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4134" r:id="rId2"/>
    <p:sldId id="4131" r:id="rId3"/>
    <p:sldId id="4137" r:id="rId4"/>
    <p:sldId id="4136" r:id="rId5"/>
    <p:sldId id="4094" r:id="rId6"/>
    <p:sldId id="4095" r:id="rId7"/>
    <p:sldId id="4132" r:id="rId8"/>
    <p:sldId id="4133" r:id="rId9"/>
    <p:sldId id="4129" r:id="rId10"/>
    <p:sldId id="4128" r:id="rId11"/>
    <p:sldId id="4130" r:id="rId12"/>
    <p:sldId id="4122" r:id="rId13"/>
    <p:sldId id="4125" r:id="rId14"/>
    <p:sldId id="4126" r:id="rId15"/>
    <p:sldId id="4093" r:id="rId16"/>
    <p:sldId id="4127" r:id="rId17"/>
    <p:sldId id="4097" r:id="rId18"/>
    <p:sldId id="4110" r:id="rId19"/>
    <p:sldId id="4123" r:id="rId20"/>
    <p:sldId id="4114" r:id="rId21"/>
    <p:sldId id="4121" r:id="rId22"/>
    <p:sldId id="4111" r:id="rId23"/>
    <p:sldId id="4138" r:id="rId24"/>
    <p:sldId id="4113" r:id="rId25"/>
    <p:sldId id="4139" r:id="rId26"/>
    <p:sldId id="4124" r:id="rId27"/>
    <p:sldId id="4135" r:id="rId28"/>
    <p:sldId id="4140" r:id="rId29"/>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 xmlns:p15="http://schemas.microsoft.com/office/powerpoint/2012/main"/>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26304B"/>
    <a:srgbClr val="000000"/>
    <a:srgbClr val="CACACA"/>
    <a:srgbClr val="969696"/>
    <a:srgbClr val="E3E3E3"/>
    <a:srgbClr val="345080"/>
    <a:srgbClr val="5DB6C4"/>
    <a:srgbClr val="FFFFFF"/>
    <a:srgbClr val="66D166"/>
    <a:srgbClr val="E2ECF1"/>
  </p:clrMru>
  <p:extLst>
    <p:ext uri="{E76CE94A-603C-4142-B9EB-6D1370010A27}">
      <p14:discardImageEditData xmlns:p14="http://schemas.microsoft.com/office/powerpoint/2010/main" xmlns="" val="0"/>
    </p:ext>
    <p:ext uri="{D31A062A-798A-4329-ABDD-BBA856620510}">
      <p14:defaultImageDpi xmlns:p14="http://schemas.microsoft.com/office/powerpoint/2010/main" xmlns=""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6863" autoAdjust="0"/>
    <p:restoredTop sz="92355" autoAdjust="0"/>
  </p:normalViewPr>
  <p:slideViewPr>
    <p:cSldViewPr snapToGrid="0" snapToObjects="1">
      <p:cViewPr>
        <p:scale>
          <a:sx n="37" d="100"/>
          <a:sy n="37" d="100"/>
        </p:scale>
        <p:origin x="-462" y="-174"/>
      </p:cViewPr>
      <p:guideLst>
        <p:guide orient="horz" pos="4320"/>
        <p:guide pos="7678"/>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182" d="100"/>
        <a:sy n="182" d="100"/>
      </p:scale>
      <p:origin x="0" y="0"/>
    </p:cViewPr>
  </p:sorterViewPr>
  <p:notesViewPr>
    <p:cSldViewPr snapToGrid="0" snapToObjects="1" showGuides="1">
      <p:cViewPr varScale="1">
        <p:scale>
          <a:sx n="66" d="100"/>
          <a:sy n="66" d="100"/>
        </p:scale>
        <p:origin x="0" y="0"/>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Lexend Deca ExtraLight" pitchFamily="2" charset="77"/>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Lexend Deca ExtraLight" pitchFamily="2" charset="77"/>
              </a:defRPr>
            </a:lvl1pPr>
          </a:lstStyle>
          <a:p>
            <a:fld id="{EFC10EE1-B198-C942-8235-326C972CBB30}" type="datetimeFigureOut">
              <a:rPr lang="en-US" smtClean="0"/>
              <a:pPr/>
              <a:t>11/16/2024</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Lexend Deca ExtraLight" pitchFamily="2" charset="77"/>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Lexend Deca ExtraLight" pitchFamily="2" charset="77"/>
              </a:defRPr>
            </a:lvl1pPr>
          </a:lstStyle>
          <a:p>
            <a:fld id="{006BE02D-20C0-F840-AFAC-BEA99C74FDC2}" type="slidenum">
              <a:rPr lang="en-US" smtClean="0"/>
              <a:pPr/>
              <a:t>‹N°›</a:t>
            </a:fld>
            <a:endParaRPr lang="en-US" dirty="0"/>
          </a:p>
        </p:txBody>
      </p:sp>
    </p:spTree>
    <p:extLst>
      <p:ext uri="{BB962C8B-B14F-4D97-AF65-F5344CB8AC3E}">
        <p14:creationId xmlns:p14="http://schemas.microsoft.com/office/powerpoint/2010/main" xmlns=""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Lexend Deca ExtraLight" pitchFamily="2" charset="77"/>
        <a:ea typeface="+mn-ea"/>
        <a:cs typeface="+mn-cs"/>
      </a:defRPr>
    </a:lvl1pPr>
    <a:lvl2pPr marL="914217" algn="l" defTabSz="914217" rtl="0" eaLnBrk="1" latinLnBrk="0" hangingPunct="1">
      <a:defRPr sz="2400" b="0" i="0" kern="1200">
        <a:solidFill>
          <a:schemeClr val="tx1"/>
        </a:solidFill>
        <a:latin typeface="Lexend Deca ExtraLight" pitchFamily="2" charset="77"/>
        <a:ea typeface="+mn-ea"/>
        <a:cs typeface="+mn-cs"/>
      </a:defRPr>
    </a:lvl2pPr>
    <a:lvl3pPr marL="1828434" algn="l" defTabSz="914217" rtl="0" eaLnBrk="1" latinLnBrk="0" hangingPunct="1">
      <a:defRPr sz="2400" b="0" i="0" kern="1200">
        <a:solidFill>
          <a:schemeClr val="tx1"/>
        </a:solidFill>
        <a:latin typeface="Lexend Deca ExtraLight" pitchFamily="2" charset="77"/>
        <a:ea typeface="+mn-ea"/>
        <a:cs typeface="+mn-cs"/>
      </a:defRPr>
    </a:lvl3pPr>
    <a:lvl4pPr marL="2742651" algn="l" defTabSz="914217" rtl="0" eaLnBrk="1" latinLnBrk="0" hangingPunct="1">
      <a:defRPr sz="2400" b="0" i="0" kern="1200">
        <a:solidFill>
          <a:schemeClr val="tx1"/>
        </a:solidFill>
        <a:latin typeface="Lexend Deca ExtraLight" pitchFamily="2" charset="77"/>
        <a:ea typeface="+mn-ea"/>
        <a:cs typeface="+mn-cs"/>
      </a:defRPr>
    </a:lvl4pPr>
    <a:lvl5pPr marL="3656868" algn="l" defTabSz="914217" rtl="0" eaLnBrk="1" latinLnBrk="0" hangingPunct="1">
      <a:defRPr sz="2400" b="0" i="0" kern="1200">
        <a:solidFill>
          <a:schemeClr val="tx1"/>
        </a:solidFill>
        <a:latin typeface="Lexend Deca ExtraLight" pitchFamily="2" charset="77"/>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xmlns="" val="38331817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xmlns="" val="3978712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006BE02D-20C0-F840-AFAC-BEA99C74FDC2}" type="slidenum">
              <a:rPr lang="en-US" smtClean="0"/>
              <a:pPr/>
              <a:t>23</a:t>
            </a:fld>
            <a:endParaRPr lang="en-US" dirty="0"/>
          </a:p>
        </p:txBody>
      </p:sp>
    </p:spTree>
    <p:extLst>
      <p:ext uri="{BB962C8B-B14F-4D97-AF65-F5344CB8AC3E}">
        <p14:creationId xmlns:p14="http://schemas.microsoft.com/office/powerpoint/2010/main" xmlns="" val="39840433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914256377"/>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2" name="Picture Placeholder 63">
            <a:extLst>
              <a:ext uri="{FF2B5EF4-FFF2-40B4-BE49-F238E27FC236}">
                <a16:creationId xmlns="" xmlns:a16="http://schemas.microsoft.com/office/drawing/2014/main" id="{7FEF7ABA-A6C4-0D96-7189-B5302948A3B8}"/>
              </a:ext>
            </a:extLst>
          </p:cNvPr>
          <p:cNvSpPr>
            <a:spLocks noGrp="1"/>
          </p:cNvSpPr>
          <p:nvPr>
            <p:ph type="pic" sz="quarter" idx="42"/>
          </p:nvPr>
        </p:nvSpPr>
        <p:spPr>
          <a:xfrm>
            <a:off x="2205887" y="2041101"/>
            <a:ext cx="8902292" cy="8902277"/>
          </a:xfrm>
          <a:custGeom>
            <a:avLst/>
            <a:gdLst>
              <a:gd name="connsiteX0" fmla="*/ 758460 w 2850762"/>
              <a:gd name="connsiteY0" fmla="*/ 0 h 2850757"/>
              <a:gd name="connsiteX1" fmla="*/ 2850762 w 2850762"/>
              <a:gd name="connsiteY1" fmla="*/ 0 h 2850757"/>
              <a:gd name="connsiteX2" fmla="*/ 2850762 w 2850762"/>
              <a:gd name="connsiteY2" fmla="*/ 2092299 h 2850757"/>
              <a:gd name="connsiteX3" fmla="*/ 2091056 w 2850762"/>
              <a:gd name="connsiteY3" fmla="*/ 2850757 h 2850757"/>
              <a:gd name="connsiteX4" fmla="*/ 0 w 2850762"/>
              <a:gd name="connsiteY4" fmla="*/ 2850757 h 2850757"/>
              <a:gd name="connsiteX5" fmla="*/ 0 w 2850762"/>
              <a:gd name="connsiteY5" fmla="*/ 758458 h 2850757"/>
              <a:gd name="connsiteX6" fmla="*/ 758460 w 2850762"/>
              <a:gd name="connsiteY6" fmla="*/ 0 h 285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762" h="2850757">
                <a:moveTo>
                  <a:pt x="758460" y="0"/>
                </a:moveTo>
                <a:lnTo>
                  <a:pt x="2850762" y="0"/>
                </a:lnTo>
                <a:lnTo>
                  <a:pt x="2850762" y="2092299"/>
                </a:lnTo>
                <a:cubicBezTo>
                  <a:pt x="2850762" y="2510759"/>
                  <a:pt x="2510762" y="2850757"/>
                  <a:pt x="2091056" y="2850757"/>
                </a:cubicBezTo>
                <a:lnTo>
                  <a:pt x="0" y="2850757"/>
                </a:lnTo>
                <a:lnTo>
                  <a:pt x="0" y="758458"/>
                </a:lnTo>
                <a:cubicBezTo>
                  <a:pt x="0" y="339999"/>
                  <a:pt x="338754" y="0"/>
                  <a:pt x="758460"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1584728557"/>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2" name="Picture Placeholder 35">
            <a:extLst>
              <a:ext uri="{FF2B5EF4-FFF2-40B4-BE49-F238E27FC236}">
                <a16:creationId xmlns="" xmlns:a16="http://schemas.microsoft.com/office/drawing/2014/main" id="{D8ACA31F-1EC8-A464-5533-8ED887C60261}"/>
              </a:ext>
            </a:extLst>
          </p:cNvPr>
          <p:cNvSpPr>
            <a:spLocks noGrp="1"/>
          </p:cNvSpPr>
          <p:nvPr>
            <p:ph type="pic" sz="quarter" idx="12"/>
          </p:nvPr>
        </p:nvSpPr>
        <p:spPr>
          <a:xfrm>
            <a:off x="13630052" y="2165662"/>
            <a:ext cx="9226773" cy="9384676"/>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277126982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mage Left + Text Right">
    <p:spTree>
      <p:nvGrpSpPr>
        <p:cNvPr id="1" name=""/>
        <p:cNvGrpSpPr/>
        <p:nvPr/>
      </p:nvGrpSpPr>
      <p:grpSpPr>
        <a:xfrm>
          <a:off x="0" y="0"/>
          <a:ext cx="0" cy="0"/>
          <a:chOff x="0" y="0"/>
          <a:chExt cx="0" cy="0"/>
        </a:xfrm>
      </p:grpSpPr>
      <p:sp>
        <p:nvSpPr>
          <p:cNvPr id="2" name="Picture Placeholder 63">
            <a:extLst>
              <a:ext uri="{FF2B5EF4-FFF2-40B4-BE49-F238E27FC236}">
                <a16:creationId xmlns="" xmlns:a16="http://schemas.microsoft.com/office/drawing/2014/main" id="{3CEEBCA2-4735-3834-68FC-0C43AC89D8D8}"/>
              </a:ext>
            </a:extLst>
          </p:cNvPr>
          <p:cNvSpPr>
            <a:spLocks noGrp="1"/>
          </p:cNvSpPr>
          <p:nvPr>
            <p:ph type="pic" sz="quarter" idx="42"/>
          </p:nvPr>
        </p:nvSpPr>
        <p:spPr>
          <a:xfrm>
            <a:off x="1665773" y="2096430"/>
            <a:ext cx="10523052" cy="10523034"/>
          </a:xfrm>
          <a:custGeom>
            <a:avLst/>
            <a:gdLst>
              <a:gd name="connsiteX0" fmla="*/ 758460 w 2850762"/>
              <a:gd name="connsiteY0" fmla="*/ 0 h 2850757"/>
              <a:gd name="connsiteX1" fmla="*/ 2850762 w 2850762"/>
              <a:gd name="connsiteY1" fmla="*/ 0 h 2850757"/>
              <a:gd name="connsiteX2" fmla="*/ 2850762 w 2850762"/>
              <a:gd name="connsiteY2" fmla="*/ 2092299 h 2850757"/>
              <a:gd name="connsiteX3" fmla="*/ 2091056 w 2850762"/>
              <a:gd name="connsiteY3" fmla="*/ 2850757 h 2850757"/>
              <a:gd name="connsiteX4" fmla="*/ 0 w 2850762"/>
              <a:gd name="connsiteY4" fmla="*/ 2850757 h 2850757"/>
              <a:gd name="connsiteX5" fmla="*/ 0 w 2850762"/>
              <a:gd name="connsiteY5" fmla="*/ 758458 h 2850757"/>
              <a:gd name="connsiteX6" fmla="*/ 758460 w 2850762"/>
              <a:gd name="connsiteY6" fmla="*/ 0 h 285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0762" h="2850757">
                <a:moveTo>
                  <a:pt x="758460" y="0"/>
                </a:moveTo>
                <a:lnTo>
                  <a:pt x="2850762" y="0"/>
                </a:lnTo>
                <a:lnTo>
                  <a:pt x="2850762" y="2092299"/>
                </a:lnTo>
                <a:cubicBezTo>
                  <a:pt x="2850762" y="2510759"/>
                  <a:pt x="2510762" y="2850757"/>
                  <a:pt x="2091056" y="2850757"/>
                </a:cubicBezTo>
                <a:lnTo>
                  <a:pt x="0" y="2850757"/>
                </a:lnTo>
                <a:lnTo>
                  <a:pt x="0" y="758458"/>
                </a:lnTo>
                <a:cubicBezTo>
                  <a:pt x="0" y="339999"/>
                  <a:pt x="338754" y="0"/>
                  <a:pt x="758460"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79306627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mage Right + Text Left">
    <p:spTree>
      <p:nvGrpSpPr>
        <p:cNvPr id="1" name=""/>
        <p:cNvGrpSpPr/>
        <p:nvPr/>
      </p:nvGrpSpPr>
      <p:grpSpPr>
        <a:xfrm>
          <a:off x="0" y="0"/>
          <a:ext cx="0" cy="0"/>
          <a:chOff x="0" y="0"/>
          <a:chExt cx="0" cy="0"/>
        </a:xfrm>
      </p:grpSpPr>
      <p:sp>
        <p:nvSpPr>
          <p:cNvPr id="2" name="Picture Placeholder 61">
            <a:extLst>
              <a:ext uri="{FF2B5EF4-FFF2-40B4-BE49-F238E27FC236}">
                <a16:creationId xmlns="" xmlns:a16="http://schemas.microsoft.com/office/drawing/2014/main" id="{9C90DE43-C6FC-F9A1-8F37-E84F4087A279}"/>
              </a:ext>
            </a:extLst>
          </p:cNvPr>
          <p:cNvSpPr>
            <a:spLocks noGrp="1"/>
          </p:cNvSpPr>
          <p:nvPr>
            <p:ph type="pic" sz="quarter" idx="22"/>
          </p:nvPr>
        </p:nvSpPr>
        <p:spPr>
          <a:xfrm>
            <a:off x="7242536" y="1277012"/>
            <a:ext cx="15614289" cy="8947028"/>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4" name="Picture Placeholder 35">
            <a:extLst>
              <a:ext uri="{FF2B5EF4-FFF2-40B4-BE49-F238E27FC236}">
                <a16:creationId xmlns="" xmlns:a16="http://schemas.microsoft.com/office/drawing/2014/main" id="{4CA1E063-13F0-567C-4F85-26D4C929038C}"/>
              </a:ext>
            </a:extLst>
          </p:cNvPr>
          <p:cNvSpPr>
            <a:spLocks noGrp="1"/>
          </p:cNvSpPr>
          <p:nvPr>
            <p:ph type="pic" sz="quarter" idx="12"/>
          </p:nvPr>
        </p:nvSpPr>
        <p:spPr>
          <a:xfrm>
            <a:off x="12144284" y="2708541"/>
            <a:ext cx="9226773" cy="9384676"/>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25047607"/>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Four Options">
    <p:spTree>
      <p:nvGrpSpPr>
        <p:cNvPr id="1" name=""/>
        <p:cNvGrpSpPr/>
        <p:nvPr/>
      </p:nvGrpSpPr>
      <p:grpSpPr>
        <a:xfrm>
          <a:off x="0" y="0"/>
          <a:ext cx="0" cy="0"/>
          <a:chOff x="0" y="0"/>
          <a:chExt cx="0" cy="0"/>
        </a:xfrm>
      </p:grpSpPr>
      <p:sp>
        <p:nvSpPr>
          <p:cNvPr id="2" name="Picture Placeholder 61">
            <a:extLst>
              <a:ext uri="{FF2B5EF4-FFF2-40B4-BE49-F238E27FC236}">
                <a16:creationId xmlns="" xmlns:a16="http://schemas.microsoft.com/office/drawing/2014/main" id="{9C90DE43-C6FC-F9A1-8F37-E84F4087A279}"/>
              </a:ext>
            </a:extLst>
          </p:cNvPr>
          <p:cNvSpPr>
            <a:spLocks noGrp="1"/>
          </p:cNvSpPr>
          <p:nvPr>
            <p:ph type="pic" sz="quarter" idx="22"/>
          </p:nvPr>
        </p:nvSpPr>
        <p:spPr>
          <a:xfrm>
            <a:off x="1520825" y="762000"/>
            <a:ext cx="10638695" cy="6096000"/>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3" name="Picture Placeholder 61">
            <a:extLst>
              <a:ext uri="{FF2B5EF4-FFF2-40B4-BE49-F238E27FC236}">
                <a16:creationId xmlns="" xmlns:a16="http://schemas.microsoft.com/office/drawing/2014/main" id="{7604A200-C134-82C2-FACC-00579360CE5E}"/>
              </a:ext>
            </a:extLst>
          </p:cNvPr>
          <p:cNvSpPr>
            <a:spLocks noGrp="1"/>
          </p:cNvSpPr>
          <p:nvPr>
            <p:ph type="pic" sz="quarter" idx="23"/>
          </p:nvPr>
        </p:nvSpPr>
        <p:spPr>
          <a:xfrm>
            <a:off x="12218132" y="6858000"/>
            <a:ext cx="10638695" cy="6096000"/>
          </a:xfrm>
          <a:custGeom>
            <a:avLst/>
            <a:gdLst>
              <a:gd name="connsiteX0" fmla="*/ 0 w 5147750"/>
              <a:gd name="connsiteY0" fmla="*/ 0 h 2949674"/>
              <a:gd name="connsiteX1" fmla="*/ 4616642 w 5147750"/>
              <a:gd name="connsiteY1" fmla="*/ 0 h 2949674"/>
              <a:gd name="connsiteX2" fmla="*/ 5147750 w 5147750"/>
              <a:gd name="connsiteY2" fmla="*/ 529173 h 2949674"/>
              <a:gd name="connsiteX3" fmla="*/ 5147750 w 5147750"/>
              <a:gd name="connsiteY3" fmla="*/ 2949674 h 2949674"/>
              <a:gd name="connsiteX4" fmla="*/ 531106 w 5147750"/>
              <a:gd name="connsiteY4" fmla="*/ 2949674 h 2949674"/>
              <a:gd name="connsiteX5" fmla="*/ 0 w 5147750"/>
              <a:gd name="connsiteY5" fmla="*/ 2419256 h 294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7750" h="2949674">
                <a:moveTo>
                  <a:pt x="0" y="0"/>
                </a:moveTo>
                <a:lnTo>
                  <a:pt x="4616642" y="0"/>
                </a:lnTo>
                <a:cubicBezTo>
                  <a:pt x="4909624" y="0"/>
                  <a:pt x="5147750" y="236572"/>
                  <a:pt x="5147750" y="529173"/>
                </a:cubicBezTo>
                <a:lnTo>
                  <a:pt x="5147750" y="2949674"/>
                </a:lnTo>
                <a:lnTo>
                  <a:pt x="531106" y="2949674"/>
                </a:lnTo>
                <a:cubicBezTo>
                  <a:pt x="236878" y="2949674"/>
                  <a:pt x="0" y="2711857"/>
                  <a:pt x="0" y="2419256"/>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3707453575"/>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Meet Our CEO">
    <p:spTree>
      <p:nvGrpSpPr>
        <p:cNvPr id="1" name=""/>
        <p:cNvGrpSpPr/>
        <p:nvPr/>
      </p:nvGrpSpPr>
      <p:grpSpPr>
        <a:xfrm>
          <a:off x="0" y="0"/>
          <a:ext cx="0" cy="0"/>
          <a:chOff x="0" y="0"/>
          <a:chExt cx="0" cy="0"/>
        </a:xfrm>
      </p:grpSpPr>
      <p:sp>
        <p:nvSpPr>
          <p:cNvPr id="2" name="Picture Placeholder 35">
            <a:extLst>
              <a:ext uri="{FF2B5EF4-FFF2-40B4-BE49-F238E27FC236}">
                <a16:creationId xmlns="" xmlns:a16="http://schemas.microsoft.com/office/drawing/2014/main" id="{E800EBA3-D51C-AAAF-CE01-82E7B100F6B6}"/>
              </a:ext>
            </a:extLst>
          </p:cNvPr>
          <p:cNvSpPr>
            <a:spLocks noGrp="1"/>
          </p:cNvSpPr>
          <p:nvPr>
            <p:ph type="pic" sz="quarter" idx="12"/>
          </p:nvPr>
        </p:nvSpPr>
        <p:spPr>
          <a:xfrm>
            <a:off x="2394858" y="2373837"/>
            <a:ext cx="8817427" cy="8968325"/>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4145494793"/>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Picture Placeholder 35">
            <a:extLst>
              <a:ext uri="{FF2B5EF4-FFF2-40B4-BE49-F238E27FC236}">
                <a16:creationId xmlns="" xmlns:a16="http://schemas.microsoft.com/office/drawing/2014/main" id="{E0D5E508-895C-95E1-BC2A-A9E357782549}"/>
              </a:ext>
            </a:extLst>
          </p:cNvPr>
          <p:cNvSpPr>
            <a:spLocks noGrp="1"/>
          </p:cNvSpPr>
          <p:nvPr>
            <p:ph type="pic" sz="quarter" idx="12"/>
          </p:nvPr>
        </p:nvSpPr>
        <p:spPr>
          <a:xfrm>
            <a:off x="2410020" y="3560425"/>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
        <p:nvSpPr>
          <p:cNvPr id="3" name="Picture Placeholder 35">
            <a:extLst>
              <a:ext uri="{FF2B5EF4-FFF2-40B4-BE49-F238E27FC236}">
                <a16:creationId xmlns="" xmlns:a16="http://schemas.microsoft.com/office/drawing/2014/main" id="{D073B736-B562-32B8-DB79-91235633AAD5}"/>
              </a:ext>
            </a:extLst>
          </p:cNvPr>
          <p:cNvSpPr>
            <a:spLocks noGrp="1"/>
          </p:cNvSpPr>
          <p:nvPr>
            <p:ph type="pic" sz="quarter" idx="13"/>
          </p:nvPr>
        </p:nvSpPr>
        <p:spPr>
          <a:xfrm>
            <a:off x="9571758" y="3560426"/>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
        <p:nvSpPr>
          <p:cNvPr id="4" name="Picture Placeholder 35">
            <a:extLst>
              <a:ext uri="{FF2B5EF4-FFF2-40B4-BE49-F238E27FC236}">
                <a16:creationId xmlns="" xmlns:a16="http://schemas.microsoft.com/office/drawing/2014/main" id="{3BAEFD7B-42D9-DCFF-1FEB-838C0504E1C7}"/>
              </a:ext>
            </a:extLst>
          </p:cNvPr>
          <p:cNvSpPr>
            <a:spLocks noGrp="1"/>
          </p:cNvSpPr>
          <p:nvPr>
            <p:ph type="pic" sz="quarter" idx="14"/>
          </p:nvPr>
        </p:nvSpPr>
        <p:spPr>
          <a:xfrm>
            <a:off x="16650953" y="3560425"/>
            <a:ext cx="5234134" cy="5323709"/>
          </a:xfrm>
          <a:custGeom>
            <a:avLst/>
            <a:gdLst>
              <a:gd name="connsiteX0" fmla="*/ 702943 w 3532162"/>
              <a:gd name="connsiteY0" fmla="*/ 0 h 3592610"/>
              <a:gd name="connsiteX1" fmla="*/ 2829219 w 3532162"/>
              <a:gd name="connsiteY1" fmla="*/ 0 h 3592610"/>
              <a:gd name="connsiteX2" fmla="*/ 3532162 w 3532162"/>
              <a:gd name="connsiteY2" fmla="*/ 703065 h 3592610"/>
              <a:gd name="connsiteX3" fmla="*/ 3532162 w 3532162"/>
              <a:gd name="connsiteY3" fmla="*/ 3592610 h 3592610"/>
              <a:gd name="connsiteX4" fmla="*/ 0 w 3532162"/>
              <a:gd name="connsiteY4" fmla="*/ 3592610 h 3592610"/>
              <a:gd name="connsiteX5" fmla="*/ 0 w 3532162"/>
              <a:gd name="connsiteY5" fmla="*/ 703065 h 3592610"/>
              <a:gd name="connsiteX6" fmla="*/ 702943 w 3532162"/>
              <a:gd name="connsiteY6" fmla="*/ 0 h 359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162" h="3592610">
                <a:moveTo>
                  <a:pt x="702943" y="0"/>
                </a:moveTo>
                <a:lnTo>
                  <a:pt x="2829219" y="0"/>
                </a:lnTo>
                <a:cubicBezTo>
                  <a:pt x="3218081" y="0"/>
                  <a:pt x="3532162" y="315382"/>
                  <a:pt x="3532162" y="703065"/>
                </a:cubicBezTo>
                <a:lnTo>
                  <a:pt x="3532162" y="3592610"/>
                </a:lnTo>
                <a:lnTo>
                  <a:pt x="0" y="3592610"/>
                </a:lnTo>
                <a:lnTo>
                  <a:pt x="0" y="703065"/>
                </a:lnTo>
                <a:cubicBezTo>
                  <a:pt x="0" y="315382"/>
                  <a:pt x="315327" y="0"/>
                  <a:pt x="702943"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dirty="0"/>
          </a:p>
        </p:txBody>
      </p:sp>
    </p:spTree>
    <p:extLst>
      <p:ext uri="{BB962C8B-B14F-4D97-AF65-F5344CB8AC3E}">
        <p14:creationId xmlns:p14="http://schemas.microsoft.com/office/powerpoint/2010/main" xmlns="" val="2877191524"/>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Mobile Device Mockup">
    <p:spTree>
      <p:nvGrpSpPr>
        <p:cNvPr id="1" name=""/>
        <p:cNvGrpSpPr/>
        <p:nvPr/>
      </p:nvGrpSpPr>
      <p:grpSpPr>
        <a:xfrm>
          <a:off x="0" y="0"/>
          <a:ext cx="0" cy="0"/>
          <a:chOff x="0" y="0"/>
          <a:chExt cx="0" cy="0"/>
        </a:xfrm>
      </p:grpSpPr>
      <p:sp>
        <p:nvSpPr>
          <p:cNvPr id="13" name="Picture Placeholder 130">
            <a:extLst>
              <a:ext uri="{FF2B5EF4-FFF2-40B4-BE49-F238E27FC236}">
                <a16:creationId xmlns="" xmlns:a16="http://schemas.microsoft.com/office/drawing/2014/main" id="{C7973B5A-47EF-9524-8206-E5C99B4B17BE}"/>
              </a:ext>
            </a:extLst>
          </p:cNvPr>
          <p:cNvSpPr>
            <a:spLocks noGrp="1"/>
          </p:cNvSpPr>
          <p:nvPr>
            <p:ph type="pic" sz="quarter" idx="27"/>
          </p:nvPr>
        </p:nvSpPr>
        <p:spPr>
          <a:xfrm rot="20835078">
            <a:off x="2368639" y="-892329"/>
            <a:ext cx="4188087" cy="9041597"/>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
        <p:nvSpPr>
          <p:cNvPr id="19" name="Picture Placeholder 130">
            <a:extLst>
              <a:ext uri="{FF2B5EF4-FFF2-40B4-BE49-F238E27FC236}">
                <a16:creationId xmlns="" xmlns:a16="http://schemas.microsoft.com/office/drawing/2014/main" id="{9419C5A8-0FAA-DFFC-11FB-0E93F16D8384}"/>
              </a:ext>
            </a:extLst>
          </p:cNvPr>
          <p:cNvSpPr>
            <a:spLocks noGrp="1"/>
          </p:cNvSpPr>
          <p:nvPr>
            <p:ph type="pic" sz="quarter" idx="28"/>
          </p:nvPr>
        </p:nvSpPr>
        <p:spPr>
          <a:xfrm rot="20835078">
            <a:off x="8500099" y="1980105"/>
            <a:ext cx="4188087" cy="9041597"/>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1003720011"/>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esktop Device Mockup">
    <p:spTree>
      <p:nvGrpSpPr>
        <p:cNvPr id="1" name=""/>
        <p:cNvGrpSpPr/>
        <p:nvPr/>
      </p:nvGrpSpPr>
      <p:grpSpPr>
        <a:xfrm>
          <a:off x="0" y="0"/>
          <a:ext cx="0" cy="0"/>
          <a:chOff x="0" y="0"/>
          <a:chExt cx="0" cy="0"/>
        </a:xfrm>
      </p:grpSpPr>
      <p:sp>
        <p:nvSpPr>
          <p:cNvPr id="18" name="Picture Placeholder 129">
            <a:extLst>
              <a:ext uri="{FF2B5EF4-FFF2-40B4-BE49-F238E27FC236}">
                <a16:creationId xmlns="" xmlns:a16="http://schemas.microsoft.com/office/drawing/2014/main" id="{052C2503-AFDF-831C-E371-1014A3A9C803}"/>
              </a:ext>
            </a:extLst>
          </p:cNvPr>
          <p:cNvSpPr>
            <a:spLocks noGrp="1"/>
          </p:cNvSpPr>
          <p:nvPr>
            <p:ph type="pic" sz="quarter" idx="28"/>
          </p:nvPr>
        </p:nvSpPr>
        <p:spPr>
          <a:xfrm>
            <a:off x="2340078" y="4148555"/>
            <a:ext cx="9911864" cy="6242882"/>
          </a:xfrm>
          <a:custGeom>
            <a:avLst/>
            <a:gdLst>
              <a:gd name="connsiteX0" fmla="*/ 0 w 4587240"/>
              <a:gd name="connsiteY0" fmla="*/ 0 h 2889224"/>
              <a:gd name="connsiteX1" fmla="*/ 4587240 w 4587240"/>
              <a:gd name="connsiteY1" fmla="*/ 0 h 2889224"/>
              <a:gd name="connsiteX2" fmla="*/ 4587240 w 4587240"/>
              <a:gd name="connsiteY2" fmla="*/ 2889224 h 2889224"/>
              <a:gd name="connsiteX3" fmla="*/ 0 w 4587240"/>
              <a:gd name="connsiteY3" fmla="*/ 2889224 h 2889224"/>
            </a:gdLst>
            <a:ahLst/>
            <a:cxnLst>
              <a:cxn ang="0">
                <a:pos x="connsiteX0" y="connsiteY0"/>
              </a:cxn>
              <a:cxn ang="0">
                <a:pos x="connsiteX1" y="connsiteY1"/>
              </a:cxn>
              <a:cxn ang="0">
                <a:pos x="connsiteX2" y="connsiteY2"/>
              </a:cxn>
              <a:cxn ang="0">
                <a:pos x="connsiteX3" y="connsiteY3"/>
              </a:cxn>
            </a:cxnLst>
            <a:rect l="l" t="t" r="r" b="b"/>
            <a:pathLst>
              <a:path w="4587240" h="2889224">
                <a:moveTo>
                  <a:pt x="0" y="0"/>
                </a:moveTo>
                <a:lnTo>
                  <a:pt x="4587240" y="0"/>
                </a:lnTo>
                <a:lnTo>
                  <a:pt x="4587240" y="2889224"/>
                </a:lnTo>
                <a:lnTo>
                  <a:pt x="0" y="2889224"/>
                </a:lnTo>
                <a:close/>
              </a:path>
            </a:pathLst>
          </a:custGeom>
          <a:solidFill>
            <a:schemeClr val="bg2">
              <a:lumMod val="95000"/>
            </a:schemeClr>
          </a:solidFill>
        </p:spPr>
        <p:txBody>
          <a:bodyPr wrap="square" anchor="ctr">
            <a:noAutofit/>
          </a:bodyPr>
          <a:lstStyle>
            <a:lvl1pPr marL="0" indent="0" algn="ctr">
              <a:buNone/>
              <a:defRPr sz="2400"/>
            </a:lvl1pPr>
          </a:lstStyle>
          <a:p>
            <a:endParaRPr lang="en-US"/>
          </a:p>
        </p:txBody>
      </p:sp>
    </p:spTree>
    <p:extLst>
      <p:ext uri="{BB962C8B-B14F-4D97-AF65-F5344CB8AC3E}">
        <p14:creationId xmlns:p14="http://schemas.microsoft.com/office/powerpoint/2010/main" xmlns="" val="2971510307"/>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xmlns="" val="1422848046"/>
      </p:ext>
    </p:extLst>
  </p:cSld>
  <p:clrMap bg1="lt1" tx1="dk1" bg2="lt2" tx2="dk2" accent1="accent1" accent2="accent2" accent3="accent3" accent4="accent4" accent5="accent5" accent6="accent6" hlink="hlink" folHlink="folHlink"/>
  <p:sldLayoutIdLst>
    <p:sldLayoutId id="2147484018" r:id="rId1"/>
    <p:sldLayoutId id="2147484021" r:id="rId2"/>
    <p:sldLayoutId id="2147484022" r:id="rId3"/>
    <p:sldLayoutId id="2147484023" r:id="rId4"/>
    <p:sldLayoutId id="2147484032" r:id="rId5"/>
    <p:sldLayoutId id="2147484024" r:id="rId6"/>
    <p:sldLayoutId id="2147484031" r:id="rId7"/>
    <p:sldLayoutId id="2147484027" r:id="rId8"/>
    <p:sldLayoutId id="2147484029" r:id="rId9"/>
    <p:sldLayoutId id="2147484020" r:id="rId10"/>
  </p:sldLayoutIdLst>
  <p:transition>
    <p:fade/>
  </p:transition>
  <p:hf hdr="0" ftr="0" dt="0"/>
  <p:txStyles>
    <p:titleStyle>
      <a:lvl1pPr algn="ctr" defTabSz="1828434" rtl="0" eaLnBrk="1" latinLnBrk="0" hangingPunct="1">
        <a:lnSpc>
          <a:spcPct val="90000"/>
        </a:lnSpc>
        <a:spcBef>
          <a:spcPct val="0"/>
        </a:spcBef>
        <a:buNone/>
        <a:defRPr lang="en-US" sz="8800" b="0" i="0" kern="1200">
          <a:solidFill>
            <a:schemeClr val="tx2"/>
          </a:solidFill>
          <a:latin typeface="Lexend Deca ExtraLight" pitchFamily="2" charset="77"/>
          <a:ea typeface="Arimo" panose="020B0604020202020204" pitchFamily="34" charset="0"/>
          <a:cs typeface="Arimo" panose="020B0604020202020204" pitchFamily="34" charset="0"/>
        </a:defRPr>
      </a:lvl1pPr>
    </p:titleStyle>
    <p:bodyStyle>
      <a:lvl1pPr marL="457109" indent="-457109" algn="l" defTabSz="1828434" rtl="0" eaLnBrk="1" latinLnBrk="0" hangingPunct="1">
        <a:lnSpc>
          <a:spcPts val="4200"/>
        </a:lnSpc>
        <a:spcBef>
          <a:spcPts val="2000"/>
        </a:spcBef>
        <a:buFont typeface="Arial" panose="020B0604020202020204" pitchFamily="34" charset="0"/>
        <a:buChar char="•"/>
        <a:defRPr lang="en-US" sz="4000" b="0" i="0" kern="1200" dirty="0" smtClean="0">
          <a:solidFill>
            <a:schemeClr val="tx1"/>
          </a:solidFill>
          <a:effectLst/>
          <a:latin typeface="Lexend Deca ExtraLight" pitchFamily="2" charset="77"/>
          <a:ea typeface="Open Sans Light" panose="020B0306030504020204" pitchFamily="34" charset="0"/>
          <a:cs typeface="Open Sans" charset="0"/>
        </a:defRPr>
      </a:lvl1pPr>
      <a:lvl2pPr marL="1371326" indent="-457109" algn="l" defTabSz="1828434" rtl="0" eaLnBrk="1" latinLnBrk="0" hangingPunct="1">
        <a:lnSpc>
          <a:spcPts val="4200"/>
        </a:lnSpc>
        <a:spcBef>
          <a:spcPts val="1000"/>
        </a:spcBef>
        <a:buFont typeface="Arial" panose="020B0604020202020204" pitchFamily="34" charset="0"/>
        <a:buChar char="•"/>
        <a:defRPr lang="en-US" sz="3200" b="0" i="0" kern="1200" dirty="0" smtClean="0">
          <a:solidFill>
            <a:schemeClr val="tx1"/>
          </a:solidFill>
          <a:effectLst/>
          <a:latin typeface="Lexend Deca ExtraLight" pitchFamily="2" charset="77"/>
          <a:ea typeface="Open Sans Light" panose="020B0306030504020204" pitchFamily="34" charset="0"/>
          <a:cs typeface="Open Sans" charset="0"/>
        </a:defRPr>
      </a:lvl2pPr>
      <a:lvl3pPr marL="2285543" indent="-457109" algn="l" defTabSz="1828434" rtl="0" eaLnBrk="1" latinLnBrk="0" hangingPunct="1">
        <a:lnSpc>
          <a:spcPts val="4200"/>
        </a:lnSpc>
        <a:spcBef>
          <a:spcPts val="1000"/>
        </a:spcBef>
        <a:buFont typeface="Arial" panose="020B0604020202020204" pitchFamily="34" charset="0"/>
        <a:buChar char="•"/>
        <a:defRPr lang="en-US" sz="2800" b="0" i="0" kern="1200" dirty="0" smtClean="0">
          <a:solidFill>
            <a:schemeClr val="tx1"/>
          </a:solidFill>
          <a:effectLst/>
          <a:latin typeface="Lexend Deca ExtraLight" pitchFamily="2" charset="77"/>
          <a:ea typeface="Open Sans Light" panose="020B0306030504020204" pitchFamily="34" charset="0"/>
          <a:cs typeface="Open Sans" charset="0"/>
        </a:defRPr>
      </a:lvl3pPr>
      <a:lvl4pPr marL="3199760" indent="-457109" algn="l" defTabSz="1828434" rtl="0" eaLnBrk="1" latinLnBrk="0" hangingPunct="1">
        <a:lnSpc>
          <a:spcPts val="4200"/>
        </a:lnSpc>
        <a:spcBef>
          <a:spcPts val="1000"/>
        </a:spcBef>
        <a:buFont typeface="Arial" panose="020B0604020202020204" pitchFamily="34" charset="0"/>
        <a:buChar char="•"/>
        <a:defRPr lang="en-US" sz="2400" b="0" i="0" kern="1200" dirty="0" smtClean="0">
          <a:solidFill>
            <a:schemeClr val="tx1"/>
          </a:solidFill>
          <a:effectLst/>
          <a:latin typeface="Lexend Deca ExtraLight" pitchFamily="2" charset="77"/>
          <a:ea typeface="Open Sans Light" panose="020B0306030504020204" pitchFamily="34" charset="0"/>
          <a:cs typeface="Open Sans" charset="0"/>
        </a:defRPr>
      </a:lvl4pPr>
      <a:lvl5pPr marL="4113977" indent="-457109" algn="l" defTabSz="1828434" rtl="0" eaLnBrk="1" latinLnBrk="0" hangingPunct="1">
        <a:lnSpc>
          <a:spcPts val="4200"/>
        </a:lnSpc>
        <a:spcBef>
          <a:spcPts val="1000"/>
        </a:spcBef>
        <a:buFont typeface="Arial" panose="020B0604020202020204" pitchFamily="34" charset="0"/>
        <a:buChar char="•"/>
        <a:defRPr lang="en-US" sz="2400" b="0" i="0" kern="1200" dirty="0">
          <a:solidFill>
            <a:schemeClr val="tx1"/>
          </a:solidFill>
          <a:effectLst/>
          <a:latin typeface="Lexend Deca ExtraLight" pitchFamily="2" charset="77"/>
          <a:ea typeface="Open Sans Light" panose="020B0306030504020204" pitchFamily="34" charset="0"/>
          <a:cs typeface="Open Sans"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extLst>
    <p:ext uri="{27BBF7A9-308A-43DC-89C8-2F10F3537804}">
      <p15:sldGuideLst xmlns="" xmlns:p15="http://schemas.microsoft.com/office/powerpoint/2012/main">
        <p15:guide id="1" orient="horz" pos="4320" userDrawn="1">
          <p15:clr>
            <a:srgbClr val="A4A3A4"/>
          </p15:clr>
        </p15:guide>
        <p15:guide id="2" pos="7678" userDrawn="1">
          <p15:clr>
            <a:srgbClr val="A4A3A4"/>
          </p15:clr>
        </p15:guide>
        <p15:guide id="3" pos="958" userDrawn="1">
          <p15:clr>
            <a:srgbClr val="A4A3A4"/>
          </p15:clr>
        </p15:guide>
        <p15:guide id="4" pos="14398" userDrawn="1">
          <p15:clr>
            <a:srgbClr val="A4A3A4"/>
          </p15:clr>
        </p15:guide>
        <p15:guide id="5" orient="horz" pos="8160" userDrawn="1">
          <p15:clr>
            <a:srgbClr val="A4A3A4"/>
          </p15:clr>
        </p15:guide>
        <p15:guide id="6" orient="horz" pos="480" userDrawn="1">
          <p15:clr>
            <a:srgbClr val="A4A3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15.jpeg"/><Relationship Id="rId5" Type="http://schemas.openxmlformats.org/officeDocument/2006/relationships/image" Target="../media/image14.jpeg"/><Relationship Id="rId10" Type="http://schemas.openxmlformats.org/officeDocument/2006/relationships/image" Target="../media/image19.jpeg"/><Relationship Id="rId4" Type="http://schemas.openxmlformats.org/officeDocument/2006/relationships/image" Target="../media/image13.jpeg"/><Relationship Id="rId9" Type="http://schemas.openxmlformats.org/officeDocument/2006/relationships/image" Target="../media/image18.jpeg"/></Relationships>
</file>

<file path=ppt/slides/_rels/slide2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15.jpeg"/><Relationship Id="rId5" Type="http://schemas.openxmlformats.org/officeDocument/2006/relationships/image" Target="../media/image14.jpeg"/><Relationship Id="rId10" Type="http://schemas.openxmlformats.org/officeDocument/2006/relationships/image" Target="../media/image19.jpeg"/><Relationship Id="rId4" Type="http://schemas.openxmlformats.org/officeDocument/2006/relationships/image" Target="../media/image13.jpeg"/><Relationship Id="rId9" Type="http://schemas.openxmlformats.org/officeDocument/2006/relationships/image" Target="../media/image18.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46" name="Freeform 45">
            <a:extLst>
              <a:ext uri="{FF2B5EF4-FFF2-40B4-BE49-F238E27FC236}">
                <a16:creationId xmlns="" xmlns:a16="http://schemas.microsoft.com/office/drawing/2014/main" id="{962CCE12-CC8F-FABC-58CA-B37A4283DFEE}"/>
              </a:ext>
            </a:extLst>
          </p:cNvPr>
          <p:cNvSpPr/>
          <p:nvPr/>
        </p:nvSpPr>
        <p:spPr>
          <a:xfrm rot="10800000">
            <a:off x="-62601" y="1"/>
            <a:ext cx="6401883" cy="13829177"/>
          </a:xfrm>
          <a:custGeom>
            <a:avLst/>
            <a:gdLst>
              <a:gd name="connsiteX0" fmla="*/ 2133961 w 6401883"/>
              <a:gd name="connsiteY0" fmla="*/ 2304863 h 13829177"/>
              <a:gd name="connsiteX1" fmla="*/ 0 w 6401883"/>
              <a:gd name="connsiteY1" fmla="*/ 2304863 h 13829177"/>
              <a:gd name="connsiteX2" fmla="*/ 2133961 w 6401883"/>
              <a:gd name="connsiteY2" fmla="*/ 0 h 13829177"/>
              <a:gd name="connsiteX3" fmla="*/ 6401881 w 6401883"/>
              <a:gd name="connsiteY3" fmla="*/ 2304863 h 13829177"/>
              <a:gd name="connsiteX4" fmla="*/ 4267921 w 6401883"/>
              <a:gd name="connsiteY4" fmla="*/ 2304863 h 13829177"/>
              <a:gd name="connsiteX5" fmla="*/ 4267921 w 6401883"/>
              <a:gd name="connsiteY5" fmla="*/ 2304863 h 13829177"/>
              <a:gd name="connsiteX6" fmla="*/ 4267921 w 6401883"/>
              <a:gd name="connsiteY6" fmla="*/ 2304863 h 13829177"/>
              <a:gd name="connsiteX7" fmla="*/ 2133961 w 6401883"/>
              <a:gd name="connsiteY7" fmla="*/ 2304863 h 13829177"/>
              <a:gd name="connsiteX8" fmla="*/ 4267921 w 6401883"/>
              <a:gd name="connsiteY8" fmla="*/ 0 h 13829177"/>
              <a:gd name="connsiteX9" fmla="*/ 4267921 w 6401883"/>
              <a:gd name="connsiteY9" fmla="*/ 2304862 h 13829177"/>
              <a:gd name="connsiteX10" fmla="*/ 6401881 w 6401883"/>
              <a:gd name="connsiteY10" fmla="*/ 0 h 13829177"/>
              <a:gd name="connsiteX11" fmla="*/ 2133961 w 6401883"/>
              <a:gd name="connsiteY11" fmla="*/ 4609726 h 13829177"/>
              <a:gd name="connsiteX12" fmla="*/ 0 w 6401883"/>
              <a:gd name="connsiteY12" fmla="*/ 4609726 h 13829177"/>
              <a:gd name="connsiteX13" fmla="*/ 2133961 w 6401883"/>
              <a:gd name="connsiteY13" fmla="*/ 2304863 h 13829177"/>
              <a:gd name="connsiteX14" fmla="*/ 4267921 w 6401883"/>
              <a:gd name="connsiteY14" fmla="*/ 4609726 h 13829177"/>
              <a:gd name="connsiteX15" fmla="*/ 2133961 w 6401883"/>
              <a:gd name="connsiteY15" fmla="*/ 4609726 h 13829177"/>
              <a:gd name="connsiteX16" fmla="*/ 4267921 w 6401883"/>
              <a:gd name="connsiteY16" fmla="*/ 2304863 h 13829177"/>
              <a:gd name="connsiteX17" fmla="*/ 6401883 w 6401883"/>
              <a:gd name="connsiteY17" fmla="*/ 4609726 h 13829177"/>
              <a:gd name="connsiteX18" fmla="*/ 6401882 w 6401883"/>
              <a:gd name="connsiteY18" fmla="*/ 4609726 h 13829177"/>
              <a:gd name="connsiteX19" fmla="*/ 4267922 w 6401883"/>
              <a:gd name="connsiteY19" fmla="*/ 4609726 h 13829177"/>
              <a:gd name="connsiteX20" fmla="*/ 6401883 w 6401883"/>
              <a:gd name="connsiteY20" fmla="*/ 2304863 h 13829177"/>
              <a:gd name="connsiteX21" fmla="*/ 2133961 w 6401883"/>
              <a:gd name="connsiteY21" fmla="*/ 6914588 h 13829177"/>
              <a:gd name="connsiteX22" fmla="*/ 0 w 6401883"/>
              <a:gd name="connsiteY22" fmla="*/ 6914588 h 13829177"/>
              <a:gd name="connsiteX23" fmla="*/ 2133961 w 6401883"/>
              <a:gd name="connsiteY23" fmla="*/ 4609726 h 13829177"/>
              <a:gd name="connsiteX24" fmla="*/ 6401882 w 6401883"/>
              <a:gd name="connsiteY24" fmla="*/ 6914588 h 13829177"/>
              <a:gd name="connsiteX25" fmla="*/ 6401881 w 6401883"/>
              <a:gd name="connsiteY25" fmla="*/ 6914588 h 13829177"/>
              <a:gd name="connsiteX26" fmla="*/ 4267922 w 6401883"/>
              <a:gd name="connsiteY26" fmla="*/ 6914588 h 13829177"/>
              <a:gd name="connsiteX27" fmla="*/ 4267922 w 6401883"/>
              <a:gd name="connsiteY27" fmla="*/ 6914588 h 13829177"/>
              <a:gd name="connsiteX28" fmla="*/ 2133961 w 6401883"/>
              <a:gd name="connsiteY28" fmla="*/ 6914588 h 13829177"/>
              <a:gd name="connsiteX29" fmla="*/ 4267922 w 6401883"/>
              <a:gd name="connsiteY29" fmla="*/ 4609726 h 13829177"/>
              <a:gd name="connsiteX30" fmla="*/ 4267922 w 6401883"/>
              <a:gd name="connsiteY30" fmla="*/ 6914587 h 13829177"/>
              <a:gd name="connsiteX31" fmla="*/ 6401882 w 6401883"/>
              <a:gd name="connsiteY31" fmla="*/ 4609726 h 13829177"/>
              <a:gd name="connsiteX32" fmla="*/ 4267921 w 6401883"/>
              <a:gd name="connsiteY32" fmla="*/ 9219451 h 13829177"/>
              <a:gd name="connsiteX33" fmla="*/ 4267921 w 6401883"/>
              <a:gd name="connsiteY33" fmla="*/ 9219451 h 13829177"/>
              <a:gd name="connsiteX34" fmla="*/ 2133961 w 6401883"/>
              <a:gd name="connsiteY34" fmla="*/ 9219451 h 13829177"/>
              <a:gd name="connsiteX35" fmla="*/ 4267922 w 6401883"/>
              <a:gd name="connsiteY35" fmla="*/ 6914588 h 13829177"/>
              <a:gd name="connsiteX36" fmla="*/ 4267921 w 6401883"/>
              <a:gd name="connsiteY36" fmla="*/ 9219448 h 13829177"/>
              <a:gd name="connsiteX37" fmla="*/ 6401881 w 6401883"/>
              <a:gd name="connsiteY37" fmla="*/ 6914588 h 13829177"/>
              <a:gd name="connsiteX38" fmla="*/ 6401881 w 6401883"/>
              <a:gd name="connsiteY38" fmla="*/ 9219450 h 13829177"/>
              <a:gd name="connsiteX39" fmla="*/ 4267921 w 6401883"/>
              <a:gd name="connsiteY39" fmla="*/ 9219450 h 13829177"/>
              <a:gd name="connsiteX40" fmla="*/ 2133961 w 6401883"/>
              <a:gd name="connsiteY40" fmla="*/ 11524312 h 13829177"/>
              <a:gd name="connsiteX41" fmla="*/ 0 w 6401883"/>
              <a:gd name="connsiteY41" fmla="*/ 11524312 h 13829177"/>
              <a:gd name="connsiteX42" fmla="*/ 2133959 w 6401883"/>
              <a:gd name="connsiteY42" fmla="*/ 9219450 h 13829177"/>
              <a:gd name="connsiteX43" fmla="*/ 0 w 6401883"/>
              <a:gd name="connsiteY43" fmla="*/ 9219450 h 13829177"/>
              <a:gd name="connsiteX44" fmla="*/ 2133961 w 6401883"/>
              <a:gd name="connsiteY44" fmla="*/ 6914588 h 13829177"/>
              <a:gd name="connsiteX45" fmla="*/ 2133961 w 6401883"/>
              <a:gd name="connsiteY45" fmla="*/ 9219449 h 13829177"/>
              <a:gd name="connsiteX46" fmla="*/ 2133961 w 6401883"/>
              <a:gd name="connsiteY46" fmla="*/ 9219450 h 13829177"/>
              <a:gd name="connsiteX47" fmla="*/ 2133961 w 6401883"/>
              <a:gd name="connsiteY47" fmla="*/ 9219451 h 13829177"/>
              <a:gd name="connsiteX48" fmla="*/ 4267921 w 6401883"/>
              <a:gd name="connsiteY48" fmla="*/ 13829175 h 13829177"/>
              <a:gd name="connsiteX49" fmla="*/ 2133961 w 6401883"/>
              <a:gd name="connsiteY49" fmla="*/ 13829175 h 13829177"/>
              <a:gd name="connsiteX50" fmla="*/ 4267918 w 6401883"/>
              <a:gd name="connsiteY50" fmla="*/ 11524314 h 13829177"/>
              <a:gd name="connsiteX51" fmla="*/ 2133961 w 6401883"/>
              <a:gd name="connsiteY51" fmla="*/ 11524314 h 13829177"/>
              <a:gd name="connsiteX52" fmla="*/ 4267921 w 6401883"/>
              <a:gd name="connsiteY52" fmla="*/ 9219451 h 13829177"/>
              <a:gd name="connsiteX53" fmla="*/ 4267921 w 6401883"/>
              <a:gd name="connsiteY53" fmla="*/ 11524312 h 13829177"/>
              <a:gd name="connsiteX54" fmla="*/ 6401882 w 6401883"/>
              <a:gd name="connsiteY54" fmla="*/ 9219450 h 13829177"/>
              <a:gd name="connsiteX55" fmla="*/ 6401882 w 6401883"/>
              <a:gd name="connsiteY55" fmla="*/ 11524313 h 13829177"/>
              <a:gd name="connsiteX56" fmla="*/ 4267921 w 6401883"/>
              <a:gd name="connsiteY56" fmla="*/ 11524313 h 13829177"/>
              <a:gd name="connsiteX57" fmla="*/ 4267921 w 6401883"/>
              <a:gd name="connsiteY57" fmla="*/ 11524314 h 13829177"/>
              <a:gd name="connsiteX58" fmla="*/ 4267921 w 6401883"/>
              <a:gd name="connsiteY58" fmla="*/ 11524314 h 13829177"/>
              <a:gd name="connsiteX59" fmla="*/ 2133961 w 6401883"/>
              <a:gd name="connsiteY59" fmla="*/ 13829175 h 13829177"/>
              <a:gd name="connsiteX60" fmla="*/ 0 w 6401883"/>
              <a:gd name="connsiteY60" fmla="*/ 13829175 h 13829177"/>
              <a:gd name="connsiteX61" fmla="*/ 2133961 w 6401883"/>
              <a:gd name="connsiteY61" fmla="*/ 11524312 h 13829177"/>
              <a:gd name="connsiteX62" fmla="*/ 2133961 w 6401883"/>
              <a:gd name="connsiteY62" fmla="*/ 11524314 h 13829177"/>
              <a:gd name="connsiteX63" fmla="*/ 2133961 w 6401883"/>
              <a:gd name="connsiteY63" fmla="*/ 13829175 h 13829177"/>
              <a:gd name="connsiteX64" fmla="*/ 6401882 w 6401883"/>
              <a:gd name="connsiteY64" fmla="*/ 13829177 h 13829177"/>
              <a:gd name="connsiteX65" fmla="*/ 4267921 w 6401883"/>
              <a:gd name="connsiteY65" fmla="*/ 13829177 h 13829177"/>
              <a:gd name="connsiteX66" fmla="*/ 6401882 w 6401883"/>
              <a:gd name="connsiteY66" fmla="*/ 11524314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401883" h="13829177">
                <a:moveTo>
                  <a:pt x="2133961" y="2304863"/>
                </a:moveTo>
                <a:lnTo>
                  <a:pt x="0" y="2304863"/>
                </a:lnTo>
                <a:lnTo>
                  <a:pt x="2133961" y="0"/>
                </a:lnTo>
                <a:close/>
                <a:moveTo>
                  <a:pt x="6401881" y="2304863"/>
                </a:moveTo>
                <a:lnTo>
                  <a:pt x="4267921" y="2304863"/>
                </a:lnTo>
                <a:lnTo>
                  <a:pt x="4267921" y="2304863"/>
                </a:lnTo>
                <a:lnTo>
                  <a:pt x="4267921" y="2304863"/>
                </a:lnTo>
                <a:lnTo>
                  <a:pt x="2133961" y="2304863"/>
                </a:lnTo>
                <a:lnTo>
                  <a:pt x="4267921" y="0"/>
                </a:lnTo>
                <a:lnTo>
                  <a:pt x="4267921" y="2304862"/>
                </a:lnTo>
                <a:lnTo>
                  <a:pt x="6401881" y="0"/>
                </a:lnTo>
                <a:close/>
                <a:moveTo>
                  <a:pt x="2133961" y="4609726"/>
                </a:moveTo>
                <a:lnTo>
                  <a:pt x="0" y="4609726"/>
                </a:lnTo>
                <a:lnTo>
                  <a:pt x="2133961" y="2304863"/>
                </a:lnTo>
                <a:close/>
                <a:moveTo>
                  <a:pt x="4267921" y="4609726"/>
                </a:moveTo>
                <a:lnTo>
                  <a:pt x="2133961" y="4609726"/>
                </a:lnTo>
                <a:lnTo>
                  <a:pt x="4267921" y="2304863"/>
                </a:lnTo>
                <a:close/>
                <a:moveTo>
                  <a:pt x="6401883" y="4609726"/>
                </a:moveTo>
                <a:lnTo>
                  <a:pt x="6401882" y="4609726"/>
                </a:lnTo>
                <a:lnTo>
                  <a:pt x="4267922" y="4609726"/>
                </a:lnTo>
                <a:lnTo>
                  <a:pt x="6401883" y="2304863"/>
                </a:lnTo>
                <a:close/>
                <a:moveTo>
                  <a:pt x="2133961" y="6914588"/>
                </a:moveTo>
                <a:lnTo>
                  <a:pt x="0" y="6914588"/>
                </a:lnTo>
                <a:lnTo>
                  <a:pt x="2133961" y="4609726"/>
                </a:lnTo>
                <a:close/>
                <a:moveTo>
                  <a:pt x="6401882" y="6914588"/>
                </a:moveTo>
                <a:lnTo>
                  <a:pt x="6401881" y="6914588"/>
                </a:lnTo>
                <a:lnTo>
                  <a:pt x="4267922" y="6914588"/>
                </a:lnTo>
                <a:lnTo>
                  <a:pt x="4267922" y="6914588"/>
                </a:lnTo>
                <a:lnTo>
                  <a:pt x="2133961" y="6914588"/>
                </a:lnTo>
                <a:lnTo>
                  <a:pt x="4267922" y="4609726"/>
                </a:lnTo>
                <a:lnTo>
                  <a:pt x="4267922" y="6914587"/>
                </a:lnTo>
                <a:lnTo>
                  <a:pt x="6401882" y="4609726"/>
                </a:lnTo>
                <a:close/>
                <a:moveTo>
                  <a:pt x="4267921" y="9219451"/>
                </a:moveTo>
                <a:lnTo>
                  <a:pt x="4267921" y="9219451"/>
                </a:lnTo>
                <a:lnTo>
                  <a:pt x="2133961" y="9219451"/>
                </a:lnTo>
                <a:lnTo>
                  <a:pt x="4267922" y="6914588"/>
                </a:lnTo>
                <a:lnTo>
                  <a:pt x="4267921" y="9219448"/>
                </a:lnTo>
                <a:lnTo>
                  <a:pt x="6401881" y="6914588"/>
                </a:lnTo>
                <a:lnTo>
                  <a:pt x="6401881" y="9219450"/>
                </a:lnTo>
                <a:lnTo>
                  <a:pt x="4267921" y="9219450"/>
                </a:lnTo>
                <a:close/>
                <a:moveTo>
                  <a:pt x="2133961" y="11524312"/>
                </a:moveTo>
                <a:lnTo>
                  <a:pt x="0" y="11524312"/>
                </a:lnTo>
                <a:lnTo>
                  <a:pt x="2133959" y="9219450"/>
                </a:lnTo>
                <a:lnTo>
                  <a:pt x="0" y="9219450"/>
                </a:lnTo>
                <a:lnTo>
                  <a:pt x="2133961" y="6914588"/>
                </a:lnTo>
                <a:lnTo>
                  <a:pt x="2133961" y="9219449"/>
                </a:lnTo>
                <a:lnTo>
                  <a:pt x="2133961" y="9219450"/>
                </a:lnTo>
                <a:lnTo>
                  <a:pt x="2133961" y="9219451"/>
                </a:lnTo>
                <a:close/>
                <a:moveTo>
                  <a:pt x="4267921" y="13829175"/>
                </a:moveTo>
                <a:lnTo>
                  <a:pt x="2133961" y="13829175"/>
                </a:lnTo>
                <a:lnTo>
                  <a:pt x="4267918" y="11524314"/>
                </a:lnTo>
                <a:lnTo>
                  <a:pt x="2133961" y="11524314"/>
                </a:lnTo>
                <a:lnTo>
                  <a:pt x="4267921" y="9219451"/>
                </a:lnTo>
                <a:lnTo>
                  <a:pt x="4267921" y="11524312"/>
                </a:lnTo>
                <a:lnTo>
                  <a:pt x="6401882" y="9219450"/>
                </a:lnTo>
                <a:lnTo>
                  <a:pt x="6401882" y="11524313"/>
                </a:lnTo>
                <a:lnTo>
                  <a:pt x="4267921" y="11524313"/>
                </a:lnTo>
                <a:lnTo>
                  <a:pt x="4267921" y="11524314"/>
                </a:lnTo>
                <a:lnTo>
                  <a:pt x="4267921" y="11524314"/>
                </a:lnTo>
                <a:close/>
                <a:moveTo>
                  <a:pt x="2133961" y="13829175"/>
                </a:moveTo>
                <a:lnTo>
                  <a:pt x="0" y="13829175"/>
                </a:lnTo>
                <a:lnTo>
                  <a:pt x="2133961" y="11524312"/>
                </a:lnTo>
                <a:lnTo>
                  <a:pt x="2133961" y="11524314"/>
                </a:lnTo>
                <a:lnTo>
                  <a:pt x="2133961" y="13829175"/>
                </a:lnTo>
                <a:close/>
                <a:moveTo>
                  <a:pt x="6401882" y="13829177"/>
                </a:moveTo>
                <a:lnTo>
                  <a:pt x="4267921" y="13829177"/>
                </a:lnTo>
                <a:lnTo>
                  <a:pt x="6401882" y="11524314"/>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pic>
        <p:nvPicPr>
          <p:cNvPr id="13" name="Espace réservé pour une image  12">
            <a:extLst>
              <a:ext uri="{FF2B5EF4-FFF2-40B4-BE49-F238E27FC236}">
                <a16:creationId xmlns="" xmlns:a16="http://schemas.microsoft.com/office/drawing/2014/main" id="{55D70B54-E195-D6EE-0F2E-D84934FCFCF5}"/>
              </a:ext>
            </a:extLst>
          </p:cNvPr>
          <p:cNvPicPr>
            <a:picLocks noGrp="1" noChangeAspect="1"/>
          </p:cNvPicPr>
          <p:nvPr>
            <p:ph type="pic" sz="quarter" idx="12"/>
          </p:nvPr>
        </p:nvPicPr>
        <p:blipFill>
          <a:blip r:embed="rId2" cstate="email">
            <a:extLst>
              <a:ext uri="{28A0092B-C50C-407E-A947-70E740481C1C}">
                <a14:useLocalDpi xmlns:a14="http://schemas.microsoft.com/office/drawing/2010/main" xmlns="" val="0"/>
              </a:ext>
            </a:extLst>
          </a:blip>
          <a:srcRect t="16090" b="16090"/>
          <a:stretch>
            <a:fillRect/>
          </a:stretch>
        </p:blipFill>
        <p:spPr/>
      </p:pic>
      <p:sp>
        <p:nvSpPr>
          <p:cNvPr id="29" name="Graphic 1">
            <a:extLst>
              <a:ext uri="{FF2B5EF4-FFF2-40B4-BE49-F238E27FC236}">
                <a16:creationId xmlns="" xmlns:a16="http://schemas.microsoft.com/office/drawing/2014/main" id="{798523A3-DE7A-FCBC-8445-AA0851807A19}"/>
              </a:ext>
            </a:extLst>
          </p:cNvPr>
          <p:cNvSpPr/>
          <p:nvPr/>
        </p:nvSpPr>
        <p:spPr>
          <a:xfrm>
            <a:off x="13070767" y="1688632"/>
            <a:ext cx="9299046" cy="9404142"/>
          </a:xfrm>
          <a:custGeom>
            <a:avLst/>
            <a:gdLst>
              <a:gd name="connsiteX0" fmla="*/ 9299046 w 9299046"/>
              <a:gd name="connsiteY0" fmla="*/ 9404143 h 9404142"/>
              <a:gd name="connsiteX1" fmla="*/ 0 w 9299046"/>
              <a:gd name="connsiteY1" fmla="*/ 9404143 h 9404142"/>
              <a:gd name="connsiteX2" fmla="*/ 0 w 9299046"/>
              <a:gd name="connsiteY2" fmla="*/ 2507772 h 9404142"/>
              <a:gd name="connsiteX3" fmla="*/ 2499495 w 9299046"/>
              <a:gd name="connsiteY3" fmla="*/ 0 h 9404142"/>
              <a:gd name="connsiteX4" fmla="*/ 6799552 w 9299046"/>
              <a:gd name="connsiteY4" fmla="*/ 0 h 9404142"/>
              <a:gd name="connsiteX5" fmla="*/ 9299046 w 9299046"/>
              <a:gd name="connsiteY5" fmla="*/ 2507772 h 9404142"/>
              <a:gd name="connsiteX6" fmla="*/ 9299046 w 9299046"/>
              <a:gd name="connsiteY6" fmla="*/ 9404143 h 940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9046" h="9404142">
                <a:moveTo>
                  <a:pt x="9299046" y="9404143"/>
                </a:moveTo>
                <a:lnTo>
                  <a:pt x="0" y="9404143"/>
                </a:lnTo>
                <a:lnTo>
                  <a:pt x="0" y="2507772"/>
                </a:lnTo>
                <a:cubicBezTo>
                  <a:pt x="0" y="1123853"/>
                  <a:pt x="1120144" y="0"/>
                  <a:pt x="2499495" y="0"/>
                </a:cubicBezTo>
                <a:lnTo>
                  <a:pt x="6799552" y="0"/>
                </a:lnTo>
                <a:cubicBezTo>
                  <a:pt x="8178903" y="0"/>
                  <a:pt x="9299046" y="1123853"/>
                  <a:pt x="9299046" y="2507772"/>
                </a:cubicBezTo>
                <a:lnTo>
                  <a:pt x="9299046" y="9404143"/>
                </a:lnTo>
                <a:close/>
              </a:path>
            </a:pathLst>
          </a:custGeom>
          <a:noFill/>
          <a:ln w="50800" cap="flat">
            <a:solidFill>
              <a:schemeClr val="bg1"/>
            </a:solidFill>
            <a:prstDash val="solid"/>
            <a:miter/>
          </a:ln>
        </p:spPr>
        <p:txBody>
          <a:bodyPr rtlCol="0" anchor="ctr"/>
          <a:lstStyle/>
          <a:p>
            <a:endParaRPr lang="en-US" dirty="0">
              <a:latin typeface="Lexend Deca ExtraLight" pitchFamily="2" charset="77"/>
            </a:endParaRPr>
          </a:p>
        </p:txBody>
      </p:sp>
      <p:sp>
        <p:nvSpPr>
          <p:cNvPr id="2" name="ZoneTexte 1">
            <a:extLst>
              <a:ext uri="{FF2B5EF4-FFF2-40B4-BE49-F238E27FC236}">
                <a16:creationId xmlns="" xmlns:a16="http://schemas.microsoft.com/office/drawing/2014/main" id="{91DFCB0C-E727-D569-C5EA-E9B732531BEF}"/>
              </a:ext>
            </a:extLst>
          </p:cNvPr>
          <p:cNvSpPr txBox="1"/>
          <p:nvPr/>
        </p:nvSpPr>
        <p:spPr>
          <a:xfrm>
            <a:off x="412360" y="596002"/>
            <a:ext cx="12972415" cy="1569660"/>
          </a:xfrm>
          <a:prstGeom prst="rect">
            <a:avLst/>
          </a:prstGeom>
          <a:noFill/>
        </p:spPr>
        <p:txBody>
          <a:bodyPr wrap="square" rtlCol="0">
            <a:spAutoFit/>
          </a:bodyPr>
          <a:lstStyle/>
          <a:p>
            <a:r>
              <a:rPr lang="ar-DZ" sz="9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الجمــــهوريـــة الجزائــــرية الديمقــــراطية الشعــــبية </a:t>
            </a:r>
            <a:endParaRPr lang="fr-FR" sz="9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 name="ZoneTexte 3">
            <a:extLst>
              <a:ext uri="{FF2B5EF4-FFF2-40B4-BE49-F238E27FC236}">
                <a16:creationId xmlns="" xmlns:a16="http://schemas.microsoft.com/office/drawing/2014/main" id="{D26A04A6-8D31-7652-B227-7C4BD05E0598}"/>
              </a:ext>
            </a:extLst>
          </p:cNvPr>
          <p:cNvSpPr txBox="1"/>
          <p:nvPr/>
        </p:nvSpPr>
        <p:spPr>
          <a:xfrm>
            <a:off x="1779398" y="2268698"/>
            <a:ext cx="9610323" cy="1446550"/>
          </a:xfrm>
          <a:prstGeom prst="rect">
            <a:avLst/>
          </a:prstGeom>
          <a:noFill/>
        </p:spPr>
        <p:txBody>
          <a:bodyPr wrap="none" rtlCol="0">
            <a:spAutoFit/>
          </a:bodyPr>
          <a:lstStyle/>
          <a:p>
            <a:r>
              <a:rPr lang="ar-DZ"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جـــامـــــــعة محمــــــد خيضـــر بســـكــرة </a:t>
            </a:r>
            <a:endParaRPr lang="fr-FR"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5" name="ZoneTexte 4">
            <a:extLst>
              <a:ext uri="{FF2B5EF4-FFF2-40B4-BE49-F238E27FC236}">
                <a16:creationId xmlns="" xmlns:a16="http://schemas.microsoft.com/office/drawing/2014/main" id="{25800CE0-9EC5-597D-E1C0-02AAFF036D92}"/>
              </a:ext>
            </a:extLst>
          </p:cNvPr>
          <p:cNvSpPr txBox="1"/>
          <p:nvPr/>
        </p:nvSpPr>
        <p:spPr>
          <a:xfrm>
            <a:off x="2953564" y="3818284"/>
            <a:ext cx="9195146" cy="1446550"/>
          </a:xfrm>
          <a:prstGeom prst="rect">
            <a:avLst/>
          </a:prstGeom>
          <a:noFill/>
        </p:spPr>
        <p:txBody>
          <a:bodyPr wrap="none" rtlCol="0">
            <a:spAutoFit/>
          </a:bodyPr>
          <a:lstStyle/>
          <a:p>
            <a:r>
              <a:rPr lang="ar-DZ"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المقياس : </a:t>
            </a:r>
            <a:r>
              <a:rPr lang="ar-DZ" sz="88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إدارة عمليات النقل والتوزيع</a:t>
            </a:r>
            <a:endParaRPr lang="fr-FR" sz="88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 name="Rectangle : coins arrondis 5">
            <a:extLst>
              <a:ext uri="{FF2B5EF4-FFF2-40B4-BE49-F238E27FC236}">
                <a16:creationId xmlns="" xmlns:a16="http://schemas.microsoft.com/office/drawing/2014/main" id="{2A8A3939-0527-943F-0A2B-D188565672CB}"/>
              </a:ext>
            </a:extLst>
          </p:cNvPr>
          <p:cNvSpPr/>
          <p:nvPr/>
        </p:nvSpPr>
        <p:spPr>
          <a:xfrm>
            <a:off x="1137514" y="5724558"/>
            <a:ext cx="10668000" cy="3099401"/>
          </a:xfrm>
          <a:prstGeom prst="roundRect">
            <a:avLst/>
          </a:prstGeom>
          <a:noFill/>
          <a:ln w="38100">
            <a:solidFill>
              <a:schemeClr val="accent5">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a:extLst>
              <a:ext uri="{FF2B5EF4-FFF2-40B4-BE49-F238E27FC236}">
                <a16:creationId xmlns="" xmlns:a16="http://schemas.microsoft.com/office/drawing/2014/main" id="{B1971061-35C2-55F5-FDC1-A759C5705B35}"/>
              </a:ext>
            </a:extLst>
          </p:cNvPr>
          <p:cNvSpPr txBox="1"/>
          <p:nvPr/>
        </p:nvSpPr>
        <p:spPr>
          <a:xfrm>
            <a:off x="744028" y="6166148"/>
            <a:ext cx="11061486" cy="2215991"/>
          </a:xfrm>
          <a:prstGeom prst="rect">
            <a:avLst/>
          </a:prstGeom>
          <a:noFill/>
        </p:spPr>
        <p:txBody>
          <a:bodyPr wrap="square" rtlCol="0">
            <a:spAutoFit/>
          </a:bodyPr>
          <a:lstStyle/>
          <a:p>
            <a:pPr algn="ctr"/>
            <a:r>
              <a:rPr lang="ar-DZ" sz="13800" dirty="0">
                <a:solidFill>
                  <a:schemeClr val="tx1">
                    <a:lumMod val="50000"/>
                  </a:schemeClr>
                </a:solidFill>
                <a:latin typeface="Arabic Typesetting" panose="03020402040406030203" pitchFamily="66" charset="-78"/>
                <a:cs typeface="Arabic Typesetting" panose="03020402040406030203" pitchFamily="66" charset="-78"/>
              </a:rPr>
              <a:t>النــــقــل بالســـكة الحـــديـــدية </a:t>
            </a:r>
            <a:endParaRPr lang="fr-FR" sz="138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11" name="ZoneTexte 10">
            <a:extLst>
              <a:ext uri="{FF2B5EF4-FFF2-40B4-BE49-F238E27FC236}">
                <a16:creationId xmlns="" xmlns:a16="http://schemas.microsoft.com/office/drawing/2014/main" id="{79026FE8-884B-8EF8-FC56-32BBF311D71A}"/>
              </a:ext>
            </a:extLst>
          </p:cNvPr>
          <p:cNvSpPr txBox="1"/>
          <p:nvPr/>
        </p:nvSpPr>
        <p:spPr>
          <a:xfrm>
            <a:off x="4887620" y="11296319"/>
            <a:ext cx="3393878" cy="2308324"/>
          </a:xfrm>
          <a:prstGeom prst="rect">
            <a:avLst/>
          </a:prstGeom>
          <a:noFill/>
        </p:spPr>
        <p:txBody>
          <a:bodyPr wrap="none" rtlCol="0">
            <a:spAutoFit/>
          </a:bodyPr>
          <a:lstStyle/>
          <a:p>
            <a:pPr algn="ctr"/>
            <a:r>
              <a:rPr lang="ar-DZ" sz="72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السنة الدراسية </a:t>
            </a:r>
          </a:p>
          <a:p>
            <a:pPr algn="ctr"/>
            <a:r>
              <a:rPr lang="ar-DZ"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202</a:t>
            </a:r>
            <a:r>
              <a:rPr lang="fr-FR"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5/</a:t>
            </a:r>
            <a:r>
              <a:rPr lang="ar-DZ" sz="7200" dirty="0" smtClean="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/2024</a:t>
            </a:r>
            <a:endParaRPr lang="fr-FR" sz="72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3444788362"/>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24" name="Graphic 9">
            <a:extLst>
              <a:ext uri="{FF2B5EF4-FFF2-40B4-BE49-F238E27FC236}">
                <a16:creationId xmlns="" xmlns:a16="http://schemas.microsoft.com/office/drawing/2014/main" id="{164B0FB6-7099-9764-6058-DC3606CF43DF}"/>
              </a:ext>
            </a:extLst>
          </p:cNvPr>
          <p:cNvSpPr/>
          <p:nvPr/>
        </p:nvSpPr>
        <p:spPr>
          <a:xfrm>
            <a:off x="-501516" y="3111993"/>
            <a:ext cx="13806804" cy="1936214"/>
          </a:xfrm>
          <a:custGeom>
            <a:avLst/>
            <a:gdLst>
              <a:gd name="connsiteX0" fmla="*/ 6003769 w 6032958"/>
              <a:gd name="connsiteY0" fmla="*/ 941104 h 1407613"/>
              <a:gd name="connsiteX1" fmla="*/ 5906256 w 6032958"/>
              <a:gd name="connsiteY1" fmla="*/ 857946 h 1407613"/>
              <a:gd name="connsiteX2" fmla="*/ 5855818 w 6032958"/>
              <a:gd name="connsiteY2" fmla="*/ 754207 h 1407613"/>
              <a:gd name="connsiteX3" fmla="*/ 5846571 w 6032958"/>
              <a:gd name="connsiteY3" fmla="*/ 693308 h 1407613"/>
              <a:gd name="connsiteX4" fmla="*/ 5862963 w 6032958"/>
              <a:gd name="connsiteY4" fmla="*/ 631569 h 1407613"/>
              <a:gd name="connsiteX5" fmla="*/ 5897009 w 6032958"/>
              <a:gd name="connsiteY5" fmla="*/ 570250 h 1407613"/>
              <a:gd name="connsiteX6" fmla="*/ 5907096 w 6032958"/>
              <a:gd name="connsiteY6" fmla="*/ 487511 h 1407613"/>
              <a:gd name="connsiteX7" fmla="*/ 5906676 w 6032958"/>
              <a:gd name="connsiteY7" fmla="*/ 474492 h 1407613"/>
              <a:gd name="connsiteX8" fmla="*/ 5903734 w 6032958"/>
              <a:gd name="connsiteY8" fmla="*/ 471132 h 1407613"/>
              <a:gd name="connsiteX9" fmla="*/ 5850354 w 6032958"/>
              <a:gd name="connsiteY9" fmla="*/ 395113 h 1407613"/>
              <a:gd name="connsiteX10" fmla="*/ 5862963 w 6032958"/>
              <a:gd name="connsiteY10" fmla="*/ 364873 h 1407613"/>
              <a:gd name="connsiteX11" fmla="*/ 5875993 w 6032958"/>
              <a:gd name="connsiteY11" fmla="*/ 360673 h 1407613"/>
              <a:gd name="connsiteX12" fmla="*/ 5905835 w 6032958"/>
              <a:gd name="connsiteY12" fmla="*/ 224595 h 1407613"/>
              <a:gd name="connsiteX13" fmla="*/ 5906256 w 6032958"/>
              <a:gd name="connsiteY13" fmla="*/ 213256 h 1407613"/>
              <a:gd name="connsiteX14" fmla="*/ 5900792 w 6032958"/>
              <a:gd name="connsiteY14" fmla="*/ 143117 h 1407613"/>
              <a:gd name="connsiteX15" fmla="*/ 5894066 w 6032958"/>
              <a:gd name="connsiteY15" fmla="*/ 118337 h 1407613"/>
              <a:gd name="connsiteX16" fmla="*/ 5860021 w 6032958"/>
              <a:gd name="connsiteY16" fmla="*/ 49458 h 1407613"/>
              <a:gd name="connsiteX17" fmla="*/ 5855398 w 6032958"/>
              <a:gd name="connsiteY17" fmla="*/ 28038 h 1407613"/>
              <a:gd name="connsiteX18" fmla="*/ 126935 w 6032958"/>
              <a:gd name="connsiteY18" fmla="*/ 1159 h 1407613"/>
              <a:gd name="connsiteX19" fmla="*/ 105079 w 6032958"/>
              <a:gd name="connsiteY19" fmla="*/ 18799 h 1407613"/>
              <a:gd name="connsiteX20" fmla="*/ 103818 w 6032958"/>
              <a:gd name="connsiteY20" fmla="*/ 23839 h 1407613"/>
              <a:gd name="connsiteX21" fmla="*/ 57583 w 6032958"/>
              <a:gd name="connsiteY21" fmla="*/ 113297 h 1407613"/>
              <a:gd name="connsiteX22" fmla="*/ 70192 w 6032958"/>
              <a:gd name="connsiteY22" fmla="*/ 167476 h 1407613"/>
              <a:gd name="connsiteX23" fmla="*/ 11769 w 6032958"/>
              <a:gd name="connsiteY23" fmla="*/ 242655 h 1407613"/>
              <a:gd name="connsiteX24" fmla="*/ 13030 w 6032958"/>
              <a:gd name="connsiteY24" fmla="*/ 260715 h 1407613"/>
              <a:gd name="connsiteX25" fmla="*/ 0 w 6032958"/>
              <a:gd name="connsiteY25" fmla="*/ 280875 h 1407613"/>
              <a:gd name="connsiteX26" fmla="*/ 72294 w 6032958"/>
              <a:gd name="connsiteY26" fmla="*/ 379573 h 1407613"/>
              <a:gd name="connsiteX27" fmla="*/ 92469 w 6032958"/>
              <a:gd name="connsiteY27" fmla="*/ 409393 h 1407613"/>
              <a:gd name="connsiteX28" fmla="*/ 90368 w 6032958"/>
              <a:gd name="connsiteY28" fmla="*/ 443832 h 1407613"/>
              <a:gd name="connsiteX29" fmla="*/ 96252 w 6032958"/>
              <a:gd name="connsiteY29" fmla="*/ 490031 h 1407613"/>
              <a:gd name="connsiteX30" fmla="*/ 126094 w 6032958"/>
              <a:gd name="connsiteY30" fmla="*/ 566890 h 1407613"/>
              <a:gd name="connsiteX31" fmla="*/ 70192 w 6032958"/>
              <a:gd name="connsiteY31" fmla="*/ 681968 h 1407613"/>
              <a:gd name="connsiteX32" fmla="*/ 30263 w 6032958"/>
              <a:gd name="connsiteY32" fmla="*/ 764287 h 1407613"/>
              <a:gd name="connsiteX33" fmla="*/ 41191 w 6032958"/>
              <a:gd name="connsiteY33" fmla="*/ 768907 h 1407613"/>
              <a:gd name="connsiteX34" fmla="*/ 55481 w 6032958"/>
              <a:gd name="connsiteY34" fmla="*/ 792847 h 1407613"/>
              <a:gd name="connsiteX35" fmla="*/ 123993 w 6032958"/>
              <a:gd name="connsiteY35" fmla="*/ 809646 h 1407613"/>
              <a:gd name="connsiteX36" fmla="*/ 133240 w 6032958"/>
              <a:gd name="connsiteY36" fmla="*/ 844086 h 1407613"/>
              <a:gd name="connsiteX37" fmla="*/ 76918 w 6032958"/>
              <a:gd name="connsiteY37" fmla="*/ 892805 h 1407613"/>
              <a:gd name="connsiteX38" fmla="*/ 58003 w 6032958"/>
              <a:gd name="connsiteY38" fmla="*/ 992343 h 1407613"/>
              <a:gd name="connsiteX39" fmla="*/ 61366 w 6032958"/>
              <a:gd name="connsiteY39" fmla="*/ 999063 h 1407613"/>
              <a:gd name="connsiteX40" fmla="*/ 55902 w 6032958"/>
              <a:gd name="connsiteY40" fmla="*/ 1019223 h 1407613"/>
              <a:gd name="connsiteX41" fmla="*/ 55902 w 6032958"/>
              <a:gd name="connsiteY41" fmla="*/ 1019223 h 1407613"/>
              <a:gd name="connsiteX42" fmla="*/ 55902 w 6032958"/>
              <a:gd name="connsiteY42" fmla="*/ 1025943 h 1407613"/>
              <a:gd name="connsiteX43" fmla="*/ 62627 w 6032958"/>
              <a:gd name="connsiteY43" fmla="*/ 1046943 h 1407613"/>
              <a:gd name="connsiteX44" fmla="*/ 95832 w 6032958"/>
              <a:gd name="connsiteY44" fmla="*/ 1102382 h 1407613"/>
              <a:gd name="connsiteX45" fmla="*/ 112644 w 6032958"/>
              <a:gd name="connsiteY45" fmla="*/ 1124221 h 1407613"/>
              <a:gd name="connsiteX46" fmla="*/ 129457 w 6032958"/>
              <a:gd name="connsiteY46" fmla="*/ 1126741 h 1407613"/>
              <a:gd name="connsiteX47" fmla="*/ 183257 w 6032958"/>
              <a:gd name="connsiteY47" fmla="*/ 1158661 h 1407613"/>
              <a:gd name="connsiteX48" fmla="*/ 189141 w 6032958"/>
              <a:gd name="connsiteY48" fmla="*/ 1161601 h 1407613"/>
              <a:gd name="connsiteX49" fmla="*/ 197968 w 6032958"/>
              <a:gd name="connsiteY49" fmla="*/ 1185540 h 1407613"/>
              <a:gd name="connsiteX50" fmla="*/ 178213 w 6032958"/>
              <a:gd name="connsiteY50" fmla="*/ 1212000 h 1407613"/>
              <a:gd name="connsiteX51" fmla="*/ 169807 w 6032958"/>
              <a:gd name="connsiteY51" fmla="*/ 1212000 h 1407613"/>
              <a:gd name="connsiteX52" fmla="*/ 105499 w 6032958"/>
              <a:gd name="connsiteY52" fmla="*/ 1242240 h 1407613"/>
              <a:gd name="connsiteX53" fmla="*/ 78599 w 6032958"/>
              <a:gd name="connsiteY53" fmla="*/ 1264919 h 1407613"/>
              <a:gd name="connsiteX54" fmla="*/ 957476 w 6032958"/>
              <a:gd name="connsiteY54" fmla="*/ 1341778 h 1407613"/>
              <a:gd name="connsiteX55" fmla="*/ 1951519 w 6032958"/>
              <a:gd name="connsiteY55" fmla="*/ 1406037 h 1407613"/>
              <a:gd name="connsiteX56" fmla="*/ 2952708 w 6032958"/>
              <a:gd name="connsiteY56" fmla="*/ 1380837 h 1407613"/>
              <a:gd name="connsiteX57" fmla="*/ 5982753 w 6032958"/>
              <a:gd name="connsiteY57" fmla="*/ 1237200 h 1407613"/>
              <a:gd name="connsiteX58" fmla="*/ 5986956 w 6032958"/>
              <a:gd name="connsiteY58" fmla="*/ 1175041 h 1407613"/>
              <a:gd name="connsiteX59" fmla="*/ 6028988 w 6032958"/>
              <a:gd name="connsiteY59" fmla="*/ 1040643 h 1407613"/>
              <a:gd name="connsiteX60" fmla="*/ 6003769 w 6032958"/>
              <a:gd name="connsiteY60" fmla="*/ 941104 h 140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32958" h="1407613">
                <a:moveTo>
                  <a:pt x="6003769" y="941104"/>
                </a:moveTo>
                <a:cubicBezTo>
                  <a:pt x="5973926" y="910445"/>
                  <a:pt x="5935678" y="889025"/>
                  <a:pt x="5906256" y="857946"/>
                </a:cubicBezTo>
                <a:cubicBezTo>
                  <a:pt x="5877674" y="828126"/>
                  <a:pt x="5864224" y="793687"/>
                  <a:pt x="5855818" y="754207"/>
                </a:cubicBezTo>
                <a:cubicBezTo>
                  <a:pt x="5851615" y="734047"/>
                  <a:pt x="5847832" y="713888"/>
                  <a:pt x="5846571" y="693308"/>
                </a:cubicBezTo>
                <a:cubicBezTo>
                  <a:pt x="5844890" y="670208"/>
                  <a:pt x="5852456" y="651729"/>
                  <a:pt x="5862963" y="631569"/>
                </a:cubicBezTo>
                <a:cubicBezTo>
                  <a:pt x="5873471" y="610989"/>
                  <a:pt x="5888182" y="592090"/>
                  <a:pt x="5897009" y="570250"/>
                </a:cubicBezTo>
                <a:cubicBezTo>
                  <a:pt x="5907937" y="544210"/>
                  <a:pt x="5907937" y="515231"/>
                  <a:pt x="5907096" y="487511"/>
                </a:cubicBezTo>
                <a:cubicBezTo>
                  <a:pt x="5907096" y="483311"/>
                  <a:pt x="5906676" y="479111"/>
                  <a:pt x="5906676" y="474492"/>
                </a:cubicBezTo>
                <a:cubicBezTo>
                  <a:pt x="5905835" y="473652"/>
                  <a:pt x="5904574" y="472392"/>
                  <a:pt x="5903734" y="471132"/>
                </a:cubicBezTo>
                <a:cubicBezTo>
                  <a:pt x="5885240" y="446352"/>
                  <a:pt x="5868847" y="419892"/>
                  <a:pt x="5850354" y="395113"/>
                </a:cubicBezTo>
                <a:cubicBezTo>
                  <a:pt x="5841527" y="383353"/>
                  <a:pt x="5851615" y="369073"/>
                  <a:pt x="5862963" y="364873"/>
                </a:cubicBezTo>
                <a:cubicBezTo>
                  <a:pt x="5867167" y="363193"/>
                  <a:pt x="5871370" y="361933"/>
                  <a:pt x="5875993" y="360673"/>
                </a:cubicBezTo>
                <a:cubicBezTo>
                  <a:pt x="5873471" y="312794"/>
                  <a:pt x="5880196" y="265335"/>
                  <a:pt x="5905835" y="224595"/>
                </a:cubicBezTo>
                <a:cubicBezTo>
                  <a:pt x="5906256" y="220815"/>
                  <a:pt x="5906256" y="217036"/>
                  <a:pt x="5906256" y="213256"/>
                </a:cubicBezTo>
                <a:cubicBezTo>
                  <a:pt x="5905835" y="190576"/>
                  <a:pt x="5903314" y="165796"/>
                  <a:pt x="5900792" y="143117"/>
                </a:cubicBezTo>
                <a:cubicBezTo>
                  <a:pt x="5899531" y="134717"/>
                  <a:pt x="5896589" y="126317"/>
                  <a:pt x="5894066" y="118337"/>
                </a:cubicBezTo>
                <a:cubicBezTo>
                  <a:pt x="5877674" y="98177"/>
                  <a:pt x="5865485" y="74658"/>
                  <a:pt x="5860021" y="49458"/>
                </a:cubicBezTo>
                <a:cubicBezTo>
                  <a:pt x="5854557" y="43998"/>
                  <a:pt x="5853296" y="35598"/>
                  <a:pt x="5855398" y="28038"/>
                </a:cubicBezTo>
                <a:cubicBezTo>
                  <a:pt x="3945490" y="5779"/>
                  <a:pt x="2036422" y="-3461"/>
                  <a:pt x="126935" y="1159"/>
                </a:cubicBezTo>
                <a:cubicBezTo>
                  <a:pt x="126935" y="1159"/>
                  <a:pt x="118529" y="7459"/>
                  <a:pt x="105079" y="18799"/>
                </a:cubicBezTo>
                <a:cubicBezTo>
                  <a:pt x="104658" y="20479"/>
                  <a:pt x="104238" y="22159"/>
                  <a:pt x="103818" y="23839"/>
                </a:cubicBezTo>
                <a:cubicBezTo>
                  <a:pt x="90788" y="54918"/>
                  <a:pt x="74816" y="84738"/>
                  <a:pt x="57583" y="113297"/>
                </a:cubicBezTo>
                <a:cubicBezTo>
                  <a:pt x="66830" y="129677"/>
                  <a:pt x="71453" y="148157"/>
                  <a:pt x="70192" y="167476"/>
                </a:cubicBezTo>
                <a:cubicBezTo>
                  <a:pt x="67671" y="203596"/>
                  <a:pt x="44133" y="229635"/>
                  <a:pt x="11769" y="242655"/>
                </a:cubicBezTo>
                <a:cubicBezTo>
                  <a:pt x="13030" y="248955"/>
                  <a:pt x="14291" y="254835"/>
                  <a:pt x="13030" y="260715"/>
                </a:cubicBezTo>
                <a:cubicBezTo>
                  <a:pt x="11348" y="267855"/>
                  <a:pt x="5884" y="274575"/>
                  <a:pt x="0" y="280875"/>
                </a:cubicBezTo>
                <a:cubicBezTo>
                  <a:pt x="27741" y="311114"/>
                  <a:pt x="45814" y="348073"/>
                  <a:pt x="72294" y="379573"/>
                </a:cubicBezTo>
                <a:cubicBezTo>
                  <a:pt x="80280" y="389233"/>
                  <a:pt x="90788" y="396373"/>
                  <a:pt x="92469" y="409393"/>
                </a:cubicBezTo>
                <a:cubicBezTo>
                  <a:pt x="93730" y="420312"/>
                  <a:pt x="91208" y="432912"/>
                  <a:pt x="90368" y="443832"/>
                </a:cubicBezTo>
                <a:cubicBezTo>
                  <a:pt x="89527" y="461472"/>
                  <a:pt x="89107" y="476591"/>
                  <a:pt x="96252" y="490031"/>
                </a:cubicBezTo>
                <a:cubicBezTo>
                  <a:pt x="108441" y="513131"/>
                  <a:pt x="131558" y="539591"/>
                  <a:pt x="126094" y="566890"/>
                </a:cubicBezTo>
                <a:cubicBezTo>
                  <a:pt x="117688" y="609729"/>
                  <a:pt x="84063" y="641649"/>
                  <a:pt x="70192" y="681968"/>
                </a:cubicBezTo>
                <a:cubicBezTo>
                  <a:pt x="85744" y="717668"/>
                  <a:pt x="60105" y="744127"/>
                  <a:pt x="30263" y="764287"/>
                </a:cubicBezTo>
                <a:cubicBezTo>
                  <a:pt x="33625" y="765967"/>
                  <a:pt x="37408" y="767647"/>
                  <a:pt x="41191" y="768907"/>
                </a:cubicBezTo>
                <a:cubicBezTo>
                  <a:pt x="52539" y="773107"/>
                  <a:pt x="57163" y="783607"/>
                  <a:pt x="55481" y="792847"/>
                </a:cubicBezTo>
                <a:cubicBezTo>
                  <a:pt x="78599" y="797466"/>
                  <a:pt x="101716" y="802086"/>
                  <a:pt x="123993" y="809646"/>
                </a:cubicBezTo>
                <a:cubicBezTo>
                  <a:pt x="137022" y="814266"/>
                  <a:pt x="146690" y="833586"/>
                  <a:pt x="133240" y="844086"/>
                </a:cubicBezTo>
                <a:cubicBezTo>
                  <a:pt x="113065" y="859625"/>
                  <a:pt x="97933" y="879365"/>
                  <a:pt x="76918" y="892805"/>
                </a:cubicBezTo>
                <a:cubicBezTo>
                  <a:pt x="82802" y="928084"/>
                  <a:pt x="75657" y="961264"/>
                  <a:pt x="58003" y="992343"/>
                </a:cubicBezTo>
                <a:cubicBezTo>
                  <a:pt x="59264" y="994443"/>
                  <a:pt x="60525" y="996543"/>
                  <a:pt x="61366" y="999063"/>
                </a:cubicBezTo>
                <a:cubicBezTo>
                  <a:pt x="64308" y="1005363"/>
                  <a:pt x="60946" y="1014603"/>
                  <a:pt x="55902" y="1019223"/>
                </a:cubicBezTo>
                <a:cubicBezTo>
                  <a:pt x="55902" y="1019223"/>
                  <a:pt x="55902" y="1019223"/>
                  <a:pt x="55902" y="1019223"/>
                </a:cubicBezTo>
                <a:cubicBezTo>
                  <a:pt x="55902" y="1020063"/>
                  <a:pt x="55902" y="1025103"/>
                  <a:pt x="55902" y="1025943"/>
                </a:cubicBezTo>
                <a:cubicBezTo>
                  <a:pt x="56742" y="1032663"/>
                  <a:pt x="59685" y="1040643"/>
                  <a:pt x="62627" y="1046943"/>
                </a:cubicBezTo>
                <a:cubicBezTo>
                  <a:pt x="71033" y="1066682"/>
                  <a:pt x="83222" y="1085162"/>
                  <a:pt x="95832" y="1102382"/>
                </a:cubicBezTo>
                <a:cubicBezTo>
                  <a:pt x="100035" y="1108262"/>
                  <a:pt x="105919" y="1115822"/>
                  <a:pt x="112644" y="1124221"/>
                </a:cubicBezTo>
                <a:cubicBezTo>
                  <a:pt x="117688" y="1122541"/>
                  <a:pt x="123152" y="1122961"/>
                  <a:pt x="129457" y="1126741"/>
                </a:cubicBezTo>
                <a:cubicBezTo>
                  <a:pt x="147110" y="1138081"/>
                  <a:pt x="164763" y="1149001"/>
                  <a:pt x="183257" y="1158661"/>
                </a:cubicBezTo>
                <a:cubicBezTo>
                  <a:pt x="184938" y="1159501"/>
                  <a:pt x="187040" y="1160761"/>
                  <a:pt x="189141" y="1161601"/>
                </a:cubicBezTo>
                <a:cubicBezTo>
                  <a:pt x="199649" y="1167481"/>
                  <a:pt x="201331" y="1177141"/>
                  <a:pt x="197968" y="1185540"/>
                </a:cubicBezTo>
                <a:cubicBezTo>
                  <a:pt x="201331" y="1197300"/>
                  <a:pt x="194185" y="1210740"/>
                  <a:pt x="178213" y="1212000"/>
                </a:cubicBezTo>
                <a:cubicBezTo>
                  <a:pt x="175271" y="1212000"/>
                  <a:pt x="172329" y="1212000"/>
                  <a:pt x="169807" y="1212000"/>
                </a:cubicBezTo>
                <a:cubicBezTo>
                  <a:pt x="149632" y="1224600"/>
                  <a:pt x="128196" y="1234680"/>
                  <a:pt x="105499" y="1242240"/>
                </a:cubicBezTo>
                <a:cubicBezTo>
                  <a:pt x="97093" y="1251059"/>
                  <a:pt x="88266" y="1258619"/>
                  <a:pt x="78599" y="1264919"/>
                </a:cubicBezTo>
                <a:cubicBezTo>
                  <a:pt x="371558" y="1290539"/>
                  <a:pt x="664517" y="1316158"/>
                  <a:pt x="957476" y="1341778"/>
                </a:cubicBezTo>
                <a:cubicBezTo>
                  <a:pt x="1288263" y="1370758"/>
                  <a:pt x="1619471" y="1399317"/>
                  <a:pt x="1951519" y="1406037"/>
                </a:cubicBezTo>
                <a:cubicBezTo>
                  <a:pt x="2285248" y="1412757"/>
                  <a:pt x="2619398" y="1396797"/>
                  <a:pt x="2952708" y="1380837"/>
                </a:cubicBezTo>
                <a:lnTo>
                  <a:pt x="5982753" y="1237200"/>
                </a:lnTo>
                <a:cubicBezTo>
                  <a:pt x="5979390" y="1217040"/>
                  <a:pt x="5982332" y="1195200"/>
                  <a:pt x="5986956" y="1175041"/>
                </a:cubicBezTo>
                <a:cubicBezTo>
                  <a:pt x="5997884" y="1129261"/>
                  <a:pt x="6018480" y="1086422"/>
                  <a:pt x="6028988" y="1040643"/>
                </a:cubicBezTo>
                <a:cubicBezTo>
                  <a:pt x="6038234" y="1001163"/>
                  <a:pt x="6031930" y="970084"/>
                  <a:pt x="6003769" y="941104"/>
                </a:cubicBezTo>
                <a:close/>
              </a:path>
            </a:pathLst>
          </a:custGeom>
          <a:solidFill>
            <a:schemeClr val="accent5"/>
          </a:solidFill>
          <a:ln w="4202" cap="flat">
            <a:noFill/>
            <a:prstDash val="solid"/>
            <a:miter/>
          </a:ln>
        </p:spPr>
        <p:txBody>
          <a:bodyPr rtlCol="0" anchor="ctr"/>
          <a:lstStyle/>
          <a:p>
            <a:endParaRPr lang="en-US" dirty="0">
              <a:latin typeface="Lexend Deca ExtraLight" pitchFamily="2" charset="77"/>
            </a:endParaRPr>
          </a:p>
        </p:txBody>
      </p:sp>
      <p:sp>
        <p:nvSpPr>
          <p:cNvPr id="23" name="Freeform 22">
            <a:extLst>
              <a:ext uri="{FF2B5EF4-FFF2-40B4-BE49-F238E27FC236}">
                <a16:creationId xmlns="" xmlns:a16="http://schemas.microsoft.com/office/drawing/2014/main" id="{E34166D3-DDF1-05D6-FEEA-480F8CE86416}"/>
              </a:ext>
            </a:extLst>
          </p:cNvPr>
          <p:cNvSpPr/>
          <p:nvPr/>
        </p:nvSpPr>
        <p:spPr>
          <a:xfrm>
            <a:off x="17975765" y="-60670"/>
            <a:ext cx="6401882" cy="13829177"/>
          </a:xfrm>
          <a:custGeom>
            <a:avLst/>
            <a:gdLst>
              <a:gd name="connsiteX0" fmla="*/ 6401882 w 6401882"/>
              <a:gd name="connsiteY0" fmla="*/ 11524314 h 13829177"/>
              <a:gd name="connsiteX1" fmla="*/ 6401882 w 6401882"/>
              <a:gd name="connsiteY1" fmla="*/ 13829177 h 13829177"/>
              <a:gd name="connsiteX2" fmla="*/ 4267922 w 6401882"/>
              <a:gd name="connsiteY2" fmla="*/ 13829177 h 13829177"/>
              <a:gd name="connsiteX3" fmla="*/ 4267922 w 6401882"/>
              <a:gd name="connsiteY3" fmla="*/ 11524314 h 13829177"/>
              <a:gd name="connsiteX4" fmla="*/ 4267922 w 6401882"/>
              <a:gd name="connsiteY4" fmla="*/ 13829177 h 13829177"/>
              <a:gd name="connsiteX5" fmla="*/ 2133962 w 6401882"/>
              <a:gd name="connsiteY5" fmla="*/ 13829177 h 13829177"/>
              <a:gd name="connsiteX6" fmla="*/ 2133962 w 6401882"/>
              <a:gd name="connsiteY6" fmla="*/ 11524314 h 13829177"/>
              <a:gd name="connsiteX7" fmla="*/ 2133962 w 6401882"/>
              <a:gd name="connsiteY7" fmla="*/ 13829177 h 13829177"/>
              <a:gd name="connsiteX8" fmla="*/ 0 w 6401882"/>
              <a:gd name="connsiteY8" fmla="*/ 13829177 h 13829177"/>
              <a:gd name="connsiteX9" fmla="*/ 6401882 w 6401882"/>
              <a:gd name="connsiteY9" fmla="*/ 9219451 h 13829177"/>
              <a:gd name="connsiteX10" fmla="*/ 6401882 w 6401882"/>
              <a:gd name="connsiteY10" fmla="*/ 11524314 h 13829177"/>
              <a:gd name="connsiteX11" fmla="*/ 4267922 w 6401882"/>
              <a:gd name="connsiteY11" fmla="*/ 11524314 h 13829177"/>
              <a:gd name="connsiteX12" fmla="*/ 4267922 w 6401882"/>
              <a:gd name="connsiteY12" fmla="*/ 9219451 h 13829177"/>
              <a:gd name="connsiteX13" fmla="*/ 4267922 w 6401882"/>
              <a:gd name="connsiteY13" fmla="*/ 11524314 h 13829177"/>
              <a:gd name="connsiteX14" fmla="*/ 2133962 w 6401882"/>
              <a:gd name="connsiteY14" fmla="*/ 11524314 h 13829177"/>
              <a:gd name="connsiteX15" fmla="*/ 2133962 w 6401882"/>
              <a:gd name="connsiteY15" fmla="*/ 9219451 h 13829177"/>
              <a:gd name="connsiteX16" fmla="*/ 2133962 w 6401882"/>
              <a:gd name="connsiteY16" fmla="*/ 11524314 h 13829177"/>
              <a:gd name="connsiteX17" fmla="*/ 0 w 6401882"/>
              <a:gd name="connsiteY17" fmla="*/ 11524314 h 13829177"/>
              <a:gd name="connsiteX18" fmla="*/ 6401882 w 6401882"/>
              <a:gd name="connsiteY18" fmla="*/ 6914588 h 13829177"/>
              <a:gd name="connsiteX19" fmla="*/ 6401882 w 6401882"/>
              <a:gd name="connsiteY19" fmla="*/ 9219451 h 13829177"/>
              <a:gd name="connsiteX20" fmla="*/ 4267922 w 6401882"/>
              <a:gd name="connsiteY20" fmla="*/ 9219451 h 13829177"/>
              <a:gd name="connsiteX21" fmla="*/ 4267922 w 6401882"/>
              <a:gd name="connsiteY21" fmla="*/ 6914588 h 13829177"/>
              <a:gd name="connsiteX22" fmla="*/ 4267922 w 6401882"/>
              <a:gd name="connsiteY22" fmla="*/ 9219451 h 13829177"/>
              <a:gd name="connsiteX23" fmla="*/ 2133962 w 6401882"/>
              <a:gd name="connsiteY23" fmla="*/ 9219451 h 13829177"/>
              <a:gd name="connsiteX24" fmla="*/ 2133962 w 6401882"/>
              <a:gd name="connsiteY24" fmla="*/ 6914588 h 13829177"/>
              <a:gd name="connsiteX25" fmla="*/ 2133962 w 6401882"/>
              <a:gd name="connsiteY25" fmla="*/ 9219451 h 13829177"/>
              <a:gd name="connsiteX26" fmla="*/ 0 w 6401882"/>
              <a:gd name="connsiteY26" fmla="*/ 9219451 h 13829177"/>
              <a:gd name="connsiteX27" fmla="*/ 6401882 w 6401882"/>
              <a:gd name="connsiteY27" fmla="*/ 4609727 h 13829177"/>
              <a:gd name="connsiteX28" fmla="*/ 6401882 w 6401882"/>
              <a:gd name="connsiteY28" fmla="*/ 6914588 h 13829177"/>
              <a:gd name="connsiteX29" fmla="*/ 4267922 w 6401882"/>
              <a:gd name="connsiteY29" fmla="*/ 6914588 h 13829177"/>
              <a:gd name="connsiteX30" fmla="*/ 4267922 w 6401882"/>
              <a:gd name="connsiteY30" fmla="*/ 4609727 h 13829177"/>
              <a:gd name="connsiteX31" fmla="*/ 4267922 w 6401882"/>
              <a:gd name="connsiteY31" fmla="*/ 6914588 h 13829177"/>
              <a:gd name="connsiteX32" fmla="*/ 2133962 w 6401882"/>
              <a:gd name="connsiteY32" fmla="*/ 6914588 h 13829177"/>
              <a:gd name="connsiteX33" fmla="*/ 2133962 w 6401882"/>
              <a:gd name="connsiteY33" fmla="*/ 4609727 h 13829177"/>
              <a:gd name="connsiteX34" fmla="*/ 2133962 w 6401882"/>
              <a:gd name="connsiteY34" fmla="*/ 6914588 h 13829177"/>
              <a:gd name="connsiteX35" fmla="*/ 0 w 6401882"/>
              <a:gd name="connsiteY35" fmla="*/ 6914588 h 13829177"/>
              <a:gd name="connsiteX36" fmla="*/ 4267922 w 6401882"/>
              <a:gd name="connsiteY36" fmla="*/ 2304865 h 13829177"/>
              <a:gd name="connsiteX37" fmla="*/ 4267922 w 6401882"/>
              <a:gd name="connsiteY37" fmla="*/ 4609725 h 13829177"/>
              <a:gd name="connsiteX38" fmla="*/ 4267922 w 6401882"/>
              <a:gd name="connsiteY38" fmla="*/ 4609726 h 13829177"/>
              <a:gd name="connsiteX39" fmla="*/ 4267922 w 6401882"/>
              <a:gd name="connsiteY39" fmla="*/ 4609727 h 13829177"/>
              <a:gd name="connsiteX40" fmla="*/ 2133962 w 6401882"/>
              <a:gd name="connsiteY40" fmla="*/ 4609727 h 13829177"/>
              <a:gd name="connsiteX41" fmla="*/ 2133962 w 6401882"/>
              <a:gd name="connsiteY41" fmla="*/ 2304865 h 13829177"/>
              <a:gd name="connsiteX42" fmla="*/ 2133962 w 6401882"/>
              <a:gd name="connsiteY42" fmla="*/ 4609727 h 13829177"/>
              <a:gd name="connsiteX43" fmla="*/ 0 w 6401882"/>
              <a:gd name="connsiteY43" fmla="*/ 4609727 h 13829177"/>
              <a:gd name="connsiteX44" fmla="*/ 6401882 w 6401882"/>
              <a:gd name="connsiteY44" fmla="*/ 1 h 13829177"/>
              <a:gd name="connsiteX45" fmla="*/ 6401882 w 6401882"/>
              <a:gd name="connsiteY45" fmla="*/ 2304863 h 13829177"/>
              <a:gd name="connsiteX46" fmla="*/ 6401882 w 6401882"/>
              <a:gd name="connsiteY46" fmla="*/ 2304864 h 13829177"/>
              <a:gd name="connsiteX47" fmla="*/ 6401882 w 6401882"/>
              <a:gd name="connsiteY47" fmla="*/ 4609725 h 13829177"/>
              <a:gd name="connsiteX48" fmla="*/ 4267922 w 6401882"/>
              <a:gd name="connsiteY48" fmla="*/ 4609725 h 13829177"/>
              <a:gd name="connsiteX49" fmla="*/ 6401880 w 6401882"/>
              <a:gd name="connsiteY49" fmla="*/ 2304864 h 13829177"/>
              <a:gd name="connsiteX50" fmla="*/ 4267922 w 6401882"/>
              <a:gd name="connsiteY50" fmla="*/ 2304864 h 13829177"/>
              <a:gd name="connsiteX51" fmla="*/ 4267922 w 6401882"/>
              <a:gd name="connsiteY51" fmla="*/ 0 h 13829177"/>
              <a:gd name="connsiteX52" fmla="*/ 4267922 w 6401882"/>
              <a:gd name="connsiteY52" fmla="*/ 2304863 h 13829177"/>
              <a:gd name="connsiteX53" fmla="*/ 2133962 w 6401882"/>
              <a:gd name="connsiteY53" fmla="*/ 2304863 h 13829177"/>
              <a:gd name="connsiteX54" fmla="*/ 2133962 w 6401882"/>
              <a:gd name="connsiteY54" fmla="*/ 0 h 13829177"/>
              <a:gd name="connsiteX55" fmla="*/ 2133962 w 6401882"/>
              <a:gd name="connsiteY55" fmla="*/ 2304863 h 13829177"/>
              <a:gd name="connsiteX56" fmla="*/ 0 w 6401882"/>
              <a:gd name="connsiteY56"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401882" h="13829177">
                <a:moveTo>
                  <a:pt x="6401882" y="11524314"/>
                </a:moveTo>
                <a:lnTo>
                  <a:pt x="6401882" y="13829177"/>
                </a:lnTo>
                <a:lnTo>
                  <a:pt x="4267922" y="13829177"/>
                </a:lnTo>
                <a:close/>
                <a:moveTo>
                  <a:pt x="4267922" y="11524314"/>
                </a:moveTo>
                <a:lnTo>
                  <a:pt x="4267922" y="13829177"/>
                </a:lnTo>
                <a:lnTo>
                  <a:pt x="2133962" y="13829177"/>
                </a:lnTo>
                <a:close/>
                <a:moveTo>
                  <a:pt x="2133962" y="11524314"/>
                </a:moveTo>
                <a:lnTo>
                  <a:pt x="2133962" y="13829177"/>
                </a:lnTo>
                <a:lnTo>
                  <a:pt x="0" y="13829177"/>
                </a:lnTo>
                <a:close/>
                <a:moveTo>
                  <a:pt x="6401882" y="9219451"/>
                </a:moveTo>
                <a:lnTo>
                  <a:pt x="6401882" y="11524314"/>
                </a:lnTo>
                <a:lnTo>
                  <a:pt x="4267922" y="11524314"/>
                </a:lnTo>
                <a:close/>
                <a:moveTo>
                  <a:pt x="4267922" y="9219451"/>
                </a:moveTo>
                <a:lnTo>
                  <a:pt x="4267922" y="11524314"/>
                </a:lnTo>
                <a:lnTo>
                  <a:pt x="2133962" y="11524314"/>
                </a:lnTo>
                <a:close/>
                <a:moveTo>
                  <a:pt x="2133962" y="9219451"/>
                </a:moveTo>
                <a:lnTo>
                  <a:pt x="2133962" y="11524314"/>
                </a:lnTo>
                <a:lnTo>
                  <a:pt x="0" y="11524314"/>
                </a:lnTo>
                <a:close/>
                <a:moveTo>
                  <a:pt x="6401882" y="6914588"/>
                </a:moveTo>
                <a:lnTo>
                  <a:pt x="6401882" y="9219451"/>
                </a:lnTo>
                <a:lnTo>
                  <a:pt x="4267922" y="9219451"/>
                </a:lnTo>
                <a:close/>
                <a:moveTo>
                  <a:pt x="4267922" y="6914588"/>
                </a:moveTo>
                <a:lnTo>
                  <a:pt x="4267922" y="9219451"/>
                </a:lnTo>
                <a:lnTo>
                  <a:pt x="2133962" y="9219451"/>
                </a:lnTo>
                <a:close/>
                <a:moveTo>
                  <a:pt x="2133962" y="6914588"/>
                </a:moveTo>
                <a:lnTo>
                  <a:pt x="2133962" y="9219451"/>
                </a:lnTo>
                <a:lnTo>
                  <a:pt x="0" y="9219451"/>
                </a:lnTo>
                <a:close/>
                <a:moveTo>
                  <a:pt x="6401882" y="4609727"/>
                </a:moveTo>
                <a:lnTo>
                  <a:pt x="6401882" y="6914588"/>
                </a:lnTo>
                <a:lnTo>
                  <a:pt x="4267922" y="6914588"/>
                </a:lnTo>
                <a:close/>
                <a:moveTo>
                  <a:pt x="4267922" y="4609727"/>
                </a:moveTo>
                <a:lnTo>
                  <a:pt x="4267922" y="6914588"/>
                </a:lnTo>
                <a:lnTo>
                  <a:pt x="2133962" y="6914588"/>
                </a:lnTo>
                <a:close/>
                <a:moveTo>
                  <a:pt x="2133962" y="4609727"/>
                </a:moveTo>
                <a:lnTo>
                  <a:pt x="2133962" y="6914588"/>
                </a:lnTo>
                <a:lnTo>
                  <a:pt x="0" y="6914588"/>
                </a:lnTo>
                <a:close/>
                <a:moveTo>
                  <a:pt x="4267922" y="2304865"/>
                </a:moveTo>
                <a:lnTo>
                  <a:pt x="4267922" y="4609725"/>
                </a:lnTo>
                <a:lnTo>
                  <a:pt x="4267922" y="4609726"/>
                </a:lnTo>
                <a:lnTo>
                  <a:pt x="4267922" y="4609727"/>
                </a:lnTo>
                <a:lnTo>
                  <a:pt x="2133962" y="4609727"/>
                </a:lnTo>
                <a:close/>
                <a:moveTo>
                  <a:pt x="2133962" y="2304865"/>
                </a:moveTo>
                <a:lnTo>
                  <a:pt x="2133962" y="4609727"/>
                </a:lnTo>
                <a:lnTo>
                  <a:pt x="0" y="4609727"/>
                </a:lnTo>
                <a:close/>
                <a:moveTo>
                  <a:pt x="6401882" y="1"/>
                </a:moveTo>
                <a:lnTo>
                  <a:pt x="6401882" y="2304863"/>
                </a:lnTo>
                <a:lnTo>
                  <a:pt x="6401882" y="2304864"/>
                </a:lnTo>
                <a:lnTo>
                  <a:pt x="6401882" y="4609725"/>
                </a:lnTo>
                <a:lnTo>
                  <a:pt x="4267922" y="4609725"/>
                </a:lnTo>
                <a:lnTo>
                  <a:pt x="6401880" y="2304864"/>
                </a:lnTo>
                <a:lnTo>
                  <a:pt x="4267922" y="2304864"/>
                </a:lnTo>
                <a:close/>
                <a:moveTo>
                  <a:pt x="4267922" y="0"/>
                </a:moveTo>
                <a:lnTo>
                  <a:pt x="4267922" y="2304863"/>
                </a:lnTo>
                <a:lnTo>
                  <a:pt x="2133962" y="2304863"/>
                </a:lnTo>
                <a:close/>
                <a:moveTo>
                  <a:pt x="2133962" y="0"/>
                </a:moveTo>
                <a:lnTo>
                  <a:pt x="2133962" y="2304863"/>
                </a:lnTo>
                <a:lnTo>
                  <a:pt x="0" y="2304863"/>
                </a:lnTo>
                <a:close/>
              </a:path>
            </a:pathLst>
          </a:custGeom>
          <a:solidFill>
            <a:schemeClr val="accent3"/>
          </a:solidFill>
          <a:ln w="2071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22DBF700-3C99-D45A-66CE-6B6D0D0F1EEC}"/>
              </a:ext>
            </a:extLst>
          </p:cNvPr>
          <p:cNvSpPr txBox="1"/>
          <p:nvPr/>
        </p:nvSpPr>
        <p:spPr>
          <a:xfrm>
            <a:off x="345830" y="417666"/>
            <a:ext cx="18551769" cy="2215991"/>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أما القسم السفلي</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فهو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الجزء السفلي من جسم الخط الذي يستند عليه القسم العلوي. ويشمل الأجزاء المحفورة أو المردومة والأعمال الإنشائية المقامة على الخط</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والعبَّارات و</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6" name="ZoneTexte 5">
            <a:extLst>
              <a:ext uri="{FF2B5EF4-FFF2-40B4-BE49-F238E27FC236}">
                <a16:creationId xmlns="" xmlns:a16="http://schemas.microsoft.com/office/drawing/2014/main" id="{B26DB7EC-3738-10F8-3C7D-8CA264EA1BEA}"/>
              </a:ext>
            </a:extLst>
          </p:cNvPr>
          <p:cNvSpPr txBox="1"/>
          <p:nvPr/>
        </p:nvSpPr>
        <p:spPr>
          <a:xfrm>
            <a:off x="345829" y="3111993"/>
            <a:ext cx="9730151" cy="1649682"/>
          </a:xfrm>
          <a:prstGeom prst="rect">
            <a:avLst/>
          </a:prstGeom>
          <a:noFill/>
        </p:spPr>
        <p:txBody>
          <a:bodyPr wrap="square">
            <a:spAutoFit/>
          </a:bodyPr>
          <a:lstStyle/>
          <a:p>
            <a:pPr algn="just" rtl="1">
              <a:lnSpc>
                <a:spcPct val="115000"/>
              </a:lnSpc>
              <a:spcAft>
                <a:spcPts val="1000"/>
              </a:spcAft>
            </a:pPr>
            <a:r>
              <a:rPr lang="ar-SA" sz="8800" b="1" dirty="0">
                <a:solidFill>
                  <a:schemeClr val="tx1">
                    <a:lumMod val="50000"/>
                  </a:schemeClr>
                </a:solidFill>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7200" dirty="0">
              <a:solidFill>
                <a:schemeClr val="tx1">
                  <a:lumMod val="50000"/>
                </a:schemeClr>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 xmlns:a16="http://schemas.microsoft.com/office/drawing/2014/main" id="{0B512E29-2280-7E4D-0884-72DF5C41CDC6}"/>
              </a:ext>
            </a:extLst>
          </p:cNvPr>
          <p:cNvSpPr txBox="1"/>
          <p:nvPr/>
        </p:nvSpPr>
        <p:spPr>
          <a:xfrm>
            <a:off x="3387966" y="5240011"/>
            <a:ext cx="13376030" cy="7525137"/>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يتميز النقل بالخطوط الحديدية بأنه أكثر ملاءمة لنقل الركاب والبضائع بانتظام وبلا انقطاع في مختلف فصول السنة، إذ إن طاقة النقل للخط المفرد تبلغ 25مليون طن سنوياً. كما يمتاز بأنه يمكن أن يتم بسرعات كبيرة بلغت 350 كم/ساعة. 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أكثر أماناً،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فنسبة الإصابات بالنقل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السككي</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أقل بنحو 750 مرة عنها بالسيارات، وبعشرات المرات عنها بالطائرات. إضافة إلى أن النقل بالخطوط الحديدية أقل استهلاكاً للطاقة، إذ يعادل نحو 20% من استهلاك السيارات الشاحنة لكل طن كيلومتري. وأخيراً فإن كلفته منخفضة، 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أقل تلويثاً للبيئة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3492733632"/>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ncode_imageresizer_container_2">
            <a:extLst>
              <a:ext uri="{FF2B5EF4-FFF2-40B4-BE49-F238E27FC236}">
                <a16:creationId xmlns="" xmlns:a16="http://schemas.microsoft.com/office/drawing/2014/main" id="{81621D37-3907-D95C-D3C4-F99CD2243A26}"/>
              </a:ext>
            </a:extLst>
          </p:cNvPr>
          <p:cNvPicPr>
            <a:picLocks noChangeAspect="1"/>
          </p:cNvPicPr>
          <p:nvPr/>
        </p:nvPicPr>
        <p:blipFill>
          <a:blip r:embed="rId2">
            <a:extLst>
              <a:ext uri="{28A0092B-C50C-407E-A947-70E740481C1C}">
                <a14:useLocalDpi xmlns:a14="http://schemas.microsoft.com/office/drawing/2010/main" xmlns="" val="0"/>
              </a:ext>
            </a:extLst>
          </a:blip>
          <a:srcRect/>
          <a:stretch>
            <a:fillRect/>
          </a:stretch>
        </p:blipFill>
        <p:spPr bwMode="auto">
          <a:xfrm>
            <a:off x="-1" y="0"/>
            <a:ext cx="24377651" cy="13716000"/>
          </a:xfrm>
          <a:prstGeom prst="rect">
            <a:avLst/>
          </a:prstGeom>
          <a:noFill/>
          <a:ln>
            <a:noFill/>
          </a:ln>
        </p:spPr>
      </p:pic>
      <p:sp>
        <p:nvSpPr>
          <p:cNvPr id="16" name="Rectangle 15">
            <a:extLst>
              <a:ext uri="{FF2B5EF4-FFF2-40B4-BE49-F238E27FC236}">
                <a16:creationId xmlns="" xmlns:a16="http://schemas.microsoft.com/office/drawing/2014/main" id="{8B88902A-487C-408A-CD19-AA6432FD4F57}"/>
              </a:ext>
            </a:extLst>
          </p:cNvPr>
          <p:cNvSpPr/>
          <p:nvPr/>
        </p:nvSpPr>
        <p:spPr>
          <a:xfrm>
            <a:off x="0" y="0"/>
            <a:ext cx="24377650" cy="13716000"/>
          </a:xfrm>
          <a:prstGeom prst="rect">
            <a:avLst/>
          </a:prstGeom>
          <a:solidFill>
            <a:srgbClr val="000000">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 xmlns:a16="http://schemas.microsoft.com/office/drawing/2014/main" id="{B6D5A572-C732-8691-A8F1-D02BA90C6716}"/>
              </a:ext>
            </a:extLst>
          </p:cNvPr>
          <p:cNvSpPr txBox="1"/>
          <p:nvPr/>
        </p:nvSpPr>
        <p:spPr>
          <a:xfrm>
            <a:off x="3691890" y="377192"/>
            <a:ext cx="12184380" cy="2127505"/>
          </a:xfrm>
          <a:prstGeom prst="rect">
            <a:avLst/>
          </a:prstGeom>
          <a:noFill/>
        </p:spPr>
        <p:txBody>
          <a:bodyPr wrap="square">
            <a:spAutoFit/>
          </a:bodyPr>
          <a:lstStyle/>
          <a:p>
            <a:pPr algn="just" rtl="1">
              <a:lnSpc>
                <a:spcPct val="115000"/>
              </a:lnSpc>
              <a:spcAft>
                <a:spcPts val="1000"/>
              </a:spcAft>
            </a:pP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الت</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ــــتــــــ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غي</a:t>
            </a:r>
            <a:r>
              <a:rPr lang="ar-DZ"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a:t>
            </a:r>
            <a:r>
              <a:rPr lang="ar-SA" sz="11500" b="1"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a:t>
            </a:r>
            <a:endParaRPr lang="fr-FR" sz="88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5" name="ZoneTexte 34">
            <a:extLst>
              <a:ext uri="{FF2B5EF4-FFF2-40B4-BE49-F238E27FC236}">
                <a16:creationId xmlns="" xmlns:a16="http://schemas.microsoft.com/office/drawing/2014/main" id="{ADF1D129-98A7-B949-28A7-0CA9C6CDFE09}"/>
              </a:ext>
            </a:extLst>
          </p:cNvPr>
          <p:cNvSpPr txBox="1"/>
          <p:nvPr/>
        </p:nvSpPr>
        <p:spPr>
          <a:xfrm>
            <a:off x="513714" y="2881889"/>
            <a:ext cx="23350219" cy="3596369"/>
          </a:xfrm>
          <a:prstGeom prst="rect">
            <a:avLst/>
          </a:prstGeom>
          <a:noFill/>
        </p:spPr>
        <p:txBody>
          <a:bodyPr wrap="square">
            <a:spAutoFit/>
          </a:bodyPr>
          <a:lstStyle/>
          <a:p>
            <a:pPr algn="ctr"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تستخدم في تشغيل القطارات أفضل أنظمة الإشارات والاتصالات المتطورة، ويتابع مراقب الحركة المسؤول جميع النواحي المتعلقة بحركة القطارات وبتغيير وضعيات المفاتيح والإشارات </a:t>
            </a:r>
            <a:r>
              <a:rPr lang="ar-SA" sz="66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السامحة</a:t>
            </a: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أو المانعة للحركة في المنطقة المخصصة له، والتي </a:t>
            </a:r>
            <a:r>
              <a:rPr lang="ar-SA" sz="66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يرواح</a:t>
            </a: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طولها عادة بين 150 و800 كم. وتتم حركة القطارات في الإقلاع والوصول وفق مواعيدها المحددة في مخطط سير القطارات</a:t>
            </a:r>
            <a:r>
              <a:rPr lang="fr-FR"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2" name="ZoneTexte 41">
            <a:extLst>
              <a:ext uri="{FF2B5EF4-FFF2-40B4-BE49-F238E27FC236}">
                <a16:creationId xmlns="" xmlns:a16="http://schemas.microsoft.com/office/drawing/2014/main" id="{E31984F0-052B-8E64-DF5D-76FAFB5D13A8}"/>
              </a:ext>
            </a:extLst>
          </p:cNvPr>
          <p:cNvSpPr txBox="1"/>
          <p:nvPr/>
        </p:nvSpPr>
        <p:spPr>
          <a:xfrm>
            <a:off x="513714" y="7237743"/>
            <a:ext cx="23350219" cy="2428357"/>
          </a:xfrm>
          <a:prstGeom prst="rect">
            <a:avLst/>
          </a:prstGeom>
          <a:noFill/>
        </p:spPr>
        <p:txBody>
          <a:bodyPr wrap="square">
            <a:spAutoFit/>
          </a:bodyPr>
          <a:lstStyle/>
          <a:p>
            <a:pPr algn="ctr"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يجلس مراقب الحركة المسؤول أمام لوحة مضيئة مرسوم عليها بيانياً جميع الخطوط الخاضعة له، وفيها أزرار التحكم، كما تظهر مواقع القطارات ومواقع المفاتيح والإشارات على شكل أضواء (الشكل- 2).</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3" name="Image 42">
            <a:extLst>
              <a:ext uri="{FF2B5EF4-FFF2-40B4-BE49-F238E27FC236}">
                <a16:creationId xmlns="" xmlns:a16="http://schemas.microsoft.com/office/drawing/2014/main" id="{7A8A3023-4FEA-9BAF-F497-1714006E74BE}"/>
              </a:ext>
            </a:extLst>
          </p:cNvPr>
          <p:cNvPicPr>
            <a:picLocks noChangeAspect="1"/>
          </p:cNvPicPr>
          <p:nvPr/>
        </p:nvPicPr>
        <p:blipFill>
          <a:blip r:embed="rId3" cstate="email">
            <a:extLst>
              <a:ext uri="{28A0092B-C50C-407E-A947-70E740481C1C}">
                <a14:useLocalDpi xmlns:a14="http://schemas.microsoft.com/office/drawing/2010/main" xmlns="" val="0"/>
              </a:ext>
            </a:extLst>
          </a:blip>
          <a:stretch>
            <a:fillRect/>
          </a:stretch>
        </p:blipFill>
        <p:spPr>
          <a:xfrm>
            <a:off x="-9282126" y="8328824"/>
            <a:ext cx="8768408" cy="4845054"/>
          </a:xfrm>
          <a:prstGeom prst="roundRect">
            <a:avLst>
              <a:gd name="adj" fmla="val 9590"/>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xmlns="" val="1015189615"/>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 xmlns:a16="http://schemas.microsoft.com/office/drawing/2014/main" id="{8040DDE0-AD69-D88E-F302-F1A82105B879}"/>
              </a:ext>
            </a:extLst>
          </p:cNvPr>
          <p:cNvSpPr txBox="1"/>
          <p:nvPr/>
        </p:nvSpPr>
        <p:spPr>
          <a:xfrm>
            <a:off x="11601450" y="354332"/>
            <a:ext cx="12184380"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اختبارات القضبان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 xmlns:a16="http://schemas.microsoft.com/office/drawing/2014/main" id="{933C72FD-5814-CE92-CAED-0390CEC7CCCA}"/>
              </a:ext>
            </a:extLst>
          </p:cNvPr>
          <p:cNvSpPr txBox="1"/>
          <p:nvPr/>
        </p:nvSpPr>
        <p:spPr>
          <a:xfrm>
            <a:off x="411480" y="1791954"/>
            <a:ext cx="21568410" cy="3416320"/>
          </a:xfrm>
          <a:prstGeom prst="rect">
            <a:avLst/>
          </a:prstGeom>
          <a:noFill/>
        </p:spPr>
        <p:txBody>
          <a:bodyPr wrap="square">
            <a:spAutoFit/>
          </a:bodyPr>
          <a:lstStyle/>
          <a:p>
            <a:pPr algn="r"/>
            <a:r>
              <a:rPr lang="ar-SA"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يجب أن يكون فولاذ القضبان خالياً من الفراغات والشوائب والشرانق الغازية والتقشر السطحي وغيرها الناتجة من عيوب التصنيع. وللتحقق من جودة صنع الفولاذ تجرى الاختبارات الضرورية، منها التركيب الكيماوي ومقاومة الصدم والشد والفحص الصوتي والقساوة وسحب الفولاذ</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1" name="ZoneTexte 10">
            <a:extLst>
              <a:ext uri="{FF2B5EF4-FFF2-40B4-BE49-F238E27FC236}">
                <a16:creationId xmlns="" xmlns:a16="http://schemas.microsoft.com/office/drawing/2014/main" id="{757862AB-C851-2B59-DBF6-2D24F9D7F5E6}"/>
              </a:ext>
            </a:extLst>
          </p:cNvPr>
          <p:cNvSpPr txBox="1"/>
          <p:nvPr/>
        </p:nvSpPr>
        <p:spPr>
          <a:xfrm>
            <a:off x="8789670" y="5137791"/>
            <a:ext cx="12184380"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استخدامات السكك الحديدية</a:t>
            </a:r>
            <a:r>
              <a:rPr lang="fr-FR"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 xmlns:a16="http://schemas.microsoft.com/office/drawing/2014/main" id="{2649CC33-6361-FE30-CB3F-1930A18EC478}"/>
              </a:ext>
            </a:extLst>
          </p:cNvPr>
          <p:cNvSpPr txBox="1"/>
          <p:nvPr/>
        </p:nvSpPr>
        <p:spPr>
          <a:xfrm>
            <a:off x="2328863" y="6453019"/>
            <a:ext cx="21205508" cy="2428357"/>
          </a:xfrm>
          <a:prstGeom prst="rect">
            <a:avLst/>
          </a:prstGeom>
          <a:noFill/>
        </p:spPr>
        <p:txBody>
          <a:bodyPr wrap="square">
            <a:spAutoFit/>
          </a:bodyPr>
          <a:lstStyle/>
          <a:p>
            <a:pPr algn="just" rtl="1">
              <a:lnSpc>
                <a:spcPct val="115000"/>
              </a:lnSpc>
              <a:spcAft>
                <a:spcPts val="1000"/>
              </a:spcAft>
            </a:pP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تعد السكك الحديدية واسطة النقل الأكثر ملاءمة للنقل الجماعي للركاب والبضائع للمسافات الطويلة والمتوسطة. ويمكن تمييز أنماط النقل </a:t>
            </a:r>
            <a:r>
              <a:rPr lang="ar-SA" sz="66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السككية</a:t>
            </a: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الآتية للركاب</a:t>
            </a:r>
            <a:r>
              <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9" name="Connecteur droit avec flèche 18">
            <a:extLst>
              <a:ext uri="{FF2B5EF4-FFF2-40B4-BE49-F238E27FC236}">
                <a16:creationId xmlns="" xmlns:a16="http://schemas.microsoft.com/office/drawing/2014/main" id="{3060BBFC-426F-0A1C-1009-DD9C5589747A}"/>
              </a:ext>
            </a:extLst>
          </p:cNvPr>
          <p:cNvCxnSpPr>
            <a:cxnSpLocks/>
          </p:cNvCxnSpPr>
          <p:nvPr/>
        </p:nvCxnSpPr>
        <p:spPr>
          <a:xfrm flipH="1">
            <a:off x="21797010" y="962405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 xmlns:a16="http://schemas.microsoft.com/office/drawing/2014/main" id="{72B66EAD-1F91-59EF-97E6-C676C820AEA3}"/>
              </a:ext>
            </a:extLst>
          </p:cNvPr>
          <p:cNvSpPr txBox="1"/>
          <p:nvPr/>
        </p:nvSpPr>
        <p:spPr>
          <a:xfrm>
            <a:off x="9252585" y="9116228"/>
            <a:ext cx="12544425" cy="1015663"/>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trains railway</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بالسكك الحديدية المعروفة بين المدن (القطارات)</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cxnSp>
        <p:nvCxnSpPr>
          <p:cNvPr id="34" name="Connecteur droit avec flèche 33">
            <a:extLst>
              <a:ext uri="{FF2B5EF4-FFF2-40B4-BE49-F238E27FC236}">
                <a16:creationId xmlns="" xmlns:a16="http://schemas.microsoft.com/office/drawing/2014/main" id="{70312050-F344-EB26-07CF-7AC912602534}"/>
              </a:ext>
            </a:extLst>
          </p:cNvPr>
          <p:cNvCxnSpPr>
            <a:cxnSpLocks/>
          </p:cNvCxnSpPr>
          <p:nvPr/>
        </p:nvCxnSpPr>
        <p:spPr>
          <a:xfrm flipH="1">
            <a:off x="22654260" y="1059941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6" name="ZoneTexte 35">
            <a:extLst>
              <a:ext uri="{FF2B5EF4-FFF2-40B4-BE49-F238E27FC236}">
                <a16:creationId xmlns="" xmlns:a16="http://schemas.microsoft.com/office/drawing/2014/main" id="{BF04D7BC-839E-18BE-26AD-DC80A51F1C7C}"/>
              </a:ext>
            </a:extLst>
          </p:cNvPr>
          <p:cNvSpPr txBox="1"/>
          <p:nvPr/>
        </p:nvSpPr>
        <p:spPr>
          <a:xfrm>
            <a:off x="10469880" y="10022338"/>
            <a:ext cx="12184380" cy="1154162"/>
          </a:xfrm>
          <a:prstGeom prst="rect">
            <a:avLst/>
          </a:prstGeom>
          <a:noFill/>
        </p:spPr>
        <p:txBody>
          <a:bodyPr wrap="square">
            <a:spAutoFit/>
          </a:bodyPr>
          <a:lstStyle/>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بالسكك في ضواحي المدن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commuter railway.</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37" name="Connecteur droit avec flèche 36">
            <a:extLst>
              <a:ext uri="{FF2B5EF4-FFF2-40B4-BE49-F238E27FC236}">
                <a16:creationId xmlns="" xmlns:a16="http://schemas.microsoft.com/office/drawing/2014/main" id="{8340734C-ED3E-B427-1198-1B54D4BB2B0C}"/>
              </a:ext>
            </a:extLst>
          </p:cNvPr>
          <p:cNvCxnSpPr>
            <a:cxnSpLocks/>
          </p:cNvCxnSpPr>
          <p:nvPr/>
        </p:nvCxnSpPr>
        <p:spPr>
          <a:xfrm flipH="1">
            <a:off x="22757131" y="1157477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ZoneTexte 38">
            <a:extLst>
              <a:ext uri="{FF2B5EF4-FFF2-40B4-BE49-F238E27FC236}">
                <a16:creationId xmlns="" xmlns:a16="http://schemas.microsoft.com/office/drawing/2014/main" id="{76DAC950-4FA9-B328-D5A6-6A09E950E7C5}"/>
              </a:ext>
            </a:extLst>
          </p:cNvPr>
          <p:cNvSpPr txBox="1"/>
          <p:nvPr/>
        </p:nvSpPr>
        <p:spPr>
          <a:xfrm>
            <a:off x="11601450" y="11176500"/>
            <a:ext cx="11586210" cy="1015663"/>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tramway</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الخفيف داخل المدن، فوق أرضي (الترامواي)</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cxnSp>
        <p:nvCxnSpPr>
          <p:cNvPr id="40" name="Connecteur droit avec flèche 39">
            <a:extLst>
              <a:ext uri="{FF2B5EF4-FFF2-40B4-BE49-F238E27FC236}">
                <a16:creationId xmlns="" xmlns:a16="http://schemas.microsoft.com/office/drawing/2014/main" id="{33934185-0D5B-8F1D-5B32-135D93108A7F}"/>
              </a:ext>
            </a:extLst>
          </p:cNvPr>
          <p:cNvCxnSpPr>
            <a:cxnSpLocks/>
          </p:cNvCxnSpPr>
          <p:nvPr/>
        </p:nvCxnSpPr>
        <p:spPr>
          <a:xfrm flipH="1">
            <a:off x="22410420" y="12832079"/>
            <a:ext cx="777240" cy="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ZoneTexte 41">
            <a:extLst>
              <a:ext uri="{FF2B5EF4-FFF2-40B4-BE49-F238E27FC236}">
                <a16:creationId xmlns="" xmlns:a16="http://schemas.microsoft.com/office/drawing/2014/main" id="{B981B5DC-5099-35D0-845C-78316D8A5116}"/>
              </a:ext>
            </a:extLst>
          </p:cNvPr>
          <p:cNvSpPr txBox="1"/>
          <p:nvPr/>
        </p:nvSpPr>
        <p:spPr>
          <a:xfrm>
            <a:off x="11601451" y="12317462"/>
            <a:ext cx="13247370" cy="1107996"/>
          </a:xfrm>
          <a:prstGeom prst="rect">
            <a:avLst/>
          </a:prstGeom>
          <a:noFill/>
        </p:spPr>
        <p:txBody>
          <a:bodyPr wrap="square">
            <a:spAutoFit/>
          </a:bodyPr>
          <a:lstStyle/>
          <a:p>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underground </a:t>
            </a:r>
            <a:r>
              <a:rPr lang="ar-SA"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داخل المدن بقطار الأنفاق (المترو)</a:t>
            </a:r>
            <a:r>
              <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13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44" name="Image 43">
            <a:extLst>
              <a:ext uri="{FF2B5EF4-FFF2-40B4-BE49-F238E27FC236}">
                <a16:creationId xmlns="" xmlns:a16="http://schemas.microsoft.com/office/drawing/2014/main" id="{B49C4C65-A711-1B60-3B9E-D5518675CC8F}"/>
              </a:ext>
            </a:extLst>
          </p:cNvPr>
          <p:cNvPicPr>
            <a:picLocks noChangeAspect="1"/>
          </p:cNvPicPr>
          <p:nvPr/>
        </p:nvPicPr>
        <p:blipFill>
          <a:blip r:embed="rId2" cstate="email">
            <a:extLst>
              <a:ext uri="{28A0092B-C50C-407E-A947-70E740481C1C}">
                <a14:useLocalDpi xmlns:a14="http://schemas.microsoft.com/office/drawing/2010/main" xmlns="" val="0"/>
              </a:ext>
            </a:extLst>
          </a:blip>
          <a:stretch>
            <a:fillRect/>
          </a:stretch>
        </p:blipFill>
        <p:spPr>
          <a:xfrm>
            <a:off x="411480" y="8328824"/>
            <a:ext cx="8768408" cy="4845054"/>
          </a:xfrm>
          <a:prstGeom prst="roundRect">
            <a:avLst>
              <a:gd name="adj" fmla="val 9590"/>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xmlns="" val="25617680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6" grpId="0"/>
      <p:bldP spid="39" grpId="0"/>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a:extLst>
              <a:ext uri="{FF2B5EF4-FFF2-40B4-BE49-F238E27FC236}">
                <a16:creationId xmlns="" xmlns:a16="http://schemas.microsoft.com/office/drawing/2014/main" id="{55381A56-91D2-EE8E-440C-420CAAD697A4}"/>
              </a:ext>
            </a:extLst>
          </p:cNvPr>
          <p:cNvPicPr>
            <a:picLocks noChangeAspect="1"/>
          </p:cNvPicPr>
          <p:nvPr/>
        </p:nvPicPr>
        <p:blipFill>
          <a:blip r:embed="rId2" cstate="email">
            <a:extLst>
              <a:ext uri="{28A0092B-C50C-407E-A947-70E740481C1C}">
                <a14:useLocalDpi xmlns:a14="http://schemas.microsoft.com/office/drawing/2010/main" xmlns="" val="0"/>
              </a:ext>
            </a:extLst>
          </a:blip>
          <a:srcRect r="21482"/>
          <a:stretch>
            <a:fillRect/>
          </a:stretch>
        </p:blipFill>
        <p:spPr>
          <a:xfrm>
            <a:off x="14704541" y="0"/>
            <a:ext cx="9673109" cy="13716000"/>
          </a:xfrm>
          <a:custGeom>
            <a:avLst/>
            <a:gdLst>
              <a:gd name="connsiteX0" fmla="*/ 0 w 8618220"/>
              <a:gd name="connsiteY0" fmla="*/ 0 h 13716000"/>
              <a:gd name="connsiteX1" fmla="*/ 8618220 w 8618220"/>
              <a:gd name="connsiteY1" fmla="*/ 0 h 13716000"/>
              <a:gd name="connsiteX2" fmla="*/ 8618220 w 8618220"/>
              <a:gd name="connsiteY2" fmla="*/ 13716000 h 13716000"/>
              <a:gd name="connsiteX3" fmla="*/ 0 w 8618220"/>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8618220" h="13716000">
                <a:moveTo>
                  <a:pt x="0" y="0"/>
                </a:moveTo>
                <a:lnTo>
                  <a:pt x="8618220" y="0"/>
                </a:lnTo>
                <a:lnTo>
                  <a:pt x="8618220" y="13716000"/>
                </a:lnTo>
                <a:lnTo>
                  <a:pt x="0" y="13716000"/>
                </a:lnTo>
                <a:close/>
              </a:path>
            </a:pathLst>
          </a:custGeom>
        </p:spPr>
      </p:pic>
      <p:sp>
        <p:nvSpPr>
          <p:cNvPr id="15" name="ZoneTexte 14">
            <a:extLst>
              <a:ext uri="{FF2B5EF4-FFF2-40B4-BE49-F238E27FC236}">
                <a16:creationId xmlns="" xmlns:a16="http://schemas.microsoft.com/office/drawing/2014/main" id="{BA3F9AC1-A829-331E-5F33-7173E794F7F2}"/>
              </a:ext>
            </a:extLst>
          </p:cNvPr>
          <p:cNvSpPr txBox="1"/>
          <p:nvPr/>
        </p:nvSpPr>
        <p:spPr>
          <a:xfrm>
            <a:off x="642552" y="528969"/>
            <a:ext cx="13654217" cy="3852850"/>
          </a:xfrm>
          <a:prstGeom prst="rect">
            <a:avLst/>
          </a:prstGeom>
          <a:noFill/>
        </p:spPr>
        <p:txBody>
          <a:bodyPr wrap="square">
            <a:spAutoFit/>
          </a:bodyPr>
          <a:lstStyle/>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بالقطارات الكهربائية التي تسير على خط حديدي أحادي القضبان داخل المدن (</a:t>
            </a:r>
            <a:r>
              <a:rPr lang="ar-SA"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مونوريل</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monorail.</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بالقطارات التي تسير على وسادة هوائية فوق القضبان</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magnetic</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levitation</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maglev</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النقل بالعربات الهوائية المعلقة على كابل</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cable</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railway.</a:t>
            </a:r>
            <a:endParaRPr lang="fr-FR" sz="4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 xmlns:a16="http://schemas.microsoft.com/office/drawing/2014/main" id="{2D81E81F-C3C1-5EAA-58C5-A395B4809C2A}"/>
              </a:ext>
            </a:extLst>
          </p:cNvPr>
          <p:cNvSpPr txBox="1"/>
          <p:nvPr/>
        </p:nvSpPr>
        <p:spPr>
          <a:xfrm>
            <a:off x="234780" y="4365642"/>
            <a:ext cx="13901350" cy="8821389"/>
          </a:xfrm>
          <a:prstGeom prst="rect">
            <a:avLst/>
          </a:prstGeom>
          <a:noFill/>
        </p:spPr>
        <p:txBody>
          <a:bodyPr wrap="square">
            <a:spAutoFit/>
          </a:bodyPr>
          <a:lstStyle/>
          <a:p>
            <a:pPr algn="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تتعلق مسارات السكك الحديدية بطبوغرافية الأرض الطبيعية. ولما كانت قيم الميول الطولية وأنصاف أقطار المنحنيات الأفقية تحددها سرعة القطارات واستطاعة القاطرات، فإنه يتم اختيار المسارات لتتبع خطوط التسوية ما أمكن، وإلا يلجأ إلى أعمال الحفر والردم والأعمال الإنشائية، مثل</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تؤخذ اليوم قيم الميول الطولية الأعظمية 01% (أي 1متر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شاقولياً</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لكل 1000متر أفقياً</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وذلك للسرعات العالية (أكثر من 160كم/ساعة)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أن تزيد على هذه القيمة لأسباب تتعلق بتكاليف الإنشاء أو صعوبة التضاريس. أما المنحنيات الأفقية فتكون ذات أنصاف أقطار كبيرة (1000م أو أكثر).</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4029435395"/>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 xmlns:a16="http://schemas.microsoft.com/office/drawing/2014/main" id="{0D83721C-BFC9-1C39-96B5-032298F12F8F}"/>
              </a:ext>
            </a:extLst>
          </p:cNvPr>
          <p:cNvGrpSpPr/>
          <p:nvPr/>
        </p:nvGrpSpPr>
        <p:grpSpPr>
          <a:xfrm>
            <a:off x="2511974" y="2547002"/>
            <a:ext cx="18643414" cy="9411670"/>
            <a:chOff x="1500676" y="3544397"/>
            <a:chExt cx="14265521" cy="9089049"/>
          </a:xfrm>
          <a:solidFill>
            <a:schemeClr val="accent2">
              <a:lumMod val="50000"/>
              <a:alpha val="30000"/>
            </a:schemeClr>
          </a:solidFill>
        </p:grpSpPr>
        <p:sp>
          <p:nvSpPr>
            <p:cNvPr id="4" name="Freeform 2">
              <a:extLst>
                <a:ext uri="{FF2B5EF4-FFF2-40B4-BE49-F238E27FC236}">
                  <a16:creationId xmlns="" xmlns:a16="http://schemas.microsoft.com/office/drawing/2014/main" id="{2CECA950-46FC-FBA8-5541-45D2DC3D6436}"/>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 name="Freeform 3">
              <a:extLst>
                <a:ext uri="{FF2B5EF4-FFF2-40B4-BE49-F238E27FC236}">
                  <a16:creationId xmlns="" xmlns:a16="http://schemas.microsoft.com/office/drawing/2014/main" id="{2906C574-F3B6-A8F8-0217-FCAA89EB401E}"/>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 name="Freeform 4">
              <a:extLst>
                <a:ext uri="{FF2B5EF4-FFF2-40B4-BE49-F238E27FC236}">
                  <a16:creationId xmlns="" xmlns:a16="http://schemas.microsoft.com/office/drawing/2014/main" id="{CB957F05-4933-9A79-6293-E83A11CA6427}"/>
                </a:ext>
              </a:extLst>
            </p:cNvPr>
            <p:cNvSpPr>
              <a:spLocks noChangeArrowheads="1"/>
            </p:cNvSpPr>
            <p:nvPr/>
          </p:nvSpPr>
          <p:spPr bwMode="auto">
            <a:xfrm>
              <a:off x="8979632" y="8033971"/>
              <a:ext cx="71439" cy="159359"/>
            </a:xfrm>
            <a:custGeom>
              <a:avLst/>
              <a:gdLst>
                <a:gd name="T0" fmla="*/ 26 w 56"/>
                <a:gd name="T1" fmla="*/ 5 h 127"/>
                <a:gd name="T2" fmla="*/ 30 w 56"/>
                <a:gd name="T3" fmla="*/ 13 h 127"/>
                <a:gd name="T4" fmla="*/ 36 w 56"/>
                <a:gd name="T5" fmla="*/ 16 h 127"/>
                <a:gd name="T6" fmla="*/ 39 w 56"/>
                <a:gd name="T7" fmla="*/ 20 h 127"/>
                <a:gd name="T8" fmla="*/ 41 w 56"/>
                <a:gd name="T9" fmla="*/ 31 h 127"/>
                <a:gd name="T10" fmla="*/ 40 w 56"/>
                <a:gd name="T11" fmla="*/ 34 h 127"/>
                <a:gd name="T12" fmla="*/ 39 w 56"/>
                <a:gd name="T13" fmla="*/ 43 h 127"/>
                <a:gd name="T14" fmla="*/ 38 w 56"/>
                <a:gd name="T15" fmla="*/ 46 h 127"/>
                <a:gd name="T16" fmla="*/ 38 w 56"/>
                <a:gd name="T17" fmla="*/ 54 h 127"/>
                <a:gd name="T18" fmla="*/ 38 w 56"/>
                <a:gd name="T19" fmla="*/ 59 h 127"/>
                <a:gd name="T20" fmla="*/ 42 w 56"/>
                <a:gd name="T21" fmla="*/ 67 h 127"/>
                <a:gd name="T22" fmla="*/ 45 w 56"/>
                <a:gd name="T23" fmla="*/ 73 h 127"/>
                <a:gd name="T24" fmla="*/ 50 w 56"/>
                <a:gd name="T25" fmla="*/ 73 h 127"/>
                <a:gd name="T26" fmla="*/ 53 w 56"/>
                <a:gd name="T27" fmla="*/ 76 h 127"/>
                <a:gd name="T28" fmla="*/ 53 w 56"/>
                <a:gd name="T29" fmla="*/ 80 h 127"/>
                <a:gd name="T30" fmla="*/ 55 w 56"/>
                <a:gd name="T31" fmla="*/ 84 h 127"/>
                <a:gd name="T32" fmla="*/ 55 w 56"/>
                <a:gd name="T33" fmla="*/ 88 h 127"/>
                <a:gd name="T34" fmla="*/ 50 w 56"/>
                <a:gd name="T35" fmla="*/ 92 h 127"/>
                <a:gd name="T36" fmla="*/ 48 w 56"/>
                <a:gd name="T37" fmla="*/ 95 h 127"/>
                <a:gd name="T38" fmla="*/ 46 w 56"/>
                <a:gd name="T39" fmla="*/ 99 h 127"/>
                <a:gd name="T40" fmla="*/ 44 w 56"/>
                <a:gd name="T41" fmla="*/ 106 h 127"/>
                <a:gd name="T42" fmla="*/ 42 w 56"/>
                <a:gd name="T43" fmla="*/ 108 h 127"/>
                <a:gd name="T44" fmla="*/ 37 w 56"/>
                <a:gd name="T45" fmla="*/ 109 h 127"/>
                <a:gd name="T46" fmla="*/ 35 w 56"/>
                <a:gd name="T47" fmla="*/ 111 h 127"/>
                <a:gd name="T48" fmla="*/ 33 w 56"/>
                <a:gd name="T49" fmla="*/ 112 h 127"/>
                <a:gd name="T50" fmla="*/ 33 w 56"/>
                <a:gd name="T51" fmla="*/ 116 h 127"/>
                <a:gd name="T52" fmla="*/ 35 w 56"/>
                <a:gd name="T53" fmla="*/ 120 h 127"/>
                <a:gd name="T54" fmla="*/ 32 w 56"/>
                <a:gd name="T55" fmla="*/ 120 h 127"/>
                <a:gd name="T56" fmla="*/ 32 w 56"/>
                <a:gd name="T57" fmla="*/ 123 h 127"/>
                <a:gd name="T58" fmla="*/ 30 w 56"/>
                <a:gd name="T59" fmla="*/ 125 h 127"/>
                <a:gd name="T60" fmla="*/ 27 w 56"/>
                <a:gd name="T61" fmla="*/ 126 h 127"/>
                <a:gd name="T62" fmla="*/ 24 w 56"/>
                <a:gd name="T63" fmla="*/ 123 h 127"/>
                <a:gd name="T64" fmla="*/ 22 w 56"/>
                <a:gd name="T65" fmla="*/ 120 h 127"/>
                <a:gd name="T66" fmla="*/ 18 w 56"/>
                <a:gd name="T67" fmla="*/ 110 h 127"/>
                <a:gd name="T68" fmla="*/ 3 w 56"/>
                <a:gd name="T69" fmla="*/ 100 h 127"/>
                <a:gd name="T70" fmla="*/ 1 w 56"/>
                <a:gd name="T71" fmla="*/ 95 h 127"/>
                <a:gd name="T72" fmla="*/ 3 w 56"/>
                <a:gd name="T73" fmla="*/ 95 h 127"/>
                <a:gd name="T74" fmla="*/ 5 w 56"/>
                <a:gd name="T75" fmla="*/ 95 h 127"/>
                <a:gd name="T76" fmla="*/ 2 w 56"/>
                <a:gd name="T77" fmla="*/ 86 h 127"/>
                <a:gd name="T78" fmla="*/ 3 w 56"/>
                <a:gd name="T79" fmla="*/ 79 h 127"/>
                <a:gd name="T80" fmla="*/ 5 w 56"/>
                <a:gd name="T81" fmla="*/ 65 h 127"/>
                <a:gd name="T82" fmla="*/ 5 w 56"/>
                <a:gd name="T83" fmla="*/ 57 h 127"/>
                <a:gd name="T84" fmla="*/ 7 w 56"/>
                <a:gd name="T85" fmla="*/ 46 h 127"/>
                <a:gd name="T86" fmla="*/ 9 w 56"/>
                <a:gd name="T87" fmla="*/ 43 h 127"/>
                <a:gd name="T88" fmla="*/ 6 w 56"/>
                <a:gd name="T89" fmla="*/ 34 h 127"/>
                <a:gd name="T90" fmla="*/ 2 w 56"/>
                <a:gd name="T91" fmla="*/ 31 h 127"/>
                <a:gd name="T92" fmla="*/ 2 w 56"/>
                <a:gd name="T93" fmla="*/ 27 h 127"/>
                <a:gd name="T94" fmla="*/ 2 w 56"/>
                <a:gd name="T95" fmla="*/ 22 h 127"/>
                <a:gd name="T96" fmla="*/ 2 w 56"/>
                <a:gd name="T97" fmla="*/ 17 h 127"/>
                <a:gd name="T98" fmla="*/ 6 w 56"/>
                <a:gd name="T99" fmla="*/ 10 h 127"/>
                <a:gd name="T100" fmla="*/ 10 w 56"/>
                <a:gd name="T101" fmla="*/ 4 h 127"/>
                <a:gd name="T102" fmla="*/ 13 w 56"/>
                <a:gd name="T103" fmla="*/ 0 h 127"/>
                <a:gd name="T104" fmla="*/ 15 w 56"/>
                <a:gd name="T105" fmla="*/ 2 h 127"/>
                <a:gd name="T106" fmla="*/ 15 w 56"/>
                <a:gd name="T107" fmla="*/ 7 h 127"/>
                <a:gd name="T108" fmla="*/ 18 w 56"/>
                <a:gd name="T109" fmla="*/ 7 h 127"/>
                <a:gd name="T110" fmla="*/ 24 w 56"/>
                <a:gd name="T11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27">
                  <a:moveTo>
                    <a:pt x="25" y="4"/>
                  </a:moveTo>
                  <a:lnTo>
                    <a:pt x="26" y="5"/>
                  </a:lnTo>
                  <a:lnTo>
                    <a:pt x="28" y="10"/>
                  </a:lnTo>
                  <a:lnTo>
                    <a:pt x="30" y="13"/>
                  </a:lnTo>
                  <a:lnTo>
                    <a:pt x="34" y="15"/>
                  </a:lnTo>
                  <a:lnTo>
                    <a:pt x="36" y="16"/>
                  </a:lnTo>
                  <a:lnTo>
                    <a:pt x="38" y="18"/>
                  </a:lnTo>
                  <a:lnTo>
                    <a:pt x="39" y="20"/>
                  </a:lnTo>
                  <a:lnTo>
                    <a:pt x="41" y="27"/>
                  </a:lnTo>
                  <a:lnTo>
                    <a:pt x="41" y="31"/>
                  </a:lnTo>
                  <a:lnTo>
                    <a:pt x="41" y="33"/>
                  </a:lnTo>
                  <a:lnTo>
                    <a:pt x="40" y="34"/>
                  </a:lnTo>
                  <a:lnTo>
                    <a:pt x="39" y="40"/>
                  </a:lnTo>
                  <a:lnTo>
                    <a:pt x="39" y="43"/>
                  </a:lnTo>
                  <a:lnTo>
                    <a:pt x="39" y="46"/>
                  </a:lnTo>
                  <a:lnTo>
                    <a:pt x="38" y="46"/>
                  </a:lnTo>
                  <a:lnTo>
                    <a:pt x="37" y="48"/>
                  </a:lnTo>
                  <a:lnTo>
                    <a:pt x="38" y="54"/>
                  </a:lnTo>
                  <a:lnTo>
                    <a:pt x="38" y="56"/>
                  </a:lnTo>
                  <a:lnTo>
                    <a:pt x="38" y="59"/>
                  </a:lnTo>
                  <a:lnTo>
                    <a:pt x="41" y="65"/>
                  </a:lnTo>
                  <a:lnTo>
                    <a:pt x="42" y="67"/>
                  </a:lnTo>
                  <a:lnTo>
                    <a:pt x="44" y="67"/>
                  </a:lnTo>
                  <a:lnTo>
                    <a:pt x="45" y="73"/>
                  </a:lnTo>
                  <a:lnTo>
                    <a:pt x="46" y="74"/>
                  </a:lnTo>
                  <a:lnTo>
                    <a:pt x="50" y="73"/>
                  </a:lnTo>
                  <a:lnTo>
                    <a:pt x="52" y="74"/>
                  </a:lnTo>
                  <a:lnTo>
                    <a:pt x="53" y="76"/>
                  </a:lnTo>
                  <a:lnTo>
                    <a:pt x="54" y="76"/>
                  </a:lnTo>
                  <a:lnTo>
                    <a:pt x="53" y="80"/>
                  </a:lnTo>
                  <a:lnTo>
                    <a:pt x="54" y="82"/>
                  </a:lnTo>
                  <a:lnTo>
                    <a:pt x="55" y="84"/>
                  </a:lnTo>
                  <a:lnTo>
                    <a:pt x="55" y="86"/>
                  </a:lnTo>
                  <a:lnTo>
                    <a:pt x="55" y="88"/>
                  </a:lnTo>
                  <a:lnTo>
                    <a:pt x="53" y="91"/>
                  </a:lnTo>
                  <a:lnTo>
                    <a:pt x="50" y="92"/>
                  </a:lnTo>
                  <a:lnTo>
                    <a:pt x="48" y="93"/>
                  </a:lnTo>
                  <a:lnTo>
                    <a:pt x="48" y="95"/>
                  </a:lnTo>
                  <a:lnTo>
                    <a:pt x="47" y="98"/>
                  </a:lnTo>
                  <a:lnTo>
                    <a:pt x="46" y="99"/>
                  </a:lnTo>
                  <a:lnTo>
                    <a:pt x="45" y="101"/>
                  </a:lnTo>
                  <a:lnTo>
                    <a:pt x="44" y="106"/>
                  </a:lnTo>
                  <a:lnTo>
                    <a:pt x="44" y="107"/>
                  </a:lnTo>
                  <a:lnTo>
                    <a:pt x="42" y="108"/>
                  </a:lnTo>
                  <a:lnTo>
                    <a:pt x="39" y="109"/>
                  </a:lnTo>
                  <a:lnTo>
                    <a:pt x="37" y="109"/>
                  </a:lnTo>
                  <a:lnTo>
                    <a:pt x="36" y="110"/>
                  </a:lnTo>
                  <a:lnTo>
                    <a:pt x="35" y="111"/>
                  </a:lnTo>
                  <a:lnTo>
                    <a:pt x="33" y="112"/>
                  </a:lnTo>
                  <a:lnTo>
                    <a:pt x="33" y="112"/>
                  </a:lnTo>
                  <a:lnTo>
                    <a:pt x="33" y="114"/>
                  </a:lnTo>
                  <a:lnTo>
                    <a:pt x="33" y="116"/>
                  </a:lnTo>
                  <a:lnTo>
                    <a:pt x="35" y="119"/>
                  </a:lnTo>
                  <a:lnTo>
                    <a:pt x="35" y="120"/>
                  </a:lnTo>
                  <a:lnTo>
                    <a:pt x="34" y="120"/>
                  </a:lnTo>
                  <a:lnTo>
                    <a:pt x="32" y="120"/>
                  </a:lnTo>
                  <a:lnTo>
                    <a:pt x="32" y="121"/>
                  </a:lnTo>
                  <a:lnTo>
                    <a:pt x="32" y="123"/>
                  </a:lnTo>
                  <a:lnTo>
                    <a:pt x="32" y="124"/>
                  </a:lnTo>
                  <a:lnTo>
                    <a:pt x="30" y="125"/>
                  </a:lnTo>
                  <a:lnTo>
                    <a:pt x="29" y="126"/>
                  </a:lnTo>
                  <a:lnTo>
                    <a:pt x="27" y="126"/>
                  </a:lnTo>
                  <a:lnTo>
                    <a:pt x="25" y="124"/>
                  </a:lnTo>
                  <a:lnTo>
                    <a:pt x="24" y="123"/>
                  </a:lnTo>
                  <a:lnTo>
                    <a:pt x="23" y="124"/>
                  </a:lnTo>
                  <a:lnTo>
                    <a:pt x="22" y="120"/>
                  </a:lnTo>
                  <a:lnTo>
                    <a:pt x="22" y="117"/>
                  </a:lnTo>
                  <a:lnTo>
                    <a:pt x="18" y="110"/>
                  </a:lnTo>
                  <a:lnTo>
                    <a:pt x="7" y="103"/>
                  </a:lnTo>
                  <a:lnTo>
                    <a:pt x="3" y="100"/>
                  </a:lnTo>
                  <a:lnTo>
                    <a:pt x="2" y="97"/>
                  </a:lnTo>
                  <a:lnTo>
                    <a:pt x="1" y="95"/>
                  </a:lnTo>
                  <a:lnTo>
                    <a:pt x="2" y="95"/>
                  </a:lnTo>
                  <a:lnTo>
                    <a:pt x="3" y="95"/>
                  </a:lnTo>
                  <a:lnTo>
                    <a:pt x="5" y="96"/>
                  </a:lnTo>
                  <a:lnTo>
                    <a:pt x="5" y="95"/>
                  </a:lnTo>
                  <a:lnTo>
                    <a:pt x="5" y="92"/>
                  </a:lnTo>
                  <a:lnTo>
                    <a:pt x="2" y="86"/>
                  </a:lnTo>
                  <a:lnTo>
                    <a:pt x="2" y="84"/>
                  </a:lnTo>
                  <a:lnTo>
                    <a:pt x="3" y="79"/>
                  </a:lnTo>
                  <a:lnTo>
                    <a:pt x="5" y="73"/>
                  </a:lnTo>
                  <a:lnTo>
                    <a:pt x="5" y="65"/>
                  </a:lnTo>
                  <a:lnTo>
                    <a:pt x="6" y="60"/>
                  </a:lnTo>
                  <a:lnTo>
                    <a:pt x="5" y="57"/>
                  </a:lnTo>
                  <a:lnTo>
                    <a:pt x="5" y="52"/>
                  </a:lnTo>
                  <a:lnTo>
                    <a:pt x="7" y="46"/>
                  </a:lnTo>
                  <a:lnTo>
                    <a:pt x="8" y="45"/>
                  </a:lnTo>
                  <a:lnTo>
                    <a:pt x="9" y="43"/>
                  </a:lnTo>
                  <a:lnTo>
                    <a:pt x="9" y="36"/>
                  </a:lnTo>
                  <a:lnTo>
                    <a:pt x="6" y="34"/>
                  </a:lnTo>
                  <a:lnTo>
                    <a:pt x="2" y="34"/>
                  </a:lnTo>
                  <a:lnTo>
                    <a:pt x="2" y="31"/>
                  </a:lnTo>
                  <a:lnTo>
                    <a:pt x="2" y="28"/>
                  </a:lnTo>
                  <a:lnTo>
                    <a:pt x="2" y="27"/>
                  </a:lnTo>
                  <a:lnTo>
                    <a:pt x="2" y="25"/>
                  </a:lnTo>
                  <a:lnTo>
                    <a:pt x="2" y="22"/>
                  </a:lnTo>
                  <a:lnTo>
                    <a:pt x="0" y="20"/>
                  </a:lnTo>
                  <a:lnTo>
                    <a:pt x="2" y="17"/>
                  </a:lnTo>
                  <a:lnTo>
                    <a:pt x="3" y="13"/>
                  </a:lnTo>
                  <a:lnTo>
                    <a:pt x="6" y="10"/>
                  </a:lnTo>
                  <a:lnTo>
                    <a:pt x="8" y="7"/>
                  </a:lnTo>
                  <a:lnTo>
                    <a:pt x="10" y="4"/>
                  </a:lnTo>
                  <a:lnTo>
                    <a:pt x="11" y="1"/>
                  </a:lnTo>
                  <a:lnTo>
                    <a:pt x="13" y="0"/>
                  </a:lnTo>
                  <a:lnTo>
                    <a:pt x="14" y="1"/>
                  </a:lnTo>
                  <a:lnTo>
                    <a:pt x="15" y="2"/>
                  </a:lnTo>
                  <a:lnTo>
                    <a:pt x="15" y="5"/>
                  </a:lnTo>
                  <a:lnTo>
                    <a:pt x="15" y="7"/>
                  </a:lnTo>
                  <a:lnTo>
                    <a:pt x="16" y="7"/>
                  </a:lnTo>
                  <a:lnTo>
                    <a:pt x="18" y="7"/>
                  </a:lnTo>
                  <a:lnTo>
                    <a:pt x="21" y="6"/>
                  </a:lnTo>
                  <a:lnTo>
                    <a:pt x="24" y="4"/>
                  </a:lnTo>
                  <a:lnTo>
                    <a:pt x="25"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 name="Freeform 6">
              <a:extLst>
                <a:ext uri="{FF2B5EF4-FFF2-40B4-BE49-F238E27FC236}">
                  <a16:creationId xmlns="" xmlns:a16="http://schemas.microsoft.com/office/drawing/2014/main" id="{4809EA0B-7A04-6138-F7B8-0936CD7722AD}"/>
                </a:ext>
              </a:extLst>
            </p:cNvPr>
            <p:cNvSpPr>
              <a:spLocks noChangeArrowheads="1"/>
            </p:cNvSpPr>
            <p:nvPr/>
          </p:nvSpPr>
          <p:spPr bwMode="auto">
            <a:xfrm>
              <a:off x="8594968" y="7671288"/>
              <a:ext cx="302237" cy="153865"/>
            </a:xfrm>
            <a:custGeom>
              <a:avLst/>
              <a:gdLst>
                <a:gd name="T0" fmla="*/ 234 w 244"/>
                <a:gd name="T1" fmla="*/ 27 h 124"/>
                <a:gd name="T2" fmla="*/ 243 w 244"/>
                <a:gd name="T3" fmla="*/ 48 h 124"/>
                <a:gd name="T4" fmla="*/ 240 w 244"/>
                <a:gd name="T5" fmla="*/ 57 h 124"/>
                <a:gd name="T6" fmla="*/ 233 w 244"/>
                <a:gd name="T7" fmla="*/ 62 h 124"/>
                <a:gd name="T8" fmla="*/ 224 w 244"/>
                <a:gd name="T9" fmla="*/ 60 h 124"/>
                <a:gd name="T10" fmla="*/ 227 w 244"/>
                <a:gd name="T11" fmla="*/ 67 h 124"/>
                <a:gd name="T12" fmla="*/ 223 w 244"/>
                <a:gd name="T13" fmla="*/ 76 h 124"/>
                <a:gd name="T14" fmla="*/ 220 w 244"/>
                <a:gd name="T15" fmla="*/ 84 h 124"/>
                <a:gd name="T16" fmla="*/ 222 w 244"/>
                <a:gd name="T17" fmla="*/ 92 h 124"/>
                <a:gd name="T18" fmla="*/ 214 w 244"/>
                <a:gd name="T19" fmla="*/ 96 h 124"/>
                <a:gd name="T20" fmla="*/ 206 w 244"/>
                <a:gd name="T21" fmla="*/ 109 h 124"/>
                <a:gd name="T22" fmla="*/ 192 w 244"/>
                <a:gd name="T23" fmla="*/ 111 h 124"/>
                <a:gd name="T24" fmla="*/ 171 w 244"/>
                <a:gd name="T25" fmla="*/ 113 h 124"/>
                <a:gd name="T26" fmla="*/ 161 w 244"/>
                <a:gd name="T27" fmla="*/ 121 h 124"/>
                <a:gd name="T28" fmla="*/ 156 w 244"/>
                <a:gd name="T29" fmla="*/ 122 h 124"/>
                <a:gd name="T30" fmla="*/ 137 w 244"/>
                <a:gd name="T31" fmla="*/ 118 h 124"/>
                <a:gd name="T32" fmla="*/ 116 w 244"/>
                <a:gd name="T33" fmla="*/ 115 h 124"/>
                <a:gd name="T34" fmla="*/ 91 w 244"/>
                <a:gd name="T35" fmla="*/ 109 h 124"/>
                <a:gd name="T36" fmla="*/ 85 w 244"/>
                <a:gd name="T37" fmla="*/ 94 h 124"/>
                <a:gd name="T38" fmla="*/ 72 w 244"/>
                <a:gd name="T39" fmla="*/ 95 h 124"/>
                <a:gd name="T40" fmla="*/ 55 w 244"/>
                <a:gd name="T41" fmla="*/ 96 h 124"/>
                <a:gd name="T42" fmla="*/ 45 w 244"/>
                <a:gd name="T43" fmla="*/ 106 h 124"/>
                <a:gd name="T44" fmla="*/ 31 w 244"/>
                <a:gd name="T45" fmla="*/ 101 h 124"/>
                <a:gd name="T46" fmla="*/ 21 w 244"/>
                <a:gd name="T47" fmla="*/ 101 h 124"/>
                <a:gd name="T48" fmla="*/ 10 w 244"/>
                <a:gd name="T49" fmla="*/ 95 h 124"/>
                <a:gd name="T50" fmla="*/ 3 w 244"/>
                <a:gd name="T51" fmla="*/ 90 h 124"/>
                <a:gd name="T52" fmla="*/ 1 w 244"/>
                <a:gd name="T53" fmla="*/ 84 h 124"/>
                <a:gd name="T54" fmla="*/ 1 w 244"/>
                <a:gd name="T55" fmla="*/ 71 h 124"/>
                <a:gd name="T56" fmla="*/ 7 w 244"/>
                <a:gd name="T57" fmla="*/ 68 h 124"/>
                <a:gd name="T58" fmla="*/ 18 w 244"/>
                <a:gd name="T59" fmla="*/ 75 h 124"/>
                <a:gd name="T60" fmla="*/ 21 w 244"/>
                <a:gd name="T61" fmla="*/ 80 h 124"/>
                <a:gd name="T62" fmla="*/ 28 w 244"/>
                <a:gd name="T63" fmla="*/ 75 h 124"/>
                <a:gd name="T64" fmla="*/ 39 w 244"/>
                <a:gd name="T65" fmla="*/ 70 h 124"/>
                <a:gd name="T66" fmla="*/ 46 w 244"/>
                <a:gd name="T67" fmla="*/ 77 h 124"/>
                <a:gd name="T68" fmla="*/ 56 w 244"/>
                <a:gd name="T69" fmla="*/ 75 h 124"/>
                <a:gd name="T70" fmla="*/ 70 w 244"/>
                <a:gd name="T71" fmla="*/ 68 h 124"/>
                <a:gd name="T72" fmla="*/ 88 w 244"/>
                <a:gd name="T73" fmla="*/ 62 h 124"/>
                <a:gd name="T74" fmla="*/ 98 w 244"/>
                <a:gd name="T75" fmla="*/ 64 h 124"/>
                <a:gd name="T76" fmla="*/ 104 w 244"/>
                <a:gd name="T77" fmla="*/ 68 h 124"/>
                <a:gd name="T78" fmla="*/ 112 w 244"/>
                <a:gd name="T79" fmla="*/ 71 h 124"/>
                <a:gd name="T80" fmla="*/ 108 w 244"/>
                <a:gd name="T81" fmla="*/ 62 h 124"/>
                <a:gd name="T82" fmla="*/ 106 w 244"/>
                <a:gd name="T83" fmla="*/ 49 h 124"/>
                <a:gd name="T84" fmla="*/ 113 w 244"/>
                <a:gd name="T85" fmla="*/ 35 h 124"/>
                <a:gd name="T86" fmla="*/ 124 w 244"/>
                <a:gd name="T87" fmla="*/ 29 h 124"/>
                <a:gd name="T88" fmla="*/ 133 w 244"/>
                <a:gd name="T89" fmla="*/ 23 h 124"/>
                <a:gd name="T90" fmla="*/ 136 w 244"/>
                <a:gd name="T91" fmla="*/ 12 h 124"/>
                <a:gd name="T92" fmla="*/ 144 w 244"/>
                <a:gd name="T93" fmla="*/ 19 h 124"/>
                <a:gd name="T94" fmla="*/ 160 w 244"/>
                <a:gd name="T95" fmla="*/ 19 h 124"/>
                <a:gd name="T96" fmla="*/ 172 w 244"/>
                <a:gd name="T97" fmla="*/ 11 h 124"/>
                <a:gd name="T98" fmla="*/ 179 w 244"/>
                <a:gd name="T99" fmla="*/ 1 h 124"/>
                <a:gd name="T100" fmla="*/ 187 w 244"/>
                <a:gd name="T101" fmla="*/ 2 h 124"/>
                <a:gd name="T102" fmla="*/ 208 w 244"/>
                <a:gd name="T103" fmla="*/ 12 h 124"/>
                <a:gd name="T104" fmla="*/ 223 w 244"/>
                <a:gd name="T105" fmla="*/ 10 h 124"/>
                <a:gd name="T106" fmla="*/ 234 w 244"/>
                <a:gd name="T10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24">
                  <a:moveTo>
                    <a:pt x="237" y="20"/>
                  </a:moveTo>
                  <a:lnTo>
                    <a:pt x="237" y="20"/>
                  </a:lnTo>
                  <a:lnTo>
                    <a:pt x="236" y="21"/>
                  </a:lnTo>
                  <a:lnTo>
                    <a:pt x="235" y="24"/>
                  </a:lnTo>
                  <a:lnTo>
                    <a:pt x="234" y="27"/>
                  </a:lnTo>
                  <a:lnTo>
                    <a:pt x="234" y="29"/>
                  </a:lnTo>
                  <a:lnTo>
                    <a:pt x="237" y="38"/>
                  </a:lnTo>
                  <a:lnTo>
                    <a:pt x="240" y="44"/>
                  </a:lnTo>
                  <a:lnTo>
                    <a:pt x="241" y="46"/>
                  </a:lnTo>
                  <a:lnTo>
                    <a:pt x="243" y="48"/>
                  </a:lnTo>
                  <a:lnTo>
                    <a:pt x="241" y="50"/>
                  </a:lnTo>
                  <a:lnTo>
                    <a:pt x="240" y="53"/>
                  </a:lnTo>
                  <a:lnTo>
                    <a:pt x="239" y="54"/>
                  </a:lnTo>
                  <a:lnTo>
                    <a:pt x="239" y="56"/>
                  </a:lnTo>
                  <a:lnTo>
                    <a:pt x="240" y="57"/>
                  </a:lnTo>
                  <a:lnTo>
                    <a:pt x="240" y="59"/>
                  </a:lnTo>
                  <a:lnTo>
                    <a:pt x="240" y="62"/>
                  </a:lnTo>
                  <a:lnTo>
                    <a:pt x="237" y="62"/>
                  </a:lnTo>
                  <a:lnTo>
                    <a:pt x="234" y="62"/>
                  </a:lnTo>
                  <a:lnTo>
                    <a:pt x="233" y="62"/>
                  </a:lnTo>
                  <a:lnTo>
                    <a:pt x="231" y="63"/>
                  </a:lnTo>
                  <a:lnTo>
                    <a:pt x="230" y="63"/>
                  </a:lnTo>
                  <a:lnTo>
                    <a:pt x="227" y="61"/>
                  </a:lnTo>
                  <a:lnTo>
                    <a:pt x="225" y="60"/>
                  </a:lnTo>
                  <a:lnTo>
                    <a:pt x="224" y="60"/>
                  </a:lnTo>
                  <a:lnTo>
                    <a:pt x="223" y="61"/>
                  </a:lnTo>
                  <a:lnTo>
                    <a:pt x="222" y="62"/>
                  </a:lnTo>
                  <a:lnTo>
                    <a:pt x="220" y="64"/>
                  </a:lnTo>
                  <a:lnTo>
                    <a:pt x="220" y="64"/>
                  </a:lnTo>
                  <a:lnTo>
                    <a:pt x="227" y="67"/>
                  </a:lnTo>
                  <a:lnTo>
                    <a:pt x="228" y="70"/>
                  </a:lnTo>
                  <a:lnTo>
                    <a:pt x="227" y="73"/>
                  </a:lnTo>
                  <a:lnTo>
                    <a:pt x="227" y="74"/>
                  </a:lnTo>
                  <a:lnTo>
                    <a:pt x="224" y="75"/>
                  </a:lnTo>
                  <a:lnTo>
                    <a:pt x="223" y="76"/>
                  </a:lnTo>
                  <a:lnTo>
                    <a:pt x="220" y="77"/>
                  </a:lnTo>
                  <a:lnTo>
                    <a:pt x="220" y="78"/>
                  </a:lnTo>
                  <a:lnTo>
                    <a:pt x="221" y="82"/>
                  </a:lnTo>
                  <a:lnTo>
                    <a:pt x="220" y="83"/>
                  </a:lnTo>
                  <a:lnTo>
                    <a:pt x="220" y="84"/>
                  </a:lnTo>
                  <a:lnTo>
                    <a:pt x="220" y="88"/>
                  </a:lnTo>
                  <a:lnTo>
                    <a:pt x="222" y="89"/>
                  </a:lnTo>
                  <a:lnTo>
                    <a:pt x="222" y="89"/>
                  </a:lnTo>
                  <a:lnTo>
                    <a:pt x="222" y="90"/>
                  </a:lnTo>
                  <a:lnTo>
                    <a:pt x="222" y="92"/>
                  </a:lnTo>
                  <a:lnTo>
                    <a:pt x="221" y="94"/>
                  </a:lnTo>
                  <a:lnTo>
                    <a:pt x="221" y="95"/>
                  </a:lnTo>
                  <a:lnTo>
                    <a:pt x="220" y="95"/>
                  </a:lnTo>
                  <a:lnTo>
                    <a:pt x="217" y="95"/>
                  </a:lnTo>
                  <a:lnTo>
                    <a:pt x="214" y="96"/>
                  </a:lnTo>
                  <a:lnTo>
                    <a:pt x="209" y="101"/>
                  </a:lnTo>
                  <a:lnTo>
                    <a:pt x="207" y="102"/>
                  </a:lnTo>
                  <a:lnTo>
                    <a:pt x="206" y="104"/>
                  </a:lnTo>
                  <a:lnTo>
                    <a:pt x="206" y="109"/>
                  </a:lnTo>
                  <a:lnTo>
                    <a:pt x="206" y="109"/>
                  </a:lnTo>
                  <a:lnTo>
                    <a:pt x="205" y="110"/>
                  </a:lnTo>
                  <a:lnTo>
                    <a:pt x="199" y="108"/>
                  </a:lnTo>
                  <a:lnTo>
                    <a:pt x="199" y="108"/>
                  </a:lnTo>
                  <a:lnTo>
                    <a:pt x="195" y="109"/>
                  </a:lnTo>
                  <a:lnTo>
                    <a:pt x="192" y="111"/>
                  </a:lnTo>
                  <a:lnTo>
                    <a:pt x="188" y="112"/>
                  </a:lnTo>
                  <a:lnTo>
                    <a:pt x="181" y="111"/>
                  </a:lnTo>
                  <a:lnTo>
                    <a:pt x="174" y="113"/>
                  </a:lnTo>
                  <a:lnTo>
                    <a:pt x="172" y="113"/>
                  </a:lnTo>
                  <a:lnTo>
                    <a:pt x="171" y="113"/>
                  </a:lnTo>
                  <a:lnTo>
                    <a:pt x="170" y="114"/>
                  </a:lnTo>
                  <a:lnTo>
                    <a:pt x="168" y="116"/>
                  </a:lnTo>
                  <a:lnTo>
                    <a:pt x="166" y="118"/>
                  </a:lnTo>
                  <a:lnTo>
                    <a:pt x="164" y="120"/>
                  </a:lnTo>
                  <a:lnTo>
                    <a:pt x="161" y="121"/>
                  </a:lnTo>
                  <a:lnTo>
                    <a:pt x="161" y="122"/>
                  </a:lnTo>
                  <a:lnTo>
                    <a:pt x="160" y="123"/>
                  </a:lnTo>
                  <a:lnTo>
                    <a:pt x="159" y="122"/>
                  </a:lnTo>
                  <a:lnTo>
                    <a:pt x="157" y="122"/>
                  </a:lnTo>
                  <a:lnTo>
                    <a:pt x="156" y="122"/>
                  </a:lnTo>
                  <a:lnTo>
                    <a:pt x="151" y="121"/>
                  </a:lnTo>
                  <a:lnTo>
                    <a:pt x="146" y="120"/>
                  </a:lnTo>
                  <a:lnTo>
                    <a:pt x="143" y="119"/>
                  </a:lnTo>
                  <a:lnTo>
                    <a:pt x="140" y="118"/>
                  </a:lnTo>
                  <a:lnTo>
                    <a:pt x="137" y="118"/>
                  </a:lnTo>
                  <a:lnTo>
                    <a:pt x="135" y="118"/>
                  </a:lnTo>
                  <a:lnTo>
                    <a:pt x="133" y="118"/>
                  </a:lnTo>
                  <a:lnTo>
                    <a:pt x="126" y="116"/>
                  </a:lnTo>
                  <a:lnTo>
                    <a:pt x="122" y="116"/>
                  </a:lnTo>
                  <a:lnTo>
                    <a:pt x="116" y="115"/>
                  </a:lnTo>
                  <a:lnTo>
                    <a:pt x="105" y="113"/>
                  </a:lnTo>
                  <a:lnTo>
                    <a:pt x="101" y="111"/>
                  </a:lnTo>
                  <a:lnTo>
                    <a:pt x="98" y="111"/>
                  </a:lnTo>
                  <a:lnTo>
                    <a:pt x="94" y="110"/>
                  </a:lnTo>
                  <a:lnTo>
                    <a:pt x="91" y="109"/>
                  </a:lnTo>
                  <a:lnTo>
                    <a:pt x="89" y="106"/>
                  </a:lnTo>
                  <a:lnTo>
                    <a:pt x="88" y="103"/>
                  </a:lnTo>
                  <a:lnTo>
                    <a:pt x="84" y="98"/>
                  </a:lnTo>
                  <a:lnTo>
                    <a:pt x="83" y="95"/>
                  </a:lnTo>
                  <a:lnTo>
                    <a:pt x="85" y="94"/>
                  </a:lnTo>
                  <a:lnTo>
                    <a:pt x="85" y="92"/>
                  </a:lnTo>
                  <a:lnTo>
                    <a:pt x="85" y="92"/>
                  </a:lnTo>
                  <a:lnTo>
                    <a:pt x="85" y="91"/>
                  </a:lnTo>
                  <a:lnTo>
                    <a:pt x="78" y="93"/>
                  </a:lnTo>
                  <a:lnTo>
                    <a:pt x="72" y="95"/>
                  </a:lnTo>
                  <a:lnTo>
                    <a:pt x="69" y="95"/>
                  </a:lnTo>
                  <a:lnTo>
                    <a:pt x="67" y="95"/>
                  </a:lnTo>
                  <a:lnTo>
                    <a:pt x="64" y="95"/>
                  </a:lnTo>
                  <a:lnTo>
                    <a:pt x="61" y="96"/>
                  </a:lnTo>
                  <a:lnTo>
                    <a:pt x="55" y="96"/>
                  </a:lnTo>
                  <a:lnTo>
                    <a:pt x="51" y="98"/>
                  </a:lnTo>
                  <a:lnTo>
                    <a:pt x="49" y="101"/>
                  </a:lnTo>
                  <a:lnTo>
                    <a:pt x="48" y="105"/>
                  </a:lnTo>
                  <a:lnTo>
                    <a:pt x="46" y="105"/>
                  </a:lnTo>
                  <a:lnTo>
                    <a:pt x="45" y="106"/>
                  </a:lnTo>
                  <a:lnTo>
                    <a:pt x="42" y="105"/>
                  </a:lnTo>
                  <a:lnTo>
                    <a:pt x="39" y="105"/>
                  </a:lnTo>
                  <a:lnTo>
                    <a:pt x="38" y="102"/>
                  </a:lnTo>
                  <a:lnTo>
                    <a:pt x="34" y="101"/>
                  </a:lnTo>
                  <a:lnTo>
                    <a:pt x="31" y="101"/>
                  </a:lnTo>
                  <a:lnTo>
                    <a:pt x="29" y="101"/>
                  </a:lnTo>
                  <a:lnTo>
                    <a:pt x="29" y="100"/>
                  </a:lnTo>
                  <a:lnTo>
                    <a:pt x="28" y="97"/>
                  </a:lnTo>
                  <a:lnTo>
                    <a:pt x="26" y="95"/>
                  </a:lnTo>
                  <a:lnTo>
                    <a:pt x="21" y="101"/>
                  </a:lnTo>
                  <a:lnTo>
                    <a:pt x="20" y="102"/>
                  </a:lnTo>
                  <a:lnTo>
                    <a:pt x="15" y="100"/>
                  </a:lnTo>
                  <a:lnTo>
                    <a:pt x="11" y="98"/>
                  </a:lnTo>
                  <a:lnTo>
                    <a:pt x="11" y="96"/>
                  </a:lnTo>
                  <a:lnTo>
                    <a:pt x="10" y="95"/>
                  </a:lnTo>
                  <a:lnTo>
                    <a:pt x="7" y="93"/>
                  </a:lnTo>
                  <a:lnTo>
                    <a:pt x="3" y="92"/>
                  </a:lnTo>
                  <a:lnTo>
                    <a:pt x="2" y="92"/>
                  </a:lnTo>
                  <a:lnTo>
                    <a:pt x="3" y="92"/>
                  </a:lnTo>
                  <a:lnTo>
                    <a:pt x="3" y="90"/>
                  </a:lnTo>
                  <a:lnTo>
                    <a:pt x="3" y="89"/>
                  </a:lnTo>
                  <a:lnTo>
                    <a:pt x="1" y="88"/>
                  </a:lnTo>
                  <a:lnTo>
                    <a:pt x="1" y="86"/>
                  </a:lnTo>
                  <a:lnTo>
                    <a:pt x="1" y="85"/>
                  </a:lnTo>
                  <a:lnTo>
                    <a:pt x="1" y="84"/>
                  </a:lnTo>
                  <a:lnTo>
                    <a:pt x="1" y="83"/>
                  </a:lnTo>
                  <a:lnTo>
                    <a:pt x="0" y="83"/>
                  </a:lnTo>
                  <a:lnTo>
                    <a:pt x="3" y="77"/>
                  </a:lnTo>
                  <a:lnTo>
                    <a:pt x="3" y="73"/>
                  </a:lnTo>
                  <a:lnTo>
                    <a:pt x="1" y="71"/>
                  </a:lnTo>
                  <a:lnTo>
                    <a:pt x="0" y="70"/>
                  </a:lnTo>
                  <a:lnTo>
                    <a:pt x="1" y="70"/>
                  </a:lnTo>
                  <a:lnTo>
                    <a:pt x="4" y="70"/>
                  </a:lnTo>
                  <a:lnTo>
                    <a:pt x="6" y="69"/>
                  </a:lnTo>
                  <a:lnTo>
                    <a:pt x="7" y="68"/>
                  </a:lnTo>
                  <a:lnTo>
                    <a:pt x="10" y="69"/>
                  </a:lnTo>
                  <a:lnTo>
                    <a:pt x="14" y="72"/>
                  </a:lnTo>
                  <a:lnTo>
                    <a:pt x="17" y="73"/>
                  </a:lnTo>
                  <a:lnTo>
                    <a:pt x="17" y="74"/>
                  </a:lnTo>
                  <a:lnTo>
                    <a:pt x="18" y="75"/>
                  </a:lnTo>
                  <a:lnTo>
                    <a:pt x="17" y="77"/>
                  </a:lnTo>
                  <a:lnTo>
                    <a:pt x="18" y="77"/>
                  </a:lnTo>
                  <a:lnTo>
                    <a:pt x="20" y="78"/>
                  </a:lnTo>
                  <a:lnTo>
                    <a:pt x="22" y="78"/>
                  </a:lnTo>
                  <a:lnTo>
                    <a:pt x="21" y="80"/>
                  </a:lnTo>
                  <a:lnTo>
                    <a:pt x="21" y="82"/>
                  </a:lnTo>
                  <a:lnTo>
                    <a:pt x="23" y="82"/>
                  </a:lnTo>
                  <a:lnTo>
                    <a:pt x="25" y="80"/>
                  </a:lnTo>
                  <a:lnTo>
                    <a:pt x="27" y="78"/>
                  </a:lnTo>
                  <a:lnTo>
                    <a:pt x="28" y="75"/>
                  </a:lnTo>
                  <a:lnTo>
                    <a:pt x="29" y="70"/>
                  </a:lnTo>
                  <a:lnTo>
                    <a:pt x="29" y="69"/>
                  </a:lnTo>
                  <a:lnTo>
                    <a:pt x="31" y="70"/>
                  </a:lnTo>
                  <a:lnTo>
                    <a:pt x="36" y="69"/>
                  </a:lnTo>
                  <a:lnTo>
                    <a:pt x="39" y="70"/>
                  </a:lnTo>
                  <a:lnTo>
                    <a:pt x="43" y="70"/>
                  </a:lnTo>
                  <a:lnTo>
                    <a:pt x="43" y="72"/>
                  </a:lnTo>
                  <a:lnTo>
                    <a:pt x="44" y="73"/>
                  </a:lnTo>
                  <a:lnTo>
                    <a:pt x="45" y="75"/>
                  </a:lnTo>
                  <a:lnTo>
                    <a:pt x="46" y="77"/>
                  </a:lnTo>
                  <a:lnTo>
                    <a:pt x="49" y="77"/>
                  </a:lnTo>
                  <a:lnTo>
                    <a:pt x="51" y="76"/>
                  </a:lnTo>
                  <a:lnTo>
                    <a:pt x="53" y="75"/>
                  </a:lnTo>
                  <a:lnTo>
                    <a:pt x="54" y="76"/>
                  </a:lnTo>
                  <a:lnTo>
                    <a:pt x="56" y="75"/>
                  </a:lnTo>
                  <a:lnTo>
                    <a:pt x="59" y="73"/>
                  </a:lnTo>
                  <a:lnTo>
                    <a:pt x="59" y="72"/>
                  </a:lnTo>
                  <a:lnTo>
                    <a:pt x="62" y="72"/>
                  </a:lnTo>
                  <a:lnTo>
                    <a:pt x="66" y="69"/>
                  </a:lnTo>
                  <a:lnTo>
                    <a:pt x="70" y="68"/>
                  </a:lnTo>
                  <a:lnTo>
                    <a:pt x="85" y="66"/>
                  </a:lnTo>
                  <a:lnTo>
                    <a:pt x="85" y="65"/>
                  </a:lnTo>
                  <a:lnTo>
                    <a:pt x="85" y="62"/>
                  </a:lnTo>
                  <a:lnTo>
                    <a:pt x="86" y="61"/>
                  </a:lnTo>
                  <a:lnTo>
                    <a:pt x="88" y="62"/>
                  </a:lnTo>
                  <a:lnTo>
                    <a:pt x="91" y="63"/>
                  </a:lnTo>
                  <a:lnTo>
                    <a:pt x="93" y="64"/>
                  </a:lnTo>
                  <a:lnTo>
                    <a:pt x="94" y="65"/>
                  </a:lnTo>
                  <a:lnTo>
                    <a:pt x="96" y="66"/>
                  </a:lnTo>
                  <a:lnTo>
                    <a:pt x="98" y="64"/>
                  </a:lnTo>
                  <a:lnTo>
                    <a:pt x="101" y="64"/>
                  </a:lnTo>
                  <a:lnTo>
                    <a:pt x="103" y="65"/>
                  </a:lnTo>
                  <a:lnTo>
                    <a:pt x="104" y="67"/>
                  </a:lnTo>
                  <a:lnTo>
                    <a:pt x="104" y="67"/>
                  </a:lnTo>
                  <a:lnTo>
                    <a:pt x="104" y="68"/>
                  </a:lnTo>
                  <a:lnTo>
                    <a:pt x="105" y="70"/>
                  </a:lnTo>
                  <a:lnTo>
                    <a:pt x="107" y="72"/>
                  </a:lnTo>
                  <a:lnTo>
                    <a:pt x="109" y="73"/>
                  </a:lnTo>
                  <a:lnTo>
                    <a:pt x="112" y="73"/>
                  </a:lnTo>
                  <a:lnTo>
                    <a:pt x="112" y="71"/>
                  </a:lnTo>
                  <a:lnTo>
                    <a:pt x="112" y="68"/>
                  </a:lnTo>
                  <a:lnTo>
                    <a:pt x="113" y="64"/>
                  </a:lnTo>
                  <a:lnTo>
                    <a:pt x="112" y="62"/>
                  </a:lnTo>
                  <a:lnTo>
                    <a:pt x="110" y="62"/>
                  </a:lnTo>
                  <a:lnTo>
                    <a:pt x="108" y="62"/>
                  </a:lnTo>
                  <a:lnTo>
                    <a:pt x="108" y="61"/>
                  </a:lnTo>
                  <a:lnTo>
                    <a:pt x="108" y="60"/>
                  </a:lnTo>
                  <a:lnTo>
                    <a:pt x="109" y="57"/>
                  </a:lnTo>
                  <a:lnTo>
                    <a:pt x="109" y="53"/>
                  </a:lnTo>
                  <a:lnTo>
                    <a:pt x="106" y="49"/>
                  </a:lnTo>
                  <a:lnTo>
                    <a:pt x="103" y="45"/>
                  </a:lnTo>
                  <a:lnTo>
                    <a:pt x="103" y="43"/>
                  </a:lnTo>
                  <a:lnTo>
                    <a:pt x="105" y="40"/>
                  </a:lnTo>
                  <a:lnTo>
                    <a:pt x="108" y="38"/>
                  </a:lnTo>
                  <a:lnTo>
                    <a:pt x="113" y="35"/>
                  </a:lnTo>
                  <a:lnTo>
                    <a:pt x="115" y="34"/>
                  </a:lnTo>
                  <a:lnTo>
                    <a:pt x="118" y="34"/>
                  </a:lnTo>
                  <a:lnTo>
                    <a:pt x="121" y="32"/>
                  </a:lnTo>
                  <a:lnTo>
                    <a:pt x="122" y="31"/>
                  </a:lnTo>
                  <a:lnTo>
                    <a:pt x="124" y="29"/>
                  </a:lnTo>
                  <a:lnTo>
                    <a:pt x="125" y="21"/>
                  </a:lnTo>
                  <a:lnTo>
                    <a:pt x="126" y="21"/>
                  </a:lnTo>
                  <a:lnTo>
                    <a:pt x="126" y="20"/>
                  </a:lnTo>
                  <a:lnTo>
                    <a:pt x="132" y="23"/>
                  </a:lnTo>
                  <a:lnTo>
                    <a:pt x="133" y="23"/>
                  </a:lnTo>
                  <a:lnTo>
                    <a:pt x="134" y="22"/>
                  </a:lnTo>
                  <a:lnTo>
                    <a:pt x="136" y="20"/>
                  </a:lnTo>
                  <a:lnTo>
                    <a:pt x="136" y="18"/>
                  </a:lnTo>
                  <a:lnTo>
                    <a:pt x="136" y="15"/>
                  </a:lnTo>
                  <a:lnTo>
                    <a:pt x="136" y="12"/>
                  </a:lnTo>
                  <a:lnTo>
                    <a:pt x="136" y="11"/>
                  </a:lnTo>
                  <a:lnTo>
                    <a:pt x="138" y="12"/>
                  </a:lnTo>
                  <a:lnTo>
                    <a:pt x="140" y="14"/>
                  </a:lnTo>
                  <a:lnTo>
                    <a:pt x="142" y="15"/>
                  </a:lnTo>
                  <a:lnTo>
                    <a:pt x="144" y="19"/>
                  </a:lnTo>
                  <a:lnTo>
                    <a:pt x="149" y="20"/>
                  </a:lnTo>
                  <a:lnTo>
                    <a:pt x="154" y="20"/>
                  </a:lnTo>
                  <a:lnTo>
                    <a:pt x="156" y="18"/>
                  </a:lnTo>
                  <a:lnTo>
                    <a:pt x="158" y="18"/>
                  </a:lnTo>
                  <a:lnTo>
                    <a:pt x="160" y="19"/>
                  </a:lnTo>
                  <a:lnTo>
                    <a:pt x="165" y="20"/>
                  </a:lnTo>
                  <a:lnTo>
                    <a:pt x="165" y="16"/>
                  </a:lnTo>
                  <a:lnTo>
                    <a:pt x="168" y="12"/>
                  </a:lnTo>
                  <a:lnTo>
                    <a:pt x="169" y="11"/>
                  </a:lnTo>
                  <a:lnTo>
                    <a:pt x="172" y="11"/>
                  </a:lnTo>
                  <a:lnTo>
                    <a:pt x="172" y="9"/>
                  </a:lnTo>
                  <a:lnTo>
                    <a:pt x="174" y="1"/>
                  </a:lnTo>
                  <a:lnTo>
                    <a:pt x="174" y="0"/>
                  </a:lnTo>
                  <a:lnTo>
                    <a:pt x="177" y="0"/>
                  </a:lnTo>
                  <a:lnTo>
                    <a:pt x="179" y="1"/>
                  </a:lnTo>
                  <a:lnTo>
                    <a:pt x="180" y="3"/>
                  </a:lnTo>
                  <a:lnTo>
                    <a:pt x="181" y="3"/>
                  </a:lnTo>
                  <a:lnTo>
                    <a:pt x="182" y="2"/>
                  </a:lnTo>
                  <a:lnTo>
                    <a:pt x="184" y="1"/>
                  </a:lnTo>
                  <a:lnTo>
                    <a:pt x="187" y="2"/>
                  </a:lnTo>
                  <a:lnTo>
                    <a:pt x="193" y="5"/>
                  </a:lnTo>
                  <a:lnTo>
                    <a:pt x="197" y="7"/>
                  </a:lnTo>
                  <a:lnTo>
                    <a:pt x="199" y="7"/>
                  </a:lnTo>
                  <a:lnTo>
                    <a:pt x="201" y="7"/>
                  </a:lnTo>
                  <a:lnTo>
                    <a:pt x="208" y="12"/>
                  </a:lnTo>
                  <a:lnTo>
                    <a:pt x="213" y="13"/>
                  </a:lnTo>
                  <a:lnTo>
                    <a:pt x="218" y="13"/>
                  </a:lnTo>
                  <a:lnTo>
                    <a:pt x="220" y="11"/>
                  </a:lnTo>
                  <a:lnTo>
                    <a:pt x="222" y="10"/>
                  </a:lnTo>
                  <a:lnTo>
                    <a:pt x="223" y="10"/>
                  </a:lnTo>
                  <a:lnTo>
                    <a:pt x="225" y="10"/>
                  </a:lnTo>
                  <a:lnTo>
                    <a:pt x="229" y="13"/>
                  </a:lnTo>
                  <a:lnTo>
                    <a:pt x="231" y="14"/>
                  </a:lnTo>
                  <a:lnTo>
                    <a:pt x="233" y="14"/>
                  </a:lnTo>
                  <a:lnTo>
                    <a:pt x="234" y="14"/>
                  </a:lnTo>
                  <a:lnTo>
                    <a:pt x="236" y="18"/>
                  </a:lnTo>
                  <a:lnTo>
                    <a:pt x="237"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 name="Freeform 8">
              <a:extLst>
                <a:ext uri="{FF2B5EF4-FFF2-40B4-BE49-F238E27FC236}">
                  <a16:creationId xmlns="" xmlns:a16="http://schemas.microsoft.com/office/drawing/2014/main" id="{4F5A8471-0FED-0827-D8DD-06273411A7CF}"/>
                </a:ext>
              </a:extLst>
            </p:cNvPr>
            <p:cNvSpPr>
              <a:spLocks noChangeArrowheads="1"/>
            </p:cNvSpPr>
            <p:nvPr/>
          </p:nvSpPr>
          <p:spPr bwMode="auto">
            <a:xfrm>
              <a:off x="8836757" y="7891096"/>
              <a:ext cx="153865" cy="148368"/>
            </a:xfrm>
            <a:custGeom>
              <a:avLst/>
              <a:gdLst>
                <a:gd name="T0" fmla="*/ 47 w 124"/>
                <a:gd name="T1" fmla="*/ 5 h 121"/>
                <a:gd name="T2" fmla="*/ 55 w 124"/>
                <a:gd name="T3" fmla="*/ 7 h 121"/>
                <a:gd name="T4" fmla="*/ 61 w 124"/>
                <a:gd name="T5" fmla="*/ 5 h 121"/>
                <a:gd name="T6" fmla="*/ 68 w 124"/>
                <a:gd name="T7" fmla="*/ 9 h 121"/>
                <a:gd name="T8" fmla="*/ 76 w 124"/>
                <a:gd name="T9" fmla="*/ 7 h 121"/>
                <a:gd name="T10" fmla="*/ 83 w 124"/>
                <a:gd name="T11" fmla="*/ 7 h 121"/>
                <a:gd name="T12" fmla="*/ 93 w 124"/>
                <a:gd name="T13" fmla="*/ 9 h 121"/>
                <a:gd name="T14" fmla="*/ 97 w 124"/>
                <a:gd name="T15" fmla="*/ 15 h 121"/>
                <a:gd name="T16" fmla="*/ 102 w 124"/>
                <a:gd name="T17" fmla="*/ 19 h 121"/>
                <a:gd name="T18" fmla="*/ 108 w 124"/>
                <a:gd name="T19" fmla="*/ 17 h 121"/>
                <a:gd name="T20" fmla="*/ 115 w 124"/>
                <a:gd name="T21" fmla="*/ 18 h 121"/>
                <a:gd name="T22" fmla="*/ 113 w 124"/>
                <a:gd name="T23" fmla="*/ 26 h 121"/>
                <a:gd name="T24" fmla="*/ 108 w 124"/>
                <a:gd name="T25" fmla="*/ 35 h 121"/>
                <a:gd name="T26" fmla="*/ 108 w 124"/>
                <a:gd name="T27" fmla="*/ 42 h 121"/>
                <a:gd name="T28" fmla="*/ 115 w 124"/>
                <a:gd name="T29" fmla="*/ 47 h 121"/>
                <a:gd name="T30" fmla="*/ 123 w 124"/>
                <a:gd name="T31" fmla="*/ 55 h 121"/>
                <a:gd name="T32" fmla="*/ 118 w 124"/>
                <a:gd name="T33" fmla="*/ 58 h 121"/>
                <a:gd name="T34" fmla="*/ 112 w 124"/>
                <a:gd name="T35" fmla="*/ 58 h 121"/>
                <a:gd name="T36" fmla="*/ 115 w 124"/>
                <a:gd name="T37" fmla="*/ 64 h 121"/>
                <a:gd name="T38" fmla="*/ 119 w 124"/>
                <a:gd name="T39" fmla="*/ 75 h 121"/>
                <a:gd name="T40" fmla="*/ 115 w 124"/>
                <a:gd name="T41" fmla="*/ 75 h 121"/>
                <a:gd name="T42" fmla="*/ 110 w 124"/>
                <a:gd name="T43" fmla="*/ 77 h 121"/>
                <a:gd name="T44" fmla="*/ 107 w 124"/>
                <a:gd name="T45" fmla="*/ 78 h 121"/>
                <a:gd name="T46" fmla="*/ 102 w 124"/>
                <a:gd name="T47" fmla="*/ 78 h 121"/>
                <a:gd name="T48" fmla="*/ 105 w 124"/>
                <a:gd name="T49" fmla="*/ 85 h 121"/>
                <a:gd name="T50" fmla="*/ 102 w 124"/>
                <a:gd name="T51" fmla="*/ 86 h 121"/>
                <a:gd name="T52" fmla="*/ 96 w 124"/>
                <a:gd name="T53" fmla="*/ 88 h 121"/>
                <a:gd name="T54" fmla="*/ 92 w 124"/>
                <a:gd name="T55" fmla="*/ 94 h 121"/>
                <a:gd name="T56" fmla="*/ 88 w 124"/>
                <a:gd name="T57" fmla="*/ 100 h 121"/>
                <a:gd name="T58" fmla="*/ 87 w 124"/>
                <a:gd name="T59" fmla="*/ 107 h 121"/>
                <a:gd name="T60" fmla="*/ 89 w 124"/>
                <a:gd name="T61" fmla="*/ 116 h 121"/>
                <a:gd name="T62" fmla="*/ 87 w 124"/>
                <a:gd name="T63" fmla="*/ 120 h 121"/>
                <a:gd name="T64" fmla="*/ 82 w 124"/>
                <a:gd name="T65" fmla="*/ 118 h 121"/>
                <a:gd name="T66" fmla="*/ 69 w 124"/>
                <a:gd name="T67" fmla="*/ 109 h 121"/>
                <a:gd name="T68" fmla="*/ 64 w 124"/>
                <a:gd name="T69" fmla="*/ 104 h 121"/>
                <a:gd name="T70" fmla="*/ 61 w 124"/>
                <a:gd name="T71" fmla="*/ 102 h 121"/>
                <a:gd name="T72" fmla="*/ 60 w 124"/>
                <a:gd name="T73" fmla="*/ 99 h 121"/>
                <a:gd name="T74" fmla="*/ 49 w 124"/>
                <a:gd name="T75" fmla="*/ 86 h 121"/>
                <a:gd name="T76" fmla="*/ 43 w 124"/>
                <a:gd name="T77" fmla="*/ 78 h 121"/>
                <a:gd name="T78" fmla="*/ 30 w 124"/>
                <a:gd name="T79" fmla="*/ 65 h 121"/>
                <a:gd name="T80" fmla="*/ 20 w 124"/>
                <a:gd name="T81" fmla="*/ 54 h 121"/>
                <a:gd name="T82" fmla="*/ 14 w 124"/>
                <a:gd name="T83" fmla="*/ 41 h 121"/>
                <a:gd name="T84" fmla="*/ 10 w 124"/>
                <a:gd name="T85" fmla="*/ 33 h 121"/>
                <a:gd name="T86" fmla="*/ 0 w 124"/>
                <a:gd name="T87" fmla="*/ 19 h 121"/>
                <a:gd name="T88" fmla="*/ 3 w 124"/>
                <a:gd name="T89" fmla="*/ 3 h 121"/>
                <a:gd name="T90" fmla="*/ 9 w 124"/>
                <a:gd name="T91" fmla="*/ 4 h 121"/>
                <a:gd name="T92" fmla="*/ 18 w 124"/>
                <a:gd name="T93" fmla="*/ 12 h 121"/>
                <a:gd name="T94" fmla="*/ 25 w 124"/>
                <a:gd name="T9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121">
                  <a:moveTo>
                    <a:pt x="37" y="0"/>
                  </a:moveTo>
                  <a:lnTo>
                    <a:pt x="44" y="5"/>
                  </a:lnTo>
                  <a:lnTo>
                    <a:pt x="47" y="5"/>
                  </a:lnTo>
                  <a:lnTo>
                    <a:pt x="48" y="5"/>
                  </a:lnTo>
                  <a:lnTo>
                    <a:pt x="50" y="5"/>
                  </a:lnTo>
                  <a:lnTo>
                    <a:pt x="55" y="7"/>
                  </a:lnTo>
                  <a:lnTo>
                    <a:pt x="56" y="7"/>
                  </a:lnTo>
                  <a:lnTo>
                    <a:pt x="58" y="7"/>
                  </a:lnTo>
                  <a:lnTo>
                    <a:pt x="61" y="5"/>
                  </a:lnTo>
                  <a:lnTo>
                    <a:pt x="62" y="5"/>
                  </a:lnTo>
                  <a:lnTo>
                    <a:pt x="66" y="9"/>
                  </a:lnTo>
                  <a:lnTo>
                    <a:pt x="68" y="9"/>
                  </a:lnTo>
                  <a:lnTo>
                    <a:pt x="71" y="8"/>
                  </a:lnTo>
                  <a:lnTo>
                    <a:pt x="72" y="6"/>
                  </a:lnTo>
                  <a:lnTo>
                    <a:pt x="76" y="7"/>
                  </a:lnTo>
                  <a:lnTo>
                    <a:pt x="79" y="7"/>
                  </a:lnTo>
                  <a:lnTo>
                    <a:pt x="81" y="7"/>
                  </a:lnTo>
                  <a:lnTo>
                    <a:pt x="83" y="7"/>
                  </a:lnTo>
                  <a:lnTo>
                    <a:pt x="85" y="8"/>
                  </a:lnTo>
                  <a:lnTo>
                    <a:pt x="88" y="8"/>
                  </a:lnTo>
                  <a:lnTo>
                    <a:pt x="93" y="9"/>
                  </a:lnTo>
                  <a:lnTo>
                    <a:pt x="96" y="11"/>
                  </a:lnTo>
                  <a:lnTo>
                    <a:pt x="97" y="13"/>
                  </a:lnTo>
                  <a:lnTo>
                    <a:pt x="97" y="15"/>
                  </a:lnTo>
                  <a:lnTo>
                    <a:pt x="97" y="16"/>
                  </a:lnTo>
                  <a:lnTo>
                    <a:pt x="99" y="18"/>
                  </a:lnTo>
                  <a:lnTo>
                    <a:pt x="102" y="19"/>
                  </a:lnTo>
                  <a:lnTo>
                    <a:pt x="104" y="18"/>
                  </a:lnTo>
                  <a:lnTo>
                    <a:pt x="105" y="18"/>
                  </a:lnTo>
                  <a:lnTo>
                    <a:pt x="108" y="17"/>
                  </a:lnTo>
                  <a:lnTo>
                    <a:pt x="111" y="16"/>
                  </a:lnTo>
                  <a:lnTo>
                    <a:pt x="114" y="17"/>
                  </a:lnTo>
                  <a:lnTo>
                    <a:pt x="115" y="18"/>
                  </a:lnTo>
                  <a:lnTo>
                    <a:pt x="115" y="19"/>
                  </a:lnTo>
                  <a:lnTo>
                    <a:pt x="115" y="22"/>
                  </a:lnTo>
                  <a:lnTo>
                    <a:pt x="113" y="26"/>
                  </a:lnTo>
                  <a:lnTo>
                    <a:pt x="111" y="30"/>
                  </a:lnTo>
                  <a:lnTo>
                    <a:pt x="109" y="33"/>
                  </a:lnTo>
                  <a:lnTo>
                    <a:pt x="108" y="35"/>
                  </a:lnTo>
                  <a:lnTo>
                    <a:pt x="108" y="39"/>
                  </a:lnTo>
                  <a:lnTo>
                    <a:pt x="108" y="41"/>
                  </a:lnTo>
                  <a:lnTo>
                    <a:pt x="108" y="42"/>
                  </a:lnTo>
                  <a:lnTo>
                    <a:pt x="109" y="44"/>
                  </a:lnTo>
                  <a:lnTo>
                    <a:pt x="111" y="44"/>
                  </a:lnTo>
                  <a:lnTo>
                    <a:pt x="115" y="47"/>
                  </a:lnTo>
                  <a:lnTo>
                    <a:pt x="118" y="50"/>
                  </a:lnTo>
                  <a:lnTo>
                    <a:pt x="121" y="54"/>
                  </a:lnTo>
                  <a:lnTo>
                    <a:pt x="123" y="55"/>
                  </a:lnTo>
                  <a:lnTo>
                    <a:pt x="123" y="57"/>
                  </a:lnTo>
                  <a:lnTo>
                    <a:pt x="121" y="57"/>
                  </a:lnTo>
                  <a:lnTo>
                    <a:pt x="118" y="58"/>
                  </a:lnTo>
                  <a:lnTo>
                    <a:pt x="115" y="58"/>
                  </a:lnTo>
                  <a:lnTo>
                    <a:pt x="113" y="57"/>
                  </a:lnTo>
                  <a:lnTo>
                    <a:pt x="112" y="58"/>
                  </a:lnTo>
                  <a:lnTo>
                    <a:pt x="111" y="58"/>
                  </a:lnTo>
                  <a:lnTo>
                    <a:pt x="112" y="60"/>
                  </a:lnTo>
                  <a:lnTo>
                    <a:pt x="115" y="64"/>
                  </a:lnTo>
                  <a:lnTo>
                    <a:pt x="120" y="70"/>
                  </a:lnTo>
                  <a:lnTo>
                    <a:pt x="120" y="72"/>
                  </a:lnTo>
                  <a:lnTo>
                    <a:pt x="119" y="75"/>
                  </a:lnTo>
                  <a:lnTo>
                    <a:pt x="118" y="76"/>
                  </a:lnTo>
                  <a:lnTo>
                    <a:pt x="116" y="76"/>
                  </a:lnTo>
                  <a:lnTo>
                    <a:pt x="115" y="75"/>
                  </a:lnTo>
                  <a:lnTo>
                    <a:pt x="113" y="75"/>
                  </a:lnTo>
                  <a:lnTo>
                    <a:pt x="112" y="75"/>
                  </a:lnTo>
                  <a:lnTo>
                    <a:pt x="110" y="77"/>
                  </a:lnTo>
                  <a:lnTo>
                    <a:pt x="109" y="77"/>
                  </a:lnTo>
                  <a:lnTo>
                    <a:pt x="107" y="77"/>
                  </a:lnTo>
                  <a:lnTo>
                    <a:pt x="107" y="78"/>
                  </a:lnTo>
                  <a:lnTo>
                    <a:pt x="105" y="77"/>
                  </a:lnTo>
                  <a:lnTo>
                    <a:pt x="103" y="77"/>
                  </a:lnTo>
                  <a:lnTo>
                    <a:pt x="102" y="78"/>
                  </a:lnTo>
                  <a:lnTo>
                    <a:pt x="102" y="79"/>
                  </a:lnTo>
                  <a:lnTo>
                    <a:pt x="103" y="82"/>
                  </a:lnTo>
                  <a:lnTo>
                    <a:pt x="105" y="85"/>
                  </a:lnTo>
                  <a:lnTo>
                    <a:pt x="105" y="88"/>
                  </a:lnTo>
                  <a:lnTo>
                    <a:pt x="103" y="88"/>
                  </a:lnTo>
                  <a:lnTo>
                    <a:pt x="102" y="86"/>
                  </a:lnTo>
                  <a:lnTo>
                    <a:pt x="100" y="85"/>
                  </a:lnTo>
                  <a:lnTo>
                    <a:pt x="99" y="85"/>
                  </a:lnTo>
                  <a:lnTo>
                    <a:pt x="96" y="88"/>
                  </a:lnTo>
                  <a:lnTo>
                    <a:pt x="93" y="91"/>
                  </a:lnTo>
                  <a:lnTo>
                    <a:pt x="93" y="92"/>
                  </a:lnTo>
                  <a:lnTo>
                    <a:pt x="92" y="94"/>
                  </a:lnTo>
                  <a:lnTo>
                    <a:pt x="92" y="95"/>
                  </a:lnTo>
                  <a:lnTo>
                    <a:pt x="92" y="99"/>
                  </a:lnTo>
                  <a:lnTo>
                    <a:pt x="88" y="100"/>
                  </a:lnTo>
                  <a:lnTo>
                    <a:pt x="87" y="101"/>
                  </a:lnTo>
                  <a:lnTo>
                    <a:pt x="86" y="102"/>
                  </a:lnTo>
                  <a:lnTo>
                    <a:pt x="87" y="107"/>
                  </a:lnTo>
                  <a:lnTo>
                    <a:pt x="87" y="110"/>
                  </a:lnTo>
                  <a:lnTo>
                    <a:pt x="89" y="115"/>
                  </a:lnTo>
                  <a:lnTo>
                    <a:pt x="89" y="116"/>
                  </a:lnTo>
                  <a:lnTo>
                    <a:pt x="89" y="117"/>
                  </a:lnTo>
                  <a:lnTo>
                    <a:pt x="87" y="119"/>
                  </a:lnTo>
                  <a:lnTo>
                    <a:pt x="87" y="120"/>
                  </a:lnTo>
                  <a:lnTo>
                    <a:pt x="86" y="120"/>
                  </a:lnTo>
                  <a:lnTo>
                    <a:pt x="83" y="118"/>
                  </a:lnTo>
                  <a:lnTo>
                    <a:pt x="82" y="118"/>
                  </a:lnTo>
                  <a:lnTo>
                    <a:pt x="76" y="114"/>
                  </a:lnTo>
                  <a:lnTo>
                    <a:pt x="74" y="112"/>
                  </a:lnTo>
                  <a:lnTo>
                    <a:pt x="69" y="109"/>
                  </a:lnTo>
                  <a:lnTo>
                    <a:pt x="67" y="107"/>
                  </a:lnTo>
                  <a:lnTo>
                    <a:pt x="66" y="105"/>
                  </a:lnTo>
                  <a:lnTo>
                    <a:pt x="64" y="104"/>
                  </a:lnTo>
                  <a:lnTo>
                    <a:pt x="61" y="105"/>
                  </a:lnTo>
                  <a:lnTo>
                    <a:pt x="59" y="103"/>
                  </a:lnTo>
                  <a:lnTo>
                    <a:pt x="61" y="102"/>
                  </a:lnTo>
                  <a:lnTo>
                    <a:pt x="61" y="101"/>
                  </a:lnTo>
                  <a:lnTo>
                    <a:pt x="61" y="101"/>
                  </a:lnTo>
                  <a:lnTo>
                    <a:pt x="60" y="99"/>
                  </a:lnTo>
                  <a:lnTo>
                    <a:pt x="53" y="92"/>
                  </a:lnTo>
                  <a:lnTo>
                    <a:pt x="50" y="87"/>
                  </a:lnTo>
                  <a:lnTo>
                    <a:pt x="49" y="86"/>
                  </a:lnTo>
                  <a:lnTo>
                    <a:pt x="49" y="81"/>
                  </a:lnTo>
                  <a:lnTo>
                    <a:pt x="48" y="81"/>
                  </a:lnTo>
                  <a:lnTo>
                    <a:pt x="43" y="78"/>
                  </a:lnTo>
                  <a:lnTo>
                    <a:pt x="37" y="72"/>
                  </a:lnTo>
                  <a:lnTo>
                    <a:pt x="31" y="66"/>
                  </a:lnTo>
                  <a:lnTo>
                    <a:pt x="30" y="65"/>
                  </a:lnTo>
                  <a:lnTo>
                    <a:pt x="27" y="61"/>
                  </a:lnTo>
                  <a:lnTo>
                    <a:pt x="24" y="57"/>
                  </a:lnTo>
                  <a:lnTo>
                    <a:pt x="20" y="54"/>
                  </a:lnTo>
                  <a:lnTo>
                    <a:pt x="18" y="52"/>
                  </a:lnTo>
                  <a:lnTo>
                    <a:pt x="15" y="47"/>
                  </a:lnTo>
                  <a:lnTo>
                    <a:pt x="14" y="41"/>
                  </a:lnTo>
                  <a:lnTo>
                    <a:pt x="13" y="36"/>
                  </a:lnTo>
                  <a:lnTo>
                    <a:pt x="12" y="34"/>
                  </a:lnTo>
                  <a:lnTo>
                    <a:pt x="10" y="33"/>
                  </a:lnTo>
                  <a:lnTo>
                    <a:pt x="5" y="27"/>
                  </a:lnTo>
                  <a:lnTo>
                    <a:pt x="0" y="23"/>
                  </a:lnTo>
                  <a:lnTo>
                    <a:pt x="0" y="19"/>
                  </a:lnTo>
                  <a:lnTo>
                    <a:pt x="1" y="12"/>
                  </a:lnTo>
                  <a:lnTo>
                    <a:pt x="1" y="5"/>
                  </a:lnTo>
                  <a:lnTo>
                    <a:pt x="3" y="3"/>
                  </a:lnTo>
                  <a:lnTo>
                    <a:pt x="5" y="3"/>
                  </a:lnTo>
                  <a:lnTo>
                    <a:pt x="7" y="3"/>
                  </a:lnTo>
                  <a:lnTo>
                    <a:pt x="9" y="4"/>
                  </a:lnTo>
                  <a:lnTo>
                    <a:pt x="13" y="9"/>
                  </a:lnTo>
                  <a:lnTo>
                    <a:pt x="15" y="11"/>
                  </a:lnTo>
                  <a:lnTo>
                    <a:pt x="18" y="12"/>
                  </a:lnTo>
                  <a:lnTo>
                    <a:pt x="20" y="9"/>
                  </a:lnTo>
                  <a:lnTo>
                    <a:pt x="23" y="5"/>
                  </a:lnTo>
                  <a:lnTo>
                    <a:pt x="25" y="3"/>
                  </a:lnTo>
                  <a:lnTo>
                    <a:pt x="33" y="3"/>
                  </a:lnTo>
                  <a:lnTo>
                    <a:pt x="3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8" name="Freeform 10">
              <a:extLst>
                <a:ext uri="{FF2B5EF4-FFF2-40B4-BE49-F238E27FC236}">
                  <a16:creationId xmlns="" xmlns:a16="http://schemas.microsoft.com/office/drawing/2014/main" id="{054AB2A3-5957-56F5-3839-8580A9E42AF0}"/>
                </a:ext>
              </a:extLst>
            </p:cNvPr>
            <p:cNvSpPr>
              <a:spLocks noChangeArrowheads="1"/>
            </p:cNvSpPr>
            <p:nvPr/>
          </p:nvSpPr>
          <p:spPr bwMode="auto">
            <a:xfrm>
              <a:off x="8314715" y="7517423"/>
              <a:ext cx="153865" cy="120894"/>
            </a:xfrm>
            <a:custGeom>
              <a:avLst/>
              <a:gdLst>
                <a:gd name="T0" fmla="*/ 74 w 123"/>
                <a:gd name="T1" fmla="*/ 4 h 99"/>
                <a:gd name="T2" fmla="*/ 80 w 123"/>
                <a:gd name="T3" fmla="*/ 1 h 99"/>
                <a:gd name="T4" fmla="*/ 83 w 123"/>
                <a:gd name="T5" fmla="*/ 7 h 99"/>
                <a:gd name="T6" fmla="*/ 93 w 123"/>
                <a:gd name="T7" fmla="*/ 11 h 99"/>
                <a:gd name="T8" fmla="*/ 96 w 123"/>
                <a:gd name="T9" fmla="*/ 12 h 99"/>
                <a:gd name="T10" fmla="*/ 105 w 123"/>
                <a:gd name="T11" fmla="*/ 17 h 99"/>
                <a:gd name="T12" fmla="*/ 102 w 123"/>
                <a:gd name="T13" fmla="*/ 24 h 99"/>
                <a:gd name="T14" fmla="*/ 102 w 123"/>
                <a:gd name="T15" fmla="*/ 28 h 99"/>
                <a:gd name="T16" fmla="*/ 100 w 123"/>
                <a:gd name="T17" fmla="*/ 34 h 99"/>
                <a:gd name="T18" fmla="*/ 106 w 123"/>
                <a:gd name="T19" fmla="*/ 34 h 99"/>
                <a:gd name="T20" fmla="*/ 111 w 123"/>
                <a:gd name="T21" fmla="*/ 37 h 99"/>
                <a:gd name="T22" fmla="*/ 119 w 123"/>
                <a:gd name="T23" fmla="*/ 45 h 99"/>
                <a:gd name="T24" fmla="*/ 117 w 123"/>
                <a:gd name="T25" fmla="*/ 50 h 99"/>
                <a:gd name="T26" fmla="*/ 122 w 123"/>
                <a:gd name="T27" fmla="*/ 55 h 99"/>
                <a:gd name="T28" fmla="*/ 115 w 123"/>
                <a:gd name="T29" fmla="*/ 67 h 99"/>
                <a:gd name="T30" fmla="*/ 114 w 123"/>
                <a:gd name="T31" fmla="*/ 67 h 99"/>
                <a:gd name="T32" fmla="*/ 107 w 123"/>
                <a:gd name="T33" fmla="*/ 70 h 99"/>
                <a:gd name="T34" fmla="*/ 102 w 123"/>
                <a:gd name="T35" fmla="*/ 78 h 99"/>
                <a:gd name="T36" fmla="*/ 102 w 123"/>
                <a:gd name="T37" fmla="*/ 83 h 99"/>
                <a:gd name="T38" fmla="*/ 105 w 123"/>
                <a:gd name="T39" fmla="*/ 87 h 99"/>
                <a:gd name="T40" fmla="*/ 106 w 123"/>
                <a:gd name="T41" fmla="*/ 95 h 99"/>
                <a:gd name="T42" fmla="*/ 101 w 123"/>
                <a:gd name="T43" fmla="*/ 97 h 99"/>
                <a:gd name="T44" fmla="*/ 95 w 123"/>
                <a:gd name="T45" fmla="*/ 98 h 99"/>
                <a:gd name="T46" fmla="*/ 89 w 123"/>
                <a:gd name="T47" fmla="*/ 91 h 99"/>
                <a:gd name="T48" fmla="*/ 83 w 123"/>
                <a:gd name="T49" fmla="*/ 88 h 99"/>
                <a:gd name="T50" fmla="*/ 77 w 123"/>
                <a:gd name="T51" fmla="*/ 85 h 99"/>
                <a:gd name="T52" fmla="*/ 74 w 123"/>
                <a:gd name="T53" fmla="*/ 78 h 99"/>
                <a:gd name="T54" fmla="*/ 73 w 123"/>
                <a:gd name="T55" fmla="*/ 67 h 99"/>
                <a:gd name="T56" fmla="*/ 68 w 123"/>
                <a:gd name="T57" fmla="*/ 72 h 99"/>
                <a:gd name="T58" fmla="*/ 59 w 123"/>
                <a:gd name="T59" fmla="*/ 77 h 99"/>
                <a:gd name="T60" fmla="*/ 51 w 123"/>
                <a:gd name="T61" fmla="*/ 75 h 99"/>
                <a:gd name="T62" fmla="*/ 53 w 123"/>
                <a:gd name="T63" fmla="*/ 72 h 99"/>
                <a:gd name="T64" fmla="*/ 51 w 123"/>
                <a:gd name="T65" fmla="*/ 67 h 99"/>
                <a:gd name="T66" fmla="*/ 53 w 123"/>
                <a:gd name="T67" fmla="*/ 62 h 99"/>
                <a:gd name="T68" fmla="*/ 43 w 123"/>
                <a:gd name="T69" fmla="*/ 58 h 99"/>
                <a:gd name="T70" fmla="*/ 38 w 123"/>
                <a:gd name="T71" fmla="*/ 58 h 99"/>
                <a:gd name="T72" fmla="*/ 35 w 123"/>
                <a:gd name="T73" fmla="*/ 51 h 99"/>
                <a:gd name="T74" fmla="*/ 26 w 123"/>
                <a:gd name="T75" fmla="*/ 49 h 99"/>
                <a:gd name="T76" fmla="*/ 22 w 123"/>
                <a:gd name="T77" fmla="*/ 41 h 99"/>
                <a:gd name="T78" fmla="*/ 19 w 123"/>
                <a:gd name="T79" fmla="*/ 35 h 99"/>
                <a:gd name="T80" fmla="*/ 11 w 123"/>
                <a:gd name="T81" fmla="*/ 39 h 99"/>
                <a:gd name="T82" fmla="*/ 5 w 123"/>
                <a:gd name="T83" fmla="*/ 34 h 99"/>
                <a:gd name="T84" fmla="*/ 2 w 123"/>
                <a:gd name="T85" fmla="*/ 26 h 99"/>
                <a:gd name="T86" fmla="*/ 0 w 123"/>
                <a:gd name="T87" fmla="*/ 19 h 99"/>
                <a:gd name="T88" fmla="*/ 26 w 123"/>
                <a:gd name="T89" fmla="*/ 5 h 99"/>
                <a:gd name="T90" fmla="*/ 29 w 123"/>
                <a:gd name="T91" fmla="*/ 12 h 99"/>
                <a:gd name="T92" fmla="*/ 33 w 123"/>
                <a:gd name="T93" fmla="*/ 10 h 99"/>
                <a:gd name="T94" fmla="*/ 40 w 123"/>
                <a:gd name="T95" fmla="*/ 12 h 99"/>
                <a:gd name="T96" fmla="*/ 48 w 123"/>
                <a:gd name="T97" fmla="*/ 12 h 99"/>
                <a:gd name="T98" fmla="*/ 54 w 123"/>
                <a:gd name="T99" fmla="*/ 4 h 99"/>
                <a:gd name="T100" fmla="*/ 60 w 123"/>
                <a:gd name="T101" fmla="*/ 6 h 99"/>
                <a:gd name="T102" fmla="*/ 63 w 123"/>
                <a:gd name="T103" fmla="*/ 0 h 99"/>
                <a:gd name="T104" fmla="*/ 67 w 123"/>
                <a:gd name="T105" fmla="*/ 3 h 99"/>
                <a:gd name="T106" fmla="*/ 73 w 123"/>
                <a:gd name="T10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99">
                  <a:moveTo>
                    <a:pt x="73" y="3"/>
                  </a:moveTo>
                  <a:lnTo>
                    <a:pt x="73" y="3"/>
                  </a:lnTo>
                  <a:lnTo>
                    <a:pt x="74" y="4"/>
                  </a:lnTo>
                  <a:lnTo>
                    <a:pt x="77" y="4"/>
                  </a:lnTo>
                  <a:lnTo>
                    <a:pt x="79" y="2"/>
                  </a:lnTo>
                  <a:lnTo>
                    <a:pt x="80" y="1"/>
                  </a:lnTo>
                  <a:lnTo>
                    <a:pt x="81" y="1"/>
                  </a:lnTo>
                  <a:lnTo>
                    <a:pt x="81" y="4"/>
                  </a:lnTo>
                  <a:lnTo>
                    <a:pt x="83" y="7"/>
                  </a:lnTo>
                  <a:lnTo>
                    <a:pt x="86" y="10"/>
                  </a:lnTo>
                  <a:lnTo>
                    <a:pt x="89" y="11"/>
                  </a:lnTo>
                  <a:lnTo>
                    <a:pt x="93" y="11"/>
                  </a:lnTo>
                  <a:lnTo>
                    <a:pt x="94" y="10"/>
                  </a:lnTo>
                  <a:lnTo>
                    <a:pt x="95" y="11"/>
                  </a:lnTo>
                  <a:lnTo>
                    <a:pt x="96" y="12"/>
                  </a:lnTo>
                  <a:lnTo>
                    <a:pt x="98" y="14"/>
                  </a:lnTo>
                  <a:lnTo>
                    <a:pt x="103" y="16"/>
                  </a:lnTo>
                  <a:lnTo>
                    <a:pt x="105" y="17"/>
                  </a:lnTo>
                  <a:lnTo>
                    <a:pt x="105" y="18"/>
                  </a:lnTo>
                  <a:lnTo>
                    <a:pt x="105" y="20"/>
                  </a:lnTo>
                  <a:lnTo>
                    <a:pt x="102" y="24"/>
                  </a:lnTo>
                  <a:lnTo>
                    <a:pt x="102" y="26"/>
                  </a:lnTo>
                  <a:lnTo>
                    <a:pt x="102" y="27"/>
                  </a:lnTo>
                  <a:lnTo>
                    <a:pt x="102" y="28"/>
                  </a:lnTo>
                  <a:lnTo>
                    <a:pt x="100" y="31"/>
                  </a:lnTo>
                  <a:lnTo>
                    <a:pt x="100" y="32"/>
                  </a:lnTo>
                  <a:lnTo>
                    <a:pt x="100" y="34"/>
                  </a:lnTo>
                  <a:lnTo>
                    <a:pt x="101" y="35"/>
                  </a:lnTo>
                  <a:lnTo>
                    <a:pt x="101" y="35"/>
                  </a:lnTo>
                  <a:lnTo>
                    <a:pt x="106" y="34"/>
                  </a:lnTo>
                  <a:lnTo>
                    <a:pt x="107" y="37"/>
                  </a:lnTo>
                  <a:lnTo>
                    <a:pt x="111" y="37"/>
                  </a:lnTo>
                  <a:lnTo>
                    <a:pt x="111" y="37"/>
                  </a:lnTo>
                  <a:lnTo>
                    <a:pt x="115" y="40"/>
                  </a:lnTo>
                  <a:lnTo>
                    <a:pt x="115" y="42"/>
                  </a:lnTo>
                  <a:lnTo>
                    <a:pt x="119" y="45"/>
                  </a:lnTo>
                  <a:lnTo>
                    <a:pt x="116" y="47"/>
                  </a:lnTo>
                  <a:lnTo>
                    <a:pt x="117" y="48"/>
                  </a:lnTo>
                  <a:lnTo>
                    <a:pt x="117" y="50"/>
                  </a:lnTo>
                  <a:lnTo>
                    <a:pt x="120" y="50"/>
                  </a:lnTo>
                  <a:lnTo>
                    <a:pt x="122" y="51"/>
                  </a:lnTo>
                  <a:lnTo>
                    <a:pt x="122" y="55"/>
                  </a:lnTo>
                  <a:lnTo>
                    <a:pt x="122" y="58"/>
                  </a:lnTo>
                  <a:lnTo>
                    <a:pt x="117" y="63"/>
                  </a:lnTo>
                  <a:lnTo>
                    <a:pt x="115" y="67"/>
                  </a:lnTo>
                  <a:lnTo>
                    <a:pt x="115" y="68"/>
                  </a:lnTo>
                  <a:lnTo>
                    <a:pt x="114" y="68"/>
                  </a:lnTo>
                  <a:lnTo>
                    <a:pt x="114" y="67"/>
                  </a:lnTo>
                  <a:lnTo>
                    <a:pt x="112" y="67"/>
                  </a:lnTo>
                  <a:lnTo>
                    <a:pt x="110" y="66"/>
                  </a:lnTo>
                  <a:lnTo>
                    <a:pt x="107" y="70"/>
                  </a:lnTo>
                  <a:lnTo>
                    <a:pt x="105" y="74"/>
                  </a:lnTo>
                  <a:lnTo>
                    <a:pt x="104" y="76"/>
                  </a:lnTo>
                  <a:lnTo>
                    <a:pt x="102" y="78"/>
                  </a:lnTo>
                  <a:lnTo>
                    <a:pt x="102" y="80"/>
                  </a:lnTo>
                  <a:lnTo>
                    <a:pt x="102" y="81"/>
                  </a:lnTo>
                  <a:lnTo>
                    <a:pt x="102" y="83"/>
                  </a:lnTo>
                  <a:lnTo>
                    <a:pt x="102" y="84"/>
                  </a:lnTo>
                  <a:lnTo>
                    <a:pt x="104" y="86"/>
                  </a:lnTo>
                  <a:lnTo>
                    <a:pt x="105" y="87"/>
                  </a:lnTo>
                  <a:lnTo>
                    <a:pt x="107" y="92"/>
                  </a:lnTo>
                  <a:lnTo>
                    <a:pt x="106" y="93"/>
                  </a:lnTo>
                  <a:lnTo>
                    <a:pt x="106" y="95"/>
                  </a:lnTo>
                  <a:lnTo>
                    <a:pt x="105" y="96"/>
                  </a:lnTo>
                  <a:lnTo>
                    <a:pt x="104" y="97"/>
                  </a:lnTo>
                  <a:lnTo>
                    <a:pt x="101" y="97"/>
                  </a:lnTo>
                  <a:lnTo>
                    <a:pt x="98" y="97"/>
                  </a:lnTo>
                  <a:lnTo>
                    <a:pt x="96" y="98"/>
                  </a:lnTo>
                  <a:lnTo>
                    <a:pt x="95" y="98"/>
                  </a:lnTo>
                  <a:lnTo>
                    <a:pt x="93" y="96"/>
                  </a:lnTo>
                  <a:lnTo>
                    <a:pt x="90" y="93"/>
                  </a:lnTo>
                  <a:lnTo>
                    <a:pt x="89" y="91"/>
                  </a:lnTo>
                  <a:lnTo>
                    <a:pt x="88" y="90"/>
                  </a:lnTo>
                  <a:lnTo>
                    <a:pt x="86" y="89"/>
                  </a:lnTo>
                  <a:lnTo>
                    <a:pt x="83" y="88"/>
                  </a:lnTo>
                  <a:lnTo>
                    <a:pt x="81" y="86"/>
                  </a:lnTo>
                  <a:lnTo>
                    <a:pt x="79" y="85"/>
                  </a:lnTo>
                  <a:lnTo>
                    <a:pt x="77" y="85"/>
                  </a:lnTo>
                  <a:lnTo>
                    <a:pt x="74" y="85"/>
                  </a:lnTo>
                  <a:lnTo>
                    <a:pt x="74" y="81"/>
                  </a:lnTo>
                  <a:lnTo>
                    <a:pt x="74" y="78"/>
                  </a:lnTo>
                  <a:lnTo>
                    <a:pt x="72" y="76"/>
                  </a:lnTo>
                  <a:lnTo>
                    <a:pt x="74" y="67"/>
                  </a:lnTo>
                  <a:lnTo>
                    <a:pt x="73" y="67"/>
                  </a:lnTo>
                  <a:lnTo>
                    <a:pt x="72" y="67"/>
                  </a:lnTo>
                  <a:lnTo>
                    <a:pt x="70" y="69"/>
                  </a:lnTo>
                  <a:lnTo>
                    <a:pt x="68" y="72"/>
                  </a:lnTo>
                  <a:lnTo>
                    <a:pt x="68" y="74"/>
                  </a:lnTo>
                  <a:lnTo>
                    <a:pt x="65" y="76"/>
                  </a:lnTo>
                  <a:lnTo>
                    <a:pt x="59" y="77"/>
                  </a:lnTo>
                  <a:lnTo>
                    <a:pt x="53" y="76"/>
                  </a:lnTo>
                  <a:lnTo>
                    <a:pt x="52" y="75"/>
                  </a:lnTo>
                  <a:lnTo>
                    <a:pt x="51" y="75"/>
                  </a:lnTo>
                  <a:lnTo>
                    <a:pt x="51" y="74"/>
                  </a:lnTo>
                  <a:lnTo>
                    <a:pt x="52" y="73"/>
                  </a:lnTo>
                  <a:lnTo>
                    <a:pt x="53" y="72"/>
                  </a:lnTo>
                  <a:lnTo>
                    <a:pt x="53" y="70"/>
                  </a:lnTo>
                  <a:lnTo>
                    <a:pt x="53" y="68"/>
                  </a:lnTo>
                  <a:lnTo>
                    <a:pt x="51" y="67"/>
                  </a:lnTo>
                  <a:lnTo>
                    <a:pt x="52" y="65"/>
                  </a:lnTo>
                  <a:lnTo>
                    <a:pt x="53" y="63"/>
                  </a:lnTo>
                  <a:lnTo>
                    <a:pt x="53" y="62"/>
                  </a:lnTo>
                  <a:lnTo>
                    <a:pt x="49" y="58"/>
                  </a:lnTo>
                  <a:lnTo>
                    <a:pt x="46" y="58"/>
                  </a:lnTo>
                  <a:lnTo>
                    <a:pt x="43" y="58"/>
                  </a:lnTo>
                  <a:lnTo>
                    <a:pt x="40" y="57"/>
                  </a:lnTo>
                  <a:lnTo>
                    <a:pt x="39" y="57"/>
                  </a:lnTo>
                  <a:lnTo>
                    <a:pt x="38" y="58"/>
                  </a:lnTo>
                  <a:lnTo>
                    <a:pt x="37" y="59"/>
                  </a:lnTo>
                  <a:lnTo>
                    <a:pt x="37" y="58"/>
                  </a:lnTo>
                  <a:lnTo>
                    <a:pt x="35" y="51"/>
                  </a:lnTo>
                  <a:lnTo>
                    <a:pt x="34" y="50"/>
                  </a:lnTo>
                  <a:lnTo>
                    <a:pt x="31" y="50"/>
                  </a:lnTo>
                  <a:lnTo>
                    <a:pt x="26" y="49"/>
                  </a:lnTo>
                  <a:lnTo>
                    <a:pt x="24" y="48"/>
                  </a:lnTo>
                  <a:lnTo>
                    <a:pt x="23" y="45"/>
                  </a:lnTo>
                  <a:lnTo>
                    <a:pt x="22" y="41"/>
                  </a:lnTo>
                  <a:lnTo>
                    <a:pt x="21" y="38"/>
                  </a:lnTo>
                  <a:lnTo>
                    <a:pt x="20" y="37"/>
                  </a:lnTo>
                  <a:lnTo>
                    <a:pt x="19" y="35"/>
                  </a:lnTo>
                  <a:lnTo>
                    <a:pt x="16" y="36"/>
                  </a:lnTo>
                  <a:lnTo>
                    <a:pt x="13" y="38"/>
                  </a:lnTo>
                  <a:lnTo>
                    <a:pt x="11" y="39"/>
                  </a:lnTo>
                  <a:lnTo>
                    <a:pt x="10" y="39"/>
                  </a:lnTo>
                  <a:lnTo>
                    <a:pt x="8" y="37"/>
                  </a:lnTo>
                  <a:lnTo>
                    <a:pt x="5" y="34"/>
                  </a:lnTo>
                  <a:lnTo>
                    <a:pt x="2" y="31"/>
                  </a:lnTo>
                  <a:lnTo>
                    <a:pt x="2" y="29"/>
                  </a:lnTo>
                  <a:lnTo>
                    <a:pt x="2" y="26"/>
                  </a:lnTo>
                  <a:lnTo>
                    <a:pt x="2" y="24"/>
                  </a:lnTo>
                  <a:lnTo>
                    <a:pt x="0" y="22"/>
                  </a:lnTo>
                  <a:lnTo>
                    <a:pt x="0" y="19"/>
                  </a:lnTo>
                  <a:lnTo>
                    <a:pt x="14" y="11"/>
                  </a:lnTo>
                  <a:lnTo>
                    <a:pt x="22" y="6"/>
                  </a:lnTo>
                  <a:lnTo>
                    <a:pt x="26" y="5"/>
                  </a:lnTo>
                  <a:lnTo>
                    <a:pt x="27" y="9"/>
                  </a:lnTo>
                  <a:lnTo>
                    <a:pt x="28" y="11"/>
                  </a:lnTo>
                  <a:lnTo>
                    <a:pt x="29" y="12"/>
                  </a:lnTo>
                  <a:lnTo>
                    <a:pt x="31" y="12"/>
                  </a:lnTo>
                  <a:lnTo>
                    <a:pt x="32" y="11"/>
                  </a:lnTo>
                  <a:lnTo>
                    <a:pt x="33" y="10"/>
                  </a:lnTo>
                  <a:lnTo>
                    <a:pt x="37" y="11"/>
                  </a:lnTo>
                  <a:lnTo>
                    <a:pt x="39" y="11"/>
                  </a:lnTo>
                  <a:lnTo>
                    <a:pt x="40" y="12"/>
                  </a:lnTo>
                  <a:lnTo>
                    <a:pt x="42" y="13"/>
                  </a:lnTo>
                  <a:lnTo>
                    <a:pt x="44" y="13"/>
                  </a:lnTo>
                  <a:lnTo>
                    <a:pt x="48" y="12"/>
                  </a:lnTo>
                  <a:lnTo>
                    <a:pt x="53" y="9"/>
                  </a:lnTo>
                  <a:lnTo>
                    <a:pt x="54" y="7"/>
                  </a:lnTo>
                  <a:lnTo>
                    <a:pt x="54" y="4"/>
                  </a:lnTo>
                  <a:lnTo>
                    <a:pt x="57" y="6"/>
                  </a:lnTo>
                  <a:lnTo>
                    <a:pt x="59" y="6"/>
                  </a:lnTo>
                  <a:lnTo>
                    <a:pt x="60" y="6"/>
                  </a:lnTo>
                  <a:lnTo>
                    <a:pt x="59" y="3"/>
                  </a:lnTo>
                  <a:lnTo>
                    <a:pt x="61" y="1"/>
                  </a:lnTo>
                  <a:lnTo>
                    <a:pt x="63" y="0"/>
                  </a:lnTo>
                  <a:lnTo>
                    <a:pt x="64" y="1"/>
                  </a:lnTo>
                  <a:lnTo>
                    <a:pt x="66" y="3"/>
                  </a:lnTo>
                  <a:lnTo>
                    <a:pt x="67" y="3"/>
                  </a:lnTo>
                  <a:lnTo>
                    <a:pt x="72" y="0"/>
                  </a:lnTo>
                  <a:lnTo>
                    <a:pt x="72" y="0"/>
                  </a:lnTo>
                  <a:lnTo>
                    <a:pt x="73" y="1"/>
                  </a:lnTo>
                  <a:lnTo>
                    <a:pt x="7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 name="Freeform 12">
              <a:extLst>
                <a:ext uri="{FF2B5EF4-FFF2-40B4-BE49-F238E27FC236}">
                  <a16:creationId xmlns="" xmlns:a16="http://schemas.microsoft.com/office/drawing/2014/main" id="{4D6C0309-0EC4-C984-53A2-5C2EF355C69B}"/>
                </a:ext>
              </a:extLst>
            </p:cNvPr>
            <p:cNvSpPr>
              <a:spLocks noChangeArrowheads="1"/>
            </p:cNvSpPr>
            <p:nvPr/>
          </p:nvSpPr>
          <p:spPr bwMode="auto">
            <a:xfrm>
              <a:off x="9100526" y="7946048"/>
              <a:ext cx="247285" cy="164856"/>
            </a:xfrm>
            <a:custGeom>
              <a:avLst/>
              <a:gdLst>
                <a:gd name="T0" fmla="*/ 194 w 199"/>
                <a:gd name="T1" fmla="*/ 37 h 131"/>
                <a:gd name="T2" fmla="*/ 181 w 199"/>
                <a:gd name="T3" fmla="*/ 43 h 131"/>
                <a:gd name="T4" fmla="*/ 176 w 199"/>
                <a:gd name="T5" fmla="*/ 54 h 131"/>
                <a:gd name="T6" fmla="*/ 171 w 199"/>
                <a:gd name="T7" fmla="*/ 67 h 131"/>
                <a:gd name="T8" fmla="*/ 170 w 199"/>
                <a:gd name="T9" fmla="*/ 83 h 131"/>
                <a:gd name="T10" fmla="*/ 180 w 199"/>
                <a:gd name="T11" fmla="*/ 99 h 131"/>
                <a:gd name="T12" fmla="*/ 173 w 199"/>
                <a:gd name="T13" fmla="*/ 99 h 131"/>
                <a:gd name="T14" fmla="*/ 166 w 199"/>
                <a:gd name="T15" fmla="*/ 100 h 131"/>
                <a:gd name="T16" fmla="*/ 159 w 199"/>
                <a:gd name="T17" fmla="*/ 97 h 131"/>
                <a:gd name="T18" fmla="*/ 154 w 199"/>
                <a:gd name="T19" fmla="*/ 94 h 131"/>
                <a:gd name="T20" fmla="*/ 144 w 199"/>
                <a:gd name="T21" fmla="*/ 98 h 131"/>
                <a:gd name="T22" fmla="*/ 135 w 199"/>
                <a:gd name="T23" fmla="*/ 99 h 131"/>
                <a:gd name="T24" fmla="*/ 132 w 199"/>
                <a:gd name="T25" fmla="*/ 104 h 131"/>
                <a:gd name="T26" fmla="*/ 126 w 199"/>
                <a:gd name="T27" fmla="*/ 107 h 131"/>
                <a:gd name="T28" fmla="*/ 122 w 199"/>
                <a:gd name="T29" fmla="*/ 108 h 131"/>
                <a:gd name="T30" fmla="*/ 118 w 199"/>
                <a:gd name="T31" fmla="*/ 111 h 131"/>
                <a:gd name="T32" fmla="*/ 120 w 199"/>
                <a:gd name="T33" fmla="*/ 118 h 131"/>
                <a:gd name="T34" fmla="*/ 118 w 199"/>
                <a:gd name="T35" fmla="*/ 126 h 131"/>
                <a:gd name="T36" fmla="*/ 107 w 199"/>
                <a:gd name="T37" fmla="*/ 127 h 131"/>
                <a:gd name="T38" fmla="*/ 96 w 199"/>
                <a:gd name="T39" fmla="*/ 129 h 131"/>
                <a:gd name="T40" fmla="*/ 84 w 199"/>
                <a:gd name="T41" fmla="*/ 125 h 131"/>
                <a:gd name="T42" fmla="*/ 77 w 199"/>
                <a:gd name="T43" fmla="*/ 125 h 131"/>
                <a:gd name="T44" fmla="*/ 70 w 199"/>
                <a:gd name="T45" fmla="*/ 120 h 131"/>
                <a:gd name="T46" fmla="*/ 65 w 199"/>
                <a:gd name="T47" fmla="*/ 118 h 131"/>
                <a:gd name="T48" fmla="*/ 54 w 199"/>
                <a:gd name="T49" fmla="*/ 118 h 131"/>
                <a:gd name="T50" fmla="*/ 51 w 199"/>
                <a:gd name="T51" fmla="*/ 121 h 131"/>
                <a:gd name="T52" fmla="*/ 41 w 199"/>
                <a:gd name="T53" fmla="*/ 124 h 131"/>
                <a:gd name="T54" fmla="*/ 32 w 199"/>
                <a:gd name="T55" fmla="*/ 124 h 131"/>
                <a:gd name="T56" fmla="*/ 21 w 199"/>
                <a:gd name="T57" fmla="*/ 126 h 131"/>
                <a:gd name="T58" fmla="*/ 19 w 199"/>
                <a:gd name="T59" fmla="*/ 115 h 131"/>
                <a:gd name="T60" fmla="*/ 20 w 199"/>
                <a:gd name="T61" fmla="*/ 108 h 131"/>
                <a:gd name="T62" fmla="*/ 15 w 199"/>
                <a:gd name="T63" fmla="*/ 98 h 131"/>
                <a:gd name="T64" fmla="*/ 7 w 199"/>
                <a:gd name="T65" fmla="*/ 93 h 131"/>
                <a:gd name="T66" fmla="*/ 2 w 199"/>
                <a:gd name="T67" fmla="*/ 83 h 131"/>
                <a:gd name="T68" fmla="*/ 5 w 199"/>
                <a:gd name="T69" fmla="*/ 77 h 131"/>
                <a:gd name="T70" fmla="*/ 2 w 199"/>
                <a:gd name="T71" fmla="*/ 71 h 131"/>
                <a:gd name="T72" fmla="*/ 2 w 199"/>
                <a:gd name="T73" fmla="*/ 64 h 131"/>
                <a:gd name="T74" fmla="*/ 6 w 199"/>
                <a:gd name="T75" fmla="*/ 60 h 131"/>
                <a:gd name="T76" fmla="*/ 15 w 199"/>
                <a:gd name="T77" fmla="*/ 54 h 131"/>
                <a:gd name="T78" fmla="*/ 19 w 199"/>
                <a:gd name="T79" fmla="*/ 48 h 131"/>
                <a:gd name="T80" fmla="*/ 14 w 199"/>
                <a:gd name="T81" fmla="*/ 42 h 131"/>
                <a:gd name="T82" fmla="*/ 6 w 199"/>
                <a:gd name="T83" fmla="*/ 35 h 131"/>
                <a:gd name="T84" fmla="*/ 2 w 199"/>
                <a:gd name="T85" fmla="*/ 26 h 131"/>
                <a:gd name="T86" fmla="*/ 0 w 199"/>
                <a:gd name="T87" fmla="*/ 20 h 131"/>
                <a:gd name="T88" fmla="*/ 2 w 199"/>
                <a:gd name="T89" fmla="*/ 11 h 131"/>
                <a:gd name="T90" fmla="*/ 8 w 199"/>
                <a:gd name="T91" fmla="*/ 4 h 131"/>
                <a:gd name="T92" fmla="*/ 11 w 199"/>
                <a:gd name="T93" fmla="*/ 0 h 131"/>
                <a:gd name="T94" fmla="*/ 21 w 199"/>
                <a:gd name="T95" fmla="*/ 8 h 131"/>
                <a:gd name="T96" fmla="*/ 17 w 199"/>
                <a:gd name="T97" fmla="*/ 11 h 131"/>
                <a:gd name="T98" fmla="*/ 16 w 199"/>
                <a:gd name="T99" fmla="*/ 17 h 131"/>
                <a:gd name="T100" fmla="*/ 38 w 199"/>
                <a:gd name="T101" fmla="*/ 17 h 131"/>
                <a:gd name="T102" fmla="*/ 66 w 199"/>
                <a:gd name="T103" fmla="*/ 20 h 131"/>
                <a:gd name="T104" fmla="*/ 100 w 199"/>
                <a:gd name="T105" fmla="*/ 25 h 131"/>
                <a:gd name="T106" fmla="*/ 113 w 199"/>
                <a:gd name="T107" fmla="*/ 17 h 131"/>
                <a:gd name="T108" fmla="*/ 143 w 199"/>
                <a:gd name="T109" fmla="*/ 4 h 131"/>
                <a:gd name="T110" fmla="*/ 161 w 199"/>
                <a:gd name="T111" fmla="*/ 10 h 131"/>
                <a:gd name="T112" fmla="*/ 170 w 199"/>
                <a:gd name="T113" fmla="*/ 12 h 131"/>
                <a:gd name="T114" fmla="*/ 178 w 199"/>
                <a:gd name="T115" fmla="*/ 14 h 131"/>
                <a:gd name="T116" fmla="*/ 192 w 199"/>
                <a:gd name="T117"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131">
                  <a:moveTo>
                    <a:pt x="198" y="22"/>
                  </a:moveTo>
                  <a:lnTo>
                    <a:pt x="197" y="33"/>
                  </a:lnTo>
                  <a:lnTo>
                    <a:pt x="194" y="37"/>
                  </a:lnTo>
                  <a:lnTo>
                    <a:pt x="190" y="36"/>
                  </a:lnTo>
                  <a:lnTo>
                    <a:pt x="184" y="37"/>
                  </a:lnTo>
                  <a:lnTo>
                    <a:pt x="181" y="43"/>
                  </a:lnTo>
                  <a:lnTo>
                    <a:pt x="179" y="45"/>
                  </a:lnTo>
                  <a:lnTo>
                    <a:pt x="177" y="47"/>
                  </a:lnTo>
                  <a:lnTo>
                    <a:pt x="176" y="54"/>
                  </a:lnTo>
                  <a:lnTo>
                    <a:pt x="176" y="66"/>
                  </a:lnTo>
                  <a:lnTo>
                    <a:pt x="174" y="67"/>
                  </a:lnTo>
                  <a:lnTo>
                    <a:pt x="171" y="67"/>
                  </a:lnTo>
                  <a:lnTo>
                    <a:pt x="163" y="78"/>
                  </a:lnTo>
                  <a:lnTo>
                    <a:pt x="168" y="80"/>
                  </a:lnTo>
                  <a:lnTo>
                    <a:pt x="170" y="83"/>
                  </a:lnTo>
                  <a:lnTo>
                    <a:pt x="174" y="89"/>
                  </a:lnTo>
                  <a:lnTo>
                    <a:pt x="179" y="95"/>
                  </a:lnTo>
                  <a:lnTo>
                    <a:pt x="180" y="99"/>
                  </a:lnTo>
                  <a:lnTo>
                    <a:pt x="176" y="98"/>
                  </a:lnTo>
                  <a:lnTo>
                    <a:pt x="174" y="99"/>
                  </a:lnTo>
                  <a:lnTo>
                    <a:pt x="173" y="99"/>
                  </a:lnTo>
                  <a:lnTo>
                    <a:pt x="171" y="99"/>
                  </a:lnTo>
                  <a:lnTo>
                    <a:pt x="169" y="99"/>
                  </a:lnTo>
                  <a:lnTo>
                    <a:pt x="166" y="100"/>
                  </a:lnTo>
                  <a:lnTo>
                    <a:pt x="165" y="101"/>
                  </a:lnTo>
                  <a:lnTo>
                    <a:pt x="163" y="100"/>
                  </a:lnTo>
                  <a:lnTo>
                    <a:pt x="159" y="97"/>
                  </a:lnTo>
                  <a:lnTo>
                    <a:pt x="157" y="94"/>
                  </a:lnTo>
                  <a:lnTo>
                    <a:pt x="156" y="94"/>
                  </a:lnTo>
                  <a:lnTo>
                    <a:pt x="154" y="94"/>
                  </a:lnTo>
                  <a:lnTo>
                    <a:pt x="148" y="95"/>
                  </a:lnTo>
                  <a:lnTo>
                    <a:pt x="146" y="97"/>
                  </a:lnTo>
                  <a:lnTo>
                    <a:pt x="144" y="98"/>
                  </a:lnTo>
                  <a:lnTo>
                    <a:pt x="141" y="99"/>
                  </a:lnTo>
                  <a:lnTo>
                    <a:pt x="137" y="99"/>
                  </a:lnTo>
                  <a:lnTo>
                    <a:pt x="135" y="99"/>
                  </a:lnTo>
                  <a:lnTo>
                    <a:pt x="134" y="100"/>
                  </a:lnTo>
                  <a:lnTo>
                    <a:pt x="134" y="102"/>
                  </a:lnTo>
                  <a:lnTo>
                    <a:pt x="132" y="104"/>
                  </a:lnTo>
                  <a:lnTo>
                    <a:pt x="132" y="105"/>
                  </a:lnTo>
                  <a:lnTo>
                    <a:pt x="128" y="106"/>
                  </a:lnTo>
                  <a:lnTo>
                    <a:pt x="126" y="107"/>
                  </a:lnTo>
                  <a:lnTo>
                    <a:pt x="126" y="108"/>
                  </a:lnTo>
                  <a:lnTo>
                    <a:pt x="126" y="110"/>
                  </a:lnTo>
                  <a:lnTo>
                    <a:pt x="122" y="108"/>
                  </a:lnTo>
                  <a:lnTo>
                    <a:pt x="119" y="110"/>
                  </a:lnTo>
                  <a:lnTo>
                    <a:pt x="118" y="110"/>
                  </a:lnTo>
                  <a:lnTo>
                    <a:pt x="118" y="111"/>
                  </a:lnTo>
                  <a:lnTo>
                    <a:pt x="118" y="113"/>
                  </a:lnTo>
                  <a:lnTo>
                    <a:pt x="119" y="115"/>
                  </a:lnTo>
                  <a:lnTo>
                    <a:pt x="120" y="118"/>
                  </a:lnTo>
                  <a:lnTo>
                    <a:pt x="121" y="122"/>
                  </a:lnTo>
                  <a:lnTo>
                    <a:pt x="120" y="124"/>
                  </a:lnTo>
                  <a:lnTo>
                    <a:pt x="118" y="126"/>
                  </a:lnTo>
                  <a:lnTo>
                    <a:pt x="113" y="127"/>
                  </a:lnTo>
                  <a:lnTo>
                    <a:pt x="109" y="126"/>
                  </a:lnTo>
                  <a:lnTo>
                    <a:pt x="107" y="127"/>
                  </a:lnTo>
                  <a:lnTo>
                    <a:pt x="104" y="127"/>
                  </a:lnTo>
                  <a:lnTo>
                    <a:pt x="101" y="127"/>
                  </a:lnTo>
                  <a:lnTo>
                    <a:pt x="96" y="129"/>
                  </a:lnTo>
                  <a:lnTo>
                    <a:pt x="92" y="130"/>
                  </a:lnTo>
                  <a:lnTo>
                    <a:pt x="88" y="127"/>
                  </a:lnTo>
                  <a:lnTo>
                    <a:pt x="84" y="125"/>
                  </a:lnTo>
                  <a:lnTo>
                    <a:pt x="79" y="124"/>
                  </a:lnTo>
                  <a:lnTo>
                    <a:pt x="77" y="124"/>
                  </a:lnTo>
                  <a:lnTo>
                    <a:pt x="77" y="125"/>
                  </a:lnTo>
                  <a:lnTo>
                    <a:pt x="73" y="122"/>
                  </a:lnTo>
                  <a:lnTo>
                    <a:pt x="71" y="121"/>
                  </a:lnTo>
                  <a:lnTo>
                    <a:pt x="70" y="120"/>
                  </a:lnTo>
                  <a:lnTo>
                    <a:pt x="69" y="117"/>
                  </a:lnTo>
                  <a:lnTo>
                    <a:pt x="67" y="116"/>
                  </a:lnTo>
                  <a:lnTo>
                    <a:pt x="65" y="118"/>
                  </a:lnTo>
                  <a:lnTo>
                    <a:pt x="61" y="118"/>
                  </a:lnTo>
                  <a:lnTo>
                    <a:pt x="60" y="118"/>
                  </a:lnTo>
                  <a:lnTo>
                    <a:pt x="54" y="118"/>
                  </a:lnTo>
                  <a:lnTo>
                    <a:pt x="53" y="120"/>
                  </a:lnTo>
                  <a:lnTo>
                    <a:pt x="52" y="121"/>
                  </a:lnTo>
                  <a:lnTo>
                    <a:pt x="51" y="121"/>
                  </a:lnTo>
                  <a:lnTo>
                    <a:pt x="49" y="121"/>
                  </a:lnTo>
                  <a:lnTo>
                    <a:pt x="44" y="122"/>
                  </a:lnTo>
                  <a:lnTo>
                    <a:pt x="41" y="124"/>
                  </a:lnTo>
                  <a:lnTo>
                    <a:pt x="38" y="124"/>
                  </a:lnTo>
                  <a:lnTo>
                    <a:pt x="34" y="123"/>
                  </a:lnTo>
                  <a:lnTo>
                    <a:pt x="32" y="124"/>
                  </a:lnTo>
                  <a:lnTo>
                    <a:pt x="28" y="124"/>
                  </a:lnTo>
                  <a:lnTo>
                    <a:pt x="25" y="126"/>
                  </a:lnTo>
                  <a:lnTo>
                    <a:pt x="21" y="126"/>
                  </a:lnTo>
                  <a:lnTo>
                    <a:pt x="17" y="126"/>
                  </a:lnTo>
                  <a:lnTo>
                    <a:pt x="18" y="125"/>
                  </a:lnTo>
                  <a:lnTo>
                    <a:pt x="19" y="115"/>
                  </a:lnTo>
                  <a:lnTo>
                    <a:pt x="20" y="110"/>
                  </a:lnTo>
                  <a:lnTo>
                    <a:pt x="20" y="109"/>
                  </a:lnTo>
                  <a:lnTo>
                    <a:pt x="20" y="108"/>
                  </a:lnTo>
                  <a:lnTo>
                    <a:pt x="19" y="107"/>
                  </a:lnTo>
                  <a:lnTo>
                    <a:pt x="17" y="105"/>
                  </a:lnTo>
                  <a:lnTo>
                    <a:pt x="15" y="98"/>
                  </a:lnTo>
                  <a:lnTo>
                    <a:pt x="14" y="97"/>
                  </a:lnTo>
                  <a:lnTo>
                    <a:pt x="10" y="95"/>
                  </a:lnTo>
                  <a:lnTo>
                    <a:pt x="7" y="93"/>
                  </a:lnTo>
                  <a:lnTo>
                    <a:pt x="4" y="91"/>
                  </a:lnTo>
                  <a:lnTo>
                    <a:pt x="0" y="84"/>
                  </a:lnTo>
                  <a:lnTo>
                    <a:pt x="2" y="83"/>
                  </a:lnTo>
                  <a:lnTo>
                    <a:pt x="3" y="82"/>
                  </a:lnTo>
                  <a:lnTo>
                    <a:pt x="5" y="79"/>
                  </a:lnTo>
                  <a:lnTo>
                    <a:pt x="5" y="77"/>
                  </a:lnTo>
                  <a:lnTo>
                    <a:pt x="5" y="76"/>
                  </a:lnTo>
                  <a:lnTo>
                    <a:pt x="3" y="74"/>
                  </a:lnTo>
                  <a:lnTo>
                    <a:pt x="2" y="71"/>
                  </a:lnTo>
                  <a:lnTo>
                    <a:pt x="3" y="67"/>
                  </a:lnTo>
                  <a:lnTo>
                    <a:pt x="3" y="66"/>
                  </a:lnTo>
                  <a:lnTo>
                    <a:pt x="2" y="64"/>
                  </a:lnTo>
                  <a:lnTo>
                    <a:pt x="3" y="61"/>
                  </a:lnTo>
                  <a:lnTo>
                    <a:pt x="5" y="60"/>
                  </a:lnTo>
                  <a:lnTo>
                    <a:pt x="6" y="60"/>
                  </a:lnTo>
                  <a:lnTo>
                    <a:pt x="11" y="59"/>
                  </a:lnTo>
                  <a:lnTo>
                    <a:pt x="14" y="55"/>
                  </a:lnTo>
                  <a:lnTo>
                    <a:pt x="15" y="54"/>
                  </a:lnTo>
                  <a:lnTo>
                    <a:pt x="17" y="52"/>
                  </a:lnTo>
                  <a:lnTo>
                    <a:pt x="19" y="50"/>
                  </a:lnTo>
                  <a:lnTo>
                    <a:pt x="19" y="48"/>
                  </a:lnTo>
                  <a:lnTo>
                    <a:pt x="20" y="47"/>
                  </a:lnTo>
                  <a:lnTo>
                    <a:pt x="15" y="43"/>
                  </a:lnTo>
                  <a:lnTo>
                    <a:pt x="14" y="42"/>
                  </a:lnTo>
                  <a:lnTo>
                    <a:pt x="13" y="39"/>
                  </a:lnTo>
                  <a:lnTo>
                    <a:pt x="11" y="37"/>
                  </a:lnTo>
                  <a:lnTo>
                    <a:pt x="6" y="35"/>
                  </a:lnTo>
                  <a:lnTo>
                    <a:pt x="4" y="32"/>
                  </a:lnTo>
                  <a:lnTo>
                    <a:pt x="3" y="28"/>
                  </a:lnTo>
                  <a:lnTo>
                    <a:pt x="2" y="26"/>
                  </a:lnTo>
                  <a:lnTo>
                    <a:pt x="1" y="24"/>
                  </a:lnTo>
                  <a:lnTo>
                    <a:pt x="1" y="22"/>
                  </a:lnTo>
                  <a:lnTo>
                    <a:pt x="0" y="20"/>
                  </a:lnTo>
                  <a:lnTo>
                    <a:pt x="0" y="17"/>
                  </a:lnTo>
                  <a:lnTo>
                    <a:pt x="1" y="12"/>
                  </a:lnTo>
                  <a:lnTo>
                    <a:pt x="2" y="11"/>
                  </a:lnTo>
                  <a:lnTo>
                    <a:pt x="3" y="10"/>
                  </a:lnTo>
                  <a:lnTo>
                    <a:pt x="8" y="8"/>
                  </a:lnTo>
                  <a:lnTo>
                    <a:pt x="8" y="4"/>
                  </a:lnTo>
                  <a:lnTo>
                    <a:pt x="8" y="2"/>
                  </a:lnTo>
                  <a:lnTo>
                    <a:pt x="9" y="1"/>
                  </a:lnTo>
                  <a:lnTo>
                    <a:pt x="11" y="0"/>
                  </a:lnTo>
                  <a:lnTo>
                    <a:pt x="13" y="2"/>
                  </a:lnTo>
                  <a:lnTo>
                    <a:pt x="19" y="5"/>
                  </a:lnTo>
                  <a:lnTo>
                    <a:pt x="21" y="8"/>
                  </a:lnTo>
                  <a:lnTo>
                    <a:pt x="21" y="9"/>
                  </a:lnTo>
                  <a:lnTo>
                    <a:pt x="20" y="10"/>
                  </a:lnTo>
                  <a:lnTo>
                    <a:pt x="17" y="11"/>
                  </a:lnTo>
                  <a:lnTo>
                    <a:pt x="16" y="13"/>
                  </a:lnTo>
                  <a:lnTo>
                    <a:pt x="15" y="15"/>
                  </a:lnTo>
                  <a:lnTo>
                    <a:pt x="16" y="17"/>
                  </a:lnTo>
                  <a:lnTo>
                    <a:pt x="17" y="18"/>
                  </a:lnTo>
                  <a:lnTo>
                    <a:pt x="27" y="17"/>
                  </a:lnTo>
                  <a:lnTo>
                    <a:pt x="38" y="17"/>
                  </a:lnTo>
                  <a:lnTo>
                    <a:pt x="50" y="20"/>
                  </a:lnTo>
                  <a:lnTo>
                    <a:pt x="60" y="22"/>
                  </a:lnTo>
                  <a:lnTo>
                    <a:pt x="66" y="20"/>
                  </a:lnTo>
                  <a:lnTo>
                    <a:pt x="78" y="22"/>
                  </a:lnTo>
                  <a:lnTo>
                    <a:pt x="89" y="25"/>
                  </a:lnTo>
                  <a:lnTo>
                    <a:pt x="100" y="25"/>
                  </a:lnTo>
                  <a:lnTo>
                    <a:pt x="106" y="24"/>
                  </a:lnTo>
                  <a:lnTo>
                    <a:pt x="110" y="21"/>
                  </a:lnTo>
                  <a:lnTo>
                    <a:pt x="113" y="17"/>
                  </a:lnTo>
                  <a:lnTo>
                    <a:pt x="123" y="11"/>
                  </a:lnTo>
                  <a:lnTo>
                    <a:pt x="131" y="7"/>
                  </a:lnTo>
                  <a:lnTo>
                    <a:pt x="143" y="4"/>
                  </a:lnTo>
                  <a:lnTo>
                    <a:pt x="151" y="3"/>
                  </a:lnTo>
                  <a:lnTo>
                    <a:pt x="151" y="4"/>
                  </a:lnTo>
                  <a:lnTo>
                    <a:pt x="161" y="10"/>
                  </a:lnTo>
                  <a:lnTo>
                    <a:pt x="165" y="10"/>
                  </a:lnTo>
                  <a:lnTo>
                    <a:pt x="169" y="11"/>
                  </a:lnTo>
                  <a:lnTo>
                    <a:pt x="170" y="12"/>
                  </a:lnTo>
                  <a:lnTo>
                    <a:pt x="171" y="13"/>
                  </a:lnTo>
                  <a:lnTo>
                    <a:pt x="176" y="11"/>
                  </a:lnTo>
                  <a:lnTo>
                    <a:pt x="178" y="14"/>
                  </a:lnTo>
                  <a:lnTo>
                    <a:pt x="181" y="19"/>
                  </a:lnTo>
                  <a:lnTo>
                    <a:pt x="187" y="21"/>
                  </a:lnTo>
                  <a:lnTo>
                    <a:pt x="192" y="22"/>
                  </a:lnTo>
                  <a:lnTo>
                    <a:pt x="193" y="22"/>
                  </a:lnTo>
                  <a:lnTo>
                    <a:pt x="198"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 name="Freeform 14">
              <a:extLst>
                <a:ext uri="{FF2B5EF4-FFF2-40B4-BE49-F238E27FC236}">
                  <a16:creationId xmlns="" xmlns:a16="http://schemas.microsoft.com/office/drawing/2014/main" id="{296F471E-495D-6436-23D6-E3D09F63AE44}"/>
                </a:ext>
              </a:extLst>
            </p:cNvPr>
            <p:cNvSpPr>
              <a:spLocks noChangeArrowheads="1"/>
            </p:cNvSpPr>
            <p:nvPr/>
          </p:nvSpPr>
          <p:spPr bwMode="auto">
            <a:xfrm>
              <a:off x="9133497" y="7209692"/>
              <a:ext cx="379170" cy="329712"/>
            </a:xfrm>
            <a:custGeom>
              <a:avLst/>
              <a:gdLst>
                <a:gd name="T0" fmla="*/ 171 w 304"/>
                <a:gd name="T1" fmla="*/ 3 h 263"/>
                <a:gd name="T2" fmla="*/ 186 w 304"/>
                <a:gd name="T3" fmla="*/ 6 h 263"/>
                <a:gd name="T4" fmla="*/ 197 w 304"/>
                <a:gd name="T5" fmla="*/ 17 h 263"/>
                <a:gd name="T6" fmla="*/ 209 w 304"/>
                <a:gd name="T7" fmla="*/ 21 h 263"/>
                <a:gd name="T8" fmla="*/ 232 w 304"/>
                <a:gd name="T9" fmla="*/ 20 h 263"/>
                <a:gd name="T10" fmla="*/ 243 w 304"/>
                <a:gd name="T11" fmla="*/ 30 h 263"/>
                <a:gd name="T12" fmla="*/ 245 w 304"/>
                <a:gd name="T13" fmla="*/ 44 h 263"/>
                <a:gd name="T14" fmla="*/ 248 w 304"/>
                <a:gd name="T15" fmla="*/ 59 h 263"/>
                <a:gd name="T16" fmla="*/ 243 w 304"/>
                <a:gd name="T17" fmla="*/ 76 h 263"/>
                <a:gd name="T18" fmla="*/ 251 w 304"/>
                <a:gd name="T19" fmla="*/ 92 h 263"/>
                <a:gd name="T20" fmla="*/ 275 w 304"/>
                <a:gd name="T21" fmla="*/ 115 h 263"/>
                <a:gd name="T22" fmla="*/ 275 w 304"/>
                <a:gd name="T23" fmla="*/ 130 h 263"/>
                <a:gd name="T24" fmla="*/ 295 w 304"/>
                <a:gd name="T25" fmla="*/ 141 h 263"/>
                <a:gd name="T26" fmla="*/ 301 w 304"/>
                <a:gd name="T27" fmla="*/ 154 h 263"/>
                <a:gd name="T28" fmla="*/ 282 w 304"/>
                <a:gd name="T29" fmla="*/ 167 h 263"/>
                <a:gd name="T30" fmla="*/ 262 w 304"/>
                <a:gd name="T31" fmla="*/ 162 h 263"/>
                <a:gd name="T32" fmla="*/ 260 w 304"/>
                <a:gd name="T33" fmla="*/ 175 h 263"/>
                <a:gd name="T34" fmla="*/ 266 w 304"/>
                <a:gd name="T35" fmla="*/ 191 h 263"/>
                <a:gd name="T36" fmla="*/ 270 w 304"/>
                <a:gd name="T37" fmla="*/ 211 h 263"/>
                <a:gd name="T38" fmla="*/ 256 w 304"/>
                <a:gd name="T39" fmla="*/ 222 h 263"/>
                <a:gd name="T40" fmla="*/ 238 w 304"/>
                <a:gd name="T41" fmla="*/ 234 h 263"/>
                <a:gd name="T42" fmla="*/ 237 w 304"/>
                <a:gd name="T43" fmla="*/ 255 h 263"/>
                <a:gd name="T44" fmla="*/ 227 w 304"/>
                <a:gd name="T45" fmla="*/ 255 h 263"/>
                <a:gd name="T46" fmla="*/ 203 w 304"/>
                <a:gd name="T47" fmla="*/ 253 h 263"/>
                <a:gd name="T48" fmla="*/ 190 w 304"/>
                <a:gd name="T49" fmla="*/ 244 h 263"/>
                <a:gd name="T50" fmla="*/ 180 w 304"/>
                <a:gd name="T51" fmla="*/ 248 h 263"/>
                <a:gd name="T52" fmla="*/ 171 w 304"/>
                <a:gd name="T53" fmla="*/ 247 h 263"/>
                <a:gd name="T54" fmla="*/ 154 w 304"/>
                <a:gd name="T55" fmla="*/ 247 h 263"/>
                <a:gd name="T56" fmla="*/ 143 w 304"/>
                <a:gd name="T57" fmla="*/ 251 h 263"/>
                <a:gd name="T58" fmla="*/ 130 w 304"/>
                <a:gd name="T59" fmla="*/ 244 h 263"/>
                <a:gd name="T60" fmla="*/ 104 w 304"/>
                <a:gd name="T61" fmla="*/ 234 h 263"/>
                <a:gd name="T62" fmla="*/ 67 w 304"/>
                <a:gd name="T63" fmla="*/ 227 h 263"/>
                <a:gd name="T64" fmla="*/ 42 w 304"/>
                <a:gd name="T65" fmla="*/ 230 h 263"/>
                <a:gd name="T66" fmla="*/ 24 w 304"/>
                <a:gd name="T67" fmla="*/ 246 h 263"/>
                <a:gd name="T68" fmla="*/ 14 w 304"/>
                <a:gd name="T69" fmla="*/ 249 h 263"/>
                <a:gd name="T70" fmla="*/ 13 w 304"/>
                <a:gd name="T71" fmla="*/ 230 h 263"/>
                <a:gd name="T72" fmla="*/ 9 w 304"/>
                <a:gd name="T73" fmla="*/ 216 h 263"/>
                <a:gd name="T74" fmla="*/ 4 w 304"/>
                <a:gd name="T75" fmla="*/ 202 h 263"/>
                <a:gd name="T76" fmla="*/ 23 w 304"/>
                <a:gd name="T77" fmla="*/ 181 h 263"/>
                <a:gd name="T78" fmla="*/ 10 w 304"/>
                <a:gd name="T79" fmla="*/ 122 h 263"/>
                <a:gd name="T80" fmla="*/ 29 w 304"/>
                <a:gd name="T81" fmla="*/ 121 h 263"/>
                <a:gd name="T82" fmla="*/ 51 w 304"/>
                <a:gd name="T83" fmla="*/ 120 h 263"/>
                <a:gd name="T84" fmla="*/ 64 w 304"/>
                <a:gd name="T85" fmla="*/ 107 h 263"/>
                <a:gd name="T86" fmla="*/ 74 w 304"/>
                <a:gd name="T87" fmla="*/ 109 h 263"/>
                <a:gd name="T88" fmla="*/ 82 w 304"/>
                <a:gd name="T89" fmla="*/ 107 h 263"/>
                <a:gd name="T90" fmla="*/ 76 w 304"/>
                <a:gd name="T91" fmla="*/ 98 h 263"/>
                <a:gd name="T92" fmla="*/ 81 w 304"/>
                <a:gd name="T93" fmla="*/ 79 h 263"/>
                <a:gd name="T94" fmla="*/ 97 w 304"/>
                <a:gd name="T95" fmla="*/ 61 h 263"/>
                <a:gd name="T96" fmla="*/ 111 w 304"/>
                <a:gd name="T97" fmla="*/ 51 h 263"/>
                <a:gd name="T98" fmla="*/ 104 w 304"/>
                <a:gd name="T99" fmla="*/ 45 h 263"/>
                <a:gd name="T100" fmla="*/ 109 w 304"/>
                <a:gd name="T101" fmla="*/ 26 h 263"/>
                <a:gd name="T102" fmla="*/ 135 w 304"/>
                <a:gd name="T103" fmla="*/ 19 h 263"/>
                <a:gd name="T104" fmla="*/ 150 w 304"/>
                <a:gd name="T105" fmla="*/ 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4" h="263">
                  <a:moveTo>
                    <a:pt x="158" y="0"/>
                  </a:moveTo>
                  <a:lnTo>
                    <a:pt x="162" y="5"/>
                  </a:lnTo>
                  <a:lnTo>
                    <a:pt x="164" y="5"/>
                  </a:lnTo>
                  <a:lnTo>
                    <a:pt x="166" y="3"/>
                  </a:lnTo>
                  <a:lnTo>
                    <a:pt x="166" y="3"/>
                  </a:lnTo>
                  <a:lnTo>
                    <a:pt x="171" y="3"/>
                  </a:lnTo>
                  <a:lnTo>
                    <a:pt x="173" y="4"/>
                  </a:lnTo>
                  <a:lnTo>
                    <a:pt x="176" y="8"/>
                  </a:lnTo>
                  <a:lnTo>
                    <a:pt x="177" y="10"/>
                  </a:lnTo>
                  <a:lnTo>
                    <a:pt x="178" y="11"/>
                  </a:lnTo>
                  <a:lnTo>
                    <a:pt x="183" y="8"/>
                  </a:lnTo>
                  <a:lnTo>
                    <a:pt x="186" y="6"/>
                  </a:lnTo>
                  <a:lnTo>
                    <a:pt x="188" y="6"/>
                  </a:lnTo>
                  <a:lnTo>
                    <a:pt x="194" y="10"/>
                  </a:lnTo>
                  <a:lnTo>
                    <a:pt x="197" y="11"/>
                  </a:lnTo>
                  <a:lnTo>
                    <a:pt x="198" y="13"/>
                  </a:lnTo>
                  <a:lnTo>
                    <a:pt x="198" y="15"/>
                  </a:lnTo>
                  <a:lnTo>
                    <a:pt x="197" y="17"/>
                  </a:lnTo>
                  <a:lnTo>
                    <a:pt x="197" y="20"/>
                  </a:lnTo>
                  <a:lnTo>
                    <a:pt x="199" y="24"/>
                  </a:lnTo>
                  <a:lnTo>
                    <a:pt x="201" y="26"/>
                  </a:lnTo>
                  <a:lnTo>
                    <a:pt x="206" y="22"/>
                  </a:lnTo>
                  <a:lnTo>
                    <a:pt x="207" y="21"/>
                  </a:lnTo>
                  <a:lnTo>
                    <a:pt x="209" y="21"/>
                  </a:lnTo>
                  <a:lnTo>
                    <a:pt x="212" y="19"/>
                  </a:lnTo>
                  <a:lnTo>
                    <a:pt x="213" y="17"/>
                  </a:lnTo>
                  <a:lnTo>
                    <a:pt x="215" y="16"/>
                  </a:lnTo>
                  <a:lnTo>
                    <a:pt x="218" y="17"/>
                  </a:lnTo>
                  <a:lnTo>
                    <a:pt x="224" y="16"/>
                  </a:lnTo>
                  <a:lnTo>
                    <a:pt x="232" y="20"/>
                  </a:lnTo>
                  <a:lnTo>
                    <a:pt x="232" y="21"/>
                  </a:lnTo>
                  <a:lnTo>
                    <a:pt x="236" y="25"/>
                  </a:lnTo>
                  <a:lnTo>
                    <a:pt x="237" y="27"/>
                  </a:lnTo>
                  <a:lnTo>
                    <a:pt x="238" y="27"/>
                  </a:lnTo>
                  <a:lnTo>
                    <a:pt x="240" y="29"/>
                  </a:lnTo>
                  <a:lnTo>
                    <a:pt x="243" y="30"/>
                  </a:lnTo>
                  <a:lnTo>
                    <a:pt x="245" y="30"/>
                  </a:lnTo>
                  <a:lnTo>
                    <a:pt x="245" y="30"/>
                  </a:lnTo>
                  <a:lnTo>
                    <a:pt x="246" y="32"/>
                  </a:lnTo>
                  <a:lnTo>
                    <a:pt x="246" y="35"/>
                  </a:lnTo>
                  <a:lnTo>
                    <a:pt x="246" y="42"/>
                  </a:lnTo>
                  <a:lnTo>
                    <a:pt x="245" y="44"/>
                  </a:lnTo>
                  <a:lnTo>
                    <a:pt x="243" y="45"/>
                  </a:lnTo>
                  <a:lnTo>
                    <a:pt x="243" y="47"/>
                  </a:lnTo>
                  <a:lnTo>
                    <a:pt x="243" y="49"/>
                  </a:lnTo>
                  <a:lnTo>
                    <a:pt x="245" y="52"/>
                  </a:lnTo>
                  <a:lnTo>
                    <a:pt x="248" y="56"/>
                  </a:lnTo>
                  <a:lnTo>
                    <a:pt x="248" y="59"/>
                  </a:lnTo>
                  <a:lnTo>
                    <a:pt x="248" y="61"/>
                  </a:lnTo>
                  <a:lnTo>
                    <a:pt x="245" y="67"/>
                  </a:lnTo>
                  <a:lnTo>
                    <a:pt x="243" y="69"/>
                  </a:lnTo>
                  <a:lnTo>
                    <a:pt x="243" y="71"/>
                  </a:lnTo>
                  <a:lnTo>
                    <a:pt x="242" y="74"/>
                  </a:lnTo>
                  <a:lnTo>
                    <a:pt x="243" y="76"/>
                  </a:lnTo>
                  <a:lnTo>
                    <a:pt x="248" y="80"/>
                  </a:lnTo>
                  <a:lnTo>
                    <a:pt x="253" y="84"/>
                  </a:lnTo>
                  <a:lnTo>
                    <a:pt x="254" y="85"/>
                  </a:lnTo>
                  <a:lnTo>
                    <a:pt x="254" y="85"/>
                  </a:lnTo>
                  <a:lnTo>
                    <a:pt x="252" y="90"/>
                  </a:lnTo>
                  <a:lnTo>
                    <a:pt x="251" y="92"/>
                  </a:lnTo>
                  <a:lnTo>
                    <a:pt x="255" y="94"/>
                  </a:lnTo>
                  <a:lnTo>
                    <a:pt x="257" y="97"/>
                  </a:lnTo>
                  <a:lnTo>
                    <a:pt x="259" y="102"/>
                  </a:lnTo>
                  <a:lnTo>
                    <a:pt x="262" y="108"/>
                  </a:lnTo>
                  <a:lnTo>
                    <a:pt x="269" y="113"/>
                  </a:lnTo>
                  <a:lnTo>
                    <a:pt x="275" y="115"/>
                  </a:lnTo>
                  <a:lnTo>
                    <a:pt x="275" y="117"/>
                  </a:lnTo>
                  <a:lnTo>
                    <a:pt x="276" y="118"/>
                  </a:lnTo>
                  <a:lnTo>
                    <a:pt x="275" y="122"/>
                  </a:lnTo>
                  <a:lnTo>
                    <a:pt x="274" y="126"/>
                  </a:lnTo>
                  <a:lnTo>
                    <a:pt x="273" y="129"/>
                  </a:lnTo>
                  <a:lnTo>
                    <a:pt x="275" y="130"/>
                  </a:lnTo>
                  <a:lnTo>
                    <a:pt x="281" y="129"/>
                  </a:lnTo>
                  <a:lnTo>
                    <a:pt x="287" y="131"/>
                  </a:lnTo>
                  <a:lnTo>
                    <a:pt x="295" y="135"/>
                  </a:lnTo>
                  <a:lnTo>
                    <a:pt x="295" y="137"/>
                  </a:lnTo>
                  <a:lnTo>
                    <a:pt x="295" y="139"/>
                  </a:lnTo>
                  <a:lnTo>
                    <a:pt x="295" y="141"/>
                  </a:lnTo>
                  <a:lnTo>
                    <a:pt x="296" y="143"/>
                  </a:lnTo>
                  <a:lnTo>
                    <a:pt x="303" y="148"/>
                  </a:lnTo>
                  <a:lnTo>
                    <a:pt x="303" y="149"/>
                  </a:lnTo>
                  <a:lnTo>
                    <a:pt x="303" y="152"/>
                  </a:lnTo>
                  <a:lnTo>
                    <a:pt x="303" y="154"/>
                  </a:lnTo>
                  <a:lnTo>
                    <a:pt x="301" y="154"/>
                  </a:lnTo>
                  <a:lnTo>
                    <a:pt x="299" y="156"/>
                  </a:lnTo>
                  <a:lnTo>
                    <a:pt x="296" y="158"/>
                  </a:lnTo>
                  <a:lnTo>
                    <a:pt x="295" y="160"/>
                  </a:lnTo>
                  <a:lnTo>
                    <a:pt x="288" y="165"/>
                  </a:lnTo>
                  <a:lnTo>
                    <a:pt x="286" y="167"/>
                  </a:lnTo>
                  <a:lnTo>
                    <a:pt x="282" y="167"/>
                  </a:lnTo>
                  <a:lnTo>
                    <a:pt x="276" y="167"/>
                  </a:lnTo>
                  <a:lnTo>
                    <a:pt x="274" y="164"/>
                  </a:lnTo>
                  <a:lnTo>
                    <a:pt x="273" y="162"/>
                  </a:lnTo>
                  <a:lnTo>
                    <a:pt x="270" y="161"/>
                  </a:lnTo>
                  <a:lnTo>
                    <a:pt x="267" y="161"/>
                  </a:lnTo>
                  <a:lnTo>
                    <a:pt x="262" y="162"/>
                  </a:lnTo>
                  <a:lnTo>
                    <a:pt x="262" y="162"/>
                  </a:lnTo>
                  <a:lnTo>
                    <a:pt x="260" y="165"/>
                  </a:lnTo>
                  <a:lnTo>
                    <a:pt x="259" y="169"/>
                  </a:lnTo>
                  <a:lnTo>
                    <a:pt x="257" y="171"/>
                  </a:lnTo>
                  <a:lnTo>
                    <a:pt x="259" y="173"/>
                  </a:lnTo>
                  <a:lnTo>
                    <a:pt x="260" y="175"/>
                  </a:lnTo>
                  <a:lnTo>
                    <a:pt x="263" y="180"/>
                  </a:lnTo>
                  <a:lnTo>
                    <a:pt x="266" y="183"/>
                  </a:lnTo>
                  <a:lnTo>
                    <a:pt x="267" y="184"/>
                  </a:lnTo>
                  <a:lnTo>
                    <a:pt x="267" y="186"/>
                  </a:lnTo>
                  <a:lnTo>
                    <a:pt x="265" y="188"/>
                  </a:lnTo>
                  <a:lnTo>
                    <a:pt x="266" y="191"/>
                  </a:lnTo>
                  <a:lnTo>
                    <a:pt x="269" y="196"/>
                  </a:lnTo>
                  <a:lnTo>
                    <a:pt x="268" y="197"/>
                  </a:lnTo>
                  <a:lnTo>
                    <a:pt x="267" y="202"/>
                  </a:lnTo>
                  <a:lnTo>
                    <a:pt x="267" y="208"/>
                  </a:lnTo>
                  <a:lnTo>
                    <a:pt x="269" y="210"/>
                  </a:lnTo>
                  <a:lnTo>
                    <a:pt x="270" y="211"/>
                  </a:lnTo>
                  <a:lnTo>
                    <a:pt x="271" y="212"/>
                  </a:lnTo>
                  <a:lnTo>
                    <a:pt x="273" y="217"/>
                  </a:lnTo>
                  <a:lnTo>
                    <a:pt x="273" y="219"/>
                  </a:lnTo>
                  <a:lnTo>
                    <a:pt x="267" y="219"/>
                  </a:lnTo>
                  <a:lnTo>
                    <a:pt x="260" y="219"/>
                  </a:lnTo>
                  <a:lnTo>
                    <a:pt x="256" y="222"/>
                  </a:lnTo>
                  <a:lnTo>
                    <a:pt x="254" y="221"/>
                  </a:lnTo>
                  <a:lnTo>
                    <a:pt x="251" y="221"/>
                  </a:lnTo>
                  <a:lnTo>
                    <a:pt x="248" y="222"/>
                  </a:lnTo>
                  <a:lnTo>
                    <a:pt x="244" y="227"/>
                  </a:lnTo>
                  <a:lnTo>
                    <a:pt x="241" y="230"/>
                  </a:lnTo>
                  <a:lnTo>
                    <a:pt x="238" y="234"/>
                  </a:lnTo>
                  <a:lnTo>
                    <a:pt x="238" y="236"/>
                  </a:lnTo>
                  <a:lnTo>
                    <a:pt x="236" y="240"/>
                  </a:lnTo>
                  <a:lnTo>
                    <a:pt x="234" y="245"/>
                  </a:lnTo>
                  <a:lnTo>
                    <a:pt x="235" y="248"/>
                  </a:lnTo>
                  <a:lnTo>
                    <a:pt x="237" y="251"/>
                  </a:lnTo>
                  <a:lnTo>
                    <a:pt x="237" y="255"/>
                  </a:lnTo>
                  <a:lnTo>
                    <a:pt x="237" y="257"/>
                  </a:lnTo>
                  <a:lnTo>
                    <a:pt x="235" y="259"/>
                  </a:lnTo>
                  <a:lnTo>
                    <a:pt x="235" y="262"/>
                  </a:lnTo>
                  <a:lnTo>
                    <a:pt x="232" y="262"/>
                  </a:lnTo>
                  <a:lnTo>
                    <a:pt x="228" y="259"/>
                  </a:lnTo>
                  <a:lnTo>
                    <a:pt x="227" y="255"/>
                  </a:lnTo>
                  <a:lnTo>
                    <a:pt x="224" y="252"/>
                  </a:lnTo>
                  <a:lnTo>
                    <a:pt x="223" y="251"/>
                  </a:lnTo>
                  <a:lnTo>
                    <a:pt x="219" y="251"/>
                  </a:lnTo>
                  <a:lnTo>
                    <a:pt x="214" y="252"/>
                  </a:lnTo>
                  <a:lnTo>
                    <a:pt x="208" y="253"/>
                  </a:lnTo>
                  <a:lnTo>
                    <a:pt x="203" y="253"/>
                  </a:lnTo>
                  <a:lnTo>
                    <a:pt x="201" y="255"/>
                  </a:lnTo>
                  <a:lnTo>
                    <a:pt x="196" y="256"/>
                  </a:lnTo>
                  <a:lnTo>
                    <a:pt x="195" y="254"/>
                  </a:lnTo>
                  <a:lnTo>
                    <a:pt x="193" y="250"/>
                  </a:lnTo>
                  <a:lnTo>
                    <a:pt x="191" y="246"/>
                  </a:lnTo>
                  <a:lnTo>
                    <a:pt x="190" y="244"/>
                  </a:lnTo>
                  <a:lnTo>
                    <a:pt x="188" y="243"/>
                  </a:lnTo>
                  <a:lnTo>
                    <a:pt x="187" y="243"/>
                  </a:lnTo>
                  <a:lnTo>
                    <a:pt x="186" y="245"/>
                  </a:lnTo>
                  <a:lnTo>
                    <a:pt x="185" y="246"/>
                  </a:lnTo>
                  <a:lnTo>
                    <a:pt x="183" y="247"/>
                  </a:lnTo>
                  <a:lnTo>
                    <a:pt x="180" y="248"/>
                  </a:lnTo>
                  <a:lnTo>
                    <a:pt x="178" y="249"/>
                  </a:lnTo>
                  <a:lnTo>
                    <a:pt x="177" y="254"/>
                  </a:lnTo>
                  <a:lnTo>
                    <a:pt x="176" y="253"/>
                  </a:lnTo>
                  <a:lnTo>
                    <a:pt x="174" y="252"/>
                  </a:lnTo>
                  <a:lnTo>
                    <a:pt x="172" y="247"/>
                  </a:lnTo>
                  <a:lnTo>
                    <a:pt x="171" y="247"/>
                  </a:lnTo>
                  <a:lnTo>
                    <a:pt x="167" y="247"/>
                  </a:lnTo>
                  <a:lnTo>
                    <a:pt x="162" y="246"/>
                  </a:lnTo>
                  <a:lnTo>
                    <a:pt x="160" y="244"/>
                  </a:lnTo>
                  <a:lnTo>
                    <a:pt x="158" y="244"/>
                  </a:lnTo>
                  <a:lnTo>
                    <a:pt x="156" y="247"/>
                  </a:lnTo>
                  <a:lnTo>
                    <a:pt x="154" y="247"/>
                  </a:lnTo>
                  <a:lnTo>
                    <a:pt x="149" y="245"/>
                  </a:lnTo>
                  <a:lnTo>
                    <a:pt x="148" y="246"/>
                  </a:lnTo>
                  <a:lnTo>
                    <a:pt x="147" y="249"/>
                  </a:lnTo>
                  <a:lnTo>
                    <a:pt x="145" y="251"/>
                  </a:lnTo>
                  <a:lnTo>
                    <a:pt x="144" y="251"/>
                  </a:lnTo>
                  <a:lnTo>
                    <a:pt x="143" y="251"/>
                  </a:lnTo>
                  <a:lnTo>
                    <a:pt x="144" y="246"/>
                  </a:lnTo>
                  <a:lnTo>
                    <a:pt x="141" y="244"/>
                  </a:lnTo>
                  <a:lnTo>
                    <a:pt x="136" y="244"/>
                  </a:lnTo>
                  <a:lnTo>
                    <a:pt x="133" y="245"/>
                  </a:lnTo>
                  <a:lnTo>
                    <a:pt x="131" y="245"/>
                  </a:lnTo>
                  <a:lnTo>
                    <a:pt x="130" y="244"/>
                  </a:lnTo>
                  <a:lnTo>
                    <a:pt x="126" y="237"/>
                  </a:lnTo>
                  <a:lnTo>
                    <a:pt x="124" y="236"/>
                  </a:lnTo>
                  <a:lnTo>
                    <a:pt x="120" y="237"/>
                  </a:lnTo>
                  <a:lnTo>
                    <a:pt x="114" y="236"/>
                  </a:lnTo>
                  <a:lnTo>
                    <a:pt x="108" y="235"/>
                  </a:lnTo>
                  <a:lnTo>
                    <a:pt x="104" y="234"/>
                  </a:lnTo>
                  <a:lnTo>
                    <a:pt x="102" y="232"/>
                  </a:lnTo>
                  <a:lnTo>
                    <a:pt x="98" y="232"/>
                  </a:lnTo>
                  <a:lnTo>
                    <a:pt x="87" y="228"/>
                  </a:lnTo>
                  <a:lnTo>
                    <a:pt x="83" y="228"/>
                  </a:lnTo>
                  <a:lnTo>
                    <a:pt x="76" y="228"/>
                  </a:lnTo>
                  <a:lnTo>
                    <a:pt x="67" y="227"/>
                  </a:lnTo>
                  <a:lnTo>
                    <a:pt x="60" y="228"/>
                  </a:lnTo>
                  <a:lnTo>
                    <a:pt x="57" y="229"/>
                  </a:lnTo>
                  <a:lnTo>
                    <a:pt x="54" y="230"/>
                  </a:lnTo>
                  <a:lnTo>
                    <a:pt x="48" y="230"/>
                  </a:lnTo>
                  <a:lnTo>
                    <a:pt x="46" y="230"/>
                  </a:lnTo>
                  <a:lnTo>
                    <a:pt x="42" y="230"/>
                  </a:lnTo>
                  <a:lnTo>
                    <a:pt x="38" y="231"/>
                  </a:lnTo>
                  <a:lnTo>
                    <a:pt x="37" y="233"/>
                  </a:lnTo>
                  <a:lnTo>
                    <a:pt x="35" y="236"/>
                  </a:lnTo>
                  <a:lnTo>
                    <a:pt x="30" y="241"/>
                  </a:lnTo>
                  <a:lnTo>
                    <a:pt x="26" y="245"/>
                  </a:lnTo>
                  <a:lnTo>
                    <a:pt x="24" y="246"/>
                  </a:lnTo>
                  <a:lnTo>
                    <a:pt x="22" y="244"/>
                  </a:lnTo>
                  <a:lnTo>
                    <a:pt x="19" y="243"/>
                  </a:lnTo>
                  <a:lnTo>
                    <a:pt x="17" y="243"/>
                  </a:lnTo>
                  <a:lnTo>
                    <a:pt x="15" y="243"/>
                  </a:lnTo>
                  <a:lnTo>
                    <a:pt x="13" y="244"/>
                  </a:lnTo>
                  <a:lnTo>
                    <a:pt x="14" y="249"/>
                  </a:lnTo>
                  <a:lnTo>
                    <a:pt x="13" y="249"/>
                  </a:lnTo>
                  <a:lnTo>
                    <a:pt x="12" y="244"/>
                  </a:lnTo>
                  <a:lnTo>
                    <a:pt x="12" y="239"/>
                  </a:lnTo>
                  <a:lnTo>
                    <a:pt x="13" y="236"/>
                  </a:lnTo>
                  <a:lnTo>
                    <a:pt x="14" y="234"/>
                  </a:lnTo>
                  <a:lnTo>
                    <a:pt x="13" y="230"/>
                  </a:lnTo>
                  <a:lnTo>
                    <a:pt x="15" y="225"/>
                  </a:lnTo>
                  <a:lnTo>
                    <a:pt x="15" y="222"/>
                  </a:lnTo>
                  <a:lnTo>
                    <a:pt x="15" y="221"/>
                  </a:lnTo>
                  <a:lnTo>
                    <a:pt x="13" y="219"/>
                  </a:lnTo>
                  <a:lnTo>
                    <a:pt x="10" y="217"/>
                  </a:lnTo>
                  <a:lnTo>
                    <a:pt x="9" y="216"/>
                  </a:lnTo>
                  <a:lnTo>
                    <a:pt x="5" y="213"/>
                  </a:lnTo>
                  <a:lnTo>
                    <a:pt x="0" y="211"/>
                  </a:lnTo>
                  <a:lnTo>
                    <a:pt x="0" y="210"/>
                  </a:lnTo>
                  <a:lnTo>
                    <a:pt x="0" y="208"/>
                  </a:lnTo>
                  <a:lnTo>
                    <a:pt x="0" y="206"/>
                  </a:lnTo>
                  <a:lnTo>
                    <a:pt x="4" y="202"/>
                  </a:lnTo>
                  <a:lnTo>
                    <a:pt x="7" y="197"/>
                  </a:lnTo>
                  <a:lnTo>
                    <a:pt x="10" y="195"/>
                  </a:lnTo>
                  <a:lnTo>
                    <a:pt x="21" y="190"/>
                  </a:lnTo>
                  <a:lnTo>
                    <a:pt x="23" y="188"/>
                  </a:lnTo>
                  <a:lnTo>
                    <a:pt x="23" y="184"/>
                  </a:lnTo>
                  <a:lnTo>
                    <a:pt x="23" y="181"/>
                  </a:lnTo>
                  <a:lnTo>
                    <a:pt x="23" y="177"/>
                  </a:lnTo>
                  <a:lnTo>
                    <a:pt x="23" y="170"/>
                  </a:lnTo>
                  <a:lnTo>
                    <a:pt x="21" y="166"/>
                  </a:lnTo>
                  <a:lnTo>
                    <a:pt x="19" y="158"/>
                  </a:lnTo>
                  <a:lnTo>
                    <a:pt x="13" y="141"/>
                  </a:lnTo>
                  <a:lnTo>
                    <a:pt x="10" y="122"/>
                  </a:lnTo>
                  <a:lnTo>
                    <a:pt x="12" y="123"/>
                  </a:lnTo>
                  <a:lnTo>
                    <a:pt x="18" y="123"/>
                  </a:lnTo>
                  <a:lnTo>
                    <a:pt x="22" y="122"/>
                  </a:lnTo>
                  <a:lnTo>
                    <a:pt x="24" y="122"/>
                  </a:lnTo>
                  <a:lnTo>
                    <a:pt x="26" y="122"/>
                  </a:lnTo>
                  <a:lnTo>
                    <a:pt x="29" y="121"/>
                  </a:lnTo>
                  <a:lnTo>
                    <a:pt x="32" y="121"/>
                  </a:lnTo>
                  <a:lnTo>
                    <a:pt x="34" y="123"/>
                  </a:lnTo>
                  <a:lnTo>
                    <a:pt x="36" y="125"/>
                  </a:lnTo>
                  <a:lnTo>
                    <a:pt x="41" y="122"/>
                  </a:lnTo>
                  <a:lnTo>
                    <a:pt x="46" y="120"/>
                  </a:lnTo>
                  <a:lnTo>
                    <a:pt x="51" y="120"/>
                  </a:lnTo>
                  <a:lnTo>
                    <a:pt x="51" y="119"/>
                  </a:lnTo>
                  <a:lnTo>
                    <a:pt x="52" y="112"/>
                  </a:lnTo>
                  <a:lnTo>
                    <a:pt x="54" y="111"/>
                  </a:lnTo>
                  <a:lnTo>
                    <a:pt x="59" y="112"/>
                  </a:lnTo>
                  <a:lnTo>
                    <a:pt x="62" y="110"/>
                  </a:lnTo>
                  <a:lnTo>
                    <a:pt x="64" y="107"/>
                  </a:lnTo>
                  <a:lnTo>
                    <a:pt x="67" y="105"/>
                  </a:lnTo>
                  <a:lnTo>
                    <a:pt x="70" y="105"/>
                  </a:lnTo>
                  <a:lnTo>
                    <a:pt x="73" y="102"/>
                  </a:lnTo>
                  <a:lnTo>
                    <a:pt x="74" y="104"/>
                  </a:lnTo>
                  <a:lnTo>
                    <a:pt x="75" y="107"/>
                  </a:lnTo>
                  <a:lnTo>
                    <a:pt x="74" y="109"/>
                  </a:lnTo>
                  <a:lnTo>
                    <a:pt x="74" y="110"/>
                  </a:lnTo>
                  <a:lnTo>
                    <a:pt x="76" y="111"/>
                  </a:lnTo>
                  <a:lnTo>
                    <a:pt x="80" y="111"/>
                  </a:lnTo>
                  <a:lnTo>
                    <a:pt x="82" y="110"/>
                  </a:lnTo>
                  <a:lnTo>
                    <a:pt x="82" y="108"/>
                  </a:lnTo>
                  <a:lnTo>
                    <a:pt x="82" y="107"/>
                  </a:lnTo>
                  <a:lnTo>
                    <a:pt x="82" y="104"/>
                  </a:lnTo>
                  <a:lnTo>
                    <a:pt x="80" y="102"/>
                  </a:lnTo>
                  <a:lnTo>
                    <a:pt x="78" y="102"/>
                  </a:lnTo>
                  <a:lnTo>
                    <a:pt x="76" y="102"/>
                  </a:lnTo>
                  <a:lnTo>
                    <a:pt x="75" y="101"/>
                  </a:lnTo>
                  <a:lnTo>
                    <a:pt x="76" y="98"/>
                  </a:lnTo>
                  <a:lnTo>
                    <a:pt x="78" y="93"/>
                  </a:lnTo>
                  <a:lnTo>
                    <a:pt x="80" y="90"/>
                  </a:lnTo>
                  <a:lnTo>
                    <a:pt x="81" y="88"/>
                  </a:lnTo>
                  <a:lnTo>
                    <a:pt x="81" y="87"/>
                  </a:lnTo>
                  <a:lnTo>
                    <a:pt x="81" y="84"/>
                  </a:lnTo>
                  <a:lnTo>
                    <a:pt x="81" y="79"/>
                  </a:lnTo>
                  <a:lnTo>
                    <a:pt x="82" y="73"/>
                  </a:lnTo>
                  <a:lnTo>
                    <a:pt x="86" y="68"/>
                  </a:lnTo>
                  <a:lnTo>
                    <a:pt x="89" y="67"/>
                  </a:lnTo>
                  <a:lnTo>
                    <a:pt x="93" y="66"/>
                  </a:lnTo>
                  <a:lnTo>
                    <a:pt x="95" y="64"/>
                  </a:lnTo>
                  <a:lnTo>
                    <a:pt x="97" y="61"/>
                  </a:lnTo>
                  <a:lnTo>
                    <a:pt x="97" y="59"/>
                  </a:lnTo>
                  <a:lnTo>
                    <a:pt x="98" y="57"/>
                  </a:lnTo>
                  <a:lnTo>
                    <a:pt x="99" y="56"/>
                  </a:lnTo>
                  <a:lnTo>
                    <a:pt x="109" y="57"/>
                  </a:lnTo>
                  <a:lnTo>
                    <a:pt x="110" y="52"/>
                  </a:lnTo>
                  <a:lnTo>
                    <a:pt x="111" y="51"/>
                  </a:lnTo>
                  <a:lnTo>
                    <a:pt x="113" y="50"/>
                  </a:lnTo>
                  <a:lnTo>
                    <a:pt x="114" y="49"/>
                  </a:lnTo>
                  <a:lnTo>
                    <a:pt x="114" y="48"/>
                  </a:lnTo>
                  <a:lnTo>
                    <a:pt x="111" y="47"/>
                  </a:lnTo>
                  <a:lnTo>
                    <a:pt x="106" y="46"/>
                  </a:lnTo>
                  <a:lnTo>
                    <a:pt x="104" y="45"/>
                  </a:lnTo>
                  <a:lnTo>
                    <a:pt x="104" y="43"/>
                  </a:lnTo>
                  <a:lnTo>
                    <a:pt x="106" y="39"/>
                  </a:lnTo>
                  <a:lnTo>
                    <a:pt x="108" y="33"/>
                  </a:lnTo>
                  <a:lnTo>
                    <a:pt x="109" y="29"/>
                  </a:lnTo>
                  <a:lnTo>
                    <a:pt x="109" y="27"/>
                  </a:lnTo>
                  <a:lnTo>
                    <a:pt x="109" y="26"/>
                  </a:lnTo>
                  <a:lnTo>
                    <a:pt x="114" y="25"/>
                  </a:lnTo>
                  <a:lnTo>
                    <a:pt x="116" y="24"/>
                  </a:lnTo>
                  <a:lnTo>
                    <a:pt x="120" y="18"/>
                  </a:lnTo>
                  <a:lnTo>
                    <a:pt x="123" y="17"/>
                  </a:lnTo>
                  <a:lnTo>
                    <a:pt x="131" y="19"/>
                  </a:lnTo>
                  <a:lnTo>
                    <a:pt x="135" y="19"/>
                  </a:lnTo>
                  <a:lnTo>
                    <a:pt x="136" y="19"/>
                  </a:lnTo>
                  <a:lnTo>
                    <a:pt x="140" y="19"/>
                  </a:lnTo>
                  <a:lnTo>
                    <a:pt x="141" y="19"/>
                  </a:lnTo>
                  <a:lnTo>
                    <a:pt x="142" y="13"/>
                  </a:lnTo>
                  <a:lnTo>
                    <a:pt x="144" y="11"/>
                  </a:lnTo>
                  <a:lnTo>
                    <a:pt x="150" y="3"/>
                  </a:lnTo>
                  <a:lnTo>
                    <a:pt x="155" y="0"/>
                  </a:lnTo>
                  <a:lnTo>
                    <a:pt x="157" y="0"/>
                  </a:lnTo>
                  <a:lnTo>
                    <a:pt x="158"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 name="Freeform 16">
              <a:extLst>
                <a:ext uri="{FF2B5EF4-FFF2-40B4-BE49-F238E27FC236}">
                  <a16:creationId xmlns="" xmlns:a16="http://schemas.microsoft.com/office/drawing/2014/main" id="{C5841E0C-DE70-1EA2-CF7B-A0AF0CFC9E7A}"/>
                </a:ext>
              </a:extLst>
            </p:cNvPr>
            <p:cNvSpPr>
              <a:spLocks noChangeArrowheads="1"/>
            </p:cNvSpPr>
            <p:nvPr/>
          </p:nvSpPr>
          <p:spPr bwMode="auto">
            <a:xfrm>
              <a:off x="8452093" y="7748221"/>
              <a:ext cx="175846" cy="109904"/>
            </a:xfrm>
            <a:custGeom>
              <a:avLst/>
              <a:gdLst>
                <a:gd name="T0" fmla="*/ 116 w 143"/>
                <a:gd name="T1" fmla="*/ 14 h 90"/>
                <a:gd name="T2" fmla="*/ 112 w 143"/>
                <a:gd name="T3" fmla="*/ 28 h 90"/>
                <a:gd name="T4" fmla="*/ 112 w 143"/>
                <a:gd name="T5" fmla="*/ 33 h 90"/>
                <a:gd name="T6" fmla="*/ 120 w 143"/>
                <a:gd name="T7" fmla="*/ 34 h 90"/>
                <a:gd name="T8" fmla="*/ 124 w 143"/>
                <a:gd name="T9" fmla="*/ 39 h 90"/>
                <a:gd name="T10" fmla="*/ 134 w 143"/>
                <a:gd name="T11" fmla="*/ 42 h 90"/>
                <a:gd name="T12" fmla="*/ 142 w 143"/>
                <a:gd name="T13" fmla="*/ 41 h 90"/>
                <a:gd name="T14" fmla="*/ 141 w 143"/>
                <a:gd name="T15" fmla="*/ 52 h 90"/>
                <a:gd name="T16" fmla="*/ 142 w 143"/>
                <a:gd name="T17" fmla="*/ 57 h 90"/>
                <a:gd name="T18" fmla="*/ 135 w 143"/>
                <a:gd name="T19" fmla="*/ 54 h 90"/>
                <a:gd name="T20" fmla="*/ 130 w 143"/>
                <a:gd name="T21" fmla="*/ 57 h 90"/>
                <a:gd name="T22" fmla="*/ 131 w 143"/>
                <a:gd name="T23" fmla="*/ 63 h 90"/>
                <a:gd name="T24" fmla="*/ 133 w 143"/>
                <a:gd name="T25" fmla="*/ 71 h 90"/>
                <a:gd name="T26" fmla="*/ 130 w 143"/>
                <a:gd name="T27" fmla="*/ 71 h 90"/>
                <a:gd name="T28" fmla="*/ 125 w 143"/>
                <a:gd name="T29" fmla="*/ 65 h 90"/>
                <a:gd name="T30" fmla="*/ 115 w 143"/>
                <a:gd name="T31" fmla="*/ 69 h 90"/>
                <a:gd name="T32" fmla="*/ 111 w 143"/>
                <a:gd name="T33" fmla="*/ 62 h 90"/>
                <a:gd name="T34" fmla="*/ 106 w 143"/>
                <a:gd name="T35" fmla="*/ 59 h 90"/>
                <a:gd name="T36" fmla="*/ 105 w 143"/>
                <a:gd name="T37" fmla="*/ 69 h 90"/>
                <a:gd name="T38" fmla="*/ 97 w 143"/>
                <a:gd name="T39" fmla="*/ 80 h 90"/>
                <a:gd name="T40" fmla="*/ 97 w 143"/>
                <a:gd name="T41" fmla="*/ 85 h 90"/>
                <a:gd name="T42" fmla="*/ 95 w 143"/>
                <a:gd name="T43" fmla="*/ 89 h 90"/>
                <a:gd name="T44" fmla="*/ 89 w 143"/>
                <a:gd name="T45" fmla="*/ 82 h 90"/>
                <a:gd name="T46" fmla="*/ 85 w 143"/>
                <a:gd name="T47" fmla="*/ 77 h 90"/>
                <a:gd name="T48" fmla="*/ 78 w 143"/>
                <a:gd name="T49" fmla="*/ 69 h 90"/>
                <a:gd name="T50" fmla="*/ 78 w 143"/>
                <a:gd name="T51" fmla="*/ 61 h 90"/>
                <a:gd name="T52" fmla="*/ 72 w 143"/>
                <a:gd name="T53" fmla="*/ 66 h 90"/>
                <a:gd name="T54" fmla="*/ 68 w 143"/>
                <a:gd name="T55" fmla="*/ 74 h 90"/>
                <a:gd name="T56" fmla="*/ 64 w 143"/>
                <a:gd name="T57" fmla="*/ 81 h 90"/>
                <a:gd name="T58" fmla="*/ 51 w 143"/>
                <a:gd name="T59" fmla="*/ 83 h 90"/>
                <a:gd name="T60" fmla="*/ 43 w 143"/>
                <a:gd name="T61" fmla="*/ 86 h 90"/>
                <a:gd name="T62" fmla="*/ 34 w 143"/>
                <a:gd name="T63" fmla="*/ 85 h 90"/>
                <a:gd name="T64" fmla="*/ 29 w 143"/>
                <a:gd name="T65" fmla="*/ 80 h 90"/>
                <a:gd name="T66" fmla="*/ 26 w 143"/>
                <a:gd name="T67" fmla="*/ 74 h 90"/>
                <a:gd name="T68" fmla="*/ 25 w 143"/>
                <a:gd name="T69" fmla="*/ 65 h 90"/>
                <a:gd name="T70" fmla="*/ 20 w 143"/>
                <a:gd name="T71" fmla="*/ 62 h 90"/>
                <a:gd name="T72" fmla="*/ 9 w 143"/>
                <a:gd name="T73" fmla="*/ 67 h 90"/>
                <a:gd name="T74" fmla="*/ 10 w 143"/>
                <a:gd name="T75" fmla="*/ 71 h 90"/>
                <a:gd name="T76" fmla="*/ 1 w 143"/>
                <a:gd name="T77" fmla="*/ 76 h 90"/>
                <a:gd name="T78" fmla="*/ 2 w 143"/>
                <a:gd name="T79" fmla="*/ 71 h 90"/>
                <a:gd name="T80" fmla="*/ 5 w 143"/>
                <a:gd name="T81" fmla="*/ 65 h 90"/>
                <a:gd name="T82" fmla="*/ 4 w 143"/>
                <a:gd name="T83" fmla="*/ 59 h 90"/>
                <a:gd name="T84" fmla="*/ 10 w 143"/>
                <a:gd name="T85" fmla="*/ 50 h 90"/>
                <a:gd name="T86" fmla="*/ 15 w 143"/>
                <a:gd name="T87" fmla="*/ 40 h 90"/>
                <a:gd name="T88" fmla="*/ 22 w 143"/>
                <a:gd name="T89" fmla="*/ 35 h 90"/>
                <a:gd name="T90" fmla="*/ 31 w 143"/>
                <a:gd name="T91" fmla="*/ 24 h 90"/>
                <a:gd name="T92" fmla="*/ 33 w 143"/>
                <a:gd name="T93" fmla="*/ 20 h 90"/>
                <a:gd name="T94" fmla="*/ 29 w 143"/>
                <a:gd name="T95" fmla="*/ 18 h 90"/>
                <a:gd name="T96" fmla="*/ 37 w 143"/>
                <a:gd name="T97" fmla="*/ 13 h 90"/>
                <a:gd name="T98" fmla="*/ 39 w 143"/>
                <a:gd name="T99" fmla="*/ 16 h 90"/>
                <a:gd name="T100" fmla="*/ 46 w 143"/>
                <a:gd name="T101" fmla="*/ 14 h 90"/>
                <a:gd name="T102" fmla="*/ 53 w 143"/>
                <a:gd name="T103" fmla="*/ 8 h 90"/>
                <a:gd name="T104" fmla="*/ 67 w 143"/>
                <a:gd name="T105" fmla="*/ 9 h 90"/>
                <a:gd name="T106" fmla="*/ 78 w 143"/>
                <a:gd name="T107" fmla="*/ 8 h 90"/>
                <a:gd name="T108" fmla="*/ 79 w 143"/>
                <a:gd name="T109" fmla="*/ 7 h 90"/>
                <a:gd name="T110" fmla="*/ 83 w 143"/>
                <a:gd name="T111" fmla="*/ 5 h 90"/>
                <a:gd name="T112" fmla="*/ 78 w 143"/>
                <a:gd name="T113" fmla="*/ 5 h 90"/>
                <a:gd name="T114" fmla="*/ 81 w 143"/>
                <a:gd name="T115" fmla="*/ 0 h 90"/>
                <a:gd name="T116" fmla="*/ 88 w 143"/>
                <a:gd name="T117" fmla="*/ 3 h 90"/>
                <a:gd name="T118" fmla="*/ 90 w 143"/>
                <a:gd name="T119" fmla="*/ 2 h 90"/>
                <a:gd name="T120" fmla="*/ 92 w 143"/>
                <a:gd name="T121" fmla="*/ 5 h 90"/>
                <a:gd name="T122" fmla="*/ 107 w 143"/>
                <a:gd name="T123"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90">
                  <a:moveTo>
                    <a:pt x="113" y="11"/>
                  </a:moveTo>
                  <a:lnTo>
                    <a:pt x="114" y="12"/>
                  </a:lnTo>
                  <a:lnTo>
                    <a:pt x="116" y="14"/>
                  </a:lnTo>
                  <a:lnTo>
                    <a:pt x="116" y="18"/>
                  </a:lnTo>
                  <a:lnTo>
                    <a:pt x="113" y="24"/>
                  </a:lnTo>
                  <a:lnTo>
                    <a:pt x="112" y="28"/>
                  </a:lnTo>
                  <a:lnTo>
                    <a:pt x="112" y="31"/>
                  </a:lnTo>
                  <a:lnTo>
                    <a:pt x="112" y="33"/>
                  </a:lnTo>
                  <a:lnTo>
                    <a:pt x="112" y="33"/>
                  </a:lnTo>
                  <a:lnTo>
                    <a:pt x="115" y="33"/>
                  </a:lnTo>
                  <a:lnTo>
                    <a:pt x="116" y="33"/>
                  </a:lnTo>
                  <a:lnTo>
                    <a:pt x="120" y="34"/>
                  </a:lnTo>
                  <a:lnTo>
                    <a:pt x="123" y="36"/>
                  </a:lnTo>
                  <a:lnTo>
                    <a:pt x="124" y="37"/>
                  </a:lnTo>
                  <a:lnTo>
                    <a:pt x="124" y="39"/>
                  </a:lnTo>
                  <a:lnTo>
                    <a:pt x="128" y="41"/>
                  </a:lnTo>
                  <a:lnTo>
                    <a:pt x="133" y="43"/>
                  </a:lnTo>
                  <a:lnTo>
                    <a:pt x="134" y="42"/>
                  </a:lnTo>
                  <a:lnTo>
                    <a:pt x="139" y="36"/>
                  </a:lnTo>
                  <a:lnTo>
                    <a:pt x="141" y="38"/>
                  </a:lnTo>
                  <a:lnTo>
                    <a:pt x="142" y="41"/>
                  </a:lnTo>
                  <a:lnTo>
                    <a:pt x="142" y="42"/>
                  </a:lnTo>
                  <a:lnTo>
                    <a:pt x="141" y="48"/>
                  </a:lnTo>
                  <a:lnTo>
                    <a:pt x="141" y="52"/>
                  </a:lnTo>
                  <a:lnTo>
                    <a:pt x="142" y="54"/>
                  </a:lnTo>
                  <a:lnTo>
                    <a:pt x="142" y="55"/>
                  </a:lnTo>
                  <a:lnTo>
                    <a:pt x="142" y="57"/>
                  </a:lnTo>
                  <a:lnTo>
                    <a:pt x="140" y="57"/>
                  </a:lnTo>
                  <a:lnTo>
                    <a:pt x="137" y="56"/>
                  </a:lnTo>
                  <a:lnTo>
                    <a:pt x="135" y="54"/>
                  </a:lnTo>
                  <a:lnTo>
                    <a:pt x="133" y="54"/>
                  </a:lnTo>
                  <a:lnTo>
                    <a:pt x="131" y="55"/>
                  </a:lnTo>
                  <a:lnTo>
                    <a:pt x="130" y="57"/>
                  </a:lnTo>
                  <a:lnTo>
                    <a:pt x="130" y="60"/>
                  </a:lnTo>
                  <a:lnTo>
                    <a:pt x="130" y="61"/>
                  </a:lnTo>
                  <a:lnTo>
                    <a:pt x="131" y="63"/>
                  </a:lnTo>
                  <a:lnTo>
                    <a:pt x="131" y="65"/>
                  </a:lnTo>
                  <a:lnTo>
                    <a:pt x="133" y="69"/>
                  </a:lnTo>
                  <a:lnTo>
                    <a:pt x="133" y="71"/>
                  </a:lnTo>
                  <a:lnTo>
                    <a:pt x="132" y="71"/>
                  </a:lnTo>
                  <a:lnTo>
                    <a:pt x="131" y="72"/>
                  </a:lnTo>
                  <a:lnTo>
                    <a:pt x="130" y="71"/>
                  </a:lnTo>
                  <a:lnTo>
                    <a:pt x="127" y="67"/>
                  </a:lnTo>
                  <a:lnTo>
                    <a:pt x="127" y="66"/>
                  </a:lnTo>
                  <a:lnTo>
                    <a:pt x="125" y="65"/>
                  </a:lnTo>
                  <a:lnTo>
                    <a:pt x="122" y="66"/>
                  </a:lnTo>
                  <a:lnTo>
                    <a:pt x="117" y="69"/>
                  </a:lnTo>
                  <a:lnTo>
                    <a:pt x="115" y="69"/>
                  </a:lnTo>
                  <a:lnTo>
                    <a:pt x="113" y="68"/>
                  </a:lnTo>
                  <a:lnTo>
                    <a:pt x="112" y="66"/>
                  </a:lnTo>
                  <a:lnTo>
                    <a:pt x="111" y="62"/>
                  </a:lnTo>
                  <a:lnTo>
                    <a:pt x="110" y="60"/>
                  </a:lnTo>
                  <a:lnTo>
                    <a:pt x="109" y="60"/>
                  </a:lnTo>
                  <a:lnTo>
                    <a:pt x="106" y="59"/>
                  </a:lnTo>
                  <a:lnTo>
                    <a:pt x="105" y="60"/>
                  </a:lnTo>
                  <a:lnTo>
                    <a:pt x="105" y="64"/>
                  </a:lnTo>
                  <a:lnTo>
                    <a:pt x="105" y="69"/>
                  </a:lnTo>
                  <a:lnTo>
                    <a:pt x="103" y="72"/>
                  </a:lnTo>
                  <a:lnTo>
                    <a:pt x="99" y="77"/>
                  </a:lnTo>
                  <a:lnTo>
                    <a:pt x="97" y="80"/>
                  </a:lnTo>
                  <a:lnTo>
                    <a:pt x="97" y="82"/>
                  </a:lnTo>
                  <a:lnTo>
                    <a:pt x="97" y="83"/>
                  </a:lnTo>
                  <a:lnTo>
                    <a:pt x="97" y="85"/>
                  </a:lnTo>
                  <a:lnTo>
                    <a:pt x="98" y="88"/>
                  </a:lnTo>
                  <a:lnTo>
                    <a:pt x="97" y="89"/>
                  </a:lnTo>
                  <a:lnTo>
                    <a:pt x="95" y="89"/>
                  </a:lnTo>
                  <a:lnTo>
                    <a:pt x="94" y="88"/>
                  </a:lnTo>
                  <a:lnTo>
                    <a:pt x="93" y="86"/>
                  </a:lnTo>
                  <a:lnTo>
                    <a:pt x="89" y="82"/>
                  </a:lnTo>
                  <a:lnTo>
                    <a:pt x="91" y="79"/>
                  </a:lnTo>
                  <a:lnTo>
                    <a:pt x="90" y="79"/>
                  </a:lnTo>
                  <a:lnTo>
                    <a:pt x="85" y="77"/>
                  </a:lnTo>
                  <a:lnTo>
                    <a:pt x="83" y="75"/>
                  </a:lnTo>
                  <a:lnTo>
                    <a:pt x="79" y="71"/>
                  </a:lnTo>
                  <a:lnTo>
                    <a:pt x="78" y="69"/>
                  </a:lnTo>
                  <a:lnTo>
                    <a:pt x="79" y="63"/>
                  </a:lnTo>
                  <a:lnTo>
                    <a:pt x="78" y="62"/>
                  </a:lnTo>
                  <a:lnTo>
                    <a:pt x="78" y="61"/>
                  </a:lnTo>
                  <a:lnTo>
                    <a:pt x="76" y="61"/>
                  </a:lnTo>
                  <a:lnTo>
                    <a:pt x="74" y="63"/>
                  </a:lnTo>
                  <a:lnTo>
                    <a:pt x="72" y="66"/>
                  </a:lnTo>
                  <a:lnTo>
                    <a:pt x="68" y="70"/>
                  </a:lnTo>
                  <a:lnTo>
                    <a:pt x="67" y="71"/>
                  </a:lnTo>
                  <a:lnTo>
                    <a:pt x="68" y="74"/>
                  </a:lnTo>
                  <a:lnTo>
                    <a:pt x="68" y="75"/>
                  </a:lnTo>
                  <a:lnTo>
                    <a:pt x="65" y="80"/>
                  </a:lnTo>
                  <a:lnTo>
                    <a:pt x="64" y="81"/>
                  </a:lnTo>
                  <a:lnTo>
                    <a:pt x="60" y="85"/>
                  </a:lnTo>
                  <a:lnTo>
                    <a:pt x="58" y="86"/>
                  </a:lnTo>
                  <a:lnTo>
                    <a:pt x="51" y="83"/>
                  </a:lnTo>
                  <a:lnTo>
                    <a:pt x="50" y="83"/>
                  </a:lnTo>
                  <a:lnTo>
                    <a:pt x="47" y="85"/>
                  </a:lnTo>
                  <a:lnTo>
                    <a:pt x="43" y="86"/>
                  </a:lnTo>
                  <a:lnTo>
                    <a:pt x="37" y="88"/>
                  </a:lnTo>
                  <a:lnTo>
                    <a:pt x="34" y="87"/>
                  </a:lnTo>
                  <a:lnTo>
                    <a:pt x="34" y="85"/>
                  </a:lnTo>
                  <a:lnTo>
                    <a:pt x="33" y="84"/>
                  </a:lnTo>
                  <a:lnTo>
                    <a:pt x="31" y="81"/>
                  </a:lnTo>
                  <a:lnTo>
                    <a:pt x="29" y="80"/>
                  </a:lnTo>
                  <a:lnTo>
                    <a:pt x="28" y="78"/>
                  </a:lnTo>
                  <a:lnTo>
                    <a:pt x="26" y="76"/>
                  </a:lnTo>
                  <a:lnTo>
                    <a:pt x="26" y="74"/>
                  </a:lnTo>
                  <a:lnTo>
                    <a:pt x="27" y="70"/>
                  </a:lnTo>
                  <a:lnTo>
                    <a:pt x="26" y="68"/>
                  </a:lnTo>
                  <a:lnTo>
                    <a:pt x="25" y="65"/>
                  </a:lnTo>
                  <a:lnTo>
                    <a:pt x="26" y="63"/>
                  </a:lnTo>
                  <a:lnTo>
                    <a:pt x="25" y="63"/>
                  </a:lnTo>
                  <a:lnTo>
                    <a:pt x="20" y="62"/>
                  </a:lnTo>
                  <a:lnTo>
                    <a:pt x="15" y="62"/>
                  </a:lnTo>
                  <a:lnTo>
                    <a:pt x="11" y="64"/>
                  </a:lnTo>
                  <a:lnTo>
                    <a:pt x="9" y="67"/>
                  </a:lnTo>
                  <a:lnTo>
                    <a:pt x="8" y="68"/>
                  </a:lnTo>
                  <a:lnTo>
                    <a:pt x="8" y="68"/>
                  </a:lnTo>
                  <a:lnTo>
                    <a:pt x="10" y="71"/>
                  </a:lnTo>
                  <a:lnTo>
                    <a:pt x="7" y="73"/>
                  </a:lnTo>
                  <a:lnTo>
                    <a:pt x="4" y="76"/>
                  </a:lnTo>
                  <a:lnTo>
                    <a:pt x="1" y="76"/>
                  </a:lnTo>
                  <a:lnTo>
                    <a:pt x="0" y="75"/>
                  </a:lnTo>
                  <a:lnTo>
                    <a:pt x="0" y="72"/>
                  </a:lnTo>
                  <a:lnTo>
                    <a:pt x="2" y="71"/>
                  </a:lnTo>
                  <a:lnTo>
                    <a:pt x="4" y="70"/>
                  </a:lnTo>
                  <a:lnTo>
                    <a:pt x="4" y="66"/>
                  </a:lnTo>
                  <a:lnTo>
                    <a:pt x="5" y="65"/>
                  </a:lnTo>
                  <a:lnTo>
                    <a:pt x="3" y="63"/>
                  </a:lnTo>
                  <a:lnTo>
                    <a:pt x="3" y="61"/>
                  </a:lnTo>
                  <a:lnTo>
                    <a:pt x="4" y="59"/>
                  </a:lnTo>
                  <a:lnTo>
                    <a:pt x="5" y="56"/>
                  </a:lnTo>
                  <a:lnTo>
                    <a:pt x="6" y="54"/>
                  </a:lnTo>
                  <a:lnTo>
                    <a:pt x="10" y="50"/>
                  </a:lnTo>
                  <a:lnTo>
                    <a:pt x="14" y="47"/>
                  </a:lnTo>
                  <a:lnTo>
                    <a:pt x="15" y="44"/>
                  </a:lnTo>
                  <a:lnTo>
                    <a:pt x="15" y="40"/>
                  </a:lnTo>
                  <a:lnTo>
                    <a:pt x="15" y="38"/>
                  </a:lnTo>
                  <a:lnTo>
                    <a:pt x="21" y="36"/>
                  </a:lnTo>
                  <a:lnTo>
                    <a:pt x="22" y="35"/>
                  </a:lnTo>
                  <a:lnTo>
                    <a:pt x="23" y="33"/>
                  </a:lnTo>
                  <a:lnTo>
                    <a:pt x="27" y="29"/>
                  </a:lnTo>
                  <a:lnTo>
                    <a:pt x="31" y="24"/>
                  </a:lnTo>
                  <a:lnTo>
                    <a:pt x="32" y="22"/>
                  </a:lnTo>
                  <a:lnTo>
                    <a:pt x="33" y="21"/>
                  </a:lnTo>
                  <a:lnTo>
                    <a:pt x="33" y="20"/>
                  </a:lnTo>
                  <a:lnTo>
                    <a:pt x="32" y="19"/>
                  </a:lnTo>
                  <a:lnTo>
                    <a:pt x="30" y="19"/>
                  </a:lnTo>
                  <a:lnTo>
                    <a:pt x="29" y="18"/>
                  </a:lnTo>
                  <a:lnTo>
                    <a:pt x="32" y="15"/>
                  </a:lnTo>
                  <a:lnTo>
                    <a:pt x="34" y="13"/>
                  </a:lnTo>
                  <a:lnTo>
                    <a:pt x="37" y="13"/>
                  </a:lnTo>
                  <a:lnTo>
                    <a:pt x="38" y="14"/>
                  </a:lnTo>
                  <a:lnTo>
                    <a:pt x="38" y="15"/>
                  </a:lnTo>
                  <a:lnTo>
                    <a:pt x="39" y="16"/>
                  </a:lnTo>
                  <a:lnTo>
                    <a:pt x="41" y="16"/>
                  </a:lnTo>
                  <a:lnTo>
                    <a:pt x="43" y="16"/>
                  </a:lnTo>
                  <a:lnTo>
                    <a:pt x="46" y="14"/>
                  </a:lnTo>
                  <a:lnTo>
                    <a:pt x="48" y="12"/>
                  </a:lnTo>
                  <a:lnTo>
                    <a:pt x="48" y="10"/>
                  </a:lnTo>
                  <a:lnTo>
                    <a:pt x="53" y="8"/>
                  </a:lnTo>
                  <a:lnTo>
                    <a:pt x="55" y="9"/>
                  </a:lnTo>
                  <a:lnTo>
                    <a:pt x="62" y="9"/>
                  </a:lnTo>
                  <a:lnTo>
                    <a:pt x="67" y="9"/>
                  </a:lnTo>
                  <a:lnTo>
                    <a:pt x="71" y="8"/>
                  </a:lnTo>
                  <a:lnTo>
                    <a:pt x="75" y="8"/>
                  </a:lnTo>
                  <a:lnTo>
                    <a:pt x="78" y="8"/>
                  </a:lnTo>
                  <a:lnTo>
                    <a:pt x="78" y="8"/>
                  </a:lnTo>
                  <a:lnTo>
                    <a:pt x="79" y="8"/>
                  </a:lnTo>
                  <a:lnTo>
                    <a:pt x="79" y="7"/>
                  </a:lnTo>
                  <a:lnTo>
                    <a:pt x="83" y="7"/>
                  </a:lnTo>
                  <a:lnTo>
                    <a:pt x="83" y="6"/>
                  </a:lnTo>
                  <a:lnTo>
                    <a:pt x="83" y="5"/>
                  </a:lnTo>
                  <a:lnTo>
                    <a:pt x="82" y="5"/>
                  </a:lnTo>
                  <a:lnTo>
                    <a:pt x="79" y="5"/>
                  </a:lnTo>
                  <a:lnTo>
                    <a:pt x="78" y="5"/>
                  </a:lnTo>
                  <a:lnTo>
                    <a:pt x="78" y="4"/>
                  </a:lnTo>
                  <a:lnTo>
                    <a:pt x="78" y="2"/>
                  </a:lnTo>
                  <a:lnTo>
                    <a:pt x="81" y="0"/>
                  </a:lnTo>
                  <a:lnTo>
                    <a:pt x="83" y="0"/>
                  </a:lnTo>
                  <a:lnTo>
                    <a:pt x="84" y="0"/>
                  </a:lnTo>
                  <a:lnTo>
                    <a:pt x="88" y="3"/>
                  </a:lnTo>
                  <a:lnTo>
                    <a:pt x="89" y="3"/>
                  </a:lnTo>
                  <a:lnTo>
                    <a:pt x="89" y="3"/>
                  </a:lnTo>
                  <a:lnTo>
                    <a:pt x="90" y="2"/>
                  </a:lnTo>
                  <a:lnTo>
                    <a:pt x="91" y="3"/>
                  </a:lnTo>
                  <a:lnTo>
                    <a:pt x="92" y="5"/>
                  </a:lnTo>
                  <a:lnTo>
                    <a:pt x="92" y="5"/>
                  </a:lnTo>
                  <a:lnTo>
                    <a:pt x="100" y="5"/>
                  </a:lnTo>
                  <a:lnTo>
                    <a:pt x="102" y="5"/>
                  </a:lnTo>
                  <a:lnTo>
                    <a:pt x="107" y="8"/>
                  </a:lnTo>
                  <a:lnTo>
                    <a:pt x="1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 name="Freeform 18">
              <a:extLst>
                <a:ext uri="{FF2B5EF4-FFF2-40B4-BE49-F238E27FC236}">
                  <a16:creationId xmlns="" xmlns:a16="http://schemas.microsoft.com/office/drawing/2014/main" id="{8133572A-E69C-73C0-0D6C-BA67CC87E83B}"/>
                </a:ext>
              </a:extLst>
            </p:cNvPr>
            <p:cNvSpPr>
              <a:spLocks noChangeArrowheads="1"/>
            </p:cNvSpPr>
            <p:nvPr/>
          </p:nvSpPr>
          <p:spPr bwMode="auto">
            <a:xfrm>
              <a:off x="8693882" y="7544897"/>
              <a:ext cx="269266" cy="153865"/>
            </a:xfrm>
            <a:custGeom>
              <a:avLst/>
              <a:gdLst>
                <a:gd name="T0" fmla="*/ 92 w 216"/>
                <a:gd name="T1" fmla="*/ 6 h 122"/>
                <a:gd name="T2" fmla="*/ 101 w 216"/>
                <a:gd name="T3" fmla="*/ 4 h 122"/>
                <a:gd name="T4" fmla="*/ 105 w 216"/>
                <a:gd name="T5" fmla="*/ 12 h 122"/>
                <a:gd name="T6" fmla="*/ 119 w 216"/>
                <a:gd name="T7" fmla="*/ 17 h 122"/>
                <a:gd name="T8" fmla="*/ 125 w 216"/>
                <a:gd name="T9" fmla="*/ 22 h 122"/>
                <a:gd name="T10" fmla="*/ 138 w 216"/>
                <a:gd name="T11" fmla="*/ 23 h 122"/>
                <a:gd name="T12" fmla="*/ 136 w 216"/>
                <a:gd name="T13" fmla="*/ 27 h 122"/>
                <a:gd name="T14" fmla="*/ 131 w 216"/>
                <a:gd name="T15" fmla="*/ 33 h 122"/>
                <a:gd name="T16" fmla="*/ 140 w 216"/>
                <a:gd name="T17" fmla="*/ 40 h 122"/>
                <a:gd name="T18" fmla="*/ 147 w 216"/>
                <a:gd name="T19" fmla="*/ 47 h 122"/>
                <a:gd name="T20" fmla="*/ 156 w 216"/>
                <a:gd name="T21" fmla="*/ 41 h 122"/>
                <a:gd name="T22" fmla="*/ 152 w 216"/>
                <a:gd name="T23" fmla="*/ 31 h 122"/>
                <a:gd name="T24" fmla="*/ 171 w 216"/>
                <a:gd name="T25" fmla="*/ 39 h 122"/>
                <a:gd name="T26" fmla="*/ 179 w 216"/>
                <a:gd name="T27" fmla="*/ 37 h 122"/>
                <a:gd name="T28" fmla="*/ 175 w 216"/>
                <a:gd name="T29" fmla="*/ 45 h 122"/>
                <a:gd name="T30" fmla="*/ 181 w 216"/>
                <a:gd name="T31" fmla="*/ 52 h 122"/>
                <a:gd name="T32" fmla="*/ 188 w 216"/>
                <a:gd name="T33" fmla="*/ 51 h 122"/>
                <a:gd name="T34" fmla="*/ 192 w 216"/>
                <a:gd name="T35" fmla="*/ 53 h 122"/>
                <a:gd name="T36" fmla="*/ 199 w 216"/>
                <a:gd name="T37" fmla="*/ 56 h 122"/>
                <a:gd name="T38" fmla="*/ 206 w 216"/>
                <a:gd name="T39" fmla="*/ 61 h 122"/>
                <a:gd name="T40" fmla="*/ 215 w 216"/>
                <a:gd name="T41" fmla="*/ 76 h 122"/>
                <a:gd name="T42" fmla="*/ 207 w 216"/>
                <a:gd name="T43" fmla="*/ 77 h 122"/>
                <a:gd name="T44" fmla="*/ 200 w 216"/>
                <a:gd name="T45" fmla="*/ 83 h 122"/>
                <a:gd name="T46" fmla="*/ 192 w 216"/>
                <a:gd name="T47" fmla="*/ 92 h 122"/>
                <a:gd name="T48" fmla="*/ 186 w 216"/>
                <a:gd name="T49" fmla="*/ 100 h 122"/>
                <a:gd name="T50" fmla="*/ 180 w 216"/>
                <a:gd name="T51" fmla="*/ 106 h 122"/>
                <a:gd name="T52" fmla="*/ 162 w 216"/>
                <a:gd name="T53" fmla="*/ 108 h 122"/>
                <a:gd name="T54" fmla="*/ 155 w 216"/>
                <a:gd name="T55" fmla="*/ 121 h 122"/>
                <a:gd name="T56" fmla="*/ 149 w 216"/>
                <a:gd name="T57" fmla="*/ 115 h 122"/>
                <a:gd name="T58" fmla="*/ 140 w 216"/>
                <a:gd name="T59" fmla="*/ 111 h 122"/>
                <a:gd name="T60" fmla="*/ 126 w 216"/>
                <a:gd name="T61" fmla="*/ 113 h 122"/>
                <a:gd name="T62" fmla="*/ 111 w 216"/>
                <a:gd name="T63" fmla="*/ 106 h 122"/>
                <a:gd name="T64" fmla="*/ 99 w 216"/>
                <a:gd name="T65" fmla="*/ 104 h 122"/>
                <a:gd name="T66" fmla="*/ 92 w 216"/>
                <a:gd name="T67" fmla="*/ 101 h 122"/>
                <a:gd name="T68" fmla="*/ 87 w 216"/>
                <a:gd name="T69" fmla="*/ 112 h 122"/>
                <a:gd name="T70" fmla="*/ 78 w 216"/>
                <a:gd name="T71" fmla="*/ 120 h 122"/>
                <a:gd name="T72" fmla="*/ 67 w 216"/>
                <a:gd name="T73" fmla="*/ 121 h 122"/>
                <a:gd name="T74" fmla="*/ 56 w 216"/>
                <a:gd name="T75" fmla="*/ 113 h 122"/>
                <a:gd name="T76" fmla="*/ 46 w 216"/>
                <a:gd name="T77" fmla="*/ 103 h 122"/>
                <a:gd name="T78" fmla="*/ 40 w 216"/>
                <a:gd name="T79" fmla="*/ 98 h 122"/>
                <a:gd name="T80" fmla="*/ 30 w 216"/>
                <a:gd name="T81" fmla="*/ 88 h 122"/>
                <a:gd name="T82" fmla="*/ 19 w 216"/>
                <a:gd name="T83" fmla="*/ 81 h 122"/>
                <a:gd name="T84" fmla="*/ 12 w 216"/>
                <a:gd name="T85" fmla="*/ 68 h 122"/>
                <a:gd name="T86" fmla="*/ 12 w 216"/>
                <a:gd name="T87" fmla="*/ 61 h 122"/>
                <a:gd name="T88" fmla="*/ 12 w 216"/>
                <a:gd name="T89" fmla="*/ 54 h 122"/>
                <a:gd name="T90" fmla="*/ 3 w 216"/>
                <a:gd name="T91" fmla="*/ 45 h 122"/>
                <a:gd name="T92" fmla="*/ 0 w 216"/>
                <a:gd name="T93" fmla="*/ 37 h 122"/>
                <a:gd name="T94" fmla="*/ 4 w 216"/>
                <a:gd name="T95" fmla="*/ 40 h 122"/>
                <a:gd name="T96" fmla="*/ 11 w 216"/>
                <a:gd name="T97" fmla="*/ 35 h 122"/>
                <a:gd name="T98" fmla="*/ 21 w 216"/>
                <a:gd name="T99" fmla="*/ 31 h 122"/>
                <a:gd name="T100" fmla="*/ 29 w 216"/>
                <a:gd name="T101" fmla="*/ 29 h 122"/>
                <a:gd name="T102" fmla="*/ 37 w 216"/>
                <a:gd name="T103" fmla="*/ 23 h 122"/>
                <a:gd name="T104" fmla="*/ 42 w 216"/>
                <a:gd name="T105" fmla="*/ 22 h 122"/>
                <a:gd name="T106" fmla="*/ 47 w 216"/>
                <a:gd name="T107" fmla="*/ 17 h 122"/>
                <a:gd name="T108" fmla="*/ 64 w 216"/>
                <a:gd name="T109" fmla="*/ 11 h 122"/>
                <a:gd name="T110" fmla="*/ 71 w 216"/>
                <a:gd name="T111" fmla="*/ 4 h 122"/>
                <a:gd name="T112" fmla="*/ 71 w 216"/>
                <a:gd name="T113" fmla="*/ 0 h 122"/>
                <a:gd name="T114" fmla="*/ 78 w 216"/>
                <a:gd name="T115" fmla="*/ 4 h 122"/>
                <a:gd name="T116" fmla="*/ 82 w 216"/>
                <a:gd name="T117" fmla="*/ 11 h 122"/>
                <a:gd name="T118" fmla="*/ 86 w 216"/>
                <a:gd name="T119"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2">
                  <a:moveTo>
                    <a:pt x="86" y="9"/>
                  </a:moveTo>
                  <a:lnTo>
                    <a:pt x="89" y="9"/>
                  </a:lnTo>
                  <a:lnTo>
                    <a:pt x="92" y="8"/>
                  </a:lnTo>
                  <a:lnTo>
                    <a:pt x="92" y="6"/>
                  </a:lnTo>
                  <a:lnTo>
                    <a:pt x="92" y="2"/>
                  </a:lnTo>
                  <a:lnTo>
                    <a:pt x="92" y="1"/>
                  </a:lnTo>
                  <a:lnTo>
                    <a:pt x="97" y="2"/>
                  </a:lnTo>
                  <a:lnTo>
                    <a:pt x="101" y="4"/>
                  </a:lnTo>
                  <a:lnTo>
                    <a:pt x="101" y="8"/>
                  </a:lnTo>
                  <a:lnTo>
                    <a:pt x="102" y="10"/>
                  </a:lnTo>
                  <a:lnTo>
                    <a:pt x="104" y="12"/>
                  </a:lnTo>
                  <a:lnTo>
                    <a:pt x="105" y="12"/>
                  </a:lnTo>
                  <a:lnTo>
                    <a:pt x="107" y="12"/>
                  </a:lnTo>
                  <a:lnTo>
                    <a:pt x="113" y="15"/>
                  </a:lnTo>
                  <a:lnTo>
                    <a:pt x="116" y="15"/>
                  </a:lnTo>
                  <a:lnTo>
                    <a:pt x="119" y="17"/>
                  </a:lnTo>
                  <a:lnTo>
                    <a:pt x="121" y="18"/>
                  </a:lnTo>
                  <a:lnTo>
                    <a:pt x="123" y="19"/>
                  </a:lnTo>
                  <a:lnTo>
                    <a:pt x="124" y="20"/>
                  </a:lnTo>
                  <a:lnTo>
                    <a:pt x="125" y="22"/>
                  </a:lnTo>
                  <a:lnTo>
                    <a:pt x="127" y="21"/>
                  </a:lnTo>
                  <a:lnTo>
                    <a:pt x="134" y="20"/>
                  </a:lnTo>
                  <a:lnTo>
                    <a:pt x="136" y="22"/>
                  </a:lnTo>
                  <a:lnTo>
                    <a:pt x="138" y="23"/>
                  </a:lnTo>
                  <a:lnTo>
                    <a:pt x="138" y="23"/>
                  </a:lnTo>
                  <a:lnTo>
                    <a:pt x="137" y="25"/>
                  </a:lnTo>
                  <a:lnTo>
                    <a:pt x="136" y="26"/>
                  </a:lnTo>
                  <a:lnTo>
                    <a:pt x="136" y="27"/>
                  </a:lnTo>
                  <a:lnTo>
                    <a:pt x="134" y="28"/>
                  </a:lnTo>
                  <a:lnTo>
                    <a:pt x="132" y="29"/>
                  </a:lnTo>
                  <a:lnTo>
                    <a:pt x="131" y="31"/>
                  </a:lnTo>
                  <a:lnTo>
                    <a:pt x="131" y="33"/>
                  </a:lnTo>
                  <a:lnTo>
                    <a:pt x="134" y="34"/>
                  </a:lnTo>
                  <a:lnTo>
                    <a:pt x="135" y="34"/>
                  </a:lnTo>
                  <a:lnTo>
                    <a:pt x="135" y="35"/>
                  </a:lnTo>
                  <a:lnTo>
                    <a:pt x="140" y="40"/>
                  </a:lnTo>
                  <a:lnTo>
                    <a:pt x="143" y="46"/>
                  </a:lnTo>
                  <a:lnTo>
                    <a:pt x="145" y="47"/>
                  </a:lnTo>
                  <a:lnTo>
                    <a:pt x="146" y="47"/>
                  </a:lnTo>
                  <a:lnTo>
                    <a:pt x="147" y="47"/>
                  </a:lnTo>
                  <a:lnTo>
                    <a:pt x="149" y="44"/>
                  </a:lnTo>
                  <a:lnTo>
                    <a:pt x="151" y="43"/>
                  </a:lnTo>
                  <a:lnTo>
                    <a:pt x="153" y="42"/>
                  </a:lnTo>
                  <a:lnTo>
                    <a:pt x="156" y="41"/>
                  </a:lnTo>
                  <a:lnTo>
                    <a:pt x="156" y="39"/>
                  </a:lnTo>
                  <a:lnTo>
                    <a:pt x="153" y="35"/>
                  </a:lnTo>
                  <a:lnTo>
                    <a:pt x="152" y="31"/>
                  </a:lnTo>
                  <a:lnTo>
                    <a:pt x="152" y="31"/>
                  </a:lnTo>
                  <a:lnTo>
                    <a:pt x="155" y="31"/>
                  </a:lnTo>
                  <a:lnTo>
                    <a:pt x="161" y="33"/>
                  </a:lnTo>
                  <a:lnTo>
                    <a:pt x="169" y="39"/>
                  </a:lnTo>
                  <a:lnTo>
                    <a:pt x="171" y="39"/>
                  </a:lnTo>
                  <a:lnTo>
                    <a:pt x="174" y="39"/>
                  </a:lnTo>
                  <a:lnTo>
                    <a:pt x="177" y="38"/>
                  </a:lnTo>
                  <a:lnTo>
                    <a:pt x="179" y="37"/>
                  </a:lnTo>
                  <a:lnTo>
                    <a:pt x="179" y="37"/>
                  </a:lnTo>
                  <a:lnTo>
                    <a:pt x="180" y="41"/>
                  </a:lnTo>
                  <a:lnTo>
                    <a:pt x="179" y="42"/>
                  </a:lnTo>
                  <a:lnTo>
                    <a:pt x="175" y="44"/>
                  </a:lnTo>
                  <a:lnTo>
                    <a:pt x="175" y="45"/>
                  </a:lnTo>
                  <a:lnTo>
                    <a:pt x="176" y="47"/>
                  </a:lnTo>
                  <a:lnTo>
                    <a:pt x="178" y="47"/>
                  </a:lnTo>
                  <a:lnTo>
                    <a:pt x="180" y="50"/>
                  </a:lnTo>
                  <a:lnTo>
                    <a:pt x="181" y="52"/>
                  </a:lnTo>
                  <a:lnTo>
                    <a:pt x="183" y="53"/>
                  </a:lnTo>
                  <a:lnTo>
                    <a:pt x="184" y="53"/>
                  </a:lnTo>
                  <a:lnTo>
                    <a:pt x="187" y="52"/>
                  </a:lnTo>
                  <a:lnTo>
                    <a:pt x="188" y="51"/>
                  </a:lnTo>
                  <a:lnTo>
                    <a:pt x="189" y="50"/>
                  </a:lnTo>
                  <a:lnTo>
                    <a:pt x="190" y="51"/>
                  </a:lnTo>
                  <a:lnTo>
                    <a:pt x="191" y="52"/>
                  </a:lnTo>
                  <a:lnTo>
                    <a:pt x="192" y="53"/>
                  </a:lnTo>
                  <a:lnTo>
                    <a:pt x="194" y="54"/>
                  </a:lnTo>
                  <a:lnTo>
                    <a:pt x="197" y="56"/>
                  </a:lnTo>
                  <a:lnTo>
                    <a:pt x="198" y="56"/>
                  </a:lnTo>
                  <a:lnTo>
                    <a:pt x="199" y="56"/>
                  </a:lnTo>
                  <a:lnTo>
                    <a:pt x="204" y="57"/>
                  </a:lnTo>
                  <a:lnTo>
                    <a:pt x="206" y="58"/>
                  </a:lnTo>
                  <a:lnTo>
                    <a:pt x="206" y="60"/>
                  </a:lnTo>
                  <a:lnTo>
                    <a:pt x="206" y="61"/>
                  </a:lnTo>
                  <a:lnTo>
                    <a:pt x="207" y="64"/>
                  </a:lnTo>
                  <a:lnTo>
                    <a:pt x="214" y="71"/>
                  </a:lnTo>
                  <a:lnTo>
                    <a:pt x="215" y="75"/>
                  </a:lnTo>
                  <a:lnTo>
                    <a:pt x="215" y="76"/>
                  </a:lnTo>
                  <a:lnTo>
                    <a:pt x="214" y="76"/>
                  </a:lnTo>
                  <a:lnTo>
                    <a:pt x="212" y="77"/>
                  </a:lnTo>
                  <a:lnTo>
                    <a:pt x="210" y="77"/>
                  </a:lnTo>
                  <a:lnTo>
                    <a:pt x="207" y="77"/>
                  </a:lnTo>
                  <a:lnTo>
                    <a:pt x="205" y="78"/>
                  </a:lnTo>
                  <a:lnTo>
                    <a:pt x="203" y="81"/>
                  </a:lnTo>
                  <a:lnTo>
                    <a:pt x="201" y="82"/>
                  </a:lnTo>
                  <a:lnTo>
                    <a:pt x="200" y="83"/>
                  </a:lnTo>
                  <a:lnTo>
                    <a:pt x="199" y="85"/>
                  </a:lnTo>
                  <a:lnTo>
                    <a:pt x="193" y="89"/>
                  </a:lnTo>
                  <a:lnTo>
                    <a:pt x="192" y="90"/>
                  </a:lnTo>
                  <a:lnTo>
                    <a:pt x="192" y="92"/>
                  </a:lnTo>
                  <a:lnTo>
                    <a:pt x="192" y="96"/>
                  </a:lnTo>
                  <a:lnTo>
                    <a:pt x="191" y="98"/>
                  </a:lnTo>
                  <a:lnTo>
                    <a:pt x="190" y="99"/>
                  </a:lnTo>
                  <a:lnTo>
                    <a:pt x="186" y="100"/>
                  </a:lnTo>
                  <a:lnTo>
                    <a:pt x="185" y="101"/>
                  </a:lnTo>
                  <a:lnTo>
                    <a:pt x="185" y="102"/>
                  </a:lnTo>
                  <a:lnTo>
                    <a:pt x="183" y="105"/>
                  </a:lnTo>
                  <a:lnTo>
                    <a:pt x="180" y="106"/>
                  </a:lnTo>
                  <a:lnTo>
                    <a:pt x="176" y="109"/>
                  </a:lnTo>
                  <a:lnTo>
                    <a:pt x="171" y="110"/>
                  </a:lnTo>
                  <a:lnTo>
                    <a:pt x="166" y="109"/>
                  </a:lnTo>
                  <a:lnTo>
                    <a:pt x="162" y="108"/>
                  </a:lnTo>
                  <a:lnTo>
                    <a:pt x="160" y="109"/>
                  </a:lnTo>
                  <a:lnTo>
                    <a:pt x="158" y="111"/>
                  </a:lnTo>
                  <a:lnTo>
                    <a:pt x="156" y="117"/>
                  </a:lnTo>
                  <a:lnTo>
                    <a:pt x="155" y="121"/>
                  </a:lnTo>
                  <a:lnTo>
                    <a:pt x="154" y="119"/>
                  </a:lnTo>
                  <a:lnTo>
                    <a:pt x="152" y="115"/>
                  </a:lnTo>
                  <a:lnTo>
                    <a:pt x="151" y="115"/>
                  </a:lnTo>
                  <a:lnTo>
                    <a:pt x="149" y="115"/>
                  </a:lnTo>
                  <a:lnTo>
                    <a:pt x="147" y="114"/>
                  </a:lnTo>
                  <a:lnTo>
                    <a:pt x="143" y="111"/>
                  </a:lnTo>
                  <a:lnTo>
                    <a:pt x="141" y="111"/>
                  </a:lnTo>
                  <a:lnTo>
                    <a:pt x="140" y="111"/>
                  </a:lnTo>
                  <a:lnTo>
                    <a:pt x="138" y="112"/>
                  </a:lnTo>
                  <a:lnTo>
                    <a:pt x="136" y="114"/>
                  </a:lnTo>
                  <a:lnTo>
                    <a:pt x="131" y="114"/>
                  </a:lnTo>
                  <a:lnTo>
                    <a:pt x="126" y="113"/>
                  </a:lnTo>
                  <a:lnTo>
                    <a:pt x="119" y="108"/>
                  </a:lnTo>
                  <a:lnTo>
                    <a:pt x="117" y="108"/>
                  </a:lnTo>
                  <a:lnTo>
                    <a:pt x="115" y="108"/>
                  </a:lnTo>
                  <a:lnTo>
                    <a:pt x="111" y="106"/>
                  </a:lnTo>
                  <a:lnTo>
                    <a:pt x="105" y="103"/>
                  </a:lnTo>
                  <a:lnTo>
                    <a:pt x="102" y="102"/>
                  </a:lnTo>
                  <a:lnTo>
                    <a:pt x="100" y="103"/>
                  </a:lnTo>
                  <a:lnTo>
                    <a:pt x="99" y="104"/>
                  </a:lnTo>
                  <a:lnTo>
                    <a:pt x="98" y="104"/>
                  </a:lnTo>
                  <a:lnTo>
                    <a:pt x="97" y="102"/>
                  </a:lnTo>
                  <a:lnTo>
                    <a:pt x="95" y="101"/>
                  </a:lnTo>
                  <a:lnTo>
                    <a:pt x="92" y="101"/>
                  </a:lnTo>
                  <a:lnTo>
                    <a:pt x="92" y="102"/>
                  </a:lnTo>
                  <a:lnTo>
                    <a:pt x="90" y="110"/>
                  </a:lnTo>
                  <a:lnTo>
                    <a:pt x="90" y="112"/>
                  </a:lnTo>
                  <a:lnTo>
                    <a:pt x="87" y="112"/>
                  </a:lnTo>
                  <a:lnTo>
                    <a:pt x="86" y="113"/>
                  </a:lnTo>
                  <a:lnTo>
                    <a:pt x="83" y="117"/>
                  </a:lnTo>
                  <a:lnTo>
                    <a:pt x="83" y="121"/>
                  </a:lnTo>
                  <a:lnTo>
                    <a:pt x="78" y="120"/>
                  </a:lnTo>
                  <a:lnTo>
                    <a:pt x="76" y="119"/>
                  </a:lnTo>
                  <a:lnTo>
                    <a:pt x="74" y="119"/>
                  </a:lnTo>
                  <a:lnTo>
                    <a:pt x="72" y="121"/>
                  </a:lnTo>
                  <a:lnTo>
                    <a:pt x="67" y="121"/>
                  </a:lnTo>
                  <a:lnTo>
                    <a:pt x="62" y="120"/>
                  </a:lnTo>
                  <a:lnTo>
                    <a:pt x="60" y="116"/>
                  </a:lnTo>
                  <a:lnTo>
                    <a:pt x="58" y="115"/>
                  </a:lnTo>
                  <a:lnTo>
                    <a:pt x="56" y="113"/>
                  </a:lnTo>
                  <a:lnTo>
                    <a:pt x="54" y="112"/>
                  </a:lnTo>
                  <a:lnTo>
                    <a:pt x="53" y="110"/>
                  </a:lnTo>
                  <a:lnTo>
                    <a:pt x="51" y="107"/>
                  </a:lnTo>
                  <a:lnTo>
                    <a:pt x="46" y="103"/>
                  </a:lnTo>
                  <a:lnTo>
                    <a:pt x="43" y="104"/>
                  </a:lnTo>
                  <a:lnTo>
                    <a:pt x="42" y="102"/>
                  </a:lnTo>
                  <a:lnTo>
                    <a:pt x="41" y="100"/>
                  </a:lnTo>
                  <a:lnTo>
                    <a:pt x="40" y="98"/>
                  </a:lnTo>
                  <a:lnTo>
                    <a:pt x="38" y="96"/>
                  </a:lnTo>
                  <a:lnTo>
                    <a:pt x="36" y="96"/>
                  </a:lnTo>
                  <a:lnTo>
                    <a:pt x="33" y="94"/>
                  </a:lnTo>
                  <a:lnTo>
                    <a:pt x="30" y="88"/>
                  </a:lnTo>
                  <a:lnTo>
                    <a:pt x="26" y="85"/>
                  </a:lnTo>
                  <a:lnTo>
                    <a:pt x="23" y="85"/>
                  </a:lnTo>
                  <a:lnTo>
                    <a:pt x="21" y="83"/>
                  </a:lnTo>
                  <a:lnTo>
                    <a:pt x="19" y="81"/>
                  </a:lnTo>
                  <a:lnTo>
                    <a:pt x="17" y="78"/>
                  </a:lnTo>
                  <a:lnTo>
                    <a:pt x="15" y="73"/>
                  </a:lnTo>
                  <a:lnTo>
                    <a:pt x="13" y="70"/>
                  </a:lnTo>
                  <a:lnTo>
                    <a:pt x="12" y="68"/>
                  </a:lnTo>
                  <a:lnTo>
                    <a:pt x="10" y="66"/>
                  </a:lnTo>
                  <a:lnTo>
                    <a:pt x="9" y="65"/>
                  </a:lnTo>
                  <a:lnTo>
                    <a:pt x="11" y="62"/>
                  </a:lnTo>
                  <a:lnTo>
                    <a:pt x="12" y="61"/>
                  </a:lnTo>
                  <a:lnTo>
                    <a:pt x="13" y="59"/>
                  </a:lnTo>
                  <a:lnTo>
                    <a:pt x="14" y="58"/>
                  </a:lnTo>
                  <a:lnTo>
                    <a:pt x="14" y="58"/>
                  </a:lnTo>
                  <a:lnTo>
                    <a:pt x="12" y="54"/>
                  </a:lnTo>
                  <a:lnTo>
                    <a:pt x="9" y="52"/>
                  </a:lnTo>
                  <a:lnTo>
                    <a:pt x="6" y="50"/>
                  </a:lnTo>
                  <a:lnTo>
                    <a:pt x="4" y="47"/>
                  </a:lnTo>
                  <a:lnTo>
                    <a:pt x="3" y="45"/>
                  </a:lnTo>
                  <a:lnTo>
                    <a:pt x="3" y="43"/>
                  </a:lnTo>
                  <a:lnTo>
                    <a:pt x="1" y="42"/>
                  </a:lnTo>
                  <a:lnTo>
                    <a:pt x="0" y="39"/>
                  </a:lnTo>
                  <a:lnTo>
                    <a:pt x="0" y="37"/>
                  </a:lnTo>
                  <a:lnTo>
                    <a:pt x="0" y="37"/>
                  </a:lnTo>
                  <a:lnTo>
                    <a:pt x="1" y="37"/>
                  </a:lnTo>
                  <a:lnTo>
                    <a:pt x="3" y="38"/>
                  </a:lnTo>
                  <a:lnTo>
                    <a:pt x="4" y="40"/>
                  </a:lnTo>
                  <a:lnTo>
                    <a:pt x="6" y="43"/>
                  </a:lnTo>
                  <a:lnTo>
                    <a:pt x="7" y="42"/>
                  </a:lnTo>
                  <a:lnTo>
                    <a:pt x="9" y="39"/>
                  </a:lnTo>
                  <a:lnTo>
                    <a:pt x="11" y="35"/>
                  </a:lnTo>
                  <a:lnTo>
                    <a:pt x="14" y="33"/>
                  </a:lnTo>
                  <a:lnTo>
                    <a:pt x="17" y="33"/>
                  </a:lnTo>
                  <a:lnTo>
                    <a:pt x="20" y="32"/>
                  </a:lnTo>
                  <a:lnTo>
                    <a:pt x="21" y="31"/>
                  </a:lnTo>
                  <a:lnTo>
                    <a:pt x="25" y="31"/>
                  </a:lnTo>
                  <a:lnTo>
                    <a:pt x="27" y="32"/>
                  </a:lnTo>
                  <a:lnTo>
                    <a:pt x="27" y="31"/>
                  </a:lnTo>
                  <a:lnTo>
                    <a:pt x="29" y="29"/>
                  </a:lnTo>
                  <a:lnTo>
                    <a:pt x="30" y="28"/>
                  </a:lnTo>
                  <a:lnTo>
                    <a:pt x="34" y="27"/>
                  </a:lnTo>
                  <a:lnTo>
                    <a:pt x="36" y="23"/>
                  </a:lnTo>
                  <a:lnTo>
                    <a:pt x="37" y="23"/>
                  </a:lnTo>
                  <a:lnTo>
                    <a:pt x="38" y="23"/>
                  </a:lnTo>
                  <a:lnTo>
                    <a:pt x="40" y="22"/>
                  </a:lnTo>
                  <a:lnTo>
                    <a:pt x="40" y="22"/>
                  </a:lnTo>
                  <a:lnTo>
                    <a:pt x="42" y="22"/>
                  </a:lnTo>
                  <a:lnTo>
                    <a:pt x="43" y="22"/>
                  </a:lnTo>
                  <a:lnTo>
                    <a:pt x="44" y="22"/>
                  </a:lnTo>
                  <a:lnTo>
                    <a:pt x="45" y="18"/>
                  </a:lnTo>
                  <a:lnTo>
                    <a:pt x="47" y="17"/>
                  </a:lnTo>
                  <a:lnTo>
                    <a:pt x="51" y="17"/>
                  </a:lnTo>
                  <a:lnTo>
                    <a:pt x="58" y="14"/>
                  </a:lnTo>
                  <a:lnTo>
                    <a:pt x="61" y="12"/>
                  </a:lnTo>
                  <a:lnTo>
                    <a:pt x="64" y="11"/>
                  </a:lnTo>
                  <a:lnTo>
                    <a:pt x="67" y="9"/>
                  </a:lnTo>
                  <a:lnTo>
                    <a:pt x="72" y="7"/>
                  </a:lnTo>
                  <a:lnTo>
                    <a:pt x="73" y="7"/>
                  </a:lnTo>
                  <a:lnTo>
                    <a:pt x="71" y="4"/>
                  </a:lnTo>
                  <a:lnTo>
                    <a:pt x="69" y="3"/>
                  </a:lnTo>
                  <a:lnTo>
                    <a:pt x="69" y="2"/>
                  </a:lnTo>
                  <a:lnTo>
                    <a:pt x="70" y="1"/>
                  </a:lnTo>
                  <a:lnTo>
                    <a:pt x="71" y="0"/>
                  </a:lnTo>
                  <a:lnTo>
                    <a:pt x="72" y="1"/>
                  </a:lnTo>
                  <a:lnTo>
                    <a:pt x="77" y="2"/>
                  </a:lnTo>
                  <a:lnTo>
                    <a:pt x="78" y="2"/>
                  </a:lnTo>
                  <a:lnTo>
                    <a:pt x="78" y="4"/>
                  </a:lnTo>
                  <a:lnTo>
                    <a:pt x="79" y="6"/>
                  </a:lnTo>
                  <a:lnTo>
                    <a:pt x="81" y="7"/>
                  </a:lnTo>
                  <a:lnTo>
                    <a:pt x="80" y="9"/>
                  </a:lnTo>
                  <a:lnTo>
                    <a:pt x="82" y="11"/>
                  </a:lnTo>
                  <a:lnTo>
                    <a:pt x="84" y="12"/>
                  </a:lnTo>
                  <a:lnTo>
                    <a:pt x="85" y="11"/>
                  </a:lnTo>
                  <a:lnTo>
                    <a:pt x="86" y="10"/>
                  </a:lnTo>
                  <a:lnTo>
                    <a:pt x="86"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 name="Freeform 20">
              <a:extLst>
                <a:ext uri="{FF2B5EF4-FFF2-40B4-BE49-F238E27FC236}">
                  <a16:creationId xmlns="" xmlns:a16="http://schemas.microsoft.com/office/drawing/2014/main" id="{309AE55C-26A0-B863-B647-0A25E17703B0}"/>
                </a:ext>
              </a:extLst>
            </p:cNvPr>
            <p:cNvSpPr>
              <a:spLocks noChangeArrowheads="1"/>
            </p:cNvSpPr>
            <p:nvPr/>
          </p:nvSpPr>
          <p:spPr bwMode="auto">
            <a:xfrm>
              <a:off x="8446600" y="7281128"/>
              <a:ext cx="362683" cy="494567"/>
            </a:xfrm>
            <a:custGeom>
              <a:avLst/>
              <a:gdLst>
                <a:gd name="T0" fmla="*/ 255 w 293"/>
                <a:gd name="T1" fmla="*/ 56 h 396"/>
                <a:gd name="T2" fmla="*/ 164 w 293"/>
                <a:gd name="T3" fmla="*/ 32 h 396"/>
                <a:gd name="T4" fmla="*/ 247 w 293"/>
                <a:gd name="T5" fmla="*/ 39 h 396"/>
                <a:gd name="T6" fmla="*/ 235 w 293"/>
                <a:gd name="T7" fmla="*/ 26 h 396"/>
                <a:gd name="T8" fmla="*/ 247 w 293"/>
                <a:gd name="T9" fmla="*/ 31 h 396"/>
                <a:gd name="T10" fmla="*/ 83 w 293"/>
                <a:gd name="T11" fmla="*/ 17 h 396"/>
                <a:gd name="T12" fmla="*/ 133 w 293"/>
                <a:gd name="T13" fmla="*/ 26 h 396"/>
                <a:gd name="T14" fmla="*/ 165 w 293"/>
                <a:gd name="T15" fmla="*/ 37 h 396"/>
                <a:gd name="T16" fmla="*/ 186 w 293"/>
                <a:gd name="T17" fmla="*/ 51 h 396"/>
                <a:gd name="T18" fmla="*/ 229 w 293"/>
                <a:gd name="T19" fmla="*/ 35 h 396"/>
                <a:gd name="T20" fmla="*/ 268 w 293"/>
                <a:gd name="T21" fmla="*/ 72 h 396"/>
                <a:gd name="T22" fmla="*/ 266 w 293"/>
                <a:gd name="T23" fmla="*/ 112 h 396"/>
                <a:gd name="T24" fmla="*/ 279 w 293"/>
                <a:gd name="T25" fmla="*/ 149 h 396"/>
                <a:gd name="T26" fmla="*/ 281 w 293"/>
                <a:gd name="T27" fmla="*/ 168 h 396"/>
                <a:gd name="T28" fmla="*/ 289 w 293"/>
                <a:gd name="T29" fmla="*/ 192 h 396"/>
                <a:gd name="T30" fmla="*/ 283 w 293"/>
                <a:gd name="T31" fmla="*/ 224 h 396"/>
                <a:gd name="T32" fmla="*/ 270 w 293"/>
                <a:gd name="T33" fmla="*/ 212 h 396"/>
                <a:gd name="T34" fmla="*/ 260 w 293"/>
                <a:gd name="T35" fmla="*/ 224 h 396"/>
                <a:gd name="T36" fmla="*/ 239 w 293"/>
                <a:gd name="T37" fmla="*/ 234 h 396"/>
                <a:gd name="T38" fmla="*/ 224 w 293"/>
                <a:gd name="T39" fmla="*/ 243 h 396"/>
                <a:gd name="T40" fmla="*/ 203 w 293"/>
                <a:gd name="T41" fmla="*/ 252 h 396"/>
                <a:gd name="T42" fmla="*/ 203 w 293"/>
                <a:gd name="T43" fmla="*/ 259 h 396"/>
                <a:gd name="T44" fmla="*/ 208 w 293"/>
                <a:gd name="T45" fmla="*/ 277 h 396"/>
                <a:gd name="T46" fmla="*/ 225 w 293"/>
                <a:gd name="T47" fmla="*/ 297 h 396"/>
                <a:gd name="T48" fmla="*/ 246 w 293"/>
                <a:gd name="T49" fmla="*/ 315 h 396"/>
                <a:gd name="T50" fmla="*/ 250 w 293"/>
                <a:gd name="T51" fmla="*/ 336 h 396"/>
                <a:gd name="T52" fmla="*/ 232 w 293"/>
                <a:gd name="T53" fmla="*/ 347 h 396"/>
                <a:gd name="T54" fmla="*/ 225 w 293"/>
                <a:gd name="T55" fmla="*/ 373 h 396"/>
                <a:gd name="T56" fmla="*/ 226 w 293"/>
                <a:gd name="T57" fmla="*/ 386 h 396"/>
                <a:gd name="T58" fmla="*/ 213 w 293"/>
                <a:gd name="T59" fmla="*/ 379 h 396"/>
                <a:gd name="T60" fmla="*/ 187 w 293"/>
                <a:gd name="T61" fmla="*/ 381 h 396"/>
                <a:gd name="T62" fmla="*/ 166 w 293"/>
                <a:gd name="T63" fmla="*/ 390 h 396"/>
                <a:gd name="T64" fmla="*/ 146 w 293"/>
                <a:gd name="T65" fmla="*/ 382 h 396"/>
                <a:gd name="T66" fmla="*/ 137 w 293"/>
                <a:gd name="T67" fmla="*/ 391 h 396"/>
                <a:gd name="T68" fmla="*/ 123 w 293"/>
                <a:gd name="T69" fmla="*/ 382 h 396"/>
                <a:gd name="T70" fmla="*/ 95 w 293"/>
                <a:gd name="T71" fmla="*/ 375 h 396"/>
                <a:gd name="T72" fmla="*/ 82 w 293"/>
                <a:gd name="T73" fmla="*/ 376 h 396"/>
                <a:gd name="T74" fmla="*/ 82 w 293"/>
                <a:gd name="T75" fmla="*/ 380 h 396"/>
                <a:gd name="T76" fmla="*/ 53 w 293"/>
                <a:gd name="T77" fmla="*/ 377 h 396"/>
                <a:gd name="T78" fmla="*/ 63 w 293"/>
                <a:gd name="T79" fmla="*/ 331 h 396"/>
                <a:gd name="T80" fmla="*/ 53 w 293"/>
                <a:gd name="T81" fmla="*/ 309 h 396"/>
                <a:gd name="T82" fmla="*/ 37 w 293"/>
                <a:gd name="T83" fmla="*/ 304 h 396"/>
                <a:gd name="T84" fmla="*/ 23 w 293"/>
                <a:gd name="T85" fmla="*/ 297 h 396"/>
                <a:gd name="T86" fmla="*/ 20 w 293"/>
                <a:gd name="T87" fmla="*/ 279 h 396"/>
                <a:gd name="T88" fmla="*/ 8 w 293"/>
                <a:gd name="T89" fmla="*/ 259 h 396"/>
                <a:gd name="T90" fmla="*/ 11 w 293"/>
                <a:gd name="T91" fmla="*/ 238 h 396"/>
                <a:gd name="T92" fmla="*/ 3 w 293"/>
                <a:gd name="T93" fmla="*/ 216 h 396"/>
                <a:gd name="T94" fmla="*/ 8 w 293"/>
                <a:gd name="T95" fmla="*/ 206 h 396"/>
                <a:gd name="T96" fmla="*/ 8 w 293"/>
                <a:gd name="T97" fmla="*/ 184 h 396"/>
                <a:gd name="T98" fmla="*/ 14 w 293"/>
                <a:gd name="T99" fmla="*/ 171 h 396"/>
                <a:gd name="T100" fmla="*/ 28 w 293"/>
                <a:gd name="T101" fmla="*/ 161 h 396"/>
                <a:gd name="T102" fmla="*/ 38 w 293"/>
                <a:gd name="T103" fmla="*/ 144 h 396"/>
                <a:gd name="T104" fmla="*/ 28 w 293"/>
                <a:gd name="T105" fmla="*/ 133 h 396"/>
                <a:gd name="T106" fmla="*/ 42 w 293"/>
                <a:gd name="T107" fmla="*/ 111 h 396"/>
                <a:gd name="T108" fmla="*/ 57 w 293"/>
                <a:gd name="T109" fmla="*/ 74 h 396"/>
                <a:gd name="T110" fmla="*/ 83 w 293"/>
                <a:gd name="T111" fmla="*/ 82 h 396"/>
                <a:gd name="T112" fmla="*/ 107 w 293"/>
                <a:gd name="T113" fmla="*/ 65 h 396"/>
                <a:gd name="T114" fmla="*/ 100 w 293"/>
                <a:gd name="T115" fmla="*/ 62 h 396"/>
                <a:gd name="T116" fmla="*/ 89 w 293"/>
                <a:gd name="T117" fmla="*/ 36 h 396"/>
                <a:gd name="T118" fmla="*/ 96 w 293"/>
                <a:gd name="T119" fmla="*/ 8 h 396"/>
                <a:gd name="T120" fmla="*/ 124 w 293"/>
                <a:gd name="T121" fmla="*/ 13 h 396"/>
                <a:gd name="T122" fmla="*/ 80 w 293"/>
                <a:gd name="T123" fmla="*/ 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396">
                  <a:moveTo>
                    <a:pt x="266" y="60"/>
                  </a:moveTo>
                  <a:lnTo>
                    <a:pt x="266" y="62"/>
                  </a:lnTo>
                  <a:lnTo>
                    <a:pt x="266" y="65"/>
                  </a:lnTo>
                  <a:lnTo>
                    <a:pt x="265" y="64"/>
                  </a:lnTo>
                  <a:lnTo>
                    <a:pt x="261" y="65"/>
                  </a:lnTo>
                  <a:lnTo>
                    <a:pt x="257" y="64"/>
                  </a:lnTo>
                  <a:lnTo>
                    <a:pt x="257" y="61"/>
                  </a:lnTo>
                  <a:lnTo>
                    <a:pt x="257" y="58"/>
                  </a:lnTo>
                  <a:lnTo>
                    <a:pt x="255" y="56"/>
                  </a:lnTo>
                  <a:lnTo>
                    <a:pt x="254" y="54"/>
                  </a:lnTo>
                  <a:lnTo>
                    <a:pt x="254" y="52"/>
                  </a:lnTo>
                  <a:lnTo>
                    <a:pt x="254" y="51"/>
                  </a:lnTo>
                  <a:lnTo>
                    <a:pt x="261" y="56"/>
                  </a:lnTo>
                  <a:lnTo>
                    <a:pt x="266" y="60"/>
                  </a:lnTo>
                  <a:close/>
                  <a:moveTo>
                    <a:pt x="173" y="35"/>
                  </a:moveTo>
                  <a:lnTo>
                    <a:pt x="168" y="35"/>
                  </a:lnTo>
                  <a:lnTo>
                    <a:pt x="167" y="33"/>
                  </a:lnTo>
                  <a:lnTo>
                    <a:pt x="164" y="32"/>
                  </a:lnTo>
                  <a:lnTo>
                    <a:pt x="166" y="30"/>
                  </a:lnTo>
                  <a:lnTo>
                    <a:pt x="167" y="29"/>
                  </a:lnTo>
                  <a:lnTo>
                    <a:pt x="172" y="30"/>
                  </a:lnTo>
                  <a:lnTo>
                    <a:pt x="173" y="34"/>
                  </a:lnTo>
                  <a:lnTo>
                    <a:pt x="173" y="35"/>
                  </a:lnTo>
                  <a:close/>
                  <a:moveTo>
                    <a:pt x="250" y="36"/>
                  </a:moveTo>
                  <a:lnTo>
                    <a:pt x="251" y="40"/>
                  </a:lnTo>
                  <a:lnTo>
                    <a:pt x="250" y="42"/>
                  </a:lnTo>
                  <a:lnTo>
                    <a:pt x="247" y="39"/>
                  </a:lnTo>
                  <a:lnTo>
                    <a:pt x="243" y="39"/>
                  </a:lnTo>
                  <a:lnTo>
                    <a:pt x="241" y="44"/>
                  </a:lnTo>
                  <a:lnTo>
                    <a:pt x="239" y="45"/>
                  </a:lnTo>
                  <a:lnTo>
                    <a:pt x="234" y="40"/>
                  </a:lnTo>
                  <a:lnTo>
                    <a:pt x="233" y="38"/>
                  </a:lnTo>
                  <a:lnTo>
                    <a:pt x="233" y="36"/>
                  </a:lnTo>
                  <a:lnTo>
                    <a:pt x="233" y="30"/>
                  </a:lnTo>
                  <a:lnTo>
                    <a:pt x="233" y="28"/>
                  </a:lnTo>
                  <a:lnTo>
                    <a:pt x="235" y="26"/>
                  </a:lnTo>
                  <a:lnTo>
                    <a:pt x="235" y="23"/>
                  </a:lnTo>
                  <a:lnTo>
                    <a:pt x="238" y="19"/>
                  </a:lnTo>
                  <a:lnTo>
                    <a:pt x="241" y="19"/>
                  </a:lnTo>
                  <a:lnTo>
                    <a:pt x="242" y="22"/>
                  </a:lnTo>
                  <a:lnTo>
                    <a:pt x="244" y="24"/>
                  </a:lnTo>
                  <a:lnTo>
                    <a:pt x="248" y="26"/>
                  </a:lnTo>
                  <a:lnTo>
                    <a:pt x="249" y="28"/>
                  </a:lnTo>
                  <a:lnTo>
                    <a:pt x="249" y="29"/>
                  </a:lnTo>
                  <a:lnTo>
                    <a:pt x="247" y="31"/>
                  </a:lnTo>
                  <a:lnTo>
                    <a:pt x="246" y="32"/>
                  </a:lnTo>
                  <a:lnTo>
                    <a:pt x="247" y="35"/>
                  </a:lnTo>
                  <a:lnTo>
                    <a:pt x="250" y="36"/>
                  </a:lnTo>
                  <a:close/>
                  <a:moveTo>
                    <a:pt x="87" y="19"/>
                  </a:moveTo>
                  <a:lnTo>
                    <a:pt x="86" y="20"/>
                  </a:lnTo>
                  <a:lnTo>
                    <a:pt x="83" y="20"/>
                  </a:lnTo>
                  <a:lnTo>
                    <a:pt x="81" y="19"/>
                  </a:lnTo>
                  <a:lnTo>
                    <a:pt x="82" y="18"/>
                  </a:lnTo>
                  <a:lnTo>
                    <a:pt x="83" y="17"/>
                  </a:lnTo>
                  <a:lnTo>
                    <a:pt x="85" y="17"/>
                  </a:lnTo>
                  <a:lnTo>
                    <a:pt x="87" y="17"/>
                  </a:lnTo>
                  <a:lnTo>
                    <a:pt x="87" y="19"/>
                  </a:lnTo>
                  <a:close/>
                  <a:moveTo>
                    <a:pt x="124" y="13"/>
                  </a:moveTo>
                  <a:lnTo>
                    <a:pt x="124" y="13"/>
                  </a:lnTo>
                  <a:lnTo>
                    <a:pt x="129" y="15"/>
                  </a:lnTo>
                  <a:lnTo>
                    <a:pt x="131" y="18"/>
                  </a:lnTo>
                  <a:lnTo>
                    <a:pt x="133" y="21"/>
                  </a:lnTo>
                  <a:lnTo>
                    <a:pt x="133" y="26"/>
                  </a:lnTo>
                  <a:lnTo>
                    <a:pt x="131" y="30"/>
                  </a:lnTo>
                  <a:lnTo>
                    <a:pt x="128" y="32"/>
                  </a:lnTo>
                  <a:lnTo>
                    <a:pt x="137" y="31"/>
                  </a:lnTo>
                  <a:lnTo>
                    <a:pt x="138" y="33"/>
                  </a:lnTo>
                  <a:lnTo>
                    <a:pt x="139" y="35"/>
                  </a:lnTo>
                  <a:lnTo>
                    <a:pt x="144" y="34"/>
                  </a:lnTo>
                  <a:lnTo>
                    <a:pt x="156" y="40"/>
                  </a:lnTo>
                  <a:lnTo>
                    <a:pt x="163" y="37"/>
                  </a:lnTo>
                  <a:lnTo>
                    <a:pt x="165" y="37"/>
                  </a:lnTo>
                  <a:lnTo>
                    <a:pt x="166" y="42"/>
                  </a:lnTo>
                  <a:lnTo>
                    <a:pt x="164" y="47"/>
                  </a:lnTo>
                  <a:lnTo>
                    <a:pt x="158" y="54"/>
                  </a:lnTo>
                  <a:lnTo>
                    <a:pt x="159" y="57"/>
                  </a:lnTo>
                  <a:lnTo>
                    <a:pt x="162" y="58"/>
                  </a:lnTo>
                  <a:lnTo>
                    <a:pt x="167" y="57"/>
                  </a:lnTo>
                  <a:lnTo>
                    <a:pt x="177" y="60"/>
                  </a:lnTo>
                  <a:lnTo>
                    <a:pt x="179" y="59"/>
                  </a:lnTo>
                  <a:lnTo>
                    <a:pt x="186" y="51"/>
                  </a:lnTo>
                  <a:lnTo>
                    <a:pt x="189" y="49"/>
                  </a:lnTo>
                  <a:lnTo>
                    <a:pt x="200" y="48"/>
                  </a:lnTo>
                  <a:lnTo>
                    <a:pt x="202" y="45"/>
                  </a:lnTo>
                  <a:lnTo>
                    <a:pt x="205" y="42"/>
                  </a:lnTo>
                  <a:lnTo>
                    <a:pt x="208" y="39"/>
                  </a:lnTo>
                  <a:lnTo>
                    <a:pt x="214" y="32"/>
                  </a:lnTo>
                  <a:lnTo>
                    <a:pt x="220" y="34"/>
                  </a:lnTo>
                  <a:lnTo>
                    <a:pt x="225" y="35"/>
                  </a:lnTo>
                  <a:lnTo>
                    <a:pt x="229" y="35"/>
                  </a:lnTo>
                  <a:lnTo>
                    <a:pt x="233" y="42"/>
                  </a:lnTo>
                  <a:lnTo>
                    <a:pt x="242" y="50"/>
                  </a:lnTo>
                  <a:lnTo>
                    <a:pt x="251" y="49"/>
                  </a:lnTo>
                  <a:lnTo>
                    <a:pt x="254" y="57"/>
                  </a:lnTo>
                  <a:lnTo>
                    <a:pt x="255" y="65"/>
                  </a:lnTo>
                  <a:lnTo>
                    <a:pt x="258" y="68"/>
                  </a:lnTo>
                  <a:lnTo>
                    <a:pt x="260" y="70"/>
                  </a:lnTo>
                  <a:lnTo>
                    <a:pt x="268" y="72"/>
                  </a:lnTo>
                  <a:lnTo>
                    <a:pt x="268" y="72"/>
                  </a:lnTo>
                  <a:lnTo>
                    <a:pt x="268" y="73"/>
                  </a:lnTo>
                  <a:lnTo>
                    <a:pt x="269" y="78"/>
                  </a:lnTo>
                  <a:lnTo>
                    <a:pt x="270" y="81"/>
                  </a:lnTo>
                  <a:lnTo>
                    <a:pt x="273" y="96"/>
                  </a:lnTo>
                  <a:lnTo>
                    <a:pt x="273" y="99"/>
                  </a:lnTo>
                  <a:lnTo>
                    <a:pt x="272" y="101"/>
                  </a:lnTo>
                  <a:lnTo>
                    <a:pt x="271" y="106"/>
                  </a:lnTo>
                  <a:lnTo>
                    <a:pt x="269" y="109"/>
                  </a:lnTo>
                  <a:lnTo>
                    <a:pt x="266" y="112"/>
                  </a:lnTo>
                  <a:lnTo>
                    <a:pt x="264" y="115"/>
                  </a:lnTo>
                  <a:lnTo>
                    <a:pt x="264" y="117"/>
                  </a:lnTo>
                  <a:lnTo>
                    <a:pt x="268" y="122"/>
                  </a:lnTo>
                  <a:lnTo>
                    <a:pt x="276" y="130"/>
                  </a:lnTo>
                  <a:lnTo>
                    <a:pt x="279" y="136"/>
                  </a:lnTo>
                  <a:lnTo>
                    <a:pt x="278" y="141"/>
                  </a:lnTo>
                  <a:lnTo>
                    <a:pt x="277" y="145"/>
                  </a:lnTo>
                  <a:lnTo>
                    <a:pt x="278" y="147"/>
                  </a:lnTo>
                  <a:lnTo>
                    <a:pt x="279" y="149"/>
                  </a:lnTo>
                  <a:lnTo>
                    <a:pt x="281" y="150"/>
                  </a:lnTo>
                  <a:lnTo>
                    <a:pt x="282" y="153"/>
                  </a:lnTo>
                  <a:lnTo>
                    <a:pt x="282" y="155"/>
                  </a:lnTo>
                  <a:lnTo>
                    <a:pt x="282" y="158"/>
                  </a:lnTo>
                  <a:lnTo>
                    <a:pt x="283" y="159"/>
                  </a:lnTo>
                  <a:lnTo>
                    <a:pt x="283" y="160"/>
                  </a:lnTo>
                  <a:lnTo>
                    <a:pt x="283" y="161"/>
                  </a:lnTo>
                  <a:lnTo>
                    <a:pt x="282" y="166"/>
                  </a:lnTo>
                  <a:lnTo>
                    <a:pt x="281" y="168"/>
                  </a:lnTo>
                  <a:lnTo>
                    <a:pt x="278" y="172"/>
                  </a:lnTo>
                  <a:lnTo>
                    <a:pt x="280" y="175"/>
                  </a:lnTo>
                  <a:lnTo>
                    <a:pt x="282" y="178"/>
                  </a:lnTo>
                  <a:lnTo>
                    <a:pt x="283" y="180"/>
                  </a:lnTo>
                  <a:lnTo>
                    <a:pt x="283" y="182"/>
                  </a:lnTo>
                  <a:lnTo>
                    <a:pt x="282" y="186"/>
                  </a:lnTo>
                  <a:lnTo>
                    <a:pt x="283" y="188"/>
                  </a:lnTo>
                  <a:lnTo>
                    <a:pt x="288" y="191"/>
                  </a:lnTo>
                  <a:lnTo>
                    <a:pt x="289" y="192"/>
                  </a:lnTo>
                  <a:lnTo>
                    <a:pt x="290" y="195"/>
                  </a:lnTo>
                  <a:lnTo>
                    <a:pt x="292" y="202"/>
                  </a:lnTo>
                  <a:lnTo>
                    <a:pt x="290" y="210"/>
                  </a:lnTo>
                  <a:lnTo>
                    <a:pt x="289" y="214"/>
                  </a:lnTo>
                  <a:lnTo>
                    <a:pt x="286" y="221"/>
                  </a:lnTo>
                  <a:lnTo>
                    <a:pt x="285" y="221"/>
                  </a:lnTo>
                  <a:lnTo>
                    <a:pt x="285" y="222"/>
                  </a:lnTo>
                  <a:lnTo>
                    <a:pt x="284" y="223"/>
                  </a:lnTo>
                  <a:lnTo>
                    <a:pt x="283" y="224"/>
                  </a:lnTo>
                  <a:lnTo>
                    <a:pt x="281" y="223"/>
                  </a:lnTo>
                  <a:lnTo>
                    <a:pt x="279" y="221"/>
                  </a:lnTo>
                  <a:lnTo>
                    <a:pt x="280" y="219"/>
                  </a:lnTo>
                  <a:lnTo>
                    <a:pt x="278" y="218"/>
                  </a:lnTo>
                  <a:lnTo>
                    <a:pt x="277" y="216"/>
                  </a:lnTo>
                  <a:lnTo>
                    <a:pt x="277" y="214"/>
                  </a:lnTo>
                  <a:lnTo>
                    <a:pt x="276" y="214"/>
                  </a:lnTo>
                  <a:lnTo>
                    <a:pt x="271" y="213"/>
                  </a:lnTo>
                  <a:lnTo>
                    <a:pt x="270" y="212"/>
                  </a:lnTo>
                  <a:lnTo>
                    <a:pt x="269" y="213"/>
                  </a:lnTo>
                  <a:lnTo>
                    <a:pt x="268" y="214"/>
                  </a:lnTo>
                  <a:lnTo>
                    <a:pt x="268" y="215"/>
                  </a:lnTo>
                  <a:lnTo>
                    <a:pt x="270" y="216"/>
                  </a:lnTo>
                  <a:lnTo>
                    <a:pt x="272" y="219"/>
                  </a:lnTo>
                  <a:lnTo>
                    <a:pt x="271" y="219"/>
                  </a:lnTo>
                  <a:lnTo>
                    <a:pt x="266" y="221"/>
                  </a:lnTo>
                  <a:lnTo>
                    <a:pt x="263" y="223"/>
                  </a:lnTo>
                  <a:lnTo>
                    <a:pt x="260" y="224"/>
                  </a:lnTo>
                  <a:lnTo>
                    <a:pt x="257" y="226"/>
                  </a:lnTo>
                  <a:lnTo>
                    <a:pt x="250" y="229"/>
                  </a:lnTo>
                  <a:lnTo>
                    <a:pt x="246" y="229"/>
                  </a:lnTo>
                  <a:lnTo>
                    <a:pt x="244" y="230"/>
                  </a:lnTo>
                  <a:lnTo>
                    <a:pt x="243" y="234"/>
                  </a:lnTo>
                  <a:lnTo>
                    <a:pt x="242" y="234"/>
                  </a:lnTo>
                  <a:lnTo>
                    <a:pt x="241" y="234"/>
                  </a:lnTo>
                  <a:lnTo>
                    <a:pt x="240" y="234"/>
                  </a:lnTo>
                  <a:lnTo>
                    <a:pt x="239" y="234"/>
                  </a:lnTo>
                  <a:lnTo>
                    <a:pt x="237" y="235"/>
                  </a:lnTo>
                  <a:lnTo>
                    <a:pt x="236" y="235"/>
                  </a:lnTo>
                  <a:lnTo>
                    <a:pt x="235" y="235"/>
                  </a:lnTo>
                  <a:lnTo>
                    <a:pt x="233" y="239"/>
                  </a:lnTo>
                  <a:lnTo>
                    <a:pt x="229" y="240"/>
                  </a:lnTo>
                  <a:lnTo>
                    <a:pt x="228" y="241"/>
                  </a:lnTo>
                  <a:lnTo>
                    <a:pt x="226" y="243"/>
                  </a:lnTo>
                  <a:lnTo>
                    <a:pt x="226" y="244"/>
                  </a:lnTo>
                  <a:lnTo>
                    <a:pt x="224" y="243"/>
                  </a:lnTo>
                  <a:lnTo>
                    <a:pt x="220" y="243"/>
                  </a:lnTo>
                  <a:lnTo>
                    <a:pt x="219" y="244"/>
                  </a:lnTo>
                  <a:lnTo>
                    <a:pt x="216" y="245"/>
                  </a:lnTo>
                  <a:lnTo>
                    <a:pt x="214" y="245"/>
                  </a:lnTo>
                  <a:lnTo>
                    <a:pt x="211" y="247"/>
                  </a:lnTo>
                  <a:lnTo>
                    <a:pt x="208" y="251"/>
                  </a:lnTo>
                  <a:lnTo>
                    <a:pt x="206" y="254"/>
                  </a:lnTo>
                  <a:lnTo>
                    <a:pt x="205" y="255"/>
                  </a:lnTo>
                  <a:lnTo>
                    <a:pt x="203" y="252"/>
                  </a:lnTo>
                  <a:lnTo>
                    <a:pt x="202" y="250"/>
                  </a:lnTo>
                  <a:lnTo>
                    <a:pt x="200" y="249"/>
                  </a:lnTo>
                  <a:lnTo>
                    <a:pt x="199" y="249"/>
                  </a:lnTo>
                  <a:lnTo>
                    <a:pt x="199" y="249"/>
                  </a:lnTo>
                  <a:lnTo>
                    <a:pt x="199" y="251"/>
                  </a:lnTo>
                  <a:lnTo>
                    <a:pt x="200" y="254"/>
                  </a:lnTo>
                  <a:lnTo>
                    <a:pt x="202" y="255"/>
                  </a:lnTo>
                  <a:lnTo>
                    <a:pt x="202" y="257"/>
                  </a:lnTo>
                  <a:lnTo>
                    <a:pt x="203" y="259"/>
                  </a:lnTo>
                  <a:lnTo>
                    <a:pt x="205" y="262"/>
                  </a:lnTo>
                  <a:lnTo>
                    <a:pt x="208" y="264"/>
                  </a:lnTo>
                  <a:lnTo>
                    <a:pt x="211" y="266"/>
                  </a:lnTo>
                  <a:lnTo>
                    <a:pt x="213" y="270"/>
                  </a:lnTo>
                  <a:lnTo>
                    <a:pt x="213" y="270"/>
                  </a:lnTo>
                  <a:lnTo>
                    <a:pt x="212" y="271"/>
                  </a:lnTo>
                  <a:lnTo>
                    <a:pt x="211" y="273"/>
                  </a:lnTo>
                  <a:lnTo>
                    <a:pt x="210" y="274"/>
                  </a:lnTo>
                  <a:lnTo>
                    <a:pt x="208" y="277"/>
                  </a:lnTo>
                  <a:lnTo>
                    <a:pt x="209" y="278"/>
                  </a:lnTo>
                  <a:lnTo>
                    <a:pt x="211" y="280"/>
                  </a:lnTo>
                  <a:lnTo>
                    <a:pt x="212" y="282"/>
                  </a:lnTo>
                  <a:lnTo>
                    <a:pt x="214" y="285"/>
                  </a:lnTo>
                  <a:lnTo>
                    <a:pt x="216" y="290"/>
                  </a:lnTo>
                  <a:lnTo>
                    <a:pt x="218" y="293"/>
                  </a:lnTo>
                  <a:lnTo>
                    <a:pt x="220" y="295"/>
                  </a:lnTo>
                  <a:lnTo>
                    <a:pt x="222" y="297"/>
                  </a:lnTo>
                  <a:lnTo>
                    <a:pt x="225" y="297"/>
                  </a:lnTo>
                  <a:lnTo>
                    <a:pt x="229" y="300"/>
                  </a:lnTo>
                  <a:lnTo>
                    <a:pt x="232" y="306"/>
                  </a:lnTo>
                  <a:lnTo>
                    <a:pt x="235" y="308"/>
                  </a:lnTo>
                  <a:lnTo>
                    <a:pt x="237" y="308"/>
                  </a:lnTo>
                  <a:lnTo>
                    <a:pt x="239" y="310"/>
                  </a:lnTo>
                  <a:lnTo>
                    <a:pt x="240" y="312"/>
                  </a:lnTo>
                  <a:lnTo>
                    <a:pt x="241" y="314"/>
                  </a:lnTo>
                  <a:lnTo>
                    <a:pt x="242" y="316"/>
                  </a:lnTo>
                  <a:lnTo>
                    <a:pt x="246" y="315"/>
                  </a:lnTo>
                  <a:lnTo>
                    <a:pt x="250" y="319"/>
                  </a:lnTo>
                  <a:lnTo>
                    <a:pt x="252" y="322"/>
                  </a:lnTo>
                  <a:lnTo>
                    <a:pt x="254" y="324"/>
                  </a:lnTo>
                  <a:lnTo>
                    <a:pt x="253" y="325"/>
                  </a:lnTo>
                  <a:lnTo>
                    <a:pt x="253" y="328"/>
                  </a:lnTo>
                  <a:lnTo>
                    <a:pt x="253" y="331"/>
                  </a:lnTo>
                  <a:lnTo>
                    <a:pt x="253" y="333"/>
                  </a:lnTo>
                  <a:lnTo>
                    <a:pt x="251" y="335"/>
                  </a:lnTo>
                  <a:lnTo>
                    <a:pt x="250" y="336"/>
                  </a:lnTo>
                  <a:lnTo>
                    <a:pt x="249" y="336"/>
                  </a:lnTo>
                  <a:lnTo>
                    <a:pt x="243" y="333"/>
                  </a:lnTo>
                  <a:lnTo>
                    <a:pt x="243" y="334"/>
                  </a:lnTo>
                  <a:lnTo>
                    <a:pt x="242" y="334"/>
                  </a:lnTo>
                  <a:lnTo>
                    <a:pt x="241" y="342"/>
                  </a:lnTo>
                  <a:lnTo>
                    <a:pt x="240" y="344"/>
                  </a:lnTo>
                  <a:lnTo>
                    <a:pt x="238" y="345"/>
                  </a:lnTo>
                  <a:lnTo>
                    <a:pt x="235" y="347"/>
                  </a:lnTo>
                  <a:lnTo>
                    <a:pt x="232" y="347"/>
                  </a:lnTo>
                  <a:lnTo>
                    <a:pt x="230" y="348"/>
                  </a:lnTo>
                  <a:lnTo>
                    <a:pt x="225" y="351"/>
                  </a:lnTo>
                  <a:lnTo>
                    <a:pt x="222" y="353"/>
                  </a:lnTo>
                  <a:lnTo>
                    <a:pt x="220" y="356"/>
                  </a:lnTo>
                  <a:lnTo>
                    <a:pt x="220" y="358"/>
                  </a:lnTo>
                  <a:lnTo>
                    <a:pt x="223" y="362"/>
                  </a:lnTo>
                  <a:lnTo>
                    <a:pt x="226" y="366"/>
                  </a:lnTo>
                  <a:lnTo>
                    <a:pt x="226" y="370"/>
                  </a:lnTo>
                  <a:lnTo>
                    <a:pt x="225" y="373"/>
                  </a:lnTo>
                  <a:lnTo>
                    <a:pt x="225" y="374"/>
                  </a:lnTo>
                  <a:lnTo>
                    <a:pt x="225" y="375"/>
                  </a:lnTo>
                  <a:lnTo>
                    <a:pt x="227" y="375"/>
                  </a:lnTo>
                  <a:lnTo>
                    <a:pt x="229" y="375"/>
                  </a:lnTo>
                  <a:lnTo>
                    <a:pt x="230" y="377"/>
                  </a:lnTo>
                  <a:lnTo>
                    <a:pt x="230" y="381"/>
                  </a:lnTo>
                  <a:lnTo>
                    <a:pt x="229" y="384"/>
                  </a:lnTo>
                  <a:lnTo>
                    <a:pt x="229" y="386"/>
                  </a:lnTo>
                  <a:lnTo>
                    <a:pt x="226" y="386"/>
                  </a:lnTo>
                  <a:lnTo>
                    <a:pt x="224" y="385"/>
                  </a:lnTo>
                  <a:lnTo>
                    <a:pt x="222" y="383"/>
                  </a:lnTo>
                  <a:lnTo>
                    <a:pt x="221" y="381"/>
                  </a:lnTo>
                  <a:lnTo>
                    <a:pt x="221" y="380"/>
                  </a:lnTo>
                  <a:lnTo>
                    <a:pt x="221" y="380"/>
                  </a:lnTo>
                  <a:lnTo>
                    <a:pt x="220" y="378"/>
                  </a:lnTo>
                  <a:lnTo>
                    <a:pt x="218" y="377"/>
                  </a:lnTo>
                  <a:lnTo>
                    <a:pt x="215" y="377"/>
                  </a:lnTo>
                  <a:lnTo>
                    <a:pt x="213" y="379"/>
                  </a:lnTo>
                  <a:lnTo>
                    <a:pt x="211" y="378"/>
                  </a:lnTo>
                  <a:lnTo>
                    <a:pt x="210" y="377"/>
                  </a:lnTo>
                  <a:lnTo>
                    <a:pt x="208" y="376"/>
                  </a:lnTo>
                  <a:lnTo>
                    <a:pt x="205" y="375"/>
                  </a:lnTo>
                  <a:lnTo>
                    <a:pt x="203" y="374"/>
                  </a:lnTo>
                  <a:lnTo>
                    <a:pt x="202" y="375"/>
                  </a:lnTo>
                  <a:lnTo>
                    <a:pt x="203" y="378"/>
                  </a:lnTo>
                  <a:lnTo>
                    <a:pt x="202" y="379"/>
                  </a:lnTo>
                  <a:lnTo>
                    <a:pt x="187" y="381"/>
                  </a:lnTo>
                  <a:lnTo>
                    <a:pt x="183" y="382"/>
                  </a:lnTo>
                  <a:lnTo>
                    <a:pt x="179" y="385"/>
                  </a:lnTo>
                  <a:lnTo>
                    <a:pt x="176" y="385"/>
                  </a:lnTo>
                  <a:lnTo>
                    <a:pt x="176" y="386"/>
                  </a:lnTo>
                  <a:lnTo>
                    <a:pt x="173" y="388"/>
                  </a:lnTo>
                  <a:lnTo>
                    <a:pt x="171" y="389"/>
                  </a:lnTo>
                  <a:lnTo>
                    <a:pt x="170" y="388"/>
                  </a:lnTo>
                  <a:lnTo>
                    <a:pt x="168" y="389"/>
                  </a:lnTo>
                  <a:lnTo>
                    <a:pt x="166" y="390"/>
                  </a:lnTo>
                  <a:lnTo>
                    <a:pt x="163" y="390"/>
                  </a:lnTo>
                  <a:lnTo>
                    <a:pt x="162" y="388"/>
                  </a:lnTo>
                  <a:lnTo>
                    <a:pt x="161" y="386"/>
                  </a:lnTo>
                  <a:lnTo>
                    <a:pt x="160" y="385"/>
                  </a:lnTo>
                  <a:lnTo>
                    <a:pt x="160" y="383"/>
                  </a:lnTo>
                  <a:lnTo>
                    <a:pt x="156" y="383"/>
                  </a:lnTo>
                  <a:lnTo>
                    <a:pt x="153" y="382"/>
                  </a:lnTo>
                  <a:lnTo>
                    <a:pt x="148" y="383"/>
                  </a:lnTo>
                  <a:lnTo>
                    <a:pt x="146" y="382"/>
                  </a:lnTo>
                  <a:lnTo>
                    <a:pt x="146" y="383"/>
                  </a:lnTo>
                  <a:lnTo>
                    <a:pt x="145" y="388"/>
                  </a:lnTo>
                  <a:lnTo>
                    <a:pt x="144" y="391"/>
                  </a:lnTo>
                  <a:lnTo>
                    <a:pt x="142" y="393"/>
                  </a:lnTo>
                  <a:lnTo>
                    <a:pt x="140" y="395"/>
                  </a:lnTo>
                  <a:lnTo>
                    <a:pt x="138" y="395"/>
                  </a:lnTo>
                  <a:lnTo>
                    <a:pt x="139" y="393"/>
                  </a:lnTo>
                  <a:lnTo>
                    <a:pt x="139" y="391"/>
                  </a:lnTo>
                  <a:lnTo>
                    <a:pt x="137" y="391"/>
                  </a:lnTo>
                  <a:lnTo>
                    <a:pt x="135" y="390"/>
                  </a:lnTo>
                  <a:lnTo>
                    <a:pt x="134" y="390"/>
                  </a:lnTo>
                  <a:lnTo>
                    <a:pt x="135" y="388"/>
                  </a:lnTo>
                  <a:lnTo>
                    <a:pt x="134" y="387"/>
                  </a:lnTo>
                  <a:lnTo>
                    <a:pt x="134" y="386"/>
                  </a:lnTo>
                  <a:lnTo>
                    <a:pt x="131" y="385"/>
                  </a:lnTo>
                  <a:lnTo>
                    <a:pt x="127" y="382"/>
                  </a:lnTo>
                  <a:lnTo>
                    <a:pt x="124" y="381"/>
                  </a:lnTo>
                  <a:lnTo>
                    <a:pt x="123" y="382"/>
                  </a:lnTo>
                  <a:lnTo>
                    <a:pt x="121" y="383"/>
                  </a:lnTo>
                  <a:lnTo>
                    <a:pt x="118" y="383"/>
                  </a:lnTo>
                  <a:lnTo>
                    <a:pt x="117" y="383"/>
                  </a:lnTo>
                  <a:lnTo>
                    <a:pt x="111" y="380"/>
                  </a:lnTo>
                  <a:lnTo>
                    <a:pt x="106" y="377"/>
                  </a:lnTo>
                  <a:lnTo>
                    <a:pt x="104" y="377"/>
                  </a:lnTo>
                  <a:lnTo>
                    <a:pt x="97" y="377"/>
                  </a:lnTo>
                  <a:lnTo>
                    <a:pt x="96" y="377"/>
                  </a:lnTo>
                  <a:lnTo>
                    <a:pt x="95" y="375"/>
                  </a:lnTo>
                  <a:lnTo>
                    <a:pt x="94" y="374"/>
                  </a:lnTo>
                  <a:lnTo>
                    <a:pt x="93" y="375"/>
                  </a:lnTo>
                  <a:lnTo>
                    <a:pt x="93" y="375"/>
                  </a:lnTo>
                  <a:lnTo>
                    <a:pt x="92" y="375"/>
                  </a:lnTo>
                  <a:lnTo>
                    <a:pt x="88" y="372"/>
                  </a:lnTo>
                  <a:lnTo>
                    <a:pt x="87" y="372"/>
                  </a:lnTo>
                  <a:lnTo>
                    <a:pt x="85" y="372"/>
                  </a:lnTo>
                  <a:lnTo>
                    <a:pt x="82" y="374"/>
                  </a:lnTo>
                  <a:lnTo>
                    <a:pt x="82" y="376"/>
                  </a:lnTo>
                  <a:lnTo>
                    <a:pt x="82" y="377"/>
                  </a:lnTo>
                  <a:lnTo>
                    <a:pt x="83" y="377"/>
                  </a:lnTo>
                  <a:lnTo>
                    <a:pt x="86" y="377"/>
                  </a:lnTo>
                  <a:lnTo>
                    <a:pt x="87" y="377"/>
                  </a:lnTo>
                  <a:lnTo>
                    <a:pt x="87" y="378"/>
                  </a:lnTo>
                  <a:lnTo>
                    <a:pt x="87" y="379"/>
                  </a:lnTo>
                  <a:lnTo>
                    <a:pt x="84" y="379"/>
                  </a:lnTo>
                  <a:lnTo>
                    <a:pt x="83" y="380"/>
                  </a:lnTo>
                  <a:lnTo>
                    <a:pt x="82" y="380"/>
                  </a:lnTo>
                  <a:lnTo>
                    <a:pt x="82" y="380"/>
                  </a:lnTo>
                  <a:lnTo>
                    <a:pt x="79" y="380"/>
                  </a:lnTo>
                  <a:lnTo>
                    <a:pt x="75" y="380"/>
                  </a:lnTo>
                  <a:lnTo>
                    <a:pt x="72" y="381"/>
                  </a:lnTo>
                  <a:lnTo>
                    <a:pt x="66" y="381"/>
                  </a:lnTo>
                  <a:lnTo>
                    <a:pt x="59" y="381"/>
                  </a:lnTo>
                  <a:lnTo>
                    <a:pt x="57" y="380"/>
                  </a:lnTo>
                  <a:lnTo>
                    <a:pt x="55" y="380"/>
                  </a:lnTo>
                  <a:lnTo>
                    <a:pt x="53" y="377"/>
                  </a:lnTo>
                  <a:lnTo>
                    <a:pt x="54" y="372"/>
                  </a:lnTo>
                  <a:lnTo>
                    <a:pt x="56" y="366"/>
                  </a:lnTo>
                  <a:lnTo>
                    <a:pt x="56" y="361"/>
                  </a:lnTo>
                  <a:lnTo>
                    <a:pt x="55" y="358"/>
                  </a:lnTo>
                  <a:lnTo>
                    <a:pt x="57" y="353"/>
                  </a:lnTo>
                  <a:lnTo>
                    <a:pt x="59" y="348"/>
                  </a:lnTo>
                  <a:lnTo>
                    <a:pt x="61" y="341"/>
                  </a:lnTo>
                  <a:lnTo>
                    <a:pt x="62" y="335"/>
                  </a:lnTo>
                  <a:lnTo>
                    <a:pt x="63" y="331"/>
                  </a:lnTo>
                  <a:lnTo>
                    <a:pt x="66" y="328"/>
                  </a:lnTo>
                  <a:lnTo>
                    <a:pt x="72" y="319"/>
                  </a:lnTo>
                  <a:lnTo>
                    <a:pt x="73" y="318"/>
                  </a:lnTo>
                  <a:lnTo>
                    <a:pt x="73" y="314"/>
                  </a:lnTo>
                  <a:lnTo>
                    <a:pt x="71" y="314"/>
                  </a:lnTo>
                  <a:lnTo>
                    <a:pt x="69" y="312"/>
                  </a:lnTo>
                  <a:lnTo>
                    <a:pt x="62" y="311"/>
                  </a:lnTo>
                  <a:lnTo>
                    <a:pt x="56" y="310"/>
                  </a:lnTo>
                  <a:lnTo>
                    <a:pt x="53" y="309"/>
                  </a:lnTo>
                  <a:lnTo>
                    <a:pt x="51" y="306"/>
                  </a:lnTo>
                  <a:lnTo>
                    <a:pt x="50" y="306"/>
                  </a:lnTo>
                  <a:lnTo>
                    <a:pt x="47" y="307"/>
                  </a:lnTo>
                  <a:lnTo>
                    <a:pt x="43" y="308"/>
                  </a:lnTo>
                  <a:lnTo>
                    <a:pt x="41" y="307"/>
                  </a:lnTo>
                  <a:lnTo>
                    <a:pt x="39" y="307"/>
                  </a:lnTo>
                  <a:lnTo>
                    <a:pt x="38" y="308"/>
                  </a:lnTo>
                  <a:lnTo>
                    <a:pt x="38" y="307"/>
                  </a:lnTo>
                  <a:lnTo>
                    <a:pt x="37" y="304"/>
                  </a:lnTo>
                  <a:lnTo>
                    <a:pt x="35" y="304"/>
                  </a:lnTo>
                  <a:lnTo>
                    <a:pt x="33" y="303"/>
                  </a:lnTo>
                  <a:lnTo>
                    <a:pt x="32" y="303"/>
                  </a:lnTo>
                  <a:lnTo>
                    <a:pt x="31" y="304"/>
                  </a:lnTo>
                  <a:lnTo>
                    <a:pt x="30" y="306"/>
                  </a:lnTo>
                  <a:lnTo>
                    <a:pt x="29" y="305"/>
                  </a:lnTo>
                  <a:lnTo>
                    <a:pt x="24" y="299"/>
                  </a:lnTo>
                  <a:lnTo>
                    <a:pt x="24" y="298"/>
                  </a:lnTo>
                  <a:lnTo>
                    <a:pt x="23" y="297"/>
                  </a:lnTo>
                  <a:lnTo>
                    <a:pt x="22" y="294"/>
                  </a:lnTo>
                  <a:lnTo>
                    <a:pt x="19" y="292"/>
                  </a:lnTo>
                  <a:lnTo>
                    <a:pt x="17" y="291"/>
                  </a:lnTo>
                  <a:lnTo>
                    <a:pt x="16" y="291"/>
                  </a:lnTo>
                  <a:lnTo>
                    <a:pt x="16" y="288"/>
                  </a:lnTo>
                  <a:lnTo>
                    <a:pt x="17" y="284"/>
                  </a:lnTo>
                  <a:lnTo>
                    <a:pt x="18" y="282"/>
                  </a:lnTo>
                  <a:lnTo>
                    <a:pt x="19" y="280"/>
                  </a:lnTo>
                  <a:lnTo>
                    <a:pt x="20" y="279"/>
                  </a:lnTo>
                  <a:lnTo>
                    <a:pt x="20" y="276"/>
                  </a:lnTo>
                  <a:lnTo>
                    <a:pt x="20" y="274"/>
                  </a:lnTo>
                  <a:lnTo>
                    <a:pt x="19" y="274"/>
                  </a:lnTo>
                  <a:lnTo>
                    <a:pt x="16" y="272"/>
                  </a:lnTo>
                  <a:lnTo>
                    <a:pt x="13" y="270"/>
                  </a:lnTo>
                  <a:lnTo>
                    <a:pt x="11" y="268"/>
                  </a:lnTo>
                  <a:lnTo>
                    <a:pt x="9" y="265"/>
                  </a:lnTo>
                  <a:lnTo>
                    <a:pt x="8" y="262"/>
                  </a:lnTo>
                  <a:lnTo>
                    <a:pt x="8" y="259"/>
                  </a:lnTo>
                  <a:lnTo>
                    <a:pt x="9" y="258"/>
                  </a:lnTo>
                  <a:lnTo>
                    <a:pt x="9" y="257"/>
                  </a:lnTo>
                  <a:lnTo>
                    <a:pt x="11" y="253"/>
                  </a:lnTo>
                  <a:lnTo>
                    <a:pt x="17" y="248"/>
                  </a:lnTo>
                  <a:lnTo>
                    <a:pt x="16" y="245"/>
                  </a:lnTo>
                  <a:lnTo>
                    <a:pt x="16" y="241"/>
                  </a:lnTo>
                  <a:lnTo>
                    <a:pt x="14" y="240"/>
                  </a:lnTo>
                  <a:lnTo>
                    <a:pt x="11" y="239"/>
                  </a:lnTo>
                  <a:lnTo>
                    <a:pt x="11" y="238"/>
                  </a:lnTo>
                  <a:lnTo>
                    <a:pt x="10" y="237"/>
                  </a:lnTo>
                  <a:lnTo>
                    <a:pt x="13" y="234"/>
                  </a:lnTo>
                  <a:lnTo>
                    <a:pt x="10" y="232"/>
                  </a:lnTo>
                  <a:lnTo>
                    <a:pt x="9" y="230"/>
                  </a:lnTo>
                  <a:lnTo>
                    <a:pt x="5" y="228"/>
                  </a:lnTo>
                  <a:lnTo>
                    <a:pt x="5" y="227"/>
                  </a:lnTo>
                  <a:lnTo>
                    <a:pt x="6" y="219"/>
                  </a:lnTo>
                  <a:lnTo>
                    <a:pt x="5" y="217"/>
                  </a:lnTo>
                  <a:lnTo>
                    <a:pt x="3" y="216"/>
                  </a:lnTo>
                  <a:lnTo>
                    <a:pt x="1" y="215"/>
                  </a:lnTo>
                  <a:lnTo>
                    <a:pt x="1" y="214"/>
                  </a:lnTo>
                  <a:lnTo>
                    <a:pt x="0" y="213"/>
                  </a:lnTo>
                  <a:lnTo>
                    <a:pt x="1" y="212"/>
                  </a:lnTo>
                  <a:lnTo>
                    <a:pt x="3" y="212"/>
                  </a:lnTo>
                  <a:lnTo>
                    <a:pt x="3" y="212"/>
                  </a:lnTo>
                  <a:lnTo>
                    <a:pt x="9" y="207"/>
                  </a:lnTo>
                  <a:lnTo>
                    <a:pt x="9" y="206"/>
                  </a:lnTo>
                  <a:lnTo>
                    <a:pt x="8" y="206"/>
                  </a:lnTo>
                  <a:lnTo>
                    <a:pt x="8" y="206"/>
                  </a:lnTo>
                  <a:lnTo>
                    <a:pt x="7" y="204"/>
                  </a:lnTo>
                  <a:lnTo>
                    <a:pt x="7" y="203"/>
                  </a:lnTo>
                  <a:lnTo>
                    <a:pt x="10" y="196"/>
                  </a:lnTo>
                  <a:lnTo>
                    <a:pt x="11" y="193"/>
                  </a:lnTo>
                  <a:lnTo>
                    <a:pt x="11" y="191"/>
                  </a:lnTo>
                  <a:lnTo>
                    <a:pt x="11" y="190"/>
                  </a:lnTo>
                  <a:lnTo>
                    <a:pt x="9" y="186"/>
                  </a:lnTo>
                  <a:lnTo>
                    <a:pt x="8" y="184"/>
                  </a:lnTo>
                  <a:lnTo>
                    <a:pt x="8" y="182"/>
                  </a:lnTo>
                  <a:lnTo>
                    <a:pt x="6" y="181"/>
                  </a:lnTo>
                  <a:lnTo>
                    <a:pt x="3" y="175"/>
                  </a:lnTo>
                  <a:lnTo>
                    <a:pt x="3" y="174"/>
                  </a:lnTo>
                  <a:lnTo>
                    <a:pt x="5" y="172"/>
                  </a:lnTo>
                  <a:lnTo>
                    <a:pt x="8" y="171"/>
                  </a:lnTo>
                  <a:lnTo>
                    <a:pt x="9" y="170"/>
                  </a:lnTo>
                  <a:lnTo>
                    <a:pt x="10" y="169"/>
                  </a:lnTo>
                  <a:lnTo>
                    <a:pt x="14" y="171"/>
                  </a:lnTo>
                  <a:lnTo>
                    <a:pt x="16" y="172"/>
                  </a:lnTo>
                  <a:lnTo>
                    <a:pt x="17" y="172"/>
                  </a:lnTo>
                  <a:lnTo>
                    <a:pt x="19" y="171"/>
                  </a:lnTo>
                  <a:lnTo>
                    <a:pt x="21" y="171"/>
                  </a:lnTo>
                  <a:lnTo>
                    <a:pt x="29" y="168"/>
                  </a:lnTo>
                  <a:lnTo>
                    <a:pt x="30" y="166"/>
                  </a:lnTo>
                  <a:lnTo>
                    <a:pt x="30" y="165"/>
                  </a:lnTo>
                  <a:lnTo>
                    <a:pt x="30" y="164"/>
                  </a:lnTo>
                  <a:lnTo>
                    <a:pt x="28" y="161"/>
                  </a:lnTo>
                  <a:lnTo>
                    <a:pt x="28" y="160"/>
                  </a:lnTo>
                  <a:lnTo>
                    <a:pt x="28" y="159"/>
                  </a:lnTo>
                  <a:lnTo>
                    <a:pt x="29" y="158"/>
                  </a:lnTo>
                  <a:lnTo>
                    <a:pt x="30" y="158"/>
                  </a:lnTo>
                  <a:lnTo>
                    <a:pt x="32" y="156"/>
                  </a:lnTo>
                  <a:lnTo>
                    <a:pt x="36" y="153"/>
                  </a:lnTo>
                  <a:lnTo>
                    <a:pt x="38" y="150"/>
                  </a:lnTo>
                  <a:lnTo>
                    <a:pt x="38" y="146"/>
                  </a:lnTo>
                  <a:lnTo>
                    <a:pt x="38" y="144"/>
                  </a:lnTo>
                  <a:lnTo>
                    <a:pt x="37" y="142"/>
                  </a:lnTo>
                  <a:lnTo>
                    <a:pt x="36" y="140"/>
                  </a:lnTo>
                  <a:lnTo>
                    <a:pt x="34" y="141"/>
                  </a:lnTo>
                  <a:lnTo>
                    <a:pt x="31" y="141"/>
                  </a:lnTo>
                  <a:lnTo>
                    <a:pt x="29" y="139"/>
                  </a:lnTo>
                  <a:lnTo>
                    <a:pt x="27" y="138"/>
                  </a:lnTo>
                  <a:lnTo>
                    <a:pt x="27" y="136"/>
                  </a:lnTo>
                  <a:lnTo>
                    <a:pt x="28" y="134"/>
                  </a:lnTo>
                  <a:lnTo>
                    <a:pt x="28" y="133"/>
                  </a:lnTo>
                  <a:lnTo>
                    <a:pt x="27" y="132"/>
                  </a:lnTo>
                  <a:lnTo>
                    <a:pt x="27" y="131"/>
                  </a:lnTo>
                  <a:lnTo>
                    <a:pt x="29" y="130"/>
                  </a:lnTo>
                  <a:lnTo>
                    <a:pt x="37" y="130"/>
                  </a:lnTo>
                  <a:lnTo>
                    <a:pt x="38" y="130"/>
                  </a:lnTo>
                  <a:lnTo>
                    <a:pt x="38" y="125"/>
                  </a:lnTo>
                  <a:lnTo>
                    <a:pt x="41" y="117"/>
                  </a:lnTo>
                  <a:lnTo>
                    <a:pt x="42" y="113"/>
                  </a:lnTo>
                  <a:lnTo>
                    <a:pt x="42" y="111"/>
                  </a:lnTo>
                  <a:lnTo>
                    <a:pt x="42" y="101"/>
                  </a:lnTo>
                  <a:lnTo>
                    <a:pt x="43" y="96"/>
                  </a:lnTo>
                  <a:lnTo>
                    <a:pt x="41" y="93"/>
                  </a:lnTo>
                  <a:lnTo>
                    <a:pt x="38" y="91"/>
                  </a:lnTo>
                  <a:lnTo>
                    <a:pt x="39" y="86"/>
                  </a:lnTo>
                  <a:lnTo>
                    <a:pt x="40" y="81"/>
                  </a:lnTo>
                  <a:lnTo>
                    <a:pt x="43" y="76"/>
                  </a:lnTo>
                  <a:lnTo>
                    <a:pt x="46" y="75"/>
                  </a:lnTo>
                  <a:lnTo>
                    <a:pt x="57" y="74"/>
                  </a:lnTo>
                  <a:lnTo>
                    <a:pt x="69" y="75"/>
                  </a:lnTo>
                  <a:lnTo>
                    <a:pt x="74" y="82"/>
                  </a:lnTo>
                  <a:lnTo>
                    <a:pt x="72" y="86"/>
                  </a:lnTo>
                  <a:lnTo>
                    <a:pt x="75" y="88"/>
                  </a:lnTo>
                  <a:lnTo>
                    <a:pt x="76" y="87"/>
                  </a:lnTo>
                  <a:lnTo>
                    <a:pt x="77" y="84"/>
                  </a:lnTo>
                  <a:lnTo>
                    <a:pt x="78" y="80"/>
                  </a:lnTo>
                  <a:lnTo>
                    <a:pt x="79" y="79"/>
                  </a:lnTo>
                  <a:lnTo>
                    <a:pt x="83" y="82"/>
                  </a:lnTo>
                  <a:lnTo>
                    <a:pt x="84" y="84"/>
                  </a:lnTo>
                  <a:lnTo>
                    <a:pt x="84" y="91"/>
                  </a:lnTo>
                  <a:lnTo>
                    <a:pt x="86" y="81"/>
                  </a:lnTo>
                  <a:lnTo>
                    <a:pt x="85" y="75"/>
                  </a:lnTo>
                  <a:lnTo>
                    <a:pt x="85" y="70"/>
                  </a:lnTo>
                  <a:lnTo>
                    <a:pt x="87" y="67"/>
                  </a:lnTo>
                  <a:lnTo>
                    <a:pt x="88" y="64"/>
                  </a:lnTo>
                  <a:lnTo>
                    <a:pt x="97" y="67"/>
                  </a:lnTo>
                  <a:lnTo>
                    <a:pt x="107" y="65"/>
                  </a:lnTo>
                  <a:lnTo>
                    <a:pt x="110" y="68"/>
                  </a:lnTo>
                  <a:lnTo>
                    <a:pt x="119" y="80"/>
                  </a:lnTo>
                  <a:lnTo>
                    <a:pt x="122" y="81"/>
                  </a:lnTo>
                  <a:lnTo>
                    <a:pt x="126" y="82"/>
                  </a:lnTo>
                  <a:lnTo>
                    <a:pt x="121" y="80"/>
                  </a:lnTo>
                  <a:lnTo>
                    <a:pt x="110" y="65"/>
                  </a:lnTo>
                  <a:lnTo>
                    <a:pt x="107" y="64"/>
                  </a:lnTo>
                  <a:lnTo>
                    <a:pt x="103" y="63"/>
                  </a:lnTo>
                  <a:lnTo>
                    <a:pt x="100" y="62"/>
                  </a:lnTo>
                  <a:lnTo>
                    <a:pt x="98" y="60"/>
                  </a:lnTo>
                  <a:lnTo>
                    <a:pt x="98" y="57"/>
                  </a:lnTo>
                  <a:lnTo>
                    <a:pt x="98" y="43"/>
                  </a:lnTo>
                  <a:lnTo>
                    <a:pt x="96" y="41"/>
                  </a:lnTo>
                  <a:lnTo>
                    <a:pt x="93" y="41"/>
                  </a:lnTo>
                  <a:lnTo>
                    <a:pt x="92" y="41"/>
                  </a:lnTo>
                  <a:lnTo>
                    <a:pt x="89" y="41"/>
                  </a:lnTo>
                  <a:lnTo>
                    <a:pt x="88" y="39"/>
                  </a:lnTo>
                  <a:lnTo>
                    <a:pt x="89" y="36"/>
                  </a:lnTo>
                  <a:lnTo>
                    <a:pt x="95" y="34"/>
                  </a:lnTo>
                  <a:lnTo>
                    <a:pt x="99" y="32"/>
                  </a:lnTo>
                  <a:lnTo>
                    <a:pt x="99" y="29"/>
                  </a:lnTo>
                  <a:lnTo>
                    <a:pt x="96" y="26"/>
                  </a:lnTo>
                  <a:lnTo>
                    <a:pt x="94" y="19"/>
                  </a:lnTo>
                  <a:lnTo>
                    <a:pt x="90" y="15"/>
                  </a:lnTo>
                  <a:lnTo>
                    <a:pt x="90" y="8"/>
                  </a:lnTo>
                  <a:lnTo>
                    <a:pt x="90" y="8"/>
                  </a:lnTo>
                  <a:lnTo>
                    <a:pt x="96" y="8"/>
                  </a:lnTo>
                  <a:lnTo>
                    <a:pt x="98" y="8"/>
                  </a:lnTo>
                  <a:lnTo>
                    <a:pt x="106" y="12"/>
                  </a:lnTo>
                  <a:lnTo>
                    <a:pt x="109" y="13"/>
                  </a:lnTo>
                  <a:lnTo>
                    <a:pt x="111" y="13"/>
                  </a:lnTo>
                  <a:lnTo>
                    <a:pt x="116" y="12"/>
                  </a:lnTo>
                  <a:lnTo>
                    <a:pt x="120" y="11"/>
                  </a:lnTo>
                  <a:lnTo>
                    <a:pt x="121" y="12"/>
                  </a:lnTo>
                  <a:lnTo>
                    <a:pt x="123" y="13"/>
                  </a:lnTo>
                  <a:lnTo>
                    <a:pt x="124" y="13"/>
                  </a:lnTo>
                  <a:close/>
                  <a:moveTo>
                    <a:pt x="79" y="15"/>
                  </a:moveTo>
                  <a:lnTo>
                    <a:pt x="77" y="16"/>
                  </a:lnTo>
                  <a:lnTo>
                    <a:pt x="78" y="8"/>
                  </a:lnTo>
                  <a:lnTo>
                    <a:pt x="82" y="0"/>
                  </a:lnTo>
                  <a:lnTo>
                    <a:pt x="83" y="0"/>
                  </a:lnTo>
                  <a:lnTo>
                    <a:pt x="82" y="2"/>
                  </a:lnTo>
                  <a:lnTo>
                    <a:pt x="81" y="4"/>
                  </a:lnTo>
                  <a:lnTo>
                    <a:pt x="80" y="7"/>
                  </a:lnTo>
                  <a:lnTo>
                    <a:pt x="80" y="8"/>
                  </a:lnTo>
                  <a:lnTo>
                    <a:pt x="88" y="9"/>
                  </a:lnTo>
                  <a:lnTo>
                    <a:pt x="88" y="10"/>
                  </a:lnTo>
                  <a:lnTo>
                    <a:pt x="80" y="12"/>
                  </a:lnTo>
                  <a:lnTo>
                    <a:pt x="79"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4" name="Freeform 21">
              <a:extLst>
                <a:ext uri="{FF2B5EF4-FFF2-40B4-BE49-F238E27FC236}">
                  <a16:creationId xmlns="" xmlns:a16="http://schemas.microsoft.com/office/drawing/2014/main" id="{53D3EA3D-3BC5-4694-F32D-BBA232A65CFB}"/>
                </a:ext>
              </a:extLst>
            </p:cNvPr>
            <p:cNvSpPr>
              <a:spLocks noChangeArrowheads="1"/>
            </p:cNvSpPr>
            <p:nvPr/>
          </p:nvSpPr>
          <p:spPr bwMode="auto">
            <a:xfrm>
              <a:off x="8765321" y="7347070"/>
              <a:ext cx="16484" cy="16487"/>
            </a:xfrm>
            <a:custGeom>
              <a:avLst/>
              <a:gdLst>
                <a:gd name="T0" fmla="*/ 12 w 13"/>
                <a:gd name="T1" fmla="*/ 9 h 15"/>
                <a:gd name="T2" fmla="*/ 12 w 13"/>
                <a:gd name="T3" fmla="*/ 11 h 15"/>
                <a:gd name="T4" fmla="*/ 12 w 13"/>
                <a:gd name="T5" fmla="*/ 14 h 15"/>
                <a:gd name="T6" fmla="*/ 11 w 13"/>
                <a:gd name="T7" fmla="*/ 13 h 15"/>
                <a:gd name="T8" fmla="*/ 7 w 13"/>
                <a:gd name="T9" fmla="*/ 14 h 15"/>
                <a:gd name="T10" fmla="*/ 3 w 13"/>
                <a:gd name="T11" fmla="*/ 13 h 15"/>
                <a:gd name="T12" fmla="*/ 3 w 13"/>
                <a:gd name="T13" fmla="*/ 10 h 15"/>
                <a:gd name="T14" fmla="*/ 3 w 13"/>
                <a:gd name="T15" fmla="*/ 7 h 15"/>
                <a:gd name="T16" fmla="*/ 1 w 13"/>
                <a:gd name="T17" fmla="*/ 5 h 15"/>
                <a:gd name="T18" fmla="*/ 0 w 13"/>
                <a:gd name="T19" fmla="*/ 3 h 15"/>
                <a:gd name="T20" fmla="*/ 0 w 13"/>
                <a:gd name="T21" fmla="*/ 1 h 15"/>
                <a:gd name="T22" fmla="*/ 0 w 13"/>
                <a:gd name="T23" fmla="*/ 0 h 15"/>
                <a:gd name="T24" fmla="*/ 7 w 13"/>
                <a:gd name="T25" fmla="*/ 5 h 15"/>
                <a:gd name="T26" fmla="*/ 12 w 13"/>
                <a:gd name="T2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12" y="9"/>
                  </a:moveTo>
                  <a:lnTo>
                    <a:pt x="12" y="11"/>
                  </a:lnTo>
                  <a:lnTo>
                    <a:pt x="12" y="14"/>
                  </a:lnTo>
                  <a:lnTo>
                    <a:pt x="11" y="13"/>
                  </a:lnTo>
                  <a:lnTo>
                    <a:pt x="7" y="14"/>
                  </a:lnTo>
                  <a:lnTo>
                    <a:pt x="3" y="13"/>
                  </a:lnTo>
                  <a:lnTo>
                    <a:pt x="3" y="10"/>
                  </a:lnTo>
                  <a:lnTo>
                    <a:pt x="3" y="7"/>
                  </a:lnTo>
                  <a:lnTo>
                    <a:pt x="1" y="5"/>
                  </a:lnTo>
                  <a:lnTo>
                    <a:pt x="0" y="3"/>
                  </a:lnTo>
                  <a:lnTo>
                    <a:pt x="0" y="1"/>
                  </a:lnTo>
                  <a:lnTo>
                    <a:pt x="0" y="0"/>
                  </a:lnTo>
                  <a:lnTo>
                    <a:pt x="7" y="5"/>
                  </a:lnTo>
                  <a:lnTo>
                    <a:pt x="1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 name="Freeform 22">
              <a:extLst>
                <a:ext uri="{FF2B5EF4-FFF2-40B4-BE49-F238E27FC236}">
                  <a16:creationId xmlns="" xmlns:a16="http://schemas.microsoft.com/office/drawing/2014/main" id="{7891DB9C-05A3-10ED-E883-03DE4AB8A926}"/>
                </a:ext>
              </a:extLst>
            </p:cNvPr>
            <p:cNvSpPr>
              <a:spLocks noChangeArrowheads="1"/>
            </p:cNvSpPr>
            <p:nvPr/>
          </p:nvSpPr>
          <p:spPr bwMode="auto">
            <a:xfrm>
              <a:off x="8649920" y="7319596"/>
              <a:ext cx="10990" cy="10990"/>
            </a:xfrm>
            <a:custGeom>
              <a:avLst/>
              <a:gdLst>
                <a:gd name="T0" fmla="*/ 9 w 10"/>
                <a:gd name="T1" fmla="*/ 6 h 7"/>
                <a:gd name="T2" fmla="*/ 4 w 10"/>
                <a:gd name="T3" fmla="*/ 6 h 7"/>
                <a:gd name="T4" fmla="*/ 3 w 10"/>
                <a:gd name="T5" fmla="*/ 4 h 7"/>
                <a:gd name="T6" fmla="*/ 0 w 10"/>
                <a:gd name="T7" fmla="*/ 3 h 7"/>
                <a:gd name="T8" fmla="*/ 2 w 10"/>
                <a:gd name="T9" fmla="*/ 1 h 7"/>
                <a:gd name="T10" fmla="*/ 3 w 10"/>
                <a:gd name="T11" fmla="*/ 0 h 7"/>
                <a:gd name="T12" fmla="*/ 8 w 10"/>
                <a:gd name="T13" fmla="*/ 1 h 7"/>
                <a:gd name="T14" fmla="*/ 9 w 10"/>
                <a:gd name="T15" fmla="*/ 5 h 7"/>
                <a:gd name="T16" fmla="*/ 9 w 10"/>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9" y="6"/>
                  </a:moveTo>
                  <a:lnTo>
                    <a:pt x="4" y="6"/>
                  </a:lnTo>
                  <a:lnTo>
                    <a:pt x="3" y="4"/>
                  </a:lnTo>
                  <a:lnTo>
                    <a:pt x="0" y="3"/>
                  </a:lnTo>
                  <a:lnTo>
                    <a:pt x="2" y="1"/>
                  </a:lnTo>
                  <a:lnTo>
                    <a:pt x="3" y="0"/>
                  </a:lnTo>
                  <a:lnTo>
                    <a:pt x="8" y="1"/>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 name="Freeform 23">
              <a:extLst>
                <a:ext uri="{FF2B5EF4-FFF2-40B4-BE49-F238E27FC236}">
                  <a16:creationId xmlns="" xmlns:a16="http://schemas.microsoft.com/office/drawing/2014/main" id="{D7D0AE49-5437-2ED6-149D-075AD2E37E14}"/>
                </a:ext>
              </a:extLst>
            </p:cNvPr>
            <p:cNvSpPr>
              <a:spLocks noChangeArrowheads="1"/>
            </p:cNvSpPr>
            <p:nvPr/>
          </p:nvSpPr>
          <p:spPr bwMode="auto">
            <a:xfrm>
              <a:off x="8737843" y="7308606"/>
              <a:ext cx="21981" cy="32971"/>
            </a:xfrm>
            <a:custGeom>
              <a:avLst/>
              <a:gdLst>
                <a:gd name="T0" fmla="*/ 17 w 19"/>
                <a:gd name="T1" fmla="*/ 17 h 27"/>
                <a:gd name="T2" fmla="*/ 18 w 19"/>
                <a:gd name="T3" fmla="*/ 21 h 27"/>
                <a:gd name="T4" fmla="*/ 17 w 19"/>
                <a:gd name="T5" fmla="*/ 23 h 27"/>
                <a:gd name="T6" fmla="*/ 14 w 19"/>
                <a:gd name="T7" fmla="*/ 20 h 27"/>
                <a:gd name="T8" fmla="*/ 10 w 19"/>
                <a:gd name="T9" fmla="*/ 20 h 27"/>
                <a:gd name="T10" fmla="*/ 8 w 19"/>
                <a:gd name="T11" fmla="*/ 25 h 27"/>
                <a:gd name="T12" fmla="*/ 6 w 19"/>
                <a:gd name="T13" fmla="*/ 26 h 27"/>
                <a:gd name="T14" fmla="*/ 1 w 19"/>
                <a:gd name="T15" fmla="*/ 21 h 27"/>
                <a:gd name="T16" fmla="*/ 0 w 19"/>
                <a:gd name="T17" fmla="*/ 19 h 27"/>
                <a:gd name="T18" fmla="*/ 0 w 19"/>
                <a:gd name="T19" fmla="*/ 17 h 27"/>
                <a:gd name="T20" fmla="*/ 0 w 19"/>
                <a:gd name="T21" fmla="*/ 11 h 27"/>
                <a:gd name="T22" fmla="*/ 0 w 19"/>
                <a:gd name="T23" fmla="*/ 9 h 27"/>
                <a:gd name="T24" fmla="*/ 2 w 19"/>
                <a:gd name="T25" fmla="*/ 7 h 27"/>
                <a:gd name="T26" fmla="*/ 2 w 19"/>
                <a:gd name="T27" fmla="*/ 4 h 27"/>
                <a:gd name="T28" fmla="*/ 5 w 19"/>
                <a:gd name="T29" fmla="*/ 0 h 27"/>
                <a:gd name="T30" fmla="*/ 8 w 19"/>
                <a:gd name="T31" fmla="*/ 0 h 27"/>
                <a:gd name="T32" fmla="*/ 9 w 19"/>
                <a:gd name="T33" fmla="*/ 3 h 27"/>
                <a:gd name="T34" fmla="*/ 11 w 19"/>
                <a:gd name="T35" fmla="*/ 5 h 27"/>
                <a:gd name="T36" fmla="*/ 15 w 19"/>
                <a:gd name="T37" fmla="*/ 7 h 27"/>
                <a:gd name="T38" fmla="*/ 16 w 19"/>
                <a:gd name="T39" fmla="*/ 9 h 27"/>
                <a:gd name="T40" fmla="*/ 16 w 19"/>
                <a:gd name="T41" fmla="*/ 10 h 27"/>
                <a:gd name="T42" fmla="*/ 14 w 19"/>
                <a:gd name="T43" fmla="*/ 12 h 27"/>
                <a:gd name="T44" fmla="*/ 13 w 19"/>
                <a:gd name="T45" fmla="*/ 13 h 27"/>
                <a:gd name="T46" fmla="*/ 14 w 19"/>
                <a:gd name="T47" fmla="*/ 16 h 27"/>
                <a:gd name="T48" fmla="*/ 17 w 19"/>
                <a:gd name="T4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7">
                  <a:moveTo>
                    <a:pt x="17" y="17"/>
                  </a:moveTo>
                  <a:lnTo>
                    <a:pt x="18" y="21"/>
                  </a:lnTo>
                  <a:lnTo>
                    <a:pt x="17" y="23"/>
                  </a:lnTo>
                  <a:lnTo>
                    <a:pt x="14" y="20"/>
                  </a:lnTo>
                  <a:lnTo>
                    <a:pt x="10" y="20"/>
                  </a:lnTo>
                  <a:lnTo>
                    <a:pt x="8" y="25"/>
                  </a:lnTo>
                  <a:lnTo>
                    <a:pt x="6" y="26"/>
                  </a:lnTo>
                  <a:lnTo>
                    <a:pt x="1" y="21"/>
                  </a:lnTo>
                  <a:lnTo>
                    <a:pt x="0" y="19"/>
                  </a:lnTo>
                  <a:lnTo>
                    <a:pt x="0" y="17"/>
                  </a:lnTo>
                  <a:lnTo>
                    <a:pt x="0" y="11"/>
                  </a:lnTo>
                  <a:lnTo>
                    <a:pt x="0" y="9"/>
                  </a:lnTo>
                  <a:lnTo>
                    <a:pt x="2" y="7"/>
                  </a:lnTo>
                  <a:lnTo>
                    <a:pt x="2" y="4"/>
                  </a:lnTo>
                  <a:lnTo>
                    <a:pt x="5" y="0"/>
                  </a:lnTo>
                  <a:lnTo>
                    <a:pt x="8" y="0"/>
                  </a:lnTo>
                  <a:lnTo>
                    <a:pt x="9" y="3"/>
                  </a:lnTo>
                  <a:lnTo>
                    <a:pt x="11" y="5"/>
                  </a:lnTo>
                  <a:lnTo>
                    <a:pt x="15" y="7"/>
                  </a:lnTo>
                  <a:lnTo>
                    <a:pt x="16" y="9"/>
                  </a:lnTo>
                  <a:lnTo>
                    <a:pt x="16" y="10"/>
                  </a:lnTo>
                  <a:lnTo>
                    <a:pt x="14" y="12"/>
                  </a:lnTo>
                  <a:lnTo>
                    <a:pt x="13" y="13"/>
                  </a:lnTo>
                  <a:lnTo>
                    <a:pt x="14" y="16"/>
                  </a:lnTo>
                  <a:lnTo>
                    <a:pt x="1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 name="Freeform 24">
              <a:extLst>
                <a:ext uri="{FF2B5EF4-FFF2-40B4-BE49-F238E27FC236}">
                  <a16:creationId xmlns="" xmlns:a16="http://schemas.microsoft.com/office/drawing/2014/main" id="{2B6FAD03-801E-8BC9-D7CD-06DD94AEFEDC}"/>
                </a:ext>
              </a:extLst>
            </p:cNvPr>
            <p:cNvSpPr>
              <a:spLocks noChangeArrowheads="1"/>
            </p:cNvSpPr>
            <p:nvPr/>
          </p:nvSpPr>
          <p:spPr bwMode="auto">
            <a:xfrm>
              <a:off x="8545513" y="7303109"/>
              <a:ext cx="10990" cy="5497"/>
            </a:xfrm>
            <a:custGeom>
              <a:avLst/>
              <a:gdLst>
                <a:gd name="T0" fmla="*/ 6 w 7"/>
                <a:gd name="T1" fmla="*/ 2 h 4"/>
                <a:gd name="T2" fmla="*/ 5 w 7"/>
                <a:gd name="T3" fmla="*/ 3 h 4"/>
                <a:gd name="T4" fmla="*/ 2 w 7"/>
                <a:gd name="T5" fmla="*/ 3 h 4"/>
                <a:gd name="T6" fmla="*/ 0 w 7"/>
                <a:gd name="T7" fmla="*/ 2 h 4"/>
                <a:gd name="T8" fmla="*/ 1 w 7"/>
                <a:gd name="T9" fmla="*/ 1 h 4"/>
                <a:gd name="T10" fmla="*/ 2 w 7"/>
                <a:gd name="T11" fmla="*/ 0 h 4"/>
                <a:gd name="T12" fmla="*/ 4 w 7"/>
                <a:gd name="T13" fmla="*/ 0 h 4"/>
                <a:gd name="T14" fmla="*/ 6 w 7"/>
                <a:gd name="T15" fmla="*/ 0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5" y="3"/>
                  </a:lnTo>
                  <a:lnTo>
                    <a:pt x="2" y="3"/>
                  </a:lnTo>
                  <a:lnTo>
                    <a:pt x="0" y="2"/>
                  </a:lnTo>
                  <a:lnTo>
                    <a:pt x="1" y="1"/>
                  </a:lnTo>
                  <a:lnTo>
                    <a:pt x="2" y="0"/>
                  </a:lnTo>
                  <a:lnTo>
                    <a:pt x="4" y="0"/>
                  </a:lnTo>
                  <a:lnTo>
                    <a:pt x="6"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 name="Freeform 26">
              <a:extLst>
                <a:ext uri="{FF2B5EF4-FFF2-40B4-BE49-F238E27FC236}">
                  <a16:creationId xmlns="" xmlns:a16="http://schemas.microsoft.com/office/drawing/2014/main" id="{64EC8AA0-208C-E04F-A5DF-30B75F9D0919}"/>
                </a:ext>
              </a:extLst>
            </p:cNvPr>
            <p:cNvSpPr>
              <a:spLocks noChangeArrowheads="1"/>
            </p:cNvSpPr>
            <p:nvPr/>
          </p:nvSpPr>
          <p:spPr bwMode="auto">
            <a:xfrm>
              <a:off x="8545513" y="7281128"/>
              <a:ext cx="16484" cy="21981"/>
            </a:xfrm>
            <a:custGeom>
              <a:avLst/>
              <a:gdLst>
                <a:gd name="T0" fmla="*/ 2 w 12"/>
                <a:gd name="T1" fmla="*/ 15 h 17"/>
                <a:gd name="T2" fmla="*/ 0 w 12"/>
                <a:gd name="T3" fmla="*/ 16 h 17"/>
                <a:gd name="T4" fmla="*/ 1 w 12"/>
                <a:gd name="T5" fmla="*/ 8 h 17"/>
                <a:gd name="T6" fmla="*/ 5 w 12"/>
                <a:gd name="T7" fmla="*/ 0 h 17"/>
                <a:gd name="T8" fmla="*/ 6 w 12"/>
                <a:gd name="T9" fmla="*/ 0 h 17"/>
                <a:gd name="T10" fmla="*/ 5 w 12"/>
                <a:gd name="T11" fmla="*/ 2 h 17"/>
                <a:gd name="T12" fmla="*/ 4 w 12"/>
                <a:gd name="T13" fmla="*/ 4 h 17"/>
                <a:gd name="T14" fmla="*/ 3 w 12"/>
                <a:gd name="T15" fmla="*/ 7 h 17"/>
                <a:gd name="T16" fmla="*/ 3 w 12"/>
                <a:gd name="T17" fmla="*/ 8 h 17"/>
                <a:gd name="T18" fmla="*/ 11 w 12"/>
                <a:gd name="T19" fmla="*/ 9 h 17"/>
                <a:gd name="T20" fmla="*/ 11 w 12"/>
                <a:gd name="T21" fmla="*/ 10 h 17"/>
                <a:gd name="T22" fmla="*/ 3 w 12"/>
                <a:gd name="T23" fmla="*/ 12 h 17"/>
                <a:gd name="T24" fmla="*/ 2 w 12"/>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2" y="15"/>
                  </a:moveTo>
                  <a:lnTo>
                    <a:pt x="0" y="16"/>
                  </a:lnTo>
                  <a:lnTo>
                    <a:pt x="1" y="8"/>
                  </a:lnTo>
                  <a:lnTo>
                    <a:pt x="5" y="0"/>
                  </a:lnTo>
                  <a:lnTo>
                    <a:pt x="6" y="0"/>
                  </a:lnTo>
                  <a:lnTo>
                    <a:pt x="5" y="2"/>
                  </a:lnTo>
                  <a:lnTo>
                    <a:pt x="4" y="4"/>
                  </a:lnTo>
                  <a:lnTo>
                    <a:pt x="3" y="7"/>
                  </a:lnTo>
                  <a:lnTo>
                    <a:pt x="3" y="8"/>
                  </a:lnTo>
                  <a:lnTo>
                    <a:pt x="11" y="9"/>
                  </a:lnTo>
                  <a:lnTo>
                    <a:pt x="11" y="10"/>
                  </a:lnTo>
                  <a:lnTo>
                    <a:pt x="3" y="12"/>
                  </a:lnTo>
                  <a:lnTo>
                    <a:pt x="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 name="Freeform 27">
              <a:extLst>
                <a:ext uri="{FF2B5EF4-FFF2-40B4-BE49-F238E27FC236}">
                  <a16:creationId xmlns="" xmlns:a16="http://schemas.microsoft.com/office/drawing/2014/main" id="{0D73539B-5FD5-45E5-B867-AC2BE4D2B307}"/>
                </a:ext>
              </a:extLst>
            </p:cNvPr>
            <p:cNvSpPr>
              <a:spLocks noChangeArrowheads="1"/>
            </p:cNvSpPr>
            <p:nvPr/>
          </p:nvSpPr>
          <p:spPr bwMode="auto">
            <a:xfrm>
              <a:off x="8534523" y="7088798"/>
              <a:ext cx="280253" cy="219808"/>
            </a:xfrm>
            <a:custGeom>
              <a:avLst/>
              <a:gdLst>
                <a:gd name="T0" fmla="*/ 116 w 225"/>
                <a:gd name="T1" fmla="*/ 170 h 178"/>
                <a:gd name="T2" fmla="*/ 94 w 225"/>
                <a:gd name="T3" fmla="*/ 169 h 178"/>
                <a:gd name="T4" fmla="*/ 76 w 225"/>
                <a:gd name="T5" fmla="*/ 166 h 178"/>
                <a:gd name="T6" fmla="*/ 69 w 225"/>
                <a:gd name="T7" fmla="*/ 160 h 178"/>
                <a:gd name="T8" fmla="*/ 141 w 225"/>
                <a:gd name="T9" fmla="*/ 159 h 178"/>
                <a:gd name="T10" fmla="*/ 128 w 225"/>
                <a:gd name="T11" fmla="*/ 159 h 178"/>
                <a:gd name="T12" fmla="*/ 134 w 225"/>
                <a:gd name="T13" fmla="*/ 154 h 178"/>
                <a:gd name="T14" fmla="*/ 62 w 225"/>
                <a:gd name="T15" fmla="*/ 163 h 178"/>
                <a:gd name="T16" fmla="*/ 53 w 225"/>
                <a:gd name="T17" fmla="*/ 153 h 178"/>
                <a:gd name="T18" fmla="*/ 84 w 225"/>
                <a:gd name="T19" fmla="*/ 171 h 178"/>
                <a:gd name="T20" fmla="*/ 84 w 225"/>
                <a:gd name="T21" fmla="*/ 159 h 178"/>
                <a:gd name="T22" fmla="*/ 85 w 225"/>
                <a:gd name="T23" fmla="*/ 168 h 178"/>
                <a:gd name="T24" fmla="*/ 210 w 225"/>
                <a:gd name="T25" fmla="*/ 151 h 178"/>
                <a:gd name="T26" fmla="*/ 222 w 225"/>
                <a:gd name="T27" fmla="*/ 156 h 178"/>
                <a:gd name="T28" fmla="*/ 85 w 225"/>
                <a:gd name="T29" fmla="*/ 142 h 178"/>
                <a:gd name="T30" fmla="*/ 68 w 225"/>
                <a:gd name="T31" fmla="*/ 152 h 178"/>
                <a:gd name="T32" fmla="*/ 56 w 225"/>
                <a:gd name="T33" fmla="*/ 128 h 178"/>
                <a:gd name="T34" fmla="*/ 76 w 225"/>
                <a:gd name="T35" fmla="*/ 126 h 178"/>
                <a:gd name="T36" fmla="*/ 142 w 225"/>
                <a:gd name="T37" fmla="*/ 126 h 178"/>
                <a:gd name="T38" fmla="*/ 145 w 225"/>
                <a:gd name="T39" fmla="*/ 121 h 178"/>
                <a:gd name="T40" fmla="*/ 77 w 225"/>
                <a:gd name="T41" fmla="*/ 109 h 178"/>
                <a:gd name="T42" fmla="*/ 81 w 225"/>
                <a:gd name="T43" fmla="*/ 108 h 178"/>
                <a:gd name="T44" fmla="*/ 141 w 225"/>
                <a:gd name="T45" fmla="*/ 120 h 178"/>
                <a:gd name="T46" fmla="*/ 131 w 225"/>
                <a:gd name="T47" fmla="*/ 131 h 178"/>
                <a:gd name="T48" fmla="*/ 127 w 225"/>
                <a:gd name="T49" fmla="*/ 147 h 178"/>
                <a:gd name="T50" fmla="*/ 120 w 225"/>
                <a:gd name="T51" fmla="*/ 169 h 178"/>
                <a:gd name="T52" fmla="*/ 113 w 225"/>
                <a:gd name="T53" fmla="*/ 147 h 178"/>
                <a:gd name="T54" fmla="*/ 98 w 225"/>
                <a:gd name="T55" fmla="*/ 138 h 178"/>
                <a:gd name="T56" fmla="*/ 95 w 225"/>
                <a:gd name="T57" fmla="*/ 121 h 178"/>
                <a:gd name="T58" fmla="*/ 101 w 225"/>
                <a:gd name="T59" fmla="*/ 116 h 178"/>
                <a:gd name="T60" fmla="*/ 112 w 225"/>
                <a:gd name="T61" fmla="*/ 103 h 178"/>
                <a:gd name="T62" fmla="*/ 118 w 225"/>
                <a:gd name="T63" fmla="*/ 118 h 178"/>
                <a:gd name="T64" fmla="*/ 121 w 225"/>
                <a:gd name="T65" fmla="*/ 104 h 178"/>
                <a:gd name="T66" fmla="*/ 137 w 225"/>
                <a:gd name="T67" fmla="*/ 95 h 178"/>
                <a:gd name="T68" fmla="*/ 141 w 225"/>
                <a:gd name="T69" fmla="*/ 106 h 178"/>
                <a:gd name="T70" fmla="*/ 90 w 225"/>
                <a:gd name="T71" fmla="*/ 25 h 178"/>
                <a:gd name="T72" fmla="*/ 52 w 225"/>
                <a:gd name="T73" fmla="*/ 167 h 178"/>
                <a:gd name="T74" fmla="*/ 39 w 225"/>
                <a:gd name="T75" fmla="*/ 167 h 178"/>
                <a:gd name="T76" fmla="*/ 18 w 225"/>
                <a:gd name="T77" fmla="*/ 162 h 178"/>
                <a:gd name="T78" fmla="*/ 18 w 225"/>
                <a:gd name="T79" fmla="*/ 148 h 178"/>
                <a:gd name="T80" fmla="*/ 2 w 225"/>
                <a:gd name="T81" fmla="*/ 106 h 178"/>
                <a:gd name="T82" fmla="*/ 4 w 225"/>
                <a:gd name="T83" fmla="*/ 65 h 178"/>
                <a:gd name="T84" fmla="*/ 18 w 225"/>
                <a:gd name="T85" fmla="*/ 73 h 178"/>
                <a:gd name="T86" fmla="*/ 31 w 225"/>
                <a:gd name="T87" fmla="*/ 56 h 178"/>
                <a:gd name="T88" fmla="*/ 32 w 225"/>
                <a:gd name="T89" fmla="*/ 41 h 178"/>
                <a:gd name="T90" fmla="*/ 11 w 225"/>
                <a:gd name="T91" fmla="*/ 63 h 178"/>
                <a:gd name="T92" fmla="*/ 10 w 225"/>
                <a:gd name="T93" fmla="*/ 44 h 178"/>
                <a:gd name="T94" fmla="*/ 38 w 225"/>
                <a:gd name="T95" fmla="*/ 35 h 178"/>
                <a:gd name="T96" fmla="*/ 68 w 225"/>
                <a:gd name="T97" fmla="*/ 7 h 178"/>
                <a:gd name="T98" fmla="*/ 74 w 225"/>
                <a:gd name="T99" fmla="*/ 10 h 178"/>
                <a:gd name="T100" fmla="*/ 71 w 225"/>
                <a:gd name="T101" fmla="*/ 42 h 178"/>
                <a:gd name="T102" fmla="*/ 73 w 225"/>
                <a:gd name="T103" fmla="*/ 69 h 178"/>
                <a:gd name="T104" fmla="*/ 89 w 225"/>
                <a:gd name="T105" fmla="*/ 80 h 178"/>
                <a:gd name="T106" fmla="*/ 74 w 225"/>
                <a:gd name="T107" fmla="*/ 85 h 178"/>
                <a:gd name="T108" fmla="*/ 65 w 225"/>
                <a:gd name="T109" fmla="*/ 109 h 178"/>
                <a:gd name="T110" fmla="*/ 61 w 225"/>
                <a:gd name="T111" fmla="*/ 114 h 178"/>
                <a:gd name="T112" fmla="*/ 49 w 225"/>
                <a:gd name="T113" fmla="*/ 126 h 178"/>
                <a:gd name="T114" fmla="*/ 49 w 225"/>
                <a:gd name="T115" fmla="*/ 145 h 178"/>
                <a:gd name="T116" fmla="*/ 51 w 225"/>
                <a:gd name="T117" fmla="*/ 1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178">
                  <a:moveTo>
                    <a:pt x="104" y="163"/>
                  </a:moveTo>
                  <a:lnTo>
                    <a:pt x="109" y="166"/>
                  </a:lnTo>
                  <a:lnTo>
                    <a:pt x="113" y="166"/>
                  </a:lnTo>
                  <a:lnTo>
                    <a:pt x="115" y="167"/>
                  </a:lnTo>
                  <a:lnTo>
                    <a:pt x="116" y="170"/>
                  </a:lnTo>
                  <a:lnTo>
                    <a:pt x="117" y="175"/>
                  </a:lnTo>
                  <a:lnTo>
                    <a:pt x="114" y="176"/>
                  </a:lnTo>
                  <a:lnTo>
                    <a:pt x="111" y="175"/>
                  </a:lnTo>
                  <a:lnTo>
                    <a:pt x="107" y="177"/>
                  </a:lnTo>
                  <a:lnTo>
                    <a:pt x="94" y="169"/>
                  </a:lnTo>
                  <a:lnTo>
                    <a:pt x="94" y="163"/>
                  </a:lnTo>
                  <a:lnTo>
                    <a:pt x="94" y="160"/>
                  </a:lnTo>
                  <a:lnTo>
                    <a:pt x="100" y="159"/>
                  </a:lnTo>
                  <a:lnTo>
                    <a:pt x="104" y="163"/>
                  </a:lnTo>
                  <a:close/>
                  <a:moveTo>
                    <a:pt x="76" y="166"/>
                  </a:moveTo>
                  <a:lnTo>
                    <a:pt x="73" y="166"/>
                  </a:lnTo>
                  <a:lnTo>
                    <a:pt x="71" y="165"/>
                  </a:lnTo>
                  <a:lnTo>
                    <a:pt x="67" y="160"/>
                  </a:lnTo>
                  <a:lnTo>
                    <a:pt x="67" y="159"/>
                  </a:lnTo>
                  <a:lnTo>
                    <a:pt x="69" y="160"/>
                  </a:lnTo>
                  <a:lnTo>
                    <a:pt x="71" y="162"/>
                  </a:lnTo>
                  <a:lnTo>
                    <a:pt x="73" y="162"/>
                  </a:lnTo>
                  <a:lnTo>
                    <a:pt x="76" y="164"/>
                  </a:lnTo>
                  <a:lnTo>
                    <a:pt x="76" y="166"/>
                  </a:lnTo>
                  <a:close/>
                  <a:moveTo>
                    <a:pt x="141" y="159"/>
                  </a:moveTo>
                  <a:lnTo>
                    <a:pt x="141" y="159"/>
                  </a:lnTo>
                  <a:lnTo>
                    <a:pt x="136" y="159"/>
                  </a:lnTo>
                  <a:lnTo>
                    <a:pt x="130" y="163"/>
                  </a:lnTo>
                  <a:lnTo>
                    <a:pt x="128" y="162"/>
                  </a:lnTo>
                  <a:lnTo>
                    <a:pt x="128" y="159"/>
                  </a:lnTo>
                  <a:lnTo>
                    <a:pt x="129" y="158"/>
                  </a:lnTo>
                  <a:lnTo>
                    <a:pt x="131" y="157"/>
                  </a:lnTo>
                  <a:lnTo>
                    <a:pt x="132" y="156"/>
                  </a:lnTo>
                  <a:lnTo>
                    <a:pt x="133" y="153"/>
                  </a:lnTo>
                  <a:lnTo>
                    <a:pt x="134" y="154"/>
                  </a:lnTo>
                  <a:lnTo>
                    <a:pt x="137" y="155"/>
                  </a:lnTo>
                  <a:lnTo>
                    <a:pt x="139" y="156"/>
                  </a:lnTo>
                  <a:lnTo>
                    <a:pt x="141" y="157"/>
                  </a:lnTo>
                  <a:lnTo>
                    <a:pt x="141" y="159"/>
                  </a:lnTo>
                  <a:close/>
                  <a:moveTo>
                    <a:pt x="62" y="163"/>
                  </a:moveTo>
                  <a:lnTo>
                    <a:pt x="59" y="164"/>
                  </a:lnTo>
                  <a:lnTo>
                    <a:pt x="57" y="162"/>
                  </a:lnTo>
                  <a:lnTo>
                    <a:pt x="54" y="162"/>
                  </a:lnTo>
                  <a:lnTo>
                    <a:pt x="53" y="153"/>
                  </a:lnTo>
                  <a:lnTo>
                    <a:pt x="53" y="153"/>
                  </a:lnTo>
                  <a:lnTo>
                    <a:pt x="55" y="154"/>
                  </a:lnTo>
                  <a:lnTo>
                    <a:pt x="60" y="158"/>
                  </a:lnTo>
                  <a:lnTo>
                    <a:pt x="62" y="162"/>
                  </a:lnTo>
                  <a:lnTo>
                    <a:pt x="62" y="163"/>
                  </a:lnTo>
                  <a:close/>
                  <a:moveTo>
                    <a:pt x="84" y="171"/>
                  </a:moveTo>
                  <a:lnTo>
                    <a:pt x="83" y="171"/>
                  </a:lnTo>
                  <a:lnTo>
                    <a:pt x="81" y="167"/>
                  </a:lnTo>
                  <a:lnTo>
                    <a:pt x="80" y="165"/>
                  </a:lnTo>
                  <a:lnTo>
                    <a:pt x="83" y="162"/>
                  </a:lnTo>
                  <a:lnTo>
                    <a:pt x="84" y="159"/>
                  </a:lnTo>
                  <a:lnTo>
                    <a:pt x="87" y="154"/>
                  </a:lnTo>
                  <a:lnTo>
                    <a:pt x="90" y="148"/>
                  </a:lnTo>
                  <a:lnTo>
                    <a:pt x="90" y="148"/>
                  </a:lnTo>
                  <a:lnTo>
                    <a:pt x="90" y="153"/>
                  </a:lnTo>
                  <a:lnTo>
                    <a:pt x="85" y="168"/>
                  </a:lnTo>
                  <a:lnTo>
                    <a:pt x="84" y="171"/>
                  </a:lnTo>
                  <a:close/>
                  <a:moveTo>
                    <a:pt x="222" y="156"/>
                  </a:moveTo>
                  <a:lnTo>
                    <a:pt x="221" y="156"/>
                  </a:lnTo>
                  <a:lnTo>
                    <a:pt x="216" y="155"/>
                  </a:lnTo>
                  <a:lnTo>
                    <a:pt x="210" y="151"/>
                  </a:lnTo>
                  <a:lnTo>
                    <a:pt x="210" y="143"/>
                  </a:lnTo>
                  <a:lnTo>
                    <a:pt x="212" y="141"/>
                  </a:lnTo>
                  <a:lnTo>
                    <a:pt x="224" y="149"/>
                  </a:lnTo>
                  <a:lnTo>
                    <a:pt x="224" y="152"/>
                  </a:lnTo>
                  <a:lnTo>
                    <a:pt x="222" y="156"/>
                  </a:lnTo>
                  <a:close/>
                  <a:moveTo>
                    <a:pt x="81" y="123"/>
                  </a:moveTo>
                  <a:lnTo>
                    <a:pt x="83" y="126"/>
                  </a:lnTo>
                  <a:lnTo>
                    <a:pt x="84" y="132"/>
                  </a:lnTo>
                  <a:lnTo>
                    <a:pt x="86" y="139"/>
                  </a:lnTo>
                  <a:lnTo>
                    <a:pt x="85" y="142"/>
                  </a:lnTo>
                  <a:lnTo>
                    <a:pt x="86" y="145"/>
                  </a:lnTo>
                  <a:lnTo>
                    <a:pt x="85" y="150"/>
                  </a:lnTo>
                  <a:lnTo>
                    <a:pt x="80" y="154"/>
                  </a:lnTo>
                  <a:lnTo>
                    <a:pt x="74" y="154"/>
                  </a:lnTo>
                  <a:lnTo>
                    <a:pt x="68" y="152"/>
                  </a:lnTo>
                  <a:lnTo>
                    <a:pt x="60" y="148"/>
                  </a:lnTo>
                  <a:lnTo>
                    <a:pt x="59" y="145"/>
                  </a:lnTo>
                  <a:lnTo>
                    <a:pt x="58" y="144"/>
                  </a:lnTo>
                  <a:lnTo>
                    <a:pt x="55" y="137"/>
                  </a:lnTo>
                  <a:lnTo>
                    <a:pt x="56" y="128"/>
                  </a:lnTo>
                  <a:lnTo>
                    <a:pt x="60" y="127"/>
                  </a:lnTo>
                  <a:lnTo>
                    <a:pt x="70" y="123"/>
                  </a:lnTo>
                  <a:lnTo>
                    <a:pt x="71" y="123"/>
                  </a:lnTo>
                  <a:lnTo>
                    <a:pt x="74" y="126"/>
                  </a:lnTo>
                  <a:lnTo>
                    <a:pt x="76" y="126"/>
                  </a:lnTo>
                  <a:lnTo>
                    <a:pt x="80" y="123"/>
                  </a:lnTo>
                  <a:lnTo>
                    <a:pt x="81" y="123"/>
                  </a:lnTo>
                  <a:close/>
                  <a:moveTo>
                    <a:pt x="146" y="123"/>
                  </a:moveTo>
                  <a:lnTo>
                    <a:pt x="142" y="126"/>
                  </a:lnTo>
                  <a:lnTo>
                    <a:pt x="142" y="126"/>
                  </a:lnTo>
                  <a:lnTo>
                    <a:pt x="141" y="123"/>
                  </a:lnTo>
                  <a:lnTo>
                    <a:pt x="142" y="121"/>
                  </a:lnTo>
                  <a:lnTo>
                    <a:pt x="143" y="119"/>
                  </a:lnTo>
                  <a:lnTo>
                    <a:pt x="144" y="119"/>
                  </a:lnTo>
                  <a:lnTo>
                    <a:pt x="145" y="121"/>
                  </a:lnTo>
                  <a:lnTo>
                    <a:pt x="146" y="123"/>
                  </a:lnTo>
                  <a:close/>
                  <a:moveTo>
                    <a:pt x="79" y="113"/>
                  </a:moveTo>
                  <a:lnTo>
                    <a:pt x="79" y="114"/>
                  </a:lnTo>
                  <a:lnTo>
                    <a:pt x="77" y="113"/>
                  </a:lnTo>
                  <a:lnTo>
                    <a:pt x="77" y="109"/>
                  </a:lnTo>
                  <a:lnTo>
                    <a:pt x="78" y="106"/>
                  </a:lnTo>
                  <a:lnTo>
                    <a:pt x="77" y="103"/>
                  </a:lnTo>
                  <a:lnTo>
                    <a:pt x="78" y="101"/>
                  </a:lnTo>
                  <a:lnTo>
                    <a:pt x="81" y="106"/>
                  </a:lnTo>
                  <a:lnTo>
                    <a:pt x="81" y="108"/>
                  </a:lnTo>
                  <a:lnTo>
                    <a:pt x="80" y="110"/>
                  </a:lnTo>
                  <a:lnTo>
                    <a:pt x="79" y="113"/>
                  </a:lnTo>
                  <a:close/>
                  <a:moveTo>
                    <a:pt x="142" y="113"/>
                  </a:moveTo>
                  <a:lnTo>
                    <a:pt x="142" y="119"/>
                  </a:lnTo>
                  <a:lnTo>
                    <a:pt x="141" y="120"/>
                  </a:lnTo>
                  <a:lnTo>
                    <a:pt x="140" y="121"/>
                  </a:lnTo>
                  <a:lnTo>
                    <a:pt x="137" y="123"/>
                  </a:lnTo>
                  <a:lnTo>
                    <a:pt x="134" y="124"/>
                  </a:lnTo>
                  <a:lnTo>
                    <a:pt x="132" y="127"/>
                  </a:lnTo>
                  <a:lnTo>
                    <a:pt x="131" y="131"/>
                  </a:lnTo>
                  <a:lnTo>
                    <a:pt x="133" y="134"/>
                  </a:lnTo>
                  <a:lnTo>
                    <a:pt x="136" y="136"/>
                  </a:lnTo>
                  <a:lnTo>
                    <a:pt x="137" y="141"/>
                  </a:lnTo>
                  <a:lnTo>
                    <a:pt x="134" y="143"/>
                  </a:lnTo>
                  <a:lnTo>
                    <a:pt x="127" y="147"/>
                  </a:lnTo>
                  <a:lnTo>
                    <a:pt x="126" y="153"/>
                  </a:lnTo>
                  <a:lnTo>
                    <a:pt x="126" y="158"/>
                  </a:lnTo>
                  <a:lnTo>
                    <a:pt x="126" y="162"/>
                  </a:lnTo>
                  <a:lnTo>
                    <a:pt x="126" y="167"/>
                  </a:lnTo>
                  <a:lnTo>
                    <a:pt x="120" y="169"/>
                  </a:lnTo>
                  <a:lnTo>
                    <a:pt x="115" y="162"/>
                  </a:lnTo>
                  <a:lnTo>
                    <a:pt x="115" y="158"/>
                  </a:lnTo>
                  <a:lnTo>
                    <a:pt x="114" y="154"/>
                  </a:lnTo>
                  <a:lnTo>
                    <a:pt x="114" y="151"/>
                  </a:lnTo>
                  <a:lnTo>
                    <a:pt x="113" y="147"/>
                  </a:lnTo>
                  <a:lnTo>
                    <a:pt x="107" y="145"/>
                  </a:lnTo>
                  <a:lnTo>
                    <a:pt x="105" y="145"/>
                  </a:lnTo>
                  <a:lnTo>
                    <a:pt x="102" y="146"/>
                  </a:lnTo>
                  <a:lnTo>
                    <a:pt x="101" y="145"/>
                  </a:lnTo>
                  <a:lnTo>
                    <a:pt x="98" y="138"/>
                  </a:lnTo>
                  <a:lnTo>
                    <a:pt x="98" y="131"/>
                  </a:lnTo>
                  <a:lnTo>
                    <a:pt x="96" y="127"/>
                  </a:lnTo>
                  <a:lnTo>
                    <a:pt x="96" y="125"/>
                  </a:lnTo>
                  <a:lnTo>
                    <a:pt x="96" y="123"/>
                  </a:lnTo>
                  <a:lnTo>
                    <a:pt x="95" y="121"/>
                  </a:lnTo>
                  <a:lnTo>
                    <a:pt x="92" y="121"/>
                  </a:lnTo>
                  <a:lnTo>
                    <a:pt x="91" y="117"/>
                  </a:lnTo>
                  <a:lnTo>
                    <a:pt x="94" y="115"/>
                  </a:lnTo>
                  <a:lnTo>
                    <a:pt x="100" y="116"/>
                  </a:lnTo>
                  <a:lnTo>
                    <a:pt x="101" y="116"/>
                  </a:lnTo>
                  <a:lnTo>
                    <a:pt x="102" y="115"/>
                  </a:lnTo>
                  <a:lnTo>
                    <a:pt x="107" y="108"/>
                  </a:lnTo>
                  <a:lnTo>
                    <a:pt x="107" y="106"/>
                  </a:lnTo>
                  <a:lnTo>
                    <a:pt x="107" y="104"/>
                  </a:lnTo>
                  <a:lnTo>
                    <a:pt x="112" y="103"/>
                  </a:lnTo>
                  <a:lnTo>
                    <a:pt x="114" y="106"/>
                  </a:lnTo>
                  <a:lnTo>
                    <a:pt x="114" y="110"/>
                  </a:lnTo>
                  <a:lnTo>
                    <a:pt x="114" y="116"/>
                  </a:lnTo>
                  <a:lnTo>
                    <a:pt x="117" y="118"/>
                  </a:lnTo>
                  <a:lnTo>
                    <a:pt x="118" y="118"/>
                  </a:lnTo>
                  <a:lnTo>
                    <a:pt x="120" y="114"/>
                  </a:lnTo>
                  <a:lnTo>
                    <a:pt x="120" y="112"/>
                  </a:lnTo>
                  <a:lnTo>
                    <a:pt x="122" y="110"/>
                  </a:lnTo>
                  <a:lnTo>
                    <a:pt x="122" y="107"/>
                  </a:lnTo>
                  <a:lnTo>
                    <a:pt x="121" y="104"/>
                  </a:lnTo>
                  <a:lnTo>
                    <a:pt x="120" y="103"/>
                  </a:lnTo>
                  <a:lnTo>
                    <a:pt x="125" y="98"/>
                  </a:lnTo>
                  <a:lnTo>
                    <a:pt x="131" y="94"/>
                  </a:lnTo>
                  <a:lnTo>
                    <a:pt x="134" y="94"/>
                  </a:lnTo>
                  <a:lnTo>
                    <a:pt x="137" y="95"/>
                  </a:lnTo>
                  <a:lnTo>
                    <a:pt x="141" y="96"/>
                  </a:lnTo>
                  <a:lnTo>
                    <a:pt x="142" y="97"/>
                  </a:lnTo>
                  <a:lnTo>
                    <a:pt x="144" y="99"/>
                  </a:lnTo>
                  <a:lnTo>
                    <a:pt x="141" y="103"/>
                  </a:lnTo>
                  <a:lnTo>
                    <a:pt x="141" y="106"/>
                  </a:lnTo>
                  <a:lnTo>
                    <a:pt x="142" y="113"/>
                  </a:lnTo>
                  <a:close/>
                  <a:moveTo>
                    <a:pt x="94" y="28"/>
                  </a:moveTo>
                  <a:lnTo>
                    <a:pt x="92" y="30"/>
                  </a:lnTo>
                  <a:lnTo>
                    <a:pt x="88" y="28"/>
                  </a:lnTo>
                  <a:lnTo>
                    <a:pt x="90" y="25"/>
                  </a:lnTo>
                  <a:lnTo>
                    <a:pt x="95" y="24"/>
                  </a:lnTo>
                  <a:lnTo>
                    <a:pt x="98" y="24"/>
                  </a:lnTo>
                  <a:lnTo>
                    <a:pt x="95" y="27"/>
                  </a:lnTo>
                  <a:lnTo>
                    <a:pt x="94" y="28"/>
                  </a:lnTo>
                  <a:close/>
                  <a:moveTo>
                    <a:pt x="52" y="167"/>
                  </a:moveTo>
                  <a:lnTo>
                    <a:pt x="51" y="167"/>
                  </a:lnTo>
                  <a:lnTo>
                    <a:pt x="49" y="166"/>
                  </a:lnTo>
                  <a:lnTo>
                    <a:pt x="48" y="165"/>
                  </a:lnTo>
                  <a:lnTo>
                    <a:pt x="44" y="166"/>
                  </a:lnTo>
                  <a:lnTo>
                    <a:pt x="39" y="167"/>
                  </a:lnTo>
                  <a:lnTo>
                    <a:pt x="37" y="167"/>
                  </a:lnTo>
                  <a:lnTo>
                    <a:pt x="34" y="166"/>
                  </a:lnTo>
                  <a:lnTo>
                    <a:pt x="26" y="162"/>
                  </a:lnTo>
                  <a:lnTo>
                    <a:pt x="24" y="162"/>
                  </a:lnTo>
                  <a:lnTo>
                    <a:pt x="18" y="162"/>
                  </a:lnTo>
                  <a:lnTo>
                    <a:pt x="18" y="162"/>
                  </a:lnTo>
                  <a:lnTo>
                    <a:pt x="18" y="158"/>
                  </a:lnTo>
                  <a:lnTo>
                    <a:pt x="17" y="154"/>
                  </a:lnTo>
                  <a:lnTo>
                    <a:pt x="15" y="150"/>
                  </a:lnTo>
                  <a:lnTo>
                    <a:pt x="18" y="148"/>
                  </a:lnTo>
                  <a:lnTo>
                    <a:pt x="17" y="138"/>
                  </a:lnTo>
                  <a:lnTo>
                    <a:pt x="16" y="134"/>
                  </a:lnTo>
                  <a:lnTo>
                    <a:pt x="8" y="128"/>
                  </a:lnTo>
                  <a:lnTo>
                    <a:pt x="0" y="123"/>
                  </a:lnTo>
                  <a:lnTo>
                    <a:pt x="2" y="106"/>
                  </a:lnTo>
                  <a:lnTo>
                    <a:pt x="3" y="102"/>
                  </a:lnTo>
                  <a:lnTo>
                    <a:pt x="0" y="93"/>
                  </a:lnTo>
                  <a:lnTo>
                    <a:pt x="0" y="82"/>
                  </a:lnTo>
                  <a:lnTo>
                    <a:pt x="2" y="66"/>
                  </a:lnTo>
                  <a:lnTo>
                    <a:pt x="4" y="65"/>
                  </a:lnTo>
                  <a:lnTo>
                    <a:pt x="5" y="65"/>
                  </a:lnTo>
                  <a:lnTo>
                    <a:pt x="11" y="68"/>
                  </a:lnTo>
                  <a:lnTo>
                    <a:pt x="14" y="69"/>
                  </a:lnTo>
                  <a:lnTo>
                    <a:pt x="16" y="71"/>
                  </a:lnTo>
                  <a:lnTo>
                    <a:pt x="18" y="73"/>
                  </a:lnTo>
                  <a:lnTo>
                    <a:pt x="20" y="69"/>
                  </a:lnTo>
                  <a:lnTo>
                    <a:pt x="20" y="65"/>
                  </a:lnTo>
                  <a:lnTo>
                    <a:pt x="25" y="58"/>
                  </a:lnTo>
                  <a:lnTo>
                    <a:pt x="28" y="56"/>
                  </a:lnTo>
                  <a:lnTo>
                    <a:pt x="31" y="56"/>
                  </a:lnTo>
                  <a:lnTo>
                    <a:pt x="33" y="58"/>
                  </a:lnTo>
                  <a:lnTo>
                    <a:pt x="35" y="60"/>
                  </a:lnTo>
                  <a:lnTo>
                    <a:pt x="35" y="54"/>
                  </a:lnTo>
                  <a:lnTo>
                    <a:pt x="37" y="43"/>
                  </a:lnTo>
                  <a:lnTo>
                    <a:pt x="32" y="41"/>
                  </a:lnTo>
                  <a:lnTo>
                    <a:pt x="28" y="43"/>
                  </a:lnTo>
                  <a:lnTo>
                    <a:pt x="24" y="50"/>
                  </a:lnTo>
                  <a:lnTo>
                    <a:pt x="21" y="59"/>
                  </a:lnTo>
                  <a:lnTo>
                    <a:pt x="16" y="60"/>
                  </a:lnTo>
                  <a:lnTo>
                    <a:pt x="11" y="63"/>
                  </a:lnTo>
                  <a:lnTo>
                    <a:pt x="8" y="60"/>
                  </a:lnTo>
                  <a:lnTo>
                    <a:pt x="5" y="57"/>
                  </a:lnTo>
                  <a:lnTo>
                    <a:pt x="5" y="54"/>
                  </a:lnTo>
                  <a:lnTo>
                    <a:pt x="5" y="52"/>
                  </a:lnTo>
                  <a:lnTo>
                    <a:pt x="10" y="44"/>
                  </a:lnTo>
                  <a:lnTo>
                    <a:pt x="16" y="36"/>
                  </a:lnTo>
                  <a:lnTo>
                    <a:pt x="22" y="37"/>
                  </a:lnTo>
                  <a:lnTo>
                    <a:pt x="27" y="35"/>
                  </a:lnTo>
                  <a:lnTo>
                    <a:pt x="30" y="34"/>
                  </a:lnTo>
                  <a:lnTo>
                    <a:pt x="38" y="35"/>
                  </a:lnTo>
                  <a:lnTo>
                    <a:pt x="42" y="33"/>
                  </a:lnTo>
                  <a:lnTo>
                    <a:pt x="46" y="30"/>
                  </a:lnTo>
                  <a:lnTo>
                    <a:pt x="54" y="15"/>
                  </a:lnTo>
                  <a:lnTo>
                    <a:pt x="59" y="9"/>
                  </a:lnTo>
                  <a:lnTo>
                    <a:pt x="68" y="7"/>
                  </a:lnTo>
                  <a:lnTo>
                    <a:pt x="78" y="0"/>
                  </a:lnTo>
                  <a:lnTo>
                    <a:pt x="80" y="0"/>
                  </a:lnTo>
                  <a:lnTo>
                    <a:pt x="76" y="5"/>
                  </a:lnTo>
                  <a:lnTo>
                    <a:pt x="75" y="7"/>
                  </a:lnTo>
                  <a:lnTo>
                    <a:pt x="74" y="10"/>
                  </a:lnTo>
                  <a:lnTo>
                    <a:pt x="78" y="17"/>
                  </a:lnTo>
                  <a:lnTo>
                    <a:pt x="77" y="21"/>
                  </a:lnTo>
                  <a:lnTo>
                    <a:pt x="77" y="29"/>
                  </a:lnTo>
                  <a:lnTo>
                    <a:pt x="74" y="33"/>
                  </a:lnTo>
                  <a:lnTo>
                    <a:pt x="71" y="42"/>
                  </a:lnTo>
                  <a:lnTo>
                    <a:pt x="70" y="43"/>
                  </a:lnTo>
                  <a:lnTo>
                    <a:pt x="70" y="54"/>
                  </a:lnTo>
                  <a:lnTo>
                    <a:pt x="70" y="56"/>
                  </a:lnTo>
                  <a:lnTo>
                    <a:pt x="70" y="65"/>
                  </a:lnTo>
                  <a:lnTo>
                    <a:pt x="73" y="69"/>
                  </a:lnTo>
                  <a:lnTo>
                    <a:pt x="76" y="71"/>
                  </a:lnTo>
                  <a:lnTo>
                    <a:pt x="87" y="71"/>
                  </a:lnTo>
                  <a:lnTo>
                    <a:pt x="89" y="73"/>
                  </a:lnTo>
                  <a:lnTo>
                    <a:pt x="90" y="75"/>
                  </a:lnTo>
                  <a:lnTo>
                    <a:pt x="89" y="80"/>
                  </a:lnTo>
                  <a:lnTo>
                    <a:pt x="87" y="84"/>
                  </a:lnTo>
                  <a:lnTo>
                    <a:pt x="84" y="87"/>
                  </a:lnTo>
                  <a:lnTo>
                    <a:pt x="80" y="89"/>
                  </a:lnTo>
                  <a:lnTo>
                    <a:pt x="78" y="90"/>
                  </a:lnTo>
                  <a:lnTo>
                    <a:pt x="74" y="85"/>
                  </a:lnTo>
                  <a:lnTo>
                    <a:pt x="72" y="87"/>
                  </a:lnTo>
                  <a:lnTo>
                    <a:pt x="70" y="89"/>
                  </a:lnTo>
                  <a:lnTo>
                    <a:pt x="68" y="101"/>
                  </a:lnTo>
                  <a:lnTo>
                    <a:pt x="66" y="109"/>
                  </a:lnTo>
                  <a:lnTo>
                    <a:pt x="65" y="109"/>
                  </a:lnTo>
                  <a:lnTo>
                    <a:pt x="63" y="108"/>
                  </a:lnTo>
                  <a:lnTo>
                    <a:pt x="61" y="108"/>
                  </a:lnTo>
                  <a:lnTo>
                    <a:pt x="57" y="110"/>
                  </a:lnTo>
                  <a:lnTo>
                    <a:pt x="59" y="111"/>
                  </a:lnTo>
                  <a:lnTo>
                    <a:pt x="61" y="114"/>
                  </a:lnTo>
                  <a:lnTo>
                    <a:pt x="60" y="116"/>
                  </a:lnTo>
                  <a:lnTo>
                    <a:pt x="57" y="117"/>
                  </a:lnTo>
                  <a:lnTo>
                    <a:pt x="54" y="120"/>
                  </a:lnTo>
                  <a:lnTo>
                    <a:pt x="53" y="123"/>
                  </a:lnTo>
                  <a:lnTo>
                    <a:pt x="49" y="126"/>
                  </a:lnTo>
                  <a:lnTo>
                    <a:pt x="48" y="130"/>
                  </a:lnTo>
                  <a:lnTo>
                    <a:pt x="48" y="134"/>
                  </a:lnTo>
                  <a:lnTo>
                    <a:pt x="49" y="138"/>
                  </a:lnTo>
                  <a:lnTo>
                    <a:pt x="50" y="142"/>
                  </a:lnTo>
                  <a:lnTo>
                    <a:pt x="49" y="145"/>
                  </a:lnTo>
                  <a:lnTo>
                    <a:pt x="44" y="150"/>
                  </a:lnTo>
                  <a:lnTo>
                    <a:pt x="43" y="154"/>
                  </a:lnTo>
                  <a:lnTo>
                    <a:pt x="47" y="154"/>
                  </a:lnTo>
                  <a:lnTo>
                    <a:pt x="49" y="156"/>
                  </a:lnTo>
                  <a:lnTo>
                    <a:pt x="51" y="157"/>
                  </a:lnTo>
                  <a:lnTo>
                    <a:pt x="52" y="159"/>
                  </a:lnTo>
                  <a:lnTo>
                    <a:pt x="51" y="161"/>
                  </a:lnTo>
                  <a:lnTo>
                    <a:pt x="52" y="16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0" name="Freeform 28">
              <a:extLst>
                <a:ext uri="{FF2B5EF4-FFF2-40B4-BE49-F238E27FC236}">
                  <a16:creationId xmlns="" xmlns:a16="http://schemas.microsoft.com/office/drawing/2014/main" id="{403863A2-C745-6ADA-14CC-4A296195A0E6}"/>
                </a:ext>
              </a:extLst>
            </p:cNvPr>
            <p:cNvSpPr>
              <a:spLocks noChangeArrowheads="1"/>
            </p:cNvSpPr>
            <p:nvPr/>
          </p:nvSpPr>
          <p:spPr bwMode="auto">
            <a:xfrm>
              <a:off x="8655417" y="7292118"/>
              <a:ext cx="27474" cy="21981"/>
            </a:xfrm>
            <a:custGeom>
              <a:avLst/>
              <a:gdLst>
                <a:gd name="T0" fmla="*/ 10 w 24"/>
                <a:gd name="T1" fmla="*/ 4 h 19"/>
                <a:gd name="T2" fmla="*/ 15 w 24"/>
                <a:gd name="T3" fmla="*/ 7 h 19"/>
                <a:gd name="T4" fmla="*/ 19 w 24"/>
                <a:gd name="T5" fmla="*/ 7 h 19"/>
                <a:gd name="T6" fmla="*/ 21 w 24"/>
                <a:gd name="T7" fmla="*/ 8 h 19"/>
                <a:gd name="T8" fmla="*/ 22 w 24"/>
                <a:gd name="T9" fmla="*/ 11 h 19"/>
                <a:gd name="T10" fmla="*/ 23 w 24"/>
                <a:gd name="T11" fmla="*/ 16 h 19"/>
                <a:gd name="T12" fmla="*/ 20 w 24"/>
                <a:gd name="T13" fmla="*/ 17 h 19"/>
                <a:gd name="T14" fmla="*/ 17 w 24"/>
                <a:gd name="T15" fmla="*/ 16 h 19"/>
                <a:gd name="T16" fmla="*/ 13 w 24"/>
                <a:gd name="T17" fmla="*/ 18 h 19"/>
                <a:gd name="T18" fmla="*/ 0 w 24"/>
                <a:gd name="T19" fmla="*/ 10 h 19"/>
                <a:gd name="T20" fmla="*/ 0 w 24"/>
                <a:gd name="T21" fmla="*/ 4 h 19"/>
                <a:gd name="T22" fmla="*/ 0 w 24"/>
                <a:gd name="T23" fmla="*/ 1 h 19"/>
                <a:gd name="T24" fmla="*/ 6 w 24"/>
                <a:gd name="T25" fmla="*/ 0 h 19"/>
                <a:gd name="T26" fmla="*/ 10 w 24"/>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9">
                  <a:moveTo>
                    <a:pt x="10" y="4"/>
                  </a:moveTo>
                  <a:lnTo>
                    <a:pt x="15" y="7"/>
                  </a:lnTo>
                  <a:lnTo>
                    <a:pt x="19" y="7"/>
                  </a:lnTo>
                  <a:lnTo>
                    <a:pt x="21" y="8"/>
                  </a:lnTo>
                  <a:lnTo>
                    <a:pt x="22" y="11"/>
                  </a:lnTo>
                  <a:lnTo>
                    <a:pt x="23" y="16"/>
                  </a:lnTo>
                  <a:lnTo>
                    <a:pt x="20" y="17"/>
                  </a:lnTo>
                  <a:lnTo>
                    <a:pt x="17" y="16"/>
                  </a:lnTo>
                  <a:lnTo>
                    <a:pt x="13" y="18"/>
                  </a:lnTo>
                  <a:lnTo>
                    <a:pt x="0" y="10"/>
                  </a:lnTo>
                  <a:lnTo>
                    <a:pt x="0" y="4"/>
                  </a:lnTo>
                  <a:lnTo>
                    <a:pt x="0" y="1"/>
                  </a:lnTo>
                  <a:lnTo>
                    <a:pt x="6" y="0"/>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 name="Freeform 29">
              <a:extLst>
                <a:ext uri="{FF2B5EF4-FFF2-40B4-BE49-F238E27FC236}">
                  <a16:creationId xmlns="" xmlns:a16="http://schemas.microsoft.com/office/drawing/2014/main" id="{0BF75C03-3060-D6A2-594A-CB69B4855D46}"/>
                </a:ext>
              </a:extLst>
            </p:cNvPr>
            <p:cNvSpPr>
              <a:spLocks noChangeArrowheads="1"/>
            </p:cNvSpPr>
            <p:nvPr/>
          </p:nvSpPr>
          <p:spPr bwMode="auto">
            <a:xfrm>
              <a:off x="8622446" y="7292118"/>
              <a:ext cx="10990" cy="10990"/>
            </a:xfrm>
            <a:custGeom>
              <a:avLst/>
              <a:gdLst>
                <a:gd name="T0" fmla="*/ 9 w 10"/>
                <a:gd name="T1" fmla="*/ 7 h 8"/>
                <a:gd name="T2" fmla="*/ 6 w 10"/>
                <a:gd name="T3" fmla="*/ 7 h 8"/>
                <a:gd name="T4" fmla="*/ 4 w 10"/>
                <a:gd name="T5" fmla="*/ 6 h 8"/>
                <a:gd name="T6" fmla="*/ 0 w 10"/>
                <a:gd name="T7" fmla="*/ 1 h 8"/>
                <a:gd name="T8" fmla="*/ 0 w 10"/>
                <a:gd name="T9" fmla="*/ 0 h 8"/>
                <a:gd name="T10" fmla="*/ 2 w 10"/>
                <a:gd name="T11" fmla="*/ 1 h 8"/>
                <a:gd name="T12" fmla="*/ 4 w 10"/>
                <a:gd name="T13" fmla="*/ 3 h 8"/>
                <a:gd name="T14" fmla="*/ 6 w 10"/>
                <a:gd name="T15" fmla="*/ 3 h 8"/>
                <a:gd name="T16" fmla="*/ 9 w 10"/>
                <a:gd name="T17" fmla="*/ 5 h 8"/>
                <a:gd name="T18" fmla="*/ 9 w 10"/>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7"/>
                  </a:moveTo>
                  <a:lnTo>
                    <a:pt x="6" y="7"/>
                  </a:lnTo>
                  <a:lnTo>
                    <a:pt x="4" y="6"/>
                  </a:lnTo>
                  <a:lnTo>
                    <a:pt x="0" y="1"/>
                  </a:lnTo>
                  <a:lnTo>
                    <a:pt x="0" y="0"/>
                  </a:lnTo>
                  <a:lnTo>
                    <a:pt x="2" y="1"/>
                  </a:lnTo>
                  <a:lnTo>
                    <a:pt x="4" y="3"/>
                  </a:lnTo>
                  <a:lnTo>
                    <a:pt x="6" y="3"/>
                  </a:lnTo>
                  <a:lnTo>
                    <a:pt x="9" y="5"/>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 name="Freeform 30">
              <a:extLst>
                <a:ext uri="{FF2B5EF4-FFF2-40B4-BE49-F238E27FC236}">
                  <a16:creationId xmlns="" xmlns:a16="http://schemas.microsoft.com/office/drawing/2014/main" id="{603B53D9-62E3-4A1E-4651-8B21981C4C52}"/>
                </a:ext>
              </a:extLst>
            </p:cNvPr>
            <p:cNvSpPr>
              <a:spLocks noChangeArrowheads="1"/>
            </p:cNvSpPr>
            <p:nvPr/>
          </p:nvSpPr>
          <p:spPr bwMode="auto">
            <a:xfrm>
              <a:off x="8693882" y="7281128"/>
              <a:ext cx="16487" cy="10990"/>
            </a:xfrm>
            <a:custGeom>
              <a:avLst/>
              <a:gdLst>
                <a:gd name="T0" fmla="*/ 13 w 14"/>
                <a:gd name="T1" fmla="*/ 6 h 11"/>
                <a:gd name="T2" fmla="*/ 13 w 14"/>
                <a:gd name="T3" fmla="*/ 6 h 11"/>
                <a:gd name="T4" fmla="*/ 8 w 14"/>
                <a:gd name="T5" fmla="*/ 6 h 11"/>
                <a:gd name="T6" fmla="*/ 2 w 14"/>
                <a:gd name="T7" fmla="*/ 10 h 11"/>
                <a:gd name="T8" fmla="*/ 0 w 14"/>
                <a:gd name="T9" fmla="*/ 9 h 11"/>
                <a:gd name="T10" fmla="*/ 0 w 14"/>
                <a:gd name="T11" fmla="*/ 6 h 11"/>
                <a:gd name="T12" fmla="*/ 1 w 14"/>
                <a:gd name="T13" fmla="*/ 5 h 11"/>
                <a:gd name="T14" fmla="*/ 3 w 14"/>
                <a:gd name="T15" fmla="*/ 4 h 11"/>
                <a:gd name="T16" fmla="*/ 4 w 14"/>
                <a:gd name="T17" fmla="*/ 3 h 11"/>
                <a:gd name="T18" fmla="*/ 5 w 14"/>
                <a:gd name="T19" fmla="*/ 0 h 11"/>
                <a:gd name="T20" fmla="*/ 6 w 14"/>
                <a:gd name="T21" fmla="*/ 1 h 11"/>
                <a:gd name="T22" fmla="*/ 9 w 14"/>
                <a:gd name="T23" fmla="*/ 2 h 11"/>
                <a:gd name="T24" fmla="*/ 11 w 14"/>
                <a:gd name="T25" fmla="*/ 3 h 11"/>
                <a:gd name="T26" fmla="*/ 13 w 14"/>
                <a:gd name="T27" fmla="*/ 4 h 11"/>
                <a:gd name="T28" fmla="*/ 13 w 14"/>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6"/>
                  </a:moveTo>
                  <a:lnTo>
                    <a:pt x="13" y="6"/>
                  </a:lnTo>
                  <a:lnTo>
                    <a:pt x="8" y="6"/>
                  </a:lnTo>
                  <a:lnTo>
                    <a:pt x="2" y="10"/>
                  </a:lnTo>
                  <a:lnTo>
                    <a:pt x="0" y="9"/>
                  </a:lnTo>
                  <a:lnTo>
                    <a:pt x="0" y="6"/>
                  </a:lnTo>
                  <a:lnTo>
                    <a:pt x="1" y="5"/>
                  </a:lnTo>
                  <a:lnTo>
                    <a:pt x="3" y="4"/>
                  </a:lnTo>
                  <a:lnTo>
                    <a:pt x="4" y="3"/>
                  </a:lnTo>
                  <a:lnTo>
                    <a:pt x="5" y="0"/>
                  </a:lnTo>
                  <a:lnTo>
                    <a:pt x="6" y="1"/>
                  </a:lnTo>
                  <a:lnTo>
                    <a:pt x="9" y="2"/>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 name="Freeform 31">
              <a:extLst>
                <a:ext uri="{FF2B5EF4-FFF2-40B4-BE49-F238E27FC236}">
                  <a16:creationId xmlns="" xmlns:a16="http://schemas.microsoft.com/office/drawing/2014/main" id="{22B75A72-F2C1-9EE1-2E97-64B8770741AD}"/>
                </a:ext>
              </a:extLst>
            </p:cNvPr>
            <p:cNvSpPr>
              <a:spLocks noChangeArrowheads="1"/>
            </p:cNvSpPr>
            <p:nvPr/>
          </p:nvSpPr>
          <p:spPr bwMode="auto">
            <a:xfrm>
              <a:off x="8600465" y="7281128"/>
              <a:ext cx="10990" cy="16487"/>
            </a:xfrm>
            <a:custGeom>
              <a:avLst/>
              <a:gdLst>
                <a:gd name="T0" fmla="*/ 9 w 10"/>
                <a:gd name="T1" fmla="*/ 10 h 12"/>
                <a:gd name="T2" fmla="*/ 6 w 10"/>
                <a:gd name="T3" fmla="*/ 11 h 12"/>
                <a:gd name="T4" fmla="*/ 4 w 10"/>
                <a:gd name="T5" fmla="*/ 9 h 12"/>
                <a:gd name="T6" fmla="*/ 1 w 10"/>
                <a:gd name="T7" fmla="*/ 9 h 12"/>
                <a:gd name="T8" fmla="*/ 0 w 10"/>
                <a:gd name="T9" fmla="*/ 0 h 12"/>
                <a:gd name="T10" fmla="*/ 0 w 10"/>
                <a:gd name="T11" fmla="*/ 0 h 12"/>
                <a:gd name="T12" fmla="*/ 2 w 10"/>
                <a:gd name="T13" fmla="*/ 1 h 12"/>
                <a:gd name="T14" fmla="*/ 7 w 10"/>
                <a:gd name="T15" fmla="*/ 5 h 12"/>
                <a:gd name="T16" fmla="*/ 9 w 10"/>
                <a:gd name="T17" fmla="*/ 9 h 12"/>
                <a:gd name="T18" fmla="*/ 9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9" y="10"/>
                  </a:moveTo>
                  <a:lnTo>
                    <a:pt x="6" y="11"/>
                  </a:lnTo>
                  <a:lnTo>
                    <a:pt x="4" y="9"/>
                  </a:lnTo>
                  <a:lnTo>
                    <a:pt x="1" y="9"/>
                  </a:lnTo>
                  <a:lnTo>
                    <a:pt x="0" y="0"/>
                  </a:lnTo>
                  <a:lnTo>
                    <a:pt x="0" y="0"/>
                  </a:lnTo>
                  <a:lnTo>
                    <a:pt x="2" y="1"/>
                  </a:lnTo>
                  <a:lnTo>
                    <a:pt x="7" y="5"/>
                  </a:lnTo>
                  <a:lnTo>
                    <a:pt x="9" y="9"/>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 name="Freeform 32">
              <a:extLst>
                <a:ext uri="{FF2B5EF4-FFF2-40B4-BE49-F238E27FC236}">
                  <a16:creationId xmlns="" xmlns:a16="http://schemas.microsoft.com/office/drawing/2014/main" id="{78B31ACC-23E2-330C-6D4C-CCE63A4335A7}"/>
                </a:ext>
              </a:extLst>
            </p:cNvPr>
            <p:cNvSpPr>
              <a:spLocks noChangeArrowheads="1"/>
            </p:cNvSpPr>
            <p:nvPr/>
          </p:nvSpPr>
          <p:spPr bwMode="auto">
            <a:xfrm>
              <a:off x="8638930" y="7275635"/>
              <a:ext cx="10990" cy="27474"/>
            </a:xfrm>
            <a:custGeom>
              <a:avLst/>
              <a:gdLst>
                <a:gd name="T0" fmla="*/ 4 w 11"/>
                <a:gd name="T1" fmla="*/ 23 h 24"/>
                <a:gd name="T2" fmla="*/ 3 w 11"/>
                <a:gd name="T3" fmla="*/ 23 h 24"/>
                <a:gd name="T4" fmla="*/ 1 w 11"/>
                <a:gd name="T5" fmla="*/ 19 h 24"/>
                <a:gd name="T6" fmla="*/ 0 w 11"/>
                <a:gd name="T7" fmla="*/ 17 h 24"/>
                <a:gd name="T8" fmla="*/ 3 w 11"/>
                <a:gd name="T9" fmla="*/ 14 h 24"/>
                <a:gd name="T10" fmla="*/ 4 w 11"/>
                <a:gd name="T11" fmla="*/ 11 h 24"/>
                <a:gd name="T12" fmla="*/ 7 w 11"/>
                <a:gd name="T13" fmla="*/ 6 h 24"/>
                <a:gd name="T14" fmla="*/ 10 w 11"/>
                <a:gd name="T15" fmla="*/ 0 h 24"/>
                <a:gd name="T16" fmla="*/ 10 w 11"/>
                <a:gd name="T17" fmla="*/ 0 h 24"/>
                <a:gd name="T18" fmla="*/ 10 w 11"/>
                <a:gd name="T19" fmla="*/ 5 h 24"/>
                <a:gd name="T20" fmla="*/ 5 w 11"/>
                <a:gd name="T21" fmla="*/ 20 h 24"/>
                <a:gd name="T22" fmla="*/ 4 w 11"/>
                <a:gd name="T2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4">
                  <a:moveTo>
                    <a:pt x="4" y="23"/>
                  </a:moveTo>
                  <a:lnTo>
                    <a:pt x="3" y="23"/>
                  </a:lnTo>
                  <a:lnTo>
                    <a:pt x="1" y="19"/>
                  </a:lnTo>
                  <a:lnTo>
                    <a:pt x="0" y="17"/>
                  </a:lnTo>
                  <a:lnTo>
                    <a:pt x="3" y="14"/>
                  </a:lnTo>
                  <a:lnTo>
                    <a:pt x="4" y="11"/>
                  </a:lnTo>
                  <a:lnTo>
                    <a:pt x="7" y="6"/>
                  </a:lnTo>
                  <a:lnTo>
                    <a:pt x="10" y="0"/>
                  </a:lnTo>
                  <a:lnTo>
                    <a:pt x="10" y="0"/>
                  </a:lnTo>
                  <a:lnTo>
                    <a:pt x="10" y="5"/>
                  </a:lnTo>
                  <a:lnTo>
                    <a:pt x="5" y="20"/>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 name="Freeform 33">
              <a:extLst>
                <a:ext uri="{FF2B5EF4-FFF2-40B4-BE49-F238E27FC236}">
                  <a16:creationId xmlns="" xmlns:a16="http://schemas.microsoft.com/office/drawing/2014/main" id="{CBC8A9BA-05A7-63CD-B1C3-AF04E660700D}"/>
                </a:ext>
              </a:extLst>
            </p:cNvPr>
            <p:cNvSpPr>
              <a:spLocks noChangeArrowheads="1"/>
            </p:cNvSpPr>
            <p:nvPr/>
          </p:nvSpPr>
          <p:spPr bwMode="auto">
            <a:xfrm>
              <a:off x="8798292" y="7264644"/>
              <a:ext cx="16484" cy="21981"/>
            </a:xfrm>
            <a:custGeom>
              <a:avLst/>
              <a:gdLst>
                <a:gd name="T0" fmla="*/ 12 w 15"/>
                <a:gd name="T1" fmla="*/ 15 h 16"/>
                <a:gd name="T2" fmla="*/ 11 w 15"/>
                <a:gd name="T3" fmla="*/ 15 h 16"/>
                <a:gd name="T4" fmla="*/ 6 w 15"/>
                <a:gd name="T5" fmla="*/ 14 h 16"/>
                <a:gd name="T6" fmla="*/ 0 w 15"/>
                <a:gd name="T7" fmla="*/ 10 h 16"/>
                <a:gd name="T8" fmla="*/ 0 w 15"/>
                <a:gd name="T9" fmla="*/ 2 h 16"/>
                <a:gd name="T10" fmla="*/ 2 w 15"/>
                <a:gd name="T11" fmla="*/ 0 h 16"/>
                <a:gd name="T12" fmla="*/ 14 w 15"/>
                <a:gd name="T13" fmla="*/ 8 h 16"/>
                <a:gd name="T14" fmla="*/ 14 w 15"/>
                <a:gd name="T15" fmla="*/ 11 h 16"/>
                <a:gd name="T16" fmla="*/ 12 w 15"/>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5"/>
                  </a:moveTo>
                  <a:lnTo>
                    <a:pt x="11" y="15"/>
                  </a:lnTo>
                  <a:lnTo>
                    <a:pt x="6" y="14"/>
                  </a:lnTo>
                  <a:lnTo>
                    <a:pt x="0" y="10"/>
                  </a:lnTo>
                  <a:lnTo>
                    <a:pt x="0" y="2"/>
                  </a:lnTo>
                  <a:lnTo>
                    <a:pt x="2" y="0"/>
                  </a:lnTo>
                  <a:lnTo>
                    <a:pt x="14" y="8"/>
                  </a:lnTo>
                  <a:lnTo>
                    <a:pt x="14" y="11"/>
                  </a:lnTo>
                  <a:lnTo>
                    <a:pt x="1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 name="Freeform 35">
              <a:extLst>
                <a:ext uri="{FF2B5EF4-FFF2-40B4-BE49-F238E27FC236}">
                  <a16:creationId xmlns="" xmlns:a16="http://schemas.microsoft.com/office/drawing/2014/main" id="{BDD224BD-AB1D-0225-8393-CD796FF22FBF}"/>
                </a:ext>
              </a:extLst>
            </p:cNvPr>
            <p:cNvSpPr>
              <a:spLocks noChangeArrowheads="1"/>
            </p:cNvSpPr>
            <p:nvPr/>
          </p:nvSpPr>
          <p:spPr bwMode="auto">
            <a:xfrm>
              <a:off x="8710369" y="7237167"/>
              <a:ext cx="5493" cy="10990"/>
            </a:xfrm>
            <a:custGeom>
              <a:avLst/>
              <a:gdLst>
                <a:gd name="T0" fmla="*/ 5 w 6"/>
                <a:gd name="T1" fmla="*/ 4 h 8"/>
                <a:gd name="T2" fmla="*/ 1 w 6"/>
                <a:gd name="T3" fmla="*/ 7 h 8"/>
                <a:gd name="T4" fmla="*/ 1 w 6"/>
                <a:gd name="T5" fmla="*/ 7 h 8"/>
                <a:gd name="T6" fmla="*/ 0 w 6"/>
                <a:gd name="T7" fmla="*/ 4 h 8"/>
                <a:gd name="T8" fmla="*/ 1 w 6"/>
                <a:gd name="T9" fmla="*/ 2 h 8"/>
                <a:gd name="T10" fmla="*/ 2 w 6"/>
                <a:gd name="T11" fmla="*/ 0 h 8"/>
                <a:gd name="T12" fmla="*/ 3 w 6"/>
                <a:gd name="T13" fmla="*/ 0 h 8"/>
                <a:gd name="T14" fmla="*/ 4 w 6"/>
                <a:gd name="T15" fmla="*/ 2 h 8"/>
                <a:gd name="T16" fmla="*/ 5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4"/>
                  </a:moveTo>
                  <a:lnTo>
                    <a:pt x="1" y="7"/>
                  </a:lnTo>
                  <a:lnTo>
                    <a:pt x="1" y="7"/>
                  </a:lnTo>
                  <a:lnTo>
                    <a:pt x="0" y="4"/>
                  </a:lnTo>
                  <a:lnTo>
                    <a:pt x="1" y="2"/>
                  </a:lnTo>
                  <a:lnTo>
                    <a:pt x="2" y="0"/>
                  </a:lnTo>
                  <a:lnTo>
                    <a:pt x="3"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 name="Freeform 36">
              <a:extLst>
                <a:ext uri="{FF2B5EF4-FFF2-40B4-BE49-F238E27FC236}">
                  <a16:creationId xmlns="" xmlns:a16="http://schemas.microsoft.com/office/drawing/2014/main" id="{DC693CDB-4CE6-4995-01C6-B8FD63E35ED5}"/>
                </a:ext>
              </a:extLst>
            </p:cNvPr>
            <p:cNvSpPr>
              <a:spLocks noChangeArrowheads="1"/>
            </p:cNvSpPr>
            <p:nvPr/>
          </p:nvSpPr>
          <p:spPr bwMode="auto">
            <a:xfrm>
              <a:off x="8633436" y="7215186"/>
              <a:ext cx="5493" cy="16487"/>
            </a:xfrm>
            <a:custGeom>
              <a:avLst/>
              <a:gdLst>
                <a:gd name="T0" fmla="*/ 2 w 5"/>
                <a:gd name="T1" fmla="*/ 12 h 14"/>
                <a:gd name="T2" fmla="*/ 2 w 5"/>
                <a:gd name="T3" fmla="*/ 13 h 14"/>
                <a:gd name="T4" fmla="*/ 0 w 5"/>
                <a:gd name="T5" fmla="*/ 12 h 14"/>
                <a:gd name="T6" fmla="*/ 0 w 5"/>
                <a:gd name="T7" fmla="*/ 8 h 14"/>
                <a:gd name="T8" fmla="*/ 1 w 5"/>
                <a:gd name="T9" fmla="*/ 5 h 14"/>
                <a:gd name="T10" fmla="*/ 0 w 5"/>
                <a:gd name="T11" fmla="*/ 2 h 14"/>
                <a:gd name="T12" fmla="*/ 1 w 5"/>
                <a:gd name="T13" fmla="*/ 0 h 14"/>
                <a:gd name="T14" fmla="*/ 4 w 5"/>
                <a:gd name="T15" fmla="*/ 5 h 14"/>
                <a:gd name="T16" fmla="*/ 4 w 5"/>
                <a:gd name="T17" fmla="*/ 7 h 14"/>
                <a:gd name="T18" fmla="*/ 3 w 5"/>
                <a:gd name="T19" fmla="*/ 9 h 14"/>
                <a:gd name="T20" fmla="*/ 2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2" y="12"/>
                  </a:moveTo>
                  <a:lnTo>
                    <a:pt x="2" y="13"/>
                  </a:lnTo>
                  <a:lnTo>
                    <a:pt x="0" y="12"/>
                  </a:lnTo>
                  <a:lnTo>
                    <a:pt x="0" y="8"/>
                  </a:lnTo>
                  <a:lnTo>
                    <a:pt x="1" y="5"/>
                  </a:lnTo>
                  <a:lnTo>
                    <a:pt x="0" y="2"/>
                  </a:lnTo>
                  <a:lnTo>
                    <a:pt x="1" y="0"/>
                  </a:lnTo>
                  <a:lnTo>
                    <a:pt x="4" y="5"/>
                  </a:lnTo>
                  <a:lnTo>
                    <a:pt x="4" y="7"/>
                  </a:lnTo>
                  <a:lnTo>
                    <a:pt x="3" y="9"/>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 name="Freeform 38">
              <a:extLst>
                <a:ext uri="{FF2B5EF4-FFF2-40B4-BE49-F238E27FC236}">
                  <a16:creationId xmlns="" xmlns:a16="http://schemas.microsoft.com/office/drawing/2014/main" id="{EBC7605D-108C-D8FA-B580-3127F44B9E7A}"/>
                </a:ext>
              </a:extLst>
            </p:cNvPr>
            <p:cNvSpPr>
              <a:spLocks noChangeArrowheads="1"/>
            </p:cNvSpPr>
            <p:nvPr/>
          </p:nvSpPr>
          <p:spPr bwMode="auto">
            <a:xfrm>
              <a:off x="8644427" y="7121769"/>
              <a:ext cx="10990" cy="10990"/>
            </a:xfrm>
            <a:custGeom>
              <a:avLst/>
              <a:gdLst>
                <a:gd name="T0" fmla="*/ 6 w 11"/>
                <a:gd name="T1" fmla="*/ 4 h 7"/>
                <a:gd name="T2" fmla="*/ 4 w 11"/>
                <a:gd name="T3" fmla="*/ 6 h 7"/>
                <a:gd name="T4" fmla="*/ 0 w 11"/>
                <a:gd name="T5" fmla="*/ 4 h 7"/>
                <a:gd name="T6" fmla="*/ 2 w 11"/>
                <a:gd name="T7" fmla="*/ 1 h 7"/>
                <a:gd name="T8" fmla="*/ 7 w 11"/>
                <a:gd name="T9" fmla="*/ 0 h 7"/>
                <a:gd name="T10" fmla="*/ 10 w 11"/>
                <a:gd name="T11" fmla="*/ 0 h 7"/>
                <a:gd name="T12" fmla="*/ 7 w 11"/>
                <a:gd name="T13" fmla="*/ 3 h 7"/>
                <a:gd name="T14" fmla="*/ 6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6" y="4"/>
                  </a:moveTo>
                  <a:lnTo>
                    <a:pt x="4" y="6"/>
                  </a:lnTo>
                  <a:lnTo>
                    <a:pt x="0" y="4"/>
                  </a:lnTo>
                  <a:lnTo>
                    <a:pt x="2" y="1"/>
                  </a:lnTo>
                  <a:lnTo>
                    <a:pt x="7" y="0"/>
                  </a:lnTo>
                  <a:lnTo>
                    <a:pt x="10" y="0"/>
                  </a:lnTo>
                  <a:lnTo>
                    <a:pt x="7"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 name="Freeform 40">
              <a:extLst>
                <a:ext uri="{FF2B5EF4-FFF2-40B4-BE49-F238E27FC236}">
                  <a16:creationId xmlns="" xmlns:a16="http://schemas.microsoft.com/office/drawing/2014/main" id="{0412F754-3FD0-F3C5-F204-AB63AC9CF365}"/>
                </a:ext>
              </a:extLst>
            </p:cNvPr>
            <p:cNvSpPr>
              <a:spLocks noChangeArrowheads="1"/>
            </p:cNvSpPr>
            <p:nvPr/>
          </p:nvSpPr>
          <p:spPr bwMode="auto">
            <a:xfrm>
              <a:off x="9084042" y="6945923"/>
              <a:ext cx="252779" cy="159359"/>
            </a:xfrm>
            <a:custGeom>
              <a:avLst/>
              <a:gdLst>
                <a:gd name="T0" fmla="*/ 30 w 201"/>
                <a:gd name="T1" fmla="*/ 63 h 129"/>
                <a:gd name="T2" fmla="*/ 40 w 201"/>
                <a:gd name="T3" fmla="*/ 74 h 129"/>
                <a:gd name="T4" fmla="*/ 33 w 201"/>
                <a:gd name="T5" fmla="*/ 81 h 129"/>
                <a:gd name="T6" fmla="*/ 16 w 201"/>
                <a:gd name="T7" fmla="*/ 87 h 129"/>
                <a:gd name="T8" fmla="*/ 7 w 201"/>
                <a:gd name="T9" fmla="*/ 104 h 129"/>
                <a:gd name="T10" fmla="*/ 9 w 201"/>
                <a:gd name="T11" fmla="*/ 93 h 129"/>
                <a:gd name="T12" fmla="*/ 0 w 201"/>
                <a:gd name="T13" fmla="*/ 84 h 129"/>
                <a:gd name="T14" fmla="*/ 3 w 201"/>
                <a:gd name="T15" fmla="*/ 79 h 129"/>
                <a:gd name="T16" fmla="*/ 5 w 201"/>
                <a:gd name="T17" fmla="*/ 69 h 129"/>
                <a:gd name="T18" fmla="*/ 13 w 201"/>
                <a:gd name="T19" fmla="*/ 69 h 129"/>
                <a:gd name="T20" fmla="*/ 24 w 201"/>
                <a:gd name="T21" fmla="*/ 63 h 129"/>
                <a:gd name="T22" fmla="*/ 40 w 201"/>
                <a:gd name="T23" fmla="*/ 60 h 129"/>
                <a:gd name="T24" fmla="*/ 47 w 201"/>
                <a:gd name="T25" fmla="*/ 67 h 129"/>
                <a:gd name="T26" fmla="*/ 29 w 201"/>
                <a:gd name="T27" fmla="*/ 50 h 129"/>
                <a:gd name="T28" fmla="*/ 20 w 201"/>
                <a:gd name="T29" fmla="*/ 55 h 129"/>
                <a:gd name="T30" fmla="*/ 7 w 201"/>
                <a:gd name="T31" fmla="*/ 42 h 129"/>
                <a:gd name="T32" fmla="*/ 25 w 201"/>
                <a:gd name="T33" fmla="*/ 34 h 129"/>
                <a:gd name="T34" fmla="*/ 33 w 201"/>
                <a:gd name="T35" fmla="*/ 40 h 129"/>
                <a:gd name="T36" fmla="*/ 196 w 201"/>
                <a:gd name="T37" fmla="*/ 9 h 129"/>
                <a:gd name="T38" fmla="*/ 200 w 201"/>
                <a:gd name="T39" fmla="*/ 17 h 129"/>
                <a:gd name="T40" fmla="*/ 194 w 201"/>
                <a:gd name="T41" fmla="*/ 21 h 129"/>
                <a:gd name="T42" fmla="*/ 183 w 201"/>
                <a:gd name="T43" fmla="*/ 42 h 129"/>
                <a:gd name="T44" fmla="*/ 177 w 201"/>
                <a:gd name="T45" fmla="*/ 56 h 129"/>
                <a:gd name="T46" fmla="*/ 179 w 201"/>
                <a:gd name="T47" fmla="*/ 84 h 129"/>
                <a:gd name="T48" fmla="*/ 185 w 201"/>
                <a:gd name="T49" fmla="*/ 104 h 129"/>
                <a:gd name="T50" fmla="*/ 188 w 201"/>
                <a:gd name="T51" fmla="*/ 109 h 129"/>
                <a:gd name="T52" fmla="*/ 180 w 201"/>
                <a:gd name="T53" fmla="*/ 116 h 129"/>
                <a:gd name="T54" fmla="*/ 175 w 201"/>
                <a:gd name="T55" fmla="*/ 128 h 129"/>
                <a:gd name="T56" fmla="*/ 162 w 201"/>
                <a:gd name="T57" fmla="*/ 123 h 129"/>
                <a:gd name="T58" fmla="*/ 146 w 201"/>
                <a:gd name="T59" fmla="*/ 127 h 129"/>
                <a:gd name="T60" fmla="*/ 133 w 201"/>
                <a:gd name="T61" fmla="*/ 111 h 129"/>
                <a:gd name="T62" fmla="*/ 121 w 201"/>
                <a:gd name="T63" fmla="*/ 105 h 129"/>
                <a:gd name="T64" fmla="*/ 109 w 201"/>
                <a:gd name="T65" fmla="*/ 98 h 129"/>
                <a:gd name="T66" fmla="*/ 106 w 201"/>
                <a:gd name="T67" fmla="*/ 98 h 129"/>
                <a:gd name="T68" fmla="*/ 93 w 201"/>
                <a:gd name="T69" fmla="*/ 101 h 129"/>
                <a:gd name="T70" fmla="*/ 79 w 201"/>
                <a:gd name="T71" fmla="*/ 105 h 129"/>
                <a:gd name="T72" fmla="*/ 85 w 201"/>
                <a:gd name="T73" fmla="*/ 81 h 129"/>
                <a:gd name="T74" fmla="*/ 77 w 201"/>
                <a:gd name="T75" fmla="*/ 80 h 129"/>
                <a:gd name="T76" fmla="*/ 61 w 201"/>
                <a:gd name="T77" fmla="*/ 79 h 129"/>
                <a:gd name="T78" fmla="*/ 52 w 201"/>
                <a:gd name="T79" fmla="*/ 60 h 129"/>
                <a:gd name="T80" fmla="*/ 53 w 201"/>
                <a:gd name="T81" fmla="*/ 53 h 129"/>
                <a:gd name="T82" fmla="*/ 52 w 201"/>
                <a:gd name="T83" fmla="*/ 42 h 129"/>
                <a:gd name="T84" fmla="*/ 53 w 201"/>
                <a:gd name="T85" fmla="*/ 33 h 129"/>
                <a:gd name="T86" fmla="*/ 71 w 201"/>
                <a:gd name="T87" fmla="*/ 21 h 129"/>
                <a:gd name="T88" fmla="*/ 87 w 201"/>
                <a:gd name="T89" fmla="*/ 11 h 129"/>
                <a:gd name="T90" fmla="*/ 116 w 201"/>
                <a:gd name="T91" fmla="*/ 2 h 129"/>
                <a:gd name="T92" fmla="*/ 146 w 201"/>
                <a:gd name="T93" fmla="*/ 5 h 129"/>
                <a:gd name="T94" fmla="*/ 174 w 201"/>
                <a:gd name="T95"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29">
                  <a:moveTo>
                    <a:pt x="24" y="63"/>
                  </a:moveTo>
                  <a:lnTo>
                    <a:pt x="26" y="64"/>
                  </a:lnTo>
                  <a:lnTo>
                    <a:pt x="29" y="63"/>
                  </a:lnTo>
                  <a:lnTo>
                    <a:pt x="30" y="63"/>
                  </a:lnTo>
                  <a:lnTo>
                    <a:pt x="35" y="63"/>
                  </a:lnTo>
                  <a:lnTo>
                    <a:pt x="46" y="70"/>
                  </a:lnTo>
                  <a:lnTo>
                    <a:pt x="47" y="73"/>
                  </a:lnTo>
                  <a:lnTo>
                    <a:pt x="40" y="74"/>
                  </a:lnTo>
                  <a:lnTo>
                    <a:pt x="39" y="76"/>
                  </a:lnTo>
                  <a:lnTo>
                    <a:pt x="38" y="78"/>
                  </a:lnTo>
                  <a:lnTo>
                    <a:pt x="36" y="78"/>
                  </a:lnTo>
                  <a:lnTo>
                    <a:pt x="33" y="81"/>
                  </a:lnTo>
                  <a:lnTo>
                    <a:pt x="29" y="85"/>
                  </a:lnTo>
                  <a:lnTo>
                    <a:pt x="28" y="86"/>
                  </a:lnTo>
                  <a:lnTo>
                    <a:pt x="20" y="86"/>
                  </a:lnTo>
                  <a:lnTo>
                    <a:pt x="16" y="87"/>
                  </a:lnTo>
                  <a:lnTo>
                    <a:pt x="13" y="90"/>
                  </a:lnTo>
                  <a:lnTo>
                    <a:pt x="11" y="97"/>
                  </a:lnTo>
                  <a:lnTo>
                    <a:pt x="9" y="102"/>
                  </a:lnTo>
                  <a:lnTo>
                    <a:pt x="7" y="104"/>
                  </a:lnTo>
                  <a:lnTo>
                    <a:pt x="4" y="104"/>
                  </a:lnTo>
                  <a:lnTo>
                    <a:pt x="3" y="102"/>
                  </a:lnTo>
                  <a:lnTo>
                    <a:pt x="4" y="100"/>
                  </a:lnTo>
                  <a:lnTo>
                    <a:pt x="9" y="93"/>
                  </a:lnTo>
                  <a:lnTo>
                    <a:pt x="10" y="91"/>
                  </a:lnTo>
                  <a:lnTo>
                    <a:pt x="8" y="90"/>
                  </a:lnTo>
                  <a:lnTo>
                    <a:pt x="5" y="87"/>
                  </a:lnTo>
                  <a:lnTo>
                    <a:pt x="0" y="84"/>
                  </a:lnTo>
                  <a:lnTo>
                    <a:pt x="0" y="82"/>
                  </a:lnTo>
                  <a:lnTo>
                    <a:pt x="1" y="81"/>
                  </a:lnTo>
                  <a:lnTo>
                    <a:pt x="2" y="81"/>
                  </a:lnTo>
                  <a:lnTo>
                    <a:pt x="3" y="79"/>
                  </a:lnTo>
                  <a:lnTo>
                    <a:pt x="4" y="77"/>
                  </a:lnTo>
                  <a:lnTo>
                    <a:pt x="0" y="70"/>
                  </a:lnTo>
                  <a:lnTo>
                    <a:pt x="2" y="69"/>
                  </a:lnTo>
                  <a:lnTo>
                    <a:pt x="5" y="69"/>
                  </a:lnTo>
                  <a:lnTo>
                    <a:pt x="7" y="71"/>
                  </a:lnTo>
                  <a:lnTo>
                    <a:pt x="9" y="69"/>
                  </a:lnTo>
                  <a:lnTo>
                    <a:pt x="11" y="69"/>
                  </a:lnTo>
                  <a:lnTo>
                    <a:pt x="13" y="69"/>
                  </a:lnTo>
                  <a:lnTo>
                    <a:pt x="15" y="65"/>
                  </a:lnTo>
                  <a:lnTo>
                    <a:pt x="19" y="63"/>
                  </a:lnTo>
                  <a:lnTo>
                    <a:pt x="22" y="62"/>
                  </a:lnTo>
                  <a:lnTo>
                    <a:pt x="24" y="63"/>
                  </a:lnTo>
                  <a:close/>
                  <a:moveTo>
                    <a:pt x="47" y="67"/>
                  </a:moveTo>
                  <a:lnTo>
                    <a:pt x="44" y="68"/>
                  </a:lnTo>
                  <a:lnTo>
                    <a:pt x="38" y="63"/>
                  </a:lnTo>
                  <a:lnTo>
                    <a:pt x="40" y="60"/>
                  </a:lnTo>
                  <a:lnTo>
                    <a:pt x="41" y="59"/>
                  </a:lnTo>
                  <a:lnTo>
                    <a:pt x="47" y="61"/>
                  </a:lnTo>
                  <a:lnTo>
                    <a:pt x="47" y="65"/>
                  </a:lnTo>
                  <a:lnTo>
                    <a:pt x="47" y="67"/>
                  </a:lnTo>
                  <a:close/>
                  <a:moveTo>
                    <a:pt x="34" y="50"/>
                  </a:moveTo>
                  <a:lnTo>
                    <a:pt x="31" y="53"/>
                  </a:lnTo>
                  <a:lnTo>
                    <a:pt x="30" y="52"/>
                  </a:lnTo>
                  <a:lnTo>
                    <a:pt x="29" y="50"/>
                  </a:lnTo>
                  <a:lnTo>
                    <a:pt x="25" y="57"/>
                  </a:lnTo>
                  <a:lnTo>
                    <a:pt x="22" y="58"/>
                  </a:lnTo>
                  <a:lnTo>
                    <a:pt x="19" y="57"/>
                  </a:lnTo>
                  <a:lnTo>
                    <a:pt x="20" y="55"/>
                  </a:lnTo>
                  <a:lnTo>
                    <a:pt x="18" y="48"/>
                  </a:lnTo>
                  <a:lnTo>
                    <a:pt x="14" y="46"/>
                  </a:lnTo>
                  <a:lnTo>
                    <a:pt x="9" y="46"/>
                  </a:lnTo>
                  <a:lnTo>
                    <a:pt x="7" y="42"/>
                  </a:lnTo>
                  <a:lnTo>
                    <a:pt x="19" y="41"/>
                  </a:lnTo>
                  <a:lnTo>
                    <a:pt x="20" y="38"/>
                  </a:lnTo>
                  <a:lnTo>
                    <a:pt x="23" y="34"/>
                  </a:lnTo>
                  <a:lnTo>
                    <a:pt x="25" y="34"/>
                  </a:lnTo>
                  <a:lnTo>
                    <a:pt x="27" y="34"/>
                  </a:lnTo>
                  <a:lnTo>
                    <a:pt x="27" y="38"/>
                  </a:lnTo>
                  <a:lnTo>
                    <a:pt x="27" y="38"/>
                  </a:lnTo>
                  <a:lnTo>
                    <a:pt x="33" y="40"/>
                  </a:lnTo>
                  <a:lnTo>
                    <a:pt x="36" y="44"/>
                  </a:lnTo>
                  <a:lnTo>
                    <a:pt x="36" y="49"/>
                  </a:lnTo>
                  <a:lnTo>
                    <a:pt x="34" y="50"/>
                  </a:lnTo>
                  <a:close/>
                  <a:moveTo>
                    <a:pt x="196" y="9"/>
                  </a:moveTo>
                  <a:lnTo>
                    <a:pt x="197" y="11"/>
                  </a:lnTo>
                  <a:lnTo>
                    <a:pt x="200" y="14"/>
                  </a:lnTo>
                  <a:lnTo>
                    <a:pt x="200" y="16"/>
                  </a:lnTo>
                  <a:lnTo>
                    <a:pt x="200" y="17"/>
                  </a:lnTo>
                  <a:lnTo>
                    <a:pt x="197" y="18"/>
                  </a:lnTo>
                  <a:lnTo>
                    <a:pt x="197" y="19"/>
                  </a:lnTo>
                  <a:lnTo>
                    <a:pt x="196" y="20"/>
                  </a:lnTo>
                  <a:lnTo>
                    <a:pt x="194" y="21"/>
                  </a:lnTo>
                  <a:lnTo>
                    <a:pt x="192" y="22"/>
                  </a:lnTo>
                  <a:lnTo>
                    <a:pt x="191" y="27"/>
                  </a:lnTo>
                  <a:lnTo>
                    <a:pt x="187" y="36"/>
                  </a:lnTo>
                  <a:lnTo>
                    <a:pt x="183" y="42"/>
                  </a:lnTo>
                  <a:lnTo>
                    <a:pt x="180" y="46"/>
                  </a:lnTo>
                  <a:lnTo>
                    <a:pt x="178" y="49"/>
                  </a:lnTo>
                  <a:lnTo>
                    <a:pt x="178" y="52"/>
                  </a:lnTo>
                  <a:lnTo>
                    <a:pt x="177" y="56"/>
                  </a:lnTo>
                  <a:lnTo>
                    <a:pt x="181" y="74"/>
                  </a:lnTo>
                  <a:lnTo>
                    <a:pt x="181" y="77"/>
                  </a:lnTo>
                  <a:lnTo>
                    <a:pt x="180" y="80"/>
                  </a:lnTo>
                  <a:lnTo>
                    <a:pt x="179" y="84"/>
                  </a:lnTo>
                  <a:lnTo>
                    <a:pt x="180" y="86"/>
                  </a:lnTo>
                  <a:lnTo>
                    <a:pt x="182" y="92"/>
                  </a:lnTo>
                  <a:lnTo>
                    <a:pt x="185" y="99"/>
                  </a:lnTo>
                  <a:lnTo>
                    <a:pt x="185" y="104"/>
                  </a:lnTo>
                  <a:lnTo>
                    <a:pt x="187" y="105"/>
                  </a:lnTo>
                  <a:lnTo>
                    <a:pt x="188" y="107"/>
                  </a:lnTo>
                  <a:lnTo>
                    <a:pt x="189" y="108"/>
                  </a:lnTo>
                  <a:lnTo>
                    <a:pt x="188" y="109"/>
                  </a:lnTo>
                  <a:lnTo>
                    <a:pt x="187" y="110"/>
                  </a:lnTo>
                  <a:lnTo>
                    <a:pt x="181" y="112"/>
                  </a:lnTo>
                  <a:lnTo>
                    <a:pt x="180" y="114"/>
                  </a:lnTo>
                  <a:lnTo>
                    <a:pt x="180" y="116"/>
                  </a:lnTo>
                  <a:lnTo>
                    <a:pt x="176" y="120"/>
                  </a:lnTo>
                  <a:lnTo>
                    <a:pt x="175" y="123"/>
                  </a:lnTo>
                  <a:lnTo>
                    <a:pt x="175" y="127"/>
                  </a:lnTo>
                  <a:lnTo>
                    <a:pt x="175" y="128"/>
                  </a:lnTo>
                  <a:lnTo>
                    <a:pt x="174" y="128"/>
                  </a:lnTo>
                  <a:lnTo>
                    <a:pt x="170" y="127"/>
                  </a:lnTo>
                  <a:lnTo>
                    <a:pt x="165" y="125"/>
                  </a:lnTo>
                  <a:lnTo>
                    <a:pt x="162" y="123"/>
                  </a:lnTo>
                  <a:lnTo>
                    <a:pt x="161" y="123"/>
                  </a:lnTo>
                  <a:lnTo>
                    <a:pt x="158" y="124"/>
                  </a:lnTo>
                  <a:lnTo>
                    <a:pt x="149" y="128"/>
                  </a:lnTo>
                  <a:lnTo>
                    <a:pt x="146" y="127"/>
                  </a:lnTo>
                  <a:lnTo>
                    <a:pt x="141" y="124"/>
                  </a:lnTo>
                  <a:lnTo>
                    <a:pt x="139" y="120"/>
                  </a:lnTo>
                  <a:lnTo>
                    <a:pt x="133" y="113"/>
                  </a:lnTo>
                  <a:lnTo>
                    <a:pt x="133" y="111"/>
                  </a:lnTo>
                  <a:lnTo>
                    <a:pt x="131" y="110"/>
                  </a:lnTo>
                  <a:lnTo>
                    <a:pt x="125" y="108"/>
                  </a:lnTo>
                  <a:lnTo>
                    <a:pt x="123" y="105"/>
                  </a:lnTo>
                  <a:lnTo>
                    <a:pt x="121" y="105"/>
                  </a:lnTo>
                  <a:lnTo>
                    <a:pt x="118" y="104"/>
                  </a:lnTo>
                  <a:lnTo>
                    <a:pt x="111" y="97"/>
                  </a:lnTo>
                  <a:lnTo>
                    <a:pt x="109" y="97"/>
                  </a:lnTo>
                  <a:lnTo>
                    <a:pt x="109" y="98"/>
                  </a:lnTo>
                  <a:lnTo>
                    <a:pt x="109" y="99"/>
                  </a:lnTo>
                  <a:lnTo>
                    <a:pt x="108" y="100"/>
                  </a:lnTo>
                  <a:lnTo>
                    <a:pt x="107" y="100"/>
                  </a:lnTo>
                  <a:lnTo>
                    <a:pt x="106" y="98"/>
                  </a:lnTo>
                  <a:lnTo>
                    <a:pt x="104" y="96"/>
                  </a:lnTo>
                  <a:lnTo>
                    <a:pt x="97" y="100"/>
                  </a:lnTo>
                  <a:lnTo>
                    <a:pt x="94" y="100"/>
                  </a:lnTo>
                  <a:lnTo>
                    <a:pt x="93" y="101"/>
                  </a:lnTo>
                  <a:lnTo>
                    <a:pt x="83" y="105"/>
                  </a:lnTo>
                  <a:lnTo>
                    <a:pt x="80" y="108"/>
                  </a:lnTo>
                  <a:lnTo>
                    <a:pt x="79" y="108"/>
                  </a:lnTo>
                  <a:lnTo>
                    <a:pt x="79" y="105"/>
                  </a:lnTo>
                  <a:lnTo>
                    <a:pt x="83" y="94"/>
                  </a:lnTo>
                  <a:lnTo>
                    <a:pt x="83" y="84"/>
                  </a:lnTo>
                  <a:lnTo>
                    <a:pt x="85" y="83"/>
                  </a:lnTo>
                  <a:lnTo>
                    <a:pt x="85" y="81"/>
                  </a:lnTo>
                  <a:lnTo>
                    <a:pt x="85" y="79"/>
                  </a:lnTo>
                  <a:lnTo>
                    <a:pt x="81" y="77"/>
                  </a:lnTo>
                  <a:lnTo>
                    <a:pt x="79" y="77"/>
                  </a:lnTo>
                  <a:lnTo>
                    <a:pt x="77" y="80"/>
                  </a:lnTo>
                  <a:lnTo>
                    <a:pt x="76" y="83"/>
                  </a:lnTo>
                  <a:lnTo>
                    <a:pt x="72" y="84"/>
                  </a:lnTo>
                  <a:lnTo>
                    <a:pt x="68" y="81"/>
                  </a:lnTo>
                  <a:lnTo>
                    <a:pt x="61" y="79"/>
                  </a:lnTo>
                  <a:lnTo>
                    <a:pt x="59" y="74"/>
                  </a:lnTo>
                  <a:lnTo>
                    <a:pt x="59" y="69"/>
                  </a:lnTo>
                  <a:lnTo>
                    <a:pt x="54" y="65"/>
                  </a:lnTo>
                  <a:lnTo>
                    <a:pt x="52" y="60"/>
                  </a:lnTo>
                  <a:lnTo>
                    <a:pt x="53" y="57"/>
                  </a:lnTo>
                  <a:lnTo>
                    <a:pt x="57" y="54"/>
                  </a:lnTo>
                  <a:lnTo>
                    <a:pt x="58" y="52"/>
                  </a:lnTo>
                  <a:lnTo>
                    <a:pt x="53" y="53"/>
                  </a:lnTo>
                  <a:lnTo>
                    <a:pt x="52" y="52"/>
                  </a:lnTo>
                  <a:lnTo>
                    <a:pt x="52" y="50"/>
                  </a:lnTo>
                  <a:lnTo>
                    <a:pt x="50" y="44"/>
                  </a:lnTo>
                  <a:lnTo>
                    <a:pt x="52" y="42"/>
                  </a:lnTo>
                  <a:lnTo>
                    <a:pt x="52" y="39"/>
                  </a:lnTo>
                  <a:lnTo>
                    <a:pt x="51" y="38"/>
                  </a:lnTo>
                  <a:lnTo>
                    <a:pt x="52" y="35"/>
                  </a:lnTo>
                  <a:lnTo>
                    <a:pt x="53" y="33"/>
                  </a:lnTo>
                  <a:lnTo>
                    <a:pt x="52" y="27"/>
                  </a:lnTo>
                  <a:lnTo>
                    <a:pt x="57" y="24"/>
                  </a:lnTo>
                  <a:lnTo>
                    <a:pt x="61" y="22"/>
                  </a:lnTo>
                  <a:lnTo>
                    <a:pt x="71" y="21"/>
                  </a:lnTo>
                  <a:lnTo>
                    <a:pt x="70" y="16"/>
                  </a:lnTo>
                  <a:lnTo>
                    <a:pt x="74" y="16"/>
                  </a:lnTo>
                  <a:lnTo>
                    <a:pt x="81" y="10"/>
                  </a:lnTo>
                  <a:lnTo>
                    <a:pt x="87" y="11"/>
                  </a:lnTo>
                  <a:lnTo>
                    <a:pt x="96" y="7"/>
                  </a:lnTo>
                  <a:lnTo>
                    <a:pt x="114" y="7"/>
                  </a:lnTo>
                  <a:lnTo>
                    <a:pt x="117" y="5"/>
                  </a:lnTo>
                  <a:lnTo>
                    <a:pt x="116" y="2"/>
                  </a:lnTo>
                  <a:lnTo>
                    <a:pt x="116" y="0"/>
                  </a:lnTo>
                  <a:lnTo>
                    <a:pt x="120" y="0"/>
                  </a:lnTo>
                  <a:lnTo>
                    <a:pt x="125" y="0"/>
                  </a:lnTo>
                  <a:lnTo>
                    <a:pt x="146" y="5"/>
                  </a:lnTo>
                  <a:lnTo>
                    <a:pt x="151" y="5"/>
                  </a:lnTo>
                  <a:lnTo>
                    <a:pt x="159" y="10"/>
                  </a:lnTo>
                  <a:lnTo>
                    <a:pt x="163" y="11"/>
                  </a:lnTo>
                  <a:lnTo>
                    <a:pt x="174" y="11"/>
                  </a:lnTo>
                  <a:lnTo>
                    <a:pt x="192" y="14"/>
                  </a:lnTo>
                  <a:lnTo>
                    <a:pt x="196" y="10"/>
                  </a:lnTo>
                  <a:lnTo>
                    <a:pt x="19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 name="Freeform 42">
              <a:extLst>
                <a:ext uri="{FF2B5EF4-FFF2-40B4-BE49-F238E27FC236}">
                  <a16:creationId xmlns="" xmlns:a16="http://schemas.microsoft.com/office/drawing/2014/main" id="{67B10188-C1C6-D246-24CB-1549B052546C}"/>
                </a:ext>
              </a:extLst>
            </p:cNvPr>
            <p:cNvSpPr>
              <a:spLocks noChangeArrowheads="1"/>
            </p:cNvSpPr>
            <p:nvPr/>
          </p:nvSpPr>
          <p:spPr bwMode="auto">
            <a:xfrm>
              <a:off x="9128004" y="7022856"/>
              <a:ext cx="10990" cy="10990"/>
            </a:xfrm>
            <a:custGeom>
              <a:avLst/>
              <a:gdLst>
                <a:gd name="T0" fmla="*/ 9 w 10"/>
                <a:gd name="T1" fmla="*/ 8 h 10"/>
                <a:gd name="T2" fmla="*/ 6 w 10"/>
                <a:gd name="T3" fmla="*/ 9 h 10"/>
                <a:gd name="T4" fmla="*/ 0 w 10"/>
                <a:gd name="T5" fmla="*/ 4 h 10"/>
                <a:gd name="T6" fmla="*/ 2 w 10"/>
                <a:gd name="T7" fmla="*/ 1 h 10"/>
                <a:gd name="T8" fmla="*/ 3 w 10"/>
                <a:gd name="T9" fmla="*/ 0 h 10"/>
                <a:gd name="T10" fmla="*/ 9 w 10"/>
                <a:gd name="T11" fmla="*/ 2 h 10"/>
                <a:gd name="T12" fmla="*/ 9 w 10"/>
                <a:gd name="T13" fmla="*/ 6 h 10"/>
                <a:gd name="T14" fmla="*/ 9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8"/>
                  </a:moveTo>
                  <a:lnTo>
                    <a:pt x="6" y="9"/>
                  </a:lnTo>
                  <a:lnTo>
                    <a:pt x="0" y="4"/>
                  </a:lnTo>
                  <a:lnTo>
                    <a:pt x="2" y="1"/>
                  </a:lnTo>
                  <a:lnTo>
                    <a:pt x="3" y="0"/>
                  </a:lnTo>
                  <a:lnTo>
                    <a:pt x="9" y="2"/>
                  </a:lnTo>
                  <a:lnTo>
                    <a:pt x="9" y="6"/>
                  </a:lnTo>
                  <a:lnTo>
                    <a:pt x="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 name="Freeform 43">
              <a:extLst>
                <a:ext uri="{FF2B5EF4-FFF2-40B4-BE49-F238E27FC236}">
                  <a16:creationId xmlns="" xmlns:a16="http://schemas.microsoft.com/office/drawing/2014/main" id="{7568D294-0519-1F29-A3D6-4C668B6483D2}"/>
                </a:ext>
              </a:extLst>
            </p:cNvPr>
            <p:cNvSpPr>
              <a:spLocks noChangeArrowheads="1"/>
            </p:cNvSpPr>
            <p:nvPr/>
          </p:nvSpPr>
          <p:spPr bwMode="auto">
            <a:xfrm>
              <a:off x="9089535" y="6989885"/>
              <a:ext cx="38468" cy="32971"/>
            </a:xfrm>
            <a:custGeom>
              <a:avLst/>
              <a:gdLst>
                <a:gd name="T0" fmla="*/ 27 w 30"/>
                <a:gd name="T1" fmla="*/ 16 h 25"/>
                <a:gd name="T2" fmla="*/ 24 w 30"/>
                <a:gd name="T3" fmla="*/ 19 h 25"/>
                <a:gd name="T4" fmla="*/ 23 w 30"/>
                <a:gd name="T5" fmla="*/ 18 h 25"/>
                <a:gd name="T6" fmla="*/ 22 w 30"/>
                <a:gd name="T7" fmla="*/ 16 h 25"/>
                <a:gd name="T8" fmla="*/ 18 w 30"/>
                <a:gd name="T9" fmla="*/ 23 h 25"/>
                <a:gd name="T10" fmla="*/ 15 w 30"/>
                <a:gd name="T11" fmla="*/ 24 h 25"/>
                <a:gd name="T12" fmla="*/ 12 w 30"/>
                <a:gd name="T13" fmla="*/ 23 h 25"/>
                <a:gd name="T14" fmla="*/ 13 w 30"/>
                <a:gd name="T15" fmla="*/ 21 h 25"/>
                <a:gd name="T16" fmla="*/ 11 w 30"/>
                <a:gd name="T17" fmla="*/ 14 h 25"/>
                <a:gd name="T18" fmla="*/ 7 w 30"/>
                <a:gd name="T19" fmla="*/ 12 h 25"/>
                <a:gd name="T20" fmla="*/ 2 w 30"/>
                <a:gd name="T21" fmla="*/ 12 h 25"/>
                <a:gd name="T22" fmla="*/ 0 w 30"/>
                <a:gd name="T23" fmla="*/ 8 h 25"/>
                <a:gd name="T24" fmla="*/ 12 w 30"/>
                <a:gd name="T25" fmla="*/ 7 h 25"/>
                <a:gd name="T26" fmla="*/ 13 w 30"/>
                <a:gd name="T27" fmla="*/ 4 h 25"/>
                <a:gd name="T28" fmla="*/ 16 w 30"/>
                <a:gd name="T29" fmla="*/ 0 h 25"/>
                <a:gd name="T30" fmla="*/ 18 w 30"/>
                <a:gd name="T31" fmla="*/ 0 h 25"/>
                <a:gd name="T32" fmla="*/ 20 w 30"/>
                <a:gd name="T33" fmla="*/ 0 h 25"/>
                <a:gd name="T34" fmla="*/ 20 w 30"/>
                <a:gd name="T35" fmla="*/ 4 h 25"/>
                <a:gd name="T36" fmla="*/ 20 w 30"/>
                <a:gd name="T37" fmla="*/ 4 h 25"/>
                <a:gd name="T38" fmla="*/ 26 w 30"/>
                <a:gd name="T39" fmla="*/ 6 h 25"/>
                <a:gd name="T40" fmla="*/ 29 w 30"/>
                <a:gd name="T41" fmla="*/ 10 h 25"/>
                <a:gd name="T42" fmla="*/ 29 w 30"/>
                <a:gd name="T43" fmla="*/ 15 h 25"/>
                <a:gd name="T44" fmla="*/ 27 w 30"/>
                <a:gd name="T4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5">
                  <a:moveTo>
                    <a:pt x="27" y="16"/>
                  </a:moveTo>
                  <a:lnTo>
                    <a:pt x="24" y="19"/>
                  </a:lnTo>
                  <a:lnTo>
                    <a:pt x="23" y="18"/>
                  </a:lnTo>
                  <a:lnTo>
                    <a:pt x="22" y="16"/>
                  </a:lnTo>
                  <a:lnTo>
                    <a:pt x="18" y="23"/>
                  </a:lnTo>
                  <a:lnTo>
                    <a:pt x="15" y="24"/>
                  </a:lnTo>
                  <a:lnTo>
                    <a:pt x="12" y="23"/>
                  </a:lnTo>
                  <a:lnTo>
                    <a:pt x="13" y="21"/>
                  </a:lnTo>
                  <a:lnTo>
                    <a:pt x="11" y="14"/>
                  </a:lnTo>
                  <a:lnTo>
                    <a:pt x="7" y="12"/>
                  </a:lnTo>
                  <a:lnTo>
                    <a:pt x="2" y="12"/>
                  </a:lnTo>
                  <a:lnTo>
                    <a:pt x="0" y="8"/>
                  </a:lnTo>
                  <a:lnTo>
                    <a:pt x="12" y="7"/>
                  </a:lnTo>
                  <a:lnTo>
                    <a:pt x="13" y="4"/>
                  </a:lnTo>
                  <a:lnTo>
                    <a:pt x="16" y="0"/>
                  </a:lnTo>
                  <a:lnTo>
                    <a:pt x="18" y="0"/>
                  </a:lnTo>
                  <a:lnTo>
                    <a:pt x="20" y="0"/>
                  </a:lnTo>
                  <a:lnTo>
                    <a:pt x="20" y="4"/>
                  </a:lnTo>
                  <a:lnTo>
                    <a:pt x="20" y="4"/>
                  </a:lnTo>
                  <a:lnTo>
                    <a:pt x="26" y="6"/>
                  </a:lnTo>
                  <a:lnTo>
                    <a:pt x="29" y="10"/>
                  </a:lnTo>
                  <a:lnTo>
                    <a:pt x="29" y="15"/>
                  </a:lnTo>
                  <a:lnTo>
                    <a:pt x="2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 name="Freeform 45">
              <a:extLst>
                <a:ext uri="{FF2B5EF4-FFF2-40B4-BE49-F238E27FC236}">
                  <a16:creationId xmlns="" xmlns:a16="http://schemas.microsoft.com/office/drawing/2014/main" id="{4E63B34D-E2AC-4097-02B2-EC00BD501375}"/>
                </a:ext>
              </a:extLst>
            </p:cNvPr>
            <p:cNvSpPr>
              <a:spLocks noChangeArrowheads="1"/>
            </p:cNvSpPr>
            <p:nvPr/>
          </p:nvSpPr>
          <p:spPr bwMode="auto">
            <a:xfrm>
              <a:off x="7847622" y="7973522"/>
              <a:ext cx="538529" cy="401151"/>
            </a:xfrm>
            <a:custGeom>
              <a:avLst/>
              <a:gdLst>
                <a:gd name="T0" fmla="*/ 340 w 432"/>
                <a:gd name="T1" fmla="*/ 210 h 321"/>
                <a:gd name="T2" fmla="*/ 333 w 432"/>
                <a:gd name="T3" fmla="*/ 205 h 321"/>
                <a:gd name="T4" fmla="*/ 346 w 432"/>
                <a:gd name="T5" fmla="*/ 199 h 321"/>
                <a:gd name="T6" fmla="*/ 404 w 432"/>
                <a:gd name="T7" fmla="*/ 170 h 321"/>
                <a:gd name="T8" fmla="*/ 392 w 432"/>
                <a:gd name="T9" fmla="*/ 188 h 321"/>
                <a:gd name="T10" fmla="*/ 376 w 432"/>
                <a:gd name="T11" fmla="*/ 180 h 321"/>
                <a:gd name="T12" fmla="*/ 386 w 432"/>
                <a:gd name="T13" fmla="*/ 163 h 321"/>
                <a:gd name="T14" fmla="*/ 395 w 432"/>
                <a:gd name="T15" fmla="*/ 167 h 321"/>
                <a:gd name="T16" fmla="*/ 416 w 432"/>
                <a:gd name="T17" fmla="*/ 158 h 321"/>
                <a:gd name="T18" fmla="*/ 237 w 432"/>
                <a:gd name="T19" fmla="*/ 15 h 321"/>
                <a:gd name="T20" fmla="*/ 249 w 432"/>
                <a:gd name="T21" fmla="*/ 22 h 321"/>
                <a:gd name="T22" fmla="*/ 249 w 432"/>
                <a:gd name="T23" fmla="*/ 31 h 321"/>
                <a:gd name="T24" fmla="*/ 257 w 432"/>
                <a:gd name="T25" fmla="*/ 32 h 321"/>
                <a:gd name="T26" fmla="*/ 279 w 432"/>
                <a:gd name="T27" fmla="*/ 41 h 321"/>
                <a:gd name="T28" fmla="*/ 291 w 432"/>
                <a:gd name="T29" fmla="*/ 45 h 321"/>
                <a:gd name="T30" fmla="*/ 314 w 432"/>
                <a:gd name="T31" fmla="*/ 46 h 321"/>
                <a:gd name="T32" fmla="*/ 329 w 432"/>
                <a:gd name="T33" fmla="*/ 44 h 321"/>
                <a:gd name="T34" fmla="*/ 340 w 432"/>
                <a:gd name="T35" fmla="*/ 55 h 321"/>
                <a:gd name="T36" fmla="*/ 348 w 432"/>
                <a:gd name="T37" fmla="*/ 54 h 321"/>
                <a:gd name="T38" fmla="*/ 364 w 432"/>
                <a:gd name="T39" fmla="*/ 58 h 321"/>
                <a:gd name="T40" fmla="*/ 381 w 432"/>
                <a:gd name="T41" fmla="*/ 58 h 321"/>
                <a:gd name="T42" fmla="*/ 397 w 432"/>
                <a:gd name="T43" fmla="*/ 60 h 321"/>
                <a:gd name="T44" fmla="*/ 396 w 432"/>
                <a:gd name="T45" fmla="*/ 71 h 321"/>
                <a:gd name="T46" fmla="*/ 360 w 432"/>
                <a:gd name="T47" fmla="*/ 106 h 321"/>
                <a:gd name="T48" fmla="*/ 322 w 432"/>
                <a:gd name="T49" fmla="*/ 130 h 321"/>
                <a:gd name="T50" fmla="*/ 299 w 432"/>
                <a:gd name="T51" fmla="*/ 156 h 321"/>
                <a:gd name="T52" fmla="*/ 292 w 432"/>
                <a:gd name="T53" fmla="*/ 205 h 321"/>
                <a:gd name="T54" fmla="*/ 276 w 432"/>
                <a:gd name="T55" fmla="*/ 233 h 321"/>
                <a:gd name="T56" fmla="*/ 271 w 432"/>
                <a:gd name="T57" fmla="*/ 256 h 321"/>
                <a:gd name="T58" fmla="*/ 232 w 432"/>
                <a:gd name="T59" fmla="*/ 283 h 321"/>
                <a:gd name="T60" fmla="*/ 205 w 432"/>
                <a:gd name="T61" fmla="*/ 292 h 321"/>
                <a:gd name="T62" fmla="*/ 155 w 432"/>
                <a:gd name="T63" fmla="*/ 292 h 321"/>
                <a:gd name="T64" fmla="*/ 124 w 432"/>
                <a:gd name="T65" fmla="*/ 312 h 321"/>
                <a:gd name="T66" fmla="*/ 114 w 432"/>
                <a:gd name="T67" fmla="*/ 320 h 321"/>
                <a:gd name="T68" fmla="*/ 95 w 432"/>
                <a:gd name="T69" fmla="*/ 299 h 321"/>
                <a:gd name="T70" fmla="*/ 92 w 432"/>
                <a:gd name="T71" fmla="*/ 285 h 321"/>
                <a:gd name="T72" fmla="*/ 72 w 432"/>
                <a:gd name="T73" fmla="*/ 273 h 321"/>
                <a:gd name="T74" fmla="*/ 59 w 432"/>
                <a:gd name="T75" fmla="*/ 250 h 321"/>
                <a:gd name="T76" fmla="*/ 72 w 432"/>
                <a:gd name="T77" fmla="*/ 234 h 321"/>
                <a:gd name="T78" fmla="*/ 64 w 432"/>
                <a:gd name="T79" fmla="*/ 210 h 321"/>
                <a:gd name="T80" fmla="*/ 61 w 432"/>
                <a:gd name="T81" fmla="*/ 187 h 321"/>
                <a:gd name="T82" fmla="*/ 67 w 432"/>
                <a:gd name="T83" fmla="*/ 173 h 321"/>
                <a:gd name="T84" fmla="*/ 70 w 432"/>
                <a:gd name="T85" fmla="*/ 154 h 321"/>
                <a:gd name="T86" fmla="*/ 76 w 432"/>
                <a:gd name="T87" fmla="*/ 143 h 321"/>
                <a:gd name="T88" fmla="*/ 73 w 432"/>
                <a:gd name="T89" fmla="*/ 118 h 321"/>
                <a:gd name="T90" fmla="*/ 94 w 432"/>
                <a:gd name="T91" fmla="*/ 99 h 321"/>
                <a:gd name="T92" fmla="*/ 87 w 432"/>
                <a:gd name="T93" fmla="*/ 90 h 321"/>
                <a:gd name="T94" fmla="*/ 80 w 432"/>
                <a:gd name="T95" fmla="*/ 78 h 321"/>
                <a:gd name="T96" fmla="*/ 65 w 432"/>
                <a:gd name="T97" fmla="*/ 77 h 321"/>
                <a:gd name="T98" fmla="*/ 51 w 432"/>
                <a:gd name="T99" fmla="*/ 82 h 321"/>
                <a:gd name="T100" fmla="*/ 34 w 432"/>
                <a:gd name="T101" fmla="*/ 84 h 321"/>
                <a:gd name="T102" fmla="*/ 34 w 432"/>
                <a:gd name="T103" fmla="*/ 73 h 321"/>
                <a:gd name="T104" fmla="*/ 17 w 432"/>
                <a:gd name="T105" fmla="*/ 76 h 321"/>
                <a:gd name="T106" fmla="*/ 16 w 432"/>
                <a:gd name="T107" fmla="*/ 64 h 321"/>
                <a:gd name="T108" fmla="*/ 13 w 432"/>
                <a:gd name="T109" fmla="*/ 52 h 321"/>
                <a:gd name="T110" fmla="*/ 9 w 432"/>
                <a:gd name="T111" fmla="*/ 42 h 321"/>
                <a:gd name="T112" fmla="*/ 4 w 432"/>
                <a:gd name="T113" fmla="*/ 24 h 321"/>
                <a:gd name="T114" fmla="*/ 32 w 432"/>
                <a:gd name="T115" fmla="*/ 14 h 321"/>
                <a:gd name="T116" fmla="*/ 49 w 432"/>
                <a:gd name="T117" fmla="*/ 0 h 321"/>
                <a:gd name="T118" fmla="*/ 84 w 432"/>
                <a:gd name="T119" fmla="*/ 7 h 321"/>
                <a:gd name="T120" fmla="*/ 131 w 432"/>
                <a:gd name="T121" fmla="*/ 11 h 321"/>
                <a:gd name="T122" fmla="*/ 182 w 432"/>
                <a:gd name="T123" fmla="*/ 11 h 321"/>
                <a:gd name="T124" fmla="*/ 224 w 432"/>
                <a:gd name="T125" fmla="*/ 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21">
                  <a:moveTo>
                    <a:pt x="344" y="214"/>
                  </a:moveTo>
                  <a:lnTo>
                    <a:pt x="344" y="215"/>
                  </a:lnTo>
                  <a:lnTo>
                    <a:pt x="342" y="214"/>
                  </a:lnTo>
                  <a:lnTo>
                    <a:pt x="338" y="214"/>
                  </a:lnTo>
                  <a:lnTo>
                    <a:pt x="338" y="212"/>
                  </a:lnTo>
                  <a:lnTo>
                    <a:pt x="339" y="211"/>
                  </a:lnTo>
                  <a:lnTo>
                    <a:pt x="340" y="210"/>
                  </a:lnTo>
                  <a:lnTo>
                    <a:pt x="342" y="212"/>
                  </a:lnTo>
                  <a:lnTo>
                    <a:pt x="344" y="213"/>
                  </a:lnTo>
                  <a:lnTo>
                    <a:pt x="344" y="214"/>
                  </a:lnTo>
                  <a:close/>
                  <a:moveTo>
                    <a:pt x="340" y="204"/>
                  </a:moveTo>
                  <a:lnTo>
                    <a:pt x="338" y="207"/>
                  </a:lnTo>
                  <a:lnTo>
                    <a:pt x="333" y="206"/>
                  </a:lnTo>
                  <a:lnTo>
                    <a:pt x="333" y="205"/>
                  </a:lnTo>
                  <a:lnTo>
                    <a:pt x="333" y="202"/>
                  </a:lnTo>
                  <a:lnTo>
                    <a:pt x="335" y="201"/>
                  </a:lnTo>
                  <a:lnTo>
                    <a:pt x="335" y="199"/>
                  </a:lnTo>
                  <a:lnTo>
                    <a:pt x="337" y="198"/>
                  </a:lnTo>
                  <a:lnTo>
                    <a:pt x="343" y="196"/>
                  </a:lnTo>
                  <a:lnTo>
                    <a:pt x="345" y="197"/>
                  </a:lnTo>
                  <a:lnTo>
                    <a:pt x="346" y="199"/>
                  </a:lnTo>
                  <a:lnTo>
                    <a:pt x="342" y="204"/>
                  </a:lnTo>
                  <a:lnTo>
                    <a:pt x="340" y="204"/>
                  </a:lnTo>
                  <a:close/>
                  <a:moveTo>
                    <a:pt x="394" y="168"/>
                  </a:moveTo>
                  <a:lnTo>
                    <a:pt x="397" y="170"/>
                  </a:lnTo>
                  <a:lnTo>
                    <a:pt x="400" y="168"/>
                  </a:lnTo>
                  <a:lnTo>
                    <a:pt x="402" y="169"/>
                  </a:lnTo>
                  <a:lnTo>
                    <a:pt x="404" y="170"/>
                  </a:lnTo>
                  <a:lnTo>
                    <a:pt x="404" y="172"/>
                  </a:lnTo>
                  <a:lnTo>
                    <a:pt x="403" y="175"/>
                  </a:lnTo>
                  <a:lnTo>
                    <a:pt x="400" y="178"/>
                  </a:lnTo>
                  <a:lnTo>
                    <a:pt x="399" y="181"/>
                  </a:lnTo>
                  <a:lnTo>
                    <a:pt x="397" y="185"/>
                  </a:lnTo>
                  <a:lnTo>
                    <a:pt x="394" y="187"/>
                  </a:lnTo>
                  <a:lnTo>
                    <a:pt x="392" y="188"/>
                  </a:lnTo>
                  <a:lnTo>
                    <a:pt x="386" y="186"/>
                  </a:lnTo>
                  <a:lnTo>
                    <a:pt x="383" y="185"/>
                  </a:lnTo>
                  <a:lnTo>
                    <a:pt x="382" y="184"/>
                  </a:lnTo>
                  <a:lnTo>
                    <a:pt x="381" y="180"/>
                  </a:lnTo>
                  <a:lnTo>
                    <a:pt x="380" y="179"/>
                  </a:lnTo>
                  <a:lnTo>
                    <a:pt x="378" y="178"/>
                  </a:lnTo>
                  <a:lnTo>
                    <a:pt x="376" y="180"/>
                  </a:lnTo>
                  <a:lnTo>
                    <a:pt x="373" y="181"/>
                  </a:lnTo>
                  <a:lnTo>
                    <a:pt x="372" y="180"/>
                  </a:lnTo>
                  <a:lnTo>
                    <a:pt x="370" y="179"/>
                  </a:lnTo>
                  <a:lnTo>
                    <a:pt x="369" y="178"/>
                  </a:lnTo>
                  <a:lnTo>
                    <a:pt x="370" y="176"/>
                  </a:lnTo>
                  <a:lnTo>
                    <a:pt x="383" y="166"/>
                  </a:lnTo>
                  <a:lnTo>
                    <a:pt x="386" y="163"/>
                  </a:lnTo>
                  <a:lnTo>
                    <a:pt x="395" y="161"/>
                  </a:lnTo>
                  <a:lnTo>
                    <a:pt x="396" y="162"/>
                  </a:lnTo>
                  <a:lnTo>
                    <a:pt x="395" y="163"/>
                  </a:lnTo>
                  <a:lnTo>
                    <a:pt x="395" y="163"/>
                  </a:lnTo>
                  <a:lnTo>
                    <a:pt x="396" y="164"/>
                  </a:lnTo>
                  <a:lnTo>
                    <a:pt x="395" y="165"/>
                  </a:lnTo>
                  <a:lnTo>
                    <a:pt x="395" y="167"/>
                  </a:lnTo>
                  <a:lnTo>
                    <a:pt x="394" y="168"/>
                  </a:lnTo>
                  <a:close/>
                  <a:moveTo>
                    <a:pt x="431" y="167"/>
                  </a:moveTo>
                  <a:lnTo>
                    <a:pt x="430" y="167"/>
                  </a:lnTo>
                  <a:lnTo>
                    <a:pt x="420" y="162"/>
                  </a:lnTo>
                  <a:lnTo>
                    <a:pt x="417" y="162"/>
                  </a:lnTo>
                  <a:lnTo>
                    <a:pt x="416" y="161"/>
                  </a:lnTo>
                  <a:lnTo>
                    <a:pt x="416" y="158"/>
                  </a:lnTo>
                  <a:lnTo>
                    <a:pt x="417" y="157"/>
                  </a:lnTo>
                  <a:lnTo>
                    <a:pt x="423" y="157"/>
                  </a:lnTo>
                  <a:lnTo>
                    <a:pt x="428" y="159"/>
                  </a:lnTo>
                  <a:lnTo>
                    <a:pt x="431" y="163"/>
                  </a:lnTo>
                  <a:lnTo>
                    <a:pt x="431" y="164"/>
                  </a:lnTo>
                  <a:lnTo>
                    <a:pt x="431" y="167"/>
                  </a:lnTo>
                  <a:close/>
                  <a:moveTo>
                    <a:pt x="237" y="15"/>
                  </a:moveTo>
                  <a:lnTo>
                    <a:pt x="237" y="17"/>
                  </a:lnTo>
                  <a:lnTo>
                    <a:pt x="238" y="19"/>
                  </a:lnTo>
                  <a:lnTo>
                    <a:pt x="239" y="19"/>
                  </a:lnTo>
                  <a:lnTo>
                    <a:pt x="242" y="20"/>
                  </a:lnTo>
                  <a:lnTo>
                    <a:pt x="244" y="20"/>
                  </a:lnTo>
                  <a:lnTo>
                    <a:pt x="247" y="21"/>
                  </a:lnTo>
                  <a:lnTo>
                    <a:pt x="249" y="22"/>
                  </a:lnTo>
                  <a:lnTo>
                    <a:pt x="249" y="24"/>
                  </a:lnTo>
                  <a:lnTo>
                    <a:pt x="249" y="26"/>
                  </a:lnTo>
                  <a:lnTo>
                    <a:pt x="247" y="28"/>
                  </a:lnTo>
                  <a:lnTo>
                    <a:pt x="247" y="30"/>
                  </a:lnTo>
                  <a:lnTo>
                    <a:pt x="247" y="30"/>
                  </a:lnTo>
                  <a:lnTo>
                    <a:pt x="249" y="31"/>
                  </a:lnTo>
                  <a:lnTo>
                    <a:pt x="249" y="31"/>
                  </a:lnTo>
                  <a:lnTo>
                    <a:pt x="250" y="31"/>
                  </a:lnTo>
                  <a:lnTo>
                    <a:pt x="251" y="30"/>
                  </a:lnTo>
                  <a:lnTo>
                    <a:pt x="252" y="28"/>
                  </a:lnTo>
                  <a:lnTo>
                    <a:pt x="252" y="28"/>
                  </a:lnTo>
                  <a:lnTo>
                    <a:pt x="252" y="29"/>
                  </a:lnTo>
                  <a:lnTo>
                    <a:pt x="253" y="30"/>
                  </a:lnTo>
                  <a:lnTo>
                    <a:pt x="257" y="32"/>
                  </a:lnTo>
                  <a:lnTo>
                    <a:pt x="264" y="35"/>
                  </a:lnTo>
                  <a:lnTo>
                    <a:pt x="267" y="35"/>
                  </a:lnTo>
                  <a:lnTo>
                    <a:pt x="269" y="35"/>
                  </a:lnTo>
                  <a:lnTo>
                    <a:pt x="270" y="36"/>
                  </a:lnTo>
                  <a:lnTo>
                    <a:pt x="275" y="41"/>
                  </a:lnTo>
                  <a:lnTo>
                    <a:pt x="276" y="41"/>
                  </a:lnTo>
                  <a:lnTo>
                    <a:pt x="279" y="41"/>
                  </a:lnTo>
                  <a:lnTo>
                    <a:pt x="281" y="41"/>
                  </a:lnTo>
                  <a:lnTo>
                    <a:pt x="283" y="40"/>
                  </a:lnTo>
                  <a:lnTo>
                    <a:pt x="284" y="40"/>
                  </a:lnTo>
                  <a:lnTo>
                    <a:pt x="286" y="41"/>
                  </a:lnTo>
                  <a:lnTo>
                    <a:pt x="287" y="42"/>
                  </a:lnTo>
                  <a:lnTo>
                    <a:pt x="290" y="44"/>
                  </a:lnTo>
                  <a:lnTo>
                    <a:pt x="291" y="45"/>
                  </a:lnTo>
                  <a:lnTo>
                    <a:pt x="292" y="46"/>
                  </a:lnTo>
                  <a:lnTo>
                    <a:pt x="301" y="45"/>
                  </a:lnTo>
                  <a:lnTo>
                    <a:pt x="302" y="46"/>
                  </a:lnTo>
                  <a:lnTo>
                    <a:pt x="303" y="46"/>
                  </a:lnTo>
                  <a:lnTo>
                    <a:pt x="306" y="45"/>
                  </a:lnTo>
                  <a:lnTo>
                    <a:pt x="310" y="46"/>
                  </a:lnTo>
                  <a:lnTo>
                    <a:pt x="314" y="46"/>
                  </a:lnTo>
                  <a:lnTo>
                    <a:pt x="314" y="45"/>
                  </a:lnTo>
                  <a:lnTo>
                    <a:pt x="315" y="41"/>
                  </a:lnTo>
                  <a:lnTo>
                    <a:pt x="315" y="40"/>
                  </a:lnTo>
                  <a:lnTo>
                    <a:pt x="316" y="39"/>
                  </a:lnTo>
                  <a:lnTo>
                    <a:pt x="318" y="40"/>
                  </a:lnTo>
                  <a:lnTo>
                    <a:pt x="326" y="42"/>
                  </a:lnTo>
                  <a:lnTo>
                    <a:pt x="329" y="44"/>
                  </a:lnTo>
                  <a:lnTo>
                    <a:pt x="332" y="45"/>
                  </a:lnTo>
                  <a:lnTo>
                    <a:pt x="335" y="45"/>
                  </a:lnTo>
                  <a:lnTo>
                    <a:pt x="337" y="46"/>
                  </a:lnTo>
                  <a:lnTo>
                    <a:pt x="339" y="50"/>
                  </a:lnTo>
                  <a:lnTo>
                    <a:pt x="339" y="52"/>
                  </a:lnTo>
                  <a:lnTo>
                    <a:pt x="339" y="53"/>
                  </a:lnTo>
                  <a:lnTo>
                    <a:pt x="340" y="55"/>
                  </a:lnTo>
                  <a:lnTo>
                    <a:pt x="339" y="56"/>
                  </a:lnTo>
                  <a:lnTo>
                    <a:pt x="340" y="57"/>
                  </a:lnTo>
                  <a:lnTo>
                    <a:pt x="341" y="57"/>
                  </a:lnTo>
                  <a:lnTo>
                    <a:pt x="343" y="57"/>
                  </a:lnTo>
                  <a:lnTo>
                    <a:pt x="344" y="56"/>
                  </a:lnTo>
                  <a:lnTo>
                    <a:pt x="347" y="55"/>
                  </a:lnTo>
                  <a:lnTo>
                    <a:pt x="348" y="54"/>
                  </a:lnTo>
                  <a:lnTo>
                    <a:pt x="353" y="56"/>
                  </a:lnTo>
                  <a:lnTo>
                    <a:pt x="355" y="58"/>
                  </a:lnTo>
                  <a:lnTo>
                    <a:pt x="356" y="59"/>
                  </a:lnTo>
                  <a:lnTo>
                    <a:pt x="357" y="60"/>
                  </a:lnTo>
                  <a:lnTo>
                    <a:pt x="359" y="61"/>
                  </a:lnTo>
                  <a:lnTo>
                    <a:pt x="360" y="59"/>
                  </a:lnTo>
                  <a:lnTo>
                    <a:pt x="364" y="58"/>
                  </a:lnTo>
                  <a:lnTo>
                    <a:pt x="370" y="59"/>
                  </a:lnTo>
                  <a:lnTo>
                    <a:pt x="376" y="61"/>
                  </a:lnTo>
                  <a:lnTo>
                    <a:pt x="378" y="61"/>
                  </a:lnTo>
                  <a:lnTo>
                    <a:pt x="378" y="60"/>
                  </a:lnTo>
                  <a:lnTo>
                    <a:pt x="379" y="59"/>
                  </a:lnTo>
                  <a:lnTo>
                    <a:pt x="380" y="58"/>
                  </a:lnTo>
                  <a:lnTo>
                    <a:pt x="381" y="58"/>
                  </a:lnTo>
                  <a:lnTo>
                    <a:pt x="384" y="57"/>
                  </a:lnTo>
                  <a:lnTo>
                    <a:pt x="386" y="56"/>
                  </a:lnTo>
                  <a:lnTo>
                    <a:pt x="389" y="56"/>
                  </a:lnTo>
                  <a:lnTo>
                    <a:pt x="391" y="56"/>
                  </a:lnTo>
                  <a:lnTo>
                    <a:pt x="394" y="57"/>
                  </a:lnTo>
                  <a:lnTo>
                    <a:pt x="396" y="57"/>
                  </a:lnTo>
                  <a:lnTo>
                    <a:pt x="397" y="60"/>
                  </a:lnTo>
                  <a:lnTo>
                    <a:pt x="398" y="61"/>
                  </a:lnTo>
                  <a:lnTo>
                    <a:pt x="399" y="63"/>
                  </a:lnTo>
                  <a:lnTo>
                    <a:pt x="396" y="65"/>
                  </a:lnTo>
                  <a:lnTo>
                    <a:pt x="395" y="65"/>
                  </a:lnTo>
                  <a:lnTo>
                    <a:pt x="394" y="69"/>
                  </a:lnTo>
                  <a:lnTo>
                    <a:pt x="395" y="70"/>
                  </a:lnTo>
                  <a:lnTo>
                    <a:pt x="396" y="71"/>
                  </a:lnTo>
                  <a:lnTo>
                    <a:pt x="397" y="72"/>
                  </a:lnTo>
                  <a:lnTo>
                    <a:pt x="397" y="78"/>
                  </a:lnTo>
                  <a:lnTo>
                    <a:pt x="394" y="82"/>
                  </a:lnTo>
                  <a:lnTo>
                    <a:pt x="389" y="86"/>
                  </a:lnTo>
                  <a:lnTo>
                    <a:pt x="367" y="99"/>
                  </a:lnTo>
                  <a:lnTo>
                    <a:pt x="362" y="105"/>
                  </a:lnTo>
                  <a:lnTo>
                    <a:pt x="360" y="106"/>
                  </a:lnTo>
                  <a:lnTo>
                    <a:pt x="344" y="110"/>
                  </a:lnTo>
                  <a:lnTo>
                    <a:pt x="332" y="114"/>
                  </a:lnTo>
                  <a:lnTo>
                    <a:pt x="327" y="116"/>
                  </a:lnTo>
                  <a:lnTo>
                    <a:pt x="320" y="123"/>
                  </a:lnTo>
                  <a:lnTo>
                    <a:pt x="316" y="126"/>
                  </a:lnTo>
                  <a:lnTo>
                    <a:pt x="320" y="126"/>
                  </a:lnTo>
                  <a:lnTo>
                    <a:pt x="322" y="130"/>
                  </a:lnTo>
                  <a:lnTo>
                    <a:pt x="321" y="131"/>
                  </a:lnTo>
                  <a:lnTo>
                    <a:pt x="317" y="134"/>
                  </a:lnTo>
                  <a:lnTo>
                    <a:pt x="315" y="134"/>
                  </a:lnTo>
                  <a:lnTo>
                    <a:pt x="314" y="134"/>
                  </a:lnTo>
                  <a:lnTo>
                    <a:pt x="313" y="134"/>
                  </a:lnTo>
                  <a:lnTo>
                    <a:pt x="305" y="146"/>
                  </a:lnTo>
                  <a:lnTo>
                    <a:pt x="299" y="156"/>
                  </a:lnTo>
                  <a:lnTo>
                    <a:pt x="295" y="159"/>
                  </a:lnTo>
                  <a:lnTo>
                    <a:pt x="291" y="165"/>
                  </a:lnTo>
                  <a:lnTo>
                    <a:pt x="283" y="180"/>
                  </a:lnTo>
                  <a:lnTo>
                    <a:pt x="283" y="184"/>
                  </a:lnTo>
                  <a:lnTo>
                    <a:pt x="287" y="198"/>
                  </a:lnTo>
                  <a:lnTo>
                    <a:pt x="290" y="202"/>
                  </a:lnTo>
                  <a:lnTo>
                    <a:pt x="292" y="205"/>
                  </a:lnTo>
                  <a:lnTo>
                    <a:pt x="299" y="208"/>
                  </a:lnTo>
                  <a:lnTo>
                    <a:pt x="301" y="210"/>
                  </a:lnTo>
                  <a:lnTo>
                    <a:pt x="298" y="213"/>
                  </a:lnTo>
                  <a:lnTo>
                    <a:pt x="292" y="218"/>
                  </a:lnTo>
                  <a:lnTo>
                    <a:pt x="281" y="224"/>
                  </a:lnTo>
                  <a:lnTo>
                    <a:pt x="277" y="229"/>
                  </a:lnTo>
                  <a:lnTo>
                    <a:pt x="276" y="233"/>
                  </a:lnTo>
                  <a:lnTo>
                    <a:pt x="273" y="235"/>
                  </a:lnTo>
                  <a:lnTo>
                    <a:pt x="272" y="242"/>
                  </a:lnTo>
                  <a:lnTo>
                    <a:pt x="270" y="246"/>
                  </a:lnTo>
                  <a:lnTo>
                    <a:pt x="270" y="247"/>
                  </a:lnTo>
                  <a:lnTo>
                    <a:pt x="268" y="251"/>
                  </a:lnTo>
                  <a:lnTo>
                    <a:pt x="268" y="253"/>
                  </a:lnTo>
                  <a:lnTo>
                    <a:pt x="271" y="256"/>
                  </a:lnTo>
                  <a:lnTo>
                    <a:pt x="269" y="258"/>
                  </a:lnTo>
                  <a:lnTo>
                    <a:pt x="268" y="258"/>
                  </a:lnTo>
                  <a:lnTo>
                    <a:pt x="264" y="259"/>
                  </a:lnTo>
                  <a:lnTo>
                    <a:pt x="252" y="259"/>
                  </a:lnTo>
                  <a:lnTo>
                    <a:pt x="242" y="266"/>
                  </a:lnTo>
                  <a:lnTo>
                    <a:pt x="237" y="272"/>
                  </a:lnTo>
                  <a:lnTo>
                    <a:pt x="232" y="283"/>
                  </a:lnTo>
                  <a:lnTo>
                    <a:pt x="227" y="290"/>
                  </a:lnTo>
                  <a:lnTo>
                    <a:pt x="224" y="291"/>
                  </a:lnTo>
                  <a:lnTo>
                    <a:pt x="220" y="288"/>
                  </a:lnTo>
                  <a:lnTo>
                    <a:pt x="216" y="288"/>
                  </a:lnTo>
                  <a:lnTo>
                    <a:pt x="211" y="289"/>
                  </a:lnTo>
                  <a:lnTo>
                    <a:pt x="209" y="291"/>
                  </a:lnTo>
                  <a:lnTo>
                    <a:pt x="205" y="292"/>
                  </a:lnTo>
                  <a:lnTo>
                    <a:pt x="201" y="291"/>
                  </a:lnTo>
                  <a:lnTo>
                    <a:pt x="194" y="291"/>
                  </a:lnTo>
                  <a:lnTo>
                    <a:pt x="190" y="291"/>
                  </a:lnTo>
                  <a:lnTo>
                    <a:pt x="184" y="293"/>
                  </a:lnTo>
                  <a:lnTo>
                    <a:pt x="180" y="292"/>
                  </a:lnTo>
                  <a:lnTo>
                    <a:pt x="172" y="291"/>
                  </a:lnTo>
                  <a:lnTo>
                    <a:pt x="155" y="292"/>
                  </a:lnTo>
                  <a:lnTo>
                    <a:pt x="153" y="293"/>
                  </a:lnTo>
                  <a:lnTo>
                    <a:pt x="151" y="296"/>
                  </a:lnTo>
                  <a:lnTo>
                    <a:pt x="145" y="301"/>
                  </a:lnTo>
                  <a:lnTo>
                    <a:pt x="137" y="301"/>
                  </a:lnTo>
                  <a:lnTo>
                    <a:pt x="129" y="304"/>
                  </a:lnTo>
                  <a:lnTo>
                    <a:pt x="127" y="306"/>
                  </a:lnTo>
                  <a:lnTo>
                    <a:pt x="124" y="312"/>
                  </a:lnTo>
                  <a:lnTo>
                    <a:pt x="123" y="316"/>
                  </a:lnTo>
                  <a:lnTo>
                    <a:pt x="123" y="316"/>
                  </a:lnTo>
                  <a:lnTo>
                    <a:pt x="122" y="314"/>
                  </a:lnTo>
                  <a:lnTo>
                    <a:pt x="121" y="315"/>
                  </a:lnTo>
                  <a:lnTo>
                    <a:pt x="120" y="318"/>
                  </a:lnTo>
                  <a:lnTo>
                    <a:pt x="117" y="319"/>
                  </a:lnTo>
                  <a:lnTo>
                    <a:pt x="114" y="320"/>
                  </a:lnTo>
                  <a:lnTo>
                    <a:pt x="109" y="318"/>
                  </a:lnTo>
                  <a:lnTo>
                    <a:pt x="104" y="314"/>
                  </a:lnTo>
                  <a:lnTo>
                    <a:pt x="102" y="313"/>
                  </a:lnTo>
                  <a:lnTo>
                    <a:pt x="97" y="308"/>
                  </a:lnTo>
                  <a:lnTo>
                    <a:pt x="96" y="304"/>
                  </a:lnTo>
                  <a:lnTo>
                    <a:pt x="95" y="300"/>
                  </a:lnTo>
                  <a:lnTo>
                    <a:pt x="95" y="299"/>
                  </a:lnTo>
                  <a:lnTo>
                    <a:pt x="95" y="297"/>
                  </a:lnTo>
                  <a:lnTo>
                    <a:pt x="91" y="296"/>
                  </a:lnTo>
                  <a:lnTo>
                    <a:pt x="90" y="292"/>
                  </a:lnTo>
                  <a:lnTo>
                    <a:pt x="92" y="288"/>
                  </a:lnTo>
                  <a:lnTo>
                    <a:pt x="95" y="285"/>
                  </a:lnTo>
                  <a:lnTo>
                    <a:pt x="96" y="285"/>
                  </a:lnTo>
                  <a:lnTo>
                    <a:pt x="92" y="285"/>
                  </a:lnTo>
                  <a:lnTo>
                    <a:pt x="90" y="288"/>
                  </a:lnTo>
                  <a:lnTo>
                    <a:pt x="87" y="283"/>
                  </a:lnTo>
                  <a:lnTo>
                    <a:pt x="75" y="273"/>
                  </a:lnTo>
                  <a:lnTo>
                    <a:pt x="75" y="272"/>
                  </a:lnTo>
                  <a:lnTo>
                    <a:pt x="75" y="271"/>
                  </a:lnTo>
                  <a:lnTo>
                    <a:pt x="73" y="273"/>
                  </a:lnTo>
                  <a:lnTo>
                    <a:pt x="72" y="273"/>
                  </a:lnTo>
                  <a:lnTo>
                    <a:pt x="66" y="273"/>
                  </a:lnTo>
                  <a:lnTo>
                    <a:pt x="58" y="274"/>
                  </a:lnTo>
                  <a:lnTo>
                    <a:pt x="56" y="264"/>
                  </a:lnTo>
                  <a:lnTo>
                    <a:pt x="55" y="261"/>
                  </a:lnTo>
                  <a:lnTo>
                    <a:pt x="55" y="258"/>
                  </a:lnTo>
                  <a:lnTo>
                    <a:pt x="57" y="252"/>
                  </a:lnTo>
                  <a:lnTo>
                    <a:pt x="59" y="250"/>
                  </a:lnTo>
                  <a:lnTo>
                    <a:pt x="61" y="245"/>
                  </a:lnTo>
                  <a:lnTo>
                    <a:pt x="65" y="241"/>
                  </a:lnTo>
                  <a:lnTo>
                    <a:pt x="69" y="240"/>
                  </a:lnTo>
                  <a:lnTo>
                    <a:pt x="71" y="240"/>
                  </a:lnTo>
                  <a:lnTo>
                    <a:pt x="72" y="236"/>
                  </a:lnTo>
                  <a:lnTo>
                    <a:pt x="72" y="234"/>
                  </a:lnTo>
                  <a:lnTo>
                    <a:pt x="72" y="234"/>
                  </a:lnTo>
                  <a:lnTo>
                    <a:pt x="67" y="234"/>
                  </a:lnTo>
                  <a:lnTo>
                    <a:pt x="60" y="223"/>
                  </a:lnTo>
                  <a:lnTo>
                    <a:pt x="60" y="221"/>
                  </a:lnTo>
                  <a:lnTo>
                    <a:pt x="61" y="219"/>
                  </a:lnTo>
                  <a:lnTo>
                    <a:pt x="62" y="215"/>
                  </a:lnTo>
                  <a:lnTo>
                    <a:pt x="62" y="212"/>
                  </a:lnTo>
                  <a:lnTo>
                    <a:pt x="64" y="210"/>
                  </a:lnTo>
                  <a:lnTo>
                    <a:pt x="67" y="208"/>
                  </a:lnTo>
                  <a:lnTo>
                    <a:pt x="69" y="204"/>
                  </a:lnTo>
                  <a:lnTo>
                    <a:pt x="71" y="201"/>
                  </a:lnTo>
                  <a:lnTo>
                    <a:pt x="71" y="198"/>
                  </a:lnTo>
                  <a:lnTo>
                    <a:pt x="69" y="197"/>
                  </a:lnTo>
                  <a:lnTo>
                    <a:pt x="66" y="195"/>
                  </a:lnTo>
                  <a:lnTo>
                    <a:pt x="61" y="187"/>
                  </a:lnTo>
                  <a:lnTo>
                    <a:pt x="60" y="182"/>
                  </a:lnTo>
                  <a:lnTo>
                    <a:pt x="60" y="181"/>
                  </a:lnTo>
                  <a:lnTo>
                    <a:pt x="57" y="179"/>
                  </a:lnTo>
                  <a:lnTo>
                    <a:pt x="54" y="175"/>
                  </a:lnTo>
                  <a:lnTo>
                    <a:pt x="54" y="174"/>
                  </a:lnTo>
                  <a:lnTo>
                    <a:pt x="56" y="173"/>
                  </a:lnTo>
                  <a:lnTo>
                    <a:pt x="67" y="173"/>
                  </a:lnTo>
                  <a:lnTo>
                    <a:pt x="69" y="172"/>
                  </a:lnTo>
                  <a:lnTo>
                    <a:pt x="70" y="171"/>
                  </a:lnTo>
                  <a:lnTo>
                    <a:pt x="72" y="168"/>
                  </a:lnTo>
                  <a:lnTo>
                    <a:pt x="74" y="162"/>
                  </a:lnTo>
                  <a:lnTo>
                    <a:pt x="74" y="159"/>
                  </a:lnTo>
                  <a:lnTo>
                    <a:pt x="74" y="157"/>
                  </a:lnTo>
                  <a:lnTo>
                    <a:pt x="70" y="154"/>
                  </a:lnTo>
                  <a:lnTo>
                    <a:pt x="70" y="153"/>
                  </a:lnTo>
                  <a:lnTo>
                    <a:pt x="71" y="151"/>
                  </a:lnTo>
                  <a:lnTo>
                    <a:pt x="72" y="149"/>
                  </a:lnTo>
                  <a:lnTo>
                    <a:pt x="75" y="147"/>
                  </a:lnTo>
                  <a:lnTo>
                    <a:pt x="77" y="146"/>
                  </a:lnTo>
                  <a:lnTo>
                    <a:pt x="77" y="145"/>
                  </a:lnTo>
                  <a:lnTo>
                    <a:pt x="76" y="143"/>
                  </a:lnTo>
                  <a:lnTo>
                    <a:pt x="75" y="141"/>
                  </a:lnTo>
                  <a:lnTo>
                    <a:pt x="76" y="140"/>
                  </a:lnTo>
                  <a:lnTo>
                    <a:pt x="77" y="134"/>
                  </a:lnTo>
                  <a:lnTo>
                    <a:pt x="77" y="133"/>
                  </a:lnTo>
                  <a:lnTo>
                    <a:pt x="76" y="128"/>
                  </a:lnTo>
                  <a:lnTo>
                    <a:pt x="75" y="123"/>
                  </a:lnTo>
                  <a:lnTo>
                    <a:pt x="73" y="118"/>
                  </a:lnTo>
                  <a:lnTo>
                    <a:pt x="74" y="116"/>
                  </a:lnTo>
                  <a:lnTo>
                    <a:pt x="75" y="116"/>
                  </a:lnTo>
                  <a:lnTo>
                    <a:pt x="78" y="113"/>
                  </a:lnTo>
                  <a:lnTo>
                    <a:pt x="81" y="109"/>
                  </a:lnTo>
                  <a:lnTo>
                    <a:pt x="85" y="105"/>
                  </a:lnTo>
                  <a:lnTo>
                    <a:pt x="90" y="102"/>
                  </a:lnTo>
                  <a:lnTo>
                    <a:pt x="94" y="99"/>
                  </a:lnTo>
                  <a:lnTo>
                    <a:pt x="95" y="96"/>
                  </a:lnTo>
                  <a:lnTo>
                    <a:pt x="96" y="96"/>
                  </a:lnTo>
                  <a:lnTo>
                    <a:pt x="96" y="94"/>
                  </a:lnTo>
                  <a:lnTo>
                    <a:pt x="95" y="93"/>
                  </a:lnTo>
                  <a:lnTo>
                    <a:pt x="93" y="91"/>
                  </a:lnTo>
                  <a:lnTo>
                    <a:pt x="90" y="90"/>
                  </a:lnTo>
                  <a:lnTo>
                    <a:pt x="87" y="90"/>
                  </a:lnTo>
                  <a:lnTo>
                    <a:pt x="85" y="89"/>
                  </a:lnTo>
                  <a:lnTo>
                    <a:pt x="85" y="88"/>
                  </a:lnTo>
                  <a:lnTo>
                    <a:pt x="85" y="84"/>
                  </a:lnTo>
                  <a:lnTo>
                    <a:pt x="85" y="81"/>
                  </a:lnTo>
                  <a:lnTo>
                    <a:pt x="85" y="80"/>
                  </a:lnTo>
                  <a:lnTo>
                    <a:pt x="84" y="78"/>
                  </a:lnTo>
                  <a:lnTo>
                    <a:pt x="80" y="78"/>
                  </a:lnTo>
                  <a:lnTo>
                    <a:pt x="78" y="78"/>
                  </a:lnTo>
                  <a:lnTo>
                    <a:pt x="76" y="77"/>
                  </a:lnTo>
                  <a:lnTo>
                    <a:pt x="75" y="78"/>
                  </a:lnTo>
                  <a:lnTo>
                    <a:pt x="70" y="78"/>
                  </a:lnTo>
                  <a:lnTo>
                    <a:pt x="67" y="77"/>
                  </a:lnTo>
                  <a:lnTo>
                    <a:pt x="66" y="77"/>
                  </a:lnTo>
                  <a:lnTo>
                    <a:pt x="65" y="77"/>
                  </a:lnTo>
                  <a:lnTo>
                    <a:pt x="64" y="78"/>
                  </a:lnTo>
                  <a:lnTo>
                    <a:pt x="64" y="79"/>
                  </a:lnTo>
                  <a:lnTo>
                    <a:pt x="64" y="80"/>
                  </a:lnTo>
                  <a:lnTo>
                    <a:pt x="63" y="82"/>
                  </a:lnTo>
                  <a:lnTo>
                    <a:pt x="58" y="83"/>
                  </a:lnTo>
                  <a:lnTo>
                    <a:pt x="55" y="83"/>
                  </a:lnTo>
                  <a:lnTo>
                    <a:pt x="51" y="82"/>
                  </a:lnTo>
                  <a:lnTo>
                    <a:pt x="50" y="81"/>
                  </a:lnTo>
                  <a:lnTo>
                    <a:pt x="49" y="80"/>
                  </a:lnTo>
                  <a:lnTo>
                    <a:pt x="43" y="82"/>
                  </a:lnTo>
                  <a:lnTo>
                    <a:pt x="42" y="81"/>
                  </a:lnTo>
                  <a:lnTo>
                    <a:pt x="39" y="82"/>
                  </a:lnTo>
                  <a:lnTo>
                    <a:pt x="36" y="84"/>
                  </a:lnTo>
                  <a:lnTo>
                    <a:pt x="34" y="84"/>
                  </a:lnTo>
                  <a:lnTo>
                    <a:pt x="34" y="83"/>
                  </a:lnTo>
                  <a:lnTo>
                    <a:pt x="33" y="83"/>
                  </a:lnTo>
                  <a:lnTo>
                    <a:pt x="32" y="80"/>
                  </a:lnTo>
                  <a:lnTo>
                    <a:pt x="32" y="79"/>
                  </a:lnTo>
                  <a:lnTo>
                    <a:pt x="35" y="75"/>
                  </a:lnTo>
                  <a:lnTo>
                    <a:pt x="34" y="74"/>
                  </a:lnTo>
                  <a:lnTo>
                    <a:pt x="34" y="73"/>
                  </a:lnTo>
                  <a:lnTo>
                    <a:pt x="33" y="71"/>
                  </a:lnTo>
                  <a:lnTo>
                    <a:pt x="32" y="70"/>
                  </a:lnTo>
                  <a:lnTo>
                    <a:pt x="31" y="70"/>
                  </a:lnTo>
                  <a:lnTo>
                    <a:pt x="29" y="71"/>
                  </a:lnTo>
                  <a:lnTo>
                    <a:pt x="22" y="73"/>
                  </a:lnTo>
                  <a:lnTo>
                    <a:pt x="21" y="73"/>
                  </a:lnTo>
                  <a:lnTo>
                    <a:pt x="17" y="76"/>
                  </a:lnTo>
                  <a:lnTo>
                    <a:pt x="14" y="78"/>
                  </a:lnTo>
                  <a:lnTo>
                    <a:pt x="12" y="79"/>
                  </a:lnTo>
                  <a:lnTo>
                    <a:pt x="11" y="78"/>
                  </a:lnTo>
                  <a:lnTo>
                    <a:pt x="11" y="71"/>
                  </a:lnTo>
                  <a:lnTo>
                    <a:pt x="14" y="67"/>
                  </a:lnTo>
                  <a:lnTo>
                    <a:pt x="17" y="64"/>
                  </a:lnTo>
                  <a:lnTo>
                    <a:pt x="16" y="64"/>
                  </a:lnTo>
                  <a:lnTo>
                    <a:pt x="13" y="64"/>
                  </a:lnTo>
                  <a:lnTo>
                    <a:pt x="13" y="61"/>
                  </a:lnTo>
                  <a:lnTo>
                    <a:pt x="14" y="61"/>
                  </a:lnTo>
                  <a:lnTo>
                    <a:pt x="16" y="58"/>
                  </a:lnTo>
                  <a:lnTo>
                    <a:pt x="14" y="57"/>
                  </a:lnTo>
                  <a:lnTo>
                    <a:pt x="13" y="56"/>
                  </a:lnTo>
                  <a:lnTo>
                    <a:pt x="13" y="52"/>
                  </a:lnTo>
                  <a:lnTo>
                    <a:pt x="14" y="50"/>
                  </a:lnTo>
                  <a:lnTo>
                    <a:pt x="13" y="49"/>
                  </a:lnTo>
                  <a:lnTo>
                    <a:pt x="8" y="51"/>
                  </a:lnTo>
                  <a:lnTo>
                    <a:pt x="6" y="50"/>
                  </a:lnTo>
                  <a:lnTo>
                    <a:pt x="6" y="47"/>
                  </a:lnTo>
                  <a:lnTo>
                    <a:pt x="9" y="43"/>
                  </a:lnTo>
                  <a:lnTo>
                    <a:pt x="9" y="42"/>
                  </a:lnTo>
                  <a:lnTo>
                    <a:pt x="6" y="41"/>
                  </a:lnTo>
                  <a:lnTo>
                    <a:pt x="3" y="39"/>
                  </a:lnTo>
                  <a:lnTo>
                    <a:pt x="1" y="37"/>
                  </a:lnTo>
                  <a:lnTo>
                    <a:pt x="0" y="34"/>
                  </a:lnTo>
                  <a:lnTo>
                    <a:pt x="0" y="31"/>
                  </a:lnTo>
                  <a:lnTo>
                    <a:pt x="1" y="25"/>
                  </a:lnTo>
                  <a:lnTo>
                    <a:pt x="4" y="24"/>
                  </a:lnTo>
                  <a:lnTo>
                    <a:pt x="6" y="22"/>
                  </a:lnTo>
                  <a:lnTo>
                    <a:pt x="11" y="18"/>
                  </a:lnTo>
                  <a:lnTo>
                    <a:pt x="18" y="19"/>
                  </a:lnTo>
                  <a:lnTo>
                    <a:pt x="22" y="18"/>
                  </a:lnTo>
                  <a:lnTo>
                    <a:pt x="26" y="16"/>
                  </a:lnTo>
                  <a:lnTo>
                    <a:pt x="28" y="15"/>
                  </a:lnTo>
                  <a:lnTo>
                    <a:pt x="32" y="14"/>
                  </a:lnTo>
                  <a:lnTo>
                    <a:pt x="31" y="11"/>
                  </a:lnTo>
                  <a:lnTo>
                    <a:pt x="30" y="9"/>
                  </a:lnTo>
                  <a:lnTo>
                    <a:pt x="31" y="8"/>
                  </a:lnTo>
                  <a:lnTo>
                    <a:pt x="34" y="5"/>
                  </a:lnTo>
                  <a:lnTo>
                    <a:pt x="39" y="3"/>
                  </a:lnTo>
                  <a:lnTo>
                    <a:pt x="44" y="2"/>
                  </a:lnTo>
                  <a:lnTo>
                    <a:pt x="49" y="0"/>
                  </a:lnTo>
                  <a:lnTo>
                    <a:pt x="52" y="1"/>
                  </a:lnTo>
                  <a:lnTo>
                    <a:pt x="55" y="0"/>
                  </a:lnTo>
                  <a:lnTo>
                    <a:pt x="58" y="3"/>
                  </a:lnTo>
                  <a:lnTo>
                    <a:pt x="63" y="7"/>
                  </a:lnTo>
                  <a:lnTo>
                    <a:pt x="69" y="9"/>
                  </a:lnTo>
                  <a:lnTo>
                    <a:pt x="74" y="7"/>
                  </a:lnTo>
                  <a:lnTo>
                    <a:pt x="84" y="7"/>
                  </a:lnTo>
                  <a:lnTo>
                    <a:pt x="88" y="8"/>
                  </a:lnTo>
                  <a:lnTo>
                    <a:pt x="96" y="6"/>
                  </a:lnTo>
                  <a:lnTo>
                    <a:pt x="101" y="7"/>
                  </a:lnTo>
                  <a:lnTo>
                    <a:pt x="108" y="4"/>
                  </a:lnTo>
                  <a:lnTo>
                    <a:pt x="113" y="8"/>
                  </a:lnTo>
                  <a:lnTo>
                    <a:pt x="124" y="9"/>
                  </a:lnTo>
                  <a:lnTo>
                    <a:pt x="131" y="11"/>
                  </a:lnTo>
                  <a:lnTo>
                    <a:pt x="150" y="15"/>
                  </a:lnTo>
                  <a:lnTo>
                    <a:pt x="157" y="15"/>
                  </a:lnTo>
                  <a:lnTo>
                    <a:pt x="166" y="13"/>
                  </a:lnTo>
                  <a:lnTo>
                    <a:pt x="170" y="11"/>
                  </a:lnTo>
                  <a:lnTo>
                    <a:pt x="174" y="12"/>
                  </a:lnTo>
                  <a:lnTo>
                    <a:pt x="179" y="10"/>
                  </a:lnTo>
                  <a:lnTo>
                    <a:pt x="182" y="11"/>
                  </a:lnTo>
                  <a:lnTo>
                    <a:pt x="185" y="13"/>
                  </a:lnTo>
                  <a:lnTo>
                    <a:pt x="197" y="17"/>
                  </a:lnTo>
                  <a:lnTo>
                    <a:pt x="200" y="14"/>
                  </a:lnTo>
                  <a:lnTo>
                    <a:pt x="202" y="13"/>
                  </a:lnTo>
                  <a:lnTo>
                    <a:pt x="211" y="15"/>
                  </a:lnTo>
                  <a:lnTo>
                    <a:pt x="219" y="19"/>
                  </a:lnTo>
                  <a:lnTo>
                    <a:pt x="224" y="19"/>
                  </a:lnTo>
                  <a:lnTo>
                    <a:pt x="230" y="18"/>
                  </a:lnTo>
                  <a:lnTo>
                    <a:pt x="236" y="15"/>
                  </a:lnTo>
                  <a:lnTo>
                    <a:pt x="237"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 name="Freeform 46">
              <a:extLst>
                <a:ext uri="{FF2B5EF4-FFF2-40B4-BE49-F238E27FC236}">
                  <a16:creationId xmlns="" xmlns:a16="http://schemas.microsoft.com/office/drawing/2014/main" id="{08BFA996-E9A3-822D-90C7-26622AC745C2}"/>
                </a:ext>
              </a:extLst>
            </p:cNvPr>
            <p:cNvSpPr>
              <a:spLocks noChangeArrowheads="1"/>
            </p:cNvSpPr>
            <p:nvPr/>
          </p:nvSpPr>
          <p:spPr bwMode="auto">
            <a:xfrm>
              <a:off x="8270753" y="8237292"/>
              <a:ext cx="10990" cy="5497"/>
            </a:xfrm>
            <a:custGeom>
              <a:avLst/>
              <a:gdLst>
                <a:gd name="T0" fmla="*/ 6 w 7"/>
                <a:gd name="T1" fmla="*/ 4 h 6"/>
                <a:gd name="T2" fmla="*/ 6 w 7"/>
                <a:gd name="T3" fmla="*/ 5 h 6"/>
                <a:gd name="T4" fmla="*/ 4 w 7"/>
                <a:gd name="T5" fmla="*/ 4 h 6"/>
                <a:gd name="T6" fmla="*/ 0 w 7"/>
                <a:gd name="T7" fmla="*/ 4 h 6"/>
                <a:gd name="T8" fmla="*/ 0 w 7"/>
                <a:gd name="T9" fmla="*/ 2 h 6"/>
                <a:gd name="T10" fmla="*/ 1 w 7"/>
                <a:gd name="T11" fmla="*/ 1 h 6"/>
                <a:gd name="T12" fmla="*/ 2 w 7"/>
                <a:gd name="T13" fmla="*/ 0 h 6"/>
                <a:gd name="T14" fmla="*/ 4 w 7"/>
                <a:gd name="T15" fmla="*/ 2 h 6"/>
                <a:gd name="T16" fmla="*/ 6 w 7"/>
                <a:gd name="T17" fmla="*/ 3 h 6"/>
                <a:gd name="T18" fmla="*/ 6 w 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4"/>
                  </a:moveTo>
                  <a:lnTo>
                    <a:pt x="6" y="5"/>
                  </a:lnTo>
                  <a:lnTo>
                    <a:pt x="4" y="4"/>
                  </a:lnTo>
                  <a:lnTo>
                    <a:pt x="0" y="4"/>
                  </a:lnTo>
                  <a:lnTo>
                    <a:pt x="0" y="2"/>
                  </a:lnTo>
                  <a:lnTo>
                    <a:pt x="1" y="1"/>
                  </a:lnTo>
                  <a:lnTo>
                    <a:pt x="2" y="0"/>
                  </a:lnTo>
                  <a:lnTo>
                    <a:pt x="4" y="2"/>
                  </a:lnTo>
                  <a:lnTo>
                    <a:pt x="6"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 name="Freeform 47">
              <a:extLst>
                <a:ext uri="{FF2B5EF4-FFF2-40B4-BE49-F238E27FC236}">
                  <a16:creationId xmlns="" xmlns:a16="http://schemas.microsoft.com/office/drawing/2014/main" id="{61FC3660-0D95-CF46-521A-12F47AC07138}"/>
                </a:ext>
              </a:extLst>
            </p:cNvPr>
            <p:cNvSpPr>
              <a:spLocks noChangeArrowheads="1"/>
            </p:cNvSpPr>
            <p:nvPr/>
          </p:nvSpPr>
          <p:spPr bwMode="auto">
            <a:xfrm>
              <a:off x="8265257" y="8220808"/>
              <a:ext cx="16487" cy="16484"/>
            </a:xfrm>
            <a:custGeom>
              <a:avLst/>
              <a:gdLst>
                <a:gd name="T0" fmla="*/ 7 w 14"/>
                <a:gd name="T1" fmla="*/ 8 h 12"/>
                <a:gd name="T2" fmla="*/ 5 w 14"/>
                <a:gd name="T3" fmla="*/ 11 h 12"/>
                <a:gd name="T4" fmla="*/ 0 w 14"/>
                <a:gd name="T5" fmla="*/ 10 h 12"/>
                <a:gd name="T6" fmla="*/ 0 w 14"/>
                <a:gd name="T7" fmla="*/ 9 h 12"/>
                <a:gd name="T8" fmla="*/ 0 w 14"/>
                <a:gd name="T9" fmla="*/ 6 h 12"/>
                <a:gd name="T10" fmla="*/ 2 w 14"/>
                <a:gd name="T11" fmla="*/ 5 h 12"/>
                <a:gd name="T12" fmla="*/ 2 w 14"/>
                <a:gd name="T13" fmla="*/ 3 h 12"/>
                <a:gd name="T14" fmla="*/ 4 w 14"/>
                <a:gd name="T15" fmla="*/ 2 h 12"/>
                <a:gd name="T16" fmla="*/ 10 w 14"/>
                <a:gd name="T17" fmla="*/ 0 h 12"/>
                <a:gd name="T18" fmla="*/ 12 w 14"/>
                <a:gd name="T19" fmla="*/ 1 h 12"/>
                <a:gd name="T20" fmla="*/ 13 w 14"/>
                <a:gd name="T21" fmla="*/ 3 h 12"/>
                <a:gd name="T22" fmla="*/ 9 w 14"/>
                <a:gd name="T23" fmla="*/ 8 h 12"/>
                <a:gd name="T24" fmla="*/ 7 w 14"/>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7" y="8"/>
                  </a:moveTo>
                  <a:lnTo>
                    <a:pt x="5" y="11"/>
                  </a:lnTo>
                  <a:lnTo>
                    <a:pt x="0" y="10"/>
                  </a:lnTo>
                  <a:lnTo>
                    <a:pt x="0" y="9"/>
                  </a:lnTo>
                  <a:lnTo>
                    <a:pt x="0" y="6"/>
                  </a:lnTo>
                  <a:lnTo>
                    <a:pt x="2" y="5"/>
                  </a:lnTo>
                  <a:lnTo>
                    <a:pt x="2" y="3"/>
                  </a:lnTo>
                  <a:lnTo>
                    <a:pt x="4" y="2"/>
                  </a:lnTo>
                  <a:lnTo>
                    <a:pt x="10" y="0"/>
                  </a:lnTo>
                  <a:lnTo>
                    <a:pt x="12" y="1"/>
                  </a:lnTo>
                  <a:lnTo>
                    <a:pt x="13" y="3"/>
                  </a:lnTo>
                  <a:lnTo>
                    <a:pt x="9"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 name="Freeform 49">
              <a:extLst>
                <a:ext uri="{FF2B5EF4-FFF2-40B4-BE49-F238E27FC236}">
                  <a16:creationId xmlns="" xmlns:a16="http://schemas.microsoft.com/office/drawing/2014/main" id="{BA03399E-B240-5DDD-84EC-A6AA48CAC869}"/>
                </a:ext>
              </a:extLst>
            </p:cNvPr>
            <p:cNvSpPr>
              <a:spLocks noChangeArrowheads="1"/>
            </p:cNvSpPr>
            <p:nvPr/>
          </p:nvSpPr>
          <p:spPr bwMode="auto">
            <a:xfrm>
              <a:off x="8369667" y="8171349"/>
              <a:ext cx="21981" cy="10990"/>
            </a:xfrm>
            <a:custGeom>
              <a:avLst/>
              <a:gdLst>
                <a:gd name="T0" fmla="*/ 15 w 16"/>
                <a:gd name="T1" fmla="*/ 10 h 11"/>
                <a:gd name="T2" fmla="*/ 14 w 16"/>
                <a:gd name="T3" fmla="*/ 10 h 11"/>
                <a:gd name="T4" fmla="*/ 4 w 16"/>
                <a:gd name="T5" fmla="*/ 5 h 11"/>
                <a:gd name="T6" fmla="*/ 1 w 16"/>
                <a:gd name="T7" fmla="*/ 5 h 11"/>
                <a:gd name="T8" fmla="*/ 0 w 16"/>
                <a:gd name="T9" fmla="*/ 4 h 11"/>
                <a:gd name="T10" fmla="*/ 0 w 16"/>
                <a:gd name="T11" fmla="*/ 1 h 11"/>
                <a:gd name="T12" fmla="*/ 1 w 16"/>
                <a:gd name="T13" fmla="*/ 0 h 11"/>
                <a:gd name="T14" fmla="*/ 7 w 16"/>
                <a:gd name="T15" fmla="*/ 0 h 11"/>
                <a:gd name="T16" fmla="*/ 12 w 16"/>
                <a:gd name="T17" fmla="*/ 2 h 11"/>
                <a:gd name="T18" fmla="*/ 15 w 16"/>
                <a:gd name="T19" fmla="*/ 6 h 11"/>
                <a:gd name="T20" fmla="*/ 15 w 16"/>
                <a:gd name="T21" fmla="*/ 7 h 11"/>
                <a:gd name="T22" fmla="*/ 15 w 1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15" y="10"/>
                  </a:moveTo>
                  <a:lnTo>
                    <a:pt x="14" y="10"/>
                  </a:lnTo>
                  <a:lnTo>
                    <a:pt x="4" y="5"/>
                  </a:lnTo>
                  <a:lnTo>
                    <a:pt x="1" y="5"/>
                  </a:lnTo>
                  <a:lnTo>
                    <a:pt x="0" y="4"/>
                  </a:lnTo>
                  <a:lnTo>
                    <a:pt x="0" y="1"/>
                  </a:lnTo>
                  <a:lnTo>
                    <a:pt x="1" y="0"/>
                  </a:lnTo>
                  <a:lnTo>
                    <a:pt x="7" y="0"/>
                  </a:lnTo>
                  <a:lnTo>
                    <a:pt x="12" y="2"/>
                  </a:lnTo>
                  <a:lnTo>
                    <a:pt x="15" y="6"/>
                  </a:lnTo>
                  <a:lnTo>
                    <a:pt x="15" y="7"/>
                  </a:lnTo>
                  <a:lnTo>
                    <a:pt x="1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 name="Freeform 51">
              <a:extLst>
                <a:ext uri="{FF2B5EF4-FFF2-40B4-BE49-F238E27FC236}">
                  <a16:creationId xmlns="" xmlns:a16="http://schemas.microsoft.com/office/drawing/2014/main" id="{1A5CFC06-B864-21E2-2F1E-6355B7AF2E1D}"/>
                </a:ext>
              </a:extLst>
            </p:cNvPr>
            <p:cNvSpPr>
              <a:spLocks noChangeArrowheads="1"/>
            </p:cNvSpPr>
            <p:nvPr/>
          </p:nvSpPr>
          <p:spPr bwMode="auto">
            <a:xfrm>
              <a:off x="9034584" y="5962282"/>
              <a:ext cx="434122" cy="972651"/>
            </a:xfrm>
            <a:custGeom>
              <a:avLst/>
              <a:gdLst>
                <a:gd name="T0" fmla="*/ 38 w 348"/>
                <a:gd name="T1" fmla="*/ 759 h 781"/>
                <a:gd name="T2" fmla="*/ 55 w 348"/>
                <a:gd name="T3" fmla="*/ 745 h 781"/>
                <a:gd name="T4" fmla="*/ 48 w 348"/>
                <a:gd name="T5" fmla="*/ 751 h 781"/>
                <a:gd name="T6" fmla="*/ 39 w 348"/>
                <a:gd name="T7" fmla="*/ 741 h 781"/>
                <a:gd name="T8" fmla="*/ 25 w 348"/>
                <a:gd name="T9" fmla="*/ 737 h 781"/>
                <a:gd name="T10" fmla="*/ 18 w 348"/>
                <a:gd name="T11" fmla="*/ 551 h 781"/>
                <a:gd name="T12" fmla="*/ 22 w 348"/>
                <a:gd name="T13" fmla="*/ 557 h 781"/>
                <a:gd name="T14" fmla="*/ 126 w 348"/>
                <a:gd name="T15" fmla="*/ 425 h 781"/>
                <a:gd name="T16" fmla="*/ 263 w 348"/>
                <a:gd name="T17" fmla="*/ 96 h 781"/>
                <a:gd name="T18" fmla="*/ 258 w 348"/>
                <a:gd name="T19" fmla="*/ 117 h 781"/>
                <a:gd name="T20" fmla="*/ 298 w 348"/>
                <a:gd name="T21" fmla="*/ 210 h 781"/>
                <a:gd name="T22" fmla="*/ 269 w 348"/>
                <a:gd name="T23" fmla="*/ 275 h 781"/>
                <a:gd name="T24" fmla="*/ 292 w 348"/>
                <a:gd name="T25" fmla="*/ 333 h 781"/>
                <a:gd name="T26" fmla="*/ 289 w 348"/>
                <a:gd name="T27" fmla="*/ 376 h 781"/>
                <a:gd name="T28" fmla="*/ 293 w 348"/>
                <a:gd name="T29" fmla="*/ 409 h 781"/>
                <a:gd name="T30" fmla="*/ 291 w 348"/>
                <a:gd name="T31" fmla="*/ 438 h 781"/>
                <a:gd name="T32" fmla="*/ 311 w 348"/>
                <a:gd name="T33" fmla="*/ 477 h 781"/>
                <a:gd name="T34" fmla="*/ 298 w 348"/>
                <a:gd name="T35" fmla="*/ 516 h 781"/>
                <a:gd name="T36" fmla="*/ 346 w 348"/>
                <a:gd name="T37" fmla="*/ 571 h 781"/>
                <a:gd name="T38" fmla="*/ 313 w 348"/>
                <a:gd name="T39" fmla="*/ 632 h 781"/>
                <a:gd name="T40" fmla="*/ 258 w 348"/>
                <a:gd name="T41" fmla="*/ 700 h 781"/>
                <a:gd name="T42" fmla="*/ 219 w 348"/>
                <a:gd name="T43" fmla="*/ 736 h 781"/>
                <a:gd name="T44" fmla="*/ 187 w 348"/>
                <a:gd name="T45" fmla="*/ 737 h 781"/>
                <a:gd name="T46" fmla="*/ 172 w 348"/>
                <a:gd name="T47" fmla="*/ 737 h 781"/>
                <a:gd name="T48" fmla="*/ 160 w 348"/>
                <a:gd name="T49" fmla="*/ 746 h 781"/>
                <a:gd name="T50" fmla="*/ 121 w 348"/>
                <a:gd name="T51" fmla="*/ 766 h 781"/>
                <a:gd name="T52" fmla="*/ 74 w 348"/>
                <a:gd name="T53" fmla="*/ 778 h 781"/>
                <a:gd name="T54" fmla="*/ 71 w 348"/>
                <a:gd name="T55" fmla="*/ 754 h 781"/>
                <a:gd name="T56" fmla="*/ 57 w 348"/>
                <a:gd name="T57" fmla="*/ 762 h 781"/>
                <a:gd name="T58" fmla="*/ 59 w 348"/>
                <a:gd name="T59" fmla="*/ 750 h 781"/>
                <a:gd name="T60" fmla="*/ 35 w 348"/>
                <a:gd name="T61" fmla="*/ 730 h 781"/>
                <a:gd name="T62" fmla="*/ 23 w 348"/>
                <a:gd name="T63" fmla="*/ 700 h 781"/>
                <a:gd name="T64" fmla="*/ 28 w 348"/>
                <a:gd name="T65" fmla="*/ 669 h 781"/>
                <a:gd name="T66" fmla="*/ 24 w 348"/>
                <a:gd name="T67" fmla="*/ 643 h 781"/>
                <a:gd name="T68" fmla="*/ 16 w 348"/>
                <a:gd name="T69" fmla="*/ 590 h 781"/>
                <a:gd name="T70" fmla="*/ 37 w 348"/>
                <a:gd name="T71" fmla="*/ 552 h 781"/>
                <a:gd name="T72" fmla="*/ 53 w 348"/>
                <a:gd name="T73" fmla="*/ 535 h 781"/>
                <a:gd name="T74" fmla="*/ 91 w 348"/>
                <a:gd name="T75" fmla="*/ 495 h 781"/>
                <a:gd name="T76" fmla="*/ 125 w 348"/>
                <a:gd name="T77" fmla="*/ 438 h 781"/>
                <a:gd name="T78" fmla="*/ 148 w 348"/>
                <a:gd name="T79" fmla="*/ 425 h 781"/>
                <a:gd name="T80" fmla="*/ 133 w 348"/>
                <a:gd name="T81" fmla="*/ 373 h 781"/>
                <a:gd name="T82" fmla="*/ 115 w 348"/>
                <a:gd name="T83" fmla="*/ 361 h 781"/>
                <a:gd name="T84" fmla="*/ 97 w 348"/>
                <a:gd name="T85" fmla="*/ 316 h 781"/>
                <a:gd name="T86" fmla="*/ 106 w 348"/>
                <a:gd name="T87" fmla="*/ 280 h 781"/>
                <a:gd name="T88" fmla="*/ 99 w 348"/>
                <a:gd name="T89" fmla="*/ 241 h 781"/>
                <a:gd name="T90" fmla="*/ 91 w 348"/>
                <a:gd name="T91" fmla="*/ 220 h 781"/>
                <a:gd name="T92" fmla="*/ 86 w 348"/>
                <a:gd name="T93" fmla="*/ 176 h 781"/>
                <a:gd name="T94" fmla="*/ 43 w 348"/>
                <a:gd name="T95" fmla="*/ 139 h 781"/>
                <a:gd name="T96" fmla="*/ 9 w 348"/>
                <a:gd name="T97" fmla="*/ 102 h 781"/>
                <a:gd name="T98" fmla="*/ 13 w 348"/>
                <a:gd name="T99" fmla="*/ 80 h 781"/>
                <a:gd name="T100" fmla="*/ 46 w 348"/>
                <a:gd name="T101" fmla="*/ 97 h 781"/>
                <a:gd name="T102" fmla="*/ 90 w 348"/>
                <a:gd name="T103" fmla="*/ 126 h 781"/>
                <a:gd name="T104" fmla="*/ 132 w 348"/>
                <a:gd name="T105" fmla="*/ 132 h 781"/>
                <a:gd name="T106" fmla="*/ 163 w 348"/>
                <a:gd name="T107" fmla="*/ 98 h 781"/>
                <a:gd name="T108" fmla="*/ 181 w 348"/>
                <a:gd name="T109" fmla="*/ 26 h 781"/>
                <a:gd name="T110" fmla="*/ 222 w 348"/>
                <a:gd name="T111" fmla="*/ 2 h 781"/>
                <a:gd name="T112" fmla="*/ 274 w 348"/>
                <a:gd name="T113"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781">
                  <a:moveTo>
                    <a:pt x="31" y="761"/>
                  </a:moveTo>
                  <a:lnTo>
                    <a:pt x="29" y="761"/>
                  </a:lnTo>
                  <a:lnTo>
                    <a:pt x="27" y="759"/>
                  </a:lnTo>
                  <a:lnTo>
                    <a:pt x="28" y="758"/>
                  </a:lnTo>
                  <a:lnTo>
                    <a:pt x="30" y="756"/>
                  </a:lnTo>
                  <a:lnTo>
                    <a:pt x="32" y="757"/>
                  </a:lnTo>
                  <a:lnTo>
                    <a:pt x="32" y="759"/>
                  </a:lnTo>
                  <a:lnTo>
                    <a:pt x="31" y="761"/>
                  </a:lnTo>
                  <a:close/>
                  <a:moveTo>
                    <a:pt x="38" y="759"/>
                  </a:moveTo>
                  <a:lnTo>
                    <a:pt x="35" y="761"/>
                  </a:lnTo>
                  <a:lnTo>
                    <a:pt x="34" y="760"/>
                  </a:lnTo>
                  <a:lnTo>
                    <a:pt x="34" y="756"/>
                  </a:lnTo>
                  <a:lnTo>
                    <a:pt x="36" y="755"/>
                  </a:lnTo>
                  <a:lnTo>
                    <a:pt x="39" y="755"/>
                  </a:lnTo>
                  <a:lnTo>
                    <a:pt x="38" y="759"/>
                  </a:lnTo>
                  <a:close/>
                  <a:moveTo>
                    <a:pt x="49" y="744"/>
                  </a:moveTo>
                  <a:lnTo>
                    <a:pt x="53" y="745"/>
                  </a:lnTo>
                  <a:lnTo>
                    <a:pt x="55" y="745"/>
                  </a:lnTo>
                  <a:lnTo>
                    <a:pt x="57" y="748"/>
                  </a:lnTo>
                  <a:lnTo>
                    <a:pt x="53" y="750"/>
                  </a:lnTo>
                  <a:lnTo>
                    <a:pt x="53" y="753"/>
                  </a:lnTo>
                  <a:lnTo>
                    <a:pt x="55" y="755"/>
                  </a:lnTo>
                  <a:lnTo>
                    <a:pt x="55" y="757"/>
                  </a:lnTo>
                  <a:lnTo>
                    <a:pt x="52" y="757"/>
                  </a:lnTo>
                  <a:lnTo>
                    <a:pt x="50" y="755"/>
                  </a:lnTo>
                  <a:lnTo>
                    <a:pt x="49" y="753"/>
                  </a:lnTo>
                  <a:lnTo>
                    <a:pt x="48" y="751"/>
                  </a:lnTo>
                  <a:lnTo>
                    <a:pt x="46" y="749"/>
                  </a:lnTo>
                  <a:lnTo>
                    <a:pt x="47" y="747"/>
                  </a:lnTo>
                  <a:lnTo>
                    <a:pt x="47" y="745"/>
                  </a:lnTo>
                  <a:lnTo>
                    <a:pt x="49" y="744"/>
                  </a:lnTo>
                  <a:close/>
                  <a:moveTo>
                    <a:pt x="43" y="746"/>
                  </a:moveTo>
                  <a:lnTo>
                    <a:pt x="41" y="746"/>
                  </a:lnTo>
                  <a:lnTo>
                    <a:pt x="37" y="743"/>
                  </a:lnTo>
                  <a:lnTo>
                    <a:pt x="37" y="742"/>
                  </a:lnTo>
                  <a:lnTo>
                    <a:pt x="39" y="741"/>
                  </a:lnTo>
                  <a:lnTo>
                    <a:pt x="37" y="739"/>
                  </a:lnTo>
                  <a:lnTo>
                    <a:pt x="38" y="737"/>
                  </a:lnTo>
                  <a:lnTo>
                    <a:pt x="41" y="739"/>
                  </a:lnTo>
                  <a:lnTo>
                    <a:pt x="42" y="742"/>
                  </a:lnTo>
                  <a:lnTo>
                    <a:pt x="41" y="742"/>
                  </a:lnTo>
                  <a:lnTo>
                    <a:pt x="43" y="745"/>
                  </a:lnTo>
                  <a:lnTo>
                    <a:pt x="43" y="746"/>
                  </a:lnTo>
                  <a:close/>
                  <a:moveTo>
                    <a:pt x="26" y="734"/>
                  </a:moveTo>
                  <a:lnTo>
                    <a:pt x="25" y="737"/>
                  </a:lnTo>
                  <a:lnTo>
                    <a:pt x="23" y="736"/>
                  </a:lnTo>
                  <a:lnTo>
                    <a:pt x="21" y="737"/>
                  </a:lnTo>
                  <a:lnTo>
                    <a:pt x="19" y="734"/>
                  </a:lnTo>
                  <a:lnTo>
                    <a:pt x="18" y="729"/>
                  </a:lnTo>
                  <a:lnTo>
                    <a:pt x="18" y="728"/>
                  </a:lnTo>
                  <a:lnTo>
                    <a:pt x="20" y="727"/>
                  </a:lnTo>
                  <a:lnTo>
                    <a:pt x="21" y="729"/>
                  </a:lnTo>
                  <a:lnTo>
                    <a:pt x="26" y="734"/>
                  </a:lnTo>
                  <a:close/>
                  <a:moveTo>
                    <a:pt x="18" y="551"/>
                  </a:moveTo>
                  <a:lnTo>
                    <a:pt x="18" y="553"/>
                  </a:lnTo>
                  <a:lnTo>
                    <a:pt x="20" y="552"/>
                  </a:lnTo>
                  <a:lnTo>
                    <a:pt x="23" y="550"/>
                  </a:lnTo>
                  <a:lnTo>
                    <a:pt x="25" y="551"/>
                  </a:lnTo>
                  <a:lnTo>
                    <a:pt x="25" y="554"/>
                  </a:lnTo>
                  <a:lnTo>
                    <a:pt x="23" y="554"/>
                  </a:lnTo>
                  <a:lnTo>
                    <a:pt x="23" y="554"/>
                  </a:lnTo>
                  <a:lnTo>
                    <a:pt x="22" y="556"/>
                  </a:lnTo>
                  <a:lnTo>
                    <a:pt x="22" y="557"/>
                  </a:lnTo>
                  <a:lnTo>
                    <a:pt x="20" y="558"/>
                  </a:lnTo>
                  <a:lnTo>
                    <a:pt x="16" y="554"/>
                  </a:lnTo>
                  <a:lnTo>
                    <a:pt x="14" y="549"/>
                  </a:lnTo>
                  <a:lnTo>
                    <a:pt x="19" y="549"/>
                  </a:lnTo>
                  <a:lnTo>
                    <a:pt x="18" y="550"/>
                  </a:lnTo>
                  <a:lnTo>
                    <a:pt x="18" y="551"/>
                  </a:lnTo>
                  <a:close/>
                  <a:moveTo>
                    <a:pt x="134" y="424"/>
                  </a:moveTo>
                  <a:lnTo>
                    <a:pt x="129" y="426"/>
                  </a:lnTo>
                  <a:lnTo>
                    <a:pt x="126" y="425"/>
                  </a:lnTo>
                  <a:lnTo>
                    <a:pt x="126" y="420"/>
                  </a:lnTo>
                  <a:lnTo>
                    <a:pt x="128" y="418"/>
                  </a:lnTo>
                  <a:lnTo>
                    <a:pt x="132" y="417"/>
                  </a:lnTo>
                  <a:lnTo>
                    <a:pt x="138" y="419"/>
                  </a:lnTo>
                  <a:lnTo>
                    <a:pt x="139" y="420"/>
                  </a:lnTo>
                  <a:lnTo>
                    <a:pt x="135" y="422"/>
                  </a:lnTo>
                  <a:lnTo>
                    <a:pt x="134" y="424"/>
                  </a:lnTo>
                  <a:close/>
                  <a:moveTo>
                    <a:pt x="265" y="95"/>
                  </a:moveTo>
                  <a:lnTo>
                    <a:pt x="263" y="96"/>
                  </a:lnTo>
                  <a:lnTo>
                    <a:pt x="257" y="101"/>
                  </a:lnTo>
                  <a:lnTo>
                    <a:pt x="253" y="103"/>
                  </a:lnTo>
                  <a:lnTo>
                    <a:pt x="248" y="105"/>
                  </a:lnTo>
                  <a:lnTo>
                    <a:pt x="249" y="108"/>
                  </a:lnTo>
                  <a:lnTo>
                    <a:pt x="257" y="108"/>
                  </a:lnTo>
                  <a:lnTo>
                    <a:pt x="258" y="110"/>
                  </a:lnTo>
                  <a:lnTo>
                    <a:pt x="259" y="111"/>
                  </a:lnTo>
                  <a:lnTo>
                    <a:pt x="259" y="113"/>
                  </a:lnTo>
                  <a:lnTo>
                    <a:pt x="258" y="117"/>
                  </a:lnTo>
                  <a:lnTo>
                    <a:pt x="250" y="137"/>
                  </a:lnTo>
                  <a:lnTo>
                    <a:pt x="250" y="142"/>
                  </a:lnTo>
                  <a:lnTo>
                    <a:pt x="252" y="154"/>
                  </a:lnTo>
                  <a:lnTo>
                    <a:pt x="257" y="167"/>
                  </a:lnTo>
                  <a:lnTo>
                    <a:pt x="268" y="173"/>
                  </a:lnTo>
                  <a:lnTo>
                    <a:pt x="277" y="178"/>
                  </a:lnTo>
                  <a:lnTo>
                    <a:pt x="283" y="190"/>
                  </a:lnTo>
                  <a:lnTo>
                    <a:pt x="293" y="205"/>
                  </a:lnTo>
                  <a:lnTo>
                    <a:pt x="298" y="210"/>
                  </a:lnTo>
                  <a:lnTo>
                    <a:pt x="298" y="212"/>
                  </a:lnTo>
                  <a:lnTo>
                    <a:pt x="296" y="222"/>
                  </a:lnTo>
                  <a:lnTo>
                    <a:pt x="290" y="232"/>
                  </a:lnTo>
                  <a:lnTo>
                    <a:pt x="285" y="240"/>
                  </a:lnTo>
                  <a:lnTo>
                    <a:pt x="278" y="250"/>
                  </a:lnTo>
                  <a:lnTo>
                    <a:pt x="274" y="259"/>
                  </a:lnTo>
                  <a:lnTo>
                    <a:pt x="269" y="269"/>
                  </a:lnTo>
                  <a:lnTo>
                    <a:pt x="269" y="272"/>
                  </a:lnTo>
                  <a:lnTo>
                    <a:pt x="269" y="275"/>
                  </a:lnTo>
                  <a:lnTo>
                    <a:pt x="269" y="279"/>
                  </a:lnTo>
                  <a:lnTo>
                    <a:pt x="275" y="291"/>
                  </a:lnTo>
                  <a:lnTo>
                    <a:pt x="278" y="298"/>
                  </a:lnTo>
                  <a:lnTo>
                    <a:pt x="281" y="305"/>
                  </a:lnTo>
                  <a:lnTo>
                    <a:pt x="284" y="312"/>
                  </a:lnTo>
                  <a:lnTo>
                    <a:pt x="285" y="318"/>
                  </a:lnTo>
                  <a:lnTo>
                    <a:pt x="288" y="325"/>
                  </a:lnTo>
                  <a:lnTo>
                    <a:pt x="289" y="328"/>
                  </a:lnTo>
                  <a:lnTo>
                    <a:pt x="292" y="333"/>
                  </a:lnTo>
                  <a:lnTo>
                    <a:pt x="295" y="340"/>
                  </a:lnTo>
                  <a:lnTo>
                    <a:pt x="296" y="345"/>
                  </a:lnTo>
                  <a:lnTo>
                    <a:pt x="301" y="363"/>
                  </a:lnTo>
                  <a:lnTo>
                    <a:pt x="302" y="368"/>
                  </a:lnTo>
                  <a:lnTo>
                    <a:pt x="301" y="372"/>
                  </a:lnTo>
                  <a:lnTo>
                    <a:pt x="299" y="372"/>
                  </a:lnTo>
                  <a:lnTo>
                    <a:pt x="294" y="373"/>
                  </a:lnTo>
                  <a:lnTo>
                    <a:pt x="289" y="375"/>
                  </a:lnTo>
                  <a:lnTo>
                    <a:pt x="289" y="376"/>
                  </a:lnTo>
                  <a:lnTo>
                    <a:pt x="293" y="380"/>
                  </a:lnTo>
                  <a:lnTo>
                    <a:pt x="289" y="387"/>
                  </a:lnTo>
                  <a:lnTo>
                    <a:pt x="289" y="398"/>
                  </a:lnTo>
                  <a:lnTo>
                    <a:pt x="286" y="403"/>
                  </a:lnTo>
                  <a:lnTo>
                    <a:pt x="286" y="404"/>
                  </a:lnTo>
                  <a:lnTo>
                    <a:pt x="286" y="406"/>
                  </a:lnTo>
                  <a:lnTo>
                    <a:pt x="287" y="406"/>
                  </a:lnTo>
                  <a:lnTo>
                    <a:pt x="292" y="408"/>
                  </a:lnTo>
                  <a:lnTo>
                    <a:pt x="293" y="409"/>
                  </a:lnTo>
                  <a:lnTo>
                    <a:pt x="293" y="412"/>
                  </a:lnTo>
                  <a:lnTo>
                    <a:pt x="292" y="415"/>
                  </a:lnTo>
                  <a:lnTo>
                    <a:pt x="289" y="417"/>
                  </a:lnTo>
                  <a:lnTo>
                    <a:pt x="287" y="420"/>
                  </a:lnTo>
                  <a:lnTo>
                    <a:pt x="285" y="424"/>
                  </a:lnTo>
                  <a:lnTo>
                    <a:pt x="286" y="426"/>
                  </a:lnTo>
                  <a:lnTo>
                    <a:pt x="287" y="430"/>
                  </a:lnTo>
                  <a:lnTo>
                    <a:pt x="289" y="435"/>
                  </a:lnTo>
                  <a:lnTo>
                    <a:pt x="291" y="438"/>
                  </a:lnTo>
                  <a:lnTo>
                    <a:pt x="300" y="441"/>
                  </a:lnTo>
                  <a:lnTo>
                    <a:pt x="302" y="443"/>
                  </a:lnTo>
                  <a:lnTo>
                    <a:pt x="302" y="447"/>
                  </a:lnTo>
                  <a:lnTo>
                    <a:pt x="302" y="450"/>
                  </a:lnTo>
                  <a:lnTo>
                    <a:pt x="298" y="457"/>
                  </a:lnTo>
                  <a:lnTo>
                    <a:pt x="298" y="459"/>
                  </a:lnTo>
                  <a:lnTo>
                    <a:pt x="299" y="465"/>
                  </a:lnTo>
                  <a:lnTo>
                    <a:pt x="302" y="471"/>
                  </a:lnTo>
                  <a:lnTo>
                    <a:pt x="311" y="477"/>
                  </a:lnTo>
                  <a:lnTo>
                    <a:pt x="314" y="480"/>
                  </a:lnTo>
                  <a:lnTo>
                    <a:pt x="315" y="483"/>
                  </a:lnTo>
                  <a:lnTo>
                    <a:pt x="315" y="487"/>
                  </a:lnTo>
                  <a:lnTo>
                    <a:pt x="315" y="491"/>
                  </a:lnTo>
                  <a:lnTo>
                    <a:pt x="314" y="496"/>
                  </a:lnTo>
                  <a:lnTo>
                    <a:pt x="311" y="501"/>
                  </a:lnTo>
                  <a:lnTo>
                    <a:pt x="305" y="511"/>
                  </a:lnTo>
                  <a:lnTo>
                    <a:pt x="298" y="515"/>
                  </a:lnTo>
                  <a:lnTo>
                    <a:pt x="298" y="516"/>
                  </a:lnTo>
                  <a:lnTo>
                    <a:pt x="300" y="519"/>
                  </a:lnTo>
                  <a:lnTo>
                    <a:pt x="311" y="533"/>
                  </a:lnTo>
                  <a:lnTo>
                    <a:pt x="319" y="539"/>
                  </a:lnTo>
                  <a:lnTo>
                    <a:pt x="329" y="548"/>
                  </a:lnTo>
                  <a:lnTo>
                    <a:pt x="336" y="554"/>
                  </a:lnTo>
                  <a:lnTo>
                    <a:pt x="338" y="558"/>
                  </a:lnTo>
                  <a:lnTo>
                    <a:pt x="341" y="563"/>
                  </a:lnTo>
                  <a:lnTo>
                    <a:pt x="344" y="568"/>
                  </a:lnTo>
                  <a:lnTo>
                    <a:pt x="346" y="571"/>
                  </a:lnTo>
                  <a:lnTo>
                    <a:pt x="347" y="574"/>
                  </a:lnTo>
                  <a:lnTo>
                    <a:pt x="347" y="576"/>
                  </a:lnTo>
                  <a:lnTo>
                    <a:pt x="344" y="584"/>
                  </a:lnTo>
                  <a:lnTo>
                    <a:pt x="342" y="590"/>
                  </a:lnTo>
                  <a:lnTo>
                    <a:pt x="339" y="598"/>
                  </a:lnTo>
                  <a:lnTo>
                    <a:pt x="336" y="604"/>
                  </a:lnTo>
                  <a:lnTo>
                    <a:pt x="328" y="615"/>
                  </a:lnTo>
                  <a:lnTo>
                    <a:pt x="316" y="629"/>
                  </a:lnTo>
                  <a:lnTo>
                    <a:pt x="313" y="632"/>
                  </a:lnTo>
                  <a:lnTo>
                    <a:pt x="308" y="640"/>
                  </a:lnTo>
                  <a:lnTo>
                    <a:pt x="299" y="654"/>
                  </a:lnTo>
                  <a:lnTo>
                    <a:pt x="296" y="657"/>
                  </a:lnTo>
                  <a:lnTo>
                    <a:pt x="288" y="668"/>
                  </a:lnTo>
                  <a:lnTo>
                    <a:pt x="285" y="671"/>
                  </a:lnTo>
                  <a:lnTo>
                    <a:pt x="282" y="675"/>
                  </a:lnTo>
                  <a:lnTo>
                    <a:pt x="274" y="685"/>
                  </a:lnTo>
                  <a:lnTo>
                    <a:pt x="266" y="693"/>
                  </a:lnTo>
                  <a:lnTo>
                    <a:pt x="258" y="700"/>
                  </a:lnTo>
                  <a:lnTo>
                    <a:pt x="256" y="704"/>
                  </a:lnTo>
                  <a:lnTo>
                    <a:pt x="253" y="707"/>
                  </a:lnTo>
                  <a:lnTo>
                    <a:pt x="249" y="709"/>
                  </a:lnTo>
                  <a:lnTo>
                    <a:pt x="247" y="711"/>
                  </a:lnTo>
                  <a:lnTo>
                    <a:pt x="239" y="720"/>
                  </a:lnTo>
                  <a:lnTo>
                    <a:pt x="228" y="733"/>
                  </a:lnTo>
                  <a:lnTo>
                    <a:pt x="227" y="734"/>
                  </a:lnTo>
                  <a:lnTo>
                    <a:pt x="224" y="735"/>
                  </a:lnTo>
                  <a:lnTo>
                    <a:pt x="219" y="736"/>
                  </a:lnTo>
                  <a:lnTo>
                    <a:pt x="217" y="738"/>
                  </a:lnTo>
                  <a:lnTo>
                    <a:pt x="211" y="733"/>
                  </a:lnTo>
                  <a:lnTo>
                    <a:pt x="209" y="733"/>
                  </a:lnTo>
                  <a:lnTo>
                    <a:pt x="205" y="734"/>
                  </a:lnTo>
                  <a:lnTo>
                    <a:pt x="201" y="737"/>
                  </a:lnTo>
                  <a:lnTo>
                    <a:pt x="194" y="739"/>
                  </a:lnTo>
                  <a:lnTo>
                    <a:pt x="190" y="740"/>
                  </a:lnTo>
                  <a:lnTo>
                    <a:pt x="188" y="741"/>
                  </a:lnTo>
                  <a:lnTo>
                    <a:pt x="187" y="737"/>
                  </a:lnTo>
                  <a:lnTo>
                    <a:pt x="189" y="733"/>
                  </a:lnTo>
                  <a:lnTo>
                    <a:pt x="190" y="729"/>
                  </a:lnTo>
                  <a:lnTo>
                    <a:pt x="190" y="728"/>
                  </a:lnTo>
                  <a:lnTo>
                    <a:pt x="189" y="728"/>
                  </a:lnTo>
                  <a:lnTo>
                    <a:pt x="187" y="733"/>
                  </a:lnTo>
                  <a:lnTo>
                    <a:pt x="185" y="738"/>
                  </a:lnTo>
                  <a:lnTo>
                    <a:pt x="183" y="740"/>
                  </a:lnTo>
                  <a:lnTo>
                    <a:pt x="178" y="742"/>
                  </a:lnTo>
                  <a:lnTo>
                    <a:pt x="172" y="737"/>
                  </a:lnTo>
                  <a:lnTo>
                    <a:pt x="170" y="737"/>
                  </a:lnTo>
                  <a:lnTo>
                    <a:pt x="171" y="740"/>
                  </a:lnTo>
                  <a:lnTo>
                    <a:pt x="172" y="744"/>
                  </a:lnTo>
                  <a:lnTo>
                    <a:pt x="172" y="746"/>
                  </a:lnTo>
                  <a:lnTo>
                    <a:pt x="169" y="745"/>
                  </a:lnTo>
                  <a:lnTo>
                    <a:pt x="166" y="748"/>
                  </a:lnTo>
                  <a:lnTo>
                    <a:pt x="163" y="750"/>
                  </a:lnTo>
                  <a:lnTo>
                    <a:pt x="162" y="750"/>
                  </a:lnTo>
                  <a:lnTo>
                    <a:pt x="160" y="746"/>
                  </a:lnTo>
                  <a:lnTo>
                    <a:pt x="156" y="748"/>
                  </a:lnTo>
                  <a:lnTo>
                    <a:pt x="154" y="751"/>
                  </a:lnTo>
                  <a:lnTo>
                    <a:pt x="148" y="751"/>
                  </a:lnTo>
                  <a:lnTo>
                    <a:pt x="144" y="755"/>
                  </a:lnTo>
                  <a:lnTo>
                    <a:pt x="138" y="757"/>
                  </a:lnTo>
                  <a:lnTo>
                    <a:pt x="134" y="757"/>
                  </a:lnTo>
                  <a:lnTo>
                    <a:pt x="126" y="761"/>
                  </a:lnTo>
                  <a:lnTo>
                    <a:pt x="124" y="765"/>
                  </a:lnTo>
                  <a:lnTo>
                    <a:pt x="121" y="766"/>
                  </a:lnTo>
                  <a:lnTo>
                    <a:pt x="118" y="765"/>
                  </a:lnTo>
                  <a:lnTo>
                    <a:pt x="108" y="767"/>
                  </a:lnTo>
                  <a:lnTo>
                    <a:pt x="98" y="770"/>
                  </a:lnTo>
                  <a:lnTo>
                    <a:pt x="94" y="770"/>
                  </a:lnTo>
                  <a:lnTo>
                    <a:pt x="90" y="769"/>
                  </a:lnTo>
                  <a:lnTo>
                    <a:pt x="86" y="772"/>
                  </a:lnTo>
                  <a:lnTo>
                    <a:pt x="81" y="777"/>
                  </a:lnTo>
                  <a:lnTo>
                    <a:pt x="76" y="780"/>
                  </a:lnTo>
                  <a:lnTo>
                    <a:pt x="74" y="778"/>
                  </a:lnTo>
                  <a:lnTo>
                    <a:pt x="75" y="776"/>
                  </a:lnTo>
                  <a:lnTo>
                    <a:pt x="79" y="773"/>
                  </a:lnTo>
                  <a:lnTo>
                    <a:pt x="81" y="769"/>
                  </a:lnTo>
                  <a:lnTo>
                    <a:pt x="81" y="766"/>
                  </a:lnTo>
                  <a:lnTo>
                    <a:pt x="80" y="765"/>
                  </a:lnTo>
                  <a:lnTo>
                    <a:pt x="78" y="764"/>
                  </a:lnTo>
                  <a:lnTo>
                    <a:pt x="75" y="761"/>
                  </a:lnTo>
                  <a:lnTo>
                    <a:pt x="72" y="755"/>
                  </a:lnTo>
                  <a:lnTo>
                    <a:pt x="71" y="754"/>
                  </a:lnTo>
                  <a:lnTo>
                    <a:pt x="70" y="756"/>
                  </a:lnTo>
                  <a:lnTo>
                    <a:pt x="69" y="761"/>
                  </a:lnTo>
                  <a:lnTo>
                    <a:pt x="69" y="762"/>
                  </a:lnTo>
                  <a:lnTo>
                    <a:pt x="68" y="764"/>
                  </a:lnTo>
                  <a:lnTo>
                    <a:pt x="66" y="765"/>
                  </a:lnTo>
                  <a:lnTo>
                    <a:pt x="64" y="766"/>
                  </a:lnTo>
                  <a:lnTo>
                    <a:pt x="58" y="766"/>
                  </a:lnTo>
                  <a:lnTo>
                    <a:pt x="57" y="763"/>
                  </a:lnTo>
                  <a:lnTo>
                    <a:pt x="57" y="762"/>
                  </a:lnTo>
                  <a:lnTo>
                    <a:pt x="58" y="758"/>
                  </a:lnTo>
                  <a:lnTo>
                    <a:pt x="58" y="757"/>
                  </a:lnTo>
                  <a:lnTo>
                    <a:pt x="58" y="755"/>
                  </a:lnTo>
                  <a:lnTo>
                    <a:pt x="59" y="755"/>
                  </a:lnTo>
                  <a:lnTo>
                    <a:pt x="61" y="755"/>
                  </a:lnTo>
                  <a:lnTo>
                    <a:pt x="62" y="753"/>
                  </a:lnTo>
                  <a:lnTo>
                    <a:pt x="62" y="751"/>
                  </a:lnTo>
                  <a:lnTo>
                    <a:pt x="60" y="751"/>
                  </a:lnTo>
                  <a:lnTo>
                    <a:pt x="59" y="750"/>
                  </a:lnTo>
                  <a:lnTo>
                    <a:pt x="62" y="745"/>
                  </a:lnTo>
                  <a:lnTo>
                    <a:pt x="62" y="744"/>
                  </a:lnTo>
                  <a:lnTo>
                    <a:pt x="61" y="743"/>
                  </a:lnTo>
                  <a:lnTo>
                    <a:pt x="60" y="744"/>
                  </a:lnTo>
                  <a:lnTo>
                    <a:pt x="52" y="742"/>
                  </a:lnTo>
                  <a:lnTo>
                    <a:pt x="41" y="735"/>
                  </a:lnTo>
                  <a:lnTo>
                    <a:pt x="39" y="735"/>
                  </a:lnTo>
                  <a:lnTo>
                    <a:pt x="37" y="729"/>
                  </a:lnTo>
                  <a:lnTo>
                    <a:pt x="35" y="730"/>
                  </a:lnTo>
                  <a:lnTo>
                    <a:pt x="31" y="734"/>
                  </a:lnTo>
                  <a:lnTo>
                    <a:pt x="28" y="731"/>
                  </a:lnTo>
                  <a:lnTo>
                    <a:pt x="25" y="729"/>
                  </a:lnTo>
                  <a:lnTo>
                    <a:pt x="25" y="727"/>
                  </a:lnTo>
                  <a:lnTo>
                    <a:pt x="25" y="723"/>
                  </a:lnTo>
                  <a:lnTo>
                    <a:pt x="25" y="719"/>
                  </a:lnTo>
                  <a:lnTo>
                    <a:pt x="23" y="714"/>
                  </a:lnTo>
                  <a:lnTo>
                    <a:pt x="23" y="706"/>
                  </a:lnTo>
                  <a:lnTo>
                    <a:pt x="23" y="700"/>
                  </a:lnTo>
                  <a:lnTo>
                    <a:pt x="26" y="695"/>
                  </a:lnTo>
                  <a:lnTo>
                    <a:pt x="27" y="693"/>
                  </a:lnTo>
                  <a:lnTo>
                    <a:pt x="28" y="686"/>
                  </a:lnTo>
                  <a:lnTo>
                    <a:pt x="28" y="677"/>
                  </a:lnTo>
                  <a:lnTo>
                    <a:pt x="28" y="674"/>
                  </a:lnTo>
                  <a:lnTo>
                    <a:pt x="28" y="672"/>
                  </a:lnTo>
                  <a:lnTo>
                    <a:pt x="30" y="672"/>
                  </a:lnTo>
                  <a:lnTo>
                    <a:pt x="29" y="671"/>
                  </a:lnTo>
                  <a:lnTo>
                    <a:pt x="28" y="669"/>
                  </a:lnTo>
                  <a:lnTo>
                    <a:pt x="28" y="667"/>
                  </a:lnTo>
                  <a:lnTo>
                    <a:pt x="28" y="666"/>
                  </a:lnTo>
                  <a:lnTo>
                    <a:pt x="30" y="666"/>
                  </a:lnTo>
                  <a:lnTo>
                    <a:pt x="31" y="666"/>
                  </a:lnTo>
                  <a:lnTo>
                    <a:pt x="31" y="665"/>
                  </a:lnTo>
                  <a:lnTo>
                    <a:pt x="29" y="660"/>
                  </a:lnTo>
                  <a:lnTo>
                    <a:pt x="29" y="658"/>
                  </a:lnTo>
                  <a:lnTo>
                    <a:pt x="27" y="650"/>
                  </a:lnTo>
                  <a:lnTo>
                    <a:pt x="24" y="643"/>
                  </a:lnTo>
                  <a:lnTo>
                    <a:pt x="20" y="638"/>
                  </a:lnTo>
                  <a:lnTo>
                    <a:pt x="21" y="630"/>
                  </a:lnTo>
                  <a:lnTo>
                    <a:pt x="23" y="622"/>
                  </a:lnTo>
                  <a:lnTo>
                    <a:pt x="22" y="619"/>
                  </a:lnTo>
                  <a:lnTo>
                    <a:pt x="22" y="614"/>
                  </a:lnTo>
                  <a:lnTo>
                    <a:pt x="17" y="609"/>
                  </a:lnTo>
                  <a:lnTo>
                    <a:pt x="16" y="602"/>
                  </a:lnTo>
                  <a:lnTo>
                    <a:pt x="15" y="595"/>
                  </a:lnTo>
                  <a:lnTo>
                    <a:pt x="16" y="590"/>
                  </a:lnTo>
                  <a:lnTo>
                    <a:pt x="16" y="587"/>
                  </a:lnTo>
                  <a:lnTo>
                    <a:pt x="18" y="583"/>
                  </a:lnTo>
                  <a:lnTo>
                    <a:pt x="26" y="572"/>
                  </a:lnTo>
                  <a:lnTo>
                    <a:pt x="27" y="566"/>
                  </a:lnTo>
                  <a:lnTo>
                    <a:pt x="32" y="566"/>
                  </a:lnTo>
                  <a:lnTo>
                    <a:pt x="30" y="561"/>
                  </a:lnTo>
                  <a:lnTo>
                    <a:pt x="29" y="557"/>
                  </a:lnTo>
                  <a:lnTo>
                    <a:pt x="29" y="554"/>
                  </a:lnTo>
                  <a:lnTo>
                    <a:pt x="37" y="552"/>
                  </a:lnTo>
                  <a:lnTo>
                    <a:pt x="40" y="554"/>
                  </a:lnTo>
                  <a:lnTo>
                    <a:pt x="47" y="551"/>
                  </a:lnTo>
                  <a:lnTo>
                    <a:pt x="53" y="547"/>
                  </a:lnTo>
                  <a:lnTo>
                    <a:pt x="53" y="544"/>
                  </a:lnTo>
                  <a:lnTo>
                    <a:pt x="53" y="542"/>
                  </a:lnTo>
                  <a:lnTo>
                    <a:pt x="51" y="538"/>
                  </a:lnTo>
                  <a:lnTo>
                    <a:pt x="52" y="537"/>
                  </a:lnTo>
                  <a:lnTo>
                    <a:pt x="55" y="537"/>
                  </a:lnTo>
                  <a:lnTo>
                    <a:pt x="53" y="535"/>
                  </a:lnTo>
                  <a:lnTo>
                    <a:pt x="53" y="533"/>
                  </a:lnTo>
                  <a:lnTo>
                    <a:pt x="56" y="534"/>
                  </a:lnTo>
                  <a:lnTo>
                    <a:pt x="60" y="527"/>
                  </a:lnTo>
                  <a:lnTo>
                    <a:pt x="60" y="522"/>
                  </a:lnTo>
                  <a:lnTo>
                    <a:pt x="68" y="520"/>
                  </a:lnTo>
                  <a:lnTo>
                    <a:pt x="75" y="510"/>
                  </a:lnTo>
                  <a:lnTo>
                    <a:pt x="80" y="507"/>
                  </a:lnTo>
                  <a:lnTo>
                    <a:pt x="83" y="505"/>
                  </a:lnTo>
                  <a:lnTo>
                    <a:pt x="91" y="495"/>
                  </a:lnTo>
                  <a:lnTo>
                    <a:pt x="94" y="494"/>
                  </a:lnTo>
                  <a:lnTo>
                    <a:pt x="96" y="488"/>
                  </a:lnTo>
                  <a:lnTo>
                    <a:pt x="103" y="478"/>
                  </a:lnTo>
                  <a:lnTo>
                    <a:pt x="105" y="477"/>
                  </a:lnTo>
                  <a:lnTo>
                    <a:pt x="108" y="469"/>
                  </a:lnTo>
                  <a:lnTo>
                    <a:pt x="116" y="459"/>
                  </a:lnTo>
                  <a:lnTo>
                    <a:pt x="121" y="447"/>
                  </a:lnTo>
                  <a:lnTo>
                    <a:pt x="124" y="443"/>
                  </a:lnTo>
                  <a:lnTo>
                    <a:pt x="125" y="438"/>
                  </a:lnTo>
                  <a:lnTo>
                    <a:pt x="128" y="438"/>
                  </a:lnTo>
                  <a:lnTo>
                    <a:pt x="131" y="435"/>
                  </a:lnTo>
                  <a:lnTo>
                    <a:pt x="137" y="432"/>
                  </a:lnTo>
                  <a:lnTo>
                    <a:pt x="143" y="433"/>
                  </a:lnTo>
                  <a:lnTo>
                    <a:pt x="146" y="435"/>
                  </a:lnTo>
                  <a:lnTo>
                    <a:pt x="148" y="434"/>
                  </a:lnTo>
                  <a:lnTo>
                    <a:pt x="148" y="430"/>
                  </a:lnTo>
                  <a:lnTo>
                    <a:pt x="146" y="427"/>
                  </a:lnTo>
                  <a:lnTo>
                    <a:pt x="148" y="425"/>
                  </a:lnTo>
                  <a:lnTo>
                    <a:pt x="151" y="423"/>
                  </a:lnTo>
                  <a:lnTo>
                    <a:pt x="151" y="419"/>
                  </a:lnTo>
                  <a:lnTo>
                    <a:pt x="150" y="416"/>
                  </a:lnTo>
                  <a:lnTo>
                    <a:pt x="147" y="412"/>
                  </a:lnTo>
                  <a:lnTo>
                    <a:pt x="148" y="405"/>
                  </a:lnTo>
                  <a:lnTo>
                    <a:pt x="149" y="396"/>
                  </a:lnTo>
                  <a:lnTo>
                    <a:pt x="150" y="387"/>
                  </a:lnTo>
                  <a:lnTo>
                    <a:pt x="146" y="382"/>
                  </a:lnTo>
                  <a:lnTo>
                    <a:pt x="133" y="373"/>
                  </a:lnTo>
                  <a:lnTo>
                    <a:pt x="132" y="373"/>
                  </a:lnTo>
                  <a:lnTo>
                    <a:pt x="129" y="372"/>
                  </a:lnTo>
                  <a:lnTo>
                    <a:pt x="126" y="365"/>
                  </a:lnTo>
                  <a:lnTo>
                    <a:pt x="127" y="360"/>
                  </a:lnTo>
                  <a:lnTo>
                    <a:pt x="127" y="357"/>
                  </a:lnTo>
                  <a:lnTo>
                    <a:pt x="126" y="358"/>
                  </a:lnTo>
                  <a:lnTo>
                    <a:pt x="124" y="361"/>
                  </a:lnTo>
                  <a:lnTo>
                    <a:pt x="120" y="363"/>
                  </a:lnTo>
                  <a:lnTo>
                    <a:pt x="115" y="361"/>
                  </a:lnTo>
                  <a:lnTo>
                    <a:pt x="112" y="362"/>
                  </a:lnTo>
                  <a:lnTo>
                    <a:pt x="109" y="348"/>
                  </a:lnTo>
                  <a:lnTo>
                    <a:pt x="107" y="342"/>
                  </a:lnTo>
                  <a:lnTo>
                    <a:pt x="104" y="335"/>
                  </a:lnTo>
                  <a:lnTo>
                    <a:pt x="99" y="332"/>
                  </a:lnTo>
                  <a:lnTo>
                    <a:pt x="98" y="330"/>
                  </a:lnTo>
                  <a:lnTo>
                    <a:pt x="98" y="327"/>
                  </a:lnTo>
                  <a:lnTo>
                    <a:pt x="98" y="322"/>
                  </a:lnTo>
                  <a:lnTo>
                    <a:pt x="97" y="316"/>
                  </a:lnTo>
                  <a:lnTo>
                    <a:pt x="97" y="311"/>
                  </a:lnTo>
                  <a:lnTo>
                    <a:pt x="98" y="309"/>
                  </a:lnTo>
                  <a:lnTo>
                    <a:pt x="100" y="307"/>
                  </a:lnTo>
                  <a:lnTo>
                    <a:pt x="103" y="301"/>
                  </a:lnTo>
                  <a:lnTo>
                    <a:pt x="104" y="297"/>
                  </a:lnTo>
                  <a:lnTo>
                    <a:pt x="104" y="291"/>
                  </a:lnTo>
                  <a:lnTo>
                    <a:pt x="105" y="285"/>
                  </a:lnTo>
                  <a:lnTo>
                    <a:pt x="107" y="282"/>
                  </a:lnTo>
                  <a:lnTo>
                    <a:pt x="106" y="280"/>
                  </a:lnTo>
                  <a:lnTo>
                    <a:pt x="105" y="277"/>
                  </a:lnTo>
                  <a:lnTo>
                    <a:pt x="103" y="272"/>
                  </a:lnTo>
                  <a:lnTo>
                    <a:pt x="99" y="267"/>
                  </a:lnTo>
                  <a:lnTo>
                    <a:pt x="97" y="261"/>
                  </a:lnTo>
                  <a:lnTo>
                    <a:pt x="96" y="257"/>
                  </a:lnTo>
                  <a:lnTo>
                    <a:pt x="95" y="252"/>
                  </a:lnTo>
                  <a:lnTo>
                    <a:pt x="95" y="248"/>
                  </a:lnTo>
                  <a:lnTo>
                    <a:pt x="96" y="245"/>
                  </a:lnTo>
                  <a:lnTo>
                    <a:pt x="99" y="241"/>
                  </a:lnTo>
                  <a:lnTo>
                    <a:pt x="100" y="240"/>
                  </a:lnTo>
                  <a:lnTo>
                    <a:pt x="99" y="232"/>
                  </a:lnTo>
                  <a:lnTo>
                    <a:pt x="96" y="231"/>
                  </a:lnTo>
                  <a:lnTo>
                    <a:pt x="93" y="230"/>
                  </a:lnTo>
                  <a:lnTo>
                    <a:pt x="90" y="230"/>
                  </a:lnTo>
                  <a:lnTo>
                    <a:pt x="89" y="229"/>
                  </a:lnTo>
                  <a:lnTo>
                    <a:pt x="89" y="228"/>
                  </a:lnTo>
                  <a:lnTo>
                    <a:pt x="90" y="224"/>
                  </a:lnTo>
                  <a:lnTo>
                    <a:pt x="91" y="220"/>
                  </a:lnTo>
                  <a:lnTo>
                    <a:pt x="93" y="218"/>
                  </a:lnTo>
                  <a:lnTo>
                    <a:pt x="93" y="216"/>
                  </a:lnTo>
                  <a:lnTo>
                    <a:pt x="91" y="209"/>
                  </a:lnTo>
                  <a:lnTo>
                    <a:pt x="91" y="201"/>
                  </a:lnTo>
                  <a:lnTo>
                    <a:pt x="91" y="194"/>
                  </a:lnTo>
                  <a:lnTo>
                    <a:pt x="96" y="189"/>
                  </a:lnTo>
                  <a:lnTo>
                    <a:pt x="96" y="188"/>
                  </a:lnTo>
                  <a:lnTo>
                    <a:pt x="90" y="183"/>
                  </a:lnTo>
                  <a:lnTo>
                    <a:pt x="86" y="176"/>
                  </a:lnTo>
                  <a:lnTo>
                    <a:pt x="85" y="173"/>
                  </a:lnTo>
                  <a:lnTo>
                    <a:pt x="81" y="172"/>
                  </a:lnTo>
                  <a:lnTo>
                    <a:pt x="79" y="162"/>
                  </a:lnTo>
                  <a:lnTo>
                    <a:pt x="74" y="157"/>
                  </a:lnTo>
                  <a:lnTo>
                    <a:pt x="70" y="153"/>
                  </a:lnTo>
                  <a:lnTo>
                    <a:pt x="68" y="150"/>
                  </a:lnTo>
                  <a:lnTo>
                    <a:pt x="55" y="144"/>
                  </a:lnTo>
                  <a:lnTo>
                    <a:pt x="50" y="143"/>
                  </a:lnTo>
                  <a:lnTo>
                    <a:pt x="43" y="139"/>
                  </a:lnTo>
                  <a:lnTo>
                    <a:pt x="39" y="134"/>
                  </a:lnTo>
                  <a:lnTo>
                    <a:pt x="35" y="131"/>
                  </a:lnTo>
                  <a:lnTo>
                    <a:pt x="31" y="127"/>
                  </a:lnTo>
                  <a:lnTo>
                    <a:pt x="27" y="124"/>
                  </a:lnTo>
                  <a:lnTo>
                    <a:pt x="25" y="121"/>
                  </a:lnTo>
                  <a:lnTo>
                    <a:pt x="20" y="116"/>
                  </a:lnTo>
                  <a:lnTo>
                    <a:pt x="17" y="112"/>
                  </a:lnTo>
                  <a:lnTo>
                    <a:pt x="9" y="105"/>
                  </a:lnTo>
                  <a:lnTo>
                    <a:pt x="9" y="102"/>
                  </a:lnTo>
                  <a:lnTo>
                    <a:pt x="9" y="100"/>
                  </a:lnTo>
                  <a:lnTo>
                    <a:pt x="8" y="99"/>
                  </a:lnTo>
                  <a:lnTo>
                    <a:pt x="0" y="94"/>
                  </a:lnTo>
                  <a:lnTo>
                    <a:pt x="1" y="91"/>
                  </a:lnTo>
                  <a:lnTo>
                    <a:pt x="8" y="91"/>
                  </a:lnTo>
                  <a:lnTo>
                    <a:pt x="14" y="93"/>
                  </a:lnTo>
                  <a:lnTo>
                    <a:pt x="15" y="92"/>
                  </a:lnTo>
                  <a:lnTo>
                    <a:pt x="16" y="90"/>
                  </a:lnTo>
                  <a:lnTo>
                    <a:pt x="13" y="80"/>
                  </a:lnTo>
                  <a:lnTo>
                    <a:pt x="14" y="78"/>
                  </a:lnTo>
                  <a:lnTo>
                    <a:pt x="16" y="75"/>
                  </a:lnTo>
                  <a:lnTo>
                    <a:pt x="20" y="73"/>
                  </a:lnTo>
                  <a:lnTo>
                    <a:pt x="26" y="73"/>
                  </a:lnTo>
                  <a:lnTo>
                    <a:pt x="30" y="73"/>
                  </a:lnTo>
                  <a:lnTo>
                    <a:pt x="31" y="73"/>
                  </a:lnTo>
                  <a:lnTo>
                    <a:pt x="37" y="84"/>
                  </a:lnTo>
                  <a:lnTo>
                    <a:pt x="43" y="93"/>
                  </a:lnTo>
                  <a:lnTo>
                    <a:pt x="46" y="97"/>
                  </a:lnTo>
                  <a:lnTo>
                    <a:pt x="53" y="110"/>
                  </a:lnTo>
                  <a:lnTo>
                    <a:pt x="55" y="116"/>
                  </a:lnTo>
                  <a:lnTo>
                    <a:pt x="57" y="121"/>
                  </a:lnTo>
                  <a:lnTo>
                    <a:pt x="59" y="121"/>
                  </a:lnTo>
                  <a:lnTo>
                    <a:pt x="69" y="124"/>
                  </a:lnTo>
                  <a:lnTo>
                    <a:pt x="77" y="126"/>
                  </a:lnTo>
                  <a:lnTo>
                    <a:pt x="80" y="129"/>
                  </a:lnTo>
                  <a:lnTo>
                    <a:pt x="86" y="128"/>
                  </a:lnTo>
                  <a:lnTo>
                    <a:pt x="90" y="126"/>
                  </a:lnTo>
                  <a:lnTo>
                    <a:pt x="98" y="122"/>
                  </a:lnTo>
                  <a:lnTo>
                    <a:pt x="100" y="118"/>
                  </a:lnTo>
                  <a:lnTo>
                    <a:pt x="102" y="114"/>
                  </a:lnTo>
                  <a:lnTo>
                    <a:pt x="107" y="115"/>
                  </a:lnTo>
                  <a:lnTo>
                    <a:pt x="112" y="118"/>
                  </a:lnTo>
                  <a:lnTo>
                    <a:pt x="118" y="123"/>
                  </a:lnTo>
                  <a:lnTo>
                    <a:pt x="122" y="124"/>
                  </a:lnTo>
                  <a:lnTo>
                    <a:pt x="129" y="127"/>
                  </a:lnTo>
                  <a:lnTo>
                    <a:pt x="132" y="132"/>
                  </a:lnTo>
                  <a:lnTo>
                    <a:pt x="137" y="133"/>
                  </a:lnTo>
                  <a:lnTo>
                    <a:pt x="142" y="129"/>
                  </a:lnTo>
                  <a:lnTo>
                    <a:pt x="145" y="118"/>
                  </a:lnTo>
                  <a:lnTo>
                    <a:pt x="147" y="113"/>
                  </a:lnTo>
                  <a:lnTo>
                    <a:pt x="150" y="109"/>
                  </a:lnTo>
                  <a:lnTo>
                    <a:pt x="154" y="107"/>
                  </a:lnTo>
                  <a:lnTo>
                    <a:pt x="157" y="107"/>
                  </a:lnTo>
                  <a:lnTo>
                    <a:pt x="159" y="104"/>
                  </a:lnTo>
                  <a:lnTo>
                    <a:pt x="163" y="98"/>
                  </a:lnTo>
                  <a:lnTo>
                    <a:pt x="163" y="90"/>
                  </a:lnTo>
                  <a:lnTo>
                    <a:pt x="163" y="76"/>
                  </a:lnTo>
                  <a:lnTo>
                    <a:pt x="163" y="72"/>
                  </a:lnTo>
                  <a:lnTo>
                    <a:pt x="166" y="64"/>
                  </a:lnTo>
                  <a:lnTo>
                    <a:pt x="170" y="44"/>
                  </a:lnTo>
                  <a:lnTo>
                    <a:pt x="171" y="38"/>
                  </a:lnTo>
                  <a:lnTo>
                    <a:pt x="173" y="34"/>
                  </a:lnTo>
                  <a:lnTo>
                    <a:pt x="176" y="33"/>
                  </a:lnTo>
                  <a:lnTo>
                    <a:pt x="181" y="26"/>
                  </a:lnTo>
                  <a:lnTo>
                    <a:pt x="187" y="14"/>
                  </a:lnTo>
                  <a:lnTo>
                    <a:pt x="189" y="13"/>
                  </a:lnTo>
                  <a:lnTo>
                    <a:pt x="194" y="12"/>
                  </a:lnTo>
                  <a:lnTo>
                    <a:pt x="201" y="12"/>
                  </a:lnTo>
                  <a:lnTo>
                    <a:pt x="206" y="15"/>
                  </a:lnTo>
                  <a:lnTo>
                    <a:pt x="207" y="15"/>
                  </a:lnTo>
                  <a:lnTo>
                    <a:pt x="209" y="14"/>
                  </a:lnTo>
                  <a:lnTo>
                    <a:pt x="214" y="10"/>
                  </a:lnTo>
                  <a:lnTo>
                    <a:pt x="222" y="2"/>
                  </a:lnTo>
                  <a:lnTo>
                    <a:pt x="226" y="0"/>
                  </a:lnTo>
                  <a:lnTo>
                    <a:pt x="231" y="0"/>
                  </a:lnTo>
                  <a:lnTo>
                    <a:pt x="236" y="9"/>
                  </a:lnTo>
                  <a:lnTo>
                    <a:pt x="243" y="18"/>
                  </a:lnTo>
                  <a:lnTo>
                    <a:pt x="247" y="22"/>
                  </a:lnTo>
                  <a:lnTo>
                    <a:pt x="260" y="31"/>
                  </a:lnTo>
                  <a:lnTo>
                    <a:pt x="271" y="36"/>
                  </a:lnTo>
                  <a:lnTo>
                    <a:pt x="277" y="55"/>
                  </a:lnTo>
                  <a:lnTo>
                    <a:pt x="274" y="61"/>
                  </a:lnTo>
                  <a:lnTo>
                    <a:pt x="272" y="64"/>
                  </a:lnTo>
                  <a:lnTo>
                    <a:pt x="267" y="71"/>
                  </a:lnTo>
                  <a:lnTo>
                    <a:pt x="261" y="81"/>
                  </a:lnTo>
                  <a:lnTo>
                    <a:pt x="261" y="86"/>
                  </a:lnTo>
                  <a:lnTo>
                    <a:pt x="263" y="91"/>
                  </a:lnTo>
                  <a:lnTo>
                    <a:pt x="265" y="9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7" name="Freeform 52">
              <a:extLst>
                <a:ext uri="{FF2B5EF4-FFF2-40B4-BE49-F238E27FC236}">
                  <a16:creationId xmlns="" xmlns:a16="http://schemas.microsoft.com/office/drawing/2014/main" id="{78FA9603-E148-9B05-CCAF-5A9DAAD2B76C}"/>
                </a:ext>
              </a:extLst>
            </p:cNvPr>
            <p:cNvSpPr>
              <a:spLocks noChangeArrowheads="1"/>
            </p:cNvSpPr>
            <p:nvPr/>
          </p:nvSpPr>
          <p:spPr bwMode="auto">
            <a:xfrm>
              <a:off x="9067555" y="6901962"/>
              <a:ext cx="5497" cy="5493"/>
            </a:xfrm>
            <a:custGeom>
              <a:avLst/>
              <a:gdLst>
                <a:gd name="T0" fmla="*/ 4 w 6"/>
                <a:gd name="T1" fmla="*/ 5 h 6"/>
                <a:gd name="T2" fmla="*/ 2 w 6"/>
                <a:gd name="T3" fmla="*/ 5 h 6"/>
                <a:gd name="T4" fmla="*/ 0 w 6"/>
                <a:gd name="T5" fmla="*/ 3 h 6"/>
                <a:gd name="T6" fmla="*/ 1 w 6"/>
                <a:gd name="T7" fmla="*/ 2 h 6"/>
                <a:gd name="T8" fmla="*/ 3 w 6"/>
                <a:gd name="T9" fmla="*/ 0 h 6"/>
                <a:gd name="T10" fmla="*/ 5 w 6"/>
                <a:gd name="T11" fmla="*/ 1 h 6"/>
                <a:gd name="T12" fmla="*/ 5 w 6"/>
                <a:gd name="T13" fmla="*/ 3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2" y="5"/>
                  </a:lnTo>
                  <a:lnTo>
                    <a:pt x="0" y="3"/>
                  </a:lnTo>
                  <a:lnTo>
                    <a:pt x="1" y="2"/>
                  </a:lnTo>
                  <a:lnTo>
                    <a:pt x="3" y="0"/>
                  </a:lnTo>
                  <a:lnTo>
                    <a:pt x="5" y="1"/>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 name="Freeform 53">
              <a:extLst>
                <a:ext uri="{FF2B5EF4-FFF2-40B4-BE49-F238E27FC236}">
                  <a16:creationId xmlns="" xmlns:a16="http://schemas.microsoft.com/office/drawing/2014/main" id="{CA2A33BE-2775-ED4B-4B7B-1C5A6027AEDC}"/>
                </a:ext>
              </a:extLst>
            </p:cNvPr>
            <p:cNvSpPr>
              <a:spLocks noChangeArrowheads="1"/>
            </p:cNvSpPr>
            <p:nvPr/>
          </p:nvSpPr>
          <p:spPr bwMode="auto">
            <a:xfrm>
              <a:off x="9078545" y="6901962"/>
              <a:ext cx="5497" cy="10990"/>
            </a:xfrm>
            <a:custGeom>
              <a:avLst/>
              <a:gdLst>
                <a:gd name="T0" fmla="*/ 4 w 6"/>
                <a:gd name="T1" fmla="*/ 4 h 7"/>
                <a:gd name="T2" fmla="*/ 1 w 6"/>
                <a:gd name="T3" fmla="*/ 6 h 7"/>
                <a:gd name="T4" fmla="*/ 0 w 6"/>
                <a:gd name="T5" fmla="*/ 5 h 7"/>
                <a:gd name="T6" fmla="*/ 0 w 6"/>
                <a:gd name="T7" fmla="*/ 1 h 7"/>
                <a:gd name="T8" fmla="*/ 2 w 6"/>
                <a:gd name="T9" fmla="*/ 0 h 7"/>
                <a:gd name="T10" fmla="*/ 5 w 6"/>
                <a:gd name="T11" fmla="*/ 0 h 7"/>
                <a:gd name="T12" fmla="*/ 4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4"/>
                  </a:moveTo>
                  <a:lnTo>
                    <a:pt x="1" y="6"/>
                  </a:lnTo>
                  <a:lnTo>
                    <a:pt x="0" y="5"/>
                  </a:lnTo>
                  <a:lnTo>
                    <a:pt x="0" y="1"/>
                  </a:lnTo>
                  <a:lnTo>
                    <a:pt x="2" y="0"/>
                  </a:lnTo>
                  <a:lnTo>
                    <a:pt x="5"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 name="Freeform 54">
              <a:extLst>
                <a:ext uri="{FF2B5EF4-FFF2-40B4-BE49-F238E27FC236}">
                  <a16:creationId xmlns="" xmlns:a16="http://schemas.microsoft.com/office/drawing/2014/main" id="{F5AD4669-2C8F-6B1A-60DC-8AF099469210}"/>
                </a:ext>
              </a:extLst>
            </p:cNvPr>
            <p:cNvSpPr>
              <a:spLocks noChangeArrowheads="1"/>
            </p:cNvSpPr>
            <p:nvPr/>
          </p:nvSpPr>
          <p:spPr bwMode="auto">
            <a:xfrm>
              <a:off x="9089535" y="6885474"/>
              <a:ext cx="16487" cy="16487"/>
            </a:xfrm>
            <a:custGeom>
              <a:avLst/>
              <a:gdLst>
                <a:gd name="T0" fmla="*/ 3 w 12"/>
                <a:gd name="T1" fmla="*/ 0 h 14"/>
                <a:gd name="T2" fmla="*/ 7 w 12"/>
                <a:gd name="T3" fmla="*/ 1 h 14"/>
                <a:gd name="T4" fmla="*/ 9 w 12"/>
                <a:gd name="T5" fmla="*/ 1 h 14"/>
                <a:gd name="T6" fmla="*/ 11 w 12"/>
                <a:gd name="T7" fmla="*/ 4 h 14"/>
                <a:gd name="T8" fmla="*/ 7 w 12"/>
                <a:gd name="T9" fmla="*/ 6 h 14"/>
                <a:gd name="T10" fmla="*/ 7 w 12"/>
                <a:gd name="T11" fmla="*/ 9 h 14"/>
                <a:gd name="T12" fmla="*/ 9 w 12"/>
                <a:gd name="T13" fmla="*/ 11 h 14"/>
                <a:gd name="T14" fmla="*/ 9 w 12"/>
                <a:gd name="T15" fmla="*/ 13 h 14"/>
                <a:gd name="T16" fmla="*/ 6 w 12"/>
                <a:gd name="T17" fmla="*/ 13 h 14"/>
                <a:gd name="T18" fmla="*/ 4 w 12"/>
                <a:gd name="T19" fmla="*/ 11 h 14"/>
                <a:gd name="T20" fmla="*/ 3 w 12"/>
                <a:gd name="T21" fmla="*/ 9 h 14"/>
                <a:gd name="T22" fmla="*/ 2 w 12"/>
                <a:gd name="T23" fmla="*/ 7 h 14"/>
                <a:gd name="T24" fmla="*/ 0 w 12"/>
                <a:gd name="T25" fmla="*/ 5 h 14"/>
                <a:gd name="T26" fmla="*/ 1 w 12"/>
                <a:gd name="T27" fmla="*/ 3 h 14"/>
                <a:gd name="T28" fmla="*/ 1 w 12"/>
                <a:gd name="T29" fmla="*/ 1 h 14"/>
                <a:gd name="T30" fmla="*/ 3 w 1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3" y="0"/>
                  </a:moveTo>
                  <a:lnTo>
                    <a:pt x="7" y="1"/>
                  </a:lnTo>
                  <a:lnTo>
                    <a:pt x="9" y="1"/>
                  </a:lnTo>
                  <a:lnTo>
                    <a:pt x="11" y="4"/>
                  </a:lnTo>
                  <a:lnTo>
                    <a:pt x="7" y="6"/>
                  </a:lnTo>
                  <a:lnTo>
                    <a:pt x="7" y="9"/>
                  </a:lnTo>
                  <a:lnTo>
                    <a:pt x="9" y="11"/>
                  </a:lnTo>
                  <a:lnTo>
                    <a:pt x="9" y="13"/>
                  </a:lnTo>
                  <a:lnTo>
                    <a:pt x="6" y="13"/>
                  </a:lnTo>
                  <a:lnTo>
                    <a:pt x="4" y="11"/>
                  </a:lnTo>
                  <a:lnTo>
                    <a:pt x="3" y="9"/>
                  </a:lnTo>
                  <a:lnTo>
                    <a:pt x="2" y="7"/>
                  </a:lnTo>
                  <a:lnTo>
                    <a:pt x="0" y="5"/>
                  </a:lnTo>
                  <a:lnTo>
                    <a:pt x="1" y="3"/>
                  </a:lnTo>
                  <a:lnTo>
                    <a:pt x="1"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 name="Freeform 55">
              <a:extLst>
                <a:ext uri="{FF2B5EF4-FFF2-40B4-BE49-F238E27FC236}">
                  <a16:creationId xmlns="" xmlns:a16="http://schemas.microsoft.com/office/drawing/2014/main" id="{09AA1040-0161-3C85-84CF-A788B8DB7AB6}"/>
                </a:ext>
              </a:extLst>
            </p:cNvPr>
            <p:cNvSpPr>
              <a:spLocks noChangeArrowheads="1"/>
            </p:cNvSpPr>
            <p:nvPr/>
          </p:nvSpPr>
          <p:spPr bwMode="auto">
            <a:xfrm>
              <a:off x="9078545" y="6879981"/>
              <a:ext cx="10990" cy="10990"/>
            </a:xfrm>
            <a:custGeom>
              <a:avLst/>
              <a:gdLst>
                <a:gd name="T0" fmla="*/ 6 w 7"/>
                <a:gd name="T1" fmla="*/ 9 h 10"/>
                <a:gd name="T2" fmla="*/ 4 w 7"/>
                <a:gd name="T3" fmla="*/ 9 h 10"/>
                <a:gd name="T4" fmla="*/ 0 w 7"/>
                <a:gd name="T5" fmla="*/ 6 h 10"/>
                <a:gd name="T6" fmla="*/ 0 w 7"/>
                <a:gd name="T7" fmla="*/ 5 h 10"/>
                <a:gd name="T8" fmla="*/ 2 w 7"/>
                <a:gd name="T9" fmla="*/ 4 h 10"/>
                <a:gd name="T10" fmla="*/ 0 w 7"/>
                <a:gd name="T11" fmla="*/ 2 h 10"/>
                <a:gd name="T12" fmla="*/ 1 w 7"/>
                <a:gd name="T13" fmla="*/ 0 h 10"/>
                <a:gd name="T14" fmla="*/ 4 w 7"/>
                <a:gd name="T15" fmla="*/ 2 h 10"/>
                <a:gd name="T16" fmla="*/ 5 w 7"/>
                <a:gd name="T17" fmla="*/ 5 h 10"/>
                <a:gd name="T18" fmla="*/ 4 w 7"/>
                <a:gd name="T19" fmla="*/ 5 h 10"/>
                <a:gd name="T20" fmla="*/ 6 w 7"/>
                <a:gd name="T21" fmla="*/ 8 h 10"/>
                <a:gd name="T22" fmla="*/ 6 w 7"/>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6" y="9"/>
                  </a:moveTo>
                  <a:lnTo>
                    <a:pt x="4" y="9"/>
                  </a:lnTo>
                  <a:lnTo>
                    <a:pt x="0" y="6"/>
                  </a:lnTo>
                  <a:lnTo>
                    <a:pt x="0" y="5"/>
                  </a:lnTo>
                  <a:lnTo>
                    <a:pt x="2" y="4"/>
                  </a:lnTo>
                  <a:lnTo>
                    <a:pt x="0" y="2"/>
                  </a:lnTo>
                  <a:lnTo>
                    <a:pt x="1" y="0"/>
                  </a:lnTo>
                  <a:lnTo>
                    <a:pt x="4" y="2"/>
                  </a:lnTo>
                  <a:lnTo>
                    <a:pt x="5" y="5"/>
                  </a:lnTo>
                  <a:lnTo>
                    <a:pt x="4" y="5"/>
                  </a:lnTo>
                  <a:lnTo>
                    <a:pt x="6" y="8"/>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 name="Freeform 56">
              <a:extLst>
                <a:ext uri="{FF2B5EF4-FFF2-40B4-BE49-F238E27FC236}">
                  <a16:creationId xmlns="" xmlns:a16="http://schemas.microsoft.com/office/drawing/2014/main" id="{652930BC-0DD2-BD34-FD87-4C225F5B223D}"/>
                </a:ext>
              </a:extLst>
            </p:cNvPr>
            <p:cNvSpPr>
              <a:spLocks noChangeArrowheads="1"/>
            </p:cNvSpPr>
            <p:nvPr/>
          </p:nvSpPr>
          <p:spPr bwMode="auto">
            <a:xfrm>
              <a:off x="9056564" y="6868990"/>
              <a:ext cx="10990" cy="10990"/>
            </a:xfrm>
            <a:custGeom>
              <a:avLst/>
              <a:gdLst>
                <a:gd name="T0" fmla="*/ 8 w 9"/>
                <a:gd name="T1" fmla="*/ 7 h 11"/>
                <a:gd name="T2" fmla="*/ 7 w 9"/>
                <a:gd name="T3" fmla="*/ 10 h 11"/>
                <a:gd name="T4" fmla="*/ 5 w 9"/>
                <a:gd name="T5" fmla="*/ 9 h 11"/>
                <a:gd name="T6" fmla="*/ 3 w 9"/>
                <a:gd name="T7" fmla="*/ 10 h 11"/>
                <a:gd name="T8" fmla="*/ 1 w 9"/>
                <a:gd name="T9" fmla="*/ 7 h 11"/>
                <a:gd name="T10" fmla="*/ 0 w 9"/>
                <a:gd name="T11" fmla="*/ 2 h 11"/>
                <a:gd name="T12" fmla="*/ 0 w 9"/>
                <a:gd name="T13" fmla="*/ 1 h 11"/>
                <a:gd name="T14" fmla="*/ 2 w 9"/>
                <a:gd name="T15" fmla="*/ 0 h 11"/>
                <a:gd name="T16" fmla="*/ 3 w 9"/>
                <a:gd name="T17" fmla="*/ 2 h 11"/>
                <a:gd name="T18" fmla="*/ 8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8" y="7"/>
                  </a:moveTo>
                  <a:lnTo>
                    <a:pt x="7" y="10"/>
                  </a:lnTo>
                  <a:lnTo>
                    <a:pt x="5" y="9"/>
                  </a:lnTo>
                  <a:lnTo>
                    <a:pt x="3" y="10"/>
                  </a:lnTo>
                  <a:lnTo>
                    <a:pt x="1" y="7"/>
                  </a:lnTo>
                  <a:lnTo>
                    <a:pt x="0" y="2"/>
                  </a:lnTo>
                  <a:lnTo>
                    <a:pt x="0" y="1"/>
                  </a:lnTo>
                  <a:lnTo>
                    <a:pt x="2" y="0"/>
                  </a:lnTo>
                  <a:lnTo>
                    <a:pt x="3" y="2"/>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 name="Freeform 57">
              <a:extLst>
                <a:ext uri="{FF2B5EF4-FFF2-40B4-BE49-F238E27FC236}">
                  <a16:creationId xmlns="" xmlns:a16="http://schemas.microsoft.com/office/drawing/2014/main" id="{0EBAA124-EE44-A40C-42A2-034AB6B55219}"/>
                </a:ext>
              </a:extLst>
            </p:cNvPr>
            <p:cNvSpPr>
              <a:spLocks noChangeArrowheads="1"/>
            </p:cNvSpPr>
            <p:nvPr/>
          </p:nvSpPr>
          <p:spPr bwMode="auto">
            <a:xfrm>
              <a:off x="9051071" y="6643686"/>
              <a:ext cx="16484" cy="10990"/>
            </a:xfrm>
            <a:custGeom>
              <a:avLst/>
              <a:gdLst>
                <a:gd name="T0" fmla="*/ 4 w 12"/>
                <a:gd name="T1" fmla="*/ 2 h 10"/>
                <a:gd name="T2" fmla="*/ 4 w 12"/>
                <a:gd name="T3" fmla="*/ 4 h 10"/>
                <a:gd name="T4" fmla="*/ 6 w 12"/>
                <a:gd name="T5" fmla="*/ 3 h 10"/>
                <a:gd name="T6" fmla="*/ 9 w 12"/>
                <a:gd name="T7" fmla="*/ 1 h 10"/>
                <a:gd name="T8" fmla="*/ 11 w 12"/>
                <a:gd name="T9" fmla="*/ 2 h 10"/>
                <a:gd name="T10" fmla="*/ 11 w 12"/>
                <a:gd name="T11" fmla="*/ 5 h 10"/>
                <a:gd name="T12" fmla="*/ 9 w 12"/>
                <a:gd name="T13" fmla="*/ 5 h 10"/>
                <a:gd name="T14" fmla="*/ 9 w 12"/>
                <a:gd name="T15" fmla="*/ 5 h 10"/>
                <a:gd name="T16" fmla="*/ 8 w 12"/>
                <a:gd name="T17" fmla="*/ 7 h 10"/>
                <a:gd name="T18" fmla="*/ 8 w 12"/>
                <a:gd name="T19" fmla="*/ 8 h 10"/>
                <a:gd name="T20" fmla="*/ 6 w 12"/>
                <a:gd name="T21" fmla="*/ 9 h 10"/>
                <a:gd name="T22" fmla="*/ 2 w 12"/>
                <a:gd name="T23" fmla="*/ 5 h 10"/>
                <a:gd name="T24" fmla="*/ 0 w 12"/>
                <a:gd name="T25" fmla="*/ 0 h 10"/>
                <a:gd name="T26" fmla="*/ 5 w 12"/>
                <a:gd name="T27" fmla="*/ 0 h 10"/>
                <a:gd name="T28" fmla="*/ 4 w 12"/>
                <a:gd name="T29" fmla="*/ 1 h 10"/>
                <a:gd name="T30" fmla="*/ 4 w 12"/>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0">
                  <a:moveTo>
                    <a:pt x="4" y="2"/>
                  </a:moveTo>
                  <a:lnTo>
                    <a:pt x="4" y="4"/>
                  </a:lnTo>
                  <a:lnTo>
                    <a:pt x="6" y="3"/>
                  </a:lnTo>
                  <a:lnTo>
                    <a:pt x="9" y="1"/>
                  </a:lnTo>
                  <a:lnTo>
                    <a:pt x="11" y="2"/>
                  </a:lnTo>
                  <a:lnTo>
                    <a:pt x="11" y="5"/>
                  </a:lnTo>
                  <a:lnTo>
                    <a:pt x="9" y="5"/>
                  </a:lnTo>
                  <a:lnTo>
                    <a:pt x="9" y="5"/>
                  </a:lnTo>
                  <a:lnTo>
                    <a:pt x="8" y="7"/>
                  </a:lnTo>
                  <a:lnTo>
                    <a:pt x="8" y="8"/>
                  </a:lnTo>
                  <a:lnTo>
                    <a:pt x="6" y="9"/>
                  </a:lnTo>
                  <a:lnTo>
                    <a:pt x="2" y="5"/>
                  </a:lnTo>
                  <a:lnTo>
                    <a:pt x="0" y="0"/>
                  </a:lnTo>
                  <a:lnTo>
                    <a:pt x="5"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 name="Freeform 58">
              <a:extLst>
                <a:ext uri="{FF2B5EF4-FFF2-40B4-BE49-F238E27FC236}">
                  <a16:creationId xmlns="" xmlns:a16="http://schemas.microsoft.com/office/drawing/2014/main" id="{E9A51BF2-4E45-F535-E26A-5197DA24F94E}"/>
                </a:ext>
              </a:extLst>
            </p:cNvPr>
            <p:cNvSpPr>
              <a:spLocks noChangeArrowheads="1"/>
            </p:cNvSpPr>
            <p:nvPr/>
          </p:nvSpPr>
          <p:spPr bwMode="auto">
            <a:xfrm>
              <a:off x="9188449" y="6478830"/>
              <a:ext cx="16487" cy="10990"/>
            </a:xfrm>
            <a:custGeom>
              <a:avLst/>
              <a:gdLst>
                <a:gd name="T0" fmla="*/ 8 w 14"/>
                <a:gd name="T1" fmla="*/ 7 h 10"/>
                <a:gd name="T2" fmla="*/ 3 w 14"/>
                <a:gd name="T3" fmla="*/ 9 h 10"/>
                <a:gd name="T4" fmla="*/ 0 w 14"/>
                <a:gd name="T5" fmla="*/ 8 h 10"/>
                <a:gd name="T6" fmla="*/ 0 w 14"/>
                <a:gd name="T7" fmla="*/ 3 h 10"/>
                <a:gd name="T8" fmla="*/ 2 w 14"/>
                <a:gd name="T9" fmla="*/ 1 h 10"/>
                <a:gd name="T10" fmla="*/ 6 w 14"/>
                <a:gd name="T11" fmla="*/ 0 h 10"/>
                <a:gd name="T12" fmla="*/ 12 w 14"/>
                <a:gd name="T13" fmla="*/ 2 h 10"/>
                <a:gd name="T14" fmla="*/ 13 w 14"/>
                <a:gd name="T15" fmla="*/ 3 h 10"/>
                <a:gd name="T16" fmla="*/ 9 w 14"/>
                <a:gd name="T17" fmla="*/ 5 h 10"/>
                <a:gd name="T18" fmla="*/ 8 w 1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0">
                  <a:moveTo>
                    <a:pt x="8" y="7"/>
                  </a:moveTo>
                  <a:lnTo>
                    <a:pt x="3" y="9"/>
                  </a:lnTo>
                  <a:lnTo>
                    <a:pt x="0" y="8"/>
                  </a:lnTo>
                  <a:lnTo>
                    <a:pt x="0" y="3"/>
                  </a:lnTo>
                  <a:lnTo>
                    <a:pt x="2" y="1"/>
                  </a:lnTo>
                  <a:lnTo>
                    <a:pt x="6" y="0"/>
                  </a:lnTo>
                  <a:lnTo>
                    <a:pt x="12" y="2"/>
                  </a:lnTo>
                  <a:lnTo>
                    <a:pt x="13" y="3"/>
                  </a:lnTo>
                  <a:lnTo>
                    <a:pt x="9"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 name="Freeform 60">
              <a:extLst>
                <a:ext uri="{FF2B5EF4-FFF2-40B4-BE49-F238E27FC236}">
                  <a16:creationId xmlns="" xmlns:a16="http://schemas.microsoft.com/office/drawing/2014/main" id="{79CF426C-FC80-B1FE-0B49-6BF74BCA53CF}"/>
                </a:ext>
              </a:extLst>
            </p:cNvPr>
            <p:cNvSpPr>
              <a:spLocks noChangeArrowheads="1"/>
            </p:cNvSpPr>
            <p:nvPr/>
          </p:nvSpPr>
          <p:spPr bwMode="auto">
            <a:xfrm>
              <a:off x="7919061" y="6726115"/>
              <a:ext cx="43962" cy="82426"/>
            </a:xfrm>
            <a:custGeom>
              <a:avLst/>
              <a:gdLst>
                <a:gd name="T0" fmla="*/ 23 w 34"/>
                <a:gd name="T1" fmla="*/ 62 h 65"/>
                <a:gd name="T2" fmla="*/ 24 w 34"/>
                <a:gd name="T3" fmla="*/ 64 h 65"/>
                <a:gd name="T4" fmla="*/ 23 w 34"/>
                <a:gd name="T5" fmla="*/ 64 h 65"/>
                <a:gd name="T6" fmla="*/ 21 w 34"/>
                <a:gd name="T7" fmla="*/ 61 h 65"/>
                <a:gd name="T8" fmla="*/ 17 w 34"/>
                <a:gd name="T9" fmla="*/ 56 h 65"/>
                <a:gd name="T10" fmla="*/ 16 w 34"/>
                <a:gd name="T11" fmla="*/ 51 h 65"/>
                <a:gd name="T12" fmla="*/ 16 w 34"/>
                <a:gd name="T13" fmla="*/ 49 h 65"/>
                <a:gd name="T14" fmla="*/ 17 w 34"/>
                <a:gd name="T15" fmla="*/ 49 h 65"/>
                <a:gd name="T16" fmla="*/ 18 w 34"/>
                <a:gd name="T17" fmla="*/ 51 h 65"/>
                <a:gd name="T18" fmla="*/ 21 w 34"/>
                <a:gd name="T19" fmla="*/ 52 h 65"/>
                <a:gd name="T20" fmla="*/ 22 w 34"/>
                <a:gd name="T21" fmla="*/ 53 h 65"/>
                <a:gd name="T22" fmla="*/ 22 w 34"/>
                <a:gd name="T23" fmla="*/ 56 h 65"/>
                <a:gd name="T24" fmla="*/ 23 w 34"/>
                <a:gd name="T25" fmla="*/ 58 h 65"/>
                <a:gd name="T26" fmla="*/ 23 w 34"/>
                <a:gd name="T27" fmla="*/ 62 h 65"/>
                <a:gd name="T28" fmla="*/ 26 w 34"/>
                <a:gd name="T29" fmla="*/ 37 h 65"/>
                <a:gd name="T30" fmla="*/ 25 w 34"/>
                <a:gd name="T31" fmla="*/ 40 h 65"/>
                <a:gd name="T32" fmla="*/ 25 w 34"/>
                <a:gd name="T33" fmla="*/ 40 h 65"/>
                <a:gd name="T34" fmla="*/ 22 w 34"/>
                <a:gd name="T35" fmla="*/ 37 h 65"/>
                <a:gd name="T36" fmla="*/ 19 w 34"/>
                <a:gd name="T37" fmla="*/ 35 h 65"/>
                <a:gd name="T38" fmla="*/ 18 w 34"/>
                <a:gd name="T39" fmla="*/ 34 h 65"/>
                <a:gd name="T40" fmla="*/ 17 w 34"/>
                <a:gd name="T41" fmla="*/ 31 h 65"/>
                <a:gd name="T42" fmla="*/ 19 w 34"/>
                <a:gd name="T43" fmla="*/ 31 h 65"/>
                <a:gd name="T44" fmla="*/ 20 w 34"/>
                <a:gd name="T45" fmla="*/ 31 h 65"/>
                <a:gd name="T46" fmla="*/ 25 w 34"/>
                <a:gd name="T47" fmla="*/ 34 h 65"/>
                <a:gd name="T48" fmla="*/ 26 w 34"/>
                <a:gd name="T49" fmla="*/ 36 h 65"/>
                <a:gd name="T50" fmla="*/ 26 w 34"/>
                <a:gd name="T51" fmla="*/ 37 h 65"/>
                <a:gd name="T52" fmla="*/ 8 w 34"/>
                <a:gd name="T53" fmla="*/ 15 h 65"/>
                <a:gd name="T54" fmla="*/ 10 w 34"/>
                <a:gd name="T55" fmla="*/ 18 h 65"/>
                <a:gd name="T56" fmla="*/ 12 w 34"/>
                <a:gd name="T57" fmla="*/ 19 h 65"/>
                <a:gd name="T58" fmla="*/ 10 w 34"/>
                <a:gd name="T59" fmla="*/ 21 h 65"/>
                <a:gd name="T60" fmla="*/ 8 w 34"/>
                <a:gd name="T61" fmla="*/ 21 h 65"/>
                <a:gd name="T62" fmla="*/ 6 w 34"/>
                <a:gd name="T63" fmla="*/ 21 h 65"/>
                <a:gd name="T64" fmla="*/ 2 w 34"/>
                <a:gd name="T65" fmla="*/ 19 h 65"/>
                <a:gd name="T66" fmla="*/ 0 w 34"/>
                <a:gd name="T67" fmla="*/ 15 h 65"/>
                <a:gd name="T68" fmla="*/ 3 w 34"/>
                <a:gd name="T69" fmla="*/ 15 h 65"/>
                <a:gd name="T70" fmla="*/ 6 w 34"/>
                <a:gd name="T71" fmla="*/ 14 h 65"/>
                <a:gd name="T72" fmla="*/ 8 w 34"/>
                <a:gd name="T73" fmla="*/ 15 h 65"/>
                <a:gd name="T74" fmla="*/ 26 w 34"/>
                <a:gd name="T75" fmla="*/ 8 h 65"/>
                <a:gd name="T76" fmla="*/ 25 w 34"/>
                <a:gd name="T77" fmla="*/ 18 h 65"/>
                <a:gd name="T78" fmla="*/ 23 w 34"/>
                <a:gd name="T79" fmla="*/ 18 h 65"/>
                <a:gd name="T80" fmla="*/ 22 w 34"/>
                <a:gd name="T81" fmla="*/ 15 h 65"/>
                <a:gd name="T82" fmla="*/ 20 w 34"/>
                <a:gd name="T83" fmla="*/ 15 h 65"/>
                <a:gd name="T84" fmla="*/ 19 w 34"/>
                <a:gd name="T85" fmla="*/ 17 h 65"/>
                <a:gd name="T86" fmla="*/ 19 w 34"/>
                <a:gd name="T87" fmla="*/ 18 h 65"/>
                <a:gd name="T88" fmla="*/ 20 w 34"/>
                <a:gd name="T89" fmla="*/ 19 h 65"/>
                <a:gd name="T90" fmla="*/ 23 w 34"/>
                <a:gd name="T91" fmla="*/ 25 h 65"/>
                <a:gd name="T92" fmla="*/ 23 w 34"/>
                <a:gd name="T93" fmla="*/ 27 h 65"/>
                <a:gd name="T94" fmla="*/ 23 w 34"/>
                <a:gd name="T95" fmla="*/ 28 h 65"/>
                <a:gd name="T96" fmla="*/ 20 w 34"/>
                <a:gd name="T97" fmla="*/ 26 h 65"/>
                <a:gd name="T98" fmla="*/ 14 w 34"/>
                <a:gd name="T99" fmla="*/ 18 h 65"/>
                <a:gd name="T100" fmla="*/ 9 w 34"/>
                <a:gd name="T101" fmla="*/ 5 h 65"/>
                <a:gd name="T102" fmla="*/ 15 w 34"/>
                <a:gd name="T103" fmla="*/ 3 h 65"/>
                <a:gd name="T104" fmla="*/ 20 w 34"/>
                <a:gd name="T105" fmla="*/ 6 h 65"/>
                <a:gd name="T106" fmla="*/ 26 w 34"/>
                <a:gd name="T107" fmla="*/ 8 h 65"/>
                <a:gd name="T108" fmla="*/ 33 w 34"/>
                <a:gd name="T109" fmla="*/ 7 h 65"/>
                <a:gd name="T110" fmla="*/ 31 w 34"/>
                <a:gd name="T111" fmla="*/ 12 h 65"/>
                <a:gd name="T112" fmla="*/ 29 w 34"/>
                <a:gd name="T113" fmla="*/ 11 h 65"/>
                <a:gd name="T114" fmla="*/ 28 w 34"/>
                <a:gd name="T115" fmla="*/ 10 h 65"/>
                <a:gd name="T116" fmla="*/ 28 w 34"/>
                <a:gd name="T117" fmla="*/ 9 h 65"/>
                <a:gd name="T118" fmla="*/ 28 w 34"/>
                <a:gd name="T119" fmla="*/ 6 h 65"/>
                <a:gd name="T120" fmla="*/ 28 w 34"/>
                <a:gd name="T121" fmla="*/ 0 h 65"/>
                <a:gd name="T122" fmla="*/ 31 w 34"/>
                <a:gd name="T123" fmla="*/ 4 h 65"/>
                <a:gd name="T124" fmla="*/ 33 w 34"/>
                <a:gd name="T125"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65">
                  <a:moveTo>
                    <a:pt x="23" y="62"/>
                  </a:moveTo>
                  <a:lnTo>
                    <a:pt x="24" y="64"/>
                  </a:lnTo>
                  <a:lnTo>
                    <a:pt x="23" y="64"/>
                  </a:lnTo>
                  <a:lnTo>
                    <a:pt x="21" y="61"/>
                  </a:lnTo>
                  <a:lnTo>
                    <a:pt x="17" y="56"/>
                  </a:lnTo>
                  <a:lnTo>
                    <a:pt x="16" y="51"/>
                  </a:lnTo>
                  <a:lnTo>
                    <a:pt x="16" y="49"/>
                  </a:lnTo>
                  <a:lnTo>
                    <a:pt x="17" y="49"/>
                  </a:lnTo>
                  <a:lnTo>
                    <a:pt x="18" y="51"/>
                  </a:lnTo>
                  <a:lnTo>
                    <a:pt x="21" y="52"/>
                  </a:lnTo>
                  <a:lnTo>
                    <a:pt x="22" y="53"/>
                  </a:lnTo>
                  <a:lnTo>
                    <a:pt x="22" y="56"/>
                  </a:lnTo>
                  <a:lnTo>
                    <a:pt x="23" y="58"/>
                  </a:lnTo>
                  <a:lnTo>
                    <a:pt x="23" y="62"/>
                  </a:lnTo>
                  <a:close/>
                  <a:moveTo>
                    <a:pt x="26" y="37"/>
                  </a:moveTo>
                  <a:lnTo>
                    <a:pt x="25" y="40"/>
                  </a:lnTo>
                  <a:lnTo>
                    <a:pt x="25" y="40"/>
                  </a:lnTo>
                  <a:lnTo>
                    <a:pt x="22" y="37"/>
                  </a:lnTo>
                  <a:lnTo>
                    <a:pt x="19" y="35"/>
                  </a:lnTo>
                  <a:lnTo>
                    <a:pt x="18" y="34"/>
                  </a:lnTo>
                  <a:lnTo>
                    <a:pt x="17" y="31"/>
                  </a:lnTo>
                  <a:lnTo>
                    <a:pt x="19" y="31"/>
                  </a:lnTo>
                  <a:lnTo>
                    <a:pt x="20" y="31"/>
                  </a:lnTo>
                  <a:lnTo>
                    <a:pt x="25" y="34"/>
                  </a:lnTo>
                  <a:lnTo>
                    <a:pt x="26" y="36"/>
                  </a:lnTo>
                  <a:lnTo>
                    <a:pt x="26" y="37"/>
                  </a:lnTo>
                  <a:close/>
                  <a:moveTo>
                    <a:pt x="8" y="15"/>
                  </a:moveTo>
                  <a:lnTo>
                    <a:pt x="10" y="18"/>
                  </a:lnTo>
                  <a:lnTo>
                    <a:pt x="12" y="19"/>
                  </a:lnTo>
                  <a:lnTo>
                    <a:pt x="10" y="21"/>
                  </a:lnTo>
                  <a:lnTo>
                    <a:pt x="8" y="21"/>
                  </a:lnTo>
                  <a:lnTo>
                    <a:pt x="6" y="21"/>
                  </a:lnTo>
                  <a:lnTo>
                    <a:pt x="2" y="19"/>
                  </a:lnTo>
                  <a:lnTo>
                    <a:pt x="0" y="15"/>
                  </a:lnTo>
                  <a:lnTo>
                    <a:pt x="3" y="15"/>
                  </a:lnTo>
                  <a:lnTo>
                    <a:pt x="6" y="14"/>
                  </a:lnTo>
                  <a:lnTo>
                    <a:pt x="8" y="15"/>
                  </a:lnTo>
                  <a:close/>
                  <a:moveTo>
                    <a:pt x="26" y="8"/>
                  </a:moveTo>
                  <a:lnTo>
                    <a:pt x="25" y="18"/>
                  </a:lnTo>
                  <a:lnTo>
                    <a:pt x="23" y="18"/>
                  </a:lnTo>
                  <a:lnTo>
                    <a:pt x="22" y="15"/>
                  </a:lnTo>
                  <a:lnTo>
                    <a:pt x="20" y="15"/>
                  </a:lnTo>
                  <a:lnTo>
                    <a:pt x="19" y="17"/>
                  </a:lnTo>
                  <a:lnTo>
                    <a:pt x="19" y="18"/>
                  </a:lnTo>
                  <a:lnTo>
                    <a:pt x="20" y="19"/>
                  </a:lnTo>
                  <a:lnTo>
                    <a:pt x="23" y="25"/>
                  </a:lnTo>
                  <a:lnTo>
                    <a:pt x="23" y="27"/>
                  </a:lnTo>
                  <a:lnTo>
                    <a:pt x="23" y="28"/>
                  </a:lnTo>
                  <a:lnTo>
                    <a:pt x="20" y="26"/>
                  </a:lnTo>
                  <a:lnTo>
                    <a:pt x="14" y="18"/>
                  </a:lnTo>
                  <a:lnTo>
                    <a:pt x="9" y="5"/>
                  </a:lnTo>
                  <a:lnTo>
                    <a:pt x="15" y="3"/>
                  </a:lnTo>
                  <a:lnTo>
                    <a:pt x="20" y="6"/>
                  </a:lnTo>
                  <a:lnTo>
                    <a:pt x="26" y="8"/>
                  </a:lnTo>
                  <a:close/>
                  <a:moveTo>
                    <a:pt x="33" y="7"/>
                  </a:moveTo>
                  <a:lnTo>
                    <a:pt x="31" y="12"/>
                  </a:lnTo>
                  <a:lnTo>
                    <a:pt x="29" y="11"/>
                  </a:lnTo>
                  <a:lnTo>
                    <a:pt x="28" y="10"/>
                  </a:lnTo>
                  <a:lnTo>
                    <a:pt x="28" y="9"/>
                  </a:lnTo>
                  <a:lnTo>
                    <a:pt x="28" y="6"/>
                  </a:lnTo>
                  <a:lnTo>
                    <a:pt x="28" y="0"/>
                  </a:lnTo>
                  <a:lnTo>
                    <a:pt x="31" y="4"/>
                  </a:lnTo>
                  <a:lnTo>
                    <a:pt x="33"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 name="Freeform 61">
              <a:extLst>
                <a:ext uri="{FF2B5EF4-FFF2-40B4-BE49-F238E27FC236}">
                  <a16:creationId xmlns="" xmlns:a16="http://schemas.microsoft.com/office/drawing/2014/main" id="{27D3ECFE-10BE-F235-BE6B-9125E3ABAB59}"/>
                </a:ext>
              </a:extLst>
            </p:cNvPr>
            <p:cNvSpPr>
              <a:spLocks noChangeArrowheads="1"/>
            </p:cNvSpPr>
            <p:nvPr/>
          </p:nvSpPr>
          <p:spPr bwMode="auto">
            <a:xfrm>
              <a:off x="7941042" y="6786561"/>
              <a:ext cx="10990" cy="21981"/>
            </a:xfrm>
            <a:custGeom>
              <a:avLst/>
              <a:gdLst>
                <a:gd name="T0" fmla="*/ 7 w 9"/>
                <a:gd name="T1" fmla="*/ 13 h 16"/>
                <a:gd name="T2" fmla="*/ 8 w 9"/>
                <a:gd name="T3" fmla="*/ 15 h 16"/>
                <a:gd name="T4" fmla="*/ 7 w 9"/>
                <a:gd name="T5" fmla="*/ 15 h 16"/>
                <a:gd name="T6" fmla="*/ 5 w 9"/>
                <a:gd name="T7" fmla="*/ 12 h 16"/>
                <a:gd name="T8" fmla="*/ 1 w 9"/>
                <a:gd name="T9" fmla="*/ 7 h 16"/>
                <a:gd name="T10" fmla="*/ 0 w 9"/>
                <a:gd name="T11" fmla="*/ 2 h 16"/>
                <a:gd name="T12" fmla="*/ 0 w 9"/>
                <a:gd name="T13" fmla="*/ 0 h 16"/>
                <a:gd name="T14" fmla="*/ 1 w 9"/>
                <a:gd name="T15" fmla="*/ 0 h 16"/>
                <a:gd name="T16" fmla="*/ 2 w 9"/>
                <a:gd name="T17" fmla="*/ 2 h 16"/>
                <a:gd name="T18" fmla="*/ 5 w 9"/>
                <a:gd name="T19" fmla="*/ 3 h 16"/>
                <a:gd name="T20" fmla="*/ 6 w 9"/>
                <a:gd name="T21" fmla="*/ 4 h 16"/>
                <a:gd name="T22" fmla="*/ 6 w 9"/>
                <a:gd name="T23" fmla="*/ 7 h 16"/>
                <a:gd name="T24" fmla="*/ 7 w 9"/>
                <a:gd name="T25" fmla="*/ 9 h 16"/>
                <a:gd name="T26" fmla="*/ 7 w 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7" y="13"/>
                  </a:moveTo>
                  <a:lnTo>
                    <a:pt x="8" y="15"/>
                  </a:lnTo>
                  <a:lnTo>
                    <a:pt x="7" y="15"/>
                  </a:lnTo>
                  <a:lnTo>
                    <a:pt x="5" y="12"/>
                  </a:lnTo>
                  <a:lnTo>
                    <a:pt x="1" y="7"/>
                  </a:lnTo>
                  <a:lnTo>
                    <a:pt x="0" y="2"/>
                  </a:lnTo>
                  <a:lnTo>
                    <a:pt x="0" y="0"/>
                  </a:lnTo>
                  <a:lnTo>
                    <a:pt x="1" y="0"/>
                  </a:lnTo>
                  <a:lnTo>
                    <a:pt x="2" y="2"/>
                  </a:lnTo>
                  <a:lnTo>
                    <a:pt x="5" y="3"/>
                  </a:lnTo>
                  <a:lnTo>
                    <a:pt x="6" y="4"/>
                  </a:lnTo>
                  <a:lnTo>
                    <a:pt x="6" y="7"/>
                  </a:lnTo>
                  <a:lnTo>
                    <a:pt x="7"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 name="Freeform 62">
              <a:extLst>
                <a:ext uri="{FF2B5EF4-FFF2-40B4-BE49-F238E27FC236}">
                  <a16:creationId xmlns="" xmlns:a16="http://schemas.microsoft.com/office/drawing/2014/main" id="{6A2F1817-B435-8973-C8EC-3FCAF6FF23B4}"/>
                </a:ext>
              </a:extLst>
            </p:cNvPr>
            <p:cNvSpPr>
              <a:spLocks noChangeArrowheads="1"/>
            </p:cNvSpPr>
            <p:nvPr/>
          </p:nvSpPr>
          <p:spPr bwMode="auto">
            <a:xfrm>
              <a:off x="7941042" y="6764580"/>
              <a:ext cx="10990" cy="10990"/>
            </a:xfrm>
            <a:custGeom>
              <a:avLst/>
              <a:gdLst>
                <a:gd name="T0" fmla="*/ 9 w 10"/>
                <a:gd name="T1" fmla="*/ 6 h 10"/>
                <a:gd name="T2" fmla="*/ 8 w 10"/>
                <a:gd name="T3" fmla="*/ 9 h 10"/>
                <a:gd name="T4" fmla="*/ 8 w 10"/>
                <a:gd name="T5" fmla="*/ 9 h 10"/>
                <a:gd name="T6" fmla="*/ 5 w 10"/>
                <a:gd name="T7" fmla="*/ 6 h 10"/>
                <a:gd name="T8" fmla="*/ 2 w 10"/>
                <a:gd name="T9" fmla="*/ 4 h 10"/>
                <a:gd name="T10" fmla="*/ 1 w 10"/>
                <a:gd name="T11" fmla="*/ 3 h 10"/>
                <a:gd name="T12" fmla="*/ 0 w 10"/>
                <a:gd name="T13" fmla="*/ 0 h 10"/>
                <a:gd name="T14" fmla="*/ 2 w 10"/>
                <a:gd name="T15" fmla="*/ 0 h 10"/>
                <a:gd name="T16" fmla="*/ 3 w 10"/>
                <a:gd name="T17" fmla="*/ 0 h 10"/>
                <a:gd name="T18" fmla="*/ 8 w 10"/>
                <a:gd name="T19" fmla="*/ 3 h 10"/>
                <a:gd name="T20" fmla="*/ 9 w 10"/>
                <a:gd name="T21" fmla="*/ 5 h 10"/>
                <a:gd name="T22" fmla="*/ 9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9" y="6"/>
                  </a:moveTo>
                  <a:lnTo>
                    <a:pt x="8" y="9"/>
                  </a:lnTo>
                  <a:lnTo>
                    <a:pt x="8" y="9"/>
                  </a:lnTo>
                  <a:lnTo>
                    <a:pt x="5" y="6"/>
                  </a:lnTo>
                  <a:lnTo>
                    <a:pt x="2" y="4"/>
                  </a:lnTo>
                  <a:lnTo>
                    <a:pt x="1" y="3"/>
                  </a:lnTo>
                  <a:lnTo>
                    <a:pt x="0" y="0"/>
                  </a:lnTo>
                  <a:lnTo>
                    <a:pt x="2" y="0"/>
                  </a:lnTo>
                  <a:lnTo>
                    <a:pt x="3" y="0"/>
                  </a:lnTo>
                  <a:lnTo>
                    <a:pt x="8" y="3"/>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 name="Freeform 63">
              <a:extLst>
                <a:ext uri="{FF2B5EF4-FFF2-40B4-BE49-F238E27FC236}">
                  <a16:creationId xmlns="" xmlns:a16="http://schemas.microsoft.com/office/drawing/2014/main" id="{2FC80828-A86B-2628-A074-121ABAEA2D27}"/>
                </a:ext>
              </a:extLst>
            </p:cNvPr>
            <p:cNvSpPr>
              <a:spLocks noChangeArrowheads="1"/>
            </p:cNvSpPr>
            <p:nvPr/>
          </p:nvSpPr>
          <p:spPr bwMode="auto">
            <a:xfrm>
              <a:off x="7919061" y="6742599"/>
              <a:ext cx="16484" cy="10990"/>
            </a:xfrm>
            <a:custGeom>
              <a:avLst/>
              <a:gdLst>
                <a:gd name="T0" fmla="*/ 8 w 13"/>
                <a:gd name="T1" fmla="*/ 1 h 8"/>
                <a:gd name="T2" fmla="*/ 10 w 13"/>
                <a:gd name="T3" fmla="*/ 4 h 8"/>
                <a:gd name="T4" fmla="*/ 12 w 13"/>
                <a:gd name="T5" fmla="*/ 5 h 8"/>
                <a:gd name="T6" fmla="*/ 10 w 13"/>
                <a:gd name="T7" fmla="*/ 7 h 8"/>
                <a:gd name="T8" fmla="*/ 8 w 13"/>
                <a:gd name="T9" fmla="*/ 7 h 8"/>
                <a:gd name="T10" fmla="*/ 6 w 13"/>
                <a:gd name="T11" fmla="*/ 7 h 8"/>
                <a:gd name="T12" fmla="*/ 2 w 13"/>
                <a:gd name="T13" fmla="*/ 5 h 8"/>
                <a:gd name="T14" fmla="*/ 0 w 13"/>
                <a:gd name="T15" fmla="*/ 1 h 8"/>
                <a:gd name="T16" fmla="*/ 3 w 13"/>
                <a:gd name="T17" fmla="*/ 1 h 8"/>
                <a:gd name="T18" fmla="*/ 6 w 13"/>
                <a:gd name="T19" fmla="*/ 0 h 8"/>
                <a:gd name="T20" fmla="*/ 8 w 13"/>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
                  <a:moveTo>
                    <a:pt x="8" y="1"/>
                  </a:moveTo>
                  <a:lnTo>
                    <a:pt x="10" y="4"/>
                  </a:lnTo>
                  <a:lnTo>
                    <a:pt x="12" y="5"/>
                  </a:lnTo>
                  <a:lnTo>
                    <a:pt x="10" y="7"/>
                  </a:lnTo>
                  <a:lnTo>
                    <a:pt x="8" y="7"/>
                  </a:lnTo>
                  <a:lnTo>
                    <a:pt x="6" y="7"/>
                  </a:lnTo>
                  <a:lnTo>
                    <a:pt x="2" y="5"/>
                  </a:lnTo>
                  <a:lnTo>
                    <a:pt x="0" y="1"/>
                  </a:lnTo>
                  <a:lnTo>
                    <a:pt x="3"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 name="Freeform 64">
              <a:extLst>
                <a:ext uri="{FF2B5EF4-FFF2-40B4-BE49-F238E27FC236}">
                  <a16:creationId xmlns="" xmlns:a16="http://schemas.microsoft.com/office/drawing/2014/main" id="{3D8F6E4C-A267-6E30-6912-356E8D21D1C3}"/>
                </a:ext>
              </a:extLst>
            </p:cNvPr>
            <p:cNvSpPr>
              <a:spLocks noChangeArrowheads="1"/>
            </p:cNvSpPr>
            <p:nvPr/>
          </p:nvSpPr>
          <p:spPr bwMode="auto">
            <a:xfrm>
              <a:off x="7930052" y="6726115"/>
              <a:ext cx="21981" cy="32971"/>
            </a:xfrm>
            <a:custGeom>
              <a:avLst/>
              <a:gdLst>
                <a:gd name="T0" fmla="*/ 17 w 18"/>
                <a:gd name="T1" fmla="*/ 5 h 26"/>
                <a:gd name="T2" fmla="*/ 16 w 18"/>
                <a:gd name="T3" fmla="*/ 15 h 26"/>
                <a:gd name="T4" fmla="*/ 14 w 18"/>
                <a:gd name="T5" fmla="*/ 15 h 26"/>
                <a:gd name="T6" fmla="*/ 13 w 18"/>
                <a:gd name="T7" fmla="*/ 12 h 26"/>
                <a:gd name="T8" fmla="*/ 11 w 18"/>
                <a:gd name="T9" fmla="*/ 12 h 26"/>
                <a:gd name="T10" fmla="*/ 10 w 18"/>
                <a:gd name="T11" fmla="*/ 14 h 26"/>
                <a:gd name="T12" fmla="*/ 10 w 18"/>
                <a:gd name="T13" fmla="*/ 15 h 26"/>
                <a:gd name="T14" fmla="*/ 11 w 18"/>
                <a:gd name="T15" fmla="*/ 16 h 26"/>
                <a:gd name="T16" fmla="*/ 14 w 18"/>
                <a:gd name="T17" fmla="*/ 22 h 26"/>
                <a:gd name="T18" fmla="*/ 14 w 18"/>
                <a:gd name="T19" fmla="*/ 24 h 26"/>
                <a:gd name="T20" fmla="*/ 14 w 18"/>
                <a:gd name="T21" fmla="*/ 25 h 26"/>
                <a:gd name="T22" fmla="*/ 11 w 18"/>
                <a:gd name="T23" fmla="*/ 23 h 26"/>
                <a:gd name="T24" fmla="*/ 5 w 18"/>
                <a:gd name="T25" fmla="*/ 15 h 26"/>
                <a:gd name="T26" fmla="*/ 0 w 18"/>
                <a:gd name="T27" fmla="*/ 2 h 26"/>
                <a:gd name="T28" fmla="*/ 6 w 18"/>
                <a:gd name="T29" fmla="*/ 0 h 26"/>
                <a:gd name="T30" fmla="*/ 11 w 18"/>
                <a:gd name="T31" fmla="*/ 3 h 26"/>
                <a:gd name="T32" fmla="*/ 17 w 18"/>
                <a:gd name="T3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7" y="5"/>
                  </a:moveTo>
                  <a:lnTo>
                    <a:pt x="16" y="15"/>
                  </a:lnTo>
                  <a:lnTo>
                    <a:pt x="14" y="15"/>
                  </a:lnTo>
                  <a:lnTo>
                    <a:pt x="13" y="12"/>
                  </a:lnTo>
                  <a:lnTo>
                    <a:pt x="11" y="12"/>
                  </a:lnTo>
                  <a:lnTo>
                    <a:pt x="10" y="14"/>
                  </a:lnTo>
                  <a:lnTo>
                    <a:pt x="10" y="15"/>
                  </a:lnTo>
                  <a:lnTo>
                    <a:pt x="11" y="16"/>
                  </a:lnTo>
                  <a:lnTo>
                    <a:pt x="14" y="22"/>
                  </a:lnTo>
                  <a:lnTo>
                    <a:pt x="14" y="24"/>
                  </a:lnTo>
                  <a:lnTo>
                    <a:pt x="14" y="25"/>
                  </a:lnTo>
                  <a:lnTo>
                    <a:pt x="11" y="23"/>
                  </a:lnTo>
                  <a:lnTo>
                    <a:pt x="5" y="15"/>
                  </a:lnTo>
                  <a:lnTo>
                    <a:pt x="0" y="2"/>
                  </a:lnTo>
                  <a:lnTo>
                    <a:pt x="6" y="0"/>
                  </a:lnTo>
                  <a:lnTo>
                    <a:pt x="11" y="3"/>
                  </a:lnTo>
                  <a:lnTo>
                    <a:pt x="1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 name="Freeform 65">
              <a:extLst>
                <a:ext uri="{FF2B5EF4-FFF2-40B4-BE49-F238E27FC236}">
                  <a16:creationId xmlns="" xmlns:a16="http://schemas.microsoft.com/office/drawing/2014/main" id="{E8D3CCBA-01AD-6C6B-AB5D-B0890BEC0F90}"/>
                </a:ext>
              </a:extLst>
            </p:cNvPr>
            <p:cNvSpPr>
              <a:spLocks noChangeArrowheads="1"/>
            </p:cNvSpPr>
            <p:nvPr/>
          </p:nvSpPr>
          <p:spPr bwMode="auto">
            <a:xfrm>
              <a:off x="7952032" y="6726115"/>
              <a:ext cx="5493" cy="16484"/>
            </a:xfrm>
            <a:custGeom>
              <a:avLst/>
              <a:gdLst>
                <a:gd name="T0" fmla="*/ 5 w 6"/>
                <a:gd name="T1" fmla="*/ 7 h 13"/>
                <a:gd name="T2" fmla="*/ 3 w 6"/>
                <a:gd name="T3" fmla="*/ 12 h 13"/>
                <a:gd name="T4" fmla="*/ 1 w 6"/>
                <a:gd name="T5" fmla="*/ 11 h 13"/>
                <a:gd name="T6" fmla="*/ 0 w 6"/>
                <a:gd name="T7" fmla="*/ 10 h 13"/>
                <a:gd name="T8" fmla="*/ 0 w 6"/>
                <a:gd name="T9" fmla="*/ 9 h 13"/>
                <a:gd name="T10" fmla="*/ 0 w 6"/>
                <a:gd name="T11" fmla="*/ 6 h 13"/>
                <a:gd name="T12" fmla="*/ 0 w 6"/>
                <a:gd name="T13" fmla="*/ 0 h 13"/>
                <a:gd name="T14" fmla="*/ 3 w 6"/>
                <a:gd name="T15" fmla="*/ 4 h 13"/>
                <a:gd name="T16" fmla="*/ 5 w 6"/>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5" y="7"/>
                  </a:moveTo>
                  <a:lnTo>
                    <a:pt x="3" y="12"/>
                  </a:lnTo>
                  <a:lnTo>
                    <a:pt x="1" y="11"/>
                  </a:lnTo>
                  <a:lnTo>
                    <a:pt x="0" y="10"/>
                  </a:lnTo>
                  <a:lnTo>
                    <a:pt x="0" y="9"/>
                  </a:lnTo>
                  <a:lnTo>
                    <a:pt x="0" y="6"/>
                  </a:lnTo>
                  <a:lnTo>
                    <a:pt x="0" y="0"/>
                  </a:lnTo>
                  <a:lnTo>
                    <a:pt x="3"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 name="Freeform 66">
              <a:extLst>
                <a:ext uri="{FF2B5EF4-FFF2-40B4-BE49-F238E27FC236}">
                  <a16:creationId xmlns="" xmlns:a16="http://schemas.microsoft.com/office/drawing/2014/main" id="{68E99BEE-86EB-303B-5356-9A49EC691FE2}"/>
                </a:ext>
              </a:extLst>
            </p:cNvPr>
            <p:cNvSpPr>
              <a:spLocks noChangeArrowheads="1"/>
            </p:cNvSpPr>
            <p:nvPr/>
          </p:nvSpPr>
          <p:spPr bwMode="auto">
            <a:xfrm>
              <a:off x="8023468" y="7544897"/>
              <a:ext cx="571500" cy="560510"/>
            </a:xfrm>
            <a:custGeom>
              <a:avLst/>
              <a:gdLst>
                <a:gd name="T0" fmla="*/ 451 w 457"/>
                <a:gd name="T1" fmla="*/ 432 h 448"/>
                <a:gd name="T2" fmla="*/ 434 w 457"/>
                <a:gd name="T3" fmla="*/ 434 h 448"/>
                <a:gd name="T4" fmla="*/ 428 w 457"/>
                <a:gd name="T5" fmla="*/ 421 h 448"/>
                <a:gd name="T6" fmla="*/ 425 w 457"/>
                <a:gd name="T7" fmla="*/ 405 h 448"/>
                <a:gd name="T8" fmla="*/ 447 w 457"/>
                <a:gd name="T9" fmla="*/ 390 h 448"/>
                <a:gd name="T10" fmla="*/ 454 w 457"/>
                <a:gd name="T11" fmla="*/ 384 h 448"/>
                <a:gd name="T12" fmla="*/ 243 w 457"/>
                <a:gd name="T13" fmla="*/ 19 h 448"/>
                <a:gd name="T14" fmla="*/ 263 w 457"/>
                <a:gd name="T15" fmla="*/ 30 h 448"/>
                <a:gd name="T16" fmla="*/ 281 w 457"/>
                <a:gd name="T17" fmla="*/ 38 h 448"/>
                <a:gd name="T18" fmla="*/ 283 w 457"/>
                <a:gd name="T19" fmla="*/ 55 h 448"/>
                <a:gd name="T20" fmla="*/ 306 w 457"/>
                <a:gd name="T21" fmla="*/ 47 h 448"/>
                <a:gd name="T22" fmla="*/ 320 w 457"/>
                <a:gd name="T23" fmla="*/ 70 h 448"/>
                <a:gd name="T24" fmla="*/ 339 w 457"/>
                <a:gd name="T25" fmla="*/ 79 h 448"/>
                <a:gd name="T26" fmla="*/ 355 w 457"/>
                <a:gd name="T27" fmla="*/ 81 h 448"/>
                <a:gd name="T28" fmla="*/ 371 w 457"/>
                <a:gd name="T29" fmla="*/ 93 h 448"/>
                <a:gd name="T30" fmla="*/ 389 w 457"/>
                <a:gd name="T31" fmla="*/ 96 h 448"/>
                <a:gd name="T32" fmla="*/ 401 w 457"/>
                <a:gd name="T33" fmla="*/ 121 h 448"/>
                <a:gd name="T34" fmla="*/ 393 w 457"/>
                <a:gd name="T35" fmla="*/ 170 h 448"/>
                <a:gd name="T36" fmla="*/ 379 w 457"/>
                <a:gd name="T37" fmla="*/ 175 h 448"/>
                <a:gd name="T38" fmla="*/ 369 w 457"/>
                <a:gd name="T39" fmla="*/ 191 h 448"/>
                <a:gd name="T40" fmla="*/ 347 w 457"/>
                <a:gd name="T41" fmla="*/ 218 h 448"/>
                <a:gd name="T42" fmla="*/ 343 w 457"/>
                <a:gd name="T43" fmla="*/ 238 h 448"/>
                <a:gd name="T44" fmla="*/ 367 w 457"/>
                <a:gd name="T45" fmla="*/ 225 h 448"/>
                <a:gd name="T46" fmla="*/ 375 w 457"/>
                <a:gd name="T47" fmla="*/ 246 h 448"/>
                <a:gd name="T48" fmla="*/ 379 w 457"/>
                <a:gd name="T49" fmla="*/ 270 h 448"/>
                <a:gd name="T50" fmla="*/ 363 w 457"/>
                <a:gd name="T51" fmla="*/ 284 h 448"/>
                <a:gd name="T52" fmla="*/ 376 w 457"/>
                <a:gd name="T53" fmla="*/ 302 h 448"/>
                <a:gd name="T54" fmla="*/ 374 w 457"/>
                <a:gd name="T55" fmla="*/ 321 h 448"/>
                <a:gd name="T56" fmla="*/ 391 w 457"/>
                <a:gd name="T57" fmla="*/ 338 h 448"/>
                <a:gd name="T58" fmla="*/ 383 w 457"/>
                <a:gd name="T59" fmla="*/ 347 h 448"/>
                <a:gd name="T60" fmla="*/ 344 w 457"/>
                <a:gd name="T61" fmla="*/ 373 h 448"/>
                <a:gd name="T62" fmla="*/ 310 w 457"/>
                <a:gd name="T63" fmla="*/ 359 h 448"/>
                <a:gd name="T64" fmla="*/ 291 w 457"/>
                <a:gd name="T65" fmla="*/ 358 h 448"/>
                <a:gd name="T66" fmla="*/ 253 w 457"/>
                <a:gd name="T67" fmla="*/ 374 h 448"/>
                <a:gd name="T68" fmla="*/ 242 w 457"/>
                <a:gd name="T69" fmla="*/ 402 h 448"/>
                <a:gd name="T70" fmla="*/ 217 w 457"/>
                <a:gd name="T71" fmla="*/ 406 h 448"/>
                <a:gd name="T72" fmla="*/ 202 w 457"/>
                <a:gd name="T73" fmla="*/ 394 h 448"/>
                <a:gd name="T74" fmla="*/ 174 w 457"/>
                <a:gd name="T75" fmla="*/ 384 h 448"/>
                <a:gd name="T76" fmla="*/ 150 w 457"/>
                <a:gd name="T77" fmla="*/ 391 h 448"/>
                <a:gd name="T78" fmla="*/ 133 w 457"/>
                <a:gd name="T79" fmla="*/ 386 h 448"/>
                <a:gd name="T80" fmla="*/ 109 w 457"/>
                <a:gd name="T81" fmla="*/ 375 h 448"/>
                <a:gd name="T82" fmla="*/ 105 w 457"/>
                <a:gd name="T83" fmla="*/ 366 h 448"/>
                <a:gd name="T84" fmla="*/ 112 w 457"/>
                <a:gd name="T85" fmla="*/ 309 h 448"/>
                <a:gd name="T86" fmla="*/ 122 w 457"/>
                <a:gd name="T87" fmla="*/ 269 h 448"/>
                <a:gd name="T88" fmla="*/ 124 w 457"/>
                <a:gd name="T89" fmla="*/ 265 h 448"/>
                <a:gd name="T90" fmla="*/ 116 w 457"/>
                <a:gd name="T91" fmla="*/ 233 h 448"/>
                <a:gd name="T92" fmla="*/ 87 w 457"/>
                <a:gd name="T93" fmla="*/ 197 h 448"/>
                <a:gd name="T94" fmla="*/ 89 w 457"/>
                <a:gd name="T95" fmla="*/ 184 h 448"/>
                <a:gd name="T96" fmla="*/ 64 w 457"/>
                <a:gd name="T97" fmla="*/ 174 h 448"/>
                <a:gd name="T98" fmla="*/ 46 w 457"/>
                <a:gd name="T99" fmla="*/ 165 h 448"/>
                <a:gd name="T100" fmla="*/ 2 w 457"/>
                <a:gd name="T101" fmla="*/ 149 h 448"/>
                <a:gd name="T102" fmla="*/ 9 w 457"/>
                <a:gd name="T103" fmla="*/ 137 h 448"/>
                <a:gd name="T104" fmla="*/ 0 w 457"/>
                <a:gd name="T105" fmla="*/ 129 h 448"/>
                <a:gd name="T106" fmla="*/ 63 w 457"/>
                <a:gd name="T107" fmla="*/ 123 h 448"/>
                <a:gd name="T108" fmla="*/ 108 w 457"/>
                <a:gd name="T109" fmla="*/ 120 h 448"/>
                <a:gd name="T110" fmla="*/ 101 w 457"/>
                <a:gd name="T111" fmla="*/ 71 h 448"/>
                <a:gd name="T112" fmla="*/ 146 w 457"/>
                <a:gd name="T113" fmla="*/ 89 h 448"/>
                <a:gd name="T114" fmla="*/ 171 w 457"/>
                <a:gd name="T115" fmla="*/ 61 h 448"/>
                <a:gd name="T116" fmla="*/ 205 w 457"/>
                <a:gd name="T117" fmla="*/ 10 h 448"/>
                <a:gd name="T118" fmla="*/ 237 w 457"/>
                <a:gd name="T119" fmla="*/ 1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7" h="448">
                  <a:moveTo>
                    <a:pt x="454" y="386"/>
                  </a:moveTo>
                  <a:lnTo>
                    <a:pt x="453" y="392"/>
                  </a:lnTo>
                  <a:lnTo>
                    <a:pt x="453" y="394"/>
                  </a:lnTo>
                  <a:lnTo>
                    <a:pt x="454" y="395"/>
                  </a:lnTo>
                  <a:lnTo>
                    <a:pt x="455" y="397"/>
                  </a:lnTo>
                  <a:lnTo>
                    <a:pt x="456" y="414"/>
                  </a:lnTo>
                  <a:lnTo>
                    <a:pt x="456" y="415"/>
                  </a:lnTo>
                  <a:lnTo>
                    <a:pt x="452" y="422"/>
                  </a:lnTo>
                  <a:lnTo>
                    <a:pt x="452" y="424"/>
                  </a:lnTo>
                  <a:lnTo>
                    <a:pt x="451" y="432"/>
                  </a:lnTo>
                  <a:lnTo>
                    <a:pt x="450" y="434"/>
                  </a:lnTo>
                  <a:lnTo>
                    <a:pt x="449" y="436"/>
                  </a:lnTo>
                  <a:lnTo>
                    <a:pt x="447" y="444"/>
                  </a:lnTo>
                  <a:lnTo>
                    <a:pt x="444" y="447"/>
                  </a:lnTo>
                  <a:lnTo>
                    <a:pt x="439" y="443"/>
                  </a:lnTo>
                  <a:lnTo>
                    <a:pt x="435" y="441"/>
                  </a:lnTo>
                  <a:lnTo>
                    <a:pt x="433" y="439"/>
                  </a:lnTo>
                  <a:lnTo>
                    <a:pt x="432" y="438"/>
                  </a:lnTo>
                  <a:lnTo>
                    <a:pt x="433" y="436"/>
                  </a:lnTo>
                  <a:lnTo>
                    <a:pt x="434" y="434"/>
                  </a:lnTo>
                  <a:lnTo>
                    <a:pt x="435" y="433"/>
                  </a:lnTo>
                  <a:lnTo>
                    <a:pt x="431" y="432"/>
                  </a:lnTo>
                  <a:lnTo>
                    <a:pt x="430" y="431"/>
                  </a:lnTo>
                  <a:lnTo>
                    <a:pt x="430" y="429"/>
                  </a:lnTo>
                  <a:lnTo>
                    <a:pt x="431" y="426"/>
                  </a:lnTo>
                  <a:lnTo>
                    <a:pt x="430" y="424"/>
                  </a:lnTo>
                  <a:lnTo>
                    <a:pt x="428" y="424"/>
                  </a:lnTo>
                  <a:lnTo>
                    <a:pt x="426" y="423"/>
                  </a:lnTo>
                  <a:lnTo>
                    <a:pt x="426" y="422"/>
                  </a:lnTo>
                  <a:lnTo>
                    <a:pt x="428" y="421"/>
                  </a:lnTo>
                  <a:lnTo>
                    <a:pt x="429" y="418"/>
                  </a:lnTo>
                  <a:lnTo>
                    <a:pt x="429" y="417"/>
                  </a:lnTo>
                  <a:lnTo>
                    <a:pt x="427" y="416"/>
                  </a:lnTo>
                  <a:lnTo>
                    <a:pt x="425" y="414"/>
                  </a:lnTo>
                  <a:lnTo>
                    <a:pt x="425" y="411"/>
                  </a:lnTo>
                  <a:lnTo>
                    <a:pt x="426" y="410"/>
                  </a:lnTo>
                  <a:lnTo>
                    <a:pt x="428" y="409"/>
                  </a:lnTo>
                  <a:lnTo>
                    <a:pt x="426" y="406"/>
                  </a:lnTo>
                  <a:lnTo>
                    <a:pt x="425" y="406"/>
                  </a:lnTo>
                  <a:lnTo>
                    <a:pt x="425" y="405"/>
                  </a:lnTo>
                  <a:lnTo>
                    <a:pt x="425" y="404"/>
                  </a:lnTo>
                  <a:lnTo>
                    <a:pt x="427" y="403"/>
                  </a:lnTo>
                  <a:lnTo>
                    <a:pt x="430" y="397"/>
                  </a:lnTo>
                  <a:lnTo>
                    <a:pt x="432" y="395"/>
                  </a:lnTo>
                  <a:lnTo>
                    <a:pt x="438" y="393"/>
                  </a:lnTo>
                  <a:lnTo>
                    <a:pt x="440" y="392"/>
                  </a:lnTo>
                  <a:lnTo>
                    <a:pt x="441" y="390"/>
                  </a:lnTo>
                  <a:lnTo>
                    <a:pt x="443" y="389"/>
                  </a:lnTo>
                  <a:lnTo>
                    <a:pt x="445" y="389"/>
                  </a:lnTo>
                  <a:lnTo>
                    <a:pt x="447" y="390"/>
                  </a:lnTo>
                  <a:lnTo>
                    <a:pt x="448" y="391"/>
                  </a:lnTo>
                  <a:lnTo>
                    <a:pt x="448" y="390"/>
                  </a:lnTo>
                  <a:lnTo>
                    <a:pt x="449" y="387"/>
                  </a:lnTo>
                  <a:lnTo>
                    <a:pt x="449" y="386"/>
                  </a:lnTo>
                  <a:lnTo>
                    <a:pt x="449" y="380"/>
                  </a:lnTo>
                  <a:lnTo>
                    <a:pt x="450" y="377"/>
                  </a:lnTo>
                  <a:lnTo>
                    <a:pt x="452" y="376"/>
                  </a:lnTo>
                  <a:lnTo>
                    <a:pt x="453" y="378"/>
                  </a:lnTo>
                  <a:lnTo>
                    <a:pt x="453" y="380"/>
                  </a:lnTo>
                  <a:lnTo>
                    <a:pt x="454" y="384"/>
                  </a:lnTo>
                  <a:lnTo>
                    <a:pt x="454" y="386"/>
                  </a:lnTo>
                  <a:close/>
                  <a:moveTo>
                    <a:pt x="115" y="249"/>
                  </a:moveTo>
                  <a:lnTo>
                    <a:pt x="113" y="252"/>
                  </a:lnTo>
                  <a:lnTo>
                    <a:pt x="111" y="249"/>
                  </a:lnTo>
                  <a:lnTo>
                    <a:pt x="108" y="245"/>
                  </a:lnTo>
                  <a:lnTo>
                    <a:pt x="108" y="243"/>
                  </a:lnTo>
                  <a:lnTo>
                    <a:pt x="108" y="242"/>
                  </a:lnTo>
                  <a:lnTo>
                    <a:pt x="111" y="244"/>
                  </a:lnTo>
                  <a:lnTo>
                    <a:pt x="115" y="249"/>
                  </a:lnTo>
                  <a:close/>
                  <a:moveTo>
                    <a:pt x="243" y="19"/>
                  </a:moveTo>
                  <a:lnTo>
                    <a:pt x="245" y="18"/>
                  </a:lnTo>
                  <a:lnTo>
                    <a:pt x="248" y="16"/>
                  </a:lnTo>
                  <a:lnTo>
                    <a:pt x="251" y="15"/>
                  </a:lnTo>
                  <a:lnTo>
                    <a:pt x="252" y="17"/>
                  </a:lnTo>
                  <a:lnTo>
                    <a:pt x="253" y="18"/>
                  </a:lnTo>
                  <a:lnTo>
                    <a:pt x="254" y="21"/>
                  </a:lnTo>
                  <a:lnTo>
                    <a:pt x="255" y="25"/>
                  </a:lnTo>
                  <a:lnTo>
                    <a:pt x="256" y="28"/>
                  </a:lnTo>
                  <a:lnTo>
                    <a:pt x="258" y="29"/>
                  </a:lnTo>
                  <a:lnTo>
                    <a:pt x="263" y="30"/>
                  </a:lnTo>
                  <a:lnTo>
                    <a:pt x="266" y="30"/>
                  </a:lnTo>
                  <a:lnTo>
                    <a:pt x="267" y="31"/>
                  </a:lnTo>
                  <a:lnTo>
                    <a:pt x="269" y="38"/>
                  </a:lnTo>
                  <a:lnTo>
                    <a:pt x="269" y="39"/>
                  </a:lnTo>
                  <a:lnTo>
                    <a:pt x="270" y="38"/>
                  </a:lnTo>
                  <a:lnTo>
                    <a:pt x="271" y="37"/>
                  </a:lnTo>
                  <a:lnTo>
                    <a:pt x="272" y="37"/>
                  </a:lnTo>
                  <a:lnTo>
                    <a:pt x="275" y="38"/>
                  </a:lnTo>
                  <a:lnTo>
                    <a:pt x="278" y="38"/>
                  </a:lnTo>
                  <a:lnTo>
                    <a:pt x="281" y="38"/>
                  </a:lnTo>
                  <a:lnTo>
                    <a:pt x="285" y="42"/>
                  </a:lnTo>
                  <a:lnTo>
                    <a:pt x="285" y="43"/>
                  </a:lnTo>
                  <a:lnTo>
                    <a:pt x="284" y="45"/>
                  </a:lnTo>
                  <a:lnTo>
                    <a:pt x="283" y="47"/>
                  </a:lnTo>
                  <a:lnTo>
                    <a:pt x="285" y="48"/>
                  </a:lnTo>
                  <a:lnTo>
                    <a:pt x="285" y="50"/>
                  </a:lnTo>
                  <a:lnTo>
                    <a:pt x="285" y="52"/>
                  </a:lnTo>
                  <a:lnTo>
                    <a:pt x="284" y="53"/>
                  </a:lnTo>
                  <a:lnTo>
                    <a:pt x="283" y="54"/>
                  </a:lnTo>
                  <a:lnTo>
                    <a:pt x="283" y="55"/>
                  </a:lnTo>
                  <a:lnTo>
                    <a:pt x="284" y="55"/>
                  </a:lnTo>
                  <a:lnTo>
                    <a:pt x="285" y="56"/>
                  </a:lnTo>
                  <a:lnTo>
                    <a:pt x="291" y="57"/>
                  </a:lnTo>
                  <a:lnTo>
                    <a:pt x="297" y="56"/>
                  </a:lnTo>
                  <a:lnTo>
                    <a:pt x="300" y="54"/>
                  </a:lnTo>
                  <a:lnTo>
                    <a:pt x="300" y="52"/>
                  </a:lnTo>
                  <a:lnTo>
                    <a:pt x="302" y="49"/>
                  </a:lnTo>
                  <a:lnTo>
                    <a:pt x="304" y="47"/>
                  </a:lnTo>
                  <a:lnTo>
                    <a:pt x="305" y="47"/>
                  </a:lnTo>
                  <a:lnTo>
                    <a:pt x="306" y="47"/>
                  </a:lnTo>
                  <a:lnTo>
                    <a:pt x="304" y="56"/>
                  </a:lnTo>
                  <a:lnTo>
                    <a:pt x="306" y="58"/>
                  </a:lnTo>
                  <a:lnTo>
                    <a:pt x="306" y="61"/>
                  </a:lnTo>
                  <a:lnTo>
                    <a:pt x="307" y="65"/>
                  </a:lnTo>
                  <a:lnTo>
                    <a:pt x="309" y="65"/>
                  </a:lnTo>
                  <a:lnTo>
                    <a:pt x="311" y="65"/>
                  </a:lnTo>
                  <a:lnTo>
                    <a:pt x="313" y="66"/>
                  </a:lnTo>
                  <a:lnTo>
                    <a:pt x="315" y="67"/>
                  </a:lnTo>
                  <a:lnTo>
                    <a:pt x="318" y="69"/>
                  </a:lnTo>
                  <a:lnTo>
                    <a:pt x="320" y="70"/>
                  </a:lnTo>
                  <a:lnTo>
                    <a:pt x="321" y="71"/>
                  </a:lnTo>
                  <a:lnTo>
                    <a:pt x="322" y="73"/>
                  </a:lnTo>
                  <a:lnTo>
                    <a:pt x="325" y="76"/>
                  </a:lnTo>
                  <a:lnTo>
                    <a:pt x="327" y="78"/>
                  </a:lnTo>
                  <a:lnTo>
                    <a:pt x="328" y="78"/>
                  </a:lnTo>
                  <a:lnTo>
                    <a:pt x="330" y="77"/>
                  </a:lnTo>
                  <a:lnTo>
                    <a:pt x="333" y="77"/>
                  </a:lnTo>
                  <a:lnTo>
                    <a:pt x="337" y="77"/>
                  </a:lnTo>
                  <a:lnTo>
                    <a:pt x="337" y="78"/>
                  </a:lnTo>
                  <a:lnTo>
                    <a:pt x="339" y="79"/>
                  </a:lnTo>
                  <a:lnTo>
                    <a:pt x="341" y="80"/>
                  </a:lnTo>
                  <a:lnTo>
                    <a:pt x="341" y="81"/>
                  </a:lnTo>
                  <a:lnTo>
                    <a:pt x="343" y="82"/>
                  </a:lnTo>
                  <a:lnTo>
                    <a:pt x="345" y="81"/>
                  </a:lnTo>
                  <a:lnTo>
                    <a:pt x="347" y="79"/>
                  </a:lnTo>
                  <a:lnTo>
                    <a:pt x="349" y="78"/>
                  </a:lnTo>
                  <a:lnTo>
                    <a:pt x="351" y="79"/>
                  </a:lnTo>
                  <a:lnTo>
                    <a:pt x="352" y="80"/>
                  </a:lnTo>
                  <a:lnTo>
                    <a:pt x="354" y="81"/>
                  </a:lnTo>
                  <a:lnTo>
                    <a:pt x="355" y="81"/>
                  </a:lnTo>
                  <a:lnTo>
                    <a:pt x="357" y="82"/>
                  </a:lnTo>
                  <a:lnTo>
                    <a:pt x="360" y="84"/>
                  </a:lnTo>
                  <a:lnTo>
                    <a:pt x="361" y="87"/>
                  </a:lnTo>
                  <a:lnTo>
                    <a:pt x="361" y="88"/>
                  </a:lnTo>
                  <a:lnTo>
                    <a:pt x="362" y="89"/>
                  </a:lnTo>
                  <a:lnTo>
                    <a:pt x="367" y="95"/>
                  </a:lnTo>
                  <a:lnTo>
                    <a:pt x="368" y="96"/>
                  </a:lnTo>
                  <a:lnTo>
                    <a:pt x="369" y="94"/>
                  </a:lnTo>
                  <a:lnTo>
                    <a:pt x="370" y="93"/>
                  </a:lnTo>
                  <a:lnTo>
                    <a:pt x="371" y="93"/>
                  </a:lnTo>
                  <a:lnTo>
                    <a:pt x="373" y="94"/>
                  </a:lnTo>
                  <a:lnTo>
                    <a:pt x="375" y="94"/>
                  </a:lnTo>
                  <a:lnTo>
                    <a:pt x="376" y="97"/>
                  </a:lnTo>
                  <a:lnTo>
                    <a:pt x="376" y="98"/>
                  </a:lnTo>
                  <a:lnTo>
                    <a:pt x="377" y="97"/>
                  </a:lnTo>
                  <a:lnTo>
                    <a:pt x="379" y="97"/>
                  </a:lnTo>
                  <a:lnTo>
                    <a:pt x="381" y="98"/>
                  </a:lnTo>
                  <a:lnTo>
                    <a:pt x="385" y="97"/>
                  </a:lnTo>
                  <a:lnTo>
                    <a:pt x="388" y="96"/>
                  </a:lnTo>
                  <a:lnTo>
                    <a:pt x="389" y="96"/>
                  </a:lnTo>
                  <a:lnTo>
                    <a:pt x="391" y="99"/>
                  </a:lnTo>
                  <a:lnTo>
                    <a:pt x="394" y="100"/>
                  </a:lnTo>
                  <a:lnTo>
                    <a:pt x="400" y="101"/>
                  </a:lnTo>
                  <a:lnTo>
                    <a:pt x="407" y="102"/>
                  </a:lnTo>
                  <a:lnTo>
                    <a:pt x="409" y="104"/>
                  </a:lnTo>
                  <a:lnTo>
                    <a:pt x="411" y="104"/>
                  </a:lnTo>
                  <a:lnTo>
                    <a:pt x="411" y="108"/>
                  </a:lnTo>
                  <a:lnTo>
                    <a:pt x="410" y="109"/>
                  </a:lnTo>
                  <a:lnTo>
                    <a:pt x="404" y="118"/>
                  </a:lnTo>
                  <a:lnTo>
                    <a:pt x="401" y="121"/>
                  </a:lnTo>
                  <a:lnTo>
                    <a:pt x="400" y="125"/>
                  </a:lnTo>
                  <a:lnTo>
                    <a:pt x="399" y="131"/>
                  </a:lnTo>
                  <a:lnTo>
                    <a:pt x="397" y="138"/>
                  </a:lnTo>
                  <a:lnTo>
                    <a:pt x="395" y="143"/>
                  </a:lnTo>
                  <a:lnTo>
                    <a:pt x="393" y="148"/>
                  </a:lnTo>
                  <a:lnTo>
                    <a:pt x="394" y="151"/>
                  </a:lnTo>
                  <a:lnTo>
                    <a:pt x="393" y="156"/>
                  </a:lnTo>
                  <a:lnTo>
                    <a:pt x="392" y="162"/>
                  </a:lnTo>
                  <a:lnTo>
                    <a:pt x="391" y="167"/>
                  </a:lnTo>
                  <a:lnTo>
                    <a:pt x="393" y="170"/>
                  </a:lnTo>
                  <a:lnTo>
                    <a:pt x="395" y="170"/>
                  </a:lnTo>
                  <a:lnTo>
                    <a:pt x="390" y="172"/>
                  </a:lnTo>
                  <a:lnTo>
                    <a:pt x="390" y="174"/>
                  </a:lnTo>
                  <a:lnTo>
                    <a:pt x="388" y="176"/>
                  </a:lnTo>
                  <a:lnTo>
                    <a:pt x="385" y="178"/>
                  </a:lnTo>
                  <a:lnTo>
                    <a:pt x="383" y="178"/>
                  </a:lnTo>
                  <a:lnTo>
                    <a:pt x="381" y="178"/>
                  </a:lnTo>
                  <a:lnTo>
                    <a:pt x="380" y="177"/>
                  </a:lnTo>
                  <a:lnTo>
                    <a:pt x="380" y="176"/>
                  </a:lnTo>
                  <a:lnTo>
                    <a:pt x="379" y="175"/>
                  </a:lnTo>
                  <a:lnTo>
                    <a:pt x="376" y="175"/>
                  </a:lnTo>
                  <a:lnTo>
                    <a:pt x="374" y="177"/>
                  </a:lnTo>
                  <a:lnTo>
                    <a:pt x="371" y="180"/>
                  </a:lnTo>
                  <a:lnTo>
                    <a:pt x="372" y="181"/>
                  </a:lnTo>
                  <a:lnTo>
                    <a:pt x="374" y="181"/>
                  </a:lnTo>
                  <a:lnTo>
                    <a:pt x="375" y="182"/>
                  </a:lnTo>
                  <a:lnTo>
                    <a:pt x="375" y="183"/>
                  </a:lnTo>
                  <a:lnTo>
                    <a:pt x="374" y="184"/>
                  </a:lnTo>
                  <a:lnTo>
                    <a:pt x="373" y="186"/>
                  </a:lnTo>
                  <a:lnTo>
                    <a:pt x="369" y="191"/>
                  </a:lnTo>
                  <a:lnTo>
                    <a:pt x="365" y="195"/>
                  </a:lnTo>
                  <a:lnTo>
                    <a:pt x="364" y="197"/>
                  </a:lnTo>
                  <a:lnTo>
                    <a:pt x="363" y="198"/>
                  </a:lnTo>
                  <a:lnTo>
                    <a:pt x="357" y="200"/>
                  </a:lnTo>
                  <a:lnTo>
                    <a:pt x="357" y="202"/>
                  </a:lnTo>
                  <a:lnTo>
                    <a:pt x="357" y="206"/>
                  </a:lnTo>
                  <a:lnTo>
                    <a:pt x="356" y="209"/>
                  </a:lnTo>
                  <a:lnTo>
                    <a:pt x="352" y="212"/>
                  </a:lnTo>
                  <a:lnTo>
                    <a:pt x="348" y="216"/>
                  </a:lnTo>
                  <a:lnTo>
                    <a:pt x="347" y="218"/>
                  </a:lnTo>
                  <a:lnTo>
                    <a:pt x="346" y="221"/>
                  </a:lnTo>
                  <a:lnTo>
                    <a:pt x="345" y="223"/>
                  </a:lnTo>
                  <a:lnTo>
                    <a:pt x="345" y="225"/>
                  </a:lnTo>
                  <a:lnTo>
                    <a:pt x="347" y="227"/>
                  </a:lnTo>
                  <a:lnTo>
                    <a:pt x="347" y="228"/>
                  </a:lnTo>
                  <a:lnTo>
                    <a:pt x="346" y="232"/>
                  </a:lnTo>
                  <a:lnTo>
                    <a:pt x="344" y="233"/>
                  </a:lnTo>
                  <a:lnTo>
                    <a:pt x="342" y="234"/>
                  </a:lnTo>
                  <a:lnTo>
                    <a:pt x="342" y="237"/>
                  </a:lnTo>
                  <a:lnTo>
                    <a:pt x="343" y="238"/>
                  </a:lnTo>
                  <a:lnTo>
                    <a:pt x="346" y="238"/>
                  </a:lnTo>
                  <a:lnTo>
                    <a:pt x="349" y="235"/>
                  </a:lnTo>
                  <a:lnTo>
                    <a:pt x="352" y="233"/>
                  </a:lnTo>
                  <a:lnTo>
                    <a:pt x="350" y="230"/>
                  </a:lnTo>
                  <a:lnTo>
                    <a:pt x="350" y="230"/>
                  </a:lnTo>
                  <a:lnTo>
                    <a:pt x="351" y="229"/>
                  </a:lnTo>
                  <a:lnTo>
                    <a:pt x="353" y="226"/>
                  </a:lnTo>
                  <a:lnTo>
                    <a:pt x="357" y="224"/>
                  </a:lnTo>
                  <a:lnTo>
                    <a:pt x="362" y="224"/>
                  </a:lnTo>
                  <a:lnTo>
                    <a:pt x="367" y="225"/>
                  </a:lnTo>
                  <a:lnTo>
                    <a:pt x="368" y="225"/>
                  </a:lnTo>
                  <a:lnTo>
                    <a:pt x="367" y="227"/>
                  </a:lnTo>
                  <a:lnTo>
                    <a:pt x="368" y="230"/>
                  </a:lnTo>
                  <a:lnTo>
                    <a:pt x="369" y="232"/>
                  </a:lnTo>
                  <a:lnTo>
                    <a:pt x="368" y="236"/>
                  </a:lnTo>
                  <a:lnTo>
                    <a:pt x="369" y="238"/>
                  </a:lnTo>
                  <a:lnTo>
                    <a:pt x="370" y="240"/>
                  </a:lnTo>
                  <a:lnTo>
                    <a:pt x="371" y="242"/>
                  </a:lnTo>
                  <a:lnTo>
                    <a:pt x="373" y="243"/>
                  </a:lnTo>
                  <a:lnTo>
                    <a:pt x="375" y="246"/>
                  </a:lnTo>
                  <a:lnTo>
                    <a:pt x="376" y="247"/>
                  </a:lnTo>
                  <a:lnTo>
                    <a:pt x="373" y="250"/>
                  </a:lnTo>
                  <a:lnTo>
                    <a:pt x="368" y="252"/>
                  </a:lnTo>
                  <a:lnTo>
                    <a:pt x="368" y="254"/>
                  </a:lnTo>
                  <a:lnTo>
                    <a:pt x="368" y="256"/>
                  </a:lnTo>
                  <a:lnTo>
                    <a:pt x="369" y="257"/>
                  </a:lnTo>
                  <a:lnTo>
                    <a:pt x="371" y="259"/>
                  </a:lnTo>
                  <a:lnTo>
                    <a:pt x="374" y="263"/>
                  </a:lnTo>
                  <a:lnTo>
                    <a:pt x="375" y="267"/>
                  </a:lnTo>
                  <a:lnTo>
                    <a:pt x="379" y="270"/>
                  </a:lnTo>
                  <a:lnTo>
                    <a:pt x="380" y="271"/>
                  </a:lnTo>
                  <a:lnTo>
                    <a:pt x="379" y="272"/>
                  </a:lnTo>
                  <a:lnTo>
                    <a:pt x="379" y="274"/>
                  </a:lnTo>
                  <a:lnTo>
                    <a:pt x="378" y="279"/>
                  </a:lnTo>
                  <a:lnTo>
                    <a:pt x="376" y="279"/>
                  </a:lnTo>
                  <a:lnTo>
                    <a:pt x="374" y="280"/>
                  </a:lnTo>
                  <a:lnTo>
                    <a:pt x="369" y="284"/>
                  </a:lnTo>
                  <a:lnTo>
                    <a:pt x="368" y="283"/>
                  </a:lnTo>
                  <a:lnTo>
                    <a:pt x="365" y="283"/>
                  </a:lnTo>
                  <a:lnTo>
                    <a:pt x="363" y="284"/>
                  </a:lnTo>
                  <a:lnTo>
                    <a:pt x="363" y="286"/>
                  </a:lnTo>
                  <a:lnTo>
                    <a:pt x="365" y="288"/>
                  </a:lnTo>
                  <a:lnTo>
                    <a:pt x="366" y="291"/>
                  </a:lnTo>
                  <a:lnTo>
                    <a:pt x="367" y="293"/>
                  </a:lnTo>
                  <a:lnTo>
                    <a:pt x="368" y="295"/>
                  </a:lnTo>
                  <a:lnTo>
                    <a:pt x="371" y="296"/>
                  </a:lnTo>
                  <a:lnTo>
                    <a:pt x="373" y="296"/>
                  </a:lnTo>
                  <a:lnTo>
                    <a:pt x="374" y="296"/>
                  </a:lnTo>
                  <a:lnTo>
                    <a:pt x="374" y="297"/>
                  </a:lnTo>
                  <a:lnTo>
                    <a:pt x="376" y="302"/>
                  </a:lnTo>
                  <a:lnTo>
                    <a:pt x="375" y="303"/>
                  </a:lnTo>
                  <a:lnTo>
                    <a:pt x="374" y="304"/>
                  </a:lnTo>
                  <a:lnTo>
                    <a:pt x="373" y="306"/>
                  </a:lnTo>
                  <a:lnTo>
                    <a:pt x="371" y="308"/>
                  </a:lnTo>
                  <a:lnTo>
                    <a:pt x="369" y="311"/>
                  </a:lnTo>
                  <a:lnTo>
                    <a:pt x="371" y="313"/>
                  </a:lnTo>
                  <a:lnTo>
                    <a:pt x="371" y="314"/>
                  </a:lnTo>
                  <a:lnTo>
                    <a:pt x="371" y="317"/>
                  </a:lnTo>
                  <a:lnTo>
                    <a:pt x="371" y="319"/>
                  </a:lnTo>
                  <a:lnTo>
                    <a:pt x="374" y="321"/>
                  </a:lnTo>
                  <a:lnTo>
                    <a:pt x="379" y="325"/>
                  </a:lnTo>
                  <a:lnTo>
                    <a:pt x="385" y="327"/>
                  </a:lnTo>
                  <a:lnTo>
                    <a:pt x="386" y="328"/>
                  </a:lnTo>
                  <a:lnTo>
                    <a:pt x="394" y="326"/>
                  </a:lnTo>
                  <a:lnTo>
                    <a:pt x="395" y="327"/>
                  </a:lnTo>
                  <a:lnTo>
                    <a:pt x="396" y="329"/>
                  </a:lnTo>
                  <a:lnTo>
                    <a:pt x="396" y="330"/>
                  </a:lnTo>
                  <a:lnTo>
                    <a:pt x="396" y="332"/>
                  </a:lnTo>
                  <a:lnTo>
                    <a:pt x="393" y="335"/>
                  </a:lnTo>
                  <a:lnTo>
                    <a:pt x="391" y="338"/>
                  </a:lnTo>
                  <a:lnTo>
                    <a:pt x="390" y="340"/>
                  </a:lnTo>
                  <a:lnTo>
                    <a:pt x="390" y="342"/>
                  </a:lnTo>
                  <a:lnTo>
                    <a:pt x="390" y="344"/>
                  </a:lnTo>
                  <a:lnTo>
                    <a:pt x="389" y="345"/>
                  </a:lnTo>
                  <a:lnTo>
                    <a:pt x="389" y="345"/>
                  </a:lnTo>
                  <a:lnTo>
                    <a:pt x="388" y="344"/>
                  </a:lnTo>
                  <a:lnTo>
                    <a:pt x="387" y="344"/>
                  </a:lnTo>
                  <a:lnTo>
                    <a:pt x="386" y="345"/>
                  </a:lnTo>
                  <a:lnTo>
                    <a:pt x="386" y="346"/>
                  </a:lnTo>
                  <a:lnTo>
                    <a:pt x="383" y="347"/>
                  </a:lnTo>
                  <a:lnTo>
                    <a:pt x="380" y="349"/>
                  </a:lnTo>
                  <a:lnTo>
                    <a:pt x="370" y="359"/>
                  </a:lnTo>
                  <a:lnTo>
                    <a:pt x="366" y="361"/>
                  </a:lnTo>
                  <a:lnTo>
                    <a:pt x="365" y="363"/>
                  </a:lnTo>
                  <a:lnTo>
                    <a:pt x="364" y="366"/>
                  </a:lnTo>
                  <a:lnTo>
                    <a:pt x="361" y="369"/>
                  </a:lnTo>
                  <a:lnTo>
                    <a:pt x="358" y="370"/>
                  </a:lnTo>
                  <a:lnTo>
                    <a:pt x="352" y="371"/>
                  </a:lnTo>
                  <a:lnTo>
                    <a:pt x="346" y="375"/>
                  </a:lnTo>
                  <a:lnTo>
                    <a:pt x="344" y="373"/>
                  </a:lnTo>
                  <a:lnTo>
                    <a:pt x="337" y="373"/>
                  </a:lnTo>
                  <a:lnTo>
                    <a:pt x="332" y="370"/>
                  </a:lnTo>
                  <a:lnTo>
                    <a:pt x="324" y="368"/>
                  </a:lnTo>
                  <a:lnTo>
                    <a:pt x="321" y="362"/>
                  </a:lnTo>
                  <a:lnTo>
                    <a:pt x="317" y="362"/>
                  </a:lnTo>
                  <a:lnTo>
                    <a:pt x="315" y="362"/>
                  </a:lnTo>
                  <a:lnTo>
                    <a:pt x="313" y="362"/>
                  </a:lnTo>
                  <a:lnTo>
                    <a:pt x="313" y="360"/>
                  </a:lnTo>
                  <a:lnTo>
                    <a:pt x="313" y="358"/>
                  </a:lnTo>
                  <a:lnTo>
                    <a:pt x="310" y="359"/>
                  </a:lnTo>
                  <a:lnTo>
                    <a:pt x="308" y="359"/>
                  </a:lnTo>
                  <a:lnTo>
                    <a:pt x="307" y="360"/>
                  </a:lnTo>
                  <a:lnTo>
                    <a:pt x="306" y="360"/>
                  </a:lnTo>
                  <a:lnTo>
                    <a:pt x="305" y="360"/>
                  </a:lnTo>
                  <a:lnTo>
                    <a:pt x="304" y="360"/>
                  </a:lnTo>
                  <a:lnTo>
                    <a:pt x="304" y="361"/>
                  </a:lnTo>
                  <a:lnTo>
                    <a:pt x="302" y="361"/>
                  </a:lnTo>
                  <a:lnTo>
                    <a:pt x="299" y="360"/>
                  </a:lnTo>
                  <a:lnTo>
                    <a:pt x="292" y="358"/>
                  </a:lnTo>
                  <a:lnTo>
                    <a:pt x="291" y="358"/>
                  </a:lnTo>
                  <a:lnTo>
                    <a:pt x="286" y="357"/>
                  </a:lnTo>
                  <a:lnTo>
                    <a:pt x="285" y="356"/>
                  </a:lnTo>
                  <a:lnTo>
                    <a:pt x="283" y="353"/>
                  </a:lnTo>
                  <a:lnTo>
                    <a:pt x="281" y="353"/>
                  </a:lnTo>
                  <a:lnTo>
                    <a:pt x="281" y="352"/>
                  </a:lnTo>
                  <a:lnTo>
                    <a:pt x="276" y="353"/>
                  </a:lnTo>
                  <a:lnTo>
                    <a:pt x="275" y="355"/>
                  </a:lnTo>
                  <a:lnTo>
                    <a:pt x="272" y="358"/>
                  </a:lnTo>
                  <a:lnTo>
                    <a:pt x="256" y="369"/>
                  </a:lnTo>
                  <a:lnTo>
                    <a:pt x="253" y="374"/>
                  </a:lnTo>
                  <a:lnTo>
                    <a:pt x="249" y="381"/>
                  </a:lnTo>
                  <a:lnTo>
                    <a:pt x="248" y="385"/>
                  </a:lnTo>
                  <a:lnTo>
                    <a:pt x="250" y="395"/>
                  </a:lnTo>
                  <a:lnTo>
                    <a:pt x="254" y="401"/>
                  </a:lnTo>
                  <a:lnTo>
                    <a:pt x="254" y="402"/>
                  </a:lnTo>
                  <a:lnTo>
                    <a:pt x="252" y="402"/>
                  </a:lnTo>
                  <a:lnTo>
                    <a:pt x="249" y="401"/>
                  </a:lnTo>
                  <a:lnTo>
                    <a:pt x="247" y="401"/>
                  </a:lnTo>
                  <a:lnTo>
                    <a:pt x="244" y="401"/>
                  </a:lnTo>
                  <a:lnTo>
                    <a:pt x="242" y="402"/>
                  </a:lnTo>
                  <a:lnTo>
                    <a:pt x="239" y="403"/>
                  </a:lnTo>
                  <a:lnTo>
                    <a:pt x="238" y="403"/>
                  </a:lnTo>
                  <a:lnTo>
                    <a:pt x="237" y="404"/>
                  </a:lnTo>
                  <a:lnTo>
                    <a:pt x="236" y="405"/>
                  </a:lnTo>
                  <a:lnTo>
                    <a:pt x="236" y="406"/>
                  </a:lnTo>
                  <a:lnTo>
                    <a:pt x="234" y="406"/>
                  </a:lnTo>
                  <a:lnTo>
                    <a:pt x="228" y="404"/>
                  </a:lnTo>
                  <a:lnTo>
                    <a:pt x="222" y="403"/>
                  </a:lnTo>
                  <a:lnTo>
                    <a:pt x="218" y="404"/>
                  </a:lnTo>
                  <a:lnTo>
                    <a:pt x="217" y="406"/>
                  </a:lnTo>
                  <a:lnTo>
                    <a:pt x="215" y="405"/>
                  </a:lnTo>
                  <a:lnTo>
                    <a:pt x="214" y="404"/>
                  </a:lnTo>
                  <a:lnTo>
                    <a:pt x="213" y="403"/>
                  </a:lnTo>
                  <a:lnTo>
                    <a:pt x="211" y="401"/>
                  </a:lnTo>
                  <a:lnTo>
                    <a:pt x="206" y="399"/>
                  </a:lnTo>
                  <a:lnTo>
                    <a:pt x="206" y="398"/>
                  </a:lnTo>
                  <a:lnTo>
                    <a:pt x="207" y="397"/>
                  </a:lnTo>
                  <a:lnTo>
                    <a:pt x="207" y="396"/>
                  </a:lnTo>
                  <a:lnTo>
                    <a:pt x="206" y="395"/>
                  </a:lnTo>
                  <a:lnTo>
                    <a:pt x="202" y="394"/>
                  </a:lnTo>
                  <a:lnTo>
                    <a:pt x="200" y="393"/>
                  </a:lnTo>
                  <a:lnTo>
                    <a:pt x="198" y="394"/>
                  </a:lnTo>
                  <a:lnTo>
                    <a:pt x="197" y="395"/>
                  </a:lnTo>
                  <a:lnTo>
                    <a:pt x="195" y="391"/>
                  </a:lnTo>
                  <a:lnTo>
                    <a:pt x="193" y="390"/>
                  </a:lnTo>
                  <a:lnTo>
                    <a:pt x="190" y="390"/>
                  </a:lnTo>
                  <a:lnTo>
                    <a:pt x="187" y="389"/>
                  </a:lnTo>
                  <a:lnTo>
                    <a:pt x="184" y="387"/>
                  </a:lnTo>
                  <a:lnTo>
                    <a:pt x="176" y="385"/>
                  </a:lnTo>
                  <a:lnTo>
                    <a:pt x="174" y="384"/>
                  </a:lnTo>
                  <a:lnTo>
                    <a:pt x="173" y="385"/>
                  </a:lnTo>
                  <a:lnTo>
                    <a:pt x="173" y="386"/>
                  </a:lnTo>
                  <a:lnTo>
                    <a:pt x="172" y="390"/>
                  </a:lnTo>
                  <a:lnTo>
                    <a:pt x="172" y="391"/>
                  </a:lnTo>
                  <a:lnTo>
                    <a:pt x="168" y="391"/>
                  </a:lnTo>
                  <a:lnTo>
                    <a:pt x="164" y="390"/>
                  </a:lnTo>
                  <a:lnTo>
                    <a:pt x="161" y="391"/>
                  </a:lnTo>
                  <a:lnTo>
                    <a:pt x="160" y="391"/>
                  </a:lnTo>
                  <a:lnTo>
                    <a:pt x="159" y="390"/>
                  </a:lnTo>
                  <a:lnTo>
                    <a:pt x="150" y="391"/>
                  </a:lnTo>
                  <a:lnTo>
                    <a:pt x="149" y="390"/>
                  </a:lnTo>
                  <a:lnTo>
                    <a:pt x="148" y="389"/>
                  </a:lnTo>
                  <a:lnTo>
                    <a:pt x="145" y="387"/>
                  </a:lnTo>
                  <a:lnTo>
                    <a:pt x="144" y="386"/>
                  </a:lnTo>
                  <a:lnTo>
                    <a:pt x="142" y="385"/>
                  </a:lnTo>
                  <a:lnTo>
                    <a:pt x="141" y="385"/>
                  </a:lnTo>
                  <a:lnTo>
                    <a:pt x="139" y="386"/>
                  </a:lnTo>
                  <a:lnTo>
                    <a:pt x="137" y="386"/>
                  </a:lnTo>
                  <a:lnTo>
                    <a:pt x="134" y="386"/>
                  </a:lnTo>
                  <a:lnTo>
                    <a:pt x="133" y="386"/>
                  </a:lnTo>
                  <a:lnTo>
                    <a:pt x="128" y="381"/>
                  </a:lnTo>
                  <a:lnTo>
                    <a:pt x="127" y="380"/>
                  </a:lnTo>
                  <a:lnTo>
                    <a:pt x="125" y="380"/>
                  </a:lnTo>
                  <a:lnTo>
                    <a:pt x="122" y="380"/>
                  </a:lnTo>
                  <a:lnTo>
                    <a:pt x="115" y="377"/>
                  </a:lnTo>
                  <a:lnTo>
                    <a:pt x="111" y="375"/>
                  </a:lnTo>
                  <a:lnTo>
                    <a:pt x="110" y="374"/>
                  </a:lnTo>
                  <a:lnTo>
                    <a:pt x="110" y="373"/>
                  </a:lnTo>
                  <a:lnTo>
                    <a:pt x="110" y="373"/>
                  </a:lnTo>
                  <a:lnTo>
                    <a:pt x="109" y="375"/>
                  </a:lnTo>
                  <a:lnTo>
                    <a:pt x="108" y="376"/>
                  </a:lnTo>
                  <a:lnTo>
                    <a:pt x="107" y="376"/>
                  </a:lnTo>
                  <a:lnTo>
                    <a:pt x="107" y="376"/>
                  </a:lnTo>
                  <a:lnTo>
                    <a:pt x="105" y="375"/>
                  </a:lnTo>
                  <a:lnTo>
                    <a:pt x="105" y="375"/>
                  </a:lnTo>
                  <a:lnTo>
                    <a:pt x="105" y="373"/>
                  </a:lnTo>
                  <a:lnTo>
                    <a:pt x="107" y="371"/>
                  </a:lnTo>
                  <a:lnTo>
                    <a:pt x="107" y="369"/>
                  </a:lnTo>
                  <a:lnTo>
                    <a:pt x="107" y="367"/>
                  </a:lnTo>
                  <a:lnTo>
                    <a:pt x="105" y="366"/>
                  </a:lnTo>
                  <a:lnTo>
                    <a:pt x="102" y="365"/>
                  </a:lnTo>
                  <a:lnTo>
                    <a:pt x="100" y="365"/>
                  </a:lnTo>
                  <a:lnTo>
                    <a:pt x="97" y="364"/>
                  </a:lnTo>
                  <a:lnTo>
                    <a:pt x="96" y="364"/>
                  </a:lnTo>
                  <a:lnTo>
                    <a:pt x="95" y="362"/>
                  </a:lnTo>
                  <a:lnTo>
                    <a:pt x="95" y="360"/>
                  </a:lnTo>
                  <a:lnTo>
                    <a:pt x="100" y="359"/>
                  </a:lnTo>
                  <a:lnTo>
                    <a:pt x="105" y="353"/>
                  </a:lnTo>
                  <a:lnTo>
                    <a:pt x="109" y="333"/>
                  </a:lnTo>
                  <a:lnTo>
                    <a:pt x="112" y="309"/>
                  </a:lnTo>
                  <a:lnTo>
                    <a:pt x="115" y="305"/>
                  </a:lnTo>
                  <a:lnTo>
                    <a:pt x="117" y="303"/>
                  </a:lnTo>
                  <a:lnTo>
                    <a:pt x="115" y="300"/>
                  </a:lnTo>
                  <a:lnTo>
                    <a:pt x="114" y="302"/>
                  </a:lnTo>
                  <a:lnTo>
                    <a:pt x="113" y="304"/>
                  </a:lnTo>
                  <a:lnTo>
                    <a:pt x="112" y="304"/>
                  </a:lnTo>
                  <a:lnTo>
                    <a:pt x="114" y="282"/>
                  </a:lnTo>
                  <a:lnTo>
                    <a:pt x="115" y="274"/>
                  </a:lnTo>
                  <a:lnTo>
                    <a:pt x="117" y="266"/>
                  </a:lnTo>
                  <a:lnTo>
                    <a:pt x="122" y="269"/>
                  </a:lnTo>
                  <a:lnTo>
                    <a:pt x="126" y="272"/>
                  </a:lnTo>
                  <a:lnTo>
                    <a:pt x="127" y="275"/>
                  </a:lnTo>
                  <a:lnTo>
                    <a:pt x="130" y="285"/>
                  </a:lnTo>
                  <a:lnTo>
                    <a:pt x="132" y="287"/>
                  </a:lnTo>
                  <a:lnTo>
                    <a:pt x="134" y="290"/>
                  </a:lnTo>
                  <a:lnTo>
                    <a:pt x="133" y="287"/>
                  </a:lnTo>
                  <a:lnTo>
                    <a:pt x="132" y="285"/>
                  </a:lnTo>
                  <a:lnTo>
                    <a:pt x="128" y="272"/>
                  </a:lnTo>
                  <a:lnTo>
                    <a:pt x="127" y="268"/>
                  </a:lnTo>
                  <a:lnTo>
                    <a:pt x="124" y="265"/>
                  </a:lnTo>
                  <a:lnTo>
                    <a:pt x="115" y="258"/>
                  </a:lnTo>
                  <a:lnTo>
                    <a:pt x="114" y="257"/>
                  </a:lnTo>
                  <a:lnTo>
                    <a:pt x="113" y="255"/>
                  </a:lnTo>
                  <a:lnTo>
                    <a:pt x="116" y="255"/>
                  </a:lnTo>
                  <a:lnTo>
                    <a:pt x="119" y="256"/>
                  </a:lnTo>
                  <a:lnTo>
                    <a:pt x="119" y="255"/>
                  </a:lnTo>
                  <a:lnTo>
                    <a:pt x="118" y="253"/>
                  </a:lnTo>
                  <a:lnTo>
                    <a:pt x="117" y="247"/>
                  </a:lnTo>
                  <a:lnTo>
                    <a:pt x="116" y="234"/>
                  </a:lnTo>
                  <a:lnTo>
                    <a:pt x="116" y="233"/>
                  </a:lnTo>
                  <a:lnTo>
                    <a:pt x="115" y="230"/>
                  </a:lnTo>
                  <a:lnTo>
                    <a:pt x="112" y="229"/>
                  </a:lnTo>
                  <a:lnTo>
                    <a:pt x="110" y="229"/>
                  </a:lnTo>
                  <a:lnTo>
                    <a:pt x="107" y="228"/>
                  </a:lnTo>
                  <a:lnTo>
                    <a:pt x="95" y="221"/>
                  </a:lnTo>
                  <a:lnTo>
                    <a:pt x="91" y="212"/>
                  </a:lnTo>
                  <a:lnTo>
                    <a:pt x="86" y="207"/>
                  </a:lnTo>
                  <a:lnTo>
                    <a:pt x="85" y="204"/>
                  </a:lnTo>
                  <a:lnTo>
                    <a:pt x="85" y="202"/>
                  </a:lnTo>
                  <a:lnTo>
                    <a:pt x="87" y="197"/>
                  </a:lnTo>
                  <a:lnTo>
                    <a:pt x="86" y="193"/>
                  </a:lnTo>
                  <a:lnTo>
                    <a:pt x="83" y="192"/>
                  </a:lnTo>
                  <a:lnTo>
                    <a:pt x="82" y="191"/>
                  </a:lnTo>
                  <a:lnTo>
                    <a:pt x="83" y="187"/>
                  </a:lnTo>
                  <a:lnTo>
                    <a:pt x="85" y="186"/>
                  </a:lnTo>
                  <a:lnTo>
                    <a:pt x="87" y="186"/>
                  </a:lnTo>
                  <a:lnTo>
                    <a:pt x="91" y="186"/>
                  </a:lnTo>
                  <a:lnTo>
                    <a:pt x="94" y="187"/>
                  </a:lnTo>
                  <a:lnTo>
                    <a:pt x="96" y="188"/>
                  </a:lnTo>
                  <a:lnTo>
                    <a:pt x="89" y="184"/>
                  </a:lnTo>
                  <a:lnTo>
                    <a:pt x="76" y="185"/>
                  </a:lnTo>
                  <a:lnTo>
                    <a:pt x="74" y="184"/>
                  </a:lnTo>
                  <a:lnTo>
                    <a:pt x="72" y="184"/>
                  </a:lnTo>
                  <a:lnTo>
                    <a:pt x="71" y="180"/>
                  </a:lnTo>
                  <a:lnTo>
                    <a:pt x="73" y="179"/>
                  </a:lnTo>
                  <a:lnTo>
                    <a:pt x="75" y="176"/>
                  </a:lnTo>
                  <a:lnTo>
                    <a:pt x="73" y="174"/>
                  </a:lnTo>
                  <a:lnTo>
                    <a:pt x="70" y="173"/>
                  </a:lnTo>
                  <a:lnTo>
                    <a:pt x="67" y="173"/>
                  </a:lnTo>
                  <a:lnTo>
                    <a:pt x="64" y="174"/>
                  </a:lnTo>
                  <a:lnTo>
                    <a:pt x="63" y="173"/>
                  </a:lnTo>
                  <a:lnTo>
                    <a:pt x="65" y="170"/>
                  </a:lnTo>
                  <a:lnTo>
                    <a:pt x="63" y="169"/>
                  </a:lnTo>
                  <a:lnTo>
                    <a:pt x="61" y="169"/>
                  </a:lnTo>
                  <a:lnTo>
                    <a:pt x="58" y="170"/>
                  </a:lnTo>
                  <a:lnTo>
                    <a:pt x="54" y="169"/>
                  </a:lnTo>
                  <a:lnTo>
                    <a:pt x="52" y="165"/>
                  </a:lnTo>
                  <a:lnTo>
                    <a:pt x="49" y="165"/>
                  </a:lnTo>
                  <a:lnTo>
                    <a:pt x="48" y="166"/>
                  </a:lnTo>
                  <a:lnTo>
                    <a:pt x="46" y="165"/>
                  </a:lnTo>
                  <a:lnTo>
                    <a:pt x="44" y="164"/>
                  </a:lnTo>
                  <a:lnTo>
                    <a:pt x="42" y="165"/>
                  </a:lnTo>
                  <a:lnTo>
                    <a:pt x="40" y="163"/>
                  </a:lnTo>
                  <a:lnTo>
                    <a:pt x="28" y="159"/>
                  </a:lnTo>
                  <a:lnTo>
                    <a:pt x="22" y="158"/>
                  </a:lnTo>
                  <a:lnTo>
                    <a:pt x="17" y="160"/>
                  </a:lnTo>
                  <a:lnTo>
                    <a:pt x="14" y="159"/>
                  </a:lnTo>
                  <a:lnTo>
                    <a:pt x="12" y="157"/>
                  </a:lnTo>
                  <a:lnTo>
                    <a:pt x="11" y="153"/>
                  </a:lnTo>
                  <a:lnTo>
                    <a:pt x="2" y="149"/>
                  </a:lnTo>
                  <a:lnTo>
                    <a:pt x="5" y="147"/>
                  </a:lnTo>
                  <a:lnTo>
                    <a:pt x="8" y="146"/>
                  </a:lnTo>
                  <a:lnTo>
                    <a:pt x="12" y="145"/>
                  </a:lnTo>
                  <a:lnTo>
                    <a:pt x="14" y="143"/>
                  </a:lnTo>
                  <a:lnTo>
                    <a:pt x="11" y="141"/>
                  </a:lnTo>
                  <a:lnTo>
                    <a:pt x="8" y="140"/>
                  </a:lnTo>
                  <a:lnTo>
                    <a:pt x="7" y="139"/>
                  </a:lnTo>
                  <a:lnTo>
                    <a:pt x="6" y="137"/>
                  </a:lnTo>
                  <a:lnTo>
                    <a:pt x="7" y="136"/>
                  </a:lnTo>
                  <a:lnTo>
                    <a:pt x="9" y="137"/>
                  </a:lnTo>
                  <a:lnTo>
                    <a:pt x="12" y="137"/>
                  </a:lnTo>
                  <a:lnTo>
                    <a:pt x="17" y="137"/>
                  </a:lnTo>
                  <a:lnTo>
                    <a:pt x="15" y="134"/>
                  </a:lnTo>
                  <a:lnTo>
                    <a:pt x="13" y="134"/>
                  </a:lnTo>
                  <a:lnTo>
                    <a:pt x="12" y="134"/>
                  </a:lnTo>
                  <a:lnTo>
                    <a:pt x="7" y="134"/>
                  </a:lnTo>
                  <a:lnTo>
                    <a:pt x="6" y="134"/>
                  </a:lnTo>
                  <a:lnTo>
                    <a:pt x="1" y="134"/>
                  </a:lnTo>
                  <a:lnTo>
                    <a:pt x="1" y="132"/>
                  </a:lnTo>
                  <a:lnTo>
                    <a:pt x="0" y="129"/>
                  </a:lnTo>
                  <a:lnTo>
                    <a:pt x="1" y="125"/>
                  </a:lnTo>
                  <a:lnTo>
                    <a:pt x="7" y="121"/>
                  </a:lnTo>
                  <a:lnTo>
                    <a:pt x="23" y="117"/>
                  </a:lnTo>
                  <a:lnTo>
                    <a:pt x="29" y="118"/>
                  </a:lnTo>
                  <a:lnTo>
                    <a:pt x="34" y="117"/>
                  </a:lnTo>
                  <a:lnTo>
                    <a:pt x="39" y="115"/>
                  </a:lnTo>
                  <a:lnTo>
                    <a:pt x="41" y="112"/>
                  </a:lnTo>
                  <a:lnTo>
                    <a:pt x="49" y="111"/>
                  </a:lnTo>
                  <a:lnTo>
                    <a:pt x="56" y="113"/>
                  </a:lnTo>
                  <a:lnTo>
                    <a:pt x="63" y="123"/>
                  </a:lnTo>
                  <a:lnTo>
                    <a:pt x="66" y="126"/>
                  </a:lnTo>
                  <a:lnTo>
                    <a:pt x="74" y="120"/>
                  </a:lnTo>
                  <a:lnTo>
                    <a:pt x="86" y="120"/>
                  </a:lnTo>
                  <a:lnTo>
                    <a:pt x="88" y="123"/>
                  </a:lnTo>
                  <a:lnTo>
                    <a:pt x="89" y="121"/>
                  </a:lnTo>
                  <a:lnTo>
                    <a:pt x="91" y="118"/>
                  </a:lnTo>
                  <a:lnTo>
                    <a:pt x="93" y="119"/>
                  </a:lnTo>
                  <a:lnTo>
                    <a:pt x="94" y="121"/>
                  </a:lnTo>
                  <a:lnTo>
                    <a:pt x="106" y="120"/>
                  </a:lnTo>
                  <a:lnTo>
                    <a:pt x="108" y="120"/>
                  </a:lnTo>
                  <a:lnTo>
                    <a:pt x="105" y="118"/>
                  </a:lnTo>
                  <a:lnTo>
                    <a:pt x="102" y="113"/>
                  </a:lnTo>
                  <a:lnTo>
                    <a:pt x="102" y="93"/>
                  </a:lnTo>
                  <a:lnTo>
                    <a:pt x="98" y="88"/>
                  </a:lnTo>
                  <a:lnTo>
                    <a:pt x="94" y="79"/>
                  </a:lnTo>
                  <a:lnTo>
                    <a:pt x="92" y="74"/>
                  </a:lnTo>
                  <a:lnTo>
                    <a:pt x="92" y="72"/>
                  </a:lnTo>
                  <a:lnTo>
                    <a:pt x="92" y="70"/>
                  </a:lnTo>
                  <a:lnTo>
                    <a:pt x="97" y="70"/>
                  </a:lnTo>
                  <a:lnTo>
                    <a:pt x="101" y="71"/>
                  </a:lnTo>
                  <a:lnTo>
                    <a:pt x="108" y="69"/>
                  </a:lnTo>
                  <a:lnTo>
                    <a:pt x="111" y="70"/>
                  </a:lnTo>
                  <a:lnTo>
                    <a:pt x="111" y="74"/>
                  </a:lnTo>
                  <a:lnTo>
                    <a:pt x="113" y="79"/>
                  </a:lnTo>
                  <a:lnTo>
                    <a:pt x="114" y="82"/>
                  </a:lnTo>
                  <a:lnTo>
                    <a:pt x="116" y="84"/>
                  </a:lnTo>
                  <a:lnTo>
                    <a:pt x="121" y="84"/>
                  </a:lnTo>
                  <a:lnTo>
                    <a:pt x="127" y="86"/>
                  </a:lnTo>
                  <a:lnTo>
                    <a:pt x="135" y="86"/>
                  </a:lnTo>
                  <a:lnTo>
                    <a:pt x="146" y="89"/>
                  </a:lnTo>
                  <a:lnTo>
                    <a:pt x="151" y="87"/>
                  </a:lnTo>
                  <a:lnTo>
                    <a:pt x="156" y="83"/>
                  </a:lnTo>
                  <a:lnTo>
                    <a:pt x="165" y="82"/>
                  </a:lnTo>
                  <a:lnTo>
                    <a:pt x="166" y="80"/>
                  </a:lnTo>
                  <a:lnTo>
                    <a:pt x="160" y="80"/>
                  </a:lnTo>
                  <a:lnTo>
                    <a:pt x="156" y="78"/>
                  </a:lnTo>
                  <a:lnTo>
                    <a:pt x="155" y="76"/>
                  </a:lnTo>
                  <a:lnTo>
                    <a:pt x="156" y="74"/>
                  </a:lnTo>
                  <a:lnTo>
                    <a:pt x="158" y="69"/>
                  </a:lnTo>
                  <a:lnTo>
                    <a:pt x="171" y="61"/>
                  </a:lnTo>
                  <a:lnTo>
                    <a:pt x="181" y="58"/>
                  </a:lnTo>
                  <a:lnTo>
                    <a:pt x="191" y="54"/>
                  </a:lnTo>
                  <a:lnTo>
                    <a:pt x="196" y="50"/>
                  </a:lnTo>
                  <a:lnTo>
                    <a:pt x="200" y="44"/>
                  </a:lnTo>
                  <a:lnTo>
                    <a:pt x="201" y="43"/>
                  </a:lnTo>
                  <a:lnTo>
                    <a:pt x="202" y="42"/>
                  </a:lnTo>
                  <a:lnTo>
                    <a:pt x="201" y="39"/>
                  </a:lnTo>
                  <a:lnTo>
                    <a:pt x="202" y="17"/>
                  </a:lnTo>
                  <a:lnTo>
                    <a:pt x="203" y="13"/>
                  </a:lnTo>
                  <a:lnTo>
                    <a:pt x="205" y="10"/>
                  </a:lnTo>
                  <a:lnTo>
                    <a:pt x="208" y="8"/>
                  </a:lnTo>
                  <a:lnTo>
                    <a:pt x="213" y="4"/>
                  </a:lnTo>
                  <a:lnTo>
                    <a:pt x="229" y="1"/>
                  </a:lnTo>
                  <a:lnTo>
                    <a:pt x="232" y="0"/>
                  </a:lnTo>
                  <a:lnTo>
                    <a:pt x="232" y="2"/>
                  </a:lnTo>
                  <a:lnTo>
                    <a:pt x="234" y="5"/>
                  </a:lnTo>
                  <a:lnTo>
                    <a:pt x="234" y="6"/>
                  </a:lnTo>
                  <a:lnTo>
                    <a:pt x="234" y="9"/>
                  </a:lnTo>
                  <a:lnTo>
                    <a:pt x="234" y="11"/>
                  </a:lnTo>
                  <a:lnTo>
                    <a:pt x="237" y="14"/>
                  </a:lnTo>
                  <a:lnTo>
                    <a:pt x="240" y="17"/>
                  </a:lnTo>
                  <a:lnTo>
                    <a:pt x="242" y="19"/>
                  </a:lnTo>
                  <a:lnTo>
                    <a:pt x="243"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 name="Freeform 68">
              <a:extLst>
                <a:ext uri="{FF2B5EF4-FFF2-40B4-BE49-F238E27FC236}">
                  <a16:creationId xmlns="" xmlns:a16="http://schemas.microsoft.com/office/drawing/2014/main" id="{3F7D2F2F-ECAB-FAFA-D98E-59BD6BC8EC65}"/>
                </a:ext>
              </a:extLst>
            </p:cNvPr>
            <p:cNvSpPr>
              <a:spLocks noChangeArrowheads="1"/>
            </p:cNvSpPr>
            <p:nvPr/>
          </p:nvSpPr>
          <p:spPr bwMode="auto">
            <a:xfrm>
              <a:off x="8160850" y="7847135"/>
              <a:ext cx="10990" cy="10990"/>
            </a:xfrm>
            <a:custGeom>
              <a:avLst/>
              <a:gdLst>
                <a:gd name="T0" fmla="*/ 7 w 8"/>
                <a:gd name="T1" fmla="*/ 7 h 11"/>
                <a:gd name="T2" fmla="*/ 5 w 8"/>
                <a:gd name="T3" fmla="*/ 10 h 11"/>
                <a:gd name="T4" fmla="*/ 3 w 8"/>
                <a:gd name="T5" fmla="*/ 7 h 11"/>
                <a:gd name="T6" fmla="*/ 0 w 8"/>
                <a:gd name="T7" fmla="*/ 3 h 11"/>
                <a:gd name="T8" fmla="*/ 0 w 8"/>
                <a:gd name="T9" fmla="*/ 1 h 11"/>
                <a:gd name="T10" fmla="*/ 0 w 8"/>
                <a:gd name="T11" fmla="*/ 0 h 11"/>
                <a:gd name="T12" fmla="*/ 3 w 8"/>
                <a:gd name="T13" fmla="*/ 2 h 11"/>
                <a:gd name="T14" fmla="*/ 7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7" y="7"/>
                  </a:moveTo>
                  <a:lnTo>
                    <a:pt x="5" y="10"/>
                  </a:lnTo>
                  <a:lnTo>
                    <a:pt x="3" y="7"/>
                  </a:lnTo>
                  <a:lnTo>
                    <a:pt x="0" y="3"/>
                  </a:lnTo>
                  <a:lnTo>
                    <a:pt x="0" y="1"/>
                  </a:lnTo>
                  <a:lnTo>
                    <a:pt x="0" y="0"/>
                  </a:lnTo>
                  <a:lnTo>
                    <a:pt x="3" y="2"/>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 name="Freeform 70">
              <a:extLst>
                <a:ext uri="{FF2B5EF4-FFF2-40B4-BE49-F238E27FC236}">
                  <a16:creationId xmlns="" xmlns:a16="http://schemas.microsoft.com/office/drawing/2014/main" id="{1F0399AF-8265-463D-6C23-CB455342A392}"/>
                </a:ext>
              </a:extLst>
            </p:cNvPr>
            <p:cNvSpPr>
              <a:spLocks noChangeArrowheads="1"/>
            </p:cNvSpPr>
            <p:nvPr/>
          </p:nvSpPr>
          <p:spPr bwMode="auto">
            <a:xfrm>
              <a:off x="7891583" y="6852503"/>
              <a:ext cx="395654" cy="758337"/>
            </a:xfrm>
            <a:custGeom>
              <a:avLst/>
              <a:gdLst>
                <a:gd name="T0" fmla="*/ 225 w 316"/>
                <a:gd name="T1" fmla="*/ 20 h 610"/>
                <a:gd name="T2" fmla="*/ 226 w 316"/>
                <a:gd name="T3" fmla="*/ 28 h 610"/>
                <a:gd name="T4" fmla="*/ 212 w 316"/>
                <a:gd name="T5" fmla="*/ 40 h 610"/>
                <a:gd name="T6" fmla="*/ 216 w 316"/>
                <a:gd name="T7" fmla="*/ 13 h 610"/>
                <a:gd name="T8" fmla="*/ 173 w 316"/>
                <a:gd name="T9" fmla="*/ 104 h 610"/>
                <a:gd name="T10" fmla="*/ 169 w 316"/>
                <a:gd name="T11" fmla="*/ 122 h 610"/>
                <a:gd name="T12" fmla="*/ 163 w 316"/>
                <a:gd name="T13" fmla="*/ 109 h 610"/>
                <a:gd name="T14" fmla="*/ 159 w 316"/>
                <a:gd name="T15" fmla="*/ 128 h 610"/>
                <a:gd name="T16" fmla="*/ 132 w 316"/>
                <a:gd name="T17" fmla="*/ 178 h 610"/>
                <a:gd name="T18" fmla="*/ 169 w 316"/>
                <a:gd name="T19" fmla="*/ 194 h 610"/>
                <a:gd name="T20" fmla="*/ 177 w 316"/>
                <a:gd name="T21" fmla="*/ 261 h 610"/>
                <a:gd name="T22" fmla="*/ 153 w 316"/>
                <a:gd name="T23" fmla="*/ 291 h 610"/>
                <a:gd name="T24" fmla="*/ 211 w 316"/>
                <a:gd name="T25" fmla="*/ 334 h 610"/>
                <a:gd name="T26" fmla="*/ 263 w 316"/>
                <a:gd name="T27" fmla="*/ 425 h 610"/>
                <a:gd name="T28" fmla="*/ 267 w 316"/>
                <a:gd name="T29" fmla="*/ 455 h 610"/>
                <a:gd name="T30" fmla="*/ 314 w 316"/>
                <a:gd name="T31" fmla="*/ 474 h 610"/>
                <a:gd name="T32" fmla="*/ 295 w 316"/>
                <a:gd name="T33" fmla="*/ 520 h 610"/>
                <a:gd name="T34" fmla="*/ 292 w 316"/>
                <a:gd name="T35" fmla="*/ 542 h 610"/>
                <a:gd name="T36" fmla="*/ 253 w 316"/>
                <a:gd name="T37" fmla="*/ 570 h 610"/>
                <a:gd name="T38" fmla="*/ 196 w 316"/>
                <a:gd name="T39" fmla="*/ 580 h 610"/>
                <a:gd name="T40" fmla="*/ 136 w 316"/>
                <a:gd name="T41" fmla="*/ 596 h 610"/>
                <a:gd name="T42" fmla="*/ 83 w 316"/>
                <a:gd name="T43" fmla="*/ 606 h 610"/>
                <a:gd name="T44" fmla="*/ 123 w 316"/>
                <a:gd name="T45" fmla="*/ 559 h 610"/>
                <a:gd name="T46" fmla="*/ 172 w 316"/>
                <a:gd name="T47" fmla="*/ 531 h 610"/>
                <a:gd name="T48" fmla="*/ 120 w 316"/>
                <a:gd name="T49" fmla="*/ 523 h 610"/>
                <a:gd name="T50" fmla="*/ 128 w 316"/>
                <a:gd name="T51" fmla="*/ 492 h 610"/>
                <a:gd name="T52" fmla="*/ 110 w 316"/>
                <a:gd name="T53" fmla="*/ 467 h 610"/>
                <a:gd name="T54" fmla="*/ 159 w 316"/>
                <a:gd name="T55" fmla="*/ 437 h 610"/>
                <a:gd name="T56" fmla="*/ 163 w 316"/>
                <a:gd name="T57" fmla="*/ 409 h 610"/>
                <a:gd name="T58" fmla="*/ 162 w 316"/>
                <a:gd name="T59" fmla="*/ 351 h 610"/>
                <a:gd name="T60" fmla="*/ 116 w 316"/>
                <a:gd name="T61" fmla="*/ 363 h 610"/>
                <a:gd name="T62" fmla="*/ 110 w 316"/>
                <a:gd name="T63" fmla="*/ 318 h 610"/>
                <a:gd name="T64" fmla="*/ 98 w 316"/>
                <a:gd name="T65" fmla="*/ 293 h 610"/>
                <a:gd name="T66" fmla="*/ 87 w 316"/>
                <a:gd name="T67" fmla="*/ 296 h 610"/>
                <a:gd name="T68" fmla="*/ 82 w 316"/>
                <a:gd name="T69" fmla="*/ 304 h 610"/>
                <a:gd name="T70" fmla="*/ 76 w 316"/>
                <a:gd name="T71" fmla="*/ 262 h 610"/>
                <a:gd name="T72" fmla="*/ 79 w 316"/>
                <a:gd name="T73" fmla="*/ 216 h 610"/>
                <a:gd name="T74" fmla="*/ 91 w 316"/>
                <a:gd name="T75" fmla="*/ 182 h 610"/>
                <a:gd name="T76" fmla="*/ 98 w 316"/>
                <a:gd name="T77" fmla="*/ 146 h 610"/>
                <a:gd name="T78" fmla="*/ 156 w 316"/>
                <a:gd name="T79" fmla="*/ 137 h 610"/>
                <a:gd name="T80" fmla="*/ 43 w 316"/>
                <a:gd name="T81" fmla="*/ 186 h 610"/>
                <a:gd name="T82" fmla="*/ 36 w 316"/>
                <a:gd name="T83" fmla="*/ 172 h 610"/>
                <a:gd name="T84" fmla="*/ 51 w 316"/>
                <a:gd name="T85" fmla="*/ 153 h 610"/>
                <a:gd name="T86" fmla="*/ 27 w 316"/>
                <a:gd name="T87" fmla="*/ 196 h 610"/>
                <a:gd name="T88" fmla="*/ 71 w 316"/>
                <a:gd name="T89" fmla="*/ 232 h 610"/>
                <a:gd name="T90" fmla="*/ 50 w 316"/>
                <a:gd name="T91" fmla="*/ 207 h 610"/>
                <a:gd name="T92" fmla="*/ 23 w 316"/>
                <a:gd name="T93" fmla="*/ 222 h 610"/>
                <a:gd name="T94" fmla="*/ 24 w 316"/>
                <a:gd name="T95" fmla="*/ 237 h 610"/>
                <a:gd name="T96" fmla="*/ 50 w 316"/>
                <a:gd name="T97" fmla="*/ 259 h 610"/>
                <a:gd name="T98" fmla="*/ 70 w 316"/>
                <a:gd name="T99" fmla="*/ 262 h 610"/>
                <a:gd name="T100" fmla="*/ 76 w 316"/>
                <a:gd name="T101" fmla="*/ 286 h 610"/>
                <a:gd name="T102" fmla="*/ 58 w 316"/>
                <a:gd name="T103" fmla="*/ 306 h 610"/>
                <a:gd name="T104" fmla="*/ 90 w 316"/>
                <a:gd name="T105" fmla="*/ 322 h 610"/>
                <a:gd name="T106" fmla="*/ 73 w 316"/>
                <a:gd name="T107" fmla="*/ 354 h 610"/>
                <a:gd name="T108" fmla="*/ 79 w 316"/>
                <a:gd name="T109" fmla="*/ 374 h 610"/>
                <a:gd name="T110" fmla="*/ 56 w 316"/>
                <a:gd name="T111" fmla="*/ 400 h 610"/>
                <a:gd name="T112" fmla="*/ 30 w 316"/>
                <a:gd name="T113" fmla="*/ 387 h 610"/>
                <a:gd name="T114" fmla="*/ 1 w 316"/>
                <a:gd name="T115" fmla="*/ 378 h 610"/>
                <a:gd name="T116" fmla="*/ 22 w 316"/>
                <a:gd name="T117" fmla="*/ 356 h 610"/>
                <a:gd name="T118" fmla="*/ 131 w 316"/>
                <a:gd name="T119" fmla="*/ 441 h 610"/>
                <a:gd name="T120" fmla="*/ 220 w 316"/>
                <a:gd name="T121" fmla="*/ 581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610">
                  <a:moveTo>
                    <a:pt x="235" y="1"/>
                  </a:moveTo>
                  <a:lnTo>
                    <a:pt x="235" y="2"/>
                  </a:lnTo>
                  <a:lnTo>
                    <a:pt x="234" y="7"/>
                  </a:lnTo>
                  <a:lnTo>
                    <a:pt x="234" y="8"/>
                  </a:lnTo>
                  <a:lnTo>
                    <a:pt x="231" y="8"/>
                  </a:lnTo>
                  <a:lnTo>
                    <a:pt x="230" y="8"/>
                  </a:lnTo>
                  <a:lnTo>
                    <a:pt x="230" y="5"/>
                  </a:lnTo>
                  <a:lnTo>
                    <a:pt x="230" y="2"/>
                  </a:lnTo>
                  <a:lnTo>
                    <a:pt x="230" y="1"/>
                  </a:lnTo>
                  <a:lnTo>
                    <a:pt x="232" y="1"/>
                  </a:lnTo>
                  <a:lnTo>
                    <a:pt x="232" y="2"/>
                  </a:lnTo>
                  <a:lnTo>
                    <a:pt x="234" y="0"/>
                  </a:lnTo>
                  <a:lnTo>
                    <a:pt x="234" y="0"/>
                  </a:lnTo>
                  <a:lnTo>
                    <a:pt x="235" y="1"/>
                  </a:lnTo>
                  <a:close/>
                  <a:moveTo>
                    <a:pt x="227" y="19"/>
                  </a:moveTo>
                  <a:lnTo>
                    <a:pt x="225" y="20"/>
                  </a:lnTo>
                  <a:lnTo>
                    <a:pt x="223" y="14"/>
                  </a:lnTo>
                  <a:lnTo>
                    <a:pt x="225" y="7"/>
                  </a:lnTo>
                  <a:lnTo>
                    <a:pt x="228" y="7"/>
                  </a:lnTo>
                  <a:lnTo>
                    <a:pt x="228" y="8"/>
                  </a:lnTo>
                  <a:lnTo>
                    <a:pt x="228" y="10"/>
                  </a:lnTo>
                  <a:lnTo>
                    <a:pt x="227" y="10"/>
                  </a:lnTo>
                  <a:lnTo>
                    <a:pt x="226" y="11"/>
                  </a:lnTo>
                  <a:lnTo>
                    <a:pt x="227" y="14"/>
                  </a:lnTo>
                  <a:lnTo>
                    <a:pt x="227" y="19"/>
                  </a:lnTo>
                  <a:close/>
                  <a:moveTo>
                    <a:pt x="218" y="18"/>
                  </a:moveTo>
                  <a:lnTo>
                    <a:pt x="219" y="22"/>
                  </a:lnTo>
                  <a:lnTo>
                    <a:pt x="221" y="22"/>
                  </a:lnTo>
                  <a:lnTo>
                    <a:pt x="223" y="26"/>
                  </a:lnTo>
                  <a:lnTo>
                    <a:pt x="224" y="26"/>
                  </a:lnTo>
                  <a:lnTo>
                    <a:pt x="226" y="24"/>
                  </a:lnTo>
                  <a:lnTo>
                    <a:pt x="226" y="28"/>
                  </a:lnTo>
                  <a:lnTo>
                    <a:pt x="224" y="40"/>
                  </a:lnTo>
                  <a:lnTo>
                    <a:pt x="223" y="41"/>
                  </a:lnTo>
                  <a:lnTo>
                    <a:pt x="223" y="44"/>
                  </a:lnTo>
                  <a:lnTo>
                    <a:pt x="223" y="45"/>
                  </a:lnTo>
                  <a:lnTo>
                    <a:pt x="222" y="52"/>
                  </a:lnTo>
                  <a:lnTo>
                    <a:pt x="220" y="54"/>
                  </a:lnTo>
                  <a:lnTo>
                    <a:pt x="219" y="60"/>
                  </a:lnTo>
                  <a:lnTo>
                    <a:pt x="218" y="60"/>
                  </a:lnTo>
                  <a:lnTo>
                    <a:pt x="216" y="59"/>
                  </a:lnTo>
                  <a:lnTo>
                    <a:pt x="218" y="50"/>
                  </a:lnTo>
                  <a:lnTo>
                    <a:pt x="219" y="45"/>
                  </a:lnTo>
                  <a:lnTo>
                    <a:pt x="219" y="42"/>
                  </a:lnTo>
                  <a:lnTo>
                    <a:pt x="218" y="41"/>
                  </a:lnTo>
                  <a:lnTo>
                    <a:pt x="215" y="41"/>
                  </a:lnTo>
                  <a:lnTo>
                    <a:pt x="213" y="41"/>
                  </a:lnTo>
                  <a:lnTo>
                    <a:pt x="212" y="40"/>
                  </a:lnTo>
                  <a:lnTo>
                    <a:pt x="212" y="38"/>
                  </a:lnTo>
                  <a:lnTo>
                    <a:pt x="211" y="38"/>
                  </a:lnTo>
                  <a:lnTo>
                    <a:pt x="208" y="38"/>
                  </a:lnTo>
                  <a:lnTo>
                    <a:pt x="208" y="38"/>
                  </a:lnTo>
                  <a:lnTo>
                    <a:pt x="207" y="36"/>
                  </a:lnTo>
                  <a:lnTo>
                    <a:pt x="206" y="35"/>
                  </a:lnTo>
                  <a:lnTo>
                    <a:pt x="210" y="33"/>
                  </a:lnTo>
                  <a:lnTo>
                    <a:pt x="212" y="34"/>
                  </a:lnTo>
                  <a:lnTo>
                    <a:pt x="216" y="31"/>
                  </a:lnTo>
                  <a:lnTo>
                    <a:pt x="214" y="22"/>
                  </a:lnTo>
                  <a:lnTo>
                    <a:pt x="210" y="22"/>
                  </a:lnTo>
                  <a:lnTo>
                    <a:pt x="210" y="21"/>
                  </a:lnTo>
                  <a:lnTo>
                    <a:pt x="210" y="19"/>
                  </a:lnTo>
                  <a:lnTo>
                    <a:pt x="212" y="19"/>
                  </a:lnTo>
                  <a:lnTo>
                    <a:pt x="215" y="14"/>
                  </a:lnTo>
                  <a:lnTo>
                    <a:pt x="216" y="13"/>
                  </a:lnTo>
                  <a:lnTo>
                    <a:pt x="218" y="14"/>
                  </a:lnTo>
                  <a:lnTo>
                    <a:pt x="218" y="18"/>
                  </a:lnTo>
                  <a:close/>
                  <a:moveTo>
                    <a:pt x="173" y="104"/>
                  </a:moveTo>
                  <a:lnTo>
                    <a:pt x="170" y="105"/>
                  </a:lnTo>
                  <a:lnTo>
                    <a:pt x="169" y="104"/>
                  </a:lnTo>
                  <a:lnTo>
                    <a:pt x="169" y="100"/>
                  </a:lnTo>
                  <a:lnTo>
                    <a:pt x="166" y="98"/>
                  </a:lnTo>
                  <a:lnTo>
                    <a:pt x="164" y="97"/>
                  </a:lnTo>
                  <a:lnTo>
                    <a:pt x="163" y="95"/>
                  </a:lnTo>
                  <a:lnTo>
                    <a:pt x="163" y="94"/>
                  </a:lnTo>
                  <a:lnTo>
                    <a:pt x="165" y="94"/>
                  </a:lnTo>
                  <a:lnTo>
                    <a:pt x="169" y="98"/>
                  </a:lnTo>
                  <a:lnTo>
                    <a:pt x="170" y="100"/>
                  </a:lnTo>
                  <a:lnTo>
                    <a:pt x="173" y="101"/>
                  </a:lnTo>
                  <a:lnTo>
                    <a:pt x="173" y="102"/>
                  </a:lnTo>
                  <a:lnTo>
                    <a:pt x="173" y="104"/>
                  </a:lnTo>
                  <a:close/>
                  <a:moveTo>
                    <a:pt x="178" y="101"/>
                  </a:moveTo>
                  <a:lnTo>
                    <a:pt x="175" y="101"/>
                  </a:lnTo>
                  <a:lnTo>
                    <a:pt x="177" y="97"/>
                  </a:lnTo>
                  <a:lnTo>
                    <a:pt x="179" y="96"/>
                  </a:lnTo>
                  <a:lnTo>
                    <a:pt x="183" y="97"/>
                  </a:lnTo>
                  <a:lnTo>
                    <a:pt x="183" y="98"/>
                  </a:lnTo>
                  <a:lnTo>
                    <a:pt x="178" y="101"/>
                  </a:lnTo>
                  <a:close/>
                  <a:moveTo>
                    <a:pt x="163" y="114"/>
                  </a:moveTo>
                  <a:lnTo>
                    <a:pt x="162" y="115"/>
                  </a:lnTo>
                  <a:lnTo>
                    <a:pt x="164" y="115"/>
                  </a:lnTo>
                  <a:lnTo>
                    <a:pt x="168" y="116"/>
                  </a:lnTo>
                  <a:lnTo>
                    <a:pt x="170" y="117"/>
                  </a:lnTo>
                  <a:lnTo>
                    <a:pt x="172" y="118"/>
                  </a:lnTo>
                  <a:lnTo>
                    <a:pt x="171" y="121"/>
                  </a:lnTo>
                  <a:lnTo>
                    <a:pt x="170" y="122"/>
                  </a:lnTo>
                  <a:lnTo>
                    <a:pt x="169" y="122"/>
                  </a:lnTo>
                  <a:lnTo>
                    <a:pt x="164" y="119"/>
                  </a:lnTo>
                  <a:lnTo>
                    <a:pt x="159" y="120"/>
                  </a:lnTo>
                  <a:lnTo>
                    <a:pt x="158" y="120"/>
                  </a:lnTo>
                  <a:lnTo>
                    <a:pt x="157" y="119"/>
                  </a:lnTo>
                  <a:lnTo>
                    <a:pt x="157" y="118"/>
                  </a:lnTo>
                  <a:lnTo>
                    <a:pt x="157" y="116"/>
                  </a:lnTo>
                  <a:lnTo>
                    <a:pt x="156" y="115"/>
                  </a:lnTo>
                  <a:lnTo>
                    <a:pt x="155" y="117"/>
                  </a:lnTo>
                  <a:lnTo>
                    <a:pt x="154" y="117"/>
                  </a:lnTo>
                  <a:lnTo>
                    <a:pt x="153" y="116"/>
                  </a:lnTo>
                  <a:lnTo>
                    <a:pt x="153" y="114"/>
                  </a:lnTo>
                  <a:lnTo>
                    <a:pt x="153" y="111"/>
                  </a:lnTo>
                  <a:lnTo>
                    <a:pt x="155" y="107"/>
                  </a:lnTo>
                  <a:lnTo>
                    <a:pt x="156" y="106"/>
                  </a:lnTo>
                  <a:lnTo>
                    <a:pt x="160" y="107"/>
                  </a:lnTo>
                  <a:lnTo>
                    <a:pt x="163" y="109"/>
                  </a:lnTo>
                  <a:lnTo>
                    <a:pt x="164" y="110"/>
                  </a:lnTo>
                  <a:lnTo>
                    <a:pt x="164" y="112"/>
                  </a:lnTo>
                  <a:lnTo>
                    <a:pt x="163" y="114"/>
                  </a:lnTo>
                  <a:close/>
                  <a:moveTo>
                    <a:pt x="159" y="128"/>
                  </a:moveTo>
                  <a:lnTo>
                    <a:pt x="157" y="129"/>
                  </a:lnTo>
                  <a:lnTo>
                    <a:pt x="155" y="129"/>
                  </a:lnTo>
                  <a:lnTo>
                    <a:pt x="153" y="125"/>
                  </a:lnTo>
                  <a:lnTo>
                    <a:pt x="152" y="123"/>
                  </a:lnTo>
                  <a:lnTo>
                    <a:pt x="152" y="121"/>
                  </a:lnTo>
                  <a:lnTo>
                    <a:pt x="153" y="120"/>
                  </a:lnTo>
                  <a:lnTo>
                    <a:pt x="156" y="121"/>
                  </a:lnTo>
                  <a:lnTo>
                    <a:pt x="157" y="124"/>
                  </a:lnTo>
                  <a:lnTo>
                    <a:pt x="157" y="126"/>
                  </a:lnTo>
                  <a:lnTo>
                    <a:pt x="158" y="127"/>
                  </a:lnTo>
                  <a:lnTo>
                    <a:pt x="160" y="128"/>
                  </a:lnTo>
                  <a:lnTo>
                    <a:pt x="159" y="128"/>
                  </a:lnTo>
                  <a:close/>
                  <a:moveTo>
                    <a:pt x="166" y="131"/>
                  </a:moveTo>
                  <a:lnTo>
                    <a:pt x="166" y="131"/>
                  </a:lnTo>
                  <a:lnTo>
                    <a:pt x="165" y="130"/>
                  </a:lnTo>
                  <a:lnTo>
                    <a:pt x="163" y="126"/>
                  </a:lnTo>
                  <a:lnTo>
                    <a:pt x="166" y="125"/>
                  </a:lnTo>
                  <a:lnTo>
                    <a:pt x="167" y="126"/>
                  </a:lnTo>
                  <a:lnTo>
                    <a:pt x="167" y="128"/>
                  </a:lnTo>
                  <a:lnTo>
                    <a:pt x="166" y="131"/>
                  </a:lnTo>
                  <a:close/>
                  <a:moveTo>
                    <a:pt x="161" y="145"/>
                  </a:moveTo>
                  <a:lnTo>
                    <a:pt x="161" y="150"/>
                  </a:lnTo>
                  <a:lnTo>
                    <a:pt x="161" y="151"/>
                  </a:lnTo>
                  <a:lnTo>
                    <a:pt x="160" y="153"/>
                  </a:lnTo>
                  <a:lnTo>
                    <a:pt x="158" y="157"/>
                  </a:lnTo>
                  <a:lnTo>
                    <a:pt x="151" y="162"/>
                  </a:lnTo>
                  <a:lnTo>
                    <a:pt x="139" y="173"/>
                  </a:lnTo>
                  <a:lnTo>
                    <a:pt x="132" y="178"/>
                  </a:lnTo>
                  <a:lnTo>
                    <a:pt x="132" y="181"/>
                  </a:lnTo>
                  <a:lnTo>
                    <a:pt x="131" y="185"/>
                  </a:lnTo>
                  <a:lnTo>
                    <a:pt x="136" y="186"/>
                  </a:lnTo>
                  <a:lnTo>
                    <a:pt x="137" y="187"/>
                  </a:lnTo>
                  <a:lnTo>
                    <a:pt x="136" y="189"/>
                  </a:lnTo>
                  <a:lnTo>
                    <a:pt x="130" y="196"/>
                  </a:lnTo>
                  <a:lnTo>
                    <a:pt x="128" y="201"/>
                  </a:lnTo>
                  <a:lnTo>
                    <a:pt x="132" y="201"/>
                  </a:lnTo>
                  <a:lnTo>
                    <a:pt x="137" y="200"/>
                  </a:lnTo>
                  <a:lnTo>
                    <a:pt x="144" y="196"/>
                  </a:lnTo>
                  <a:lnTo>
                    <a:pt x="152" y="194"/>
                  </a:lnTo>
                  <a:lnTo>
                    <a:pt x="155" y="194"/>
                  </a:lnTo>
                  <a:lnTo>
                    <a:pt x="161" y="196"/>
                  </a:lnTo>
                  <a:lnTo>
                    <a:pt x="163" y="196"/>
                  </a:lnTo>
                  <a:lnTo>
                    <a:pt x="166" y="195"/>
                  </a:lnTo>
                  <a:lnTo>
                    <a:pt x="169" y="194"/>
                  </a:lnTo>
                  <a:lnTo>
                    <a:pt x="188" y="195"/>
                  </a:lnTo>
                  <a:lnTo>
                    <a:pt x="194" y="194"/>
                  </a:lnTo>
                  <a:lnTo>
                    <a:pt x="197" y="196"/>
                  </a:lnTo>
                  <a:lnTo>
                    <a:pt x="200" y="199"/>
                  </a:lnTo>
                  <a:lnTo>
                    <a:pt x="203" y="207"/>
                  </a:lnTo>
                  <a:lnTo>
                    <a:pt x="203" y="207"/>
                  </a:lnTo>
                  <a:lnTo>
                    <a:pt x="201" y="211"/>
                  </a:lnTo>
                  <a:lnTo>
                    <a:pt x="198" y="214"/>
                  </a:lnTo>
                  <a:lnTo>
                    <a:pt x="195" y="220"/>
                  </a:lnTo>
                  <a:lnTo>
                    <a:pt x="195" y="223"/>
                  </a:lnTo>
                  <a:lnTo>
                    <a:pt x="194" y="226"/>
                  </a:lnTo>
                  <a:lnTo>
                    <a:pt x="193" y="229"/>
                  </a:lnTo>
                  <a:lnTo>
                    <a:pt x="188" y="243"/>
                  </a:lnTo>
                  <a:lnTo>
                    <a:pt x="183" y="251"/>
                  </a:lnTo>
                  <a:lnTo>
                    <a:pt x="180" y="256"/>
                  </a:lnTo>
                  <a:lnTo>
                    <a:pt x="177" y="261"/>
                  </a:lnTo>
                  <a:lnTo>
                    <a:pt x="174" y="263"/>
                  </a:lnTo>
                  <a:lnTo>
                    <a:pt x="172" y="265"/>
                  </a:lnTo>
                  <a:lnTo>
                    <a:pt x="163" y="267"/>
                  </a:lnTo>
                  <a:lnTo>
                    <a:pt x="160" y="268"/>
                  </a:lnTo>
                  <a:lnTo>
                    <a:pt x="158" y="271"/>
                  </a:lnTo>
                  <a:lnTo>
                    <a:pt x="155" y="272"/>
                  </a:lnTo>
                  <a:lnTo>
                    <a:pt x="158" y="272"/>
                  </a:lnTo>
                  <a:lnTo>
                    <a:pt x="161" y="271"/>
                  </a:lnTo>
                  <a:lnTo>
                    <a:pt x="168" y="270"/>
                  </a:lnTo>
                  <a:lnTo>
                    <a:pt x="176" y="274"/>
                  </a:lnTo>
                  <a:lnTo>
                    <a:pt x="175" y="279"/>
                  </a:lnTo>
                  <a:lnTo>
                    <a:pt x="172" y="281"/>
                  </a:lnTo>
                  <a:lnTo>
                    <a:pt x="165" y="282"/>
                  </a:lnTo>
                  <a:lnTo>
                    <a:pt x="159" y="288"/>
                  </a:lnTo>
                  <a:lnTo>
                    <a:pt x="156" y="290"/>
                  </a:lnTo>
                  <a:lnTo>
                    <a:pt x="153" y="291"/>
                  </a:lnTo>
                  <a:lnTo>
                    <a:pt x="149" y="291"/>
                  </a:lnTo>
                  <a:lnTo>
                    <a:pt x="142" y="289"/>
                  </a:lnTo>
                  <a:lnTo>
                    <a:pt x="139" y="287"/>
                  </a:lnTo>
                  <a:lnTo>
                    <a:pt x="142" y="290"/>
                  </a:lnTo>
                  <a:lnTo>
                    <a:pt x="145" y="292"/>
                  </a:lnTo>
                  <a:lnTo>
                    <a:pt x="163" y="296"/>
                  </a:lnTo>
                  <a:lnTo>
                    <a:pt x="164" y="295"/>
                  </a:lnTo>
                  <a:lnTo>
                    <a:pt x="169" y="291"/>
                  </a:lnTo>
                  <a:lnTo>
                    <a:pt x="177" y="291"/>
                  </a:lnTo>
                  <a:lnTo>
                    <a:pt x="191" y="298"/>
                  </a:lnTo>
                  <a:lnTo>
                    <a:pt x="195" y="304"/>
                  </a:lnTo>
                  <a:lnTo>
                    <a:pt x="202" y="312"/>
                  </a:lnTo>
                  <a:lnTo>
                    <a:pt x="205" y="314"/>
                  </a:lnTo>
                  <a:lnTo>
                    <a:pt x="207" y="317"/>
                  </a:lnTo>
                  <a:lnTo>
                    <a:pt x="208" y="321"/>
                  </a:lnTo>
                  <a:lnTo>
                    <a:pt x="211" y="334"/>
                  </a:lnTo>
                  <a:lnTo>
                    <a:pt x="215" y="347"/>
                  </a:lnTo>
                  <a:lnTo>
                    <a:pt x="219" y="361"/>
                  </a:lnTo>
                  <a:lnTo>
                    <a:pt x="221" y="365"/>
                  </a:lnTo>
                  <a:lnTo>
                    <a:pt x="223" y="368"/>
                  </a:lnTo>
                  <a:lnTo>
                    <a:pt x="235" y="374"/>
                  </a:lnTo>
                  <a:lnTo>
                    <a:pt x="238" y="376"/>
                  </a:lnTo>
                  <a:lnTo>
                    <a:pt x="243" y="382"/>
                  </a:lnTo>
                  <a:lnTo>
                    <a:pt x="248" y="389"/>
                  </a:lnTo>
                  <a:lnTo>
                    <a:pt x="252" y="393"/>
                  </a:lnTo>
                  <a:lnTo>
                    <a:pt x="257" y="397"/>
                  </a:lnTo>
                  <a:lnTo>
                    <a:pt x="255" y="399"/>
                  </a:lnTo>
                  <a:lnTo>
                    <a:pt x="253" y="402"/>
                  </a:lnTo>
                  <a:lnTo>
                    <a:pt x="254" y="407"/>
                  </a:lnTo>
                  <a:lnTo>
                    <a:pt x="256" y="411"/>
                  </a:lnTo>
                  <a:lnTo>
                    <a:pt x="260" y="417"/>
                  </a:lnTo>
                  <a:lnTo>
                    <a:pt x="263" y="425"/>
                  </a:lnTo>
                  <a:lnTo>
                    <a:pt x="262" y="424"/>
                  </a:lnTo>
                  <a:lnTo>
                    <a:pt x="261" y="423"/>
                  </a:lnTo>
                  <a:lnTo>
                    <a:pt x="259" y="423"/>
                  </a:lnTo>
                  <a:lnTo>
                    <a:pt x="257" y="423"/>
                  </a:lnTo>
                  <a:lnTo>
                    <a:pt x="254" y="421"/>
                  </a:lnTo>
                  <a:lnTo>
                    <a:pt x="251" y="418"/>
                  </a:lnTo>
                  <a:lnTo>
                    <a:pt x="245" y="419"/>
                  </a:lnTo>
                  <a:lnTo>
                    <a:pt x="241" y="419"/>
                  </a:lnTo>
                  <a:lnTo>
                    <a:pt x="239" y="419"/>
                  </a:lnTo>
                  <a:lnTo>
                    <a:pt x="245" y="420"/>
                  </a:lnTo>
                  <a:lnTo>
                    <a:pt x="251" y="420"/>
                  </a:lnTo>
                  <a:lnTo>
                    <a:pt x="264" y="432"/>
                  </a:lnTo>
                  <a:lnTo>
                    <a:pt x="268" y="439"/>
                  </a:lnTo>
                  <a:lnTo>
                    <a:pt x="271" y="449"/>
                  </a:lnTo>
                  <a:lnTo>
                    <a:pt x="269" y="453"/>
                  </a:lnTo>
                  <a:lnTo>
                    <a:pt x="267" y="455"/>
                  </a:lnTo>
                  <a:lnTo>
                    <a:pt x="264" y="458"/>
                  </a:lnTo>
                  <a:lnTo>
                    <a:pt x="261" y="462"/>
                  </a:lnTo>
                  <a:lnTo>
                    <a:pt x="269" y="467"/>
                  </a:lnTo>
                  <a:lnTo>
                    <a:pt x="270" y="467"/>
                  </a:lnTo>
                  <a:lnTo>
                    <a:pt x="272" y="466"/>
                  </a:lnTo>
                  <a:lnTo>
                    <a:pt x="274" y="465"/>
                  </a:lnTo>
                  <a:lnTo>
                    <a:pt x="276" y="460"/>
                  </a:lnTo>
                  <a:lnTo>
                    <a:pt x="278" y="459"/>
                  </a:lnTo>
                  <a:lnTo>
                    <a:pt x="282" y="458"/>
                  </a:lnTo>
                  <a:lnTo>
                    <a:pt x="286" y="458"/>
                  </a:lnTo>
                  <a:lnTo>
                    <a:pt x="290" y="460"/>
                  </a:lnTo>
                  <a:lnTo>
                    <a:pt x="293" y="459"/>
                  </a:lnTo>
                  <a:lnTo>
                    <a:pt x="300" y="461"/>
                  </a:lnTo>
                  <a:lnTo>
                    <a:pt x="304" y="463"/>
                  </a:lnTo>
                  <a:lnTo>
                    <a:pt x="312" y="470"/>
                  </a:lnTo>
                  <a:lnTo>
                    <a:pt x="314" y="474"/>
                  </a:lnTo>
                  <a:lnTo>
                    <a:pt x="315" y="479"/>
                  </a:lnTo>
                  <a:lnTo>
                    <a:pt x="315" y="485"/>
                  </a:lnTo>
                  <a:lnTo>
                    <a:pt x="314" y="490"/>
                  </a:lnTo>
                  <a:lnTo>
                    <a:pt x="312" y="495"/>
                  </a:lnTo>
                  <a:lnTo>
                    <a:pt x="311" y="501"/>
                  </a:lnTo>
                  <a:lnTo>
                    <a:pt x="310" y="503"/>
                  </a:lnTo>
                  <a:lnTo>
                    <a:pt x="309" y="505"/>
                  </a:lnTo>
                  <a:lnTo>
                    <a:pt x="305" y="510"/>
                  </a:lnTo>
                  <a:lnTo>
                    <a:pt x="302" y="512"/>
                  </a:lnTo>
                  <a:lnTo>
                    <a:pt x="301" y="510"/>
                  </a:lnTo>
                  <a:lnTo>
                    <a:pt x="299" y="510"/>
                  </a:lnTo>
                  <a:lnTo>
                    <a:pt x="299" y="512"/>
                  </a:lnTo>
                  <a:lnTo>
                    <a:pt x="300" y="514"/>
                  </a:lnTo>
                  <a:lnTo>
                    <a:pt x="300" y="517"/>
                  </a:lnTo>
                  <a:lnTo>
                    <a:pt x="298" y="520"/>
                  </a:lnTo>
                  <a:lnTo>
                    <a:pt x="295" y="520"/>
                  </a:lnTo>
                  <a:lnTo>
                    <a:pt x="290" y="519"/>
                  </a:lnTo>
                  <a:lnTo>
                    <a:pt x="284" y="523"/>
                  </a:lnTo>
                  <a:lnTo>
                    <a:pt x="288" y="525"/>
                  </a:lnTo>
                  <a:lnTo>
                    <a:pt x="289" y="528"/>
                  </a:lnTo>
                  <a:lnTo>
                    <a:pt x="288" y="531"/>
                  </a:lnTo>
                  <a:lnTo>
                    <a:pt x="286" y="533"/>
                  </a:lnTo>
                  <a:lnTo>
                    <a:pt x="282" y="534"/>
                  </a:lnTo>
                  <a:lnTo>
                    <a:pt x="279" y="534"/>
                  </a:lnTo>
                  <a:lnTo>
                    <a:pt x="276" y="535"/>
                  </a:lnTo>
                  <a:lnTo>
                    <a:pt x="273" y="537"/>
                  </a:lnTo>
                  <a:lnTo>
                    <a:pt x="277" y="536"/>
                  </a:lnTo>
                  <a:lnTo>
                    <a:pt x="279" y="537"/>
                  </a:lnTo>
                  <a:lnTo>
                    <a:pt x="281" y="540"/>
                  </a:lnTo>
                  <a:lnTo>
                    <a:pt x="282" y="541"/>
                  </a:lnTo>
                  <a:lnTo>
                    <a:pt x="288" y="542"/>
                  </a:lnTo>
                  <a:lnTo>
                    <a:pt x="292" y="542"/>
                  </a:lnTo>
                  <a:lnTo>
                    <a:pt x="300" y="541"/>
                  </a:lnTo>
                  <a:lnTo>
                    <a:pt x="304" y="541"/>
                  </a:lnTo>
                  <a:lnTo>
                    <a:pt x="305" y="542"/>
                  </a:lnTo>
                  <a:lnTo>
                    <a:pt x="305" y="545"/>
                  </a:lnTo>
                  <a:lnTo>
                    <a:pt x="304" y="551"/>
                  </a:lnTo>
                  <a:lnTo>
                    <a:pt x="303" y="553"/>
                  </a:lnTo>
                  <a:lnTo>
                    <a:pt x="293" y="558"/>
                  </a:lnTo>
                  <a:lnTo>
                    <a:pt x="291" y="562"/>
                  </a:lnTo>
                  <a:lnTo>
                    <a:pt x="290" y="564"/>
                  </a:lnTo>
                  <a:lnTo>
                    <a:pt x="284" y="564"/>
                  </a:lnTo>
                  <a:lnTo>
                    <a:pt x="282" y="566"/>
                  </a:lnTo>
                  <a:lnTo>
                    <a:pt x="277" y="568"/>
                  </a:lnTo>
                  <a:lnTo>
                    <a:pt x="273" y="569"/>
                  </a:lnTo>
                  <a:lnTo>
                    <a:pt x="269" y="571"/>
                  </a:lnTo>
                  <a:lnTo>
                    <a:pt x="267" y="572"/>
                  </a:lnTo>
                  <a:lnTo>
                    <a:pt x="253" y="570"/>
                  </a:lnTo>
                  <a:lnTo>
                    <a:pt x="246" y="570"/>
                  </a:lnTo>
                  <a:lnTo>
                    <a:pt x="235" y="572"/>
                  </a:lnTo>
                  <a:lnTo>
                    <a:pt x="232" y="571"/>
                  </a:lnTo>
                  <a:lnTo>
                    <a:pt x="228" y="570"/>
                  </a:lnTo>
                  <a:lnTo>
                    <a:pt x="224" y="568"/>
                  </a:lnTo>
                  <a:lnTo>
                    <a:pt x="219" y="567"/>
                  </a:lnTo>
                  <a:lnTo>
                    <a:pt x="215" y="565"/>
                  </a:lnTo>
                  <a:lnTo>
                    <a:pt x="218" y="569"/>
                  </a:lnTo>
                  <a:lnTo>
                    <a:pt x="211" y="573"/>
                  </a:lnTo>
                  <a:lnTo>
                    <a:pt x="209" y="574"/>
                  </a:lnTo>
                  <a:lnTo>
                    <a:pt x="206" y="573"/>
                  </a:lnTo>
                  <a:lnTo>
                    <a:pt x="200" y="575"/>
                  </a:lnTo>
                  <a:lnTo>
                    <a:pt x="195" y="574"/>
                  </a:lnTo>
                  <a:lnTo>
                    <a:pt x="196" y="576"/>
                  </a:lnTo>
                  <a:lnTo>
                    <a:pt x="197" y="579"/>
                  </a:lnTo>
                  <a:lnTo>
                    <a:pt x="196" y="580"/>
                  </a:lnTo>
                  <a:lnTo>
                    <a:pt x="195" y="580"/>
                  </a:lnTo>
                  <a:lnTo>
                    <a:pt x="185" y="578"/>
                  </a:lnTo>
                  <a:lnTo>
                    <a:pt x="183" y="579"/>
                  </a:lnTo>
                  <a:lnTo>
                    <a:pt x="182" y="580"/>
                  </a:lnTo>
                  <a:lnTo>
                    <a:pt x="178" y="580"/>
                  </a:lnTo>
                  <a:lnTo>
                    <a:pt x="176" y="577"/>
                  </a:lnTo>
                  <a:lnTo>
                    <a:pt x="171" y="575"/>
                  </a:lnTo>
                  <a:lnTo>
                    <a:pt x="167" y="574"/>
                  </a:lnTo>
                  <a:lnTo>
                    <a:pt x="164" y="575"/>
                  </a:lnTo>
                  <a:lnTo>
                    <a:pt x="152" y="579"/>
                  </a:lnTo>
                  <a:lnTo>
                    <a:pt x="149" y="583"/>
                  </a:lnTo>
                  <a:lnTo>
                    <a:pt x="147" y="589"/>
                  </a:lnTo>
                  <a:lnTo>
                    <a:pt x="145" y="594"/>
                  </a:lnTo>
                  <a:lnTo>
                    <a:pt x="142" y="599"/>
                  </a:lnTo>
                  <a:lnTo>
                    <a:pt x="139" y="599"/>
                  </a:lnTo>
                  <a:lnTo>
                    <a:pt x="136" y="596"/>
                  </a:lnTo>
                  <a:lnTo>
                    <a:pt x="129" y="593"/>
                  </a:lnTo>
                  <a:lnTo>
                    <a:pt x="127" y="591"/>
                  </a:lnTo>
                  <a:lnTo>
                    <a:pt x="126" y="591"/>
                  </a:lnTo>
                  <a:lnTo>
                    <a:pt x="125" y="591"/>
                  </a:lnTo>
                  <a:lnTo>
                    <a:pt x="123" y="592"/>
                  </a:lnTo>
                  <a:lnTo>
                    <a:pt x="120" y="592"/>
                  </a:lnTo>
                  <a:lnTo>
                    <a:pt x="116" y="593"/>
                  </a:lnTo>
                  <a:lnTo>
                    <a:pt x="109" y="596"/>
                  </a:lnTo>
                  <a:lnTo>
                    <a:pt x="106" y="597"/>
                  </a:lnTo>
                  <a:lnTo>
                    <a:pt x="100" y="602"/>
                  </a:lnTo>
                  <a:lnTo>
                    <a:pt x="99" y="603"/>
                  </a:lnTo>
                  <a:lnTo>
                    <a:pt x="96" y="608"/>
                  </a:lnTo>
                  <a:lnTo>
                    <a:pt x="93" y="609"/>
                  </a:lnTo>
                  <a:lnTo>
                    <a:pt x="90" y="606"/>
                  </a:lnTo>
                  <a:lnTo>
                    <a:pt x="87" y="605"/>
                  </a:lnTo>
                  <a:lnTo>
                    <a:pt x="83" y="606"/>
                  </a:lnTo>
                  <a:lnTo>
                    <a:pt x="80" y="608"/>
                  </a:lnTo>
                  <a:lnTo>
                    <a:pt x="80" y="606"/>
                  </a:lnTo>
                  <a:lnTo>
                    <a:pt x="79" y="603"/>
                  </a:lnTo>
                  <a:lnTo>
                    <a:pt x="82" y="600"/>
                  </a:lnTo>
                  <a:lnTo>
                    <a:pt x="90" y="598"/>
                  </a:lnTo>
                  <a:lnTo>
                    <a:pt x="96" y="592"/>
                  </a:lnTo>
                  <a:lnTo>
                    <a:pt x="99" y="588"/>
                  </a:lnTo>
                  <a:lnTo>
                    <a:pt x="100" y="586"/>
                  </a:lnTo>
                  <a:lnTo>
                    <a:pt x="102" y="584"/>
                  </a:lnTo>
                  <a:lnTo>
                    <a:pt x="104" y="584"/>
                  </a:lnTo>
                  <a:lnTo>
                    <a:pt x="105" y="581"/>
                  </a:lnTo>
                  <a:lnTo>
                    <a:pt x="114" y="571"/>
                  </a:lnTo>
                  <a:lnTo>
                    <a:pt x="115" y="569"/>
                  </a:lnTo>
                  <a:lnTo>
                    <a:pt x="115" y="565"/>
                  </a:lnTo>
                  <a:lnTo>
                    <a:pt x="115" y="561"/>
                  </a:lnTo>
                  <a:lnTo>
                    <a:pt x="123" y="559"/>
                  </a:lnTo>
                  <a:lnTo>
                    <a:pt x="126" y="551"/>
                  </a:lnTo>
                  <a:lnTo>
                    <a:pt x="127" y="550"/>
                  </a:lnTo>
                  <a:lnTo>
                    <a:pt x="137" y="548"/>
                  </a:lnTo>
                  <a:lnTo>
                    <a:pt x="145" y="549"/>
                  </a:lnTo>
                  <a:lnTo>
                    <a:pt x="152" y="550"/>
                  </a:lnTo>
                  <a:lnTo>
                    <a:pt x="156" y="550"/>
                  </a:lnTo>
                  <a:lnTo>
                    <a:pt x="160" y="550"/>
                  </a:lnTo>
                  <a:lnTo>
                    <a:pt x="163" y="548"/>
                  </a:lnTo>
                  <a:lnTo>
                    <a:pt x="168" y="540"/>
                  </a:lnTo>
                  <a:lnTo>
                    <a:pt x="171" y="536"/>
                  </a:lnTo>
                  <a:lnTo>
                    <a:pt x="174" y="533"/>
                  </a:lnTo>
                  <a:lnTo>
                    <a:pt x="177" y="529"/>
                  </a:lnTo>
                  <a:lnTo>
                    <a:pt x="182" y="523"/>
                  </a:lnTo>
                  <a:lnTo>
                    <a:pt x="179" y="525"/>
                  </a:lnTo>
                  <a:lnTo>
                    <a:pt x="175" y="529"/>
                  </a:lnTo>
                  <a:lnTo>
                    <a:pt x="172" y="531"/>
                  </a:lnTo>
                  <a:lnTo>
                    <a:pt x="165" y="533"/>
                  </a:lnTo>
                  <a:lnTo>
                    <a:pt x="162" y="535"/>
                  </a:lnTo>
                  <a:lnTo>
                    <a:pt x="156" y="540"/>
                  </a:lnTo>
                  <a:lnTo>
                    <a:pt x="155" y="540"/>
                  </a:lnTo>
                  <a:lnTo>
                    <a:pt x="147" y="539"/>
                  </a:lnTo>
                  <a:lnTo>
                    <a:pt x="140" y="533"/>
                  </a:lnTo>
                  <a:lnTo>
                    <a:pt x="136" y="530"/>
                  </a:lnTo>
                  <a:lnTo>
                    <a:pt x="134" y="530"/>
                  </a:lnTo>
                  <a:lnTo>
                    <a:pt x="132" y="531"/>
                  </a:lnTo>
                  <a:lnTo>
                    <a:pt x="129" y="532"/>
                  </a:lnTo>
                  <a:lnTo>
                    <a:pt x="125" y="531"/>
                  </a:lnTo>
                  <a:lnTo>
                    <a:pt x="127" y="528"/>
                  </a:lnTo>
                  <a:lnTo>
                    <a:pt x="130" y="527"/>
                  </a:lnTo>
                  <a:lnTo>
                    <a:pt x="123" y="526"/>
                  </a:lnTo>
                  <a:lnTo>
                    <a:pt x="122" y="524"/>
                  </a:lnTo>
                  <a:lnTo>
                    <a:pt x="120" y="523"/>
                  </a:lnTo>
                  <a:lnTo>
                    <a:pt x="115" y="522"/>
                  </a:lnTo>
                  <a:lnTo>
                    <a:pt x="113" y="523"/>
                  </a:lnTo>
                  <a:lnTo>
                    <a:pt x="109" y="526"/>
                  </a:lnTo>
                  <a:lnTo>
                    <a:pt x="104" y="528"/>
                  </a:lnTo>
                  <a:lnTo>
                    <a:pt x="96" y="524"/>
                  </a:lnTo>
                  <a:lnTo>
                    <a:pt x="95" y="523"/>
                  </a:lnTo>
                  <a:lnTo>
                    <a:pt x="95" y="519"/>
                  </a:lnTo>
                  <a:lnTo>
                    <a:pt x="94" y="517"/>
                  </a:lnTo>
                  <a:lnTo>
                    <a:pt x="92" y="515"/>
                  </a:lnTo>
                  <a:lnTo>
                    <a:pt x="95" y="512"/>
                  </a:lnTo>
                  <a:lnTo>
                    <a:pt x="98" y="509"/>
                  </a:lnTo>
                  <a:lnTo>
                    <a:pt x="104" y="507"/>
                  </a:lnTo>
                  <a:lnTo>
                    <a:pt x="115" y="501"/>
                  </a:lnTo>
                  <a:lnTo>
                    <a:pt x="120" y="499"/>
                  </a:lnTo>
                  <a:lnTo>
                    <a:pt x="125" y="495"/>
                  </a:lnTo>
                  <a:lnTo>
                    <a:pt x="128" y="492"/>
                  </a:lnTo>
                  <a:lnTo>
                    <a:pt x="130" y="489"/>
                  </a:lnTo>
                  <a:lnTo>
                    <a:pt x="131" y="485"/>
                  </a:lnTo>
                  <a:lnTo>
                    <a:pt x="133" y="481"/>
                  </a:lnTo>
                  <a:lnTo>
                    <a:pt x="131" y="480"/>
                  </a:lnTo>
                  <a:lnTo>
                    <a:pt x="130" y="477"/>
                  </a:lnTo>
                  <a:lnTo>
                    <a:pt x="130" y="475"/>
                  </a:lnTo>
                  <a:lnTo>
                    <a:pt x="131" y="473"/>
                  </a:lnTo>
                  <a:lnTo>
                    <a:pt x="130" y="469"/>
                  </a:lnTo>
                  <a:lnTo>
                    <a:pt x="129" y="466"/>
                  </a:lnTo>
                  <a:lnTo>
                    <a:pt x="129" y="464"/>
                  </a:lnTo>
                  <a:lnTo>
                    <a:pt x="129" y="461"/>
                  </a:lnTo>
                  <a:lnTo>
                    <a:pt x="125" y="461"/>
                  </a:lnTo>
                  <a:lnTo>
                    <a:pt x="121" y="463"/>
                  </a:lnTo>
                  <a:lnTo>
                    <a:pt x="117" y="465"/>
                  </a:lnTo>
                  <a:lnTo>
                    <a:pt x="114" y="467"/>
                  </a:lnTo>
                  <a:lnTo>
                    <a:pt x="110" y="467"/>
                  </a:lnTo>
                  <a:lnTo>
                    <a:pt x="110" y="465"/>
                  </a:lnTo>
                  <a:lnTo>
                    <a:pt x="112" y="463"/>
                  </a:lnTo>
                  <a:lnTo>
                    <a:pt x="115" y="459"/>
                  </a:lnTo>
                  <a:lnTo>
                    <a:pt x="120" y="456"/>
                  </a:lnTo>
                  <a:lnTo>
                    <a:pt x="121" y="454"/>
                  </a:lnTo>
                  <a:lnTo>
                    <a:pt x="122" y="452"/>
                  </a:lnTo>
                  <a:lnTo>
                    <a:pt x="124" y="449"/>
                  </a:lnTo>
                  <a:lnTo>
                    <a:pt x="129" y="445"/>
                  </a:lnTo>
                  <a:lnTo>
                    <a:pt x="139" y="441"/>
                  </a:lnTo>
                  <a:lnTo>
                    <a:pt x="140" y="441"/>
                  </a:lnTo>
                  <a:lnTo>
                    <a:pt x="143" y="441"/>
                  </a:lnTo>
                  <a:lnTo>
                    <a:pt x="147" y="441"/>
                  </a:lnTo>
                  <a:lnTo>
                    <a:pt x="151" y="439"/>
                  </a:lnTo>
                  <a:lnTo>
                    <a:pt x="154" y="439"/>
                  </a:lnTo>
                  <a:lnTo>
                    <a:pt x="161" y="443"/>
                  </a:lnTo>
                  <a:lnTo>
                    <a:pt x="159" y="437"/>
                  </a:lnTo>
                  <a:lnTo>
                    <a:pt x="162" y="434"/>
                  </a:lnTo>
                  <a:lnTo>
                    <a:pt x="167" y="441"/>
                  </a:lnTo>
                  <a:lnTo>
                    <a:pt x="169" y="441"/>
                  </a:lnTo>
                  <a:lnTo>
                    <a:pt x="172" y="441"/>
                  </a:lnTo>
                  <a:lnTo>
                    <a:pt x="171" y="439"/>
                  </a:lnTo>
                  <a:lnTo>
                    <a:pt x="169" y="439"/>
                  </a:lnTo>
                  <a:lnTo>
                    <a:pt x="167" y="438"/>
                  </a:lnTo>
                  <a:lnTo>
                    <a:pt x="165" y="437"/>
                  </a:lnTo>
                  <a:lnTo>
                    <a:pt x="162" y="430"/>
                  </a:lnTo>
                  <a:lnTo>
                    <a:pt x="163" y="426"/>
                  </a:lnTo>
                  <a:lnTo>
                    <a:pt x="164" y="422"/>
                  </a:lnTo>
                  <a:lnTo>
                    <a:pt x="167" y="418"/>
                  </a:lnTo>
                  <a:lnTo>
                    <a:pt x="165" y="417"/>
                  </a:lnTo>
                  <a:lnTo>
                    <a:pt x="163" y="416"/>
                  </a:lnTo>
                  <a:lnTo>
                    <a:pt x="163" y="412"/>
                  </a:lnTo>
                  <a:lnTo>
                    <a:pt x="163" y="409"/>
                  </a:lnTo>
                  <a:lnTo>
                    <a:pt x="167" y="406"/>
                  </a:lnTo>
                  <a:lnTo>
                    <a:pt x="169" y="402"/>
                  </a:lnTo>
                  <a:lnTo>
                    <a:pt x="169" y="396"/>
                  </a:lnTo>
                  <a:lnTo>
                    <a:pt x="169" y="394"/>
                  </a:lnTo>
                  <a:lnTo>
                    <a:pt x="164" y="394"/>
                  </a:lnTo>
                  <a:lnTo>
                    <a:pt x="163" y="395"/>
                  </a:lnTo>
                  <a:lnTo>
                    <a:pt x="161" y="397"/>
                  </a:lnTo>
                  <a:lnTo>
                    <a:pt x="159" y="397"/>
                  </a:lnTo>
                  <a:lnTo>
                    <a:pt x="154" y="391"/>
                  </a:lnTo>
                  <a:lnTo>
                    <a:pt x="151" y="387"/>
                  </a:lnTo>
                  <a:lnTo>
                    <a:pt x="146" y="378"/>
                  </a:lnTo>
                  <a:lnTo>
                    <a:pt x="145" y="373"/>
                  </a:lnTo>
                  <a:lnTo>
                    <a:pt x="150" y="361"/>
                  </a:lnTo>
                  <a:lnTo>
                    <a:pt x="156" y="354"/>
                  </a:lnTo>
                  <a:lnTo>
                    <a:pt x="163" y="351"/>
                  </a:lnTo>
                  <a:lnTo>
                    <a:pt x="162" y="351"/>
                  </a:lnTo>
                  <a:lnTo>
                    <a:pt x="150" y="351"/>
                  </a:lnTo>
                  <a:lnTo>
                    <a:pt x="147" y="352"/>
                  </a:lnTo>
                  <a:lnTo>
                    <a:pt x="143" y="355"/>
                  </a:lnTo>
                  <a:lnTo>
                    <a:pt x="141" y="356"/>
                  </a:lnTo>
                  <a:lnTo>
                    <a:pt x="139" y="356"/>
                  </a:lnTo>
                  <a:lnTo>
                    <a:pt x="137" y="358"/>
                  </a:lnTo>
                  <a:lnTo>
                    <a:pt x="136" y="360"/>
                  </a:lnTo>
                  <a:lnTo>
                    <a:pt x="134" y="361"/>
                  </a:lnTo>
                  <a:lnTo>
                    <a:pt x="130" y="361"/>
                  </a:lnTo>
                  <a:lnTo>
                    <a:pt x="128" y="361"/>
                  </a:lnTo>
                  <a:lnTo>
                    <a:pt x="127" y="360"/>
                  </a:lnTo>
                  <a:lnTo>
                    <a:pt x="126" y="358"/>
                  </a:lnTo>
                  <a:lnTo>
                    <a:pt x="124" y="358"/>
                  </a:lnTo>
                  <a:lnTo>
                    <a:pt x="123" y="358"/>
                  </a:lnTo>
                  <a:lnTo>
                    <a:pt x="119" y="361"/>
                  </a:lnTo>
                  <a:lnTo>
                    <a:pt x="116" y="363"/>
                  </a:lnTo>
                  <a:lnTo>
                    <a:pt x="112" y="361"/>
                  </a:lnTo>
                  <a:lnTo>
                    <a:pt x="106" y="358"/>
                  </a:lnTo>
                  <a:lnTo>
                    <a:pt x="105" y="359"/>
                  </a:lnTo>
                  <a:lnTo>
                    <a:pt x="104" y="361"/>
                  </a:lnTo>
                  <a:lnTo>
                    <a:pt x="103" y="366"/>
                  </a:lnTo>
                  <a:lnTo>
                    <a:pt x="100" y="362"/>
                  </a:lnTo>
                  <a:lnTo>
                    <a:pt x="96" y="357"/>
                  </a:lnTo>
                  <a:lnTo>
                    <a:pt x="95" y="353"/>
                  </a:lnTo>
                  <a:lnTo>
                    <a:pt x="95" y="350"/>
                  </a:lnTo>
                  <a:lnTo>
                    <a:pt x="96" y="348"/>
                  </a:lnTo>
                  <a:lnTo>
                    <a:pt x="99" y="350"/>
                  </a:lnTo>
                  <a:lnTo>
                    <a:pt x="101" y="340"/>
                  </a:lnTo>
                  <a:lnTo>
                    <a:pt x="108" y="329"/>
                  </a:lnTo>
                  <a:lnTo>
                    <a:pt x="109" y="326"/>
                  </a:lnTo>
                  <a:lnTo>
                    <a:pt x="110" y="321"/>
                  </a:lnTo>
                  <a:lnTo>
                    <a:pt x="110" y="318"/>
                  </a:lnTo>
                  <a:lnTo>
                    <a:pt x="109" y="315"/>
                  </a:lnTo>
                  <a:lnTo>
                    <a:pt x="104" y="310"/>
                  </a:lnTo>
                  <a:lnTo>
                    <a:pt x="104" y="305"/>
                  </a:lnTo>
                  <a:lnTo>
                    <a:pt x="104" y="300"/>
                  </a:lnTo>
                  <a:lnTo>
                    <a:pt x="106" y="297"/>
                  </a:lnTo>
                  <a:lnTo>
                    <a:pt x="107" y="296"/>
                  </a:lnTo>
                  <a:lnTo>
                    <a:pt x="114" y="296"/>
                  </a:lnTo>
                  <a:lnTo>
                    <a:pt x="111" y="295"/>
                  </a:lnTo>
                  <a:lnTo>
                    <a:pt x="106" y="290"/>
                  </a:lnTo>
                  <a:lnTo>
                    <a:pt x="106" y="288"/>
                  </a:lnTo>
                  <a:lnTo>
                    <a:pt x="107" y="283"/>
                  </a:lnTo>
                  <a:lnTo>
                    <a:pt x="106" y="284"/>
                  </a:lnTo>
                  <a:lnTo>
                    <a:pt x="105" y="286"/>
                  </a:lnTo>
                  <a:lnTo>
                    <a:pt x="103" y="291"/>
                  </a:lnTo>
                  <a:lnTo>
                    <a:pt x="101" y="292"/>
                  </a:lnTo>
                  <a:lnTo>
                    <a:pt x="98" y="293"/>
                  </a:lnTo>
                  <a:lnTo>
                    <a:pt x="97" y="296"/>
                  </a:lnTo>
                  <a:lnTo>
                    <a:pt x="96" y="296"/>
                  </a:lnTo>
                  <a:lnTo>
                    <a:pt x="94" y="297"/>
                  </a:lnTo>
                  <a:lnTo>
                    <a:pt x="93" y="299"/>
                  </a:lnTo>
                  <a:lnTo>
                    <a:pt x="93" y="300"/>
                  </a:lnTo>
                  <a:lnTo>
                    <a:pt x="93" y="297"/>
                  </a:lnTo>
                  <a:lnTo>
                    <a:pt x="93" y="293"/>
                  </a:lnTo>
                  <a:lnTo>
                    <a:pt x="93" y="289"/>
                  </a:lnTo>
                  <a:lnTo>
                    <a:pt x="95" y="286"/>
                  </a:lnTo>
                  <a:lnTo>
                    <a:pt x="101" y="279"/>
                  </a:lnTo>
                  <a:lnTo>
                    <a:pt x="98" y="282"/>
                  </a:lnTo>
                  <a:lnTo>
                    <a:pt x="92" y="288"/>
                  </a:lnTo>
                  <a:lnTo>
                    <a:pt x="89" y="291"/>
                  </a:lnTo>
                  <a:lnTo>
                    <a:pt x="87" y="293"/>
                  </a:lnTo>
                  <a:lnTo>
                    <a:pt x="87" y="295"/>
                  </a:lnTo>
                  <a:lnTo>
                    <a:pt x="87" y="296"/>
                  </a:lnTo>
                  <a:lnTo>
                    <a:pt x="89" y="302"/>
                  </a:lnTo>
                  <a:lnTo>
                    <a:pt x="88" y="306"/>
                  </a:lnTo>
                  <a:lnTo>
                    <a:pt x="83" y="327"/>
                  </a:lnTo>
                  <a:lnTo>
                    <a:pt x="82" y="329"/>
                  </a:lnTo>
                  <a:lnTo>
                    <a:pt x="80" y="330"/>
                  </a:lnTo>
                  <a:lnTo>
                    <a:pt x="80" y="330"/>
                  </a:lnTo>
                  <a:lnTo>
                    <a:pt x="77" y="330"/>
                  </a:lnTo>
                  <a:lnTo>
                    <a:pt x="76" y="329"/>
                  </a:lnTo>
                  <a:lnTo>
                    <a:pt x="76" y="327"/>
                  </a:lnTo>
                  <a:lnTo>
                    <a:pt x="76" y="324"/>
                  </a:lnTo>
                  <a:lnTo>
                    <a:pt x="79" y="314"/>
                  </a:lnTo>
                  <a:lnTo>
                    <a:pt x="80" y="311"/>
                  </a:lnTo>
                  <a:lnTo>
                    <a:pt x="81" y="309"/>
                  </a:lnTo>
                  <a:lnTo>
                    <a:pt x="84" y="304"/>
                  </a:lnTo>
                  <a:lnTo>
                    <a:pt x="84" y="304"/>
                  </a:lnTo>
                  <a:lnTo>
                    <a:pt x="82" y="304"/>
                  </a:lnTo>
                  <a:lnTo>
                    <a:pt x="81" y="304"/>
                  </a:lnTo>
                  <a:lnTo>
                    <a:pt x="80" y="304"/>
                  </a:lnTo>
                  <a:lnTo>
                    <a:pt x="81" y="290"/>
                  </a:lnTo>
                  <a:lnTo>
                    <a:pt x="83" y="285"/>
                  </a:lnTo>
                  <a:lnTo>
                    <a:pt x="84" y="279"/>
                  </a:lnTo>
                  <a:lnTo>
                    <a:pt x="85" y="272"/>
                  </a:lnTo>
                  <a:lnTo>
                    <a:pt x="87" y="269"/>
                  </a:lnTo>
                  <a:lnTo>
                    <a:pt x="88" y="263"/>
                  </a:lnTo>
                  <a:lnTo>
                    <a:pt x="90" y="261"/>
                  </a:lnTo>
                  <a:lnTo>
                    <a:pt x="90" y="257"/>
                  </a:lnTo>
                  <a:lnTo>
                    <a:pt x="93" y="254"/>
                  </a:lnTo>
                  <a:lnTo>
                    <a:pt x="95" y="249"/>
                  </a:lnTo>
                  <a:lnTo>
                    <a:pt x="93" y="250"/>
                  </a:lnTo>
                  <a:lnTo>
                    <a:pt x="82" y="260"/>
                  </a:lnTo>
                  <a:lnTo>
                    <a:pt x="80" y="262"/>
                  </a:lnTo>
                  <a:lnTo>
                    <a:pt x="76" y="262"/>
                  </a:lnTo>
                  <a:lnTo>
                    <a:pt x="73" y="261"/>
                  </a:lnTo>
                  <a:lnTo>
                    <a:pt x="71" y="258"/>
                  </a:lnTo>
                  <a:lnTo>
                    <a:pt x="69" y="253"/>
                  </a:lnTo>
                  <a:lnTo>
                    <a:pt x="67" y="253"/>
                  </a:lnTo>
                  <a:lnTo>
                    <a:pt x="64" y="252"/>
                  </a:lnTo>
                  <a:lnTo>
                    <a:pt x="65" y="252"/>
                  </a:lnTo>
                  <a:lnTo>
                    <a:pt x="68" y="249"/>
                  </a:lnTo>
                  <a:lnTo>
                    <a:pt x="73" y="248"/>
                  </a:lnTo>
                  <a:lnTo>
                    <a:pt x="77" y="244"/>
                  </a:lnTo>
                  <a:lnTo>
                    <a:pt x="73" y="241"/>
                  </a:lnTo>
                  <a:lnTo>
                    <a:pt x="73" y="240"/>
                  </a:lnTo>
                  <a:lnTo>
                    <a:pt x="77" y="238"/>
                  </a:lnTo>
                  <a:lnTo>
                    <a:pt x="82" y="229"/>
                  </a:lnTo>
                  <a:lnTo>
                    <a:pt x="82" y="222"/>
                  </a:lnTo>
                  <a:lnTo>
                    <a:pt x="80" y="218"/>
                  </a:lnTo>
                  <a:lnTo>
                    <a:pt x="79" y="216"/>
                  </a:lnTo>
                  <a:lnTo>
                    <a:pt x="75" y="213"/>
                  </a:lnTo>
                  <a:lnTo>
                    <a:pt x="74" y="209"/>
                  </a:lnTo>
                  <a:lnTo>
                    <a:pt x="75" y="208"/>
                  </a:lnTo>
                  <a:lnTo>
                    <a:pt x="76" y="206"/>
                  </a:lnTo>
                  <a:lnTo>
                    <a:pt x="79" y="205"/>
                  </a:lnTo>
                  <a:lnTo>
                    <a:pt x="82" y="203"/>
                  </a:lnTo>
                  <a:lnTo>
                    <a:pt x="79" y="202"/>
                  </a:lnTo>
                  <a:lnTo>
                    <a:pt x="78" y="200"/>
                  </a:lnTo>
                  <a:lnTo>
                    <a:pt x="77" y="197"/>
                  </a:lnTo>
                  <a:lnTo>
                    <a:pt x="77" y="196"/>
                  </a:lnTo>
                  <a:lnTo>
                    <a:pt x="78" y="189"/>
                  </a:lnTo>
                  <a:lnTo>
                    <a:pt x="79" y="187"/>
                  </a:lnTo>
                  <a:lnTo>
                    <a:pt x="81" y="183"/>
                  </a:lnTo>
                  <a:lnTo>
                    <a:pt x="89" y="183"/>
                  </a:lnTo>
                  <a:lnTo>
                    <a:pt x="90" y="182"/>
                  </a:lnTo>
                  <a:lnTo>
                    <a:pt x="91" y="182"/>
                  </a:lnTo>
                  <a:lnTo>
                    <a:pt x="95" y="183"/>
                  </a:lnTo>
                  <a:lnTo>
                    <a:pt x="95" y="181"/>
                  </a:lnTo>
                  <a:lnTo>
                    <a:pt x="88" y="173"/>
                  </a:lnTo>
                  <a:lnTo>
                    <a:pt x="87" y="172"/>
                  </a:lnTo>
                  <a:lnTo>
                    <a:pt x="89" y="167"/>
                  </a:lnTo>
                  <a:lnTo>
                    <a:pt x="89" y="166"/>
                  </a:lnTo>
                  <a:lnTo>
                    <a:pt x="89" y="163"/>
                  </a:lnTo>
                  <a:lnTo>
                    <a:pt x="90" y="162"/>
                  </a:lnTo>
                  <a:lnTo>
                    <a:pt x="92" y="161"/>
                  </a:lnTo>
                  <a:lnTo>
                    <a:pt x="98" y="161"/>
                  </a:lnTo>
                  <a:lnTo>
                    <a:pt x="100" y="160"/>
                  </a:lnTo>
                  <a:lnTo>
                    <a:pt x="100" y="158"/>
                  </a:lnTo>
                  <a:lnTo>
                    <a:pt x="98" y="155"/>
                  </a:lnTo>
                  <a:lnTo>
                    <a:pt x="98" y="153"/>
                  </a:lnTo>
                  <a:lnTo>
                    <a:pt x="98" y="151"/>
                  </a:lnTo>
                  <a:lnTo>
                    <a:pt x="98" y="146"/>
                  </a:lnTo>
                  <a:lnTo>
                    <a:pt x="98" y="145"/>
                  </a:lnTo>
                  <a:lnTo>
                    <a:pt x="100" y="142"/>
                  </a:lnTo>
                  <a:lnTo>
                    <a:pt x="101" y="141"/>
                  </a:lnTo>
                  <a:lnTo>
                    <a:pt x="103" y="140"/>
                  </a:lnTo>
                  <a:lnTo>
                    <a:pt x="106" y="142"/>
                  </a:lnTo>
                  <a:lnTo>
                    <a:pt x="108" y="143"/>
                  </a:lnTo>
                  <a:lnTo>
                    <a:pt x="109" y="145"/>
                  </a:lnTo>
                  <a:lnTo>
                    <a:pt x="110" y="145"/>
                  </a:lnTo>
                  <a:lnTo>
                    <a:pt x="115" y="142"/>
                  </a:lnTo>
                  <a:lnTo>
                    <a:pt x="117" y="142"/>
                  </a:lnTo>
                  <a:lnTo>
                    <a:pt x="119" y="145"/>
                  </a:lnTo>
                  <a:lnTo>
                    <a:pt x="126" y="142"/>
                  </a:lnTo>
                  <a:lnTo>
                    <a:pt x="137" y="141"/>
                  </a:lnTo>
                  <a:lnTo>
                    <a:pt x="143" y="139"/>
                  </a:lnTo>
                  <a:lnTo>
                    <a:pt x="150" y="139"/>
                  </a:lnTo>
                  <a:lnTo>
                    <a:pt x="156" y="137"/>
                  </a:lnTo>
                  <a:lnTo>
                    <a:pt x="163" y="138"/>
                  </a:lnTo>
                  <a:lnTo>
                    <a:pt x="163" y="139"/>
                  </a:lnTo>
                  <a:lnTo>
                    <a:pt x="163" y="140"/>
                  </a:lnTo>
                  <a:lnTo>
                    <a:pt x="161" y="145"/>
                  </a:lnTo>
                  <a:close/>
                  <a:moveTo>
                    <a:pt x="62" y="154"/>
                  </a:moveTo>
                  <a:lnTo>
                    <a:pt x="58" y="165"/>
                  </a:lnTo>
                  <a:lnTo>
                    <a:pt x="57" y="165"/>
                  </a:lnTo>
                  <a:lnTo>
                    <a:pt x="56" y="167"/>
                  </a:lnTo>
                  <a:lnTo>
                    <a:pt x="51" y="170"/>
                  </a:lnTo>
                  <a:lnTo>
                    <a:pt x="55" y="170"/>
                  </a:lnTo>
                  <a:lnTo>
                    <a:pt x="56" y="172"/>
                  </a:lnTo>
                  <a:lnTo>
                    <a:pt x="56" y="173"/>
                  </a:lnTo>
                  <a:lnTo>
                    <a:pt x="55" y="175"/>
                  </a:lnTo>
                  <a:lnTo>
                    <a:pt x="50" y="180"/>
                  </a:lnTo>
                  <a:lnTo>
                    <a:pt x="47" y="181"/>
                  </a:lnTo>
                  <a:lnTo>
                    <a:pt x="43" y="186"/>
                  </a:lnTo>
                  <a:lnTo>
                    <a:pt x="41" y="186"/>
                  </a:lnTo>
                  <a:lnTo>
                    <a:pt x="40" y="189"/>
                  </a:lnTo>
                  <a:lnTo>
                    <a:pt x="38" y="191"/>
                  </a:lnTo>
                  <a:lnTo>
                    <a:pt x="37" y="191"/>
                  </a:lnTo>
                  <a:lnTo>
                    <a:pt x="37" y="191"/>
                  </a:lnTo>
                  <a:lnTo>
                    <a:pt x="34" y="187"/>
                  </a:lnTo>
                  <a:lnTo>
                    <a:pt x="38" y="184"/>
                  </a:lnTo>
                  <a:lnTo>
                    <a:pt x="38" y="183"/>
                  </a:lnTo>
                  <a:lnTo>
                    <a:pt x="41" y="181"/>
                  </a:lnTo>
                  <a:lnTo>
                    <a:pt x="41" y="180"/>
                  </a:lnTo>
                  <a:lnTo>
                    <a:pt x="37" y="178"/>
                  </a:lnTo>
                  <a:lnTo>
                    <a:pt x="35" y="176"/>
                  </a:lnTo>
                  <a:lnTo>
                    <a:pt x="35" y="175"/>
                  </a:lnTo>
                  <a:lnTo>
                    <a:pt x="37" y="173"/>
                  </a:lnTo>
                  <a:lnTo>
                    <a:pt x="37" y="173"/>
                  </a:lnTo>
                  <a:lnTo>
                    <a:pt x="36" y="172"/>
                  </a:lnTo>
                  <a:lnTo>
                    <a:pt x="34" y="172"/>
                  </a:lnTo>
                  <a:lnTo>
                    <a:pt x="34" y="170"/>
                  </a:lnTo>
                  <a:lnTo>
                    <a:pt x="34" y="168"/>
                  </a:lnTo>
                  <a:lnTo>
                    <a:pt x="34" y="165"/>
                  </a:lnTo>
                  <a:lnTo>
                    <a:pt x="35" y="164"/>
                  </a:lnTo>
                  <a:lnTo>
                    <a:pt x="36" y="162"/>
                  </a:lnTo>
                  <a:lnTo>
                    <a:pt x="37" y="162"/>
                  </a:lnTo>
                  <a:lnTo>
                    <a:pt x="38" y="163"/>
                  </a:lnTo>
                  <a:lnTo>
                    <a:pt x="40" y="165"/>
                  </a:lnTo>
                  <a:lnTo>
                    <a:pt x="43" y="164"/>
                  </a:lnTo>
                  <a:lnTo>
                    <a:pt x="46" y="165"/>
                  </a:lnTo>
                  <a:lnTo>
                    <a:pt x="46" y="164"/>
                  </a:lnTo>
                  <a:lnTo>
                    <a:pt x="44" y="159"/>
                  </a:lnTo>
                  <a:lnTo>
                    <a:pt x="44" y="158"/>
                  </a:lnTo>
                  <a:lnTo>
                    <a:pt x="45" y="157"/>
                  </a:lnTo>
                  <a:lnTo>
                    <a:pt x="51" y="153"/>
                  </a:lnTo>
                  <a:lnTo>
                    <a:pt x="59" y="146"/>
                  </a:lnTo>
                  <a:lnTo>
                    <a:pt x="61" y="146"/>
                  </a:lnTo>
                  <a:lnTo>
                    <a:pt x="62" y="146"/>
                  </a:lnTo>
                  <a:lnTo>
                    <a:pt x="62" y="150"/>
                  </a:lnTo>
                  <a:lnTo>
                    <a:pt x="62" y="154"/>
                  </a:lnTo>
                  <a:close/>
                  <a:moveTo>
                    <a:pt x="30" y="195"/>
                  </a:moveTo>
                  <a:lnTo>
                    <a:pt x="34" y="198"/>
                  </a:lnTo>
                  <a:lnTo>
                    <a:pt x="31" y="204"/>
                  </a:lnTo>
                  <a:lnTo>
                    <a:pt x="27" y="204"/>
                  </a:lnTo>
                  <a:lnTo>
                    <a:pt x="21" y="200"/>
                  </a:lnTo>
                  <a:lnTo>
                    <a:pt x="21" y="199"/>
                  </a:lnTo>
                  <a:lnTo>
                    <a:pt x="21" y="198"/>
                  </a:lnTo>
                  <a:lnTo>
                    <a:pt x="22" y="197"/>
                  </a:lnTo>
                  <a:lnTo>
                    <a:pt x="23" y="197"/>
                  </a:lnTo>
                  <a:lnTo>
                    <a:pt x="24" y="197"/>
                  </a:lnTo>
                  <a:lnTo>
                    <a:pt x="27" y="196"/>
                  </a:lnTo>
                  <a:lnTo>
                    <a:pt x="28" y="197"/>
                  </a:lnTo>
                  <a:lnTo>
                    <a:pt x="30" y="195"/>
                  </a:lnTo>
                  <a:close/>
                  <a:moveTo>
                    <a:pt x="64" y="205"/>
                  </a:moveTo>
                  <a:lnTo>
                    <a:pt x="64" y="208"/>
                  </a:lnTo>
                  <a:lnTo>
                    <a:pt x="63" y="211"/>
                  </a:lnTo>
                  <a:lnTo>
                    <a:pt x="64" y="214"/>
                  </a:lnTo>
                  <a:lnTo>
                    <a:pt x="65" y="217"/>
                  </a:lnTo>
                  <a:lnTo>
                    <a:pt x="66" y="218"/>
                  </a:lnTo>
                  <a:lnTo>
                    <a:pt x="67" y="219"/>
                  </a:lnTo>
                  <a:lnTo>
                    <a:pt x="73" y="220"/>
                  </a:lnTo>
                  <a:lnTo>
                    <a:pt x="78" y="219"/>
                  </a:lnTo>
                  <a:lnTo>
                    <a:pt x="79" y="220"/>
                  </a:lnTo>
                  <a:lnTo>
                    <a:pt x="79" y="222"/>
                  </a:lnTo>
                  <a:lnTo>
                    <a:pt x="78" y="224"/>
                  </a:lnTo>
                  <a:lnTo>
                    <a:pt x="75" y="227"/>
                  </a:lnTo>
                  <a:lnTo>
                    <a:pt x="71" y="232"/>
                  </a:lnTo>
                  <a:lnTo>
                    <a:pt x="70" y="233"/>
                  </a:lnTo>
                  <a:lnTo>
                    <a:pt x="69" y="233"/>
                  </a:lnTo>
                  <a:lnTo>
                    <a:pt x="68" y="232"/>
                  </a:lnTo>
                  <a:lnTo>
                    <a:pt x="68" y="224"/>
                  </a:lnTo>
                  <a:lnTo>
                    <a:pt x="63" y="225"/>
                  </a:lnTo>
                  <a:lnTo>
                    <a:pt x="61" y="224"/>
                  </a:lnTo>
                  <a:lnTo>
                    <a:pt x="58" y="224"/>
                  </a:lnTo>
                  <a:lnTo>
                    <a:pt x="57" y="221"/>
                  </a:lnTo>
                  <a:lnTo>
                    <a:pt x="55" y="216"/>
                  </a:lnTo>
                  <a:lnTo>
                    <a:pt x="47" y="214"/>
                  </a:lnTo>
                  <a:lnTo>
                    <a:pt x="45" y="211"/>
                  </a:lnTo>
                  <a:lnTo>
                    <a:pt x="45" y="209"/>
                  </a:lnTo>
                  <a:lnTo>
                    <a:pt x="45" y="208"/>
                  </a:lnTo>
                  <a:lnTo>
                    <a:pt x="46" y="206"/>
                  </a:lnTo>
                  <a:lnTo>
                    <a:pt x="48" y="207"/>
                  </a:lnTo>
                  <a:lnTo>
                    <a:pt x="50" y="207"/>
                  </a:lnTo>
                  <a:lnTo>
                    <a:pt x="50" y="205"/>
                  </a:lnTo>
                  <a:lnTo>
                    <a:pt x="50" y="205"/>
                  </a:lnTo>
                  <a:lnTo>
                    <a:pt x="50" y="203"/>
                  </a:lnTo>
                  <a:lnTo>
                    <a:pt x="49" y="202"/>
                  </a:lnTo>
                  <a:lnTo>
                    <a:pt x="57" y="200"/>
                  </a:lnTo>
                  <a:lnTo>
                    <a:pt x="57" y="196"/>
                  </a:lnTo>
                  <a:lnTo>
                    <a:pt x="59" y="196"/>
                  </a:lnTo>
                  <a:lnTo>
                    <a:pt x="61" y="197"/>
                  </a:lnTo>
                  <a:lnTo>
                    <a:pt x="63" y="201"/>
                  </a:lnTo>
                  <a:lnTo>
                    <a:pt x="64" y="205"/>
                  </a:lnTo>
                  <a:close/>
                  <a:moveTo>
                    <a:pt x="29" y="228"/>
                  </a:moveTo>
                  <a:lnTo>
                    <a:pt x="27" y="228"/>
                  </a:lnTo>
                  <a:lnTo>
                    <a:pt x="26" y="228"/>
                  </a:lnTo>
                  <a:lnTo>
                    <a:pt x="25" y="227"/>
                  </a:lnTo>
                  <a:lnTo>
                    <a:pt x="24" y="224"/>
                  </a:lnTo>
                  <a:lnTo>
                    <a:pt x="23" y="222"/>
                  </a:lnTo>
                  <a:lnTo>
                    <a:pt x="24" y="218"/>
                  </a:lnTo>
                  <a:lnTo>
                    <a:pt x="24" y="213"/>
                  </a:lnTo>
                  <a:lnTo>
                    <a:pt x="27" y="213"/>
                  </a:lnTo>
                  <a:lnTo>
                    <a:pt x="29" y="213"/>
                  </a:lnTo>
                  <a:lnTo>
                    <a:pt x="29" y="228"/>
                  </a:lnTo>
                  <a:close/>
                  <a:moveTo>
                    <a:pt x="60" y="237"/>
                  </a:moveTo>
                  <a:lnTo>
                    <a:pt x="59" y="238"/>
                  </a:lnTo>
                  <a:lnTo>
                    <a:pt x="58" y="238"/>
                  </a:lnTo>
                  <a:lnTo>
                    <a:pt x="57" y="237"/>
                  </a:lnTo>
                  <a:lnTo>
                    <a:pt x="55" y="234"/>
                  </a:lnTo>
                  <a:lnTo>
                    <a:pt x="58" y="232"/>
                  </a:lnTo>
                  <a:lnTo>
                    <a:pt x="60" y="233"/>
                  </a:lnTo>
                  <a:lnTo>
                    <a:pt x="61" y="235"/>
                  </a:lnTo>
                  <a:lnTo>
                    <a:pt x="61" y="236"/>
                  </a:lnTo>
                  <a:lnTo>
                    <a:pt x="60" y="237"/>
                  </a:lnTo>
                  <a:close/>
                  <a:moveTo>
                    <a:pt x="24" y="237"/>
                  </a:moveTo>
                  <a:lnTo>
                    <a:pt x="21" y="238"/>
                  </a:lnTo>
                  <a:lnTo>
                    <a:pt x="20" y="238"/>
                  </a:lnTo>
                  <a:lnTo>
                    <a:pt x="19" y="237"/>
                  </a:lnTo>
                  <a:lnTo>
                    <a:pt x="20" y="235"/>
                  </a:lnTo>
                  <a:lnTo>
                    <a:pt x="22" y="234"/>
                  </a:lnTo>
                  <a:lnTo>
                    <a:pt x="24" y="235"/>
                  </a:lnTo>
                  <a:lnTo>
                    <a:pt x="24" y="236"/>
                  </a:lnTo>
                  <a:lnTo>
                    <a:pt x="24" y="237"/>
                  </a:lnTo>
                  <a:close/>
                  <a:moveTo>
                    <a:pt x="50" y="259"/>
                  </a:moveTo>
                  <a:lnTo>
                    <a:pt x="48" y="260"/>
                  </a:lnTo>
                  <a:lnTo>
                    <a:pt x="48" y="259"/>
                  </a:lnTo>
                  <a:lnTo>
                    <a:pt x="51" y="255"/>
                  </a:lnTo>
                  <a:lnTo>
                    <a:pt x="52" y="254"/>
                  </a:lnTo>
                  <a:lnTo>
                    <a:pt x="53" y="255"/>
                  </a:lnTo>
                  <a:lnTo>
                    <a:pt x="52" y="257"/>
                  </a:lnTo>
                  <a:lnTo>
                    <a:pt x="50" y="259"/>
                  </a:lnTo>
                  <a:close/>
                  <a:moveTo>
                    <a:pt x="76" y="273"/>
                  </a:moveTo>
                  <a:lnTo>
                    <a:pt x="63" y="276"/>
                  </a:lnTo>
                  <a:lnTo>
                    <a:pt x="58" y="276"/>
                  </a:lnTo>
                  <a:lnTo>
                    <a:pt x="58" y="274"/>
                  </a:lnTo>
                  <a:lnTo>
                    <a:pt x="59" y="273"/>
                  </a:lnTo>
                  <a:lnTo>
                    <a:pt x="63" y="272"/>
                  </a:lnTo>
                  <a:lnTo>
                    <a:pt x="64" y="265"/>
                  </a:lnTo>
                  <a:lnTo>
                    <a:pt x="58" y="261"/>
                  </a:lnTo>
                  <a:lnTo>
                    <a:pt x="58" y="260"/>
                  </a:lnTo>
                  <a:lnTo>
                    <a:pt x="59" y="259"/>
                  </a:lnTo>
                  <a:lnTo>
                    <a:pt x="60" y="258"/>
                  </a:lnTo>
                  <a:lnTo>
                    <a:pt x="63" y="256"/>
                  </a:lnTo>
                  <a:lnTo>
                    <a:pt x="64" y="255"/>
                  </a:lnTo>
                  <a:lnTo>
                    <a:pt x="65" y="256"/>
                  </a:lnTo>
                  <a:lnTo>
                    <a:pt x="68" y="258"/>
                  </a:lnTo>
                  <a:lnTo>
                    <a:pt x="70" y="262"/>
                  </a:lnTo>
                  <a:lnTo>
                    <a:pt x="74" y="263"/>
                  </a:lnTo>
                  <a:lnTo>
                    <a:pt x="76" y="265"/>
                  </a:lnTo>
                  <a:lnTo>
                    <a:pt x="76" y="273"/>
                  </a:lnTo>
                  <a:close/>
                  <a:moveTo>
                    <a:pt x="69" y="303"/>
                  </a:moveTo>
                  <a:lnTo>
                    <a:pt x="69" y="304"/>
                  </a:lnTo>
                  <a:lnTo>
                    <a:pt x="67" y="304"/>
                  </a:lnTo>
                  <a:lnTo>
                    <a:pt x="67" y="303"/>
                  </a:lnTo>
                  <a:lnTo>
                    <a:pt x="67" y="301"/>
                  </a:lnTo>
                  <a:lnTo>
                    <a:pt x="67" y="299"/>
                  </a:lnTo>
                  <a:lnTo>
                    <a:pt x="67" y="297"/>
                  </a:lnTo>
                  <a:lnTo>
                    <a:pt x="71" y="294"/>
                  </a:lnTo>
                  <a:lnTo>
                    <a:pt x="69" y="293"/>
                  </a:lnTo>
                  <a:lnTo>
                    <a:pt x="69" y="293"/>
                  </a:lnTo>
                  <a:lnTo>
                    <a:pt x="71" y="290"/>
                  </a:lnTo>
                  <a:lnTo>
                    <a:pt x="75" y="287"/>
                  </a:lnTo>
                  <a:lnTo>
                    <a:pt x="76" y="286"/>
                  </a:lnTo>
                  <a:lnTo>
                    <a:pt x="78" y="286"/>
                  </a:lnTo>
                  <a:lnTo>
                    <a:pt x="75" y="293"/>
                  </a:lnTo>
                  <a:lnTo>
                    <a:pt x="69" y="303"/>
                  </a:lnTo>
                  <a:close/>
                  <a:moveTo>
                    <a:pt x="65" y="297"/>
                  </a:moveTo>
                  <a:lnTo>
                    <a:pt x="66" y="304"/>
                  </a:lnTo>
                  <a:lnTo>
                    <a:pt x="67" y="309"/>
                  </a:lnTo>
                  <a:lnTo>
                    <a:pt x="67" y="310"/>
                  </a:lnTo>
                  <a:lnTo>
                    <a:pt x="66" y="312"/>
                  </a:lnTo>
                  <a:lnTo>
                    <a:pt x="61" y="315"/>
                  </a:lnTo>
                  <a:lnTo>
                    <a:pt x="59" y="315"/>
                  </a:lnTo>
                  <a:lnTo>
                    <a:pt x="59" y="314"/>
                  </a:lnTo>
                  <a:lnTo>
                    <a:pt x="61" y="312"/>
                  </a:lnTo>
                  <a:lnTo>
                    <a:pt x="59" y="308"/>
                  </a:lnTo>
                  <a:lnTo>
                    <a:pt x="60" y="306"/>
                  </a:lnTo>
                  <a:lnTo>
                    <a:pt x="59" y="305"/>
                  </a:lnTo>
                  <a:lnTo>
                    <a:pt x="58" y="306"/>
                  </a:lnTo>
                  <a:lnTo>
                    <a:pt x="54" y="309"/>
                  </a:lnTo>
                  <a:lnTo>
                    <a:pt x="53" y="310"/>
                  </a:lnTo>
                  <a:lnTo>
                    <a:pt x="53" y="309"/>
                  </a:lnTo>
                  <a:lnTo>
                    <a:pt x="54" y="306"/>
                  </a:lnTo>
                  <a:lnTo>
                    <a:pt x="54" y="304"/>
                  </a:lnTo>
                  <a:lnTo>
                    <a:pt x="54" y="302"/>
                  </a:lnTo>
                  <a:lnTo>
                    <a:pt x="56" y="301"/>
                  </a:lnTo>
                  <a:lnTo>
                    <a:pt x="57" y="300"/>
                  </a:lnTo>
                  <a:lnTo>
                    <a:pt x="58" y="300"/>
                  </a:lnTo>
                  <a:lnTo>
                    <a:pt x="58" y="301"/>
                  </a:lnTo>
                  <a:lnTo>
                    <a:pt x="62" y="298"/>
                  </a:lnTo>
                  <a:lnTo>
                    <a:pt x="65" y="297"/>
                  </a:lnTo>
                  <a:close/>
                  <a:moveTo>
                    <a:pt x="97" y="324"/>
                  </a:moveTo>
                  <a:lnTo>
                    <a:pt x="93" y="324"/>
                  </a:lnTo>
                  <a:lnTo>
                    <a:pt x="92" y="323"/>
                  </a:lnTo>
                  <a:lnTo>
                    <a:pt x="90" y="322"/>
                  </a:lnTo>
                  <a:lnTo>
                    <a:pt x="88" y="314"/>
                  </a:lnTo>
                  <a:lnTo>
                    <a:pt x="89" y="312"/>
                  </a:lnTo>
                  <a:lnTo>
                    <a:pt x="90" y="311"/>
                  </a:lnTo>
                  <a:lnTo>
                    <a:pt x="90" y="309"/>
                  </a:lnTo>
                  <a:lnTo>
                    <a:pt x="93" y="309"/>
                  </a:lnTo>
                  <a:lnTo>
                    <a:pt x="95" y="311"/>
                  </a:lnTo>
                  <a:lnTo>
                    <a:pt x="95" y="312"/>
                  </a:lnTo>
                  <a:lnTo>
                    <a:pt x="97" y="317"/>
                  </a:lnTo>
                  <a:lnTo>
                    <a:pt x="98" y="322"/>
                  </a:lnTo>
                  <a:lnTo>
                    <a:pt x="97" y="324"/>
                  </a:lnTo>
                  <a:close/>
                  <a:moveTo>
                    <a:pt x="57" y="335"/>
                  </a:moveTo>
                  <a:lnTo>
                    <a:pt x="61" y="337"/>
                  </a:lnTo>
                  <a:lnTo>
                    <a:pt x="65" y="337"/>
                  </a:lnTo>
                  <a:lnTo>
                    <a:pt x="68" y="341"/>
                  </a:lnTo>
                  <a:lnTo>
                    <a:pt x="69" y="347"/>
                  </a:lnTo>
                  <a:lnTo>
                    <a:pt x="73" y="354"/>
                  </a:lnTo>
                  <a:lnTo>
                    <a:pt x="78" y="359"/>
                  </a:lnTo>
                  <a:lnTo>
                    <a:pt x="78" y="363"/>
                  </a:lnTo>
                  <a:lnTo>
                    <a:pt x="76" y="364"/>
                  </a:lnTo>
                  <a:lnTo>
                    <a:pt x="73" y="366"/>
                  </a:lnTo>
                  <a:lnTo>
                    <a:pt x="73" y="369"/>
                  </a:lnTo>
                  <a:lnTo>
                    <a:pt x="75" y="367"/>
                  </a:lnTo>
                  <a:lnTo>
                    <a:pt x="77" y="367"/>
                  </a:lnTo>
                  <a:lnTo>
                    <a:pt x="82" y="367"/>
                  </a:lnTo>
                  <a:lnTo>
                    <a:pt x="84" y="370"/>
                  </a:lnTo>
                  <a:lnTo>
                    <a:pt x="85" y="374"/>
                  </a:lnTo>
                  <a:lnTo>
                    <a:pt x="85" y="376"/>
                  </a:lnTo>
                  <a:lnTo>
                    <a:pt x="85" y="380"/>
                  </a:lnTo>
                  <a:lnTo>
                    <a:pt x="84" y="378"/>
                  </a:lnTo>
                  <a:lnTo>
                    <a:pt x="82" y="376"/>
                  </a:lnTo>
                  <a:lnTo>
                    <a:pt x="81" y="375"/>
                  </a:lnTo>
                  <a:lnTo>
                    <a:pt x="79" y="374"/>
                  </a:lnTo>
                  <a:lnTo>
                    <a:pt x="80" y="378"/>
                  </a:lnTo>
                  <a:lnTo>
                    <a:pt x="79" y="383"/>
                  </a:lnTo>
                  <a:lnTo>
                    <a:pt x="80" y="383"/>
                  </a:lnTo>
                  <a:lnTo>
                    <a:pt x="83" y="383"/>
                  </a:lnTo>
                  <a:lnTo>
                    <a:pt x="81" y="389"/>
                  </a:lnTo>
                  <a:lnTo>
                    <a:pt x="78" y="391"/>
                  </a:lnTo>
                  <a:lnTo>
                    <a:pt x="74" y="391"/>
                  </a:lnTo>
                  <a:lnTo>
                    <a:pt x="73" y="393"/>
                  </a:lnTo>
                  <a:lnTo>
                    <a:pt x="73" y="395"/>
                  </a:lnTo>
                  <a:lnTo>
                    <a:pt x="71" y="398"/>
                  </a:lnTo>
                  <a:lnTo>
                    <a:pt x="68" y="401"/>
                  </a:lnTo>
                  <a:lnTo>
                    <a:pt x="65" y="400"/>
                  </a:lnTo>
                  <a:lnTo>
                    <a:pt x="62" y="399"/>
                  </a:lnTo>
                  <a:lnTo>
                    <a:pt x="59" y="398"/>
                  </a:lnTo>
                  <a:lnTo>
                    <a:pt x="57" y="400"/>
                  </a:lnTo>
                  <a:lnTo>
                    <a:pt x="56" y="400"/>
                  </a:lnTo>
                  <a:lnTo>
                    <a:pt x="55" y="400"/>
                  </a:lnTo>
                  <a:lnTo>
                    <a:pt x="51" y="400"/>
                  </a:lnTo>
                  <a:lnTo>
                    <a:pt x="48" y="400"/>
                  </a:lnTo>
                  <a:lnTo>
                    <a:pt x="48" y="399"/>
                  </a:lnTo>
                  <a:lnTo>
                    <a:pt x="48" y="395"/>
                  </a:lnTo>
                  <a:lnTo>
                    <a:pt x="48" y="393"/>
                  </a:lnTo>
                  <a:lnTo>
                    <a:pt x="45" y="393"/>
                  </a:lnTo>
                  <a:lnTo>
                    <a:pt x="43" y="392"/>
                  </a:lnTo>
                  <a:lnTo>
                    <a:pt x="41" y="389"/>
                  </a:lnTo>
                  <a:lnTo>
                    <a:pt x="41" y="387"/>
                  </a:lnTo>
                  <a:lnTo>
                    <a:pt x="41" y="386"/>
                  </a:lnTo>
                  <a:lnTo>
                    <a:pt x="39" y="383"/>
                  </a:lnTo>
                  <a:lnTo>
                    <a:pt x="37" y="381"/>
                  </a:lnTo>
                  <a:lnTo>
                    <a:pt x="35" y="381"/>
                  </a:lnTo>
                  <a:lnTo>
                    <a:pt x="33" y="385"/>
                  </a:lnTo>
                  <a:lnTo>
                    <a:pt x="30" y="387"/>
                  </a:lnTo>
                  <a:lnTo>
                    <a:pt x="31" y="389"/>
                  </a:lnTo>
                  <a:lnTo>
                    <a:pt x="32" y="391"/>
                  </a:lnTo>
                  <a:lnTo>
                    <a:pt x="30" y="392"/>
                  </a:lnTo>
                  <a:lnTo>
                    <a:pt x="27" y="395"/>
                  </a:lnTo>
                  <a:lnTo>
                    <a:pt x="27" y="397"/>
                  </a:lnTo>
                  <a:lnTo>
                    <a:pt x="26" y="397"/>
                  </a:lnTo>
                  <a:lnTo>
                    <a:pt x="24" y="396"/>
                  </a:lnTo>
                  <a:lnTo>
                    <a:pt x="19" y="397"/>
                  </a:lnTo>
                  <a:lnTo>
                    <a:pt x="17" y="396"/>
                  </a:lnTo>
                  <a:lnTo>
                    <a:pt x="15" y="393"/>
                  </a:lnTo>
                  <a:lnTo>
                    <a:pt x="10" y="392"/>
                  </a:lnTo>
                  <a:lnTo>
                    <a:pt x="9" y="388"/>
                  </a:lnTo>
                  <a:lnTo>
                    <a:pt x="8" y="387"/>
                  </a:lnTo>
                  <a:lnTo>
                    <a:pt x="1" y="381"/>
                  </a:lnTo>
                  <a:lnTo>
                    <a:pt x="0" y="379"/>
                  </a:lnTo>
                  <a:lnTo>
                    <a:pt x="1" y="378"/>
                  </a:lnTo>
                  <a:lnTo>
                    <a:pt x="4" y="376"/>
                  </a:lnTo>
                  <a:lnTo>
                    <a:pt x="11" y="373"/>
                  </a:lnTo>
                  <a:lnTo>
                    <a:pt x="13" y="371"/>
                  </a:lnTo>
                  <a:lnTo>
                    <a:pt x="13" y="370"/>
                  </a:lnTo>
                  <a:lnTo>
                    <a:pt x="11" y="369"/>
                  </a:lnTo>
                  <a:lnTo>
                    <a:pt x="9" y="367"/>
                  </a:lnTo>
                  <a:lnTo>
                    <a:pt x="8" y="366"/>
                  </a:lnTo>
                  <a:lnTo>
                    <a:pt x="8" y="365"/>
                  </a:lnTo>
                  <a:lnTo>
                    <a:pt x="9" y="364"/>
                  </a:lnTo>
                  <a:lnTo>
                    <a:pt x="11" y="364"/>
                  </a:lnTo>
                  <a:lnTo>
                    <a:pt x="13" y="365"/>
                  </a:lnTo>
                  <a:lnTo>
                    <a:pt x="15" y="364"/>
                  </a:lnTo>
                  <a:lnTo>
                    <a:pt x="17" y="363"/>
                  </a:lnTo>
                  <a:lnTo>
                    <a:pt x="19" y="362"/>
                  </a:lnTo>
                  <a:lnTo>
                    <a:pt x="21" y="359"/>
                  </a:lnTo>
                  <a:lnTo>
                    <a:pt x="22" y="356"/>
                  </a:lnTo>
                  <a:lnTo>
                    <a:pt x="22" y="354"/>
                  </a:lnTo>
                  <a:lnTo>
                    <a:pt x="24" y="349"/>
                  </a:lnTo>
                  <a:lnTo>
                    <a:pt x="25" y="347"/>
                  </a:lnTo>
                  <a:lnTo>
                    <a:pt x="30" y="344"/>
                  </a:lnTo>
                  <a:lnTo>
                    <a:pt x="31" y="346"/>
                  </a:lnTo>
                  <a:lnTo>
                    <a:pt x="33" y="346"/>
                  </a:lnTo>
                  <a:lnTo>
                    <a:pt x="36" y="345"/>
                  </a:lnTo>
                  <a:lnTo>
                    <a:pt x="38" y="339"/>
                  </a:lnTo>
                  <a:lnTo>
                    <a:pt x="40" y="339"/>
                  </a:lnTo>
                  <a:lnTo>
                    <a:pt x="43" y="339"/>
                  </a:lnTo>
                  <a:lnTo>
                    <a:pt x="46" y="338"/>
                  </a:lnTo>
                  <a:lnTo>
                    <a:pt x="54" y="335"/>
                  </a:lnTo>
                  <a:lnTo>
                    <a:pt x="57" y="335"/>
                  </a:lnTo>
                  <a:close/>
                  <a:moveTo>
                    <a:pt x="126" y="440"/>
                  </a:moveTo>
                  <a:lnTo>
                    <a:pt x="128" y="441"/>
                  </a:lnTo>
                  <a:lnTo>
                    <a:pt x="131" y="441"/>
                  </a:lnTo>
                  <a:lnTo>
                    <a:pt x="130" y="443"/>
                  </a:lnTo>
                  <a:lnTo>
                    <a:pt x="126" y="445"/>
                  </a:lnTo>
                  <a:lnTo>
                    <a:pt x="123" y="448"/>
                  </a:lnTo>
                  <a:lnTo>
                    <a:pt x="120" y="450"/>
                  </a:lnTo>
                  <a:lnTo>
                    <a:pt x="119" y="447"/>
                  </a:lnTo>
                  <a:lnTo>
                    <a:pt x="117" y="447"/>
                  </a:lnTo>
                  <a:lnTo>
                    <a:pt x="115" y="443"/>
                  </a:lnTo>
                  <a:lnTo>
                    <a:pt x="114" y="437"/>
                  </a:lnTo>
                  <a:lnTo>
                    <a:pt x="118" y="434"/>
                  </a:lnTo>
                  <a:lnTo>
                    <a:pt x="122" y="434"/>
                  </a:lnTo>
                  <a:lnTo>
                    <a:pt x="126" y="440"/>
                  </a:lnTo>
                  <a:close/>
                  <a:moveTo>
                    <a:pt x="226" y="576"/>
                  </a:moveTo>
                  <a:lnTo>
                    <a:pt x="223" y="578"/>
                  </a:lnTo>
                  <a:lnTo>
                    <a:pt x="223" y="580"/>
                  </a:lnTo>
                  <a:lnTo>
                    <a:pt x="222" y="580"/>
                  </a:lnTo>
                  <a:lnTo>
                    <a:pt x="220" y="581"/>
                  </a:lnTo>
                  <a:lnTo>
                    <a:pt x="218" y="581"/>
                  </a:lnTo>
                  <a:lnTo>
                    <a:pt x="211" y="577"/>
                  </a:lnTo>
                  <a:lnTo>
                    <a:pt x="210" y="577"/>
                  </a:lnTo>
                  <a:lnTo>
                    <a:pt x="211" y="575"/>
                  </a:lnTo>
                  <a:lnTo>
                    <a:pt x="216" y="573"/>
                  </a:lnTo>
                  <a:lnTo>
                    <a:pt x="218" y="571"/>
                  </a:lnTo>
                  <a:lnTo>
                    <a:pt x="223" y="573"/>
                  </a:lnTo>
                  <a:lnTo>
                    <a:pt x="226" y="5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 name="Freeform 71">
              <a:extLst>
                <a:ext uri="{FF2B5EF4-FFF2-40B4-BE49-F238E27FC236}">
                  <a16:creationId xmlns="" xmlns:a16="http://schemas.microsoft.com/office/drawing/2014/main" id="{B441C264-E592-56E2-A98B-E56D011BCC8E}"/>
                </a:ext>
              </a:extLst>
            </p:cNvPr>
            <p:cNvSpPr>
              <a:spLocks noChangeArrowheads="1"/>
            </p:cNvSpPr>
            <p:nvPr/>
          </p:nvSpPr>
          <p:spPr bwMode="auto">
            <a:xfrm>
              <a:off x="8177333" y="6852503"/>
              <a:ext cx="5497" cy="10990"/>
            </a:xfrm>
            <a:custGeom>
              <a:avLst/>
              <a:gdLst>
                <a:gd name="T0" fmla="*/ 5 w 6"/>
                <a:gd name="T1" fmla="*/ 1 h 9"/>
                <a:gd name="T2" fmla="*/ 5 w 6"/>
                <a:gd name="T3" fmla="*/ 2 h 9"/>
                <a:gd name="T4" fmla="*/ 4 w 6"/>
                <a:gd name="T5" fmla="*/ 7 h 9"/>
                <a:gd name="T6" fmla="*/ 4 w 6"/>
                <a:gd name="T7" fmla="*/ 8 h 9"/>
                <a:gd name="T8" fmla="*/ 1 w 6"/>
                <a:gd name="T9" fmla="*/ 8 h 9"/>
                <a:gd name="T10" fmla="*/ 0 w 6"/>
                <a:gd name="T11" fmla="*/ 8 h 9"/>
                <a:gd name="T12" fmla="*/ 0 w 6"/>
                <a:gd name="T13" fmla="*/ 5 h 9"/>
                <a:gd name="T14" fmla="*/ 0 w 6"/>
                <a:gd name="T15" fmla="*/ 2 h 9"/>
                <a:gd name="T16" fmla="*/ 0 w 6"/>
                <a:gd name="T17" fmla="*/ 1 h 9"/>
                <a:gd name="T18" fmla="*/ 2 w 6"/>
                <a:gd name="T19" fmla="*/ 1 h 9"/>
                <a:gd name="T20" fmla="*/ 2 w 6"/>
                <a:gd name="T21" fmla="*/ 2 h 9"/>
                <a:gd name="T22" fmla="*/ 4 w 6"/>
                <a:gd name="T23" fmla="*/ 0 h 9"/>
                <a:gd name="T24" fmla="*/ 4 w 6"/>
                <a:gd name="T25" fmla="*/ 0 h 9"/>
                <a:gd name="T26" fmla="*/ 5 w 6"/>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9">
                  <a:moveTo>
                    <a:pt x="5" y="1"/>
                  </a:moveTo>
                  <a:lnTo>
                    <a:pt x="5" y="2"/>
                  </a:lnTo>
                  <a:lnTo>
                    <a:pt x="4" y="7"/>
                  </a:lnTo>
                  <a:lnTo>
                    <a:pt x="4" y="8"/>
                  </a:lnTo>
                  <a:lnTo>
                    <a:pt x="1" y="8"/>
                  </a:lnTo>
                  <a:lnTo>
                    <a:pt x="0" y="8"/>
                  </a:lnTo>
                  <a:lnTo>
                    <a:pt x="0" y="5"/>
                  </a:lnTo>
                  <a:lnTo>
                    <a:pt x="0" y="2"/>
                  </a:lnTo>
                  <a:lnTo>
                    <a:pt x="0" y="1"/>
                  </a:lnTo>
                  <a:lnTo>
                    <a:pt x="2" y="1"/>
                  </a:lnTo>
                  <a:lnTo>
                    <a:pt x="2" y="2"/>
                  </a:lnTo>
                  <a:lnTo>
                    <a:pt x="4"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 name="Freeform 72">
              <a:extLst>
                <a:ext uri="{FF2B5EF4-FFF2-40B4-BE49-F238E27FC236}">
                  <a16:creationId xmlns="" xmlns:a16="http://schemas.microsoft.com/office/drawing/2014/main" id="{49596553-5FAF-170D-40BA-4B58DE5089D7}"/>
                </a:ext>
              </a:extLst>
            </p:cNvPr>
            <p:cNvSpPr>
              <a:spLocks noChangeArrowheads="1"/>
            </p:cNvSpPr>
            <p:nvPr/>
          </p:nvSpPr>
          <p:spPr bwMode="auto">
            <a:xfrm>
              <a:off x="8166343" y="6863493"/>
              <a:ext cx="5497" cy="16487"/>
            </a:xfrm>
            <a:custGeom>
              <a:avLst/>
              <a:gdLst>
                <a:gd name="T0" fmla="*/ 4 w 6"/>
                <a:gd name="T1" fmla="*/ 12 h 14"/>
                <a:gd name="T2" fmla="*/ 2 w 6"/>
                <a:gd name="T3" fmla="*/ 13 h 14"/>
                <a:gd name="T4" fmla="*/ 0 w 6"/>
                <a:gd name="T5" fmla="*/ 7 h 14"/>
                <a:gd name="T6" fmla="*/ 2 w 6"/>
                <a:gd name="T7" fmla="*/ 0 h 14"/>
                <a:gd name="T8" fmla="*/ 5 w 6"/>
                <a:gd name="T9" fmla="*/ 0 h 14"/>
                <a:gd name="T10" fmla="*/ 5 w 6"/>
                <a:gd name="T11" fmla="*/ 1 h 14"/>
                <a:gd name="T12" fmla="*/ 5 w 6"/>
                <a:gd name="T13" fmla="*/ 3 h 14"/>
                <a:gd name="T14" fmla="*/ 4 w 6"/>
                <a:gd name="T15" fmla="*/ 3 h 14"/>
                <a:gd name="T16" fmla="*/ 3 w 6"/>
                <a:gd name="T17" fmla="*/ 4 h 14"/>
                <a:gd name="T18" fmla="*/ 4 w 6"/>
                <a:gd name="T19" fmla="*/ 7 h 14"/>
                <a:gd name="T20" fmla="*/ 4 w 6"/>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4" y="12"/>
                  </a:moveTo>
                  <a:lnTo>
                    <a:pt x="2" y="13"/>
                  </a:lnTo>
                  <a:lnTo>
                    <a:pt x="0" y="7"/>
                  </a:lnTo>
                  <a:lnTo>
                    <a:pt x="2" y="0"/>
                  </a:lnTo>
                  <a:lnTo>
                    <a:pt x="5" y="0"/>
                  </a:lnTo>
                  <a:lnTo>
                    <a:pt x="5" y="1"/>
                  </a:lnTo>
                  <a:lnTo>
                    <a:pt x="5" y="3"/>
                  </a:lnTo>
                  <a:lnTo>
                    <a:pt x="4" y="3"/>
                  </a:lnTo>
                  <a:lnTo>
                    <a:pt x="3" y="4"/>
                  </a:lnTo>
                  <a:lnTo>
                    <a:pt x="4" y="7"/>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 name="Freeform 73">
              <a:extLst>
                <a:ext uri="{FF2B5EF4-FFF2-40B4-BE49-F238E27FC236}">
                  <a16:creationId xmlns="" xmlns:a16="http://schemas.microsoft.com/office/drawing/2014/main" id="{B5F9382F-563D-3C01-CD4D-2FE31642ECA9}"/>
                </a:ext>
              </a:extLst>
            </p:cNvPr>
            <p:cNvSpPr>
              <a:spLocks noChangeArrowheads="1"/>
            </p:cNvSpPr>
            <p:nvPr/>
          </p:nvSpPr>
          <p:spPr bwMode="auto">
            <a:xfrm>
              <a:off x="8149859" y="6868990"/>
              <a:ext cx="27474" cy="60445"/>
            </a:xfrm>
            <a:custGeom>
              <a:avLst/>
              <a:gdLst>
                <a:gd name="T0" fmla="*/ 12 w 21"/>
                <a:gd name="T1" fmla="*/ 5 h 48"/>
                <a:gd name="T2" fmla="*/ 13 w 21"/>
                <a:gd name="T3" fmla="*/ 9 h 48"/>
                <a:gd name="T4" fmla="*/ 15 w 21"/>
                <a:gd name="T5" fmla="*/ 9 h 48"/>
                <a:gd name="T6" fmla="*/ 17 w 21"/>
                <a:gd name="T7" fmla="*/ 13 h 48"/>
                <a:gd name="T8" fmla="*/ 18 w 21"/>
                <a:gd name="T9" fmla="*/ 13 h 48"/>
                <a:gd name="T10" fmla="*/ 20 w 21"/>
                <a:gd name="T11" fmla="*/ 11 h 48"/>
                <a:gd name="T12" fmla="*/ 20 w 21"/>
                <a:gd name="T13" fmla="*/ 15 h 48"/>
                <a:gd name="T14" fmla="*/ 18 w 21"/>
                <a:gd name="T15" fmla="*/ 27 h 48"/>
                <a:gd name="T16" fmla="*/ 17 w 21"/>
                <a:gd name="T17" fmla="*/ 28 h 48"/>
                <a:gd name="T18" fmla="*/ 17 w 21"/>
                <a:gd name="T19" fmla="*/ 31 h 48"/>
                <a:gd name="T20" fmla="*/ 17 w 21"/>
                <a:gd name="T21" fmla="*/ 32 h 48"/>
                <a:gd name="T22" fmla="*/ 16 w 21"/>
                <a:gd name="T23" fmla="*/ 39 h 48"/>
                <a:gd name="T24" fmla="*/ 14 w 21"/>
                <a:gd name="T25" fmla="*/ 41 h 48"/>
                <a:gd name="T26" fmla="*/ 13 w 21"/>
                <a:gd name="T27" fmla="*/ 47 h 48"/>
                <a:gd name="T28" fmla="*/ 12 w 21"/>
                <a:gd name="T29" fmla="*/ 47 h 48"/>
                <a:gd name="T30" fmla="*/ 10 w 21"/>
                <a:gd name="T31" fmla="*/ 46 h 48"/>
                <a:gd name="T32" fmla="*/ 12 w 21"/>
                <a:gd name="T33" fmla="*/ 37 h 48"/>
                <a:gd name="T34" fmla="*/ 13 w 21"/>
                <a:gd name="T35" fmla="*/ 32 h 48"/>
                <a:gd name="T36" fmla="*/ 13 w 21"/>
                <a:gd name="T37" fmla="*/ 29 h 48"/>
                <a:gd name="T38" fmla="*/ 12 w 21"/>
                <a:gd name="T39" fmla="*/ 28 h 48"/>
                <a:gd name="T40" fmla="*/ 9 w 21"/>
                <a:gd name="T41" fmla="*/ 28 h 48"/>
                <a:gd name="T42" fmla="*/ 7 w 21"/>
                <a:gd name="T43" fmla="*/ 28 h 48"/>
                <a:gd name="T44" fmla="*/ 6 w 21"/>
                <a:gd name="T45" fmla="*/ 27 h 48"/>
                <a:gd name="T46" fmla="*/ 6 w 21"/>
                <a:gd name="T47" fmla="*/ 25 h 48"/>
                <a:gd name="T48" fmla="*/ 5 w 21"/>
                <a:gd name="T49" fmla="*/ 25 h 48"/>
                <a:gd name="T50" fmla="*/ 2 w 21"/>
                <a:gd name="T51" fmla="*/ 25 h 48"/>
                <a:gd name="T52" fmla="*/ 2 w 21"/>
                <a:gd name="T53" fmla="*/ 25 h 48"/>
                <a:gd name="T54" fmla="*/ 1 w 21"/>
                <a:gd name="T55" fmla="*/ 23 h 48"/>
                <a:gd name="T56" fmla="*/ 0 w 21"/>
                <a:gd name="T57" fmla="*/ 22 h 48"/>
                <a:gd name="T58" fmla="*/ 4 w 21"/>
                <a:gd name="T59" fmla="*/ 20 h 48"/>
                <a:gd name="T60" fmla="*/ 6 w 21"/>
                <a:gd name="T61" fmla="*/ 21 h 48"/>
                <a:gd name="T62" fmla="*/ 10 w 21"/>
                <a:gd name="T63" fmla="*/ 18 h 48"/>
                <a:gd name="T64" fmla="*/ 8 w 21"/>
                <a:gd name="T65" fmla="*/ 9 h 48"/>
                <a:gd name="T66" fmla="*/ 4 w 21"/>
                <a:gd name="T67" fmla="*/ 9 h 48"/>
                <a:gd name="T68" fmla="*/ 4 w 21"/>
                <a:gd name="T69" fmla="*/ 8 h 48"/>
                <a:gd name="T70" fmla="*/ 4 w 21"/>
                <a:gd name="T71" fmla="*/ 6 h 48"/>
                <a:gd name="T72" fmla="*/ 6 w 21"/>
                <a:gd name="T73" fmla="*/ 6 h 48"/>
                <a:gd name="T74" fmla="*/ 9 w 21"/>
                <a:gd name="T75" fmla="*/ 1 h 48"/>
                <a:gd name="T76" fmla="*/ 10 w 21"/>
                <a:gd name="T77" fmla="*/ 0 h 48"/>
                <a:gd name="T78" fmla="*/ 12 w 21"/>
                <a:gd name="T79" fmla="*/ 1 h 48"/>
                <a:gd name="T80" fmla="*/ 12 w 21"/>
                <a:gd name="T8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8">
                  <a:moveTo>
                    <a:pt x="12" y="5"/>
                  </a:moveTo>
                  <a:lnTo>
                    <a:pt x="13" y="9"/>
                  </a:lnTo>
                  <a:lnTo>
                    <a:pt x="15" y="9"/>
                  </a:lnTo>
                  <a:lnTo>
                    <a:pt x="17" y="13"/>
                  </a:lnTo>
                  <a:lnTo>
                    <a:pt x="18" y="13"/>
                  </a:lnTo>
                  <a:lnTo>
                    <a:pt x="20" y="11"/>
                  </a:lnTo>
                  <a:lnTo>
                    <a:pt x="20" y="15"/>
                  </a:lnTo>
                  <a:lnTo>
                    <a:pt x="18" y="27"/>
                  </a:lnTo>
                  <a:lnTo>
                    <a:pt x="17" y="28"/>
                  </a:lnTo>
                  <a:lnTo>
                    <a:pt x="17" y="31"/>
                  </a:lnTo>
                  <a:lnTo>
                    <a:pt x="17" y="32"/>
                  </a:lnTo>
                  <a:lnTo>
                    <a:pt x="16" y="39"/>
                  </a:lnTo>
                  <a:lnTo>
                    <a:pt x="14" y="41"/>
                  </a:lnTo>
                  <a:lnTo>
                    <a:pt x="13" y="47"/>
                  </a:lnTo>
                  <a:lnTo>
                    <a:pt x="12" y="47"/>
                  </a:lnTo>
                  <a:lnTo>
                    <a:pt x="10" y="46"/>
                  </a:lnTo>
                  <a:lnTo>
                    <a:pt x="12" y="37"/>
                  </a:lnTo>
                  <a:lnTo>
                    <a:pt x="13" y="32"/>
                  </a:lnTo>
                  <a:lnTo>
                    <a:pt x="13" y="29"/>
                  </a:lnTo>
                  <a:lnTo>
                    <a:pt x="12" y="28"/>
                  </a:lnTo>
                  <a:lnTo>
                    <a:pt x="9" y="28"/>
                  </a:lnTo>
                  <a:lnTo>
                    <a:pt x="7" y="28"/>
                  </a:lnTo>
                  <a:lnTo>
                    <a:pt x="6" y="27"/>
                  </a:lnTo>
                  <a:lnTo>
                    <a:pt x="6" y="25"/>
                  </a:lnTo>
                  <a:lnTo>
                    <a:pt x="5" y="25"/>
                  </a:lnTo>
                  <a:lnTo>
                    <a:pt x="2" y="25"/>
                  </a:lnTo>
                  <a:lnTo>
                    <a:pt x="2" y="25"/>
                  </a:lnTo>
                  <a:lnTo>
                    <a:pt x="1" y="23"/>
                  </a:lnTo>
                  <a:lnTo>
                    <a:pt x="0" y="22"/>
                  </a:lnTo>
                  <a:lnTo>
                    <a:pt x="4" y="20"/>
                  </a:lnTo>
                  <a:lnTo>
                    <a:pt x="6" y="21"/>
                  </a:lnTo>
                  <a:lnTo>
                    <a:pt x="10" y="18"/>
                  </a:lnTo>
                  <a:lnTo>
                    <a:pt x="8" y="9"/>
                  </a:lnTo>
                  <a:lnTo>
                    <a:pt x="4" y="9"/>
                  </a:lnTo>
                  <a:lnTo>
                    <a:pt x="4" y="8"/>
                  </a:lnTo>
                  <a:lnTo>
                    <a:pt x="4" y="6"/>
                  </a:lnTo>
                  <a:lnTo>
                    <a:pt x="6" y="6"/>
                  </a:lnTo>
                  <a:lnTo>
                    <a:pt x="9" y="1"/>
                  </a:lnTo>
                  <a:lnTo>
                    <a:pt x="10" y="0"/>
                  </a:lnTo>
                  <a:lnTo>
                    <a:pt x="12" y="1"/>
                  </a:lnTo>
                  <a:lnTo>
                    <a:pt x="1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 name="Freeform 74">
              <a:extLst>
                <a:ext uri="{FF2B5EF4-FFF2-40B4-BE49-F238E27FC236}">
                  <a16:creationId xmlns="" xmlns:a16="http://schemas.microsoft.com/office/drawing/2014/main" id="{C1DBA668-EAD8-CAC1-F23A-E08C64318BD1}"/>
                </a:ext>
              </a:extLst>
            </p:cNvPr>
            <p:cNvSpPr>
              <a:spLocks noChangeArrowheads="1"/>
            </p:cNvSpPr>
            <p:nvPr/>
          </p:nvSpPr>
          <p:spPr bwMode="auto">
            <a:xfrm>
              <a:off x="8094907" y="6967904"/>
              <a:ext cx="10990" cy="16484"/>
            </a:xfrm>
            <a:custGeom>
              <a:avLst/>
              <a:gdLst>
                <a:gd name="T0" fmla="*/ 10 w 11"/>
                <a:gd name="T1" fmla="*/ 10 h 12"/>
                <a:gd name="T2" fmla="*/ 7 w 11"/>
                <a:gd name="T3" fmla="*/ 11 h 12"/>
                <a:gd name="T4" fmla="*/ 6 w 11"/>
                <a:gd name="T5" fmla="*/ 10 h 12"/>
                <a:gd name="T6" fmla="*/ 6 w 11"/>
                <a:gd name="T7" fmla="*/ 6 h 12"/>
                <a:gd name="T8" fmla="*/ 3 w 11"/>
                <a:gd name="T9" fmla="*/ 4 h 12"/>
                <a:gd name="T10" fmla="*/ 1 w 11"/>
                <a:gd name="T11" fmla="*/ 3 h 12"/>
                <a:gd name="T12" fmla="*/ 0 w 11"/>
                <a:gd name="T13" fmla="*/ 1 h 12"/>
                <a:gd name="T14" fmla="*/ 0 w 11"/>
                <a:gd name="T15" fmla="*/ 0 h 12"/>
                <a:gd name="T16" fmla="*/ 2 w 11"/>
                <a:gd name="T17" fmla="*/ 0 h 12"/>
                <a:gd name="T18" fmla="*/ 6 w 11"/>
                <a:gd name="T19" fmla="*/ 4 h 12"/>
                <a:gd name="T20" fmla="*/ 7 w 11"/>
                <a:gd name="T21" fmla="*/ 6 h 12"/>
                <a:gd name="T22" fmla="*/ 10 w 11"/>
                <a:gd name="T23" fmla="*/ 7 h 12"/>
                <a:gd name="T24" fmla="*/ 10 w 11"/>
                <a:gd name="T25" fmla="*/ 8 h 12"/>
                <a:gd name="T26" fmla="*/ 10 w 11"/>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0" y="10"/>
                  </a:moveTo>
                  <a:lnTo>
                    <a:pt x="7" y="11"/>
                  </a:lnTo>
                  <a:lnTo>
                    <a:pt x="6" y="10"/>
                  </a:lnTo>
                  <a:lnTo>
                    <a:pt x="6" y="6"/>
                  </a:lnTo>
                  <a:lnTo>
                    <a:pt x="3" y="4"/>
                  </a:lnTo>
                  <a:lnTo>
                    <a:pt x="1" y="3"/>
                  </a:lnTo>
                  <a:lnTo>
                    <a:pt x="0" y="1"/>
                  </a:lnTo>
                  <a:lnTo>
                    <a:pt x="0" y="0"/>
                  </a:lnTo>
                  <a:lnTo>
                    <a:pt x="2" y="0"/>
                  </a:lnTo>
                  <a:lnTo>
                    <a:pt x="6" y="4"/>
                  </a:lnTo>
                  <a:lnTo>
                    <a:pt x="7" y="6"/>
                  </a:lnTo>
                  <a:lnTo>
                    <a:pt x="10" y="7"/>
                  </a:lnTo>
                  <a:lnTo>
                    <a:pt x="10"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 name="Freeform 75">
              <a:extLst>
                <a:ext uri="{FF2B5EF4-FFF2-40B4-BE49-F238E27FC236}">
                  <a16:creationId xmlns="" xmlns:a16="http://schemas.microsoft.com/office/drawing/2014/main" id="{7F8AD181-13AC-1BE1-001C-7575E0AA40FB}"/>
                </a:ext>
              </a:extLst>
            </p:cNvPr>
            <p:cNvSpPr>
              <a:spLocks noChangeArrowheads="1"/>
            </p:cNvSpPr>
            <p:nvPr/>
          </p:nvSpPr>
          <p:spPr bwMode="auto">
            <a:xfrm>
              <a:off x="8111391" y="6973397"/>
              <a:ext cx="10990" cy="5497"/>
            </a:xfrm>
            <a:custGeom>
              <a:avLst/>
              <a:gdLst>
                <a:gd name="T0" fmla="*/ 3 w 9"/>
                <a:gd name="T1" fmla="*/ 5 h 6"/>
                <a:gd name="T2" fmla="*/ 0 w 9"/>
                <a:gd name="T3" fmla="*/ 5 h 6"/>
                <a:gd name="T4" fmla="*/ 2 w 9"/>
                <a:gd name="T5" fmla="*/ 1 h 6"/>
                <a:gd name="T6" fmla="*/ 4 w 9"/>
                <a:gd name="T7" fmla="*/ 0 h 6"/>
                <a:gd name="T8" fmla="*/ 8 w 9"/>
                <a:gd name="T9" fmla="*/ 1 h 6"/>
                <a:gd name="T10" fmla="*/ 8 w 9"/>
                <a:gd name="T11" fmla="*/ 2 h 6"/>
                <a:gd name="T12" fmla="*/ 3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3" y="5"/>
                  </a:moveTo>
                  <a:lnTo>
                    <a:pt x="0" y="5"/>
                  </a:lnTo>
                  <a:lnTo>
                    <a:pt x="2" y="1"/>
                  </a:lnTo>
                  <a:lnTo>
                    <a:pt x="4" y="0"/>
                  </a:lnTo>
                  <a:lnTo>
                    <a:pt x="8" y="1"/>
                  </a:lnTo>
                  <a:lnTo>
                    <a:pt x="8"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 name="Freeform 76">
              <a:extLst>
                <a:ext uri="{FF2B5EF4-FFF2-40B4-BE49-F238E27FC236}">
                  <a16:creationId xmlns="" xmlns:a16="http://schemas.microsoft.com/office/drawing/2014/main" id="{7990106E-D6C5-118E-E898-938C62D4293D}"/>
                </a:ext>
              </a:extLst>
            </p:cNvPr>
            <p:cNvSpPr>
              <a:spLocks noChangeArrowheads="1"/>
            </p:cNvSpPr>
            <p:nvPr/>
          </p:nvSpPr>
          <p:spPr bwMode="auto">
            <a:xfrm>
              <a:off x="8083917" y="6984388"/>
              <a:ext cx="27474" cy="21981"/>
            </a:xfrm>
            <a:custGeom>
              <a:avLst/>
              <a:gdLst>
                <a:gd name="T0" fmla="*/ 10 w 20"/>
                <a:gd name="T1" fmla="*/ 8 h 17"/>
                <a:gd name="T2" fmla="*/ 9 w 20"/>
                <a:gd name="T3" fmla="*/ 9 h 17"/>
                <a:gd name="T4" fmla="*/ 11 w 20"/>
                <a:gd name="T5" fmla="*/ 9 h 17"/>
                <a:gd name="T6" fmla="*/ 15 w 20"/>
                <a:gd name="T7" fmla="*/ 10 h 17"/>
                <a:gd name="T8" fmla="*/ 17 w 20"/>
                <a:gd name="T9" fmla="*/ 11 h 17"/>
                <a:gd name="T10" fmla="*/ 19 w 20"/>
                <a:gd name="T11" fmla="*/ 12 h 17"/>
                <a:gd name="T12" fmla="*/ 18 w 20"/>
                <a:gd name="T13" fmla="*/ 15 h 17"/>
                <a:gd name="T14" fmla="*/ 17 w 20"/>
                <a:gd name="T15" fmla="*/ 16 h 17"/>
                <a:gd name="T16" fmla="*/ 16 w 20"/>
                <a:gd name="T17" fmla="*/ 16 h 17"/>
                <a:gd name="T18" fmla="*/ 11 w 20"/>
                <a:gd name="T19" fmla="*/ 13 h 17"/>
                <a:gd name="T20" fmla="*/ 6 w 20"/>
                <a:gd name="T21" fmla="*/ 14 h 17"/>
                <a:gd name="T22" fmla="*/ 5 w 20"/>
                <a:gd name="T23" fmla="*/ 14 h 17"/>
                <a:gd name="T24" fmla="*/ 4 w 20"/>
                <a:gd name="T25" fmla="*/ 13 h 17"/>
                <a:gd name="T26" fmla="*/ 4 w 20"/>
                <a:gd name="T27" fmla="*/ 12 h 17"/>
                <a:gd name="T28" fmla="*/ 4 w 20"/>
                <a:gd name="T29" fmla="*/ 10 h 17"/>
                <a:gd name="T30" fmla="*/ 3 w 20"/>
                <a:gd name="T31" fmla="*/ 9 h 17"/>
                <a:gd name="T32" fmla="*/ 2 w 20"/>
                <a:gd name="T33" fmla="*/ 11 h 17"/>
                <a:gd name="T34" fmla="*/ 1 w 20"/>
                <a:gd name="T35" fmla="*/ 11 h 17"/>
                <a:gd name="T36" fmla="*/ 0 w 20"/>
                <a:gd name="T37" fmla="*/ 10 h 17"/>
                <a:gd name="T38" fmla="*/ 0 w 20"/>
                <a:gd name="T39" fmla="*/ 8 h 17"/>
                <a:gd name="T40" fmla="*/ 0 w 20"/>
                <a:gd name="T41" fmla="*/ 5 h 17"/>
                <a:gd name="T42" fmla="*/ 2 w 20"/>
                <a:gd name="T43" fmla="*/ 1 h 17"/>
                <a:gd name="T44" fmla="*/ 3 w 20"/>
                <a:gd name="T45" fmla="*/ 0 h 17"/>
                <a:gd name="T46" fmla="*/ 7 w 20"/>
                <a:gd name="T47" fmla="*/ 1 h 17"/>
                <a:gd name="T48" fmla="*/ 10 w 20"/>
                <a:gd name="T49" fmla="*/ 3 h 17"/>
                <a:gd name="T50" fmla="*/ 11 w 20"/>
                <a:gd name="T51" fmla="*/ 4 h 17"/>
                <a:gd name="T52" fmla="*/ 11 w 20"/>
                <a:gd name="T53" fmla="*/ 6 h 17"/>
                <a:gd name="T54" fmla="*/ 10 w 20"/>
                <a:gd name="T5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7">
                  <a:moveTo>
                    <a:pt x="10" y="8"/>
                  </a:moveTo>
                  <a:lnTo>
                    <a:pt x="9" y="9"/>
                  </a:lnTo>
                  <a:lnTo>
                    <a:pt x="11" y="9"/>
                  </a:lnTo>
                  <a:lnTo>
                    <a:pt x="15" y="10"/>
                  </a:lnTo>
                  <a:lnTo>
                    <a:pt x="17" y="11"/>
                  </a:lnTo>
                  <a:lnTo>
                    <a:pt x="19" y="12"/>
                  </a:lnTo>
                  <a:lnTo>
                    <a:pt x="18" y="15"/>
                  </a:lnTo>
                  <a:lnTo>
                    <a:pt x="17" y="16"/>
                  </a:lnTo>
                  <a:lnTo>
                    <a:pt x="16" y="16"/>
                  </a:lnTo>
                  <a:lnTo>
                    <a:pt x="11" y="13"/>
                  </a:lnTo>
                  <a:lnTo>
                    <a:pt x="6" y="14"/>
                  </a:lnTo>
                  <a:lnTo>
                    <a:pt x="5" y="14"/>
                  </a:lnTo>
                  <a:lnTo>
                    <a:pt x="4" y="13"/>
                  </a:lnTo>
                  <a:lnTo>
                    <a:pt x="4" y="12"/>
                  </a:lnTo>
                  <a:lnTo>
                    <a:pt x="4" y="10"/>
                  </a:lnTo>
                  <a:lnTo>
                    <a:pt x="3" y="9"/>
                  </a:lnTo>
                  <a:lnTo>
                    <a:pt x="2" y="11"/>
                  </a:lnTo>
                  <a:lnTo>
                    <a:pt x="1" y="11"/>
                  </a:lnTo>
                  <a:lnTo>
                    <a:pt x="0" y="10"/>
                  </a:lnTo>
                  <a:lnTo>
                    <a:pt x="0" y="8"/>
                  </a:lnTo>
                  <a:lnTo>
                    <a:pt x="0" y="5"/>
                  </a:lnTo>
                  <a:lnTo>
                    <a:pt x="2" y="1"/>
                  </a:lnTo>
                  <a:lnTo>
                    <a:pt x="3" y="0"/>
                  </a:lnTo>
                  <a:lnTo>
                    <a:pt x="7" y="1"/>
                  </a:lnTo>
                  <a:lnTo>
                    <a:pt x="10" y="3"/>
                  </a:lnTo>
                  <a:lnTo>
                    <a:pt x="11" y="4"/>
                  </a:lnTo>
                  <a:lnTo>
                    <a:pt x="11" y="6"/>
                  </a:lnTo>
                  <a:lnTo>
                    <a:pt x="1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 name="Freeform 77">
              <a:extLst>
                <a:ext uri="{FF2B5EF4-FFF2-40B4-BE49-F238E27FC236}">
                  <a16:creationId xmlns="" xmlns:a16="http://schemas.microsoft.com/office/drawing/2014/main" id="{FEDA9E93-2D0D-1EA0-AC20-2F7F9064D913}"/>
                </a:ext>
              </a:extLst>
            </p:cNvPr>
            <p:cNvSpPr>
              <a:spLocks noChangeArrowheads="1"/>
            </p:cNvSpPr>
            <p:nvPr/>
          </p:nvSpPr>
          <p:spPr bwMode="auto">
            <a:xfrm>
              <a:off x="8078420" y="7000875"/>
              <a:ext cx="10990" cy="10990"/>
            </a:xfrm>
            <a:custGeom>
              <a:avLst/>
              <a:gdLst>
                <a:gd name="T0" fmla="*/ 7 w 9"/>
                <a:gd name="T1" fmla="*/ 8 h 10"/>
                <a:gd name="T2" fmla="*/ 5 w 9"/>
                <a:gd name="T3" fmla="*/ 9 h 10"/>
                <a:gd name="T4" fmla="*/ 3 w 9"/>
                <a:gd name="T5" fmla="*/ 9 h 10"/>
                <a:gd name="T6" fmla="*/ 1 w 9"/>
                <a:gd name="T7" fmla="*/ 5 h 10"/>
                <a:gd name="T8" fmla="*/ 0 w 9"/>
                <a:gd name="T9" fmla="*/ 3 h 10"/>
                <a:gd name="T10" fmla="*/ 0 w 9"/>
                <a:gd name="T11" fmla="*/ 1 h 10"/>
                <a:gd name="T12" fmla="*/ 1 w 9"/>
                <a:gd name="T13" fmla="*/ 0 h 10"/>
                <a:gd name="T14" fmla="*/ 4 w 9"/>
                <a:gd name="T15" fmla="*/ 1 h 10"/>
                <a:gd name="T16" fmla="*/ 5 w 9"/>
                <a:gd name="T17" fmla="*/ 4 h 10"/>
                <a:gd name="T18" fmla="*/ 5 w 9"/>
                <a:gd name="T19" fmla="*/ 6 h 10"/>
                <a:gd name="T20" fmla="*/ 6 w 9"/>
                <a:gd name="T21" fmla="*/ 7 h 10"/>
                <a:gd name="T22" fmla="*/ 8 w 9"/>
                <a:gd name="T23" fmla="*/ 8 h 10"/>
                <a:gd name="T24" fmla="*/ 7 w 9"/>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8"/>
                  </a:moveTo>
                  <a:lnTo>
                    <a:pt x="5" y="9"/>
                  </a:lnTo>
                  <a:lnTo>
                    <a:pt x="3" y="9"/>
                  </a:lnTo>
                  <a:lnTo>
                    <a:pt x="1" y="5"/>
                  </a:lnTo>
                  <a:lnTo>
                    <a:pt x="0" y="3"/>
                  </a:lnTo>
                  <a:lnTo>
                    <a:pt x="0" y="1"/>
                  </a:lnTo>
                  <a:lnTo>
                    <a:pt x="1" y="0"/>
                  </a:lnTo>
                  <a:lnTo>
                    <a:pt x="4" y="1"/>
                  </a:lnTo>
                  <a:lnTo>
                    <a:pt x="5" y="4"/>
                  </a:lnTo>
                  <a:lnTo>
                    <a:pt x="5" y="6"/>
                  </a:lnTo>
                  <a:lnTo>
                    <a:pt x="6" y="7"/>
                  </a:lnTo>
                  <a:lnTo>
                    <a:pt x="8"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 name="Freeform 78">
              <a:extLst>
                <a:ext uri="{FF2B5EF4-FFF2-40B4-BE49-F238E27FC236}">
                  <a16:creationId xmlns="" xmlns:a16="http://schemas.microsoft.com/office/drawing/2014/main" id="{F4F34BB8-3036-E4C1-E982-DAE6B850A01A}"/>
                </a:ext>
              </a:extLst>
            </p:cNvPr>
            <p:cNvSpPr>
              <a:spLocks noChangeArrowheads="1"/>
            </p:cNvSpPr>
            <p:nvPr/>
          </p:nvSpPr>
          <p:spPr bwMode="auto">
            <a:xfrm>
              <a:off x="8094907" y="7006368"/>
              <a:ext cx="5493" cy="10990"/>
            </a:xfrm>
            <a:custGeom>
              <a:avLst/>
              <a:gdLst>
                <a:gd name="T0" fmla="*/ 3 w 5"/>
                <a:gd name="T1" fmla="*/ 6 h 7"/>
                <a:gd name="T2" fmla="*/ 3 w 5"/>
                <a:gd name="T3" fmla="*/ 6 h 7"/>
                <a:gd name="T4" fmla="*/ 2 w 5"/>
                <a:gd name="T5" fmla="*/ 5 h 7"/>
                <a:gd name="T6" fmla="*/ 0 w 5"/>
                <a:gd name="T7" fmla="*/ 1 h 7"/>
                <a:gd name="T8" fmla="*/ 3 w 5"/>
                <a:gd name="T9" fmla="*/ 0 h 7"/>
                <a:gd name="T10" fmla="*/ 4 w 5"/>
                <a:gd name="T11" fmla="*/ 1 h 7"/>
                <a:gd name="T12" fmla="*/ 4 w 5"/>
                <a:gd name="T13" fmla="*/ 3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2" y="5"/>
                  </a:lnTo>
                  <a:lnTo>
                    <a:pt x="0" y="1"/>
                  </a:lnTo>
                  <a:lnTo>
                    <a:pt x="3" y="0"/>
                  </a:lnTo>
                  <a:lnTo>
                    <a:pt x="4" y="1"/>
                  </a:lnTo>
                  <a:lnTo>
                    <a:pt x="4"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 name="Freeform 80">
              <a:extLst>
                <a:ext uri="{FF2B5EF4-FFF2-40B4-BE49-F238E27FC236}">
                  <a16:creationId xmlns="" xmlns:a16="http://schemas.microsoft.com/office/drawing/2014/main" id="{D0D74F76-6FC7-8AF1-9E81-953CDB58776E}"/>
                </a:ext>
              </a:extLst>
            </p:cNvPr>
            <p:cNvSpPr>
              <a:spLocks noChangeArrowheads="1"/>
            </p:cNvSpPr>
            <p:nvPr/>
          </p:nvSpPr>
          <p:spPr bwMode="auto">
            <a:xfrm>
              <a:off x="7935545" y="7033846"/>
              <a:ext cx="38468" cy="54952"/>
            </a:xfrm>
            <a:custGeom>
              <a:avLst/>
              <a:gdLst>
                <a:gd name="T0" fmla="*/ 28 w 29"/>
                <a:gd name="T1" fmla="*/ 8 h 46"/>
                <a:gd name="T2" fmla="*/ 24 w 29"/>
                <a:gd name="T3" fmla="*/ 19 h 46"/>
                <a:gd name="T4" fmla="*/ 23 w 29"/>
                <a:gd name="T5" fmla="*/ 19 h 46"/>
                <a:gd name="T6" fmla="*/ 22 w 29"/>
                <a:gd name="T7" fmla="*/ 21 h 46"/>
                <a:gd name="T8" fmla="*/ 17 w 29"/>
                <a:gd name="T9" fmla="*/ 24 h 46"/>
                <a:gd name="T10" fmla="*/ 21 w 29"/>
                <a:gd name="T11" fmla="*/ 24 h 46"/>
                <a:gd name="T12" fmla="*/ 22 w 29"/>
                <a:gd name="T13" fmla="*/ 26 h 46"/>
                <a:gd name="T14" fmla="*/ 22 w 29"/>
                <a:gd name="T15" fmla="*/ 27 h 46"/>
                <a:gd name="T16" fmla="*/ 21 w 29"/>
                <a:gd name="T17" fmla="*/ 29 h 46"/>
                <a:gd name="T18" fmla="*/ 16 w 29"/>
                <a:gd name="T19" fmla="*/ 34 h 46"/>
                <a:gd name="T20" fmla="*/ 13 w 29"/>
                <a:gd name="T21" fmla="*/ 35 h 46"/>
                <a:gd name="T22" fmla="*/ 9 w 29"/>
                <a:gd name="T23" fmla="*/ 40 h 46"/>
                <a:gd name="T24" fmla="*/ 7 w 29"/>
                <a:gd name="T25" fmla="*/ 40 h 46"/>
                <a:gd name="T26" fmla="*/ 6 w 29"/>
                <a:gd name="T27" fmla="*/ 43 h 46"/>
                <a:gd name="T28" fmla="*/ 4 w 29"/>
                <a:gd name="T29" fmla="*/ 45 h 46"/>
                <a:gd name="T30" fmla="*/ 3 w 29"/>
                <a:gd name="T31" fmla="*/ 45 h 46"/>
                <a:gd name="T32" fmla="*/ 3 w 29"/>
                <a:gd name="T33" fmla="*/ 45 h 46"/>
                <a:gd name="T34" fmla="*/ 0 w 29"/>
                <a:gd name="T35" fmla="*/ 41 h 46"/>
                <a:gd name="T36" fmla="*/ 4 w 29"/>
                <a:gd name="T37" fmla="*/ 38 h 46"/>
                <a:gd name="T38" fmla="*/ 4 w 29"/>
                <a:gd name="T39" fmla="*/ 37 h 46"/>
                <a:gd name="T40" fmla="*/ 7 w 29"/>
                <a:gd name="T41" fmla="*/ 35 h 46"/>
                <a:gd name="T42" fmla="*/ 7 w 29"/>
                <a:gd name="T43" fmla="*/ 34 h 46"/>
                <a:gd name="T44" fmla="*/ 3 w 29"/>
                <a:gd name="T45" fmla="*/ 32 h 46"/>
                <a:gd name="T46" fmla="*/ 1 w 29"/>
                <a:gd name="T47" fmla="*/ 30 h 46"/>
                <a:gd name="T48" fmla="*/ 1 w 29"/>
                <a:gd name="T49" fmla="*/ 29 h 46"/>
                <a:gd name="T50" fmla="*/ 3 w 29"/>
                <a:gd name="T51" fmla="*/ 27 h 46"/>
                <a:gd name="T52" fmla="*/ 3 w 29"/>
                <a:gd name="T53" fmla="*/ 27 h 46"/>
                <a:gd name="T54" fmla="*/ 2 w 29"/>
                <a:gd name="T55" fmla="*/ 26 h 46"/>
                <a:gd name="T56" fmla="*/ 0 w 29"/>
                <a:gd name="T57" fmla="*/ 26 h 46"/>
                <a:gd name="T58" fmla="*/ 0 w 29"/>
                <a:gd name="T59" fmla="*/ 24 h 46"/>
                <a:gd name="T60" fmla="*/ 0 w 29"/>
                <a:gd name="T61" fmla="*/ 22 h 46"/>
                <a:gd name="T62" fmla="*/ 0 w 29"/>
                <a:gd name="T63" fmla="*/ 19 h 46"/>
                <a:gd name="T64" fmla="*/ 1 w 29"/>
                <a:gd name="T65" fmla="*/ 18 h 46"/>
                <a:gd name="T66" fmla="*/ 2 w 29"/>
                <a:gd name="T67" fmla="*/ 16 h 46"/>
                <a:gd name="T68" fmla="*/ 3 w 29"/>
                <a:gd name="T69" fmla="*/ 16 h 46"/>
                <a:gd name="T70" fmla="*/ 4 w 29"/>
                <a:gd name="T71" fmla="*/ 17 h 46"/>
                <a:gd name="T72" fmla="*/ 6 w 29"/>
                <a:gd name="T73" fmla="*/ 19 h 46"/>
                <a:gd name="T74" fmla="*/ 9 w 29"/>
                <a:gd name="T75" fmla="*/ 18 h 46"/>
                <a:gd name="T76" fmla="*/ 12 w 29"/>
                <a:gd name="T77" fmla="*/ 19 h 46"/>
                <a:gd name="T78" fmla="*/ 12 w 29"/>
                <a:gd name="T79" fmla="*/ 18 h 46"/>
                <a:gd name="T80" fmla="*/ 10 w 29"/>
                <a:gd name="T81" fmla="*/ 13 h 46"/>
                <a:gd name="T82" fmla="*/ 10 w 29"/>
                <a:gd name="T83" fmla="*/ 12 h 46"/>
                <a:gd name="T84" fmla="*/ 11 w 29"/>
                <a:gd name="T85" fmla="*/ 11 h 46"/>
                <a:gd name="T86" fmla="*/ 17 w 29"/>
                <a:gd name="T87" fmla="*/ 7 h 46"/>
                <a:gd name="T88" fmla="*/ 25 w 29"/>
                <a:gd name="T89" fmla="*/ 0 h 46"/>
                <a:gd name="T90" fmla="*/ 27 w 29"/>
                <a:gd name="T91" fmla="*/ 0 h 46"/>
                <a:gd name="T92" fmla="*/ 28 w 29"/>
                <a:gd name="T93" fmla="*/ 0 h 46"/>
                <a:gd name="T94" fmla="*/ 28 w 29"/>
                <a:gd name="T95" fmla="*/ 4 h 46"/>
                <a:gd name="T96" fmla="*/ 28 w 29"/>
                <a:gd name="T9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6">
                  <a:moveTo>
                    <a:pt x="28" y="8"/>
                  </a:moveTo>
                  <a:lnTo>
                    <a:pt x="24" y="19"/>
                  </a:lnTo>
                  <a:lnTo>
                    <a:pt x="23" y="19"/>
                  </a:lnTo>
                  <a:lnTo>
                    <a:pt x="22" y="21"/>
                  </a:lnTo>
                  <a:lnTo>
                    <a:pt x="17" y="24"/>
                  </a:lnTo>
                  <a:lnTo>
                    <a:pt x="21" y="24"/>
                  </a:lnTo>
                  <a:lnTo>
                    <a:pt x="22" y="26"/>
                  </a:lnTo>
                  <a:lnTo>
                    <a:pt x="22" y="27"/>
                  </a:lnTo>
                  <a:lnTo>
                    <a:pt x="21" y="29"/>
                  </a:lnTo>
                  <a:lnTo>
                    <a:pt x="16" y="34"/>
                  </a:lnTo>
                  <a:lnTo>
                    <a:pt x="13" y="35"/>
                  </a:lnTo>
                  <a:lnTo>
                    <a:pt x="9" y="40"/>
                  </a:lnTo>
                  <a:lnTo>
                    <a:pt x="7" y="40"/>
                  </a:lnTo>
                  <a:lnTo>
                    <a:pt x="6" y="43"/>
                  </a:lnTo>
                  <a:lnTo>
                    <a:pt x="4" y="45"/>
                  </a:lnTo>
                  <a:lnTo>
                    <a:pt x="3" y="45"/>
                  </a:lnTo>
                  <a:lnTo>
                    <a:pt x="3" y="45"/>
                  </a:lnTo>
                  <a:lnTo>
                    <a:pt x="0" y="41"/>
                  </a:lnTo>
                  <a:lnTo>
                    <a:pt x="4" y="38"/>
                  </a:lnTo>
                  <a:lnTo>
                    <a:pt x="4" y="37"/>
                  </a:lnTo>
                  <a:lnTo>
                    <a:pt x="7" y="35"/>
                  </a:lnTo>
                  <a:lnTo>
                    <a:pt x="7" y="34"/>
                  </a:lnTo>
                  <a:lnTo>
                    <a:pt x="3" y="32"/>
                  </a:lnTo>
                  <a:lnTo>
                    <a:pt x="1" y="30"/>
                  </a:lnTo>
                  <a:lnTo>
                    <a:pt x="1" y="29"/>
                  </a:lnTo>
                  <a:lnTo>
                    <a:pt x="3" y="27"/>
                  </a:lnTo>
                  <a:lnTo>
                    <a:pt x="3" y="27"/>
                  </a:lnTo>
                  <a:lnTo>
                    <a:pt x="2" y="26"/>
                  </a:lnTo>
                  <a:lnTo>
                    <a:pt x="0" y="26"/>
                  </a:lnTo>
                  <a:lnTo>
                    <a:pt x="0" y="24"/>
                  </a:lnTo>
                  <a:lnTo>
                    <a:pt x="0" y="22"/>
                  </a:lnTo>
                  <a:lnTo>
                    <a:pt x="0" y="19"/>
                  </a:lnTo>
                  <a:lnTo>
                    <a:pt x="1" y="18"/>
                  </a:lnTo>
                  <a:lnTo>
                    <a:pt x="2" y="16"/>
                  </a:lnTo>
                  <a:lnTo>
                    <a:pt x="3" y="16"/>
                  </a:lnTo>
                  <a:lnTo>
                    <a:pt x="4" y="17"/>
                  </a:lnTo>
                  <a:lnTo>
                    <a:pt x="6" y="19"/>
                  </a:lnTo>
                  <a:lnTo>
                    <a:pt x="9" y="18"/>
                  </a:lnTo>
                  <a:lnTo>
                    <a:pt x="12" y="19"/>
                  </a:lnTo>
                  <a:lnTo>
                    <a:pt x="12" y="18"/>
                  </a:lnTo>
                  <a:lnTo>
                    <a:pt x="10" y="13"/>
                  </a:lnTo>
                  <a:lnTo>
                    <a:pt x="10" y="12"/>
                  </a:lnTo>
                  <a:lnTo>
                    <a:pt x="11" y="11"/>
                  </a:lnTo>
                  <a:lnTo>
                    <a:pt x="17" y="7"/>
                  </a:lnTo>
                  <a:lnTo>
                    <a:pt x="25" y="0"/>
                  </a:lnTo>
                  <a:lnTo>
                    <a:pt x="27" y="0"/>
                  </a:lnTo>
                  <a:lnTo>
                    <a:pt x="28" y="0"/>
                  </a:lnTo>
                  <a:lnTo>
                    <a:pt x="28" y="4"/>
                  </a:lnTo>
                  <a:lnTo>
                    <a:pt x="2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 name="Freeform 81">
              <a:extLst>
                <a:ext uri="{FF2B5EF4-FFF2-40B4-BE49-F238E27FC236}">
                  <a16:creationId xmlns="" xmlns:a16="http://schemas.microsoft.com/office/drawing/2014/main" id="{A8A5C341-B127-1B61-889B-19482C0BB805}"/>
                </a:ext>
              </a:extLst>
            </p:cNvPr>
            <p:cNvSpPr>
              <a:spLocks noChangeArrowheads="1"/>
            </p:cNvSpPr>
            <p:nvPr/>
          </p:nvSpPr>
          <p:spPr bwMode="auto">
            <a:xfrm>
              <a:off x="7919061" y="7094292"/>
              <a:ext cx="16484" cy="10990"/>
            </a:xfrm>
            <a:custGeom>
              <a:avLst/>
              <a:gdLst>
                <a:gd name="T0" fmla="*/ 9 w 14"/>
                <a:gd name="T1" fmla="*/ 0 h 10"/>
                <a:gd name="T2" fmla="*/ 13 w 14"/>
                <a:gd name="T3" fmla="*/ 3 h 10"/>
                <a:gd name="T4" fmla="*/ 10 w 14"/>
                <a:gd name="T5" fmla="*/ 9 h 10"/>
                <a:gd name="T6" fmla="*/ 6 w 14"/>
                <a:gd name="T7" fmla="*/ 9 h 10"/>
                <a:gd name="T8" fmla="*/ 0 w 14"/>
                <a:gd name="T9" fmla="*/ 5 h 10"/>
                <a:gd name="T10" fmla="*/ 0 w 14"/>
                <a:gd name="T11" fmla="*/ 4 h 10"/>
                <a:gd name="T12" fmla="*/ 0 w 14"/>
                <a:gd name="T13" fmla="*/ 3 h 10"/>
                <a:gd name="T14" fmla="*/ 1 w 14"/>
                <a:gd name="T15" fmla="*/ 2 h 10"/>
                <a:gd name="T16" fmla="*/ 2 w 14"/>
                <a:gd name="T17" fmla="*/ 2 h 10"/>
                <a:gd name="T18" fmla="*/ 3 w 14"/>
                <a:gd name="T19" fmla="*/ 2 h 10"/>
                <a:gd name="T20" fmla="*/ 6 w 14"/>
                <a:gd name="T21" fmla="*/ 1 h 10"/>
                <a:gd name="T22" fmla="*/ 7 w 14"/>
                <a:gd name="T23" fmla="*/ 2 h 10"/>
                <a:gd name="T24" fmla="*/ 9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9" y="0"/>
                  </a:moveTo>
                  <a:lnTo>
                    <a:pt x="13" y="3"/>
                  </a:lnTo>
                  <a:lnTo>
                    <a:pt x="10" y="9"/>
                  </a:lnTo>
                  <a:lnTo>
                    <a:pt x="6" y="9"/>
                  </a:lnTo>
                  <a:lnTo>
                    <a:pt x="0" y="5"/>
                  </a:lnTo>
                  <a:lnTo>
                    <a:pt x="0" y="4"/>
                  </a:lnTo>
                  <a:lnTo>
                    <a:pt x="0" y="3"/>
                  </a:lnTo>
                  <a:lnTo>
                    <a:pt x="1" y="2"/>
                  </a:lnTo>
                  <a:lnTo>
                    <a:pt x="2" y="2"/>
                  </a:lnTo>
                  <a:lnTo>
                    <a:pt x="3" y="2"/>
                  </a:lnTo>
                  <a:lnTo>
                    <a:pt x="6" y="1"/>
                  </a:lnTo>
                  <a:lnTo>
                    <a:pt x="7" y="2"/>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 name="Freeform 82">
              <a:extLst>
                <a:ext uri="{FF2B5EF4-FFF2-40B4-BE49-F238E27FC236}">
                  <a16:creationId xmlns="" xmlns:a16="http://schemas.microsoft.com/office/drawing/2014/main" id="{540D3404-A655-F216-4189-7EE5431DE03D}"/>
                </a:ext>
              </a:extLst>
            </p:cNvPr>
            <p:cNvSpPr>
              <a:spLocks noChangeArrowheads="1"/>
            </p:cNvSpPr>
            <p:nvPr/>
          </p:nvSpPr>
          <p:spPr bwMode="auto">
            <a:xfrm>
              <a:off x="7946535" y="7094292"/>
              <a:ext cx="43962" cy="49458"/>
            </a:xfrm>
            <a:custGeom>
              <a:avLst/>
              <a:gdLst>
                <a:gd name="T0" fmla="*/ 19 w 35"/>
                <a:gd name="T1" fmla="*/ 9 h 38"/>
                <a:gd name="T2" fmla="*/ 19 w 35"/>
                <a:gd name="T3" fmla="*/ 12 h 38"/>
                <a:gd name="T4" fmla="*/ 18 w 35"/>
                <a:gd name="T5" fmla="*/ 15 h 38"/>
                <a:gd name="T6" fmla="*/ 19 w 35"/>
                <a:gd name="T7" fmla="*/ 18 h 38"/>
                <a:gd name="T8" fmla="*/ 20 w 35"/>
                <a:gd name="T9" fmla="*/ 21 h 38"/>
                <a:gd name="T10" fmla="*/ 21 w 35"/>
                <a:gd name="T11" fmla="*/ 22 h 38"/>
                <a:gd name="T12" fmla="*/ 22 w 35"/>
                <a:gd name="T13" fmla="*/ 23 h 38"/>
                <a:gd name="T14" fmla="*/ 28 w 35"/>
                <a:gd name="T15" fmla="*/ 24 h 38"/>
                <a:gd name="T16" fmla="*/ 33 w 35"/>
                <a:gd name="T17" fmla="*/ 23 h 38"/>
                <a:gd name="T18" fmla="*/ 34 w 35"/>
                <a:gd name="T19" fmla="*/ 24 h 38"/>
                <a:gd name="T20" fmla="*/ 34 w 35"/>
                <a:gd name="T21" fmla="*/ 26 h 38"/>
                <a:gd name="T22" fmla="*/ 33 w 35"/>
                <a:gd name="T23" fmla="*/ 28 h 38"/>
                <a:gd name="T24" fmla="*/ 30 w 35"/>
                <a:gd name="T25" fmla="*/ 31 h 38"/>
                <a:gd name="T26" fmla="*/ 26 w 35"/>
                <a:gd name="T27" fmla="*/ 36 h 38"/>
                <a:gd name="T28" fmla="*/ 25 w 35"/>
                <a:gd name="T29" fmla="*/ 37 h 38"/>
                <a:gd name="T30" fmla="*/ 24 w 35"/>
                <a:gd name="T31" fmla="*/ 37 h 38"/>
                <a:gd name="T32" fmla="*/ 23 w 35"/>
                <a:gd name="T33" fmla="*/ 36 h 38"/>
                <a:gd name="T34" fmla="*/ 23 w 35"/>
                <a:gd name="T35" fmla="*/ 28 h 38"/>
                <a:gd name="T36" fmla="*/ 18 w 35"/>
                <a:gd name="T37" fmla="*/ 29 h 38"/>
                <a:gd name="T38" fmla="*/ 16 w 35"/>
                <a:gd name="T39" fmla="*/ 28 h 38"/>
                <a:gd name="T40" fmla="*/ 13 w 35"/>
                <a:gd name="T41" fmla="*/ 28 h 38"/>
                <a:gd name="T42" fmla="*/ 12 w 35"/>
                <a:gd name="T43" fmla="*/ 25 h 38"/>
                <a:gd name="T44" fmla="*/ 10 w 35"/>
                <a:gd name="T45" fmla="*/ 20 h 38"/>
                <a:gd name="T46" fmla="*/ 2 w 35"/>
                <a:gd name="T47" fmla="*/ 18 h 38"/>
                <a:gd name="T48" fmla="*/ 0 w 35"/>
                <a:gd name="T49" fmla="*/ 15 h 38"/>
                <a:gd name="T50" fmla="*/ 0 w 35"/>
                <a:gd name="T51" fmla="*/ 13 h 38"/>
                <a:gd name="T52" fmla="*/ 0 w 35"/>
                <a:gd name="T53" fmla="*/ 12 h 38"/>
                <a:gd name="T54" fmla="*/ 1 w 35"/>
                <a:gd name="T55" fmla="*/ 10 h 38"/>
                <a:gd name="T56" fmla="*/ 3 w 35"/>
                <a:gd name="T57" fmla="*/ 11 h 38"/>
                <a:gd name="T58" fmla="*/ 5 w 35"/>
                <a:gd name="T59" fmla="*/ 11 h 38"/>
                <a:gd name="T60" fmla="*/ 5 w 35"/>
                <a:gd name="T61" fmla="*/ 9 h 38"/>
                <a:gd name="T62" fmla="*/ 5 w 35"/>
                <a:gd name="T63" fmla="*/ 9 h 38"/>
                <a:gd name="T64" fmla="*/ 5 w 35"/>
                <a:gd name="T65" fmla="*/ 7 h 38"/>
                <a:gd name="T66" fmla="*/ 4 w 35"/>
                <a:gd name="T67" fmla="*/ 6 h 38"/>
                <a:gd name="T68" fmla="*/ 12 w 35"/>
                <a:gd name="T69" fmla="*/ 4 h 38"/>
                <a:gd name="T70" fmla="*/ 12 w 35"/>
                <a:gd name="T71" fmla="*/ 0 h 38"/>
                <a:gd name="T72" fmla="*/ 14 w 35"/>
                <a:gd name="T73" fmla="*/ 0 h 38"/>
                <a:gd name="T74" fmla="*/ 16 w 35"/>
                <a:gd name="T75" fmla="*/ 1 h 38"/>
                <a:gd name="T76" fmla="*/ 18 w 35"/>
                <a:gd name="T77" fmla="*/ 5 h 38"/>
                <a:gd name="T78" fmla="*/ 19 w 35"/>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8">
                  <a:moveTo>
                    <a:pt x="19" y="9"/>
                  </a:moveTo>
                  <a:lnTo>
                    <a:pt x="19" y="12"/>
                  </a:lnTo>
                  <a:lnTo>
                    <a:pt x="18" y="15"/>
                  </a:lnTo>
                  <a:lnTo>
                    <a:pt x="19" y="18"/>
                  </a:lnTo>
                  <a:lnTo>
                    <a:pt x="20" y="21"/>
                  </a:lnTo>
                  <a:lnTo>
                    <a:pt x="21" y="22"/>
                  </a:lnTo>
                  <a:lnTo>
                    <a:pt x="22" y="23"/>
                  </a:lnTo>
                  <a:lnTo>
                    <a:pt x="28" y="24"/>
                  </a:lnTo>
                  <a:lnTo>
                    <a:pt x="33" y="23"/>
                  </a:lnTo>
                  <a:lnTo>
                    <a:pt x="34" y="24"/>
                  </a:lnTo>
                  <a:lnTo>
                    <a:pt x="34" y="26"/>
                  </a:lnTo>
                  <a:lnTo>
                    <a:pt x="33" y="28"/>
                  </a:lnTo>
                  <a:lnTo>
                    <a:pt x="30" y="31"/>
                  </a:lnTo>
                  <a:lnTo>
                    <a:pt x="26" y="36"/>
                  </a:lnTo>
                  <a:lnTo>
                    <a:pt x="25" y="37"/>
                  </a:lnTo>
                  <a:lnTo>
                    <a:pt x="24" y="37"/>
                  </a:lnTo>
                  <a:lnTo>
                    <a:pt x="23" y="36"/>
                  </a:lnTo>
                  <a:lnTo>
                    <a:pt x="23" y="28"/>
                  </a:lnTo>
                  <a:lnTo>
                    <a:pt x="18" y="29"/>
                  </a:lnTo>
                  <a:lnTo>
                    <a:pt x="16" y="28"/>
                  </a:lnTo>
                  <a:lnTo>
                    <a:pt x="13" y="28"/>
                  </a:lnTo>
                  <a:lnTo>
                    <a:pt x="12" y="25"/>
                  </a:lnTo>
                  <a:lnTo>
                    <a:pt x="10" y="20"/>
                  </a:lnTo>
                  <a:lnTo>
                    <a:pt x="2" y="18"/>
                  </a:lnTo>
                  <a:lnTo>
                    <a:pt x="0" y="15"/>
                  </a:lnTo>
                  <a:lnTo>
                    <a:pt x="0" y="13"/>
                  </a:lnTo>
                  <a:lnTo>
                    <a:pt x="0" y="12"/>
                  </a:lnTo>
                  <a:lnTo>
                    <a:pt x="1" y="10"/>
                  </a:lnTo>
                  <a:lnTo>
                    <a:pt x="3" y="11"/>
                  </a:lnTo>
                  <a:lnTo>
                    <a:pt x="5" y="11"/>
                  </a:lnTo>
                  <a:lnTo>
                    <a:pt x="5" y="9"/>
                  </a:lnTo>
                  <a:lnTo>
                    <a:pt x="5" y="9"/>
                  </a:lnTo>
                  <a:lnTo>
                    <a:pt x="5" y="7"/>
                  </a:lnTo>
                  <a:lnTo>
                    <a:pt x="4" y="6"/>
                  </a:lnTo>
                  <a:lnTo>
                    <a:pt x="12" y="4"/>
                  </a:lnTo>
                  <a:lnTo>
                    <a:pt x="12" y="0"/>
                  </a:lnTo>
                  <a:lnTo>
                    <a:pt x="14" y="0"/>
                  </a:lnTo>
                  <a:lnTo>
                    <a:pt x="16" y="1"/>
                  </a:lnTo>
                  <a:lnTo>
                    <a:pt x="18"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 name="Freeform 83">
              <a:extLst>
                <a:ext uri="{FF2B5EF4-FFF2-40B4-BE49-F238E27FC236}">
                  <a16:creationId xmlns="" xmlns:a16="http://schemas.microsoft.com/office/drawing/2014/main" id="{E70E3E74-F042-0223-292B-14A25EB0DE68}"/>
                </a:ext>
              </a:extLst>
            </p:cNvPr>
            <p:cNvSpPr>
              <a:spLocks noChangeArrowheads="1"/>
            </p:cNvSpPr>
            <p:nvPr/>
          </p:nvSpPr>
          <p:spPr bwMode="auto">
            <a:xfrm>
              <a:off x="7919061" y="7116272"/>
              <a:ext cx="10990" cy="21981"/>
            </a:xfrm>
            <a:custGeom>
              <a:avLst/>
              <a:gdLst>
                <a:gd name="T0" fmla="*/ 6 w 7"/>
                <a:gd name="T1" fmla="*/ 15 h 16"/>
                <a:gd name="T2" fmla="*/ 4 w 7"/>
                <a:gd name="T3" fmla="*/ 15 h 16"/>
                <a:gd name="T4" fmla="*/ 3 w 7"/>
                <a:gd name="T5" fmla="*/ 15 h 16"/>
                <a:gd name="T6" fmla="*/ 2 w 7"/>
                <a:gd name="T7" fmla="*/ 14 h 16"/>
                <a:gd name="T8" fmla="*/ 1 w 7"/>
                <a:gd name="T9" fmla="*/ 11 h 16"/>
                <a:gd name="T10" fmla="*/ 0 w 7"/>
                <a:gd name="T11" fmla="*/ 9 h 16"/>
                <a:gd name="T12" fmla="*/ 1 w 7"/>
                <a:gd name="T13" fmla="*/ 5 h 16"/>
                <a:gd name="T14" fmla="*/ 1 w 7"/>
                <a:gd name="T15" fmla="*/ 0 h 16"/>
                <a:gd name="T16" fmla="*/ 4 w 7"/>
                <a:gd name="T17" fmla="*/ 0 h 16"/>
                <a:gd name="T18" fmla="*/ 6 w 7"/>
                <a:gd name="T19" fmla="*/ 0 h 16"/>
                <a:gd name="T20" fmla="*/ 6 w 7"/>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6">
                  <a:moveTo>
                    <a:pt x="6" y="15"/>
                  </a:moveTo>
                  <a:lnTo>
                    <a:pt x="4" y="15"/>
                  </a:lnTo>
                  <a:lnTo>
                    <a:pt x="3" y="15"/>
                  </a:lnTo>
                  <a:lnTo>
                    <a:pt x="2" y="14"/>
                  </a:lnTo>
                  <a:lnTo>
                    <a:pt x="1" y="11"/>
                  </a:lnTo>
                  <a:lnTo>
                    <a:pt x="0" y="9"/>
                  </a:lnTo>
                  <a:lnTo>
                    <a:pt x="1" y="5"/>
                  </a:lnTo>
                  <a:lnTo>
                    <a:pt x="1" y="0"/>
                  </a:lnTo>
                  <a:lnTo>
                    <a:pt x="4" y="0"/>
                  </a:lnTo>
                  <a:lnTo>
                    <a:pt x="6" y="0"/>
                  </a:lnTo>
                  <a:lnTo>
                    <a:pt x="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 name="Freeform 84">
              <a:extLst>
                <a:ext uri="{FF2B5EF4-FFF2-40B4-BE49-F238E27FC236}">
                  <a16:creationId xmlns="" xmlns:a16="http://schemas.microsoft.com/office/drawing/2014/main" id="{9F9005C6-148A-B2A0-FAD3-F038C545511F}"/>
                </a:ext>
              </a:extLst>
            </p:cNvPr>
            <p:cNvSpPr>
              <a:spLocks noChangeArrowheads="1"/>
            </p:cNvSpPr>
            <p:nvPr/>
          </p:nvSpPr>
          <p:spPr bwMode="auto">
            <a:xfrm>
              <a:off x="7957526" y="7143750"/>
              <a:ext cx="10990" cy="10990"/>
            </a:xfrm>
            <a:custGeom>
              <a:avLst/>
              <a:gdLst>
                <a:gd name="T0" fmla="*/ 5 w 7"/>
                <a:gd name="T1" fmla="*/ 5 h 7"/>
                <a:gd name="T2" fmla="*/ 4 w 7"/>
                <a:gd name="T3" fmla="*/ 6 h 7"/>
                <a:gd name="T4" fmla="*/ 3 w 7"/>
                <a:gd name="T5" fmla="*/ 6 h 7"/>
                <a:gd name="T6" fmla="*/ 2 w 7"/>
                <a:gd name="T7" fmla="*/ 5 h 7"/>
                <a:gd name="T8" fmla="*/ 0 w 7"/>
                <a:gd name="T9" fmla="*/ 2 h 7"/>
                <a:gd name="T10" fmla="*/ 3 w 7"/>
                <a:gd name="T11" fmla="*/ 0 h 7"/>
                <a:gd name="T12" fmla="*/ 5 w 7"/>
                <a:gd name="T13" fmla="*/ 1 h 7"/>
                <a:gd name="T14" fmla="*/ 6 w 7"/>
                <a:gd name="T15" fmla="*/ 3 h 7"/>
                <a:gd name="T16" fmla="*/ 6 w 7"/>
                <a:gd name="T17" fmla="*/ 4 h 7"/>
                <a:gd name="T18" fmla="*/ 5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5"/>
                  </a:moveTo>
                  <a:lnTo>
                    <a:pt x="4" y="6"/>
                  </a:lnTo>
                  <a:lnTo>
                    <a:pt x="3" y="6"/>
                  </a:lnTo>
                  <a:lnTo>
                    <a:pt x="2" y="5"/>
                  </a:lnTo>
                  <a:lnTo>
                    <a:pt x="0" y="2"/>
                  </a:lnTo>
                  <a:lnTo>
                    <a:pt x="3" y="0"/>
                  </a:lnTo>
                  <a:lnTo>
                    <a:pt x="5" y="1"/>
                  </a:lnTo>
                  <a:lnTo>
                    <a:pt x="6"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 name="Freeform 85">
              <a:extLst>
                <a:ext uri="{FF2B5EF4-FFF2-40B4-BE49-F238E27FC236}">
                  <a16:creationId xmlns="" xmlns:a16="http://schemas.microsoft.com/office/drawing/2014/main" id="{27BD5FED-40B2-3192-6F9F-467C11D0C6A4}"/>
                </a:ext>
              </a:extLst>
            </p:cNvPr>
            <p:cNvSpPr>
              <a:spLocks noChangeArrowheads="1"/>
            </p:cNvSpPr>
            <p:nvPr/>
          </p:nvSpPr>
          <p:spPr bwMode="auto">
            <a:xfrm>
              <a:off x="7913564" y="7143750"/>
              <a:ext cx="5497" cy="5493"/>
            </a:xfrm>
            <a:custGeom>
              <a:avLst/>
              <a:gdLst>
                <a:gd name="T0" fmla="*/ 5 w 6"/>
                <a:gd name="T1" fmla="*/ 3 h 5"/>
                <a:gd name="T2" fmla="*/ 2 w 6"/>
                <a:gd name="T3" fmla="*/ 4 h 5"/>
                <a:gd name="T4" fmla="*/ 1 w 6"/>
                <a:gd name="T5" fmla="*/ 4 h 5"/>
                <a:gd name="T6" fmla="*/ 0 w 6"/>
                <a:gd name="T7" fmla="*/ 3 h 5"/>
                <a:gd name="T8" fmla="*/ 1 w 6"/>
                <a:gd name="T9" fmla="*/ 1 h 5"/>
                <a:gd name="T10" fmla="*/ 3 w 6"/>
                <a:gd name="T11" fmla="*/ 0 h 5"/>
                <a:gd name="T12" fmla="*/ 5 w 6"/>
                <a:gd name="T13" fmla="*/ 1 h 5"/>
                <a:gd name="T14" fmla="*/ 5 w 6"/>
                <a:gd name="T15" fmla="*/ 2 h 5"/>
                <a:gd name="T16" fmla="*/ 5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lnTo>
                    <a:pt x="2" y="4"/>
                  </a:lnTo>
                  <a:lnTo>
                    <a:pt x="1" y="4"/>
                  </a:lnTo>
                  <a:lnTo>
                    <a:pt x="0" y="3"/>
                  </a:lnTo>
                  <a:lnTo>
                    <a:pt x="1" y="1"/>
                  </a:lnTo>
                  <a:lnTo>
                    <a:pt x="3" y="0"/>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 name="Freeform 86">
              <a:extLst>
                <a:ext uri="{FF2B5EF4-FFF2-40B4-BE49-F238E27FC236}">
                  <a16:creationId xmlns="" xmlns:a16="http://schemas.microsoft.com/office/drawing/2014/main" id="{01E5FB3B-D7A5-1C41-A6E2-0E6370763341}"/>
                </a:ext>
              </a:extLst>
            </p:cNvPr>
            <p:cNvSpPr>
              <a:spLocks noChangeArrowheads="1"/>
            </p:cNvSpPr>
            <p:nvPr/>
          </p:nvSpPr>
          <p:spPr bwMode="auto">
            <a:xfrm>
              <a:off x="7952032" y="7171224"/>
              <a:ext cx="5493" cy="10990"/>
            </a:xfrm>
            <a:custGeom>
              <a:avLst/>
              <a:gdLst>
                <a:gd name="T0" fmla="*/ 2 w 6"/>
                <a:gd name="T1" fmla="*/ 5 h 7"/>
                <a:gd name="T2" fmla="*/ 0 w 6"/>
                <a:gd name="T3" fmla="*/ 6 h 7"/>
                <a:gd name="T4" fmla="*/ 0 w 6"/>
                <a:gd name="T5" fmla="*/ 5 h 7"/>
                <a:gd name="T6" fmla="*/ 3 w 6"/>
                <a:gd name="T7" fmla="*/ 1 h 7"/>
                <a:gd name="T8" fmla="*/ 4 w 6"/>
                <a:gd name="T9" fmla="*/ 0 h 7"/>
                <a:gd name="T10" fmla="*/ 5 w 6"/>
                <a:gd name="T11" fmla="*/ 1 h 7"/>
                <a:gd name="T12" fmla="*/ 4 w 6"/>
                <a:gd name="T13" fmla="*/ 3 h 7"/>
                <a:gd name="T14" fmla="*/ 2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2" y="5"/>
                  </a:moveTo>
                  <a:lnTo>
                    <a:pt x="0" y="6"/>
                  </a:lnTo>
                  <a:lnTo>
                    <a:pt x="0" y="5"/>
                  </a:lnTo>
                  <a:lnTo>
                    <a:pt x="3" y="1"/>
                  </a:lnTo>
                  <a:lnTo>
                    <a:pt x="4" y="0"/>
                  </a:lnTo>
                  <a:lnTo>
                    <a:pt x="5" y="1"/>
                  </a:lnTo>
                  <a:lnTo>
                    <a:pt x="4"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 name="Freeform 87">
              <a:extLst>
                <a:ext uri="{FF2B5EF4-FFF2-40B4-BE49-F238E27FC236}">
                  <a16:creationId xmlns="" xmlns:a16="http://schemas.microsoft.com/office/drawing/2014/main" id="{D4DDFB51-841F-23C6-42D0-3DBDA10477A6}"/>
                </a:ext>
              </a:extLst>
            </p:cNvPr>
            <p:cNvSpPr>
              <a:spLocks noChangeArrowheads="1"/>
            </p:cNvSpPr>
            <p:nvPr/>
          </p:nvSpPr>
          <p:spPr bwMode="auto">
            <a:xfrm>
              <a:off x="7963023" y="7171224"/>
              <a:ext cx="21981" cy="27478"/>
            </a:xfrm>
            <a:custGeom>
              <a:avLst/>
              <a:gdLst>
                <a:gd name="T0" fmla="*/ 18 w 19"/>
                <a:gd name="T1" fmla="*/ 18 h 22"/>
                <a:gd name="T2" fmla="*/ 5 w 19"/>
                <a:gd name="T3" fmla="*/ 21 h 22"/>
                <a:gd name="T4" fmla="*/ 0 w 19"/>
                <a:gd name="T5" fmla="*/ 21 h 22"/>
                <a:gd name="T6" fmla="*/ 0 w 19"/>
                <a:gd name="T7" fmla="*/ 19 h 22"/>
                <a:gd name="T8" fmla="*/ 1 w 19"/>
                <a:gd name="T9" fmla="*/ 18 h 22"/>
                <a:gd name="T10" fmla="*/ 5 w 19"/>
                <a:gd name="T11" fmla="*/ 17 h 22"/>
                <a:gd name="T12" fmla="*/ 6 w 19"/>
                <a:gd name="T13" fmla="*/ 10 h 22"/>
                <a:gd name="T14" fmla="*/ 0 w 19"/>
                <a:gd name="T15" fmla="*/ 6 h 22"/>
                <a:gd name="T16" fmla="*/ 0 w 19"/>
                <a:gd name="T17" fmla="*/ 5 h 22"/>
                <a:gd name="T18" fmla="*/ 1 w 19"/>
                <a:gd name="T19" fmla="*/ 4 h 22"/>
                <a:gd name="T20" fmla="*/ 2 w 19"/>
                <a:gd name="T21" fmla="*/ 3 h 22"/>
                <a:gd name="T22" fmla="*/ 5 w 19"/>
                <a:gd name="T23" fmla="*/ 1 h 22"/>
                <a:gd name="T24" fmla="*/ 6 w 19"/>
                <a:gd name="T25" fmla="*/ 0 h 22"/>
                <a:gd name="T26" fmla="*/ 7 w 19"/>
                <a:gd name="T27" fmla="*/ 1 h 22"/>
                <a:gd name="T28" fmla="*/ 10 w 19"/>
                <a:gd name="T29" fmla="*/ 3 h 22"/>
                <a:gd name="T30" fmla="*/ 12 w 19"/>
                <a:gd name="T31" fmla="*/ 7 h 22"/>
                <a:gd name="T32" fmla="*/ 16 w 19"/>
                <a:gd name="T33" fmla="*/ 8 h 22"/>
                <a:gd name="T34" fmla="*/ 18 w 19"/>
                <a:gd name="T35" fmla="*/ 10 h 22"/>
                <a:gd name="T36" fmla="*/ 18 w 19"/>
                <a:gd name="T3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2">
                  <a:moveTo>
                    <a:pt x="18" y="18"/>
                  </a:moveTo>
                  <a:lnTo>
                    <a:pt x="5" y="21"/>
                  </a:lnTo>
                  <a:lnTo>
                    <a:pt x="0" y="21"/>
                  </a:lnTo>
                  <a:lnTo>
                    <a:pt x="0" y="19"/>
                  </a:lnTo>
                  <a:lnTo>
                    <a:pt x="1" y="18"/>
                  </a:lnTo>
                  <a:lnTo>
                    <a:pt x="5" y="17"/>
                  </a:lnTo>
                  <a:lnTo>
                    <a:pt x="6" y="10"/>
                  </a:lnTo>
                  <a:lnTo>
                    <a:pt x="0" y="6"/>
                  </a:lnTo>
                  <a:lnTo>
                    <a:pt x="0" y="5"/>
                  </a:lnTo>
                  <a:lnTo>
                    <a:pt x="1" y="4"/>
                  </a:lnTo>
                  <a:lnTo>
                    <a:pt x="2" y="3"/>
                  </a:lnTo>
                  <a:lnTo>
                    <a:pt x="5" y="1"/>
                  </a:lnTo>
                  <a:lnTo>
                    <a:pt x="6" y="0"/>
                  </a:lnTo>
                  <a:lnTo>
                    <a:pt x="7" y="1"/>
                  </a:lnTo>
                  <a:lnTo>
                    <a:pt x="10" y="3"/>
                  </a:lnTo>
                  <a:lnTo>
                    <a:pt x="12" y="7"/>
                  </a:lnTo>
                  <a:lnTo>
                    <a:pt x="16" y="8"/>
                  </a:lnTo>
                  <a:lnTo>
                    <a:pt x="18" y="10"/>
                  </a:lnTo>
                  <a:lnTo>
                    <a:pt x="1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 name="Freeform 88">
              <a:extLst>
                <a:ext uri="{FF2B5EF4-FFF2-40B4-BE49-F238E27FC236}">
                  <a16:creationId xmlns="" xmlns:a16="http://schemas.microsoft.com/office/drawing/2014/main" id="{57BBA814-A2B1-7158-067D-5F79437D2B9F}"/>
                </a:ext>
              </a:extLst>
            </p:cNvPr>
            <p:cNvSpPr>
              <a:spLocks noChangeArrowheads="1"/>
            </p:cNvSpPr>
            <p:nvPr/>
          </p:nvSpPr>
          <p:spPr bwMode="auto">
            <a:xfrm>
              <a:off x="7974013" y="7209692"/>
              <a:ext cx="16484" cy="21981"/>
            </a:xfrm>
            <a:custGeom>
              <a:avLst/>
              <a:gdLst>
                <a:gd name="T0" fmla="*/ 2 w 12"/>
                <a:gd name="T1" fmla="*/ 17 h 19"/>
                <a:gd name="T2" fmla="*/ 2 w 12"/>
                <a:gd name="T3" fmla="*/ 18 h 19"/>
                <a:gd name="T4" fmla="*/ 0 w 12"/>
                <a:gd name="T5" fmla="*/ 18 h 19"/>
                <a:gd name="T6" fmla="*/ 0 w 12"/>
                <a:gd name="T7" fmla="*/ 17 h 19"/>
                <a:gd name="T8" fmla="*/ 0 w 12"/>
                <a:gd name="T9" fmla="*/ 15 h 19"/>
                <a:gd name="T10" fmla="*/ 0 w 12"/>
                <a:gd name="T11" fmla="*/ 13 h 19"/>
                <a:gd name="T12" fmla="*/ 0 w 12"/>
                <a:gd name="T13" fmla="*/ 11 h 19"/>
                <a:gd name="T14" fmla="*/ 4 w 12"/>
                <a:gd name="T15" fmla="*/ 8 h 19"/>
                <a:gd name="T16" fmla="*/ 2 w 12"/>
                <a:gd name="T17" fmla="*/ 7 h 19"/>
                <a:gd name="T18" fmla="*/ 2 w 12"/>
                <a:gd name="T19" fmla="*/ 7 h 19"/>
                <a:gd name="T20" fmla="*/ 4 w 12"/>
                <a:gd name="T21" fmla="*/ 4 h 19"/>
                <a:gd name="T22" fmla="*/ 8 w 12"/>
                <a:gd name="T23" fmla="*/ 1 h 19"/>
                <a:gd name="T24" fmla="*/ 9 w 12"/>
                <a:gd name="T25" fmla="*/ 0 h 19"/>
                <a:gd name="T26" fmla="*/ 11 w 12"/>
                <a:gd name="T27" fmla="*/ 0 h 19"/>
                <a:gd name="T28" fmla="*/ 8 w 12"/>
                <a:gd name="T29" fmla="*/ 7 h 19"/>
                <a:gd name="T30" fmla="*/ 2 w 12"/>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9">
                  <a:moveTo>
                    <a:pt x="2" y="17"/>
                  </a:moveTo>
                  <a:lnTo>
                    <a:pt x="2" y="18"/>
                  </a:lnTo>
                  <a:lnTo>
                    <a:pt x="0" y="18"/>
                  </a:lnTo>
                  <a:lnTo>
                    <a:pt x="0" y="17"/>
                  </a:lnTo>
                  <a:lnTo>
                    <a:pt x="0" y="15"/>
                  </a:lnTo>
                  <a:lnTo>
                    <a:pt x="0" y="13"/>
                  </a:lnTo>
                  <a:lnTo>
                    <a:pt x="0" y="11"/>
                  </a:lnTo>
                  <a:lnTo>
                    <a:pt x="4" y="8"/>
                  </a:lnTo>
                  <a:lnTo>
                    <a:pt x="2" y="7"/>
                  </a:lnTo>
                  <a:lnTo>
                    <a:pt x="2" y="7"/>
                  </a:lnTo>
                  <a:lnTo>
                    <a:pt x="4" y="4"/>
                  </a:lnTo>
                  <a:lnTo>
                    <a:pt x="8" y="1"/>
                  </a:lnTo>
                  <a:lnTo>
                    <a:pt x="9" y="0"/>
                  </a:lnTo>
                  <a:lnTo>
                    <a:pt x="11" y="0"/>
                  </a:lnTo>
                  <a:lnTo>
                    <a:pt x="8" y="7"/>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 name="Freeform 89">
              <a:extLst>
                <a:ext uri="{FF2B5EF4-FFF2-40B4-BE49-F238E27FC236}">
                  <a16:creationId xmlns="" xmlns:a16="http://schemas.microsoft.com/office/drawing/2014/main" id="{3471C745-2748-F25F-36A3-62B20F1C1F3D}"/>
                </a:ext>
              </a:extLst>
            </p:cNvPr>
            <p:cNvSpPr>
              <a:spLocks noChangeArrowheads="1"/>
            </p:cNvSpPr>
            <p:nvPr/>
          </p:nvSpPr>
          <p:spPr bwMode="auto">
            <a:xfrm>
              <a:off x="7957526" y="7220683"/>
              <a:ext cx="16487" cy="21981"/>
            </a:xfrm>
            <a:custGeom>
              <a:avLst/>
              <a:gdLst>
                <a:gd name="T0" fmla="*/ 12 w 15"/>
                <a:gd name="T1" fmla="*/ 0 h 19"/>
                <a:gd name="T2" fmla="*/ 13 w 15"/>
                <a:gd name="T3" fmla="*/ 7 h 19"/>
                <a:gd name="T4" fmla="*/ 14 w 15"/>
                <a:gd name="T5" fmla="*/ 12 h 19"/>
                <a:gd name="T6" fmla="*/ 14 w 15"/>
                <a:gd name="T7" fmla="*/ 13 h 19"/>
                <a:gd name="T8" fmla="*/ 13 w 15"/>
                <a:gd name="T9" fmla="*/ 15 h 19"/>
                <a:gd name="T10" fmla="*/ 8 w 15"/>
                <a:gd name="T11" fmla="*/ 18 h 19"/>
                <a:gd name="T12" fmla="*/ 6 w 15"/>
                <a:gd name="T13" fmla="*/ 18 h 19"/>
                <a:gd name="T14" fmla="*/ 6 w 15"/>
                <a:gd name="T15" fmla="*/ 17 h 19"/>
                <a:gd name="T16" fmla="*/ 8 w 15"/>
                <a:gd name="T17" fmla="*/ 15 h 19"/>
                <a:gd name="T18" fmla="*/ 6 w 15"/>
                <a:gd name="T19" fmla="*/ 11 h 19"/>
                <a:gd name="T20" fmla="*/ 7 w 15"/>
                <a:gd name="T21" fmla="*/ 9 h 19"/>
                <a:gd name="T22" fmla="*/ 6 w 15"/>
                <a:gd name="T23" fmla="*/ 8 h 19"/>
                <a:gd name="T24" fmla="*/ 5 w 15"/>
                <a:gd name="T25" fmla="*/ 9 h 19"/>
                <a:gd name="T26" fmla="*/ 1 w 15"/>
                <a:gd name="T27" fmla="*/ 12 h 19"/>
                <a:gd name="T28" fmla="*/ 0 w 15"/>
                <a:gd name="T29" fmla="*/ 13 h 19"/>
                <a:gd name="T30" fmla="*/ 0 w 15"/>
                <a:gd name="T31" fmla="*/ 12 h 19"/>
                <a:gd name="T32" fmla="*/ 1 w 15"/>
                <a:gd name="T33" fmla="*/ 9 h 19"/>
                <a:gd name="T34" fmla="*/ 1 w 15"/>
                <a:gd name="T35" fmla="*/ 7 h 19"/>
                <a:gd name="T36" fmla="*/ 1 w 15"/>
                <a:gd name="T37" fmla="*/ 5 h 19"/>
                <a:gd name="T38" fmla="*/ 3 w 15"/>
                <a:gd name="T39" fmla="*/ 4 h 19"/>
                <a:gd name="T40" fmla="*/ 4 w 15"/>
                <a:gd name="T41" fmla="*/ 3 h 19"/>
                <a:gd name="T42" fmla="*/ 5 w 15"/>
                <a:gd name="T43" fmla="*/ 3 h 19"/>
                <a:gd name="T44" fmla="*/ 5 w 15"/>
                <a:gd name="T45" fmla="*/ 4 h 19"/>
                <a:gd name="T46" fmla="*/ 9 w 15"/>
                <a:gd name="T47" fmla="*/ 1 h 19"/>
                <a:gd name="T48" fmla="*/ 12 w 15"/>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9">
                  <a:moveTo>
                    <a:pt x="12" y="0"/>
                  </a:moveTo>
                  <a:lnTo>
                    <a:pt x="13" y="7"/>
                  </a:lnTo>
                  <a:lnTo>
                    <a:pt x="14" y="12"/>
                  </a:lnTo>
                  <a:lnTo>
                    <a:pt x="14" y="13"/>
                  </a:lnTo>
                  <a:lnTo>
                    <a:pt x="13" y="15"/>
                  </a:lnTo>
                  <a:lnTo>
                    <a:pt x="8" y="18"/>
                  </a:lnTo>
                  <a:lnTo>
                    <a:pt x="6" y="18"/>
                  </a:lnTo>
                  <a:lnTo>
                    <a:pt x="6" y="17"/>
                  </a:lnTo>
                  <a:lnTo>
                    <a:pt x="8" y="15"/>
                  </a:lnTo>
                  <a:lnTo>
                    <a:pt x="6" y="11"/>
                  </a:lnTo>
                  <a:lnTo>
                    <a:pt x="7" y="9"/>
                  </a:lnTo>
                  <a:lnTo>
                    <a:pt x="6" y="8"/>
                  </a:lnTo>
                  <a:lnTo>
                    <a:pt x="5" y="9"/>
                  </a:lnTo>
                  <a:lnTo>
                    <a:pt x="1" y="12"/>
                  </a:lnTo>
                  <a:lnTo>
                    <a:pt x="0" y="13"/>
                  </a:lnTo>
                  <a:lnTo>
                    <a:pt x="0" y="12"/>
                  </a:lnTo>
                  <a:lnTo>
                    <a:pt x="1" y="9"/>
                  </a:lnTo>
                  <a:lnTo>
                    <a:pt x="1" y="7"/>
                  </a:lnTo>
                  <a:lnTo>
                    <a:pt x="1" y="5"/>
                  </a:lnTo>
                  <a:lnTo>
                    <a:pt x="3" y="4"/>
                  </a:lnTo>
                  <a:lnTo>
                    <a:pt x="4" y="3"/>
                  </a:lnTo>
                  <a:lnTo>
                    <a:pt x="5" y="3"/>
                  </a:lnTo>
                  <a:lnTo>
                    <a:pt x="5" y="4"/>
                  </a:lnTo>
                  <a:lnTo>
                    <a:pt x="9" y="1"/>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 name="Freeform 90">
              <a:extLst>
                <a:ext uri="{FF2B5EF4-FFF2-40B4-BE49-F238E27FC236}">
                  <a16:creationId xmlns="" xmlns:a16="http://schemas.microsoft.com/office/drawing/2014/main" id="{437C24CE-1DE5-CD45-8F5C-320FCE852F81}"/>
                </a:ext>
              </a:extLst>
            </p:cNvPr>
            <p:cNvSpPr>
              <a:spLocks noChangeArrowheads="1"/>
            </p:cNvSpPr>
            <p:nvPr/>
          </p:nvSpPr>
          <p:spPr bwMode="auto">
            <a:xfrm>
              <a:off x="8001487" y="7237167"/>
              <a:ext cx="10990" cy="21981"/>
            </a:xfrm>
            <a:custGeom>
              <a:avLst/>
              <a:gdLst>
                <a:gd name="T0" fmla="*/ 9 w 11"/>
                <a:gd name="T1" fmla="*/ 15 h 16"/>
                <a:gd name="T2" fmla="*/ 5 w 11"/>
                <a:gd name="T3" fmla="*/ 15 h 16"/>
                <a:gd name="T4" fmla="*/ 4 w 11"/>
                <a:gd name="T5" fmla="*/ 14 h 16"/>
                <a:gd name="T6" fmla="*/ 2 w 11"/>
                <a:gd name="T7" fmla="*/ 13 h 16"/>
                <a:gd name="T8" fmla="*/ 0 w 11"/>
                <a:gd name="T9" fmla="*/ 5 h 16"/>
                <a:gd name="T10" fmla="*/ 1 w 11"/>
                <a:gd name="T11" fmla="*/ 3 h 16"/>
                <a:gd name="T12" fmla="*/ 2 w 11"/>
                <a:gd name="T13" fmla="*/ 2 h 16"/>
                <a:gd name="T14" fmla="*/ 2 w 11"/>
                <a:gd name="T15" fmla="*/ 0 h 16"/>
                <a:gd name="T16" fmla="*/ 5 w 11"/>
                <a:gd name="T17" fmla="*/ 0 h 16"/>
                <a:gd name="T18" fmla="*/ 7 w 11"/>
                <a:gd name="T19" fmla="*/ 2 h 16"/>
                <a:gd name="T20" fmla="*/ 7 w 11"/>
                <a:gd name="T21" fmla="*/ 3 h 16"/>
                <a:gd name="T22" fmla="*/ 9 w 11"/>
                <a:gd name="T23" fmla="*/ 8 h 16"/>
                <a:gd name="T24" fmla="*/ 10 w 11"/>
                <a:gd name="T25" fmla="*/ 13 h 16"/>
                <a:gd name="T26" fmla="*/ 9 w 11"/>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9" y="15"/>
                  </a:moveTo>
                  <a:lnTo>
                    <a:pt x="5" y="15"/>
                  </a:lnTo>
                  <a:lnTo>
                    <a:pt x="4" y="14"/>
                  </a:lnTo>
                  <a:lnTo>
                    <a:pt x="2" y="13"/>
                  </a:lnTo>
                  <a:lnTo>
                    <a:pt x="0" y="5"/>
                  </a:lnTo>
                  <a:lnTo>
                    <a:pt x="1" y="3"/>
                  </a:lnTo>
                  <a:lnTo>
                    <a:pt x="2" y="2"/>
                  </a:lnTo>
                  <a:lnTo>
                    <a:pt x="2" y="0"/>
                  </a:lnTo>
                  <a:lnTo>
                    <a:pt x="5" y="0"/>
                  </a:lnTo>
                  <a:lnTo>
                    <a:pt x="7" y="2"/>
                  </a:lnTo>
                  <a:lnTo>
                    <a:pt x="7" y="3"/>
                  </a:lnTo>
                  <a:lnTo>
                    <a:pt x="9" y="8"/>
                  </a:lnTo>
                  <a:lnTo>
                    <a:pt x="10" y="13"/>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 name="Freeform 92">
              <a:extLst>
                <a:ext uri="{FF2B5EF4-FFF2-40B4-BE49-F238E27FC236}">
                  <a16:creationId xmlns="" xmlns:a16="http://schemas.microsoft.com/office/drawing/2014/main" id="{09462B54-4E1F-49C2-79A4-F228F31F8B18}"/>
                </a:ext>
              </a:extLst>
            </p:cNvPr>
            <p:cNvSpPr>
              <a:spLocks noChangeArrowheads="1"/>
            </p:cNvSpPr>
            <p:nvPr/>
          </p:nvSpPr>
          <p:spPr bwMode="auto">
            <a:xfrm>
              <a:off x="8034458" y="7391032"/>
              <a:ext cx="21981" cy="21981"/>
            </a:xfrm>
            <a:custGeom>
              <a:avLst/>
              <a:gdLst>
                <a:gd name="T0" fmla="*/ 12 w 18"/>
                <a:gd name="T1" fmla="*/ 6 h 17"/>
                <a:gd name="T2" fmla="*/ 14 w 18"/>
                <a:gd name="T3" fmla="*/ 7 h 17"/>
                <a:gd name="T4" fmla="*/ 17 w 18"/>
                <a:gd name="T5" fmla="*/ 7 h 17"/>
                <a:gd name="T6" fmla="*/ 16 w 18"/>
                <a:gd name="T7" fmla="*/ 9 h 17"/>
                <a:gd name="T8" fmla="*/ 12 w 18"/>
                <a:gd name="T9" fmla="*/ 11 h 17"/>
                <a:gd name="T10" fmla="*/ 9 w 18"/>
                <a:gd name="T11" fmla="*/ 14 h 17"/>
                <a:gd name="T12" fmla="*/ 6 w 18"/>
                <a:gd name="T13" fmla="*/ 16 h 17"/>
                <a:gd name="T14" fmla="*/ 5 w 18"/>
                <a:gd name="T15" fmla="*/ 13 h 17"/>
                <a:gd name="T16" fmla="*/ 3 w 18"/>
                <a:gd name="T17" fmla="*/ 13 h 17"/>
                <a:gd name="T18" fmla="*/ 1 w 18"/>
                <a:gd name="T19" fmla="*/ 9 h 17"/>
                <a:gd name="T20" fmla="*/ 0 w 18"/>
                <a:gd name="T21" fmla="*/ 3 h 17"/>
                <a:gd name="T22" fmla="*/ 4 w 18"/>
                <a:gd name="T23" fmla="*/ 0 h 17"/>
                <a:gd name="T24" fmla="*/ 8 w 18"/>
                <a:gd name="T25" fmla="*/ 0 h 17"/>
                <a:gd name="T26" fmla="*/ 12 w 18"/>
                <a:gd name="T2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2" y="6"/>
                  </a:moveTo>
                  <a:lnTo>
                    <a:pt x="14" y="7"/>
                  </a:lnTo>
                  <a:lnTo>
                    <a:pt x="17" y="7"/>
                  </a:lnTo>
                  <a:lnTo>
                    <a:pt x="16" y="9"/>
                  </a:lnTo>
                  <a:lnTo>
                    <a:pt x="12" y="11"/>
                  </a:lnTo>
                  <a:lnTo>
                    <a:pt x="9" y="14"/>
                  </a:lnTo>
                  <a:lnTo>
                    <a:pt x="6" y="16"/>
                  </a:lnTo>
                  <a:lnTo>
                    <a:pt x="5" y="13"/>
                  </a:lnTo>
                  <a:lnTo>
                    <a:pt x="3" y="13"/>
                  </a:lnTo>
                  <a:lnTo>
                    <a:pt x="1" y="9"/>
                  </a:lnTo>
                  <a:lnTo>
                    <a:pt x="0" y="3"/>
                  </a:lnTo>
                  <a:lnTo>
                    <a:pt x="4" y="0"/>
                  </a:lnTo>
                  <a:lnTo>
                    <a:pt x="8" y="0"/>
                  </a:lnTo>
                  <a:lnTo>
                    <a:pt x="1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 name="Freeform 93">
              <a:extLst>
                <a:ext uri="{FF2B5EF4-FFF2-40B4-BE49-F238E27FC236}">
                  <a16:creationId xmlns="" xmlns:a16="http://schemas.microsoft.com/office/drawing/2014/main" id="{76FCDBFB-915E-FDD9-66FA-246D5437C510}"/>
                </a:ext>
              </a:extLst>
            </p:cNvPr>
            <p:cNvSpPr>
              <a:spLocks noChangeArrowheads="1"/>
            </p:cNvSpPr>
            <p:nvPr/>
          </p:nvSpPr>
          <p:spPr bwMode="auto">
            <a:xfrm>
              <a:off x="8155353" y="7561385"/>
              <a:ext cx="21981" cy="10990"/>
            </a:xfrm>
            <a:custGeom>
              <a:avLst/>
              <a:gdLst>
                <a:gd name="T0" fmla="*/ 16 w 17"/>
                <a:gd name="T1" fmla="*/ 5 h 11"/>
                <a:gd name="T2" fmla="*/ 13 w 17"/>
                <a:gd name="T3" fmla="*/ 7 h 11"/>
                <a:gd name="T4" fmla="*/ 13 w 17"/>
                <a:gd name="T5" fmla="*/ 9 h 11"/>
                <a:gd name="T6" fmla="*/ 12 w 17"/>
                <a:gd name="T7" fmla="*/ 9 h 11"/>
                <a:gd name="T8" fmla="*/ 10 w 17"/>
                <a:gd name="T9" fmla="*/ 10 h 11"/>
                <a:gd name="T10" fmla="*/ 8 w 17"/>
                <a:gd name="T11" fmla="*/ 10 h 11"/>
                <a:gd name="T12" fmla="*/ 1 w 17"/>
                <a:gd name="T13" fmla="*/ 6 h 11"/>
                <a:gd name="T14" fmla="*/ 0 w 17"/>
                <a:gd name="T15" fmla="*/ 6 h 11"/>
                <a:gd name="T16" fmla="*/ 1 w 17"/>
                <a:gd name="T17" fmla="*/ 4 h 11"/>
                <a:gd name="T18" fmla="*/ 6 w 17"/>
                <a:gd name="T19" fmla="*/ 2 h 11"/>
                <a:gd name="T20" fmla="*/ 8 w 17"/>
                <a:gd name="T21" fmla="*/ 0 h 11"/>
                <a:gd name="T22" fmla="*/ 13 w 17"/>
                <a:gd name="T23" fmla="*/ 2 h 11"/>
                <a:gd name="T24" fmla="*/ 16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6" y="5"/>
                  </a:moveTo>
                  <a:lnTo>
                    <a:pt x="13" y="7"/>
                  </a:lnTo>
                  <a:lnTo>
                    <a:pt x="13" y="9"/>
                  </a:lnTo>
                  <a:lnTo>
                    <a:pt x="12" y="9"/>
                  </a:lnTo>
                  <a:lnTo>
                    <a:pt x="10" y="10"/>
                  </a:lnTo>
                  <a:lnTo>
                    <a:pt x="8" y="10"/>
                  </a:lnTo>
                  <a:lnTo>
                    <a:pt x="1" y="6"/>
                  </a:lnTo>
                  <a:lnTo>
                    <a:pt x="0" y="6"/>
                  </a:lnTo>
                  <a:lnTo>
                    <a:pt x="1" y="4"/>
                  </a:lnTo>
                  <a:lnTo>
                    <a:pt x="6" y="2"/>
                  </a:lnTo>
                  <a:lnTo>
                    <a:pt x="8" y="0"/>
                  </a:lnTo>
                  <a:lnTo>
                    <a:pt x="13" y="2"/>
                  </a:lnTo>
                  <a:lnTo>
                    <a:pt x="1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 name="Freeform 94">
              <a:extLst>
                <a:ext uri="{FF2B5EF4-FFF2-40B4-BE49-F238E27FC236}">
                  <a16:creationId xmlns="" xmlns:a16="http://schemas.microsoft.com/office/drawing/2014/main" id="{FE9A0EFA-3805-2EB6-E05D-EA208B3F27FB}"/>
                </a:ext>
              </a:extLst>
            </p:cNvPr>
            <p:cNvSpPr>
              <a:spLocks noChangeArrowheads="1"/>
            </p:cNvSpPr>
            <p:nvPr/>
          </p:nvSpPr>
          <p:spPr bwMode="auto">
            <a:xfrm>
              <a:off x="8996119" y="8083426"/>
              <a:ext cx="340702" cy="346199"/>
            </a:xfrm>
            <a:custGeom>
              <a:avLst/>
              <a:gdLst>
                <a:gd name="T0" fmla="*/ 149 w 275"/>
                <a:gd name="T1" fmla="*/ 260 h 277"/>
                <a:gd name="T2" fmla="*/ 196 w 275"/>
                <a:gd name="T3" fmla="*/ 269 h 277"/>
                <a:gd name="T4" fmla="*/ 178 w 275"/>
                <a:gd name="T5" fmla="*/ 276 h 277"/>
                <a:gd name="T6" fmla="*/ 125 w 275"/>
                <a:gd name="T7" fmla="*/ 253 h 277"/>
                <a:gd name="T8" fmla="*/ 240 w 275"/>
                <a:gd name="T9" fmla="*/ 246 h 277"/>
                <a:gd name="T10" fmla="*/ 107 w 275"/>
                <a:gd name="T11" fmla="*/ 222 h 277"/>
                <a:gd name="T12" fmla="*/ 274 w 275"/>
                <a:gd name="T13" fmla="*/ 220 h 277"/>
                <a:gd name="T14" fmla="*/ 186 w 275"/>
                <a:gd name="T15" fmla="*/ 220 h 277"/>
                <a:gd name="T16" fmla="*/ 262 w 275"/>
                <a:gd name="T17" fmla="*/ 210 h 277"/>
                <a:gd name="T18" fmla="*/ 183 w 275"/>
                <a:gd name="T19" fmla="*/ 208 h 277"/>
                <a:gd name="T20" fmla="*/ 240 w 275"/>
                <a:gd name="T21" fmla="*/ 204 h 277"/>
                <a:gd name="T22" fmla="*/ 161 w 275"/>
                <a:gd name="T23" fmla="*/ 199 h 277"/>
                <a:gd name="T24" fmla="*/ 235 w 275"/>
                <a:gd name="T25" fmla="*/ 197 h 277"/>
                <a:gd name="T26" fmla="*/ 189 w 275"/>
                <a:gd name="T27" fmla="*/ 189 h 277"/>
                <a:gd name="T28" fmla="*/ 152 w 275"/>
                <a:gd name="T29" fmla="*/ 177 h 277"/>
                <a:gd name="T30" fmla="*/ 182 w 275"/>
                <a:gd name="T31" fmla="*/ 175 h 277"/>
                <a:gd name="T32" fmla="*/ 178 w 275"/>
                <a:gd name="T33" fmla="*/ 174 h 277"/>
                <a:gd name="T34" fmla="*/ 150 w 275"/>
                <a:gd name="T35" fmla="*/ 172 h 277"/>
                <a:gd name="T36" fmla="*/ 40 w 275"/>
                <a:gd name="T37" fmla="*/ 163 h 277"/>
                <a:gd name="T38" fmla="*/ 164 w 275"/>
                <a:gd name="T39" fmla="*/ 161 h 277"/>
                <a:gd name="T40" fmla="*/ 121 w 275"/>
                <a:gd name="T41" fmla="*/ 158 h 277"/>
                <a:gd name="T42" fmla="*/ 27 w 275"/>
                <a:gd name="T43" fmla="*/ 149 h 277"/>
                <a:gd name="T44" fmla="*/ 36 w 275"/>
                <a:gd name="T45" fmla="*/ 142 h 277"/>
                <a:gd name="T46" fmla="*/ 201 w 275"/>
                <a:gd name="T47" fmla="*/ 143 h 277"/>
                <a:gd name="T48" fmla="*/ 32 w 275"/>
                <a:gd name="T49" fmla="*/ 131 h 277"/>
                <a:gd name="T50" fmla="*/ 157 w 275"/>
                <a:gd name="T51" fmla="*/ 122 h 277"/>
                <a:gd name="T52" fmla="*/ 144 w 275"/>
                <a:gd name="T53" fmla="*/ 132 h 277"/>
                <a:gd name="T54" fmla="*/ 152 w 275"/>
                <a:gd name="T55" fmla="*/ 154 h 277"/>
                <a:gd name="T56" fmla="*/ 125 w 275"/>
                <a:gd name="T57" fmla="*/ 132 h 277"/>
                <a:gd name="T58" fmla="*/ 132 w 275"/>
                <a:gd name="T59" fmla="*/ 110 h 277"/>
                <a:gd name="T60" fmla="*/ 222 w 275"/>
                <a:gd name="T61" fmla="*/ 113 h 277"/>
                <a:gd name="T62" fmla="*/ 198 w 275"/>
                <a:gd name="T63" fmla="*/ 107 h 277"/>
                <a:gd name="T64" fmla="*/ 0 w 275"/>
                <a:gd name="T65" fmla="*/ 84 h 277"/>
                <a:gd name="T66" fmla="*/ 184 w 275"/>
                <a:gd name="T67" fmla="*/ 76 h 277"/>
                <a:gd name="T68" fmla="*/ 178 w 275"/>
                <a:gd name="T69" fmla="*/ 73 h 277"/>
                <a:gd name="T70" fmla="*/ 156 w 275"/>
                <a:gd name="T71" fmla="*/ 47 h 277"/>
                <a:gd name="T72" fmla="*/ 222 w 275"/>
                <a:gd name="T73" fmla="*/ 10 h 277"/>
                <a:gd name="T74" fmla="*/ 204 w 275"/>
                <a:gd name="T75" fmla="*/ 43 h 277"/>
                <a:gd name="T76" fmla="*/ 137 w 275"/>
                <a:gd name="T77" fmla="*/ 43 h 277"/>
                <a:gd name="T78" fmla="*/ 136 w 275"/>
                <a:gd name="T79" fmla="*/ 59 h 277"/>
                <a:gd name="T80" fmla="*/ 122 w 275"/>
                <a:gd name="T81" fmla="*/ 71 h 277"/>
                <a:gd name="T82" fmla="*/ 95 w 275"/>
                <a:gd name="T83" fmla="*/ 56 h 277"/>
                <a:gd name="T84" fmla="*/ 113 w 275"/>
                <a:gd name="T85" fmla="*/ 106 h 277"/>
                <a:gd name="T86" fmla="*/ 98 w 275"/>
                <a:gd name="T87" fmla="*/ 121 h 277"/>
                <a:gd name="T88" fmla="*/ 141 w 275"/>
                <a:gd name="T89" fmla="*/ 167 h 277"/>
                <a:gd name="T90" fmla="*/ 112 w 275"/>
                <a:gd name="T91" fmla="*/ 167 h 277"/>
                <a:gd name="T92" fmla="*/ 106 w 275"/>
                <a:gd name="T93" fmla="*/ 175 h 277"/>
                <a:gd name="T94" fmla="*/ 102 w 275"/>
                <a:gd name="T95" fmla="*/ 208 h 277"/>
                <a:gd name="T96" fmla="*/ 74 w 275"/>
                <a:gd name="T97" fmla="*/ 196 h 277"/>
                <a:gd name="T98" fmla="*/ 48 w 275"/>
                <a:gd name="T99" fmla="*/ 159 h 277"/>
                <a:gd name="T100" fmla="*/ 105 w 275"/>
                <a:gd name="T101" fmla="*/ 157 h 277"/>
                <a:gd name="T102" fmla="*/ 94 w 275"/>
                <a:gd name="T103" fmla="*/ 142 h 277"/>
                <a:gd name="T104" fmla="*/ 53 w 275"/>
                <a:gd name="T105" fmla="*/ 140 h 277"/>
                <a:gd name="T106" fmla="*/ 46 w 275"/>
                <a:gd name="T107" fmla="*/ 113 h 277"/>
                <a:gd name="T108" fmla="*/ 18 w 275"/>
                <a:gd name="T109" fmla="*/ 88 h 277"/>
                <a:gd name="T110" fmla="*/ 26 w 275"/>
                <a:gd name="T111" fmla="*/ 71 h 277"/>
                <a:gd name="T112" fmla="*/ 43 w 275"/>
                <a:gd name="T113" fmla="*/ 44 h 277"/>
                <a:gd name="T114" fmla="*/ 83 w 275"/>
                <a:gd name="T115" fmla="*/ 26 h 277"/>
                <a:gd name="T116" fmla="*/ 128 w 275"/>
                <a:gd name="T117" fmla="*/ 16 h 277"/>
                <a:gd name="T118" fmla="*/ 164 w 275"/>
                <a:gd name="T119" fmla="*/ 17 h 277"/>
                <a:gd name="T120" fmla="*/ 208 w 275"/>
                <a:gd name="T121" fmla="*/ 1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 h="277">
                  <a:moveTo>
                    <a:pt x="134" y="253"/>
                  </a:moveTo>
                  <a:lnTo>
                    <a:pt x="137" y="253"/>
                  </a:lnTo>
                  <a:lnTo>
                    <a:pt x="139" y="253"/>
                  </a:lnTo>
                  <a:lnTo>
                    <a:pt x="141" y="253"/>
                  </a:lnTo>
                  <a:lnTo>
                    <a:pt x="142" y="250"/>
                  </a:lnTo>
                  <a:lnTo>
                    <a:pt x="144" y="250"/>
                  </a:lnTo>
                  <a:lnTo>
                    <a:pt x="145" y="253"/>
                  </a:lnTo>
                  <a:lnTo>
                    <a:pt x="143" y="254"/>
                  </a:lnTo>
                  <a:lnTo>
                    <a:pt x="142" y="254"/>
                  </a:lnTo>
                  <a:lnTo>
                    <a:pt x="143" y="255"/>
                  </a:lnTo>
                  <a:lnTo>
                    <a:pt x="145" y="256"/>
                  </a:lnTo>
                  <a:lnTo>
                    <a:pt x="147" y="255"/>
                  </a:lnTo>
                  <a:lnTo>
                    <a:pt x="147" y="257"/>
                  </a:lnTo>
                  <a:lnTo>
                    <a:pt x="148" y="259"/>
                  </a:lnTo>
                  <a:lnTo>
                    <a:pt x="149" y="260"/>
                  </a:lnTo>
                  <a:lnTo>
                    <a:pt x="150" y="260"/>
                  </a:lnTo>
                  <a:lnTo>
                    <a:pt x="153" y="260"/>
                  </a:lnTo>
                  <a:lnTo>
                    <a:pt x="156" y="259"/>
                  </a:lnTo>
                  <a:lnTo>
                    <a:pt x="159" y="258"/>
                  </a:lnTo>
                  <a:lnTo>
                    <a:pt x="162" y="257"/>
                  </a:lnTo>
                  <a:lnTo>
                    <a:pt x="171" y="258"/>
                  </a:lnTo>
                  <a:lnTo>
                    <a:pt x="174" y="260"/>
                  </a:lnTo>
                  <a:lnTo>
                    <a:pt x="180" y="260"/>
                  </a:lnTo>
                  <a:lnTo>
                    <a:pt x="186" y="262"/>
                  </a:lnTo>
                  <a:lnTo>
                    <a:pt x="189" y="261"/>
                  </a:lnTo>
                  <a:lnTo>
                    <a:pt x="194" y="260"/>
                  </a:lnTo>
                  <a:lnTo>
                    <a:pt x="195" y="261"/>
                  </a:lnTo>
                  <a:lnTo>
                    <a:pt x="194" y="267"/>
                  </a:lnTo>
                  <a:lnTo>
                    <a:pt x="195" y="268"/>
                  </a:lnTo>
                  <a:lnTo>
                    <a:pt x="196" y="269"/>
                  </a:lnTo>
                  <a:lnTo>
                    <a:pt x="197" y="269"/>
                  </a:lnTo>
                  <a:lnTo>
                    <a:pt x="199" y="267"/>
                  </a:lnTo>
                  <a:lnTo>
                    <a:pt x="204" y="265"/>
                  </a:lnTo>
                  <a:lnTo>
                    <a:pt x="208" y="265"/>
                  </a:lnTo>
                  <a:lnTo>
                    <a:pt x="212" y="262"/>
                  </a:lnTo>
                  <a:lnTo>
                    <a:pt x="213" y="262"/>
                  </a:lnTo>
                  <a:lnTo>
                    <a:pt x="212" y="263"/>
                  </a:lnTo>
                  <a:lnTo>
                    <a:pt x="212" y="268"/>
                  </a:lnTo>
                  <a:lnTo>
                    <a:pt x="211" y="270"/>
                  </a:lnTo>
                  <a:lnTo>
                    <a:pt x="211" y="272"/>
                  </a:lnTo>
                  <a:lnTo>
                    <a:pt x="208" y="273"/>
                  </a:lnTo>
                  <a:lnTo>
                    <a:pt x="204" y="273"/>
                  </a:lnTo>
                  <a:lnTo>
                    <a:pt x="197" y="273"/>
                  </a:lnTo>
                  <a:lnTo>
                    <a:pt x="191" y="273"/>
                  </a:lnTo>
                  <a:lnTo>
                    <a:pt x="178" y="276"/>
                  </a:lnTo>
                  <a:lnTo>
                    <a:pt x="164" y="276"/>
                  </a:lnTo>
                  <a:lnTo>
                    <a:pt x="163" y="276"/>
                  </a:lnTo>
                  <a:lnTo>
                    <a:pt x="163" y="273"/>
                  </a:lnTo>
                  <a:lnTo>
                    <a:pt x="163" y="271"/>
                  </a:lnTo>
                  <a:lnTo>
                    <a:pt x="162" y="270"/>
                  </a:lnTo>
                  <a:lnTo>
                    <a:pt x="158" y="269"/>
                  </a:lnTo>
                  <a:lnTo>
                    <a:pt x="154" y="268"/>
                  </a:lnTo>
                  <a:lnTo>
                    <a:pt x="139" y="265"/>
                  </a:lnTo>
                  <a:lnTo>
                    <a:pt x="136" y="264"/>
                  </a:lnTo>
                  <a:lnTo>
                    <a:pt x="130" y="265"/>
                  </a:lnTo>
                  <a:lnTo>
                    <a:pt x="128" y="265"/>
                  </a:lnTo>
                  <a:lnTo>
                    <a:pt x="126" y="264"/>
                  </a:lnTo>
                  <a:lnTo>
                    <a:pt x="125" y="262"/>
                  </a:lnTo>
                  <a:lnTo>
                    <a:pt x="125" y="258"/>
                  </a:lnTo>
                  <a:lnTo>
                    <a:pt x="125" y="253"/>
                  </a:lnTo>
                  <a:lnTo>
                    <a:pt x="126" y="252"/>
                  </a:lnTo>
                  <a:lnTo>
                    <a:pt x="127" y="253"/>
                  </a:lnTo>
                  <a:lnTo>
                    <a:pt x="129" y="254"/>
                  </a:lnTo>
                  <a:lnTo>
                    <a:pt x="130" y="252"/>
                  </a:lnTo>
                  <a:lnTo>
                    <a:pt x="130" y="250"/>
                  </a:lnTo>
                  <a:lnTo>
                    <a:pt x="131" y="248"/>
                  </a:lnTo>
                  <a:lnTo>
                    <a:pt x="132" y="249"/>
                  </a:lnTo>
                  <a:lnTo>
                    <a:pt x="132" y="252"/>
                  </a:lnTo>
                  <a:lnTo>
                    <a:pt x="134" y="253"/>
                  </a:lnTo>
                  <a:close/>
                  <a:moveTo>
                    <a:pt x="240" y="255"/>
                  </a:moveTo>
                  <a:lnTo>
                    <a:pt x="239" y="258"/>
                  </a:lnTo>
                  <a:lnTo>
                    <a:pt x="238" y="256"/>
                  </a:lnTo>
                  <a:lnTo>
                    <a:pt x="238" y="254"/>
                  </a:lnTo>
                  <a:lnTo>
                    <a:pt x="237" y="250"/>
                  </a:lnTo>
                  <a:lnTo>
                    <a:pt x="240" y="246"/>
                  </a:lnTo>
                  <a:lnTo>
                    <a:pt x="240" y="243"/>
                  </a:lnTo>
                  <a:lnTo>
                    <a:pt x="242" y="242"/>
                  </a:lnTo>
                  <a:lnTo>
                    <a:pt x="241" y="246"/>
                  </a:lnTo>
                  <a:lnTo>
                    <a:pt x="240" y="249"/>
                  </a:lnTo>
                  <a:lnTo>
                    <a:pt x="241" y="252"/>
                  </a:lnTo>
                  <a:lnTo>
                    <a:pt x="242" y="255"/>
                  </a:lnTo>
                  <a:lnTo>
                    <a:pt x="240" y="255"/>
                  </a:lnTo>
                  <a:close/>
                  <a:moveTo>
                    <a:pt x="109" y="227"/>
                  </a:moveTo>
                  <a:lnTo>
                    <a:pt x="109" y="229"/>
                  </a:lnTo>
                  <a:lnTo>
                    <a:pt x="106" y="228"/>
                  </a:lnTo>
                  <a:lnTo>
                    <a:pt x="104" y="226"/>
                  </a:lnTo>
                  <a:lnTo>
                    <a:pt x="104" y="222"/>
                  </a:lnTo>
                  <a:lnTo>
                    <a:pt x="105" y="221"/>
                  </a:lnTo>
                  <a:lnTo>
                    <a:pt x="106" y="220"/>
                  </a:lnTo>
                  <a:lnTo>
                    <a:pt x="107" y="222"/>
                  </a:lnTo>
                  <a:lnTo>
                    <a:pt x="111" y="225"/>
                  </a:lnTo>
                  <a:lnTo>
                    <a:pt x="109" y="227"/>
                  </a:lnTo>
                  <a:close/>
                  <a:moveTo>
                    <a:pt x="262" y="238"/>
                  </a:moveTo>
                  <a:lnTo>
                    <a:pt x="259" y="238"/>
                  </a:lnTo>
                  <a:lnTo>
                    <a:pt x="258" y="238"/>
                  </a:lnTo>
                  <a:lnTo>
                    <a:pt x="257" y="237"/>
                  </a:lnTo>
                  <a:lnTo>
                    <a:pt x="258" y="232"/>
                  </a:lnTo>
                  <a:lnTo>
                    <a:pt x="257" y="229"/>
                  </a:lnTo>
                  <a:lnTo>
                    <a:pt x="257" y="228"/>
                  </a:lnTo>
                  <a:lnTo>
                    <a:pt x="259" y="227"/>
                  </a:lnTo>
                  <a:lnTo>
                    <a:pt x="260" y="224"/>
                  </a:lnTo>
                  <a:lnTo>
                    <a:pt x="264" y="221"/>
                  </a:lnTo>
                  <a:lnTo>
                    <a:pt x="272" y="218"/>
                  </a:lnTo>
                  <a:lnTo>
                    <a:pt x="274" y="217"/>
                  </a:lnTo>
                  <a:lnTo>
                    <a:pt x="274" y="220"/>
                  </a:lnTo>
                  <a:lnTo>
                    <a:pt x="271" y="227"/>
                  </a:lnTo>
                  <a:lnTo>
                    <a:pt x="269" y="230"/>
                  </a:lnTo>
                  <a:lnTo>
                    <a:pt x="269" y="232"/>
                  </a:lnTo>
                  <a:lnTo>
                    <a:pt x="265" y="233"/>
                  </a:lnTo>
                  <a:lnTo>
                    <a:pt x="262" y="238"/>
                  </a:lnTo>
                  <a:close/>
                  <a:moveTo>
                    <a:pt x="186" y="220"/>
                  </a:moveTo>
                  <a:lnTo>
                    <a:pt x="185" y="221"/>
                  </a:lnTo>
                  <a:lnTo>
                    <a:pt x="183" y="221"/>
                  </a:lnTo>
                  <a:lnTo>
                    <a:pt x="184" y="220"/>
                  </a:lnTo>
                  <a:lnTo>
                    <a:pt x="184" y="219"/>
                  </a:lnTo>
                  <a:lnTo>
                    <a:pt x="184" y="217"/>
                  </a:lnTo>
                  <a:lnTo>
                    <a:pt x="184" y="216"/>
                  </a:lnTo>
                  <a:lnTo>
                    <a:pt x="184" y="216"/>
                  </a:lnTo>
                  <a:lnTo>
                    <a:pt x="186" y="217"/>
                  </a:lnTo>
                  <a:lnTo>
                    <a:pt x="186" y="220"/>
                  </a:lnTo>
                  <a:close/>
                  <a:moveTo>
                    <a:pt x="217" y="212"/>
                  </a:moveTo>
                  <a:lnTo>
                    <a:pt x="215" y="213"/>
                  </a:lnTo>
                  <a:lnTo>
                    <a:pt x="213" y="215"/>
                  </a:lnTo>
                  <a:lnTo>
                    <a:pt x="211" y="213"/>
                  </a:lnTo>
                  <a:lnTo>
                    <a:pt x="211" y="211"/>
                  </a:lnTo>
                  <a:lnTo>
                    <a:pt x="213" y="212"/>
                  </a:lnTo>
                  <a:lnTo>
                    <a:pt x="215" y="211"/>
                  </a:lnTo>
                  <a:lnTo>
                    <a:pt x="215" y="210"/>
                  </a:lnTo>
                  <a:lnTo>
                    <a:pt x="216" y="210"/>
                  </a:lnTo>
                  <a:lnTo>
                    <a:pt x="217" y="212"/>
                  </a:lnTo>
                  <a:close/>
                  <a:moveTo>
                    <a:pt x="262" y="213"/>
                  </a:moveTo>
                  <a:lnTo>
                    <a:pt x="262" y="214"/>
                  </a:lnTo>
                  <a:lnTo>
                    <a:pt x="260" y="212"/>
                  </a:lnTo>
                  <a:lnTo>
                    <a:pt x="260" y="211"/>
                  </a:lnTo>
                  <a:lnTo>
                    <a:pt x="262" y="210"/>
                  </a:lnTo>
                  <a:lnTo>
                    <a:pt x="262" y="210"/>
                  </a:lnTo>
                  <a:lnTo>
                    <a:pt x="262" y="210"/>
                  </a:lnTo>
                  <a:lnTo>
                    <a:pt x="262" y="212"/>
                  </a:lnTo>
                  <a:lnTo>
                    <a:pt x="262" y="213"/>
                  </a:lnTo>
                  <a:close/>
                  <a:moveTo>
                    <a:pt x="156" y="205"/>
                  </a:moveTo>
                  <a:lnTo>
                    <a:pt x="156" y="207"/>
                  </a:lnTo>
                  <a:lnTo>
                    <a:pt x="156" y="208"/>
                  </a:lnTo>
                  <a:lnTo>
                    <a:pt x="150" y="209"/>
                  </a:lnTo>
                  <a:lnTo>
                    <a:pt x="150" y="206"/>
                  </a:lnTo>
                  <a:lnTo>
                    <a:pt x="150" y="205"/>
                  </a:lnTo>
                  <a:lnTo>
                    <a:pt x="153" y="206"/>
                  </a:lnTo>
                  <a:lnTo>
                    <a:pt x="153" y="206"/>
                  </a:lnTo>
                  <a:lnTo>
                    <a:pt x="154" y="205"/>
                  </a:lnTo>
                  <a:lnTo>
                    <a:pt x="156" y="205"/>
                  </a:lnTo>
                  <a:close/>
                  <a:moveTo>
                    <a:pt x="183" y="208"/>
                  </a:moveTo>
                  <a:lnTo>
                    <a:pt x="183" y="209"/>
                  </a:lnTo>
                  <a:lnTo>
                    <a:pt x="180" y="206"/>
                  </a:lnTo>
                  <a:lnTo>
                    <a:pt x="179" y="205"/>
                  </a:lnTo>
                  <a:lnTo>
                    <a:pt x="180" y="204"/>
                  </a:lnTo>
                  <a:lnTo>
                    <a:pt x="184" y="206"/>
                  </a:lnTo>
                  <a:lnTo>
                    <a:pt x="183" y="208"/>
                  </a:lnTo>
                  <a:close/>
                  <a:moveTo>
                    <a:pt x="233" y="206"/>
                  </a:moveTo>
                  <a:lnTo>
                    <a:pt x="232" y="206"/>
                  </a:lnTo>
                  <a:lnTo>
                    <a:pt x="233" y="204"/>
                  </a:lnTo>
                  <a:lnTo>
                    <a:pt x="236" y="202"/>
                  </a:lnTo>
                  <a:lnTo>
                    <a:pt x="241" y="199"/>
                  </a:lnTo>
                  <a:lnTo>
                    <a:pt x="243" y="199"/>
                  </a:lnTo>
                  <a:lnTo>
                    <a:pt x="246" y="200"/>
                  </a:lnTo>
                  <a:lnTo>
                    <a:pt x="241" y="203"/>
                  </a:lnTo>
                  <a:lnTo>
                    <a:pt x="240" y="204"/>
                  </a:lnTo>
                  <a:lnTo>
                    <a:pt x="236" y="205"/>
                  </a:lnTo>
                  <a:lnTo>
                    <a:pt x="233" y="206"/>
                  </a:lnTo>
                  <a:close/>
                  <a:moveTo>
                    <a:pt x="199" y="204"/>
                  </a:moveTo>
                  <a:lnTo>
                    <a:pt x="195" y="204"/>
                  </a:lnTo>
                  <a:lnTo>
                    <a:pt x="195" y="204"/>
                  </a:lnTo>
                  <a:lnTo>
                    <a:pt x="196" y="203"/>
                  </a:lnTo>
                  <a:lnTo>
                    <a:pt x="197" y="202"/>
                  </a:lnTo>
                  <a:lnTo>
                    <a:pt x="198" y="202"/>
                  </a:lnTo>
                  <a:lnTo>
                    <a:pt x="201" y="200"/>
                  </a:lnTo>
                  <a:lnTo>
                    <a:pt x="203" y="198"/>
                  </a:lnTo>
                  <a:lnTo>
                    <a:pt x="205" y="199"/>
                  </a:lnTo>
                  <a:lnTo>
                    <a:pt x="202" y="200"/>
                  </a:lnTo>
                  <a:lnTo>
                    <a:pt x="199" y="204"/>
                  </a:lnTo>
                  <a:close/>
                  <a:moveTo>
                    <a:pt x="162" y="199"/>
                  </a:moveTo>
                  <a:lnTo>
                    <a:pt x="161" y="199"/>
                  </a:lnTo>
                  <a:lnTo>
                    <a:pt x="161" y="197"/>
                  </a:lnTo>
                  <a:lnTo>
                    <a:pt x="161" y="196"/>
                  </a:lnTo>
                  <a:lnTo>
                    <a:pt x="161" y="194"/>
                  </a:lnTo>
                  <a:lnTo>
                    <a:pt x="162" y="194"/>
                  </a:lnTo>
                  <a:lnTo>
                    <a:pt x="164" y="197"/>
                  </a:lnTo>
                  <a:lnTo>
                    <a:pt x="162" y="199"/>
                  </a:lnTo>
                  <a:close/>
                  <a:moveTo>
                    <a:pt x="235" y="197"/>
                  </a:moveTo>
                  <a:lnTo>
                    <a:pt x="232" y="197"/>
                  </a:lnTo>
                  <a:lnTo>
                    <a:pt x="233" y="194"/>
                  </a:lnTo>
                  <a:lnTo>
                    <a:pt x="231" y="192"/>
                  </a:lnTo>
                  <a:lnTo>
                    <a:pt x="233" y="193"/>
                  </a:lnTo>
                  <a:lnTo>
                    <a:pt x="235" y="195"/>
                  </a:lnTo>
                  <a:lnTo>
                    <a:pt x="236" y="196"/>
                  </a:lnTo>
                  <a:lnTo>
                    <a:pt x="236" y="196"/>
                  </a:lnTo>
                  <a:lnTo>
                    <a:pt x="235" y="197"/>
                  </a:lnTo>
                  <a:close/>
                  <a:moveTo>
                    <a:pt x="180" y="192"/>
                  </a:moveTo>
                  <a:lnTo>
                    <a:pt x="177" y="196"/>
                  </a:lnTo>
                  <a:lnTo>
                    <a:pt x="175" y="196"/>
                  </a:lnTo>
                  <a:lnTo>
                    <a:pt x="174" y="194"/>
                  </a:lnTo>
                  <a:lnTo>
                    <a:pt x="175" y="191"/>
                  </a:lnTo>
                  <a:lnTo>
                    <a:pt x="178" y="189"/>
                  </a:lnTo>
                  <a:lnTo>
                    <a:pt x="180" y="190"/>
                  </a:lnTo>
                  <a:lnTo>
                    <a:pt x="180" y="192"/>
                  </a:lnTo>
                  <a:close/>
                  <a:moveTo>
                    <a:pt x="188" y="197"/>
                  </a:moveTo>
                  <a:lnTo>
                    <a:pt x="186" y="198"/>
                  </a:lnTo>
                  <a:lnTo>
                    <a:pt x="183" y="196"/>
                  </a:lnTo>
                  <a:lnTo>
                    <a:pt x="183" y="192"/>
                  </a:lnTo>
                  <a:lnTo>
                    <a:pt x="188" y="187"/>
                  </a:lnTo>
                  <a:lnTo>
                    <a:pt x="189" y="188"/>
                  </a:lnTo>
                  <a:lnTo>
                    <a:pt x="189" y="189"/>
                  </a:lnTo>
                  <a:lnTo>
                    <a:pt x="189" y="194"/>
                  </a:lnTo>
                  <a:lnTo>
                    <a:pt x="188" y="197"/>
                  </a:lnTo>
                  <a:close/>
                  <a:moveTo>
                    <a:pt x="156" y="191"/>
                  </a:moveTo>
                  <a:lnTo>
                    <a:pt x="154" y="191"/>
                  </a:lnTo>
                  <a:lnTo>
                    <a:pt x="153" y="190"/>
                  </a:lnTo>
                  <a:lnTo>
                    <a:pt x="153" y="188"/>
                  </a:lnTo>
                  <a:lnTo>
                    <a:pt x="154" y="187"/>
                  </a:lnTo>
                  <a:lnTo>
                    <a:pt x="156" y="187"/>
                  </a:lnTo>
                  <a:lnTo>
                    <a:pt x="156" y="189"/>
                  </a:lnTo>
                  <a:lnTo>
                    <a:pt x="156" y="191"/>
                  </a:lnTo>
                  <a:close/>
                  <a:moveTo>
                    <a:pt x="153" y="181"/>
                  </a:moveTo>
                  <a:lnTo>
                    <a:pt x="151" y="183"/>
                  </a:lnTo>
                  <a:lnTo>
                    <a:pt x="152" y="180"/>
                  </a:lnTo>
                  <a:lnTo>
                    <a:pt x="151" y="178"/>
                  </a:lnTo>
                  <a:lnTo>
                    <a:pt x="152" y="177"/>
                  </a:lnTo>
                  <a:lnTo>
                    <a:pt x="153" y="176"/>
                  </a:lnTo>
                  <a:lnTo>
                    <a:pt x="153" y="177"/>
                  </a:lnTo>
                  <a:lnTo>
                    <a:pt x="154" y="179"/>
                  </a:lnTo>
                  <a:lnTo>
                    <a:pt x="153" y="181"/>
                  </a:lnTo>
                  <a:close/>
                  <a:moveTo>
                    <a:pt x="169" y="176"/>
                  </a:moveTo>
                  <a:lnTo>
                    <a:pt x="169" y="180"/>
                  </a:lnTo>
                  <a:lnTo>
                    <a:pt x="168" y="180"/>
                  </a:lnTo>
                  <a:lnTo>
                    <a:pt x="167" y="179"/>
                  </a:lnTo>
                  <a:lnTo>
                    <a:pt x="167" y="178"/>
                  </a:lnTo>
                  <a:lnTo>
                    <a:pt x="168" y="175"/>
                  </a:lnTo>
                  <a:lnTo>
                    <a:pt x="169" y="176"/>
                  </a:lnTo>
                  <a:close/>
                  <a:moveTo>
                    <a:pt x="184" y="178"/>
                  </a:moveTo>
                  <a:lnTo>
                    <a:pt x="181" y="179"/>
                  </a:lnTo>
                  <a:lnTo>
                    <a:pt x="181" y="176"/>
                  </a:lnTo>
                  <a:lnTo>
                    <a:pt x="182" y="175"/>
                  </a:lnTo>
                  <a:lnTo>
                    <a:pt x="186" y="176"/>
                  </a:lnTo>
                  <a:lnTo>
                    <a:pt x="186" y="178"/>
                  </a:lnTo>
                  <a:lnTo>
                    <a:pt x="184" y="178"/>
                  </a:lnTo>
                  <a:close/>
                  <a:moveTo>
                    <a:pt x="204" y="174"/>
                  </a:moveTo>
                  <a:lnTo>
                    <a:pt x="202" y="175"/>
                  </a:lnTo>
                  <a:lnTo>
                    <a:pt x="203" y="173"/>
                  </a:lnTo>
                  <a:lnTo>
                    <a:pt x="205" y="170"/>
                  </a:lnTo>
                  <a:lnTo>
                    <a:pt x="210" y="170"/>
                  </a:lnTo>
                  <a:lnTo>
                    <a:pt x="213" y="169"/>
                  </a:lnTo>
                  <a:lnTo>
                    <a:pt x="214" y="169"/>
                  </a:lnTo>
                  <a:lnTo>
                    <a:pt x="212" y="170"/>
                  </a:lnTo>
                  <a:lnTo>
                    <a:pt x="210" y="173"/>
                  </a:lnTo>
                  <a:lnTo>
                    <a:pt x="204" y="174"/>
                  </a:lnTo>
                  <a:close/>
                  <a:moveTo>
                    <a:pt x="179" y="172"/>
                  </a:moveTo>
                  <a:lnTo>
                    <a:pt x="178" y="174"/>
                  </a:lnTo>
                  <a:lnTo>
                    <a:pt x="176" y="174"/>
                  </a:lnTo>
                  <a:lnTo>
                    <a:pt x="173" y="171"/>
                  </a:lnTo>
                  <a:lnTo>
                    <a:pt x="172" y="170"/>
                  </a:lnTo>
                  <a:lnTo>
                    <a:pt x="171" y="169"/>
                  </a:lnTo>
                  <a:lnTo>
                    <a:pt x="172" y="168"/>
                  </a:lnTo>
                  <a:lnTo>
                    <a:pt x="174" y="170"/>
                  </a:lnTo>
                  <a:lnTo>
                    <a:pt x="178" y="170"/>
                  </a:lnTo>
                  <a:lnTo>
                    <a:pt x="179" y="172"/>
                  </a:lnTo>
                  <a:close/>
                  <a:moveTo>
                    <a:pt x="150" y="172"/>
                  </a:moveTo>
                  <a:lnTo>
                    <a:pt x="148" y="174"/>
                  </a:lnTo>
                  <a:lnTo>
                    <a:pt x="148" y="172"/>
                  </a:lnTo>
                  <a:lnTo>
                    <a:pt x="149" y="169"/>
                  </a:lnTo>
                  <a:lnTo>
                    <a:pt x="152" y="168"/>
                  </a:lnTo>
                  <a:lnTo>
                    <a:pt x="152" y="169"/>
                  </a:lnTo>
                  <a:lnTo>
                    <a:pt x="150" y="172"/>
                  </a:lnTo>
                  <a:close/>
                  <a:moveTo>
                    <a:pt x="229" y="163"/>
                  </a:moveTo>
                  <a:lnTo>
                    <a:pt x="233" y="164"/>
                  </a:lnTo>
                  <a:lnTo>
                    <a:pt x="234" y="164"/>
                  </a:lnTo>
                  <a:lnTo>
                    <a:pt x="236" y="164"/>
                  </a:lnTo>
                  <a:lnTo>
                    <a:pt x="236" y="167"/>
                  </a:lnTo>
                  <a:lnTo>
                    <a:pt x="234" y="167"/>
                  </a:lnTo>
                  <a:lnTo>
                    <a:pt x="230" y="170"/>
                  </a:lnTo>
                  <a:lnTo>
                    <a:pt x="228" y="169"/>
                  </a:lnTo>
                  <a:lnTo>
                    <a:pt x="226" y="167"/>
                  </a:lnTo>
                  <a:lnTo>
                    <a:pt x="222" y="167"/>
                  </a:lnTo>
                  <a:lnTo>
                    <a:pt x="221" y="166"/>
                  </a:lnTo>
                  <a:lnTo>
                    <a:pt x="223" y="164"/>
                  </a:lnTo>
                  <a:lnTo>
                    <a:pt x="227" y="163"/>
                  </a:lnTo>
                  <a:lnTo>
                    <a:pt x="229" y="163"/>
                  </a:lnTo>
                  <a:close/>
                  <a:moveTo>
                    <a:pt x="40" y="163"/>
                  </a:moveTo>
                  <a:lnTo>
                    <a:pt x="43" y="167"/>
                  </a:lnTo>
                  <a:lnTo>
                    <a:pt x="41" y="166"/>
                  </a:lnTo>
                  <a:lnTo>
                    <a:pt x="38" y="169"/>
                  </a:lnTo>
                  <a:lnTo>
                    <a:pt x="34" y="165"/>
                  </a:lnTo>
                  <a:lnTo>
                    <a:pt x="32" y="163"/>
                  </a:lnTo>
                  <a:lnTo>
                    <a:pt x="32" y="161"/>
                  </a:lnTo>
                  <a:lnTo>
                    <a:pt x="33" y="158"/>
                  </a:lnTo>
                  <a:lnTo>
                    <a:pt x="36" y="161"/>
                  </a:lnTo>
                  <a:lnTo>
                    <a:pt x="38" y="162"/>
                  </a:lnTo>
                  <a:lnTo>
                    <a:pt x="40" y="163"/>
                  </a:lnTo>
                  <a:close/>
                  <a:moveTo>
                    <a:pt x="170" y="165"/>
                  </a:moveTo>
                  <a:lnTo>
                    <a:pt x="170" y="168"/>
                  </a:lnTo>
                  <a:lnTo>
                    <a:pt x="167" y="164"/>
                  </a:lnTo>
                  <a:lnTo>
                    <a:pt x="164" y="163"/>
                  </a:lnTo>
                  <a:lnTo>
                    <a:pt x="164" y="161"/>
                  </a:lnTo>
                  <a:lnTo>
                    <a:pt x="162" y="159"/>
                  </a:lnTo>
                  <a:lnTo>
                    <a:pt x="161" y="157"/>
                  </a:lnTo>
                  <a:lnTo>
                    <a:pt x="164" y="156"/>
                  </a:lnTo>
                  <a:lnTo>
                    <a:pt x="164" y="156"/>
                  </a:lnTo>
                  <a:lnTo>
                    <a:pt x="166" y="159"/>
                  </a:lnTo>
                  <a:lnTo>
                    <a:pt x="170" y="159"/>
                  </a:lnTo>
                  <a:lnTo>
                    <a:pt x="169" y="161"/>
                  </a:lnTo>
                  <a:lnTo>
                    <a:pt x="170" y="164"/>
                  </a:lnTo>
                  <a:lnTo>
                    <a:pt x="170" y="165"/>
                  </a:lnTo>
                  <a:close/>
                  <a:moveTo>
                    <a:pt x="125" y="158"/>
                  </a:moveTo>
                  <a:lnTo>
                    <a:pt x="123" y="159"/>
                  </a:lnTo>
                  <a:lnTo>
                    <a:pt x="122" y="159"/>
                  </a:lnTo>
                  <a:lnTo>
                    <a:pt x="121" y="159"/>
                  </a:lnTo>
                  <a:lnTo>
                    <a:pt x="121" y="158"/>
                  </a:lnTo>
                  <a:lnTo>
                    <a:pt x="121" y="158"/>
                  </a:lnTo>
                  <a:lnTo>
                    <a:pt x="122" y="157"/>
                  </a:lnTo>
                  <a:lnTo>
                    <a:pt x="123" y="156"/>
                  </a:lnTo>
                  <a:lnTo>
                    <a:pt x="124" y="156"/>
                  </a:lnTo>
                  <a:lnTo>
                    <a:pt x="125" y="157"/>
                  </a:lnTo>
                  <a:lnTo>
                    <a:pt x="125" y="158"/>
                  </a:lnTo>
                  <a:close/>
                  <a:moveTo>
                    <a:pt x="31" y="140"/>
                  </a:moveTo>
                  <a:lnTo>
                    <a:pt x="32" y="145"/>
                  </a:lnTo>
                  <a:lnTo>
                    <a:pt x="34" y="145"/>
                  </a:lnTo>
                  <a:lnTo>
                    <a:pt x="37" y="150"/>
                  </a:lnTo>
                  <a:lnTo>
                    <a:pt x="37" y="152"/>
                  </a:lnTo>
                  <a:lnTo>
                    <a:pt x="36" y="153"/>
                  </a:lnTo>
                  <a:lnTo>
                    <a:pt x="31" y="150"/>
                  </a:lnTo>
                  <a:lnTo>
                    <a:pt x="30" y="152"/>
                  </a:lnTo>
                  <a:lnTo>
                    <a:pt x="28" y="151"/>
                  </a:lnTo>
                  <a:lnTo>
                    <a:pt x="27" y="149"/>
                  </a:lnTo>
                  <a:lnTo>
                    <a:pt x="27" y="148"/>
                  </a:lnTo>
                  <a:lnTo>
                    <a:pt x="27" y="147"/>
                  </a:lnTo>
                  <a:lnTo>
                    <a:pt x="26" y="146"/>
                  </a:lnTo>
                  <a:lnTo>
                    <a:pt x="24" y="148"/>
                  </a:lnTo>
                  <a:lnTo>
                    <a:pt x="23" y="148"/>
                  </a:lnTo>
                  <a:lnTo>
                    <a:pt x="23" y="147"/>
                  </a:lnTo>
                  <a:lnTo>
                    <a:pt x="25" y="142"/>
                  </a:lnTo>
                  <a:lnTo>
                    <a:pt x="26" y="141"/>
                  </a:lnTo>
                  <a:lnTo>
                    <a:pt x="27" y="142"/>
                  </a:lnTo>
                  <a:lnTo>
                    <a:pt x="28" y="142"/>
                  </a:lnTo>
                  <a:lnTo>
                    <a:pt x="29" y="139"/>
                  </a:lnTo>
                  <a:lnTo>
                    <a:pt x="29" y="137"/>
                  </a:lnTo>
                  <a:lnTo>
                    <a:pt x="30" y="136"/>
                  </a:lnTo>
                  <a:lnTo>
                    <a:pt x="31" y="140"/>
                  </a:lnTo>
                  <a:close/>
                  <a:moveTo>
                    <a:pt x="36" y="142"/>
                  </a:moveTo>
                  <a:lnTo>
                    <a:pt x="34" y="142"/>
                  </a:lnTo>
                  <a:lnTo>
                    <a:pt x="32" y="139"/>
                  </a:lnTo>
                  <a:lnTo>
                    <a:pt x="32" y="136"/>
                  </a:lnTo>
                  <a:lnTo>
                    <a:pt x="32" y="136"/>
                  </a:lnTo>
                  <a:lnTo>
                    <a:pt x="33" y="136"/>
                  </a:lnTo>
                  <a:lnTo>
                    <a:pt x="34" y="137"/>
                  </a:lnTo>
                  <a:lnTo>
                    <a:pt x="34" y="138"/>
                  </a:lnTo>
                  <a:lnTo>
                    <a:pt x="35" y="139"/>
                  </a:lnTo>
                  <a:lnTo>
                    <a:pt x="35" y="140"/>
                  </a:lnTo>
                  <a:lnTo>
                    <a:pt x="36" y="142"/>
                  </a:lnTo>
                  <a:close/>
                  <a:moveTo>
                    <a:pt x="206" y="147"/>
                  </a:moveTo>
                  <a:lnTo>
                    <a:pt x="203" y="149"/>
                  </a:lnTo>
                  <a:lnTo>
                    <a:pt x="199" y="145"/>
                  </a:lnTo>
                  <a:lnTo>
                    <a:pt x="199" y="145"/>
                  </a:lnTo>
                  <a:lnTo>
                    <a:pt x="201" y="143"/>
                  </a:lnTo>
                  <a:lnTo>
                    <a:pt x="202" y="141"/>
                  </a:lnTo>
                  <a:lnTo>
                    <a:pt x="202" y="139"/>
                  </a:lnTo>
                  <a:lnTo>
                    <a:pt x="198" y="135"/>
                  </a:lnTo>
                  <a:lnTo>
                    <a:pt x="198" y="132"/>
                  </a:lnTo>
                  <a:lnTo>
                    <a:pt x="204" y="131"/>
                  </a:lnTo>
                  <a:lnTo>
                    <a:pt x="206" y="133"/>
                  </a:lnTo>
                  <a:lnTo>
                    <a:pt x="208" y="134"/>
                  </a:lnTo>
                  <a:lnTo>
                    <a:pt x="207" y="136"/>
                  </a:lnTo>
                  <a:lnTo>
                    <a:pt x="208" y="136"/>
                  </a:lnTo>
                  <a:lnTo>
                    <a:pt x="208" y="143"/>
                  </a:lnTo>
                  <a:lnTo>
                    <a:pt x="206" y="144"/>
                  </a:lnTo>
                  <a:lnTo>
                    <a:pt x="206" y="146"/>
                  </a:lnTo>
                  <a:lnTo>
                    <a:pt x="206" y="147"/>
                  </a:lnTo>
                  <a:close/>
                  <a:moveTo>
                    <a:pt x="33" y="131"/>
                  </a:moveTo>
                  <a:lnTo>
                    <a:pt x="32" y="131"/>
                  </a:lnTo>
                  <a:lnTo>
                    <a:pt x="31" y="131"/>
                  </a:lnTo>
                  <a:lnTo>
                    <a:pt x="30" y="131"/>
                  </a:lnTo>
                  <a:lnTo>
                    <a:pt x="29" y="132"/>
                  </a:lnTo>
                  <a:lnTo>
                    <a:pt x="30" y="129"/>
                  </a:lnTo>
                  <a:lnTo>
                    <a:pt x="30" y="124"/>
                  </a:lnTo>
                  <a:lnTo>
                    <a:pt x="32" y="122"/>
                  </a:lnTo>
                  <a:lnTo>
                    <a:pt x="34" y="121"/>
                  </a:lnTo>
                  <a:lnTo>
                    <a:pt x="35" y="123"/>
                  </a:lnTo>
                  <a:lnTo>
                    <a:pt x="35" y="129"/>
                  </a:lnTo>
                  <a:lnTo>
                    <a:pt x="33" y="131"/>
                  </a:lnTo>
                  <a:close/>
                  <a:moveTo>
                    <a:pt x="161" y="123"/>
                  </a:moveTo>
                  <a:lnTo>
                    <a:pt x="157" y="123"/>
                  </a:lnTo>
                  <a:lnTo>
                    <a:pt x="156" y="123"/>
                  </a:lnTo>
                  <a:lnTo>
                    <a:pt x="157" y="122"/>
                  </a:lnTo>
                  <a:lnTo>
                    <a:pt x="157" y="122"/>
                  </a:lnTo>
                  <a:lnTo>
                    <a:pt x="154" y="120"/>
                  </a:lnTo>
                  <a:lnTo>
                    <a:pt x="154" y="117"/>
                  </a:lnTo>
                  <a:lnTo>
                    <a:pt x="154" y="115"/>
                  </a:lnTo>
                  <a:lnTo>
                    <a:pt x="157" y="117"/>
                  </a:lnTo>
                  <a:lnTo>
                    <a:pt x="158" y="120"/>
                  </a:lnTo>
                  <a:lnTo>
                    <a:pt x="161" y="123"/>
                  </a:lnTo>
                  <a:close/>
                  <a:moveTo>
                    <a:pt x="120" y="117"/>
                  </a:moveTo>
                  <a:lnTo>
                    <a:pt x="122" y="121"/>
                  </a:lnTo>
                  <a:lnTo>
                    <a:pt x="124" y="123"/>
                  </a:lnTo>
                  <a:lnTo>
                    <a:pt x="128" y="124"/>
                  </a:lnTo>
                  <a:lnTo>
                    <a:pt x="130" y="124"/>
                  </a:lnTo>
                  <a:lnTo>
                    <a:pt x="135" y="128"/>
                  </a:lnTo>
                  <a:lnTo>
                    <a:pt x="142" y="128"/>
                  </a:lnTo>
                  <a:lnTo>
                    <a:pt x="143" y="129"/>
                  </a:lnTo>
                  <a:lnTo>
                    <a:pt x="144" y="132"/>
                  </a:lnTo>
                  <a:lnTo>
                    <a:pt x="145" y="134"/>
                  </a:lnTo>
                  <a:lnTo>
                    <a:pt x="146" y="135"/>
                  </a:lnTo>
                  <a:lnTo>
                    <a:pt x="145" y="137"/>
                  </a:lnTo>
                  <a:lnTo>
                    <a:pt x="146" y="142"/>
                  </a:lnTo>
                  <a:lnTo>
                    <a:pt x="148" y="147"/>
                  </a:lnTo>
                  <a:lnTo>
                    <a:pt x="150" y="149"/>
                  </a:lnTo>
                  <a:lnTo>
                    <a:pt x="154" y="150"/>
                  </a:lnTo>
                  <a:lnTo>
                    <a:pt x="157" y="150"/>
                  </a:lnTo>
                  <a:lnTo>
                    <a:pt x="158" y="150"/>
                  </a:lnTo>
                  <a:lnTo>
                    <a:pt x="158" y="154"/>
                  </a:lnTo>
                  <a:lnTo>
                    <a:pt x="156" y="157"/>
                  </a:lnTo>
                  <a:lnTo>
                    <a:pt x="155" y="157"/>
                  </a:lnTo>
                  <a:lnTo>
                    <a:pt x="154" y="157"/>
                  </a:lnTo>
                  <a:lnTo>
                    <a:pt x="153" y="155"/>
                  </a:lnTo>
                  <a:lnTo>
                    <a:pt x="152" y="154"/>
                  </a:lnTo>
                  <a:lnTo>
                    <a:pt x="150" y="154"/>
                  </a:lnTo>
                  <a:lnTo>
                    <a:pt x="149" y="153"/>
                  </a:lnTo>
                  <a:lnTo>
                    <a:pt x="146" y="151"/>
                  </a:lnTo>
                  <a:lnTo>
                    <a:pt x="145" y="149"/>
                  </a:lnTo>
                  <a:lnTo>
                    <a:pt x="145" y="147"/>
                  </a:lnTo>
                  <a:lnTo>
                    <a:pt x="143" y="145"/>
                  </a:lnTo>
                  <a:lnTo>
                    <a:pt x="142" y="142"/>
                  </a:lnTo>
                  <a:lnTo>
                    <a:pt x="141" y="142"/>
                  </a:lnTo>
                  <a:lnTo>
                    <a:pt x="141" y="140"/>
                  </a:lnTo>
                  <a:lnTo>
                    <a:pt x="141" y="140"/>
                  </a:lnTo>
                  <a:lnTo>
                    <a:pt x="136" y="139"/>
                  </a:lnTo>
                  <a:lnTo>
                    <a:pt x="131" y="139"/>
                  </a:lnTo>
                  <a:lnTo>
                    <a:pt x="128" y="137"/>
                  </a:lnTo>
                  <a:lnTo>
                    <a:pt x="127" y="133"/>
                  </a:lnTo>
                  <a:lnTo>
                    <a:pt x="125" y="132"/>
                  </a:lnTo>
                  <a:lnTo>
                    <a:pt x="123" y="131"/>
                  </a:lnTo>
                  <a:lnTo>
                    <a:pt x="122" y="129"/>
                  </a:lnTo>
                  <a:lnTo>
                    <a:pt x="119" y="126"/>
                  </a:lnTo>
                  <a:lnTo>
                    <a:pt x="115" y="123"/>
                  </a:lnTo>
                  <a:lnTo>
                    <a:pt x="112" y="121"/>
                  </a:lnTo>
                  <a:lnTo>
                    <a:pt x="108" y="120"/>
                  </a:lnTo>
                  <a:lnTo>
                    <a:pt x="105" y="122"/>
                  </a:lnTo>
                  <a:lnTo>
                    <a:pt x="103" y="121"/>
                  </a:lnTo>
                  <a:lnTo>
                    <a:pt x="103" y="120"/>
                  </a:lnTo>
                  <a:lnTo>
                    <a:pt x="107" y="118"/>
                  </a:lnTo>
                  <a:lnTo>
                    <a:pt x="112" y="115"/>
                  </a:lnTo>
                  <a:lnTo>
                    <a:pt x="115" y="113"/>
                  </a:lnTo>
                  <a:lnTo>
                    <a:pt x="117" y="113"/>
                  </a:lnTo>
                  <a:lnTo>
                    <a:pt x="120" y="117"/>
                  </a:lnTo>
                  <a:close/>
                  <a:moveTo>
                    <a:pt x="132" y="110"/>
                  </a:moveTo>
                  <a:lnTo>
                    <a:pt x="131" y="112"/>
                  </a:lnTo>
                  <a:lnTo>
                    <a:pt x="128" y="111"/>
                  </a:lnTo>
                  <a:lnTo>
                    <a:pt x="126" y="106"/>
                  </a:lnTo>
                  <a:lnTo>
                    <a:pt x="132" y="110"/>
                  </a:lnTo>
                  <a:close/>
                  <a:moveTo>
                    <a:pt x="136" y="109"/>
                  </a:moveTo>
                  <a:lnTo>
                    <a:pt x="134" y="109"/>
                  </a:lnTo>
                  <a:lnTo>
                    <a:pt x="136" y="106"/>
                  </a:lnTo>
                  <a:lnTo>
                    <a:pt x="138" y="104"/>
                  </a:lnTo>
                  <a:lnTo>
                    <a:pt x="137" y="107"/>
                  </a:lnTo>
                  <a:lnTo>
                    <a:pt x="136" y="109"/>
                  </a:lnTo>
                  <a:close/>
                  <a:moveTo>
                    <a:pt x="216" y="101"/>
                  </a:moveTo>
                  <a:lnTo>
                    <a:pt x="215" y="104"/>
                  </a:lnTo>
                  <a:lnTo>
                    <a:pt x="220" y="108"/>
                  </a:lnTo>
                  <a:lnTo>
                    <a:pt x="221" y="111"/>
                  </a:lnTo>
                  <a:lnTo>
                    <a:pt x="222" y="113"/>
                  </a:lnTo>
                  <a:lnTo>
                    <a:pt x="221" y="113"/>
                  </a:lnTo>
                  <a:lnTo>
                    <a:pt x="220" y="112"/>
                  </a:lnTo>
                  <a:lnTo>
                    <a:pt x="218" y="112"/>
                  </a:lnTo>
                  <a:lnTo>
                    <a:pt x="219" y="113"/>
                  </a:lnTo>
                  <a:lnTo>
                    <a:pt x="220" y="115"/>
                  </a:lnTo>
                  <a:lnTo>
                    <a:pt x="217" y="116"/>
                  </a:lnTo>
                  <a:lnTo>
                    <a:pt x="215" y="116"/>
                  </a:lnTo>
                  <a:lnTo>
                    <a:pt x="208" y="113"/>
                  </a:lnTo>
                  <a:lnTo>
                    <a:pt x="206" y="112"/>
                  </a:lnTo>
                  <a:lnTo>
                    <a:pt x="211" y="108"/>
                  </a:lnTo>
                  <a:lnTo>
                    <a:pt x="211" y="107"/>
                  </a:lnTo>
                  <a:lnTo>
                    <a:pt x="208" y="107"/>
                  </a:lnTo>
                  <a:lnTo>
                    <a:pt x="205" y="111"/>
                  </a:lnTo>
                  <a:lnTo>
                    <a:pt x="200" y="109"/>
                  </a:lnTo>
                  <a:lnTo>
                    <a:pt x="198" y="107"/>
                  </a:lnTo>
                  <a:lnTo>
                    <a:pt x="198" y="107"/>
                  </a:lnTo>
                  <a:lnTo>
                    <a:pt x="200" y="103"/>
                  </a:lnTo>
                  <a:lnTo>
                    <a:pt x="204" y="103"/>
                  </a:lnTo>
                  <a:lnTo>
                    <a:pt x="205" y="102"/>
                  </a:lnTo>
                  <a:lnTo>
                    <a:pt x="208" y="101"/>
                  </a:lnTo>
                  <a:lnTo>
                    <a:pt x="208" y="100"/>
                  </a:lnTo>
                  <a:lnTo>
                    <a:pt x="214" y="99"/>
                  </a:lnTo>
                  <a:lnTo>
                    <a:pt x="216" y="101"/>
                  </a:lnTo>
                  <a:close/>
                  <a:moveTo>
                    <a:pt x="15" y="97"/>
                  </a:moveTo>
                  <a:lnTo>
                    <a:pt x="15" y="100"/>
                  </a:lnTo>
                  <a:lnTo>
                    <a:pt x="11" y="98"/>
                  </a:lnTo>
                  <a:lnTo>
                    <a:pt x="8" y="96"/>
                  </a:lnTo>
                  <a:lnTo>
                    <a:pt x="6" y="91"/>
                  </a:lnTo>
                  <a:lnTo>
                    <a:pt x="0" y="85"/>
                  </a:lnTo>
                  <a:lnTo>
                    <a:pt x="0" y="84"/>
                  </a:lnTo>
                  <a:lnTo>
                    <a:pt x="2" y="82"/>
                  </a:lnTo>
                  <a:lnTo>
                    <a:pt x="6" y="81"/>
                  </a:lnTo>
                  <a:lnTo>
                    <a:pt x="8" y="82"/>
                  </a:lnTo>
                  <a:lnTo>
                    <a:pt x="10" y="83"/>
                  </a:lnTo>
                  <a:lnTo>
                    <a:pt x="10" y="84"/>
                  </a:lnTo>
                  <a:lnTo>
                    <a:pt x="7" y="87"/>
                  </a:lnTo>
                  <a:lnTo>
                    <a:pt x="7" y="87"/>
                  </a:lnTo>
                  <a:lnTo>
                    <a:pt x="8" y="90"/>
                  </a:lnTo>
                  <a:lnTo>
                    <a:pt x="8" y="90"/>
                  </a:lnTo>
                  <a:lnTo>
                    <a:pt x="10" y="94"/>
                  </a:lnTo>
                  <a:lnTo>
                    <a:pt x="10" y="96"/>
                  </a:lnTo>
                  <a:lnTo>
                    <a:pt x="13" y="96"/>
                  </a:lnTo>
                  <a:lnTo>
                    <a:pt x="15" y="97"/>
                  </a:lnTo>
                  <a:close/>
                  <a:moveTo>
                    <a:pt x="185" y="74"/>
                  </a:moveTo>
                  <a:lnTo>
                    <a:pt x="184" y="76"/>
                  </a:lnTo>
                  <a:lnTo>
                    <a:pt x="183" y="78"/>
                  </a:lnTo>
                  <a:lnTo>
                    <a:pt x="182" y="82"/>
                  </a:lnTo>
                  <a:lnTo>
                    <a:pt x="180" y="82"/>
                  </a:lnTo>
                  <a:lnTo>
                    <a:pt x="180" y="81"/>
                  </a:lnTo>
                  <a:lnTo>
                    <a:pt x="179" y="80"/>
                  </a:lnTo>
                  <a:lnTo>
                    <a:pt x="179" y="78"/>
                  </a:lnTo>
                  <a:lnTo>
                    <a:pt x="178" y="78"/>
                  </a:lnTo>
                  <a:lnTo>
                    <a:pt x="177" y="80"/>
                  </a:lnTo>
                  <a:lnTo>
                    <a:pt x="177" y="81"/>
                  </a:lnTo>
                  <a:lnTo>
                    <a:pt x="175" y="81"/>
                  </a:lnTo>
                  <a:lnTo>
                    <a:pt x="173" y="80"/>
                  </a:lnTo>
                  <a:lnTo>
                    <a:pt x="173" y="77"/>
                  </a:lnTo>
                  <a:lnTo>
                    <a:pt x="173" y="74"/>
                  </a:lnTo>
                  <a:lnTo>
                    <a:pt x="173" y="74"/>
                  </a:lnTo>
                  <a:lnTo>
                    <a:pt x="178" y="73"/>
                  </a:lnTo>
                  <a:lnTo>
                    <a:pt x="180" y="76"/>
                  </a:lnTo>
                  <a:lnTo>
                    <a:pt x="182" y="74"/>
                  </a:lnTo>
                  <a:lnTo>
                    <a:pt x="183" y="73"/>
                  </a:lnTo>
                  <a:lnTo>
                    <a:pt x="185" y="73"/>
                  </a:lnTo>
                  <a:lnTo>
                    <a:pt x="185" y="74"/>
                  </a:lnTo>
                  <a:close/>
                  <a:moveTo>
                    <a:pt x="193" y="56"/>
                  </a:moveTo>
                  <a:lnTo>
                    <a:pt x="189" y="57"/>
                  </a:lnTo>
                  <a:lnTo>
                    <a:pt x="185" y="54"/>
                  </a:lnTo>
                  <a:lnTo>
                    <a:pt x="189" y="53"/>
                  </a:lnTo>
                  <a:lnTo>
                    <a:pt x="191" y="53"/>
                  </a:lnTo>
                  <a:lnTo>
                    <a:pt x="192" y="54"/>
                  </a:lnTo>
                  <a:lnTo>
                    <a:pt x="193" y="56"/>
                  </a:lnTo>
                  <a:close/>
                  <a:moveTo>
                    <a:pt x="164" y="48"/>
                  </a:moveTo>
                  <a:lnTo>
                    <a:pt x="159" y="49"/>
                  </a:lnTo>
                  <a:lnTo>
                    <a:pt x="156" y="47"/>
                  </a:lnTo>
                  <a:lnTo>
                    <a:pt x="156" y="45"/>
                  </a:lnTo>
                  <a:lnTo>
                    <a:pt x="158" y="42"/>
                  </a:lnTo>
                  <a:lnTo>
                    <a:pt x="159" y="41"/>
                  </a:lnTo>
                  <a:lnTo>
                    <a:pt x="162" y="41"/>
                  </a:lnTo>
                  <a:lnTo>
                    <a:pt x="164" y="43"/>
                  </a:lnTo>
                  <a:lnTo>
                    <a:pt x="164" y="44"/>
                  </a:lnTo>
                  <a:lnTo>
                    <a:pt x="164" y="46"/>
                  </a:lnTo>
                  <a:lnTo>
                    <a:pt x="164" y="48"/>
                  </a:lnTo>
                  <a:close/>
                  <a:moveTo>
                    <a:pt x="213" y="2"/>
                  </a:moveTo>
                  <a:lnTo>
                    <a:pt x="216" y="3"/>
                  </a:lnTo>
                  <a:lnTo>
                    <a:pt x="217" y="4"/>
                  </a:lnTo>
                  <a:lnTo>
                    <a:pt x="219" y="5"/>
                  </a:lnTo>
                  <a:lnTo>
                    <a:pt x="220" y="7"/>
                  </a:lnTo>
                  <a:lnTo>
                    <a:pt x="221" y="7"/>
                  </a:lnTo>
                  <a:lnTo>
                    <a:pt x="222" y="10"/>
                  </a:lnTo>
                  <a:lnTo>
                    <a:pt x="222" y="15"/>
                  </a:lnTo>
                  <a:lnTo>
                    <a:pt x="222" y="17"/>
                  </a:lnTo>
                  <a:lnTo>
                    <a:pt x="220" y="18"/>
                  </a:lnTo>
                  <a:lnTo>
                    <a:pt x="213" y="22"/>
                  </a:lnTo>
                  <a:lnTo>
                    <a:pt x="213" y="26"/>
                  </a:lnTo>
                  <a:lnTo>
                    <a:pt x="213" y="28"/>
                  </a:lnTo>
                  <a:lnTo>
                    <a:pt x="213" y="29"/>
                  </a:lnTo>
                  <a:lnTo>
                    <a:pt x="214" y="30"/>
                  </a:lnTo>
                  <a:lnTo>
                    <a:pt x="214" y="32"/>
                  </a:lnTo>
                  <a:lnTo>
                    <a:pt x="213" y="34"/>
                  </a:lnTo>
                  <a:lnTo>
                    <a:pt x="210" y="37"/>
                  </a:lnTo>
                  <a:lnTo>
                    <a:pt x="208" y="40"/>
                  </a:lnTo>
                  <a:lnTo>
                    <a:pt x="206" y="43"/>
                  </a:lnTo>
                  <a:lnTo>
                    <a:pt x="205" y="43"/>
                  </a:lnTo>
                  <a:lnTo>
                    <a:pt x="204" y="43"/>
                  </a:lnTo>
                  <a:lnTo>
                    <a:pt x="203" y="42"/>
                  </a:lnTo>
                  <a:lnTo>
                    <a:pt x="198" y="38"/>
                  </a:lnTo>
                  <a:lnTo>
                    <a:pt x="187" y="37"/>
                  </a:lnTo>
                  <a:lnTo>
                    <a:pt x="181" y="35"/>
                  </a:lnTo>
                  <a:lnTo>
                    <a:pt x="179" y="35"/>
                  </a:lnTo>
                  <a:lnTo>
                    <a:pt x="174" y="32"/>
                  </a:lnTo>
                  <a:lnTo>
                    <a:pt x="171" y="33"/>
                  </a:lnTo>
                  <a:lnTo>
                    <a:pt x="164" y="38"/>
                  </a:lnTo>
                  <a:lnTo>
                    <a:pt x="161" y="38"/>
                  </a:lnTo>
                  <a:lnTo>
                    <a:pt x="157" y="35"/>
                  </a:lnTo>
                  <a:lnTo>
                    <a:pt x="154" y="34"/>
                  </a:lnTo>
                  <a:lnTo>
                    <a:pt x="152" y="36"/>
                  </a:lnTo>
                  <a:lnTo>
                    <a:pt x="147" y="41"/>
                  </a:lnTo>
                  <a:lnTo>
                    <a:pt x="142" y="44"/>
                  </a:lnTo>
                  <a:lnTo>
                    <a:pt x="137" y="43"/>
                  </a:lnTo>
                  <a:lnTo>
                    <a:pt x="131" y="43"/>
                  </a:lnTo>
                  <a:lnTo>
                    <a:pt x="131" y="46"/>
                  </a:lnTo>
                  <a:lnTo>
                    <a:pt x="132" y="48"/>
                  </a:lnTo>
                  <a:lnTo>
                    <a:pt x="135" y="51"/>
                  </a:lnTo>
                  <a:lnTo>
                    <a:pt x="134" y="54"/>
                  </a:lnTo>
                  <a:lnTo>
                    <a:pt x="135" y="56"/>
                  </a:lnTo>
                  <a:lnTo>
                    <a:pt x="137" y="57"/>
                  </a:lnTo>
                  <a:lnTo>
                    <a:pt x="140" y="57"/>
                  </a:lnTo>
                  <a:lnTo>
                    <a:pt x="146" y="60"/>
                  </a:lnTo>
                  <a:lnTo>
                    <a:pt x="148" y="63"/>
                  </a:lnTo>
                  <a:lnTo>
                    <a:pt x="150" y="68"/>
                  </a:lnTo>
                  <a:lnTo>
                    <a:pt x="147" y="65"/>
                  </a:lnTo>
                  <a:lnTo>
                    <a:pt x="144" y="62"/>
                  </a:lnTo>
                  <a:lnTo>
                    <a:pt x="141" y="61"/>
                  </a:lnTo>
                  <a:lnTo>
                    <a:pt x="136" y="59"/>
                  </a:lnTo>
                  <a:lnTo>
                    <a:pt x="134" y="59"/>
                  </a:lnTo>
                  <a:lnTo>
                    <a:pt x="131" y="60"/>
                  </a:lnTo>
                  <a:lnTo>
                    <a:pt x="130" y="61"/>
                  </a:lnTo>
                  <a:lnTo>
                    <a:pt x="134" y="65"/>
                  </a:lnTo>
                  <a:lnTo>
                    <a:pt x="136" y="67"/>
                  </a:lnTo>
                  <a:lnTo>
                    <a:pt x="138" y="69"/>
                  </a:lnTo>
                  <a:lnTo>
                    <a:pt x="139" y="73"/>
                  </a:lnTo>
                  <a:lnTo>
                    <a:pt x="139" y="74"/>
                  </a:lnTo>
                  <a:lnTo>
                    <a:pt x="137" y="75"/>
                  </a:lnTo>
                  <a:lnTo>
                    <a:pt x="134" y="73"/>
                  </a:lnTo>
                  <a:lnTo>
                    <a:pt x="128" y="65"/>
                  </a:lnTo>
                  <a:lnTo>
                    <a:pt x="121" y="63"/>
                  </a:lnTo>
                  <a:lnTo>
                    <a:pt x="120" y="65"/>
                  </a:lnTo>
                  <a:lnTo>
                    <a:pt x="121" y="69"/>
                  </a:lnTo>
                  <a:lnTo>
                    <a:pt x="122" y="71"/>
                  </a:lnTo>
                  <a:lnTo>
                    <a:pt x="129" y="76"/>
                  </a:lnTo>
                  <a:lnTo>
                    <a:pt x="128" y="76"/>
                  </a:lnTo>
                  <a:lnTo>
                    <a:pt x="127" y="77"/>
                  </a:lnTo>
                  <a:lnTo>
                    <a:pt x="120" y="74"/>
                  </a:lnTo>
                  <a:lnTo>
                    <a:pt x="118" y="70"/>
                  </a:lnTo>
                  <a:lnTo>
                    <a:pt x="117" y="65"/>
                  </a:lnTo>
                  <a:lnTo>
                    <a:pt x="111" y="61"/>
                  </a:lnTo>
                  <a:lnTo>
                    <a:pt x="104" y="57"/>
                  </a:lnTo>
                  <a:lnTo>
                    <a:pt x="102" y="54"/>
                  </a:lnTo>
                  <a:lnTo>
                    <a:pt x="104" y="52"/>
                  </a:lnTo>
                  <a:lnTo>
                    <a:pt x="105" y="49"/>
                  </a:lnTo>
                  <a:lnTo>
                    <a:pt x="101" y="50"/>
                  </a:lnTo>
                  <a:lnTo>
                    <a:pt x="99" y="51"/>
                  </a:lnTo>
                  <a:lnTo>
                    <a:pt x="95" y="53"/>
                  </a:lnTo>
                  <a:lnTo>
                    <a:pt x="95" y="56"/>
                  </a:lnTo>
                  <a:lnTo>
                    <a:pt x="96" y="59"/>
                  </a:lnTo>
                  <a:lnTo>
                    <a:pt x="95" y="62"/>
                  </a:lnTo>
                  <a:lnTo>
                    <a:pt x="93" y="69"/>
                  </a:lnTo>
                  <a:lnTo>
                    <a:pt x="95" y="72"/>
                  </a:lnTo>
                  <a:lnTo>
                    <a:pt x="102" y="82"/>
                  </a:lnTo>
                  <a:lnTo>
                    <a:pt x="105" y="89"/>
                  </a:lnTo>
                  <a:lnTo>
                    <a:pt x="107" y="92"/>
                  </a:lnTo>
                  <a:lnTo>
                    <a:pt x="111" y="95"/>
                  </a:lnTo>
                  <a:lnTo>
                    <a:pt x="115" y="100"/>
                  </a:lnTo>
                  <a:lnTo>
                    <a:pt x="117" y="103"/>
                  </a:lnTo>
                  <a:lnTo>
                    <a:pt x="118" y="107"/>
                  </a:lnTo>
                  <a:lnTo>
                    <a:pt x="114" y="111"/>
                  </a:lnTo>
                  <a:lnTo>
                    <a:pt x="112" y="111"/>
                  </a:lnTo>
                  <a:lnTo>
                    <a:pt x="111" y="109"/>
                  </a:lnTo>
                  <a:lnTo>
                    <a:pt x="113" y="106"/>
                  </a:lnTo>
                  <a:lnTo>
                    <a:pt x="112" y="105"/>
                  </a:lnTo>
                  <a:lnTo>
                    <a:pt x="107" y="101"/>
                  </a:lnTo>
                  <a:lnTo>
                    <a:pt x="105" y="102"/>
                  </a:lnTo>
                  <a:lnTo>
                    <a:pt x="102" y="105"/>
                  </a:lnTo>
                  <a:lnTo>
                    <a:pt x="104" y="108"/>
                  </a:lnTo>
                  <a:lnTo>
                    <a:pt x="106" y="111"/>
                  </a:lnTo>
                  <a:lnTo>
                    <a:pt x="106" y="113"/>
                  </a:lnTo>
                  <a:lnTo>
                    <a:pt x="109" y="113"/>
                  </a:lnTo>
                  <a:lnTo>
                    <a:pt x="105" y="117"/>
                  </a:lnTo>
                  <a:lnTo>
                    <a:pt x="101" y="119"/>
                  </a:lnTo>
                  <a:lnTo>
                    <a:pt x="97" y="119"/>
                  </a:lnTo>
                  <a:lnTo>
                    <a:pt x="95" y="119"/>
                  </a:lnTo>
                  <a:lnTo>
                    <a:pt x="93" y="120"/>
                  </a:lnTo>
                  <a:lnTo>
                    <a:pt x="96" y="121"/>
                  </a:lnTo>
                  <a:lnTo>
                    <a:pt x="98" y="121"/>
                  </a:lnTo>
                  <a:lnTo>
                    <a:pt x="100" y="123"/>
                  </a:lnTo>
                  <a:lnTo>
                    <a:pt x="108" y="125"/>
                  </a:lnTo>
                  <a:lnTo>
                    <a:pt x="112" y="128"/>
                  </a:lnTo>
                  <a:lnTo>
                    <a:pt x="115" y="129"/>
                  </a:lnTo>
                  <a:lnTo>
                    <a:pt x="119" y="134"/>
                  </a:lnTo>
                  <a:lnTo>
                    <a:pt x="125" y="136"/>
                  </a:lnTo>
                  <a:lnTo>
                    <a:pt x="129" y="141"/>
                  </a:lnTo>
                  <a:lnTo>
                    <a:pt x="134" y="142"/>
                  </a:lnTo>
                  <a:lnTo>
                    <a:pt x="138" y="144"/>
                  </a:lnTo>
                  <a:lnTo>
                    <a:pt x="139" y="146"/>
                  </a:lnTo>
                  <a:lnTo>
                    <a:pt x="140" y="150"/>
                  </a:lnTo>
                  <a:lnTo>
                    <a:pt x="141" y="157"/>
                  </a:lnTo>
                  <a:lnTo>
                    <a:pt x="141" y="163"/>
                  </a:lnTo>
                  <a:lnTo>
                    <a:pt x="141" y="164"/>
                  </a:lnTo>
                  <a:lnTo>
                    <a:pt x="141" y="167"/>
                  </a:lnTo>
                  <a:lnTo>
                    <a:pt x="140" y="168"/>
                  </a:lnTo>
                  <a:lnTo>
                    <a:pt x="138" y="169"/>
                  </a:lnTo>
                  <a:lnTo>
                    <a:pt x="135" y="164"/>
                  </a:lnTo>
                  <a:lnTo>
                    <a:pt x="131" y="160"/>
                  </a:lnTo>
                  <a:lnTo>
                    <a:pt x="126" y="155"/>
                  </a:lnTo>
                  <a:lnTo>
                    <a:pt x="125" y="154"/>
                  </a:lnTo>
                  <a:lnTo>
                    <a:pt x="123" y="154"/>
                  </a:lnTo>
                  <a:lnTo>
                    <a:pt x="121" y="156"/>
                  </a:lnTo>
                  <a:lnTo>
                    <a:pt x="113" y="157"/>
                  </a:lnTo>
                  <a:lnTo>
                    <a:pt x="110" y="159"/>
                  </a:lnTo>
                  <a:lnTo>
                    <a:pt x="109" y="159"/>
                  </a:lnTo>
                  <a:lnTo>
                    <a:pt x="109" y="160"/>
                  </a:lnTo>
                  <a:lnTo>
                    <a:pt x="110" y="161"/>
                  </a:lnTo>
                  <a:lnTo>
                    <a:pt x="112" y="164"/>
                  </a:lnTo>
                  <a:lnTo>
                    <a:pt x="112" y="167"/>
                  </a:lnTo>
                  <a:lnTo>
                    <a:pt x="113" y="170"/>
                  </a:lnTo>
                  <a:lnTo>
                    <a:pt x="115" y="172"/>
                  </a:lnTo>
                  <a:lnTo>
                    <a:pt x="118" y="172"/>
                  </a:lnTo>
                  <a:lnTo>
                    <a:pt x="120" y="172"/>
                  </a:lnTo>
                  <a:lnTo>
                    <a:pt x="120" y="174"/>
                  </a:lnTo>
                  <a:lnTo>
                    <a:pt x="122" y="175"/>
                  </a:lnTo>
                  <a:lnTo>
                    <a:pt x="123" y="176"/>
                  </a:lnTo>
                  <a:lnTo>
                    <a:pt x="123" y="178"/>
                  </a:lnTo>
                  <a:lnTo>
                    <a:pt x="115" y="180"/>
                  </a:lnTo>
                  <a:lnTo>
                    <a:pt x="113" y="181"/>
                  </a:lnTo>
                  <a:lnTo>
                    <a:pt x="112" y="182"/>
                  </a:lnTo>
                  <a:lnTo>
                    <a:pt x="111" y="181"/>
                  </a:lnTo>
                  <a:lnTo>
                    <a:pt x="111" y="178"/>
                  </a:lnTo>
                  <a:lnTo>
                    <a:pt x="108" y="176"/>
                  </a:lnTo>
                  <a:lnTo>
                    <a:pt x="106" y="175"/>
                  </a:lnTo>
                  <a:lnTo>
                    <a:pt x="102" y="174"/>
                  </a:lnTo>
                  <a:lnTo>
                    <a:pt x="100" y="172"/>
                  </a:lnTo>
                  <a:lnTo>
                    <a:pt x="98" y="174"/>
                  </a:lnTo>
                  <a:lnTo>
                    <a:pt x="100" y="180"/>
                  </a:lnTo>
                  <a:lnTo>
                    <a:pt x="102" y="184"/>
                  </a:lnTo>
                  <a:lnTo>
                    <a:pt x="107" y="195"/>
                  </a:lnTo>
                  <a:lnTo>
                    <a:pt x="109" y="201"/>
                  </a:lnTo>
                  <a:lnTo>
                    <a:pt x="110" y="204"/>
                  </a:lnTo>
                  <a:lnTo>
                    <a:pt x="109" y="210"/>
                  </a:lnTo>
                  <a:lnTo>
                    <a:pt x="111" y="213"/>
                  </a:lnTo>
                  <a:lnTo>
                    <a:pt x="112" y="217"/>
                  </a:lnTo>
                  <a:lnTo>
                    <a:pt x="111" y="217"/>
                  </a:lnTo>
                  <a:lnTo>
                    <a:pt x="109" y="216"/>
                  </a:lnTo>
                  <a:lnTo>
                    <a:pt x="107" y="214"/>
                  </a:lnTo>
                  <a:lnTo>
                    <a:pt x="102" y="208"/>
                  </a:lnTo>
                  <a:lnTo>
                    <a:pt x="100" y="204"/>
                  </a:lnTo>
                  <a:lnTo>
                    <a:pt x="98" y="204"/>
                  </a:lnTo>
                  <a:lnTo>
                    <a:pt x="95" y="204"/>
                  </a:lnTo>
                  <a:lnTo>
                    <a:pt x="91" y="213"/>
                  </a:lnTo>
                  <a:lnTo>
                    <a:pt x="91" y="217"/>
                  </a:lnTo>
                  <a:lnTo>
                    <a:pt x="89" y="216"/>
                  </a:lnTo>
                  <a:lnTo>
                    <a:pt x="87" y="215"/>
                  </a:lnTo>
                  <a:lnTo>
                    <a:pt x="88" y="210"/>
                  </a:lnTo>
                  <a:lnTo>
                    <a:pt x="87" y="207"/>
                  </a:lnTo>
                  <a:lnTo>
                    <a:pt x="83" y="200"/>
                  </a:lnTo>
                  <a:lnTo>
                    <a:pt x="80" y="199"/>
                  </a:lnTo>
                  <a:lnTo>
                    <a:pt x="80" y="197"/>
                  </a:lnTo>
                  <a:lnTo>
                    <a:pt x="78" y="194"/>
                  </a:lnTo>
                  <a:lnTo>
                    <a:pt x="76" y="195"/>
                  </a:lnTo>
                  <a:lnTo>
                    <a:pt x="74" y="196"/>
                  </a:lnTo>
                  <a:lnTo>
                    <a:pt x="74" y="200"/>
                  </a:lnTo>
                  <a:lnTo>
                    <a:pt x="73" y="203"/>
                  </a:lnTo>
                  <a:lnTo>
                    <a:pt x="72" y="206"/>
                  </a:lnTo>
                  <a:lnTo>
                    <a:pt x="67" y="201"/>
                  </a:lnTo>
                  <a:lnTo>
                    <a:pt x="62" y="192"/>
                  </a:lnTo>
                  <a:lnTo>
                    <a:pt x="62" y="187"/>
                  </a:lnTo>
                  <a:lnTo>
                    <a:pt x="66" y="183"/>
                  </a:lnTo>
                  <a:lnTo>
                    <a:pt x="65" y="180"/>
                  </a:lnTo>
                  <a:lnTo>
                    <a:pt x="62" y="174"/>
                  </a:lnTo>
                  <a:lnTo>
                    <a:pt x="57" y="170"/>
                  </a:lnTo>
                  <a:lnTo>
                    <a:pt x="54" y="169"/>
                  </a:lnTo>
                  <a:lnTo>
                    <a:pt x="53" y="164"/>
                  </a:lnTo>
                  <a:lnTo>
                    <a:pt x="50" y="162"/>
                  </a:lnTo>
                  <a:lnTo>
                    <a:pt x="48" y="161"/>
                  </a:lnTo>
                  <a:lnTo>
                    <a:pt x="48" y="159"/>
                  </a:lnTo>
                  <a:lnTo>
                    <a:pt x="48" y="159"/>
                  </a:lnTo>
                  <a:lnTo>
                    <a:pt x="54" y="154"/>
                  </a:lnTo>
                  <a:lnTo>
                    <a:pt x="57" y="147"/>
                  </a:lnTo>
                  <a:lnTo>
                    <a:pt x="58" y="147"/>
                  </a:lnTo>
                  <a:lnTo>
                    <a:pt x="61" y="148"/>
                  </a:lnTo>
                  <a:lnTo>
                    <a:pt x="65" y="148"/>
                  </a:lnTo>
                  <a:lnTo>
                    <a:pt x="68" y="144"/>
                  </a:lnTo>
                  <a:lnTo>
                    <a:pt x="70" y="142"/>
                  </a:lnTo>
                  <a:lnTo>
                    <a:pt x="74" y="142"/>
                  </a:lnTo>
                  <a:lnTo>
                    <a:pt x="83" y="148"/>
                  </a:lnTo>
                  <a:lnTo>
                    <a:pt x="93" y="151"/>
                  </a:lnTo>
                  <a:lnTo>
                    <a:pt x="98" y="153"/>
                  </a:lnTo>
                  <a:lnTo>
                    <a:pt x="101" y="157"/>
                  </a:lnTo>
                  <a:lnTo>
                    <a:pt x="102" y="157"/>
                  </a:lnTo>
                  <a:lnTo>
                    <a:pt x="105" y="157"/>
                  </a:lnTo>
                  <a:lnTo>
                    <a:pt x="104" y="155"/>
                  </a:lnTo>
                  <a:lnTo>
                    <a:pt x="104" y="153"/>
                  </a:lnTo>
                  <a:lnTo>
                    <a:pt x="106" y="152"/>
                  </a:lnTo>
                  <a:lnTo>
                    <a:pt x="111" y="152"/>
                  </a:lnTo>
                  <a:lnTo>
                    <a:pt x="112" y="152"/>
                  </a:lnTo>
                  <a:lnTo>
                    <a:pt x="113" y="150"/>
                  </a:lnTo>
                  <a:lnTo>
                    <a:pt x="112" y="148"/>
                  </a:lnTo>
                  <a:lnTo>
                    <a:pt x="111" y="147"/>
                  </a:lnTo>
                  <a:lnTo>
                    <a:pt x="109" y="147"/>
                  </a:lnTo>
                  <a:lnTo>
                    <a:pt x="107" y="147"/>
                  </a:lnTo>
                  <a:lnTo>
                    <a:pt x="105" y="147"/>
                  </a:lnTo>
                  <a:lnTo>
                    <a:pt x="102" y="146"/>
                  </a:lnTo>
                  <a:lnTo>
                    <a:pt x="101" y="145"/>
                  </a:lnTo>
                  <a:lnTo>
                    <a:pt x="100" y="144"/>
                  </a:lnTo>
                  <a:lnTo>
                    <a:pt x="94" y="142"/>
                  </a:lnTo>
                  <a:lnTo>
                    <a:pt x="89" y="137"/>
                  </a:lnTo>
                  <a:lnTo>
                    <a:pt x="88" y="140"/>
                  </a:lnTo>
                  <a:lnTo>
                    <a:pt x="85" y="141"/>
                  </a:lnTo>
                  <a:lnTo>
                    <a:pt x="83" y="141"/>
                  </a:lnTo>
                  <a:lnTo>
                    <a:pt x="74" y="139"/>
                  </a:lnTo>
                  <a:lnTo>
                    <a:pt x="69" y="140"/>
                  </a:lnTo>
                  <a:lnTo>
                    <a:pt x="67" y="141"/>
                  </a:lnTo>
                  <a:lnTo>
                    <a:pt x="64" y="141"/>
                  </a:lnTo>
                  <a:lnTo>
                    <a:pt x="62" y="142"/>
                  </a:lnTo>
                  <a:lnTo>
                    <a:pt x="59" y="142"/>
                  </a:lnTo>
                  <a:lnTo>
                    <a:pt x="56" y="139"/>
                  </a:lnTo>
                  <a:lnTo>
                    <a:pt x="55" y="136"/>
                  </a:lnTo>
                  <a:lnTo>
                    <a:pt x="54" y="136"/>
                  </a:lnTo>
                  <a:lnTo>
                    <a:pt x="54" y="138"/>
                  </a:lnTo>
                  <a:lnTo>
                    <a:pt x="53" y="140"/>
                  </a:lnTo>
                  <a:lnTo>
                    <a:pt x="49" y="141"/>
                  </a:lnTo>
                  <a:lnTo>
                    <a:pt x="48" y="140"/>
                  </a:lnTo>
                  <a:lnTo>
                    <a:pt x="46" y="135"/>
                  </a:lnTo>
                  <a:lnTo>
                    <a:pt x="43" y="129"/>
                  </a:lnTo>
                  <a:lnTo>
                    <a:pt x="39" y="124"/>
                  </a:lnTo>
                  <a:lnTo>
                    <a:pt x="37" y="123"/>
                  </a:lnTo>
                  <a:lnTo>
                    <a:pt x="37" y="120"/>
                  </a:lnTo>
                  <a:lnTo>
                    <a:pt x="37" y="118"/>
                  </a:lnTo>
                  <a:lnTo>
                    <a:pt x="40" y="117"/>
                  </a:lnTo>
                  <a:lnTo>
                    <a:pt x="46" y="120"/>
                  </a:lnTo>
                  <a:lnTo>
                    <a:pt x="48" y="119"/>
                  </a:lnTo>
                  <a:lnTo>
                    <a:pt x="49" y="118"/>
                  </a:lnTo>
                  <a:lnTo>
                    <a:pt x="48" y="115"/>
                  </a:lnTo>
                  <a:lnTo>
                    <a:pt x="48" y="113"/>
                  </a:lnTo>
                  <a:lnTo>
                    <a:pt x="46" y="113"/>
                  </a:lnTo>
                  <a:lnTo>
                    <a:pt x="44" y="113"/>
                  </a:lnTo>
                  <a:lnTo>
                    <a:pt x="41" y="113"/>
                  </a:lnTo>
                  <a:lnTo>
                    <a:pt x="37" y="114"/>
                  </a:lnTo>
                  <a:lnTo>
                    <a:pt x="35" y="113"/>
                  </a:lnTo>
                  <a:lnTo>
                    <a:pt x="34" y="112"/>
                  </a:lnTo>
                  <a:lnTo>
                    <a:pt x="30" y="109"/>
                  </a:lnTo>
                  <a:lnTo>
                    <a:pt x="27" y="105"/>
                  </a:lnTo>
                  <a:lnTo>
                    <a:pt x="21" y="101"/>
                  </a:lnTo>
                  <a:lnTo>
                    <a:pt x="18" y="92"/>
                  </a:lnTo>
                  <a:lnTo>
                    <a:pt x="15" y="89"/>
                  </a:lnTo>
                  <a:lnTo>
                    <a:pt x="12" y="85"/>
                  </a:lnTo>
                  <a:lnTo>
                    <a:pt x="13" y="85"/>
                  </a:lnTo>
                  <a:lnTo>
                    <a:pt x="14" y="86"/>
                  </a:lnTo>
                  <a:lnTo>
                    <a:pt x="16" y="88"/>
                  </a:lnTo>
                  <a:lnTo>
                    <a:pt x="18" y="88"/>
                  </a:lnTo>
                  <a:lnTo>
                    <a:pt x="20" y="87"/>
                  </a:lnTo>
                  <a:lnTo>
                    <a:pt x="21" y="86"/>
                  </a:lnTo>
                  <a:lnTo>
                    <a:pt x="21" y="84"/>
                  </a:lnTo>
                  <a:lnTo>
                    <a:pt x="21" y="82"/>
                  </a:lnTo>
                  <a:lnTo>
                    <a:pt x="22" y="82"/>
                  </a:lnTo>
                  <a:lnTo>
                    <a:pt x="24" y="82"/>
                  </a:lnTo>
                  <a:lnTo>
                    <a:pt x="24" y="82"/>
                  </a:lnTo>
                  <a:lnTo>
                    <a:pt x="24" y="80"/>
                  </a:lnTo>
                  <a:lnTo>
                    <a:pt x="23" y="78"/>
                  </a:lnTo>
                  <a:lnTo>
                    <a:pt x="22" y="76"/>
                  </a:lnTo>
                  <a:lnTo>
                    <a:pt x="22" y="74"/>
                  </a:lnTo>
                  <a:lnTo>
                    <a:pt x="22" y="74"/>
                  </a:lnTo>
                  <a:lnTo>
                    <a:pt x="24" y="73"/>
                  </a:lnTo>
                  <a:lnTo>
                    <a:pt x="25" y="71"/>
                  </a:lnTo>
                  <a:lnTo>
                    <a:pt x="26" y="71"/>
                  </a:lnTo>
                  <a:lnTo>
                    <a:pt x="28" y="71"/>
                  </a:lnTo>
                  <a:lnTo>
                    <a:pt x="31" y="70"/>
                  </a:lnTo>
                  <a:lnTo>
                    <a:pt x="33" y="69"/>
                  </a:lnTo>
                  <a:lnTo>
                    <a:pt x="33" y="67"/>
                  </a:lnTo>
                  <a:lnTo>
                    <a:pt x="34" y="63"/>
                  </a:lnTo>
                  <a:lnTo>
                    <a:pt x="35" y="61"/>
                  </a:lnTo>
                  <a:lnTo>
                    <a:pt x="36" y="60"/>
                  </a:lnTo>
                  <a:lnTo>
                    <a:pt x="37" y="57"/>
                  </a:lnTo>
                  <a:lnTo>
                    <a:pt x="38" y="55"/>
                  </a:lnTo>
                  <a:lnTo>
                    <a:pt x="40" y="54"/>
                  </a:lnTo>
                  <a:lnTo>
                    <a:pt x="42" y="53"/>
                  </a:lnTo>
                  <a:lnTo>
                    <a:pt x="44" y="50"/>
                  </a:lnTo>
                  <a:lnTo>
                    <a:pt x="44" y="48"/>
                  </a:lnTo>
                  <a:lnTo>
                    <a:pt x="44" y="46"/>
                  </a:lnTo>
                  <a:lnTo>
                    <a:pt x="43" y="44"/>
                  </a:lnTo>
                  <a:lnTo>
                    <a:pt x="42" y="42"/>
                  </a:lnTo>
                  <a:lnTo>
                    <a:pt x="43" y="38"/>
                  </a:lnTo>
                  <a:lnTo>
                    <a:pt x="47" y="38"/>
                  </a:lnTo>
                  <a:lnTo>
                    <a:pt x="48" y="38"/>
                  </a:lnTo>
                  <a:lnTo>
                    <a:pt x="54" y="38"/>
                  </a:lnTo>
                  <a:lnTo>
                    <a:pt x="57" y="36"/>
                  </a:lnTo>
                  <a:lnTo>
                    <a:pt x="59" y="36"/>
                  </a:lnTo>
                  <a:lnTo>
                    <a:pt x="62" y="38"/>
                  </a:lnTo>
                  <a:lnTo>
                    <a:pt x="63" y="37"/>
                  </a:lnTo>
                  <a:lnTo>
                    <a:pt x="68" y="34"/>
                  </a:lnTo>
                  <a:lnTo>
                    <a:pt x="73" y="27"/>
                  </a:lnTo>
                  <a:lnTo>
                    <a:pt x="75" y="27"/>
                  </a:lnTo>
                  <a:lnTo>
                    <a:pt x="80" y="26"/>
                  </a:lnTo>
                  <a:lnTo>
                    <a:pt x="81" y="26"/>
                  </a:lnTo>
                  <a:lnTo>
                    <a:pt x="83" y="26"/>
                  </a:lnTo>
                  <a:lnTo>
                    <a:pt x="89" y="27"/>
                  </a:lnTo>
                  <a:lnTo>
                    <a:pt x="91" y="27"/>
                  </a:lnTo>
                  <a:lnTo>
                    <a:pt x="95" y="26"/>
                  </a:lnTo>
                  <a:lnTo>
                    <a:pt x="99" y="24"/>
                  </a:lnTo>
                  <a:lnTo>
                    <a:pt x="100" y="19"/>
                  </a:lnTo>
                  <a:lnTo>
                    <a:pt x="101" y="18"/>
                  </a:lnTo>
                  <a:lnTo>
                    <a:pt x="103" y="18"/>
                  </a:lnTo>
                  <a:lnTo>
                    <a:pt x="105" y="18"/>
                  </a:lnTo>
                  <a:lnTo>
                    <a:pt x="108" y="18"/>
                  </a:lnTo>
                  <a:lnTo>
                    <a:pt x="112" y="18"/>
                  </a:lnTo>
                  <a:lnTo>
                    <a:pt x="115" y="16"/>
                  </a:lnTo>
                  <a:lnTo>
                    <a:pt x="119" y="16"/>
                  </a:lnTo>
                  <a:lnTo>
                    <a:pt x="121" y="15"/>
                  </a:lnTo>
                  <a:lnTo>
                    <a:pt x="125" y="16"/>
                  </a:lnTo>
                  <a:lnTo>
                    <a:pt x="128" y="16"/>
                  </a:lnTo>
                  <a:lnTo>
                    <a:pt x="132" y="14"/>
                  </a:lnTo>
                  <a:lnTo>
                    <a:pt x="136" y="13"/>
                  </a:lnTo>
                  <a:lnTo>
                    <a:pt x="139" y="13"/>
                  </a:lnTo>
                  <a:lnTo>
                    <a:pt x="140" y="13"/>
                  </a:lnTo>
                  <a:lnTo>
                    <a:pt x="141" y="12"/>
                  </a:lnTo>
                  <a:lnTo>
                    <a:pt x="141" y="10"/>
                  </a:lnTo>
                  <a:lnTo>
                    <a:pt x="147" y="10"/>
                  </a:lnTo>
                  <a:lnTo>
                    <a:pt x="148" y="10"/>
                  </a:lnTo>
                  <a:lnTo>
                    <a:pt x="152" y="10"/>
                  </a:lnTo>
                  <a:lnTo>
                    <a:pt x="154" y="8"/>
                  </a:lnTo>
                  <a:lnTo>
                    <a:pt x="156" y="8"/>
                  </a:lnTo>
                  <a:lnTo>
                    <a:pt x="158" y="12"/>
                  </a:lnTo>
                  <a:lnTo>
                    <a:pt x="158" y="13"/>
                  </a:lnTo>
                  <a:lnTo>
                    <a:pt x="160" y="14"/>
                  </a:lnTo>
                  <a:lnTo>
                    <a:pt x="164" y="17"/>
                  </a:lnTo>
                  <a:lnTo>
                    <a:pt x="164" y="16"/>
                  </a:lnTo>
                  <a:lnTo>
                    <a:pt x="166" y="15"/>
                  </a:lnTo>
                  <a:lnTo>
                    <a:pt x="171" y="16"/>
                  </a:lnTo>
                  <a:lnTo>
                    <a:pt x="175" y="19"/>
                  </a:lnTo>
                  <a:lnTo>
                    <a:pt x="179" y="22"/>
                  </a:lnTo>
                  <a:lnTo>
                    <a:pt x="183" y="21"/>
                  </a:lnTo>
                  <a:lnTo>
                    <a:pt x="188" y="19"/>
                  </a:lnTo>
                  <a:lnTo>
                    <a:pt x="191" y="19"/>
                  </a:lnTo>
                  <a:lnTo>
                    <a:pt x="194" y="19"/>
                  </a:lnTo>
                  <a:lnTo>
                    <a:pt x="196" y="18"/>
                  </a:lnTo>
                  <a:lnTo>
                    <a:pt x="200" y="19"/>
                  </a:lnTo>
                  <a:lnTo>
                    <a:pt x="205" y="17"/>
                  </a:lnTo>
                  <a:lnTo>
                    <a:pt x="207" y="16"/>
                  </a:lnTo>
                  <a:lnTo>
                    <a:pt x="208" y="13"/>
                  </a:lnTo>
                  <a:lnTo>
                    <a:pt x="208" y="10"/>
                  </a:lnTo>
                  <a:lnTo>
                    <a:pt x="206" y="6"/>
                  </a:lnTo>
                  <a:lnTo>
                    <a:pt x="205" y="5"/>
                  </a:lnTo>
                  <a:lnTo>
                    <a:pt x="205" y="3"/>
                  </a:lnTo>
                  <a:lnTo>
                    <a:pt x="206" y="2"/>
                  </a:lnTo>
                  <a:lnTo>
                    <a:pt x="206" y="1"/>
                  </a:lnTo>
                  <a:lnTo>
                    <a:pt x="210" y="0"/>
                  </a:lnTo>
                  <a:lnTo>
                    <a:pt x="213"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5" name="Freeform 96">
              <a:extLst>
                <a:ext uri="{FF2B5EF4-FFF2-40B4-BE49-F238E27FC236}">
                  <a16:creationId xmlns="" xmlns:a16="http://schemas.microsoft.com/office/drawing/2014/main" id="{2DFB89D2-DDE1-F716-6617-918CA4B2E202}"/>
                </a:ext>
              </a:extLst>
            </p:cNvPr>
            <p:cNvSpPr>
              <a:spLocks noChangeArrowheads="1"/>
            </p:cNvSpPr>
            <p:nvPr/>
          </p:nvSpPr>
          <p:spPr bwMode="auto">
            <a:xfrm>
              <a:off x="9287362" y="8385663"/>
              <a:ext cx="5497" cy="21981"/>
            </a:xfrm>
            <a:custGeom>
              <a:avLst/>
              <a:gdLst>
                <a:gd name="T0" fmla="*/ 3 w 6"/>
                <a:gd name="T1" fmla="*/ 13 h 17"/>
                <a:gd name="T2" fmla="*/ 2 w 6"/>
                <a:gd name="T3" fmla="*/ 16 h 17"/>
                <a:gd name="T4" fmla="*/ 1 w 6"/>
                <a:gd name="T5" fmla="*/ 14 h 17"/>
                <a:gd name="T6" fmla="*/ 1 w 6"/>
                <a:gd name="T7" fmla="*/ 12 h 17"/>
                <a:gd name="T8" fmla="*/ 0 w 6"/>
                <a:gd name="T9" fmla="*/ 8 h 17"/>
                <a:gd name="T10" fmla="*/ 3 w 6"/>
                <a:gd name="T11" fmla="*/ 4 h 17"/>
                <a:gd name="T12" fmla="*/ 3 w 6"/>
                <a:gd name="T13" fmla="*/ 1 h 17"/>
                <a:gd name="T14" fmla="*/ 5 w 6"/>
                <a:gd name="T15" fmla="*/ 0 h 17"/>
                <a:gd name="T16" fmla="*/ 4 w 6"/>
                <a:gd name="T17" fmla="*/ 4 h 17"/>
                <a:gd name="T18" fmla="*/ 3 w 6"/>
                <a:gd name="T19" fmla="*/ 7 h 17"/>
                <a:gd name="T20" fmla="*/ 4 w 6"/>
                <a:gd name="T21" fmla="*/ 10 h 17"/>
                <a:gd name="T22" fmla="*/ 5 w 6"/>
                <a:gd name="T23" fmla="*/ 13 h 17"/>
                <a:gd name="T24" fmla="*/ 3 w 6"/>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7">
                  <a:moveTo>
                    <a:pt x="3" y="13"/>
                  </a:moveTo>
                  <a:lnTo>
                    <a:pt x="2" y="16"/>
                  </a:lnTo>
                  <a:lnTo>
                    <a:pt x="1" y="14"/>
                  </a:lnTo>
                  <a:lnTo>
                    <a:pt x="1" y="12"/>
                  </a:lnTo>
                  <a:lnTo>
                    <a:pt x="0" y="8"/>
                  </a:lnTo>
                  <a:lnTo>
                    <a:pt x="3" y="4"/>
                  </a:lnTo>
                  <a:lnTo>
                    <a:pt x="3" y="1"/>
                  </a:lnTo>
                  <a:lnTo>
                    <a:pt x="5" y="0"/>
                  </a:lnTo>
                  <a:lnTo>
                    <a:pt x="4" y="4"/>
                  </a:lnTo>
                  <a:lnTo>
                    <a:pt x="3" y="7"/>
                  </a:lnTo>
                  <a:lnTo>
                    <a:pt x="4" y="10"/>
                  </a:lnTo>
                  <a:lnTo>
                    <a:pt x="5" y="13"/>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 name="Freeform 97">
              <a:extLst>
                <a:ext uri="{FF2B5EF4-FFF2-40B4-BE49-F238E27FC236}">
                  <a16:creationId xmlns="" xmlns:a16="http://schemas.microsoft.com/office/drawing/2014/main" id="{69068597-AA05-8EC8-B892-FE92731FCDD7}"/>
                </a:ext>
              </a:extLst>
            </p:cNvPr>
            <p:cNvSpPr>
              <a:spLocks noChangeArrowheads="1"/>
            </p:cNvSpPr>
            <p:nvPr/>
          </p:nvSpPr>
          <p:spPr bwMode="auto">
            <a:xfrm>
              <a:off x="9122507" y="8358186"/>
              <a:ext cx="10990" cy="10990"/>
            </a:xfrm>
            <a:custGeom>
              <a:avLst/>
              <a:gdLst>
                <a:gd name="T0" fmla="*/ 5 w 8"/>
                <a:gd name="T1" fmla="*/ 7 h 10"/>
                <a:gd name="T2" fmla="*/ 5 w 8"/>
                <a:gd name="T3" fmla="*/ 9 h 10"/>
                <a:gd name="T4" fmla="*/ 2 w 8"/>
                <a:gd name="T5" fmla="*/ 8 h 10"/>
                <a:gd name="T6" fmla="*/ 0 w 8"/>
                <a:gd name="T7" fmla="*/ 6 h 10"/>
                <a:gd name="T8" fmla="*/ 0 w 8"/>
                <a:gd name="T9" fmla="*/ 2 h 10"/>
                <a:gd name="T10" fmla="*/ 1 w 8"/>
                <a:gd name="T11" fmla="*/ 1 h 10"/>
                <a:gd name="T12" fmla="*/ 2 w 8"/>
                <a:gd name="T13" fmla="*/ 0 h 10"/>
                <a:gd name="T14" fmla="*/ 3 w 8"/>
                <a:gd name="T15" fmla="*/ 2 h 10"/>
                <a:gd name="T16" fmla="*/ 7 w 8"/>
                <a:gd name="T17" fmla="*/ 5 h 10"/>
                <a:gd name="T18" fmla="*/ 5 w 8"/>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5" y="7"/>
                  </a:moveTo>
                  <a:lnTo>
                    <a:pt x="5" y="9"/>
                  </a:lnTo>
                  <a:lnTo>
                    <a:pt x="2" y="8"/>
                  </a:lnTo>
                  <a:lnTo>
                    <a:pt x="0" y="6"/>
                  </a:lnTo>
                  <a:lnTo>
                    <a:pt x="0" y="2"/>
                  </a:lnTo>
                  <a:lnTo>
                    <a:pt x="1" y="1"/>
                  </a:lnTo>
                  <a:lnTo>
                    <a:pt x="2" y="0"/>
                  </a:lnTo>
                  <a:lnTo>
                    <a:pt x="3" y="2"/>
                  </a:lnTo>
                  <a:lnTo>
                    <a:pt x="7" y="5"/>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 name="Freeform 98">
              <a:extLst>
                <a:ext uri="{FF2B5EF4-FFF2-40B4-BE49-F238E27FC236}">
                  <a16:creationId xmlns="" xmlns:a16="http://schemas.microsoft.com/office/drawing/2014/main" id="{1732A6B6-2A15-2858-234A-4E3536847373}"/>
                </a:ext>
              </a:extLst>
            </p:cNvPr>
            <p:cNvSpPr>
              <a:spLocks noChangeArrowheads="1"/>
            </p:cNvSpPr>
            <p:nvPr/>
          </p:nvSpPr>
          <p:spPr bwMode="auto">
            <a:xfrm>
              <a:off x="9314840" y="8352692"/>
              <a:ext cx="21981" cy="27474"/>
            </a:xfrm>
            <a:custGeom>
              <a:avLst/>
              <a:gdLst>
                <a:gd name="T0" fmla="*/ 5 w 18"/>
                <a:gd name="T1" fmla="*/ 21 h 22"/>
                <a:gd name="T2" fmla="*/ 2 w 18"/>
                <a:gd name="T3" fmla="*/ 21 h 22"/>
                <a:gd name="T4" fmla="*/ 1 w 18"/>
                <a:gd name="T5" fmla="*/ 21 h 22"/>
                <a:gd name="T6" fmla="*/ 0 w 18"/>
                <a:gd name="T7" fmla="*/ 20 h 22"/>
                <a:gd name="T8" fmla="*/ 1 w 18"/>
                <a:gd name="T9" fmla="*/ 15 h 22"/>
                <a:gd name="T10" fmla="*/ 0 w 18"/>
                <a:gd name="T11" fmla="*/ 12 h 22"/>
                <a:gd name="T12" fmla="*/ 0 w 18"/>
                <a:gd name="T13" fmla="*/ 11 h 22"/>
                <a:gd name="T14" fmla="*/ 2 w 18"/>
                <a:gd name="T15" fmla="*/ 10 h 22"/>
                <a:gd name="T16" fmla="*/ 3 w 18"/>
                <a:gd name="T17" fmla="*/ 7 h 22"/>
                <a:gd name="T18" fmla="*/ 7 w 18"/>
                <a:gd name="T19" fmla="*/ 4 h 22"/>
                <a:gd name="T20" fmla="*/ 15 w 18"/>
                <a:gd name="T21" fmla="*/ 1 h 22"/>
                <a:gd name="T22" fmla="*/ 17 w 18"/>
                <a:gd name="T23" fmla="*/ 0 h 22"/>
                <a:gd name="T24" fmla="*/ 17 w 18"/>
                <a:gd name="T25" fmla="*/ 3 h 22"/>
                <a:gd name="T26" fmla="*/ 14 w 18"/>
                <a:gd name="T27" fmla="*/ 10 h 22"/>
                <a:gd name="T28" fmla="*/ 12 w 18"/>
                <a:gd name="T29" fmla="*/ 13 h 22"/>
                <a:gd name="T30" fmla="*/ 12 w 18"/>
                <a:gd name="T31" fmla="*/ 15 h 22"/>
                <a:gd name="T32" fmla="*/ 8 w 18"/>
                <a:gd name="T33" fmla="*/ 16 h 22"/>
                <a:gd name="T34" fmla="*/ 5 w 18"/>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5" y="21"/>
                  </a:moveTo>
                  <a:lnTo>
                    <a:pt x="2" y="21"/>
                  </a:lnTo>
                  <a:lnTo>
                    <a:pt x="1" y="21"/>
                  </a:lnTo>
                  <a:lnTo>
                    <a:pt x="0" y="20"/>
                  </a:lnTo>
                  <a:lnTo>
                    <a:pt x="1" y="15"/>
                  </a:lnTo>
                  <a:lnTo>
                    <a:pt x="0" y="12"/>
                  </a:lnTo>
                  <a:lnTo>
                    <a:pt x="0" y="11"/>
                  </a:lnTo>
                  <a:lnTo>
                    <a:pt x="2" y="10"/>
                  </a:lnTo>
                  <a:lnTo>
                    <a:pt x="3" y="7"/>
                  </a:lnTo>
                  <a:lnTo>
                    <a:pt x="7" y="4"/>
                  </a:lnTo>
                  <a:lnTo>
                    <a:pt x="15" y="1"/>
                  </a:lnTo>
                  <a:lnTo>
                    <a:pt x="17" y="0"/>
                  </a:lnTo>
                  <a:lnTo>
                    <a:pt x="17" y="3"/>
                  </a:lnTo>
                  <a:lnTo>
                    <a:pt x="14" y="10"/>
                  </a:lnTo>
                  <a:lnTo>
                    <a:pt x="12" y="13"/>
                  </a:lnTo>
                  <a:lnTo>
                    <a:pt x="12" y="15"/>
                  </a:lnTo>
                  <a:lnTo>
                    <a:pt x="8" y="16"/>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 name="Freeform 99">
              <a:extLst>
                <a:ext uri="{FF2B5EF4-FFF2-40B4-BE49-F238E27FC236}">
                  <a16:creationId xmlns="" xmlns:a16="http://schemas.microsoft.com/office/drawing/2014/main" id="{AFDA30FB-9E67-407C-2369-1B1E36A60A36}"/>
                </a:ext>
              </a:extLst>
            </p:cNvPr>
            <p:cNvSpPr>
              <a:spLocks noChangeArrowheads="1"/>
            </p:cNvSpPr>
            <p:nvPr/>
          </p:nvSpPr>
          <p:spPr bwMode="auto">
            <a:xfrm>
              <a:off x="9221420" y="8352692"/>
              <a:ext cx="5497" cy="5493"/>
            </a:xfrm>
            <a:custGeom>
              <a:avLst/>
              <a:gdLst>
                <a:gd name="T0" fmla="*/ 3 w 4"/>
                <a:gd name="T1" fmla="*/ 4 h 6"/>
                <a:gd name="T2" fmla="*/ 2 w 4"/>
                <a:gd name="T3" fmla="*/ 5 h 6"/>
                <a:gd name="T4" fmla="*/ 0 w 4"/>
                <a:gd name="T5" fmla="*/ 5 h 6"/>
                <a:gd name="T6" fmla="*/ 1 w 4"/>
                <a:gd name="T7" fmla="*/ 4 h 6"/>
                <a:gd name="T8" fmla="*/ 1 w 4"/>
                <a:gd name="T9" fmla="*/ 3 h 6"/>
                <a:gd name="T10" fmla="*/ 1 w 4"/>
                <a:gd name="T11" fmla="*/ 1 h 6"/>
                <a:gd name="T12" fmla="*/ 1 w 4"/>
                <a:gd name="T13" fmla="*/ 0 h 6"/>
                <a:gd name="T14" fmla="*/ 1 w 4"/>
                <a:gd name="T15" fmla="*/ 0 h 6"/>
                <a:gd name="T16" fmla="*/ 3 w 4"/>
                <a:gd name="T17" fmla="*/ 1 h 6"/>
                <a:gd name="T18" fmla="*/ 3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4"/>
                  </a:moveTo>
                  <a:lnTo>
                    <a:pt x="2" y="5"/>
                  </a:lnTo>
                  <a:lnTo>
                    <a:pt x="0" y="5"/>
                  </a:lnTo>
                  <a:lnTo>
                    <a:pt x="1" y="4"/>
                  </a:lnTo>
                  <a:lnTo>
                    <a:pt x="1" y="3"/>
                  </a:lnTo>
                  <a:lnTo>
                    <a:pt x="1" y="1"/>
                  </a:lnTo>
                  <a:lnTo>
                    <a:pt x="1" y="0"/>
                  </a:lnTo>
                  <a:lnTo>
                    <a:pt x="1" y="0"/>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 name="Freeform 100">
              <a:extLst>
                <a:ext uri="{FF2B5EF4-FFF2-40B4-BE49-F238E27FC236}">
                  <a16:creationId xmlns="" xmlns:a16="http://schemas.microsoft.com/office/drawing/2014/main" id="{B1463D7C-D532-36CF-9DEF-EC2F2313031E}"/>
                </a:ext>
              </a:extLst>
            </p:cNvPr>
            <p:cNvSpPr>
              <a:spLocks noChangeArrowheads="1"/>
            </p:cNvSpPr>
            <p:nvPr/>
          </p:nvSpPr>
          <p:spPr bwMode="auto">
            <a:xfrm>
              <a:off x="9254391" y="8341702"/>
              <a:ext cx="10990" cy="5493"/>
            </a:xfrm>
            <a:custGeom>
              <a:avLst/>
              <a:gdLst>
                <a:gd name="T0" fmla="*/ 6 w 7"/>
                <a:gd name="T1" fmla="*/ 2 h 6"/>
                <a:gd name="T2" fmla="*/ 4 w 7"/>
                <a:gd name="T3" fmla="*/ 3 h 6"/>
                <a:gd name="T4" fmla="*/ 2 w 7"/>
                <a:gd name="T5" fmla="*/ 5 h 6"/>
                <a:gd name="T6" fmla="*/ 0 w 7"/>
                <a:gd name="T7" fmla="*/ 3 h 6"/>
                <a:gd name="T8" fmla="*/ 0 w 7"/>
                <a:gd name="T9" fmla="*/ 1 h 6"/>
                <a:gd name="T10" fmla="*/ 2 w 7"/>
                <a:gd name="T11" fmla="*/ 2 h 6"/>
                <a:gd name="T12" fmla="*/ 4 w 7"/>
                <a:gd name="T13" fmla="*/ 1 h 6"/>
                <a:gd name="T14" fmla="*/ 4 w 7"/>
                <a:gd name="T15" fmla="*/ 0 h 6"/>
                <a:gd name="T16" fmla="*/ 5 w 7"/>
                <a:gd name="T17" fmla="*/ 0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4" y="3"/>
                  </a:lnTo>
                  <a:lnTo>
                    <a:pt x="2" y="5"/>
                  </a:lnTo>
                  <a:lnTo>
                    <a:pt x="0" y="3"/>
                  </a:lnTo>
                  <a:lnTo>
                    <a:pt x="0" y="1"/>
                  </a:lnTo>
                  <a:lnTo>
                    <a:pt x="2" y="2"/>
                  </a:lnTo>
                  <a:lnTo>
                    <a:pt x="4" y="1"/>
                  </a:lnTo>
                  <a:lnTo>
                    <a:pt x="4" y="0"/>
                  </a:lnTo>
                  <a:lnTo>
                    <a:pt x="5"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 name="Freeform 101">
              <a:extLst>
                <a:ext uri="{FF2B5EF4-FFF2-40B4-BE49-F238E27FC236}">
                  <a16:creationId xmlns="" xmlns:a16="http://schemas.microsoft.com/office/drawing/2014/main" id="{9868FFE5-60BC-C66B-C733-4C078428937C}"/>
                </a:ext>
              </a:extLst>
            </p:cNvPr>
            <p:cNvSpPr>
              <a:spLocks noChangeArrowheads="1"/>
            </p:cNvSpPr>
            <p:nvPr/>
          </p:nvSpPr>
          <p:spPr bwMode="auto">
            <a:xfrm>
              <a:off x="9320334" y="8341702"/>
              <a:ext cx="5497" cy="5493"/>
            </a:xfrm>
            <a:custGeom>
              <a:avLst/>
              <a:gdLst>
                <a:gd name="T0" fmla="*/ 2 w 3"/>
                <a:gd name="T1" fmla="*/ 3 h 5"/>
                <a:gd name="T2" fmla="*/ 2 w 3"/>
                <a:gd name="T3" fmla="*/ 4 h 5"/>
                <a:gd name="T4" fmla="*/ 0 w 3"/>
                <a:gd name="T5" fmla="*/ 2 h 5"/>
                <a:gd name="T6" fmla="*/ 0 w 3"/>
                <a:gd name="T7" fmla="*/ 1 h 5"/>
                <a:gd name="T8" fmla="*/ 2 w 3"/>
                <a:gd name="T9" fmla="*/ 0 h 5"/>
                <a:gd name="T10" fmla="*/ 2 w 3"/>
                <a:gd name="T11" fmla="*/ 0 h 5"/>
                <a:gd name="T12" fmla="*/ 2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2"/>
                  </a:lnTo>
                  <a:lnTo>
                    <a:pt x="0" y="1"/>
                  </a:lnTo>
                  <a:lnTo>
                    <a:pt x="2" y="0"/>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 name="Freeform 102">
              <a:extLst>
                <a:ext uri="{FF2B5EF4-FFF2-40B4-BE49-F238E27FC236}">
                  <a16:creationId xmlns="" xmlns:a16="http://schemas.microsoft.com/office/drawing/2014/main" id="{FB9418AE-721E-DC46-956B-B6306A0D75AF}"/>
                </a:ext>
              </a:extLst>
            </p:cNvPr>
            <p:cNvSpPr>
              <a:spLocks noChangeArrowheads="1"/>
            </p:cNvSpPr>
            <p:nvPr/>
          </p:nvSpPr>
          <p:spPr bwMode="auto">
            <a:xfrm>
              <a:off x="9182955" y="8336205"/>
              <a:ext cx="10990" cy="5497"/>
            </a:xfrm>
            <a:custGeom>
              <a:avLst/>
              <a:gdLst>
                <a:gd name="T0" fmla="*/ 6 w 7"/>
                <a:gd name="T1" fmla="*/ 0 h 5"/>
                <a:gd name="T2" fmla="*/ 6 w 7"/>
                <a:gd name="T3" fmla="*/ 2 h 5"/>
                <a:gd name="T4" fmla="*/ 6 w 7"/>
                <a:gd name="T5" fmla="*/ 3 h 5"/>
                <a:gd name="T6" fmla="*/ 0 w 7"/>
                <a:gd name="T7" fmla="*/ 4 h 5"/>
                <a:gd name="T8" fmla="*/ 0 w 7"/>
                <a:gd name="T9" fmla="*/ 1 h 5"/>
                <a:gd name="T10" fmla="*/ 0 w 7"/>
                <a:gd name="T11" fmla="*/ 0 h 5"/>
                <a:gd name="T12" fmla="*/ 3 w 7"/>
                <a:gd name="T13" fmla="*/ 1 h 5"/>
                <a:gd name="T14" fmla="*/ 3 w 7"/>
                <a:gd name="T15" fmla="*/ 1 h 5"/>
                <a:gd name="T16" fmla="*/ 4 w 7"/>
                <a:gd name="T17" fmla="*/ 0 h 5"/>
                <a:gd name="T18" fmla="*/ 6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0"/>
                  </a:moveTo>
                  <a:lnTo>
                    <a:pt x="6" y="2"/>
                  </a:lnTo>
                  <a:lnTo>
                    <a:pt x="6" y="3"/>
                  </a:lnTo>
                  <a:lnTo>
                    <a:pt x="0" y="4"/>
                  </a:lnTo>
                  <a:lnTo>
                    <a:pt x="0" y="1"/>
                  </a:lnTo>
                  <a:lnTo>
                    <a:pt x="0" y="0"/>
                  </a:lnTo>
                  <a:lnTo>
                    <a:pt x="3" y="1"/>
                  </a:lnTo>
                  <a:lnTo>
                    <a:pt x="3" y="1"/>
                  </a:lnTo>
                  <a:lnTo>
                    <a:pt x="4"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 name="Freeform 103">
              <a:extLst>
                <a:ext uri="{FF2B5EF4-FFF2-40B4-BE49-F238E27FC236}">
                  <a16:creationId xmlns="" xmlns:a16="http://schemas.microsoft.com/office/drawing/2014/main" id="{6B7D7841-3783-2F5B-59AF-624568F305D4}"/>
                </a:ext>
              </a:extLst>
            </p:cNvPr>
            <p:cNvSpPr>
              <a:spLocks noChangeArrowheads="1"/>
            </p:cNvSpPr>
            <p:nvPr/>
          </p:nvSpPr>
          <p:spPr bwMode="auto">
            <a:xfrm>
              <a:off x="9215927" y="8336205"/>
              <a:ext cx="5493" cy="5497"/>
            </a:xfrm>
            <a:custGeom>
              <a:avLst/>
              <a:gdLst>
                <a:gd name="T0" fmla="*/ 4 w 6"/>
                <a:gd name="T1" fmla="*/ 4 h 6"/>
                <a:gd name="T2" fmla="*/ 4 w 6"/>
                <a:gd name="T3" fmla="*/ 5 h 6"/>
                <a:gd name="T4" fmla="*/ 1 w 6"/>
                <a:gd name="T5" fmla="*/ 2 h 6"/>
                <a:gd name="T6" fmla="*/ 0 w 6"/>
                <a:gd name="T7" fmla="*/ 1 h 6"/>
                <a:gd name="T8" fmla="*/ 1 w 6"/>
                <a:gd name="T9" fmla="*/ 0 h 6"/>
                <a:gd name="T10" fmla="*/ 5 w 6"/>
                <a:gd name="T11" fmla="*/ 2 h 6"/>
                <a:gd name="T12" fmla="*/ 4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4"/>
                  </a:moveTo>
                  <a:lnTo>
                    <a:pt x="4" y="5"/>
                  </a:lnTo>
                  <a:lnTo>
                    <a:pt x="1" y="2"/>
                  </a:lnTo>
                  <a:lnTo>
                    <a:pt x="0" y="1"/>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 name="Freeform 104">
              <a:extLst>
                <a:ext uri="{FF2B5EF4-FFF2-40B4-BE49-F238E27FC236}">
                  <a16:creationId xmlns="" xmlns:a16="http://schemas.microsoft.com/office/drawing/2014/main" id="{3C4D1F6E-016B-40FE-2D89-789E71A4ADAA}"/>
                </a:ext>
              </a:extLst>
            </p:cNvPr>
            <p:cNvSpPr>
              <a:spLocks noChangeArrowheads="1"/>
            </p:cNvSpPr>
            <p:nvPr/>
          </p:nvSpPr>
          <p:spPr bwMode="auto">
            <a:xfrm>
              <a:off x="9281869" y="8330712"/>
              <a:ext cx="16484" cy="10990"/>
            </a:xfrm>
            <a:custGeom>
              <a:avLst/>
              <a:gdLst>
                <a:gd name="T0" fmla="*/ 1 w 15"/>
                <a:gd name="T1" fmla="*/ 7 h 8"/>
                <a:gd name="T2" fmla="*/ 0 w 15"/>
                <a:gd name="T3" fmla="*/ 7 h 8"/>
                <a:gd name="T4" fmla="*/ 1 w 15"/>
                <a:gd name="T5" fmla="*/ 5 h 8"/>
                <a:gd name="T6" fmla="*/ 4 w 15"/>
                <a:gd name="T7" fmla="*/ 3 h 8"/>
                <a:gd name="T8" fmla="*/ 9 w 15"/>
                <a:gd name="T9" fmla="*/ 0 h 8"/>
                <a:gd name="T10" fmla="*/ 11 w 15"/>
                <a:gd name="T11" fmla="*/ 0 h 8"/>
                <a:gd name="T12" fmla="*/ 14 w 15"/>
                <a:gd name="T13" fmla="*/ 1 h 8"/>
                <a:gd name="T14" fmla="*/ 9 w 15"/>
                <a:gd name="T15" fmla="*/ 4 h 8"/>
                <a:gd name="T16" fmla="*/ 8 w 15"/>
                <a:gd name="T17" fmla="*/ 5 h 8"/>
                <a:gd name="T18" fmla="*/ 4 w 15"/>
                <a:gd name="T19" fmla="*/ 6 h 8"/>
                <a:gd name="T20" fmla="*/ 1 w 1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1" y="7"/>
                  </a:moveTo>
                  <a:lnTo>
                    <a:pt x="0" y="7"/>
                  </a:lnTo>
                  <a:lnTo>
                    <a:pt x="1" y="5"/>
                  </a:lnTo>
                  <a:lnTo>
                    <a:pt x="4" y="3"/>
                  </a:lnTo>
                  <a:lnTo>
                    <a:pt x="9" y="0"/>
                  </a:lnTo>
                  <a:lnTo>
                    <a:pt x="11" y="0"/>
                  </a:lnTo>
                  <a:lnTo>
                    <a:pt x="14" y="1"/>
                  </a:lnTo>
                  <a:lnTo>
                    <a:pt x="9" y="4"/>
                  </a:lnTo>
                  <a:lnTo>
                    <a:pt x="8" y="5"/>
                  </a:lnTo>
                  <a:lnTo>
                    <a:pt x="4" y="6"/>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 name="Freeform 105">
              <a:extLst>
                <a:ext uri="{FF2B5EF4-FFF2-40B4-BE49-F238E27FC236}">
                  <a16:creationId xmlns="" xmlns:a16="http://schemas.microsoft.com/office/drawing/2014/main" id="{8DED171C-1DC3-CA1A-28CA-CF13C7B83B08}"/>
                </a:ext>
              </a:extLst>
            </p:cNvPr>
            <p:cNvSpPr>
              <a:spLocks noChangeArrowheads="1"/>
            </p:cNvSpPr>
            <p:nvPr/>
          </p:nvSpPr>
          <p:spPr bwMode="auto">
            <a:xfrm>
              <a:off x="9237907" y="8330712"/>
              <a:ext cx="10990" cy="10990"/>
            </a:xfrm>
            <a:custGeom>
              <a:avLst/>
              <a:gdLst>
                <a:gd name="T0" fmla="*/ 4 w 11"/>
                <a:gd name="T1" fmla="*/ 6 h 7"/>
                <a:gd name="T2" fmla="*/ 0 w 11"/>
                <a:gd name="T3" fmla="*/ 6 h 7"/>
                <a:gd name="T4" fmla="*/ 0 w 11"/>
                <a:gd name="T5" fmla="*/ 6 h 7"/>
                <a:gd name="T6" fmla="*/ 1 w 11"/>
                <a:gd name="T7" fmla="*/ 5 h 7"/>
                <a:gd name="T8" fmla="*/ 2 w 11"/>
                <a:gd name="T9" fmla="*/ 4 h 7"/>
                <a:gd name="T10" fmla="*/ 3 w 11"/>
                <a:gd name="T11" fmla="*/ 4 h 7"/>
                <a:gd name="T12" fmla="*/ 6 w 11"/>
                <a:gd name="T13" fmla="*/ 2 h 7"/>
                <a:gd name="T14" fmla="*/ 8 w 11"/>
                <a:gd name="T15" fmla="*/ 0 h 7"/>
                <a:gd name="T16" fmla="*/ 10 w 11"/>
                <a:gd name="T17" fmla="*/ 1 h 7"/>
                <a:gd name="T18" fmla="*/ 7 w 11"/>
                <a:gd name="T19" fmla="*/ 2 h 7"/>
                <a:gd name="T20" fmla="*/ 4 w 11"/>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6"/>
                  </a:moveTo>
                  <a:lnTo>
                    <a:pt x="0" y="6"/>
                  </a:lnTo>
                  <a:lnTo>
                    <a:pt x="0" y="6"/>
                  </a:lnTo>
                  <a:lnTo>
                    <a:pt x="1" y="5"/>
                  </a:lnTo>
                  <a:lnTo>
                    <a:pt x="2" y="4"/>
                  </a:lnTo>
                  <a:lnTo>
                    <a:pt x="3" y="4"/>
                  </a:lnTo>
                  <a:lnTo>
                    <a:pt x="6" y="2"/>
                  </a:lnTo>
                  <a:lnTo>
                    <a:pt x="8" y="0"/>
                  </a:lnTo>
                  <a:lnTo>
                    <a:pt x="10" y="1"/>
                  </a:lnTo>
                  <a:lnTo>
                    <a:pt x="7" y="2"/>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 name="Freeform 106">
              <a:extLst>
                <a:ext uri="{FF2B5EF4-FFF2-40B4-BE49-F238E27FC236}">
                  <a16:creationId xmlns="" xmlns:a16="http://schemas.microsoft.com/office/drawing/2014/main" id="{85F72422-0457-7F69-CF39-D8ADB0DE75E7}"/>
                </a:ext>
              </a:extLst>
            </p:cNvPr>
            <p:cNvSpPr>
              <a:spLocks noChangeArrowheads="1"/>
            </p:cNvSpPr>
            <p:nvPr/>
          </p:nvSpPr>
          <p:spPr bwMode="auto">
            <a:xfrm>
              <a:off x="9193946" y="8325215"/>
              <a:ext cx="5493" cy="5497"/>
            </a:xfrm>
            <a:custGeom>
              <a:avLst/>
              <a:gdLst>
                <a:gd name="T0" fmla="*/ 1 w 4"/>
                <a:gd name="T1" fmla="*/ 5 h 6"/>
                <a:gd name="T2" fmla="*/ 0 w 4"/>
                <a:gd name="T3" fmla="*/ 5 h 6"/>
                <a:gd name="T4" fmla="*/ 0 w 4"/>
                <a:gd name="T5" fmla="*/ 3 h 6"/>
                <a:gd name="T6" fmla="*/ 0 w 4"/>
                <a:gd name="T7" fmla="*/ 2 h 6"/>
                <a:gd name="T8" fmla="*/ 0 w 4"/>
                <a:gd name="T9" fmla="*/ 0 h 6"/>
                <a:gd name="T10" fmla="*/ 1 w 4"/>
                <a:gd name="T11" fmla="*/ 0 h 6"/>
                <a:gd name="T12" fmla="*/ 3 w 4"/>
                <a:gd name="T13" fmla="*/ 3 h 6"/>
                <a:gd name="T14" fmla="*/ 1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5"/>
                  </a:moveTo>
                  <a:lnTo>
                    <a:pt x="0" y="5"/>
                  </a:lnTo>
                  <a:lnTo>
                    <a:pt x="0" y="3"/>
                  </a:lnTo>
                  <a:lnTo>
                    <a:pt x="0" y="2"/>
                  </a:lnTo>
                  <a:lnTo>
                    <a:pt x="0" y="0"/>
                  </a:lnTo>
                  <a:lnTo>
                    <a:pt x="1" y="0"/>
                  </a:lnTo>
                  <a:lnTo>
                    <a:pt x="3"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 name="Freeform 107">
              <a:extLst>
                <a:ext uri="{FF2B5EF4-FFF2-40B4-BE49-F238E27FC236}">
                  <a16:creationId xmlns="" xmlns:a16="http://schemas.microsoft.com/office/drawing/2014/main" id="{1BAABEAB-F4B8-054E-11BB-3B15188E50C6}"/>
                </a:ext>
              </a:extLst>
            </p:cNvPr>
            <p:cNvSpPr>
              <a:spLocks noChangeArrowheads="1"/>
            </p:cNvSpPr>
            <p:nvPr/>
          </p:nvSpPr>
          <p:spPr bwMode="auto">
            <a:xfrm>
              <a:off x="9281869" y="8319721"/>
              <a:ext cx="5493" cy="5493"/>
            </a:xfrm>
            <a:custGeom>
              <a:avLst/>
              <a:gdLst>
                <a:gd name="T0" fmla="*/ 4 w 6"/>
                <a:gd name="T1" fmla="*/ 5 h 6"/>
                <a:gd name="T2" fmla="*/ 1 w 6"/>
                <a:gd name="T3" fmla="*/ 5 h 6"/>
                <a:gd name="T4" fmla="*/ 2 w 6"/>
                <a:gd name="T5" fmla="*/ 2 h 6"/>
                <a:gd name="T6" fmla="*/ 0 w 6"/>
                <a:gd name="T7" fmla="*/ 0 h 6"/>
                <a:gd name="T8" fmla="*/ 2 w 6"/>
                <a:gd name="T9" fmla="*/ 1 h 6"/>
                <a:gd name="T10" fmla="*/ 4 w 6"/>
                <a:gd name="T11" fmla="*/ 3 h 6"/>
                <a:gd name="T12" fmla="*/ 5 w 6"/>
                <a:gd name="T13" fmla="*/ 4 h 6"/>
                <a:gd name="T14" fmla="*/ 5 w 6"/>
                <a:gd name="T15" fmla="*/ 4 h 6"/>
                <a:gd name="T16" fmla="*/ 4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5"/>
                  </a:moveTo>
                  <a:lnTo>
                    <a:pt x="1" y="5"/>
                  </a:lnTo>
                  <a:lnTo>
                    <a:pt x="2" y="2"/>
                  </a:lnTo>
                  <a:lnTo>
                    <a:pt x="0" y="0"/>
                  </a:lnTo>
                  <a:lnTo>
                    <a:pt x="2" y="1"/>
                  </a:lnTo>
                  <a:lnTo>
                    <a:pt x="4" y="3"/>
                  </a:lnTo>
                  <a:lnTo>
                    <a:pt x="5" y="4"/>
                  </a:lnTo>
                  <a:lnTo>
                    <a:pt x="5"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 name="Freeform 108">
              <a:extLst>
                <a:ext uri="{FF2B5EF4-FFF2-40B4-BE49-F238E27FC236}">
                  <a16:creationId xmlns="" xmlns:a16="http://schemas.microsoft.com/office/drawing/2014/main" id="{689E148F-66EA-7B85-158B-1CA8E5C85D9C}"/>
                </a:ext>
              </a:extLst>
            </p:cNvPr>
            <p:cNvSpPr>
              <a:spLocks noChangeArrowheads="1"/>
            </p:cNvSpPr>
            <p:nvPr/>
          </p:nvSpPr>
          <p:spPr bwMode="auto">
            <a:xfrm>
              <a:off x="9210430" y="8319721"/>
              <a:ext cx="10990" cy="10990"/>
            </a:xfrm>
            <a:custGeom>
              <a:avLst/>
              <a:gdLst>
                <a:gd name="T0" fmla="*/ 6 w 7"/>
                <a:gd name="T1" fmla="*/ 3 h 8"/>
                <a:gd name="T2" fmla="*/ 3 w 7"/>
                <a:gd name="T3" fmla="*/ 7 h 8"/>
                <a:gd name="T4" fmla="*/ 1 w 7"/>
                <a:gd name="T5" fmla="*/ 7 h 8"/>
                <a:gd name="T6" fmla="*/ 0 w 7"/>
                <a:gd name="T7" fmla="*/ 5 h 8"/>
                <a:gd name="T8" fmla="*/ 1 w 7"/>
                <a:gd name="T9" fmla="*/ 2 h 8"/>
                <a:gd name="T10" fmla="*/ 4 w 7"/>
                <a:gd name="T11" fmla="*/ 0 h 8"/>
                <a:gd name="T12" fmla="*/ 6 w 7"/>
                <a:gd name="T13" fmla="*/ 1 h 8"/>
                <a:gd name="T14" fmla="*/ 6 w 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3"/>
                  </a:moveTo>
                  <a:lnTo>
                    <a:pt x="3" y="7"/>
                  </a:lnTo>
                  <a:lnTo>
                    <a:pt x="1" y="7"/>
                  </a:lnTo>
                  <a:lnTo>
                    <a:pt x="0" y="5"/>
                  </a:lnTo>
                  <a:lnTo>
                    <a:pt x="1" y="2"/>
                  </a:lnTo>
                  <a:lnTo>
                    <a:pt x="4"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 name="Freeform 109">
              <a:extLst>
                <a:ext uri="{FF2B5EF4-FFF2-40B4-BE49-F238E27FC236}">
                  <a16:creationId xmlns="" xmlns:a16="http://schemas.microsoft.com/office/drawing/2014/main" id="{290A785D-CEE5-F535-61C5-EB1A817E5032}"/>
                </a:ext>
              </a:extLst>
            </p:cNvPr>
            <p:cNvSpPr>
              <a:spLocks noChangeArrowheads="1"/>
            </p:cNvSpPr>
            <p:nvPr/>
          </p:nvSpPr>
          <p:spPr bwMode="auto">
            <a:xfrm>
              <a:off x="9221420" y="8314224"/>
              <a:ext cx="10990" cy="16487"/>
            </a:xfrm>
            <a:custGeom>
              <a:avLst/>
              <a:gdLst>
                <a:gd name="T0" fmla="*/ 5 w 7"/>
                <a:gd name="T1" fmla="*/ 10 h 12"/>
                <a:gd name="T2" fmla="*/ 3 w 7"/>
                <a:gd name="T3" fmla="*/ 11 h 12"/>
                <a:gd name="T4" fmla="*/ 0 w 7"/>
                <a:gd name="T5" fmla="*/ 9 h 12"/>
                <a:gd name="T6" fmla="*/ 0 w 7"/>
                <a:gd name="T7" fmla="*/ 5 h 12"/>
                <a:gd name="T8" fmla="*/ 5 w 7"/>
                <a:gd name="T9" fmla="*/ 0 h 12"/>
                <a:gd name="T10" fmla="*/ 6 w 7"/>
                <a:gd name="T11" fmla="*/ 1 h 12"/>
                <a:gd name="T12" fmla="*/ 6 w 7"/>
                <a:gd name="T13" fmla="*/ 2 h 12"/>
                <a:gd name="T14" fmla="*/ 6 w 7"/>
                <a:gd name="T15" fmla="*/ 7 h 12"/>
                <a:gd name="T16" fmla="*/ 5 w 7"/>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5" y="10"/>
                  </a:moveTo>
                  <a:lnTo>
                    <a:pt x="3" y="11"/>
                  </a:lnTo>
                  <a:lnTo>
                    <a:pt x="0" y="9"/>
                  </a:lnTo>
                  <a:lnTo>
                    <a:pt x="0" y="5"/>
                  </a:lnTo>
                  <a:lnTo>
                    <a:pt x="5" y="0"/>
                  </a:lnTo>
                  <a:lnTo>
                    <a:pt x="6" y="1"/>
                  </a:lnTo>
                  <a:lnTo>
                    <a:pt x="6" y="2"/>
                  </a:lnTo>
                  <a:lnTo>
                    <a:pt x="6"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 name="Freeform 110">
              <a:extLst>
                <a:ext uri="{FF2B5EF4-FFF2-40B4-BE49-F238E27FC236}">
                  <a16:creationId xmlns="" xmlns:a16="http://schemas.microsoft.com/office/drawing/2014/main" id="{B39CA06B-AFD7-FFF9-AF19-FEED0F6B8967}"/>
                </a:ext>
              </a:extLst>
            </p:cNvPr>
            <p:cNvSpPr>
              <a:spLocks noChangeArrowheads="1"/>
            </p:cNvSpPr>
            <p:nvPr/>
          </p:nvSpPr>
          <p:spPr bwMode="auto">
            <a:xfrm>
              <a:off x="9182955" y="8314224"/>
              <a:ext cx="5493" cy="5497"/>
            </a:xfrm>
            <a:custGeom>
              <a:avLst/>
              <a:gdLst>
                <a:gd name="T0" fmla="*/ 3 w 4"/>
                <a:gd name="T1" fmla="*/ 4 h 5"/>
                <a:gd name="T2" fmla="*/ 1 w 4"/>
                <a:gd name="T3" fmla="*/ 4 h 5"/>
                <a:gd name="T4" fmla="*/ 0 w 4"/>
                <a:gd name="T5" fmla="*/ 3 h 5"/>
                <a:gd name="T6" fmla="*/ 0 w 4"/>
                <a:gd name="T7" fmla="*/ 1 h 5"/>
                <a:gd name="T8" fmla="*/ 1 w 4"/>
                <a:gd name="T9" fmla="*/ 0 h 5"/>
                <a:gd name="T10" fmla="*/ 3 w 4"/>
                <a:gd name="T11" fmla="*/ 0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1" y="4"/>
                  </a:lnTo>
                  <a:lnTo>
                    <a:pt x="0" y="3"/>
                  </a:lnTo>
                  <a:lnTo>
                    <a:pt x="0" y="1"/>
                  </a:lnTo>
                  <a:lnTo>
                    <a:pt x="1" y="0"/>
                  </a:lnTo>
                  <a:lnTo>
                    <a:pt x="3"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 name="Freeform 111">
              <a:extLst>
                <a:ext uri="{FF2B5EF4-FFF2-40B4-BE49-F238E27FC236}">
                  <a16:creationId xmlns="" xmlns:a16="http://schemas.microsoft.com/office/drawing/2014/main" id="{EDA9C52B-D7C5-7E75-4E23-03620BC99C60}"/>
                </a:ext>
              </a:extLst>
            </p:cNvPr>
            <p:cNvSpPr>
              <a:spLocks noChangeArrowheads="1"/>
            </p:cNvSpPr>
            <p:nvPr/>
          </p:nvSpPr>
          <p:spPr bwMode="auto">
            <a:xfrm>
              <a:off x="9182955" y="8303234"/>
              <a:ext cx="5493" cy="10990"/>
            </a:xfrm>
            <a:custGeom>
              <a:avLst/>
              <a:gdLst>
                <a:gd name="T0" fmla="*/ 2 w 4"/>
                <a:gd name="T1" fmla="*/ 5 h 8"/>
                <a:gd name="T2" fmla="*/ 0 w 4"/>
                <a:gd name="T3" fmla="*/ 7 h 8"/>
                <a:gd name="T4" fmla="*/ 1 w 4"/>
                <a:gd name="T5" fmla="*/ 4 h 8"/>
                <a:gd name="T6" fmla="*/ 0 w 4"/>
                <a:gd name="T7" fmla="*/ 2 h 8"/>
                <a:gd name="T8" fmla="*/ 1 w 4"/>
                <a:gd name="T9" fmla="*/ 1 h 8"/>
                <a:gd name="T10" fmla="*/ 2 w 4"/>
                <a:gd name="T11" fmla="*/ 0 h 8"/>
                <a:gd name="T12" fmla="*/ 2 w 4"/>
                <a:gd name="T13" fmla="*/ 1 h 8"/>
                <a:gd name="T14" fmla="*/ 3 w 4"/>
                <a:gd name="T15" fmla="*/ 3 h 8"/>
                <a:gd name="T16" fmla="*/ 2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5"/>
                  </a:moveTo>
                  <a:lnTo>
                    <a:pt x="0" y="7"/>
                  </a:lnTo>
                  <a:lnTo>
                    <a:pt x="1" y="4"/>
                  </a:lnTo>
                  <a:lnTo>
                    <a:pt x="0" y="2"/>
                  </a:lnTo>
                  <a:lnTo>
                    <a:pt x="1" y="1"/>
                  </a:lnTo>
                  <a:lnTo>
                    <a:pt x="2" y="0"/>
                  </a:lnTo>
                  <a:lnTo>
                    <a:pt x="2" y="1"/>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 name="Freeform 112">
              <a:extLst>
                <a:ext uri="{FF2B5EF4-FFF2-40B4-BE49-F238E27FC236}">
                  <a16:creationId xmlns="" xmlns:a16="http://schemas.microsoft.com/office/drawing/2014/main" id="{9E715CE9-5A45-781B-2014-B1FC35646371}"/>
                </a:ext>
              </a:extLst>
            </p:cNvPr>
            <p:cNvSpPr>
              <a:spLocks noChangeArrowheads="1"/>
            </p:cNvSpPr>
            <p:nvPr/>
          </p:nvSpPr>
          <p:spPr bwMode="auto">
            <a:xfrm>
              <a:off x="9199439" y="8297740"/>
              <a:ext cx="5497" cy="5493"/>
            </a:xfrm>
            <a:custGeom>
              <a:avLst/>
              <a:gdLst>
                <a:gd name="T0" fmla="*/ 2 w 3"/>
                <a:gd name="T1" fmla="*/ 1 h 6"/>
                <a:gd name="T2" fmla="*/ 2 w 3"/>
                <a:gd name="T3" fmla="*/ 5 h 6"/>
                <a:gd name="T4" fmla="*/ 1 w 3"/>
                <a:gd name="T5" fmla="*/ 5 h 6"/>
                <a:gd name="T6" fmla="*/ 0 w 3"/>
                <a:gd name="T7" fmla="*/ 4 h 6"/>
                <a:gd name="T8" fmla="*/ 0 w 3"/>
                <a:gd name="T9" fmla="*/ 3 h 6"/>
                <a:gd name="T10" fmla="*/ 1 w 3"/>
                <a:gd name="T11" fmla="*/ 0 h 6"/>
                <a:gd name="T12" fmla="*/ 2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1"/>
                  </a:moveTo>
                  <a:lnTo>
                    <a:pt x="2" y="5"/>
                  </a:lnTo>
                  <a:lnTo>
                    <a:pt x="1" y="5"/>
                  </a:lnTo>
                  <a:lnTo>
                    <a:pt x="0" y="4"/>
                  </a:lnTo>
                  <a:lnTo>
                    <a:pt x="0" y="3"/>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 name="Freeform 113">
              <a:extLst>
                <a:ext uri="{FF2B5EF4-FFF2-40B4-BE49-F238E27FC236}">
                  <a16:creationId xmlns="" xmlns:a16="http://schemas.microsoft.com/office/drawing/2014/main" id="{DED31606-014E-6AEE-3D37-B7CC386F197E}"/>
                </a:ext>
              </a:extLst>
            </p:cNvPr>
            <p:cNvSpPr>
              <a:spLocks noChangeArrowheads="1"/>
            </p:cNvSpPr>
            <p:nvPr/>
          </p:nvSpPr>
          <p:spPr bwMode="auto">
            <a:xfrm>
              <a:off x="9221420" y="8297740"/>
              <a:ext cx="5497" cy="5493"/>
            </a:xfrm>
            <a:custGeom>
              <a:avLst/>
              <a:gdLst>
                <a:gd name="T0" fmla="*/ 3 w 6"/>
                <a:gd name="T1" fmla="*/ 3 h 5"/>
                <a:gd name="T2" fmla="*/ 0 w 6"/>
                <a:gd name="T3" fmla="*/ 4 h 5"/>
                <a:gd name="T4" fmla="*/ 0 w 6"/>
                <a:gd name="T5" fmla="*/ 1 h 5"/>
                <a:gd name="T6" fmla="*/ 1 w 6"/>
                <a:gd name="T7" fmla="*/ 0 h 5"/>
                <a:gd name="T8" fmla="*/ 5 w 6"/>
                <a:gd name="T9" fmla="*/ 1 h 5"/>
                <a:gd name="T10" fmla="*/ 5 w 6"/>
                <a:gd name="T11" fmla="*/ 3 h 5"/>
                <a:gd name="T12" fmla="*/ 3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3"/>
                  </a:moveTo>
                  <a:lnTo>
                    <a:pt x="0" y="4"/>
                  </a:lnTo>
                  <a:lnTo>
                    <a:pt x="0" y="1"/>
                  </a:lnTo>
                  <a:lnTo>
                    <a:pt x="1" y="0"/>
                  </a:lnTo>
                  <a:lnTo>
                    <a:pt x="5" y="1"/>
                  </a:lnTo>
                  <a:lnTo>
                    <a:pt x="5"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 name="Freeform 114">
              <a:extLst>
                <a:ext uri="{FF2B5EF4-FFF2-40B4-BE49-F238E27FC236}">
                  <a16:creationId xmlns="" xmlns:a16="http://schemas.microsoft.com/office/drawing/2014/main" id="{FA9F13DC-2FB2-B2A9-1CC8-E64458A040B9}"/>
                </a:ext>
              </a:extLst>
            </p:cNvPr>
            <p:cNvSpPr>
              <a:spLocks noChangeArrowheads="1"/>
            </p:cNvSpPr>
            <p:nvPr/>
          </p:nvSpPr>
          <p:spPr bwMode="auto">
            <a:xfrm>
              <a:off x="9243401" y="8292243"/>
              <a:ext cx="16487" cy="10990"/>
            </a:xfrm>
            <a:custGeom>
              <a:avLst/>
              <a:gdLst>
                <a:gd name="T0" fmla="*/ 2 w 13"/>
                <a:gd name="T1" fmla="*/ 5 h 7"/>
                <a:gd name="T2" fmla="*/ 0 w 13"/>
                <a:gd name="T3" fmla="*/ 6 h 7"/>
                <a:gd name="T4" fmla="*/ 1 w 13"/>
                <a:gd name="T5" fmla="*/ 4 h 7"/>
                <a:gd name="T6" fmla="*/ 3 w 13"/>
                <a:gd name="T7" fmla="*/ 1 h 7"/>
                <a:gd name="T8" fmla="*/ 8 w 13"/>
                <a:gd name="T9" fmla="*/ 1 h 7"/>
                <a:gd name="T10" fmla="*/ 11 w 13"/>
                <a:gd name="T11" fmla="*/ 0 h 7"/>
                <a:gd name="T12" fmla="*/ 12 w 13"/>
                <a:gd name="T13" fmla="*/ 0 h 7"/>
                <a:gd name="T14" fmla="*/ 10 w 13"/>
                <a:gd name="T15" fmla="*/ 1 h 7"/>
                <a:gd name="T16" fmla="*/ 8 w 13"/>
                <a:gd name="T17" fmla="*/ 4 h 7"/>
                <a:gd name="T18" fmla="*/ 2 w 13"/>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2" y="5"/>
                  </a:moveTo>
                  <a:lnTo>
                    <a:pt x="0" y="6"/>
                  </a:lnTo>
                  <a:lnTo>
                    <a:pt x="1" y="4"/>
                  </a:lnTo>
                  <a:lnTo>
                    <a:pt x="3" y="1"/>
                  </a:lnTo>
                  <a:lnTo>
                    <a:pt x="8" y="1"/>
                  </a:lnTo>
                  <a:lnTo>
                    <a:pt x="11" y="0"/>
                  </a:lnTo>
                  <a:lnTo>
                    <a:pt x="12" y="0"/>
                  </a:lnTo>
                  <a:lnTo>
                    <a:pt x="10" y="1"/>
                  </a:lnTo>
                  <a:lnTo>
                    <a:pt x="8"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 name="Freeform 115">
              <a:extLst>
                <a:ext uri="{FF2B5EF4-FFF2-40B4-BE49-F238E27FC236}">
                  <a16:creationId xmlns="" xmlns:a16="http://schemas.microsoft.com/office/drawing/2014/main" id="{8CFF3783-0DCB-2AA1-1F61-69454513E442}"/>
                </a:ext>
              </a:extLst>
            </p:cNvPr>
            <p:cNvSpPr>
              <a:spLocks noChangeArrowheads="1"/>
            </p:cNvSpPr>
            <p:nvPr/>
          </p:nvSpPr>
          <p:spPr bwMode="auto">
            <a:xfrm>
              <a:off x="9204936" y="8292243"/>
              <a:ext cx="10990" cy="10990"/>
            </a:xfrm>
            <a:custGeom>
              <a:avLst/>
              <a:gdLst>
                <a:gd name="T0" fmla="*/ 8 w 9"/>
                <a:gd name="T1" fmla="*/ 4 h 7"/>
                <a:gd name="T2" fmla="*/ 7 w 9"/>
                <a:gd name="T3" fmla="*/ 6 h 7"/>
                <a:gd name="T4" fmla="*/ 5 w 9"/>
                <a:gd name="T5" fmla="*/ 6 h 7"/>
                <a:gd name="T6" fmla="*/ 2 w 9"/>
                <a:gd name="T7" fmla="*/ 3 h 7"/>
                <a:gd name="T8" fmla="*/ 1 w 9"/>
                <a:gd name="T9" fmla="*/ 2 h 7"/>
                <a:gd name="T10" fmla="*/ 0 w 9"/>
                <a:gd name="T11" fmla="*/ 1 h 7"/>
                <a:gd name="T12" fmla="*/ 1 w 9"/>
                <a:gd name="T13" fmla="*/ 0 h 7"/>
                <a:gd name="T14" fmla="*/ 3 w 9"/>
                <a:gd name="T15" fmla="*/ 2 h 7"/>
                <a:gd name="T16" fmla="*/ 7 w 9"/>
                <a:gd name="T17" fmla="*/ 2 h 7"/>
                <a:gd name="T18" fmla="*/ 8 w 9"/>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8" y="4"/>
                  </a:moveTo>
                  <a:lnTo>
                    <a:pt x="7" y="6"/>
                  </a:lnTo>
                  <a:lnTo>
                    <a:pt x="5" y="6"/>
                  </a:lnTo>
                  <a:lnTo>
                    <a:pt x="2" y="3"/>
                  </a:lnTo>
                  <a:lnTo>
                    <a:pt x="1" y="2"/>
                  </a:lnTo>
                  <a:lnTo>
                    <a:pt x="0" y="1"/>
                  </a:lnTo>
                  <a:lnTo>
                    <a:pt x="1" y="0"/>
                  </a:lnTo>
                  <a:lnTo>
                    <a:pt x="3" y="2"/>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 name="Freeform 116">
              <a:extLst>
                <a:ext uri="{FF2B5EF4-FFF2-40B4-BE49-F238E27FC236}">
                  <a16:creationId xmlns="" xmlns:a16="http://schemas.microsoft.com/office/drawing/2014/main" id="{1085CBD1-0BC5-421F-B6EC-87FB73CF92FA}"/>
                </a:ext>
              </a:extLst>
            </p:cNvPr>
            <p:cNvSpPr>
              <a:spLocks noChangeArrowheads="1"/>
            </p:cNvSpPr>
            <p:nvPr/>
          </p:nvSpPr>
          <p:spPr bwMode="auto">
            <a:xfrm>
              <a:off x="9177459" y="8292243"/>
              <a:ext cx="5497" cy="10990"/>
            </a:xfrm>
            <a:custGeom>
              <a:avLst/>
              <a:gdLst>
                <a:gd name="T0" fmla="*/ 2 w 5"/>
                <a:gd name="T1" fmla="*/ 4 h 7"/>
                <a:gd name="T2" fmla="*/ 0 w 5"/>
                <a:gd name="T3" fmla="*/ 6 h 7"/>
                <a:gd name="T4" fmla="*/ 0 w 5"/>
                <a:gd name="T5" fmla="*/ 4 h 7"/>
                <a:gd name="T6" fmla="*/ 1 w 5"/>
                <a:gd name="T7" fmla="*/ 1 h 7"/>
                <a:gd name="T8" fmla="*/ 4 w 5"/>
                <a:gd name="T9" fmla="*/ 0 h 7"/>
                <a:gd name="T10" fmla="*/ 4 w 5"/>
                <a:gd name="T11" fmla="*/ 1 h 7"/>
                <a:gd name="T12" fmla="*/ 2 w 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4"/>
                  </a:moveTo>
                  <a:lnTo>
                    <a:pt x="0" y="6"/>
                  </a:lnTo>
                  <a:lnTo>
                    <a:pt x="0" y="4"/>
                  </a:lnTo>
                  <a:lnTo>
                    <a:pt x="1" y="1"/>
                  </a:lnTo>
                  <a:lnTo>
                    <a:pt x="4"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 name="Freeform 117">
              <a:extLst>
                <a:ext uri="{FF2B5EF4-FFF2-40B4-BE49-F238E27FC236}">
                  <a16:creationId xmlns="" xmlns:a16="http://schemas.microsoft.com/office/drawing/2014/main" id="{48238712-C628-2F4E-25C7-4BDC4EF039A4}"/>
                </a:ext>
              </a:extLst>
            </p:cNvPr>
            <p:cNvSpPr>
              <a:spLocks noChangeArrowheads="1"/>
            </p:cNvSpPr>
            <p:nvPr/>
          </p:nvSpPr>
          <p:spPr bwMode="auto">
            <a:xfrm>
              <a:off x="9270879" y="8286750"/>
              <a:ext cx="21981" cy="10990"/>
            </a:xfrm>
            <a:custGeom>
              <a:avLst/>
              <a:gdLst>
                <a:gd name="T0" fmla="*/ 8 w 16"/>
                <a:gd name="T1" fmla="*/ 0 h 8"/>
                <a:gd name="T2" fmla="*/ 12 w 16"/>
                <a:gd name="T3" fmla="*/ 1 h 8"/>
                <a:gd name="T4" fmla="*/ 13 w 16"/>
                <a:gd name="T5" fmla="*/ 1 h 8"/>
                <a:gd name="T6" fmla="*/ 15 w 16"/>
                <a:gd name="T7" fmla="*/ 1 h 8"/>
                <a:gd name="T8" fmla="*/ 15 w 16"/>
                <a:gd name="T9" fmla="*/ 4 h 8"/>
                <a:gd name="T10" fmla="*/ 13 w 16"/>
                <a:gd name="T11" fmla="*/ 4 h 8"/>
                <a:gd name="T12" fmla="*/ 9 w 16"/>
                <a:gd name="T13" fmla="*/ 7 h 8"/>
                <a:gd name="T14" fmla="*/ 7 w 16"/>
                <a:gd name="T15" fmla="*/ 6 h 8"/>
                <a:gd name="T16" fmla="*/ 5 w 16"/>
                <a:gd name="T17" fmla="*/ 4 h 8"/>
                <a:gd name="T18" fmla="*/ 1 w 16"/>
                <a:gd name="T19" fmla="*/ 4 h 8"/>
                <a:gd name="T20" fmla="*/ 0 w 16"/>
                <a:gd name="T21" fmla="*/ 3 h 8"/>
                <a:gd name="T22" fmla="*/ 2 w 16"/>
                <a:gd name="T23" fmla="*/ 1 h 8"/>
                <a:gd name="T24" fmla="*/ 6 w 16"/>
                <a:gd name="T25" fmla="*/ 0 h 8"/>
                <a:gd name="T26" fmla="*/ 8 w 1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8">
                  <a:moveTo>
                    <a:pt x="8" y="0"/>
                  </a:moveTo>
                  <a:lnTo>
                    <a:pt x="12" y="1"/>
                  </a:lnTo>
                  <a:lnTo>
                    <a:pt x="13" y="1"/>
                  </a:lnTo>
                  <a:lnTo>
                    <a:pt x="15" y="1"/>
                  </a:lnTo>
                  <a:lnTo>
                    <a:pt x="15" y="4"/>
                  </a:lnTo>
                  <a:lnTo>
                    <a:pt x="13" y="4"/>
                  </a:lnTo>
                  <a:lnTo>
                    <a:pt x="9" y="7"/>
                  </a:lnTo>
                  <a:lnTo>
                    <a:pt x="7" y="6"/>
                  </a:lnTo>
                  <a:lnTo>
                    <a:pt x="5" y="4"/>
                  </a:lnTo>
                  <a:lnTo>
                    <a:pt x="1" y="4"/>
                  </a:lnTo>
                  <a:lnTo>
                    <a:pt x="0" y="3"/>
                  </a:lnTo>
                  <a:lnTo>
                    <a:pt x="2" y="1"/>
                  </a:lnTo>
                  <a:lnTo>
                    <a:pt x="6"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 name="Freeform 118">
              <a:extLst>
                <a:ext uri="{FF2B5EF4-FFF2-40B4-BE49-F238E27FC236}">
                  <a16:creationId xmlns="" xmlns:a16="http://schemas.microsoft.com/office/drawing/2014/main" id="{ABD8D49E-BF4D-AD9C-3BE3-926A7443789E}"/>
                </a:ext>
              </a:extLst>
            </p:cNvPr>
            <p:cNvSpPr>
              <a:spLocks noChangeArrowheads="1"/>
            </p:cNvSpPr>
            <p:nvPr/>
          </p:nvSpPr>
          <p:spPr bwMode="auto">
            <a:xfrm>
              <a:off x="9034584" y="8281253"/>
              <a:ext cx="16487" cy="16487"/>
            </a:xfrm>
            <a:custGeom>
              <a:avLst/>
              <a:gdLst>
                <a:gd name="T0" fmla="*/ 8 w 12"/>
                <a:gd name="T1" fmla="*/ 5 h 12"/>
                <a:gd name="T2" fmla="*/ 11 w 12"/>
                <a:gd name="T3" fmla="*/ 9 h 12"/>
                <a:gd name="T4" fmla="*/ 9 w 12"/>
                <a:gd name="T5" fmla="*/ 8 h 12"/>
                <a:gd name="T6" fmla="*/ 6 w 12"/>
                <a:gd name="T7" fmla="*/ 11 h 12"/>
                <a:gd name="T8" fmla="*/ 2 w 12"/>
                <a:gd name="T9" fmla="*/ 7 h 12"/>
                <a:gd name="T10" fmla="*/ 0 w 12"/>
                <a:gd name="T11" fmla="*/ 5 h 12"/>
                <a:gd name="T12" fmla="*/ 0 w 12"/>
                <a:gd name="T13" fmla="*/ 3 h 12"/>
                <a:gd name="T14" fmla="*/ 1 w 12"/>
                <a:gd name="T15" fmla="*/ 0 h 12"/>
                <a:gd name="T16" fmla="*/ 4 w 12"/>
                <a:gd name="T17" fmla="*/ 3 h 12"/>
                <a:gd name="T18" fmla="*/ 6 w 12"/>
                <a:gd name="T19" fmla="*/ 4 h 12"/>
                <a:gd name="T20" fmla="*/ 8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8" y="5"/>
                  </a:moveTo>
                  <a:lnTo>
                    <a:pt x="11" y="9"/>
                  </a:lnTo>
                  <a:lnTo>
                    <a:pt x="9" y="8"/>
                  </a:lnTo>
                  <a:lnTo>
                    <a:pt x="6" y="11"/>
                  </a:lnTo>
                  <a:lnTo>
                    <a:pt x="2" y="7"/>
                  </a:lnTo>
                  <a:lnTo>
                    <a:pt x="0" y="5"/>
                  </a:lnTo>
                  <a:lnTo>
                    <a:pt x="0" y="3"/>
                  </a:lnTo>
                  <a:lnTo>
                    <a:pt x="1" y="0"/>
                  </a:lnTo>
                  <a:lnTo>
                    <a:pt x="4" y="3"/>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 name="Freeform 119">
              <a:extLst>
                <a:ext uri="{FF2B5EF4-FFF2-40B4-BE49-F238E27FC236}">
                  <a16:creationId xmlns="" xmlns:a16="http://schemas.microsoft.com/office/drawing/2014/main" id="{DB9C371D-BF9C-E11F-7D68-FF9ABCEC4315}"/>
                </a:ext>
              </a:extLst>
            </p:cNvPr>
            <p:cNvSpPr>
              <a:spLocks noChangeArrowheads="1"/>
            </p:cNvSpPr>
            <p:nvPr/>
          </p:nvSpPr>
          <p:spPr bwMode="auto">
            <a:xfrm>
              <a:off x="9193946" y="8275760"/>
              <a:ext cx="10990" cy="16484"/>
            </a:xfrm>
            <a:custGeom>
              <a:avLst/>
              <a:gdLst>
                <a:gd name="T0" fmla="*/ 9 w 10"/>
                <a:gd name="T1" fmla="*/ 9 h 13"/>
                <a:gd name="T2" fmla="*/ 9 w 10"/>
                <a:gd name="T3" fmla="*/ 12 h 13"/>
                <a:gd name="T4" fmla="*/ 6 w 10"/>
                <a:gd name="T5" fmla="*/ 8 h 13"/>
                <a:gd name="T6" fmla="*/ 3 w 10"/>
                <a:gd name="T7" fmla="*/ 7 h 13"/>
                <a:gd name="T8" fmla="*/ 3 w 10"/>
                <a:gd name="T9" fmla="*/ 5 h 13"/>
                <a:gd name="T10" fmla="*/ 1 w 10"/>
                <a:gd name="T11" fmla="*/ 3 h 13"/>
                <a:gd name="T12" fmla="*/ 0 w 10"/>
                <a:gd name="T13" fmla="*/ 1 h 13"/>
                <a:gd name="T14" fmla="*/ 3 w 10"/>
                <a:gd name="T15" fmla="*/ 0 h 13"/>
                <a:gd name="T16" fmla="*/ 3 w 10"/>
                <a:gd name="T17" fmla="*/ 0 h 13"/>
                <a:gd name="T18" fmla="*/ 5 w 10"/>
                <a:gd name="T19" fmla="*/ 3 h 13"/>
                <a:gd name="T20" fmla="*/ 9 w 10"/>
                <a:gd name="T21" fmla="*/ 3 h 13"/>
                <a:gd name="T22" fmla="*/ 8 w 10"/>
                <a:gd name="T23" fmla="*/ 5 h 13"/>
                <a:gd name="T24" fmla="*/ 9 w 10"/>
                <a:gd name="T25" fmla="*/ 8 h 13"/>
                <a:gd name="T26" fmla="*/ 9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9" y="9"/>
                  </a:moveTo>
                  <a:lnTo>
                    <a:pt x="9" y="12"/>
                  </a:lnTo>
                  <a:lnTo>
                    <a:pt x="6" y="8"/>
                  </a:lnTo>
                  <a:lnTo>
                    <a:pt x="3" y="7"/>
                  </a:lnTo>
                  <a:lnTo>
                    <a:pt x="3" y="5"/>
                  </a:lnTo>
                  <a:lnTo>
                    <a:pt x="1" y="3"/>
                  </a:lnTo>
                  <a:lnTo>
                    <a:pt x="0" y="1"/>
                  </a:lnTo>
                  <a:lnTo>
                    <a:pt x="3" y="0"/>
                  </a:lnTo>
                  <a:lnTo>
                    <a:pt x="3" y="0"/>
                  </a:lnTo>
                  <a:lnTo>
                    <a:pt x="5" y="3"/>
                  </a:lnTo>
                  <a:lnTo>
                    <a:pt x="9" y="3"/>
                  </a:lnTo>
                  <a:lnTo>
                    <a:pt x="8" y="5"/>
                  </a:lnTo>
                  <a:lnTo>
                    <a:pt x="9" y="8"/>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 name="Freeform 120">
              <a:extLst>
                <a:ext uri="{FF2B5EF4-FFF2-40B4-BE49-F238E27FC236}">
                  <a16:creationId xmlns="" xmlns:a16="http://schemas.microsoft.com/office/drawing/2014/main" id="{8379DFF6-6594-315D-B5A3-1C216D60E31E}"/>
                </a:ext>
              </a:extLst>
            </p:cNvPr>
            <p:cNvSpPr>
              <a:spLocks noChangeArrowheads="1"/>
            </p:cNvSpPr>
            <p:nvPr/>
          </p:nvSpPr>
          <p:spPr bwMode="auto">
            <a:xfrm>
              <a:off x="9144487" y="8275760"/>
              <a:ext cx="5497" cy="5493"/>
            </a:xfrm>
            <a:custGeom>
              <a:avLst/>
              <a:gdLst>
                <a:gd name="T0" fmla="*/ 4 w 5"/>
                <a:gd name="T1" fmla="*/ 2 h 4"/>
                <a:gd name="T2" fmla="*/ 2 w 5"/>
                <a:gd name="T3" fmla="*/ 3 h 4"/>
                <a:gd name="T4" fmla="*/ 1 w 5"/>
                <a:gd name="T5" fmla="*/ 3 h 4"/>
                <a:gd name="T6" fmla="*/ 0 w 5"/>
                <a:gd name="T7" fmla="*/ 3 h 4"/>
                <a:gd name="T8" fmla="*/ 0 w 5"/>
                <a:gd name="T9" fmla="*/ 2 h 4"/>
                <a:gd name="T10" fmla="*/ 0 w 5"/>
                <a:gd name="T11" fmla="*/ 2 h 4"/>
                <a:gd name="T12" fmla="*/ 1 w 5"/>
                <a:gd name="T13" fmla="*/ 1 h 4"/>
                <a:gd name="T14" fmla="*/ 2 w 5"/>
                <a:gd name="T15" fmla="*/ 0 h 4"/>
                <a:gd name="T16" fmla="*/ 3 w 5"/>
                <a:gd name="T17" fmla="*/ 0 h 4"/>
                <a:gd name="T18" fmla="*/ 4 w 5"/>
                <a:gd name="T19" fmla="*/ 1 h 4"/>
                <a:gd name="T20" fmla="*/ 4 w 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lnTo>
                    <a:pt x="2" y="3"/>
                  </a:lnTo>
                  <a:lnTo>
                    <a:pt x="1" y="3"/>
                  </a:lnTo>
                  <a:lnTo>
                    <a:pt x="0" y="3"/>
                  </a:lnTo>
                  <a:lnTo>
                    <a:pt x="0" y="2"/>
                  </a:lnTo>
                  <a:lnTo>
                    <a:pt x="0" y="2"/>
                  </a:lnTo>
                  <a:lnTo>
                    <a:pt x="1" y="1"/>
                  </a:lnTo>
                  <a:lnTo>
                    <a:pt x="2" y="0"/>
                  </a:lnTo>
                  <a:lnTo>
                    <a:pt x="3"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 name="Freeform 121">
              <a:extLst>
                <a:ext uri="{FF2B5EF4-FFF2-40B4-BE49-F238E27FC236}">
                  <a16:creationId xmlns="" xmlns:a16="http://schemas.microsoft.com/office/drawing/2014/main" id="{5CB291F5-77EF-C55C-FED4-05D889E18FB2}"/>
                </a:ext>
              </a:extLst>
            </p:cNvPr>
            <p:cNvSpPr>
              <a:spLocks noChangeArrowheads="1"/>
            </p:cNvSpPr>
            <p:nvPr/>
          </p:nvSpPr>
          <p:spPr bwMode="auto">
            <a:xfrm>
              <a:off x="9023593" y="8253779"/>
              <a:ext cx="16487" cy="21981"/>
            </a:xfrm>
            <a:custGeom>
              <a:avLst/>
              <a:gdLst>
                <a:gd name="T0" fmla="*/ 8 w 15"/>
                <a:gd name="T1" fmla="*/ 4 h 18"/>
                <a:gd name="T2" fmla="*/ 9 w 15"/>
                <a:gd name="T3" fmla="*/ 9 h 18"/>
                <a:gd name="T4" fmla="*/ 11 w 15"/>
                <a:gd name="T5" fmla="*/ 9 h 18"/>
                <a:gd name="T6" fmla="*/ 14 w 15"/>
                <a:gd name="T7" fmla="*/ 14 h 18"/>
                <a:gd name="T8" fmla="*/ 14 w 15"/>
                <a:gd name="T9" fmla="*/ 16 h 18"/>
                <a:gd name="T10" fmla="*/ 13 w 15"/>
                <a:gd name="T11" fmla="*/ 17 h 18"/>
                <a:gd name="T12" fmla="*/ 8 w 15"/>
                <a:gd name="T13" fmla="*/ 14 h 18"/>
                <a:gd name="T14" fmla="*/ 7 w 15"/>
                <a:gd name="T15" fmla="*/ 16 h 18"/>
                <a:gd name="T16" fmla="*/ 5 w 15"/>
                <a:gd name="T17" fmla="*/ 15 h 18"/>
                <a:gd name="T18" fmla="*/ 4 w 15"/>
                <a:gd name="T19" fmla="*/ 13 h 18"/>
                <a:gd name="T20" fmla="*/ 4 w 15"/>
                <a:gd name="T21" fmla="*/ 12 h 18"/>
                <a:gd name="T22" fmla="*/ 4 w 15"/>
                <a:gd name="T23" fmla="*/ 11 h 18"/>
                <a:gd name="T24" fmla="*/ 3 w 15"/>
                <a:gd name="T25" fmla="*/ 10 h 18"/>
                <a:gd name="T26" fmla="*/ 1 w 15"/>
                <a:gd name="T27" fmla="*/ 12 h 18"/>
                <a:gd name="T28" fmla="*/ 0 w 15"/>
                <a:gd name="T29" fmla="*/ 12 h 18"/>
                <a:gd name="T30" fmla="*/ 0 w 15"/>
                <a:gd name="T31" fmla="*/ 11 h 18"/>
                <a:gd name="T32" fmla="*/ 2 w 15"/>
                <a:gd name="T33" fmla="*/ 6 h 18"/>
                <a:gd name="T34" fmla="*/ 3 w 15"/>
                <a:gd name="T35" fmla="*/ 5 h 18"/>
                <a:gd name="T36" fmla="*/ 4 w 15"/>
                <a:gd name="T37" fmla="*/ 6 h 18"/>
                <a:gd name="T38" fmla="*/ 5 w 15"/>
                <a:gd name="T39" fmla="*/ 6 h 18"/>
                <a:gd name="T40" fmla="*/ 6 w 15"/>
                <a:gd name="T41" fmla="*/ 3 h 18"/>
                <a:gd name="T42" fmla="*/ 6 w 15"/>
                <a:gd name="T43" fmla="*/ 1 h 18"/>
                <a:gd name="T44" fmla="*/ 7 w 15"/>
                <a:gd name="T45" fmla="*/ 0 h 18"/>
                <a:gd name="T46" fmla="*/ 8 w 15"/>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8">
                  <a:moveTo>
                    <a:pt x="8" y="4"/>
                  </a:moveTo>
                  <a:lnTo>
                    <a:pt x="9" y="9"/>
                  </a:lnTo>
                  <a:lnTo>
                    <a:pt x="11" y="9"/>
                  </a:lnTo>
                  <a:lnTo>
                    <a:pt x="14" y="14"/>
                  </a:lnTo>
                  <a:lnTo>
                    <a:pt x="14" y="16"/>
                  </a:lnTo>
                  <a:lnTo>
                    <a:pt x="13" y="17"/>
                  </a:lnTo>
                  <a:lnTo>
                    <a:pt x="8" y="14"/>
                  </a:lnTo>
                  <a:lnTo>
                    <a:pt x="7" y="16"/>
                  </a:lnTo>
                  <a:lnTo>
                    <a:pt x="5" y="15"/>
                  </a:lnTo>
                  <a:lnTo>
                    <a:pt x="4" y="13"/>
                  </a:lnTo>
                  <a:lnTo>
                    <a:pt x="4" y="12"/>
                  </a:lnTo>
                  <a:lnTo>
                    <a:pt x="4" y="11"/>
                  </a:lnTo>
                  <a:lnTo>
                    <a:pt x="3" y="10"/>
                  </a:lnTo>
                  <a:lnTo>
                    <a:pt x="1" y="12"/>
                  </a:lnTo>
                  <a:lnTo>
                    <a:pt x="0" y="12"/>
                  </a:lnTo>
                  <a:lnTo>
                    <a:pt x="0" y="11"/>
                  </a:lnTo>
                  <a:lnTo>
                    <a:pt x="2" y="6"/>
                  </a:lnTo>
                  <a:lnTo>
                    <a:pt x="3" y="5"/>
                  </a:lnTo>
                  <a:lnTo>
                    <a:pt x="4" y="6"/>
                  </a:lnTo>
                  <a:lnTo>
                    <a:pt x="5" y="6"/>
                  </a:lnTo>
                  <a:lnTo>
                    <a:pt x="6" y="3"/>
                  </a:lnTo>
                  <a:lnTo>
                    <a:pt x="6" y="1"/>
                  </a:lnTo>
                  <a:lnTo>
                    <a:pt x="7" y="0"/>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 name="Freeform 122">
              <a:extLst>
                <a:ext uri="{FF2B5EF4-FFF2-40B4-BE49-F238E27FC236}">
                  <a16:creationId xmlns="" xmlns:a16="http://schemas.microsoft.com/office/drawing/2014/main" id="{A856783C-6CD6-93FB-47C0-7A8DF4BC1BBC}"/>
                </a:ext>
              </a:extLst>
            </p:cNvPr>
            <p:cNvSpPr>
              <a:spLocks noChangeArrowheads="1"/>
            </p:cNvSpPr>
            <p:nvPr/>
          </p:nvSpPr>
          <p:spPr bwMode="auto">
            <a:xfrm>
              <a:off x="9034584" y="8253779"/>
              <a:ext cx="5497" cy="10990"/>
            </a:xfrm>
            <a:custGeom>
              <a:avLst/>
              <a:gdLst>
                <a:gd name="T0" fmla="*/ 4 w 5"/>
                <a:gd name="T1" fmla="*/ 6 h 7"/>
                <a:gd name="T2" fmla="*/ 2 w 5"/>
                <a:gd name="T3" fmla="*/ 6 h 7"/>
                <a:gd name="T4" fmla="*/ 0 w 5"/>
                <a:gd name="T5" fmla="*/ 3 h 7"/>
                <a:gd name="T6" fmla="*/ 0 w 5"/>
                <a:gd name="T7" fmla="*/ 0 h 7"/>
                <a:gd name="T8" fmla="*/ 0 w 5"/>
                <a:gd name="T9" fmla="*/ 0 h 7"/>
                <a:gd name="T10" fmla="*/ 1 w 5"/>
                <a:gd name="T11" fmla="*/ 0 h 7"/>
                <a:gd name="T12" fmla="*/ 2 w 5"/>
                <a:gd name="T13" fmla="*/ 1 h 7"/>
                <a:gd name="T14" fmla="*/ 2 w 5"/>
                <a:gd name="T15" fmla="*/ 2 h 7"/>
                <a:gd name="T16" fmla="*/ 3 w 5"/>
                <a:gd name="T17" fmla="*/ 3 h 7"/>
                <a:gd name="T18" fmla="*/ 3 w 5"/>
                <a:gd name="T19" fmla="*/ 4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2" y="6"/>
                  </a:lnTo>
                  <a:lnTo>
                    <a:pt x="0" y="3"/>
                  </a:lnTo>
                  <a:lnTo>
                    <a:pt x="0" y="0"/>
                  </a:lnTo>
                  <a:lnTo>
                    <a:pt x="0" y="0"/>
                  </a:lnTo>
                  <a:lnTo>
                    <a:pt x="1" y="0"/>
                  </a:lnTo>
                  <a:lnTo>
                    <a:pt x="2" y="1"/>
                  </a:lnTo>
                  <a:lnTo>
                    <a:pt x="2" y="2"/>
                  </a:lnTo>
                  <a:lnTo>
                    <a:pt x="3" y="3"/>
                  </a:lnTo>
                  <a:lnTo>
                    <a:pt x="3"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 name="Freeform 123">
              <a:extLst>
                <a:ext uri="{FF2B5EF4-FFF2-40B4-BE49-F238E27FC236}">
                  <a16:creationId xmlns="" xmlns:a16="http://schemas.microsoft.com/office/drawing/2014/main" id="{1132A016-6C3A-6E7F-E7E7-E9B0E14EDABB}"/>
                </a:ext>
              </a:extLst>
            </p:cNvPr>
            <p:cNvSpPr>
              <a:spLocks noChangeArrowheads="1"/>
            </p:cNvSpPr>
            <p:nvPr/>
          </p:nvSpPr>
          <p:spPr bwMode="auto">
            <a:xfrm>
              <a:off x="9243401" y="8242788"/>
              <a:ext cx="10990" cy="21981"/>
            </a:xfrm>
            <a:custGeom>
              <a:avLst/>
              <a:gdLst>
                <a:gd name="T0" fmla="*/ 8 w 11"/>
                <a:gd name="T1" fmla="*/ 16 h 19"/>
                <a:gd name="T2" fmla="*/ 5 w 11"/>
                <a:gd name="T3" fmla="*/ 18 h 19"/>
                <a:gd name="T4" fmla="*/ 1 w 11"/>
                <a:gd name="T5" fmla="*/ 14 h 19"/>
                <a:gd name="T6" fmla="*/ 1 w 11"/>
                <a:gd name="T7" fmla="*/ 14 h 19"/>
                <a:gd name="T8" fmla="*/ 3 w 11"/>
                <a:gd name="T9" fmla="*/ 12 h 19"/>
                <a:gd name="T10" fmla="*/ 4 w 11"/>
                <a:gd name="T11" fmla="*/ 10 h 19"/>
                <a:gd name="T12" fmla="*/ 4 w 11"/>
                <a:gd name="T13" fmla="*/ 8 h 19"/>
                <a:gd name="T14" fmla="*/ 0 w 11"/>
                <a:gd name="T15" fmla="*/ 4 h 19"/>
                <a:gd name="T16" fmla="*/ 0 w 11"/>
                <a:gd name="T17" fmla="*/ 1 h 19"/>
                <a:gd name="T18" fmla="*/ 6 w 11"/>
                <a:gd name="T19" fmla="*/ 0 h 19"/>
                <a:gd name="T20" fmla="*/ 8 w 11"/>
                <a:gd name="T21" fmla="*/ 2 h 19"/>
                <a:gd name="T22" fmla="*/ 10 w 11"/>
                <a:gd name="T23" fmla="*/ 3 h 19"/>
                <a:gd name="T24" fmla="*/ 9 w 11"/>
                <a:gd name="T25" fmla="*/ 5 h 19"/>
                <a:gd name="T26" fmla="*/ 10 w 11"/>
                <a:gd name="T27" fmla="*/ 5 h 19"/>
                <a:gd name="T28" fmla="*/ 10 w 11"/>
                <a:gd name="T29" fmla="*/ 12 h 19"/>
                <a:gd name="T30" fmla="*/ 8 w 11"/>
                <a:gd name="T31" fmla="*/ 13 h 19"/>
                <a:gd name="T32" fmla="*/ 8 w 11"/>
                <a:gd name="T33" fmla="*/ 15 h 19"/>
                <a:gd name="T34" fmla="*/ 8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16"/>
                  </a:moveTo>
                  <a:lnTo>
                    <a:pt x="5" y="18"/>
                  </a:lnTo>
                  <a:lnTo>
                    <a:pt x="1" y="14"/>
                  </a:lnTo>
                  <a:lnTo>
                    <a:pt x="1" y="14"/>
                  </a:lnTo>
                  <a:lnTo>
                    <a:pt x="3" y="12"/>
                  </a:lnTo>
                  <a:lnTo>
                    <a:pt x="4" y="10"/>
                  </a:lnTo>
                  <a:lnTo>
                    <a:pt x="4" y="8"/>
                  </a:lnTo>
                  <a:lnTo>
                    <a:pt x="0" y="4"/>
                  </a:lnTo>
                  <a:lnTo>
                    <a:pt x="0" y="1"/>
                  </a:lnTo>
                  <a:lnTo>
                    <a:pt x="6" y="0"/>
                  </a:lnTo>
                  <a:lnTo>
                    <a:pt x="8" y="2"/>
                  </a:lnTo>
                  <a:lnTo>
                    <a:pt x="10" y="3"/>
                  </a:lnTo>
                  <a:lnTo>
                    <a:pt x="9" y="5"/>
                  </a:lnTo>
                  <a:lnTo>
                    <a:pt x="10" y="5"/>
                  </a:lnTo>
                  <a:lnTo>
                    <a:pt x="10" y="12"/>
                  </a:lnTo>
                  <a:lnTo>
                    <a:pt x="8" y="13"/>
                  </a:lnTo>
                  <a:lnTo>
                    <a:pt x="8" y="15"/>
                  </a:lnTo>
                  <a:lnTo>
                    <a:pt x="8"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 name="Freeform 124">
              <a:extLst>
                <a:ext uri="{FF2B5EF4-FFF2-40B4-BE49-F238E27FC236}">
                  <a16:creationId xmlns="" xmlns:a16="http://schemas.microsoft.com/office/drawing/2014/main" id="{99C29D03-D464-7ECA-3C26-C3F0305C1C35}"/>
                </a:ext>
              </a:extLst>
            </p:cNvPr>
            <p:cNvSpPr>
              <a:spLocks noChangeArrowheads="1"/>
            </p:cNvSpPr>
            <p:nvPr/>
          </p:nvSpPr>
          <p:spPr bwMode="auto">
            <a:xfrm>
              <a:off x="9029090" y="8231798"/>
              <a:ext cx="10990" cy="16484"/>
            </a:xfrm>
            <a:custGeom>
              <a:avLst/>
              <a:gdLst>
                <a:gd name="T0" fmla="*/ 4 w 7"/>
                <a:gd name="T1" fmla="*/ 10 h 12"/>
                <a:gd name="T2" fmla="*/ 3 w 7"/>
                <a:gd name="T3" fmla="*/ 10 h 12"/>
                <a:gd name="T4" fmla="*/ 2 w 7"/>
                <a:gd name="T5" fmla="*/ 10 h 12"/>
                <a:gd name="T6" fmla="*/ 1 w 7"/>
                <a:gd name="T7" fmla="*/ 10 h 12"/>
                <a:gd name="T8" fmla="*/ 0 w 7"/>
                <a:gd name="T9" fmla="*/ 11 h 12"/>
                <a:gd name="T10" fmla="*/ 1 w 7"/>
                <a:gd name="T11" fmla="*/ 8 h 12"/>
                <a:gd name="T12" fmla="*/ 1 w 7"/>
                <a:gd name="T13" fmla="*/ 3 h 12"/>
                <a:gd name="T14" fmla="*/ 3 w 7"/>
                <a:gd name="T15" fmla="*/ 1 h 12"/>
                <a:gd name="T16" fmla="*/ 5 w 7"/>
                <a:gd name="T17" fmla="*/ 0 h 12"/>
                <a:gd name="T18" fmla="*/ 6 w 7"/>
                <a:gd name="T19" fmla="*/ 2 h 12"/>
                <a:gd name="T20" fmla="*/ 6 w 7"/>
                <a:gd name="T21" fmla="*/ 8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3" y="10"/>
                  </a:lnTo>
                  <a:lnTo>
                    <a:pt x="2" y="10"/>
                  </a:lnTo>
                  <a:lnTo>
                    <a:pt x="1" y="10"/>
                  </a:lnTo>
                  <a:lnTo>
                    <a:pt x="0" y="11"/>
                  </a:lnTo>
                  <a:lnTo>
                    <a:pt x="1" y="8"/>
                  </a:lnTo>
                  <a:lnTo>
                    <a:pt x="1" y="3"/>
                  </a:lnTo>
                  <a:lnTo>
                    <a:pt x="3" y="1"/>
                  </a:lnTo>
                  <a:lnTo>
                    <a:pt x="5" y="0"/>
                  </a:lnTo>
                  <a:lnTo>
                    <a:pt x="6" y="2"/>
                  </a:lnTo>
                  <a:lnTo>
                    <a:pt x="6" y="8"/>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 name="Freeform 125">
              <a:extLst>
                <a:ext uri="{FF2B5EF4-FFF2-40B4-BE49-F238E27FC236}">
                  <a16:creationId xmlns="" xmlns:a16="http://schemas.microsoft.com/office/drawing/2014/main" id="{661DF892-0E61-00E9-9430-661899AAFD43}"/>
                </a:ext>
              </a:extLst>
            </p:cNvPr>
            <p:cNvSpPr>
              <a:spLocks noChangeArrowheads="1"/>
            </p:cNvSpPr>
            <p:nvPr/>
          </p:nvSpPr>
          <p:spPr bwMode="auto">
            <a:xfrm>
              <a:off x="9188449" y="8226301"/>
              <a:ext cx="10990" cy="10990"/>
            </a:xfrm>
            <a:custGeom>
              <a:avLst/>
              <a:gdLst>
                <a:gd name="T0" fmla="*/ 7 w 8"/>
                <a:gd name="T1" fmla="*/ 8 h 9"/>
                <a:gd name="T2" fmla="*/ 3 w 8"/>
                <a:gd name="T3" fmla="*/ 8 h 9"/>
                <a:gd name="T4" fmla="*/ 2 w 8"/>
                <a:gd name="T5" fmla="*/ 8 h 9"/>
                <a:gd name="T6" fmla="*/ 3 w 8"/>
                <a:gd name="T7" fmla="*/ 7 h 9"/>
                <a:gd name="T8" fmla="*/ 3 w 8"/>
                <a:gd name="T9" fmla="*/ 7 h 9"/>
                <a:gd name="T10" fmla="*/ 0 w 8"/>
                <a:gd name="T11" fmla="*/ 5 h 9"/>
                <a:gd name="T12" fmla="*/ 0 w 8"/>
                <a:gd name="T13" fmla="*/ 2 h 9"/>
                <a:gd name="T14" fmla="*/ 0 w 8"/>
                <a:gd name="T15" fmla="*/ 0 h 9"/>
                <a:gd name="T16" fmla="*/ 3 w 8"/>
                <a:gd name="T17" fmla="*/ 2 h 9"/>
                <a:gd name="T18" fmla="*/ 4 w 8"/>
                <a:gd name="T19" fmla="*/ 5 h 9"/>
                <a:gd name="T20" fmla="*/ 7 w 8"/>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8"/>
                  </a:moveTo>
                  <a:lnTo>
                    <a:pt x="3" y="8"/>
                  </a:lnTo>
                  <a:lnTo>
                    <a:pt x="2" y="8"/>
                  </a:lnTo>
                  <a:lnTo>
                    <a:pt x="3" y="7"/>
                  </a:lnTo>
                  <a:lnTo>
                    <a:pt x="3" y="7"/>
                  </a:lnTo>
                  <a:lnTo>
                    <a:pt x="0" y="5"/>
                  </a:lnTo>
                  <a:lnTo>
                    <a:pt x="0" y="2"/>
                  </a:lnTo>
                  <a:lnTo>
                    <a:pt x="0" y="0"/>
                  </a:lnTo>
                  <a:lnTo>
                    <a:pt x="3" y="2"/>
                  </a:lnTo>
                  <a:lnTo>
                    <a:pt x="4" y="5"/>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 name="Freeform 127">
              <a:extLst>
                <a:ext uri="{FF2B5EF4-FFF2-40B4-BE49-F238E27FC236}">
                  <a16:creationId xmlns="" xmlns:a16="http://schemas.microsoft.com/office/drawing/2014/main" id="{DAA5FA94-FE36-9D25-C879-9F9B3A9D870C}"/>
                </a:ext>
              </a:extLst>
            </p:cNvPr>
            <p:cNvSpPr>
              <a:spLocks noChangeArrowheads="1"/>
            </p:cNvSpPr>
            <p:nvPr/>
          </p:nvSpPr>
          <p:spPr bwMode="auto">
            <a:xfrm>
              <a:off x="9149984" y="8215311"/>
              <a:ext cx="10990" cy="10990"/>
            </a:xfrm>
            <a:custGeom>
              <a:avLst/>
              <a:gdLst>
                <a:gd name="T0" fmla="*/ 6 w 7"/>
                <a:gd name="T1" fmla="*/ 4 h 7"/>
                <a:gd name="T2" fmla="*/ 5 w 7"/>
                <a:gd name="T3" fmla="*/ 6 h 7"/>
                <a:gd name="T4" fmla="*/ 2 w 7"/>
                <a:gd name="T5" fmla="*/ 5 h 7"/>
                <a:gd name="T6" fmla="*/ 0 w 7"/>
                <a:gd name="T7" fmla="*/ 0 h 7"/>
                <a:gd name="T8" fmla="*/ 6 w 7"/>
                <a:gd name="T9" fmla="*/ 4 h 7"/>
              </a:gdLst>
              <a:ahLst/>
              <a:cxnLst>
                <a:cxn ang="0">
                  <a:pos x="T0" y="T1"/>
                </a:cxn>
                <a:cxn ang="0">
                  <a:pos x="T2" y="T3"/>
                </a:cxn>
                <a:cxn ang="0">
                  <a:pos x="T4" y="T5"/>
                </a:cxn>
                <a:cxn ang="0">
                  <a:pos x="T6" y="T7"/>
                </a:cxn>
                <a:cxn ang="0">
                  <a:pos x="T8" y="T9"/>
                </a:cxn>
              </a:cxnLst>
              <a:rect l="0" t="0" r="r" b="b"/>
              <a:pathLst>
                <a:path w="7" h="7">
                  <a:moveTo>
                    <a:pt x="6" y="4"/>
                  </a:moveTo>
                  <a:lnTo>
                    <a:pt x="5" y="6"/>
                  </a:lnTo>
                  <a:lnTo>
                    <a:pt x="2" y="5"/>
                  </a:lnTo>
                  <a:lnTo>
                    <a:pt x="0" y="0"/>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 name="Freeform 128">
              <a:extLst>
                <a:ext uri="{FF2B5EF4-FFF2-40B4-BE49-F238E27FC236}">
                  <a16:creationId xmlns="" xmlns:a16="http://schemas.microsoft.com/office/drawing/2014/main" id="{3C7833E7-D2C4-FF53-7518-3A878609ED4E}"/>
                </a:ext>
              </a:extLst>
            </p:cNvPr>
            <p:cNvSpPr>
              <a:spLocks noChangeArrowheads="1"/>
            </p:cNvSpPr>
            <p:nvPr/>
          </p:nvSpPr>
          <p:spPr bwMode="auto">
            <a:xfrm>
              <a:off x="9160975" y="8209817"/>
              <a:ext cx="5493" cy="5493"/>
            </a:xfrm>
            <a:custGeom>
              <a:avLst/>
              <a:gdLst>
                <a:gd name="T0" fmla="*/ 2 w 5"/>
                <a:gd name="T1" fmla="*/ 5 h 6"/>
                <a:gd name="T2" fmla="*/ 0 w 5"/>
                <a:gd name="T3" fmla="*/ 5 h 6"/>
                <a:gd name="T4" fmla="*/ 2 w 5"/>
                <a:gd name="T5" fmla="*/ 2 h 6"/>
                <a:gd name="T6" fmla="*/ 4 w 5"/>
                <a:gd name="T7" fmla="*/ 0 h 6"/>
                <a:gd name="T8" fmla="*/ 3 w 5"/>
                <a:gd name="T9" fmla="*/ 3 h 6"/>
                <a:gd name="T10" fmla="*/ 2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2" y="5"/>
                  </a:moveTo>
                  <a:lnTo>
                    <a:pt x="0" y="5"/>
                  </a:lnTo>
                  <a:lnTo>
                    <a:pt x="2" y="2"/>
                  </a:lnTo>
                  <a:lnTo>
                    <a:pt x="4" y="0"/>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 name="Freeform 129">
              <a:extLst>
                <a:ext uri="{FF2B5EF4-FFF2-40B4-BE49-F238E27FC236}">
                  <a16:creationId xmlns="" xmlns:a16="http://schemas.microsoft.com/office/drawing/2014/main" id="{78AF2C8A-6054-2733-4529-AA8D8D7B3939}"/>
                </a:ext>
              </a:extLst>
            </p:cNvPr>
            <p:cNvSpPr>
              <a:spLocks noChangeArrowheads="1"/>
            </p:cNvSpPr>
            <p:nvPr/>
          </p:nvSpPr>
          <p:spPr bwMode="auto">
            <a:xfrm>
              <a:off x="9243401" y="8204320"/>
              <a:ext cx="32971" cy="21981"/>
            </a:xfrm>
            <a:custGeom>
              <a:avLst/>
              <a:gdLst>
                <a:gd name="T0" fmla="*/ 18 w 25"/>
                <a:gd name="T1" fmla="*/ 2 h 18"/>
                <a:gd name="T2" fmla="*/ 17 w 25"/>
                <a:gd name="T3" fmla="*/ 5 h 18"/>
                <a:gd name="T4" fmla="*/ 22 w 25"/>
                <a:gd name="T5" fmla="*/ 9 h 18"/>
                <a:gd name="T6" fmla="*/ 23 w 25"/>
                <a:gd name="T7" fmla="*/ 12 h 18"/>
                <a:gd name="T8" fmla="*/ 24 w 25"/>
                <a:gd name="T9" fmla="*/ 14 h 18"/>
                <a:gd name="T10" fmla="*/ 23 w 25"/>
                <a:gd name="T11" fmla="*/ 14 h 18"/>
                <a:gd name="T12" fmla="*/ 22 w 25"/>
                <a:gd name="T13" fmla="*/ 13 h 18"/>
                <a:gd name="T14" fmla="*/ 20 w 25"/>
                <a:gd name="T15" fmla="*/ 13 h 18"/>
                <a:gd name="T16" fmla="*/ 21 w 25"/>
                <a:gd name="T17" fmla="*/ 14 h 18"/>
                <a:gd name="T18" fmla="*/ 22 w 25"/>
                <a:gd name="T19" fmla="*/ 16 h 18"/>
                <a:gd name="T20" fmla="*/ 19 w 25"/>
                <a:gd name="T21" fmla="*/ 17 h 18"/>
                <a:gd name="T22" fmla="*/ 17 w 25"/>
                <a:gd name="T23" fmla="*/ 17 h 18"/>
                <a:gd name="T24" fmla="*/ 10 w 25"/>
                <a:gd name="T25" fmla="*/ 14 h 18"/>
                <a:gd name="T26" fmla="*/ 8 w 25"/>
                <a:gd name="T27" fmla="*/ 13 h 18"/>
                <a:gd name="T28" fmla="*/ 13 w 25"/>
                <a:gd name="T29" fmla="*/ 9 h 18"/>
                <a:gd name="T30" fmla="*/ 13 w 25"/>
                <a:gd name="T31" fmla="*/ 8 h 18"/>
                <a:gd name="T32" fmla="*/ 10 w 25"/>
                <a:gd name="T33" fmla="*/ 8 h 18"/>
                <a:gd name="T34" fmla="*/ 7 w 25"/>
                <a:gd name="T35" fmla="*/ 12 h 18"/>
                <a:gd name="T36" fmla="*/ 2 w 25"/>
                <a:gd name="T37" fmla="*/ 10 h 18"/>
                <a:gd name="T38" fmla="*/ 0 w 25"/>
                <a:gd name="T39" fmla="*/ 8 h 18"/>
                <a:gd name="T40" fmla="*/ 0 w 25"/>
                <a:gd name="T41" fmla="*/ 8 h 18"/>
                <a:gd name="T42" fmla="*/ 2 w 25"/>
                <a:gd name="T43" fmla="*/ 4 h 18"/>
                <a:gd name="T44" fmla="*/ 6 w 25"/>
                <a:gd name="T45" fmla="*/ 4 h 18"/>
                <a:gd name="T46" fmla="*/ 7 w 25"/>
                <a:gd name="T47" fmla="*/ 3 h 18"/>
                <a:gd name="T48" fmla="*/ 10 w 25"/>
                <a:gd name="T49" fmla="*/ 2 h 18"/>
                <a:gd name="T50" fmla="*/ 10 w 25"/>
                <a:gd name="T51" fmla="*/ 1 h 18"/>
                <a:gd name="T52" fmla="*/ 16 w 25"/>
                <a:gd name="T53" fmla="*/ 0 h 18"/>
                <a:gd name="T54" fmla="*/ 18 w 25"/>
                <a:gd name="T5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8">
                  <a:moveTo>
                    <a:pt x="18" y="2"/>
                  </a:moveTo>
                  <a:lnTo>
                    <a:pt x="17" y="5"/>
                  </a:lnTo>
                  <a:lnTo>
                    <a:pt x="22" y="9"/>
                  </a:lnTo>
                  <a:lnTo>
                    <a:pt x="23" y="12"/>
                  </a:lnTo>
                  <a:lnTo>
                    <a:pt x="24" y="14"/>
                  </a:lnTo>
                  <a:lnTo>
                    <a:pt x="23" y="14"/>
                  </a:lnTo>
                  <a:lnTo>
                    <a:pt x="22" y="13"/>
                  </a:lnTo>
                  <a:lnTo>
                    <a:pt x="20" y="13"/>
                  </a:lnTo>
                  <a:lnTo>
                    <a:pt x="21" y="14"/>
                  </a:lnTo>
                  <a:lnTo>
                    <a:pt x="22" y="16"/>
                  </a:lnTo>
                  <a:lnTo>
                    <a:pt x="19" y="17"/>
                  </a:lnTo>
                  <a:lnTo>
                    <a:pt x="17" y="17"/>
                  </a:lnTo>
                  <a:lnTo>
                    <a:pt x="10" y="14"/>
                  </a:lnTo>
                  <a:lnTo>
                    <a:pt x="8" y="13"/>
                  </a:lnTo>
                  <a:lnTo>
                    <a:pt x="13" y="9"/>
                  </a:lnTo>
                  <a:lnTo>
                    <a:pt x="13" y="8"/>
                  </a:lnTo>
                  <a:lnTo>
                    <a:pt x="10" y="8"/>
                  </a:lnTo>
                  <a:lnTo>
                    <a:pt x="7" y="12"/>
                  </a:lnTo>
                  <a:lnTo>
                    <a:pt x="2" y="10"/>
                  </a:lnTo>
                  <a:lnTo>
                    <a:pt x="0" y="8"/>
                  </a:lnTo>
                  <a:lnTo>
                    <a:pt x="0" y="8"/>
                  </a:lnTo>
                  <a:lnTo>
                    <a:pt x="2" y="4"/>
                  </a:lnTo>
                  <a:lnTo>
                    <a:pt x="6" y="4"/>
                  </a:lnTo>
                  <a:lnTo>
                    <a:pt x="7" y="3"/>
                  </a:lnTo>
                  <a:lnTo>
                    <a:pt x="10" y="2"/>
                  </a:lnTo>
                  <a:lnTo>
                    <a:pt x="10" y="1"/>
                  </a:lnTo>
                  <a:lnTo>
                    <a:pt x="16" y="0"/>
                  </a:lnTo>
                  <a:lnTo>
                    <a:pt x="1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 name="Freeform 130">
              <a:extLst>
                <a:ext uri="{FF2B5EF4-FFF2-40B4-BE49-F238E27FC236}">
                  <a16:creationId xmlns="" xmlns:a16="http://schemas.microsoft.com/office/drawing/2014/main" id="{3C20631E-00A1-FBD3-4A80-18413B22023B}"/>
                </a:ext>
              </a:extLst>
            </p:cNvPr>
            <p:cNvSpPr>
              <a:spLocks noChangeArrowheads="1"/>
            </p:cNvSpPr>
            <p:nvPr/>
          </p:nvSpPr>
          <p:spPr bwMode="auto">
            <a:xfrm>
              <a:off x="8996119" y="8182340"/>
              <a:ext cx="21981" cy="27478"/>
            </a:xfrm>
            <a:custGeom>
              <a:avLst/>
              <a:gdLst>
                <a:gd name="T0" fmla="*/ 15 w 16"/>
                <a:gd name="T1" fmla="*/ 16 h 20"/>
                <a:gd name="T2" fmla="*/ 15 w 16"/>
                <a:gd name="T3" fmla="*/ 19 h 20"/>
                <a:gd name="T4" fmla="*/ 11 w 16"/>
                <a:gd name="T5" fmla="*/ 17 h 20"/>
                <a:gd name="T6" fmla="*/ 8 w 16"/>
                <a:gd name="T7" fmla="*/ 15 h 20"/>
                <a:gd name="T8" fmla="*/ 6 w 16"/>
                <a:gd name="T9" fmla="*/ 10 h 20"/>
                <a:gd name="T10" fmla="*/ 0 w 16"/>
                <a:gd name="T11" fmla="*/ 4 h 20"/>
                <a:gd name="T12" fmla="*/ 0 w 16"/>
                <a:gd name="T13" fmla="*/ 3 h 20"/>
                <a:gd name="T14" fmla="*/ 2 w 16"/>
                <a:gd name="T15" fmla="*/ 1 h 20"/>
                <a:gd name="T16" fmla="*/ 6 w 16"/>
                <a:gd name="T17" fmla="*/ 0 h 20"/>
                <a:gd name="T18" fmla="*/ 8 w 16"/>
                <a:gd name="T19" fmla="*/ 1 h 20"/>
                <a:gd name="T20" fmla="*/ 10 w 16"/>
                <a:gd name="T21" fmla="*/ 2 h 20"/>
                <a:gd name="T22" fmla="*/ 10 w 16"/>
                <a:gd name="T23" fmla="*/ 3 h 20"/>
                <a:gd name="T24" fmla="*/ 7 w 16"/>
                <a:gd name="T25" fmla="*/ 6 h 20"/>
                <a:gd name="T26" fmla="*/ 7 w 16"/>
                <a:gd name="T27" fmla="*/ 6 h 20"/>
                <a:gd name="T28" fmla="*/ 8 w 16"/>
                <a:gd name="T29" fmla="*/ 9 h 20"/>
                <a:gd name="T30" fmla="*/ 8 w 16"/>
                <a:gd name="T31" fmla="*/ 9 h 20"/>
                <a:gd name="T32" fmla="*/ 10 w 16"/>
                <a:gd name="T33" fmla="*/ 13 h 20"/>
                <a:gd name="T34" fmla="*/ 10 w 16"/>
                <a:gd name="T35" fmla="*/ 15 h 20"/>
                <a:gd name="T36" fmla="*/ 13 w 16"/>
                <a:gd name="T37" fmla="*/ 15 h 20"/>
                <a:gd name="T38" fmla="*/ 15 w 16"/>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0">
                  <a:moveTo>
                    <a:pt x="15" y="16"/>
                  </a:moveTo>
                  <a:lnTo>
                    <a:pt x="15" y="19"/>
                  </a:lnTo>
                  <a:lnTo>
                    <a:pt x="11" y="17"/>
                  </a:lnTo>
                  <a:lnTo>
                    <a:pt x="8" y="15"/>
                  </a:lnTo>
                  <a:lnTo>
                    <a:pt x="6" y="10"/>
                  </a:lnTo>
                  <a:lnTo>
                    <a:pt x="0" y="4"/>
                  </a:lnTo>
                  <a:lnTo>
                    <a:pt x="0" y="3"/>
                  </a:lnTo>
                  <a:lnTo>
                    <a:pt x="2" y="1"/>
                  </a:lnTo>
                  <a:lnTo>
                    <a:pt x="6" y="0"/>
                  </a:lnTo>
                  <a:lnTo>
                    <a:pt x="8" y="1"/>
                  </a:lnTo>
                  <a:lnTo>
                    <a:pt x="10" y="2"/>
                  </a:lnTo>
                  <a:lnTo>
                    <a:pt x="10" y="3"/>
                  </a:lnTo>
                  <a:lnTo>
                    <a:pt x="7" y="6"/>
                  </a:lnTo>
                  <a:lnTo>
                    <a:pt x="7" y="6"/>
                  </a:lnTo>
                  <a:lnTo>
                    <a:pt x="8" y="9"/>
                  </a:lnTo>
                  <a:lnTo>
                    <a:pt x="8" y="9"/>
                  </a:lnTo>
                  <a:lnTo>
                    <a:pt x="10" y="13"/>
                  </a:lnTo>
                  <a:lnTo>
                    <a:pt x="10" y="15"/>
                  </a:lnTo>
                  <a:lnTo>
                    <a:pt x="13"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 name="Freeform 131">
              <a:extLst>
                <a:ext uri="{FF2B5EF4-FFF2-40B4-BE49-F238E27FC236}">
                  <a16:creationId xmlns="" xmlns:a16="http://schemas.microsoft.com/office/drawing/2014/main" id="{2829FEA6-4CE7-03C6-9EDF-5569DE178C25}"/>
                </a:ext>
              </a:extLst>
            </p:cNvPr>
            <p:cNvSpPr>
              <a:spLocks noChangeArrowheads="1"/>
            </p:cNvSpPr>
            <p:nvPr/>
          </p:nvSpPr>
          <p:spPr bwMode="auto">
            <a:xfrm>
              <a:off x="9210430" y="8171349"/>
              <a:ext cx="16487" cy="10990"/>
            </a:xfrm>
            <a:custGeom>
              <a:avLst/>
              <a:gdLst>
                <a:gd name="T0" fmla="*/ 12 w 13"/>
                <a:gd name="T1" fmla="*/ 1 h 10"/>
                <a:gd name="T2" fmla="*/ 11 w 13"/>
                <a:gd name="T3" fmla="*/ 3 h 10"/>
                <a:gd name="T4" fmla="*/ 10 w 13"/>
                <a:gd name="T5" fmla="*/ 5 h 10"/>
                <a:gd name="T6" fmla="*/ 9 w 13"/>
                <a:gd name="T7" fmla="*/ 9 h 10"/>
                <a:gd name="T8" fmla="*/ 7 w 13"/>
                <a:gd name="T9" fmla="*/ 9 h 10"/>
                <a:gd name="T10" fmla="*/ 7 w 13"/>
                <a:gd name="T11" fmla="*/ 8 h 10"/>
                <a:gd name="T12" fmla="*/ 6 w 13"/>
                <a:gd name="T13" fmla="*/ 7 h 10"/>
                <a:gd name="T14" fmla="*/ 6 w 13"/>
                <a:gd name="T15" fmla="*/ 5 h 10"/>
                <a:gd name="T16" fmla="*/ 5 w 13"/>
                <a:gd name="T17" fmla="*/ 5 h 10"/>
                <a:gd name="T18" fmla="*/ 4 w 13"/>
                <a:gd name="T19" fmla="*/ 7 h 10"/>
                <a:gd name="T20" fmla="*/ 4 w 13"/>
                <a:gd name="T21" fmla="*/ 8 h 10"/>
                <a:gd name="T22" fmla="*/ 2 w 13"/>
                <a:gd name="T23" fmla="*/ 8 h 10"/>
                <a:gd name="T24" fmla="*/ 0 w 13"/>
                <a:gd name="T25" fmla="*/ 7 h 10"/>
                <a:gd name="T26" fmla="*/ 0 w 13"/>
                <a:gd name="T27" fmla="*/ 4 h 10"/>
                <a:gd name="T28" fmla="*/ 0 w 13"/>
                <a:gd name="T29" fmla="*/ 1 h 10"/>
                <a:gd name="T30" fmla="*/ 0 w 13"/>
                <a:gd name="T31" fmla="*/ 1 h 10"/>
                <a:gd name="T32" fmla="*/ 5 w 13"/>
                <a:gd name="T33" fmla="*/ 0 h 10"/>
                <a:gd name="T34" fmla="*/ 7 w 13"/>
                <a:gd name="T35" fmla="*/ 3 h 10"/>
                <a:gd name="T36" fmla="*/ 9 w 13"/>
                <a:gd name="T37" fmla="*/ 1 h 10"/>
                <a:gd name="T38" fmla="*/ 10 w 13"/>
                <a:gd name="T39" fmla="*/ 0 h 10"/>
                <a:gd name="T40" fmla="*/ 12 w 13"/>
                <a:gd name="T41" fmla="*/ 0 h 10"/>
                <a:gd name="T42" fmla="*/ 12 w 13"/>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2" y="1"/>
                  </a:moveTo>
                  <a:lnTo>
                    <a:pt x="11" y="3"/>
                  </a:lnTo>
                  <a:lnTo>
                    <a:pt x="10" y="5"/>
                  </a:lnTo>
                  <a:lnTo>
                    <a:pt x="9" y="9"/>
                  </a:lnTo>
                  <a:lnTo>
                    <a:pt x="7" y="9"/>
                  </a:lnTo>
                  <a:lnTo>
                    <a:pt x="7" y="8"/>
                  </a:lnTo>
                  <a:lnTo>
                    <a:pt x="6" y="7"/>
                  </a:lnTo>
                  <a:lnTo>
                    <a:pt x="6" y="5"/>
                  </a:lnTo>
                  <a:lnTo>
                    <a:pt x="5" y="5"/>
                  </a:lnTo>
                  <a:lnTo>
                    <a:pt x="4" y="7"/>
                  </a:lnTo>
                  <a:lnTo>
                    <a:pt x="4" y="8"/>
                  </a:lnTo>
                  <a:lnTo>
                    <a:pt x="2" y="8"/>
                  </a:lnTo>
                  <a:lnTo>
                    <a:pt x="0" y="7"/>
                  </a:lnTo>
                  <a:lnTo>
                    <a:pt x="0" y="4"/>
                  </a:lnTo>
                  <a:lnTo>
                    <a:pt x="0" y="1"/>
                  </a:lnTo>
                  <a:lnTo>
                    <a:pt x="0" y="1"/>
                  </a:lnTo>
                  <a:lnTo>
                    <a:pt x="5" y="0"/>
                  </a:lnTo>
                  <a:lnTo>
                    <a:pt x="7" y="3"/>
                  </a:lnTo>
                  <a:lnTo>
                    <a:pt x="9" y="1"/>
                  </a:lnTo>
                  <a:lnTo>
                    <a:pt x="10" y="0"/>
                  </a:lnTo>
                  <a:lnTo>
                    <a:pt x="12" y="0"/>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 name="Freeform 132">
              <a:extLst>
                <a:ext uri="{FF2B5EF4-FFF2-40B4-BE49-F238E27FC236}">
                  <a16:creationId xmlns="" xmlns:a16="http://schemas.microsoft.com/office/drawing/2014/main" id="{DAC36696-8975-AB4D-DC4A-E724200B9350}"/>
                </a:ext>
              </a:extLst>
            </p:cNvPr>
            <p:cNvSpPr>
              <a:spLocks noChangeArrowheads="1"/>
            </p:cNvSpPr>
            <p:nvPr/>
          </p:nvSpPr>
          <p:spPr bwMode="auto">
            <a:xfrm>
              <a:off x="9226917" y="8149368"/>
              <a:ext cx="10990" cy="5497"/>
            </a:xfrm>
            <a:custGeom>
              <a:avLst/>
              <a:gdLst>
                <a:gd name="T0" fmla="*/ 8 w 9"/>
                <a:gd name="T1" fmla="*/ 3 h 5"/>
                <a:gd name="T2" fmla="*/ 4 w 9"/>
                <a:gd name="T3" fmla="*/ 4 h 5"/>
                <a:gd name="T4" fmla="*/ 0 w 9"/>
                <a:gd name="T5" fmla="*/ 1 h 5"/>
                <a:gd name="T6" fmla="*/ 4 w 9"/>
                <a:gd name="T7" fmla="*/ 0 h 5"/>
                <a:gd name="T8" fmla="*/ 6 w 9"/>
                <a:gd name="T9" fmla="*/ 0 h 5"/>
                <a:gd name="T10" fmla="*/ 7 w 9"/>
                <a:gd name="T11" fmla="*/ 1 h 5"/>
                <a:gd name="T12" fmla="*/ 8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8" y="3"/>
                  </a:moveTo>
                  <a:lnTo>
                    <a:pt x="4" y="4"/>
                  </a:lnTo>
                  <a:lnTo>
                    <a:pt x="0" y="1"/>
                  </a:lnTo>
                  <a:lnTo>
                    <a:pt x="4" y="0"/>
                  </a:lnTo>
                  <a:lnTo>
                    <a:pt x="6" y="0"/>
                  </a:lnTo>
                  <a:lnTo>
                    <a:pt x="7" y="1"/>
                  </a:lnTo>
                  <a:lnTo>
                    <a:pt x="8"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 name="Freeform 133">
              <a:extLst>
                <a:ext uri="{FF2B5EF4-FFF2-40B4-BE49-F238E27FC236}">
                  <a16:creationId xmlns="" xmlns:a16="http://schemas.microsoft.com/office/drawing/2014/main" id="{FB90B165-8897-848A-FF3B-FA91030039F5}"/>
                </a:ext>
              </a:extLst>
            </p:cNvPr>
            <p:cNvSpPr>
              <a:spLocks noChangeArrowheads="1"/>
            </p:cNvSpPr>
            <p:nvPr/>
          </p:nvSpPr>
          <p:spPr bwMode="auto">
            <a:xfrm>
              <a:off x="9188449" y="8132885"/>
              <a:ext cx="10990" cy="10990"/>
            </a:xfrm>
            <a:custGeom>
              <a:avLst/>
              <a:gdLst>
                <a:gd name="T0" fmla="*/ 8 w 9"/>
                <a:gd name="T1" fmla="*/ 7 h 9"/>
                <a:gd name="T2" fmla="*/ 3 w 9"/>
                <a:gd name="T3" fmla="*/ 8 h 9"/>
                <a:gd name="T4" fmla="*/ 0 w 9"/>
                <a:gd name="T5" fmla="*/ 6 h 9"/>
                <a:gd name="T6" fmla="*/ 0 w 9"/>
                <a:gd name="T7" fmla="*/ 4 h 9"/>
                <a:gd name="T8" fmla="*/ 2 w 9"/>
                <a:gd name="T9" fmla="*/ 1 h 9"/>
                <a:gd name="T10" fmla="*/ 3 w 9"/>
                <a:gd name="T11" fmla="*/ 0 h 9"/>
                <a:gd name="T12" fmla="*/ 6 w 9"/>
                <a:gd name="T13" fmla="*/ 0 h 9"/>
                <a:gd name="T14" fmla="*/ 8 w 9"/>
                <a:gd name="T15" fmla="*/ 2 h 9"/>
                <a:gd name="T16" fmla="*/ 8 w 9"/>
                <a:gd name="T17" fmla="*/ 3 h 9"/>
                <a:gd name="T18" fmla="*/ 8 w 9"/>
                <a:gd name="T19" fmla="*/ 5 h 9"/>
                <a:gd name="T20" fmla="*/ 8 w 9"/>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7"/>
                  </a:moveTo>
                  <a:lnTo>
                    <a:pt x="3" y="8"/>
                  </a:lnTo>
                  <a:lnTo>
                    <a:pt x="0" y="6"/>
                  </a:lnTo>
                  <a:lnTo>
                    <a:pt x="0" y="4"/>
                  </a:lnTo>
                  <a:lnTo>
                    <a:pt x="2" y="1"/>
                  </a:lnTo>
                  <a:lnTo>
                    <a:pt x="3" y="0"/>
                  </a:lnTo>
                  <a:lnTo>
                    <a:pt x="6" y="0"/>
                  </a:lnTo>
                  <a:lnTo>
                    <a:pt x="8" y="2"/>
                  </a:lnTo>
                  <a:lnTo>
                    <a:pt x="8" y="3"/>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 name="Freeform 135">
              <a:extLst>
                <a:ext uri="{FF2B5EF4-FFF2-40B4-BE49-F238E27FC236}">
                  <a16:creationId xmlns="" xmlns:a16="http://schemas.microsoft.com/office/drawing/2014/main" id="{4A18AD86-931D-C314-CD4A-1240EEDDDC8D}"/>
                </a:ext>
              </a:extLst>
            </p:cNvPr>
            <p:cNvSpPr>
              <a:spLocks noChangeArrowheads="1"/>
            </p:cNvSpPr>
            <p:nvPr/>
          </p:nvSpPr>
          <p:spPr bwMode="auto">
            <a:xfrm>
              <a:off x="8748834" y="7819657"/>
              <a:ext cx="236295" cy="225305"/>
            </a:xfrm>
            <a:custGeom>
              <a:avLst/>
              <a:gdLst>
                <a:gd name="T0" fmla="*/ 131 w 188"/>
                <a:gd name="T1" fmla="*/ 167 h 183"/>
                <a:gd name="T2" fmla="*/ 117 w 188"/>
                <a:gd name="T3" fmla="*/ 161 h 183"/>
                <a:gd name="T4" fmla="*/ 101 w 188"/>
                <a:gd name="T5" fmla="*/ 159 h 183"/>
                <a:gd name="T6" fmla="*/ 140 w 188"/>
                <a:gd name="T7" fmla="*/ 166 h 183"/>
                <a:gd name="T8" fmla="*/ 157 w 188"/>
                <a:gd name="T9" fmla="*/ 178 h 183"/>
                <a:gd name="T10" fmla="*/ 130 w 188"/>
                <a:gd name="T11" fmla="*/ 165 h 183"/>
                <a:gd name="T12" fmla="*/ 132 w 188"/>
                <a:gd name="T13" fmla="*/ 162 h 183"/>
                <a:gd name="T14" fmla="*/ 91 w 188"/>
                <a:gd name="T15" fmla="*/ 149 h 183"/>
                <a:gd name="T16" fmla="*/ 104 w 188"/>
                <a:gd name="T17" fmla="*/ 146 h 183"/>
                <a:gd name="T18" fmla="*/ 99 w 188"/>
                <a:gd name="T19" fmla="*/ 141 h 183"/>
                <a:gd name="T20" fmla="*/ 61 w 188"/>
                <a:gd name="T21" fmla="*/ 118 h 183"/>
                <a:gd name="T22" fmla="*/ 55 w 188"/>
                <a:gd name="T23" fmla="*/ 113 h 183"/>
                <a:gd name="T24" fmla="*/ 54 w 188"/>
                <a:gd name="T25" fmla="*/ 118 h 183"/>
                <a:gd name="T26" fmla="*/ 46 w 188"/>
                <a:gd name="T27" fmla="*/ 109 h 183"/>
                <a:gd name="T28" fmla="*/ 47 w 188"/>
                <a:gd name="T29" fmla="*/ 94 h 183"/>
                <a:gd name="T30" fmla="*/ 43 w 188"/>
                <a:gd name="T31" fmla="*/ 87 h 183"/>
                <a:gd name="T32" fmla="*/ 54 w 188"/>
                <a:gd name="T33" fmla="*/ 99 h 183"/>
                <a:gd name="T34" fmla="*/ 37 w 188"/>
                <a:gd name="T35" fmla="*/ 77 h 183"/>
                <a:gd name="T36" fmla="*/ 31 w 188"/>
                <a:gd name="T37" fmla="*/ 86 h 183"/>
                <a:gd name="T38" fmla="*/ 27 w 188"/>
                <a:gd name="T39" fmla="*/ 68 h 183"/>
                <a:gd name="T40" fmla="*/ 30 w 188"/>
                <a:gd name="T41" fmla="*/ 71 h 183"/>
                <a:gd name="T42" fmla="*/ 38 w 188"/>
                <a:gd name="T43" fmla="*/ 71 h 183"/>
                <a:gd name="T44" fmla="*/ 32 w 188"/>
                <a:gd name="T45" fmla="*/ 63 h 183"/>
                <a:gd name="T46" fmla="*/ 96 w 188"/>
                <a:gd name="T47" fmla="*/ 1 h 183"/>
                <a:gd name="T48" fmla="*/ 116 w 188"/>
                <a:gd name="T49" fmla="*/ 18 h 183"/>
                <a:gd name="T50" fmla="*/ 132 w 188"/>
                <a:gd name="T51" fmla="*/ 30 h 183"/>
                <a:gd name="T52" fmla="*/ 154 w 188"/>
                <a:gd name="T53" fmla="*/ 35 h 183"/>
                <a:gd name="T54" fmla="*/ 170 w 188"/>
                <a:gd name="T55" fmla="*/ 28 h 183"/>
                <a:gd name="T56" fmla="*/ 171 w 188"/>
                <a:gd name="T57" fmla="*/ 35 h 183"/>
                <a:gd name="T58" fmla="*/ 176 w 188"/>
                <a:gd name="T59" fmla="*/ 47 h 183"/>
                <a:gd name="T60" fmla="*/ 186 w 188"/>
                <a:gd name="T61" fmla="*/ 59 h 183"/>
                <a:gd name="T62" fmla="*/ 181 w 188"/>
                <a:gd name="T63" fmla="*/ 62 h 183"/>
                <a:gd name="T64" fmla="*/ 178 w 188"/>
                <a:gd name="T65" fmla="*/ 73 h 183"/>
                <a:gd name="T66" fmla="*/ 173 w 188"/>
                <a:gd name="T67" fmla="*/ 76 h 183"/>
                <a:gd name="T68" fmla="*/ 164 w 188"/>
                <a:gd name="T69" fmla="*/ 66 h 183"/>
                <a:gd name="T70" fmla="*/ 147 w 188"/>
                <a:gd name="T71" fmla="*/ 64 h 183"/>
                <a:gd name="T72" fmla="*/ 132 w 188"/>
                <a:gd name="T73" fmla="*/ 62 h 183"/>
                <a:gd name="T74" fmla="*/ 118 w 188"/>
                <a:gd name="T75" fmla="*/ 62 h 183"/>
                <a:gd name="T76" fmla="*/ 91 w 188"/>
                <a:gd name="T77" fmla="*/ 67 h 183"/>
                <a:gd name="T78" fmla="*/ 76 w 188"/>
                <a:gd name="T79" fmla="*/ 60 h 183"/>
                <a:gd name="T80" fmla="*/ 76 w 188"/>
                <a:gd name="T81" fmla="*/ 84 h 183"/>
                <a:gd name="T82" fmla="*/ 89 w 188"/>
                <a:gd name="T83" fmla="*/ 109 h 183"/>
                <a:gd name="T84" fmla="*/ 108 w 188"/>
                <a:gd name="T85" fmla="*/ 129 h 183"/>
                <a:gd name="T86" fmla="*/ 124 w 188"/>
                <a:gd name="T87" fmla="*/ 149 h 183"/>
                <a:gd name="T88" fmla="*/ 128 w 188"/>
                <a:gd name="T89" fmla="*/ 159 h 183"/>
                <a:gd name="T90" fmla="*/ 88 w 188"/>
                <a:gd name="T91" fmla="*/ 134 h 183"/>
                <a:gd name="T92" fmla="*/ 77 w 188"/>
                <a:gd name="T93" fmla="*/ 129 h 183"/>
                <a:gd name="T94" fmla="*/ 54 w 188"/>
                <a:gd name="T95" fmla="*/ 102 h 183"/>
                <a:gd name="T96" fmla="*/ 56 w 188"/>
                <a:gd name="T97" fmla="*/ 97 h 183"/>
                <a:gd name="T98" fmla="*/ 36 w 188"/>
                <a:gd name="T99" fmla="*/ 59 h 183"/>
                <a:gd name="T100" fmla="*/ 19 w 188"/>
                <a:gd name="T101" fmla="*/ 70 h 183"/>
                <a:gd name="T102" fmla="*/ 4 w 188"/>
                <a:gd name="T103" fmla="*/ 65 h 183"/>
                <a:gd name="T104" fmla="*/ 12 w 188"/>
                <a:gd name="T105" fmla="*/ 50 h 183"/>
                <a:gd name="T106" fmla="*/ 21 w 188"/>
                <a:gd name="T107" fmla="*/ 48 h 183"/>
                <a:gd name="T108" fmla="*/ 34 w 188"/>
                <a:gd name="T109" fmla="*/ 40 h 183"/>
                <a:gd name="T110" fmla="*/ 43 w 188"/>
                <a:gd name="T111" fmla="*/ 48 h 183"/>
                <a:gd name="T112" fmla="*/ 58 w 188"/>
                <a:gd name="T113" fmla="*/ 47 h 183"/>
                <a:gd name="T114" fmla="*/ 56 w 188"/>
                <a:gd name="T115" fmla="*/ 37 h 183"/>
                <a:gd name="T116" fmla="*/ 69 w 188"/>
                <a:gd name="T117" fmla="*/ 25 h 183"/>
                <a:gd name="T118" fmla="*/ 70 w 188"/>
                <a:gd name="T119" fmla="*/ 14 h 183"/>
                <a:gd name="T120" fmla="*/ 83 w 188"/>
                <a:gd name="T121" fmla="*/ 7 h 183"/>
                <a:gd name="T122" fmla="*/ 90 w 188"/>
                <a:gd name="T1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3">
                  <a:moveTo>
                    <a:pt x="131" y="167"/>
                  </a:moveTo>
                  <a:lnTo>
                    <a:pt x="135" y="170"/>
                  </a:lnTo>
                  <a:lnTo>
                    <a:pt x="122" y="167"/>
                  </a:lnTo>
                  <a:lnTo>
                    <a:pt x="124" y="166"/>
                  </a:lnTo>
                  <a:lnTo>
                    <a:pt x="125" y="166"/>
                  </a:lnTo>
                  <a:lnTo>
                    <a:pt x="131" y="167"/>
                  </a:lnTo>
                  <a:close/>
                  <a:moveTo>
                    <a:pt x="100" y="158"/>
                  </a:moveTo>
                  <a:lnTo>
                    <a:pt x="106" y="159"/>
                  </a:lnTo>
                  <a:lnTo>
                    <a:pt x="110" y="158"/>
                  </a:lnTo>
                  <a:lnTo>
                    <a:pt x="114" y="159"/>
                  </a:lnTo>
                  <a:lnTo>
                    <a:pt x="117" y="161"/>
                  </a:lnTo>
                  <a:lnTo>
                    <a:pt x="117" y="161"/>
                  </a:lnTo>
                  <a:lnTo>
                    <a:pt x="114" y="161"/>
                  </a:lnTo>
                  <a:lnTo>
                    <a:pt x="110" y="161"/>
                  </a:lnTo>
                  <a:lnTo>
                    <a:pt x="106" y="162"/>
                  </a:lnTo>
                  <a:lnTo>
                    <a:pt x="103" y="161"/>
                  </a:lnTo>
                  <a:lnTo>
                    <a:pt x="101" y="161"/>
                  </a:lnTo>
                  <a:lnTo>
                    <a:pt x="101" y="159"/>
                  </a:lnTo>
                  <a:lnTo>
                    <a:pt x="100" y="158"/>
                  </a:lnTo>
                  <a:close/>
                  <a:moveTo>
                    <a:pt x="132" y="162"/>
                  </a:moveTo>
                  <a:lnTo>
                    <a:pt x="135" y="161"/>
                  </a:lnTo>
                  <a:lnTo>
                    <a:pt x="137" y="162"/>
                  </a:lnTo>
                  <a:lnTo>
                    <a:pt x="138" y="164"/>
                  </a:lnTo>
                  <a:lnTo>
                    <a:pt x="140" y="166"/>
                  </a:lnTo>
                  <a:lnTo>
                    <a:pt x="145" y="169"/>
                  </a:lnTo>
                  <a:lnTo>
                    <a:pt x="147" y="171"/>
                  </a:lnTo>
                  <a:lnTo>
                    <a:pt x="153" y="175"/>
                  </a:lnTo>
                  <a:lnTo>
                    <a:pt x="154" y="175"/>
                  </a:lnTo>
                  <a:lnTo>
                    <a:pt x="157" y="177"/>
                  </a:lnTo>
                  <a:lnTo>
                    <a:pt x="157" y="178"/>
                  </a:lnTo>
                  <a:lnTo>
                    <a:pt x="158" y="180"/>
                  </a:lnTo>
                  <a:lnTo>
                    <a:pt x="159" y="182"/>
                  </a:lnTo>
                  <a:lnTo>
                    <a:pt x="154" y="178"/>
                  </a:lnTo>
                  <a:lnTo>
                    <a:pt x="148" y="174"/>
                  </a:lnTo>
                  <a:lnTo>
                    <a:pt x="137" y="166"/>
                  </a:lnTo>
                  <a:lnTo>
                    <a:pt x="130" y="165"/>
                  </a:lnTo>
                  <a:lnTo>
                    <a:pt x="119" y="159"/>
                  </a:lnTo>
                  <a:lnTo>
                    <a:pt x="113" y="157"/>
                  </a:lnTo>
                  <a:lnTo>
                    <a:pt x="115" y="156"/>
                  </a:lnTo>
                  <a:lnTo>
                    <a:pt x="118" y="156"/>
                  </a:lnTo>
                  <a:lnTo>
                    <a:pt x="134" y="164"/>
                  </a:lnTo>
                  <a:lnTo>
                    <a:pt x="132" y="162"/>
                  </a:lnTo>
                  <a:close/>
                  <a:moveTo>
                    <a:pt x="117" y="152"/>
                  </a:moveTo>
                  <a:lnTo>
                    <a:pt x="115" y="153"/>
                  </a:lnTo>
                  <a:lnTo>
                    <a:pt x="101" y="152"/>
                  </a:lnTo>
                  <a:lnTo>
                    <a:pt x="97" y="151"/>
                  </a:lnTo>
                  <a:lnTo>
                    <a:pt x="92" y="149"/>
                  </a:lnTo>
                  <a:lnTo>
                    <a:pt x="91" y="149"/>
                  </a:lnTo>
                  <a:lnTo>
                    <a:pt x="96" y="148"/>
                  </a:lnTo>
                  <a:lnTo>
                    <a:pt x="100" y="149"/>
                  </a:lnTo>
                  <a:lnTo>
                    <a:pt x="101" y="150"/>
                  </a:lnTo>
                  <a:lnTo>
                    <a:pt x="113" y="151"/>
                  </a:lnTo>
                  <a:lnTo>
                    <a:pt x="117" y="152"/>
                  </a:lnTo>
                  <a:close/>
                  <a:moveTo>
                    <a:pt x="104" y="146"/>
                  </a:moveTo>
                  <a:lnTo>
                    <a:pt x="100" y="146"/>
                  </a:lnTo>
                  <a:lnTo>
                    <a:pt x="95" y="145"/>
                  </a:lnTo>
                  <a:lnTo>
                    <a:pt x="93" y="144"/>
                  </a:lnTo>
                  <a:lnTo>
                    <a:pt x="93" y="143"/>
                  </a:lnTo>
                  <a:lnTo>
                    <a:pt x="94" y="140"/>
                  </a:lnTo>
                  <a:lnTo>
                    <a:pt x="99" y="141"/>
                  </a:lnTo>
                  <a:lnTo>
                    <a:pt x="106" y="142"/>
                  </a:lnTo>
                  <a:lnTo>
                    <a:pt x="108" y="144"/>
                  </a:lnTo>
                  <a:lnTo>
                    <a:pt x="107" y="145"/>
                  </a:lnTo>
                  <a:lnTo>
                    <a:pt x="104" y="146"/>
                  </a:lnTo>
                  <a:close/>
                  <a:moveTo>
                    <a:pt x="59" y="115"/>
                  </a:moveTo>
                  <a:lnTo>
                    <a:pt x="61" y="118"/>
                  </a:lnTo>
                  <a:lnTo>
                    <a:pt x="60" y="118"/>
                  </a:lnTo>
                  <a:lnTo>
                    <a:pt x="57" y="115"/>
                  </a:lnTo>
                  <a:lnTo>
                    <a:pt x="56" y="114"/>
                  </a:lnTo>
                  <a:lnTo>
                    <a:pt x="59" y="115"/>
                  </a:lnTo>
                  <a:close/>
                  <a:moveTo>
                    <a:pt x="55" y="111"/>
                  </a:moveTo>
                  <a:lnTo>
                    <a:pt x="55" y="113"/>
                  </a:lnTo>
                  <a:lnTo>
                    <a:pt x="51" y="110"/>
                  </a:lnTo>
                  <a:lnTo>
                    <a:pt x="50" y="108"/>
                  </a:lnTo>
                  <a:lnTo>
                    <a:pt x="50" y="107"/>
                  </a:lnTo>
                  <a:lnTo>
                    <a:pt x="55" y="111"/>
                  </a:lnTo>
                  <a:close/>
                  <a:moveTo>
                    <a:pt x="54" y="117"/>
                  </a:moveTo>
                  <a:lnTo>
                    <a:pt x="54" y="118"/>
                  </a:lnTo>
                  <a:lnTo>
                    <a:pt x="54" y="118"/>
                  </a:lnTo>
                  <a:lnTo>
                    <a:pt x="52" y="118"/>
                  </a:lnTo>
                  <a:lnTo>
                    <a:pt x="52" y="118"/>
                  </a:lnTo>
                  <a:lnTo>
                    <a:pt x="44" y="108"/>
                  </a:lnTo>
                  <a:lnTo>
                    <a:pt x="43" y="106"/>
                  </a:lnTo>
                  <a:lnTo>
                    <a:pt x="46" y="109"/>
                  </a:lnTo>
                  <a:lnTo>
                    <a:pt x="54" y="117"/>
                  </a:lnTo>
                  <a:close/>
                  <a:moveTo>
                    <a:pt x="54" y="99"/>
                  </a:moveTo>
                  <a:lnTo>
                    <a:pt x="53" y="100"/>
                  </a:lnTo>
                  <a:lnTo>
                    <a:pt x="50" y="98"/>
                  </a:lnTo>
                  <a:lnTo>
                    <a:pt x="49" y="97"/>
                  </a:lnTo>
                  <a:lnTo>
                    <a:pt x="47" y="94"/>
                  </a:lnTo>
                  <a:lnTo>
                    <a:pt x="45" y="92"/>
                  </a:lnTo>
                  <a:lnTo>
                    <a:pt x="44" y="90"/>
                  </a:lnTo>
                  <a:lnTo>
                    <a:pt x="40" y="84"/>
                  </a:lnTo>
                  <a:lnTo>
                    <a:pt x="39" y="83"/>
                  </a:lnTo>
                  <a:lnTo>
                    <a:pt x="41" y="85"/>
                  </a:lnTo>
                  <a:lnTo>
                    <a:pt x="43" y="87"/>
                  </a:lnTo>
                  <a:lnTo>
                    <a:pt x="44" y="87"/>
                  </a:lnTo>
                  <a:lnTo>
                    <a:pt x="47" y="90"/>
                  </a:lnTo>
                  <a:lnTo>
                    <a:pt x="51" y="94"/>
                  </a:lnTo>
                  <a:lnTo>
                    <a:pt x="55" y="98"/>
                  </a:lnTo>
                  <a:lnTo>
                    <a:pt x="54" y="98"/>
                  </a:lnTo>
                  <a:lnTo>
                    <a:pt x="54" y="99"/>
                  </a:lnTo>
                  <a:close/>
                  <a:moveTo>
                    <a:pt x="42" y="80"/>
                  </a:moveTo>
                  <a:lnTo>
                    <a:pt x="43" y="82"/>
                  </a:lnTo>
                  <a:lnTo>
                    <a:pt x="40" y="81"/>
                  </a:lnTo>
                  <a:lnTo>
                    <a:pt x="37" y="80"/>
                  </a:lnTo>
                  <a:lnTo>
                    <a:pt x="37" y="78"/>
                  </a:lnTo>
                  <a:lnTo>
                    <a:pt x="37" y="77"/>
                  </a:lnTo>
                  <a:lnTo>
                    <a:pt x="38" y="76"/>
                  </a:lnTo>
                  <a:lnTo>
                    <a:pt x="39" y="76"/>
                  </a:lnTo>
                  <a:lnTo>
                    <a:pt x="40" y="77"/>
                  </a:lnTo>
                  <a:lnTo>
                    <a:pt x="42" y="80"/>
                  </a:lnTo>
                  <a:close/>
                  <a:moveTo>
                    <a:pt x="31" y="85"/>
                  </a:moveTo>
                  <a:lnTo>
                    <a:pt x="31" y="86"/>
                  </a:lnTo>
                  <a:lnTo>
                    <a:pt x="29" y="84"/>
                  </a:lnTo>
                  <a:lnTo>
                    <a:pt x="28" y="80"/>
                  </a:lnTo>
                  <a:lnTo>
                    <a:pt x="26" y="74"/>
                  </a:lnTo>
                  <a:lnTo>
                    <a:pt x="26" y="72"/>
                  </a:lnTo>
                  <a:lnTo>
                    <a:pt x="27" y="70"/>
                  </a:lnTo>
                  <a:lnTo>
                    <a:pt x="27" y="68"/>
                  </a:lnTo>
                  <a:lnTo>
                    <a:pt x="25" y="63"/>
                  </a:lnTo>
                  <a:lnTo>
                    <a:pt x="26" y="62"/>
                  </a:lnTo>
                  <a:lnTo>
                    <a:pt x="27" y="62"/>
                  </a:lnTo>
                  <a:lnTo>
                    <a:pt x="27" y="66"/>
                  </a:lnTo>
                  <a:lnTo>
                    <a:pt x="28" y="68"/>
                  </a:lnTo>
                  <a:lnTo>
                    <a:pt x="30" y="71"/>
                  </a:lnTo>
                  <a:lnTo>
                    <a:pt x="30" y="75"/>
                  </a:lnTo>
                  <a:lnTo>
                    <a:pt x="30" y="82"/>
                  </a:lnTo>
                  <a:lnTo>
                    <a:pt x="31" y="83"/>
                  </a:lnTo>
                  <a:lnTo>
                    <a:pt x="31" y="85"/>
                  </a:lnTo>
                  <a:close/>
                  <a:moveTo>
                    <a:pt x="41" y="70"/>
                  </a:moveTo>
                  <a:lnTo>
                    <a:pt x="38" y="71"/>
                  </a:lnTo>
                  <a:lnTo>
                    <a:pt x="36" y="70"/>
                  </a:lnTo>
                  <a:lnTo>
                    <a:pt x="35" y="68"/>
                  </a:lnTo>
                  <a:lnTo>
                    <a:pt x="32" y="68"/>
                  </a:lnTo>
                  <a:lnTo>
                    <a:pt x="30" y="66"/>
                  </a:lnTo>
                  <a:lnTo>
                    <a:pt x="30" y="65"/>
                  </a:lnTo>
                  <a:lnTo>
                    <a:pt x="32" y="63"/>
                  </a:lnTo>
                  <a:lnTo>
                    <a:pt x="34" y="59"/>
                  </a:lnTo>
                  <a:lnTo>
                    <a:pt x="36" y="62"/>
                  </a:lnTo>
                  <a:lnTo>
                    <a:pt x="38" y="65"/>
                  </a:lnTo>
                  <a:lnTo>
                    <a:pt x="39" y="66"/>
                  </a:lnTo>
                  <a:lnTo>
                    <a:pt x="41" y="70"/>
                  </a:lnTo>
                  <a:close/>
                  <a:moveTo>
                    <a:pt x="96" y="1"/>
                  </a:moveTo>
                  <a:lnTo>
                    <a:pt x="97" y="2"/>
                  </a:lnTo>
                  <a:lnTo>
                    <a:pt x="103" y="5"/>
                  </a:lnTo>
                  <a:lnTo>
                    <a:pt x="107" y="8"/>
                  </a:lnTo>
                  <a:lnTo>
                    <a:pt x="109" y="13"/>
                  </a:lnTo>
                  <a:lnTo>
                    <a:pt x="112" y="16"/>
                  </a:lnTo>
                  <a:lnTo>
                    <a:pt x="116" y="18"/>
                  </a:lnTo>
                  <a:lnTo>
                    <a:pt x="119" y="21"/>
                  </a:lnTo>
                  <a:lnTo>
                    <a:pt x="121" y="24"/>
                  </a:lnTo>
                  <a:lnTo>
                    <a:pt x="124" y="26"/>
                  </a:lnTo>
                  <a:lnTo>
                    <a:pt x="128" y="27"/>
                  </a:lnTo>
                  <a:lnTo>
                    <a:pt x="131" y="28"/>
                  </a:lnTo>
                  <a:lnTo>
                    <a:pt x="132" y="30"/>
                  </a:lnTo>
                  <a:lnTo>
                    <a:pt x="134" y="32"/>
                  </a:lnTo>
                  <a:lnTo>
                    <a:pt x="137" y="34"/>
                  </a:lnTo>
                  <a:lnTo>
                    <a:pt x="142" y="35"/>
                  </a:lnTo>
                  <a:lnTo>
                    <a:pt x="152" y="35"/>
                  </a:lnTo>
                  <a:lnTo>
                    <a:pt x="152" y="35"/>
                  </a:lnTo>
                  <a:lnTo>
                    <a:pt x="154" y="35"/>
                  </a:lnTo>
                  <a:lnTo>
                    <a:pt x="157" y="35"/>
                  </a:lnTo>
                  <a:lnTo>
                    <a:pt x="160" y="34"/>
                  </a:lnTo>
                  <a:lnTo>
                    <a:pt x="161" y="33"/>
                  </a:lnTo>
                  <a:lnTo>
                    <a:pt x="164" y="29"/>
                  </a:lnTo>
                  <a:lnTo>
                    <a:pt x="166" y="29"/>
                  </a:lnTo>
                  <a:lnTo>
                    <a:pt x="170" y="28"/>
                  </a:lnTo>
                  <a:lnTo>
                    <a:pt x="171" y="27"/>
                  </a:lnTo>
                  <a:lnTo>
                    <a:pt x="171" y="27"/>
                  </a:lnTo>
                  <a:lnTo>
                    <a:pt x="171" y="29"/>
                  </a:lnTo>
                  <a:lnTo>
                    <a:pt x="171" y="30"/>
                  </a:lnTo>
                  <a:lnTo>
                    <a:pt x="170" y="31"/>
                  </a:lnTo>
                  <a:lnTo>
                    <a:pt x="171" y="35"/>
                  </a:lnTo>
                  <a:lnTo>
                    <a:pt x="173" y="40"/>
                  </a:lnTo>
                  <a:lnTo>
                    <a:pt x="172" y="42"/>
                  </a:lnTo>
                  <a:lnTo>
                    <a:pt x="173" y="44"/>
                  </a:lnTo>
                  <a:lnTo>
                    <a:pt x="176" y="46"/>
                  </a:lnTo>
                  <a:lnTo>
                    <a:pt x="177" y="46"/>
                  </a:lnTo>
                  <a:lnTo>
                    <a:pt x="176" y="47"/>
                  </a:lnTo>
                  <a:lnTo>
                    <a:pt x="175" y="48"/>
                  </a:lnTo>
                  <a:lnTo>
                    <a:pt x="175" y="51"/>
                  </a:lnTo>
                  <a:lnTo>
                    <a:pt x="178" y="54"/>
                  </a:lnTo>
                  <a:lnTo>
                    <a:pt x="184" y="57"/>
                  </a:lnTo>
                  <a:lnTo>
                    <a:pt x="186" y="57"/>
                  </a:lnTo>
                  <a:lnTo>
                    <a:pt x="186" y="59"/>
                  </a:lnTo>
                  <a:lnTo>
                    <a:pt x="187" y="59"/>
                  </a:lnTo>
                  <a:lnTo>
                    <a:pt x="187" y="60"/>
                  </a:lnTo>
                  <a:lnTo>
                    <a:pt x="187" y="61"/>
                  </a:lnTo>
                  <a:lnTo>
                    <a:pt x="187" y="62"/>
                  </a:lnTo>
                  <a:lnTo>
                    <a:pt x="184" y="62"/>
                  </a:lnTo>
                  <a:lnTo>
                    <a:pt x="181" y="62"/>
                  </a:lnTo>
                  <a:lnTo>
                    <a:pt x="180" y="60"/>
                  </a:lnTo>
                  <a:lnTo>
                    <a:pt x="179" y="62"/>
                  </a:lnTo>
                  <a:lnTo>
                    <a:pt x="179" y="63"/>
                  </a:lnTo>
                  <a:lnTo>
                    <a:pt x="177" y="64"/>
                  </a:lnTo>
                  <a:lnTo>
                    <a:pt x="178" y="71"/>
                  </a:lnTo>
                  <a:lnTo>
                    <a:pt x="178" y="73"/>
                  </a:lnTo>
                  <a:lnTo>
                    <a:pt x="177" y="73"/>
                  </a:lnTo>
                  <a:lnTo>
                    <a:pt x="176" y="73"/>
                  </a:lnTo>
                  <a:lnTo>
                    <a:pt x="175" y="73"/>
                  </a:lnTo>
                  <a:lnTo>
                    <a:pt x="175" y="74"/>
                  </a:lnTo>
                  <a:lnTo>
                    <a:pt x="175" y="75"/>
                  </a:lnTo>
                  <a:lnTo>
                    <a:pt x="173" y="76"/>
                  </a:lnTo>
                  <a:lnTo>
                    <a:pt x="170" y="75"/>
                  </a:lnTo>
                  <a:lnTo>
                    <a:pt x="168" y="73"/>
                  </a:lnTo>
                  <a:lnTo>
                    <a:pt x="168" y="72"/>
                  </a:lnTo>
                  <a:lnTo>
                    <a:pt x="168" y="70"/>
                  </a:lnTo>
                  <a:lnTo>
                    <a:pt x="167" y="68"/>
                  </a:lnTo>
                  <a:lnTo>
                    <a:pt x="164" y="66"/>
                  </a:lnTo>
                  <a:lnTo>
                    <a:pt x="159" y="65"/>
                  </a:lnTo>
                  <a:lnTo>
                    <a:pt x="156" y="65"/>
                  </a:lnTo>
                  <a:lnTo>
                    <a:pt x="154" y="64"/>
                  </a:lnTo>
                  <a:lnTo>
                    <a:pt x="152" y="64"/>
                  </a:lnTo>
                  <a:lnTo>
                    <a:pt x="150" y="64"/>
                  </a:lnTo>
                  <a:lnTo>
                    <a:pt x="147" y="64"/>
                  </a:lnTo>
                  <a:lnTo>
                    <a:pt x="143" y="63"/>
                  </a:lnTo>
                  <a:lnTo>
                    <a:pt x="142" y="65"/>
                  </a:lnTo>
                  <a:lnTo>
                    <a:pt x="139" y="66"/>
                  </a:lnTo>
                  <a:lnTo>
                    <a:pt x="137" y="66"/>
                  </a:lnTo>
                  <a:lnTo>
                    <a:pt x="133" y="62"/>
                  </a:lnTo>
                  <a:lnTo>
                    <a:pt x="132" y="62"/>
                  </a:lnTo>
                  <a:lnTo>
                    <a:pt x="129" y="64"/>
                  </a:lnTo>
                  <a:lnTo>
                    <a:pt x="127" y="64"/>
                  </a:lnTo>
                  <a:lnTo>
                    <a:pt x="126" y="64"/>
                  </a:lnTo>
                  <a:lnTo>
                    <a:pt x="121" y="62"/>
                  </a:lnTo>
                  <a:lnTo>
                    <a:pt x="119" y="62"/>
                  </a:lnTo>
                  <a:lnTo>
                    <a:pt x="118" y="62"/>
                  </a:lnTo>
                  <a:lnTo>
                    <a:pt x="115" y="62"/>
                  </a:lnTo>
                  <a:lnTo>
                    <a:pt x="108" y="57"/>
                  </a:lnTo>
                  <a:lnTo>
                    <a:pt x="104" y="60"/>
                  </a:lnTo>
                  <a:lnTo>
                    <a:pt x="96" y="60"/>
                  </a:lnTo>
                  <a:lnTo>
                    <a:pt x="94" y="62"/>
                  </a:lnTo>
                  <a:lnTo>
                    <a:pt x="91" y="67"/>
                  </a:lnTo>
                  <a:lnTo>
                    <a:pt x="89" y="69"/>
                  </a:lnTo>
                  <a:lnTo>
                    <a:pt x="86" y="68"/>
                  </a:lnTo>
                  <a:lnTo>
                    <a:pt x="84" y="66"/>
                  </a:lnTo>
                  <a:lnTo>
                    <a:pt x="80" y="61"/>
                  </a:lnTo>
                  <a:lnTo>
                    <a:pt x="78" y="60"/>
                  </a:lnTo>
                  <a:lnTo>
                    <a:pt x="76" y="60"/>
                  </a:lnTo>
                  <a:lnTo>
                    <a:pt x="74" y="60"/>
                  </a:lnTo>
                  <a:lnTo>
                    <a:pt x="72" y="62"/>
                  </a:lnTo>
                  <a:lnTo>
                    <a:pt x="72" y="69"/>
                  </a:lnTo>
                  <a:lnTo>
                    <a:pt x="71" y="76"/>
                  </a:lnTo>
                  <a:lnTo>
                    <a:pt x="71" y="80"/>
                  </a:lnTo>
                  <a:lnTo>
                    <a:pt x="76" y="84"/>
                  </a:lnTo>
                  <a:lnTo>
                    <a:pt x="81" y="90"/>
                  </a:lnTo>
                  <a:lnTo>
                    <a:pt x="82" y="91"/>
                  </a:lnTo>
                  <a:lnTo>
                    <a:pt x="84" y="93"/>
                  </a:lnTo>
                  <a:lnTo>
                    <a:pt x="85" y="98"/>
                  </a:lnTo>
                  <a:lnTo>
                    <a:pt x="86" y="104"/>
                  </a:lnTo>
                  <a:lnTo>
                    <a:pt x="89" y="109"/>
                  </a:lnTo>
                  <a:lnTo>
                    <a:pt x="91" y="111"/>
                  </a:lnTo>
                  <a:lnTo>
                    <a:pt x="95" y="114"/>
                  </a:lnTo>
                  <a:lnTo>
                    <a:pt x="98" y="118"/>
                  </a:lnTo>
                  <a:lnTo>
                    <a:pt x="101" y="122"/>
                  </a:lnTo>
                  <a:lnTo>
                    <a:pt x="102" y="123"/>
                  </a:lnTo>
                  <a:lnTo>
                    <a:pt x="108" y="129"/>
                  </a:lnTo>
                  <a:lnTo>
                    <a:pt x="114" y="135"/>
                  </a:lnTo>
                  <a:lnTo>
                    <a:pt x="119" y="138"/>
                  </a:lnTo>
                  <a:lnTo>
                    <a:pt x="119" y="138"/>
                  </a:lnTo>
                  <a:lnTo>
                    <a:pt x="119" y="143"/>
                  </a:lnTo>
                  <a:lnTo>
                    <a:pt x="120" y="144"/>
                  </a:lnTo>
                  <a:lnTo>
                    <a:pt x="124" y="149"/>
                  </a:lnTo>
                  <a:lnTo>
                    <a:pt x="131" y="156"/>
                  </a:lnTo>
                  <a:lnTo>
                    <a:pt x="132" y="158"/>
                  </a:lnTo>
                  <a:lnTo>
                    <a:pt x="132" y="159"/>
                  </a:lnTo>
                  <a:lnTo>
                    <a:pt x="132" y="159"/>
                  </a:lnTo>
                  <a:lnTo>
                    <a:pt x="130" y="160"/>
                  </a:lnTo>
                  <a:lnTo>
                    <a:pt x="128" y="159"/>
                  </a:lnTo>
                  <a:lnTo>
                    <a:pt x="121" y="153"/>
                  </a:lnTo>
                  <a:lnTo>
                    <a:pt x="115" y="149"/>
                  </a:lnTo>
                  <a:lnTo>
                    <a:pt x="108" y="140"/>
                  </a:lnTo>
                  <a:lnTo>
                    <a:pt x="98" y="138"/>
                  </a:lnTo>
                  <a:lnTo>
                    <a:pt x="92" y="134"/>
                  </a:lnTo>
                  <a:lnTo>
                    <a:pt x="88" y="134"/>
                  </a:lnTo>
                  <a:lnTo>
                    <a:pt x="84" y="136"/>
                  </a:lnTo>
                  <a:lnTo>
                    <a:pt x="80" y="136"/>
                  </a:lnTo>
                  <a:lnTo>
                    <a:pt x="79" y="135"/>
                  </a:lnTo>
                  <a:lnTo>
                    <a:pt x="77" y="133"/>
                  </a:lnTo>
                  <a:lnTo>
                    <a:pt x="77" y="131"/>
                  </a:lnTo>
                  <a:lnTo>
                    <a:pt x="77" y="129"/>
                  </a:lnTo>
                  <a:lnTo>
                    <a:pt x="74" y="126"/>
                  </a:lnTo>
                  <a:lnTo>
                    <a:pt x="68" y="122"/>
                  </a:lnTo>
                  <a:lnTo>
                    <a:pt x="63" y="118"/>
                  </a:lnTo>
                  <a:lnTo>
                    <a:pt x="54" y="106"/>
                  </a:lnTo>
                  <a:lnTo>
                    <a:pt x="51" y="103"/>
                  </a:lnTo>
                  <a:lnTo>
                    <a:pt x="54" y="102"/>
                  </a:lnTo>
                  <a:lnTo>
                    <a:pt x="55" y="102"/>
                  </a:lnTo>
                  <a:lnTo>
                    <a:pt x="56" y="101"/>
                  </a:lnTo>
                  <a:lnTo>
                    <a:pt x="59" y="101"/>
                  </a:lnTo>
                  <a:lnTo>
                    <a:pt x="63" y="102"/>
                  </a:lnTo>
                  <a:lnTo>
                    <a:pt x="60" y="99"/>
                  </a:lnTo>
                  <a:lnTo>
                    <a:pt x="56" y="97"/>
                  </a:lnTo>
                  <a:lnTo>
                    <a:pt x="47" y="87"/>
                  </a:lnTo>
                  <a:lnTo>
                    <a:pt x="44" y="82"/>
                  </a:lnTo>
                  <a:lnTo>
                    <a:pt x="44" y="77"/>
                  </a:lnTo>
                  <a:lnTo>
                    <a:pt x="44" y="71"/>
                  </a:lnTo>
                  <a:lnTo>
                    <a:pt x="43" y="66"/>
                  </a:lnTo>
                  <a:lnTo>
                    <a:pt x="36" y="59"/>
                  </a:lnTo>
                  <a:lnTo>
                    <a:pt x="33" y="56"/>
                  </a:lnTo>
                  <a:lnTo>
                    <a:pt x="28" y="54"/>
                  </a:lnTo>
                  <a:lnTo>
                    <a:pt x="26" y="54"/>
                  </a:lnTo>
                  <a:lnTo>
                    <a:pt x="24" y="57"/>
                  </a:lnTo>
                  <a:lnTo>
                    <a:pt x="23" y="62"/>
                  </a:lnTo>
                  <a:lnTo>
                    <a:pt x="19" y="70"/>
                  </a:lnTo>
                  <a:lnTo>
                    <a:pt x="17" y="73"/>
                  </a:lnTo>
                  <a:lnTo>
                    <a:pt x="14" y="77"/>
                  </a:lnTo>
                  <a:lnTo>
                    <a:pt x="13" y="77"/>
                  </a:lnTo>
                  <a:lnTo>
                    <a:pt x="11" y="77"/>
                  </a:lnTo>
                  <a:lnTo>
                    <a:pt x="7" y="70"/>
                  </a:lnTo>
                  <a:lnTo>
                    <a:pt x="4" y="65"/>
                  </a:lnTo>
                  <a:lnTo>
                    <a:pt x="3" y="62"/>
                  </a:lnTo>
                  <a:lnTo>
                    <a:pt x="3" y="59"/>
                  </a:lnTo>
                  <a:lnTo>
                    <a:pt x="0" y="48"/>
                  </a:lnTo>
                  <a:lnTo>
                    <a:pt x="2" y="46"/>
                  </a:lnTo>
                  <a:lnTo>
                    <a:pt x="3" y="48"/>
                  </a:lnTo>
                  <a:lnTo>
                    <a:pt x="12" y="50"/>
                  </a:lnTo>
                  <a:lnTo>
                    <a:pt x="14" y="49"/>
                  </a:lnTo>
                  <a:lnTo>
                    <a:pt x="14" y="48"/>
                  </a:lnTo>
                  <a:lnTo>
                    <a:pt x="14" y="47"/>
                  </a:lnTo>
                  <a:lnTo>
                    <a:pt x="16" y="46"/>
                  </a:lnTo>
                  <a:lnTo>
                    <a:pt x="18" y="48"/>
                  </a:lnTo>
                  <a:lnTo>
                    <a:pt x="21" y="48"/>
                  </a:lnTo>
                  <a:lnTo>
                    <a:pt x="25" y="48"/>
                  </a:lnTo>
                  <a:lnTo>
                    <a:pt x="27" y="48"/>
                  </a:lnTo>
                  <a:lnTo>
                    <a:pt x="29" y="47"/>
                  </a:lnTo>
                  <a:lnTo>
                    <a:pt x="32" y="43"/>
                  </a:lnTo>
                  <a:lnTo>
                    <a:pt x="33" y="40"/>
                  </a:lnTo>
                  <a:lnTo>
                    <a:pt x="34" y="40"/>
                  </a:lnTo>
                  <a:lnTo>
                    <a:pt x="34" y="40"/>
                  </a:lnTo>
                  <a:lnTo>
                    <a:pt x="35" y="42"/>
                  </a:lnTo>
                  <a:lnTo>
                    <a:pt x="37" y="44"/>
                  </a:lnTo>
                  <a:lnTo>
                    <a:pt x="39" y="46"/>
                  </a:lnTo>
                  <a:lnTo>
                    <a:pt x="41" y="48"/>
                  </a:lnTo>
                  <a:lnTo>
                    <a:pt x="43" y="48"/>
                  </a:lnTo>
                  <a:lnTo>
                    <a:pt x="44" y="47"/>
                  </a:lnTo>
                  <a:lnTo>
                    <a:pt x="46" y="47"/>
                  </a:lnTo>
                  <a:lnTo>
                    <a:pt x="51" y="49"/>
                  </a:lnTo>
                  <a:lnTo>
                    <a:pt x="55" y="49"/>
                  </a:lnTo>
                  <a:lnTo>
                    <a:pt x="58" y="48"/>
                  </a:lnTo>
                  <a:lnTo>
                    <a:pt x="58" y="47"/>
                  </a:lnTo>
                  <a:lnTo>
                    <a:pt x="56" y="45"/>
                  </a:lnTo>
                  <a:lnTo>
                    <a:pt x="56" y="43"/>
                  </a:lnTo>
                  <a:lnTo>
                    <a:pt x="56" y="42"/>
                  </a:lnTo>
                  <a:lnTo>
                    <a:pt x="59" y="40"/>
                  </a:lnTo>
                  <a:lnTo>
                    <a:pt x="58" y="40"/>
                  </a:lnTo>
                  <a:lnTo>
                    <a:pt x="56" y="37"/>
                  </a:lnTo>
                  <a:lnTo>
                    <a:pt x="56" y="36"/>
                  </a:lnTo>
                  <a:lnTo>
                    <a:pt x="62" y="34"/>
                  </a:lnTo>
                  <a:lnTo>
                    <a:pt x="67" y="31"/>
                  </a:lnTo>
                  <a:lnTo>
                    <a:pt x="68" y="30"/>
                  </a:lnTo>
                  <a:lnTo>
                    <a:pt x="69" y="29"/>
                  </a:lnTo>
                  <a:lnTo>
                    <a:pt x="69" y="25"/>
                  </a:lnTo>
                  <a:lnTo>
                    <a:pt x="69" y="22"/>
                  </a:lnTo>
                  <a:lnTo>
                    <a:pt x="66" y="19"/>
                  </a:lnTo>
                  <a:lnTo>
                    <a:pt x="66" y="18"/>
                  </a:lnTo>
                  <a:lnTo>
                    <a:pt x="67" y="16"/>
                  </a:lnTo>
                  <a:lnTo>
                    <a:pt x="68" y="15"/>
                  </a:lnTo>
                  <a:lnTo>
                    <a:pt x="70" y="14"/>
                  </a:lnTo>
                  <a:lnTo>
                    <a:pt x="72" y="13"/>
                  </a:lnTo>
                  <a:lnTo>
                    <a:pt x="74" y="12"/>
                  </a:lnTo>
                  <a:lnTo>
                    <a:pt x="77" y="12"/>
                  </a:lnTo>
                  <a:lnTo>
                    <a:pt x="79" y="10"/>
                  </a:lnTo>
                  <a:lnTo>
                    <a:pt x="81" y="7"/>
                  </a:lnTo>
                  <a:lnTo>
                    <a:pt x="83" y="7"/>
                  </a:lnTo>
                  <a:lnTo>
                    <a:pt x="86" y="7"/>
                  </a:lnTo>
                  <a:lnTo>
                    <a:pt x="87" y="7"/>
                  </a:lnTo>
                  <a:lnTo>
                    <a:pt x="86" y="2"/>
                  </a:lnTo>
                  <a:lnTo>
                    <a:pt x="87" y="1"/>
                  </a:lnTo>
                  <a:lnTo>
                    <a:pt x="89" y="1"/>
                  </a:lnTo>
                  <a:lnTo>
                    <a:pt x="90" y="0"/>
                  </a:lnTo>
                  <a:lnTo>
                    <a:pt x="93" y="0"/>
                  </a:lnTo>
                  <a:lnTo>
                    <a:pt x="96"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 name="Freeform 136">
              <a:extLst>
                <a:ext uri="{FF2B5EF4-FFF2-40B4-BE49-F238E27FC236}">
                  <a16:creationId xmlns="" xmlns:a16="http://schemas.microsoft.com/office/drawing/2014/main" id="{C0C3CD1F-BA58-E8A2-5696-77C71849E307}"/>
                </a:ext>
              </a:extLst>
            </p:cNvPr>
            <p:cNvSpPr>
              <a:spLocks noChangeArrowheads="1"/>
            </p:cNvSpPr>
            <p:nvPr/>
          </p:nvSpPr>
          <p:spPr bwMode="auto">
            <a:xfrm>
              <a:off x="8902699" y="8028474"/>
              <a:ext cx="16487" cy="5497"/>
            </a:xfrm>
            <a:custGeom>
              <a:avLst/>
              <a:gdLst>
                <a:gd name="T0" fmla="*/ 9 w 14"/>
                <a:gd name="T1" fmla="*/ 1 h 5"/>
                <a:gd name="T2" fmla="*/ 13 w 14"/>
                <a:gd name="T3" fmla="*/ 4 h 5"/>
                <a:gd name="T4" fmla="*/ 0 w 14"/>
                <a:gd name="T5" fmla="*/ 1 h 5"/>
                <a:gd name="T6" fmla="*/ 2 w 14"/>
                <a:gd name="T7" fmla="*/ 0 h 5"/>
                <a:gd name="T8" fmla="*/ 3 w 14"/>
                <a:gd name="T9" fmla="*/ 0 h 5"/>
                <a:gd name="T10" fmla="*/ 9 w 14"/>
                <a:gd name="T11" fmla="*/ 1 h 5"/>
              </a:gdLst>
              <a:ahLst/>
              <a:cxnLst>
                <a:cxn ang="0">
                  <a:pos x="T0" y="T1"/>
                </a:cxn>
                <a:cxn ang="0">
                  <a:pos x="T2" y="T3"/>
                </a:cxn>
                <a:cxn ang="0">
                  <a:pos x="T4" y="T5"/>
                </a:cxn>
                <a:cxn ang="0">
                  <a:pos x="T6" y="T7"/>
                </a:cxn>
                <a:cxn ang="0">
                  <a:pos x="T8" y="T9"/>
                </a:cxn>
                <a:cxn ang="0">
                  <a:pos x="T10" y="T11"/>
                </a:cxn>
              </a:cxnLst>
              <a:rect l="0" t="0" r="r" b="b"/>
              <a:pathLst>
                <a:path w="14" h="5">
                  <a:moveTo>
                    <a:pt x="9" y="1"/>
                  </a:moveTo>
                  <a:lnTo>
                    <a:pt x="13" y="4"/>
                  </a:lnTo>
                  <a:lnTo>
                    <a:pt x="0" y="1"/>
                  </a:lnTo>
                  <a:lnTo>
                    <a:pt x="2" y="0"/>
                  </a:lnTo>
                  <a:lnTo>
                    <a:pt x="3"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 name="Freeform 137">
              <a:extLst>
                <a:ext uri="{FF2B5EF4-FFF2-40B4-BE49-F238E27FC236}">
                  <a16:creationId xmlns="" xmlns:a16="http://schemas.microsoft.com/office/drawing/2014/main" id="{5ACA48FF-0509-75F9-A4DD-CFE842D31D24}"/>
                </a:ext>
              </a:extLst>
            </p:cNvPr>
            <p:cNvSpPr>
              <a:spLocks noChangeArrowheads="1"/>
            </p:cNvSpPr>
            <p:nvPr/>
          </p:nvSpPr>
          <p:spPr bwMode="auto">
            <a:xfrm>
              <a:off x="8875225" y="8017484"/>
              <a:ext cx="21981" cy="5497"/>
            </a:xfrm>
            <a:custGeom>
              <a:avLst/>
              <a:gdLst>
                <a:gd name="T0" fmla="*/ 0 w 18"/>
                <a:gd name="T1" fmla="*/ 0 h 5"/>
                <a:gd name="T2" fmla="*/ 6 w 18"/>
                <a:gd name="T3" fmla="*/ 1 h 5"/>
                <a:gd name="T4" fmla="*/ 10 w 18"/>
                <a:gd name="T5" fmla="*/ 0 h 5"/>
                <a:gd name="T6" fmla="*/ 14 w 18"/>
                <a:gd name="T7" fmla="*/ 1 h 5"/>
                <a:gd name="T8" fmla="*/ 17 w 18"/>
                <a:gd name="T9" fmla="*/ 3 h 5"/>
                <a:gd name="T10" fmla="*/ 17 w 18"/>
                <a:gd name="T11" fmla="*/ 3 h 5"/>
                <a:gd name="T12" fmla="*/ 14 w 18"/>
                <a:gd name="T13" fmla="*/ 3 h 5"/>
                <a:gd name="T14" fmla="*/ 10 w 18"/>
                <a:gd name="T15" fmla="*/ 3 h 5"/>
                <a:gd name="T16" fmla="*/ 6 w 18"/>
                <a:gd name="T17" fmla="*/ 4 h 5"/>
                <a:gd name="T18" fmla="*/ 3 w 18"/>
                <a:gd name="T19" fmla="*/ 3 h 5"/>
                <a:gd name="T20" fmla="*/ 1 w 18"/>
                <a:gd name="T21" fmla="*/ 3 h 5"/>
                <a:gd name="T22" fmla="*/ 1 w 18"/>
                <a:gd name="T23" fmla="*/ 1 h 5"/>
                <a:gd name="T24" fmla="*/ 0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0" y="0"/>
                  </a:moveTo>
                  <a:lnTo>
                    <a:pt x="6" y="1"/>
                  </a:lnTo>
                  <a:lnTo>
                    <a:pt x="10" y="0"/>
                  </a:lnTo>
                  <a:lnTo>
                    <a:pt x="14" y="1"/>
                  </a:lnTo>
                  <a:lnTo>
                    <a:pt x="17" y="3"/>
                  </a:lnTo>
                  <a:lnTo>
                    <a:pt x="17" y="3"/>
                  </a:lnTo>
                  <a:lnTo>
                    <a:pt x="14" y="3"/>
                  </a:lnTo>
                  <a:lnTo>
                    <a:pt x="10" y="3"/>
                  </a:lnTo>
                  <a:lnTo>
                    <a:pt x="6" y="4"/>
                  </a:lnTo>
                  <a:lnTo>
                    <a:pt x="3" y="3"/>
                  </a:lnTo>
                  <a:lnTo>
                    <a:pt x="1" y="3"/>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 name="Freeform 138">
              <a:extLst>
                <a:ext uri="{FF2B5EF4-FFF2-40B4-BE49-F238E27FC236}">
                  <a16:creationId xmlns="" xmlns:a16="http://schemas.microsoft.com/office/drawing/2014/main" id="{B00BC3FD-3AF4-81C7-59C7-543633AA6EE6}"/>
                </a:ext>
              </a:extLst>
            </p:cNvPr>
            <p:cNvSpPr>
              <a:spLocks noChangeArrowheads="1"/>
            </p:cNvSpPr>
            <p:nvPr/>
          </p:nvSpPr>
          <p:spPr bwMode="auto">
            <a:xfrm>
              <a:off x="8891709" y="8011990"/>
              <a:ext cx="60449" cy="32971"/>
            </a:xfrm>
            <a:custGeom>
              <a:avLst/>
              <a:gdLst>
                <a:gd name="T0" fmla="*/ 19 w 47"/>
                <a:gd name="T1" fmla="*/ 6 h 27"/>
                <a:gd name="T2" fmla="*/ 22 w 47"/>
                <a:gd name="T3" fmla="*/ 5 h 27"/>
                <a:gd name="T4" fmla="*/ 24 w 47"/>
                <a:gd name="T5" fmla="*/ 6 h 27"/>
                <a:gd name="T6" fmla="*/ 25 w 47"/>
                <a:gd name="T7" fmla="*/ 8 h 27"/>
                <a:gd name="T8" fmla="*/ 27 w 47"/>
                <a:gd name="T9" fmla="*/ 10 h 27"/>
                <a:gd name="T10" fmla="*/ 32 w 47"/>
                <a:gd name="T11" fmla="*/ 13 h 27"/>
                <a:gd name="T12" fmla="*/ 34 w 47"/>
                <a:gd name="T13" fmla="*/ 15 h 27"/>
                <a:gd name="T14" fmla="*/ 40 w 47"/>
                <a:gd name="T15" fmla="*/ 19 h 27"/>
                <a:gd name="T16" fmla="*/ 41 w 47"/>
                <a:gd name="T17" fmla="*/ 19 h 27"/>
                <a:gd name="T18" fmla="*/ 44 w 47"/>
                <a:gd name="T19" fmla="*/ 21 h 27"/>
                <a:gd name="T20" fmla="*/ 44 w 47"/>
                <a:gd name="T21" fmla="*/ 22 h 27"/>
                <a:gd name="T22" fmla="*/ 45 w 47"/>
                <a:gd name="T23" fmla="*/ 24 h 27"/>
                <a:gd name="T24" fmla="*/ 46 w 47"/>
                <a:gd name="T25" fmla="*/ 26 h 27"/>
                <a:gd name="T26" fmla="*/ 41 w 47"/>
                <a:gd name="T27" fmla="*/ 22 h 27"/>
                <a:gd name="T28" fmla="*/ 35 w 47"/>
                <a:gd name="T29" fmla="*/ 18 h 27"/>
                <a:gd name="T30" fmla="*/ 24 w 47"/>
                <a:gd name="T31" fmla="*/ 10 h 27"/>
                <a:gd name="T32" fmla="*/ 17 w 47"/>
                <a:gd name="T33" fmla="*/ 9 h 27"/>
                <a:gd name="T34" fmla="*/ 6 w 47"/>
                <a:gd name="T35" fmla="*/ 3 h 27"/>
                <a:gd name="T36" fmla="*/ 0 w 47"/>
                <a:gd name="T37" fmla="*/ 1 h 27"/>
                <a:gd name="T38" fmla="*/ 2 w 47"/>
                <a:gd name="T39" fmla="*/ 0 h 27"/>
                <a:gd name="T40" fmla="*/ 5 w 47"/>
                <a:gd name="T41" fmla="*/ 0 h 27"/>
                <a:gd name="T42" fmla="*/ 21 w 47"/>
                <a:gd name="T43" fmla="*/ 8 h 27"/>
                <a:gd name="T44" fmla="*/ 19 w 47"/>
                <a:gd name="T4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7">
                  <a:moveTo>
                    <a:pt x="19" y="6"/>
                  </a:moveTo>
                  <a:lnTo>
                    <a:pt x="22" y="5"/>
                  </a:lnTo>
                  <a:lnTo>
                    <a:pt x="24" y="6"/>
                  </a:lnTo>
                  <a:lnTo>
                    <a:pt x="25" y="8"/>
                  </a:lnTo>
                  <a:lnTo>
                    <a:pt x="27" y="10"/>
                  </a:lnTo>
                  <a:lnTo>
                    <a:pt x="32" y="13"/>
                  </a:lnTo>
                  <a:lnTo>
                    <a:pt x="34" y="15"/>
                  </a:lnTo>
                  <a:lnTo>
                    <a:pt x="40" y="19"/>
                  </a:lnTo>
                  <a:lnTo>
                    <a:pt x="41" y="19"/>
                  </a:lnTo>
                  <a:lnTo>
                    <a:pt x="44" y="21"/>
                  </a:lnTo>
                  <a:lnTo>
                    <a:pt x="44" y="22"/>
                  </a:lnTo>
                  <a:lnTo>
                    <a:pt x="45" y="24"/>
                  </a:lnTo>
                  <a:lnTo>
                    <a:pt x="46" y="26"/>
                  </a:lnTo>
                  <a:lnTo>
                    <a:pt x="41" y="22"/>
                  </a:lnTo>
                  <a:lnTo>
                    <a:pt x="35" y="18"/>
                  </a:lnTo>
                  <a:lnTo>
                    <a:pt x="24" y="10"/>
                  </a:lnTo>
                  <a:lnTo>
                    <a:pt x="17" y="9"/>
                  </a:lnTo>
                  <a:lnTo>
                    <a:pt x="6" y="3"/>
                  </a:lnTo>
                  <a:lnTo>
                    <a:pt x="0" y="1"/>
                  </a:lnTo>
                  <a:lnTo>
                    <a:pt x="2" y="0"/>
                  </a:lnTo>
                  <a:lnTo>
                    <a:pt x="5" y="0"/>
                  </a:lnTo>
                  <a:lnTo>
                    <a:pt x="21" y="8"/>
                  </a:lnTo>
                  <a:lnTo>
                    <a:pt x="1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 name="Freeform 139">
              <a:extLst>
                <a:ext uri="{FF2B5EF4-FFF2-40B4-BE49-F238E27FC236}">
                  <a16:creationId xmlns="" xmlns:a16="http://schemas.microsoft.com/office/drawing/2014/main" id="{7444311B-FC92-A477-81B7-B690A1243724}"/>
                </a:ext>
              </a:extLst>
            </p:cNvPr>
            <p:cNvSpPr>
              <a:spLocks noChangeArrowheads="1"/>
            </p:cNvSpPr>
            <p:nvPr/>
          </p:nvSpPr>
          <p:spPr bwMode="auto">
            <a:xfrm>
              <a:off x="8864234" y="8001000"/>
              <a:ext cx="32971" cy="5493"/>
            </a:xfrm>
            <a:custGeom>
              <a:avLst/>
              <a:gdLst>
                <a:gd name="T0" fmla="*/ 26 w 27"/>
                <a:gd name="T1" fmla="*/ 4 h 6"/>
                <a:gd name="T2" fmla="*/ 24 w 27"/>
                <a:gd name="T3" fmla="*/ 5 h 6"/>
                <a:gd name="T4" fmla="*/ 10 w 27"/>
                <a:gd name="T5" fmla="*/ 4 h 6"/>
                <a:gd name="T6" fmla="*/ 6 w 27"/>
                <a:gd name="T7" fmla="*/ 3 h 6"/>
                <a:gd name="T8" fmla="*/ 1 w 27"/>
                <a:gd name="T9" fmla="*/ 1 h 6"/>
                <a:gd name="T10" fmla="*/ 0 w 27"/>
                <a:gd name="T11" fmla="*/ 1 h 6"/>
                <a:gd name="T12" fmla="*/ 5 w 27"/>
                <a:gd name="T13" fmla="*/ 0 h 6"/>
                <a:gd name="T14" fmla="*/ 9 w 27"/>
                <a:gd name="T15" fmla="*/ 1 h 6"/>
                <a:gd name="T16" fmla="*/ 10 w 27"/>
                <a:gd name="T17" fmla="*/ 2 h 6"/>
                <a:gd name="T18" fmla="*/ 22 w 27"/>
                <a:gd name="T19" fmla="*/ 3 h 6"/>
                <a:gd name="T20" fmla="*/ 26 w 27"/>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
                  <a:moveTo>
                    <a:pt x="26" y="4"/>
                  </a:moveTo>
                  <a:lnTo>
                    <a:pt x="24" y="5"/>
                  </a:lnTo>
                  <a:lnTo>
                    <a:pt x="10" y="4"/>
                  </a:lnTo>
                  <a:lnTo>
                    <a:pt x="6" y="3"/>
                  </a:lnTo>
                  <a:lnTo>
                    <a:pt x="1" y="1"/>
                  </a:lnTo>
                  <a:lnTo>
                    <a:pt x="0" y="1"/>
                  </a:lnTo>
                  <a:lnTo>
                    <a:pt x="5" y="0"/>
                  </a:lnTo>
                  <a:lnTo>
                    <a:pt x="9" y="1"/>
                  </a:lnTo>
                  <a:lnTo>
                    <a:pt x="10" y="2"/>
                  </a:lnTo>
                  <a:lnTo>
                    <a:pt x="22" y="3"/>
                  </a:lnTo>
                  <a:lnTo>
                    <a:pt x="2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 name="Freeform 140">
              <a:extLst>
                <a:ext uri="{FF2B5EF4-FFF2-40B4-BE49-F238E27FC236}">
                  <a16:creationId xmlns="" xmlns:a16="http://schemas.microsoft.com/office/drawing/2014/main" id="{DE8CCA71-421A-5FCD-594A-E990E353DA5E}"/>
                </a:ext>
              </a:extLst>
            </p:cNvPr>
            <p:cNvSpPr>
              <a:spLocks noChangeArrowheads="1"/>
            </p:cNvSpPr>
            <p:nvPr/>
          </p:nvSpPr>
          <p:spPr bwMode="auto">
            <a:xfrm>
              <a:off x="8864234" y="7995503"/>
              <a:ext cx="21981" cy="10990"/>
            </a:xfrm>
            <a:custGeom>
              <a:avLst/>
              <a:gdLst>
                <a:gd name="T0" fmla="*/ 11 w 16"/>
                <a:gd name="T1" fmla="*/ 6 h 7"/>
                <a:gd name="T2" fmla="*/ 7 w 16"/>
                <a:gd name="T3" fmla="*/ 6 h 7"/>
                <a:gd name="T4" fmla="*/ 2 w 16"/>
                <a:gd name="T5" fmla="*/ 5 h 7"/>
                <a:gd name="T6" fmla="*/ 0 w 16"/>
                <a:gd name="T7" fmla="*/ 4 h 7"/>
                <a:gd name="T8" fmla="*/ 0 w 16"/>
                <a:gd name="T9" fmla="*/ 3 h 7"/>
                <a:gd name="T10" fmla="*/ 1 w 16"/>
                <a:gd name="T11" fmla="*/ 0 h 7"/>
                <a:gd name="T12" fmla="*/ 6 w 16"/>
                <a:gd name="T13" fmla="*/ 1 h 7"/>
                <a:gd name="T14" fmla="*/ 13 w 16"/>
                <a:gd name="T15" fmla="*/ 2 h 7"/>
                <a:gd name="T16" fmla="*/ 15 w 16"/>
                <a:gd name="T17" fmla="*/ 4 h 7"/>
                <a:gd name="T18" fmla="*/ 14 w 16"/>
                <a:gd name="T19" fmla="*/ 5 h 7"/>
                <a:gd name="T20" fmla="*/ 11 w 16"/>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1" y="6"/>
                  </a:moveTo>
                  <a:lnTo>
                    <a:pt x="7" y="6"/>
                  </a:lnTo>
                  <a:lnTo>
                    <a:pt x="2" y="5"/>
                  </a:lnTo>
                  <a:lnTo>
                    <a:pt x="0" y="4"/>
                  </a:lnTo>
                  <a:lnTo>
                    <a:pt x="0" y="3"/>
                  </a:lnTo>
                  <a:lnTo>
                    <a:pt x="1" y="0"/>
                  </a:lnTo>
                  <a:lnTo>
                    <a:pt x="6" y="1"/>
                  </a:lnTo>
                  <a:lnTo>
                    <a:pt x="13" y="2"/>
                  </a:lnTo>
                  <a:lnTo>
                    <a:pt x="15" y="4"/>
                  </a:lnTo>
                  <a:lnTo>
                    <a:pt x="14" y="5"/>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 name="Freeform 141">
              <a:extLst>
                <a:ext uri="{FF2B5EF4-FFF2-40B4-BE49-F238E27FC236}">
                  <a16:creationId xmlns="" xmlns:a16="http://schemas.microsoft.com/office/drawing/2014/main" id="{CF8DFB9A-ED7D-0E01-AE2C-4F3FEB0BDC48}"/>
                </a:ext>
              </a:extLst>
            </p:cNvPr>
            <p:cNvSpPr>
              <a:spLocks noChangeArrowheads="1"/>
            </p:cNvSpPr>
            <p:nvPr/>
          </p:nvSpPr>
          <p:spPr bwMode="auto">
            <a:xfrm>
              <a:off x="8820273" y="7962532"/>
              <a:ext cx="5493" cy="5497"/>
            </a:xfrm>
            <a:custGeom>
              <a:avLst/>
              <a:gdLst>
                <a:gd name="T0" fmla="*/ 3 w 6"/>
                <a:gd name="T1" fmla="*/ 1 h 5"/>
                <a:gd name="T2" fmla="*/ 5 w 6"/>
                <a:gd name="T3" fmla="*/ 4 h 5"/>
                <a:gd name="T4" fmla="*/ 4 w 6"/>
                <a:gd name="T5" fmla="*/ 4 h 5"/>
                <a:gd name="T6" fmla="*/ 1 w 6"/>
                <a:gd name="T7" fmla="*/ 1 h 5"/>
                <a:gd name="T8" fmla="*/ 0 w 6"/>
                <a:gd name="T9" fmla="*/ 0 h 5"/>
                <a:gd name="T10" fmla="*/ 3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3" y="1"/>
                  </a:moveTo>
                  <a:lnTo>
                    <a:pt x="5" y="4"/>
                  </a:lnTo>
                  <a:lnTo>
                    <a:pt x="4" y="4"/>
                  </a:lnTo>
                  <a:lnTo>
                    <a:pt x="1" y="1"/>
                  </a:lnTo>
                  <a:lnTo>
                    <a:pt x="0"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 name="Freeform 142">
              <a:extLst>
                <a:ext uri="{FF2B5EF4-FFF2-40B4-BE49-F238E27FC236}">
                  <a16:creationId xmlns="" xmlns:a16="http://schemas.microsoft.com/office/drawing/2014/main" id="{84A0BF05-25B7-A099-7AA4-8A7C4262999B}"/>
                </a:ext>
              </a:extLst>
            </p:cNvPr>
            <p:cNvSpPr>
              <a:spLocks noChangeArrowheads="1"/>
            </p:cNvSpPr>
            <p:nvPr/>
          </p:nvSpPr>
          <p:spPr bwMode="auto">
            <a:xfrm>
              <a:off x="8814776" y="7951542"/>
              <a:ext cx="5497" cy="10990"/>
            </a:xfrm>
            <a:custGeom>
              <a:avLst/>
              <a:gdLst>
                <a:gd name="T0" fmla="*/ 5 w 6"/>
                <a:gd name="T1" fmla="*/ 4 h 7"/>
                <a:gd name="T2" fmla="*/ 5 w 6"/>
                <a:gd name="T3" fmla="*/ 6 h 7"/>
                <a:gd name="T4" fmla="*/ 1 w 6"/>
                <a:gd name="T5" fmla="*/ 3 h 7"/>
                <a:gd name="T6" fmla="*/ 0 w 6"/>
                <a:gd name="T7" fmla="*/ 1 h 7"/>
                <a:gd name="T8" fmla="*/ 0 w 6"/>
                <a:gd name="T9" fmla="*/ 0 h 7"/>
                <a:gd name="T10" fmla="*/ 5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5" y="4"/>
                  </a:moveTo>
                  <a:lnTo>
                    <a:pt x="5" y="6"/>
                  </a:lnTo>
                  <a:lnTo>
                    <a:pt x="1" y="3"/>
                  </a:lnTo>
                  <a:lnTo>
                    <a:pt x="0" y="1"/>
                  </a:lnTo>
                  <a:lnTo>
                    <a:pt x="0"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 name="Freeform 143">
              <a:extLst>
                <a:ext uri="{FF2B5EF4-FFF2-40B4-BE49-F238E27FC236}">
                  <a16:creationId xmlns="" xmlns:a16="http://schemas.microsoft.com/office/drawing/2014/main" id="{773B5E4E-7D6C-340C-10BF-4CEE4A4BA1E9}"/>
                </a:ext>
              </a:extLst>
            </p:cNvPr>
            <p:cNvSpPr>
              <a:spLocks noChangeArrowheads="1"/>
            </p:cNvSpPr>
            <p:nvPr/>
          </p:nvSpPr>
          <p:spPr bwMode="auto">
            <a:xfrm>
              <a:off x="8803785" y="7951542"/>
              <a:ext cx="16487" cy="16487"/>
            </a:xfrm>
            <a:custGeom>
              <a:avLst/>
              <a:gdLst>
                <a:gd name="T0" fmla="*/ 11 w 12"/>
                <a:gd name="T1" fmla="*/ 11 h 13"/>
                <a:gd name="T2" fmla="*/ 11 w 12"/>
                <a:gd name="T3" fmla="*/ 12 h 13"/>
                <a:gd name="T4" fmla="*/ 11 w 12"/>
                <a:gd name="T5" fmla="*/ 12 h 13"/>
                <a:gd name="T6" fmla="*/ 9 w 12"/>
                <a:gd name="T7" fmla="*/ 12 h 13"/>
                <a:gd name="T8" fmla="*/ 9 w 12"/>
                <a:gd name="T9" fmla="*/ 12 h 13"/>
                <a:gd name="T10" fmla="*/ 1 w 12"/>
                <a:gd name="T11" fmla="*/ 2 h 13"/>
                <a:gd name="T12" fmla="*/ 0 w 12"/>
                <a:gd name="T13" fmla="*/ 0 h 13"/>
                <a:gd name="T14" fmla="*/ 3 w 12"/>
                <a:gd name="T15" fmla="*/ 3 h 13"/>
                <a:gd name="T16" fmla="*/ 11 w 12"/>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11" y="11"/>
                  </a:moveTo>
                  <a:lnTo>
                    <a:pt x="11" y="12"/>
                  </a:lnTo>
                  <a:lnTo>
                    <a:pt x="11" y="12"/>
                  </a:lnTo>
                  <a:lnTo>
                    <a:pt x="9" y="12"/>
                  </a:lnTo>
                  <a:lnTo>
                    <a:pt x="9" y="12"/>
                  </a:lnTo>
                  <a:lnTo>
                    <a:pt x="1" y="2"/>
                  </a:lnTo>
                  <a:lnTo>
                    <a:pt x="0" y="0"/>
                  </a:lnTo>
                  <a:lnTo>
                    <a:pt x="3" y="3"/>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 name="Freeform 144">
              <a:extLst>
                <a:ext uri="{FF2B5EF4-FFF2-40B4-BE49-F238E27FC236}">
                  <a16:creationId xmlns="" xmlns:a16="http://schemas.microsoft.com/office/drawing/2014/main" id="{4CCC83B2-5E9F-0287-2734-45E50D1ACD5F}"/>
                </a:ext>
              </a:extLst>
            </p:cNvPr>
            <p:cNvSpPr>
              <a:spLocks noChangeArrowheads="1"/>
            </p:cNvSpPr>
            <p:nvPr/>
          </p:nvSpPr>
          <p:spPr bwMode="auto">
            <a:xfrm>
              <a:off x="8798292" y="7924067"/>
              <a:ext cx="21981" cy="21981"/>
            </a:xfrm>
            <a:custGeom>
              <a:avLst/>
              <a:gdLst>
                <a:gd name="T0" fmla="*/ 15 w 17"/>
                <a:gd name="T1" fmla="*/ 16 h 18"/>
                <a:gd name="T2" fmla="*/ 14 w 17"/>
                <a:gd name="T3" fmla="*/ 17 h 18"/>
                <a:gd name="T4" fmla="*/ 11 w 17"/>
                <a:gd name="T5" fmla="*/ 15 h 18"/>
                <a:gd name="T6" fmla="*/ 10 w 17"/>
                <a:gd name="T7" fmla="*/ 14 h 18"/>
                <a:gd name="T8" fmla="*/ 8 w 17"/>
                <a:gd name="T9" fmla="*/ 11 h 18"/>
                <a:gd name="T10" fmla="*/ 6 w 17"/>
                <a:gd name="T11" fmla="*/ 9 h 18"/>
                <a:gd name="T12" fmla="*/ 5 w 17"/>
                <a:gd name="T13" fmla="*/ 7 h 18"/>
                <a:gd name="T14" fmla="*/ 1 w 17"/>
                <a:gd name="T15" fmla="*/ 1 h 18"/>
                <a:gd name="T16" fmla="*/ 0 w 17"/>
                <a:gd name="T17" fmla="*/ 0 h 18"/>
                <a:gd name="T18" fmla="*/ 2 w 17"/>
                <a:gd name="T19" fmla="*/ 2 h 18"/>
                <a:gd name="T20" fmla="*/ 4 w 17"/>
                <a:gd name="T21" fmla="*/ 4 h 18"/>
                <a:gd name="T22" fmla="*/ 5 w 17"/>
                <a:gd name="T23" fmla="*/ 4 h 18"/>
                <a:gd name="T24" fmla="*/ 8 w 17"/>
                <a:gd name="T25" fmla="*/ 7 h 18"/>
                <a:gd name="T26" fmla="*/ 12 w 17"/>
                <a:gd name="T27" fmla="*/ 11 h 18"/>
                <a:gd name="T28" fmla="*/ 16 w 17"/>
                <a:gd name="T29" fmla="*/ 15 h 18"/>
                <a:gd name="T30" fmla="*/ 15 w 17"/>
                <a:gd name="T31" fmla="*/ 15 h 18"/>
                <a:gd name="T32" fmla="*/ 15 w 17"/>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5" y="16"/>
                  </a:moveTo>
                  <a:lnTo>
                    <a:pt x="14" y="17"/>
                  </a:lnTo>
                  <a:lnTo>
                    <a:pt x="11" y="15"/>
                  </a:lnTo>
                  <a:lnTo>
                    <a:pt x="10" y="14"/>
                  </a:lnTo>
                  <a:lnTo>
                    <a:pt x="8" y="11"/>
                  </a:lnTo>
                  <a:lnTo>
                    <a:pt x="6" y="9"/>
                  </a:lnTo>
                  <a:lnTo>
                    <a:pt x="5" y="7"/>
                  </a:lnTo>
                  <a:lnTo>
                    <a:pt x="1" y="1"/>
                  </a:lnTo>
                  <a:lnTo>
                    <a:pt x="0" y="0"/>
                  </a:lnTo>
                  <a:lnTo>
                    <a:pt x="2" y="2"/>
                  </a:lnTo>
                  <a:lnTo>
                    <a:pt x="4" y="4"/>
                  </a:lnTo>
                  <a:lnTo>
                    <a:pt x="5" y="4"/>
                  </a:lnTo>
                  <a:lnTo>
                    <a:pt x="8" y="7"/>
                  </a:lnTo>
                  <a:lnTo>
                    <a:pt x="12" y="11"/>
                  </a:lnTo>
                  <a:lnTo>
                    <a:pt x="16" y="15"/>
                  </a:lnTo>
                  <a:lnTo>
                    <a:pt x="15"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 name="Freeform 145">
              <a:extLst>
                <a:ext uri="{FF2B5EF4-FFF2-40B4-BE49-F238E27FC236}">
                  <a16:creationId xmlns="" xmlns:a16="http://schemas.microsoft.com/office/drawing/2014/main" id="{0E627844-CED6-192A-F9E5-8862AD47395C}"/>
                </a:ext>
              </a:extLst>
            </p:cNvPr>
            <p:cNvSpPr>
              <a:spLocks noChangeArrowheads="1"/>
            </p:cNvSpPr>
            <p:nvPr/>
          </p:nvSpPr>
          <p:spPr bwMode="auto">
            <a:xfrm>
              <a:off x="8798292" y="7913077"/>
              <a:ext cx="10990" cy="10990"/>
            </a:xfrm>
            <a:custGeom>
              <a:avLst/>
              <a:gdLst>
                <a:gd name="T0" fmla="*/ 5 w 7"/>
                <a:gd name="T1" fmla="*/ 4 h 7"/>
                <a:gd name="T2" fmla="*/ 6 w 7"/>
                <a:gd name="T3" fmla="*/ 6 h 7"/>
                <a:gd name="T4" fmla="*/ 3 w 7"/>
                <a:gd name="T5" fmla="*/ 5 h 7"/>
                <a:gd name="T6" fmla="*/ 0 w 7"/>
                <a:gd name="T7" fmla="*/ 4 h 7"/>
                <a:gd name="T8" fmla="*/ 0 w 7"/>
                <a:gd name="T9" fmla="*/ 2 h 7"/>
                <a:gd name="T10" fmla="*/ 0 w 7"/>
                <a:gd name="T11" fmla="*/ 1 h 7"/>
                <a:gd name="T12" fmla="*/ 1 w 7"/>
                <a:gd name="T13" fmla="*/ 0 h 7"/>
                <a:gd name="T14" fmla="*/ 2 w 7"/>
                <a:gd name="T15" fmla="*/ 0 h 7"/>
                <a:gd name="T16" fmla="*/ 3 w 7"/>
                <a:gd name="T17" fmla="*/ 1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4"/>
                  </a:moveTo>
                  <a:lnTo>
                    <a:pt x="6" y="6"/>
                  </a:lnTo>
                  <a:lnTo>
                    <a:pt x="3" y="5"/>
                  </a:lnTo>
                  <a:lnTo>
                    <a:pt x="0" y="4"/>
                  </a:lnTo>
                  <a:lnTo>
                    <a:pt x="0" y="2"/>
                  </a:lnTo>
                  <a:lnTo>
                    <a:pt x="0" y="1"/>
                  </a:lnTo>
                  <a:lnTo>
                    <a:pt x="1" y="0"/>
                  </a:lnTo>
                  <a:lnTo>
                    <a:pt x="2"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 name="Freeform 146">
              <a:extLst>
                <a:ext uri="{FF2B5EF4-FFF2-40B4-BE49-F238E27FC236}">
                  <a16:creationId xmlns="" xmlns:a16="http://schemas.microsoft.com/office/drawing/2014/main" id="{C3BBBE44-9532-6234-C781-6591CDC9CE10}"/>
                </a:ext>
              </a:extLst>
            </p:cNvPr>
            <p:cNvSpPr>
              <a:spLocks noChangeArrowheads="1"/>
            </p:cNvSpPr>
            <p:nvPr/>
          </p:nvSpPr>
          <p:spPr bwMode="auto">
            <a:xfrm>
              <a:off x="8781805" y="7896590"/>
              <a:ext cx="10990" cy="32971"/>
            </a:xfrm>
            <a:custGeom>
              <a:avLst/>
              <a:gdLst>
                <a:gd name="T0" fmla="*/ 6 w 7"/>
                <a:gd name="T1" fmla="*/ 23 h 25"/>
                <a:gd name="T2" fmla="*/ 6 w 7"/>
                <a:gd name="T3" fmla="*/ 24 h 25"/>
                <a:gd name="T4" fmla="*/ 4 w 7"/>
                <a:gd name="T5" fmla="*/ 22 h 25"/>
                <a:gd name="T6" fmla="*/ 3 w 7"/>
                <a:gd name="T7" fmla="*/ 18 h 25"/>
                <a:gd name="T8" fmla="*/ 1 w 7"/>
                <a:gd name="T9" fmla="*/ 12 h 25"/>
                <a:gd name="T10" fmla="*/ 1 w 7"/>
                <a:gd name="T11" fmla="*/ 10 h 25"/>
                <a:gd name="T12" fmla="*/ 2 w 7"/>
                <a:gd name="T13" fmla="*/ 8 h 25"/>
                <a:gd name="T14" fmla="*/ 2 w 7"/>
                <a:gd name="T15" fmla="*/ 6 h 25"/>
                <a:gd name="T16" fmla="*/ 0 w 7"/>
                <a:gd name="T17" fmla="*/ 1 h 25"/>
                <a:gd name="T18" fmla="*/ 1 w 7"/>
                <a:gd name="T19" fmla="*/ 0 h 25"/>
                <a:gd name="T20" fmla="*/ 2 w 7"/>
                <a:gd name="T21" fmla="*/ 0 h 25"/>
                <a:gd name="T22" fmla="*/ 2 w 7"/>
                <a:gd name="T23" fmla="*/ 4 h 25"/>
                <a:gd name="T24" fmla="*/ 3 w 7"/>
                <a:gd name="T25" fmla="*/ 6 h 25"/>
                <a:gd name="T26" fmla="*/ 5 w 7"/>
                <a:gd name="T27" fmla="*/ 9 h 25"/>
                <a:gd name="T28" fmla="*/ 5 w 7"/>
                <a:gd name="T29" fmla="*/ 13 h 25"/>
                <a:gd name="T30" fmla="*/ 5 w 7"/>
                <a:gd name="T31" fmla="*/ 20 h 25"/>
                <a:gd name="T32" fmla="*/ 6 w 7"/>
                <a:gd name="T33" fmla="*/ 21 h 25"/>
                <a:gd name="T34" fmla="*/ 6 w 7"/>
                <a:gd name="T3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5">
                  <a:moveTo>
                    <a:pt x="6" y="23"/>
                  </a:moveTo>
                  <a:lnTo>
                    <a:pt x="6" y="24"/>
                  </a:lnTo>
                  <a:lnTo>
                    <a:pt x="4" y="22"/>
                  </a:lnTo>
                  <a:lnTo>
                    <a:pt x="3" y="18"/>
                  </a:lnTo>
                  <a:lnTo>
                    <a:pt x="1" y="12"/>
                  </a:lnTo>
                  <a:lnTo>
                    <a:pt x="1" y="10"/>
                  </a:lnTo>
                  <a:lnTo>
                    <a:pt x="2" y="8"/>
                  </a:lnTo>
                  <a:lnTo>
                    <a:pt x="2" y="6"/>
                  </a:lnTo>
                  <a:lnTo>
                    <a:pt x="0" y="1"/>
                  </a:lnTo>
                  <a:lnTo>
                    <a:pt x="1" y="0"/>
                  </a:lnTo>
                  <a:lnTo>
                    <a:pt x="2" y="0"/>
                  </a:lnTo>
                  <a:lnTo>
                    <a:pt x="2" y="4"/>
                  </a:lnTo>
                  <a:lnTo>
                    <a:pt x="3" y="6"/>
                  </a:lnTo>
                  <a:lnTo>
                    <a:pt x="5" y="9"/>
                  </a:lnTo>
                  <a:lnTo>
                    <a:pt x="5" y="13"/>
                  </a:lnTo>
                  <a:lnTo>
                    <a:pt x="5" y="20"/>
                  </a:lnTo>
                  <a:lnTo>
                    <a:pt x="6" y="21"/>
                  </a:lnTo>
                  <a:lnTo>
                    <a:pt x="6"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 name="Freeform 147">
              <a:extLst>
                <a:ext uri="{FF2B5EF4-FFF2-40B4-BE49-F238E27FC236}">
                  <a16:creationId xmlns="" xmlns:a16="http://schemas.microsoft.com/office/drawing/2014/main" id="{BF2CC300-EF61-9D52-DBA2-A890F23C62D9}"/>
                </a:ext>
              </a:extLst>
            </p:cNvPr>
            <p:cNvSpPr>
              <a:spLocks noChangeArrowheads="1"/>
            </p:cNvSpPr>
            <p:nvPr/>
          </p:nvSpPr>
          <p:spPr bwMode="auto">
            <a:xfrm>
              <a:off x="8787302" y="7891096"/>
              <a:ext cx="16484" cy="16484"/>
            </a:xfrm>
            <a:custGeom>
              <a:avLst/>
              <a:gdLst>
                <a:gd name="T0" fmla="*/ 11 w 12"/>
                <a:gd name="T1" fmla="*/ 11 h 13"/>
                <a:gd name="T2" fmla="*/ 8 w 12"/>
                <a:gd name="T3" fmla="*/ 12 h 13"/>
                <a:gd name="T4" fmla="*/ 6 w 12"/>
                <a:gd name="T5" fmla="*/ 11 h 13"/>
                <a:gd name="T6" fmla="*/ 5 w 12"/>
                <a:gd name="T7" fmla="*/ 9 h 13"/>
                <a:gd name="T8" fmla="*/ 2 w 12"/>
                <a:gd name="T9" fmla="*/ 9 h 13"/>
                <a:gd name="T10" fmla="*/ 0 w 12"/>
                <a:gd name="T11" fmla="*/ 7 h 13"/>
                <a:gd name="T12" fmla="*/ 0 w 12"/>
                <a:gd name="T13" fmla="*/ 6 h 13"/>
                <a:gd name="T14" fmla="*/ 2 w 12"/>
                <a:gd name="T15" fmla="*/ 4 h 13"/>
                <a:gd name="T16" fmla="*/ 4 w 12"/>
                <a:gd name="T17" fmla="*/ 0 h 13"/>
                <a:gd name="T18" fmla="*/ 6 w 12"/>
                <a:gd name="T19" fmla="*/ 3 h 13"/>
                <a:gd name="T20" fmla="*/ 8 w 12"/>
                <a:gd name="T21" fmla="*/ 6 h 13"/>
                <a:gd name="T22" fmla="*/ 9 w 12"/>
                <a:gd name="T23" fmla="*/ 7 h 13"/>
                <a:gd name="T24" fmla="*/ 11 w 12"/>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1" y="11"/>
                  </a:moveTo>
                  <a:lnTo>
                    <a:pt x="8" y="12"/>
                  </a:lnTo>
                  <a:lnTo>
                    <a:pt x="6" y="11"/>
                  </a:lnTo>
                  <a:lnTo>
                    <a:pt x="5" y="9"/>
                  </a:lnTo>
                  <a:lnTo>
                    <a:pt x="2" y="9"/>
                  </a:lnTo>
                  <a:lnTo>
                    <a:pt x="0" y="7"/>
                  </a:lnTo>
                  <a:lnTo>
                    <a:pt x="0" y="6"/>
                  </a:lnTo>
                  <a:lnTo>
                    <a:pt x="2" y="4"/>
                  </a:lnTo>
                  <a:lnTo>
                    <a:pt x="4" y="0"/>
                  </a:lnTo>
                  <a:lnTo>
                    <a:pt x="6" y="3"/>
                  </a:lnTo>
                  <a:lnTo>
                    <a:pt x="8" y="6"/>
                  </a:lnTo>
                  <a:lnTo>
                    <a:pt x="9" y="7"/>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 name="Freeform 149">
              <a:extLst>
                <a:ext uri="{FF2B5EF4-FFF2-40B4-BE49-F238E27FC236}">
                  <a16:creationId xmlns="" xmlns:a16="http://schemas.microsoft.com/office/drawing/2014/main" id="{7A63F047-5F76-CD3C-1D9E-C9D2008BE316}"/>
                </a:ext>
              </a:extLst>
            </p:cNvPr>
            <p:cNvSpPr>
              <a:spLocks noChangeArrowheads="1"/>
            </p:cNvSpPr>
            <p:nvPr/>
          </p:nvSpPr>
          <p:spPr bwMode="auto">
            <a:xfrm>
              <a:off x="8853244" y="7698763"/>
              <a:ext cx="269263" cy="164856"/>
            </a:xfrm>
            <a:custGeom>
              <a:avLst/>
              <a:gdLst>
                <a:gd name="T0" fmla="*/ 197 w 217"/>
                <a:gd name="T1" fmla="*/ 8 h 132"/>
                <a:gd name="T2" fmla="*/ 198 w 217"/>
                <a:gd name="T3" fmla="*/ 13 h 132"/>
                <a:gd name="T4" fmla="*/ 207 w 217"/>
                <a:gd name="T5" fmla="*/ 21 h 132"/>
                <a:gd name="T6" fmla="*/ 213 w 217"/>
                <a:gd name="T7" fmla="*/ 22 h 132"/>
                <a:gd name="T8" fmla="*/ 215 w 217"/>
                <a:gd name="T9" fmla="*/ 27 h 132"/>
                <a:gd name="T10" fmla="*/ 210 w 217"/>
                <a:gd name="T11" fmla="*/ 36 h 132"/>
                <a:gd name="T12" fmla="*/ 202 w 217"/>
                <a:gd name="T13" fmla="*/ 38 h 132"/>
                <a:gd name="T14" fmla="*/ 194 w 217"/>
                <a:gd name="T15" fmla="*/ 45 h 132"/>
                <a:gd name="T16" fmla="*/ 188 w 217"/>
                <a:gd name="T17" fmla="*/ 56 h 132"/>
                <a:gd name="T18" fmla="*/ 181 w 217"/>
                <a:gd name="T19" fmla="*/ 68 h 132"/>
                <a:gd name="T20" fmla="*/ 178 w 217"/>
                <a:gd name="T21" fmla="*/ 76 h 132"/>
                <a:gd name="T22" fmla="*/ 172 w 217"/>
                <a:gd name="T23" fmla="*/ 88 h 132"/>
                <a:gd name="T24" fmla="*/ 166 w 217"/>
                <a:gd name="T25" fmla="*/ 94 h 132"/>
                <a:gd name="T26" fmla="*/ 163 w 217"/>
                <a:gd name="T27" fmla="*/ 102 h 132"/>
                <a:gd name="T28" fmla="*/ 158 w 217"/>
                <a:gd name="T29" fmla="*/ 109 h 132"/>
                <a:gd name="T30" fmla="*/ 148 w 217"/>
                <a:gd name="T31" fmla="*/ 111 h 132"/>
                <a:gd name="T32" fmla="*/ 141 w 217"/>
                <a:gd name="T33" fmla="*/ 112 h 132"/>
                <a:gd name="T34" fmla="*/ 130 w 217"/>
                <a:gd name="T35" fmla="*/ 114 h 132"/>
                <a:gd name="T36" fmla="*/ 112 w 217"/>
                <a:gd name="T37" fmla="*/ 112 h 132"/>
                <a:gd name="T38" fmla="*/ 105 w 217"/>
                <a:gd name="T39" fmla="*/ 118 h 132"/>
                <a:gd name="T40" fmla="*/ 98 w 217"/>
                <a:gd name="T41" fmla="*/ 121 h 132"/>
                <a:gd name="T42" fmla="*/ 93 w 217"/>
                <a:gd name="T43" fmla="*/ 122 h 132"/>
                <a:gd name="T44" fmla="*/ 88 w 217"/>
                <a:gd name="T45" fmla="*/ 124 h 132"/>
                <a:gd name="T46" fmla="*/ 78 w 217"/>
                <a:gd name="T47" fmla="*/ 130 h 132"/>
                <a:gd name="T48" fmla="*/ 70 w 217"/>
                <a:gd name="T49" fmla="*/ 131 h 132"/>
                <a:gd name="T50" fmla="*/ 50 w 217"/>
                <a:gd name="T51" fmla="*/ 126 h 132"/>
                <a:gd name="T52" fmla="*/ 39 w 217"/>
                <a:gd name="T53" fmla="*/ 120 h 132"/>
                <a:gd name="T54" fmla="*/ 27 w 217"/>
                <a:gd name="T55" fmla="*/ 109 h 132"/>
                <a:gd name="T56" fmla="*/ 14 w 217"/>
                <a:gd name="T57" fmla="*/ 97 h 132"/>
                <a:gd name="T58" fmla="*/ 9 w 217"/>
                <a:gd name="T59" fmla="*/ 89 h 132"/>
                <a:gd name="T60" fmla="*/ 7 w 217"/>
                <a:gd name="T61" fmla="*/ 82 h 132"/>
                <a:gd name="T62" fmla="*/ 8 w 217"/>
                <a:gd name="T63" fmla="*/ 74 h 132"/>
                <a:gd name="T64" fmla="*/ 13 w 217"/>
                <a:gd name="T65" fmla="*/ 71 h 132"/>
                <a:gd name="T66" fmla="*/ 11 w 217"/>
                <a:gd name="T67" fmla="*/ 67 h 132"/>
                <a:gd name="T68" fmla="*/ 11 w 217"/>
                <a:gd name="T69" fmla="*/ 57 h 132"/>
                <a:gd name="T70" fmla="*/ 18 w 217"/>
                <a:gd name="T71" fmla="*/ 53 h 132"/>
                <a:gd name="T72" fmla="*/ 11 w 217"/>
                <a:gd name="T73" fmla="*/ 43 h 132"/>
                <a:gd name="T74" fmla="*/ 15 w 217"/>
                <a:gd name="T75" fmla="*/ 39 h 132"/>
                <a:gd name="T76" fmla="*/ 22 w 217"/>
                <a:gd name="T77" fmla="*/ 42 h 132"/>
                <a:gd name="T78" fmla="*/ 31 w 217"/>
                <a:gd name="T79" fmla="*/ 41 h 132"/>
                <a:gd name="T80" fmla="*/ 30 w 217"/>
                <a:gd name="T81" fmla="*/ 33 h 132"/>
                <a:gd name="T82" fmla="*/ 35 w 217"/>
                <a:gd name="T83" fmla="*/ 26 h 132"/>
                <a:gd name="T84" fmla="*/ 44 w 217"/>
                <a:gd name="T85" fmla="*/ 32 h 132"/>
                <a:gd name="T86" fmla="*/ 66 w 217"/>
                <a:gd name="T87" fmla="*/ 38 h 132"/>
                <a:gd name="T88" fmla="*/ 86 w 217"/>
                <a:gd name="T89" fmla="*/ 34 h 132"/>
                <a:gd name="T90" fmla="*/ 90 w 217"/>
                <a:gd name="T91" fmla="*/ 24 h 132"/>
                <a:gd name="T92" fmla="*/ 111 w 217"/>
                <a:gd name="T93" fmla="*/ 17 h 132"/>
                <a:gd name="T94" fmla="*/ 121 w 217"/>
                <a:gd name="T95" fmla="*/ 21 h 132"/>
                <a:gd name="T96" fmla="*/ 140 w 217"/>
                <a:gd name="T97" fmla="*/ 4 h 132"/>
                <a:gd name="T98" fmla="*/ 156 w 217"/>
                <a:gd name="T99" fmla="*/ 2 h 132"/>
                <a:gd name="T100" fmla="*/ 171 w 217"/>
                <a:gd name="T101" fmla="*/ 0 h 132"/>
                <a:gd name="T102" fmla="*/ 176 w 217"/>
                <a:gd name="T103" fmla="*/ 7 h 132"/>
                <a:gd name="T104" fmla="*/ 181 w 217"/>
                <a:gd name="T105"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132">
                  <a:moveTo>
                    <a:pt x="192" y="8"/>
                  </a:moveTo>
                  <a:lnTo>
                    <a:pt x="195" y="7"/>
                  </a:lnTo>
                  <a:lnTo>
                    <a:pt x="196" y="7"/>
                  </a:lnTo>
                  <a:lnTo>
                    <a:pt x="197" y="8"/>
                  </a:lnTo>
                  <a:lnTo>
                    <a:pt x="197" y="10"/>
                  </a:lnTo>
                  <a:lnTo>
                    <a:pt x="197" y="10"/>
                  </a:lnTo>
                  <a:lnTo>
                    <a:pt x="198" y="11"/>
                  </a:lnTo>
                  <a:lnTo>
                    <a:pt x="198" y="13"/>
                  </a:lnTo>
                  <a:lnTo>
                    <a:pt x="200" y="15"/>
                  </a:lnTo>
                  <a:lnTo>
                    <a:pt x="202" y="16"/>
                  </a:lnTo>
                  <a:lnTo>
                    <a:pt x="205" y="17"/>
                  </a:lnTo>
                  <a:lnTo>
                    <a:pt x="207" y="21"/>
                  </a:lnTo>
                  <a:lnTo>
                    <a:pt x="210" y="22"/>
                  </a:lnTo>
                  <a:lnTo>
                    <a:pt x="210" y="22"/>
                  </a:lnTo>
                  <a:lnTo>
                    <a:pt x="211" y="22"/>
                  </a:lnTo>
                  <a:lnTo>
                    <a:pt x="213" y="22"/>
                  </a:lnTo>
                  <a:lnTo>
                    <a:pt x="213" y="22"/>
                  </a:lnTo>
                  <a:lnTo>
                    <a:pt x="215" y="24"/>
                  </a:lnTo>
                  <a:lnTo>
                    <a:pt x="215" y="26"/>
                  </a:lnTo>
                  <a:lnTo>
                    <a:pt x="215" y="27"/>
                  </a:lnTo>
                  <a:lnTo>
                    <a:pt x="215" y="29"/>
                  </a:lnTo>
                  <a:lnTo>
                    <a:pt x="216" y="30"/>
                  </a:lnTo>
                  <a:lnTo>
                    <a:pt x="215" y="30"/>
                  </a:lnTo>
                  <a:lnTo>
                    <a:pt x="210" y="36"/>
                  </a:lnTo>
                  <a:lnTo>
                    <a:pt x="208" y="38"/>
                  </a:lnTo>
                  <a:lnTo>
                    <a:pt x="206" y="38"/>
                  </a:lnTo>
                  <a:lnTo>
                    <a:pt x="204" y="38"/>
                  </a:lnTo>
                  <a:lnTo>
                    <a:pt x="202" y="38"/>
                  </a:lnTo>
                  <a:lnTo>
                    <a:pt x="200" y="40"/>
                  </a:lnTo>
                  <a:lnTo>
                    <a:pt x="198" y="40"/>
                  </a:lnTo>
                  <a:lnTo>
                    <a:pt x="196" y="41"/>
                  </a:lnTo>
                  <a:lnTo>
                    <a:pt x="194" y="45"/>
                  </a:lnTo>
                  <a:lnTo>
                    <a:pt x="192" y="47"/>
                  </a:lnTo>
                  <a:lnTo>
                    <a:pt x="190" y="49"/>
                  </a:lnTo>
                  <a:lnTo>
                    <a:pt x="189" y="51"/>
                  </a:lnTo>
                  <a:lnTo>
                    <a:pt x="188" y="56"/>
                  </a:lnTo>
                  <a:lnTo>
                    <a:pt x="187" y="57"/>
                  </a:lnTo>
                  <a:lnTo>
                    <a:pt x="185" y="58"/>
                  </a:lnTo>
                  <a:lnTo>
                    <a:pt x="184" y="60"/>
                  </a:lnTo>
                  <a:lnTo>
                    <a:pt x="181" y="68"/>
                  </a:lnTo>
                  <a:lnTo>
                    <a:pt x="180" y="70"/>
                  </a:lnTo>
                  <a:lnTo>
                    <a:pt x="178" y="72"/>
                  </a:lnTo>
                  <a:lnTo>
                    <a:pt x="177" y="74"/>
                  </a:lnTo>
                  <a:lnTo>
                    <a:pt x="178" y="76"/>
                  </a:lnTo>
                  <a:lnTo>
                    <a:pt x="175" y="80"/>
                  </a:lnTo>
                  <a:lnTo>
                    <a:pt x="172" y="84"/>
                  </a:lnTo>
                  <a:lnTo>
                    <a:pt x="172" y="85"/>
                  </a:lnTo>
                  <a:lnTo>
                    <a:pt x="172" y="88"/>
                  </a:lnTo>
                  <a:lnTo>
                    <a:pt x="170" y="90"/>
                  </a:lnTo>
                  <a:lnTo>
                    <a:pt x="168" y="92"/>
                  </a:lnTo>
                  <a:lnTo>
                    <a:pt x="167" y="92"/>
                  </a:lnTo>
                  <a:lnTo>
                    <a:pt x="166" y="94"/>
                  </a:lnTo>
                  <a:lnTo>
                    <a:pt x="165" y="98"/>
                  </a:lnTo>
                  <a:lnTo>
                    <a:pt x="165" y="99"/>
                  </a:lnTo>
                  <a:lnTo>
                    <a:pt x="165" y="101"/>
                  </a:lnTo>
                  <a:lnTo>
                    <a:pt x="163" y="102"/>
                  </a:lnTo>
                  <a:lnTo>
                    <a:pt x="162" y="104"/>
                  </a:lnTo>
                  <a:lnTo>
                    <a:pt x="161" y="106"/>
                  </a:lnTo>
                  <a:lnTo>
                    <a:pt x="161" y="108"/>
                  </a:lnTo>
                  <a:lnTo>
                    <a:pt x="158" y="109"/>
                  </a:lnTo>
                  <a:lnTo>
                    <a:pt x="151" y="108"/>
                  </a:lnTo>
                  <a:lnTo>
                    <a:pt x="149" y="109"/>
                  </a:lnTo>
                  <a:lnTo>
                    <a:pt x="148" y="110"/>
                  </a:lnTo>
                  <a:lnTo>
                    <a:pt x="148" y="111"/>
                  </a:lnTo>
                  <a:lnTo>
                    <a:pt x="147" y="112"/>
                  </a:lnTo>
                  <a:lnTo>
                    <a:pt x="146" y="114"/>
                  </a:lnTo>
                  <a:lnTo>
                    <a:pt x="144" y="114"/>
                  </a:lnTo>
                  <a:lnTo>
                    <a:pt x="141" y="112"/>
                  </a:lnTo>
                  <a:lnTo>
                    <a:pt x="134" y="114"/>
                  </a:lnTo>
                  <a:lnTo>
                    <a:pt x="132" y="115"/>
                  </a:lnTo>
                  <a:lnTo>
                    <a:pt x="131" y="114"/>
                  </a:lnTo>
                  <a:lnTo>
                    <a:pt x="130" y="114"/>
                  </a:lnTo>
                  <a:lnTo>
                    <a:pt x="123" y="113"/>
                  </a:lnTo>
                  <a:lnTo>
                    <a:pt x="119" y="114"/>
                  </a:lnTo>
                  <a:lnTo>
                    <a:pt x="116" y="113"/>
                  </a:lnTo>
                  <a:lnTo>
                    <a:pt x="112" y="112"/>
                  </a:lnTo>
                  <a:lnTo>
                    <a:pt x="110" y="113"/>
                  </a:lnTo>
                  <a:lnTo>
                    <a:pt x="107" y="116"/>
                  </a:lnTo>
                  <a:lnTo>
                    <a:pt x="106" y="117"/>
                  </a:lnTo>
                  <a:lnTo>
                    <a:pt x="105" y="118"/>
                  </a:lnTo>
                  <a:lnTo>
                    <a:pt x="104" y="119"/>
                  </a:lnTo>
                  <a:lnTo>
                    <a:pt x="102" y="120"/>
                  </a:lnTo>
                  <a:lnTo>
                    <a:pt x="99" y="121"/>
                  </a:lnTo>
                  <a:lnTo>
                    <a:pt x="98" y="121"/>
                  </a:lnTo>
                  <a:lnTo>
                    <a:pt x="96" y="119"/>
                  </a:lnTo>
                  <a:lnTo>
                    <a:pt x="95" y="120"/>
                  </a:lnTo>
                  <a:lnTo>
                    <a:pt x="94" y="121"/>
                  </a:lnTo>
                  <a:lnTo>
                    <a:pt x="93" y="122"/>
                  </a:lnTo>
                  <a:lnTo>
                    <a:pt x="91" y="123"/>
                  </a:lnTo>
                  <a:lnTo>
                    <a:pt x="89" y="123"/>
                  </a:lnTo>
                  <a:lnTo>
                    <a:pt x="89" y="123"/>
                  </a:lnTo>
                  <a:lnTo>
                    <a:pt x="88" y="124"/>
                  </a:lnTo>
                  <a:lnTo>
                    <a:pt x="84" y="125"/>
                  </a:lnTo>
                  <a:lnTo>
                    <a:pt x="82" y="125"/>
                  </a:lnTo>
                  <a:lnTo>
                    <a:pt x="79" y="129"/>
                  </a:lnTo>
                  <a:lnTo>
                    <a:pt x="78" y="130"/>
                  </a:lnTo>
                  <a:lnTo>
                    <a:pt x="75" y="131"/>
                  </a:lnTo>
                  <a:lnTo>
                    <a:pt x="72" y="131"/>
                  </a:lnTo>
                  <a:lnTo>
                    <a:pt x="70" y="131"/>
                  </a:lnTo>
                  <a:lnTo>
                    <a:pt x="70" y="131"/>
                  </a:lnTo>
                  <a:lnTo>
                    <a:pt x="60" y="131"/>
                  </a:lnTo>
                  <a:lnTo>
                    <a:pt x="55" y="130"/>
                  </a:lnTo>
                  <a:lnTo>
                    <a:pt x="52" y="128"/>
                  </a:lnTo>
                  <a:lnTo>
                    <a:pt x="50" y="126"/>
                  </a:lnTo>
                  <a:lnTo>
                    <a:pt x="49" y="124"/>
                  </a:lnTo>
                  <a:lnTo>
                    <a:pt x="46" y="123"/>
                  </a:lnTo>
                  <a:lnTo>
                    <a:pt x="42" y="122"/>
                  </a:lnTo>
                  <a:lnTo>
                    <a:pt x="39" y="120"/>
                  </a:lnTo>
                  <a:lnTo>
                    <a:pt x="37" y="117"/>
                  </a:lnTo>
                  <a:lnTo>
                    <a:pt x="34" y="114"/>
                  </a:lnTo>
                  <a:lnTo>
                    <a:pt x="30" y="112"/>
                  </a:lnTo>
                  <a:lnTo>
                    <a:pt x="27" y="109"/>
                  </a:lnTo>
                  <a:lnTo>
                    <a:pt x="25" y="104"/>
                  </a:lnTo>
                  <a:lnTo>
                    <a:pt x="21" y="101"/>
                  </a:lnTo>
                  <a:lnTo>
                    <a:pt x="15" y="98"/>
                  </a:lnTo>
                  <a:lnTo>
                    <a:pt x="14" y="97"/>
                  </a:lnTo>
                  <a:lnTo>
                    <a:pt x="13" y="96"/>
                  </a:lnTo>
                  <a:lnTo>
                    <a:pt x="11" y="92"/>
                  </a:lnTo>
                  <a:lnTo>
                    <a:pt x="9" y="91"/>
                  </a:lnTo>
                  <a:lnTo>
                    <a:pt x="9" y="89"/>
                  </a:lnTo>
                  <a:lnTo>
                    <a:pt x="9" y="88"/>
                  </a:lnTo>
                  <a:lnTo>
                    <a:pt x="8" y="87"/>
                  </a:lnTo>
                  <a:lnTo>
                    <a:pt x="8" y="84"/>
                  </a:lnTo>
                  <a:lnTo>
                    <a:pt x="7" y="82"/>
                  </a:lnTo>
                  <a:lnTo>
                    <a:pt x="7" y="80"/>
                  </a:lnTo>
                  <a:lnTo>
                    <a:pt x="0" y="80"/>
                  </a:lnTo>
                  <a:lnTo>
                    <a:pt x="5" y="75"/>
                  </a:lnTo>
                  <a:lnTo>
                    <a:pt x="8" y="74"/>
                  </a:lnTo>
                  <a:lnTo>
                    <a:pt x="11" y="74"/>
                  </a:lnTo>
                  <a:lnTo>
                    <a:pt x="12" y="74"/>
                  </a:lnTo>
                  <a:lnTo>
                    <a:pt x="12" y="73"/>
                  </a:lnTo>
                  <a:lnTo>
                    <a:pt x="13" y="71"/>
                  </a:lnTo>
                  <a:lnTo>
                    <a:pt x="13" y="69"/>
                  </a:lnTo>
                  <a:lnTo>
                    <a:pt x="13" y="68"/>
                  </a:lnTo>
                  <a:lnTo>
                    <a:pt x="13" y="68"/>
                  </a:lnTo>
                  <a:lnTo>
                    <a:pt x="11" y="67"/>
                  </a:lnTo>
                  <a:lnTo>
                    <a:pt x="11" y="63"/>
                  </a:lnTo>
                  <a:lnTo>
                    <a:pt x="11" y="62"/>
                  </a:lnTo>
                  <a:lnTo>
                    <a:pt x="12" y="61"/>
                  </a:lnTo>
                  <a:lnTo>
                    <a:pt x="11" y="57"/>
                  </a:lnTo>
                  <a:lnTo>
                    <a:pt x="11" y="56"/>
                  </a:lnTo>
                  <a:lnTo>
                    <a:pt x="14" y="55"/>
                  </a:lnTo>
                  <a:lnTo>
                    <a:pt x="15" y="54"/>
                  </a:lnTo>
                  <a:lnTo>
                    <a:pt x="18" y="53"/>
                  </a:lnTo>
                  <a:lnTo>
                    <a:pt x="18" y="52"/>
                  </a:lnTo>
                  <a:lnTo>
                    <a:pt x="19" y="49"/>
                  </a:lnTo>
                  <a:lnTo>
                    <a:pt x="18" y="46"/>
                  </a:lnTo>
                  <a:lnTo>
                    <a:pt x="11" y="43"/>
                  </a:lnTo>
                  <a:lnTo>
                    <a:pt x="11" y="43"/>
                  </a:lnTo>
                  <a:lnTo>
                    <a:pt x="13" y="41"/>
                  </a:lnTo>
                  <a:lnTo>
                    <a:pt x="14" y="40"/>
                  </a:lnTo>
                  <a:lnTo>
                    <a:pt x="15" y="39"/>
                  </a:lnTo>
                  <a:lnTo>
                    <a:pt x="16" y="39"/>
                  </a:lnTo>
                  <a:lnTo>
                    <a:pt x="18" y="40"/>
                  </a:lnTo>
                  <a:lnTo>
                    <a:pt x="21" y="42"/>
                  </a:lnTo>
                  <a:lnTo>
                    <a:pt x="22" y="42"/>
                  </a:lnTo>
                  <a:lnTo>
                    <a:pt x="24" y="41"/>
                  </a:lnTo>
                  <a:lnTo>
                    <a:pt x="25" y="41"/>
                  </a:lnTo>
                  <a:lnTo>
                    <a:pt x="28" y="41"/>
                  </a:lnTo>
                  <a:lnTo>
                    <a:pt x="31" y="41"/>
                  </a:lnTo>
                  <a:lnTo>
                    <a:pt x="31" y="38"/>
                  </a:lnTo>
                  <a:lnTo>
                    <a:pt x="31" y="36"/>
                  </a:lnTo>
                  <a:lnTo>
                    <a:pt x="30" y="35"/>
                  </a:lnTo>
                  <a:lnTo>
                    <a:pt x="30" y="33"/>
                  </a:lnTo>
                  <a:lnTo>
                    <a:pt x="31" y="32"/>
                  </a:lnTo>
                  <a:lnTo>
                    <a:pt x="32" y="29"/>
                  </a:lnTo>
                  <a:lnTo>
                    <a:pt x="34" y="27"/>
                  </a:lnTo>
                  <a:lnTo>
                    <a:pt x="35" y="26"/>
                  </a:lnTo>
                  <a:lnTo>
                    <a:pt x="38" y="27"/>
                  </a:lnTo>
                  <a:lnTo>
                    <a:pt x="39" y="27"/>
                  </a:lnTo>
                  <a:lnTo>
                    <a:pt x="39" y="27"/>
                  </a:lnTo>
                  <a:lnTo>
                    <a:pt x="44" y="32"/>
                  </a:lnTo>
                  <a:lnTo>
                    <a:pt x="49" y="36"/>
                  </a:lnTo>
                  <a:lnTo>
                    <a:pt x="53" y="38"/>
                  </a:lnTo>
                  <a:lnTo>
                    <a:pt x="60" y="38"/>
                  </a:lnTo>
                  <a:lnTo>
                    <a:pt x="66" y="38"/>
                  </a:lnTo>
                  <a:lnTo>
                    <a:pt x="76" y="38"/>
                  </a:lnTo>
                  <a:lnTo>
                    <a:pt x="84" y="37"/>
                  </a:lnTo>
                  <a:lnTo>
                    <a:pt x="85" y="36"/>
                  </a:lnTo>
                  <a:lnTo>
                    <a:pt x="86" y="34"/>
                  </a:lnTo>
                  <a:lnTo>
                    <a:pt x="85" y="32"/>
                  </a:lnTo>
                  <a:lnTo>
                    <a:pt x="85" y="30"/>
                  </a:lnTo>
                  <a:lnTo>
                    <a:pt x="87" y="27"/>
                  </a:lnTo>
                  <a:lnTo>
                    <a:pt x="90" y="24"/>
                  </a:lnTo>
                  <a:lnTo>
                    <a:pt x="101" y="24"/>
                  </a:lnTo>
                  <a:lnTo>
                    <a:pt x="108" y="22"/>
                  </a:lnTo>
                  <a:lnTo>
                    <a:pt x="109" y="19"/>
                  </a:lnTo>
                  <a:lnTo>
                    <a:pt x="111" y="17"/>
                  </a:lnTo>
                  <a:lnTo>
                    <a:pt x="113" y="16"/>
                  </a:lnTo>
                  <a:lnTo>
                    <a:pt x="115" y="17"/>
                  </a:lnTo>
                  <a:lnTo>
                    <a:pt x="119" y="19"/>
                  </a:lnTo>
                  <a:lnTo>
                    <a:pt x="121" y="21"/>
                  </a:lnTo>
                  <a:lnTo>
                    <a:pt x="123" y="20"/>
                  </a:lnTo>
                  <a:lnTo>
                    <a:pt x="129" y="16"/>
                  </a:lnTo>
                  <a:lnTo>
                    <a:pt x="135" y="13"/>
                  </a:lnTo>
                  <a:lnTo>
                    <a:pt x="140" y="4"/>
                  </a:lnTo>
                  <a:lnTo>
                    <a:pt x="140" y="2"/>
                  </a:lnTo>
                  <a:lnTo>
                    <a:pt x="145" y="1"/>
                  </a:lnTo>
                  <a:lnTo>
                    <a:pt x="152" y="1"/>
                  </a:lnTo>
                  <a:lnTo>
                    <a:pt x="156" y="2"/>
                  </a:lnTo>
                  <a:lnTo>
                    <a:pt x="159" y="3"/>
                  </a:lnTo>
                  <a:lnTo>
                    <a:pt x="163" y="3"/>
                  </a:lnTo>
                  <a:lnTo>
                    <a:pt x="168" y="0"/>
                  </a:lnTo>
                  <a:lnTo>
                    <a:pt x="171" y="0"/>
                  </a:lnTo>
                  <a:lnTo>
                    <a:pt x="173" y="2"/>
                  </a:lnTo>
                  <a:lnTo>
                    <a:pt x="175" y="4"/>
                  </a:lnTo>
                  <a:lnTo>
                    <a:pt x="176" y="5"/>
                  </a:lnTo>
                  <a:lnTo>
                    <a:pt x="176" y="7"/>
                  </a:lnTo>
                  <a:lnTo>
                    <a:pt x="177" y="8"/>
                  </a:lnTo>
                  <a:lnTo>
                    <a:pt x="178" y="9"/>
                  </a:lnTo>
                  <a:lnTo>
                    <a:pt x="180" y="10"/>
                  </a:lnTo>
                  <a:lnTo>
                    <a:pt x="181" y="11"/>
                  </a:lnTo>
                  <a:lnTo>
                    <a:pt x="19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 name="Freeform 151">
              <a:extLst>
                <a:ext uri="{FF2B5EF4-FFF2-40B4-BE49-F238E27FC236}">
                  <a16:creationId xmlns="" xmlns:a16="http://schemas.microsoft.com/office/drawing/2014/main" id="{5F5C0991-E90A-78E6-F737-00701AC7CA4A}"/>
                </a:ext>
              </a:extLst>
            </p:cNvPr>
            <p:cNvSpPr>
              <a:spLocks noChangeArrowheads="1"/>
            </p:cNvSpPr>
            <p:nvPr/>
          </p:nvSpPr>
          <p:spPr bwMode="auto">
            <a:xfrm>
              <a:off x="7803660" y="7264644"/>
              <a:ext cx="175846" cy="258272"/>
            </a:xfrm>
            <a:custGeom>
              <a:avLst/>
              <a:gdLst>
                <a:gd name="T0" fmla="*/ 4 w 140"/>
                <a:gd name="T1" fmla="*/ 76 h 208"/>
                <a:gd name="T2" fmla="*/ 14 w 140"/>
                <a:gd name="T3" fmla="*/ 79 h 208"/>
                <a:gd name="T4" fmla="*/ 93 w 140"/>
                <a:gd name="T5" fmla="*/ 27 h 208"/>
                <a:gd name="T6" fmla="*/ 84 w 140"/>
                <a:gd name="T7" fmla="*/ 36 h 208"/>
                <a:gd name="T8" fmla="*/ 80 w 140"/>
                <a:gd name="T9" fmla="*/ 38 h 208"/>
                <a:gd name="T10" fmla="*/ 75 w 140"/>
                <a:gd name="T11" fmla="*/ 47 h 208"/>
                <a:gd name="T12" fmla="*/ 80 w 140"/>
                <a:gd name="T13" fmla="*/ 59 h 208"/>
                <a:gd name="T14" fmla="*/ 95 w 140"/>
                <a:gd name="T15" fmla="*/ 67 h 208"/>
                <a:gd name="T16" fmla="*/ 103 w 140"/>
                <a:gd name="T17" fmla="*/ 62 h 208"/>
                <a:gd name="T18" fmla="*/ 108 w 140"/>
                <a:gd name="T19" fmla="*/ 52 h 208"/>
                <a:gd name="T20" fmla="*/ 114 w 140"/>
                <a:gd name="T21" fmla="*/ 63 h 208"/>
                <a:gd name="T22" fmla="*/ 119 w 140"/>
                <a:gd name="T23" fmla="*/ 71 h 208"/>
                <a:gd name="T24" fmla="*/ 130 w 140"/>
                <a:gd name="T25" fmla="*/ 69 h 208"/>
                <a:gd name="T26" fmla="*/ 130 w 140"/>
                <a:gd name="T27" fmla="*/ 74 h 208"/>
                <a:gd name="T28" fmla="*/ 133 w 140"/>
                <a:gd name="T29" fmla="*/ 88 h 208"/>
                <a:gd name="T30" fmla="*/ 136 w 140"/>
                <a:gd name="T31" fmla="*/ 108 h 208"/>
                <a:gd name="T32" fmla="*/ 139 w 140"/>
                <a:gd name="T33" fmla="*/ 132 h 208"/>
                <a:gd name="T34" fmla="*/ 133 w 140"/>
                <a:gd name="T35" fmla="*/ 152 h 208"/>
                <a:gd name="T36" fmla="*/ 126 w 140"/>
                <a:gd name="T37" fmla="*/ 170 h 208"/>
                <a:gd name="T38" fmla="*/ 111 w 140"/>
                <a:gd name="T39" fmla="*/ 172 h 208"/>
                <a:gd name="T40" fmla="*/ 101 w 140"/>
                <a:gd name="T41" fmla="*/ 173 h 208"/>
                <a:gd name="T42" fmla="*/ 88 w 140"/>
                <a:gd name="T43" fmla="*/ 181 h 208"/>
                <a:gd name="T44" fmla="*/ 74 w 140"/>
                <a:gd name="T45" fmla="*/ 189 h 208"/>
                <a:gd name="T46" fmla="*/ 63 w 140"/>
                <a:gd name="T47" fmla="*/ 186 h 208"/>
                <a:gd name="T48" fmla="*/ 63 w 140"/>
                <a:gd name="T49" fmla="*/ 195 h 208"/>
                <a:gd name="T50" fmla="*/ 35 w 140"/>
                <a:gd name="T51" fmla="*/ 206 h 208"/>
                <a:gd name="T52" fmla="*/ 21 w 140"/>
                <a:gd name="T53" fmla="*/ 207 h 208"/>
                <a:gd name="T54" fmla="*/ 25 w 140"/>
                <a:gd name="T55" fmla="*/ 196 h 208"/>
                <a:gd name="T56" fmla="*/ 14 w 140"/>
                <a:gd name="T57" fmla="*/ 194 h 208"/>
                <a:gd name="T58" fmla="*/ 10 w 140"/>
                <a:gd name="T59" fmla="*/ 192 h 208"/>
                <a:gd name="T60" fmla="*/ 5 w 140"/>
                <a:gd name="T61" fmla="*/ 181 h 208"/>
                <a:gd name="T62" fmla="*/ 14 w 140"/>
                <a:gd name="T63" fmla="*/ 173 h 208"/>
                <a:gd name="T64" fmla="*/ 6 w 140"/>
                <a:gd name="T65" fmla="*/ 166 h 208"/>
                <a:gd name="T66" fmla="*/ 19 w 140"/>
                <a:gd name="T67" fmla="*/ 167 h 208"/>
                <a:gd name="T68" fmla="*/ 20 w 140"/>
                <a:gd name="T69" fmla="*/ 156 h 208"/>
                <a:gd name="T70" fmla="*/ 51 w 140"/>
                <a:gd name="T71" fmla="*/ 145 h 208"/>
                <a:gd name="T72" fmla="*/ 32 w 140"/>
                <a:gd name="T73" fmla="*/ 148 h 208"/>
                <a:gd name="T74" fmla="*/ 20 w 140"/>
                <a:gd name="T75" fmla="*/ 150 h 208"/>
                <a:gd name="T76" fmla="*/ 32 w 140"/>
                <a:gd name="T77" fmla="*/ 134 h 208"/>
                <a:gd name="T78" fmla="*/ 40 w 140"/>
                <a:gd name="T79" fmla="*/ 121 h 208"/>
                <a:gd name="T80" fmla="*/ 43 w 140"/>
                <a:gd name="T81" fmla="*/ 115 h 208"/>
                <a:gd name="T82" fmla="*/ 25 w 140"/>
                <a:gd name="T83" fmla="*/ 114 h 208"/>
                <a:gd name="T84" fmla="*/ 18 w 140"/>
                <a:gd name="T85" fmla="*/ 111 h 208"/>
                <a:gd name="T86" fmla="*/ 10 w 140"/>
                <a:gd name="T87" fmla="*/ 106 h 208"/>
                <a:gd name="T88" fmla="*/ 10 w 140"/>
                <a:gd name="T89" fmla="*/ 98 h 208"/>
                <a:gd name="T90" fmla="*/ 15 w 140"/>
                <a:gd name="T91" fmla="*/ 93 h 208"/>
                <a:gd name="T92" fmla="*/ 25 w 140"/>
                <a:gd name="T93" fmla="*/ 83 h 208"/>
                <a:gd name="T94" fmla="*/ 17 w 140"/>
                <a:gd name="T95" fmla="*/ 74 h 208"/>
                <a:gd name="T96" fmla="*/ 13 w 140"/>
                <a:gd name="T97" fmla="*/ 64 h 208"/>
                <a:gd name="T98" fmla="*/ 14 w 140"/>
                <a:gd name="T99" fmla="*/ 60 h 208"/>
                <a:gd name="T100" fmla="*/ 40 w 140"/>
                <a:gd name="T101" fmla="*/ 63 h 208"/>
                <a:gd name="T102" fmla="*/ 58 w 140"/>
                <a:gd name="T103" fmla="*/ 62 h 208"/>
                <a:gd name="T104" fmla="*/ 61 w 140"/>
                <a:gd name="T105" fmla="*/ 51 h 208"/>
                <a:gd name="T106" fmla="*/ 72 w 140"/>
                <a:gd name="T107" fmla="*/ 40 h 208"/>
                <a:gd name="T108" fmla="*/ 59 w 140"/>
                <a:gd name="T109" fmla="*/ 32 h 208"/>
                <a:gd name="T110" fmla="*/ 64 w 140"/>
                <a:gd name="T111" fmla="*/ 19 h 208"/>
                <a:gd name="T112" fmla="*/ 76 w 140"/>
                <a:gd name="T113" fmla="*/ 9 h 208"/>
                <a:gd name="T114" fmla="*/ 87 w 140"/>
                <a:gd name="T115" fmla="*/ 6 h 208"/>
                <a:gd name="T116" fmla="*/ 89 w 140"/>
                <a:gd name="T117" fmla="*/ 15 h 208"/>
                <a:gd name="T118" fmla="*/ 93 w 140"/>
                <a:gd name="T119" fmla="*/ 17 h 208"/>
                <a:gd name="T120" fmla="*/ 93 w 140"/>
                <a:gd name="T121" fmla="*/ 4 h 208"/>
                <a:gd name="T122" fmla="*/ 103 w 140"/>
                <a:gd name="T123" fmla="*/ 3 h 208"/>
                <a:gd name="T124" fmla="*/ 101 w 140"/>
                <a:gd name="T125"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208">
                  <a:moveTo>
                    <a:pt x="14" y="79"/>
                  </a:moveTo>
                  <a:lnTo>
                    <a:pt x="14" y="81"/>
                  </a:lnTo>
                  <a:lnTo>
                    <a:pt x="12" y="79"/>
                  </a:lnTo>
                  <a:lnTo>
                    <a:pt x="10" y="77"/>
                  </a:lnTo>
                  <a:lnTo>
                    <a:pt x="4" y="76"/>
                  </a:lnTo>
                  <a:lnTo>
                    <a:pt x="7" y="74"/>
                  </a:lnTo>
                  <a:lnTo>
                    <a:pt x="8" y="74"/>
                  </a:lnTo>
                  <a:lnTo>
                    <a:pt x="12" y="74"/>
                  </a:lnTo>
                  <a:lnTo>
                    <a:pt x="14" y="75"/>
                  </a:lnTo>
                  <a:lnTo>
                    <a:pt x="14" y="79"/>
                  </a:lnTo>
                  <a:close/>
                  <a:moveTo>
                    <a:pt x="101" y="15"/>
                  </a:moveTo>
                  <a:lnTo>
                    <a:pt x="96" y="18"/>
                  </a:lnTo>
                  <a:lnTo>
                    <a:pt x="95" y="20"/>
                  </a:lnTo>
                  <a:lnTo>
                    <a:pt x="93" y="25"/>
                  </a:lnTo>
                  <a:lnTo>
                    <a:pt x="93" y="27"/>
                  </a:lnTo>
                  <a:lnTo>
                    <a:pt x="92" y="30"/>
                  </a:lnTo>
                  <a:lnTo>
                    <a:pt x="90" y="33"/>
                  </a:lnTo>
                  <a:lnTo>
                    <a:pt x="88" y="34"/>
                  </a:lnTo>
                  <a:lnTo>
                    <a:pt x="86" y="35"/>
                  </a:lnTo>
                  <a:lnTo>
                    <a:pt x="84" y="36"/>
                  </a:lnTo>
                  <a:lnTo>
                    <a:pt x="82" y="35"/>
                  </a:lnTo>
                  <a:lnTo>
                    <a:pt x="80" y="35"/>
                  </a:lnTo>
                  <a:lnTo>
                    <a:pt x="79" y="36"/>
                  </a:lnTo>
                  <a:lnTo>
                    <a:pt x="79" y="37"/>
                  </a:lnTo>
                  <a:lnTo>
                    <a:pt x="80" y="38"/>
                  </a:lnTo>
                  <a:lnTo>
                    <a:pt x="82" y="40"/>
                  </a:lnTo>
                  <a:lnTo>
                    <a:pt x="84" y="41"/>
                  </a:lnTo>
                  <a:lnTo>
                    <a:pt x="84" y="42"/>
                  </a:lnTo>
                  <a:lnTo>
                    <a:pt x="82" y="43"/>
                  </a:lnTo>
                  <a:lnTo>
                    <a:pt x="75" y="47"/>
                  </a:lnTo>
                  <a:lnTo>
                    <a:pt x="72" y="49"/>
                  </a:lnTo>
                  <a:lnTo>
                    <a:pt x="71" y="50"/>
                  </a:lnTo>
                  <a:lnTo>
                    <a:pt x="72" y="52"/>
                  </a:lnTo>
                  <a:lnTo>
                    <a:pt x="79" y="58"/>
                  </a:lnTo>
                  <a:lnTo>
                    <a:pt x="80" y="59"/>
                  </a:lnTo>
                  <a:lnTo>
                    <a:pt x="81" y="63"/>
                  </a:lnTo>
                  <a:lnTo>
                    <a:pt x="86" y="64"/>
                  </a:lnTo>
                  <a:lnTo>
                    <a:pt x="88" y="67"/>
                  </a:lnTo>
                  <a:lnTo>
                    <a:pt x="90" y="68"/>
                  </a:lnTo>
                  <a:lnTo>
                    <a:pt x="95" y="67"/>
                  </a:lnTo>
                  <a:lnTo>
                    <a:pt x="97" y="68"/>
                  </a:lnTo>
                  <a:lnTo>
                    <a:pt x="98" y="68"/>
                  </a:lnTo>
                  <a:lnTo>
                    <a:pt x="98" y="66"/>
                  </a:lnTo>
                  <a:lnTo>
                    <a:pt x="101" y="63"/>
                  </a:lnTo>
                  <a:lnTo>
                    <a:pt x="103" y="62"/>
                  </a:lnTo>
                  <a:lnTo>
                    <a:pt x="102" y="60"/>
                  </a:lnTo>
                  <a:lnTo>
                    <a:pt x="101" y="58"/>
                  </a:lnTo>
                  <a:lnTo>
                    <a:pt x="104" y="56"/>
                  </a:lnTo>
                  <a:lnTo>
                    <a:pt x="106" y="52"/>
                  </a:lnTo>
                  <a:lnTo>
                    <a:pt x="108" y="52"/>
                  </a:lnTo>
                  <a:lnTo>
                    <a:pt x="110" y="54"/>
                  </a:lnTo>
                  <a:lnTo>
                    <a:pt x="112" y="57"/>
                  </a:lnTo>
                  <a:lnTo>
                    <a:pt x="112" y="58"/>
                  </a:lnTo>
                  <a:lnTo>
                    <a:pt x="112" y="60"/>
                  </a:lnTo>
                  <a:lnTo>
                    <a:pt x="114" y="63"/>
                  </a:lnTo>
                  <a:lnTo>
                    <a:pt x="116" y="64"/>
                  </a:lnTo>
                  <a:lnTo>
                    <a:pt x="119" y="64"/>
                  </a:lnTo>
                  <a:lnTo>
                    <a:pt x="119" y="66"/>
                  </a:lnTo>
                  <a:lnTo>
                    <a:pt x="119" y="70"/>
                  </a:lnTo>
                  <a:lnTo>
                    <a:pt x="119" y="71"/>
                  </a:lnTo>
                  <a:lnTo>
                    <a:pt x="122" y="71"/>
                  </a:lnTo>
                  <a:lnTo>
                    <a:pt x="126" y="71"/>
                  </a:lnTo>
                  <a:lnTo>
                    <a:pt x="127" y="71"/>
                  </a:lnTo>
                  <a:lnTo>
                    <a:pt x="128" y="71"/>
                  </a:lnTo>
                  <a:lnTo>
                    <a:pt x="130" y="69"/>
                  </a:lnTo>
                  <a:lnTo>
                    <a:pt x="133" y="69"/>
                  </a:lnTo>
                  <a:lnTo>
                    <a:pt x="134" y="72"/>
                  </a:lnTo>
                  <a:lnTo>
                    <a:pt x="134" y="74"/>
                  </a:lnTo>
                  <a:lnTo>
                    <a:pt x="133" y="74"/>
                  </a:lnTo>
                  <a:lnTo>
                    <a:pt x="130" y="74"/>
                  </a:lnTo>
                  <a:lnTo>
                    <a:pt x="129" y="75"/>
                  </a:lnTo>
                  <a:lnTo>
                    <a:pt x="129" y="78"/>
                  </a:lnTo>
                  <a:lnTo>
                    <a:pt x="129" y="81"/>
                  </a:lnTo>
                  <a:lnTo>
                    <a:pt x="132" y="83"/>
                  </a:lnTo>
                  <a:lnTo>
                    <a:pt x="133" y="88"/>
                  </a:lnTo>
                  <a:lnTo>
                    <a:pt x="133" y="94"/>
                  </a:lnTo>
                  <a:lnTo>
                    <a:pt x="135" y="97"/>
                  </a:lnTo>
                  <a:lnTo>
                    <a:pt x="136" y="101"/>
                  </a:lnTo>
                  <a:lnTo>
                    <a:pt x="135" y="104"/>
                  </a:lnTo>
                  <a:lnTo>
                    <a:pt x="136" y="108"/>
                  </a:lnTo>
                  <a:lnTo>
                    <a:pt x="135" y="109"/>
                  </a:lnTo>
                  <a:lnTo>
                    <a:pt x="136" y="112"/>
                  </a:lnTo>
                  <a:lnTo>
                    <a:pt x="138" y="119"/>
                  </a:lnTo>
                  <a:lnTo>
                    <a:pt x="138" y="123"/>
                  </a:lnTo>
                  <a:lnTo>
                    <a:pt x="139" y="132"/>
                  </a:lnTo>
                  <a:lnTo>
                    <a:pt x="138" y="135"/>
                  </a:lnTo>
                  <a:lnTo>
                    <a:pt x="136" y="138"/>
                  </a:lnTo>
                  <a:lnTo>
                    <a:pt x="134" y="142"/>
                  </a:lnTo>
                  <a:lnTo>
                    <a:pt x="133" y="146"/>
                  </a:lnTo>
                  <a:lnTo>
                    <a:pt x="133" y="152"/>
                  </a:lnTo>
                  <a:lnTo>
                    <a:pt x="129" y="160"/>
                  </a:lnTo>
                  <a:lnTo>
                    <a:pt x="127" y="161"/>
                  </a:lnTo>
                  <a:lnTo>
                    <a:pt x="125" y="162"/>
                  </a:lnTo>
                  <a:lnTo>
                    <a:pt x="129" y="167"/>
                  </a:lnTo>
                  <a:lnTo>
                    <a:pt x="126" y="170"/>
                  </a:lnTo>
                  <a:lnTo>
                    <a:pt x="122" y="171"/>
                  </a:lnTo>
                  <a:lnTo>
                    <a:pt x="117" y="169"/>
                  </a:lnTo>
                  <a:lnTo>
                    <a:pt x="115" y="169"/>
                  </a:lnTo>
                  <a:lnTo>
                    <a:pt x="112" y="171"/>
                  </a:lnTo>
                  <a:lnTo>
                    <a:pt x="111" y="172"/>
                  </a:lnTo>
                  <a:lnTo>
                    <a:pt x="111" y="172"/>
                  </a:lnTo>
                  <a:lnTo>
                    <a:pt x="109" y="167"/>
                  </a:lnTo>
                  <a:lnTo>
                    <a:pt x="108" y="172"/>
                  </a:lnTo>
                  <a:lnTo>
                    <a:pt x="105" y="173"/>
                  </a:lnTo>
                  <a:lnTo>
                    <a:pt x="101" y="173"/>
                  </a:lnTo>
                  <a:lnTo>
                    <a:pt x="94" y="174"/>
                  </a:lnTo>
                  <a:lnTo>
                    <a:pt x="91" y="175"/>
                  </a:lnTo>
                  <a:lnTo>
                    <a:pt x="90" y="177"/>
                  </a:lnTo>
                  <a:lnTo>
                    <a:pt x="89" y="179"/>
                  </a:lnTo>
                  <a:lnTo>
                    <a:pt x="88" y="181"/>
                  </a:lnTo>
                  <a:lnTo>
                    <a:pt x="87" y="181"/>
                  </a:lnTo>
                  <a:lnTo>
                    <a:pt x="81" y="183"/>
                  </a:lnTo>
                  <a:lnTo>
                    <a:pt x="80" y="184"/>
                  </a:lnTo>
                  <a:lnTo>
                    <a:pt x="77" y="187"/>
                  </a:lnTo>
                  <a:lnTo>
                    <a:pt x="74" y="189"/>
                  </a:lnTo>
                  <a:lnTo>
                    <a:pt x="71" y="190"/>
                  </a:lnTo>
                  <a:lnTo>
                    <a:pt x="69" y="188"/>
                  </a:lnTo>
                  <a:lnTo>
                    <a:pt x="68" y="186"/>
                  </a:lnTo>
                  <a:lnTo>
                    <a:pt x="66" y="186"/>
                  </a:lnTo>
                  <a:lnTo>
                    <a:pt x="63" y="186"/>
                  </a:lnTo>
                  <a:lnTo>
                    <a:pt x="64" y="187"/>
                  </a:lnTo>
                  <a:lnTo>
                    <a:pt x="65" y="188"/>
                  </a:lnTo>
                  <a:lnTo>
                    <a:pt x="65" y="191"/>
                  </a:lnTo>
                  <a:lnTo>
                    <a:pt x="65" y="194"/>
                  </a:lnTo>
                  <a:lnTo>
                    <a:pt x="63" y="195"/>
                  </a:lnTo>
                  <a:lnTo>
                    <a:pt x="61" y="195"/>
                  </a:lnTo>
                  <a:lnTo>
                    <a:pt x="58" y="198"/>
                  </a:lnTo>
                  <a:lnTo>
                    <a:pt x="53" y="199"/>
                  </a:lnTo>
                  <a:lnTo>
                    <a:pt x="50" y="202"/>
                  </a:lnTo>
                  <a:lnTo>
                    <a:pt x="35" y="206"/>
                  </a:lnTo>
                  <a:lnTo>
                    <a:pt x="34" y="206"/>
                  </a:lnTo>
                  <a:lnTo>
                    <a:pt x="32" y="205"/>
                  </a:lnTo>
                  <a:lnTo>
                    <a:pt x="29" y="205"/>
                  </a:lnTo>
                  <a:lnTo>
                    <a:pt x="27" y="205"/>
                  </a:lnTo>
                  <a:lnTo>
                    <a:pt x="21" y="207"/>
                  </a:lnTo>
                  <a:lnTo>
                    <a:pt x="18" y="207"/>
                  </a:lnTo>
                  <a:lnTo>
                    <a:pt x="21" y="200"/>
                  </a:lnTo>
                  <a:lnTo>
                    <a:pt x="27" y="197"/>
                  </a:lnTo>
                  <a:lnTo>
                    <a:pt x="27" y="197"/>
                  </a:lnTo>
                  <a:lnTo>
                    <a:pt x="25" y="196"/>
                  </a:lnTo>
                  <a:lnTo>
                    <a:pt x="16" y="199"/>
                  </a:lnTo>
                  <a:lnTo>
                    <a:pt x="12" y="200"/>
                  </a:lnTo>
                  <a:lnTo>
                    <a:pt x="8" y="201"/>
                  </a:lnTo>
                  <a:lnTo>
                    <a:pt x="10" y="198"/>
                  </a:lnTo>
                  <a:lnTo>
                    <a:pt x="14" y="194"/>
                  </a:lnTo>
                  <a:lnTo>
                    <a:pt x="17" y="192"/>
                  </a:lnTo>
                  <a:lnTo>
                    <a:pt x="19" y="192"/>
                  </a:lnTo>
                  <a:lnTo>
                    <a:pt x="20" y="189"/>
                  </a:lnTo>
                  <a:lnTo>
                    <a:pt x="25" y="187"/>
                  </a:lnTo>
                  <a:lnTo>
                    <a:pt x="10" y="192"/>
                  </a:lnTo>
                  <a:lnTo>
                    <a:pt x="6" y="191"/>
                  </a:lnTo>
                  <a:lnTo>
                    <a:pt x="5" y="190"/>
                  </a:lnTo>
                  <a:lnTo>
                    <a:pt x="2" y="191"/>
                  </a:lnTo>
                  <a:lnTo>
                    <a:pt x="1" y="187"/>
                  </a:lnTo>
                  <a:lnTo>
                    <a:pt x="5" y="181"/>
                  </a:lnTo>
                  <a:lnTo>
                    <a:pt x="8" y="179"/>
                  </a:lnTo>
                  <a:lnTo>
                    <a:pt x="11" y="178"/>
                  </a:lnTo>
                  <a:lnTo>
                    <a:pt x="14" y="176"/>
                  </a:lnTo>
                  <a:lnTo>
                    <a:pt x="15" y="174"/>
                  </a:lnTo>
                  <a:lnTo>
                    <a:pt x="14" y="173"/>
                  </a:lnTo>
                  <a:lnTo>
                    <a:pt x="4" y="173"/>
                  </a:lnTo>
                  <a:lnTo>
                    <a:pt x="0" y="173"/>
                  </a:lnTo>
                  <a:lnTo>
                    <a:pt x="0" y="172"/>
                  </a:lnTo>
                  <a:lnTo>
                    <a:pt x="1" y="170"/>
                  </a:lnTo>
                  <a:lnTo>
                    <a:pt x="6" y="166"/>
                  </a:lnTo>
                  <a:lnTo>
                    <a:pt x="8" y="166"/>
                  </a:lnTo>
                  <a:lnTo>
                    <a:pt x="10" y="166"/>
                  </a:lnTo>
                  <a:lnTo>
                    <a:pt x="13" y="167"/>
                  </a:lnTo>
                  <a:lnTo>
                    <a:pt x="14" y="168"/>
                  </a:lnTo>
                  <a:lnTo>
                    <a:pt x="19" y="167"/>
                  </a:lnTo>
                  <a:lnTo>
                    <a:pt x="18" y="165"/>
                  </a:lnTo>
                  <a:lnTo>
                    <a:pt x="17" y="161"/>
                  </a:lnTo>
                  <a:lnTo>
                    <a:pt x="15" y="160"/>
                  </a:lnTo>
                  <a:lnTo>
                    <a:pt x="18" y="158"/>
                  </a:lnTo>
                  <a:lnTo>
                    <a:pt x="20" y="156"/>
                  </a:lnTo>
                  <a:lnTo>
                    <a:pt x="24" y="152"/>
                  </a:lnTo>
                  <a:lnTo>
                    <a:pt x="25" y="151"/>
                  </a:lnTo>
                  <a:lnTo>
                    <a:pt x="34" y="150"/>
                  </a:lnTo>
                  <a:lnTo>
                    <a:pt x="42" y="148"/>
                  </a:lnTo>
                  <a:lnTo>
                    <a:pt x="51" y="145"/>
                  </a:lnTo>
                  <a:lnTo>
                    <a:pt x="46" y="143"/>
                  </a:lnTo>
                  <a:lnTo>
                    <a:pt x="45" y="141"/>
                  </a:lnTo>
                  <a:lnTo>
                    <a:pt x="41" y="145"/>
                  </a:lnTo>
                  <a:lnTo>
                    <a:pt x="38" y="147"/>
                  </a:lnTo>
                  <a:lnTo>
                    <a:pt x="32" y="148"/>
                  </a:lnTo>
                  <a:lnTo>
                    <a:pt x="29" y="148"/>
                  </a:lnTo>
                  <a:lnTo>
                    <a:pt x="26" y="147"/>
                  </a:lnTo>
                  <a:lnTo>
                    <a:pt x="25" y="147"/>
                  </a:lnTo>
                  <a:lnTo>
                    <a:pt x="24" y="148"/>
                  </a:lnTo>
                  <a:lnTo>
                    <a:pt x="20" y="150"/>
                  </a:lnTo>
                  <a:lnTo>
                    <a:pt x="15" y="151"/>
                  </a:lnTo>
                  <a:lnTo>
                    <a:pt x="21" y="147"/>
                  </a:lnTo>
                  <a:lnTo>
                    <a:pt x="28" y="140"/>
                  </a:lnTo>
                  <a:lnTo>
                    <a:pt x="29" y="137"/>
                  </a:lnTo>
                  <a:lnTo>
                    <a:pt x="32" y="134"/>
                  </a:lnTo>
                  <a:lnTo>
                    <a:pt x="31" y="132"/>
                  </a:lnTo>
                  <a:lnTo>
                    <a:pt x="29" y="131"/>
                  </a:lnTo>
                  <a:lnTo>
                    <a:pt x="35" y="123"/>
                  </a:lnTo>
                  <a:lnTo>
                    <a:pt x="37" y="121"/>
                  </a:lnTo>
                  <a:lnTo>
                    <a:pt x="40" y="121"/>
                  </a:lnTo>
                  <a:lnTo>
                    <a:pt x="42" y="120"/>
                  </a:lnTo>
                  <a:lnTo>
                    <a:pt x="43" y="120"/>
                  </a:lnTo>
                  <a:lnTo>
                    <a:pt x="45" y="120"/>
                  </a:lnTo>
                  <a:lnTo>
                    <a:pt x="46" y="117"/>
                  </a:lnTo>
                  <a:lnTo>
                    <a:pt x="43" y="115"/>
                  </a:lnTo>
                  <a:lnTo>
                    <a:pt x="40" y="115"/>
                  </a:lnTo>
                  <a:lnTo>
                    <a:pt x="29" y="115"/>
                  </a:lnTo>
                  <a:lnTo>
                    <a:pt x="28" y="115"/>
                  </a:lnTo>
                  <a:lnTo>
                    <a:pt x="26" y="115"/>
                  </a:lnTo>
                  <a:lnTo>
                    <a:pt x="25" y="114"/>
                  </a:lnTo>
                  <a:lnTo>
                    <a:pt x="25" y="111"/>
                  </a:lnTo>
                  <a:lnTo>
                    <a:pt x="24" y="110"/>
                  </a:lnTo>
                  <a:lnTo>
                    <a:pt x="22" y="110"/>
                  </a:lnTo>
                  <a:lnTo>
                    <a:pt x="19" y="111"/>
                  </a:lnTo>
                  <a:lnTo>
                    <a:pt x="18" y="111"/>
                  </a:lnTo>
                  <a:lnTo>
                    <a:pt x="17" y="110"/>
                  </a:lnTo>
                  <a:lnTo>
                    <a:pt x="19" y="107"/>
                  </a:lnTo>
                  <a:lnTo>
                    <a:pt x="16" y="106"/>
                  </a:lnTo>
                  <a:lnTo>
                    <a:pt x="12" y="107"/>
                  </a:lnTo>
                  <a:lnTo>
                    <a:pt x="10" y="106"/>
                  </a:lnTo>
                  <a:lnTo>
                    <a:pt x="9" y="104"/>
                  </a:lnTo>
                  <a:lnTo>
                    <a:pt x="11" y="103"/>
                  </a:lnTo>
                  <a:lnTo>
                    <a:pt x="9" y="101"/>
                  </a:lnTo>
                  <a:lnTo>
                    <a:pt x="8" y="99"/>
                  </a:lnTo>
                  <a:lnTo>
                    <a:pt x="10" y="98"/>
                  </a:lnTo>
                  <a:lnTo>
                    <a:pt x="12" y="98"/>
                  </a:lnTo>
                  <a:lnTo>
                    <a:pt x="17" y="97"/>
                  </a:lnTo>
                  <a:lnTo>
                    <a:pt x="21" y="96"/>
                  </a:lnTo>
                  <a:lnTo>
                    <a:pt x="17" y="95"/>
                  </a:lnTo>
                  <a:lnTo>
                    <a:pt x="15" y="93"/>
                  </a:lnTo>
                  <a:lnTo>
                    <a:pt x="15" y="91"/>
                  </a:lnTo>
                  <a:lnTo>
                    <a:pt x="15" y="89"/>
                  </a:lnTo>
                  <a:lnTo>
                    <a:pt x="21" y="87"/>
                  </a:lnTo>
                  <a:lnTo>
                    <a:pt x="25" y="85"/>
                  </a:lnTo>
                  <a:lnTo>
                    <a:pt x="25" y="83"/>
                  </a:lnTo>
                  <a:lnTo>
                    <a:pt x="25" y="81"/>
                  </a:lnTo>
                  <a:lnTo>
                    <a:pt x="20" y="81"/>
                  </a:lnTo>
                  <a:lnTo>
                    <a:pt x="15" y="82"/>
                  </a:lnTo>
                  <a:lnTo>
                    <a:pt x="16" y="78"/>
                  </a:lnTo>
                  <a:lnTo>
                    <a:pt x="17" y="74"/>
                  </a:lnTo>
                  <a:lnTo>
                    <a:pt x="17" y="72"/>
                  </a:lnTo>
                  <a:lnTo>
                    <a:pt x="17" y="69"/>
                  </a:lnTo>
                  <a:lnTo>
                    <a:pt x="14" y="71"/>
                  </a:lnTo>
                  <a:lnTo>
                    <a:pt x="14" y="67"/>
                  </a:lnTo>
                  <a:lnTo>
                    <a:pt x="13" y="64"/>
                  </a:lnTo>
                  <a:lnTo>
                    <a:pt x="10" y="66"/>
                  </a:lnTo>
                  <a:lnTo>
                    <a:pt x="10" y="63"/>
                  </a:lnTo>
                  <a:lnTo>
                    <a:pt x="10" y="60"/>
                  </a:lnTo>
                  <a:lnTo>
                    <a:pt x="13" y="60"/>
                  </a:lnTo>
                  <a:lnTo>
                    <a:pt x="14" y="60"/>
                  </a:lnTo>
                  <a:lnTo>
                    <a:pt x="18" y="60"/>
                  </a:lnTo>
                  <a:lnTo>
                    <a:pt x="21" y="58"/>
                  </a:lnTo>
                  <a:lnTo>
                    <a:pt x="26" y="58"/>
                  </a:lnTo>
                  <a:lnTo>
                    <a:pt x="34" y="58"/>
                  </a:lnTo>
                  <a:lnTo>
                    <a:pt x="40" y="63"/>
                  </a:lnTo>
                  <a:lnTo>
                    <a:pt x="41" y="62"/>
                  </a:lnTo>
                  <a:lnTo>
                    <a:pt x="43" y="59"/>
                  </a:lnTo>
                  <a:lnTo>
                    <a:pt x="44" y="59"/>
                  </a:lnTo>
                  <a:lnTo>
                    <a:pt x="53" y="60"/>
                  </a:lnTo>
                  <a:lnTo>
                    <a:pt x="58" y="62"/>
                  </a:lnTo>
                  <a:lnTo>
                    <a:pt x="59" y="62"/>
                  </a:lnTo>
                  <a:lnTo>
                    <a:pt x="58" y="58"/>
                  </a:lnTo>
                  <a:lnTo>
                    <a:pt x="56" y="56"/>
                  </a:lnTo>
                  <a:lnTo>
                    <a:pt x="59" y="53"/>
                  </a:lnTo>
                  <a:lnTo>
                    <a:pt x="61" y="51"/>
                  </a:lnTo>
                  <a:lnTo>
                    <a:pt x="63" y="49"/>
                  </a:lnTo>
                  <a:lnTo>
                    <a:pt x="67" y="48"/>
                  </a:lnTo>
                  <a:lnTo>
                    <a:pt x="69" y="47"/>
                  </a:lnTo>
                  <a:lnTo>
                    <a:pt x="70" y="43"/>
                  </a:lnTo>
                  <a:lnTo>
                    <a:pt x="72" y="40"/>
                  </a:lnTo>
                  <a:lnTo>
                    <a:pt x="62" y="41"/>
                  </a:lnTo>
                  <a:lnTo>
                    <a:pt x="52" y="38"/>
                  </a:lnTo>
                  <a:lnTo>
                    <a:pt x="53" y="35"/>
                  </a:lnTo>
                  <a:lnTo>
                    <a:pt x="56" y="33"/>
                  </a:lnTo>
                  <a:lnTo>
                    <a:pt x="59" y="32"/>
                  </a:lnTo>
                  <a:lnTo>
                    <a:pt x="59" y="30"/>
                  </a:lnTo>
                  <a:lnTo>
                    <a:pt x="61" y="29"/>
                  </a:lnTo>
                  <a:lnTo>
                    <a:pt x="64" y="26"/>
                  </a:lnTo>
                  <a:lnTo>
                    <a:pt x="63" y="22"/>
                  </a:lnTo>
                  <a:lnTo>
                    <a:pt x="64" y="19"/>
                  </a:lnTo>
                  <a:lnTo>
                    <a:pt x="65" y="17"/>
                  </a:lnTo>
                  <a:lnTo>
                    <a:pt x="66" y="14"/>
                  </a:lnTo>
                  <a:lnTo>
                    <a:pt x="67" y="12"/>
                  </a:lnTo>
                  <a:lnTo>
                    <a:pt x="71" y="11"/>
                  </a:lnTo>
                  <a:lnTo>
                    <a:pt x="76" y="9"/>
                  </a:lnTo>
                  <a:lnTo>
                    <a:pt x="77" y="9"/>
                  </a:lnTo>
                  <a:lnTo>
                    <a:pt x="82" y="9"/>
                  </a:lnTo>
                  <a:lnTo>
                    <a:pt x="84" y="10"/>
                  </a:lnTo>
                  <a:lnTo>
                    <a:pt x="84" y="6"/>
                  </a:lnTo>
                  <a:lnTo>
                    <a:pt x="87" y="6"/>
                  </a:lnTo>
                  <a:lnTo>
                    <a:pt x="88" y="6"/>
                  </a:lnTo>
                  <a:lnTo>
                    <a:pt x="88" y="9"/>
                  </a:lnTo>
                  <a:lnTo>
                    <a:pt x="90" y="10"/>
                  </a:lnTo>
                  <a:lnTo>
                    <a:pt x="90" y="13"/>
                  </a:lnTo>
                  <a:lnTo>
                    <a:pt x="89" y="15"/>
                  </a:lnTo>
                  <a:lnTo>
                    <a:pt x="87" y="17"/>
                  </a:lnTo>
                  <a:lnTo>
                    <a:pt x="89" y="19"/>
                  </a:lnTo>
                  <a:lnTo>
                    <a:pt x="87" y="21"/>
                  </a:lnTo>
                  <a:lnTo>
                    <a:pt x="89" y="20"/>
                  </a:lnTo>
                  <a:lnTo>
                    <a:pt x="93" y="17"/>
                  </a:lnTo>
                  <a:lnTo>
                    <a:pt x="92" y="15"/>
                  </a:lnTo>
                  <a:lnTo>
                    <a:pt x="92" y="12"/>
                  </a:lnTo>
                  <a:lnTo>
                    <a:pt x="91" y="9"/>
                  </a:lnTo>
                  <a:lnTo>
                    <a:pt x="91" y="6"/>
                  </a:lnTo>
                  <a:lnTo>
                    <a:pt x="93" y="4"/>
                  </a:lnTo>
                  <a:lnTo>
                    <a:pt x="98" y="4"/>
                  </a:lnTo>
                  <a:lnTo>
                    <a:pt x="96" y="0"/>
                  </a:lnTo>
                  <a:lnTo>
                    <a:pt x="98" y="0"/>
                  </a:lnTo>
                  <a:lnTo>
                    <a:pt x="100" y="0"/>
                  </a:lnTo>
                  <a:lnTo>
                    <a:pt x="103" y="3"/>
                  </a:lnTo>
                  <a:lnTo>
                    <a:pt x="106" y="5"/>
                  </a:lnTo>
                  <a:lnTo>
                    <a:pt x="109" y="6"/>
                  </a:lnTo>
                  <a:lnTo>
                    <a:pt x="106" y="10"/>
                  </a:lnTo>
                  <a:lnTo>
                    <a:pt x="102" y="12"/>
                  </a:lnTo>
                  <a:lnTo>
                    <a:pt x="101"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 name="Freeform 152">
              <a:extLst>
                <a:ext uri="{FF2B5EF4-FFF2-40B4-BE49-F238E27FC236}">
                  <a16:creationId xmlns="" xmlns:a16="http://schemas.microsoft.com/office/drawing/2014/main" id="{67D6447B-2F35-5B39-E9E8-CEE38DDC4689}"/>
                </a:ext>
              </a:extLst>
            </p:cNvPr>
            <p:cNvSpPr>
              <a:spLocks noChangeArrowheads="1"/>
            </p:cNvSpPr>
            <p:nvPr/>
          </p:nvSpPr>
          <p:spPr bwMode="auto">
            <a:xfrm>
              <a:off x="7809157" y="7352567"/>
              <a:ext cx="10990" cy="10990"/>
            </a:xfrm>
            <a:custGeom>
              <a:avLst/>
              <a:gdLst>
                <a:gd name="T0" fmla="*/ 10 w 11"/>
                <a:gd name="T1" fmla="*/ 5 h 8"/>
                <a:gd name="T2" fmla="*/ 10 w 11"/>
                <a:gd name="T3" fmla="*/ 7 h 8"/>
                <a:gd name="T4" fmla="*/ 8 w 11"/>
                <a:gd name="T5" fmla="*/ 5 h 8"/>
                <a:gd name="T6" fmla="*/ 6 w 11"/>
                <a:gd name="T7" fmla="*/ 3 h 8"/>
                <a:gd name="T8" fmla="*/ 0 w 11"/>
                <a:gd name="T9" fmla="*/ 2 h 8"/>
                <a:gd name="T10" fmla="*/ 3 w 11"/>
                <a:gd name="T11" fmla="*/ 0 h 8"/>
                <a:gd name="T12" fmla="*/ 4 w 11"/>
                <a:gd name="T13" fmla="*/ 0 h 8"/>
                <a:gd name="T14" fmla="*/ 8 w 11"/>
                <a:gd name="T15" fmla="*/ 0 h 8"/>
                <a:gd name="T16" fmla="*/ 10 w 11"/>
                <a:gd name="T17" fmla="*/ 1 h 8"/>
                <a:gd name="T18" fmla="*/ 10 w 11"/>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0" y="5"/>
                  </a:moveTo>
                  <a:lnTo>
                    <a:pt x="10" y="7"/>
                  </a:lnTo>
                  <a:lnTo>
                    <a:pt x="8" y="5"/>
                  </a:lnTo>
                  <a:lnTo>
                    <a:pt x="6" y="3"/>
                  </a:lnTo>
                  <a:lnTo>
                    <a:pt x="0" y="2"/>
                  </a:lnTo>
                  <a:lnTo>
                    <a:pt x="3" y="0"/>
                  </a:lnTo>
                  <a:lnTo>
                    <a:pt x="4" y="0"/>
                  </a:lnTo>
                  <a:lnTo>
                    <a:pt x="8" y="0"/>
                  </a:lnTo>
                  <a:lnTo>
                    <a:pt x="10" y="1"/>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8" name="Freeform 154">
              <a:extLst>
                <a:ext uri="{FF2B5EF4-FFF2-40B4-BE49-F238E27FC236}">
                  <a16:creationId xmlns="" xmlns:a16="http://schemas.microsoft.com/office/drawing/2014/main" id="{8FBD3AE2-AD43-B629-74A4-5E6B2E644847}"/>
                </a:ext>
              </a:extLst>
            </p:cNvPr>
            <p:cNvSpPr>
              <a:spLocks noChangeArrowheads="1"/>
            </p:cNvSpPr>
            <p:nvPr/>
          </p:nvSpPr>
          <p:spPr bwMode="auto">
            <a:xfrm>
              <a:off x="7243151" y="6341452"/>
              <a:ext cx="434122" cy="296740"/>
            </a:xfrm>
            <a:custGeom>
              <a:avLst/>
              <a:gdLst>
                <a:gd name="T0" fmla="*/ 315 w 349"/>
                <a:gd name="T1" fmla="*/ 11 h 236"/>
                <a:gd name="T2" fmla="*/ 301 w 349"/>
                <a:gd name="T3" fmla="*/ 37 h 236"/>
                <a:gd name="T4" fmla="*/ 310 w 349"/>
                <a:gd name="T5" fmla="*/ 54 h 236"/>
                <a:gd name="T6" fmla="*/ 323 w 349"/>
                <a:gd name="T7" fmla="*/ 64 h 236"/>
                <a:gd name="T8" fmla="*/ 341 w 349"/>
                <a:gd name="T9" fmla="*/ 78 h 236"/>
                <a:gd name="T10" fmla="*/ 341 w 349"/>
                <a:gd name="T11" fmla="*/ 90 h 236"/>
                <a:gd name="T12" fmla="*/ 344 w 349"/>
                <a:gd name="T13" fmla="*/ 101 h 236"/>
                <a:gd name="T14" fmla="*/ 345 w 349"/>
                <a:gd name="T15" fmla="*/ 117 h 236"/>
                <a:gd name="T16" fmla="*/ 330 w 349"/>
                <a:gd name="T17" fmla="*/ 140 h 236"/>
                <a:gd name="T18" fmla="*/ 319 w 349"/>
                <a:gd name="T19" fmla="*/ 156 h 236"/>
                <a:gd name="T20" fmla="*/ 276 w 349"/>
                <a:gd name="T21" fmla="*/ 180 h 236"/>
                <a:gd name="T22" fmla="*/ 218 w 349"/>
                <a:gd name="T23" fmla="*/ 211 h 236"/>
                <a:gd name="T24" fmla="*/ 204 w 349"/>
                <a:gd name="T25" fmla="*/ 229 h 236"/>
                <a:gd name="T26" fmla="*/ 186 w 349"/>
                <a:gd name="T27" fmla="*/ 235 h 236"/>
                <a:gd name="T28" fmla="*/ 127 w 349"/>
                <a:gd name="T29" fmla="*/ 213 h 236"/>
                <a:gd name="T30" fmla="*/ 124 w 349"/>
                <a:gd name="T31" fmla="*/ 211 h 236"/>
                <a:gd name="T32" fmla="*/ 108 w 349"/>
                <a:gd name="T33" fmla="*/ 197 h 236"/>
                <a:gd name="T34" fmla="*/ 58 w 349"/>
                <a:gd name="T35" fmla="*/ 205 h 236"/>
                <a:gd name="T36" fmla="*/ 61 w 349"/>
                <a:gd name="T37" fmla="*/ 191 h 236"/>
                <a:gd name="T38" fmla="*/ 87 w 349"/>
                <a:gd name="T39" fmla="*/ 172 h 236"/>
                <a:gd name="T40" fmla="*/ 78 w 349"/>
                <a:gd name="T41" fmla="*/ 169 h 236"/>
                <a:gd name="T42" fmla="*/ 89 w 349"/>
                <a:gd name="T43" fmla="*/ 148 h 236"/>
                <a:gd name="T44" fmla="*/ 71 w 349"/>
                <a:gd name="T45" fmla="*/ 150 h 236"/>
                <a:gd name="T46" fmla="*/ 56 w 349"/>
                <a:gd name="T47" fmla="*/ 134 h 236"/>
                <a:gd name="T48" fmla="*/ 15 w 349"/>
                <a:gd name="T49" fmla="*/ 129 h 236"/>
                <a:gd name="T50" fmla="*/ 40 w 349"/>
                <a:gd name="T51" fmla="*/ 119 h 236"/>
                <a:gd name="T52" fmla="*/ 58 w 349"/>
                <a:gd name="T53" fmla="*/ 117 h 236"/>
                <a:gd name="T54" fmla="*/ 86 w 349"/>
                <a:gd name="T55" fmla="*/ 104 h 236"/>
                <a:gd name="T56" fmla="*/ 82 w 349"/>
                <a:gd name="T57" fmla="*/ 88 h 236"/>
                <a:gd name="T58" fmla="*/ 50 w 349"/>
                <a:gd name="T59" fmla="*/ 74 h 236"/>
                <a:gd name="T60" fmla="*/ 0 w 349"/>
                <a:gd name="T61" fmla="*/ 78 h 236"/>
                <a:gd name="T62" fmla="*/ 15 w 349"/>
                <a:gd name="T63" fmla="*/ 66 h 236"/>
                <a:gd name="T64" fmla="*/ 35 w 349"/>
                <a:gd name="T65" fmla="*/ 63 h 236"/>
                <a:gd name="T66" fmla="*/ 24 w 349"/>
                <a:gd name="T67" fmla="*/ 51 h 236"/>
                <a:gd name="T68" fmla="*/ 32 w 349"/>
                <a:gd name="T69" fmla="*/ 40 h 236"/>
                <a:gd name="T70" fmla="*/ 33 w 349"/>
                <a:gd name="T71" fmla="*/ 27 h 236"/>
                <a:gd name="T72" fmla="*/ 49 w 349"/>
                <a:gd name="T73" fmla="*/ 42 h 236"/>
                <a:gd name="T74" fmla="*/ 59 w 349"/>
                <a:gd name="T75" fmla="*/ 51 h 236"/>
                <a:gd name="T76" fmla="*/ 53 w 349"/>
                <a:gd name="T77" fmla="*/ 30 h 236"/>
                <a:gd name="T78" fmla="*/ 62 w 349"/>
                <a:gd name="T79" fmla="*/ 19 h 236"/>
                <a:gd name="T80" fmla="*/ 45 w 349"/>
                <a:gd name="T81" fmla="*/ 11 h 236"/>
                <a:gd name="T82" fmla="*/ 80 w 349"/>
                <a:gd name="T83" fmla="*/ 21 h 236"/>
                <a:gd name="T84" fmla="*/ 95 w 349"/>
                <a:gd name="T85" fmla="*/ 45 h 236"/>
                <a:gd name="T86" fmla="*/ 92 w 349"/>
                <a:gd name="T87" fmla="*/ 67 h 236"/>
                <a:gd name="T88" fmla="*/ 99 w 349"/>
                <a:gd name="T89" fmla="*/ 80 h 236"/>
                <a:gd name="T90" fmla="*/ 108 w 349"/>
                <a:gd name="T91" fmla="*/ 96 h 236"/>
                <a:gd name="T92" fmla="*/ 119 w 349"/>
                <a:gd name="T93" fmla="*/ 68 h 236"/>
                <a:gd name="T94" fmla="*/ 132 w 349"/>
                <a:gd name="T95" fmla="*/ 55 h 236"/>
                <a:gd name="T96" fmla="*/ 151 w 349"/>
                <a:gd name="T97" fmla="*/ 52 h 236"/>
                <a:gd name="T98" fmla="*/ 161 w 349"/>
                <a:gd name="T99" fmla="*/ 38 h 236"/>
                <a:gd name="T100" fmla="*/ 184 w 349"/>
                <a:gd name="T101" fmla="*/ 31 h 236"/>
                <a:gd name="T102" fmla="*/ 203 w 349"/>
                <a:gd name="T103" fmla="*/ 59 h 236"/>
                <a:gd name="T104" fmla="*/ 212 w 349"/>
                <a:gd name="T105" fmla="*/ 33 h 236"/>
                <a:gd name="T106" fmla="*/ 234 w 349"/>
                <a:gd name="T107" fmla="*/ 26 h 236"/>
                <a:gd name="T108" fmla="*/ 255 w 349"/>
                <a:gd name="T109" fmla="*/ 26 h 236"/>
                <a:gd name="T110" fmla="*/ 275 w 349"/>
                <a:gd name="T11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236">
                  <a:moveTo>
                    <a:pt x="285" y="24"/>
                  </a:moveTo>
                  <a:lnTo>
                    <a:pt x="289" y="24"/>
                  </a:lnTo>
                  <a:lnTo>
                    <a:pt x="294" y="21"/>
                  </a:lnTo>
                  <a:lnTo>
                    <a:pt x="297" y="19"/>
                  </a:lnTo>
                  <a:lnTo>
                    <a:pt x="303" y="13"/>
                  </a:lnTo>
                  <a:lnTo>
                    <a:pt x="306" y="11"/>
                  </a:lnTo>
                  <a:lnTo>
                    <a:pt x="313" y="12"/>
                  </a:lnTo>
                  <a:lnTo>
                    <a:pt x="315" y="11"/>
                  </a:lnTo>
                  <a:lnTo>
                    <a:pt x="315" y="12"/>
                  </a:lnTo>
                  <a:lnTo>
                    <a:pt x="311" y="15"/>
                  </a:lnTo>
                  <a:lnTo>
                    <a:pt x="309" y="16"/>
                  </a:lnTo>
                  <a:lnTo>
                    <a:pt x="305" y="19"/>
                  </a:lnTo>
                  <a:lnTo>
                    <a:pt x="301" y="27"/>
                  </a:lnTo>
                  <a:lnTo>
                    <a:pt x="299" y="32"/>
                  </a:lnTo>
                  <a:lnTo>
                    <a:pt x="299" y="33"/>
                  </a:lnTo>
                  <a:lnTo>
                    <a:pt x="301" y="37"/>
                  </a:lnTo>
                  <a:lnTo>
                    <a:pt x="305" y="38"/>
                  </a:lnTo>
                  <a:lnTo>
                    <a:pt x="309" y="37"/>
                  </a:lnTo>
                  <a:lnTo>
                    <a:pt x="310" y="38"/>
                  </a:lnTo>
                  <a:lnTo>
                    <a:pt x="312" y="40"/>
                  </a:lnTo>
                  <a:lnTo>
                    <a:pt x="313" y="43"/>
                  </a:lnTo>
                  <a:lnTo>
                    <a:pt x="313" y="44"/>
                  </a:lnTo>
                  <a:lnTo>
                    <a:pt x="312" y="49"/>
                  </a:lnTo>
                  <a:lnTo>
                    <a:pt x="310" y="54"/>
                  </a:lnTo>
                  <a:lnTo>
                    <a:pt x="307" y="58"/>
                  </a:lnTo>
                  <a:lnTo>
                    <a:pt x="308" y="60"/>
                  </a:lnTo>
                  <a:lnTo>
                    <a:pt x="310" y="60"/>
                  </a:lnTo>
                  <a:lnTo>
                    <a:pt x="320" y="58"/>
                  </a:lnTo>
                  <a:lnTo>
                    <a:pt x="322" y="58"/>
                  </a:lnTo>
                  <a:lnTo>
                    <a:pt x="322" y="60"/>
                  </a:lnTo>
                  <a:lnTo>
                    <a:pt x="322" y="62"/>
                  </a:lnTo>
                  <a:lnTo>
                    <a:pt x="323" y="64"/>
                  </a:lnTo>
                  <a:lnTo>
                    <a:pt x="324" y="66"/>
                  </a:lnTo>
                  <a:lnTo>
                    <a:pt x="324" y="68"/>
                  </a:lnTo>
                  <a:lnTo>
                    <a:pt x="319" y="74"/>
                  </a:lnTo>
                  <a:lnTo>
                    <a:pt x="324" y="71"/>
                  </a:lnTo>
                  <a:lnTo>
                    <a:pt x="329" y="69"/>
                  </a:lnTo>
                  <a:lnTo>
                    <a:pt x="336" y="71"/>
                  </a:lnTo>
                  <a:lnTo>
                    <a:pt x="339" y="74"/>
                  </a:lnTo>
                  <a:lnTo>
                    <a:pt x="341" y="78"/>
                  </a:lnTo>
                  <a:lnTo>
                    <a:pt x="343" y="76"/>
                  </a:lnTo>
                  <a:lnTo>
                    <a:pt x="344" y="76"/>
                  </a:lnTo>
                  <a:lnTo>
                    <a:pt x="346" y="79"/>
                  </a:lnTo>
                  <a:lnTo>
                    <a:pt x="346" y="81"/>
                  </a:lnTo>
                  <a:lnTo>
                    <a:pt x="345" y="85"/>
                  </a:lnTo>
                  <a:lnTo>
                    <a:pt x="344" y="88"/>
                  </a:lnTo>
                  <a:lnTo>
                    <a:pt x="343" y="89"/>
                  </a:lnTo>
                  <a:lnTo>
                    <a:pt x="341" y="90"/>
                  </a:lnTo>
                  <a:lnTo>
                    <a:pt x="340" y="91"/>
                  </a:lnTo>
                  <a:lnTo>
                    <a:pt x="341" y="94"/>
                  </a:lnTo>
                  <a:lnTo>
                    <a:pt x="342" y="96"/>
                  </a:lnTo>
                  <a:lnTo>
                    <a:pt x="345" y="96"/>
                  </a:lnTo>
                  <a:lnTo>
                    <a:pt x="346" y="98"/>
                  </a:lnTo>
                  <a:lnTo>
                    <a:pt x="346" y="99"/>
                  </a:lnTo>
                  <a:lnTo>
                    <a:pt x="345" y="100"/>
                  </a:lnTo>
                  <a:lnTo>
                    <a:pt x="344" y="101"/>
                  </a:lnTo>
                  <a:lnTo>
                    <a:pt x="343" y="102"/>
                  </a:lnTo>
                  <a:lnTo>
                    <a:pt x="342" y="104"/>
                  </a:lnTo>
                  <a:lnTo>
                    <a:pt x="347" y="107"/>
                  </a:lnTo>
                  <a:lnTo>
                    <a:pt x="348" y="109"/>
                  </a:lnTo>
                  <a:lnTo>
                    <a:pt x="348" y="111"/>
                  </a:lnTo>
                  <a:lnTo>
                    <a:pt x="347" y="113"/>
                  </a:lnTo>
                  <a:lnTo>
                    <a:pt x="347" y="115"/>
                  </a:lnTo>
                  <a:lnTo>
                    <a:pt x="345" y="117"/>
                  </a:lnTo>
                  <a:lnTo>
                    <a:pt x="341" y="117"/>
                  </a:lnTo>
                  <a:lnTo>
                    <a:pt x="339" y="119"/>
                  </a:lnTo>
                  <a:lnTo>
                    <a:pt x="340" y="121"/>
                  </a:lnTo>
                  <a:lnTo>
                    <a:pt x="340" y="125"/>
                  </a:lnTo>
                  <a:lnTo>
                    <a:pt x="339" y="129"/>
                  </a:lnTo>
                  <a:lnTo>
                    <a:pt x="336" y="134"/>
                  </a:lnTo>
                  <a:lnTo>
                    <a:pt x="333" y="137"/>
                  </a:lnTo>
                  <a:lnTo>
                    <a:pt x="330" y="140"/>
                  </a:lnTo>
                  <a:lnTo>
                    <a:pt x="325" y="139"/>
                  </a:lnTo>
                  <a:lnTo>
                    <a:pt x="322" y="137"/>
                  </a:lnTo>
                  <a:lnTo>
                    <a:pt x="322" y="142"/>
                  </a:lnTo>
                  <a:lnTo>
                    <a:pt x="319" y="145"/>
                  </a:lnTo>
                  <a:lnTo>
                    <a:pt x="320" y="148"/>
                  </a:lnTo>
                  <a:lnTo>
                    <a:pt x="320" y="150"/>
                  </a:lnTo>
                  <a:lnTo>
                    <a:pt x="320" y="153"/>
                  </a:lnTo>
                  <a:lnTo>
                    <a:pt x="319" y="156"/>
                  </a:lnTo>
                  <a:lnTo>
                    <a:pt x="317" y="159"/>
                  </a:lnTo>
                  <a:lnTo>
                    <a:pt x="314" y="162"/>
                  </a:lnTo>
                  <a:lnTo>
                    <a:pt x="309" y="164"/>
                  </a:lnTo>
                  <a:lnTo>
                    <a:pt x="305" y="169"/>
                  </a:lnTo>
                  <a:lnTo>
                    <a:pt x="301" y="170"/>
                  </a:lnTo>
                  <a:lnTo>
                    <a:pt x="294" y="170"/>
                  </a:lnTo>
                  <a:lnTo>
                    <a:pt x="286" y="173"/>
                  </a:lnTo>
                  <a:lnTo>
                    <a:pt x="276" y="180"/>
                  </a:lnTo>
                  <a:lnTo>
                    <a:pt x="268" y="184"/>
                  </a:lnTo>
                  <a:lnTo>
                    <a:pt x="263" y="189"/>
                  </a:lnTo>
                  <a:lnTo>
                    <a:pt x="255" y="198"/>
                  </a:lnTo>
                  <a:lnTo>
                    <a:pt x="250" y="201"/>
                  </a:lnTo>
                  <a:lnTo>
                    <a:pt x="246" y="203"/>
                  </a:lnTo>
                  <a:lnTo>
                    <a:pt x="240" y="204"/>
                  </a:lnTo>
                  <a:lnTo>
                    <a:pt x="236" y="206"/>
                  </a:lnTo>
                  <a:lnTo>
                    <a:pt x="218" y="211"/>
                  </a:lnTo>
                  <a:lnTo>
                    <a:pt x="212" y="213"/>
                  </a:lnTo>
                  <a:lnTo>
                    <a:pt x="212" y="215"/>
                  </a:lnTo>
                  <a:lnTo>
                    <a:pt x="209" y="218"/>
                  </a:lnTo>
                  <a:lnTo>
                    <a:pt x="209" y="219"/>
                  </a:lnTo>
                  <a:lnTo>
                    <a:pt x="210" y="221"/>
                  </a:lnTo>
                  <a:lnTo>
                    <a:pt x="210" y="222"/>
                  </a:lnTo>
                  <a:lnTo>
                    <a:pt x="208" y="225"/>
                  </a:lnTo>
                  <a:lnTo>
                    <a:pt x="204" y="229"/>
                  </a:lnTo>
                  <a:lnTo>
                    <a:pt x="202" y="229"/>
                  </a:lnTo>
                  <a:lnTo>
                    <a:pt x="199" y="226"/>
                  </a:lnTo>
                  <a:lnTo>
                    <a:pt x="199" y="226"/>
                  </a:lnTo>
                  <a:lnTo>
                    <a:pt x="198" y="227"/>
                  </a:lnTo>
                  <a:lnTo>
                    <a:pt x="198" y="227"/>
                  </a:lnTo>
                  <a:lnTo>
                    <a:pt x="199" y="230"/>
                  </a:lnTo>
                  <a:lnTo>
                    <a:pt x="197" y="232"/>
                  </a:lnTo>
                  <a:lnTo>
                    <a:pt x="186" y="235"/>
                  </a:lnTo>
                  <a:lnTo>
                    <a:pt x="167" y="232"/>
                  </a:lnTo>
                  <a:lnTo>
                    <a:pt x="159" y="230"/>
                  </a:lnTo>
                  <a:lnTo>
                    <a:pt x="150" y="225"/>
                  </a:lnTo>
                  <a:lnTo>
                    <a:pt x="144" y="224"/>
                  </a:lnTo>
                  <a:lnTo>
                    <a:pt x="136" y="224"/>
                  </a:lnTo>
                  <a:lnTo>
                    <a:pt x="130" y="218"/>
                  </a:lnTo>
                  <a:lnTo>
                    <a:pt x="127" y="214"/>
                  </a:lnTo>
                  <a:lnTo>
                    <a:pt x="127" y="213"/>
                  </a:lnTo>
                  <a:lnTo>
                    <a:pt x="127" y="211"/>
                  </a:lnTo>
                  <a:lnTo>
                    <a:pt x="128" y="210"/>
                  </a:lnTo>
                  <a:lnTo>
                    <a:pt x="129" y="210"/>
                  </a:lnTo>
                  <a:lnTo>
                    <a:pt x="131" y="210"/>
                  </a:lnTo>
                  <a:lnTo>
                    <a:pt x="132" y="209"/>
                  </a:lnTo>
                  <a:lnTo>
                    <a:pt x="130" y="206"/>
                  </a:lnTo>
                  <a:lnTo>
                    <a:pt x="128" y="207"/>
                  </a:lnTo>
                  <a:lnTo>
                    <a:pt x="124" y="211"/>
                  </a:lnTo>
                  <a:lnTo>
                    <a:pt x="122" y="211"/>
                  </a:lnTo>
                  <a:lnTo>
                    <a:pt x="120" y="209"/>
                  </a:lnTo>
                  <a:lnTo>
                    <a:pt x="120" y="207"/>
                  </a:lnTo>
                  <a:lnTo>
                    <a:pt x="115" y="206"/>
                  </a:lnTo>
                  <a:lnTo>
                    <a:pt x="111" y="204"/>
                  </a:lnTo>
                  <a:lnTo>
                    <a:pt x="106" y="200"/>
                  </a:lnTo>
                  <a:lnTo>
                    <a:pt x="106" y="199"/>
                  </a:lnTo>
                  <a:lnTo>
                    <a:pt x="108" y="197"/>
                  </a:lnTo>
                  <a:lnTo>
                    <a:pt x="108" y="197"/>
                  </a:lnTo>
                  <a:lnTo>
                    <a:pt x="106" y="196"/>
                  </a:lnTo>
                  <a:lnTo>
                    <a:pt x="103" y="197"/>
                  </a:lnTo>
                  <a:lnTo>
                    <a:pt x="99" y="201"/>
                  </a:lnTo>
                  <a:lnTo>
                    <a:pt x="97" y="202"/>
                  </a:lnTo>
                  <a:lnTo>
                    <a:pt x="67" y="204"/>
                  </a:lnTo>
                  <a:lnTo>
                    <a:pt x="60" y="204"/>
                  </a:lnTo>
                  <a:lnTo>
                    <a:pt x="58" y="205"/>
                  </a:lnTo>
                  <a:lnTo>
                    <a:pt x="57" y="201"/>
                  </a:lnTo>
                  <a:lnTo>
                    <a:pt x="56" y="195"/>
                  </a:lnTo>
                  <a:lnTo>
                    <a:pt x="56" y="191"/>
                  </a:lnTo>
                  <a:lnTo>
                    <a:pt x="56" y="189"/>
                  </a:lnTo>
                  <a:lnTo>
                    <a:pt x="57" y="186"/>
                  </a:lnTo>
                  <a:lnTo>
                    <a:pt x="59" y="186"/>
                  </a:lnTo>
                  <a:lnTo>
                    <a:pt x="60" y="189"/>
                  </a:lnTo>
                  <a:lnTo>
                    <a:pt x="61" y="191"/>
                  </a:lnTo>
                  <a:lnTo>
                    <a:pt x="63" y="193"/>
                  </a:lnTo>
                  <a:lnTo>
                    <a:pt x="73" y="189"/>
                  </a:lnTo>
                  <a:lnTo>
                    <a:pt x="77" y="187"/>
                  </a:lnTo>
                  <a:lnTo>
                    <a:pt x="79" y="184"/>
                  </a:lnTo>
                  <a:lnTo>
                    <a:pt x="81" y="181"/>
                  </a:lnTo>
                  <a:lnTo>
                    <a:pt x="83" y="179"/>
                  </a:lnTo>
                  <a:lnTo>
                    <a:pt x="84" y="177"/>
                  </a:lnTo>
                  <a:lnTo>
                    <a:pt x="87" y="172"/>
                  </a:lnTo>
                  <a:lnTo>
                    <a:pt x="88" y="169"/>
                  </a:lnTo>
                  <a:lnTo>
                    <a:pt x="90" y="167"/>
                  </a:lnTo>
                  <a:lnTo>
                    <a:pt x="92" y="166"/>
                  </a:lnTo>
                  <a:lnTo>
                    <a:pt x="96" y="164"/>
                  </a:lnTo>
                  <a:lnTo>
                    <a:pt x="93" y="163"/>
                  </a:lnTo>
                  <a:lnTo>
                    <a:pt x="90" y="163"/>
                  </a:lnTo>
                  <a:lnTo>
                    <a:pt x="81" y="169"/>
                  </a:lnTo>
                  <a:lnTo>
                    <a:pt x="78" y="169"/>
                  </a:lnTo>
                  <a:lnTo>
                    <a:pt x="78" y="169"/>
                  </a:lnTo>
                  <a:lnTo>
                    <a:pt x="79" y="167"/>
                  </a:lnTo>
                  <a:lnTo>
                    <a:pt x="83" y="164"/>
                  </a:lnTo>
                  <a:lnTo>
                    <a:pt x="80" y="163"/>
                  </a:lnTo>
                  <a:lnTo>
                    <a:pt x="79" y="162"/>
                  </a:lnTo>
                  <a:lnTo>
                    <a:pt x="79" y="159"/>
                  </a:lnTo>
                  <a:lnTo>
                    <a:pt x="81" y="154"/>
                  </a:lnTo>
                  <a:lnTo>
                    <a:pt x="89" y="148"/>
                  </a:lnTo>
                  <a:lnTo>
                    <a:pt x="91" y="147"/>
                  </a:lnTo>
                  <a:lnTo>
                    <a:pt x="92" y="146"/>
                  </a:lnTo>
                  <a:lnTo>
                    <a:pt x="91" y="145"/>
                  </a:lnTo>
                  <a:lnTo>
                    <a:pt x="89" y="145"/>
                  </a:lnTo>
                  <a:lnTo>
                    <a:pt x="81" y="151"/>
                  </a:lnTo>
                  <a:lnTo>
                    <a:pt x="76" y="153"/>
                  </a:lnTo>
                  <a:lnTo>
                    <a:pt x="74" y="153"/>
                  </a:lnTo>
                  <a:lnTo>
                    <a:pt x="71" y="150"/>
                  </a:lnTo>
                  <a:lnTo>
                    <a:pt x="70" y="149"/>
                  </a:lnTo>
                  <a:lnTo>
                    <a:pt x="69" y="147"/>
                  </a:lnTo>
                  <a:lnTo>
                    <a:pt x="69" y="145"/>
                  </a:lnTo>
                  <a:lnTo>
                    <a:pt x="72" y="140"/>
                  </a:lnTo>
                  <a:lnTo>
                    <a:pt x="72" y="138"/>
                  </a:lnTo>
                  <a:lnTo>
                    <a:pt x="69" y="138"/>
                  </a:lnTo>
                  <a:lnTo>
                    <a:pt x="64" y="134"/>
                  </a:lnTo>
                  <a:lnTo>
                    <a:pt x="56" y="134"/>
                  </a:lnTo>
                  <a:lnTo>
                    <a:pt x="36" y="131"/>
                  </a:lnTo>
                  <a:lnTo>
                    <a:pt x="32" y="132"/>
                  </a:lnTo>
                  <a:lnTo>
                    <a:pt x="25" y="137"/>
                  </a:lnTo>
                  <a:lnTo>
                    <a:pt x="21" y="138"/>
                  </a:lnTo>
                  <a:lnTo>
                    <a:pt x="20" y="137"/>
                  </a:lnTo>
                  <a:lnTo>
                    <a:pt x="18" y="135"/>
                  </a:lnTo>
                  <a:lnTo>
                    <a:pt x="16" y="132"/>
                  </a:lnTo>
                  <a:lnTo>
                    <a:pt x="15" y="129"/>
                  </a:lnTo>
                  <a:lnTo>
                    <a:pt x="15" y="126"/>
                  </a:lnTo>
                  <a:lnTo>
                    <a:pt x="18" y="125"/>
                  </a:lnTo>
                  <a:lnTo>
                    <a:pt x="20" y="124"/>
                  </a:lnTo>
                  <a:lnTo>
                    <a:pt x="25" y="125"/>
                  </a:lnTo>
                  <a:lnTo>
                    <a:pt x="32" y="122"/>
                  </a:lnTo>
                  <a:lnTo>
                    <a:pt x="36" y="122"/>
                  </a:lnTo>
                  <a:lnTo>
                    <a:pt x="37" y="121"/>
                  </a:lnTo>
                  <a:lnTo>
                    <a:pt x="40" y="119"/>
                  </a:lnTo>
                  <a:lnTo>
                    <a:pt x="41" y="118"/>
                  </a:lnTo>
                  <a:lnTo>
                    <a:pt x="43" y="119"/>
                  </a:lnTo>
                  <a:lnTo>
                    <a:pt x="44" y="121"/>
                  </a:lnTo>
                  <a:lnTo>
                    <a:pt x="51" y="118"/>
                  </a:lnTo>
                  <a:lnTo>
                    <a:pt x="53" y="117"/>
                  </a:lnTo>
                  <a:lnTo>
                    <a:pt x="53" y="116"/>
                  </a:lnTo>
                  <a:lnTo>
                    <a:pt x="54" y="115"/>
                  </a:lnTo>
                  <a:lnTo>
                    <a:pt x="58" y="117"/>
                  </a:lnTo>
                  <a:lnTo>
                    <a:pt x="60" y="117"/>
                  </a:lnTo>
                  <a:lnTo>
                    <a:pt x="64" y="115"/>
                  </a:lnTo>
                  <a:lnTo>
                    <a:pt x="69" y="115"/>
                  </a:lnTo>
                  <a:lnTo>
                    <a:pt x="83" y="115"/>
                  </a:lnTo>
                  <a:lnTo>
                    <a:pt x="84" y="112"/>
                  </a:lnTo>
                  <a:lnTo>
                    <a:pt x="86" y="110"/>
                  </a:lnTo>
                  <a:lnTo>
                    <a:pt x="87" y="105"/>
                  </a:lnTo>
                  <a:lnTo>
                    <a:pt x="86" y="104"/>
                  </a:lnTo>
                  <a:lnTo>
                    <a:pt x="78" y="109"/>
                  </a:lnTo>
                  <a:lnTo>
                    <a:pt x="76" y="109"/>
                  </a:lnTo>
                  <a:lnTo>
                    <a:pt x="67" y="106"/>
                  </a:lnTo>
                  <a:lnTo>
                    <a:pt x="63" y="103"/>
                  </a:lnTo>
                  <a:lnTo>
                    <a:pt x="64" y="101"/>
                  </a:lnTo>
                  <a:lnTo>
                    <a:pt x="69" y="96"/>
                  </a:lnTo>
                  <a:lnTo>
                    <a:pt x="75" y="92"/>
                  </a:lnTo>
                  <a:lnTo>
                    <a:pt x="82" y="88"/>
                  </a:lnTo>
                  <a:lnTo>
                    <a:pt x="84" y="86"/>
                  </a:lnTo>
                  <a:lnTo>
                    <a:pt x="84" y="84"/>
                  </a:lnTo>
                  <a:lnTo>
                    <a:pt x="79" y="80"/>
                  </a:lnTo>
                  <a:lnTo>
                    <a:pt x="69" y="82"/>
                  </a:lnTo>
                  <a:lnTo>
                    <a:pt x="67" y="78"/>
                  </a:lnTo>
                  <a:lnTo>
                    <a:pt x="59" y="75"/>
                  </a:lnTo>
                  <a:lnTo>
                    <a:pt x="53" y="77"/>
                  </a:lnTo>
                  <a:lnTo>
                    <a:pt x="50" y="74"/>
                  </a:lnTo>
                  <a:lnTo>
                    <a:pt x="43" y="78"/>
                  </a:lnTo>
                  <a:lnTo>
                    <a:pt x="28" y="83"/>
                  </a:lnTo>
                  <a:lnTo>
                    <a:pt x="22" y="86"/>
                  </a:lnTo>
                  <a:lnTo>
                    <a:pt x="18" y="87"/>
                  </a:lnTo>
                  <a:lnTo>
                    <a:pt x="15" y="85"/>
                  </a:lnTo>
                  <a:lnTo>
                    <a:pt x="9" y="81"/>
                  </a:lnTo>
                  <a:lnTo>
                    <a:pt x="1" y="80"/>
                  </a:lnTo>
                  <a:lnTo>
                    <a:pt x="0" y="78"/>
                  </a:lnTo>
                  <a:lnTo>
                    <a:pt x="5" y="73"/>
                  </a:lnTo>
                  <a:lnTo>
                    <a:pt x="7" y="71"/>
                  </a:lnTo>
                  <a:lnTo>
                    <a:pt x="10" y="72"/>
                  </a:lnTo>
                  <a:lnTo>
                    <a:pt x="16" y="76"/>
                  </a:lnTo>
                  <a:lnTo>
                    <a:pt x="20" y="78"/>
                  </a:lnTo>
                  <a:lnTo>
                    <a:pt x="15" y="71"/>
                  </a:lnTo>
                  <a:lnTo>
                    <a:pt x="15" y="69"/>
                  </a:lnTo>
                  <a:lnTo>
                    <a:pt x="15" y="66"/>
                  </a:lnTo>
                  <a:lnTo>
                    <a:pt x="14" y="64"/>
                  </a:lnTo>
                  <a:lnTo>
                    <a:pt x="12" y="60"/>
                  </a:lnTo>
                  <a:lnTo>
                    <a:pt x="12" y="59"/>
                  </a:lnTo>
                  <a:lnTo>
                    <a:pt x="15" y="58"/>
                  </a:lnTo>
                  <a:lnTo>
                    <a:pt x="18" y="60"/>
                  </a:lnTo>
                  <a:lnTo>
                    <a:pt x="27" y="67"/>
                  </a:lnTo>
                  <a:lnTo>
                    <a:pt x="32" y="65"/>
                  </a:lnTo>
                  <a:lnTo>
                    <a:pt x="35" y="63"/>
                  </a:lnTo>
                  <a:lnTo>
                    <a:pt x="38" y="61"/>
                  </a:lnTo>
                  <a:lnTo>
                    <a:pt x="37" y="60"/>
                  </a:lnTo>
                  <a:lnTo>
                    <a:pt x="30" y="60"/>
                  </a:lnTo>
                  <a:lnTo>
                    <a:pt x="25" y="58"/>
                  </a:lnTo>
                  <a:lnTo>
                    <a:pt x="23" y="57"/>
                  </a:lnTo>
                  <a:lnTo>
                    <a:pt x="21" y="54"/>
                  </a:lnTo>
                  <a:lnTo>
                    <a:pt x="21" y="52"/>
                  </a:lnTo>
                  <a:lnTo>
                    <a:pt x="24" y="51"/>
                  </a:lnTo>
                  <a:lnTo>
                    <a:pt x="31" y="51"/>
                  </a:lnTo>
                  <a:lnTo>
                    <a:pt x="26" y="45"/>
                  </a:lnTo>
                  <a:lnTo>
                    <a:pt x="23" y="42"/>
                  </a:lnTo>
                  <a:lnTo>
                    <a:pt x="23" y="40"/>
                  </a:lnTo>
                  <a:lnTo>
                    <a:pt x="23" y="38"/>
                  </a:lnTo>
                  <a:lnTo>
                    <a:pt x="23" y="37"/>
                  </a:lnTo>
                  <a:lnTo>
                    <a:pt x="24" y="36"/>
                  </a:lnTo>
                  <a:lnTo>
                    <a:pt x="32" y="40"/>
                  </a:lnTo>
                  <a:lnTo>
                    <a:pt x="34" y="40"/>
                  </a:lnTo>
                  <a:lnTo>
                    <a:pt x="32" y="38"/>
                  </a:lnTo>
                  <a:lnTo>
                    <a:pt x="28" y="34"/>
                  </a:lnTo>
                  <a:lnTo>
                    <a:pt x="28" y="33"/>
                  </a:lnTo>
                  <a:lnTo>
                    <a:pt x="30" y="32"/>
                  </a:lnTo>
                  <a:lnTo>
                    <a:pt x="31" y="30"/>
                  </a:lnTo>
                  <a:lnTo>
                    <a:pt x="31" y="28"/>
                  </a:lnTo>
                  <a:lnTo>
                    <a:pt x="33" y="27"/>
                  </a:lnTo>
                  <a:lnTo>
                    <a:pt x="36" y="27"/>
                  </a:lnTo>
                  <a:lnTo>
                    <a:pt x="38" y="28"/>
                  </a:lnTo>
                  <a:lnTo>
                    <a:pt x="45" y="35"/>
                  </a:lnTo>
                  <a:lnTo>
                    <a:pt x="47" y="37"/>
                  </a:lnTo>
                  <a:lnTo>
                    <a:pt x="47" y="39"/>
                  </a:lnTo>
                  <a:lnTo>
                    <a:pt x="47" y="42"/>
                  </a:lnTo>
                  <a:lnTo>
                    <a:pt x="47" y="43"/>
                  </a:lnTo>
                  <a:lnTo>
                    <a:pt x="49" y="42"/>
                  </a:lnTo>
                  <a:lnTo>
                    <a:pt x="52" y="43"/>
                  </a:lnTo>
                  <a:lnTo>
                    <a:pt x="53" y="43"/>
                  </a:lnTo>
                  <a:lnTo>
                    <a:pt x="56" y="38"/>
                  </a:lnTo>
                  <a:lnTo>
                    <a:pt x="58" y="40"/>
                  </a:lnTo>
                  <a:lnTo>
                    <a:pt x="59" y="41"/>
                  </a:lnTo>
                  <a:lnTo>
                    <a:pt x="60" y="43"/>
                  </a:lnTo>
                  <a:lnTo>
                    <a:pt x="60" y="46"/>
                  </a:lnTo>
                  <a:lnTo>
                    <a:pt x="59" y="51"/>
                  </a:lnTo>
                  <a:lnTo>
                    <a:pt x="59" y="52"/>
                  </a:lnTo>
                  <a:lnTo>
                    <a:pt x="62" y="49"/>
                  </a:lnTo>
                  <a:lnTo>
                    <a:pt x="65" y="49"/>
                  </a:lnTo>
                  <a:lnTo>
                    <a:pt x="65" y="47"/>
                  </a:lnTo>
                  <a:lnTo>
                    <a:pt x="65" y="42"/>
                  </a:lnTo>
                  <a:lnTo>
                    <a:pt x="65" y="37"/>
                  </a:lnTo>
                  <a:lnTo>
                    <a:pt x="65" y="36"/>
                  </a:lnTo>
                  <a:lnTo>
                    <a:pt x="53" y="30"/>
                  </a:lnTo>
                  <a:lnTo>
                    <a:pt x="51" y="28"/>
                  </a:lnTo>
                  <a:lnTo>
                    <a:pt x="49" y="25"/>
                  </a:lnTo>
                  <a:lnTo>
                    <a:pt x="49" y="23"/>
                  </a:lnTo>
                  <a:lnTo>
                    <a:pt x="52" y="22"/>
                  </a:lnTo>
                  <a:lnTo>
                    <a:pt x="55" y="21"/>
                  </a:lnTo>
                  <a:lnTo>
                    <a:pt x="63" y="21"/>
                  </a:lnTo>
                  <a:lnTo>
                    <a:pt x="64" y="21"/>
                  </a:lnTo>
                  <a:lnTo>
                    <a:pt x="62" y="19"/>
                  </a:lnTo>
                  <a:lnTo>
                    <a:pt x="59" y="18"/>
                  </a:lnTo>
                  <a:lnTo>
                    <a:pt x="58" y="17"/>
                  </a:lnTo>
                  <a:lnTo>
                    <a:pt x="58" y="15"/>
                  </a:lnTo>
                  <a:lnTo>
                    <a:pt x="53" y="16"/>
                  </a:lnTo>
                  <a:lnTo>
                    <a:pt x="48" y="16"/>
                  </a:lnTo>
                  <a:lnTo>
                    <a:pt x="43" y="15"/>
                  </a:lnTo>
                  <a:lnTo>
                    <a:pt x="43" y="13"/>
                  </a:lnTo>
                  <a:lnTo>
                    <a:pt x="45" y="11"/>
                  </a:lnTo>
                  <a:lnTo>
                    <a:pt x="49" y="8"/>
                  </a:lnTo>
                  <a:lnTo>
                    <a:pt x="51" y="6"/>
                  </a:lnTo>
                  <a:lnTo>
                    <a:pt x="56" y="8"/>
                  </a:lnTo>
                  <a:lnTo>
                    <a:pt x="61" y="6"/>
                  </a:lnTo>
                  <a:lnTo>
                    <a:pt x="65" y="8"/>
                  </a:lnTo>
                  <a:lnTo>
                    <a:pt x="69" y="11"/>
                  </a:lnTo>
                  <a:lnTo>
                    <a:pt x="74" y="17"/>
                  </a:lnTo>
                  <a:lnTo>
                    <a:pt x="80" y="21"/>
                  </a:lnTo>
                  <a:lnTo>
                    <a:pt x="81" y="22"/>
                  </a:lnTo>
                  <a:lnTo>
                    <a:pt x="84" y="26"/>
                  </a:lnTo>
                  <a:lnTo>
                    <a:pt x="91" y="35"/>
                  </a:lnTo>
                  <a:lnTo>
                    <a:pt x="98" y="40"/>
                  </a:lnTo>
                  <a:lnTo>
                    <a:pt x="99" y="41"/>
                  </a:lnTo>
                  <a:lnTo>
                    <a:pt x="97" y="43"/>
                  </a:lnTo>
                  <a:lnTo>
                    <a:pt x="95" y="44"/>
                  </a:lnTo>
                  <a:lnTo>
                    <a:pt x="95" y="45"/>
                  </a:lnTo>
                  <a:lnTo>
                    <a:pt x="99" y="46"/>
                  </a:lnTo>
                  <a:lnTo>
                    <a:pt x="101" y="50"/>
                  </a:lnTo>
                  <a:lnTo>
                    <a:pt x="101" y="51"/>
                  </a:lnTo>
                  <a:lnTo>
                    <a:pt x="99" y="62"/>
                  </a:lnTo>
                  <a:lnTo>
                    <a:pt x="98" y="64"/>
                  </a:lnTo>
                  <a:lnTo>
                    <a:pt x="97" y="65"/>
                  </a:lnTo>
                  <a:lnTo>
                    <a:pt x="90" y="63"/>
                  </a:lnTo>
                  <a:lnTo>
                    <a:pt x="92" y="67"/>
                  </a:lnTo>
                  <a:lnTo>
                    <a:pt x="96" y="70"/>
                  </a:lnTo>
                  <a:lnTo>
                    <a:pt x="97" y="72"/>
                  </a:lnTo>
                  <a:lnTo>
                    <a:pt x="97" y="74"/>
                  </a:lnTo>
                  <a:lnTo>
                    <a:pt x="97" y="74"/>
                  </a:lnTo>
                  <a:lnTo>
                    <a:pt x="99" y="73"/>
                  </a:lnTo>
                  <a:lnTo>
                    <a:pt x="100" y="74"/>
                  </a:lnTo>
                  <a:lnTo>
                    <a:pt x="99" y="78"/>
                  </a:lnTo>
                  <a:lnTo>
                    <a:pt x="99" y="80"/>
                  </a:lnTo>
                  <a:lnTo>
                    <a:pt x="97" y="82"/>
                  </a:lnTo>
                  <a:lnTo>
                    <a:pt x="98" y="83"/>
                  </a:lnTo>
                  <a:lnTo>
                    <a:pt x="99" y="83"/>
                  </a:lnTo>
                  <a:lnTo>
                    <a:pt x="101" y="84"/>
                  </a:lnTo>
                  <a:lnTo>
                    <a:pt x="104" y="86"/>
                  </a:lnTo>
                  <a:lnTo>
                    <a:pt x="106" y="95"/>
                  </a:lnTo>
                  <a:lnTo>
                    <a:pt x="107" y="98"/>
                  </a:lnTo>
                  <a:lnTo>
                    <a:pt x="108" y="96"/>
                  </a:lnTo>
                  <a:lnTo>
                    <a:pt x="109" y="89"/>
                  </a:lnTo>
                  <a:lnTo>
                    <a:pt x="110" y="86"/>
                  </a:lnTo>
                  <a:lnTo>
                    <a:pt x="110" y="85"/>
                  </a:lnTo>
                  <a:lnTo>
                    <a:pt x="111" y="85"/>
                  </a:lnTo>
                  <a:lnTo>
                    <a:pt x="112" y="82"/>
                  </a:lnTo>
                  <a:lnTo>
                    <a:pt x="113" y="75"/>
                  </a:lnTo>
                  <a:lnTo>
                    <a:pt x="117" y="69"/>
                  </a:lnTo>
                  <a:lnTo>
                    <a:pt x="119" y="68"/>
                  </a:lnTo>
                  <a:lnTo>
                    <a:pt x="121" y="68"/>
                  </a:lnTo>
                  <a:lnTo>
                    <a:pt x="122" y="68"/>
                  </a:lnTo>
                  <a:lnTo>
                    <a:pt x="125" y="74"/>
                  </a:lnTo>
                  <a:lnTo>
                    <a:pt x="127" y="75"/>
                  </a:lnTo>
                  <a:lnTo>
                    <a:pt x="128" y="75"/>
                  </a:lnTo>
                  <a:lnTo>
                    <a:pt x="130" y="71"/>
                  </a:lnTo>
                  <a:lnTo>
                    <a:pt x="132" y="63"/>
                  </a:lnTo>
                  <a:lnTo>
                    <a:pt x="132" y="55"/>
                  </a:lnTo>
                  <a:lnTo>
                    <a:pt x="131" y="46"/>
                  </a:lnTo>
                  <a:lnTo>
                    <a:pt x="132" y="39"/>
                  </a:lnTo>
                  <a:lnTo>
                    <a:pt x="133" y="35"/>
                  </a:lnTo>
                  <a:lnTo>
                    <a:pt x="136" y="33"/>
                  </a:lnTo>
                  <a:lnTo>
                    <a:pt x="140" y="35"/>
                  </a:lnTo>
                  <a:lnTo>
                    <a:pt x="142" y="38"/>
                  </a:lnTo>
                  <a:lnTo>
                    <a:pt x="147" y="47"/>
                  </a:lnTo>
                  <a:lnTo>
                    <a:pt x="151" y="52"/>
                  </a:lnTo>
                  <a:lnTo>
                    <a:pt x="154" y="57"/>
                  </a:lnTo>
                  <a:lnTo>
                    <a:pt x="156" y="58"/>
                  </a:lnTo>
                  <a:lnTo>
                    <a:pt x="159" y="60"/>
                  </a:lnTo>
                  <a:lnTo>
                    <a:pt x="160" y="59"/>
                  </a:lnTo>
                  <a:lnTo>
                    <a:pt x="161" y="58"/>
                  </a:lnTo>
                  <a:lnTo>
                    <a:pt x="161" y="56"/>
                  </a:lnTo>
                  <a:lnTo>
                    <a:pt x="160" y="43"/>
                  </a:lnTo>
                  <a:lnTo>
                    <a:pt x="161" y="38"/>
                  </a:lnTo>
                  <a:lnTo>
                    <a:pt x="163" y="36"/>
                  </a:lnTo>
                  <a:lnTo>
                    <a:pt x="168" y="34"/>
                  </a:lnTo>
                  <a:lnTo>
                    <a:pt x="172" y="32"/>
                  </a:lnTo>
                  <a:lnTo>
                    <a:pt x="175" y="29"/>
                  </a:lnTo>
                  <a:lnTo>
                    <a:pt x="177" y="27"/>
                  </a:lnTo>
                  <a:lnTo>
                    <a:pt x="180" y="27"/>
                  </a:lnTo>
                  <a:lnTo>
                    <a:pt x="182" y="28"/>
                  </a:lnTo>
                  <a:lnTo>
                    <a:pt x="184" y="31"/>
                  </a:lnTo>
                  <a:lnTo>
                    <a:pt x="188" y="36"/>
                  </a:lnTo>
                  <a:lnTo>
                    <a:pt x="192" y="44"/>
                  </a:lnTo>
                  <a:lnTo>
                    <a:pt x="198" y="51"/>
                  </a:lnTo>
                  <a:lnTo>
                    <a:pt x="201" y="60"/>
                  </a:lnTo>
                  <a:lnTo>
                    <a:pt x="201" y="62"/>
                  </a:lnTo>
                  <a:lnTo>
                    <a:pt x="202" y="62"/>
                  </a:lnTo>
                  <a:lnTo>
                    <a:pt x="203" y="61"/>
                  </a:lnTo>
                  <a:lnTo>
                    <a:pt x="203" y="59"/>
                  </a:lnTo>
                  <a:lnTo>
                    <a:pt x="204" y="55"/>
                  </a:lnTo>
                  <a:lnTo>
                    <a:pt x="202" y="49"/>
                  </a:lnTo>
                  <a:lnTo>
                    <a:pt x="196" y="34"/>
                  </a:lnTo>
                  <a:lnTo>
                    <a:pt x="196" y="32"/>
                  </a:lnTo>
                  <a:lnTo>
                    <a:pt x="197" y="29"/>
                  </a:lnTo>
                  <a:lnTo>
                    <a:pt x="201" y="29"/>
                  </a:lnTo>
                  <a:lnTo>
                    <a:pt x="210" y="30"/>
                  </a:lnTo>
                  <a:lnTo>
                    <a:pt x="212" y="33"/>
                  </a:lnTo>
                  <a:lnTo>
                    <a:pt x="218" y="41"/>
                  </a:lnTo>
                  <a:lnTo>
                    <a:pt x="220" y="44"/>
                  </a:lnTo>
                  <a:lnTo>
                    <a:pt x="221" y="44"/>
                  </a:lnTo>
                  <a:lnTo>
                    <a:pt x="221" y="43"/>
                  </a:lnTo>
                  <a:lnTo>
                    <a:pt x="223" y="41"/>
                  </a:lnTo>
                  <a:lnTo>
                    <a:pt x="225" y="40"/>
                  </a:lnTo>
                  <a:lnTo>
                    <a:pt x="227" y="35"/>
                  </a:lnTo>
                  <a:lnTo>
                    <a:pt x="234" y="26"/>
                  </a:lnTo>
                  <a:lnTo>
                    <a:pt x="235" y="26"/>
                  </a:lnTo>
                  <a:lnTo>
                    <a:pt x="237" y="26"/>
                  </a:lnTo>
                  <a:lnTo>
                    <a:pt x="239" y="28"/>
                  </a:lnTo>
                  <a:lnTo>
                    <a:pt x="241" y="30"/>
                  </a:lnTo>
                  <a:lnTo>
                    <a:pt x="243" y="32"/>
                  </a:lnTo>
                  <a:lnTo>
                    <a:pt x="246" y="31"/>
                  </a:lnTo>
                  <a:lnTo>
                    <a:pt x="250" y="28"/>
                  </a:lnTo>
                  <a:lnTo>
                    <a:pt x="255" y="26"/>
                  </a:lnTo>
                  <a:lnTo>
                    <a:pt x="256" y="22"/>
                  </a:lnTo>
                  <a:lnTo>
                    <a:pt x="257" y="20"/>
                  </a:lnTo>
                  <a:lnTo>
                    <a:pt x="253" y="6"/>
                  </a:lnTo>
                  <a:lnTo>
                    <a:pt x="254" y="4"/>
                  </a:lnTo>
                  <a:lnTo>
                    <a:pt x="262" y="0"/>
                  </a:lnTo>
                  <a:lnTo>
                    <a:pt x="269" y="0"/>
                  </a:lnTo>
                  <a:lnTo>
                    <a:pt x="271" y="1"/>
                  </a:lnTo>
                  <a:lnTo>
                    <a:pt x="275" y="8"/>
                  </a:lnTo>
                  <a:lnTo>
                    <a:pt x="278" y="11"/>
                  </a:lnTo>
                  <a:lnTo>
                    <a:pt x="279" y="13"/>
                  </a:lnTo>
                  <a:lnTo>
                    <a:pt x="279" y="19"/>
                  </a:lnTo>
                  <a:lnTo>
                    <a:pt x="281" y="21"/>
                  </a:lnTo>
                  <a:lnTo>
                    <a:pt x="285"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9" name="Freeform 156">
              <a:extLst>
                <a:ext uri="{FF2B5EF4-FFF2-40B4-BE49-F238E27FC236}">
                  <a16:creationId xmlns="" xmlns:a16="http://schemas.microsoft.com/office/drawing/2014/main" id="{1B19F88F-0E57-A69E-2EF3-B7887E6A3E7A}"/>
                </a:ext>
              </a:extLst>
            </p:cNvPr>
            <p:cNvSpPr>
              <a:spLocks noChangeArrowheads="1"/>
            </p:cNvSpPr>
            <p:nvPr/>
          </p:nvSpPr>
          <p:spPr bwMode="auto">
            <a:xfrm>
              <a:off x="8479571" y="7786686"/>
              <a:ext cx="472587" cy="555016"/>
            </a:xfrm>
            <a:custGeom>
              <a:avLst/>
              <a:gdLst>
                <a:gd name="T0" fmla="*/ 283 w 379"/>
                <a:gd name="T1" fmla="*/ 388 h 446"/>
                <a:gd name="T2" fmla="*/ 271 w 379"/>
                <a:gd name="T3" fmla="*/ 420 h 446"/>
                <a:gd name="T4" fmla="*/ 270 w 379"/>
                <a:gd name="T5" fmla="*/ 439 h 446"/>
                <a:gd name="T6" fmla="*/ 246 w 379"/>
                <a:gd name="T7" fmla="*/ 433 h 446"/>
                <a:gd name="T8" fmla="*/ 208 w 379"/>
                <a:gd name="T9" fmla="*/ 413 h 446"/>
                <a:gd name="T10" fmla="*/ 186 w 379"/>
                <a:gd name="T11" fmla="*/ 395 h 446"/>
                <a:gd name="T12" fmla="*/ 205 w 379"/>
                <a:gd name="T13" fmla="*/ 387 h 446"/>
                <a:gd name="T14" fmla="*/ 233 w 379"/>
                <a:gd name="T15" fmla="*/ 391 h 446"/>
                <a:gd name="T16" fmla="*/ 270 w 379"/>
                <a:gd name="T17" fmla="*/ 386 h 446"/>
                <a:gd name="T18" fmla="*/ 57 w 379"/>
                <a:gd name="T19" fmla="*/ 353 h 446"/>
                <a:gd name="T20" fmla="*/ 230 w 379"/>
                <a:gd name="T21" fmla="*/ 279 h 446"/>
                <a:gd name="T22" fmla="*/ 54 w 379"/>
                <a:gd name="T23" fmla="*/ 266 h 446"/>
                <a:gd name="T24" fmla="*/ 98 w 379"/>
                <a:gd name="T25" fmla="*/ 307 h 446"/>
                <a:gd name="T26" fmla="*/ 80 w 379"/>
                <a:gd name="T27" fmla="*/ 344 h 446"/>
                <a:gd name="T28" fmla="*/ 61 w 379"/>
                <a:gd name="T29" fmla="*/ 350 h 446"/>
                <a:gd name="T30" fmla="*/ 60 w 379"/>
                <a:gd name="T31" fmla="*/ 322 h 446"/>
                <a:gd name="T32" fmla="*/ 58 w 379"/>
                <a:gd name="T33" fmla="*/ 298 h 446"/>
                <a:gd name="T34" fmla="*/ 51 w 379"/>
                <a:gd name="T35" fmla="*/ 273 h 446"/>
                <a:gd name="T36" fmla="*/ 81 w 379"/>
                <a:gd name="T37" fmla="*/ 259 h 446"/>
                <a:gd name="T38" fmla="*/ 94 w 379"/>
                <a:gd name="T39" fmla="*/ 269 h 446"/>
                <a:gd name="T40" fmla="*/ 114 w 379"/>
                <a:gd name="T41" fmla="*/ 195 h 446"/>
                <a:gd name="T42" fmla="*/ 184 w 379"/>
                <a:gd name="T43" fmla="*/ 231 h 446"/>
                <a:gd name="T44" fmla="*/ 186 w 379"/>
                <a:gd name="T45" fmla="*/ 144 h 446"/>
                <a:gd name="T46" fmla="*/ 217 w 379"/>
                <a:gd name="T47" fmla="*/ 40 h 446"/>
                <a:gd name="T48" fmla="*/ 219 w 379"/>
                <a:gd name="T49" fmla="*/ 51 h 446"/>
                <a:gd name="T50" fmla="*/ 227 w 379"/>
                <a:gd name="T51" fmla="*/ 69 h 446"/>
                <a:gd name="T52" fmla="*/ 200 w 379"/>
                <a:gd name="T53" fmla="*/ 68 h 446"/>
                <a:gd name="T54" fmla="*/ 178 w 379"/>
                <a:gd name="T55" fmla="*/ 85 h 446"/>
                <a:gd name="T56" fmla="*/ 181 w 379"/>
                <a:gd name="T57" fmla="*/ 120 h 446"/>
                <a:gd name="T58" fmla="*/ 232 w 379"/>
                <a:gd name="T59" fmla="*/ 190 h 446"/>
                <a:gd name="T60" fmla="*/ 304 w 379"/>
                <a:gd name="T61" fmla="*/ 234 h 446"/>
                <a:gd name="T62" fmla="*/ 361 w 379"/>
                <a:gd name="T63" fmla="*/ 283 h 446"/>
                <a:gd name="T64" fmla="*/ 358 w 379"/>
                <a:gd name="T65" fmla="*/ 299 h 446"/>
                <a:gd name="T66" fmla="*/ 320 w 379"/>
                <a:gd name="T67" fmla="*/ 305 h 446"/>
                <a:gd name="T68" fmla="*/ 329 w 379"/>
                <a:gd name="T69" fmla="*/ 354 h 446"/>
                <a:gd name="T70" fmla="*/ 290 w 379"/>
                <a:gd name="T71" fmla="*/ 395 h 446"/>
                <a:gd name="T72" fmla="*/ 304 w 379"/>
                <a:gd name="T73" fmla="*/ 361 h 446"/>
                <a:gd name="T74" fmla="*/ 275 w 379"/>
                <a:gd name="T75" fmla="*/ 308 h 446"/>
                <a:gd name="T76" fmla="*/ 252 w 379"/>
                <a:gd name="T77" fmla="*/ 285 h 446"/>
                <a:gd name="T78" fmla="*/ 236 w 379"/>
                <a:gd name="T79" fmla="*/ 277 h 446"/>
                <a:gd name="T80" fmla="*/ 204 w 379"/>
                <a:gd name="T81" fmla="*/ 258 h 446"/>
                <a:gd name="T82" fmla="*/ 147 w 379"/>
                <a:gd name="T83" fmla="*/ 209 h 446"/>
                <a:gd name="T84" fmla="*/ 131 w 379"/>
                <a:gd name="T85" fmla="*/ 188 h 446"/>
                <a:gd name="T86" fmla="*/ 115 w 379"/>
                <a:gd name="T87" fmla="*/ 146 h 446"/>
                <a:gd name="T88" fmla="*/ 46 w 379"/>
                <a:gd name="T89" fmla="*/ 143 h 446"/>
                <a:gd name="T90" fmla="*/ 33 w 379"/>
                <a:gd name="T91" fmla="*/ 135 h 446"/>
                <a:gd name="T92" fmla="*/ 8 w 379"/>
                <a:gd name="T93" fmla="*/ 119 h 446"/>
                <a:gd name="T94" fmla="*/ 8 w 379"/>
                <a:gd name="T95" fmla="*/ 102 h 446"/>
                <a:gd name="T96" fmla="*/ 11 w 379"/>
                <a:gd name="T97" fmla="*/ 86 h 446"/>
                <a:gd name="T98" fmla="*/ 6 w 379"/>
                <a:gd name="T99" fmla="*/ 63 h 446"/>
                <a:gd name="T100" fmla="*/ 29 w 379"/>
                <a:gd name="T101" fmla="*/ 51 h 446"/>
                <a:gd name="T102" fmla="*/ 51 w 379"/>
                <a:gd name="T103" fmla="*/ 34 h 446"/>
                <a:gd name="T104" fmla="*/ 69 w 379"/>
                <a:gd name="T105" fmla="*/ 47 h 446"/>
                <a:gd name="T106" fmla="*/ 76 w 379"/>
                <a:gd name="T107" fmla="*/ 50 h 446"/>
                <a:gd name="T108" fmla="*/ 90 w 379"/>
                <a:gd name="T109" fmla="*/ 31 h 446"/>
                <a:gd name="T110" fmla="*/ 110 w 379"/>
                <a:gd name="T111" fmla="*/ 40 h 446"/>
                <a:gd name="T112" fmla="*/ 112 w 379"/>
                <a:gd name="T113" fmla="*/ 22 h 446"/>
                <a:gd name="T114" fmla="*/ 123 w 379"/>
                <a:gd name="T115" fmla="*/ 11 h 446"/>
                <a:gd name="T116" fmla="*/ 147 w 379"/>
                <a:gd name="T117" fmla="*/ 5 h 446"/>
                <a:gd name="T118" fmla="*/ 177 w 379"/>
                <a:gd name="T119" fmla="*/ 3 h 446"/>
                <a:gd name="T120" fmla="*/ 208 w 379"/>
                <a:gd name="T121" fmla="*/ 2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46">
                  <a:moveTo>
                    <a:pt x="173" y="442"/>
                  </a:moveTo>
                  <a:lnTo>
                    <a:pt x="171" y="442"/>
                  </a:lnTo>
                  <a:lnTo>
                    <a:pt x="169" y="441"/>
                  </a:lnTo>
                  <a:lnTo>
                    <a:pt x="169" y="439"/>
                  </a:lnTo>
                  <a:lnTo>
                    <a:pt x="169" y="439"/>
                  </a:lnTo>
                  <a:lnTo>
                    <a:pt x="172" y="439"/>
                  </a:lnTo>
                  <a:lnTo>
                    <a:pt x="172" y="441"/>
                  </a:lnTo>
                  <a:lnTo>
                    <a:pt x="173" y="442"/>
                  </a:lnTo>
                  <a:close/>
                  <a:moveTo>
                    <a:pt x="285" y="384"/>
                  </a:moveTo>
                  <a:lnTo>
                    <a:pt x="283" y="388"/>
                  </a:lnTo>
                  <a:lnTo>
                    <a:pt x="282" y="390"/>
                  </a:lnTo>
                  <a:lnTo>
                    <a:pt x="274" y="401"/>
                  </a:lnTo>
                  <a:lnTo>
                    <a:pt x="273" y="404"/>
                  </a:lnTo>
                  <a:lnTo>
                    <a:pt x="273" y="406"/>
                  </a:lnTo>
                  <a:lnTo>
                    <a:pt x="272" y="409"/>
                  </a:lnTo>
                  <a:lnTo>
                    <a:pt x="271" y="411"/>
                  </a:lnTo>
                  <a:lnTo>
                    <a:pt x="269" y="414"/>
                  </a:lnTo>
                  <a:lnTo>
                    <a:pt x="270" y="417"/>
                  </a:lnTo>
                  <a:lnTo>
                    <a:pt x="270" y="419"/>
                  </a:lnTo>
                  <a:lnTo>
                    <a:pt x="271" y="420"/>
                  </a:lnTo>
                  <a:lnTo>
                    <a:pt x="273" y="421"/>
                  </a:lnTo>
                  <a:lnTo>
                    <a:pt x="274" y="423"/>
                  </a:lnTo>
                  <a:lnTo>
                    <a:pt x="272" y="424"/>
                  </a:lnTo>
                  <a:lnTo>
                    <a:pt x="274" y="427"/>
                  </a:lnTo>
                  <a:lnTo>
                    <a:pt x="275" y="428"/>
                  </a:lnTo>
                  <a:lnTo>
                    <a:pt x="276" y="430"/>
                  </a:lnTo>
                  <a:lnTo>
                    <a:pt x="275" y="432"/>
                  </a:lnTo>
                  <a:lnTo>
                    <a:pt x="273" y="435"/>
                  </a:lnTo>
                  <a:lnTo>
                    <a:pt x="271" y="437"/>
                  </a:lnTo>
                  <a:lnTo>
                    <a:pt x="270" y="439"/>
                  </a:lnTo>
                  <a:lnTo>
                    <a:pt x="270" y="441"/>
                  </a:lnTo>
                  <a:lnTo>
                    <a:pt x="270" y="443"/>
                  </a:lnTo>
                  <a:lnTo>
                    <a:pt x="270" y="445"/>
                  </a:lnTo>
                  <a:lnTo>
                    <a:pt x="266" y="445"/>
                  </a:lnTo>
                  <a:lnTo>
                    <a:pt x="263" y="443"/>
                  </a:lnTo>
                  <a:lnTo>
                    <a:pt x="259" y="443"/>
                  </a:lnTo>
                  <a:lnTo>
                    <a:pt x="254" y="442"/>
                  </a:lnTo>
                  <a:lnTo>
                    <a:pt x="252" y="441"/>
                  </a:lnTo>
                  <a:lnTo>
                    <a:pt x="251" y="441"/>
                  </a:lnTo>
                  <a:lnTo>
                    <a:pt x="246" y="433"/>
                  </a:lnTo>
                  <a:lnTo>
                    <a:pt x="243" y="431"/>
                  </a:lnTo>
                  <a:lnTo>
                    <a:pt x="240" y="428"/>
                  </a:lnTo>
                  <a:lnTo>
                    <a:pt x="235" y="428"/>
                  </a:lnTo>
                  <a:lnTo>
                    <a:pt x="232" y="428"/>
                  </a:lnTo>
                  <a:lnTo>
                    <a:pt x="228" y="427"/>
                  </a:lnTo>
                  <a:lnTo>
                    <a:pt x="222" y="422"/>
                  </a:lnTo>
                  <a:lnTo>
                    <a:pt x="214" y="418"/>
                  </a:lnTo>
                  <a:lnTo>
                    <a:pt x="211" y="416"/>
                  </a:lnTo>
                  <a:lnTo>
                    <a:pt x="210" y="414"/>
                  </a:lnTo>
                  <a:lnTo>
                    <a:pt x="208" y="413"/>
                  </a:lnTo>
                  <a:lnTo>
                    <a:pt x="204" y="412"/>
                  </a:lnTo>
                  <a:lnTo>
                    <a:pt x="200" y="409"/>
                  </a:lnTo>
                  <a:lnTo>
                    <a:pt x="199" y="409"/>
                  </a:lnTo>
                  <a:lnTo>
                    <a:pt x="195" y="410"/>
                  </a:lnTo>
                  <a:lnTo>
                    <a:pt x="193" y="409"/>
                  </a:lnTo>
                  <a:lnTo>
                    <a:pt x="191" y="409"/>
                  </a:lnTo>
                  <a:lnTo>
                    <a:pt x="188" y="406"/>
                  </a:lnTo>
                  <a:lnTo>
                    <a:pt x="186" y="401"/>
                  </a:lnTo>
                  <a:lnTo>
                    <a:pt x="185" y="400"/>
                  </a:lnTo>
                  <a:lnTo>
                    <a:pt x="186" y="395"/>
                  </a:lnTo>
                  <a:lnTo>
                    <a:pt x="188" y="390"/>
                  </a:lnTo>
                  <a:lnTo>
                    <a:pt x="190" y="389"/>
                  </a:lnTo>
                  <a:lnTo>
                    <a:pt x="193" y="388"/>
                  </a:lnTo>
                  <a:lnTo>
                    <a:pt x="194" y="387"/>
                  </a:lnTo>
                  <a:lnTo>
                    <a:pt x="194" y="385"/>
                  </a:lnTo>
                  <a:lnTo>
                    <a:pt x="198" y="390"/>
                  </a:lnTo>
                  <a:lnTo>
                    <a:pt x="200" y="391"/>
                  </a:lnTo>
                  <a:lnTo>
                    <a:pt x="201" y="391"/>
                  </a:lnTo>
                  <a:lnTo>
                    <a:pt x="205" y="389"/>
                  </a:lnTo>
                  <a:lnTo>
                    <a:pt x="205" y="387"/>
                  </a:lnTo>
                  <a:lnTo>
                    <a:pt x="208" y="385"/>
                  </a:lnTo>
                  <a:lnTo>
                    <a:pt x="212" y="385"/>
                  </a:lnTo>
                  <a:lnTo>
                    <a:pt x="214" y="385"/>
                  </a:lnTo>
                  <a:lnTo>
                    <a:pt x="215" y="387"/>
                  </a:lnTo>
                  <a:lnTo>
                    <a:pt x="217" y="388"/>
                  </a:lnTo>
                  <a:lnTo>
                    <a:pt x="219" y="388"/>
                  </a:lnTo>
                  <a:lnTo>
                    <a:pt x="224" y="392"/>
                  </a:lnTo>
                  <a:lnTo>
                    <a:pt x="226" y="393"/>
                  </a:lnTo>
                  <a:lnTo>
                    <a:pt x="228" y="393"/>
                  </a:lnTo>
                  <a:lnTo>
                    <a:pt x="233" y="391"/>
                  </a:lnTo>
                  <a:lnTo>
                    <a:pt x="236" y="391"/>
                  </a:lnTo>
                  <a:lnTo>
                    <a:pt x="244" y="391"/>
                  </a:lnTo>
                  <a:lnTo>
                    <a:pt x="248" y="390"/>
                  </a:lnTo>
                  <a:lnTo>
                    <a:pt x="251" y="390"/>
                  </a:lnTo>
                  <a:lnTo>
                    <a:pt x="255" y="389"/>
                  </a:lnTo>
                  <a:lnTo>
                    <a:pt x="258" y="386"/>
                  </a:lnTo>
                  <a:lnTo>
                    <a:pt x="260" y="385"/>
                  </a:lnTo>
                  <a:lnTo>
                    <a:pt x="262" y="385"/>
                  </a:lnTo>
                  <a:lnTo>
                    <a:pt x="266" y="385"/>
                  </a:lnTo>
                  <a:lnTo>
                    <a:pt x="270" y="386"/>
                  </a:lnTo>
                  <a:lnTo>
                    <a:pt x="272" y="385"/>
                  </a:lnTo>
                  <a:lnTo>
                    <a:pt x="274" y="384"/>
                  </a:lnTo>
                  <a:lnTo>
                    <a:pt x="275" y="383"/>
                  </a:lnTo>
                  <a:lnTo>
                    <a:pt x="277" y="384"/>
                  </a:lnTo>
                  <a:lnTo>
                    <a:pt x="282" y="381"/>
                  </a:lnTo>
                  <a:lnTo>
                    <a:pt x="285" y="381"/>
                  </a:lnTo>
                  <a:lnTo>
                    <a:pt x="287" y="382"/>
                  </a:lnTo>
                  <a:lnTo>
                    <a:pt x="285" y="384"/>
                  </a:lnTo>
                  <a:close/>
                  <a:moveTo>
                    <a:pt x="59" y="349"/>
                  </a:moveTo>
                  <a:lnTo>
                    <a:pt x="57" y="353"/>
                  </a:lnTo>
                  <a:lnTo>
                    <a:pt x="55" y="350"/>
                  </a:lnTo>
                  <a:lnTo>
                    <a:pt x="55" y="348"/>
                  </a:lnTo>
                  <a:lnTo>
                    <a:pt x="55" y="347"/>
                  </a:lnTo>
                  <a:lnTo>
                    <a:pt x="58" y="348"/>
                  </a:lnTo>
                  <a:lnTo>
                    <a:pt x="59" y="349"/>
                  </a:lnTo>
                  <a:close/>
                  <a:moveTo>
                    <a:pt x="233" y="281"/>
                  </a:moveTo>
                  <a:lnTo>
                    <a:pt x="231" y="281"/>
                  </a:lnTo>
                  <a:lnTo>
                    <a:pt x="230" y="281"/>
                  </a:lnTo>
                  <a:lnTo>
                    <a:pt x="230" y="281"/>
                  </a:lnTo>
                  <a:lnTo>
                    <a:pt x="230" y="279"/>
                  </a:lnTo>
                  <a:lnTo>
                    <a:pt x="233" y="280"/>
                  </a:lnTo>
                  <a:lnTo>
                    <a:pt x="233" y="281"/>
                  </a:lnTo>
                  <a:close/>
                  <a:moveTo>
                    <a:pt x="52" y="267"/>
                  </a:moveTo>
                  <a:lnTo>
                    <a:pt x="52" y="269"/>
                  </a:lnTo>
                  <a:lnTo>
                    <a:pt x="50" y="269"/>
                  </a:lnTo>
                  <a:lnTo>
                    <a:pt x="51" y="268"/>
                  </a:lnTo>
                  <a:lnTo>
                    <a:pt x="52" y="265"/>
                  </a:lnTo>
                  <a:lnTo>
                    <a:pt x="54" y="264"/>
                  </a:lnTo>
                  <a:lnTo>
                    <a:pt x="55" y="265"/>
                  </a:lnTo>
                  <a:lnTo>
                    <a:pt x="54" y="266"/>
                  </a:lnTo>
                  <a:lnTo>
                    <a:pt x="52" y="267"/>
                  </a:lnTo>
                  <a:close/>
                  <a:moveTo>
                    <a:pt x="96" y="274"/>
                  </a:moveTo>
                  <a:lnTo>
                    <a:pt x="97" y="277"/>
                  </a:lnTo>
                  <a:lnTo>
                    <a:pt x="101" y="287"/>
                  </a:lnTo>
                  <a:lnTo>
                    <a:pt x="101" y="290"/>
                  </a:lnTo>
                  <a:lnTo>
                    <a:pt x="100" y="292"/>
                  </a:lnTo>
                  <a:lnTo>
                    <a:pt x="99" y="294"/>
                  </a:lnTo>
                  <a:lnTo>
                    <a:pt x="96" y="300"/>
                  </a:lnTo>
                  <a:lnTo>
                    <a:pt x="96" y="304"/>
                  </a:lnTo>
                  <a:lnTo>
                    <a:pt x="98" y="307"/>
                  </a:lnTo>
                  <a:lnTo>
                    <a:pt x="98" y="310"/>
                  </a:lnTo>
                  <a:lnTo>
                    <a:pt x="97" y="314"/>
                  </a:lnTo>
                  <a:lnTo>
                    <a:pt x="95" y="337"/>
                  </a:lnTo>
                  <a:lnTo>
                    <a:pt x="94" y="342"/>
                  </a:lnTo>
                  <a:lnTo>
                    <a:pt x="93" y="345"/>
                  </a:lnTo>
                  <a:lnTo>
                    <a:pt x="91" y="346"/>
                  </a:lnTo>
                  <a:lnTo>
                    <a:pt x="88" y="345"/>
                  </a:lnTo>
                  <a:lnTo>
                    <a:pt x="84" y="343"/>
                  </a:lnTo>
                  <a:lnTo>
                    <a:pt x="82" y="343"/>
                  </a:lnTo>
                  <a:lnTo>
                    <a:pt x="80" y="344"/>
                  </a:lnTo>
                  <a:lnTo>
                    <a:pt x="79" y="343"/>
                  </a:lnTo>
                  <a:lnTo>
                    <a:pt x="78" y="342"/>
                  </a:lnTo>
                  <a:lnTo>
                    <a:pt x="76" y="350"/>
                  </a:lnTo>
                  <a:lnTo>
                    <a:pt x="74" y="354"/>
                  </a:lnTo>
                  <a:lnTo>
                    <a:pt x="71" y="355"/>
                  </a:lnTo>
                  <a:lnTo>
                    <a:pt x="69" y="355"/>
                  </a:lnTo>
                  <a:lnTo>
                    <a:pt x="67" y="355"/>
                  </a:lnTo>
                  <a:lnTo>
                    <a:pt x="64" y="355"/>
                  </a:lnTo>
                  <a:lnTo>
                    <a:pt x="63" y="353"/>
                  </a:lnTo>
                  <a:lnTo>
                    <a:pt x="61" y="350"/>
                  </a:lnTo>
                  <a:lnTo>
                    <a:pt x="59" y="348"/>
                  </a:lnTo>
                  <a:lnTo>
                    <a:pt x="57" y="343"/>
                  </a:lnTo>
                  <a:lnTo>
                    <a:pt x="57" y="340"/>
                  </a:lnTo>
                  <a:lnTo>
                    <a:pt x="56" y="332"/>
                  </a:lnTo>
                  <a:lnTo>
                    <a:pt x="57" y="331"/>
                  </a:lnTo>
                  <a:lnTo>
                    <a:pt x="58" y="329"/>
                  </a:lnTo>
                  <a:lnTo>
                    <a:pt x="58" y="326"/>
                  </a:lnTo>
                  <a:lnTo>
                    <a:pt x="58" y="322"/>
                  </a:lnTo>
                  <a:lnTo>
                    <a:pt x="58" y="321"/>
                  </a:lnTo>
                  <a:lnTo>
                    <a:pt x="60" y="322"/>
                  </a:lnTo>
                  <a:lnTo>
                    <a:pt x="61" y="322"/>
                  </a:lnTo>
                  <a:lnTo>
                    <a:pt x="61" y="320"/>
                  </a:lnTo>
                  <a:lnTo>
                    <a:pt x="61" y="318"/>
                  </a:lnTo>
                  <a:lnTo>
                    <a:pt x="59" y="315"/>
                  </a:lnTo>
                  <a:lnTo>
                    <a:pt x="57" y="314"/>
                  </a:lnTo>
                  <a:lnTo>
                    <a:pt x="56" y="311"/>
                  </a:lnTo>
                  <a:lnTo>
                    <a:pt x="57" y="309"/>
                  </a:lnTo>
                  <a:lnTo>
                    <a:pt x="58" y="308"/>
                  </a:lnTo>
                  <a:lnTo>
                    <a:pt x="58" y="305"/>
                  </a:lnTo>
                  <a:lnTo>
                    <a:pt x="58" y="298"/>
                  </a:lnTo>
                  <a:lnTo>
                    <a:pt x="57" y="296"/>
                  </a:lnTo>
                  <a:lnTo>
                    <a:pt x="56" y="292"/>
                  </a:lnTo>
                  <a:lnTo>
                    <a:pt x="55" y="290"/>
                  </a:lnTo>
                  <a:lnTo>
                    <a:pt x="53" y="287"/>
                  </a:lnTo>
                  <a:lnTo>
                    <a:pt x="51" y="286"/>
                  </a:lnTo>
                  <a:lnTo>
                    <a:pt x="49" y="284"/>
                  </a:lnTo>
                  <a:lnTo>
                    <a:pt x="49" y="279"/>
                  </a:lnTo>
                  <a:lnTo>
                    <a:pt x="50" y="275"/>
                  </a:lnTo>
                  <a:lnTo>
                    <a:pt x="51" y="273"/>
                  </a:lnTo>
                  <a:lnTo>
                    <a:pt x="51" y="273"/>
                  </a:lnTo>
                  <a:lnTo>
                    <a:pt x="54" y="275"/>
                  </a:lnTo>
                  <a:lnTo>
                    <a:pt x="55" y="275"/>
                  </a:lnTo>
                  <a:lnTo>
                    <a:pt x="58" y="276"/>
                  </a:lnTo>
                  <a:lnTo>
                    <a:pt x="62" y="275"/>
                  </a:lnTo>
                  <a:lnTo>
                    <a:pt x="66" y="274"/>
                  </a:lnTo>
                  <a:lnTo>
                    <a:pt x="69" y="271"/>
                  </a:lnTo>
                  <a:lnTo>
                    <a:pt x="75" y="264"/>
                  </a:lnTo>
                  <a:lnTo>
                    <a:pt x="79" y="263"/>
                  </a:lnTo>
                  <a:lnTo>
                    <a:pt x="80" y="261"/>
                  </a:lnTo>
                  <a:lnTo>
                    <a:pt x="81" y="259"/>
                  </a:lnTo>
                  <a:lnTo>
                    <a:pt x="83" y="258"/>
                  </a:lnTo>
                  <a:lnTo>
                    <a:pt x="84" y="261"/>
                  </a:lnTo>
                  <a:lnTo>
                    <a:pt x="86" y="261"/>
                  </a:lnTo>
                  <a:lnTo>
                    <a:pt x="90" y="263"/>
                  </a:lnTo>
                  <a:lnTo>
                    <a:pt x="91" y="264"/>
                  </a:lnTo>
                  <a:lnTo>
                    <a:pt x="93" y="267"/>
                  </a:lnTo>
                  <a:lnTo>
                    <a:pt x="94" y="267"/>
                  </a:lnTo>
                  <a:lnTo>
                    <a:pt x="95" y="268"/>
                  </a:lnTo>
                  <a:lnTo>
                    <a:pt x="95" y="269"/>
                  </a:lnTo>
                  <a:lnTo>
                    <a:pt x="94" y="269"/>
                  </a:lnTo>
                  <a:lnTo>
                    <a:pt x="93" y="272"/>
                  </a:lnTo>
                  <a:lnTo>
                    <a:pt x="93" y="272"/>
                  </a:lnTo>
                  <a:lnTo>
                    <a:pt x="96" y="274"/>
                  </a:lnTo>
                  <a:close/>
                  <a:moveTo>
                    <a:pt x="120" y="190"/>
                  </a:moveTo>
                  <a:lnTo>
                    <a:pt x="121" y="192"/>
                  </a:lnTo>
                  <a:lnTo>
                    <a:pt x="121" y="192"/>
                  </a:lnTo>
                  <a:lnTo>
                    <a:pt x="120" y="193"/>
                  </a:lnTo>
                  <a:lnTo>
                    <a:pt x="121" y="196"/>
                  </a:lnTo>
                  <a:lnTo>
                    <a:pt x="118" y="194"/>
                  </a:lnTo>
                  <a:lnTo>
                    <a:pt x="114" y="195"/>
                  </a:lnTo>
                  <a:lnTo>
                    <a:pt x="112" y="195"/>
                  </a:lnTo>
                  <a:lnTo>
                    <a:pt x="110" y="193"/>
                  </a:lnTo>
                  <a:lnTo>
                    <a:pt x="111" y="192"/>
                  </a:lnTo>
                  <a:lnTo>
                    <a:pt x="115" y="192"/>
                  </a:lnTo>
                  <a:lnTo>
                    <a:pt x="117" y="191"/>
                  </a:lnTo>
                  <a:lnTo>
                    <a:pt x="118" y="192"/>
                  </a:lnTo>
                  <a:lnTo>
                    <a:pt x="120" y="190"/>
                  </a:lnTo>
                  <a:close/>
                  <a:moveTo>
                    <a:pt x="185" y="231"/>
                  </a:moveTo>
                  <a:lnTo>
                    <a:pt x="185" y="231"/>
                  </a:lnTo>
                  <a:lnTo>
                    <a:pt x="184" y="231"/>
                  </a:lnTo>
                  <a:lnTo>
                    <a:pt x="184" y="231"/>
                  </a:lnTo>
                  <a:lnTo>
                    <a:pt x="184" y="231"/>
                  </a:lnTo>
                  <a:lnTo>
                    <a:pt x="185" y="231"/>
                  </a:lnTo>
                  <a:close/>
                  <a:moveTo>
                    <a:pt x="186" y="144"/>
                  </a:moveTo>
                  <a:lnTo>
                    <a:pt x="188" y="142"/>
                  </a:lnTo>
                  <a:lnTo>
                    <a:pt x="187" y="140"/>
                  </a:lnTo>
                  <a:lnTo>
                    <a:pt x="185" y="141"/>
                  </a:lnTo>
                  <a:lnTo>
                    <a:pt x="184" y="143"/>
                  </a:lnTo>
                  <a:lnTo>
                    <a:pt x="184" y="144"/>
                  </a:lnTo>
                  <a:lnTo>
                    <a:pt x="186" y="144"/>
                  </a:lnTo>
                  <a:close/>
                  <a:moveTo>
                    <a:pt x="225" y="27"/>
                  </a:moveTo>
                  <a:lnTo>
                    <a:pt x="224" y="29"/>
                  </a:lnTo>
                  <a:lnTo>
                    <a:pt x="223" y="29"/>
                  </a:lnTo>
                  <a:lnTo>
                    <a:pt x="221" y="31"/>
                  </a:lnTo>
                  <a:lnTo>
                    <a:pt x="218" y="33"/>
                  </a:lnTo>
                  <a:lnTo>
                    <a:pt x="216" y="36"/>
                  </a:lnTo>
                  <a:lnTo>
                    <a:pt x="215" y="38"/>
                  </a:lnTo>
                  <a:lnTo>
                    <a:pt x="216" y="40"/>
                  </a:lnTo>
                  <a:lnTo>
                    <a:pt x="216" y="40"/>
                  </a:lnTo>
                  <a:lnTo>
                    <a:pt x="217" y="40"/>
                  </a:lnTo>
                  <a:lnTo>
                    <a:pt x="219" y="40"/>
                  </a:lnTo>
                  <a:lnTo>
                    <a:pt x="220" y="41"/>
                  </a:lnTo>
                  <a:lnTo>
                    <a:pt x="223" y="42"/>
                  </a:lnTo>
                  <a:lnTo>
                    <a:pt x="223" y="43"/>
                  </a:lnTo>
                  <a:lnTo>
                    <a:pt x="222" y="44"/>
                  </a:lnTo>
                  <a:lnTo>
                    <a:pt x="221" y="46"/>
                  </a:lnTo>
                  <a:lnTo>
                    <a:pt x="218" y="49"/>
                  </a:lnTo>
                  <a:lnTo>
                    <a:pt x="218" y="50"/>
                  </a:lnTo>
                  <a:lnTo>
                    <a:pt x="218" y="51"/>
                  </a:lnTo>
                  <a:lnTo>
                    <a:pt x="219" y="51"/>
                  </a:lnTo>
                  <a:lnTo>
                    <a:pt x="222" y="51"/>
                  </a:lnTo>
                  <a:lnTo>
                    <a:pt x="222" y="52"/>
                  </a:lnTo>
                  <a:lnTo>
                    <a:pt x="221" y="57"/>
                  </a:lnTo>
                  <a:lnTo>
                    <a:pt x="221" y="59"/>
                  </a:lnTo>
                  <a:lnTo>
                    <a:pt x="224" y="60"/>
                  </a:lnTo>
                  <a:lnTo>
                    <a:pt x="226" y="61"/>
                  </a:lnTo>
                  <a:lnTo>
                    <a:pt x="229" y="65"/>
                  </a:lnTo>
                  <a:lnTo>
                    <a:pt x="231" y="67"/>
                  </a:lnTo>
                  <a:lnTo>
                    <a:pt x="230" y="69"/>
                  </a:lnTo>
                  <a:lnTo>
                    <a:pt x="227" y="69"/>
                  </a:lnTo>
                  <a:lnTo>
                    <a:pt x="225" y="69"/>
                  </a:lnTo>
                  <a:lnTo>
                    <a:pt x="228" y="67"/>
                  </a:lnTo>
                  <a:lnTo>
                    <a:pt x="223" y="61"/>
                  </a:lnTo>
                  <a:lnTo>
                    <a:pt x="221" y="61"/>
                  </a:lnTo>
                  <a:lnTo>
                    <a:pt x="217" y="63"/>
                  </a:lnTo>
                  <a:lnTo>
                    <a:pt x="210" y="61"/>
                  </a:lnTo>
                  <a:lnTo>
                    <a:pt x="208" y="62"/>
                  </a:lnTo>
                  <a:lnTo>
                    <a:pt x="206" y="64"/>
                  </a:lnTo>
                  <a:lnTo>
                    <a:pt x="204" y="67"/>
                  </a:lnTo>
                  <a:lnTo>
                    <a:pt x="200" y="68"/>
                  </a:lnTo>
                  <a:lnTo>
                    <a:pt x="195" y="71"/>
                  </a:lnTo>
                  <a:lnTo>
                    <a:pt x="191" y="73"/>
                  </a:lnTo>
                  <a:lnTo>
                    <a:pt x="187" y="75"/>
                  </a:lnTo>
                  <a:lnTo>
                    <a:pt x="184" y="74"/>
                  </a:lnTo>
                  <a:lnTo>
                    <a:pt x="188" y="71"/>
                  </a:lnTo>
                  <a:lnTo>
                    <a:pt x="187" y="70"/>
                  </a:lnTo>
                  <a:lnTo>
                    <a:pt x="182" y="73"/>
                  </a:lnTo>
                  <a:lnTo>
                    <a:pt x="180" y="75"/>
                  </a:lnTo>
                  <a:lnTo>
                    <a:pt x="179" y="79"/>
                  </a:lnTo>
                  <a:lnTo>
                    <a:pt x="178" y="85"/>
                  </a:lnTo>
                  <a:lnTo>
                    <a:pt x="180" y="86"/>
                  </a:lnTo>
                  <a:lnTo>
                    <a:pt x="183" y="94"/>
                  </a:lnTo>
                  <a:lnTo>
                    <a:pt x="188" y="97"/>
                  </a:lnTo>
                  <a:lnTo>
                    <a:pt x="187" y="100"/>
                  </a:lnTo>
                  <a:lnTo>
                    <a:pt x="186" y="102"/>
                  </a:lnTo>
                  <a:lnTo>
                    <a:pt x="183" y="105"/>
                  </a:lnTo>
                  <a:lnTo>
                    <a:pt x="181" y="103"/>
                  </a:lnTo>
                  <a:lnTo>
                    <a:pt x="180" y="103"/>
                  </a:lnTo>
                  <a:lnTo>
                    <a:pt x="179" y="108"/>
                  </a:lnTo>
                  <a:lnTo>
                    <a:pt x="181" y="120"/>
                  </a:lnTo>
                  <a:lnTo>
                    <a:pt x="184" y="130"/>
                  </a:lnTo>
                  <a:lnTo>
                    <a:pt x="186" y="134"/>
                  </a:lnTo>
                  <a:lnTo>
                    <a:pt x="193" y="140"/>
                  </a:lnTo>
                  <a:lnTo>
                    <a:pt x="200" y="143"/>
                  </a:lnTo>
                  <a:lnTo>
                    <a:pt x="212" y="154"/>
                  </a:lnTo>
                  <a:lnTo>
                    <a:pt x="219" y="157"/>
                  </a:lnTo>
                  <a:lnTo>
                    <a:pt x="221" y="159"/>
                  </a:lnTo>
                  <a:lnTo>
                    <a:pt x="225" y="166"/>
                  </a:lnTo>
                  <a:lnTo>
                    <a:pt x="228" y="176"/>
                  </a:lnTo>
                  <a:lnTo>
                    <a:pt x="232" y="190"/>
                  </a:lnTo>
                  <a:lnTo>
                    <a:pt x="235" y="197"/>
                  </a:lnTo>
                  <a:lnTo>
                    <a:pt x="241" y="205"/>
                  </a:lnTo>
                  <a:lnTo>
                    <a:pt x="252" y="216"/>
                  </a:lnTo>
                  <a:lnTo>
                    <a:pt x="262" y="224"/>
                  </a:lnTo>
                  <a:lnTo>
                    <a:pt x="272" y="229"/>
                  </a:lnTo>
                  <a:lnTo>
                    <a:pt x="279" y="231"/>
                  </a:lnTo>
                  <a:lnTo>
                    <a:pt x="297" y="229"/>
                  </a:lnTo>
                  <a:lnTo>
                    <a:pt x="300" y="229"/>
                  </a:lnTo>
                  <a:lnTo>
                    <a:pt x="304" y="231"/>
                  </a:lnTo>
                  <a:lnTo>
                    <a:pt x="304" y="234"/>
                  </a:lnTo>
                  <a:lnTo>
                    <a:pt x="303" y="237"/>
                  </a:lnTo>
                  <a:lnTo>
                    <a:pt x="299" y="239"/>
                  </a:lnTo>
                  <a:lnTo>
                    <a:pt x="296" y="243"/>
                  </a:lnTo>
                  <a:lnTo>
                    <a:pt x="295" y="247"/>
                  </a:lnTo>
                  <a:lnTo>
                    <a:pt x="299" y="251"/>
                  </a:lnTo>
                  <a:lnTo>
                    <a:pt x="316" y="259"/>
                  </a:lnTo>
                  <a:lnTo>
                    <a:pt x="334" y="266"/>
                  </a:lnTo>
                  <a:lnTo>
                    <a:pt x="339" y="270"/>
                  </a:lnTo>
                  <a:lnTo>
                    <a:pt x="345" y="276"/>
                  </a:lnTo>
                  <a:lnTo>
                    <a:pt x="361" y="283"/>
                  </a:lnTo>
                  <a:lnTo>
                    <a:pt x="363" y="287"/>
                  </a:lnTo>
                  <a:lnTo>
                    <a:pt x="372" y="296"/>
                  </a:lnTo>
                  <a:lnTo>
                    <a:pt x="377" y="302"/>
                  </a:lnTo>
                  <a:lnTo>
                    <a:pt x="378" y="307"/>
                  </a:lnTo>
                  <a:lnTo>
                    <a:pt x="375" y="311"/>
                  </a:lnTo>
                  <a:lnTo>
                    <a:pt x="375" y="314"/>
                  </a:lnTo>
                  <a:lnTo>
                    <a:pt x="373" y="318"/>
                  </a:lnTo>
                  <a:lnTo>
                    <a:pt x="369" y="317"/>
                  </a:lnTo>
                  <a:lnTo>
                    <a:pt x="364" y="313"/>
                  </a:lnTo>
                  <a:lnTo>
                    <a:pt x="358" y="299"/>
                  </a:lnTo>
                  <a:lnTo>
                    <a:pt x="345" y="298"/>
                  </a:lnTo>
                  <a:lnTo>
                    <a:pt x="343" y="297"/>
                  </a:lnTo>
                  <a:lnTo>
                    <a:pt x="338" y="294"/>
                  </a:lnTo>
                  <a:lnTo>
                    <a:pt x="338" y="292"/>
                  </a:lnTo>
                  <a:lnTo>
                    <a:pt x="337" y="291"/>
                  </a:lnTo>
                  <a:lnTo>
                    <a:pt x="336" y="290"/>
                  </a:lnTo>
                  <a:lnTo>
                    <a:pt x="331" y="290"/>
                  </a:lnTo>
                  <a:lnTo>
                    <a:pt x="328" y="292"/>
                  </a:lnTo>
                  <a:lnTo>
                    <a:pt x="324" y="297"/>
                  </a:lnTo>
                  <a:lnTo>
                    <a:pt x="320" y="305"/>
                  </a:lnTo>
                  <a:lnTo>
                    <a:pt x="315" y="316"/>
                  </a:lnTo>
                  <a:lnTo>
                    <a:pt x="315" y="321"/>
                  </a:lnTo>
                  <a:lnTo>
                    <a:pt x="317" y="326"/>
                  </a:lnTo>
                  <a:lnTo>
                    <a:pt x="325" y="328"/>
                  </a:lnTo>
                  <a:lnTo>
                    <a:pt x="330" y="332"/>
                  </a:lnTo>
                  <a:lnTo>
                    <a:pt x="334" y="337"/>
                  </a:lnTo>
                  <a:lnTo>
                    <a:pt x="334" y="346"/>
                  </a:lnTo>
                  <a:lnTo>
                    <a:pt x="336" y="352"/>
                  </a:lnTo>
                  <a:lnTo>
                    <a:pt x="333" y="355"/>
                  </a:lnTo>
                  <a:lnTo>
                    <a:pt x="329" y="354"/>
                  </a:lnTo>
                  <a:lnTo>
                    <a:pt x="323" y="357"/>
                  </a:lnTo>
                  <a:lnTo>
                    <a:pt x="318" y="360"/>
                  </a:lnTo>
                  <a:lnTo>
                    <a:pt x="316" y="363"/>
                  </a:lnTo>
                  <a:lnTo>
                    <a:pt x="316" y="373"/>
                  </a:lnTo>
                  <a:lnTo>
                    <a:pt x="316" y="376"/>
                  </a:lnTo>
                  <a:lnTo>
                    <a:pt x="308" y="382"/>
                  </a:lnTo>
                  <a:lnTo>
                    <a:pt x="303" y="389"/>
                  </a:lnTo>
                  <a:lnTo>
                    <a:pt x="302" y="391"/>
                  </a:lnTo>
                  <a:lnTo>
                    <a:pt x="300" y="395"/>
                  </a:lnTo>
                  <a:lnTo>
                    <a:pt x="290" y="395"/>
                  </a:lnTo>
                  <a:lnTo>
                    <a:pt x="287" y="391"/>
                  </a:lnTo>
                  <a:lnTo>
                    <a:pt x="287" y="385"/>
                  </a:lnTo>
                  <a:lnTo>
                    <a:pt x="289" y="382"/>
                  </a:lnTo>
                  <a:lnTo>
                    <a:pt x="293" y="380"/>
                  </a:lnTo>
                  <a:lnTo>
                    <a:pt x="295" y="373"/>
                  </a:lnTo>
                  <a:lnTo>
                    <a:pt x="295" y="368"/>
                  </a:lnTo>
                  <a:lnTo>
                    <a:pt x="296" y="365"/>
                  </a:lnTo>
                  <a:lnTo>
                    <a:pt x="298" y="363"/>
                  </a:lnTo>
                  <a:lnTo>
                    <a:pt x="301" y="363"/>
                  </a:lnTo>
                  <a:lnTo>
                    <a:pt x="304" y="361"/>
                  </a:lnTo>
                  <a:lnTo>
                    <a:pt x="305" y="354"/>
                  </a:lnTo>
                  <a:lnTo>
                    <a:pt x="302" y="351"/>
                  </a:lnTo>
                  <a:lnTo>
                    <a:pt x="301" y="346"/>
                  </a:lnTo>
                  <a:lnTo>
                    <a:pt x="299" y="338"/>
                  </a:lnTo>
                  <a:lnTo>
                    <a:pt x="294" y="326"/>
                  </a:lnTo>
                  <a:lnTo>
                    <a:pt x="291" y="316"/>
                  </a:lnTo>
                  <a:lnTo>
                    <a:pt x="288" y="311"/>
                  </a:lnTo>
                  <a:lnTo>
                    <a:pt x="285" y="308"/>
                  </a:lnTo>
                  <a:lnTo>
                    <a:pt x="279" y="308"/>
                  </a:lnTo>
                  <a:lnTo>
                    <a:pt x="275" y="308"/>
                  </a:lnTo>
                  <a:lnTo>
                    <a:pt x="265" y="301"/>
                  </a:lnTo>
                  <a:lnTo>
                    <a:pt x="264" y="300"/>
                  </a:lnTo>
                  <a:lnTo>
                    <a:pt x="264" y="298"/>
                  </a:lnTo>
                  <a:lnTo>
                    <a:pt x="266" y="295"/>
                  </a:lnTo>
                  <a:lnTo>
                    <a:pt x="264" y="291"/>
                  </a:lnTo>
                  <a:lnTo>
                    <a:pt x="263" y="287"/>
                  </a:lnTo>
                  <a:lnTo>
                    <a:pt x="262" y="285"/>
                  </a:lnTo>
                  <a:lnTo>
                    <a:pt x="259" y="283"/>
                  </a:lnTo>
                  <a:lnTo>
                    <a:pt x="254" y="284"/>
                  </a:lnTo>
                  <a:lnTo>
                    <a:pt x="252" y="285"/>
                  </a:lnTo>
                  <a:lnTo>
                    <a:pt x="249" y="285"/>
                  </a:lnTo>
                  <a:lnTo>
                    <a:pt x="247" y="286"/>
                  </a:lnTo>
                  <a:lnTo>
                    <a:pt x="246" y="286"/>
                  </a:lnTo>
                  <a:lnTo>
                    <a:pt x="249" y="280"/>
                  </a:lnTo>
                  <a:lnTo>
                    <a:pt x="248" y="279"/>
                  </a:lnTo>
                  <a:lnTo>
                    <a:pt x="245" y="277"/>
                  </a:lnTo>
                  <a:lnTo>
                    <a:pt x="240" y="277"/>
                  </a:lnTo>
                  <a:lnTo>
                    <a:pt x="238" y="277"/>
                  </a:lnTo>
                  <a:lnTo>
                    <a:pt x="237" y="278"/>
                  </a:lnTo>
                  <a:lnTo>
                    <a:pt x="236" y="277"/>
                  </a:lnTo>
                  <a:lnTo>
                    <a:pt x="236" y="275"/>
                  </a:lnTo>
                  <a:lnTo>
                    <a:pt x="230" y="264"/>
                  </a:lnTo>
                  <a:lnTo>
                    <a:pt x="226" y="259"/>
                  </a:lnTo>
                  <a:lnTo>
                    <a:pt x="224" y="258"/>
                  </a:lnTo>
                  <a:lnTo>
                    <a:pt x="221" y="259"/>
                  </a:lnTo>
                  <a:lnTo>
                    <a:pt x="214" y="258"/>
                  </a:lnTo>
                  <a:lnTo>
                    <a:pt x="211" y="257"/>
                  </a:lnTo>
                  <a:lnTo>
                    <a:pt x="209" y="258"/>
                  </a:lnTo>
                  <a:lnTo>
                    <a:pt x="206" y="259"/>
                  </a:lnTo>
                  <a:lnTo>
                    <a:pt x="204" y="258"/>
                  </a:lnTo>
                  <a:lnTo>
                    <a:pt x="204" y="256"/>
                  </a:lnTo>
                  <a:lnTo>
                    <a:pt x="198" y="252"/>
                  </a:lnTo>
                  <a:lnTo>
                    <a:pt x="191" y="249"/>
                  </a:lnTo>
                  <a:lnTo>
                    <a:pt x="178" y="235"/>
                  </a:lnTo>
                  <a:lnTo>
                    <a:pt x="173" y="229"/>
                  </a:lnTo>
                  <a:lnTo>
                    <a:pt x="165" y="223"/>
                  </a:lnTo>
                  <a:lnTo>
                    <a:pt x="159" y="214"/>
                  </a:lnTo>
                  <a:lnTo>
                    <a:pt x="155" y="211"/>
                  </a:lnTo>
                  <a:lnTo>
                    <a:pt x="148" y="209"/>
                  </a:lnTo>
                  <a:lnTo>
                    <a:pt x="147" y="209"/>
                  </a:lnTo>
                  <a:lnTo>
                    <a:pt x="145" y="210"/>
                  </a:lnTo>
                  <a:lnTo>
                    <a:pt x="143" y="210"/>
                  </a:lnTo>
                  <a:lnTo>
                    <a:pt x="142" y="209"/>
                  </a:lnTo>
                  <a:lnTo>
                    <a:pt x="143" y="207"/>
                  </a:lnTo>
                  <a:lnTo>
                    <a:pt x="145" y="207"/>
                  </a:lnTo>
                  <a:lnTo>
                    <a:pt x="145" y="204"/>
                  </a:lnTo>
                  <a:lnTo>
                    <a:pt x="137" y="195"/>
                  </a:lnTo>
                  <a:lnTo>
                    <a:pt x="133" y="192"/>
                  </a:lnTo>
                  <a:lnTo>
                    <a:pt x="132" y="190"/>
                  </a:lnTo>
                  <a:lnTo>
                    <a:pt x="131" y="188"/>
                  </a:lnTo>
                  <a:lnTo>
                    <a:pt x="130" y="187"/>
                  </a:lnTo>
                  <a:lnTo>
                    <a:pt x="128" y="185"/>
                  </a:lnTo>
                  <a:lnTo>
                    <a:pt x="126" y="185"/>
                  </a:lnTo>
                  <a:lnTo>
                    <a:pt x="124" y="185"/>
                  </a:lnTo>
                  <a:lnTo>
                    <a:pt x="124" y="181"/>
                  </a:lnTo>
                  <a:lnTo>
                    <a:pt x="125" y="177"/>
                  </a:lnTo>
                  <a:lnTo>
                    <a:pt x="124" y="175"/>
                  </a:lnTo>
                  <a:lnTo>
                    <a:pt x="121" y="168"/>
                  </a:lnTo>
                  <a:lnTo>
                    <a:pt x="117" y="162"/>
                  </a:lnTo>
                  <a:lnTo>
                    <a:pt x="115" y="146"/>
                  </a:lnTo>
                  <a:lnTo>
                    <a:pt x="114" y="142"/>
                  </a:lnTo>
                  <a:lnTo>
                    <a:pt x="109" y="139"/>
                  </a:lnTo>
                  <a:lnTo>
                    <a:pt x="99" y="135"/>
                  </a:lnTo>
                  <a:lnTo>
                    <a:pt x="85" y="126"/>
                  </a:lnTo>
                  <a:lnTo>
                    <a:pt x="82" y="125"/>
                  </a:lnTo>
                  <a:lnTo>
                    <a:pt x="73" y="122"/>
                  </a:lnTo>
                  <a:lnTo>
                    <a:pt x="68" y="121"/>
                  </a:lnTo>
                  <a:lnTo>
                    <a:pt x="61" y="125"/>
                  </a:lnTo>
                  <a:lnTo>
                    <a:pt x="53" y="134"/>
                  </a:lnTo>
                  <a:lnTo>
                    <a:pt x="46" y="143"/>
                  </a:lnTo>
                  <a:lnTo>
                    <a:pt x="44" y="146"/>
                  </a:lnTo>
                  <a:lnTo>
                    <a:pt x="35" y="149"/>
                  </a:lnTo>
                  <a:lnTo>
                    <a:pt x="27" y="150"/>
                  </a:lnTo>
                  <a:lnTo>
                    <a:pt x="27" y="148"/>
                  </a:lnTo>
                  <a:lnTo>
                    <a:pt x="27" y="146"/>
                  </a:lnTo>
                  <a:lnTo>
                    <a:pt x="28" y="144"/>
                  </a:lnTo>
                  <a:lnTo>
                    <a:pt x="30" y="141"/>
                  </a:lnTo>
                  <a:lnTo>
                    <a:pt x="32" y="138"/>
                  </a:lnTo>
                  <a:lnTo>
                    <a:pt x="33" y="137"/>
                  </a:lnTo>
                  <a:lnTo>
                    <a:pt x="33" y="135"/>
                  </a:lnTo>
                  <a:lnTo>
                    <a:pt x="32" y="133"/>
                  </a:lnTo>
                  <a:lnTo>
                    <a:pt x="31" y="132"/>
                  </a:lnTo>
                  <a:lnTo>
                    <a:pt x="23" y="134"/>
                  </a:lnTo>
                  <a:lnTo>
                    <a:pt x="22" y="134"/>
                  </a:lnTo>
                  <a:lnTo>
                    <a:pt x="16" y="131"/>
                  </a:lnTo>
                  <a:lnTo>
                    <a:pt x="11" y="127"/>
                  </a:lnTo>
                  <a:lnTo>
                    <a:pt x="8" y="125"/>
                  </a:lnTo>
                  <a:lnTo>
                    <a:pt x="8" y="123"/>
                  </a:lnTo>
                  <a:lnTo>
                    <a:pt x="8" y="121"/>
                  </a:lnTo>
                  <a:lnTo>
                    <a:pt x="8" y="119"/>
                  </a:lnTo>
                  <a:lnTo>
                    <a:pt x="6" y="118"/>
                  </a:lnTo>
                  <a:lnTo>
                    <a:pt x="8" y="115"/>
                  </a:lnTo>
                  <a:lnTo>
                    <a:pt x="10" y="112"/>
                  </a:lnTo>
                  <a:lnTo>
                    <a:pt x="11" y="110"/>
                  </a:lnTo>
                  <a:lnTo>
                    <a:pt x="12" y="110"/>
                  </a:lnTo>
                  <a:lnTo>
                    <a:pt x="13" y="108"/>
                  </a:lnTo>
                  <a:lnTo>
                    <a:pt x="11" y="103"/>
                  </a:lnTo>
                  <a:lnTo>
                    <a:pt x="11" y="102"/>
                  </a:lnTo>
                  <a:lnTo>
                    <a:pt x="10" y="102"/>
                  </a:lnTo>
                  <a:lnTo>
                    <a:pt x="8" y="102"/>
                  </a:lnTo>
                  <a:lnTo>
                    <a:pt x="5" y="101"/>
                  </a:lnTo>
                  <a:lnTo>
                    <a:pt x="4" y="99"/>
                  </a:lnTo>
                  <a:lnTo>
                    <a:pt x="3" y="97"/>
                  </a:lnTo>
                  <a:lnTo>
                    <a:pt x="2" y="94"/>
                  </a:lnTo>
                  <a:lnTo>
                    <a:pt x="0" y="92"/>
                  </a:lnTo>
                  <a:lnTo>
                    <a:pt x="0" y="90"/>
                  </a:lnTo>
                  <a:lnTo>
                    <a:pt x="2" y="89"/>
                  </a:lnTo>
                  <a:lnTo>
                    <a:pt x="5" y="89"/>
                  </a:lnTo>
                  <a:lnTo>
                    <a:pt x="6" y="90"/>
                  </a:lnTo>
                  <a:lnTo>
                    <a:pt x="11" y="86"/>
                  </a:lnTo>
                  <a:lnTo>
                    <a:pt x="13" y="86"/>
                  </a:lnTo>
                  <a:lnTo>
                    <a:pt x="15" y="85"/>
                  </a:lnTo>
                  <a:lnTo>
                    <a:pt x="16" y="80"/>
                  </a:lnTo>
                  <a:lnTo>
                    <a:pt x="16" y="78"/>
                  </a:lnTo>
                  <a:lnTo>
                    <a:pt x="17" y="77"/>
                  </a:lnTo>
                  <a:lnTo>
                    <a:pt x="16" y="77"/>
                  </a:lnTo>
                  <a:lnTo>
                    <a:pt x="12" y="73"/>
                  </a:lnTo>
                  <a:lnTo>
                    <a:pt x="11" y="69"/>
                  </a:lnTo>
                  <a:lnTo>
                    <a:pt x="8" y="65"/>
                  </a:lnTo>
                  <a:lnTo>
                    <a:pt x="6" y="63"/>
                  </a:lnTo>
                  <a:lnTo>
                    <a:pt x="5" y="62"/>
                  </a:lnTo>
                  <a:lnTo>
                    <a:pt x="5" y="60"/>
                  </a:lnTo>
                  <a:lnTo>
                    <a:pt x="5" y="59"/>
                  </a:lnTo>
                  <a:lnTo>
                    <a:pt x="10" y="56"/>
                  </a:lnTo>
                  <a:lnTo>
                    <a:pt x="13" y="53"/>
                  </a:lnTo>
                  <a:lnTo>
                    <a:pt x="13" y="55"/>
                  </a:lnTo>
                  <a:lnTo>
                    <a:pt x="16" y="56"/>
                  </a:lnTo>
                  <a:lnTo>
                    <a:pt x="22" y="54"/>
                  </a:lnTo>
                  <a:lnTo>
                    <a:pt x="26" y="53"/>
                  </a:lnTo>
                  <a:lnTo>
                    <a:pt x="29" y="51"/>
                  </a:lnTo>
                  <a:lnTo>
                    <a:pt x="30" y="51"/>
                  </a:lnTo>
                  <a:lnTo>
                    <a:pt x="37" y="54"/>
                  </a:lnTo>
                  <a:lnTo>
                    <a:pt x="39" y="53"/>
                  </a:lnTo>
                  <a:lnTo>
                    <a:pt x="43" y="50"/>
                  </a:lnTo>
                  <a:lnTo>
                    <a:pt x="44" y="48"/>
                  </a:lnTo>
                  <a:lnTo>
                    <a:pt x="47" y="43"/>
                  </a:lnTo>
                  <a:lnTo>
                    <a:pt x="47" y="42"/>
                  </a:lnTo>
                  <a:lnTo>
                    <a:pt x="46" y="39"/>
                  </a:lnTo>
                  <a:lnTo>
                    <a:pt x="47" y="38"/>
                  </a:lnTo>
                  <a:lnTo>
                    <a:pt x="51" y="34"/>
                  </a:lnTo>
                  <a:lnTo>
                    <a:pt x="53" y="32"/>
                  </a:lnTo>
                  <a:lnTo>
                    <a:pt x="55" y="29"/>
                  </a:lnTo>
                  <a:lnTo>
                    <a:pt x="57" y="29"/>
                  </a:lnTo>
                  <a:lnTo>
                    <a:pt x="57" y="30"/>
                  </a:lnTo>
                  <a:lnTo>
                    <a:pt x="58" y="32"/>
                  </a:lnTo>
                  <a:lnTo>
                    <a:pt x="58" y="38"/>
                  </a:lnTo>
                  <a:lnTo>
                    <a:pt x="58" y="39"/>
                  </a:lnTo>
                  <a:lnTo>
                    <a:pt x="62" y="43"/>
                  </a:lnTo>
                  <a:lnTo>
                    <a:pt x="64" y="45"/>
                  </a:lnTo>
                  <a:lnTo>
                    <a:pt x="69" y="47"/>
                  </a:lnTo>
                  <a:lnTo>
                    <a:pt x="70" y="47"/>
                  </a:lnTo>
                  <a:lnTo>
                    <a:pt x="68" y="50"/>
                  </a:lnTo>
                  <a:lnTo>
                    <a:pt x="72" y="54"/>
                  </a:lnTo>
                  <a:lnTo>
                    <a:pt x="73" y="56"/>
                  </a:lnTo>
                  <a:lnTo>
                    <a:pt x="74" y="58"/>
                  </a:lnTo>
                  <a:lnTo>
                    <a:pt x="76" y="57"/>
                  </a:lnTo>
                  <a:lnTo>
                    <a:pt x="77" y="56"/>
                  </a:lnTo>
                  <a:lnTo>
                    <a:pt x="76" y="53"/>
                  </a:lnTo>
                  <a:lnTo>
                    <a:pt x="76" y="51"/>
                  </a:lnTo>
                  <a:lnTo>
                    <a:pt x="76" y="50"/>
                  </a:lnTo>
                  <a:lnTo>
                    <a:pt x="76" y="48"/>
                  </a:lnTo>
                  <a:lnTo>
                    <a:pt x="78" y="45"/>
                  </a:lnTo>
                  <a:lnTo>
                    <a:pt x="82" y="40"/>
                  </a:lnTo>
                  <a:lnTo>
                    <a:pt x="84" y="37"/>
                  </a:lnTo>
                  <a:lnTo>
                    <a:pt x="84" y="33"/>
                  </a:lnTo>
                  <a:lnTo>
                    <a:pt x="84" y="28"/>
                  </a:lnTo>
                  <a:lnTo>
                    <a:pt x="85" y="28"/>
                  </a:lnTo>
                  <a:lnTo>
                    <a:pt x="89" y="28"/>
                  </a:lnTo>
                  <a:lnTo>
                    <a:pt x="89" y="28"/>
                  </a:lnTo>
                  <a:lnTo>
                    <a:pt x="90" y="31"/>
                  </a:lnTo>
                  <a:lnTo>
                    <a:pt x="91" y="34"/>
                  </a:lnTo>
                  <a:lnTo>
                    <a:pt x="92" y="36"/>
                  </a:lnTo>
                  <a:lnTo>
                    <a:pt x="94" y="37"/>
                  </a:lnTo>
                  <a:lnTo>
                    <a:pt x="96" y="37"/>
                  </a:lnTo>
                  <a:lnTo>
                    <a:pt x="101" y="34"/>
                  </a:lnTo>
                  <a:lnTo>
                    <a:pt x="104" y="33"/>
                  </a:lnTo>
                  <a:lnTo>
                    <a:pt x="106" y="34"/>
                  </a:lnTo>
                  <a:lnTo>
                    <a:pt x="106" y="35"/>
                  </a:lnTo>
                  <a:lnTo>
                    <a:pt x="109" y="39"/>
                  </a:lnTo>
                  <a:lnTo>
                    <a:pt x="110" y="40"/>
                  </a:lnTo>
                  <a:lnTo>
                    <a:pt x="112" y="39"/>
                  </a:lnTo>
                  <a:lnTo>
                    <a:pt x="112" y="39"/>
                  </a:lnTo>
                  <a:lnTo>
                    <a:pt x="112" y="37"/>
                  </a:lnTo>
                  <a:lnTo>
                    <a:pt x="111" y="34"/>
                  </a:lnTo>
                  <a:lnTo>
                    <a:pt x="110" y="31"/>
                  </a:lnTo>
                  <a:lnTo>
                    <a:pt x="109" y="29"/>
                  </a:lnTo>
                  <a:lnTo>
                    <a:pt x="109" y="28"/>
                  </a:lnTo>
                  <a:lnTo>
                    <a:pt x="109" y="25"/>
                  </a:lnTo>
                  <a:lnTo>
                    <a:pt x="110" y="23"/>
                  </a:lnTo>
                  <a:lnTo>
                    <a:pt x="112" y="22"/>
                  </a:lnTo>
                  <a:lnTo>
                    <a:pt x="114" y="22"/>
                  </a:lnTo>
                  <a:lnTo>
                    <a:pt x="116" y="24"/>
                  </a:lnTo>
                  <a:lnTo>
                    <a:pt x="119" y="25"/>
                  </a:lnTo>
                  <a:lnTo>
                    <a:pt x="121" y="25"/>
                  </a:lnTo>
                  <a:lnTo>
                    <a:pt x="121" y="23"/>
                  </a:lnTo>
                  <a:lnTo>
                    <a:pt x="121" y="22"/>
                  </a:lnTo>
                  <a:lnTo>
                    <a:pt x="120" y="20"/>
                  </a:lnTo>
                  <a:lnTo>
                    <a:pt x="120" y="17"/>
                  </a:lnTo>
                  <a:lnTo>
                    <a:pt x="121" y="10"/>
                  </a:lnTo>
                  <a:lnTo>
                    <a:pt x="123" y="11"/>
                  </a:lnTo>
                  <a:lnTo>
                    <a:pt x="126" y="11"/>
                  </a:lnTo>
                  <a:lnTo>
                    <a:pt x="130" y="11"/>
                  </a:lnTo>
                  <a:lnTo>
                    <a:pt x="131" y="14"/>
                  </a:lnTo>
                  <a:lnTo>
                    <a:pt x="134" y="15"/>
                  </a:lnTo>
                  <a:lnTo>
                    <a:pt x="137" y="15"/>
                  </a:lnTo>
                  <a:lnTo>
                    <a:pt x="139" y="14"/>
                  </a:lnTo>
                  <a:lnTo>
                    <a:pt x="140" y="14"/>
                  </a:lnTo>
                  <a:lnTo>
                    <a:pt x="141" y="10"/>
                  </a:lnTo>
                  <a:lnTo>
                    <a:pt x="143" y="7"/>
                  </a:lnTo>
                  <a:lnTo>
                    <a:pt x="147" y="5"/>
                  </a:lnTo>
                  <a:lnTo>
                    <a:pt x="153" y="5"/>
                  </a:lnTo>
                  <a:lnTo>
                    <a:pt x="156" y="4"/>
                  </a:lnTo>
                  <a:lnTo>
                    <a:pt x="159" y="4"/>
                  </a:lnTo>
                  <a:lnTo>
                    <a:pt x="161" y="5"/>
                  </a:lnTo>
                  <a:lnTo>
                    <a:pt x="164" y="5"/>
                  </a:lnTo>
                  <a:lnTo>
                    <a:pt x="170" y="2"/>
                  </a:lnTo>
                  <a:lnTo>
                    <a:pt x="177" y="0"/>
                  </a:lnTo>
                  <a:lnTo>
                    <a:pt x="177" y="1"/>
                  </a:lnTo>
                  <a:lnTo>
                    <a:pt x="177" y="1"/>
                  </a:lnTo>
                  <a:lnTo>
                    <a:pt x="177" y="3"/>
                  </a:lnTo>
                  <a:lnTo>
                    <a:pt x="175" y="5"/>
                  </a:lnTo>
                  <a:lnTo>
                    <a:pt x="176" y="7"/>
                  </a:lnTo>
                  <a:lnTo>
                    <a:pt x="180" y="12"/>
                  </a:lnTo>
                  <a:lnTo>
                    <a:pt x="181" y="15"/>
                  </a:lnTo>
                  <a:lnTo>
                    <a:pt x="183" y="18"/>
                  </a:lnTo>
                  <a:lnTo>
                    <a:pt x="186" y="19"/>
                  </a:lnTo>
                  <a:lnTo>
                    <a:pt x="190" y="20"/>
                  </a:lnTo>
                  <a:lnTo>
                    <a:pt x="193" y="20"/>
                  </a:lnTo>
                  <a:lnTo>
                    <a:pt x="197" y="22"/>
                  </a:lnTo>
                  <a:lnTo>
                    <a:pt x="208" y="24"/>
                  </a:lnTo>
                  <a:lnTo>
                    <a:pt x="214" y="25"/>
                  </a:lnTo>
                  <a:lnTo>
                    <a:pt x="219" y="25"/>
                  </a:lnTo>
                  <a:lnTo>
                    <a:pt x="225" y="2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0" name="Freeform 157">
              <a:extLst>
                <a:ext uri="{FF2B5EF4-FFF2-40B4-BE49-F238E27FC236}">
                  <a16:creationId xmlns="" xmlns:a16="http://schemas.microsoft.com/office/drawing/2014/main" id="{D35A72EF-9E90-3B67-D5A5-66D2CAA183FA}"/>
                </a:ext>
              </a:extLst>
            </p:cNvPr>
            <p:cNvSpPr>
              <a:spLocks noChangeArrowheads="1"/>
            </p:cNvSpPr>
            <p:nvPr/>
          </p:nvSpPr>
          <p:spPr bwMode="auto">
            <a:xfrm>
              <a:off x="8688388" y="8336205"/>
              <a:ext cx="5493" cy="5497"/>
            </a:xfrm>
            <a:custGeom>
              <a:avLst/>
              <a:gdLst>
                <a:gd name="T0" fmla="*/ 4 w 5"/>
                <a:gd name="T1" fmla="*/ 3 h 4"/>
                <a:gd name="T2" fmla="*/ 2 w 5"/>
                <a:gd name="T3" fmla="*/ 3 h 4"/>
                <a:gd name="T4" fmla="*/ 0 w 5"/>
                <a:gd name="T5" fmla="*/ 2 h 4"/>
                <a:gd name="T6" fmla="*/ 0 w 5"/>
                <a:gd name="T7" fmla="*/ 0 h 4"/>
                <a:gd name="T8" fmla="*/ 0 w 5"/>
                <a:gd name="T9" fmla="*/ 0 h 4"/>
                <a:gd name="T10" fmla="*/ 3 w 5"/>
                <a:gd name="T11" fmla="*/ 0 h 4"/>
                <a:gd name="T12" fmla="*/ 3 w 5"/>
                <a:gd name="T13" fmla="*/ 2 h 4"/>
                <a:gd name="T14" fmla="*/ 4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3"/>
                  </a:moveTo>
                  <a:lnTo>
                    <a:pt x="2" y="3"/>
                  </a:lnTo>
                  <a:lnTo>
                    <a:pt x="0" y="2"/>
                  </a:lnTo>
                  <a:lnTo>
                    <a:pt x="0" y="0"/>
                  </a:lnTo>
                  <a:lnTo>
                    <a:pt x="0" y="0"/>
                  </a:lnTo>
                  <a:lnTo>
                    <a:pt x="3" y="0"/>
                  </a:lnTo>
                  <a:lnTo>
                    <a:pt x="3"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1" name="Freeform 159">
              <a:extLst>
                <a:ext uri="{FF2B5EF4-FFF2-40B4-BE49-F238E27FC236}">
                  <a16:creationId xmlns="" xmlns:a16="http://schemas.microsoft.com/office/drawing/2014/main" id="{2FB7AE0F-6157-3E0F-C028-0DFBDC1CF71F}"/>
                </a:ext>
              </a:extLst>
            </p:cNvPr>
            <p:cNvSpPr>
              <a:spLocks noChangeArrowheads="1"/>
            </p:cNvSpPr>
            <p:nvPr/>
          </p:nvSpPr>
          <p:spPr bwMode="auto">
            <a:xfrm>
              <a:off x="8545513" y="8220808"/>
              <a:ext cx="5493" cy="10990"/>
            </a:xfrm>
            <a:custGeom>
              <a:avLst/>
              <a:gdLst>
                <a:gd name="T0" fmla="*/ 4 w 5"/>
                <a:gd name="T1" fmla="*/ 2 h 7"/>
                <a:gd name="T2" fmla="*/ 2 w 5"/>
                <a:gd name="T3" fmla="*/ 6 h 7"/>
                <a:gd name="T4" fmla="*/ 0 w 5"/>
                <a:gd name="T5" fmla="*/ 3 h 7"/>
                <a:gd name="T6" fmla="*/ 0 w 5"/>
                <a:gd name="T7" fmla="*/ 1 h 7"/>
                <a:gd name="T8" fmla="*/ 0 w 5"/>
                <a:gd name="T9" fmla="*/ 0 h 7"/>
                <a:gd name="T10" fmla="*/ 3 w 5"/>
                <a:gd name="T11" fmla="*/ 1 h 7"/>
                <a:gd name="T12" fmla="*/ 4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2"/>
                  </a:moveTo>
                  <a:lnTo>
                    <a:pt x="2" y="6"/>
                  </a:lnTo>
                  <a:lnTo>
                    <a:pt x="0" y="3"/>
                  </a:lnTo>
                  <a:lnTo>
                    <a:pt x="0" y="1"/>
                  </a:lnTo>
                  <a:lnTo>
                    <a:pt x="0"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2" name="Freeform 160">
              <a:extLst>
                <a:ext uri="{FF2B5EF4-FFF2-40B4-BE49-F238E27FC236}">
                  <a16:creationId xmlns="" xmlns:a16="http://schemas.microsoft.com/office/drawing/2014/main" id="{D7BD0C16-635D-809C-CDF1-0F33D21C19CC}"/>
                </a:ext>
              </a:extLst>
            </p:cNvPr>
            <p:cNvSpPr>
              <a:spLocks noChangeArrowheads="1"/>
            </p:cNvSpPr>
            <p:nvPr/>
          </p:nvSpPr>
          <p:spPr bwMode="auto">
            <a:xfrm>
              <a:off x="8765321" y="8132885"/>
              <a:ext cx="5493" cy="5493"/>
            </a:xfrm>
            <a:custGeom>
              <a:avLst/>
              <a:gdLst>
                <a:gd name="T0" fmla="*/ 3 w 4"/>
                <a:gd name="T1" fmla="*/ 2 h 3"/>
                <a:gd name="T2" fmla="*/ 1 w 4"/>
                <a:gd name="T3" fmla="*/ 2 h 3"/>
                <a:gd name="T4" fmla="*/ 0 w 4"/>
                <a:gd name="T5" fmla="*/ 2 h 3"/>
                <a:gd name="T6" fmla="*/ 0 w 4"/>
                <a:gd name="T7" fmla="*/ 2 h 3"/>
                <a:gd name="T8" fmla="*/ 0 w 4"/>
                <a:gd name="T9" fmla="*/ 0 h 3"/>
                <a:gd name="T10" fmla="*/ 3 w 4"/>
                <a:gd name="T11" fmla="*/ 1 h 3"/>
                <a:gd name="T12" fmla="*/ 3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2"/>
                  </a:moveTo>
                  <a:lnTo>
                    <a:pt x="1" y="2"/>
                  </a:lnTo>
                  <a:lnTo>
                    <a:pt x="0" y="2"/>
                  </a:lnTo>
                  <a:lnTo>
                    <a:pt x="0" y="2"/>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3" name="Freeform 161">
              <a:extLst>
                <a:ext uri="{FF2B5EF4-FFF2-40B4-BE49-F238E27FC236}">
                  <a16:creationId xmlns="" xmlns:a16="http://schemas.microsoft.com/office/drawing/2014/main" id="{7D980C36-CE35-665B-13B7-73B283453D8E}"/>
                </a:ext>
              </a:extLst>
            </p:cNvPr>
            <p:cNvSpPr>
              <a:spLocks noChangeArrowheads="1"/>
            </p:cNvSpPr>
            <p:nvPr/>
          </p:nvSpPr>
          <p:spPr bwMode="auto">
            <a:xfrm>
              <a:off x="8540016" y="8116397"/>
              <a:ext cx="5497" cy="5497"/>
            </a:xfrm>
            <a:custGeom>
              <a:avLst/>
              <a:gdLst>
                <a:gd name="T0" fmla="*/ 2 w 6"/>
                <a:gd name="T1" fmla="*/ 3 h 6"/>
                <a:gd name="T2" fmla="*/ 2 w 6"/>
                <a:gd name="T3" fmla="*/ 5 h 6"/>
                <a:gd name="T4" fmla="*/ 0 w 6"/>
                <a:gd name="T5" fmla="*/ 5 h 6"/>
                <a:gd name="T6" fmla="*/ 1 w 6"/>
                <a:gd name="T7" fmla="*/ 4 h 6"/>
                <a:gd name="T8" fmla="*/ 2 w 6"/>
                <a:gd name="T9" fmla="*/ 1 h 6"/>
                <a:gd name="T10" fmla="*/ 4 w 6"/>
                <a:gd name="T11" fmla="*/ 0 h 6"/>
                <a:gd name="T12" fmla="*/ 5 w 6"/>
                <a:gd name="T13" fmla="*/ 1 h 6"/>
                <a:gd name="T14" fmla="*/ 4 w 6"/>
                <a:gd name="T15" fmla="*/ 2 h 6"/>
                <a:gd name="T16" fmla="*/ 2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3"/>
                  </a:moveTo>
                  <a:lnTo>
                    <a:pt x="2" y="5"/>
                  </a:lnTo>
                  <a:lnTo>
                    <a:pt x="0" y="5"/>
                  </a:lnTo>
                  <a:lnTo>
                    <a:pt x="1" y="4"/>
                  </a:lnTo>
                  <a:lnTo>
                    <a:pt x="2" y="1"/>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4" name="Freeform 163">
              <a:extLst>
                <a:ext uri="{FF2B5EF4-FFF2-40B4-BE49-F238E27FC236}">
                  <a16:creationId xmlns="" xmlns:a16="http://schemas.microsoft.com/office/drawing/2014/main" id="{5C62CF2F-3384-2554-A6DC-A04DE65EAF58}"/>
                </a:ext>
              </a:extLst>
            </p:cNvPr>
            <p:cNvSpPr>
              <a:spLocks noChangeArrowheads="1"/>
            </p:cNvSpPr>
            <p:nvPr/>
          </p:nvSpPr>
          <p:spPr bwMode="auto">
            <a:xfrm>
              <a:off x="8616949" y="8022981"/>
              <a:ext cx="16487" cy="10990"/>
            </a:xfrm>
            <a:custGeom>
              <a:avLst/>
              <a:gdLst>
                <a:gd name="T0" fmla="*/ 10 w 12"/>
                <a:gd name="T1" fmla="*/ 0 h 7"/>
                <a:gd name="T2" fmla="*/ 11 w 12"/>
                <a:gd name="T3" fmla="*/ 2 h 7"/>
                <a:gd name="T4" fmla="*/ 11 w 12"/>
                <a:gd name="T5" fmla="*/ 2 h 7"/>
                <a:gd name="T6" fmla="*/ 10 w 12"/>
                <a:gd name="T7" fmla="*/ 3 h 7"/>
                <a:gd name="T8" fmla="*/ 11 w 12"/>
                <a:gd name="T9" fmla="*/ 6 h 7"/>
                <a:gd name="T10" fmla="*/ 8 w 12"/>
                <a:gd name="T11" fmla="*/ 4 h 7"/>
                <a:gd name="T12" fmla="*/ 4 w 12"/>
                <a:gd name="T13" fmla="*/ 5 h 7"/>
                <a:gd name="T14" fmla="*/ 2 w 12"/>
                <a:gd name="T15" fmla="*/ 5 h 7"/>
                <a:gd name="T16" fmla="*/ 0 w 12"/>
                <a:gd name="T17" fmla="*/ 3 h 7"/>
                <a:gd name="T18" fmla="*/ 1 w 12"/>
                <a:gd name="T19" fmla="*/ 2 h 7"/>
                <a:gd name="T20" fmla="*/ 5 w 12"/>
                <a:gd name="T21" fmla="*/ 2 h 7"/>
                <a:gd name="T22" fmla="*/ 7 w 12"/>
                <a:gd name="T23" fmla="*/ 1 h 7"/>
                <a:gd name="T24" fmla="*/ 8 w 12"/>
                <a:gd name="T25" fmla="*/ 2 h 7"/>
                <a:gd name="T26" fmla="*/ 10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10" y="0"/>
                  </a:moveTo>
                  <a:lnTo>
                    <a:pt x="11" y="2"/>
                  </a:lnTo>
                  <a:lnTo>
                    <a:pt x="11" y="2"/>
                  </a:lnTo>
                  <a:lnTo>
                    <a:pt x="10" y="3"/>
                  </a:lnTo>
                  <a:lnTo>
                    <a:pt x="11" y="6"/>
                  </a:lnTo>
                  <a:lnTo>
                    <a:pt x="8" y="4"/>
                  </a:lnTo>
                  <a:lnTo>
                    <a:pt x="4" y="5"/>
                  </a:lnTo>
                  <a:lnTo>
                    <a:pt x="2" y="5"/>
                  </a:lnTo>
                  <a:lnTo>
                    <a:pt x="0" y="3"/>
                  </a:lnTo>
                  <a:lnTo>
                    <a:pt x="1" y="2"/>
                  </a:lnTo>
                  <a:lnTo>
                    <a:pt x="5" y="2"/>
                  </a:lnTo>
                  <a:lnTo>
                    <a:pt x="7" y="1"/>
                  </a:lnTo>
                  <a:lnTo>
                    <a:pt x="8" y="2"/>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5" name="Freeform 164">
              <a:extLst>
                <a:ext uri="{FF2B5EF4-FFF2-40B4-BE49-F238E27FC236}">
                  <a16:creationId xmlns="" xmlns:a16="http://schemas.microsoft.com/office/drawing/2014/main" id="{B5B89370-C688-20B9-96C8-797CF09E84C5}"/>
                </a:ext>
              </a:extLst>
            </p:cNvPr>
            <p:cNvSpPr>
              <a:spLocks noChangeArrowheads="1"/>
            </p:cNvSpPr>
            <p:nvPr/>
          </p:nvSpPr>
          <p:spPr bwMode="auto">
            <a:xfrm>
              <a:off x="8704872" y="8072436"/>
              <a:ext cx="5497" cy="5497"/>
            </a:xfrm>
            <a:custGeom>
              <a:avLst/>
              <a:gdLst>
                <a:gd name="T0" fmla="*/ 1 w 2"/>
                <a:gd name="T1" fmla="*/ 0 h 1"/>
                <a:gd name="T2" fmla="*/ 1 w 2"/>
                <a:gd name="T3" fmla="*/ 0 h 1"/>
                <a:gd name="T4" fmla="*/ 0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6" name="Freeform 165">
              <a:extLst>
                <a:ext uri="{FF2B5EF4-FFF2-40B4-BE49-F238E27FC236}">
                  <a16:creationId xmlns="" xmlns:a16="http://schemas.microsoft.com/office/drawing/2014/main" id="{6838E9A5-4113-19AA-6DC1-022D004C642C}"/>
                </a:ext>
              </a:extLst>
            </p:cNvPr>
            <p:cNvSpPr>
              <a:spLocks noChangeArrowheads="1"/>
            </p:cNvSpPr>
            <p:nvPr/>
          </p:nvSpPr>
          <p:spPr bwMode="auto">
            <a:xfrm>
              <a:off x="8704872" y="7962532"/>
              <a:ext cx="5497" cy="5497"/>
            </a:xfrm>
            <a:custGeom>
              <a:avLst/>
              <a:gdLst>
                <a:gd name="T0" fmla="*/ 2 w 5"/>
                <a:gd name="T1" fmla="*/ 4 h 5"/>
                <a:gd name="T2" fmla="*/ 4 w 5"/>
                <a:gd name="T3" fmla="*/ 2 h 5"/>
                <a:gd name="T4" fmla="*/ 3 w 5"/>
                <a:gd name="T5" fmla="*/ 0 h 5"/>
                <a:gd name="T6" fmla="*/ 1 w 5"/>
                <a:gd name="T7" fmla="*/ 1 h 5"/>
                <a:gd name="T8" fmla="*/ 0 w 5"/>
                <a:gd name="T9" fmla="*/ 3 h 5"/>
                <a:gd name="T10" fmla="*/ 0 w 5"/>
                <a:gd name="T11" fmla="*/ 4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4" y="2"/>
                  </a:lnTo>
                  <a:lnTo>
                    <a:pt x="3" y="0"/>
                  </a:lnTo>
                  <a:lnTo>
                    <a:pt x="1" y="1"/>
                  </a:lnTo>
                  <a:lnTo>
                    <a:pt x="0" y="3"/>
                  </a:lnTo>
                  <a:lnTo>
                    <a:pt x="0" y="4"/>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7" name="Freeform 167">
              <a:extLst>
                <a:ext uri="{FF2B5EF4-FFF2-40B4-BE49-F238E27FC236}">
                  <a16:creationId xmlns="" xmlns:a16="http://schemas.microsoft.com/office/drawing/2014/main" id="{E95F018B-663F-25A7-9867-7A1F967B11AD}"/>
                </a:ext>
              </a:extLst>
            </p:cNvPr>
            <p:cNvSpPr>
              <a:spLocks noChangeArrowheads="1"/>
            </p:cNvSpPr>
            <p:nvPr/>
          </p:nvSpPr>
          <p:spPr bwMode="auto">
            <a:xfrm>
              <a:off x="9012603" y="8001000"/>
              <a:ext cx="71439" cy="76933"/>
            </a:xfrm>
            <a:custGeom>
              <a:avLst/>
              <a:gdLst>
                <a:gd name="T0" fmla="*/ 49 w 56"/>
                <a:gd name="T1" fmla="*/ 44 h 62"/>
                <a:gd name="T2" fmla="*/ 41 w 56"/>
                <a:gd name="T3" fmla="*/ 46 h 62"/>
                <a:gd name="T4" fmla="*/ 39 w 56"/>
                <a:gd name="T5" fmla="*/ 50 h 62"/>
                <a:gd name="T6" fmla="*/ 37 w 56"/>
                <a:gd name="T7" fmla="*/ 49 h 62"/>
                <a:gd name="T8" fmla="*/ 33 w 56"/>
                <a:gd name="T9" fmla="*/ 47 h 62"/>
                <a:gd name="T10" fmla="*/ 23 w 56"/>
                <a:gd name="T11" fmla="*/ 54 h 62"/>
                <a:gd name="T12" fmla="*/ 22 w 56"/>
                <a:gd name="T13" fmla="*/ 60 h 62"/>
                <a:gd name="T14" fmla="*/ 17 w 56"/>
                <a:gd name="T15" fmla="*/ 61 h 62"/>
                <a:gd name="T16" fmla="*/ 17 w 56"/>
                <a:gd name="T17" fmla="*/ 58 h 62"/>
                <a:gd name="T18" fmla="*/ 15 w 56"/>
                <a:gd name="T19" fmla="*/ 47 h 62"/>
                <a:gd name="T20" fmla="*/ 12 w 56"/>
                <a:gd name="T21" fmla="*/ 43 h 62"/>
                <a:gd name="T22" fmla="*/ 6 w 56"/>
                <a:gd name="T23" fmla="*/ 40 h 62"/>
                <a:gd name="T24" fmla="*/ 2 w 56"/>
                <a:gd name="T25" fmla="*/ 32 h 62"/>
                <a:gd name="T26" fmla="*/ 1 w 56"/>
                <a:gd name="T27" fmla="*/ 31 h 62"/>
                <a:gd name="T28" fmla="*/ 1 w 56"/>
                <a:gd name="T29" fmla="*/ 25 h 62"/>
                <a:gd name="T30" fmla="*/ 0 w 56"/>
                <a:gd name="T31" fmla="*/ 22 h 62"/>
                <a:gd name="T32" fmla="*/ 4 w 56"/>
                <a:gd name="T33" fmla="*/ 22 h 62"/>
                <a:gd name="T34" fmla="*/ 9 w 56"/>
                <a:gd name="T35" fmla="*/ 19 h 62"/>
                <a:gd name="T36" fmla="*/ 14 w 56"/>
                <a:gd name="T37" fmla="*/ 17 h 62"/>
                <a:gd name="T38" fmla="*/ 14 w 56"/>
                <a:gd name="T39" fmla="*/ 13 h 62"/>
                <a:gd name="T40" fmla="*/ 19 w 56"/>
                <a:gd name="T41" fmla="*/ 9 h 62"/>
                <a:gd name="T42" fmla="*/ 19 w 56"/>
                <a:gd name="T43" fmla="*/ 6 h 62"/>
                <a:gd name="T44" fmla="*/ 19 w 56"/>
                <a:gd name="T45" fmla="*/ 3 h 62"/>
                <a:gd name="T46" fmla="*/ 23 w 56"/>
                <a:gd name="T47" fmla="*/ 0 h 62"/>
                <a:gd name="T48" fmla="*/ 25 w 56"/>
                <a:gd name="T49" fmla="*/ 1 h 62"/>
                <a:gd name="T50" fmla="*/ 25 w 56"/>
                <a:gd name="T51" fmla="*/ 4 h 62"/>
                <a:gd name="T52" fmla="*/ 30 w 56"/>
                <a:gd name="T53" fmla="*/ 7 h 62"/>
                <a:gd name="T54" fmla="*/ 35 w 56"/>
                <a:gd name="T55" fmla="*/ 10 h 62"/>
                <a:gd name="T56" fmla="*/ 38 w 56"/>
                <a:gd name="T57" fmla="*/ 15 h 62"/>
                <a:gd name="T58" fmla="*/ 44 w 56"/>
                <a:gd name="T59" fmla="*/ 19 h 62"/>
                <a:gd name="T60" fmla="*/ 52 w 56"/>
                <a:gd name="T61" fmla="*/ 26 h 62"/>
                <a:gd name="T62" fmla="*/ 55 w 56"/>
                <a:gd name="T63" fmla="*/ 26 h 62"/>
                <a:gd name="T64" fmla="*/ 54 w 56"/>
                <a:gd name="T65" fmla="*/ 29 h 62"/>
                <a:gd name="T66" fmla="*/ 50 w 56"/>
                <a:gd name="T67" fmla="*/ 38 h 62"/>
                <a:gd name="T68" fmla="*/ 47 w 56"/>
                <a:gd name="T69" fmla="*/ 40 h 62"/>
                <a:gd name="T70" fmla="*/ 49 w 56"/>
                <a:gd name="T71"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62">
                  <a:moveTo>
                    <a:pt x="49" y="44"/>
                  </a:moveTo>
                  <a:lnTo>
                    <a:pt x="49" y="44"/>
                  </a:lnTo>
                  <a:lnTo>
                    <a:pt x="43" y="45"/>
                  </a:lnTo>
                  <a:lnTo>
                    <a:pt x="41" y="46"/>
                  </a:lnTo>
                  <a:lnTo>
                    <a:pt x="40" y="49"/>
                  </a:lnTo>
                  <a:lnTo>
                    <a:pt x="39" y="50"/>
                  </a:lnTo>
                  <a:lnTo>
                    <a:pt x="39" y="50"/>
                  </a:lnTo>
                  <a:lnTo>
                    <a:pt x="37" y="49"/>
                  </a:lnTo>
                  <a:lnTo>
                    <a:pt x="35" y="47"/>
                  </a:lnTo>
                  <a:lnTo>
                    <a:pt x="33" y="47"/>
                  </a:lnTo>
                  <a:lnTo>
                    <a:pt x="24" y="51"/>
                  </a:lnTo>
                  <a:lnTo>
                    <a:pt x="23" y="54"/>
                  </a:lnTo>
                  <a:lnTo>
                    <a:pt x="22" y="59"/>
                  </a:lnTo>
                  <a:lnTo>
                    <a:pt x="22" y="60"/>
                  </a:lnTo>
                  <a:lnTo>
                    <a:pt x="21" y="61"/>
                  </a:lnTo>
                  <a:lnTo>
                    <a:pt x="17" y="61"/>
                  </a:lnTo>
                  <a:lnTo>
                    <a:pt x="17" y="60"/>
                  </a:lnTo>
                  <a:lnTo>
                    <a:pt x="17" y="58"/>
                  </a:lnTo>
                  <a:lnTo>
                    <a:pt x="17" y="54"/>
                  </a:lnTo>
                  <a:lnTo>
                    <a:pt x="15" y="47"/>
                  </a:lnTo>
                  <a:lnTo>
                    <a:pt x="14" y="45"/>
                  </a:lnTo>
                  <a:lnTo>
                    <a:pt x="12" y="43"/>
                  </a:lnTo>
                  <a:lnTo>
                    <a:pt x="10" y="42"/>
                  </a:lnTo>
                  <a:lnTo>
                    <a:pt x="6" y="40"/>
                  </a:lnTo>
                  <a:lnTo>
                    <a:pt x="4" y="37"/>
                  </a:lnTo>
                  <a:lnTo>
                    <a:pt x="2" y="32"/>
                  </a:lnTo>
                  <a:lnTo>
                    <a:pt x="1" y="31"/>
                  </a:lnTo>
                  <a:lnTo>
                    <a:pt x="1" y="31"/>
                  </a:lnTo>
                  <a:lnTo>
                    <a:pt x="2" y="28"/>
                  </a:lnTo>
                  <a:lnTo>
                    <a:pt x="1" y="25"/>
                  </a:lnTo>
                  <a:lnTo>
                    <a:pt x="0" y="23"/>
                  </a:lnTo>
                  <a:lnTo>
                    <a:pt x="0" y="22"/>
                  </a:lnTo>
                  <a:lnTo>
                    <a:pt x="3" y="22"/>
                  </a:lnTo>
                  <a:lnTo>
                    <a:pt x="4" y="22"/>
                  </a:lnTo>
                  <a:lnTo>
                    <a:pt x="6" y="20"/>
                  </a:lnTo>
                  <a:lnTo>
                    <a:pt x="9" y="19"/>
                  </a:lnTo>
                  <a:lnTo>
                    <a:pt x="14" y="18"/>
                  </a:lnTo>
                  <a:lnTo>
                    <a:pt x="14" y="17"/>
                  </a:lnTo>
                  <a:lnTo>
                    <a:pt x="13" y="15"/>
                  </a:lnTo>
                  <a:lnTo>
                    <a:pt x="14" y="13"/>
                  </a:lnTo>
                  <a:lnTo>
                    <a:pt x="19" y="10"/>
                  </a:lnTo>
                  <a:lnTo>
                    <a:pt x="19" y="9"/>
                  </a:lnTo>
                  <a:lnTo>
                    <a:pt x="20" y="7"/>
                  </a:lnTo>
                  <a:lnTo>
                    <a:pt x="19" y="6"/>
                  </a:lnTo>
                  <a:lnTo>
                    <a:pt x="18" y="4"/>
                  </a:lnTo>
                  <a:lnTo>
                    <a:pt x="19" y="3"/>
                  </a:lnTo>
                  <a:lnTo>
                    <a:pt x="21" y="2"/>
                  </a:lnTo>
                  <a:lnTo>
                    <a:pt x="23" y="0"/>
                  </a:lnTo>
                  <a:lnTo>
                    <a:pt x="24" y="0"/>
                  </a:lnTo>
                  <a:lnTo>
                    <a:pt x="25" y="1"/>
                  </a:lnTo>
                  <a:lnTo>
                    <a:pt x="25" y="3"/>
                  </a:lnTo>
                  <a:lnTo>
                    <a:pt x="25" y="4"/>
                  </a:lnTo>
                  <a:lnTo>
                    <a:pt x="27" y="5"/>
                  </a:lnTo>
                  <a:lnTo>
                    <a:pt x="30" y="7"/>
                  </a:lnTo>
                  <a:lnTo>
                    <a:pt x="33" y="8"/>
                  </a:lnTo>
                  <a:lnTo>
                    <a:pt x="35" y="10"/>
                  </a:lnTo>
                  <a:lnTo>
                    <a:pt x="37" y="13"/>
                  </a:lnTo>
                  <a:lnTo>
                    <a:pt x="38" y="15"/>
                  </a:lnTo>
                  <a:lnTo>
                    <a:pt x="41" y="17"/>
                  </a:lnTo>
                  <a:lnTo>
                    <a:pt x="44" y="19"/>
                  </a:lnTo>
                  <a:lnTo>
                    <a:pt x="43" y="23"/>
                  </a:lnTo>
                  <a:lnTo>
                    <a:pt x="52" y="26"/>
                  </a:lnTo>
                  <a:lnTo>
                    <a:pt x="54" y="26"/>
                  </a:lnTo>
                  <a:lnTo>
                    <a:pt x="55" y="26"/>
                  </a:lnTo>
                  <a:lnTo>
                    <a:pt x="55" y="27"/>
                  </a:lnTo>
                  <a:lnTo>
                    <a:pt x="54" y="29"/>
                  </a:lnTo>
                  <a:lnTo>
                    <a:pt x="50" y="37"/>
                  </a:lnTo>
                  <a:lnTo>
                    <a:pt x="50" y="38"/>
                  </a:lnTo>
                  <a:lnTo>
                    <a:pt x="47" y="40"/>
                  </a:lnTo>
                  <a:lnTo>
                    <a:pt x="47" y="40"/>
                  </a:lnTo>
                  <a:lnTo>
                    <a:pt x="48" y="43"/>
                  </a:lnTo>
                  <a:lnTo>
                    <a:pt x="49" y="4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8" name="Freeform 169">
              <a:extLst>
                <a:ext uri="{FF2B5EF4-FFF2-40B4-BE49-F238E27FC236}">
                  <a16:creationId xmlns="" xmlns:a16="http://schemas.microsoft.com/office/drawing/2014/main" id="{7329A885-AA7C-DF84-7A2D-B9AB433FE4B4}"/>
                </a:ext>
              </a:extLst>
            </p:cNvPr>
            <p:cNvSpPr>
              <a:spLocks noChangeArrowheads="1"/>
            </p:cNvSpPr>
            <p:nvPr/>
          </p:nvSpPr>
          <p:spPr bwMode="auto">
            <a:xfrm>
              <a:off x="9045574" y="7187712"/>
              <a:ext cx="236295" cy="175846"/>
            </a:xfrm>
            <a:custGeom>
              <a:avLst/>
              <a:gdLst>
                <a:gd name="T0" fmla="*/ 4 w 188"/>
                <a:gd name="T1" fmla="*/ 56 h 141"/>
                <a:gd name="T2" fmla="*/ 8 w 188"/>
                <a:gd name="T3" fmla="*/ 45 h 141"/>
                <a:gd name="T4" fmla="*/ 4 w 188"/>
                <a:gd name="T5" fmla="*/ 59 h 141"/>
                <a:gd name="T6" fmla="*/ 182 w 188"/>
                <a:gd name="T7" fmla="*/ 44 h 141"/>
                <a:gd name="T8" fmla="*/ 177 w 188"/>
                <a:gd name="T9" fmla="*/ 58 h 141"/>
                <a:gd name="T10" fmla="*/ 184 w 188"/>
                <a:gd name="T11" fmla="*/ 62 h 141"/>
                <a:gd name="T12" fmla="*/ 186 w 188"/>
                <a:gd name="T13" fmla="*/ 65 h 141"/>
                <a:gd name="T14" fmla="*/ 182 w 188"/>
                <a:gd name="T15" fmla="*/ 72 h 141"/>
                <a:gd name="T16" fmla="*/ 170 w 188"/>
                <a:gd name="T17" fmla="*/ 74 h 141"/>
                <a:gd name="T18" fmla="*/ 166 w 188"/>
                <a:gd name="T19" fmla="*/ 81 h 141"/>
                <a:gd name="T20" fmla="*/ 156 w 188"/>
                <a:gd name="T21" fmla="*/ 88 h 141"/>
                <a:gd name="T22" fmla="*/ 154 w 188"/>
                <a:gd name="T23" fmla="*/ 102 h 141"/>
                <a:gd name="T24" fmla="*/ 151 w 188"/>
                <a:gd name="T25" fmla="*/ 108 h 141"/>
                <a:gd name="T26" fmla="*/ 149 w 188"/>
                <a:gd name="T27" fmla="*/ 117 h 141"/>
                <a:gd name="T28" fmla="*/ 155 w 188"/>
                <a:gd name="T29" fmla="*/ 119 h 141"/>
                <a:gd name="T30" fmla="*/ 155 w 188"/>
                <a:gd name="T31" fmla="*/ 125 h 141"/>
                <a:gd name="T32" fmla="*/ 147 w 188"/>
                <a:gd name="T33" fmla="*/ 125 h 141"/>
                <a:gd name="T34" fmla="*/ 147 w 188"/>
                <a:gd name="T35" fmla="*/ 119 h 141"/>
                <a:gd name="T36" fmla="*/ 140 w 188"/>
                <a:gd name="T37" fmla="*/ 120 h 141"/>
                <a:gd name="T38" fmla="*/ 132 w 188"/>
                <a:gd name="T39" fmla="*/ 127 h 141"/>
                <a:gd name="T40" fmla="*/ 124 w 188"/>
                <a:gd name="T41" fmla="*/ 133 h 141"/>
                <a:gd name="T42" fmla="*/ 114 w 188"/>
                <a:gd name="T43" fmla="*/ 137 h 141"/>
                <a:gd name="T44" fmla="*/ 105 w 188"/>
                <a:gd name="T45" fmla="*/ 136 h 141"/>
                <a:gd name="T46" fmla="*/ 97 w 188"/>
                <a:gd name="T47" fmla="*/ 137 h 141"/>
                <a:gd name="T48" fmla="*/ 85 w 188"/>
                <a:gd name="T49" fmla="*/ 138 h 141"/>
                <a:gd name="T50" fmla="*/ 83 w 188"/>
                <a:gd name="T51" fmla="*/ 133 h 141"/>
                <a:gd name="T52" fmla="*/ 79 w 188"/>
                <a:gd name="T53" fmla="*/ 123 h 141"/>
                <a:gd name="T54" fmla="*/ 70 w 188"/>
                <a:gd name="T55" fmla="*/ 117 h 141"/>
                <a:gd name="T56" fmla="*/ 67 w 188"/>
                <a:gd name="T57" fmla="*/ 115 h 141"/>
                <a:gd name="T58" fmla="*/ 61 w 188"/>
                <a:gd name="T59" fmla="*/ 112 h 141"/>
                <a:gd name="T60" fmla="*/ 57 w 188"/>
                <a:gd name="T61" fmla="*/ 107 h 141"/>
                <a:gd name="T62" fmla="*/ 62 w 188"/>
                <a:gd name="T63" fmla="*/ 88 h 141"/>
                <a:gd name="T64" fmla="*/ 55 w 188"/>
                <a:gd name="T65" fmla="*/ 81 h 141"/>
                <a:gd name="T66" fmla="*/ 40 w 188"/>
                <a:gd name="T67" fmla="*/ 76 h 141"/>
                <a:gd name="T68" fmla="*/ 25 w 188"/>
                <a:gd name="T69" fmla="*/ 70 h 141"/>
                <a:gd name="T70" fmla="*/ 16 w 188"/>
                <a:gd name="T71" fmla="*/ 64 h 141"/>
                <a:gd name="T72" fmla="*/ 11 w 188"/>
                <a:gd name="T73" fmla="*/ 64 h 141"/>
                <a:gd name="T74" fmla="*/ 9 w 188"/>
                <a:gd name="T75" fmla="*/ 45 h 141"/>
                <a:gd name="T76" fmla="*/ 5 w 188"/>
                <a:gd name="T77" fmla="*/ 19 h 141"/>
                <a:gd name="T78" fmla="*/ 27 w 188"/>
                <a:gd name="T79" fmla="*/ 4 h 141"/>
                <a:gd name="T80" fmla="*/ 47 w 188"/>
                <a:gd name="T81" fmla="*/ 0 h 141"/>
                <a:gd name="T82" fmla="*/ 63 w 188"/>
                <a:gd name="T83" fmla="*/ 0 h 141"/>
                <a:gd name="T84" fmla="*/ 71 w 188"/>
                <a:gd name="T85" fmla="*/ 4 h 141"/>
                <a:gd name="T86" fmla="*/ 90 w 188"/>
                <a:gd name="T87" fmla="*/ 4 h 141"/>
                <a:gd name="T88" fmla="*/ 103 w 188"/>
                <a:gd name="T89" fmla="*/ 8 h 141"/>
                <a:gd name="T90" fmla="*/ 116 w 188"/>
                <a:gd name="T91" fmla="*/ 6 h 141"/>
                <a:gd name="T92" fmla="*/ 125 w 188"/>
                <a:gd name="T93" fmla="*/ 0 h 141"/>
                <a:gd name="T94" fmla="*/ 133 w 188"/>
                <a:gd name="T95" fmla="*/ 11 h 141"/>
                <a:gd name="T96" fmla="*/ 152 w 188"/>
                <a:gd name="T97" fmla="*/ 17 h 141"/>
                <a:gd name="T98" fmla="*/ 165 w 188"/>
                <a:gd name="T99" fmla="*/ 29 h 141"/>
                <a:gd name="T100" fmla="*/ 176 w 188"/>
                <a:gd name="T101" fmla="*/ 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41">
                  <a:moveTo>
                    <a:pt x="2" y="64"/>
                  </a:moveTo>
                  <a:lnTo>
                    <a:pt x="0" y="63"/>
                  </a:lnTo>
                  <a:lnTo>
                    <a:pt x="4" y="56"/>
                  </a:lnTo>
                  <a:lnTo>
                    <a:pt x="6" y="52"/>
                  </a:lnTo>
                  <a:lnTo>
                    <a:pt x="6" y="47"/>
                  </a:lnTo>
                  <a:lnTo>
                    <a:pt x="8" y="45"/>
                  </a:lnTo>
                  <a:lnTo>
                    <a:pt x="8" y="47"/>
                  </a:lnTo>
                  <a:lnTo>
                    <a:pt x="7" y="52"/>
                  </a:lnTo>
                  <a:lnTo>
                    <a:pt x="4" y="59"/>
                  </a:lnTo>
                  <a:lnTo>
                    <a:pt x="2" y="64"/>
                  </a:lnTo>
                  <a:close/>
                  <a:moveTo>
                    <a:pt x="182" y="42"/>
                  </a:moveTo>
                  <a:lnTo>
                    <a:pt x="182" y="44"/>
                  </a:lnTo>
                  <a:lnTo>
                    <a:pt x="181" y="48"/>
                  </a:lnTo>
                  <a:lnTo>
                    <a:pt x="179" y="54"/>
                  </a:lnTo>
                  <a:lnTo>
                    <a:pt x="177" y="58"/>
                  </a:lnTo>
                  <a:lnTo>
                    <a:pt x="177" y="60"/>
                  </a:lnTo>
                  <a:lnTo>
                    <a:pt x="179" y="61"/>
                  </a:lnTo>
                  <a:lnTo>
                    <a:pt x="184" y="62"/>
                  </a:lnTo>
                  <a:lnTo>
                    <a:pt x="187" y="63"/>
                  </a:lnTo>
                  <a:lnTo>
                    <a:pt x="187" y="64"/>
                  </a:lnTo>
                  <a:lnTo>
                    <a:pt x="186" y="65"/>
                  </a:lnTo>
                  <a:lnTo>
                    <a:pt x="184" y="66"/>
                  </a:lnTo>
                  <a:lnTo>
                    <a:pt x="183" y="67"/>
                  </a:lnTo>
                  <a:lnTo>
                    <a:pt x="182" y="72"/>
                  </a:lnTo>
                  <a:lnTo>
                    <a:pt x="172" y="71"/>
                  </a:lnTo>
                  <a:lnTo>
                    <a:pt x="171" y="72"/>
                  </a:lnTo>
                  <a:lnTo>
                    <a:pt x="170" y="74"/>
                  </a:lnTo>
                  <a:lnTo>
                    <a:pt x="170" y="76"/>
                  </a:lnTo>
                  <a:lnTo>
                    <a:pt x="168" y="79"/>
                  </a:lnTo>
                  <a:lnTo>
                    <a:pt x="166" y="81"/>
                  </a:lnTo>
                  <a:lnTo>
                    <a:pt x="162" y="82"/>
                  </a:lnTo>
                  <a:lnTo>
                    <a:pt x="159" y="83"/>
                  </a:lnTo>
                  <a:lnTo>
                    <a:pt x="156" y="88"/>
                  </a:lnTo>
                  <a:lnTo>
                    <a:pt x="154" y="94"/>
                  </a:lnTo>
                  <a:lnTo>
                    <a:pt x="154" y="99"/>
                  </a:lnTo>
                  <a:lnTo>
                    <a:pt x="154" y="102"/>
                  </a:lnTo>
                  <a:lnTo>
                    <a:pt x="154" y="103"/>
                  </a:lnTo>
                  <a:lnTo>
                    <a:pt x="153" y="105"/>
                  </a:lnTo>
                  <a:lnTo>
                    <a:pt x="151" y="108"/>
                  </a:lnTo>
                  <a:lnTo>
                    <a:pt x="149" y="113"/>
                  </a:lnTo>
                  <a:lnTo>
                    <a:pt x="148" y="116"/>
                  </a:lnTo>
                  <a:lnTo>
                    <a:pt x="149" y="117"/>
                  </a:lnTo>
                  <a:lnTo>
                    <a:pt x="151" y="117"/>
                  </a:lnTo>
                  <a:lnTo>
                    <a:pt x="153" y="117"/>
                  </a:lnTo>
                  <a:lnTo>
                    <a:pt x="155" y="119"/>
                  </a:lnTo>
                  <a:lnTo>
                    <a:pt x="155" y="122"/>
                  </a:lnTo>
                  <a:lnTo>
                    <a:pt x="155" y="123"/>
                  </a:lnTo>
                  <a:lnTo>
                    <a:pt x="155" y="125"/>
                  </a:lnTo>
                  <a:lnTo>
                    <a:pt x="153" y="126"/>
                  </a:lnTo>
                  <a:lnTo>
                    <a:pt x="149" y="126"/>
                  </a:lnTo>
                  <a:lnTo>
                    <a:pt x="147" y="125"/>
                  </a:lnTo>
                  <a:lnTo>
                    <a:pt x="147" y="124"/>
                  </a:lnTo>
                  <a:lnTo>
                    <a:pt x="148" y="122"/>
                  </a:lnTo>
                  <a:lnTo>
                    <a:pt x="147" y="119"/>
                  </a:lnTo>
                  <a:lnTo>
                    <a:pt x="146" y="117"/>
                  </a:lnTo>
                  <a:lnTo>
                    <a:pt x="143" y="120"/>
                  </a:lnTo>
                  <a:lnTo>
                    <a:pt x="140" y="120"/>
                  </a:lnTo>
                  <a:lnTo>
                    <a:pt x="137" y="122"/>
                  </a:lnTo>
                  <a:lnTo>
                    <a:pt x="135" y="125"/>
                  </a:lnTo>
                  <a:lnTo>
                    <a:pt x="132" y="127"/>
                  </a:lnTo>
                  <a:lnTo>
                    <a:pt x="127" y="125"/>
                  </a:lnTo>
                  <a:lnTo>
                    <a:pt x="125" y="127"/>
                  </a:lnTo>
                  <a:lnTo>
                    <a:pt x="124" y="133"/>
                  </a:lnTo>
                  <a:lnTo>
                    <a:pt x="124" y="135"/>
                  </a:lnTo>
                  <a:lnTo>
                    <a:pt x="119" y="135"/>
                  </a:lnTo>
                  <a:lnTo>
                    <a:pt x="114" y="137"/>
                  </a:lnTo>
                  <a:lnTo>
                    <a:pt x="109" y="140"/>
                  </a:lnTo>
                  <a:lnTo>
                    <a:pt x="107" y="138"/>
                  </a:lnTo>
                  <a:lnTo>
                    <a:pt x="105" y="136"/>
                  </a:lnTo>
                  <a:lnTo>
                    <a:pt x="102" y="136"/>
                  </a:lnTo>
                  <a:lnTo>
                    <a:pt x="99" y="137"/>
                  </a:lnTo>
                  <a:lnTo>
                    <a:pt x="97" y="137"/>
                  </a:lnTo>
                  <a:lnTo>
                    <a:pt x="95" y="137"/>
                  </a:lnTo>
                  <a:lnTo>
                    <a:pt x="91" y="138"/>
                  </a:lnTo>
                  <a:lnTo>
                    <a:pt x="85" y="138"/>
                  </a:lnTo>
                  <a:lnTo>
                    <a:pt x="83" y="137"/>
                  </a:lnTo>
                  <a:lnTo>
                    <a:pt x="83" y="136"/>
                  </a:lnTo>
                  <a:lnTo>
                    <a:pt x="83" y="133"/>
                  </a:lnTo>
                  <a:lnTo>
                    <a:pt x="83" y="129"/>
                  </a:lnTo>
                  <a:lnTo>
                    <a:pt x="81" y="126"/>
                  </a:lnTo>
                  <a:lnTo>
                    <a:pt x="79" y="123"/>
                  </a:lnTo>
                  <a:lnTo>
                    <a:pt x="76" y="121"/>
                  </a:lnTo>
                  <a:lnTo>
                    <a:pt x="72" y="118"/>
                  </a:lnTo>
                  <a:lnTo>
                    <a:pt x="70" y="117"/>
                  </a:lnTo>
                  <a:lnTo>
                    <a:pt x="69" y="117"/>
                  </a:lnTo>
                  <a:lnTo>
                    <a:pt x="68" y="116"/>
                  </a:lnTo>
                  <a:lnTo>
                    <a:pt x="67" y="115"/>
                  </a:lnTo>
                  <a:lnTo>
                    <a:pt x="66" y="114"/>
                  </a:lnTo>
                  <a:lnTo>
                    <a:pt x="64" y="112"/>
                  </a:lnTo>
                  <a:lnTo>
                    <a:pt x="61" y="112"/>
                  </a:lnTo>
                  <a:lnTo>
                    <a:pt x="60" y="115"/>
                  </a:lnTo>
                  <a:lnTo>
                    <a:pt x="58" y="111"/>
                  </a:lnTo>
                  <a:lnTo>
                    <a:pt x="57" y="107"/>
                  </a:lnTo>
                  <a:lnTo>
                    <a:pt x="57" y="103"/>
                  </a:lnTo>
                  <a:lnTo>
                    <a:pt x="58" y="99"/>
                  </a:lnTo>
                  <a:lnTo>
                    <a:pt x="62" y="88"/>
                  </a:lnTo>
                  <a:lnTo>
                    <a:pt x="62" y="86"/>
                  </a:lnTo>
                  <a:lnTo>
                    <a:pt x="59" y="83"/>
                  </a:lnTo>
                  <a:lnTo>
                    <a:pt x="55" y="81"/>
                  </a:lnTo>
                  <a:lnTo>
                    <a:pt x="53" y="76"/>
                  </a:lnTo>
                  <a:lnTo>
                    <a:pt x="47" y="75"/>
                  </a:lnTo>
                  <a:lnTo>
                    <a:pt x="40" y="76"/>
                  </a:lnTo>
                  <a:lnTo>
                    <a:pt x="38" y="75"/>
                  </a:lnTo>
                  <a:lnTo>
                    <a:pt x="31" y="73"/>
                  </a:lnTo>
                  <a:lnTo>
                    <a:pt x="25" y="70"/>
                  </a:lnTo>
                  <a:lnTo>
                    <a:pt x="21" y="68"/>
                  </a:lnTo>
                  <a:lnTo>
                    <a:pt x="18" y="66"/>
                  </a:lnTo>
                  <a:lnTo>
                    <a:pt x="16" y="64"/>
                  </a:lnTo>
                  <a:lnTo>
                    <a:pt x="13" y="64"/>
                  </a:lnTo>
                  <a:lnTo>
                    <a:pt x="11" y="64"/>
                  </a:lnTo>
                  <a:lnTo>
                    <a:pt x="11" y="64"/>
                  </a:lnTo>
                  <a:lnTo>
                    <a:pt x="10" y="60"/>
                  </a:lnTo>
                  <a:lnTo>
                    <a:pt x="11" y="53"/>
                  </a:lnTo>
                  <a:lnTo>
                    <a:pt x="9" y="45"/>
                  </a:lnTo>
                  <a:lnTo>
                    <a:pt x="6" y="33"/>
                  </a:lnTo>
                  <a:lnTo>
                    <a:pt x="5" y="21"/>
                  </a:lnTo>
                  <a:lnTo>
                    <a:pt x="5" y="19"/>
                  </a:lnTo>
                  <a:lnTo>
                    <a:pt x="14" y="12"/>
                  </a:lnTo>
                  <a:lnTo>
                    <a:pt x="24" y="5"/>
                  </a:lnTo>
                  <a:lnTo>
                    <a:pt x="27" y="4"/>
                  </a:lnTo>
                  <a:lnTo>
                    <a:pt x="37" y="0"/>
                  </a:lnTo>
                  <a:lnTo>
                    <a:pt x="38" y="0"/>
                  </a:lnTo>
                  <a:lnTo>
                    <a:pt x="47" y="0"/>
                  </a:lnTo>
                  <a:lnTo>
                    <a:pt x="54" y="1"/>
                  </a:lnTo>
                  <a:lnTo>
                    <a:pt x="60" y="1"/>
                  </a:lnTo>
                  <a:lnTo>
                    <a:pt x="63" y="0"/>
                  </a:lnTo>
                  <a:lnTo>
                    <a:pt x="66" y="1"/>
                  </a:lnTo>
                  <a:lnTo>
                    <a:pt x="69" y="4"/>
                  </a:lnTo>
                  <a:lnTo>
                    <a:pt x="71" y="4"/>
                  </a:lnTo>
                  <a:lnTo>
                    <a:pt x="73" y="2"/>
                  </a:lnTo>
                  <a:lnTo>
                    <a:pt x="86" y="4"/>
                  </a:lnTo>
                  <a:lnTo>
                    <a:pt x="90" y="4"/>
                  </a:lnTo>
                  <a:lnTo>
                    <a:pt x="93" y="4"/>
                  </a:lnTo>
                  <a:lnTo>
                    <a:pt x="99" y="6"/>
                  </a:lnTo>
                  <a:lnTo>
                    <a:pt x="103" y="8"/>
                  </a:lnTo>
                  <a:lnTo>
                    <a:pt x="111" y="7"/>
                  </a:lnTo>
                  <a:lnTo>
                    <a:pt x="114" y="7"/>
                  </a:lnTo>
                  <a:lnTo>
                    <a:pt x="116" y="6"/>
                  </a:lnTo>
                  <a:lnTo>
                    <a:pt x="121" y="1"/>
                  </a:lnTo>
                  <a:lnTo>
                    <a:pt x="124" y="0"/>
                  </a:lnTo>
                  <a:lnTo>
                    <a:pt x="125" y="0"/>
                  </a:lnTo>
                  <a:lnTo>
                    <a:pt x="128" y="0"/>
                  </a:lnTo>
                  <a:lnTo>
                    <a:pt x="129" y="4"/>
                  </a:lnTo>
                  <a:lnTo>
                    <a:pt x="133" y="11"/>
                  </a:lnTo>
                  <a:lnTo>
                    <a:pt x="138" y="13"/>
                  </a:lnTo>
                  <a:lnTo>
                    <a:pt x="149" y="15"/>
                  </a:lnTo>
                  <a:lnTo>
                    <a:pt x="152" y="17"/>
                  </a:lnTo>
                  <a:lnTo>
                    <a:pt x="159" y="23"/>
                  </a:lnTo>
                  <a:lnTo>
                    <a:pt x="163" y="26"/>
                  </a:lnTo>
                  <a:lnTo>
                    <a:pt x="165" y="29"/>
                  </a:lnTo>
                  <a:lnTo>
                    <a:pt x="170" y="34"/>
                  </a:lnTo>
                  <a:lnTo>
                    <a:pt x="171" y="37"/>
                  </a:lnTo>
                  <a:lnTo>
                    <a:pt x="176" y="40"/>
                  </a:lnTo>
                  <a:lnTo>
                    <a:pt x="180" y="41"/>
                  </a:lnTo>
                  <a:lnTo>
                    <a:pt x="182" y="4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9" name="Freeform 170">
              <a:extLst>
                <a:ext uri="{FF2B5EF4-FFF2-40B4-BE49-F238E27FC236}">
                  <a16:creationId xmlns="" xmlns:a16="http://schemas.microsoft.com/office/drawing/2014/main" id="{4322E410-746E-4A07-8231-D3DAD8D7F590}"/>
                </a:ext>
              </a:extLst>
            </p:cNvPr>
            <p:cNvSpPr>
              <a:spLocks noChangeArrowheads="1"/>
            </p:cNvSpPr>
            <p:nvPr/>
          </p:nvSpPr>
          <p:spPr bwMode="auto">
            <a:xfrm>
              <a:off x="9045574" y="7242663"/>
              <a:ext cx="10990" cy="27474"/>
            </a:xfrm>
            <a:custGeom>
              <a:avLst/>
              <a:gdLst>
                <a:gd name="T0" fmla="*/ 2 w 9"/>
                <a:gd name="T1" fmla="*/ 19 h 20"/>
                <a:gd name="T2" fmla="*/ 0 w 9"/>
                <a:gd name="T3" fmla="*/ 18 h 20"/>
                <a:gd name="T4" fmla="*/ 4 w 9"/>
                <a:gd name="T5" fmla="*/ 11 h 20"/>
                <a:gd name="T6" fmla="*/ 6 w 9"/>
                <a:gd name="T7" fmla="*/ 7 h 20"/>
                <a:gd name="T8" fmla="*/ 6 w 9"/>
                <a:gd name="T9" fmla="*/ 2 h 20"/>
                <a:gd name="T10" fmla="*/ 8 w 9"/>
                <a:gd name="T11" fmla="*/ 0 h 20"/>
                <a:gd name="T12" fmla="*/ 8 w 9"/>
                <a:gd name="T13" fmla="*/ 2 h 20"/>
                <a:gd name="T14" fmla="*/ 7 w 9"/>
                <a:gd name="T15" fmla="*/ 7 h 20"/>
                <a:gd name="T16" fmla="*/ 4 w 9"/>
                <a:gd name="T17" fmla="*/ 14 h 20"/>
                <a:gd name="T18" fmla="*/ 2 w 9"/>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2" y="19"/>
                  </a:moveTo>
                  <a:lnTo>
                    <a:pt x="0" y="18"/>
                  </a:lnTo>
                  <a:lnTo>
                    <a:pt x="4" y="11"/>
                  </a:lnTo>
                  <a:lnTo>
                    <a:pt x="6" y="7"/>
                  </a:lnTo>
                  <a:lnTo>
                    <a:pt x="6" y="2"/>
                  </a:lnTo>
                  <a:lnTo>
                    <a:pt x="8" y="0"/>
                  </a:lnTo>
                  <a:lnTo>
                    <a:pt x="8" y="2"/>
                  </a:lnTo>
                  <a:lnTo>
                    <a:pt x="7" y="7"/>
                  </a:lnTo>
                  <a:lnTo>
                    <a:pt x="4" y="14"/>
                  </a:lnTo>
                  <a:lnTo>
                    <a:pt x="2"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0" name="Freeform 172">
              <a:extLst>
                <a:ext uri="{FF2B5EF4-FFF2-40B4-BE49-F238E27FC236}">
                  <a16:creationId xmlns="" xmlns:a16="http://schemas.microsoft.com/office/drawing/2014/main" id="{2561F5B8-AFD9-B569-EB86-5CD8AB8B07F3}"/>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1" name="Freeform 173">
              <a:extLst>
                <a:ext uri="{FF2B5EF4-FFF2-40B4-BE49-F238E27FC236}">
                  <a16:creationId xmlns="" xmlns:a16="http://schemas.microsoft.com/office/drawing/2014/main" id="{5883CB4F-7971-B180-5664-CBCCA5C0E378}"/>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2" name="Freeform 174">
              <a:extLst>
                <a:ext uri="{FF2B5EF4-FFF2-40B4-BE49-F238E27FC236}">
                  <a16:creationId xmlns="" xmlns:a16="http://schemas.microsoft.com/office/drawing/2014/main" id="{352F2ED5-1417-1F35-C4F6-186B3EDDB539}"/>
                </a:ext>
              </a:extLst>
            </p:cNvPr>
            <p:cNvSpPr>
              <a:spLocks noChangeArrowheads="1"/>
            </p:cNvSpPr>
            <p:nvPr/>
          </p:nvSpPr>
          <p:spPr bwMode="auto">
            <a:xfrm>
              <a:off x="9051071" y="7066817"/>
              <a:ext cx="285750" cy="175846"/>
            </a:xfrm>
            <a:custGeom>
              <a:avLst/>
              <a:gdLst>
                <a:gd name="T0" fmla="*/ 207 w 230"/>
                <a:gd name="T1" fmla="*/ 33 h 141"/>
                <a:gd name="T2" fmla="*/ 216 w 230"/>
                <a:gd name="T3" fmla="*/ 45 h 141"/>
                <a:gd name="T4" fmla="*/ 217 w 230"/>
                <a:gd name="T5" fmla="*/ 52 h 141"/>
                <a:gd name="T6" fmla="*/ 213 w 230"/>
                <a:gd name="T7" fmla="*/ 60 h 141"/>
                <a:gd name="T8" fmla="*/ 212 w 230"/>
                <a:gd name="T9" fmla="*/ 72 h 141"/>
                <a:gd name="T10" fmla="*/ 219 w 230"/>
                <a:gd name="T11" fmla="*/ 74 h 141"/>
                <a:gd name="T12" fmla="*/ 223 w 230"/>
                <a:gd name="T13" fmla="*/ 84 h 141"/>
                <a:gd name="T14" fmla="*/ 226 w 230"/>
                <a:gd name="T15" fmla="*/ 91 h 141"/>
                <a:gd name="T16" fmla="*/ 229 w 230"/>
                <a:gd name="T17" fmla="*/ 106 h 141"/>
                <a:gd name="T18" fmla="*/ 226 w 230"/>
                <a:gd name="T19" fmla="*/ 113 h 141"/>
                <a:gd name="T20" fmla="*/ 213 w 230"/>
                <a:gd name="T21" fmla="*/ 124 h 141"/>
                <a:gd name="T22" fmla="*/ 209 w 230"/>
                <a:gd name="T23" fmla="*/ 132 h 141"/>
                <a:gd name="T24" fmla="*/ 200 w 230"/>
                <a:gd name="T25" fmla="*/ 132 h 141"/>
                <a:gd name="T26" fmla="*/ 185 w 230"/>
                <a:gd name="T27" fmla="*/ 137 h 141"/>
                <a:gd name="T28" fmla="*/ 178 w 230"/>
                <a:gd name="T29" fmla="*/ 140 h 141"/>
                <a:gd name="T30" fmla="*/ 168 w 230"/>
                <a:gd name="T31" fmla="*/ 135 h 141"/>
                <a:gd name="T32" fmla="*/ 159 w 230"/>
                <a:gd name="T33" fmla="*/ 124 h 141"/>
                <a:gd name="T34" fmla="*/ 145 w 230"/>
                <a:gd name="T35" fmla="*/ 113 h 141"/>
                <a:gd name="T36" fmla="*/ 125 w 230"/>
                <a:gd name="T37" fmla="*/ 102 h 141"/>
                <a:gd name="T38" fmla="*/ 120 w 230"/>
                <a:gd name="T39" fmla="*/ 98 h 141"/>
                <a:gd name="T40" fmla="*/ 110 w 230"/>
                <a:gd name="T41" fmla="*/ 105 h 141"/>
                <a:gd name="T42" fmla="*/ 95 w 230"/>
                <a:gd name="T43" fmla="*/ 104 h 141"/>
                <a:gd name="T44" fmla="*/ 83 w 230"/>
                <a:gd name="T45" fmla="*/ 102 h 141"/>
                <a:gd name="T46" fmla="*/ 65 w 230"/>
                <a:gd name="T47" fmla="*/ 102 h 141"/>
                <a:gd name="T48" fmla="*/ 56 w 230"/>
                <a:gd name="T49" fmla="*/ 99 h 141"/>
                <a:gd name="T50" fmla="*/ 34 w 230"/>
                <a:gd name="T51" fmla="*/ 98 h 141"/>
                <a:gd name="T52" fmla="*/ 21 w 230"/>
                <a:gd name="T53" fmla="*/ 103 h 141"/>
                <a:gd name="T54" fmla="*/ 0 w 230"/>
                <a:gd name="T55" fmla="*/ 106 h 141"/>
                <a:gd name="T56" fmla="*/ 8 w 230"/>
                <a:gd name="T57" fmla="*/ 67 h 141"/>
                <a:gd name="T58" fmla="*/ 13 w 230"/>
                <a:gd name="T59" fmla="*/ 49 h 141"/>
                <a:gd name="T60" fmla="*/ 30 w 230"/>
                <a:gd name="T61" fmla="*/ 28 h 141"/>
                <a:gd name="T62" fmla="*/ 51 w 230"/>
                <a:gd name="T63" fmla="*/ 25 h 141"/>
                <a:gd name="T64" fmla="*/ 68 w 230"/>
                <a:gd name="T65" fmla="*/ 44 h 141"/>
                <a:gd name="T66" fmla="*/ 93 w 230"/>
                <a:gd name="T67" fmla="*/ 63 h 141"/>
                <a:gd name="T68" fmla="*/ 108 w 230"/>
                <a:gd name="T69" fmla="*/ 48 h 141"/>
                <a:gd name="T70" fmla="*/ 104 w 230"/>
                <a:gd name="T71" fmla="*/ 17 h 141"/>
                <a:gd name="T72" fmla="*/ 110 w 230"/>
                <a:gd name="T73" fmla="*/ 9 h 141"/>
                <a:gd name="T74" fmla="*/ 124 w 230"/>
                <a:gd name="T75" fmla="*/ 4 h 141"/>
                <a:gd name="T76" fmla="*/ 134 w 230"/>
                <a:gd name="T77" fmla="*/ 4 h 141"/>
                <a:gd name="T78" fmla="*/ 136 w 230"/>
                <a:gd name="T79" fmla="*/ 2 h 141"/>
                <a:gd name="T80" fmla="*/ 145 w 230"/>
                <a:gd name="T81" fmla="*/ 8 h 141"/>
                <a:gd name="T82" fmla="*/ 152 w 230"/>
                <a:gd name="T83" fmla="*/ 12 h 141"/>
                <a:gd name="T84" fmla="*/ 160 w 230"/>
                <a:gd name="T85" fmla="*/ 17 h 141"/>
                <a:gd name="T86" fmla="*/ 173 w 230"/>
                <a:gd name="T87" fmla="*/ 31 h 141"/>
                <a:gd name="T88" fmla="*/ 188 w 230"/>
                <a:gd name="T89" fmla="*/ 27 h 141"/>
                <a:gd name="T90" fmla="*/ 197 w 230"/>
                <a:gd name="T91" fmla="*/ 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41">
                  <a:moveTo>
                    <a:pt x="202" y="32"/>
                  </a:moveTo>
                  <a:lnTo>
                    <a:pt x="205" y="33"/>
                  </a:lnTo>
                  <a:lnTo>
                    <a:pt x="207" y="33"/>
                  </a:lnTo>
                  <a:lnTo>
                    <a:pt x="208" y="38"/>
                  </a:lnTo>
                  <a:lnTo>
                    <a:pt x="212" y="42"/>
                  </a:lnTo>
                  <a:lnTo>
                    <a:pt x="216" y="45"/>
                  </a:lnTo>
                  <a:lnTo>
                    <a:pt x="217" y="46"/>
                  </a:lnTo>
                  <a:lnTo>
                    <a:pt x="218" y="48"/>
                  </a:lnTo>
                  <a:lnTo>
                    <a:pt x="217" y="52"/>
                  </a:lnTo>
                  <a:lnTo>
                    <a:pt x="216" y="53"/>
                  </a:lnTo>
                  <a:lnTo>
                    <a:pt x="215" y="55"/>
                  </a:lnTo>
                  <a:lnTo>
                    <a:pt x="213" y="60"/>
                  </a:lnTo>
                  <a:lnTo>
                    <a:pt x="213" y="64"/>
                  </a:lnTo>
                  <a:lnTo>
                    <a:pt x="211" y="72"/>
                  </a:lnTo>
                  <a:lnTo>
                    <a:pt x="212" y="72"/>
                  </a:lnTo>
                  <a:lnTo>
                    <a:pt x="216" y="71"/>
                  </a:lnTo>
                  <a:lnTo>
                    <a:pt x="218" y="72"/>
                  </a:lnTo>
                  <a:lnTo>
                    <a:pt x="219" y="74"/>
                  </a:lnTo>
                  <a:lnTo>
                    <a:pt x="219" y="78"/>
                  </a:lnTo>
                  <a:lnTo>
                    <a:pt x="221" y="80"/>
                  </a:lnTo>
                  <a:lnTo>
                    <a:pt x="223" y="84"/>
                  </a:lnTo>
                  <a:lnTo>
                    <a:pt x="223" y="87"/>
                  </a:lnTo>
                  <a:lnTo>
                    <a:pt x="225" y="89"/>
                  </a:lnTo>
                  <a:lnTo>
                    <a:pt x="226" y="91"/>
                  </a:lnTo>
                  <a:lnTo>
                    <a:pt x="228" y="99"/>
                  </a:lnTo>
                  <a:lnTo>
                    <a:pt x="229" y="103"/>
                  </a:lnTo>
                  <a:lnTo>
                    <a:pt x="229" y="106"/>
                  </a:lnTo>
                  <a:lnTo>
                    <a:pt x="228" y="110"/>
                  </a:lnTo>
                  <a:lnTo>
                    <a:pt x="227" y="113"/>
                  </a:lnTo>
                  <a:lnTo>
                    <a:pt x="226" y="113"/>
                  </a:lnTo>
                  <a:lnTo>
                    <a:pt x="224" y="113"/>
                  </a:lnTo>
                  <a:lnTo>
                    <a:pt x="219" y="116"/>
                  </a:lnTo>
                  <a:lnTo>
                    <a:pt x="213" y="124"/>
                  </a:lnTo>
                  <a:lnTo>
                    <a:pt x="211" y="126"/>
                  </a:lnTo>
                  <a:lnTo>
                    <a:pt x="210" y="132"/>
                  </a:lnTo>
                  <a:lnTo>
                    <a:pt x="209" y="132"/>
                  </a:lnTo>
                  <a:lnTo>
                    <a:pt x="205" y="132"/>
                  </a:lnTo>
                  <a:lnTo>
                    <a:pt x="204" y="132"/>
                  </a:lnTo>
                  <a:lnTo>
                    <a:pt x="200" y="132"/>
                  </a:lnTo>
                  <a:lnTo>
                    <a:pt x="192" y="130"/>
                  </a:lnTo>
                  <a:lnTo>
                    <a:pt x="189" y="131"/>
                  </a:lnTo>
                  <a:lnTo>
                    <a:pt x="185" y="137"/>
                  </a:lnTo>
                  <a:lnTo>
                    <a:pt x="183" y="138"/>
                  </a:lnTo>
                  <a:lnTo>
                    <a:pt x="178" y="139"/>
                  </a:lnTo>
                  <a:lnTo>
                    <a:pt x="178" y="140"/>
                  </a:lnTo>
                  <a:lnTo>
                    <a:pt x="176" y="139"/>
                  </a:lnTo>
                  <a:lnTo>
                    <a:pt x="172" y="138"/>
                  </a:lnTo>
                  <a:lnTo>
                    <a:pt x="168" y="135"/>
                  </a:lnTo>
                  <a:lnTo>
                    <a:pt x="166" y="132"/>
                  </a:lnTo>
                  <a:lnTo>
                    <a:pt x="161" y="127"/>
                  </a:lnTo>
                  <a:lnTo>
                    <a:pt x="159" y="124"/>
                  </a:lnTo>
                  <a:lnTo>
                    <a:pt x="155" y="121"/>
                  </a:lnTo>
                  <a:lnTo>
                    <a:pt x="148" y="115"/>
                  </a:lnTo>
                  <a:lnTo>
                    <a:pt x="145" y="113"/>
                  </a:lnTo>
                  <a:lnTo>
                    <a:pt x="134" y="111"/>
                  </a:lnTo>
                  <a:lnTo>
                    <a:pt x="129" y="109"/>
                  </a:lnTo>
                  <a:lnTo>
                    <a:pt x="125" y="102"/>
                  </a:lnTo>
                  <a:lnTo>
                    <a:pt x="124" y="98"/>
                  </a:lnTo>
                  <a:lnTo>
                    <a:pt x="122" y="98"/>
                  </a:lnTo>
                  <a:lnTo>
                    <a:pt x="120" y="98"/>
                  </a:lnTo>
                  <a:lnTo>
                    <a:pt x="117" y="99"/>
                  </a:lnTo>
                  <a:lnTo>
                    <a:pt x="112" y="104"/>
                  </a:lnTo>
                  <a:lnTo>
                    <a:pt x="110" y="105"/>
                  </a:lnTo>
                  <a:lnTo>
                    <a:pt x="107" y="105"/>
                  </a:lnTo>
                  <a:lnTo>
                    <a:pt x="99" y="106"/>
                  </a:lnTo>
                  <a:lnTo>
                    <a:pt x="95" y="104"/>
                  </a:lnTo>
                  <a:lnTo>
                    <a:pt x="89" y="102"/>
                  </a:lnTo>
                  <a:lnTo>
                    <a:pt x="86" y="102"/>
                  </a:lnTo>
                  <a:lnTo>
                    <a:pt x="83" y="102"/>
                  </a:lnTo>
                  <a:lnTo>
                    <a:pt x="69" y="100"/>
                  </a:lnTo>
                  <a:lnTo>
                    <a:pt x="67" y="102"/>
                  </a:lnTo>
                  <a:lnTo>
                    <a:pt x="65" y="102"/>
                  </a:lnTo>
                  <a:lnTo>
                    <a:pt x="62" y="99"/>
                  </a:lnTo>
                  <a:lnTo>
                    <a:pt x="59" y="98"/>
                  </a:lnTo>
                  <a:lnTo>
                    <a:pt x="56" y="99"/>
                  </a:lnTo>
                  <a:lnTo>
                    <a:pt x="50" y="99"/>
                  </a:lnTo>
                  <a:lnTo>
                    <a:pt x="43" y="98"/>
                  </a:lnTo>
                  <a:lnTo>
                    <a:pt x="34" y="98"/>
                  </a:lnTo>
                  <a:lnTo>
                    <a:pt x="33" y="98"/>
                  </a:lnTo>
                  <a:lnTo>
                    <a:pt x="23" y="102"/>
                  </a:lnTo>
                  <a:lnTo>
                    <a:pt x="21" y="103"/>
                  </a:lnTo>
                  <a:lnTo>
                    <a:pt x="10" y="110"/>
                  </a:lnTo>
                  <a:lnTo>
                    <a:pt x="1" y="117"/>
                  </a:lnTo>
                  <a:lnTo>
                    <a:pt x="0" y="106"/>
                  </a:lnTo>
                  <a:lnTo>
                    <a:pt x="0" y="84"/>
                  </a:lnTo>
                  <a:lnTo>
                    <a:pt x="2" y="74"/>
                  </a:lnTo>
                  <a:lnTo>
                    <a:pt x="8" y="67"/>
                  </a:lnTo>
                  <a:lnTo>
                    <a:pt x="11" y="62"/>
                  </a:lnTo>
                  <a:lnTo>
                    <a:pt x="13" y="55"/>
                  </a:lnTo>
                  <a:lnTo>
                    <a:pt x="13" y="49"/>
                  </a:lnTo>
                  <a:lnTo>
                    <a:pt x="14" y="44"/>
                  </a:lnTo>
                  <a:lnTo>
                    <a:pt x="23" y="30"/>
                  </a:lnTo>
                  <a:lnTo>
                    <a:pt x="30" y="28"/>
                  </a:lnTo>
                  <a:lnTo>
                    <a:pt x="39" y="24"/>
                  </a:lnTo>
                  <a:lnTo>
                    <a:pt x="49" y="20"/>
                  </a:lnTo>
                  <a:lnTo>
                    <a:pt x="51" y="25"/>
                  </a:lnTo>
                  <a:lnTo>
                    <a:pt x="52" y="28"/>
                  </a:lnTo>
                  <a:lnTo>
                    <a:pt x="65" y="40"/>
                  </a:lnTo>
                  <a:lnTo>
                    <a:pt x="68" y="44"/>
                  </a:lnTo>
                  <a:lnTo>
                    <a:pt x="73" y="58"/>
                  </a:lnTo>
                  <a:lnTo>
                    <a:pt x="84" y="65"/>
                  </a:lnTo>
                  <a:lnTo>
                    <a:pt x="93" y="63"/>
                  </a:lnTo>
                  <a:lnTo>
                    <a:pt x="97" y="60"/>
                  </a:lnTo>
                  <a:lnTo>
                    <a:pt x="104" y="53"/>
                  </a:lnTo>
                  <a:lnTo>
                    <a:pt x="108" y="48"/>
                  </a:lnTo>
                  <a:lnTo>
                    <a:pt x="108" y="44"/>
                  </a:lnTo>
                  <a:lnTo>
                    <a:pt x="107" y="25"/>
                  </a:lnTo>
                  <a:lnTo>
                    <a:pt x="104" y="17"/>
                  </a:lnTo>
                  <a:lnTo>
                    <a:pt x="106" y="12"/>
                  </a:lnTo>
                  <a:lnTo>
                    <a:pt x="107" y="12"/>
                  </a:lnTo>
                  <a:lnTo>
                    <a:pt x="110" y="9"/>
                  </a:lnTo>
                  <a:lnTo>
                    <a:pt x="120" y="5"/>
                  </a:lnTo>
                  <a:lnTo>
                    <a:pt x="121" y="4"/>
                  </a:lnTo>
                  <a:lnTo>
                    <a:pt x="124" y="4"/>
                  </a:lnTo>
                  <a:lnTo>
                    <a:pt x="131" y="0"/>
                  </a:lnTo>
                  <a:lnTo>
                    <a:pt x="133" y="2"/>
                  </a:lnTo>
                  <a:lnTo>
                    <a:pt x="134" y="4"/>
                  </a:lnTo>
                  <a:lnTo>
                    <a:pt x="135" y="4"/>
                  </a:lnTo>
                  <a:lnTo>
                    <a:pt x="136" y="3"/>
                  </a:lnTo>
                  <a:lnTo>
                    <a:pt x="136" y="2"/>
                  </a:lnTo>
                  <a:lnTo>
                    <a:pt x="136" y="1"/>
                  </a:lnTo>
                  <a:lnTo>
                    <a:pt x="138" y="1"/>
                  </a:lnTo>
                  <a:lnTo>
                    <a:pt x="145" y="8"/>
                  </a:lnTo>
                  <a:lnTo>
                    <a:pt x="148" y="9"/>
                  </a:lnTo>
                  <a:lnTo>
                    <a:pt x="150" y="9"/>
                  </a:lnTo>
                  <a:lnTo>
                    <a:pt x="152" y="12"/>
                  </a:lnTo>
                  <a:lnTo>
                    <a:pt x="158" y="14"/>
                  </a:lnTo>
                  <a:lnTo>
                    <a:pt x="160" y="15"/>
                  </a:lnTo>
                  <a:lnTo>
                    <a:pt x="160" y="17"/>
                  </a:lnTo>
                  <a:lnTo>
                    <a:pt x="166" y="24"/>
                  </a:lnTo>
                  <a:lnTo>
                    <a:pt x="168" y="28"/>
                  </a:lnTo>
                  <a:lnTo>
                    <a:pt x="173" y="31"/>
                  </a:lnTo>
                  <a:lnTo>
                    <a:pt x="176" y="32"/>
                  </a:lnTo>
                  <a:lnTo>
                    <a:pt x="185" y="28"/>
                  </a:lnTo>
                  <a:lnTo>
                    <a:pt x="188" y="27"/>
                  </a:lnTo>
                  <a:lnTo>
                    <a:pt x="189" y="27"/>
                  </a:lnTo>
                  <a:lnTo>
                    <a:pt x="192" y="29"/>
                  </a:lnTo>
                  <a:lnTo>
                    <a:pt x="197" y="31"/>
                  </a:lnTo>
                  <a:lnTo>
                    <a:pt x="201" y="32"/>
                  </a:lnTo>
                  <a:lnTo>
                    <a:pt x="202"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3" name="Freeform 176">
              <a:extLst>
                <a:ext uri="{FF2B5EF4-FFF2-40B4-BE49-F238E27FC236}">
                  <a16:creationId xmlns="" xmlns:a16="http://schemas.microsoft.com/office/drawing/2014/main" id="{7FFA0E38-D710-38C8-5781-DBC411AE9A3D}"/>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4" name="Freeform 177">
              <a:extLst>
                <a:ext uri="{FF2B5EF4-FFF2-40B4-BE49-F238E27FC236}">
                  <a16:creationId xmlns="" xmlns:a16="http://schemas.microsoft.com/office/drawing/2014/main" id="{62375EB8-E311-60EC-F2B6-E3F2F44CF91C}"/>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5" name="Freeform 178">
              <a:extLst>
                <a:ext uri="{FF2B5EF4-FFF2-40B4-BE49-F238E27FC236}">
                  <a16:creationId xmlns="" xmlns:a16="http://schemas.microsoft.com/office/drawing/2014/main" id="{64B4FF6C-06FD-50F2-FCD5-4253C96691AD}"/>
                </a:ext>
              </a:extLst>
            </p:cNvPr>
            <p:cNvSpPr>
              <a:spLocks noChangeArrowheads="1"/>
            </p:cNvSpPr>
            <p:nvPr/>
          </p:nvSpPr>
          <p:spPr bwMode="auto">
            <a:xfrm>
              <a:off x="9270879" y="7704260"/>
              <a:ext cx="142875" cy="175846"/>
            </a:xfrm>
            <a:custGeom>
              <a:avLst/>
              <a:gdLst>
                <a:gd name="T0" fmla="*/ 48 w 113"/>
                <a:gd name="T1" fmla="*/ 136 h 142"/>
                <a:gd name="T2" fmla="*/ 49 w 113"/>
                <a:gd name="T3" fmla="*/ 133 h 142"/>
                <a:gd name="T4" fmla="*/ 49 w 113"/>
                <a:gd name="T5" fmla="*/ 126 h 142"/>
                <a:gd name="T6" fmla="*/ 47 w 113"/>
                <a:gd name="T7" fmla="*/ 117 h 142"/>
                <a:gd name="T8" fmla="*/ 52 w 113"/>
                <a:gd name="T9" fmla="*/ 95 h 142"/>
                <a:gd name="T10" fmla="*/ 51 w 113"/>
                <a:gd name="T11" fmla="*/ 84 h 142"/>
                <a:gd name="T12" fmla="*/ 44 w 113"/>
                <a:gd name="T13" fmla="*/ 68 h 142"/>
                <a:gd name="T14" fmla="*/ 37 w 113"/>
                <a:gd name="T15" fmla="*/ 59 h 142"/>
                <a:gd name="T16" fmla="*/ 29 w 113"/>
                <a:gd name="T17" fmla="*/ 48 h 142"/>
                <a:gd name="T18" fmla="*/ 24 w 113"/>
                <a:gd name="T19" fmla="*/ 40 h 142"/>
                <a:gd name="T20" fmla="*/ 20 w 113"/>
                <a:gd name="T21" fmla="*/ 31 h 142"/>
                <a:gd name="T22" fmla="*/ 13 w 113"/>
                <a:gd name="T23" fmla="*/ 18 h 142"/>
                <a:gd name="T24" fmla="*/ 6 w 113"/>
                <a:gd name="T25" fmla="*/ 11 h 142"/>
                <a:gd name="T26" fmla="*/ 1 w 113"/>
                <a:gd name="T27" fmla="*/ 9 h 142"/>
                <a:gd name="T28" fmla="*/ 13 w 113"/>
                <a:gd name="T29" fmla="*/ 6 h 142"/>
                <a:gd name="T30" fmla="*/ 25 w 113"/>
                <a:gd name="T31" fmla="*/ 3 h 142"/>
                <a:gd name="T32" fmla="*/ 30 w 113"/>
                <a:gd name="T33" fmla="*/ 1 h 142"/>
                <a:gd name="T34" fmla="*/ 39 w 113"/>
                <a:gd name="T35" fmla="*/ 3 h 142"/>
                <a:gd name="T36" fmla="*/ 46 w 113"/>
                <a:gd name="T37" fmla="*/ 7 h 142"/>
                <a:gd name="T38" fmla="*/ 49 w 113"/>
                <a:gd name="T39" fmla="*/ 12 h 142"/>
                <a:gd name="T40" fmla="*/ 55 w 113"/>
                <a:gd name="T41" fmla="*/ 15 h 142"/>
                <a:gd name="T42" fmla="*/ 58 w 113"/>
                <a:gd name="T43" fmla="*/ 16 h 142"/>
                <a:gd name="T44" fmla="*/ 62 w 113"/>
                <a:gd name="T45" fmla="*/ 16 h 142"/>
                <a:gd name="T46" fmla="*/ 72 w 113"/>
                <a:gd name="T47" fmla="*/ 23 h 142"/>
                <a:gd name="T48" fmla="*/ 77 w 113"/>
                <a:gd name="T49" fmla="*/ 25 h 142"/>
                <a:gd name="T50" fmla="*/ 82 w 113"/>
                <a:gd name="T51" fmla="*/ 29 h 142"/>
                <a:gd name="T52" fmla="*/ 82 w 113"/>
                <a:gd name="T53" fmla="*/ 39 h 142"/>
                <a:gd name="T54" fmla="*/ 81 w 113"/>
                <a:gd name="T55" fmla="*/ 47 h 142"/>
                <a:gd name="T56" fmla="*/ 87 w 113"/>
                <a:gd name="T57" fmla="*/ 53 h 142"/>
                <a:gd name="T58" fmla="*/ 93 w 113"/>
                <a:gd name="T59" fmla="*/ 56 h 142"/>
                <a:gd name="T60" fmla="*/ 93 w 113"/>
                <a:gd name="T61" fmla="*/ 61 h 142"/>
                <a:gd name="T62" fmla="*/ 94 w 113"/>
                <a:gd name="T63" fmla="*/ 68 h 142"/>
                <a:gd name="T64" fmla="*/ 95 w 113"/>
                <a:gd name="T65" fmla="*/ 73 h 142"/>
                <a:gd name="T66" fmla="*/ 106 w 113"/>
                <a:gd name="T67" fmla="*/ 80 h 142"/>
                <a:gd name="T68" fmla="*/ 106 w 113"/>
                <a:gd name="T69" fmla="*/ 91 h 142"/>
                <a:gd name="T70" fmla="*/ 110 w 113"/>
                <a:gd name="T71" fmla="*/ 99 h 142"/>
                <a:gd name="T72" fmla="*/ 100 w 113"/>
                <a:gd name="T73" fmla="*/ 96 h 142"/>
                <a:gd name="T74" fmla="*/ 96 w 113"/>
                <a:gd name="T75" fmla="*/ 98 h 142"/>
                <a:gd name="T76" fmla="*/ 91 w 113"/>
                <a:gd name="T77" fmla="*/ 95 h 142"/>
                <a:gd name="T78" fmla="*/ 87 w 113"/>
                <a:gd name="T79" fmla="*/ 95 h 142"/>
                <a:gd name="T80" fmla="*/ 84 w 113"/>
                <a:gd name="T81" fmla="*/ 99 h 142"/>
                <a:gd name="T82" fmla="*/ 82 w 113"/>
                <a:gd name="T83" fmla="*/ 92 h 142"/>
                <a:gd name="T84" fmla="*/ 75 w 113"/>
                <a:gd name="T85" fmla="*/ 95 h 142"/>
                <a:gd name="T86" fmla="*/ 74 w 113"/>
                <a:gd name="T87" fmla="*/ 103 h 142"/>
                <a:gd name="T88" fmla="*/ 74 w 113"/>
                <a:gd name="T89" fmla="*/ 114 h 142"/>
                <a:gd name="T90" fmla="*/ 68 w 113"/>
                <a:gd name="T91" fmla="*/ 123 h 142"/>
                <a:gd name="T92" fmla="*/ 60 w 113"/>
                <a:gd name="T93" fmla="*/ 132 h 142"/>
                <a:gd name="T94" fmla="*/ 60 w 113"/>
                <a:gd name="T95" fmla="*/ 137 h 142"/>
                <a:gd name="T96" fmla="*/ 54 w 113"/>
                <a:gd name="T9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142">
                  <a:moveTo>
                    <a:pt x="51" y="141"/>
                  </a:moveTo>
                  <a:lnTo>
                    <a:pt x="50" y="138"/>
                  </a:lnTo>
                  <a:lnTo>
                    <a:pt x="48" y="136"/>
                  </a:lnTo>
                  <a:lnTo>
                    <a:pt x="47" y="135"/>
                  </a:lnTo>
                  <a:lnTo>
                    <a:pt x="47" y="134"/>
                  </a:lnTo>
                  <a:lnTo>
                    <a:pt x="49" y="133"/>
                  </a:lnTo>
                  <a:lnTo>
                    <a:pt x="49" y="132"/>
                  </a:lnTo>
                  <a:lnTo>
                    <a:pt x="49" y="129"/>
                  </a:lnTo>
                  <a:lnTo>
                    <a:pt x="49" y="126"/>
                  </a:lnTo>
                  <a:lnTo>
                    <a:pt x="48" y="124"/>
                  </a:lnTo>
                  <a:lnTo>
                    <a:pt x="48" y="121"/>
                  </a:lnTo>
                  <a:lnTo>
                    <a:pt x="47" y="117"/>
                  </a:lnTo>
                  <a:lnTo>
                    <a:pt x="48" y="110"/>
                  </a:lnTo>
                  <a:lnTo>
                    <a:pt x="51" y="100"/>
                  </a:lnTo>
                  <a:lnTo>
                    <a:pt x="52" y="95"/>
                  </a:lnTo>
                  <a:lnTo>
                    <a:pt x="52" y="93"/>
                  </a:lnTo>
                  <a:lnTo>
                    <a:pt x="52" y="87"/>
                  </a:lnTo>
                  <a:lnTo>
                    <a:pt x="51" y="84"/>
                  </a:lnTo>
                  <a:lnTo>
                    <a:pt x="49" y="80"/>
                  </a:lnTo>
                  <a:lnTo>
                    <a:pt x="47" y="71"/>
                  </a:lnTo>
                  <a:lnTo>
                    <a:pt x="44" y="68"/>
                  </a:lnTo>
                  <a:lnTo>
                    <a:pt x="40" y="65"/>
                  </a:lnTo>
                  <a:lnTo>
                    <a:pt x="38" y="62"/>
                  </a:lnTo>
                  <a:lnTo>
                    <a:pt x="37" y="59"/>
                  </a:lnTo>
                  <a:lnTo>
                    <a:pt x="35" y="56"/>
                  </a:lnTo>
                  <a:lnTo>
                    <a:pt x="32" y="54"/>
                  </a:lnTo>
                  <a:lnTo>
                    <a:pt x="29" y="48"/>
                  </a:lnTo>
                  <a:lnTo>
                    <a:pt x="27" y="45"/>
                  </a:lnTo>
                  <a:lnTo>
                    <a:pt x="27" y="44"/>
                  </a:lnTo>
                  <a:lnTo>
                    <a:pt x="24" y="40"/>
                  </a:lnTo>
                  <a:lnTo>
                    <a:pt x="21" y="36"/>
                  </a:lnTo>
                  <a:lnTo>
                    <a:pt x="21" y="33"/>
                  </a:lnTo>
                  <a:lnTo>
                    <a:pt x="20" y="31"/>
                  </a:lnTo>
                  <a:lnTo>
                    <a:pt x="18" y="25"/>
                  </a:lnTo>
                  <a:lnTo>
                    <a:pt x="15" y="21"/>
                  </a:lnTo>
                  <a:lnTo>
                    <a:pt x="13" y="18"/>
                  </a:lnTo>
                  <a:lnTo>
                    <a:pt x="12" y="15"/>
                  </a:lnTo>
                  <a:lnTo>
                    <a:pt x="10" y="13"/>
                  </a:lnTo>
                  <a:lnTo>
                    <a:pt x="6" y="11"/>
                  </a:lnTo>
                  <a:lnTo>
                    <a:pt x="4" y="11"/>
                  </a:lnTo>
                  <a:lnTo>
                    <a:pt x="0" y="11"/>
                  </a:lnTo>
                  <a:lnTo>
                    <a:pt x="1" y="9"/>
                  </a:lnTo>
                  <a:lnTo>
                    <a:pt x="8" y="4"/>
                  </a:lnTo>
                  <a:lnTo>
                    <a:pt x="10" y="5"/>
                  </a:lnTo>
                  <a:lnTo>
                    <a:pt x="13" y="6"/>
                  </a:lnTo>
                  <a:lnTo>
                    <a:pt x="20" y="6"/>
                  </a:lnTo>
                  <a:lnTo>
                    <a:pt x="24" y="2"/>
                  </a:lnTo>
                  <a:lnTo>
                    <a:pt x="25" y="3"/>
                  </a:lnTo>
                  <a:lnTo>
                    <a:pt x="27" y="2"/>
                  </a:lnTo>
                  <a:lnTo>
                    <a:pt x="30" y="0"/>
                  </a:lnTo>
                  <a:lnTo>
                    <a:pt x="30" y="1"/>
                  </a:lnTo>
                  <a:lnTo>
                    <a:pt x="31" y="1"/>
                  </a:lnTo>
                  <a:lnTo>
                    <a:pt x="35" y="1"/>
                  </a:lnTo>
                  <a:lnTo>
                    <a:pt x="39" y="3"/>
                  </a:lnTo>
                  <a:lnTo>
                    <a:pt x="41" y="6"/>
                  </a:lnTo>
                  <a:lnTo>
                    <a:pt x="43" y="7"/>
                  </a:lnTo>
                  <a:lnTo>
                    <a:pt x="46" y="7"/>
                  </a:lnTo>
                  <a:lnTo>
                    <a:pt x="47" y="9"/>
                  </a:lnTo>
                  <a:lnTo>
                    <a:pt x="47" y="11"/>
                  </a:lnTo>
                  <a:lnTo>
                    <a:pt x="49" y="12"/>
                  </a:lnTo>
                  <a:lnTo>
                    <a:pt x="53" y="12"/>
                  </a:lnTo>
                  <a:lnTo>
                    <a:pt x="56" y="13"/>
                  </a:lnTo>
                  <a:lnTo>
                    <a:pt x="55" y="15"/>
                  </a:lnTo>
                  <a:lnTo>
                    <a:pt x="56" y="16"/>
                  </a:lnTo>
                  <a:lnTo>
                    <a:pt x="57" y="15"/>
                  </a:lnTo>
                  <a:lnTo>
                    <a:pt x="58" y="16"/>
                  </a:lnTo>
                  <a:lnTo>
                    <a:pt x="58" y="18"/>
                  </a:lnTo>
                  <a:lnTo>
                    <a:pt x="59" y="18"/>
                  </a:lnTo>
                  <a:lnTo>
                    <a:pt x="62" y="16"/>
                  </a:lnTo>
                  <a:lnTo>
                    <a:pt x="63" y="16"/>
                  </a:lnTo>
                  <a:lnTo>
                    <a:pt x="69" y="17"/>
                  </a:lnTo>
                  <a:lnTo>
                    <a:pt x="72" y="23"/>
                  </a:lnTo>
                  <a:lnTo>
                    <a:pt x="74" y="25"/>
                  </a:lnTo>
                  <a:lnTo>
                    <a:pt x="76" y="26"/>
                  </a:lnTo>
                  <a:lnTo>
                    <a:pt x="77" y="25"/>
                  </a:lnTo>
                  <a:lnTo>
                    <a:pt x="79" y="24"/>
                  </a:lnTo>
                  <a:lnTo>
                    <a:pt x="81" y="25"/>
                  </a:lnTo>
                  <a:lnTo>
                    <a:pt x="82" y="29"/>
                  </a:lnTo>
                  <a:lnTo>
                    <a:pt x="83" y="34"/>
                  </a:lnTo>
                  <a:lnTo>
                    <a:pt x="83" y="36"/>
                  </a:lnTo>
                  <a:lnTo>
                    <a:pt x="82" y="39"/>
                  </a:lnTo>
                  <a:lnTo>
                    <a:pt x="81" y="43"/>
                  </a:lnTo>
                  <a:lnTo>
                    <a:pt x="81" y="45"/>
                  </a:lnTo>
                  <a:lnTo>
                    <a:pt x="81" y="47"/>
                  </a:lnTo>
                  <a:lnTo>
                    <a:pt x="81" y="48"/>
                  </a:lnTo>
                  <a:lnTo>
                    <a:pt x="83" y="49"/>
                  </a:lnTo>
                  <a:lnTo>
                    <a:pt x="87" y="53"/>
                  </a:lnTo>
                  <a:lnTo>
                    <a:pt x="88" y="54"/>
                  </a:lnTo>
                  <a:lnTo>
                    <a:pt x="91" y="56"/>
                  </a:lnTo>
                  <a:lnTo>
                    <a:pt x="93" y="56"/>
                  </a:lnTo>
                  <a:lnTo>
                    <a:pt x="93" y="58"/>
                  </a:lnTo>
                  <a:lnTo>
                    <a:pt x="94" y="58"/>
                  </a:lnTo>
                  <a:lnTo>
                    <a:pt x="93" y="61"/>
                  </a:lnTo>
                  <a:lnTo>
                    <a:pt x="93" y="64"/>
                  </a:lnTo>
                  <a:lnTo>
                    <a:pt x="93" y="65"/>
                  </a:lnTo>
                  <a:lnTo>
                    <a:pt x="94" y="68"/>
                  </a:lnTo>
                  <a:lnTo>
                    <a:pt x="95" y="70"/>
                  </a:lnTo>
                  <a:lnTo>
                    <a:pt x="95" y="72"/>
                  </a:lnTo>
                  <a:lnTo>
                    <a:pt x="95" y="73"/>
                  </a:lnTo>
                  <a:lnTo>
                    <a:pt x="99" y="75"/>
                  </a:lnTo>
                  <a:lnTo>
                    <a:pt x="104" y="78"/>
                  </a:lnTo>
                  <a:lnTo>
                    <a:pt x="106" y="80"/>
                  </a:lnTo>
                  <a:lnTo>
                    <a:pt x="106" y="83"/>
                  </a:lnTo>
                  <a:lnTo>
                    <a:pt x="106" y="88"/>
                  </a:lnTo>
                  <a:lnTo>
                    <a:pt x="106" y="91"/>
                  </a:lnTo>
                  <a:lnTo>
                    <a:pt x="112" y="97"/>
                  </a:lnTo>
                  <a:lnTo>
                    <a:pt x="112" y="98"/>
                  </a:lnTo>
                  <a:lnTo>
                    <a:pt x="110" y="99"/>
                  </a:lnTo>
                  <a:lnTo>
                    <a:pt x="104" y="100"/>
                  </a:lnTo>
                  <a:lnTo>
                    <a:pt x="103" y="100"/>
                  </a:lnTo>
                  <a:lnTo>
                    <a:pt x="100" y="96"/>
                  </a:lnTo>
                  <a:lnTo>
                    <a:pt x="99" y="95"/>
                  </a:lnTo>
                  <a:lnTo>
                    <a:pt x="98" y="97"/>
                  </a:lnTo>
                  <a:lnTo>
                    <a:pt x="96" y="98"/>
                  </a:lnTo>
                  <a:lnTo>
                    <a:pt x="94" y="97"/>
                  </a:lnTo>
                  <a:lnTo>
                    <a:pt x="92" y="96"/>
                  </a:lnTo>
                  <a:lnTo>
                    <a:pt x="91" y="95"/>
                  </a:lnTo>
                  <a:lnTo>
                    <a:pt x="90" y="95"/>
                  </a:lnTo>
                  <a:lnTo>
                    <a:pt x="89" y="96"/>
                  </a:lnTo>
                  <a:lnTo>
                    <a:pt x="87" y="95"/>
                  </a:lnTo>
                  <a:lnTo>
                    <a:pt x="86" y="95"/>
                  </a:lnTo>
                  <a:lnTo>
                    <a:pt x="84" y="98"/>
                  </a:lnTo>
                  <a:lnTo>
                    <a:pt x="84" y="99"/>
                  </a:lnTo>
                  <a:lnTo>
                    <a:pt x="83" y="99"/>
                  </a:lnTo>
                  <a:lnTo>
                    <a:pt x="83" y="93"/>
                  </a:lnTo>
                  <a:lnTo>
                    <a:pt x="82" y="92"/>
                  </a:lnTo>
                  <a:lnTo>
                    <a:pt x="81" y="92"/>
                  </a:lnTo>
                  <a:lnTo>
                    <a:pt x="78" y="93"/>
                  </a:lnTo>
                  <a:lnTo>
                    <a:pt x="75" y="95"/>
                  </a:lnTo>
                  <a:lnTo>
                    <a:pt x="74" y="97"/>
                  </a:lnTo>
                  <a:lnTo>
                    <a:pt x="74" y="100"/>
                  </a:lnTo>
                  <a:lnTo>
                    <a:pt x="74" y="103"/>
                  </a:lnTo>
                  <a:lnTo>
                    <a:pt x="76" y="108"/>
                  </a:lnTo>
                  <a:lnTo>
                    <a:pt x="76" y="110"/>
                  </a:lnTo>
                  <a:lnTo>
                    <a:pt x="74" y="114"/>
                  </a:lnTo>
                  <a:lnTo>
                    <a:pt x="71" y="117"/>
                  </a:lnTo>
                  <a:lnTo>
                    <a:pt x="68" y="119"/>
                  </a:lnTo>
                  <a:lnTo>
                    <a:pt x="68" y="123"/>
                  </a:lnTo>
                  <a:lnTo>
                    <a:pt x="66" y="126"/>
                  </a:lnTo>
                  <a:lnTo>
                    <a:pt x="62" y="128"/>
                  </a:lnTo>
                  <a:lnTo>
                    <a:pt x="60" y="132"/>
                  </a:lnTo>
                  <a:lnTo>
                    <a:pt x="61" y="133"/>
                  </a:lnTo>
                  <a:lnTo>
                    <a:pt x="61" y="136"/>
                  </a:lnTo>
                  <a:lnTo>
                    <a:pt x="60" y="137"/>
                  </a:lnTo>
                  <a:lnTo>
                    <a:pt x="60" y="138"/>
                  </a:lnTo>
                  <a:lnTo>
                    <a:pt x="60" y="138"/>
                  </a:lnTo>
                  <a:lnTo>
                    <a:pt x="54" y="139"/>
                  </a:lnTo>
                  <a:lnTo>
                    <a:pt x="53" y="140"/>
                  </a:lnTo>
                  <a:lnTo>
                    <a:pt x="51" y="1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6" name="Freeform 180">
              <a:extLst>
                <a:ext uri="{FF2B5EF4-FFF2-40B4-BE49-F238E27FC236}">
                  <a16:creationId xmlns="" xmlns:a16="http://schemas.microsoft.com/office/drawing/2014/main" id="{6F8A793D-DF87-E135-948D-3C12251C7639}"/>
                </a:ext>
              </a:extLst>
            </p:cNvPr>
            <p:cNvSpPr>
              <a:spLocks noChangeArrowheads="1"/>
            </p:cNvSpPr>
            <p:nvPr/>
          </p:nvSpPr>
          <p:spPr bwMode="auto">
            <a:xfrm>
              <a:off x="8946660" y="7984513"/>
              <a:ext cx="76933" cy="93420"/>
            </a:xfrm>
            <a:custGeom>
              <a:avLst/>
              <a:gdLst>
                <a:gd name="T0" fmla="*/ 24 w 62"/>
                <a:gd name="T1" fmla="*/ 1 h 74"/>
                <a:gd name="T2" fmla="*/ 25 w 62"/>
                <a:gd name="T3" fmla="*/ 4 h 74"/>
                <a:gd name="T4" fmla="*/ 31 w 62"/>
                <a:gd name="T5" fmla="*/ 9 h 74"/>
                <a:gd name="T6" fmla="*/ 37 w 62"/>
                <a:gd name="T7" fmla="*/ 16 h 74"/>
                <a:gd name="T8" fmla="*/ 43 w 62"/>
                <a:gd name="T9" fmla="*/ 19 h 74"/>
                <a:gd name="T10" fmla="*/ 48 w 62"/>
                <a:gd name="T11" fmla="*/ 20 h 74"/>
                <a:gd name="T12" fmla="*/ 58 w 62"/>
                <a:gd name="T13" fmla="*/ 27 h 74"/>
                <a:gd name="T14" fmla="*/ 61 w 62"/>
                <a:gd name="T15" fmla="*/ 30 h 74"/>
                <a:gd name="T16" fmla="*/ 57 w 62"/>
                <a:gd name="T17" fmla="*/ 32 h 74"/>
                <a:gd name="T18" fmla="*/ 54 w 62"/>
                <a:gd name="T19" fmla="*/ 34 h 74"/>
                <a:gd name="T20" fmla="*/ 51 w 62"/>
                <a:gd name="T21" fmla="*/ 35 h 74"/>
                <a:gd name="T22" fmla="*/ 53 w 62"/>
                <a:gd name="T23" fmla="*/ 40 h 74"/>
                <a:gd name="T24" fmla="*/ 52 w 62"/>
                <a:gd name="T25" fmla="*/ 43 h 74"/>
                <a:gd name="T26" fmla="*/ 48 w 62"/>
                <a:gd name="T27" fmla="*/ 45 h 74"/>
                <a:gd name="T28" fmla="*/ 43 w 62"/>
                <a:gd name="T29" fmla="*/ 46 h 74"/>
                <a:gd name="T30" fmla="*/ 42 w 62"/>
                <a:gd name="T31" fmla="*/ 44 h 74"/>
                <a:gd name="T32" fmla="*/ 41 w 62"/>
                <a:gd name="T33" fmla="*/ 40 h 74"/>
                <a:gd name="T34" fmla="*/ 38 w 62"/>
                <a:gd name="T35" fmla="*/ 40 h 74"/>
                <a:gd name="T36" fmla="*/ 35 w 62"/>
                <a:gd name="T37" fmla="*/ 46 h 74"/>
                <a:gd name="T38" fmla="*/ 30 w 62"/>
                <a:gd name="T39" fmla="*/ 52 h 74"/>
                <a:gd name="T40" fmla="*/ 27 w 62"/>
                <a:gd name="T41" fmla="*/ 59 h 74"/>
                <a:gd name="T42" fmla="*/ 29 w 62"/>
                <a:gd name="T43" fmla="*/ 64 h 74"/>
                <a:gd name="T44" fmla="*/ 29 w 62"/>
                <a:gd name="T45" fmla="*/ 67 h 74"/>
                <a:gd name="T46" fmla="*/ 29 w 62"/>
                <a:gd name="T47" fmla="*/ 73 h 74"/>
                <a:gd name="T48" fmla="*/ 22 w 62"/>
                <a:gd name="T49" fmla="*/ 64 h 74"/>
                <a:gd name="T50" fmla="*/ 6 w 62"/>
                <a:gd name="T51" fmla="*/ 51 h 74"/>
                <a:gd name="T52" fmla="*/ 6 w 62"/>
                <a:gd name="T53" fmla="*/ 49 h 74"/>
                <a:gd name="T54" fmla="*/ 5 w 62"/>
                <a:gd name="T55" fmla="*/ 47 h 74"/>
                <a:gd name="T56" fmla="*/ 2 w 62"/>
                <a:gd name="T57" fmla="*/ 48 h 74"/>
                <a:gd name="T58" fmla="*/ 0 w 62"/>
                <a:gd name="T59" fmla="*/ 44 h 74"/>
                <a:gd name="T60" fmla="*/ 1 w 62"/>
                <a:gd name="T61" fmla="*/ 43 h 74"/>
                <a:gd name="T62" fmla="*/ 3 w 62"/>
                <a:gd name="T63" fmla="*/ 40 h 74"/>
                <a:gd name="T64" fmla="*/ 3 w 62"/>
                <a:gd name="T65" fmla="*/ 38 h 74"/>
                <a:gd name="T66" fmla="*/ 1 w 62"/>
                <a:gd name="T67" fmla="*/ 30 h 74"/>
                <a:gd name="T68" fmla="*/ 1 w 62"/>
                <a:gd name="T69" fmla="*/ 24 h 74"/>
                <a:gd name="T70" fmla="*/ 6 w 62"/>
                <a:gd name="T71" fmla="*/ 22 h 74"/>
                <a:gd name="T72" fmla="*/ 6 w 62"/>
                <a:gd name="T73" fmla="*/ 17 h 74"/>
                <a:gd name="T74" fmla="*/ 7 w 62"/>
                <a:gd name="T75" fmla="*/ 14 h 74"/>
                <a:gd name="T76" fmla="*/ 13 w 62"/>
                <a:gd name="T77" fmla="*/ 8 h 74"/>
                <a:gd name="T78" fmla="*/ 16 w 62"/>
                <a:gd name="T79" fmla="*/ 9 h 74"/>
                <a:gd name="T80" fmla="*/ 19 w 62"/>
                <a:gd name="T81" fmla="*/ 11 h 74"/>
                <a:gd name="T82" fmla="*/ 17 w 62"/>
                <a:gd name="T83" fmla="*/ 5 h 74"/>
                <a:gd name="T84" fmla="*/ 16 w 62"/>
                <a:gd name="T85" fmla="*/ 0 h 74"/>
                <a:gd name="T86" fmla="*/ 19 w 62"/>
                <a:gd name="T87" fmla="*/ 0 h 74"/>
                <a:gd name="T88" fmla="*/ 21 w 62"/>
                <a:gd name="T89" fmla="*/ 0 h 74"/>
                <a:gd name="T90" fmla="*/ 24 w 62"/>
                <a:gd name="T9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74">
                  <a:moveTo>
                    <a:pt x="24" y="0"/>
                  </a:moveTo>
                  <a:lnTo>
                    <a:pt x="24" y="1"/>
                  </a:lnTo>
                  <a:lnTo>
                    <a:pt x="24" y="2"/>
                  </a:lnTo>
                  <a:lnTo>
                    <a:pt x="25" y="4"/>
                  </a:lnTo>
                  <a:lnTo>
                    <a:pt x="27" y="6"/>
                  </a:lnTo>
                  <a:lnTo>
                    <a:pt x="31" y="9"/>
                  </a:lnTo>
                  <a:lnTo>
                    <a:pt x="35" y="15"/>
                  </a:lnTo>
                  <a:lnTo>
                    <a:pt x="37" y="16"/>
                  </a:lnTo>
                  <a:lnTo>
                    <a:pt x="39" y="16"/>
                  </a:lnTo>
                  <a:lnTo>
                    <a:pt x="43" y="19"/>
                  </a:lnTo>
                  <a:lnTo>
                    <a:pt x="45" y="19"/>
                  </a:lnTo>
                  <a:lnTo>
                    <a:pt x="48" y="20"/>
                  </a:lnTo>
                  <a:lnTo>
                    <a:pt x="55" y="25"/>
                  </a:lnTo>
                  <a:lnTo>
                    <a:pt x="58" y="27"/>
                  </a:lnTo>
                  <a:lnTo>
                    <a:pt x="60" y="28"/>
                  </a:lnTo>
                  <a:lnTo>
                    <a:pt x="61" y="30"/>
                  </a:lnTo>
                  <a:lnTo>
                    <a:pt x="60" y="31"/>
                  </a:lnTo>
                  <a:lnTo>
                    <a:pt x="57" y="32"/>
                  </a:lnTo>
                  <a:lnTo>
                    <a:pt x="56" y="34"/>
                  </a:lnTo>
                  <a:lnTo>
                    <a:pt x="54" y="34"/>
                  </a:lnTo>
                  <a:lnTo>
                    <a:pt x="51" y="34"/>
                  </a:lnTo>
                  <a:lnTo>
                    <a:pt x="51" y="35"/>
                  </a:lnTo>
                  <a:lnTo>
                    <a:pt x="52" y="37"/>
                  </a:lnTo>
                  <a:lnTo>
                    <a:pt x="53" y="40"/>
                  </a:lnTo>
                  <a:lnTo>
                    <a:pt x="52" y="43"/>
                  </a:lnTo>
                  <a:lnTo>
                    <a:pt x="52" y="43"/>
                  </a:lnTo>
                  <a:lnTo>
                    <a:pt x="51" y="43"/>
                  </a:lnTo>
                  <a:lnTo>
                    <a:pt x="48" y="45"/>
                  </a:lnTo>
                  <a:lnTo>
                    <a:pt x="45" y="46"/>
                  </a:lnTo>
                  <a:lnTo>
                    <a:pt x="43" y="46"/>
                  </a:lnTo>
                  <a:lnTo>
                    <a:pt x="42" y="46"/>
                  </a:lnTo>
                  <a:lnTo>
                    <a:pt x="42" y="44"/>
                  </a:lnTo>
                  <a:lnTo>
                    <a:pt x="42" y="41"/>
                  </a:lnTo>
                  <a:lnTo>
                    <a:pt x="41" y="40"/>
                  </a:lnTo>
                  <a:lnTo>
                    <a:pt x="40" y="39"/>
                  </a:lnTo>
                  <a:lnTo>
                    <a:pt x="38" y="40"/>
                  </a:lnTo>
                  <a:lnTo>
                    <a:pt x="37" y="43"/>
                  </a:lnTo>
                  <a:lnTo>
                    <a:pt x="35" y="46"/>
                  </a:lnTo>
                  <a:lnTo>
                    <a:pt x="33" y="49"/>
                  </a:lnTo>
                  <a:lnTo>
                    <a:pt x="30" y="52"/>
                  </a:lnTo>
                  <a:lnTo>
                    <a:pt x="29" y="56"/>
                  </a:lnTo>
                  <a:lnTo>
                    <a:pt x="27" y="59"/>
                  </a:lnTo>
                  <a:lnTo>
                    <a:pt x="29" y="61"/>
                  </a:lnTo>
                  <a:lnTo>
                    <a:pt x="29" y="64"/>
                  </a:lnTo>
                  <a:lnTo>
                    <a:pt x="29" y="66"/>
                  </a:lnTo>
                  <a:lnTo>
                    <a:pt x="29" y="67"/>
                  </a:lnTo>
                  <a:lnTo>
                    <a:pt x="29" y="70"/>
                  </a:lnTo>
                  <a:lnTo>
                    <a:pt x="29" y="73"/>
                  </a:lnTo>
                  <a:lnTo>
                    <a:pt x="24" y="69"/>
                  </a:lnTo>
                  <a:lnTo>
                    <a:pt x="22" y="64"/>
                  </a:lnTo>
                  <a:lnTo>
                    <a:pt x="14" y="56"/>
                  </a:lnTo>
                  <a:lnTo>
                    <a:pt x="6" y="51"/>
                  </a:lnTo>
                  <a:lnTo>
                    <a:pt x="6" y="50"/>
                  </a:lnTo>
                  <a:lnTo>
                    <a:pt x="6" y="49"/>
                  </a:lnTo>
                  <a:lnTo>
                    <a:pt x="7" y="47"/>
                  </a:lnTo>
                  <a:lnTo>
                    <a:pt x="5" y="47"/>
                  </a:lnTo>
                  <a:lnTo>
                    <a:pt x="3" y="48"/>
                  </a:lnTo>
                  <a:lnTo>
                    <a:pt x="2" y="48"/>
                  </a:lnTo>
                  <a:lnTo>
                    <a:pt x="1" y="46"/>
                  </a:lnTo>
                  <a:lnTo>
                    <a:pt x="0" y="44"/>
                  </a:lnTo>
                  <a:lnTo>
                    <a:pt x="0" y="43"/>
                  </a:lnTo>
                  <a:lnTo>
                    <a:pt x="1" y="43"/>
                  </a:lnTo>
                  <a:lnTo>
                    <a:pt x="1" y="42"/>
                  </a:lnTo>
                  <a:lnTo>
                    <a:pt x="3" y="40"/>
                  </a:lnTo>
                  <a:lnTo>
                    <a:pt x="3" y="39"/>
                  </a:lnTo>
                  <a:lnTo>
                    <a:pt x="3" y="38"/>
                  </a:lnTo>
                  <a:lnTo>
                    <a:pt x="1" y="33"/>
                  </a:lnTo>
                  <a:lnTo>
                    <a:pt x="1" y="30"/>
                  </a:lnTo>
                  <a:lnTo>
                    <a:pt x="0" y="25"/>
                  </a:lnTo>
                  <a:lnTo>
                    <a:pt x="1" y="24"/>
                  </a:lnTo>
                  <a:lnTo>
                    <a:pt x="2" y="23"/>
                  </a:lnTo>
                  <a:lnTo>
                    <a:pt x="6" y="22"/>
                  </a:lnTo>
                  <a:lnTo>
                    <a:pt x="6" y="18"/>
                  </a:lnTo>
                  <a:lnTo>
                    <a:pt x="6" y="17"/>
                  </a:lnTo>
                  <a:lnTo>
                    <a:pt x="7" y="15"/>
                  </a:lnTo>
                  <a:lnTo>
                    <a:pt x="7" y="14"/>
                  </a:lnTo>
                  <a:lnTo>
                    <a:pt x="10" y="11"/>
                  </a:lnTo>
                  <a:lnTo>
                    <a:pt x="13" y="8"/>
                  </a:lnTo>
                  <a:lnTo>
                    <a:pt x="14" y="8"/>
                  </a:lnTo>
                  <a:lnTo>
                    <a:pt x="16" y="9"/>
                  </a:lnTo>
                  <a:lnTo>
                    <a:pt x="17" y="11"/>
                  </a:lnTo>
                  <a:lnTo>
                    <a:pt x="19" y="11"/>
                  </a:lnTo>
                  <a:lnTo>
                    <a:pt x="19" y="8"/>
                  </a:lnTo>
                  <a:lnTo>
                    <a:pt x="17" y="5"/>
                  </a:lnTo>
                  <a:lnTo>
                    <a:pt x="16" y="2"/>
                  </a:lnTo>
                  <a:lnTo>
                    <a:pt x="16" y="0"/>
                  </a:lnTo>
                  <a:lnTo>
                    <a:pt x="17" y="0"/>
                  </a:lnTo>
                  <a:lnTo>
                    <a:pt x="19" y="0"/>
                  </a:lnTo>
                  <a:lnTo>
                    <a:pt x="21" y="1"/>
                  </a:lnTo>
                  <a:lnTo>
                    <a:pt x="21" y="0"/>
                  </a:lnTo>
                  <a:lnTo>
                    <a:pt x="23" y="0"/>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7" name="Freeform 182">
              <a:extLst>
                <a:ext uri="{FF2B5EF4-FFF2-40B4-BE49-F238E27FC236}">
                  <a16:creationId xmlns="" xmlns:a16="http://schemas.microsoft.com/office/drawing/2014/main" id="{0DA27B95-EF6E-C132-102E-61D13C7530B9}"/>
                </a:ext>
              </a:extLst>
            </p:cNvPr>
            <p:cNvSpPr>
              <a:spLocks noChangeArrowheads="1"/>
            </p:cNvSpPr>
            <p:nvPr/>
          </p:nvSpPr>
          <p:spPr bwMode="auto">
            <a:xfrm>
              <a:off x="9029090" y="8050455"/>
              <a:ext cx="104407" cy="82430"/>
            </a:xfrm>
            <a:custGeom>
              <a:avLst/>
              <a:gdLst>
                <a:gd name="T0" fmla="*/ 65 w 82"/>
                <a:gd name="T1" fmla="*/ 9 h 65"/>
                <a:gd name="T2" fmla="*/ 71 w 82"/>
                <a:gd name="T3" fmla="*/ 13 h 65"/>
                <a:gd name="T4" fmla="*/ 76 w 82"/>
                <a:gd name="T5" fmla="*/ 16 h 65"/>
                <a:gd name="T6" fmla="*/ 80 w 82"/>
                <a:gd name="T7" fmla="*/ 25 h 65"/>
                <a:gd name="T8" fmla="*/ 81 w 82"/>
                <a:gd name="T9" fmla="*/ 27 h 65"/>
                <a:gd name="T10" fmla="*/ 80 w 82"/>
                <a:gd name="T11" fmla="*/ 33 h 65"/>
                <a:gd name="T12" fmla="*/ 78 w 82"/>
                <a:gd name="T13" fmla="*/ 44 h 65"/>
                <a:gd name="T14" fmla="*/ 74 w 82"/>
                <a:gd name="T15" fmla="*/ 44 h 65"/>
                <a:gd name="T16" fmla="*/ 72 w 82"/>
                <a:gd name="T17" fmla="*/ 50 h 65"/>
                <a:gd name="T18" fmla="*/ 65 w 82"/>
                <a:gd name="T19" fmla="*/ 53 h 65"/>
                <a:gd name="T20" fmla="*/ 57 w 82"/>
                <a:gd name="T21" fmla="*/ 52 h 65"/>
                <a:gd name="T22" fmla="*/ 54 w 82"/>
                <a:gd name="T23" fmla="*/ 52 h 65"/>
                <a:gd name="T24" fmla="*/ 47 w 82"/>
                <a:gd name="T25" fmla="*/ 53 h 65"/>
                <a:gd name="T26" fmla="*/ 37 w 82"/>
                <a:gd name="T27" fmla="*/ 63 h 65"/>
                <a:gd name="T28" fmla="*/ 32 w 82"/>
                <a:gd name="T29" fmla="*/ 62 h 65"/>
                <a:gd name="T30" fmla="*/ 28 w 82"/>
                <a:gd name="T31" fmla="*/ 64 h 65"/>
                <a:gd name="T32" fmla="*/ 21 w 82"/>
                <a:gd name="T33" fmla="*/ 64 h 65"/>
                <a:gd name="T34" fmla="*/ 16 w 82"/>
                <a:gd name="T35" fmla="*/ 63 h 65"/>
                <a:gd name="T36" fmla="*/ 13 w 82"/>
                <a:gd name="T37" fmla="*/ 61 h 65"/>
                <a:gd name="T38" fmla="*/ 8 w 82"/>
                <a:gd name="T39" fmla="*/ 61 h 65"/>
                <a:gd name="T40" fmla="*/ 5 w 82"/>
                <a:gd name="T41" fmla="*/ 55 h 65"/>
                <a:gd name="T42" fmla="*/ 1 w 82"/>
                <a:gd name="T43" fmla="*/ 47 h 65"/>
                <a:gd name="T44" fmla="*/ 1 w 82"/>
                <a:gd name="T45" fmla="*/ 42 h 65"/>
                <a:gd name="T46" fmla="*/ 1 w 82"/>
                <a:gd name="T47" fmla="*/ 34 h 65"/>
                <a:gd name="T48" fmla="*/ 2 w 82"/>
                <a:gd name="T49" fmla="*/ 31 h 65"/>
                <a:gd name="T50" fmla="*/ 3 w 82"/>
                <a:gd name="T51" fmla="*/ 22 h 65"/>
                <a:gd name="T52" fmla="*/ 4 w 82"/>
                <a:gd name="T53" fmla="*/ 22 h 65"/>
                <a:gd name="T54" fmla="*/ 9 w 82"/>
                <a:gd name="T55" fmla="*/ 21 h 65"/>
                <a:gd name="T56" fmla="*/ 10 w 82"/>
                <a:gd name="T57" fmla="*/ 15 h 65"/>
                <a:gd name="T58" fmla="*/ 20 w 82"/>
                <a:gd name="T59" fmla="*/ 8 h 65"/>
                <a:gd name="T60" fmla="*/ 24 w 82"/>
                <a:gd name="T61" fmla="*/ 10 h 65"/>
                <a:gd name="T62" fmla="*/ 26 w 82"/>
                <a:gd name="T63" fmla="*/ 11 h 65"/>
                <a:gd name="T64" fmla="*/ 28 w 82"/>
                <a:gd name="T65" fmla="*/ 7 h 65"/>
                <a:gd name="T66" fmla="*/ 36 w 82"/>
                <a:gd name="T67" fmla="*/ 5 h 65"/>
                <a:gd name="T68" fmla="*/ 37 w 82"/>
                <a:gd name="T69" fmla="*/ 5 h 65"/>
                <a:gd name="T70" fmla="*/ 43 w 82"/>
                <a:gd name="T71" fmla="*/ 3 h 65"/>
                <a:gd name="T72" fmla="*/ 47 w 82"/>
                <a:gd name="T73" fmla="*/ 2 h 65"/>
                <a:gd name="T74" fmla="*/ 51 w 82"/>
                <a:gd name="T75" fmla="*/ 3 h 65"/>
                <a:gd name="T76" fmla="*/ 57 w 82"/>
                <a:gd name="T77" fmla="*/ 0 h 65"/>
                <a:gd name="T78" fmla="*/ 59 w 82"/>
                <a:gd name="T7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65">
                  <a:moveTo>
                    <a:pt x="61" y="2"/>
                  </a:moveTo>
                  <a:lnTo>
                    <a:pt x="65" y="9"/>
                  </a:lnTo>
                  <a:lnTo>
                    <a:pt x="68" y="11"/>
                  </a:lnTo>
                  <a:lnTo>
                    <a:pt x="71" y="13"/>
                  </a:lnTo>
                  <a:lnTo>
                    <a:pt x="75" y="15"/>
                  </a:lnTo>
                  <a:lnTo>
                    <a:pt x="76" y="16"/>
                  </a:lnTo>
                  <a:lnTo>
                    <a:pt x="78" y="23"/>
                  </a:lnTo>
                  <a:lnTo>
                    <a:pt x="80" y="25"/>
                  </a:lnTo>
                  <a:lnTo>
                    <a:pt x="81" y="26"/>
                  </a:lnTo>
                  <a:lnTo>
                    <a:pt x="81" y="27"/>
                  </a:lnTo>
                  <a:lnTo>
                    <a:pt x="81" y="28"/>
                  </a:lnTo>
                  <a:lnTo>
                    <a:pt x="80" y="33"/>
                  </a:lnTo>
                  <a:lnTo>
                    <a:pt x="79" y="43"/>
                  </a:lnTo>
                  <a:lnTo>
                    <a:pt x="78" y="44"/>
                  </a:lnTo>
                  <a:lnTo>
                    <a:pt x="76" y="44"/>
                  </a:lnTo>
                  <a:lnTo>
                    <a:pt x="74" y="44"/>
                  </a:lnTo>
                  <a:lnTo>
                    <a:pt x="74" y="45"/>
                  </a:lnTo>
                  <a:lnTo>
                    <a:pt x="72" y="50"/>
                  </a:lnTo>
                  <a:lnTo>
                    <a:pt x="69" y="52"/>
                  </a:lnTo>
                  <a:lnTo>
                    <a:pt x="65" y="53"/>
                  </a:lnTo>
                  <a:lnTo>
                    <a:pt x="62" y="53"/>
                  </a:lnTo>
                  <a:lnTo>
                    <a:pt x="57" y="52"/>
                  </a:lnTo>
                  <a:lnTo>
                    <a:pt x="55" y="52"/>
                  </a:lnTo>
                  <a:lnTo>
                    <a:pt x="54" y="52"/>
                  </a:lnTo>
                  <a:lnTo>
                    <a:pt x="49" y="53"/>
                  </a:lnTo>
                  <a:lnTo>
                    <a:pt x="47" y="53"/>
                  </a:lnTo>
                  <a:lnTo>
                    <a:pt x="42" y="60"/>
                  </a:lnTo>
                  <a:lnTo>
                    <a:pt x="37" y="63"/>
                  </a:lnTo>
                  <a:lnTo>
                    <a:pt x="36" y="64"/>
                  </a:lnTo>
                  <a:lnTo>
                    <a:pt x="32" y="62"/>
                  </a:lnTo>
                  <a:lnTo>
                    <a:pt x="31" y="62"/>
                  </a:lnTo>
                  <a:lnTo>
                    <a:pt x="28" y="64"/>
                  </a:lnTo>
                  <a:lnTo>
                    <a:pt x="22" y="64"/>
                  </a:lnTo>
                  <a:lnTo>
                    <a:pt x="21" y="64"/>
                  </a:lnTo>
                  <a:lnTo>
                    <a:pt x="17" y="64"/>
                  </a:lnTo>
                  <a:lnTo>
                    <a:pt x="16" y="63"/>
                  </a:lnTo>
                  <a:lnTo>
                    <a:pt x="15" y="62"/>
                  </a:lnTo>
                  <a:lnTo>
                    <a:pt x="13" y="61"/>
                  </a:lnTo>
                  <a:lnTo>
                    <a:pt x="9" y="62"/>
                  </a:lnTo>
                  <a:lnTo>
                    <a:pt x="8" y="61"/>
                  </a:lnTo>
                  <a:lnTo>
                    <a:pt x="7" y="55"/>
                  </a:lnTo>
                  <a:lnTo>
                    <a:pt x="5" y="55"/>
                  </a:lnTo>
                  <a:lnTo>
                    <a:pt x="4" y="53"/>
                  </a:lnTo>
                  <a:lnTo>
                    <a:pt x="1" y="47"/>
                  </a:lnTo>
                  <a:lnTo>
                    <a:pt x="1" y="44"/>
                  </a:lnTo>
                  <a:lnTo>
                    <a:pt x="1" y="42"/>
                  </a:lnTo>
                  <a:lnTo>
                    <a:pt x="0" y="36"/>
                  </a:lnTo>
                  <a:lnTo>
                    <a:pt x="1" y="34"/>
                  </a:lnTo>
                  <a:lnTo>
                    <a:pt x="2" y="34"/>
                  </a:lnTo>
                  <a:lnTo>
                    <a:pt x="2" y="31"/>
                  </a:lnTo>
                  <a:lnTo>
                    <a:pt x="2" y="28"/>
                  </a:lnTo>
                  <a:lnTo>
                    <a:pt x="3" y="22"/>
                  </a:lnTo>
                  <a:lnTo>
                    <a:pt x="4" y="21"/>
                  </a:lnTo>
                  <a:lnTo>
                    <a:pt x="4" y="22"/>
                  </a:lnTo>
                  <a:lnTo>
                    <a:pt x="8" y="22"/>
                  </a:lnTo>
                  <a:lnTo>
                    <a:pt x="9" y="21"/>
                  </a:lnTo>
                  <a:lnTo>
                    <a:pt x="9" y="20"/>
                  </a:lnTo>
                  <a:lnTo>
                    <a:pt x="10" y="15"/>
                  </a:lnTo>
                  <a:lnTo>
                    <a:pt x="11" y="12"/>
                  </a:lnTo>
                  <a:lnTo>
                    <a:pt x="20" y="8"/>
                  </a:lnTo>
                  <a:lnTo>
                    <a:pt x="22" y="8"/>
                  </a:lnTo>
                  <a:lnTo>
                    <a:pt x="24" y="10"/>
                  </a:lnTo>
                  <a:lnTo>
                    <a:pt x="26" y="11"/>
                  </a:lnTo>
                  <a:lnTo>
                    <a:pt x="26" y="11"/>
                  </a:lnTo>
                  <a:lnTo>
                    <a:pt x="27" y="10"/>
                  </a:lnTo>
                  <a:lnTo>
                    <a:pt x="28" y="7"/>
                  </a:lnTo>
                  <a:lnTo>
                    <a:pt x="30" y="6"/>
                  </a:lnTo>
                  <a:lnTo>
                    <a:pt x="36" y="5"/>
                  </a:lnTo>
                  <a:lnTo>
                    <a:pt x="36" y="5"/>
                  </a:lnTo>
                  <a:lnTo>
                    <a:pt x="37" y="5"/>
                  </a:lnTo>
                  <a:lnTo>
                    <a:pt x="41" y="5"/>
                  </a:lnTo>
                  <a:lnTo>
                    <a:pt x="43" y="3"/>
                  </a:lnTo>
                  <a:lnTo>
                    <a:pt x="45" y="3"/>
                  </a:lnTo>
                  <a:lnTo>
                    <a:pt x="47" y="2"/>
                  </a:lnTo>
                  <a:lnTo>
                    <a:pt x="48" y="2"/>
                  </a:lnTo>
                  <a:lnTo>
                    <a:pt x="51" y="3"/>
                  </a:lnTo>
                  <a:lnTo>
                    <a:pt x="54" y="2"/>
                  </a:lnTo>
                  <a:lnTo>
                    <a:pt x="57" y="0"/>
                  </a:lnTo>
                  <a:lnTo>
                    <a:pt x="58" y="1"/>
                  </a:lnTo>
                  <a:lnTo>
                    <a:pt x="59" y="2"/>
                  </a:lnTo>
                  <a:lnTo>
                    <a:pt x="6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8" name="Freeform 184">
              <a:extLst>
                <a:ext uri="{FF2B5EF4-FFF2-40B4-BE49-F238E27FC236}">
                  <a16:creationId xmlns="" xmlns:a16="http://schemas.microsoft.com/office/drawing/2014/main" id="{2027DF54-DA6D-78E1-34ED-E718BA1A45ED}"/>
                </a:ext>
              </a:extLst>
            </p:cNvPr>
            <p:cNvSpPr>
              <a:spLocks noChangeArrowheads="1"/>
            </p:cNvSpPr>
            <p:nvPr/>
          </p:nvSpPr>
          <p:spPr bwMode="auto">
            <a:xfrm>
              <a:off x="8776311" y="8369176"/>
              <a:ext cx="16484" cy="10990"/>
            </a:xfrm>
            <a:custGeom>
              <a:avLst/>
              <a:gdLst>
                <a:gd name="T0" fmla="*/ 13 w 14"/>
                <a:gd name="T1" fmla="*/ 9 h 11"/>
                <a:gd name="T2" fmla="*/ 12 w 14"/>
                <a:gd name="T3" fmla="*/ 10 h 11"/>
                <a:gd name="T4" fmla="*/ 9 w 14"/>
                <a:gd name="T5" fmla="*/ 10 h 11"/>
                <a:gd name="T6" fmla="*/ 6 w 14"/>
                <a:gd name="T7" fmla="*/ 7 h 11"/>
                <a:gd name="T8" fmla="*/ 6 w 14"/>
                <a:gd name="T9" fmla="*/ 4 h 11"/>
                <a:gd name="T10" fmla="*/ 9 w 14"/>
                <a:gd name="T11" fmla="*/ 5 h 11"/>
                <a:gd name="T12" fmla="*/ 12 w 14"/>
                <a:gd name="T13" fmla="*/ 7 h 11"/>
                <a:gd name="T14" fmla="*/ 13 w 14"/>
                <a:gd name="T15" fmla="*/ 9 h 11"/>
                <a:gd name="T16" fmla="*/ 5 w 14"/>
                <a:gd name="T17" fmla="*/ 1 h 11"/>
                <a:gd name="T18" fmla="*/ 3 w 14"/>
                <a:gd name="T19" fmla="*/ 2 h 11"/>
                <a:gd name="T20" fmla="*/ 1 w 14"/>
                <a:gd name="T21" fmla="*/ 1 h 11"/>
                <a:gd name="T22" fmla="*/ 0 w 14"/>
                <a:gd name="T23" fmla="*/ 0 h 11"/>
                <a:gd name="T24" fmla="*/ 3 w 14"/>
                <a:gd name="T25" fmla="*/ 0 h 11"/>
                <a:gd name="T26" fmla="*/ 5 w 14"/>
                <a:gd name="T27" fmla="*/ 0 h 11"/>
                <a:gd name="T28" fmla="*/ 5 w 14"/>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9"/>
                  </a:moveTo>
                  <a:lnTo>
                    <a:pt x="12" y="10"/>
                  </a:lnTo>
                  <a:lnTo>
                    <a:pt x="9" y="10"/>
                  </a:lnTo>
                  <a:lnTo>
                    <a:pt x="6" y="7"/>
                  </a:lnTo>
                  <a:lnTo>
                    <a:pt x="6" y="4"/>
                  </a:lnTo>
                  <a:lnTo>
                    <a:pt x="9" y="5"/>
                  </a:lnTo>
                  <a:lnTo>
                    <a:pt x="12" y="7"/>
                  </a:lnTo>
                  <a:lnTo>
                    <a:pt x="13" y="9"/>
                  </a:lnTo>
                  <a:close/>
                  <a:moveTo>
                    <a:pt x="5" y="1"/>
                  </a:moveTo>
                  <a:lnTo>
                    <a:pt x="3" y="2"/>
                  </a:lnTo>
                  <a:lnTo>
                    <a:pt x="1" y="1"/>
                  </a:lnTo>
                  <a:lnTo>
                    <a:pt x="0" y="0"/>
                  </a:lnTo>
                  <a:lnTo>
                    <a:pt x="3" y="0"/>
                  </a:lnTo>
                  <a:lnTo>
                    <a:pt x="5" y="0"/>
                  </a:lnTo>
                  <a:lnTo>
                    <a:pt x="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9" name="Freeform 185">
              <a:extLst>
                <a:ext uri="{FF2B5EF4-FFF2-40B4-BE49-F238E27FC236}">
                  <a16:creationId xmlns="" xmlns:a16="http://schemas.microsoft.com/office/drawing/2014/main" id="{A310609E-C499-3EC5-0327-8035BD7302E9}"/>
                </a:ext>
              </a:extLst>
            </p:cNvPr>
            <p:cNvSpPr>
              <a:spLocks noChangeArrowheads="1"/>
            </p:cNvSpPr>
            <p:nvPr/>
          </p:nvSpPr>
          <p:spPr bwMode="auto">
            <a:xfrm>
              <a:off x="8787302" y="8374673"/>
              <a:ext cx="10990" cy="10990"/>
            </a:xfrm>
            <a:custGeom>
              <a:avLst/>
              <a:gdLst>
                <a:gd name="T0" fmla="*/ 7 w 8"/>
                <a:gd name="T1" fmla="*/ 5 h 7"/>
                <a:gd name="T2" fmla="*/ 6 w 8"/>
                <a:gd name="T3" fmla="*/ 6 h 7"/>
                <a:gd name="T4" fmla="*/ 3 w 8"/>
                <a:gd name="T5" fmla="*/ 6 h 7"/>
                <a:gd name="T6" fmla="*/ 0 w 8"/>
                <a:gd name="T7" fmla="*/ 3 h 7"/>
                <a:gd name="T8" fmla="*/ 0 w 8"/>
                <a:gd name="T9" fmla="*/ 0 h 7"/>
                <a:gd name="T10" fmla="*/ 3 w 8"/>
                <a:gd name="T11" fmla="*/ 1 h 7"/>
                <a:gd name="T12" fmla="*/ 6 w 8"/>
                <a:gd name="T13" fmla="*/ 3 h 7"/>
                <a:gd name="T14" fmla="*/ 7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7" y="5"/>
                  </a:moveTo>
                  <a:lnTo>
                    <a:pt x="6" y="6"/>
                  </a:lnTo>
                  <a:lnTo>
                    <a:pt x="3" y="6"/>
                  </a:lnTo>
                  <a:lnTo>
                    <a:pt x="0" y="3"/>
                  </a:lnTo>
                  <a:lnTo>
                    <a:pt x="0" y="0"/>
                  </a:lnTo>
                  <a:lnTo>
                    <a:pt x="3"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0" name="Freeform 186">
              <a:extLst>
                <a:ext uri="{FF2B5EF4-FFF2-40B4-BE49-F238E27FC236}">
                  <a16:creationId xmlns="" xmlns:a16="http://schemas.microsoft.com/office/drawing/2014/main" id="{C2E15E6C-E8D9-9272-A1DA-C3DB7CAFD40F}"/>
                </a:ext>
              </a:extLst>
            </p:cNvPr>
            <p:cNvSpPr>
              <a:spLocks noChangeArrowheads="1"/>
            </p:cNvSpPr>
            <p:nvPr/>
          </p:nvSpPr>
          <p:spPr bwMode="auto">
            <a:xfrm>
              <a:off x="8776311" y="8369176"/>
              <a:ext cx="5493" cy="5497"/>
            </a:xfrm>
            <a:custGeom>
              <a:avLst/>
              <a:gdLst>
                <a:gd name="T0" fmla="*/ 5 w 6"/>
                <a:gd name="T1" fmla="*/ 1 h 3"/>
                <a:gd name="T2" fmla="*/ 3 w 6"/>
                <a:gd name="T3" fmla="*/ 2 h 3"/>
                <a:gd name="T4" fmla="*/ 1 w 6"/>
                <a:gd name="T5" fmla="*/ 1 h 3"/>
                <a:gd name="T6" fmla="*/ 0 w 6"/>
                <a:gd name="T7" fmla="*/ 0 h 3"/>
                <a:gd name="T8" fmla="*/ 3 w 6"/>
                <a:gd name="T9" fmla="*/ 0 h 3"/>
                <a:gd name="T10" fmla="*/ 5 w 6"/>
                <a:gd name="T11" fmla="*/ 0 h 3"/>
                <a:gd name="T12" fmla="*/ 5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lnTo>
                    <a:pt x="3" y="2"/>
                  </a:lnTo>
                  <a:lnTo>
                    <a:pt x="1" y="1"/>
                  </a:lnTo>
                  <a:lnTo>
                    <a:pt x="0" y="0"/>
                  </a:lnTo>
                  <a:lnTo>
                    <a:pt x="3" y="0"/>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1" name="Freeform 187">
              <a:extLst>
                <a:ext uri="{FF2B5EF4-FFF2-40B4-BE49-F238E27FC236}">
                  <a16:creationId xmlns="" xmlns:a16="http://schemas.microsoft.com/office/drawing/2014/main" id="{FBFCB4D9-F4CB-1A4F-8B92-C0F365863A99}"/>
                </a:ext>
              </a:extLst>
            </p:cNvPr>
            <p:cNvSpPr>
              <a:spLocks noChangeArrowheads="1"/>
            </p:cNvSpPr>
            <p:nvPr/>
          </p:nvSpPr>
          <p:spPr bwMode="auto">
            <a:xfrm>
              <a:off x="8347686" y="7380042"/>
              <a:ext cx="153865" cy="186837"/>
            </a:xfrm>
            <a:custGeom>
              <a:avLst/>
              <a:gdLst>
                <a:gd name="T0" fmla="*/ 44 w 123"/>
                <a:gd name="T1" fmla="*/ 28 h 150"/>
                <a:gd name="T2" fmla="*/ 11 w 123"/>
                <a:gd name="T3" fmla="*/ 102 h 150"/>
                <a:gd name="T4" fmla="*/ 22 w 123"/>
                <a:gd name="T5" fmla="*/ 102 h 150"/>
                <a:gd name="T6" fmla="*/ 11 w 123"/>
                <a:gd name="T7" fmla="*/ 99 h 150"/>
                <a:gd name="T8" fmla="*/ 118 w 123"/>
                <a:gd name="T9" fmla="*/ 17 h 150"/>
                <a:gd name="T10" fmla="*/ 102 w 123"/>
                <a:gd name="T11" fmla="*/ 10 h 150"/>
                <a:gd name="T12" fmla="*/ 69 w 123"/>
                <a:gd name="T13" fmla="*/ 19 h 150"/>
                <a:gd name="T14" fmla="*/ 49 w 123"/>
                <a:gd name="T15" fmla="*/ 38 h 150"/>
                <a:gd name="T16" fmla="*/ 42 w 123"/>
                <a:gd name="T17" fmla="*/ 43 h 150"/>
                <a:gd name="T18" fmla="*/ 27 w 123"/>
                <a:gd name="T19" fmla="*/ 82 h 150"/>
                <a:gd name="T20" fmla="*/ 19 w 123"/>
                <a:gd name="T21" fmla="*/ 93 h 150"/>
                <a:gd name="T22" fmla="*/ 26 w 123"/>
                <a:gd name="T23" fmla="*/ 105 h 150"/>
                <a:gd name="T24" fmla="*/ 28 w 123"/>
                <a:gd name="T25" fmla="*/ 111 h 150"/>
                <a:gd name="T26" fmla="*/ 16 w 123"/>
                <a:gd name="T27" fmla="*/ 107 h 150"/>
                <a:gd name="T28" fmla="*/ 3 w 123"/>
                <a:gd name="T29" fmla="*/ 109 h 150"/>
                <a:gd name="T30" fmla="*/ 15 w 123"/>
                <a:gd name="T31" fmla="*/ 116 h 150"/>
                <a:gd name="T32" fmla="*/ 30 w 123"/>
                <a:gd name="T33" fmla="*/ 118 h 150"/>
                <a:gd name="T34" fmla="*/ 34 w 123"/>
                <a:gd name="T35" fmla="*/ 113 h 150"/>
                <a:gd name="T36" fmla="*/ 40 w 123"/>
                <a:gd name="T37" fmla="*/ 115 h 150"/>
                <a:gd name="T38" fmla="*/ 46 w 123"/>
                <a:gd name="T39" fmla="*/ 115 h 150"/>
                <a:gd name="T40" fmla="*/ 52 w 123"/>
                <a:gd name="T41" fmla="*/ 114 h 150"/>
                <a:gd name="T42" fmla="*/ 56 w 123"/>
                <a:gd name="T43" fmla="*/ 119 h 150"/>
                <a:gd name="T44" fmla="*/ 67 w 123"/>
                <a:gd name="T45" fmla="*/ 122 h 150"/>
                <a:gd name="T46" fmla="*/ 76 w 123"/>
                <a:gd name="T47" fmla="*/ 128 h 150"/>
                <a:gd name="T48" fmla="*/ 75 w 123"/>
                <a:gd name="T49" fmla="*/ 136 h 150"/>
                <a:gd name="T50" fmla="*/ 73 w 123"/>
                <a:gd name="T51" fmla="*/ 143 h 150"/>
                <a:gd name="T52" fmla="*/ 75 w 123"/>
                <a:gd name="T53" fmla="*/ 148 h 150"/>
                <a:gd name="T54" fmla="*/ 85 w 123"/>
                <a:gd name="T55" fmla="*/ 141 h 150"/>
                <a:gd name="T56" fmla="*/ 80 w 123"/>
                <a:gd name="T57" fmla="*/ 136 h 150"/>
                <a:gd name="T58" fmla="*/ 82 w 123"/>
                <a:gd name="T59" fmla="*/ 134 h 150"/>
                <a:gd name="T60" fmla="*/ 87 w 123"/>
                <a:gd name="T61" fmla="*/ 128 h 150"/>
                <a:gd name="T62" fmla="*/ 90 w 123"/>
                <a:gd name="T63" fmla="*/ 115 h 150"/>
                <a:gd name="T64" fmla="*/ 87 w 123"/>
                <a:gd name="T65" fmla="*/ 106 h 150"/>
                <a:gd name="T66" fmla="*/ 82 w 123"/>
                <a:gd name="T67" fmla="*/ 96 h 150"/>
                <a:gd name="T68" fmla="*/ 89 w 123"/>
                <a:gd name="T69" fmla="*/ 91 h 150"/>
                <a:gd name="T70" fmla="*/ 98 w 123"/>
                <a:gd name="T71" fmla="*/ 93 h 150"/>
                <a:gd name="T72" fmla="*/ 109 w 123"/>
                <a:gd name="T73" fmla="*/ 87 h 150"/>
                <a:gd name="T74" fmla="*/ 107 w 123"/>
                <a:gd name="T75" fmla="*/ 81 h 150"/>
                <a:gd name="T76" fmla="*/ 115 w 123"/>
                <a:gd name="T77" fmla="*/ 75 h 150"/>
                <a:gd name="T78" fmla="*/ 116 w 123"/>
                <a:gd name="T79" fmla="*/ 64 h 150"/>
                <a:gd name="T80" fmla="*/ 108 w 123"/>
                <a:gd name="T81" fmla="*/ 61 h 150"/>
                <a:gd name="T82" fmla="*/ 107 w 123"/>
                <a:gd name="T83" fmla="*/ 55 h 150"/>
                <a:gd name="T84" fmla="*/ 116 w 123"/>
                <a:gd name="T85" fmla="*/ 52 h 150"/>
                <a:gd name="T86" fmla="*/ 121 w 123"/>
                <a:gd name="T87" fmla="*/ 35 h 150"/>
                <a:gd name="T88" fmla="*/ 21 w 123"/>
                <a:gd name="T89" fmla="*/ 116 h 150"/>
                <a:gd name="T90" fmla="*/ 2 w 123"/>
                <a:gd name="T91" fmla="*/ 116 h 150"/>
                <a:gd name="T92" fmla="*/ 2 w 123"/>
                <a:gd name="T93" fmla="*/ 124 h 150"/>
                <a:gd name="T94" fmla="*/ 10 w 123"/>
                <a:gd name="T95" fmla="*/ 123 h 150"/>
                <a:gd name="T96" fmla="*/ 17 w 123"/>
                <a:gd name="T97" fmla="*/ 125 h 150"/>
                <a:gd name="T98" fmla="*/ 27 w 123"/>
                <a:gd name="T99" fmla="*/ 116 h 150"/>
                <a:gd name="T100" fmla="*/ 108 w 123"/>
                <a:gd name="T101" fmla="*/ 0 h 150"/>
                <a:gd name="T102" fmla="*/ 109 w 123"/>
                <a:gd name="T103" fmla="*/ 0 h 150"/>
                <a:gd name="T104" fmla="*/ 49 w 123"/>
                <a:gd name="T105" fmla="*/ 20 h 150"/>
                <a:gd name="T106" fmla="*/ 89 w 123"/>
                <a:gd name="T107" fmla="*/ 7 h 150"/>
                <a:gd name="T108" fmla="*/ 75 w 123"/>
                <a:gd name="T109" fmla="*/ 9 h 150"/>
                <a:gd name="T110" fmla="*/ 74 w 123"/>
                <a:gd name="T111" fmla="*/ 8 h 150"/>
                <a:gd name="T112" fmla="*/ 59 w 123"/>
                <a:gd name="T113" fmla="*/ 13 h 150"/>
                <a:gd name="T114" fmla="*/ 71 w 123"/>
                <a:gd name="T115"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50">
                  <a:moveTo>
                    <a:pt x="45" y="33"/>
                  </a:moveTo>
                  <a:lnTo>
                    <a:pt x="48" y="30"/>
                  </a:lnTo>
                  <a:lnTo>
                    <a:pt x="48" y="23"/>
                  </a:lnTo>
                  <a:lnTo>
                    <a:pt x="44" y="28"/>
                  </a:lnTo>
                  <a:lnTo>
                    <a:pt x="43" y="31"/>
                  </a:lnTo>
                  <a:lnTo>
                    <a:pt x="43" y="32"/>
                  </a:lnTo>
                  <a:lnTo>
                    <a:pt x="45" y="33"/>
                  </a:lnTo>
                  <a:close/>
                  <a:moveTo>
                    <a:pt x="11" y="102"/>
                  </a:moveTo>
                  <a:lnTo>
                    <a:pt x="15" y="101"/>
                  </a:lnTo>
                  <a:lnTo>
                    <a:pt x="19" y="104"/>
                  </a:lnTo>
                  <a:lnTo>
                    <a:pt x="22" y="104"/>
                  </a:lnTo>
                  <a:lnTo>
                    <a:pt x="22" y="102"/>
                  </a:lnTo>
                  <a:lnTo>
                    <a:pt x="22" y="102"/>
                  </a:lnTo>
                  <a:lnTo>
                    <a:pt x="19" y="99"/>
                  </a:lnTo>
                  <a:lnTo>
                    <a:pt x="13" y="98"/>
                  </a:lnTo>
                  <a:lnTo>
                    <a:pt x="11" y="99"/>
                  </a:lnTo>
                  <a:lnTo>
                    <a:pt x="11" y="100"/>
                  </a:lnTo>
                  <a:lnTo>
                    <a:pt x="11" y="102"/>
                  </a:lnTo>
                  <a:close/>
                  <a:moveTo>
                    <a:pt x="122" y="18"/>
                  </a:moveTo>
                  <a:lnTo>
                    <a:pt x="118" y="17"/>
                  </a:lnTo>
                  <a:lnTo>
                    <a:pt x="115" y="15"/>
                  </a:lnTo>
                  <a:lnTo>
                    <a:pt x="113" y="13"/>
                  </a:lnTo>
                  <a:lnTo>
                    <a:pt x="110" y="9"/>
                  </a:lnTo>
                  <a:lnTo>
                    <a:pt x="102" y="10"/>
                  </a:lnTo>
                  <a:lnTo>
                    <a:pt x="95" y="11"/>
                  </a:lnTo>
                  <a:lnTo>
                    <a:pt x="86" y="11"/>
                  </a:lnTo>
                  <a:lnTo>
                    <a:pt x="80" y="13"/>
                  </a:lnTo>
                  <a:lnTo>
                    <a:pt x="69" y="19"/>
                  </a:lnTo>
                  <a:lnTo>
                    <a:pt x="67" y="21"/>
                  </a:lnTo>
                  <a:lnTo>
                    <a:pt x="63" y="28"/>
                  </a:lnTo>
                  <a:lnTo>
                    <a:pt x="54" y="35"/>
                  </a:lnTo>
                  <a:lnTo>
                    <a:pt x="49" y="38"/>
                  </a:lnTo>
                  <a:lnTo>
                    <a:pt x="47" y="37"/>
                  </a:lnTo>
                  <a:lnTo>
                    <a:pt x="45" y="36"/>
                  </a:lnTo>
                  <a:lnTo>
                    <a:pt x="43" y="40"/>
                  </a:lnTo>
                  <a:lnTo>
                    <a:pt x="42" y="43"/>
                  </a:lnTo>
                  <a:lnTo>
                    <a:pt x="38" y="62"/>
                  </a:lnTo>
                  <a:lnTo>
                    <a:pt x="35" y="69"/>
                  </a:lnTo>
                  <a:lnTo>
                    <a:pt x="32" y="75"/>
                  </a:lnTo>
                  <a:lnTo>
                    <a:pt x="27" y="82"/>
                  </a:lnTo>
                  <a:lnTo>
                    <a:pt x="24" y="84"/>
                  </a:lnTo>
                  <a:lnTo>
                    <a:pt x="23" y="85"/>
                  </a:lnTo>
                  <a:lnTo>
                    <a:pt x="21" y="89"/>
                  </a:lnTo>
                  <a:lnTo>
                    <a:pt x="19" y="93"/>
                  </a:lnTo>
                  <a:lnTo>
                    <a:pt x="19" y="95"/>
                  </a:lnTo>
                  <a:lnTo>
                    <a:pt x="24" y="102"/>
                  </a:lnTo>
                  <a:lnTo>
                    <a:pt x="26" y="104"/>
                  </a:lnTo>
                  <a:lnTo>
                    <a:pt x="26" y="105"/>
                  </a:lnTo>
                  <a:lnTo>
                    <a:pt x="21" y="106"/>
                  </a:lnTo>
                  <a:lnTo>
                    <a:pt x="23" y="108"/>
                  </a:lnTo>
                  <a:lnTo>
                    <a:pt x="26" y="110"/>
                  </a:lnTo>
                  <a:lnTo>
                    <a:pt x="28" y="111"/>
                  </a:lnTo>
                  <a:lnTo>
                    <a:pt x="29" y="112"/>
                  </a:lnTo>
                  <a:lnTo>
                    <a:pt x="27" y="113"/>
                  </a:lnTo>
                  <a:lnTo>
                    <a:pt x="25" y="113"/>
                  </a:lnTo>
                  <a:lnTo>
                    <a:pt x="16" y="107"/>
                  </a:lnTo>
                  <a:lnTo>
                    <a:pt x="12" y="106"/>
                  </a:lnTo>
                  <a:lnTo>
                    <a:pt x="6" y="106"/>
                  </a:lnTo>
                  <a:lnTo>
                    <a:pt x="4" y="107"/>
                  </a:lnTo>
                  <a:lnTo>
                    <a:pt x="3" y="109"/>
                  </a:lnTo>
                  <a:lnTo>
                    <a:pt x="5" y="112"/>
                  </a:lnTo>
                  <a:lnTo>
                    <a:pt x="7" y="113"/>
                  </a:lnTo>
                  <a:lnTo>
                    <a:pt x="10" y="113"/>
                  </a:lnTo>
                  <a:lnTo>
                    <a:pt x="15" y="116"/>
                  </a:lnTo>
                  <a:lnTo>
                    <a:pt x="21" y="114"/>
                  </a:lnTo>
                  <a:lnTo>
                    <a:pt x="25" y="116"/>
                  </a:lnTo>
                  <a:lnTo>
                    <a:pt x="27" y="116"/>
                  </a:lnTo>
                  <a:lnTo>
                    <a:pt x="30" y="118"/>
                  </a:lnTo>
                  <a:lnTo>
                    <a:pt x="32" y="118"/>
                  </a:lnTo>
                  <a:lnTo>
                    <a:pt x="33" y="118"/>
                  </a:lnTo>
                  <a:lnTo>
                    <a:pt x="32" y="115"/>
                  </a:lnTo>
                  <a:lnTo>
                    <a:pt x="34" y="113"/>
                  </a:lnTo>
                  <a:lnTo>
                    <a:pt x="36" y="112"/>
                  </a:lnTo>
                  <a:lnTo>
                    <a:pt x="37" y="113"/>
                  </a:lnTo>
                  <a:lnTo>
                    <a:pt x="39" y="115"/>
                  </a:lnTo>
                  <a:lnTo>
                    <a:pt x="40" y="115"/>
                  </a:lnTo>
                  <a:lnTo>
                    <a:pt x="45" y="112"/>
                  </a:lnTo>
                  <a:lnTo>
                    <a:pt x="45" y="112"/>
                  </a:lnTo>
                  <a:lnTo>
                    <a:pt x="46" y="113"/>
                  </a:lnTo>
                  <a:lnTo>
                    <a:pt x="46" y="115"/>
                  </a:lnTo>
                  <a:lnTo>
                    <a:pt x="46" y="115"/>
                  </a:lnTo>
                  <a:lnTo>
                    <a:pt x="47" y="116"/>
                  </a:lnTo>
                  <a:lnTo>
                    <a:pt x="51" y="116"/>
                  </a:lnTo>
                  <a:lnTo>
                    <a:pt x="52" y="114"/>
                  </a:lnTo>
                  <a:lnTo>
                    <a:pt x="53" y="113"/>
                  </a:lnTo>
                  <a:lnTo>
                    <a:pt x="54" y="113"/>
                  </a:lnTo>
                  <a:lnTo>
                    <a:pt x="54" y="116"/>
                  </a:lnTo>
                  <a:lnTo>
                    <a:pt x="56" y="119"/>
                  </a:lnTo>
                  <a:lnTo>
                    <a:pt x="59" y="122"/>
                  </a:lnTo>
                  <a:lnTo>
                    <a:pt x="62" y="123"/>
                  </a:lnTo>
                  <a:lnTo>
                    <a:pt x="66" y="123"/>
                  </a:lnTo>
                  <a:lnTo>
                    <a:pt x="67" y="122"/>
                  </a:lnTo>
                  <a:lnTo>
                    <a:pt x="68" y="123"/>
                  </a:lnTo>
                  <a:lnTo>
                    <a:pt x="69" y="124"/>
                  </a:lnTo>
                  <a:lnTo>
                    <a:pt x="71" y="126"/>
                  </a:lnTo>
                  <a:lnTo>
                    <a:pt x="76" y="128"/>
                  </a:lnTo>
                  <a:lnTo>
                    <a:pt x="78" y="129"/>
                  </a:lnTo>
                  <a:lnTo>
                    <a:pt x="79" y="130"/>
                  </a:lnTo>
                  <a:lnTo>
                    <a:pt x="78" y="132"/>
                  </a:lnTo>
                  <a:lnTo>
                    <a:pt x="75" y="136"/>
                  </a:lnTo>
                  <a:lnTo>
                    <a:pt x="75" y="138"/>
                  </a:lnTo>
                  <a:lnTo>
                    <a:pt x="75" y="139"/>
                  </a:lnTo>
                  <a:lnTo>
                    <a:pt x="75" y="140"/>
                  </a:lnTo>
                  <a:lnTo>
                    <a:pt x="73" y="143"/>
                  </a:lnTo>
                  <a:lnTo>
                    <a:pt x="73" y="144"/>
                  </a:lnTo>
                  <a:lnTo>
                    <a:pt x="73" y="146"/>
                  </a:lnTo>
                  <a:lnTo>
                    <a:pt x="74" y="147"/>
                  </a:lnTo>
                  <a:lnTo>
                    <a:pt x="75" y="148"/>
                  </a:lnTo>
                  <a:lnTo>
                    <a:pt x="78" y="149"/>
                  </a:lnTo>
                  <a:lnTo>
                    <a:pt x="80" y="149"/>
                  </a:lnTo>
                  <a:lnTo>
                    <a:pt x="84" y="149"/>
                  </a:lnTo>
                  <a:lnTo>
                    <a:pt x="85" y="141"/>
                  </a:lnTo>
                  <a:lnTo>
                    <a:pt x="84" y="139"/>
                  </a:lnTo>
                  <a:lnTo>
                    <a:pt x="82" y="138"/>
                  </a:lnTo>
                  <a:lnTo>
                    <a:pt x="80" y="137"/>
                  </a:lnTo>
                  <a:lnTo>
                    <a:pt x="80" y="136"/>
                  </a:lnTo>
                  <a:lnTo>
                    <a:pt x="79" y="135"/>
                  </a:lnTo>
                  <a:lnTo>
                    <a:pt x="80" y="134"/>
                  </a:lnTo>
                  <a:lnTo>
                    <a:pt x="82" y="134"/>
                  </a:lnTo>
                  <a:lnTo>
                    <a:pt x="82" y="134"/>
                  </a:lnTo>
                  <a:lnTo>
                    <a:pt x="88" y="129"/>
                  </a:lnTo>
                  <a:lnTo>
                    <a:pt x="88" y="128"/>
                  </a:lnTo>
                  <a:lnTo>
                    <a:pt x="87" y="128"/>
                  </a:lnTo>
                  <a:lnTo>
                    <a:pt x="87" y="128"/>
                  </a:lnTo>
                  <a:lnTo>
                    <a:pt x="86" y="126"/>
                  </a:lnTo>
                  <a:lnTo>
                    <a:pt x="86" y="125"/>
                  </a:lnTo>
                  <a:lnTo>
                    <a:pt x="89" y="118"/>
                  </a:lnTo>
                  <a:lnTo>
                    <a:pt x="90" y="115"/>
                  </a:lnTo>
                  <a:lnTo>
                    <a:pt x="90" y="113"/>
                  </a:lnTo>
                  <a:lnTo>
                    <a:pt x="90" y="112"/>
                  </a:lnTo>
                  <a:lnTo>
                    <a:pt x="88" y="108"/>
                  </a:lnTo>
                  <a:lnTo>
                    <a:pt x="87" y="106"/>
                  </a:lnTo>
                  <a:lnTo>
                    <a:pt x="87" y="104"/>
                  </a:lnTo>
                  <a:lnTo>
                    <a:pt x="85" y="103"/>
                  </a:lnTo>
                  <a:lnTo>
                    <a:pt x="82" y="97"/>
                  </a:lnTo>
                  <a:lnTo>
                    <a:pt x="82" y="96"/>
                  </a:lnTo>
                  <a:lnTo>
                    <a:pt x="84" y="94"/>
                  </a:lnTo>
                  <a:lnTo>
                    <a:pt x="87" y="93"/>
                  </a:lnTo>
                  <a:lnTo>
                    <a:pt x="88" y="92"/>
                  </a:lnTo>
                  <a:lnTo>
                    <a:pt x="89" y="91"/>
                  </a:lnTo>
                  <a:lnTo>
                    <a:pt x="93" y="93"/>
                  </a:lnTo>
                  <a:lnTo>
                    <a:pt x="95" y="94"/>
                  </a:lnTo>
                  <a:lnTo>
                    <a:pt x="96" y="94"/>
                  </a:lnTo>
                  <a:lnTo>
                    <a:pt x="98" y="93"/>
                  </a:lnTo>
                  <a:lnTo>
                    <a:pt x="100" y="93"/>
                  </a:lnTo>
                  <a:lnTo>
                    <a:pt x="108" y="90"/>
                  </a:lnTo>
                  <a:lnTo>
                    <a:pt x="109" y="88"/>
                  </a:lnTo>
                  <a:lnTo>
                    <a:pt x="109" y="87"/>
                  </a:lnTo>
                  <a:lnTo>
                    <a:pt x="109" y="86"/>
                  </a:lnTo>
                  <a:lnTo>
                    <a:pt x="107" y="83"/>
                  </a:lnTo>
                  <a:lnTo>
                    <a:pt x="107" y="82"/>
                  </a:lnTo>
                  <a:lnTo>
                    <a:pt x="107" y="81"/>
                  </a:lnTo>
                  <a:lnTo>
                    <a:pt x="108" y="80"/>
                  </a:lnTo>
                  <a:lnTo>
                    <a:pt x="109" y="80"/>
                  </a:lnTo>
                  <a:lnTo>
                    <a:pt x="111" y="78"/>
                  </a:lnTo>
                  <a:lnTo>
                    <a:pt x="115" y="75"/>
                  </a:lnTo>
                  <a:lnTo>
                    <a:pt x="117" y="72"/>
                  </a:lnTo>
                  <a:lnTo>
                    <a:pt x="117" y="68"/>
                  </a:lnTo>
                  <a:lnTo>
                    <a:pt x="117" y="66"/>
                  </a:lnTo>
                  <a:lnTo>
                    <a:pt x="116" y="64"/>
                  </a:lnTo>
                  <a:lnTo>
                    <a:pt x="115" y="62"/>
                  </a:lnTo>
                  <a:lnTo>
                    <a:pt x="114" y="63"/>
                  </a:lnTo>
                  <a:lnTo>
                    <a:pt x="110" y="63"/>
                  </a:lnTo>
                  <a:lnTo>
                    <a:pt x="108" y="61"/>
                  </a:lnTo>
                  <a:lnTo>
                    <a:pt x="106" y="60"/>
                  </a:lnTo>
                  <a:lnTo>
                    <a:pt x="106" y="58"/>
                  </a:lnTo>
                  <a:lnTo>
                    <a:pt x="107" y="56"/>
                  </a:lnTo>
                  <a:lnTo>
                    <a:pt x="107" y="55"/>
                  </a:lnTo>
                  <a:lnTo>
                    <a:pt x="106" y="54"/>
                  </a:lnTo>
                  <a:lnTo>
                    <a:pt x="107" y="53"/>
                  </a:lnTo>
                  <a:lnTo>
                    <a:pt x="108" y="52"/>
                  </a:lnTo>
                  <a:lnTo>
                    <a:pt x="116" y="52"/>
                  </a:lnTo>
                  <a:lnTo>
                    <a:pt x="117" y="52"/>
                  </a:lnTo>
                  <a:lnTo>
                    <a:pt x="117" y="47"/>
                  </a:lnTo>
                  <a:lnTo>
                    <a:pt x="120" y="39"/>
                  </a:lnTo>
                  <a:lnTo>
                    <a:pt x="121" y="35"/>
                  </a:lnTo>
                  <a:lnTo>
                    <a:pt x="121" y="33"/>
                  </a:lnTo>
                  <a:lnTo>
                    <a:pt x="121" y="23"/>
                  </a:lnTo>
                  <a:lnTo>
                    <a:pt x="122" y="18"/>
                  </a:lnTo>
                  <a:close/>
                  <a:moveTo>
                    <a:pt x="21" y="116"/>
                  </a:moveTo>
                  <a:lnTo>
                    <a:pt x="16" y="118"/>
                  </a:lnTo>
                  <a:lnTo>
                    <a:pt x="11" y="118"/>
                  </a:lnTo>
                  <a:lnTo>
                    <a:pt x="7" y="116"/>
                  </a:lnTo>
                  <a:lnTo>
                    <a:pt x="2" y="116"/>
                  </a:lnTo>
                  <a:lnTo>
                    <a:pt x="0" y="117"/>
                  </a:lnTo>
                  <a:lnTo>
                    <a:pt x="0" y="121"/>
                  </a:lnTo>
                  <a:lnTo>
                    <a:pt x="1" y="123"/>
                  </a:lnTo>
                  <a:lnTo>
                    <a:pt x="2" y="124"/>
                  </a:lnTo>
                  <a:lnTo>
                    <a:pt x="4" y="124"/>
                  </a:lnTo>
                  <a:lnTo>
                    <a:pt x="5" y="123"/>
                  </a:lnTo>
                  <a:lnTo>
                    <a:pt x="6" y="122"/>
                  </a:lnTo>
                  <a:lnTo>
                    <a:pt x="10" y="123"/>
                  </a:lnTo>
                  <a:lnTo>
                    <a:pt x="12" y="123"/>
                  </a:lnTo>
                  <a:lnTo>
                    <a:pt x="13" y="124"/>
                  </a:lnTo>
                  <a:lnTo>
                    <a:pt x="15" y="125"/>
                  </a:lnTo>
                  <a:lnTo>
                    <a:pt x="17" y="125"/>
                  </a:lnTo>
                  <a:lnTo>
                    <a:pt x="21" y="124"/>
                  </a:lnTo>
                  <a:lnTo>
                    <a:pt x="26" y="121"/>
                  </a:lnTo>
                  <a:lnTo>
                    <a:pt x="27" y="119"/>
                  </a:lnTo>
                  <a:lnTo>
                    <a:pt x="27" y="116"/>
                  </a:lnTo>
                  <a:lnTo>
                    <a:pt x="24" y="118"/>
                  </a:lnTo>
                  <a:lnTo>
                    <a:pt x="21" y="116"/>
                  </a:lnTo>
                  <a:close/>
                  <a:moveTo>
                    <a:pt x="109" y="0"/>
                  </a:moveTo>
                  <a:lnTo>
                    <a:pt x="108" y="0"/>
                  </a:lnTo>
                  <a:lnTo>
                    <a:pt x="105" y="1"/>
                  </a:lnTo>
                  <a:lnTo>
                    <a:pt x="104" y="2"/>
                  </a:lnTo>
                  <a:lnTo>
                    <a:pt x="108" y="2"/>
                  </a:lnTo>
                  <a:lnTo>
                    <a:pt x="109" y="0"/>
                  </a:lnTo>
                  <a:close/>
                  <a:moveTo>
                    <a:pt x="56" y="17"/>
                  </a:moveTo>
                  <a:lnTo>
                    <a:pt x="53" y="17"/>
                  </a:lnTo>
                  <a:lnTo>
                    <a:pt x="49" y="20"/>
                  </a:lnTo>
                  <a:lnTo>
                    <a:pt x="49" y="20"/>
                  </a:lnTo>
                  <a:lnTo>
                    <a:pt x="56" y="17"/>
                  </a:lnTo>
                  <a:close/>
                  <a:moveTo>
                    <a:pt x="95" y="6"/>
                  </a:moveTo>
                  <a:lnTo>
                    <a:pt x="93" y="6"/>
                  </a:lnTo>
                  <a:lnTo>
                    <a:pt x="89" y="7"/>
                  </a:lnTo>
                  <a:lnTo>
                    <a:pt x="89" y="8"/>
                  </a:lnTo>
                  <a:lnTo>
                    <a:pt x="90" y="8"/>
                  </a:lnTo>
                  <a:lnTo>
                    <a:pt x="95" y="6"/>
                  </a:lnTo>
                  <a:close/>
                  <a:moveTo>
                    <a:pt x="75" y="9"/>
                  </a:moveTo>
                  <a:lnTo>
                    <a:pt x="82" y="9"/>
                  </a:lnTo>
                  <a:lnTo>
                    <a:pt x="82" y="8"/>
                  </a:lnTo>
                  <a:lnTo>
                    <a:pt x="80" y="8"/>
                  </a:lnTo>
                  <a:lnTo>
                    <a:pt x="74" y="8"/>
                  </a:lnTo>
                  <a:lnTo>
                    <a:pt x="73" y="8"/>
                  </a:lnTo>
                  <a:lnTo>
                    <a:pt x="73" y="9"/>
                  </a:lnTo>
                  <a:lnTo>
                    <a:pt x="75" y="9"/>
                  </a:lnTo>
                  <a:close/>
                  <a:moveTo>
                    <a:pt x="59" y="13"/>
                  </a:moveTo>
                  <a:lnTo>
                    <a:pt x="58" y="13"/>
                  </a:lnTo>
                  <a:lnTo>
                    <a:pt x="65" y="10"/>
                  </a:lnTo>
                  <a:lnTo>
                    <a:pt x="69" y="9"/>
                  </a:lnTo>
                  <a:lnTo>
                    <a:pt x="71" y="10"/>
                  </a:lnTo>
                  <a:lnTo>
                    <a:pt x="62" y="13"/>
                  </a:lnTo>
                  <a:lnTo>
                    <a:pt x="59" y="1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2" name="Freeform 188">
              <a:extLst>
                <a:ext uri="{FF2B5EF4-FFF2-40B4-BE49-F238E27FC236}">
                  <a16:creationId xmlns="" xmlns:a16="http://schemas.microsoft.com/office/drawing/2014/main" id="{ECF097BE-C491-3DE5-A7CC-358EE79E1EDF}"/>
                </a:ext>
              </a:extLst>
            </p:cNvPr>
            <p:cNvSpPr>
              <a:spLocks noChangeArrowheads="1"/>
            </p:cNvSpPr>
            <p:nvPr/>
          </p:nvSpPr>
          <p:spPr bwMode="auto">
            <a:xfrm>
              <a:off x="8402638" y="7407519"/>
              <a:ext cx="5493" cy="10990"/>
            </a:xfrm>
            <a:custGeom>
              <a:avLst/>
              <a:gdLst>
                <a:gd name="T0" fmla="*/ 2 w 6"/>
                <a:gd name="T1" fmla="*/ 10 h 11"/>
                <a:gd name="T2" fmla="*/ 5 w 6"/>
                <a:gd name="T3" fmla="*/ 7 h 11"/>
                <a:gd name="T4" fmla="*/ 5 w 6"/>
                <a:gd name="T5" fmla="*/ 0 h 11"/>
                <a:gd name="T6" fmla="*/ 1 w 6"/>
                <a:gd name="T7" fmla="*/ 5 h 11"/>
                <a:gd name="T8" fmla="*/ 0 w 6"/>
                <a:gd name="T9" fmla="*/ 8 h 11"/>
                <a:gd name="T10" fmla="*/ 0 w 6"/>
                <a:gd name="T11" fmla="*/ 9 h 11"/>
                <a:gd name="T12" fmla="*/ 2 w 6"/>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2" y="10"/>
                  </a:moveTo>
                  <a:lnTo>
                    <a:pt x="5" y="7"/>
                  </a:lnTo>
                  <a:lnTo>
                    <a:pt x="5" y="0"/>
                  </a:lnTo>
                  <a:lnTo>
                    <a:pt x="1" y="5"/>
                  </a:lnTo>
                  <a:lnTo>
                    <a:pt x="0" y="8"/>
                  </a:lnTo>
                  <a:lnTo>
                    <a:pt x="0" y="9"/>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3" name="Freeform 189">
              <a:extLst>
                <a:ext uri="{FF2B5EF4-FFF2-40B4-BE49-F238E27FC236}">
                  <a16:creationId xmlns="" xmlns:a16="http://schemas.microsoft.com/office/drawing/2014/main" id="{40B5EE9B-63AD-24D4-C0BA-F9D16318D342}"/>
                </a:ext>
              </a:extLst>
            </p:cNvPr>
            <p:cNvSpPr>
              <a:spLocks noChangeArrowheads="1"/>
            </p:cNvSpPr>
            <p:nvPr/>
          </p:nvSpPr>
          <p:spPr bwMode="auto">
            <a:xfrm>
              <a:off x="8364170" y="7500936"/>
              <a:ext cx="16487" cy="10990"/>
            </a:xfrm>
            <a:custGeom>
              <a:avLst/>
              <a:gdLst>
                <a:gd name="T0" fmla="*/ 0 w 12"/>
                <a:gd name="T1" fmla="*/ 4 h 7"/>
                <a:gd name="T2" fmla="*/ 4 w 12"/>
                <a:gd name="T3" fmla="*/ 3 h 7"/>
                <a:gd name="T4" fmla="*/ 8 w 12"/>
                <a:gd name="T5" fmla="*/ 6 h 7"/>
                <a:gd name="T6" fmla="*/ 11 w 12"/>
                <a:gd name="T7" fmla="*/ 6 h 7"/>
                <a:gd name="T8" fmla="*/ 11 w 12"/>
                <a:gd name="T9" fmla="*/ 4 h 7"/>
                <a:gd name="T10" fmla="*/ 11 w 12"/>
                <a:gd name="T11" fmla="*/ 4 h 7"/>
                <a:gd name="T12" fmla="*/ 8 w 12"/>
                <a:gd name="T13" fmla="*/ 1 h 7"/>
                <a:gd name="T14" fmla="*/ 2 w 12"/>
                <a:gd name="T15" fmla="*/ 0 h 7"/>
                <a:gd name="T16" fmla="*/ 0 w 12"/>
                <a:gd name="T17" fmla="*/ 1 h 7"/>
                <a:gd name="T18" fmla="*/ 0 w 12"/>
                <a:gd name="T19" fmla="*/ 2 h 7"/>
                <a:gd name="T20" fmla="*/ 0 w 12"/>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4"/>
                  </a:moveTo>
                  <a:lnTo>
                    <a:pt x="4" y="3"/>
                  </a:lnTo>
                  <a:lnTo>
                    <a:pt x="8" y="6"/>
                  </a:lnTo>
                  <a:lnTo>
                    <a:pt x="11" y="6"/>
                  </a:lnTo>
                  <a:lnTo>
                    <a:pt x="11" y="4"/>
                  </a:lnTo>
                  <a:lnTo>
                    <a:pt x="11" y="4"/>
                  </a:lnTo>
                  <a:lnTo>
                    <a:pt x="8" y="1"/>
                  </a:lnTo>
                  <a:lnTo>
                    <a:pt x="2" y="0"/>
                  </a:lnTo>
                  <a:lnTo>
                    <a:pt x="0" y="1"/>
                  </a:lnTo>
                  <a:lnTo>
                    <a:pt x="0" y="2"/>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4" name="Freeform 191">
              <a:extLst>
                <a:ext uri="{FF2B5EF4-FFF2-40B4-BE49-F238E27FC236}">
                  <a16:creationId xmlns="" xmlns:a16="http://schemas.microsoft.com/office/drawing/2014/main" id="{C587A81A-1426-DD11-7D8C-C4F2E9981221}"/>
                </a:ext>
              </a:extLst>
            </p:cNvPr>
            <p:cNvSpPr>
              <a:spLocks noChangeArrowheads="1"/>
            </p:cNvSpPr>
            <p:nvPr/>
          </p:nvSpPr>
          <p:spPr bwMode="auto">
            <a:xfrm>
              <a:off x="8347686" y="7522917"/>
              <a:ext cx="32971" cy="10990"/>
            </a:xfrm>
            <a:custGeom>
              <a:avLst/>
              <a:gdLst>
                <a:gd name="T0" fmla="*/ 21 w 28"/>
                <a:gd name="T1" fmla="*/ 0 h 10"/>
                <a:gd name="T2" fmla="*/ 16 w 28"/>
                <a:gd name="T3" fmla="*/ 2 h 10"/>
                <a:gd name="T4" fmla="*/ 11 w 28"/>
                <a:gd name="T5" fmla="*/ 2 h 10"/>
                <a:gd name="T6" fmla="*/ 7 w 28"/>
                <a:gd name="T7" fmla="*/ 0 h 10"/>
                <a:gd name="T8" fmla="*/ 2 w 28"/>
                <a:gd name="T9" fmla="*/ 0 h 10"/>
                <a:gd name="T10" fmla="*/ 0 w 28"/>
                <a:gd name="T11" fmla="*/ 1 h 10"/>
                <a:gd name="T12" fmla="*/ 0 w 28"/>
                <a:gd name="T13" fmla="*/ 5 h 10"/>
                <a:gd name="T14" fmla="*/ 1 w 28"/>
                <a:gd name="T15" fmla="*/ 7 h 10"/>
                <a:gd name="T16" fmla="*/ 2 w 28"/>
                <a:gd name="T17" fmla="*/ 8 h 10"/>
                <a:gd name="T18" fmla="*/ 4 w 28"/>
                <a:gd name="T19" fmla="*/ 8 h 10"/>
                <a:gd name="T20" fmla="*/ 5 w 28"/>
                <a:gd name="T21" fmla="*/ 7 h 10"/>
                <a:gd name="T22" fmla="*/ 6 w 28"/>
                <a:gd name="T23" fmla="*/ 6 h 10"/>
                <a:gd name="T24" fmla="*/ 10 w 28"/>
                <a:gd name="T25" fmla="*/ 7 h 10"/>
                <a:gd name="T26" fmla="*/ 12 w 28"/>
                <a:gd name="T27" fmla="*/ 7 h 10"/>
                <a:gd name="T28" fmla="*/ 13 w 28"/>
                <a:gd name="T29" fmla="*/ 8 h 10"/>
                <a:gd name="T30" fmla="*/ 15 w 28"/>
                <a:gd name="T31" fmla="*/ 9 h 10"/>
                <a:gd name="T32" fmla="*/ 17 w 28"/>
                <a:gd name="T33" fmla="*/ 9 h 10"/>
                <a:gd name="T34" fmla="*/ 21 w 28"/>
                <a:gd name="T35" fmla="*/ 8 h 10"/>
                <a:gd name="T36" fmla="*/ 26 w 28"/>
                <a:gd name="T37" fmla="*/ 5 h 10"/>
                <a:gd name="T38" fmla="*/ 27 w 28"/>
                <a:gd name="T39" fmla="*/ 3 h 10"/>
                <a:gd name="T40" fmla="*/ 27 w 28"/>
                <a:gd name="T41" fmla="*/ 0 h 10"/>
                <a:gd name="T42" fmla="*/ 24 w 28"/>
                <a:gd name="T43" fmla="*/ 2 h 10"/>
                <a:gd name="T44" fmla="*/ 21 w 28"/>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0">
                  <a:moveTo>
                    <a:pt x="21" y="0"/>
                  </a:moveTo>
                  <a:lnTo>
                    <a:pt x="16" y="2"/>
                  </a:lnTo>
                  <a:lnTo>
                    <a:pt x="11" y="2"/>
                  </a:lnTo>
                  <a:lnTo>
                    <a:pt x="7" y="0"/>
                  </a:lnTo>
                  <a:lnTo>
                    <a:pt x="2" y="0"/>
                  </a:lnTo>
                  <a:lnTo>
                    <a:pt x="0" y="1"/>
                  </a:lnTo>
                  <a:lnTo>
                    <a:pt x="0" y="5"/>
                  </a:lnTo>
                  <a:lnTo>
                    <a:pt x="1" y="7"/>
                  </a:lnTo>
                  <a:lnTo>
                    <a:pt x="2" y="8"/>
                  </a:lnTo>
                  <a:lnTo>
                    <a:pt x="4" y="8"/>
                  </a:lnTo>
                  <a:lnTo>
                    <a:pt x="5" y="7"/>
                  </a:lnTo>
                  <a:lnTo>
                    <a:pt x="6" y="6"/>
                  </a:lnTo>
                  <a:lnTo>
                    <a:pt x="10" y="7"/>
                  </a:lnTo>
                  <a:lnTo>
                    <a:pt x="12" y="7"/>
                  </a:lnTo>
                  <a:lnTo>
                    <a:pt x="13" y="8"/>
                  </a:lnTo>
                  <a:lnTo>
                    <a:pt x="15" y="9"/>
                  </a:lnTo>
                  <a:lnTo>
                    <a:pt x="17" y="9"/>
                  </a:lnTo>
                  <a:lnTo>
                    <a:pt x="21" y="8"/>
                  </a:lnTo>
                  <a:lnTo>
                    <a:pt x="26" y="5"/>
                  </a:lnTo>
                  <a:lnTo>
                    <a:pt x="27" y="3"/>
                  </a:lnTo>
                  <a:lnTo>
                    <a:pt x="27" y="0"/>
                  </a:lnTo>
                  <a:lnTo>
                    <a:pt x="24" y="2"/>
                  </a:lnTo>
                  <a:lnTo>
                    <a:pt x="2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5" name="Freeform 192">
              <a:extLst>
                <a:ext uri="{FF2B5EF4-FFF2-40B4-BE49-F238E27FC236}">
                  <a16:creationId xmlns="" xmlns:a16="http://schemas.microsoft.com/office/drawing/2014/main" id="{B5B8FBE0-1B45-99B3-C04D-AFA1EAD96ED7}"/>
                </a:ext>
              </a:extLst>
            </p:cNvPr>
            <p:cNvSpPr>
              <a:spLocks noChangeArrowheads="1"/>
            </p:cNvSpPr>
            <p:nvPr/>
          </p:nvSpPr>
          <p:spPr bwMode="auto">
            <a:xfrm>
              <a:off x="8479571" y="7380042"/>
              <a:ext cx="5493" cy="5497"/>
            </a:xfrm>
            <a:custGeom>
              <a:avLst/>
              <a:gdLst>
                <a:gd name="T0" fmla="*/ 5 w 6"/>
                <a:gd name="T1" fmla="*/ 0 h 3"/>
                <a:gd name="T2" fmla="*/ 4 w 6"/>
                <a:gd name="T3" fmla="*/ 0 h 3"/>
                <a:gd name="T4" fmla="*/ 1 w 6"/>
                <a:gd name="T5" fmla="*/ 1 h 3"/>
                <a:gd name="T6" fmla="*/ 0 w 6"/>
                <a:gd name="T7" fmla="*/ 2 h 3"/>
                <a:gd name="T8" fmla="*/ 4 w 6"/>
                <a:gd name="T9" fmla="*/ 2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4" y="0"/>
                  </a:lnTo>
                  <a:lnTo>
                    <a:pt x="1" y="1"/>
                  </a:lnTo>
                  <a:lnTo>
                    <a:pt x="0" y="2"/>
                  </a:lnTo>
                  <a:lnTo>
                    <a:pt x="4"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6" name="Freeform 193">
              <a:extLst>
                <a:ext uri="{FF2B5EF4-FFF2-40B4-BE49-F238E27FC236}">
                  <a16:creationId xmlns="" xmlns:a16="http://schemas.microsoft.com/office/drawing/2014/main" id="{9ECE4FAA-B9FB-192C-73A1-9316EFDE58AF}"/>
                </a:ext>
              </a:extLst>
            </p:cNvPr>
            <p:cNvSpPr>
              <a:spLocks noChangeArrowheads="1"/>
            </p:cNvSpPr>
            <p:nvPr/>
          </p:nvSpPr>
          <p:spPr bwMode="auto">
            <a:xfrm>
              <a:off x="8408132" y="7402022"/>
              <a:ext cx="10990" cy="5497"/>
            </a:xfrm>
            <a:custGeom>
              <a:avLst/>
              <a:gdLst>
                <a:gd name="T0" fmla="*/ 7 w 8"/>
                <a:gd name="T1" fmla="*/ 0 h 4"/>
                <a:gd name="T2" fmla="*/ 4 w 8"/>
                <a:gd name="T3" fmla="*/ 0 h 4"/>
                <a:gd name="T4" fmla="*/ 0 w 8"/>
                <a:gd name="T5" fmla="*/ 3 h 4"/>
                <a:gd name="T6" fmla="*/ 0 w 8"/>
                <a:gd name="T7" fmla="*/ 3 h 4"/>
                <a:gd name="T8" fmla="*/ 7 w 8"/>
                <a:gd name="T9" fmla="*/ 0 h 4"/>
              </a:gdLst>
              <a:ahLst/>
              <a:cxnLst>
                <a:cxn ang="0">
                  <a:pos x="T0" y="T1"/>
                </a:cxn>
                <a:cxn ang="0">
                  <a:pos x="T2" y="T3"/>
                </a:cxn>
                <a:cxn ang="0">
                  <a:pos x="T4" y="T5"/>
                </a:cxn>
                <a:cxn ang="0">
                  <a:pos x="T6" y="T7"/>
                </a:cxn>
                <a:cxn ang="0">
                  <a:pos x="T8" y="T9"/>
                </a:cxn>
              </a:cxnLst>
              <a:rect l="0" t="0" r="r" b="b"/>
              <a:pathLst>
                <a:path w="8" h="4">
                  <a:moveTo>
                    <a:pt x="7" y="0"/>
                  </a:moveTo>
                  <a:lnTo>
                    <a:pt x="4" y="0"/>
                  </a:lnTo>
                  <a:lnTo>
                    <a:pt x="0" y="3"/>
                  </a:lnTo>
                  <a:lnTo>
                    <a:pt x="0"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7" name="Freeform 194">
              <a:extLst>
                <a:ext uri="{FF2B5EF4-FFF2-40B4-BE49-F238E27FC236}">
                  <a16:creationId xmlns="" xmlns:a16="http://schemas.microsoft.com/office/drawing/2014/main" id="{051004A1-D16F-1B69-3442-1EAF8B34D111}"/>
                </a:ext>
              </a:extLst>
            </p:cNvPr>
            <p:cNvSpPr>
              <a:spLocks noChangeArrowheads="1"/>
            </p:cNvSpPr>
            <p:nvPr/>
          </p:nvSpPr>
          <p:spPr bwMode="auto">
            <a:xfrm>
              <a:off x="8457590" y="7385538"/>
              <a:ext cx="10990" cy="5493"/>
            </a:xfrm>
            <a:custGeom>
              <a:avLst/>
              <a:gdLst>
                <a:gd name="T0" fmla="*/ 6 w 7"/>
                <a:gd name="T1" fmla="*/ 0 h 3"/>
                <a:gd name="T2" fmla="*/ 4 w 7"/>
                <a:gd name="T3" fmla="*/ 0 h 3"/>
                <a:gd name="T4" fmla="*/ 0 w 7"/>
                <a:gd name="T5" fmla="*/ 1 h 3"/>
                <a:gd name="T6" fmla="*/ 0 w 7"/>
                <a:gd name="T7" fmla="*/ 2 h 3"/>
                <a:gd name="T8" fmla="*/ 1 w 7"/>
                <a:gd name="T9" fmla="*/ 2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lnTo>
                    <a:pt x="4" y="0"/>
                  </a:lnTo>
                  <a:lnTo>
                    <a:pt x="0" y="1"/>
                  </a:lnTo>
                  <a:lnTo>
                    <a:pt x="0" y="2"/>
                  </a:lnTo>
                  <a:lnTo>
                    <a:pt x="1"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8" name="Freeform 195">
              <a:extLst>
                <a:ext uri="{FF2B5EF4-FFF2-40B4-BE49-F238E27FC236}">
                  <a16:creationId xmlns="" xmlns:a16="http://schemas.microsoft.com/office/drawing/2014/main" id="{8C977BCB-52CC-4EE8-814A-9E892B2A1E97}"/>
                </a:ext>
              </a:extLst>
            </p:cNvPr>
            <p:cNvSpPr>
              <a:spLocks noChangeArrowheads="1"/>
            </p:cNvSpPr>
            <p:nvPr/>
          </p:nvSpPr>
          <p:spPr bwMode="auto">
            <a:xfrm>
              <a:off x="8441103" y="7391032"/>
              <a:ext cx="10990" cy="5497"/>
            </a:xfrm>
            <a:custGeom>
              <a:avLst/>
              <a:gdLst>
                <a:gd name="T0" fmla="*/ 2 w 10"/>
                <a:gd name="T1" fmla="*/ 1 h 2"/>
                <a:gd name="T2" fmla="*/ 9 w 10"/>
                <a:gd name="T3" fmla="*/ 1 h 2"/>
                <a:gd name="T4" fmla="*/ 9 w 10"/>
                <a:gd name="T5" fmla="*/ 0 h 2"/>
                <a:gd name="T6" fmla="*/ 7 w 10"/>
                <a:gd name="T7" fmla="*/ 0 h 2"/>
                <a:gd name="T8" fmla="*/ 1 w 10"/>
                <a:gd name="T9" fmla="*/ 0 h 2"/>
                <a:gd name="T10" fmla="*/ 0 w 10"/>
                <a:gd name="T11" fmla="*/ 0 h 2"/>
                <a:gd name="T12" fmla="*/ 0 w 10"/>
                <a:gd name="T13" fmla="*/ 1 h 2"/>
                <a:gd name="T14" fmla="*/ 2 w 10"/>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2" y="1"/>
                  </a:moveTo>
                  <a:lnTo>
                    <a:pt x="9" y="1"/>
                  </a:lnTo>
                  <a:lnTo>
                    <a:pt x="9" y="0"/>
                  </a:lnTo>
                  <a:lnTo>
                    <a:pt x="7" y="0"/>
                  </a:lnTo>
                  <a:lnTo>
                    <a:pt x="1" y="0"/>
                  </a:lnTo>
                  <a:lnTo>
                    <a:pt x="0" y="0"/>
                  </a:lnTo>
                  <a:lnTo>
                    <a:pt x="0"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9" name="Freeform 196">
              <a:extLst>
                <a:ext uri="{FF2B5EF4-FFF2-40B4-BE49-F238E27FC236}">
                  <a16:creationId xmlns="" xmlns:a16="http://schemas.microsoft.com/office/drawing/2014/main" id="{A1DD451B-17B3-BF30-6653-26D71D12B382}"/>
                </a:ext>
              </a:extLst>
            </p:cNvPr>
            <p:cNvSpPr>
              <a:spLocks noChangeArrowheads="1"/>
            </p:cNvSpPr>
            <p:nvPr/>
          </p:nvSpPr>
          <p:spPr bwMode="auto">
            <a:xfrm>
              <a:off x="8419122" y="7391032"/>
              <a:ext cx="16487" cy="5497"/>
            </a:xfrm>
            <a:custGeom>
              <a:avLst/>
              <a:gdLst>
                <a:gd name="T0" fmla="*/ 1 w 14"/>
                <a:gd name="T1" fmla="*/ 4 h 5"/>
                <a:gd name="T2" fmla="*/ 0 w 14"/>
                <a:gd name="T3" fmla="*/ 4 h 5"/>
                <a:gd name="T4" fmla="*/ 7 w 14"/>
                <a:gd name="T5" fmla="*/ 1 h 5"/>
                <a:gd name="T6" fmla="*/ 11 w 14"/>
                <a:gd name="T7" fmla="*/ 0 h 5"/>
                <a:gd name="T8" fmla="*/ 13 w 14"/>
                <a:gd name="T9" fmla="*/ 1 h 5"/>
                <a:gd name="T10" fmla="*/ 4 w 14"/>
                <a:gd name="T11" fmla="*/ 4 h 5"/>
                <a:gd name="T12" fmla="*/ 1 w 1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 y="4"/>
                  </a:moveTo>
                  <a:lnTo>
                    <a:pt x="0" y="4"/>
                  </a:lnTo>
                  <a:lnTo>
                    <a:pt x="7" y="1"/>
                  </a:lnTo>
                  <a:lnTo>
                    <a:pt x="11" y="0"/>
                  </a:lnTo>
                  <a:lnTo>
                    <a:pt x="13" y="1"/>
                  </a:lnTo>
                  <a:lnTo>
                    <a:pt x="4" y="4"/>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0" name="Freeform 197">
              <a:extLst>
                <a:ext uri="{FF2B5EF4-FFF2-40B4-BE49-F238E27FC236}">
                  <a16:creationId xmlns="" xmlns:a16="http://schemas.microsoft.com/office/drawing/2014/main" id="{FE6895D9-BFA6-243C-D53F-34AD855C89CF}"/>
                </a:ext>
              </a:extLst>
            </p:cNvPr>
            <p:cNvSpPr>
              <a:spLocks noChangeArrowheads="1"/>
            </p:cNvSpPr>
            <p:nvPr/>
          </p:nvSpPr>
          <p:spPr bwMode="auto">
            <a:xfrm>
              <a:off x="8408132" y="5830397"/>
              <a:ext cx="1038593" cy="1236420"/>
            </a:xfrm>
            <a:custGeom>
              <a:avLst/>
              <a:gdLst>
                <a:gd name="T0" fmla="*/ 98 w 834"/>
                <a:gd name="T1" fmla="*/ 647 h 994"/>
                <a:gd name="T2" fmla="*/ 192 w 834"/>
                <a:gd name="T3" fmla="*/ 538 h 994"/>
                <a:gd name="T4" fmla="*/ 253 w 834"/>
                <a:gd name="T5" fmla="*/ 449 h 994"/>
                <a:gd name="T6" fmla="*/ 264 w 834"/>
                <a:gd name="T7" fmla="*/ 291 h 994"/>
                <a:gd name="T8" fmla="*/ 270 w 834"/>
                <a:gd name="T9" fmla="*/ 273 h 994"/>
                <a:gd name="T10" fmla="*/ 310 w 834"/>
                <a:gd name="T11" fmla="*/ 216 h 994"/>
                <a:gd name="T12" fmla="*/ 366 w 834"/>
                <a:gd name="T13" fmla="*/ 211 h 994"/>
                <a:gd name="T14" fmla="*/ 322 w 834"/>
                <a:gd name="T15" fmla="*/ 260 h 994"/>
                <a:gd name="T16" fmla="*/ 356 w 834"/>
                <a:gd name="T17" fmla="*/ 190 h 994"/>
                <a:gd name="T18" fmla="*/ 406 w 834"/>
                <a:gd name="T19" fmla="*/ 186 h 994"/>
                <a:gd name="T20" fmla="*/ 403 w 834"/>
                <a:gd name="T21" fmla="*/ 152 h 994"/>
                <a:gd name="T22" fmla="*/ 505 w 834"/>
                <a:gd name="T23" fmla="*/ 87 h 994"/>
                <a:gd name="T24" fmla="*/ 424 w 834"/>
                <a:gd name="T25" fmla="*/ 150 h 994"/>
                <a:gd name="T26" fmla="*/ 454 w 834"/>
                <a:gd name="T27" fmla="*/ 93 h 994"/>
                <a:gd name="T28" fmla="*/ 600 w 834"/>
                <a:gd name="T29" fmla="*/ 62 h 994"/>
                <a:gd name="T30" fmla="*/ 602 w 834"/>
                <a:gd name="T31" fmla="*/ 56 h 994"/>
                <a:gd name="T32" fmla="*/ 559 w 834"/>
                <a:gd name="T33" fmla="*/ 61 h 994"/>
                <a:gd name="T34" fmla="*/ 814 w 834"/>
                <a:gd name="T35" fmla="*/ 147 h 994"/>
                <a:gd name="T36" fmla="*/ 778 w 834"/>
                <a:gd name="T37" fmla="*/ 164 h 994"/>
                <a:gd name="T38" fmla="*/ 674 w 834"/>
                <a:gd name="T39" fmla="*/ 147 h 994"/>
                <a:gd name="T40" fmla="*/ 602 w 834"/>
                <a:gd name="T41" fmla="*/ 225 h 994"/>
                <a:gd name="T42" fmla="*/ 518 w 834"/>
                <a:gd name="T43" fmla="*/ 196 h 994"/>
                <a:gd name="T44" fmla="*/ 432 w 834"/>
                <a:gd name="T45" fmla="*/ 239 h 994"/>
                <a:gd name="T46" fmla="*/ 370 w 834"/>
                <a:gd name="T47" fmla="*/ 362 h 994"/>
                <a:gd name="T48" fmla="*/ 282 w 834"/>
                <a:gd name="T49" fmla="*/ 558 h 994"/>
                <a:gd name="T50" fmla="*/ 233 w 834"/>
                <a:gd name="T51" fmla="*/ 666 h 994"/>
                <a:gd name="T52" fmla="*/ 252 w 834"/>
                <a:gd name="T53" fmla="*/ 803 h 994"/>
                <a:gd name="T54" fmla="*/ 219 w 834"/>
                <a:gd name="T55" fmla="*/ 899 h 994"/>
                <a:gd name="T56" fmla="*/ 183 w 834"/>
                <a:gd name="T57" fmla="*/ 890 h 994"/>
                <a:gd name="T58" fmla="*/ 143 w 834"/>
                <a:gd name="T59" fmla="*/ 942 h 994"/>
                <a:gd name="T60" fmla="*/ 62 w 834"/>
                <a:gd name="T61" fmla="*/ 989 h 994"/>
                <a:gd name="T62" fmla="*/ 45 w 834"/>
                <a:gd name="T63" fmla="*/ 936 h 994"/>
                <a:gd name="T64" fmla="*/ 24 w 834"/>
                <a:gd name="T65" fmla="*/ 915 h 994"/>
                <a:gd name="T66" fmla="*/ 31 w 834"/>
                <a:gd name="T67" fmla="*/ 876 h 994"/>
                <a:gd name="T68" fmla="*/ 34 w 834"/>
                <a:gd name="T69" fmla="*/ 866 h 994"/>
                <a:gd name="T70" fmla="*/ 24 w 834"/>
                <a:gd name="T71" fmla="*/ 860 h 994"/>
                <a:gd name="T72" fmla="*/ 51 w 834"/>
                <a:gd name="T73" fmla="*/ 802 h 994"/>
                <a:gd name="T74" fmla="*/ 63 w 834"/>
                <a:gd name="T75" fmla="*/ 794 h 994"/>
                <a:gd name="T76" fmla="*/ 6 w 834"/>
                <a:gd name="T77" fmla="*/ 764 h 994"/>
                <a:gd name="T78" fmla="*/ 17 w 834"/>
                <a:gd name="T79" fmla="*/ 730 h 994"/>
                <a:gd name="T80" fmla="*/ 52 w 834"/>
                <a:gd name="T81" fmla="*/ 698 h 994"/>
                <a:gd name="T82" fmla="*/ 68 w 834"/>
                <a:gd name="T83" fmla="*/ 678 h 994"/>
                <a:gd name="T84" fmla="*/ 117 w 834"/>
                <a:gd name="T85" fmla="*/ 641 h 994"/>
                <a:gd name="T86" fmla="*/ 172 w 834"/>
                <a:gd name="T87" fmla="*/ 640 h 994"/>
                <a:gd name="T88" fmla="*/ 200 w 834"/>
                <a:gd name="T89" fmla="*/ 601 h 994"/>
                <a:gd name="T90" fmla="*/ 195 w 834"/>
                <a:gd name="T91" fmla="*/ 558 h 994"/>
                <a:gd name="T92" fmla="*/ 241 w 834"/>
                <a:gd name="T93" fmla="*/ 512 h 994"/>
                <a:gd name="T94" fmla="*/ 292 w 834"/>
                <a:gd name="T95" fmla="*/ 424 h 994"/>
                <a:gd name="T96" fmla="*/ 293 w 834"/>
                <a:gd name="T97" fmla="*/ 364 h 994"/>
                <a:gd name="T98" fmla="*/ 339 w 834"/>
                <a:gd name="T99" fmla="*/ 333 h 994"/>
                <a:gd name="T100" fmla="*/ 340 w 834"/>
                <a:gd name="T101" fmla="*/ 293 h 994"/>
                <a:gd name="T102" fmla="*/ 363 w 834"/>
                <a:gd name="T103" fmla="*/ 259 h 994"/>
                <a:gd name="T104" fmla="*/ 404 w 834"/>
                <a:gd name="T105" fmla="*/ 210 h 994"/>
                <a:gd name="T106" fmla="*/ 452 w 834"/>
                <a:gd name="T107" fmla="*/ 147 h 994"/>
                <a:gd name="T108" fmla="*/ 485 w 834"/>
                <a:gd name="T109" fmla="*/ 170 h 994"/>
                <a:gd name="T110" fmla="*/ 541 w 834"/>
                <a:gd name="T111" fmla="*/ 103 h 994"/>
                <a:gd name="T112" fmla="*/ 589 w 834"/>
                <a:gd name="T113" fmla="*/ 103 h 994"/>
                <a:gd name="T114" fmla="*/ 657 w 834"/>
                <a:gd name="T115" fmla="*/ 22 h 994"/>
                <a:gd name="T116" fmla="*/ 696 w 834"/>
                <a:gd name="T117" fmla="*/ 38 h 994"/>
                <a:gd name="T118" fmla="*/ 751 w 834"/>
                <a:gd name="T119" fmla="*/ 16 h 994"/>
                <a:gd name="T120" fmla="*/ 778 w 834"/>
                <a:gd name="T121" fmla="*/ 30 h 994"/>
                <a:gd name="T122" fmla="*/ 789 w 834"/>
                <a:gd name="T123" fmla="*/ 111 h 994"/>
                <a:gd name="T124" fmla="*/ 677 w 834"/>
                <a:gd name="T125" fmla="*/ 1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4" h="994">
                  <a:moveTo>
                    <a:pt x="9" y="851"/>
                  </a:moveTo>
                  <a:lnTo>
                    <a:pt x="9" y="859"/>
                  </a:lnTo>
                  <a:lnTo>
                    <a:pt x="6" y="858"/>
                  </a:lnTo>
                  <a:lnTo>
                    <a:pt x="5" y="855"/>
                  </a:lnTo>
                  <a:lnTo>
                    <a:pt x="4" y="853"/>
                  </a:lnTo>
                  <a:lnTo>
                    <a:pt x="5" y="849"/>
                  </a:lnTo>
                  <a:lnTo>
                    <a:pt x="4" y="844"/>
                  </a:lnTo>
                  <a:lnTo>
                    <a:pt x="5" y="842"/>
                  </a:lnTo>
                  <a:lnTo>
                    <a:pt x="6" y="842"/>
                  </a:lnTo>
                  <a:lnTo>
                    <a:pt x="8" y="846"/>
                  </a:lnTo>
                  <a:lnTo>
                    <a:pt x="9" y="851"/>
                  </a:lnTo>
                  <a:close/>
                  <a:moveTo>
                    <a:pt x="5" y="802"/>
                  </a:moveTo>
                  <a:lnTo>
                    <a:pt x="2" y="802"/>
                  </a:lnTo>
                  <a:lnTo>
                    <a:pt x="0" y="802"/>
                  </a:lnTo>
                  <a:lnTo>
                    <a:pt x="0" y="796"/>
                  </a:lnTo>
                  <a:lnTo>
                    <a:pt x="1" y="794"/>
                  </a:lnTo>
                  <a:lnTo>
                    <a:pt x="3" y="794"/>
                  </a:lnTo>
                  <a:lnTo>
                    <a:pt x="5" y="797"/>
                  </a:lnTo>
                  <a:lnTo>
                    <a:pt x="5" y="802"/>
                  </a:lnTo>
                  <a:close/>
                  <a:moveTo>
                    <a:pt x="105" y="648"/>
                  </a:moveTo>
                  <a:lnTo>
                    <a:pt x="102" y="648"/>
                  </a:lnTo>
                  <a:lnTo>
                    <a:pt x="98" y="647"/>
                  </a:lnTo>
                  <a:lnTo>
                    <a:pt x="96" y="644"/>
                  </a:lnTo>
                  <a:lnTo>
                    <a:pt x="95" y="642"/>
                  </a:lnTo>
                  <a:lnTo>
                    <a:pt x="99" y="640"/>
                  </a:lnTo>
                  <a:lnTo>
                    <a:pt x="104" y="638"/>
                  </a:lnTo>
                  <a:lnTo>
                    <a:pt x="106" y="641"/>
                  </a:lnTo>
                  <a:lnTo>
                    <a:pt x="106" y="646"/>
                  </a:lnTo>
                  <a:lnTo>
                    <a:pt x="105" y="648"/>
                  </a:lnTo>
                  <a:close/>
                  <a:moveTo>
                    <a:pt x="116" y="624"/>
                  </a:moveTo>
                  <a:lnTo>
                    <a:pt x="113" y="624"/>
                  </a:lnTo>
                  <a:lnTo>
                    <a:pt x="111" y="623"/>
                  </a:lnTo>
                  <a:lnTo>
                    <a:pt x="116" y="619"/>
                  </a:lnTo>
                  <a:lnTo>
                    <a:pt x="125" y="616"/>
                  </a:lnTo>
                  <a:lnTo>
                    <a:pt x="125" y="614"/>
                  </a:lnTo>
                  <a:lnTo>
                    <a:pt x="126" y="614"/>
                  </a:lnTo>
                  <a:lnTo>
                    <a:pt x="127" y="617"/>
                  </a:lnTo>
                  <a:lnTo>
                    <a:pt x="127" y="620"/>
                  </a:lnTo>
                  <a:lnTo>
                    <a:pt x="127" y="622"/>
                  </a:lnTo>
                  <a:lnTo>
                    <a:pt x="116" y="624"/>
                  </a:lnTo>
                  <a:close/>
                  <a:moveTo>
                    <a:pt x="205" y="536"/>
                  </a:moveTo>
                  <a:lnTo>
                    <a:pt x="203" y="539"/>
                  </a:lnTo>
                  <a:lnTo>
                    <a:pt x="199" y="537"/>
                  </a:lnTo>
                  <a:lnTo>
                    <a:pt x="192" y="538"/>
                  </a:lnTo>
                  <a:lnTo>
                    <a:pt x="189" y="536"/>
                  </a:lnTo>
                  <a:lnTo>
                    <a:pt x="191" y="532"/>
                  </a:lnTo>
                  <a:lnTo>
                    <a:pt x="198" y="528"/>
                  </a:lnTo>
                  <a:lnTo>
                    <a:pt x="201" y="528"/>
                  </a:lnTo>
                  <a:lnTo>
                    <a:pt x="205" y="533"/>
                  </a:lnTo>
                  <a:lnTo>
                    <a:pt x="205" y="536"/>
                  </a:lnTo>
                  <a:close/>
                  <a:moveTo>
                    <a:pt x="228" y="479"/>
                  </a:moveTo>
                  <a:lnTo>
                    <a:pt x="226" y="481"/>
                  </a:lnTo>
                  <a:lnTo>
                    <a:pt x="222" y="481"/>
                  </a:lnTo>
                  <a:lnTo>
                    <a:pt x="222" y="478"/>
                  </a:lnTo>
                  <a:lnTo>
                    <a:pt x="223" y="474"/>
                  </a:lnTo>
                  <a:lnTo>
                    <a:pt x="225" y="473"/>
                  </a:lnTo>
                  <a:lnTo>
                    <a:pt x="228" y="473"/>
                  </a:lnTo>
                  <a:lnTo>
                    <a:pt x="229" y="475"/>
                  </a:lnTo>
                  <a:lnTo>
                    <a:pt x="228" y="479"/>
                  </a:lnTo>
                  <a:close/>
                  <a:moveTo>
                    <a:pt x="245" y="457"/>
                  </a:moveTo>
                  <a:lnTo>
                    <a:pt x="242" y="457"/>
                  </a:lnTo>
                  <a:lnTo>
                    <a:pt x="242" y="454"/>
                  </a:lnTo>
                  <a:lnTo>
                    <a:pt x="244" y="451"/>
                  </a:lnTo>
                  <a:lnTo>
                    <a:pt x="246" y="449"/>
                  </a:lnTo>
                  <a:lnTo>
                    <a:pt x="249" y="449"/>
                  </a:lnTo>
                  <a:lnTo>
                    <a:pt x="253" y="449"/>
                  </a:lnTo>
                  <a:lnTo>
                    <a:pt x="253" y="450"/>
                  </a:lnTo>
                  <a:lnTo>
                    <a:pt x="252" y="452"/>
                  </a:lnTo>
                  <a:lnTo>
                    <a:pt x="245" y="457"/>
                  </a:lnTo>
                  <a:close/>
                  <a:moveTo>
                    <a:pt x="242" y="446"/>
                  </a:moveTo>
                  <a:lnTo>
                    <a:pt x="239" y="447"/>
                  </a:lnTo>
                  <a:lnTo>
                    <a:pt x="240" y="443"/>
                  </a:lnTo>
                  <a:lnTo>
                    <a:pt x="242" y="440"/>
                  </a:lnTo>
                  <a:lnTo>
                    <a:pt x="243" y="438"/>
                  </a:lnTo>
                  <a:lnTo>
                    <a:pt x="244" y="435"/>
                  </a:lnTo>
                  <a:lnTo>
                    <a:pt x="246" y="433"/>
                  </a:lnTo>
                  <a:lnTo>
                    <a:pt x="249" y="435"/>
                  </a:lnTo>
                  <a:lnTo>
                    <a:pt x="249" y="440"/>
                  </a:lnTo>
                  <a:lnTo>
                    <a:pt x="247" y="444"/>
                  </a:lnTo>
                  <a:lnTo>
                    <a:pt x="242" y="446"/>
                  </a:lnTo>
                  <a:close/>
                  <a:moveTo>
                    <a:pt x="259" y="297"/>
                  </a:moveTo>
                  <a:lnTo>
                    <a:pt x="255" y="302"/>
                  </a:lnTo>
                  <a:lnTo>
                    <a:pt x="257" y="293"/>
                  </a:lnTo>
                  <a:lnTo>
                    <a:pt x="259" y="286"/>
                  </a:lnTo>
                  <a:lnTo>
                    <a:pt x="263" y="281"/>
                  </a:lnTo>
                  <a:lnTo>
                    <a:pt x="264" y="282"/>
                  </a:lnTo>
                  <a:lnTo>
                    <a:pt x="264" y="287"/>
                  </a:lnTo>
                  <a:lnTo>
                    <a:pt x="264" y="291"/>
                  </a:lnTo>
                  <a:lnTo>
                    <a:pt x="263" y="292"/>
                  </a:lnTo>
                  <a:lnTo>
                    <a:pt x="259" y="297"/>
                  </a:lnTo>
                  <a:close/>
                  <a:moveTo>
                    <a:pt x="288" y="264"/>
                  </a:moveTo>
                  <a:lnTo>
                    <a:pt x="291" y="265"/>
                  </a:lnTo>
                  <a:lnTo>
                    <a:pt x="296" y="265"/>
                  </a:lnTo>
                  <a:lnTo>
                    <a:pt x="296" y="265"/>
                  </a:lnTo>
                  <a:lnTo>
                    <a:pt x="296" y="268"/>
                  </a:lnTo>
                  <a:lnTo>
                    <a:pt x="294" y="271"/>
                  </a:lnTo>
                  <a:lnTo>
                    <a:pt x="289" y="272"/>
                  </a:lnTo>
                  <a:lnTo>
                    <a:pt x="287" y="276"/>
                  </a:lnTo>
                  <a:lnTo>
                    <a:pt x="286" y="278"/>
                  </a:lnTo>
                  <a:lnTo>
                    <a:pt x="282" y="278"/>
                  </a:lnTo>
                  <a:lnTo>
                    <a:pt x="279" y="279"/>
                  </a:lnTo>
                  <a:lnTo>
                    <a:pt x="277" y="282"/>
                  </a:lnTo>
                  <a:lnTo>
                    <a:pt x="274" y="279"/>
                  </a:lnTo>
                  <a:lnTo>
                    <a:pt x="274" y="281"/>
                  </a:lnTo>
                  <a:lnTo>
                    <a:pt x="273" y="285"/>
                  </a:lnTo>
                  <a:lnTo>
                    <a:pt x="272" y="286"/>
                  </a:lnTo>
                  <a:lnTo>
                    <a:pt x="268" y="287"/>
                  </a:lnTo>
                  <a:lnTo>
                    <a:pt x="267" y="279"/>
                  </a:lnTo>
                  <a:lnTo>
                    <a:pt x="269" y="276"/>
                  </a:lnTo>
                  <a:lnTo>
                    <a:pt x="270" y="273"/>
                  </a:lnTo>
                  <a:lnTo>
                    <a:pt x="272" y="273"/>
                  </a:lnTo>
                  <a:lnTo>
                    <a:pt x="274" y="273"/>
                  </a:lnTo>
                  <a:lnTo>
                    <a:pt x="278" y="265"/>
                  </a:lnTo>
                  <a:lnTo>
                    <a:pt x="283" y="263"/>
                  </a:lnTo>
                  <a:lnTo>
                    <a:pt x="286" y="263"/>
                  </a:lnTo>
                  <a:lnTo>
                    <a:pt x="288" y="264"/>
                  </a:lnTo>
                  <a:close/>
                  <a:moveTo>
                    <a:pt x="331" y="205"/>
                  </a:moveTo>
                  <a:lnTo>
                    <a:pt x="335" y="214"/>
                  </a:lnTo>
                  <a:lnTo>
                    <a:pt x="337" y="219"/>
                  </a:lnTo>
                  <a:lnTo>
                    <a:pt x="335" y="229"/>
                  </a:lnTo>
                  <a:lnTo>
                    <a:pt x="332" y="234"/>
                  </a:lnTo>
                  <a:lnTo>
                    <a:pt x="326" y="235"/>
                  </a:lnTo>
                  <a:lnTo>
                    <a:pt x="321" y="234"/>
                  </a:lnTo>
                  <a:lnTo>
                    <a:pt x="318" y="232"/>
                  </a:lnTo>
                  <a:lnTo>
                    <a:pt x="318" y="229"/>
                  </a:lnTo>
                  <a:lnTo>
                    <a:pt x="316" y="228"/>
                  </a:lnTo>
                  <a:lnTo>
                    <a:pt x="312" y="232"/>
                  </a:lnTo>
                  <a:lnTo>
                    <a:pt x="309" y="232"/>
                  </a:lnTo>
                  <a:lnTo>
                    <a:pt x="305" y="229"/>
                  </a:lnTo>
                  <a:lnTo>
                    <a:pt x="304" y="226"/>
                  </a:lnTo>
                  <a:lnTo>
                    <a:pt x="309" y="220"/>
                  </a:lnTo>
                  <a:lnTo>
                    <a:pt x="310" y="216"/>
                  </a:lnTo>
                  <a:lnTo>
                    <a:pt x="315" y="216"/>
                  </a:lnTo>
                  <a:lnTo>
                    <a:pt x="316" y="218"/>
                  </a:lnTo>
                  <a:lnTo>
                    <a:pt x="318" y="218"/>
                  </a:lnTo>
                  <a:lnTo>
                    <a:pt x="320" y="213"/>
                  </a:lnTo>
                  <a:lnTo>
                    <a:pt x="320" y="210"/>
                  </a:lnTo>
                  <a:lnTo>
                    <a:pt x="320" y="207"/>
                  </a:lnTo>
                  <a:lnTo>
                    <a:pt x="326" y="209"/>
                  </a:lnTo>
                  <a:lnTo>
                    <a:pt x="326" y="200"/>
                  </a:lnTo>
                  <a:lnTo>
                    <a:pt x="327" y="199"/>
                  </a:lnTo>
                  <a:lnTo>
                    <a:pt x="329" y="199"/>
                  </a:lnTo>
                  <a:lnTo>
                    <a:pt x="330" y="202"/>
                  </a:lnTo>
                  <a:lnTo>
                    <a:pt x="331" y="205"/>
                  </a:lnTo>
                  <a:close/>
                  <a:moveTo>
                    <a:pt x="349" y="239"/>
                  </a:moveTo>
                  <a:lnTo>
                    <a:pt x="349" y="239"/>
                  </a:lnTo>
                  <a:lnTo>
                    <a:pt x="353" y="230"/>
                  </a:lnTo>
                  <a:lnTo>
                    <a:pt x="358" y="228"/>
                  </a:lnTo>
                  <a:lnTo>
                    <a:pt x="359" y="225"/>
                  </a:lnTo>
                  <a:lnTo>
                    <a:pt x="361" y="223"/>
                  </a:lnTo>
                  <a:lnTo>
                    <a:pt x="360" y="218"/>
                  </a:lnTo>
                  <a:lnTo>
                    <a:pt x="361" y="214"/>
                  </a:lnTo>
                  <a:lnTo>
                    <a:pt x="363" y="213"/>
                  </a:lnTo>
                  <a:lnTo>
                    <a:pt x="366" y="211"/>
                  </a:lnTo>
                  <a:lnTo>
                    <a:pt x="367" y="211"/>
                  </a:lnTo>
                  <a:lnTo>
                    <a:pt x="370" y="214"/>
                  </a:lnTo>
                  <a:lnTo>
                    <a:pt x="372" y="217"/>
                  </a:lnTo>
                  <a:lnTo>
                    <a:pt x="374" y="225"/>
                  </a:lnTo>
                  <a:lnTo>
                    <a:pt x="373" y="232"/>
                  </a:lnTo>
                  <a:lnTo>
                    <a:pt x="367" y="238"/>
                  </a:lnTo>
                  <a:lnTo>
                    <a:pt x="362" y="240"/>
                  </a:lnTo>
                  <a:lnTo>
                    <a:pt x="358" y="247"/>
                  </a:lnTo>
                  <a:lnTo>
                    <a:pt x="356" y="252"/>
                  </a:lnTo>
                  <a:lnTo>
                    <a:pt x="354" y="253"/>
                  </a:lnTo>
                  <a:lnTo>
                    <a:pt x="353" y="253"/>
                  </a:lnTo>
                  <a:lnTo>
                    <a:pt x="351" y="252"/>
                  </a:lnTo>
                  <a:lnTo>
                    <a:pt x="349" y="252"/>
                  </a:lnTo>
                  <a:lnTo>
                    <a:pt x="346" y="256"/>
                  </a:lnTo>
                  <a:lnTo>
                    <a:pt x="338" y="260"/>
                  </a:lnTo>
                  <a:lnTo>
                    <a:pt x="335" y="258"/>
                  </a:lnTo>
                  <a:lnTo>
                    <a:pt x="335" y="254"/>
                  </a:lnTo>
                  <a:lnTo>
                    <a:pt x="333" y="255"/>
                  </a:lnTo>
                  <a:lnTo>
                    <a:pt x="331" y="260"/>
                  </a:lnTo>
                  <a:lnTo>
                    <a:pt x="327" y="262"/>
                  </a:lnTo>
                  <a:lnTo>
                    <a:pt x="326" y="262"/>
                  </a:lnTo>
                  <a:lnTo>
                    <a:pt x="322" y="260"/>
                  </a:lnTo>
                  <a:lnTo>
                    <a:pt x="313" y="270"/>
                  </a:lnTo>
                  <a:lnTo>
                    <a:pt x="304" y="271"/>
                  </a:lnTo>
                  <a:lnTo>
                    <a:pt x="301" y="270"/>
                  </a:lnTo>
                  <a:lnTo>
                    <a:pt x="301" y="265"/>
                  </a:lnTo>
                  <a:lnTo>
                    <a:pt x="307" y="257"/>
                  </a:lnTo>
                  <a:lnTo>
                    <a:pt x="311" y="252"/>
                  </a:lnTo>
                  <a:lnTo>
                    <a:pt x="327" y="249"/>
                  </a:lnTo>
                  <a:lnTo>
                    <a:pt x="338" y="234"/>
                  </a:lnTo>
                  <a:lnTo>
                    <a:pt x="340" y="217"/>
                  </a:lnTo>
                  <a:lnTo>
                    <a:pt x="342" y="211"/>
                  </a:lnTo>
                  <a:lnTo>
                    <a:pt x="342" y="208"/>
                  </a:lnTo>
                  <a:lnTo>
                    <a:pt x="338" y="207"/>
                  </a:lnTo>
                  <a:lnTo>
                    <a:pt x="338" y="202"/>
                  </a:lnTo>
                  <a:lnTo>
                    <a:pt x="340" y="196"/>
                  </a:lnTo>
                  <a:lnTo>
                    <a:pt x="345" y="188"/>
                  </a:lnTo>
                  <a:lnTo>
                    <a:pt x="348" y="184"/>
                  </a:lnTo>
                  <a:lnTo>
                    <a:pt x="353" y="175"/>
                  </a:lnTo>
                  <a:lnTo>
                    <a:pt x="355" y="173"/>
                  </a:lnTo>
                  <a:lnTo>
                    <a:pt x="358" y="173"/>
                  </a:lnTo>
                  <a:lnTo>
                    <a:pt x="361" y="176"/>
                  </a:lnTo>
                  <a:lnTo>
                    <a:pt x="360" y="180"/>
                  </a:lnTo>
                  <a:lnTo>
                    <a:pt x="356" y="190"/>
                  </a:lnTo>
                  <a:lnTo>
                    <a:pt x="350" y="197"/>
                  </a:lnTo>
                  <a:lnTo>
                    <a:pt x="351" y="204"/>
                  </a:lnTo>
                  <a:lnTo>
                    <a:pt x="353" y="208"/>
                  </a:lnTo>
                  <a:lnTo>
                    <a:pt x="354" y="216"/>
                  </a:lnTo>
                  <a:lnTo>
                    <a:pt x="354" y="223"/>
                  </a:lnTo>
                  <a:lnTo>
                    <a:pt x="349" y="234"/>
                  </a:lnTo>
                  <a:lnTo>
                    <a:pt x="349" y="239"/>
                  </a:lnTo>
                  <a:close/>
                  <a:moveTo>
                    <a:pt x="404" y="146"/>
                  </a:moveTo>
                  <a:lnTo>
                    <a:pt x="408" y="152"/>
                  </a:lnTo>
                  <a:lnTo>
                    <a:pt x="410" y="150"/>
                  </a:lnTo>
                  <a:lnTo>
                    <a:pt x="413" y="149"/>
                  </a:lnTo>
                  <a:lnTo>
                    <a:pt x="416" y="151"/>
                  </a:lnTo>
                  <a:lnTo>
                    <a:pt x="418" y="154"/>
                  </a:lnTo>
                  <a:lnTo>
                    <a:pt x="420" y="155"/>
                  </a:lnTo>
                  <a:lnTo>
                    <a:pt x="422" y="159"/>
                  </a:lnTo>
                  <a:lnTo>
                    <a:pt x="422" y="164"/>
                  </a:lnTo>
                  <a:lnTo>
                    <a:pt x="420" y="169"/>
                  </a:lnTo>
                  <a:lnTo>
                    <a:pt x="418" y="171"/>
                  </a:lnTo>
                  <a:lnTo>
                    <a:pt x="417" y="176"/>
                  </a:lnTo>
                  <a:lnTo>
                    <a:pt x="419" y="182"/>
                  </a:lnTo>
                  <a:lnTo>
                    <a:pt x="413" y="184"/>
                  </a:lnTo>
                  <a:lnTo>
                    <a:pt x="406" y="186"/>
                  </a:lnTo>
                  <a:lnTo>
                    <a:pt x="404" y="182"/>
                  </a:lnTo>
                  <a:lnTo>
                    <a:pt x="398" y="188"/>
                  </a:lnTo>
                  <a:lnTo>
                    <a:pt x="394" y="197"/>
                  </a:lnTo>
                  <a:lnTo>
                    <a:pt x="391" y="199"/>
                  </a:lnTo>
                  <a:lnTo>
                    <a:pt x="390" y="195"/>
                  </a:lnTo>
                  <a:lnTo>
                    <a:pt x="387" y="194"/>
                  </a:lnTo>
                  <a:lnTo>
                    <a:pt x="382" y="194"/>
                  </a:lnTo>
                  <a:lnTo>
                    <a:pt x="383" y="191"/>
                  </a:lnTo>
                  <a:lnTo>
                    <a:pt x="383" y="190"/>
                  </a:lnTo>
                  <a:lnTo>
                    <a:pt x="387" y="188"/>
                  </a:lnTo>
                  <a:lnTo>
                    <a:pt x="388" y="183"/>
                  </a:lnTo>
                  <a:lnTo>
                    <a:pt x="387" y="174"/>
                  </a:lnTo>
                  <a:lnTo>
                    <a:pt x="388" y="171"/>
                  </a:lnTo>
                  <a:lnTo>
                    <a:pt x="388" y="167"/>
                  </a:lnTo>
                  <a:lnTo>
                    <a:pt x="391" y="164"/>
                  </a:lnTo>
                  <a:lnTo>
                    <a:pt x="400" y="166"/>
                  </a:lnTo>
                  <a:lnTo>
                    <a:pt x="401" y="163"/>
                  </a:lnTo>
                  <a:lnTo>
                    <a:pt x="400" y="161"/>
                  </a:lnTo>
                  <a:lnTo>
                    <a:pt x="395" y="157"/>
                  </a:lnTo>
                  <a:lnTo>
                    <a:pt x="396" y="155"/>
                  </a:lnTo>
                  <a:lnTo>
                    <a:pt x="400" y="152"/>
                  </a:lnTo>
                  <a:lnTo>
                    <a:pt x="403" y="152"/>
                  </a:lnTo>
                  <a:lnTo>
                    <a:pt x="403" y="148"/>
                  </a:lnTo>
                  <a:lnTo>
                    <a:pt x="404" y="147"/>
                  </a:lnTo>
                  <a:lnTo>
                    <a:pt x="404" y="146"/>
                  </a:lnTo>
                  <a:close/>
                  <a:moveTo>
                    <a:pt x="801" y="128"/>
                  </a:moveTo>
                  <a:lnTo>
                    <a:pt x="795" y="130"/>
                  </a:lnTo>
                  <a:lnTo>
                    <a:pt x="794" y="128"/>
                  </a:lnTo>
                  <a:lnTo>
                    <a:pt x="795" y="125"/>
                  </a:lnTo>
                  <a:lnTo>
                    <a:pt x="797" y="118"/>
                  </a:lnTo>
                  <a:lnTo>
                    <a:pt x="800" y="118"/>
                  </a:lnTo>
                  <a:lnTo>
                    <a:pt x="802" y="121"/>
                  </a:lnTo>
                  <a:lnTo>
                    <a:pt x="804" y="124"/>
                  </a:lnTo>
                  <a:lnTo>
                    <a:pt x="801" y="128"/>
                  </a:lnTo>
                  <a:close/>
                  <a:moveTo>
                    <a:pt x="509" y="101"/>
                  </a:moveTo>
                  <a:lnTo>
                    <a:pt x="507" y="103"/>
                  </a:lnTo>
                  <a:lnTo>
                    <a:pt x="504" y="104"/>
                  </a:lnTo>
                  <a:lnTo>
                    <a:pt x="503" y="102"/>
                  </a:lnTo>
                  <a:lnTo>
                    <a:pt x="500" y="101"/>
                  </a:lnTo>
                  <a:lnTo>
                    <a:pt x="499" y="102"/>
                  </a:lnTo>
                  <a:lnTo>
                    <a:pt x="497" y="98"/>
                  </a:lnTo>
                  <a:lnTo>
                    <a:pt x="497" y="95"/>
                  </a:lnTo>
                  <a:lnTo>
                    <a:pt x="499" y="90"/>
                  </a:lnTo>
                  <a:lnTo>
                    <a:pt x="505" y="87"/>
                  </a:lnTo>
                  <a:lnTo>
                    <a:pt x="509" y="89"/>
                  </a:lnTo>
                  <a:lnTo>
                    <a:pt x="510" y="90"/>
                  </a:lnTo>
                  <a:lnTo>
                    <a:pt x="509" y="101"/>
                  </a:lnTo>
                  <a:close/>
                  <a:moveTo>
                    <a:pt x="460" y="103"/>
                  </a:moveTo>
                  <a:lnTo>
                    <a:pt x="463" y="108"/>
                  </a:lnTo>
                  <a:lnTo>
                    <a:pt x="465" y="108"/>
                  </a:lnTo>
                  <a:lnTo>
                    <a:pt x="466" y="106"/>
                  </a:lnTo>
                  <a:lnTo>
                    <a:pt x="468" y="104"/>
                  </a:lnTo>
                  <a:lnTo>
                    <a:pt x="471" y="107"/>
                  </a:lnTo>
                  <a:lnTo>
                    <a:pt x="471" y="112"/>
                  </a:lnTo>
                  <a:lnTo>
                    <a:pt x="466" y="117"/>
                  </a:lnTo>
                  <a:lnTo>
                    <a:pt x="463" y="126"/>
                  </a:lnTo>
                  <a:lnTo>
                    <a:pt x="458" y="128"/>
                  </a:lnTo>
                  <a:lnTo>
                    <a:pt x="456" y="126"/>
                  </a:lnTo>
                  <a:lnTo>
                    <a:pt x="452" y="131"/>
                  </a:lnTo>
                  <a:lnTo>
                    <a:pt x="449" y="136"/>
                  </a:lnTo>
                  <a:lnTo>
                    <a:pt x="446" y="142"/>
                  </a:lnTo>
                  <a:lnTo>
                    <a:pt x="446" y="145"/>
                  </a:lnTo>
                  <a:lnTo>
                    <a:pt x="445" y="148"/>
                  </a:lnTo>
                  <a:lnTo>
                    <a:pt x="433" y="150"/>
                  </a:lnTo>
                  <a:lnTo>
                    <a:pt x="429" y="152"/>
                  </a:lnTo>
                  <a:lnTo>
                    <a:pt x="424" y="150"/>
                  </a:lnTo>
                  <a:lnTo>
                    <a:pt x="422" y="145"/>
                  </a:lnTo>
                  <a:lnTo>
                    <a:pt x="423" y="144"/>
                  </a:lnTo>
                  <a:lnTo>
                    <a:pt x="427" y="142"/>
                  </a:lnTo>
                  <a:lnTo>
                    <a:pt x="427" y="139"/>
                  </a:lnTo>
                  <a:lnTo>
                    <a:pt x="429" y="136"/>
                  </a:lnTo>
                  <a:lnTo>
                    <a:pt x="430" y="135"/>
                  </a:lnTo>
                  <a:lnTo>
                    <a:pt x="431" y="130"/>
                  </a:lnTo>
                  <a:lnTo>
                    <a:pt x="433" y="129"/>
                  </a:lnTo>
                  <a:lnTo>
                    <a:pt x="436" y="130"/>
                  </a:lnTo>
                  <a:lnTo>
                    <a:pt x="439" y="127"/>
                  </a:lnTo>
                  <a:lnTo>
                    <a:pt x="440" y="126"/>
                  </a:lnTo>
                  <a:lnTo>
                    <a:pt x="441" y="129"/>
                  </a:lnTo>
                  <a:lnTo>
                    <a:pt x="442" y="125"/>
                  </a:lnTo>
                  <a:lnTo>
                    <a:pt x="441" y="121"/>
                  </a:lnTo>
                  <a:lnTo>
                    <a:pt x="442" y="119"/>
                  </a:lnTo>
                  <a:lnTo>
                    <a:pt x="446" y="113"/>
                  </a:lnTo>
                  <a:lnTo>
                    <a:pt x="448" y="108"/>
                  </a:lnTo>
                  <a:lnTo>
                    <a:pt x="451" y="105"/>
                  </a:lnTo>
                  <a:lnTo>
                    <a:pt x="453" y="106"/>
                  </a:lnTo>
                  <a:lnTo>
                    <a:pt x="454" y="101"/>
                  </a:lnTo>
                  <a:lnTo>
                    <a:pt x="453" y="97"/>
                  </a:lnTo>
                  <a:lnTo>
                    <a:pt x="454" y="93"/>
                  </a:lnTo>
                  <a:lnTo>
                    <a:pt x="456" y="86"/>
                  </a:lnTo>
                  <a:lnTo>
                    <a:pt x="458" y="85"/>
                  </a:lnTo>
                  <a:lnTo>
                    <a:pt x="459" y="92"/>
                  </a:lnTo>
                  <a:lnTo>
                    <a:pt x="460" y="103"/>
                  </a:lnTo>
                  <a:close/>
                  <a:moveTo>
                    <a:pt x="476" y="89"/>
                  </a:moveTo>
                  <a:lnTo>
                    <a:pt x="478" y="90"/>
                  </a:lnTo>
                  <a:lnTo>
                    <a:pt x="480" y="89"/>
                  </a:lnTo>
                  <a:lnTo>
                    <a:pt x="481" y="90"/>
                  </a:lnTo>
                  <a:lnTo>
                    <a:pt x="483" y="95"/>
                  </a:lnTo>
                  <a:lnTo>
                    <a:pt x="487" y="97"/>
                  </a:lnTo>
                  <a:lnTo>
                    <a:pt x="487" y="100"/>
                  </a:lnTo>
                  <a:lnTo>
                    <a:pt x="484" y="102"/>
                  </a:lnTo>
                  <a:lnTo>
                    <a:pt x="480" y="103"/>
                  </a:lnTo>
                  <a:lnTo>
                    <a:pt x="477" y="101"/>
                  </a:lnTo>
                  <a:lnTo>
                    <a:pt x="476" y="98"/>
                  </a:lnTo>
                  <a:lnTo>
                    <a:pt x="474" y="93"/>
                  </a:lnTo>
                  <a:lnTo>
                    <a:pt x="471" y="89"/>
                  </a:lnTo>
                  <a:lnTo>
                    <a:pt x="471" y="84"/>
                  </a:lnTo>
                  <a:lnTo>
                    <a:pt x="474" y="83"/>
                  </a:lnTo>
                  <a:lnTo>
                    <a:pt x="476" y="89"/>
                  </a:lnTo>
                  <a:close/>
                  <a:moveTo>
                    <a:pt x="599" y="57"/>
                  </a:moveTo>
                  <a:lnTo>
                    <a:pt x="600" y="62"/>
                  </a:lnTo>
                  <a:lnTo>
                    <a:pt x="600" y="65"/>
                  </a:lnTo>
                  <a:lnTo>
                    <a:pt x="597" y="71"/>
                  </a:lnTo>
                  <a:lnTo>
                    <a:pt x="590" y="78"/>
                  </a:lnTo>
                  <a:lnTo>
                    <a:pt x="590" y="79"/>
                  </a:lnTo>
                  <a:lnTo>
                    <a:pt x="588" y="81"/>
                  </a:lnTo>
                  <a:lnTo>
                    <a:pt x="584" y="82"/>
                  </a:lnTo>
                  <a:lnTo>
                    <a:pt x="583" y="81"/>
                  </a:lnTo>
                  <a:lnTo>
                    <a:pt x="583" y="75"/>
                  </a:lnTo>
                  <a:lnTo>
                    <a:pt x="582" y="73"/>
                  </a:lnTo>
                  <a:lnTo>
                    <a:pt x="579" y="76"/>
                  </a:lnTo>
                  <a:lnTo>
                    <a:pt x="576" y="73"/>
                  </a:lnTo>
                  <a:lnTo>
                    <a:pt x="576" y="69"/>
                  </a:lnTo>
                  <a:lnTo>
                    <a:pt x="578" y="67"/>
                  </a:lnTo>
                  <a:lnTo>
                    <a:pt x="580" y="63"/>
                  </a:lnTo>
                  <a:lnTo>
                    <a:pt x="584" y="61"/>
                  </a:lnTo>
                  <a:lnTo>
                    <a:pt x="587" y="62"/>
                  </a:lnTo>
                  <a:lnTo>
                    <a:pt x="597" y="51"/>
                  </a:lnTo>
                  <a:lnTo>
                    <a:pt x="598" y="53"/>
                  </a:lnTo>
                  <a:lnTo>
                    <a:pt x="599" y="57"/>
                  </a:lnTo>
                  <a:close/>
                  <a:moveTo>
                    <a:pt x="612" y="56"/>
                  </a:moveTo>
                  <a:lnTo>
                    <a:pt x="606" y="59"/>
                  </a:lnTo>
                  <a:lnTo>
                    <a:pt x="602" y="56"/>
                  </a:lnTo>
                  <a:lnTo>
                    <a:pt x="601" y="52"/>
                  </a:lnTo>
                  <a:lnTo>
                    <a:pt x="600" y="45"/>
                  </a:lnTo>
                  <a:lnTo>
                    <a:pt x="602" y="40"/>
                  </a:lnTo>
                  <a:lnTo>
                    <a:pt x="604" y="38"/>
                  </a:lnTo>
                  <a:lnTo>
                    <a:pt x="606" y="40"/>
                  </a:lnTo>
                  <a:lnTo>
                    <a:pt x="606" y="41"/>
                  </a:lnTo>
                  <a:lnTo>
                    <a:pt x="609" y="43"/>
                  </a:lnTo>
                  <a:lnTo>
                    <a:pt x="614" y="48"/>
                  </a:lnTo>
                  <a:lnTo>
                    <a:pt x="612" y="56"/>
                  </a:lnTo>
                  <a:close/>
                  <a:moveTo>
                    <a:pt x="593" y="32"/>
                  </a:moveTo>
                  <a:lnTo>
                    <a:pt x="593" y="35"/>
                  </a:lnTo>
                  <a:lnTo>
                    <a:pt x="592" y="38"/>
                  </a:lnTo>
                  <a:lnTo>
                    <a:pt x="589" y="41"/>
                  </a:lnTo>
                  <a:lnTo>
                    <a:pt x="581" y="53"/>
                  </a:lnTo>
                  <a:lnTo>
                    <a:pt x="577" y="55"/>
                  </a:lnTo>
                  <a:lnTo>
                    <a:pt x="576" y="57"/>
                  </a:lnTo>
                  <a:lnTo>
                    <a:pt x="574" y="58"/>
                  </a:lnTo>
                  <a:lnTo>
                    <a:pt x="568" y="56"/>
                  </a:lnTo>
                  <a:lnTo>
                    <a:pt x="567" y="59"/>
                  </a:lnTo>
                  <a:lnTo>
                    <a:pt x="565" y="61"/>
                  </a:lnTo>
                  <a:lnTo>
                    <a:pt x="561" y="61"/>
                  </a:lnTo>
                  <a:lnTo>
                    <a:pt x="559" y="61"/>
                  </a:lnTo>
                  <a:lnTo>
                    <a:pt x="552" y="56"/>
                  </a:lnTo>
                  <a:lnTo>
                    <a:pt x="550" y="51"/>
                  </a:lnTo>
                  <a:lnTo>
                    <a:pt x="547" y="47"/>
                  </a:lnTo>
                  <a:lnTo>
                    <a:pt x="552" y="47"/>
                  </a:lnTo>
                  <a:lnTo>
                    <a:pt x="555" y="46"/>
                  </a:lnTo>
                  <a:lnTo>
                    <a:pt x="559" y="47"/>
                  </a:lnTo>
                  <a:lnTo>
                    <a:pt x="561" y="43"/>
                  </a:lnTo>
                  <a:lnTo>
                    <a:pt x="565" y="43"/>
                  </a:lnTo>
                  <a:lnTo>
                    <a:pt x="574" y="40"/>
                  </a:lnTo>
                  <a:lnTo>
                    <a:pt x="578" y="41"/>
                  </a:lnTo>
                  <a:lnTo>
                    <a:pt x="585" y="32"/>
                  </a:lnTo>
                  <a:lnTo>
                    <a:pt x="588" y="32"/>
                  </a:lnTo>
                  <a:lnTo>
                    <a:pt x="592" y="29"/>
                  </a:lnTo>
                  <a:lnTo>
                    <a:pt x="593" y="32"/>
                  </a:lnTo>
                  <a:close/>
                  <a:moveTo>
                    <a:pt x="830" y="129"/>
                  </a:moveTo>
                  <a:lnTo>
                    <a:pt x="831" y="141"/>
                  </a:lnTo>
                  <a:lnTo>
                    <a:pt x="831" y="145"/>
                  </a:lnTo>
                  <a:lnTo>
                    <a:pt x="831" y="149"/>
                  </a:lnTo>
                  <a:lnTo>
                    <a:pt x="830" y="152"/>
                  </a:lnTo>
                  <a:lnTo>
                    <a:pt x="827" y="152"/>
                  </a:lnTo>
                  <a:lnTo>
                    <a:pt x="822" y="152"/>
                  </a:lnTo>
                  <a:lnTo>
                    <a:pt x="814" y="147"/>
                  </a:lnTo>
                  <a:lnTo>
                    <a:pt x="809" y="143"/>
                  </a:lnTo>
                  <a:lnTo>
                    <a:pt x="808" y="142"/>
                  </a:lnTo>
                  <a:lnTo>
                    <a:pt x="808" y="143"/>
                  </a:lnTo>
                  <a:lnTo>
                    <a:pt x="808" y="147"/>
                  </a:lnTo>
                  <a:lnTo>
                    <a:pt x="808" y="151"/>
                  </a:lnTo>
                  <a:lnTo>
                    <a:pt x="808" y="155"/>
                  </a:lnTo>
                  <a:lnTo>
                    <a:pt x="806" y="158"/>
                  </a:lnTo>
                  <a:lnTo>
                    <a:pt x="805" y="161"/>
                  </a:lnTo>
                  <a:lnTo>
                    <a:pt x="802" y="164"/>
                  </a:lnTo>
                  <a:lnTo>
                    <a:pt x="797" y="167"/>
                  </a:lnTo>
                  <a:lnTo>
                    <a:pt x="782" y="173"/>
                  </a:lnTo>
                  <a:lnTo>
                    <a:pt x="782" y="176"/>
                  </a:lnTo>
                  <a:lnTo>
                    <a:pt x="777" y="191"/>
                  </a:lnTo>
                  <a:lnTo>
                    <a:pt x="776" y="193"/>
                  </a:lnTo>
                  <a:lnTo>
                    <a:pt x="774" y="195"/>
                  </a:lnTo>
                  <a:lnTo>
                    <a:pt x="769" y="198"/>
                  </a:lnTo>
                  <a:lnTo>
                    <a:pt x="767" y="194"/>
                  </a:lnTo>
                  <a:lnTo>
                    <a:pt x="765" y="189"/>
                  </a:lnTo>
                  <a:lnTo>
                    <a:pt x="765" y="184"/>
                  </a:lnTo>
                  <a:lnTo>
                    <a:pt x="771" y="174"/>
                  </a:lnTo>
                  <a:lnTo>
                    <a:pt x="776" y="167"/>
                  </a:lnTo>
                  <a:lnTo>
                    <a:pt x="778" y="164"/>
                  </a:lnTo>
                  <a:lnTo>
                    <a:pt x="781" y="157"/>
                  </a:lnTo>
                  <a:lnTo>
                    <a:pt x="775" y="139"/>
                  </a:lnTo>
                  <a:lnTo>
                    <a:pt x="764" y="134"/>
                  </a:lnTo>
                  <a:lnTo>
                    <a:pt x="752" y="125"/>
                  </a:lnTo>
                  <a:lnTo>
                    <a:pt x="747" y="121"/>
                  </a:lnTo>
                  <a:lnTo>
                    <a:pt x="740" y="112"/>
                  </a:lnTo>
                  <a:lnTo>
                    <a:pt x="735" y="103"/>
                  </a:lnTo>
                  <a:lnTo>
                    <a:pt x="730" y="103"/>
                  </a:lnTo>
                  <a:lnTo>
                    <a:pt x="726" y="105"/>
                  </a:lnTo>
                  <a:lnTo>
                    <a:pt x="718" y="113"/>
                  </a:lnTo>
                  <a:lnTo>
                    <a:pt x="713" y="117"/>
                  </a:lnTo>
                  <a:lnTo>
                    <a:pt x="711" y="118"/>
                  </a:lnTo>
                  <a:lnTo>
                    <a:pt x="710" y="118"/>
                  </a:lnTo>
                  <a:lnTo>
                    <a:pt x="705" y="115"/>
                  </a:lnTo>
                  <a:lnTo>
                    <a:pt x="698" y="115"/>
                  </a:lnTo>
                  <a:lnTo>
                    <a:pt x="693" y="116"/>
                  </a:lnTo>
                  <a:lnTo>
                    <a:pt x="691" y="117"/>
                  </a:lnTo>
                  <a:lnTo>
                    <a:pt x="685" y="129"/>
                  </a:lnTo>
                  <a:lnTo>
                    <a:pt x="680" y="135"/>
                  </a:lnTo>
                  <a:lnTo>
                    <a:pt x="677" y="137"/>
                  </a:lnTo>
                  <a:lnTo>
                    <a:pt x="676" y="141"/>
                  </a:lnTo>
                  <a:lnTo>
                    <a:pt x="674" y="147"/>
                  </a:lnTo>
                  <a:lnTo>
                    <a:pt x="670" y="167"/>
                  </a:lnTo>
                  <a:lnTo>
                    <a:pt x="667" y="175"/>
                  </a:lnTo>
                  <a:lnTo>
                    <a:pt x="667" y="179"/>
                  </a:lnTo>
                  <a:lnTo>
                    <a:pt x="667" y="193"/>
                  </a:lnTo>
                  <a:lnTo>
                    <a:pt x="667" y="200"/>
                  </a:lnTo>
                  <a:lnTo>
                    <a:pt x="664" y="207"/>
                  </a:lnTo>
                  <a:lnTo>
                    <a:pt x="661" y="210"/>
                  </a:lnTo>
                  <a:lnTo>
                    <a:pt x="658" y="210"/>
                  </a:lnTo>
                  <a:lnTo>
                    <a:pt x="654" y="212"/>
                  </a:lnTo>
                  <a:lnTo>
                    <a:pt x="651" y="216"/>
                  </a:lnTo>
                  <a:lnTo>
                    <a:pt x="649" y="221"/>
                  </a:lnTo>
                  <a:lnTo>
                    <a:pt x="646" y="232"/>
                  </a:lnTo>
                  <a:lnTo>
                    <a:pt x="641" y="235"/>
                  </a:lnTo>
                  <a:lnTo>
                    <a:pt x="637" y="235"/>
                  </a:lnTo>
                  <a:lnTo>
                    <a:pt x="633" y="230"/>
                  </a:lnTo>
                  <a:lnTo>
                    <a:pt x="626" y="227"/>
                  </a:lnTo>
                  <a:lnTo>
                    <a:pt x="622" y="226"/>
                  </a:lnTo>
                  <a:lnTo>
                    <a:pt x="616" y="221"/>
                  </a:lnTo>
                  <a:lnTo>
                    <a:pt x="611" y="218"/>
                  </a:lnTo>
                  <a:lnTo>
                    <a:pt x="606" y="217"/>
                  </a:lnTo>
                  <a:lnTo>
                    <a:pt x="604" y="221"/>
                  </a:lnTo>
                  <a:lnTo>
                    <a:pt x="602" y="225"/>
                  </a:lnTo>
                  <a:lnTo>
                    <a:pt x="594" y="228"/>
                  </a:lnTo>
                  <a:lnTo>
                    <a:pt x="590" y="230"/>
                  </a:lnTo>
                  <a:lnTo>
                    <a:pt x="584" y="231"/>
                  </a:lnTo>
                  <a:lnTo>
                    <a:pt x="581" y="229"/>
                  </a:lnTo>
                  <a:lnTo>
                    <a:pt x="573" y="227"/>
                  </a:lnTo>
                  <a:lnTo>
                    <a:pt x="563" y="224"/>
                  </a:lnTo>
                  <a:lnTo>
                    <a:pt x="561" y="224"/>
                  </a:lnTo>
                  <a:lnTo>
                    <a:pt x="560" y="219"/>
                  </a:lnTo>
                  <a:lnTo>
                    <a:pt x="557" y="213"/>
                  </a:lnTo>
                  <a:lnTo>
                    <a:pt x="550" y="200"/>
                  </a:lnTo>
                  <a:lnTo>
                    <a:pt x="547" y="196"/>
                  </a:lnTo>
                  <a:lnTo>
                    <a:pt x="541" y="186"/>
                  </a:lnTo>
                  <a:lnTo>
                    <a:pt x="535" y="176"/>
                  </a:lnTo>
                  <a:lnTo>
                    <a:pt x="534" y="176"/>
                  </a:lnTo>
                  <a:lnTo>
                    <a:pt x="531" y="175"/>
                  </a:lnTo>
                  <a:lnTo>
                    <a:pt x="524" y="176"/>
                  </a:lnTo>
                  <a:lnTo>
                    <a:pt x="520" y="178"/>
                  </a:lnTo>
                  <a:lnTo>
                    <a:pt x="518" y="181"/>
                  </a:lnTo>
                  <a:lnTo>
                    <a:pt x="517" y="183"/>
                  </a:lnTo>
                  <a:lnTo>
                    <a:pt x="520" y="193"/>
                  </a:lnTo>
                  <a:lnTo>
                    <a:pt x="519" y="195"/>
                  </a:lnTo>
                  <a:lnTo>
                    <a:pt x="518" y="196"/>
                  </a:lnTo>
                  <a:lnTo>
                    <a:pt x="512" y="194"/>
                  </a:lnTo>
                  <a:lnTo>
                    <a:pt x="505" y="194"/>
                  </a:lnTo>
                  <a:lnTo>
                    <a:pt x="504" y="197"/>
                  </a:lnTo>
                  <a:lnTo>
                    <a:pt x="499" y="197"/>
                  </a:lnTo>
                  <a:lnTo>
                    <a:pt x="488" y="198"/>
                  </a:lnTo>
                  <a:lnTo>
                    <a:pt x="493" y="205"/>
                  </a:lnTo>
                  <a:lnTo>
                    <a:pt x="494" y="208"/>
                  </a:lnTo>
                  <a:lnTo>
                    <a:pt x="495" y="213"/>
                  </a:lnTo>
                  <a:lnTo>
                    <a:pt x="494" y="221"/>
                  </a:lnTo>
                  <a:lnTo>
                    <a:pt x="491" y="229"/>
                  </a:lnTo>
                  <a:lnTo>
                    <a:pt x="488" y="234"/>
                  </a:lnTo>
                  <a:lnTo>
                    <a:pt x="483" y="240"/>
                  </a:lnTo>
                  <a:lnTo>
                    <a:pt x="491" y="246"/>
                  </a:lnTo>
                  <a:lnTo>
                    <a:pt x="485" y="253"/>
                  </a:lnTo>
                  <a:lnTo>
                    <a:pt x="483" y="256"/>
                  </a:lnTo>
                  <a:lnTo>
                    <a:pt x="480" y="256"/>
                  </a:lnTo>
                  <a:lnTo>
                    <a:pt x="474" y="253"/>
                  </a:lnTo>
                  <a:lnTo>
                    <a:pt x="460" y="247"/>
                  </a:lnTo>
                  <a:lnTo>
                    <a:pt x="453" y="245"/>
                  </a:lnTo>
                  <a:lnTo>
                    <a:pt x="448" y="244"/>
                  </a:lnTo>
                  <a:lnTo>
                    <a:pt x="444" y="244"/>
                  </a:lnTo>
                  <a:lnTo>
                    <a:pt x="432" y="239"/>
                  </a:lnTo>
                  <a:lnTo>
                    <a:pt x="430" y="239"/>
                  </a:lnTo>
                  <a:lnTo>
                    <a:pt x="425" y="241"/>
                  </a:lnTo>
                  <a:lnTo>
                    <a:pt x="425" y="246"/>
                  </a:lnTo>
                  <a:lnTo>
                    <a:pt x="425" y="260"/>
                  </a:lnTo>
                  <a:lnTo>
                    <a:pt x="426" y="270"/>
                  </a:lnTo>
                  <a:lnTo>
                    <a:pt x="424" y="275"/>
                  </a:lnTo>
                  <a:lnTo>
                    <a:pt x="422" y="279"/>
                  </a:lnTo>
                  <a:lnTo>
                    <a:pt x="417" y="290"/>
                  </a:lnTo>
                  <a:lnTo>
                    <a:pt x="406" y="282"/>
                  </a:lnTo>
                  <a:lnTo>
                    <a:pt x="398" y="278"/>
                  </a:lnTo>
                  <a:lnTo>
                    <a:pt x="394" y="284"/>
                  </a:lnTo>
                  <a:lnTo>
                    <a:pt x="381" y="295"/>
                  </a:lnTo>
                  <a:lnTo>
                    <a:pt x="375" y="318"/>
                  </a:lnTo>
                  <a:lnTo>
                    <a:pt x="374" y="319"/>
                  </a:lnTo>
                  <a:lnTo>
                    <a:pt x="371" y="325"/>
                  </a:lnTo>
                  <a:lnTo>
                    <a:pt x="366" y="327"/>
                  </a:lnTo>
                  <a:lnTo>
                    <a:pt x="362" y="328"/>
                  </a:lnTo>
                  <a:lnTo>
                    <a:pt x="361" y="335"/>
                  </a:lnTo>
                  <a:lnTo>
                    <a:pt x="366" y="344"/>
                  </a:lnTo>
                  <a:lnTo>
                    <a:pt x="368" y="349"/>
                  </a:lnTo>
                  <a:lnTo>
                    <a:pt x="370" y="357"/>
                  </a:lnTo>
                  <a:lnTo>
                    <a:pt x="370" y="362"/>
                  </a:lnTo>
                  <a:lnTo>
                    <a:pt x="369" y="366"/>
                  </a:lnTo>
                  <a:lnTo>
                    <a:pt x="364" y="372"/>
                  </a:lnTo>
                  <a:lnTo>
                    <a:pt x="353" y="388"/>
                  </a:lnTo>
                  <a:lnTo>
                    <a:pt x="342" y="406"/>
                  </a:lnTo>
                  <a:lnTo>
                    <a:pt x="338" y="411"/>
                  </a:lnTo>
                  <a:lnTo>
                    <a:pt x="340" y="425"/>
                  </a:lnTo>
                  <a:lnTo>
                    <a:pt x="337" y="430"/>
                  </a:lnTo>
                  <a:lnTo>
                    <a:pt x="329" y="435"/>
                  </a:lnTo>
                  <a:lnTo>
                    <a:pt x="326" y="436"/>
                  </a:lnTo>
                  <a:lnTo>
                    <a:pt x="322" y="438"/>
                  </a:lnTo>
                  <a:lnTo>
                    <a:pt x="310" y="440"/>
                  </a:lnTo>
                  <a:lnTo>
                    <a:pt x="312" y="455"/>
                  </a:lnTo>
                  <a:lnTo>
                    <a:pt x="313" y="462"/>
                  </a:lnTo>
                  <a:lnTo>
                    <a:pt x="313" y="466"/>
                  </a:lnTo>
                  <a:lnTo>
                    <a:pt x="311" y="470"/>
                  </a:lnTo>
                  <a:lnTo>
                    <a:pt x="310" y="477"/>
                  </a:lnTo>
                  <a:lnTo>
                    <a:pt x="308" y="504"/>
                  </a:lnTo>
                  <a:lnTo>
                    <a:pt x="306" y="506"/>
                  </a:lnTo>
                  <a:lnTo>
                    <a:pt x="304" y="514"/>
                  </a:lnTo>
                  <a:lnTo>
                    <a:pt x="296" y="530"/>
                  </a:lnTo>
                  <a:lnTo>
                    <a:pt x="290" y="542"/>
                  </a:lnTo>
                  <a:lnTo>
                    <a:pt x="282" y="558"/>
                  </a:lnTo>
                  <a:lnTo>
                    <a:pt x="288" y="562"/>
                  </a:lnTo>
                  <a:lnTo>
                    <a:pt x="295" y="566"/>
                  </a:lnTo>
                  <a:lnTo>
                    <a:pt x="296" y="572"/>
                  </a:lnTo>
                  <a:lnTo>
                    <a:pt x="298" y="581"/>
                  </a:lnTo>
                  <a:lnTo>
                    <a:pt x="297" y="588"/>
                  </a:lnTo>
                  <a:lnTo>
                    <a:pt x="294" y="593"/>
                  </a:lnTo>
                  <a:lnTo>
                    <a:pt x="293" y="597"/>
                  </a:lnTo>
                  <a:lnTo>
                    <a:pt x="291" y="599"/>
                  </a:lnTo>
                  <a:lnTo>
                    <a:pt x="282" y="597"/>
                  </a:lnTo>
                  <a:lnTo>
                    <a:pt x="270" y="595"/>
                  </a:lnTo>
                  <a:lnTo>
                    <a:pt x="268" y="595"/>
                  </a:lnTo>
                  <a:lnTo>
                    <a:pt x="260" y="597"/>
                  </a:lnTo>
                  <a:lnTo>
                    <a:pt x="254" y="601"/>
                  </a:lnTo>
                  <a:lnTo>
                    <a:pt x="251" y="603"/>
                  </a:lnTo>
                  <a:lnTo>
                    <a:pt x="250" y="605"/>
                  </a:lnTo>
                  <a:lnTo>
                    <a:pt x="246" y="612"/>
                  </a:lnTo>
                  <a:lnTo>
                    <a:pt x="239" y="624"/>
                  </a:lnTo>
                  <a:lnTo>
                    <a:pt x="235" y="629"/>
                  </a:lnTo>
                  <a:lnTo>
                    <a:pt x="236" y="637"/>
                  </a:lnTo>
                  <a:lnTo>
                    <a:pt x="229" y="651"/>
                  </a:lnTo>
                  <a:lnTo>
                    <a:pt x="233" y="665"/>
                  </a:lnTo>
                  <a:lnTo>
                    <a:pt x="233" y="666"/>
                  </a:lnTo>
                  <a:lnTo>
                    <a:pt x="236" y="671"/>
                  </a:lnTo>
                  <a:lnTo>
                    <a:pt x="233" y="675"/>
                  </a:lnTo>
                  <a:lnTo>
                    <a:pt x="233" y="677"/>
                  </a:lnTo>
                  <a:lnTo>
                    <a:pt x="233" y="684"/>
                  </a:lnTo>
                  <a:lnTo>
                    <a:pt x="233" y="691"/>
                  </a:lnTo>
                  <a:lnTo>
                    <a:pt x="233" y="695"/>
                  </a:lnTo>
                  <a:lnTo>
                    <a:pt x="233" y="700"/>
                  </a:lnTo>
                  <a:lnTo>
                    <a:pt x="239" y="721"/>
                  </a:lnTo>
                  <a:lnTo>
                    <a:pt x="239" y="726"/>
                  </a:lnTo>
                  <a:lnTo>
                    <a:pt x="238" y="729"/>
                  </a:lnTo>
                  <a:lnTo>
                    <a:pt x="236" y="742"/>
                  </a:lnTo>
                  <a:lnTo>
                    <a:pt x="234" y="759"/>
                  </a:lnTo>
                  <a:lnTo>
                    <a:pt x="238" y="764"/>
                  </a:lnTo>
                  <a:lnTo>
                    <a:pt x="244" y="769"/>
                  </a:lnTo>
                  <a:lnTo>
                    <a:pt x="248" y="771"/>
                  </a:lnTo>
                  <a:lnTo>
                    <a:pt x="253" y="778"/>
                  </a:lnTo>
                  <a:lnTo>
                    <a:pt x="257" y="784"/>
                  </a:lnTo>
                  <a:lnTo>
                    <a:pt x="257" y="788"/>
                  </a:lnTo>
                  <a:lnTo>
                    <a:pt x="255" y="792"/>
                  </a:lnTo>
                  <a:lnTo>
                    <a:pt x="253" y="796"/>
                  </a:lnTo>
                  <a:lnTo>
                    <a:pt x="252" y="800"/>
                  </a:lnTo>
                  <a:lnTo>
                    <a:pt x="252" y="803"/>
                  </a:lnTo>
                  <a:lnTo>
                    <a:pt x="251" y="804"/>
                  </a:lnTo>
                  <a:lnTo>
                    <a:pt x="244" y="804"/>
                  </a:lnTo>
                  <a:lnTo>
                    <a:pt x="240" y="805"/>
                  </a:lnTo>
                  <a:lnTo>
                    <a:pt x="238" y="807"/>
                  </a:lnTo>
                  <a:lnTo>
                    <a:pt x="239" y="814"/>
                  </a:lnTo>
                  <a:lnTo>
                    <a:pt x="243" y="826"/>
                  </a:lnTo>
                  <a:lnTo>
                    <a:pt x="247" y="836"/>
                  </a:lnTo>
                  <a:lnTo>
                    <a:pt x="248" y="842"/>
                  </a:lnTo>
                  <a:lnTo>
                    <a:pt x="247" y="848"/>
                  </a:lnTo>
                  <a:lnTo>
                    <a:pt x="246" y="851"/>
                  </a:lnTo>
                  <a:lnTo>
                    <a:pt x="246" y="855"/>
                  </a:lnTo>
                  <a:lnTo>
                    <a:pt x="244" y="864"/>
                  </a:lnTo>
                  <a:lnTo>
                    <a:pt x="242" y="868"/>
                  </a:lnTo>
                  <a:lnTo>
                    <a:pt x="238" y="873"/>
                  </a:lnTo>
                  <a:lnTo>
                    <a:pt x="235" y="876"/>
                  </a:lnTo>
                  <a:lnTo>
                    <a:pt x="231" y="877"/>
                  </a:lnTo>
                  <a:lnTo>
                    <a:pt x="228" y="878"/>
                  </a:lnTo>
                  <a:lnTo>
                    <a:pt x="227" y="879"/>
                  </a:lnTo>
                  <a:lnTo>
                    <a:pt x="225" y="884"/>
                  </a:lnTo>
                  <a:lnTo>
                    <a:pt x="223" y="890"/>
                  </a:lnTo>
                  <a:lnTo>
                    <a:pt x="219" y="897"/>
                  </a:lnTo>
                  <a:lnTo>
                    <a:pt x="219" y="899"/>
                  </a:lnTo>
                  <a:lnTo>
                    <a:pt x="221" y="906"/>
                  </a:lnTo>
                  <a:lnTo>
                    <a:pt x="222" y="915"/>
                  </a:lnTo>
                  <a:lnTo>
                    <a:pt x="221" y="924"/>
                  </a:lnTo>
                  <a:lnTo>
                    <a:pt x="220" y="932"/>
                  </a:lnTo>
                  <a:lnTo>
                    <a:pt x="217" y="938"/>
                  </a:lnTo>
                  <a:lnTo>
                    <a:pt x="214" y="940"/>
                  </a:lnTo>
                  <a:lnTo>
                    <a:pt x="212" y="939"/>
                  </a:lnTo>
                  <a:lnTo>
                    <a:pt x="209" y="931"/>
                  </a:lnTo>
                  <a:lnTo>
                    <a:pt x="209" y="929"/>
                  </a:lnTo>
                  <a:lnTo>
                    <a:pt x="209" y="927"/>
                  </a:lnTo>
                  <a:lnTo>
                    <a:pt x="201" y="924"/>
                  </a:lnTo>
                  <a:lnTo>
                    <a:pt x="200" y="924"/>
                  </a:lnTo>
                  <a:lnTo>
                    <a:pt x="197" y="923"/>
                  </a:lnTo>
                  <a:lnTo>
                    <a:pt x="195" y="922"/>
                  </a:lnTo>
                  <a:lnTo>
                    <a:pt x="192" y="922"/>
                  </a:lnTo>
                  <a:lnTo>
                    <a:pt x="189" y="915"/>
                  </a:lnTo>
                  <a:lnTo>
                    <a:pt x="186" y="909"/>
                  </a:lnTo>
                  <a:lnTo>
                    <a:pt x="186" y="906"/>
                  </a:lnTo>
                  <a:lnTo>
                    <a:pt x="186" y="895"/>
                  </a:lnTo>
                  <a:lnTo>
                    <a:pt x="184" y="890"/>
                  </a:lnTo>
                  <a:lnTo>
                    <a:pt x="184" y="886"/>
                  </a:lnTo>
                  <a:lnTo>
                    <a:pt x="183" y="890"/>
                  </a:lnTo>
                  <a:lnTo>
                    <a:pt x="183" y="897"/>
                  </a:lnTo>
                  <a:lnTo>
                    <a:pt x="181" y="900"/>
                  </a:lnTo>
                  <a:lnTo>
                    <a:pt x="178" y="901"/>
                  </a:lnTo>
                  <a:lnTo>
                    <a:pt x="178" y="905"/>
                  </a:lnTo>
                  <a:lnTo>
                    <a:pt x="179" y="906"/>
                  </a:lnTo>
                  <a:lnTo>
                    <a:pt x="179" y="910"/>
                  </a:lnTo>
                  <a:lnTo>
                    <a:pt x="179" y="916"/>
                  </a:lnTo>
                  <a:lnTo>
                    <a:pt x="173" y="929"/>
                  </a:lnTo>
                  <a:lnTo>
                    <a:pt x="172" y="931"/>
                  </a:lnTo>
                  <a:lnTo>
                    <a:pt x="171" y="933"/>
                  </a:lnTo>
                  <a:lnTo>
                    <a:pt x="168" y="932"/>
                  </a:lnTo>
                  <a:lnTo>
                    <a:pt x="164" y="935"/>
                  </a:lnTo>
                  <a:lnTo>
                    <a:pt x="160" y="936"/>
                  </a:lnTo>
                  <a:lnTo>
                    <a:pt x="159" y="932"/>
                  </a:lnTo>
                  <a:lnTo>
                    <a:pt x="154" y="926"/>
                  </a:lnTo>
                  <a:lnTo>
                    <a:pt x="151" y="926"/>
                  </a:lnTo>
                  <a:lnTo>
                    <a:pt x="153" y="929"/>
                  </a:lnTo>
                  <a:lnTo>
                    <a:pt x="156" y="933"/>
                  </a:lnTo>
                  <a:lnTo>
                    <a:pt x="154" y="935"/>
                  </a:lnTo>
                  <a:lnTo>
                    <a:pt x="153" y="936"/>
                  </a:lnTo>
                  <a:lnTo>
                    <a:pt x="151" y="938"/>
                  </a:lnTo>
                  <a:lnTo>
                    <a:pt x="143" y="942"/>
                  </a:lnTo>
                  <a:lnTo>
                    <a:pt x="146" y="945"/>
                  </a:lnTo>
                  <a:lnTo>
                    <a:pt x="144" y="949"/>
                  </a:lnTo>
                  <a:lnTo>
                    <a:pt x="141" y="949"/>
                  </a:lnTo>
                  <a:lnTo>
                    <a:pt x="140" y="951"/>
                  </a:lnTo>
                  <a:lnTo>
                    <a:pt x="139" y="953"/>
                  </a:lnTo>
                  <a:lnTo>
                    <a:pt x="131" y="960"/>
                  </a:lnTo>
                  <a:lnTo>
                    <a:pt x="118" y="976"/>
                  </a:lnTo>
                  <a:lnTo>
                    <a:pt x="112" y="980"/>
                  </a:lnTo>
                  <a:lnTo>
                    <a:pt x="107" y="985"/>
                  </a:lnTo>
                  <a:lnTo>
                    <a:pt x="103" y="985"/>
                  </a:lnTo>
                  <a:lnTo>
                    <a:pt x="97" y="989"/>
                  </a:lnTo>
                  <a:lnTo>
                    <a:pt x="85" y="993"/>
                  </a:lnTo>
                  <a:lnTo>
                    <a:pt x="76" y="991"/>
                  </a:lnTo>
                  <a:lnTo>
                    <a:pt x="70" y="993"/>
                  </a:lnTo>
                  <a:lnTo>
                    <a:pt x="67" y="990"/>
                  </a:lnTo>
                  <a:lnTo>
                    <a:pt x="66" y="988"/>
                  </a:lnTo>
                  <a:lnTo>
                    <a:pt x="66" y="987"/>
                  </a:lnTo>
                  <a:lnTo>
                    <a:pt x="67" y="985"/>
                  </a:lnTo>
                  <a:lnTo>
                    <a:pt x="66" y="985"/>
                  </a:lnTo>
                  <a:lnTo>
                    <a:pt x="63" y="985"/>
                  </a:lnTo>
                  <a:lnTo>
                    <a:pt x="63" y="986"/>
                  </a:lnTo>
                  <a:lnTo>
                    <a:pt x="62" y="989"/>
                  </a:lnTo>
                  <a:lnTo>
                    <a:pt x="62" y="990"/>
                  </a:lnTo>
                  <a:lnTo>
                    <a:pt x="57" y="988"/>
                  </a:lnTo>
                  <a:lnTo>
                    <a:pt x="55" y="987"/>
                  </a:lnTo>
                  <a:lnTo>
                    <a:pt x="57" y="984"/>
                  </a:lnTo>
                  <a:lnTo>
                    <a:pt x="60" y="980"/>
                  </a:lnTo>
                  <a:lnTo>
                    <a:pt x="60" y="980"/>
                  </a:lnTo>
                  <a:lnTo>
                    <a:pt x="59" y="978"/>
                  </a:lnTo>
                  <a:lnTo>
                    <a:pt x="58" y="978"/>
                  </a:lnTo>
                  <a:lnTo>
                    <a:pt x="53" y="979"/>
                  </a:lnTo>
                  <a:lnTo>
                    <a:pt x="50" y="978"/>
                  </a:lnTo>
                  <a:lnTo>
                    <a:pt x="39" y="971"/>
                  </a:lnTo>
                  <a:lnTo>
                    <a:pt x="37" y="968"/>
                  </a:lnTo>
                  <a:lnTo>
                    <a:pt x="28" y="963"/>
                  </a:lnTo>
                  <a:lnTo>
                    <a:pt x="25" y="957"/>
                  </a:lnTo>
                  <a:lnTo>
                    <a:pt x="22" y="950"/>
                  </a:lnTo>
                  <a:lnTo>
                    <a:pt x="23" y="944"/>
                  </a:lnTo>
                  <a:lnTo>
                    <a:pt x="23" y="935"/>
                  </a:lnTo>
                  <a:lnTo>
                    <a:pt x="25" y="932"/>
                  </a:lnTo>
                  <a:lnTo>
                    <a:pt x="33" y="936"/>
                  </a:lnTo>
                  <a:lnTo>
                    <a:pt x="41" y="941"/>
                  </a:lnTo>
                  <a:lnTo>
                    <a:pt x="42" y="941"/>
                  </a:lnTo>
                  <a:lnTo>
                    <a:pt x="45" y="936"/>
                  </a:lnTo>
                  <a:lnTo>
                    <a:pt x="49" y="933"/>
                  </a:lnTo>
                  <a:lnTo>
                    <a:pt x="48" y="932"/>
                  </a:lnTo>
                  <a:lnTo>
                    <a:pt x="41" y="936"/>
                  </a:lnTo>
                  <a:lnTo>
                    <a:pt x="38" y="934"/>
                  </a:lnTo>
                  <a:lnTo>
                    <a:pt x="34" y="930"/>
                  </a:lnTo>
                  <a:lnTo>
                    <a:pt x="34" y="927"/>
                  </a:lnTo>
                  <a:lnTo>
                    <a:pt x="36" y="925"/>
                  </a:lnTo>
                  <a:lnTo>
                    <a:pt x="37" y="922"/>
                  </a:lnTo>
                  <a:lnTo>
                    <a:pt x="36" y="919"/>
                  </a:lnTo>
                  <a:lnTo>
                    <a:pt x="36" y="914"/>
                  </a:lnTo>
                  <a:lnTo>
                    <a:pt x="39" y="910"/>
                  </a:lnTo>
                  <a:lnTo>
                    <a:pt x="44" y="906"/>
                  </a:lnTo>
                  <a:lnTo>
                    <a:pt x="47" y="901"/>
                  </a:lnTo>
                  <a:lnTo>
                    <a:pt x="51" y="899"/>
                  </a:lnTo>
                  <a:lnTo>
                    <a:pt x="51" y="899"/>
                  </a:lnTo>
                  <a:lnTo>
                    <a:pt x="47" y="900"/>
                  </a:lnTo>
                  <a:lnTo>
                    <a:pt x="43" y="903"/>
                  </a:lnTo>
                  <a:lnTo>
                    <a:pt x="38" y="908"/>
                  </a:lnTo>
                  <a:lnTo>
                    <a:pt x="33" y="911"/>
                  </a:lnTo>
                  <a:lnTo>
                    <a:pt x="29" y="912"/>
                  </a:lnTo>
                  <a:lnTo>
                    <a:pt x="27" y="914"/>
                  </a:lnTo>
                  <a:lnTo>
                    <a:pt x="24" y="915"/>
                  </a:lnTo>
                  <a:lnTo>
                    <a:pt x="21" y="921"/>
                  </a:lnTo>
                  <a:lnTo>
                    <a:pt x="17" y="923"/>
                  </a:lnTo>
                  <a:lnTo>
                    <a:pt x="11" y="923"/>
                  </a:lnTo>
                  <a:lnTo>
                    <a:pt x="10" y="919"/>
                  </a:lnTo>
                  <a:lnTo>
                    <a:pt x="12" y="905"/>
                  </a:lnTo>
                  <a:lnTo>
                    <a:pt x="14" y="898"/>
                  </a:lnTo>
                  <a:lnTo>
                    <a:pt x="16" y="893"/>
                  </a:lnTo>
                  <a:lnTo>
                    <a:pt x="19" y="892"/>
                  </a:lnTo>
                  <a:lnTo>
                    <a:pt x="21" y="889"/>
                  </a:lnTo>
                  <a:lnTo>
                    <a:pt x="23" y="889"/>
                  </a:lnTo>
                  <a:lnTo>
                    <a:pt x="25" y="890"/>
                  </a:lnTo>
                  <a:lnTo>
                    <a:pt x="31" y="892"/>
                  </a:lnTo>
                  <a:lnTo>
                    <a:pt x="34" y="888"/>
                  </a:lnTo>
                  <a:lnTo>
                    <a:pt x="38" y="887"/>
                  </a:lnTo>
                  <a:lnTo>
                    <a:pt x="45" y="882"/>
                  </a:lnTo>
                  <a:lnTo>
                    <a:pt x="45" y="881"/>
                  </a:lnTo>
                  <a:lnTo>
                    <a:pt x="40" y="882"/>
                  </a:lnTo>
                  <a:lnTo>
                    <a:pt x="37" y="883"/>
                  </a:lnTo>
                  <a:lnTo>
                    <a:pt x="33" y="884"/>
                  </a:lnTo>
                  <a:lnTo>
                    <a:pt x="30" y="883"/>
                  </a:lnTo>
                  <a:lnTo>
                    <a:pt x="29" y="879"/>
                  </a:lnTo>
                  <a:lnTo>
                    <a:pt x="31" y="876"/>
                  </a:lnTo>
                  <a:lnTo>
                    <a:pt x="38" y="869"/>
                  </a:lnTo>
                  <a:lnTo>
                    <a:pt x="40" y="865"/>
                  </a:lnTo>
                  <a:lnTo>
                    <a:pt x="41" y="862"/>
                  </a:lnTo>
                  <a:lnTo>
                    <a:pt x="41" y="860"/>
                  </a:lnTo>
                  <a:lnTo>
                    <a:pt x="42" y="856"/>
                  </a:lnTo>
                  <a:lnTo>
                    <a:pt x="49" y="848"/>
                  </a:lnTo>
                  <a:lnTo>
                    <a:pt x="54" y="845"/>
                  </a:lnTo>
                  <a:lnTo>
                    <a:pt x="56" y="848"/>
                  </a:lnTo>
                  <a:lnTo>
                    <a:pt x="55" y="857"/>
                  </a:lnTo>
                  <a:lnTo>
                    <a:pt x="55" y="860"/>
                  </a:lnTo>
                  <a:lnTo>
                    <a:pt x="59" y="847"/>
                  </a:lnTo>
                  <a:lnTo>
                    <a:pt x="61" y="844"/>
                  </a:lnTo>
                  <a:lnTo>
                    <a:pt x="63" y="842"/>
                  </a:lnTo>
                  <a:lnTo>
                    <a:pt x="68" y="840"/>
                  </a:lnTo>
                  <a:lnTo>
                    <a:pt x="69" y="838"/>
                  </a:lnTo>
                  <a:lnTo>
                    <a:pt x="63" y="838"/>
                  </a:lnTo>
                  <a:lnTo>
                    <a:pt x="49" y="843"/>
                  </a:lnTo>
                  <a:lnTo>
                    <a:pt x="42" y="848"/>
                  </a:lnTo>
                  <a:lnTo>
                    <a:pt x="41" y="852"/>
                  </a:lnTo>
                  <a:lnTo>
                    <a:pt x="37" y="858"/>
                  </a:lnTo>
                  <a:lnTo>
                    <a:pt x="34" y="861"/>
                  </a:lnTo>
                  <a:lnTo>
                    <a:pt x="34" y="866"/>
                  </a:lnTo>
                  <a:lnTo>
                    <a:pt x="32" y="869"/>
                  </a:lnTo>
                  <a:lnTo>
                    <a:pt x="28" y="870"/>
                  </a:lnTo>
                  <a:lnTo>
                    <a:pt x="23" y="877"/>
                  </a:lnTo>
                  <a:lnTo>
                    <a:pt x="22" y="881"/>
                  </a:lnTo>
                  <a:lnTo>
                    <a:pt x="17" y="886"/>
                  </a:lnTo>
                  <a:lnTo>
                    <a:pt x="14" y="889"/>
                  </a:lnTo>
                  <a:lnTo>
                    <a:pt x="14" y="890"/>
                  </a:lnTo>
                  <a:lnTo>
                    <a:pt x="12" y="893"/>
                  </a:lnTo>
                  <a:lnTo>
                    <a:pt x="11" y="894"/>
                  </a:lnTo>
                  <a:lnTo>
                    <a:pt x="10" y="892"/>
                  </a:lnTo>
                  <a:lnTo>
                    <a:pt x="10" y="888"/>
                  </a:lnTo>
                  <a:lnTo>
                    <a:pt x="10" y="881"/>
                  </a:lnTo>
                  <a:lnTo>
                    <a:pt x="12" y="877"/>
                  </a:lnTo>
                  <a:lnTo>
                    <a:pt x="13" y="872"/>
                  </a:lnTo>
                  <a:lnTo>
                    <a:pt x="11" y="868"/>
                  </a:lnTo>
                  <a:lnTo>
                    <a:pt x="12" y="865"/>
                  </a:lnTo>
                  <a:lnTo>
                    <a:pt x="14" y="865"/>
                  </a:lnTo>
                  <a:lnTo>
                    <a:pt x="18" y="866"/>
                  </a:lnTo>
                  <a:lnTo>
                    <a:pt x="22" y="866"/>
                  </a:lnTo>
                  <a:lnTo>
                    <a:pt x="28" y="862"/>
                  </a:lnTo>
                  <a:lnTo>
                    <a:pt x="27" y="860"/>
                  </a:lnTo>
                  <a:lnTo>
                    <a:pt x="24" y="860"/>
                  </a:lnTo>
                  <a:lnTo>
                    <a:pt x="19" y="860"/>
                  </a:lnTo>
                  <a:lnTo>
                    <a:pt x="15" y="858"/>
                  </a:lnTo>
                  <a:lnTo>
                    <a:pt x="12" y="851"/>
                  </a:lnTo>
                  <a:lnTo>
                    <a:pt x="11" y="842"/>
                  </a:lnTo>
                  <a:lnTo>
                    <a:pt x="11" y="840"/>
                  </a:lnTo>
                  <a:lnTo>
                    <a:pt x="23" y="831"/>
                  </a:lnTo>
                  <a:lnTo>
                    <a:pt x="27" y="826"/>
                  </a:lnTo>
                  <a:lnTo>
                    <a:pt x="25" y="826"/>
                  </a:lnTo>
                  <a:lnTo>
                    <a:pt x="21" y="831"/>
                  </a:lnTo>
                  <a:lnTo>
                    <a:pt x="14" y="834"/>
                  </a:lnTo>
                  <a:lnTo>
                    <a:pt x="10" y="830"/>
                  </a:lnTo>
                  <a:lnTo>
                    <a:pt x="8" y="825"/>
                  </a:lnTo>
                  <a:lnTo>
                    <a:pt x="6" y="816"/>
                  </a:lnTo>
                  <a:lnTo>
                    <a:pt x="7" y="811"/>
                  </a:lnTo>
                  <a:lnTo>
                    <a:pt x="6" y="805"/>
                  </a:lnTo>
                  <a:lnTo>
                    <a:pt x="9" y="802"/>
                  </a:lnTo>
                  <a:lnTo>
                    <a:pt x="12" y="803"/>
                  </a:lnTo>
                  <a:lnTo>
                    <a:pt x="15" y="804"/>
                  </a:lnTo>
                  <a:lnTo>
                    <a:pt x="22" y="803"/>
                  </a:lnTo>
                  <a:lnTo>
                    <a:pt x="38" y="799"/>
                  </a:lnTo>
                  <a:lnTo>
                    <a:pt x="47" y="802"/>
                  </a:lnTo>
                  <a:lnTo>
                    <a:pt x="51" y="802"/>
                  </a:lnTo>
                  <a:lnTo>
                    <a:pt x="57" y="798"/>
                  </a:lnTo>
                  <a:lnTo>
                    <a:pt x="63" y="797"/>
                  </a:lnTo>
                  <a:lnTo>
                    <a:pt x="67" y="800"/>
                  </a:lnTo>
                  <a:lnTo>
                    <a:pt x="69" y="803"/>
                  </a:lnTo>
                  <a:lnTo>
                    <a:pt x="69" y="807"/>
                  </a:lnTo>
                  <a:lnTo>
                    <a:pt x="71" y="810"/>
                  </a:lnTo>
                  <a:lnTo>
                    <a:pt x="73" y="809"/>
                  </a:lnTo>
                  <a:lnTo>
                    <a:pt x="71" y="806"/>
                  </a:lnTo>
                  <a:lnTo>
                    <a:pt x="71" y="801"/>
                  </a:lnTo>
                  <a:lnTo>
                    <a:pt x="87" y="796"/>
                  </a:lnTo>
                  <a:lnTo>
                    <a:pt x="89" y="793"/>
                  </a:lnTo>
                  <a:lnTo>
                    <a:pt x="83" y="792"/>
                  </a:lnTo>
                  <a:lnTo>
                    <a:pt x="81" y="787"/>
                  </a:lnTo>
                  <a:lnTo>
                    <a:pt x="84" y="779"/>
                  </a:lnTo>
                  <a:lnTo>
                    <a:pt x="84" y="779"/>
                  </a:lnTo>
                  <a:lnTo>
                    <a:pt x="80" y="783"/>
                  </a:lnTo>
                  <a:lnTo>
                    <a:pt x="79" y="788"/>
                  </a:lnTo>
                  <a:lnTo>
                    <a:pt x="79" y="793"/>
                  </a:lnTo>
                  <a:lnTo>
                    <a:pt x="79" y="795"/>
                  </a:lnTo>
                  <a:lnTo>
                    <a:pt x="75" y="796"/>
                  </a:lnTo>
                  <a:lnTo>
                    <a:pt x="68" y="796"/>
                  </a:lnTo>
                  <a:lnTo>
                    <a:pt x="63" y="794"/>
                  </a:lnTo>
                  <a:lnTo>
                    <a:pt x="59" y="793"/>
                  </a:lnTo>
                  <a:lnTo>
                    <a:pt x="57" y="792"/>
                  </a:lnTo>
                  <a:lnTo>
                    <a:pt x="58" y="789"/>
                  </a:lnTo>
                  <a:lnTo>
                    <a:pt x="57" y="787"/>
                  </a:lnTo>
                  <a:lnTo>
                    <a:pt x="55" y="791"/>
                  </a:lnTo>
                  <a:lnTo>
                    <a:pt x="53" y="797"/>
                  </a:lnTo>
                  <a:lnTo>
                    <a:pt x="50" y="798"/>
                  </a:lnTo>
                  <a:lnTo>
                    <a:pt x="41" y="796"/>
                  </a:lnTo>
                  <a:lnTo>
                    <a:pt x="27" y="797"/>
                  </a:lnTo>
                  <a:lnTo>
                    <a:pt x="21" y="800"/>
                  </a:lnTo>
                  <a:lnTo>
                    <a:pt x="16" y="800"/>
                  </a:lnTo>
                  <a:lnTo>
                    <a:pt x="10" y="795"/>
                  </a:lnTo>
                  <a:lnTo>
                    <a:pt x="7" y="791"/>
                  </a:lnTo>
                  <a:lnTo>
                    <a:pt x="6" y="782"/>
                  </a:lnTo>
                  <a:lnTo>
                    <a:pt x="6" y="779"/>
                  </a:lnTo>
                  <a:lnTo>
                    <a:pt x="11" y="776"/>
                  </a:lnTo>
                  <a:lnTo>
                    <a:pt x="14" y="776"/>
                  </a:lnTo>
                  <a:lnTo>
                    <a:pt x="17" y="775"/>
                  </a:lnTo>
                  <a:lnTo>
                    <a:pt x="14" y="774"/>
                  </a:lnTo>
                  <a:lnTo>
                    <a:pt x="11" y="771"/>
                  </a:lnTo>
                  <a:lnTo>
                    <a:pt x="10" y="766"/>
                  </a:lnTo>
                  <a:lnTo>
                    <a:pt x="6" y="764"/>
                  </a:lnTo>
                  <a:lnTo>
                    <a:pt x="4" y="760"/>
                  </a:lnTo>
                  <a:lnTo>
                    <a:pt x="3" y="753"/>
                  </a:lnTo>
                  <a:lnTo>
                    <a:pt x="4" y="748"/>
                  </a:lnTo>
                  <a:lnTo>
                    <a:pt x="6" y="747"/>
                  </a:lnTo>
                  <a:lnTo>
                    <a:pt x="10" y="748"/>
                  </a:lnTo>
                  <a:lnTo>
                    <a:pt x="21" y="747"/>
                  </a:lnTo>
                  <a:lnTo>
                    <a:pt x="32" y="752"/>
                  </a:lnTo>
                  <a:lnTo>
                    <a:pt x="38" y="755"/>
                  </a:lnTo>
                  <a:lnTo>
                    <a:pt x="53" y="753"/>
                  </a:lnTo>
                  <a:lnTo>
                    <a:pt x="62" y="749"/>
                  </a:lnTo>
                  <a:lnTo>
                    <a:pt x="60" y="748"/>
                  </a:lnTo>
                  <a:lnTo>
                    <a:pt x="50" y="750"/>
                  </a:lnTo>
                  <a:lnTo>
                    <a:pt x="42" y="750"/>
                  </a:lnTo>
                  <a:lnTo>
                    <a:pt x="27" y="745"/>
                  </a:lnTo>
                  <a:lnTo>
                    <a:pt x="21" y="744"/>
                  </a:lnTo>
                  <a:lnTo>
                    <a:pt x="14" y="745"/>
                  </a:lnTo>
                  <a:lnTo>
                    <a:pt x="11" y="743"/>
                  </a:lnTo>
                  <a:lnTo>
                    <a:pt x="9" y="739"/>
                  </a:lnTo>
                  <a:lnTo>
                    <a:pt x="11" y="729"/>
                  </a:lnTo>
                  <a:lnTo>
                    <a:pt x="14" y="728"/>
                  </a:lnTo>
                  <a:lnTo>
                    <a:pt x="16" y="730"/>
                  </a:lnTo>
                  <a:lnTo>
                    <a:pt x="17" y="730"/>
                  </a:lnTo>
                  <a:lnTo>
                    <a:pt x="19" y="726"/>
                  </a:lnTo>
                  <a:lnTo>
                    <a:pt x="22" y="724"/>
                  </a:lnTo>
                  <a:lnTo>
                    <a:pt x="23" y="719"/>
                  </a:lnTo>
                  <a:lnTo>
                    <a:pt x="29" y="714"/>
                  </a:lnTo>
                  <a:lnTo>
                    <a:pt x="32" y="714"/>
                  </a:lnTo>
                  <a:lnTo>
                    <a:pt x="35" y="712"/>
                  </a:lnTo>
                  <a:lnTo>
                    <a:pt x="37" y="712"/>
                  </a:lnTo>
                  <a:lnTo>
                    <a:pt x="39" y="715"/>
                  </a:lnTo>
                  <a:lnTo>
                    <a:pt x="41" y="717"/>
                  </a:lnTo>
                  <a:lnTo>
                    <a:pt x="44" y="716"/>
                  </a:lnTo>
                  <a:lnTo>
                    <a:pt x="57" y="712"/>
                  </a:lnTo>
                  <a:lnTo>
                    <a:pt x="58" y="711"/>
                  </a:lnTo>
                  <a:lnTo>
                    <a:pt x="60" y="708"/>
                  </a:lnTo>
                  <a:lnTo>
                    <a:pt x="52" y="710"/>
                  </a:lnTo>
                  <a:lnTo>
                    <a:pt x="46" y="712"/>
                  </a:lnTo>
                  <a:lnTo>
                    <a:pt x="42" y="712"/>
                  </a:lnTo>
                  <a:lnTo>
                    <a:pt x="42" y="710"/>
                  </a:lnTo>
                  <a:lnTo>
                    <a:pt x="43" y="707"/>
                  </a:lnTo>
                  <a:lnTo>
                    <a:pt x="46" y="705"/>
                  </a:lnTo>
                  <a:lnTo>
                    <a:pt x="47" y="700"/>
                  </a:lnTo>
                  <a:lnTo>
                    <a:pt x="49" y="698"/>
                  </a:lnTo>
                  <a:lnTo>
                    <a:pt x="52" y="698"/>
                  </a:lnTo>
                  <a:lnTo>
                    <a:pt x="58" y="698"/>
                  </a:lnTo>
                  <a:lnTo>
                    <a:pt x="62" y="696"/>
                  </a:lnTo>
                  <a:lnTo>
                    <a:pt x="68" y="698"/>
                  </a:lnTo>
                  <a:lnTo>
                    <a:pt x="79" y="699"/>
                  </a:lnTo>
                  <a:lnTo>
                    <a:pt x="85" y="703"/>
                  </a:lnTo>
                  <a:lnTo>
                    <a:pt x="88" y="703"/>
                  </a:lnTo>
                  <a:lnTo>
                    <a:pt x="91" y="702"/>
                  </a:lnTo>
                  <a:lnTo>
                    <a:pt x="91" y="700"/>
                  </a:lnTo>
                  <a:lnTo>
                    <a:pt x="86" y="698"/>
                  </a:lnTo>
                  <a:lnTo>
                    <a:pt x="86" y="696"/>
                  </a:lnTo>
                  <a:lnTo>
                    <a:pt x="87" y="694"/>
                  </a:lnTo>
                  <a:lnTo>
                    <a:pt x="95" y="691"/>
                  </a:lnTo>
                  <a:lnTo>
                    <a:pt x="105" y="690"/>
                  </a:lnTo>
                  <a:lnTo>
                    <a:pt x="103" y="687"/>
                  </a:lnTo>
                  <a:lnTo>
                    <a:pt x="83" y="692"/>
                  </a:lnTo>
                  <a:lnTo>
                    <a:pt x="77" y="688"/>
                  </a:lnTo>
                  <a:lnTo>
                    <a:pt x="73" y="688"/>
                  </a:lnTo>
                  <a:lnTo>
                    <a:pt x="71" y="690"/>
                  </a:lnTo>
                  <a:lnTo>
                    <a:pt x="63" y="692"/>
                  </a:lnTo>
                  <a:lnTo>
                    <a:pt x="62" y="691"/>
                  </a:lnTo>
                  <a:lnTo>
                    <a:pt x="63" y="686"/>
                  </a:lnTo>
                  <a:lnTo>
                    <a:pt x="68" y="678"/>
                  </a:lnTo>
                  <a:lnTo>
                    <a:pt x="68" y="676"/>
                  </a:lnTo>
                  <a:lnTo>
                    <a:pt x="70" y="674"/>
                  </a:lnTo>
                  <a:lnTo>
                    <a:pt x="82" y="670"/>
                  </a:lnTo>
                  <a:lnTo>
                    <a:pt x="88" y="665"/>
                  </a:lnTo>
                  <a:lnTo>
                    <a:pt x="91" y="664"/>
                  </a:lnTo>
                  <a:lnTo>
                    <a:pt x="93" y="664"/>
                  </a:lnTo>
                  <a:lnTo>
                    <a:pt x="97" y="664"/>
                  </a:lnTo>
                  <a:lnTo>
                    <a:pt x="105" y="665"/>
                  </a:lnTo>
                  <a:lnTo>
                    <a:pt x="109" y="672"/>
                  </a:lnTo>
                  <a:lnTo>
                    <a:pt x="112" y="674"/>
                  </a:lnTo>
                  <a:lnTo>
                    <a:pt x="121" y="682"/>
                  </a:lnTo>
                  <a:lnTo>
                    <a:pt x="121" y="680"/>
                  </a:lnTo>
                  <a:lnTo>
                    <a:pt x="112" y="668"/>
                  </a:lnTo>
                  <a:lnTo>
                    <a:pt x="109" y="666"/>
                  </a:lnTo>
                  <a:lnTo>
                    <a:pt x="107" y="660"/>
                  </a:lnTo>
                  <a:lnTo>
                    <a:pt x="107" y="655"/>
                  </a:lnTo>
                  <a:lnTo>
                    <a:pt x="110" y="651"/>
                  </a:lnTo>
                  <a:lnTo>
                    <a:pt x="120" y="649"/>
                  </a:lnTo>
                  <a:lnTo>
                    <a:pt x="122" y="648"/>
                  </a:lnTo>
                  <a:lnTo>
                    <a:pt x="122" y="644"/>
                  </a:lnTo>
                  <a:lnTo>
                    <a:pt x="120" y="641"/>
                  </a:lnTo>
                  <a:lnTo>
                    <a:pt x="117" y="641"/>
                  </a:lnTo>
                  <a:lnTo>
                    <a:pt x="114" y="640"/>
                  </a:lnTo>
                  <a:lnTo>
                    <a:pt x="113" y="636"/>
                  </a:lnTo>
                  <a:lnTo>
                    <a:pt x="114" y="633"/>
                  </a:lnTo>
                  <a:lnTo>
                    <a:pt x="120" y="629"/>
                  </a:lnTo>
                  <a:lnTo>
                    <a:pt x="123" y="627"/>
                  </a:lnTo>
                  <a:lnTo>
                    <a:pt x="128" y="625"/>
                  </a:lnTo>
                  <a:lnTo>
                    <a:pt x="138" y="629"/>
                  </a:lnTo>
                  <a:lnTo>
                    <a:pt x="138" y="632"/>
                  </a:lnTo>
                  <a:lnTo>
                    <a:pt x="136" y="636"/>
                  </a:lnTo>
                  <a:lnTo>
                    <a:pt x="136" y="639"/>
                  </a:lnTo>
                  <a:lnTo>
                    <a:pt x="138" y="639"/>
                  </a:lnTo>
                  <a:lnTo>
                    <a:pt x="143" y="631"/>
                  </a:lnTo>
                  <a:lnTo>
                    <a:pt x="150" y="630"/>
                  </a:lnTo>
                  <a:lnTo>
                    <a:pt x="153" y="628"/>
                  </a:lnTo>
                  <a:lnTo>
                    <a:pt x="156" y="627"/>
                  </a:lnTo>
                  <a:lnTo>
                    <a:pt x="160" y="634"/>
                  </a:lnTo>
                  <a:lnTo>
                    <a:pt x="162" y="637"/>
                  </a:lnTo>
                  <a:lnTo>
                    <a:pt x="163" y="638"/>
                  </a:lnTo>
                  <a:lnTo>
                    <a:pt x="165" y="643"/>
                  </a:lnTo>
                  <a:lnTo>
                    <a:pt x="166" y="644"/>
                  </a:lnTo>
                  <a:lnTo>
                    <a:pt x="168" y="641"/>
                  </a:lnTo>
                  <a:lnTo>
                    <a:pt x="172" y="640"/>
                  </a:lnTo>
                  <a:lnTo>
                    <a:pt x="176" y="638"/>
                  </a:lnTo>
                  <a:lnTo>
                    <a:pt x="184" y="640"/>
                  </a:lnTo>
                  <a:lnTo>
                    <a:pt x="188" y="639"/>
                  </a:lnTo>
                  <a:lnTo>
                    <a:pt x="189" y="639"/>
                  </a:lnTo>
                  <a:lnTo>
                    <a:pt x="188" y="633"/>
                  </a:lnTo>
                  <a:lnTo>
                    <a:pt x="187" y="632"/>
                  </a:lnTo>
                  <a:lnTo>
                    <a:pt x="188" y="627"/>
                  </a:lnTo>
                  <a:lnTo>
                    <a:pt x="190" y="625"/>
                  </a:lnTo>
                  <a:lnTo>
                    <a:pt x="195" y="622"/>
                  </a:lnTo>
                  <a:lnTo>
                    <a:pt x="201" y="621"/>
                  </a:lnTo>
                  <a:lnTo>
                    <a:pt x="205" y="617"/>
                  </a:lnTo>
                  <a:lnTo>
                    <a:pt x="209" y="614"/>
                  </a:lnTo>
                  <a:lnTo>
                    <a:pt x="208" y="612"/>
                  </a:lnTo>
                  <a:lnTo>
                    <a:pt x="207" y="609"/>
                  </a:lnTo>
                  <a:lnTo>
                    <a:pt x="204" y="609"/>
                  </a:lnTo>
                  <a:lnTo>
                    <a:pt x="203" y="607"/>
                  </a:lnTo>
                  <a:lnTo>
                    <a:pt x="206" y="604"/>
                  </a:lnTo>
                  <a:lnTo>
                    <a:pt x="212" y="600"/>
                  </a:lnTo>
                  <a:lnTo>
                    <a:pt x="211" y="599"/>
                  </a:lnTo>
                  <a:lnTo>
                    <a:pt x="207" y="597"/>
                  </a:lnTo>
                  <a:lnTo>
                    <a:pt x="204" y="598"/>
                  </a:lnTo>
                  <a:lnTo>
                    <a:pt x="200" y="601"/>
                  </a:lnTo>
                  <a:lnTo>
                    <a:pt x="194" y="606"/>
                  </a:lnTo>
                  <a:lnTo>
                    <a:pt x="196" y="607"/>
                  </a:lnTo>
                  <a:lnTo>
                    <a:pt x="199" y="612"/>
                  </a:lnTo>
                  <a:lnTo>
                    <a:pt x="195" y="617"/>
                  </a:lnTo>
                  <a:lnTo>
                    <a:pt x="176" y="631"/>
                  </a:lnTo>
                  <a:lnTo>
                    <a:pt x="167" y="635"/>
                  </a:lnTo>
                  <a:lnTo>
                    <a:pt x="163" y="635"/>
                  </a:lnTo>
                  <a:lnTo>
                    <a:pt x="162" y="630"/>
                  </a:lnTo>
                  <a:lnTo>
                    <a:pt x="160" y="628"/>
                  </a:lnTo>
                  <a:lnTo>
                    <a:pt x="158" y="622"/>
                  </a:lnTo>
                  <a:lnTo>
                    <a:pt x="154" y="622"/>
                  </a:lnTo>
                  <a:lnTo>
                    <a:pt x="153" y="623"/>
                  </a:lnTo>
                  <a:lnTo>
                    <a:pt x="151" y="621"/>
                  </a:lnTo>
                  <a:lnTo>
                    <a:pt x="153" y="615"/>
                  </a:lnTo>
                  <a:lnTo>
                    <a:pt x="156" y="610"/>
                  </a:lnTo>
                  <a:lnTo>
                    <a:pt x="161" y="606"/>
                  </a:lnTo>
                  <a:lnTo>
                    <a:pt x="164" y="602"/>
                  </a:lnTo>
                  <a:lnTo>
                    <a:pt x="165" y="594"/>
                  </a:lnTo>
                  <a:lnTo>
                    <a:pt x="173" y="587"/>
                  </a:lnTo>
                  <a:lnTo>
                    <a:pt x="183" y="570"/>
                  </a:lnTo>
                  <a:lnTo>
                    <a:pt x="192" y="564"/>
                  </a:lnTo>
                  <a:lnTo>
                    <a:pt x="195" y="558"/>
                  </a:lnTo>
                  <a:lnTo>
                    <a:pt x="200" y="555"/>
                  </a:lnTo>
                  <a:lnTo>
                    <a:pt x="205" y="550"/>
                  </a:lnTo>
                  <a:lnTo>
                    <a:pt x="207" y="550"/>
                  </a:lnTo>
                  <a:lnTo>
                    <a:pt x="214" y="545"/>
                  </a:lnTo>
                  <a:lnTo>
                    <a:pt x="217" y="540"/>
                  </a:lnTo>
                  <a:lnTo>
                    <a:pt x="215" y="540"/>
                  </a:lnTo>
                  <a:lnTo>
                    <a:pt x="209" y="544"/>
                  </a:lnTo>
                  <a:lnTo>
                    <a:pt x="206" y="545"/>
                  </a:lnTo>
                  <a:lnTo>
                    <a:pt x="207" y="539"/>
                  </a:lnTo>
                  <a:lnTo>
                    <a:pt x="208" y="533"/>
                  </a:lnTo>
                  <a:lnTo>
                    <a:pt x="212" y="528"/>
                  </a:lnTo>
                  <a:lnTo>
                    <a:pt x="234" y="513"/>
                  </a:lnTo>
                  <a:lnTo>
                    <a:pt x="236" y="515"/>
                  </a:lnTo>
                  <a:lnTo>
                    <a:pt x="239" y="520"/>
                  </a:lnTo>
                  <a:lnTo>
                    <a:pt x="245" y="518"/>
                  </a:lnTo>
                  <a:lnTo>
                    <a:pt x="252" y="510"/>
                  </a:lnTo>
                  <a:lnTo>
                    <a:pt x="258" y="501"/>
                  </a:lnTo>
                  <a:lnTo>
                    <a:pt x="255" y="502"/>
                  </a:lnTo>
                  <a:lnTo>
                    <a:pt x="252" y="506"/>
                  </a:lnTo>
                  <a:lnTo>
                    <a:pt x="245" y="512"/>
                  </a:lnTo>
                  <a:lnTo>
                    <a:pt x="242" y="512"/>
                  </a:lnTo>
                  <a:lnTo>
                    <a:pt x="241" y="512"/>
                  </a:lnTo>
                  <a:lnTo>
                    <a:pt x="239" y="508"/>
                  </a:lnTo>
                  <a:lnTo>
                    <a:pt x="238" y="507"/>
                  </a:lnTo>
                  <a:lnTo>
                    <a:pt x="235" y="507"/>
                  </a:lnTo>
                  <a:lnTo>
                    <a:pt x="233" y="505"/>
                  </a:lnTo>
                  <a:lnTo>
                    <a:pt x="233" y="499"/>
                  </a:lnTo>
                  <a:lnTo>
                    <a:pt x="236" y="489"/>
                  </a:lnTo>
                  <a:lnTo>
                    <a:pt x="238" y="483"/>
                  </a:lnTo>
                  <a:lnTo>
                    <a:pt x="240" y="478"/>
                  </a:lnTo>
                  <a:lnTo>
                    <a:pt x="249" y="465"/>
                  </a:lnTo>
                  <a:lnTo>
                    <a:pt x="251" y="457"/>
                  </a:lnTo>
                  <a:lnTo>
                    <a:pt x="255" y="453"/>
                  </a:lnTo>
                  <a:lnTo>
                    <a:pt x="260" y="454"/>
                  </a:lnTo>
                  <a:lnTo>
                    <a:pt x="262" y="453"/>
                  </a:lnTo>
                  <a:lnTo>
                    <a:pt x="260" y="448"/>
                  </a:lnTo>
                  <a:lnTo>
                    <a:pt x="254" y="444"/>
                  </a:lnTo>
                  <a:lnTo>
                    <a:pt x="254" y="441"/>
                  </a:lnTo>
                  <a:lnTo>
                    <a:pt x="273" y="435"/>
                  </a:lnTo>
                  <a:lnTo>
                    <a:pt x="282" y="435"/>
                  </a:lnTo>
                  <a:lnTo>
                    <a:pt x="285" y="432"/>
                  </a:lnTo>
                  <a:lnTo>
                    <a:pt x="290" y="430"/>
                  </a:lnTo>
                  <a:lnTo>
                    <a:pt x="294" y="426"/>
                  </a:lnTo>
                  <a:lnTo>
                    <a:pt x="292" y="424"/>
                  </a:lnTo>
                  <a:lnTo>
                    <a:pt x="282" y="428"/>
                  </a:lnTo>
                  <a:lnTo>
                    <a:pt x="277" y="430"/>
                  </a:lnTo>
                  <a:lnTo>
                    <a:pt x="274" y="430"/>
                  </a:lnTo>
                  <a:lnTo>
                    <a:pt x="272" y="431"/>
                  </a:lnTo>
                  <a:lnTo>
                    <a:pt x="264" y="432"/>
                  </a:lnTo>
                  <a:lnTo>
                    <a:pt x="263" y="416"/>
                  </a:lnTo>
                  <a:lnTo>
                    <a:pt x="264" y="407"/>
                  </a:lnTo>
                  <a:lnTo>
                    <a:pt x="267" y="407"/>
                  </a:lnTo>
                  <a:lnTo>
                    <a:pt x="268" y="399"/>
                  </a:lnTo>
                  <a:lnTo>
                    <a:pt x="270" y="394"/>
                  </a:lnTo>
                  <a:lnTo>
                    <a:pt x="275" y="393"/>
                  </a:lnTo>
                  <a:lnTo>
                    <a:pt x="277" y="391"/>
                  </a:lnTo>
                  <a:lnTo>
                    <a:pt x="280" y="386"/>
                  </a:lnTo>
                  <a:lnTo>
                    <a:pt x="286" y="388"/>
                  </a:lnTo>
                  <a:lnTo>
                    <a:pt x="291" y="386"/>
                  </a:lnTo>
                  <a:lnTo>
                    <a:pt x="290" y="384"/>
                  </a:lnTo>
                  <a:lnTo>
                    <a:pt x="283" y="382"/>
                  </a:lnTo>
                  <a:lnTo>
                    <a:pt x="282" y="377"/>
                  </a:lnTo>
                  <a:lnTo>
                    <a:pt x="284" y="375"/>
                  </a:lnTo>
                  <a:lnTo>
                    <a:pt x="286" y="373"/>
                  </a:lnTo>
                  <a:lnTo>
                    <a:pt x="289" y="372"/>
                  </a:lnTo>
                  <a:lnTo>
                    <a:pt x="293" y="364"/>
                  </a:lnTo>
                  <a:lnTo>
                    <a:pt x="296" y="360"/>
                  </a:lnTo>
                  <a:lnTo>
                    <a:pt x="299" y="361"/>
                  </a:lnTo>
                  <a:lnTo>
                    <a:pt x="304" y="356"/>
                  </a:lnTo>
                  <a:lnTo>
                    <a:pt x="308" y="358"/>
                  </a:lnTo>
                  <a:lnTo>
                    <a:pt x="311" y="355"/>
                  </a:lnTo>
                  <a:lnTo>
                    <a:pt x="317" y="354"/>
                  </a:lnTo>
                  <a:lnTo>
                    <a:pt x="338" y="353"/>
                  </a:lnTo>
                  <a:lnTo>
                    <a:pt x="338" y="350"/>
                  </a:lnTo>
                  <a:lnTo>
                    <a:pt x="334" y="349"/>
                  </a:lnTo>
                  <a:lnTo>
                    <a:pt x="319" y="348"/>
                  </a:lnTo>
                  <a:lnTo>
                    <a:pt x="311" y="348"/>
                  </a:lnTo>
                  <a:lnTo>
                    <a:pt x="308" y="349"/>
                  </a:lnTo>
                  <a:lnTo>
                    <a:pt x="307" y="347"/>
                  </a:lnTo>
                  <a:lnTo>
                    <a:pt x="307" y="345"/>
                  </a:lnTo>
                  <a:lnTo>
                    <a:pt x="310" y="342"/>
                  </a:lnTo>
                  <a:lnTo>
                    <a:pt x="311" y="338"/>
                  </a:lnTo>
                  <a:lnTo>
                    <a:pt x="316" y="329"/>
                  </a:lnTo>
                  <a:lnTo>
                    <a:pt x="323" y="322"/>
                  </a:lnTo>
                  <a:lnTo>
                    <a:pt x="328" y="324"/>
                  </a:lnTo>
                  <a:lnTo>
                    <a:pt x="333" y="330"/>
                  </a:lnTo>
                  <a:lnTo>
                    <a:pt x="337" y="331"/>
                  </a:lnTo>
                  <a:lnTo>
                    <a:pt x="339" y="333"/>
                  </a:lnTo>
                  <a:lnTo>
                    <a:pt x="342" y="341"/>
                  </a:lnTo>
                  <a:lnTo>
                    <a:pt x="343" y="341"/>
                  </a:lnTo>
                  <a:lnTo>
                    <a:pt x="343" y="333"/>
                  </a:lnTo>
                  <a:lnTo>
                    <a:pt x="346" y="327"/>
                  </a:lnTo>
                  <a:lnTo>
                    <a:pt x="345" y="325"/>
                  </a:lnTo>
                  <a:lnTo>
                    <a:pt x="340" y="327"/>
                  </a:lnTo>
                  <a:lnTo>
                    <a:pt x="335" y="325"/>
                  </a:lnTo>
                  <a:lnTo>
                    <a:pt x="332" y="320"/>
                  </a:lnTo>
                  <a:lnTo>
                    <a:pt x="331" y="315"/>
                  </a:lnTo>
                  <a:lnTo>
                    <a:pt x="333" y="311"/>
                  </a:lnTo>
                  <a:lnTo>
                    <a:pt x="335" y="309"/>
                  </a:lnTo>
                  <a:lnTo>
                    <a:pt x="334" y="306"/>
                  </a:lnTo>
                  <a:lnTo>
                    <a:pt x="326" y="314"/>
                  </a:lnTo>
                  <a:lnTo>
                    <a:pt x="320" y="315"/>
                  </a:lnTo>
                  <a:lnTo>
                    <a:pt x="318" y="314"/>
                  </a:lnTo>
                  <a:lnTo>
                    <a:pt x="319" y="308"/>
                  </a:lnTo>
                  <a:lnTo>
                    <a:pt x="318" y="303"/>
                  </a:lnTo>
                  <a:lnTo>
                    <a:pt x="326" y="291"/>
                  </a:lnTo>
                  <a:lnTo>
                    <a:pt x="329" y="289"/>
                  </a:lnTo>
                  <a:lnTo>
                    <a:pt x="333" y="290"/>
                  </a:lnTo>
                  <a:lnTo>
                    <a:pt x="337" y="293"/>
                  </a:lnTo>
                  <a:lnTo>
                    <a:pt x="340" y="293"/>
                  </a:lnTo>
                  <a:lnTo>
                    <a:pt x="344" y="291"/>
                  </a:lnTo>
                  <a:lnTo>
                    <a:pt x="344" y="287"/>
                  </a:lnTo>
                  <a:lnTo>
                    <a:pt x="336" y="286"/>
                  </a:lnTo>
                  <a:lnTo>
                    <a:pt x="333" y="284"/>
                  </a:lnTo>
                  <a:lnTo>
                    <a:pt x="335" y="281"/>
                  </a:lnTo>
                  <a:lnTo>
                    <a:pt x="340" y="278"/>
                  </a:lnTo>
                  <a:lnTo>
                    <a:pt x="345" y="273"/>
                  </a:lnTo>
                  <a:lnTo>
                    <a:pt x="351" y="271"/>
                  </a:lnTo>
                  <a:lnTo>
                    <a:pt x="357" y="267"/>
                  </a:lnTo>
                  <a:lnTo>
                    <a:pt x="357" y="268"/>
                  </a:lnTo>
                  <a:lnTo>
                    <a:pt x="359" y="270"/>
                  </a:lnTo>
                  <a:lnTo>
                    <a:pt x="360" y="284"/>
                  </a:lnTo>
                  <a:lnTo>
                    <a:pt x="365" y="296"/>
                  </a:lnTo>
                  <a:lnTo>
                    <a:pt x="366" y="297"/>
                  </a:lnTo>
                  <a:lnTo>
                    <a:pt x="365" y="287"/>
                  </a:lnTo>
                  <a:lnTo>
                    <a:pt x="366" y="284"/>
                  </a:lnTo>
                  <a:lnTo>
                    <a:pt x="368" y="281"/>
                  </a:lnTo>
                  <a:lnTo>
                    <a:pt x="369" y="279"/>
                  </a:lnTo>
                  <a:lnTo>
                    <a:pt x="367" y="278"/>
                  </a:lnTo>
                  <a:lnTo>
                    <a:pt x="365" y="274"/>
                  </a:lnTo>
                  <a:lnTo>
                    <a:pt x="362" y="262"/>
                  </a:lnTo>
                  <a:lnTo>
                    <a:pt x="363" y="259"/>
                  </a:lnTo>
                  <a:lnTo>
                    <a:pt x="368" y="253"/>
                  </a:lnTo>
                  <a:lnTo>
                    <a:pt x="376" y="252"/>
                  </a:lnTo>
                  <a:lnTo>
                    <a:pt x="384" y="256"/>
                  </a:lnTo>
                  <a:lnTo>
                    <a:pt x="387" y="256"/>
                  </a:lnTo>
                  <a:lnTo>
                    <a:pt x="391" y="255"/>
                  </a:lnTo>
                  <a:lnTo>
                    <a:pt x="399" y="251"/>
                  </a:lnTo>
                  <a:lnTo>
                    <a:pt x="403" y="250"/>
                  </a:lnTo>
                  <a:lnTo>
                    <a:pt x="406" y="250"/>
                  </a:lnTo>
                  <a:lnTo>
                    <a:pt x="406" y="248"/>
                  </a:lnTo>
                  <a:lnTo>
                    <a:pt x="404" y="247"/>
                  </a:lnTo>
                  <a:lnTo>
                    <a:pt x="403" y="246"/>
                  </a:lnTo>
                  <a:lnTo>
                    <a:pt x="401" y="245"/>
                  </a:lnTo>
                  <a:lnTo>
                    <a:pt x="395" y="247"/>
                  </a:lnTo>
                  <a:lnTo>
                    <a:pt x="375" y="246"/>
                  </a:lnTo>
                  <a:lnTo>
                    <a:pt x="373" y="245"/>
                  </a:lnTo>
                  <a:lnTo>
                    <a:pt x="373" y="241"/>
                  </a:lnTo>
                  <a:lnTo>
                    <a:pt x="374" y="235"/>
                  </a:lnTo>
                  <a:lnTo>
                    <a:pt x="377" y="233"/>
                  </a:lnTo>
                  <a:lnTo>
                    <a:pt x="384" y="227"/>
                  </a:lnTo>
                  <a:lnTo>
                    <a:pt x="392" y="227"/>
                  </a:lnTo>
                  <a:lnTo>
                    <a:pt x="401" y="218"/>
                  </a:lnTo>
                  <a:lnTo>
                    <a:pt x="404" y="210"/>
                  </a:lnTo>
                  <a:lnTo>
                    <a:pt x="406" y="200"/>
                  </a:lnTo>
                  <a:lnTo>
                    <a:pt x="411" y="191"/>
                  </a:lnTo>
                  <a:lnTo>
                    <a:pt x="424" y="186"/>
                  </a:lnTo>
                  <a:lnTo>
                    <a:pt x="424" y="183"/>
                  </a:lnTo>
                  <a:lnTo>
                    <a:pt x="422" y="179"/>
                  </a:lnTo>
                  <a:lnTo>
                    <a:pt x="422" y="171"/>
                  </a:lnTo>
                  <a:lnTo>
                    <a:pt x="426" y="161"/>
                  </a:lnTo>
                  <a:lnTo>
                    <a:pt x="429" y="158"/>
                  </a:lnTo>
                  <a:lnTo>
                    <a:pt x="430" y="157"/>
                  </a:lnTo>
                  <a:lnTo>
                    <a:pt x="432" y="160"/>
                  </a:lnTo>
                  <a:lnTo>
                    <a:pt x="435" y="167"/>
                  </a:lnTo>
                  <a:lnTo>
                    <a:pt x="441" y="171"/>
                  </a:lnTo>
                  <a:lnTo>
                    <a:pt x="447" y="172"/>
                  </a:lnTo>
                  <a:lnTo>
                    <a:pt x="449" y="170"/>
                  </a:lnTo>
                  <a:lnTo>
                    <a:pt x="444" y="166"/>
                  </a:lnTo>
                  <a:lnTo>
                    <a:pt x="440" y="161"/>
                  </a:lnTo>
                  <a:lnTo>
                    <a:pt x="439" y="156"/>
                  </a:lnTo>
                  <a:lnTo>
                    <a:pt x="441" y="153"/>
                  </a:lnTo>
                  <a:lnTo>
                    <a:pt x="444" y="153"/>
                  </a:lnTo>
                  <a:lnTo>
                    <a:pt x="448" y="153"/>
                  </a:lnTo>
                  <a:lnTo>
                    <a:pt x="452" y="149"/>
                  </a:lnTo>
                  <a:lnTo>
                    <a:pt x="452" y="147"/>
                  </a:lnTo>
                  <a:lnTo>
                    <a:pt x="452" y="144"/>
                  </a:lnTo>
                  <a:lnTo>
                    <a:pt x="453" y="140"/>
                  </a:lnTo>
                  <a:lnTo>
                    <a:pt x="458" y="132"/>
                  </a:lnTo>
                  <a:lnTo>
                    <a:pt x="474" y="127"/>
                  </a:lnTo>
                  <a:lnTo>
                    <a:pt x="475" y="129"/>
                  </a:lnTo>
                  <a:lnTo>
                    <a:pt x="474" y="145"/>
                  </a:lnTo>
                  <a:lnTo>
                    <a:pt x="472" y="155"/>
                  </a:lnTo>
                  <a:lnTo>
                    <a:pt x="472" y="162"/>
                  </a:lnTo>
                  <a:lnTo>
                    <a:pt x="476" y="155"/>
                  </a:lnTo>
                  <a:lnTo>
                    <a:pt x="479" y="134"/>
                  </a:lnTo>
                  <a:lnTo>
                    <a:pt x="482" y="125"/>
                  </a:lnTo>
                  <a:lnTo>
                    <a:pt x="486" y="120"/>
                  </a:lnTo>
                  <a:lnTo>
                    <a:pt x="488" y="119"/>
                  </a:lnTo>
                  <a:lnTo>
                    <a:pt x="491" y="115"/>
                  </a:lnTo>
                  <a:lnTo>
                    <a:pt x="494" y="114"/>
                  </a:lnTo>
                  <a:lnTo>
                    <a:pt x="495" y="116"/>
                  </a:lnTo>
                  <a:lnTo>
                    <a:pt x="496" y="121"/>
                  </a:lnTo>
                  <a:lnTo>
                    <a:pt x="494" y="139"/>
                  </a:lnTo>
                  <a:lnTo>
                    <a:pt x="494" y="144"/>
                  </a:lnTo>
                  <a:lnTo>
                    <a:pt x="493" y="152"/>
                  </a:lnTo>
                  <a:lnTo>
                    <a:pt x="485" y="168"/>
                  </a:lnTo>
                  <a:lnTo>
                    <a:pt x="485" y="170"/>
                  </a:lnTo>
                  <a:lnTo>
                    <a:pt x="487" y="169"/>
                  </a:lnTo>
                  <a:lnTo>
                    <a:pt x="490" y="166"/>
                  </a:lnTo>
                  <a:lnTo>
                    <a:pt x="499" y="151"/>
                  </a:lnTo>
                  <a:lnTo>
                    <a:pt x="507" y="153"/>
                  </a:lnTo>
                  <a:lnTo>
                    <a:pt x="507" y="152"/>
                  </a:lnTo>
                  <a:lnTo>
                    <a:pt x="505" y="147"/>
                  </a:lnTo>
                  <a:lnTo>
                    <a:pt x="502" y="143"/>
                  </a:lnTo>
                  <a:lnTo>
                    <a:pt x="500" y="137"/>
                  </a:lnTo>
                  <a:lnTo>
                    <a:pt x="501" y="123"/>
                  </a:lnTo>
                  <a:lnTo>
                    <a:pt x="504" y="117"/>
                  </a:lnTo>
                  <a:lnTo>
                    <a:pt x="510" y="117"/>
                  </a:lnTo>
                  <a:lnTo>
                    <a:pt x="515" y="117"/>
                  </a:lnTo>
                  <a:lnTo>
                    <a:pt x="516" y="119"/>
                  </a:lnTo>
                  <a:lnTo>
                    <a:pt x="521" y="119"/>
                  </a:lnTo>
                  <a:lnTo>
                    <a:pt x="524" y="109"/>
                  </a:lnTo>
                  <a:lnTo>
                    <a:pt x="529" y="108"/>
                  </a:lnTo>
                  <a:lnTo>
                    <a:pt x="534" y="115"/>
                  </a:lnTo>
                  <a:lnTo>
                    <a:pt x="540" y="119"/>
                  </a:lnTo>
                  <a:lnTo>
                    <a:pt x="545" y="126"/>
                  </a:lnTo>
                  <a:lnTo>
                    <a:pt x="546" y="124"/>
                  </a:lnTo>
                  <a:lnTo>
                    <a:pt x="544" y="109"/>
                  </a:lnTo>
                  <a:lnTo>
                    <a:pt x="541" y="103"/>
                  </a:lnTo>
                  <a:lnTo>
                    <a:pt x="535" y="100"/>
                  </a:lnTo>
                  <a:lnTo>
                    <a:pt x="528" y="93"/>
                  </a:lnTo>
                  <a:lnTo>
                    <a:pt x="527" y="89"/>
                  </a:lnTo>
                  <a:lnTo>
                    <a:pt x="527" y="87"/>
                  </a:lnTo>
                  <a:lnTo>
                    <a:pt x="533" y="85"/>
                  </a:lnTo>
                  <a:lnTo>
                    <a:pt x="540" y="87"/>
                  </a:lnTo>
                  <a:lnTo>
                    <a:pt x="547" y="81"/>
                  </a:lnTo>
                  <a:lnTo>
                    <a:pt x="549" y="83"/>
                  </a:lnTo>
                  <a:lnTo>
                    <a:pt x="554" y="80"/>
                  </a:lnTo>
                  <a:lnTo>
                    <a:pt x="557" y="84"/>
                  </a:lnTo>
                  <a:lnTo>
                    <a:pt x="560" y="83"/>
                  </a:lnTo>
                  <a:lnTo>
                    <a:pt x="561" y="77"/>
                  </a:lnTo>
                  <a:lnTo>
                    <a:pt x="569" y="74"/>
                  </a:lnTo>
                  <a:lnTo>
                    <a:pt x="574" y="77"/>
                  </a:lnTo>
                  <a:lnTo>
                    <a:pt x="578" y="80"/>
                  </a:lnTo>
                  <a:lnTo>
                    <a:pt x="579" y="87"/>
                  </a:lnTo>
                  <a:lnTo>
                    <a:pt x="581" y="100"/>
                  </a:lnTo>
                  <a:lnTo>
                    <a:pt x="585" y="106"/>
                  </a:lnTo>
                  <a:lnTo>
                    <a:pt x="587" y="109"/>
                  </a:lnTo>
                  <a:lnTo>
                    <a:pt x="590" y="111"/>
                  </a:lnTo>
                  <a:lnTo>
                    <a:pt x="592" y="107"/>
                  </a:lnTo>
                  <a:lnTo>
                    <a:pt x="589" y="103"/>
                  </a:lnTo>
                  <a:lnTo>
                    <a:pt x="589" y="99"/>
                  </a:lnTo>
                  <a:lnTo>
                    <a:pt x="590" y="89"/>
                  </a:lnTo>
                  <a:lnTo>
                    <a:pt x="591" y="85"/>
                  </a:lnTo>
                  <a:lnTo>
                    <a:pt x="600" y="72"/>
                  </a:lnTo>
                  <a:lnTo>
                    <a:pt x="608" y="63"/>
                  </a:lnTo>
                  <a:lnTo>
                    <a:pt x="613" y="63"/>
                  </a:lnTo>
                  <a:lnTo>
                    <a:pt x="620" y="46"/>
                  </a:lnTo>
                  <a:lnTo>
                    <a:pt x="622" y="43"/>
                  </a:lnTo>
                  <a:lnTo>
                    <a:pt x="625" y="43"/>
                  </a:lnTo>
                  <a:lnTo>
                    <a:pt x="624" y="38"/>
                  </a:lnTo>
                  <a:lnTo>
                    <a:pt x="620" y="35"/>
                  </a:lnTo>
                  <a:lnTo>
                    <a:pt x="620" y="30"/>
                  </a:lnTo>
                  <a:lnTo>
                    <a:pt x="625" y="24"/>
                  </a:lnTo>
                  <a:lnTo>
                    <a:pt x="632" y="13"/>
                  </a:lnTo>
                  <a:lnTo>
                    <a:pt x="636" y="13"/>
                  </a:lnTo>
                  <a:lnTo>
                    <a:pt x="637" y="16"/>
                  </a:lnTo>
                  <a:lnTo>
                    <a:pt x="644" y="21"/>
                  </a:lnTo>
                  <a:lnTo>
                    <a:pt x="649" y="26"/>
                  </a:lnTo>
                  <a:lnTo>
                    <a:pt x="652" y="29"/>
                  </a:lnTo>
                  <a:lnTo>
                    <a:pt x="653" y="28"/>
                  </a:lnTo>
                  <a:lnTo>
                    <a:pt x="655" y="24"/>
                  </a:lnTo>
                  <a:lnTo>
                    <a:pt x="657" y="22"/>
                  </a:lnTo>
                  <a:lnTo>
                    <a:pt x="661" y="23"/>
                  </a:lnTo>
                  <a:lnTo>
                    <a:pt x="664" y="26"/>
                  </a:lnTo>
                  <a:lnTo>
                    <a:pt x="666" y="26"/>
                  </a:lnTo>
                  <a:lnTo>
                    <a:pt x="667" y="28"/>
                  </a:lnTo>
                  <a:lnTo>
                    <a:pt x="668" y="31"/>
                  </a:lnTo>
                  <a:lnTo>
                    <a:pt x="665" y="35"/>
                  </a:lnTo>
                  <a:lnTo>
                    <a:pt x="658" y="45"/>
                  </a:lnTo>
                  <a:lnTo>
                    <a:pt x="652" y="57"/>
                  </a:lnTo>
                  <a:lnTo>
                    <a:pt x="650" y="63"/>
                  </a:lnTo>
                  <a:lnTo>
                    <a:pt x="648" y="78"/>
                  </a:lnTo>
                  <a:lnTo>
                    <a:pt x="643" y="89"/>
                  </a:lnTo>
                  <a:lnTo>
                    <a:pt x="642" y="95"/>
                  </a:lnTo>
                  <a:lnTo>
                    <a:pt x="644" y="99"/>
                  </a:lnTo>
                  <a:lnTo>
                    <a:pt x="650" y="96"/>
                  </a:lnTo>
                  <a:lnTo>
                    <a:pt x="656" y="87"/>
                  </a:lnTo>
                  <a:lnTo>
                    <a:pt x="658" y="77"/>
                  </a:lnTo>
                  <a:lnTo>
                    <a:pt x="674" y="50"/>
                  </a:lnTo>
                  <a:lnTo>
                    <a:pt x="682" y="35"/>
                  </a:lnTo>
                  <a:lnTo>
                    <a:pt x="691" y="22"/>
                  </a:lnTo>
                  <a:lnTo>
                    <a:pt x="695" y="20"/>
                  </a:lnTo>
                  <a:lnTo>
                    <a:pt x="698" y="28"/>
                  </a:lnTo>
                  <a:lnTo>
                    <a:pt x="696" y="38"/>
                  </a:lnTo>
                  <a:lnTo>
                    <a:pt x="693" y="46"/>
                  </a:lnTo>
                  <a:lnTo>
                    <a:pt x="695" y="49"/>
                  </a:lnTo>
                  <a:lnTo>
                    <a:pt x="695" y="57"/>
                  </a:lnTo>
                  <a:lnTo>
                    <a:pt x="694" y="62"/>
                  </a:lnTo>
                  <a:lnTo>
                    <a:pt x="693" y="66"/>
                  </a:lnTo>
                  <a:lnTo>
                    <a:pt x="693" y="70"/>
                  </a:lnTo>
                  <a:lnTo>
                    <a:pt x="696" y="69"/>
                  </a:lnTo>
                  <a:lnTo>
                    <a:pt x="707" y="61"/>
                  </a:lnTo>
                  <a:lnTo>
                    <a:pt x="709" y="51"/>
                  </a:lnTo>
                  <a:lnTo>
                    <a:pt x="712" y="45"/>
                  </a:lnTo>
                  <a:lnTo>
                    <a:pt x="713" y="38"/>
                  </a:lnTo>
                  <a:lnTo>
                    <a:pt x="716" y="32"/>
                  </a:lnTo>
                  <a:lnTo>
                    <a:pt x="724" y="32"/>
                  </a:lnTo>
                  <a:lnTo>
                    <a:pt x="724" y="30"/>
                  </a:lnTo>
                  <a:lnTo>
                    <a:pt x="715" y="22"/>
                  </a:lnTo>
                  <a:lnTo>
                    <a:pt x="714" y="19"/>
                  </a:lnTo>
                  <a:lnTo>
                    <a:pt x="717" y="14"/>
                  </a:lnTo>
                  <a:lnTo>
                    <a:pt x="726" y="5"/>
                  </a:lnTo>
                  <a:lnTo>
                    <a:pt x="730" y="5"/>
                  </a:lnTo>
                  <a:lnTo>
                    <a:pt x="732" y="8"/>
                  </a:lnTo>
                  <a:lnTo>
                    <a:pt x="743" y="10"/>
                  </a:lnTo>
                  <a:lnTo>
                    <a:pt x="751" y="16"/>
                  </a:lnTo>
                  <a:lnTo>
                    <a:pt x="751" y="26"/>
                  </a:lnTo>
                  <a:lnTo>
                    <a:pt x="749" y="30"/>
                  </a:lnTo>
                  <a:lnTo>
                    <a:pt x="747" y="34"/>
                  </a:lnTo>
                  <a:lnTo>
                    <a:pt x="737" y="41"/>
                  </a:lnTo>
                  <a:lnTo>
                    <a:pt x="735" y="45"/>
                  </a:lnTo>
                  <a:lnTo>
                    <a:pt x="739" y="46"/>
                  </a:lnTo>
                  <a:lnTo>
                    <a:pt x="745" y="42"/>
                  </a:lnTo>
                  <a:lnTo>
                    <a:pt x="747" y="46"/>
                  </a:lnTo>
                  <a:lnTo>
                    <a:pt x="745" y="54"/>
                  </a:lnTo>
                  <a:lnTo>
                    <a:pt x="745" y="68"/>
                  </a:lnTo>
                  <a:lnTo>
                    <a:pt x="744" y="75"/>
                  </a:lnTo>
                  <a:lnTo>
                    <a:pt x="744" y="82"/>
                  </a:lnTo>
                  <a:lnTo>
                    <a:pt x="745" y="85"/>
                  </a:lnTo>
                  <a:lnTo>
                    <a:pt x="747" y="71"/>
                  </a:lnTo>
                  <a:lnTo>
                    <a:pt x="748" y="67"/>
                  </a:lnTo>
                  <a:lnTo>
                    <a:pt x="752" y="62"/>
                  </a:lnTo>
                  <a:lnTo>
                    <a:pt x="754" y="51"/>
                  </a:lnTo>
                  <a:lnTo>
                    <a:pt x="758" y="37"/>
                  </a:lnTo>
                  <a:lnTo>
                    <a:pt x="762" y="29"/>
                  </a:lnTo>
                  <a:lnTo>
                    <a:pt x="765" y="27"/>
                  </a:lnTo>
                  <a:lnTo>
                    <a:pt x="774" y="27"/>
                  </a:lnTo>
                  <a:lnTo>
                    <a:pt x="778" y="30"/>
                  </a:lnTo>
                  <a:lnTo>
                    <a:pt x="781" y="37"/>
                  </a:lnTo>
                  <a:lnTo>
                    <a:pt x="783" y="40"/>
                  </a:lnTo>
                  <a:lnTo>
                    <a:pt x="791" y="42"/>
                  </a:lnTo>
                  <a:lnTo>
                    <a:pt x="793" y="46"/>
                  </a:lnTo>
                  <a:lnTo>
                    <a:pt x="794" y="48"/>
                  </a:lnTo>
                  <a:lnTo>
                    <a:pt x="796" y="48"/>
                  </a:lnTo>
                  <a:lnTo>
                    <a:pt x="801" y="43"/>
                  </a:lnTo>
                  <a:lnTo>
                    <a:pt x="804" y="43"/>
                  </a:lnTo>
                  <a:lnTo>
                    <a:pt x="810" y="50"/>
                  </a:lnTo>
                  <a:lnTo>
                    <a:pt x="809" y="56"/>
                  </a:lnTo>
                  <a:lnTo>
                    <a:pt x="809" y="58"/>
                  </a:lnTo>
                  <a:lnTo>
                    <a:pt x="815" y="57"/>
                  </a:lnTo>
                  <a:lnTo>
                    <a:pt x="821" y="60"/>
                  </a:lnTo>
                  <a:lnTo>
                    <a:pt x="831" y="72"/>
                  </a:lnTo>
                  <a:lnTo>
                    <a:pt x="833" y="77"/>
                  </a:lnTo>
                  <a:lnTo>
                    <a:pt x="832" y="83"/>
                  </a:lnTo>
                  <a:lnTo>
                    <a:pt x="817" y="90"/>
                  </a:lnTo>
                  <a:lnTo>
                    <a:pt x="810" y="97"/>
                  </a:lnTo>
                  <a:lnTo>
                    <a:pt x="800" y="100"/>
                  </a:lnTo>
                  <a:lnTo>
                    <a:pt x="763" y="95"/>
                  </a:lnTo>
                  <a:lnTo>
                    <a:pt x="764" y="100"/>
                  </a:lnTo>
                  <a:lnTo>
                    <a:pt x="789" y="111"/>
                  </a:lnTo>
                  <a:lnTo>
                    <a:pt x="791" y="114"/>
                  </a:lnTo>
                  <a:lnTo>
                    <a:pt x="791" y="120"/>
                  </a:lnTo>
                  <a:lnTo>
                    <a:pt x="790" y="126"/>
                  </a:lnTo>
                  <a:lnTo>
                    <a:pt x="791" y="130"/>
                  </a:lnTo>
                  <a:lnTo>
                    <a:pt x="792" y="132"/>
                  </a:lnTo>
                  <a:lnTo>
                    <a:pt x="795" y="134"/>
                  </a:lnTo>
                  <a:lnTo>
                    <a:pt x="802" y="133"/>
                  </a:lnTo>
                  <a:lnTo>
                    <a:pt x="805" y="135"/>
                  </a:lnTo>
                  <a:lnTo>
                    <a:pt x="807" y="132"/>
                  </a:lnTo>
                  <a:lnTo>
                    <a:pt x="808" y="124"/>
                  </a:lnTo>
                  <a:lnTo>
                    <a:pt x="810" y="121"/>
                  </a:lnTo>
                  <a:lnTo>
                    <a:pt x="813" y="124"/>
                  </a:lnTo>
                  <a:lnTo>
                    <a:pt x="815" y="134"/>
                  </a:lnTo>
                  <a:lnTo>
                    <a:pt x="816" y="134"/>
                  </a:lnTo>
                  <a:lnTo>
                    <a:pt x="817" y="128"/>
                  </a:lnTo>
                  <a:lnTo>
                    <a:pt x="821" y="128"/>
                  </a:lnTo>
                  <a:lnTo>
                    <a:pt x="825" y="128"/>
                  </a:lnTo>
                  <a:lnTo>
                    <a:pt x="830" y="129"/>
                  </a:lnTo>
                  <a:close/>
                  <a:moveTo>
                    <a:pt x="661" y="0"/>
                  </a:moveTo>
                  <a:lnTo>
                    <a:pt x="670" y="4"/>
                  </a:lnTo>
                  <a:lnTo>
                    <a:pt x="673" y="4"/>
                  </a:lnTo>
                  <a:lnTo>
                    <a:pt x="677" y="10"/>
                  </a:lnTo>
                  <a:lnTo>
                    <a:pt x="680" y="10"/>
                  </a:lnTo>
                  <a:lnTo>
                    <a:pt x="679" y="14"/>
                  </a:lnTo>
                  <a:lnTo>
                    <a:pt x="675" y="16"/>
                  </a:lnTo>
                  <a:lnTo>
                    <a:pt x="668" y="17"/>
                  </a:lnTo>
                  <a:lnTo>
                    <a:pt x="667" y="18"/>
                  </a:lnTo>
                  <a:lnTo>
                    <a:pt x="661" y="17"/>
                  </a:lnTo>
                  <a:lnTo>
                    <a:pt x="658" y="11"/>
                  </a:lnTo>
                  <a:lnTo>
                    <a:pt x="653" y="10"/>
                  </a:lnTo>
                  <a:lnTo>
                    <a:pt x="653" y="9"/>
                  </a:lnTo>
                  <a:lnTo>
                    <a:pt x="656" y="4"/>
                  </a:lnTo>
                  <a:lnTo>
                    <a:pt x="661"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1" name="Freeform 198">
              <a:extLst>
                <a:ext uri="{FF2B5EF4-FFF2-40B4-BE49-F238E27FC236}">
                  <a16:creationId xmlns="" xmlns:a16="http://schemas.microsoft.com/office/drawing/2014/main" id="{E640F763-FD8E-F37E-C75F-DF6DEBF8AE82}"/>
                </a:ext>
              </a:extLst>
            </p:cNvPr>
            <p:cNvSpPr>
              <a:spLocks noChangeArrowheads="1"/>
            </p:cNvSpPr>
            <p:nvPr/>
          </p:nvSpPr>
          <p:spPr bwMode="auto">
            <a:xfrm>
              <a:off x="8408132" y="6879981"/>
              <a:ext cx="5497" cy="21981"/>
            </a:xfrm>
            <a:custGeom>
              <a:avLst/>
              <a:gdLst>
                <a:gd name="T0" fmla="*/ 5 w 6"/>
                <a:gd name="T1" fmla="*/ 9 h 18"/>
                <a:gd name="T2" fmla="*/ 5 w 6"/>
                <a:gd name="T3" fmla="*/ 17 h 18"/>
                <a:gd name="T4" fmla="*/ 2 w 6"/>
                <a:gd name="T5" fmla="*/ 16 h 18"/>
                <a:gd name="T6" fmla="*/ 1 w 6"/>
                <a:gd name="T7" fmla="*/ 13 h 18"/>
                <a:gd name="T8" fmla="*/ 0 w 6"/>
                <a:gd name="T9" fmla="*/ 11 h 18"/>
                <a:gd name="T10" fmla="*/ 1 w 6"/>
                <a:gd name="T11" fmla="*/ 7 h 18"/>
                <a:gd name="T12" fmla="*/ 0 w 6"/>
                <a:gd name="T13" fmla="*/ 2 h 18"/>
                <a:gd name="T14" fmla="*/ 1 w 6"/>
                <a:gd name="T15" fmla="*/ 0 h 18"/>
                <a:gd name="T16" fmla="*/ 2 w 6"/>
                <a:gd name="T17" fmla="*/ 0 h 18"/>
                <a:gd name="T18" fmla="*/ 4 w 6"/>
                <a:gd name="T19" fmla="*/ 4 h 18"/>
                <a:gd name="T20" fmla="*/ 5 w 6"/>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8">
                  <a:moveTo>
                    <a:pt x="5" y="9"/>
                  </a:moveTo>
                  <a:lnTo>
                    <a:pt x="5" y="17"/>
                  </a:lnTo>
                  <a:lnTo>
                    <a:pt x="2" y="16"/>
                  </a:lnTo>
                  <a:lnTo>
                    <a:pt x="1" y="13"/>
                  </a:lnTo>
                  <a:lnTo>
                    <a:pt x="0" y="11"/>
                  </a:lnTo>
                  <a:lnTo>
                    <a:pt x="1" y="7"/>
                  </a:lnTo>
                  <a:lnTo>
                    <a:pt x="0" y="2"/>
                  </a:lnTo>
                  <a:lnTo>
                    <a:pt x="1" y="0"/>
                  </a:lnTo>
                  <a:lnTo>
                    <a:pt x="2" y="0"/>
                  </a:lnTo>
                  <a:lnTo>
                    <a:pt x="4" y="4"/>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2" name="Freeform 199">
              <a:extLst>
                <a:ext uri="{FF2B5EF4-FFF2-40B4-BE49-F238E27FC236}">
                  <a16:creationId xmlns="" xmlns:a16="http://schemas.microsoft.com/office/drawing/2014/main" id="{1E2D6E74-797E-5B95-0CC6-DB523F4A0BB4}"/>
                </a:ext>
              </a:extLst>
            </p:cNvPr>
            <p:cNvSpPr>
              <a:spLocks noChangeArrowheads="1"/>
            </p:cNvSpPr>
            <p:nvPr/>
          </p:nvSpPr>
          <p:spPr bwMode="auto">
            <a:xfrm>
              <a:off x="8408132" y="6819532"/>
              <a:ext cx="5497" cy="10990"/>
            </a:xfrm>
            <a:custGeom>
              <a:avLst/>
              <a:gdLst>
                <a:gd name="T0" fmla="*/ 5 w 6"/>
                <a:gd name="T1" fmla="*/ 8 h 9"/>
                <a:gd name="T2" fmla="*/ 2 w 6"/>
                <a:gd name="T3" fmla="*/ 8 h 9"/>
                <a:gd name="T4" fmla="*/ 0 w 6"/>
                <a:gd name="T5" fmla="*/ 8 h 9"/>
                <a:gd name="T6" fmla="*/ 0 w 6"/>
                <a:gd name="T7" fmla="*/ 2 h 9"/>
                <a:gd name="T8" fmla="*/ 1 w 6"/>
                <a:gd name="T9" fmla="*/ 0 h 9"/>
                <a:gd name="T10" fmla="*/ 3 w 6"/>
                <a:gd name="T11" fmla="*/ 0 h 9"/>
                <a:gd name="T12" fmla="*/ 5 w 6"/>
                <a:gd name="T13" fmla="*/ 3 h 9"/>
                <a:gd name="T14" fmla="*/ 5 w 6"/>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5" y="8"/>
                  </a:moveTo>
                  <a:lnTo>
                    <a:pt x="2" y="8"/>
                  </a:lnTo>
                  <a:lnTo>
                    <a:pt x="0" y="8"/>
                  </a:lnTo>
                  <a:lnTo>
                    <a:pt x="0" y="2"/>
                  </a:lnTo>
                  <a:lnTo>
                    <a:pt x="1" y="0"/>
                  </a:lnTo>
                  <a:lnTo>
                    <a:pt x="3" y="0"/>
                  </a:lnTo>
                  <a:lnTo>
                    <a:pt x="5" y="3"/>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3" name="Freeform 200">
              <a:extLst>
                <a:ext uri="{FF2B5EF4-FFF2-40B4-BE49-F238E27FC236}">
                  <a16:creationId xmlns="" xmlns:a16="http://schemas.microsoft.com/office/drawing/2014/main" id="{5724F983-947B-B1D4-FA34-9EF034595848}"/>
                </a:ext>
              </a:extLst>
            </p:cNvPr>
            <p:cNvSpPr>
              <a:spLocks noChangeArrowheads="1"/>
            </p:cNvSpPr>
            <p:nvPr/>
          </p:nvSpPr>
          <p:spPr bwMode="auto">
            <a:xfrm>
              <a:off x="8523532" y="6627202"/>
              <a:ext cx="16484" cy="10990"/>
            </a:xfrm>
            <a:custGeom>
              <a:avLst/>
              <a:gdLst>
                <a:gd name="T0" fmla="*/ 10 w 12"/>
                <a:gd name="T1" fmla="*/ 10 h 11"/>
                <a:gd name="T2" fmla="*/ 7 w 12"/>
                <a:gd name="T3" fmla="*/ 10 h 11"/>
                <a:gd name="T4" fmla="*/ 3 w 12"/>
                <a:gd name="T5" fmla="*/ 9 h 11"/>
                <a:gd name="T6" fmla="*/ 1 w 12"/>
                <a:gd name="T7" fmla="*/ 6 h 11"/>
                <a:gd name="T8" fmla="*/ 0 w 12"/>
                <a:gd name="T9" fmla="*/ 4 h 11"/>
                <a:gd name="T10" fmla="*/ 4 w 12"/>
                <a:gd name="T11" fmla="*/ 2 h 11"/>
                <a:gd name="T12" fmla="*/ 9 w 12"/>
                <a:gd name="T13" fmla="*/ 0 h 11"/>
                <a:gd name="T14" fmla="*/ 11 w 12"/>
                <a:gd name="T15" fmla="*/ 3 h 11"/>
                <a:gd name="T16" fmla="*/ 11 w 12"/>
                <a:gd name="T17" fmla="*/ 8 h 11"/>
                <a:gd name="T18" fmla="*/ 10 w 12"/>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0" y="10"/>
                  </a:moveTo>
                  <a:lnTo>
                    <a:pt x="7" y="10"/>
                  </a:lnTo>
                  <a:lnTo>
                    <a:pt x="3" y="9"/>
                  </a:lnTo>
                  <a:lnTo>
                    <a:pt x="1" y="6"/>
                  </a:lnTo>
                  <a:lnTo>
                    <a:pt x="0" y="4"/>
                  </a:lnTo>
                  <a:lnTo>
                    <a:pt x="4" y="2"/>
                  </a:lnTo>
                  <a:lnTo>
                    <a:pt x="9" y="0"/>
                  </a:lnTo>
                  <a:lnTo>
                    <a:pt x="11" y="3"/>
                  </a:lnTo>
                  <a:lnTo>
                    <a:pt x="11"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4" name="Freeform 201">
              <a:extLst>
                <a:ext uri="{FF2B5EF4-FFF2-40B4-BE49-F238E27FC236}">
                  <a16:creationId xmlns="" xmlns:a16="http://schemas.microsoft.com/office/drawing/2014/main" id="{E0391A9A-988A-A121-85A3-4CA82682CDA2}"/>
                </a:ext>
              </a:extLst>
            </p:cNvPr>
            <p:cNvSpPr>
              <a:spLocks noChangeArrowheads="1"/>
            </p:cNvSpPr>
            <p:nvPr/>
          </p:nvSpPr>
          <p:spPr bwMode="auto">
            <a:xfrm>
              <a:off x="8545513" y="6599724"/>
              <a:ext cx="21981" cy="10990"/>
            </a:xfrm>
            <a:custGeom>
              <a:avLst/>
              <a:gdLst>
                <a:gd name="T0" fmla="*/ 5 w 17"/>
                <a:gd name="T1" fmla="*/ 10 h 11"/>
                <a:gd name="T2" fmla="*/ 2 w 17"/>
                <a:gd name="T3" fmla="*/ 10 h 11"/>
                <a:gd name="T4" fmla="*/ 0 w 17"/>
                <a:gd name="T5" fmla="*/ 9 h 11"/>
                <a:gd name="T6" fmla="*/ 5 w 17"/>
                <a:gd name="T7" fmla="*/ 5 h 11"/>
                <a:gd name="T8" fmla="*/ 14 w 17"/>
                <a:gd name="T9" fmla="*/ 2 h 11"/>
                <a:gd name="T10" fmla="*/ 14 w 17"/>
                <a:gd name="T11" fmla="*/ 0 h 11"/>
                <a:gd name="T12" fmla="*/ 15 w 17"/>
                <a:gd name="T13" fmla="*/ 0 h 11"/>
                <a:gd name="T14" fmla="*/ 16 w 17"/>
                <a:gd name="T15" fmla="*/ 3 h 11"/>
                <a:gd name="T16" fmla="*/ 16 w 17"/>
                <a:gd name="T17" fmla="*/ 6 h 11"/>
                <a:gd name="T18" fmla="*/ 16 w 17"/>
                <a:gd name="T19" fmla="*/ 8 h 11"/>
                <a:gd name="T20" fmla="*/ 5 w 17"/>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5" y="10"/>
                  </a:moveTo>
                  <a:lnTo>
                    <a:pt x="2" y="10"/>
                  </a:lnTo>
                  <a:lnTo>
                    <a:pt x="0" y="9"/>
                  </a:lnTo>
                  <a:lnTo>
                    <a:pt x="5" y="5"/>
                  </a:lnTo>
                  <a:lnTo>
                    <a:pt x="14" y="2"/>
                  </a:lnTo>
                  <a:lnTo>
                    <a:pt x="14" y="0"/>
                  </a:lnTo>
                  <a:lnTo>
                    <a:pt x="15" y="0"/>
                  </a:lnTo>
                  <a:lnTo>
                    <a:pt x="16" y="3"/>
                  </a:lnTo>
                  <a:lnTo>
                    <a:pt x="16" y="6"/>
                  </a:lnTo>
                  <a:lnTo>
                    <a:pt x="16" y="8"/>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5" name="Freeform 202">
              <a:extLst>
                <a:ext uri="{FF2B5EF4-FFF2-40B4-BE49-F238E27FC236}">
                  <a16:creationId xmlns="" xmlns:a16="http://schemas.microsoft.com/office/drawing/2014/main" id="{3618AF80-AD95-D945-F9BC-2BFEC7358586}"/>
                </a:ext>
              </a:extLst>
            </p:cNvPr>
            <p:cNvSpPr>
              <a:spLocks noChangeArrowheads="1"/>
            </p:cNvSpPr>
            <p:nvPr/>
          </p:nvSpPr>
          <p:spPr bwMode="auto">
            <a:xfrm>
              <a:off x="8638930" y="6489820"/>
              <a:ext cx="21981" cy="16487"/>
            </a:xfrm>
            <a:custGeom>
              <a:avLst/>
              <a:gdLst>
                <a:gd name="T0" fmla="*/ 16 w 17"/>
                <a:gd name="T1" fmla="*/ 8 h 12"/>
                <a:gd name="T2" fmla="*/ 14 w 17"/>
                <a:gd name="T3" fmla="*/ 11 h 12"/>
                <a:gd name="T4" fmla="*/ 10 w 17"/>
                <a:gd name="T5" fmla="*/ 9 h 12"/>
                <a:gd name="T6" fmla="*/ 3 w 17"/>
                <a:gd name="T7" fmla="*/ 10 h 12"/>
                <a:gd name="T8" fmla="*/ 0 w 17"/>
                <a:gd name="T9" fmla="*/ 8 h 12"/>
                <a:gd name="T10" fmla="*/ 2 w 17"/>
                <a:gd name="T11" fmla="*/ 4 h 12"/>
                <a:gd name="T12" fmla="*/ 9 w 17"/>
                <a:gd name="T13" fmla="*/ 0 h 12"/>
                <a:gd name="T14" fmla="*/ 12 w 17"/>
                <a:gd name="T15" fmla="*/ 0 h 12"/>
                <a:gd name="T16" fmla="*/ 16 w 17"/>
                <a:gd name="T17" fmla="*/ 5 h 12"/>
                <a:gd name="T18" fmla="*/ 16 w 17"/>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6" y="8"/>
                  </a:moveTo>
                  <a:lnTo>
                    <a:pt x="14" y="11"/>
                  </a:lnTo>
                  <a:lnTo>
                    <a:pt x="10" y="9"/>
                  </a:lnTo>
                  <a:lnTo>
                    <a:pt x="3" y="10"/>
                  </a:lnTo>
                  <a:lnTo>
                    <a:pt x="0" y="8"/>
                  </a:lnTo>
                  <a:lnTo>
                    <a:pt x="2" y="4"/>
                  </a:lnTo>
                  <a:lnTo>
                    <a:pt x="9" y="0"/>
                  </a:lnTo>
                  <a:lnTo>
                    <a:pt x="12" y="0"/>
                  </a:lnTo>
                  <a:lnTo>
                    <a:pt x="16" y="5"/>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6" name="Freeform 203">
              <a:extLst>
                <a:ext uri="{FF2B5EF4-FFF2-40B4-BE49-F238E27FC236}">
                  <a16:creationId xmlns="" xmlns:a16="http://schemas.microsoft.com/office/drawing/2014/main" id="{C14A0EE2-FB43-C9F8-2031-8F2FF96D78B8}"/>
                </a:ext>
              </a:extLst>
            </p:cNvPr>
            <p:cNvSpPr>
              <a:spLocks noChangeArrowheads="1"/>
            </p:cNvSpPr>
            <p:nvPr/>
          </p:nvSpPr>
          <p:spPr bwMode="auto">
            <a:xfrm>
              <a:off x="8682891" y="6423878"/>
              <a:ext cx="10990" cy="10990"/>
            </a:xfrm>
            <a:custGeom>
              <a:avLst/>
              <a:gdLst>
                <a:gd name="T0" fmla="*/ 6 w 8"/>
                <a:gd name="T1" fmla="*/ 6 h 9"/>
                <a:gd name="T2" fmla="*/ 4 w 8"/>
                <a:gd name="T3" fmla="*/ 8 h 9"/>
                <a:gd name="T4" fmla="*/ 0 w 8"/>
                <a:gd name="T5" fmla="*/ 8 h 9"/>
                <a:gd name="T6" fmla="*/ 0 w 8"/>
                <a:gd name="T7" fmla="*/ 5 h 9"/>
                <a:gd name="T8" fmla="*/ 1 w 8"/>
                <a:gd name="T9" fmla="*/ 1 h 9"/>
                <a:gd name="T10" fmla="*/ 3 w 8"/>
                <a:gd name="T11" fmla="*/ 0 h 9"/>
                <a:gd name="T12" fmla="*/ 6 w 8"/>
                <a:gd name="T13" fmla="*/ 0 h 9"/>
                <a:gd name="T14" fmla="*/ 7 w 8"/>
                <a:gd name="T15" fmla="*/ 2 h 9"/>
                <a:gd name="T16" fmla="*/ 6 w 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6" y="6"/>
                  </a:moveTo>
                  <a:lnTo>
                    <a:pt x="4" y="8"/>
                  </a:lnTo>
                  <a:lnTo>
                    <a:pt x="0" y="8"/>
                  </a:lnTo>
                  <a:lnTo>
                    <a:pt x="0" y="5"/>
                  </a:lnTo>
                  <a:lnTo>
                    <a:pt x="1" y="1"/>
                  </a:lnTo>
                  <a:lnTo>
                    <a:pt x="3" y="0"/>
                  </a:lnTo>
                  <a:lnTo>
                    <a:pt x="6" y="0"/>
                  </a:lnTo>
                  <a:lnTo>
                    <a:pt x="7" y="2"/>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7" name="Freeform 204">
              <a:extLst>
                <a:ext uri="{FF2B5EF4-FFF2-40B4-BE49-F238E27FC236}">
                  <a16:creationId xmlns="" xmlns:a16="http://schemas.microsoft.com/office/drawing/2014/main" id="{CF69BC42-5FAD-FDAC-8A23-050B9C2E9545}"/>
                </a:ext>
              </a:extLst>
            </p:cNvPr>
            <p:cNvSpPr>
              <a:spLocks noChangeArrowheads="1"/>
            </p:cNvSpPr>
            <p:nvPr/>
          </p:nvSpPr>
          <p:spPr bwMode="auto">
            <a:xfrm>
              <a:off x="8704872" y="6390907"/>
              <a:ext cx="16487" cy="10990"/>
            </a:xfrm>
            <a:custGeom>
              <a:avLst/>
              <a:gdLst>
                <a:gd name="T0" fmla="*/ 3 w 12"/>
                <a:gd name="T1" fmla="*/ 8 h 9"/>
                <a:gd name="T2" fmla="*/ 0 w 12"/>
                <a:gd name="T3" fmla="*/ 8 h 9"/>
                <a:gd name="T4" fmla="*/ 0 w 12"/>
                <a:gd name="T5" fmla="*/ 5 h 9"/>
                <a:gd name="T6" fmla="*/ 2 w 12"/>
                <a:gd name="T7" fmla="*/ 2 h 9"/>
                <a:gd name="T8" fmla="*/ 4 w 12"/>
                <a:gd name="T9" fmla="*/ 0 h 9"/>
                <a:gd name="T10" fmla="*/ 7 w 12"/>
                <a:gd name="T11" fmla="*/ 0 h 9"/>
                <a:gd name="T12" fmla="*/ 11 w 12"/>
                <a:gd name="T13" fmla="*/ 0 h 9"/>
                <a:gd name="T14" fmla="*/ 11 w 12"/>
                <a:gd name="T15" fmla="*/ 1 h 9"/>
                <a:gd name="T16" fmla="*/ 10 w 12"/>
                <a:gd name="T17" fmla="*/ 3 h 9"/>
                <a:gd name="T18" fmla="*/ 3 w 12"/>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3" y="8"/>
                  </a:moveTo>
                  <a:lnTo>
                    <a:pt x="0" y="8"/>
                  </a:lnTo>
                  <a:lnTo>
                    <a:pt x="0" y="5"/>
                  </a:lnTo>
                  <a:lnTo>
                    <a:pt x="2" y="2"/>
                  </a:lnTo>
                  <a:lnTo>
                    <a:pt x="4" y="0"/>
                  </a:lnTo>
                  <a:lnTo>
                    <a:pt x="7" y="0"/>
                  </a:lnTo>
                  <a:lnTo>
                    <a:pt x="11" y="0"/>
                  </a:lnTo>
                  <a:lnTo>
                    <a:pt x="11" y="1"/>
                  </a:lnTo>
                  <a:lnTo>
                    <a:pt x="10" y="3"/>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8" name="Freeform 205">
              <a:extLst>
                <a:ext uri="{FF2B5EF4-FFF2-40B4-BE49-F238E27FC236}">
                  <a16:creationId xmlns="" xmlns:a16="http://schemas.microsoft.com/office/drawing/2014/main" id="{48181CAB-CB56-D7DA-A637-CB0E6350A89F}"/>
                </a:ext>
              </a:extLst>
            </p:cNvPr>
            <p:cNvSpPr>
              <a:spLocks noChangeArrowheads="1"/>
            </p:cNvSpPr>
            <p:nvPr/>
          </p:nvSpPr>
          <p:spPr bwMode="auto">
            <a:xfrm>
              <a:off x="8704872" y="6374423"/>
              <a:ext cx="10990" cy="16484"/>
            </a:xfrm>
            <a:custGeom>
              <a:avLst/>
              <a:gdLst>
                <a:gd name="T0" fmla="*/ 3 w 11"/>
                <a:gd name="T1" fmla="*/ 13 h 15"/>
                <a:gd name="T2" fmla="*/ 0 w 11"/>
                <a:gd name="T3" fmla="*/ 14 h 15"/>
                <a:gd name="T4" fmla="*/ 1 w 11"/>
                <a:gd name="T5" fmla="*/ 10 h 15"/>
                <a:gd name="T6" fmla="*/ 3 w 11"/>
                <a:gd name="T7" fmla="*/ 7 h 15"/>
                <a:gd name="T8" fmla="*/ 4 w 11"/>
                <a:gd name="T9" fmla="*/ 5 h 15"/>
                <a:gd name="T10" fmla="*/ 5 w 11"/>
                <a:gd name="T11" fmla="*/ 2 h 15"/>
                <a:gd name="T12" fmla="*/ 7 w 11"/>
                <a:gd name="T13" fmla="*/ 0 h 15"/>
                <a:gd name="T14" fmla="*/ 10 w 11"/>
                <a:gd name="T15" fmla="*/ 2 h 15"/>
                <a:gd name="T16" fmla="*/ 10 w 11"/>
                <a:gd name="T17" fmla="*/ 7 h 15"/>
                <a:gd name="T18" fmla="*/ 8 w 11"/>
                <a:gd name="T19" fmla="*/ 11 h 15"/>
                <a:gd name="T20" fmla="*/ 3 w 11"/>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3" y="13"/>
                  </a:moveTo>
                  <a:lnTo>
                    <a:pt x="0" y="14"/>
                  </a:lnTo>
                  <a:lnTo>
                    <a:pt x="1" y="10"/>
                  </a:lnTo>
                  <a:lnTo>
                    <a:pt x="3" y="7"/>
                  </a:lnTo>
                  <a:lnTo>
                    <a:pt x="4" y="5"/>
                  </a:lnTo>
                  <a:lnTo>
                    <a:pt x="5" y="2"/>
                  </a:lnTo>
                  <a:lnTo>
                    <a:pt x="7" y="0"/>
                  </a:lnTo>
                  <a:lnTo>
                    <a:pt x="10" y="2"/>
                  </a:lnTo>
                  <a:lnTo>
                    <a:pt x="10" y="7"/>
                  </a:lnTo>
                  <a:lnTo>
                    <a:pt x="8" y="11"/>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9" name="Freeform 206">
              <a:extLst>
                <a:ext uri="{FF2B5EF4-FFF2-40B4-BE49-F238E27FC236}">
                  <a16:creationId xmlns="" xmlns:a16="http://schemas.microsoft.com/office/drawing/2014/main" id="{1B85BDCA-5CAB-FC55-911F-143EB6CB1E03}"/>
                </a:ext>
              </a:extLst>
            </p:cNvPr>
            <p:cNvSpPr>
              <a:spLocks noChangeArrowheads="1"/>
            </p:cNvSpPr>
            <p:nvPr/>
          </p:nvSpPr>
          <p:spPr bwMode="auto">
            <a:xfrm>
              <a:off x="8721359" y="6182090"/>
              <a:ext cx="10990" cy="27478"/>
            </a:xfrm>
            <a:custGeom>
              <a:avLst/>
              <a:gdLst>
                <a:gd name="T0" fmla="*/ 4 w 10"/>
                <a:gd name="T1" fmla="*/ 16 h 22"/>
                <a:gd name="T2" fmla="*/ 0 w 10"/>
                <a:gd name="T3" fmla="*/ 21 h 22"/>
                <a:gd name="T4" fmla="*/ 2 w 10"/>
                <a:gd name="T5" fmla="*/ 12 h 22"/>
                <a:gd name="T6" fmla="*/ 4 w 10"/>
                <a:gd name="T7" fmla="*/ 5 h 22"/>
                <a:gd name="T8" fmla="*/ 8 w 10"/>
                <a:gd name="T9" fmla="*/ 0 h 22"/>
                <a:gd name="T10" fmla="*/ 9 w 10"/>
                <a:gd name="T11" fmla="*/ 1 h 22"/>
                <a:gd name="T12" fmla="*/ 9 w 10"/>
                <a:gd name="T13" fmla="*/ 6 h 22"/>
                <a:gd name="T14" fmla="*/ 9 w 10"/>
                <a:gd name="T15" fmla="*/ 10 h 22"/>
                <a:gd name="T16" fmla="*/ 8 w 10"/>
                <a:gd name="T17" fmla="*/ 11 h 22"/>
                <a:gd name="T18" fmla="*/ 4 w 10"/>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2">
                  <a:moveTo>
                    <a:pt x="4" y="16"/>
                  </a:moveTo>
                  <a:lnTo>
                    <a:pt x="0" y="21"/>
                  </a:lnTo>
                  <a:lnTo>
                    <a:pt x="2" y="12"/>
                  </a:lnTo>
                  <a:lnTo>
                    <a:pt x="4" y="5"/>
                  </a:lnTo>
                  <a:lnTo>
                    <a:pt x="8" y="0"/>
                  </a:lnTo>
                  <a:lnTo>
                    <a:pt x="9" y="1"/>
                  </a:lnTo>
                  <a:lnTo>
                    <a:pt x="9" y="6"/>
                  </a:lnTo>
                  <a:lnTo>
                    <a:pt x="9" y="10"/>
                  </a:lnTo>
                  <a:lnTo>
                    <a:pt x="8" y="11"/>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0" name="Freeform 207">
              <a:extLst>
                <a:ext uri="{FF2B5EF4-FFF2-40B4-BE49-F238E27FC236}">
                  <a16:creationId xmlns="" xmlns:a16="http://schemas.microsoft.com/office/drawing/2014/main" id="{0F57B05C-1572-B16E-306D-A5A902698E4F}"/>
                </a:ext>
              </a:extLst>
            </p:cNvPr>
            <p:cNvSpPr>
              <a:spLocks noChangeArrowheads="1"/>
            </p:cNvSpPr>
            <p:nvPr/>
          </p:nvSpPr>
          <p:spPr bwMode="auto">
            <a:xfrm>
              <a:off x="8737843" y="6160109"/>
              <a:ext cx="38468" cy="32971"/>
            </a:xfrm>
            <a:custGeom>
              <a:avLst/>
              <a:gdLst>
                <a:gd name="T0" fmla="*/ 21 w 30"/>
                <a:gd name="T1" fmla="*/ 1 h 25"/>
                <a:gd name="T2" fmla="*/ 24 w 30"/>
                <a:gd name="T3" fmla="*/ 2 h 25"/>
                <a:gd name="T4" fmla="*/ 29 w 30"/>
                <a:gd name="T5" fmla="*/ 2 h 25"/>
                <a:gd name="T6" fmla="*/ 29 w 30"/>
                <a:gd name="T7" fmla="*/ 2 h 25"/>
                <a:gd name="T8" fmla="*/ 29 w 30"/>
                <a:gd name="T9" fmla="*/ 5 h 25"/>
                <a:gd name="T10" fmla="*/ 27 w 30"/>
                <a:gd name="T11" fmla="*/ 8 h 25"/>
                <a:gd name="T12" fmla="*/ 22 w 30"/>
                <a:gd name="T13" fmla="*/ 9 h 25"/>
                <a:gd name="T14" fmla="*/ 20 w 30"/>
                <a:gd name="T15" fmla="*/ 13 h 25"/>
                <a:gd name="T16" fmla="*/ 19 w 30"/>
                <a:gd name="T17" fmla="*/ 15 h 25"/>
                <a:gd name="T18" fmla="*/ 15 w 30"/>
                <a:gd name="T19" fmla="*/ 15 h 25"/>
                <a:gd name="T20" fmla="*/ 12 w 30"/>
                <a:gd name="T21" fmla="*/ 16 h 25"/>
                <a:gd name="T22" fmla="*/ 10 w 30"/>
                <a:gd name="T23" fmla="*/ 19 h 25"/>
                <a:gd name="T24" fmla="*/ 7 w 30"/>
                <a:gd name="T25" fmla="*/ 16 h 25"/>
                <a:gd name="T26" fmla="*/ 7 w 30"/>
                <a:gd name="T27" fmla="*/ 18 h 25"/>
                <a:gd name="T28" fmla="*/ 6 w 30"/>
                <a:gd name="T29" fmla="*/ 22 h 25"/>
                <a:gd name="T30" fmla="*/ 5 w 30"/>
                <a:gd name="T31" fmla="*/ 23 h 25"/>
                <a:gd name="T32" fmla="*/ 1 w 30"/>
                <a:gd name="T33" fmla="*/ 24 h 25"/>
                <a:gd name="T34" fmla="*/ 0 w 30"/>
                <a:gd name="T35" fmla="*/ 16 h 25"/>
                <a:gd name="T36" fmla="*/ 2 w 30"/>
                <a:gd name="T37" fmla="*/ 13 h 25"/>
                <a:gd name="T38" fmla="*/ 3 w 30"/>
                <a:gd name="T39" fmla="*/ 10 h 25"/>
                <a:gd name="T40" fmla="*/ 5 w 30"/>
                <a:gd name="T41" fmla="*/ 10 h 25"/>
                <a:gd name="T42" fmla="*/ 7 w 30"/>
                <a:gd name="T43" fmla="*/ 10 h 25"/>
                <a:gd name="T44" fmla="*/ 11 w 30"/>
                <a:gd name="T45" fmla="*/ 2 h 25"/>
                <a:gd name="T46" fmla="*/ 16 w 30"/>
                <a:gd name="T47" fmla="*/ 0 h 25"/>
                <a:gd name="T48" fmla="*/ 19 w 30"/>
                <a:gd name="T49" fmla="*/ 0 h 25"/>
                <a:gd name="T50" fmla="*/ 21 w 30"/>
                <a:gd name="T5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5">
                  <a:moveTo>
                    <a:pt x="21" y="1"/>
                  </a:moveTo>
                  <a:lnTo>
                    <a:pt x="24" y="2"/>
                  </a:lnTo>
                  <a:lnTo>
                    <a:pt x="29" y="2"/>
                  </a:lnTo>
                  <a:lnTo>
                    <a:pt x="29" y="2"/>
                  </a:lnTo>
                  <a:lnTo>
                    <a:pt x="29" y="5"/>
                  </a:lnTo>
                  <a:lnTo>
                    <a:pt x="27" y="8"/>
                  </a:lnTo>
                  <a:lnTo>
                    <a:pt x="22" y="9"/>
                  </a:lnTo>
                  <a:lnTo>
                    <a:pt x="20" y="13"/>
                  </a:lnTo>
                  <a:lnTo>
                    <a:pt x="19" y="15"/>
                  </a:lnTo>
                  <a:lnTo>
                    <a:pt x="15" y="15"/>
                  </a:lnTo>
                  <a:lnTo>
                    <a:pt x="12" y="16"/>
                  </a:lnTo>
                  <a:lnTo>
                    <a:pt x="10" y="19"/>
                  </a:lnTo>
                  <a:lnTo>
                    <a:pt x="7" y="16"/>
                  </a:lnTo>
                  <a:lnTo>
                    <a:pt x="7" y="18"/>
                  </a:lnTo>
                  <a:lnTo>
                    <a:pt x="6" y="22"/>
                  </a:lnTo>
                  <a:lnTo>
                    <a:pt x="5" y="23"/>
                  </a:lnTo>
                  <a:lnTo>
                    <a:pt x="1" y="24"/>
                  </a:lnTo>
                  <a:lnTo>
                    <a:pt x="0" y="16"/>
                  </a:lnTo>
                  <a:lnTo>
                    <a:pt x="2" y="13"/>
                  </a:lnTo>
                  <a:lnTo>
                    <a:pt x="3" y="10"/>
                  </a:lnTo>
                  <a:lnTo>
                    <a:pt x="5" y="10"/>
                  </a:lnTo>
                  <a:lnTo>
                    <a:pt x="7" y="10"/>
                  </a:lnTo>
                  <a:lnTo>
                    <a:pt x="11" y="2"/>
                  </a:lnTo>
                  <a:lnTo>
                    <a:pt x="16" y="0"/>
                  </a:lnTo>
                  <a:lnTo>
                    <a:pt x="19" y="0"/>
                  </a:lnTo>
                  <a:lnTo>
                    <a:pt x="2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1" name="Freeform 208">
              <a:extLst>
                <a:ext uri="{FF2B5EF4-FFF2-40B4-BE49-F238E27FC236}">
                  <a16:creationId xmlns="" xmlns:a16="http://schemas.microsoft.com/office/drawing/2014/main" id="{5BCD5D11-A151-0B7B-95F5-8396891AB3A8}"/>
                </a:ext>
              </a:extLst>
            </p:cNvPr>
            <p:cNvSpPr>
              <a:spLocks noChangeArrowheads="1"/>
            </p:cNvSpPr>
            <p:nvPr/>
          </p:nvSpPr>
          <p:spPr bwMode="auto">
            <a:xfrm>
              <a:off x="8787302" y="6083176"/>
              <a:ext cx="43962" cy="43962"/>
            </a:xfrm>
            <a:custGeom>
              <a:avLst/>
              <a:gdLst>
                <a:gd name="T0" fmla="*/ 27 w 34"/>
                <a:gd name="T1" fmla="*/ 6 h 37"/>
                <a:gd name="T2" fmla="*/ 31 w 34"/>
                <a:gd name="T3" fmla="*/ 15 h 37"/>
                <a:gd name="T4" fmla="*/ 33 w 34"/>
                <a:gd name="T5" fmla="*/ 20 h 37"/>
                <a:gd name="T6" fmla="*/ 31 w 34"/>
                <a:gd name="T7" fmla="*/ 30 h 37"/>
                <a:gd name="T8" fmla="*/ 28 w 34"/>
                <a:gd name="T9" fmla="*/ 35 h 37"/>
                <a:gd name="T10" fmla="*/ 22 w 34"/>
                <a:gd name="T11" fmla="*/ 36 h 37"/>
                <a:gd name="T12" fmla="*/ 17 w 34"/>
                <a:gd name="T13" fmla="*/ 35 h 37"/>
                <a:gd name="T14" fmla="*/ 14 w 34"/>
                <a:gd name="T15" fmla="*/ 33 h 37"/>
                <a:gd name="T16" fmla="*/ 14 w 34"/>
                <a:gd name="T17" fmla="*/ 30 h 37"/>
                <a:gd name="T18" fmla="*/ 12 w 34"/>
                <a:gd name="T19" fmla="*/ 29 h 37"/>
                <a:gd name="T20" fmla="*/ 8 w 34"/>
                <a:gd name="T21" fmla="*/ 33 h 37"/>
                <a:gd name="T22" fmla="*/ 5 w 34"/>
                <a:gd name="T23" fmla="*/ 33 h 37"/>
                <a:gd name="T24" fmla="*/ 1 w 34"/>
                <a:gd name="T25" fmla="*/ 30 h 37"/>
                <a:gd name="T26" fmla="*/ 0 w 34"/>
                <a:gd name="T27" fmla="*/ 27 h 37"/>
                <a:gd name="T28" fmla="*/ 5 w 34"/>
                <a:gd name="T29" fmla="*/ 21 h 37"/>
                <a:gd name="T30" fmla="*/ 6 w 34"/>
                <a:gd name="T31" fmla="*/ 17 h 37"/>
                <a:gd name="T32" fmla="*/ 11 w 34"/>
                <a:gd name="T33" fmla="*/ 17 h 37"/>
                <a:gd name="T34" fmla="*/ 12 w 34"/>
                <a:gd name="T35" fmla="*/ 19 h 37"/>
                <a:gd name="T36" fmla="*/ 14 w 34"/>
                <a:gd name="T37" fmla="*/ 19 h 37"/>
                <a:gd name="T38" fmla="*/ 16 w 34"/>
                <a:gd name="T39" fmla="*/ 14 h 37"/>
                <a:gd name="T40" fmla="*/ 16 w 34"/>
                <a:gd name="T41" fmla="*/ 11 h 37"/>
                <a:gd name="T42" fmla="*/ 16 w 34"/>
                <a:gd name="T43" fmla="*/ 8 h 37"/>
                <a:gd name="T44" fmla="*/ 22 w 34"/>
                <a:gd name="T45" fmla="*/ 10 h 37"/>
                <a:gd name="T46" fmla="*/ 22 w 34"/>
                <a:gd name="T47" fmla="*/ 1 h 37"/>
                <a:gd name="T48" fmla="*/ 23 w 34"/>
                <a:gd name="T49" fmla="*/ 0 h 37"/>
                <a:gd name="T50" fmla="*/ 25 w 34"/>
                <a:gd name="T51" fmla="*/ 0 h 37"/>
                <a:gd name="T52" fmla="*/ 26 w 34"/>
                <a:gd name="T53" fmla="*/ 3 h 37"/>
                <a:gd name="T54" fmla="*/ 27 w 34"/>
                <a:gd name="T5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7" y="6"/>
                  </a:moveTo>
                  <a:lnTo>
                    <a:pt x="31" y="15"/>
                  </a:lnTo>
                  <a:lnTo>
                    <a:pt x="33" y="20"/>
                  </a:lnTo>
                  <a:lnTo>
                    <a:pt x="31" y="30"/>
                  </a:lnTo>
                  <a:lnTo>
                    <a:pt x="28" y="35"/>
                  </a:lnTo>
                  <a:lnTo>
                    <a:pt x="22" y="36"/>
                  </a:lnTo>
                  <a:lnTo>
                    <a:pt x="17" y="35"/>
                  </a:lnTo>
                  <a:lnTo>
                    <a:pt x="14" y="33"/>
                  </a:lnTo>
                  <a:lnTo>
                    <a:pt x="14" y="30"/>
                  </a:lnTo>
                  <a:lnTo>
                    <a:pt x="12" y="29"/>
                  </a:lnTo>
                  <a:lnTo>
                    <a:pt x="8" y="33"/>
                  </a:lnTo>
                  <a:lnTo>
                    <a:pt x="5" y="33"/>
                  </a:lnTo>
                  <a:lnTo>
                    <a:pt x="1" y="30"/>
                  </a:lnTo>
                  <a:lnTo>
                    <a:pt x="0" y="27"/>
                  </a:lnTo>
                  <a:lnTo>
                    <a:pt x="5" y="21"/>
                  </a:lnTo>
                  <a:lnTo>
                    <a:pt x="6" y="17"/>
                  </a:lnTo>
                  <a:lnTo>
                    <a:pt x="11" y="17"/>
                  </a:lnTo>
                  <a:lnTo>
                    <a:pt x="12" y="19"/>
                  </a:lnTo>
                  <a:lnTo>
                    <a:pt x="14" y="19"/>
                  </a:lnTo>
                  <a:lnTo>
                    <a:pt x="16" y="14"/>
                  </a:lnTo>
                  <a:lnTo>
                    <a:pt x="16" y="11"/>
                  </a:lnTo>
                  <a:lnTo>
                    <a:pt x="16" y="8"/>
                  </a:lnTo>
                  <a:lnTo>
                    <a:pt x="22" y="10"/>
                  </a:lnTo>
                  <a:lnTo>
                    <a:pt x="22" y="1"/>
                  </a:lnTo>
                  <a:lnTo>
                    <a:pt x="23" y="0"/>
                  </a:lnTo>
                  <a:lnTo>
                    <a:pt x="25" y="0"/>
                  </a:lnTo>
                  <a:lnTo>
                    <a:pt x="26" y="3"/>
                  </a:lnTo>
                  <a:lnTo>
                    <a:pt x="2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2" name="Freeform 209">
              <a:extLst>
                <a:ext uri="{FF2B5EF4-FFF2-40B4-BE49-F238E27FC236}">
                  <a16:creationId xmlns="" xmlns:a16="http://schemas.microsoft.com/office/drawing/2014/main" id="{08C8FF53-41EC-DEFD-1DA7-190DE09A17A5}"/>
                </a:ext>
              </a:extLst>
            </p:cNvPr>
            <p:cNvSpPr>
              <a:spLocks noChangeArrowheads="1"/>
            </p:cNvSpPr>
            <p:nvPr/>
          </p:nvSpPr>
          <p:spPr bwMode="auto">
            <a:xfrm>
              <a:off x="8781805" y="6050205"/>
              <a:ext cx="93420" cy="120894"/>
            </a:xfrm>
            <a:custGeom>
              <a:avLst/>
              <a:gdLst>
                <a:gd name="T0" fmla="*/ 48 w 74"/>
                <a:gd name="T1" fmla="*/ 66 h 99"/>
                <a:gd name="T2" fmla="*/ 48 w 74"/>
                <a:gd name="T3" fmla="*/ 66 h 99"/>
                <a:gd name="T4" fmla="*/ 52 w 74"/>
                <a:gd name="T5" fmla="*/ 57 h 99"/>
                <a:gd name="T6" fmla="*/ 57 w 74"/>
                <a:gd name="T7" fmla="*/ 55 h 99"/>
                <a:gd name="T8" fmla="*/ 58 w 74"/>
                <a:gd name="T9" fmla="*/ 52 h 99"/>
                <a:gd name="T10" fmla="*/ 60 w 74"/>
                <a:gd name="T11" fmla="*/ 50 h 99"/>
                <a:gd name="T12" fmla="*/ 59 w 74"/>
                <a:gd name="T13" fmla="*/ 45 h 99"/>
                <a:gd name="T14" fmla="*/ 60 w 74"/>
                <a:gd name="T15" fmla="*/ 41 h 99"/>
                <a:gd name="T16" fmla="*/ 62 w 74"/>
                <a:gd name="T17" fmla="*/ 40 h 99"/>
                <a:gd name="T18" fmla="*/ 65 w 74"/>
                <a:gd name="T19" fmla="*/ 38 h 99"/>
                <a:gd name="T20" fmla="*/ 66 w 74"/>
                <a:gd name="T21" fmla="*/ 38 h 99"/>
                <a:gd name="T22" fmla="*/ 69 w 74"/>
                <a:gd name="T23" fmla="*/ 41 h 99"/>
                <a:gd name="T24" fmla="*/ 71 w 74"/>
                <a:gd name="T25" fmla="*/ 44 h 99"/>
                <a:gd name="T26" fmla="*/ 73 w 74"/>
                <a:gd name="T27" fmla="*/ 52 h 99"/>
                <a:gd name="T28" fmla="*/ 72 w 74"/>
                <a:gd name="T29" fmla="*/ 59 h 99"/>
                <a:gd name="T30" fmla="*/ 66 w 74"/>
                <a:gd name="T31" fmla="*/ 65 h 99"/>
                <a:gd name="T32" fmla="*/ 61 w 74"/>
                <a:gd name="T33" fmla="*/ 67 h 99"/>
                <a:gd name="T34" fmla="*/ 57 w 74"/>
                <a:gd name="T35" fmla="*/ 74 h 99"/>
                <a:gd name="T36" fmla="*/ 55 w 74"/>
                <a:gd name="T37" fmla="*/ 79 h 99"/>
                <a:gd name="T38" fmla="*/ 53 w 74"/>
                <a:gd name="T39" fmla="*/ 80 h 99"/>
                <a:gd name="T40" fmla="*/ 52 w 74"/>
                <a:gd name="T41" fmla="*/ 80 h 99"/>
                <a:gd name="T42" fmla="*/ 50 w 74"/>
                <a:gd name="T43" fmla="*/ 79 h 99"/>
                <a:gd name="T44" fmla="*/ 48 w 74"/>
                <a:gd name="T45" fmla="*/ 79 h 99"/>
                <a:gd name="T46" fmla="*/ 45 w 74"/>
                <a:gd name="T47" fmla="*/ 83 h 99"/>
                <a:gd name="T48" fmla="*/ 37 w 74"/>
                <a:gd name="T49" fmla="*/ 87 h 99"/>
                <a:gd name="T50" fmla="*/ 34 w 74"/>
                <a:gd name="T51" fmla="*/ 85 h 99"/>
                <a:gd name="T52" fmla="*/ 34 w 74"/>
                <a:gd name="T53" fmla="*/ 81 h 99"/>
                <a:gd name="T54" fmla="*/ 32 w 74"/>
                <a:gd name="T55" fmla="*/ 82 h 99"/>
                <a:gd name="T56" fmla="*/ 30 w 74"/>
                <a:gd name="T57" fmla="*/ 87 h 99"/>
                <a:gd name="T58" fmla="*/ 26 w 74"/>
                <a:gd name="T59" fmla="*/ 89 h 99"/>
                <a:gd name="T60" fmla="*/ 25 w 74"/>
                <a:gd name="T61" fmla="*/ 89 h 99"/>
                <a:gd name="T62" fmla="*/ 21 w 74"/>
                <a:gd name="T63" fmla="*/ 87 h 99"/>
                <a:gd name="T64" fmla="*/ 12 w 74"/>
                <a:gd name="T65" fmla="*/ 97 h 99"/>
                <a:gd name="T66" fmla="*/ 3 w 74"/>
                <a:gd name="T67" fmla="*/ 98 h 99"/>
                <a:gd name="T68" fmla="*/ 0 w 74"/>
                <a:gd name="T69" fmla="*/ 97 h 99"/>
                <a:gd name="T70" fmla="*/ 0 w 74"/>
                <a:gd name="T71" fmla="*/ 92 h 99"/>
                <a:gd name="T72" fmla="*/ 6 w 74"/>
                <a:gd name="T73" fmla="*/ 84 h 99"/>
                <a:gd name="T74" fmla="*/ 10 w 74"/>
                <a:gd name="T75" fmla="*/ 79 h 99"/>
                <a:gd name="T76" fmla="*/ 26 w 74"/>
                <a:gd name="T77" fmla="*/ 76 h 99"/>
                <a:gd name="T78" fmla="*/ 37 w 74"/>
                <a:gd name="T79" fmla="*/ 61 h 99"/>
                <a:gd name="T80" fmla="*/ 39 w 74"/>
                <a:gd name="T81" fmla="*/ 44 h 99"/>
                <a:gd name="T82" fmla="*/ 41 w 74"/>
                <a:gd name="T83" fmla="*/ 38 h 99"/>
                <a:gd name="T84" fmla="*/ 41 w 74"/>
                <a:gd name="T85" fmla="*/ 35 h 99"/>
                <a:gd name="T86" fmla="*/ 37 w 74"/>
                <a:gd name="T87" fmla="*/ 34 h 99"/>
                <a:gd name="T88" fmla="*/ 37 w 74"/>
                <a:gd name="T89" fmla="*/ 29 h 99"/>
                <a:gd name="T90" fmla="*/ 39 w 74"/>
                <a:gd name="T91" fmla="*/ 23 h 99"/>
                <a:gd name="T92" fmla="*/ 44 w 74"/>
                <a:gd name="T93" fmla="*/ 15 h 99"/>
                <a:gd name="T94" fmla="*/ 47 w 74"/>
                <a:gd name="T95" fmla="*/ 11 h 99"/>
                <a:gd name="T96" fmla="*/ 52 w 74"/>
                <a:gd name="T97" fmla="*/ 2 h 99"/>
                <a:gd name="T98" fmla="*/ 54 w 74"/>
                <a:gd name="T99" fmla="*/ 0 h 99"/>
                <a:gd name="T100" fmla="*/ 57 w 74"/>
                <a:gd name="T101" fmla="*/ 0 h 99"/>
                <a:gd name="T102" fmla="*/ 60 w 74"/>
                <a:gd name="T103" fmla="*/ 3 h 99"/>
                <a:gd name="T104" fmla="*/ 59 w 74"/>
                <a:gd name="T105" fmla="*/ 7 h 99"/>
                <a:gd name="T106" fmla="*/ 55 w 74"/>
                <a:gd name="T107" fmla="*/ 17 h 99"/>
                <a:gd name="T108" fmla="*/ 49 w 74"/>
                <a:gd name="T109" fmla="*/ 24 h 99"/>
                <a:gd name="T110" fmla="*/ 50 w 74"/>
                <a:gd name="T111" fmla="*/ 31 h 99"/>
                <a:gd name="T112" fmla="*/ 52 w 74"/>
                <a:gd name="T113" fmla="*/ 35 h 99"/>
                <a:gd name="T114" fmla="*/ 53 w 74"/>
                <a:gd name="T115" fmla="*/ 43 h 99"/>
                <a:gd name="T116" fmla="*/ 53 w 74"/>
                <a:gd name="T117" fmla="*/ 50 h 99"/>
                <a:gd name="T118" fmla="*/ 48 w 74"/>
                <a:gd name="T119" fmla="*/ 61 h 99"/>
                <a:gd name="T120" fmla="*/ 48 w 74"/>
                <a:gd name="T12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99">
                  <a:moveTo>
                    <a:pt x="48" y="66"/>
                  </a:moveTo>
                  <a:lnTo>
                    <a:pt x="48" y="66"/>
                  </a:lnTo>
                  <a:lnTo>
                    <a:pt x="52" y="57"/>
                  </a:lnTo>
                  <a:lnTo>
                    <a:pt x="57" y="55"/>
                  </a:lnTo>
                  <a:lnTo>
                    <a:pt x="58" y="52"/>
                  </a:lnTo>
                  <a:lnTo>
                    <a:pt x="60" y="50"/>
                  </a:lnTo>
                  <a:lnTo>
                    <a:pt x="59" y="45"/>
                  </a:lnTo>
                  <a:lnTo>
                    <a:pt x="60" y="41"/>
                  </a:lnTo>
                  <a:lnTo>
                    <a:pt x="62" y="40"/>
                  </a:lnTo>
                  <a:lnTo>
                    <a:pt x="65" y="38"/>
                  </a:lnTo>
                  <a:lnTo>
                    <a:pt x="66" y="38"/>
                  </a:lnTo>
                  <a:lnTo>
                    <a:pt x="69" y="41"/>
                  </a:lnTo>
                  <a:lnTo>
                    <a:pt x="71" y="44"/>
                  </a:lnTo>
                  <a:lnTo>
                    <a:pt x="73" y="52"/>
                  </a:lnTo>
                  <a:lnTo>
                    <a:pt x="72" y="59"/>
                  </a:lnTo>
                  <a:lnTo>
                    <a:pt x="66" y="65"/>
                  </a:lnTo>
                  <a:lnTo>
                    <a:pt x="61" y="67"/>
                  </a:lnTo>
                  <a:lnTo>
                    <a:pt x="57" y="74"/>
                  </a:lnTo>
                  <a:lnTo>
                    <a:pt x="55" y="79"/>
                  </a:lnTo>
                  <a:lnTo>
                    <a:pt x="53" y="80"/>
                  </a:lnTo>
                  <a:lnTo>
                    <a:pt x="52" y="80"/>
                  </a:lnTo>
                  <a:lnTo>
                    <a:pt x="50" y="79"/>
                  </a:lnTo>
                  <a:lnTo>
                    <a:pt x="48" y="79"/>
                  </a:lnTo>
                  <a:lnTo>
                    <a:pt x="45" y="83"/>
                  </a:lnTo>
                  <a:lnTo>
                    <a:pt x="37" y="87"/>
                  </a:lnTo>
                  <a:lnTo>
                    <a:pt x="34" y="85"/>
                  </a:lnTo>
                  <a:lnTo>
                    <a:pt x="34" y="81"/>
                  </a:lnTo>
                  <a:lnTo>
                    <a:pt x="32" y="82"/>
                  </a:lnTo>
                  <a:lnTo>
                    <a:pt x="30" y="87"/>
                  </a:lnTo>
                  <a:lnTo>
                    <a:pt x="26" y="89"/>
                  </a:lnTo>
                  <a:lnTo>
                    <a:pt x="25" y="89"/>
                  </a:lnTo>
                  <a:lnTo>
                    <a:pt x="21" y="87"/>
                  </a:lnTo>
                  <a:lnTo>
                    <a:pt x="12" y="97"/>
                  </a:lnTo>
                  <a:lnTo>
                    <a:pt x="3" y="98"/>
                  </a:lnTo>
                  <a:lnTo>
                    <a:pt x="0" y="97"/>
                  </a:lnTo>
                  <a:lnTo>
                    <a:pt x="0" y="92"/>
                  </a:lnTo>
                  <a:lnTo>
                    <a:pt x="6" y="84"/>
                  </a:lnTo>
                  <a:lnTo>
                    <a:pt x="10" y="79"/>
                  </a:lnTo>
                  <a:lnTo>
                    <a:pt x="26" y="76"/>
                  </a:lnTo>
                  <a:lnTo>
                    <a:pt x="37" y="61"/>
                  </a:lnTo>
                  <a:lnTo>
                    <a:pt x="39" y="44"/>
                  </a:lnTo>
                  <a:lnTo>
                    <a:pt x="41" y="38"/>
                  </a:lnTo>
                  <a:lnTo>
                    <a:pt x="41" y="35"/>
                  </a:lnTo>
                  <a:lnTo>
                    <a:pt x="37" y="34"/>
                  </a:lnTo>
                  <a:lnTo>
                    <a:pt x="37" y="29"/>
                  </a:lnTo>
                  <a:lnTo>
                    <a:pt x="39" y="23"/>
                  </a:lnTo>
                  <a:lnTo>
                    <a:pt x="44" y="15"/>
                  </a:lnTo>
                  <a:lnTo>
                    <a:pt x="47" y="11"/>
                  </a:lnTo>
                  <a:lnTo>
                    <a:pt x="52" y="2"/>
                  </a:lnTo>
                  <a:lnTo>
                    <a:pt x="54" y="0"/>
                  </a:lnTo>
                  <a:lnTo>
                    <a:pt x="57" y="0"/>
                  </a:lnTo>
                  <a:lnTo>
                    <a:pt x="60" y="3"/>
                  </a:lnTo>
                  <a:lnTo>
                    <a:pt x="59" y="7"/>
                  </a:lnTo>
                  <a:lnTo>
                    <a:pt x="55" y="17"/>
                  </a:lnTo>
                  <a:lnTo>
                    <a:pt x="49" y="24"/>
                  </a:lnTo>
                  <a:lnTo>
                    <a:pt x="50" y="31"/>
                  </a:lnTo>
                  <a:lnTo>
                    <a:pt x="52" y="35"/>
                  </a:lnTo>
                  <a:lnTo>
                    <a:pt x="53" y="43"/>
                  </a:lnTo>
                  <a:lnTo>
                    <a:pt x="53" y="50"/>
                  </a:lnTo>
                  <a:lnTo>
                    <a:pt x="48" y="61"/>
                  </a:lnTo>
                  <a:lnTo>
                    <a:pt x="48" y="6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3" name="Freeform 210">
              <a:extLst>
                <a:ext uri="{FF2B5EF4-FFF2-40B4-BE49-F238E27FC236}">
                  <a16:creationId xmlns="" xmlns:a16="http://schemas.microsoft.com/office/drawing/2014/main" id="{1730AE98-2ADB-6A01-D5EF-419CB792DB6B}"/>
                </a:ext>
              </a:extLst>
            </p:cNvPr>
            <p:cNvSpPr>
              <a:spLocks noChangeArrowheads="1"/>
            </p:cNvSpPr>
            <p:nvPr/>
          </p:nvSpPr>
          <p:spPr bwMode="auto">
            <a:xfrm>
              <a:off x="8880718" y="6017234"/>
              <a:ext cx="49458" cy="65942"/>
            </a:xfrm>
            <a:custGeom>
              <a:avLst/>
              <a:gdLst>
                <a:gd name="T0" fmla="*/ 22 w 41"/>
                <a:gd name="T1" fmla="*/ 0 h 54"/>
                <a:gd name="T2" fmla="*/ 26 w 41"/>
                <a:gd name="T3" fmla="*/ 6 h 54"/>
                <a:gd name="T4" fmla="*/ 28 w 41"/>
                <a:gd name="T5" fmla="*/ 4 h 54"/>
                <a:gd name="T6" fmla="*/ 31 w 41"/>
                <a:gd name="T7" fmla="*/ 3 h 54"/>
                <a:gd name="T8" fmla="*/ 34 w 41"/>
                <a:gd name="T9" fmla="*/ 5 h 54"/>
                <a:gd name="T10" fmla="*/ 36 w 41"/>
                <a:gd name="T11" fmla="*/ 8 h 54"/>
                <a:gd name="T12" fmla="*/ 38 w 41"/>
                <a:gd name="T13" fmla="*/ 9 h 54"/>
                <a:gd name="T14" fmla="*/ 40 w 41"/>
                <a:gd name="T15" fmla="*/ 13 h 54"/>
                <a:gd name="T16" fmla="*/ 40 w 41"/>
                <a:gd name="T17" fmla="*/ 18 h 54"/>
                <a:gd name="T18" fmla="*/ 38 w 41"/>
                <a:gd name="T19" fmla="*/ 23 h 54"/>
                <a:gd name="T20" fmla="*/ 36 w 41"/>
                <a:gd name="T21" fmla="*/ 25 h 54"/>
                <a:gd name="T22" fmla="*/ 35 w 41"/>
                <a:gd name="T23" fmla="*/ 30 h 54"/>
                <a:gd name="T24" fmla="*/ 37 w 41"/>
                <a:gd name="T25" fmla="*/ 36 h 54"/>
                <a:gd name="T26" fmla="*/ 31 w 41"/>
                <a:gd name="T27" fmla="*/ 38 h 54"/>
                <a:gd name="T28" fmla="*/ 24 w 41"/>
                <a:gd name="T29" fmla="*/ 40 h 54"/>
                <a:gd name="T30" fmla="*/ 22 w 41"/>
                <a:gd name="T31" fmla="*/ 36 h 54"/>
                <a:gd name="T32" fmla="*/ 16 w 41"/>
                <a:gd name="T33" fmla="*/ 42 h 54"/>
                <a:gd name="T34" fmla="*/ 12 w 41"/>
                <a:gd name="T35" fmla="*/ 51 h 54"/>
                <a:gd name="T36" fmla="*/ 9 w 41"/>
                <a:gd name="T37" fmla="*/ 53 h 54"/>
                <a:gd name="T38" fmla="*/ 8 w 41"/>
                <a:gd name="T39" fmla="*/ 49 h 54"/>
                <a:gd name="T40" fmla="*/ 5 w 41"/>
                <a:gd name="T41" fmla="*/ 48 h 54"/>
                <a:gd name="T42" fmla="*/ 0 w 41"/>
                <a:gd name="T43" fmla="*/ 48 h 54"/>
                <a:gd name="T44" fmla="*/ 1 w 41"/>
                <a:gd name="T45" fmla="*/ 45 h 54"/>
                <a:gd name="T46" fmla="*/ 1 w 41"/>
                <a:gd name="T47" fmla="*/ 44 h 54"/>
                <a:gd name="T48" fmla="*/ 5 w 41"/>
                <a:gd name="T49" fmla="*/ 42 h 54"/>
                <a:gd name="T50" fmla="*/ 6 w 41"/>
                <a:gd name="T51" fmla="*/ 37 h 54"/>
                <a:gd name="T52" fmla="*/ 5 w 41"/>
                <a:gd name="T53" fmla="*/ 28 h 54"/>
                <a:gd name="T54" fmla="*/ 6 w 41"/>
                <a:gd name="T55" fmla="*/ 25 h 54"/>
                <a:gd name="T56" fmla="*/ 6 w 41"/>
                <a:gd name="T57" fmla="*/ 21 h 54"/>
                <a:gd name="T58" fmla="*/ 9 w 41"/>
                <a:gd name="T59" fmla="*/ 18 h 54"/>
                <a:gd name="T60" fmla="*/ 18 w 41"/>
                <a:gd name="T61" fmla="*/ 20 h 54"/>
                <a:gd name="T62" fmla="*/ 19 w 41"/>
                <a:gd name="T63" fmla="*/ 17 h 54"/>
                <a:gd name="T64" fmla="*/ 18 w 41"/>
                <a:gd name="T65" fmla="*/ 15 h 54"/>
                <a:gd name="T66" fmla="*/ 13 w 41"/>
                <a:gd name="T67" fmla="*/ 11 h 54"/>
                <a:gd name="T68" fmla="*/ 14 w 41"/>
                <a:gd name="T69" fmla="*/ 9 h 54"/>
                <a:gd name="T70" fmla="*/ 18 w 41"/>
                <a:gd name="T71" fmla="*/ 6 h 54"/>
                <a:gd name="T72" fmla="*/ 21 w 41"/>
                <a:gd name="T73" fmla="*/ 6 h 54"/>
                <a:gd name="T74" fmla="*/ 21 w 41"/>
                <a:gd name="T75" fmla="*/ 2 h 54"/>
                <a:gd name="T76" fmla="*/ 22 w 41"/>
                <a:gd name="T77" fmla="*/ 1 h 54"/>
                <a:gd name="T78" fmla="*/ 22 w 4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54">
                  <a:moveTo>
                    <a:pt x="22" y="0"/>
                  </a:moveTo>
                  <a:lnTo>
                    <a:pt x="26" y="6"/>
                  </a:lnTo>
                  <a:lnTo>
                    <a:pt x="28" y="4"/>
                  </a:lnTo>
                  <a:lnTo>
                    <a:pt x="31" y="3"/>
                  </a:lnTo>
                  <a:lnTo>
                    <a:pt x="34" y="5"/>
                  </a:lnTo>
                  <a:lnTo>
                    <a:pt x="36" y="8"/>
                  </a:lnTo>
                  <a:lnTo>
                    <a:pt x="38" y="9"/>
                  </a:lnTo>
                  <a:lnTo>
                    <a:pt x="40" y="13"/>
                  </a:lnTo>
                  <a:lnTo>
                    <a:pt x="40" y="18"/>
                  </a:lnTo>
                  <a:lnTo>
                    <a:pt x="38" y="23"/>
                  </a:lnTo>
                  <a:lnTo>
                    <a:pt x="36" y="25"/>
                  </a:lnTo>
                  <a:lnTo>
                    <a:pt x="35" y="30"/>
                  </a:lnTo>
                  <a:lnTo>
                    <a:pt x="37" y="36"/>
                  </a:lnTo>
                  <a:lnTo>
                    <a:pt x="31" y="38"/>
                  </a:lnTo>
                  <a:lnTo>
                    <a:pt x="24" y="40"/>
                  </a:lnTo>
                  <a:lnTo>
                    <a:pt x="22" y="36"/>
                  </a:lnTo>
                  <a:lnTo>
                    <a:pt x="16" y="42"/>
                  </a:lnTo>
                  <a:lnTo>
                    <a:pt x="12" y="51"/>
                  </a:lnTo>
                  <a:lnTo>
                    <a:pt x="9" y="53"/>
                  </a:lnTo>
                  <a:lnTo>
                    <a:pt x="8" y="49"/>
                  </a:lnTo>
                  <a:lnTo>
                    <a:pt x="5" y="48"/>
                  </a:lnTo>
                  <a:lnTo>
                    <a:pt x="0" y="48"/>
                  </a:lnTo>
                  <a:lnTo>
                    <a:pt x="1" y="45"/>
                  </a:lnTo>
                  <a:lnTo>
                    <a:pt x="1" y="44"/>
                  </a:lnTo>
                  <a:lnTo>
                    <a:pt x="5" y="42"/>
                  </a:lnTo>
                  <a:lnTo>
                    <a:pt x="6" y="37"/>
                  </a:lnTo>
                  <a:lnTo>
                    <a:pt x="5" y="28"/>
                  </a:lnTo>
                  <a:lnTo>
                    <a:pt x="6" y="25"/>
                  </a:lnTo>
                  <a:lnTo>
                    <a:pt x="6" y="21"/>
                  </a:lnTo>
                  <a:lnTo>
                    <a:pt x="9" y="18"/>
                  </a:lnTo>
                  <a:lnTo>
                    <a:pt x="18" y="20"/>
                  </a:lnTo>
                  <a:lnTo>
                    <a:pt x="19" y="17"/>
                  </a:lnTo>
                  <a:lnTo>
                    <a:pt x="18" y="15"/>
                  </a:lnTo>
                  <a:lnTo>
                    <a:pt x="13" y="11"/>
                  </a:lnTo>
                  <a:lnTo>
                    <a:pt x="14" y="9"/>
                  </a:lnTo>
                  <a:lnTo>
                    <a:pt x="18" y="6"/>
                  </a:lnTo>
                  <a:lnTo>
                    <a:pt x="21" y="6"/>
                  </a:lnTo>
                  <a:lnTo>
                    <a:pt x="21" y="2"/>
                  </a:lnTo>
                  <a:lnTo>
                    <a:pt x="22" y="1"/>
                  </a:lnTo>
                  <a:lnTo>
                    <a:pt x="2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4" name="Freeform 211">
              <a:extLst>
                <a:ext uri="{FF2B5EF4-FFF2-40B4-BE49-F238E27FC236}">
                  <a16:creationId xmlns="" xmlns:a16="http://schemas.microsoft.com/office/drawing/2014/main" id="{B5DF42C5-C6E9-67F5-E629-8FF7F51D0A14}"/>
                </a:ext>
              </a:extLst>
            </p:cNvPr>
            <p:cNvSpPr>
              <a:spLocks noChangeArrowheads="1"/>
            </p:cNvSpPr>
            <p:nvPr/>
          </p:nvSpPr>
          <p:spPr bwMode="auto">
            <a:xfrm>
              <a:off x="9397266" y="5978769"/>
              <a:ext cx="10990" cy="16484"/>
            </a:xfrm>
            <a:custGeom>
              <a:avLst/>
              <a:gdLst>
                <a:gd name="T0" fmla="*/ 7 w 11"/>
                <a:gd name="T1" fmla="*/ 10 h 13"/>
                <a:gd name="T2" fmla="*/ 1 w 11"/>
                <a:gd name="T3" fmla="*/ 12 h 13"/>
                <a:gd name="T4" fmla="*/ 0 w 11"/>
                <a:gd name="T5" fmla="*/ 10 h 13"/>
                <a:gd name="T6" fmla="*/ 1 w 11"/>
                <a:gd name="T7" fmla="*/ 7 h 13"/>
                <a:gd name="T8" fmla="*/ 3 w 11"/>
                <a:gd name="T9" fmla="*/ 0 h 13"/>
                <a:gd name="T10" fmla="*/ 6 w 11"/>
                <a:gd name="T11" fmla="*/ 0 h 13"/>
                <a:gd name="T12" fmla="*/ 8 w 11"/>
                <a:gd name="T13" fmla="*/ 3 h 13"/>
                <a:gd name="T14" fmla="*/ 10 w 11"/>
                <a:gd name="T15" fmla="*/ 6 h 13"/>
                <a:gd name="T16" fmla="*/ 7 w 11"/>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7" y="10"/>
                  </a:moveTo>
                  <a:lnTo>
                    <a:pt x="1" y="12"/>
                  </a:lnTo>
                  <a:lnTo>
                    <a:pt x="0" y="10"/>
                  </a:lnTo>
                  <a:lnTo>
                    <a:pt x="1" y="7"/>
                  </a:lnTo>
                  <a:lnTo>
                    <a:pt x="3" y="0"/>
                  </a:lnTo>
                  <a:lnTo>
                    <a:pt x="6" y="0"/>
                  </a:lnTo>
                  <a:lnTo>
                    <a:pt x="8" y="3"/>
                  </a:lnTo>
                  <a:lnTo>
                    <a:pt x="10" y="6"/>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5" name="Freeform 212">
              <a:extLst>
                <a:ext uri="{FF2B5EF4-FFF2-40B4-BE49-F238E27FC236}">
                  <a16:creationId xmlns="" xmlns:a16="http://schemas.microsoft.com/office/drawing/2014/main" id="{A8B2E30E-1B36-CAF0-4D7E-1637F4C7BB4A}"/>
                </a:ext>
              </a:extLst>
            </p:cNvPr>
            <p:cNvSpPr>
              <a:spLocks noChangeArrowheads="1"/>
            </p:cNvSpPr>
            <p:nvPr/>
          </p:nvSpPr>
          <p:spPr bwMode="auto">
            <a:xfrm>
              <a:off x="9023593" y="5940301"/>
              <a:ext cx="16487" cy="21981"/>
            </a:xfrm>
            <a:custGeom>
              <a:avLst/>
              <a:gdLst>
                <a:gd name="T0" fmla="*/ 12 w 14"/>
                <a:gd name="T1" fmla="*/ 14 h 18"/>
                <a:gd name="T2" fmla="*/ 10 w 14"/>
                <a:gd name="T3" fmla="*/ 16 h 18"/>
                <a:gd name="T4" fmla="*/ 7 w 14"/>
                <a:gd name="T5" fmla="*/ 17 h 18"/>
                <a:gd name="T6" fmla="*/ 6 w 14"/>
                <a:gd name="T7" fmla="*/ 15 h 18"/>
                <a:gd name="T8" fmla="*/ 3 w 14"/>
                <a:gd name="T9" fmla="*/ 14 h 18"/>
                <a:gd name="T10" fmla="*/ 2 w 14"/>
                <a:gd name="T11" fmla="*/ 15 h 18"/>
                <a:gd name="T12" fmla="*/ 0 w 14"/>
                <a:gd name="T13" fmla="*/ 11 h 18"/>
                <a:gd name="T14" fmla="*/ 0 w 14"/>
                <a:gd name="T15" fmla="*/ 8 h 18"/>
                <a:gd name="T16" fmla="*/ 2 w 14"/>
                <a:gd name="T17" fmla="*/ 3 h 18"/>
                <a:gd name="T18" fmla="*/ 8 w 14"/>
                <a:gd name="T19" fmla="*/ 0 h 18"/>
                <a:gd name="T20" fmla="*/ 12 w 14"/>
                <a:gd name="T21" fmla="*/ 2 h 18"/>
                <a:gd name="T22" fmla="*/ 13 w 14"/>
                <a:gd name="T23" fmla="*/ 3 h 18"/>
                <a:gd name="T24" fmla="*/ 12 w 14"/>
                <a:gd name="T2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8">
                  <a:moveTo>
                    <a:pt x="12" y="14"/>
                  </a:moveTo>
                  <a:lnTo>
                    <a:pt x="10" y="16"/>
                  </a:lnTo>
                  <a:lnTo>
                    <a:pt x="7" y="17"/>
                  </a:lnTo>
                  <a:lnTo>
                    <a:pt x="6" y="15"/>
                  </a:lnTo>
                  <a:lnTo>
                    <a:pt x="3" y="14"/>
                  </a:lnTo>
                  <a:lnTo>
                    <a:pt x="2" y="15"/>
                  </a:lnTo>
                  <a:lnTo>
                    <a:pt x="0" y="11"/>
                  </a:lnTo>
                  <a:lnTo>
                    <a:pt x="0" y="8"/>
                  </a:lnTo>
                  <a:lnTo>
                    <a:pt x="2" y="3"/>
                  </a:lnTo>
                  <a:lnTo>
                    <a:pt x="8" y="0"/>
                  </a:lnTo>
                  <a:lnTo>
                    <a:pt x="12" y="2"/>
                  </a:lnTo>
                  <a:lnTo>
                    <a:pt x="13" y="3"/>
                  </a:lnTo>
                  <a:lnTo>
                    <a:pt x="12"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6" name="Freeform 213">
              <a:extLst>
                <a:ext uri="{FF2B5EF4-FFF2-40B4-BE49-F238E27FC236}">
                  <a16:creationId xmlns="" xmlns:a16="http://schemas.microsoft.com/office/drawing/2014/main" id="{C49918DE-820F-36A4-EDF0-3FAA094FBD64}"/>
                </a:ext>
              </a:extLst>
            </p:cNvPr>
            <p:cNvSpPr>
              <a:spLocks noChangeArrowheads="1"/>
            </p:cNvSpPr>
            <p:nvPr/>
          </p:nvSpPr>
          <p:spPr bwMode="auto">
            <a:xfrm>
              <a:off x="8930177" y="5940301"/>
              <a:ext cx="60445" cy="82430"/>
            </a:xfrm>
            <a:custGeom>
              <a:avLst/>
              <a:gdLst>
                <a:gd name="T0" fmla="*/ 38 w 50"/>
                <a:gd name="T1" fmla="*/ 18 h 68"/>
                <a:gd name="T2" fmla="*/ 41 w 50"/>
                <a:gd name="T3" fmla="*/ 23 h 68"/>
                <a:gd name="T4" fmla="*/ 43 w 50"/>
                <a:gd name="T5" fmla="*/ 23 h 68"/>
                <a:gd name="T6" fmla="*/ 44 w 50"/>
                <a:gd name="T7" fmla="*/ 21 h 68"/>
                <a:gd name="T8" fmla="*/ 46 w 50"/>
                <a:gd name="T9" fmla="*/ 19 h 68"/>
                <a:gd name="T10" fmla="*/ 49 w 50"/>
                <a:gd name="T11" fmla="*/ 22 h 68"/>
                <a:gd name="T12" fmla="*/ 49 w 50"/>
                <a:gd name="T13" fmla="*/ 27 h 68"/>
                <a:gd name="T14" fmla="*/ 44 w 50"/>
                <a:gd name="T15" fmla="*/ 32 h 68"/>
                <a:gd name="T16" fmla="*/ 41 w 50"/>
                <a:gd name="T17" fmla="*/ 41 h 68"/>
                <a:gd name="T18" fmla="*/ 36 w 50"/>
                <a:gd name="T19" fmla="*/ 43 h 68"/>
                <a:gd name="T20" fmla="*/ 34 w 50"/>
                <a:gd name="T21" fmla="*/ 41 h 68"/>
                <a:gd name="T22" fmla="*/ 30 w 50"/>
                <a:gd name="T23" fmla="*/ 46 h 68"/>
                <a:gd name="T24" fmla="*/ 27 w 50"/>
                <a:gd name="T25" fmla="*/ 51 h 68"/>
                <a:gd name="T26" fmla="*/ 24 w 50"/>
                <a:gd name="T27" fmla="*/ 57 h 68"/>
                <a:gd name="T28" fmla="*/ 24 w 50"/>
                <a:gd name="T29" fmla="*/ 60 h 68"/>
                <a:gd name="T30" fmla="*/ 23 w 50"/>
                <a:gd name="T31" fmla="*/ 63 h 68"/>
                <a:gd name="T32" fmla="*/ 11 w 50"/>
                <a:gd name="T33" fmla="*/ 65 h 68"/>
                <a:gd name="T34" fmla="*/ 7 w 50"/>
                <a:gd name="T35" fmla="*/ 67 h 68"/>
                <a:gd name="T36" fmla="*/ 2 w 50"/>
                <a:gd name="T37" fmla="*/ 65 h 68"/>
                <a:gd name="T38" fmla="*/ 0 w 50"/>
                <a:gd name="T39" fmla="*/ 60 h 68"/>
                <a:gd name="T40" fmla="*/ 1 w 50"/>
                <a:gd name="T41" fmla="*/ 59 h 68"/>
                <a:gd name="T42" fmla="*/ 5 w 50"/>
                <a:gd name="T43" fmla="*/ 57 h 68"/>
                <a:gd name="T44" fmla="*/ 5 w 50"/>
                <a:gd name="T45" fmla="*/ 54 h 68"/>
                <a:gd name="T46" fmla="*/ 7 w 50"/>
                <a:gd name="T47" fmla="*/ 51 h 68"/>
                <a:gd name="T48" fmla="*/ 8 w 50"/>
                <a:gd name="T49" fmla="*/ 50 h 68"/>
                <a:gd name="T50" fmla="*/ 9 w 50"/>
                <a:gd name="T51" fmla="*/ 45 h 68"/>
                <a:gd name="T52" fmla="*/ 11 w 50"/>
                <a:gd name="T53" fmla="*/ 44 h 68"/>
                <a:gd name="T54" fmla="*/ 14 w 50"/>
                <a:gd name="T55" fmla="*/ 45 h 68"/>
                <a:gd name="T56" fmla="*/ 17 w 50"/>
                <a:gd name="T57" fmla="*/ 42 h 68"/>
                <a:gd name="T58" fmla="*/ 18 w 50"/>
                <a:gd name="T59" fmla="*/ 41 h 68"/>
                <a:gd name="T60" fmla="*/ 19 w 50"/>
                <a:gd name="T61" fmla="*/ 44 h 68"/>
                <a:gd name="T62" fmla="*/ 20 w 50"/>
                <a:gd name="T63" fmla="*/ 40 h 68"/>
                <a:gd name="T64" fmla="*/ 19 w 50"/>
                <a:gd name="T65" fmla="*/ 36 h 68"/>
                <a:gd name="T66" fmla="*/ 20 w 50"/>
                <a:gd name="T67" fmla="*/ 34 h 68"/>
                <a:gd name="T68" fmla="*/ 24 w 50"/>
                <a:gd name="T69" fmla="*/ 28 h 68"/>
                <a:gd name="T70" fmla="*/ 26 w 50"/>
                <a:gd name="T71" fmla="*/ 23 h 68"/>
                <a:gd name="T72" fmla="*/ 29 w 50"/>
                <a:gd name="T73" fmla="*/ 20 h 68"/>
                <a:gd name="T74" fmla="*/ 31 w 50"/>
                <a:gd name="T75" fmla="*/ 21 h 68"/>
                <a:gd name="T76" fmla="*/ 32 w 50"/>
                <a:gd name="T77" fmla="*/ 16 h 68"/>
                <a:gd name="T78" fmla="*/ 31 w 50"/>
                <a:gd name="T79" fmla="*/ 12 h 68"/>
                <a:gd name="T80" fmla="*/ 32 w 50"/>
                <a:gd name="T81" fmla="*/ 8 h 68"/>
                <a:gd name="T82" fmla="*/ 34 w 50"/>
                <a:gd name="T83" fmla="*/ 1 h 68"/>
                <a:gd name="T84" fmla="*/ 36 w 50"/>
                <a:gd name="T85" fmla="*/ 0 h 68"/>
                <a:gd name="T86" fmla="*/ 37 w 50"/>
                <a:gd name="T87" fmla="*/ 7 h 68"/>
                <a:gd name="T88" fmla="*/ 38 w 50"/>
                <a:gd name="T89"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8">
                  <a:moveTo>
                    <a:pt x="38" y="18"/>
                  </a:moveTo>
                  <a:lnTo>
                    <a:pt x="41" y="23"/>
                  </a:lnTo>
                  <a:lnTo>
                    <a:pt x="43" y="23"/>
                  </a:lnTo>
                  <a:lnTo>
                    <a:pt x="44" y="21"/>
                  </a:lnTo>
                  <a:lnTo>
                    <a:pt x="46" y="19"/>
                  </a:lnTo>
                  <a:lnTo>
                    <a:pt x="49" y="22"/>
                  </a:lnTo>
                  <a:lnTo>
                    <a:pt x="49" y="27"/>
                  </a:lnTo>
                  <a:lnTo>
                    <a:pt x="44" y="32"/>
                  </a:lnTo>
                  <a:lnTo>
                    <a:pt x="41" y="41"/>
                  </a:lnTo>
                  <a:lnTo>
                    <a:pt x="36" y="43"/>
                  </a:lnTo>
                  <a:lnTo>
                    <a:pt x="34" y="41"/>
                  </a:lnTo>
                  <a:lnTo>
                    <a:pt x="30" y="46"/>
                  </a:lnTo>
                  <a:lnTo>
                    <a:pt x="27" y="51"/>
                  </a:lnTo>
                  <a:lnTo>
                    <a:pt x="24" y="57"/>
                  </a:lnTo>
                  <a:lnTo>
                    <a:pt x="24" y="60"/>
                  </a:lnTo>
                  <a:lnTo>
                    <a:pt x="23" y="63"/>
                  </a:lnTo>
                  <a:lnTo>
                    <a:pt x="11" y="65"/>
                  </a:lnTo>
                  <a:lnTo>
                    <a:pt x="7" y="67"/>
                  </a:lnTo>
                  <a:lnTo>
                    <a:pt x="2" y="65"/>
                  </a:lnTo>
                  <a:lnTo>
                    <a:pt x="0" y="60"/>
                  </a:lnTo>
                  <a:lnTo>
                    <a:pt x="1" y="59"/>
                  </a:lnTo>
                  <a:lnTo>
                    <a:pt x="5" y="57"/>
                  </a:lnTo>
                  <a:lnTo>
                    <a:pt x="5" y="54"/>
                  </a:lnTo>
                  <a:lnTo>
                    <a:pt x="7" y="51"/>
                  </a:lnTo>
                  <a:lnTo>
                    <a:pt x="8" y="50"/>
                  </a:lnTo>
                  <a:lnTo>
                    <a:pt x="9" y="45"/>
                  </a:lnTo>
                  <a:lnTo>
                    <a:pt x="11" y="44"/>
                  </a:lnTo>
                  <a:lnTo>
                    <a:pt x="14" y="45"/>
                  </a:lnTo>
                  <a:lnTo>
                    <a:pt x="17" y="42"/>
                  </a:lnTo>
                  <a:lnTo>
                    <a:pt x="18" y="41"/>
                  </a:lnTo>
                  <a:lnTo>
                    <a:pt x="19" y="44"/>
                  </a:lnTo>
                  <a:lnTo>
                    <a:pt x="20" y="40"/>
                  </a:lnTo>
                  <a:lnTo>
                    <a:pt x="19" y="36"/>
                  </a:lnTo>
                  <a:lnTo>
                    <a:pt x="20" y="34"/>
                  </a:lnTo>
                  <a:lnTo>
                    <a:pt x="24" y="28"/>
                  </a:lnTo>
                  <a:lnTo>
                    <a:pt x="26" y="23"/>
                  </a:lnTo>
                  <a:lnTo>
                    <a:pt x="29" y="20"/>
                  </a:lnTo>
                  <a:lnTo>
                    <a:pt x="31" y="21"/>
                  </a:lnTo>
                  <a:lnTo>
                    <a:pt x="32" y="16"/>
                  </a:lnTo>
                  <a:lnTo>
                    <a:pt x="31" y="12"/>
                  </a:lnTo>
                  <a:lnTo>
                    <a:pt x="32" y="8"/>
                  </a:lnTo>
                  <a:lnTo>
                    <a:pt x="34" y="1"/>
                  </a:lnTo>
                  <a:lnTo>
                    <a:pt x="36" y="0"/>
                  </a:lnTo>
                  <a:lnTo>
                    <a:pt x="37" y="7"/>
                  </a:lnTo>
                  <a:lnTo>
                    <a:pt x="3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7" name="Freeform 214">
              <a:extLst>
                <a:ext uri="{FF2B5EF4-FFF2-40B4-BE49-F238E27FC236}">
                  <a16:creationId xmlns="" xmlns:a16="http://schemas.microsoft.com/office/drawing/2014/main" id="{7E766BB6-D8B7-C74B-741E-E07A4986FF02}"/>
                </a:ext>
              </a:extLst>
            </p:cNvPr>
            <p:cNvSpPr>
              <a:spLocks noChangeArrowheads="1"/>
            </p:cNvSpPr>
            <p:nvPr/>
          </p:nvSpPr>
          <p:spPr bwMode="auto">
            <a:xfrm>
              <a:off x="8990622" y="5934808"/>
              <a:ext cx="21981" cy="27474"/>
            </a:xfrm>
            <a:custGeom>
              <a:avLst/>
              <a:gdLst>
                <a:gd name="T0" fmla="*/ 5 w 17"/>
                <a:gd name="T1" fmla="*/ 6 h 21"/>
                <a:gd name="T2" fmla="*/ 7 w 17"/>
                <a:gd name="T3" fmla="*/ 7 h 21"/>
                <a:gd name="T4" fmla="*/ 9 w 17"/>
                <a:gd name="T5" fmla="*/ 6 h 21"/>
                <a:gd name="T6" fmla="*/ 10 w 17"/>
                <a:gd name="T7" fmla="*/ 7 h 21"/>
                <a:gd name="T8" fmla="*/ 12 w 17"/>
                <a:gd name="T9" fmla="*/ 12 h 21"/>
                <a:gd name="T10" fmla="*/ 16 w 17"/>
                <a:gd name="T11" fmla="*/ 14 h 21"/>
                <a:gd name="T12" fmla="*/ 16 w 17"/>
                <a:gd name="T13" fmla="*/ 17 h 21"/>
                <a:gd name="T14" fmla="*/ 13 w 17"/>
                <a:gd name="T15" fmla="*/ 19 h 21"/>
                <a:gd name="T16" fmla="*/ 9 w 17"/>
                <a:gd name="T17" fmla="*/ 20 h 21"/>
                <a:gd name="T18" fmla="*/ 6 w 17"/>
                <a:gd name="T19" fmla="*/ 18 h 21"/>
                <a:gd name="T20" fmla="*/ 5 w 17"/>
                <a:gd name="T21" fmla="*/ 15 h 21"/>
                <a:gd name="T22" fmla="*/ 3 w 17"/>
                <a:gd name="T23" fmla="*/ 10 h 21"/>
                <a:gd name="T24" fmla="*/ 0 w 17"/>
                <a:gd name="T25" fmla="*/ 6 h 21"/>
                <a:gd name="T26" fmla="*/ 0 w 17"/>
                <a:gd name="T27" fmla="*/ 1 h 21"/>
                <a:gd name="T28" fmla="*/ 3 w 17"/>
                <a:gd name="T29" fmla="*/ 0 h 21"/>
                <a:gd name="T30" fmla="*/ 5 w 17"/>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1">
                  <a:moveTo>
                    <a:pt x="5" y="6"/>
                  </a:moveTo>
                  <a:lnTo>
                    <a:pt x="7" y="7"/>
                  </a:lnTo>
                  <a:lnTo>
                    <a:pt x="9" y="6"/>
                  </a:lnTo>
                  <a:lnTo>
                    <a:pt x="10" y="7"/>
                  </a:lnTo>
                  <a:lnTo>
                    <a:pt x="12" y="12"/>
                  </a:lnTo>
                  <a:lnTo>
                    <a:pt x="16" y="14"/>
                  </a:lnTo>
                  <a:lnTo>
                    <a:pt x="16" y="17"/>
                  </a:lnTo>
                  <a:lnTo>
                    <a:pt x="13" y="19"/>
                  </a:lnTo>
                  <a:lnTo>
                    <a:pt x="9" y="20"/>
                  </a:lnTo>
                  <a:lnTo>
                    <a:pt x="6" y="18"/>
                  </a:lnTo>
                  <a:lnTo>
                    <a:pt x="5" y="15"/>
                  </a:lnTo>
                  <a:lnTo>
                    <a:pt x="3" y="10"/>
                  </a:lnTo>
                  <a:lnTo>
                    <a:pt x="0" y="6"/>
                  </a:lnTo>
                  <a:lnTo>
                    <a:pt x="0" y="1"/>
                  </a:lnTo>
                  <a:lnTo>
                    <a:pt x="3" y="0"/>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8" name="Freeform 215">
              <a:extLst>
                <a:ext uri="{FF2B5EF4-FFF2-40B4-BE49-F238E27FC236}">
                  <a16:creationId xmlns="" xmlns:a16="http://schemas.microsoft.com/office/drawing/2014/main" id="{447A5850-7AFB-2B45-FD29-124359D22DF4}"/>
                </a:ext>
              </a:extLst>
            </p:cNvPr>
            <p:cNvSpPr>
              <a:spLocks noChangeArrowheads="1"/>
            </p:cNvSpPr>
            <p:nvPr/>
          </p:nvSpPr>
          <p:spPr bwMode="auto">
            <a:xfrm>
              <a:off x="9122507" y="5896340"/>
              <a:ext cx="32971" cy="38468"/>
            </a:xfrm>
            <a:custGeom>
              <a:avLst/>
              <a:gdLst>
                <a:gd name="T0" fmla="*/ 23 w 25"/>
                <a:gd name="T1" fmla="*/ 6 h 32"/>
                <a:gd name="T2" fmla="*/ 24 w 25"/>
                <a:gd name="T3" fmla="*/ 11 h 32"/>
                <a:gd name="T4" fmla="*/ 24 w 25"/>
                <a:gd name="T5" fmla="*/ 14 h 32"/>
                <a:gd name="T6" fmla="*/ 21 w 25"/>
                <a:gd name="T7" fmla="*/ 20 h 32"/>
                <a:gd name="T8" fmla="*/ 14 w 25"/>
                <a:gd name="T9" fmla="*/ 27 h 32"/>
                <a:gd name="T10" fmla="*/ 14 w 25"/>
                <a:gd name="T11" fmla="*/ 28 h 32"/>
                <a:gd name="T12" fmla="*/ 12 w 25"/>
                <a:gd name="T13" fmla="*/ 30 h 32"/>
                <a:gd name="T14" fmla="*/ 8 w 25"/>
                <a:gd name="T15" fmla="*/ 31 h 32"/>
                <a:gd name="T16" fmla="*/ 7 w 25"/>
                <a:gd name="T17" fmla="*/ 30 h 32"/>
                <a:gd name="T18" fmla="*/ 7 w 25"/>
                <a:gd name="T19" fmla="*/ 24 h 32"/>
                <a:gd name="T20" fmla="*/ 6 w 25"/>
                <a:gd name="T21" fmla="*/ 22 h 32"/>
                <a:gd name="T22" fmla="*/ 3 w 25"/>
                <a:gd name="T23" fmla="*/ 25 h 32"/>
                <a:gd name="T24" fmla="*/ 0 w 25"/>
                <a:gd name="T25" fmla="*/ 22 h 32"/>
                <a:gd name="T26" fmla="*/ 0 w 25"/>
                <a:gd name="T27" fmla="*/ 18 h 32"/>
                <a:gd name="T28" fmla="*/ 2 w 25"/>
                <a:gd name="T29" fmla="*/ 16 h 32"/>
                <a:gd name="T30" fmla="*/ 4 w 25"/>
                <a:gd name="T31" fmla="*/ 12 h 32"/>
                <a:gd name="T32" fmla="*/ 8 w 25"/>
                <a:gd name="T33" fmla="*/ 10 h 32"/>
                <a:gd name="T34" fmla="*/ 11 w 25"/>
                <a:gd name="T35" fmla="*/ 11 h 32"/>
                <a:gd name="T36" fmla="*/ 21 w 25"/>
                <a:gd name="T37" fmla="*/ 0 h 32"/>
                <a:gd name="T38" fmla="*/ 22 w 25"/>
                <a:gd name="T39" fmla="*/ 2 h 32"/>
                <a:gd name="T40" fmla="*/ 23 w 25"/>
                <a:gd name="T4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2">
                  <a:moveTo>
                    <a:pt x="23" y="6"/>
                  </a:moveTo>
                  <a:lnTo>
                    <a:pt x="24" y="11"/>
                  </a:lnTo>
                  <a:lnTo>
                    <a:pt x="24" y="14"/>
                  </a:lnTo>
                  <a:lnTo>
                    <a:pt x="21" y="20"/>
                  </a:lnTo>
                  <a:lnTo>
                    <a:pt x="14" y="27"/>
                  </a:lnTo>
                  <a:lnTo>
                    <a:pt x="14" y="28"/>
                  </a:lnTo>
                  <a:lnTo>
                    <a:pt x="12" y="30"/>
                  </a:lnTo>
                  <a:lnTo>
                    <a:pt x="8" y="31"/>
                  </a:lnTo>
                  <a:lnTo>
                    <a:pt x="7" y="30"/>
                  </a:lnTo>
                  <a:lnTo>
                    <a:pt x="7" y="24"/>
                  </a:lnTo>
                  <a:lnTo>
                    <a:pt x="6" y="22"/>
                  </a:lnTo>
                  <a:lnTo>
                    <a:pt x="3" y="25"/>
                  </a:lnTo>
                  <a:lnTo>
                    <a:pt x="0" y="22"/>
                  </a:lnTo>
                  <a:lnTo>
                    <a:pt x="0" y="18"/>
                  </a:lnTo>
                  <a:lnTo>
                    <a:pt x="2" y="16"/>
                  </a:lnTo>
                  <a:lnTo>
                    <a:pt x="4" y="12"/>
                  </a:lnTo>
                  <a:lnTo>
                    <a:pt x="8" y="10"/>
                  </a:lnTo>
                  <a:lnTo>
                    <a:pt x="11" y="11"/>
                  </a:lnTo>
                  <a:lnTo>
                    <a:pt x="21" y="0"/>
                  </a:lnTo>
                  <a:lnTo>
                    <a:pt x="22" y="2"/>
                  </a:lnTo>
                  <a:lnTo>
                    <a:pt x="2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9" name="Freeform 216">
              <a:extLst>
                <a:ext uri="{FF2B5EF4-FFF2-40B4-BE49-F238E27FC236}">
                  <a16:creationId xmlns="" xmlns:a16="http://schemas.microsoft.com/office/drawing/2014/main" id="{C337E4CB-5252-C72B-25CC-76366A526CEC}"/>
                </a:ext>
              </a:extLst>
            </p:cNvPr>
            <p:cNvSpPr>
              <a:spLocks noChangeArrowheads="1"/>
            </p:cNvSpPr>
            <p:nvPr/>
          </p:nvSpPr>
          <p:spPr bwMode="auto">
            <a:xfrm>
              <a:off x="9155478" y="5879856"/>
              <a:ext cx="16487" cy="27474"/>
            </a:xfrm>
            <a:custGeom>
              <a:avLst/>
              <a:gdLst>
                <a:gd name="T0" fmla="*/ 12 w 15"/>
                <a:gd name="T1" fmla="*/ 18 h 22"/>
                <a:gd name="T2" fmla="*/ 6 w 15"/>
                <a:gd name="T3" fmla="*/ 21 h 22"/>
                <a:gd name="T4" fmla="*/ 2 w 15"/>
                <a:gd name="T5" fmla="*/ 18 h 22"/>
                <a:gd name="T6" fmla="*/ 1 w 15"/>
                <a:gd name="T7" fmla="*/ 14 h 22"/>
                <a:gd name="T8" fmla="*/ 0 w 15"/>
                <a:gd name="T9" fmla="*/ 7 h 22"/>
                <a:gd name="T10" fmla="*/ 2 w 15"/>
                <a:gd name="T11" fmla="*/ 2 h 22"/>
                <a:gd name="T12" fmla="*/ 4 w 15"/>
                <a:gd name="T13" fmla="*/ 0 h 22"/>
                <a:gd name="T14" fmla="*/ 6 w 15"/>
                <a:gd name="T15" fmla="*/ 2 h 22"/>
                <a:gd name="T16" fmla="*/ 6 w 15"/>
                <a:gd name="T17" fmla="*/ 3 h 22"/>
                <a:gd name="T18" fmla="*/ 9 w 15"/>
                <a:gd name="T19" fmla="*/ 5 h 22"/>
                <a:gd name="T20" fmla="*/ 14 w 15"/>
                <a:gd name="T21" fmla="*/ 10 h 22"/>
                <a:gd name="T22" fmla="*/ 12 w 15"/>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2">
                  <a:moveTo>
                    <a:pt x="12" y="18"/>
                  </a:moveTo>
                  <a:lnTo>
                    <a:pt x="6" y="21"/>
                  </a:lnTo>
                  <a:lnTo>
                    <a:pt x="2" y="18"/>
                  </a:lnTo>
                  <a:lnTo>
                    <a:pt x="1" y="14"/>
                  </a:lnTo>
                  <a:lnTo>
                    <a:pt x="0" y="7"/>
                  </a:lnTo>
                  <a:lnTo>
                    <a:pt x="2" y="2"/>
                  </a:lnTo>
                  <a:lnTo>
                    <a:pt x="4" y="0"/>
                  </a:lnTo>
                  <a:lnTo>
                    <a:pt x="6" y="2"/>
                  </a:lnTo>
                  <a:lnTo>
                    <a:pt x="6" y="3"/>
                  </a:lnTo>
                  <a:lnTo>
                    <a:pt x="9" y="5"/>
                  </a:lnTo>
                  <a:lnTo>
                    <a:pt x="14" y="10"/>
                  </a:lnTo>
                  <a:lnTo>
                    <a:pt x="12"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0" name="Freeform 217">
              <a:extLst>
                <a:ext uri="{FF2B5EF4-FFF2-40B4-BE49-F238E27FC236}">
                  <a16:creationId xmlns="" xmlns:a16="http://schemas.microsoft.com/office/drawing/2014/main" id="{9E18D658-862E-0D3C-EBB1-86E23B086784}"/>
                </a:ext>
              </a:extLst>
            </p:cNvPr>
            <p:cNvSpPr>
              <a:spLocks noChangeArrowheads="1"/>
            </p:cNvSpPr>
            <p:nvPr/>
          </p:nvSpPr>
          <p:spPr bwMode="auto">
            <a:xfrm>
              <a:off x="9089535" y="5868865"/>
              <a:ext cx="60449" cy="38465"/>
            </a:xfrm>
            <a:custGeom>
              <a:avLst/>
              <a:gdLst>
                <a:gd name="T0" fmla="*/ 46 w 47"/>
                <a:gd name="T1" fmla="*/ 3 h 33"/>
                <a:gd name="T2" fmla="*/ 46 w 47"/>
                <a:gd name="T3" fmla="*/ 6 h 33"/>
                <a:gd name="T4" fmla="*/ 45 w 47"/>
                <a:gd name="T5" fmla="*/ 9 h 33"/>
                <a:gd name="T6" fmla="*/ 42 w 47"/>
                <a:gd name="T7" fmla="*/ 12 h 33"/>
                <a:gd name="T8" fmla="*/ 34 w 47"/>
                <a:gd name="T9" fmla="*/ 24 h 33"/>
                <a:gd name="T10" fmla="*/ 30 w 47"/>
                <a:gd name="T11" fmla="*/ 26 h 33"/>
                <a:gd name="T12" fmla="*/ 29 w 47"/>
                <a:gd name="T13" fmla="*/ 28 h 33"/>
                <a:gd name="T14" fmla="*/ 27 w 47"/>
                <a:gd name="T15" fmla="*/ 29 h 33"/>
                <a:gd name="T16" fmla="*/ 21 w 47"/>
                <a:gd name="T17" fmla="*/ 27 h 33"/>
                <a:gd name="T18" fmla="*/ 20 w 47"/>
                <a:gd name="T19" fmla="*/ 30 h 33"/>
                <a:gd name="T20" fmla="*/ 18 w 47"/>
                <a:gd name="T21" fmla="*/ 32 h 33"/>
                <a:gd name="T22" fmla="*/ 14 w 47"/>
                <a:gd name="T23" fmla="*/ 32 h 33"/>
                <a:gd name="T24" fmla="*/ 12 w 47"/>
                <a:gd name="T25" fmla="*/ 32 h 33"/>
                <a:gd name="T26" fmla="*/ 5 w 47"/>
                <a:gd name="T27" fmla="*/ 27 h 33"/>
                <a:gd name="T28" fmla="*/ 3 w 47"/>
                <a:gd name="T29" fmla="*/ 22 h 33"/>
                <a:gd name="T30" fmla="*/ 0 w 47"/>
                <a:gd name="T31" fmla="*/ 18 h 33"/>
                <a:gd name="T32" fmla="*/ 5 w 47"/>
                <a:gd name="T33" fmla="*/ 18 h 33"/>
                <a:gd name="T34" fmla="*/ 8 w 47"/>
                <a:gd name="T35" fmla="*/ 17 h 33"/>
                <a:gd name="T36" fmla="*/ 12 w 47"/>
                <a:gd name="T37" fmla="*/ 18 h 33"/>
                <a:gd name="T38" fmla="*/ 14 w 47"/>
                <a:gd name="T39" fmla="*/ 14 h 33"/>
                <a:gd name="T40" fmla="*/ 18 w 47"/>
                <a:gd name="T41" fmla="*/ 14 h 33"/>
                <a:gd name="T42" fmla="*/ 27 w 47"/>
                <a:gd name="T43" fmla="*/ 11 h 33"/>
                <a:gd name="T44" fmla="*/ 31 w 47"/>
                <a:gd name="T45" fmla="*/ 12 h 33"/>
                <a:gd name="T46" fmla="*/ 38 w 47"/>
                <a:gd name="T47" fmla="*/ 3 h 33"/>
                <a:gd name="T48" fmla="*/ 41 w 47"/>
                <a:gd name="T49" fmla="*/ 3 h 33"/>
                <a:gd name="T50" fmla="*/ 45 w 47"/>
                <a:gd name="T51" fmla="*/ 0 h 33"/>
                <a:gd name="T52" fmla="*/ 46 w 47"/>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3">
                  <a:moveTo>
                    <a:pt x="46" y="3"/>
                  </a:moveTo>
                  <a:lnTo>
                    <a:pt x="46" y="6"/>
                  </a:lnTo>
                  <a:lnTo>
                    <a:pt x="45" y="9"/>
                  </a:lnTo>
                  <a:lnTo>
                    <a:pt x="42" y="12"/>
                  </a:lnTo>
                  <a:lnTo>
                    <a:pt x="34" y="24"/>
                  </a:lnTo>
                  <a:lnTo>
                    <a:pt x="30" y="26"/>
                  </a:lnTo>
                  <a:lnTo>
                    <a:pt x="29" y="28"/>
                  </a:lnTo>
                  <a:lnTo>
                    <a:pt x="27" y="29"/>
                  </a:lnTo>
                  <a:lnTo>
                    <a:pt x="21" y="27"/>
                  </a:lnTo>
                  <a:lnTo>
                    <a:pt x="20" y="30"/>
                  </a:lnTo>
                  <a:lnTo>
                    <a:pt x="18" y="32"/>
                  </a:lnTo>
                  <a:lnTo>
                    <a:pt x="14" y="32"/>
                  </a:lnTo>
                  <a:lnTo>
                    <a:pt x="12" y="32"/>
                  </a:lnTo>
                  <a:lnTo>
                    <a:pt x="5" y="27"/>
                  </a:lnTo>
                  <a:lnTo>
                    <a:pt x="3" y="22"/>
                  </a:lnTo>
                  <a:lnTo>
                    <a:pt x="0" y="18"/>
                  </a:lnTo>
                  <a:lnTo>
                    <a:pt x="5" y="18"/>
                  </a:lnTo>
                  <a:lnTo>
                    <a:pt x="8" y="17"/>
                  </a:lnTo>
                  <a:lnTo>
                    <a:pt x="12" y="18"/>
                  </a:lnTo>
                  <a:lnTo>
                    <a:pt x="14" y="14"/>
                  </a:lnTo>
                  <a:lnTo>
                    <a:pt x="18" y="14"/>
                  </a:lnTo>
                  <a:lnTo>
                    <a:pt x="27" y="11"/>
                  </a:lnTo>
                  <a:lnTo>
                    <a:pt x="31" y="12"/>
                  </a:lnTo>
                  <a:lnTo>
                    <a:pt x="38" y="3"/>
                  </a:lnTo>
                  <a:lnTo>
                    <a:pt x="41" y="3"/>
                  </a:lnTo>
                  <a:lnTo>
                    <a:pt x="45" y="0"/>
                  </a:lnTo>
                  <a:lnTo>
                    <a:pt x="4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1" name="Freeform 219">
              <a:extLst>
                <a:ext uri="{FF2B5EF4-FFF2-40B4-BE49-F238E27FC236}">
                  <a16:creationId xmlns="" xmlns:a16="http://schemas.microsoft.com/office/drawing/2014/main" id="{A3BCB02F-39F3-8E3F-8944-DBB5FAAC6742}"/>
                </a:ext>
              </a:extLst>
            </p:cNvPr>
            <p:cNvSpPr>
              <a:spLocks noChangeArrowheads="1"/>
            </p:cNvSpPr>
            <p:nvPr/>
          </p:nvSpPr>
          <p:spPr bwMode="auto">
            <a:xfrm>
              <a:off x="9221420" y="5830397"/>
              <a:ext cx="32971" cy="21981"/>
            </a:xfrm>
            <a:custGeom>
              <a:avLst/>
              <a:gdLst>
                <a:gd name="T0" fmla="*/ 8 w 28"/>
                <a:gd name="T1" fmla="*/ 0 h 19"/>
                <a:gd name="T2" fmla="*/ 17 w 28"/>
                <a:gd name="T3" fmla="*/ 4 h 19"/>
                <a:gd name="T4" fmla="*/ 20 w 28"/>
                <a:gd name="T5" fmla="*/ 4 h 19"/>
                <a:gd name="T6" fmla="*/ 24 w 28"/>
                <a:gd name="T7" fmla="*/ 10 h 19"/>
                <a:gd name="T8" fmla="*/ 27 w 28"/>
                <a:gd name="T9" fmla="*/ 10 h 19"/>
                <a:gd name="T10" fmla="*/ 26 w 28"/>
                <a:gd name="T11" fmla="*/ 14 h 19"/>
                <a:gd name="T12" fmla="*/ 22 w 28"/>
                <a:gd name="T13" fmla="*/ 16 h 19"/>
                <a:gd name="T14" fmla="*/ 15 w 28"/>
                <a:gd name="T15" fmla="*/ 17 h 19"/>
                <a:gd name="T16" fmla="*/ 14 w 28"/>
                <a:gd name="T17" fmla="*/ 18 h 19"/>
                <a:gd name="T18" fmla="*/ 8 w 28"/>
                <a:gd name="T19" fmla="*/ 17 h 19"/>
                <a:gd name="T20" fmla="*/ 5 w 28"/>
                <a:gd name="T21" fmla="*/ 11 h 19"/>
                <a:gd name="T22" fmla="*/ 0 w 28"/>
                <a:gd name="T23" fmla="*/ 10 h 19"/>
                <a:gd name="T24" fmla="*/ 0 w 28"/>
                <a:gd name="T25" fmla="*/ 9 h 19"/>
                <a:gd name="T26" fmla="*/ 3 w 28"/>
                <a:gd name="T27" fmla="*/ 4 h 19"/>
                <a:gd name="T28" fmla="*/ 8 w 2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9">
                  <a:moveTo>
                    <a:pt x="8" y="0"/>
                  </a:moveTo>
                  <a:lnTo>
                    <a:pt x="17" y="4"/>
                  </a:lnTo>
                  <a:lnTo>
                    <a:pt x="20" y="4"/>
                  </a:lnTo>
                  <a:lnTo>
                    <a:pt x="24" y="10"/>
                  </a:lnTo>
                  <a:lnTo>
                    <a:pt x="27" y="10"/>
                  </a:lnTo>
                  <a:lnTo>
                    <a:pt x="26" y="14"/>
                  </a:lnTo>
                  <a:lnTo>
                    <a:pt x="22" y="16"/>
                  </a:lnTo>
                  <a:lnTo>
                    <a:pt x="15" y="17"/>
                  </a:lnTo>
                  <a:lnTo>
                    <a:pt x="14" y="18"/>
                  </a:lnTo>
                  <a:lnTo>
                    <a:pt x="8" y="17"/>
                  </a:lnTo>
                  <a:lnTo>
                    <a:pt x="5" y="11"/>
                  </a:lnTo>
                  <a:lnTo>
                    <a:pt x="0" y="10"/>
                  </a:lnTo>
                  <a:lnTo>
                    <a:pt x="0" y="9"/>
                  </a:lnTo>
                  <a:lnTo>
                    <a:pt x="3" y="4"/>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2" name="Freeform 220">
              <a:extLst>
                <a:ext uri="{FF2B5EF4-FFF2-40B4-BE49-F238E27FC236}">
                  <a16:creationId xmlns="" xmlns:a16="http://schemas.microsoft.com/office/drawing/2014/main" id="{7E040127-820D-D874-F171-A94515266EAD}"/>
                </a:ext>
              </a:extLst>
            </p:cNvPr>
            <p:cNvSpPr>
              <a:spLocks noChangeArrowheads="1"/>
            </p:cNvSpPr>
            <p:nvPr/>
          </p:nvSpPr>
          <p:spPr bwMode="auto">
            <a:xfrm>
              <a:off x="8776311" y="7297615"/>
              <a:ext cx="395654" cy="373673"/>
            </a:xfrm>
            <a:custGeom>
              <a:avLst/>
              <a:gdLst>
                <a:gd name="T0" fmla="*/ 208 w 318"/>
                <a:gd name="T1" fmla="*/ 23 h 301"/>
                <a:gd name="T2" fmla="*/ 275 w 318"/>
                <a:gd name="T3" fmla="*/ 27 h 301"/>
                <a:gd name="T4" fmla="*/ 283 w 318"/>
                <a:gd name="T5" fmla="*/ 28 h 301"/>
                <a:gd name="T6" fmla="*/ 294 w 318"/>
                <a:gd name="T7" fmla="*/ 35 h 301"/>
                <a:gd name="T8" fmla="*/ 298 w 318"/>
                <a:gd name="T9" fmla="*/ 49 h 301"/>
                <a:gd name="T10" fmla="*/ 311 w 318"/>
                <a:gd name="T11" fmla="*/ 104 h 301"/>
                <a:gd name="T12" fmla="*/ 298 w 318"/>
                <a:gd name="T13" fmla="*/ 122 h 301"/>
                <a:gd name="T14" fmla="*/ 288 w 318"/>
                <a:gd name="T15" fmla="*/ 137 h 301"/>
                <a:gd name="T16" fmla="*/ 301 w 318"/>
                <a:gd name="T17" fmla="*/ 146 h 301"/>
                <a:gd name="T18" fmla="*/ 302 w 318"/>
                <a:gd name="T19" fmla="*/ 161 h 301"/>
                <a:gd name="T20" fmla="*/ 303 w 318"/>
                <a:gd name="T21" fmla="*/ 179 h 301"/>
                <a:gd name="T22" fmla="*/ 310 w 318"/>
                <a:gd name="T23" fmla="*/ 196 h 301"/>
                <a:gd name="T24" fmla="*/ 316 w 318"/>
                <a:gd name="T25" fmla="*/ 211 h 301"/>
                <a:gd name="T26" fmla="*/ 316 w 318"/>
                <a:gd name="T27" fmla="*/ 216 h 301"/>
                <a:gd name="T28" fmla="*/ 313 w 318"/>
                <a:gd name="T29" fmla="*/ 232 h 301"/>
                <a:gd name="T30" fmla="*/ 290 w 318"/>
                <a:gd name="T31" fmla="*/ 248 h 301"/>
                <a:gd name="T32" fmla="*/ 271 w 318"/>
                <a:gd name="T33" fmla="*/ 275 h 301"/>
                <a:gd name="T34" fmla="*/ 273 w 318"/>
                <a:gd name="T35" fmla="*/ 292 h 301"/>
                <a:gd name="T36" fmla="*/ 277 w 318"/>
                <a:gd name="T37" fmla="*/ 299 h 301"/>
                <a:gd name="T38" fmla="*/ 265 w 318"/>
                <a:gd name="T39" fmla="*/ 297 h 301"/>
                <a:gd name="T40" fmla="*/ 247 w 318"/>
                <a:gd name="T41" fmla="*/ 285 h 301"/>
                <a:gd name="T42" fmla="*/ 223 w 318"/>
                <a:gd name="T43" fmla="*/ 281 h 301"/>
                <a:gd name="T44" fmla="*/ 212 w 318"/>
                <a:gd name="T45" fmla="*/ 285 h 301"/>
                <a:gd name="T46" fmla="*/ 200 w 318"/>
                <a:gd name="T47" fmla="*/ 282 h 301"/>
                <a:gd name="T48" fmla="*/ 192 w 318"/>
                <a:gd name="T49" fmla="*/ 286 h 301"/>
                <a:gd name="T50" fmla="*/ 180 w 318"/>
                <a:gd name="T51" fmla="*/ 292 h 301"/>
                <a:gd name="T52" fmla="*/ 180 w 318"/>
                <a:gd name="T53" fmla="*/ 283 h 301"/>
                <a:gd name="T54" fmla="*/ 174 w 318"/>
                <a:gd name="T55" fmla="*/ 280 h 301"/>
                <a:gd name="T56" fmla="*/ 164 w 318"/>
                <a:gd name="T57" fmla="*/ 275 h 301"/>
                <a:gd name="T58" fmla="*/ 153 w 318"/>
                <a:gd name="T59" fmla="*/ 276 h 301"/>
                <a:gd name="T60" fmla="*/ 141 w 318"/>
                <a:gd name="T61" fmla="*/ 261 h 301"/>
                <a:gd name="T62" fmla="*/ 133 w 318"/>
                <a:gd name="T63" fmla="*/ 256 h 301"/>
                <a:gd name="T64" fmla="*/ 125 w 318"/>
                <a:gd name="T65" fmla="*/ 251 h 301"/>
                <a:gd name="T66" fmla="*/ 118 w 318"/>
                <a:gd name="T67" fmla="*/ 253 h 301"/>
                <a:gd name="T68" fmla="*/ 110 w 318"/>
                <a:gd name="T69" fmla="*/ 245 h 301"/>
                <a:gd name="T70" fmla="*/ 114 w 318"/>
                <a:gd name="T71" fmla="*/ 237 h 301"/>
                <a:gd name="T72" fmla="*/ 96 w 318"/>
                <a:gd name="T73" fmla="*/ 233 h 301"/>
                <a:gd name="T74" fmla="*/ 91 w 318"/>
                <a:gd name="T75" fmla="*/ 239 h 301"/>
                <a:gd name="T76" fmla="*/ 82 w 318"/>
                <a:gd name="T77" fmla="*/ 247 h 301"/>
                <a:gd name="T78" fmla="*/ 70 w 318"/>
                <a:gd name="T79" fmla="*/ 235 h 301"/>
                <a:gd name="T80" fmla="*/ 67 w 318"/>
                <a:gd name="T81" fmla="*/ 229 h 301"/>
                <a:gd name="T82" fmla="*/ 73 w 318"/>
                <a:gd name="T83" fmla="*/ 223 h 301"/>
                <a:gd name="T84" fmla="*/ 60 w 318"/>
                <a:gd name="T85" fmla="*/ 222 h 301"/>
                <a:gd name="T86" fmla="*/ 51 w 318"/>
                <a:gd name="T87" fmla="*/ 215 h 301"/>
                <a:gd name="T88" fmla="*/ 37 w 318"/>
                <a:gd name="T89" fmla="*/ 210 h 301"/>
                <a:gd name="T90" fmla="*/ 27 w 318"/>
                <a:gd name="T91" fmla="*/ 202 h 301"/>
                <a:gd name="T92" fmla="*/ 21 w 318"/>
                <a:gd name="T93" fmla="*/ 209 h 301"/>
                <a:gd name="T94" fmla="*/ 25 w 318"/>
                <a:gd name="T95" fmla="*/ 180 h 301"/>
                <a:gd name="T96" fmla="*/ 19 w 318"/>
                <a:gd name="T97" fmla="*/ 168 h 301"/>
                <a:gd name="T98" fmla="*/ 18 w 318"/>
                <a:gd name="T99" fmla="*/ 154 h 301"/>
                <a:gd name="T100" fmla="*/ 18 w 318"/>
                <a:gd name="T101" fmla="*/ 143 h 301"/>
                <a:gd name="T102" fmla="*/ 13 w 318"/>
                <a:gd name="T103" fmla="*/ 133 h 301"/>
                <a:gd name="T104" fmla="*/ 0 w 318"/>
                <a:gd name="T105" fmla="*/ 105 h 301"/>
                <a:gd name="T106" fmla="*/ 8 w 318"/>
                <a:gd name="T107" fmla="*/ 88 h 301"/>
                <a:gd name="T108" fmla="*/ 4 w 318"/>
                <a:gd name="T109" fmla="*/ 61 h 301"/>
                <a:gd name="T110" fmla="*/ 13 w 318"/>
                <a:gd name="T111" fmla="*/ 61 h 301"/>
                <a:gd name="T112" fmla="*/ 2 w 318"/>
                <a:gd name="T113" fmla="*/ 50 h 301"/>
                <a:gd name="T114" fmla="*/ 36 w 318"/>
                <a:gd name="T115" fmla="*/ 38 h 301"/>
                <a:gd name="T116" fmla="*/ 69 w 318"/>
                <a:gd name="T117" fmla="*/ 26 h 301"/>
                <a:gd name="T118" fmla="*/ 99 w 318"/>
                <a:gd name="T119" fmla="*/ 6 h 301"/>
                <a:gd name="T120" fmla="*/ 147 w 318"/>
                <a:gd name="T121" fmla="*/ 8 h 301"/>
                <a:gd name="T122" fmla="*/ 142 w 318"/>
                <a:gd name="T123" fmla="*/ 18 h 301"/>
                <a:gd name="T124" fmla="*/ 173 w 318"/>
                <a:gd name="T125" fmla="*/ 2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01">
                  <a:moveTo>
                    <a:pt x="174" y="21"/>
                  </a:moveTo>
                  <a:lnTo>
                    <a:pt x="175" y="22"/>
                  </a:lnTo>
                  <a:lnTo>
                    <a:pt x="185" y="22"/>
                  </a:lnTo>
                  <a:lnTo>
                    <a:pt x="193" y="23"/>
                  </a:lnTo>
                  <a:lnTo>
                    <a:pt x="208" y="23"/>
                  </a:lnTo>
                  <a:lnTo>
                    <a:pt x="223" y="24"/>
                  </a:lnTo>
                  <a:lnTo>
                    <a:pt x="239" y="25"/>
                  </a:lnTo>
                  <a:lnTo>
                    <a:pt x="255" y="26"/>
                  </a:lnTo>
                  <a:lnTo>
                    <a:pt x="274" y="27"/>
                  </a:lnTo>
                  <a:lnTo>
                    <a:pt x="275" y="27"/>
                  </a:lnTo>
                  <a:lnTo>
                    <a:pt x="277" y="24"/>
                  </a:lnTo>
                  <a:lnTo>
                    <a:pt x="279" y="24"/>
                  </a:lnTo>
                  <a:lnTo>
                    <a:pt x="281" y="26"/>
                  </a:lnTo>
                  <a:lnTo>
                    <a:pt x="282" y="27"/>
                  </a:lnTo>
                  <a:lnTo>
                    <a:pt x="283" y="28"/>
                  </a:lnTo>
                  <a:lnTo>
                    <a:pt x="284" y="29"/>
                  </a:lnTo>
                  <a:lnTo>
                    <a:pt x="285" y="29"/>
                  </a:lnTo>
                  <a:lnTo>
                    <a:pt x="288" y="30"/>
                  </a:lnTo>
                  <a:lnTo>
                    <a:pt x="291" y="33"/>
                  </a:lnTo>
                  <a:lnTo>
                    <a:pt x="294" y="35"/>
                  </a:lnTo>
                  <a:lnTo>
                    <a:pt x="296" y="38"/>
                  </a:lnTo>
                  <a:lnTo>
                    <a:pt x="298" y="41"/>
                  </a:lnTo>
                  <a:lnTo>
                    <a:pt x="298" y="45"/>
                  </a:lnTo>
                  <a:lnTo>
                    <a:pt x="298" y="48"/>
                  </a:lnTo>
                  <a:lnTo>
                    <a:pt x="298" y="49"/>
                  </a:lnTo>
                  <a:lnTo>
                    <a:pt x="301" y="68"/>
                  </a:lnTo>
                  <a:lnTo>
                    <a:pt x="307" y="85"/>
                  </a:lnTo>
                  <a:lnTo>
                    <a:pt x="309" y="93"/>
                  </a:lnTo>
                  <a:lnTo>
                    <a:pt x="311" y="97"/>
                  </a:lnTo>
                  <a:lnTo>
                    <a:pt x="311" y="104"/>
                  </a:lnTo>
                  <a:lnTo>
                    <a:pt x="311" y="108"/>
                  </a:lnTo>
                  <a:lnTo>
                    <a:pt x="311" y="111"/>
                  </a:lnTo>
                  <a:lnTo>
                    <a:pt x="311" y="115"/>
                  </a:lnTo>
                  <a:lnTo>
                    <a:pt x="309" y="117"/>
                  </a:lnTo>
                  <a:lnTo>
                    <a:pt x="298" y="122"/>
                  </a:lnTo>
                  <a:lnTo>
                    <a:pt x="295" y="124"/>
                  </a:lnTo>
                  <a:lnTo>
                    <a:pt x="292" y="129"/>
                  </a:lnTo>
                  <a:lnTo>
                    <a:pt x="288" y="133"/>
                  </a:lnTo>
                  <a:lnTo>
                    <a:pt x="288" y="135"/>
                  </a:lnTo>
                  <a:lnTo>
                    <a:pt x="288" y="137"/>
                  </a:lnTo>
                  <a:lnTo>
                    <a:pt x="288" y="138"/>
                  </a:lnTo>
                  <a:lnTo>
                    <a:pt x="293" y="140"/>
                  </a:lnTo>
                  <a:lnTo>
                    <a:pt x="297" y="143"/>
                  </a:lnTo>
                  <a:lnTo>
                    <a:pt x="298" y="144"/>
                  </a:lnTo>
                  <a:lnTo>
                    <a:pt x="301" y="146"/>
                  </a:lnTo>
                  <a:lnTo>
                    <a:pt x="303" y="148"/>
                  </a:lnTo>
                  <a:lnTo>
                    <a:pt x="303" y="149"/>
                  </a:lnTo>
                  <a:lnTo>
                    <a:pt x="303" y="152"/>
                  </a:lnTo>
                  <a:lnTo>
                    <a:pt x="301" y="157"/>
                  </a:lnTo>
                  <a:lnTo>
                    <a:pt x="302" y="161"/>
                  </a:lnTo>
                  <a:lnTo>
                    <a:pt x="301" y="163"/>
                  </a:lnTo>
                  <a:lnTo>
                    <a:pt x="300" y="166"/>
                  </a:lnTo>
                  <a:lnTo>
                    <a:pt x="300" y="171"/>
                  </a:lnTo>
                  <a:lnTo>
                    <a:pt x="301" y="176"/>
                  </a:lnTo>
                  <a:lnTo>
                    <a:pt x="303" y="179"/>
                  </a:lnTo>
                  <a:lnTo>
                    <a:pt x="304" y="182"/>
                  </a:lnTo>
                  <a:lnTo>
                    <a:pt x="303" y="184"/>
                  </a:lnTo>
                  <a:lnTo>
                    <a:pt x="303" y="187"/>
                  </a:lnTo>
                  <a:lnTo>
                    <a:pt x="305" y="189"/>
                  </a:lnTo>
                  <a:lnTo>
                    <a:pt x="310" y="196"/>
                  </a:lnTo>
                  <a:lnTo>
                    <a:pt x="312" y="202"/>
                  </a:lnTo>
                  <a:lnTo>
                    <a:pt x="314" y="205"/>
                  </a:lnTo>
                  <a:lnTo>
                    <a:pt x="317" y="209"/>
                  </a:lnTo>
                  <a:lnTo>
                    <a:pt x="317" y="210"/>
                  </a:lnTo>
                  <a:lnTo>
                    <a:pt x="316" y="211"/>
                  </a:lnTo>
                  <a:lnTo>
                    <a:pt x="315" y="212"/>
                  </a:lnTo>
                  <a:lnTo>
                    <a:pt x="314" y="212"/>
                  </a:lnTo>
                  <a:lnTo>
                    <a:pt x="314" y="213"/>
                  </a:lnTo>
                  <a:lnTo>
                    <a:pt x="314" y="214"/>
                  </a:lnTo>
                  <a:lnTo>
                    <a:pt x="316" y="216"/>
                  </a:lnTo>
                  <a:lnTo>
                    <a:pt x="317" y="222"/>
                  </a:lnTo>
                  <a:lnTo>
                    <a:pt x="317" y="226"/>
                  </a:lnTo>
                  <a:lnTo>
                    <a:pt x="316" y="227"/>
                  </a:lnTo>
                  <a:lnTo>
                    <a:pt x="314" y="229"/>
                  </a:lnTo>
                  <a:lnTo>
                    <a:pt x="313" y="232"/>
                  </a:lnTo>
                  <a:lnTo>
                    <a:pt x="305" y="234"/>
                  </a:lnTo>
                  <a:lnTo>
                    <a:pt x="303" y="236"/>
                  </a:lnTo>
                  <a:lnTo>
                    <a:pt x="298" y="241"/>
                  </a:lnTo>
                  <a:lnTo>
                    <a:pt x="295" y="243"/>
                  </a:lnTo>
                  <a:lnTo>
                    <a:pt x="290" y="248"/>
                  </a:lnTo>
                  <a:lnTo>
                    <a:pt x="284" y="257"/>
                  </a:lnTo>
                  <a:lnTo>
                    <a:pt x="281" y="261"/>
                  </a:lnTo>
                  <a:lnTo>
                    <a:pt x="279" y="264"/>
                  </a:lnTo>
                  <a:lnTo>
                    <a:pt x="273" y="272"/>
                  </a:lnTo>
                  <a:lnTo>
                    <a:pt x="271" y="275"/>
                  </a:lnTo>
                  <a:lnTo>
                    <a:pt x="271" y="278"/>
                  </a:lnTo>
                  <a:lnTo>
                    <a:pt x="273" y="284"/>
                  </a:lnTo>
                  <a:lnTo>
                    <a:pt x="274" y="287"/>
                  </a:lnTo>
                  <a:lnTo>
                    <a:pt x="273" y="289"/>
                  </a:lnTo>
                  <a:lnTo>
                    <a:pt x="273" y="292"/>
                  </a:lnTo>
                  <a:lnTo>
                    <a:pt x="273" y="293"/>
                  </a:lnTo>
                  <a:lnTo>
                    <a:pt x="275" y="294"/>
                  </a:lnTo>
                  <a:lnTo>
                    <a:pt x="277" y="297"/>
                  </a:lnTo>
                  <a:lnTo>
                    <a:pt x="277" y="298"/>
                  </a:lnTo>
                  <a:lnTo>
                    <a:pt x="277" y="299"/>
                  </a:lnTo>
                  <a:lnTo>
                    <a:pt x="276" y="300"/>
                  </a:lnTo>
                  <a:lnTo>
                    <a:pt x="273" y="299"/>
                  </a:lnTo>
                  <a:lnTo>
                    <a:pt x="269" y="297"/>
                  </a:lnTo>
                  <a:lnTo>
                    <a:pt x="268" y="297"/>
                  </a:lnTo>
                  <a:lnTo>
                    <a:pt x="265" y="297"/>
                  </a:lnTo>
                  <a:lnTo>
                    <a:pt x="257" y="294"/>
                  </a:lnTo>
                  <a:lnTo>
                    <a:pt x="251" y="291"/>
                  </a:lnTo>
                  <a:lnTo>
                    <a:pt x="251" y="289"/>
                  </a:lnTo>
                  <a:lnTo>
                    <a:pt x="249" y="286"/>
                  </a:lnTo>
                  <a:lnTo>
                    <a:pt x="247" y="285"/>
                  </a:lnTo>
                  <a:lnTo>
                    <a:pt x="242" y="283"/>
                  </a:lnTo>
                  <a:lnTo>
                    <a:pt x="239" y="281"/>
                  </a:lnTo>
                  <a:lnTo>
                    <a:pt x="230" y="280"/>
                  </a:lnTo>
                  <a:lnTo>
                    <a:pt x="225" y="280"/>
                  </a:lnTo>
                  <a:lnTo>
                    <a:pt x="223" y="281"/>
                  </a:lnTo>
                  <a:lnTo>
                    <a:pt x="221" y="281"/>
                  </a:lnTo>
                  <a:lnTo>
                    <a:pt x="219" y="285"/>
                  </a:lnTo>
                  <a:lnTo>
                    <a:pt x="217" y="286"/>
                  </a:lnTo>
                  <a:lnTo>
                    <a:pt x="214" y="286"/>
                  </a:lnTo>
                  <a:lnTo>
                    <a:pt x="212" y="285"/>
                  </a:lnTo>
                  <a:lnTo>
                    <a:pt x="210" y="283"/>
                  </a:lnTo>
                  <a:lnTo>
                    <a:pt x="207" y="282"/>
                  </a:lnTo>
                  <a:lnTo>
                    <a:pt x="203" y="283"/>
                  </a:lnTo>
                  <a:lnTo>
                    <a:pt x="202" y="282"/>
                  </a:lnTo>
                  <a:lnTo>
                    <a:pt x="200" y="282"/>
                  </a:lnTo>
                  <a:lnTo>
                    <a:pt x="200" y="283"/>
                  </a:lnTo>
                  <a:lnTo>
                    <a:pt x="198" y="282"/>
                  </a:lnTo>
                  <a:lnTo>
                    <a:pt x="196" y="283"/>
                  </a:lnTo>
                  <a:lnTo>
                    <a:pt x="194" y="285"/>
                  </a:lnTo>
                  <a:lnTo>
                    <a:pt x="192" y="286"/>
                  </a:lnTo>
                  <a:lnTo>
                    <a:pt x="190" y="288"/>
                  </a:lnTo>
                  <a:lnTo>
                    <a:pt x="188" y="292"/>
                  </a:lnTo>
                  <a:lnTo>
                    <a:pt x="184" y="291"/>
                  </a:lnTo>
                  <a:lnTo>
                    <a:pt x="183" y="291"/>
                  </a:lnTo>
                  <a:lnTo>
                    <a:pt x="180" y="292"/>
                  </a:lnTo>
                  <a:lnTo>
                    <a:pt x="179" y="291"/>
                  </a:lnTo>
                  <a:lnTo>
                    <a:pt x="179" y="289"/>
                  </a:lnTo>
                  <a:lnTo>
                    <a:pt x="180" y="288"/>
                  </a:lnTo>
                  <a:lnTo>
                    <a:pt x="180" y="286"/>
                  </a:lnTo>
                  <a:lnTo>
                    <a:pt x="180" y="283"/>
                  </a:lnTo>
                  <a:lnTo>
                    <a:pt x="178" y="282"/>
                  </a:lnTo>
                  <a:lnTo>
                    <a:pt x="176" y="282"/>
                  </a:lnTo>
                  <a:lnTo>
                    <a:pt x="175" y="281"/>
                  </a:lnTo>
                  <a:lnTo>
                    <a:pt x="175" y="280"/>
                  </a:lnTo>
                  <a:lnTo>
                    <a:pt x="174" y="280"/>
                  </a:lnTo>
                  <a:lnTo>
                    <a:pt x="172" y="276"/>
                  </a:lnTo>
                  <a:lnTo>
                    <a:pt x="170" y="273"/>
                  </a:lnTo>
                  <a:lnTo>
                    <a:pt x="169" y="272"/>
                  </a:lnTo>
                  <a:lnTo>
                    <a:pt x="167" y="274"/>
                  </a:lnTo>
                  <a:lnTo>
                    <a:pt x="164" y="275"/>
                  </a:lnTo>
                  <a:lnTo>
                    <a:pt x="162" y="276"/>
                  </a:lnTo>
                  <a:lnTo>
                    <a:pt x="160" y="281"/>
                  </a:lnTo>
                  <a:lnTo>
                    <a:pt x="154" y="282"/>
                  </a:lnTo>
                  <a:lnTo>
                    <a:pt x="153" y="279"/>
                  </a:lnTo>
                  <a:lnTo>
                    <a:pt x="153" y="276"/>
                  </a:lnTo>
                  <a:lnTo>
                    <a:pt x="150" y="276"/>
                  </a:lnTo>
                  <a:lnTo>
                    <a:pt x="150" y="275"/>
                  </a:lnTo>
                  <a:lnTo>
                    <a:pt x="149" y="271"/>
                  </a:lnTo>
                  <a:lnTo>
                    <a:pt x="142" y="264"/>
                  </a:lnTo>
                  <a:lnTo>
                    <a:pt x="141" y="261"/>
                  </a:lnTo>
                  <a:lnTo>
                    <a:pt x="141" y="260"/>
                  </a:lnTo>
                  <a:lnTo>
                    <a:pt x="141" y="258"/>
                  </a:lnTo>
                  <a:lnTo>
                    <a:pt x="139" y="257"/>
                  </a:lnTo>
                  <a:lnTo>
                    <a:pt x="134" y="256"/>
                  </a:lnTo>
                  <a:lnTo>
                    <a:pt x="133" y="256"/>
                  </a:lnTo>
                  <a:lnTo>
                    <a:pt x="132" y="256"/>
                  </a:lnTo>
                  <a:lnTo>
                    <a:pt x="129" y="254"/>
                  </a:lnTo>
                  <a:lnTo>
                    <a:pt x="127" y="253"/>
                  </a:lnTo>
                  <a:lnTo>
                    <a:pt x="126" y="252"/>
                  </a:lnTo>
                  <a:lnTo>
                    <a:pt x="125" y="251"/>
                  </a:lnTo>
                  <a:lnTo>
                    <a:pt x="124" y="250"/>
                  </a:lnTo>
                  <a:lnTo>
                    <a:pt x="123" y="251"/>
                  </a:lnTo>
                  <a:lnTo>
                    <a:pt x="122" y="252"/>
                  </a:lnTo>
                  <a:lnTo>
                    <a:pt x="119" y="253"/>
                  </a:lnTo>
                  <a:lnTo>
                    <a:pt x="118" y="253"/>
                  </a:lnTo>
                  <a:lnTo>
                    <a:pt x="116" y="252"/>
                  </a:lnTo>
                  <a:lnTo>
                    <a:pt x="115" y="250"/>
                  </a:lnTo>
                  <a:lnTo>
                    <a:pt x="113" y="247"/>
                  </a:lnTo>
                  <a:lnTo>
                    <a:pt x="111" y="247"/>
                  </a:lnTo>
                  <a:lnTo>
                    <a:pt x="110" y="245"/>
                  </a:lnTo>
                  <a:lnTo>
                    <a:pt x="110" y="244"/>
                  </a:lnTo>
                  <a:lnTo>
                    <a:pt x="114" y="242"/>
                  </a:lnTo>
                  <a:lnTo>
                    <a:pt x="115" y="241"/>
                  </a:lnTo>
                  <a:lnTo>
                    <a:pt x="114" y="237"/>
                  </a:lnTo>
                  <a:lnTo>
                    <a:pt x="114" y="237"/>
                  </a:lnTo>
                  <a:lnTo>
                    <a:pt x="112" y="238"/>
                  </a:lnTo>
                  <a:lnTo>
                    <a:pt x="109" y="239"/>
                  </a:lnTo>
                  <a:lnTo>
                    <a:pt x="106" y="239"/>
                  </a:lnTo>
                  <a:lnTo>
                    <a:pt x="104" y="239"/>
                  </a:lnTo>
                  <a:lnTo>
                    <a:pt x="96" y="233"/>
                  </a:lnTo>
                  <a:lnTo>
                    <a:pt x="90" y="231"/>
                  </a:lnTo>
                  <a:lnTo>
                    <a:pt x="87" y="231"/>
                  </a:lnTo>
                  <a:lnTo>
                    <a:pt x="87" y="231"/>
                  </a:lnTo>
                  <a:lnTo>
                    <a:pt x="88" y="235"/>
                  </a:lnTo>
                  <a:lnTo>
                    <a:pt x="91" y="239"/>
                  </a:lnTo>
                  <a:lnTo>
                    <a:pt x="91" y="241"/>
                  </a:lnTo>
                  <a:lnTo>
                    <a:pt x="88" y="242"/>
                  </a:lnTo>
                  <a:lnTo>
                    <a:pt x="86" y="243"/>
                  </a:lnTo>
                  <a:lnTo>
                    <a:pt x="84" y="244"/>
                  </a:lnTo>
                  <a:lnTo>
                    <a:pt x="82" y="247"/>
                  </a:lnTo>
                  <a:lnTo>
                    <a:pt x="81" y="247"/>
                  </a:lnTo>
                  <a:lnTo>
                    <a:pt x="80" y="247"/>
                  </a:lnTo>
                  <a:lnTo>
                    <a:pt x="78" y="246"/>
                  </a:lnTo>
                  <a:lnTo>
                    <a:pt x="75" y="240"/>
                  </a:lnTo>
                  <a:lnTo>
                    <a:pt x="70" y="235"/>
                  </a:lnTo>
                  <a:lnTo>
                    <a:pt x="70" y="234"/>
                  </a:lnTo>
                  <a:lnTo>
                    <a:pt x="69" y="234"/>
                  </a:lnTo>
                  <a:lnTo>
                    <a:pt x="66" y="233"/>
                  </a:lnTo>
                  <a:lnTo>
                    <a:pt x="66" y="231"/>
                  </a:lnTo>
                  <a:lnTo>
                    <a:pt x="67" y="229"/>
                  </a:lnTo>
                  <a:lnTo>
                    <a:pt x="69" y="228"/>
                  </a:lnTo>
                  <a:lnTo>
                    <a:pt x="71" y="227"/>
                  </a:lnTo>
                  <a:lnTo>
                    <a:pt x="71" y="226"/>
                  </a:lnTo>
                  <a:lnTo>
                    <a:pt x="72" y="225"/>
                  </a:lnTo>
                  <a:lnTo>
                    <a:pt x="73" y="223"/>
                  </a:lnTo>
                  <a:lnTo>
                    <a:pt x="73" y="223"/>
                  </a:lnTo>
                  <a:lnTo>
                    <a:pt x="71" y="222"/>
                  </a:lnTo>
                  <a:lnTo>
                    <a:pt x="69" y="220"/>
                  </a:lnTo>
                  <a:lnTo>
                    <a:pt x="62" y="221"/>
                  </a:lnTo>
                  <a:lnTo>
                    <a:pt x="60" y="222"/>
                  </a:lnTo>
                  <a:lnTo>
                    <a:pt x="59" y="220"/>
                  </a:lnTo>
                  <a:lnTo>
                    <a:pt x="58" y="219"/>
                  </a:lnTo>
                  <a:lnTo>
                    <a:pt x="56" y="218"/>
                  </a:lnTo>
                  <a:lnTo>
                    <a:pt x="54" y="217"/>
                  </a:lnTo>
                  <a:lnTo>
                    <a:pt x="51" y="215"/>
                  </a:lnTo>
                  <a:lnTo>
                    <a:pt x="48" y="215"/>
                  </a:lnTo>
                  <a:lnTo>
                    <a:pt x="42" y="212"/>
                  </a:lnTo>
                  <a:lnTo>
                    <a:pt x="40" y="212"/>
                  </a:lnTo>
                  <a:lnTo>
                    <a:pt x="39" y="212"/>
                  </a:lnTo>
                  <a:lnTo>
                    <a:pt x="37" y="210"/>
                  </a:lnTo>
                  <a:lnTo>
                    <a:pt x="36" y="208"/>
                  </a:lnTo>
                  <a:lnTo>
                    <a:pt x="36" y="204"/>
                  </a:lnTo>
                  <a:lnTo>
                    <a:pt x="32" y="202"/>
                  </a:lnTo>
                  <a:lnTo>
                    <a:pt x="27" y="201"/>
                  </a:lnTo>
                  <a:lnTo>
                    <a:pt x="27" y="202"/>
                  </a:lnTo>
                  <a:lnTo>
                    <a:pt x="27" y="206"/>
                  </a:lnTo>
                  <a:lnTo>
                    <a:pt x="27" y="208"/>
                  </a:lnTo>
                  <a:lnTo>
                    <a:pt x="24" y="209"/>
                  </a:lnTo>
                  <a:lnTo>
                    <a:pt x="21" y="209"/>
                  </a:lnTo>
                  <a:lnTo>
                    <a:pt x="21" y="209"/>
                  </a:lnTo>
                  <a:lnTo>
                    <a:pt x="25" y="202"/>
                  </a:lnTo>
                  <a:lnTo>
                    <a:pt x="26" y="198"/>
                  </a:lnTo>
                  <a:lnTo>
                    <a:pt x="28" y="190"/>
                  </a:lnTo>
                  <a:lnTo>
                    <a:pt x="26" y="183"/>
                  </a:lnTo>
                  <a:lnTo>
                    <a:pt x="25" y="180"/>
                  </a:lnTo>
                  <a:lnTo>
                    <a:pt x="24" y="179"/>
                  </a:lnTo>
                  <a:lnTo>
                    <a:pt x="19" y="176"/>
                  </a:lnTo>
                  <a:lnTo>
                    <a:pt x="18" y="174"/>
                  </a:lnTo>
                  <a:lnTo>
                    <a:pt x="19" y="170"/>
                  </a:lnTo>
                  <a:lnTo>
                    <a:pt x="19" y="168"/>
                  </a:lnTo>
                  <a:lnTo>
                    <a:pt x="18" y="166"/>
                  </a:lnTo>
                  <a:lnTo>
                    <a:pt x="16" y="163"/>
                  </a:lnTo>
                  <a:lnTo>
                    <a:pt x="14" y="160"/>
                  </a:lnTo>
                  <a:lnTo>
                    <a:pt x="17" y="156"/>
                  </a:lnTo>
                  <a:lnTo>
                    <a:pt x="18" y="154"/>
                  </a:lnTo>
                  <a:lnTo>
                    <a:pt x="19" y="149"/>
                  </a:lnTo>
                  <a:lnTo>
                    <a:pt x="19" y="148"/>
                  </a:lnTo>
                  <a:lnTo>
                    <a:pt x="19" y="147"/>
                  </a:lnTo>
                  <a:lnTo>
                    <a:pt x="18" y="146"/>
                  </a:lnTo>
                  <a:lnTo>
                    <a:pt x="18" y="143"/>
                  </a:lnTo>
                  <a:lnTo>
                    <a:pt x="18" y="140"/>
                  </a:lnTo>
                  <a:lnTo>
                    <a:pt x="17" y="138"/>
                  </a:lnTo>
                  <a:lnTo>
                    <a:pt x="15" y="137"/>
                  </a:lnTo>
                  <a:lnTo>
                    <a:pt x="14" y="135"/>
                  </a:lnTo>
                  <a:lnTo>
                    <a:pt x="13" y="133"/>
                  </a:lnTo>
                  <a:lnTo>
                    <a:pt x="14" y="129"/>
                  </a:lnTo>
                  <a:lnTo>
                    <a:pt x="15" y="124"/>
                  </a:lnTo>
                  <a:lnTo>
                    <a:pt x="12" y="118"/>
                  </a:lnTo>
                  <a:lnTo>
                    <a:pt x="4" y="110"/>
                  </a:lnTo>
                  <a:lnTo>
                    <a:pt x="0" y="105"/>
                  </a:lnTo>
                  <a:lnTo>
                    <a:pt x="0" y="102"/>
                  </a:lnTo>
                  <a:lnTo>
                    <a:pt x="2" y="100"/>
                  </a:lnTo>
                  <a:lnTo>
                    <a:pt x="5" y="97"/>
                  </a:lnTo>
                  <a:lnTo>
                    <a:pt x="7" y="94"/>
                  </a:lnTo>
                  <a:lnTo>
                    <a:pt x="8" y="88"/>
                  </a:lnTo>
                  <a:lnTo>
                    <a:pt x="8" y="87"/>
                  </a:lnTo>
                  <a:lnTo>
                    <a:pt x="9" y="84"/>
                  </a:lnTo>
                  <a:lnTo>
                    <a:pt x="6" y="69"/>
                  </a:lnTo>
                  <a:lnTo>
                    <a:pt x="5" y="66"/>
                  </a:lnTo>
                  <a:lnTo>
                    <a:pt x="4" y="61"/>
                  </a:lnTo>
                  <a:lnTo>
                    <a:pt x="4" y="60"/>
                  </a:lnTo>
                  <a:lnTo>
                    <a:pt x="11" y="63"/>
                  </a:lnTo>
                  <a:lnTo>
                    <a:pt x="14" y="65"/>
                  </a:lnTo>
                  <a:lnTo>
                    <a:pt x="14" y="63"/>
                  </a:lnTo>
                  <a:lnTo>
                    <a:pt x="13" y="61"/>
                  </a:lnTo>
                  <a:lnTo>
                    <a:pt x="13" y="59"/>
                  </a:lnTo>
                  <a:lnTo>
                    <a:pt x="13" y="55"/>
                  </a:lnTo>
                  <a:lnTo>
                    <a:pt x="7" y="53"/>
                  </a:lnTo>
                  <a:lnTo>
                    <a:pt x="2" y="53"/>
                  </a:lnTo>
                  <a:lnTo>
                    <a:pt x="2" y="50"/>
                  </a:lnTo>
                  <a:lnTo>
                    <a:pt x="2" y="48"/>
                  </a:lnTo>
                  <a:lnTo>
                    <a:pt x="4" y="49"/>
                  </a:lnTo>
                  <a:lnTo>
                    <a:pt x="8" y="50"/>
                  </a:lnTo>
                  <a:lnTo>
                    <a:pt x="18" y="45"/>
                  </a:lnTo>
                  <a:lnTo>
                    <a:pt x="36" y="38"/>
                  </a:lnTo>
                  <a:lnTo>
                    <a:pt x="56" y="32"/>
                  </a:lnTo>
                  <a:lnTo>
                    <a:pt x="60" y="31"/>
                  </a:lnTo>
                  <a:lnTo>
                    <a:pt x="65" y="30"/>
                  </a:lnTo>
                  <a:lnTo>
                    <a:pt x="67" y="28"/>
                  </a:lnTo>
                  <a:lnTo>
                    <a:pt x="69" y="26"/>
                  </a:lnTo>
                  <a:lnTo>
                    <a:pt x="71" y="22"/>
                  </a:lnTo>
                  <a:lnTo>
                    <a:pt x="77" y="16"/>
                  </a:lnTo>
                  <a:lnTo>
                    <a:pt x="87" y="13"/>
                  </a:lnTo>
                  <a:lnTo>
                    <a:pt x="92" y="10"/>
                  </a:lnTo>
                  <a:lnTo>
                    <a:pt x="99" y="6"/>
                  </a:lnTo>
                  <a:lnTo>
                    <a:pt x="118" y="1"/>
                  </a:lnTo>
                  <a:lnTo>
                    <a:pt x="126" y="0"/>
                  </a:lnTo>
                  <a:lnTo>
                    <a:pt x="133" y="0"/>
                  </a:lnTo>
                  <a:lnTo>
                    <a:pt x="140" y="4"/>
                  </a:lnTo>
                  <a:lnTo>
                    <a:pt x="147" y="8"/>
                  </a:lnTo>
                  <a:lnTo>
                    <a:pt x="149" y="11"/>
                  </a:lnTo>
                  <a:lnTo>
                    <a:pt x="145" y="9"/>
                  </a:lnTo>
                  <a:lnTo>
                    <a:pt x="139" y="5"/>
                  </a:lnTo>
                  <a:lnTo>
                    <a:pt x="137" y="5"/>
                  </a:lnTo>
                  <a:lnTo>
                    <a:pt x="142" y="18"/>
                  </a:lnTo>
                  <a:lnTo>
                    <a:pt x="144" y="22"/>
                  </a:lnTo>
                  <a:lnTo>
                    <a:pt x="150" y="26"/>
                  </a:lnTo>
                  <a:lnTo>
                    <a:pt x="154" y="27"/>
                  </a:lnTo>
                  <a:lnTo>
                    <a:pt x="168" y="24"/>
                  </a:lnTo>
                  <a:lnTo>
                    <a:pt x="173" y="22"/>
                  </a:lnTo>
                  <a:lnTo>
                    <a:pt x="174"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3" name="Freeform 222">
              <a:extLst>
                <a:ext uri="{FF2B5EF4-FFF2-40B4-BE49-F238E27FC236}">
                  <a16:creationId xmlns="" xmlns:a16="http://schemas.microsoft.com/office/drawing/2014/main" id="{503B5A8B-FFE4-FD97-891E-D165C32DD219}"/>
                </a:ext>
              </a:extLst>
            </p:cNvPr>
            <p:cNvSpPr>
              <a:spLocks noChangeArrowheads="1"/>
            </p:cNvSpPr>
            <p:nvPr/>
          </p:nvSpPr>
          <p:spPr bwMode="auto">
            <a:xfrm>
              <a:off x="7836632" y="8061445"/>
              <a:ext cx="131885" cy="263769"/>
            </a:xfrm>
            <a:custGeom>
              <a:avLst/>
              <a:gdLst>
                <a:gd name="T0" fmla="*/ 44 w 105"/>
                <a:gd name="T1" fmla="*/ 13 h 212"/>
                <a:gd name="T2" fmla="*/ 51 w 105"/>
                <a:gd name="T3" fmla="*/ 11 h 212"/>
                <a:gd name="T4" fmla="*/ 59 w 105"/>
                <a:gd name="T5" fmla="*/ 12 h 212"/>
                <a:gd name="T6" fmla="*/ 71 w 105"/>
                <a:gd name="T7" fmla="*/ 12 h 212"/>
                <a:gd name="T8" fmla="*/ 72 w 105"/>
                <a:gd name="T9" fmla="*/ 8 h 212"/>
                <a:gd name="T10" fmla="*/ 75 w 105"/>
                <a:gd name="T11" fmla="*/ 7 h 212"/>
                <a:gd name="T12" fmla="*/ 84 w 105"/>
                <a:gd name="T13" fmla="*/ 7 h 212"/>
                <a:gd name="T14" fmla="*/ 91 w 105"/>
                <a:gd name="T15" fmla="*/ 8 h 212"/>
                <a:gd name="T16" fmla="*/ 93 w 105"/>
                <a:gd name="T17" fmla="*/ 14 h 212"/>
                <a:gd name="T18" fmla="*/ 95 w 105"/>
                <a:gd name="T19" fmla="*/ 20 h 212"/>
                <a:gd name="T20" fmla="*/ 103 w 105"/>
                <a:gd name="T21" fmla="*/ 23 h 212"/>
                <a:gd name="T22" fmla="*/ 103 w 105"/>
                <a:gd name="T23" fmla="*/ 26 h 212"/>
                <a:gd name="T24" fmla="*/ 93 w 105"/>
                <a:gd name="T25" fmla="*/ 35 h 212"/>
                <a:gd name="T26" fmla="*/ 83 w 105"/>
                <a:gd name="T27" fmla="*/ 45 h 212"/>
                <a:gd name="T28" fmla="*/ 83 w 105"/>
                <a:gd name="T29" fmla="*/ 53 h 212"/>
                <a:gd name="T30" fmla="*/ 84 w 105"/>
                <a:gd name="T31" fmla="*/ 64 h 212"/>
                <a:gd name="T32" fmla="*/ 83 w 105"/>
                <a:gd name="T33" fmla="*/ 73 h 212"/>
                <a:gd name="T34" fmla="*/ 83 w 105"/>
                <a:gd name="T35" fmla="*/ 77 h 212"/>
                <a:gd name="T36" fmla="*/ 78 w 105"/>
                <a:gd name="T37" fmla="*/ 82 h 212"/>
                <a:gd name="T38" fmla="*/ 82 w 105"/>
                <a:gd name="T39" fmla="*/ 89 h 212"/>
                <a:gd name="T40" fmla="*/ 78 w 105"/>
                <a:gd name="T41" fmla="*/ 101 h 212"/>
                <a:gd name="T42" fmla="*/ 64 w 105"/>
                <a:gd name="T43" fmla="*/ 103 h 212"/>
                <a:gd name="T44" fmla="*/ 64 w 105"/>
                <a:gd name="T45" fmla="*/ 109 h 212"/>
                <a:gd name="T46" fmla="*/ 69 w 105"/>
                <a:gd name="T47" fmla="*/ 117 h 212"/>
                <a:gd name="T48" fmla="*/ 79 w 105"/>
                <a:gd name="T49" fmla="*/ 128 h 212"/>
                <a:gd name="T50" fmla="*/ 75 w 105"/>
                <a:gd name="T51" fmla="*/ 138 h 212"/>
                <a:gd name="T52" fmla="*/ 70 w 105"/>
                <a:gd name="T53" fmla="*/ 145 h 212"/>
                <a:gd name="T54" fmla="*/ 68 w 105"/>
                <a:gd name="T55" fmla="*/ 153 h 212"/>
                <a:gd name="T56" fmla="*/ 80 w 105"/>
                <a:gd name="T57" fmla="*/ 164 h 212"/>
                <a:gd name="T58" fmla="*/ 77 w 105"/>
                <a:gd name="T59" fmla="*/ 170 h 212"/>
                <a:gd name="T60" fmla="*/ 67 w 105"/>
                <a:gd name="T61" fmla="*/ 180 h 212"/>
                <a:gd name="T62" fmla="*/ 63 w 105"/>
                <a:gd name="T63" fmla="*/ 191 h 212"/>
                <a:gd name="T64" fmla="*/ 63 w 105"/>
                <a:gd name="T65" fmla="*/ 205 h 212"/>
                <a:gd name="T66" fmla="*/ 42 w 105"/>
                <a:gd name="T67" fmla="*/ 208 h 212"/>
                <a:gd name="T68" fmla="*/ 24 w 105"/>
                <a:gd name="T69" fmla="*/ 208 h 212"/>
                <a:gd name="T70" fmla="*/ 15 w 105"/>
                <a:gd name="T71" fmla="*/ 210 h 212"/>
                <a:gd name="T72" fmla="*/ 21 w 105"/>
                <a:gd name="T73" fmla="*/ 188 h 212"/>
                <a:gd name="T74" fmla="*/ 19 w 105"/>
                <a:gd name="T75" fmla="*/ 173 h 212"/>
                <a:gd name="T76" fmla="*/ 19 w 105"/>
                <a:gd name="T77" fmla="*/ 153 h 212"/>
                <a:gd name="T78" fmla="*/ 22 w 105"/>
                <a:gd name="T79" fmla="*/ 150 h 212"/>
                <a:gd name="T80" fmla="*/ 12 w 105"/>
                <a:gd name="T81" fmla="*/ 153 h 212"/>
                <a:gd name="T82" fmla="*/ 9 w 105"/>
                <a:gd name="T83" fmla="*/ 150 h 212"/>
                <a:gd name="T84" fmla="*/ 12 w 105"/>
                <a:gd name="T85" fmla="*/ 143 h 212"/>
                <a:gd name="T86" fmla="*/ 15 w 105"/>
                <a:gd name="T87" fmla="*/ 134 h 212"/>
                <a:gd name="T88" fmla="*/ 19 w 105"/>
                <a:gd name="T89" fmla="*/ 128 h 212"/>
                <a:gd name="T90" fmla="*/ 11 w 105"/>
                <a:gd name="T91" fmla="*/ 141 h 212"/>
                <a:gd name="T92" fmla="*/ 2 w 105"/>
                <a:gd name="T93" fmla="*/ 142 h 212"/>
                <a:gd name="T94" fmla="*/ 0 w 105"/>
                <a:gd name="T95" fmla="*/ 137 h 212"/>
                <a:gd name="T96" fmla="*/ 4 w 105"/>
                <a:gd name="T97" fmla="*/ 121 h 212"/>
                <a:gd name="T98" fmla="*/ 5 w 105"/>
                <a:gd name="T99" fmla="*/ 115 h 212"/>
                <a:gd name="T100" fmla="*/ 15 w 105"/>
                <a:gd name="T101" fmla="*/ 97 h 212"/>
                <a:gd name="T102" fmla="*/ 19 w 105"/>
                <a:gd name="T103" fmla="*/ 82 h 212"/>
                <a:gd name="T104" fmla="*/ 24 w 105"/>
                <a:gd name="T105" fmla="*/ 62 h 212"/>
                <a:gd name="T106" fmla="*/ 26 w 105"/>
                <a:gd name="T107" fmla="*/ 46 h 212"/>
                <a:gd name="T108" fmla="*/ 24 w 105"/>
                <a:gd name="T109" fmla="*/ 36 h 212"/>
                <a:gd name="T110" fmla="*/ 23 w 105"/>
                <a:gd name="T111" fmla="*/ 18 h 212"/>
                <a:gd name="T112" fmla="*/ 19 w 105"/>
                <a:gd name="T113" fmla="*/ 13 h 212"/>
                <a:gd name="T114" fmla="*/ 29 w 105"/>
                <a:gd name="T115" fmla="*/ 3 h 212"/>
                <a:gd name="T116" fmla="*/ 39 w 105"/>
                <a:gd name="T117" fmla="*/ 0 h 212"/>
                <a:gd name="T118" fmla="*/ 41 w 105"/>
                <a:gd name="T119" fmla="*/ 2 h 212"/>
                <a:gd name="T120" fmla="*/ 40 w 105"/>
                <a:gd name="T121"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12">
                  <a:moveTo>
                    <a:pt x="41" y="13"/>
                  </a:moveTo>
                  <a:lnTo>
                    <a:pt x="42" y="14"/>
                  </a:lnTo>
                  <a:lnTo>
                    <a:pt x="44" y="13"/>
                  </a:lnTo>
                  <a:lnTo>
                    <a:pt x="47" y="12"/>
                  </a:lnTo>
                  <a:lnTo>
                    <a:pt x="50" y="11"/>
                  </a:lnTo>
                  <a:lnTo>
                    <a:pt x="51" y="11"/>
                  </a:lnTo>
                  <a:lnTo>
                    <a:pt x="57" y="10"/>
                  </a:lnTo>
                  <a:lnTo>
                    <a:pt x="58" y="11"/>
                  </a:lnTo>
                  <a:lnTo>
                    <a:pt x="59" y="12"/>
                  </a:lnTo>
                  <a:lnTo>
                    <a:pt x="63" y="13"/>
                  </a:lnTo>
                  <a:lnTo>
                    <a:pt x="66" y="13"/>
                  </a:lnTo>
                  <a:lnTo>
                    <a:pt x="71" y="12"/>
                  </a:lnTo>
                  <a:lnTo>
                    <a:pt x="72" y="10"/>
                  </a:lnTo>
                  <a:lnTo>
                    <a:pt x="72" y="8"/>
                  </a:lnTo>
                  <a:lnTo>
                    <a:pt x="72" y="8"/>
                  </a:lnTo>
                  <a:lnTo>
                    <a:pt x="73" y="7"/>
                  </a:lnTo>
                  <a:lnTo>
                    <a:pt x="74" y="7"/>
                  </a:lnTo>
                  <a:lnTo>
                    <a:pt x="75" y="7"/>
                  </a:lnTo>
                  <a:lnTo>
                    <a:pt x="78" y="8"/>
                  </a:lnTo>
                  <a:lnTo>
                    <a:pt x="83" y="8"/>
                  </a:lnTo>
                  <a:lnTo>
                    <a:pt x="84" y="7"/>
                  </a:lnTo>
                  <a:lnTo>
                    <a:pt x="86" y="7"/>
                  </a:lnTo>
                  <a:lnTo>
                    <a:pt x="88" y="8"/>
                  </a:lnTo>
                  <a:lnTo>
                    <a:pt x="91" y="8"/>
                  </a:lnTo>
                  <a:lnTo>
                    <a:pt x="93" y="9"/>
                  </a:lnTo>
                  <a:lnTo>
                    <a:pt x="93" y="11"/>
                  </a:lnTo>
                  <a:lnTo>
                    <a:pt x="93" y="14"/>
                  </a:lnTo>
                  <a:lnTo>
                    <a:pt x="93" y="18"/>
                  </a:lnTo>
                  <a:lnTo>
                    <a:pt x="93" y="19"/>
                  </a:lnTo>
                  <a:lnTo>
                    <a:pt x="95" y="20"/>
                  </a:lnTo>
                  <a:lnTo>
                    <a:pt x="98" y="20"/>
                  </a:lnTo>
                  <a:lnTo>
                    <a:pt x="101" y="21"/>
                  </a:lnTo>
                  <a:lnTo>
                    <a:pt x="103" y="23"/>
                  </a:lnTo>
                  <a:lnTo>
                    <a:pt x="104" y="24"/>
                  </a:lnTo>
                  <a:lnTo>
                    <a:pt x="104" y="26"/>
                  </a:lnTo>
                  <a:lnTo>
                    <a:pt x="103" y="26"/>
                  </a:lnTo>
                  <a:lnTo>
                    <a:pt x="102" y="29"/>
                  </a:lnTo>
                  <a:lnTo>
                    <a:pt x="98" y="32"/>
                  </a:lnTo>
                  <a:lnTo>
                    <a:pt x="93" y="35"/>
                  </a:lnTo>
                  <a:lnTo>
                    <a:pt x="89" y="39"/>
                  </a:lnTo>
                  <a:lnTo>
                    <a:pt x="86" y="43"/>
                  </a:lnTo>
                  <a:lnTo>
                    <a:pt x="83" y="45"/>
                  </a:lnTo>
                  <a:lnTo>
                    <a:pt x="82" y="46"/>
                  </a:lnTo>
                  <a:lnTo>
                    <a:pt x="81" y="48"/>
                  </a:lnTo>
                  <a:lnTo>
                    <a:pt x="83" y="53"/>
                  </a:lnTo>
                  <a:lnTo>
                    <a:pt x="84" y="58"/>
                  </a:lnTo>
                  <a:lnTo>
                    <a:pt x="85" y="62"/>
                  </a:lnTo>
                  <a:lnTo>
                    <a:pt x="84" y="64"/>
                  </a:lnTo>
                  <a:lnTo>
                    <a:pt x="84" y="70"/>
                  </a:lnTo>
                  <a:lnTo>
                    <a:pt x="83" y="71"/>
                  </a:lnTo>
                  <a:lnTo>
                    <a:pt x="83" y="73"/>
                  </a:lnTo>
                  <a:lnTo>
                    <a:pt x="85" y="74"/>
                  </a:lnTo>
                  <a:lnTo>
                    <a:pt x="85" y="76"/>
                  </a:lnTo>
                  <a:lnTo>
                    <a:pt x="83" y="77"/>
                  </a:lnTo>
                  <a:lnTo>
                    <a:pt x="80" y="79"/>
                  </a:lnTo>
                  <a:lnTo>
                    <a:pt x="79" y="81"/>
                  </a:lnTo>
                  <a:lnTo>
                    <a:pt x="78" y="82"/>
                  </a:lnTo>
                  <a:lnTo>
                    <a:pt x="78" y="84"/>
                  </a:lnTo>
                  <a:lnTo>
                    <a:pt x="82" y="87"/>
                  </a:lnTo>
                  <a:lnTo>
                    <a:pt x="82" y="89"/>
                  </a:lnTo>
                  <a:lnTo>
                    <a:pt x="82" y="92"/>
                  </a:lnTo>
                  <a:lnTo>
                    <a:pt x="80" y="98"/>
                  </a:lnTo>
                  <a:lnTo>
                    <a:pt x="78" y="101"/>
                  </a:lnTo>
                  <a:lnTo>
                    <a:pt x="77" y="102"/>
                  </a:lnTo>
                  <a:lnTo>
                    <a:pt x="75" y="103"/>
                  </a:lnTo>
                  <a:lnTo>
                    <a:pt x="64" y="103"/>
                  </a:lnTo>
                  <a:lnTo>
                    <a:pt x="62" y="104"/>
                  </a:lnTo>
                  <a:lnTo>
                    <a:pt x="62" y="105"/>
                  </a:lnTo>
                  <a:lnTo>
                    <a:pt x="64" y="109"/>
                  </a:lnTo>
                  <a:lnTo>
                    <a:pt x="68" y="111"/>
                  </a:lnTo>
                  <a:lnTo>
                    <a:pt x="68" y="112"/>
                  </a:lnTo>
                  <a:lnTo>
                    <a:pt x="69" y="117"/>
                  </a:lnTo>
                  <a:lnTo>
                    <a:pt x="74" y="125"/>
                  </a:lnTo>
                  <a:lnTo>
                    <a:pt x="77" y="127"/>
                  </a:lnTo>
                  <a:lnTo>
                    <a:pt x="79" y="128"/>
                  </a:lnTo>
                  <a:lnTo>
                    <a:pt x="79" y="131"/>
                  </a:lnTo>
                  <a:lnTo>
                    <a:pt x="77" y="134"/>
                  </a:lnTo>
                  <a:lnTo>
                    <a:pt x="75" y="138"/>
                  </a:lnTo>
                  <a:lnTo>
                    <a:pt x="72" y="140"/>
                  </a:lnTo>
                  <a:lnTo>
                    <a:pt x="70" y="142"/>
                  </a:lnTo>
                  <a:lnTo>
                    <a:pt x="70" y="145"/>
                  </a:lnTo>
                  <a:lnTo>
                    <a:pt x="69" y="149"/>
                  </a:lnTo>
                  <a:lnTo>
                    <a:pt x="68" y="151"/>
                  </a:lnTo>
                  <a:lnTo>
                    <a:pt x="68" y="153"/>
                  </a:lnTo>
                  <a:lnTo>
                    <a:pt x="75" y="164"/>
                  </a:lnTo>
                  <a:lnTo>
                    <a:pt x="80" y="163"/>
                  </a:lnTo>
                  <a:lnTo>
                    <a:pt x="80" y="164"/>
                  </a:lnTo>
                  <a:lnTo>
                    <a:pt x="80" y="166"/>
                  </a:lnTo>
                  <a:lnTo>
                    <a:pt x="78" y="169"/>
                  </a:lnTo>
                  <a:lnTo>
                    <a:pt x="77" y="170"/>
                  </a:lnTo>
                  <a:lnTo>
                    <a:pt x="73" y="171"/>
                  </a:lnTo>
                  <a:lnTo>
                    <a:pt x="69" y="175"/>
                  </a:lnTo>
                  <a:lnTo>
                    <a:pt x="67" y="180"/>
                  </a:lnTo>
                  <a:lnTo>
                    <a:pt x="64" y="182"/>
                  </a:lnTo>
                  <a:lnTo>
                    <a:pt x="63" y="188"/>
                  </a:lnTo>
                  <a:lnTo>
                    <a:pt x="63" y="191"/>
                  </a:lnTo>
                  <a:lnTo>
                    <a:pt x="64" y="194"/>
                  </a:lnTo>
                  <a:lnTo>
                    <a:pt x="66" y="204"/>
                  </a:lnTo>
                  <a:lnTo>
                    <a:pt x="63" y="205"/>
                  </a:lnTo>
                  <a:lnTo>
                    <a:pt x="52" y="211"/>
                  </a:lnTo>
                  <a:lnTo>
                    <a:pt x="49" y="211"/>
                  </a:lnTo>
                  <a:lnTo>
                    <a:pt x="42" y="208"/>
                  </a:lnTo>
                  <a:lnTo>
                    <a:pt x="31" y="207"/>
                  </a:lnTo>
                  <a:lnTo>
                    <a:pt x="28" y="207"/>
                  </a:lnTo>
                  <a:lnTo>
                    <a:pt x="24" y="208"/>
                  </a:lnTo>
                  <a:lnTo>
                    <a:pt x="20" y="208"/>
                  </a:lnTo>
                  <a:lnTo>
                    <a:pt x="17" y="211"/>
                  </a:lnTo>
                  <a:lnTo>
                    <a:pt x="15" y="210"/>
                  </a:lnTo>
                  <a:lnTo>
                    <a:pt x="17" y="205"/>
                  </a:lnTo>
                  <a:lnTo>
                    <a:pt x="21" y="194"/>
                  </a:lnTo>
                  <a:lnTo>
                    <a:pt x="21" y="188"/>
                  </a:lnTo>
                  <a:lnTo>
                    <a:pt x="22" y="182"/>
                  </a:lnTo>
                  <a:lnTo>
                    <a:pt x="21" y="177"/>
                  </a:lnTo>
                  <a:lnTo>
                    <a:pt x="19" y="173"/>
                  </a:lnTo>
                  <a:lnTo>
                    <a:pt x="22" y="164"/>
                  </a:lnTo>
                  <a:lnTo>
                    <a:pt x="21" y="159"/>
                  </a:lnTo>
                  <a:lnTo>
                    <a:pt x="19" y="153"/>
                  </a:lnTo>
                  <a:lnTo>
                    <a:pt x="26" y="154"/>
                  </a:lnTo>
                  <a:lnTo>
                    <a:pt x="24" y="152"/>
                  </a:lnTo>
                  <a:lnTo>
                    <a:pt x="22" y="150"/>
                  </a:lnTo>
                  <a:lnTo>
                    <a:pt x="20" y="151"/>
                  </a:lnTo>
                  <a:lnTo>
                    <a:pt x="18" y="150"/>
                  </a:lnTo>
                  <a:lnTo>
                    <a:pt x="12" y="153"/>
                  </a:lnTo>
                  <a:lnTo>
                    <a:pt x="9" y="153"/>
                  </a:lnTo>
                  <a:lnTo>
                    <a:pt x="8" y="153"/>
                  </a:lnTo>
                  <a:lnTo>
                    <a:pt x="9" y="150"/>
                  </a:lnTo>
                  <a:lnTo>
                    <a:pt x="7" y="145"/>
                  </a:lnTo>
                  <a:lnTo>
                    <a:pt x="9" y="144"/>
                  </a:lnTo>
                  <a:lnTo>
                    <a:pt x="12" y="143"/>
                  </a:lnTo>
                  <a:lnTo>
                    <a:pt x="14" y="141"/>
                  </a:lnTo>
                  <a:lnTo>
                    <a:pt x="16" y="139"/>
                  </a:lnTo>
                  <a:lnTo>
                    <a:pt x="15" y="134"/>
                  </a:lnTo>
                  <a:lnTo>
                    <a:pt x="17" y="131"/>
                  </a:lnTo>
                  <a:lnTo>
                    <a:pt x="22" y="128"/>
                  </a:lnTo>
                  <a:lnTo>
                    <a:pt x="19" y="128"/>
                  </a:lnTo>
                  <a:lnTo>
                    <a:pt x="17" y="130"/>
                  </a:lnTo>
                  <a:lnTo>
                    <a:pt x="12" y="138"/>
                  </a:lnTo>
                  <a:lnTo>
                    <a:pt x="11" y="141"/>
                  </a:lnTo>
                  <a:lnTo>
                    <a:pt x="7" y="142"/>
                  </a:lnTo>
                  <a:lnTo>
                    <a:pt x="4" y="143"/>
                  </a:lnTo>
                  <a:lnTo>
                    <a:pt x="2" y="142"/>
                  </a:lnTo>
                  <a:lnTo>
                    <a:pt x="0" y="142"/>
                  </a:lnTo>
                  <a:lnTo>
                    <a:pt x="0" y="139"/>
                  </a:lnTo>
                  <a:lnTo>
                    <a:pt x="0" y="137"/>
                  </a:lnTo>
                  <a:lnTo>
                    <a:pt x="1" y="133"/>
                  </a:lnTo>
                  <a:lnTo>
                    <a:pt x="2" y="127"/>
                  </a:lnTo>
                  <a:lnTo>
                    <a:pt x="4" y="121"/>
                  </a:lnTo>
                  <a:lnTo>
                    <a:pt x="4" y="119"/>
                  </a:lnTo>
                  <a:lnTo>
                    <a:pt x="3" y="117"/>
                  </a:lnTo>
                  <a:lnTo>
                    <a:pt x="5" y="115"/>
                  </a:lnTo>
                  <a:lnTo>
                    <a:pt x="7" y="113"/>
                  </a:lnTo>
                  <a:lnTo>
                    <a:pt x="11" y="109"/>
                  </a:lnTo>
                  <a:lnTo>
                    <a:pt x="15" y="97"/>
                  </a:lnTo>
                  <a:lnTo>
                    <a:pt x="20" y="85"/>
                  </a:lnTo>
                  <a:lnTo>
                    <a:pt x="20" y="83"/>
                  </a:lnTo>
                  <a:lnTo>
                    <a:pt x="19" y="82"/>
                  </a:lnTo>
                  <a:lnTo>
                    <a:pt x="19" y="79"/>
                  </a:lnTo>
                  <a:lnTo>
                    <a:pt x="22" y="65"/>
                  </a:lnTo>
                  <a:lnTo>
                    <a:pt x="24" y="62"/>
                  </a:lnTo>
                  <a:lnTo>
                    <a:pt x="25" y="59"/>
                  </a:lnTo>
                  <a:lnTo>
                    <a:pt x="25" y="51"/>
                  </a:lnTo>
                  <a:lnTo>
                    <a:pt x="26" y="46"/>
                  </a:lnTo>
                  <a:lnTo>
                    <a:pt x="26" y="45"/>
                  </a:lnTo>
                  <a:lnTo>
                    <a:pt x="25" y="42"/>
                  </a:lnTo>
                  <a:lnTo>
                    <a:pt x="24" y="36"/>
                  </a:lnTo>
                  <a:lnTo>
                    <a:pt x="22" y="24"/>
                  </a:lnTo>
                  <a:lnTo>
                    <a:pt x="21" y="21"/>
                  </a:lnTo>
                  <a:lnTo>
                    <a:pt x="23" y="18"/>
                  </a:lnTo>
                  <a:lnTo>
                    <a:pt x="20" y="18"/>
                  </a:lnTo>
                  <a:lnTo>
                    <a:pt x="19" y="16"/>
                  </a:lnTo>
                  <a:lnTo>
                    <a:pt x="19" y="13"/>
                  </a:lnTo>
                  <a:lnTo>
                    <a:pt x="22" y="8"/>
                  </a:lnTo>
                  <a:lnTo>
                    <a:pt x="25" y="6"/>
                  </a:lnTo>
                  <a:lnTo>
                    <a:pt x="29" y="3"/>
                  </a:lnTo>
                  <a:lnTo>
                    <a:pt x="30" y="2"/>
                  </a:lnTo>
                  <a:lnTo>
                    <a:pt x="37" y="1"/>
                  </a:lnTo>
                  <a:lnTo>
                    <a:pt x="39" y="0"/>
                  </a:lnTo>
                  <a:lnTo>
                    <a:pt x="40" y="0"/>
                  </a:lnTo>
                  <a:lnTo>
                    <a:pt x="41" y="1"/>
                  </a:lnTo>
                  <a:lnTo>
                    <a:pt x="41" y="2"/>
                  </a:lnTo>
                  <a:lnTo>
                    <a:pt x="42" y="3"/>
                  </a:lnTo>
                  <a:lnTo>
                    <a:pt x="43" y="5"/>
                  </a:lnTo>
                  <a:lnTo>
                    <a:pt x="40" y="8"/>
                  </a:lnTo>
                  <a:lnTo>
                    <a:pt x="40" y="10"/>
                  </a:lnTo>
                  <a:lnTo>
                    <a:pt x="41"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4" name="Freeform 224">
              <a:extLst>
                <a:ext uri="{FF2B5EF4-FFF2-40B4-BE49-F238E27FC236}">
                  <a16:creationId xmlns="" xmlns:a16="http://schemas.microsoft.com/office/drawing/2014/main" id="{4111256D-472D-4FDC-0B33-5A32A04C4D8A}"/>
                </a:ext>
              </a:extLst>
            </p:cNvPr>
            <p:cNvSpPr>
              <a:spLocks noChangeArrowheads="1"/>
            </p:cNvSpPr>
            <p:nvPr/>
          </p:nvSpPr>
          <p:spPr bwMode="auto">
            <a:xfrm>
              <a:off x="9018100" y="7720743"/>
              <a:ext cx="379167" cy="263769"/>
            </a:xfrm>
            <a:custGeom>
              <a:avLst/>
              <a:gdLst>
                <a:gd name="T0" fmla="*/ 272 w 303"/>
                <a:gd name="T1" fmla="*/ 140 h 210"/>
                <a:gd name="T2" fmla="*/ 274 w 303"/>
                <a:gd name="T3" fmla="*/ 136 h 210"/>
                <a:gd name="T4" fmla="*/ 298 w 303"/>
                <a:gd name="T5" fmla="*/ 133 h 210"/>
                <a:gd name="T6" fmla="*/ 300 w 303"/>
                <a:gd name="T7" fmla="*/ 151 h 210"/>
                <a:gd name="T8" fmla="*/ 282 w 303"/>
                <a:gd name="T9" fmla="*/ 156 h 210"/>
                <a:gd name="T10" fmla="*/ 276 w 303"/>
                <a:gd name="T11" fmla="*/ 154 h 210"/>
                <a:gd name="T12" fmla="*/ 273 w 303"/>
                <a:gd name="T13" fmla="*/ 168 h 210"/>
                <a:gd name="T14" fmla="*/ 268 w 303"/>
                <a:gd name="T15" fmla="*/ 182 h 210"/>
                <a:gd name="T16" fmla="*/ 260 w 303"/>
                <a:gd name="T17" fmla="*/ 206 h 210"/>
                <a:gd name="T18" fmla="*/ 239 w 303"/>
                <a:gd name="T19" fmla="*/ 197 h 210"/>
                <a:gd name="T20" fmla="*/ 219 w 303"/>
                <a:gd name="T21" fmla="*/ 188 h 210"/>
                <a:gd name="T22" fmla="*/ 181 w 303"/>
                <a:gd name="T23" fmla="*/ 201 h 210"/>
                <a:gd name="T24" fmla="*/ 146 w 303"/>
                <a:gd name="T25" fmla="*/ 206 h 210"/>
                <a:gd name="T26" fmla="*/ 95 w 303"/>
                <a:gd name="T27" fmla="*/ 201 h 210"/>
                <a:gd name="T28" fmla="*/ 85 w 303"/>
                <a:gd name="T29" fmla="*/ 195 h 210"/>
                <a:gd name="T30" fmla="*/ 81 w 303"/>
                <a:gd name="T31" fmla="*/ 186 h 210"/>
                <a:gd name="T32" fmla="*/ 75 w 303"/>
                <a:gd name="T33" fmla="*/ 180 h 210"/>
                <a:gd name="T34" fmla="*/ 76 w 303"/>
                <a:gd name="T35" fmla="*/ 170 h 210"/>
                <a:gd name="T36" fmla="*/ 72 w 303"/>
                <a:gd name="T37" fmla="*/ 163 h 210"/>
                <a:gd name="T38" fmla="*/ 54 w 303"/>
                <a:gd name="T39" fmla="*/ 165 h 210"/>
                <a:gd name="T40" fmla="*/ 36 w 303"/>
                <a:gd name="T41" fmla="*/ 158 h 210"/>
                <a:gd name="T42" fmla="*/ 41 w 303"/>
                <a:gd name="T43" fmla="*/ 155 h 210"/>
                <a:gd name="T44" fmla="*/ 36 w 303"/>
                <a:gd name="T45" fmla="*/ 151 h 210"/>
                <a:gd name="T46" fmla="*/ 38 w 303"/>
                <a:gd name="T47" fmla="*/ 147 h 210"/>
                <a:gd name="T48" fmla="*/ 38 w 303"/>
                <a:gd name="T49" fmla="*/ 142 h 210"/>
                <a:gd name="T50" fmla="*/ 25 w 303"/>
                <a:gd name="T51" fmla="*/ 136 h 210"/>
                <a:gd name="T52" fmla="*/ 18 w 303"/>
                <a:gd name="T53" fmla="*/ 128 h 210"/>
                <a:gd name="T54" fmla="*/ 18 w 303"/>
                <a:gd name="T55" fmla="*/ 117 h 210"/>
                <a:gd name="T56" fmla="*/ 15 w 303"/>
                <a:gd name="T57" fmla="*/ 117 h 210"/>
                <a:gd name="T58" fmla="*/ 4 w 303"/>
                <a:gd name="T59" fmla="*/ 106 h 210"/>
                <a:gd name="T60" fmla="*/ 12 w 303"/>
                <a:gd name="T61" fmla="*/ 99 h 210"/>
                <a:gd name="T62" fmla="*/ 17 w 303"/>
                <a:gd name="T63" fmla="*/ 94 h 210"/>
                <a:gd name="T64" fmla="*/ 30 w 303"/>
                <a:gd name="T65" fmla="*/ 89 h 210"/>
                <a:gd name="T66" fmla="*/ 34 w 303"/>
                <a:gd name="T67" fmla="*/ 79 h 210"/>
                <a:gd name="T68" fmla="*/ 40 w 303"/>
                <a:gd name="T69" fmla="*/ 70 h 210"/>
                <a:gd name="T70" fmla="*/ 46 w 303"/>
                <a:gd name="T71" fmla="*/ 57 h 210"/>
                <a:gd name="T72" fmla="*/ 55 w 303"/>
                <a:gd name="T73" fmla="*/ 42 h 210"/>
                <a:gd name="T74" fmla="*/ 62 w 303"/>
                <a:gd name="T75" fmla="*/ 30 h 210"/>
                <a:gd name="T76" fmla="*/ 72 w 303"/>
                <a:gd name="T77" fmla="*/ 23 h 210"/>
                <a:gd name="T78" fmla="*/ 84 w 303"/>
                <a:gd name="T79" fmla="*/ 15 h 210"/>
                <a:gd name="T80" fmla="*/ 94 w 303"/>
                <a:gd name="T81" fmla="*/ 8 h 210"/>
                <a:gd name="T82" fmla="*/ 111 w 303"/>
                <a:gd name="T83" fmla="*/ 13 h 210"/>
                <a:gd name="T84" fmla="*/ 129 w 303"/>
                <a:gd name="T85" fmla="*/ 16 h 210"/>
                <a:gd name="T86" fmla="*/ 146 w 303"/>
                <a:gd name="T87" fmla="*/ 23 h 210"/>
                <a:gd name="T88" fmla="*/ 167 w 303"/>
                <a:gd name="T89" fmla="*/ 16 h 210"/>
                <a:gd name="T90" fmla="*/ 192 w 303"/>
                <a:gd name="T91" fmla="*/ 7 h 210"/>
                <a:gd name="T92" fmla="*/ 207 w 303"/>
                <a:gd name="T93" fmla="*/ 0 h 210"/>
                <a:gd name="T94" fmla="*/ 218 w 303"/>
                <a:gd name="T95" fmla="*/ 10 h 210"/>
                <a:gd name="T96" fmla="*/ 227 w 303"/>
                <a:gd name="T97" fmla="*/ 29 h 210"/>
                <a:gd name="T98" fmla="*/ 238 w 303"/>
                <a:gd name="T99" fmla="*/ 45 h 210"/>
                <a:gd name="T100" fmla="*/ 250 w 303"/>
                <a:gd name="T101" fmla="*/ 60 h 210"/>
                <a:gd name="T102" fmla="*/ 255 w 303"/>
                <a:gd name="T103" fmla="*/ 84 h 210"/>
                <a:gd name="T104" fmla="*/ 251 w 303"/>
                <a:gd name="T105" fmla="*/ 113 h 210"/>
                <a:gd name="T106" fmla="*/ 250 w 303"/>
                <a:gd name="T107" fmla="*/ 1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210">
                  <a:moveTo>
                    <a:pt x="254" y="130"/>
                  </a:moveTo>
                  <a:lnTo>
                    <a:pt x="258" y="135"/>
                  </a:lnTo>
                  <a:lnTo>
                    <a:pt x="262" y="137"/>
                  </a:lnTo>
                  <a:lnTo>
                    <a:pt x="272" y="140"/>
                  </a:lnTo>
                  <a:lnTo>
                    <a:pt x="272" y="140"/>
                  </a:lnTo>
                  <a:lnTo>
                    <a:pt x="272" y="139"/>
                  </a:lnTo>
                  <a:lnTo>
                    <a:pt x="272" y="138"/>
                  </a:lnTo>
                  <a:lnTo>
                    <a:pt x="272" y="138"/>
                  </a:lnTo>
                  <a:lnTo>
                    <a:pt x="272" y="136"/>
                  </a:lnTo>
                  <a:lnTo>
                    <a:pt x="274" y="136"/>
                  </a:lnTo>
                  <a:lnTo>
                    <a:pt x="276" y="137"/>
                  </a:lnTo>
                  <a:lnTo>
                    <a:pt x="280" y="136"/>
                  </a:lnTo>
                  <a:lnTo>
                    <a:pt x="287" y="132"/>
                  </a:lnTo>
                  <a:lnTo>
                    <a:pt x="292" y="132"/>
                  </a:lnTo>
                  <a:lnTo>
                    <a:pt x="298" y="133"/>
                  </a:lnTo>
                  <a:lnTo>
                    <a:pt x="300" y="136"/>
                  </a:lnTo>
                  <a:lnTo>
                    <a:pt x="302" y="139"/>
                  </a:lnTo>
                  <a:lnTo>
                    <a:pt x="301" y="142"/>
                  </a:lnTo>
                  <a:lnTo>
                    <a:pt x="301" y="144"/>
                  </a:lnTo>
                  <a:lnTo>
                    <a:pt x="300" y="151"/>
                  </a:lnTo>
                  <a:lnTo>
                    <a:pt x="299" y="154"/>
                  </a:lnTo>
                  <a:lnTo>
                    <a:pt x="297" y="157"/>
                  </a:lnTo>
                  <a:lnTo>
                    <a:pt x="281" y="162"/>
                  </a:lnTo>
                  <a:lnTo>
                    <a:pt x="282" y="159"/>
                  </a:lnTo>
                  <a:lnTo>
                    <a:pt x="282" y="156"/>
                  </a:lnTo>
                  <a:lnTo>
                    <a:pt x="281" y="154"/>
                  </a:lnTo>
                  <a:lnTo>
                    <a:pt x="282" y="152"/>
                  </a:lnTo>
                  <a:lnTo>
                    <a:pt x="279" y="151"/>
                  </a:lnTo>
                  <a:lnTo>
                    <a:pt x="277" y="152"/>
                  </a:lnTo>
                  <a:lnTo>
                    <a:pt x="276" y="154"/>
                  </a:lnTo>
                  <a:lnTo>
                    <a:pt x="277" y="159"/>
                  </a:lnTo>
                  <a:lnTo>
                    <a:pt x="275" y="162"/>
                  </a:lnTo>
                  <a:lnTo>
                    <a:pt x="274" y="163"/>
                  </a:lnTo>
                  <a:lnTo>
                    <a:pt x="274" y="167"/>
                  </a:lnTo>
                  <a:lnTo>
                    <a:pt x="273" y="168"/>
                  </a:lnTo>
                  <a:lnTo>
                    <a:pt x="273" y="170"/>
                  </a:lnTo>
                  <a:lnTo>
                    <a:pt x="276" y="169"/>
                  </a:lnTo>
                  <a:lnTo>
                    <a:pt x="274" y="173"/>
                  </a:lnTo>
                  <a:lnTo>
                    <a:pt x="270" y="178"/>
                  </a:lnTo>
                  <a:lnTo>
                    <a:pt x="268" y="182"/>
                  </a:lnTo>
                  <a:lnTo>
                    <a:pt x="268" y="196"/>
                  </a:lnTo>
                  <a:lnTo>
                    <a:pt x="266" y="204"/>
                  </a:lnTo>
                  <a:lnTo>
                    <a:pt x="266" y="206"/>
                  </a:lnTo>
                  <a:lnTo>
                    <a:pt x="261" y="206"/>
                  </a:lnTo>
                  <a:lnTo>
                    <a:pt x="260" y="206"/>
                  </a:lnTo>
                  <a:lnTo>
                    <a:pt x="255" y="205"/>
                  </a:lnTo>
                  <a:lnTo>
                    <a:pt x="249" y="203"/>
                  </a:lnTo>
                  <a:lnTo>
                    <a:pt x="246" y="198"/>
                  </a:lnTo>
                  <a:lnTo>
                    <a:pt x="244" y="195"/>
                  </a:lnTo>
                  <a:lnTo>
                    <a:pt x="239" y="197"/>
                  </a:lnTo>
                  <a:lnTo>
                    <a:pt x="238" y="196"/>
                  </a:lnTo>
                  <a:lnTo>
                    <a:pt x="237" y="195"/>
                  </a:lnTo>
                  <a:lnTo>
                    <a:pt x="233" y="194"/>
                  </a:lnTo>
                  <a:lnTo>
                    <a:pt x="229" y="194"/>
                  </a:lnTo>
                  <a:lnTo>
                    <a:pt x="219" y="188"/>
                  </a:lnTo>
                  <a:lnTo>
                    <a:pt x="219" y="187"/>
                  </a:lnTo>
                  <a:lnTo>
                    <a:pt x="211" y="188"/>
                  </a:lnTo>
                  <a:lnTo>
                    <a:pt x="199" y="191"/>
                  </a:lnTo>
                  <a:lnTo>
                    <a:pt x="191" y="195"/>
                  </a:lnTo>
                  <a:lnTo>
                    <a:pt x="181" y="201"/>
                  </a:lnTo>
                  <a:lnTo>
                    <a:pt x="178" y="205"/>
                  </a:lnTo>
                  <a:lnTo>
                    <a:pt x="174" y="208"/>
                  </a:lnTo>
                  <a:lnTo>
                    <a:pt x="168" y="209"/>
                  </a:lnTo>
                  <a:lnTo>
                    <a:pt x="157" y="209"/>
                  </a:lnTo>
                  <a:lnTo>
                    <a:pt x="146" y="206"/>
                  </a:lnTo>
                  <a:lnTo>
                    <a:pt x="134" y="204"/>
                  </a:lnTo>
                  <a:lnTo>
                    <a:pt x="128" y="206"/>
                  </a:lnTo>
                  <a:lnTo>
                    <a:pt x="118" y="204"/>
                  </a:lnTo>
                  <a:lnTo>
                    <a:pt x="106" y="201"/>
                  </a:lnTo>
                  <a:lnTo>
                    <a:pt x="95" y="201"/>
                  </a:lnTo>
                  <a:lnTo>
                    <a:pt x="85" y="202"/>
                  </a:lnTo>
                  <a:lnTo>
                    <a:pt x="84" y="201"/>
                  </a:lnTo>
                  <a:lnTo>
                    <a:pt x="83" y="199"/>
                  </a:lnTo>
                  <a:lnTo>
                    <a:pt x="84" y="197"/>
                  </a:lnTo>
                  <a:lnTo>
                    <a:pt x="85" y="195"/>
                  </a:lnTo>
                  <a:lnTo>
                    <a:pt x="88" y="194"/>
                  </a:lnTo>
                  <a:lnTo>
                    <a:pt x="89" y="193"/>
                  </a:lnTo>
                  <a:lnTo>
                    <a:pt x="89" y="192"/>
                  </a:lnTo>
                  <a:lnTo>
                    <a:pt x="87" y="189"/>
                  </a:lnTo>
                  <a:lnTo>
                    <a:pt x="81" y="186"/>
                  </a:lnTo>
                  <a:lnTo>
                    <a:pt x="79" y="184"/>
                  </a:lnTo>
                  <a:lnTo>
                    <a:pt x="78" y="184"/>
                  </a:lnTo>
                  <a:lnTo>
                    <a:pt x="78" y="182"/>
                  </a:lnTo>
                  <a:lnTo>
                    <a:pt x="77" y="181"/>
                  </a:lnTo>
                  <a:lnTo>
                    <a:pt x="75" y="180"/>
                  </a:lnTo>
                  <a:lnTo>
                    <a:pt x="73" y="178"/>
                  </a:lnTo>
                  <a:lnTo>
                    <a:pt x="72" y="175"/>
                  </a:lnTo>
                  <a:lnTo>
                    <a:pt x="72" y="173"/>
                  </a:lnTo>
                  <a:lnTo>
                    <a:pt x="74" y="171"/>
                  </a:lnTo>
                  <a:lnTo>
                    <a:pt x="76" y="170"/>
                  </a:lnTo>
                  <a:lnTo>
                    <a:pt x="79" y="170"/>
                  </a:lnTo>
                  <a:lnTo>
                    <a:pt x="80" y="169"/>
                  </a:lnTo>
                  <a:lnTo>
                    <a:pt x="79" y="168"/>
                  </a:lnTo>
                  <a:lnTo>
                    <a:pt x="77" y="166"/>
                  </a:lnTo>
                  <a:lnTo>
                    <a:pt x="72" y="163"/>
                  </a:lnTo>
                  <a:lnTo>
                    <a:pt x="68" y="165"/>
                  </a:lnTo>
                  <a:lnTo>
                    <a:pt x="63" y="170"/>
                  </a:lnTo>
                  <a:lnTo>
                    <a:pt x="59" y="171"/>
                  </a:lnTo>
                  <a:lnTo>
                    <a:pt x="57" y="168"/>
                  </a:lnTo>
                  <a:lnTo>
                    <a:pt x="54" y="165"/>
                  </a:lnTo>
                  <a:lnTo>
                    <a:pt x="48" y="165"/>
                  </a:lnTo>
                  <a:lnTo>
                    <a:pt x="45" y="163"/>
                  </a:lnTo>
                  <a:lnTo>
                    <a:pt x="44" y="162"/>
                  </a:lnTo>
                  <a:lnTo>
                    <a:pt x="41" y="160"/>
                  </a:lnTo>
                  <a:lnTo>
                    <a:pt x="36" y="158"/>
                  </a:lnTo>
                  <a:lnTo>
                    <a:pt x="36" y="157"/>
                  </a:lnTo>
                  <a:lnTo>
                    <a:pt x="37" y="156"/>
                  </a:lnTo>
                  <a:lnTo>
                    <a:pt x="39" y="156"/>
                  </a:lnTo>
                  <a:lnTo>
                    <a:pt x="41" y="156"/>
                  </a:lnTo>
                  <a:lnTo>
                    <a:pt x="41" y="155"/>
                  </a:lnTo>
                  <a:lnTo>
                    <a:pt x="41" y="154"/>
                  </a:lnTo>
                  <a:lnTo>
                    <a:pt x="40" y="153"/>
                  </a:lnTo>
                  <a:lnTo>
                    <a:pt x="38" y="152"/>
                  </a:lnTo>
                  <a:lnTo>
                    <a:pt x="36" y="152"/>
                  </a:lnTo>
                  <a:lnTo>
                    <a:pt x="36" y="151"/>
                  </a:lnTo>
                  <a:lnTo>
                    <a:pt x="36" y="150"/>
                  </a:lnTo>
                  <a:lnTo>
                    <a:pt x="36" y="149"/>
                  </a:lnTo>
                  <a:lnTo>
                    <a:pt x="37" y="149"/>
                  </a:lnTo>
                  <a:lnTo>
                    <a:pt x="38" y="149"/>
                  </a:lnTo>
                  <a:lnTo>
                    <a:pt x="38" y="147"/>
                  </a:lnTo>
                  <a:lnTo>
                    <a:pt x="40" y="146"/>
                  </a:lnTo>
                  <a:lnTo>
                    <a:pt x="40" y="145"/>
                  </a:lnTo>
                  <a:lnTo>
                    <a:pt x="40" y="144"/>
                  </a:lnTo>
                  <a:lnTo>
                    <a:pt x="40" y="143"/>
                  </a:lnTo>
                  <a:lnTo>
                    <a:pt x="38" y="142"/>
                  </a:lnTo>
                  <a:lnTo>
                    <a:pt x="36" y="141"/>
                  </a:lnTo>
                  <a:lnTo>
                    <a:pt x="31" y="140"/>
                  </a:lnTo>
                  <a:lnTo>
                    <a:pt x="29" y="137"/>
                  </a:lnTo>
                  <a:lnTo>
                    <a:pt x="28" y="137"/>
                  </a:lnTo>
                  <a:lnTo>
                    <a:pt x="25" y="136"/>
                  </a:lnTo>
                  <a:lnTo>
                    <a:pt x="23" y="134"/>
                  </a:lnTo>
                  <a:lnTo>
                    <a:pt x="20" y="131"/>
                  </a:lnTo>
                  <a:lnTo>
                    <a:pt x="18" y="129"/>
                  </a:lnTo>
                  <a:lnTo>
                    <a:pt x="18" y="129"/>
                  </a:lnTo>
                  <a:lnTo>
                    <a:pt x="18" y="128"/>
                  </a:lnTo>
                  <a:lnTo>
                    <a:pt x="18" y="127"/>
                  </a:lnTo>
                  <a:lnTo>
                    <a:pt x="18" y="126"/>
                  </a:lnTo>
                  <a:lnTo>
                    <a:pt x="17" y="124"/>
                  </a:lnTo>
                  <a:lnTo>
                    <a:pt x="18" y="121"/>
                  </a:lnTo>
                  <a:lnTo>
                    <a:pt x="18" y="117"/>
                  </a:lnTo>
                  <a:lnTo>
                    <a:pt x="18" y="116"/>
                  </a:lnTo>
                  <a:lnTo>
                    <a:pt x="17" y="116"/>
                  </a:lnTo>
                  <a:lnTo>
                    <a:pt x="16" y="116"/>
                  </a:lnTo>
                  <a:lnTo>
                    <a:pt x="16" y="117"/>
                  </a:lnTo>
                  <a:lnTo>
                    <a:pt x="15" y="117"/>
                  </a:lnTo>
                  <a:lnTo>
                    <a:pt x="13" y="115"/>
                  </a:lnTo>
                  <a:lnTo>
                    <a:pt x="11" y="111"/>
                  </a:lnTo>
                  <a:lnTo>
                    <a:pt x="9" y="110"/>
                  </a:lnTo>
                  <a:lnTo>
                    <a:pt x="7" y="108"/>
                  </a:lnTo>
                  <a:lnTo>
                    <a:pt x="4" y="106"/>
                  </a:lnTo>
                  <a:lnTo>
                    <a:pt x="2" y="103"/>
                  </a:lnTo>
                  <a:lnTo>
                    <a:pt x="0" y="100"/>
                  </a:lnTo>
                  <a:lnTo>
                    <a:pt x="2" y="99"/>
                  </a:lnTo>
                  <a:lnTo>
                    <a:pt x="9" y="97"/>
                  </a:lnTo>
                  <a:lnTo>
                    <a:pt x="12" y="99"/>
                  </a:lnTo>
                  <a:lnTo>
                    <a:pt x="14" y="99"/>
                  </a:lnTo>
                  <a:lnTo>
                    <a:pt x="15" y="97"/>
                  </a:lnTo>
                  <a:lnTo>
                    <a:pt x="16" y="96"/>
                  </a:lnTo>
                  <a:lnTo>
                    <a:pt x="16" y="95"/>
                  </a:lnTo>
                  <a:lnTo>
                    <a:pt x="17" y="94"/>
                  </a:lnTo>
                  <a:lnTo>
                    <a:pt x="19" y="93"/>
                  </a:lnTo>
                  <a:lnTo>
                    <a:pt x="26" y="94"/>
                  </a:lnTo>
                  <a:lnTo>
                    <a:pt x="29" y="93"/>
                  </a:lnTo>
                  <a:lnTo>
                    <a:pt x="29" y="91"/>
                  </a:lnTo>
                  <a:lnTo>
                    <a:pt x="30" y="89"/>
                  </a:lnTo>
                  <a:lnTo>
                    <a:pt x="31" y="87"/>
                  </a:lnTo>
                  <a:lnTo>
                    <a:pt x="33" y="86"/>
                  </a:lnTo>
                  <a:lnTo>
                    <a:pt x="33" y="84"/>
                  </a:lnTo>
                  <a:lnTo>
                    <a:pt x="33" y="83"/>
                  </a:lnTo>
                  <a:lnTo>
                    <a:pt x="34" y="79"/>
                  </a:lnTo>
                  <a:lnTo>
                    <a:pt x="35" y="77"/>
                  </a:lnTo>
                  <a:lnTo>
                    <a:pt x="36" y="77"/>
                  </a:lnTo>
                  <a:lnTo>
                    <a:pt x="38" y="75"/>
                  </a:lnTo>
                  <a:lnTo>
                    <a:pt x="40" y="73"/>
                  </a:lnTo>
                  <a:lnTo>
                    <a:pt x="40" y="70"/>
                  </a:lnTo>
                  <a:lnTo>
                    <a:pt x="40" y="69"/>
                  </a:lnTo>
                  <a:lnTo>
                    <a:pt x="43" y="65"/>
                  </a:lnTo>
                  <a:lnTo>
                    <a:pt x="46" y="61"/>
                  </a:lnTo>
                  <a:lnTo>
                    <a:pt x="45" y="59"/>
                  </a:lnTo>
                  <a:lnTo>
                    <a:pt x="46" y="57"/>
                  </a:lnTo>
                  <a:lnTo>
                    <a:pt x="48" y="55"/>
                  </a:lnTo>
                  <a:lnTo>
                    <a:pt x="49" y="53"/>
                  </a:lnTo>
                  <a:lnTo>
                    <a:pt x="52" y="45"/>
                  </a:lnTo>
                  <a:lnTo>
                    <a:pt x="53" y="43"/>
                  </a:lnTo>
                  <a:lnTo>
                    <a:pt x="55" y="42"/>
                  </a:lnTo>
                  <a:lnTo>
                    <a:pt x="56" y="41"/>
                  </a:lnTo>
                  <a:lnTo>
                    <a:pt x="57" y="36"/>
                  </a:lnTo>
                  <a:lnTo>
                    <a:pt x="58" y="34"/>
                  </a:lnTo>
                  <a:lnTo>
                    <a:pt x="60" y="32"/>
                  </a:lnTo>
                  <a:lnTo>
                    <a:pt x="62" y="30"/>
                  </a:lnTo>
                  <a:lnTo>
                    <a:pt x="64" y="26"/>
                  </a:lnTo>
                  <a:lnTo>
                    <a:pt x="66" y="25"/>
                  </a:lnTo>
                  <a:lnTo>
                    <a:pt x="68" y="25"/>
                  </a:lnTo>
                  <a:lnTo>
                    <a:pt x="70" y="23"/>
                  </a:lnTo>
                  <a:lnTo>
                    <a:pt x="72" y="23"/>
                  </a:lnTo>
                  <a:lnTo>
                    <a:pt x="74" y="23"/>
                  </a:lnTo>
                  <a:lnTo>
                    <a:pt x="76" y="23"/>
                  </a:lnTo>
                  <a:lnTo>
                    <a:pt x="78" y="21"/>
                  </a:lnTo>
                  <a:lnTo>
                    <a:pt x="83" y="15"/>
                  </a:lnTo>
                  <a:lnTo>
                    <a:pt x="84" y="15"/>
                  </a:lnTo>
                  <a:lnTo>
                    <a:pt x="85" y="14"/>
                  </a:lnTo>
                  <a:lnTo>
                    <a:pt x="90" y="12"/>
                  </a:lnTo>
                  <a:lnTo>
                    <a:pt x="91" y="10"/>
                  </a:lnTo>
                  <a:lnTo>
                    <a:pt x="93" y="8"/>
                  </a:lnTo>
                  <a:lnTo>
                    <a:pt x="94" y="8"/>
                  </a:lnTo>
                  <a:lnTo>
                    <a:pt x="101" y="12"/>
                  </a:lnTo>
                  <a:lnTo>
                    <a:pt x="108" y="12"/>
                  </a:lnTo>
                  <a:lnTo>
                    <a:pt x="110" y="12"/>
                  </a:lnTo>
                  <a:lnTo>
                    <a:pt x="110" y="12"/>
                  </a:lnTo>
                  <a:lnTo>
                    <a:pt x="111" y="13"/>
                  </a:lnTo>
                  <a:lnTo>
                    <a:pt x="120" y="15"/>
                  </a:lnTo>
                  <a:lnTo>
                    <a:pt x="122" y="15"/>
                  </a:lnTo>
                  <a:lnTo>
                    <a:pt x="122" y="15"/>
                  </a:lnTo>
                  <a:lnTo>
                    <a:pt x="126" y="17"/>
                  </a:lnTo>
                  <a:lnTo>
                    <a:pt x="129" y="16"/>
                  </a:lnTo>
                  <a:lnTo>
                    <a:pt x="133" y="15"/>
                  </a:lnTo>
                  <a:lnTo>
                    <a:pt x="135" y="15"/>
                  </a:lnTo>
                  <a:lnTo>
                    <a:pt x="139" y="15"/>
                  </a:lnTo>
                  <a:lnTo>
                    <a:pt x="141" y="18"/>
                  </a:lnTo>
                  <a:lnTo>
                    <a:pt x="146" y="23"/>
                  </a:lnTo>
                  <a:lnTo>
                    <a:pt x="148" y="25"/>
                  </a:lnTo>
                  <a:lnTo>
                    <a:pt x="151" y="25"/>
                  </a:lnTo>
                  <a:lnTo>
                    <a:pt x="155" y="24"/>
                  </a:lnTo>
                  <a:lnTo>
                    <a:pt x="158" y="20"/>
                  </a:lnTo>
                  <a:lnTo>
                    <a:pt x="167" y="16"/>
                  </a:lnTo>
                  <a:lnTo>
                    <a:pt x="174" y="15"/>
                  </a:lnTo>
                  <a:lnTo>
                    <a:pt x="181" y="14"/>
                  </a:lnTo>
                  <a:lnTo>
                    <a:pt x="189" y="12"/>
                  </a:lnTo>
                  <a:lnTo>
                    <a:pt x="191" y="9"/>
                  </a:lnTo>
                  <a:lnTo>
                    <a:pt x="192" y="7"/>
                  </a:lnTo>
                  <a:lnTo>
                    <a:pt x="194" y="2"/>
                  </a:lnTo>
                  <a:lnTo>
                    <a:pt x="198" y="1"/>
                  </a:lnTo>
                  <a:lnTo>
                    <a:pt x="202" y="0"/>
                  </a:lnTo>
                  <a:lnTo>
                    <a:pt x="203" y="0"/>
                  </a:lnTo>
                  <a:lnTo>
                    <a:pt x="207" y="0"/>
                  </a:lnTo>
                  <a:lnTo>
                    <a:pt x="209" y="0"/>
                  </a:lnTo>
                  <a:lnTo>
                    <a:pt x="213" y="2"/>
                  </a:lnTo>
                  <a:lnTo>
                    <a:pt x="215" y="4"/>
                  </a:lnTo>
                  <a:lnTo>
                    <a:pt x="216" y="7"/>
                  </a:lnTo>
                  <a:lnTo>
                    <a:pt x="218" y="10"/>
                  </a:lnTo>
                  <a:lnTo>
                    <a:pt x="221" y="14"/>
                  </a:lnTo>
                  <a:lnTo>
                    <a:pt x="223" y="20"/>
                  </a:lnTo>
                  <a:lnTo>
                    <a:pt x="224" y="22"/>
                  </a:lnTo>
                  <a:lnTo>
                    <a:pt x="224" y="25"/>
                  </a:lnTo>
                  <a:lnTo>
                    <a:pt x="227" y="29"/>
                  </a:lnTo>
                  <a:lnTo>
                    <a:pt x="230" y="33"/>
                  </a:lnTo>
                  <a:lnTo>
                    <a:pt x="230" y="34"/>
                  </a:lnTo>
                  <a:lnTo>
                    <a:pt x="232" y="37"/>
                  </a:lnTo>
                  <a:lnTo>
                    <a:pt x="235" y="43"/>
                  </a:lnTo>
                  <a:lnTo>
                    <a:pt x="238" y="45"/>
                  </a:lnTo>
                  <a:lnTo>
                    <a:pt x="240" y="48"/>
                  </a:lnTo>
                  <a:lnTo>
                    <a:pt x="241" y="51"/>
                  </a:lnTo>
                  <a:lnTo>
                    <a:pt x="243" y="54"/>
                  </a:lnTo>
                  <a:lnTo>
                    <a:pt x="247" y="57"/>
                  </a:lnTo>
                  <a:lnTo>
                    <a:pt x="250" y="60"/>
                  </a:lnTo>
                  <a:lnTo>
                    <a:pt x="252" y="69"/>
                  </a:lnTo>
                  <a:lnTo>
                    <a:pt x="254" y="73"/>
                  </a:lnTo>
                  <a:lnTo>
                    <a:pt x="255" y="76"/>
                  </a:lnTo>
                  <a:lnTo>
                    <a:pt x="255" y="82"/>
                  </a:lnTo>
                  <a:lnTo>
                    <a:pt x="255" y="84"/>
                  </a:lnTo>
                  <a:lnTo>
                    <a:pt x="254" y="89"/>
                  </a:lnTo>
                  <a:lnTo>
                    <a:pt x="251" y="99"/>
                  </a:lnTo>
                  <a:lnTo>
                    <a:pt x="250" y="106"/>
                  </a:lnTo>
                  <a:lnTo>
                    <a:pt x="251" y="110"/>
                  </a:lnTo>
                  <a:lnTo>
                    <a:pt x="251" y="113"/>
                  </a:lnTo>
                  <a:lnTo>
                    <a:pt x="252" y="115"/>
                  </a:lnTo>
                  <a:lnTo>
                    <a:pt x="252" y="118"/>
                  </a:lnTo>
                  <a:lnTo>
                    <a:pt x="252" y="121"/>
                  </a:lnTo>
                  <a:lnTo>
                    <a:pt x="252" y="122"/>
                  </a:lnTo>
                  <a:lnTo>
                    <a:pt x="250" y="123"/>
                  </a:lnTo>
                  <a:lnTo>
                    <a:pt x="250" y="124"/>
                  </a:lnTo>
                  <a:lnTo>
                    <a:pt x="251" y="125"/>
                  </a:lnTo>
                  <a:lnTo>
                    <a:pt x="253" y="127"/>
                  </a:lnTo>
                  <a:lnTo>
                    <a:pt x="254" y="1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5" name="Freeform 226">
              <a:extLst>
                <a:ext uri="{FF2B5EF4-FFF2-40B4-BE49-F238E27FC236}">
                  <a16:creationId xmlns="" xmlns:a16="http://schemas.microsoft.com/office/drawing/2014/main" id="{F56803F5-4685-945C-2A08-B70BF6A781AA}"/>
                </a:ext>
              </a:extLst>
            </p:cNvPr>
            <p:cNvSpPr>
              <a:spLocks noChangeArrowheads="1"/>
            </p:cNvSpPr>
            <p:nvPr/>
          </p:nvSpPr>
          <p:spPr bwMode="auto">
            <a:xfrm>
              <a:off x="8963148" y="7841638"/>
              <a:ext cx="164856" cy="219808"/>
            </a:xfrm>
            <a:custGeom>
              <a:avLst/>
              <a:gdLst>
                <a:gd name="T0" fmla="*/ 43 w 132"/>
                <a:gd name="T1" fmla="*/ 2 h 175"/>
                <a:gd name="T2" fmla="*/ 53 w 132"/>
                <a:gd name="T3" fmla="*/ 13 h 175"/>
                <a:gd name="T4" fmla="*/ 60 w 132"/>
                <a:gd name="T5" fmla="*/ 19 h 175"/>
                <a:gd name="T6" fmla="*/ 61 w 132"/>
                <a:gd name="T7" fmla="*/ 27 h 175"/>
                <a:gd name="T8" fmla="*/ 62 w 132"/>
                <a:gd name="T9" fmla="*/ 32 h 175"/>
                <a:gd name="T10" fmla="*/ 73 w 132"/>
                <a:gd name="T11" fmla="*/ 40 h 175"/>
                <a:gd name="T12" fmla="*/ 84 w 132"/>
                <a:gd name="T13" fmla="*/ 47 h 175"/>
                <a:gd name="T14" fmla="*/ 81 w 132"/>
                <a:gd name="T15" fmla="*/ 52 h 175"/>
                <a:gd name="T16" fmla="*/ 82 w 132"/>
                <a:gd name="T17" fmla="*/ 55 h 175"/>
                <a:gd name="T18" fmla="*/ 83 w 132"/>
                <a:gd name="T19" fmla="*/ 59 h 175"/>
                <a:gd name="T20" fmla="*/ 88 w 132"/>
                <a:gd name="T21" fmla="*/ 65 h 175"/>
                <a:gd name="T22" fmla="*/ 103 w 132"/>
                <a:gd name="T23" fmla="*/ 74 h 175"/>
                <a:gd name="T24" fmla="*/ 123 w 132"/>
                <a:gd name="T25" fmla="*/ 71 h 175"/>
                <a:gd name="T26" fmla="*/ 116 w 132"/>
                <a:gd name="T27" fmla="*/ 76 h 175"/>
                <a:gd name="T28" fmla="*/ 122 w 132"/>
                <a:gd name="T29" fmla="*/ 85 h 175"/>
                <a:gd name="T30" fmla="*/ 120 w 132"/>
                <a:gd name="T31" fmla="*/ 91 h 175"/>
                <a:gd name="T32" fmla="*/ 112 w 132"/>
                <a:gd name="T33" fmla="*/ 104 h 175"/>
                <a:gd name="T34" fmla="*/ 115 w 132"/>
                <a:gd name="T35" fmla="*/ 115 h 175"/>
                <a:gd name="T36" fmla="*/ 126 w 132"/>
                <a:gd name="T37" fmla="*/ 129 h 175"/>
                <a:gd name="T38" fmla="*/ 129 w 132"/>
                <a:gd name="T39" fmla="*/ 139 h 175"/>
                <a:gd name="T40" fmla="*/ 117 w 132"/>
                <a:gd name="T41" fmla="*/ 147 h 175"/>
                <a:gd name="T42" fmla="*/ 114 w 132"/>
                <a:gd name="T43" fmla="*/ 158 h 175"/>
                <a:gd name="T44" fmla="*/ 115 w 132"/>
                <a:gd name="T45" fmla="*/ 169 h 175"/>
                <a:gd name="T46" fmla="*/ 108 w 132"/>
                <a:gd name="T47" fmla="*/ 169 h 175"/>
                <a:gd name="T48" fmla="*/ 96 w 132"/>
                <a:gd name="T49" fmla="*/ 172 h 175"/>
                <a:gd name="T50" fmla="*/ 86 w 132"/>
                <a:gd name="T51" fmla="*/ 173 h 175"/>
                <a:gd name="T52" fmla="*/ 92 w 132"/>
                <a:gd name="T53" fmla="*/ 159 h 175"/>
                <a:gd name="T54" fmla="*/ 81 w 132"/>
                <a:gd name="T55" fmla="*/ 153 h 175"/>
                <a:gd name="T56" fmla="*/ 73 w 132"/>
                <a:gd name="T57" fmla="*/ 140 h 175"/>
                <a:gd name="T58" fmla="*/ 63 w 132"/>
                <a:gd name="T59" fmla="*/ 133 h 175"/>
                <a:gd name="T60" fmla="*/ 57 w 132"/>
                <a:gd name="T61" fmla="*/ 133 h 175"/>
                <a:gd name="T62" fmla="*/ 57 w 132"/>
                <a:gd name="T63" fmla="*/ 140 h 175"/>
                <a:gd name="T64" fmla="*/ 47 w 132"/>
                <a:gd name="T65" fmla="*/ 149 h 175"/>
                <a:gd name="T66" fmla="*/ 35 w 132"/>
                <a:gd name="T67" fmla="*/ 138 h 175"/>
                <a:gd name="T68" fmla="*/ 22 w 132"/>
                <a:gd name="T69" fmla="*/ 133 h 175"/>
                <a:gd name="T70" fmla="*/ 11 w 132"/>
                <a:gd name="T71" fmla="*/ 119 h 175"/>
                <a:gd name="T72" fmla="*/ 17 w 132"/>
                <a:gd name="T73" fmla="*/ 117 h 175"/>
                <a:gd name="T74" fmla="*/ 16 w 132"/>
                <a:gd name="T75" fmla="*/ 105 h 175"/>
                <a:gd name="T76" fmla="*/ 16 w 132"/>
                <a:gd name="T77" fmla="*/ 99 h 175"/>
                <a:gd name="T78" fmla="*/ 22 w 132"/>
                <a:gd name="T79" fmla="*/ 95 h 175"/>
                <a:gd name="T80" fmla="*/ 9 w 132"/>
                <a:gd name="T81" fmla="*/ 83 h 175"/>
                <a:gd name="T82" fmla="*/ 12 w 132"/>
                <a:gd name="T83" fmla="*/ 71 h 175"/>
                <a:gd name="T84" fmla="*/ 15 w 132"/>
                <a:gd name="T85" fmla="*/ 58 h 175"/>
                <a:gd name="T86" fmla="*/ 5 w 132"/>
                <a:gd name="T87" fmla="*/ 58 h 175"/>
                <a:gd name="T88" fmla="*/ 8 w 132"/>
                <a:gd name="T89" fmla="*/ 55 h 175"/>
                <a:gd name="T90" fmla="*/ 11 w 132"/>
                <a:gd name="T91" fmla="*/ 46 h 175"/>
                <a:gd name="T92" fmla="*/ 17 w 132"/>
                <a:gd name="T93" fmla="*/ 43 h 175"/>
                <a:gd name="T94" fmla="*/ 5 w 132"/>
                <a:gd name="T95" fmla="*/ 35 h 175"/>
                <a:gd name="T96" fmla="*/ 3 w 132"/>
                <a:gd name="T97" fmla="*/ 28 h 175"/>
                <a:gd name="T98" fmla="*/ 1 w 132"/>
                <a:gd name="T99" fmla="*/ 14 h 175"/>
                <a:gd name="T100" fmla="*/ 6 w 132"/>
                <a:gd name="T101" fmla="*/ 9 h 175"/>
                <a:gd name="T102" fmla="*/ 14 w 132"/>
                <a:gd name="T103" fmla="*/ 8 h 175"/>
                <a:gd name="T104" fmla="*/ 22 w 132"/>
                <a:gd name="T105"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75">
                  <a:moveTo>
                    <a:pt x="28" y="1"/>
                  </a:moveTo>
                  <a:lnTo>
                    <a:pt x="31" y="2"/>
                  </a:lnTo>
                  <a:lnTo>
                    <a:pt x="35" y="1"/>
                  </a:lnTo>
                  <a:lnTo>
                    <a:pt x="42" y="2"/>
                  </a:lnTo>
                  <a:lnTo>
                    <a:pt x="43" y="2"/>
                  </a:lnTo>
                  <a:lnTo>
                    <a:pt x="44" y="3"/>
                  </a:lnTo>
                  <a:lnTo>
                    <a:pt x="46" y="6"/>
                  </a:lnTo>
                  <a:lnTo>
                    <a:pt x="48" y="9"/>
                  </a:lnTo>
                  <a:lnTo>
                    <a:pt x="51" y="11"/>
                  </a:lnTo>
                  <a:lnTo>
                    <a:pt x="53" y="13"/>
                  </a:lnTo>
                  <a:lnTo>
                    <a:pt x="55" y="14"/>
                  </a:lnTo>
                  <a:lnTo>
                    <a:pt x="57" y="18"/>
                  </a:lnTo>
                  <a:lnTo>
                    <a:pt x="59" y="20"/>
                  </a:lnTo>
                  <a:lnTo>
                    <a:pt x="60" y="20"/>
                  </a:lnTo>
                  <a:lnTo>
                    <a:pt x="60" y="19"/>
                  </a:lnTo>
                  <a:lnTo>
                    <a:pt x="61" y="19"/>
                  </a:lnTo>
                  <a:lnTo>
                    <a:pt x="62" y="19"/>
                  </a:lnTo>
                  <a:lnTo>
                    <a:pt x="62" y="20"/>
                  </a:lnTo>
                  <a:lnTo>
                    <a:pt x="62" y="24"/>
                  </a:lnTo>
                  <a:lnTo>
                    <a:pt x="61" y="27"/>
                  </a:lnTo>
                  <a:lnTo>
                    <a:pt x="62" y="29"/>
                  </a:lnTo>
                  <a:lnTo>
                    <a:pt x="62" y="30"/>
                  </a:lnTo>
                  <a:lnTo>
                    <a:pt x="62" y="31"/>
                  </a:lnTo>
                  <a:lnTo>
                    <a:pt x="62" y="32"/>
                  </a:lnTo>
                  <a:lnTo>
                    <a:pt x="62" y="32"/>
                  </a:lnTo>
                  <a:lnTo>
                    <a:pt x="64" y="34"/>
                  </a:lnTo>
                  <a:lnTo>
                    <a:pt x="67" y="37"/>
                  </a:lnTo>
                  <a:lnTo>
                    <a:pt x="69" y="39"/>
                  </a:lnTo>
                  <a:lnTo>
                    <a:pt x="72" y="40"/>
                  </a:lnTo>
                  <a:lnTo>
                    <a:pt x="73" y="40"/>
                  </a:lnTo>
                  <a:lnTo>
                    <a:pt x="75" y="43"/>
                  </a:lnTo>
                  <a:lnTo>
                    <a:pt x="80" y="44"/>
                  </a:lnTo>
                  <a:lnTo>
                    <a:pt x="82" y="45"/>
                  </a:lnTo>
                  <a:lnTo>
                    <a:pt x="84" y="46"/>
                  </a:lnTo>
                  <a:lnTo>
                    <a:pt x="84" y="47"/>
                  </a:lnTo>
                  <a:lnTo>
                    <a:pt x="84" y="48"/>
                  </a:lnTo>
                  <a:lnTo>
                    <a:pt x="84" y="49"/>
                  </a:lnTo>
                  <a:lnTo>
                    <a:pt x="82" y="50"/>
                  </a:lnTo>
                  <a:lnTo>
                    <a:pt x="82" y="52"/>
                  </a:lnTo>
                  <a:lnTo>
                    <a:pt x="81" y="52"/>
                  </a:lnTo>
                  <a:lnTo>
                    <a:pt x="80" y="52"/>
                  </a:lnTo>
                  <a:lnTo>
                    <a:pt x="80" y="53"/>
                  </a:lnTo>
                  <a:lnTo>
                    <a:pt x="80" y="54"/>
                  </a:lnTo>
                  <a:lnTo>
                    <a:pt x="80" y="55"/>
                  </a:lnTo>
                  <a:lnTo>
                    <a:pt x="82" y="55"/>
                  </a:lnTo>
                  <a:lnTo>
                    <a:pt x="84" y="56"/>
                  </a:lnTo>
                  <a:lnTo>
                    <a:pt x="85" y="57"/>
                  </a:lnTo>
                  <a:lnTo>
                    <a:pt x="85" y="58"/>
                  </a:lnTo>
                  <a:lnTo>
                    <a:pt x="85" y="59"/>
                  </a:lnTo>
                  <a:lnTo>
                    <a:pt x="83" y="59"/>
                  </a:lnTo>
                  <a:lnTo>
                    <a:pt x="81" y="59"/>
                  </a:lnTo>
                  <a:lnTo>
                    <a:pt x="80" y="60"/>
                  </a:lnTo>
                  <a:lnTo>
                    <a:pt x="80" y="61"/>
                  </a:lnTo>
                  <a:lnTo>
                    <a:pt x="85" y="63"/>
                  </a:lnTo>
                  <a:lnTo>
                    <a:pt x="88" y="65"/>
                  </a:lnTo>
                  <a:lnTo>
                    <a:pt x="89" y="66"/>
                  </a:lnTo>
                  <a:lnTo>
                    <a:pt x="92" y="68"/>
                  </a:lnTo>
                  <a:lnTo>
                    <a:pt x="98" y="68"/>
                  </a:lnTo>
                  <a:lnTo>
                    <a:pt x="101" y="71"/>
                  </a:lnTo>
                  <a:lnTo>
                    <a:pt x="103" y="74"/>
                  </a:lnTo>
                  <a:lnTo>
                    <a:pt x="107" y="73"/>
                  </a:lnTo>
                  <a:lnTo>
                    <a:pt x="112" y="68"/>
                  </a:lnTo>
                  <a:lnTo>
                    <a:pt x="116" y="66"/>
                  </a:lnTo>
                  <a:lnTo>
                    <a:pt x="121" y="69"/>
                  </a:lnTo>
                  <a:lnTo>
                    <a:pt x="123" y="71"/>
                  </a:lnTo>
                  <a:lnTo>
                    <a:pt x="124" y="72"/>
                  </a:lnTo>
                  <a:lnTo>
                    <a:pt x="123" y="73"/>
                  </a:lnTo>
                  <a:lnTo>
                    <a:pt x="120" y="73"/>
                  </a:lnTo>
                  <a:lnTo>
                    <a:pt x="118" y="74"/>
                  </a:lnTo>
                  <a:lnTo>
                    <a:pt x="116" y="76"/>
                  </a:lnTo>
                  <a:lnTo>
                    <a:pt x="116" y="78"/>
                  </a:lnTo>
                  <a:lnTo>
                    <a:pt x="117" y="81"/>
                  </a:lnTo>
                  <a:lnTo>
                    <a:pt x="119" y="83"/>
                  </a:lnTo>
                  <a:lnTo>
                    <a:pt x="121" y="84"/>
                  </a:lnTo>
                  <a:lnTo>
                    <a:pt x="122" y="85"/>
                  </a:lnTo>
                  <a:lnTo>
                    <a:pt x="122" y="87"/>
                  </a:lnTo>
                  <a:lnTo>
                    <a:pt x="123" y="87"/>
                  </a:lnTo>
                  <a:lnTo>
                    <a:pt x="121" y="88"/>
                  </a:lnTo>
                  <a:lnTo>
                    <a:pt x="120" y="89"/>
                  </a:lnTo>
                  <a:lnTo>
                    <a:pt x="120" y="91"/>
                  </a:lnTo>
                  <a:lnTo>
                    <a:pt x="120" y="95"/>
                  </a:lnTo>
                  <a:lnTo>
                    <a:pt x="115" y="97"/>
                  </a:lnTo>
                  <a:lnTo>
                    <a:pt x="114" y="98"/>
                  </a:lnTo>
                  <a:lnTo>
                    <a:pt x="113" y="99"/>
                  </a:lnTo>
                  <a:lnTo>
                    <a:pt x="112" y="104"/>
                  </a:lnTo>
                  <a:lnTo>
                    <a:pt x="112" y="107"/>
                  </a:lnTo>
                  <a:lnTo>
                    <a:pt x="113" y="109"/>
                  </a:lnTo>
                  <a:lnTo>
                    <a:pt x="113" y="111"/>
                  </a:lnTo>
                  <a:lnTo>
                    <a:pt x="114" y="113"/>
                  </a:lnTo>
                  <a:lnTo>
                    <a:pt x="115" y="115"/>
                  </a:lnTo>
                  <a:lnTo>
                    <a:pt x="116" y="119"/>
                  </a:lnTo>
                  <a:lnTo>
                    <a:pt x="118" y="122"/>
                  </a:lnTo>
                  <a:lnTo>
                    <a:pt x="123" y="124"/>
                  </a:lnTo>
                  <a:lnTo>
                    <a:pt x="125" y="126"/>
                  </a:lnTo>
                  <a:lnTo>
                    <a:pt x="126" y="129"/>
                  </a:lnTo>
                  <a:lnTo>
                    <a:pt x="127" y="130"/>
                  </a:lnTo>
                  <a:lnTo>
                    <a:pt x="131" y="134"/>
                  </a:lnTo>
                  <a:lnTo>
                    <a:pt x="131" y="135"/>
                  </a:lnTo>
                  <a:lnTo>
                    <a:pt x="131" y="137"/>
                  </a:lnTo>
                  <a:lnTo>
                    <a:pt x="129" y="139"/>
                  </a:lnTo>
                  <a:lnTo>
                    <a:pt x="127" y="141"/>
                  </a:lnTo>
                  <a:lnTo>
                    <a:pt x="126" y="142"/>
                  </a:lnTo>
                  <a:lnTo>
                    <a:pt x="123" y="146"/>
                  </a:lnTo>
                  <a:lnTo>
                    <a:pt x="118" y="147"/>
                  </a:lnTo>
                  <a:lnTo>
                    <a:pt x="117" y="147"/>
                  </a:lnTo>
                  <a:lnTo>
                    <a:pt x="115" y="148"/>
                  </a:lnTo>
                  <a:lnTo>
                    <a:pt x="114" y="151"/>
                  </a:lnTo>
                  <a:lnTo>
                    <a:pt x="115" y="153"/>
                  </a:lnTo>
                  <a:lnTo>
                    <a:pt x="115" y="154"/>
                  </a:lnTo>
                  <a:lnTo>
                    <a:pt x="114" y="158"/>
                  </a:lnTo>
                  <a:lnTo>
                    <a:pt x="115" y="161"/>
                  </a:lnTo>
                  <a:lnTo>
                    <a:pt x="117" y="163"/>
                  </a:lnTo>
                  <a:lnTo>
                    <a:pt x="117" y="164"/>
                  </a:lnTo>
                  <a:lnTo>
                    <a:pt x="117" y="165"/>
                  </a:lnTo>
                  <a:lnTo>
                    <a:pt x="115" y="169"/>
                  </a:lnTo>
                  <a:lnTo>
                    <a:pt x="114" y="170"/>
                  </a:lnTo>
                  <a:lnTo>
                    <a:pt x="112" y="171"/>
                  </a:lnTo>
                  <a:lnTo>
                    <a:pt x="110" y="171"/>
                  </a:lnTo>
                  <a:lnTo>
                    <a:pt x="109" y="170"/>
                  </a:lnTo>
                  <a:lnTo>
                    <a:pt x="108" y="169"/>
                  </a:lnTo>
                  <a:lnTo>
                    <a:pt x="105" y="171"/>
                  </a:lnTo>
                  <a:lnTo>
                    <a:pt x="102" y="172"/>
                  </a:lnTo>
                  <a:lnTo>
                    <a:pt x="99" y="171"/>
                  </a:lnTo>
                  <a:lnTo>
                    <a:pt x="98" y="171"/>
                  </a:lnTo>
                  <a:lnTo>
                    <a:pt x="96" y="172"/>
                  </a:lnTo>
                  <a:lnTo>
                    <a:pt x="94" y="172"/>
                  </a:lnTo>
                  <a:lnTo>
                    <a:pt x="92" y="174"/>
                  </a:lnTo>
                  <a:lnTo>
                    <a:pt x="88" y="174"/>
                  </a:lnTo>
                  <a:lnTo>
                    <a:pt x="87" y="174"/>
                  </a:lnTo>
                  <a:lnTo>
                    <a:pt x="86" y="173"/>
                  </a:lnTo>
                  <a:lnTo>
                    <a:pt x="85" y="170"/>
                  </a:lnTo>
                  <a:lnTo>
                    <a:pt x="85" y="170"/>
                  </a:lnTo>
                  <a:lnTo>
                    <a:pt x="88" y="168"/>
                  </a:lnTo>
                  <a:lnTo>
                    <a:pt x="88" y="167"/>
                  </a:lnTo>
                  <a:lnTo>
                    <a:pt x="92" y="159"/>
                  </a:lnTo>
                  <a:lnTo>
                    <a:pt x="93" y="157"/>
                  </a:lnTo>
                  <a:lnTo>
                    <a:pt x="93" y="156"/>
                  </a:lnTo>
                  <a:lnTo>
                    <a:pt x="92" y="156"/>
                  </a:lnTo>
                  <a:lnTo>
                    <a:pt x="90" y="156"/>
                  </a:lnTo>
                  <a:lnTo>
                    <a:pt x="81" y="153"/>
                  </a:lnTo>
                  <a:lnTo>
                    <a:pt x="82" y="149"/>
                  </a:lnTo>
                  <a:lnTo>
                    <a:pt x="79" y="147"/>
                  </a:lnTo>
                  <a:lnTo>
                    <a:pt x="76" y="145"/>
                  </a:lnTo>
                  <a:lnTo>
                    <a:pt x="75" y="143"/>
                  </a:lnTo>
                  <a:lnTo>
                    <a:pt x="73" y="140"/>
                  </a:lnTo>
                  <a:lnTo>
                    <a:pt x="71" y="138"/>
                  </a:lnTo>
                  <a:lnTo>
                    <a:pt x="68" y="137"/>
                  </a:lnTo>
                  <a:lnTo>
                    <a:pt x="65" y="135"/>
                  </a:lnTo>
                  <a:lnTo>
                    <a:pt x="63" y="134"/>
                  </a:lnTo>
                  <a:lnTo>
                    <a:pt x="63" y="133"/>
                  </a:lnTo>
                  <a:lnTo>
                    <a:pt x="63" y="131"/>
                  </a:lnTo>
                  <a:lnTo>
                    <a:pt x="62" y="130"/>
                  </a:lnTo>
                  <a:lnTo>
                    <a:pt x="61" y="130"/>
                  </a:lnTo>
                  <a:lnTo>
                    <a:pt x="59" y="132"/>
                  </a:lnTo>
                  <a:lnTo>
                    <a:pt x="57" y="133"/>
                  </a:lnTo>
                  <a:lnTo>
                    <a:pt x="56" y="134"/>
                  </a:lnTo>
                  <a:lnTo>
                    <a:pt x="57" y="136"/>
                  </a:lnTo>
                  <a:lnTo>
                    <a:pt x="58" y="137"/>
                  </a:lnTo>
                  <a:lnTo>
                    <a:pt x="57" y="139"/>
                  </a:lnTo>
                  <a:lnTo>
                    <a:pt x="57" y="140"/>
                  </a:lnTo>
                  <a:lnTo>
                    <a:pt x="52" y="143"/>
                  </a:lnTo>
                  <a:lnTo>
                    <a:pt x="51" y="145"/>
                  </a:lnTo>
                  <a:lnTo>
                    <a:pt x="52" y="147"/>
                  </a:lnTo>
                  <a:lnTo>
                    <a:pt x="52" y="148"/>
                  </a:lnTo>
                  <a:lnTo>
                    <a:pt x="47" y="149"/>
                  </a:lnTo>
                  <a:lnTo>
                    <a:pt x="48" y="148"/>
                  </a:lnTo>
                  <a:lnTo>
                    <a:pt x="47" y="146"/>
                  </a:lnTo>
                  <a:lnTo>
                    <a:pt x="45" y="145"/>
                  </a:lnTo>
                  <a:lnTo>
                    <a:pt x="42" y="143"/>
                  </a:lnTo>
                  <a:lnTo>
                    <a:pt x="35" y="138"/>
                  </a:lnTo>
                  <a:lnTo>
                    <a:pt x="32" y="137"/>
                  </a:lnTo>
                  <a:lnTo>
                    <a:pt x="30" y="137"/>
                  </a:lnTo>
                  <a:lnTo>
                    <a:pt x="26" y="134"/>
                  </a:lnTo>
                  <a:lnTo>
                    <a:pt x="24" y="134"/>
                  </a:lnTo>
                  <a:lnTo>
                    <a:pt x="22" y="133"/>
                  </a:lnTo>
                  <a:lnTo>
                    <a:pt x="18" y="127"/>
                  </a:lnTo>
                  <a:lnTo>
                    <a:pt x="14" y="124"/>
                  </a:lnTo>
                  <a:lnTo>
                    <a:pt x="12" y="122"/>
                  </a:lnTo>
                  <a:lnTo>
                    <a:pt x="11" y="120"/>
                  </a:lnTo>
                  <a:lnTo>
                    <a:pt x="11" y="119"/>
                  </a:lnTo>
                  <a:lnTo>
                    <a:pt x="11" y="118"/>
                  </a:lnTo>
                  <a:lnTo>
                    <a:pt x="13" y="116"/>
                  </a:lnTo>
                  <a:lnTo>
                    <a:pt x="14" y="116"/>
                  </a:lnTo>
                  <a:lnTo>
                    <a:pt x="16" y="116"/>
                  </a:lnTo>
                  <a:lnTo>
                    <a:pt x="17" y="117"/>
                  </a:lnTo>
                  <a:lnTo>
                    <a:pt x="19" y="117"/>
                  </a:lnTo>
                  <a:lnTo>
                    <a:pt x="20" y="116"/>
                  </a:lnTo>
                  <a:lnTo>
                    <a:pt x="21" y="113"/>
                  </a:lnTo>
                  <a:lnTo>
                    <a:pt x="21" y="111"/>
                  </a:lnTo>
                  <a:lnTo>
                    <a:pt x="16" y="105"/>
                  </a:lnTo>
                  <a:lnTo>
                    <a:pt x="13" y="101"/>
                  </a:lnTo>
                  <a:lnTo>
                    <a:pt x="12" y="99"/>
                  </a:lnTo>
                  <a:lnTo>
                    <a:pt x="13" y="99"/>
                  </a:lnTo>
                  <a:lnTo>
                    <a:pt x="14" y="98"/>
                  </a:lnTo>
                  <a:lnTo>
                    <a:pt x="16" y="99"/>
                  </a:lnTo>
                  <a:lnTo>
                    <a:pt x="19" y="99"/>
                  </a:lnTo>
                  <a:lnTo>
                    <a:pt x="22" y="98"/>
                  </a:lnTo>
                  <a:lnTo>
                    <a:pt x="24" y="98"/>
                  </a:lnTo>
                  <a:lnTo>
                    <a:pt x="24" y="96"/>
                  </a:lnTo>
                  <a:lnTo>
                    <a:pt x="22" y="95"/>
                  </a:lnTo>
                  <a:lnTo>
                    <a:pt x="19" y="91"/>
                  </a:lnTo>
                  <a:lnTo>
                    <a:pt x="16" y="88"/>
                  </a:lnTo>
                  <a:lnTo>
                    <a:pt x="12" y="85"/>
                  </a:lnTo>
                  <a:lnTo>
                    <a:pt x="10" y="85"/>
                  </a:lnTo>
                  <a:lnTo>
                    <a:pt x="9" y="83"/>
                  </a:lnTo>
                  <a:lnTo>
                    <a:pt x="9" y="82"/>
                  </a:lnTo>
                  <a:lnTo>
                    <a:pt x="9" y="79"/>
                  </a:lnTo>
                  <a:lnTo>
                    <a:pt x="9" y="76"/>
                  </a:lnTo>
                  <a:lnTo>
                    <a:pt x="10" y="74"/>
                  </a:lnTo>
                  <a:lnTo>
                    <a:pt x="12" y="71"/>
                  </a:lnTo>
                  <a:lnTo>
                    <a:pt x="14" y="67"/>
                  </a:lnTo>
                  <a:lnTo>
                    <a:pt x="16" y="63"/>
                  </a:lnTo>
                  <a:lnTo>
                    <a:pt x="16" y="60"/>
                  </a:lnTo>
                  <a:lnTo>
                    <a:pt x="16" y="59"/>
                  </a:lnTo>
                  <a:lnTo>
                    <a:pt x="15" y="58"/>
                  </a:lnTo>
                  <a:lnTo>
                    <a:pt x="12" y="57"/>
                  </a:lnTo>
                  <a:lnTo>
                    <a:pt x="9" y="58"/>
                  </a:lnTo>
                  <a:lnTo>
                    <a:pt x="6" y="59"/>
                  </a:lnTo>
                  <a:lnTo>
                    <a:pt x="5" y="59"/>
                  </a:lnTo>
                  <a:lnTo>
                    <a:pt x="5" y="58"/>
                  </a:lnTo>
                  <a:lnTo>
                    <a:pt x="5" y="57"/>
                  </a:lnTo>
                  <a:lnTo>
                    <a:pt x="6" y="57"/>
                  </a:lnTo>
                  <a:lnTo>
                    <a:pt x="7" y="57"/>
                  </a:lnTo>
                  <a:lnTo>
                    <a:pt x="8" y="57"/>
                  </a:lnTo>
                  <a:lnTo>
                    <a:pt x="8" y="55"/>
                  </a:lnTo>
                  <a:lnTo>
                    <a:pt x="7" y="48"/>
                  </a:lnTo>
                  <a:lnTo>
                    <a:pt x="9" y="47"/>
                  </a:lnTo>
                  <a:lnTo>
                    <a:pt x="9" y="46"/>
                  </a:lnTo>
                  <a:lnTo>
                    <a:pt x="10" y="44"/>
                  </a:lnTo>
                  <a:lnTo>
                    <a:pt x="11" y="46"/>
                  </a:lnTo>
                  <a:lnTo>
                    <a:pt x="14" y="46"/>
                  </a:lnTo>
                  <a:lnTo>
                    <a:pt x="17" y="46"/>
                  </a:lnTo>
                  <a:lnTo>
                    <a:pt x="17" y="45"/>
                  </a:lnTo>
                  <a:lnTo>
                    <a:pt x="17" y="44"/>
                  </a:lnTo>
                  <a:lnTo>
                    <a:pt x="17" y="43"/>
                  </a:lnTo>
                  <a:lnTo>
                    <a:pt x="16" y="43"/>
                  </a:lnTo>
                  <a:lnTo>
                    <a:pt x="16" y="41"/>
                  </a:lnTo>
                  <a:lnTo>
                    <a:pt x="14" y="41"/>
                  </a:lnTo>
                  <a:lnTo>
                    <a:pt x="8" y="38"/>
                  </a:lnTo>
                  <a:lnTo>
                    <a:pt x="5" y="35"/>
                  </a:lnTo>
                  <a:lnTo>
                    <a:pt x="5" y="32"/>
                  </a:lnTo>
                  <a:lnTo>
                    <a:pt x="6" y="31"/>
                  </a:lnTo>
                  <a:lnTo>
                    <a:pt x="7" y="30"/>
                  </a:lnTo>
                  <a:lnTo>
                    <a:pt x="6" y="30"/>
                  </a:lnTo>
                  <a:lnTo>
                    <a:pt x="3" y="28"/>
                  </a:lnTo>
                  <a:lnTo>
                    <a:pt x="2" y="26"/>
                  </a:lnTo>
                  <a:lnTo>
                    <a:pt x="3" y="24"/>
                  </a:lnTo>
                  <a:lnTo>
                    <a:pt x="1" y="19"/>
                  </a:lnTo>
                  <a:lnTo>
                    <a:pt x="0" y="15"/>
                  </a:lnTo>
                  <a:lnTo>
                    <a:pt x="1" y="14"/>
                  </a:lnTo>
                  <a:lnTo>
                    <a:pt x="1" y="13"/>
                  </a:lnTo>
                  <a:lnTo>
                    <a:pt x="1" y="11"/>
                  </a:lnTo>
                  <a:lnTo>
                    <a:pt x="3" y="11"/>
                  </a:lnTo>
                  <a:lnTo>
                    <a:pt x="5" y="10"/>
                  </a:lnTo>
                  <a:lnTo>
                    <a:pt x="6" y="9"/>
                  </a:lnTo>
                  <a:lnTo>
                    <a:pt x="7" y="8"/>
                  </a:lnTo>
                  <a:lnTo>
                    <a:pt x="8" y="7"/>
                  </a:lnTo>
                  <a:lnTo>
                    <a:pt x="10" y="9"/>
                  </a:lnTo>
                  <a:lnTo>
                    <a:pt x="11" y="9"/>
                  </a:lnTo>
                  <a:lnTo>
                    <a:pt x="14" y="8"/>
                  </a:lnTo>
                  <a:lnTo>
                    <a:pt x="16" y="7"/>
                  </a:lnTo>
                  <a:lnTo>
                    <a:pt x="17" y="6"/>
                  </a:lnTo>
                  <a:lnTo>
                    <a:pt x="18" y="5"/>
                  </a:lnTo>
                  <a:lnTo>
                    <a:pt x="19" y="4"/>
                  </a:lnTo>
                  <a:lnTo>
                    <a:pt x="22" y="1"/>
                  </a:lnTo>
                  <a:lnTo>
                    <a:pt x="24"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6" name="Freeform 228">
              <a:extLst>
                <a:ext uri="{FF2B5EF4-FFF2-40B4-BE49-F238E27FC236}">
                  <a16:creationId xmlns="" xmlns:a16="http://schemas.microsoft.com/office/drawing/2014/main" id="{2E6727CC-B873-5935-8A30-84113F744EAC}"/>
                </a:ext>
              </a:extLst>
            </p:cNvPr>
            <p:cNvSpPr>
              <a:spLocks noChangeArrowheads="1"/>
            </p:cNvSpPr>
            <p:nvPr/>
          </p:nvSpPr>
          <p:spPr bwMode="auto">
            <a:xfrm>
              <a:off x="8655417" y="6077683"/>
              <a:ext cx="516548" cy="1186962"/>
            </a:xfrm>
            <a:custGeom>
              <a:avLst/>
              <a:gdLst>
                <a:gd name="T0" fmla="*/ 184 w 416"/>
                <a:gd name="T1" fmla="*/ 846 h 951"/>
                <a:gd name="T2" fmla="*/ 182 w 416"/>
                <a:gd name="T3" fmla="*/ 865 h 951"/>
                <a:gd name="T4" fmla="*/ 246 w 416"/>
                <a:gd name="T5" fmla="*/ 834 h 951"/>
                <a:gd name="T6" fmla="*/ 225 w 416"/>
                <a:gd name="T7" fmla="*/ 856 h 951"/>
                <a:gd name="T8" fmla="*/ 232 w 416"/>
                <a:gd name="T9" fmla="*/ 812 h 951"/>
                <a:gd name="T10" fmla="*/ 254 w 416"/>
                <a:gd name="T11" fmla="*/ 805 h 951"/>
                <a:gd name="T12" fmla="*/ 232 w 416"/>
                <a:gd name="T13" fmla="*/ 731 h 951"/>
                <a:gd name="T14" fmla="*/ 241 w 416"/>
                <a:gd name="T15" fmla="*/ 703 h 951"/>
                <a:gd name="T16" fmla="*/ 383 w 416"/>
                <a:gd name="T17" fmla="*/ 272 h 951"/>
                <a:gd name="T18" fmla="*/ 356 w 416"/>
                <a:gd name="T19" fmla="*/ 272 h 951"/>
                <a:gd name="T20" fmla="*/ 344 w 416"/>
                <a:gd name="T21" fmla="*/ 291 h 951"/>
                <a:gd name="T22" fmla="*/ 334 w 416"/>
                <a:gd name="T23" fmla="*/ 307 h 951"/>
                <a:gd name="T24" fmla="*/ 328 w 416"/>
                <a:gd name="T25" fmla="*/ 328 h 951"/>
                <a:gd name="T26" fmla="*/ 330 w 416"/>
                <a:gd name="T27" fmla="*/ 375 h 951"/>
                <a:gd name="T28" fmla="*/ 274 w 416"/>
                <a:gd name="T29" fmla="*/ 442 h 951"/>
                <a:gd name="T30" fmla="*/ 245 w 416"/>
                <a:gd name="T31" fmla="*/ 457 h 951"/>
                <a:gd name="T32" fmla="*/ 232 w 416"/>
                <a:gd name="T33" fmla="*/ 472 h 951"/>
                <a:gd name="T34" fmla="*/ 221 w 416"/>
                <a:gd name="T35" fmla="*/ 489 h 951"/>
                <a:gd name="T36" fmla="*/ 216 w 416"/>
                <a:gd name="T37" fmla="*/ 498 h 951"/>
                <a:gd name="T38" fmla="*/ 200 w 416"/>
                <a:gd name="T39" fmla="*/ 509 h 951"/>
                <a:gd name="T40" fmla="*/ 199 w 416"/>
                <a:gd name="T41" fmla="*/ 553 h 951"/>
                <a:gd name="T42" fmla="*/ 191 w 416"/>
                <a:gd name="T43" fmla="*/ 585 h 951"/>
                <a:gd name="T44" fmla="*/ 195 w 416"/>
                <a:gd name="T45" fmla="*/ 629 h 951"/>
                <a:gd name="T46" fmla="*/ 219 w 416"/>
                <a:gd name="T47" fmla="*/ 641 h 951"/>
                <a:gd name="T48" fmla="*/ 249 w 416"/>
                <a:gd name="T49" fmla="*/ 677 h 951"/>
                <a:gd name="T50" fmla="*/ 226 w 416"/>
                <a:gd name="T51" fmla="*/ 710 h 951"/>
                <a:gd name="T52" fmla="*/ 204 w 416"/>
                <a:gd name="T53" fmla="*/ 703 h 951"/>
                <a:gd name="T54" fmla="*/ 163 w 416"/>
                <a:gd name="T55" fmla="*/ 706 h 951"/>
                <a:gd name="T56" fmla="*/ 202 w 416"/>
                <a:gd name="T57" fmla="*/ 718 h 951"/>
                <a:gd name="T58" fmla="*/ 235 w 416"/>
                <a:gd name="T59" fmla="*/ 711 h 951"/>
                <a:gd name="T60" fmla="*/ 213 w 416"/>
                <a:gd name="T61" fmla="*/ 739 h 951"/>
                <a:gd name="T62" fmla="*/ 166 w 416"/>
                <a:gd name="T63" fmla="*/ 759 h 951"/>
                <a:gd name="T64" fmla="*/ 178 w 416"/>
                <a:gd name="T65" fmla="*/ 788 h 951"/>
                <a:gd name="T66" fmla="*/ 171 w 416"/>
                <a:gd name="T67" fmla="*/ 845 h 951"/>
                <a:gd name="T68" fmla="*/ 150 w 416"/>
                <a:gd name="T69" fmla="*/ 907 h 951"/>
                <a:gd name="T70" fmla="*/ 109 w 416"/>
                <a:gd name="T71" fmla="*/ 911 h 951"/>
                <a:gd name="T72" fmla="*/ 85 w 416"/>
                <a:gd name="T73" fmla="*/ 946 h 951"/>
                <a:gd name="T74" fmla="*/ 47 w 416"/>
                <a:gd name="T75" fmla="*/ 906 h 951"/>
                <a:gd name="T76" fmla="*/ 52 w 416"/>
                <a:gd name="T77" fmla="*/ 888 h 951"/>
                <a:gd name="T78" fmla="*/ 27 w 416"/>
                <a:gd name="T79" fmla="*/ 831 h 951"/>
                <a:gd name="T80" fmla="*/ 6 w 416"/>
                <a:gd name="T81" fmla="*/ 774 h 951"/>
                <a:gd name="T82" fmla="*/ 5 w 416"/>
                <a:gd name="T83" fmla="*/ 731 h 951"/>
                <a:gd name="T84" fmla="*/ 18 w 416"/>
                <a:gd name="T85" fmla="*/ 700 h 951"/>
                <a:gd name="T86" fmla="*/ 45 w 416"/>
                <a:gd name="T87" fmla="*/ 659 h 951"/>
                <a:gd name="T88" fmla="*/ 50 w 416"/>
                <a:gd name="T89" fmla="*/ 607 h 951"/>
                <a:gd name="T90" fmla="*/ 37 w 416"/>
                <a:gd name="T91" fmla="*/ 567 h 951"/>
                <a:gd name="T92" fmla="*/ 31 w 416"/>
                <a:gd name="T93" fmla="*/ 480 h 951"/>
                <a:gd name="T94" fmla="*/ 49 w 416"/>
                <a:gd name="T95" fmla="*/ 408 h 951"/>
                <a:gd name="T96" fmla="*/ 96 w 416"/>
                <a:gd name="T97" fmla="*/ 391 h 951"/>
                <a:gd name="T98" fmla="*/ 107 w 416"/>
                <a:gd name="T99" fmla="*/ 307 h 951"/>
                <a:gd name="T100" fmla="*/ 135 w 416"/>
                <a:gd name="T101" fmla="*/ 233 h 951"/>
                <a:gd name="T102" fmla="*/ 165 w 416"/>
                <a:gd name="T103" fmla="*/ 147 h 951"/>
                <a:gd name="T104" fmla="*/ 205 w 416"/>
                <a:gd name="T105" fmla="*/ 85 h 951"/>
                <a:gd name="T106" fmla="*/ 243 w 416"/>
                <a:gd name="T107" fmla="*/ 47 h 951"/>
                <a:gd name="T108" fmla="*/ 287 w 416"/>
                <a:gd name="T109" fmla="*/ 37 h 951"/>
                <a:gd name="T110" fmla="*/ 311 w 416"/>
                <a:gd name="T111" fmla="*/ 6 h 951"/>
                <a:gd name="T112" fmla="*/ 346 w 416"/>
                <a:gd name="T113" fmla="*/ 45 h 951"/>
                <a:gd name="T114" fmla="*/ 393 w 416"/>
                <a:gd name="T115" fmla="*/ 89 h 951"/>
                <a:gd name="T116" fmla="*/ 392 w 416"/>
                <a:gd name="T117" fmla="*/ 133 h 951"/>
                <a:gd name="T118" fmla="*/ 398 w 416"/>
                <a:gd name="T119" fmla="*/ 158 h 951"/>
                <a:gd name="T120" fmla="*/ 407 w 416"/>
                <a:gd name="T121" fmla="*/ 203 h 951"/>
                <a:gd name="T122" fmla="*/ 407 w 416"/>
                <a:gd name="T123" fmla="*/ 241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951">
                  <a:moveTo>
                    <a:pt x="172" y="897"/>
                  </a:moveTo>
                  <a:lnTo>
                    <a:pt x="171" y="900"/>
                  </a:lnTo>
                  <a:lnTo>
                    <a:pt x="169" y="900"/>
                  </a:lnTo>
                  <a:lnTo>
                    <a:pt x="168" y="896"/>
                  </a:lnTo>
                  <a:lnTo>
                    <a:pt x="168" y="886"/>
                  </a:lnTo>
                  <a:lnTo>
                    <a:pt x="169" y="881"/>
                  </a:lnTo>
                  <a:lnTo>
                    <a:pt x="176" y="864"/>
                  </a:lnTo>
                  <a:lnTo>
                    <a:pt x="178" y="862"/>
                  </a:lnTo>
                  <a:lnTo>
                    <a:pt x="183" y="851"/>
                  </a:lnTo>
                  <a:lnTo>
                    <a:pt x="184" y="846"/>
                  </a:lnTo>
                  <a:lnTo>
                    <a:pt x="186" y="841"/>
                  </a:lnTo>
                  <a:lnTo>
                    <a:pt x="187" y="837"/>
                  </a:lnTo>
                  <a:lnTo>
                    <a:pt x="188" y="836"/>
                  </a:lnTo>
                  <a:lnTo>
                    <a:pt x="190" y="837"/>
                  </a:lnTo>
                  <a:lnTo>
                    <a:pt x="191" y="837"/>
                  </a:lnTo>
                  <a:lnTo>
                    <a:pt x="189" y="840"/>
                  </a:lnTo>
                  <a:lnTo>
                    <a:pt x="189" y="843"/>
                  </a:lnTo>
                  <a:lnTo>
                    <a:pt x="189" y="844"/>
                  </a:lnTo>
                  <a:lnTo>
                    <a:pt x="183" y="857"/>
                  </a:lnTo>
                  <a:lnTo>
                    <a:pt x="182" y="865"/>
                  </a:lnTo>
                  <a:lnTo>
                    <a:pt x="180" y="867"/>
                  </a:lnTo>
                  <a:lnTo>
                    <a:pt x="172" y="897"/>
                  </a:lnTo>
                  <a:close/>
                  <a:moveTo>
                    <a:pt x="253" y="807"/>
                  </a:moveTo>
                  <a:lnTo>
                    <a:pt x="251" y="808"/>
                  </a:lnTo>
                  <a:lnTo>
                    <a:pt x="249" y="812"/>
                  </a:lnTo>
                  <a:lnTo>
                    <a:pt x="247" y="813"/>
                  </a:lnTo>
                  <a:lnTo>
                    <a:pt x="245" y="815"/>
                  </a:lnTo>
                  <a:lnTo>
                    <a:pt x="245" y="828"/>
                  </a:lnTo>
                  <a:lnTo>
                    <a:pt x="248" y="833"/>
                  </a:lnTo>
                  <a:lnTo>
                    <a:pt x="246" y="834"/>
                  </a:lnTo>
                  <a:lnTo>
                    <a:pt x="244" y="835"/>
                  </a:lnTo>
                  <a:lnTo>
                    <a:pt x="243" y="837"/>
                  </a:lnTo>
                  <a:lnTo>
                    <a:pt x="241" y="842"/>
                  </a:lnTo>
                  <a:lnTo>
                    <a:pt x="236" y="845"/>
                  </a:lnTo>
                  <a:lnTo>
                    <a:pt x="234" y="846"/>
                  </a:lnTo>
                  <a:lnTo>
                    <a:pt x="232" y="851"/>
                  </a:lnTo>
                  <a:lnTo>
                    <a:pt x="230" y="857"/>
                  </a:lnTo>
                  <a:lnTo>
                    <a:pt x="227" y="860"/>
                  </a:lnTo>
                  <a:lnTo>
                    <a:pt x="224" y="861"/>
                  </a:lnTo>
                  <a:lnTo>
                    <a:pt x="225" y="856"/>
                  </a:lnTo>
                  <a:lnTo>
                    <a:pt x="228" y="851"/>
                  </a:lnTo>
                  <a:lnTo>
                    <a:pt x="225" y="848"/>
                  </a:lnTo>
                  <a:lnTo>
                    <a:pt x="224" y="844"/>
                  </a:lnTo>
                  <a:lnTo>
                    <a:pt x="223" y="840"/>
                  </a:lnTo>
                  <a:lnTo>
                    <a:pt x="224" y="836"/>
                  </a:lnTo>
                  <a:lnTo>
                    <a:pt x="223" y="830"/>
                  </a:lnTo>
                  <a:lnTo>
                    <a:pt x="223" y="823"/>
                  </a:lnTo>
                  <a:lnTo>
                    <a:pt x="225" y="820"/>
                  </a:lnTo>
                  <a:lnTo>
                    <a:pt x="228" y="818"/>
                  </a:lnTo>
                  <a:lnTo>
                    <a:pt x="232" y="812"/>
                  </a:lnTo>
                  <a:lnTo>
                    <a:pt x="236" y="807"/>
                  </a:lnTo>
                  <a:lnTo>
                    <a:pt x="242" y="806"/>
                  </a:lnTo>
                  <a:lnTo>
                    <a:pt x="245" y="807"/>
                  </a:lnTo>
                  <a:lnTo>
                    <a:pt x="246" y="803"/>
                  </a:lnTo>
                  <a:lnTo>
                    <a:pt x="247" y="802"/>
                  </a:lnTo>
                  <a:lnTo>
                    <a:pt x="249" y="803"/>
                  </a:lnTo>
                  <a:lnTo>
                    <a:pt x="253" y="807"/>
                  </a:lnTo>
                  <a:close/>
                  <a:moveTo>
                    <a:pt x="256" y="802"/>
                  </a:moveTo>
                  <a:lnTo>
                    <a:pt x="256" y="806"/>
                  </a:lnTo>
                  <a:lnTo>
                    <a:pt x="254" y="805"/>
                  </a:lnTo>
                  <a:lnTo>
                    <a:pt x="252" y="802"/>
                  </a:lnTo>
                  <a:lnTo>
                    <a:pt x="255" y="798"/>
                  </a:lnTo>
                  <a:lnTo>
                    <a:pt x="260" y="798"/>
                  </a:lnTo>
                  <a:lnTo>
                    <a:pt x="262" y="799"/>
                  </a:lnTo>
                  <a:lnTo>
                    <a:pt x="256" y="802"/>
                  </a:lnTo>
                  <a:close/>
                  <a:moveTo>
                    <a:pt x="232" y="735"/>
                  </a:moveTo>
                  <a:lnTo>
                    <a:pt x="231" y="735"/>
                  </a:lnTo>
                  <a:lnTo>
                    <a:pt x="230" y="735"/>
                  </a:lnTo>
                  <a:lnTo>
                    <a:pt x="231" y="732"/>
                  </a:lnTo>
                  <a:lnTo>
                    <a:pt x="232" y="731"/>
                  </a:lnTo>
                  <a:lnTo>
                    <a:pt x="234" y="730"/>
                  </a:lnTo>
                  <a:lnTo>
                    <a:pt x="235" y="730"/>
                  </a:lnTo>
                  <a:lnTo>
                    <a:pt x="232" y="735"/>
                  </a:lnTo>
                  <a:close/>
                  <a:moveTo>
                    <a:pt x="238" y="707"/>
                  </a:moveTo>
                  <a:lnTo>
                    <a:pt x="237" y="709"/>
                  </a:lnTo>
                  <a:lnTo>
                    <a:pt x="236" y="706"/>
                  </a:lnTo>
                  <a:lnTo>
                    <a:pt x="236" y="706"/>
                  </a:lnTo>
                  <a:lnTo>
                    <a:pt x="237" y="703"/>
                  </a:lnTo>
                  <a:lnTo>
                    <a:pt x="239" y="702"/>
                  </a:lnTo>
                  <a:lnTo>
                    <a:pt x="241" y="703"/>
                  </a:lnTo>
                  <a:lnTo>
                    <a:pt x="241" y="703"/>
                  </a:lnTo>
                  <a:lnTo>
                    <a:pt x="239" y="706"/>
                  </a:lnTo>
                  <a:lnTo>
                    <a:pt x="238" y="707"/>
                  </a:lnTo>
                  <a:close/>
                  <a:moveTo>
                    <a:pt x="415" y="268"/>
                  </a:moveTo>
                  <a:lnTo>
                    <a:pt x="407" y="269"/>
                  </a:lnTo>
                  <a:lnTo>
                    <a:pt x="401" y="266"/>
                  </a:lnTo>
                  <a:lnTo>
                    <a:pt x="397" y="268"/>
                  </a:lnTo>
                  <a:lnTo>
                    <a:pt x="391" y="268"/>
                  </a:lnTo>
                  <a:lnTo>
                    <a:pt x="385" y="269"/>
                  </a:lnTo>
                  <a:lnTo>
                    <a:pt x="383" y="272"/>
                  </a:lnTo>
                  <a:lnTo>
                    <a:pt x="382" y="273"/>
                  </a:lnTo>
                  <a:lnTo>
                    <a:pt x="375" y="269"/>
                  </a:lnTo>
                  <a:lnTo>
                    <a:pt x="370" y="263"/>
                  </a:lnTo>
                  <a:lnTo>
                    <a:pt x="366" y="268"/>
                  </a:lnTo>
                  <a:lnTo>
                    <a:pt x="364" y="268"/>
                  </a:lnTo>
                  <a:lnTo>
                    <a:pt x="361" y="264"/>
                  </a:lnTo>
                  <a:lnTo>
                    <a:pt x="359" y="263"/>
                  </a:lnTo>
                  <a:lnTo>
                    <a:pt x="358" y="265"/>
                  </a:lnTo>
                  <a:lnTo>
                    <a:pt x="357" y="269"/>
                  </a:lnTo>
                  <a:lnTo>
                    <a:pt x="356" y="272"/>
                  </a:lnTo>
                  <a:lnTo>
                    <a:pt x="355" y="274"/>
                  </a:lnTo>
                  <a:lnTo>
                    <a:pt x="355" y="282"/>
                  </a:lnTo>
                  <a:lnTo>
                    <a:pt x="355" y="284"/>
                  </a:lnTo>
                  <a:lnTo>
                    <a:pt x="349" y="283"/>
                  </a:lnTo>
                  <a:lnTo>
                    <a:pt x="350" y="285"/>
                  </a:lnTo>
                  <a:lnTo>
                    <a:pt x="351" y="286"/>
                  </a:lnTo>
                  <a:lnTo>
                    <a:pt x="351" y="287"/>
                  </a:lnTo>
                  <a:lnTo>
                    <a:pt x="349" y="289"/>
                  </a:lnTo>
                  <a:lnTo>
                    <a:pt x="344" y="289"/>
                  </a:lnTo>
                  <a:lnTo>
                    <a:pt x="344" y="291"/>
                  </a:lnTo>
                  <a:lnTo>
                    <a:pt x="345" y="293"/>
                  </a:lnTo>
                  <a:lnTo>
                    <a:pt x="344" y="296"/>
                  </a:lnTo>
                  <a:lnTo>
                    <a:pt x="342" y="297"/>
                  </a:lnTo>
                  <a:lnTo>
                    <a:pt x="336" y="299"/>
                  </a:lnTo>
                  <a:lnTo>
                    <a:pt x="333" y="298"/>
                  </a:lnTo>
                  <a:lnTo>
                    <a:pt x="331" y="300"/>
                  </a:lnTo>
                  <a:lnTo>
                    <a:pt x="331" y="302"/>
                  </a:lnTo>
                  <a:lnTo>
                    <a:pt x="332" y="304"/>
                  </a:lnTo>
                  <a:lnTo>
                    <a:pt x="334" y="306"/>
                  </a:lnTo>
                  <a:lnTo>
                    <a:pt x="334" y="307"/>
                  </a:lnTo>
                  <a:lnTo>
                    <a:pt x="334" y="309"/>
                  </a:lnTo>
                  <a:lnTo>
                    <a:pt x="333" y="310"/>
                  </a:lnTo>
                  <a:lnTo>
                    <a:pt x="329" y="305"/>
                  </a:lnTo>
                  <a:lnTo>
                    <a:pt x="328" y="305"/>
                  </a:lnTo>
                  <a:lnTo>
                    <a:pt x="328" y="308"/>
                  </a:lnTo>
                  <a:lnTo>
                    <a:pt x="331" y="310"/>
                  </a:lnTo>
                  <a:lnTo>
                    <a:pt x="332" y="314"/>
                  </a:lnTo>
                  <a:lnTo>
                    <a:pt x="333" y="317"/>
                  </a:lnTo>
                  <a:lnTo>
                    <a:pt x="333" y="320"/>
                  </a:lnTo>
                  <a:lnTo>
                    <a:pt x="328" y="328"/>
                  </a:lnTo>
                  <a:lnTo>
                    <a:pt x="324" y="334"/>
                  </a:lnTo>
                  <a:lnTo>
                    <a:pt x="321" y="339"/>
                  </a:lnTo>
                  <a:lnTo>
                    <a:pt x="319" y="343"/>
                  </a:lnTo>
                  <a:lnTo>
                    <a:pt x="321" y="346"/>
                  </a:lnTo>
                  <a:lnTo>
                    <a:pt x="323" y="349"/>
                  </a:lnTo>
                  <a:lnTo>
                    <a:pt x="325" y="357"/>
                  </a:lnTo>
                  <a:lnTo>
                    <a:pt x="327" y="363"/>
                  </a:lnTo>
                  <a:lnTo>
                    <a:pt x="331" y="369"/>
                  </a:lnTo>
                  <a:lnTo>
                    <a:pt x="330" y="373"/>
                  </a:lnTo>
                  <a:lnTo>
                    <a:pt x="330" y="375"/>
                  </a:lnTo>
                  <a:lnTo>
                    <a:pt x="323" y="381"/>
                  </a:lnTo>
                  <a:lnTo>
                    <a:pt x="315" y="390"/>
                  </a:lnTo>
                  <a:lnTo>
                    <a:pt x="307" y="412"/>
                  </a:lnTo>
                  <a:lnTo>
                    <a:pt x="304" y="416"/>
                  </a:lnTo>
                  <a:lnTo>
                    <a:pt x="297" y="419"/>
                  </a:lnTo>
                  <a:lnTo>
                    <a:pt x="295" y="423"/>
                  </a:lnTo>
                  <a:lnTo>
                    <a:pt x="289" y="427"/>
                  </a:lnTo>
                  <a:lnTo>
                    <a:pt x="280" y="431"/>
                  </a:lnTo>
                  <a:lnTo>
                    <a:pt x="276" y="436"/>
                  </a:lnTo>
                  <a:lnTo>
                    <a:pt x="274" y="442"/>
                  </a:lnTo>
                  <a:lnTo>
                    <a:pt x="272" y="442"/>
                  </a:lnTo>
                  <a:lnTo>
                    <a:pt x="270" y="440"/>
                  </a:lnTo>
                  <a:lnTo>
                    <a:pt x="267" y="438"/>
                  </a:lnTo>
                  <a:lnTo>
                    <a:pt x="267" y="442"/>
                  </a:lnTo>
                  <a:lnTo>
                    <a:pt x="267" y="444"/>
                  </a:lnTo>
                  <a:lnTo>
                    <a:pt x="262" y="441"/>
                  </a:lnTo>
                  <a:lnTo>
                    <a:pt x="260" y="444"/>
                  </a:lnTo>
                  <a:lnTo>
                    <a:pt x="258" y="450"/>
                  </a:lnTo>
                  <a:lnTo>
                    <a:pt x="252" y="458"/>
                  </a:lnTo>
                  <a:lnTo>
                    <a:pt x="245" y="457"/>
                  </a:lnTo>
                  <a:lnTo>
                    <a:pt x="245" y="458"/>
                  </a:lnTo>
                  <a:lnTo>
                    <a:pt x="246" y="458"/>
                  </a:lnTo>
                  <a:lnTo>
                    <a:pt x="246" y="460"/>
                  </a:lnTo>
                  <a:lnTo>
                    <a:pt x="245" y="460"/>
                  </a:lnTo>
                  <a:lnTo>
                    <a:pt x="243" y="460"/>
                  </a:lnTo>
                  <a:lnTo>
                    <a:pt x="240" y="462"/>
                  </a:lnTo>
                  <a:lnTo>
                    <a:pt x="238" y="462"/>
                  </a:lnTo>
                  <a:lnTo>
                    <a:pt x="237" y="466"/>
                  </a:lnTo>
                  <a:lnTo>
                    <a:pt x="236" y="470"/>
                  </a:lnTo>
                  <a:lnTo>
                    <a:pt x="232" y="472"/>
                  </a:lnTo>
                  <a:lnTo>
                    <a:pt x="230" y="472"/>
                  </a:lnTo>
                  <a:lnTo>
                    <a:pt x="229" y="475"/>
                  </a:lnTo>
                  <a:lnTo>
                    <a:pt x="235" y="475"/>
                  </a:lnTo>
                  <a:lnTo>
                    <a:pt x="235" y="477"/>
                  </a:lnTo>
                  <a:lnTo>
                    <a:pt x="234" y="479"/>
                  </a:lnTo>
                  <a:lnTo>
                    <a:pt x="234" y="482"/>
                  </a:lnTo>
                  <a:lnTo>
                    <a:pt x="227" y="485"/>
                  </a:lnTo>
                  <a:lnTo>
                    <a:pt x="226" y="488"/>
                  </a:lnTo>
                  <a:lnTo>
                    <a:pt x="224" y="489"/>
                  </a:lnTo>
                  <a:lnTo>
                    <a:pt x="221" y="489"/>
                  </a:lnTo>
                  <a:lnTo>
                    <a:pt x="221" y="488"/>
                  </a:lnTo>
                  <a:lnTo>
                    <a:pt x="222" y="486"/>
                  </a:lnTo>
                  <a:lnTo>
                    <a:pt x="218" y="486"/>
                  </a:lnTo>
                  <a:lnTo>
                    <a:pt x="216" y="482"/>
                  </a:lnTo>
                  <a:lnTo>
                    <a:pt x="215" y="484"/>
                  </a:lnTo>
                  <a:lnTo>
                    <a:pt x="216" y="487"/>
                  </a:lnTo>
                  <a:lnTo>
                    <a:pt x="217" y="490"/>
                  </a:lnTo>
                  <a:lnTo>
                    <a:pt x="218" y="494"/>
                  </a:lnTo>
                  <a:lnTo>
                    <a:pt x="217" y="497"/>
                  </a:lnTo>
                  <a:lnTo>
                    <a:pt x="216" y="498"/>
                  </a:lnTo>
                  <a:lnTo>
                    <a:pt x="217" y="499"/>
                  </a:lnTo>
                  <a:lnTo>
                    <a:pt x="219" y="501"/>
                  </a:lnTo>
                  <a:lnTo>
                    <a:pt x="220" y="503"/>
                  </a:lnTo>
                  <a:lnTo>
                    <a:pt x="218" y="504"/>
                  </a:lnTo>
                  <a:lnTo>
                    <a:pt x="214" y="509"/>
                  </a:lnTo>
                  <a:lnTo>
                    <a:pt x="210" y="509"/>
                  </a:lnTo>
                  <a:lnTo>
                    <a:pt x="208" y="513"/>
                  </a:lnTo>
                  <a:lnTo>
                    <a:pt x="205" y="513"/>
                  </a:lnTo>
                  <a:lnTo>
                    <a:pt x="204" y="510"/>
                  </a:lnTo>
                  <a:lnTo>
                    <a:pt x="200" y="509"/>
                  </a:lnTo>
                  <a:lnTo>
                    <a:pt x="199" y="512"/>
                  </a:lnTo>
                  <a:lnTo>
                    <a:pt x="199" y="514"/>
                  </a:lnTo>
                  <a:lnTo>
                    <a:pt x="201" y="521"/>
                  </a:lnTo>
                  <a:lnTo>
                    <a:pt x="204" y="525"/>
                  </a:lnTo>
                  <a:lnTo>
                    <a:pt x="207" y="527"/>
                  </a:lnTo>
                  <a:lnTo>
                    <a:pt x="205" y="529"/>
                  </a:lnTo>
                  <a:lnTo>
                    <a:pt x="204" y="532"/>
                  </a:lnTo>
                  <a:lnTo>
                    <a:pt x="201" y="542"/>
                  </a:lnTo>
                  <a:lnTo>
                    <a:pt x="200" y="546"/>
                  </a:lnTo>
                  <a:lnTo>
                    <a:pt x="199" y="553"/>
                  </a:lnTo>
                  <a:lnTo>
                    <a:pt x="200" y="558"/>
                  </a:lnTo>
                  <a:lnTo>
                    <a:pt x="200" y="561"/>
                  </a:lnTo>
                  <a:lnTo>
                    <a:pt x="202" y="565"/>
                  </a:lnTo>
                  <a:lnTo>
                    <a:pt x="198" y="564"/>
                  </a:lnTo>
                  <a:lnTo>
                    <a:pt x="193" y="562"/>
                  </a:lnTo>
                  <a:lnTo>
                    <a:pt x="194" y="567"/>
                  </a:lnTo>
                  <a:lnTo>
                    <a:pt x="191" y="572"/>
                  </a:lnTo>
                  <a:lnTo>
                    <a:pt x="192" y="577"/>
                  </a:lnTo>
                  <a:lnTo>
                    <a:pt x="193" y="579"/>
                  </a:lnTo>
                  <a:lnTo>
                    <a:pt x="191" y="585"/>
                  </a:lnTo>
                  <a:lnTo>
                    <a:pt x="193" y="586"/>
                  </a:lnTo>
                  <a:lnTo>
                    <a:pt x="194" y="589"/>
                  </a:lnTo>
                  <a:lnTo>
                    <a:pt x="193" y="592"/>
                  </a:lnTo>
                  <a:lnTo>
                    <a:pt x="193" y="594"/>
                  </a:lnTo>
                  <a:lnTo>
                    <a:pt x="193" y="600"/>
                  </a:lnTo>
                  <a:lnTo>
                    <a:pt x="194" y="611"/>
                  </a:lnTo>
                  <a:lnTo>
                    <a:pt x="194" y="613"/>
                  </a:lnTo>
                  <a:lnTo>
                    <a:pt x="196" y="622"/>
                  </a:lnTo>
                  <a:lnTo>
                    <a:pt x="195" y="625"/>
                  </a:lnTo>
                  <a:lnTo>
                    <a:pt x="195" y="629"/>
                  </a:lnTo>
                  <a:lnTo>
                    <a:pt x="199" y="633"/>
                  </a:lnTo>
                  <a:lnTo>
                    <a:pt x="202" y="633"/>
                  </a:lnTo>
                  <a:lnTo>
                    <a:pt x="205" y="633"/>
                  </a:lnTo>
                  <a:lnTo>
                    <a:pt x="206" y="634"/>
                  </a:lnTo>
                  <a:lnTo>
                    <a:pt x="207" y="636"/>
                  </a:lnTo>
                  <a:lnTo>
                    <a:pt x="208" y="639"/>
                  </a:lnTo>
                  <a:lnTo>
                    <a:pt x="211" y="639"/>
                  </a:lnTo>
                  <a:lnTo>
                    <a:pt x="215" y="637"/>
                  </a:lnTo>
                  <a:lnTo>
                    <a:pt x="218" y="636"/>
                  </a:lnTo>
                  <a:lnTo>
                    <a:pt x="219" y="641"/>
                  </a:lnTo>
                  <a:lnTo>
                    <a:pt x="224" y="648"/>
                  </a:lnTo>
                  <a:lnTo>
                    <a:pt x="227" y="651"/>
                  </a:lnTo>
                  <a:lnTo>
                    <a:pt x="232" y="652"/>
                  </a:lnTo>
                  <a:lnTo>
                    <a:pt x="236" y="657"/>
                  </a:lnTo>
                  <a:lnTo>
                    <a:pt x="236" y="663"/>
                  </a:lnTo>
                  <a:lnTo>
                    <a:pt x="238" y="666"/>
                  </a:lnTo>
                  <a:lnTo>
                    <a:pt x="244" y="668"/>
                  </a:lnTo>
                  <a:lnTo>
                    <a:pt x="246" y="672"/>
                  </a:lnTo>
                  <a:lnTo>
                    <a:pt x="247" y="675"/>
                  </a:lnTo>
                  <a:lnTo>
                    <a:pt x="249" y="677"/>
                  </a:lnTo>
                  <a:lnTo>
                    <a:pt x="251" y="684"/>
                  </a:lnTo>
                  <a:lnTo>
                    <a:pt x="250" y="689"/>
                  </a:lnTo>
                  <a:lnTo>
                    <a:pt x="247" y="691"/>
                  </a:lnTo>
                  <a:lnTo>
                    <a:pt x="242" y="695"/>
                  </a:lnTo>
                  <a:lnTo>
                    <a:pt x="240" y="699"/>
                  </a:lnTo>
                  <a:lnTo>
                    <a:pt x="237" y="701"/>
                  </a:lnTo>
                  <a:lnTo>
                    <a:pt x="232" y="706"/>
                  </a:lnTo>
                  <a:lnTo>
                    <a:pt x="230" y="706"/>
                  </a:lnTo>
                  <a:lnTo>
                    <a:pt x="228" y="709"/>
                  </a:lnTo>
                  <a:lnTo>
                    <a:pt x="226" y="710"/>
                  </a:lnTo>
                  <a:lnTo>
                    <a:pt x="224" y="709"/>
                  </a:lnTo>
                  <a:lnTo>
                    <a:pt x="218" y="714"/>
                  </a:lnTo>
                  <a:lnTo>
                    <a:pt x="213" y="713"/>
                  </a:lnTo>
                  <a:lnTo>
                    <a:pt x="211" y="711"/>
                  </a:lnTo>
                  <a:lnTo>
                    <a:pt x="213" y="702"/>
                  </a:lnTo>
                  <a:lnTo>
                    <a:pt x="212" y="699"/>
                  </a:lnTo>
                  <a:lnTo>
                    <a:pt x="211" y="698"/>
                  </a:lnTo>
                  <a:lnTo>
                    <a:pt x="208" y="699"/>
                  </a:lnTo>
                  <a:lnTo>
                    <a:pt x="209" y="703"/>
                  </a:lnTo>
                  <a:lnTo>
                    <a:pt x="204" y="703"/>
                  </a:lnTo>
                  <a:lnTo>
                    <a:pt x="200" y="700"/>
                  </a:lnTo>
                  <a:lnTo>
                    <a:pt x="199" y="705"/>
                  </a:lnTo>
                  <a:lnTo>
                    <a:pt x="189" y="701"/>
                  </a:lnTo>
                  <a:lnTo>
                    <a:pt x="186" y="702"/>
                  </a:lnTo>
                  <a:lnTo>
                    <a:pt x="182" y="700"/>
                  </a:lnTo>
                  <a:lnTo>
                    <a:pt x="179" y="703"/>
                  </a:lnTo>
                  <a:lnTo>
                    <a:pt x="176" y="702"/>
                  </a:lnTo>
                  <a:lnTo>
                    <a:pt x="173" y="698"/>
                  </a:lnTo>
                  <a:lnTo>
                    <a:pt x="171" y="704"/>
                  </a:lnTo>
                  <a:lnTo>
                    <a:pt x="163" y="706"/>
                  </a:lnTo>
                  <a:lnTo>
                    <a:pt x="156" y="706"/>
                  </a:lnTo>
                  <a:lnTo>
                    <a:pt x="160" y="708"/>
                  </a:lnTo>
                  <a:lnTo>
                    <a:pt x="175" y="708"/>
                  </a:lnTo>
                  <a:lnTo>
                    <a:pt x="179" y="709"/>
                  </a:lnTo>
                  <a:lnTo>
                    <a:pt x="184" y="709"/>
                  </a:lnTo>
                  <a:lnTo>
                    <a:pt x="189" y="713"/>
                  </a:lnTo>
                  <a:lnTo>
                    <a:pt x="193" y="714"/>
                  </a:lnTo>
                  <a:lnTo>
                    <a:pt x="197" y="719"/>
                  </a:lnTo>
                  <a:lnTo>
                    <a:pt x="199" y="718"/>
                  </a:lnTo>
                  <a:lnTo>
                    <a:pt x="202" y="718"/>
                  </a:lnTo>
                  <a:lnTo>
                    <a:pt x="205" y="720"/>
                  </a:lnTo>
                  <a:lnTo>
                    <a:pt x="215" y="719"/>
                  </a:lnTo>
                  <a:lnTo>
                    <a:pt x="218" y="715"/>
                  </a:lnTo>
                  <a:lnTo>
                    <a:pt x="223" y="717"/>
                  </a:lnTo>
                  <a:lnTo>
                    <a:pt x="225" y="715"/>
                  </a:lnTo>
                  <a:lnTo>
                    <a:pt x="228" y="714"/>
                  </a:lnTo>
                  <a:lnTo>
                    <a:pt x="230" y="713"/>
                  </a:lnTo>
                  <a:lnTo>
                    <a:pt x="232" y="713"/>
                  </a:lnTo>
                  <a:lnTo>
                    <a:pt x="234" y="712"/>
                  </a:lnTo>
                  <a:lnTo>
                    <a:pt x="235" y="711"/>
                  </a:lnTo>
                  <a:lnTo>
                    <a:pt x="236" y="712"/>
                  </a:lnTo>
                  <a:lnTo>
                    <a:pt x="238" y="716"/>
                  </a:lnTo>
                  <a:lnTo>
                    <a:pt x="235" y="718"/>
                  </a:lnTo>
                  <a:lnTo>
                    <a:pt x="232" y="718"/>
                  </a:lnTo>
                  <a:lnTo>
                    <a:pt x="231" y="725"/>
                  </a:lnTo>
                  <a:lnTo>
                    <a:pt x="229" y="728"/>
                  </a:lnTo>
                  <a:lnTo>
                    <a:pt x="228" y="730"/>
                  </a:lnTo>
                  <a:lnTo>
                    <a:pt x="222" y="733"/>
                  </a:lnTo>
                  <a:lnTo>
                    <a:pt x="218" y="736"/>
                  </a:lnTo>
                  <a:lnTo>
                    <a:pt x="213" y="739"/>
                  </a:lnTo>
                  <a:lnTo>
                    <a:pt x="211" y="738"/>
                  </a:lnTo>
                  <a:lnTo>
                    <a:pt x="208" y="741"/>
                  </a:lnTo>
                  <a:lnTo>
                    <a:pt x="202" y="745"/>
                  </a:lnTo>
                  <a:lnTo>
                    <a:pt x="198" y="750"/>
                  </a:lnTo>
                  <a:lnTo>
                    <a:pt x="191" y="754"/>
                  </a:lnTo>
                  <a:lnTo>
                    <a:pt x="186" y="758"/>
                  </a:lnTo>
                  <a:lnTo>
                    <a:pt x="176" y="758"/>
                  </a:lnTo>
                  <a:lnTo>
                    <a:pt x="166" y="757"/>
                  </a:lnTo>
                  <a:lnTo>
                    <a:pt x="162" y="758"/>
                  </a:lnTo>
                  <a:lnTo>
                    <a:pt x="166" y="759"/>
                  </a:lnTo>
                  <a:lnTo>
                    <a:pt x="167" y="761"/>
                  </a:lnTo>
                  <a:lnTo>
                    <a:pt x="171" y="760"/>
                  </a:lnTo>
                  <a:lnTo>
                    <a:pt x="177" y="761"/>
                  </a:lnTo>
                  <a:lnTo>
                    <a:pt x="180" y="761"/>
                  </a:lnTo>
                  <a:lnTo>
                    <a:pt x="184" y="767"/>
                  </a:lnTo>
                  <a:lnTo>
                    <a:pt x="182" y="769"/>
                  </a:lnTo>
                  <a:lnTo>
                    <a:pt x="176" y="771"/>
                  </a:lnTo>
                  <a:lnTo>
                    <a:pt x="178" y="779"/>
                  </a:lnTo>
                  <a:lnTo>
                    <a:pt x="180" y="784"/>
                  </a:lnTo>
                  <a:lnTo>
                    <a:pt x="178" y="788"/>
                  </a:lnTo>
                  <a:lnTo>
                    <a:pt x="177" y="802"/>
                  </a:lnTo>
                  <a:lnTo>
                    <a:pt x="174" y="802"/>
                  </a:lnTo>
                  <a:lnTo>
                    <a:pt x="173" y="808"/>
                  </a:lnTo>
                  <a:lnTo>
                    <a:pt x="174" y="812"/>
                  </a:lnTo>
                  <a:lnTo>
                    <a:pt x="173" y="818"/>
                  </a:lnTo>
                  <a:lnTo>
                    <a:pt x="175" y="823"/>
                  </a:lnTo>
                  <a:lnTo>
                    <a:pt x="176" y="827"/>
                  </a:lnTo>
                  <a:lnTo>
                    <a:pt x="176" y="831"/>
                  </a:lnTo>
                  <a:lnTo>
                    <a:pt x="171" y="841"/>
                  </a:lnTo>
                  <a:lnTo>
                    <a:pt x="171" y="845"/>
                  </a:lnTo>
                  <a:lnTo>
                    <a:pt x="171" y="848"/>
                  </a:lnTo>
                  <a:lnTo>
                    <a:pt x="172" y="853"/>
                  </a:lnTo>
                  <a:lnTo>
                    <a:pt x="170" y="860"/>
                  </a:lnTo>
                  <a:lnTo>
                    <a:pt x="168" y="867"/>
                  </a:lnTo>
                  <a:lnTo>
                    <a:pt x="166" y="873"/>
                  </a:lnTo>
                  <a:lnTo>
                    <a:pt x="162" y="880"/>
                  </a:lnTo>
                  <a:lnTo>
                    <a:pt x="160" y="885"/>
                  </a:lnTo>
                  <a:lnTo>
                    <a:pt x="155" y="902"/>
                  </a:lnTo>
                  <a:lnTo>
                    <a:pt x="153" y="904"/>
                  </a:lnTo>
                  <a:lnTo>
                    <a:pt x="150" y="907"/>
                  </a:lnTo>
                  <a:lnTo>
                    <a:pt x="147" y="904"/>
                  </a:lnTo>
                  <a:lnTo>
                    <a:pt x="144" y="903"/>
                  </a:lnTo>
                  <a:lnTo>
                    <a:pt x="140" y="903"/>
                  </a:lnTo>
                  <a:lnTo>
                    <a:pt x="134" y="905"/>
                  </a:lnTo>
                  <a:lnTo>
                    <a:pt x="125" y="904"/>
                  </a:lnTo>
                  <a:lnTo>
                    <a:pt x="117" y="904"/>
                  </a:lnTo>
                  <a:lnTo>
                    <a:pt x="114" y="906"/>
                  </a:lnTo>
                  <a:lnTo>
                    <a:pt x="115" y="912"/>
                  </a:lnTo>
                  <a:lnTo>
                    <a:pt x="113" y="912"/>
                  </a:lnTo>
                  <a:lnTo>
                    <a:pt x="109" y="911"/>
                  </a:lnTo>
                  <a:lnTo>
                    <a:pt x="107" y="913"/>
                  </a:lnTo>
                  <a:lnTo>
                    <a:pt x="104" y="915"/>
                  </a:lnTo>
                  <a:lnTo>
                    <a:pt x="100" y="921"/>
                  </a:lnTo>
                  <a:lnTo>
                    <a:pt x="98" y="923"/>
                  </a:lnTo>
                  <a:lnTo>
                    <a:pt x="98" y="929"/>
                  </a:lnTo>
                  <a:lnTo>
                    <a:pt x="100" y="934"/>
                  </a:lnTo>
                  <a:lnTo>
                    <a:pt x="103" y="941"/>
                  </a:lnTo>
                  <a:lnTo>
                    <a:pt x="97" y="948"/>
                  </a:lnTo>
                  <a:lnTo>
                    <a:pt x="94" y="948"/>
                  </a:lnTo>
                  <a:lnTo>
                    <a:pt x="85" y="946"/>
                  </a:lnTo>
                  <a:lnTo>
                    <a:pt x="70" y="950"/>
                  </a:lnTo>
                  <a:lnTo>
                    <a:pt x="56" y="947"/>
                  </a:lnTo>
                  <a:lnTo>
                    <a:pt x="58" y="943"/>
                  </a:lnTo>
                  <a:lnTo>
                    <a:pt x="58" y="940"/>
                  </a:lnTo>
                  <a:lnTo>
                    <a:pt x="58" y="936"/>
                  </a:lnTo>
                  <a:lnTo>
                    <a:pt x="59" y="932"/>
                  </a:lnTo>
                  <a:lnTo>
                    <a:pt x="58" y="928"/>
                  </a:lnTo>
                  <a:lnTo>
                    <a:pt x="58" y="925"/>
                  </a:lnTo>
                  <a:lnTo>
                    <a:pt x="54" y="921"/>
                  </a:lnTo>
                  <a:lnTo>
                    <a:pt x="47" y="906"/>
                  </a:lnTo>
                  <a:lnTo>
                    <a:pt x="45" y="900"/>
                  </a:lnTo>
                  <a:lnTo>
                    <a:pt x="43" y="897"/>
                  </a:lnTo>
                  <a:lnTo>
                    <a:pt x="44" y="897"/>
                  </a:lnTo>
                  <a:lnTo>
                    <a:pt x="51" y="900"/>
                  </a:lnTo>
                  <a:lnTo>
                    <a:pt x="52" y="900"/>
                  </a:lnTo>
                  <a:lnTo>
                    <a:pt x="54" y="899"/>
                  </a:lnTo>
                  <a:lnTo>
                    <a:pt x="51" y="894"/>
                  </a:lnTo>
                  <a:lnTo>
                    <a:pt x="50" y="892"/>
                  </a:lnTo>
                  <a:lnTo>
                    <a:pt x="49" y="888"/>
                  </a:lnTo>
                  <a:lnTo>
                    <a:pt x="52" y="888"/>
                  </a:lnTo>
                  <a:lnTo>
                    <a:pt x="55" y="888"/>
                  </a:lnTo>
                  <a:lnTo>
                    <a:pt x="57" y="884"/>
                  </a:lnTo>
                  <a:lnTo>
                    <a:pt x="56" y="878"/>
                  </a:lnTo>
                  <a:lnTo>
                    <a:pt x="53" y="876"/>
                  </a:lnTo>
                  <a:lnTo>
                    <a:pt x="51" y="876"/>
                  </a:lnTo>
                  <a:lnTo>
                    <a:pt x="46" y="867"/>
                  </a:lnTo>
                  <a:lnTo>
                    <a:pt x="41" y="862"/>
                  </a:lnTo>
                  <a:lnTo>
                    <a:pt x="33" y="843"/>
                  </a:lnTo>
                  <a:lnTo>
                    <a:pt x="30" y="830"/>
                  </a:lnTo>
                  <a:lnTo>
                    <a:pt x="27" y="831"/>
                  </a:lnTo>
                  <a:lnTo>
                    <a:pt x="25" y="826"/>
                  </a:lnTo>
                  <a:lnTo>
                    <a:pt x="24" y="820"/>
                  </a:lnTo>
                  <a:lnTo>
                    <a:pt x="24" y="817"/>
                  </a:lnTo>
                  <a:lnTo>
                    <a:pt x="19" y="814"/>
                  </a:lnTo>
                  <a:lnTo>
                    <a:pt x="19" y="811"/>
                  </a:lnTo>
                  <a:lnTo>
                    <a:pt x="18" y="799"/>
                  </a:lnTo>
                  <a:lnTo>
                    <a:pt x="13" y="797"/>
                  </a:lnTo>
                  <a:lnTo>
                    <a:pt x="10" y="790"/>
                  </a:lnTo>
                  <a:lnTo>
                    <a:pt x="10" y="777"/>
                  </a:lnTo>
                  <a:lnTo>
                    <a:pt x="6" y="774"/>
                  </a:lnTo>
                  <a:lnTo>
                    <a:pt x="4" y="775"/>
                  </a:lnTo>
                  <a:lnTo>
                    <a:pt x="4" y="772"/>
                  </a:lnTo>
                  <a:lnTo>
                    <a:pt x="5" y="768"/>
                  </a:lnTo>
                  <a:lnTo>
                    <a:pt x="3" y="756"/>
                  </a:lnTo>
                  <a:lnTo>
                    <a:pt x="2" y="744"/>
                  </a:lnTo>
                  <a:lnTo>
                    <a:pt x="1" y="741"/>
                  </a:lnTo>
                  <a:lnTo>
                    <a:pt x="0" y="737"/>
                  </a:lnTo>
                  <a:lnTo>
                    <a:pt x="1" y="733"/>
                  </a:lnTo>
                  <a:lnTo>
                    <a:pt x="2" y="731"/>
                  </a:lnTo>
                  <a:lnTo>
                    <a:pt x="5" y="731"/>
                  </a:lnTo>
                  <a:lnTo>
                    <a:pt x="8" y="734"/>
                  </a:lnTo>
                  <a:lnTo>
                    <a:pt x="11" y="742"/>
                  </a:lnTo>
                  <a:lnTo>
                    <a:pt x="13" y="743"/>
                  </a:lnTo>
                  <a:lnTo>
                    <a:pt x="16" y="741"/>
                  </a:lnTo>
                  <a:lnTo>
                    <a:pt x="19" y="735"/>
                  </a:lnTo>
                  <a:lnTo>
                    <a:pt x="20" y="727"/>
                  </a:lnTo>
                  <a:lnTo>
                    <a:pt x="21" y="718"/>
                  </a:lnTo>
                  <a:lnTo>
                    <a:pt x="19" y="709"/>
                  </a:lnTo>
                  <a:lnTo>
                    <a:pt x="18" y="702"/>
                  </a:lnTo>
                  <a:lnTo>
                    <a:pt x="18" y="700"/>
                  </a:lnTo>
                  <a:lnTo>
                    <a:pt x="22" y="693"/>
                  </a:lnTo>
                  <a:lnTo>
                    <a:pt x="24" y="687"/>
                  </a:lnTo>
                  <a:lnTo>
                    <a:pt x="26" y="682"/>
                  </a:lnTo>
                  <a:lnTo>
                    <a:pt x="27" y="681"/>
                  </a:lnTo>
                  <a:lnTo>
                    <a:pt x="30" y="680"/>
                  </a:lnTo>
                  <a:lnTo>
                    <a:pt x="34" y="680"/>
                  </a:lnTo>
                  <a:lnTo>
                    <a:pt x="37" y="676"/>
                  </a:lnTo>
                  <a:lnTo>
                    <a:pt x="41" y="671"/>
                  </a:lnTo>
                  <a:lnTo>
                    <a:pt x="43" y="667"/>
                  </a:lnTo>
                  <a:lnTo>
                    <a:pt x="45" y="659"/>
                  </a:lnTo>
                  <a:lnTo>
                    <a:pt x="45" y="654"/>
                  </a:lnTo>
                  <a:lnTo>
                    <a:pt x="45" y="651"/>
                  </a:lnTo>
                  <a:lnTo>
                    <a:pt x="46" y="645"/>
                  </a:lnTo>
                  <a:lnTo>
                    <a:pt x="46" y="639"/>
                  </a:lnTo>
                  <a:lnTo>
                    <a:pt x="42" y="629"/>
                  </a:lnTo>
                  <a:lnTo>
                    <a:pt x="38" y="617"/>
                  </a:lnTo>
                  <a:lnTo>
                    <a:pt x="37" y="610"/>
                  </a:lnTo>
                  <a:lnTo>
                    <a:pt x="39" y="608"/>
                  </a:lnTo>
                  <a:lnTo>
                    <a:pt x="43" y="607"/>
                  </a:lnTo>
                  <a:lnTo>
                    <a:pt x="50" y="607"/>
                  </a:lnTo>
                  <a:lnTo>
                    <a:pt x="50" y="606"/>
                  </a:lnTo>
                  <a:lnTo>
                    <a:pt x="51" y="603"/>
                  </a:lnTo>
                  <a:lnTo>
                    <a:pt x="52" y="599"/>
                  </a:lnTo>
                  <a:lnTo>
                    <a:pt x="54" y="595"/>
                  </a:lnTo>
                  <a:lnTo>
                    <a:pt x="56" y="591"/>
                  </a:lnTo>
                  <a:lnTo>
                    <a:pt x="56" y="587"/>
                  </a:lnTo>
                  <a:lnTo>
                    <a:pt x="52" y="581"/>
                  </a:lnTo>
                  <a:lnTo>
                    <a:pt x="47" y="574"/>
                  </a:lnTo>
                  <a:lnTo>
                    <a:pt x="43" y="572"/>
                  </a:lnTo>
                  <a:lnTo>
                    <a:pt x="37" y="567"/>
                  </a:lnTo>
                  <a:lnTo>
                    <a:pt x="33" y="562"/>
                  </a:lnTo>
                  <a:lnTo>
                    <a:pt x="35" y="545"/>
                  </a:lnTo>
                  <a:lnTo>
                    <a:pt x="37" y="532"/>
                  </a:lnTo>
                  <a:lnTo>
                    <a:pt x="37" y="529"/>
                  </a:lnTo>
                  <a:lnTo>
                    <a:pt x="37" y="524"/>
                  </a:lnTo>
                  <a:lnTo>
                    <a:pt x="32" y="503"/>
                  </a:lnTo>
                  <a:lnTo>
                    <a:pt x="32" y="498"/>
                  </a:lnTo>
                  <a:lnTo>
                    <a:pt x="32" y="494"/>
                  </a:lnTo>
                  <a:lnTo>
                    <a:pt x="32" y="487"/>
                  </a:lnTo>
                  <a:lnTo>
                    <a:pt x="31" y="480"/>
                  </a:lnTo>
                  <a:lnTo>
                    <a:pt x="32" y="478"/>
                  </a:lnTo>
                  <a:lnTo>
                    <a:pt x="35" y="474"/>
                  </a:lnTo>
                  <a:lnTo>
                    <a:pt x="32" y="469"/>
                  </a:lnTo>
                  <a:lnTo>
                    <a:pt x="32" y="468"/>
                  </a:lnTo>
                  <a:lnTo>
                    <a:pt x="28" y="454"/>
                  </a:lnTo>
                  <a:lnTo>
                    <a:pt x="35" y="440"/>
                  </a:lnTo>
                  <a:lnTo>
                    <a:pt x="34" y="432"/>
                  </a:lnTo>
                  <a:lnTo>
                    <a:pt x="37" y="427"/>
                  </a:lnTo>
                  <a:lnTo>
                    <a:pt x="45" y="415"/>
                  </a:lnTo>
                  <a:lnTo>
                    <a:pt x="49" y="408"/>
                  </a:lnTo>
                  <a:lnTo>
                    <a:pt x="50" y="406"/>
                  </a:lnTo>
                  <a:lnTo>
                    <a:pt x="53" y="404"/>
                  </a:lnTo>
                  <a:lnTo>
                    <a:pt x="59" y="400"/>
                  </a:lnTo>
                  <a:lnTo>
                    <a:pt x="66" y="398"/>
                  </a:lnTo>
                  <a:lnTo>
                    <a:pt x="69" y="398"/>
                  </a:lnTo>
                  <a:lnTo>
                    <a:pt x="81" y="400"/>
                  </a:lnTo>
                  <a:lnTo>
                    <a:pt x="90" y="402"/>
                  </a:lnTo>
                  <a:lnTo>
                    <a:pt x="92" y="400"/>
                  </a:lnTo>
                  <a:lnTo>
                    <a:pt x="93" y="396"/>
                  </a:lnTo>
                  <a:lnTo>
                    <a:pt x="96" y="391"/>
                  </a:lnTo>
                  <a:lnTo>
                    <a:pt x="97" y="384"/>
                  </a:lnTo>
                  <a:lnTo>
                    <a:pt x="95" y="375"/>
                  </a:lnTo>
                  <a:lnTo>
                    <a:pt x="94" y="369"/>
                  </a:lnTo>
                  <a:lnTo>
                    <a:pt x="87" y="365"/>
                  </a:lnTo>
                  <a:lnTo>
                    <a:pt x="81" y="361"/>
                  </a:lnTo>
                  <a:lnTo>
                    <a:pt x="89" y="345"/>
                  </a:lnTo>
                  <a:lnTo>
                    <a:pt x="95" y="333"/>
                  </a:lnTo>
                  <a:lnTo>
                    <a:pt x="103" y="317"/>
                  </a:lnTo>
                  <a:lnTo>
                    <a:pt x="105" y="309"/>
                  </a:lnTo>
                  <a:lnTo>
                    <a:pt x="107" y="307"/>
                  </a:lnTo>
                  <a:lnTo>
                    <a:pt x="109" y="280"/>
                  </a:lnTo>
                  <a:lnTo>
                    <a:pt x="110" y="273"/>
                  </a:lnTo>
                  <a:lnTo>
                    <a:pt x="112" y="269"/>
                  </a:lnTo>
                  <a:lnTo>
                    <a:pt x="112" y="265"/>
                  </a:lnTo>
                  <a:lnTo>
                    <a:pt x="111" y="258"/>
                  </a:lnTo>
                  <a:lnTo>
                    <a:pt x="109" y="243"/>
                  </a:lnTo>
                  <a:lnTo>
                    <a:pt x="121" y="241"/>
                  </a:lnTo>
                  <a:lnTo>
                    <a:pt x="125" y="239"/>
                  </a:lnTo>
                  <a:lnTo>
                    <a:pt x="128" y="238"/>
                  </a:lnTo>
                  <a:lnTo>
                    <a:pt x="135" y="233"/>
                  </a:lnTo>
                  <a:lnTo>
                    <a:pt x="139" y="228"/>
                  </a:lnTo>
                  <a:lnTo>
                    <a:pt x="137" y="214"/>
                  </a:lnTo>
                  <a:lnTo>
                    <a:pt x="141" y="209"/>
                  </a:lnTo>
                  <a:lnTo>
                    <a:pt x="152" y="192"/>
                  </a:lnTo>
                  <a:lnTo>
                    <a:pt x="162" y="175"/>
                  </a:lnTo>
                  <a:lnTo>
                    <a:pt x="168" y="169"/>
                  </a:lnTo>
                  <a:lnTo>
                    <a:pt x="169" y="165"/>
                  </a:lnTo>
                  <a:lnTo>
                    <a:pt x="169" y="160"/>
                  </a:lnTo>
                  <a:lnTo>
                    <a:pt x="167" y="152"/>
                  </a:lnTo>
                  <a:lnTo>
                    <a:pt x="165" y="147"/>
                  </a:lnTo>
                  <a:lnTo>
                    <a:pt x="160" y="138"/>
                  </a:lnTo>
                  <a:lnTo>
                    <a:pt x="161" y="131"/>
                  </a:lnTo>
                  <a:lnTo>
                    <a:pt x="165" y="130"/>
                  </a:lnTo>
                  <a:lnTo>
                    <a:pt x="170" y="128"/>
                  </a:lnTo>
                  <a:lnTo>
                    <a:pt x="173" y="122"/>
                  </a:lnTo>
                  <a:lnTo>
                    <a:pt x="173" y="121"/>
                  </a:lnTo>
                  <a:lnTo>
                    <a:pt x="180" y="98"/>
                  </a:lnTo>
                  <a:lnTo>
                    <a:pt x="193" y="87"/>
                  </a:lnTo>
                  <a:lnTo>
                    <a:pt x="197" y="81"/>
                  </a:lnTo>
                  <a:lnTo>
                    <a:pt x="205" y="85"/>
                  </a:lnTo>
                  <a:lnTo>
                    <a:pt x="216" y="93"/>
                  </a:lnTo>
                  <a:lnTo>
                    <a:pt x="221" y="82"/>
                  </a:lnTo>
                  <a:lnTo>
                    <a:pt x="223" y="78"/>
                  </a:lnTo>
                  <a:lnTo>
                    <a:pt x="224" y="73"/>
                  </a:lnTo>
                  <a:lnTo>
                    <a:pt x="224" y="63"/>
                  </a:lnTo>
                  <a:lnTo>
                    <a:pt x="224" y="49"/>
                  </a:lnTo>
                  <a:lnTo>
                    <a:pt x="224" y="44"/>
                  </a:lnTo>
                  <a:lnTo>
                    <a:pt x="229" y="42"/>
                  </a:lnTo>
                  <a:lnTo>
                    <a:pt x="231" y="42"/>
                  </a:lnTo>
                  <a:lnTo>
                    <a:pt x="243" y="47"/>
                  </a:lnTo>
                  <a:lnTo>
                    <a:pt x="246" y="47"/>
                  </a:lnTo>
                  <a:lnTo>
                    <a:pt x="252" y="48"/>
                  </a:lnTo>
                  <a:lnTo>
                    <a:pt x="259" y="50"/>
                  </a:lnTo>
                  <a:lnTo>
                    <a:pt x="273" y="56"/>
                  </a:lnTo>
                  <a:lnTo>
                    <a:pt x="278" y="59"/>
                  </a:lnTo>
                  <a:lnTo>
                    <a:pt x="282" y="59"/>
                  </a:lnTo>
                  <a:lnTo>
                    <a:pt x="284" y="56"/>
                  </a:lnTo>
                  <a:lnTo>
                    <a:pt x="290" y="49"/>
                  </a:lnTo>
                  <a:lnTo>
                    <a:pt x="282" y="43"/>
                  </a:lnTo>
                  <a:lnTo>
                    <a:pt x="287" y="37"/>
                  </a:lnTo>
                  <a:lnTo>
                    <a:pt x="290" y="32"/>
                  </a:lnTo>
                  <a:lnTo>
                    <a:pt x="293" y="24"/>
                  </a:lnTo>
                  <a:lnTo>
                    <a:pt x="293" y="16"/>
                  </a:lnTo>
                  <a:lnTo>
                    <a:pt x="293" y="12"/>
                  </a:lnTo>
                  <a:lnTo>
                    <a:pt x="292" y="8"/>
                  </a:lnTo>
                  <a:lnTo>
                    <a:pt x="286" y="1"/>
                  </a:lnTo>
                  <a:lnTo>
                    <a:pt x="298" y="0"/>
                  </a:lnTo>
                  <a:lnTo>
                    <a:pt x="303" y="0"/>
                  </a:lnTo>
                  <a:lnTo>
                    <a:pt x="311" y="5"/>
                  </a:lnTo>
                  <a:lnTo>
                    <a:pt x="311" y="6"/>
                  </a:lnTo>
                  <a:lnTo>
                    <a:pt x="312" y="8"/>
                  </a:lnTo>
                  <a:lnTo>
                    <a:pt x="312" y="11"/>
                  </a:lnTo>
                  <a:lnTo>
                    <a:pt x="320" y="18"/>
                  </a:lnTo>
                  <a:lnTo>
                    <a:pt x="323" y="22"/>
                  </a:lnTo>
                  <a:lnTo>
                    <a:pt x="328" y="27"/>
                  </a:lnTo>
                  <a:lnTo>
                    <a:pt x="330" y="30"/>
                  </a:lnTo>
                  <a:lnTo>
                    <a:pt x="334" y="33"/>
                  </a:lnTo>
                  <a:lnTo>
                    <a:pt x="338" y="37"/>
                  </a:lnTo>
                  <a:lnTo>
                    <a:pt x="342" y="40"/>
                  </a:lnTo>
                  <a:lnTo>
                    <a:pt x="346" y="45"/>
                  </a:lnTo>
                  <a:lnTo>
                    <a:pt x="353" y="49"/>
                  </a:lnTo>
                  <a:lnTo>
                    <a:pt x="358" y="50"/>
                  </a:lnTo>
                  <a:lnTo>
                    <a:pt x="371" y="56"/>
                  </a:lnTo>
                  <a:lnTo>
                    <a:pt x="373" y="59"/>
                  </a:lnTo>
                  <a:lnTo>
                    <a:pt x="377" y="63"/>
                  </a:lnTo>
                  <a:lnTo>
                    <a:pt x="382" y="68"/>
                  </a:lnTo>
                  <a:lnTo>
                    <a:pt x="384" y="78"/>
                  </a:lnTo>
                  <a:lnTo>
                    <a:pt x="388" y="79"/>
                  </a:lnTo>
                  <a:lnTo>
                    <a:pt x="389" y="82"/>
                  </a:lnTo>
                  <a:lnTo>
                    <a:pt x="393" y="89"/>
                  </a:lnTo>
                  <a:lnTo>
                    <a:pt x="399" y="94"/>
                  </a:lnTo>
                  <a:lnTo>
                    <a:pt x="398" y="95"/>
                  </a:lnTo>
                  <a:lnTo>
                    <a:pt x="394" y="100"/>
                  </a:lnTo>
                  <a:lnTo>
                    <a:pt x="394" y="107"/>
                  </a:lnTo>
                  <a:lnTo>
                    <a:pt x="394" y="115"/>
                  </a:lnTo>
                  <a:lnTo>
                    <a:pt x="396" y="122"/>
                  </a:lnTo>
                  <a:lnTo>
                    <a:pt x="395" y="124"/>
                  </a:lnTo>
                  <a:lnTo>
                    <a:pt x="394" y="126"/>
                  </a:lnTo>
                  <a:lnTo>
                    <a:pt x="393" y="130"/>
                  </a:lnTo>
                  <a:lnTo>
                    <a:pt x="392" y="133"/>
                  </a:lnTo>
                  <a:lnTo>
                    <a:pt x="392" y="135"/>
                  </a:lnTo>
                  <a:lnTo>
                    <a:pt x="393" y="136"/>
                  </a:lnTo>
                  <a:lnTo>
                    <a:pt x="395" y="136"/>
                  </a:lnTo>
                  <a:lnTo>
                    <a:pt x="399" y="137"/>
                  </a:lnTo>
                  <a:lnTo>
                    <a:pt x="402" y="138"/>
                  </a:lnTo>
                  <a:lnTo>
                    <a:pt x="403" y="146"/>
                  </a:lnTo>
                  <a:lnTo>
                    <a:pt x="402" y="147"/>
                  </a:lnTo>
                  <a:lnTo>
                    <a:pt x="399" y="151"/>
                  </a:lnTo>
                  <a:lnTo>
                    <a:pt x="398" y="154"/>
                  </a:lnTo>
                  <a:lnTo>
                    <a:pt x="398" y="158"/>
                  </a:lnTo>
                  <a:lnTo>
                    <a:pt x="399" y="163"/>
                  </a:lnTo>
                  <a:lnTo>
                    <a:pt x="400" y="167"/>
                  </a:lnTo>
                  <a:lnTo>
                    <a:pt x="402" y="173"/>
                  </a:lnTo>
                  <a:lnTo>
                    <a:pt x="406" y="178"/>
                  </a:lnTo>
                  <a:lnTo>
                    <a:pt x="408" y="183"/>
                  </a:lnTo>
                  <a:lnTo>
                    <a:pt x="409" y="186"/>
                  </a:lnTo>
                  <a:lnTo>
                    <a:pt x="410" y="188"/>
                  </a:lnTo>
                  <a:lnTo>
                    <a:pt x="408" y="191"/>
                  </a:lnTo>
                  <a:lnTo>
                    <a:pt x="407" y="197"/>
                  </a:lnTo>
                  <a:lnTo>
                    <a:pt x="407" y="203"/>
                  </a:lnTo>
                  <a:lnTo>
                    <a:pt x="406" y="207"/>
                  </a:lnTo>
                  <a:lnTo>
                    <a:pt x="403" y="213"/>
                  </a:lnTo>
                  <a:lnTo>
                    <a:pt x="401" y="215"/>
                  </a:lnTo>
                  <a:lnTo>
                    <a:pt x="400" y="217"/>
                  </a:lnTo>
                  <a:lnTo>
                    <a:pt x="400" y="222"/>
                  </a:lnTo>
                  <a:lnTo>
                    <a:pt x="401" y="228"/>
                  </a:lnTo>
                  <a:lnTo>
                    <a:pt x="401" y="233"/>
                  </a:lnTo>
                  <a:lnTo>
                    <a:pt x="401" y="236"/>
                  </a:lnTo>
                  <a:lnTo>
                    <a:pt x="402" y="238"/>
                  </a:lnTo>
                  <a:lnTo>
                    <a:pt x="407" y="241"/>
                  </a:lnTo>
                  <a:lnTo>
                    <a:pt x="410" y="248"/>
                  </a:lnTo>
                  <a:lnTo>
                    <a:pt x="412" y="254"/>
                  </a:lnTo>
                  <a:lnTo>
                    <a:pt x="415" y="2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7" name="Freeform 229">
              <a:extLst>
                <a:ext uri="{FF2B5EF4-FFF2-40B4-BE49-F238E27FC236}">
                  <a16:creationId xmlns="" xmlns:a16="http://schemas.microsoft.com/office/drawing/2014/main" id="{7FC24FF9-F9B2-23B5-AA37-21F6C51FAD1E}"/>
                </a:ext>
              </a:extLst>
            </p:cNvPr>
            <p:cNvSpPr>
              <a:spLocks noChangeArrowheads="1"/>
            </p:cNvSpPr>
            <p:nvPr/>
          </p:nvSpPr>
          <p:spPr bwMode="auto">
            <a:xfrm>
              <a:off x="8864234" y="7121769"/>
              <a:ext cx="27474" cy="82426"/>
            </a:xfrm>
            <a:custGeom>
              <a:avLst/>
              <a:gdLst>
                <a:gd name="T0" fmla="*/ 4 w 24"/>
                <a:gd name="T1" fmla="*/ 61 h 65"/>
                <a:gd name="T2" fmla="*/ 3 w 24"/>
                <a:gd name="T3" fmla="*/ 64 h 65"/>
                <a:gd name="T4" fmla="*/ 1 w 24"/>
                <a:gd name="T5" fmla="*/ 64 h 65"/>
                <a:gd name="T6" fmla="*/ 0 w 24"/>
                <a:gd name="T7" fmla="*/ 60 h 65"/>
                <a:gd name="T8" fmla="*/ 0 w 24"/>
                <a:gd name="T9" fmla="*/ 50 h 65"/>
                <a:gd name="T10" fmla="*/ 1 w 24"/>
                <a:gd name="T11" fmla="*/ 45 h 65"/>
                <a:gd name="T12" fmla="*/ 8 w 24"/>
                <a:gd name="T13" fmla="*/ 28 h 65"/>
                <a:gd name="T14" fmla="*/ 10 w 24"/>
                <a:gd name="T15" fmla="*/ 26 h 65"/>
                <a:gd name="T16" fmla="*/ 15 w 24"/>
                <a:gd name="T17" fmla="*/ 15 h 65"/>
                <a:gd name="T18" fmla="*/ 16 w 24"/>
                <a:gd name="T19" fmla="*/ 10 h 65"/>
                <a:gd name="T20" fmla="*/ 18 w 24"/>
                <a:gd name="T21" fmla="*/ 5 h 65"/>
                <a:gd name="T22" fmla="*/ 19 w 24"/>
                <a:gd name="T23" fmla="*/ 1 h 65"/>
                <a:gd name="T24" fmla="*/ 20 w 24"/>
                <a:gd name="T25" fmla="*/ 0 h 65"/>
                <a:gd name="T26" fmla="*/ 22 w 24"/>
                <a:gd name="T27" fmla="*/ 1 h 65"/>
                <a:gd name="T28" fmla="*/ 23 w 24"/>
                <a:gd name="T29" fmla="*/ 1 h 65"/>
                <a:gd name="T30" fmla="*/ 21 w 24"/>
                <a:gd name="T31" fmla="*/ 4 h 65"/>
                <a:gd name="T32" fmla="*/ 21 w 24"/>
                <a:gd name="T33" fmla="*/ 7 h 65"/>
                <a:gd name="T34" fmla="*/ 21 w 24"/>
                <a:gd name="T35" fmla="*/ 8 h 65"/>
                <a:gd name="T36" fmla="*/ 15 w 24"/>
                <a:gd name="T37" fmla="*/ 21 h 65"/>
                <a:gd name="T38" fmla="*/ 14 w 24"/>
                <a:gd name="T39" fmla="*/ 29 h 65"/>
                <a:gd name="T40" fmla="*/ 12 w 24"/>
                <a:gd name="T41" fmla="*/ 31 h 65"/>
                <a:gd name="T42" fmla="*/ 4 w 24"/>
                <a:gd name="T43"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4" y="61"/>
                  </a:moveTo>
                  <a:lnTo>
                    <a:pt x="3" y="64"/>
                  </a:lnTo>
                  <a:lnTo>
                    <a:pt x="1" y="64"/>
                  </a:lnTo>
                  <a:lnTo>
                    <a:pt x="0" y="60"/>
                  </a:lnTo>
                  <a:lnTo>
                    <a:pt x="0" y="50"/>
                  </a:lnTo>
                  <a:lnTo>
                    <a:pt x="1" y="45"/>
                  </a:lnTo>
                  <a:lnTo>
                    <a:pt x="8" y="28"/>
                  </a:lnTo>
                  <a:lnTo>
                    <a:pt x="10" y="26"/>
                  </a:lnTo>
                  <a:lnTo>
                    <a:pt x="15" y="15"/>
                  </a:lnTo>
                  <a:lnTo>
                    <a:pt x="16" y="10"/>
                  </a:lnTo>
                  <a:lnTo>
                    <a:pt x="18" y="5"/>
                  </a:lnTo>
                  <a:lnTo>
                    <a:pt x="19" y="1"/>
                  </a:lnTo>
                  <a:lnTo>
                    <a:pt x="20" y="0"/>
                  </a:lnTo>
                  <a:lnTo>
                    <a:pt x="22" y="1"/>
                  </a:lnTo>
                  <a:lnTo>
                    <a:pt x="23" y="1"/>
                  </a:lnTo>
                  <a:lnTo>
                    <a:pt x="21" y="4"/>
                  </a:lnTo>
                  <a:lnTo>
                    <a:pt x="21" y="7"/>
                  </a:lnTo>
                  <a:lnTo>
                    <a:pt x="21" y="8"/>
                  </a:lnTo>
                  <a:lnTo>
                    <a:pt x="15" y="21"/>
                  </a:lnTo>
                  <a:lnTo>
                    <a:pt x="14" y="29"/>
                  </a:lnTo>
                  <a:lnTo>
                    <a:pt x="12" y="31"/>
                  </a:lnTo>
                  <a:lnTo>
                    <a:pt x="4" y="6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8" name="Freeform 231">
              <a:extLst>
                <a:ext uri="{FF2B5EF4-FFF2-40B4-BE49-F238E27FC236}">
                  <a16:creationId xmlns="" xmlns:a16="http://schemas.microsoft.com/office/drawing/2014/main" id="{DCEDF1FE-FDED-7685-9263-7B28EAC43077}"/>
                </a:ext>
              </a:extLst>
            </p:cNvPr>
            <p:cNvSpPr>
              <a:spLocks noChangeArrowheads="1"/>
            </p:cNvSpPr>
            <p:nvPr/>
          </p:nvSpPr>
          <p:spPr bwMode="auto">
            <a:xfrm>
              <a:off x="8968641" y="7072311"/>
              <a:ext cx="10990" cy="10990"/>
            </a:xfrm>
            <a:custGeom>
              <a:avLst/>
              <a:gdLst>
                <a:gd name="T0" fmla="*/ 4 w 11"/>
                <a:gd name="T1" fmla="*/ 4 h 9"/>
                <a:gd name="T2" fmla="*/ 4 w 11"/>
                <a:gd name="T3" fmla="*/ 8 h 9"/>
                <a:gd name="T4" fmla="*/ 2 w 11"/>
                <a:gd name="T5" fmla="*/ 7 h 9"/>
                <a:gd name="T6" fmla="*/ 0 w 11"/>
                <a:gd name="T7" fmla="*/ 4 h 9"/>
                <a:gd name="T8" fmla="*/ 3 w 11"/>
                <a:gd name="T9" fmla="*/ 0 h 9"/>
                <a:gd name="T10" fmla="*/ 8 w 11"/>
                <a:gd name="T11" fmla="*/ 0 h 9"/>
                <a:gd name="T12" fmla="*/ 10 w 11"/>
                <a:gd name="T13" fmla="*/ 1 h 9"/>
                <a:gd name="T14" fmla="*/ 4 w 11"/>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4" y="4"/>
                  </a:moveTo>
                  <a:lnTo>
                    <a:pt x="4" y="8"/>
                  </a:lnTo>
                  <a:lnTo>
                    <a:pt x="2" y="7"/>
                  </a:lnTo>
                  <a:lnTo>
                    <a:pt x="0" y="4"/>
                  </a:lnTo>
                  <a:lnTo>
                    <a:pt x="3" y="0"/>
                  </a:lnTo>
                  <a:lnTo>
                    <a:pt x="8" y="0"/>
                  </a:lnTo>
                  <a:lnTo>
                    <a:pt x="10"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9" name="Freeform 232">
              <a:extLst>
                <a:ext uri="{FF2B5EF4-FFF2-40B4-BE49-F238E27FC236}">
                  <a16:creationId xmlns="" xmlns:a16="http://schemas.microsoft.com/office/drawing/2014/main" id="{1BAA60E1-2D0D-D7F6-B752-71CB4C08B398}"/>
                </a:ext>
              </a:extLst>
            </p:cNvPr>
            <p:cNvSpPr>
              <a:spLocks noChangeArrowheads="1"/>
            </p:cNvSpPr>
            <p:nvPr/>
          </p:nvSpPr>
          <p:spPr bwMode="auto">
            <a:xfrm>
              <a:off x="8941167" y="6989885"/>
              <a:ext cx="5493" cy="5493"/>
            </a:xfrm>
            <a:custGeom>
              <a:avLst/>
              <a:gdLst>
                <a:gd name="T0" fmla="*/ 2 w 6"/>
                <a:gd name="T1" fmla="*/ 5 h 6"/>
                <a:gd name="T2" fmla="*/ 1 w 6"/>
                <a:gd name="T3" fmla="*/ 5 h 6"/>
                <a:gd name="T4" fmla="*/ 0 w 6"/>
                <a:gd name="T5" fmla="*/ 5 h 6"/>
                <a:gd name="T6" fmla="*/ 1 w 6"/>
                <a:gd name="T7" fmla="*/ 2 h 6"/>
                <a:gd name="T8" fmla="*/ 2 w 6"/>
                <a:gd name="T9" fmla="*/ 1 h 6"/>
                <a:gd name="T10" fmla="*/ 4 w 6"/>
                <a:gd name="T11" fmla="*/ 0 h 6"/>
                <a:gd name="T12" fmla="*/ 5 w 6"/>
                <a:gd name="T13" fmla="*/ 0 h 6"/>
                <a:gd name="T14" fmla="*/ 2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5"/>
                  </a:moveTo>
                  <a:lnTo>
                    <a:pt x="1" y="5"/>
                  </a:lnTo>
                  <a:lnTo>
                    <a:pt x="0" y="5"/>
                  </a:lnTo>
                  <a:lnTo>
                    <a:pt x="1" y="2"/>
                  </a:lnTo>
                  <a:lnTo>
                    <a:pt x="2" y="1"/>
                  </a:lnTo>
                  <a:lnTo>
                    <a:pt x="4" y="0"/>
                  </a:lnTo>
                  <a:lnTo>
                    <a:pt x="5" y="0"/>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0" name="Freeform 233">
              <a:extLst>
                <a:ext uri="{FF2B5EF4-FFF2-40B4-BE49-F238E27FC236}">
                  <a16:creationId xmlns="" xmlns:a16="http://schemas.microsoft.com/office/drawing/2014/main" id="{9242558C-36C2-65CE-F147-B4747519027A}"/>
                </a:ext>
              </a:extLst>
            </p:cNvPr>
            <p:cNvSpPr>
              <a:spLocks noChangeArrowheads="1"/>
            </p:cNvSpPr>
            <p:nvPr/>
          </p:nvSpPr>
          <p:spPr bwMode="auto">
            <a:xfrm>
              <a:off x="8952157" y="6951417"/>
              <a:ext cx="5493" cy="10990"/>
            </a:xfrm>
            <a:custGeom>
              <a:avLst/>
              <a:gdLst>
                <a:gd name="T0" fmla="*/ 2 w 6"/>
                <a:gd name="T1" fmla="*/ 5 h 8"/>
                <a:gd name="T2" fmla="*/ 1 w 6"/>
                <a:gd name="T3" fmla="*/ 7 h 8"/>
                <a:gd name="T4" fmla="*/ 0 w 6"/>
                <a:gd name="T5" fmla="*/ 4 h 8"/>
                <a:gd name="T6" fmla="*/ 0 w 6"/>
                <a:gd name="T7" fmla="*/ 4 h 8"/>
                <a:gd name="T8" fmla="*/ 1 w 6"/>
                <a:gd name="T9" fmla="*/ 1 h 8"/>
                <a:gd name="T10" fmla="*/ 3 w 6"/>
                <a:gd name="T11" fmla="*/ 0 h 8"/>
                <a:gd name="T12" fmla="*/ 5 w 6"/>
                <a:gd name="T13" fmla="*/ 1 h 8"/>
                <a:gd name="T14" fmla="*/ 5 w 6"/>
                <a:gd name="T15" fmla="*/ 1 h 8"/>
                <a:gd name="T16" fmla="*/ 3 w 6"/>
                <a:gd name="T17" fmla="*/ 4 h 8"/>
                <a:gd name="T18" fmla="*/ 2 w 6"/>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5"/>
                  </a:moveTo>
                  <a:lnTo>
                    <a:pt x="1" y="7"/>
                  </a:lnTo>
                  <a:lnTo>
                    <a:pt x="0" y="4"/>
                  </a:lnTo>
                  <a:lnTo>
                    <a:pt x="0" y="4"/>
                  </a:lnTo>
                  <a:lnTo>
                    <a:pt x="1" y="1"/>
                  </a:lnTo>
                  <a:lnTo>
                    <a:pt x="3" y="0"/>
                  </a:lnTo>
                  <a:lnTo>
                    <a:pt x="5" y="1"/>
                  </a:lnTo>
                  <a:lnTo>
                    <a:pt x="5" y="1"/>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1" name="Freeform 235">
              <a:extLst>
                <a:ext uri="{FF2B5EF4-FFF2-40B4-BE49-F238E27FC236}">
                  <a16:creationId xmlns="" xmlns:a16="http://schemas.microsoft.com/office/drawing/2014/main" id="{D3844ACF-D6CA-07F2-D2C8-69A7FC8C0889}"/>
                </a:ext>
              </a:extLst>
            </p:cNvPr>
            <p:cNvSpPr>
              <a:spLocks noChangeArrowheads="1"/>
            </p:cNvSpPr>
            <p:nvPr/>
          </p:nvSpPr>
          <p:spPr bwMode="auto">
            <a:xfrm>
              <a:off x="8743340" y="7797676"/>
              <a:ext cx="126388" cy="82430"/>
            </a:xfrm>
            <a:custGeom>
              <a:avLst/>
              <a:gdLst>
                <a:gd name="T0" fmla="*/ 94 w 101"/>
                <a:gd name="T1" fmla="*/ 16 h 67"/>
                <a:gd name="T2" fmla="*/ 91 w 101"/>
                <a:gd name="T3" fmla="*/ 18 h 67"/>
                <a:gd name="T4" fmla="*/ 87 w 101"/>
                <a:gd name="T5" fmla="*/ 23 h 67"/>
                <a:gd name="T6" fmla="*/ 81 w 101"/>
                <a:gd name="T7" fmla="*/ 28 h 67"/>
                <a:gd name="T8" fmla="*/ 74 w 101"/>
                <a:gd name="T9" fmla="*/ 30 h 67"/>
                <a:gd name="T10" fmla="*/ 70 w 101"/>
                <a:gd name="T11" fmla="*/ 34 h 67"/>
                <a:gd name="T12" fmla="*/ 73 w 101"/>
                <a:gd name="T13" fmla="*/ 41 h 67"/>
                <a:gd name="T14" fmla="*/ 72 w 101"/>
                <a:gd name="T15" fmla="*/ 47 h 67"/>
                <a:gd name="T16" fmla="*/ 60 w 101"/>
                <a:gd name="T17" fmla="*/ 53 h 67"/>
                <a:gd name="T18" fmla="*/ 60 w 101"/>
                <a:gd name="T19" fmla="*/ 58 h 67"/>
                <a:gd name="T20" fmla="*/ 62 w 101"/>
                <a:gd name="T21" fmla="*/ 63 h 67"/>
                <a:gd name="T22" fmla="*/ 55 w 101"/>
                <a:gd name="T23" fmla="*/ 65 h 67"/>
                <a:gd name="T24" fmla="*/ 47 w 101"/>
                <a:gd name="T25" fmla="*/ 64 h 67"/>
                <a:gd name="T26" fmla="*/ 41 w 101"/>
                <a:gd name="T27" fmla="*/ 60 h 67"/>
                <a:gd name="T28" fmla="*/ 38 w 101"/>
                <a:gd name="T29" fmla="*/ 56 h 67"/>
                <a:gd name="T30" fmla="*/ 33 w 101"/>
                <a:gd name="T31" fmla="*/ 62 h 67"/>
                <a:gd name="T32" fmla="*/ 25 w 101"/>
                <a:gd name="T33" fmla="*/ 64 h 67"/>
                <a:gd name="T34" fmla="*/ 18 w 101"/>
                <a:gd name="T35" fmla="*/ 63 h 67"/>
                <a:gd name="T36" fmla="*/ 16 w 101"/>
                <a:gd name="T37" fmla="*/ 66 h 67"/>
                <a:gd name="T38" fmla="*/ 8 w 101"/>
                <a:gd name="T39" fmla="*/ 61 h 67"/>
                <a:gd name="T40" fmla="*/ 15 w 101"/>
                <a:gd name="T41" fmla="*/ 59 h 67"/>
                <a:gd name="T42" fmla="*/ 11 w 101"/>
                <a:gd name="T43" fmla="*/ 51 h 67"/>
                <a:gd name="T44" fmla="*/ 6 w 101"/>
                <a:gd name="T45" fmla="*/ 47 h 67"/>
                <a:gd name="T46" fmla="*/ 4 w 101"/>
                <a:gd name="T47" fmla="*/ 41 h 67"/>
                <a:gd name="T48" fmla="*/ 3 w 101"/>
                <a:gd name="T49" fmla="*/ 39 h 67"/>
                <a:gd name="T50" fmla="*/ 8 w 101"/>
                <a:gd name="T51" fmla="*/ 33 h 67"/>
                <a:gd name="T52" fmla="*/ 4 w 101"/>
                <a:gd name="T53" fmla="*/ 30 h 67"/>
                <a:gd name="T54" fmla="*/ 1 w 101"/>
                <a:gd name="T55" fmla="*/ 30 h 67"/>
                <a:gd name="T56" fmla="*/ 3 w 101"/>
                <a:gd name="T57" fmla="*/ 23 h 67"/>
                <a:gd name="T58" fmla="*/ 9 w 101"/>
                <a:gd name="T59" fmla="*/ 19 h 67"/>
                <a:gd name="T60" fmla="*/ 14 w 101"/>
                <a:gd name="T61" fmla="*/ 17 h 67"/>
                <a:gd name="T62" fmla="*/ 23 w 101"/>
                <a:gd name="T63" fmla="*/ 19 h 67"/>
                <a:gd name="T64" fmla="*/ 34 w 101"/>
                <a:gd name="T65" fmla="*/ 21 h 67"/>
                <a:gd name="T66" fmla="*/ 38 w 101"/>
                <a:gd name="T67" fmla="*/ 21 h 67"/>
                <a:gd name="T68" fmla="*/ 43 w 101"/>
                <a:gd name="T69" fmla="*/ 17 h 67"/>
                <a:gd name="T70" fmla="*/ 48 w 101"/>
                <a:gd name="T71" fmla="*/ 12 h 67"/>
                <a:gd name="T72" fmla="*/ 58 w 101"/>
                <a:gd name="T73" fmla="*/ 10 h 67"/>
                <a:gd name="T74" fmla="*/ 72 w 101"/>
                <a:gd name="T75" fmla="*/ 8 h 67"/>
                <a:gd name="T76" fmla="*/ 82 w 101"/>
                <a:gd name="T77" fmla="*/ 9 h 67"/>
                <a:gd name="T78" fmla="*/ 83 w 101"/>
                <a:gd name="T79" fmla="*/ 3 h 67"/>
                <a:gd name="T80" fmla="*/ 93 w 101"/>
                <a:gd name="T81" fmla="*/ 0 h 67"/>
                <a:gd name="T82" fmla="*/ 94 w 101"/>
                <a:gd name="T83" fmla="*/ 7 h 67"/>
                <a:gd name="T84" fmla="*/ 95 w 101"/>
                <a:gd name="T85" fmla="*/ 11 h 67"/>
                <a:gd name="T86" fmla="*/ 100 w 101"/>
                <a:gd name="T87"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67">
                  <a:moveTo>
                    <a:pt x="100" y="17"/>
                  </a:moveTo>
                  <a:lnTo>
                    <a:pt x="97" y="16"/>
                  </a:lnTo>
                  <a:lnTo>
                    <a:pt x="94" y="16"/>
                  </a:lnTo>
                  <a:lnTo>
                    <a:pt x="93" y="17"/>
                  </a:lnTo>
                  <a:lnTo>
                    <a:pt x="92" y="17"/>
                  </a:lnTo>
                  <a:lnTo>
                    <a:pt x="91" y="18"/>
                  </a:lnTo>
                  <a:lnTo>
                    <a:pt x="91" y="23"/>
                  </a:lnTo>
                  <a:lnTo>
                    <a:pt x="90" y="23"/>
                  </a:lnTo>
                  <a:lnTo>
                    <a:pt x="87" y="23"/>
                  </a:lnTo>
                  <a:lnTo>
                    <a:pt x="86" y="23"/>
                  </a:lnTo>
                  <a:lnTo>
                    <a:pt x="83" y="26"/>
                  </a:lnTo>
                  <a:lnTo>
                    <a:pt x="81" y="28"/>
                  </a:lnTo>
                  <a:lnTo>
                    <a:pt x="78" y="28"/>
                  </a:lnTo>
                  <a:lnTo>
                    <a:pt x="76" y="29"/>
                  </a:lnTo>
                  <a:lnTo>
                    <a:pt x="74" y="30"/>
                  </a:lnTo>
                  <a:lnTo>
                    <a:pt x="72" y="31"/>
                  </a:lnTo>
                  <a:lnTo>
                    <a:pt x="71" y="32"/>
                  </a:lnTo>
                  <a:lnTo>
                    <a:pt x="70" y="34"/>
                  </a:lnTo>
                  <a:lnTo>
                    <a:pt x="70" y="35"/>
                  </a:lnTo>
                  <a:lnTo>
                    <a:pt x="73" y="38"/>
                  </a:lnTo>
                  <a:lnTo>
                    <a:pt x="73" y="41"/>
                  </a:lnTo>
                  <a:lnTo>
                    <a:pt x="73" y="45"/>
                  </a:lnTo>
                  <a:lnTo>
                    <a:pt x="72" y="46"/>
                  </a:lnTo>
                  <a:lnTo>
                    <a:pt x="72" y="47"/>
                  </a:lnTo>
                  <a:lnTo>
                    <a:pt x="66" y="50"/>
                  </a:lnTo>
                  <a:lnTo>
                    <a:pt x="60" y="52"/>
                  </a:lnTo>
                  <a:lnTo>
                    <a:pt x="60" y="53"/>
                  </a:lnTo>
                  <a:lnTo>
                    <a:pt x="63" y="56"/>
                  </a:lnTo>
                  <a:lnTo>
                    <a:pt x="63" y="56"/>
                  </a:lnTo>
                  <a:lnTo>
                    <a:pt x="60" y="58"/>
                  </a:lnTo>
                  <a:lnTo>
                    <a:pt x="60" y="59"/>
                  </a:lnTo>
                  <a:lnTo>
                    <a:pt x="60" y="61"/>
                  </a:lnTo>
                  <a:lnTo>
                    <a:pt x="62" y="63"/>
                  </a:lnTo>
                  <a:lnTo>
                    <a:pt x="62" y="64"/>
                  </a:lnTo>
                  <a:lnTo>
                    <a:pt x="59" y="65"/>
                  </a:lnTo>
                  <a:lnTo>
                    <a:pt x="55" y="65"/>
                  </a:lnTo>
                  <a:lnTo>
                    <a:pt x="50" y="63"/>
                  </a:lnTo>
                  <a:lnTo>
                    <a:pt x="48" y="63"/>
                  </a:lnTo>
                  <a:lnTo>
                    <a:pt x="47" y="64"/>
                  </a:lnTo>
                  <a:lnTo>
                    <a:pt x="45" y="64"/>
                  </a:lnTo>
                  <a:lnTo>
                    <a:pt x="43" y="62"/>
                  </a:lnTo>
                  <a:lnTo>
                    <a:pt x="41" y="60"/>
                  </a:lnTo>
                  <a:lnTo>
                    <a:pt x="39" y="58"/>
                  </a:lnTo>
                  <a:lnTo>
                    <a:pt x="38" y="56"/>
                  </a:lnTo>
                  <a:lnTo>
                    <a:pt x="38" y="56"/>
                  </a:lnTo>
                  <a:lnTo>
                    <a:pt x="37" y="56"/>
                  </a:lnTo>
                  <a:lnTo>
                    <a:pt x="36" y="59"/>
                  </a:lnTo>
                  <a:lnTo>
                    <a:pt x="33" y="62"/>
                  </a:lnTo>
                  <a:lnTo>
                    <a:pt x="31" y="64"/>
                  </a:lnTo>
                  <a:lnTo>
                    <a:pt x="29" y="64"/>
                  </a:lnTo>
                  <a:lnTo>
                    <a:pt x="25" y="64"/>
                  </a:lnTo>
                  <a:lnTo>
                    <a:pt x="22" y="64"/>
                  </a:lnTo>
                  <a:lnTo>
                    <a:pt x="20" y="62"/>
                  </a:lnTo>
                  <a:lnTo>
                    <a:pt x="18" y="63"/>
                  </a:lnTo>
                  <a:lnTo>
                    <a:pt x="18" y="64"/>
                  </a:lnTo>
                  <a:lnTo>
                    <a:pt x="18" y="65"/>
                  </a:lnTo>
                  <a:lnTo>
                    <a:pt x="16" y="66"/>
                  </a:lnTo>
                  <a:lnTo>
                    <a:pt x="7" y="64"/>
                  </a:lnTo>
                  <a:lnTo>
                    <a:pt x="6" y="62"/>
                  </a:lnTo>
                  <a:lnTo>
                    <a:pt x="8" y="61"/>
                  </a:lnTo>
                  <a:lnTo>
                    <a:pt x="10" y="59"/>
                  </a:lnTo>
                  <a:lnTo>
                    <a:pt x="12" y="59"/>
                  </a:lnTo>
                  <a:lnTo>
                    <a:pt x="15" y="59"/>
                  </a:lnTo>
                  <a:lnTo>
                    <a:pt x="16" y="57"/>
                  </a:lnTo>
                  <a:lnTo>
                    <a:pt x="14" y="55"/>
                  </a:lnTo>
                  <a:lnTo>
                    <a:pt x="11" y="51"/>
                  </a:lnTo>
                  <a:lnTo>
                    <a:pt x="9" y="50"/>
                  </a:lnTo>
                  <a:lnTo>
                    <a:pt x="6" y="49"/>
                  </a:lnTo>
                  <a:lnTo>
                    <a:pt x="6" y="47"/>
                  </a:lnTo>
                  <a:lnTo>
                    <a:pt x="7" y="42"/>
                  </a:lnTo>
                  <a:lnTo>
                    <a:pt x="7" y="41"/>
                  </a:lnTo>
                  <a:lnTo>
                    <a:pt x="4" y="41"/>
                  </a:lnTo>
                  <a:lnTo>
                    <a:pt x="3" y="41"/>
                  </a:lnTo>
                  <a:lnTo>
                    <a:pt x="3" y="40"/>
                  </a:lnTo>
                  <a:lnTo>
                    <a:pt x="3" y="39"/>
                  </a:lnTo>
                  <a:lnTo>
                    <a:pt x="6" y="36"/>
                  </a:lnTo>
                  <a:lnTo>
                    <a:pt x="7" y="34"/>
                  </a:lnTo>
                  <a:lnTo>
                    <a:pt x="8" y="33"/>
                  </a:lnTo>
                  <a:lnTo>
                    <a:pt x="8" y="32"/>
                  </a:lnTo>
                  <a:lnTo>
                    <a:pt x="5" y="31"/>
                  </a:lnTo>
                  <a:lnTo>
                    <a:pt x="4" y="30"/>
                  </a:lnTo>
                  <a:lnTo>
                    <a:pt x="2" y="30"/>
                  </a:lnTo>
                  <a:lnTo>
                    <a:pt x="1" y="30"/>
                  </a:lnTo>
                  <a:lnTo>
                    <a:pt x="1" y="30"/>
                  </a:lnTo>
                  <a:lnTo>
                    <a:pt x="0" y="28"/>
                  </a:lnTo>
                  <a:lnTo>
                    <a:pt x="1" y="26"/>
                  </a:lnTo>
                  <a:lnTo>
                    <a:pt x="3" y="23"/>
                  </a:lnTo>
                  <a:lnTo>
                    <a:pt x="6" y="21"/>
                  </a:lnTo>
                  <a:lnTo>
                    <a:pt x="8" y="19"/>
                  </a:lnTo>
                  <a:lnTo>
                    <a:pt x="9" y="19"/>
                  </a:lnTo>
                  <a:lnTo>
                    <a:pt x="10" y="17"/>
                  </a:lnTo>
                  <a:lnTo>
                    <a:pt x="12" y="17"/>
                  </a:lnTo>
                  <a:lnTo>
                    <a:pt x="14" y="17"/>
                  </a:lnTo>
                  <a:lnTo>
                    <a:pt x="17" y="17"/>
                  </a:lnTo>
                  <a:lnTo>
                    <a:pt x="20" y="18"/>
                  </a:lnTo>
                  <a:lnTo>
                    <a:pt x="23" y="19"/>
                  </a:lnTo>
                  <a:lnTo>
                    <a:pt x="28" y="20"/>
                  </a:lnTo>
                  <a:lnTo>
                    <a:pt x="33" y="21"/>
                  </a:lnTo>
                  <a:lnTo>
                    <a:pt x="34" y="21"/>
                  </a:lnTo>
                  <a:lnTo>
                    <a:pt x="36" y="21"/>
                  </a:lnTo>
                  <a:lnTo>
                    <a:pt x="37" y="22"/>
                  </a:lnTo>
                  <a:lnTo>
                    <a:pt x="38" y="21"/>
                  </a:lnTo>
                  <a:lnTo>
                    <a:pt x="38" y="20"/>
                  </a:lnTo>
                  <a:lnTo>
                    <a:pt x="41" y="19"/>
                  </a:lnTo>
                  <a:lnTo>
                    <a:pt x="43" y="17"/>
                  </a:lnTo>
                  <a:lnTo>
                    <a:pt x="45" y="15"/>
                  </a:lnTo>
                  <a:lnTo>
                    <a:pt x="47" y="13"/>
                  </a:lnTo>
                  <a:lnTo>
                    <a:pt x="48" y="12"/>
                  </a:lnTo>
                  <a:lnTo>
                    <a:pt x="49" y="12"/>
                  </a:lnTo>
                  <a:lnTo>
                    <a:pt x="51" y="12"/>
                  </a:lnTo>
                  <a:lnTo>
                    <a:pt x="58" y="10"/>
                  </a:lnTo>
                  <a:lnTo>
                    <a:pt x="65" y="11"/>
                  </a:lnTo>
                  <a:lnTo>
                    <a:pt x="69" y="10"/>
                  </a:lnTo>
                  <a:lnTo>
                    <a:pt x="72" y="8"/>
                  </a:lnTo>
                  <a:lnTo>
                    <a:pt x="76" y="7"/>
                  </a:lnTo>
                  <a:lnTo>
                    <a:pt x="76" y="7"/>
                  </a:lnTo>
                  <a:lnTo>
                    <a:pt x="82" y="9"/>
                  </a:lnTo>
                  <a:lnTo>
                    <a:pt x="83" y="8"/>
                  </a:lnTo>
                  <a:lnTo>
                    <a:pt x="83" y="8"/>
                  </a:lnTo>
                  <a:lnTo>
                    <a:pt x="83" y="3"/>
                  </a:lnTo>
                  <a:lnTo>
                    <a:pt x="84" y="1"/>
                  </a:lnTo>
                  <a:lnTo>
                    <a:pt x="86" y="0"/>
                  </a:lnTo>
                  <a:lnTo>
                    <a:pt x="93" y="0"/>
                  </a:lnTo>
                  <a:lnTo>
                    <a:pt x="93" y="2"/>
                  </a:lnTo>
                  <a:lnTo>
                    <a:pt x="94" y="4"/>
                  </a:lnTo>
                  <a:lnTo>
                    <a:pt x="94" y="7"/>
                  </a:lnTo>
                  <a:lnTo>
                    <a:pt x="95" y="8"/>
                  </a:lnTo>
                  <a:lnTo>
                    <a:pt x="95" y="9"/>
                  </a:lnTo>
                  <a:lnTo>
                    <a:pt x="95" y="11"/>
                  </a:lnTo>
                  <a:lnTo>
                    <a:pt x="97" y="12"/>
                  </a:lnTo>
                  <a:lnTo>
                    <a:pt x="99" y="16"/>
                  </a:lnTo>
                  <a:lnTo>
                    <a:pt x="100"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2" name="Freeform 237">
              <a:extLst>
                <a:ext uri="{FF2B5EF4-FFF2-40B4-BE49-F238E27FC236}">
                  <a16:creationId xmlns="" xmlns:a16="http://schemas.microsoft.com/office/drawing/2014/main" id="{68E12813-B816-3AC1-34D0-CE0E0CBAB4B0}"/>
                </a:ext>
              </a:extLst>
            </p:cNvPr>
            <p:cNvSpPr>
              <a:spLocks noChangeArrowheads="1"/>
            </p:cNvSpPr>
            <p:nvPr/>
          </p:nvSpPr>
          <p:spPr bwMode="auto">
            <a:xfrm>
              <a:off x="8886215" y="7638317"/>
              <a:ext cx="225301" cy="109904"/>
            </a:xfrm>
            <a:custGeom>
              <a:avLst/>
              <a:gdLst>
                <a:gd name="T0" fmla="*/ 179 w 182"/>
                <a:gd name="T1" fmla="*/ 30 h 89"/>
                <a:gd name="T2" fmla="*/ 174 w 182"/>
                <a:gd name="T3" fmla="*/ 41 h 89"/>
                <a:gd name="T4" fmla="*/ 167 w 182"/>
                <a:gd name="T5" fmla="*/ 58 h 89"/>
                <a:gd name="T6" fmla="*/ 155 w 182"/>
                <a:gd name="T7" fmla="*/ 60 h 89"/>
                <a:gd name="T8" fmla="*/ 151 w 182"/>
                <a:gd name="T9" fmla="*/ 57 h 89"/>
                <a:gd name="T10" fmla="*/ 148 w 182"/>
                <a:gd name="T11" fmla="*/ 52 h 89"/>
                <a:gd name="T12" fmla="*/ 138 w 182"/>
                <a:gd name="T13" fmla="*/ 53 h 89"/>
                <a:gd name="T14" fmla="*/ 127 w 182"/>
                <a:gd name="T15" fmla="*/ 51 h 89"/>
                <a:gd name="T16" fmla="*/ 115 w 182"/>
                <a:gd name="T17" fmla="*/ 54 h 89"/>
                <a:gd name="T18" fmla="*/ 98 w 182"/>
                <a:gd name="T19" fmla="*/ 70 h 89"/>
                <a:gd name="T20" fmla="*/ 90 w 182"/>
                <a:gd name="T21" fmla="*/ 67 h 89"/>
                <a:gd name="T22" fmla="*/ 84 w 182"/>
                <a:gd name="T23" fmla="*/ 69 h 89"/>
                <a:gd name="T24" fmla="*/ 65 w 182"/>
                <a:gd name="T25" fmla="*/ 74 h 89"/>
                <a:gd name="T26" fmla="*/ 60 w 182"/>
                <a:gd name="T27" fmla="*/ 82 h 89"/>
                <a:gd name="T28" fmla="*/ 59 w 182"/>
                <a:gd name="T29" fmla="*/ 87 h 89"/>
                <a:gd name="T30" fmla="*/ 35 w 182"/>
                <a:gd name="T31" fmla="*/ 88 h 89"/>
                <a:gd name="T32" fmla="*/ 19 w 182"/>
                <a:gd name="T33" fmla="*/ 82 h 89"/>
                <a:gd name="T34" fmla="*/ 13 w 182"/>
                <a:gd name="T35" fmla="*/ 77 h 89"/>
                <a:gd name="T36" fmla="*/ 7 w 182"/>
                <a:gd name="T37" fmla="*/ 75 h 89"/>
                <a:gd name="T38" fmla="*/ 0 w 182"/>
                <a:gd name="T39" fmla="*/ 58 h 89"/>
                <a:gd name="T40" fmla="*/ 2 w 182"/>
                <a:gd name="T41" fmla="*/ 50 h 89"/>
                <a:gd name="T42" fmla="*/ 4 w 182"/>
                <a:gd name="T43" fmla="*/ 45 h 89"/>
                <a:gd name="T44" fmla="*/ 10 w 182"/>
                <a:gd name="T45" fmla="*/ 36 h 89"/>
                <a:gd name="T46" fmla="*/ 24 w 182"/>
                <a:gd name="T47" fmla="*/ 37 h 89"/>
                <a:gd name="T48" fmla="*/ 33 w 182"/>
                <a:gd name="T49" fmla="*/ 30 h 89"/>
                <a:gd name="T50" fmla="*/ 38 w 182"/>
                <a:gd name="T51" fmla="*/ 27 h 89"/>
                <a:gd name="T52" fmla="*/ 40 w 182"/>
                <a:gd name="T53" fmla="*/ 20 h 89"/>
                <a:gd name="T54" fmla="*/ 47 w 182"/>
                <a:gd name="T55" fmla="*/ 13 h 89"/>
                <a:gd name="T56" fmla="*/ 51 w 182"/>
                <a:gd name="T57" fmla="*/ 9 h 89"/>
                <a:gd name="T58" fmla="*/ 58 w 182"/>
                <a:gd name="T59" fmla="*/ 5 h 89"/>
                <a:gd name="T60" fmla="*/ 63 w 182"/>
                <a:gd name="T61" fmla="*/ 4 h 89"/>
                <a:gd name="T62" fmla="*/ 67 w 182"/>
                <a:gd name="T63" fmla="*/ 10 h 89"/>
                <a:gd name="T64" fmla="*/ 77 w 182"/>
                <a:gd name="T65" fmla="*/ 3 h 89"/>
                <a:gd name="T66" fmla="*/ 83 w 182"/>
                <a:gd name="T67" fmla="*/ 1 h 89"/>
                <a:gd name="T68" fmla="*/ 88 w 182"/>
                <a:gd name="T69" fmla="*/ 8 h 89"/>
                <a:gd name="T70" fmla="*/ 91 w 182"/>
                <a:gd name="T71" fmla="*/ 10 h 89"/>
                <a:gd name="T72" fmla="*/ 93 w 182"/>
                <a:gd name="T73" fmla="*/ 16 h 89"/>
                <a:gd name="T74" fmla="*/ 93 w 182"/>
                <a:gd name="T75" fmla="*/ 20 h 89"/>
                <a:gd name="T76" fmla="*/ 101 w 182"/>
                <a:gd name="T77" fmla="*/ 20 h 89"/>
                <a:gd name="T78" fmla="*/ 107 w 182"/>
                <a:gd name="T79" fmla="*/ 13 h 89"/>
                <a:gd name="T80" fmla="*/ 113 w 182"/>
                <a:gd name="T81" fmla="*/ 11 h 89"/>
                <a:gd name="T82" fmla="*/ 116 w 182"/>
                <a:gd name="T83" fmla="*/ 11 h 89"/>
                <a:gd name="T84" fmla="*/ 125 w 182"/>
                <a:gd name="T85" fmla="*/ 13 h 89"/>
                <a:gd name="T86" fmla="*/ 132 w 182"/>
                <a:gd name="T87" fmla="*/ 13 h 89"/>
                <a:gd name="T88" fmla="*/ 138 w 182"/>
                <a:gd name="T89" fmla="*/ 8 h 89"/>
                <a:gd name="T90" fmla="*/ 155 w 182"/>
                <a:gd name="T91" fmla="*/ 11 h 89"/>
                <a:gd name="T92" fmla="*/ 164 w 182"/>
                <a:gd name="T93" fmla="*/ 17 h 89"/>
                <a:gd name="T94" fmla="*/ 178 w 182"/>
                <a:gd name="T95"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89">
                  <a:moveTo>
                    <a:pt x="181" y="25"/>
                  </a:moveTo>
                  <a:lnTo>
                    <a:pt x="180" y="28"/>
                  </a:lnTo>
                  <a:lnTo>
                    <a:pt x="179" y="30"/>
                  </a:lnTo>
                  <a:lnTo>
                    <a:pt x="177" y="32"/>
                  </a:lnTo>
                  <a:lnTo>
                    <a:pt x="176" y="35"/>
                  </a:lnTo>
                  <a:lnTo>
                    <a:pt x="174" y="41"/>
                  </a:lnTo>
                  <a:lnTo>
                    <a:pt x="173" y="44"/>
                  </a:lnTo>
                  <a:lnTo>
                    <a:pt x="168" y="50"/>
                  </a:lnTo>
                  <a:lnTo>
                    <a:pt x="167" y="58"/>
                  </a:lnTo>
                  <a:lnTo>
                    <a:pt x="167" y="58"/>
                  </a:lnTo>
                  <a:lnTo>
                    <a:pt x="156" y="61"/>
                  </a:lnTo>
                  <a:lnTo>
                    <a:pt x="155" y="60"/>
                  </a:lnTo>
                  <a:lnTo>
                    <a:pt x="153" y="59"/>
                  </a:lnTo>
                  <a:lnTo>
                    <a:pt x="152" y="58"/>
                  </a:lnTo>
                  <a:lnTo>
                    <a:pt x="151" y="57"/>
                  </a:lnTo>
                  <a:lnTo>
                    <a:pt x="151" y="55"/>
                  </a:lnTo>
                  <a:lnTo>
                    <a:pt x="150" y="54"/>
                  </a:lnTo>
                  <a:lnTo>
                    <a:pt x="148" y="52"/>
                  </a:lnTo>
                  <a:lnTo>
                    <a:pt x="146" y="50"/>
                  </a:lnTo>
                  <a:lnTo>
                    <a:pt x="143" y="50"/>
                  </a:lnTo>
                  <a:lnTo>
                    <a:pt x="138" y="53"/>
                  </a:lnTo>
                  <a:lnTo>
                    <a:pt x="134" y="53"/>
                  </a:lnTo>
                  <a:lnTo>
                    <a:pt x="131" y="52"/>
                  </a:lnTo>
                  <a:lnTo>
                    <a:pt x="127" y="51"/>
                  </a:lnTo>
                  <a:lnTo>
                    <a:pt x="120" y="51"/>
                  </a:lnTo>
                  <a:lnTo>
                    <a:pt x="115" y="52"/>
                  </a:lnTo>
                  <a:lnTo>
                    <a:pt x="115" y="54"/>
                  </a:lnTo>
                  <a:lnTo>
                    <a:pt x="110" y="63"/>
                  </a:lnTo>
                  <a:lnTo>
                    <a:pt x="104" y="66"/>
                  </a:lnTo>
                  <a:lnTo>
                    <a:pt x="98" y="70"/>
                  </a:lnTo>
                  <a:lnTo>
                    <a:pt x="96" y="71"/>
                  </a:lnTo>
                  <a:lnTo>
                    <a:pt x="94" y="69"/>
                  </a:lnTo>
                  <a:lnTo>
                    <a:pt x="90" y="67"/>
                  </a:lnTo>
                  <a:lnTo>
                    <a:pt x="88" y="66"/>
                  </a:lnTo>
                  <a:lnTo>
                    <a:pt x="86" y="67"/>
                  </a:lnTo>
                  <a:lnTo>
                    <a:pt x="84" y="69"/>
                  </a:lnTo>
                  <a:lnTo>
                    <a:pt x="83" y="72"/>
                  </a:lnTo>
                  <a:lnTo>
                    <a:pt x="76" y="74"/>
                  </a:lnTo>
                  <a:lnTo>
                    <a:pt x="65" y="74"/>
                  </a:lnTo>
                  <a:lnTo>
                    <a:pt x="62" y="77"/>
                  </a:lnTo>
                  <a:lnTo>
                    <a:pt x="60" y="80"/>
                  </a:lnTo>
                  <a:lnTo>
                    <a:pt x="60" y="82"/>
                  </a:lnTo>
                  <a:lnTo>
                    <a:pt x="61" y="84"/>
                  </a:lnTo>
                  <a:lnTo>
                    <a:pt x="60" y="86"/>
                  </a:lnTo>
                  <a:lnTo>
                    <a:pt x="59" y="87"/>
                  </a:lnTo>
                  <a:lnTo>
                    <a:pt x="51" y="88"/>
                  </a:lnTo>
                  <a:lnTo>
                    <a:pt x="41" y="88"/>
                  </a:lnTo>
                  <a:lnTo>
                    <a:pt x="35" y="88"/>
                  </a:lnTo>
                  <a:lnTo>
                    <a:pt x="28" y="88"/>
                  </a:lnTo>
                  <a:lnTo>
                    <a:pt x="24" y="86"/>
                  </a:lnTo>
                  <a:lnTo>
                    <a:pt x="19" y="82"/>
                  </a:lnTo>
                  <a:lnTo>
                    <a:pt x="14" y="77"/>
                  </a:lnTo>
                  <a:lnTo>
                    <a:pt x="14" y="77"/>
                  </a:lnTo>
                  <a:lnTo>
                    <a:pt x="13" y="77"/>
                  </a:lnTo>
                  <a:lnTo>
                    <a:pt x="10" y="76"/>
                  </a:lnTo>
                  <a:lnTo>
                    <a:pt x="9" y="77"/>
                  </a:lnTo>
                  <a:lnTo>
                    <a:pt x="7" y="75"/>
                  </a:lnTo>
                  <a:lnTo>
                    <a:pt x="6" y="73"/>
                  </a:lnTo>
                  <a:lnTo>
                    <a:pt x="3" y="67"/>
                  </a:lnTo>
                  <a:lnTo>
                    <a:pt x="0" y="58"/>
                  </a:lnTo>
                  <a:lnTo>
                    <a:pt x="0" y="56"/>
                  </a:lnTo>
                  <a:lnTo>
                    <a:pt x="1" y="53"/>
                  </a:lnTo>
                  <a:lnTo>
                    <a:pt x="2" y="50"/>
                  </a:lnTo>
                  <a:lnTo>
                    <a:pt x="3" y="49"/>
                  </a:lnTo>
                  <a:lnTo>
                    <a:pt x="3" y="49"/>
                  </a:lnTo>
                  <a:lnTo>
                    <a:pt x="4" y="45"/>
                  </a:lnTo>
                  <a:lnTo>
                    <a:pt x="6" y="39"/>
                  </a:lnTo>
                  <a:lnTo>
                    <a:pt x="8" y="37"/>
                  </a:lnTo>
                  <a:lnTo>
                    <a:pt x="10" y="36"/>
                  </a:lnTo>
                  <a:lnTo>
                    <a:pt x="14" y="37"/>
                  </a:lnTo>
                  <a:lnTo>
                    <a:pt x="19" y="38"/>
                  </a:lnTo>
                  <a:lnTo>
                    <a:pt x="24" y="37"/>
                  </a:lnTo>
                  <a:lnTo>
                    <a:pt x="28" y="34"/>
                  </a:lnTo>
                  <a:lnTo>
                    <a:pt x="31" y="33"/>
                  </a:lnTo>
                  <a:lnTo>
                    <a:pt x="33" y="30"/>
                  </a:lnTo>
                  <a:lnTo>
                    <a:pt x="33" y="29"/>
                  </a:lnTo>
                  <a:lnTo>
                    <a:pt x="34" y="28"/>
                  </a:lnTo>
                  <a:lnTo>
                    <a:pt x="38" y="27"/>
                  </a:lnTo>
                  <a:lnTo>
                    <a:pt x="39" y="26"/>
                  </a:lnTo>
                  <a:lnTo>
                    <a:pt x="40" y="24"/>
                  </a:lnTo>
                  <a:lnTo>
                    <a:pt x="40" y="20"/>
                  </a:lnTo>
                  <a:lnTo>
                    <a:pt x="40" y="18"/>
                  </a:lnTo>
                  <a:lnTo>
                    <a:pt x="41" y="17"/>
                  </a:lnTo>
                  <a:lnTo>
                    <a:pt x="47" y="13"/>
                  </a:lnTo>
                  <a:lnTo>
                    <a:pt x="48" y="11"/>
                  </a:lnTo>
                  <a:lnTo>
                    <a:pt x="49" y="10"/>
                  </a:lnTo>
                  <a:lnTo>
                    <a:pt x="51" y="9"/>
                  </a:lnTo>
                  <a:lnTo>
                    <a:pt x="53" y="6"/>
                  </a:lnTo>
                  <a:lnTo>
                    <a:pt x="55" y="5"/>
                  </a:lnTo>
                  <a:lnTo>
                    <a:pt x="58" y="5"/>
                  </a:lnTo>
                  <a:lnTo>
                    <a:pt x="60" y="5"/>
                  </a:lnTo>
                  <a:lnTo>
                    <a:pt x="62" y="4"/>
                  </a:lnTo>
                  <a:lnTo>
                    <a:pt x="63" y="4"/>
                  </a:lnTo>
                  <a:lnTo>
                    <a:pt x="66" y="4"/>
                  </a:lnTo>
                  <a:lnTo>
                    <a:pt x="66" y="7"/>
                  </a:lnTo>
                  <a:lnTo>
                    <a:pt x="67" y="10"/>
                  </a:lnTo>
                  <a:lnTo>
                    <a:pt x="73" y="9"/>
                  </a:lnTo>
                  <a:lnTo>
                    <a:pt x="75" y="4"/>
                  </a:lnTo>
                  <a:lnTo>
                    <a:pt x="77" y="3"/>
                  </a:lnTo>
                  <a:lnTo>
                    <a:pt x="80" y="2"/>
                  </a:lnTo>
                  <a:lnTo>
                    <a:pt x="82" y="0"/>
                  </a:lnTo>
                  <a:lnTo>
                    <a:pt x="83" y="1"/>
                  </a:lnTo>
                  <a:lnTo>
                    <a:pt x="85" y="4"/>
                  </a:lnTo>
                  <a:lnTo>
                    <a:pt x="87" y="8"/>
                  </a:lnTo>
                  <a:lnTo>
                    <a:pt x="88" y="8"/>
                  </a:lnTo>
                  <a:lnTo>
                    <a:pt x="88" y="9"/>
                  </a:lnTo>
                  <a:lnTo>
                    <a:pt x="89" y="10"/>
                  </a:lnTo>
                  <a:lnTo>
                    <a:pt x="91" y="10"/>
                  </a:lnTo>
                  <a:lnTo>
                    <a:pt x="93" y="11"/>
                  </a:lnTo>
                  <a:lnTo>
                    <a:pt x="93" y="14"/>
                  </a:lnTo>
                  <a:lnTo>
                    <a:pt x="93" y="16"/>
                  </a:lnTo>
                  <a:lnTo>
                    <a:pt x="92" y="17"/>
                  </a:lnTo>
                  <a:lnTo>
                    <a:pt x="92" y="19"/>
                  </a:lnTo>
                  <a:lnTo>
                    <a:pt x="93" y="20"/>
                  </a:lnTo>
                  <a:lnTo>
                    <a:pt x="96" y="19"/>
                  </a:lnTo>
                  <a:lnTo>
                    <a:pt x="97" y="19"/>
                  </a:lnTo>
                  <a:lnTo>
                    <a:pt x="101" y="20"/>
                  </a:lnTo>
                  <a:lnTo>
                    <a:pt x="103" y="16"/>
                  </a:lnTo>
                  <a:lnTo>
                    <a:pt x="105" y="14"/>
                  </a:lnTo>
                  <a:lnTo>
                    <a:pt x="107" y="13"/>
                  </a:lnTo>
                  <a:lnTo>
                    <a:pt x="109" y="11"/>
                  </a:lnTo>
                  <a:lnTo>
                    <a:pt x="111" y="10"/>
                  </a:lnTo>
                  <a:lnTo>
                    <a:pt x="113" y="11"/>
                  </a:lnTo>
                  <a:lnTo>
                    <a:pt x="113" y="10"/>
                  </a:lnTo>
                  <a:lnTo>
                    <a:pt x="115" y="10"/>
                  </a:lnTo>
                  <a:lnTo>
                    <a:pt x="116" y="11"/>
                  </a:lnTo>
                  <a:lnTo>
                    <a:pt x="120" y="10"/>
                  </a:lnTo>
                  <a:lnTo>
                    <a:pt x="123" y="11"/>
                  </a:lnTo>
                  <a:lnTo>
                    <a:pt x="125" y="13"/>
                  </a:lnTo>
                  <a:lnTo>
                    <a:pt x="127" y="14"/>
                  </a:lnTo>
                  <a:lnTo>
                    <a:pt x="130" y="14"/>
                  </a:lnTo>
                  <a:lnTo>
                    <a:pt x="132" y="13"/>
                  </a:lnTo>
                  <a:lnTo>
                    <a:pt x="134" y="9"/>
                  </a:lnTo>
                  <a:lnTo>
                    <a:pt x="136" y="9"/>
                  </a:lnTo>
                  <a:lnTo>
                    <a:pt x="138" y="8"/>
                  </a:lnTo>
                  <a:lnTo>
                    <a:pt x="143" y="8"/>
                  </a:lnTo>
                  <a:lnTo>
                    <a:pt x="152" y="9"/>
                  </a:lnTo>
                  <a:lnTo>
                    <a:pt x="155" y="11"/>
                  </a:lnTo>
                  <a:lnTo>
                    <a:pt x="160" y="13"/>
                  </a:lnTo>
                  <a:lnTo>
                    <a:pt x="162" y="14"/>
                  </a:lnTo>
                  <a:lnTo>
                    <a:pt x="164" y="17"/>
                  </a:lnTo>
                  <a:lnTo>
                    <a:pt x="164" y="19"/>
                  </a:lnTo>
                  <a:lnTo>
                    <a:pt x="170" y="22"/>
                  </a:lnTo>
                  <a:lnTo>
                    <a:pt x="178" y="25"/>
                  </a:lnTo>
                  <a:lnTo>
                    <a:pt x="181"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3" name="Freeform 239">
              <a:extLst>
                <a:ext uri="{FF2B5EF4-FFF2-40B4-BE49-F238E27FC236}">
                  <a16:creationId xmlns="" xmlns:a16="http://schemas.microsoft.com/office/drawing/2014/main" id="{588096BF-B33A-7EC0-6B40-40652DE26AA7}"/>
                </a:ext>
              </a:extLst>
            </p:cNvPr>
            <p:cNvSpPr>
              <a:spLocks noChangeArrowheads="1"/>
            </p:cNvSpPr>
            <p:nvPr/>
          </p:nvSpPr>
          <p:spPr bwMode="auto">
            <a:xfrm>
              <a:off x="9095032" y="7462471"/>
              <a:ext cx="714375" cy="478080"/>
            </a:xfrm>
            <a:custGeom>
              <a:avLst/>
              <a:gdLst>
                <a:gd name="T0" fmla="*/ 513 w 575"/>
                <a:gd name="T1" fmla="*/ 258 h 383"/>
                <a:gd name="T2" fmla="*/ 456 w 575"/>
                <a:gd name="T3" fmla="*/ 276 h 383"/>
                <a:gd name="T4" fmla="*/ 417 w 575"/>
                <a:gd name="T5" fmla="*/ 298 h 383"/>
                <a:gd name="T6" fmla="*/ 411 w 575"/>
                <a:gd name="T7" fmla="*/ 323 h 383"/>
                <a:gd name="T8" fmla="*/ 456 w 575"/>
                <a:gd name="T9" fmla="*/ 335 h 383"/>
                <a:gd name="T10" fmla="*/ 432 w 575"/>
                <a:gd name="T11" fmla="*/ 350 h 383"/>
                <a:gd name="T12" fmla="*/ 376 w 575"/>
                <a:gd name="T13" fmla="*/ 382 h 383"/>
                <a:gd name="T14" fmla="*/ 355 w 575"/>
                <a:gd name="T15" fmla="*/ 347 h 383"/>
                <a:gd name="T16" fmla="*/ 368 w 575"/>
                <a:gd name="T17" fmla="*/ 312 h 383"/>
                <a:gd name="T18" fmla="*/ 316 w 575"/>
                <a:gd name="T19" fmla="*/ 297 h 383"/>
                <a:gd name="T20" fmla="*/ 303 w 575"/>
                <a:gd name="T21" fmla="*/ 286 h 383"/>
                <a:gd name="T22" fmla="*/ 316 w 575"/>
                <a:gd name="T23" fmla="*/ 279 h 383"/>
                <a:gd name="T24" fmla="*/ 311 w 575"/>
                <a:gd name="T25" fmla="*/ 276 h 383"/>
                <a:gd name="T26" fmla="*/ 275 w 575"/>
                <a:gd name="T27" fmla="*/ 287 h 383"/>
                <a:gd name="T28" fmla="*/ 241 w 575"/>
                <a:gd name="T29" fmla="*/ 320 h 383"/>
                <a:gd name="T30" fmla="*/ 220 w 575"/>
                <a:gd name="T31" fmla="*/ 340 h 383"/>
                <a:gd name="T32" fmla="*/ 194 w 575"/>
                <a:gd name="T33" fmla="*/ 334 h 383"/>
                <a:gd name="T34" fmla="*/ 211 w 575"/>
                <a:gd name="T35" fmla="*/ 316 h 383"/>
                <a:gd name="T36" fmla="*/ 224 w 575"/>
                <a:gd name="T37" fmla="*/ 285 h 383"/>
                <a:gd name="T38" fmla="*/ 235 w 575"/>
                <a:gd name="T39" fmla="*/ 289 h 383"/>
                <a:gd name="T40" fmla="*/ 249 w 575"/>
                <a:gd name="T41" fmla="*/ 284 h 383"/>
                <a:gd name="T42" fmla="*/ 236 w 575"/>
                <a:gd name="T43" fmla="*/ 257 h 383"/>
                <a:gd name="T44" fmla="*/ 223 w 575"/>
                <a:gd name="T45" fmla="*/ 238 h 383"/>
                <a:gd name="T46" fmla="*/ 215 w 575"/>
                <a:gd name="T47" fmla="*/ 216 h 383"/>
                <a:gd name="T48" fmla="*/ 196 w 575"/>
                <a:gd name="T49" fmla="*/ 205 h 383"/>
                <a:gd name="T50" fmla="*/ 173 w 575"/>
                <a:gd name="T51" fmla="*/ 193 h 383"/>
                <a:gd name="T52" fmla="*/ 138 w 575"/>
                <a:gd name="T53" fmla="*/ 205 h 383"/>
                <a:gd name="T54" fmla="*/ 88 w 575"/>
                <a:gd name="T55" fmla="*/ 229 h 383"/>
                <a:gd name="T56" fmla="*/ 51 w 575"/>
                <a:gd name="T57" fmla="*/ 217 h 383"/>
                <a:gd name="T58" fmla="*/ 23 w 575"/>
                <a:gd name="T59" fmla="*/ 218 h 383"/>
                <a:gd name="T60" fmla="*/ 10 w 575"/>
                <a:gd name="T61" fmla="*/ 205 h 383"/>
                <a:gd name="T62" fmla="*/ 6 w 575"/>
                <a:gd name="T63" fmla="*/ 183 h 383"/>
                <a:gd name="T64" fmla="*/ 23 w 575"/>
                <a:gd name="T65" fmla="*/ 165 h 383"/>
                <a:gd name="T66" fmla="*/ 25 w 575"/>
                <a:gd name="T67" fmla="*/ 131 h 383"/>
                <a:gd name="T68" fmla="*/ 63 w 575"/>
                <a:gd name="T69" fmla="*/ 93 h 383"/>
                <a:gd name="T70" fmla="*/ 58 w 575"/>
                <a:gd name="T71" fmla="*/ 69 h 383"/>
                <a:gd name="T72" fmla="*/ 51 w 575"/>
                <a:gd name="T73" fmla="*/ 37 h 383"/>
                <a:gd name="T74" fmla="*/ 82 w 575"/>
                <a:gd name="T75" fmla="*/ 24 h 383"/>
                <a:gd name="T76" fmla="*/ 142 w 575"/>
                <a:gd name="T77" fmla="*/ 29 h 383"/>
                <a:gd name="T78" fmla="*/ 177 w 575"/>
                <a:gd name="T79" fmla="*/ 45 h 383"/>
                <a:gd name="T80" fmla="*/ 201 w 575"/>
                <a:gd name="T81" fmla="*/ 41 h 383"/>
                <a:gd name="T82" fmla="*/ 221 w 575"/>
                <a:gd name="T83" fmla="*/ 37 h 383"/>
                <a:gd name="T84" fmla="*/ 253 w 575"/>
                <a:gd name="T85" fmla="*/ 45 h 383"/>
                <a:gd name="T86" fmla="*/ 269 w 575"/>
                <a:gd name="T87" fmla="*/ 42 h 383"/>
                <a:gd name="T88" fmla="*/ 294 w 575"/>
                <a:gd name="T89" fmla="*/ 13 h 383"/>
                <a:gd name="T90" fmla="*/ 327 w 575"/>
                <a:gd name="T91" fmla="*/ 3 h 383"/>
                <a:gd name="T92" fmla="*/ 373 w 575"/>
                <a:gd name="T93" fmla="*/ 2 h 383"/>
                <a:gd name="T94" fmla="*/ 385 w 575"/>
                <a:gd name="T95" fmla="*/ 41 h 383"/>
                <a:gd name="T96" fmla="*/ 401 w 575"/>
                <a:gd name="T97" fmla="*/ 61 h 383"/>
                <a:gd name="T98" fmla="*/ 421 w 575"/>
                <a:gd name="T99" fmla="*/ 68 h 383"/>
                <a:gd name="T100" fmla="*/ 426 w 575"/>
                <a:gd name="T101" fmla="*/ 96 h 383"/>
                <a:gd name="T102" fmla="*/ 454 w 575"/>
                <a:gd name="T103" fmla="*/ 104 h 383"/>
                <a:gd name="T104" fmla="*/ 488 w 575"/>
                <a:gd name="T105" fmla="*/ 99 h 383"/>
                <a:gd name="T106" fmla="*/ 513 w 575"/>
                <a:gd name="T107" fmla="*/ 117 h 383"/>
                <a:gd name="T108" fmla="*/ 546 w 575"/>
                <a:gd name="T109" fmla="*/ 130 h 383"/>
                <a:gd name="T110" fmla="*/ 572 w 575"/>
                <a:gd name="T111" fmla="*/ 143 h 383"/>
                <a:gd name="T112" fmla="*/ 562 w 575"/>
                <a:gd name="T113" fmla="*/ 172 h 383"/>
                <a:gd name="T114" fmla="*/ 562 w 575"/>
                <a:gd name="T115" fmla="*/ 189 h 383"/>
                <a:gd name="T116" fmla="*/ 566 w 575"/>
                <a:gd name="T117" fmla="*/ 208 h 383"/>
                <a:gd name="T118" fmla="*/ 529 w 575"/>
                <a:gd name="T119" fmla="*/ 230 h 383"/>
                <a:gd name="T120" fmla="*/ 513 w 575"/>
                <a:gd name="T121" fmla="*/ 24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383">
                  <a:moveTo>
                    <a:pt x="315" y="299"/>
                  </a:moveTo>
                  <a:lnTo>
                    <a:pt x="320" y="302"/>
                  </a:lnTo>
                  <a:lnTo>
                    <a:pt x="315" y="301"/>
                  </a:lnTo>
                  <a:lnTo>
                    <a:pt x="305" y="299"/>
                  </a:lnTo>
                  <a:lnTo>
                    <a:pt x="301" y="297"/>
                  </a:lnTo>
                  <a:lnTo>
                    <a:pt x="300" y="295"/>
                  </a:lnTo>
                  <a:lnTo>
                    <a:pt x="299" y="292"/>
                  </a:lnTo>
                  <a:lnTo>
                    <a:pt x="302" y="295"/>
                  </a:lnTo>
                  <a:lnTo>
                    <a:pt x="304" y="297"/>
                  </a:lnTo>
                  <a:lnTo>
                    <a:pt x="315" y="299"/>
                  </a:lnTo>
                  <a:close/>
                  <a:moveTo>
                    <a:pt x="513" y="258"/>
                  </a:moveTo>
                  <a:lnTo>
                    <a:pt x="511" y="259"/>
                  </a:lnTo>
                  <a:lnTo>
                    <a:pt x="500" y="258"/>
                  </a:lnTo>
                  <a:lnTo>
                    <a:pt x="492" y="260"/>
                  </a:lnTo>
                  <a:lnTo>
                    <a:pt x="485" y="267"/>
                  </a:lnTo>
                  <a:lnTo>
                    <a:pt x="481" y="267"/>
                  </a:lnTo>
                  <a:lnTo>
                    <a:pt x="476" y="269"/>
                  </a:lnTo>
                  <a:lnTo>
                    <a:pt x="472" y="271"/>
                  </a:lnTo>
                  <a:lnTo>
                    <a:pt x="468" y="276"/>
                  </a:lnTo>
                  <a:lnTo>
                    <a:pt x="464" y="274"/>
                  </a:lnTo>
                  <a:lnTo>
                    <a:pt x="460" y="274"/>
                  </a:lnTo>
                  <a:lnTo>
                    <a:pt x="456" y="276"/>
                  </a:lnTo>
                  <a:lnTo>
                    <a:pt x="451" y="279"/>
                  </a:lnTo>
                  <a:lnTo>
                    <a:pt x="448" y="279"/>
                  </a:lnTo>
                  <a:lnTo>
                    <a:pt x="443" y="279"/>
                  </a:lnTo>
                  <a:lnTo>
                    <a:pt x="437" y="281"/>
                  </a:lnTo>
                  <a:lnTo>
                    <a:pt x="423" y="292"/>
                  </a:lnTo>
                  <a:lnTo>
                    <a:pt x="419" y="299"/>
                  </a:lnTo>
                  <a:lnTo>
                    <a:pt x="417" y="301"/>
                  </a:lnTo>
                  <a:lnTo>
                    <a:pt x="414" y="303"/>
                  </a:lnTo>
                  <a:lnTo>
                    <a:pt x="412" y="304"/>
                  </a:lnTo>
                  <a:lnTo>
                    <a:pt x="411" y="304"/>
                  </a:lnTo>
                  <a:lnTo>
                    <a:pt x="417" y="298"/>
                  </a:lnTo>
                  <a:lnTo>
                    <a:pt x="419" y="297"/>
                  </a:lnTo>
                  <a:lnTo>
                    <a:pt x="420" y="295"/>
                  </a:lnTo>
                  <a:lnTo>
                    <a:pt x="420" y="292"/>
                  </a:lnTo>
                  <a:lnTo>
                    <a:pt x="418" y="289"/>
                  </a:lnTo>
                  <a:lnTo>
                    <a:pt x="413" y="297"/>
                  </a:lnTo>
                  <a:lnTo>
                    <a:pt x="409" y="298"/>
                  </a:lnTo>
                  <a:lnTo>
                    <a:pt x="406" y="300"/>
                  </a:lnTo>
                  <a:lnTo>
                    <a:pt x="405" y="306"/>
                  </a:lnTo>
                  <a:lnTo>
                    <a:pt x="406" y="310"/>
                  </a:lnTo>
                  <a:lnTo>
                    <a:pt x="408" y="315"/>
                  </a:lnTo>
                  <a:lnTo>
                    <a:pt x="411" y="323"/>
                  </a:lnTo>
                  <a:lnTo>
                    <a:pt x="419" y="334"/>
                  </a:lnTo>
                  <a:lnTo>
                    <a:pt x="422" y="339"/>
                  </a:lnTo>
                  <a:lnTo>
                    <a:pt x="425" y="340"/>
                  </a:lnTo>
                  <a:lnTo>
                    <a:pt x="429" y="340"/>
                  </a:lnTo>
                  <a:lnTo>
                    <a:pt x="435" y="337"/>
                  </a:lnTo>
                  <a:lnTo>
                    <a:pt x="437" y="336"/>
                  </a:lnTo>
                  <a:lnTo>
                    <a:pt x="442" y="337"/>
                  </a:lnTo>
                  <a:lnTo>
                    <a:pt x="445" y="335"/>
                  </a:lnTo>
                  <a:lnTo>
                    <a:pt x="447" y="334"/>
                  </a:lnTo>
                  <a:lnTo>
                    <a:pt x="452" y="334"/>
                  </a:lnTo>
                  <a:lnTo>
                    <a:pt x="456" y="335"/>
                  </a:lnTo>
                  <a:lnTo>
                    <a:pt x="461" y="337"/>
                  </a:lnTo>
                  <a:lnTo>
                    <a:pt x="458" y="340"/>
                  </a:lnTo>
                  <a:lnTo>
                    <a:pt x="457" y="344"/>
                  </a:lnTo>
                  <a:lnTo>
                    <a:pt x="456" y="347"/>
                  </a:lnTo>
                  <a:lnTo>
                    <a:pt x="455" y="351"/>
                  </a:lnTo>
                  <a:lnTo>
                    <a:pt x="450" y="353"/>
                  </a:lnTo>
                  <a:lnTo>
                    <a:pt x="444" y="353"/>
                  </a:lnTo>
                  <a:lnTo>
                    <a:pt x="438" y="354"/>
                  </a:lnTo>
                  <a:lnTo>
                    <a:pt x="436" y="353"/>
                  </a:lnTo>
                  <a:lnTo>
                    <a:pt x="435" y="351"/>
                  </a:lnTo>
                  <a:lnTo>
                    <a:pt x="432" y="350"/>
                  </a:lnTo>
                  <a:lnTo>
                    <a:pt x="429" y="349"/>
                  </a:lnTo>
                  <a:lnTo>
                    <a:pt x="425" y="350"/>
                  </a:lnTo>
                  <a:lnTo>
                    <a:pt x="422" y="355"/>
                  </a:lnTo>
                  <a:lnTo>
                    <a:pt x="416" y="359"/>
                  </a:lnTo>
                  <a:lnTo>
                    <a:pt x="413" y="363"/>
                  </a:lnTo>
                  <a:lnTo>
                    <a:pt x="407" y="362"/>
                  </a:lnTo>
                  <a:lnTo>
                    <a:pt x="401" y="363"/>
                  </a:lnTo>
                  <a:lnTo>
                    <a:pt x="394" y="367"/>
                  </a:lnTo>
                  <a:lnTo>
                    <a:pt x="387" y="375"/>
                  </a:lnTo>
                  <a:lnTo>
                    <a:pt x="381" y="380"/>
                  </a:lnTo>
                  <a:lnTo>
                    <a:pt x="376" y="382"/>
                  </a:lnTo>
                  <a:lnTo>
                    <a:pt x="371" y="382"/>
                  </a:lnTo>
                  <a:lnTo>
                    <a:pt x="368" y="379"/>
                  </a:lnTo>
                  <a:lnTo>
                    <a:pt x="361" y="374"/>
                  </a:lnTo>
                  <a:lnTo>
                    <a:pt x="362" y="372"/>
                  </a:lnTo>
                  <a:lnTo>
                    <a:pt x="362" y="372"/>
                  </a:lnTo>
                  <a:lnTo>
                    <a:pt x="364" y="369"/>
                  </a:lnTo>
                  <a:lnTo>
                    <a:pt x="366" y="358"/>
                  </a:lnTo>
                  <a:lnTo>
                    <a:pt x="366" y="355"/>
                  </a:lnTo>
                  <a:lnTo>
                    <a:pt x="364" y="350"/>
                  </a:lnTo>
                  <a:lnTo>
                    <a:pt x="359" y="346"/>
                  </a:lnTo>
                  <a:lnTo>
                    <a:pt x="355" y="347"/>
                  </a:lnTo>
                  <a:lnTo>
                    <a:pt x="353" y="345"/>
                  </a:lnTo>
                  <a:lnTo>
                    <a:pt x="344" y="339"/>
                  </a:lnTo>
                  <a:lnTo>
                    <a:pt x="340" y="338"/>
                  </a:lnTo>
                  <a:lnTo>
                    <a:pt x="334" y="340"/>
                  </a:lnTo>
                  <a:lnTo>
                    <a:pt x="332" y="339"/>
                  </a:lnTo>
                  <a:lnTo>
                    <a:pt x="331" y="336"/>
                  </a:lnTo>
                  <a:lnTo>
                    <a:pt x="341" y="328"/>
                  </a:lnTo>
                  <a:lnTo>
                    <a:pt x="351" y="320"/>
                  </a:lnTo>
                  <a:lnTo>
                    <a:pt x="356" y="320"/>
                  </a:lnTo>
                  <a:lnTo>
                    <a:pt x="362" y="316"/>
                  </a:lnTo>
                  <a:lnTo>
                    <a:pt x="368" y="312"/>
                  </a:lnTo>
                  <a:lnTo>
                    <a:pt x="367" y="308"/>
                  </a:lnTo>
                  <a:lnTo>
                    <a:pt x="366" y="304"/>
                  </a:lnTo>
                  <a:lnTo>
                    <a:pt x="362" y="306"/>
                  </a:lnTo>
                  <a:lnTo>
                    <a:pt x="361" y="306"/>
                  </a:lnTo>
                  <a:lnTo>
                    <a:pt x="355" y="303"/>
                  </a:lnTo>
                  <a:lnTo>
                    <a:pt x="353" y="301"/>
                  </a:lnTo>
                  <a:lnTo>
                    <a:pt x="345" y="303"/>
                  </a:lnTo>
                  <a:lnTo>
                    <a:pt x="340" y="303"/>
                  </a:lnTo>
                  <a:lnTo>
                    <a:pt x="330" y="305"/>
                  </a:lnTo>
                  <a:lnTo>
                    <a:pt x="326" y="303"/>
                  </a:lnTo>
                  <a:lnTo>
                    <a:pt x="316" y="297"/>
                  </a:lnTo>
                  <a:lnTo>
                    <a:pt x="312" y="296"/>
                  </a:lnTo>
                  <a:lnTo>
                    <a:pt x="310" y="297"/>
                  </a:lnTo>
                  <a:lnTo>
                    <a:pt x="308" y="294"/>
                  </a:lnTo>
                  <a:lnTo>
                    <a:pt x="310" y="293"/>
                  </a:lnTo>
                  <a:lnTo>
                    <a:pt x="312" y="293"/>
                  </a:lnTo>
                  <a:lnTo>
                    <a:pt x="315" y="292"/>
                  </a:lnTo>
                  <a:lnTo>
                    <a:pt x="315" y="292"/>
                  </a:lnTo>
                  <a:lnTo>
                    <a:pt x="315" y="289"/>
                  </a:lnTo>
                  <a:lnTo>
                    <a:pt x="310" y="288"/>
                  </a:lnTo>
                  <a:lnTo>
                    <a:pt x="305" y="287"/>
                  </a:lnTo>
                  <a:lnTo>
                    <a:pt x="303" y="286"/>
                  </a:lnTo>
                  <a:lnTo>
                    <a:pt x="301" y="284"/>
                  </a:lnTo>
                  <a:lnTo>
                    <a:pt x="306" y="284"/>
                  </a:lnTo>
                  <a:lnTo>
                    <a:pt x="311" y="286"/>
                  </a:lnTo>
                  <a:lnTo>
                    <a:pt x="319" y="286"/>
                  </a:lnTo>
                  <a:lnTo>
                    <a:pt x="326" y="287"/>
                  </a:lnTo>
                  <a:lnTo>
                    <a:pt x="328" y="286"/>
                  </a:lnTo>
                  <a:lnTo>
                    <a:pt x="332" y="282"/>
                  </a:lnTo>
                  <a:lnTo>
                    <a:pt x="333" y="281"/>
                  </a:lnTo>
                  <a:lnTo>
                    <a:pt x="326" y="283"/>
                  </a:lnTo>
                  <a:lnTo>
                    <a:pt x="319" y="282"/>
                  </a:lnTo>
                  <a:lnTo>
                    <a:pt x="316" y="279"/>
                  </a:lnTo>
                  <a:lnTo>
                    <a:pt x="314" y="276"/>
                  </a:lnTo>
                  <a:lnTo>
                    <a:pt x="313" y="273"/>
                  </a:lnTo>
                  <a:lnTo>
                    <a:pt x="314" y="269"/>
                  </a:lnTo>
                  <a:lnTo>
                    <a:pt x="313" y="264"/>
                  </a:lnTo>
                  <a:lnTo>
                    <a:pt x="310" y="258"/>
                  </a:lnTo>
                  <a:lnTo>
                    <a:pt x="310" y="256"/>
                  </a:lnTo>
                  <a:lnTo>
                    <a:pt x="307" y="253"/>
                  </a:lnTo>
                  <a:lnTo>
                    <a:pt x="310" y="259"/>
                  </a:lnTo>
                  <a:lnTo>
                    <a:pt x="310" y="263"/>
                  </a:lnTo>
                  <a:lnTo>
                    <a:pt x="312" y="267"/>
                  </a:lnTo>
                  <a:lnTo>
                    <a:pt x="311" y="276"/>
                  </a:lnTo>
                  <a:lnTo>
                    <a:pt x="311" y="279"/>
                  </a:lnTo>
                  <a:lnTo>
                    <a:pt x="308" y="280"/>
                  </a:lnTo>
                  <a:lnTo>
                    <a:pt x="304" y="279"/>
                  </a:lnTo>
                  <a:lnTo>
                    <a:pt x="300" y="279"/>
                  </a:lnTo>
                  <a:lnTo>
                    <a:pt x="301" y="273"/>
                  </a:lnTo>
                  <a:lnTo>
                    <a:pt x="299" y="275"/>
                  </a:lnTo>
                  <a:lnTo>
                    <a:pt x="296" y="280"/>
                  </a:lnTo>
                  <a:lnTo>
                    <a:pt x="293" y="281"/>
                  </a:lnTo>
                  <a:lnTo>
                    <a:pt x="287" y="281"/>
                  </a:lnTo>
                  <a:lnTo>
                    <a:pt x="277" y="284"/>
                  </a:lnTo>
                  <a:lnTo>
                    <a:pt x="275" y="287"/>
                  </a:lnTo>
                  <a:lnTo>
                    <a:pt x="274" y="292"/>
                  </a:lnTo>
                  <a:lnTo>
                    <a:pt x="272" y="295"/>
                  </a:lnTo>
                  <a:lnTo>
                    <a:pt x="272" y="297"/>
                  </a:lnTo>
                  <a:lnTo>
                    <a:pt x="268" y="304"/>
                  </a:lnTo>
                  <a:lnTo>
                    <a:pt x="267" y="305"/>
                  </a:lnTo>
                  <a:lnTo>
                    <a:pt x="258" y="315"/>
                  </a:lnTo>
                  <a:lnTo>
                    <a:pt x="257" y="316"/>
                  </a:lnTo>
                  <a:lnTo>
                    <a:pt x="251" y="319"/>
                  </a:lnTo>
                  <a:lnTo>
                    <a:pt x="248" y="320"/>
                  </a:lnTo>
                  <a:lnTo>
                    <a:pt x="246" y="321"/>
                  </a:lnTo>
                  <a:lnTo>
                    <a:pt x="241" y="320"/>
                  </a:lnTo>
                  <a:lnTo>
                    <a:pt x="240" y="321"/>
                  </a:lnTo>
                  <a:lnTo>
                    <a:pt x="238" y="323"/>
                  </a:lnTo>
                  <a:lnTo>
                    <a:pt x="238" y="328"/>
                  </a:lnTo>
                  <a:lnTo>
                    <a:pt x="241" y="330"/>
                  </a:lnTo>
                  <a:lnTo>
                    <a:pt x="242" y="339"/>
                  </a:lnTo>
                  <a:lnTo>
                    <a:pt x="242" y="343"/>
                  </a:lnTo>
                  <a:lnTo>
                    <a:pt x="240" y="340"/>
                  </a:lnTo>
                  <a:lnTo>
                    <a:pt x="238" y="337"/>
                  </a:lnTo>
                  <a:lnTo>
                    <a:pt x="232" y="336"/>
                  </a:lnTo>
                  <a:lnTo>
                    <a:pt x="227" y="336"/>
                  </a:lnTo>
                  <a:lnTo>
                    <a:pt x="220" y="340"/>
                  </a:lnTo>
                  <a:lnTo>
                    <a:pt x="216" y="341"/>
                  </a:lnTo>
                  <a:lnTo>
                    <a:pt x="214" y="340"/>
                  </a:lnTo>
                  <a:lnTo>
                    <a:pt x="212" y="340"/>
                  </a:lnTo>
                  <a:lnTo>
                    <a:pt x="212" y="342"/>
                  </a:lnTo>
                  <a:lnTo>
                    <a:pt x="212" y="342"/>
                  </a:lnTo>
                  <a:lnTo>
                    <a:pt x="212" y="343"/>
                  </a:lnTo>
                  <a:lnTo>
                    <a:pt x="212" y="344"/>
                  </a:lnTo>
                  <a:lnTo>
                    <a:pt x="212" y="344"/>
                  </a:lnTo>
                  <a:lnTo>
                    <a:pt x="201" y="341"/>
                  </a:lnTo>
                  <a:lnTo>
                    <a:pt x="198" y="339"/>
                  </a:lnTo>
                  <a:lnTo>
                    <a:pt x="194" y="334"/>
                  </a:lnTo>
                  <a:lnTo>
                    <a:pt x="196" y="333"/>
                  </a:lnTo>
                  <a:lnTo>
                    <a:pt x="197" y="332"/>
                  </a:lnTo>
                  <a:lnTo>
                    <a:pt x="203" y="331"/>
                  </a:lnTo>
                  <a:lnTo>
                    <a:pt x="203" y="331"/>
                  </a:lnTo>
                  <a:lnTo>
                    <a:pt x="203" y="330"/>
                  </a:lnTo>
                  <a:lnTo>
                    <a:pt x="204" y="329"/>
                  </a:lnTo>
                  <a:lnTo>
                    <a:pt x="204" y="326"/>
                  </a:lnTo>
                  <a:lnTo>
                    <a:pt x="203" y="325"/>
                  </a:lnTo>
                  <a:lnTo>
                    <a:pt x="205" y="321"/>
                  </a:lnTo>
                  <a:lnTo>
                    <a:pt x="209" y="319"/>
                  </a:lnTo>
                  <a:lnTo>
                    <a:pt x="211" y="316"/>
                  </a:lnTo>
                  <a:lnTo>
                    <a:pt x="211" y="312"/>
                  </a:lnTo>
                  <a:lnTo>
                    <a:pt x="214" y="310"/>
                  </a:lnTo>
                  <a:lnTo>
                    <a:pt x="217" y="307"/>
                  </a:lnTo>
                  <a:lnTo>
                    <a:pt x="219" y="303"/>
                  </a:lnTo>
                  <a:lnTo>
                    <a:pt x="219" y="301"/>
                  </a:lnTo>
                  <a:lnTo>
                    <a:pt x="217" y="296"/>
                  </a:lnTo>
                  <a:lnTo>
                    <a:pt x="217" y="293"/>
                  </a:lnTo>
                  <a:lnTo>
                    <a:pt x="217" y="290"/>
                  </a:lnTo>
                  <a:lnTo>
                    <a:pt x="218" y="288"/>
                  </a:lnTo>
                  <a:lnTo>
                    <a:pt x="221" y="286"/>
                  </a:lnTo>
                  <a:lnTo>
                    <a:pt x="224" y="285"/>
                  </a:lnTo>
                  <a:lnTo>
                    <a:pt x="225" y="285"/>
                  </a:lnTo>
                  <a:lnTo>
                    <a:pt x="226" y="286"/>
                  </a:lnTo>
                  <a:lnTo>
                    <a:pt x="226" y="292"/>
                  </a:lnTo>
                  <a:lnTo>
                    <a:pt x="227" y="292"/>
                  </a:lnTo>
                  <a:lnTo>
                    <a:pt x="227" y="291"/>
                  </a:lnTo>
                  <a:lnTo>
                    <a:pt x="229" y="288"/>
                  </a:lnTo>
                  <a:lnTo>
                    <a:pt x="230" y="288"/>
                  </a:lnTo>
                  <a:lnTo>
                    <a:pt x="231" y="289"/>
                  </a:lnTo>
                  <a:lnTo>
                    <a:pt x="233" y="288"/>
                  </a:lnTo>
                  <a:lnTo>
                    <a:pt x="234" y="288"/>
                  </a:lnTo>
                  <a:lnTo>
                    <a:pt x="235" y="289"/>
                  </a:lnTo>
                  <a:lnTo>
                    <a:pt x="237" y="290"/>
                  </a:lnTo>
                  <a:lnTo>
                    <a:pt x="239" y="291"/>
                  </a:lnTo>
                  <a:lnTo>
                    <a:pt x="241" y="290"/>
                  </a:lnTo>
                  <a:lnTo>
                    <a:pt x="242" y="288"/>
                  </a:lnTo>
                  <a:lnTo>
                    <a:pt x="243" y="289"/>
                  </a:lnTo>
                  <a:lnTo>
                    <a:pt x="246" y="293"/>
                  </a:lnTo>
                  <a:lnTo>
                    <a:pt x="247" y="293"/>
                  </a:lnTo>
                  <a:lnTo>
                    <a:pt x="253" y="292"/>
                  </a:lnTo>
                  <a:lnTo>
                    <a:pt x="255" y="291"/>
                  </a:lnTo>
                  <a:lnTo>
                    <a:pt x="255" y="290"/>
                  </a:lnTo>
                  <a:lnTo>
                    <a:pt x="249" y="284"/>
                  </a:lnTo>
                  <a:lnTo>
                    <a:pt x="249" y="281"/>
                  </a:lnTo>
                  <a:lnTo>
                    <a:pt x="249" y="276"/>
                  </a:lnTo>
                  <a:lnTo>
                    <a:pt x="249" y="273"/>
                  </a:lnTo>
                  <a:lnTo>
                    <a:pt x="247" y="271"/>
                  </a:lnTo>
                  <a:lnTo>
                    <a:pt x="242" y="268"/>
                  </a:lnTo>
                  <a:lnTo>
                    <a:pt x="238" y="266"/>
                  </a:lnTo>
                  <a:lnTo>
                    <a:pt x="238" y="265"/>
                  </a:lnTo>
                  <a:lnTo>
                    <a:pt x="238" y="263"/>
                  </a:lnTo>
                  <a:lnTo>
                    <a:pt x="237" y="261"/>
                  </a:lnTo>
                  <a:lnTo>
                    <a:pt x="236" y="258"/>
                  </a:lnTo>
                  <a:lnTo>
                    <a:pt x="236" y="257"/>
                  </a:lnTo>
                  <a:lnTo>
                    <a:pt x="236" y="254"/>
                  </a:lnTo>
                  <a:lnTo>
                    <a:pt x="237" y="252"/>
                  </a:lnTo>
                  <a:lnTo>
                    <a:pt x="236" y="251"/>
                  </a:lnTo>
                  <a:lnTo>
                    <a:pt x="236" y="249"/>
                  </a:lnTo>
                  <a:lnTo>
                    <a:pt x="234" y="249"/>
                  </a:lnTo>
                  <a:lnTo>
                    <a:pt x="231" y="247"/>
                  </a:lnTo>
                  <a:lnTo>
                    <a:pt x="230" y="246"/>
                  </a:lnTo>
                  <a:lnTo>
                    <a:pt x="225" y="242"/>
                  </a:lnTo>
                  <a:lnTo>
                    <a:pt x="224" y="241"/>
                  </a:lnTo>
                  <a:lnTo>
                    <a:pt x="224" y="240"/>
                  </a:lnTo>
                  <a:lnTo>
                    <a:pt x="223" y="238"/>
                  </a:lnTo>
                  <a:lnTo>
                    <a:pt x="224" y="236"/>
                  </a:lnTo>
                  <a:lnTo>
                    <a:pt x="225" y="232"/>
                  </a:lnTo>
                  <a:lnTo>
                    <a:pt x="226" y="229"/>
                  </a:lnTo>
                  <a:lnTo>
                    <a:pt x="226" y="227"/>
                  </a:lnTo>
                  <a:lnTo>
                    <a:pt x="225" y="222"/>
                  </a:lnTo>
                  <a:lnTo>
                    <a:pt x="224" y="218"/>
                  </a:lnTo>
                  <a:lnTo>
                    <a:pt x="222" y="217"/>
                  </a:lnTo>
                  <a:lnTo>
                    <a:pt x="220" y="218"/>
                  </a:lnTo>
                  <a:lnTo>
                    <a:pt x="219" y="219"/>
                  </a:lnTo>
                  <a:lnTo>
                    <a:pt x="217" y="218"/>
                  </a:lnTo>
                  <a:lnTo>
                    <a:pt x="215" y="216"/>
                  </a:lnTo>
                  <a:lnTo>
                    <a:pt x="212" y="210"/>
                  </a:lnTo>
                  <a:lnTo>
                    <a:pt x="206" y="209"/>
                  </a:lnTo>
                  <a:lnTo>
                    <a:pt x="205" y="209"/>
                  </a:lnTo>
                  <a:lnTo>
                    <a:pt x="202" y="211"/>
                  </a:lnTo>
                  <a:lnTo>
                    <a:pt x="201" y="211"/>
                  </a:lnTo>
                  <a:lnTo>
                    <a:pt x="201" y="209"/>
                  </a:lnTo>
                  <a:lnTo>
                    <a:pt x="200" y="208"/>
                  </a:lnTo>
                  <a:lnTo>
                    <a:pt x="199" y="209"/>
                  </a:lnTo>
                  <a:lnTo>
                    <a:pt x="198" y="208"/>
                  </a:lnTo>
                  <a:lnTo>
                    <a:pt x="199" y="206"/>
                  </a:lnTo>
                  <a:lnTo>
                    <a:pt x="196" y="205"/>
                  </a:lnTo>
                  <a:lnTo>
                    <a:pt x="192" y="205"/>
                  </a:lnTo>
                  <a:lnTo>
                    <a:pt x="190" y="204"/>
                  </a:lnTo>
                  <a:lnTo>
                    <a:pt x="190" y="202"/>
                  </a:lnTo>
                  <a:lnTo>
                    <a:pt x="189" y="200"/>
                  </a:lnTo>
                  <a:lnTo>
                    <a:pt x="186" y="200"/>
                  </a:lnTo>
                  <a:lnTo>
                    <a:pt x="184" y="199"/>
                  </a:lnTo>
                  <a:lnTo>
                    <a:pt x="182" y="196"/>
                  </a:lnTo>
                  <a:lnTo>
                    <a:pt x="178" y="194"/>
                  </a:lnTo>
                  <a:lnTo>
                    <a:pt x="174" y="194"/>
                  </a:lnTo>
                  <a:lnTo>
                    <a:pt x="173" y="194"/>
                  </a:lnTo>
                  <a:lnTo>
                    <a:pt x="173" y="193"/>
                  </a:lnTo>
                  <a:lnTo>
                    <a:pt x="170" y="195"/>
                  </a:lnTo>
                  <a:lnTo>
                    <a:pt x="168" y="196"/>
                  </a:lnTo>
                  <a:lnTo>
                    <a:pt x="166" y="195"/>
                  </a:lnTo>
                  <a:lnTo>
                    <a:pt x="163" y="199"/>
                  </a:lnTo>
                  <a:lnTo>
                    <a:pt x="156" y="199"/>
                  </a:lnTo>
                  <a:lnTo>
                    <a:pt x="153" y="199"/>
                  </a:lnTo>
                  <a:lnTo>
                    <a:pt x="151" y="197"/>
                  </a:lnTo>
                  <a:lnTo>
                    <a:pt x="144" y="202"/>
                  </a:lnTo>
                  <a:lnTo>
                    <a:pt x="143" y="204"/>
                  </a:lnTo>
                  <a:lnTo>
                    <a:pt x="142" y="204"/>
                  </a:lnTo>
                  <a:lnTo>
                    <a:pt x="138" y="205"/>
                  </a:lnTo>
                  <a:lnTo>
                    <a:pt x="134" y="206"/>
                  </a:lnTo>
                  <a:lnTo>
                    <a:pt x="132" y="211"/>
                  </a:lnTo>
                  <a:lnTo>
                    <a:pt x="131" y="213"/>
                  </a:lnTo>
                  <a:lnTo>
                    <a:pt x="129" y="216"/>
                  </a:lnTo>
                  <a:lnTo>
                    <a:pt x="121" y="218"/>
                  </a:lnTo>
                  <a:lnTo>
                    <a:pt x="114" y="219"/>
                  </a:lnTo>
                  <a:lnTo>
                    <a:pt x="107" y="220"/>
                  </a:lnTo>
                  <a:lnTo>
                    <a:pt x="98" y="224"/>
                  </a:lnTo>
                  <a:lnTo>
                    <a:pt x="95" y="228"/>
                  </a:lnTo>
                  <a:lnTo>
                    <a:pt x="91" y="229"/>
                  </a:lnTo>
                  <a:lnTo>
                    <a:pt x="88" y="229"/>
                  </a:lnTo>
                  <a:lnTo>
                    <a:pt x="86" y="227"/>
                  </a:lnTo>
                  <a:lnTo>
                    <a:pt x="81" y="222"/>
                  </a:lnTo>
                  <a:lnTo>
                    <a:pt x="79" y="219"/>
                  </a:lnTo>
                  <a:lnTo>
                    <a:pt x="75" y="219"/>
                  </a:lnTo>
                  <a:lnTo>
                    <a:pt x="72" y="219"/>
                  </a:lnTo>
                  <a:lnTo>
                    <a:pt x="69" y="220"/>
                  </a:lnTo>
                  <a:lnTo>
                    <a:pt x="66" y="221"/>
                  </a:lnTo>
                  <a:lnTo>
                    <a:pt x="62" y="219"/>
                  </a:lnTo>
                  <a:lnTo>
                    <a:pt x="62" y="219"/>
                  </a:lnTo>
                  <a:lnTo>
                    <a:pt x="60" y="219"/>
                  </a:lnTo>
                  <a:lnTo>
                    <a:pt x="51" y="217"/>
                  </a:lnTo>
                  <a:lnTo>
                    <a:pt x="50" y="216"/>
                  </a:lnTo>
                  <a:lnTo>
                    <a:pt x="49" y="216"/>
                  </a:lnTo>
                  <a:lnTo>
                    <a:pt x="48" y="216"/>
                  </a:lnTo>
                  <a:lnTo>
                    <a:pt x="41" y="216"/>
                  </a:lnTo>
                  <a:lnTo>
                    <a:pt x="34" y="212"/>
                  </a:lnTo>
                  <a:lnTo>
                    <a:pt x="33" y="212"/>
                  </a:lnTo>
                  <a:lnTo>
                    <a:pt x="31" y="214"/>
                  </a:lnTo>
                  <a:lnTo>
                    <a:pt x="30" y="216"/>
                  </a:lnTo>
                  <a:lnTo>
                    <a:pt x="25" y="218"/>
                  </a:lnTo>
                  <a:lnTo>
                    <a:pt x="24" y="219"/>
                  </a:lnTo>
                  <a:lnTo>
                    <a:pt x="23" y="218"/>
                  </a:lnTo>
                  <a:lnTo>
                    <a:pt x="23" y="216"/>
                  </a:lnTo>
                  <a:lnTo>
                    <a:pt x="23" y="215"/>
                  </a:lnTo>
                  <a:lnTo>
                    <a:pt x="23" y="213"/>
                  </a:lnTo>
                  <a:lnTo>
                    <a:pt x="21" y="211"/>
                  </a:lnTo>
                  <a:lnTo>
                    <a:pt x="21" y="211"/>
                  </a:lnTo>
                  <a:lnTo>
                    <a:pt x="19" y="211"/>
                  </a:lnTo>
                  <a:lnTo>
                    <a:pt x="18" y="211"/>
                  </a:lnTo>
                  <a:lnTo>
                    <a:pt x="18" y="211"/>
                  </a:lnTo>
                  <a:lnTo>
                    <a:pt x="15" y="210"/>
                  </a:lnTo>
                  <a:lnTo>
                    <a:pt x="13" y="206"/>
                  </a:lnTo>
                  <a:lnTo>
                    <a:pt x="10" y="205"/>
                  </a:lnTo>
                  <a:lnTo>
                    <a:pt x="8" y="204"/>
                  </a:lnTo>
                  <a:lnTo>
                    <a:pt x="6" y="202"/>
                  </a:lnTo>
                  <a:lnTo>
                    <a:pt x="6" y="200"/>
                  </a:lnTo>
                  <a:lnTo>
                    <a:pt x="5" y="199"/>
                  </a:lnTo>
                  <a:lnTo>
                    <a:pt x="5" y="199"/>
                  </a:lnTo>
                  <a:lnTo>
                    <a:pt x="5" y="197"/>
                  </a:lnTo>
                  <a:lnTo>
                    <a:pt x="4" y="196"/>
                  </a:lnTo>
                  <a:lnTo>
                    <a:pt x="3" y="196"/>
                  </a:lnTo>
                  <a:lnTo>
                    <a:pt x="0" y="197"/>
                  </a:lnTo>
                  <a:lnTo>
                    <a:pt x="1" y="189"/>
                  </a:lnTo>
                  <a:lnTo>
                    <a:pt x="6" y="183"/>
                  </a:lnTo>
                  <a:lnTo>
                    <a:pt x="7" y="180"/>
                  </a:lnTo>
                  <a:lnTo>
                    <a:pt x="9" y="174"/>
                  </a:lnTo>
                  <a:lnTo>
                    <a:pt x="10" y="171"/>
                  </a:lnTo>
                  <a:lnTo>
                    <a:pt x="12" y="169"/>
                  </a:lnTo>
                  <a:lnTo>
                    <a:pt x="13" y="167"/>
                  </a:lnTo>
                  <a:lnTo>
                    <a:pt x="14" y="164"/>
                  </a:lnTo>
                  <a:lnTo>
                    <a:pt x="15" y="164"/>
                  </a:lnTo>
                  <a:lnTo>
                    <a:pt x="19" y="166"/>
                  </a:lnTo>
                  <a:lnTo>
                    <a:pt x="22" y="167"/>
                  </a:lnTo>
                  <a:lnTo>
                    <a:pt x="23" y="166"/>
                  </a:lnTo>
                  <a:lnTo>
                    <a:pt x="23" y="165"/>
                  </a:lnTo>
                  <a:lnTo>
                    <a:pt x="23" y="164"/>
                  </a:lnTo>
                  <a:lnTo>
                    <a:pt x="21" y="161"/>
                  </a:lnTo>
                  <a:lnTo>
                    <a:pt x="19" y="159"/>
                  </a:lnTo>
                  <a:lnTo>
                    <a:pt x="19" y="159"/>
                  </a:lnTo>
                  <a:lnTo>
                    <a:pt x="19" y="156"/>
                  </a:lnTo>
                  <a:lnTo>
                    <a:pt x="20" y="154"/>
                  </a:lnTo>
                  <a:lnTo>
                    <a:pt x="19" y="151"/>
                  </a:lnTo>
                  <a:lnTo>
                    <a:pt x="17" y="145"/>
                  </a:lnTo>
                  <a:lnTo>
                    <a:pt x="17" y="142"/>
                  </a:lnTo>
                  <a:lnTo>
                    <a:pt x="19" y="139"/>
                  </a:lnTo>
                  <a:lnTo>
                    <a:pt x="25" y="131"/>
                  </a:lnTo>
                  <a:lnTo>
                    <a:pt x="27" y="128"/>
                  </a:lnTo>
                  <a:lnTo>
                    <a:pt x="29" y="124"/>
                  </a:lnTo>
                  <a:lnTo>
                    <a:pt x="36" y="115"/>
                  </a:lnTo>
                  <a:lnTo>
                    <a:pt x="41" y="110"/>
                  </a:lnTo>
                  <a:lnTo>
                    <a:pt x="44" y="108"/>
                  </a:lnTo>
                  <a:lnTo>
                    <a:pt x="49" y="103"/>
                  </a:lnTo>
                  <a:lnTo>
                    <a:pt x="51" y="100"/>
                  </a:lnTo>
                  <a:lnTo>
                    <a:pt x="59" y="99"/>
                  </a:lnTo>
                  <a:lnTo>
                    <a:pt x="60" y="96"/>
                  </a:lnTo>
                  <a:lnTo>
                    <a:pt x="62" y="94"/>
                  </a:lnTo>
                  <a:lnTo>
                    <a:pt x="63" y="93"/>
                  </a:lnTo>
                  <a:lnTo>
                    <a:pt x="63" y="89"/>
                  </a:lnTo>
                  <a:lnTo>
                    <a:pt x="62" y="83"/>
                  </a:lnTo>
                  <a:lnTo>
                    <a:pt x="60" y="81"/>
                  </a:lnTo>
                  <a:lnTo>
                    <a:pt x="60" y="80"/>
                  </a:lnTo>
                  <a:lnTo>
                    <a:pt x="60" y="79"/>
                  </a:lnTo>
                  <a:lnTo>
                    <a:pt x="61" y="79"/>
                  </a:lnTo>
                  <a:lnTo>
                    <a:pt x="62" y="78"/>
                  </a:lnTo>
                  <a:lnTo>
                    <a:pt x="63" y="77"/>
                  </a:lnTo>
                  <a:lnTo>
                    <a:pt x="63" y="76"/>
                  </a:lnTo>
                  <a:lnTo>
                    <a:pt x="60" y="72"/>
                  </a:lnTo>
                  <a:lnTo>
                    <a:pt x="58" y="69"/>
                  </a:lnTo>
                  <a:lnTo>
                    <a:pt x="56" y="63"/>
                  </a:lnTo>
                  <a:lnTo>
                    <a:pt x="51" y="56"/>
                  </a:lnTo>
                  <a:lnTo>
                    <a:pt x="49" y="54"/>
                  </a:lnTo>
                  <a:lnTo>
                    <a:pt x="49" y="51"/>
                  </a:lnTo>
                  <a:lnTo>
                    <a:pt x="50" y="49"/>
                  </a:lnTo>
                  <a:lnTo>
                    <a:pt x="49" y="46"/>
                  </a:lnTo>
                  <a:lnTo>
                    <a:pt x="47" y="43"/>
                  </a:lnTo>
                  <a:lnTo>
                    <a:pt x="48" y="43"/>
                  </a:lnTo>
                  <a:lnTo>
                    <a:pt x="47" y="38"/>
                  </a:lnTo>
                  <a:lnTo>
                    <a:pt x="49" y="37"/>
                  </a:lnTo>
                  <a:lnTo>
                    <a:pt x="51" y="37"/>
                  </a:lnTo>
                  <a:lnTo>
                    <a:pt x="53" y="37"/>
                  </a:lnTo>
                  <a:lnTo>
                    <a:pt x="56" y="38"/>
                  </a:lnTo>
                  <a:lnTo>
                    <a:pt x="58" y="40"/>
                  </a:lnTo>
                  <a:lnTo>
                    <a:pt x="60" y="39"/>
                  </a:lnTo>
                  <a:lnTo>
                    <a:pt x="64" y="35"/>
                  </a:lnTo>
                  <a:lnTo>
                    <a:pt x="69" y="30"/>
                  </a:lnTo>
                  <a:lnTo>
                    <a:pt x="71" y="27"/>
                  </a:lnTo>
                  <a:lnTo>
                    <a:pt x="72" y="25"/>
                  </a:lnTo>
                  <a:lnTo>
                    <a:pt x="76" y="24"/>
                  </a:lnTo>
                  <a:lnTo>
                    <a:pt x="80" y="24"/>
                  </a:lnTo>
                  <a:lnTo>
                    <a:pt x="82" y="24"/>
                  </a:lnTo>
                  <a:lnTo>
                    <a:pt x="88" y="24"/>
                  </a:lnTo>
                  <a:lnTo>
                    <a:pt x="91" y="22"/>
                  </a:lnTo>
                  <a:lnTo>
                    <a:pt x="94" y="22"/>
                  </a:lnTo>
                  <a:lnTo>
                    <a:pt x="101" y="21"/>
                  </a:lnTo>
                  <a:lnTo>
                    <a:pt x="110" y="22"/>
                  </a:lnTo>
                  <a:lnTo>
                    <a:pt x="117" y="22"/>
                  </a:lnTo>
                  <a:lnTo>
                    <a:pt x="121" y="22"/>
                  </a:lnTo>
                  <a:lnTo>
                    <a:pt x="132" y="26"/>
                  </a:lnTo>
                  <a:lnTo>
                    <a:pt x="136" y="26"/>
                  </a:lnTo>
                  <a:lnTo>
                    <a:pt x="138" y="28"/>
                  </a:lnTo>
                  <a:lnTo>
                    <a:pt x="142" y="29"/>
                  </a:lnTo>
                  <a:lnTo>
                    <a:pt x="148" y="30"/>
                  </a:lnTo>
                  <a:lnTo>
                    <a:pt x="154" y="31"/>
                  </a:lnTo>
                  <a:lnTo>
                    <a:pt x="158" y="30"/>
                  </a:lnTo>
                  <a:lnTo>
                    <a:pt x="160" y="31"/>
                  </a:lnTo>
                  <a:lnTo>
                    <a:pt x="164" y="38"/>
                  </a:lnTo>
                  <a:lnTo>
                    <a:pt x="165" y="39"/>
                  </a:lnTo>
                  <a:lnTo>
                    <a:pt x="167" y="39"/>
                  </a:lnTo>
                  <a:lnTo>
                    <a:pt x="170" y="38"/>
                  </a:lnTo>
                  <a:lnTo>
                    <a:pt x="175" y="38"/>
                  </a:lnTo>
                  <a:lnTo>
                    <a:pt x="178" y="40"/>
                  </a:lnTo>
                  <a:lnTo>
                    <a:pt x="177" y="45"/>
                  </a:lnTo>
                  <a:lnTo>
                    <a:pt x="178" y="45"/>
                  </a:lnTo>
                  <a:lnTo>
                    <a:pt x="179" y="45"/>
                  </a:lnTo>
                  <a:lnTo>
                    <a:pt x="181" y="43"/>
                  </a:lnTo>
                  <a:lnTo>
                    <a:pt x="182" y="40"/>
                  </a:lnTo>
                  <a:lnTo>
                    <a:pt x="183" y="39"/>
                  </a:lnTo>
                  <a:lnTo>
                    <a:pt x="188" y="41"/>
                  </a:lnTo>
                  <a:lnTo>
                    <a:pt x="190" y="41"/>
                  </a:lnTo>
                  <a:lnTo>
                    <a:pt x="192" y="38"/>
                  </a:lnTo>
                  <a:lnTo>
                    <a:pt x="194" y="38"/>
                  </a:lnTo>
                  <a:lnTo>
                    <a:pt x="196" y="40"/>
                  </a:lnTo>
                  <a:lnTo>
                    <a:pt x="201" y="41"/>
                  </a:lnTo>
                  <a:lnTo>
                    <a:pt x="205" y="41"/>
                  </a:lnTo>
                  <a:lnTo>
                    <a:pt x="206" y="41"/>
                  </a:lnTo>
                  <a:lnTo>
                    <a:pt x="208" y="46"/>
                  </a:lnTo>
                  <a:lnTo>
                    <a:pt x="210" y="47"/>
                  </a:lnTo>
                  <a:lnTo>
                    <a:pt x="211" y="47"/>
                  </a:lnTo>
                  <a:lnTo>
                    <a:pt x="212" y="43"/>
                  </a:lnTo>
                  <a:lnTo>
                    <a:pt x="214" y="42"/>
                  </a:lnTo>
                  <a:lnTo>
                    <a:pt x="217" y="41"/>
                  </a:lnTo>
                  <a:lnTo>
                    <a:pt x="219" y="40"/>
                  </a:lnTo>
                  <a:lnTo>
                    <a:pt x="220" y="39"/>
                  </a:lnTo>
                  <a:lnTo>
                    <a:pt x="221" y="37"/>
                  </a:lnTo>
                  <a:lnTo>
                    <a:pt x="222" y="37"/>
                  </a:lnTo>
                  <a:lnTo>
                    <a:pt x="224" y="38"/>
                  </a:lnTo>
                  <a:lnTo>
                    <a:pt x="225" y="40"/>
                  </a:lnTo>
                  <a:lnTo>
                    <a:pt x="227" y="44"/>
                  </a:lnTo>
                  <a:lnTo>
                    <a:pt x="229" y="48"/>
                  </a:lnTo>
                  <a:lnTo>
                    <a:pt x="230" y="50"/>
                  </a:lnTo>
                  <a:lnTo>
                    <a:pt x="235" y="49"/>
                  </a:lnTo>
                  <a:lnTo>
                    <a:pt x="237" y="47"/>
                  </a:lnTo>
                  <a:lnTo>
                    <a:pt x="242" y="47"/>
                  </a:lnTo>
                  <a:lnTo>
                    <a:pt x="248" y="46"/>
                  </a:lnTo>
                  <a:lnTo>
                    <a:pt x="253" y="45"/>
                  </a:lnTo>
                  <a:lnTo>
                    <a:pt x="257" y="45"/>
                  </a:lnTo>
                  <a:lnTo>
                    <a:pt x="258" y="46"/>
                  </a:lnTo>
                  <a:lnTo>
                    <a:pt x="261" y="49"/>
                  </a:lnTo>
                  <a:lnTo>
                    <a:pt x="262" y="52"/>
                  </a:lnTo>
                  <a:lnTo>
                    <a:pt x="266" y="56"/>
                  </a:lnTo>
                  <a:lnTo>
                    <a:pt x="269" y="56"/>
                  </a:lnTo>
                  <a:lnTo>
                    <a:pt x="269" y="53"/>
                  </a:lnTo>
                  <a:lnTo>
                    <a:pt x="271" y="51"/>
                  </a:lnTo>
                  <a:lnTo>
                    <a:pt x="271" y="49"/>
                  </a:lnTo>
                  <a:lnTo>
                    <a:pt x="271" y="45"/>
                  </a:lnTo>
                  <a:lnTo>
                    <a:pt x="269" y="42"/>
                  </a:lnTo>
                  <a:lnTo>
                    <a:pt x="268" y="39"/>
                  </a:lnTo>
                  <a:lnTo>
                    <a:pt x="270" y="34"/>
                  </a:lnTo>
                  <a:lnTo>
                    <a:pt x="271" y="30"/>
                  </a:lnTo>
                  <a:lnTo>
                    <a:pt x="272" y="28"/>
                  </a:lnTo>
                  <a:lnTo>
                    <a:pt x="275" y="24"/>
                  </a:lnTo>
                  <a:lnTo>
                    <a:pt x="278" y="21"/>
                  </a:lnTo>
                  <a:lnTo>
                    <a:pt x="282" y="16"/>
                  </a:lnTo>
                  <a:lnTo>
                    <a:pt x="285" y="14"/>
                  </a:lnTo>
                  <a:lnTo>
                    <a:pt x="288" y="15"/>
                  </a:lnTo>
                  <a:lnTo>
                    <a:pt x="290" y="16"/>
                  </a:lnTo>
                  <a:lnTo>
                    <a:pt x="294" y="13"/>
                  </a:lnTo>
                  <a:lnTo>
                    <a:pt x="301" y="13"/>
                  </a:lnTo>
                  <a:lnTo>
                    <a:pt x="307" y="13"/>
                  </a:lnTo>
                  <a:lnTo>
                    <a:pt x="308" y="13"/>
                  </a:lnTo>
                  <a:lnTo>
                    <a:pt x="311" y="15"/>
                  </a:lnTo>
                  <a:lnTo>
                    <a:pt x="314" y="16"/>
                  </a:lnTo>
                  <a:lnTo>
                    <a:pt x="316" y="16"/>
                  </a:lnTo>
                  <a:lnTo>
                    <a:pt x="319" y="16"/>
                  </a:lnTo>
                  <a:lnTo>
                    <a:pt x="322" y="14"/>
                  </a:lnTo>
                  <a:lnTo>
                    <a:pt x="324" y="12"/>
                  </a:lnTo>
                  <a:lnTo>
                    <a:pt x="326" y="4"/>
                  </a:lnTo>
                  <a:lnTo>
                    <a:pt x="327" y="3"/>
                  </a:lnTo>
                  <a:lnTo>
                    <a:pt x="329" y="2"/>
                  </a:lnTo>
                  <a:lnTo>
                    <a:pt x="331" y="2"/>
                  </a:lnTo>
                  <a:lnTo>
                    <a:pt x="335" y="4"/>
                  </a:lnTo>
                  <a:lnTo>
                    <a:pt x="340" y="5"/>
                  </a:lnTo>
                  <a:lnTo>
                    <a:pt x="343" y="5"/>
                  </a:lnTo>
                  <a:lnTo>
                    <a:pt x="351" y="0"/>
                  </a:lnTo>
                  <a:lnTo>
                    <a:pt x="356" y="0"/>
                  </a:lnTo>
                  <a:lnTo>
                    <a:pt x="361" y="1"/>
                  </a:lnTo>
                  <a:lnTo>
                    <a:pt x="366" y="1"/>
                  </a:lnTo>
                  <a:lnTo>
                    <a:pt x="370" y="0"/>
                  </a:lnTo>
                  <a:lnTo>
                    <a:pt x="373" y="2"/>
                  </a:lnTo>
                  <a:lnTo>
                    <a:pt x="376" y="5"/>
                  </a:lnTo>
                  <a:lnTo>
                    <a:pt x="379" y="10"/>
                  </a:lnTo>
                  <a:lnTo>
                    <a:pt x="382" y="19"/>
                  </a:lnTo>
                  <a:lnTo>
                    <a:pt x="391" y="29"/>
                  </a:lnTo>
                  <a:lnTo>
                    <a:pt x="391" y="32"/>
                  </a:lnTo>
                  <a:lnTo>
                    <a:pt x="390" y="33"/>
                  </a:lnTo>
                  <a:lnTo>
                    <a:pt x="386" y="34"/>
                  </a:lnTo>
                  <a:lnTo>
                    <a:pt x="383" y="35"/>
                  </a:lnTo>
                  <a:lnTo>
                    <a:pt x="382" y="37"/>
                  </a:lnTo>
                  <a:lnTo>
                    <a:pt x="383" y="38"/>
                  </a:lnTo>
                  <a:lnTo>
                    <a:pt x="385" y="41"/>
                  </a:lnTo>
                  <a:lnTo>
                    <a:pt x="385" y="45"/>
                  </a:lnTo>
                  <a:lnTo>
                    <a:pt x="385" y="48"/>
                  </a:lnTo>
                  <a:lnTo>
                    <a:pt x="385" y="51"/>
                  </a:lnTo>
                  <a:lnTo>
                    <a:pt x="387" y="52"/>
                  </a:lnTo>
                  <a:lnTo>
                    <a:pt x="387" y="54"/>
                  </a:lnTo>
                  <a:lnTo>
                    <a:pt x="385" y="55"/>
                  </a:lnTo>
                  <a:lnTo>
                    <a:pt x="385" y="56"/>
                  </a:lnTo>
                  <a:lnTo>
                    <a:pt x="386" y="57"/>
                  </a:lnTo>
                  <a:lnTo>
                    <a:pt x="394" y="57"/>
                  </a:lnTo>
                  <a:lnTo>
                    <a:pt x="398" y="59"/>
                  </a:lnTo>
                  <a:lnTo>
                    <a:pt x="401" y="61"/>
                  </a:lnTo>
                  <a:lnTo>
                    <a:pt x="403" y="61"/>
                  </a:lnTo>
                  <a:lnTo>
                    <a:pt x="406" y="60"/>
                  </a:lnTo>
                  <a:lnTo>
                    <a:pt x="410" y="59"/>
                  </a:lnTo>
                  <a:lnTo>
                    <a:pt x="413" y="59"/>
                  </a:lnTo>
                  <a:lnTo>
                    <a:pt x="413" y="60"/>
                  </a:lnTo>
                  <a:lnTo>
                    <a:pt x="414" y="63"/>
                  </a:lnTo>
                  <a:lnTo>
                    <a:pt x="416" y="66"/>
                  </a:lnTo>
                  <a:lnTo>
                    <a:pt x="417" y="67"/>
                  </a:lnTo>
                  <a:lnTo>
                    <a:pt x="419" y="67"/>
                  </a:lnTo>
                  <a:lnTo>
                    <a:pt x="420" y="67"/>
                  </a:lnTo>
                  <a:lnTo>
                    <a:pt x="421" y="68"/>
                  </a:lnTo>
                  <a:lnTo>
                    <a:pt x="420" y="69"/>
                  </a:lnTo>
                  <a:lnTo>
                    <a:pt x="420" y="71"/>
                  </a:lnTo>
                  <a:lnTo>
                    <a:pt x="422" y="74"/>
                  </a:lnTo>
                  <a:lnTo>
                    <a:pt x="422" y="79"/>
                  </a:lnTo>
                  <a:lnTo>
                    <a:pt x="424" y="80"/>
                  </a:lnTo>
                  <a:lnTo>
                    <a:pt x="424" y="83"/>
                  </a:lnTo>
                  <a:lnTo>
                    <a:pt x="424" y="85"/>
                  </a:lnTo>
                  <a:lnTo>
                    <a:pt x="424" y="87"/>
                  </a:lnTo>
                  <a:lnTo>
                    <a:pt x="423" y="89"/>
                  </a:lnTo>
                  <a:lnTo>
                    <a:pt x="424" y="92"/>
                  </a:lnTo>
                  <a:lnTo>
                    <a:pt x="426" y="96"/>
                  </a:lnTo>
                  <a:lnTo>
                    <a:pt x="428" y="97"/>
                  </a:lnTo>
                  <a:lnTo>
                    <a:pt x="429" y="101"/>
                  </a:lnTo>
                  <a:lnTo>
                    <a:pt x="432" y="102"/>
                  </a:lnTo>
                  <a:lnTo>
                    <a:pt x="436" y="99"/>
                  </a:lnTo>
                  <a:lnTo>
                    <a:pt x="439" y="97"/>
                  </a:lnTo>
                  <a:lnTo>
                    <a:pt x="442" y="98"/>
                  </a:lnTo>
                  <a:lnTo>
                    <a:pt x="446" y="99"/>
                  </a:lnTo>
                  <a:lnTo>
                    <a:pt x="448" y="101"/>
                  </a:lnTo>
                  <a:lnTo>
                    <a:pt x="450" y="104"/>
                  </a:lnTo>
                  <a:lnTo>
                    <a:pt x="452" y="105"/>
                  </a:lnTo>
                  <a:lnTo>
                    <a:pt x="454" y="104"/>
                  </a:lnTo>
                  <a:lnTo>
                    <a:pt x="458" y="105"/>
                  </a:lnTo>
                  <a:lnTo>
                    <a:pt x="460" y="108"/>
                  </a:lnTo>
                  <a:lnTo>
                    <a:pt x="462" y="109"/>
                  </a:lnTo>
                  <a:lnTo>
                    <a:pt x="464" y="107"/>
                  </a:lnTo>
                  <a:lnTo>
                    <a:pt x="466" y="104"/>
                  </a:lnTo>
                  <a:lnTo>
                    <a:pt x="474" y="102"/>
                  </a:lnTo>
                  <a:lnTo>
                    <a:pt x="479" y="101"/>
                  </a:lnTo>
                  <a:lnTo>
                    <a:pt x="480" y="101"/>
                  </a:lnTo>
                  <a:lnTo>
                    <a:pt x="482" y="100"/>
                  </a:lnTo>
                  <a:lnTo>
                    <a:pt x="485" y="98"/>
                  </a:lnTo>
                  <a:lnTo>
                    <a:pt x="488" y="99"/>
                  </a:lnTo>
                  <a:lnTo>
                    <a:pt x="490" y="102"/>
                  </a:lnTo>
                  <a:lnTo>
                    <a:pt x="493" y="104"/>
                  </a:lnTo>
                  <a:lnTo>
                    <a:pt x="493" y="109"/>
                  </a:lnTo>
                  <a:lnTo>
                    <a:pt x="496" y="114"/>
                  </a:lnTo>
                  <a:lnTo>
                    <a:pt x="504" y="121"/>
                  </a:lnTo>
                  <a:lnTo>
                    <a:pt x="507" y="123"/>
                  </a:lnTo>
                  <a:lnTo>
                    <a:pt x="510" y="123"/>
                  </a:lnTo>
                  <a:lnTo>
                    <a:pt x="510" y="122"/>
                  </a:lnTo>
                  <a:lnTo>
                    <a:pt x="511" y="121"/>
                  </a:lnTo>
                  <a:lnTo>
                    <a:pt x="511" y="118"/>
                  </a:lnTo>
                  <a:lnTo>
                    <a:pt x="513" y="117"/>
                  </a:lnTo>
                  <a:lnTo>
                    <a:pt x="514" y="117"/>
                  </a:lnTo>
                  <a:lnTo>
                    <a:pt x="520" y="121"/>
                  </a:lnTo>
                  <a:lnTo>
                    <a:pt x="524" y="121"/>
                  </a:lnTo>
                  <a:lnTo>
                    <a:pt x="527" y="121"/>
                  </a:lnTo>
                  <a:lnTo>
                    <a:pt x="531" y="125"/>
                  </a:lnTo>
                  <a:lnTo>
                    <a:pt x="535" y="128"/>
                  </a:lnTo>
                  <a:lnTo>
                    <a:pt x="539" y="128"/>
                  </a:lnTo>
                  <a:lnTo>
                    <a:pt x="541" y="127"/>
                  </a:lnTo>
                  <a:lnTo>
                    <a:pt x="544" y="126"/>
                  </a:lnTo>
                  <a:lnTo>
                    <a:pt x="545" y="127"/>
                  </a:lnTo>
                  <a:lnTo>
                    <a:pt x="546" y="130"/>
                  </a:lnTo>
                  <a:lnTo>
                    <a:pt x="548" y="132"/>
                  </a:lnTo>
                  <a:lnTo>
                    <a:pt x="550" y="132"/>
                  </a:lnTo>
                  <a:lnTo>
                    <a:pt x="552" y="132"/>
                  </a:lnTo>
                  <a:lnTo>
                    <a:pt x="558" y="136"/>
                  </a:lnTo>
                  <a:lnTo>
                    <a:pt x="563" y="140"/>
                  </a:lnTo>
                  <a:lnTo>
                    <a:pt x="566" y="141"/>
                  </a:lnTo>
                  <a:lnTo>
                    <a:pt x="568" y="139"/>
                  </a:lnTo>
                  <a:lnTo>
                    <a:pt x="571" y="139"/>
                  </a:lnTo>
                  <a:lnTo>
                    <a:pt x="572" y="140"/>
                  </a:lnTo>
                  <a:lnTo>
                    <a:pt x="573" y="142"/>
                  </a:lnTo>
                  <a:lnTo>
                    <a:pt x="572" y="143"/>
                  </a:lnTo>
                  <a:lnTo>
                    <a:pt x="572" y="147"/>
                  </a:lnTo>
                  <a:lnTo>
                    <a:pt x="574" y="150"/>
                  </a:lnTo>
                  <a:lnTo>
                    <a:pt x="574" y="153"/>
                  </a:lnTo>
                  <a:lnTo>
                    <a:pt x="573" y="156"/>
                  </a:lnTo>
                  <a:lnTo>
                    <a:pt x="572" y="158"/>
                  </a:lnTo>
                  <a:lnTo>
                    <a:pt x="569" y="162"/>
                  </a:lnTo>
                  <a:lnTo>
                    <a:pt x="566" y="165"/>
                  </a:lnTo>
                  <a:lnTo>
                    <a:pt x="562" y="166"/>
                  </a:lnTo>
                  <a:lnTo>
                    <a:pt x="560" y="167"/>
                  </a:lnTo>
                  <a:lnTo>
                    <a:pt x="561" y="170"/>
                  </a:lnTo>
                  <a:lnTo>
                    <a:pt x="562" y="172"/>
                  </a:lnTo>
                  <a:lnTo>
                    <a:pt x="565" y="174"/>
                  </a:lnTo>
                  <a:lnTo>
                    <a:pt x="569" y="176"/>
                  </a:lnTo>
                  <a:lnTo>
                    <a:pt x="570" y="177"/>
                  </a:lnTo>
                  <a:lnTo>
                    <a:pt x="569" y="177"/>
                  </a:lnTo>
                  <a:lnTo>
                    <a:pt x="567" y="178"/>
                  </a:lnTo>
                  <a:lnTo>
                    <a:pt x="563" y="177"/>
                  </a:lnTo>
                  <a:lnTo>
                    <a:pt x="562" y="178"/>
                  </a:lnTo>
                  <a:lnTo>
                    <a:pt x="561" y="180"/>
                  </a:lnTo>
                  <a:lnTo>
                    <a:pt x="559" y="184"/>
                  </a:lnTo>
                  <a:lnTo>
                    <a:pt x="558" y="188"/>
                  </a:lnTo>
                  <a:lnTo>
                    <a:pt x="562" y="189"/>
                  </a:lnTo>
                  <a:lnTo>
                    <a:pt x="564" y="190"/>
                  </a:lnTo>
                  <a:lnTo>
                    <a:pt x="565" y="193"/>
                  </a:lnTo>
                  <a:lnTo>
                    <a:pt x="566" y="196"/>
                  </a:lnTo>
                  <a:lnTo>
                    <a:pt x="566" y="199"/>
                  </a:lnTo>
                  <a:lnTo>
                    <a:pt x="565" y="200"/>
                  </a:lnTo>
                  <a:lnTo>
                    <a:pt x="565" y="202"/>
                  </a:lnTo>
                  <a:lnTo>
                    <a:pt x="565" y="202"/>
                  </a:lnTo>
                  <a:lnTo>
                    <a:pt x="567" y="202"/>
                  </a:lnTo>
                  <a:lnTo>
                    <a:pt x="568" y="203"/>
                  </a:lnTo>
                  <a:lnTo>
                    <a:pt x="568" y="205"/>
                  </a:lnTo>
                  <a:lnTo>
                    <a:pt x="566" y="208"/>
                  </a:lnTo>
                  <a:lnTo>
                    <a:pt x="563" y="215"/>
                  </a:lnTo>
                  <a:lnTo>
                    <a:pt x="562" y="218"/>
                  </a:lnTo>
                  <a:lnTo>
                    <a:pt x="562" y="221"/>
                  </a:lnTo>
                  <a:lnTo>
                    <a:pt x="561" y="223"/>
                  </a:lnTo>
                  <a:lnTo>
                    <a:pt x="559" y="224"/>
                  </a:lnTo>
                  <a:lnTo>
                    <a:pt x="550" y="224"/>
                  </a:lnTo>
                  <a:lnTo>
                    <a:pt x="543" y="224"/>
                  </a:lnTo>
                  <a:lnTo>
                    <a:pt x="540" y="223"/>
                  </a:lnTo>
                  <a:lnTo>
                    <a:pt x="535" y="223"/>
                  </a:lnTo>
                  <a:lnTo>
                    <a:pt x="532" y="224"/>
                  </a:lnTo>
                  <a:lnTo>
                    <a:pt x="529" y="230"/>
                  </a:lnTo>
                  <a:lnTo>
                    <a:pt x="526" y="232"/>
                  </a:lnTo>
                  <a:lnTo>
                    <a:pt x="522" y="234"/>
                  </a:lnTo>
                  <a:lnTo>
                    <a:pt x="518" y="235"/>
                  </a:lnTo>
                  <a:lnTo>
                    <a:pt x="515" y="236"/>
                  </a:lnTo>
                  <a:lnTo>
                    <a:pt x="514" y="241"/>
                  </a:lnTo>
                  <a:lnTo>
                    <a:pt x="514" y="244"/>
                  </a:lnTo>
                  <a:lnTo>
                    <a:pt x="513" y="246"/>
                  </a:lnTo>
                  <a:lnTo>
                    <a:pt x="513" y="247"/>
                  </a:lnTo>
                  <a:lnTo>
                    <a:pt x="512" y="248"/>
                  </a:lnTo>
                  <a:lnTo>
                    <a:pt x="513" y="249"/>
                  </a:lnTo>
                  <a:lnTo>
                    <a:pt x="513" y="249"/>
                  </a:lnTo>
                  <a:lnTo>
                    <a:pt x="515" y="250"/>
                  </a:lnTo>
                  <a:lnTo>
                    <a:pt x="515" y="251"/>
                  </a:lnTo>
                  <a:lnTo>
                    <a:pt x="515" y="252"/>
                  </a:lnTo>
                  <a:lnTo>
                    <a:pt x="513" y="253"/>
                  </a:lnTo>
                  <a:lnTo>
                    <a:pt x="512" y="255"/>
                  </a:lnTo>
                  <a:lnTo>
                    <a:pt x="513" y="257"/>
                  </a:lnTo>
                  <a:lnTo>
                    <a:pt x="513" y="25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4" name="Freeform 240">
              <a:extLst>
                <a:ext uri="{FF2B5EF4-FFF2-40B4-BE49-F238E27FC236}">
                  <a16:creationId xmlns="" xmlns:a16="http://schemas.microsoft.com/office/drawing/2014/main" id="{6730CF03-A931-9F36-39D0-E2A87CE5BC28}"/>
                </a:ext>
              </a:extLst>
            </p:cNvPr>
            <p:cNvSpPr>
              <a:spLocks noChangeArrowheads="1"/>
            </p:cNvSpPr>
            <p:nvPr/>
          </p:nvSpPr>
          <p:spPr bwMode="auto">
            <a:xfrm>
              <a:off x="9463209" y="7825154"/>
              <a:ext cx="27478" cy="10990"/>
            </a:xfrm>
            <a:custGeom>
              <a:avLst/>
              <a:gdLst>
                <a:gd name="T0" fmla="*/ 16 w 22"/>
                <a:gd name="T1" fmla="*/ 7 h 11"/>
                <a:gd name="T2" fmla="*/ 21 w 22"/>
                <a:gd name="T3" fmla="*/ 10 h 11"/>
                <a:gd name="T4" fmla="*/ 16 w 22"/>
                <a:gd name="T5" fmla="*/ 9 h 11"/>
                <a:gd name="T6" fmla="*/ 6 w 22"/>
                <a:gd name="T7" fmla="*/ 7 h 11"/>
                <a:gd name="T8" fmla="*/ 2 w 22"/>
                <a:gd name="T9" fmla="*/ 5 h 11"/>
                <a:gd name="T10" fmla="*/ 1 w 22"/>
                <a:gd name="T11" fmla="*/ 3 h 11"/>
                <a:gd name="T12" fmla="*/ 0 w 22"/>
                <a:gd name="T13" fmla="*/ 0 h 11"/>
                <a:gd name="T14" fmla="*/ 3 w 22"/>
                <a:gd name="T15" fmla="*/ 3 h 11"/>
                <a:gd name="T16" fmla="*/ 5 w 22"/>
                <a:gd name="T17" fmla="*/ 5 h 11"/>
                <a:gd name="T18" fmla="*/ 16 w 22"/>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1">
                  <a:moveTo>
                    <a:pt x="16" y="7"/>
                  </a:moveTo>
                  <a:lnTo>
                    <a:pt x="21" y="10"/>
                  </a:lnTo>
                  <a:lnTo>
                    <a:pt x="16" y="9"/>
                  </a:lnTo>
                  <a:lnTo>
                    <a:pt x="6" y="7"/>
                  </a:lnTo>
                  <a:lnTo>
                    <a:pt x="2" y="5"/>
                  </a:lnTo>
                  <a:lnTo>
                    <a:pt x="1" y="3"/>
                  </a:lnTo>
                  <a:lnTo>
                    <a:pt x="0" y="0"/>
                  </a:lnTo>
                  <a:lnTo>
                    <a:pt x="3" y="3"/>
                  </a:lnTo>
                  <a:lnTo>
                    <a:pt x="5" y="5"/>
                  </a:lnTo>
                  <a:lnTo>
                    <a:pt x="1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5" name="Freeform 242">
              <a:extLst>
                <a:ext uri="{FF2B5EF4-FFF2-40B4-BE49-F238E27FC236}">
                  <a16:creationId xmlns="" xmlns:a16="http://schemas.microsoft.com/office/drawing/2014/main" id="{F0473E58-DADB-B4B0-173F-B6BFA6C5BFB5}"/>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6" name="Freeform 243">
              <a:extLst>
                <a:ext uri="{FF2B5EF4-FFF2-40B4-BE49-F238E27FC236}">
                  <a16:creationId xmlns="" xmlns:a16="http://schemas.microsoft.com/office/drawing/2014/main" id="{8BA7D92A-D160-540A-29AA-DF85AFAD295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7" name="Freeform 244">
              <a:extLst>
                <a:ext uri="{FF2B5EF4-FFF2-40B4-BE49-F238E27FC236}">
                  <a16:creationId xmlns="" xmlns:a16="http://schemas.microsoft.com/office/drawing/2014/main" id="{9FCB03D7-FB55-7865-E14A-AD11C01EF262}"/>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8" name="Freeform 245">
              <a:extLst>
                <a:ext uri="{FF2B5EF4-FFF2-40B4-BE49-F238E27FC236}">
                  <a16:creationId xmlns="" xmlns:a16="http://schemas.microsoft.com/office/drawing/2014/main" id="{ADAD24C0-FC45-13BB-82AA-3F86CE0893F7}"/>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9" name="Freeform 246">
              <a:extLst>
                <a:ext uri="{FF2B5EF4-FFF2-40B4-BE49-F238E27FC236}">
                  <a16:creationId xmlns="" xmlns:a16="http://schemas.microsoft.com/office/drawing/2014/main" id="{3E1F0E75-BC06-FEAA-1DEF-130B7F013EAF}"/>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0" name="Freeform 247">
              <a:extLst>
                <a:ext uri="{FF2B5EF4-FFF2-40B4-BE49-F238E27FC236}">
                  <a16:creationId xmlns="" xmlns:a16="http://schemas.microsoft.com/office/drawing/2014/main" id="{F09BA260-C092-B082-F960-C3E0AA29094A}"/>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1" name="Freeform 248">
              <a:extLst>
                <a:ext uri="{FF2B5EF4-FFF2-40B4-BE49-F238E27FC236}">
                  <a16:creationId xmlns="" xmlns:a16="http://schemas.microsoft.com/office/drawing/2014/main" id="{FDED2769-FE2C-2490-D11C-3755391C57DD}"/>
                </a:ext>
              </a:extLst>
            </p:cNvPr>
            <p:cNvSpPr>
              <a:spLocks noChangeArrowheads="1"/>
            </p:cNvSpPr>
            <p:nvPr/>
          </p:nvSpPr>
          <p:spPr bwMode="auto">
            <a:xfrm>
              <a:off x="9298353" y="5973272"/>
              <a:ext cx="1544151" cy="2137632"/>
            </a:xfrm>
            <a:custGeom>
              <a:avLst/>
              <a:gdLst>
                <a:gd name="T0" fmla="*/ 1001 w 1237"/>
                <a:gd name="T1" fmla="*/ 1135 h 1717"/>
                <a:gd name="T2" fmla="*/ 993 w 1237"/>
                <a:gd name="T3" fmla="*/ 1079 h 1717"/>
                <a:gd name="T4" fmla="*/ 998 w 1237"/>
                <a:gd name="T5" fmla="*/ 1043 h 1717"/>
                <a:gd name="T6" fmla="*/ 991 w 1237"/>
                <a:gd name="T7" fmla="*/ 985 h 1717"/>
                <a:gd name="T8" fmla="*/ 970 w 1237"/>
                <a:gd name="T9" fmla="*/ 916 h 1717"/>
                <a:gd name="T10" fmla="*/ 1014 w 1237"/>
                <a:gd name="T11" fmla="*/ 834 h 1717"/>
                <a:gd name="T12" fmla="*/ 1019 w 1237"/>
                <a:gd name="T13" fmla="*/ 613 h 1717"/>
                <a:gd name="T14" fmla="*/ 1026 w 1237"/>
                <a:gd name="T15" fmla="*/ 474 h 1717"/>
                <a:gd name="T16" fmla="*/ 1089 w 1237"/>
                <a:gd name="T17" fmla="*/ 369 h 1717"/>
                <a:gd name="T18" fmla="*/ 1199 w 1237"/>
                <a:gd name="T19" fmla="*/ 262 h 1717"/>
                <a:gd name="T20" fmla="*/ 1218 w 1237"/>
                <a:gd name="T21" fmla="*/ 126 h 1717"/>
                <a:gd name="T22" fmla="*/ 1045 w 1237"/>
                <a:gd name="T23" fmla="*/ 34 h 1717"/>
                <a:gd name="T24" fmla="*/ 1005 w 1237"/>
                <a:gd name="T25" fmla="*/ 86 h 1717"/>
                <a:gd name="T26" fmla="*/ 828 w 1237"/>
                <a:gd name="T27" fmla="*/ 144 h 1717"/>
                <a:gd name="T28" fmla="*/ 798 w 1237"/>
                <a:gd name="T29" fmla="*/ 144 h 1717"/>
                <a:gd name="T30" fmla="*/ 653 w 1237"/>
                <a:gd name="T31" fmla="*/ 215 h 1717"/>
                <a:gd name="T32" fmla="*/ 599 w 1237"/>
                <a:gd name="T33" fmla="*/ 149 h 1717"/>
                <a:gd name="T34" fmla="*/ 540 w 1237"/>
                <a:gd name="T35" fmla="*/ 299 h 1717"/>
                <a:gd name="T36" fmla="*/ 425 w 1237"/>
                <a:gd name="T37" fmla="*/ 339 h 1717"/>
                <a:gd name="T38" fmla="*/ 312 w 1237"/>
                <a:gd name="T39" fmla="*/ 399 h 1717"/>
                <a:gd name="T40" fmla="*/ 280 w 1237"/>
                <a:gd name="T41" fmla="*/ 473 h 1717"/>
                <a:gd name="T42" fmla="*/ 191 w 1237"/>
                <a:gd name="T43" fmla="*/ 311 h 1717"/>
                <a:gd name="T44" fmla="*/ 199 w 1237"/>
                <a:gd name="T45" fmla="*/ 275 h 1717"/>
                <a:gd name="T46" fmla="*/ 439 w 1237"/>
                <a:gd name="T47" fmla="*/ 235 h 1717"/>
                <a:gd name="T48" fmla="*/ 239 w 1237"/>
                <a:gd name="T49" fmla="*/ 67 h 1717"/>
                <a:gd name="T50" fmla="*/ 177 w 1237"/>
                <a:gd name="T51" fmla="*/ 32 h 1717"/>
                <a:gd name="T52" fmla="*/ 90 w 1237"/>
                <a:gd name="T53" fmla="*/ 35 h 1717"/>
                <a:gd name="T54" fmla="*/ 63 w 1237"/>
                <a:gd name="T55" fmla="*/ 168 h 1717"/>
                <a:gd name="T56" fmla="*/ 80 w 1237"/>
                <a:gd name="T57" fmla="*/ 363 h 1717"/>
                <a:gd name="T58" fmla="*/ 88 w 1237"/>
                <a:gd name="T59" fmla="*/ 461 h 1717"/>
                <a:gd name="T60" fmla="*/ 99 w 1237"/>
                <a:gd name="T61" fmla="*/ 622 h 1717"/>
                <a:gd name="T62" fmla="*/ 71 w 1237"/>
                <a:gd name="T63" fmla="*/ 745 h 1717"/>
                <a:gd name="T64" fmla="*/ 22 w 1237"/>
                <a:gd name="T65" fmla="*/ 792 h 1717"/>
                <a:gd name="T66" fmla="*/ 12 w 1237"/>
                <a:gd name="T67" fmla="*/ 891 h 1717"/>
                <a:gd name="T68" fmla="*/ 21 w 1237"/>
                <a:gd name="T69" fmla="*/ 964 h 1717"/>
                <a:gd name="T70" fmla="*/ 73 w 1237"/>
                <a:gd name="T71" fmla="*/ 1012 h 1717"/>
                <a:gd name="T72" fmla="*/ 112 w 1237"/>
                <a:gd name="T73" fmla="*/ 1057 h 1717"/>
                <a:gd name="T74" fmla="*/ 162 w 1237"/>
                <a:gd name="T75" fmla="*/ 1132 h 1717"/>
                <a:gd name="T76" fmla="*/ 134 w 1237"/>
                <a:gd name="T77" fmla="*/ 1176 h 1717"/>
                <a:gd name="T78" fmla="*/ 194 w 1237"/>
                <a:gd name="T79" fmla="*/ 1197 h 1717"/>
                <a:gd name="T80" fmla="*/ 243 w 1237"/>
                <a:gd name="T81" fmla="*/ 1255 h 1717"/>
                <a:gd name="T82" fmla="*/ 283 w 1237"/>
                <a:gd name="T83" fmla="*/ 1300 h 1717"/>
                <a:gd name="T84" fmla="*/ 360 w 1237"/>
                <a:gd name="T85" fmla="*/ 1317 h 1717"/>
                <a:gd name="T86" fmla="*/ 394 w 1237"/>
                <a:gd name="T87" fmla="*/ 1366 h 1717"/>
                <a:gd name="T88" fmla="*/ 392 w 1237"/>
                <a:gd name="T89" fmla="*/ 1420 h 1717"/>
                <a:gd name="T90" fmla="*/ 362 w 1237"/>
                <a:gd name="T91" fmla="*/ 1448 h 1717"/>
                <a:gd name="T92" fmla="*/ 354 w 1237"/>
                <a:gd name="T93" fmla="*/ 1501 h 1717"/>
                <a:gd name="T94" fmla="*/ 303 w 1237"/>
                <a:gd name="T95" fmla="*/ 1539 h 1717"/>
                <a:gd name="T96" fmla="*/ 433 w 1237"/>
                <a:gd name="T97" fmla="*/ 1620 h 1717"/>
                <a:gd name="T98" fmla="*/ 530 w 1237"/>
                <a:gd name="T99" fmla="*/ 1656 h 1717"/>
                <a:gd name="T100" fmla="*/ 599 w 1237"/>
                <a:gd name="T101" fmla="*/ 1682 h 1717"/>
                <a:gd name="T102" fmla="*/ 670 w 1237"/>
                <a:gd name="T103" fmla="*/ 1699 h 1717"/>
                <a:gd name="T104" fmla="*/ 637 w 1237"/>
                <a:gd name="T105" fmla="*/ 1595 h 1717"/>
                <a:gd name="T106" fmla="*/ 642 w 1237"/>
                <a:gd name="T107" fmla="*/ 1523 h 1717"/>
                <a:gd name="T108" fmla="*/ 697 w 1237"/>
                <a:gd name="T109" fmla="*/ 1492 h 1717"/>
                <a:gd name="T110" fmla="*/ 645 w 1237"/>
                <a:gd name="T111" fmla="*/ 1422 h 1717"/>
                <a:gd name="T112" fmla="*/ 635 w 1237"/>
                <a:gd name="T113" fmla="*/ 1312 h 1717"/>
                <a:gd name="T114" fmla="*/ 687 w 1237"/>
                <a:gd name="T115" fmla="*/ 1283 h 1717"/>
                <a:gd name="T116" fmla="*/ 785 w 1237"/>
                <a:gd name="T117" fmla="*/ 1231 h 1717"/>
                <a:gd name="T118" fmla="*/ 865 w 1237"/>
                <a:gd name="T119" fmla="*/ 1288 h 1717"/>
                <a:gd name="T120" fmla="*/ 939 w 1237"/>
                <a:gd name="T121" fmla="*/ 1263 h 1717"/>
                <a:gd name="T122" fmla="*/ 1034 w 1237"/>
                <a:gd name="T123" fmla="*/ 1286 h 1717"/>
                <a:gd name="T124" fmla="*/ 1042 w 1237"/>
                <a:gd name="T125" fmla="*/ 122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1717">
                  <a:moveTo>
                    <a:pt x="1036" y="1209"/>
                  </a:moveTo>
                  <a:lnTo>
                    <a:pt x="1040" y="1201"/>
                  </a:lnTo>
                  <a:lnTo>
                    <a:pt x="1044" y="1197"/>
                  </a:lnTo>
                  <a:lnTo>
                    <a:pt x="1043" y="1189"/>
                  </a:lnTo>
                  <a:lnTo>
                    <a:pt x="1036" y="1190"/>
                  </a:lnTo>
                  <a:lnTo>
                    <a:pt x="1031" y="1187"/>
                  </a:lnTo>
                  <a:lnTo>
                    <a:pt x="1031" y="1188"/>
                  </a:lnTo>
                  <a:lnTo>
                    <a:pt x="1026" y="1186"/>
                  </a:lnTo>
                  <a:lnTo>
                    <a:pt x="1023" y="1187"/>
                  </a:lnTo>
                  <a:lnTo>
                    <a:pt x="1022" y="1185"/>
                  </a:lnTo>
                  <a:lnTo>
                    <a:pt x="1020" y="1185"/>
                  </a:lnTo>
                  <a:lnTo>
                    <a:pt x="1014" y="1189"/>
                  </a:lnTo>
                  <a:lnTo>
                    <a:pt x="1013" y="1191"/>
                  </a:lnTo>
                  <a:lnTo>
                    <a:pt x="1014" y="1196"/>
                  </a:lnTo>
                  <a:lnTo>
                    <a:pt x="1008" y="1192"/>
                  </a:lnTo>
                  <a:lnTo>
                    <a:pt x="1006" y="1187"/>
                  </a:lnTo>
                  <a:lnTo>
                    <a:pt x="1001" y="1187"/>
                  </a:lnTo>
                  <a:lnTo>
                    <a:pt x="999" y="1185"/>
                  </a:lnTo>
                  <a:lnTo>
                    <a:pt x="1001" y="1182"/>
                  </a:lnTo>
                  <a:lnTo>
                    <a:pt x="998" y="1177"/>
                  </a:lnTo>
                  <a:lnTo>
                    <a:pt x="999" y="1174"/>
                  </a:lnTo>
                  <a:lnTo>
                    <a:pt x="1000" y="1161"/>
                  </a:lnTo>
                  <a:lnTo>
                    <a:pt x="1004" y="1156"/>
                  </a:lnTo>
                  <a:lnTo>
                    <a:pt x="1003" y="1153"/>
                  </a:lnTo>
                  <a:lnTo>
                    <a:pt x="1001" y="1148"/>
                  </a:lnTo>
                  <a:lnTo>
                    <a:pt x="999" y="1144"/>
                  </a:lnTo>
                  <a:lnTo>
                    <a:pt x="1001" y="1143"/>
                  </a:lnTo>
                  <a:lnTo>
                    <a:pt x="1001" y="1135"/>
                  </a:lnTo>
                  <a:lnTo>
                    <a:pt x="1001" y="1131"/>
                  </a:lnTo>
                  <a:lnTo>
                    <a:pt x="999" y="1127"/>
                  </a:lnTo>
                  <a:lnTo>
                    <a:pt x="1002" y="1122"/>
                  </a:lnTo>
                  <a:lnTo>
                    <a:pt x="1003" y="1108"/>
                  </a:lnTo>
                  <a:lnTo>
                    <a:pt x="1008" y="1107"/>
                  </a:lnTo>
                  <a:lnTo>
                    <a:pt x="1011" y="1105"/>
                  </a:lnTo>
                  <a:lnTo>
                    <a:pt x="1015" y="1096"/>
                  </a:lnTo>
                  <a:lnTo>
                    <a:pt x="1023" y="1095"/>
                  </a:lnTo>
                  <a:lnTo>
                    <a:pt x="1028" y="1097"/>
                  </a:lnTo>
                  <a:lnTo>
                    <a:pt x="1030" y="1088"/>
                  </a:lnTo>
                  <a:lnTo>
                    <a:pt x="1026" y="1085"/>
                  </a:lnTo>
                  <a:lnTo>
                    <a:pt x="1028" y="1081"/>
                  </a:lnTo>
                  <a:lnTo>
                    <a:pt x="1027" y="1078"/>
                  </a:lnTo>
                  <a:lnTo>
                    <a:pt x="1031" y="1074"/>
                  </a:lnTo>
                  <a:lnTo>
                    <a:pt x="1034" y="1064"/>
                  </a:lnTo>
                  <a:lnTo>
                    <a:pt x="1033" y="1061"/>
                  </a:lnTo>
                  <a:lnTo>
                    <a:pt x="1034" y="1057"/>
                  </a:lnTo>
                  <a:lnTo>
                    <a:pt x="1030" y="1058"/>
                  </a:lnTo>
                  <a:lnTo>
                    <a:pt x="1027" y="1055"/>
                  </a:lnTo>
                  <a:lnTo>
                    <a:pt x="1025" y="1058"/>
                  </a:lnTo>
                  <a:lnTo>
                    <a:pt x="1022" y="1059"/>
                  </a:lnTo>
                  <a:lnTo>
                    <a:pt x="1020" y="1065"/>
                  </a:lnTo>
                  <a:lnTo>
                    <a:pt x="1013" y="1072"/>
                  </a:lnTo>
                  <a:lnTo>
                    <a:pt x="1010" y="1072"/>
                  </a:lnTo>
                  <a:lnTo>
                    <a:pt x="1008" y="1070"/>
                  </a:lnTo>
                  <a:lnTo>
                    <a:pt x="998" y="1074"/>
                  </a:lnTo>
                  <a:lnTo>
                    <a:pt x="996" y="1079"/>
                  </a:lnTo>
                  <a:lnTo>
                    <a:pt x="993" y="1079"/>
                  </a:lnTo>
                  <a:lnTo>
                    <a:pt x="986" y="1075"/>
                  </a:lnTo>
                  <a:lnTo>
                    <a:pt x="981" y="1077"/>
                  </a:lnTo>
                  <a:lnTo>
                    <a:pt x="975" y="1082"/>
                  </a:lnTo>
                  <a:lnTo>
                    <a:pt x="973" y="1083"/>
                  </a:lnTo>
                  <a:lnTo>
                    <a:pt x="970" y="1082"/>
                  </a:lnTo>
                  <a:lnTo>
                    <a:pt x="965" y="1077"/>
                  </a:lnTo>
                  <a:lnTo>
                    <a:pt x="965" y="1072"/>
                  </a:lnTo>
                  <a:lnTo>
                    <a:pt x="947" y="1059"/>
                  </a:lnTo>
                  <a:lnTo>
                    <a:pt x="950" y="1052"/>
                  </a:lnTo>
                  <a:lnTo>
                    <a:pt x="945" y="1047"/>
                  </a:lnTo>
                  <a:lnTo>
                    <a:pt x="950" y="1038"/>
                  </a:lnTo>
                  <a:lnTo>
                    <a:pt x="959" y="1032"/>
                  </a:lnTo>
                  <a:lnTo>
                    <a:pt x="975" y="1035"/>
                  </a:lnTo>
                  <a:lnTo>
                    <a:pt x="976" y="1038"/>
                  </a:lnTo>
                  <a:lnTo>
                    <a:pt x="973" y="1043"/>
                  </a:lnTo>
                  <a:lnTo>
                    <a:pt x="975" y="1049"/>
                  </a:lnTo>
                  <a:lnTo>
                    <a:pt x="972" y="1053"/>
                  </a:lnTo>
                  <a:lnTo>
                    <a:pt x="973" y="1054"/>
                  </a:lnTo>
                  <a:lnTo>
                    <a:pt x="978" y="1047"/>
                  </a:lnTo>
                  <a:lnTo>
                    <a:pt x="979" y="1043"/>
                  </a:lnTo>
                  <a:lnTo>
                    <a:pt x="982" y="1040"/>
                  </a:lnTo>
                  <a:lnTo>
                    <a:pt x="987" y="1047"/>
                  </a:lnTo>
                  <a:lnTo>
                    <a:pt x="988" y="1048"/>
                  </a:lnTo>
                  <a:lnTo>
                    <a:pt x="990" y="1048"/>
                  </a:lnTo>
                  <a:lnTo>
                    <a:pt x="993" y="1053"/>
                  </a:lnTo>
                  <a:lnTo>
                    <a:pt x="996" y="1051"/>
                  </a:lnTo>
                  <a:lnTo>
                    <a:pt x="1000" y="1047"/>
                  </a:lnTo>
                  <a:lnTo>
                    <a:pt x="998" y="1043"/>
                  </a:lnTo>
                  <a:lnTo>
                    <a:pt x="993" y="1041"/>
                  </a:lnTo>
                  <a:lnTo>
                    <a:pt x="997" y="1038"/>
                  </a:lnTo>
                  <a:lnTo>
                    <a:pt x="997" y="1035"/>
                  </a:lnTo>
                  <a:lnTo>
                    <a:pt x="1000" y="1033"/>
                  </a:lnTo>
                  <a:lnTo>
                    <a:pt x="1005" y="1035"/>
                  </a:lnTo>
                  <a:lnTo>
                    <a:pt x="1007" y="1034"/>
                  </a:lnTo>
                  <a:lnTo>
                    <a:pt x="1010" y="1031"/>
                  </a:lnTo>
                  <a:lnTo>
                    <a:pt x="1010" y="1028"/>
                  </a:lnTo>
                  <a:lnTo>
                    <a:pt x="1011" y="1026"/>
                  </a:lnTo>
                  <a:lnTo>
                    <a:pt x="1021" y="1025"/>
                  </a:lnTo>
                  <a:lnTo>
                    <a:pt x="1026" y="1017"/>
                  </a:lnTo>
                  <a:lnTo>
                    <a:pt x="1021" y="1017"/>
                  </a:lnTo>
                  <a:lnTo>
                    <a:pt x="1019" y="1014"/>
                  </a:lnTo>
                  <a:lnTo>
                    <a:pt x="1015" y="1016"/>
                  </a:lnTo>
                  <a:lnTo>
                    <a:pt x="1014" y="1011"/>
                  </a:lnTo>
                  <a:lnTo>
                    <a:pt x="1015" y="1008"/>
                  </a:lnTo>
                  <a:lnTo>
                    <a:pt x="1009" y="1005"/>
                  </a:lnTo>
                  <a:lnTo>
                    <a:pt x="1012" y="998"/>
                  </a:lnTo>
                  <a:lnTo>
                    <a:pt x="1012" y="992"/>
                  </a:lnTo>
                  <a:lnTo>
                    <a:pt x="1017" y="988"/>
                  </a:lnTo>
                  <a:lnTo>
                    <a:pt x="1017" y="987"/>
                  </a:lnTo>
                  <a:lnTo>
                    <a:pt x="1015" y="985"/>
                  </a:lnTo>
                  <a:lnTo>
                    <a:pt x="1010" y="986"/>
                  </a:lnTo>
                  <a:lnTo>
                    <a:pt x="1009" y="985"/>
                  </a:lnTo>
                  <a:lnTo>
                    <a:pt x="1006" y="986"/>
                  </a:lnTo>
                  <a:lnTo>
                    <a:pt x="1003" y="990"/>
                  </a:lnTo>
                  <a:lnTo>
                    <a:pt x="999" y="990"/>
                  </a:lnTo>
                  <a:lnTo>
                    <a:pt x="991" y="985"/>
                  </a:lnTo>
                  <a:lnTo>
                    <a:pt x="983" y="989"/>
                  </a:lnTo>
                  <a:lnTo>
                    <a:pt x="982" y="987"/>
                  </a:lnTo>
                  <a:lnTo>
                    <a:pt x="978" y="987"/>
                  </a:lnTo>
                  <a:lnTo>
                    <a:pt x="974" y="989"/>
                  </a:lnTo>
                  <a:lnTo>
                    <a:pt x="971" y="989"/>
                  </a:lnTo>
                  <a:lnTo>
                    <a:pt x="967" y="986"/>
                  </a:lnTo>
                  <a:lnTo>
                    <a:pt x="964" y="986"/>
                  </a:lnTo>
                  <a:lnTo>
                    <a:pt x="959" y="987"/>
                  </a:lnTo>
                  <a:lnTo>
                    <a:pt x="957" y="986"/>
                  </a:lnTo>
                  <a:lnTo>
                    <a:pt x="959" y="982"/>
                  </a:lnTo>
                  <a:lnTo>
                    <a:pt x="956" y="979"/>
                  </a:lnTo>
                  <a:lnTo>
                    <a:pt x="954" y="976"/>
                  </a:lnTo>
                  <a:lnTo>
                    <a:pt x="954" y="961"/>
                  </a:lnTo>
                  <a:lnTo>
                    <a:pt x="956" y="956"/>
                  </a:lnTo>
                  <a:lnTo>
                    <a:pt x="949" y="947"/>
                  </a:lnTo>
                  <a:lnTo>
                    <a:pt x="951" y="942"/>
                  </a:lnTo>
                  <a:lnTo>
                    <a:pt x="953" y="940"/>
                  </a:lnTo>
                  <a:lnTo>
                    <a:pt x="960" y="943"/>
                  </a:lnTo>
                  <a:lnTo>
                    <a:pt x="963" y="941"/>
                  </a:lnTo>
                  <a:lnTo>
                    <a:pt x="971" y="932"/>
                  </a:lnTo>
                  <a:lnTo>
                    <a:pt x="973" y="932"/>
                  </a:lnTo>
                  <a:lnTo>
                    <a:pt x="975" y="934"/>
                  </a:lnTo>
                  <a:lnTo>
                    <a:pt x="976" y="933"/>
                  </a:lnTo>
                  <a:lnTo>
                    <a:pt x="975" y="931"/>
                  </a:lnTo>
                  <a:lnTo>
                    <a:pt x="976" y="930"/>
                  </a:lnTo>
                  <a:lnTo>
                    <a:pt x="973" y="925"/>
                  </a:lnTo>
                  <a:lnTo>
                    <a:pt x="975" y="920"/>
                  </a:lnTo>
                  <a:lnTo>
                    <a:pt x="970" y="916"/>
                  </a:lnTo>
                  <a:lnTo>
                    <a:pt x="970" y="914"/>
                  </a:lnTo>
                  <a:lnTo>
                    <a:pt x="973" y="907"/>
                  </a:lnTo>
                  <a:lnTo>
                    <a:pt x="972" y="903"/>
                  </a:lnTo>
                  <a:lnTo>
                    <a:pt x="975" y="899"/>
                  </a:lnTo>
                  <a:lnTo>
                    <a:pt x="975" y="896"/>
                  </a:lnTo>
                  <a:lnTo>
                    <a:pt x="978" y="893"/>
                  </a:lnTo>
                  <a:lnTo>
                    <a:pt x="982" y="895"/>
                  </a:lnTo>
                  <a:lnTo>
                    <a:pt x="988" y="894"/>
                  </a:lnTo>
                  <a:lnTo>
                    <a:pt x="991" y="901"/>
                  </a:lnTo>
                  <a:lnTo>
                    <a:pt x="995" y="896"/>
                  </a:lnTo>
                  <a:lnTo>
                    <a:pt x="1001" y="891"/>
                  </a:lnTo>
                  <a:lnTo>
                    <a:pt x="1001" y="885"/>
                  </a:lnTo>
                  <a:lnTo>
                    <a:pt x="1000" y="883"/>
                  </a:lnTo>
                  <a:lnTo>
                    <a:pt x="995" y="882"/>
                  </a:lnTo>
                  <a:lnTo>
                    <a:pt x="993" y="878"/>
                  </a:lnTo>
                  <a:lnTo>
                    <a:pt x="992" y="873"/>
                  </a:lnTo>
                  <a:lnTo>
                    <a:pt x="997" y="867"/>
                  </a:lnTo>
                  <a:lnTo>
                    <a:pt x="999" y="862"/>
                  </a:lnTo>
                  <a:lnTo>
                    <a:pt x="1005" y="858"/>
                  </a:lnTo>
                  <a:lnTo>
                    <a:pt x="1009" y="858"/>
                  </a:lnTo>
                  <a:lnTo>
                    <a:pt x="1011" y="857"/>
                  </a:lnTo>
                  <a:lnTo>
                    <a:pt x="1012" y="852"/>
                  </a:lnTo>
                  <a:lnTo>
                    <a:pt x="1019" y="849"/>
                  </a:lnTo>
                  <a:lnTo>
                    <a:pt x="1020" y="845"/>
                  </a:lnTo>
                  <a:lnTo>
                    <a:pt x="1018" y="838"/>
                  </a:lnTo>
                  <a:lnTo>
                    <a:pt x="1020" y="834"/>
                  </a:lnTo>
                  <a:lnTo>
                    <a:pt x="1019" y="833"/>
                  </a:lnTo>
                  <a:lnTo>
                    <a:pt x="1014" y="834"/>
                  </a:lnTo>
                  <a:lnTo>
                    <a:pt x="1012" y="832"/>
                  </a:lnTo>
                  <a:lnTo>
                    <a:pt x="1010" y="828"/>
                  </a:lnTo>
                  <a:lnTo>
                    <a:pt x="1009" y="828"/>
                  </a:lnTo>
                  <a:lnTo>
                    <a:pt x="1009" y="822"/>
                  </a:lnTo>
                  <a:lnTo>
                    <a:pt x="1012" y="817"/>
                  </a:lnTo>
                  <a:lnTo>
                    <a:pt x="1009" y="812"/>
                  </a:lnTo>
                  <a:lnTo>
                    <a:pt x="1010" y="807"/>
                  </a:lnTo>
                  <a:lnTo>
                    <a:pt x="1004" y="800"/>
                  </a:lnTo>
                  <a:lnTo>
                    <a:pt x="1000" y="799"/>
                  </a:lnTo>
                  <a:lnTo>
                    <a:pt x="997" y="798"/>
                  </a:lnTo>
                  <a:lnTo>
                    <a:pt x="992" y="790"/>
                  </a:lnTo>
                  <a:lnTo>
                    <a:pt x="988" y="787"/>
                  </a:lnTo>
                  <a:lnTo>
                    <a:pt x="993" y="771"/>
                  </a:lnTo>
                  <a:lnTo>
                    <a:pt x="998" y="764"/>
                  </a:lnTo>
                  <a:lnTo>
                    <a:pt x="1008" y="756"/>
                  </a:lnTo>
                  <a:lnTo>
                    <a:pt x="1012" y="739"/>
                  </a:lnTo>
                  <a:lnTo>
                    <a:pt x="1012" y="732"/>
                  </a:lnTo>
                  <a:lnTo>
                    <a:pt x="1018" y="718"/>
                  </a:lnTo>
                  <a:lnTo>
                    <a:pt x="1021" y="706"/>
                  </a:lnTo>
                  <a:lnTo>
                    <a:pt x="1021" y="697"/>
                  </a:lnTo>
                  <a:lnTo>
                    <a:pt x="1017" y="689"/>
                  </a:lnTo>
                  <a:lnTo>
                    <a:pt x="1015" y="674"/>
                  </a:lnTo>
                  <a:lnTo>
                    <a:pt x="1015" y="668"/>
                  </a:lnTo>
                  <a:lnTo>
                    <a:pt x="1021" y="653"/>
                  </a:lnTo>
                  <a:lnTo>
                    <a:pt x="1017" y="645"/>
                  </a:lnTo>
                  <a:lnTo>
                    <a:pt x="1017" y="634"/>
                  </a:lnTo>
                  <a:lnTo>
                    <a:pt x="1020" y="628"/>
                  </a:lnTo>
                  <a:lnTo>
                    <a:pt x="1019" y="613"/>
                  </a:lnTo>
                  <a:lnTo>
                    <a:pt x="1020" y="611"/>
                  </a:lnTo>
                  <a:lnTo>
                    <a:pt x="1020" y="607"/>
                  </a:lnTo>
                  <a:lnTo>
                    <a:pt x="1025" y="604"/>
                  </a:lnTo>
                  <a:lnTo>
                    <a:pt x="1025" y="596"/>
                  </a:lnTo>
                  <a:lnTo>
                    <a:pt x="1023" y="591"/>
                  </a:lnTo>
                  <a:lnTo>
                    <a:pt x="1020" y="591"/>
                  </a:lnTo>
                  <a:lnTo>
                    <a:pt x="1019" y="589"/>
                  </a:lnTo>
                  <a:lnTo>
                    <a:pt x="1017" y="577"/>
                  </a:lnTo>
                  <a:lnTo>
                    <a:pt x="1020" y="572"/>
                  </a:lnTo>
                  <a:lnTo>
                    <a:pt x="1020" y="567"/>
                  </a:lnTo>
                  <a:lnTo>
                    <a:pt x="1014" y="559"/>
                  </a:lnTo>
                  <a:lnTo>
                    <a:pt x="1012" y="555"/>
                  </a:lnTo>
                  <a:lnTo>
                    <a:pt x="1015" y="551"/>
                  </a:lnTo>
                  <a:lnTo>
                    <a:pt x="1014" y="543"/>
                  </a:lnTo>
                  <a:lnTo>
                    <a:pt x="1016" y="540"/>
                  </a:lnTo>
                  <a:lnTo>
                    <a:pt x="1015" y="535"/>
                  </a:lnTo>
                  <a:lnTo>
                    <a:pt x="1017" y="533"/>
                  </a:lnTo>
                  <a:lnTo>
                    <a:pt x="1017" y="530"/>
                  </a:lnTo>
                  <a:lnTo>
                    <a:pt x="1020" y="516"/>
                  </a:lnTo>
                  <a:lnTo>
                    <a:pt x="1021" y="503"/>
                  </a:lnTo>
                  <a:lnTo>
                    <a:pt x="1020" y="499"/>
                  </a:lnTo>
                  <a:lnTo>
                    <a:pt x="1022" y="497"/>
                  </a:lnTo>
                  <a:lnTo>
                    <a:pt x="1024" y="490"/>
                  </a:lnTo>
                  <a:lnTo>
                    <a:pt x="1029" y="488"/>
                  </a:lnTo>
                  <a:lnTo>
                    <a:pt x="1030" y="483"/>
                  </a:lnTo>
                  <a:lnTo>
                    <a:pt x="1034" y="479"/>
                  </a:lnTo>
                  <a:lnTo>
                    <a:pt x="1032" y="474"/>
                  </a:lnTo>
                  <a:lnTo>
                    <a:pt x="1026" y="474"/>
                  </a:lnTo>
                  <a:lnTo>
                    <a:pt x="1025" y="470"/>
                  </a:lnTo>
                  <a:lnTo>
                    <a:pt x="1025" y="453"/>
                  </a:lnTo>
                  <a:lnTo>
                    <a:pt x="1021" y="448"/>
                  </a:lnTo>
                  <a:lnTo>
                    <a:pt x="1025" y="442"/>
                  </a:lnTo>
                  <a:lnTo>
                    <a:pt x="1026" y="436"/>
                  </a:lnTo>
                  <a:lnTo>
                    <a:pt x="1029" y="435"/>
                  </a:lnTo>
                  <a:lnTo>
                    <a:pt x="1025" y="431"/>
                  </a:lnTo>
                  <a:lnTo>
                    <a:pt x="1025" y="426"/>
                  </a:lnTo>
                  <a:lnTo>
                    <a:pt x="1029" y="425"/>
                  </a:lnTo>
                  <a:lnTo>
                    <a:pt x="1030" y="420"/>
                  </a:lnTo>
                  <a:lnTo>
                    <a:pt x="1034" y="418"/>
                  </a:lnTo>
                  <a:lnTo>
                    <a:pt x="1035" y="416"/>
                  </a:lnTo>
                  <a:lnTo>
                    <a:pt x="1038" y="416"/>
                  </a:lnTo>
                  <a:lnTo>
                    <a:pt x="1038" y="410"/>
                  </a:lnTo>
                  <a:lnTo>
                    <a:pt x="1043" y="405"/>
                  </a:lnTo>
                  <a:lnTo>
                    <a:pt x="1051" y="409"/>
                  </a:lnTo>
                  <a:lnTo>
                    <a:pt x="1052" y="412"/>
                  </a:lnTo>
                  <a:lnTo>
                    <a:pt x="1055" y="414"/>
                  </a:lnTo>
                  <a:lnTo>
                    <a:pt x="1056" y="418"/>
                  </a:lnTo>
                  <a:lnTo>
                    <a:pt x="1061" y="415"/>
                  </a:lnTo>
                  <a:lnTo>
                    <a:pt x="1062" y="410"/>
                  </a:lnTo>
                  <a:lnTo>
                    <a:pt x="1071" y="405"/>
                  </a:lnTo>
                  <a:lnTo>
                    <a:pt x="1072" y="400"/>
                  </a:lnTo>
                  <a:lnTo>
                    <a:pt x="1076" y="399"/>
                  </a:lnTo>
                  <a:lnTo>
                    <a:pt x="1080" y="393"/>
                  </a:lnTo>
                  <a:lnTo>
                    <a:pt x="1079" y="386"/>
                  </a:lnTo>
                  <a:lnTo>
                    <a:pt x="1080" y="384"/>
                  </a:lnTo>
                  <a:lnTo>
                    <a:pt x="1089" y="369"/>
                  </a:lnTo>
                  <a:lnTo>
                    <a:pt x="1092" y="367"/>
                  </a:lnTo>
                  <a:lnTo>
                    <a:pt x="1093" y="365"/>
                  </a:lnTo>
                  <a:lnTo>
                    <a:pt x="1097" y="360"/>
                  </a:lnTo>
                  <a:lnTo>
                    <a:pt x="1102" y="357"/>
                  </a:lnTo>
                  <a:lnTo>
                    <a:pt x="1102" y="357"/>
                  </a:lnTo>
                  <a:lnTo>
                    <a:pt x="1125" y="345"/>
                  </a:lnTo>
                  <a:lnTo>
                    <a:pt x="1125" y="341"/>
                  </a:lnTo>
                  <a:lnTo>
                    <a:pt x="1129" y="336"/>
                  </a:lnTo>
                  <a:lnTo>
                    <a:pt x="1127" y="332"/>
                  </a:lnTo>
                  <a:lnTo>
                    <a:pt x="1129" y="330"/>
                  </a:lnTo>
                  <a:lnTo>
                    <a:pt x="1130" y="327"/>
                  </a:lnTo>
                  <a:lnTo>
                    <a:pt x="1133" y="325"/>
                  </a:lnTo>
                  <a:lnTo>
                    <a:pt x="1134" y="319"/>
                  </a:lnTo>
                  <a:lnTo>
                    <a:pt x="1140" y="314"/>
                  </a:lnTo>
                  <a:lnTo>
                    <a:pt x="1143" y="316"/>
                  </a:lnTo>
                  <a:lnTo>
                    <a:pt x="1140" y="308"/>
                  </a:lnTo>
                  <a:lnTo>
                    <a:pt x="1142" y="306"/>
                  </a:lnTo>
                  <a:lnTo>
                    <a:pt x="1145" y="298"/>
                  </a:lnTo>
                  <a:lnTo>
                    <a:pt x="1152" y="296"/>
                  </a:lnTo>
                  <a:lnTo>
                    <a:pt x="1158" y="291"/>
                  </a:lnTo>
                  <a:lnTo>
                    <a:pt x="1165" y="283"/>
                  </a:lnTo>
                  <a:lnTo>
                    <a:pt x="1173" y="283"/>
                  </a:lnTo>
                  <a:lnTo>
                    <a:pt x="1176" y="279"/>
                  </a:lnTo>
                  <a:lnTo>
                    <a:pt x="1182" y="276"/>
                  </a:lnTo>
                  <a:lnTo>
                    <a:pt x="1183" y="271"/>
                  </a:lnTo>
                  <a:lnTo>
                    <a:pt x="1188" y="269"/>
                  </a:lnTo>
                  <a:lnTo>
                    <a:pt x="1192" y="269"/>
                  </a:lnTo>
                  <a:lnTo>
                    <a:pt x="1199" y="262"/>
                  </a:lnTo>
                  <a:lnTo>
                    <a:pt x="1198" y="248"/>
                  </a:lnTo>
                  <a:lnTo>
                    <a:pt x="1202" y="246"/>
                  </a:lnTo>
                  <a:lnTo>
                    <a:pt x="1206" y="238"/>
                  </a:lnTo>
                  <a:lnTo>
                    <a:pt x="1215" y="232"/>
                  </a:lnTo>
                  <a:lnTo>
                    <a:pt x="1220" y="225"/>
                  </a:lnTo>
                  <a:lnTo>
                    <a:pt x="1229" y="220"/>
                  </a:lnTo>
                  <a:lnTo>
                    <a:pt x="1232" y="217"/>
                  </a:lnTo>
                  <a:lnTo>
                    <a:pt x="1233" y="213"/>
                  </a:lnTo>
                  <a:lnTo>
                    <a:pt x="1230" y="208"/>
                  </a:lnTo>
                  <a:lnTo>
                    <a:pt x="1222" y="205"/>
                  </a:lnTo>
                  <a:lnTo>
                    <a:pt x="1225" y="200"/>
                  </a:lnTo>
                  <a:lnTo>
                    <a:pt x="1227" y="199"/>
                  </a:lnTo>
                  <a:lnTo>
                    <a:pt x="1234" y="201"/>
                  </a:lnTo>
                  <a:lnTo>
                    <a:pt x="1236" y="199"/>
                  </a:lnTo>
                  <a:lnTo>
                    <a:pt x="1234" y="192"/>
                  </a:lnTo>
                  <a:lnTo>
                    <a:pt x="1228" y="187"/>
                  </a:lnTo>
                  <a:lnTo>
                    <a:pt x="1231" y="184"/>
                  </a:lnTo>
                  <a:lnTo>
                    <a:pt x="1232" y="180"/>
                  </a:lnTo>
                  <a:lnTo>
                    <a:pt x="1230" y="175"/>
                  </a:lnTo>
                  <a:lnTo>
                    <a:pt x="1224" y="175"/>
                  </a:lnTo>
                  <a:lnTo>
                    <a:pt x="1220" y="179"/>
                  </a:lnTo>
                  <a:lnTo>
                    <a:pt x="1214" y="179"/>
                  </a:lnTo>
                  <a:lnTo>
                    <a:pt x="1208" y="173"/>
                  </a:lnTo>
                  <a:lnTo>
                    <a:pt x="1206" y="147"/>
                  </a:lnTo>
                  <a:lnTo>
                    <a:pt x="1211" y="139"/>
                  </a:lnTo>
                  <a:lnTo>
                    <a:pt x="1211" y="136"/>
                  </a:lnTo>
                  <a:lnTo>
                    <a:pt x="1217" y="130"/>
                  </a:lnTo>
                  <a:lnTo>
                    <a:pt x="1218" y="126"/>
                  </a:lnTo>
                  <a:lnTo>
                    <a:pt x="1214" y="115"/>
                  </a:lnTo>
                  <a:lnTo>
                    <a:pt x="1216" y="110"/>
                  </a:lnTo>
                  <a:lnTo>
                    <a:pt x="1210" y="107"/>
                  </a:lnTo>
                  <a:lnTo>
                    <a:pt x="1210" y="103"/>
                  </a:lnTo>
                  <a:lnTo>
                    <a:pt x="1206" y="100"/>
                  </a:lnTo>
                  <a:lnTo>
                    <a:pt x="1199" y="101"/>
                  </a:lnTo>
                  <a:lnTo>
                    <a:pt x="1192" y="94"/>
                  </a:lnTo>
                  <a:lnTo>
                    <a:pt x="1190" y="93"/>
                  </a:lnTo>
                  <a:lnTo>
                    <a:pt x="1188" y="96"/>
                  </a:lnTo>
                  <a:lnTo>
                    <a:pt x="1185" y="92"/>
                  </a:lnTo>
                  <a:lnTo>
                    <a:pt x="1186" y="90"/>
                  </a:lnTo>
                  <a:lnTo>
                    <a:pt x="1183" y="83"/>
                  </a:lnTo>
                  <a:lnTo>
                    <a:pt x="1188" y="80"/>
                  </a:lnTo>
                  <a:lnTo>
                    <a:pt x="1189" y="77"/>
                  </a:lnTo>
                  <a:lnTo>
                    <a:pt x="1188" y="70"/>
                  </a:lnTo>
                  <a:lnTo>
                    <a:pt x="1190" y="65"/>
                  </a:lnTo>
                  <a:lnTo>
                    <a:pt x="1196" y="58"/>
                  </a:lnTo>
                  <a:lnTo>
                    <a:pt x="1186" y="48"/>
                  </a:lnTo>
                  <a:lnTo>
                    <a:pt x="1173" y="39"/>
                  </a:lnTo>
                  <a:lnTo>
                    <a:pt x="1146" y="26"/>
                  </a:lnTo>
                  <a:lnTo>
                    <a:pt x="1123" y="19"/>
                  </a:lnTo>
                  <a:lnTo>
                    <a:pt x="1096" y="18"/>
                  </a:lnTo>
                  <a:lnTo>
                    <a:pt x="1072" y="10"/>
                  </a:lnTo>
                  <a:lnTo>
                    <a:pt x="1069" y="11"/>
                  </a:lnTo>
                  <a:lnTo>
                    <a:pt x="1066" y="13"/>
                  </a:lnTo>
                  <a:lnTo>
                    <a:pt x="1058" y="24"/>
                  </a:lnTo>
                  <a:lnTo>
                    <a:pt x="1049" y="28"/>
                  </a:lnTo>
                  <a:lnTo>
                    <a:pt x="1045" y="34"/>
                  </a:lnTo>
                  <a:lnTo>
                    <a:pt x="1050" y="46"/>
                  </a:lnTo>
                  <a:lnTo>
                    <a:pt x="1061" y="77"/>
                  </a:lnTo>
                  <a:lnTo>
                    <a:pt x="1067" y="74"/>
                  </a:lnTo>
                  <a:lnTo>
                    <a:pt x="1069" y="88"/>
                  </a:lnTo>
                  <a:lnTo>
                    <a:pt x="1066" y="96"/>
                  </a:lnTo>
                  <a:lnTo>
                    <a:pt x="1060" y="106"/>
                  </a:lnTo>
                  <a:lnTo>
                    <a:pt x="1055" y="111"/>
                  </a:lnTo>
                  <a:lnTo>
                    <a:pt x="1045" y="113"/>
                  </a:lnTo>
                  <a:lnTo>
                    <a:pt x="1036" y="113"/>
                  </a:lnTo>
                  <a:lnTo>
                    <a:pt x="1035" y="122"/>
                  </a:lnTo>
                  <a:lnTo>
                    <a:pt x="1038" y="130"/>
                  </a:lnTo>
                  <a:lnTo>
                    <a:pt x="1037" y="133"/>
                  </a:lnTo>
                  <a:lnTo>
                    <a:pt x="1036" y="138"/>
                  </a:lnTo>
                  <a:lnTo>
                    <a:pt x="1035" y="140"/>
                  </a:lnTo>
                  <a:lnTo>
                    <a:pt x="1034" y="141"/>
                  </a:lnTo>
                  <a:lnTo>
                    <a:pt x="1031" y="144"/>
                  </a:lnTo>
                  <a:lnTo>
                    <a:pt x="1027" y="144"/>
                  </a:lnTo>
                  <a:lnTo>
                    <a:pt x="1018" y="139"/>
                  </a:lnTo>
                  <a:lnTo>
                    <a:pt x="1011" y="136"/>
                  </a:lnTo>
                  <a:lnTo>
                    <a:pt x="1011" y="121"/>
                  </a:lnTo>
                  <a:lnTo>
                    <a:pt x="1015" y="114"/>
                  </a:lnTo>
                  <a:lnTo>
                    <a:pt x="1017" y="113"/>
                  </a:lnTo>
                  <a:lnTo>
                    <a:pt x="1020" y="110"/>
                  </a:lnTo>
                  <a:lnTo>
                    <a:pt x="1015" y="100"/>
                  </a:lnTo>
                  <a:lnTo>
                    <a:pt x="1011" y="96"/>
                  </a:lnTo>
                  <a:lnTo>
                    <a:pt x="1009" y="89"/>
                  </a:lnTo>
                  <a:lnTo>
                    <a:pt x="1009" y="86"/>
                  </a:lnTo>
                  <a:lnTo>
                    <a:pt x="1005" y="86"/>
                  </a:lnTo>
                  <a:lnTo>
                    <a:pt x="987" y="94"/>
                  </a:lnTo>
                  <a:lnTo>
                    <a:pt x="984" y="102"/>
                  </a:lnTo>
                  <a:lnTo>
                    <a:pt x="981" y="97"/>
                  </a:lnTo>
                  <a:lnTo>
                    <a:pt x="958" y="119"/>
                  </a:lnTo>
                  <a:lnTo>
                    <a:pt x="948" y="126"/>
                  </a:lnTo>
                  <a:lnTo>
                    <a:pt x="941" y="125"/>
                  </a:lnTo>
                  <a:lnTo>
                    <a:pt x="932" y="121"/>
                  </a:lnTo>
                  <a:lnTo>
                    <a:pt x="921" y="120"/>
                  </a:lnTo>
                  <a:lnTo>
                    <a:pt x="913" y="118"/>
                  </a:lnTo>
                  <a:lnTo>
                    <a:pt x="910" y="119"/>
                  </a:lnTo>
                  <a:lnTo>
                    <a:pt x="902" y="124"/>
                  </a:lnTo>
                  <a:lnTo>
                    <a:pt x="894" y="125"/>
                  </a:lnTo>
                  <a:lnTo>
                    <a:pt x="885" y="133"/>
                  </a:lnTo>
                  <a:lnTo>
                    <a:pt x="878" y="142"/>
                  </a:lnTo>
                  <a:lnTo>
                    <a:pt x="876" y="157"/>
                  </a:lnTo>
                  <a:lnTo>
                    <a:pt x="871" y="158"/>
                  </a:lnTo>
                  <a:lnTo>
                    <a:pt x="866" y="150"/>
                  </a:lnTo>
                  <a:lnTo>
                    <a:pt x="864" y="149"/>
                  </a:lnTo>
                  <a:lnTo>
                    <a:pt x="861" y="150"/>
                  </a:lnTo>
                  <a:lnTo>
                    <a:pt x="856" y="151"/>
                  </a:lnTo>
                  <a:lnTo>
                    <a:pt x="852" y="152"/>
                  </a:lnTo>
                  <a:lnTo>
                    <a:pt x="847" y="154"/>
                  </a:lnTo>
                  <a:lnTo>
                    <a:pt x="846" y="154"/>
                  </a:lnTo>
                  <a:lnTo>
                    <a:pt x="833" y="152"/>
                  </a:lnTo>
                  <a:lnTo>
                    <a:pt x="830" y="152"/>
                  </a:lnTo>
                  <a:lnTo>
                    <a:pt x="825" y="151"/>
                  </a:lnTo>
                  <a:lnTo>
                    <a:pt x="826" y="147"/>
                  </a:lnTo>
                  <a:lnTo>
                    <a:pt x="828" y="144"/>
                  </a:lnTo>
                  <a:lnTo>
                    <a:pt x="834" y="143"/>
                  </a:lnTo>
                  <a:lnTo>
                    <a:pt x="839" y="139"/>
                  </a:lnTo>
                  <a:lnTo>
                    <a:pt x="843" y="141"/>
                  </a:lnTo>
                  <a:lnTo>
                    <a:pt x="846" y="136"/>
                  </a:lnTo>
                  <a:lnTo>
                    <a:pt x="846" y="128"/>
                  </a:lnTo>
                  <a:lnTo>
                    <a:pt x="841" y="119"/>
                  </a:lnTo>
                  <a:lnTo>
                    <a:pt x="843" y="113"/>
                  </a:lnTo>
                  <a:lnTo>
                    <a:pt x="845" y="105"/>
                  </a:lnTo>
                  <a:lnTo>
                    <a:pt x="846" y="103"/>
                  </a:lnTo>
                  <a:lnTo>
                    <a:pt x="848" y="101"/>
                  </a:lnTo>
                  <a:lnTo>
                    <a:pt x="846" y="98"/>
                  </a:lnTo>
                  <a:lnTo>
                    <a:pt x="842" y="97"/>
                  </a:lnTo>
                  <a:lnTo>
                    <a:pt x="842" y="95"/>
                  </a:lnTo>
                  <a:lnTo>
                    <a:pt x="844" y="94"/>
                  </a:lnTo>
                  <a:lnTo>
                    <a:pt x="861" y="90"/>
                  </a:lnTo>
                  <a:lnTo>
                    <a:pt x="865" y="87"/>
                  </a:lnTo>
                  <a:lnTo>
                    <a:pt x="855" y="87"/>
                  </a:lnTo>
                  <a:lnTo>
                    <a:pt x="842" y="87"/>
                  </a:lnTo>
                  <a:lnTo>
                    <a:pt x="830" y="95"/>
                  </a:lnTo>
                  <a:lnTo>
                    <a:pt x="806" y="111"/>
                  </a:lnTo>
                  <a:lnTo>
                    <a:pt x="796" y="121"/>
                  </a:lnTo>
                  <a:lnTo>
                    <a:pt x="799" y="121"/>
                  </a:lnTo>
                  <a:lnTo>
                    <a:pt x="803" y="123"/>
                  </a:lnTo>
                  <a:lnTo>
                    <a:pt x="806" y="130"/>
                  </a:lnTo>
                  <a:lnTo>
                    <a:pt x="808" y="132"/>
                  </a:lnTo>
                  <a:lnTo>
                    <a:pt x="806" y="137"/>
                  </a:lnTo>
                  <a:lnTo>
                    <a:pt x="800" y="141"/>
                  </a:lnTo>
                  <a:lnTo>
                    <a:pt x="798" y="144"/>
                  </a:lnTo>
                  <a:lnTo>
                    <a:pt x="795" y="145"/>
                  </a:lnTo>
                  <a:lnTo>
                    <a:pt x="793" y="144"/>
                  </a:lnTo>
                  <a:lnTo>
                    <a:pt x="790" y="142"/>
                  </a:lnTo>
                  <a:lnTo>
                    <a:pt x="792" y="138"/>
                  </a:lnTo>
                  <a:lnTo>
                    <a:pt x="794" y="134"/>
                  </a:lnTo>
                  <a:lnTo>
                    <a:pt x="789" y="128"/>
                  </a:lnTo>
                  <a:lnTo>
                    <a:pt x="787" y="127"/>
                  </a:lnTo>
                  <a:lnTo>
                    <a:pt x="785" y="127"/>
                  </a:lnTo>
                  <a:lnTo>
                    <a:pt x="773" y="133"/>
                  </a:lnTo>
                  <a:lnTo>
                    <a:pt x="763" y="139"/>
                  </a:lnTo>
                  <a:lnTo>
                    <a:pt x="756" y="143"/>
                  </a:lnTo>
                  <a:lnTo>
                    <a:pt x="748" y="144"/>
                  </a:lnTo>
                  <a:lnTo>
                    <a:pt x="743" y="147"/>
                  </a:lnTo>
                  <a:lnTo>
                    <a:pt x="734" y="155"/>
                  </a:lnTo>
                  <a:lnTo>
                    <a:pt x="729" y="159"/>
                  </a:lnTo>
                  <a:lnTo>
                    <a:pt x="719" y="168"/>
                  </a:lnTo>
                  <a:lnTo>
                    <a:pt x="694" y="185"/>
                  </a:lnTo>
                  <a:lnTo>
                    <a:pt x="688" y="186"/>
                  </a:lnTo>
                  <a:lnTo>
                    <a:pt x="684" y="185"/>
                  </a:lnTo>
                  <a:lnTo>
                    <a:pt x="682" y="182"/>
                  </a:lnTo>
                  <a:lnTo>
                    <a:pt x="680" y="184"/>
                  </a:lnTo>
                  <a:lnTo>
                    <a:pt x="682" y="188"/>
                  </a:lnTo>
                  <a:lnTo>
                    <a:pt x="685" y="196"/>
                  </a:lnTo>
                  <a:lnTo>
                    <a:pt x="684" y="201"/>
                  </a:lnTo>
                  <a:lnTo>
                    <a:pt x="678" y="199"/>
                  </a:lnTo>
                  <a:lnTo>
                    <a:pt x="666" y="203"/>
                  </a:lnTo>
                  <a:lnTo>
                    <a:pt x="653" y="208"/>
                  </a:lnTo>
                  <a:lnTo>
                    <a:pt x="653" y="215"/>
                  </a:lnTo>
                  <a:lnTo>
                    <a:pt x="655" y="220"/>
                  </a:lnTo>
                  <a:lnTo>
                    <a:pt x="652" y="227"/>
                  </a:lnTo>
                  <a:lnTo>
                    <a:pt x="650" y="234"/>
                  </a:lnTo>
                  <a:lnTo>
                    <a:pt x="648" y="253"/>
                  </a:lnTo>
                  <a:lnTo>
                    <a:pt x="647" y="259"/>
                  </a:lnTo>
                  <a:lnTo>
                    <a:pt x="641" y="262"/>
                  </a:lnTo>
                  <a:lnTo>
                    <a:pt x="615" y="271"/>
                  </a:lnTo>
                  <a:lnTo>
                    <a:pt x="611" y="271"/>
                  </a:lnTo>
                  <a:lnTo>
                    <a:pt x="609" y="273"/>
                  </a:lnTo>
                  <a:lnTo>
                    <a:pt x="608" y="271"/>
                  </a:lnTo>
                  <a:lnTo>
                    <a:pt x="603" y="270"/>
                  </a:lnTo>
                  <a:lnTo>
                    <a:pt x="596" y="270"/>
                  </a:lnTo>
                  <a:lnTo>
                    <a:pt x="594" y="269"/>
                  </a:lnTo>
                  <a:lnTo>
                    <a:pt x="590" y="265"/>
                  </a:lnTo>
                  <a:lnTo>
                    <a:pt x="585" y="258"/>
                  </a:lnTo>
                  <a:lnTo>
                    <a:pt x="580" y="242"/>
                  </a:lnTo>
                  <a:lnTo>
                    <a:pt x="567" y="234"/>
                  </a:lnTo>
                  <a:lnTo>
                    <a:pt x="560" y="228"/>
                  </a:lnTo>
                  <a:lnTo>
                    <a:pt x="559" y="223"/>
                  </a:lnTo>
                  <a:lnTo>
                    <a:pt x="560" y="218"/>
                  </a:lnTo>
                  <a:lnTo>
                    <a:pt x="574" y="200"/>
                  </a:lnTo>
                  <a:lnTo>
                    <a:pt x="579" y="195"/>
                  </a:lnTo>
                  <a:lnTo>
                    <a:pt x="599" y="189"/>
                  </a:lnTo>
                  <a:lnTo>
                    <a:pt x="608" y="188"/>
                  </a:lnTo>
                  <a:lnTo>
                    <a:pt x="615" y="186"/>
                  </a:lnTo>
                  <a:lnTo>
                    <a:pt x="615" y="176"/>
                  </a:lnTo>
                  <a:lnTo>
                    <a:pt x="608" y="163"/>
                  </a:lnTo>
                  <a:lnTo>
                    <a:pt x="599" y="149"/>
                  </a:lnTo>
                  <a:lnTo>
                    <a:pt x="590" y="133"/>
                  </a:lnTo>
                  <a:lnTo>
                    <a:pt x="578" y="127"/>
                  </a:lnTo>
                  <a:lnTo>
                    <a:pt x="564" y="124"/>
                  </a:lnTo>
                  <a:lnTo>
                    <a:pt x="535" y="127"/>
                  </a:lnTo>
                  <a:lnTo>
                    <a:pt x="532" y="127"/>
                  </a:lnTo>
                  <a:lnTo>
                    <a:pt x="513" y="115"/>
                  </a:lnTo>
                  <a:lnTo>
                    <a:pt x="511" y="115"/>
                  </a:lnTo>
                  <a:lnTo>
                    <a:pt x="509" y="116"/>
                  </a:lnTo>
                  <a:lnTo>
                    <a:pt x="510" y="119"/>
                  </a:lnTo>
                  <a:lnTo>
                    <a:pt x="511" y="121"/>
                  </a:lnTo>
                  <a:lnTo>
                    <a:pt x="535" y="145"/>
                  </a:lnTo>
                  <a:lnTo>
                    <a:pt x="537" y="152"/>
                  </a:lnTo>
                  <a:lnTo>
                    <a:pt x="537" y="160"/>
                  </a:lnTo>
                  <a:lnTo>
                    <a:pt x="537" y="164"/>
                  </a:lnTo>
                  <a:lnTo>
                    <a:pt x="537" y="168"/>
                  </a:lnTo>
                  <a:lnTo>
                    <a:pt x="537" y="174"/>
                  </a:lnTo>
                  <a:lnTo>
                    <a:pt x="531" y="201"/>
                  </a:lnTo>
                  <a:lnTo>
                    <a:pt x="526" y="221"/>
                  </a:lnTo>
                  <a:lnTo>
                    <a:pt x="524" y="230"/>
                  </a:lnTo>
                  <a:lnTo>
                    <a:pt x="523" y="236"/>
                  </a:lnTo>
                  <a:lnTo>
                    <a:pt x="526" y="242"/>
                  </a:lnTo>
                  <a:lnTo>
                    <a:pt x="532" y="243"/>
                  </a:lnTo>
                  <a:lnTo>
                    <a:pt x="539" y="249"/>
                  </a:lnTo>
                  <a:lnTo>
                    <a:pt x="543" y="256"/>
                  </a:lnTo>
                  <a:lnTo>
                    <a:pt x="544" y="262"/>
                  </a:lnTo>
                  <a:lnTo>
                    <a:pt x="544" y="273"/>
                  </a:lnTo>
                  <a:lnTo>
                    <a:pt x="546" y="283"/>
                  </a:lnTo>
                  <a:lnTo>
                    <a:pt x="540" y="299"/>
                  </a:lnTo>
                  <a:lnTo>
                    <a:pt x="537" y="305"/>
                  </a:lnTo>
                  <a:lnTo>
                    <a:pt x="533" y="318"/>
                  </a:lnTo>
                  <a:lnTo>
                    <a:pt x="535" y="328"/>
                  </a:lnTo>
                  <a:lnTo>
                    <a:pt x="534" y="332"/>
                  </a:lnTo>
                  <a:lnTo>
                    <a:pt x="533" y="336"/>
                  </a:lnTo>
                  <a:lnTo>
                    <a:pt x="531" y="333"/>
                  </a:lnTo>
                  <a:lnTo>
                    <a:pt x="528" y="329"/>
                  </a:lnTo>
                  <a:lnTo>
                    <a:pt x="525" y="325"/>
                  </a:lnTo>
                  <a:lnTo>
                    <a:pt x="521" y="324"/>
                  </a:lnTo>
                  <a:lnTo>
                    <a:pt x="518" y="325"/>
                  </a:lnTo>
                  <a:lnTo>
                    <a:pt x="515" y="327"/>
                  </a:lnTo>
                  <a:lnTo>
                    <a:pt x="516" y="323"/>
                  </a:lnTo>
                  <a:lnTo>
                    <a:pt x="519" y="317"/>
                  </a:lnTo>
                  <a:lnTo>
                    <a:pt x="518" y="314"/>
                  </a:lnTo>
                  <a:lnTo>
                    <a:pt x="516" y="311"/>
                  </a:lnTo>
                  <a:lnTo>
                    <a:pt x="505" y="304"/>
                  </a:lnTo>
                  <a:lnTo>
                    <a:pt x="498" y="303"/>
                  </a:lnTo>
                  <a:lnTo>
                    <a:pt x="492" y="304"/>
                  </a:lnTo>
                  <a:lnTo>
                    <a:pt x="485" y="303"/>
                  </a:lnTo>
                  <a:lnTo>
                    <a:pt x="481" y="299"/>
                  </a:lnTo>
                  <a:lnTo>
                    <a:pt x="476" y="296"/>
                  </a:lnTo>
                  <a:lnTo>
                    <a:pt x="473" y="295"/>
                  </a:lnTo>
                  <a:lnTo>
                    <a:pt x="469" y="300"/>
                  </a:lnTo>
                  <a:lnTo>
                    <a:pt x="459" y="316"/>
                  </a:lnTo>
                  <a:lnTo>
                    <a:pt x="450" y="327"/>
                  </a:lnTo>
                  <a:lnTo>
                    <a:pt x="437" y="335"/>
                  </a:lnTo>
                  <a:lnTo>
                    <a:pt x="427" y="338"/>
                  </a:lnTo>
                  <a:lnTo>
                    <a:pt x="425" y="339"/>
                  </a:lnTo>
                  <a:lnTo>
                    <a:pt x="419" y="349"/>
                  </a:lnTo>
                  <a:lnTo>
                    <a:pt x="413" y="356"/>
                  </a:lnTo>
                  <a:lnTo>
                    <a:pt x="396" y="368"/>
                  </a:lnTo>
                  <a:lnTo>
                    <a:pt x="395" y="373"/>
                  </a:lnTo>
                  <a:lnTo>
                    <a:pt x="395" y="379"/>
                  </a:lnTo>
                  <a:lnTo>
                    <a:pt x="396" y="387"/>
                  </a:lnTo>
                  <a:lnTo>
                    <a:pt x="400" y="394"/>
                  </a:lnTo>
                  <a:lnTo>
                    <a:pt x="407" y="409"/>
                  </a:lnTo>
                  <a:lnTo>
                    <a:pt x="412" y="414"/>
                  </a:lnTo>
                  <a:lnTo>
                    <a:pt x="414" y="421"/>
                  </a:lnTo>
                  <a:lnTo>
                    <a:pt x="417" y="430"/>
                  </a:lnTo>
                  <a:lnTo>
                    <a:pt x="416" y="432"/>
                  </a:lnTo>
                  <a:lnTo>
                    <a:pt x="409" y="429"/>
                  </a:lnTo>
                  <a:lnTo>
                    <a:pt x="405" y="431"/>
                  </a:lnTo>
                  <a:lnTo>
                    <a:pt x="398" y="437"/>
                  </a:lnTo>
                  <a:lnTo>
                    <a:pt x="397" y="439"/>
                  </a:lnTo>
                  <a:lnTo>
                    <a:pt x="395" y="445"/>
                  </a:lnTo>
                  <a:lnTo>
                    <a:pt x="389" y="445"/>
                  </a:lnTo>
                  <a:lnTo>
                    <a:pt x="373" y="435"/>
                  </a:lnTo>
                  <a:lnTo>
                    <a:pt x="359" y="429"/>
                  </a:lnTo>
                  <a:lnTo>
                    <a:pt x="356" y="429"/>
                  </a:lnTo>
                  <a:lnTo>
                    <a:pt x="353" y="426"/>
                  </a:lnTo>
                  <a:lnTo>
                    <a:pt x="352" y="424"/>
                  </a:lnTo>
                  <a:lnTo>
                    <a:pt x="346" y="425"/>
                  </a:lnTo>
                  <a:lnTo>
                    <a:pt x="343" y="425"/>
                  </a:lnTo>
                  <a:lnTo>
                    <a:pt x="339" y="423"/>
                  </a:lnTo>
                  <a:lnTo>
                    <a:pt x="324" y="405"/>
                  </a:lnTo>
                  <a:lnTo>
                    <a:pt x="312" y="399"/>
                  </a:lnTo>
                  <a:lnTo>
                    <a:pt x="309" y="399"/>
                  </a:lnTo>
                  <a:lnTo>
                    <a:pt x="304" y="401"/>
                  </a:lnTo>
                  <a:lnTo>
                    <a:pt x="301" y="414"/>
                  </a:lnTo>
                  <a:lnTo>
                    <a:pt x="296" y="418"/>
                  </a:lnTo>
                  <a:lnTo>
                    <a:pt x="292" y="418"/>
                  </a:lnTo>
                  <a:lnTo>
                    <a:pt x="292" y="425"/>
                  </a:lnTo>
                  <a:lnTo>
                    <a:pt x="294" y="429"/>
                  </a:lnTo>
                  <a:lnTo>
                    <a:pt x="295" y="432"/>
                  </a:lnTo>
                  <a:lnTo>
                    <a:pt x="300" y="437"/>
                  </a:lnTo>
                  <a:lnTo>
                    <a:pt x="309" y="451"/>
                  </a:lnTo>
                  <a:lnTo>
                    <a:pt x="313" y="457"/>
                  </a:lnTo>
                  <a:lnTo>
                    <a:pt x="316" y="460"/>
                  </a:lnTo>
                  <a:lnTo>
                    <a:pt x="321" y="460"/>
                  </a:lnTo>
                  <a:lnTo>
                    <a:pt x="331" y="458"/>
                  </a:lnTo>
                  <a:lnTo>
                    <a:pt x="334" y="461"/>
                  </a:lnTo>
                  <a:lnTo>
                    <a:pt x="337" y="464"/>
                  </a:lnTo>
                  <a:lnTo>
                    <a:pt x="338" y="472"/>
                  </a:lnTo>
                  <a:lnTo>
                    <a:pt x="341" y="481"/>
                  </a:lnTo>
                  <a:lnTo>
                    <a:pt x="342" y="486"/>
                  </a:lnTo>
                  <a:lnTo>
                    <a:pt x="338" y="491"/>
                  </a:lnTo>
                  <a:lnTo>
                    <a:pt x="327" y="495"/>
                  </a:lnTo>
                  <a:lnTo>
                    <a:pt x="321" y="501"/>
                  </a:lnTo>
                  <a:lnTo>
                    <a:pt x="319" y="500"/>
                  </a:lnTo>
                  <a:lnTo>
                    <a:pt x="306" y="494"/>
                  </a:lnTo>
                  <a:lnTo>
                    <a:pt x="298" y="491"/>
                  </a:lnTo>
                  <a:lnTo>
                    <a:pt x="287" y="487"/>
                  </a:lnTo>
                  <a:lnTo>
                    <a:pt x="285" y="485"/>
                  </a:lnTo>
                  <a:lnTo>
                    <a:pt x="280" y="473"/>
                  </a:lnTo>
                  <a:lnTo>
                    <a:pt x="269" y="463"/>
                  </a:lnTo>
                  <a:lnTo>
                    <a:pt x="264" y="459"/>
                  </a:lnTo>
                  <a:lnTo>
                    <a:pt x="257" y="462"/>
                  </a:lnTo>
                  <a:lnTo>
                    <a:pt x="252" y="461"/>
                  </a:lnTo>
                  <a:lnTo>
                    <a:pt x="244" y="455"/>
                  </a:lnTo>
                  <a:lnTo>
                    <a:pt x="239" y="447"/>
                  </a:lnTo>
                  <a:lnTo>
                    <a:pt x="239" y="436"/>
                  </a:lnTo>
                  <a:lnTo>
                    <a:pt x="241" y="433"/>
                  </a:lnTo>
                  <a:lnTo>
                    <a:pt x="242" y="432"/>
                  </a:lnTo>
                  <a:lnTo>
                    <a:pt x="238" y="428"/>
                  </a:lnTo>
                  <a:lnTo>
                    <a:pt x="238" y="420"/>
                  </a:lnTo>
                  <a:lnTo>
                    <a:pt x="237" y="415"/>
                  </a:lnTo>
                  <a:lnTo>
                    <a:pt x="233" y="401"/>
                  </a:lnTo>
                  <a:lnTo>
                    <a:pt x="228" y="393"/>
                  </a:lnTo>
                  <a:lnTo>
                    <a:pt x="225" y="384"/>
                  </a:lnTo>
                  <a:lnTo>
                    <a:pt x="229" y="379"/>
                  </a:lnTo>
                  <a:lnTo>
                    <a:pt x="231" y="375"/>
                  </a:lnTo>
                  <a:lnTo>
                    <a:pt x="234" y="363"/>
                  </a:lnTo>
                  <a:lnTo>
                    <a:pt x="235" y="359"/>
                  </a:lnTo>
                  <a:lnTo>
                    <a:pt x="236" y="355"/>
                  </a:lnTo>
                  <a:lnTo>
                    <a:pt x="237" y="351"/>
                  </a:lnTo>
                  <a:lnTo>
                    <a:pt x="236" y="347"/>
                  </a:lnTo>
                  <a:lnTo>
                    <a:pt x="234" y="341"/>
                  </a:lnTo>
                  <a:lnTo>
                    <a:pt x="224" y="327"/>
                  </a:lnTo>
                  <a:lnTo>
                    <a:pt x="215" y="319"/>
                  </a:lnTo>
                  <a:lnTo>
                    <a:pt x="198" y="311"/>
                  </a:lnTo>
                  <a:lnTo>
                    <a:pt x="193" y="312"/>
                  </a:lnTo>
                  <a:lnTo>
                    <a:pt x="191" y="311"/>
                  </a:lnTo>
                  <a:lnTo>
                    <a:pt x="195" y="310"/>
                  </a:lnTo>
                  <a:lnTo>
                    <a:pt x="199" y="306"/>
                  </a:lnTo>
                  <a:lnTo>
                    <a:pt x="201" y="301"/>
                  </a:lnTo>
                  <a:lnTo>
                    <a:pt x="196" y="300"/>
                  </a:lnTo>
                  <a:lnTo>
                    <a:pt x="193" y="299"/>
                  </a:lnTo>
                  <a:lnTo>
                    <a:pt x="187" y="295"/>
                  </a:lnTo>
                  <a:lnTo>
                    <a:pt x="186" y="291"/>
                  </a:lnTo>
                  <a:lnTo>
                    <a:pt x="187" y="289"/>
                  </a:lnTo>
                  <a:lnTo>
                    <a:pt x="186" y="283"/>
                  </a:lnTo>
                  <a:lnTo>
                    <a:pt x="178" y="281"/>
                  </a:lnTo>
                  <a:lnTo>
                    <a:pt x="175" y="280"/>
                  </a:lnTo>
                  <a:lnTo>
                    <a:pt x="175" y="278"/>
                  </a:lnTo>
                  <a:lnTo>
                    <a:pt x="170" y="271"/>
                  </a:lnTo>
                  <a:lnTo>
                    <a:pt x="163" y="264"/>
                  </a:lnTo>
                  <a:lnTo>
                    <a:pt x="164" y="256"/>
                  </a:lnTo>
                  <a:lnTo>
                    <a:pt x="159" y="251"/>
                  </a:lnTo>
                  <a:lnTo>
                    <a:pt x="154" y="248"/>
                  </a:lnTo>
                  <a:lnTo>
                    <a:pt x="147" y="247"/>
                  </a:lnTo>
                  <a:lnTo>
                    <a:pt x="144" y="243"/>
                  </a:lnTo>
                  <a:lnTo>
                    <a:pt x="160" y="245"/>
                  </a:lnTo>
                  <a:lnTo>
                    <a:pt x="178" y="249"/>
                  </a:lnTo>
                  <a:lnTo>
                    <a:pt x="176" y="252"/>
                  </a:lnTo>
                  <a:lnTo>
                    <a:pt x="175" y="255"/>
                  </a:lnTo>
                  <a:lnTo>
                    <a:pt x="180" y="264"/>
                  </a:lnTo>
                  <a:lnTo>
                    <a:pt x="184" y="270"/>
                  </a:lnTo>
                  <a:lnTo>
                    <a:pt x="195" y="276"/>
                  </a:lnTo>
                  <a:lnTo>
                    <a:pt x="197" y="276"/>
                  </a:lnTo>
                  <a:lnTo>
                    <a:pt x="199" y="275"/>
                  </a:lnTo>
                  <a:lnTo>
                    <a:pt x="204" y="277"/>
                  </a:lnTo>
                  <a:lnTo>
                    <a:pt x="208" y="281"/>
                  </a:lnTo>
                  <a:lnTo>
                    <a:pt x="216" y="281"/>
                  </a:lnTo>
                  <a:lnTo>
                    <a:pt x="226" y="285"/>
                  </a:lnTo>
                  <a:lnTo>
                    <a:pt x="225" y="287"/>
                  </a:lnTo>
                  <a:lnTo>
                    <a:pt x="224" y="288"/>
                  </a:lnTo>
                  <a:lnTo>
                    <a:pt x="227" y="293"/>
                  </a:lnTo>
                  <a:lnTo>
                    <a:pt x="231" y="292"/>
                  </a:lnTo>
                  <a:lnTo>
                    <a:pt x="238" y="288"/>
                  </a:lnTo>
                  <a:lnTo>
                    <a:pt x="255" y="303"/>
                  </a:lnTo>
                  <a:lnTo>
                    <a:pt x="259" y="305"/>
                  </a:lnTo>
                  <a:lnTo>
                    <a:pt x="287" y="312"/>
                  </a:lnTo>
                  <a:lnTo>
                    <a:pt x="300" y="314"/>
                  </a:lnTo>
                  <a:lnTo>
                    <a:pt x="307" y="315"/>
                  </a:lnTo>
                  <a:lnTo>
                    <a:pt x="316" y="319"/>
                  </a:lnTo>
                  <a:lnTo>
                    <a:pt x="327" y="327"/>
                  </a:lnTo>
                  <a:lnTo>
                    <a:pt x="336" y="329"/>
                  </a:lnTo>
                  <a:lnTo>
                    <a:pt x="352" y="332"/>
                  </a:lnTo>
                  <a:lnTo>
                    <a:pt x="360" y="332"/>
                  </a:lnTo>
                  <a:lnTo>
                    <a:pt x="380" y="326"/>
                  </a:lnTo>
                  <a:lnTo>
                    <a:pt x="406" y="313"/>
                  </a:lnTo>
                  <a:lnTo>
                    <a:pt x="419" y="301"/>
                  </a:lnTo>
                  <a:lnTo>
                    <a:pt x="441" y="271"/>
                  </a:lnTo>
                  <a:lnTo>
                    <a:pt x="443" y="264"/>
                  </a:lnTo>
                  <a:lnTo>
                    <a:pt x="446" y="247"/>
                  </a:lnTo>
                  <a:lnTo>
                    <a:pt x="446" y="240"/>
                  </a:lnTo>
                  <a:lnTo>
                    <a:pt x="443" y="239"/>
                  </a:lnTo>
                  <a:lnTo>
                    <a:pt x="439" y="235"/>
                  </a:lnTo>
                  <a:lnTo>
                    <a:pt x="439" y="225"/>
                  </a:lnTo>
                  <a:lnTo>
                    <a:pt x="436" y="220"/>
                  </a:lnTo>
                  <a:lnTo>
                    <a:pt x="433" y="197"/>
                  </a:lnTo>
                  <a:lnTo>
                    <a:pt x="427" y="195"/>
                  </a:lnTo>
                  <a:lnTo>
                    <a:pt x="423" y="193"/>
                  </a:lnTo>
                  <a:lnTo>
                    <a:pt x="419" y="191"/>
                  </a:lnTo>
                  <a:lnTo>
                    <a:pt x="415" y="188"/>
                  </a:lnTo>
                  <a:lnTo>
                    <a:pt x="409" y="179"/>
                  </a:lnTo>
                  <a:lnTo>
                    <a:pt x="404" y="173"/>
                  </a:lnTo>
                  <a:lnTo>
                    <a:pt x="400" y="164"/>
                  </a:lnTo>
                  <a:lnTo>
                    <a:pt x="396" y="161"/>
                  </a:lnTo>
                  <a:lnTo>
                    <a:pt x="395" y="160"/>
                  </a:lnTo>
                  <a:lnTo>
                    <a:pt x="396" y="164"/>
                  </a:lnTo>
                  <a:lnTo>
                    <a:pt x="397" y="169"/>
                  </a:lnTo>
                  <a:lnTo>
                    <a:pt x="389" y="168"/>
                  </a:lnTo>
                  <a:lnTo>
                    <a:pt x="365" y="145"/>
                  </a:lnTo>
                  <a:lnTo>
                    <a:pt x="362" y="144"/>
                  </a:lnTo>
                  <a:lnTo>
                    <a:pt x="360" y="146"/>
                  </a:lnTo>
                  <a:lnTo>
                    <a:pt x="353" y="143"/>
                  </a:lnTo>
                  <a:lnTo>
                    <a:pt x="350" y="138"/>
                  </a:lnTo>
                  <a:lnTo>
                    <a:pt x="331" y="114"/>
                  </a:lnTo>
                  <a:lnTo>
                    <a:pt x="295" y="86"/>
                  </a:lnTo>
                  <a:lnTo>
                    <a:pt x="270" y="70"/>
                  </a:lnTo>
                  <a:lnTo>
                    <a:pt x="253" y="63"/>
                  </a:lnTo>
                  <a:lnTo>
                    <a:pt x="251" y="63"/>
                  </a:lnTo>
                  <a:lnTo>
                    <a:pt x="249" y="66"/>
                  </a:lnTo>
                  <a:lnTo>
                    <a:pt x="244" y="67"/>
                  </a:lnTo>
                  <a:lnTo>
                    <a:pt x="239" y="67"/>
                  </a:lnTo>
                  <a:lnTo>
                    <a:pt x="223" y="60"/>
                  </a:lnTo>
                  <a:lnTo>
                    <a:pt x="218" y="59"/>
                  </a:lnTo>
                  <a:lnTo>
                    <a:pt x="201" y="59"/>
                  </a:lnTo>
                  <a:lnTo>
                    <a:pt x="200" y="61"/>
                  </a:lnTo>
                  <a:lnTo>
                    <a:pt x="194" y="75"/>
                  </a:lnTo>
                  <a:lnTo>
                    <a:pt x="190" y="78"/>
                  </a:lnTo>
                  <a:lnTo>
                    <a:pt x="184" y="81"/>
                  </a:lnTo>
                  <a:lnTo>
                    <a:pt x="186" y="76"/>
                  </a:lnTo>
                  <a:lnTo>
                    <a:pt x="190" y="74"/>
                  </a:lnTo>
                  <a:lnTo>
                    <a:pt x="193" y="63"/>
                  </a:lnTo>
                  <a:lnTo>
                    <a:pt x="193" y="59"/>
                  </a:lnTo>
                  <a:lnTo>
                    <a:pt x="195" y="53"/>
                  </a:lnTo>
                  <a:lnTo>
                    <a:pt x="194" y="48"/>
                  </a:lnTo>
                  <a:lnTo>
                    <a:pt x="192" y="47"/>
                  </a:lnTo>
                  <a:lnTo>
                    <a:pt x="188" y="48"/>
                  </a:lnTo>
                  <a:lnTo>
                    <a:pt x="179" y="54"/>
                  </a:lnTo>
                  <a:lnTo>
                    <a:pt x="178" y="53"/>
                  </a:lnTo>
                  <a:lnTo>
                    <a:pt x="181" y="47"/>
                  </a:lnTo>
                  <a:lnTo>
                    <a:pt x="179" y="45"/>
                  </a:lnTo>
                  <a:lnTo>
                    <a:pt x="176" y="45"/>
                  </a:lnTo>
                  <a:lnTo>
                    <a:pt x="168" y="43"/>
                  </a:lnTo>
                  <a:lnTo>
                    <a:pt x="160" y="44"/>
                  </a:lnTo>
                  <a:lnTo>
                    <a:pt x="159" y="37"/>
                  </a:lnTo>
                  <a:lnTo>
                    <a:pt x="153" y="33"/>
                  </a:lnTo>
                  <a:lnTo>
                    <a:pt x="151" y="30"/>
                  </a:lnTo>
                  <a:lnTo>
                    <a:pt x="154" y="26"/>
                  </a:lnTo>
                  <a:lnTo>
                    <a:pt x="172" y="32"/>
                  </a:lnTo>
                  <a:lnTo>
                    <a:pt x="177" y="32"/>
                  </a:lnTo>
                  <a:lnTo>
                    <a:pt x="179" y="31"/>
                  </a:lnTo>
                  <a:lnTo>
                    <a:pt x="180" y="26"/>
                  </a:lnTo>
                  <a:lnTo>
                    <a:pt x="180" y="21"/>
                  </a:lnTo>
                  <a:lnTo>
                    <a:pt x="178" y="19"/>
                  </a:lnTo>
                  <a:lnTo>
                    <a:pt x="166" y="14"/>
                  </a:lnTo>
                  <a:lnTo>
                    <a:pt x="160" y="8"/>
                  </a:lnTo>
                  <a:lnTo>
                    <a:pt x="148" y="0"/>
                  </a:lnTo>
                  <a:lnTo>
                    <a:pt x="147" y="4"/>
                  </a:lnTo>
                  <a:lnTo>
                    <a:pt x="149" y="11"/>
                  </a:lnTo>
                  <a:lnTo>
                    <a:pt x="148" y="13"/>
                  </a:lnTo>
                  <a:lnTo>
                    <a:pt x="144" y="12"/>
                  </a:lnTo>
                  <a:lnTo>
                    <a:pt x="141" y="13"/>
                  </a:lnTo>
                  <a:lnTo>
                    <a:pt x="137" y="22"/>
                  </a:lnTo>
                  <a:lnTo>
                    <a:pt x="134" y="24"/>
                  </a:lnTo>
                  <a:lnTo>
                    <a:pt x="131" y="24"/>
                  </a:lnTo>
                  <a:lnTo>
                    <a:pt x="118" y="17"/>
                  </a:lnTo>
                  <a:lnTo>
                    <a:pt x="112" y="16"/>
                  </a:lnTo>
                  <a:lnTo>
                    <a:pt x="113" y="28"/>
                  </a:lnTo>
                  <a:lnTo>
                    <a:pt x="113" y="32"/>
                  </a:lnTo>
                  <a:lnTo>
                    <a:pt x="113" y="36"/>
                  </a:lnTo>
                  <a:lnTo>
                    <a:pt x="112" y="39"/>
                  </a:lnTo>
                  <a:lnTo>
                    <a:pt x="109" y="39"/>
                  </a:lnTo>
                  <a:lnTo>
                    <a:pt x="104" y="39"/>
                  </a:lnTo>
                  <a:lnTo>
                    <a:pt x="96" y="34"/>
                  </a:lnTo>
                  <a:lnTo>
                    <a:pt x="91" y="30"/>
                  </a:lnTo>
                  <a:lnTo>
                    <a:pt x="90" y="29"/>
                  </a:lnTo>
                  <a:lnTo>
                    <a:pt x="90" y="30"/>
                  </a:lnTo>
                  <a:lnTo>
                    <a:pt x="90" y="35"/>
                  </a:lnTo>
                  <a:lnTo>
                    <a:pt x="90" y="38"/>
                  </a:lnTo>
                  <a:lnTo>
                    <a:pt x="90" y="42"/>
                  </a:lnTo>
                  <a:lnTo>
                    <a:pt x="88" y="45"/>
                  </a:lnTo>
                  <a:lnTo>
                    <a:pt x="87" y="48"/>
                  </a:lnTo>
                  <a:lnTo>
                    <a:pt x="84" y="52"/>
                  </a:lnTo>
                  <a:lnTo>
                    <a:pt x="79" y="54"/>
                  </a:lnTo>
                  <a:lnTo>
                    <a:pt x="64" y="60"/>
                  </a:lnTo>
                  <a:lnTo>
                    <a:pt x="64" y="63"/>
                  </a:lnTo>
                  <a:lnTo>
                    <a:pt x="59" y="78"/>
                  </a:lnTo>
                  <a:lnTo>
                    <a:pt x="58" y="81"/>
                  </a:lnTo>
                  <a:lnTo>
                    <a:pt x="56" y="82"/>
                  </a:lnTo>
                  <a:lnTo>
                    <a:pt x="51" y="85"/>
                  </a:lnTo>
                  <a:lnTo>
                    <a:pt x="49" y="86"/>
                  </a:lnTo>
                  <a:lnTo>
                    <a:pt x="43" y="91"/>
                  </a:lnTo>
                  <a:lnTo>
                    <a:pt x="39" y="93"/>
                  </a:lnTo>
                  <a:lnTo>
                    <a:pt x="34" y="95"/>
                  </a:lnTo>
                  <a:lnTo>
                    <a:pt x="35" y="98"/>
                  </a:lnTo>
                  <a:lnTo>
                    <a:pt x="43" y="98"/>
                  </a:lnTo>
                  <a:lnTo>
                    <a:pt x="44" y="100"/>
                  </a:lnTo>
                  <a:lnTo>
                    <a:pt x="45" y="101"/>
                  </a:lnTo>
                  <a:lnTo>
                    <a:pt x="45" y="103"/>
                  </a:lnTo>
                  <a:lnTo>
                    <a:pt x="44" y="107"/>
                  </a:lnTo>
                  <a:lnTo>
                    <a:pt x="36" y="127"/>
                  </a:lnTo>
                  <a:lnTo>
                    <a:pt x="36" y="132"/>
                  </a:lnTo>
                  <a:lnTo>
                    <a:pt x="38" y="144"/>
                  </a:lnTo>
                  <a:lnTo>
                    <a:pt x="43" y="158"/>
                  </a:lnTo>
                  <a:lnTo>
                    <a:pt x="54" y="164"/>
                  </a:lnTo>
                  <a:lnTo>
                    <a:pt x="63" y="168"/>
                  </a:lnTo>
                  <a:lnTo>
                    <a:pt x="69" y="180"/>
                  </a:lnTo>
                  <a:lnTo>
                    <a:pt x="79" y="195"/>
                  </a:lnTo>
                  <a:lnTo>
                    <a:pt x="84" y="200"/>
                  </a:lnTo>
                  <a:lnTo>
                    <a:pt x="84" y="202"/>
                  </a:lnTo>
                  <a:lnTo>
                    <a:pt x="82" y="212"/>
                  </a:lnTo>
                  <a:lnTo>
                    <a:pt x="76" y="222"/>
                  </a:lnTo>
                  <a:lnTo>
                    <a:pt x="71" y="230"/>
                  </a:lnTo>
                  <a:lnTo>
                    <a:pt x="64" y="240"/>
                  </a:lnTo>
                  <a:lnTo>
                    <a:pt x="60" y="249"/>
                  </a:lnTo>
                  <a:lnTo>
                    <a:pt x="55" y="259"/>
                  </a:lnTo>
                  <a:lnTo>
                    <a:pt x="55" y="262"/>
                  </a:lnTo>
                  <a:lnTo>
                    <a:pt x="55" y="265"/>
                  </a:lnTo>
                  <a:lnTo>
                    <a:pt x="55" y="269"/>
                  </a:lnTo>
                  <a:lnTo>
                    <a:pt x="61" y="281"/>
                  </a:lnTo>
                  <a:lnTo>
                    <a:pt x="64" y="288"/>
                  </a:lnTo>
                  <a:lnTo>
                    <a:pt x="67" y="295"/>
                  </a:lnTo>
                  <a:lnTo>
                    <a:pt x="70" y="302"/>
                  </a:lnTo>
                  <a:lnTo>
                    <a:pt x="71" y="308"/>
                  </a:lnTo>
                  <a:lnTo>
                    <a:pt x="74" y="315"/>
                  </a:lnTo>
                  <a:lnTo>
                    <a:pt x="75" y="318"/>
                  </a:lnTo>
                  <a:lnTo>
                    <a:pt x="78" y="323"/>
                  </a:lnTo>
                  <a:lnTo>
                    <a:pt x="81" y="330"/>
                  </a:lnTo>
                  <a:lnTo>
                    <a:pt x="82" y="335"/>
                  </a:lnTo>
                  <a:lnTo>
                    <a:pt x="87" y="353"/>
                  </a:lnTo>
                  <a:lnTo>
                    <a:pt x="88" y="358"/>
                  </a:lnTo>
                  <a:lnTo>
                    <a:pt x="87" y="362"/>
                  </a:lnTo>
                  <a:lnTo>
                    <a:pt x="85" y="362"/>
                  </a:lnTo>
                  <a:lnTo>
                    <a:pt x="80" y="363"/>
                  </a:lnTo>
                  <a:lnTo>
                    <a:pt x="75" y="365"/>
                  </a:lnTo>
                  <a:lnTo>
                    <a:pt x="75" y="366"/>
                  </a:lnTo>
                  <a:lnTo>
                    <a:pt x="79" y="370"/>
                  </a:lnTo>
                  <a:lnTo>
                    <a:pt x="75" y="377"/>
                  </a:lnTo>
                  <a:lnTo>
                    <a:pt x="75" y="388"/>
                  </a:lnTo>
                  <a:lnTo>
                    <a:pt x="72" y="393"/>
                  </a:lnTo>
                  <a:lnTo>
                    <a:pt x="72" y="394"/>
                  </a:lnTo>
                  <a:lnTo>
                    <a:pt x="72" y="396"/>
                  </a:lnTo>
                  <a:lnTo>
                    <a:pt x="73" y="396"/>
                  </a:lnTo>
                  <a:lnTo>
                    <a:pt x="78" y="398"/>
                  </a:lnTo>
                  <a:lnTo>
                    <a:pt x="79" y="399"/>
                  </a:lnTo>
                  <a:lnTo>
                    <a:pt x="79" y="402"/>
                  </a:lnTo>
                  <a:lnTo>
                    <a:pt x="78" y="405"/>
                  </a:lnTo>
                  <a:lnTo>
                    <a:pt x="75" y="407"/>
                  </a:lnTo>
                  <a:lnTo>
                    <a:pt x="73" y="410"/>
                  </a:lnTo>
                  <a:lnTo>
                    <a:pt x="71" y="414"/>
                  </a:lnTo>
                  <a:lnTo>
                    <a:pt x="72" y="416"/>
                  </a:lnTo>
                  <a:lnTo>
                    <a:pt x="73" y="420"/>
                  </a:lnTo>
                  <a:lnTo>
                    <a:pt x="75" y="425"/>
                  </a:lnTo>
                  <a:lnTo>
                    <a:pt x="77" y="428"/>
                  </a:lnTo>
                  <a:lnTo>
                    <a:pt x="86" y="431"/>
                  </a:lnTo>
                  <a:lnTo>
                    <a:pt x="88" y="433"/>
                  </a:lnTo>
                  <a:lnTo>
                    <a:pt x="88" y="437"/>
                  </a:lnTo>
                  <a:lnTo>
                    <a:pt x="88" y="440"/>
                  </a:lnTo>
                  <a:lnTo>
                    <a:pt x="84" y="447"/>
                  </a:lnTo>
                  <a:lnTo>
                    <a:pt x="84" y="449"/>
                  </a:lnTo>
                  <a:lnTo>
                    <a:pt x="85" y="455"/>
                  </a:lnTo>
                  <a:lnTo>
                    <a:pt x="88" y="461"/>
                  </a:lnTo>
                  <a:lnTo>
                    <a:pt x="97" y="467"/>
                  </a:lnTo>
                  <a:lnTo>
                    <a:pt x="100" y="470"/>
                  </a:lnTo>
                  <a:lnTo>
                    <a:pt x="101" y="473"/>
                  </a:lnTo>
                  <a:lnTo>
                    <a:pt x="101" y="477"/>
                  </a:lnTo>
                  <a:lnTo>
                    <a:pt x="101" y="482"/>
                  </a:lnTo>
                  <a:lnTo>
                    <a:pt x="100" y="486"/>
                  </a:lnTo>
                  <a:lnTo>
                    <a:pt x="97" y="491"/>
                  </a:lnTo>
                  <a:lnTo>
                    <a:pt x="91" y="501"/>
                  </a:lnTo>
                  <a:lnTo>
                    <a:pt x="84" y="506"/>
                  </a:lnTo>
                  <a:lnTo>
                    <a:pt x="84" y="506"/>
                  </a:lnTo>
                  <a:lnTo>
                    <a:pt x="86" y="509"/>
                  </a:lnTo>
                  <a:lnTo>
                    <a:pt x="97" y="523"/>
                  </a:lnTo>
                  <a:lnTo>
                    <a:pt x="105" y="529"/>
                  </a:lnTo>
                  <a:lnTo>
                    <a:pt x="115" y="538"/>
                  </a:lnTo>
                  <a:lnTo>
                    <a:pt x="122" y="544"/>
                  </a:lnTo>
                  <a:lnTo>
                    <a:pt x="124" y="548"/>
                  </a:lnTo>
                  <a:lnTo>
                    <a:pt x="127" y="553"/>
                  </a:lnTo>
                  <a:lnTo>
                    <a:pt x="130" y="558"/>
                  </a:lnTo>
                  <a:lnTo>
                    <a:pt x="132" y="561"/>
                  </a:lnTo>
                  <a:lnTo>
                    <a:pt x="133" y="564"/>
                  </a:lnTo>
                  <a:lnTo>
                    <a:pt x="133" y="566"/>
                  </a:lnTo>
                  <a:lnTo>
                    <a:pt x="130" y="574"/>
                  </a:lnTo>
                  <a:lnTo>
                    <a:pt x="128" y="580"/>
                  </a:lnTo>
                  <a:lnTo>
                    <a:pt x="125" y="588"/>
                  </a:lnTo>
                  <a:lnTo>
                    <a:pt x="122" y="594"/>
                  </a:lnTo>
                  <a:lnTo>
                    <a:pt x="114" y="605"/>
                  </a:lnTo>
                  <a:lnTo>
                    <a:pt x="102" y="619"/>
                  </a:lnTo>
                  <a:lnTo>
                    <a:pt x="99" y="622"/>
                  </a:lnTo>
                  <a:lnTo>
                    <a:pt x="94" y="630"/>
                  </a:lnTo>
                  <a:lnTo>
                    <a:pt x="85" y="644"/>
                  </a:lnTo>
                  <a:lnTo>
                    <a:pt x="82" y="647"/>
                  </a:lnTo>
                  <a:lnTo>
                    <a:pt x="74" y="658"/>
                  </a:lnTo>
                  <a:lnTo>
                    <a:pt x="71" y="662"/>
                  </a:lnTo>
                  <a:lnTo>
                    <a:pt x="68" y="665"/>
                  </a:lnTo>
                  <a:lnTo>
                    <a:pt x="60" y="675"/>
                  </a:lnTo>
                  <a:lnTo>
                    <a:pt x="52" y="683"/>
                  </a:lnTo>
                  <a:lnTo>
                    <a:pt x="44" y="690"/>
                  </a:lnTo>
                  <a:lnTo>
                    <a:pt x="42" y="694"/>
                  </a:lnTo>
                  <a:lnTo>
                    <a:pt x="39" y="697"/>
                  </a:lnTo>
                  <a:lnTo>
                    <a:pt x="35" y="699"/>
                  </a:lnTo>
                  <a:lnTo>
                    <a:pt x="33" y="701"/>
                  </a:lnTo>
                  <a:lnTo>
                    <a:pt x="25" y="710"/>
                  </a:lnTo>
                  <a:lnTo>
                    <a:pt x="14" y="723"/>
                  </a:lnTo>
                  <a:lnTo>
                    <a:pt x="26" y="721"/>
                  </a:lnTo>
                  <a:lnTo>
                    <a:pt x="37" y="714"/>
                  </a:lnTo>
                  <a:lnTo>
                    <a:pt x="39" y="716"/>
                  </a:lnTo>
                  <a:lnTo>
                    <a:pt x="41" y="718"/>
                  </a:lnTo>
                  <a:lnTo>
                    <a:pt x="40" y="723"/>
                  </a:lnTo>
                  <a:lnTo>
                    <a:pt x="40" y="726"/>
                  </a:lnTo>
                  <a:lnTo>
                    <a:pt x="36" y="723"/>
                  </a:lnTo>
                  <a:lnTo>
                    <a:pt x="37" y="727"/>
                  </a:lnTo>
                  <a:lnTo>
                    <a:pt x="41" y="734"/>
                  </a:lnTo>
                  <a:lnTo>
                    <a:pt x="46" y="736"/>
                  </a:lnTo>
                  <a:lnTo>
                    <a:pt x="55" y="746"/>
                  </a:lnTo>
                  <a:lnTo>
                    <a:pt x="64" y="746"/>
                  </a:lnTo>
                  <a:lnTo>
                    <a:pt x="71" y="745"/>
                  </a:lnTo>
                  <a:lnTo>
                    <a:pt x="75" y="745"/>
                  </a:lnTo>
                  <a:lnTo>
                    <a:pt x="80" y="750"/>
                  </a:lnTo>
                  <a:lnTo>
                    <a:pt x="84" y="756"/>
                  </a:lnTo>
                  <a:lnTo>
                    <a:pt x="86" y="757"/>
                  </a:lnTo>
                  <a:lnTo>
                    <a:pt x="90" y="760"/>
                  </a:lnTo>
                  <a:lnTo>
                    <a:pt x="89" y="764"/>
                  </a:lnTo>
                  <a:lnTo>
                    <a:pt x="88" y="766"/>
                  </a:lnTo>
                  <a:lnTo>
                    <a:pt x="74" y="760"/>
                  </a:lnTo>
                  <a:lnTo>
                    <a:pt x="57" y="757"/>
                  </a:lnTo>
                  <a:lnTo>
                    <a:pt x="55" y="760"/>
                  </a:lnTo>
                  <a:lnTo>
                    <a:pt x="53" y="764"/>
                  </a:lnTo>
                  <a:lnTo>
                    <a:pt x="52" y="767"/>
                  </a:lnTo>
                  <a:lnTo>
                    <a:pt x="50" y="768"/>
                  </a:lnTo>
                  <a:lnTo>
                    <a:pt x="48" y="770"/>
                  </a:lnTo>
                  <a:lnTo>
                    <a:pt x="44" y="770"/>
                  </a:lnTo>
                  <a:lnTo>
                    <a:pt x="40" y="769"/>
                  </a:lnTo>
                  <a:lnTo>
                    <a:pt x="37" y="767"/>
                  </a:lnTo>
                  <a:lnTo>
                    <a:pt x="35" y="770"/>
                  </a:lnTo>
                  <a:lnTo>
                    <a:pt x="34" y="775"/>
                  </a:lnTo>
                  <a:lnTo>
                    <a:pt x="31" y="777"/>
                  </a:lnTo>
                  <a:lnTo>
                    <a:pt x="27" y="775"/>
                  </a:lnTo>
                  <a:lnTo>
                    <a:pt x="25" y="771"/>
                  </a:lnTo>
                  <a:lnTo>
                    <a:pt x="22" y="771"/>
                  </a:lnTo>
                  <a:lnTo>
                    <a:pt x="21" y="775"/>
                  </a:lnTo>
                  <a:lnTo>
                    <a:pt x="22" y="780"/>
                  </a:lnTo>
                  <a:lnTo>
                    <a:pt x="22" y="786"/>
                  </a:lnTo>
                  <a:lnTo>
                    <a:pt x="21" y="790"/>
                  </a:lnTo>
                  <a:lnTo>
                    <a:pt x="22" y="792"/>
                  </a:lnTo>
                  <a:lnTo>
                    <a:pt x="25" y="795"/>
                  </a:lnTo>
                  <a:lnTo>
                    <a:pt x="25" y="797"/>
                  </a:lnTo>
                  <a:lnTo>
                    <a:pt x="25" y="798"/>
                  </a:lnTo>
                  <a:lnTo>
                    <a:pt x="22" y="799"/>
                  </a:lnTo>
                  <a:lnTo>
                    <a:pt x="22" y="800"/>
                  </a:lnTo>
                  <a:lnTo>
                    <a:pt x="21" y="801"/>
                  </a:lnTo>
                  <a:lnTo>
                    <a:pt x="19" y="802"/>
                  </a:lnTo>
                  <a:lnTo>
                    <a:pt x="17" y="803"/>
                  </a:lnTo>
                  <a:lnTo>
                    <a:pt x="16" y="808"/>
                  </a:lnTo>
                  <a:lnTo>
                    <a:pt x="12" y="817"/>
                  </a:lnTo>
                  <a:lnTo>
                    <a:pt x="8" y="824"/>
                  </a:lnTo>
                  <a:lnTo>
                    <a:pt x="5" y="827"/>
                  </a:lnTo>
                  <a:lnTo>
                    <a:pt x="3" y="830"/>
                  </a:lnTo>
                  <a:lnTo>
                    <a:pt x="3" y="833"/>
                  </a:lnTo>
                  <a:lnTo>
                    <a:pt x="2" y="837"/>
                  </a:lnTo>
                  <a:lnTo>
                    <a:pt x="6" y="855"/>
                  </a:lnTo>
                  <a:lnTo>
                    <a:pt x="6" y="858"/>
                  </a:lnTo>
                  <a:lnTo>
                    <a:pt x="5" y="861"/>
                  </a:lnTo>
                  <a:lnTo>
                    <a:pt x="4" y="865"/>
                  </a:lnTo>
                  <a:lnTo>
                    <a:pt x="5" y="868"/>
                  </a:lnTo>
                  <a:lnTo>
                    <a:pt x="7" y="873"/>
                  </a:lnTo>
                  <a:lnTo>
                    <a:pt x="10" y="880"/>
                  </a:lnTo>
                  <a:lnTo>
                    <a:pt x="10" y="885"/>
                  </a:lnTo>
                  <a:lnTo>
                    <a:pt x="12" y="887"/>
                  </a:lnTo>
                  <a:lnTo>
                    <a:pt x="13" y="888"/>
                  </a:lnTo>
                  <a:lnTo>
                    <a:pt x="14" y="889"/>
                  </a:lnTo>
                  <a:lnTo>
                    <a:pt x="13" y="890"/>
                  </a:lnTo>
                  <a:lnTo>
                    <a:pt x="12" y="891"/>
                  </a:lnTo>
                  <a:lnTo>
                    <a:pt x="6" y="893"/>
                  </a:lnTo>
                  <a:lnTo>
                    <a:pt x="5" y="895"/>
                  </a:lnTo>
                  <a:lnTo>
                    <a:pt x="5" y="897"/>
                  </a:lnTo>
                  <a:lnTo>
                    <a:pt x="1" y="901"/>
                  </a:lnTo>
                  <a:lnTo>
                    <a:pt x="0" y="904"/>
                  </a:lnTo>
                  <a:lnTo>
                    <a:pt x="0" y="908"/>
                  </a:lnTo>
                  <a:lnTo>
                    <a:pt x="0" y="909"/>
                  </a:lnTo>
                  <a:lnTo>
                    <a:pt x="3" y="910"/>
                  </a:lnTo>
                  <a:lnTo>
                    <a:pt x="5" y="910"/>
                  </a:lnTo>
                  <a:lnTo>
                    <a:pt x="6" y="915"/>
                  </a:lnTo>
                  <a:lnTo>
                    <a:pt x="10" y="919"/>
                  </a:lnTo>
                  <a:lnTo>
                    <a:pt x="14" y="922"/>
                  </a:lnTo>
                  <a:lnTo>
                    <a:pt x="15" y="923"/>
                  </a:lnTo>
                  <a:lnTo>
                    <a:pt x="16" y="925"/>
                  </a:lnTo>
                  <a:lnTo>
                    <a:pt x="15" y="929"/>
                  </a:lnTo>
                  <a:lnTo>
                    <a:pt x="14" y="930"/>
                  </a:lnTo>
                  <a:lnTo>
                    <a:pt x="13" y="932"/>
                  </a:lnTo>
                  <a:lnTo>
                    <a:pt x="11" y="937"/>
                  </a:lnTo>
                  <a:lnTo>
                    <a:pt x="11" y="941"/>
                  </a:lnTo>
                  <a:lnTo>
                    <a:pt x="9" y="949"/>
                  </a:lnTo>
                  <a:lnTo>
                    <a:pt x="10" y="949"/>
                  </a:lnTo>
                  <a:lnTo>
                    <a:pt x="14" y="948"/>
                  </a:lnTo>
                  <a:lnTo>
                    <a:pt x="16" y="949"/>
                  </a:lnTo>
                  <a:lnTo>
                    <a:pt x="17" y="951"/>
                  </a:lnTo>
                  <a:lnTo>
                    <a:pt x="17" y="955"/>
                  </a:lnTo>
                  <a:lnTo>
                    <a:pt x="19" y="957"/>
                  </a:lnTo>
                  <a:lnTo>
                    <a:pt x="21" y="961"/>
                  </a:lnTo>
                  <a:lnTo>
                    <a:pt x="21" y="964"/>
                  </a:lnTo>
                  <a:lnTo>
                    <a:pt x="23" y="966"/>
                  </a:lnTo>
                  <a:lnTo>
                    <a:pt x="24" y="969"/>
                  </a:lnTo>
                  <a:lnTo>
                    <a:pt x="26" y="976"/>
                  </a:lnTo>
                  <a:lnTo>
                    <a:pt x="27" y="980"/>
                  </a:lnTo>
                  <a:lnTo>
                    <a:pt x="27" y="983"/>
                  </a:lnTo>
                  <a:lnTo>
                    <a:pt x="26" y="987"/>
                  </a:lnTo>
                  <a:lnTo>
                    <a:pt x="25" y="990"/>
                  </a:lnTo>
                  <a:lnTo>
                    <a:pt x="29" y="995"/>
                  </a:lnTo>
                  <a:lnTo>
                    <a:pt x="31" y="995"/>
                  </a:lnTo>
                  <a:lnTo>
                    <a:pt x="33" y="993"/>
                  </a:lnTo>
                  <a:lnTo>
                    <a:pt x="33" y="993"/>
                  </a:lnTo>
                  <a:lnTo>
                    <a:pt x="38" y="993"/>
                  </a:lnTo>
                  <a:lnTo>
                    <a:pt x="40" y="995"/>
                  </a:lnTo>
                  <a:lnTo>
                    <a:pt x="43" y="998"/>
                  </a:lnTo>
                  <a:lnTo>
                    <a:pt x="44" y="1000"/>
                  </a:lnTo>
                  <a:lnTo>
                    <a:pt x="45" y="1001"/>
                  </a:lnTo>
                  <a:lnTo>
                    <a:pt x="50" y="998"/>
                  </a:lnTo>
                  <a:lnTo>
                    <a:pt x="53" y="996"/>
                  </a:lnTo>
                  <a:lnTo>
                    <a:pt x="55" y="996"/>
                  </a:lnTo>
                  <a:lnTo>
                    <a:pt x="61" y="1000"/>
                  </a:lnTo>
                  <a:lnTo>
                    <a:pt x="64" y="1001"/>
                  </a:lnTo>
                  <a:lnTo>
                    <a:pt x="65" y="1003"/>
                  </a:lnTo>
                  <a:lnTo>
                    <a:pt x="65" y="1005"/>
                  </a:lnTo>
                  <a:lnTo>
                    <a:pt x="64" y="1007"/>
                  </a:lnTo>
                  <a:lnTo>
                    <a:pt x="64" y="1010"/>
                  </a:lnTo>
                  <a:lnTo>
                    <a:pt x="66" y="1014"/>
                  </a:lnTo>
                  <a:lnTo>
                    <a:pt x="68" y="1016"/>
                  </a:lnTo>
                  <a:lnTo>
                    <a:pt x="73" y="1012"/>
                  </a:lnTo>
                  <a:lnTo>
                    <a:pt x="74" y="1011"/>
                  </a:lnTo>
                  <a:lnTo>
                    <a:pt x="76" y="1011"/>
                  </a:lnTo>
                  <a:lnTo>
                    <a:pt x="79" y="1009"/>
                  </a:lnTo>
                  <a:lnTo>
                    <a:pt x="80" y="1007"/>
                  </a:lnTo>
                  <a:lnTo>
                    <a:pt x="82" y="1007"/>
                  </a:lnTo>
                  <a:lnTo>
                    <a:pt x="85" y="1007"/>
                  </a:lnTo>
                  <a:lnTo>
                    <a:pt x="91" y="1007"/>
                  </a:lnTo>
                  <a:lnTo>
                    <a:pt x="99" y="1010"/>
                  </a:lnTo>
                  <a:lnTo>
                    <a:pt x="99" y="1011"/>
                  </a:lnTo>
                  <a:lnTo>
                    <a:pt x="103" y="1015"/>
                  </a:lnTo>
                  <a:lnTo>
                    <a:pt x="104" y="1017"/>
                  </a:lnTo>
                  <a:lnTo>
                    <a:pt x="105" y="1017"/>
                  </a:lnTo>
                  <a:lnTo>
                    <a:pt x="107" y="1019"/>
                  </a:lnTo>
                  <a:lnTo>
                    <a:pt x="110" y="1020"/>
                  </a:lnTo>
                  <a:lnTo>
                    <a:pt x="112" y="1020"/>
                  </a:lnTo>
                  <a:lnTo>
                    <a:pt x="112" y="1021"/>
                  </a:lnTo>
                  <a:lnTo>
                    <a:pt x="113" y="1022"/>
                  </a:lnTo>
                  <a:lnTo>
                    <a:pt x="113" y="1025"/>
                  </a:lnTo>
                  <a:lnTo>
                    <a:pt x="113" y="1032"/>
                  </a:lnTo>
                  <a:lnTo>
                    <a:pt x="112" y="1034"/>
                  </a:lnTo>
                  <a:lnTo>
                    <a:pt x="110" y="1035"/>
                  </a:lnTo>
                  <a:lnTo>
                    <a:pt x="110" y="1037"/>
                  </a:lnTo>
                  <a:lnTo>
                    <a:pt x="110" y="1039"/>
                  </a:lnTo>
                  <a:lnTo>
                    <a:pt x="112" y="1042"/>
                  </a:lnTo>
                  <a:lnTo>
                    <a:pt x="115" y="1047"/>
                  </a:lnTo>
                  <a:lnTo>
                    <a:pt x="115" y="1049"/>
                  </a:lnTo>
                  <a:lnTo>
                    <a:pt x="115" y="1051"/>
                  </a:lnTo>
                  <a:lnTo>
                    <a:pt x="112" y="1057"/>
                  </a:lnTo>
                  <a:lnTo>
                    <a:pt x="110" y="1059"/>
                  </a:lnTo>
                  <a:lnTo>
                    <a:pt x="110" y="1062"/>
                  </a:lnTo>
                  <a:lnTo>
                    <a:pt x="109" y="1065"/>
                  </a:lnTo>
                  <a:lnTo>
                    <a:pt x="110" y="1066"/>
                  </a:lnTo>
                  <a:lnTo>
                    <a:pt x="115" y="1070"/>
                  </a:lnTo>
                  <a:lnTo>
                    <a:pt x="120" y="1074"/>
                  </a:lnTo>
                  <a:lnTo>
                    <a:pt x="121" y="1075"/>
                  </a:lnTo>
                  <a:lnTo>
                    <a:pt x="121" y="1075"/>
                  </a:lnTo>
                  <a:lnTo>
                    <a:pt x="118" y="1081"/>
                  </a:lnTo>
                  <a:lnTo>
                    <a:pt x="118" y="1082"/>
                  </a:lnTo>
                  <a:lnTo>
                    <a:pt x="122" y="1084"/>
                  </a:lnTo>
                  <a:lnTo>
                    <a:pt x="124" y="1087"/>
                  </a:lnTo>
                  <a:lnTo>
                    <a:pt x="126" y="1093"/>
                  </a:lnTo>
                  <a:lnTo>
                    <a:pt x="129" y="1098"/>
                  </a:lnTo>
                  <a:lnTo>
                    <a:pt x="136" y="1103"/>
                  </a:lnTo>
                  <a:lnTo>
                    <a:pt x="141" y="1106"/>
                  </a:lnTo>
                  <a:lnTo>
                    <a:pt x="142" y="1107"/>
                  </a:lnTo>
                  <a:lnTo>
                    <a:pt x="143" y="1108"/>
                  </a:lnTo>
                  <a:lnTo>
                    <a:pt x="142" y="1112"/>
                  </a:lnTo>
                  <a:lnTo>
                    <a:pt x="141" y="1116"/>
                  </a:lnTo>
                  <a:lnTo>
                    <a:pt x="140" y="1119"/>
                  </a:lnTo>
                  <a:lnTo>
                    <a:pt x="142" y="1120"/>
                  </a:lnTo>
                  <a:lnTo>
                    <a:pt x="148" y="1119"/>
                  </a:lnTo>
                  <a:lnTo>
                    <a:pt x="154" y="1121"/>
                  </a:lnTo>
                  <a:lnTo>
                    <a:pt x="162" y="1126"/>
                  </a:lnTo>
                  <a:lnTo>
                    <a:pt x="162" y="1127"/>
                  </a:lnTo>
                  <a:lnTo>
                    <a:pt x="161" y="1129"/>
                  </a:lnTo>
                  <a:lnTo>
                    <a:pt x="162" y="1132"/>
                  </a:lnTo>
                  <a:lnTo>
                    <a:pt x="163" y="1133"/>
                  </a:lnTo>
                  <a:lnTo>
                    <a:pt x="170" y="1138"/>
                  </a:lnTo>
                  <a:lnTo>
                    <a:pt x="170" y="1139"/>
                  </a:lnTo>
                  <a:lnTo>
                    <a:pt x="170" y="1143"/>
                  </a:lnTo>
                  <a:lnTo>
                    <a:pt x="170" y="1144"/>
                  </a:lnTo>
                  <a:lnTo>
                    <a:pt x="168" y="1144"/>
                  </a:lnTo>
                  <a:lnTo>
                    <a:pt x="166" y="1146"/>
                  </a:lnTo>
                  <a:lnTo>
                    <a:pt x="163" y="1148"/>
                  </a:lnTo>
                  <a:lnTo>
                    <a:pt x="161" y="1151"/>
                  </a:lnTo>
                  <a:lnTo>
                    <a:pt x="155" y="1155"/>
                  </a:lnTo>
                  <a:lnTo>
                    <a:pt x="153" y="1157"/>
                  </a:lnTo>
                  <a:lnTo>
                    <a:pt x="149" y="1157"/>
                  </a:lnTo>
                  <a:lnTo>
                    <a:pt x="143" y="1157"/>
                  </a:lnTo>
                  <a:lnTo>
                    <a:pt x="141" y="1154"/>
                  </a:lnTo>
                  <a:lnTo>
                    <a:pt x="140" y="1152"/>
                  </a:lnTo>
                  <a:lnTo>
                    <a:pt x="137" y="1152"/>
                  </a:lnTo>
                  <a:lnTo>
                    <a:pt x="134" y="1151"/>
                  </a:lnTo>
                  <a:lnTo>
                    <a:pt x="129" y="1152"/>
                  </a:lnTo>
                  <a:lnTo>
                    <a:pt x="128" y="1152"/>
                  </a:lnTo>
                  <a:lnTo>
                    <a:pt x="127" y="1155"/>
                  </a:lnTo>
                  <a:lnTo>
                    <a:pt x="126" y="1159"/>
                  </a:lnTo>
                  <a:lnTo>
                    <a:pt x="124" y="1161"/>
                  </a:lnTo>
                  <a:lnTo>
                    <a:pt x="126" y="1163"/>
                  </a:lnTo>
                  <a:lnTo>
                    <a:pt x="127" y="1166"/>
                  </a:lnTo>
                  <a:lnTo>
                    <a:pt x="130" y="1170"/>
                  </a:lnTo>
                  <a:lnTo>
                    <a:pt x="133" y="1173"/>
                  </a:lnTo>
                  <a:lnTo>
                    <a:pt x="134" y="1175"/>
                  </a:lnTo>
                  <a:lnTo>
                    <a:pt x="134" y="1176"/>
                  </a:lnTo>
                  <a:lnTo>
                    <a:pt x="132" y="1178"/>
                  </a:lnTo>
                  <a:lnTo>
                    <a:pt x="133" y="1181"/>
                  </a:lnTo>
                  <a:lnTo>
                    <a:pt x="136" y="1186"/>
                  </a:lnTo>
                  <a:lnTo>
                    <a:pt x="135" y="1187"/>
                  </a:lnTo>
                  <a:lnTo>
                    <a:pt x="134" y="1192"/>
                  </a:lnTo>
                  <a:lnTo>
                    <a:pt x="134" y="1198"/>
                  </a:lnTo>
                  <a:lnTo>
                    <a:pt x="136" y="1200"/>
                  </a:lnTo>
                  <a:lnTo>
                    <a:pt x="137" y="1201"/>
                  </a:lnTo>
                  <a:lnTo>
                    <a:pt x="138" y="1203"/>
                  </a:lnTo>
                  <a:lnTo>
                    <a:pt x="140" y="1208"/>
                  </a:lnTo>
                  <a:lnTo>
                    <a:pt x="140" y="1209"/>
                  </a:lnTo>
                  <a:lnTo>
                    <a:pt x="141" y="1209"/>
                  </a:lnTo>
                  <a:lnTo>
                    <a:pt x="144" y="1211"/>
                  </a:lnTo>
                  <a:lnTo>
                    <a:pt x="147" y="1212"/>
                  </a:lnTo>
                  <a:lnTo>
                    <a:pt x="149" y="1212"/>
                  </a:lnTo>
                  <a:lnTo>
                    <a:pt x="152" y="1212"/>
                  </a:lnTo>
                  <a:lnTo>
                    <a:pt x="155" y="1210"/>
                  </a:lnTo>
                  <a:lnTo>
                    <a:pt x="157" y="1209"/>
                  </a:lnTo>
                  <a:lnTo>
                    <a:pt x="159" y="1200"/>
                  </a:lnTo>
                  <a:lnTo>
                    <a:pt x="160" y="1199"/>
                  </a:lnTo>
                  <a:lnTo>
                    <a:pt x="162" y="1198"/>
                  </a:lnTo>
                  <a:lnTo>
                    <a:pt x="164" y="1198"/>
                  </a:lnTo>
                  <a:lnTo>
                    <a:pt x="168" y="1200"/>
                  </a:lnTo>
                  <a:lnTo>
                    <a:pt x="173" y="1201"/>
                  </a:lnTo>
                  <a:lnTo>
                    <a:pt x="176" y="1201"/>
                  </a:lnTo>
                  <a:lnTo>
                    <a:pt x="184" y="1196"/>
                  </a:lnTo>
                  <a:lnTo>
                    <a:pt x="189" y="1196"/>
                  </a:lnTo>
                  <a:lnTo>
                    <a:pt x="194" y="1197"/>
                  </a:lnTo>
                  <a:lnTo>
                    <a:pt x="199" y="1197"/>
                  </a:lnTo>
                  <a:lnTo>
                    <a:pt x="203" y="1196"/>
                  </a:lnTo>
                  <a:lnTo>
                    <a:pt x="206" y="1198"/>
                  </a:lnTo>
                  <a:lnTo>
                    <a:pt x="209" y="1201"/>
                  </a:lnTo>
                  <a:lnTo>
                    <a:pt x="212" y="1206"/>
                  </a:lnTo>
                  <a:lnTo>
                    <a:pt x="215" y="1215"/>
                  </a:lnTo>
                  <a:lnTo>
                    <a:pt x="224" y="1226"/>
                  </a:lnTo>
                  <a:lnTo>
                    <a:pt x="224" y="1228"/>
                  </a:lnTo>
                  <a:lnTo>
                    <a:pt x="223" y="1229"/>
                  </a:lnTo>
                  <a:lnTo>
                    <a:pt x="219" y="1230"/>
                  </a:lnTo>
                  <a:lnTo>
                    <a:pt x="216" y="1231"/>
                  </a:lnTo>
                  <a:lnTo>
                    <a:pt x="215" y="1233"/>
                  </a:lnTo>
                  <a:lnTo>
                    <a:pt x="216" y="1234"/>
                  </a:lnTo>
                  <a:lnTo>
                    <a:pt x="218" y="1237"/>
                  </a:lnTo>
                  <a:lnTo>
                    <a:pt x="218" y="1241"/>
                  </a:lnTo>
                  <a:lnTo>
                    <a:pt x="218" y="1244"/>
                  </a:lnTo>
                  <a:lnTo>
                    <a:pt x="218" y="1247"/>
                  </a:lnTo>
                  <a:lnTo>
                    <a:pt x="220" y="1248"/>
                  </a:lnTo>
                  <a:lnTo>
                    <a:pt x="220" y="1250"/>
                  </a:lnTo>
                  <a:lnTo>
                    <a:pt x="218" y="1252"/>
                  </a:lnTo>
                  <a:lnTo>
                    <a:pt x="218" y="1252"/>
                  </a:lnTo>
                  <a:lnTo>
                    <a:pt x="219" y="1253"/>
                  </a:lnTo>
                  <a:lnTo>
                    <a:pt x="227" y="1253"/>
                  </a:lnTo>
                  <a:lnTo>
                    <a:pt x="231" y="1255"/>
                  </a:lnTo>
                  <a:lnTo>
                    <a:pt x="234" y="1257"/>
                  </a:lnTo>
                  <a:lnTo>
                    <a:pt x="236" y="1257"/>
                  </a:lnTo>
                  <a:lnTo>
                    <a:pt x="239" y="1256"/>
                  </a:lnTo>
                  <a:lnTo>
                    <a:pt x="243" y="1255"/>
                  </a:lnTo>
                  <a:lnTo>
                    <a:pt x="246" y="1255"/>
                  </a:lnTo>
                  <a:lnTo>
                    <a:pt x="246" y="1257"/>
                  </a:lnTo>
                  <a:lnTo>
                    <a:pt x="247" y="1259"/>
                  </a:lnTo>
                  <a:lnTo>
                    <a:pt x="249" y="1263"/>
                  </a:lnTo>
                  <a:lnTo>
                    <a:pt x="250" y="1263"/>
                  </a:lnTo>
                  <a:lnTo>
                    <a:pt x="252" y="1263"/>
                  </a:lnTo>
                  <a:lnTo>
                    <a:pt x="253" y="1263"/>
                  </a:lnTo>
                  <a:lnTo>
                    <a:pt x="254" y="1264"/>
                  </a:lnTo>
                  <a:lnTo>
                    <a:pt x="253" y="1266"/>
                  </a:lnTo>
                  <a:lnTo>
                    <a:pt x="253" y="1268"/>
                  </a:lnTo>
                  <a:lnTo>
                    <a:pt x="255" y="1270"/>
                  </a:lnTo>
                  <a:lnTo>
                    <a:pt x="256" y="1275"/>
                  </a:lnTo>
                  <a:lnTo>
                    <a:pt x="257" y="1277"/>
                  </a:lnTo>
                  <a:lnTo>
                    <a:pt x="257" y="1279"/>
                  </a:lnTo>
                  <a:lnTo>
                    <a:pt x="257" y="1281"/>
                  </a:lnTo>
                  <a:lnTo>
                    <a:pt x="257" y="1283"/>
                  </a:lnTo>
                  <a:lnTo>
                    <a:pt x="256" y="1285"/>
                  </a:lnTo>
                  <a:lnTo>
                    <a:pt x="257" y="1288"/>
                  </a:lnTo>
                  <a:lnTo>
                    <a:pt x="259" y="1292"/>
                  </a:lnTo>
                  <a:lnTo>
                    <a:pt x="261" y="1294"/>
                  </a:lnTo>
                  <a:lnTo>
                    <a:pt x="262" y="1297"/>
                  </a:lnTo>
                  <a:lnTo>
                    <a:pt x="265" y="1298"/>
                  </a:lnTo>
                  <a:lnTo>
                    <a:pt x="269" y="1295"/>
                  </a:lnTo>
                  <a:lnTo>
                    <a:pt x="272" y="1294"/>
                  </a:lnTo>
                  <a:lnTo>
                    <a:pt x="275" y="1294"/>
                  </a:lnTo>
                  <a:lnTo>
                    <a:pt x="279" y="1295"/>
                  </a:lnTo>
                  <a:lnTo>
                    <a:pt x="281" y="1297"/>
                  </a:lnTo>
                  <a:lnTo>
                    <a:pt x="283" y="1300"/>
                  </a:lnTo>
                  <a:lnTo>
                    <a:pt x="285" y="1301"/>
                  </a:lnTo>
                  <a:lnTo>
                    <a:pt x="287" y="1300"/>
                  </a:lnTo>
                  <a:lnTo>
                    <a:pt x="291" y="1301"/>
                  </a:lnTo>
                  <a:lnTo>
                    <a:pt x="293" y="1304"/>
                  </a:lnTo>
                  <a:lnTo>
                    <a:pt x="295" y="1305"/>
                  </a:lnTo>
                  <a:lnTo>
                    <a:pt x="297" y="1303"/>
                  </a:lnTo>
                  <a:lnTo>
                    <a:pt x="299" y="1301"/>
                  </a:lnTo>
                  <a:lnTo>
                    <a:pt x="307" y="1299"/>
                  </a:lnTo>
                  <a:lnTo>
                    <a:pt x="312" y="1298"/>
                  </a:lnTo>
                  <a:lnTo>
                    <a:pt x="313" y="1297"/>
                  </a:lnTo>
                  <a:lnTo>
                    <a:pt x="315" y="1296"/>
                  </a:lnTo>
                  <a:lnTo>
                    <a:pt x="318" y="1294"/>
                  </a:lnTo>
                  <a:lnTo>
                    <a:pt x="321" y="1295"/>
                  </a:lnTo>
                  <a:lnTo>
                    <a:pt x="323" y="1299"/>
                  </a:lnTo>
                  <a:lnTo>
                    <a:pt x="326" y="1301"/>
                  </a:lnTo>
                  <a:lnTo>
                    <a:pt x="326" y="1305"/>
                  </a:lnTo>
                  <a:lnTo>
                    <a:pt x="329" y="1310"/>
                  </a:lnTo>
                  <a:lnTo>
                    <a:pt x="337" y="1317"/>
                  </a:lnTo>
                  <a:lnTo>
                    <a:pt x="340" y="1319"/>
                  </a:lnTo>
                  <a:lnTo>
                    <a:pt x="343" y="1319"/>
                  </a:lnTo>
                  <a:lnTo>
                    <a:pt x="343" y="1318"/>
                  </a:lnTo>
                  <a:lnTo>
                    <a:pt x="344" y="1317"/>
                  </a:lnTo>
                  <a:lnTo>
                    <a:pt x="344" y="1314"/>
                  </a:lnTo>
                  <a:lnTo>
                    <a:pt x="346" y="1313"/>
                  </a:lnTo>
                  <a:lnTo>
                    <a:pt x="347" y="1313"/>
                  </a:lnTo>
                  <a:lnTo>
                    <a:pt x="353" y="1317"/>
                  </a:lnTo>
                  <a:lnTo>
                    <a:pt x="357" y="1317"/>
                  </a:lnTo>
                  <a:lnTo>
                    <a:pt x="360" y="1317"/>
                  </a:lnTo>
                  <a:lnTo>
                    <a:pt x="364" y="1321"/>
                  </a:lnTo>
                  <a:lnTo>
                    <a:pt x="368" y="1324"/>
                  </a:lnTo>
                  <a:lnTo>
                    <a:pt x="372" y="1324"/>
                  </a:lnTo>
                  <a:lnTo>
                    <a:pt x="374" y="1323"/>
                  </a:lnTo>
                  <a:lnTo>
                    <a:pt x="377" y="1322"/>
                  </a:lnTo>
                  <a:lnTo>
                    <a:pt x="378" y="1324"/>
                  </a:lnTo>
                  <a:lnTo>
                    <a:pt x="379" y="1326"/>
                  </a:lnTo>
                  <a:lnTo>
                    <a:pt x="381" y="1328"/>
                  </a:lnTo>
                  <a:lnTo>
                    <a:pt x="383" y="1328"/>
                  </a:lnTo>
                  <a:lnTo>
                    <a:pt x="385" y="1328"/>
                  </a:lnTo>
                  <a:lnTo>
                    <a:pt x="391" y="1332"/>
                  </a:lnTo>
                  <a:lnTo>
                    <a:pt x="396" y="1337"/>
                  </a:lnTo>
                  <a:lnTo>
                    <a:pt x="399" y="1337"/>
                  </a:lnTo>
                  <a:lnTo>
                    <a:pt x="401" y="1335"/>
                  </a:lnTo>
                  <a:lnTo>
                    <a:pt x="404" y="1335"/>
                  </a:lnTo>
                  <a:lnTo>
                    <a:pt x="405" y="1336"/>
                  </a:lnTo>
                  <a:lnTo>
                    <a:pt x="406" y="1338"/>
                  </a:lnTo>
                  <a:lnTo>
                    <a:pt x="405" y="1340"/>
                  </a:lnTo>
                  <a:lnTo>
                    <a:pt x="405" y="1343"/>
                  </a:lnTo>
                  <a:lnTo>
                    <a:pt x="407" y="1346"/>
                  </a:lnTo>
                  <a:lnTo>
                    <a:pt x="407" y="1349"/>
                  </a:lnTo>
                  <a:lnTo>
                    <a:pt x="406" y="1352"/>
                  </a:lnTo>
                  <a:lnTo>
                    <a:pt x="405" y="1354"/>
                  </a:lnTo>
                  <a:lnTo>
                    <a:pt x="402" y="1358"/>
                  </a:lnTo>
                  <a:lnTo>
                    <a:pt x="399" y="1361"/>
                  </a:lnTo>
                  <a:lnTo>
                    <a:pt x="395" y="1362"/>
                  </a:lnTo>
                  <a:lnTo>
                    <a:pt x="393" y="1364"/>
                  </a:lnTo>
                  <a:lnTo>
                    <a:pt x="394" y="1366"/>
                  </a:lnTo>
                  <a:lnTo>
                    <a:pt x="395" y="1368"/>
                  </a:lnTo>
                  <a:lnTo>
                    <a:pt x="398" y="1370"/>
                  </a:lnTo>
                  <a:lnTo>
                    <a:pt x="402" y="1372"/>
                  </a:lnTo>
                  <a:lnTo>
                    <a:pt x="403" y="1373"/>
                  </a:lnTo>
                  <a:lnTo>
                    <a:pt x="402" y="1373"/>
                  </a:lnTo>
                  <a:lnTo>
                    <a:pt x="400" y="1374"/>
                  </a:lnTo>
                  <a:lnTo>
                    <a:pt x="396" y="1373"/>
                  </a:lnTo>
                  <a:lnTo>
                    <a:pt x="395" y="1374"/>
                  </a:lnTo>
                  <a:lnTo>
                    <a:pt x="394" y="1377"/>
                  </a:lnTo>
                  <a:lnTo>
                    <a:pt x="392" y="1380"/>
                  </a:lnTo>
                  <a:lnTo>
                    <a:pt x="391" y="1384"/>
                  </a:lnTo>
                  <a:lnTo>
                    <a:pt x="395" y="1385"/>
                  </a:lnTo>
                  <a:lnTo>
                    <a:pt x="397" y="1386"/>
                  </a:lnTo>
                  <a:lnTo>
                    <a:pt x="398" y="1389"/>
                  </a:lnTo>
                  <a:lnTo>
                    <a:pt x="399" y="1392"/>
                  </a:lnTo>
                  <a:lnTo>
                    <a:pt x="399" y="1395"/>
                  </a:lnTo>
                  <a:lnTo>
                    <a:pt x="398" y="1396"/>
                  </a:lnTo>
                  <a:lnTo>
                    <a:pt x="398" y="1398"/>
                  </a:lnTo>
                  <a:lnTo>
                    <a:pt x="398" y="1398"/>
                  </a:lnTo>
                  <a:lnTo>
                    <a:pt x="400" y="1399"/>
                  </a:lnTo>
                  <a:lnTo>
                    <a:pt x="401" y="1400"/>
                  </a:lnTo>
                  <a:lnTo>
                    <a:pt x="401" y="1401"/>
                  </a:lnTo>
                  <a:lnTo>
                    <a:pt x="399" y="1404"/>
                  </a:lnTo>
                  <a:lnTo>
                    <a:pt x="396" y="1411"/>
                  </a:lnTo>
                  <a:lnTo>
                    <a:pt x="395" y="1414"/>
                  </a:lnTo>
                  <a:lnTo>
                    <a:pt x="395" y="1417"/>
                  </a:lnTo>
                  <a:lnTo>
                    <a:pt x="394" y="1420"/>
                  </a:lnTo>
                  <a:lnTo>
                    <a:pt x="392" y="1420"/>
                  </a:lnTo>
                  <a:lnTo>
                    <a:pt x="383" y="1420"/>
                  </a:lnTo>
                  <a:lnTo>
                    <a:pt x="376" y="1420"/>
                  </a:lnTo>
                  <a:lnTo>
                    <a:pt x="373" y="1419"/>
                  </a:lnTo>
                  <a:lnTo>
                    <a:pt x="368" y="1419"/>
                  </a:lnTo>
                  <a:lnTo>
                    <a:pt x="365" y="1420"/>
                  </a:lnTo>
                  <a:lnTo>
                    <a:pt x="362" y="1426"/>
                  </a:lnTo>
                  <a:lnTo>
                    <a:pt x="359" y="1428"/>
                  </a:lnTo>
                  <a:lnTo>
                    <a:pt x="355" y="1430"/>
                  </a:lnTo>
                  <a:lnTo>
                    <a:pt x="351" y="1431"/>
                  </a:lnTo>
                  <a:lnTo>
                    <a:pt x="348" y="1432"/>
                  </a:lnTo>
                  <a:lnTo>
                    <a:pt x="347" y="1437"/>
                  </a:lnTo>
                  <a:lnTo>
                    <a:pt x="347" y="1440"/>
                  </a:lnTo>
                  <a:lnTo>
                    <a:pt x="346" y="1442"/>
                  </a:lnTo>
                  <a:lnTo>
                    <a:pt x="346" y="1443"/>
                  </a:lnTo>
                  <a:lnTo>
                    <a:pt x="345" y="1444"/>
                  </a:lnTo>
                  <a:lnTo>
                    <a:pt x="346" y="1445"/>
                  </a:lnTo>
                  <a:lnTo>
                    <a:pt x="346" y="1445"/>
                  </a:lnTo>
                  <a:lnTo>
                    <a:pt x="348" y="1446"/>
                  </a:lnTo>
                  <a:lnTo>
                    <a:pt x="348" y="1447"/>
                  </a:lnTo>
                  <a:lnTo>
                    <a:pt x="348" y="1448"/>
                  </a:lnTo>
                  <a:lnTo>
                    <a:pt x="346" y="1449"/>
                  </a:lnTo>
                  <a:lnTo>
                    <a:pt x="345" y="1451"/>
                  </a:lnTo>
                  <a:lnTo>
                    <a:pt x="345" y="1453"/>
                  </a:lnTo>
                  <a:lnTo>
                    <a:pt x="346" y="1454"/>
                  </a:lnTo>
                  <a:lnTo>
                    <a:pt x="354" y="1451"/>
                  </a:lnTo>
                  <a:lnTo>
                    <a:pt x="357" y="1448"/>
                  </a:lnTo>
                  <a:lnTo>
                    <a:pt x="363" y="1447"/>
                  </a:lnTo>
                  <a:lnTo>
                    <a:pt x="362" y="1448"/>
                  </a:lnTo>
                  <a:lnTo>
                    <a:pt x="359" y="1449"/>
                  </a:lnTo>
                  <a:lnTo>
                    <a:pt x="356" y="1452"/>
                  </a:lnTo>
                  <a:lnTo>
                    <a:pt x="360" y="1452"/>
                  </a:lnTo>
                  <a:lnTo>
                    <a:pt x="368" y="1451"/>
                  </a:lnTo>
                  <a:lnTo>
                    <a:pt x="372" y="1446"/>
                  </a:lnTo>
                  <a:lnTo>
                    <a:pt x="377" y="1447"/>
                  </a:lnTo>
                  <a:lnTo>
                    <a:pt x="379" y="1450"/>
                  </a:lnTo>
                  <a:lnTo>
                    <a:pt x="380" y="1454"/>
                  </a:lnTo>
                  <a:lnTo>
                    <a:pt x="380" y="1456"/>
                  </a:lnTo>
                  <a:lnTo>
                    <a:pt x="379" y="1457"/>
                  </a:lnTo>
                  <a:lnTo>
                    <a:pt x="374" y="1458"/>
                  </a:lnTo>
                  <a:lnTo>
                    <a:pt x="364" y="1463"/>
                  </a:lnTo>
                  <a:lnTo>
                    <a:pt x="359" y="1465"/>
                  </a:lnTo>
                  <a:lnTo>
                    <a:pt x="353" y="1467"/>
                  </a:lnTo>
                  <a:lnTo>
                    <a:pt x="354" y="1472"/>
                  </a:lnTo>
                  <a:lnTo>
                    <a:pt x="355" y="1475"/>
                  </a:lnTo>
                  <a:lnTo>
                    <a:pt x="350" y="1474"/>
                  </a:lnTo>
                  <a:lnTo>
                    <a:pt x="346" y="1473"/>
                  </a:lnTo>
                  <a:lnTo>
                    <a:pt x="344" y="1473"/>
                  </a:lnTo>
                  <a:lnTo>
                    <a:pt x="338" y="1477"/>
                  </a:lnTo>
                  <a:lnTo>
                    <a:pt x="335" y="1476"/>
                  </a:lnTo>
                  <a:lnTo>
                    <a:pt x="332" y="1476"/>
                  </a:lnTo>
                  <a:lnTo>
                    <a:pt x="333" y="1481"/>
                  </a:lnTo>
                  <a:lnTo>
                    <a:pt x="336" y="1486"/>
                  </a:lnTo>
                  <a:lnTo>
                    <a:pt x="338" y="1488"/>
                  </a:lnTo>
                  <a:lnTo>
                    <a:pt x="342" y="1487"/>
                  </a:lnTo>
                  <a:lnTo>
                    <a:pt x="349" y="1494"/>
                  </a:lnTo>
                  <a:lnTo>
                    <a:pt x="354" y="1501"/>
                  </a:lnTo>
                  <a:lnTo>
                    <a:pt x="352" y="1502"/>
                  </a:lnTo>
                  <a:lnTo>
                    <a:pt x="349" y="1501"/>
                  </a:lnTo>
                  <a:lnTo>
                    <a:pt x="344" y="1501"/>
                  </a:lnTo>
                  <a:lnTo>
                    <a:pt x="343" y="1505"/>
                  </a:lnTo>
                  <a:lnTo>
                    <a:pt x="342" y="1508"/>
                  </a:lnTo>
                  <a:lnTo>
                    <a:pt x="341" y="1506"/>
                  </a:lnTo>
                  <a:lnTo>
                    <a:pt x="342" y="1504"/>
                  </a:lnTo>
                  <a:lnTo>
                    <a:pt x="339" y="1503"/>
                  </a:lnTo>
                  <a:lnTo>
                    <a:pt x="337" y="1505"/>
                  </a:lnTo>
                  <a:lnTo>
                    <a:pt x="333" y="1515"/>
                  </a:lnTo>
                  <a:lnTo>
                    <a:pt x="328" y="1521"/>
                  </a:lnTo>
                  <a:lnTo>
                    <a:pt x="327" y="1525"/>
                  </a:lnTo>
                  <a:lnTo>
                    <a:pt x="326" y="1528"/>
                  </a:lnTo>
                  <a:lnTo>
                    <a:pt x="327" y="1529"/>
                  </a:lnTo>
                  <a:lnTo>
                    <a:pt x="329" y="1529"/>
                  </a:lnTo>
                  <a:lnTo>
                    <a:pt x="329" y="1531"/>
                  </a:lnTo>
                  <a:lnTo>
                    <a:pt x="327" y="1533"/>
                  </a:lnTo>
                  <a:lnTo>
                    <a:pt x="315" y="1536"/>
                  </a:lnTo>
                  <a:lnTo>
                    <a:pt x="314" y="1538"/>
                  </a:lnTo>
                  <a:lnTo>
                    <a:pt x="310" y="1536"/>
                  </a:lnTo>
                  <a:lnTo>
                    <a:pt x="306" y="1533"/>
                  </a:lnTo>
                  <a:lnTo>
                    <a:pt x="303" y="1531"/>
                  </a:lnTo>
                  <a:lnTo>
                    <a:pt x="301" y="1532"/>
                  </a:lnTo>
                  <a:lnTo>
                    <a:pt x="298" y="1533"/>
                  </a:lnTo>
                  <a:lnTo>
                    <a:pt x="299" y="1535"/>
                  </a:lnTo>
                  <a:lnTo>
                    <a:pt x="301" y="1535"/>
                  </a:lnTo>
                  <a:lnTo>
                    <a:pt x="305" y="1537"/>
                  </a:lnTo>
                  <a:lnTo>
                    <a:pt x="303" y="1539"/>
                  </a:lnTo>
                  <a:lnTo>
                    <a:pt x="295" y="1542"/>
                  </a:lnTo>
                  <a:lnTo>
                    <a:pt x="295" y="1544"/>
                  </a:lnTo>
                  <a:lnTo>
                    <a:pt x="296" y="1545"/>
                  </a:lnTo>
                  <a:lnTo>
                    <a:pt x="305" y="1547"/>
                  </a:lnTo>
                  <a:lnTo>
                    <a:pt x="314" y="1552"/>
                  </a:lnTo>
                  <a:lnTo>
                    <a:pt x="316" y="1555"/>
                  </a:lnTo>
                  <a:lnTo>
                    <a:pt x="318" y="1560"/>
                  </a:lnTo>
                  <a:lnTo>
                    <a:pt x="320" y="1562"/>
                  </a:lnTo>
                  <a:lnTo>
                    <a:pt x="322" y="1564"/>
                  </a:lnTo>
                  <a:lnTo>
                    <a:pt x="325" y="1565"/>
                  </a:lnTo>
                  <a:lnTo>
                    <a:pt x="329" y="1566"/>
                  </a:lnTo>
                  <a:lnTo>
                    <a:pt x="334" y="1564"/>
                  </a:lnTo>
                  <a:lnTo>
                    <a:pt x="344" y="1576"/>
                  </a:lnTo>
                  <a:lnTo>
                    <a:pt x="349" y="1578"/>
                  </a:lnTo>
                  <a:lnTo>
                    <a:pt x="359" y="1581"/>
                  </a:lnTo>
                  <a:lnTo>
                    <a:pt x="362" y="1582"/>
                  </a:lnTo>
                  <a:lnTo>
                    <a:pt x="381" y="1599"/>
                  </a:lnTo>
                  <a:lnTo>
                    <a:pt x="387" y="1607"/>
                  </a:lnTo>
                  <a:lnTo>
                    <a:pt x="398" y="1618"/>
                  </a:lnTo>
                  <a:lnTo>
                    <a:pt x="402" y="1620"/>
                  </a:lnTo>
                  <a:lnTo>
                    <a:pt x="403" y="1618"/>
                  </a:lnTo>
                  <a:lnTo>
                    <a:pt x="405" y="1615"/>
                  </a:lnTo>
                  <a:lnTo>
                    <a:pt x="407" y="1614"/>
                  </a:lnTo>
                  <a:lnTo>
                    <a:pt x="414" y="1615"/>
                  </a:lnTo>
                  <a:lnTo>
                    <a:pt x="419" y="1617"/>
                  </a:lnTo>
                  <a:lnTo>
                    <a:pt x="423" y="1615"/>
                  </a:lnTo>
                  <a:lnTo>
                    <a:pt x="428" y="1618"/>
                  </a:lnTo>
                  <a:lnTo>
                    <a:pt x="433" y="1620"/>
                  </a:lnTo>
                  <a:lnTo>
                    <a:pt x="437" y="1622"/>
                  </a:lnTo>
                  <a:lnTo>
                    <a:pt x="446" y="1624"/>
                  </a:lnTo>
                  <a:lnTo>
                    <a:pt x="449" y="1626"/>
                  </a:lnTo>
                  <a:lnTo>
                    <a:pt x="453" y="1630"/>
                  </a:lnTo>
                  <a:lnTo>
                    <a:pt x="468" y="1631"/>
                  </a:lnTo>
                  <a:lnTo>
                    <a:pt x="469" y="1630"/>
                  </a:lnTo>
                  <a:lnTo>
                    <a:pt x="470" y="1630"/>
                  </a:lnTo>
                  <a:lnTo>
                    <a:pt x="475" y="1629"/>
                  </a:lnTo>
                  <a:lnTo>
                    <a:pt x="480" y="1629"/>
                  </a:lnTo>
                  <a:lnTo>
                    <a:pt x="484" y="1632"/>
                  </a:lnTo>
                  <a:lnTo>
                    <a:pt x="487" y="1632"/>
                  </a:lnTo>
                  <a:lnTo>
                    <a:pt x="491" y="1631"/>
                  </a:lnTo>
                  <a:lnTo>
                    <a:pt x="494" y="1633"/>
                  </a:lnTo>
                  <a:lnTo>
                    <a:pt x="498" y="1635"/>
                  </a:lnTo>
                  <a:lnTo>
                    <a:pt x="498" y="1637"/>
                  </a:lnTo>
                  <a:lnTo>
                    <a:pt x="501" y="1639"/>
                  </a:lnTo>
                  <a:lnTo>
                    <a:pt x="509" y="1643"/>
                  </a:lnTo>
                  <a:lnTo>
                    <a:pt x="516" y="1645"/>
                  </a:lnTo>
                  <a:lnTo>
                    <a:pt x="518" y="1647"/>
                  </a:lnTo>
                  <a:lnTo>
                    <a:pt x="523" y="1650"/>
                  </a:lnTo>
                  <a:lnTo>
                    <a:pt x="524" y="1650"/>
                  </a:lnTo>
                  <a:lnTo>
                    <a:pt x="523" y="1651"/>
                  </a:lnTo>
                  <a:lnTo>
                    <a:pt x="522" y="1653"/>
                  </a:lnTo>
                  <a:lnTo>
                    <a:pt x="522" y="1655"/>
                  </a:lnTo>
                  <a:lnTo>
                    <a:pt x="522" y="1656"/>
                  </a:lnTo>
                  <a:lnTo>
                    <a:pt x="524" y="1657"/>
                  </a:lnTo>
                  <a:lnTo>
                    <a:pt x="529" y="1658"/>
                  </a:lnTo>
                  <a:lnTo>
                    <a:pt x="530" y="1656"/>
                  </a:lnTo>
                  <a:lnTo>
                    <a:pt x="533" y="1655"/>
                  </a:lnTo>
                  <a:lnTo>
                    <a:pt x="537" y="1654"/>
                  </a:lnTo>
                  <a:lnTo>
                    <a:pt x="540" y="1651"/>
                  </a:lnTo>
                  <a:lnTo>
                    <a:pt x="546" y="1650"/>
                  </a:lnTo>
                  <a:lnTo>
                    <a:pt x="548" y="1650"/>
                  </a:lnTo>
                  <a:lnTo>
                    <a:pt x="551" y="1650"/>
                  </a:lnTo>
                  <a:lnTo>
                    <a:pt x="552" y="1651"/>
                  </a:lnTo>
                  <a:lnTo>
                    <a:pt x="554" y="1655"/>
                  </a:lnTo>
                  <a:lnTo>
                    <a:pt x="557" y="1650"/>
                  </a:lnTo>
                  <a:lnTo>
                    <a:pt x="558" y="1649"/>
                  </a:lnTo>
                  <a:lnTo>
                    <a:pt x="560" y="1650"/>
                  </a:lnTo>
                  <a:lnTo>
                    <a:pt x="564" y="1652"/>
                  </a:lnTo>
                  <a:lnTo>
                    <a:pt x="567" y="1653"/>
                  </a:lnTo>
                  <a:lnTo>
                    <a:pt x="568" y="1654"/>
                  </a:lnTo>
                  <a:lnTo>
                    <a:pt x="573" y="1659"/>
                  </a:lnTo>
                  <a:lnTo>
                    <a:pt x="580" y="1659"/>
                  </a:lnTo>
                  <a:lnTo>
                    <a:pt x="583" y="1659"/>
                  </a:lnTo>
                  <a:lnTo>
                    <a:pt x="584" y="1661"/>
                  </a:lnTo>
                  <a:lnTo>
                    <a:pt x="585" y="1661"/>
                  </a:lnTo>
                  <a:lnTo>
                    <a:pt x="584" y="1666"/>
                  </a:lnTo>
                  <a:lnTo>
                    <a:pt x="582" y="1672"/>
                  </a:lnTo>
                  <a:lnTo>
                    <a:pt x="582" y="1673"/>
                  </a:lnTo>
                  <a:lnTo>
                    <a:pt x="585" y="1675"/>
                  </a:lnTo>
                  <a:lnTo>
                    <a:pt x="589" y="1677"/>
                  </a:lnTo>
                  <a:lnTo>
                    <a:pt x="591" y="1679"/>
                  </a:lnTo>
                  <a:lnTo>
                    <a:pt x="592" y="1680"/>
                  </a:lnTo>
                  <a:lnTo>
                    <a:pt x="595" y="1682"/>
                  </a:lnTo>
                  <a:lnTo>
                    <a:pt x="599" y="1682"/>
                  </a:lnTo>
                  <a:lnTo>
                    <a:pt x="600" y="1682"/>
                  </a:lnTo>
                  <a:lnTo>
                    <a:pt x="602" y="1683"/>
                  </a:lnTo>
                  <a:lnTo>
                    <a:pt x="607" y="1686"/>
                  </a:lnTo>
                  <a:lnTo>
                    <a:pt x="608" y="1686"/>
                  </a:lnTo>
                  <a:lnTo>
                    <a:pt x="611" y="1688"/>
                  </a:lnTo>
                  <a:lnTo>
                    <a:pt x="611" y="1690"/>
                  </a:lnTo>
                  <a:lnTo>
                    <a:pt x="612" y="1690"/>
                  </a:lnTo>
                  <a:lnTo>
                    <a:pt x="613" y="1690"/>
                  </a:lnTo>
                  <a:lnTo>
                    <a:pt x="615" y="1689"/>
                  </a:lnTo>
                  <a:lnTo>
                    <a:pt x="617" y="1690"/>
                  </a:lnTo>
                  <a:lnTo>
                    <a:pt x="620" y="1692"/>
                  </a:lnTo>
                  <a:lnTo>
                    <a:pt x="624" y="1695"/>
                  </a:lnTo>
                  <a:lnTo>
                    <a:pt x="625" y="1698"/>
                  </a:lnTo>
                  <a:lnTo>
                    <a:pt x="626" y="1699"/>
                  </a:lnTo>
                  <a:lnTo>
                    <a:pt x="628" y="1700"/>
                  </a:lnTo>
                  <a:lnTo>
                    <a:pt x="630" y="1702"/>
                  </a:lnTo>
                  <a:lnTo>
                    <a:pt x="632" y="1705"/>
                  </a:lnTo>
                  <a:lnTo>
                    <a:pt x="634" y="1711"/>
                  </a:lnTo>
                  <a:lnTo>
                    <a:pt x="636" y="1712"/>
                  </a:lnTo>
                  <a:lnTo>
                    <a:pt x="642" y="1714"/>
                  </a:lnTo>
                  <a:lnTo>
                    <a:pt x="644" y="1715"/>
                  </a:lnTo>
                  <a:lnTo>
                    <a:pt x="651" y="1716"/>
                  </a:lnTo>
                  <a:lnTo>
                    <a:pt x="653" y="1715"/>
                  </a:lnTo>
                  <a:lnTo>
                    <a:pt x="656" y="1710"/>
                  </a:lnTo>
                  <a:lnTo>
                    <a:pt x="659" y="1705"/>
                  </a:lnTo>
                  <a:lnTo>
                    <a:pt x="662" y="1703"/>
                  </a:lnTo>
                  <a:lnTo>
                    <a:pt x="667" y="1701"/>
                  </a:lnTo>
                  <a:lnTo>
                    <a:pt x="670" y="1699"/>
                  </a:lnTo>
                  <a:lnTo>
                    <a:pt x="671" y="1696"/>
                  </a:lnTo>
                  <a:lnTo>
                    <a:pt x="674" y="1691"/>
                  </a:lnTo>
                  <a:lnTo>
                    <a:pt x="676" y="1688"/>
                  </a:lnTo>
                  <a:lnTo>
                    <a:pt x="672" y="1686"/>
                  </a:lnTo>
                  <a:lnTo>
                    <a:pt x="671" y="1685"/>
                  </a:lnTo>
                  <a:lnTo>
                    <a:pt x="669" y="1684"/>
                  </a:lnTo>
                  <a:lnTo>
                    <a:pt x="667" y="1678"/>
                  </a:lnTo>
                  <a:lnTo>
                    <a:pt x="664" y="1674"/>
                  </a:lnTo>
                  <a:lnTo>
                    <a:pt x="660" y="1667"/>
                  </a:lnTo>
                  <a:lnTo>
                    <a:pt x="652" y="1655"/>
                  </a:lnTo>
                  <a:lnTo>
                    <a:pt x="650" y="1654"/>
                  </a:lnTo>
                  <a:lnTo>
                    <a:pt x="648" y="1653"/>
                  </a:lnTo>
                  <a:lnTo>
                    <a:pt x="648" y="1647"/>
                  </a:lnTo>
                  <a:lnTo>
                    <a:pt x="646" y="1643"/>
                  </a:lnTo>
                  <a:lnTo>
                    <a:pt x="642" y="1640"/>
                  </a:lnTo>
                  <a:lnTo>
                    <a:pt x="641" y="1639"/>
                  </a:lnTo>
                  <a:lnTo>
                    <a:pt x="640" y="1637"/>
                  </a:lnTo>
                  <a:lnTo>
                    <a:pt x="642" y="1630"/>
                  </a:lnTo>
                  <a:lnTo>
                    <a:pt x="642" y="1627"/>
                  </a:lnTo>
                  <a:lnTo>
                    <a:pt x="641" y="1622"/>
                  </a:lnTo>
                  <a:lnTo>
                    <a:pt x="642" y="1617"/>
                  </a:lnTo>
                  <a:lnTo>
                    <a:pt x="643" y="1609"/>
                  </a:lnTo>
                  <a:lnTo>
                    <a:pt x="646" y="1604"/>
                  </a:lnTo>
                  <a:lnTo>
                    <a:pt x="646" y="1600"/>
                  </a:lnTo>
                  <a:lnTo>
                    <a:pt x="643" y="1602"/>
                  </a:lnTo>
                  <a:lnTo>
                    <a:pt x="640" y="1615"/>
                  </a:lnTo>
                  <a:lnTo>
                    <a:pt x="639" y="1604"/>
                  </a:lnTo>
                  <a:lnTo>
                    <a:pt x="637" y="1595"/>
                  </a:lnTo>
                  <a:lnTo>
                    <a:pt x="635" y="1590"/>
                  </a:lnTo>
                  <a:lnTo>
                    <a:pt x="633" y="1587"/>
                  </a:lnTo>
                  <a:lnTo>
                    <a:pt x="630" y="1584"/>
                  </a:lnTo>
                  <a:lnTo>
                    <a:pt x="626" y="1580"/>
                  </a:lnTo>
                  <a:lnTo>
                    <a:pt x="623" y="1578"/>
                  </a:lnTo>
                  <a:lnTo>
                    <a:pt x="618" y="1576"/>
                  </a:lnTo>
                  <a:lnTo>
                    <a:pt x="617" y="1575"/>
                  </a:lnTo>
                  <a:lnTo>
                    <a:pt x="616" y="1573"/>
                  </a:lnTo>
                  <a:lnTo>
                    <a:pt x="617" y="1570"/>
                  </a:lnTo>
                  <a:lnTo>
                    <a:pt x="618" y="1566"/>
                  </a:lnTo>
                  <a:lnTo>
                    <a:pt x="620" y="1563"/>
                  </a:lnTo>
                  <a:lnTo>
                    <a:pt x="624" y="1560"/>
                  </a:lnTo>
                  <a:lnTo>
                    <a:pt x="625" y="1558"/>
                  </a:lnTo>
                  <a:lnTo>
                    <a:pt x="626" y="1556"/>
                  </a:lnTo>
                  <a:lnTo>
                    <a:pt x="626" y="1558"/>
                  </a:lnTo>
                  <a:lnTo>
                    <a:pt x="628" y="1558"/>
                  </a:lnTo>
                  <a:lnTo>
                    <a:pt x="629" y="1555"/>
                  </a:lnTo>
                  <a:lnTo>
                    <a:pt x="631" y="1552"/>
                  </a:lnTo>
                  <a:lnTo>
                    <a:pt x="633" y="1549"/>
                  </a:lnTo>
                  <a:lnTo>
                    <a:pt x="635" y="1544"/>
                  </a:lnTo>
                  <a:lnTo>
                    <a:pt x="637" y="1541"/>
                  </a:lnTo>
                  <a:lnTo>
                    <a:pt x="638" y="1537"/>
                  </a:lnTo>
                  <a:lnTo>
                    <a:pt x="639" y="1532"/>
                  </a:lnTo>
                  <a:lnTo>
                    <a:pt x="640" y="1531"/>
                  </a:lnTo>
                  <a:lnTo>
                    <a:pt x="641" y="1530"/>
                  </a:lnTo>
                  <a:lnTo>
                    <a:pt x="642" y="1529"/>
                  </a:lnTo>
                  <a:lnTo>
                    <a:pt x="642" y="1527"/>
                  </a:lnTo>
                  <a:lnTo>
                    <a:pt x="642" y="1523"/>
                  </a:lnTo>
                  <a:lnTo>
                    <a:pt x="640" y="1520"/>
                  </a:lnTo>
                  <a:lnTo>
                    <a:pt x="641" y="1519"/>
                  </a:lnTo>
                  <a:lnTo>
                    <a:pt x="642" y="1520"/>
                  </a:lnTo>
                  <a:lnTo>
                    <a:pt x="643" y="1522"/>
                  </a:lnTo>
                  <a:lnTo>
                    <a:pt x="646" y="1524"/>
                  </a:lnTo>
                  <a:lnTo>
                    <a:pt x="646" y="1521"/>
                  </a:lnTo>
                  <a:lnTo>
                    <a:pt x="648" y="1519"/>
                  </a:lnTo>
                  <a:lnTo>
                    <a:pt x="650" y="1521"/>
                  </a:lnTo>
                  <a:lnTo>
                    <a:pt x="652" y="1521"/>
                  </a:lnTo>
                  <a:lnTo>
                    <a:pt x="659" y="1518"/>
                  </a:lnTo>
                  <a:lnTo>
                    <a:pt x="663" y="1517"/>
                  </a:lnTo>
                  <a:lnTo>
                    <a:pt x="666" y="1515"/>
                  </a:lnTo>
                  <a:lnTo>
                    <a:pt x="673" y="1508"/>
                  </a:lnTo>
                  <a:lnTo>
                    <a:pt x="674" y="1508"/>
                  </a:lnTo>
                  <a:lnTo>
                    <a:pt x="676" y="1508"/>
                  </a:lnTo>
                  <a:lnTo>
                    <a:pt x="678" y="1510"/>
                  </a:lnTo>
                  <a:lnTo>
                    <a:pt x="679" y="1510"/>
                  </a:lnTo>
                  <a:lnTo>
                    <a:pt x="680" y="1510"/>
                  </a:lnTo>
                  <a:lnTo>
                    <a:pt x="681" y="1509"/>
                  </a:lnTo>
                  <a:lnTo>
                    <a:pt x="680" y="1506"/>
                  </a:lnTo>
                  <a:lnTo>
                    <a:pt x="679" y="1504"/>
                  </a:lnTo>
                  <a:lnTo>
                    <a:pt x="679" y="1501"/>
                  </a:lnTo>
                  <a:lnTo>
                    <a:pt x="681" y="1500"/>
                  </a:lnTo>
                  <a:lnTo>
                    <a:pt x="683" y="1500"/>
                  </a:lnTo>
                  <a:lnTo>
                    <a:pt x="692" y="1497"/>
                  </a:lnTo>
                  <a:lnTo>
                    <a:pt x="693" y="1495"/>
                  </a:lnTo>
                  <a:lnTo>
                    <a:pt x="693" y="1493"/>
                  </a:lnTo>
                  <a:lnTo>
                    <a:pt x="697" y="1492"/>
                  </a:lnTo>
                  <a:lnTo>
                    <a:pt x="697" y="1489"/>
                  </a:lnTo>
                  <a:lnTo>
                    <a:pt x="695" y="1489"/>
                  </a:lnTo>
                  <a:lnTo>
                    <a:pt x="688" y="1485"/>
                  </a:lnTo>
                  <a:lnTo>
                    <a:pt x="682" y="1482"/>
                  </a:lnTo>
                  <a:lnTo>
                    <a:pt x="677" y="1479"/>
                  </a:lnTo>
                  <a:lnTo>
                    <a:pt x="676" y="1478"/>
                  </a:lnTo>
                  <a:lnTo>
                    <a:pt x="675" y="1477"/>
                  </a:lnTo>
                  <a:lnTo>
                    <a:pt x="674" y="1475"/>
                  </a:lnTo>
                  <a:lnTo>
                    <a:pt x="674" y="1473"/>
                  </a:lnTo>
                  <a:lnTo>
                    <a:pt x="674" y="1472"/>
                  </a:lnTo>
                  <a:lnTo>
                    <a:pt x="676" y="1470"/>
                  </a:lnTo>
                  <a:lnTo>
                    <a:pt x="677" y="1470"/>
                  </a:lnTo>
                  <a:lnTo>
                    <a:pt x="678" y="1470"/>
                  </a:lnTo>
                  <a:lnTo>
                    <a:pt x="680" y="1471"/>
                  </a:lnTo>
                  <a:lnTo>
                    <a:pt x="682" y="1472"/>
                  </a:lnTo>
                  <a:lnTo>
                    <a:pt x="685" y="1473"/>
                  </a:lnTo>
                  <a:lnTo>
                    <a:pt x="688" y="1472"/>
                  </a:lnTo>
                  <a:lnTo>
                    <a:pt x="688" y="1469"/>
                  </a:lnTo>
                  <a:lnTo>
                    <a:pt x="684" y="1461"/>
                  </a:lnTo>
                  <a:lnTo>
                    <a:pt x="680" y="1454"/>
                  </a:lnTo>
                  <a:lnTo>
                    <a:pt x="677" y="1447"/>
                  </a:lnTo>
                  <a:lnTo>
                    <a:pt x="675" y="1444"/>
                  </a:lnTo>
                  <a:lnTo>
                    <a:pt x="671" y="1437"/>
                  </a:lnTo>
                  <a:lnTo>
                    <a:pt x="666" y="1431"/>
                  </a:lnTo>
                  <a:lnTo>
                    <a:pt x="663" y="1426"/>
                  </a:lnTo>
                  <a:lnTo>
                    <a:pt x="661" y="1424"/>
                  </a:lnTo>
                  <a:lnTo>
                    <a:pt x="655" y="1423"/>
                  </a:lnTo>
                  <a:lnTo>
                    <a:pt x="645" y="1422"/>
                  </a:lnTo>
                  <a:lnTo>
                    <a:pt x="641" y="1421"/>
                  </a:lnTo>
                  <a:lnTo>
                    <a:pt x="638" y="1423"/>
                  </a:lnTo>
                  <a:lnTo>
                    <a:pt x="635" y="1425"/>
                  </a:lnTo>
                  <a:lnTo>
                    <a:pt x="632" y="1422"/>
                  </a:lnTo>
                  <a:lnTo>
                    <a:pt x="630" y="1418"/>
                  </a:lnTo>
                  <a:lnTo>
                    <a:pt x="628" y="1415"/>
                  </a:lnTo>
                  <a:lnTo>
                    <a:pt x="629" y="1411"/>
                  </a:lnTo>
                  <a:lnTo>
                    <a:pt x="630" y="1406"/>
                  </a:lnTo>
                  <a:lnTo>
                    <a:pt x="628" y="1401"/>
                  </a:lnTo>
                  <a:lnTo>
                    <a:pt x="626" y="1398"/>
                  </a:lnTo>
                  <a:lnTo>
                    <a:pt x="621" y="1396"/>
                  </a:lnTo>
                  <a:lnTo>
                    <a:pt x="615" y="1392"/>
                  </a:lnTo>
                  <a:lnTo>
                    <a:pt x="613" y="1385"/>
                  </a:lnTo>
                  <a:lnTo>
                    <a:pt x="616" y="1373"/>
                  </a:lnTo>
                  <a:lnTo>
                    <a:pt x="621" y="1366"/>
                  </a:lnTo>
                  <a:lnTo>
                    <a:pt x="624" y="1362"/>
                  </a:lnTo>
                  <a:lnTo>
                    <a:pt x="626" y="1359"/>
                  </a:lnTo>
                  <a:lnTo>
                    <a:pt x="626" y="1357"/>
                  </a:lnTo>
                  <a:lnTo>
                    <a:pt x="626" y="1354"/>
                  </a:lnTo>
                  <a:lnTo>
                    <a:pt x="624" y="1352"/>
                  </a:lnTo>
                  <a:lnTo>
                    <a:pt x="621" y="1349"/>
                  </a:lnTo>
                  <a:lnTo>
                    <a:pt x="619" y="1346"/>
                  </a:lnTo>
                  <a:lnTo>
                    <a:pt x="620" y="1339"/>
                  </a:lnTo>
                  <a:lnTo>
                    <a:pt x="622" y="1330"/>
                  </a:lnTo>
                  <a:lnTo>
                    <a:pt x="625" y="1322"/>
                  </a:lnTo>
                  <a:lnTo>
                    <a:pt x="630" y="1318"/>
                  </a:lnTo>
                  <a:lnTo>
                    <a:pt x="633" y="1315"/>
                  </a:lnTo>
                  <a:lnTo>
                    <a:pt x="635" y="1312"/>
                  </a:lnTo>
                  <a:lnTo>
                    <a:pt x="635" y="1308"/>
                  </a:lnTo>
                  <a:lnTo>
                    <a:pt x="635" y="1305"/>
                  </a:lnTo>
                  <a:lnTo>
                    <a:pt x="636" y="1302"/>
                  </a:lnTo>
                  <a:lnTo>
                    <a:pt x="637" y="1299"/>
                  </a:lnTo>
                  <a:lnTo>
                    <a:pt x="639" y="1297"/>
                  </a:lnTo>
                  <a:lnTo>
                    <a:pt x="642" y="1296"/>
                  </a:lnTo>
                  <a:lnTo>
                    <a:pt x="645" y="1295"/>
                  </a:lnTo>
                  <a:lnTo>
                    <a:pt x="648" y="1297"/>
                  </a:lnTo>
                  <a:lnTo>
                    <a:pt x="653" y="1301"/>
                  </a:lnTo>
                  <a:lnTo>
                    <a:pt x="660" y="1311"/>
                  </a:lnTo>
                  <a:lnTo>
                    <a:pt x="663" y="1317"/>
                  </a:lnTo>
                  <a:lnTo>
                    <a:pt x="664" y="1319"/>
                  </a:lnTo>
                  <a:lnTo>
                    <a:pt x="668" y="1322"/>
                  </a:lnTo>
                  <a:lnTo>
                    <a:pt x="671" y="1324"/>
                  </a:lnTo>
                  <a:lnTo>
                    <a:pt x="677" y="1321"/>
                  </a:lnTo>
                  <a:lnTo>
                    <a:pt x="682" y="1319"/>
                  </a:lnTo>
                  <a:lnTo>
                    <a:pt x="683" y="1317"/>
                  </a:lnTo>
                  <a:lnTo>
                    <a:pt x="684" y="1315"/>
                  </a:lnTo>
                  <a:lnTo>
                    <a:pt x="683" y="1310"/>
                  </a:lnTo>
                  <a:lnTo>
                    <a:pt x="682" y="1308"/>
                  </a:lnTo>
                  <a:lnTo>
                    <a:pt x="681" y="1304"/>
                  </a:lnTo>
                  <a:lnTo>
                    <a:pt x="680" y="1298"/>
                  </a:lnTo>
                  <a:lnTo>
                    <a:pt x="678" y="1288"/>
                  </a:lnTo>
                  <a:lnTo>
                    <a:pt x="677" y="1285"/>
                  </a:lnTo>
                  <a:lnTo>
                    <a:pt x="678" y="1285"/>
                  </a:lnTo>
                  <a:lnTo>
                    <a:pt x="681" y="1285"/>
                  </a:lnTo>
                  <a:lnTo>
                    <a:pt x="683" y="1285"/>
                  </a:lnTo>
                  <a:lnTo>
                    <a:pt x="687" y="1283"/>
                  </a:lnTo>
                  <a:lnTo>
                    <a:pt x="691" y="1279"/>
                  </a:lnTo>
                  <a:lnTo>
                    <a:pt x="699" y="1273"/>
                  </a:lnTo>
                  <a:lnTo>
                    <a:pt x="701" y="1269"/>
                  </a:lnTo>
                  <a:lnTo>
                    <a:pt x="703" y="1264"/>
                  </a:lnTo>
                  <a:lnTo>
                    <a:pt x="705" y="1261"/>
                  </a:lnTo>
                  <a:lnTo>
                    <a:pt x="710" y="1260"/>
                  </a:lnTo>
                  <a:lnTo>
                    <a:pt x="715" y="1259"/>
                  </a:lnTo>
                  <a:lnTo>
                    <a:pt x="719" y="1255"/>
                  </a:lnTo>
                  <a:lnTo>
                    <a:pt x="724" y="1252"/>
                  </a:lnTo>
                  <a:lnTo>
                    <a:pt x="729" y="1251"/>
                  </a:lnTo>
                  <a:lnTo>
                    <a:pt x="731" y="1249"/>
                  </a:lnTo>
                  <a:lnTo>
                    <a:pt x="732" y="1247"/>
                  </a:lnTo>
                  <a:lnTo>
                    <a:pt x="737" y="1240"/>
                  </a:lnTo>
                  <a:lnTo>
                    <a:pt x="741" y="1236"/>
                  </a:lnTo>
                  <a:lnTo>
                    <a:pt x="745" y="1231"/>
                  </a:lnTo>
                  <a:lnTo>
                    <a:pt x="746" y="1228"/>
                  </a:lnTo>
                  <a:lnTo>
                    <a:pt x="749" y="1229"/>
                  </a:lnTo>
                  <a:lnTo>
                    <a:pt x="754" y="1231"/>
                  </a:lnTo>
                  <a:lnTo>
                    <a:pt x="758" y="1233"/>
                  </a:lnTo>
                  <a:lnTo>
                    <a:pt x="762" y="1235"/>
                  </a:lnTo>
                  <a:lnTo>
                    <a:pt x="762" y="1238"/>
                  </a:lnTo>
                  <a:lnTo>
                    <a:pt x="762" y="1240"/>
                  </a:lnTo>
                  <a:lnTo>
                    <a:pt x="764" y="1241"/>
                  </a:lnTo>
                  <a:lnTo>
                    <a:pt x="765" y="1241"/>
                  </a:lnTo>
                  <a:lnTo>
                    <a:pt x="768" y="1241"/>
                  </a:lnTo>
                  <a:lnTo>
                    <a:pt x="772" y="1241"/>
                  </a:lnTo>
                  <a:lnTo>
                    <a:pt x="778" y="1237"/>
                  </a:lnTo>
                  <a:lnTo>
                    <a:pt x="785" y="1231"/>
                  </a:lnTo>
                  <a:lnTo>
                    <a:pt x="792" y="1229"/>
                  </a:lnTo>
                  <a:lnTo>
                    <a:pt x="795" y="1231"/>
                  </a:lnTo>
                  <a:lnTo>
                    <a:pt x="798" y="1235"/>
                  </a:lnTo>
                  <a:lnTo>
                    <a:pt x="801" y="1239"/>
                  </a:lnTo>
                  <a:lnTo>
                    <a:pt x="803" y="1241"/>
                  </a:lnTo>
                  <a:lnTo>
                    <a:pt x="804" y="1241"/>
                  </a:lnTo>
                  <a:lnTo>
                    <a:pt x="805" y="1241"/>
                  </a:lnTo>
                  <a:lnTo>
                    <a:pt x="808" y="1240"/>
                  </a:lnTo>
                  <a:lnTo>
                    <a:pt x="808" y="1240"/>
                  </a:lnTo>
                  <a:lnTo>
                    <a:pt x="810" y="1240"/>
                  </a:lnTo>
                  <a:lnTo>
                    <a:pt x="814" y="1242"/>
                  </a:lnTo>
                  <a:lnTo>
                    <a:pt x="818" y="1242"/>
                  </a:lnTo>
                  <a:lnTo>
                    <a:pt x="824" y="1241"/>
                  </a:lnTo>
                  <a:lnTo>
                    <a:pt x="825" y="1241"/>
                  </a:lnTo>
                  <a:lnTo>
                    <a:pt x="827" y="1241"/>
                  </a:lnTo>
                  <a:lnTo>
                    <a:pt x="831" y="1243"/>
                  </a:lnTo>
                  <a:lnTo>
                    <a:pt x="834" y="1245"/>
                  </a:lnTo>
                  <a:lnTo>
                    <a:pt x="839" y="1253"/>
                  </a:lnTo>
                  <a:lnTo>
                    <a:pt x="841" y="1254"/>
                  </a:lnTo>
                  <a:lnTo>
                    <a:pt x="847" y="1257"/>
                  </a:lnTo>
                  <a:lnTo>
                    <a:pt x="850" y="1259"/>
                  </a:lnTo>
                  <a:lnTo>
                    <a:pt x="853" y="1263"/>
                  </a:lnTo>
                  <a:lnTo>
                    <a:pt x="855" y="1265"/>
                  </a:lnTo>
                  <a:lnTo>
                    <a:pt x="858" y="1270"/>
                  </a:lnTo>
                  <a:lnTo>
                    <a:pt x="862" y="1276"/>
                  </a:lnTo>
                  <a:lnTo>
                    <a:pt x="863" y="1281"/>
                  </a:lnTo>
                  <a:lnTo>
                    <a:pt x="863" y="1286"/>
                  </a:lnTo>
                  <a:lnTo>
                    <a:pt x="865" y="1288"/>
                  </a:lnTo>
                  <a:lnTo>
                    <a:pt x="866" y="1289"/>
                  </a:lnTo>
                  <a:lnTo>
                    <a:pt x="867" y="1288"/>
                  </a:lnTo>
                  <a:lnTo>
                    <a:pt x="869" y="1286"/>
                  </a:lnTo>
                  <a:lnTo>
                    <a:pt x="869" y="1282"/>
                  </a:lnTo>
                  <a:lnTo>
                    <a:pt x="869" y="1276"/>
                  </a:lnTo>
                  <a:lnTo>
                    <a:pt x="867" y="1271"/>
                  </a:lnTo>
                  <a:lnTo>
                    <a:pt x="866" y="1270"/>
                  </a:lnTo>
                  <a:lnTo>
                    <a:pt x="866" y="1268"/>
                  </a:lnTo>
                  <a:lnTo>
                    <a:pt x="867" y="1265"/>
                  </a:lnTo>
                  <a:lnTo>
                    <a:pt x="869" y="1265"/>
                  </a:lnTo>
                  <a:lnTo>
                    <a:pt x="872" y="1265"/>
                  </a:lnTo>
                  <a:lnTo>
                    <a:pt x="876" y="1268"/>
                  </a:lnTo>
                  <a:lnTo>
                    <a:pt x="881" y="1272"/>
                  </a:lnTo>
                  <a:lnTo>
                    <a:pt x="886" y="1278"/>
                  </a:lnTo>
                  <a:lnTo>
                    <a:pt x="892" y="1282"/>
                  </a:lnTo>
                  <a:lnTo>
                    <a:pt x="897" y="1285"/>
                  </a:lnTo>
                  <a:lnTo>
                    <a:pt x="902" y="1286"/>
                  </a:lnTo>
                  <a:lnTo>
                    <a:pt x="905" y="1285"/>
                  </a:lnTo>
                  <a:lnTo>
                    <a:pt x="910" y="1283"/>
                  </a:lnTo>
                  <a:lnTo>
                    <a:pt x="914" y="1280"/>
                  </a:lnTo>
                  <a:lnTo>
                    <a:pt x="915" y="1276"/>
                  </a:lnTo>
                  <a:lnTo>
                    <a:pt x="916" y="1273"/>
                  </a:lnTo>
                  <a:lnTo>
                    <a:pt x="923" y="1269"/>
                  </a:lnTo>
                  <a:lnTo>
                    <a:pt x="928" y="1264"/>
                  </a:lnTo>
                  <a:lnTo>
                    <a:pt x="930" y="1265"/>
                  </a:lnTo>
                  <a:lnTo>
                    <a:pt x="932" y="1266"/>
                  </a:lnTo>
                  <a:lnTo>
                    <a:pt x="937" y="1264"/>
                  </a:lnTo>
                  <a:lnTo>
                    <a:pt x="939" y="1263"/>
                  </a:lnTo>
                  <a:lnTo>
                    <a:pt x="945" y="1262"/>
                  </a:lnTo>
                  <a:lnTo>
                    <a:pt x="949" y="1264"/>
                  </a:lnTo>
                  <a:lnTo>
                    <a:pt x="954" y="1268"/>
                  </a:lnTo>
                  <a:lnTo>
                    <a:pt x="958" y="1271"/>
                  </a:lnTo>
                  <a:lnTo>
                    <a:pt x="962" y="1270"/>
                  </a:lnTo>
                  <a:lnTo>
                    <a:pt x="965" y="1269"/>
                  </a:lnTo>
                  <a:lnTo>
                    <a:pt x="967" y="1266"/>
                  </a:lnTo>
                  <a:lnTo>
                    <a:pt x="968" y="1263"/>
                  </a:lnTo>
                  <a:lnTo>
                    <a:pt x="970" y="1261"/>
                  </a:lnTo>
                  <a:lnTo>
                    <a:pt x="971" y="1261"/>
                  </a:lnTo>
                  <a:lnTo>
                    <a:pt x="978" y="1262"/>
                  </a:lnTo>
                  <a:lnTo>
                    <a:pt x="981" y="1262"/>
                  </a:lnTo>
                  <a:lnTo>
                    <a:pt x="982" y="1261"/>
                  </a:lnTo>
                  <a:lnTo>
                    <a:pt x="987" y="1262"/>
                  </a:lnTo>
                  <a:lnTo>
                    <a:pt x="993" y="1267"/>
                  </a:lnTo>
                  <a:lnTo>
                    <a:pt x="997" y="1272"/>
                  </a:lnTo>
                  <a:lnTo>
                    <a:pt x="1002" y="1278"/>
                  </a:lnTo>
                  <a:lnTo>
                    <a:pt x="1004" y="1281"/>
                  </a:lnTo>
                  <a:lnTo>
                    <a:pt x="1007" y="1281"/>
                  </a:lnTo>
                  <a:lnTo>
                    <a:pt x="1010" y="1282"/>
                  </a:lnTo>
                  <a:lnTo>
                    <a:pt x="1013" y="1283"/>
                  </a:lnTo>
                  <a:lnTo>
                    <a:pt x="1022" y="1285"/>
                  </a:lnTo>
                  <a:lnTo>
                    <a:pt x="1023" y="1285"/>
                  </a:lnTo>
                  <a:lnTo>
                    <a:pt x="1025" y="1286"/>
                  </a:lnTo>
                  <a:lnTo>
                    <a:pt x="1023" y="1290"/>
                  </a:lnTo>
                  <a:lnTo>
                    <a:pt x="1024" y="1291"/>
                  </a:lnTo>
                  <a:lnTo>
                    <a:pt x="1031" y="1288"/>
                  </a:lnTo>
                  <a:lnTo>
                    <a:pt x="1034" y="1286"/>
                  </a:lnTo>
                  <a:lnTo>
                    <a:pt x="1036" y="1281"/>
                  </a:lnTo>
                  <a:lnTo>
                    <a:pt x="1038" y="1275"/>
                  </a:lnTo>
                  <a:lnTo>
                    <a:pt x="1040" y="1274"/>
                  </a:lnTo>
                  <a:lnTo>
                    <a:pt x="1041" y="1273"/>
                  </a:lnTo>
                  <a:lnTo>
                    <a:pt x="1043" y="1274"/>
                  </a:lnTo>
                  <a:lnTo>
                    <a:pt x="1045" y="1277"/>
                  </a:lnTo>
                  <a:lnTo>
                    <a:pt x="1049" y="1280"/>
                  </a:lnTo>
                  <a:lnTo>
                    <a:pt x="1053" y="1281"/>
                  </a:lnTo>
                  <a:lnTo>
                    <a:pt x="1056" y="1282"/>
                  </a:lnTo>
                  <a:lnTo>
                    <a:pt x="1060" y="1282"/>
                  </a:lnTo>
                  <a:lnTo>
                    <a:pt x="1069" y="1281"/>
                  </a:lnTo>
                  <a:lnTo>
                    <a:pt x="1078" y="1276"/>
                  </a:lnTo>
                  <a:lnTo>
                    <a:pt x="1084" y="1272"/>
                  </a:lnTo>
                  <a:lnTo>
                    <a:pt x="1086" y="1265"/>
                  </a:lnTo>
                  <a:lnTo>
                    <a:pt x="1088" y="1258"/>
                  </a:lnTo>
                  <a:lnTo>
                    <a:pt x="1090" y="1254"/>
                  </a:lnTo>
                  <a:lnTo>
                    <a:pt x="1089" y="1249"/>
                  </a:lnTo>
                  <a:lnTo>
                    <a:pt x="1085" y="1244"/>
                  </a:lnTo>
                  <a:lnTo>
                    <a:pt x="1083" y="1243"/>
                  </a:lnTo>
                  <a:lnTo>
                    <a:pt x="1072" y="1241"/>
                  </a:lnTo>
                  <a:lnTo>
                    <a:pt x="1071" y="1239"/>
                  </a:lnTo>
                  <a:lnTo>
                    <a:pt x="1071" y="1238"/>
                  </a:lnTo>
                  <a:lnTo>
                    <a:pt x="1060" y="1234"/>
                  </a:lnTo>
                  <a:lnTo>
                    <a:pt x="1054" y="1232"/>
                  </a:lnTo>
                  <a:lnTo>
                    <a:pt x="1053" y="1229"/>
                  </a:lnTo>
                  <a:lnTo>
                    <a:pt x="1051" y="1226"/>
                  </a:lnTo>
                  <a:lnTo>
                    <a:pt x="1049" y="1223"/>
                  </a:lnTo>
                  <a:lnTo>
                    <a:pt x="1042" y="1220"/>
                  </a:lnTo>
                  <a:lnTo>
                    <a:pt x="1040" y="1218"/>
                  </a:lnTo>
                  <a:lnTo>
                    <a:pt x="1042" y="1215"/>
                  </a:lnTo>
                  <a:lnTo>
                    <a:pt x="1044" y="1214"/>
                  </a:lnTo>
                  <a:lnTo>
                    <a:pt x="1036" y="120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2" name="Freeform 250">
              <a:extLst>
                <a:ext uri="{FF2B5EF4-FFF2-40B4-BE49-F238E27FC236}">
                  <a16:creationId xmlns="" xmlns:a16="http://schemas.microsoft.com/office/drawing/2014/main" id="{AFE46A49-502F-4860-D990-DF80B6AFF65F}"/>
                </a:ext>
              </a:extLst>
            </p:cNvPr>
            <p:cNvSpPr>
              <a:spLocks noChangeArrowheads="1"/>
            </p:cNvSpPr>
            <p:nvPr/>
          </p:nvSpPr>
          <p:spPr bwMode="auto">
            <a:xfrm>
              <a:off x="10260013" y="8830772"/>
              <a:ext cx="192330" cy="148372"/>
            </a:xfrm>
            <a:custGeom>
              <a:avLst/>
              <a:gdLst>
                <a:gd name="T0" fmla="*/ 71 w 154"/>
                <a:gd name="T1" fmla="*/ 67 h 121"/>
                <a:gd name="T2" fmla="*/ 65 w 154"/>
                <a:gd name="T3" fmla="*/ 66 h 121"/>
                <a:gd name="T4" fmla="*/ 74 w 154"/>
                <a:gd name="T5" fmla="*/ 65 h 121"/>
                <a:gd name="T6" fmla="*/ 32 w 154"/>
                <a:gd name="T7" fmla="*/ 62 h 121"/>
                <a:gd name="T8" fmla="*/ 33 w 154"/>
                <a:gd name="T9" fmla="*/ 59 h 121"/>
                <a:gd name="T10" fmla="*/ 56 w 154"/>
                <a:gd name="T11" fmla="*/ 63 h 121"/>
                <a:gd name="T12" fmla="*/ 56 w 154"/>
                <a:gd name="T13" fmla="*/ 60 h 121"/>
                <a:gd name="T14" fmla="*/ 59 w 154"/>
                <a:gd name="T15" fmla="*/ 59 h 121"/>
                <a:gd name="T16" fmla="*/ 56 w 154"/>
                <a:gd name="T17" fmla="*/ 63 h 121"/>
                <a:gd name="T18" fmla="*/ 91 w 154"/>
                <a:gd name="T19" fmla="*/ 57 h 121"/>
                <a:gd name="T20" fmla="*/ 89 w 154"/>
                <a:gd name="T21" fmla="*/ 55 h 121"/>
                <a:gd name="T22" fmla="*/ 92 w 154"/>
                <a:gd name="T23" fmla="*/ 57 h 121"/>
                <a:gd name="T24" fmla="*/ 150 w 154"/>
                <a:gd name="T25" fmla="*/ 27 h 121"/>
                <a:gd name="T26" fmla="*/ 147 w 154"/>
                <a:gd name="T27" fmla="*/ 30 h 121"/>
                <a:gd name="T28" fmla="*/ 150 w 154"/>
                <a:gd name="T29" fmla="*/ 15 h 121"/>
                <a:gd name="T30" fmla="*/ 153 w 154"/>
                <a:gd name="T31" fmla="*/ 38 h 121"/>
                <a:gd name="T32" fmla="*/ 149 w 154"/>
                <a:gd name="T33" fmla="*/ 42 h 121"/>
                <a:gd name="T34" fmla="*/ 144 w 154"/>
                <a:gd name="T35" fmla="*/ 46 h 121"/>
                <a:gd name="T36" fmla="*/ 140 w 154"/>
                <a:gd name="T37" fmla="*/ 42 h 121"/>
                <a:gd name="T38" fmla="*/ 141 w 154"/>
                <a:gd name="T39" fmla="*/ 41 h 121"/>
                <a:gd name="T40" fmla="*/ 138 w 154"/>
                <a:gd name="T41" fmla="*/ 38 h 121"/>
                <a:gd name="T42" fmla="*/ 134 w 154"/>
                <a:gd name="T43" fmla="*/ 42 h 121"/>
                <a:gd name="T44" fmla="*/ 134 w 154"/>
                <a:gd name="T45" fmla="*/ 50 h 121"/>
                <a:gd name="T46" fmla="*/ 134 w 154"/>
                <a:gd name="T47" fmla="*/ 57 h 121"/>
                <a:gd name="T48" fmla="*/ 133 w 154"/>
                <a:gd name="T49" fmla="*/ 63 h 121"/>
                <a:gd name="T50" fmla="*/ 140 w 154"/>
                <a:gd name="T51" fmla="*/ 67 h 121"/>
                <a:gd name="T52" fmla="*/ 137 w 154"/>
                <a:gd name="T53" fmla="*/ 71 h 121"/>
                <a:gd name="T54" fmla="*/ 126 w 154"/>
                <a:gd name="T55" fmla="*/ 73 h 121"/>
                <a:gd name="T56" fmla="*/ 125 w 154"/>
                <a:gd name="T57" fmla="*/ 76 h 121"/>
                <a:gd name="T58" fmla="*/ 124 w 154"/>
                <a:gd name="T59" fmla="*/ 85 h 121"/>
                <a:gd name="T60" fmla="*/ 117 w 154"/>
                <a:gd name="T61" fmla="*/ 100 h 121"/>
                <a:gd name="T62" fmla="*/ 115 w 154"/>
                <a:gd name="T63" fmla="*/ 112 h 121"/>
                <a:gd name="T64" fmla="*/ 112 w 154"/>
                <a:gd name="T65" fmla="*/ 120 h 121"/>
                <a:gd name="T66" fmla="*/ 106 w 154"/>
                <a:gd name="T67" fmla="*/ 119 h 121"/>
                <a:gd name="T68" fmla="*/ 92 w 154"/>
                <a:gd name="T69" fmla="*/ 117 h 121"/>
                <a:gd name="T70" fmla="*/ 72 w 154"/>
                <a:gd name="T71" fmla="*/ 114 h 121"/>
                <a:gd name="T72" fmla="*/ 51 w 154"/>
                <a:gd name="T73" fmla="*/ 112 h 121"/>
                <a:gd name="T74" fmla="*/ 37 w 154"/>
                <a:gd name="T75" fmla="*/ 110 h 121"/>
                <a:gd name="T76" fmla="*/ 31 w 154"/>
                <a:gd name="T77" fmla="*/ 109 h 121"/>
                <a:gd name="T78" fmla="*/ 26 w 154"/>
                <a:gd name="T79" fmla="*/ 102 h 121"/>
                <a:gd name="T80" fmla="*/ 21 w 154"/>
                <a:gd name="T81" fmla="*/ 96 h 121"/>
                <a:gd name="T82" fmla="*/ 16 w 154"/>
                <a:gd name="T83" fmla="*/ 89 h 121"/>
                <a:gd name="T84" fmla="*/ 10 w 154"/>
                <a:gd name="T85" fmla="*/ 82 h 121"/>
                <a:gd name="T86" fmla="*/ 5 w 154"/>
                <a:gd name="T87" fmla="*/ 76 h 121"/>
                <a:gd name="T88" fmla="*/ 0 w 154"/>
                <a:gd name="T89" fmla="*/ 70 h 121"/>
                <a:gd name="T90" fmla="*/ 0 w 154"/>
                <a:gd name="T91" fmla="*/ 62 h 121"/>
                <a:gd name="T92" fmla="*/ 3 w 154"/>
                <a:gd name="T93" fmla="*/ 63 h 121"/>
                <a:gd name="T94" fmla="*/ 7 w 154"/>
                <a:gd name="T95" fmla="*/ 70 h 121"/>
                <a:gd name="T96" fmla="*/ 17 w 154"/>
                <a:gd name="T97" fmla="*/ 73 h 121"/>
                <a:gd name="T98" fmla="*/ 34 w 154"/>
                <a:gd name="T99" fmla="*/ 66 h 121"/>
                <a:gd name="T100" fmla="*/ 71 w 154"/>
                <a:gd name="T101" fmla="*/ 70 h 121"/>
                <a:gd name="T102" fmla="*/ 87 w 154"/>
                <a:gd name="T103" fmla="*/ 63 h 121"/>
                <a:gd name="T104" fmla="*/ 93 w 154"/>
                <a:gd name="T105" fmla="*/ 56 h 121"/>
                <a:gd name="T106" fmla="*/ 97 w 154"/>
                <a:gd name="T107" fmla="*/ 50 h 121"/>
                <a:gd name="T108" fmla="*/ 112 w 154"/>
                <a:gd name="T109" fmla="*/ 36 h 121"/>
                <a:gd name="T110" fmla="*/ 123 w 154"/>
                <a:gd name="T111" fmla="*/ 24 h 121"/>
                <a:gd name="T112" fmla="*/ 142 w 154"/>
                <a:gd name="T113" fmla="*/ 5 h 121"/>
                <a:gd name="T114" fmla="*/ 145 w 154"/>
                <a:gd name="T115" fmla="*/ 0 h 121"/>
                <a:gd name="T116" fmla="*/ 146 w 154"/>
                <a:gd name="T117" fmla="*/ 8 h 121"/>
                <a:gd name="T118" fmla="*/ 147 w 154"/>
                <a:gd name="T119" fmla="*/ 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1">
                  <a:moveTo>
                    <a:pt x="75" y="66"/>
                  </a:moveTo>
                  <a:lnTo>
                    <a:pt x="75" y="67"/>
                  </a:lnTo>
                  <a:lnTo>
                    <a:pt x="71" y="67"/>
                  </a:lnTo>
                  <a:lnTo>
                    <a:pt x="71" y="68"/>
                  </a:lnTo>
                  <a:lnTo>
                    <a:pt x="68" y="67"/>
                  </a:lnTo>
                  <a:lnTo>
                    <a:pt x="65" y="66"/>
                  </a:lnTo>
                  <a:lnTo>
                    <a:pt x="67" y="65"/>
                  </a:lnTo>
                  <a:lnTo>
                    <a:pt x="72" y="63"/>
                  </a:lnTo>
                  <a:lnTo>
                    <a:pt x="74" y="65"/>
                  </a:lnTo>
                  <a:lnTo>
                    <a:pt x="75" y="66"/>
                  </a:lnTo>
                  <a:close/>
                  <a:moveTo>
                    <a:pt x="33" y="62"/>
                  </a:moveTo>
                  <a:lnTo>
                    <a:pt x="32" y="62"/>
                  </a:lnTo>
                  <a:lnTo>
                    <a:pt x="32" y="60"/>
                  </a:lnTo>
                  <a:lnTo>
                    <a:pt x="32" y="60"/>
                  </a:lnTo>
                  <a:lnTo>
                    <a:pt x="33" y="59"/>
                  </a:lnTo>
                  <a:lnTo>
                    <a:pt x="34" y="60"/>
                  </a:lnTo>
                  <a:lnTo>
                    <a:pt x="33" y="62"/>
                  </a:lnTo>
                  <a:close/>
                  <a:moveTo>
                    <a:pt x="56" y="63"/>
                  </a:moveTo>
                  <a:lnTo>
                    <a:pt x="54" y="63"/>
                  </a:lnTo>
                  <a:lnTo>
                    <a:pt x="51" y="62"/>
                  </a:lnTo>
                  <a:lnTo>
                    <a:pt x="56" y="60"/>
                  </a:lnTo>
                  <a:lnTo>
                    <a:pt x="57" y="60"/>
                  </a:lnTo>
                  <a:lnTo>
                    <a:pt x="59" y="58"/>
                  </a:lnTo>
                  <a:lnTo>
                    <a:pt x="59" y="59"/>
                  </a:lnTo>
                  <a:lnTo>
                    <a:pt x="58" y="61"/>
                  </a:lnTo>
                  <a:lnTo>
                    <a:pt x="57" y="62"/>
                  </a:lnTo>
                  <a:lnTo>
                    <a:pt x="56" y="63"/>
                  </a:lnTo>
                  <a:close/>
                  <a:moveTo>
                    <a:pt x="92" y="57"/>
                  </a:moveTo>
                  <a:lnTo>
                    <a:pt x="92" y="57"/>
                  </a:lnTo>
                  <a:lnTo>
                    <a:pt x="91" y="57"/>
                  </a:lnTo>
                  <a:lnTo>
                    <a:pt x="89" y="57"/>
                  </a:lnTo>
                  <a:lnTo>
                    <a:pt x="88" y="55"/>
                  </a:lnTo>
                  <a:lnTo>
                    <a:pt x="89" y="55"/>
                  </a:lnTo>
                  <a:lnTo>
                    <a:pt x="90" y="55"/>
                  </a:lnTo>
                  <a:lnTo>
                    <a:pt x="91" y="55"/>
                  </a:lnTo>
                  <a:lnTo>
                    <a:pt x="92" y="57"/>
                  </a:lnTo>
                  <a:close/>
                  <a:moveTo>
                    <a:pt x="150" y="29"/>
                  </a:moveTo>
                  <a:lnTo>
                    <a:pt x="150" y="27"/>
                  </a:lnTo>
                  <a:lnTo>
                    <a:pt x="150" y="27"/>
                  </a:lnTo>
                  <a:lnTo>
                    <a:pt x="148" y="27"/>
                  </a:lnTo>
                  <a:lnTo>
                    <a:pt x="148" y="28"/>
                  </a:lnTo>
                  <a:lnTo>
                    <a:pt x="147" y="30"/>
                  </a:lnTo>
                  <a:lnTo>
                    <a:pt x="148" y="30"/>
                  </a:lnTo>
                  <a:lnTo>
                    <a:pt x="150" y="29"/>
                  </a:lnTo>
                  <a:close/>
                  <a:moveTo>
                    <a:pt x="150" y="15"/>
                  </a:moveTo>
                  <a:lnTo>
                    <a:pt x="152" y="18"/>
                  </a:lnTo>
                  <a:lnTo>
                    <a:pt x="153" y="37"/>
                  </a:lnTo>
                  <a:lnTo>
                    <a:pt x="153" y="38"/>
                  </a:lnTo>
                  <a:lnTo>
                    <a:pt x="152" y="38"/>
                  </a:lnTo>
                  <a:lnTo>
                    <a:pt x="151" y="39"/>
                  </a:lnTo>
                  <a:lnTo>
                    <a:pt x="149" y="42"/>
                  </a:lnTo>
                  <a:lnTo>
                    <a:pt x="147" y="43"/>
                  </a:lnTo>
                  <a:lnTo>
                    <a:pt x="145" y="44"/>
                  </a:lnTo>
                  <a:lnTo>
                    <a:pt x="144" y="46"/>
                  </a:lnTo>
                  <a:lnTo>
                    <a:pt x="143" y="46"/>
                  </a:lnTo>
                  <a:lnTo>
                    <a:pt x="141" y="44"/>
                  </a:lnTo>
                  <a:lnTo>
                    <a:pt x="140" y="42"/>
                  </a:lnTo>
                  <a:lnTo>
                    <a:pt x="140" y="42"/>
                  </a:lnTo>
                  <a:lnTo>
                    <a:pt x="141" y="42"/>
                  </a:lnTo>
                  <a:lnTo>
                    <a:pt x="141" y="41"/>
                  </a:lnTo>
                  <a:lnTo>
                    <a:pt x="141" y="39"/>
                  </a:lnTo>
                  <a:lnTo>
                    <a:pt x="139" y="38"/>
                  </a:lnTo>
                  <a:lnTo>
                    <a:pt x="138" y="38"/>
                  </a:lnTo>
                  <a:lnTo>
                    <a:pt x="137" y="39"/>
                  </a:lnTo>
                  <a:lnTo>
                    <a:pt x="135" y="40"/>
                  </a:lnTo>
                  <a:lnTo>
                    <a:pt x="134" y="42"/>
                  </a:lnTo>
                  <a:lnTo>
                    <a:pt x="134" y="45"/>
                  </a:lnTo>
                  <a:lnTo>
                    <a:pt x="134" y="48"/>
                  </a:lnTo>
                  <a:lnTo>
                    <a:pt x="134" y="50"/>
                  </a:lnTo>
                  <a:lnTo>
                    <a:pt x="134" y="52"/>
                  </a:lnTo>
                  <a:lnTo>
                    <a:pt x="133" y="55"/>
                  </a:lnTo>
                  <a:lnTo>
                    <a:pt x="134" y="57"/>
                  </a:lnTo>
                  <a:lnTo>
                    <a:pt x="134" y="59"/>
                  </a:lnTo>
                  <a:lnTo>
                    <a:pt x="134" y="60"/>
                  </a:lnTo>
                  <a:lnTo>
                    <a:pt x="133" y="63"/>
                  </a:lnTo>
                  <a:lnTo>
                    <a:pt x="134" y="65"/>
                  </a:lnTo>
                  <a:lnTo>
                    <a:pt x="139" y="65"/>
                  </a:lnTo>
                  <a:lnTo>
                    <a:pt x="140" y="67"/>
                  </a:lnTo>
                  <a:lnTo>
                    <a:pt x="141" y="69"/>
                  </a:lnTo>
                  <a:lnTo>
                    <a:pt x="141" y="70"/>
                  </a:lnTo>
                  <a:lnTo>
                    <a:pt x="137" y="71"/>
                  </a:lnTo>
                  <a:lnTo>
                    <a:pt x="134" y="71"/>
                  </a:lnTo>
                  <a:lnTo>
                    <a:pt x="131" y="71"/>
                  </a:lnTo>
                  <a:lnTo>
                    <a:pt x="126" y="73"/>
                  </a:lnTo>
                  <a:lnTo>
                    <a:pt x="124" y="74"/>
                  </a:lnTo>
                  <a:lnTo>
                    <a:pt x="125" y="75"/>
                  </a:lnTo>
                  <a:lnTo>
                    <a:pt x="125" y="76"/>
                  </a:lnTo>
                  <a:lnTo>
                    <a:pt x="126" y="79"/>
                  </a:lnTo>
                  <a:lnTo>
                    <a:pt x="125" y="82"/>
                  </a:lnTo>
                  <a:lnTo>
                    <a:pt x="124" y="85"/>
                  </a:lnTo>
                  <a:lnTo>
                    <a:pt x="122" y="89"/>
                  </a:lnTo>
                  <a:lnTo>
                    <a:pt x="120" y="94"/>
                  </a:lnTo>
                  <a:lnTo>
                    <a:pt x="117" y="100"/>
                  </a:lnTo>
                  <a:lnTo>
                    <a:pt x="115" y="106"/>
                  </a:lnTo>
                  <a:lnTo>
                    <a:pt x="115" y="109"/>
                  </a:lnTo>
                  <a:lnTo>
                    <a:pt x="115" y="112"/>
                  </a:lnTo>
                  <a:lnTo>
                    <a:pt x="115" y="117"/>
                  </a:lnTo>
                  <a:lnTo>
                    <a:pt x="113" y="120"/>
                  </a:lnTo>
                  <a:lnTo>
                    <a:pt x="112" y="120"/>
                  </a:lnTo>
                  <a:lnTo>
                    <a:pt x="110" y="119"/>
                  </a:lnTo>
                  <a:lnTo>
                    <a:pt x="109" y="119"/>
                  </a:lnTo>
                  <a:lnTo>
                    <a:pt x="106" y="119"/>
                  </a:lnTo>
                  <a:lnTo>
                    <a:pt x="102" y="118"/>
                  </a:lnTo>
                  <a:lnTo>
                    <a:pt x="98" y="118"/>
                  </a:lnTo>
                  <a:lnTo>
                    <a:pt x="92" y="117"/>
                  </a:lnTo>
                  <a:lnTo>
                    <a:pt x="85" y="116"/>
                  </a:lnTo>
                  <a:lnTo>
                    <a:pt x="79" y="115"/>
                  </a:lnTo>
                  <a:lnTo>
                    <a:pt x="72" y="114"/>
                  </a:lnTo>
                  <a:lnTo>
                    <a:pt x="65" y="113"/>
                  </a:lnTo>
                  <a:lnTo>
                    <a:pt x="58" y="112"/>
                  </a:lnTo>
                  <a:lnTo>
                    <a:pt x="51" y="112"/>
                  </a:lnTo>
                  <a:lnTo>
                    <a:pt x="46" y="111"/>
                  </a:lnTo>
                  <a:lnTo>
                    <a:pt x="41" y="111"/>
                  </a:lnTo>
                  <a:lnTo>
                    <a:pt x="37" y="110"/>
                  </a:lnTo>
                  <a:lnTo>
                    <a:pt x="35" y="109"/>
                  </a:lnTo>
                  <a:lnTo>
                    <a:pt x="33" y="109"/>
                  </a:lnTo>
                  <a:lnTo>
                    <a:pt x="31" y="109"/>
                  </a:lnTo>
                  <a:lnTo>
                    <a:pt x="30" y="107"/>
                  </a:lnTo>
                  <a:lnTo>
                    <a:pt x="28" y="105"/>
                  </a:lnTo>
                  <a:lnTo>
                    <a:pt x="26" y="102"/>
                  </a:lnTo>
                  <a:lnTo>
                    <a:pt x="24" y="100"/>
                  </a:lnTo>
                  <a:lnTo>
                    <a:pt x="22" y="98"/>
                  </a:lnTo>
                  <a:lnTo>
                    <a:pt x="21" y="96"/>
                  </a:lnTo>
                  <a:lnTo>
                    <a:pt x="19" y="94"/>
                  </a:lnTo>
                  <a:lnTo>
                    <a:pt x="18" y="91"/>
                  </a:lnTo>
                  <a:lnTo>
                    <a:pt x="16" y="89"/>
                  </a:lnTo>
                  <a:lnTo>
                    <a:pt x="14" y="87"/>
                  </a:lnTo>
                  <a:lnTo>
                    <a:pt x="12" y="85"/>
                  </a:lnTo>
                  <a:lnTo>
                    <a:pt x="10" y="82"/>
                  </a:lnTo>
                  <a:lnTo>
                    <a:pt x="8" y="80"/>
                  </a:lnTo>
                  <a:lnTo>
                    <a:pt x="7" y="78"/>
                  </a:lnTo>
                  <a:lnTo>
                    <a:pt x="5" y="76"/>
                  </a:lnTo>
                  <a:lnTo>
                    <a:pt x="3" y="73"/>
                  </a:lnTo>
                  <a:lnTo>
                    <a:pt x="2" y="71"/>
                  </a:lnTo>
                  <a:lnTo>
                    <a:pt x="0" y="70"/>
                  </a:lnTo>
                  <a:lnTo>
                    <a:pt x="0" y="68"/>
                  </a:lnTo>
                  <a:lnTo>
                    <a:pt x="0" y="63"/>
                  </a:lnTo>
                  <a:lnTo>
                    <a:pt x="0" y="62"/>
                  </a:lnTo>
                  <a:lnTo>
                    <a:pt x="1" y="60"/>
                  </a:lnTo>
                  <a:lnTo>
                    <a:pt x="2" y="61"/>
                  </a:lnTo>
                  <a:lnTo>
                    <a:pt x="3" y="63"/>
                  </a:lnTo>
                  <a:lnTo>
                    <a:pt x="5" y="63"/>
                  </a:lnTo>
                  <a:lnTo>
                    <a:pt x="6" y="63"/>
                  </a:lnTo>
                  <a:lnTo>
                    <a:pt x="7" y="70"/>
                  </a:lnTo>
                  <a:lnTo>
                    <a:pt x="8" y="72"/>
                  </a:lnTo>
                  <a:lnTo>
                    <a:pt x="10" y="73"/>
                  </a:lnTo>
                  <a:lnTo>
                    <a:pt x="17" y="73"/>
                  </a:lnTo>
                  <a:lnTo>
                    <a:pt x="21" y="73"/>
                  </a:lnTo>
                  <a:lnTo>
                    <a:pt x="30" y="68"/>
                  </a:lnTo>
                  <a:lnTo>
                    <a:pt x="34" y="66"/>
                  </a:lnTo>
                  <a:lnTo>
                    <a:pt x="46" y="67"/>
                  </a:lnTo>
                  <a:lnTo>
                    <a:pt x="55" y="69"/>
                  </a:lnTo>
                  <a:lnTo>
                    <a:pt x="71" y="70"/>
                  </a:lnTo>
                  <a:lnTo>
                    <a:pt x="74" y="70"/>
                  </a:lnTo>
                  <a:lnTo>
                    <a:pt x="82" y="66"/>
                  </a:lnTo>
                  <a:lnTo>
                    <a:pt x="87" y="63"/>
                  </a:lnTo>
                  <a:lnTo>
                    <a:pt x="90" y="62"/>
                  </a:lnTo>
                  <a:lnTo>
                    <a:pt x="92" y="60"/>
                  </a:lnTo>
                  <a:lnTo>
                    <a:pt x="93" y="56"/>
                  </a:lnTo>
                  <a:lnTo>
                    <a:pt x="94" y="54"/>
                  </a:lnTo>
                  <a:lnTo>
                    <a:pt x="96" y="52"/>
                  </a:lnTo>
                  <a:lnTo>
                    <a:pt x="97" y="50"/>
                  </a:lnTo>
                  <a:lnTo>
                    <a:pt x="98" y="48"/>
                  </a:lnTo>
                  <a:lnTo>
                    <a:pt x="101" y="44"/>
                  </a:lnTo>
                  <a:lnTo>
                    <a:pt x="112" y="36"/>
                  </a:lnTo>
                  <a:lnTo>
                    <a:pt x="118" y="29"/>
                  </a:lnTo>
                  <a:lnTo>
                    <a:pt x="119" y="27"/>
                  </a:lnTo>
                  <a:lnTo>
                    <a:pt x="123" y="24"/>
                  </a:lnTo>
                  <a:lnTo>
                    <a:pt x="126" y="20"/>
                  </a:lnTo>
                  <a:lnTo>
                    <a:pt x="139" y="10"/>
                  </a:lnTo>
                  <a:lnTo>
                    <a:pt x="142" y="5"/>
                  </a:lnTo>
                  <a:lnTo>
                    <a:pt x="143" y="0"/>
                  </a:lnTo>
                  <a:lnTo>
                    <a:pt x="144" y="0"/>
                  </a:lnTo>
                  <a:lnTo>
                    <a:pt x="145" y="0"/>
                  </a:lnTo>
                  <a:lnTo>
                    <a:pt x="146" y="0"/>
                  </a:lnTo>
                  <a:lnTo>
                    <a:pt x="147" y="4"/>
                  </a:lnTo>
                  <a:lnTo>
                    <a:pt x="146" y="8"/>
                  </a:lnTo>
                  <a:lnTo>
                    <a:pt x="145" y="11"/>
                  </a:lnTo>
                  <a:lnTo>
                    <a:pt x="145" y="13"/>
                  </a:lnTo>
                  <a:lnTo>
                    <a:pt x="147" y="15"/>
                  </a:lnTo>
                  <a:lnTo>
                    <a:pt x="149" y="15"/>
                  </a:lnTo>
                  <a:lnTo>
                    <a:pt x="150"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3" name="Freeform 251">
              <a:extLst>
                <a:ext uri="{FF2B5EF4-FFF2-40B4-BE49-F238E27FC236}">
                  <a16:creationId xmlns="" xmlns:a16="http://schemas.microsoft.com/office/drawing/2014/main" id="{6FCD4C45-8563-D6A7-7931-0B9E376457D7}"/>
                </a:ext>
              </a:extLst>
            </p:cNvPr>
            <p:cNvSpPr>
              <a:spLocks noChangeArrowheads="1"/>
            </p:cNvSpPr>
            <p:nvPr/>
          </p:nvSpPr>
          <p:spPr bwMode="auto">
            <a:xfrm>
              <a:off x="10342439" y="8913202"/>
              <a:ext cx="10990" cy="5493"/>
            </a:xfrm>
            <a:custGeom>
              <a:avLst/>
              <a:gdLst>
                <a:gd name="T0" fmla="*/ 10 w 11"/>
                <a:gd name="T1" fmla="*/ 3 h 6"/>
                <a:gd name="T2" fmla="*/ 10 w 11"/>
                <a:gd name="T3" fmla="*/ 4 h 6"/>
                <a:gd name="T4" fmla="*/ 6 w 11"/>
                <a:gd name="T5" fmla="*/ 4 h 6"/>
                <a:gd name="T6" fmla="*/ 6 w 11"/>
                <a:gd name="T7" fmla="*/ 5 h 6"/>
                <a:gd name="T8" fmla="*/ 3 w 11"/>
                <a:gd name="T9" fmla="*/ 4 h 6"/>
                <a:gd name="T10" fmla="*/ 0 w 11"/>
                <a:gd name="T11" fmla="*/ 3 h 6"/>
                <a:gd name="T12" fmla="*/ 2 w 11"/>
                <a:gd name="T13" fmla="*/ 2 h 6"/>
                <a:gd name="T14" fmla="*/ 7 w 11"/>
                <a:gd name="T15" fmla="*/ 0 h 6"/>
                <a:gd name="T16" fmla="*/ 9 w 11"/>
                <a:gd name="T17" fmla="*/ 2 h 6"/>
                <a:gd name="T18" fmla="*/ 10 w 11"/>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10" y="3"/>
                  </a:moveTo>
                  <a:lnTo>
                    <a:pt x="10" y="4"/>
                  </a:lnTo>
                  <a:lnTo>
                    <a:pt x="6" y="4"/>
                  </a:lnTo>
                  <a:lnTo>
                    <a:pt x="6" y="5"/>
                  </a:lnTo>
                  <a:lnTo>
                    <a:pt x="3" y="4"/>
                  </a:lnTo>
                  <a:lnTo>
                    <a:pt x="0" y="3"/>
                  </a:lnTo>
                  <a:lnTo>
                    <a:pt x="2" y="2"/>
                  </a:lnTo>
                  <a:lnTo>
                    <a:pt x="7" y="0"/>
                  </a:lnTo>
                  <a:lnTo>
                    <a:pt x="9" y="2"/>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4" name="Freeform 252">
              <a:extLst>
                <a:ext uri="{FF2B5EF4-FFF2-40B4-BE49-F238E27FC236}">
                  <a16:creationId xmlns="" xmlns:a16="http://schemas.microsoft.com/office/drawing/2014/main" id="{77108C1D-4995-C35B-5D65-9EF5647F692E}"/>
                </a:ext>
              </a:extLst>
            </p:cNvPr>
            <p:cNvSpPr>
              <a:spLocks noChangeArrowheads="1"/>
            </p:cNvSpPr>
            <p:nvPr/>
          </p:nvSpPr>
          <p:spPr bwMode="auto">
            <a:xfrm>
              <a:off x="10298478" y="8907705"/>
              <a:ext cx="5497" cy="5497"/>
            </a:xfrm>
            <a:custGeom>
              <a:avLst/>
              <a:gdLst>
                <a:gd name="T0" fmla="*/ 1 w 3"/>
                <a:gd name="T1" fmla="*/ 3 h 4"/>
                <a:gd name="T2" fmla="*/ 0 w 3"/>
                <a:gd name="T3" fmla="*/ 3 h 4"/>
                <a:gd name="T4" fmla="*/ 0 w 3"/>
                <a:gd name="T5" fmla="*/ 1 h 4"/>
                <a:gd name="T6" fmla="*/ 0 w 3"/>
                <a:gd name="T7" fmla="*/ 1 h 4"/>
                <a:gd name="T8" fmla="*/ 1 w 3"/>
                <a:gd name="T9" fmla="*/ 0 h 4"/>
                <a:gd name="T10" fmla="*/ 2 w 3"/>
                <a:gd name="T11" fmla="*/ 1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lnTo>
                    <a:pt x="0" y="3"/>
                  </a:lnTo>
                  <a:lnTo>
                    <a:pt x="0" y="1"/>
                  </a:lnTo>
                  <a:lnTo>
                    <a:pt x="0" y="1"/>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5" name="Freeform 253">
              <a:extLst>
                <a:ext uri="{FF2B5EF4-FFF2-40B4-BE49-F238E27FC236}">
                  <a16:creationId xmlns="" xmlns:a16="http://schemas.microsoft.com/office/drawing/2014/main" id="{867CCC9E-3B4F-EA22-DA2A-42FCC91F70A1}"/>
                </a:ext>
              </a:extLst>
            </p:cNvPr>
            <p:cNvSpPr>
              <a:spLocks noChangeArrowheads="1"/>
            </p:cNvSpPr>
            <p:nvPr/>
          </p:nvSpPr>
          <p:spPr bwMode="auto">
            <a:xfrm>
              <a:off x="10325956" y="8907705"/>
              <a:ext cx="10990" cy="5497"/>
            </a:xfrm>
            <a:custGeom>
              <a:avLst/>
              <a:gdLst>
                <a:gd name="T0" fmla="*/ 5 w 9"/>
                <a:gd name="T1" fmla="*/ 5 h 6"/>
                <a:gd name="T2" fmla="*/ 3 w 9"/>
                <a:gd name="T3" fmla="*/ 5 h 6"/>
                <a:gd name="T4" fmla="*/ 0 w 9"/>
                <a:gd name="T5" fmla="*/ 4 h 6"/>
                <a:gd name="T6" fmla="*/ 5 w 9"/>
                <a:gd name="T7" fmla="*/ 2 h 6"/>
                <a:gd name="T8" fmla="*/ 6 w 9"/>
                <a:gd name="T9" fmla="*/ 2 h 6"/>
                <a:gd name="T10" fmla="*/ 8 w 9"/>
                <a:gd name="T11" fmla="*/ 0 h 6"/>
                <a:gd name="T12" fmla="*/ 8 w 9"/>
                <a:gd name="T13" fmla="*/ 1 h 6"/>
                <a:gd name="T14" fmla="*/ 7 w 9"/>
                <a:gd name="T15" fmla="*/ 3 h 6"/>
                <a:gd name="T16" fmla="*/ 6 w 9"/>
                <a:gd name="T17" fmla="*/ 4 h 6"/>
                <a:gd name="T18" fmla="*/ 5 w 9"/>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5" y="5"/>
                  </a:moveTo>
                  <a:lnTo>
                    <a:pt x="3" y="5"/>
                  </a:lnTo>
                  <a:lnTo>
                    <a:pt x="0" y="4"/>
                  </a:lnTo>
                  <a:lnTo>
                    <a:pt x="5" y="2"/>
                  </a:lnTo>
                  <a:lnTo>
                    <a:pt x="6" y="2"/>
                  </a:lnTo>
                  <a:lnTo>
                    <a:pt x="8" y="0"/>
                  </a:lnTo>
                  <a:lnTo>
                    <a:pt x="8" y="1"/>
                  </a:lnTo>
                  <a:lnTo>
                    <a:pt x="7"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6" name="Freeform 254">
              <a:extLst>
                <a:ext uri="{FF2B5EF4-FFF2-40B4-BE49-F238E27FC236}">
                  <a16:creationId xmlns="" xmlns:a16="http://schemas.microsoft.com/office/drawing/2014/main" id="{37794D40-B4B9-26BF-205B-E032F1179986}"/>
                </a:ext>
              </a:extLst>
            </p:cNvPr>
            <p:cNvSpPr>
              <a:spLocks noChangeArrowheads="1"/>
            </p:cNvSpPr>
            <p:nvPr/>
          </p:nvSpPr>
          <p:spPr bwMode="auto">
            <a:xfrm>
              <a:off x="10369917" y="8902212"/>
              <a:ext cx="5493" cy="5493"/>
            </a:xfrm>
            <a:custGeom>
              <a:avLst/>
              <a:gdLst>
                <a:gd name="T0" fmla="*/ 4 w 5"/>
                <a:gd name="T1" fmla="*/ 2 h 3"/>
                <a:gd name="T2" fmla="*/ 4 w 5"/>
                <a:gd name="T3" fmla="*/ 2 h 3"/>
                <a:gd name="T4" fmla="*/ 3 w 5"/>
                <a:gd name="T5" fmla="*/ 2 h 3"/>
                <a:gd name="T6" fmla="*/ 1 w 5"/>
                <a:gd name="T7" fmla="*/ 2 h 3"/>
                <a:gd name="T8" fmla="*/ 0 w 5"/>
                <a:gd name="T9" fmla="*/ 0 h 3"/>
                <a:gd name="T10" fmla="*/ 1 w 5"/>
                <a:gd name="T11" fmla="*/ 0 h 3"/>
                <a:gd name="T12" fmla="*/ 2 w 5"/>
                <a:gd name="T13" fmla="*/ 0 h 3"/>
                <a:gd name="T14" fmla="*/ 3 w 5"/>
                <a:gd name="T15" fmla="*/ 0 h 3"/>
                <a:gd name="T16" fmla="*/ 4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2"/>
                  </a:moveTo>
                  <a:lnTo>
                    <a:pt x="4" y="2"/>
                  </a:lnTo>
                  <a:lnTo>
                    <a:pt x="3" y="2"/>
                  </a:lnTo>
                  <a:lnTo>
                    <a:pt x="1" y="2"/>
                  </a:lnTo>
                  <a:lnTo>
                    <a:pt x="0" y="0"/>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7" name="Freeform 255">
              <a:extLst>
                <a:ext uri="{FF2B5EF4-FFF2-40B4-BE49-F238E27FC236}">
                  <a16:creationId xmlns="" xmlns:a16="http://schemas.microsoft.com/office/drawing/2014/main" id="{289BC730-177C-74FE-79A1-30C447864DC7}"/>
                </a:ext>
              </a:extLst>
            </p:cNvPr>
            <p:cNvSpPr>
              <a:spLocks noChangeArrowheads="1"/>
            </p:cNvSpPr>
            <p:nvPr/>
          </p:nvSpPr>
          <p:spPr bwMode="auto">
            <a:xfrm>
              <a:off x="10446850" y="8869240"/>
              <a:ext cx="5493" cy="5493"/>
            </a:xfrm>
            <a:custGeom>
              <a:avLst/>
              <a:gdLst>
                <a:gd name="T0" fmla="*/ 3 w 4"/>
                <a:gd name="T1" fmla="*/ 2 h 4"/>
                <a:gd name="T2" fmla="*/ 3 w 4"/>
                <a:gd name="T3" fmla="*/ 0 h 4"/>
                <a:gd name="T4" fmla="*/ 3 w 4"/>
                <a:gd name="T5" fmla="*/ 0 h 4"/>
                <a:gd name="T6" fmla="*/ 1 w 4"/>
                <a:gd name="T7" fmla="*/ 0 h 4"/>
                <a:gd name="T8" fmla="*/ 1 w 4"/>
                <a:gd name="T9" fmla="*/ 1 h 4"/>
                <a:gd name="T10" fmla="*/ 0 w 4"/>
                <a:gd name="T11" fmla="*/ 3 h 4"/>
                <a:gd name="T12" fmla="*/ 1 w 4"/>
                <a:gd name="T13" fmla="*/ 3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3" y="0"/>
                  </a:lnTo>
                  <a:lnTo>
                    <a:pt x="3" y="0"/>
                  </a:lnTo>
                  <a:lnTo>
                    <a:pt x="1" y="0"/>
                  </a:lnTo>
                  <a:lnTo>
                    <a:pt x="1" y="1"/>
                  </a:lnTo>
                  <a:lnTo>
                    <a:pt x="0" y="3"/>
                  </a:lnTo>
                  <a:lnTo>
                    <a:pt x="1"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8" name="Freeform 257">
              <a:extLst>
                <a:ext uri="{FF2B5EF4-FFF2-40B4-BE49-F238E27FC236}">
                  <a16:creationId xmlns="" xmlns:a16="http://schemas.microsoft.com/office/drawing/2014/main" id="{265449EF-0E0B-4F7B-6580-8D9580F1258A}"/>
                </a:ext>
              </a:extLst>
            </p:cNvPr>
            <p:cNvSpPr>
              <a:spLocks noChangeArrowheads="1"/>
            </p:cNvSpPr>
            <p:nvPr/>
          </p:nvSpPr>
          <p:spPr bwMode="auto">
            <a:xfrm>
              <a:off x="10617199" y="8253779"/>
              <a:ext cx="571500" cy="434118"/>
            </a:xfrm>
            <a:custGeom>
              <a:avLst/>
              <a:gdLst>
                <a:gd name="T0" fmla="*/ 448 w 459"/>
                <a:gd name="T1" fmla="*/ 49 h 348"/>
                <a:gd name="T2" fmla="*/ 436 w 459"/>
                <a:gd name="T3" fmla="*/ 62 h 348"/>
                <a:gd name="T4" fmla="*/ 402 w 459"/>
                <a:gd name="T5" fmla="*/ 63 h 348"/>
                <a:gd name="T6" fmla="*/ 374 w 459"/>
                <a:gd name="T7" fmla="*/ 69 h 348"/>
                <a:gd name="T8" fmla="*/ 354 w 459"/>
                <a:gd name="T9" fmla="*/ 80 h 348"/>
                <a:gd name="T10" fmla="*/ 345 w 459"/>
                <a:gd name="T11" fmla="*/ 100 h 348"/>
                <a:gd name="T12" fmla="*/ 354 w 459"/>
                <a:gd name="T13" fmla="*/ 121 h 348"/>
                <a:gd name="T14" fmla="*/ 354 w 459"/>
                <a:gd name="T15" fmla="*/ 131 h 348"/>
                <a:gd name="T16" fmla="*/ 338 w 459"/>
                <a:gd name="T17" fmla="*/ 149 h 348"/>
                <a:gd name="T18" fmla="*/ 337 w 459"/>
                <a:gd name="T19" fmla="*/ 165 h 348"/>
                <a:gd name="T20" fmla="*/ 313 w 459"/>
                <a:gd name="T21" fmla="*/ 177 h 348"/>
                <a:gd name="T22" fmla="*/ 310 w 459"/>
                <a:gd name="T23" fmla="*/ 196 h 348"/>
                <a:gd name="T24" fmla="*/ 287 w 459"/>
                <a:gd name="T25" fmla="*/ 213 h 348"/>
                <a:gd name="T26" fmla="*/ 279 w 459"/>
                <a:gd name="T27" fmla="*/ 241 h 348"/>
                <a:gd name="T28" fmla="*/ 261 w 459"/>
                <a:gd name="T29" fmla="*/ 262 h 348"/>
                <a:gd name="T30" fmla="*/ 244 w 459"/>
                <a:gd name="T31" fmla="*/ 258 h 348"/>
                <a:gd name="T32" fmla="*/ 228 w 459"/>
                <a:gd name="T33" fmla="*/ 273 h 348"/>
                <a:gd name="T34" fmla="*/ 211 w 459"/>
                <a:gd name="T35" fmla="*/ 279 h 348"/>
                <a:gd name="T36" fmla="*/ 194 w 459"/>
                <a:gd name="T37" fmla="*/ 288 h 348"/>
                <a:gd name="T38" fmla="*/ 184 w 459"/>
                <a:gd name="T39" fmla="*/ 318 h 348"/>
                <a:gd name="T40" fmla="*/ 174 w 459"/>
                <a:gd name="T41" fmla="*/ 332 h 348"/>
                <a:gd name="T42" fmla="*/ 134 w 459"/>
                <a:gd name="T43" fmla="*/ 341 h 348"/>
                <a:gd name="T44" fmla="*/ 110 w 459"/>
                <a:gd name="T45" fmla="*/ 345 h 348"/>
                <a:gd name="T46" fmla="*/ 11 w 459"/>
                <a:gd name="T47" fmla="*/ 330 h 348"/>
                <a:gd name="T48" fmla="*/ 40 w 459"/>
                <a:gd name="T49" fmla="*/ 278 h 348"/>
                <a:gd name="T50" fmla="*/ 10 w 459"/>
                <a:gd name="T51" fmla="*/ 260 h 348"/>
                <a:gd name="T52" fmla="*/ 3 w 459"/>
                <a:gd name="T53" fmla="*/ 213 h 348"/>
                <a:gd name="T54" fmla="*/ 13 w 459"/>
                <a:gd name="T55" fmla="*/ 193 h 348"/>
                <a:gd name="T56" fmla="*/ 0 w 459"/>
                <a:gd name="T57" fmla="*/ 172 h 348"/>
                <a:gd name="T58" fmla="*/ 7 w 459"/>
                <a:gd name="T59" fmla="*/ 155 h 348"/>
                <a:gd name="T60" fmla="*/ 16 w 459"/>
                <a:gd name="T61" fmla="*/ 147 h 348"/>
                <a:gd name="T62" fmla="*/ 20 w 459"/>
                <a:gd name="T63" fmla="*/ 131 h 348"/>
                <a:gd name="T64" fmla="*/ 24 w 459"/>
                <a:gd name="T65" fmla="*/ 118 h 348"/>
                <a:gd name="T66" fmla="*/ 33 w 459"/>
                <a:gd name="T67" fmla="*/ 119 h 348"/>
                <a:gd name="T68" fmla="*/ 55 w 459"/>
                <a:gd name="T69" fmla="*/ 125 h 348"/>
                <a:gd name="T70" fmla="*/ 68 w 459"/>
                <a:gd name="T71" fmla="*/ 128 h 348"/>
                <a:gd name="T72" fmla="*/ 83 w 459"/>
                <a:gd name="T73" fmla="*/ 112 h 348"/>
                <a:gd name="T74" fmla="*/ 90 w 459"/>
                <a:gd name="T75" fmla="*/ 103 h 348"/>
                <a:gd name="T76" fmla="*/ 113 w 459"/>
                <a:gd name="T77" fmla="*/ 95 h 348"/>
                <a:gd name="T78" fmla="*/ 133 w 459"/>
                <a:gd name="T79" fmla="*/ 68 h 348"/>
                <a:gd name="T80" fmla="*/ 161 w 459"/>
                <a:gd name="T81" fmla="*/ 48 h 348"/>
                <a:gd name="T82" fmla="*/ 179 w 459"/>
                <a:gd name="T83" fmla="*/ 42 h 348"/>
                <a:gd name="T84" fmla="*/ 217 w 459"/>
                <a:gd name="T85" fmla="*/ 50 h 348"/>
                <a:gd name="T86" fmla="*/ 231 w 459"/>
                <a:gd name="T87" fmla="*/ 51 h 348"/>
                <a:gd name="T88" fmla="*/ 248 w 459"/>
                <a:gd name="T89" fmla="*/ 57 h 348"/>
                <a:gd name="T90" fmla="*/ 264 w 459"/>
                <a:gd name="T91" fmla="*/ 48 h 348"/>
                <a:gd name="T92" fmla="*/ 272 w 459"/>
                <a:gd name="T93" fmla="*/ 48 h 348"/>
                <a:gd name="T94" fmla="*/ 283 w 459"/>
                <a:gd name="T95" fmla="*/ 43 h 348"/>
                <a:gd name="T96" fmla="*/ 304 w 459"/>
                <a:gd name="T97" fmla="*/ 37 h 348"/>
                <a:gd name="T98" fmla="*/ 310 w 459"/>
                <a:gd name="T99" fmla="*/ 21 h 348"/>
                <a:gd name="T100" fmla="*/ 336 w 459"/>
                <a:gd name="T101" fmla="*/ 2 h 348"/>
                <a:gd name="T102" fmla="*/ 350 w 459"/>
                <a:gd name="T103" fmla="*/ 21 h 348"/>
                <a:gd name="T104" fmla="*/ 349 w 459"/>
                <a:gd name="T105" fmla="*/ 48 h 348"/>
                <a:gd name="T106" fmla="*/ 360 w 459"/>
                <a:gd name="T107" fmla="*/ 70 h 348"/>
                <a:gd name="T108" fmla="*/ 405 w 459"/>
                <a:gd name="T109" fmla="*/ 42 h 348"/>
                <a:gd name="T110" fmla="*/ 421 w 459"/>
                <a:gd name="T111" fmla="*/ 43 h 348"/>
                <a:gd name="T112" fmla="*/ 432 w 459"/>
                <a:gd name="T113" fmla="*/ 46 h 348"/>
                <a:gd name="T114" fmla="*/ 451 w 459"/>
                <a:gd name="T115" fmla="*/ 4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348">
                  <a:moveTo>
                    <a:pt x="458" y="49"/>
                  </a:moveTo>
                  <a:lnTo>
                    <a:pt x="456" y="49"/>
                  </a:lnTo>
                  <a:lnTo>
                    <a:pt x="455" y="48"/>
                  </a:lnTo>
                  <a:lnTo>
                    <a:pt x="453" y="47"/>
                  </a:lnTo>
                  <a:lnTo>
                    <a:pt x="453" y="47"/>
                  </a:lnTo>
                  <a:lnTo>
                    <a:pt x="451" y="48"/>
                  </a:lnTo>
                  <a:lnTo>
                    <a:pt x="448" y="49"/>
                  </a:lnTo>
                  <a:lnTo>
                    <a:pt x="442" y="52"/>
                  </a:lnTo>
                  <a:lnTo>
                    <a:pt x="442" y="53"/>
                  </a:lnTo>
                  <a:lnTo>
                    <a:pt x="446" y="56"/>
                  </a:lnTo>
                  <a:lnTo>
                    <a:pt x="447" y="57"/>
                  </a:lnTo>
                  <a:lnTo>
                    <a:pt x="447" y="57"/>
                  </a:lnTo>
                  <a:lnTo>
                    <a:pt x="443" y="59"/>
                  </a:lnTo>
                  <a:lnTo>
                    <a:pt x="436" y="62"/>
                  </a:lnTo>
                  <a:lnTo>
                    <a:pt x="431" y="65"/>
                  </a:lnTo>
                  <a:lnTo>
                    <a:pt x="430" y="65"/>
                  </a:lnTo>
                  <a:lnTo>
                    <a:pt x="427" y="64"/>
                  </a:lnTo>
                  <a:lnTo>
                    <a:pt x="423" y="63"/>
                  </a:lnTo>
                  <a:lnTo>
                    <a:pt x="421" y="63"/>
                  </a:lnTo>
                  <a:lnTo>
                    <a:pt x="411" y="63"/>
                  </a:lnTo>
                  <a:lnTo>
                    <a:pt x="402" y="63"/>
                  </a:lnTo>
                  <a:lnTo>
                    <a:pt x="398" y="64"/>
                  </a:lnTo>
                  <a:lnTo>
                    <a:pt x="390" y="65"/>
                  </a:lnTo>
                  <a:lnTo>
                    <a:pt x="386" y="65"/>
                  </a:lnTo>
                  <a:lnTo>
                    <a:pt x="383" y="66"/>
                  </a:lnTo>
                  <a:lnTo>
                    <a:pt x="380" y="68"/>
                  </a:lnTo>
                  <a:lnTo>
                    <a:pt x="377" y="68"/>
                  </a:lnTo>
                  <a:lnTo>
                    <a:pt x="374" y="69"/>
                  </a:lnTo>
                  <a:lnTo>
                    <a:pt x="372" y="70"/>
                  </a:lnTo>
                  <a:lnTo>
                    <a:pt x="369" y="73"/>
                  </a:lnTo>
                  <a:lnTo>
                    <a:pt x="363" y="77"/>
                  </a:lnTo>
                  <a:lnTo>
                    <a:pt x="361" y="79"/>
                  </a:lnTo>
                  <a:lnTo>
                    <a:pt x="359" y="80"/>
                  </a:lnTo>
                  <a:lnTo>
                    <a:pt x="357" y="81"/>
                  </a:lnTo>
                  <a:lnTo>
                    <a:pt x="354" y="80"/>
                  </a:lnTo>
                  <a:lnTo>
                    <a:pt x="352" y="83"/>
                  </a:lnTo>
                  <a:lnTo>
                    <a:pt x="350" y="86"/>
                  </a:lnTo>
                  <a:lnTo>
                    <a:pt x="345" y="91"/>
                  </a:lnTo>
                  <a:lnTo>
                    <a:pt x="342" y="93"/>
                  </a:lnTo>
                  <a:lnTo>
                    <a:pt x="340" y="96"/>
                  </a:lnTo>
                  <a:lnTo>
                    <a:pt x="341" y="98"/>
                  </a:lnTo>
                  <a:lnTo>
                    <a:pt x="345" y="100"/>
                  </a:lnTo>
                  <a:lnTo>
                    <a:pt x="347" y="102"/>
                  </a:lnTo>
                  <a:lnTo>
                    <a:pt x="348" y="104"/>
                  </a:lnTo>
                  <a:lnTo>
                    <a:pt x="350" y="109"/>
                  </a:lnTo>
                  <a:lnTo>
                    <a:pt x="351" y="113"/>
                  </a:lnTo>
                  <a:lnTo>
                    <a:pt x="352" y="115"/>
                  </a:lnTo>
                  <a:lnTo>
                    <a:pt x="353" y="119"/>
                  </a:lnTo>
                  <a:lnTo>
                    <a:pt x="354" y="121"/>
                  </a:lnTo>
                  <a:lnTo>
                    <a:pt x="352" y="122"/>
                  </a:lnTo>
                  <a:lnTo>
                    <a:pt x="352" y="124"/>
                  </a:lnTo>
                  <a:lnTo>
                    <a:pt x="352" y="125"/>
                  </a:lnTo>
                  <a:lnTo>
                    <a:pt x="352" y="127"/>
                  </a:lnTo>
                  <a:lnTo>
                    <a:pt x="354" y="128"/>
                  </a:lnTo>
                  <a:lnTo>
                    <a:pt x="354" y="130"/>
                  </a:lnTo>
                  <a:lnTo>
                    <a:pt x="354" y="131"/>
                  </a:lnTo>
                  <a:lnTo>
                    <a:pt x="352" y="132"/>
                  </a:lnTo>
                  <a:lnTo>
                    <a:pt x="351" y="135"/>
                  </a:lnTo>
                  <a:lnTo>
                    <a:pt x="349" y="138"/>
                  </a:lnTo>
                  <a:lnTo>
                    <a:pt x="346" y="141"/>
                  </a:lnTo>
                  <a:lnTo>
                    <a:pt x="344" y="142"/>
                  </a:lnTo>
                  <a:lnTo>
                    <a:pt x="341" y="145"/>
                  </a:lnTo>
                  <a:lnTo>
                    <a:pt x="338" y="149"/>
                  </a:lnTo>
                  <a:lnTo>
                    <a:pt x="337" y="152"/>
                  </a:lnTo>
                  <a:lnTo>
                    <a:pt x="335" y="154"/>
                  </a:lnTo>
                  <a:lnTo>
                    <a:pt x="334" y="154"/>
                  </a:lnTo>
                  <a:lnTo>
                    <a:pt x="334" y="156"/>
                  </a:lnTo>
                  <a:lnTo>
                    <a:pt x="335" y="159"/>
                  </a:lnTo>
                  <a:lnTo>
                    <a:pt x="337" y="161"/>
                  </a:lnTo>
                  <a:lnTo>
                    <a:pt x="337" y="165"/>
                  </a:lnTo>
                  <a:lnTo>
                    <a:pt x="337" y="167"/>
                  </a:lnTo>
                  <a:lnTo>
                    <a:pt x="337" y="170"/>
                  </a:lnTo>
                  <a:lnTo>
                    <a:pt x="336" y="174"/>
                  </a:lnTo>
                  <a:lnTo>
                    <a:pt x="330" y="176"/>
                  </a:lnTo>
                  <a:lnTo>
                    <a:pt x="323" y="177"/>
                  </a:lnTo>
                  <a:lnTo>
                    <a:pt x="316" y="177"/>
                  </a:lnTo>
                  <a:lnTo>
                    <a:pt x="313" y="177"/>
                  </a:lnTo>
                  <a:lnTo>
                    <a:pt x="311" y="176"/>
                  </a:lnTo>
                  <a:lnTo>
                    <a:pt x="302" y="173"/>
                  </a:lnTo>
                  <a:lnTo>
                    <a:pt x="299" y="175"/>
                  </a:lnTo>
                  <a:lnTo>
                    <a:pt x="298" y="179"/>
                  </a:lnTo>
                  <a:lnTo>
                    <a:pt x="304" y="186"/>
                  </a:lnTo>
                  <a:lnTo>
                    <a:pt x="307" y="189"/>
                  </a:lnTo>
                  <a:lnTo>
                    <a:pt x="310" y="196"/>
                  </a:lnTo>
                  <a:lnTo>
                    <a:pt x="311" y="199"/>
                  </a:lnTo>
                  <a:lnTo>
                    <a:pt x="311" y="202"/>
                  </a:lnTo>
                  <a:lnTo>
                    <a:pt x="305" y="206"/>
                  </a:lnTo>
                  <a:lnTo>
                    <a:pt x="300" y="209"/>
                  </a:lnTo>
                  <a:lnTo>
                    <a:pt x="293" y="210"/>
                  </a:lnTo>
                  <a:lnTo>
                    <a:pt x="289" y="211"/>
                  </a:lnTo>
                  <a:lnTo>
                    <a:pt x="287" y="213"/>
                  </a:lnTo>
                  <a:lnTo>
                    <a:pt x="285" y="219"/>
                  </a:lnTo>
                  <a:lnTo>
                    <a:pt x="283" y="222"/>
                  </a:lnTo>
                  <a:lnTo>
                    <a:pt x="283" y="225"/>
                  </a:lnTo>
                  <a:lnTo>
                    <a:pt x="282" y="228"/>
                  </a:lnTo>
                  <a:lnTo>
                    <a:pt x="280" y="231"/>
                  </a:lnTo>
                  <a:lnTo>
                    <a:pt x="278" y="235"/>
                  </a:lnTo>
                  <a:lnTo>
                    <a:pt x="279" y="241"/>
                  </a:lnTo>
                  <a:lnTo>
                    <a:pt x="280" y="253"/>
                  </a:lnTo>
                  <a:lnTo>
                    <a:pt x="277" y="257"/>
                  </a:lnTo>
                  <a:lnTo>
                    <a:pt x="274" y="260"/>
                  </a:lnTo>
                  <a:lnTo>
                    <a:pt x="270" y="263"/>
                  </a:lnTo>
                  <a:lnTo>
                    <a:pt x="266" y="265"/>
                  </a:lnTo>
                  <a:lnTo>
                    <a:pt x="264" y="264"/>
                  </a:lnTo>
                  <a:lnTo>
                    <a:pt x="261" y="262"/>
                  </a:lnTo>
                  <a:lnTo>
                    <a:pt x="260" y="260"/>
                  </a:lnTo>
                  <a:lnTo>
                    <a:pt x="258" y="258"/>
                  </a:lnTo>
                  <a:lnTo>
                    <a:pt x="255" y="258"/>
                  </a:lnTo>
                  <a:lnTo>
                    <a:pt x="253" y="260"/>
                  </a:lnTo>
                  <a:lnTo>
                    <a:pt x="249" y="259"/>
                  </a:lnTo>
                  <a:lnTo>
                    <a:pt x="246" y="258"/>
                  </a:lnTo>
                  <a:lnTo>
                    <a:pt x="244" y="258"/>
                  </a:lnTo>
                  <a:lnTo>
                    <a:pt x="243" y="260"/>
                  </a:lnTo>
                  <a:lnTo>
                    <a:pt x="239" y="263"/>
                  </a:lnTo>
                  <a:lnTo>
                    <a:pt x="231" y="268"/>
                  </a:lnTo>
                  <a:lnTo>
                    <a:pt x="227" y="268"/>
                  </a:lnTo>
                  <a:lnTo>
                    <a:pt x="225" y="269"/>
                  </a:lnTo>
                  <a:lnTo>
                    <a:pt x="226" y="271"/>
                  </a:lnTo>
                  <a:lnTo>
                    <a:pt x="228" y="273"/>
                  </a:lnTo>
                  <a:lnTo>
                    <a:pt x="230" y="274"/>
                  </a:lnTo>
                  <a:lnTo>
                    <a:pt x="231" y="275"/>
                  </a:lnTo>
                  <a:lnTo>
                    <a:pt x="228" y="276"/>
                  </a:lnTo>
                  <a:lnTo>
                    <a:pt x="226" y="278"/>
                  </a:lnTo>
                  <a:lnTo>
                    <a:pt x="222" y="279"/>
                  </a:lnTo>
                  <a:lnTo>
                    <a:pt x="216" y="280"/>
                  </a:lnTo>
                  <a:lnTo>
                    <a:pt x="211" y="279"/>
                  </a:lnTo>
                  <a:lnTo>
                    <a:pt x="208" y="277"/>
                  </a:lnTo>
                  <a:lnTo>
                    <a:pt x="205" y="277"/>
                  </a:lnTo>
                  <a:lnTo>
                    <a:pt x="201" y="278"/>
                  </a:lnTo>
                  <a:lnTo>
                    <a:pt x="198" y="280"/>
                  </a:lnTo>
                  <a:lnTo>
                    <a:pt x="195" y="286"/>
                  </a:lnTo>
                  <a:lnTo>
                    <a:pt x="194" y="287"/>
                  </a:lnTo>
                  <a:lnTo>
                    <a:pt x="194" y="288"/>
                  </a:lnTo>
                  <a:lnTo>
                    <a:pt x="191" y="289"/>
                  </a:lnTo>
                  <a:lnTo>
                    <a:pt x="188" y="291"/>
                  </a:lnTo>
                  <a:lnTo>
                    <a:pt x="186" y="295"/>
                  </a:lnTo>
                  <a:lnTo>
                    <a:pt x="184" y="303"/>
                  </a:lnTo>
                  <a:lnTo>
                    <a:pt x="185" y="306"/>
                  </a:lnTo>
                  <a:lnTo>
                    <a:pt x="185" y="313"/>
                  </a:lnTo>
                  <a:lnTo>
                    <a:pt x="184" y="318"/>
                  </a:lnTo>
                  <a:lnTo>
                    <a:pt x="183" y="321"/>
                  </a:lnTo>
                  <a:lnTo>
                    <a:pt x="183" y="323"/>
                  </a:lnTo>
                  <a:lnTo>
                    <a:pt x="185" y="326"/>
                  </a:lnTo>
                  <a:lnTo>
                    <a:pt x="184" y="328"/>
                  </a:lnTo>
                  <a:lnTo>
                    <a:pt x="183" y="330"/>
                  </a:lnTo>
                  <a:lnTo>
                    <a:pt x="181" y="331"/>
                  </a:lnTo>
                  <a:lnTo>
                    <a:pt x="174" y="332"/>
                  </a:lnTo>
                  <a:lnTo>
                    <a:pt x="165" y="336"/>
                  </a:lnTo>
                  <a:lnTo>
                    <a:pt x="159" y="337"/>
                  </a:lnTo>
                  <a:lnTo>
                    <a:pt x="149" y="340"/>
                  </a:lnTo>
                  <a:lnTo>
                    <a:pt x="146" y="341"/>
                  </a:lnTo>
                  <a:lnTo>
                    <a:pt x="141" y="341"/>
                  </a:lnTo>
                  <a:lnTo>
                    <a:pt x="138" y="341"/>
                  </a:lnTo>
                  <a:lnTo>
                    <a:pt x="134" y="341"/>
                  </a:lnTo>
                  <a:lnTo>
                    <a:pt x="128" y="341"/>
                  </a:lnTo>
                  <a:lnTo>
                    <a:pt x="124" y="341"/>
                  </a:lnTo>
                  <a:lnTo>
                    <a:pt x="120" y="343"/>
                  </a:lnTo>
                  <a:lnTo>
                    <a:pt x="117" y="344"/>
                  </a:lnTo>
                  <a:lnTo>
                    <a:pt x="115" y="346"/>
                  </a:lnTo>
                  <a:lnTo>
                    <a:pt x="115" y="347"/>
                  </a:lnTo>
                  <a:lnTo>
                    <a:pt x="110" y="345"/>
                  </a:lnTo>
                  <a:lnTo>
                    <a:pt x="97" y="343"/>
                  </a:lnTo>
                  <a:lnTo>
                    <a:pt x="63" y="347"/>
                  </a:lnTo>
                  <a:lnTo>
                    <a:pt x="59" y="345"/>
                  </a:lnTo>
                  <a:lnTo>
                    <a:pt x="48" y="342"/>
                  </a:lnTo>
                  <a:lnTo>
                    <a:pt x="33" y="337"/>
                  </a:lnTo>
                  <a:lnTo>
                    <a:pt x="23" y="334"/>
                  </a:lnTo>
                  <a:lnTo>
                    <a:pt x="11" y="330"/>
                  </a:lnTo>
                  <a:lnTo>
                    <a:pt x="19" y="320"/>
                  </a:lnTo>
                  <a:lnTo>
                    <a:pt x="27" y="311"/>
                  </a:lnTo>
                  <a:lnTo>
                    <a:pt x="34" y="303"/>
                  </a:lnTo>
                  <a:lnTo>
                    <a:pt x="41" y="294"/>
                  </a:lnTo>
                  <a:lnTo>
                    <a:pt x="42" y="291"/>
                  </a:lnTo>
                  <a:lnTo>
                    <a:pt x="42" y="285"/>
                  </a:lnTo>
                  <a:lnTo>
                    <a:pt x="40" y="278"/>
                  </a:lnTo>
                  <a:lnTo>
                    <a:pt x="37" y="274"/>
                  </a:lnTo>
                  <a:lnTo>
                    <a:pt x="27" y="273"/>
                  </a:lnTo>
                  <a:lnTo>
                    <a:pt x="20" y="271"/>
                  </a:lnTo>
                  <a:lnTo>
                    <a:pt x="11" y="270"/>
                  </a:lnTo>
                  <a:lnTo>
                    <a:pt x="10" y="269"/>
                  </a:lnTo>
                  <a:lnTo>
                    <a:pt x="9" y="263"/>
                  </a:lnTo>
                  <a:lnTo>
                    <a:pt x="10" y="260"/>
                  </a:lnTo>
                  <a:lnTo>
                    <a:pt x="9" y="256"/>
                  </a:lnTo>
                  <a:lnTo>
                    <a:pt x="9" y="251"/>
                  </a:lnTo>
                  <a:lnTo>
                    <a:pt x="11" y="244"/>
                  </a:lnTo>
                  <a:lnTo>
                    <a:pt x="11" y="241"/>
                  </a:lnTo>
                  <a:lnTo>
                    <a:pt x="7" y="228"/>
                  </a:lnTo>
                  <a:lnTo>
                    <a:pt x="5" y="221"/>
                  </a:lnTo>
                  <a:lnTo>
                    <a:pt x="3" y="213"/>
                  </a:lnTo>
                  <a:lnTo>
                    <a:pt x="2" y="211"/>
                  </a:lnTo>
                  <a:lnTo>
                    <a:pt x="2" y="208"/>
                  </a:lnTo>
                  <a:lnTo>
                    <a:pt x="7" y="201"/>
                  </a:lnTo>
                  <a:lnTo>
                    <a:pt x="9" y="199"/>
                  </a:lnTo>
                  <a:lnTo>
                    <a:pt x="11" y="196"/>
                  </a:lnTo>
                  <a:lnTo>
                    <a:pt x="13" y="194"/>
                  </a:lnTo>
                  <a:lnTo>
                    <a:pt x="13" y="193"/>
                  </a:lnTo>
                  <a:lnTo>
                    <a:pt x="10" y="192"/>
                  </a:lnTo>
                  <a:lnTo>
                    <a:pt x="5" y="192"/>
                  </a:lnTo>
                  <a:lnTo>
                    <a:pt x="3" y="191"/>
                  </a:lnTo>
                  <a:lnTo>
                    <a:pt x="0" y="189"/>
                  </a:lnTo>
                  <a:lnTo>
                    <a:pt x="0" y="186"/>
                  </a:lnTo>
                  <a:lnTo>
                    <a:pt x="1" y="181"/>
                  </a:lnTo>
                  <a:lnTo>
                    <a:pt x="0" y="172"/>
                  </a:lnTo>
                  <a:lnTo>
                    <a:pt x="2" y="167"/>
                  </a:lnTo>
                  <a:lnTo>
                    <a:pt x="5" y="163"/>
                  </a:lnTo>
                  <a:lnTo>
                    <a:pt x="12" y="163"/>
                  </a:lnTo>
                  <a:lnTo>
                    <a:pt x="10" y="159"/>
                  </a:lnTo>
                  <a:lnTo>
                    <a:pt x="8" y="157"/>
                  </a:lnTo>
                  <a:lnTo>
                    <a:pt x="7" y="156"/>
                  </a:lnTo>
                  <a:lnTo>
                    <a:pt x="7" y="155"/>
                  </a:lnTo>
                  <a:lnTo>
                    <a:pt x="7" y="154"/>
                  </a:lnTo>
                  <a:lnTo>
                    <a:pt x="9" y="154"/>
                  </a:lnTo>
                  <a:lnTo>
                    <a:pt x="11" y="153"/>
                  </a:lnTo>
                  <a:lnTo>
                    <a:pt x="13" y="151"/>
                  </a:lnTo>
                  <a:lnTo>
                    <a:pt x="14" y="150"/>
                  </a:lnTo>
                  <a:lnTo>
                    <a:pt x="15" y="148"/>
                  </a:lnTo>
                  <a:lnTo>
                    <a:pt x="16" y="147"/>
                  </a:lnTo>
                  <a:lnTo>
                    <a:pt x="17" y="144"/>
                  </a:lnTo>
                  <a:lnTo>
                    <a:pt x="18" y="142"/>
                  </a:lnTo>
                  <a:lnTo>
                    <a:pt x="18" y="140"/>
                  </a:lnTo>
                  <a:lnTo>
                    <a:pt x="19" y="137"/>
                  </a:lnTo>
                  <a:lnTo>
                    <a:pt x="20" y="135"/>
                  </a:lnTo>
                  <a:lnTo>
                    <a:pt x="21" y="133"/>
                  </a:lnTo>
                  <a:lnTo>
                    <a:pt x="20" y="131"/>
                  </a:lnTo>
                  <a:lnTo>
                    <a:pt x="19" y="129"/>
                  </a:lnTo>
                  <a:lnTo>
                    <a:pt x="19" y="126"/>
                  </a:lnTo>
                  <a:lnTo>
                    <a:pt x="20" y="125"/>
                  </a:lnTo>
                  <a:lnTo>
                    <a:pt x="22" y="125"/>
                  </a:lnTo>
                  <a:lnTo>
                    <a:pt x="22" y="123"/>
                  </a:lnTo>
                  <a:lnTo>
                    <a:pt x="23" y="120"/>
                  </a:lnTo>
                  <a:lnTo>
                    <a:pt x="24" y="118"/>
                  </a:lnTo>
                  <a:lnTo>
                    <a:pt x="25" y="117"/>
                  </a:lnTo>
                  <a:lnTo>
                    <a:pt x="25" y="115"/>
                  </a:lnTo>
                  <a:lnTo>
                    <a:pt x="24" y="112"/>
                  </a:lnTo>
                  <a:lnTo>
                    <a:pt x="27" y="112"/>
                  </a:lnTo>
                  <a:lnTo>
                    <a:pt x="28" y="113"/>
                  </a:lnTo>
                  <a:lnTo>
                    <a:pt x="30" y="115"/>
                  </a:lnTo>
                  <a:lnTo>
                    <a:pt x="33" y="119"/>
                  </a:lnTo>
                  <a:lnTo>
                    <a:pt x="36" y="120"/>
                  </a:lnTo>
                  <a:lnTo>
                    <a:pt x="39" y="120"/>
                  </a:lnTo>
                  <a:lnTo>
                    <a:pt x="43" y="120"/>
                  </a:lnTo>
                  <a:lnTo>
                    <a:pt x="46" y="119"/>
                  </a:lnTo>
                  <a:lnTo>
                    <a:pt x="47" y="120"/>
                  </a:lnTo>
                  <a:lnTo>
                    <a:pt x="51" y="122"/>
                  </a:lnTo>
                  <a:lnTo>
                    <a:pt x="55" y="125"/>
                  </a:lnTo>
                  <a:lnTo>
                    <a:pt x="56" y="127"/>
                  </a:lnTo>
                  <a:lnTo>
                    <a:pt x="57" y="130"/>
                  </a:lnTo>
                  <a:lnTo>
                    <a:pt x="58" y="130"/>
                  </a:lnTo>
                  <a:lnTo>
                    <a:pt x="60" y="128"/>
                  </a:lnTo>
                  <a:lnTo>
                    <a:pt x="63" y="127"/>
                  </a:lnTo>
                  <a:lnTo>
                    <a:pt x="65" y="128"/>
                  </a:lnTo>
                  <a:lnTo>
                    <a:pt x="68" y="128"/>
                  </a:lnTo>
                  <a:lnTo>
                    <a:pt x="70" y="127"/>
                  </a:lnTo>
                  <a:lnTo>
                    <a:pt x="70" y="126"/>
                  </a:lnTo>
                  <a:lnTo>
                    <a:pt x="75" y="123"/>
                  </a:lnTo>
                  <a:lnTo>
                    <a:pt x="79" y="121"/>
                  </a:lnTo>
                  <a:lnTo>
                    <a:pt x="81" y="120"/>
                  </a:lnTo>
                  <a:lnTo>
                    <a:pt x="82" y="115"/>
                  </a:lnTo>
                  <a:lnTo>
                    <a:pt x="83" y="112"/>
                  </a:lnTo>
                  <a:lnTo>
                    <a:pt x="85" y="111"/>
                  </a:lnTo>
                  <a:lnTo>
                    <a:pt x="85" y="109"/>
                  </a:lnTo>
                  <a:lnTo>
                    <a:pt x="84" y="107"/>
                  </a:lnTo>
                  <a:lnTo>
                    <a:pt x="83" y="105"/>
                  </a:lnTo>
                  <a:lnTo>
                    <a:pt x="84" y="104"/>
                  </a:lnTo>
                  <a:lnTo>
                    <a:pt x="85" y="103"/>
                  </a:lnTo>
                  <a:lnTo>
                    <a:pt x="90" y="103"/>
                  </a:lnTo>
                  <a:lnTo>
                    <a:pt x="96" y="101"/>
                  </a:lnTo>
                  <a:lnTo>
                    <a:pt x="102" y="99"/>
                  </a:lnTo>
                  <a:lnTo>
                    <a:pt x="107" y="97"/>
                  </a:lnTo>
                  <a:lnTo>
                    <a:pt x="110" y="97"/>
                  </a:lnTo>
                  <a:lnTo>
                    <a:pt x="111" y="97"/>
                  </a:lnTo>
                  <a:lnTo>
                    <a:pt x="113" y="97"/>
                  </a:lnTo>
                  <a:lnTo>
                    <a:pt x="113" y="95"/>
                  </a:lnTo>
                  <a:lnTo>
                    <a:pt x="115" y="93"/>
                  </a:lnTo>
                  <a:lnTo>
                    <a:pt x="118" y="92"/>
                  </a:lnTo>
                  <a:lnTo>
                    <a:pt x="123" y="89"/>
                  </a:lnTo>
                  <a:lnTo>
                    <a:pt x="128" y="84"/>
                  </a:lnTo>
                  <a:lnTo>
                    <a:pt x="129" y="81"/>
                  </a:lnTo>
                  <a:lnTo>
                    <a:pt x="131" y="76"/>
                  </a:lnTo>
                  <a:lnTo>
                    <a:pt x="133" y="68"/>
                  </a:lnTo>
                  <a:lnTo>
                    <a:pt x="135" y="60"/>
                  </a:lnTo>
                  <a:lnTo>
                    <a:pt x="137" y="56"/>
                  </a:lnTo>
                  <a:lnTo>
                    <a:pt x="137" y="53"/>
                  </a:lnTo>
                  <a:lnTo>
                    <a:pt x="142" y="50"/>
                  </a:lnTo>
                  <a:lnTo>
                    <a:pt x="146" y="49"/>
                  </a:lnTo>
                  <a:lnTo>
                    <a:pt x="153" y="49"/>
                  </a:lnTo>
                  <a:lnTo>
                    <a:pt x="161" y="48"/>
                  </a:lnTo>
                  <a:lnTo>
                    <a:pt x="163" y="44"/>
                  </a:lnTo>
                  <a:lnTo>
                    <a:pt x="163" y="39"/>
                  </a:lnTo>
                  <a:lnTo>
                    <a:pt x="165" y="38"/>
                  </a:lnTo>
                  <a:lnTo>
                    <a:pt x="167" y="36"/>
                  </a:lnTo>
                  <a:lnTo>
                    <a:pt x="168" y="36"/>
                  </a:lnTo>
                  <a:lnTo>
                    <a:pt x="172" y="38"/>
                  </a:lnTo>
                  <a:lnTo>
                    <a:pt x="179" y="42"/>
                  </a:lnTo>
                  <a:lnTo>
                    <a:pt x="186" y="44"/>
                  </a:lnTo>
                  <a:lnTo>
                    <a:pt x="190" y="44"/>
                  </a:lnTo>
                  <a:lnTo>
                    <a:pt x="192" y="44"/>
                  </a:lnTo>
                  <a:lnTo>
                    <a:pt x="201" y="43"/>
                  </a:lnTo>
                  <a:lnTo>
                    <a:pt x="209" y="45"/>
                  </a:lnTo>
                  <a:lnTo>
                    <a:pt x="213" y="49"/>
                  </a:lnTo>
                  <a:lnTo>
                    <a:pt x="217" y="50"/>
                  </a:lnTo>
                  <a:lnTo>
                    <a:pt x="221" y="48"/>
                  </a:lnTo>
                  <a:lnTo>
                    <a:pt x="224" y="48"/>
                  </a:lnTo>
                  <a:lnTo>
                    <a:pt x="225" y="49"/>
                  </a:lnTo>
                  <a:lnTo>
                    <a:pt x="226" y="49"/>
                  </a:lnTo>
                  <a:lnTo>
                    <a:pt x="230" y="49"/>
                  </a:lnTo>
                  <a:lnTo>
                    <a:pt x="231" y="50"/>
                  </a:lnTo>
                  <a:lnTo>
                    <a:pt x="231" y="51"/>
                  </a:lnTo>
                  <a:lnTo>
                    <a:pt x="231" y="53"/>
                  </a:lnTo>
                  <a:lnTo>
                    <a:pt x="234" y="55"/>
                  </a:lnTo>
                  <a:lnTo>
                    <a:pt x="237" y="59"/>
                  </a:lnTo>
                  <a:lnTo>
                    <a:pt x="241" y="60"/>
                  </a:lnTo>
                  <a:lnTo>
                    <a:pt x="246" y="57"/>
                  </a:lnTo>
                  <a:lnTo>
                    <a:pt x="247" y="58"/>
                  </a:lnTo>
                  <a:lnTo>
                    <a:pt x="248" y="57"/>
                  </a:lnTo>
                  <a:lnTo>
                    <a:pt x="248" y="55"/>
                  </a:lnTo>
                  <a:lnTo>
                    <a:pt x="251" y="53"/>
                  </a:lnTo>
                  <a:lnTo>
                    <a:pt x="257" y="51"/>
                  </a:lnTo>
                  <a:lnTo>
                    <a:pt x="259" y="49"/>
                  </a:lnTo>
                  <a:lnTo>
                    <a:pt x="260" y="48"/>
                  </a:lnTo>
                  <a:lnTo>
                    <a:pt x="262" y="48"/>
                  </a:lnTo>
                  <a:lnTo>
                    <a:pt x="264" y="48"/>
                  </a:lnTo>
                  <a:lnTo>
                    <a:pt x="265" y="48"/>
                  </a:lnTo>
                  <a:lnTo>
                    <a:pt x="266" y="46"/>
                  </a:lnTo>
                  <a:lnTo>
                    <a:pt x="266" y="46"/>
                  </a:lnTo>
                  <a:lnTo>
                    <a:pt x="267" y="45"/>
                  </a:lnTo>
                  <a:lnTo>
                    <a:pt x="268" y="45"/>
                  </a:lnTo>
                  <a:lnTo>
                    <a:pt x="269" y="46"/>
                  </a:lnTo>
                  <a:lnTo>
                    <a:pt x="272" y="48"/>
                  </a:lnTo>
                  <a:lnTo>
                    <a:pt x="277" y="52"/>
                  </a:lnTo>
                  <a:lnTo>
                    <a:pt x="279" y="54"/>
                  </a:lnTo>
                  <a:lnTo>
                    <a:pt x="280" y="54"/>
                  </a:lnTo>
                  <a:lnTo>
                    <a:pt x="282" y="52"/>
                  </a:lnTo>
                  <a:lnTo>
                    <a:pt x="284" y="50"/>
                  </a:lnTo>
                  <a:lnTo>
                    <a:pt x="285" y="47"/>
                  </a:lnTo>
                  <a:lnTo>
                    <a:pt x="283" y="43"/>
                  </a:lnTo>
                  <a:lnTo>
                    <a:pt x="284" y="39"/>
                  </a:lnTo>
                  <a:lnTo>
                    <a:pt x="287" y="37"/>
                  </a:lnTo>
                  <a:lnTo>
                    <a:pt x="291" y="35"/>
                  </a:lnTo>
                  <a:lnTo>
                    <a:pt x="297" y="34"/>
                  </a:lnTo>
                  <a:lnTo>
                    <a:pt x="300" y="35"/>
                  </a:lnTo>
                  <a:lnTo>
                    <a:pt x="302" y="36"/>
                  </a:lnTo>
                  <a:lnTo>
                    <a:pt x="304" y="37"/>
                  </a:lnTo>
                  <a:lnTo>
                    <a:pt x="307" y="37"/>
                  </a:lnTo>
                  <a:lnTo>
                    <a:pt x="309" y="35"/>
                  </a:lnTo>
                  <a:lnTo>
                    <a:pt x="310" y="32"/>
                  </a:lnTo>
                  <a:lnTo>
                    <a:pt x="311" y="28"/>
                  </a:lnTo>
                  <a:lnTo>
                    <a:pt x="309" y="23"/>
                  </a:lnTo>
                  <a:lnTo>
                    <a:pt x="310" y="21"/>
                  </a:lnTo>
                  <a:lnTo>
                    <a:pt x="310" y="21"/>
                  </a:lnTo>
                  <a:lnTo>
                    <a:pt x="313" y="19"/>
                  </a:lnTo>
                  <a:lnTo>
                    <a:pt x="316" y="15"/>
                  </a:lnTo>
                  <a:lnTo>
                    <a:pt x="319" y="11"/>
                  </a:lnTo>
                  <a:lnTo>
                    <a:pt x="322" y="5"/>
                  </a:lnTo>
                  <a:lnTo>
                    <a:pt x="326" y="1"/>
                  </a:lnTo>
                  <a:lnTo>
                    <a:pt x="330" y="0"/>
                  </a:lnTo>
                  <a:lnTo>
                    <a:pt x="336" y="2"/>
                  </a:lnTo>
                  <a:lnTo>
                    <a:pt x="343" y="6"/>
                  </a:lnTo>
                  <a:lnTo>
                    <a:pt x="345" y="11"/>
                  </a:lnTo>
                  <a:lnTo>
                    <a:pt x="343" y="18"/>
                  </a:lnTo>
                  <a:lnTo>
                    <a:pt x="343" y="22"/>
                  </a:lnTo>
                  <a:lnTo>
                    <a:pt x="345" y="22"/>
                  </a:lnTo>
                  <a:lnTo>
                    <a:pt x="347" y="22"/>
                  </a:lnTo>
                  <a:lnTo>
                    <a:pt x="350" y="21"/>
                  </a:lnTo>
                  <a:lnTo>
                    <a:pt x="352" y="21"/>
                  </a:lnTo>
                  <a:lnTo>
                    <a:pt x="353" y="22"/>
                  </a:lnTo>
                  <a:lnTo>
                    <a:pt x="353" y="24"/>
                  </a:lnTo>
                  <a:lnTo>
                    <a:pt x="352" y="27"/>
                  </a:lnTo>
                  <a:lnTo>
                    <a:pt x="351" y="34"/>
                  </a:lnTo>
                  <a:lnTo>
                    <a:pt x="350" y="41"/>
                  </a:lnTo>
                  <a:lnTo>
                    <a:pt x="349" y="48"/>
                  </a:lnTo>
                  <a:lnTo>
                    <a:pt x="348" y="53"/>
                  </a:lnTo>
                  <a:lnTo>
                    <a:pt x="350" y="58"/>
                  </a:lnTo>
                  <a:lnTo>
                    <a:pt x="351" y="65"/>
                  </a:lnTo>
                  <a:lnTo>
                    <a:pt x="354" y="69"/>
                  </a:lnTo>
                  <a:lnTo>
                    <a:pt x="356" y="70"/>
                  </a:lnTo>
                  <a:lnTo>
                    <a:pt x="358" y="71"/>
                  </a:lnTo>
                  <a:lnTo>
                    <a:pt x="360" y="70"/>
                  </a:lnTo>
                  <a:lnTo>
                    <a:pt x="364" y="68"/>
                  </a:lnTo>
                  <a:lnTo>
                    <a:pt x="371" y="62"/>
                  </a:lnTo>
                  <a:lnTo>
                    <a:pt x="378" y="59"/>
                  </a:lnTo>
                  <a:lnTo>
                    <a:pt x="387" y="57"/>
                  </a:lnTo>
                  <a:lnTo>
                    <a:pt x="390" y="51"/>
                  </a:lnTo>
                  <a:lnTo>
                    <a:pt x="395" y="48"/>
                  </a:lnTo>
                  <a:lnTo>
                    <a:pt x="405" y="42"/>
                  </a:lnTo>
                  <a:lnTo>
                    <a:pt x="410" y="40"/>
                  </a:lnTo>
                  <a:lnTo>
                    <a:pt x="414" y="39"/>
                  </a:lnTo>
                  <a:lnTo>
                    <a:pt x="417" y="41"/>
                  </a:lnTo>
                  <a:lnTo>
                    <a:pt x="419" y="41"/>
                  </a:lnTo>
                  <a:lnTo>
                    <a:pt x="419" y="41"/>
                  </a:lnTo>
                  <a:lnTo>
                    <a:pt x="421" y="41"/>
                  </a:lnTo>
                  <a:lnTo>
                    <a:pt x="421" y="43"/>
                  </a:lnTo>
                  <a:lnTo>
                    <a:pt x="421" y="45"/>
                  </a:lnTo>
                  <a:lnTo>
                    <a:pt x="419" y="47"/>
                  </a:lnTo>
                  <a:lnTo>
                    <a:pt x="418" y="48"/>
                  </a:lnTo>
                  <a:lnTo>
                    <a:pt x="419" y="49"/>
                  </a:lnTo>
                  <a:lnTo>
                    <a:pt x="422" y="49"/>
                  </a:lnTo>
                  <a:lnTo>
                    <a:pt x="428" y="47"/>
                  </a:lnTo>
                  <a:lnTo>
                    <a:pt x="432" y="46"/>
                  </a:lnTo>
                  <a:lnTo>
                    <a:pt x="435" y="45"/>
                  </a:lnTo>
                  <a:lnTo>
                    <a:pt x="436" y="43"/>
                  </a:lnTo>
                  <a:lnTo>
                    <a:pt x="438" y="42"/>
                  </a:lnTo>
                  <a:lnTo>
                    <a:pt x="441" y="41"/>
                  </a:lnTo>
                  <a:lnTo>
                    <a:pt x="444" y="43"/>
                  </a:lnTo>
                  <a:lnTo>
                    <a:pt x="447" y="43"/>
                  </a:lnTo>
                  <a:lnTo>
                    <a:pt x="451" y="43"/>
                  </a:lnTo>
                  <a:lnTo>
                    <a:pt x="453" y="44"/>
                  </a:lnTo>
                  <a:lnTo>
                    <a:pt x="456" y="47"/>
                  </a:lnTo>
                  <a:lnTo>
                    <a:pt x="458" y="4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9" name="Freeform 259">
              <a:extLst>
                <a:ext uri="{FF2B5EF4-FFF2-40B4-BE49-F238E27FC236}">
                  <a16:creationId xmlns="" xmlns:a16="http://schemas.microsoft.com/office/drawing/2014/main" id="{3A4A69C1-D40F-8A2F-BFA2-81A76EB33A25}"/>
                </a:ext>
              </a:extLst>
            </p:cNvPr>
            <p:cNvSpPr>
              <a:spLocks noChangeArrowheads="1"/>
            </p:cNvSpPr>
            <p:nvPr/>
          </p:nvSpPr>
          <p:spPr bwMode="auto">
            <a:xfrm>
              <a:off x="9935795" y="8105407"/>
              <a:ext cx="126391" cy="126391"/>
            </a:xfrm>
            <a:custGeom>
              <a:avLst/>
              <a:gdLst>
                <a:gd name="T0" fmla="*/ 66 w 102"/>
                <a:gd name="T1" fmla="*/ 29 h 101"/>
                <a:gd name="T2" fmla="*/ 67 w 102"/>
                <a:gd name="T3" fmla="*/ 26 h 101"/>
                <a:gd name="T4" fmla="*/ 51 w 102"/>
                <a:gd name="T5" fmla="*/ 11 h 101"/>
                <a:gd name="T6" fmla="*/ 50 w 102"/>
                <a:gd name="T7" fmla="*/ 9 h 101"/>
                <a:gd name="T8" fmla="*/ 50 w 102"/>
                <a:gd name="T9" fmla="*/ 11 h 101"/>
                <a:gd name="T10" fmla="*/ 98 w 102"/>
                <a:gd name="T11" fmla="*/ 98 h 101"/>
                <a:gd name="T12" fmla="*/ 86 w 102"/>
                <a:gd name="T13" fmla="*/ 100 h 101"/>
                <a:gd name="T14" fmla="*/ 81 w 102"/>
                <a:gd name="T15" fmla="*/ 87 h 101"/>
                <a:gd name="T16" fmla="*/ 76 w 102"/>
                <a:gd name="T17" fmla="*/ 81 h 101"/>
                <a:gd name="T18" fmla="*/ 76 w 102"/>
                <a:gd name="T19" fmla="*/ 75 h 101"/>
                <a:gd name="T20" fmla="*/ 72 w 102"/>
                <a:gd name="T21" fmla="*/ 72 h 101"/>
                <a:gd name="T22" fmla="*/ 62 w 102"/>
                <a:gd name="T23" fmla="*/ 74 h 101"/>
                <a:gd name="T24" fmla="*/ 56 w 102"/>
                <a:gd name="T25" fmla="*/ 72 h 101"/>
                <a:gd name="T26" fmla="*/ 54 w 102"/>
                <a:gd name="T27" fmla="*/ 66 h 101"/>
                <a:gd name="T28" fmla="*/ 46 w 102"/>
                <a:gd name="T29" fmla="*/ 65 h 101"/>
                <a:gd name="T30" fmla="*/ 37 w 102"/>
                <a:gd name="T31" fmla="*/ 58 h 101"/>
                <a:gd name="T32" fmla="*/ 24 w 102"/>
                <a:gd name="T33" fmla="*/ 52 h 101"/>
                <a:gd name="T34" fmla="*/ 12 w 102"/>
                <a:gd name="T35" fmla="*/ 51 h 101"/>
                <a:gd name="T36" fmla="*/ 9 w 102"/>
                <a:gd name="T37" fmla="*/ 47 h 101"/>
                <a:gd name="T38" fmla="*/ 7 w 102"/>
                <a:gd name="T39" fmla="*/ 37 h 101"/>
                <a:gd name="T40" fmla="*/ 8 w 102"/>
                <a:gd name="T41" fmla="*/ 30 h 101"/>
                <a:gd name="T42" fmla="*/ 9 w 102"/>
                <a:gd name="T43" fmla="*/ 21 h 101"/>
                <a:gd name="T44" fmla="*/ 3 w 102"/>
                <a:gd name="T45" fmla="*/ 12 h 101"/>
                <a:gd name="T46" fmla="*/ 2 w 102"/>
                <a:gd name="T47" fmla="*/ 7 h 101"/>
                <a:gd name="T48" fmla="*/ 16 w 102"/>
                <a:gd name="T49" fmla="*/ 6 h 101"/>
                <a:gd name="T50" fmla="*/ 26 w 102"/>
                <a:gd name="T51" fmla="*/ 3 h 101"/>
                <a:gd name="T52" fmla="*/ 45 w 102"/>
                <a:gd name="T53" fmla="*/ 3 h 101"/>
                <a:gd name="T54" fmla="*/ 45 w 102"/>
                <a:gd name="T55" fmla="*/ 1 h 101"/>
                <a:gd name="T56" fmla="*/ 51 w 102"/>
                <a:gd name="T57" fmla="*/ 2 h 101"/>
                <a:gd name="T58" fmla="*/ 56 w 102"/>
                <a:gd name="T59" fmla="*/ 6 h 101"/>
                <a:gd name="T60" fmla="*/ 52 w 102"/>
                <a:gd name="T61" fmla="*/ 9 h 101"/>
                <a:gd name="T62" fmla="*/ 59 w 102"/>
                <a:gd name="T63" fmla="*/ 12 h 101"/>
                <a:gd name="T64" fmla="*/ 65 w 102"/>
                <a:gd name="T65" fmla="*/ 14 h 101"/>
                <a:gd name="T66" fmla="*/ 69 w 102"/>
                <a:gd name="T67" fmla="*/ 19 h 101"/>
                <a:gd name="T68" fmla="*/ 62 w 102"/>
                <a:gd name="T69" fmla="*/ 26 h 101"/>
                <a:gd name="T70" fmla="*/ 68 w 102"/>
                <a:gd name="T71" fmla="*/ 36 h 101"/>
                <a:gd name="T72" fmla="*/ 81 w 102"/>
                <a:gd name="T73" fmla="*/ 46 h 101"/>
                <a:gd name="T74" fmla="*/ 79 w 102"/>
                <a:gd name="T75" fmla="*/ 53 h 101"/>
                <a:gd name="T76" fmla="*/ 70 w 102"/>
                <a:gd name="T77" fmla="*/ 54 h 101"/>
                <a:gd name="T78" fmla="*/ 72 w 102"/>
                <a:gd name="T79" fmla="*/ 56 h 101"/>
                <a:gd name="T80" fmla="*/ 81 w 102"/>
                <a:gd name="T81" fmla="*/ 63 h 101"/>
                <a:gd name="T82" fmla="*/ 89 w 102"/>
                <a:gd name="T83" fmla="*/ 70 h 101"/>
                <a:gd name="T84" fmla="*/ 98 w 102"/>
                <a:gd name="T85" fmla="*/ 74 h 101"/>
                <a:gd name="T86" fmla="*/ 94 w 102"/>
                <a:gd name="T87" fmla="*/ 78 h 101"/>
                <a:gd name="T88" fmla="*/ 96 w 102"/>
                <a:gd name="T89" fmla="*/ 81 h 101"/>
                <a:gd name="T90" fmla="*/ 100 w 102"/>
                <a:gd name="T91" fmla="*/ 87 h 101"/>
                <a:gd name="T92" fmla="*/ 95 w 102"/>
                <a:gd name="T93" fmla="*/ 87 h 101"/>
                <a:gd name="T94" fmla="*/ 98 w 102"/>
                <a:gd name="T95"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101">
                  <a:moveTo>
                    <a:pt x="68" y="28"/>
                  </a:moveTo>
                  <a:lnTo>
                    <a:pt x="67" y="29"/>
                  </a:lnTo>
                  <a:lnTo>
                    <a:pt x="66" y="29"/>
                  </a:lnTo>
                  <a:lnTo>
                    <a:pt x="66" y="27"/>
                  </a:lnTo>
                  <a:lnTo>
                    <a:pt x="67" y="26"/>
                  </a:lnTo>
                  <a:lnTo>
                    <a:pt x="67" y="26"/>
                  </a:lnTo>
                  <a:lnTo>
                    <a:pt x="68" y="27"/>
                  </a:lnTo>
                  <a:lnTo>
                    <a:pt x="68" y="28"/>
                  </a:lnTo>
                  <a:close/>
                  <a:moveTo>
                    <a:pt x="51" y="11"/>
                  </a:moveTo>
                  <a:lnTo>
                    <a:pt x="51" y="10"/>
                  </a:lnTo>
                  <a:lnTo>
                    <a:pt x="51" y="9"/>
                  </a:lnTo>
                  <a:lnTo>
                    <a:pt x="50" y="9"/>
                  </a:lnTo>
                  <a:lnTo>
                    <a:pt x="50" y="9"/>
                  </a:lnTo>
                  <a:lnTo>
                    <a:pt x="50" y="10"/>
                  </a:lnTo>
                  <a:lnTo>
                    <a:pt x="50" y="11"/>
                  </a:lnTo>
                  <a:lnTo>
                    <a:pt x="51" y="12"/>
                  </a:lnTo>
                  <a:lnTo>
                    <a:pt x="51" y="11"/>
                  </a:lnTo>
                  <a:close/>
                  <a:moveTo>
                    <a:pt x="98" y="98"/>
                  </a:moveTo>
                  <a:lnTo>
                    <a:pt x="92" y="98"/>
                  </a:lnTo>
                  <a:lnTo>
                    <a:pt x="88" y="100"/>
                  </a:lnTo>
                  <a:lnTo>
                    <a:pt x="86" y="100"/>
                  </a:lnTo>
                  <a:lnTo>
                    <a:pt x="85" y="97"/>
                  </a:lnTo>
                  <a:lnTo>
                    <a:pt x="84" y="94"/>
                  </a:lnTo>
                  <a:lnTo>
                    <a:pt x="81" y="87"/>
                  </a:lnTo>
                  <a:lnTo>
                    <a:pt x="82" y="85"/>
                  </a:lnTo>
                  <a:lnTo>
                    <a:pt x="80" y="83"/>
                  </a:lnTo>
                  <a:lnTo>
                    <a:pt x="76" y="81"/>
                  </a:lnTo>
                  <a:lnTo>
                    <a:pt x="75" y="80"/>
                  </a:lnTo>
                  <a:lnTo>
                    <a:pt x="75" y="78"/>
                  </a:lnTo>
                  <a:lnTo>
                    <a:pt x="76" y="75"/>
                  </a:lnTo>
                  <a:lnTo>
                    <a:pt x="76" y="72"/>
                  </a:lnTo>
                  <a:lnTo>
                    <a:pt x="74" y="72"/>
                  </a:lnTo>
                  <a:lnTo>
                    <a:pt x="72" y="72"/>
                  </a:lnTo>
                  <a:lnTo>
                    <a:pt x="70" y="72"/>
                  </a:lnTo>
                  <a:lnTo>
                    <a:pt x="65" y="75"/>
                  </a:lnTo>
                  <a:lnTo>
                    <a:pt x="62" y="74"/>
                  </a:lnTo>
                  <a:lnTo>
                    <a:pt x="60" y="72"/>
                  </a:lnTo>
                  <a:lnTo>
                    <a:pt x="59" y="70"/>
                  </a:lnTo>
                  <a:lnTo>
                    <a:pt x="56" y="72"/>
                  </a:lnTo>
                  <a:lnTo>
                    <a:pt x="56" y="71"/>
                  </a:lnTo>
                  <a:lnTo>
                    <a:pt x="55" y="68"/>
                  </a:lnTo>
                  <a:lnTo>
                    <a:pt x="54" y="66"/>
                  </a:lnTo>
                  <a:lnTo>
                    <a:pt x="53" y="64"/>
                  </a:lnTo>
                  <a:lnTo>
                    <a:pt x="51" y="64"/>
                  </a:lnTo>
                  <a:lnTo>
                    <a:pt x="46" y="65"/>
                  </a:lnTo>
                  <a:lnTo>
                    <a:pt x="43" y="66"/>
                  </a:lnTo>
                  <a:lnTo>
                    <a:pt x="42" y="64"/>
                  </a:lnTo>
                  <a:lnTo>
                    <a:pt x="37" y="58"/>
                  </a:lnTo>
                  <a:lnTo>
                    <a:pt x="31" y="54"/>
                  </a:lnTo>
                  <a:lnTo>
                    <a:pt x="28" y="52"/>
                  </a:lnTo>
                  <a:lnTo>
                    <a:pt x="24" y="52"/>
                  </a:lnTo>
                  <a:lnTo>
                    <a:pt x="19" y="53"/>
                  </a:lnTo>
                  <a:lnTo>
                    <a:pt x="17" y="53"/>
                  </a:lnTo>
                  <a:lnTo>
                    <a:pt x="12" y="51"/>
                  </a:lnTo>
                  <a:lnTo>
                    <a:pt x="8" y="48"/>
                  </a:lnTo>
                  <a:lnTo>
                    <a:pt x="9" y="48"/>
                  </a:lnTo>
                  <a:lnTo>
                    <a:pt x="9" y="47"/>
                  </a:lnTo>
                  <a:lnTo>
                    <a:pt x="9" y="44"/>
                  </a:lnTo>
                  <a:lnTo>
                    <a:pt x="6" y="39"/>
                  </a:lnTo>
                  <a:lnTo>
                    <a:pt x="7" y="37"/>
                  </a:lnTo>
                  <a:lnTo>
                    <a:pt x="5" y="35"/>
                  </a:lnTo>
                  <a:lnTo>
                    <a:pt x="5" y="34"/>
                  </a:lnTo>
                  <a:lnTo>
                    <a:pt x="8" y="30"/>
                  </a:lnTo>
                  <a:lnTo>
                    <a:pt x="10" y="27"/>
                  </a:lnTo>
                  <a:lnTo>
                    <a:pt x="10" y="24"/>
                  </a:lnTo>
                  <a:lnTo>
                    <a:pt x="9" y="21"/>
                  </a:lnTo>
                  <a:lnTo>
                    <a:pt x="7" y="15"/>
                  </a:lnTo>
                  <a:lnTo>
                    <a:pt x="5" y="13"/>
                  </a:lnTo>
                  <a:lnTo>
                    <a:pt x="3" y="12"/>
                  </a:lnTo>
                  <a:lnTo>
                    <a:pt x="1" y="9"/>
                  </a:lnTo>
                  <a:lnTo>
                    <a:pt x="0" y="7"/>
                  </a:lnTo>
                  <a:lnTo>
                    <a:pt x="2" y="7"/>
                  </a:lnTo>
                  <a:lnTo>
                    <a:pt x="7" y="7"/>
                  </a:lnTo>
                  <a:lnTo>
                    <a:pt x="12" y="7"/>
                  </a:lnTo>
                  <a:lnTo>
                    <a:pt x="16" y="6"/>
                  </a:lnTo>
                  <a:lnTo>
                    <a:pt x="21" y="4"/>
                  </a:lnTo>
                  <a:lnTo>
                    <a:pt x="23" y="4"/>
                  </a:lnTo>
                  <a:lnTo>
                    <a:pt x="26" y="3"/>
                  </a:lnTo>
                  <a:lnTo>
                    <a:pt x="34" y="4"/>
                  </a:lnTo>
                  <a:lnTo>
                    <a:pt x="37" y="3"/>
                  </a:lnTo>
                  <a:lnTo>
                    <a:pt x="45" y="3"/>
                  </a:lnTo>
                  <a:lnTo>
                    <a:pt x="46" y="2"/>
                  </a:lnTo>
                  <a:lnTo>
                    <a:pt x="45" y="1"/>
                  </a:lnTo>
                  <a:lnTo>
                    <a:pt x="45" y="1"/>
                  </a:lnTo>
                  <a:lnTo>
                    <a:pt x="50" y="0"/>
                  </a:lnTo>
                  <a:lnTo>
                    <a:pt x="51" y="0"/>
                  </a:lnTo>
                  <a:lnTo>
                    <a:pt x="51" y="2"/>
                  </a:lnTo>
                  <a:lnTo>
                    <a:pt x="53" y="4"/>
                  </a:lnTo>
                  <a:lnTo>
                    <a:pt x="56" y="5"/>
                  </a:lnTo>
                  <a:lnTo>
                    <a:pt x="56" y="6"/>
                  </a:lnTo>
                  <a:lnTo>
                    <a:pt x="57" y="7"/>
                  </a:lnTo>
                  <a:lnTo>
                    <a:pt x="52" y="8"/>
                  </a:lnTo>
                  <a:lnTo>
                    <a:pt x="52" y="9"/>
                  </a:lnTo>
                  <a:lnTo>
                    <a:pt x="52" y="9"/>
                  </a:lnTo>
                  <a:lnTo>
                    <a:pt x="54" y="9"/>
                  </a:lnTo>
                  <a:lnTo>
                    <a:pt x="59" y="12"/>
                  </a:lnTo>
                  <a:lnTo>
                    <a:pt x="62" y="12"/>
                  </a:lnTo>
                  <a:lnTo>
                    <a:pt x="63" y="13"/>
                  </a:lnTo>
                  <a:lnTo>
                    <a:pt x="65" y="14"/>
                  </a:lnTo>
                  <a:lnTo>
                    <a:pt x="67" y="17"/>
                  </a:lnTo>
                  <a:lnTo>
                    <a:pt x="69" y="18"/>
                  </a:lnTo>
                  <a:lnTo>
                    <a:pt x="69" y="19"/>
                  </a:lnTo>
                  <a:lnTo>
                    <a:pt x="69" y="20"/>
                  </a:lnTo>
                  <a:lnTo>
                    <a:pt x="63" y="24"/>
                  </a:lnTo>
                  <a:lnTo>
                    <a:pt x="62" y="26"/>
                  </a:lnTo>
                  <a:lnTo>
                    <a:pt x="62" y="27"/>
                  </a:lnTo>
                  <a:lnTo>
                    <a:pt x="65" y="32"/>
                  </a:lnTo>
                  <a:lnTo>
                    <a:pt x="68" y="36"/>
                  </a:lnTo>
                  <a:lnTo>
                    <a:pt x="74" y="40"/>
                  </a:lnTo>
                  <a:lnTo>
                    <a:pt x="81" y="44"/>
                  </a:lnTo>
                  <a:lnTo>
                    <a:pt x="81" y="46"/>
                  </a:lnTo>
                  <a:lnTo>
                    <a:pt x="80" y="50"/>
                  </a:lnTo>
                  <a:lnTo>
                    <a:pt x="79" y="51"/>
                  </a:lnTo>
                  <a:lnTo>
                    <a:pt x="79" y="53"/>
                  </a:lnTo>
                  <a:lnTo>
                    <a:pt x="78" y="53"/>
                  </a:lnTo>
                  <a:lnTo>
                    <a:pt x="70" y="53"/>
                  </a:lnTo>
                  <a:lnTo>
                    <a:pt x="70" y="54"/>
                  </a:lnTo>
                  <a:lnTo>
                    <a:pt x="69" y="54"/>
                  </a:lnTo>
                  <a:lnTo>
                    <a:pt x="69" y="54"/>
                  </a:lnTo>
                  <a:lnTo>
                    <a:pt x="72" y="56"/>
                  </a:lnTo>
                  <a:lnTo>
                    <a:pt x="76" y="59"/>
                  </a:lnTo>
                  <a:lnTo>
                    <a:pt x="78" y="62"/>
                  </a:lnTo>
                  <a:lnTo>
                    <a:pt x="81" y="63"/>
                  </a:lnTo>
                  <a:lnTo>
                    <a:pt x="83" y="65"/>
                  </a:lnTo>
                  <a:lnTo>
                    <a:pt x="85" y="67"/>
                  </a:lnTo>
                  <a:lnTo>
                    <a:pt x="89" y="70"/>
                  </a:lnTo>
                  <a:lnTo>
                    <a:pt x="92" y="70"/>
                  </a:lnTo>
                  <a:lnTo>
                    <a:pt x="98" y="72"/>
                  </a:lnTo>
                  <a:lnTo>
                    <a:pt x="98" y="74"/>
                  </a:lnTo>
                  <a:lnTo>
                    <a:pt x="98" y="75"/>
                  </a:lnTo>
                  <a:lnTo>
                    <a:pt x="94" y="77"/>
                  </a:lnTo>
                  <a:lnTo>
                    <a:pt x="94" y="78"/>
                  </a:lnTo>
                  <a:lnTo>
                    <a:pt x="94" y="78"/>
                  </a:lnTo>
                  <a:lnTo>
                    <a:pt x="94" y="79"/>
                  </a:lnTo>
                  <a:lnTo>
                    <a:pt x="96" y="81"/>
                  </a:lnTo>
                  <a:lnTo>
                    <a:pt x="98" y="82"/>
                  </a:lnTo>
                  <a:lnTo>
                    <a:pt x="101" y="86"/>
                  </a:lnTo>
                  <a:lnTo>
                    <a:pt x="100" y="87"/>
                  </a:lnTo>
                  <a:lnTo>
                    <a:pt x="97" y="87"/>
                  </a:lnTo>
                  <a:lnTo>
                    <a:pt x="96" y="86"/>
                  </a:lnTo>
                  <a:lnTo>
                    <a:pt x="95" y="87"/>
                  </a:lnTo>
                  <a:lnTo>
                    <a:pt x="95" y="88"/>
                  </a:lnTo>
                  <a:lnTo>
                    <a:pt x="97" y="91"/>
                  </a:lnTo>
                  <a:lnTo>
                    <a:pt x="98" y="92"/>
                  </a:lnTo>
                  <a:lnTo>
                    <a:pt x="98" y="95"/>
                  </a:lnTo>
                  <a:lnTo>
                    <a:pt x="98" y="9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0" name="Freeform 260">
              <a:extLst>
                <a:ext uri="{FF2B5EF4-FFF2-40B4-BE49-F238E27FC236}">
                  <a16:creationId xmlns="" xmlns:a16="http://schemas.microsoft.com/office/drawing/2014/main" id="{442763F2-18CE-3E6B-64A1-D7D30A5DD1BB}"/>
                </a:ext>
              </a:extLst>
            </p:cNvPr>
            <p:cNvSpPr>
              <a:spLocks noChangeArrowheads="1"/>
            </p:cNvSpPr>
            <p:nvPr/>
          </p:nvSpPr>
          <p:spPr bwMode="auto">
            <a:xfrm>
              <a:off x="10018225" y="8138378"/>
              <a:ext cx="5493" cy="5497"/>
            </a:xfrm>
            <a:custGeom>
              <a:avLst/>
              <a:gdLst>
                <a:gd name="T0" fmla="*/ 2 w 3"/>
                <a:gd name="T1" fmla="*/ 2 h 4"/>
                <a:gd name="T2" fmla="*/ 1 w 3"/>
                <a:gd name="T3" fmla="*/ 3 h 4"/>
                <a:gd name="T4" fmla="*/ 0 w 3"/>
                <a:gd name="T5" fmla="*/ 3 h 4"/>
                <a:gd name="T6" fmla="*/ 0 w 3"/>
                <a:gd name="T7" fmla="*/ 1 h 4"/>
                <a:gd name="T8" fmla="*/ 1 w 3"/>
                <a:gd name="T9" fmla="*/ 0 h 4"/>
                <a:gd name="T10" fmla="*/ 1 w 3"/>
                <a:gd name="T11" fmla="*/ 0 h 4"/>
                <a:gd name="T12" fmla="*/ 2 w 3"/>
                <a:gd name="T13" fmla="*/ 1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1" y="3"/>
                  </a:lnTo>
                  <a:lnTo>
                    <a:pt x="0" y="3"/>
                  </a:lnTo>
                  <a:lnTo>
                    <a:pt x="0" y="1"/>
                  </a:lnTo>
                  <a:lnTo>
                    <a:pt x="1" y="0"/>
                  </a:lnTo>
                  <a:lnTo>
                    <a:pt x="1"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1" name="Freeform 261">
              <a:extLst>
                <a:ext uri="{FF2B5EF4-FFF2-40B4-BE49-F238E27FC236}">
                  <a16:creationId xmlns="" xmlns:a16="http://schemas.microsoft.com/office/drawing/2014/main" id="{5C036EE1-DB5E-A880-3BE9-9B3740A3F860}"/>
                </a:ext>
              </a:extLst>
            </p:cNvPr>
            <p:cNvSpPr>
              <a:spLocks noChangeArrowheads="1"/>
            </p:cNvSpPr>
            <p:nvPr/>
          </p:nvSpPr>
          <p:spPr bwMode="auto">
            <a:xfrm>
              <a:off x="10001738" y="8116397"/>
              <a:ext cx="5497" cy="5497"/>
            </a:xfrm>
            <a:custGeom>
              <a:avLst/>
              <a:gdLst>
                <a:gd name="T0" fmla="*/ 1 w 2"/>
                <a:gd name="T1" fmla="*/ 2 h 4"/>
                <a:gd name="T2" fmla="*/ 1 w 2"/>
                <a:gd name="T3" fmla="*/ 1 h 4"/>
                <a:gd name="T4" fmla="*/ 1 w 2"/>
                <a:gd name="T5" fmla="*/ 0 h 4"/>
                <a:gd name="T6" fmla="*/ 0 w 2"/>
                <a:gd name="T7" fmla="*/ 0 h 4"/>
                <a:gd name="T8" fmla="*/ 0 w 2"/>
                <a:gd name="T9" fmla="*/ 0 h 4"/>
                <a:gd name="T10" fmla="*/ 0 w 2"/>
                <a:gd name="T11" fmla="*/ 1 h 4"/>
                <a:gd name="T12" fmla="*/ 0 w 2"/>
                <a:gd name="T13" fmla="*/ 2 h 4"/>
                <a:gd name="T14" fmla="*/ 1 w 2"/>
                <a:gd name="T15" fmla="*/ 3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1"/>
                  </a:lnTo>
                  <a:lnTo>
                    <a:pt x="1" y="0"/>
                  </a:lnTo>
                  <a:lnTo>
                    <a:pt x="0" y="0"/>
                  </a:lnTo>
                  <a:lnTo>
                    <a:pt x="0" y="0"/>
                  </a:lnTo>
                  <a:lnTo>
                    <a:pt x="0" y="1"/>
                  </a:lnTo>
                  <a:lnTo>
                    <a:pt x="0" y="2"/>
                  </a:lnTo>
                  <a:lnTo>
                    <a:pt x="1" y="3"/>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2" name="Freeform 263">
              <a:extLst>
                <a:ext uri="{FF2B5EF4-FFF2-40B4-BE49-F238E27FC236}">
                  <a16:creationId xmlns="" xmlns:a16="http://schemas.microsoft.com/office/drawing/2014/main" id="{70DB6AC8-FE53-8884-FDFB-06A749ECD9D3}"/>
                </a:ext>
              </a:extLst>
            </p:cNvPr>
            <p:cNvSpPr>
              <a:spLocks noChangeArrowheads="1"/>
            </p:cNvSpPr>
            <p:nvPr/>
          </p:nvSpPr>
          <p:spPr bwMode="auto">
            <a:xfrm>
              <a:off x="9990747" y="8072436"/>
              <a:ext cx="225305" cy="181343"/>
            </a:xfrm>
            <a:custGeom>
              <a:avLst/>
              <a:gdLst>
                <a:gd name="T0" fmla="*/ 20 w 179"/>
                <a:gd name="T1" fmla="*/ 117 h 146"/>
                <a:gd name="T2" fmla="*/ 11 w 179"/>
                <a:gd name="T3" fmla="*/ 108 h 146"/>
                <a:gd name="T4" fmla="*/ 0 w 179"/>
                <a:gd name="T5" fmla="*/ 93 h 146"/>
                <a:gd name="T6" fmla="*/ 11 w 179"/>
                <a:gd name="T7" fmla="*/ 92 h 146"/>
                <a:gd name="T8" fmla="*/ 17 w 179"/>
                <a:gd name="T9" fmla="*/ 98 h 146"/>
                <a:gd name="T10" fmla="*/ 31 w 179"/>
                <a:gd name="T11" fmla="*/ 98 h 146"/>
                <a:gd name="T12" fmla="*/ 33 w 179"/>
                <a:gd name="T13" fmla="*/ 107 h 146"/>
                <a:gd name="T14" fmla="*/ 42 w 179"/>
                <a:gd name="T15" fmla="*/ 123 h 146"/>
                <a:gd name="T16" fmla="*/ 7 w 179"/>
                <a:gd name="T17" fmla="*/ 36 h 146"/>
                <a:gd name="T18" fmla="*/ 8 w 179"/>
                <a:gd name="T19" fmla="*/ 37 h 146"/>
                <a:gd name="T20" fmla="*/ 23 w 179"/>
                <a:gd name="T21" fmla="*/ 53 h 146"/>
                <a:gd name="T22" fmla="*/ 124 w 179"/>
                <a:gd name="T23" fmla="*/ 4 h 146"/>
                <a:gd name="T24" fmla="*/ 140 w 179"/>
                <a:gd name="T25" fmla="*/ 33 h 146"/>
                <a:gd name="T26" fmla="*/ 159 w 179"/>
                <a:gd name="T27" fmla="*/ 55 h 146"/>
                <a:gd name="T28" fmla="*/ 175 w 179"/>
                <a:gd name="T29" fmla="*/ 60 h 146"/>
                <a:gd name="T30" fmla="*/ 160 w 179"/>
                <a:gd name="T31" fmla="*/ 67 h 146"/>
                <a:gd name="T32" fmla="*/ 145 w 179"/>
                <a:gd name="T33" fmla="*/ 96 h 146"/>
                <a:gd name="T34" fmla="*/ 144 w 179"/>
                <a:gd name="T35" fmla="*/ 109 h 146"/>
                <a:gd name="T36" fmla="*/ 139 w 179"/>
                <a:gd name="T37" fmla="*/ 117 h 146"/>
                <a:gd name="T38" fmla="*/ 130 w 179"/>
                <a:gd name="T39" fmla="*/ 128 h 146"/>
                <a:gd name="T40" fmla="*/ 117 w 179"/>
                <a:gd name="T41" fmla="*/ 138 h 146"/>
                <a:gd name="T42" fmla="*/ 110 w 179"/>
                <a:gd name="T43" fmla="*/ 132 h 146"/>
                <a:gd name="T44" fmla="*/ 104 w 179"/>
                <a:gd name="T45" fmla="*/ 123 h 146"/>
                <a:gd name="T46" fmla="*/ 112 w 179"/>
                <a:gd name="T47" fmla="*/ 118 h 146"/>
                <a:gd name="T48" fmla="*/ 107 w 179"/>
                <a:gd name="T49" fmla="*/ 109 h 146"/>
                <a:gd name="T50" fmla="*/ 108 w 179"/>
                <a:gd name="T51" fmla="*/ 98 h 146"/>
                <a:gd name="T52" fmla="*/ 87 w 179"/>
                <a:gd name="T53" fmla="*/ 101 h 146"/>
                <a:gd name="T54" fmla="*/ 66 w 179"/>
                <a:gd name="T55" fmla="*/ 115 h 146"/>
                <a:gd name="T56" fmla="*/ 55 w 179"/>
                <a:gd name="T57" fmla="*/ 118 h 146"/>
                <a:gd name="T58" fmla="*/ 55 w 179"/>
                <a:gd name="T59" fmla="*/ 113 h 146"/>
                <a:gd name="T60" fmla="*/ 51 w 179"/>
                <a:gd name="T61" fmla="*/ 105 h 146"/>
                <a:gd name="T62" fmla="*/ 55 w 179"/>
                <a:gd name="T63" fmla="*/ 100 h 146"/>
                <a:gd name="T64" fmla="*/ 40 w 179"/>
                <a:gd name="T65" fmla="*/ 91 h 146"/>
                <a:gd name="T66" fmla="*/ 26 w 179"/>
                <a:gd name="T67" fmla="*/ 80 h 146"/>
                <a:gd name="T68" fmla="*/ 36 w 179"/>
                <a:gd name="T69" fmla="*/ 79 h 146"/>
                <a:gd name="T70" fmla="*/ 31 w 179"/>
                <a:gd name="T71" fmla="*/ 66 h 146"/>
                <a:gd name="T72" fmla="*/ 20 w 179"/>
                <a:gd name="T73" fmla="*/ 50 h 146"/>
                <a:gd name="T74" fmla="*/ 22 w 179"/>
                <a:gd name="T75" fmla="*/ 40 h 146"/>
                <a:gd name="T76" fmla="*/ 9 w 179"/>
                <a:gd name="T77" fmla="*/ 35 h 146"/>
                <a:gd name="T78" fmla="*/ 13 w 179"/>
                <a:gd name="T79" fmla="*/ 31 h 146"/>
                <a:gd name="T80" fmla="*/ 16 w 179"/>
                <a:gd name="T81" fmla="*/ 19 h 146"/>
                <a:gd name="T82" fmla="*/ 33 w 179"/>
                <a:gd name="T83" fmla="*/ 28 h 146"/>
                <a:gd name="T84" fmla="*/ 48 w 179"/>
                <a:gd name="T85" fmla="*/ 32 h 146"/>
                <a:gd name="T86" fmla="*/ 59 w 179"/>
                <a:gd name="T87" fmla="*/ 32 h 146"/>
                <a:gd name="T88" fmla="*/ 52 w 179"/>
                <a:gd name="T89" fmla="*/ 19 h 146"/>
                <a:gd name="T90" fmla="*/ 45 w 179"/>
                <a:gd name="T91" fmla="*/ 10 h 146"/>
                <a:gd name="T92" fmla="*/ 50 w 179"/>
                <a:gd name="T93" fmla="*/ 4 h 146"/>
                <a:gd name="T94" fmla="*/ 57 w 179"/>
                <a:gd name="T95" fmla="*/ 4 h 146"/>
                <a:gd name="T96" fmla="*/ 69 w 179"/>
                <a:gd name="T97" fmla="*/ 9 h 146"/>
                <a:gd name="T98" fmla="*/ 77 w 179"/>
                <a:gd name="T99" fmla="*/ 19 h 146"/>
                <a:gd name="T100" fmla="*/ 96 w 179"/>
                <a:gd name="T101" fmla="*/ 30 h 146"/>
                <a:gd name="T102" fmla="*/ 112 w 179"/>
                <a:gd name="T103"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46">
                  <a:moveTo>
                    <a:pt x="43" y="126"/>
                  </a:moveTo>
                  <a:lnTo>
                    <a:pt x="37" y="124"/>
                  </a:lnTo>
                  <a:lnTo>
                    <a:pt x="26" y="122"/>
                  </a:lnTo>
                  <a:lnTo>
                    <a:pt x="23" y="121"/>
                  </a:lnTo>
                  <a:lnTo>
                    <a:pt x="20" y="117"/>
                  </a:lnTo>
                  <a:lnTo>
                    <a:pt x="18" y="115"/>
                  </a:lnTo>
                  <a:lnTo>
                    <a:pt x="16" y="113"/>
                  </a:lnTo>
                  <a:lnTo>
                    <a:pt x="14" y="112"/>
                  </a:lnTo>
                  <a:lnTo>
                    <a:pt x="12" y="111"/>
                  </a:lnTo>
                  <a:lnTo>
                    <a:pt x="11" y="108"/>
                  </a:lnTo>
                  <a:lnTo>
                    <a:pt x="9" y="106"/>
                  </a:lnTo>
                  <a:lnTo>
                    <a:pt x="8" y="104"/>
                  </a:lnTo>
                  <a:lnTo>
                    <a:pt x="2" y="95"/>
                  </a:lnTo>
                  <a:lnTo>
                    <a:pt x="2" y="94"/>
                  </a:lnTo>
                  <a:lnTo>
                    <a:pt x="0" y="93"/>
                  </a:lnTo>
                  <a:lnTo>
                    <a:pt x="0" y="92"/>
                  </a:lnTo>
                  <a:lnTo>
                    <a:pt x="3" y="91"/>
                  </a:lnTo>
                  <a:lnTo>
                    <a:pt x="8" y="90"/>
                  </a:lnTo>
                  <a:lnTo>
                    <a:pt x="10" y="90"/>
                  </a:lnTo>
                  <a:lnTo>
                    <a:pt x="11" y="92"/>
                  </a:lnTo>
                  <a:lnTo>
                    <a:pt x="12" y="94"/>
                  </a:lnTo>
                  <a:lnTo>
                    <a:pt x="13" y="97"/>
                  </a:lnTo>
                  <a:lnTo>
                    <a:pt x="13" y="98"/>
                  </a:lnTo>
                  <a:lnTo>
                    <a:pt x="16" y="96"/>
                  </a:lnTo>
                  <a:lnTo>
                    <a:pt x="17" y="98"/>
                  </a:lnTo>
                  <a:lnTo>
                    <a:pt x="19" y="99"/>
                  </a:lnTo>
                  <a:lnTo>
                    <a:pt x="22" y="101"/>
                  </a:lnTo>
                  <a:lnTo>
                    <a:pt x="27" y="98"/>
                  </a:lnTo>
                  <a:lnTo>
                    <a:pt x="29" y="98"/>
                  </a:lnTo>
                  <a:lnTo>
                    <a:pt x="31" y="98"/>
                  </a:lnTo>
                  <a:lnTo>
                    <a:pt x="32" y="98"/>
                  </a:lnTo>
                  <a:lnTo>
                    <a:pt x="33" y="101"/>
                  </a:lnTo>
                  <a:lnTo>
                    <a:pt x="32" y="104"/>
                  </a:lnTo>
                  <a:lnTo>
                    <a:pt x="32" y="106"/>
                  </a:lnTo>
                  <a:lnTo>
                    <a:pt x="33" y="107"/>
                  </a:lnTo>
                  <a:lnTo>
                    <a:pt x="37" y="109"/>
                  </a:lnTo>
                  <a:lnTo>
                    <a:pt x="39" y="111"/>
                  </a:lnTo>
                  <a:lnTo>
                    <a:pt x="38" y="113"/>
                  </a:lnTo>
                  <a:lnTo>
                    <a:pt x="41" y="120"/>
                  </a:lnTo>
                  <a:lnTo>
                    <a:pt x="42" y="123"/>
                  </a:lnTo>
                  <a:lnTo>
                    <a:pt x="43" y="126"/>
                  </a:lnTo>
                  <a:close/>
                  <a:moveTo>
                    <a:pt x="8" y="37"/>
                  </a:moveTo>
                  <a:lnTo>
                    <a:pt x="8" y="38"/>
                  </a:lnTo>
                  <a:lnTo>
                    <a:pt x="7" y="37"/>
                  </a:lnTo>
                  <a:lnTo>
                    <a:pt x="7" y="36"/>
                  </a:lnTo>
                  <a:lnTo>
                    <a:pt x="7" y="35"/>
                  </a:lnTo>
                  <a:lnTo>
                    <a:pt x="7" y="35"/>
                  </a:lnTo>
                  <a:lnTo>
                    <a:pt x="8" y="35"/>
                  </a:lnTo>
                  <a:lnTo>
                    <a:pt x="8" y="36"/>
                  </a:lnTo>
                  <a:lnTo>
                    <a:pt x="8" y="37"/>
                  </a:lnTo>
                  <a:close/>
                  <a:moveTo>
                    <a:pt x="25" y="54"/>
                  </a:moveTo>
                  <a:lnTo>
                    <a:pt x="25" y="53"/>
                  </a:lnTo>
                  <a:lnTo>
                    <a:pt x="24" y="52"/>
                  </a:lnTo>
                  <a:lnTo>
                    <a:pt x="24" y="52"/>
                  </a:lnTo>
                  <a:lnTo>
                    <a:pt x="23" y="53"/>
                  </a:lnTo>
                  <a:lnTo>
                    <a:pt x="23" y="55"/>
                  </a:lnTo>
                  <a:lnTo>
                    <a:pt x="24" y="55"/>
                  </a:lnTo>
                  <a:lnTo>
                    <a:pt x="25" y="54"/>
                  </a:lnTo>
                  <a:close/>
                  <a:moveTo>
                    <a:pt x="122" y="2"/>
                  </a:moveTo>
                  <a:lnTo>
                    <a:pt x="124" y="4"/>
                  </a:lnTo>
                  <a:lnTo>
                    <a:pt x="129" y="11"/>
                  </a:lnTo>
                  <a:lnTo>
                    <a:pt x="137" y="22"/>
                  </a:lnTo>
                  <a:lnTo>
                    <a:pt x="138" y="25"/>
                  </a:lnTo>
                  <a:lnTo>
                    <a:pt x="139" y="29"/>
                  </a:lnTo>
                  <a:lnTo>
                    <a:pt x="140" y="33"/>
                  </a:lnTo>
                  <a:lnTo>
                    <a:pt x="142" y="37"/>
                  </a:lnTo>
                  <a:lnTo>
                    <a:pt x="150" y="46"/>
                  </a:lnTo>
                  <a:lnTo>
                    <a:pt x="152" y="50"/>
                  </a:lnTo>
                  <a:lnTo>
                    <a:pt x="157" y="54"/>
                  </a:lnTo>
                  <a:lnTo>
                    <a:pt x="159" y="55"/>
                  </a:lnTo>
                  <a:lnTo>
                    <a:pt x="162" y="56"/>
                  </a:lnTo>
                  <a:lnTo>
                    <a:pt x="167" y="56"/>
                  </a:lnTo>
                  <a:lnTo>
                    <a:pt x="170" y="57"/>
                  </a:lnTo>
                  <a:lnTo>
                    <a:pt x="173" y="59"/>
                  </a:lnTo>
                  <a:lnTo>
                    <a:pt x="175" y="60"/>
                  </a:lnTo>
                  <a:lnTo>
                    <a:pt x="176" y="63"/>
                  </a:lnTo>
                  <a:lnTo>
                    <a:pt x="178" y="68"/>
                  </a:lnTo>
                  <a:lnTo>
                    <a:pt x="171" y="66"/>
                  </a:lnTo>
                  <a:lnTo>
                    <a:pt x="164" y="66"/>
                  </a:lnTo>
                  <a:lnTo>
                    <a:pt x="160" y="67"/>
                  </a:lnTo>
                  <a:lnTo>
                    <a:pt x="156" y="69"/>
                  </a:lnTo>
                  <a:lnTo>
                    <a:pt x="152" y="72"/>
                  </a:lnTo>
                  <a:lnTo>
                    <a:pt x="150" y="76"/>
                  </a:lnTo>
                  <a:lnTo>
                    <a:pt x="148" y="87"/>
                  </a:lnTo>
                  <a:lnTo>
                    <a:pt x="145" y="96"/>
                  </a:lnTo>
                  <a:lnTo>
                    <a:pt x="145" y="100"/>
                  </a:lnTo>
                  <a:lnTo>
                    <a:pt x="146" y="104"/>
                  </a:lnTo>
                  <a:lnTo>
                    <a:pt x="146" y="107"/>
                  </a:lnTo>
                  <a:lnTo>
                    <a:pt x="145" y="107"/>
                  </a:lnTo>
                  <a:lnTo>
                    <a:pt x="144" y="109"/>
                  </a:lnTo>
                  <a:lnTo>
                    <a:pt x="141" y="118"/>
                  </a:lnTo>
                  <a:lnTo>
                    <a:pt x="140" y="119"/>
                  </a:lnTo>
                  <a:lnTo>
                    <a:pt x="139" y="121"/>
                  </a:lnTo>
                  <a:lnTo>
                    <a:pt x="139" y="119"/>
                  </a:lnTo>
                  <a:lnTo>
                    <a:pt x="139" y="117"/>
                  </a:lnTo>
                  <a:lnTo>
                    <a:pt x="135" y="115"/>
                  </a:lnTo>
                  <a:lnTo>
                    <a:pt x="134" y="118"/>
                  </a:lnTo>
                  <a:lnTo>
                    <a:pt x="133" y="123"/>
                  </a:lnTo>
                  <a:lnTo>
                    <a:pt x="130" y="128"/>
                  </a:lnTo>
                  <a:lnTo>
                    <a:pt x="130" y="128"/>
                  </a:lnTo>
                  <a:lnTo>
                    <a:pt x="131" y="144"/>
                  </a:lnTo>
                  <a:lnTo>
                    <a:pt x="130" y="143"/>
                  </a:lnTo>
                  <a:lnTo>
                    <a:pt x="123" y="145"/>
                  </a:lnTo>
                  <a:lnTo>
                    <a:pt x="122" y="145"/>
                  </a:lnTo>
                  <a:lnTo>
                    <a:pt x="117" y="138"/>
                  </a:lnTo>
                  <a:lnTo>
                    <a:pt x="115" y="137"/>
                  </a:lnTo>
                  <a:lnTo>
                    <a:pt x="113" y="137"/>
                  </a:lnTo>
                  <a:lnTo>
                    <a:pt x="111" y="135"/>
                  </a:lnTo>
                  <a:lnTo>
                    <a:pt x="110" y="134"/>
                  </a:lnTo>
                  <a:lnTo>
                    <a:pt x="110" y="132"/>
                  </a:lnTo>
                  <a:lnTo>
                    <a:pt x="104" y="128"/>
                  </a:lnTo>
                  <a:lnTo>
                    <a:pt x="103" y="127"/>
                  </a:lnTo>
                  <a:lnTo>
                    <a:pt x="102" y="126"/>
                  </a:lnTo>
                  <a:lnTo>
                    <a:pt x="104" y="124"/>
                  </a:lnTo>
                  <a:lnTo>
                    <a:pt x="104" y="123"/>
                  </a:lnTo>
                  <a:lnTo>
                    <a:pt x="107" y="123"/>
                  </a:lnTo>
                  <a:lnTo>
                    <a:pt x="110" y="121"/>
                  </a:lnTo>
                  <a:lnTo>
                    <a:pt x="112" y="121"/>
                  </a:lnTo>
                  <a:lnTo>
                    <a:pt x="112" y="120"/>
                  </a:lnTo>
                  <a:lnTo>
                    <a:pt x="112" y="118"/>
                  </a:lnTo>
                  <a:lnTo>
                    <a:pt x="112" y="117"/>
                  </a:lnTo>
                  <a:lnTo>
                    <a:pt x="107" y="114"/>
                  </a:lnTo>
                  <a:lnTo>
                    <a:pt x="107" y="112"/>
                  </a:lnTo>
                  <a:lnTo>
                    <a:pt x="106" y="111"/>
                  </a:lnTo>
                  <a:lnTo>
                    <a:pt x="107" y="109"/>
                  </a:lnTo>
                  <a:lnTo>
                    <a:pt x="107" y="108"/>
                  </a:lnTo>
                  <a:lnTo>
                    <a:pt x="111" y="106"/>
                  </a:lnTo>
                  <a:lnTo>
                    <a:pt x="113" y="104"/>
                  </a:lnTo>
                  <a:lnTo>
                    <a:pt x="112" y="102"/>
                  </a:lnTo>
                  <a:lnTo>
                    <a:pt x="108" y="98"/>
                  </a:lnTo>
                  <a:lnTo>
                    <a:pt x="103" y="93"/>
                  </a:lnTo>
                  <a:lnTo>
                    <a:pt x="99" y="93"/>
                  </a:lnTo>
                  <a:lnTo>
                    <a:pt x="96" y="94"/>
                  </a:lnTo>
                  <a:lnTo>
                    <a:pt x="89" y="99"/>
                  </a:lnTo>
                  <a:lnTo>
                    <a:pt x="87" y="101"/>
                  </a:lnTo>
                  <a:lnTo>
                    <a:pt x="82" y="104"/>
                  </a:lnTo>
                  <a:lnTo>
                    <a:pt x="77" y="107"/>
                  </a:lnTo>
                  <a:lnTo>
                    <a:pt x="73" y="111"/>
                  </a:lnTo>
                  <a:lnTo>
                    <a:pt x="71" y="113"/>
                  </a:lnTo>
                  <a:lnTo>
                    <a:pt x="66" y="115"/>
                  </a:lnTo>
                  <a:lnTo>
                    <a:pt x="64" y="117"/>
                  </a:lnTo>
                  <a:lnTo>
                    <a:pt x="57" y="124"/>
                  </a:lnTo>
                  <a:lnTo>
                    <a:pt x="55" y="124"/>
                  </a:lnTo>
                  <a:lnTo>
                    <a:pt x="55" y="121"/>
                  </a:lnTo>
                  <a:lnTo>
                    <a:pt x="55" y="118"/>
                  </a:lnTo>
                  <a:lnTo>
                    <a:pt x="54" y="117"/>
                  </a:lnTo>
                  <a:lnTo>
                    <a:pt x="52" y="114"/>
                  </a:lnTo>
                  <a:lnTo>
                    <a:pt x="52" y="113"/>
                  </a:lnTo>
                  <a:lnTo>
                    <a:pt x="53" y="112"/>
                  </a:lnTo>
                  <a:lnTo>
                    <a:pt x="55" y="113"/>
                  </a:lnTo>
                  <a:lnTo>
                    <a:pt x="57" y="112"/>
                  </a:lnTo>
                  <a:lnTo>
                    <a:pt x="58" y="112"/>
                  </a:lnTo>
                  <a:lnTo>
                    <a:pt x="55" y="108"/>
                  </a:lnTo>
                  <a:lnTo>
                    <a:pt x="53" y="107"/>
                  </a:lnTo>
                  <a:lnTo>
                    <a:pt x="51" y="105"/>
                  </a:lnTo>
                  <a:lnTo>
                    <a:pt x="51" y="104"/>
                  </a:lnTo>
                  <a:lnTo>
                    <a:pt x="51" y="104"/>
                  </a:lnTo>
                  <a:lnTo>
                    <a:pt x="51" y="103"/>
                  </a:lnTo>
                  <a:lnTo>
                    <a:pt x="55" y="101"/>
                  </a:lnTo>
                  <a:lnTo>
                    <a:pt x="55" y="100"/>
                  </a:lnTo>
                  <a:lnTo>
                    <a:pt x="55" y="98"/>
                  </a:lnTo>
                  <a:lnTo>
                    <a:pt x="49" y="96"/>
                  </a:lnTo>
                  <a:lnTo>
                    <a:pt x="46" y="96"/>
                  </a:lnTo>
                  <a:lnTo>
                    <a:pt x="42" y="93"/>
                  </a:lnTo>
                  <a:lnTo>
                    <a:pt x="40" y="91"/>
                  </a:lnTo>
                  <a:lnTo>
                    <a:pt x="38" y="89"/>
                  </a:lnTo>
                  <a:lnTo>
                    <a:pt x="35" y="88"/>
                  </a:lnTo>
                  <a:lnTo>
                    <a:pt x="33" y="85"/>
                  </a:lnTo>
                  <a:lnTo>
                    <a:pt x="29" y="82"/>
                  </a:lnTo>
                  <a:lnTo>
                    <a:pt x="26" y="80"/>
                  </a:lnTo>
                  <a:lnTo>
                    <a:pt x="26" y="80"/>
                  </a:lnTo>
                  <a:lnTo>
                    <a:pt x="27" y="80"/>
                  </a:lnTo>
                  <a:lnTo>
                    <a:pt x="27" y="79"/>
                  </a:lnTo>
                  <a:lnTo>
                    <a:pt x="35" y="79"/>
                  </a:lnTo>
                  <a:lnTo>
                    <a:pt x="36" y="79"/>
                  </a:lnTo>
                  <a:lnTo>
                    <a:pt x="36" y="77"/>
                  </a:lnTo>
                  <a:lnTo>
                    <a:pt x="37" y="76"/>
                  </a:lnTo>
                  <a:lnTo>
                    <a:pt x="38" y="72"/>
                  </a:lnTo>
                  <a:lnTo>
                    <a:pt x="38" y="70"/>
                  </a:lnTo>
                  <a:lnTo>
                    <a:pt x="31" y="66"/>
                  </a:lnTo>
                  <a:lnTo>
                    <a:pt x="25" y="62"/>
                  </a:lnTo>
                  <a:lnTo>
                    <a:pt x="22" y="58"/>
                  </a:lnTo>
                  <a:lnTo>
                    <a:pt x="19" y="53"/>
                  </a:lnTo>
                  <a:lnTo>
                    <a:pt x="19" y="52"/>
                  </a:lnTo>
                  <a:lnTo>
                    <a:pt x="20" y="50"/>
                  </a:lnTo>
                  <a:lnTo>
                    <a:pt x="26" y="46"/>
                  </a:lnTo>
                  <a:lnTo>
                    <a:pt x="26" y="45"/>
                  </a:lnTo>
                  <a:lnTo>
                    <a:pt x="26" y="44"/>
                  </a:lnTo>
                  <a:lnTo>
                    <a:pt x="24" y="43"/>
                  </a:lnTo>
                  <a:lnTo>
                    <a:pt x="22" y="40"/>
                  </a:lnTo>
                  <a:lnTo>
                    <a:pt x="21" y="39"/>
                  </a:lnTo>
                  <a:lnTo>
                    <a:pt x="19" y="38"/>
                  </a:lnTo>
                  <a:lnTo>
                    <a:pt x="16" y="38"/>
                  </a:lnTo>
                  <a:lnTo>
                    <a:pt x="11" y="35"/>
                  </a:lnTo>
                  <a:lnTo>
                    <a:pt x="9" y="35"/>
                  </a:lnTo>
                  <a:lnTo>
                    <a:pt x="9" y="34"/>
                  </a:lnTo>
                  <a:lnTo>
                    <a:pt x="9" y="34"/>
                  </a:lnTo>
                  <a:lnTo>
                    <a:pt x="14" y="33"/>
                  </a:lnTo>
                  <a:lnTo>
                    <a:pt x="13" y="32"/>
                  </a:lnTo>
                  <a:lnTo>
                    <a:pt x="13" y="31"/>
                  </a:lnTo>
                  <a:lnTo>
                    <a:pt x="10" y="30"/>
                  </a:lnTo>
                  <a:lnTo>
                    <a:pt x="8" y="28"/>
                  </a:lnTo>
                  <a:lnTo>
                    <a:pt x="8" y="26"/>
                  </a:lnTo>
                  <a:lnTo>
                    <a:pt x="14" y="20"/>
                  </a:lnTo>
                  <a:lnTo>
                    <a:pt x="16" y="19"/>
                  </a:lnTo>
                  <a:lnTo>
                    <a:pt x="21" y="20"/>
                  </a:lnTo>
                  <a:lnTo>
                    <a:pt x="30" y="24"/>
                  </a:lnTo>
                  <a:lnTo>
                    <a:pt x="30" y="26"/>
                  </a:lnTo>
                  <a:lnTo>
                    <a:pt x="30" y="27"/>
                  </a:lnTo>
                  <a:lnTo>
                    <a:pt x="33" y="28"/>
                  </a:lnTo>
                  <a:lnTo>
                    <a:pt x="37" y="30"/>
                  </a:lnTo>
                  <a:lnTo>
                    <a:pt x="40" y="31"/>
                  </a:lnTo>
                  <a:lnTo>
                    <a:pt x="42" y="30"/>
                  </a:lnTo>
                  <a:lnTo>
                    <a:pt x="45" y="30"/>
                  </a:lnTo>
                  <a:lnTo>
                    <a:pt x="48" y="32"/>
                  </a:lnTo>
                  <a:lnTo>
                    <a:pt x="52" y="34"/>
                  </a:lnTo>
                  <a:lnTo>
                    <a:pt x="53" y="35"/>
                  </a:lnTo>
                  <a:lnTo>
                    <a:pt x="54" y="35"/>
                  </a:lnTo>
                  <a:lnTo>
                    <a:pt x="57" y="34"/>
                  </a:lnTo>
                  <a:lnTo>
                    <a:pt x="59" y="32"/>
                  </a:lnTo>
                  <a:lnTo>
                    <a:pt x="60" y="28"/>
                  </a:lnTo>
                  <a:lnTo>
                    <a:pt x="61" y="26"/>
                  </a:lnTo>
                  <a:lnTo>
                    <a:pt x="59" y="24"/>
                  </a:lnTo>
                  <a:lnTo>
                    <a:pt x="55" y="21"/>
                  </a:lnTo>
                  <a:lnTo>
                    <a:pt x="52" y="19"/>
                  </a:lnTo>
                  <a:lnTo>
                    <a:pt x="49" y="17"/>
                  </a:lnTo>
                  <a:lnTo>
                    <a:pt x="47" y="13"/>
                  </a:lnTo>
                  <a:lnTo>
                    <a:pt x="46" y="12"/>
                  </a:lnTo>
                  <a:lnTo>
                    <a:pt x="46" y="11"/>
                  </a:lnTo>
                  <a:lnTo>
                    <a:pt x="45" y="10"/>
                  </a:lnTo>
                  <a:lnTo>
                    <a:pt x="45" y="8"/>
                  </a:lnTo>
                  <a:lnTo>
                    <a:pt x="46" y="7"/>
                  </a:lnTo>
                  <a:lnTo>
                    <a:pt x="47" y="6"/>
                  </a:lnTo>
                  <a:lnTo>
                    <a:pt x="49" y="6"/>
                  </a:lnTo>
                  <a:lnTo>
                    <a:pt x="50" y="4"/>
                  </a:lnTo>
                  <a:lnTo>
                    <a:pt x="52" y="2"/>
                  </a:lnTo>
                  <a:lnTo>
                    <a:pt x="53" y="0"/>
                  </a:lnTo>
                  <a:lnTo>
                    <a:pt x="57" y="1"/>
                  </a:lnTo>
                  <a:lnTo>
                    <a:pt x="57" y="3"/>
                  </a:lnTo>
                  <a:lnTo>
                    <a:pt x="57" y="4"/>
                  </a:lnTo>
                  <a:lnTo>
                    <a:pt x="59" y="4"/>
                  </a:lnTo>
                  <a:lnTo>
                    <a:pt x="61" y="3"/>
                  </a:lnTo>
                  <a:lnTo>
                    <a:pt x="63" y="3"/>
                  </a:lnTo>
                  <a:lnTo>
                    <a:pt x="66" y="6"/>
                  </a:lnTo>
                  <a:lnTo>
                    <a:pt x="69" y="9"/>
                  </a:lnTo>
                  <a:lnTo>
                    <a:pt x="71" y="12"/>
                  </a:lnTo>
                  <a:lnTo>
                    <a:pt x="71" y="13"/>
                  </a:lnTo>
                  <a:lnTo>
                    <a:pt x="73" y="14"/>
                  </a:lnTo>
                  <a:lnTo>
                    <a:pt x="76" y="16"/>
                  </a:lnTo>
                  <a:lnTo>
                    <a:pt x="77" y="19"/>
                  </a:lnTo>
                  <a:lnTo>
                    <a:pt x="79" y="25"/>
                  </a:lnTo>
                  <a:lnTo>
                    <a:pt x="81" y="26"/>
                  </a:lnTo>
                  <a:lnTo>
                    <a:pt x="88" y="28"/>
                  </a:lnTo>
                  <a:lnTo>
                    <a:pt x="90" y="29"/>
                  </a:lnTo>
                  <a:lnTo>
                    <a:pt x="96" y="30"/>
                  </a:lnTo>
                  <a:lnTo>
                    <a:pt x="99" y="29"/>
                  </a:lnTo>
                  <a:lnTo>
                    <a:pt x="102" y="24"/>
                  </a:lnTo>
                  <a:lnTo>
                    <a:pt x="105" y="19"/>
                  </a:lnTo>
                  <a:lnTo>
                    <a:pt x="107" y="17"/>
                  </a:lnTo>
                  <a:lnTo>
                    <a:pt x="112" y="15"/>
                  </a:lnTo>
                  <a:lnTo>
                    <a:pt x="115" y="13"/>
                  </a:lnTo>
                  <a:lnTo>
                    <a:pt x="117" y="10"/>
                  </a:lnTo>
                  <a:lnTo>
                    <a:pt x="120" y="5"/>
                  </a:lnTo>
                  <a:lnTo>
                    <a:pt x="12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3" name="Freeform 265">
              <a:extLst>
                <a:ext uri="{FF2B5EF4-FFF2-40B4-BE49-F238E27FC236}">
                  <a16:creationId xmlns="" xmlns:a16="http://schemas.microsoft.com/office/drawing/2014/main" id="{CB0F3EED-C352-13EF-CD06-CC6F76089F97}"/>
                </a:ext>
              </a:extLst>
            </p:cNvPr>
            <p:cNvSpPr>
              <a:spLocks noChangeArrowheads="1"/>
            </p:cNvSpPr>
            <p:nvPr/>
          </p:nvSpPr>
          <p:spPr bwMode="auto">
            <a:xfrm>
              <a:off x="10001738" y="8116397"/>
              <a:ext cx="5497" cy="5497"/>
            </a:xfrm>
            <a:custGeom>
              <a:avLst/>
              <a:gdLst>
                <a:gd name="T0" fmla="*/ 1 w 2"/>
                <a:gd name="T1" fmla="*/ 2 h 4"/>
                <a:gd name="T2" fmla="*/ 1 w 2"/>
                <a:gd name="T3" fmla="*/ 3 h 4"/>
                <a:gd name="T4" fmla="*/ 0 w 2"/>
                <a:gd name="T5" fmla="*/ 2 h 4"/>
                <a:gd name="T6" fmla="*/ 0 w 2"/>
                <a:gd name="T7" fmla="*/ 1 h 4"/>
                <a:gd name="T8" fmla="*/ 0 w 2"/>
                <a:gd name="T9" fmla="*/ 0 h 4"/>
                <a:gd name="T10" fmla="*/ 0 w 2"/>
                <a:gd name="T11" fmla="*/ 0 h 4"/>
                <a:gd name="T12" fmla="*/ 1 w 2"/>
                <a:gd name="T13" fmla="*/ 0 h 4"/>
                <a:gd name="T14" fmla="*/ 1 w 2"/>
                <a:gd name="T15" fmla="*/ 1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3"/>
                  </a:lnTo>
                  <a:lnTo>
                    <a:pt x="0" y="2"/>
                  </a:lnTo>
                  <a:lnTo>
                    <a:pt x="0" y="1"/>
                  </a:lnTo>
                  <a:lnTo>
                    <a:pt x="0" y="0"/>
                  </a:lnTo>
                  <a:lnTo>
                    <a:pt x="0" y="0"/>
                  </a:lnTo>
                  <a:lnTo>
                    <a:pt x="1"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4" name="Freeform 266">
              <a:extLst>
                <a:ext uri="{FF2B5EF4-FFF2-40B4-BE49-F238E27FC236}">
                  <a16:creationId xmlns="" xmlns:a16="http://schemas.microsoft.com/office/drawing/2014/main" id="{F86204D4-85D3-CEBF-D0A7-FC38630DE4D5}"/>
                </a:ext>
              </a:extLst>
            </p:cNvPr>
            <p:cNvSpPr>
              <a:spLocks noChangeArrowheads="1"/>
            </p:cNvSpPr>
            <p:nvPr/>
          </p:nvSpPr>
          <p:spPr bwMode="auto">
            <a:xfrm>
              <a:off x="10018225" y="8138378"/>
              <a:ext cx="5493" cy="5497"/>
            </a:xfrm>
            <a:custGeom>
              <a:avLst/>
              <a:gdLst>
                <a:gd name="T0" fmla="*/ 2 w 3"/>
                <a:gd name="T1" fmla="*/ 2 h 4"/>
                <a:gd name="T2" fmla="*/ 2 w 3"/>
                <a:gd name="T3" fmla="*/ 1 h 4"/>
                <a:gd name="T4" fmla="*/ 1 w 3"/>
                <a:gd name="T5" fmla="*/ 0 h 4"/>
                <a:gd name="T6" fmla="*/ 1 w 3"/>
                <a:gd name="T7" fmla="*/ 0 h 4"/>
                <a:gd name="T8" fmla="*/ 0 w 3"/>
                <a:gd name="T9" fmla="*/ 1 h 4"/>
                <a:gd name="T10" fmla="*/ 0 w 3"/>
                <a:gd name="T11" fmla="*/ 3 h 4"/>
                <a:gd name="T12" fmla="*/ 1 w 3"/>
                <a:gd name="T13" fmla="*/ 3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2" y="1"/>
                  </a:lnTo>
                  <a:lnTo>
                    <a:pt x="1" y="0"/>
                  </a:lnTo>
                  <a:lnTo>
                    <a:pt x="1" y="0"/>
                  </a:lnTo>
                  <a:lnTo>
                    <a:pt x="0" y="1"/>
                  </a:lnTo>
                  <a:lnTo>
                    <a:pt x="0" y="3"/>
                  </a:lnTo>
                  <a:lnTo>
                    <a:pt x="1" y="3"/>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5" name="Freeform 268">
              <a:extLst>
                <a:ext uri="{FF2B5EF4-FFF2-40B4-BE49-F238E27FC236}">
                  <a16:creationId xmlns="" xmlns:a16="http://schemas.microsoft.com/office/drawing/2014/main" id="{6BA5CB9B-F379-7D43-1435-03D9F9C25792}"/>
                </a:ext>
              </a:extLst>
            </p:cNvPr>
            <p:cNvSpPr>
              <a:spLocks noChangeArrowheads="1"/>
            </p:cNvSpPr>
            <p:nvPr/>
          </p:nvSpPr>
          <p:spPr bwMode="auto">
            <a:xfrm>
              <a:off x="11710744" y="8808792"/>
              <a:ext cx="181340" cy="252779"/>
            </a:xfrm>
            <a:custGeom>
              <a:avLst/>
              <a:gdLst>
                <a:gd name="T0" fmla="*/ 124 w 147"/>
                <a:gd name="T1" fmla="*/ 168 h 201"/>
                <a:gd name="T2" fmla="*/ 121 w 147"/>
                <a:gd name="T3" fmla="*/ 163 h 201"/>
                <a:gd name="T4" fmla="*/ 97 w 147"/>
                <a:gd name="T5" fmla="*/ 141 h 201"/>
                <a:gd name="T6" fmla="*/ 107 w 147"/>
                <a:gd name="T7" fmla="*/ 143 h 201"/>
                <a:gd name="T8" fmla="*/ 87 w 147"/>
                <a:gd name="T9" fmla="*/ 156 h 201"/>
                <a:gd name="T10" fmla="*/ 80 w 147"/>
                <a:gd name="T11" fmla="*/ 136 h 201"/>
                <a:gd name="T12" fmla="*/ 86 w 147"/>
                <a:gd name="T13" fmla="*/ 137 h 201"/>
                <a:gd name="T14" fmla="*/ 82 w 147"/>
                <a:gd name="T15" fmla="*/ 127 h 201"/>
                <a:gd name="T16" fmla="*/ 145 w 147"/>
                <a:gd name="T17" fmla="*/ 172 h 201"/>
                <a:gd name="T18" fmla="*/ 141 w 147"/>
                <a:gd name="T19" fmla="*/ 181 h 201"/>
                <a:gd name="T20" fmla="*/ 133 w 147"/>
                <a:gd name="T21" fmla="*/ 189 h 201"/>
                <a:gd name="T22" fmla="*/ 134 w 147"/>
                <a:gd name="T23" fmla="*/ 197 h 201"/>
                <a:gd name="T24" fmla="*/ 121 w 147"/>
                <a:gd name="T25" fmla="*/ 151 h 201"/>
                <a:gd name="T26" fmla="*/ 111 w 147"/>
                <a:gd name="T27" fmla="*/ 135 h 201"/>
                <a:gd name="T28" fmla="*/ 93 w 147"/>
                <a:gd name="T29" fmla="*/ 138 h 201"/>
                <a:gd name="T30" fmla="*/ 82 w 147"/>
                <a:gd name="T31" fmla="*/ 104 h 201"/>
                <a:gd name="T32" fmla="*/ 75 w 147"/>
                <a:gd name="T33" fmla="*/ 112 h 201"/>
                <a:gd name="T34" fmla="*/ 78 w 147"/>
                <a:gd name="T35" fmla="*/ 125 h 201"/>
                <a:gd name="T36" fmla="*/ 78 w 147"/>
                <a:gd name="T37" fmla="*/ 139 h 201"/>
                <a:gd name="T38" fmla="*/ 74 w 147"/>
                <a:gd name="T39" fmla="*/ 157 h 201"/>
                <a:gd name="T40" fmla="*/ 65 w 147"/>
                <a:gd name="T41" fmla="*/ 159 h 201"/>
                <a:gd name="T42" fmla="*/ 59 w 147"/>
                <a:gd name="T43" fmla="*/ 149 h 201"/>
                <a:gd name="T44" fmla="*/ 55 w 147"/>
                <a:gd name="T45" fmla="*/ 161 h 201"/>
                <a:gd name="T46" fmla="*/ 46 w 147"/>
                <a:gd name="T47" fmla="*/ 152 h 201"/>
                <a:gd name="T48" fmla="*/ 36 w 147"/>
                <a:gd name="T49" fmla="*/ 166 h 201"/>
                <a:gd name="T50" fmla="*/ 28 w 147"/>
                <a:gd name="T51" fmla="*/ 137 h 201"/>
                <a:gd name="T52" fmla="*/ 27 w 147"/>
                <a:gd name="T53" fmla="*/ 118 h 201"/>
                <a:gd name="T54" fmla="*/ 19 w 147"/>
                <a:gd name="T55" fmla="*/ 105 h 201"/>
                <a:gd name="T56" fmla="*/ 22 w 147"/>
                <a:gd name="T57" fmla="*/ 82 h 201"/>
                <a:gd name="T58" fmla="*/ 6 w 147"/>
                <a:gd name="T59" fmla="*/ 74 h 201"/>
                <a:gd name="T60" fmla="*/ 4 w 147"/>
                <a:gd name="T61" fmla="*/ 58 h 201"/>
                <a:gd name="T62" fmla="*/ 23 w 147"/>
                <a:gd name="T63" fmla="*/ 50 h 201"/>
                <a:gd name="T64" fmla="*/ 25 w 147"/>
                <a:gd name="T65" fmla="*/ 43 h 201"/>
                <a:gd name="T66" fmla="*/ 7 w 147"/>
                <a:gd name="T67" fmla="*/ 28 h 201"/>
                <a:gd name="T68" fmla="*/ 6 w 147"/>
                <a:gd name="T69" fmla="*/ 14 h 201"/>
                <a:gd name="T70" fmla="*/ 10 w 147"/>
                <a:gd name="T71" fmla="*/ 3 h 201"/>
                <a:gd name="T72" fmla="*/ 20 w 147"/>
                <a:gd name="T73" fmla="*/ 10 h 201"/>
                <a:gd name="T74" fmla="*/ 30 w 147"/>
                <a:gd name="T75" fmla="*/ 10 h 201"/>
                <a:gd name="T76" fmla="*/ 34 w 147"/>
                <a:gd name="T77" fmla="*/ 9 h 201"/>
                <a:gd name="T78" fmla="*/ 49 w 147"/>
                <a:gd name="T79" fmla="*/ 18 h 201"/>
                <a:gd name="T80" fmla="*/ 56 w 147"/>
                <a:gd name="T81" fmla="*/ 26 h 201"/>
                <a:gd name="T82" fmla="*/ 63 w 147"/>
                <a:gd name="T83" fmla="*/ 47 h 201"/>
                <a:gd name="T84" fmla="*/ 96 w 147"/>
                <a:gd name="T85" fmla="*/ 50 h 201"/>
                <a:gd name="T86" fmla="*/ 138 w 147"/>
                <a:gd name="T87" fmla="*/ 55 h 201"/>
                <a:gd name="T88" fmla="*/ 134 w 147"/>
                <a:gd name="T89" fmla="*/ 60 h 201"/>
                <a:gd name="T90" fmla="*/ 128 w 147"/>
                <a:gd name="T91" fmla="*/ 77 h 201"/>
                <a:gd name="T92" fmla="*/ 119 w 147"/>
                <a:gd name="T93" fmla="*/ 83 h 201"/>
                <a:gd name="T94" fmla="*/ 106 w 147"/>
                <a:gd name="T95" fmla="*/ 87 h 201"/>
                <a:gd name="T96" fmla="*/ 102 w 147"/>
                <a:gd name="T97" fmla="*/ 112 h 201"/>
                <a:gd name="T98" fmla="*/ 107 w 147"/>
                <a:gd name="T99" fmla="*/ 118 h 201"/>
                <a:gd name="T100" fmla="*/ 118 w 147"/>
                <a:gd name="T101" fmla="*/ 123 h 201"/>
                <a:gd name="T102" fmla="*/ 124 w 147"/>
                <a:gd name="T103" fmla="*/ 104 h 201"/>
                <a:gd name="T104" fmla="*/ 134 w 147"/>
                <a:gd name="T105" fmla="*/ 101 h 201"/>
                <a:gd name="T106" fmla="*/ 140 w 147"/>
                <a:gd name="T107"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01">
                  <a:moveTo>
                    <a:pt x="124" y="176"/>
                  </a:moveTo>
                  <a:lnTo>
                    <a:pt x="122" y="176"/>
                  </a:lnTo>
                  <a:lnTo>
                    <a:pt x="122" y="175"/>
                  </a:lnTo>
                  <a:lnTo>
                    <a:pt x="122" y="173"/>
                  </a:lnTo>
                  <a:lnTo>
                    <a:pt x="121" y="169"/>
                  </a:lnTo>
                  <a:lnTo>
                    <a:pt x="123" y="168"/>
                  </a:lnTo>
                  <a:lnTo>
                    <a:pt x="124" y="168"/>
                  </a:lnTo>
                  <a:lnTo>
                    <a:pt x="124" y="170"/>
                  </a:lnTo>
                  <a:lnTo>
                    <a:pt x="125" y="172"/>
                  </a:lnTo>
                  <a:lnTo>
                    <a:pt x="124" y="176"/>
                  </a:lnTo>
                  <a:close/>
                  <a:moveTo>
                    <a:pt x="122" y="165"/>
                  </a:moveTo>
                  <a:lnTo>
                    <a:pt x="121" y="168"/>
                  </a:lnTo>
                  <a:lnTo>
                    <a:pt x="120" y="165"/>
                  </a:lnTo>
                  <a:lnTo>
                    <a:pt x="121" y="163"/>
                  </a:lnTo>
                  <a:lnTo>
                    <a:pt x="121" y="161"/>
                  </a:lnTo>
                  <a:lnTo>
                    <a:pt x="122" y="161"/>
                  </a:lnTo>
                  <a:lnTo>
                    <a:pt x="122" y="163"/>
                  </a:lnTo>
                  <a:lnTo>
                    <a:pt x="122" y="165"/>
                  </a:lnTo>
                  <a:close/>
                  <a:moveTo>
                    <a:pt x="99" y="153"/>
                  </a:moveTo>
                  <a:lnTo>
                    <a:pt x="96" y="155"/>
                  </a:lnTo>
                  <a:lnTo>
                    <a:pt x="97" y="141"/>
                  </a:lnTo>
                  <a:lnTo>
                    <a:pt x="99" y="146"/>
                  </a:lnTo>
                  <a:lnTo>
                    <a:pt x="100" y="149"/>
                  </a:lnTo>
                  <a:lnTo>
                    <a:pt x="99" y="153"/>
                  </a:lnTo>
                  <a:close/>
                  <a:moveTo>
                    <a:pt x="112" y="146"/>
                  </a:moveTo>
                  <a:lnTo>
                    <a:pt x="110" y="147"/>
                  </a:lnTo>
                  <a:lnTo>
                    <a:pt x="109" y="146"/>
                  </a:lnTo>
                  <a:lnTo>
                    <a:pt x="107" y="143"/>
                  </a:lnTo>
                  <a:lnTo>
                    <a:pt x="109" y="138"/>
                  </a:lnTo>
                  <a:lnTo>
                    <a:pt x="109" y="138"/>
                  </a:lnTo>
                  <a:lnTo>
                    <a:pt x="110" y="139"/>
                  </a:lnTo>
                  <a:lnTo>
                    <a:pt x="111" y="142"/>
                  </a:lnTo>
                  <a:lnTo>
                    <a:pt x="111" y="144"/>
                  </a:lnTo>
                  <a:lnTo>
                    <a:pt x="112" y="146"/>
                  </a:lnTo>
                  <a:close/>
                  <a:moveTo>
                    <a:pt x="87" y="156"/>
                  </a:moveTo>
                  <a:lnTo>
                    <a:pt x="82" y="157"/>
                  </a:lnTo>
                  <a:lnTo>
                    <a:pt x="79" y="157"/>
                  </a:lnTo>
                  <a:lnTo>
                    <a:pt x="84" y="147"/>
                  </a:lnTo>
                  <a:lnTo>
                    <a:pt x="84" y="144"/>
                  </a:lnTo>
                  <a:lnTo>
                    <a:pt x="83" y="140"/>
                  </a:lnTo>
                  <a:lnTo>
                    <a:pt x="80" y="138"/>
                  </a:lnTo>
                  <a:lnTo>
                    <a:pt x="80" y="136"/>
                  </a:lnTo>
                  <a:lnTo>
                    <a:pt x="79" y="133"/>
                  </a:lnTo>
                  <a:lnTo>
                    <a:pt x="78" y="130"/>
                  </a:lnTo>
                  <a:lnTo>
                    <a:pt x="82" y="129"/>
                  </a:lnTo>
                  <a:lnTo>
                    <a:pt x="84" y="131"/>
                  </a:lnTo>
                  <a:lnTo>
                    <a:pt x="84" y="132"/>
                  </a:lnTo>
                  <a:lnTo>
                    <a:pt x="85" y="135"/>
                  </a:lnTo>
                  <a:lnTo>
                    <a:pt x="86" y="137"/>
                  </a:lnTo>
                  <a:lnTo>
                    <a:pt x="90" y="143"/>
                  </a:lnTo>
                  <a:lnTo>
                    <a:pt x="90" y="146"/>
                  </a:lnTo>
                  <a:lnTo>
                    <a:pt x="89" y="154"/>
                  </a:lnTo>
                  <a:lnTo>
                    <a:pt x="87" y="156"/>
                  </a:lnTo>
                  <a:close/>
                  <a:moveTo>
                    <a:pt x="83" y="126"/>
                  </a:moveTo>
                  <a:lnTo>
                    <a:pt x="83" y="127"/>
                  </a:lnTo>
                  <a:lnTo>
                    <a:pt x="82" y="127"/>
                  </a:lnTo>
                  <a:lnTo>
                    <a:pt x="80" y="125"/>
                  </a:lnTo>
                  <a:lnTo>
                    <a:pt x="80" y="124"/>
                  </a:lnTo>
                  <a:lnTo>
                    <a:pt x="81" y="124"/>
                  </a:lnTo>
                  <a:lnTo>
                    <a:pt x="83" y="126"/>
                  </a:lnTo>
                  <a:close/>
                  <a:moveTo>
                    <a:pt x="145" y="160"/>
                  </a:moveTo>
                  <a:lnTo>
                    <a:pt x="145" y="161"/>
                  </a:lnTo>
                  <a:lnTo>
                    <a:pt x="145" y="172"/>
                  </a:lnTo>
                  <a:lnTo>
                    <a:pt x="145" y="177"/>
                  </a:lnTo>
                  <a:lnTo>
                    <a:pt x="146" y="181"/>
                  </a:lnTo>
                  <a:lnTo>
                    <a:pt x="146" y="182"/>
                  </a:lnTo>
                  <a:lnTo>
                    <a:pt x="145" y="183"/>
                  </a:lnTo>
                  <a:lnTo>
                    <a:pt x="144" y="184"/>
                  </a:lnTo>
                  <a:lnTo>
                    <a:pt x="143" y="182"/>
                  </a:lnTo>
                  <a:lnTo>
                    <a:pt x="141" y="181"/>
                  </a:lnTo>
                  <a:lnTo>
                    <a:pt x="138" y="179"/>
                  </a:lnTo>
                  <a:lnTo>
                    <a:pt x="137" y="178"/>
                  </a:lnTo>
                  <a:lnTo>
                    <a:pt x="135" y="179"/>
                  </a:lnTo>
                  <a:lnTo>
                    <a:pt x="133" y="181"/>
                  </a:lnTo>
                  <a:lnTo>
                    <a:pt x="132" y="183"/>
                  </a:lnTo>
                  <a:lnTo>
                    <a:pt x="132" y="186"/>
                  </a:lnTo>
                  <a:lnTo>
                    <a:pt x="133" y="189"/>
                  </a:lnTo>
                  <a:lnTo>
                    <a:pt x="135" y="191"/>
                  </a:lnTo>
                  <a:lnTo>
                    <a:pt x="135" y="193"/>
                  </a:lnTo>
                  <a:lnTo>
                    <a:pt x="135" y="195"/>
                  </a:lnTo>
                  <a:lnTo>
                    <a:pt x="136" y="198"/>
                  </a:lnTo>
                  <a:lnTo>
                    <a:pt x="137" y="200"/>
                  </a:lnTo>
                  <a:lnTo>
                    <a:pt x="136" y="200"/>
                  </a:lnTo>
                  <a:lnTo>
                    <a:pt x="134" y="197"/>
                  </a:lnTo>
                  <a:lnTo>
                    <a:pt x="132" y="193"/>
                  </a:lnTo>
                  <a:lnTo>
                    <a:pt x="128" y="187"/>
                  </a:lnTo>
                  <a:lnTo>
                    <a:pt x="126" y="176"/>
                  </a:lnTo>
                  <a:lnTo>
                    <a:pt x="126" y="170"/>
                  </a:lnTo>
                  <a:lnTo>
                    <a:pt x="123" y="163"/>
                  </a:lnTo>
                  <a:lnTo>
                    <a:pt x="121" y="154"/>
                  </a:lnTo>
                  <a:lnTo>
                    <a:pt x="121" y="151"/>
                  </a:lnTo>
                  <a:lnTo>
                    <a:pt x="121" y="148"/>
                  </a:lnTo>
                  <a:lnTo>
                    <a:pt x="122" y="147"/>
                  </a:lnTo>
                  <a:lnTo>
                    <a:pt x="121" y="147"/>
                  </a:lnTo>
                  <a:lnTo>
                    <a:pt x="119" y="149"/>
                  </a:lnTo>
                  <a:lnTo>
                    <a:pt x="118" y="145"/>
                  </a:lnTo>
                  <a:lnTo>
                    <a:pt x="116" y="141"/>
                  </a:lnTo>
                  <a:lnTo>
                    <a:pt x="111" y="135"/>
                  </a:lnTo>
                  <a:lnTo>
                    <a:pt x="110" y="131"/>
                  </a:lnTo>
                  <a:lnTo>
                    <a:pt x="110" y="129"/>
                  </a:lnTo>
                  <a:lnTo>
                    <a:pt x="107" y="131"/>
                  </a:lnTo>
                  <a:lnTo>
                    <a:pt x="104" y="134"/>
                  </a:lnTo>
                  <a:lnTo>
                    <a:pt x="101" y="137"/>
                  </a:lnTo>
                  <a:lnTo>
                    <a:pt x="99" y="138"/>
                  </a:lnTo>
                  <a:lnTo>
                    <a:pt x="93" y="138"/>
                  </a:lnTo>
                  <a:lnTo>
                    <a:pt x="89" y="134"/>
                  </a:lnTo>
                  <a:lnTo>
                    <a:pt x="83" y="124"/>
                  </a:lnTo>
                  <a:lnTo>
                    <a:pt x="83" y="121"/>
                  </a:lnTo>
                  <a:lnTo>
                    <a:pt x="83" y="115"/>
                  </a:lnTo>
                  <a:lnTo>
                    <a:pt x="82" y="109"/>
                  </a:lnTo>
                  <a:lnTo>
                    <a:pt x="82" y="107"/>
                  </a:lnTo>
                  <a:lnTo>
                    <a:pt x="82" y="104"/>
                  </a:lnTo>
                  <a:lnTo>
                    <a:pt x="81" y="105"/>
                  </a:lnTo>
                  <a:lnTo>
                    <a:pt x="80" y="106"/>
                  </a:lnTo>
                  <a:lnTo>
                    <a:pt x="80" y="108"/>
                  </a:lnTo>
                  <a:lnTo>
                    <a:pt x="80" y="110"/>
                  </a:lnTo>
                  <a:lnTo>
                    <a:pt x="76" y="109"/>
                  </a:lnTo>
                  <a:lnTo>
                    <a:pt x="71" y="109"/>
                  </a:lnTo>
                  <a:lnTo>
                    <a:pt x="75" y="112"/>
                  </a:lnTo>
                  <a:lnTo>
                    <a:pt x="79" y="113"/>
                  </a:lnTo>
                  <a:lnTo>
                    <a:pt x="81" y="116"/>
                  </a:lnTo>
                  <a:lnTo>
                    <a:pt x="82" y="118"/>
                  </a:lnTo>
                  <a:lnTo>
                    <a:pt x="82" y="120"/>
                  </a:lnTo>
                  <a:lnTo>
                    <a:pt x="79" y="122"/>
                  </a:lnTo>
                  <a:lnTo>
                    <a:pt x="77" y="123"/>
                  </a:lnTo>
                  <a:lnTo>
                    <a:pt x="78" y="125"/>
                  </a:lnTo>
                  <a:lnTo>
                    <a:pt x="80" y="128"/>
                  </a:lnTo>
                  <a:lnTo>
                    <a:pt x="77" y="129"/>
                  </a:lnTo>
                  <a:lnTo>
                    <a:pt x="76" y="130"/>
                  </a:lnTo>
                  <a:lnTo>
                    <a:pt x="76" y="133"/>
                  </a:lnTo>
                  <a:lnTo>
                    <a:pt x="78" y="135"/>
                  </a:lnTo>
                  <a:lnTo>
                    <a:pt x="78" y="137"/>
                  </a:lnTo>
                  <a:lnTo>
                    <a:pt x="78" y="139"/>
                  </a:lnTo>
                  <a:lnTo>
                    <a:pt x="79" y="141"/>
                  </a:lnTo>
                  <a:lnTo>
                    <a:pt x="82" y="144"/>
                  </a:lnTo>
                  <a:lnTo>
                    <a:pt x="82" y="147"/>
                  </a:lnTo>
                  <a:lnTo>
                    <a:pt x="81" y="150"/>
                  </a:lnTo>
                  <a:lnTo>
                    <a:pt x="80" y="152"/>
                  </a:lnTo>
                  <a:lnTo>
                    <a:pt x="78" y="153"/>
                  </a:lnTo>
                  <a:lnTo>
                    <a:pt x="74" y="157"/>
                  </a:lnTo>
                  <a:lnTo>
                    <a:pt x="72" y="162"/>
                  </a:lnTo>
                  <a:lnTo>
                    <a:pt x="70" y="165"/>
                  </a:lnTo>
                  <a:lnTo>
                    <a:pt x="67" y="165"/>
                  </a:lnTo>
                  <a:lnTo>
                    <a:pt x="67" y="164"/>
                  </a:lnTo>
                  <a:lnTo>
                    <a:pt x="64" y="163"/>
                  </a:lnTo>
                  <a:lnTo>
                    <a:pt x="64" y="160"/>
                  </a:lnTo>
                  <a:lnTo>
                    <a:pt x="65" y="159"/>
                  </a:lnTo>
                  <a:lnTo>
                    <a:pt x="69" y="154"/>
                  </a:lnTo>
                  <a:lnTo>
                    <a:pt x="67" y="154"/>
                  </a:lnTo>
                  <a:lnTo>
                    <a:pt x="64" y="155"/>
                  </a:lnTo>
                  <a:lnTo>
                    <a:pt x="61" y="158"/>
                  </a:lnTo>
                  <a:lnTo>
                    <a:pt x="59" y="155"/>
                  </a:lnTo>
                  <a:lnTo>
                    <a:pt x="59" y="152"/>
                  </a:lnTo>
                  <a:lnTo>
                    <a:pt x="59" y="149"/>
                  </a:lnTo>
                  <a:lnTo>
                    <a:pt x="62" y="143"/>
                  </a:lnTo>
                  <a:lnTo>
                    <a:pt x="59" y="146"/>
                  </a:lnTo>
                  <a:lnTo>
                    <a:pt x="58" y="149"/>
                  </a:lnTo>
                  <a:lnTo>
                    <a:pt x="58" y="153"/>
                  </a:lnTo>
                  <a:lnTo>
                    <a:pt x="58" y="156"/>
                  </a:lnTo>
                  <a:lnTo>
                    <a:pt x="56" y="160"/>
                  </a:lnTo>
                  <a:lnTo>
                    <a:pt x="55" y="161"/>
                  </a:lnTo>
                  <a:lnTo>
                    <a:pt x="52" y="163"/>
                  </a:lnTo>
                  <a:lnTo>
                    <a:pt x="50" y="165"/>
                  </a:lnTo>
                  <a:lnTo>
                    <a:pt x="48" y="167"/>
                  </a:lnTo>
                  <a:lnTo>
                    <a:pt x="48" y="164"/>
                  </a:lnTo>
                  <a:lnTo>
                    <a:pt x="48" y="160"/>
                  </a:lnTo>
                  <a:lnTo>
                    <a:pt x="46" y="149"/>
                  </a:lnTo>
                  <a:lnTo>
                    <a:pt x="46" y="152"/>
                  </a:lnTo>
                  <a:lnTo>
                    <a:pt x="47" y="158"/>
                  </a:lnTo>
                  <a:lnTo>
                    <a:pt x="47" y="162"/>
                  </a:lnTo>
                  <a:lnTo>
                    <a:pt x="45" y="165"/>
                  </a:lnTo>
                  <a:lnTo>
                    <a:pt x="42" y="168"/>
                  </a:lnTo>
                  <a:lnTo>
                    <a:pt x="39" y="169"/>
                  </a:lnTo>
                  <a:lnTo>
                    <a:pt x="38" y="168"/>
                  </a:lnTo>
                  <a:lnTo>
                    <a:pt x="36" y="166"/>
                  </a:lnTo>
                  <a:lnTo>
                    <a:pt x="34" y="163"/>
                  </a:lnTo>
                  <a:lnTo>
                    <a:pt x="33" y="159"/>
                  </a:lnTo>
                  <a:lnTo>
                    <a:pt x="32" y="156"/>
                  </a:lnTo>
                  <a:lnTo>
                    <a:pt x="33" y="152"/>
                  </a:lnTo>
                  <a:lnTo>
                    <a:pt x="32" y="149"/>
                  </a:lnTo>
                  <a:lnTo>
                    <a:pt x="30" y="141"/>
                  </a:lnTo>
                  <a:lnTo>
                    <a:pt x="28" y="137"/>
                  </a:lnTo>
                  <a:lnTo>
                    <a:pt x="28" y="136"/>
                  </a:lnTo>
                  <a:lnTo>
                    <a:pt x="28" y="135"/>
                  </a:lnTo>
                  <a:lnTo>
                    <a:pt x="27" y="130"/>
                  </a:lnTo>
                  <a:lnTo>
                    <a:pt x="26" y="127"/>
                  </a:lnTo>
                  <a:lnTo>
                    <a:pt x="26" y="123"/>
                  </a:lnTo>
                  <a:lnTo>
                    <a:pt x="28" y="118"/>
                  </a:lnTo>
                  <a:lnTo>
                    <a:pt x="27" y="118"/>
                  </a:lnTo>
                  <a:lnTo>
                    <a:pt x="25" y="117"/>
                  </a:lnTo>
                  <a:lnTo>
                    <a:pt x="22" y="116"/>
                  </a:lnTo>
                  <a:lnTo>
                    <a:pt x="21" y="114"/>
                  </a:lnTo>
                  <a:lnTo>
                    <a:pt x="22" y="109"/>
                  </a:lnTo>
                  <a:lnTo>
                    <a:pt x="21" y="108"/>
                  </a:lnTo>
                  <a:lnTo>
                    <a:pt x="19" y="106"/>
                  </a:lnTo>
                  <a:lnTo>
                    <a:pt x="19" y="105"/>
                  </a:lnTo>
                  <a:lnTo>
                    <a:pt x="18" y="104"/>
                  </a:lnTo>
                  <a:lnTo>
                    <a:pt x="17" y="102"/>
                  </a:lnTo>
                  <a:lnTo>
                    <a:pt x="19" y="96"/>
                  </a:lnTo>
                  <a:lnTo>
                    <a:pt x="21" y="90"/>
                  </a:lnTo>
                  <a:lnTo>
                    <a:pt x="22" y="88"/>
                  </a:lnTo>
                  <a:lnTo>
                    <a:pt x="22" y="84"/>
                  </a:lnTo>
                  <a:lnTo>
                    <a:pt x="22" y="82"/>
                  </a:lnTo>
                  <a:lnTo>
                    <a:pt x="22" y="81"/>
                  </a:lnTo>
                  <a:lnTo>
                    <a:pt x="19" y="79"/>
                  </a:lnTo>
                  <a:lnTo>
                    <a:pt x="15" y="78"/>
                  </a:lnTo>
                  <a:lnTo>
                    <a:pt x="11" y="77"/>
                  </a:lnTo>
                  <a:lnTo>
                    <a:pt x="9" y="75"/>
                  </a:lnTo>
                  <a:lnTo>
                    <a:pt x="8" y="73"/>
                  </a:lnTo>
                  <a:lnTo>
                    <a:pt x="6" y="74"/>
                  </a:lnTo>
                  <a:lnTo>
                    <a:pt x="3" y="73"/>
                  </a:lnTo>
                  <a:lnTo>
                    <a:pt x="1" y="71"/>
                  </a:lnTo>
                  <a:lnTo>
                    <a:pt x="0" y="68"/>
                  </a:lnTo>
                  <a:lnTo>
                    <a:pt x="0" y="67"/>
                  </a:lnTo>
                  <a:lnTo>
                    <a:pt x="0" y="66"/>
                  </a:lnTo>
                  <a:lnTo>
                    <a:pt x="3" y="58"/>
                  </a:lnTo>
                  <a:lnTo>
                    <a:pt x="4" y="58"/>
                  </a:lnTo>
                  <a:lnTo>
                    <a:pt x="8" y="60"/>
                  </a:lnTo>
                  <a:lnTo>
                    <a:pt x="9" y="60"/>
                  </a:lnTo>
                  <a:lnTo>
                    <a:pt x="11" y="57"/>
                  </a:lnTo>
                  <a:lnTo>
                    <a:pt x="13" y="49"/>
                  </a:lnTo>
                  <a:lnTo>
                    <a:pt x="17" y="49"/>
                  </a:lnTo>
                  <a:lnTo>
                    <a:pt x="20" y="49"/>
                  </a:lnTo>
                  <a:lnTo>
                    <a:pt x="23" y="50"/>
                  </a:lnTo>
                  <a:lnTo>
                    <a:pt x="25" y="49"/>
                  </a:lnTo>
                  <a:lnTo>
                    <a:pt x="27" y="49"/>
                  </a:lnTo>
                  <a:lnTo>
                    <a:pt x="28" y="48"/>
                  </a:lnTo>
                  <a:lnTo>
                    <a:pt x="29" y="47"/>
                  </a:lnTo>
                  <a:lnTo>
                    <a:pt x="29" y="45"/>
                  </a:lnTo>
                  <a:lnTo>
                    <a:pt x="26" y="44"/>
                  </a:lnTo>
                  <a:lnTo>
                    <a:pt x="25" y="43"/>
                  </a:lnTo>
                  <a:lnTo>
                    <a:pt x="24" y="39"/>
                  </a:lnTo>
                  <a:lnTo>
                    <a:pt x="24" y="38"/>
                  </a:lnTo>
                  <a:lnTo>
                    <a:pt x="17" y="38"/>
                  </a:lnTo>
                  <a:lnTo>
                    <a:pt x="15" y="37"/>
                  </a:lnTo>
                  <a:lnTo>
                    <a:pt x="13" y="36"/>
                  </a:lnTo>
                  <a:lnTo>
                    <a:pt x="10" y="31"/>
                  </a:lnTo>
                  <a:lnTo>
                    <a:pt x="7" y="28"/>
                  </a:lnTo>
                  <a:lnTo>
                    <a:pt x="3" y="27"/>
                  </a:lnTo>
                  <a:lnTo>
                    <a:pt x="2" y="26"/>
                  </a:lnTo>
                  <a:lnTo>
                    <a:pt x="1" y="24"/>
                  </a:lnTo>
                  <a:lnTo>
                    <a:pt x="2" y="22"/>
                  </a:lnTo>
                  <a:lnTo>
                    <a:pt x="3" y="20"/>
                  </a:lnTo>
                  <a:lnTo>
                    <a:pt x="3" y="17"/>
                  </a:lnTo>
                  <a:lnTo>
                    <a:pt x="6" y="14"/>
                  </a:lnTo>
                  <a:lnTo>
                    <a:pt x="9" y="11"/>
                  </a:lnTo>
                  <a:lnTo>
                    <a:pt x="11" y="9"/>
                  </a:lnTo>
                  <a:lnTo>
                    <a:pt x="13" y="8"/>
                  </a:lnTo>
                  <a:lnTo>
                    <a:pt x="13" y="6"/>
                  </a:lnTo>
                  <a:lnTo>
                    <a:pt x="13" y="5"/>
                  </a:lnTo>
                  <a:lnTo>
                    <a:pt x="11" y="4"/>
                  </a:lnTo>
                  <a:lnTo>
                    <a:pt x="10" y="3"/>
                  </a:lnTo>
                  <a:lnTo>
                    <a:pt x="10" y="3"/>
                  </a:lnTo>
                  <a:lnTo>
                    <a:pt x="11" y="1"/>
                  </a:lnTo>
                  <a:lnTo>
                    <a:pt x="12" y="0"/>
                  </a:lnTo>
                  <a:lnTo>
                    <a:pt x="15" y="2"/>
                  </a:lnTo>
                  <a:lnTo>
                    <a:pt x="19" y="5"/>
                  </a:lnTo>
                  <a:lnTo>
                    <a:pt x="20" y="8"/>
                  </a:lnTo>
                  <a:lnTo>
                    <a:pt x="20" y="10"/>
                  </a:lnTo>
                  <a:lnTo>
                    <a:pt x="22" y="10"/>
                  </a:lnTo>
                  <a:lnTo>
                    <a:pt x="23" y="10"/>
                  </a:lnTo>
                  <a:lnTo>
                    <a:pt x="25" y="12"/>
                  </a:lnTo>
                  <a:lnTo>
                    <a:pt x="27" y="11"/>
                  </a:lnTo>
                  <a:lnTo>
                    <a:pt x="29" y="12"/>
                  </a:lnTo>
                  <a:lnTo>
                    <a:pt x="30" y="12"/>
                  </a:lnTo>
                  <a:lnTo>
                    <a:pt x="30" y="10"/>
                  </a:lnTo>
                  <a:lnTo>
                    <a:pt x="29" y="9"/>
                  </a:lnTo>
                  <a:lnTo>
                    <a:pt x="28" y="7"/>
                  </a:lnTo>
                  <a:lnTo>
                    <a:pt x="29" y="5"/>
                  </a:lnTo>
                  <a:lnTo>
                    <a:pt x="30" y="5"/>
                  </a:lnTo>
                  <a:lnTo>
                    <a:pt x="31" y="5"/>
                  </a:lnTo>
                  <a:lnTo>
                    <a:pt x="33" y="7"/>
                  </a:lnTo>
                  <a:lnTo>
                    <a:pt x="34" y="9"/>
                  </a:lnTo>
                  <a:lnTo>
                    <a:pt x="34" y="13"/>
                  </a:lnTo>
                  <a:lnTo>
                    <a:pt x="36" y="16"/>
                  </a:lnTo>
                  <a:lnTo>
                    <a:pt x="40" y="19"/>
                  </a:lnTo>
                  <a:lnTo>
                    <a:pt x="42" y="20"/>
                  </a:lnTo>
                  <a:lnTo>
                    <a:pt x="46" y="21"/>
                  </a:lnTo>
                  <a:lnTo>
                    <a:pt x="48" y="20"/>
                  </a:lnTo>
                  <a:lnTo>
                    <a:pt x="49" y="18"/>
                  </a:lnTo>
                  <a:lnTo>
                    <a:pt x="48" y="15"/>
                  </a:lnTo>
                  <a:lnTo>
                    <a:pt x="49" y="14"/>
                  </a:lnTo>
                  <a:lnTo>
                    <a:pt x="50" y="13"/>
                  </a:lnTo>
                  <a:lnTo>
                    <a:pt x="52" y="13"/>
                  </a:lnTo>
                  <a:lnTo>
                    <a:pt x="53" y="14"/>
                  </a:lnTo>
                  <a:lnTo>
                    <a:pt x="56" y="22"/>
                  </a:lnTo>
                  <a:lnTo>
                    <a:pt x="56" y="26"/>
                  </a:lnTo>
                  <a:lnTo>
                    <a:pt x="57" y="36"/>
                  </a:lnTo>
                  <a:lnTo>
                    <a:pt x="56" y="42"/>
                  </a:lnTo>
                  <a:lnTo>
                    <a:pt x="56" y="44"/>
                  </a:lnTo>
                  <a:lnTo>
                    <a:pt x="56" y="45"/>
                  </a:lnTo>
                  <a:lnTo>
                    <a:pt x="57" y="45"/>
                  </a:lnTo>
                  <a:lnTo>
                    <a:pt x="58" y="45"/>
                  </a:lnTo>
                  <a:lnTo>
                    <a:pt x="63" y="47"/>
                  </a:lnTo>
                  <a:lnTo>
                    <a:pt x="66" y="48"/>
                  </a:lnTo>
                  <a:lnTo>
                    <a:pt x="71" y="49"/>
                  </a:lnTo>
                  <a:lnTo>
                    <a:pt x="77" y="50"/>
                  </a:lnTo>
                  <a:lnTo>
                    <a:pt x="80" y="50"/>
                  </a:lnTo>
                  <a:lnTo>
                    <a:pt x="82" y="50"/>
                  </a:lnTo>
                  <a:lnTo>
                    <a:pt x="86" y="50"/>
                  </a:lnTo>
                  <a:lnTo>
                    <a:pt x="96" y="50"/>
                  </a:lnTo>
                  <a:lnTo>
                    <a:pt x="104" y="49"/>
                  </a:lnTo>
                  <a:lnTo>
                    <a:pt x="106" y="50"/>
                  </a:lnTo>
                  <a:lnTo>
                    <a:pt x="110" y="50"/>
                  </a:lnTo>
                  <a:lnTo>
                    <a:pt x="118" y="50"/>
                  </a:lnTo>
                  <a:lnTo>
                    <a:pt x="127" y="50"/>
                  </a:lnTo>
                  <a:lnTo>
                    <a:pt x="132" y="51"/>
                  </a:lnTo>
                  <a:lnTo>
                    <a:pt x="138" y="55"/>
                  </a:lnTo>
                  <a:lnTo>
                    <a:pt x="141" y="57"/>
                  </a:lnTo>
                  <a:lnTo>
                    <a:pt x="141" y="59"/>
                  </a:lnTo>
                  <a:lnTo>
                    <a:pt x="141" y="60"/>
                  </a:lnTo>
                  <a:lnTo>
                    <a:pt x="140" y="61"/>
                  </a:lnTo>
                  <a:lnTo>
                    <a:pt x="139" y="61"/>
                  </a:lnTo>
                  <a:lnTo>
                    <a:pt x="134" y="59"/>
                  </a:lnTo>
                  <a:lnTo>
                    <a:pt x="134" y="60"/>
                  </a:lnTo>
                  <a:lnTo>
                    <a:pt x="134" y="63"/>
                  </a:lnTo>
                  <a:lnTo>
                    <a:pt x="134" y="64"/>
                  </a:lnTo>
                  <a:lnTo>
                    <a:pt x="132" y="66"/>
                  </a:lnTo>
                  <a:lnTo>
                    <a:pt x="130" y="73"/>
                  </a:lnTo>
                  <a:lnTo>
                    <a:pt x="129" y="76"/>
                  </a:lnTo>
                  <a:lnTo>
                    <a:pt x="129" y="77"/>
                  </a:lnTo>
                  <a:lnTo>
                    <a:pt x="128" y="77"/>
                  </a:lnTo>
                  <a:lnTo>
                    <a:pt x="126" y="77"/>
                  </a:lnTo>
                  <a:lnTo>
                    <a:pt x="124" y="78"/>
                  </a:lnTo>
                  <a:lnTo>
                    <a:pt x="124" y="79"/>
                  </a:lnTo>
                  <a:lnTo>
                    <a:pt x="123" y="81"/>
                  </a:lnTo>
                  <a:lnTo>
                    <a:pt x="122" y="83"/>
                  </a:lnTo>
                  <a:lnTo>
                    <a:pt x="121" y="84"/>
                  </a:lnTo>
                  <a:lnTo>
                    <a:pt x="119" y="83"/>
                  </a:lnTo>
                  <a:lnTo>
                    <a:pt x="118" y="83"/>
                  </a:lnTo>
                  <a:lnTo>
                    <a:pt x="116" y="84"/>
                  </a:lnTo>
                  <a:lnTo>
                    <a:pt x="114" y="85"/>
                  </a:lnTo>
                  <a:lnTo>
                    <a:pt x="112" y="86"/>
                  </a:lnTo>
                  <a:lnTo>
                    <a:pt x="111" y="87"/>
                  </a:lnTo>
                  <a:lnTo>
                    <a:pt x="106" y="87"/>
                  </a:lnTo>
                  <a:lnTo>
                    <a:pt x="106" y="87"/>
                  </a:lnTo>
                  <a:lnTo>
                    <a:pt x="105" y="88"/>
                  </a:lnTo>
                  <a:lnTo>
                    <a:pt x="105" y="89"/>
                  </a:lnTo>
                  <a:lnTo>
                    <a:pt x="102" y="93"/>
                  </a:lnTo>
                  <a:lnTo>
                    <a:pt x="100" y="99"/>
                  </a:lnTo>
                  <a:lnTo>
                    <a:pt x="99" y="102"/>
                  </a:lnTo>
                  <a:lnTo>
                    <a:pt x="99" y="105"/>
                  </a:lnTo>
                  <a:lnTo>
                    <a:pt x="102" y="112"/>
                  </a:lnTo>
                  <a:lnTo>
                    <a:pt x="104" y="121"/>
                  </a:lnTo>
                  <a:lnTo>
                    <a:pt x="105" y="122"/>
                  </a:lnTo>
                  <a:lnTo>
                    <a:pt x="105" y="122"/>
                  </a:lnTo>
                  <a:lnTo>
                    <a:pt x="106" y="122"/>
                  </a:lnTo>
                  <a:lnTo>
                    <a:pt x="106" y="120"/>
                  </a:lnTo>
                  <a:lnTo>
                    <a:pt x="106" y="118"/>
                  </a:lnTo>
                  <a:lnTo>
                    <a:pt x="107" y="118"/>
                  </a:lnTo>
                  <a:lnTo>
                    <a:pt x="108" y="118"/>
                  </a:lnTo>
                  <a:lnTo>
                    <a:pt x="109" y="120"/>
                  </a:lnTo>
                  <a:lnTo>
                    <a:pt x="110" y="124"/>
                  </a:lnTo>
                  <a:lnTo>
                    <a:pt x="112" y="125"/>
                  </a:lnTo>
                  <a:lnTo>
                    <a:pt x="114" y="125"/>
                  </a:lnTo>
                  <a:lnTo>
                    <a:pt x="116" y="125"/>
                  </a:lnTo>
                  <a:lnTo>
                    <a:pt x="118" y="123"/>
                  </a:lnTo>
                  <a:lnTo>
                    <a:pt x="119" y="121"/>
                  </a:lnTo>
                  <a:lnTo>
                    <a:pt x="118" y="118"/>
                  </a:lnTo>
                  <a:lnTo>
                    <a:pt x="118" y="115"/>
                  </a:lnTo>
                  <a:lnTo>
                    <a:pt x="119" y="113"/>
                  </a:lnTo>
                  <a:lnTo>
                    <a:pt x="124" y="108"/>
                  </a:lnTo>
                  <a:lnTo>
                    <a:pt x="124" y="107"/>
                  </a:lnTo>
                  <a:lnTo>
                    <a:pt x="124" y="104"/>
                  </a:lnTo>
                  <a:lnTo>
                    <a:pt x="124" y="101"/>
                  </a:lnTo>
                  <a:lnTo>
                    <a:pt x="126" y="101"/>
                  </a:lnTo>
                  <a:lnTo>
                    <a:pt x="127" y="102"/>
                  </a:lnTo>
                  <a:lnTo>
                    <a:pt x="130" y="100"/>
                  </a:lnTo>
                  <a:lnTo>
                    <a:pt x="131" y="100"/>
                  </a:lnTo>
                  <a:lnTo>
                    <a:pt x="132" y="102"/>
                  </a:lnTo>
                  <a:lnTo>
                    <a:pt x="134" y="101"/>
                  </a:lnTo>
                  <a:lnTo>
                    <a:pt x="135" y="108"/>
                  </a:lnTo>
                  <a:lnTo>
                    <a:pt x="137" y="114"/>
                  </a:lnTo>
                  <a:lnTo>
                    <a:pt x="137" y="116"/>
                  </a:lnTo>
                  <a:lnTo>
                    <a:pt x="137" y="122"/>
                  </a:lnTo>
                  <a:lnTo>
                    <a:pt x="138" y="127"/>
                  </a:lnTo>
                  <a:lnTo>
                    <a:pt x="139" y="128"/>
                  </a:lnTo>
                  <a:lnTo>
                    <a:pt x="140" y="131"/>
                  </a:lnTo>
                  <a:lnTo>
                    <a:pt x="141" y="134"/>
                  </a:lnTo>
                  <a:lnTo>
                    <a:pt x="141" y="135"/>
                  </a:lnTo>
                  <a:lnTo>
                    <a:pt x="142" y="141"/>
                  </a:lnTo>
                  <a:lnTo>
                    <a:pt x="143" y="145"/>
                  </a:lnTo>
                  <a:lnTo>
                    <a:pt x="144" y="157"/>
                  </a:lnTo>
                  <a:lnTo>
                    <a:pt x="145" y="16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6" name="Freeform 269">
              <a:extLst>
                <a:ext uri="{FF2B5EF4-FFF2-40B4-BE49-F238E27FC236}">
                  <a16:creationId xmlns="" xmlns:a16="http://schemas.microsoft.com/office/drawing/2014/main" id="{36A64C86-DD08-FDAB-FFA9-1E19DE30F904}"/>
                </a:ext>
              </a:extLst>
            </p:cNvPr>
            <p:cNvSpPr>
              <a:spLocks noChangeArrowheads="1"/>
            </p:cNvSpPr>
            <p:nvPr/>
          </p:nvSpPr>
          <p:spPr bwMode="auto">
            <a:xfrm>
              <a:off x="11859113" y="9017609"/>
              <a:ext cx="5497" cy="10990"/>
            </a:xfrm>
            <a:custGeom>
              <a:avLst/>
              <a:gdLst>
                <a:gd name="T0" fmla="*/ 3 w 5"/>
                <a:gd name="T1" fmla="*/ 8 h 9"/>
                <a:gd name="T2" fmla="*/ 1 w 5"/>
                <a:gd name="T3" fmla="*/ 8 h 9"/>
                <a:gd name="T4" fmla="*/ 1 w 5"/>
                <a:gd name="T5" fmla="*/ 7 h 9"/>
                <a:gd name="T6" fmla="*/ 1 w 5"/>
                <a:gd name="T7" fmla="*/ 5 h 9"/>
                <a:gd name="T8" fmla="*/ 0 w 5"/>
                <a:gd name="T9" fmla="*/ 1 h 9"/>
                <a:gd name="T10" fmla="*/ 2 w 5"/>
                <a:gd name="T11" fmla="*/ 0 h 9"/>
                <a:gd name="T12" fmla="*/ 3 w 5"/>
                <a:gd name="T13" fmla="*/ 0 h 9"/>
                <a:gd name="T14" fmla="*/ 3 w 5"/>
                <a:gd name="T15" fmla="*/ 2 h 9"/>
                <a:gd name="T16" fmla="*/ 4 w 5"/>
                <a:gd name="T17" fmla="*/ 4 h 9"/>
                <a:gd name="T18" fmla="*/ 3 w 5"/>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3" y="8"/>
                  </a:moveTo>
                  <a:lnTo>
                    <a:pt x="1" y="8"/>
                  </a:lnTo>
                  <a:lnTo>
                    <a:pt x="1" y="7"/>
                  </a:lnTo>
                  <a:lnTo>
                    <a:pt x="1" y="5"/>
                  </a:lnTo>
                  <a:lnTo>
                    <a:pt x="0" y="1"/>
                  </a:lnTo>
                  <a:lnTo>
                    <a:pt x="2" y="0"/>
                  </a:lnTo>
                  <a:lnTo>
                    <a:pt x="3" y="0"/>
                  </a:lnTo>
                  <a:lnTo>
                    <a:pt x="3" y="2"/>
                  </a:lnTo>
                  <a:lnTo>
                    <a:pt x="4" y="4"/>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7" name="Freeform 270">
              <a:extLst>
                <a:ext uri="{FF2B5EF4-FFF2-40B4-BE49-F238E27FC236}">
                  <a16:creationId xmlns="" xmlns:a16="http://schemas.microsoft.com/office/drawing/2014/main" id="{33879357-9C9F-206E-2464-8F40092F0BF8}"/>
                </a:ext>
              </a:extLst>
            </p:cNvPr>
            <p:cNvSpPr>
              <a:spLocks noChangeArrowheads="1"/>
            </p:cNvSpPr>
            <p:nvPr/>
          </p:nvSpPr>
          <p:spPr bwMode="auto">
            <a:xfrm>
              <a:off x="11859113" y="9012115"/>
              <a:ext cx="5497" cy="10990"/>
            </a:xfrm>
            <a:custGeom>
              <a:avLst/>
              <a:gdLst>
                <a:gd name="T0" fmla="*/ 2 w 3"/>
                <a:gd name="T1" fmla="*/ 4 h 8"/>
                <a:gd name="T2" fmla="*/ 1 w 3"/>
                <a:gd name="T3" fmla="*/ 7 h 8"/>
                <a:gd name="T4" fmla="*/ 0 w 3"/>
                <a:gd name="T5" fmla="*/ 4 h 8"/>
                <a:gd name="T6" fmla="*/ 1 w 3"/>
                <a:gd name="T7" fmla="*/ 2 h 8"/>
                <a:gd name="T8" fmla="*/ 1 w 3"/>
                <a:gd name="T9" fmla="*/ 0 h 8"/>
                <a:gd name="T10" fmla="*/ 2 w 3"/>
                <a:gd name="T11" fmla="*/ 0 h 8"/>
                <a:gd name="T12" fmla="*/ 2 w 3"/>
                <a:gd name="T13" fmla="*/ 2 h 8"/>
                <a:gd name="T14" fmla="*/ 2 w 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4"/>
                  </a:moveTo>
                  <a:lnTo>
                    <a:pt x="1" y="7"/>
                  </a:lnTo>
                  <a:lnTo>
                    <a:pt x="0" y="4"/>
                  </a:lnTo>
                  <a:lnTo>
                    <a:pt x="1" y="2"/>
                  </a:lnTo>
                  <a:lnTo>
                    <a:pt x="1" y="0"/>
                  </a:lnTo>
                  <a:lnTo>
                    <a:pt x="2"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8" name="Freeform 271">
              <a:extLst>
                <a:ext uri="{FF2B5EF4-FFF2-40B4-BE49-F238E27FC236}">
                  <a16:creationId xmlns="" xmlns:a16="http://schemas.microsoft.com/office/drawing/2014/main" id="{B260FC46-B6A3-DCFD-AEAC-F7C6D6D33BCE}"/>
                </a:ext>
              </a:extLst>
            </p:cNvPr>
            <p:cNvSpPr>
              <a:spLocks noChangeArrowheads="1"/>
            </p:cNvSpPr>
            <p:nvPr/>
          </p:nvSpPr>
          <p:spPr bwMode="auto">
            <a:xfrm>
              <a:off x="11826142" y="8984638"/>
              <a:ext cx="5497" cy="16487"/>
            </a:xfrm>
            <a:custGeom>
              <a:avLst/>
              <a:gdLst>
                <a:gd name="T0" fmla="*/ 3 w 5"/>
                <a:gd name="T1" fmla="*/ 12 h 15"/>
                <a:gd name="T2" fmla="*/ 0 w 5"/>
                <a:gd name="T3" fmla="*/ 14 h 15"/>
                <a:gd name="T4" fmla="*/ 1 w 5"/>
                <a:gd name="T5" fmla="*/ 0 h 15"/>
                <a:gd name="T6" fmla="*/ 3 w 5"/>
                <a:gd name="T7" fmla="*/ 5 h 15"/>
                <a:gd name="T8" fmla="*/ 4 w 5"/>
                <a:gd name="T9" fmla="*/ 8 h 15"/>
                <a:gd name="T10" fmla="*/ 3 w 5"/>
                <a:gd name="T11" fmla="*/ 12 h 15"/>
              </a:gdLst>
              <a:ahLst/>
              <a:cxnLst>
                <a:cxn ang="0">
                  <a:pos x="T0" y="T1"/>
                </a:cxn>
                <a:cxn ang="0">
                  <a:pos x="T2" y="T3"/>
                </a:cxn>
                <a:cxn ang="0">
                  <a:pos x="T4" y="T5"/>
                </a:cxn>
                <a:cxn ang="0">
                  <a:pos x="T6" y="T7"/>
                </a:cxn>
                <a:cxn ang="0">
                  <a:pos x="T8" y="T9"/>
                </a:cxn>
                <a:cxn ang="0">
                  <a:pos x="T10" y="T11"/>
                </a:cxn>
              </a:cxnLst>
              <a:rect l="0" t="0" r="r" b="b"/>
              <a:pathLst>
                <a:path w="5" h="15">
                  <a:moveTo>
                    <a:pt x="3" y="12"/>
                  </a:moveTo>
                  <a:lnTo>
                    <a:pt x="0" y="14"/>
                  </a:lnTo>
                  <a:lnTo>
                    <a:pt x="1" y="0"/>
                  </a:lnTo>
                  <a:lnTo>
                    <a:pt x="3" y="5"/>
                  </a:lnTo>
                  <a:lnTo>
                    <a:pt x="4" y="8"/>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9" name="Freeform 272">
              <a:extLst>
                <a:ext uri="{FF2B5EF4-FFF2-40B4-BE49-F238E27FC236}">
                  <a16:creationId xmlns="" xmlns:a16="http://schemas.microsoft.com/office/drawing/2014/main" id="{327E8E6D-589F-ABCA-0012-064F5BC92743}"/>
                </a:ext>
              </a:extLst>
            </p:cNvPr>
            <p:cNvSpPr>
              <a:spLocks noChangeArrowheads="1"/>
            </p:cNvSpPr>
            <p:nvPr/>
          </p:nvSpPr>
          <p:spPr bwMode="auto">
            <a:xfrm>
              <a:off x="11842629" y="8984638"/>
              <a:ext cx="5493" cy="10990"/>
            </a:xfrm>
            <a:custGeom>
              <a:avLst/>
              <a:gdLst>
                <a:gd name="T0" fmla="*/ 5 w 6"/>
                <a:gd name="T1" fmla="*/ 8 h 10"/>
                <a:gd name="T2" fmla="*/ 3 w 6"/>
                <a:gd name="T3" fmla="*/ 9 h 10"/>
                <a:gd name="T4" fmla="*/ 2 w 6"/>
                <a:gd name="T5" fmla="*/ 8 h 10"/>
                <a:gd name="T6" fmla="*/ 0 w 6"/>
                <a:gd name="T7" fmla="*/ 5 h 10"/>
                <a:gd name="T8" fmla="*/ 2 w 6"/>
                <a:gd name="T9" fmla="*/ 0 h 10"/>
                <a:gd name="T10" fmla="*/ 2 w 6"/>
                <a:gd name="T11" fmla="*/ 0 h 10"/>
                <a:gd name="T12" fmla="*/ 3 w 6"/>
                <a:gd name="T13" fmla="*/ 1 h 10"/>
                <a:gd name="T14" fmla="*/ 4 w 6"/>
                <a:gd name="T15" fmla="*/ 4 h 10"/>
                <a:gd name="T16" fmla="*/ 4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8"/>
                  </a:lnTo>
                  <a:lnTo>
                    <a:pt x="0" y="5"/>
                  </a:lnTo>
                  <a:lnTo>
                    <a:pt x="2" y="0"/>
                  </a:lnTo>
                  <a:lnTo>
                    <a:pt x="2" y="0"/>
                  </a:lnTo>
                  <a:lnTo>
                    <a:pt x="3" y="1"/>
                  </a:lnTo>
                  <a:lnTo>
                    <a:pt x="4" y="4"/>
                  </a:lnTo>
                  <a:lnTo>
                    <a:pt x="4"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0" name="Freeform 273">
              <a:extLst>
                <a:ext uri="{FF2B5EF4-FFF2-40B4-BE49-F238E27FC236}">
                  <a16:creationId xmlns="" xmlns:a16="http://schemas.microsoft.com/office/drawing/2014/main" id="{96BBBDC9-6ED0-A9D1-FA6C-26D4791DAE47}"/>
                </a:ext>
              </a:extLst>
            </p:cNvPr>
            <p:cNvSpPr>
              <a:spLocks noChangeArrowheads="1"/>
            </p:cNvSpPr>
            <p:nvPr/>
          </p:nvSpPr>
          <p:spPr bwMode="auto">
            <a:xfrm>
              <a:off x="11804161" y="8973647"/>
              <a:ext cx="16487" cy="38468"/>
            </a:xfrm>
            <a:custGeom>
              <a:avLst/>
              <a:gdLst>
                <a:gd name="T0" fmla="*/ 9 w 13"/>
                <a:gd name="T1" fmla="*/ 27 h 29"/>
                <a:gd name="T2" fmla="*/ 4 w 13"/>
                <a:gd name="T3" fmla="*/ 28 h 29"/>
                <a:gd name="T4" fmla="*/ 1 w 13"/>
                <a:gd name="T5" fmla="*/ 28 h 29"/>
                <a:gd name="T6" fmla="*/ 6 w 13"/>
                <a:gd name="T7" fmla="*/ 18 h 29"/>
                <a:gd name="T8" fmla="*/ 6 w 13"/>
                <a:gd name="T9" fmla="*/ 15 h 29"/>
                <a:gd name="T10" fmla="*/ 5 w 13"/>
                <a:gd name="T11" fmla="*/ 11 h 29"/>
                <a:gd name="T12" fmla="*/ 2 w 13"/>
                <a:gd name="T13" fmla="*/ 9 h 29"/>
                <a:gd name="T14" fmla="*/ 2 w 13"/>
                <a:gd name="T15" fmla="*/ 7 h 29"/>
                <a:gd name="T16" fmla="*/ 1 w 13"/>
                <a:gd name="T17" fmla="*/ 4 h 29"/>
                <a:gd name="T18" fmla="*/ 0 w 13"/>
                <a:gd name="T19" fmla="*/ 1 h 29"/>
                <a:gd name="T20" fmla="*/ 4 w 13"/>
                <a:gd name="T21" fmla="*/ 0 h 29"/>
                <a:gd name="T22" fmla="*/ 6 w 13"/>
                <a:gd name="T23" fmla="*/ 2 h 29"/>
                <a:gd name="T24" fmla="*/ 6 w 13"/>
                <a:gd name="T25" fmla="*/ 3 h 29"/>
                <a:gd name="T26" fmla="*/ 7 w 13"/>
                <a:gd name="T27" fmla="*/ 6 h 29"/>
                <a:gd name="T28" fmla="*/ 8 w 13"/>
                <a:gd name="T29" fmla="*/ 8 h 29"/>
                <a:gd name="T30" fmla="*/ 12 w 13"/>
                <a:gd name="T31" fmla="*/ 14 h 29"/>
                <a:gd name="T32" fmla="*/ 12 w 13"/>
                <a:gd name="T33" fmla="*/ 17 h 29"/>
                <a:gd name="T34" fmla="*/ 11 w 13"/>
                <a:gd name="T35" fmla="*/ 25 h 29"/>
                <a:gd name="T36" fmla="*/ 9 w 13"/>
                <a:gd name="T3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9">
                  <a:moveTo>
                    <a:pt x="9" y="27"/>
                  </a:moveTo>
                  <a:lnTo>
                    <a:pt x="4" y="28"/>
                  </a:lnTo>
                  <a:lnTo>
                    <a:pt x="1" y="28"/>
                  </a:lnTo>
                  <a:lnTo>
                    <a:pt x="6" y="18"/>
                  </a:lnTo>
                  <a:lnTo>
                    <a:pt x="6" y="15"/>
                  </a:lnTo>
                  <a:lnTo>
                    <a:pt x="5" y="11"/>
                  </a:lnTo>
                  <a:lnTo>
                    <a:pt x="2" y="9"/>
                  </a:lnTo>
                  <a:lnTo>
                    <a:pt x="2" y="7"/>
                  </a:lnTo>
                  <a:lnTo>
                    <a:pt x="1" y="4"/>
                  </a:lnTo>
                  <a:lnTo>
                    <a:pt x="0" y="1"/>
                  </a:lnTo>
                  <a:lnTo>
                    <a:pt x="4" y="0"/>
                  </a:lnTo>
                  <a:lnTo>
                    <a:pt x="6" y="2"/>
                  </a:lnTo>
                  <a:lnTo>
                    <a:pt x="6" y="3"/>
                  </a:lnTo>
                  <a:lnTo>
                    <a:pt x="7" y="6"/>
                  </a:lnTo>
                  <a:lnTo>
                    <a:pt x="8" y="8"/>
                  </a:lnTo>
                  <a:lnTo>
                    <a:pt x="12" y="14"/>
                  </a:lnTo>
                  <a:lnTo>
                    <a:pt x="12" y="17"/>
                  </a:lnTo>
                  <a:lnTo>
                    <a:pt x="11" y="25"/>
                  </a:lnTo>
                  <a:lnTo>
                    <a:pt x="9"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1" name="Freeform 274">
              <a:extLst>
                <a:ext uri="{FF2B5EF4-FFF2-40B4-BE49-F238E27FC236}">
                  <a16:creationId xmlns="" xmlns:a16="http://schemas.microsoft.com/office/drawing/2014/main" id="{032C020B-B014-81D3-259C-20951EF396A4}"/>
                </a:ext>
              </a:extLst>
            </p:cNvPr>
            <p:cNvSpPr>
              <a:spLocks noChangeArrowheads="1"/>
            </p:cNvSpPr>
            <p:nvPr/>
          </p:nvSpPr>
          <p:spPr bwMode="auto">
            <a:xfrm>
              <a:off x="11809658" y="8968154"/>
              <a:ext cx="5493" cy="5493"/>
            </a:xfrm>
            <a:custGeom>
              <a:avLst/>
              <a:gdLst>
                <a:gd name="T0" fmla="*/ 3 w 4"/>
                <a:gd name="T1" fmla="*/ 2 h 4"/>
                <a:gd name="T2" fmla="*/ 3 w 4"/>
                <a:gd name="T3" fmla="*/ 3 h 4"/>
                <a:gd name="T4" fmla="*/ 2 w 4"/>
                <a:gd name="T5" fmla="*/ 3 h 4"/>
                <a:gd name="T6" fmla="*/ 0 w 4"/>
                <a:gd name="T7" fmla="*/ 1 h 4"/>
                <a:gd name="T8" fmla="*/ 0 w 4"/>
                <a:gd name="T9" fmla="*/ 0 h 4"/>
                <a:gd name="T10" fmla="*/ 1 w 4"/>
                <a:gd name="T11" fmla="*/ 0 h 4"/>
                <a:gd name="T12" fmla="*/ 3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lnTo>
                    <a:pt x="3" y="3"/>
                  </a:lnTo>
                  <a:lnTo>
                    <a:pt x="2" y="3"/>
                  </a:lnTo>
                  <a:lnTo>
                    <a:pt x="0" y="1"/>
                  </a:lnTo>
                  <a:lnTo>
                    <a:pt x="0" y="0"/>
                  </a:lnTo>
                  <a:lnTo>
                    <a:pt x="1"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2" name="Freeform 276">
              <a:extLst>
                <a:ext uri="{FF2B5EF4-FFF2-40B4-BE49-F238E27FC236}">
                  <a16:creationId xmlns="" xmlns:a16="http://schemas.microsoft.com/office/drawing/2014/main" id="{BFA94BC6-912B-AE10-A1F1-7138163E3026}"/>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3" name="Freeform 277">
              <a:extLst>
                <a:ext uri="{FF2B5EF4-FFF2-40B4-BE49-F238E27FC236}">
                  <a16:creationId xmlns="" xmlns:a16="http://schemas.microsoft.com/office/drawing/2014/main" id="{D4837BE6-FA94-398D-D9CC-DE14E1B65F09}"/>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4" name="Freeform 278">
              <a:extLst>
                <a:ext uri="{FF2B5EF4-FFF2-40B4-BE49-F238E27FC236}">
                  <a16:creationId xmlns="" xmlns:a16="http://schemas.microsoft.com/office/drawing/2014/main" id="{BD5703D7-A010-9C5A-BC9A-B0537A53D18E}"/>
                </a:ext>
              </a:extLst>
            </p:cNvPr>
            <p:cNvSpPr>
              <a:spLocks noChangeArrowheads="1"/>
            </p:cNvSpPr>
            <p:nvPr/>
          </p:nvSpPr>
          <p:spPr bwMode="auto">
            <a:xfrm>
              <a:off x="12738344" y="9699013"/>
              <a:ext cx="49458" cy="38468"/>
            </a:xfrm>
            <a:custGeom>
              <a:avLst/>
              <a:gdLst>
                <a:gd name="T0" fmla="*/ 30 w 41"/>
                <a:gd name="T1" fmla="*/ 3 h 33"/>
                <a:gd name="T2" fmla="*/ 34 w 41"/>
                <a:gd name="T3" fmla="*/ 3 h 33"/>
                <a:gd name="T4" fmla="*/ 35 w 41"/>
                <a:gd name="T5" fmla="*/ 5 h 33"/>
                <a:gd name="T6" fmla="*/ 37 w 41"/>
                <a:gd name="T7" fmla="*/ 8 h 33"/>
                <a:gd name="T8" fmla="*/ 38 w 41"/>
                <a:gd name="T9" fmla="*/ 12 h 33"/>
                <a:gd name="T10" fmla="*/ 39 w 41"/>
                <a:gd name="T11" fmla="*/ 18 h 33"/>
                <a:gd name="T12" fmla="*/ 40 w 41"/>
                <a:gd name="T13" fmla="*/ 20 h 33"/>
                <a:gd name="T14" fmla="*/ 40 w 41"/>
                <a:gd name="T15" fmla="*/ 20 h 33"/>
                <a:gd name="T16" fmla="*/ 39 w 41"/>
                <a:gd name="T17" fmla="*/ 21 h 33"/>
                <a:gd name="T18" fmla="*/ 37 w 41"/>
                <a:gd name="T19" fmla="*/ 21 h 33"/>
                <a:gd name="T20" fmla="*/ 35 w 41"/>
                <a:gd name="T21" fmla="*/ 20 h 33"/>
                <a:gd name="T22" fmla="*/ 33 w 41"/>
                <a:gd name="T23" fmla="*/ 20 h 33"/>
                <a:gd name="T24" fmla="*/ 31 w 41"/>
                <a:gd name="T25" fmla="*/ 14 h 33"/>
                <a:gd name="T26" fmla="*/ 30 w 41"/>
                <a:gd name="T27" fmla="*/ 10 h 33"/>
                <a:gd name="T28" fmla="*/ 30 w 41"/>
                <a:gd name="T29" fmla="*/ 6 h 33"/>
                <a:gd name="T30" fmla="*/ 30 w 41"/>
                <a:gd name="T31" fmla="*/ 3 h 33"/>
                <a:gd name="T32" fmla="*/ 30 w 41"/>
                <a:gd name="T33" fmla="*/ 3 h 33"/>
                <a:gd name="T34" fmla="*/ 28 w 41"/>
                <a:gd name="T35" fmla="*/ 5 h 33"/>
                <a:gd name="T36" fmla="*/ 25 w 41"/>
                <a:gd name="T37" fmla="*/ 7 h 33"/>
                <a:gd name="T38" fmla="*/ 22 w 41"/>
                <a:gd name="T39" fmla="*/ 8 h 33"/>
                <a:gd name="T40" fmla="*/ 21 w 41"/>
                <a:gd name="T41" fmla="*/ 9 h 33"/>
                <a:gd name="T42" fmla="*/ 22 w 41"/>
                <a:gd name="T43" fmla="*/ 11 h 33"/>
                <a:gd name="T44" fmla="*/ 22 w 41"/>
                <a:gd name="T45" fmla="*/ 14 h 33"/>
                <a:gd name="T46" fmla="*/ 23 w 41"/>
                <a:gd name="T47" fmla="*/ 18 h 33"/>
                <a:gd name="T48" fmla="*/ 24 w 41"/>
                <a:gd name="T49" fmla="*/ 19 h 33"/>
                <a:gd name="T50" fmla="*/ 24 w 41"/>
                <a:gd name="T51" fmla="*/ 20 h 33"/>
                <a:gd name="T52" fmla="*/ 24 w 41"/>
                <a:gd name="T53" fmla="*/ 21 h 33"/>
                <a:gd name="T54" fmla="*/ 22 w 41"/>
                <a:gd name="T55" fmla="*/ 23 h 33"/>
                <a:gd name="T56" fmla="*/ 24 w 41"/>
                <a:gd name="T57" fmla="*/ 24 h 33"/>
                <a:gd name="T58" fmla="*/ 22 w 41"/>
                <a:gd name="T59" fmla="*/ 27 h 33"/>
                <a:gd name="T60" fmla="*/ 21 w 41"/>
                <a:gd name="T61" fmla="*/ 29 h 33"/>
                <a:gd name="T62" fmla="*/ 18 w 41"/>
                <a:gd name="T63" fmla="*/ 31 h 33"/>
                <a:gd name="T64" fmla="*/ 17 w 41"/>
                <a:gd name="T65" fmla="*/ 32 h 33"/>
                <a:gd name="T66" fmla="*/ 16 w 41"/>
                <a:gd name="T67" fmla="*/ 30 h 33"/>
                <a:gd name="T68" fmla="*/ 14 w 41"/>
                <a:gd name="T69" fmla="*/ 29 h 33"/>
                <a:gd name="T70" fmla="*/ 12 w 41"/>
                <a:gd name="T71" fmla="*/ 25 h 33"/>
                <a:gd name="T72" fmla="*/ 11 w 41"/>
                <a:gd name="T73" fmla="*/ 24 h 33"/>
                <a:gd name="T74" fmla="*/ 8 w 41"/>
                <a:gd name="T75" fmla="*/ 24 h 33"/>
                <a:gd name="T76" fmla="*/ 6 w 41"/>
                <a:gd name="T77" fmla="*/ 22 h 33"/>
                <a:gd name="T78" fmla="*/ 6 w 41"/>
                <a:gd name="T79" fmla="*/ 20 h 33"/>
                <a:gd name="T80" fmla="*/ 6 w 41"/>
                <a:gd name="T81" fmla="*/ 19 h 33"/>
                <a:gd name="T82" fmla="*/ 5 w 41"/>
                <a:gd name="T83" fmla="*/ 17 h 33"/>
                <a:gd name="T84" fmla="*/ 3 w 41"/>
                <a:gd name="T85" fmla="*/ 16 h 33"/>
                <a:gd name="T86" fmla="*/ 0 w 41"/>
                <a:gd name="T87" fmla="*/ 14 h 33"/>
                <a:gd name="T88" fmla="*/ 0 w 41"/>
                <a:gd name="T89" fmla="*/ 13 h 33"/>
                <a:gd name="T90" fmla="*/ 4 w 41"/>
                <a:gd name="T91" fmla="*/ 13 h 33"/>
                <a:gd name="T92" fmla="*/ 7 w 41"/>
                <a:gd name="T93" fmla="*/ 13 h 33"/>
                <a:gd name="T94" fmla="*/ 11 w 41"/>
                <a:gd name="T95" fmla="*/ 11 h 33"/>
                <a:gd name="T96" fmla="*/ 15 w 41"/>
                <a:gd name="T97" fmla="*/ 9 h 33"/>
                <a:gd name="T98" fmla="*/ 18 w 41"/>
                <a:gd name="T99" fmla="*/ 7 h 33"/>
                <a:gd name="T100" fmla="*/ 21 w 41"/>
                <a:gd name="T101" fmla="*/ 4 h 33"/>
                <a:gd name="T102" fmla="*/ 24 w 41"/>
                <a:gd name="T103" fmla="*/ 2 h 33"/>
                <a:gd name="T104" fmla="*/ 29 w 41"/>
                <a:gd name="T105" fmla="*/ 0 h 33"/>
                <a:gd name="T106" fmla="*/ 31 w 41"/>
                <a:gd name="T107" fmla="*/ 0 h 33"/>
                <a:gd name="T108" fmla="*/ 31 w 41"/>
                <a:gd name="T109" fmla="*/ 2 h 33"/>
                <a:gd name="T110" fmla="*/ 30 w 41"/>
                <a:gd name="T11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3">
                  <a:moveTo>
                    <a:pt x="30" y="3"/>
                  </a:moveTo>
                  <a:lnTo>
                    <a:pt x="34" y="3"/>
                  </a:lnTo>
                  <a:lnTo>
                    <a:pt x="35" y="5"/>
                  </a:lnTo>
                  <a:lnTo>
                    <a:pt x="37" y="8"/>
                  </a:lnTo>
                  <a:lnTo>
                    <a:pt x="38" y="12"/>
                  </a:lnTo>
                  <a:lnTo>
                    <a:pt x="39" y="18"/>
                  </a:lnTo>
                  <a:lnTo>
                    <a:pt x="40" y="20"/>
                  </a:lnTo>
                  <a:lnTo>
                    <a:pt x="40" y="20"/>
                  </a:lnTo>
                  <a:lnTo>
                    <a:pt x="39" y="21"/>
                  </a:lnTo>
                  <a:lnTo>
                    <a:pt x="37" y="21"/>
                  </a:lnTo>
                  <a:lnTo>
                    <a:pt x="35" y="20"/>
                  </a:lnTo>
                  <a:lnTo>
                    <a:pt x="33" y="20"/>
                  </a:lnTo>
                  <a:lnTo>
                    <a:pt x="31" y="14"/>
                  </a:lnTo>
                  <a:lnTo>
                    <a:pt x="30" y="10"/>
                  </a:lnTo>
                  <a:lnTo>
                    <a:pt x="30" y="6"/>
                  </a:lnTo>
                  <a:lnTo>
                    <a:pt x="30" y="3"/>
                  </a:lnTo>
                  <a:close/>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5" name="Freeform 279">
              <a:extLst>
                <a:ext uri="{FF2B5EF4-FFF2-40B4-BE49-F238E27FC236}">
                  <a16:creationId xmlns="" xmlns:a16="http://schemas.microsoft.com/office/drawing/2014/main" id="{4B0AAC0C-1D88-08E2-FF6E-2C6104A04246}"/>
                </a:ext>
              </a:extLst>
            </p:cNvPr>
            <p:cNvSpPr>
              <a:spLocks noChangeArrowheads="1"/>
            </p:cNvSpPr>
            <p:nvPr/>
          </p:nvSpPr>
          <p:spPr bwMode="auto">
            <a:xfrm>
              <a:off x="12776812" y="9704510"/>
              <a:ext cx="10990" cy="21981"/>
            </a:xfrm>
            <a:custGeom>
              <a:avLst/>
              <a:gdLst>
                <a:gd name="T0" fmla="*/ 0 w 11"/>
                <a:gd name="T1" fmla="*/ 0 h 19"/>
                <a:gd name="T2" fmla="*/ 4 w 11"/>
                <a:gd name="T3" fmla="*/ 0 h 19"/>
                <a:gd name="T4" fmla="*/ 5 w 11"/>
                <a:gd name="T5" fmla="*/ 2 h 19"/>
                <a:gd name="T6" fmla="*/ 7 w 11"/>
                <a:gd name="T7" fmla="*/ 5 h 19"/>
                <a:gd name="T8" fmla="*/ 8 w 11"/>
                <a:gd name="T9" fmla="*/ 9 h 19"/>
                <a:gd name="T10" fmla="*/ 9 w 11"/>
                <a:gd name="T11" fmla="*/ 15 h 19"/>
                <a:gd name="T12" fmla="*/ 10 w 11"/>
                <a:gd name="T13" fmla="*/ 17 h 19"/>
                <a:gd name="T14" fmla="*/ 10 w 11"/>
                <a:gd name="T15" fmla="*/ 17 h 19"/>
                <a:gd name="T16" fmla="*/ 9 w 11"/>
                <a:gd name="T17" fmla="*/ 18 h 19"/>
                <a:gd name="T18" fmla="*/ 7 w 11"/>
                <a:gd name="T19" fmla="*/ 18 h 19"/>
                <a:gd name="T20" fmla="*/ 5 w 11"/>
                <a:gd name="T21" fmla="*/ 17 h 19"/>
                <a:gd name="T22" fmla="*/ 3 w 11"/>
                <a:gd name="T23" fmla="*/ 17 h 19"/>
                <a:gd name="T24" fmla="*/ 1 w 11"/>
                <a:gd name="T25" fmla="*/ 11 h 19"/>
                <a:gd name="T26" fmla="*/ 0 w 11"/>
                <a:gd name="T27" fmla="*/ 7 h 19"/>
                <a:gd name="T28" fmla="*/ 0 w 11"/>
                <a:gd name="T29" fmla="*/ 3 h 19"/>
                <a:gd name="T30" fmla="*/ 0 w 11"/>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9">
                  <a:moveTo>
                    <a:pt x="0" y="0"/>
                  </a:moveTo>
                  <a:lnTo>
                    <a:pt x="4" y="0"/>
                  </a:lnTo>
                  <a:lnTo>
                    <a:pt x="5" y="2"/>
                  </a:lnTo>
                  <a:lnTo>
                    <a:pt x="7" y="5"/>
                  </a:lnTo>
                  <a:lnTo>
                    <a:pt x="8" y="9"/>
                  </a:lnTo>
                  <a:lnTo>
                    <a:pt x="9" y="15"/>
                  </a:lnTo>
                  <a:lnTo>
                    <a:pt x="10" y="17"/>
                  </a:lnTo>
                  <a:lnTo>
                    <a:pt x="10" y="17"/>
                  </a:lnTo>
                  <a:lnTo>
                    <a:pt x="9" y="18"/>
                  </a:lnTo>
                  <a:lnTo>
                    <a:pt x="7" y="18"/>
                  </a:lnTo>
                  <a:lnTo>
                    <a:pt x="5" y="17"/>
                  </a:lnTo>
                  <a:lnTo>
                    <a:pt x="3" y="17"/>
                  </a:lnTo>
                  <a:lnTo>
                    <a:pt x="1" y="11"/>
                  </a:lnTo>
                  <a:lnTo>
                    <a:pt x="0" y="7"/>
                  </a:lnTo>
                  <a:lnTo>
                    <a:pt x="0" y="3"/>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6" name="Freeform 280">
              <a:extLst>
                <a:ext uri="{FF2B5EF4-FFF2-40B4-BE49-F238E27FC236}">
                  <a16:creationId xmlns="" xmlns:a16="http://schemas.microsoft.com/office/drawing/2014/main" id="{2E927B2E-7A4E-0E02-4439-BBAB7D007C8D}"/>
                </a:ext>
              </a:extLst>
            </p:cNvPr>
            <p:cNvSpPr>
              <a:spLocks noChangeArrowheads="1"/>
            </p:cNvSpPr>
            <p:nvPr/>
          </p:nvSpPr>
          <p:spPr bwMode="auto">
            <a:xfrm>
              <a:off x="12738344" y="9699013"/>
              <a:ext cx="38468" cy="38468"/>
            </a:xfrm>
            <a:custGeom>
              <a:avLst/>
              <a:gdLst>
                <a:gd name="T0" fmla="*/ 30 w 32"/>
                <a:gd name="T1" fmla="*/ 3 h 33"/>
                <a:gd name="T2" fmla="*/ 28 w 32"/>
                <a:gd name="T3" fmla="*/ 5 h 33"/>
                <a:gd name="T4" fmla="*/ 25 w 32"/>
                <a:gd name="T5" fmla="*/ 7 h 33"/>
                <a:gd name="T6" fmla="*/ 22 w 32"/>
                <a:gd name="T7" fmla="*/ 8 h 33"/>
                <a:gd name="T8" fmla="*/ 21 w 32"/>
                <a:gd name="T9" fmla="*/ 9 h 33"/>
                <a:gd name="T10" fmla="*/ 22 w 32"/>
                <a:gd name="T11" fmla="*/ 11 h 33"/>
                <a:gd name="T12" fmla="*/ 22 w 32"/>
                <a:gd name="T13" fmla="*/ 14 h 33"/>
                <a:gd name="T14" fmla="*/ 23 w 32"/>
                <a:gd name="T15" fmla="*/ 18 h 33"/>
                <a:gd name="T16" fmla="*/ 24 w 32"/>
                <a:gd name="T17" fmla="*/ 19 h 33"/>
                <a:gd name="T18" fmla="*/ 24 w 32"/>
                <a:gd name="T19" fmla="*/ 20 h 33"/>
                <a:gd name="T20" fmla="*/ 24 w 32"/>
                <a:gd name="T21" fmla="*/ 21 h 33"/>
                <a:gd name="T22" fmla="*/ 22 w 32"/>
                <a:gd name="T23" fmla="*/ 23 h 33"/>
                <a:gd name="T24" fmla="*/ 24 w 32"/>
                <a:gd name="T25" fmla="*/ 24 h 33"/>
                <a:gd name="T26" fmla="*/ 22 w 32"/>
                <a:gd name="T27" fmla="*/ 27 h 33"/>
                <a:gd name="T28" fmla="*/ 21 w 32"/>
                <a:gd name="T29" fmla="*/ 29 h 33"/>
                <a:gd name="T30" fmla="*/ 18 w 32"/>
                <a:gd name="T31" fmla="*/ 31 h 33"/>
                <a:gd name="T32" fmla="*/ 17 w 32"/>
                <a:gd name="T33" fmla="*/ 32 h 33"/>
                <a:gd name="T34" fmla="*/ 16 w 32"/>
                <a:gd name="T35" fmla="*/ 30 h 33"/>
                <a:gd name="T36" fmla="*/ 14 w 32"/>
                <a:gd name="T37" fmla="*/ 29 h 33"/>
                <a:gd name="T38" fmla="*/ 12 w 32"/>
                <a:gd name="T39" fmla="*/ 25 h 33"/>
                <a:gd name="T40" fmla="*/ 11 w 32"/>
                <a:gd name="T41" fmla="*/ 24 h 33"/>
                <a:gd name="T42" fmla="*/ 8 w 32"/>
                <a:gd name="T43" fmla="*/ 24 h 33"/>
                <a:gd name="T44" fmla="*/ 6 w 32"/>
                <a:gd name="T45" fmla="*/ 22 h 33"/>
                <a:gd name="T46" fmla="*/ 6 w 32"/>
                <a:gd name="T47" fmla="*/ 20 h 33"/>
                <a:gd name="T48" fmla="*/ 6 w 32"/>
                <a:gd name="T49" fmla="*/ 19 h 33"/>
                <a:gd name="T50" fmla="*/ 5 w 32"/>
                <a:gd name="T51" fmla="*/ 17 h 33"/>
                <a:gd name="T52" fmla="*/ 3 w 32"/>
                <a:gd name="T53" fmla="*/ 16 h 33"/>
                <a:gd name="T54" fmla="*/ 0 w 32"/>
                <a:gd name="T55" fmla="*/ 14 h 33"/>
                <a:gd name="T56" fmla="*/ 0 w 32"/>
                <a:gd name="T57" fmla="*/ 13 h 33"/>
                <a:gd name="T58" fmla="*/ 4 w 32"/>
                <a:gd name="T59" fmla="*/ 13 h 33"/>
                <a:gd name="T60" fmla="*/ 7 w 32"/>
                <a:gd name="T61" fmla="*/ 13 h 33"/>
                <a:gd name="T62" fmla="*/ 11 w 32"/>
                <a:gd name="T63" fmla="*/ 11 h 33"/>
                <a:gd name="T64" fmla="*/ 15 w 32"/>
                <a:gd name="T65" fmla="*/ 9 h 33"/>
                <a:gd name="T66" fmla="*/ 18 w 32"/>
                <a:gd name="T67" fmla="*/ 7 h 33"/>
                <a:gd name="T68" fmla="*/ 21 w 32"/>
                <a:gd name="T69" fmla="*/ 4 h 33"/>
                <a:gd name="T70" fmla="*/ 24 w 32"/>
                <a:gd name="T71" fmla="*/ 2 h 33"/>
                <a:gd name="T72" fmla="*/ 29 w 32"/>
                <a:gd name="T73" fmla="*/ 0 h 33"/>
                <a:gd name="T74" fmla="*/ 31 w 32"/>
                <a:gd name="T75" fmla="*/ 0 h 33"/>
                <a:gd name="T76" fmla="*/ 31 w 32"/>
                <a:gd name="T77" fmla="*/ 2 h 33"/>
                <a:gd name="T78" fmla="*/ 30 w 32"/>
                <a:gd name="T7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3">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7" name="Freeform 281">
              <a:extLst>
                <a:ext uri="{FF2B5EF4-FFF2-40B4-BE49-F238E27FC236}">
                  <a16:creationId xmlns="" xmlns:a16="http://schemas.microsoft.com/office/drawing/2014/main" id="{F0179CFC-3401-8DE0-8B6B-D99595BD5A15}"/>
                </a:ext>
              </a:extLst>
            </p:cNvPr>
            <p:cNvSpPr>
              <a:spLocks noChangeArrowheads="1"/>
            </p:cNvSpPr>
            <p:nvPr/>
          </p:nvSpPr>
          <p:spPr bwMode="auto">
            <a:xfrm>
              <a:off x="11738218" y="8731859"/>
              <a:ext cx="131885" cy="71439"/>
            </a:xfrm>
            <a:custGeom>
              <a:avLst/>
              <a:gdLst>
                <a:gd name="T0" fmla="*/ 92 w 108"/>
                <a:gd name="T1" fmla="*/ 20 h 58"/>
                <a:gd name="T2" fmla="*/ 91 w 108"/>
                <a:gd name="T3" fmla="*/ 25 h 58"/>
                <a:gd name="T4" fmla="*/ 93 w 108"/>
                <a:gd name="T5" fmla="*/ 29 h 58"/>
                <a:gd name="T6" fmla="*/ 99 w 108"/>
                <a:gd name="T7" fmla="*/ 31 h 58"/>
                <a:gd name="T8" fmla="*/ 104 w 108"/>
                <a:gd name="T9" fmla="*/ 31 h 58"/>
                <a:gd name="T10" fmla="*/ 107 w 108"/>
                <a:gd name="T11" fmla="*/ 36 h 58"/>
                <a:gd name="T12" fmla="*/ 104 w 108"/>
                <a:gd name="T13" fmla="*/ 42 h 58"/>
                <a:gd name="T14" fmla="*/ 104 w 108"/>
                <a:gd name="T15" fmla="*/ 44 h 58"/>
                <a:gd name="T16" fmla="*/ 106 w 108"/>
                <a:gd name="T17" fmla="*/ 48 h 58"/>
                <a:gd name="T18" fmla="*/ 105 w 108"/>
                <a:gd name="T19" fmla="*/ 51 h 58"/>
                <a:gd name="T20" fmla="*/ 102 w 108"/>
                <a:gd name="T21" fmla="*/ 52 h 58"/>
                <a:gd name="T22" fmla="*/ 99 w 108"/>
                <a:gd name="T23" fmla="*/ 52 h 58"/>
                <a:gd name="T24" fmla="*/ 94 w 108"/>
                <a:gd name="T25" fmla="*/ 54 h 58"/>
                <a:gd name="T26" fmla="*/ 87 w 108"/>
                <a:gd name="T27" fmla="*/ 52 h 58"/>
                <a:gd name="T28" fmla="*/ 82 w 108"/>
                <a:gd name="T29" fmla="*/ 54 h 58"/>
                <a:gd name="T30" fmla="*/ 67 w 108"/>
                <a:gd name="T31" fmla="*/ 55 h 58"/>
                <a:gd name="T32" fmla="*/ 60 w 108"/>
                <a:gd name="T33" fmla="*/ 55 h 58"/>
                <a:gd name="T34" fmla="*/ 55 w 108"/>
                <a:gd name="T35" fmla="*/ 52 h 58"/>
                <a:gd name="T36" fmla="*/ 48 w 108"/>
                <a:gd name="T37" fmla="*/ 52 h 58"/>
                <a:gd name="T38" fmla="*/ 44 w 108"/>
                <a:gd name="T39" fmla="*/ 55 h 58"/>
                <a:gd name="T40" fmla="*/ 33 w 108"/>
                <a:gd name="T41" fmla="*/ 57 h 58"/>
                <a:gd name="T42" fmla="*/ 28 w 108"/>
                <a:gd name="T43" fmla="*/ 57 h 58"/>
                <a:gd name="T44" fmla="*/ 28 w 108"/>
                <a:gd name="T45" fmla="*/ 55 h 58"/>
                <a:gd name="T46" fmla="*/ 26 w 108"/>
                <a:gd name="T47" fmla="*/ 54 h 58"/>
                <a:gd name="T48" fmla="*/ 21 w 108"/>
                <a:gd name="T49" fmla="*/ 53 h 58"/>
                <a:gd name="T50" fmla="*/ 13 w 108"/>
                <a:gd name="T51" fmla="*/ 54 h 58"/>
                <a:gd name="T52" fmla="*/ 6 w 108"/>
                <a:gd name="T53" fmla="*/ 49 h 58"/>
                <a:gd name="T54" fmla="*/ 3 w 108"/>
                <a:gd name="T55" fmla="*/ 44 h 58"/>
                <a:gd name="T56" fmla="*/ 1 w 108"/>
                <a:gd name="T57" fmla="*/ 42 h 58"/>
                <a:gd name="T58" fmla="*/ 1 w 108"/>
                <a:gd name="T59" fmla="*/ 39 h 58"/>
                <a:gd name="T60" fmla="*/ 5 w 108"/>
                <a:gd name="T61" fmla="*/ 36 h 58"/>
                <a:gd name="T62" fmla="*/ 9 w 108"/>
                <a:gd name="T63" fmla="*/ 28 h 58"/>
                <a:gd name="T64" fmla="*/ 14 w 108"/>
                <a:gd name="T65" fmla="*/ 22 h 58"/>
                <a:gd name="T66" fmla="*/ 21 w 108"/>
                <a:gd name="T67" fmla="*/ 13 h 58"/>
                <a:gd name="T68" fmla="*/ 26 w 108"/>
                <a:gd name="T69" fmla="*/ 7 h 58"/>
                <a:gd name="T70" fmla="*/ 33 w 108"/>
                <a:gd name="T71" fmla="*/ 4 h 58"/>
                <a:gd name="T72" fmla="*/ 37 w 108"/>
                <a:gd name="T73" fmla="*/ 0 h 58"/>
                <a:gd name="T74" fmla="*/ 44 w 108"/>
                <a:gd name="T75" fmla="*/ 0 h 58"/>
                <a:gd name="T76" fmla="*/ 52 w 108"/>
                <a:gd name="T77" fmla="*/ 2 h 58"/>
                <a:gd name="T78" fmla="*/ 52 w 108"/>
                <a:gd name="T79" fmla="*/ 5 h 58"/>
                <a:gd name="T80" fmla="*/ 51 w 108"/>
                <a:gd name="T81" fmla="*/ 8 h 58"/>
                <a:gd name="T82" fmla="*/ 56 w 108"/>
                <a:gd name="T83" fmla="*/ 9 h 58"/>
                <a:gd name="T84" fmla="*/ 63 w 108"/>
                <a:gd name="T85" fmla="*/ 8 h 58"/>
                <a:gd name="T86" fmla="*/ 71 w 108"/>
                <a:gd name="T87" fmla="*/ 11 h 58"/>
                <a:gd name="T88" fmla="*/ 75 w 108"/>
                <a:gd name="T89" fmla="*/ 12 h 58"/>
                <a:gd name="T90" fmla="*/ 80 w 108"/>
                <a:gd name="T91" fmla="*/ 9 h 58"/>
                <a:gd name="T92" fmla="*/ 82 w 108"/>
                <a:gd name="T93" fmla="*/ 9 h 58"/>
                <a:gd name="T94" fmla="*/ 88 w 108"/>
                <a:gd name="T95" fmla="*/ 12 h 58"/>
                <a:gd name="T96" fmla="*/ 93 w 108"/>
                <a:gd name="T97" fmla="*/ 14 h 58"/>
                <a:gd name="T98" fmla="*/ 93 w 108"/>
                <a:gd name="T99"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58">
                  <a:moveTo>
                    <a:pt x="93" y="20"/>
                  </a:moveTo>
                  <a:lnTo>
                    <a:pt x="92" y="20"/>
                  </a:lnTo>
                  <a:lnTo>
                    <a:pt x="91" y="23"/>
                  </a:lnTo>
                  <a:lnTo>
                    <a:pt x="91" y="25"/>
                  </a:lnTo>
                  <a:lnTo>
                    <a:pt x="91" y="27"/>
                  </a:lnTo>
                  <a:lnTo>
                    <a:pt x="93" y="29"/>
                  </a:lnTo>
                  <a:lnTo>
                    <a:pt x="96" y="31"/>
                  </a:lnTo>
                  <a:lnTo>
                    <a:pt x="99" y="31"/>
                  </a:lnTo>
                  <a:lnTo>
                    <a:pt x="102" y="30"/>
                  </a:lnTo>
                  <a:lnTo>
                    <a:pt x="104" y="31"/>
                  </a:lnTo>
                  <a:lnTo>
                    <a:pt x="105" y="34"/>
                  </a:lnTo>
                  <a:lnTo>
                    <a:pt x="107" y="36"/>
                  </a:lnTo>
                  <a:lnTo>
                    <a:pt x="105" y="39"/>
                  </a:lnTo>
                  <a:lnTo>
                    <a:pt x="104" y="42"/>
                  </a:lnTo>
                  <a:lnTo>
                    <a:pt x="104" y="43"/>
                  </a:lnTo>
                  <a:lnTo>
                    <a:pt x="104" y="44"/>
                  </a:lnTo>
                  <a:lnTo>
                    <a:pt x="105" y="46"/>
                  </a:lnTo>
                  <a:lnTo>
                    <a:pt x="106" y="48"/>
                  </a:lnTo>
                  <a:lnTo>
                    <a:pt x="107" y="50"/>
                  </a:lnTo>
                  <a:lnTo>
                    <a:pt x="105" y="51"/>
                  </a:lnTo>
                  <a:lnTo>
                    <a:pt x="104" y="52"/>
                  </a:lnTo>
                  <a:lnTo>
                    <a:pt x="102" y="52"/>
                  </a:lnTo>
                  <a:lnTo>
                    <a:pt x="101" y="52"/>
                  </a:lnTo>
                  <a:lnTo>
                    <a:pt x="99" y="52"/>
                  </a:lnTo>
                  <a:lnTo>
                    <a:pt x="96" y="53"/>
                  </a:lnTo>
                  <a:lnTo>
                    <a:pt x="94" y="54"/>
                  </a:lnTo>
                  <a:lnTo>
                    <a:pt x="89" y="54"/>
                  </a:lnTo>
                  <a:lnTo>
                    <a:pt x="87" y="52"/>
                  </a:lnTo>
                  <a:lnTo>
                    <a:pt x="86" y="52"/>
                  </a:lnTo>
                  <a:lnTo>
                    <a:pt x="82" y="54"/>
                  </a:lnTo>
                  <a:lnTo>
                    <a:pt x="77" y="54"/>
                  </a:lnTo>
                  <a:lnTo>
                    <a:pt x="67" y="55"/>
                  </a:lnTo>
                  <a:lnTo>
                    <a:pt x="64" y="55"/>
                  </a:lnTo>
                  <a:lnTo>
                    <a:pt x="60" y="55"/>
                  </a:lnTo>
                  <a:lnTo>
                    <a:pt x="58" y="54"/>
                  </a:lnTo>
                  <a:lnTo>
                    <a:pt x="55" y="52"/>
                  </a:lnTo>
                  <a:lnTo>
                    <a:pt x="52" y="50"/>
                  </a:lnTo>
                  <a:lnTo>
                    <a:pt x="48" y="52"/>
                  </a:lnTo>
                  <a:lnTo>
                    <a:pt x="47" y="52"/>
                  </a:lnTo>
                  <a:lnTo>
                    <a:pt x="44" y="55"/>
                  </a:lnTo>
                  <a:lnTo>
                    <a:pt x="39" y="57"/>
                  </a:lnTo>
                  <a:lnTo>
                    <a:pt x="33" y="57"/>
                  </a:lnTo>
                  <a:lnTo>
                    <a:pt x="31" y="57"/>
                  </a:lnTo>
                  <a:lnTo>
                    <a:pt x="28" y="57"/>
                  </a:lnTo>
                  <a:lnTo>
                    <a:pt x="28" y="56"/>
                  </a:lnTo>
                  <a:lnTo>
                    <a:pt x="28" y="55"/>
                  </a:lnTo>
                  <a:lnTo>
                    <a:pt x="27" y="55"/>
                  </a:lnTo>
                  <a:lnTo>
                    <a:pt x="26" y="54"/>
                  </a:lnTo>
                  <a:lnTo>
                    <a:pt x="24" y="54"/>
                  </a:lnTo>
                  <a:lnTo>
                    <a:pt x="21" y="53"/>
                  </a:lnTo>
                  <a:lnTo>
                    <a:pt x="19" y="52"/>
                  </a:lnTo>
                  <a:lnTo>
                    <a:pt x="13" y="54"/>
                  </a:lnTo>
                  <a:lnTo>
                    <a:pt x="10" y="52"/>
                  </a:lnTo>
                  <a:lnTo>
                    <a:pt x="6" y="49"/>
                  </a:lnTo>
                  <a:lnTo>
                    <a:pt x="4" y="48"/>
                  </a:lnTo>
                  <a:lnTo>
                    <a:pt x="3" y="44"/>
                  </a:lnTo>
                  <a:lnTo>
                    <a:pt x="3" y="43"/>
                  </a:lnTo>
                  <a:lnTo>
                    <a:pt x="1" y="42"/>
                  </a:lnTo>
                  <a:lnTo>
                    <a:pt x="0" y="41"/>
                  </a:lnTo>
                  <a:lnTo>
                    <a:pt x="1" y="39"/>
                  </a:lnTo>
                  <a:lnTo>
                    <a:pt x="5" y="36"/>
                  </a:lnTo>
                  <a:lnTo>
                    <a:pt x="5" y="36"/>
                  </a:lnTo>
                  <a:lnTo>
                    <a:pt x="7" y="30"/>
                  </a:lnTo>
                  <a:lnTo>
                    <a:pt x="9" y="28"/>
                  </a:lnTo>
                  <a:lnTo>
                    <a:pt x="12" y="26"/>
                  </a:lnTo>
                  <a:lnTo>
                    <a:pt x="14" y="22"/>
                  </a:lnTo>
                  <a:lnTo>
                    <a:pt x="17" y="17"/>
                  </a:lnTo>
                  <a:lnTo>
                    <a:pt x="21" y="13"/>
                  </a:lnTo>
                  <a:lnTo>
                    <a:pt x="24" y="9"/>
                  </a:lnTo>
                  <a:lnTo>
                    <a:pt x="26" y="7"/>
                  </a:lnTo>
                  <a:lnTo>
                    <a:pt x="30" y="5"/>
                  </a:lnTo>
                  <a:lnTo>
                    <a:pt x="33" y="4"/>
                  </a:lnTo>
                  <a:lnTo>
                    <a:pt x="34" y="2"/>
                  </a:lnTo>
                  <a:lnTo>
                    <a:pt x="37" y="0"/>
                  </a:lnTo>
                  <a:lnTo>
                    <a:pt x="40" y="0"/>
                  </a:lnTo>
                  <a:lnTo>
                    <a:pt x="44" y="0"/>
                  </a:lnTo>
                  <a:lnTo>
                    <a:pt x="47" y="1"/>
                  </a:lnTo>
                  <a:lnTo>
                    <a:pt x="52" y="2"/>
                  </a:lnTo>
                  <a:lnTo>
                    <a:pt x="52" y="3"/>
                  </a:lnTo>
                  <a:lnTo>
                    <a:pt x="52" y="5"/>
                  </a:lnTo>
                  <a:lnTo>
                    <a:pt x="51" y="7"/>
                  </a:lnTo>
                  <a:lnTo>
                    <a:pt x="51" y="8"/>
                  </a:lnTo>
                  <a:lnTo>
                    <a:pt x="52" y="8"/>
                  </a:lnTo>
                  <a:lnTo>
                    <a:pt x="56" y="9"/>
                  </a:lnTo>
                  <a:lnTo>
                    <a:pt x="61" y="8"/>
                  </a:lnTo>
                  <a:lnTo>
                    <a:pt x="63" y="8"/>
                  </a:lnTo>
                  <a:lnTo>
                    <a:pt x="69" y="10"/>
                  </a:lnTo>
                  <a:lnTo>
                    <a:pt x="71" y="11"/>
                  </a:lnTo>
                  <a:lnTo>
                    <a:pt x="73" y="12"/>
                  </a:lnTo>
                  <a:lnTo>
                    <a:pt x="75" y="12"/>
                  </a:lnTo>
                  <a:lnTo>
                    <a:pt x="77" y="10"/>
                  </a:lnTo>
                  <a:lnTo>
                    <a:pt x="80" y="9"/>
                  </a:lnTo>
                  <a:lnTo>
                    <a:pt x="81" y="8"/>
                  </a:lnTo>
                  <a:lnTo>
                    <a:pt x="82" y="9"/>
                  </a:lnTo>
                  <a:lnTo>
                    <a:pt x="84" y="10"/>
                  </a:lnTo>
                  <a:lnTo>
                    <a:pt x="88" y="12"/>
                  </a:lnTo>
                  <a:lnTo>
                    <a:pt x="91" y="13"/>
                  </a:lnTo>
                  <a:lnTo>
                    <a:pt x="93" y="14"/>
                  </a:lnTo>
                  <a:lnTo>
                    <a:pt x="93" y="18"/>
                  </a:lnTo>
                  <a:lnTo>
                    <a:pt x="93"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8" name="Freeform 283">
              <a:extLst>
                <a:ext uri="{FF2B5EF4-FFF2-40B4-BE49-F238E27FC236}">
                  <a16:creationId xmlns="" xmlns:a16="http://schemas.microsoft.com/office/drawing/2014/main" id="{2DE0F66C-A7A5-2E4E-6DC7-FA97A46D2EDB}"/>
                </a:ext>
              </a:extLst>
            </p:cNvPr>
            <p:cNvSpPr>
              <a:spLocks noChangeArrowheads="1"/>
            </p:cNvSpPr>
            <p:nvPr/>
          </p:nvSpPr>
          <p:spPr bwMode="auto">
            <a:xfrm>
              <a:off x="11133747" y="7385538"/>
              <a:ext cx="2428875" cy="1785936"/>
            </a:xfrm>
            <a:custGeom>
              <a:avLst/>
              <a:gdLst>
                <a:gd name="T0" fmla="*/ 1677 w 1948"/>
                <a:gd name="T1" fmla="*/ 62 h 1432"/>
                <a:gd name="T2" fmla="*/ 1722 w 1948"/>
                <a:gd name="T3" fmla="*/ 199 h 1432"/>
                <a:gd name="T4" fmla="*/ 1825 w 1948"/>
                <a:gd name="T5" fmla="*/ 291 h 1432"/>
                <a:gd name="T6" fmla="*/ 1938 w 1948"/>
                <a:gd name="T7" fmla="*/ 306 h 1432"/>
                <a:gd name="T8" fmla="*/ 1894 w 1948"/>
                <a:gd name="T9" fmla="*/ 408 h 1432"/>
                <a:gd name="T10" fmla="*/ 1835 w 1948"/>
                <a:gd name="T11" fmla="*/ 492 h 1432"/>
                <a:gd name="T12" fmla="*/ 1786 w 1948"/>
                <a:gd name="T13" fmla="*/ 529 h 1432"/>
                <a:gd name="T14" fmla="*/ 1718 w 1948"/>
                <a:gd name="T15" fmla="*/ 573 h 1432"/>
                <a:gd name="T16" fmla="*/ 1637 w 1948"/>
                <a:gd name="T17" fmla="*/ 612 h 1432"/>
                <a:gd name="T18" fmla="*/ 1512 w 1948"/>
                <a:gd name="T19" fmla="*/ 682 h 1432"/>
                <a:gd name="T20" fmla="*/ 1504 w 1948"/>
                <a:gd name="T21" fmla="*/ 607 h 1432"/>
                <a:gd name="T22" fmla="*/ 1449 w 1948"/>
                <a:gd name="T23" fmla="*/ 747 h 1432"/>
                <a:gd name="T24" fmla="*/ 1546 w 1948"/>
                <a:gd name="T25" fmla="*/ 757 h 1432"/>
                <a:gd name="T26" fmla="*/ 1461 w 1948"/>
                <a:gd name="T27" fmla="*/ 820 h 1432"/>
                <a:gd name="T28" fmla="*/ 1498 w 1948"/>
                <a:gd name="T29" fmla="*/ 944 h 1432"/>
                <a:gd name="T30" fmla="*/ 1523 w 1948"/>
                <a:gd name="T31" fmla="*/ 1014 h 1432"/>
                <a:gd name="T32" fmla="*/ 1510 w 1948"/>
                <a:gd name="T33" fmla="*/ 1088 h 1432"/>
                <a:gd name="T34" fmla="*/ 1473 w 1948"/>
                <a:gd name="T35" fmla="*/ 1154 h 1432"/>
                <a:gd name="T36" fmla="*/ 1434 w 1948"/>
                <a:gd name="T37" fmla="*/ 1213 h 1432"/>
                <a:gd name="T38" fmla="*/ 1371 w 1948"/>
                <a:gd name="T39" fmla="*/ 1262 h 1432"/>
                <a:gd name="T40" fmla="*/ 1286 w 1948"/>
                <a:gd name="T41" fmla="*/ 1286 h 1432"/>
                <a:gd name="T42" fmla="*/ 1245 w 1948"/>
                <a:gd name="T43" fmla="*/ 1307 h 1432"/>
                <a:gd name="T44" fmla="*/ 1171 w 1948"/>
                <a:gd name="T45" fmla="*/ 1332 h 1432"/>
                <a:gd name="T46" fmla="*/ 1143 w 1948"/>
                <a:gd name="T47" fmla="*/ 1315 h 1432"/>
                <a:gd name="T48" fmla="*/ 1068 w 1948"/>
                <a:gd name="T49" fmla="*/ 1314 h 1432"/>
                <a:gd name="T50" fmla="*/ 1013 w 1948"/>
                <a:gd name="T51" fmla="*/ 1261 h 1432"/>
                <a:gd name="T52" fmla="*/ 935 w 1948"/>
                <a:gd name="T53" fmla="*/ 1289 h 1432"/>
                <a:gd name="T54" fmla="*/ 897 w 1948"/>
                <a:gd name="T55" fmla="*/ 1331 h 1432"/>
                <a:gd name="T56" fmla="*/ 835 w 1948"/>
                <a:gd name="T57" fmla="*/ 1302 h 1432"/>
                <a:gd name="T58" fmla="*/ 784 w 1948"/>
                <a:gd name="T59" fmla="*/ 1231 h 1432"/>
                <a:gd name="T60" fmla="*/ 799 w 1948"/>
                <a:gd name="T61" fmla="*/ 1160 h 1432"/>
                <a:gd name="T62" fmla="*/ 754 w 1948"/>
                <a:gd name="T63" fmla="*/ 1086 h 1432"/>
                <a:gd name="T64" fmla="*/ 697 w 1948"/>
                <a:gd name="T65" fmla="*/ 1053 h 1432"/>
                <a:gd name="T66" fmla="*/ 595 w 1948"/>
                <a:gd name="T67" fmla="*/ 1100 h 1432"/>
                <a:gd name="T68" fmla="*/ 499 w 1948"/>
                <a:gd name="T69" fmla="*/ 1100 h 1432"/>
                <a:gd name="T70" fmla="*/ 411 w 1948"/>
                <a:gd name="T71" fmla="*/ 1096 h 1432"/>
                <a:gd name="T72" fmla="*/ 314 w 1948"/>
                <a:gd name="T73" fmla="*/ 1047 h 1432"/>
                <a:gd name="T74" fmla="*/ 185 w 1948"/>
                <a:gd name="T75" fmla="*/ 982 h 1432"/>
                <a:gd name="T76" fmla="*/ 175 w 1948"/>
                <a:gd name="T77" fmla="*/ 933 h 1432"/>
                <a:gd name="T78" fmla="*/ 145 w 1948"/>
                <a:gd name="T79" fmla="*/ 836 h 1432"/>
                <a:gd name="T80" fmla="*/ 71 w 1948"/>
                <a:gd name="T81" fmla="*/ 769 h 1432"/>
                <a:gd name="T82" fmla="*/ 38 w 1948"/>
                <a:gd name="T83" fmla="*/ 712 h 1432"/>
                <a:gd name="T84" fmla="*/ 15 w 1948"/>
                <a:gd name="T85" fmla="*/ 631 h 1432"/>
                <a:gd name="T86" fmla="*/ 131 w 1948"/>
                <a:gd name="T87" fmla="*/ 591 h 1432"/>
                <a:gd name="T88" fmla="*/ 229 w 1948"/>
                <a:gd name="T89" fmla="*/ 502 h 1432"/>
                <a:gd name="T90" fmla="*/ 258 w 1948"/>
                <a:gd name="T91" fmla="*/ 403 h 1432"/>
                <a:gd name="T92" fmla="*/ 348 w 1948"/>
                <a:gd name="T93" fmla="*/ 328 h 1432"/>
                <a:gd name="T94" fmla="*/ 437 w 1948"/>
                <a:gd name="T95" fmla="*/ 228 h 1432"/>
                <a:gd name="T96" fmla="*/ 508 w 1948"/>
                <a:gd name="T97" fmla="*/ 280 h 1432"/>
                <a:gd name="T98" fmla="*/ 545 w 1948"/>
                <a:gd name="T99" fmla="*/ 385 h 1432"/>
                <a:gd name="T100" fmla="*/ 693 w 1948"/>
                <a:gd name="T101" fmla="*/ 463 h 1432"/>
                <a:gd name="T102" fmla="*/ 958 w 1948"/>
                <a:gd name="T103" fmla="*/ 560 h 1432"/>
                <a:gd name="T104" fmla="*/ 1173 w 1948"/>
                <a:gd name="T105" fmla="*/ 513 h 1432"/>
                <a:gd name="T106" fmla="*/ 1244 w 1948"/>
                <a:gd name="T107" fmla="*/ 424 h 1432"/>
                <a:gd name="T108" fmla="*/ 1371 w 1948"/>
                <a:gd name="T109" fmla="*/ 358 h 1432"/>
                <a:gd name="T110" fmla="*/ 1469 w 1948"/>
                <a:gd name="T111" fmla="*/ 322 h 1432"/>
                <a:gd name="T112" fmla="*/ 1351 w 1948"/>
                <a:gd name="T113" fmla="*/ 290 h 1432"/>
                <a:gd name="T114" fmla="*/ 1454 w 1948"/>
                <a:gd name="T115" fmla="*/ 155 h 1432"/>
                <a:gd name="T116" fmla="*/ 1587 w 1948"/>
                <a:gd name="T117" fmla="*/ 2 h 1432"/>
                <a:gd name="T118" fmla="*/ 1513 w 1948"/>
                <a:gd name="T119" fmla="*/ 1090 h 1432"/>
                <a:gd name="T120" fmla="*/ 1246 w 1948"/>
                <a:gd name="T121" fmla="*/ 1313 h 1432"/>
                <a:gd name="T122" fmla="*/ 1167 w 1948"/>
                <a:gd name="T123" fmla="*/ 1417 h 1432"/>
                <a:gd name="T124" fmla="*/ 1164 w 1948"/>
                <a:gd name="T125" fmla="*/ 137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8" h="1432">
                  <a:moveTo>
                    <a:pt x="1587" y="2"/>
                  </a:moveTo>
                  <a:lnTo>
                    <a:pt x="1589" y="2"/>
                  </a:lnTo>
                  <a:lnTo>
                    <a:pt x="1590" y="2"/>
                  </a:lnTo>
                  <a:lnTo>
                    <a:pt x="1592" y="1"/>
                  </a:lnTo>
                  <a:lnTo>
                    <a:pt x="1596" y="3"/>
                  </a:lnTo>
                  <a:lnTo>
                    <a:pt x="1604" y="9"/>
                  </a:lnTo>
                  <a:lnTo>
                    <a:pt x="1609" y="11"/>
                  </a:lnTo>
                  <a:lnTo>
                    <a:pt x="1611" y="11"/>
                  </a:lnTo>
                  <a:lnTo>
                    <a:pt x="1613" y="12"/>
                  </a:lnTo>
                  <a:lnTo>
                    <a:pt x="1616" y="16"/>
                  </a:lnTo>
                  <a:lnTo>
                    <a:pt x="1619" y="18"/>
                  </a:lnTo>
                  <a:lnTo>
                    <a:pt x="1624" y="18"/>
                  </a:lnTo>
                  <a:lnTo>
                    <a:pt x="1630" y="23"/>
                  </a:lnTo>
                  <a:lnTo>
                    <a:pt x="1632" y="23"/>
                  </a:lnTo>
                  <a:lnTo>
                    <a:pt x="1633" y="21"/>
                  </a:lnTo>
                  <a:lnTo>
                    <a:pt x="1635" y="20"/>
                  </a:lnTo>
                  <a:lnTo>
                    <a:pt x="1638" y="19"/>
                  </a:lnTo>
                  <a:lnTo>
                    <a:pt x="1643" y="21"/>
                  </a:lnTo>
                  <a:lnTo>
                    <a:pt x="1649" y="25"/>
                  </a:lnTo>
                  <a:lnTo>
                    <a:pt x="1654" y="28"/>
                  </a:lnTo>
                  <a:lnTo>
                    <a:pt x="1655" y="27"/>
                  </a:lnTo>
                  <a:lnTo>
                    <a:pt x="1657" y="28"/>
                  </a:lnTo>
                  <a:lnTo>
                    <a:pt x="1658" y="29"/>
                  </a:lnTo>
                  <a:lnTo>
                    <a:pt x="1658" y="32"/>
                  </a:lnTo>
                  <a:lnTo>
                    <a:pt x="1658" y="34"/>
                  </a:lnTo>
                  <a:lnTo>
                    <a:pt x="1659" y="36"/>
                  </a:lnTo>
                  <a:lnTo>
                    <a:pt x="1661" y="36"/>
                  </a:lnTo>
                  <a:lnTo>
                    <a:pt x="1664" y="37"/>
                  </a:lnTo>
                  <a:lnTo>
                    <a:pt x="1666" y="41"/>
                  </a:lnTo>
                  <a:lnTo>
                    <a:pt x="1668" y="42"/>
                  </a:lnTo>
                  <a:lnTo>
                    <a:pt x="1670" y="44"/>
                  </a:lnTo>
                  <a:lnTo>
                    <a:pt x="1670" y="45"/>
                  </a:lnTo>
                  <a:lnTo>
                    <a:pt x="1670" y="46"/>
                  </a:lnTo>
                  <a:lnTo>
                    <a:pt x="1670" y="47"/>
                  </a:lnTo>
                  <a:lnTo>
                    <a:pt x="1668" y="49"/>
                  </a:lnTo>
                  <a:lnTo>
                    <a:pt x="1668" y="50"/>
                  </a:lnTo>
                  <a:lnTo>
                    <a:pt x="1670" y="52"/>
                  </a:lnTo>
                  <a:lnTo>
                    <a:pt x="1673" y="54"/>
                  </a:lnTo>
                  <a:lnTo>
                    <a:pt x="1674" y="55"/>
                  </a:lnTo>
                  <a:lnTo>
                    <a:pt x="1674" y="57"/>
                  </a:lnTo>
                  <a:lnTo>
                    <a:pt x="1676" y="59"/>
                  </a:lnTo>
                  <a:lnTo>
                    <a:pt x="1677" y="62"/>
                  </a:lnTo>
                  <a:lnTo>
                    <a:pt x="1679" y="63"/>
                  </a:lnTo>
                  <a:lnTo>
                    <a:pt x="1678" y="65"/>
                  </a:lnTo>
                  <a:lnTo>
                    <a:pt x="1679" y="66"/>
                  </a:lnTo>
                  <a:lnTo>
                    <a:pt x="1680" y="68"/>
                  </a:lnTo>
                  <a:lnTo>
                    <a:pt x="1680" y="71"/>
                  </a:lnTo>
                  <a:lnTo>
                    <a:pt x="1680" y="73"/>
                  </a:lnTo>
                  <a:lnTo>
                    <a:pt x="1682" y="75"/>
                  </a:lnTo>
                  <a:lnTo>
                    <a:pt x="1683" y="80"/>
                  </a:lnTo>
                  <a:lnTo>
                    <a:pt x="1684" y="86"/>
                  </a:lnTo>
                  <a:lnTo>
                    <a:pt x="1689" y="93"/>
                  </a:lnTo>
                  <a:lnTo>
                    <a:pt x="1690" y="97"/>
                  </a:lnTo>
                  <a:lnTo>
                    <a:pt x="1690" y="102"/>
                  </a:lnTo>
                  <a:lnTo>
                    <a:pt x="1690" y="104"/>
                  </a:lnTo>
                  <a:lnTo>
                    <a:pt x="1693" y="105"/>
                  </a:lnTo>
                  <a:lnTo>
                    <a:pt x="1693" y="107"/>
                  </a:lnTo>
                  <a:lnTo>
                    <a:pt x="1693" y="110"/>
                  </a:lnTo>
                  <a:lnTo>
                    <a:pt x="1694" y="112"/>
                  </a:lnTo>
                  <a:lnTo>
                    <a:pt x="1695" y="114"/>
                  </a:lnTo>
                  <a:lnTo>
                    <a:pt x="1695" y="117"/>
                  </a:lnTo>
                  <a:lnTo>
                    <a:pt x="1695" y="120"/>
                  </a:lnTo>
                  <a:lnTo>
                    <a:pt x="1696" y="121"/>
                  </a:lnTo>
                  <a:lnTo>
                    <a:pt x="1697" y="125"/>
                  </a:lnTo>
                  <a:lnTo>
                    <a:pt x="1697" y="128"/>
                  </a:lnTo>
                  <a:lnTo>
                    <a:pt x="1700" y="134"/>
                  </a:lnTo>
                  <a:lnTo>
                    <a:pt x="1706" y="142"/>
                  </a:lnTo>
                  <a:lnTo>
                    <a:pt x="1709" y="148"/>
                  </a:lnTo>
                  <a:lnTo>
                    <a:pt x="1711" y="152"/>
                  </a:lnTo>
                  <a:lnTo>
                    <a:pt x="1711" y="156"/>
                  </a:lnTo>
                  <a:lnTo>
                    <a:pt x="1709" y="159"/>
                  </a:lnTo>
                  <a:lnTo>
                    <a:pt x="1709" y="160"/>
                  </a:lnTo>
                  <a:lnTo>
                    <a:pt x="1711" y="162"/>
                  </a:lnTo>
                  <a:lnTo>
                    <a:pt x="1711" y="164"/>
                  </a:lnTo>
                  <a:lnTo>
                    <a:pt x="1711" y="166"/>
                  </a:lnTo>
                  <a:lnTo>
                    <a:pt x="1712" y="168"/>
                  </a:lnTo>
                  <a:lnTo>
                    <a:pt x="1718" y="173"/>
                  </a:lnTo>
                  <a:lnTo>
                    <a:pt x="1716" y="179"/>
                  </a:lnTo>
                  <a:lnTo>
                    <a:pt x="1715" y="184"/>
                  </a:lnTo>
                  <a:lnTo>
                    <a:pt x="1715" y="189"/>
                  </a:lnTo>
                  <a:lnTo>
                    <a:pt x="1717" y="193"/>
                  </a:lnTo>
                  <a:lnTo>
                    <a:pt x="1720" y="195"/>
                  </a:lnTo>
                  <a:lnTo>
                    <a:pt x="1722" y="197"/>
                  </a:lnTo>
                  <a:lnTo>
                    <a:pt x="1722" y="199"/>
                  </a:lnTo>
                  <a:lnTo>
                    <a:pt x="1726" y="201"/>
                  </a:lnTo>
                  <a:lnTo>
                    <a:pt x="1731" y="205"/>
                  </a:lnTo>
                  <a:lnTo>
                    <a:pt x="1739" y="205"/>
                  </a:lnTo>
                  <a:lnTo>
                    <a:pt x="1748" y="203"/>
                  </a:lnTo>
                  <a:lnTo>
                    <a:pt x="1754" y="203"/>
                  </a:lnTo>
                  <a:lnTo>
                    <a:pt x="1756" y="204"/>
                  </a:lnTo>
                  <a:lnTo>
                    <a:pt x="1757" y="206"/>
                  </a:lnTo>
                  <a:lnTo>
                    <a:pt x="1756" y="208"/>
                  </a:lnTo>
                  <a:lnTo>
                    <a:pt x="1758" y="209"/>
                  </a:lnTo>
                  <a:lnTo>
                    <a:pt x="1761" y="210"/>
                  </a:lnTo>
                  <a:lnTo>
                    <a:pt x="1764" y="212"/>
                  </a:lnTo>
                  <a:lnTo>
                    <a:pt x="1765" y="214"/>
                  </a:lnTo>
                  <a:lnTo>
                    <a:pt x="1767" y="214"/>
                  </a:lnTo>
                  <a:lnTo>
                    <a:pt x="1769" y="214"/>
                  </a:lnTo>
                  <a:lnTo>
                    <a:pt x="1771" y="214"/>
                  </a:lnTo>
                  <a:lnTo>
                    <a:pt x="1774" y="215"/>
                  </a:lnTo>
                  <a:lnTo>
                    <a:pt x="1775" y="214"/>
                  </a:lnTo>
                  <a:lnTo>
                    <a:pt x="1775" y="213"/>
                  </a:lnTo>
                  <a:lnTo>
                    <a:pt x="1777" y="213"/>
                  </a:lnTo>
                  <a:lnTo>
                    <a:pt x="1779" y="213"/>
                  </a:lnTo>
                  <a:lnTo>
                    <a:pt x="1780" y="216"/>
                  </a:lnTo>
                  <a:lnTo>
                    <a:pt x="1782" y="218"/>
                  </a:lnTo>
                  <a:lnTo>
                    <a:pt x="1785" y="219"/>
                  </a:lnTo>
                  <a:lnTo>
                    <a:pt x="1789" y="222"/>
                  </a:lnTo>
                  <a:lnTo>
                    <a:pt x="1796" y="233"/>
                  </a:lnTo>
                  <a:lnTo>
                    <a:pt x="1802" y="237"/>
                  </a:lnTo>
                  <a:lnTo>
                    <a:pt x="1806" y="239"/>
                  </a:lnTo>
                  <a:lnTo>
                    <a:pt x="1813" y="239"/>
                  </a:lnTo>
                  <a:lnTo>
                    <a:pt x="1815" y="243"/>
                  </a:lnTo>
                  <a:lnTo>
                    <a:pt x="1813" y="247"/>
                  </a:lnTo>
                  <a:lnTo>
                    <a:pt x="1813" y="251"/>
                  </a:lnTo>
                  <a:lnTo>
                    <a:pt x="1815" y="252"/>
                  </a:lnTo>
                  <a:lnTo>
                    <a:pt x="1816" y="257"/>
                  </a:lnTo>
                  <a:lnTo>
                    <a:pt x="1819" y="259"/>
                  </a:lnTo>
                  <a:lnTo>
                    <a:pt x="1819" y="261"/>
                  </a:lnTo>
                  <a:lnTo>
                    <a:pt x="1821" y="264"/>
                  </a:lnTo>
                  <a:lnTo>
                    <a:pt x="1820" y="268"/>
                  </a:lnTo>
                  <a:lnTo>
                    <a:pt x="1818" y="274"/>
                  </a:lnTo>
                  <a:lnTo>
                    <a:pt x="1819" y="279"/>
                  </a:lnTo>
                  <a:lnTo>
                    <a:pt x="1822" y="283"/>
                  </a:lnTo>
                  <a:lnTo>
                    <a:pt x="1824" y="287"/>
                  </a:lnTo>
                  <a:lnTo>
                    <a:pt x="1825" y="291"/>
                  </a:lnTo>
                  <a:lnTo>
                    <a:pt x="1826" y="294"/>
                  </a:lnTo>
                  <a:lnTo>
                    <a:pt x="1827" y="294"/>
                  </a:lnTo>
                  <a:lnTo>
                    <a:pt x="1831" y="294"/>
                  </a:lnTo>
                  <a:lnTo>
                    <a:pt x="1837" y="293"/>
                  </a:lnTo>
                  <a:lnTo>
                    <a:pt x="1842" y="293"/>
                  </a:lnTo>
                  <a:lnTo>
                    <a:pt x="1845" y="295"/>
                  </a:lnTo>
                  <a:lnTo>
                    <a:pt x="1852" y="295"/>
                  </a:lnTo>
                  <a:lnTo>
                    <a:pt x="1863" y="293"/>
                  </a:lnTo>
                  <a:lnTo>
                    <a:pt x="1871" y="293"/>
                  </a:lnTo>
                  <a:lnTo>
                    <a:pt x="1874" y="293"/>
                  </a:lnTo>
                  <a:lnTo>
                    <a:pt x="1877" y="291"/>
                  </a:lnTo>
                  <a:lnTo>
                    <a:pt x="1879" y="285"/>
                  </a:lnTo>
                  <a:lnTo>
                    <a:pt x="1881" y="282"/>
                  </a:lnTo>
                  <a:lnTo>
                    <a:pt x="1884" y="283"/>
                  </a:lnTo>
                  <a:lnTo>
                    <a:pt x="1887" y="281"/>
                  </a:lnTo>
                  <a:lnTo>
                    <a:pt x="1891" y="277"/>
                  </a:lnTo>
                  <a:lnTo>
                    <a:pt x="1895" y="275"/>
                  </a:lnTo>
                  <a:lnTo>
                    <a:pt x="1900" y="275"/>
                  </a:lnTo>
                  <a:lnTo>
                    <a:pt x="1906" y="275"/>
                  </a:lnTo>
                  <a:lnTo>
                    <a:pt x="1909" y="274"/>
                  </a:lnTo>
                  <a:lnTo>
                    <a:pt x="1912" y="270"/>
                  </a:lnTo>
                  <a:lnTo>
                    <a:pt x="1918" y="267"/>
                  </a:lnTo>
                  <a:lnTo>
                    <a:pt x="1930" y="263"/>
                  </a:lnTo>
                  <a:lnTo>
                    <a:pt x="1932" y="262"/>
                  </a:lnTo>
                  <a:lnTo>
                    <a:pt x="1933" y="263"/>
                  </a:lnTo>
                  <a:lnTo>
                    <a:pt x="1937" y="263"/>
                  </a:lnTo>
                  <a:lnTo>
                    <a:pt x="1941" y="264"/>
                  </a:lnTo>
                  <a:lnTo>
                    <a:pt x="1943" y="268"/>
                  </a:lnTo>
                  <a:lnTo>
                    <a:pt x="1944" y="270"/>
                  </a:lnTo>
                  <a:lnTo>
                    <a:pt x="1944" y="272"/>
                  </a:lnTo>
                  <a:lnTo>
                    <a:pt x="1943" y="274"/>
                  </a:lnTo>
                  <a:lnTo>
                    <a:pt x="1942" y="276"/>
                  </a:lnTo>
                  <a:lnTo>
                    <a:pt x="1941" y="279"/>
                  </a:lnTo>
                  <a:lnTo>
                    <a:pt x="1942" y="281"/>
                  </a:lnTo>
                  <a:lnTo>
                    <a:pt x="1943" y="286"/>
                  </a:lnTo>
                  <a:lnTo>
                    <a:pt x="1945" y="289"/>
                  </a:lnTo>
                  <a:lnTo>
                    <a:pt x="1947" y="293"/>
                  </a:lnTo>
                  <a:lnTo>
                    <a:pt x="1946" y="295"/>
                  </a:lnTo>
                  <a:lnTo>
                    <a:pt x="1945" y="298"/>
                  </a:lnTo>
                  <a:lnTo>
                    <a:pt x="1942" y="302"/>
                  </a:lnTo>
                  <a:lnTo>
                    <a:pt x="1940" y="304"/>
                  </a:lnTo>
                  <a:lnTo>
                    <a:pt x="1938" y="306"/>
                  </a:lnTo>
                  <a:lnTo>
                    <a:pt x="1935" y="307"/>
                  </a:lnTo>
                  <a:lnTo>
                    <a:pt x="1933" y="307"/>
                  </a:lnTo>
                  <a:lnTo>
                    <a:pt x="1932" y="308"/>
                  </a:lnTo>
                  <a:lnTo>
                    <a:pt x="1931" y="309"/>
                  </a:lnTo>
                  <a:lnTo>
                    <a:pt x="1930" y="310"/>
                  </a:lnTo>
                  <a:lnTo>
                    <a:pt x="1928" y="313"/>
                  </a:lnTo>
                  <a:lnTo>
                    <a:pt x="1928" y="315"/>
                  </a:lnTo>
                  <a:lnTo>
                    <a:pt x="1929" y="318"/>
                  </a:lnTo>
                  <a:lnTo>
                    <a:pt x="1929" y="321"/>
                  </a:lnTo>
                  <a:lnTo>
                    <a:pt x="1927" y="324"/>
                  </a:lnTo>
                  <a:lnTo>
                    <a:pt x="1925" y="328"/>
                  </a:lnTo>
                  <a:lnTo>
                    <a:pt x="1925" y="329"/>
                  </a:lnTo>
                  <a:lnTo>
                    <a:pt x="1924" y="332"/>
                  </a:lnTo>
                  <a:lnTo>
                    <a:pt x="1924" y="333"/>
                  </a:lnTo>
                  <a:lnTo>
                    <a:pt x="1923" y="340"/>
                  </a:lnTo>
                  <a:lnTo>
                    <a:pt x="1921" y="345"/>
                  </a:lnTo>
                  <a:lnTo>
                    <a:pt x="1918" y="350"/>
                  </a:lnTo>
                  <a:lnTo>
                    <a:pt x="1919" y="353"/>
                  </a:lnTo>
                  <a:lnTo>
                    <a:pt x="1920" y="356"/>
                  </a:lnTo>
                  <a:lnTo>
                    <a:pt x="1919" y="357"/>
                  </a:lnTo>
                  <a:lnTo>
                    <a:pt x="1918" y="359"/>
                  </a:lnTo>
                  <a:lnTo>
                    <a:pt x="1918" y="362"/>
                  </a:lnTo>
                  <a:lnTo>
                    <a:pt x="1917" y="363"/>
                  </a:lnTo>
                  <a:lnTo>
                    <a:pt x="1915" y="365"/>
                  </a:lnTo>
                  <a:lnTo>
                    <a:pt x="1913" y="367"/>
                  </a:lnTo>
                  <a:lnTo>
                    <a:pt x="1913" y="370"/>
                  </a:lnTo>
                  <a:lnTo>
                    <a:pt x="1912" y="373"/>
                  </a:lnTo>
                  <a:lnTo>
                    <a:pt x="1911" y="375"/>
                  </a:lnTo>
                  <a:lnTo>
                    <a:pt x="1910" y="377"/>
                  </a:lnTo>
                  <a:lnTo>
                    <a:pt x="1908" y="378"/>
                  </a:lnTo>
                  <a:lnTo>
                    <a:pt x="1907" y="379"/>
                  </a:lnTo>
                  <a:lnTo>
                    <a:pt x="1906" y="382"/>
                  </a:lnTo>
                  <a:lnTo>
                    <a:pt x="1906" y="384"/>
                  </a:lnTo>
                  <a:lnTo>
                    <a:pt x="1905" y="387"/>
                  </a:lnTo>
                  <a:lnTo>
                    <a:pt x="1906" y="389"/>
                  </a:lnTo>
                  <a:lnTo>
                    <a:pt x="1904" y="391"/>
                  </a:lnTo>
                  <a:lnTo>
                    <a:pt x="1902" y="392"/>
                  </a:lnTo>
                  <a:lnTo>
                    <a:pt x="1901" y="393"/>
                  </a:lnTo>
                  <a:lnTo>
                    <a:pt x="1900" y="393"/>
                  </a:lnTo>
                  <a:lnTo>
                    <a:pt x="1896" y="396"/>
                  </a:lnTo>
                  <a:lnTo>
                    <a:pt x="1895" y="404"/>
                  </a:lnTo>
                  <a:lnTo>
                    <a:pt x="1894" y="408"/>
                  </a:lnTo>
                  <a:lnTo>
                    <a:pt x="1895" y="413"/>
                  </a:lnTo>
                  <a:lnTo>
                    <a:pt x="1891" y="415"/>
                  </a:lnTo>
                  <a:lnTo>
                    <a:pt x="1889" y="417"/>
                  </a:lnTo>
                  <a:lnTo>
                    <a:pt x="1887" y="416"/>
                  </a:lnTo>
                  <a:lnTo>
                    <a:pt x="1885" y="415"/>
                  </a:lnTo>
                  <a:lnTo>
                    <a:pt x="1882" y="415"/>
                  </a:lnTo>
                  <a:lnTo>
                    <a:pt x="1880" y="414"/>
                  </a:lnTo>
                  <a:lnTo>
                    <a:pt x="1876" y="413"/>
                  </a:lnTo>
                  <a:lnTo>
                    <a:pt x="1871" y="411"/>
                  </a:lnTo>
                  <a:lnTo>
                    <a:pt x="1865" y="409"/>
                  </a:lnTo>
                  <a:lnTo>
                    <a:pt x="1861" y="408"/>
                  </a:lnTo>
                  <a:lnTo>
                    <a:pt x="1858" y="408"/>
                  </a:lnTo>
                  <a:lnTo>
                    <a:pt x="1856" y="406"/>
                  </a:lnTo>
                  <a:lnTo>
                    <a:pt x="1854" y="404"/>
                  </a:lnTo>
                  <a:lnTo>
                    <a:pt x="1852" y="404"/>
                  </a:lnTo>
                  <a:lnTo>
                    <a:pt x="1850" y="408"/>
                  </a:lnTo>
                  <a:lnTo>
                    <a:pt x="1848" y="409"/>
                  </a:lnTo>
                  <a:lnTo>
                    <a:pt x="1847" y="413"/>
                  </a:lnTo>
                  <a:lnTo>
                    <a:pt x="1846" y="414"/>
                  </a:lnTo>
                  <a:lnTo>
                    <a:pt x="1843" y="418"/>
                  </a:lnTo>
                  <a:lnTo>
                    <a:pt x="1841" y="419"/>
                  </a:lnTo>
                  <a:lnTo>
                    <a:pt x="1836" y="421"/>
                  </a:lnTo>
                  <a:lnTo>
                    <a:pt x="1835" y="422"/>
                  </a:lnTo>
                  <a:lnTo>
                    <a:pt x="1830" y="422"/>
                  </a:lnTo>
                  <a:lnTo>
                    <a:pt x="1828" y="424"/>
                  </a:lnTo>
                  <a:lnTo>
                    <a:pt x="1827" y="425"/>
                  </a:lnTo>
                  <a:lnTo>
                    <a:pt x="1826" y="427"/>
                  </a:lnTo>
                  <a:lnTo>
                    <a:pt x="1827" y="430"/>
                  </a:lnTo>
                  <a:lnTo>
                    <a:pt x="1829" y="433"/>
                  </a:lnTo>
                  <a:lnTo>
                    <a:pt x="1830" y="436"/>
                  </a:lnTo>
                  <a:lnTo>
                    <a:pt x="1831" y="442"/>
                  </a:lnTo>
                  <a:lnTo>
                    <a:pt x="1835" y="460"/>
                  </a:lnTo>
                  <a:lnTo>
                    <a:pt x="1834" y="463"/>
                  </a:lnTo>
                  <a:lnTo>
                    <a:pt x="1833" y="476"/>
                  </a:lnTo>
                  <a:lnTo>
                    <a:pt x="1833" y="478"/>
                  </a:lnTo>
                  <a:lnTo>
                    <a:pt x="1833" y="482"/>
                  </a:lnTo>
                  <a:lnTo>
                    <a:pt x="1833" y="485"/>
                  </a:lnTo>
                  <a:lnTo>
                    <a:pt x="1834" y="485"/>
                  </a:lnTo>
                  <a:lnTo>
                    <a:pt x="1835" y="487"/>
                  </a:lnTo>
                  <a:lnTo>
                    <a:pt x="1835" y="488"/>
                  </a:lnTo>
                  <a:lnTo>
                    <a:pt x="1835" y="490"/>
                  </a:lnTo>
                  <a:lnTo>
                    <a:pt x="1835" y="492"/>
                  </a:lnTo>
                  <a:lnTo>
                    <a:pt x="1834" y="495"/>
                  </a:lnTo>
                  <a:lnTo>
                    <a:pt x="1833" y="500"/>
                  </a:lnTo>
                  <a:lnTo>
                    <a:pt x="1832" y="502"/>
                  </a:lnTo>
                  <a:lnTo>
                    <a:pt x="1830" y="504"/>
                  </a:lnTo>
                  <a:lnTo>
                    <a:pt x="1830" y="505"/>
                  </a:lnTo>
                  <a:lnTo>
                    <a:pt x="1830" y="508"/>
                  </a:lnTo>
                  <a:lnTo>
                    <a:pt x="1829" y="511"/>
                  </a:lnTo>
                  <a:lnTo>
                    <a:pt x="1827" y="511"/>
                  </a:lnTo>
                  <a:lnTo>
                    <a:pt x="1826" y="513"/>
                  </a:lnTo>
                  <a:lnTo>
                    <a:pt x="1823" y="513"/>
                  </a:lnTo>
                  <a:lnTo>
                    <a:pt x="1821" y="513"/>
                  </a:lnTo>
                  <a:lnTo>
                    <a:pt x="1818" y="513"/>
                  </a:lnTo>
                  <a:lnTo>
                    <a:pt x="1814" y="515"/>
                  </a:lnTo>
                  <a:lnTo>
                    <a:pt x="1811" y="516"/>
                  </a:lnTo>
                  <a:lnTo>
                    <a:pt x="1810" y="517"/>
                  </a:lnTo>
                  <a:lnTo>
                    <a:pt x="1809" y="518"/>
                  </a:lnTo>
                  <a:lnTo>
                    <a:pt x="1808" y="519"/>
                  </a:lnTo>
                  <a:lnTo>
                    <a:pt x="1809" y="520"/>
                  </a:lnTo>
                  <a:lnTo>
                    <a:pt x="1812" y="521"/>
                  </a:lnTo>
                  <a:lnTo>
                    <a:pt x="1814" y="523"/>
                  </a:lnTo>
                  <a:lnTo>
                    <a:pt x="1814" y="525"/>
                  </a:lnTo>
                  <a:lnTo>
                    <a:pt x="1812" y="527"/>
                  </a:lnTo>
                  <a:lnTo>
                    <a:pt x="1811" y="525"/>
                  </a:lnTo>
                  <a:lnTo>
                    <a:pt x="1810" y="524"/>
                  </a:lnTo>
                  <a:lnTo>
                    <a:pt x="1806" y="523"/>
                  </a:lnTo>
                  <a:lnTo>
                    <a:pt x="1805" y="520"/>
                  </a:lnTo>
                  <a:lnTo>
                    <a:pt x="1803" y="518"/>
                  </a:lnTo>
                  <a:lnTo>
                    <a:pt x="1803" y="512"/>
                  </a:lnTo>
                  <a:lnTo>
                    <a:pt x="1803" y="511"/>
                  </a:lnTo>
                  <a:lnTo>
                    <a:pt x="1800" y="510"/>
                  </a:lnTo>
                  <a:lnTo>
                    <a:pt x="1799" y="508"/>
                  </a:lnTo>
                  <a:lnTo>
                    <a:pt x="1798" y="508"/>
                  </a:lnTo>
                  <a:lnTo>
                    <a:pt x="1796" y="508"/>
                  </a:lnTo>
                  <a:lnTo>
                    <a:pt x="1794" y="508"/>
                  </a:lnTo>
                  <a:lnTo>
                    <a:pt x="1793" y="507"/>
                  </a:lnTo>
                  <a:lnTo>
                    <a:pt x="1792" y="507"/>
                  </a:lnTo>
                  <a:lnTo>
                    <a:pt x="1791" y="508"/>
                  </a:lnTo>
                  <a:lnTo>
                    <a:pt x="1790" y="511"/>
                  </a:lnTo>
                  <a:lnTo>
                    <a:pt x="1788" y="516"/>
                  </a:lnTo>
                  <a:lnTo>
                    <a:pt x="1788" y="519"/>
                  </a:lnTo>
                  <a:lnTo>
                    <a:pt x="1787" y="524"/>
                  </a:lnTo>
                  <a:lnTo>
                    <a:pt x="1786" y="529"/>
                  </a:lnTo>
                  <a:lnTo>
                    <a:pt x="1786" y="530"/>
                  </a:lnTo>
                  <a:lnTo>
                    <a:pt x="1783" y="530"/>
                  </a:lnTo>
                  <a:lnTo>
                    <a:pt x="1783" y="531"/>
                  </a:lnTo>
                  <a:lnTo>
                    <a:pt x="1781" y="533"/>
                  </a:lnTo>
                  <a:lnTo>
                    <a:pt x="1780" y="533"/>
                  </a:lnTo>
                  <a:lnTo>
                    <a:pt x="1779" y="532"/>
                  </a:lnTo>
                  <a:lnTo>
                    <a:pt x="1777" y="531"/>
                  </a:lnTo>
                  <a:lnTo>
                    <a:pt x="1775" y="530"/>
                  </a:lnTo>
                  <a:lnTo>
                    <a:pt x="1774" y="532"/>
                  </a:lnTo>
                  <a:lnTo>
                    <a:pt x="1772" y="534"/>
                  </a:lnTo>
                  <a:lnTo>
                    <a:pt x="1770" y="536"/>
                  </a:lnTo>
                  <a:lnTo>
                    <a:pt x="1770" y="538"/>
                  </a:lnTo>
                  <a:lnTo>
                    <a:pt x="1770" y="540"/>
                  </a:lnTo>
                  <a:lnTo>
                    <a:pt x="1767" y="542"/>
                  </a:lnTo>
                  <a:lnTo>
                    <a:pt x="1765" y="543"/>
                  </a:lnTo>
                  <a:lnTo>
                    <a:pt x="1762" y="546"/>
                  </a:lnTo>
                  <a:lnTo>
                    <a:pt x="1761" y="548"/>
                  </a:lnTo>
                  <a:lnTo>
                    <a:pt x="1758" y="548"/>
                  </a:lnTo>
                  <a:lnTo>
                    <a:pt x="1755" y="547"/>
                  </a:lnTo>
                  <a:lnTo>
                    <a:pt x="1752" y="549"/>
                  </a:lnTo>
                  <a:lnTo>
                    <a:pt x="1745" y="550"/>
                  </a:lnTo>
                  <a:lnTo>
                    <a:pt x="1741" y="548"/>
                  </a:lnTo>
                  <a:lnTo>
                    <a:pt x="1737" y="549"/>
                  </a:lnTo>
                  <a:lnTo>
                    <a:pt x="1733" y="550"/>
                  </a:lnTo>
                  <a:lnTo>
                    <a:pt x="1733" y="552"/>
                  </a:lnTo>
                  <a:lnTo>
                    <a:pt x="1733" y="554"/>
                  </a:lnTo>
                  <a:lnTo>
                    <a:pt x="1733" y="556"/>
                  </a:lnTo>
                  <a:lnTo>
                    <a:pt x="1734" y="556"/>
                  </a:lnTo>
                  <a:lnTo>
                    <a:pt x="1736" y="559"/>
                  </a:lnTo>
                  <a:lnTo>
                    <a:pt x="1737" y="562"/>
                  </a:lnTo>
                  <a:lnTo>
                    <a:pt x="1740" y="564"/>
                  </a:lnTo>
                  <a:lnTo>
                    <a:pt x="1740" y="567"/>
                  </a:lnTo>
                  <a:lnTo>
                    <a:pt x="1741" y="568"/>
                  </a:lnTo>
                  <a:lnTo>
                    <a:pt x="1740" y="571"/>
                  </a:lnTo>
                  <a:lnTo>
                    <a:pt x="1738" y="574"/>
                  </a:lnTo>
                  <a:lnTo>
                    <a:pt x="1736" y="576"/>
                  </a:lnTo>
                  <a:lnTo>
                    <a:pt x="1735" y="576"/>
                  </a:lnTo>
                  <a:lnTo>
                    <a:pt x="1733" y="574"/>
                  </a:lnTo>
                  <a:lnTo>
                    <a:pt x="1732" y="573"/>
                  </a:lnTo>
                  <a:lnTo>
                    <a:pt x="1729" y="573"/>
                  </a:lnTo>
                  <a:lnTo>
                    <a:pt x="1722" y="573"/>
                  </a:lnTo>
                  <a:lnTo>
                    <a:pt x="1718" y="573"/>
                  </a:lnTo>
                  <a:lnTo>
                    <a:pt x="1716" y="571"/>
                  </a:lnTo>
                  <a:lnTo>
                    <a:pt x="1713" y="571"/>
                  </a:lnTo>
                  <a:lnTo>
                    <a:pt x="1708" y="570"/>
                  </a:lnTo>
                  <a:lnTo>
                    <a:pt x="1706" y="570"/>
                  </a:lnTo>
                  <a:lnTo>
                    <a:pt x="1704" y="568"/>
                  </a:lnTo>
                  <a:lnTo>
                    <a:pt x="1704" y="567"/>
                  </a:lnTo>
                  <a:lnTo>
                    <a:pt x="1702" y="565"/>
                  </a:lnTo>
                  <a:lnTo>
                    <a:pt x="1702" y="563"/>
                  </a:lnTo>
                  <a:lnTo>
                    <a:pt x="1700" y="560"/>
                  </a:lnTo>
                  <a:lnTo>
                    <a:pt x="1698" y="559"/>
                  </a:lnTo>
                  <a:lnTo>
                    <a:pt x="1696" y="558"/>
                  </a:lnTo>
                  <a:lnTo>
                    <a:pt x="1695" y="560"/>
                  </a:lnTo>
                  <a:lnTo>
                    <a:pt x="1693" y="562"/>
                  </a:lnTo>
                  <a:lnTo>
                    <a:pt x="1691" y="561"/>
                  </a:lnTo>
                  <a:lnTo>
                    <a:pt x="1691" y="562"/>
                  </a:lnTo>
                  <a:lnTo>
                    <a:pt x="1690" y="563"/>
                  </a:lnTo>
                  <a:lnTo>
                    <a:pt x="1687" y="565"/>
                  </a:lnTo>
                  <a:lnTo>
                    <a:pt x="1686" y="567"/>
                  </a:lnTo>
                  <a:lnTo>
                    <a:pt x="1685" y="571"/>
                  </a:lnTo>
                  <a:lnTo>
                    <a:pt x="1684" y="575"/>
                  </a:lnTo>
                  <a:lnTo>
                    <a:pt x="1684" y="577"/>
                  </a:lnTo>
                  <a:lnTo>
                    <a:pt x="1682" y="577"/>
                  </a:lnTo>
                  <a:lnTo>
                    <a:pt x="1681" y="578"/>
                  </a:lnTo>
                  <a:lnTo>
                    <a:pt x="1678" y="582"/>
                  </a:lnTo>
                  <a:lnTo>
                    <a:pt x="1676" y="586"/>
                  </a:lnTo>
                  <a:lnTo>
                    <a:pt x="1673" y="589"/>
                  </a:lnTo>
                  <a:lnTo>
                    <a:pt x="1671" y="591"/>
                  </a:lnTo>
                  <a:lnTo>
                    <a:pt x="1670" y="593"/>
                  </a:lnTo>
                  <a:lnTo>
                    <a:pt x="1668" y="596"/>
                  </a:lnTo>
                  <a:lnTo>
                    <a:pt x="1664" y="597"/>
                  </a:lnTo>
                  <a:lnTo>
                    <a:pt x="1661" y="597"/>
                  </a:lnTo>
                  <a:lnTo>
                    <a:pt x="1659" y="598"/>
                  </a:lnTo>
                  <a:lnTo>
                    <a:pt x="1658" y="599"/>
                  </a:lnTo>
                  <a:lnTo>
                    <a:pt x="1657" y="601"/>
                  </a:lnTo>
                  <a:lnTo>
                    <a:pt x="1657" y="602"/>
                  </a:lnTo>
                  <a:lnTo>
                    <a:pt x="1655" y="602"/>
                  </a:lnTo>
                  <a:lnTo>
                    <a:pt x="1654" y="603"/>
                  </a:lnTo>
                  <a:lnTo>
                    <a:pt x="1649" y="606"/>
                  </a:lnTo>
                  <a:lnTo>
                    <a:pt x="1646" y="607"/>
                  </a:lnTo>
                  <a:lnTo>
                    <a:pt x="1642" y="609"/>
                  </a:lnTo>
                  <a:lnTo>
                    <a:pt x="1638" y="611"/>
                  </a:lnTo>
                  <a:lnTo>
                    <a:pt x="1637" y="612"/>
                  </a:lnTo>
                  <a:lnTo>
                    <a:pt x="1637" y="613"/>
                  </a:lnTo>
                  <a:lnTo>
                    <a:pt x="1636" y="614"/>
                  </a:lnTo>
                  <a:lnTo>
                    <a:pt x="1634" y="615"/>
                  </a:lnTo>
                  <a:lnTo>
                    <a:pt x="1633" y="615"/>
                  </a:lnTo>
                  <a:lnTo>
                    <a:pt x="1628" y="618"/>
                  </a:lnTo>
                  <a:lnTo>
                    <a:pt x="1627" y="620"/>
                  </a:lnTo>
                  <a:lnTo>
                    <a:pt x="1619" y="626"/>
                  </a:lnTo>
                  <a:lnTo>
                    <a:pt x="1616" y="630"/>
                  </a:lnTo>
                  <a:lnTo>
                    <a:pt x="1616" y="633"/>
                  </a:lnTo>
                  <a:lnTo>
                    <a:pt x="1615" y="633"/>
                  </a:lnTo>
                  <a:lnTo>
                    <a:pt x="1613" y="637"/>
                  </a:lnTo>
                  <a:lnTo>
                    <a:pt x="1608" y="641"/>
                  </a:lnTo>
                  <a:lnTo>
                    <a:pt x="1597" y="641"/>
                  </a:lnTo>
                  <a:lnTo>
                    <a:pt x="1593" y="639"/>
                  </a:lnTo>
                  <a:lnTo>
                    <a:pt x="1592" y="641"/>
                  </a:lnTo>
                  <a:lnTo>
                    <a:pt x="1591" y="642"/>
                  </a:lnTo>
                  <a:lnTo>
                    <a:pt x="1588" y="643"/>
                  </a:lnTo>
                  <a:lnTo>
                    <a:pt x="1583" y="644"/>
                  </a:lnTo>
                  <a:lnTo>
                    <a:pt x="1581" y="645"/>
                  </a:lnTo>
                  <a:lnTo>
                    <a:pt x="1580" y="647"/>
                  </a:lnTo>
                  <a:lnTo>
                    <a:pt x="1574" y="647"/>
                  </a:lnTo>
                  <a:lnTo>
                    <a:pt x="1571" y="649"/>
                  </a:lnTo>
                  <a:lnTo>
                    <a:pt x="1567" y="650"/>
                  </a:lnTo>
                  <a:lnTo>
                    <a:pt x="1551" y="660"/>
                  </a:lnTo>
                  <a:lnTo>
                    <a:pt x="1548" y="664"/>
                  </a:lnTo>
                  <a:lnTo>
                    <a:pt x="1544" y="669"/>
                  </a:lnTo>
                  <a:lnTo>
                    <a:pt x="1542" y="671"/>
                  </a:lnTo>
                  <a:lnTo>
                    <a:pt x="1540" y="672"/>
                  </a:lnTo>
                  <a:lnTo>
                    <a:pt x="1538" y="673"/>
                  </a:lnTo>
                  <a:lnTo>
                    <a:pt x="1536" y="675"/>
                  </a:lnTo>
                  <a:lnTo>
                    <a:pt x="1534" y="675"/>
                  </a:lnTo>
                  <a:lnTo>
                    <a:pt x="1533" y="674"/>
                  </a:lnTo>
                  <a:lnTo>
                    <a:pt x="1530" y="675"/>
                  </a:lnTo>
                  <a:lnTo>
                    <a:pt x="1529" y="677"/>
                  </a:lnTo>
                  <a:lnTo>
                    <a:pt x="1530" y="679"/>
                  </a:lnTo>
                  <a:lnTo>
                    <a:pt x="1529" y="680"/>
                  </a:lnTo>
                  <a:lnTo>
                    <a:pt x="1525" y="682"/>
                  </a:lnTo>
                  <a:lnTo>
                    <a:pt x="1519" y="683"/>
                  </a:lnTo>
                  <a:lnTo>
                    <a:pt x="1516" y="684"/>
                  </a:lnTo>
                  <a:lnTo>
                    <a:pt x="1516" y="685"/>
                  </a:lnTo>
                  <a:lnTo>
                    <a:pt x="1514" y="686"/>
                  </a:lnTo>
                  <a:lnTo>
                    <a:pt x="1512" y="682"/>
                  </a:lnTo>
                  <a:lnTo>
                    <a:pt x="1512" y="678"/>
                  </a:lnTo>
                  <a:lnTo>
                    <a:pt x="1515" y="677"/>
                  </a:lnTo>
                  <a:lnTo>
                    <a:pt x="1517" y="677"/>
                  </a:lnTo>
                  <a:lnTo>
                    <a:pt x="1530" y="671"/>
                  </a:lnTo>
                  <a:lnTo>
                    <a:pt x="1529" y="666"/>
                  </a:lnTo>
                  <a:lnTo>
                    <a:pt x="1530" y="664"/>
                  </a:lnTo>
                  <a:lnTo>
                    <a:pt x="1533" y="661"/>
                  </a:lnTo>
                  <a:lnTo>
                    <a:pt x="1535" y="659"/>
                  </a:lnTo>
                  <a:lnTo>
                    <a:pt x="1534" y="658"/>
                  </a:lnTo>
                  <a:lnTo>
                    <a:pt x="1525" y="660"/>
                  </a:lnTo>
                  <a:lnTo>
                    <a:pt x="1520" y="660"/>
                  </a:lnTo>
                  <a:lnTo>
                    <a:pt x="1517" y="659"/>
                  </a:lnTo>
                  <a:lnTo>
                    <a:pt x="1518" y="656"/>
                  </a:lnTo>
                  <a:lnTo>
                    <a:pt x="1518" y="654"/>
                  </a:lnTo>
                  <a:lnTo>
                    <a:pt x="1517" y="652"/>
                  </a:lnTo>
                  <a:lnTo>
                    <a:pt x="1522" y="649"/>
                  </a:lnTo>
                  <a:lnTo>
                    <a:pt x="1524" y="649"/>
                  </a:lnTo>
                  <a:lnTo>
                    <a:pt x="1525" y="649"/>
                  </a:lnTo>
                  <a:lnTo>
                    <a:pt x="1525" y="647"/>
                  </a:lnTo>
                  <a:lnTo>
                    <a:pt x="1524" y="644"/>
                  </a:lnTo>
                  <a:lnTo>
                    <a:pt x="1525" y="640"/>
                  </a:lnTo>
                  <a:lnTo>
                    <a:pt x="1534" y="636"/>
                  </a:lnTo>
                  <a:lnTo>
                    <a:pt x="1536" y="632"/>
                  </a:lnTo>
                  <a:lnTo>
                    <a:pt x="1540" y="628"/>
                  </a:lnTo>
                  <a:lnTo>
                    <a:pt x="1547" y="619"/>
                  </a:lnTo>
                  <a:lnTo>
                    <a:pt x="1547" y="617"/>
                  </a:lnTo>
                  <a:lnTo>
                    <a:pt x="1549" y="613"/>
                  </a:lnTo>
                  <a:lnTo>
                    <a:pt x="1549" y="611"/>
                  </a:lnTo>
                  <a:lnTo>
                    <a:pt x="1546" y="609"/>
                  </a:lnTo>
                  <a:lnTo>
                    <a:pt x="1545" y="605"/>
                  </a:lnTo>
                  <a:lnTo>
                    <a:pt x="1536" y="598"/>
                  </a:lnTo>
                  <a:lnTo>
                    <a:pt x="1535" y="593"/>
                  </a:lnTo>
                  <a:lnTo>
                    <a:pt x="1534" y="593"/>
                  </a:lnTo>
                  <a:lnTo>
                    <a:pt x="1533" y="597"/>
                  </a:lnTo>
                  <a:lnTo>
                    <a:pt x="1532" y="598"/>
                  </a:lnTo>
                  <a:lnTo>
                    <a:pt x="1528" y="598"/>
                  </a:lnTo>
                  <a:lnTo>
                    <a:pt x="1526" y="597"/>
                  </a:lnTo>
                  <a:lnTo>
                    <a:pt x="1514" y="596"/>
                  </a:lnTo>
                  <a:lnTo>
                    <a:pt x="1512" y="598"/>
                  </a:lnTo>
                  <a:lnTo>
                    <a:pt x="1509" y="603"/>
                  </a:lnTo>
                  <a:lnTo>
                    <a:pt x="1506" y="605"/>
                  </a:lnTo>
                  <a:lnTo>
                    <a:pt x="1504" y="607"/>
                  </a:lnTo>
                  <a:lnTo>
                    <a:pt x="1501" y="609"/>
                  </a:lnTo>
                  <a:lnTo>
                    <a:pt x="1492" y="624"/>
                  </a:lnTo>
                  <a:lnTo>
                    <a:pt x="1488" y="625"/>
                  </a:lnTo>
                  <a:lnTo>
                    <a:pt x="1472" y="634"/>
                  </a:lnTo>
                  <a:lnTo>
                    <a:pt x="1464" y="637"/>
                  </a:lnTo>
                  <a:lnTo>
                    <a:pt x="1457" y="644"/>
                  </a:lnTo>
                  <a:lnTo>
                    <a:pt x="1455" y="648"/>
                  </a:lnTo>
                  <a:lnTo>
                    <a:pt x="1454" y="652"/>
                  </a:lnTo>
                  <a:lnTo>
                    <a:pt x="1453" y="658"/>
                  </a:lnTo>
                  <a:lnTo>
                    <a:pt x="1446" y="666"/>
                  </a:lnTo>
                  <a:lnTo>
                    <a:pt x="1444" y="667"/>
                  </a:lnTo>
                  <a:lnTo>
                    <a:pt x="1442" y="668"/>
                  </a:lnTo>
                  <a:lnTo>
                    <a:pt x="1440" y="667"/>
                  </a:lnTo>
                  <a:lnTo>
                    <a:pt x="1437" y="668"/>
                  </a:lnTo>
                  <a:lnTo>
                    <a:pt x="1433" y="667"/>
                  </a:lnTo>
                  <a:lnTo>
                    <a:pt x="1428" y="670"/>
                  </a:lnTo>
                  <a:lnTo>
                    <a:pt x="1422" y="672"/>
                  </a:lnTo>
                  <a:lnTo>
                    <a:pt x="1418" y="667"/>
                  </a:lnTo>
                  <a:lnTo>
                    <a:pt x="1414" y="666"/>
                  </a:lnTo>
                  <a:lnTo>
                    <a:pt x="1409" y="667"/>
                  </a:lnTo>
                  <a:lnTo>
                    <a:pt x="1407" y="669"/>
                  </a:lnTo>
                  <a:lnTo>
                    <a:pt x="1401" y="681"/>
                  </a:lnTo>
                  <a:lnTo>
                    <a:pt x="1399" y="688"/>
                  </a:lnTo>
                  <a:lnTo>
                    <a:pt x="1399" y="690"/>
                  </a:lnTo>
                  <a:lnTo>
                    <a:pt x="1402" y="698"/>
                  </a:lnTo>
                  <a:lnTo>
                    <a:pt x="1406" y="703"/>
                  </a:lnTo>
                  <a:lnTo>
                    <a:pt x="1414" y="708"/>
                  </a:lnTo>
                  <a:lnTo>
                    <a:pt x="1430" y="712"/>
                  </a:lnTo>
                  <a:lnTo>
                    <a:pt x="1434" y="710"/>
                  </a:lnTo>
                  <a:lnTo>
                    <a:pt x="1438" y="710"/>
                  </a:lnTo>
                  <a:lnTo>
                    <a:pt x="1443" y="713"/>
                  </a:lnTo>
                  <a:lnTo>
                    <a:pt x="1446" y="719"/>
                  </a:lnTo>
                  <a:lnTo>
                    <a:pt x="1446" y="723"/>
                  </a:lnTo>
                  <a:lnTo>
                    <a:pt x="1446" y="724"/>
                  </a:lnTo>
                  <a:lnTo>
                    <a:pt x="1447" y="725"/>
                  </a:lnTo>
                  <a:lnTo>
                    <a:pt x="1448" y="727"/>
                  </a:lnTo>
                  <a:lnTo>
                    <a:pt x="1446" y="729"/>
                  </a:lnTo>
                  <a:lnTo>
                    <a:pt x="1444" y="730"/>
                  </a:lnTo>
                  <a:lnTo>
                    <a:pt x="1443" y="735"/>
                  </a:lnTo>
                  <a:lnTo>
                    <a:pt x="1443" y="742"/>
                  </a:lnTo>
                  <a:lnTo>
                    <a:pt x="1445" y="745"/>
                  </a:lnTo>
                  <a:lnTo>
                    <a:pt x="1449" y="747"/>
                  </a:lnTo>
                  <a:lnTo>
                    <a:pt x="1454" y="750"/>
                  </a:lnTo>
                  <a:lnTo>
                    <a:pt x="1459" y="750"/>
                  </a:lnTo>
                  <a:lnTo>
                    <a:pt x="1469" y="749"/>
                  </a:lnTo>
                  <a:lnTo>
                    <a:pt x="1473" y="745"/>
                  </a:lnTo>
                  <a:lnTo>
                    <a:pt x="1473" y="743"/>
                  </a:lnTo>
                  <a:lnTo>
                    <a:pt x="1473" y="741"/>
                  </a:lnTo>
                  <a:lnTo>
                    <a:pt x="1482" y="735"/>
                  </a:lnTo>
                  <a:lnTo>
                    <a:pt x="1487" y="730"/>
                  </a:lnTo>
                  <a:lnTo>
                    <a:pt x="1486" y="729"/>
                  </a:lnTo>
                  <a:lnTo>
                    <a:pt x="1485" y="728"/>
                  </a:lnTo>
                  <a:lnTo>
                    <a:pt x="1486" y="728"/>
                  </a:lnTo>
                  <a:lnTo>
                    <a:pt x="1488" y="727"/>
                  </a:lnTo>
                  <a:lnTo>
                    <a:pt x="1501" y="722"/>
                  </a:lnTo>
                  <a:lnTo>
                    <a:pt x="1511" y="726"/>
                  </a:lnTo>
                  <a:lnTo>
                    <a:pt x="1516" y="732"/>
                  </a:lnTo>
                  <a:lnTo>
                    <a:pt x="1521" y="732"/>
                  </a:lnTo>
                  <a:lnTo>
                    <a:pt x="1524" y="735"/>
                  </a:lnTo>
                  <a:lnTo>
                    <a:pt x="1529" y="737"/>
                  </a:lnTo>
                  <a:lnTo>
                    <a:pt x="1534" y="737"/>
                  </a:lnTo>
                  <a:lnTo>
                    <a:pt x="1539" y="738"/>
                  </a:lnTo>
                  <a:lnTo>
                    <a:pt x="1541" y="735"/>
                  </a:lnTo>
                  <a:lnTo>
                    <a:pt x="1542" y="734"/>
                  </a:lnTo>
                  <a:lnTo>
                    <a:pt x="1544" y="735"/>
                  </a:lnTo>
                  <a:lnTo>
                    <a:pt x="1546" y="737"/>
                  </a:lnTo>
                  <a:lnTo>
                    <a:pt x="1551" y="739"/>
                  </a:lnTo>
                  <a:lnTo>
                    <a:pt x="1556" y="739"/>
                  </a:lnTo>
                  <a:lnTo>
                    <a:pt x="1559" y="738"/>
                  </a:lnTo>
                  <a:lnTo>
                    <a:pt x="1562" y="739"/>
                  </a:lnTo>
                  <a:lnTo>
                    <a:pt x="1559" y="743"/>
                  </a:lnTo>
                  <a:lnTo>
                    <a:pt x="1559" y="748"/>
                  </a:lnTo>
                  <a:lnTo>
                    <a:pt x="1557" y="750"/>
                  </a:lnTo>
                  <a:lnTo>
                    <a:pt x="1555" y="752"/>
                  </a:lnTo>
                  <a:lnTo>
                    <a:pt x="1556" y="754"/>
                  </a:lnTo>
                  <a:lnTo>
                    <a:pt x="1557" y="755"/>
                  </a:lnTo>
                  <a:lnTo>
                    <a:pt x="1557" y="757"/>
                  </a:lnTo>
                  <a:lnTo>
                    <a:pt x="1555" y="759"/>
                  </a:lnTo>
                  <a:lnTo>
                    <a:pt x="1551" y="762"/>
                  </a:lnTo>
                  <a:lnTo>
                    <a:pt x="1549" y="762"/>
                  </a:lnTo>
                  <a:lnTo>
                    <a:pt x="1548" y="761"/>
                  </a:lnTo>
                  <a:lnTo>
                    <a:pt x="1548" y="760"/>
                  </a:lnTo>
                  <a:lnTo>
                    <a:pt x="1547" y="758"/>
                  </a:lnTo>
                  <a:lnTo>
                    <a:pt x="1546" y="757"/>
                  </a:lnTo>
                  <a:lnTo>
                    <a:pt x="1542" y="757"/>
                  </a:lnTo>
                  <a:lnTo>
                    <a:pt x="1539" y="757"/>
                  </a:lnTo>
                  <a:lnTo>
                    <a:pt x="1530" y="762"/>
                  </a:lnTo>
                  <a:lnTo>
                    <a:pt x="1522" y="766"/>
                  </a:lnTo>
                  <a:lnTo>
                    <a:pt x="1513" y="769"/>
                  </a:lnTo>
                  <a:lnTo>
                    <a:pt x="1511" y="771"/>
                  </a:lnTo>
                  <a:lnTo>
                    <a:pt x="1508" y="771"/>
                  </a:lnTo>
                  <a:lnTo>
                    <a:pt x="1505" y="770"/>
                  </a:lnTo>
                  <a:lnTo>
                    <a:pt x="1503" y="770"/>
                  </a:lnTo>
                  <a:lnTo>
                    <a:pt x="1502" y="771"/>
                  </a:lnTo>
                  <a:lnTo>
                    <a:pt x="1505" y="773"/>
                  </a:lnTo>
                  <a:lnTo>
                    <a:pt x="1506" y="776"/>
                  </a:lnTo>
                  <a:lnTo>
                    <a:pt x="1506" y="777"/>
                  </a:lnTo>
                  <a:lnTo>
                    <a:pt x="1504" y="778"/>
                  </a:lnTo>
                  <a:lnTo>
                    <a:pt x="1501" y="777"/>
                  </a:lnTo>
                  <a:lnTo>
                    <a:pt x="1500" y="779"/>
                  </a:lnTo>
                  <a:lnTo>
                    <a:pt x="1498" y="781"/>
                  </a:lnTo>
                  <a:lnTo>
                    <a:pt x="1498" y="788"/>
                  </a:lnTo>
                  <a:lnTo>
                    <a:pt x="1497" y="790"/>
                  </a:lnTo>
                  <a:lnTo>
                    <a:pt x="1493" y="790"/>
                  </a:lnTo>
                  <a:lnTo>
                    <a:pt x="1489" y="793"/>
                  </a:lnTo>
                  <a:lnTo>
                    <a:pt x="1488" y="792"/>
                  </a:lnTo>
                  <a:lnTo>
                    <a:pt x="1487" y="790"/>
                  </a:lnTo>
                  <a:lnTo>
                    <a:pt x="1488" y="787"/>
                  </a:lnTo>
                  <a:lnTo>
                    <a:pt x="1487" y="786"/>
                  </a:lnTo>
                  <a:lnTo>
                    <a:pt x="1485" y="786"/>
                  </a:lnTo>
                  <a:lnTo>
                    <a:pt x="1482" y="787"/>
                  </a:lnTo>
                  <a:lnTo>
                    <a:pt x="1481" y="788"/>
                  </a:lnTo>
                  <a:lnTo>
                    <a:pt x="1480" y="790"/>
                  </a:lnTo>
                  <a:lnTo>
                    <a:pt x="1482" y="794"/>
                  </a:lnTo>
                  <a:lnTo>
                    <a:pt x="1485" y="795"/>
                  </a:lnTo>
                  <a:lnTo>
                    <a:pt x="1486" y="795"/>
                  </a:lnTo>
                  <a:lnTo>
                    <a:pt x="1483" y="797"/>
                  </a:lnTo>
                  <a:lnTo>
                    <a:pt x="1479" y="800"/>
                  </a:lnTo>
                  <a:lnTo>
                    <a:pt x="1477" y="803"/>
                  </a:lnTo>
                  <a:lnTo>
                    <a:pt x="1476" y="805"/>
                  </a:lnTo>
                  <a:lnTo>
                    <a:pt x="1474" y="807"/>
                  </a:lnTo>
                  <a:lnTo>
                    <a:pt x="1472" y="809"/>
                  </a:lnTo>
                  <a:lnTo>
                    <a:pt x="1471" y="810"/>
                  </a:lnTo>
                  <a:lnTo>
                    <a:pt x="1468" y="810"/>
                  </a:lnTo>
                  <a:lnTo>
                    <a:pt x="1465" y="815"/>
                  </a:lnTo>
                  <a:lnTo>
                    <a:pt x="1461" y="820"/>
                  </a:lnTo>
                  <a:lnTo>
                    <a:pt x="1459" y="822"/>
                  </a:lnTo>
                  <a:lnTo>
                    <a:pt x="1456" y="829"/>
                  </a:lnTo>
                  <a:lnTo>
                    <a:pt x="1452" y="833"/>
                  </a:lnTo>
                  <a:lnTo>
                    <a:pt x="1450" y="839"/>
                  </a:lnTo>
                  <a:lnTo>
                    <a:pt x="1451" y="844"/>
                  </a:lnTo>
                  <a:lnTo>
                    <a:pt x="1456" y="844"/>
                  </a:lnTo>
                  <a:lnTo>
                    <a:pt x="1459" y="845"/>
                  </a:lnTo>
                  <a:lnTo>
                    <a:pt x="1464" y="850"/>
                  </a:lnTo>
                  <a:lnTo>
                    <a:pt x="1470" y="853"/>
                  </a:lnTo>
                  <a:lnTo>
                    <a:pt x="1476" y="855"/>
                  </a:lnTo>
                  <a:lnTo>
                    <a:pt x="1483" y="860"/>
                  </a:lnTo>
                  <a:lnTo>
                    <a:pt x="1485" y="862"/>
                  </a:lnTo>
                  <a:lnTo>
                    <a:pt x="1487" y="866"/>
                  </a:lnTo>
                  <a:lnTo>
                    <a:pt x="1490" y="877"/>
                  </a:lnTo>
                  <a:lnTo>
                    <a:pt x="1493" y="883"/>
                  </a:lnTo>
                  <a:lnTo>
                    <a:pt x="1493" y="886"/>
                  </a:lnTo>
                  <a:lnTo>
                    <a:pt x="1496" y="891"/>
                  </a:lnTo>
                  <a:lnTo>
                    <a:pt x="1500" y="901"/>
                  </a:lnTo>
                  <a:lnTo>
                    <a:pt x="1504" y="910"/>
                  </a:lnTo>
                  <a:lnTo>
                    <a:pt x="1506" y="916"/>
                  </a:lnTo>
                  <a:lnTo>
                    <a:pt x="1504" y="919"/>
                  </a:lnTo>
                  <a:lnTo>
                    <a:pt x="1504" y="923"/>
                  </a:lnTo>
                  <a:lnTo>
                    <a:pt x="1508" y="927"/>
                  </a:lnTo>
                  <a:lnTo>
                    <a:pt x="1518" y="930"/>
                  </a:lnTo>
                  <a:lnTo>
                    <a:pt x="1520" y="932"/>
                  </a:lnTo>
                  <a:lnTo>
                    <a:pt x="1522" y="934"/>
                  </a:lnTo>
                  <a:lnTo>
                    <a:pt x="1522" y="940"/>
                  </a:lnTo>
                  <a:lnTo>
                    <a:pt x="1523" y="942"/>
                  </a:lnTo>
                  <a:lnTo>
                    <a:pt x="1524" y="943"/>
                  </a:lnTo>
                  <a:lnTo>
                    <a:pt x="1530" y="946"/>
                  </a:lnTo>
                  <a:lnTo>
                    <a:pt x="1533" y="948"/>
                  </a:lnTo>
                  <a:lnTo>
                    <a:pt x="1535" y="951"/>
                  </a:lnTo>
                  <a:lnTo>
                    <a:pt x="1536" y="955"/>
                  </a:lnTo>
                  <a:lnTo>
                    <a:pt x="1536" y="959"/>
                  </a:lnTo>
                  <a:lnTo>
                    <a:pt x="1533" y="959"/>
                  </a:lnTo>
                  <a:lnTo>
                    <a:pt x="1530" y="959"/>
                  </a:lnTo>
                  <a:lnTo>
                    <a:pt x="1520" y="953"/>
                  </a:lnTo>
                  <a:lnTo>
                    <a:pt x="1517" y="953"/>
                  </a:lnTo>
                  <a:lnTo>
                    <a:pt x="1513" y="954"/>
                  </a:lnTo>
                  <a:lnTo>
                    <a:pt x="1508" y="953"/>
                  </a:lnTo>
                  <a:lnTo>
                    <a:pt x="1502" y="946"/>
                  </a:lnTo>
                  <a:lnTo>
                    <a:pt x="1498" y="944"/>
                  </a:lnTo>
                  <a:lnTo>
                    <a:pt x="1493" y="944"/>
                  </a:lnTo>
                  <a:lnTo>
                    <a:pt x="1483" y="949"/>
                  </a:lnTo>
                  <a:lnTo>
                    <a:pt x="1480" y="949"/>
                  </a:lnTo>
                  <a:lnTo>
                    <a:pt x="1479" y="949"/>
                  </a:lnTo>
                  <a:lnTo>
                    <a:pt x="1478" y="950"/>
                  </a:lnTo>
                  <a:lnTo>
                    <a:pt x="1483" y="951"/>
                  </a:lnTo>
                  <a:lnTo>
                    <a:pt x="1488" y="949"/>
                  </a:lnTo>
                  <a:lnTo>
                    <a:pt x="1493" y="947"/>
                  </a:lnTo>
                  <a:lnTo>
                    <a:pt x="1500" y="948"/>
                  </a:lnTo>
                  <a:lnTo>
                    <a:pt x="1501" y="951"/>
                  </a:lnTo>
                  <a:lnTo>
                    <a:pt x="1502" y="954"/>
                  </a:lnTo>
                  <a:lnTo>
                    <a:pt x="1507" y="957"/>
                  </a:lnTo>
                  <a:lnTo>
                    <a:pt x="1511" y="958"/>
                  </a:lnTo>
                  <a:lnTo>
                    <a:pt x="1516" y="962"/>
                  </a:lnTo>
                  <a:lnTo>
                    <a:pt x="1520" y="967"/>
                  </a:lnTo>
                  <a:lnTo>
                    <a:pt x="1529" y="973"/>
                  </a:lnTo>
                  <a:lnTo>
                    <a:pt x="1534" y="979"/>
                  </a:lnTo>
                  <a:lnTo>
                    <a:pt x="1535" y="982"/>
                  </a:lnTo>
                  <a:lnTo>
                    <a:pt x="1537" y="988"/>
                  </a:lnTo>
                  <a:lnTo>
                    <a:pt x="1533" y="990"/>
                  </a:lnTo>
                  <a:lnTo>
                    <a:pt x="1530" y="990"/>
                  </a:lnTo>
                  <a:lnTo>
                    <a:pt x="1526" y="991"/>
                  </a:lnTo>
                  <a:lnTo>
                    <a:pt x="1522" y="993"/>
                  </a:lnTo>
                  <a:lnTo>
                    <a:pt x="1518" y="996"/>
                  </a:lnTo>
                  <a:lnTo>
                    <a:pt x="1509" y="1001"/>
                  </a:lnTo>
                  <a:lnTo>
                    <a:pt x="1507" y="1004"/>
                  </a:lnTo>
                  <a:lnTo>
                    <a:pt x="1506" y="1007"/>
                  </a:lnTo>
                  <a:lnTo>
                    <a:pt x="1503" y="1009"/>
                  </a:lnTo>
                  <a:lnTo>
                    <a:pt x="1497" y="1007"/>
                  </a:lnTo>
                  <a:lnTo>
                    <a:pt x="1491" y="1007"/>
                  </a:lnTo>
                  <a:lnTo>
                    <a:pt x="1485" y="1011"/>
                  </a:lnTo>
                  <a:lnTo>
                    <a:pt x="1483" y="1013"/>
                  </a:lnTo>
                  <a:lnTo>
                    <a:pt x="1484" y="1012"/>
                  </a:lnTo>
                  <a:lnTo>
                    <a:pt x="1485" y="1012"/>
                  </a:lnTo>
                  <a:lnTo>
                    <a:pt x="1488" y="1012"/>
                  </a:lnTo>
                  <a:lnTo>
                    <a:pt x="1493" y="1011"/>
                  </a:lnTo>
                  <a:lnTo>
                    <a:pt x="1497" y="1017"/>
                  </a:lnTo>
                  <a:lnTo>
                    <a:pt x="1506" y="1016"/>
                  </a:lnTo>
                  <a:lnTo>
                    <a:pt x="1513" y="1011"/>
                  </a:lnTo>
                  <a:lnTo>
                    <a:pt x="1517" y="1011"/>
                  </a:lnTo>
                  <a:lnTo>
                    <a:pt x="1520" y="1011"/>
                  </a:lnTo>
                  <a:lnTo>
                    <a:pt x="1523" y="1014"/>
                  </a:lnTo>
                  <a:lnTo>
                    <a:pt x="1530" y="1022"/>
                  </a:lnTo>
                  <a:lnTo>
                    <a:pt x="1534" y="1023"/>
                  </a:lnTo>
                  <a:lnTo>
                    <a:pt x="1539" y="1026"/>
                  </a:lnTo>
                  <a:lnTo>
                    <a:pt x="1541" y="1026"/>
                  </a:lnTo>
                  <a:lnTo>
                    <a:pt x="1543" y="1027"/>
                  </a:lnTo>
                  <a:lnTo>
                    <a:pt x="1537" y="1029"/>
                  </a:lnTo>
                  <a:lnTo>
                    <a:pt x="1530" y="1037"/>
                  </a:lnTo>
                  <a:lnTo>
                    <a:pt x="1527" y="1039"/>
                  </a:lnTo>
                  <a:lnTo>
                    <a:pt x="1524" y="1040"/>
                  </a:lnTo>
                  <a:lnTo>
                    <a:pt x="1531" y="1039"/>
                  </a:lnTo>
                  <a:lnTo>
                    <a:pt x="1535" y="1036"/>
                  </a:lnTo>
                  <a:lnTo>
                    <a:pt x="1537" y="1035"/>
                  </a:lnTo>
                  <a:lnTo>
                    <a:pt x="1539" y="1036"/>
                  </a:lnTo>
                  <a:lnTo>
                    <a:pt x="1540" y="1040"/>
                  </a:lnTo>
                  <a:lnTo>
                    <a:pt x="1538" y="1053"/>
                  </a:lnTo>
                  <a:lnTo>
                    <a:pt x="1536" y="1053"/>
                  </a:lnTo>
                  <a:lnTo>
                    <a:pt x="1534" y="1050"/>
                  </a:lnTo>
                  <a:lnTo>
                    <a:pt x="1531" y="1049"/>
                  </a:lnTo>
                  <a:lnTo>
                    <a:pt x="1529" y="1050"/>
                  </a:lnTo>
                  <a:lnTo>
                    <a:pt x="1526" y="1050"/>
                  </a:lnTo>
                  <a:lnTo>
                    <a:pt x="1524" y="1051"/>
                  </a:lnTo>
                  <a:lnTo>
                    <a:pt x="1523" y="1053"/>
                  </a:lnTo>
                  <a:lnTo>
                    <a:pt x="1525" y="1054"/>
                  </a:lnTo>
                  <a:lnTo>
                    <a:pt x="1530" y="1058"/>
                  </a:lnTo>
                  <a:lnTo>
                    <a:pt x="1530" y="1060"/>
                  </a:lnTo>
                  <a:lnTo>
                    <a:pt x="1529" y="1061"/>
                  </a:lnTo>
                  <a:lnTo>
                    <a:pt x="1526" y="1061"/>
                  </a:lnTo>
                  <a:lnTo>
                    <a:pt x="1530" y="1064"/>
                  </a:lnTo>
                  <a:lnTo>
                    <a:pt x="1529" y="1067"/>
                  </a:lnTo>
                  <a:lnTo>
                    <a:pt x="1528" y="1068"/>
                  </a:lnTo>
                  <a:lnTo>
                    <a:pt x="1525" y="1069"/>
                  </a:lnTo>
                  <a:lnTo>
                    <a:pt x="1524" y="1071"/>
                  </a:lnTo>
                  <a:lnTo>
                    <a:pt x="1526" y="1075"/>
                  </a:lnTo>
                  <a:lnTo>
                    <a:pt x="1528" y="1081"/>
                  </a:lnTo>
                  <a:lnTo>
                    <a:pt x="1528" y="1084"/>
                  </a:lnTo>
                  <a:lnTo>
                    <a:pt x="1525" y="1083"/>
                  </a:lnTo>
                  <a:lnTo>
                    <a:pt x="1520" y="1086"/>
                  </a:lnTo>
                  <a:lnTo>
                    <a:pt x="1517" y="1086"/>
                  </a:lnTo>
                  <a:lnTo>
                    <a:pt x="1516" y="1081"/>
                  </a:lnTo>
                  <a:lnTo>
                    <a:pt x="1513" y="1082"/>
                  </a:lnTo>
                  <a:lnTo>
                    <a:pt x="1512" y="1084"/>
                  </a:lnTo>
                  <a:lnTo>
                    <a:pt x="1510" y="1088"/>
                  </a:lnTo>
                  <a:lnTo>
                    <a:pt x="1507" y="1093"/>
                  </a:lnTo>
                  <a:lnTo>
                    <a:pt x="1505" y="1094"/>
                  </a:lnTo>
                  <a:lnTo>
                    <a:pt x="1503" y="1094"/>
                  </a:lnTo>
                  <a:lnTo>
                    <a:pt x="1501" y="1094"/>
                  </a:lnTo>
                  <a:lnTo>
                    <a:pt x="1501" y="1095"/>
                  </a:lnTo>
                  <a:lnTo>
                    <a:pt x="1503" y="1096"/>
                  </a:lnTo>
                  <a:lnTo>
                    <a:pt x="1503" y="1098"/>
                  </a:lnTo>
                  <a:lnTo>
                    <a:pt x="1499" y="1103"/>
                  </a:lnTo>
                  <a:lnTo>
                    <a:pt x="1498" y="1105"/>
                  </a:lnTo>
                  <a:lnTo>
                    <a:pt x="1498" y="1107"/>
                  </a:lnTo>
                  <a:lnTo>
                    <a:pt x="1496" y="1109"/>
                  </a:lnTo>
                  <a:lnTo>
                    <a:pt x="1497" y="1113"/>
                  </a:lnTo>
                  <a:lnTo>
                    <a:pt x="1496" y="1115"/>
                  </a:lnTo>
                  <a:lnTo>
                    <a:pt x="1494" y="1119"/>
                  </a:lnTo>
                  <a:lnTo>
                    <a:pt x="1492" y="1121"/>
                  </a:lnTo>
                  <a:lnTo>
                    <a:pt x="1489" y="1124"/>
                  </a:lnTo>
                  <a:lnTo>
                    <a:pt x="1486" y="1126"/>
                  </a:lnTo>
                  <a:lnTo>
                    <a:pt x="1481" y="1134"/>
                  </a:lnTo>
                  <a:lnTo>
                    <a:pt x="1480" y="1138"/>
                  </a:lnTo>
                  <a:lnTo>
                    <a:pt x="1480" y="1142"/>
                  </a:lnTo>
                  <a:lnTo>
                    <a:pt x="1478" y="1143"/>
                  </a:lnTo>
                  <a:lnTo>
                    <a:pt x="1476" y="1144"/>
                  </a:lnTo>
                  <a:lnTo>
                    <a:pt x="1473" y="1144"/>
                  </a:lnTo>
                  <a:lnTo>
                    <a:pt x="1473" y="1141"/>
                  </a:lnTo>
                  <a:lnTo>
                    <a:pt x="1472" y="1141"/>
                  </a:lnTo>
                  <a:lnTo>
                    <a:pt x="1471" y="1139"/>
                  </a:lnTo>
                  <a:lnTo>
                    <a:pt x="1471" y="1137"/>
                  </a:lnTo>
                  <a:lnTo>
                    <a:pt x="1471" y="1135"/>
                  </a:lnTo>
                  <a:lnTo>
                    <a:pt x="1470" y="1136"/>
                  </a:lnTo>
                  <a:lnTo>
                    <a:pt x="1470" y="1138"/>
                  </a:lnTo>
                  <a:lnTo>
                    <a:pt x="1468" y="1140"/>
                  </a:lnTo>
                  <a:lnTo>
                    <a:pt x="1466" y="1139"/>
                  </a:lnTo>
                  <a:lnTo>
                    <a:pt x="1464" y="1138"/>
                  </a:lnTo>
                  <a:lnTo>
                    <a:pt x="1464" y="1140"/>
                  </a:lnTo>
                  <a:lnTo>
                    <a:pt x="1465" y="1142"/>
                  </a:lnTo>
                  <a:lnTo>
                    <a:pt x="1465" y="1143"/>
                  </a:lnTo>
                  <a:lnTo>
                    <a:pt x="1468" y="1144"/>
                  </a:lnTo>
                  <a:lnTo>
                    <a:pt x="1470" y="1146"/>
                  </a:lnTo>
                  <a:lnTo>
                    <a:pt x="1471" y="1149"/>
                  </a:lnTo>
                  <a:lnTo>
                    <a:pt x="1472" y="1150"/>
                  </a:lnTo>
                  <a:lnTo>
                    <a:pt x="1473" y="1153"/>
                  </a:lnTo>
                  <a:lnTo>
                    <a:pt x="1473" y="1154"/>
                  </a:lnTo>
                  <a:lnTo>
                    <a:pt x="1470" y="1155"/>
                  </a:lnTo>
                  <a:lnTo>
                    <a:pt x="1467" y="1157"/>
                  </a:lnTo>
                  <a:lnTo>
                    <a:pt x="1463" y="1161"/>
                  </a:lnTo>
                  <a:lnTo>
                    <a:pt x="1460" y="1163"/>
                  </a:lnTo>
                  <a:lnTo>
                    <a:pt x="1457" y="1163"/>
                  </a:lnTo>
                  <a:lnTo>
                    <a:pt x="1455" y="1163"/>
                  </a:lnTo>
                  <a:lnTo>
                    <a:pt x="1453" y="1161"/>
                  </a:lnTo>
                  <a:lnTo>
                    <a:pt x="1449" y="1161"/>
                  </a:lnTo>
                  <a:lnTo>
                    <a:pt x="1454" y="1166"/>
                  </a:lnTo>
                  <a:lnTo>
                    <a:pt x="1455" y="1167"/>
                  </a:lnTo>
                  <a:lnTo>
                    <a:pt x="1459" y="1167"/>
                  </a:lnTo>
                  <a:lnTo>
                    <a:pt x="1461" y="1165"/>
                  </a:lnTo>
                  <a:lnTo>
                    <a:pt x="1465" y="1165"/>
                  </a:lnTo>
                  <a:lnTo>
                    <a:pt x="1466" y="1168"/>
                  </a:lnTo>
                  <a:lnTo>
                    <a:pt x="1465" y="1171"/>
                  </a:lnTo>
                  <a:lnTo>
                    <a:pt x="1463" y="1176"/>
                  </a:lnTo>
                  <a:lnTo>
                    <a:pt x="1462" y="1179"/>
                  </a:lnTo>
                  <a:lnTo>
                    <a:pt x="1465" y="1185"/>
                  </a:lnTo>
                  <a:lnTo>
                    <a:pt x="1465" y="1187"/>
                  </a:lnTo>
                  <a:lnTo>
                    <a:pt x="1464" y="1187"/>
                  </a:lnTo>
                  <a:lnTo>
                    <a:pt x="1461" y="1186"/>
                  </a:lnTo>
                  <a:lnTo>
                    <a:pt x="1459" y="1184"/>
                  </a:lnTo>
                  <a:lnTo>
                    <a:pt x="1456" y="1185"/>
                  </a:lnTo>
                  <a:lnTo>
                    <a:pt x="1454" y="1184"/>
                  </a:lnTo>
                  <a:lnTo>
                    <a:pt x="1451" y="1185"/>
                  </a:lnTo>
                  <a:lnTo>
                    <a:pt x="1449" y="1186"/>
                  </a:lnTo>
                  <a:lnTo>
                    <a:pt x="1451" y="1188"/>
                  </a:lnTo>
                  <a:lnTo>
                    <a:pt x="1453" y="1190"/>
                  </a:lnTo>
                  <a:lnTo>
                    <a:pt x="1454" y="1192"/>
                  </a:lnTo>
                  <a:lnTo>
                    <a:pt x="1453" y="1194"/>
                  </a:lnTo>
                  <a:lnTo>
                    <a:pt x="1446" y="1193"/>
                  </a:lnTo>
                  <a:lnTo>
                    <a:pt x="1444" y="1193"/>
                  </a:lnTo>
                  <a:lnTo>
                    <a:pt x="1442" y="1196"/>
                  </a:lnTo>
                  <a:lnTo>
                    <a:pt x="1444" y="1200"/>
                  </a:lnTo>
                  <a:lnTo>
                    <a:pt x="1442" y="1202"/>
                  </a:lnTo>
                  <a:lnTo>
                    <a:pt x="1440" y="1203"/>
                  </a:lnTo>
                  <a:lnTo>
                    <a:pt x="1436" y="1206"/>
                  </a:lnTo>
                  <a:lnTo>
                    <a:pt x="1433" y="1206"/>
                  </a:lnTo>
                  <a:lnTo>
                    <a:pt x="1433" y="1207"/>
                  </a:lnTo>
                  <a:lnTo>
                    <a:pt x="1435" y="1208"/>
                  </a:lnTo>
                  <a:lnTo>
                    <a:pt x="1436" y="1209"/>
                  </a:lnTo>
                  <a:lnTo>
                    <a:pt x="1434" y="1213"/>
                  </a:lnTo>
                  <a:lnTo>
                    <a:pt x="1431" y="1215"/>
                  </a:lnTo>
                  <a:lnTo>
                    <a:pt x="1426" y="1214"/>
                  </a:lnTo>
                  <a:lnTo>
                    <a:pt x="1422" y="1215"/>
                  </a:lnTo>
                  <a:lnTo>
                    <a:pt x="1419" y="1213"/>
                  </a:lnTo>
                  <a:lnTo>
                    <a:pt x="1416" y="1213"/>
                  </a:lnTo>
                  <a:lnTo>
                    <a:pt x="1414" y="1215"/>
                  </a:lnTo>
                  <a:lnTo>
                    <a:pt x="1413" y="1218"/>
                  </a:lnTo>
                  <a:lnTo>
                    <a:pt x="1411" y="1218"/>
                  </a:lnTo>
                  <a:lnTo>
                    <a:pt x="1409" y="1218"/>
                  </a:lnTo>
                  <a:lnTo>
                    <a:pt x="1408" y="1218"/>
                  </a:lnTo>
                  <a:lnTo>
                    <a:pt x="1408" y="1220"/>
                  </a:lnTo>
                  <a:lnTo>
                    <a:pt x="1409" y="1222"/>
                  </a:lnTo>
                  <a:lnTo>
                    <a:pt x="1414" y="1222"/>
                  </a:lnTo>
                  <a:lnTo>
                    <a:pt x="1414" y="1224"/>
                  </a:lnTo>
                  <a:lnTo>
                    <a:pt x="1415" y="1226"/>
                  </a:lnTo>
                  <a:lnTo>
                    <a:pt x="1410" y="1231"/>
                  </a:lnTo>
                  <a:lnTo>
                    <a:pt x="1408" y="1235"/>
                  </a:lnTo>
                  <a:lnTo>
                    <a:pt x="1405" y="1234"/>
                  </a:lnTo>
                  <a:lnTo>
                    <a:pt x="1403" y="1237"/>
                  </a:lnTo>
                  <a:lnTo>
                    <a:pt x="1401" y="1241"/>
                  </a:lnTo>
                  <a:lnTo>
                    <a:pt x="1400" y="1240"/>
                  </a:lnTo>
                  <a:lnTo>
                    <a:pt x="1396" y="1241"/>
                  </a:lnTo>
                  <a:lnTo>
                    <a:pt x="1395" y="1242"/>
                  </a:lnTo>
                  <a:lnTo>
                    <a:pt x="1396" y="1243"/>
                  </a:lnTo>
                  <a:lnTo>
                    <a:pt x="1396" y="1244"/>
                  </a:lnTo>
                  <a:lnTo>
                    <a:pt x="1394" y="1248"/>
                  </a:lnTo>
                  <a:lnTo>
                    <a:pt x="1393" y="1249"/>
                  </a:lnTo>
                  <a:lnTo>
                    <a:pt x="1392" y="1248"/>
                  </a:lnTo>
                  <a:lnTo>
                    <a:pt x="1392" y="1245"/>
                  </a:lnTo>
                  <a:lnTo>
                    <a:pt x="1391" y="1245"/>
                  </a:lnTo>
                  <a:lnTo>
                    <a:pt x="1388" y="1247"/>
                  </a:lnTo>
                  <a:lnTo>
                    <a:pt x="1386" y="1249"/>
                  </a:lnTo>
                  <a:lnTo>
                    <a:pt x="1384" y="1250"/>
                  </a:lnTo>
                  <a:lnTo>
                    <a:pt x="1382" y="1248"/>
                  </a:lnTo>
                  <a:lnTo>
                    <a:pt x="1378" y="1247"/>
                  </a:lnTo>
                  <a:lnTo>
                    <a:pt x="1377" y="1254"/>
                  </a:lnTo>
                  <a:lnTo>
                    <a:pt x="1374" y="1257"/>
                  </a:lnTo>
                  <a:lnTo>
                    <a:pt x="1372" y="1257"/>
                  </a:lnTo>
                  <a:lnTo>
                    <a:pt x="1369" y="1258"/>
                  </a:lnTo>
                  <a:lnTo>
                    <a:pt x="1371" y="1258"/>
                  </a:lnTo>
                  <a:lnTo>
                    <a:pt x="1372" y="1260"/>
                  </a:lnTo>
                  <a:lnTo>
                    <a:pt x="1371" y="1262"/>
                  </a:lnTo>
                  <a:lnTo>
                    <a:pt x="1368" y="1262"/>
                  </a:lnTo>
                  <a:lnTo>
                    <a:pt x="1367" y="1264"/>
                  </a:lnTo>
                  <a:lnTo>
                    <a:pt x="1366" y="1269"/>
                  </a:lnTo>
                  <a:lnTo>
                    <a:pt x="1364" y="1272"/>
                  </a:lnTo>
                  <a:lnTo>
                    <a:pt x="1361" y="1272"/>
                  </a:lnTo>
                  <a:lnTo>
                    <a:pt x="1357" y="1270"/>
                  </a:lnTo>
                  <a:lnTo>
                    <a:pt x="1356" y="1271"/>
                  </a:lnTo>
                  <a:lnTo>
                    <a:pt x="1356" y="1272"/>
                  </a:lnTo>
                  <a:lnTo>
                    <a:pt x="1355" y="1274"/>
                  </a:lnTo>
                  <a:lnTo>
                    <a:pt x="1351" y="1274"/>
                  </a:lnTo>
                  <a:lnTo>
                    <a:pt x="1345" y="1276"/>
                  </a:lnTo>
                  <a:lnTo>
                    <a:pt x="1342" y="1276"/>
                  </a:lnTo>
                  <a:lnTo>
                    <a:pt x="1338" y="1275"/>
                  </a:lnTo>
                  <a:lnTo>
                    <a:pt x="1336" y="1276"/>
                  </a:lnTo>
                  <a:lnTo>
                    <a:pt x="1334" y="1278"/>
                  </a:lnTo>
                  <a:lnTo>
                    <a:pt x="1333" y="1279"/>
                  </a:lnTo>
                  <a:lnTo>
                    <a:pt x="1329" y="1279"/>
                  </a:lnTo>
                  <a:lnTo>
                    <a:pt x="1327" y="1277"/>
                  </a:lnTo>
                  <a:lnTo>
                    <a:pt x="1324" y="1276"/>
                  </a:lnTo>
                  <a:lnTo>
                    <a:pt x="1320" y="1277"/>
                  </a:lnTo>
                  <a:lnTo>
                    <a:pt x="1318" y="1280"/>
                  </a:lnTo>
                  <a:lnTo>
                    <a:pt x="1315" y="1280"/>
                  </a:lnTo>
                  <a:lnTo>
                    <a:pt x="1314" y="1282"/>
                  </a:lnTo>
                  <a:lnTo>
                    <a:pt x="1313" y="1283"/>
                  </a:lnTo>
                  <a:lnTo>
                    <a:pt x="1310" y="1283"/>
                  </a:lnTo>
                  <a:lnTo>
                    <a:pt x="1309" y="1278"/>
                  </a:lnTo>
                  <a:lnTo>
                    <a:pt x="1306" y="1278"/>
                  </a:lnTo>
                  <a:lnTo>
                    <a:pt x="1304" y="1280"/>
                  </a:lnTo>
                  <a:lnTo>
                    <a:pt x="1304" y="1281"/>
                  </a:lnTo>
                  <a:lnTo>
                    <a:pt x="1303" y="1283"/>
                  </a:lnTo>
                  <a:lnTo>
                    <a:pt x="1303" y="1286"/>
                  </a:lnTo>
                  <a:lnTo>
                    <a:pt x="1301" y="1286"/>
                  </a:lnTo>
                  <a:lnTo>
                    <a:pt x="1299" y="1284"/>
                  </a:lnTo>
                  <a:lnTo>
                    <a:pt x="1296" y="1284"/>
                  </a:lnTo>
                  <a:lnTo>
                    <a:pt x="1294" y="1285"/>
                  </a:lnTo>
                  <a:lnTo>
                    <a:pt x="1293" y="1285"/>
                  </a:lnTo>
                  <a:lnTo>
                    <a:pt x="1292" y="1285"/>
                  </a:lnTo>
                  <a:lnTo>
                    <a:pt x="1290" y="1285"/>
                  </a:lnTo>
                  <a:lnTo>
                    <a:pt x="1289" y="1285"/>
                  </a:lnTo>
                  <a:lnTo>
                    <a:pt x="1287" y="1285"/>
                  </a:lnTo>
                  <a:lnTo>
                    <a:pt x="1286" y="1286"/>
                  </a:lnTo>
                  <a:lnTo>
                    <a:pt x="1286" y="1286"/>
                  </a:lnTo>
                  <a:lnTo>
                    <a:pt x="1283" y="1286"/>
                  </a:lnTo>
                  <a:lnTo>
                    <a:pt x="1281" y="1283"/>
                  </a:lnTo>
                  <a:lnTo>
                    <a:pt x="1278" y="1279"/>
                  </a:lnTo>
                  <a:lnTo>
                    <a:pt x="1275" y="1276"/>
                  </a:lnTo>
                  <a:lnTo>
                    <a:pt x="1274" y="1274"/>
                  </a:lnTo>
                  <a:lnTo>
                    <a:pt x="1273" y="1270"/>
                  </a:lnTo>
                  <a:lnTo>
                    <a:pt x="1273" y="1269"/>
                  </a:lnTo>
                  <a:lnTo>
                    <a:pt x="1273" y="1267"/>
                  </a:lnTo>
                  <a:lnTo>
                    <a:pt x="1274" y="1265"/>
                  </a:lnTo>
                  <a:lnTo>
                    <a:pt x="1270" y="1266"/>
                  </a:lnTo>
                  <a:lnTo>
                    <a:pt x="1268" y="1268"/>
                  </a:lnTo>
                  <a:lnTo>
                    <a:pt x="1268" y="1270"/>
                  </a:lnTo>
                  <a:lnTo>
                    <a:pt x="1268" y="1272"/>
                  </a:lnTo>
                  <a:lnTo>
                    <a:pt x="1265" y="1273"/>
                  </a:lnTo>
                  <a:lnTo>
                    <a:pt x="1265" y="1274"/>
                  </a:lnTo>
                  <a:lnTo>
                    <a:pt x="1265" y="1274"/>
                  </a:lnTo>
                  <a:lnTo>
                    <a:pt x="1268" y="1277"/>
                  </a:lnTo>
                  <a:lnTo>
                    <a:pt x="1268" y="1279"/>
                  </a:lnTo>
                  <a:lnTo>
                    <a:pt x="1270" y="1280"/>
                  </a:lnTo>
                  <a:lnTo>
                    <a:pt x="1271" y="1283"/>
                  </a:lnTo>
                  <a:lnTo>
                    <a:pt x="1271" y="1290"/>
                  </a:lnTo>
                  <a:lnTo>
                    <a:pt x="1273" y="1292"/>
                  </a:lnTo>
                  <a:lnTo>
                    <a:pt x="1272" y="1294"/>
                  </a:lnTo>
                  <a:lnTo>
                    <a:pt x="1271" y="1296"/>
                  </a:lnTo>
                  <a:lnTo>
                    <a:pt x="1271" y="1296"/>
                  </a:lnTo>
                  <a:lnTo>
                    <a:pt x="1271" y="1296"/>
                  </a:lnTo>
                  <a:lnTo>
                    <a:pt x="1270" y="1296"/>
                  </a:lnTo>
                  <a:lnTo>
                    <a:pt x="1269" y="1297"/>
                  </a:lnTo>
                  <a:lnTo>
                    <a:pt x="1269" y="1297"/>
                  </a:lnTo>
                  <a:lnTo>
                    <a:pt x="1269" y="1297"/>
                  </a:lnTo>
                  <a:lnTo>
                    <a:pt x="1267" y="1298"/>
                  </a:lnTo>
                  <a:lnTo>
                    <a:pt x="1266" y="1299"/>
                  </a:lnTo>
                  <a:lnTo>
                    <a:pt x="1264" y="1299"/>
                  </a:lnTo>
                  <a:lnTo>
                    <a:pt x="1262" y="1301"/>
                  </a:lnTo>
                  <a:lnTo>
                    <a:pt x="1259" y="1302"/>
                  </a:lnTo>
                  <a:lnTo>
                    <a:pt x="1257" y="1297"/>
                  </a:lnTo>
                  <a:lnTo>
                    <a:pt x="1254" y="1300"/>
                  </a:lnTo>
                  <a:lnTo>
                    <a:pt x="1254" y="1306"/>
                  </a:lnTo>
                  <a:lnTo>
                    <a:pt x="1252" y="1307"/>
                  </a:lnTo>
                  <a:lnTo>
                    <a:pt x="1251" y="1308"/>
                  </a:lnTo>
                  <a:lnTo>
                    <a:pt x="1247" y="1306"/>
                  </a:lnTo>
                  <a:lnTo>
                    <a:pt x="1245" y="1307"/>
                  </a:lnTo>
                  <a:lnTo>
                    <a:pt x="1243" y="1309"/>
                  </a:lnTo>
                  <a:lnTo>
                    <a:pt x="1242" y="1310"/>
                  </a:lnTo>
                  <a:lnTo>
                    <a:pt x="1241" y="1311"/>
                  </a:lnTo>
                  <a:lnTo>
                    <a:pt x="1238" y="1310"/>
                  </a:lnTo>
                  <a:lnTo>
                    <a:pt x="1235" y="1308"/>
                  </a:lnTo>
                  <a:lnTo>
                    <a:pt x="1236" y="1306"/>
                  </a:lnTo>
                  <a:lnTo>
                    <a:pt x="1236" y="1305"/>
                  </a:lnTo>
                  <a:lnTo>
                    <a:pt x="1235" y="1305"/>
                  </a:lnTo>
                  <a:lnTo>
                    <a:pt x="1234" y="1305"/>
                  </a:lnTo>
                  <a:lnTo>
                    <a:pt x="1234" y="1306"/>
                  </a:lnTo>
                  <a:lnTo>
                    <a:pt x="1235" y="1311"/>
                  </a:lnTo>
                  <a:lnTo>
                    <a:pt x="1234" y="1312"/>
                  </a:lnTo>
                  <a:lnTo>
                    <a:pt x="1231" y="1313"/>
                  </a:lnTo>
                  <a:lnTo>
                    <a:pt x="1228" y="1312"/>
                  </a:lnTo>
                  <a:lnTo>
                    <a:pt x="1225" y="1311"/>
                  </a:lnTo>
                  <a:lnTo>
                    <a:pt x="1223" y="1310"/>
                  </a:lnTo>
                  <a:lnTo>
                    <a:pt x="1220" y="1309"/>
                  </a:lnTo>
                  <a:lnTo>
                    <a:pt x="1219" y="1311"/>
                  </a:lnTo>
                  <a:lnTo>
                    <a:pt x="1218" y="1314"/>
                  </a:lnTo>
                  <a:lnTo>
                    <a:pt x="1216" y="1314"/>
                  </a:lnTo>
                  <a:lnTo>
                    <a:pt x="1215" y="1313"/>
                  </a:lnTo>
                  <a:lnTo>
                    <a:pt x="1213" y="1316"/>
                  </a:lnTo>
                  <a:lnTo>
                    <a:pt x="1212" y="1317"/>
                  </a:lnTo>
                  <a:lnTo>
                    <a:pt x="1210" y="1319"/>
                  </a:lnTo>
                  <a:lnTo>
                    <a:pt x="1203" y="1320"/>
                  </a:lnTo>
                  <a:lnTo>
                    <a:pt x="1201" y="1321"/>
                  </a:lnTo>
                  <a:lnTo>
                    <a:pt x="1197" y="1321"/>
                  </a:lnTo>
                  <a:lnTo>
                    <a:pt x="1195" y="1322"/>
                  </a:lnTo>
                  <a:lnTo>
                    <a:pt x="1193" y="1321"/>
                  </a:lnTo>
                  <a:lnTo>
                    <a:pt x="1192" y="1321"/>
                  </a:lnTo>
                  <a:lnTo>
                    <a:pt x="1191" y="1321"/>
                  </a:lnTo>
                  <a:lnTo>
                    <a:pt x="1190" y="1324"/>
                  </a:lnTo>
                  <a:lnTo>
                    <a:pt x="1186" y="1324"/>
                  </a:lnTo>
                  <a:lnTo>
                    <a:pt x="1183" y="1325"/>
                  </a:lnTo>
                  <a:lnTo>
                    <a:pt x="1179" y="1328"/>
                  </a:lnTo>
                  <a:lnTo>
                    <a:pt x="1177" y="1331"/>
                  </a:lnTo>
                  <a:lnTo>
                    <a:pt x="1174" y="1331"/>
                  </a:lnTo>
                  <a:lnTo>
                    <a:pt x="1173" y="1330"/>
                  </a:lnTo>
                  <a:lnTo>
                    <a:pt x="1172" y="1327"/>
                  </a:lnTo>
                  <a:lnTo>
                    <a:pt x="1172" y="1327"/>
                  </a:lnTo>
                  <a:lnTo>
                    <a:pt x="1171" y="1330"/>
                  </a:lnTo>
                  <a:lnTo>
                    <a:pt x="1171" y="1332"/>
                  </a:lnTo>
                  <a:lnTo>
                    <a:pt x="1168" y="1333"/>
                  </a:lnTo>
                  <a:lnTo>
                    <a:pt x="1164" y="1337"/>
                  </a:lnTo>
                  <a:lnTo>
                    <a:pt x="1163" y="1339"/>
                  </a:lnTo>
                  <a:lnTo>
                    <a:pt x="1164" y="1343"/>
                  </a:lnTo>
                  <a:lnTo>
                    <a:pt x="1170" y="1343"/>
                  </a:lnTo>
                  <a:lnTo>
                    <a:pt x="1171" y="1345"/>
                  </a:lnTo>
                  <a:lnTo>
                    <a:pt x="1170" y="1346"/>
                  </a:lnTo>
                  <a:lnTo>
                    <a:pt x="1168" y="1348"/>
                  </a:lnTo>
                  <a:lnTo>
                    <a:pt x="1168" y="1349"/>
                  </a:lnTo>
                  <a:lnTo>
                    <a:pt x="1175" y="1354"/>
                  </a:lnTo>
                  <a:lnTo>
                    <a:pt x="1175" y="1356"/>
                  </a:lnTo>
                  <a:lnTo>
                    <a:pt x="1173" y="1357"/>
                  </a:lnTo>
                  <a:lnTo>
                    <a:pt x="1173" y="1360"/>
                  </a:lnTo>
                  <a:lnTo>
                    <a:pt x="1169" y="1362"/>
                  </a:lnTo>
                  <a:lnTo>
                    <a:pt x="1162" y="1363"/>
                  </a:lnTo>
                  <a:lnTo>
                    <a:pt x="1156" y="1362"/>
                  </a:lnTo>
                  <a:lnTo>
                    <a:pt x="1155" y="1360"/>
                  </a:lnTo>
                  <a:lnTo>
                    <a:pt x="1155" y="1358"/>
                  </a:lnTo>
                  <a:lnTo>
                    <a:pt x="1156" y="1359"/>
                  </a:lnTo>
                  <a:lnTo>
                    <a:pt x="1158" y="1358"/>
                  </a:lnTo>
                  <a:lnTo>
                    <a:pt x="1158" y="1357"/>
                  </a:lnTo>
                  <a:lnTo>
                    <a:pt x="1156" y="1356"/>
                  </a:lnTo>
                  <a:lnTo>
                    <a:pt x="1154" y="1354"/>
                  </a:lnTo>
                  <a:lnTo>
                    <a:pt x="1151" y="1351"/>
                  </a:lnTo>
                  <a:lnTo>
                    <a:pt x="1152" y="1348"/>
                  </a:lnTo>
                  <a:lnTo>
                    <a:pt x="1151" y="1346"/>
                  </a:lnTo>
                  <a:lnTo>
                    <a:pt x="1150" y="1343"/>
                  </a:lnTo>
                  <a:lnTo>
                    <a:pt x="1149" y="1342"/>
                  </a:lnTo>
                  <a:lnTo>
                    <a:pt x="1148" y="1341"/>
                  </a:lnTo>
                  <a:lnTo>
                    <a:pt x="1149" y="1337"/>
                  </a:lnTo>
                  <a:lnTo>
                    <a:pt x="1149" y="1333"/>
                  </a:lnTo>
                  <a:lnTo>
                    <a:pt x="1151" y="1330"/>
                  </a:lnTo>
                  <a:lnTo>
                    <a:pt x="1151" y="1327"/>
                  </a:lnTo>
                  <a:lnTo>
                    <a:pt x="1156" y="1326"/>
                  </a:lnTo>
                  <a:lnTo>
                    <a:pt x="1156" y="1322"/>
                  </a:lnTo>
                  <a:lnTo>
                    <a:pt x="1153" y="1322"/>
                  </a:lnTo>
                  <a:lnTo>
                    <a:pt x="1151" y="1319"/>
                  </a:lnTo>
                  <a:lnTo>
                    <a:pt x="1150" y="1320"/>
                  </a:lnTo>
                  <a:lnTo>
                    <a:pt x="1149" y="1320"/>
                  </a:lnTo>
                  <a:lnTo>
                    <a:pt x="1145" y="1315"/>
                  </a:lnTo>
                  <a:lnTo>
                    <a:pt x="1145" y="1315"/>
                  </a:lnTo>
                  <a:lnTo>
                    <a:pt x="1143" y="1315"/>
                  </a:lnTo>
                  <a:lnTo>
                    <a:pt x="1144" y="1320"/>
                  </a:lnTo>
                  <a:lnTo>
                    <a:pt x="1140" y="1322"/>
                  </a:lnTo>
                  <a:lnTo>
                    <a:pt x="1137" y="1322"/>
                  </a:lnTo>
                  <a:lnTo>
                    <a:pt x="1134" y="1323"/>
                  </a:lnTo>
                  <a:lnTo>
                    <a:pt x="1131" y="1324"/>
                  </a:lnTo>
                  <a:lnTo>
                    <a:pt x="1129" y="1323"/>
                  </a:lnTo>
                  <a:lnTo>
                    <a:pt x="1129" y="1321"/>
                  </a:lnTo>
                  <a:lnTo>
                    <a:pt x="1131" y="1319"/>
                  </a:lnTo>
                  <a:lnTo>
                    <a:pt x="1129" y="1318"/>
                  </a:lnTo>
                  <a:lnTo>
                    <a:pt x="1128" y="1317"/>
                  </a:lnTo>
                  <a:lnTo>
                    <a:pt x="1124" y="1317"/>
                  </a:lnTo>
                  <a:lnTo>
                    <a:pt x="1121" y="1316"/>
                  </a:lnTo>
                  <a:lnTo>
                    <a:pt x="1119" y="1316"/>
                  </a:lnTo>
                  <a:lnTo>
                    <a:pt x="1119" y="1316"/>
                  </a:lnTo>
                  <a:lnTo>
                    <a:pt x="1116" y="1313"/>
                  </a:lnTo>
                  <a:lnTo>
                    <a:pt x="1114" y="1312"/>
                  </a:lnTo>
                  <a:lnTo>
                    <a:pt x="1114" y="1310"/>
                  </a:lnTo>
                  <a:lnTo>
                    <a:pt x="1114" y="1308"/>
                  </a:lnTo>
                  <a:lnTo>
                    <a:pt x="1114" y="1307"/>
                  </a:lnTo>
                  <a:lnTo>
                    <a:pt x="1110" y="1307"/>
                  </a:lnTo>
                  <a:lnTo>
                    <a:pt x="1110" y="1310"/>
                  </a:lnTo>
                  <a:lnTo>
                    <a:pt x="1110" y="1313"/>
                  </a:lnTo>
                  <a:lnTo>
                    <a:pt x="1111" y="1315"/>
                  </a:lnTo>
                  <a:lnTo>
                    <a:pt x="1110" y="1316"/>
                  </a:lnTo>
                  <a:lnTo>
                    <a:pt x="1109" y="1317"/>
                  </a:lnTo>
                  <a:lnTo>
                    <a:pt x="1107" y="1315"/>
                  </a:lnTo>
                  <a:lnTo>
                    <a:pt x="1106" y="1315"/>
                  </a:lnTo>
                  <a:lnTo>
                    <a:pt x="1105" y="1315"/>
                  </a:lnTo>
                  <a:lnTo>
                    <a:pt x="1104" y="1317"/>
                  </a:lnTo>
                  <a:lnTo>
                    <a:pt x="1103" y="1319"/>
                  </a:lnTo>
                  <a:lnTo>
                    <a:pt x="1099" y="1319"/>
                  </a:lnTo>
                  <a:lnTo>
                    <a:pt x="1097" y="1320"/>
                  </a:lnTo>
                  <a:lnTo>
                    <a:pt x="1094" y="1321"/>
                  </a:lnTo>
                  <a:lnTo>
                    <a:pt x="1092" y="1319"/>
                  </a:lnTo>
                  <a:lnTo>
                    <a:pt x="1088" y="1316"/>
                  </a:lnTo>
                  <a:lnTo>
                    <a:pt x="1087" y="1316"/>
                  </a:lnTo>
                  <a:lnTo>
                    <a:pt x="1083" y="1317"/>
                  </a:lnTo>
                  <a:lnTo>
                    <a:pt x="1077" y="1317"/>
                  </a:lnTo>
                  <a:lnTo>
                    <a:pt x="1077" y="1316"/>
                  </a:lnTo>
                  <a:lnTo>
                    <a:pt x="1074" y="1317"/>
                  </a:lnTo>
                  <a:lnTo>
                    <a:pt x="1071" y="1314"/>
                  </a:lnTo>
                  <a:lnTo>
                    <a:pt x="1068" y="1314"/>
                  </a:lnTo>
                  <a:lnTo>
                    <a:pt x="1065" y="1311"/>
                  </a:lnTo>
                  <a:lnTo>
                    <a:pt x="1063" y="1310"/>
                  </a:lnTo>
                  <a:lnTo>
                    <a:pt x="1063" y="1308"/>
                  </a:lnTo>
                  <a:lnTo>
                    <a:pt x="1062" y="1306"/>
                  </a:lnTo>
                  <a:lnTo>
                    <a:pt x="1060" y="1306"/>
                  </a:lnTo>
                  <a:lnTo>
                    <a:pt x="1058" y="1306"/>
                  </a:lnTo>
                  <a:lnTo>
                    <a:pt x="1056" y="1305"/>
                  </a:lnTo>
                  <a:lnTo>
                    <a:pt x="1054" y="1304"/>
                  </a:lnTo>
                  <a:lnTo>
                    <a:pt x="1053" y="1305"/>
                  </a:lnTo>
                  <a:lnTo>
                    <a:pt x="1052" y="1305"/>
                  </a:lnTo>
                  <a:lnTo>
                    <a:pt x="1052" y="1304"/>
                  </a:lnTo>
                  <a:lnTo>
                    <a:pt x="1052" y="1299"/>
                  </a:lnTo>
                  <a:lnTo>
                    <a:pt x="1052" y="1296"/>
                  </a:lnTo>
                  <a:lnTo>
                    <a:pt x="1051" y="1294"/>
                  </a:lnTo>
                  <a:lnTo>
                    <a:pt x="1050" y="1293"/>
                  </a:lnTo>
                  <a:lnTo>
                    <a:pt x="1049" y="1292"/>
                  </a:lnTo>
                  <a:lnTo>
                    <a:pt x="1048" y="1291"/>
                  </a:lnTo>
                  <a:lnTo>
                    <a:pt x="1049" y="1287"/>
                  </a:lnTo>
                  <a:lnTo>
                    <a:pt x="1049" y="1285"/>
                  </a:lnTo>
                  <a:lnTo>
                    <a:pt x="1051" y="1284"/>
                  </a:lnTo>
                  <a:lnTo>
                    <a:pt x="1053" y="1282"/>
                  </a:lnTo>
                  <a:lnTo>
                    <a:pt x="1054" y="1280"/>
                  </a:lnTo>
                  <a:lnTo>
                    <a:pt x="1056" y="1277"/>
                  </a:lnTo>
                  <a:lnTo>
                    <a:pt x="1051" y="1274"/>
                  </a:lnTo>
                  <a:lnTo>
                    <a:pt x="1048" y="1273"/>
                  </a:lnTo>
                  <a:lnTo>
                    <a:pt x="1045" y="1274"/>
                  </a:lnTo>
                  <a:lnTo>
                    <a:pt x="1041" y="1274"/>
                  </a:lnTo>
                  <a:lnTo>
                    <a:pt x="1040" y="1275"/>
                  </a:lnTo>
                  <a:lnTo>
                    <a:pt x="1039" y="1274"/>
                  </a:lnTo>
                  <a:lnTo>
                    <a:pt x="1036" y="1271"/>
                  </a:lnTo>
                  <a:lnTo>
                    <a:pt x="1036" y="1270"/>
                  </a:lnTo>
                  <a:lnTo>
                    <a:pt x="1033" y="1270"/>
                  </a:lnTo>
                  <a:lnTo>
                    <a:pt x="1031" y="1270"/>
                  </a:lnTo>
                  <a:lnTo>
                    <a:pt x="1030" y="1272"/>
                  </a:lnTo>
                  <a:lnTo>
                    <a:pt x="1028" y="1272"/>
                  </a:lnTo>
                  <a:lnTo>
                    <a:pt x="1026" y="1272"/>
                  </a:lnTo>
                  <a:lnTo>
                    <a:pt x="1024" y="1270"/>
                  </a:lnTo>
                  <a:lnTo>
                    <a:pt x="1021" y="1269"/>
                  </a:lnTo>
                  <a:lnTo>
                    <a:pt x="1016" y="1267"/>
                  </a:lnTo>
                  <a:lnTo>
                    <a:pt x="1016" y="1265"/>
                  </a:lnTo>
                  <a:lnTo>
                    <a:pt x="1015" y="1263"/>
                  </a:lnTo>
                  <a:lnTo>
                    <a:pt x="1013" y="1261"/>
                  </a:lnTo>
                  <a:lnTo>
                    <a:pt x="1010" y="1259"/>
                  </a:lnTo>
                  <a:lnTo>
                    <a:pt x="1008" y="1258"/>
                  </a:lnTo>
                  <a:lnTo>
                    <a:pt x="1007" y="1259"/>
                  </a:lnTo>
                  <a:lnTo>
                    <a:pt x="1005" y="1260"/>
                  </a:lnTo>
                  <a:lnTo>
                    <a:pt x="999" y="1263"/>
                  </a:lnTo>
                  <a:lnTo>
                    <a:pt x="996" y="1264"/>
                  </a:lnTo>
                  <a:lnTo>
                    <a:pt x="995" y="1265"/>
                  </a:lnTo>
                  <a:lnTo>
                    <a:pt x="994" y="1266"/>
                  </a:lnTo>
                  <a:lnTo>
                    <a:pt x="993" y="1269"/>
                  </a:lnTo>
                  <a:lnTo>
                    <a:pt x="993" y="1273"/>
                  </a:lnTo>
                  <a:lnTo>
                    <a:pt x="991" y="1274"/>
                  </a:lnTo>
                  <a:lnTo>
                    <a:pt x="989" y="1276"/>
                  </a:lnTo>
                  <a:lnTo>
                    <a:pt x="988" y="1276"/>
                  </a:lnTo>
                  <a:lnTo>
                    <a:pt x="986" y="1276"/>
                  </a:lnTo>
                  <a:lnTo>
                    <a:pt x="984" y="1276"/>
                  </a:lnTo>
                  <a:lnTo>
                    <a:pt x="979" y="1280"/>
                  </a:lnTo>
                  <a:lnTo>
                    <a:pt x="977" y="1280"/>
                  </a:lnTo>
                  <a:lnTo>
                    <a:pt x="975" y="1278"/>
                  </a:lnTo>
                  <a:lnTo>
                    <a:pt x="974" y="1276"/>
                  </a:lnTo>
                  <a:lnTo>
                    <a:pt x="972" y="1276"/>
                  </a:lnTo>
                  <a:lnTo>
                    <a:pt x="969" y="1278"/>
                  </a:lnTo>
                  <a:lnTo>
                    <a:pt x="967" y="1281"/>
                  </a:lnTo>
                  <a:lnTo>
                    <a:pt x="967" y="1284"/>
                  </a:lnTo>
                  <a:lnTo>
                    <a:pt x="966" y="1285"/>
                  </a:lnTo>
                  <a:lnTo>
                    <a:pt x="966" y="1285"/>
                  </a:lnTo>
                  <a:lnTo>
                    <a:pt x="964" y="1286"/>
                  </a:lnTo>
                  <a:lnTo>
                    <a:pt x="956" y="1278"/>
                  </a:lnTo>
                  <a:lnTo>
                    <a:pt x="955" y="1277"/>
                  </a:lnTo>
                  <a:lnTo>
                    <a:pt x="953" y="1279"/>
                  </a:lnTo>
                  <a:lnTo>
                    <a:pt x="952" y="1283"/>
                  </a:lnTo>
                  <a:lnTo>
                    <a:pt x="951" y="1284"/>
                  </a:lnTo>
                  <a:lnTo>
                    <a:pt x="950" y="1283"/>
                  </a:lnTo>
                  <a:lnTo>
                    <a:pt x="947" y="1278"/>
                  </a:lnTo>
                  <a:lnTo>
                    <a:pt x="946" y="1278"/>
                  </a:lnTo>
                  <a:lnTo>
                    <a:pt x="945" y="1278"/>
                  </a:lnTo>
                  <a:lnTo>
                    <a:pt x="944" y="1280"/>
                  </a:lnTo>
                  <a:lnTo>
                    <a:pt x="942" y="1282"/>
                  </a:lnTo>
                  <a:lnTo>
                    <a:pt x="940" y="1284"/>
                  </a:lnTo>
                  <a:lnTo>
                    <a:pt x="940" y="1285"/>
                  </a:lnTo>
                  <a:lnTo>
                    <a:pt x="938" y="1287"/>
                  </a:lnTo>
                  <a:lnTo>
                    <a:pt x="936" y="1288"/>
                  </a:lnTo>
                  <a:lnTo>
                    <a:pt x="935" y="1289"/>
                  </a:lnTo>
                  <a:lnTo>
                    <a:pt x="933" y="1288"/>
                  </a:lnTo>
                  <a:lnTo>
                    <a:pt x="931" y="1286"/>
                  </a:lnTo>
                  <a:lnTo>
                    <a:pt x="930" y="1284"/>
                  </a:lnTo>
                  <a:lnTo>
                    <a:pt x="926" y="1281"/>
                  </a:lnTo>
                  <a:lnTo>
                    <a:pt x="923" y="1280"/>
                  </a:lnTo>
                  <a:lnTo>
                    <a:pt x="920" y="1278"/>
                  </a:lnTo>
                  <a:lnTo>
                    <a:pt x="919" y="1278"/>
                  </a:lnTo>
                  <a:lnTo>
                    <a:pt x="917" y="1279"/>
                  </a:lnTo>
                  <a:lnTo>
                    <a:pt x="917" y="1280"/>
                  </a:lnTo>
                  <a:lnTo>
                    <a:pt x="915" y="1281"/>
                  </a:lnTo>
                  <a:lnTo>
                    <a:pt x="913" y="1285"/>
                  </a:lnTo>
                  <a:lnTo>
                    <a:pt x="911" y="1288"/>
                  </a:lnTo>
                  <a:lnTo>
                    <a:pt x="909" y="1289"/>
                  </a:lnTo>
                  <a:lnTo>
                    <a:pt x="908" y="1291"/>
                  </a:lnTo>
                  <a:lnTo>
                    <a:pt x="906" y="1290"/>
                  </a:lnTo>
                  <a:lnTo>
                    <a:pt x="904" y="1289"/>
                  </a:lnTo>
                  <a:lnTo>
                    <a:pt x="902" y="1289"/>
                  </a:lnTo>
                  <a:lnTo>
                    <a:pt x="898" y="1291"/>
                  </a:lnTo>
                  <a:lnTo>
                    <a:pt x="896" y="1287"/>
                  </a:lnTo>
                  <a:lnTo>
                    <a:pt x="895" y="1287"/>
                  </a:lnTo>
                  <a:lnTo>
                    <a:pt x="894" y="1287"/>
                  </a:lnTo>
                  <a:lnTo>
                    <a:pt x="893" y="1288"/>
                  </a:lnTo>
                  <a:lnTo>
                    <a:pt x="892" y="1290"/>
                  </a:lnTo>
                  <a:lnTo>
                    <a:pt x="892" y="1292"/>
                  </a:lnTo>
                  <a:lnTo>
                    <a:pt x="890" y="1294"/>
                  </a:lnTo>
                  <a:lnTo>
                    <a:pt x="889" y="1295"/>
                  </a:lnTo>
                  <a:lnTo>
                    <a:pt x="889" y="1297"/>
                  </a:lnTo>
                  <a:lnTo>
                    <a:pt x="890" y="1299"/>
                  </a:lnTo>
                  <a:lnTo>
                    <a:pt x="890" y="1300"/>
                  </a:lnTo>
                  <a:lnTo>
                    <a:pt x="890" y="1302"/>
                  </a:lnTo>
                  <a:lnTo>
                    <a:pt x="891" y="1304"/>
                  </a:lnTo>
                  <a:lnTo>
                    <a:pt x="894" y="1308"/>
                  </a:lnTo>
                  <a:lnTo>
                    <a:pt x="895" y="1310"/>
                  </a:lnTo>
                  <a:lnTo>
                    <a:pt x="895" y="1311"/>
                  </a:lnTo>
                  <a:lnTo>
                    <a:pt x="895" y="1317"/>
                  </a:lnTo>
                  <a:lnTo>
                    <a:pt x="895" y="1320"/>
                  </a:lnTo>
                  <a:lnTo>
                    <a:pt x="895" y="1324"/>
                  </a:lnTo>
                  <a:lnTo>
                    <a:pt x="895" y="1327"/>
                  </a:lnTo>
                  <a:lnTo>
                    <a:pt x="896" y="1328"/>
                  </a:lnTo>
                  <a:lnTo>
                    <a:pt x="897" y="1330"/>
                  </a:lnTo>
                  <a:lnTo>
                    <a:pt x="897" y="1330"/>
                  </a:lnTo>
                  <a:lnTo>
                    <a:pt x="897" y="1331"/>
                  </a:lnTo>
                  <a:lnTo>
                    <a:pt x="895" y="1333"/>
                  </a:lnTo>
                  <a:lnTo>
                    <a:pt x="894" y="1333"/>
                  </a:lnTo>
                  <a:lnTo>
                    <a:pt x="893" y="1332"/>
                  </a:lnTo>
                  <a:lnTo>
                    <a:pt x="892" y="1332"/>
                  </a:lnTo>
                  <a:lnTo>
                    <a:pt x="890" y="1331"/>
                  </a:lnTo>
                  <a:lnTo>
                    <a:pt x="889" y="1330"/>
                  </a:lnTo>
                  <a:lnTo>
                    <a:pt x="886" y="1330"/>
                  </a:lnTo>
                  <a:lnTo>
                    <a:pt x="881" y="1332"/>
                  </a:lnTo>
                  <a:lnTo>
                    <a:pt x="879" y="1331"/>
                  </a:lnTo>
                  <a:lnTo>
                    <a:pt x="879" y="1330"/>
                  </a:lnTo>
                  <a:lnTo>
                    <a:pt x="879" y="1328"/>
                  </a:lnTo>
                  <a:lnTo>
                    <a:pt x="879" y="1326"/>
                  </a:lnTo>
                  <a:lnTo>
                    <a:pt x="878" y="1325"/>
                  </a:lnTo>
                  <a:lnTo>
                    <a:pt x="878" y="1324"/>
                  </a:lnTo>
                  <a:lnTo>
                    <a:pt x="878" y="1320"/>
                  </a:lnTo>
                  <a:lnTo>
                    <a:pt x="876" y="1319"/>
                  </a:lnTo>
                  <a:lnTo>
                    <a:pt x="876" y="1318"/>
                  </a:lnTo>
                  <a:lnTo>
                    <a:pt x="876" y="1314"/>
                  </a:lnTo>
                  <a:lnTo>
                    <a:pt x="876" y="1313"/>
                  </a:lnTo>
                  <a:lnTo>
                    <a:pt x="876" y="1313"/>
                  </a:lnTo>
                  <a:lnTo>
                    <a:pt x="874" y="1312"/>
                  </a:lnTo>
                  <a:lnTo>
                    <a:pt x="872" y="1313"/>
                  </a:lnTo>
                  <a:lnTo>
                    <a:pt x="867" y="1316"/>
                  </a:lnTo>
                  <a:lnTo>
                    <a:pt x="862" y="1321"/>
                  </a:lnTo>
                  <a:lnTo>
                    <a:pt x="859" y="1322"/>
                  </a:lnTo>
                  <a:lnTo>
                    <a:pt x="857" y="1322"/>
                  </a:lnTo>
                  <a:lnTo>
                    <a:pt x="855" y="1321"/>
                  </a:lnTo>
                  <a:lnTo>
                    <a:pt x="852" y="1321"/>
                  </a:lnTo>
                  <a:lnTo>
                    <a:pt x="848" y="1322"/>
                  </a:lnTo>
                  <a:lnTo>
                    <a:pt x="846" y="1322"/>
                  </a:lnTo>
                  <a:lnTo>
                    <a:pt x="845" y="1321"/>
                  </a:lnTo>
                  <a:lnTo>
                    <a:pt x="844" y="1319"/>
                  </a:lnTo>
                  <a:lnTo>
                    <a:pt x="844" y="1317"/>
                  </a:lnTo>
                  <a:lnTo>
                    <a:pt x="844" y="1316"/>
                  </a:lnTo>
                  <a:lnTo>
                    <a:pt x="842" y="1315"/>
                  </a:lnTo>
                  <a:lnTo>
                    <a:pt x="840" y="1314"/>
                  </a:lnTo>
                  <a:lnTo>
                    <a:pt x="839" y="1312"/>
                  </a:lnTo>
                  <a:lnTo>
                    <a:pt x="839" y="1310"/>
                  </a:lnTo>
                  <a:lnTo>
                    <a:pt x="839" y="1307"/>
                  </a:lnTo>
                  <a:lnTo>
                    <a:pt x="839" y="1304"/>
                  </a:lnTo>
                  <a:lnTo>
                    <a:pt x="838" y="1303"/>
                  </a:lnTo>
                  <a:lnTo>
                    <a:pt x="835" y="1302"/>
                  </a:lnTo>
                  <a:lnTo>
                    <a:pt x="828" y="1301"/>
                  </a:lnTo>
                  <a:lnTo>
                    <a:pt x="822" y="1300"/>
                  </a:lnTo>
                  <a:lnTo>
                    <a:pt x="819" y="1300"/>
                  </a:lnTo>
                  <a:lnTo>
                    <a:pt x="817" y="1300"/>
                  </a:lnTo>
                  <a:lnTo>
                    <a:pt x="815" y="1300"/>
                  </a:lnTo>
                  <a:lnTo>
                    <a:pt x="814" y="1299"/>
                  </a:lnTo>
                  <a:lnTo>
                    <a:pt x="814" y="1297"/>
                  </a:lnTo>
                  <a:lnTo>
                    <a:pt x="816" y="1294"/>
                  </a:lnTo>
                  <a:lnTo>
                    <a:pt x="817" y="1291"/>
                  </a:lnTo>
                  <a:lnTo>
                    <a:pt x="820" y="1287"/>
                  </a:lnTo>
                  <a:lnTo>
                    <a:pt x="820" y="1284"/>
                  </a:lnTo>
                  <a:lnTo>
                    <a:pt x="820" y="1280"/>
                  </a:lnTo>
                  <a:lnTo>
                    <a:pt x="821" y="1275"/>
                  </a:lnTo>
                  <a:lnTo>
                    <a:pt x="824" y="1272"/>
                  </a:lnTo>
                  <a:lnTo>
                    <a:pt x="825" y="1271"/>
                  </a:lnTo>
                  <a:lnTo>
                    <a:pt x="825" y="1269"/>
                  </a:lnTo>
                  <a:lnTo>
                    <a:pt x="824" y="1268"/>
                  </a:lnTo>
                  <a:lnTo>
                    <a:pt x="822" y="1267"/>
                  </a:lnTo>
                  <a:lnTo>
                    <a:pt x="820" y="1266"/>
                  </a:lnTo>
                  <a:lnTo>
                    <a:pt x="816" y="1266"/>
                  </a:lnTo>
                  <a:lnTo>
                    <a:pt x="811" y="1265"/>
                  </a:lnTo>
                  <a:lnTo>
                    <a:pt x="805" y="1263"/>
                  </a:lnTo>
                  <a:lnTo>
                    <a:pt x="805" y="1259"/>
                  </a:lnTo>
                  <a:lnTo>
                    <a:pt x="805" y="1257"/>
                  </a:lnTo>
                  <a:lnTo>
                    <a:pt x="805" y="1254"/>
                  </a:lnTo>
                  <a:lnTo>
                    <a:pt x="803" y="1253"/>
                  </a:lnTo>
                  <a:lnTo>
                    <a:pt x="803" y="1252"/>
                  </a:lnTo>
                  <a:lnTo>
                    <a:pt x="804" y="1248"/>
                  </a:lnTo>
                  <a:lnTo>
                    <a:pt x="802" y="1244"/>
                  </a:lnTo>
                  <a:lnTo>
                    <a:pt x="801" y="1242"/>
                  </a:lnTo>
                  <a:lnTo>
                    <a:pt x="799" y="1241"/>
                  </a:lnTo>
                  <a:lnTo>
                    <a:pt x="799" y="1238"/>
                  </a:lnTo>
                  <a:lnTo>
                    <a:pt x="800" y="1236"/>
                  </a:lnTo>
                  <a:lnTo>
                    <a:pt x="804" y="1232"/>
                  </a:lnTo>
                  <a:lnTo>
                    <a:pt x="804" y="1231"/>
                  </a:lnTo>
                  <a:lnTo>
                    <a:pt x="803" y="1231"/>
                  </a:lnTo>
                  <a:lnTo>
                    <a:pt x="801" y="1231"/>
                  </a:lnTo>
                  <a:lnTo>
                    <a:pt x="796" y="1233"/>
                  </a:lnTo>
                  <a:lnTo>
                    <a:pt x="795" y="1231"/>
                  </a:lnTo>
                  <a:lnTo>
                    <a:pt x="793" y="1231"/>
                  </a:lnTo>
                  <a:lnTo>
                    <a:pt x="789" y="1231"/>
                  </a:lnTo>
                  <a:lnTo>
                    <a:pt x="784" y="1231"/>
                  </a:lnTo>
                  <a:lnTo>
                    <a:pt x="778" y="1233"/>
                  </a:lnTo>
                  <a:lnTo>
                    <a:pt x="772" y="1236"/>
                  </a:lnTo>
                  <a:lnTo>
                    <a:pt x="770" y="1237"/>
                  </a:lnTo>
                  <a:lnTo>
                    <a:pt x="767" y="1239"/>
                  </a:lnTo>
                  <a:lnTo>
                    <a:pt x="765" y="1239"/>
                  </a:lnTo>
                  <a:lnTo>
                    <a:pt x="764" y="1238"/>
                  </a:lnTo>
                  <a:lnTo>
                    <a:pt x="764" y="1236"/>
                  </a:lnTo>
                  <a:lnTo>
                    <a:pt x="767" y="1231"/>
                  </a:lnTo>
                  <a:lnTo>
                    <a:pt x="768" y="1227"/>
                  </a:lnTo>
                  <a:lnTo>
                    <a:pt x="767" y="1224"/>
                  </a:lnTo>
                  <a:lnTo>
                    <a:pt x="767" y="1222"/>
                  </a:lnTo>
                  <a:lnTo>
                    <a:pt x="765" y="1220"/>
                  </a:lnTo>
                  <a:lnTo>
                    <a:pt x="764" y="1220"/>
                  </a:lnTo>
                  <a:lnTo>
                    <a:pt x="762" y="1218"/>
                  </a:lnTo>
                  <a:lnTo>
                    <a:pt x="762" y="1213"/>
                  </a:lnTo>
                  <a:lnTo>
                    <a:pt x="764" y="1208"/>
                  </a:lnTo>
                  <a:lnTo>
                    <a:pt x="767" y="1207"/>
                  </a:lnTo>
                  <a:lnTo>
                    <a:pt x="768" y="1206"/>
                  </a:lnTo>
                  <a:lnTo>
                    <a:pt x="769" y="1205"/>
                  </a:lnTo>
                  <a:lnTo>
                    <a:pt x="768" y="1201"/>
                  </a:lnTo>
                  <a:lnTo>
                    <a:pt x="768" y="1199"/>
                  </a:lnTo>
                  <a:lnTo>
                    <a:pt x="770" y="1195"/>
                  </a:lnTo>
                  <a:lnTo>
                    <a:pt x="772" y="1192"/>
                  </a:lnTo>
                  <a:lnTo>
                    <a:pt x="775" y="1192"/>
                  </a:lnTo>
                  <a:lnTo>
                    <a:pt x="776" y="1191"/>
                  </a:lnTo>
                  <a:lnTo>
                    <a:pt x="778" y="1190"/>
                  </a:lnTo>
                  <a:lnTo>
                    <a:pt x="779" y="1188"/>
                  </a:lnTo>
                  <a:lnTo>
                    <a:pt x="781" y="1185"/>
                  </a:lnTo>
                  <a:lnTo>
                    <a:pt x="782" y="1181"/>
                  </a:lnTo>
                  <a:lnTo>
                    <a:pt x="783" y="1179"/>
                  </a:lnTo>
                  <a:lnTo>
                    <a:pt x="787" y="1181"/>
                  </a:lnTo>
                  <a:lnTo>
                    <a:pt x="788" y="1180"/>
                  </a:lnTo>
                  <a:lnTo>
                    <a:pt x="790" y="1176"/>
                  </a:lnTo>
                  <a:lnTo>
                    <a:pt x="792" y="1173"/>
                  </a:lnTo>
                  <a:lnTo>
                    <a:pt x="795" y="1171"/>
                  </a:lnTo>
                  <a:lnTo>
                    <a:pt x="797" y="1171"/>
                  </a:lnTo>
                  <a:lnTo>
                    <a:pt x="798" y="1170"/>
                  </a:lnTo>
                  <a:lnTo>
                    <a:pt x="798" y="1168"/>
                  </a:lnTo>
                  <a:lnTo>
                    <a:pt x="796" y="1165"/>
                  </a:lnTo>
                  <a:lnTo>
                    <a:pt x="795" y="1163"/>
                  </a:lnTo>
                  <a:lnTo>
                    <a:pt x="795" y="1161"/>
                  </a:lnTo>
                  <a:lnTo>
                    <a:pt x="799" y="1160"/>
                  </a:lnTo>
                  <a:lnTo>
                    <a:pt x="799" y="1159"/>
                  </a:lnTo>
                  <a:lnTo>
                    <a:pt x="799" y="1155"/>
                  </a:lnTo>
                  <a:lnTo>
                    <a:pt x="800" y="1150"/>
                  </a:lnTo>
                  <a:lnTo>
                    <a:pt x="800" y="1144"/>
                  </a:lnTo>
                  <a:lnTo>
                    <a:pt x="801" y="1141"/>
                  </a:lnTo>
                  <a:lnTo>
                    <a:pt x="801" y="1137"/>
                  </a:lnTo>
                  <a:lnTo>
                    <a:pt x="800" y="1134"/>
                  </a:lnTo>
                  <a:lnTo>
                    <a:pt x="800" y="1128"/>
                  </a:lnTo>
                  <a:lnTo>
                    <a:pt x="799" y="1123"/>
                  </a:lnTo>
                  <a:lnTo>
                    <a:pt x="799" y="1121"/>
                  </a:lnTo>
                  <a:lnTo>
                    <a:pt x="799" y="1114"/>
                  </a:lnTo>
                  <a:lnTo>
                    <a:pt x="798" y="1110"/>
                  </a:lnTo>
                  <a:lnTo>
                    <a:pt x="796" y="1108"/>
                  </a:lnTo>
                  <a:lnTo>
                    <a:pt x="794" y="1107"/>
                  </a:lnTo>
                  <a:lnTo>
                    <a:pt x="792" y="1107"/>
                  </a:lnTo>
                  <a:lnTo>
                    <a:pt x="790" y="1107"/>
                  </a:lnTo>
                  <a:lnTo>
                    <a:pt x="790" y="1109"/>
                  </a:lnTo>
                  <a:lnTo>
                    <a:pt x="789" y="1111"/>
                  </a:lnTo>
                  <a:lnTo>
                    <a:pt x="787" y="1110"/>
                  </a:lnTo>
                  <a:lnTo>
                    <a:pt x="786" y="1108"/>
                  </a:lnTo>
                  <a:lnTo>
                    <a:pt x="785" y="1106"/>
                  </a:lnTo>
                  <a:lnTo>
                    <a:pt x="781" y="1096"/>
                  </a:lnTo>
                  <a:lnTo>
                    <a:pt x="781" y="1092"/>
                  </a:lnTo>
                  <a:lnTo>
                    <a:pt x="780" y="1089"/>
                  </a:lnTo>
                  <a:lnTo>
                    <a:pt x="779" y="1087"/>
                  </a:lnTo>
                  <a:lnTo>
                    <a:pt x="778" y="1086"/>
                  </a:lnTo>
                  <a:lnTo>
                    <a:pt x="775" y="1083"/>
                  </a:lnTo>
                  <a:lnTo>
                    <a:pt x="773" y="1081"/>
                  </a:lnTo>
                  <a:lnTo>
                    <a:pt x="773" y="1081"/>
                  </a:lnTo>
                  <a:lnTo>
                    <a:pt x="772" y="1081"/>
                  </a:lnTo>
                  <a:lnTo>
                    <a:pt x="770" y="1081"/>
                  </a:lnTo>
                  <a:lnTo>
                    <a:pt x="768" y="1080"/>
                  </a:lnTo>
                  <a:lnTo>
                    <a:pt x="767" y="1077"/>
                  </a:lnTo>
                  <a:lnTo>
                    <a:pt x="767" y="1076"/>
                  </a:lnTo>
                  <a:lnTo>
                    <a:pt x="764" y="1075"/>
                  </a:lnTo>
                  <a:lnTo>
                    <a:pt x="762" y="1076"/>
                  </a:lnTo>
                  <a:lnTo>
                    <a:pt x="761" y="1078"/>
                  </a:lnTo>
                  <a:lnTo>
                    <a:pt x="760" y="1079"/>
                  </a:lnTo>
                  <a:lnTo>
                    <a:pt x="759" y="1081"/>
                  </a:lnTo>
                  <a:lnTo>
                    <a:pt x="757" y="1085"/>
                  </a:lnTo>
                  <a:lnTo>
                    <a:pt x="755" y="1086"/>
                  </a:lnTo>
                  <a:lnTo>
                    <a:pt x="754" y="1086"/>
                  </a:lnTo>
                  <a:lnTo>
                    <a:pt x="750" y="1082"/>
                  </a:lnTo>
                  <a:lnTo>
                    <a:pt x="748" y="1081"/>
                  </a:lnTo>
                  <a:lnTo>
                    <a:pt x="744" y="1082"/>
                  </a:lnTo>
                  <a:lnTo>
                    <a:pt x="740" y="1081"/>
                  </a:lnTo>
                  <a:lnTo>
                    <a:pt x="738" y="1081"/>
                  </a:lnTo>
                  <a:lnTo>
                    <a:pt x="734" y="1078"/>
                  </a:lnTo>
                  <a:lnTo>
                    <a:pt x="733" y="1078"/>
                  </a:lnTo>
                  <a:lnTo>
                    <a:pt x="727" y="1080"/>
                  </a:lnTo>
                  <a:lnTo>
                    <a:pt x="726" y="1081"/>
                  </a:lnTo>
                  <a:lnTo>
                    <a:pt x="725" y="1081"/>
                  </a:lnTo>
                  <a:lnTo>
                    <a:pt x="724" y="1080"/>
                  </a:lnTo>
                  <a:lnTo>
                    <a:pt x="723" y="1079"/>
                  </a:lnTo>
                  <a:lnTo>
                    <a:pt x="723" y="1079"/>
                  </a:lnTo>
                  <a:lnTo>
                    <a:pt x="724" y="1077"/>
                  </a:lnTo>
                  <a:lnTo>
                    <a:pt x="724" y="1076"/>
                  </a:lnTo>
                  <a:lnTo>
                    <a:pt x="724" y="1075"/>
                  </a:lnTo>
                  <a:lnTo>
                    <a:pt x="726" y="1072"/>
                  </a:lnTo>
                  <a:lnTo>
                    <a:pt x="732" y="1067"/>
                  </a:lnTo>
                  <a:lnTo>
                    <a:pt x="731" y="1064"/>
                  </a:lnTo>
                  <a:lnTo>
                    <a:pt x="729" y="1059"/>
                  </a:lnTo>
                  <a:lnTo>
                    <a:pt x="729" y="1057"/>
                  </a:lnTo>
                  <a:lnTo>
                    <a:pt x="727" y="1056"/>
                  </a:lnTo>
                  <a:lnTo>
                    <a:pt x="725" y="1057"/>
                  </a:lnTo>
                  <a:lnTo>
                    <a:pt x="719" y="1061"/>
                  </a:lnTo>
                  <a:lnTo>
                    <a:pt x="718" y="1061"/>
                  </a:lnTo>
                  <a:lnTo>
                    <a:pt x="718" y="1059"/>
                  </a:lnTo>
                  <a:lnTo>
                    <a:pt x="718" y="1055"/>
                  </a:lnTo>
                  <a:lnTo>
                    <a:pt x="720" y="1054"/>
                  </a:lnTo>
                  <a:lnTo>
                    <a:pt x="722" y="1052"/>
                  </a:lnTo>
                  <a:lnTo>
                    <a:pt x="725" y="1050"/>
                  </a:lnTo>
                  <a:lnTo>
                    <a:pt x="725" y="1049"/>
                  </a:lnTo>
                  <a:lnTo>
                    <a:pt x="725" y="1048"/>
                  </a:lnTo>
                  <a:lnTo>
                    <a:pt x="721" y="1049"/>
                  </a:lnTo>
                  <a:lnTo>
                    <a:pt x="720" y="1048"/>
                  </a:lnTo>
                  <a:lnTo>
                    <a:pt x="718" y="1044"/>
                  </a:lnTo>
                  <a:lnTo>
                    <a:pt x="716" y="1043"/>
                  </a:lnTo>
                  <a:lnTo>
                    <a:pt x="715" y="1042"/>
                  </a:lnTo>
                  <a:lnTo>
                    <a:pt x="710" y="1044"/>
                  </a:lnTo>
                  <a:lnTo>
                    <a:pt x="704" y="1047"/>
                  </a:lnTo>
                  <a:lnTo>
                    <a:pt x="698" y="1050"/>
                  </a:lnTo>
                  <a:lnTo>
                    <a:pt x="698" y="1053"/>
                  </a:lnTo>
                  <a:lnTo>
                    <a:pt x="697" y="1053"/>
                  </a:lnTo>
                  <a:lnTo>
                    <a:pt x="696" y="1055"/>
                  </a:lnTo>
                  <a:lnTo>
                    <a:pt x="695" y="1056"/>
                  </a:lnTo>
                  <a:lnTo>
                    <a:pt x="694" y="1056"/>
                  </a:lnTo>
                  <a:lnTo>
                    <a:pt x="692" y="1057"/>
                  </a:lnTo>
                  <a:lnTo>
                    <a:pt x="691" y="1056"/>
                  </a:lnTo>
                  <a:lnTo>
                    <a:pt x="686" y="1054"/>
                  </a:lnTo>
                  <a:lnTo>
                    <a:pt x="681" y="1053"/>
                  </a:lnTo>
                  <a:lnTo>
                    <a:pt x="680" y="1053"/>
                  </a:lnTo>
                  <a:lnTo>
                    <a:pt x="674" y="1051"/>
                  </a:lnTo>
                  <a:lnTo>
                    <a:pt x="674" y="1051"/>
                  </a:lnTo>
                  <a:lnTo>
                    <a:pt x="673" y="1049"/>
                  </a:lnTo>
                  <a:lnTo>
                    <a:pt x="671" y="1047"/>
                  </a:lnTo>
                  <a:lnTo>
                    <a:pt x="669" y="1047"/>
                  </a:lnTo>
                  <a:lnTo>
                    <a:pt x="664" y="1050"/>
                  </a:lnTo>
                  <a:lnTo>
                    <a:pt x="659" y="1053"/>
                  </a:lnTo>
                  <a:lnTo>
                    <a:pt x="656" y="1056"/>
                  </a:lnTo>
                  <a:lnTo>
                    <a:pt x="653" y="1059"/>
                  </a:lnTo>
                  <a:lnTo>
                    <a:pt x="650" y="1059"/>
                  </a:lnTo>
                  <a:lnTo>
                    <a:pt x="650" y="1061"/>
                  </a:lnTo>
                  <a:lnTo>
                    <a:pt x="649" y="1063"/>
                  </a:lnTo>
                  <a:lnTo>
                    <a:pt x="647" y="1065"/>
                  </a:lnTo>
                  <a:lnTo>
                    <a:pt x="642" y="1068"/>
                  </a:lnTo>
                  <a:lnTo>
                    <a:pt x="639" y="1069"/>
                  </a:lnTo>
                  <a:lnTo>
                    <a:pt x="629" y="1070"/>
                  </a:lnTo>
                  <a:lnTo>
                    <a:pt x="626" y="1072"/>
                  </a:lnTo>
                  <a:lnTo>
                    <a:pt x="625" y="1073"/>
                  </a:lnTo>
                  <a:lnTo>
                    <a:pt x="623" y="1077"/>
                  </a:lnTo>
                  <a:lnTo>
                    <a:pt x="622" y="1080"/>
                  </a:lnTo>
                  <a:lnTo>
                    <a:pt x="619" y="1082"/>
                  </a:lnTo>
                  <a:lnTo>
                    <a:pt x="614" y="1086"/>
                  </a:lnTo>
                  <a:lnTo>
                    <a:pt x="608" y="1089"/>
                  </a:lnTo>
                  <a:lnTo>
                    <a:pt x="607" y="1091"/>
                  </a:lnTo>
                  <a:lnTo>
                    <a:pt x="606" y="1092"/>
                  </a:lnTo>
                  <a:lnTo>
                    <a:pt x="608" y="1092"/>
                  </a:lnTo>
                  <a:lnTo>
                    <a:pt x="608" y="1093"/>
                  </a:lnTo>
                  <a:lnTo>
                    <a:pt x="608" y="1094"/>
                  </a:lnTo>
                  <a:lnTo>
                    <a:pt x="607" y="1096"/>
                  </a:lnTo>
                  <a:lnTo>
                    <a:pt x="603" y="1098"/>
                  </a:lnTo>
                  <a:lnTo>
                    <a:pt x="601" y="1100"/>
                  </a:lnTo>
                  <a:lnTo>
                    <a:pt x="599" y="1100"/>
                  </a:lnTo>
                  <a:lnTo>
                    <a:pt x="597" y="1100"/>
                  </a:lnTo>
                  <a:lnTo>
                    <a:pt x="595" y="1100"/>
                  </a:lnTo>
                  <a:lnTo>
                    <a:pt x="594" y="1100"/>
                  </a:lnTo>
                  <a:lnTo>
                    <a:pt x="593" y="1100"/>
                  </a:lnTo>
                  <a:lnTo>
                    <a:pt x="591" y="1101"/>
                  </a:lnTo>
                  <a:lnTo>
                    <a:pt x="589" y="1101"/>
                  </a:lnTo>
                  <a:lnTo>
                    <a:pt x="586" y="1103"/>
                  </a:lnTo>
                  <a:lnTo>
                    <a:pt x="583" y="1103"/>
                  </a:lnTo>
                  <a:lnTo>
                    <a:pt x="581" y="1103"/>
                  </a:lnTo>
                  <a:lnTo>
                    <a:pt x="577" y="1103"/>
                  </a:lnTo>
                  <a:lnTo>
                    <a:pt x="575" y="1103"/>
                  </a:lnTo>
                  <a:lnTo>
                    <a:pt x="575" y="1101"/>
                  </a:lnTo>
                  <a:lnTo>
                    <a:pt x="575" y="1097"/>
                  </a:lnTo>
                  <a:lnTo>
                    <a:pt x="573" y="1096"/>
                  </a:lnTo>
                  <a:lnTo>
                    <a:pt x="570" y="1095"/>
                  </a:lnTo>
                  <a:lnTo>
                    <a:pt x="566" y="1093"/>
                  </a:lnTo>
                  <a:lnTo>
                    <a:pt x="564" y="1092"/>
                  </a:lnTo>
                  <a:lnTo>
                    <a:pt x="563" y="1091"/>
                  </a:lnTo>
                  <a:lnTo>
                    <a:pt x="562" y="1091"/>
                  </a:lnTo>
                  <a:lnTo>
                    <a:pt x="559" y="1093"/>
                  </a:lnTo>
                  <a:lnTo>
                    <a:pt x="557" y="1095"/>
                  </a:lnTo>
                  <a:lnTo>
                    <a:pt x="555" y="1095"/>
                  </a:lnTo>
                  <a:lnTo>
                    <a:pt x="553" y="1094"/>
                  </a:lnTo>
                  <a:lnTo>
                    <a:pt x="551" y="1093"/>
                  </a:lnTo>
                  <a:lnTo>
                    <a:pt x="545" y="1091"/>
                  </a:lnTo>
                  <a:lnTo>
                    <a:pt x="543" y="1091"/>
                  </a:lnTo>
                  <a:lnTo>
                    <a:pt x="538" y="1091"/>
                  </a:lnTo>
                  <a:lnTo>
                    <a:pt x="534" y="1091"/>
                  </a:lnTo>
                  <a:lnTo>
                    <a:pt x="533" y="1091"/>
                  </a:lnTo>
                  <a:lnTo>
                    <a:pt x="533" y="1090"/>
                  </a:lnTo>
                  <a:lnTo>
                    <a:pt x="534" y="1088"/>
                  </a:lnTo>
                  <a:lnTo>
                    <a:pt x="534" y="1086"/>
                  </a:lnTo>
                  <a:lnTo>
                    <a:pt x="534" y="1085"/>
                  </a:lnTo>
                  <a:lnTo>
                    <a:pt x="529" y="1084"/>
                  </a:lnTo>
                  <a:lnTo>
                    <a:pt x="526" y="1083"/>
                  </a:lnTo>
                  <a:lnTo>
                    <a:pt x="522" y="1083"/>
                  </a:lnTo>
                  <a:lnTo>
                    <a:pt x="519" y="1083"/>
                  </a:lnTo>
                  <a:lnTo>
                    <a:pt x="516" y="1085"/>
                  </a:lnTo>
                  <a:lnTo>
                    <a:pt x="515" y="1087"/>
                  </a:lnTo>
                  <a:lnTo>
                    <a:pt x="512" y="1088"/>
                  </a:lnTo>
                  <a:lnTo>
                    <a:pt x="508" y="1090"/>
                  </a:lnTo>
                  <a:lnTo>
                    <a:pt x="506" y="1092"/>
                  </a:lnTo>
                  <a:lnTo>
                    <a:pt x="503" y="1096"/>
                  </a:lnTo>
                  <a:lnTo>
                    <a:pt x="499" y="1100"/>
                  </a:lnTo>
                  <a:lnTo>
                    <a:pt x="496" y="1105"/>
                  </a:lnTo>
                  <a:lnTo>
                    <a:pt x="494" y="1108"/>
                  </a:lnTo>
                  <a:lnTo>
                    <a:pt x="491" y="1111"/>
                  </a:lnTo>
                  <a:lnTo>
                    <a:pt x="489" y="1113"/>
                  </a:lnTo>
                  <a:lnTo>
                    <a:pt x="487" y="1119"/>
                  </a:lnTo>
                  <a:lnTo>
                    <a:pt x="485" y="1117"/>
                  </a:lnTo>
                  <a:lnTo>
                    <a:pt x="483" y="1114"/>
                  </a:lnTo>
                  <a:lnTo>
                    <a:pt x="483" y="1111"/>
                  </a:lnTo>
                  <a:lnTo>
                    <a:pt x="485" y="1102"/>
                  </a:lnTo>
                  <a:lnTo>
                    <a:pt x="486" y="1098"/>
                  </a:lnTo>
                  <a:lnTo>
                    <a:pt x="485" y="1097"/>
                  </a:lnTo>
                  <a:lnTo>
                    <a:pt x="484" y="1094"/>
                  </a:lnTo>
                  <a:lnTo>
                    <a:pt x="483" y="1092"/>
                  </a:lnTo>
                  <a:lnTo>
                    <a:pt x="479" y="1091"/>
                  </a:lnTo>
                  <a:lnTo>
                    <a:pt x="477" y="1091"/>
                  </a:lnTo>
                  <a:lnTo>
                    <a:pt x="475" y="1092"/>
                  </a:lnTo>
                  <a:lnTo>
                    <a:pt x="474" y="1093"/>
                  </a:lnTo>
                  <a:lnTo>
                    <a:pt x="473" y="1094"/>
                  </a:lnTo>
                  <a:lnTo>
                    <a:pt x="468" y="1095"/>
                  </a:lnTo>
                  <a:lnTo>
                    <a:pt x="463" y="1096"/>
                  </a:lnTo>
                  <a:lnTo>
                    <a:pt x="462" y="1097"/>
                  </a:lnTo>
                  <a:lnTo>
                    <a:pt x="462" y="1097"/>
                  </a:lnTo>
                  <a:lnTo>
                    <a:pt x="462" y="1098"/>
                  </a:lnTo>
                  <a:lnTo>
                    <a:pt x="460" y="1098"/>
                  </a:lnTo>
                  <a:lnTo>
                    <a:pt x="456" y="1098"/>
                  </a:lnTo>
                  <a:lnTo>
                    <a:pt x="454" y="1098"/>
                  </a:lnTo>
                  <a:lnTo>
                    <a:pt x="449" y="1100"/>
                  </a:lnTo>
                  <a:lnTo>
                    <a:pt x="447" y="1100"/>
                  </a:lnTo>
                  <a:lnTo>
                    <a:pt x="444" y="1100"/>
                  </a:lnTo>
                  <a:lnTo>
                    <a:pt x="442" y="1100"/>
                  </a:lnTo>
                  <a:lnTo>
                    <a:pt x="436" y="1100"/>
                  </a:lnTo>
                  <a:lnTo>
                    <a:pt x="432" y="1100"/>
                  </a:lnTo>
                  <a:lnTo>
                    <a:pt x="428" y="1097"/>
                  </a:lnTo>
                  <a:lnTo>
                    <a:pt x="425" y="1095"/>
                  </a:lnTo>
                  <a:lnTo>
                    <a:pt x="422" y="1094"/>
                  </a:lnTo>
                  <a:lnTo>
                    <a:pt x="419" y="1093"/>
                  </a:lnTo>
                  <a:lnTo>
                    <a:pt x="418" y="1091"/>
                  </a:lnTo>
                  <a:lnTo>
                    <a:pt x="417" y="1091"/>
                  </a:lnTo>
                  <a:lnTo>
                    <a:pt x="414" y="1091"/>
                  </a:lnTo>
                  <a:lnTo>
                    <a:pt x="412" y="1091"/>
                  </a:lnTo>
                  <a:lnTo>
                    <a:pt x="411" y="1096"/>
                  </a:lnTo>
                  <a:lnTo>
                    <a:pt x="411" y="1096"/>
                  </a:lnTo>
                  <a:lnTo>
                    <a:pt x="408" y="1097"/>
                  </a:lnTo>
                  <a:lnTo>
                    <a:pt x="406" y="1096"/>
                  </a:lnTo>
                  <a:lnTo>
                    <a:pt x="402" y="1093"/>
                  </a:lnTo>
                  <a:lnTo>
                    <a:pt x="401" y="1091"/>
                  </a:lnTo>
                  <a:lnTo>
                    <a:pt x="400" y="1090"/>
                  </a:lnTo>
                  <a:lnTo>
                    <a:pt x="398" y="1091"/>
                  </a:lnTo>
                  <a:lnTo>
                    <a:pt x="397" y="1094"/>
                  </a:lnTo>
                  <a:lnTo>
                    <a:pt x="397" y="1096"/>
                  </a:lnTo>
                  <a:lnTo>
                    <a:pt x="395" y="1097"/>
                  </a:lnTo>
                  <a:lnTo>
                    <a:pt x="393" y="1097"/>
                  </a:lnTo>
                  <a:lnTo>
                    <a:pt x="392" y="1094"/>
                  </a:lnTo>
                  <a:lnTo>
                    <a:pt x="390" y="1090"/>
                  </a:lnTo>
                  <a:lnTo>
                    <a:pt x="387" y="1086"/>
                  </a:lnTo>
                  <a:lnTo>
                    <a:pt x="385" y="1084"/>
                  </a:lnTo>
                  <a:lnTo>
                    <a:pt x="376" y="1084"/>
                  </a:lnTo>
                  <a:lnTo>
                    <a:pt x="370" y="1083"/>
                  </a:lnTo>
                  <a:lnTo>
                    <a:pt x="367" y="1083"/>
                  </a:lnTo>
                  <a:lnTo>
                    <a:pt x="366" y="1081"/>
                  </a:lnTo>
                  <a:lnTo>
                    <a:pt x="367" y="1077"/>
                  </a:lnTo>
                  <a:lnTo>
                    <a:pt x="369" y="1074"/>
                  </a:lnTo>
                  <a:lnTo>
                    <a:pt x="369" y="1073"/>
                  </a:lnTo>
                  <a:lnTo>
                    <a:pt x="367" y="1072"/>
                  </a:lnTo>
                  <a:lnTo>
                    <a:pt x="365" y="1072"/>
                  </a:lnTo>
                  <a:lnTo>
                    <a:pt x="359" y="1074"/>
                  </a:lnTo>
                  <a:lnTo>
                    <a:pt x="357" y="1074"/>
                  </a:lnTo>
                  <a:lnTo>
                    <a:pt x="356" y="1074"/>
                  </a:lnTo>
                  <a:lnTo>
                    <a:pt x="354" y="1073"/>
                  </a:lnTo>
                  <a:lnTo>
                    <a:pt x="353" y="1072"/>
                  </a:lnTo>
                  <a:lnTo>
                    <a:pt x="352" y="1070"/>
                  </a:lnTo>
                  <a:lnTo>
                    <a:pt x="346" y="1067"/>
                  </a:lnTo>
                  <a:lnTo>
                    <a:pt x="345" y="1065"/>
                  </a:lnTo>
                  <a:lnTo>
                    <a:pt x="342" y="1063"/>
                  </a:lnTo>
                  <a:lnTo>
                    <a:pt x="339" y="1061"/>
                  </a:lnTo>
                  <a:lnTo>
                    <a:pt x="337" y="1057"/>
                  </a:lnTo>
                  <a:lnTo>
                    <a:pt x="335" y="1052"/>
                  </a:lnTo>
                  <a:lnTo>
                    <a:pt x="335" y="1050"/>
                  </a:lnTo>
                  <a:lnTo>
                    <a:pt x="332" y="1049"/>
                  </a:lnTo>
                  <a:lnTo>
                    <a:pt x="329" y="1048"/>
                  </a:lnTo>
                  <a:lnTo>
                    <a:pt x="324" y="1050"/>
                  </a:lnTo>
                  <a:lnTo>
                    <a:pt x="321" y="1051"/>
                  </a:lnTo>
                  <a:lnTo>
                    <a:pt x="318" y="1051"/>
                  </a:lnTo>
                  <a:lnTo>
                    <a:pt x="314" y="1047"/>
                  </a:lnTo>
                  <a:lnTo>
                    <a:pt x="311" y="1042"/>
                  </a:lnTo>
                  <a:lnTo>
                    <a:pt x="307" y="1038"/>
                  </a:lnTo>
                  <a:lnTo>
                    <a:pt x="304" y="1035"/>
                  </a:lnTo>
                  <a:lnTo>
                    <a:pt x="300" y="1035"/>
                  </a:lnTo>
                  <a:lnTo>
                    <a:pt x="295" y="1033"/>
                  </a:lnTo>
                  <a:lnTo>
                    <a:pt x="288" y="1028"/>
                  </a:lnTo>
                  <a:lnTo>
                    <a:pt x="283" y="1024"/>
                  </a:lnTo>
                  <a:lnTo>
                    <a:pt x="275" y="1019"/>
                  </a:lnTo>
                  <a:lnTo>
                    <a:pt x="272" y="1017"/>
                  </a:lnTo>
                  <a:lnTo>
                    <a:pt x="272" y="1016"/>
                  </a:lnTo>
                  <a:lnTo>
                    <a:pt x="271" y="1012"/>
                  </a:lnTo>
                  <a:lnTo>
                    <a:pt x="269" y="1010"/>
                  </a:lnTo>
                  <a:lnTo>
                    <a:pt x="263" y="1008"/>
                  </a:lnTo>
                  <a:lnTo>
                    <a:pt x="256" y="1007"/>
                  </a:lnTo>
                  <a:lnTo>
                    <a:pt x="249" y="1009"/>
                  </a:lnTo>
                  <a:lnTo>
                    <a:pt x="244" y="1018"/>
                  </a:lnTo>
                  <a:lnTo>
                    <a:pt x="241" y="1020"/>
                  </a:lnTo>
                  <a:lnTo>
                    <a:pt x="239" y="1020"/>
                  </a:lnTo>
                  <a:lnTo>
                    <a:pt x="238" y="1018"/>
                  </a:lnTo>
                  <a:lnTo>
                    <a:pt x="236" y="1016"/>
                  </a:lnTo>
                  <a:lnTo>
                    <a:pt x="235" y="1013"/>
                  </a:lnTo>
                  <a:lnTo>
                    <a:pt x="232" y="1011"/>
                  </a:lnTo>
                  <a:lnTo>
                    <a:pt x="228" y="1009"/>
                  </a:lnTo>
                  <a:lnTo>
                    <a:pt x="226" y="1006"/>
                  </a:lnTo>
                  <a:lnTo>
                    <a:pt x="224" y="1005"/>
                  </a:lnTo>
                  <a:lnTo>
                    <a:pt x="221" y="1004"/>
                  </a:lnTo>
                  <a:lnTo>
                    <a:pt x="217" y="1003"/>
                  </a:lnTo>
                  <a:lnTo>
                    <a:pt x="213" y="1001"/>
                  </a:lnTo>
                  <a:lnTo>
                    <a:pt x="210" y="1001"/>
                  </a:lnTo>
                  <a:lnTo>
                    <a:pt x="210" y="1000"/>
                  </a:lnTo>
                  <a:lnTo>
                    <a:pt x="211" y="996"/>
                  </a:lnTo>
                  <a:lnTo>
                    <a:pt x="210" y="994"/>
                  </a:lnTo>
                  <a:lnTo>
                    <a:pt x="209" y="993"/>
                  </a:lnTo>
                  <a:lnTo>
                    <a:pt x="206" y="993"/>
                  </a:lnTo>
                  <a:lnTo>
                    <a:pt x="202" y="989"/>
                  </a:lnTo>
                  <a:lnTo>
                    <a:pt x="202" y="988"/>
                  </a:lnTo>
                  <a:lnTo>
                    <a:pt x="200" y="988"/>
                  </a:lnTo>
                  <a:lnTo>
                    <a:pt x="197" y="986"/>
                  </a:lnTo>
                  <a:lnTo>
                    <a:pt x="193" y="986"/>
                  </a:lnTo>
                  <a:lnTo>
                    <a:pt x="191" y="987"/>
                  </a:lnTo>
                  <a:lnTo>
                    <a:pt x="188" y="985"/>
                  </a:lnTo>
                  <a:lnTo>
                    <a:pt x="185" y="982"/>
                  </a:lnTo>
                  <a:lnTo>
                    <a:pt x="184" y="982"/>
                  </a:lnTo>
                  <a:lnTo>
                    <a:pt x="183" y="981"/>
                  </a:lnTo>
                  <a:lnTo>
                    <a:pt x="180" y="976"/>
                  </a:lnTo>
                  <a:lnTo>
                    <a:pt x="176" y="970"/>
                  </a:lnTo>
                  <a:lnTo>
                    <a:pt x="173" y="969"/>
                  </a:lnTo>
                  <a:lnTo>
                    <a:pt x="173" y="970"/>
                  </a:lnTo>
                  <a:lnTo>
                    <a:pt x="172" y="973"/>
                  </a:lnTo>
                  <a:lnTo>
                    <a:pt x="170" y="973"/>
                  </a:lnTo>
                  <a:lnTo>
                    <a:pt x="169" y="973"/>
                  </a:lnTo>
                  <a:lnTo>
                    <a:pt x="167" y="974"/>
                  </a:lnTo>
                  <a:lnTo>
                    <a:pt x="165" y="974"/>
                  </a:lnTo>
                  <a:lnTo>
                    <a:pt x="164" y="974"/>
                  </a:lnTo>
                  <a:lnTo>
                    <a:pt x="164" y="973"/>
                  </a:lnTo>
                  <a:lnTo>
                    <a:pt x="164" y="969"/>
                  </a:lnTo>
                  <a:lnTo>
                    <a:pt x="164" y="967"/>
                  </a:lnTo>
                  <a:lnTo>
                    <a:pt x="164" y="965"/>
                  </a:lnTo>
                  <a:lnTo>
                    <a:pt x="166" y="962"/>
                  </a:lnTo>
                  <a:lnTo>
                    <a:pt x="164" y="960"/>
                  </a:lnTo>
                  <a:lnTo>
                    <a:pt x="162" y="957"/>
                  </a:lnTo>
                  <a:lnTo>
                    <a:pt x="162" y="955"/>
                  </a:lnTo>
                  <a:lnTo>
                    <a:pt x="163" y="952"/>
                  </a:lnTo>
                  <a:lnTo>
                    <a:pt x="164" y="949"/>
                  </a:lnTo>
                  <a:lnTo>
                    <a:pt x="164" y="948"/>
                  </a:lnTo>
                  <a:lnTo>
                    <a:pt x="162" y="947"/>
                  </a:lnTo>
                  <a:lnTo>
                    <a:pt x="156" y="940"/>
                  </a:lnTo>
                  <a:lnTo>
                    <a:pt x="156" y="939"/>
                  </a:lnTo>
                  <a:lnTo>
                    <a:pt x="155" y="937"/>
                  </a:lnTo>
                  <a:lnTo>
                    <a:pt x="154" y="933"/>
                  </a:lnTo>
                  <a:lnTo>
                    <a:pt x="154" y="930"/>
                  </a:lnTo>
                  <a:lnTo>
                    <a:pt x="153" y="928"/>
                  </a:lnTo>
                  <a:lnTo>
                    <a:pt x="153" y="927"/>
                  </a:lnTo>
                  <a:lnTo>
                    <a:pt x="153" y="927"/>
                  </a:lnTo>
                  <a:lnTo>
                    <a:pt x="157" y="926"/>
                  </a:lnTo>
                  <a:lnTo>
                    <a:pt x="161" y="926"/>
                  </a:lnTo>
                  <a:lnTo>
                    <a:pt x="162" y="925"/>
                  </a:lnTo>
                  <a:lnTo>
                    <a:pt x="164" y="927"/>
                  </a:lnTo>
                  <a:lnTo>
                    <a:pt x="164" y="929"/>
                  </a:lnTo>
                  <a:lnTo>
                    <a:pt x="165" y="930"/>
                  </a:lnTo>
                  <a:lnTo>
                    <a:pt x="167" y="932"/>
                  </a:lnTo>
                  <a:lnTo>
                    <a:pt x="170" y="934"/>
                  </a:lnTo>
                  <a:lnTo>
                    <a:pt x="172" y="934"/>
                  </a:lnTo>
                  <a:lnTo>
                    <a:pt x="175" y="933"/>
                  </a:lnTo>
                  <a:lnTo>
                    <a:pt x="176" y="930"/>
                  </a:lnTo>
                  <a:lnTo>
                    <a:pt x="178" y="929"/>
                  </a:lnTo>
                  <a:lnTo>
                    <a:pt x="180" y="929"/>
                  </a:lnTo>
                  <a:lnTo>
                    <a:pt x="180" y="929"/>
                  </a:lnTo>
                  <a:lnTo>
                    <a:pt x="179" y="927"/>
                  </a:lnTo>
                  <a:lnTo>
                    <a:pt x="180" y="921"/>
                  </a:lnTo>
                  <a:lnTo>
                    <a:pt x="180" y="919"/>
                  </a:lnTo>
                  <a:lnTo>
                    <a:pt x="179" y="918"/>
                  </a:lnTo>
                  <a:lnTo>
                    <a:pt x="179" y="915"/>
                  </a:lnTo>
                  <a:lnTo>
                    <a:pt x="179" y="912"/>
                  </a:lnTo>
                  <a:lnTo>
                    <a:pt x="177" y="910"/>
                  </a:lnTo>
                  <a:lnTo>
                    <a:pt x="176" y="909"/>
                  </a:lnTo>
                  <a:lnTo>
                    <a:pt x="175" y="908"/>
                  </a:lnTo>
                  <a:lnTo>
                    <a:pt x="176" y="906"/>
                  </a:lnTo>
                  <a:lnTo>
                    <a:pt x="176" y="903"/>
                  </a:lnTo>
                  <a:lnTo>
                    <a:pt x="176" y="902"/>
                  </a:lnTo>
                  <a:lnTo>
                    <a:pt x="176" y="902"/>
                  </a:lnTo>
                  <a:lnTo>
                    <a:pt x="175" y="901"/>
                  </a:lnTo>
                  <a:lnTo>
                    <a:pt x="173" y="899"/>
                  </a:lnTo>
                  <a:lnTo>
                    <a:pt x="170" y="897"/>
                  </a:lnTo>
                  <a:lnTo>
                    <a:pt x="170" y="896"/>
                  </a:lnTo>
                  <a:lnTo>
                    <a:pt x="168" y="894"/>
                  </a:lnTo>
                  <a:lnTo>
                    <a:pt x="166" y="891"/>
                  </a:lnTo>
                  <a:lnTo>
                    <a:pt x="165" y="886"/>
                  </a:lnTo>
                  <a:lnTo>
                    <a:pt x="165" y="880"/>
                  </a:lnTo>
                  <a:lnTo>
                    <a:pt x="165" y="877"/>
                  </a:lnTo>
                  <a:lnTo>
                    <a:pt x="164" y="872"/>
                  </a:lnTo>
                  <a:lnTo>
                    <a:pt x="164" y="870"/>
                  </a:lnTo>
                  <a:lnTo>
                    <a:pt x="164" y="869"/>
                  </a:lnTo>
                  <a:lnTo>
                    <a:pt x="170" y="865"/>
                  </a:lnTo>
                  <a:lnTo>
                    <a:pt x="171" y="863"/>
                  </a:lnTo>
                  <a:lnTo>
                    <a:pt x="172" y="862"/>
                  </a:lnTo>
                  <a:lnTo>
                    <a:pt x="171" y="861"/>
                  </a:lnTo>
                  <a:lnTo>
                    <a:pt x="170" y="859"/>
                  </a:lnTo>
                  <a:lnTo>
                    <a:pt x="168" y="857"/>
                  </a:lnTo>
                  <a:lnTo>
                    <a:pt x="165" y="855"/>
                  </a:lnTo>
                  <a:lnTo>
                    <a:pt x="162" y="852"/>
                  </a:lnTo>
                  <a:lnTo>
                    <a:pt x="157" y="851"/>
                  </a:lnTo>
                  <a:lnTo>
                    <a:pt x="151" y="849"/>
                  </a:lnTo>
                  <a:lnTo>
                    <a:pt x="150" y="847"/>
                  </a:lnTo>
                  <a:lnTo>
                    <a:pt x="148" y="842"/>
                  </a:lnTo>
                  <a:lnTo>
                    <a:pt x="145" y="836"/>
                  </a:lnTo>
                  <a:lnTo>
                    <a:pt x="143" y="828"/>
                  </a:lnTo>
                  <a:lnTo>
                    <a:pt x="141" y="824"/>
                  </a:lnTo>
                  <a:lnTo>
                    <a:pt x="140" y="822"/>
                  </a:lnTo>
                  <a:lnTo>
                    <a:pt x="141" y="816"/>
                  </a:lnTo>
                  <a:lnTo>
                    <a:pt x="141" y="815"/>
                  </a:lnTo>
                  <a:lnTo>
                    <a:pt x="140" y="815"/>
                  </a:lnTo>
                  <a:lnTo>
                    <a:pt x="139" y="815"/>
                  </a:lnTo>
                  <a:lnTo>
                    <a:pt x="137" y="816"/>
                  </a:lnTo>
                  <a:lnTo>
                    <a:pt x="135" y="816"/>
                  </a:lnTo>
                  <a:lnTo>
                    <a:pt x="134" y="815"/>
                  </a:lnTo>
                  <a:lnTo>
                    <a:pt x="134" y="815"/>
                  </a:lnTo>
                  <a:lnTo>
                    <a:pt x="134" y="814"/>
                  </a:lnTo>
                  <a:lnTo>
                    <a:pt x="132" y="815"/>
                  </a:lnTo>
                  <a:lnTo>
                    <a:pt x="127" y="815"/>
                  </a:lnTo>
                  <a:lnTo>
                    <a:pt x="125" y="815"/>
                  </a:lnTo>
                  <a:lnTo>
                    <a:pt x="123" y="815"/>
                  </a:lnTo>
                  <a:lnTo>
                    <a:pt x="118" y="814"/>
                  </a:lnTo>
                  <a:lnTo>
                    <a:pt x="112" y="812"/>
                  </a:lnTo>
                  <a:lnTo>
                    <a:pt x="105" y="810"/>
                  </a:lnTo>
                  <a:lnTo>
                    <a:pt x="101" y="808"/>
                  </a:lnTo>
                  <a:lnTo>
                    <a:pt x="100" y="808"/>
                  </a:lnTo>
                  <a:lnTo>
                    <a:pt x="97" y="805"/>
                  </a:lnTo>
                  <a:lnTo>
                    <a:pt x="94" y="804"/>
                  </a:lnTo>
                  <a:lnTo>
                    <a:pt x="94" y="799"/>
                  </a:lnTo>
                  <a:lnTo>
                    <a:pt x="93" y="799"/>
                  </a:lnTo>
                  <a:lnTo>
                    <a:pt x="89" y="801"/>
                  </a:lnTo>
                  <a:lnTo>
                    <a:pt x="85" y="802"/>
                  </a:lnTo>
                  <a:lnTo>
                    <a:pt x="82" y="802"/>
                  </a:lnTo>
                  <a:lnTo>
                    <a:pt x="81" y="801"/>
                  </a:lnTo>
                  <a:lnTo>
                    <a:pt x="80" y="797"/>
                  </a:lnTo>
                  <a:lnTo>
                    <a:pt x="78" y="795"/>
                  </a:lnTo>
                  <a:lnTo>
                    <a:pt x="77" y="795"/>
                  </a:lnTo>
                  <a:lnTo>
                    <a:pt x="75" y="794"/>
                  </a:lnTo>
                  <a:lnTo>
                    <a:pt x="74" y="793"/>
                  </a:lnTo>
                  <a:lnTo>
                    <a:pt x="74" y="792"/>
                  </a:lnTo>
                  <a:lnTo>
                    <a:pt x="74" y="790"/>
                  </a:lnTo>
                  <a:lnTo>
                    <a:pt x="76" y="788"/>
                  </a:lnTo>
                  <a:lnTo>
                    <a:pt x="76" y="780"/>
                  </a:lnTo>
                  <a:lnTo>
                    <a:pt x="75" y="777"/>
                  </a:lnTo>
                  <a:lnTo>
                    <a:pt x="74" y="775"/>
                  </a:lnTo>
                  <a:lnTo>
                    <a:pt x="73" y="771"/>
                  </a:lnTo>
                  <a:lnTo>
                    <a:pt x="71" y="769"/>
                  </a:lnTo>
                  <a:lnTo>
                    <a:pt x="70" y="767"/>
                  </a:lnTo>
                  <a:lnTo>
                    <a:pt x="66" y="765"/>
                  </a:lnTo>
                  <a:lnTo>
                    <a:pt x="63" y="765"/>
                  </a:lnTo>
                  <a:lnTo>
                    <a:pt x="60" y="766"/>
                  </a:lnTo>
                  <a:lnTo>
                    <a:pt x="59" y="766"/>
                  </a:lnTo>
                  <a:lnTo>
                    <a:pt x="57" y="760"/>
                  </a:lnTo>
                  <a:lnTo>
                    <a:pt x="56" y="759"/>
                  </a:lnTo>
                  <a:lnTo>
                    <a:pt x="49" y="756"/>
                  </a:lnTo>
                  <a:lnTo>
                    <a:pt x="47" y="756"/>
                  </a:lnTo>
                  <a:lnTo>
                    <a:pt x="43" y="757"/>
                  </a:lnTo>
                  <a:lnTo>
                    <a:pt x="41" y="757"/>
                  </a:lnTo>
                  <a:lnTo>
                    <a:pt x="39" y="756"/>
                  </a:lnTo>
                  <a:lnTo>
                    <a:pt x="38" y="755"/>
                  </a:lnTo>
                  <a:lnTo>
                    <a:pt x="35" y="754"/>
                  </a:lnTo>
                  <a:lnTo>
                    <a:pt x="32" y="754"/>
                  </a:lnTo>
                  <a:lnTo>
                    <a:pt x="30" y="754"/>
                  </a:lnTo>
                  <a:lnTo>
                    <a:pt x="30" y="754"/>
                  </a:lnTo>
                  <a:lnTo>
                    <a:pt x="29" y="753"/>
                  </a:lnTo>
                  <a:lnTo>
                    <a:pt x="25" y="750"/>
                  </a:lnTo>
                  <a:lnTo>
                    <a:pt x="25" y="749"/>
                  </a:lnTo>
                  <a:lnTo>
                    <a:pt x="31" y="746"/>
                  </a:lnTo>
                  <a:lnTo>
                    <a:pt x="34" y="745"/>
                  </a:lnTo>
                  <a:lnTo>
                    <a:pt x="36" y="744"/>
                  </a:lnTo>
                  <a:lnTo>
                    <a:pt x="36" y="744"/>
                  </a:lnTo>
                  <a:lnTo>
                    <a:pt x="38" y="745"/>
                  </a:lnTo>
                  <a:lnTo>
                    <a:pt x="39" y="746"/>
                  </a:lnTo>
                  <a:lnTo>
                    <a:pt x="41" y="746"/>
                  </a:lnTo>
                  <a:lnTo>
                    <a:pt x="42" y="745"/>
                  </a:lnTo>
                  <a:lnTo>
                    <a:pt x="45" y="744"/>
                  </a:lnTo>
                  <a:lnTo>
                    <a:pt x="47" y="741"/>
                  </a:lnTo>
                  <a:lnTo>
                    <a:pt x="49" y="740"/>
                  </a:lnTo>
                  <a:lnTo>
                    <a:pt x="48" y="737"/>
                  </a:lnTo>
                  <a:lnTo>
                    <a:pt x="44" y="734"/>
                  </a:lnTo>
                  <a:lnTo>
                    <a:pt x="42" y="732"/>
                  </a:lnTo>
                  <a:lnTo>
                    <a:pt x="41" y="732"/>
                  </a:lnTo>
                  <a:lnTo>
                    <a:pt x="42" y="728"/>
                  </a:lnTo>
                  <a:lnTo>
                    <a:pt x="43" y="724"/>
                  </a:lnTo>
                  <a:lnTo>
                    <a:pt x="43" y="723"/>
                  </a:lnTo>
                  <a:lnTo>
                    <a:pt x="41" y="722"/>
                  </a:lnTo>
                  <a:lnTo>
                    <a:pt x="41" y="718"/>
                  </a:lnTo>
                  <a:lnTo>
                    <a:pt x="39" y="714"/>
                  </a:lnTo>
                  <a:lnTo>
                    <a:pt x="38" y="712"/>
                  </a:lnTo>
                  <a:lnTo>
                    <a:pt x="38" y="708"/>
                  </a:lnTo>
                  <a:lnTo>
                    <a:pt x="38" y="704"/>
                  </a:lnTo>
                  <a:lnTo>
                    <a:pt x="39" y="699"/>
                  </a:lnTo>
                  <a:lnTo>
                    <a:pt x="39" y="697"/>
                  </a:lnTo>
                  <a:lnTo>
                    <a:pt x="36" y="695"/>
                  </a:lnTo>
                  <a:lnTo>
                    <a:pt x="29" y="691"/>
                  </a:lnTo>
                  <a:lnTo>
                    <a:pt x="22" y="689"/>
                  </a:lnTo>
                  <a:lnTo>
                    <a:pt x="19" y="689"/>
                  </a:lnTo>
                  <a:lnTo>
                    <a:pt x="17" y="689"/>
                  </a:lnTo>
                  <a:lnTo>
                    <a:pt x="15" y="691"/>
                  </a:lnTo>
                  <a:lnTo>
                    <a:pt x="14" y="694"/>
                  </a:lnTo>
                  <a:lnTo>
                    <a:pt x="12" y="694"/>
                  </a:lnTo>
                  <a:lnTo>
                    <a:pt x="9" y="693"/>
                  </a:lnTo>
                  <a:lnTo>
                    <a:pt x="7" y="691"/>
                  </a:lnTo>
                  <a:lnTo>
                    <a:pt x="5" y="687"/>
                  </a:lnTo>
                  <a:lnTo>
                    <a:pt x="4" y="682"/>
                  </a:lnTo>
                  <a:lnTo>
                    <a:pt x="3" y="681"/>
                  </a:lnTo>
                  <a:lnTo>
                    <a:pt x="3" y="680"/>
                  </a:lnTo>
                  <a:lnTo>
                    <a:pt x="4" y="678"/>
                  </a:lnTo>
                  <a:lnTo>
                    <a:pt x="7" y="677"/>
                  </a:lnTo>
                  <a:lnTo>
                    <a:pt x="7" y="676"/>
                  </a:lnTo>
                  <a:lnTo>
                    <a:pt x="7" y="675"/>
                  </a:lnTo>
                  <a:lnTo>
                    <a:pt x="4" y="673"/>
                  </a:lnTo>
                  <a:lnTo>
                    <a:pt x="3" y="671"/>
                  </a:lnTo>
                  <a:lnTo>
                    <a:pt x="0" y="666"/>
                  </a:lnTo>
                  <a:lnTo>
                    <a:pt x="1" y="662"/>
                  </a:lnTo>
                  <a:lnTo>
                    <a:pt x="2" y="659"/>
                  </a:lnTo>
                  <a:lnTo>
                    <a:pt x="1" y="656"/>
                  </a:lnTo>
                  <a:lnTo>
                    <a:pt x="4" y="656"/>
                  </a:lnTo>
                  <a:lnTo>
                    <a:pt x="7" y="655"/>
                  </a:lnTo>
                  <a:lnTo>
                    <a:pt x="9" y="653"/>
                  </a:lnTo>
                  <a:lnTo>
                    <a:pt x="10" y="651"/>
                  </a:lnTo>
                  <a:lnTo>
                    <a:pt x="10" y="650"/>
                  </a:lnTo>
                  <a:lnTo>
                    <a:pt x="9" y="645"/>
                  </a:lnTo>
                  <a:lnTo>
                    <a:pt x="8" y="644"/>
                  </a:lnTo>
                  <a:lnTo>
                    <a:pt x="8" y="642"/>
                  </a:lnTo>
                  <a:lnTo>
                    <a:pt x="8" y="641"/>
                  </a:lnTo>
                  <a:lnTo>
                    <a:pt x="9" y="639"/>
                  </a:lnTo>
                  <a:lnTo>
                    <a:pt x="11" y="634"/>
                  </a:lnTo>
                  <a:lnTo>
                    <a:pt x="13" y="632"/>
                  </a:lnTo>
                  <a:lnTo>
                    <a:pt x="14" y="631"/>
                  </a:lnTo>
                  <a:lnTo>
                    <a:pt x="15" y="631"/>
                  </a:lnTo>
                  <a:lnTo>
                    <a:pt x="20" y="630"/>
                  </a:lnTo>
                  <a:lnTo>
                    <a:pt x="26" y="628"/>
                  </a:lnTo>
                  <a:lnTo>
                    <a:pt x="33" y="622"/>
                  </a:lnTo>
                  <a:lnTo>
                    <a:pt x="35" y="621"/>
                  </a:lnTo>
                  <a:lnTo>
                    <a:pt x="38" y="620"/>
                  </a:lnTo>
                  <a:lnTo>
                    <a:pt x="39" y="620"/>
                  </a:lnTo>
                  <a:lnTo>
                    <a:pt x="39" y="619"/>
                  </a:lnTo>
                  <a:lnTo>
                    <a:pt x="38" y="616"/>
                  </a:lnTo>
                  <a:lnTo>
                    <a:pt x="39" y="615"/>
                  </a:lnTo>
                  <a:lnTo>
                    <a:pt x="39" y="614"/>
                  </a:lnTo>
                  <a:lnTo>
                    <a:pt x="41" y="613"/>
                  </a:lnTo>
                  <a:lnTo>
                    <a:pt x="45" y="615"/>
                  </a:lnTo>
                  <a:lnTo>
                    <a:pt x="48" y="615"/>
                  </a:lnTo>
                  <a:lnTo>
                    <a:pt x="52" y="614"/>
                  </a:lnTo>
                  <a:lnTo>
                    <a:pt x="61" y="608"/>
                  </a:lnTo>
                  <a:lnTo>
                    <a:pt x="63" y="608"/>
                  </a:lnTo>
                  <a:lnTo>
                    <a:pt x="63" y="609"/>
                  </a:lnTo>
                  <a:lnTo>
                    <a:pt x="65" y="613"/>
                  </a:lnTo>
                  <a:lnTo>
                    <a:pt x="66" y="620"/>
                  </a:lnTo>
                  <a:lnTo>
                    <a:pt x="66" y="621"/>
                  </a:lnTo>
                  <a:lnTo>
                    <a:pt x="72" y="621"/>
                  </a:lnTo>
                  <a:lnTo>
                    <a:pt x="77" y="619"/>
                  </a:lnTo>
                  <a:lnTo>
                    <a:pt x="78" y="618"/>
                  </a:lnTo>
                  <a:lnTo>
                    <a:pt x="82" y="618"/>
                  </a:lnTo>
                  <a:lnTo>
                    <a:pt x="83" y="617"/>
                  </a:lnTo>
                  <a:lnTo>
                    <a:pt x="85" y="616"/>
                  </a:lnTo>
                  <a:lnTo>
                    <a:pt x="87" y="619"/>
                  </a:lnTo>
                  <a:lnTo>
                    <a:pt x="89" y="617"/>
                  </a:lnTo>
                  <a:lnTo>
                    <a:pt x="92" y="615"/>
                  </a:lnTo>
                  <a:lnTo>
                    <a:pt x="93" y="613"/>
                  </a:lnTo>
                  <a:lnTo>
                    <a:pt x="95" y="610"/>
                  </a:lnTo>
                  <a:lnTo>
                    <a:pt x="96" y="606"/>
                  </a:lnTo>
                  <a:lnTo>
                    <a:pt x="97" y="603"/>
                  </a:lnTo>
                  <a:lnTo>
                    <a:pt x="98" y="602"/>
                  </a:lnTo>
                  <a:lnTo>
                    <a:pt x="99" y="600"/>
                  </a:lnTo>
                  <a:lnTo>
                    <a:pt x="103" y="593"/>
                  </a:lnTo>
                  <a:lnTo>
                    <a:pt x="106" y="591"/>
                  </a:lnTo>
                  <a:lnTo>
                    <a:pt x="108" y="590"/>
                  </a:lnTo>
                  <a:lnTo>
                    <a:pt x="114" y="592"/>
                  </a:lnTo>
                  <a:lnTo>
                    <a:pt x="118" y="592"/>
                  </a:lnTo>
                  <a:lnTo>
                    <a:pt x="127" y="592"/>
                  </a:lnTo>
                  <a:lnTo>
                    <a:pt x="131" y="591"/>
                  </a:lnTo>
                  <a:lnTo>
                    <a:pt x="134" y="590"/>
                  </a:lnTo>
                  <a:lnTo>
                    <a:pt x="139" y="590"/>
                  </a:lnTo>
                  <a:lnTo>
                    <a:pt x="144" y="589"/>
                  </a:lnTo>
                  <a:lnTo>
                    <a:pt x="151" y="580"/>
                  </a:lnTo>
                  <a:lnTo>
                    <a:pt x="151" y="578"/>
                  </a:lnTo>
                  <a:lnTo>
                    <a:pt x="152" y="576"/>
                  </a:lnTo>
                  <a:lnTo>
                    <a:pt x="154" y="574"/>
                  </a:lnTo>
                  <a:lnTo>
                    <a:pt x="157" y="573"/>
                  </a:lnTo>
                  <a:lnTo>
                    <a:pt x="164" y="568"/>
                  </a:lnTo>
                  <a:lnTo>
                    <a:pt x="177" y="562"/>
                  </a:lnTo>
                  <a:lnTo>
                    <a:pt x="181" y="559"/>
                  </a:lnTo>
                  <a:lnTo>
                    <a:pt x="183" y="559"/>
                  </a:lnTo>
                  <a:lnTo>
                    <a:pt x="188" y="557"/>
                  </a:lnTo>
                  <a:lnTo>
                    <a:pt x="197" y="554"/>
                  </a:lnTo>
                  <a:lnTo>
                    <a:pt x="199" y="550"/>
                  </a:lnTo>
                  <a:lnTo>
                    <a:pt x="201" y="549"/>
                  </a:lnTo>
                  <a:lnTo>
                    <a:pt x="211" y="548"/>
                  </a:lnTo>
                  <a:lnTo>
                    <a:pt x="211" y="547"/>
                  </a:lnTo>
                  <a:lnTo>
                    <a:pt x="212" y="547"/>
                  </a:lnTo>
                  <a:lnTo>
                    <a:pt x="211" y="544"/>
                  </a:lnTo>
                  <a:lnTo>
                    <a:pt x="211" y="541"/>
                  </a:lnTo>
                  <a:lnTo>
                    <a:pt x="211" y="541"/>
                  </a:lnTo>
                  <a:lnTo>
                    <a:pt x="212" y="540"/>
                  </a:lnTo>
                  <a:lnTo>
                    <a:pt x="212" y="538"/>
                  </a:lnTo>
                  <a:lnTo>
                    <a:pt x="211" y="532"/>
                  </a:lnTo>
                  <a:lnTo>
                    <a:pt x="209" y="527"/>
                  </a:lnTo>
                  <a:lnTo>
                    <a:pt x="209" y="523"/>
                  </a:lnTo>
                  <a:lnTo>
                    <a:pt x="209" y="521"/>
                  </a:lnTo>
                  <a:lnTo>
                    <a:pt x="211" y="518"/>
                  </a:lnTo>
                  <a:lnTo>
                    <a:pt x="212" y="515"/>
                  </a:lnTo>
                  <a:lnTo>
                    <a:pt x="217" y="513"/>
                  </a:lnTo>
                  <a:lnTo>
                    <a:pt x="221" y="512"/>
                  </a:lnTo>
                  <a:lnTo>
                    <a:pt x="221" y="510"/>
                  </a:lnTo>
                  <a:lnTo>
                    <a:pt x="218" y="510"/>
                  </a:lnTo>
                  <a:lnTo>
                    <a:pt x="216" y="508"/>
                  </a:lnTo>
                  <a:lnTo>
                    <a:pt x="216" y="507"/>
                  </a:lnTo>
                  <a:lnTo>
                    <a:pt x="216" y="506"/>
                  </a:lnTo>
                  <a:lnTo>
                    <a:pt x="216" y="505"/>
                  </a:lnTo>
                  <a:lnTo>
                    <a:pt x="220" y="503"/>
                  </a:lnTo>
                  <a:lnTo>
                    <a:pt x="224" y="501"/>
                  </a:lnTo>
                  <a:lnTo>
                    <a:pt x="228" y="502"/>
                  </a:lnTo>
                  <a:lnTo>
                    <a:pt x="229" y="502"/>
                  </a:lnTo>
                  <a:lnTo>
                    <a:pt x="229" y="500"/>
                  </a:lnTo>
                  <a:lnTo>
                    <a:pt x="228" y="498"/>
                  </a:lnTo>
                  <a:lnTo>
                    <a:pt x="227" y="495"/>
                  </a:lnTo>
                  <a:lnTo>
                    <a:pt x="225" y="493"/>
                  </a:lnTo>
                  <a:lnTo>
                    <a:pt x="225" y="491"/>
                  </a:lnTo>
                  <a:lnTo>
                    <a:pt x="227" y="488"/>
                  </a:lnTo>
                  <a:lnTo>
                    <a:pt x="225" y="482"/>
                  </a:lnTo>
                  <a:lnTo>
                    <a:pt x="223" y="477"/>
                  </a:lnTo>
                  <a:lnTo>
                    <a:pt x="220" y="467"/>
                  </a:lnTo>
                  <a:lnTo>
                    <a:pt x="217" y="465"/>
                  </a:lnTo>
                  <a:lnTo>
                    <a:pt x="217" y="461"/>
                  </a:lnTo>
                  <a:lnTo>
                    <a:pt x="216" y="458"/>
                  </a:lnTo>
                  <a:lnTo>
                    <a:pt x="216" y="455"/>
                  </a:lnTo>
                  <a:lnTo>
                    <a:pt x="216" y="453"/>
                  </a:lnTo>
                  <a:lnTo>
                    <a:pt x="216" y="448"/>
                  </a:lnTo>
                  <a:lnTo>
                    <a:pt x="215" y="443"/>
                  </a:lnTo>
                  <a:lnTo>
                    <a:pt x="216" y="439"/>
                  </a:lnTo>
                  <a:lnTo>
                    <a:pt x="216" y="435"/>
                  </a:lnTo>
                  <a:lnTo>
                    <a:pt x="216" y="434"/>
                  </a:lnTo>
                  <a:lnTo>
                    <a:pt x="217" y="433"/>
                  </a:lnTo>
                  <a:lnTo>
                    <a:pt x="219" y="433"/>
                  </a:lnTo>
                  <a:lnTo>
                    <a:pt x="219" y="431"/>
                  </a:lnTo>
                  <a:lnTo>
                    <a:pt x="219" y="430"/>
                  </a:lnTo>
                  <a:lnTo>
                    <a:pt x="216" y="429"/>
                  </a:lnTo>
                  <a:lnTo>
                    <a:pt x="212" y="427"/>
                  </a:lnTo>
                  <a:lnTo>
                    <a:pt x="208" y="427"/>
                  </a:lnTo>
                  <a:lnTo>
                    <a:pt x="204" y="428"/>
                  </a:lnTo>
                  <a:lnTo>
                    <a:pt x="202" y="426"/>
                  </a:lnTo>
                  <a:lnTo>
                    <a:pt x="200" y="425"/>
                  </a:lnTo>
                  <a:lnTo>
                    <a:pt x="200" y="424"/>
                  </a:lnTo>
                  <a:lnTo>
                    <a:pt x="202" y="421"/>
                  </a:lnTo>
                  <a:lnTo>
                    <a:pt x="206" y="418"/>
                  </a:lnTo>
                  <a:lnTo>
                    <a:pt x="211" y="417"/>
                  </a:lnTo>
                  <a:lnTo>
                    <a:pt x="217" y="415"/>
                  </a:lnTo>
                  <a:lnTo>
                    <a:pt x="220" y="414"/>
                  </a:lnTo>
                  <a:lnTo>
                    <a:pt x="224" y="413"/>
                  </a:lnTo>
                  <a:lnTo>
                    <a:pt x="229" y="413"/>
                  </a:lnTo>
                  <a:lnTo>
                    <a:pt x="231" y="413"/>
                  </a:lnTo>
                  <a:lnTo>
                    <a:pt x="237" y="411"/>
                  </a:lnTo>
                  <a:lnTo>
                    <a:pt x="247" y="408"/>
                  </a:lnTo>
                  <a:lnTo>
                    <a:pt x="255" y="404"/>
                  </a:lnTo>
                  <a:lnTo>
                    <a:pt x="258" y="403"/>
                  </a:lnTo>
                  <a:lnTo>
                    <a:pt x="260" y="404"/>
                  </a:lnTo>
                  <a:lnTo>
                    <a:pt x="261" y="408"/>
                  </a:lnTo>
                  <a:lnTo>
                    <a:pt x="263" y="410"/>
                  </a:lnTo>
                  <a:lnTo>
                    <a:pt x="266" y="411"/>
                  </a:lnTo>
                  <a:lnTo>
                    <a:pt x="267" y="411"/>
                  </a:lnTo>
                  <a:lnTo>
                    <a:pt x="272" y="409"/>
                  </a:lnTo>
                  <a:lnTo>
                    <a:pt x="276" y="409"/>
                  </a:lnTo>
                  <a:lnTo>
                    <a:pt x="278" y="409"/>
                  </a:lnTo>
                  <a:lnTo>
                    <a:pt x="280" y="411"/>
                  </a:lnTo>
                  <a:lnTo>
                    <a:pt x="283" y="413"/>
                  </a:lnTo>
                  <a:lnTo>
                    <a:pt x="284" y="413"/>
                  </a:lnTo>
                  <a:lnTo>
                    <a:pt x="285" y="411"/>
                  </a:lnTo>
                  <a:lnTo>
                    <a:pt x="287" y="409"/>
                  </a:lnTo>
                  <a:lnTo>
                    <a:pt x="287" y="405"/>
                  </a:lnTo>
                  <a:lnTo>
                    <a:pt x="288" y="401"/>
                  </a:lnTo>
                  <a:lnTo>
                    <a:pt x="287" y="399"/>
                  </a:lnTo>
                  <a:lnTo>
                    <a:pt x="286" y="398"/>
                  </a:lnTo>
                  <a:lnTo>
                    <a:pt x="282" y="397"/>
                  </a:lnTo>
                  <a:lnTo>
                    <a:pt x="278" y="395"/>
                  </a:lnTo>
                  <a:lnTo>
                    <a:pt x="277" y="393"/>
                  </a:lnTo>
                  <a:lnTo>
                    <a:pt x="278" y="392"/>
                  </a:lnTo>
                  <a:lnTo>
                    <a:pt x="279" y="388"/>
                  </a:lnTo>
                  <a:lnTo>
                    <a:pt x="282" y="382"/>
                  </a:lnTo>
                  <a:lnTo>
                    <a:pt x="284" y="373"/>
                  </a:lnTo>
                  <a:lnTo>
                    <a:pt x="285" y="366"/>
                  </a:lnTo>
                  <a:lnTo>
                    <a:pt x="290" y="356"/>
                  </a:lnTo>
                  <a:lnTo>
                    <a:pt x="293" y="345"/>
                  </a:lnTo>
                  <a:lnTo>
                    <a:pt x="299" y="329"/>
                  </a:lnTo>
                  <a:lnTo>
                    <a:pt x="300" y="326"/>
                  </a:lnTo>
                  <a:lnTo>
                    <a:pt x="300" y="320"/>
                  </a:lnTo>
                  <a:lnTo>
                    <a:pt x="301" y="318"/>
                  </a:lnTo>
                  <a:lnTo>
                    <a:pt x="302" y="317"/>
                  </a:lnTo>
                  <a:lnTo>
                    <a:pt x="306" y="318"/>
                  </a:lnTo>
                  <a:lnTo>
                    <a:pt x="313" y="322"/>
                  </a:lnTo>
                  <a:lnTo>
                    <a:pt x="319" y="325"/>
                  </a:lnTo>
                  <a:lnTo>
                    <a:pt x="322" y="326"/>
                  </a:lnTo>
                  <a:lnTo>
                    <a:pt x="326" y="327"/>
                  </a:lnTo>
                  <a:lnTo>
                    <a:pt x="332" y="329"/>
                  </a:lnTo>
                  <a:lnTo>
                    <a:pt x="335" y="328"/>
                  </a:lnTo>
                  <a:lnTo>
                    <a:pt x="339" y="327"/>
                  </a:lnTo>
                  <a:lnTo>
                    <a:pt x="342" y="327"/>
                  </a:lnTo>
                  <a:lnTo>
                    <a:pt x="348" y="328"/>
                  </a:lnTo>
                  <a:lnTo>
                    <a:pt x="350" y="328"/>
                  </a:lnTo>
                  <a:lnTo>
                    <a:pt x="353" y="328"/>
                  </a:lnTo>
                  <a:lnTo>
                    <a:pt x="354" y="330"/>
                  </a:lnTo>
                  <a:lnTo>
                    <a:pt x="355" y="333"/>
                  </a:lnTo>
                  <a:lnTo>
                    <a:pt x="356" y="335"/>
                  </a:lnTo>
                  <a:lnTo>
                    <a:pt x="359" y="334"/>
                  </a:lnTo>
                  <a:lnTo>
                    <a:pt x="364" y="331"/>
                  </a:lnTo>
                  <a:lnTo>
                    <a:pt x="367" y="329"/>
                  </a:lnTo>
                  <a:lnTo>
                    <a:pt x="371" y="325"/>
                  </a:lnTo>
                  <a:lnTo>
                    <a:pt x="375" y="325"/>
                  </a:lnTo>
                  <a:lnTo>
                    <a:pt x="379" y="324"/>
                  </a:lnTo>
                  <a:lnTo>
                    <a:pt x="380" y="322"/>
                  </a:lnTo>
                  <a:lnTo>
                    <a:pt x="381" y="318"/>
                  </a:lnTo>
                  <a:lnTo>
                    <a:pt x="384" y="315"/>
                  </a:lnTo>
                  <a:lnTo>
                    <a:pt x="384" y="311"/>
                  </a:lnTo>
                  <a:lnTo>
                    <a:pt x="384" y="309"/>
                  </a:lnTo>
                  <a:lnTo>
                    <a:pt x="382" y="304"/>
                  </a:lnTo>
                  <a:lnTo>
                    <a:pt x="382" y="301"/>
                  </a:lnTo>
                  <a:lnTo>
                    <a:pt x="381" y="292"/>
                  </a:lnTo>
                  <a:lnTo>
                    <a:pt x="380" y="284"/>
                  </a:lnTo>
                  <a:lnTo>
                    <a:pt x="381" y="277"/>
                  </a:lnTo>
                  <a:lnTo>
                    <a:pt x="383" y="270"/>
                  </a:lnTo>
                  <a:lnTo>
                    <a:pt x="384" y="268"/>
                  </a:lnTo>
                  <a:lnTo>
                    <a:pt x="385" y="265"/>
                  </a:lnTo>
                  <a:lnTo>
                    <a:pt x="387" y="261"/>
                  </a:lnTo>
                  <a:lnTo>
                    <a:pt x="390" y="261"/>
                  </a:lnTo>
                  <a:lnTo>
                    <a:pt x="397" y="259"/>
                  </a:lnTo>
                  <a:lnTo>
                    <a:pt x="403" y="258"/>
                  </a:lnTo>
                  <a:lnTo>
                    <a:pt x="407" y="257"/>
                  </a:lnTo>
                  <a:lnTo>
                    <a:pt x="411" y="256"/>
                  </a:lnTo>
                  <a:lnTo>
                    <a:pt x="412" y="255"/>
                  </a:lnTo>
                  <a:lnTo>
                    <a:pt x="416" y="250"/>
                  </a:lnTo>
                  <a:lnTo>
                    <a:pt x="418" y="247"/>
                  </a:lnTo>
                  <a:lnTo>
                    <a:pt x="419" y="239"/>
                  </a:lnTo>
                  <a:lnTo>
                    <a:pt x="418" y="235"/>
                  </a:lnTo>
                  <a:lnTo>
                    <a:pt x="419" y="231"/>
                  </a:lnTo>
                  <a:lnTo>
                    <a:pt x="421" y="230"/>
                  </a:lnTo>
                  <a:lnTo>
                    <a:pt x="423" y="228"/>
                  </a:lnTo>
                  <a:lnTo>
                    <a:pt x="425" y="227"/>
                  </a:lnTo>
                  <a:lnTo>
                    <a:pt x="428" y="227"/>
                  </a:lnTo>
                  <a:lnTo>
                    <a:pt x="434" y="227"/>
                  </a:lnTo>
                  <a:lnTo>
                    <a:pt x="437" y="228"/>
                  </a:lnTo>
                  <a:lnTo>
                    <a:pt x="440" y="228"/>
                  </a:lnTo>
                  <a:lnTo>
                    <a:pt x="442" y="228"/>
                  </a:lnTo>
                  <a:lnTo>
                    <a:pt x="443" y="226"/>
                  </a:lnTo>
                  <a:lnTo>
                    <a:pt x="445" y="226"/>
                  </a:lnTo>
                  <a:lnTo>
                    <a:pt x="448" y="225"/>
                  </a:lnTo>
                  <a:lnTo>
                    <a:pt x="451" y="224"/>
                  </a:lnTo>
                  <a:lnTo>
                    <a:pt x="453" y="224"/>
                  </a:lnTo>
                  <a:lnTo>
                    <a:pt x="454" y="227"/>
                  </a:lnTo>
                  <a:lnTo>
                    <a:pt x="453" y="228"/>
                  </a:lnTo>
                  <a:lnTo>
                    <a:pt x="454" y="231"/>
                  </a:lnTo>
                  <a:lnTo>
                    <a:pt x="455" y="232"/>
                  </a:lnTo>
                  <a:lnTo>
                    <a:pt x="454" y="234"/>
                  </a:lnTo>
                  <a:lnTo>
                    <a:pt x="453" y="235"/>
                  </a:lnTo>
                  <a:lnTo>
                    <a:pt x="451" y="236"/>
                  </a:lnTo>
                  <a:lnTo>
                    <a:pt x="450" y="237"/>
                  </a:lnTo>
                  <a:lnTo>
                    <a:pt x="453" y="240"/>
                  </a:lnTo>
                  <a:lnTo>
                    <a:pt x="454" y="242"/>
                  </a:lnTo>
                  <a:lnTo>
                    <a:pt x="457" y="244"/>
                  </a:lnTo>
                  <a:lnTo>
                    <a:pt x="460" y="245"/>
                  </a:lnTo>
                  <a:lnTo>
                    <a:pt x="461" y="246"/>
                  </a:lnTo>
                  <a:lnTo>
                    <a:pt x="460" y="248"/>
                  </a:lnTo>
                  <a:lnTo>
                    <a:pt x="459" y="249"/>
                  </a:lnTo>
                  <a:lnTo>
                    <a:pt x="458" y="251"/>
                  </a:lnTo>
                  <a:lnTo>
                    <a:pt x="458" y="252"/>
                  </a:lnTo>
                  <a:lnTo>
                    <a:pt x="458" y="253"/>
                  </a:lnTo>
                  <a:lnTo>
                    <a:pt x="461" y="254"/>
                  </a:lnTo>
                  <a:lnTo>
                    <a:pt x="464" y="256"/>
                  </a:lnTo>
                  <a:lnTo>
                    <a:pt x="469" y="258"/>
                  </a:lnTo>
                  <a:lnTo>
                    <a:pt x="472" y="261"/>
                  </a:lnTo>
                  <a:lnTo>
                    <a:pt x="475" y="261"/>
                  </a:lnTo>
                  <a:lnTo>
                    <a:pt x="477" y="265"/>
                  </a:lnTo>
                  <a:lnTo>
                    <a:pt x="477" y="269"/>
                  </a:lnTo>
                  <a:lnTo>
                    <a:pt x="480" y="272"/>
                  </a:lnTo>
                  <a:lnTo>
                    <a:pt x="485" y="275"/>
                  </a:lnTo>
                  <a:lnTo>
                    <a:pt x="488" y="275"/>
                  </a:lnTo>
                  <a:lnTo>
                    <a:pt x="490" y="278"/>
                  </a:lnTo>
                  <a:lnTo>
                    <a:pt x="492" y="280"/>
                  </a:lnTo>
                  <a:lnTo>
                    <a:pt x="495" y="280"/>
                  </a:lnTo>
                  <a:lnTo>
                    <a:pt x="497" y="281"/>
                  </a:lnTo>
                  <a:lnTo>
                    <a:pt x="501" y="279"/>
                  </a:lnTo>
                  <a:lnTo>
                    <a:pt x="506" y="279"/>
                  </a:lnTo>
                  <a:lnTo>
                    <a:pt x="508" y="280"/>
                  </a:lnTo>
                  <a:lnTo>
                    <a:pt x="511" y="284"/>
                  </a:lnTo>
                  <a:lnTo>
                    <a:pt x="513" y="286"/>
                  </a:lnTo>
                  <a:lnTo>
                    <a:pt x="514" y="287"/>
                  </a:lnTo>
                  <a:lnTo>
                    <a:pt x="515" y="288"/>
                  </a:lnTo>
                  <a:lnTo>
                    <a:pt x="517" y="288"/>
                  </a:lnTo>
                  <a:lnTo>
                    <a:pt x="519" y="287"/>
                  </a:lnTo>
                  <a:lnTo>
                    <a:pt x="521" y="285"/>
                  </a:lnTo>
                  <a:lnTo>
                    <a:pt x="523" y="286"/>
                  </a:lnTo>
                  <a:lnTo>
                    <a:pt x="524" y="287"/>
                  </a:lnTo>
                  <a:lnTo>
                    <a:pt x="524" y="289"/>
                  </a:lnTo>
                  <a:lnTo>
                    <a:pt x="526" y="292"/>
                  </a:lnTo>
                  <a:lnTo>
                    <a:pt x="529" y="294"/>
                  </a:lnTo>
                  <a:lnTo>
                    <a:pt x="532" y="295"/>
                  </a:lnTo>
                  <a:lnTo>
                    <a:pt x="533" y="296"/>
                  </a:lnTo>
                  <a:lnTo>
                    <a:pt x="534" y="299"/>
                  </a:lnTo>
                  <a:lnTo>
                    <a:pt x="535" y="301"/>
                  </a:lnTo>
                  <a:lnTo>
                    <a:pt x="536" y="304"/>
                  </a:lnTo>
                  <a:lnTo>
                    <a:pt x="537" y="308"/>
                  </a:lnTo>
                  <a:lnTo>
                    <a:pt x="538" y="311"/>
                  </a:lnTo>
                  <a:lnTo>
                    <a:pt x="538" y="313"/>
                  </a:lnTo>
                  <a:lnTo>
                    <a:pt x="540" y="317"/>
                  </a:lnTo>
                  <a:lnTo>
                    <a:pt x="543" y="322"/>
                  </a:lnTo>
                  <a:lnTo>
                    <a:pt x="545" y="327"/>
                  </a:lnTo>
                  <a:lnTo>
                    <a:pt x="548" y="327"/>
                  </a:lnTo>
                  <a:lnTo>
                    <a:pt x="550" y="329"/>
                  </a:lnTo>
                  <a:lnTo>
                    <a:pt x="551" y="332"/>
                  </a:lnTo>
                  <a:lnTo>
                    <a:pt x="554" y="338"/>
                  </a:lnTo>
                  <a:lnTo>
                    <a:pt x="554" y="343"/>
                  </a:lnTo>
                  <a:lnTo>
                    <a:pt x="554" y="346"/>
                  </a:lnTo>
                  <a:lnTo>
                    <a:pt x="555" y="347"/>
                  </a:lnTo>
                  <a:lnTo>
                    <a:pt x="556" y="349"/>
                  </a:lnTo>
                  <a:lnTo>
                    <a:pt x="553" y="356"/>
                  </a:lnTo>
                  <a:lnTo>
                    <a:pt x="552" y="358"/>
                  </a:lnTo>
                  <a:lnTo>
                    <a:pt x="551" y="361"/>
                  </a:lnTo>
                  <a:lnTo>
                    <a:pt x="553" y="365"/>
                  </a:lnTo>
                  <a:lnTo>
                    <a:pt x="554" y="368"/>
                  </a:lnTo>
                  <a:lnTo>
                    <a:pt x="554" y="372"/>
                  </a:lnTo>
                  <a:lnTo>
                    <a:pt x="553" y="374"/>
                  </a:lnTo>
                  <a:lnTo>
                    <a:pt x="551" y="376"/>
                  </a:lnTo>
                  <a:lnTo>
                    <a:pt x="549" y="378"/>
                  </a:lnTo>
                  <a:lnTo>
                    <a:pt x="548" y="380"/>
                  </a:lnTo>
                  <a:lnTo>
                    <a:pt x="545" y="385"/>
                  </a:lnTo>
                  <a:lnTo>
                    <a:pt x="544" y="392"/>
                  </a:lnTo>
                  <a:lnTo>
                    <a:pt x="543" y="395"/>
                  </a:lnTo>
                  <a:lnTo>
                    <a:pt x="545" y="397"/>
                  </a:lnTo>
                  <a:lnTo>
                    <a:pt x="547" y="400"/>
                  </a:lnTo>
                  <a:lnTo>
                    <a:pt x="547" y="401"/>
                  </a:lnTo>
                  <a:lnTo>
                    <a:pt x="549" y="406"/>
                  </a:lnTo>
                  <a:lnTo>
                    <a:pt x="551" y="409"/>
                  </a:lnTo>
                  <a:lnTo>
                    <a:pt x="551" y="409"/>
                  </a:lnTo>
                  <a:lnTo>
                    <a:pt x="553" y="409"/>
                  </a:lnTo>
                  <a:lnTo>
                    <a:pt x="556" y="409"/>
                  </a:lnTo>
                  <a:lnTo>
                    <a:pt x="559" y="409"/>
                  </a:lnTo>
                  <a:lnTo>
                    <a:pt x="561" y="412"/>
                  </a:lnTo>
                  <a:lnTo>
                    <a:pt x="564" y="413"/>
                  </a:lnTo>
                  <a:lnTo>
                    <a:pt x="569" y="413"/>
                  </a:lnTo>
                  <a:lnTo>
                    <a:pt x="570" y="414"/>
                  </a:lnTo>
                  <a:lnTo>
                    <a:pt x="573" y="415"/>
                  </a:lnTo>
                  <a:lnTo>
                    <a:pt x="578" y="415"/>
                  </a:lnTo>
                  <a:lnTo>
                    <a:pt x="581" y="415"/>
                  </a:lnTo>
                  <a:lnTo>
                    <a:pt x="587" y="415"/>
                  </a:lnTo>
                  <a:lnTo>
                    <a:pt x="592" y="417"/>
                  </a:lnTo>
                  <a:lnTo>
                    <a:pt x="600" y="418"/>
                  </a:lnTo>
                  <a:lnTo>
                    <a:pt x="605" y="418"/>
                  </a:lnTo>
                  <a:lnTo>
                    <a:pt x="611" y="417"/>
                  </a:lnTo>
                  <a:lnTo>
                    <a:pt x="616" y="417"/>
                  </a:lnTo>
                  <a:lnTo>
                    <a:pt x="627" y="419"/>
                  </a:lnTo>
                  <a:lnTo>
                    <a:pt x="634" y="421"/>
                  </a:lnTo>
                  <a:lnTo>
                    <a:pt x="639" y="423"/>
                  </a:lnTo>
                  <a:lnTo>
                    <a:pt x="642" y="426"/>
                  </a:lnTo>
                  <a:lnTo>
                    <a:pt x="646" y="431"/>
                  </a:lnTo>
                  <a:lnTo>
                    <a:pt x="649" y="433"/>
                  </a:lnTo>
                  <a:lnTo>
                    <a:pt x="657" y="435"/>
                  </a:lnTo>
                  <a:lnTo>
                    <a:pt x="662" y="440"/>
                  </a:lnTo>
                  <a:lnTo>
                    <a:pt x="666" y="442"/>
                  </a:lnTo>
                  <a:lnTo>
                    <a:pt x="673" y="447"/>
                  </a:lnTo>
                  <a:lnTo>
                    <a:pt x="677" y="449"/>
                  </a:lnTo>
                  <a:lnTo>
                    <a:pt x="684" y="452"/>
                  </a:lnTo>
                  <a:lnTo>
                    <a:pt x="692" y="450"/>
                  </a:lnTo>
                  <a:lnTo>
                    <a:pt x="693" y="452"/>
                  </a:lnTo>
                  <a:lnTo>
                    <a:pt x="692" y="454"/>
                  </a:lnTo>
                  <a:lnTo>
                    <a:pt x="692" y="458"/>
                  </a:lnTo>
                  <a:lnTo>
                    <a:pt x="692" y="461"/>
                  </a:lnTo>
                  <a:lnTo>
                    <a:pt x="693" y="463"/>
                  </a:lnTo>
                  <a:lnTo>
                    <a:pt x="697" y="463"/>
                  </a:lnTo>
                  <a:lnTo>
                    <a:pt x="699" y="465"/>
                  </a:lnTo>
                  <a:lnTo>
                    <a:pt x="700" y="467"/>
                  </a:lnTo>
                  <a:lnTo>
                    <a:pt x="701" y="469"/>
                  </a:lnTo>
                  <a:lnTo>
                    <a:pt x="704" y="478"/>
                  </a:lnTo>
                  <a:lnTo>
                    <a:pt x="709" y="490"/>
                  </a:lnTo>
                  <a:lnTo>
                    <a:pt x="709" y="494"/>
                  </a:lnTo>
                  <a:lnTo>
                    <a:pt x="711" y="498"/>
                  </a:lnTo>
                  <a:lnTo>
                    <a:pt x="716" y="502"/>
                  </a:lnTo>
                  <a:lnTo>
                    <a:pt x="719" y="506"/>
                  </a:lnTo>
                  <a:lnTo>
                    <a:pt x="723" y="510"/>
                  </a:lnTo>
                  <a:lnTo>
                    <a:pt x="725" y="513"/>
                  </a:lnTo>
                  <a:lnTo>
                    <a:pt x="725" y="518"/>
                  </a:lnTo>
                  <a:lnTo>
                    <a:pt x="726" y="519"/>
                  </a:lnTo>
                  <a:lnTo>
                    <a:pt x="733" y="518"/>
                  </a:lnTo>
                  <a:lnTo>
                    <a:pt x="740" y="517"/>
                  </a:lnTo>
                  <a:lnTo>
                    <a:pt x="752" y="516"/>
                  </a:lnTo>
                  <a:lnTo>
                    <a:pt x="768" y="518"/>
                  </a:lnTo>
                  <a:lnTo>
                    <a:pt x="785" y="520"/>
                  </a:lnTo>
                  <a:lnTo>
                    <a:pt x="800" y="523"/>
                  </a:lnTo>
                  <a:lnTo>
                    <a:pt x="807" y="523"/>
                  </a:lnTo>
                  <a:lnTo>
                    <a:pt x="824" y="525"/>
                  </a:lnTo>
                  <a:lnTo>
                    <a:pt x="833" y="523"/>
                  </a:lnTo>
                  <a:lnTo>
                    <a:pt x="841" y="521"/>
                  </a:lnTo>
                  <a:lnTo>
                    <a:pt x="844" y="521"/>
                  </a:lnTo>
                  <a:lnTo>
                    <a:pt x="857" y="523"/>
                  </a:lnTo>
                  <a:lnTo>
                    <a:pt x="865" y="524"/>
                  </a:lnTo>
                  <a:lnTo>
                    <a:pt x="874" y="526"/>
                  </a:lnTo>
                  <a:lnTo>
                    <a:pt x="882" y="527"/>
                  </a:lnTo>
                  <a:lnTo>
                    <a:pt x="887" y="527"/>
                  </a:lnTo>
                  <a:lnTo>
                    <a:pt x="890" y="527"/>
                  </a:lnTo>
                  <a:lnTo>
                    <a:pt x="893" y="528"/>
                  </a:lnTo>
                  <a:lnTo>
                    <a:pt x="895" y="530"/>
                  </a:lnTo>
                  <a:lnTo>
                    <a:pt x="899" y="537"/>
                  </a:lnTo>
                  <a:lnTo>
                    <a:pt x="903" y="540"/>
                  </a:lnTo>
                  <a:lnTo>
                    <a:pt x="909" y="543"/>
                  </a:lnTo>
                  <a:lnTo>
                    <a:pt x="922" y="546"/>
                  </a:lnTo>
                  <a:lnTo>
                    <a:pt x="930" y="547"/>
                  </a:lnTo>
                  <a:lnTo>
                    <a:pt x="937" y="550"/>
                  </a:lnTo>
                  <a:lnTo>
                    <a:pt x="944" y="552"/>
                  </a:lnTo>
                  <a:lnTo>
                    <a:pt x="950" y="556"/>
                  </a:lnTo>
                  <a:lnTo>
                    <a:pt x="958" y="560"/>
                  </a:lnTo>
                  <a:lnTo>
                    <a:pt x="967" y="558"/>
                  </a:lnTo>
                  <a:lnTo>
                    <a:pt x="977" y="556"/>
                  </a:lnTo>
                  <a:lnTo>
                    <a:pt x="983" y="555"/>
                  </a:lnTo>
                  <a:lnTo>
                    <a:pt x="983" y="564"/>
                  </a:lnTo>
                  <a:lnTo>
                    <a:pt x="992" y="565"/>
                  </a:lnTo>
                  <a:lnTo>
                    <a:pt x="995" y="565"/>
                  </a:lnTo>
                  <a:lnTo>
                    <a:pt x="999" y="567"/>
                  </a:lnTo>
                  <a:lnTo>
                    <a:pt x="1000" y="566"/>
                  </a:lnTo>
                  <a:lnTo>
                    <a:pt x="1003" y="564"/>
                  </a:lnTo>
                  <a:lnTo>
                    <a:pt x="1005" y="561"/>
                  </a:lnTo>
                  <a:lnTo>
                    <a:pt x="1009" y="559"/>
                  </a:lnTo>
                  <a:lnTo>
                    <a:pt x="1016" y="556"/>
                  </a:lnTo>
                  <a:lnTo>
                    <a:pt x="1017" y="555"/>
                  </a:lnTo>
                  <a:lnTo>
                    <a:pt x="1027" y="550"/>
                  </a:lnTo>
                  <a:lnTo>
                    <a:pt x="1041" y="543"/>
                  </a:lnTo>
                  <a:lnTo>
                    <a:pt x="1047" y="541"/>
                  </a:lnTo>
                  <a:lnTo>
                    <a:pt x="1049" y="540"/>
                  </a:lnTo>
                  <a:lnTo>
                    <a:pt x="1053" y="539"/>
                  </a:lnTo>
                  <a:lnTo>
                    <a:pt x="1056" y="537"/>
                  </a:lnTo>
                  <a:lnTo>
                    <a:pt x="1060" y="537"/>
                  </a:lnTo>
                  <a:lnTo>
                    <a:pt x="1066" y="536"/>
                  </a:lnTo>
                  <a:lnTo>
                    <a:pt x="1072" y="535"/>
                  </a:lnTo>
                  <a:lnTo>
                    <a:pt x="1087" y="532"/>
                  </a:lnTo>
                  <a:lnTo>
                    <a:pt x="1088" y="532"/>
                  </a:lnTo>
                  <a:lnTo>
                    <a:pt x="1097" y="531"/>
                  </a:lnTo>
                  <a:lnTo>
                    <a:pt x="1100" y="530"/>
                  </a:lnTo>
                  <a:lnTo>
                    <a:pt x="1105" y="531"/>
                  </a:lnTo>
                  <a:lnTo>
                    <a:pt x="1112" y="531"/>
                  </a:lnTo>
                  <a:lnTo>
                    <a:pt x="1117" y="532"/>
                  </a:lnTo>
                  <a:lnTo>
                    <a:pt x="1123" y="531"/>
                  </a:lnTo>
                  <a:lnTo>
                    <a:pt x="1131" y="530"/>
                  </a:lnTo>
                  <a:lnTo>
                    <a:pt x="1137" y="531"/>
                  </a:lnTo>
                  <a:lnTo>
                    <a:pt x="1140" y="530"/>
                  </a:lnTo>
                  <a:lnTo>
                    <a:pt x="1145" y="528"/>
                  </a:lnTo>
                  <a:lnTo>
                    <a:pt x="1149" y="526"/>
                  </a:lnTo>
                  <a:lnTo>
                    <a:pt x="1154" y="524"/>
                  </a:lnTo>
                  <a:lnTo>
                    <a:pt x="1160" y="521"/>
                  </a:lnTo>
                  <a:lnTo>
                    <a:pt x="1164" y="519"/>
                  </a:lnTo>
                  <a:lnTo>
                    <a:pt x="1167" y="518"/>
                  </a:lnTo>
                  <a:lnTo>
                    <a:pt x="1171" y="516"/>
                  </a:lnTo>
                  <a:lnTo>
                    <a:pt x="1172" y="515"/>
                  </a:lnTo>
                  <a:lnTo>
                    <a:pt x="1173" y="513"/>
                  </a:lnTo>
                  <a:lnTo>
                    <a:pt x="1175" y="511"/>
                  </a:lnTo>
                  <a:lnTo>
                    <a:pt x="1178" y="507"/>
                  </a:lnTo>
                  <a:lnTo>
                    <a:pt x="1181" y="504"/>
                  </a:lnTo>
                  <a:lnTo>
                    <a:pt x="1182" y="502"/>
                  </a:lnTo>
                  <a:lnTo>
                    <a:pt x="1185" y="498"/>
                  </a:lnTo>
                  <a:lnTo>
                    <a:pt x="1188" y="495"/>
                  </a:lnTo>
                  <a:lnTo>
                    <a:pt x="1191" y="492"/>
                  </a:lnTo>
                  <a:lnTo>
                    <a:pt x="1193" y="491"/>
                  </a:lnTo>
                  <a:lnTo>
                    <a:pt x="1196" y="489"/>
                  </a:lnTo>
                  <a:lnTo>
                    <a:pt x="1205" y="486"/>
                  </a:lnTo>
                  <a:lnTo>
                    <a:pt x="1206" y="485"/>
                  </a:lnTo>
                  <a:lnTo>
                    <a:pt x="1208" y="485"/>
                  </a:lnTo>
                  <a:lnTo>
                    <a:pt x="1211" y="482"/>
                  </a:lnTo>
                  <a:lnTo>
                    <a:pt x="1213" y="480"/>
                  </a:lnTo>
                  <a:lnTo>
                    <a:pt x="1214" y="478"/>
                  </a:lnTo>
                  <a:lnTo>
                    <a:pt x="1218" y="477"/>
                  </a:lnTo>
                  <a:lnTo>
                    <a:pt x="1220" y="476"/>
                  </a:lnTo>
                  <a:lnTo>
                    <a:pt x="1220" y="474"/>
                  </a:lnTo>
                  <a:lnTo>
                    <a:pt x="1220" y="471"/>
                  </a:lnTo>
                  <a:lnTo>
                    <a:pt x="1218" y="468"/>
                  </a:lnTo>
                  <a:lnTo>
                    <a:pt x="1217" y="466"/>
                  </a:lnTo>
                  <a:lnTo>
                    <a:pt x="1212" y="461"/>
                  </a:lnTo>
                  <a:lnTo>
                    <a:pt x="1210" y="458"/>
                  </a:lnTo>
                  <a:lnTo>
                    <a:pt x="1207" y="455"/>
                  </a:lnTo>
                  <a:lnTo>
                    <a:pt x="1206" y="451"/>
                  </a:lnTo>
                  <a:lnTo>
                    <a:pt x="1204" y="448"/>
                  </a:lnTo>
                  <a:lnTo>
                    <a:pt x="1203" y="447"/>
                  </a:lnTo>
                  <a:lnTo>
                    <a:pt x="1203" y="444"/>
                  </a:lnTo>
                  <a:lnTo>
                    <a:pt x="1206" y="440"/>
                  </a:lnTo>
                  <a:lnTo>
                    <a:pt x="1207" y="437"/>
                  </a:lnTo>
                  <a:lnTo>
                    <a:pt x="1208" y="433"/>
                  </a:lnTo>
                  <a:lnTo>
                    <a:pt x="1210" y="426"/>
                  </a:lnTo>
                  <a:lnTo>
                    <a:pt x="1212" y="423"/>
                  </a:lnTo>
                  <a:lnTo>
                    <a:pt x="1214" y="420"/>
                  </a:lnTo>
                  <a:lnTo>
                    <a:pt x="1219" y="415"/>
                  </a:lnTo>
                  <a:lnTo>
                    <a:pt x="1223" y="415"/>
                  </a:lnTo>
                  <a:lnTo>
                    <a:pt x="1225" y="415"/>
                  </a:lnTo>
                  <a:lnTo>
                    <a:pt x="1231" y="415"/>
                  </a:lnTo>
                  <a:lnTo>
                    <a:pt x="1235" y="415"/>
                  </a:lnTo>
                  <a:lnTo>
                    <a:pt x="1238" y="418"/>
                  </a:lnTo>
                  <a:lnTo>
                    <a:pt x="1241" y="422"/>
                  </a:lnTo>
                  <a:lnTo>
                    <a:pt x="1244" y="424"/>
                  </a:lnTo>
                  <a:lnTo>
                    <a:pt x="1255" y="427"/>
                  </a:lnTo>
                  <a:lnTo>
                    <a:pt x="1260" y="428"/>
                  </a:lnTo>
                  <a:lnTo>
                    <a:pt x="1264" y="428"/>
                  </a:lnTo>
                  <a:lnTo>
                    <a:pt x="1268" y="429"/>
                  </a:lnTo>
                  <a:lnTo>
                    <a:pt x="1270" y="429"/>
                  </a:lnTo>
                  <a:lnTo>
                    <a:pt x="1273" y="430"/>
                  </a:lnTo>
                  <a:lnTo>
                    <a:pt x="1275" y="429"/>
                  </a:lnTo>
                  <a:lnTo>
                    <a:pt x="1278" y="426"/>
                  </a:lnTo>
                  <a:lnTo>
                    <a:pt x="1282" y="423"/>
                  </a:lnTo>
                  <a:lnTo>
                    <a:pt x="1283" y="422"/>
                  </a:lnTo>
                  <a:lnTo>
                    <a:pt x="1287" y="421"/>
                  </a:lnTo>
                  <a:lnTo>
                    <a:pt x="1288" y="420"/>
                  </a:lnTo>
                  <a:lnTo>
                    <a:pt x="1291" y="416"/>
                  </a:lnTo>
                  <a:lnTo>
                    <a:pt x="1294" y="413"/>
                  </a:lnTo>
                  <a:lnTo>
                    <a:pt x="1299" y="409"/>
                  </a:lnTo>
                  <a:lnTo>
                    <a:pt x="1301" y="406"/>
                  </a:lnTo>
                  <a:lnTo>
                    <a:pt x="1302" y="404"/>
                  </a:lnTo>
                  <a:lnTo>
                    <a:pt x="1302" y="402"/>
                  </a:lnTo>
                  <a:lnTo>
                    <a:pt x="1304" y="401"/>
                  </a:lnTo>
                  <a:lnTo>
                    <a:pt x="1306" y="400"/>
                  </a:lnTo>
                  <a:lnTo>
                    <a:pt x="1309" y="400"/>
                  </a:lnTo>
                  <a:lnTo>
                    <a:pt x="1315" y="401"/>
                  </a:lnTo>
                  <a:lnTo>
                    <a:pt x="1323" y="401"/>
                  </a:lnTo>
                  <a:lnTo>
                    <a:pt x="1325" y="401"/>
                  </a:lnTo>
                  <a:lnTo>
                    <a:pt x="1331" y="400"/>
                  </a:lnTo>
                  <a:lnTo>
                    <a:pt x="1335" y="398"/>
                  </a:lnTo>
                  <a:lnTo>
                    <a:pt x="1339" y="398"/>
                  </a:lnTo>
                  <a:lnTo>
                    <a:pt x="1343" y="394"/>
                  </a:lnTo>
                  <a:lnTo>
                    <a:pt x="1347" y="390"/>
                  </a:lnTo>
                  <a:lnTo>
                    <a:pt x="1351" y="388"/>
                  </a:lnTo>
                  <a:lnTo>
                    <a:pt x="1353" y="387"/>
                  </a:lnTo>
                  <a:lnTo>
                    <a:pt x="1356" y="385"/>
                  </a:lnTo>
                  <a:lnTo>
                    <a:pt x="1357" y="383"/>
                  </a:lnTo>
                  <a:lnTo>
                    <a:pt x="1357" y="380"/>
                  </a:lnTo>
                  <a:lnTo>
                    <a:pt x="1356" y="378"/>
                  </a:lnTo>
                  <a:lnTo>
                    <a:pt x="1357" y="374"/>
                  </a:lnTo>
                  <a:lnTo>
                    <a:pt x="1361" y="368"/>
                  </a:lnTo>
                  <a:lnTo>
                    <a:pt x="1364" y="366"/>
                  </a:lnTo>
                  <a:lnTo>
                    <a:pt x="1366" y="363"/>
                  </a:lnTo>
                  <a:lnTo>
                    <a:pt x="1367" y="360"/>
                  </a:lnTo>
                  <a:lnTo>
                    <a:pt x="1369" y="359"/>
                  </a:lnTo>
                  <a:lnTo>
                    <a:pt x="1371" y="358"/>
                  </a:lnTo>
                  <a:lnTo>
                    <a:pt x="1375" y="356"/>
                  </a:lnTo>
                  <a:lnTo>
                    <a:pt x="1377" y="356"/>
                  </a:lnTo>
                  <a:lnTo>
                    <a:pt x="1381" y="357"/>
                  </a:lnTo>
                  <a:lnTo>
                    <a:pt x="1386" y="357"/>
                  </a:lnTo>
                  <a:lnTo>
                    <a:pt x="1390" y="357"/>
                  </a:lnTo>
                  <a:lnTo>
                    <a:pt x="1392" y="356"/>
                  </a:lnTo>
                  <a:lnTo>
                    <a:pt x="1392" y="355"/>
                  </a:lnTo>
                  <a:lnTo>
                    <a:pt x="1392" y="353"/>
                  </a:lnTo>
                  <a:lnTo>
                    <a:pt x="1394" y="348"/>
                  </a:lnTo>
                  <a:lnTo>
                    <a:pt x="1394" y="347"/>
                  </a:lnTo>
                  <a:lnTo>
                    <a:pt x="1395" y="346"/>
                  </a:lnTo>
                  <a:lnTo>
                    <a:pt x="1398" y="346"/>
                  </a:lnTo>
                  <a:lnTo>
                    <a:pt x="1401" y="348"/>
                  </a:lnTo>
                  <a:lnTo>
                    <a:pt x="1403" y="349"/>
                  </a:lnTo>
                  <a:lnTo>
                    <a:pt x="1405" y="350"/>
                  </a:lnTo>
                  <a:lnTo>
                    <a:pt x="1407" y="348"/>
                  </a:lnTo>
                  <a:lnTo>
                    <a:pt x="1410" y="345"/>
                  </a:lnTo>
                  <a:lnTo>
                    <a:pt x="1415" y="342"/>
                  </a:lnTo>
                  <a:lnTo>
                    <a:pt x="1418" y="342"/>
                  </a:lnTo>
                  <a:lnTo>
                    <a:pt x="1423" y="340"/>
                  </a:lnTo>
                  <a:lnTo>
                    <a:pt x="1426" y="341"/>
                  </a:lnTo>
                  <a:lnTo>
                    <a:pt x="1432" y="341"/>
                  </a:lnTo>
                  <a:lnTo>
                    <a:pt x="1434" y="341"/>
                  </a:lnTo>
                  <a:lnTo>
                    <a:pt x="1436" y="341"/>
                  </a:lnTo>
                  <a:lnTo>
                    <a:pt x="1438" y="338"/>
                  </a:lnTo>
                  <a:lnTo>
                    <a:pt x="1440" y="338"/>
                  </a:lnTo>
                  <a:lnTo>
                    <a:pt x="1444" y="339"/>
                  </a:lnTo>
                  <a:lnTo>
                    <a:pt x="1446" y="341"/>
                  </a:lnTo>
                  <a:lnTo>
                    <a:pt x="1450" y="344"/>
                  </a:lnTo>
                  <a:lnTo>
                    <a:pt x="1455" y="345"/>
                  </a:lnTo>
                  <a:lnTo>
                    <a:pt x="1460" y="345"/>
                  </a:lnTo>
                  <a:lnTo>
                    <a:pt x="1465" y="345"/>
                  </a:lnTo>
                  <a:lnTo>
                    <a:pt x="1468" y="345"/>
                  </a:lnTo>
                  <a:lnTo>
                    <a:pt x="1469" y="344"/>
                  </a:lnTo>
                  <a:lnTo>
                    <a:pt x="1472" y="342"/>
                  </a:lnTo>
                  <a:lnTo>
                    <a:pt x="1473" y="339"/>
                  </a:lnTo>
                  <a:lnTo>
                    <a:pt x="1473" y="337"/>
                  </a:lnTo>
                  <a:lnTo>
                    <a:pt x="1474" y="333"/>
                  </a:lnTo>
                  <a:lnTo>
                    <a:pt x="1472" y="331"/>
                  </a:lnTo>
                  <a:lnTo>
                    <a:pt x="1470" y="328"/>
                  </a:lnTo>
                  <a:lnTo>
                    <a:pt x="1469" y="326"/>
                  </a:lnTo>
                  <a:lnTo>
                    <a:pt x="1469" y="322"/>
                  </a:lnTo>
                  <a:lnTo>
                    <a:pt x="1468" y="320"/>
                  </a:lnTo>
                  <a:lnTo>
                    <a:pt x="1464" y="316"/>
                  </a:lnTo>
                  <a:lnTo>
                    <a:pt x="1461" y="315"/>
                  </a:lnTo>
                  <a:lnTo>
                    <a:pt x="1457" y="309"/>
                  </a:lnTo>
                  <a:lnTo>
                    <a:pt x="1455" y="308"/>
                  </a:lnTo>
                  <a:lnTo>
                    <a:pt x="1455" y="307"/>
                  </a:lnTo>
                  <a:lnTo>
                    <a:pt x="1454" y="305"/>
                  </a:lnTo>
                  <a:lnTo>
                    <a:pt x="1453" y="304"/>
                  </a:lnTo>
                  <a:lnTo>
                    <a:pt x="1450" y="302"/>
                  </a:lnTo>
                  <a:lnTo>
                    <a:pt x="1449" y="300"/>
                  </a:lnTo>
                  <a:lnTo>
                    <a:pt x="1448" y="298"/>
                  </a:lnTo>
                  <a:lnTo>
                    <a:pt x="1448" y="296"/>
                  </a:lnTo>
                  <a:lnTo>
                    <a:pt x="1446" y="295"/>
                  </a:lnTo>
                  <a:lnTo>
                    <a:pt x="1443" y="294"/>
                  </a:lnTo>
                  <a:lnTo>
                    <a:pt x="1441" y="293"/>
                  </a:lnTo>
                  <a:lnTo>
                    <a:pt x="1437" y="291"/>
                  </a:lnTo>
                  <a:lnTo>
                    <a:pt x="1435" y="288"/>
                  </a:lnTo>
                  <a:lnTo>
                    <a:pt x="1431" y="283"/>
                  </a:lnTo>
                  <a:lnTo>
                    <a:pt x="1429" y="281"/>
                  </a:lnTo>
                  <a:lnTo>
                    <a:pt x="1420" y="280"/>
                  </a:lnTo>
                  <a:lnTo>
                    <a:pt x="1418" y="279"/>
                  </a:lnTo>
                  <a:lnTo>
                    <a:pt x="1414" y="279"/>
                  </a:lnTo>
                  <a:lnTo>
                    <a:pt x="1413" y="280"/>
                  </a:lnTo>
                  <a:lnTo>
                    <a:pt x="1408" y="280"/>
                  </a:lnTo>
                  <a:lnTo>
                    <a:pt x="1406" y="280"/>
                  </a:lnTo>
                  <a:lnTo>
                    <a:pt x="1403" y="284"/>
                  </a:lnTo>
                  <a:lnTo>
                    <a:pt x="1398" y="289"/>
                  </a:lnTo>
                  <a:lnTo>
                    <a:pt x="1396" y="292"/>
                  </a:lnTo>
                  <a:lnTo>
                    <a:pt x="1394" y="295"/>
                  </a:lnTo>
                  <a:lnTo>
                    <a:pt x="1392" y="296"/>
                  </a:lnTo>
                  <a:lnTo>
                    <a:pt x="1390" y="296"/>
                  </a:lnTo>
                  <a:lnTo>
                    <a:pt x="1388" y="292"/>
                  </a:lnTo>
                  <a:lnTo>
                    <a:pt x="1383" y="289"/>
                  </a:lnTo>
                  <a:lnTo>
                    <a:pt x="1380" y="288"/>
                  </a:lnTo>
                  <a:lnTo>
                    <a:pt x="1378" y="287"/>
                  </a:lnTo>
                  <a:lnTo>
                    <a:pt x="1374" y="286"/>
                  </a:lnTo>
                  <a:lnTo>
                    <a:pt x="1370" y="287"/>
                  </a:lnTo>
                  <a:lnTo>
                    <a:pt x="1366" y="288"/>
                  </a:lnTo>
                  <a:lnTo>
                    <a:pt x="1361" y="287"/>
                  </a:lnTo>
                  <a:lnTo>
                    <a:pt x="1359" y="287"/>
                  </a:lnTo>
                  <a:lnTo>
                    <a:pt x="1357" y="287"/>
                  </a:lnTo>
                  <a:lnTo>
                    <a:pt x="1351" y="290"/>
                  </a:lnTo>
                  <a:lnTo>
                    <a:pt x="1349" y="294"/>
                  </a:lnTo>
                  <a:lnTo>
                    <a:pt x="1346" y="295"/>
                  </a:lnTo>
                  <a:lnTo>
                    <a:pt x="1344" y="293"/>
                  </a:lnTo>
                  <a:lnTo>
                    <a:pt x="1340" y="289"/>
                  </a:lnTo>
                  <a:lnTo>
                    <a:pt x="1338" y="286"/>
                  </a:lnTo>
                  <a:lnTo>
                    <a:pt x="1335" y="283"/>
                  </a:lnTo>
                  <a:lnTo>
                    <a:pt x="1334" y="274"/>
                  </a:lnTo>
                  <a:lnTo>
                    <a:pt x="1338" y="271"/>
                  </a:lnTo>
                  <a:lnTo>
                    <a:pt x="1342" y="268"/>
                  </a:lnTo>
                  <a:lnTo>
                    <a:pt x="1343" y="263"/>
                  </a:lnTo>
                  <a:lnTo>
                    <a:pt x="1343" y="258"/>
                  </a:lnTo>
                  <a:lnTo>
                    <a:pt x="1344" y="252"/>
                  </a:lnTo>
                  <a:lnTo>
                    <a:pt x="1348" y="247"/>
                  </a:lnTo>
                  <a:lnTo>
                    <a:pt x="1350" y="242"/>
                  </a:lnTo>
                  <a:lnTo>
                    <a:pt x="1350" y="240"/>
                  </a:lnTo>
                  <a:lnTo>
                    <a:pt x="1353" y="235"/>
                  </a:lnTo>
                  <a:lnTo>
                    <a:pt x="1355" y="230"/>
                  </a:lnTo>
                  <a:lnTo>
                    <a:pt x="1357" y="223"/>
                  </a:lnTo>
                  <a:lnTo>
                    <a:pt x="1362" y="212"/>
                  </a:lnTo>
                  <a:lnTo>
                    <a:pt x="1368" y="198"/>
                  </a:lnTo>
                  <a:lnTo>
                    <a:pt x="1371" y="192"/>
                  </a:lnTo>
                  <a:lnTo>
                    <a:pt x="1378" y="196"/>
                  </a:lnTo>
                  <a:lnTo>
                    <a:pt x="1382" y="198"/>
                  </a:lnTo>
                  <a:lnTo>
                    <a:pt x="1389" y="201"/>
                  </a:lnTo>
                  <a:lnTo>
                    <a:pt x="1396" y="202"/>
                  </a:lnTo>
                  <a:lnTo>
                    <a:pt x="1403" y="206"/>
                  </a:lnTo>
                  <a:lnTo>
                    <a:pt x="1407" y="207"/>
                  </a:lnTo>
                  <a:lnTo>
                    <a:pt x="1409" y="207"/>
                  </a:lnTo>
                  <a:lnTo>
                    <a:pt x="1419" y="198"/>
                  </a:lnTo>
                  <a:lnTo>
                    <a:pt x="1427" y="191"/>
                  </a:lnTo>
                  <a:lnTo>
                    <a:pt x="1437" y="185"/>
                  </a:lnTo>
                  <a:lnTo>
                    <a:pt x="1444" y="184"/>
                  </a:lnTo>
                  <a:lnTo>
                    <a:pt x="1449" y="183"/>
                  </a:lnTo>
                  <a:lnTo>
                    <a:pt x="1453" y="180"/>
                  </a:lnTo>
                  <a:lnTo>
                    <a:pt x="1455" y="176"/>
                  </a:lnTo>
                  <a:lnTo>
                    <a:pt x="1456" y="169"/>
                  </a:lnTo>
                  <a:lnTo>
                    <a:pt x="1454" y="165"/>
                  </a:lnTo>
                  <a:lnTo>
                    <a:pt x="1451" y="164"/>
                  </a:lnTo>
                  <a:lnTo>
                    <a:pt x="1450" y="163"/>
                  </a:lnTo>
                  <a:lnTo>
                    <a:pt x="1452" y="162"/>
                  </a:lnTo>
                  <a:lnTo>
                    <a:pt x="1453" y="159"/>
                  </a:lnTo>
                  <a:lnTo>
                    <a:pt x="1454" y="155"/>
                  </a:lnTo>
                  <a:lnTo>
                    <a:pt x="1456" y="151"/>
                  </a:lnTo>
                  <a:lnTo>
                    <a:pt x="1459" y="148"/>
                  </a:lnTo>
                  <a:lnTo>
                    <a:pt x="1461" y="144"/>
                  </a:lnTo>
                  <a:lnTo>
                    <a:pt x="1461" y="140"/>
                  </a:lnTo>
                  <a:lnTo>
                    <a:pt x="1463" y="136"/>
                  </a:lnTo>
                  <a:lnTo>
                    <a:pt x="1466" y="132"/>
                  </a:lnTo>
                  <a:lnTo>
                    <a:pt x="1468" y="127"/>
                  </a:lnTo>
                  <a:lnTo>
                    <a:pt x="1469" y="125"/>
                  </a:lnTo>
                  <a:lnTo>
                    <a:pt x="1471" y="120"/>
                  </a:lnTo>
                  <a:lnTo>
                    <a:pt x="1476" y="112"/>
                  </a:lnTo>
                  <a:lnTo>
                    <a:pt x="1479" y="102"/>
                  </a:lnTo>
                  <a:lnTo>
                    <a:pt x="1484" y="96"/>
                  </a:lnTo>
                  <a:lnTo>
                    <a:pt x="1493" y="90"/>
                  </a:lnTo>
                  <a:lnTo>
                    <a:pt x="1498" y="83"/>
                  </a:lnTo>
                  <a:lnTo>
                    <a:pt x="1501" y="77"/>
                  </a:lnTo>
                  <a:lnTo>
                    <a:pt x="1500" y="72"/>
                  </a:lnTo>
                  <a:lnTo>
                    <a:pt x="1498" y="67"/>
                  </a:lnTo>
                  <a:lnTo>
                    <a:pt x="1498" y="62"/>
                  </a:lnTo>
                  <a:lnTo>
                    <a:pt x="1499" y="57"/>
                  </a:lnTo>
                  <a:lnTo>
                    <a:pt x="1498" y="53"/>
                  </a:lnTo>
                  <a:lnTo>
                    <a:pt x="1493" y="50"/>
                  </a:lnTo>
                  <a:lnTo>
                    <a:pt x="1488" y="50"/>
                  </a:lnTo>
                  <a:lnTo>
                    <a:pt x="1482" y="51"/>
                  </a:lnTo>
                  <a:lnTo>
                    <a:pt x="1479" y="49"/>
                  </a:lnTo>
                  <a:lnTo>
                    <a:pt x="1478" y="45"/>
                  </a:lnTo>
                  <a:lnTo>
                    <a:pt x="1480" y="41"/>
                  </a:lnTo>
                  <a:lnTo>
                    <a:pt x="1483" y="38"/>
                  </a:lnTo>
                  <a:lnTo>
                    <a:pt x="1490" y="31"/>
                  </a:lnTo>
                  <a:lnTo>
                    <a:pt x="1499" y="21"/>
                  </a:lnTo>
                  <a:lnTo>
                    <a:pt x="1508" y="15"/>
                  </a:lnTo>
                  <a:lnTo>
                    <a:pt x="1522" y="13"/>
                  </a:lnTo>
                  <a:lnTo>
                    <a:pt x="1532" y="10"/>
                  </a:lnTo>
                  <a:lnTo>
                    <a:pt x="1543" y="6"/>
                  </a:lnTo>
                  <a:lnTo>
                    <a:pt x="1551" y="4"/>
                  </a:lnTo>
                  <a:lnTo>
                    <a:pt x="1553" y="5"/>
                  </a:lnTo>
                  <a:lnTo>
                    <a:pt x="1557" y="6"/>
                  </a:lnTo>
                  <a:lnTo>
                    <a:pt x="1564" y="5"/>
                  </a:lnTo>
                  <a:lnTo>
                    <a:pt x="1571" y="3"/>
                  </a:lnTo>
                  <a:lnTo>
                    <a:pt x="1577" y="1"/>
                  </a:lnTo>
                  <a:lnTo>
                    <a:pt x="1582" y="0"/>
                  </a:lnTo>
                  <a:lnTo>
                    <a:pt x="1586" y="1"/>
                  </a:lnTo>
                  <a:lnTo>
                    <a:pt x="1587" y="2"/>
                  </a:lnTo>
                  <a:close/>
                  <a:moveTo>
                    <a:pt x="1536" y="966"/>
                  </a:moveTo>
                  <a:lnTo>
                    <a:pt x="1534" y="968"/>
                  </a:lnTo>
                  <a:lnTo>
                    <a:pt x="1525" y="965"/>
                  </a:lnTo>
                  <a:lnTo>
                    <a:pt x="1519" y="961"/>
                  </a:lnTo>
                  <a:lnTo>
                    <a:pt x="1516" y="957"/>
                  </a:lnTo>
                  <a:lnTo>
                    <a:pt x="1516" y="955"/>
                  </a:lnTo>
                  <a:lnTo>
                    <a:pt x="1520" y="955"/>
                  </a:lnTo>
                  <a:lnTo>
                    <a:pt x="1523" y="957"/>
                  </a:lnTo>
                  <a:lnTo>
                    <a:pt x="1524" y="959"/>
                  </a:lnTo>
                  <a:lnTo>
                    <a:pt x="1526" y="960"/>
                  </a:lnTo>
                  <a:lnTo>
                    <a:pt x="1527" y="961"/>
                  </a:lnTo>
                  <a:lnTo>
                    <a:pt x="1534" y="965"/>
                  </a:lnTo>
                  <a:lnTo>
                    <a:pt x="1535" y="965"/>
                  </a:lnTo>
                  <a:lnTo>
                    <a:pt x="1536" y="966"/>
                  </a:lnTo>
                  <a:close/>
                  <a:moveTo>
                    <a:pt x="1550" y="1023"/>
                  </a:moveTo>
                  <a:lnTo>
                    <a:pt x="1550" y="1024"/>
                  </a:lnTo>
                  <a:lnTo>
                    <a:pt x="1545" y="1022"/>
                  </a:lnTo>
                  <a:lnTo>
                    <a:pt x="1541" y="1021"/>
                  </a:lnTo>
                  <a:lnTo>
                    <a:pt x="1540" y="1019"/>
                  </a:lnTo>
                  <a:lnTo>
                    <a:pt x="1539" y="1017"/>
                  </a:lnTo>
                  <a:lnTo>
                    <a:pt x="1544" y="1017"/>
                  </a:lnTo>
                  <a:lnTo>
                    <a:pt x="1550" y="1019"/>
                  </a:lnTo>
                  <a:lnTo>
                    <a:pt x="1551" y="1020"/>
                  </a:lnTo>
                  <a:lnTo>
                    <a:pt x="1550" y="1023"/>
                  </a:lnTo>
                  <a:close/>
                  <a:moveTo>
                    <a:pt x="1553" y="1026"/>
                  </a:moveTo>
                  <a:lnTo>
                    <a:pt x="1553" y="1027"/>
                  </a:lnTo>
                  <a:lnTo>
                    <a:pt x="1552" y="1027"/>
                  </a:lnTo>
                  <a:lnTo>
                    <a:pt x="1551" y="1024"/>
                  </a:lnTo>
                  <a:lnTo>
                    <a:pt x="1551" y="1023"/>
                  </a:lnTo>
                  <a:lnTo>
                    <a:pt x="1553" y="1023"/>
                  </a:lnTo>
                  <a:lnTo>
                    <a:pt x="1553" y="1026"/>
                  </a:lnTo>
                  <a:close/>
                  <a:moveTo>
                    <a:pt x="1546" y="1033"/>
                  </a:moveTo>
                  <a:lnTo>
                    <a:pt x="1546" y="1034"/>
                  </a:lnTo>
                  <a:lnTo>
                    <a:pt x="1543" y="1032"/>
                  </a:lnTo>
                  <a:lnTo>
                    <a:pt x="1542" y="1031"/>
                  </a:lnTo>
                  <a:lnTo>
                    <a:pt x="1542" y="1030"/>
                  </a:lnTo>
                  <a:lnTo>
                    <a:pt x="1544" y="1029"/>
                  </a:lnTo>
                  <a:lnTo>
                    <a:pt x="1546" y="1033"/>
                  </a:lnTo>
                  <a:close/>
                  <a:moveTo>
                    <a:pt x="1517" y="1091"/>
                  </a:moveTo>
                  <a:lnTo>
                    <a:pt x="1513" y="1092"/>
                  </a:lnTo>
                  <a:lnTo>
                    <a:pt x="1513" y="1092"/>
                  </a:lnTo>
                  <a:lnTo>
                    <a:pt x="1513" y="1090"/>
                  </a:lnTo>
                  <a:lnTo>
                    <a:pt x="1516" y="1087"/>
                  </a:lnTo>
                  <a:lnTo>
                    <a:pt x="1516" y="1087"/>
                  </a:lnTo>
                  <a:lnTo>
                    <a:pt x="1517" y="1089"/>
                  </a:lnTo>
                  <a:lnTo>
                    <a:pt x="1517" y="1091"/>
                  </a:lnTo>
                  <a:close/>
                  <a:moveTo>
                    <a:pt x="1471" y="1184"/>
                  </a:moveTo>
                  <a:lnTo>
                    <a:pt x="1469" y="1186"/>
                  </a:lnTo>
                  <a:lnTo>
                    <a:pt x="1467" y="1185"/>
                  </a:lnTo>
                  <a:lnTo>
                    <a:pt x="1467" y="1183"/>
                  </a:lnTo>
                  <a:lnTo>
                    <a:pt x="1468" y="1181"/>
                  </a:lnTo>
                  <a:lnTo>
                    <a:pt x="1467" y="1179"/>
                  </a:lnTo>
                  <a:lnTo>
                    <a:pt x="1468" y="1178"/>
                  </a:lnTo>
                  <a:lnTo>
                    <a:pt x="1470" y="1178"/>
                  </a:lnTo>
                  <a:lnTo>
                    <a:pt x="1470" y="1179"/>
                  </a:lnTo>
                  <a:lnTo>
                    <a:pt x="1471" y="1179"/>
                  </a:lnTo>
                  <a:lnTo>
                    <a:pt x="1471" y="1179"/>
                  </a:lnTo>
                  <a:lnTo>
                    <a:pt x="1471" y="1181"/>
                  </a:lnTo>
                  <a:lnTo>
                    <a:pt x="1471" y="1182"/>
                  </a:lnTo>
                  <a:lnTo>
                    <a:pt x="1471" y="1184"/>
                  </a:lnTo>
                  <a:close/>
                  <a:moveTo>
                    <a:pt x="1419" y="1218"/>
                  </a:moveTo>
                  <a:lnTo>
                    <a:pt x="1418" y="1220"/>
                  </a:lnTo>
                  <a:lnTo>
                    <a:pt x="1416" y="1220"/>
                  </a:lnTo>
                  <a:lnTo>
                    <a:pt x="1416" y="1218"/>
                  </a:lnTo>
                  <a:lnTo>
                    <a:pt x="1416" y="1218"/>
                  </a:lnTo>
                  <a:lnTo>
                    <a:pt x="1416" y="1217"/>
                  </a:lnTo>
                  <a:lnTo>
                    <a:pt x="1416" y="1216"/>
                  </a:lnTo>
                  <a:lnTo>
                    <a:pt x="1419" y="1217"/>
                  </a:lnTo>
                  <a:lnTo>
                    <a:pt x="1419" y="1218"/>
                  </a:lnTo>
                  <a:close/>
                  <a:moveTo>
                    <a:pt x="1271" y="1276"/>
                  </a:moveTo>
                  <a:lnTo>
                    <a:pt x="1272" y="1278"/>
                  </a:lnTo>
                  <a:lnTo>
                    <a:pt x="1270" y="1275"/>
                  </a:lnTo>
                  <a:lnTo>
                    <a:pt x="1268" y="1275"/>
                  </a:lnTo>
                  <a:lnTo>
                    <a:pt x="1267" y="1275"/>
                  </a:lnTo>
                  <a:lnTo>
                    <a:pt x="1266" y="1273"/>
                  </a:lnTo>
                  <a:lnTo>
                    <a:pt x="1269" y="1273"/>
                  </a:lnTo>
                  <a:lnTo>
                    <a:pt x="1270" y="1275"/>
                  </a:lnTo>
                  <a:lnTo>
                    <a:pt x="1271" y="1276"/>
                  </a:lnTo>
                  <a:close/>
                  <a:moveTo>
                    <a:pt x="1247" y="1317"/>
                  </a:moveTo>
                  <a:lnTo>
                    <a:pt x="1246" y="1318"/>
                  </a:lnTo>
                  <a:lnTo>
                    <a:pt x="1246" y="1317"/>
                  </a:lnTo>
                  <a:lnTo>
                    <a:pt x="1245" y="1315"/>
                  </a:lnTo>
                  <a:lnTo>
                    <a:pt x="1244" y="1315"/>
                  </a:lnTo>
                  <a:lnTo>
                    <a:pt x="1246" y="1313"/>
                  </a:lnTo>
                  <a:lnTo>
                    <a:pt x="1247" y="1311"/>
                  </a:lnTo>
                  <a:lnTo>
                    <a:pt x="1249" y="1312"/>
                  </a:lnTo>
                  <a:lnTo>
                    <a:pt x="1249" y="1312"/>
                  </a:lnTo>
                  <a:lnTo>
                    <a:pt x="1248" y="1314"/>
                  </a:lnTo>
                  <a:lnTo>
                    <a:pt x="1247" y="1315"/>
                  </a:lnTo>
                  <a:lnTo>
                    <a:pt x="1247" y="1317"/>
                  </a:lnTo>
                  <a:close/>
                  <a:moveTo>
                    <a:pt x="1243" y="1316"/>
                  </a:moveTo>
                  <a:lnTo>
                    <a:pt x="1240" y="1317"/>
                  </a:lnTo>
                  <a:lnTo>
                    <a:pt x="1239" y="1317"/>
                  </a:lnTo>
                  <a:lnTo>
                    <a:pt x="1240" y="1315"/>
                  </a:lnTo>
                  <a:lnTo>
                    <a:pt x="1243" y="1314"/>
                  </a:lnTo>
                  <a:lnTo>
                    <a:pt x="1243" y="1316"/>
                  </a:lnTo>
                  <a:close/>
                  <a:moveTo>
                    <a:pt x="1171" y="1335"/>
                  </a:moveTo>
                  <a:lnTo>
                    <a:pt x="1172" y="1336"/>
                  </a:lnTo>
                  <a:lnTo>
                    <a:pt x="1175" y="1335"/>
                  </a:lnTo>
                  <a:lnTo>
                    <a:pt x="1175" y="1337"/>
                  </a:lnTo>
                  <a:lnTo>
                    <a:pt x="1175" y="1337"/>
                  </a:lnTo>
                  <a:lnTo>
                    <a:pt x="1174" y="1339"/>
                  </a:lnTo>
                  <a:lnTo>
                    <a:pt x="1172" y="1338"/>
                  </a:lnTo>
                  <a:lnTo>
                    <a:pt x="1169" y="1338"/>
                  </a:lnTo>
                  <a:lnTo>
                    <a:pt x="1167" y="1338"/>
                  </a:lnTo>
                  <a:lnTo>
                    <a:pt x="1167" y="1337"/>
                  </a:lnTo>
                  <a:lnTo>
                    <a:pt x="1168" y="1335"/>
                  </a:lnTo>
                  <a:lnTo>
                    <a:pt x="1171" y="1335"/>
                  </a:lnTo>
                  <a:close/>
                  <a:moveTo>
                    <a:pt x="1186" y="1372"/>
                  </a:moveTo>
                  <a:lnTo>
                    <a:pt x="1188" y="1374"/>
                  </a:lnTo>
                  <a:lnTo>
                    <a:pt x="1189" y="1376"/>
                  </a:lnTo>
                  <a:lnTo>
                    <a:pt x="1190" y="1380"/>
                  </a:lnTo>
                  <a:lnTo>
                    <a:pt x="1191" y="1384"/>
                  </a:lnTo>
                  <a:lnTo>
                    <a:pt x="1188" y="1385"/>
                  </a:lnTo>
                  <a:lnTo>
                    <a:pt x="1184" y="1387"/>
                  </a:lnTo>
                  <a:lnTo>
                    <a:pt x="1178" y="1396"/>
                  </a:lnTo>
                  <a:lnTo>
                    <a:pt x="1178" y="1398"/>
                  </a:lnTo>
                  <a:lnTo>
                    <a:pt x="1177" y="1400"/>
                  </a:lnTo>
                  <a:lnTo>
                    <a:pt x="1176" y="1401"/>
                  </a:lnTo>
                  <a:lnTo>
                    <a:pt x="1177" y="1402"/>
                  </a:lnTo>
                  <a:lnTo>
                    <a:pt x="1175" y="1406"/>
                  </a:lnTo>
                  <a:lnTo>
                    <a:pt x="1173" y="1412"/>
                  </a:lnTo>
                  <a:lnTo>
                    <a:pt x="1173" y="1414"/>
                  </a:lnTo>
                  <a:lnTo>
                    <a:pt x="1171" y="1415"/>
                  </a:lnTo>
                  <a:lnTo>
                    <a:pt x="1168" y="1416"/>
                  </a:lnTo>
                  <a:lnTo>
                    <a:pt x="1167" y="1417"/>
                  </a:lnTo>
                  <a:lnTo>
                    <a:pt x="1166" y="1417"/>
                  </a:lnTo>
                  <a:lnTo>
                    <a:pt x="1163" y="1420"/>
                  </a:lnTo>
                  <a:lnTo>
                    <a:pt x="1160" y="1422"/>
                  </a:lnTo>
                  <a:lnTo>
                    <a:pt x="1161" y="1423"/>
                  </a:lnTo>
                  <a:lnTo>
                    <a:pt x="1161" y="1424"/>
                  </a:lnTo>
                  <a:lnTo>
                    <a:pt x="1159" y="1425"/>
                  </a:lnTo>
                  <a:lnTo>
                    <a:pt x="1157" y="1425"/>
                  </a:lnTo>
                  <a:lnTo>
                    <a:pt x="1153" y="1425"/>
                  </a:lnTo>
                  <a:lnTo>
                    <a:pt x="1151" y="1427"/>
                  </a:lnTo>
                  <a:lnTo>
                    <a:pt x="1149" y="1430"/>
                  </a:lnTo>
                  <a:lnTo>
                    <a:pt x="1149" y="1431"/>
                  </a:lnTo>
                  <a:lnTo>
                    <a:pt x="1145" y="1431"/>
                  </a:lnTo>
                  <a:lnTo>
                    <a:pt x="1143" y="1431"/>
                  </a:lnTo>
                  <a:lnTo>
                    <a:pt x="1139" y="1430"/>
                  </a:lnTo>
                  <a:lnTo>
                    <a:pt x="1137" y="1429"/>
                  </a:lnTo>
                  <a:lnTo>
                    <a:pt x="1133" y="1428"/>
                  </a:lnTo>
                  <a:lnTo>
                    <a:pt x="1128" y="1426"/>
                  </a:lnTo>
                  <a:lnTo>
                    <a:pt x="1124" y="1425"/>
                  </a:lnTo>
                  <a:lnTo>
                    <a:pt x="1117" y="1421"/>
                  </a:lnTo>
                  <a:lnTo>
                    <a:pt x="1116" y="1414"/>
                  </a:lnTo>
                  <a:lnTo>
                    <a:pt x="1115" y="1410"/>
                  </a:lnTo>
                  <a:lnTo>
                    <a:pt x="1115" y="1409"/>
                  </a:lnTo>
                  <a:lnTo>
                    <a:pt x="1115" y="1396"/>
                  </a:lnTo>
                  <a:lnTo>
                    <a:pt x="1116" y="1395"/>
                  </a:lnTo>
                  <a:lnTo>
                    <a:pt x="1117" y="1394"/>
                  </a:lnTo>
                  <a:lnTo>
                    <a:pt x="1120" y="1391"/>
                  </a:lnTo>
                  <a:lnTo>
                    <a:pt x="1123" y="1389"/>
                  </a:lnTo>
                  <a:lnTo>
                    <a:pt x="1128" y="1385"/>
                  </a:lnTo>
                  <a:lnTo>
                    <a:pt x="1132" y="1383"/>
                  </a:lnTo>
                  <a:lnTo>
                    <a:pt x="1135" y="1380"/>
                  </a:lnTo>
                  <a:lnTo>
                    <a:pt x="1133" y="1380"/>
                  </a:lnTo>
                  <a:lnTo>
                    <a:pt x="1132" y="1379"/>
                  </a:lnTo>
                  <a:lnTo>
                    <a:pt x="1133" y="1377"/>
                  </a:lnTo>
                  <a:lnTo>
                    <a:pt x="1135" y="1376"/>
                  </a:lnTo>
                  <a:lnTo>
                    <a:pt x="1136" y="1375"/>
                  </a:lnTo>
                  <a:lnTo>
                    <a:pt x="1140" y="1376"/>
                  </a:lnTo>
                  <a:lnTo>
                    <a:pt x="1143" y="1375"/>
                  </a:lnTo>
                  <a:lnTo>
                    <a:pt x="1145" y="1373"/>
                  </a:lnTo>
                  <a:lnTo>
                    <a:pt x="1147" y="1372"/>
                  </a:lnTo>
                  <a:lnTo>
                    <a:pt x="1155" y="1373"/>
                  </a:lnTo>
                  <a:lnTo>
                    <a:pt x="1161" y="1372"/>
                  </a:lnTo>
                  <a:lnTo>
                    <a:pt x="1164" y="1370"/>
                  </a:lnTo>
                  <a:lnTo>
                    <a:pt x="1165" y="1369"/>
                  </a:lnTo>
                  <a:lnTo>
                    <a:pt x="1169" y="1370"/>
                  </a:lnTo>
                  <a:lnTo>
                    <a:pt x="1171" y="1373"/>
                  </a:lnTo>
                  <a:lnTo>
                    <a:pt x="1171" y="1371"/>
                  </a:lnTo>
                  <a:lnTo>
                    <a:pt x="1171" y="1369"/>
                  </a:lnTo>
                  <a:lnTo>
                    <a:pt x="1172" y="1370"/>
                  </a:lnTo>
                  <a:lnTo>
                    <a:pt x="1177" y="1373"/>
                  </a:lnTo>
                  <a:lnTo>
                    <a:pt x="1177" y="1369"/>
                  </a:lnTo>
                  <a:lnTo>
                    <a:pt x="1177" y="1368"/>
                  </a:lnTo>
                  <a:lnTo>
                    <a:pt x="1179" y="1367"/>
                  </a:lnTo>
                  <a:lnTo>
                    <a:pt x="1180" y="1367"/>
                  </a:lnTo>
                  <a:lnTo>
                    <a:pt x="1182" y="1369"/>
                  </a:lnTo>
                  <a:lnTo>
                    <a:pt x="1184" y="1371"/>
                  </a:lnTo>
                  <a:lnTo>
                    <a:pt x="1186" y="137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9" name="Freeform 285">
              <a:extLst>
                <a:ext uri="{FF2B5EF4-FFF2-40B4-BE49-F238E27FC236}">
                  <a16:creationId xmlns="" xmlns:a16="http://schemas.microsoft.com/office/drawing/2014/main" id="{858395D3-6C27-6E25-C1F9-CF82AACD671C}"/>
                </a:ext>
              </a:extLst>
            </p:cNvPr>
            <p:cNvSpPr>
              <a:spLocks noChangeArrowheads="1"/>
            </p:cNvSpPr>
            <p:nvPr/>
          </p:nvSpPr>
          <p:spPr bwMode="auto">
            <a:xfrm>
              <a:off x="13024094" y="8572500"/>
              <a:ext cx="27478" cy="16484"/>
            </a:xfrm>
            <a:custGeom>
              <a:avLst/>
              <a:gdLst>
                <a:gd name="T0" fmla="*/ 20 w 21"/>
                <a:gd name="T1" fmla="*/ 11 h 14"/>
                <a:gd name="T2" fmla="*/ 18 w 21"/>
                <a:gd name="T3" fmla="*/ 13 h 14"/>
                <a:gd name="T4" fmla="*/ 9 w 21"/>
                <a:gd name="T5" fmla="*/ 10 h 14"/>
                <a:gd name="T6" fmla="*/ 3 w 21"/>
                <a:gd name="T7" fmla="*/ 6 h 14"/>
                <a:gd name="T8" fmla="*/ 0 w 21"/>
                <a:gd name="T9" fmla="*/ 2 h 14"/>
                <a:gd name="T10" fmla="*/ 0 w 21"/>
                <a:gd name="T11" fmla="*/ 0 h 14"/>
                <a:gd name="T12" fmla="*/ 4 w 21"/>
                <a:gd name="T13" fmla="*/ 0 h 14"/>
                <a:gd name="T14" fmla="*/ 7 w 21"/>
                <a:gd name="T15" fmla="*/ 2 h 14"/>
                <a:gd name="T16" fmla="*/ 8 w 21"/>
                <a:gd name="T17" fmla="*/ 4 h 14"/>
                <a:gd name="T18" fmla="*/ 10 w 21"/>
                <a:gd name="T19" fmla="*/ 5 h 14"/>
                <a:gd name="T20" fmla="*/ 11 w 21"/>
                <a:gd name="T21" fmla="*/ 6 h 14"/>
                <a:gd name="T22" fmla="*/ 18 w 21"/>
                <a:gd name="T23" fmla="*/ 10 h 14"/>
                <a:gd name="T24" fmla="*/ 19 w 21"/>
                <a:gd name="T25" fmla="*/ 10 h 14"/>
                <a:gd name="T26" fmla="*/ 20 w 21"/>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20" y="11"/>
                  </a:moveTo>
                  <a:lnTo>
                    <a:pt x="18" y="13"/>
                  </a:lnTo>
                  <a:lnTo>
                    <a:pt x="9" y="10"/>
                  </a:lnTo>
                  <a:lnTo>
                    <a:pt x="3" y="6"/>
                  </a:lnTo>
                  <a:lnTo>
                    <a:pt x="0" y="2"/>
                  </a:lnTo>
                  <a:lnTo>
                    <a:pt x="0" y="0"/>
                  </a:lnTo>
                  <a:lnTo>
                    <a:pt x="4" y="0"/>
                  </a:lnTo>
                  <a:lnTo>
                    <a:pt x="7" y="2"/>
                  </a:lnTo>
                  <a:lnTo>
                    <a:pt x="8" y="4"/>
                  </a:lnTo>
                  <a:lnTo>
                    <a:pt x="10" y="5"/>
                  </a:lnTo>
                  <a:lnTo>
                    <a:pt x="11" y="6"/>
                  </a:lnTo>
                  <a:lnTo>
                    <a:pt x="18" y="10"/>
                  </a:lnTo>
                  <a:lnTo>
                    <a:pt x="19" y="10"/>
                  </a:lnTo>
                  <a:lnTo>
                    <a:pt x="2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0" name="Freeform 286">
              <a:extLst>
                <a:ext uri="{FF2B5EF4-FFF2-40B4-BE49-F238E27FC236}">
                  <a16:creationId xmlns="" xmlns:a16="http://schemas.microsoft.com/office/drawing/2014/main" id="{3AFAF82D-BF70-2BD0-E1EB-59732066C02F}"/>
                </a:ext>
              </a:extLst>
            </p:cNvPr>
            <p:cNvSpPr>
              <a:spLocks noChangeArrowheads="1"/>
            </p:cNvSpPr>
            <p:nvPr/>
          </p:nvSpPr>
          <p:spPr bwMode="auto">
            <a:xfrm>
              <a:off x="13051571" y="8649433"/>
              <a:ext cx="16484" cy="10990"/>
            </a:xfrm>
            <a:custGeom>
              <a:avLst/>
              <a:gdLst>
                <a:gd name="T0" fmla="*/ 11 w 13"/>
                <a:gd name="T1" fmla="*/ 6 h 8"/>
                <a:gd name="T2" fmla="*/ 11 w 13"/>
                <a:gd name="T3" fmla="*/ 7 h 8"/>
                <a:gd name="T4" fmla="*/ 6 w 13"/>
                <a:gd name="T5" fmla="*/ 5 h 8"/>
                <a:gd name="T6" fmla="*/ 2 w 13"/>
                <a:gd name="T7" fmla="*/ 4 h 8"/>
                <a:gd name="T8" fmla="*/ 1 w 13"/>
                <a:gd name="T9" fmla="*/ 2 h 8"/>
                <a:gd name="T10" fmla="*/ 0 w 13"/>
                <a:gd name="T11" fmla="*/ 0 h 8"/>
                <a:gd name="T12" fmla="*/ 5 w 13"/>
                <a:gd name="T13" fmla="*/ 0 h 8"/>
                <a:gd name="T14" fmla="*/ 11 w 13"/>
                <a:gd name="T15" fmla="*/ 2 h 8"/>
                <a:gd name="T16" fmla="*/ 12 w 13"/>
                <a:gd name="T17" fmla="*/ 3 h 8"/>
                <a:gd name="T18" fmla="*/ 11 w 13"/>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11" y="6"/>
                  </a:moveTo>
                  <a:lnTo>
                    <a:pt x="11" y="7"/>
                  </a:lnTo>
                  <a:lnTo>
                    <a:pt x="6" y="5"/>
                  </a:lnTo>
                  <a:lnTo>
                    <a:pt x="2" y="4"/>
                  </a:lnTo>
                  <a:lnTo>
                    <a:pt x="1" y="2"/>
                  </a:lnTo>
                  <a:lnTo>
                    <a:pt x="0" y="0"/>
                  </a:lnTo>
                  <a:lnTo>
                    <a:pt x="5" y="0"/>
                  </a:lnTo>
                  <a:lnTo>
                    <a:pt x="11" y="2"/>
                  </a:lnTo>
                  <a:lnTo>
                    <a:pt x="12" y="3"/>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1" name="Freeform 287">
              <a:extLst>
                <a:ext uri="{FF2B5EF4-FFF2-40B4-BE49-F238E27FC236}">
                  <a16:creationId xmlns="" xmlns:a16="http://schemas.microsoft.com/office/drawing/2014/main" id="{7DFE5FA9-F1CC-4B06-18D1-DB8229609DD5}"/>
                </a:ext>
              </a:extLst>
            </p:cNvPr>
            <p:cNvSpPr>
              <a:spLocks noChangeArrowheads="1"/>
            </p:cNvSpPr>
            <p:nvPr/>
          </p:nvSpPr>
          <p:spPr bwMode="auto">
            <a:xfrm>
              <a:off x="13068055" y="8660423"/>
              <a:ext cx="5497" cy="5493"/>
            </a:xfrm>
            <a:custGeom>
              <a:avLst/>
              <a:gdLst>
                <a:gd name="T0" fmla="*/ 2 w 3"/>
                <a:gd name="T1" fmla="*/ 3 h 5"/>
                <a:gd name="T2" fmla="*/ 2 w 3"/>
                <a:gd name="T3" fmla="*/ 4 h 5"/>
                <a:gd name="T4" fmla="*/ 1 w 3"/>
                <a:gd name="T5" fmla="*/ 4 h 5"/>
                <a:gd name="T6" fmla="*/ 0 w 3"/>
                <a:gd name="T7" fmla="*/ 1 h 5"/>
                <a:gd name="T8" fmla="*/ 0 w 3"/>
                <a:gd name="T9" fmla="*/ 0 h 5"/>
                <a:gd name="T10" fmla="*/ 2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1" y="4"/>
                  </a:lnTo>
                  <a:lnTo>
                    <a:pt x="0" y="1"/>
                  </a:lnTo>
                  <a:lnTo>
                    <a:pt x="0"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2" name="Freeform 288">
              <a:extLst>
                <a:ext uri="{FF2B5EF4-FFF2-40B4-BE49-F238E27FC236}">
                  <a16:creationId xmlns="" xmlns:a16="http://schemas.microsoft.com/office/drawing/2014/main" id="{0885373F-9228-198E-AAE0-86062592B9ED}"/>
                </a:ext>
              </a:extLst>
            </p:cNvPr>
            <p:cNvSpPr>
              <a:spLocks noChangeArrowheads="1"/>
            </p:cNvSpPr>
            <p:nvPr/>
          </p:nvSpPr>
          <p:spPr bwMode="auto">
            <a:xfrm>
              <a:off x="13057065" y="8665917"/>
              <a:ext cx="5497" cy="5497"/>
            </a:xfrm>
            <a:custGeom>
              <a:avLst/>
              <a:gdLst>
                <a:gd name="T0" fmla="*/ 4 w 5"/>
                <a:gd name="T1" fmla="*/ 4 h 6"/>
                <a:gd name="T2" fmla="*/ 4 w 5"/>
                <a:gd name="T3" fmla="*/ 5 h 6"/>
                <a:gd name="T4" fmla="*/ 1 w 5"/>
                <a:gd name="T5" fmla="*/ 3 h 6"/>
                <a:gd name="T6" fmla="*/ 0 w 5"/>
                <a:gd name="T7" fmla="*/ 2 h 6"/>
                <a:gd name="T8" fmla="*/ 0 w 5"/>
                <a:gd name="T9" fmla="*/ 1 h 6"/>
                <a:gd name="T10" fmla="*/ 2 w 5"/>
                <a:gd name="T11" fmla="*/ 0 h 6"/>
                <a:gd name="T12" fmla="*/ 4 w 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4"/>
                  </a:moveTo>
                  <a:lnTo>
                    <a:pt x="4" y="5"/>
                  </a:lnTo>
                  <a:lnTo>
                    <a:pt x="1" y="3"/>
                  </a:lnTo>
                  <a:lnTo>
                    <a:pt x="0" y="2"/>
                  </a:lnTo>
                  <a:lnTo>
                    <a:pt x="0" y="1"/>
                  </a:lnTo>
                  <a:lnTo>
                    <a:pt x="2"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3" name="Freeform 289">
              <a:extLst>
                <a:ext uri="{FF2B5EF4-FFF2-40B4-BE49-F238E27FC236}">
                  <a16:creationId xmlns="" xmlns:a16="http://schemas.microsoft.com/office/drawing/2014/main" id="{8920B090-7AEE-A1F4-4C1E-955CE860E5AE}"/>
                </a:ext>
              </a:extLst>
            </p:cNvPr>
            <p:cNvSpPr>
              <a:spLocks noChangeArrowheads="1"/>
            </p:cNvSpPr>
            <p:nvPr/>
          </p:nvSpPr>
          <p:spPr bwMode="auto">
            <a:xfrm>
              <a:off x="13018600" y="8737356"/>
              <a:ext cx="5493" cy="5493"/>
            </a:xfrm>
            <a:custGeom>
              <a:avLst/>
              <a:gdLst>
                <a:gd name="T0" fmla="*/ 4 w 5"/>
                <a:gd name="T1" fmla="*/ 4 h 6"/>
                <a:gd name="T2" fmla="*/ 0 w 5"/>
                <a:gd name="T3" fmla="*/ 5 h 6"/>
                <a:gd name="T4" fmla="*/ 0 w 5"/>
                <a:gd name="T5" fmla="*/ 5 h 6"/>
                <a:gd name="T6" fmla="*/ 0 w 5"/>
                <a:gd name="T7" fmla="*/ 3 h 6"/>
                <a:gd name="T8" fmla="*/ 3 w 5"/>
                <a:gd name="T9" fmla="*/ 0 h 6"/>
                <a:gd name="T10" fmla="*/ 3 w 5"/>
                <a:gd name="T11" fmla="*/ 0 h 6"/>
                <a:gd name="T12" fmla="*/ 4 w 5"/>
                <a:gd name="T13" fmla="*/ 2 h 6"/>
                <a:gd name="T14" fmla="*/ 4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4"/>
                  </a:moveTo>
                  <a:lnTo>
                    <a:pt x="0" y="5"/>
                  </a:lnTo>
                  <a:lnTo>
                    <a:pt x="0" y="5"/>
                  </a:lnTo>
                  <a:lnTo>
                    <a:pt x="0" y="3"/>
                  </a:lnTo>
                  <a:lnTo>
                    <a:pt x="3" y="0"/>
                  </a:lnTo>
                  <a:lnTo>
                    <a:pt x="3" y="0"/>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4" name="Freeform 290">
              <a:extLst>
                <a:ext uri="{FF2B5EF4-FFF2-40B4-BE49-F238E27FC236}">
                  <a16:creationId xmlns="" xmlns:a16="http://schemas.microsoft.com/office/drawing/2014/main" id="{395D92EB-337C-97A7-46C6-B2273CEAA4EA}"/>
                </a:ext>
              </a:extLst>
            </p:cNvPr>
            <p:cNvSpPr>
              <a:spLocks noChangeArrowheads="1"/>
            </p:cNvSpPr>
            <p:nvPr/>
          </p:nvSpPr>
          <p:spPr bwMode="auto">
            <a:xfrm>
              <a:off x="12963648" y="8852753"/>
              <a:ext cx="5493" cy="10990"/>
            </a:xfrm>
            <a:custGeom>
              <a:avLst/>
              <a:gdLst>
                <a:gd name="T0" fmla="*/ 4 w 5"/>
                <a:gd name="T1" fmla="*/ 6 h 9"/>
                <a:gd name="T2" fmla="*/ 2 w 5"/>
                <a:gd name="T3" fmla="*/ 8 h 9"/>
                <a:gd name="T4" fmla="*/ 0 w 5"/>
                <a:gd name="T5" fmla="*/ 7 h 9"/>
                <a:gd name="T6" fmla="*/ 0 w 5"/>
                <a:gd name="T7" fmla="*/ 5 h 9"/>
                <a:gd name="T8" fmla="*/ 1 w 5"/>
                <a:gd name="T9" fmla="*/ 3 h 9"/>
                <a:gd name="T10" fmla="*/ 0 w 5"/>
                <a:gd name="T11" fmla="*/ 1 h 9"/>
                <a:gd name="T12" fmla="*/ 1 w 5"/>
                <a:gd name="T13" fmla="*/ 0 h 9"/>
                <a:gd name="T14" fmla="*/ 3 w 5"/>
                <a:gd name="T15" fmla="*/ 0 h 9"/>
                <a:gd name="T16" fmla="*/ 3 w 5"/>
                <a:gd name="T17" fmla="*/ 1 h 9"/>
                <a:gd name="T18" fmla="*/ 4 w 5"/>
                <a:gd name="T19" fmla="*/ 1 h 9"/>
                <a:gd name="T20" fmla="*/ 4 w 5"/>
                <a:gd name="T21" fmla="*/ 1 h 9"/>
                <a:gd name="T22" fmla="*/ 4 w 5"/>
                <a:gd name="T23" fmla="*/ 3 h 9"/>
                <a:gd name="T24" fmla="*/ 4 w 5"/>
                <a:gd name="T25" fmla="*/ 4 h 9"/>
                <a:gd name="T26" fmla="*/ 4 w 5"/>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4" y="6"/>
                  </a:moveTo>
                  <a:lnTo>
                    <a:pt x="2" y="8"/>
                  </a:lnTo>
                  <a:lnTo>
                    <a:pt x="0" y="7"/>
                  </a:lnTo>
                  <a:lnTo>
                    <a:pt x="0" y="5"/>
                  </a:lnTo>
                  <a:lnTo>
                    <a:pt x="1" y="3"/>
                  </a:lnTo>
                  <a:lnTo>
                    <a:pt x="0" y="1"/>
                  </a:lnTo>
                  <a:lnTo>
                    <a:pt x="1" y="0"/>
                  </a:lnTo>
                  <a:lnTo>
                    <a:pt x="3" y="0"/>
                  </a:lnTo>
                  <a:lnTo>
                    <a:pt x="3" y="1"/>
                  </a:lnTo>
                  <a:lnTo>
                    <a:pt x="4" y="1"/>
                  </a:lnTo>
                  <a:lnTo>
                    <a:pt x="4" y="1"/>
                  </a:lnTo>
                  <a:lnTo>
                    <a:pt x="4" y="3"/>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5" name="Freeform 291">
              <a:extLst>
                <a:ext uri="{FF2B5EF4-FFF2-40B4-BE49-F238E27FC236}">
                  <a16:creationId xmlns="" xmlns:a16="http://schemas.microsoft.com/office/drawing/2014/main" id="{01F04ED9-A211-7D84-170B-03F3D53DCF05}"/>
                </a:ext>
              </a:extLst>
            </p:cNvPr>
            <p:cNvSpPr>
              <a:spLocks noChangeArrowheads="1"/>
            </p:cNvSpPr>
            <p:nvPr/>
          </p:nvSpPr>
          <p:spPr bwMode="auto">
            <a:xfrm>
              <a:off x="12897706" y="8902212"/>
              <a:ext cx="5493" cy="5493"/>
            </a:xfrm>
            <a:custGeom>
              <a:avLst/>
              <a:gdLst>
                <a:gd name="T0" fmla="*/ 3 w 4"/>
                <a:gd name="T1" fmla="*/ 2 h 5"/>
                <a:gd name="T2" fmla="*/ 2 w 4"/>
                <a:gd name="T3" fmla="*/ 4 h 5"/>
                <a:gd name="T4" fmla="*/ 0 w 4"/>
                <a:gd name="T5" fmla="*/ 4 h 5"/>
                <a:gd name="T6" fmla="*/ 0 w 4"/>
                <a:gd name="T7" fmla="*/ 2 h 5"/>
                <a:gd name="T8" fmla="*/ 0 w 4"/>
                <a:gd name="T9" fmla="*/ 2 h 5"/>
                <a:gd name="T10" fmla="*/ 0 w 4"/>
                <a:gd name="T11" fmla="*/ 1 h 5"/>
                <a:gd name="T12" fmla="*/ 0 w 4"/>
                <a:gd name="T13" fmla="*/ 0 h 5"/>
                <a:gd name="T14" fmla="*/ 3 w 4"/>
                <a:gd name="T15" fmla="*/ 1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0" y="4"/>
                  </a:lnTo>
                  <a:lnTo>
                    <a:pt x="0" y="2"/>
                  </a:lnTo>
                  <a:lnTo>
                    <a:pt x="0" y="2"/>
                  </a:lnTo>
                  <a:lnTo>
                    <a:pt x="0" y="1"/>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6" name="Freeform 292">
              <a:extLst>
                <a:ext uri="{FF2B5EF4-FFF2-40B4-BE49-F238E27FC236}">
                  <a16:creationId xmlns="" xmlns:a16="http://schemas.microsoft.com/office/drawing/2014/main" id="{BC2E0FC5-10DE-EBE3-7360-B5BF7FD82F71}"/>
                </a:ext>
              </a:extLst>
            </p:cNvPr>
            <p:cNvSpPr>
              <a:spLocks noChangeArrowheads="1"/>
            </p:cNvSpPr>
            <p:nvPr/>
          </p:nvSpPr>
          <p:spPr bwMode="auto">
            <a:xfrm>
              <a:off x="12710869" y="8968154"/>
              <a:ext cx="10990" cy="5493"/>
            </a:xfrm>
            <a:custGeom>
              <a:avLst/>
              <a:gdLst>
                <a:gd name="T0" fmla="*/ 5 w 7"/>
                <a:gd name="T1" fmla="*/ 3 h 6"/>
                <a:gd name="T2" fmla="*/ 6 w 7"/>
                <a:gd name="T3" fmla="*/ 5 h 6"/>
                <a:gd name="T4" fmla="*/ 4 w 7"/>
                <a:gd name="T5" fmla="*/ 2 h 6"/>
                <a:gd name="T6" fmla="*/ 2 w 7"/>
                <a:gd name="T7" fmla="*/ 2 h 6"/>
                <a:gd name="T8" fmla="*/ 1 w 7"/>
                <a:gd name="T9" fmla="*/ 2 h 6"/>
                <a:gd name="T10" fmla="*/ 0 w 7"/>
                <a:gd name="T11" fmla="*/ 0 h 6"/>
                <a:gd name="T12" fmla="*/ 3 w 7"/>
                <a:gd name="T13" fmla="*/ 0 h 6"/>
                <a:gd name="T14" fmla="*/ 4 w 7"/>
                <a:gd name="T15" fmla="*/ 2 h 6"/>
                <a:gd name="T16" fmla="*/ 5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3"/>
                  </a:moveTo>
                  <a:lnTo>
                    <a:pt x="6" y="5"/>
                  </a:lnTo>
                  <a:lnTo>
                    <a:pt x="4" y="2"/>
                  </a:lnTo>
                  <a:lnTo>
                    <a:pt x="2" y="2"/>
                  </a:lnTo>
                  <a:lnTo>
                    <a:pt x="1" y="2"/>
                  </a:lnTo>
                  <a:lnTo>
                    <a:pt x="0" y="0"/>
                  </a:lnTo>
                  <a:lnTo>
                    <a:pt x="3"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7" name="Freeform 293">
              <a:extLst>
                <a:ext uri="{FF2B5EF4-FFF2-40B4-BE49-F238E27FC236}">
                  <a16:creationId xmlns="" xmlns:a16="http://schemas.microsoft.com/office/drawing/2014/main" id="{7A6619DB-BD56-E87F-6D1C-E9CA074BA795}"/>
                </a:ext>
              </a:extLst>
            </p:cNvPr>
            <p:cNvSpPr>
              <a:spLocks noChangeArrowheads="1"/>
            </p:cNvSpPr>
            <p:nvPr/>
          </p:nvSpPr>
          <p:spPr bwMode="auto">
            <a:xfrm>
              <a:off x="12683392" y="9017609"/>
              <a:ext cx="5497" cy="10990"/>
            </a:xfrm>
            <a:custGeom>
              <a:avLst/>
              <a:gdLst>
                <a:gd name="T0" fmla="*/ 3 w 6"/>
                <a:gd name="T1" fmla="*/ 6 h 8"/>
                <a:gd name="T2" fmla="*/ 2 w 6"/>
                <a:gd name="T3" fmla="*/ 7 h 8"/>
                <a:gd name="T4" fmla="*/ 2 w 6"/>
                <a:gd name="T5" fmla="*/ 6 h 8"/>
                <a:gd name="T6" fmla="*/ 1 w 6"/>
                <a:gd name="T7" fmla="*/ 4 h 8"/>
                <a:gd name="T8" fmla="*/ 0 w 6"/>
                <a:gd name="T9" fmla="*/ 4 h 8"/>
                <a:gd name="T10" fmla="*/ 2 w 6"/>
                <a:gd name="T11" fmla="*/ 2 h 8"/>
                <a:gd name="T12" fmla="*/ 3 w 6"/>
                <a:gd name="T13" fmla="*/ 0 h 8"/>
                <a:gd name="T14" fmla="*/ 5 w 6"/>
                <a:gd name="T15" fmla="*/ 1 h 8"/>
                <a:gd name="T16" fmla="*/ 5 w 6"/>
                <a:gd name="T17" fmla="*/ 1 h 8"/>
                <a:gd name="T18" fmla="*/ 4 w 6"/>
                <a:gd name="T19" fmla="*/ 3 h 8"/>
                <a:gd name="T20" fmla="*/ 3 w 6"/>
                <a:gd name="T21" fmla="*/ 4 h 8"/>
                <a:gd name="T22" fmla="*/ 3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3" y="6"/>
                  </a:moveTo>
                  <a:lnTo>
                    <a:pt x="2" y="7"/>
                  </a:lnTo>
                  <a:lnTo>
                    <a:pt x="2" y="6"/>
                  </a:lnTo>
                  <a:lnTo>
                    <a:pt x="1" y="4"/>
                  </a:lnTo>
                  <a:lnTo>
                    <a:pt x="0" y="4"/>
                  </a:lnTo>
                  <a:lnTo>
                    <a:pt x="2" y="2"/>
                  </a:lnTo>
                  <a:lnTo>
                    <a:pt x="3" y="0"/>
                  </a:lnTo>
                  <a:lnTo>
                    <a:pt x="5" y="1"/>
                  </a:lnTo>
                  <a:lnTo>
                    <a:pt x="5" y="1"/>
                  </a:lnTo>
                  <a:lnTo>
                    <a:pt x="4" y="3"/>
                  </a:lnTo>
                  <a:lnTo>
                    <a:pt x="3" y="4"/>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8" name="Freeform 294">
              <a:extLst>
                <a:ext uri="{FF2B5EF4-FFF2-40B4-BE49-F238E27FC236}">
                  <a16:creationId xmlns="" xmlns:a16="http://schemas.microsoft.com/office/drawing/2014/main" id="{74317798-4570-06BD-EED3-340A5720FB16}"/>
                </a:ext>
              </a:extLst>
            </p:cNvPr>
            <p:cNvSpPr>
              <a:spLocks noChangeArrowheads="1"/>
            </p:cNvSpPr>
            <p:nvPr/>
          </p:nvSpPr>
          <p:spPr bwMode="auto">
            <a:xfrm>
              <a:off x="12677898" y="9023106"/>
              <a:ext cx="5493" cy="5493"/>
            </a:xfrm>
            <a:custGeom>
              <a:avLst/>
              <a:gdLst>
                <a:gd name="T0" fmla="*/ 4 w 5"/>
                <a:gd name="T1" fmla="*/ 2 h 4"/>
                <a:gd name="T2" fmla="*/ 1 w 5"/>
                <a:gd name="T3" fmla="*/ 3 h 4"/>
                <a:gd name="T4" fmla="*/ 0 w 5"/>
                <a:gd name="T5" fmla="*/ 3 h 4"/>
                <a:gd name="T6" fmla="*/ 1 w 5"/>
                <a:gd name="T7" fmla="*/ 1 h 4"/>
                <a:gd name="T8" fmla="*/ 4 w 5"/>
                <a:gd name="T9" fmla="*/ 0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lnTo>
                    <a:pt x="1" y="3"/>
                  </a:lnTo>
                  <a:lnTo>
                    <a:pt x="0" y="3"/>
                  </a:lnTo>
                  <a:lnTo>
                    <a:pt x="1" y="1"/>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9" name="Freeform 295">
              <a:extLst>
                <a:ext uri="{FF2B5EF4-FFF2-40B4-BE49-F238E27FC236}">
                  <a16:creationId xmlns="" xmlns:a16="http://schemas.microsoft.com/office/drawing/2014/main" id="{49879229-768D-0B1A-9B32-27A62DD2B7CE}"/>
                </a:ext>
              </a:extLst>
            </p:cNvPr>
            <p:cNvSpPr>
              <a:spLocks noChangeArrowheads="1"/>
            </p:cNvSpPr>
            <p:nvPr/>
          </p:nvSpPr>
          <p:spPr bwMode="auto">
            <a:xfrm>
              <a:off x="12589975" y="9045087"/>
              <a:ext cx="10990" cy="5493"/>
            </a:xfrm>
            <a:custGeom>
              <a:avLst/>
              <a:gdLst>
                <a:gd name="T0" fmla="*/ 4 w 9"/>
                <a:gd name="T1" fmla="*/ 0 h 5"/>
                <a:gd name="T2" fmla="*/ 5 w 9"/>
                <a:gd name="T3" fmla="*/ 1 h 5"/>
                <a:gd name="T4" fmla="*/ 8 w 9"/>
                <a:gd name="T5" fmla="*/ 0 h 5"/>
                <a:gd name="T6" fmla="*/ 8 w 9"/>
                <a:gd name="T7" fmla="*/ 2 h 5"/>
                <a:gd name="T8" fmla="*/ 8 w 9"/>
                <a:gd name="T9" fmla="*/ 2 h 5"/>
                <a:gd name="T10" fmla="*/ 7 w 9"/>
                <a:gd name="T11" fmla="*/ 4 h 5"/>
                <a:gd name="T12" fmla="*/ 5 w 9"/>
                <a:gd name="T13" fmla="*/ 3 h 5"/>
                <a:gd name="T14" fmla="*/ 2 w 9"/>
                <a:gd name="T15" fmla="*/ 3 h 5"/>
                <a:gd name="T16" fmla="*/ 0 w 9"/>
                <a:gd name="T17" fmla="*/ 3 h 5"/>
                <a:gd name="T18" fmla="*/ 0 w 9"/>
                <a:gd name="T19" fmla="*/ 2 h 5"/>
                <a:gd name="T20" fmla="*/ 1 w 9"/>
                <a:gd name="T21" fmla="*/ 0 h 5"/>
                <a:gd name="T22" fmla="*/ 4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4" y="0"/>
                  </a:moveTo>
                  <a:lnTo>
                    <a:pt x="5" y="1"/>
                  </a:lnTo>
                  <a:lnTo>
                    <a:pt x="8" y="0"/>
                  </a:lnTo>
                  <a:lnTo>
                    <a:pt x="8" y="2"/>
                  </a:lnTo>
                  <a:lnTo>
                    <a:pt x="8" y="2"/>
                  </a:lnTo>
                  <a:lnTo>
                    <a:pt x="7" y="4"/>
                  </a:lnTo>
                  <a:lnTo>
                    <a:pt x="5" y="3"/>
                  </a:lnTo>
                  <a:lnTo>
                    <a:pt x="2" y="3"/>
                  </a:lnTo>
                  <a:lnTo>
                    <a:pt x="0" y="3"/>
                  </a:lnTo>
                  <a:lnTo>
                    <a:pt x="0" y="2"/>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0" name="Freeform 297">
              <a:extLst>
                <a:ext uri="{FF2B5EF4-FFF2-40B4-BE49-F238E27FC236}">
                  <a16:creationId xmlns="" xmlns:a16="http://schemas.microsoft.com/office/drawing/2014/main" id="{2C0D5801-24FC-AFD3-7B21-65B7AF5D1900}"/>
                </a:ext>
              </a:extLst>
            </p:cNvPr>
            <p:cNvSpPr>
              <a:spLocks noChangeArrowheads="1"/>
            </p:cNvSpPr>
            <p:nvPr/>
          </p:nvSpPr>
          <p:spPr bwMode="auto">
            <a:xfrm>
              <a:off x="9496180" y="8391157"/>
              <a:ext cx="93420" cy="54952"/>
            </a:xfrm>
            <a:custGeom>
              <a:avLst/>
              <a:gdLst>
                <a:gd name="T0" fmla="*/ 69 w 73"/>
                <a:gd name="T1" fmla="*/ 2 h 43"/>
                <a:gd name="T2" fmla="*/ 53 w 73"/>
                <a:gd name="T3" fmla="*/ 14 h 43"/>
                <a:gd name="T4" fmla="*/ 51 w 73"/>
                <a:gd name="T5" fmla="*/ 18 h 43"/>
                <a:gd name="T6" fmla="*/ 52 w 73"/>
                <a:gd name="T7" fmla="*/ 20 h 43"/>
                <a:gd name="T8" fmla="*/ 54 w 73"/>
                <a:gd name="T9" fmla="*/ 23 h 43"/>
                <a:gd name="T10" fmla="*/ 55 w 73"/>
                <a:gd name="T11" fmla="*/ 24 h 43"/>
                <a:gd name="T12" fmla="*/ 56 w 73"/>
                <a:gd name="T13" fmla="*/ 26 h 43"/>
                <a:gd name="T14" fmla="*/ 53 w 73"/>
                <a:gd name="T15" fmla="*/ 27 h 43"/>
                <a:gd name="T16" fmla="*/ 49 w 73"/>
                <a:gd name="T17" fmla="*/ 27 h 43"/>
                <a:gd name="T18" fmla="*/ 46 w 73"/>
                <a:gd name="T19" fmla="*/ 27 h 43"/>
                <a:gd name="T20" fmla="*/ 44 w 73"/>
                <a:gd name="T21" fmla="*/ 27 h 43"/>
                <a:gd name="T22" fmla="*/ 39 w 73"/>
                <a:gd name="T23" fmla="*/ 33 h 43"/>
                <a:gd name="T24" fmla="*/ 35 w 73"/>
                <a:gd name="T25" fmla="*/ 36 h 43"/>
                <a:gd name="T26" fmla="*/ 32 w 73"/>
                <a:gd name="T27" fmla="*/ 37 h 43"/>
                <a:gd name="T28" fmla="*/ 28 w 73"/>
                <a:gd name="T29" fmla="*/ 37 h 43"/>
                <a:gd name="T30" fmla="*/ 26 w 73"/>
                <a:gd name="T31" fmla="*/ 37 h 43"/>
                <a:gd name="T32" fmla="*/ 24 w 73"/>
                <a:gd name="T33" fmla="*/ 38 h 43"/>
                <a:gd name="T34" fmla="*/ 23 w 73"/>
                <a:gd name="T35" fmla="*/ 40 h 43"/>
                <a:gd name="T36" fmla="*/ 23 w 73"/>
                <a:gd name="T37" fmla="*/ 41 h 43"/>
                <a:gd name="T38" fmla="*/ 22 w 73"/>
                <a:gd name="T39" fmla="*/ 42 h 43"/>
                <a:gd name="T40" fmla="*/ 21 w 73"/>
                <a:gd name="T41" fmla="*/ 42 h 43"/>
                <a:gd name="T42" fmla="*/ 19 w 73"/>
                <a:gd name="T43" fmla="*/ 40 h 43"/>
                <a:gd name="T44" fmla="*/ 18 w 73"/>
                <a:gd name="T45" fmla="*/ 39 h 43"/>
                <a:gd name="T46" fmla="*/ 14 w 73"/>
                <a:gd name="T47" fmla="*/ 39 h 43"/>
                <a:gd name="T48" fmla="*/ 13 w 73"/>
                <a:gd name="T49" fmla="*/ 39 h 43"/>
                <a:gd name="T50" fmla="*/ 7 w 73"/>
                <a:gd name="T51" fmla="*/ 37 h 43"/>
                <a:gd name="T52" fmla="*/ 5 w 73"/>
                <a:gd name="T53" fmla="*/ 36 h 43"/>
                <a:gd name="T54" fmla="*/ 3 w 73"/>
                <a:gd name="T55" fmla="*/ 34 h 43"/>
                <a:gd name="T56" fmla="*/ 0 w 73"/>
                <a:gd name="T57" fmla="*/ 28 h 43"/>
                <a:gd name="T58" fmla="*/ 0 w 73"/>
                <a:gd name="T59" fmla="*/ 23 h 43"/>
                <a:gd name="T60" fmla="*/ 3 w 73"/>
                <a:gd name="T61" fmla="*/ 24 h 43"/>
                <a:gd name="T62" fmla="*/ 5 w 73"/>
                <a:gd name="T63" fmla="*/ 22 h 43"/>
                <a:gd name="T64" fmla="*/ 8 w 73"/>
                <a:gd name="T65" fmla="*/ 20 h 43"/>
                <a:gd name="T66" fmla="*/ 11 w 73"/>
                <a:gd name="T67" fmla="*/ 19 h 43"/>
                <a:gd name="T68" fmla="*/ 13 w 73"/>
                <a:gd name="T69" fmla="*/ 19 h 43"/>
                <a:gd name="T70" fmla="*/ 15 w 73"/>
                <a:gd name="T71" fmla="*/ 20 h 43"/>
                <a:gd name="T72" fmla="*/ 19 w 73"/>
                <a:gd name="T73" fmla="*/ 19 h 43"/>
                <a:gd name="T74" fmla="*/ 20 w 73"/>
                <a:gd name="T75" fmla="*/ 15 h 43"/>
                <a:gd name="T76" fmla="*/ 21 w 73"/>
                <a:gd name="T77" fmla="*/ 11 h 43"/>
                <a:gd name="T78" fmla="*/ 26 w 73"/>
                <a:gd name="T79" fmla="*/ 12 h 43"/>
                <a:gd name="T80" fmla="*/ 32 w 73"/>
                <a:gd name="T81" fmla="*/ 12 h 43"/>
                <a:gd name="T82" fmla="*/ 37 w 73"/>
                <a:gd name="T83" fmla="*/ 13 h 43"/>
                <a:gd name="T84" fmla="*/ 42 w 73"/>
                <a:gd name="T85" fmla="*/ 12 h 43"/>
                <a:gd name="T86" fmla="*/ 56 w 73"/>
                <a:gd name="T87" fmla="*/ 7 h 43"/>
                <a:gd name="T88" fmla="*/ 60 w 73"/>
                <a:gd name="T89" fmla="*/ 4 h 43"/>
                <a:gd name="T90" fmla="*/ 63 w 73"/>
                <a:gd name="T91" fmla="*/ 4 h 43"/>
                <a:gd name="T92" fmla="*/ 67 w 73"/>
                <a:gd name="T93" fmla="*/ 1 h 43"/>
                <a:gd name="T94" fmla="*/ 72 w 73"/>
                <a:gd name="T95" fmla="*/ 0 h 43"/>
                <a:gd name="T96" fmla="*/ 69 w 73"/>
                <a:gd name="T9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43">
                  <a:moveTo>
                    <a:pt x="69" y="2"/>
                  </a:moveTo>
                  <a:lnTo>
                    <a:pt x="53" y="14"/>
                  </a:lnTo>
                  <a:lnTo>
                    <a:pt x="51" y="18"/>
                  </a:lnTo>
                  <a:lnTo>
                    <a:pt x="52" y="20"/>
                  </a:lnTo>
                  <a:lnTo>
                    <a:pt x="54" y="23"/>
                  </a:lnTo>
                  <a:lnTo>
                    <a:pt x="55" y="24"/>
                  </a:lnTo>
                  <a:lnTo>
                    <a:pt x="56" y="26"/>
                  </a:lnTo>
                  <a:lnTo>
                    <a:pt x="53" y="27"/>
                  </a:lnTo>
                  <a:lnTo>
                    <a:pt x="49" y="27"/>
                  </a:lnTo>
                  <a:lnTo>
                    <a:pt x="46" y="27"/>
                  </a:lnTo>
                  <a:lnTo>
                    <a:pt x="44" y="27"/>
                  </a:lnTo>
                  <a:lnTo>
                    <a:pt x="39" y="33"/>
                  </a:lnTo>
                  <a:lnTo>
                    <a:pt x="35" y="36"/>
                  </a:lnTo>
                  <a:lnTo>
                    <a:pt x="32" y="37"/>
                  </a:lnTo>
                  <a:lnTo>
                    <a:pt x="28" y="37"/>
                  </a:lnTo>
                  <a:lnTo>
                    <a:pt x="26" y="37"/>
                  </a:lnTo>
                  <a:lnTo>
                    <a:pt x="24" y="38"/>
                  </a:lnTo>
                  <a:lnTo>
                    <a:pt x="23" y="40"/>
                  </a:lnTo>
                  <a:lnTo>
                    <a:pt x="23" y="41"/>
                  </a:lnTo>
                  <a:lnTo>
                    <a:pt x="22" y="42"/>
                  </a:lnTo>
                  <a:lnTo>
                    <a:pt x="21" y="42"/>
                  </a:lnTo>
                  <a:lnTo>
                    <a:pt x="19" y="40"/>
                  </a:lnTo>
                  <a:lnTo>
                    <a:pt x="18" y="39"/>
                  </a:lnTo>
                  <a:lnTo>
                    <a:pt x="14" y="39"/>
                  </a:lnTo>
                  <a:lnTo>
                    <a:pt x="13" y="39"/>
                  </a:lnTo>
                  <a:lnTo>
                    <a:pt x="7" y="37"/>
                  </a:lnTo>
                  <a:lnTo>
                    <a:pt x="5" y="36"/>
                  </a:lnTo>
                  <a:lnTo>
                    <a:pt x="3" y="34"/>
                  </a:lnTo>
                  <a:lnTo>
                    <a:pt x="0" y="28"/>
                  </a:lnTo>
                  <a:lnTo>
                    <a:pt x="0" y="23"/>
                  </a:lnTo>
                  <a:lnTo>
                    <a:pt x="3" y="24"/>
                  </a:lnTo>
                  <a:lnTo>
                    <a:pt x="5" y="22"/>
                  </a:lnTo>
                  <a:lnTo>
                    <a:pt x="8" y="20"/>
                  </a:lnTo>
                  <a:lnTo>
                    <a:pt x="11" y="19"/>
                  </a:lnTo>
                  <a:lnTo>
                    <a:pt x="13" y="19"/>
                  </a:lnTo>
                  <a:lnTo>
                    <a:pt x="15" y="20"/>
                  </a:lnTo>
                  <a:lnTo>
                    <a:pt x="19" y="19"/>
                  </a:lnTo>
                  <a:lnTo>
                    <a:pt x="20" y="15"/>
                  </a:lnTo>
                  <a:lnTo>
                    <a:pt x="21" y="11"/>
                  </a:lnTo>
                  <a:lnTo>
                    <a:pt x="26" y="12"/>
                  </a:lnTo>
                  <a:lnTo>
                    <a:pt x="32" y="12"/>
                  </a:lnTo>
                  <a:lnTo>
                    <a:pt x="37" y="13"/>
                  </a:lnTo>
                  <a:lnTo>
                    <a:pt x="42" y="12"/>
                  </a:lnTo>
                  <a:lnTo>
                    <a:pt x="56" y="7"/>
                  </a:lnTo>
                  <a:lnTo>
                    <a:pt x="60" y="4"/>
                  </a:lnTo>
                  <a:lnTo>
                    <a:pt x="63" y="4"/>
                  </a:lnTo>
                  <a:lnTo>
                    <a:pt x="67" y="1"/>
                  </a:lnTo>
                  <a:lnTo>
                    <a:pt x="72" y="0"/>
                  </a:lnTo>
                  <a:lnTo>
                    <a:pt x="69"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1" name="Freeform 299">
              <a:extLst>
                <a:ext uri="{FF2B5EF4-FFF2-40B4-BE49-F238E27FC236}">
                  <a16:creationId xmlns="" xmlns:a16="http://schemas.microsoft.com/office/drawing/2014/main" id="{A767192F-202C-D564-B302-215C50B3CAC0}"/>
                </a:ext>
              </a:extLst>
            </p:cNvPr>
            <p:cNvSpPr>
              <a:spLocks noChangeArrowheads="1"/>
            </p:cNvSpPr>
            <p:nvPr/>
          </p:nvSpPr>
          <p:spPr bwMode="auto">
            <a:xfrm>
              <a:off x="9798417" y="7984513"/>
              <a:ext cx="269263" cy="131885"/>
            </a:xfrm>
            <a:custGeom>
              <a:avLst/>
              <a:gdLst>
                <a:gd name="T0" fmla="*/ 203 w 215"/>
                <a:gd name="T1" fmla="*/ 76 h 108"/>
                <a:gd name="T2" fmla="*/ 199 w 215"/>
                <a:gd name="T3" fmla="*/ 79 h 108"/>
                <a:gd name="T4" fmla="*/ 199 w 215"/>
                <a:gd name="T5" fmla="*/ 83 h 108"/>
                <a:gd name="T6" fmla="*/ 202 w 215"/>
                <a:gd name="T7" fmla="*/ 89 h 108"/>
                <a:gd name="T8" fmla="*/ 212 w 215"/>
                <a:gd name="T9" fmla="*/ 96 h 108"/>
                <a:gd name="T10" fmla="*/ 212 w 215"/>
                <a:gd name="T11" fmla="*/ 104 h 108"/>
                <a:gd name="T12" fmla="*/ 206 w 215"/>
                <a:gd name="T13" fmla="*/ 107 h 108"/>
                <a:gd name="T14" fmla="*/ 198 w 215"/>
                <a:gd name="T15" fmla="*/ 102 h 108"/>
                <a:gd name="T16" fmla="*/ 190 w 215"/>
                <a:gd name="T17" fmla="*/ 102 h 108"/>
                <a:gd name="T18" fmla="*/ 183 w 215"/>
                <a:gd name="T19" fmla="*/ 98 h 108"/>
                <a:gd name="T20" fmla="*/ 169 w 215"/>
                <a:gd name="T21" fmla="*/ 91 h 108"/>
                <a:gd name="T22" fmla="*/ 160 w 215"/>
                <a:gd name="T23" fmla="*/ 98 h 108"/>
                <a:gd name="T24" fmla="*/ 156 w 215"/>
                <a:gd name="T25" fmla="*/ 100 h 108"/>
                <a:gd name="T26" fmla="*/ 144 w 215"/>
                <a:gd name="T27" fmla="*/ 102 h 108"/>
                <a:gd name="T28" fmla="*/ 131 w 215"/>
                <a:gd name="T29" fmla="*/ 102 h 108"/>
                <a:gd name="T30" fmla="*/ 117 w 215"/>
                <a:gd name="T31" fmla="*/ 105 h 108"/>
                <a:gd name="T32" fmla="*/ 111 w 215"/>
                <a:gd name="T33" fmla="*/ 105 h 108"/>
                <a:gd name="T34" fmla="*/ 108 w 215"/>
                <a:gd name="T35" fmla="*/ 102 h 108"/>
                <a:gd name="T36" fmla="*/ 101 w 215"/>
                <a:gd name="T37" fmla="*/ 100 h 108"/>
                <a:gd name="T38" fmla="*/ 101 w 215"/>
                <a:gd name="T39" fmla="*/ 97 h 108"/>
                <a:gd name="T40" fmla="*/ 91 w 215"/>
                <a:gd name="T41" fmla="*/ 89 h 108"/>
                <a:gd name="T42" fmla="*/ 87 w 215"/>
                <a:gd name="T43" fmla="*/ 85 h 108"/>
                <a:gd name="T44" fmla="*/ 83 w 215"/>
                <a:gd name="T45" fmla="*/ 86 h 108"/>
                <a:gd name="T46" fmla="*/ 76 w 215"/>
                <a:gd name="T47" fmla="*/ 91 h 108"/>
                <a:gd name="T48" fmla="*/ 67 w 215"/>
                <a:gd name="T49" fmla="*/ 89 h 108"/>
                <a:gd name="T50" fmla="*/ 58 w 215"/>
                <a:gd name="T51" fmla="*/ 91 h 108"/>
                <a:gd name="T52" fmla="*/ 49 w 215"/>
                <a:gd name="T53" fmla="*/ 88 h 108"/>
                <a:gd name="T54" fmla="*/ 57 w 215"/>
                <a:gd name="T55" fmla="*/ 72 h 108"/>
                <a:gd name="T56" fmla="*/ 51 w 215"/>
                <a:gd name="T57" fmla="*/ 50 h 108"/>
                <a:gd name="T58" fmla="*/ 37 w 215"/>
                <a:gd name="T59" fmla="*/ 32 h 108"/>
                <a:gd name="T60" fmla="*/ 18 w 215"/>
                <a:gd name="T61" fmla="*/ 19 h 108"/>
                <a:gd name="T62" fmla="*/ 0 w 215"/>
                <a:gd name="T63" fmla="*/ 6 h 108"/>
                <a:gd name="T64" fmla="*/ 6 w 215"/>
                <a:gd name="T65" fmla="*/ 0 h 108"/>
                <a:gd name="T66" fmla="*/ 22 w 215"/>
                <a:gd name="T67" fmla="*/ 1 h 108"/>
                <a:gd name="T68" fmla="*/ 36 w 215"/>
                <a:gd name="T69" fmla="*/ 8 h 108"/>
                <a:gd name="T70" fmla="*/ 52 w 215"/>
                <a:gd name="T71" fmla="*/ 15 h 108"/>
                <a:gd name="T72" fmla="*/ 69 w 215"/>
                <a:gd name="T73" fmla="*/ 16 h 108"/>
                <a:gd name="T74" fmla="*/ 83 w 215"/>
                <a:gd name="T75" fmla="*/ 18 h 108"/>
                <a:gd name="T76" fmla="*/ 93 w 215"/>
                <a:gd name="T77" fmla="*/ 19 h 108"/>
                <a:gd name="T78" fmla="*/ 99 w 215"/>
                <a:gd name="T79" fmla="*/ 25 h 108"/>
                <a:gd name="T80" fmla="*/ 117 w 215"/>
                <a:gd name="T81" fmla="*/ 33 h 108"/>
                <a:gd name="T82" fmla="*/ 122 w 215"/>
                <a:gd name="T83" fmla="*/ 37 h 108"/>
                <a:gd name="T84" fmla="*/ 121 w 215"/>
                <a:gd name="T85" fmla="*/ 42 h 108"/>
                <a:gd name="T86" fmla="*/ 129 w 215"/>
                <a:gd name="T87" fmla="*/ 42 h 108"/>
                <a:gd name="T88" fmla="*/ 139 w 215"/>
                <a:gd name="T89" fmla="*/ 37 h 108"/>
                <a:gd name="T90" fmla="*/ 149 w 215"/>
                <a:gd name="T91" fmla="*/ 36 h 108"/>
                <a:gd name="T92" fmla="*/ 156 w 215"/>
                <a:gd name="T93" fmla="*/ 36 h 108"/>
                <a:gd name="T94" fmla="*/ 162 w 215"/>
                <a:gd name="T95" fmla="*/ 38 h 108"/>
                <a:gd name="T96" fmla="*/ 172 w 215"/>
                <a:gd name="T97" fmla="*/ 45 h 108"/>
                <a:gd name="T98" fmla="*/ 183 w 215"/>
                <a:gd name="T99" fmla="*/ 46 h 108"/>
                <a:gd name="T100" fmla="*/ 181 w 215"/>
                <a:gd name="T101" fmla="*/ 58 h 108"/>
                <a:gd name="T102" fmla="*/ 188 w 215"/>
                <a:gd name="T103" fmla="*/ 63 h 108"/>
                <a:gd name="T104" fmla="*/ 194 w 215"/>
                <a:gd name="T105" fmla="*/ 68 h 108"/>
                <a:gd name="T106" fmla="*/ 201 w 215"/>
                <a:gd name="T107"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108">
                  <a:moveTo>
                    <a:pt x="206" y="72"/>
                  </a:moveTo>
                  <a:lnTo>
                    <a:pt x="205" y="74"/>
                  </a:lnTo>
                  <a:lnTo>
                    <a:pt x="203" y="76"/>
                  </a:lnTo>
                  <a:lnTo>
                    <a:pt x="202" y="78"/>
                  </a:lnTo>
                  <a:lnTo>
                    <a:pt x="200" y="78"/>
                  </a:lnTo>
                  <a:lnTo>
                    <a:pt x="199" y="79"/>
                  </a:lnTo>
                  <a:lnTo>
                    <a:pt x="198" y="80"/>
                  </a:lnTo>
                  <a:lnTo>
                    <a:pt x="198" y="82"/>
                  </a:lnTo>
                  <a:lnTo>
                    <a:pt x="199" y="83"/>
                  </a:lnTo>
                  <a:lnTo>
                    <a:pt x="199" y="84"/>
                  </a:lnTo>
                  <a:lnTo>
                    <a:pt x="200" y="85"/>
                  </a:lnTo>
                  <a:lnTo>
                    <a:pt x="202" y="89"/>
                  </a:lnTo>
                  <a:lnTo>
                    <a:pt x="205" y="91"/>
                  </a:lnTo>
                  <a:lnTo>
                    <a:pt x="208" y="93"/>
                  </a:lnTo>
                  <a:lnTo>
                    <a:pt x="212" y="96"/>
                  </a:lnTo>
                  <a:lnTo>
                    <a:pt x="214" y="98"/>
                  </a:lnTo>
                  <a:lnTo>
                    <a:pt x="213" y="100"/>
                  </a:lnTo>
                  <a:lnTo>
                    <a:pt x="212" y="104"/>
                  </a:lnTo>
                  <a:lnTo>
                    <a:pt x="210" y="107"/>
                  </a:lnTo>
                  <a:lnTo>
                    <a:pt x="207" y="107"/>
                  </a:lnTo>
                  <a:lnTo>
                    <a:pt x="206" y="107"/>
                  </a:lnTo>
                  <a:lnTo>
                    <a:pt x="205" y="106"/>
                  </a:lnTo>
                  <a:lnTo>
                    <a:pt x="201" y="104"/>
                  </a:lnTo>
                  <a:lnTo>
                    <a:pt x="198" y="102"/>
                  </a:lnTo>
                  <a:lnTo>
                    <a:pt x="195" y="102"/>
                  </a:lnTo>
                  <a:lnTo>
                    <a:pt x="193" y="103"/>
                  </a:lnTo>
                  <a:lnTo>
                    <a:pt x="190" y="102"/>
                  </a:lnTo>
                  <a:lnTo>
                    <a:pt x="186" y="100"/>
                  </a:lnTo>
                  <a:lnTo>
                    <a:pt x="183" y="99"/>
                  </a:lnTo>
                  <a:lnTo>
                    <a:pt x="183" y="98"/>
                  </a:lnTo>
                  <a:lnTo>
                    <a:pt x="183" y="96"/>
                  </a:lnTo>
                  <a:lnTo>
                    <a:pt x="174" y="92"/>
                  </a:lnTo>
                  <a:lnTo>
                    <a:pt x="169" y="91"/>
                  </a:lnTo>
                  <a:lnTo>
                    <a:pt x="167" y="92"/>
                  </a:lnTo>
                  <a:lnTo>
                    <a:pt x="161" y="98"/>
                  </a:lnTo>
                  <a:lnTo>
                    <a:pt x="160" y="98"/>
                  </a:lnTo>
                  <a:lnTo>
                    <a:pt x="155" y="99"/>
                  </a:lnTo>
                  <a:lnTo>
                    <a:pt x="155" y="100"/>
                  </a:lnTo>
                  <a:lnTo>
                    <a:pt x="156" y="100"/>
                  </a:lnTo>
                  <a:lnTo>
                    <a:pt x="155" y="101"/>
                  </a:lnTo>
                  <a:lnTo>
                    <a:pt x="147" y="101"/>
                  </a:lnTo>
                  <a:lnTo>
                    <a:pt x="144" y="102"/>
                  </a:lnTo>
                  <a:lnTo>
                    <a:pt x="136" y="101"/>
                  </a:lnTo>
                  <a:lnTo>
                    <a:pt x="133" y="102"/>
                  </a:lnTo>
                  <a:lnTo>
                    <a:pt x="131" y="102"/>
                  </a:lnTo>
                  <a:lnTo>
                    <a:pt x="126" y="104"/>
                  </a:lnTo>
                  <a:lnTo>
                    <a:pt x="122" y="105"/>
                  </a:lnTo>
                  <a:lnTo>
                    <a:pt x="117" y="105"/>
                  </a:lnTo>
                  <a:lnTo>
                    <a:pt x="112" y="105"/>
                  </a:lnTo>
                  <a:lnTo>
                    <a:pt x="110" y="105"/>
                  </a:lnTo>
                  <a:lnTo>
                    <a:pt x="111" y="105"/>
                  </a:lnTo>
                  <a:lnTo>
                    <a:pt x="110" y="104"/>
                  </a:lnTo>
                  <a:lnTo>
                    <a:pt x="109" y="102"/>
                  </a:lnTo>
                  <a:lnTo>
                    <a:pt x="108" y="102"/>
                  </a:lnTo>
                  <a:lnTo>
                    <a:pt x="106" y="102"/>
                  </a:lnTo>
                  <a:lnTo>
                    <a:pt x="103" y="102"/>
                  </a:lnTo>
                  <a:lnTo>
                    <a:pt x="101" y="100"/>
                  </a:lnTo>
                  <a:lnTo>
                    <a:pt x="101" y="99"/>
                  </a:lnTo>
                  <a:lnTo>
                    <a:pt x="102" y="98"/>
                  </a:lnTo>
                  <a:lnTo>
                    <a:pt x="101" y="97"/>
                  </a:lnTo>
                  <a:lnTo>
                    <a:pt x="98" y="95"/>
                  </a:lnTo>
                  <a:lnTo>
                    <a:pt x="94" y="90"/>
                  </a:lnTo>
                  <a:lnTo>
                    <a:pt x="91" y="89"/>
                  </a:lnTo>
                  <a:lnTo>
                    <a:pt x="90" y="86"/>
                  </a:lnTo>
                  <a:lnTo>
                    <a:pt x="89" y="86"/>
                  </a:lnTo>
                  <a:lnTo>
                    <a:pt x="87" y="85"/>
                  </a:lnTo>
                  <a:lnTo>
                    <a:pt x="84" y="86"/>
                  </a:lnTo>
                  <a:lnTo>
                    <a:pt x="84" y="86"/>
                  </a:lnTo>
                  <a:lnTo>
                    <a:pt x="83" y="86"/>
                  </a:lnTo>
                  <a:lnTo>
                    <a:pt x="81" y="90"/>
                  </a:lnTo>
                  <a:lnTo>
                    <a:pt x="80" y="91"/>
                  </a:lnTo>
                  <a:lnTo>
                    <a:pt x="76" y="91"/>
                  </a:lnTo>
                  <a:lnTo>
                    <a:pt x="74" y="90"/>
                  </a:lnTo>
                  <a:lnTo>
                    <a:pt x="71" y="89"/>
                  </a:lnTo>
                  <a:lnTo>
                    <a:pt x="67" y="89"/>
                  </a:lnTo>
                  <a:lnTo>
                    <a:pt x="63" y="89"/>
                  </a:lnTo>
                  <a:lnTo>
                    <a:pt x="59" y="92"/>
                  </a:lnTo>
                  <a:lnTo>
                    <a:pt x="58" y="91"/>
                  </a:lnTo>
                  <a:lnTo>
                    <a:pt x="56" y="90"/>
                  </a:lnTo>
                  <a:lnTo>
                    <a:pt x="51" y="89"/>
                  </a:lnTo>
                  <a:lnTo>
                    <a:pt x="49" y="88"/>
                  </a:lnTo>
                  <a:lnTo>
                    <a:pt x="56" y="80"/>
                  </a:lnTo>
                  <a:lnTo>
                    <a:pt x="57" y="75"/>
                  </a:lnTo>
                  <a:lnTo>
                    <a:pt x="57" y="72"/>
                  </a:lnTo>
                  <a:lnTo>
                    <a:pt x="57" y="69"/>
                  </a:lnTo>
                  <a:lnTo>
                    <a:pt x="54" y="61"/>
                  </a:lnTo>
                  <a:lnTo>
                    <a:pt x="51" y="50"/>
                  </a:lnTo>
                  <a:lnTo>
                    <a:pt x="49" y="39"/>
                  </a:lnTo>
                  <a:lnTo>
                    <a:pt x="46" y="36"/>
                  </a:lnTo>
                  <a:lnTo>
                    <a:pt x="37" y="32"/>
                  </a:lnTo>
                  <a:lnTo>
                    <a:pt x="35" y="28"/>
                  </a:lnTo>
                  <a:lnTo>
                    <a:pt x="28" y="22"/>
                  </a:lnTo>
                  <a:lnTo>
                    <a:pt x="18" y="19"/>
                  </a:lnTo>
                  <a:lnTo>
                    <a:pt x="16" y="18"/>
                  </a:lnTo>
                  <a:lnTo>
                    <a:pt x="7" y="11"/>
                  </a:lnTo>
                  <a:lnTo>
                    <a:pt x="0" y="6"/>
                  </a:lnTo>
                  <a:lnTo>
                    <a:pt x="2" y="3"/>
                  </a:lnTo>
                  <a:lnTo>
                    <a:pt x="4" y="1"/>
                  </a:lnTo>
                  <a:lnTo>
                    <a:pt x="6" y="0"/>
                  </a:lnTo>
                  <a:lnTo>
                    <a:pt x="12" y="1"/>
                  </a:lnTo>
                  <a:lnTo>
                    <a:pt x="18" y="3"/>
                  </a:lnTo>
                  <a:lnTo>
                    <a:pt x="22" y="1"/>
                  </a:lnTo>
                  <a:lnTo>
                    <a:pt x="27" y="4"/>
                  </a:lnTo>
                  <a:lnTo>
                    <a:pt x="31" y="6"/>
                  </a:lnTo>
                  <a:lnTo>
                    <a:pt x="36" y="8"/>
                  </a:lnTo>
                  <a:lnTo>
                    <a:pt x="45" y="10"/>
                  </a:lnTo>
                  <a:lnTo>
                    <a:pt x="47" y="12"/>
                  </a:lnTo>
                  <a:lnTo>
                    <a:pt x="52" y="15"/>
                  </a:lnTo>
                  <a:lnTo>
                    <a:pt x="67" y="16"/>
                  </a:lnTo>
                  <a:lnTo>
                    <a:pt x="68" y="16"/>
                  </a:lnTo>
                  <a:lnTo>
                    <a:pt x="69" y="16"/>
                  </a:lnTo>
                  <a:lnTo>
                    <a:pt x="74" y="15"/>
                  </a:lnTo>
                  <a:lnTo>
                    <a:pt x="78" y="15"/>
                  </a:lnTo>
                  <a:lnTo>
                    <a:pt x="83" y="18"/>
                  </a:lnTo>
                  <a:lnTo>
                    <a:pt x="86" y="18"/>
                  </a:lnTo>
                  <a:lnTo>
                    <a:pt x="89" y="17"/>
                  </a:lnTo>
                  <a:lnTo>
                    <a:pt x="93" y="19"/>
                  </a:lnTo>
                  <a:lnTo>
                    <a:pt x="97" y="21"/>
                  </a:lnTo>
                  <a:lnTo>
                    <a:pt x="97" y="22"/>
                  </a:lnTo>
                  <a:lnTo>
                    <a:pt x="99" y="25"/>
                  </a:lnTo>
                  <a:lnTo>
                    <a:pt x="108" y="29"/>
                  </a:lnTo>
                  <a:lnTo>
                    <a:pt x="115" y="31"/>
                  </a:lnTo>
                  <a:lnTo>
                    <a:pt x="117" y="33"/>
                  </a:lnTo>
                  <a:lnTo>
                    <a:pt x="121" y="36"/>
                  </a:lnTo>
                  <a:lnTo>
                    <a:pt x="122" y="36"/>
                  </a:lnTo>
                  <a:lnTo>
                    <a:pt x="122" y="37"/>
                  </a:lnTo>
                  <a:lnTo>
                    <a:pt x="121" y="39"/>
                  </a:lnTo>
                  <a:lnTo>
                    <a:pt x="120" y="41"/>
                  </a:lnTo>
                  <a:lnTo>
                    <a:pt x="121" y="42"/>
                  </a:lnTo>
                  <a:lnTo>
                    <a:pt x="123" y="43"/>
                  </a:lnTo>
                  <a:lnTo>
                    <a:pt x="127" y="44"/>
                  </a:lnTo>
                  <a:lnTo>
                    <a:pt x="129" y="42"/>
                  </a:lnTo>
                  <a:lnTo>
                    <a:pt x="132" y="41"/>
                  </a:lnTo>
                  <a:lnTo>
                    <a:pt x="135" y="39"/>
                  </a:lnTo>
                  <a:lnTo>
                    <a:pt x="139" y="37"/>
                  </a:lnTo>
                  <a:lnTo>
                    <a:pt x="145" y="36"/>
                  </a:lnTo>
                  <a:lnTo>
                    <a:pt x="147" y="36"/>
                  </a:lnTo>
                  <a:lnTo>
                    <a:pt x="149" y="36"/>
                  </a:lnTo>
                  <a:lnTo>
                    <a:pt x="151" y="37"/>
                  </a:lnTo>
                  <a:lnTo>
                    <a:pt x="153" y="41"/>
                  </a:lnTo>
                  <a:lnTo>
                    <a:pt x="156" y="36"/>
                  </a:lnTo>
                  <a:lnTo>
                    <a:pt x="156" y="35"/>
                  </a:lnTo>
                  <a:lnTo>
                    <a:pt x="159" y="36"/>
                  </a:lnTo>
                  <a:lnTo>
                    <a:pt x="162" y="38"/>
                  </a:lnTo>
                  <a:lnTo>
                    <a:pt x="166" y="39"/>
                  </a:lnTo>
                  <a:lnTo>
                    <a:pt x="167" y="40"/>
                  </a:lnTo>
                  <a:lnTo>
                    <a:pt x="172" y="45"/>
                  </a:lnTo>
                  <a:lnTo>
                    <a:pt x="178" y="45"/>
                  </a:lnTo>
                  <a:lnTo>
                    <a:pt x="182" y="45"/>
                  </a:lnTo>
                  <a:lnTo>
                    <a:pt x="183" y="46"/>
                  </a:lnTo>
                  <a:lnTo>
                    <a:pt x="184" y="47"/>
                  </a:lnTo>
                  <a:lnTo>
                    <a:pt x="182" y="52"/>
                  </a:lnTo>
                  <a:lnTo>
                    <a:pt x="181" y="58"/>
                  </a:lnTo>
                  <a:lnTo>
                    <a:pt x="181" y="59"/>
                  </a:lnTo>
                  <a:lnTo>
                    <a:pt x="183" y="61"/>
                  </a:lnTo>
                  <a:lnTo>
                    <a:pt x="188" y="63"/>
                  </a:lnTo>
                  <a:lnTo>
                    <a:pt x="189" y="64"/>
                  </a:lnTo>
                  <a:lnTo>
                    <a:pt x="191" y="66"/>
                  </a:lnTo>
                  <a:lnTo>
                    <a:pt x="194" y="68"/>
                  </a:lnTo>
                  <a:lnTo>
                    <a:pt x="197" y="68"/>
                  </a:lnTo>
                  <a:lnTo>
                    <a:pt x="199" y="68"/>
                  </a:lnTo>
                  <a:lnTo>
                    <a:pt x="201" y="69"/>
                  </a:lnTo>
                  <a:lnTo>
                    <a:pt x="205" y="72"/>
                  </a:lnTo>
                  <a:lnTo>
                    <a:pt x="206" y="7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2" name="Freeform 301">
              <a:extLst>
                <a:ext uri="{FF2B5EF4-FFF2-40B4-BE49-F238E27FC236}">
                  <a16:creationId xmlns="" xmlns:a16="http://schemas.microsoft.com/office/drawing/2014/main" id="{078E8820-C61D-B804-0341-135A644C724E}"/>
                </a:ext>
              </a:extLst>
            </p:cNvPr>
            <p:cNvSpPr>
              <a:spLocks noChangeArrowheads="1"/>
            </p:cNvSpPr>
            <p:nvPr/>
          </p:nvSpPr>
          <p:spPr bwMode="auto">
            <a:xfrm>
              <a:off x="12732850" y="8984638"/>
              <a:ext cx="21981" cy="16487"/>
            </a:xfrm>
            <a:custGeom>
              <a:avLst/>
              <a:gdLst>
                <a:gd name="T0" fmla="*/ 12 w 16"/>
                <a:gd name="T1" fmla="*/ 12 h 13"/>
                <a:gd name="T2" fmla="*/ 11 w 16"/>
                <a:gd name="T3" fmla="*/ 12 h 13"/>
                <a:gd name="T4" fmla="*/ 9 w 16"/>
                <a:gd name="T5" fmla="*/ 10 h 13"/>
                <a:gd name="T6" fmla="*/ 9 w 16"/>
                <a:gd name="T7" fmla="*/ 9 h 13"/>
                <a:gd name="T8" fmla="*/ 11 w 16"/>
                <a:gd name="T9" fmla="*/ 9 h 13"/>
                <a:gd name="T10" fmla="*/ 12 w 16"/>
                <a:gd name="T11" fmla="*/ 10 h 13"/>
                <a:gd name="T12" fmla="*/ 12 w 16"/>
                <a:gd name="T13" fmla="*/ 11 h 13"/>
                <a:gd name="T14" fmla="*/ 12 w 16"/>
                <a:gd name="T15" fmla="*/ 12 h 13"/>
                <a:gd name="T16" fmla="*/ 5 w 16"/>
                <a:gd name="T17" fmla="*/ 12 h 13"/>
                <a:gd name="T18" fmla="*/ 1 w 16"/>
                <a:gd name="T19" fmla="*/ 12 h 13"/>
                <a:gd name="T20" fmla="*/ 0 w 16"/>
                <a:gd name="T21" fmla="*/ 11 h 13"/>
                <a:gd name="T22" fmla="*/ 0 w 16"/>
                <a:gd name="T23" fmla="*/ 11 h 13"/>
                <a:gd name="T24" fmla="*/ 1 w 16"/>
                <a:gd name="T25" fmla="*/ 9 h 13"/>
                <a:gd name="T26" fmla="*/ 6 w 16"/>
                <a:gd name="T27" fmla="*/ 7 h 13"/>
                <a:gd name="T28" fmla="*/ 5 w 16"/>
                <a:gd name="T29" fmla="*/ 9 h 13"/>
                <a:gd name="T30" fmla="*/ 5 w 16"/>
                <a:gd name="T31" fmla="*/ 12 h 13"/>
                <a:gd name="T32" fmla="*/ 13 w 16"/>
                <a:gd name="T33" fmla="*/ 0 h 13"/>
                <a:gd name="T34" fmla="*/ 13 w 16"/>
                <a:gd name="T35" fmla="*/ 1 h 13"/>
                <a:gd name="T36" fmla="*/ 14 w 16"/>
                <a:gd name="T37" fmla="*/ 2 h 13"/>
                <a:gd name="T38" fmla="*/ 13 w 16"/>
                <a:gd name="T39" fmla="*/ 3 h 13"/>
                <a:gd name="T40" fmla="*/ 15 w 16"/>
                <a:gd name="T41" fmla="*/ 4 h 13"/>
                <a:gd name="T42" fmla="*/ 15 w 16"/>
                <a:gd name="T43" fmla="*/ 6 h 13"/>
                <a:gd name="T44" fmla="*/ 14 w 16"/>
                <a:gd name="T45" fmla="*/ 6 h 13"/>
                <a:gd name="T46" fmla="*/ 13 w 16"/>
                <a:gd name="T47" fmla="*/ 8 h 13"/>
                <a:gd name="T48" fmla="*/ 13 w 16"/>
                <a:gd name="T49" fmla="*/ 9 h 13"/>
                <a:gd name="T50" fmla="*/ 9 w 16"/>
                <a:gd name="T51" fmla="*/ 7 h 13"/>
                <a:gd name="T52" fmla="*/ 6 w 16"/>
                <a:gd name="T53" fmla="*/ 6 h 13"/>
                <a:gd name="T54" fmla="*/ 2 w 16"/>
                <a:gd name="T55" fmla="*/ 6 h 13"/>
                <a:gd name="T56" fmla="*/ 1 w 16"/>
                <a:gd name="T57" fmla="*/ 6 h 13"/>
                <a:gd name="T58" fmla="*/ 1 w 16"/>
                <a:gd name="T59" fmla="*/ 4 h 13"/>
                <a:gd name="T60" fmla="*/ 5 w 16"/>
                <a:gd name="T61" fmla="*/ 3 h 13"/>
                <a:gd name="T62" fmla="*/ 5 w 16"/>
                <a:gd name="T63" fmla="*/ 1 h 13"/>
                <a:gd name="T64" fmla="*/ 5 w 16"/>
                <a:gd name="T65" fmla="*/ 1 h 13"/>
                <a:gd name="T66" fmla="*/ 6 w 16"/>
                <a:gd name="T67" fmla="*/ 0 h 13"/>
                <a:gd name="T68" fmla="*/ 7 w 16"/>
                <a:gd name="T69" fmla="*/ 0 h 13"/>
                <a:gd name="T70" fmla="*/ 9 w 16"/>
                <a:gd name="T71" fmla="*/ 0 h 13"/>
                <a:gd name="T72" fmla="*/ 11 w 16"/>
                <a:gd name="T73" fmla="*/ 0 h 13"/>
                <a:gd name="T74" fmla="*/ 12 w 16"/>
                <a:gd name="T75" fmla="*/ 0 h 13"/>
                <a:gd name="T76" fmla="*/ 13 w 16"/>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3">
                  <a:moveTo>
                    <a:pt x="12" y="12"/>
                  </a:moveTo>
                  <a:lnTo>
                    <a:pt x="11" y="12"/>
                  </a:lnTo>
                  <a:lnTo>
                    <a:pt x="9" y="10"/>
                  </a:lnTo>
                  <a:lnTo>
                    <a:pt x="9" y="9"/>
                  </a:lnTo>
                  <a:lnTo>
                    <a:pt x="11" y="9"/>
                  </a:lnTo>
                  <a:lnTo>
                    <a:pt x="12" y="10"/>
                  </a:lnTo>
                  <a:lnTo>
                    <a:pt x="12" y="11"/>
                  </a:lnTo>
                  <a:lnTo>
                    <a:pt x="12" y="12"/>
                  </a:lnTo>
                  <a:close/>
                  <a:moveTo>
                    <a:pt x="5" y="12"/>
                  </a:moveTo>
                  <a:lnTo>
                    <a:pt x="1" y="12"/>
                  </a:lnTo>
                  <a:lnTo>
                    <a:pt x="0" y="11"/>
                  </a:lnTo>
                  <a:lnTo>
                    <a:pt x="0" y="11"/>
                  </a:lnTo>
                  <a:lnTo>
                    <a:pt x="1" y="9"/>
                  </a:lnTo>
                  <a:lnTo>
                    <a:pt x="6" y="7"/>
                  </a:lnTo>
                  <a:lnTo>
                    <a:pt x="5" y="9"/>
                  </a:lnTo>
                  <a:lnTo>
                    <a:pt x="5" y="12"/>
                  </a:lnTo>
                  <a:close/>
                  <a:moveTo>
                    <a:pt x="13" y="0"/>
                  </a:moveTo>
                  <a:lnTo>
                    <a:pt x="13" y="1"/>
                  </a:lnTo>
                  <a:lnTo>
                    <a:pt x="14" y="2"/>
                  </a:lnTo>
                  <a:lnTo>
                    <a:pt x="13" y="3"/>
                  </a:lnTo>
                  <a:lnTo>
                    <a:pt x="15" y="4"/>
                  </a:lnTo>
                  <a:lnTo>
                    <a:pt x="15" y="6"/>
                  </a:lnTo>
                  <a:lnTo>
                    <a:pt x="14" y="6"/>
                  </a:lnTo>
                  <a:lnTo>
                    <a:pt x="13" y="8"/>
                  </a:lnTo>
                  <a:lnTo>
                    <a:pt x="13" y="9"/>
                  </a:lnTo>
                  <a:lnTo>
                    <a:pt x="9" y="7"/>
                  </a:lnTo>
                  <a:lnTo>
                    <a:pt x="6" y="6"/>
                  </a:lnTo>
                  <a:lnTo>
                    <a:pt x="2" y="6"/>
                  </a:lnTo>
                  <a:lnTo>
                    <a:pt x="1" y="6"/>
                  </a:lnTo>
                  <a:lnTo>
                    <a:pt x="1" y="4"/>
                  </a:lnTo>
                  <a:lnTo>
                    <a:pt x="5" y="3"/>
                  </a:lnTo>
                  <a:lnTo>
                    <a:pt x="5" y="1"/>
                  </a:lnTo>
                  <a:lnTo>
                    <a:pt x="5" y="1"/>
                  </a:lnTo>
                  <a:lnTo>
                    <a:pt x="6" y="0"/>
                  </a:lnTo>
                  <a:lnTo>
                    <a:pt x="7" y="0"/>
                  </a:lnTo>
                  <a:lnTo>
                    <a:pt x="9" y="0"/>
                  </a:lnTo>
                  <a:lnTo>
                    <a:pt x="11"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3" name="Freeform 302">
              <a:extLst>
                <a:ext uri="{FF2B5EF4-FFF2-40B4-BE49-F238E27FC236}">
                  <a16:creationId xmlns="" xmlns:a16="http://schemas.microsoft.com/office/drawing/2014/main" id="{62C313AF-D78E-1A46-1EAD-224740917033}"/>
                </a:ext>
              </a:extLst>
            </p:cNvPr>
            <p:cNvSpPr>
              <a:spLocks noChangeArrowheads="1"/>
            </p:cNvSpPr>
            <p:nvPr/>
          </p:nvSpPr>
          <p:spPr bwMode="auto">
            <a:xfrm>
              <a:off x="12743840" y="8995628"/>
              <a:ext cx="5493" cy="5497"/>
            </a:xfrm>
            <a:custGeom>
              <a:avLst/>
              <a:gdLst>
                <a:gd name="T0" fmla="*/ 3 w 4"/>
                <a:gd name="T1" fmla="*/ 3 h 4"/>
                <a:gd name="T2" fmla="*/ 2 w 4"/>
                <a:gd name="T3" fmla="*/ 3 h 4"/>
                <a:gd name="T4" fmla="*/ 0 w 4"/>
                <a:gd name="T5" fmla="*/ 1 h 4"/>
                <a:gd name="T6" fmla="*/ 0 w 4"/>
                <a:gd name="T7" fmla="*/ 0 h 4"/>
                <a:gd name="T8" fmla="*/ 2 w 4"/>
                <a:gd name="T9" fmla="*/ 0 h 4"/>
                <a:gd name="T10" fmla="*/ 3 w 4"/>
                <a:gd name="T11" fmla="*/ 1 h 4"/>
                <a:gd name="T12" fmla="*/ 3 w 4"/>
                <a:gd name="T13" fmla="*/ 2 h 4"/>
                <a:gd name="T14" fmla="*/ 3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3"/>
                  </a:moveTo>
                  <a:lnTo>
                    <a:pt x="2" y="3"/>
                  </a:lnTo>
                  <a:lnTo>
                    <a:pt x="0" y="1"/>
                  </a:lnTo>
                  <a:lnTo>
                    <a:pt x="0" y="0"/>
                  </a:lnTo>
                  <a:lnTo>
                    <a:pt x="2" y="0"/>
                  </a:lnTo>
                  <a:lnTo>
                    <a:pt x="3" y="1"/>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4" name="Freeform 303">
              <a:extLst>
                <a:ext uri="{FF2B5EF4-FFF2-40B4-BE49-F238E27FC236}">
                  <a16:creationId xmlns="" xmlns:a16="http://schemas.microsoft.com/office/drawing/2014/main" id="{69975FF8-C8E2-2FFF-E19D-9B5145AA1292}"/>
                </a:ext>
              </a:extLst>
            </p:cNvPr>
            <p:cNvSpPr>
              <a:spLocks noChangeArrowheads="1"/>
            </p:cNvSpPr>
            <p:nvPr/>
          </p:nvSpPr>
          <p:spPr bwMode="auto">
            <a:xfrm>
              <a:off x="12732850" y="8995628"/>
              <a:ext cx="10990" cy="5497"/>
            </a:xfrm>
            <a:custGeom>
              <a:avLst/>
              <a:gdLst>
                <a:gd name="T0" fmla="*/ 5 w 7"/>
                <a:gd name="T1" fmla="*/ 5 h 6"/>
                <a:gd name="T2" fmla="*/ 1 w 7"/>
                <a:gd name="T3" fmla="*/ 5 h 6"/>
                <a:gd name="T4" fmla="*/ 0 w 7"/>
                <a:gd name="T5" fmla="*/ 4 h 6"/>
                <a:gd name="T6" fmla="*/ 0 w 7"/>
                <a:gd name="T7" fmla="*/ 4 h 6"/>
                <a:gd name="T8" fmla="*/ 1 w 7"/>
                <a:gd name="T9" fmla="*/ 2 h 6"/>
                <a:gd name="T10" fmla="*/ 6 w 7"/>
                <a:gd name="T11" fmla="*/ 0 h 6"/>
                <a:gd name="T12" fmla="*/ 5 w 7"/>
                <a:gd name="T13" fmla="*/ 2 h 6"/>
                <a:gd name="T14" fmla="*/ 5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5"/>
                  </a:moveTo>
                  <a:lnTo>
                    <a:pt x="1" y="5"/>
                  </a:lnTo>
                  <a:lnTo>
                    <a:pt x="0" y="4"/>
                  </a:lnTo>
                  <a:lnTo>
                    <a:pt x="0" y="4"/>
                  </a:lnTo>
                  <a:lnTo>
                    <a:pt x="1" y="2"/>
                  </a:lnTo>
                  <a:lnTo>
                    <a:pt x="6"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5" name="Freeform 304">
              <a:extLst>
                <a:ext uri="{FF2B5EF4-FFF2-40B4-BE49-F238E27FC236}">
                  <a16:creationId xmlns="" xmlns:a16="http://schemas.microsoft.com/office/drawing/2014/main" id="{F71A3C1D-4C2D-5145-1F70-82EC0BDEEFE3}"/>
                </a:ext>
              </a:extLst>
            </p:cNvPr>
            <p:cNvSpPr>
              <a:spLocks noChangeArrowheads="1"/>
            </p:cNvSpPr>
            <p:nvPr/>
          </p:nvSpPr>
          <p:spPr bwMode="auto">
            <a:xfrm>
              <a:off x="12732850" y="8984638"/>
              <a:ext cx="16484" cy="10990"/>
            </a:xfrm>
            <a:custGeom>
              <a:avLst/>
              <a:gdLst>
                <a:gd name="T0" fmla="*/ 12 w 15"/>
                <a:gd name="T1" fmla="*/ 0 h 10"/>
                <a:gd name="T2" fmla="*/ 12 w 15"/>
                <a:gd name="T3" fmla="*/ 1 h 10"/>
                <a:gd name="T4" fmla="*/ 13 w 15"/>
                <a:gd name="T5" fmla="*/ 2 h 10"/>
                <a:gd name="T6" fmla="*/ 12 w 15"/>
                <a:gd name="T7" fmla="*/ 3 h 10"/>
                <a:gd name="T8" fmla="*/ 14 w 15"/>
                <a:gd name="T9" fmla="*/ 4 h 10"/>
                <a:gd name="T10" fmla="*/ 14 w 15"/>
                <a:gd name="T11" fmla="*/ 6 h 10"/>
                <a:gd name="T12" fmla="*/ 13 w 15"/>
                <a:gd name="T13" fmla="*/ 6 h 10"/>
                <a:gd name="T14" fmla="*/ 12 w 15"/>
                <a:gd name="T15" fmla="*/ 8 h 10"/>
                <a:gd name="T16" fmla="*/ 12 w 15"/>
                <a:gd name="T17" fmla="*/ 9 h 10"/>
                <a:gd name="T18" fmla="*/ 8 w 15"/>
                <a:gd name="T19" fmla="*/ 7 h 10"/>
                <a:gd name="T20" fmla="*/ 5 w 15"/>
                <a:gd name="T21" fmla="*/ 6 h 10"/>
                <a:gd name="T22" fmla="*/ 1 w 15"/>
                <a:gd name="T23" fmla="*/ 6 h 10"/>
                <a:gd name="T24" fmla="*/ 0 w 15"/>
                <a:gd name="T25" fmla="*/ 6 h 10"/>
                <a:gd name="T26" fmla="*/ 0 w 15"/>
                <a:gd name="T27" fmla="*/ 4 h 10"/>
                <a:gd name="T28" fmla="*/ 4 w 15"/>
                <a:gd name="T29" fmla="*/ 3 h 10"/>
                <a:gd name="T30" fmla="*/ 4 w 15"/>
                <a:gd name="T31" fmla="*/ 1 h 10"/>
                <a:gd name="T32" fmla="*/ 4 w 15"/>
                <a:gd name="T33" fmla="*/ 1 h 10"/>
                <a:gd name="T34" fmla="*/ 5 w 15"/>
                <a:gd name="T35" fmla="*/ 0 h 10"/>
                <a:gd name="T36" fmla="*/ 6 w 15"/>
                <a:gd name="T37" fmla="*/ 0 h 10"/>
                <a:gd name="T38" fmla="*/ 8 w 15"/>
                <a:gd name="T39" fmla="*/ 0 h 10"/>
                <a:gd name="T40" fmla="*/ 10 w 15"/>
                <a:gd name="T41" fmla="*/ 0 h 10"/>
                <a:gd name="T42" fmla="*/ 11 w 15"/>
                <a:gd name="T43" fmla="*/ 0 h 10"/>
                <a:gd name="T44" fmla="*/ 12 w 15"/>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0">
                  <a:moveTo>
                    <a:pt x="12" y="0"/>
                  </a:moveTo>
                  <a:lnTo>
                    <a:pt x="12" y="1"/>
                  </a:lnTo>
                  <a:lnTo>
                    <a:pt x="13" y="2"/>
                  </a:lnTo>
                  <a:lnTo>
                    <a:pt x="12" y="3"/>
                  </a:lnTo>
                  <a:lnTo>
                    <a:pt x="14" y="4"/>
                  </a:lnTo>
                  <a:lnTo>
                    <a:pt x="14" y="6"/>
                  </a:lnTo>
                  <a:lnTo>
                    <a:pt x="13" y="6"/>
                  </a:lnTo>
                  <a:lnTo>
                    <a:pt x="12" y="8"/>
                  </a:lnTo>
                  <a:lnTo>
                    <a:pt x="12" y="9"/>
                  </a:lnTo>
                  <a:lnTo>
                    <a:pt x="8" y="7"/>
                  </a:lnTo>
                  <a:lnTo>
                    <a:pt x="5" y="6"/>
                  </a:lnTo>
                  <a:lnTo>
                    <a:pt x="1" y="6"/>
                  </a:lnTo>
                  <a:lnTo>
                    <a:pt x="0" y="6"/>
                  </a:lnTo>
                  <a:lnTo>
                    <a:pt x="0" y="4"/>
                  </a:lnTo>
                  <a:lnTo>
                    <a:pt x="4" y="3"/>
                  </a:lnTo>
                  <a:lnTo>
                    <a:pt x="4" y="1"/>
                  </a:lnTo>
                  <a:lnTo>
                    <a:pt x="4" y="1"/>
                  </a:lnTo>
                  <a:lnTo>
                    <a:pt x="5" y="0"/>
                  </a:lnTo>
                  <a:lnTo>
                    <a:pt x="6" y="0"/>
                  </a:lnTo>
                  <a:lnTo>
                    <a:pt x="8" y="0"/>
                  </a:lnTo>
                  <a:lnTo>
                    <a:pt x="10" y="0"/>
                  </a:lnTo>
                  <a:lnTo>
                    <a:pt x="11" y="0"/>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6" name="Freeform 305">
              <a:extLst>
                <a:ext uri="{FF2B5EF4-FFF2-40B4-BE49-F238E27FC236}">
                  <a16:creationId xmlns="" xmlns:a16="http://schemas.microsoft.com/office/drawing/2014/main" id="{11A1BEB2-DF70-A47C-32E6-6416CAC7EB3F}"/>
                </a:ext>
              </a:extLst>
            </p:cNvPr>
            <p:cNvSpPr>
              <a:spLocks noChangeArrowheads="1"/>
            </p:cNvSpPr>
            <p:nvPr/>
          </p:nvSpPr>
          <p:spPr bwMode="auto">
            <a:xfrm>
              <a:off x="11990997" y="9666042"/>
              <a:ext cx="1818911" cy="664920"/>
            </a:xfrm>
            <a:custGeom>
              <a:avLst/>
              <a:gdLst>
                <a:gd name="T0" fmla="*/ 193 w 1458"/>
                <a:gd name="T1" fmla="*/ 123 h 535"/>
                <a:gd name="T2" fmla="*/ 297 w 1458"/>
                <a:gd name="T3" fmla="*/ 247 h 535"/>
                <a:gd name="T4" fmla="*/ 298 w 1458"/>
                <a:gd name="T5" fmla="*/ 374 h 535"/>
                <a:gd name="T6" fmla="*/ 70 w 1458"/>
                <a:gd name="T7" fmla="*/ 93 h 535"/>
                <a:gd name="T8" fmla="*/ 709 w 1458"/>
                <a:gd name="T9" fmla="*/ 56 h 535"/>
                <a:gd name="T10" fmla="*/ 749 w 1458"/>
                <a:gd name="T11" fmla="*/ 161 h 535"/>
                <a:gd name="T12" fmla="*/ 676 w 1458"/>
                <a:gd name="T13" fmla="*/ 267 h 535"/>
                <a:gd name="T14" fmla="*/ 538 w 1458"/>
                <a:gd name="T15" fmla="*/ 294 h 535"/>
                <a:gd name="T16" fmla="*/ 443 w 1458"/>
                <a:gd name="T17" fmla="*/ 192 h 535"/>
                <a:gd name="T18" fmla="*/ 542 w 1458"/>
                <a:gd name="T19" fmla="*/ 140 h 535"/>
                <a:gd name="T20" fmla="*/ 645 w 1458"/>
                <a:gd name="T21" fmla="*/ 85 h 535"/>
                <a:gd name="T22" fmla="*/ 1005 w 1458"/>
                <a:gd name="T23" fmla="*/ 66 h 535"/>
                <a:gd name="T24" fmla="*/ 22 w 1458"/>
                <a:gd name="T25" fmla="*/ 103 h 535"/>
                <a:gd name="T26" fmla="*/ 1066 w 1458"/>
                <a:gd name="T27" fmla="*/ 139 h 535"/>
                <a:gd name="T28" fmla="*/ 1025 w 1458"/>
                <a:gd name="T29" fmla="*/ 147 h 535"/>
                <a:gd name="T30" fmla="*/ 881 w 1458"/>
                <a:gd name="T31" fmla="*/ 172 h 535"/>
                <a:gd name="T32" fmla="*/ 897 w 1458"/>
                <a:gd name="T33" fmla="*/ 207 h 535"/>
                <a:gd name="T34" fmla="*/ 877 w 1458"/>
                <a:gd name="T35" fmla="*/ 316 h 535"/>
                <a:gd name="T36" fmla="*/ 801 w 1458"/>
                <a:gd name="T37" fmla="*/ 326 h 535"/>
                <a:gd name="T38" fmla="*/ 767 w 1458"/>
                <a:gd name="T39" fmla="*/ 248 h 535"/>
                <a:gd name="T40" fmla="*/ 873 w 1458"/>
                <a:gd name="T41" fmla="*/ 157 h 535"/>
                <a:gd name="T42" fmla="*/ 65 w 1458"/>
                <a:gd name="T43" fmla="*/ 141 h 535"/>
                <a:gd name="T44" fmla="*/ 246 w 1458"/>
                <a:gd name="T45" fmla="*/ 157 h 535"/>
                <a:gd name="T46" fmla="*/ 264 w 1458"/>
                <a:gd name="T47" fmla="*/ 164 h 535"/>
                <a:gd name="T48" fmla="*/ 308 w 1458"/>
                <a:gd name="T49" fmla="*/ 197 h 535"/>
                <a:gd name="T50" fmla="*/ 1116 w 1458"/>
                <a:gd name="T51" fmla="*/ 192 h 535"/>
                <a:gd name="T52" fmla="*/ 295 w 1458"/>
                <a:gd name="T53" fmla="*/ 206 h 535"/>
                <a:gd name="T54" fmla="*/ 1306 w 1458"/>
                <a:gd name="T55" fmla="*/ 269 h 535"/>
                <a:gd name="T56" fmla="*/ 1453 w 1458"/>
                <a:gd name="T57" fmla="*/ 400 h 535"/>
                <a:gd name="T58" fmla="*/ 1394 w 1458"/>
                <a:gd name="T59" fmla="*/ 416 h 535"/>
                <a:gd name="T60" fmla="*/ 1259 w 1458"/>
                <a:gd name="T61" fmla="*/ 319 h 535"/>
                <a:gd name="T62" fmla="*/ 1170 w 1458"/>
                <a:gd name="T63" fmla="*/ 275 h 535"/>
                <a:gd name="T64" fmla="*/ 1147 w 1458"/>
                <a:gd name="T65" fmla="*/ 217 h 535"/>
                <a:gd name="T66" fmla="*/ 1302 w 1458"/>
                <a:gd name="T67" fmla="*/ 225 h 535"/>
                <a:gd name="T68" fmla="*/ 125 w 1458"/>
                <a:gd name="T69" fmla="*/ 233 h 535"/>
                <a:gd name="T70" fmla="*/ 1046 w 1458"/>
                <a:gd name="T71" fmla="*/ 241 h 535"/>
                <a:gd name="T72" fmla="*/ 322 w 1458"/>
                <a:gd name="T73" fmla="*/ 254 h 535"/>
                <a:gd name="T74" fmla="*/ 958 w 1458"/>
                <a:gd name="T75" fmla="*/ 246 h 535"/>
                <a:gd name="T76" fmla="*/ 911 w 1458"/>
                <a:gd name="T77" fmla="*/ 249 h 535"/>
                <a:gd name="T78" fmla="*/ 395 w 1458"/>
                <a:gd name="T79" fmla="*/ 286 h 535"/>
                <a:gd name="T80" fmla="*/ 1079 w 1458"/>
                <a:gd name="T81" fmla="*/ 293 h 535"/>
                <a:gd name="T82" fmla="*/ 367 w 1458"/>
                <a:gd name="T83" fmla="*/ 280 h 535"/>
                <a:gd name="T84" fmla="*/ 1031 w 1458"/>
                <a:gd name="T85" fmla="*/ 292 h 535"/>
                <a:gd name="T86" fmla="*/ 1221 w 1458"/>
                <a:gd name="T87" fmla="*/ 321 h 535"/>
                <a:gd name="T88" fmla="*/ 868 w 1458"/>
                <a:gd name="T89" fmla="*/ 357 h 535"/>
                <a:gd name="T90" fmla="*/ 1259 w 1458"/>
                <a:gd name="T91" fmla="*/ 368 h 535"/>
                <a:gd name="T92" fmla="*/ 804 w 1458"/>
                <a:gd name="T93" fmla="*/ 392 h 535"/>
                <a:gd name="T94" fmla="*/ 507 w 1458"/>
                <a:gd name="T95" fmla="*/ 398 h 535"/>
                <a:gd name="T96" fmla="*/ 504 w 1458"/>
                <a:gd name="T97" fmla="*/ 449 h 535"/>
                <a:gd name="T98" fmla="*/ 354 w 1458"/>
                <a:gd name="T99" fmla="*/ 376 h 535"/>
                <a:gd name="T100" fmla="*/ 1255 w 1458"/>
                <a:gd name="T101" fmla="*/ 398 h 535"/>
                <a:gd name="T102" fmla="*/ 609 w 1458"/>
                <a:gd name="T103" fmla="*/ 411 h 535"/>
                <a:gd name="T104" fmla="*/ 1391 w 1458"/>
                <a:gd name="T105" fmla="*/ 425 h 535"/>
                <a:gd name="T106" fmla="*/ 637 w 1458"/>
                <a:gd name="T107" fmla="*/ 467 h 535"/>
                <a:gd name="T108" fmla="*/ 749 w 1458"/>
                <a:gd name="T109" fmla="*/ 466 h 535"/>
                <a:gd name="T110" fmla="*/ 729 w 1458"/>
                <a:gd name="T111" fmla="*/ 445 h 535"/>
                <a:gd name="T112" fmla="*/ 817 w 1458"/>
                <a:gd name="T113" fmla="*/ 451 h 535"/>
                <a:gd name="T114" fmla="*/ 928 w 1458"/>
                <a:gd name="T115" fmla="*/ 453 h 535"/>
                <a:gd name="T116" fmla="*/ 901 w 1458"/>
                <a:gd name="T117" fmla="*/ 449 h 535"/>
                <a:gd name="T118" fmla="*/ 769 w 1458"/>
                <a:gd name="T119" fmla="*/ 464 h 535"/>
                <a:gd name="T120" fmla="*/ 912 w 1458"/>
                <a:gd name="T121" fmla="*/ 516 h 535"/>
                <a:gd name="T122" fmla="*/ 776 w 1458"/>
                <a:gd name="T123" fmla="*/ 49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 h="535">
                  <a:moveTo>
                    <a:pt x="5" y="3"/>
                  </a:moveTo>
                  <a:lnTo>
                    <a:pt x="4" y="3"/>
                  </a:lnTo>
                  <a:lnTo>
                    <a:pt x="3" y="3"/>
                  </a:lnTo>
                  <a:lnTo>
                    <a:pt x="0" y="0"/>
                  </a:lnTo>
                  <a:lnTo>
                    <a:pt x="2" y="0"/>
                  </a:lnTo>
                  <a:lnTo>
                    <a:pt x="3" y="0"/>
                  </a:lnTo>
                  <a:lnTo>
                    <a:pt x="5" y="0"/>
                  </a:lnTo>
                  <a:lnTo>
                    <a:pt x="5" y="1"/>
                  </a:lnTo>
                  <a:lnTo>
                    <a:pt x="5" y="3"/>
                  </a:lnTo>
                  <a:close/>
                  <a:moveTo>
                    <a:pt x="41" y="21"/>
                  </a:moveTo>
                  <a:lnTo>
                    <a:pt x="45" y="22"/>
                  </a:lnTo>
                  <a:lnTo>
                    <a:pt x="52" y="20"/>
                  </a:lnTo>
                  <a:lnTo>
                    <a:pt x="56" y="20"/>
                  </a:lnTo>
                  <a:lnTo>
                    <a:pt x="60" y="21"/>
                  </a:lnTo>
                  <a:lnTo>
                    <a:pt x="63" y="22"/>
                  </a:lnTo>
                  <a:lnTo>
                    <a:pt x="72" y="21"/>
                  </a:lnTo>
                  <a:lnTo>
                    <a:pt x="73" y="21"/>
                  </a:lnTo>
                  <a:lnTo>
                    <a:pt x="75" y="22"/>
                  </a:lnTo>
                  <a:lnTo>
                    <a:pt x="76" y="23"/>
                  </a:lnTo>
                  <a:lnTo>
                    <a:pt x="80" y="27"/>
                  </a:lnTo>
                  <a:lnTo>
                    <a:pt x="87" y="32"/>
                  </a:lnTo>
                  <a:lnTo>
                    <a:pt x="88" y="36"/>
                  </a:lnTo>
                  <a:lnTo>
                    <a:pt x="89" y="39"/>
                  </a:lnTo>
                  <a:lnTo>
                    <a:pt x="90" y="40"/>
                  </a:lnTo>
                  <a:lnTo>
                    <a:pt x="97" y="47"/>
                  </a:lnTo>
                  <a:lnTo>
                    <a:pt x="98" y="50"/>
                  </a:lnTo>
                  <a:lnTo>
                    <a:pt x="97" y="54"/>
                  </a:lnTo>
                  <a:lnTo>
                    <a:pt x="99" y="57"/>
                  </a:lnTo>
                  <a:lnTo>
                    <a:pt x="106" y="60"/>
                  </a:lnTo>
                  <a:lnTo>
                    <a:pt x="111" y="63"/>
                  </a:lnTo>
                  <a:lnTo>
                    <a:pt x="111" y="64"/>
                  </a:lnTo>
                  <a:lnTo>
                    <a:pt x="112" y="65"/>
                  </a:lnTo>
                  <a:lnTo>
                    <a:pt x="114" y="68"/>
                  </a:lnTo>
                  <a:lnTo>
                    <a:pt x="117" y="69"/>
                  </a:lnTo>
                  <a:lnTo>
                    <a:pt x="126" y="74"/>
                  </a:lnTo>
                  <a:lnTo>
                    <a:pt x="138" y="82"/>
                  </a:lnTo>
                  <a:lnTo>
                    <a:pt x="145" y="86"/>
                  </a:lnTo>
                  <a:lnTo>
                    <a:pt x="150" y="92"/>
                  </a:lnTo>
                  <a:lnTo>
                    <a:pt x="152" y="95"/>
                  </a:lnTo>
                  <a:lnTo>
                    <a:pt x="154" y="98"/>
                  </a:lnTo>
                  <a:lnTo>
                    <a:pt x="157" y="103"/>
                  </a:lnTo>
                  <a:lnTo>
                    <a:pt x="163" y="109"/>
                  </a:lnTo>
                  <a:lnTo>
                    <a:pt x="164" y="110"/>
                  </a:lnTo>
                  <a:lnTo>
                    <a:pt x="165" y="113"/>
                  </a:lnTo>
                  <a:lnTo>
                    <a:pt x="167" y="115"/>
                  </a:lnTo>
                  <a:lnTo>
                    <a:pt x="169" y="118"/>
                  </a:lnTo>
                  <a:lnTo>
                    <a:pt x="171" y="119"/>
                  </a:lnTo>
                  <a:lnTo>
                    <a:pt x="174" y="120"/>
                  </a:lnTo>
                  <a:lnTo>
                    <a:pt x="178" y="124"/>
                  </a:lnTo>
                  <a:lnTo>
                    <a:pt x="180" y="125"/>
                  </a:lnTo>
                  <a:lnTo>
                    <a:pt x="180" y="122"/>
                  </a:lnTo>
                  <a:lnTo>
                    <a:pt x="178" y="119"/>
                  </a:lnTo>
                  <a:lnTo>
                    <a:pt x="178" y="117"/>
                  </a:lnTo>
                  <a:lnTo>
                    <a:pt x="179" y="116"/>
                  </a:lnTo>
                  <a:lnTo>
                    <a:pt x="180" y="115"/>
                  </a:lnTo>
                  <a:lnTo>
                    <a:pt x="181" y="114"/>
                  </a:lnTo>
                  <a:lnTo>
                    <a:pt x="185" y="115"/>
                  </a:lnTo>
                  <a:lnTo>
                    <a:pt x="191" y="120"/>
                  </a:lnTo>
                  <a:lnTo>
                    <a:pt x="193" y="123"/>
                  </a:lnTo>
                  <a:lnTo>
                    <a:pt x="195" y="127"/>
                  </a:lnTo>
                  <a:lnTo>
                    <a:pt x="197" y="131"/>
                  </a:lnTo>
                  <a:lnTo>
                    <a:pt x="199" y="133"/>
                  </a:lnTo>
                  <a:lnTo>
                    <a:pt x="202" y="134"/>
                  </a:lnTo>
                  <a:lnTo>
                    <a:pt x="205" y="134"/>
                  </a:lnTo>
                  <a:lnTo>
                    <a:pt x="209" y="135"/>
                  </a:lnTo>
                  <a:lnTo>
                    <a:pt x="216" y="141"/>
                  </a:lnTo>
                  <a:lnTo>
                    <a:pt x="219" y="144"/>
                  </a:lnTo>
                  <a:lnTo>
                    <a:pt x="221" y="147"/>
                  </a:lnTo>
                  <a:lnTo>
                    <a:pt x="222" y="151"/>
                  </a:lnTo>
                  <a:lnTo>
                    <a:pt x="222" y="154"/>
                  </a:lnTo>
                  <a:lnTo>
                    <a:pt x="223" y="156"/>
                  </a:lnTo>
                  <a:lnTo>
                    <a:pt x="228" y="160"/>
                  </a:lnTo>
                  <a:lnTo>
                    <a:pt x="231" y="162"/>
                  </a:lnTo>
                  <a:lnTo>
                    <a:pt x="233" y="163"/>
                  </a:lnTo>
                  <a:lnTo>
                    <a:pt x="243" y="164"/>
                  </a:lnTo>
                  <a:lnTo>
                    <a:pt x="246" y="166"/>
                  </a:lnTo>
                  <a:lnTo>
                    <a:pt x="248" y="168"/>
                  </a:lnTo>
                  <a:lnTo>
                    <a:pt x="249" y="171"/>
                  </a:lnTo>
                  <a:lnTo>
                    <a:pt x="248" y="173"/>
                  </a:lnTo>
                  <a:lnTo>
                    <a:pt x="241" y="178"/>
                  </a:lnTo>
                  <a:lnTo>
                    <a:pt x="233" y="180"/>
                  </a:lnTo>
                  <a:lnTo>
                    <a:pt x="240" y="179"/>
                  </a:lnTo>
                  <a:lnTo>
                    <a:pt x="244" y="178"/>
                  </a:lnTo>
                  <a:lnTo>
                    <a:pt x="248" y="176"/>
                  </a:lnTo>
                  <a:lnTo>
                    <a:pt x="251" y="174"/>
                  </a:lnTo>
                  <a:lnTo>
                    <a:pt x="256" y="171"/>
                  </a:lnTo>
                  <a:lnTo>
                    <a:pt x="258" y="170"/>
                  </a:lnTo>
                  <a:lnTo>
                    <a:pt x="260" y="171"/>
                  </a:lnTo>
                  <a:lnTo>
                    <a:pt x="263" y="172"/>
                  </a:lnTo>
                  <a:lnTo>
                    <a:pt x="266" y="174"/>
                  </a:lnTo>
                  <a:lnTo>
                    <a:pt x="269" y="178"/>
                  </a:lnTo>
                  <a:lnTo>
                    <a:pt x="271" y="181"/>
                  </a:lnTo>
                  <a:lnTo>
                    <a:pt x="273" y="186"/>
                  </a:lnTo>
                  <a:lnTo>
                    <a:pt x="270" y="187"/>
                  </a:lnTo>
                  <a:lnTo>
                    <a:pt x="266" y="189"/>
                  </a:lnTo>
                  <a:lnTo>
                    <a:pt x="261" y="193"/>
                  </a:lnTo>
                  <a:lnTo>
                    <a:pt x="260" y="194"/>
                  </a:lnTo>
                  <a:lnTo>
                    <a:pt x="262" y="195"/>
                  </a:lnTo>
                  <a:lnTo>
                    <a:pt x="260" y="198"/>
                  </a:lnTo>
                  <a:lnTo>
                    <a:pt x="263" y="200"/>
                  </a:lnTo>
                  <a:lnTo>
                    <a:pt x="264" y="202"/>
                  </a:lnTo>
                  <a:lnTo>
                    <a:pt x="261" y="204"/>
                  </a:lnTo>
                  <a:lnTo>
                    <a:pt x="262" y="205"/>
                  </a:lnTo>
                  <a:lnTo>
                    <a:pt x="264" y="211"/>
                  </a:lnTo>
                  <a:lnTo>
                    <a:pt x="266" y="212"/>
                  </a:lnTo>
                  <a:lnTo>
                    <a:pt x="270" y="215"/>
                  </a:lnTo>
                  <a:lnTo>
                    <a:pt x="278" y="218"/>
                  </a:lnTo>
                  <a:lnTo>
                    <a:pt x="281" y="219"/>
                  </a:lnTo>
                  <a:lnTo>
                    <a:pt x="285" y="220"/>
                  </a:lnTo>
                  <a:lnTo>
                    <a:pt x="287" y="220"/>
                  </a:lnTo>
                  <a:lnTo>
                    <a:pt x="291" y="220"/>
                  </a:lnTo>
                  <a:lnTo>
                    <a:pt x="292" y="221"/>
                  </a:lnTo>
                  <a:lnTo>
                    <a:pt x="293" y="226"/>
                  </a:lnTo>
                  <a:lnTo>
                    <a:pt x="294" y="230"/>
                  </a:lnTo>
                  <a:lnTo>
                    <a:pt x="295" y="238"/>
                  </a:lnTo>
                  <a:lnTo>
                    <a:pt x="296" y="241"/>
                  </a:lnTo>
                  <a:lnTo>
                    <a:pt x="296" y="244"/>
                  </a:lnTo>
                  <a:lnTo>
                    <a:pt x="297" y="247"/>
                  </a:lnTo>
                  <a:lnTo>
                    <a:pt x="301" y="250"/>
                  </a:lnTo>
                  <a:lnTo>
                    <a:pt x="305" y="252"/>
                  </a:lnTo>
                  <a:lnTo>
                    <a:pt x="306" y="253"/>
                  </a:lnTo>
                  <a:lnTo>
                    <a:pt x="306" y="255"/>
                  </a:lnTo>
                  <a:lnTo>
                    <a:pt x="306" y="258"/>
                  </a:lnTo>
                  <a:lnTo>
                    <a:pt x="305" y="259"/>
                  </a:lnTo>
                  <a:lnTo>
                    <a:pt x="301" y="262"/>
                  </a:lnTo>
                  <a:lnTo>
                    <a:pt x="300" y="264"/>
                  </a:lnTo>
                  <a:lnTo>
                    <a:pt x="300" y="267"/>
                  </a:lnTo>
                  <a:lnTo>
                    <a:pt x="300" y="269"/>
                  </a:lnTo>
                  <a:lnTo>
                    <a:pt x="301" y="269"/>
                  </a:lnTo>
                  <a:lnTo>
                    <a:pt x="303" y="268"/>
                  </a:lnTo>
                  <a:lnTo>
                    <a:pt x="307" y="263"/>
                  </a:lnTo>
                  <a:lnTo>
                    <a:pt x="308" y="263"/>
                  </a:lnTo>
                  <a:lnTo>
                    <a:pt x="310" y="262"/>
                  </a:lnTo>
                  <a:lnTo>
                    <a:pt x="312" y="261"/>
                  </a:lnTo>
                  <a:lnTo>
                    <a:pt x="320" y="261"/>
                  </a:lnTo>
                  <a:lnTo>
                    <a:pt x="323" y="262"/>
                  </a:lnTo>
                  <a:lnTo>
                    <a:pt x="327" y="264"/>
                  </a:lnTo>
                  <a:lnTo>
                    <a:pt x="330" y="266"/>
                  </a:lnTo>
                  <a:lnTo>
                    <a:pt x="340" y="278"/>
                  </a:lnTo>
                  <a:lnTo>
                    <a:pt x="344" y="285"/>
                  </a:lnTo>
                  <a:lnTo>
                    <a:pt x="345" y="287"/>
                  </a:lnTo>
                  <a:lnTo>
                    <a:pt x="345" y="288"/>
                  </a:lnTo>
                  <a:lnTo>
                    <a:pt x="344" y="290"/>
                  </a:lnTo>
                  <a:lnTo>
                    <a:pt x="340" y="294"/>
                  </a:lnTo>
                  <a:lnTo>
                    <a:pt x="339" y="296"/>
                  </a:lnTo>
                  <a:lnTo>
                    <a:pt x="338" y="301"/>
                  </a:lnTo>
                  <a:lnTo>
                    <a:pt x="338" y="305"/>
                  </a:lnTo>
                  <a:lnTo>
                    <a:pt x="339" y="307"/>
                  </a:lnTo>
                  <a:lnTo>
                    <a:pt x="341" y="308"/>
                  </a:lnTo>
                  <a:lnTo>
                    <a:pt x="341" y="310"/>
                  </a:lnTo>
                  <a:lnTo>
                    <a:pt x="338" y="317"/>
                  </a:lnTo>
                  <a:lnTo>
                    <a:pt x="337" y="318"/>
                  </a:lnTo>
                  <a:lnTo>
                    <a:pt x="339" y="331"/>
                  </a:lnTo>
                  <a:lnTo>
                    <a:pt x="339" y="334"/>
                  </a:lnTo>
                  <a:lnTo>
                    <a:pt x="339" y="339"/>
                  </a:lnTo>
                  <a:lnTo>
                    <a:pt x="339" y="345"/>
                  </a:lnTo>
                  <a:lnTo>
                    <a:pt x="337" y="367"/>
                  </a:lnTo>
                  <a:lnTo>
                    <a:pt x="337" y="368"/>
                  </a:lnTo>
                  <a:lnTo>
                    <a:pt x="335" y="371"/>
                  </a:lnTo>
                  <a:lnTo>
                    <a:pt x="333" y="371"/>
                  </a:lnTo>
                  <a:lnTo>
                    <a:pt x="331" y="370"/>
                  </a:lnTo>
                  <a:lnTo>
                    <a:pt x="330" y="369"/>
                  </a:lnTo>
                  <a:lnTo>
                    <a:pt x="329" y="368"/>
                  </a:lnTo>
                  <a:lnTo>
                    <a:pt x="328" y="367"/>
                  </a:lnTo>
                  <a:lnTo>
                    <a:pt x="322" y="362"/>
                  </a:lnTo>
                  <a:lnTo>
                    <a:pt x="321" y="364"/>
                  </a:lnTo>
                  <a:lnTo>
                    <a:pt x="315" y="368"/>
                  </a:lnTo>
                  <a:lnTo>
                    <a:pt x="314" y="369"/>
                  </a:lnTo>
                  <a:lnTo>
                    <a:pt x="312" y="368"/>
                  </a:lnTo>
                  <a:lnTo>
                    <a:pt x="309" y="367"/>
                  </a:lnTo>
                  <a:lnTo>
                    <a:pt x="300" y="362"/>
                  </a:lnTo>
                  <a:lnTo>
                    <a:pt x="299" y="364"/>
                  </a:lnTo>
                  <a:lnTo>
                    <a:pt x="299" y="365"/>
                  </a:lnTo>
                  <a:lnTo>
                    <a:pt x="301" y="371"/>
                  </a:lnTo>
                  <a:lnTo>
                    <a:pt x="301" y="373"/>
                  </a:lnTo>
                  <a:lnTo>
                    <a:pt x="300" y="374"/>
                  </a:lnTo>
                  <a:lnTo>
                    <a:pt x="298" y="374"/>
                  </a:lnTo>
                  <a:lnTo>
                    <a:pt x="295" y="371"/>
                  </a:lnTo>
                  <a:lnTo>
                    <a:pt x="291" y="367"/>
                  </a:lnTo>
                  <a:lnTo>
                    <a:pt x="287" y="362"/>
                  </a:lnTo>
                  <a:lnTo>
                    <a:pt x="284" y="360"/>
                  </a:lnTo>
                  <a:lnTo>
                    <a:pt x="281" y="357"/>
                  </a:lnTo>
                  <a:lnTo>
                    <a:pt x="274" y="348"/>
                  </a:lnTo>
                  <a:lnTo>
                    <a:pt x="272" y="346"/>
                  </a:lnTo>
                  <a:lnTo>
                    <a:pt x="260" y="339"/>
                  </a:lnTo>
                  <a:lnTo>
                    <a:pt x="258" y="338"/>
                  </a:lnTo>
                  <a:lnTo>
                    <a:pt x="255" y="335"/>
                  </a:lnTo>
                  <a:lnTo>
                    <a:pt x="252" y="332"/>
                  </a:lnTo>
                  <a:lnTo>
                    <a:pt x="244" y="328"/>
                  </a:lnTo>
                  <a:lnTo>
                    <a:pt x="233" y="318"/>
                  </a:lnTo>
                  <a:lnTo>
                    <a:pt x="227" y="312"/>
                  </a:lnTo>
                  <a:lnTo>
                    <a:pt x="221" y="303"/>
                  </a:lnTo>
                  <a:lnTo>
                    <a:pt x="220" y="301"/>
                  </a:lnTo>
                  <a:lnTo>
                    <a:pt x="210" y="294"/>
                  </a:lnTo>
                  <a:lnTo>
                    <a:pt x="204" y="289"/>
                  </a:lnTo>
                  <a:lnTo>
                    <a:pt x="202" y="287"/>
                  </a:lnTo>
                  <a:lnTo>
                    <a:pt x="197" y="278"/>
                  </a:lnTo>
                  <a:lnTo>
                    <a:pt x="196" y="276"/>
                  </a:lnTo>
                  <a:lnTo>
                    <a:pt x="193" y="273"/>
                  </a:lnTo>
                  <a:lnTo>
                    <a:pt x="190" y="271"/>
                  </a:lnTo>
                  <a:lnTo>
                    <a:pt x="188" y="269"/>
                  </a:lnTo>
                  <a:lnTo>
                    <a:pt x="182" y="261"/>
                  </a:lnTo>
                  <a:lnTo>
                    <a:pt x="180" y="258"/>
                  </a:lnTo>
                  <a:lnTo>
                    <a:pt x="179" y="255"/>
                  </a:lnTo>
                  <a:lnTo>
                    <a:pt x="179" y="248"/>
                  </a:lnTo>
                  <a:lnTo>
                    <a:pt x="168" y="228"/>
                  </a:lnTo>
                  <a:lnTo>
                    <a:pt x="165" y="221"/>
                  </a:lnTo>
                  <a:lnTo>
                    <a:pt x="163" y="213"/>
                  </a:lnTo>
                  <a:lnTo>
                    <a:pt x="163" y="212"/>
                  </a:lnTo>
                  <a:lnTo>
                    <a:pt x="156" y="204"/>
                  </a:lnTo>
                  <a:lnTo>
                    <a:pt x="153" y="202"/>
                  </a:lnTo>
                  <a:lnTo>
                    <a:pt x="151" y="200"/>
                  </a:lnTo>
                  <a:lnTo>
                    <a:pt x="148" y="197"/>
                  </a:lnTo>
                  <a:lnTo>
                    <a:pt x="144" y="188"/>
                  </a:lnTo>
                  <a:lnTo>
                    <a:pt x="142" y="186"/>
                  </a:lnTo>
                  <a:lnTo>
                    <a:pt x="140" y="184"/>
                  </a:lnTo>
                  <a:lnTo>
                    <a:pt x="132" y="180"/>
                  </a:lnTo>
                  <a:lnTo>
                    <a:pt x="129" y="178"/>
                  </a:lnTo>
                  <a:lnTo>
                    <a:pt x="126" y="176"/>
                  </a:lnTo>
                  <a:lnTo>
                    <a:pt x="124" y="172"/>
                  </a:lnTo>
                  <a:lnTo>
                    <a:pt x="123" y="165"/>
                  </a:lnTo>
                  <a:lnTo>
                    <a:pt x="119" y="154"/>
                  </a:lnTo>
                  <a:lnTo>
                    <a:pt x="115" y="140"/>
                  </a:lnTo>
                  <a:lnTo>
                    <a:pt x="112" y="133"/>
                  </a:lnTo>
                  <a:lnTo>
                    <a:pt x="108" y="128"/>
                  </a:lnTo>
                  <a:lnTo>
                    <a:pt x="107" y="127"/>
                  </a:lnTo>
                  <a:lnTo>
                    <a:pt x="92" y="117"/>
                  </a:lnTo>
                  <a:lnTo>
                    <a:pt x="90" y="116"/>
                  </a:lnTo>
                  <a:lnTo>
                    <a:pt x="87" y="115"/>
                  </a:lnTo>
                  <a:lnTo>
                    <a:pt x="83" y="115"/>
                  </a:lnTo>
                  <a:lnTo>
                    <a:pt x="80" y="112"/>
                  </a:lnTo>
                  <a:lnTo>
                    <a:pt x="79" y="108"/>
                  </a:lnTo>
                  <a:lnTo>
                    <a:pt x="78" y="102"/>
                  </a:lnTo>
                  <a:lnTo>
                    <a:pt x="77" y="99"/>
                  </a:lnTo>
                  <a:lnTo>
                    <a:pt x="76" y="97"/>
                  </a:lnTo>
                  <a:lnTo>
                    <a:pt x="70" y="93"/>
                  </a:lnTo>
                  <a:lnTo>
                    <a:pt x="67" y="89"/>
                  </a:lnTo>
                  <a:lnTo>
                    <a:pt x="65" y="86"/>
                  </a:lnTo>
                  <a:lnTo>
                    <a:pt x="63" y="83"/>
                  </a:lnTo>
                  <a:lnTo>
                    <a:pt x="56" y="74"/>
                  </a:lnTo>
                  <a:lnTo>
                    <a:pt x="54" y="71"/>
                  </a:lnTo>
                  <a:lnTo>
                    <a:pt x="51" y="69"/>
                  </a:lnTo>
                  <a:lnTo>
                    <a:pt x="43" y="68"/>
                  </a:lnTo>
                  <a:lnTo>
                    <a:pt x="39" y="66"/>
                  </a:lnTo>
                  <a:lnTo>
                    <a:pt x="35" y="61"/>
                  </a:lnTo>
                  <a:lnTo>
                    <a:pt x="33" y="58"/>
                  </a:lnTo>
                  <a:lnTo>
                    <a:pt x="25" y="52"/>
                  </a:lnTo>
                  <a:lnTo>
                    <a:pt x="12" y="39"/>
                  </a:lnTo>
                  <a:lnTo>
                    <a:pt x="9" y="36"/>
                  </a:lnTo>
                  <a:lnTo>
                    <a:pt x="8" y="33"/>
                  </a:lnTo>
                  <a:lnTo>
                    <a:pt x="6" y="29"/>
                  </a:lnTo>
                  <a:lnTo>
                    <a:pt x="0" y="19"/>
                  </a:lnTo>
                  <a:lnTo>
                    <a:pt x="1" y="18"/>
                  </a:lnTo>
                  <a:lnTo>
                    <a:pt x="2" y="15"/>
                  </a:lnTo>
                  <a:lnTo>
                    <a:pt x="2" y="14"/>
                  </a:lnTo>
                  <a:lnTo>
                    <a:pt x="1" y="12"/>
                  </a:lnTo>
                  <a:lnTo>
                    <a:pt x="1" y="11"/>
                  </a:lnTo>
                  <a:lnTo>
                    <a:pt x="3" y="9"/>
                  </a:lnTo>
                  <a:lnTo>
                    <a:pt x="6" y="8"/>
                  </a:lnTo>
                  <a:lnTo>
                    <a:pt x="10" y="9"/>
                  </a:lnTo>
                  <a:lnTo>
                    <a:pt x="14" y="9"/>
                  </a:lnTo>
                  <a:lnTo>
                    <a:pt x="17" y="10"/>
                  </a:lnTo>
                  <a:lnTo>
                    <a:pt x="21" y="12"/>
                  </a:lnTo>
                  <a:lnTo>
                    <a:pt x="27" y="18"/>
                  </a:lnTo>
                  <a:lnTo>
                    <a:pt x="30" y="19"/>
                  </a:lnTo>
                  <a:lnTo>
                    <a:pt x="33" y="20"/>
                  </a:lnTo>
                  <a:lnTo>
                    <a:pt x="41" y="21"/>
                  </a:lnTo>
                  <a:close/>
                  <a:moveTo>
                    <a:pt x="1006" y="59"/>
                  </a:moveTo>
                  <a:lnTo>
                    <a:pt x="1005" y="60"/>
                  </a:lnTo>
                  <a:lnTo>
                    <a:pt x="1002" y="60"/>
                  </a:lnTo>
                  <a:lnTo>
                    <a:pt x="1002" y="58"/>
                  </a:lnTo>
                  <a:lnTo>
                    <a:pt x="1004" y="55"/>
                  </a:lnTo>
                  <a:lnTo>
                    <a:pt x="1006" y="52"/>
                  </a:lnTo>
                  <a:lnTo>
                    <a:pt x="1004" y="51"/>
                  </a:lnTo>
                  <a:lnTo>
                    <a:pt x="1003" y="49"/>
                  </a:lnTo>
                  <a:lnTo>
                    <a:pt x="1003" y="47"/>
                  </a:lnTo>
                  <a:lnTo>
                    <a:pt x="1004" y="43"/>
                  </a:lnTo>
                  <a:lnTo>
                    <a:pt x="1005" y="43"/>
                  </a:lnTo>
                  <a:lnTo>
                    <a:pt x="1007" y="45"/>
                  </a:lnTo>
                  <a:lnTo>
                    <a:pt x="1008" y="48"/>
                  </a:lnTo>
                  <a:lnTo>
                    <a:pt x="1009" y="51"/>
                  </a:lnTo>
                  <a:lnTo>
                    <a:pt x="1007" y="55"/>
                  </a:lnTo>
                  <a:lnTo>
                    <a:pt x="1006" y="59"/>
                  </a:lnTo>
                  <a:close/>
                  <a:moveTo>
                    <a:pt x="679" y="48"/>
                  </a:moveTo>
                  <a:lnTo>
                    <a:pt x="680" y="49"/>
                  </a:lnTo>
                  <a:lnTo>
                    <a:pt x="682" y="49"/>
                  </a:lnTo>
                  <a:lnTo>
                    <a:pt x="684" y="49"/>
                  </a:lnTo>
                  <a:lnTo>
                    <a:pt x="688" y="49"/>
                  </a:lnTo>
                  <a:lnTo>
                    <a:pt x="697" y="49"/>
                  </a:lnTo>
                  <a:lnTo>
                    <a:pt x="702" y="50"/>
                  </a:lnTo>
                  <a:lnTo>
                    <a:pt x="708" y="54"/>
                  </a:lnTo>
                  <a:lnTo>
                    <a:pt x="710" y="55"/>
                  </a:lnTo>
                  <a:lnTo>
                    <a:pt x="712" y="55"/>
                  </a:lnTo>
                  <a:lnTo>
                    <a:pt x="711" y="55"/>
                  </a:lnTo>
                  <a:lnTo>
                    <a:pt x="709" y="56"/>
                  </a:lnTo>
                  <a:lnTo>
                    <a:pt x="708" y="58"/>
                  </a:lnTo>
                  <a:lnTo>
                    <a:pt x="711" y="61"/>
                  </a:lnTo>
                  <a:lnTo>
                    <a:pt x="711" y="63"/>
                  </a:lnTo>
                  <a:lnTo>
                    <a:pt x="714" y="64"/>
                  </a:lnTo>
                  <a:lnTo>
                    <a:pt x="717" y="66"/>
                  </a:lnTo>
                  <a:lnTo>
                    <a:pt x="717" y="68"/>
                  </a:lnTo>
                  <a:lnTo>
                    <a:pt x="717" y="69"/>
                  </a:lnTo>
                  <a:lnTo>
                    <a:pt x="718" y="70"/>
                  </a:lnTo>
                  <a:lnTo>
                    <a:pt x="716" y="71"/>
                  </a:lnTo>
                  <a:lnTo>
                    <a:pt x="713" y="72"/>
                  </a:lnTo>
                  <a:lnTo>
                    <a:pt x="711" y="71"/>
                  </a:lnTo>
                  <a:lnTo>
                    <a:pt x="709" y="69"/>
                  </a:lnTo>
                  <a:lnTo>
                    <a:pt x="709" y="71"/>
                  </a:lnTo>
                  <a:lnTo>
                    <a:pt x="708" y="72"/>
                  </a:lnTo>
                  <a:lnTo>
                    <a:pt x="703" y="72"/>
                  </a:lnTo>
                  <a:lnTo>
                    <a:pt x="699" y="72"/>
                  </a:lnTo>
                  <a:lnTo>
                    <a:pt x="695" y="72"/>
                  </a:lnTo>
                  <a:lnTo>
                    <a:pt x="697" y="72"/>
                  </a:lnTo>
                  <a:lnTo>
                    <a:pt x="698" y="73"/>
                  </a:lnTo>
                  <a:lnTo>
                    <a:pt x="704" y="78"/>
                  </a:lnTo>
                  <a:lnTo>
                    <a:pt x="706" y="81"/>
                  </a:lnTo>
                  <a:lnTo>
                    <a:pt x="703" y="84"/>
                  </a:lnTo>
                  <a:lnTo>
                    <a:pt x="704" y="86"/>
                  </a:lnTo>
                  <a:lnTo>
                    <a:pt x="707" y="87"/>
                  </a:lnTo>
                  <a:lnTo>
                    <a:pt x="709" y="88"/>
                  </a:lnTo>
                  <a:lnTo>
                    <a:pt x="711" y="89"/>
                  </a:lnTo>
                  <a:lnTo>
                    <a:pt x="713" y="89"/>
                  </a:lnTo>
                  <a:lnTo>
                    <a:pt x="713" y="91"/>
                  </a:lnTo>
                  <a:lnTo>
                    <a:pt x="714" y="93"/>
                  </a:lnTo>
                  <a:lnTo>
                    <a:pt x="711" y="94"/>
                  </a:lnTo>
                  <a:lnTo>
                    <a:pt x="714" y="94"/>
                  </a:lnTo>
                  <a:lnTo>
                    <a:pt x="715" y="96"/>
                  </a:lnTo>
                  <a:lnTo>
                    <a:pt x="714" y="96"/>
                  </a:lnTo>
                  <a:lnTo>
                    <a:pt x="714" y="98"/>
                  </a:lnTo>
                  <a:lnTo>
                    <a:pt x="714" y="98"/>
                  </a:lnTo>
                  <a:lnTo>
                    <a:pt x="717" y="99"/>
                  </a:lnTo>
                  <a:lnTo>
                    <a:pt x="719" y="100"/>
                  </a:lnTo>
                  <a:lnTo>
                    <a:pt x="719" y="102"/>
                  </a:lnTo>
                  <a:lnTo>
                    <a:pt x="721" y="106"/>
                  </a:lnTo>
                  <a:lnTo>
                    <a:pt x="726" y="111"/>
                  </a:lnTo>
                  <a:lnTo>
                    <a:pt x="727" y="113"/>
                  </a:lnTo>
                  <a:lnTo>
                    <a:pt x="727" y="115"/>
                  </a:lnTo>
                  <a:lnTo>
                    <a:pt x="726" y="116"/>
                  </a:lnTo>
                  <a:lnTo>
                    <a:pt x="723" y="118"/>
                  </a:lnTo>
                  <a:lnTo>
                    <a:pt x="721" y="121"/>
                  </a:lnTo>
                  <a:lnTo>
                    <a:pt x="721" y="121"/>
                  </a:lnTo>
                  <a:lnTo>
                    <a:pt x="719" y="123"/>
                  </a:lnTo>
                  <a:lnTo>
                    <a:pt x="720" y="123"/>
                  </a:lnTo>
                  <a:lnTo>
                    <a:pt x="721" y="124"/>
                  </a:lnTo>
                  <a:lnTo>
                    <a:pt x="723" y="128"/>
                  </a:lnTo>
                  <a:lnTo>
                    <a:pt x="728" y="133"/>
                  </a:lnTo>
                  <a:lnTo>
                    <a:pt x="730" y="135"/>
                  </a:lnTo>
                  <a:lnTo>
                    <a:pt x="740" y="142"/>
                  </a:lnTo>
                  <a:lnTo>
                    <a:pt x="745" y="145"/>
                  </a:lnTo>
                  <a:lnTo>
                    <a:pt x="752" y="152"/>
                  </a:lnTo>
                  <a:lnTo>
                    <a:pt x="756" y="154"/>
                  </a:lnTo>
                  <a:lnTo>
                    <a:pt x="756" y="156"/>
                  </a:lnTo>
                  <a:lnTo>
                    <a:pt x="753" y="159"/>
                  </a:lnTo>
                  <a:lnTo>
                    <a:pt x="749" y="161"/>
                  </a:lnTo>
                  <a:lnTo>
                    <a:pt x="742" y="161"/>
                  </a:lnTo>
                  <a:lnTo>
                    <a:pt x="735" y="160"/>
                  </a:lnTo>
                  <a:lnTo>
                    <a:pt x="731" y="159"/>
                  </a:lnTo>
                  <a:lnTo>
                    <a:pt x="728" y="157"/>
                  </a:lnTo>
                  <a:lnTo>
                    <a:pt x="726" y="154"/>
                  </a:lnTo>
                  <a:lnTo>
                    <a:pt x="722" y="152"/>
                  </a:lnTo>
                  <a:lnTo>
                    <a:pt x="723" y="154"/>
                  </a:lnTo>
                  <a:lnTo>
                    <a:pt x="725" y="156"/>
                  </a:lnTo>
                  <a:lnTo>
                    <a:pt x="724" y="159"/>
                  </a:lnTo>
                  <a:lnTo>
                    <a:pt x="723" y="161"/>
                  </a:lnTo>
                  <a:lnTo>
                    <a:pt x="720" y="162"/>
                  </a:lnTo>
                  <a:lnTo>
                    <a:pt x="718" y="163"/>
                  </a:lnTo>
                  <a:lnTo>
                    <a:pt x="717" y="163"/>
                  </a:lnTo>
                  <a:lnTo>
                    <a:pt x="710" y="176"/>
                  </a:lnTo>
                  <a:lnTo>
                    <a:pt x="710" y="179"/>
                  </a:lnTo>
                  <a:lnTo>
                    <a:pt x="708" y="193"/>
                  </a:lnTo>
                  <a:lnTo>
                    <a:pt x="708" y="197"/>
                  </a:lnTo>
                  <a:lnTo>
                    <a:pt x="710" y="204"/>
                  </a:lnTo>
                  <a:lnTo>
                    <a:pt x="711" y="208"/>
                  </a:lnTo>
                  <a:lnTo>
                    <a:pt x="712" y="210"/>
                  </a:lnTo>
                  <a:lnTo>
                    <a:pt x="711" y="211"/>
                  </a:lnTo>
                  <a:lnTo>
                    <a:pt x="710" y="212"/>
                  </a:lnTo>
                  <a:lnTo>
                    <a:pt x="704" y="214"/>
                  </a:lnTo>
                  <a:lnTo>
                    <a:pt x="701" y="216"/>
                  </a:lnTo>
                  <a:lnTo>
                    <a:pt x="698" y="219"/>
                  </a:lnTo>
                  <a:lnTo>
                    <a:pt x="695" y="221"/>
                  </a:lnTo>
                  <a:lnTo>
                    <a:pt x="693" y="224"/>
                  </a:lnTo>
                  <a:lnTo>
                    <a:pt x="690" y="225"/>
                  </a:lnTo>
                  <a:lnTo>
                    <a:pt x="689" y="225"/>
                  </a:lnTo>
                  <a:lnTo>
                    <a:pt x="687" y="224"/>
                  </a:lnTo>
                  <a:lnTo>
                    <a:pt x="686" y="222"/>
                  </a:lnTo>
                  <a:lnTo>
                    <a:pt x="685" y="220"/>
                  </a:lnTo>
                  <a:lnTo>
                    <a:pt x="684" y="221"/>
                  </a:lnTo>
                  <a:lnTo>
                    <a:pt x="685" y="223"/>
                  </a:lnTo>
                  <a:lnTo>
                    <a:pt x="686" y="225"/>
                  </a:lnTo>
                  <a:lnTo>
                    <a:pt x="686" y="226"/>
                  </a:lnTo>
                  <a:lnTo>
                    <a:pt x="686" y="229"/>
                  </a:lnTo>
                  <a:lnTo>
                    <a:pt x="684" y="230"/>
                  </a:lnTo>
                  <a:lnTo>
                    <a:pt x="681" y="232"/>
                  </a:lnTo>
                  <a:lnTo>
                    <a:pt x="679" y="233"/>
                  </a:lnTo>
                  <a:lnTo>
                    <a:pt x="679" y="236"/>
                  </a:lnTo>
                  <a:lnTo>
                    <a:pt x="678" y="238"/>
                  </a:lnTo>
                  <a:lnTo>
                    <a:pt x="676" y="238"/>
                  </a:lnTo>
                  <a:lnTo>
                    <a:pt x="672" y="241"/>
                  </a:lnTo>
                  <a:lnTo>
                    <a:pt x="671" y="242"/>
                  </a:lnTo>
                  <a:lnTo>
                    <a:pt x="670" y="243"/>
                  </a:lnTo>
                  <a:lnTo>
                    <a:pt x="673" y="243"/>
                  </a:lnTo>
                  <a:lnTo>
                    <a:pt x="675" y="243"/>
                  </a:lnTo>
                  <a:lnTo>
                    <a:pt x="675" y="245"/>
                  </a:lnTo>
                  <a:lnTo>
                    <a:pt x="676" y="247"/>
                  </a:lnTo>
                  <a:lnTo>
                    <a:pt x="675" y="252"/>
                  </a:lnTo>
                  <a:lnTo>
                    <a:pt x="671" y="255"/>
                  </a:lnTo>
                  <a:lnTo>
                    <a:pt x="673" y="255"/>
                  </a:lnTo>
                  <a:lnTo>
                    <a:pt x="674" y="256"/>
                  </a:lnTo>
                  <a:lnTo>
                    <a:pt x="678" y="256"/>
                  </a:lnTo>
                  <a:lnTo>
                    <a:pt x="679" y="260"/>
                  </a:lnTo>
                  <a:lnTo>
                    <a:pt x="679" y="263"/>
                  </a:lnTo>
                  <a:lnTo>
                    <a:pt x="678" y="266"/>
                  </a:lnTo>
                  <a:lnTo>
                    <a:pt x="676" y="267"/>
                  </a:lnTo>
                  <a:lnTo>
                    <a:pt x="674" y="266"/>
                  </a:lnTo>
                  <a:lnTo>
                    <a:pt x="673" y="266"/>
                  </a:lnTo>
                  <a:lnTo>
                    <a:pt x="671" y="267"/>
                  </a:lnTo>
                  <a:lnTo>
                    <a:pt x="671" y="269"/>
                  </a:lnTo>
                  <a:lnTo>
                    <a:pt x="673" y="268"/>
                  </a:lnTo>
                  <a:lnTo>
                    <a:pt x="673" y="272"/>
                  </a:lnTo>
                  <a:lnTo>
                    <a:pt x="673" y="277"/>
                  </a:lnTo>
                  <a:lnTo>
                    <a:pt x="672" y="278"/>
                  </a:lnTo>
                  <a:lnTo>
                    <a:pt x="671" y="280"/>
                  </a:lnTo>
                  <a:lnTo>
                    <a:pt x="668" y="281"/>
                  </a:lnTo>
                  <a:lnTo>
                    <a:pt x="667" y="280"/>
                  </a:lnTo>
                  <a:lnTo>
                    <a:pt x="667" y="281"/>
                  </a:lnTo>
                  <a:lnTo>
                    <a:pt x="667" y="283"/>
                  </a:lnTo>
                  <a:lnTo>
                    <a:pt x="669" y="286"/>
                  </a:lnTo>
                  <a:lnTo>
                    <a:pt x="668" y="287"/>
                  </a:lnTo>
                  <a:lnTo>
                    <a:pt x="667" y="288"/>
                  </a:lnTo>
                  <a:lnTo>
                    <a:pt x="666" y="289"/>
                  </a:lnTo>
                  <a:lnTo>
                    <a:pt x="663" y="293"/>
                  </a:lnTo>
                  <a:lnTo>
                    <a:pt x="662" y="296"/>
                  </a:lnTo>
                  <a:lnTo>
                    <a:pt x="661" y="298"/>
                  </a:lnTo>
                  <a:lnTo>
                    <a:pt x="660" y="301"/>
                  </a:lnTo>
                  <a:lnTo>
                    <a:pt x="638" y="310"/>
                  </a:lnTo>
                  <a:lnTo>
                    <a:pt x="619" y="319"/>
                  </a:lnTo>
                  <a:lnTo>
                    <a:pt x="618" y="318"/>
                  </a:lnTo>
                  <a:lnTo>
                    <a:pt x="618" y="317"/>
                  </a:lnTo>
                  <a:lnTo>
                    <a:pt x="617" y="304"/>
                  </a:lnTo>
                  <a:lnTo>
                    <a:pt x="615" y="297"/>
                  </a:lnTo>
                  <a:lnTo>
                    <a:pt x="615" y="294"/>
                  </a:lnTo>
                  <a:lnTo>
                    <a:pt x="612" y="297"/>
                  </a:lnTo>
                  <a:lnTo>
                    <a:pt x="610" y="297"/>
                  </a:lnTo>
                  <a:lnTo>
                    <a:pt x="608" y="296"/>
                  </a:lnTo>
                  <a:lnTo>
                    <a:pt x="607" y="294"/>
                  </a:lnTo>
                  <a:lnTo>
                    <a:pt x="607" y="293"/>
                  </a:lnTo>
                  <a:lnTo>
                    <a:pt x="608" y="289"/>
                  </a:lnTo>
                  <a:lnTo>
                    <a:pt x="607" y="291"/>
                  </a:lnTo>
                  <a:lnTo>
                    <a:pt x="605" y="293"/>
                  </a:lnTo>
                  <a:lnTo>
                    <a:pt x="604" y="293"/>
                  </a:lnTo>
                  <a:lnTo>
                    <a:pt x="602" y="292"/>
                  </a:lnTo>
                  <a:lnTo>
                    <a:pt x="601" y="291"/>
                  </a:lnTo>
                  <a:lnTo>
                    <a:pt x="600" y="291"/>
                  </a:lnTo>
                  <a:lnTo>
                    <a:pt x="596" y="294"/>
                  </a:lnTo>
                  <a:lnTo>
                    <a:pt x="591" y="296"/>
                  </a:lnTo>
                  <a:lnTo>
                    <a:pt x="588" y="296"/>
                  </a:lnTo>
                  <a:lnTo>
                    <a:pt x="586" y="295"/>
                  </a:lnTo>
                  <a:lnTo>
                    <a:pt x="586" y="292"/>
                  </a:lnTo>
                  <a:lnTo>
                    <a:pt x="586" y="289"/>
                  </a:lnTo>
                  <a:lnTo>
                    <a:pt x="585" y="288"/>
                  </a:lnTo>
                  <a:lnTo>
                    <a:pt x="584" y="287"/>
                  </a:lnTo>
                  <a:lnTo>
                    <a:pt x="583" y="288"/>
                  </a:lnTo>
                  <a:lnTo>
                    <a:pt x="579" y="289"/>
                  </a:lnTo>
                  <a:lnTo>
                    <a:pt x="577" y="289"/>
                  </a:lnTo>
                  <a:lnTo>
                    <a:pt x="577" y="289"/>
                  </a:lnTo>
                  <a:lnTo>
                    <a:pt x="567" y="280"/>
                  </a:lnTo>
                  <a:lnTo>
                    <a:pt x="565" y="288"/>
                  </a:lnTo>
                  <a:lnTo>
                    <a:pt x="558" y="292"/>
                  </a:lnTo>
                  <a:lnTo>
                    <a:pt x="553" y="294"/>
                  </a:lnTo>
                  <a:lnTo>
                    <a:pt x="548" y="293"/>
                  </a:lnTo>
                  <a:lnTo>
                    <a:pt x="543" y="292"/>
                  </a:lnTo>
                  <a:lnTo>
                    <a:pt x="538" y="294"/>
                  </a:lnTo>
                  <a:lnTo>
                    <a:pt x="533" y="299"/>
                  </a:lnTo>
                  <a:lnTo>
                    <a:pt x="531" y="299"/>
                  </a:lnTo>
                  <a:lnTo>
                    <a:pt x="530" y="299"/>
                  </a:lnTo>
                  <a:lnTo>
                    <a:pt x="528" y="299"/>
                  </a:lnTo>
                  <a:lnTo>
                    <a:pt x="529" y="295"/>
                  </a:lnTo>
                  <a:lnTo>
                    <a:pt x="529" y="291"/>
                  </a:lnTo>
                  <a:lnTo>
                    <a:pt x="528" y="283"/>
                  </a:lnTo>
                  <a:lnTo>
                    <a:pt x="528" y="282"/>
                  </a:lnTo>
                  <a:lnTo>
                    <a:pt x="526" y="280"/>
                  </a:lnTo>
                  <a:lnTo>
                    <a:pt x="524" y="278"/>
                  </a:lnTo>
                  <a:lnTo>
                    <a:pt x="523" y="279"/>
                  </a:lnTo>
                  <a:lnTo>
                    <a:pt x="522" y="281"/>
                  </a:lnTo>
                  <a:lnTo>
                    <a:pt x="518" y="281"/>
                  </a:lnTo>
                  <a:lnTo>
                    <a:pt x="514" y="280"/>
                  </a:lnTo>
                  <a:lnTo>
                    <a:pt x="511" y="280"/>
                  </a:lnTo>
                  <a:lnTo>
                    <a:pt x="503" y="283"/>
                  </a:lnTo>
                  <a:lnTo>
                    <a:pt x="500" y="284"/>
                  </a:lnTo>
                  <a:lnTo>
                    <a:pt x="498" y="283"/>
                  </a:lnTo>
                  <a:lnTo>
                    <a:pt x="496" y="282"/>
                  </a:lnTo>
                  <a:lnTo>
                    <a:pt x="497" y="280"/>
                  </a:lnTo>
                  <a:lnTo>
                    <a:pt x="499" y="278"/>
                  </a:lnTo>
                  <a:lnTo>
                    <a:pt x="496" y="280"/>
                  </a:lnTo>
                  <a:lnTo>
                    <a:pt x="494" y="281"/>
                  </a:lnTo>
                  <a:lnTo>
                    <a:pt x="493" y="282"/>
                  </a:lnTo>
                  <a:lnTo>
                    <a:pt x="492" y="282"/>
                  </a:lnTo>
                  <a:lnTo>
                    <a:pt x="489" y="278"/>
                  </a:lnTo>
                  <a:lnTo>
                    <a:pt x="483" y="280"/>
                  </a:lnTo>
                  <a:lnTo>
                    <a:pt x="481" y="280"/>
                  </a:lnTo>
                  <a:lnTo>
                    <a:pt x="480" y="281"/>
                  </a:lnTo>
                  <a:lnTo>
                    <a:pt x="478" y="280"/>
                  </a:lnTo>
                  <a:lnTo>
                    <a:pt x="478" y="279"/>
                  </a:lnTo>
                  <a:lnTo>
                    <a:pt x="478" y="272"/>
                  </a:lnTo>
                  <a:lnTo>
                    <a:pt x="474" y="257"/>
                  </a:lnTo>
                  <a:lnTo>
                    <a:pt x="473" y="250"/>
                  </a:lnTo>
                  <a:lnTo>
                    <a:pt x="473" y="248"/>
                  </a:lnTo>
                  <a:lnTo>
                    <a:pt x="469" y="245"/>
                  </a:lnTo>
                  <a:lnTo>
                    <a:pt x="469" y="242"/>
                  </a:lnTo>
                  <a:lnTo>
                    <a:pt x="471" y="239"/>
                  </a:lnTo>
                  <a:lnTo>
                    <a:pt x="472" y="235"/>
                  </a:lnTo>
                  <a:lnTo>
                    <a:pt x="471" y="231"/>
                  </a:lnTo>
                  <a:lnTo>
                    <a:pt x="470" y="227"/>
                  </a:lnTo>
                  <a:lnTo>
                    <a:pt x="468" y="224"/>
                  </a:lnTo>
                  <a:lnTo>
                    <a:pt x="466" y="221"/>
                  </a:lnTo>
                  <a:lnTo>
                    <a:pt x="463" y="219"/>
                  </a:lnTo>
                  <a:lnTo>
                    <a:pt x="460" y="217"/>
                  </a:lnTo>
                  <a:lnTo>
                    <a:pt x="453" y="214"/>
                  </a:lnTo>
                  <a:lnTo>
                    <a:pt x="449" y="214"/>
                  </a:lnTo>
                  <a:lnTo>
                    <a:pt x="448" y="214"/>
                  </a:lnTo>
                  <a:lnTo>
                    <a:pt x="446" y="213"/>
                  </a:lnTo>
                  <a:lnTo>
                    <a:pt x="447" y="210"/>
                  </a:lnTo>
                  <a:lnTo>
                    <a:pt x="448" y="208"/>
                  </a:lnTo>
                  <a:lnTo>
                    <a:pt x="450" y="208"/>
                  </a:lnTo>
                  <a:lnTo>
                    <a:pt x="450" y="207"/>
                  </a:lnTo>
                  <a:lnTo>
                    <a:pt x="446" y="205"/>
                  </a:lnTo>
                  <a:lnTo>
                    <a:pt x="443" y="202"/>
                  </a:lnTo>
                  <a:lnTo>
                    <a:pt x="443" y="201"/>
                  </a:lnTo>
                  <a:lnTo>
                    <a:pt x="442" y="199"/>
                  </a:lnTo>
                  <a:lnTo>
                    <a:pt x="442" y="195"/>
                  </a:lnTo>
                  <a:lnTo>
                    <a:pt x="443" y="192"/>
                  </a:lnTo>
                  <a:lnTo>
                    <a:pt x="444" y="191"/>
                  </a:lnTo>
                  <a:lnTo>
                    <a:pt x="445" y="187"/>
                  </a:lnTo>
                  <a:lnTo>
                    <a:pt x="446" y="186"/>
                  </a:lnTo>
                  <a:lnTo>
                    <a:pt x="446" y="185"/>
                  </a:lnTo>
                  <a:lnTo>
                    <a:pt x="445" y="184"/>
                  </a:lnTo>
                  <a:lnTo>
                    <a:pt x="444" y="183"/>
                  </a:lnTo>
                  <a:lnTo>
                    <a:pt x="443" y="181"/>
                  </a:lnTo>
                  <a:lnTo>
                    <a:pt x="441" y="179"/>
                  </a:lnTo>
                  <a:lnTo>
                    <a:pt x="437" y="175"/>
                  </a:lnTo>
                  <a:lnTo>
                    <a:pt x="436" y="170"/>
                  </a:lnTo>
                  <a:lnTo>
                    <a:pt x="435" y="162"/>
                  </a:lnTo>
                  <a:lnTo>
                    <a:pt x="436" y="158"/>
                  </a:lnTo>
                  <a:lnTo>
                    <a:pt x="437" y="151"/>
                  </a:lnTo>
                  <a:lnTo>
                    <a:pt x="440" y="148"/>
                  </a:lnTo>
                  <a:lnTo>
                    <a:pt x="441" y="148"/>
                  </a:lnTo>
                  <a:lnTo>
                    <a:pt x="443" y="147"/>
                  </a:lnTo>
                  <a:lnTo>
                    <a:pt x="441" y="147"/>
                  </a:lnTo>
                  <a:lnTo>
                    <a:pt x="440" y="147"/>
                  </a:lnTo>
                  <a:lnTo>
                    <a:pt x="439" y="148"/>
                  </a:lnTo>
                  <a:lnTo>
                    <a:pt x="440" y="141"/>
                  </a:lnTo>
                  <a:lnTo>
                    <a:pt x="441" y="139"/>
                  </a:lnTo>
                  <a:lnTo>
                    <a:pt x="444" y="136"/>
                  </a:lnTo>
                  <a:lnTo>
                    <a:pt x="447" y="133"/>
                  </a:lnTo>
                  <a:lnTo>
                    <a:pt x="449" y="129"/>
                  </a:lnTo>
                  <a:lnTo>
                    <a:pt x="451" y="126"/>
                  </a:lnTo>
                  <a:lnTo>
                    <a:pt x="459" y="123"/>
                  </a:lnTo>
                  <a:lnTo>
                    <a:pt x="456" y="127"/>
                  </a:lnTo>
                  <a:lnTo>
                    <a:pt x="456" y="128"/>
                  </a:lnTo>
                  <a:lnTo>
                    <a:pt x="457" y="129"/>
                  </a:lnTo>
                  <a:lnTo>
                    <a:pt x="459" y="130"/>
                  </a:lnTo>
                  <a:lnTo>
                    <a:pt x="459" y="135"/>
                  </a:lnTo>
                  <a:lnTo>
                    <a:pt x="462" y="139"/>
                  </a:lnTo>
                  <a:lnTo>
                    <a:pt x="465" y="141"/>
                  </a:lnTo>
                  <a:lnTo>
                    <a:pt x="467" y="143"/>
                  </a:lnTo>
                  <a:lnTo>
                    <a:pt x="468" y="145"/>
                  </a:lnTo>
                  <a:lnTo>
                    <a:pt x="470" y="146"/>
                  </a:lnTo>
                  <a:lnTo>
                    <a:pt x="472" y="148"/>
                  </a:lnTo>
                  <a:lnTo>
                    <a:pt x="474" y="149"/>
                  </a:lnTo>
                  <a:lnTo>
                    <a:pt x="480" y="155"/>
                  </a:lnTo>
                  <a:lnTo>
                    <a:pt x="483" y="157"/>
                  </a:lnTo>
                  <a:lnTo>
                    <a:pt x="485" y="159"/>
                  </a:lnTo>
                  <a:lnTo>
                    <a:pt x="486" y="159"/>
                  </a:lnTo>
                  <a:lnTo>
                    <a:pt x="490" y="159"/>
                  </a:lnTo>
                  <a:lnTo>
                    <a:pt x="500" y="154"/>
                  </a:lnTo>
                  <a:lnTo>
                    <a:pt x="502" y="154"/>
                  </a:lnTo>
                  <a:lnTo>
                    <a:pt x="505" y="154"/>
                  </a:lnTo>
                  <a:lnTo>
                    <a:pt x="511" y="154"/>
                  </a:lnTo>
                  <a:lnTo>
                    <a:pt x="517" y="155"/>
                  </a:lnTo>
                  <a:lnTo>
                    <a:pt x="520" y="155"/>
                  </a:lnTo>
                  <a:lnTo>
                    <a:pt x="522" y="154"/>
                  </a:lnTo>
                  <a:lnTo>
                    <a:pt x="524" y="154"/>
                  </a:lnTo>
                  <a:lnTo>
                    <a:pt x="526" y="155"/>
                  </a:lnTo>
                  <a:lnTo>
                    <a:pt x="528" y="155"/>
                  </a:lnTo>
                  <a:lnTo>
                    <a:pt x="531" y="151"/>
                  </a:lnTo>
                  <a:lnTo>
                    <a:pt x="536" y="151"/>
                  </a:lnTo>
                  <a:lnTo>
                    <a:pt x="538" y="148"/>
                  </a:lnTo>
                  <a:lnTo>
                    <a:pt x="539" y="145"/>
                  </a:lnTo>
                  <a:lnTo>
                    <a:pt x="540" y="141"/>
                  </a:lnTo>
                  <a:lnTo>
                    <a:pt x="542" y="140"/>
                  </a:lnTo>
                  <a:lnTo>
                    <a:pt x="545" y="139"/>
                  </a:lnTo>
                  <a:lnTo>
                    <a:pt x="549" y="137"/>
                  </a:lnTo>
                  <a:lnTo>
                    <a:pt x="564" y="137"/>
                  </a:lnTo>
                  <a:lnTo>
                    <a:pt x="566" y="138"/>
                  </a:lnTo>
                  <a:lnTo>
                    <a:pt x="566" y="139"/>
                  </a:lnTo>
                  <a:lnTo>
                    <a:pt x="566" y="140"/>
                  </a:lnTo>
                  <a:lnTo>
                    <a:pt x="566" y="141"/>
                  </a:lnTo>
                  <a:lnTo>
                    <a:pt x="568" y="141"/>
                  </a:lnTo>
                  <a:lnTo>
                    <a:pt x="570" y="142"/>
                  </a:lnTo>
                  <a:lnTo>
                    <a:pt x="577" y="145"/>
                  </a:lnTo>
                  <a:lnTo>
                    <a:pt x="580" y="146"/>
                  </a:lnTo>
                  <a:lnTo>
                    <a:pt x="582" y="145"/>
                  </a:lnTo>
                  <a:lnTo>
                    <a:pt x="586" y="148"/>
                  </a:lnTo>
                  <a:lnTo>
                    <a:pt x="588" y="147"/>
                  </a:lnTo>
                  <a:lnTo>
                    <a:pt x="590" y="145"/>
                  </a:lnTo>
                  <a:lnTo>
                    <a:pt x="593" y="143"/>
                  </a:lnTo>
                  <a:lnTo>
                    <a:pt x="594" y="141"/>
                  </a:lnTo>
                  <a:lnTo>
                    <a:pt x="598" y="141"/>
                  </a:lnTo>
                  <a:lnTo>
                    <a:pt x="602" y="141"/>
                  </a:lnTo>
                  <a:lnTo>
                    <a:pt x="606" y="140"/>
                  </a:lnTo>
                  <a:lnTo>
                    <a:pt x="610" y="139"/>
                  </a:lnTo>
                  <a:lnTo>
                    <a:pt x="614" y="141"/>
                  </a:lnTo>
                  <a:lnTo>
                    <a:pt x="615" y="140"/>
                  </a:lnTo>
                  <a:lnTo>
                    <a:pt x="616" y="139"/>
                  </a:lnTo>
                  <a:lnTo>
                    <a:pt x="618" y="135"/>
                  </a:lnTo>
                  <a:lnTo>
                    <a:pt x="619" y="134"/>
                  </a:lnTo>
                  <a:lnTo>
                    <a:pt x="619" y="129"/>
                  </a:lnTo>
                  <a:lnTo>
                    <a:pt x="620" y="128"/>
                  </a:lnTo>
                  <a:lnTo>
                    <a:pt x="622" y="128"/>
                  </a:lnTo>
                  <a:lnTo>
                    <a:pt x="623" y="127"/>
                  </a:lnTo>
                  <a:lnTo>
                    <a:pt x="624" y="126"/>
                  </a:lnTo>
                  <a:lnTo>
                    <a:pt x="624" y="124"/>
                  </a:lnTo>
                  <a:lnTo>
                    <a:pt x="624" y="123"/>
                  </a:lnTo>
                  <a:lnTo>
                    <a:pt x="622" y="122"/>
                  </a:lnTo>
                  <a:lnTo>
                    <a:pt x="622" y="118"/>
                  </a:lnTo>
                  <a:lnTo>
                    <a:pt x="622" y="116"/>
                  </a:lnTo>
                  <a:lnTo>
                    <a:pt x="622" y="115"/>
                  </a:lnTo>
                  <a:lnTo>
                    <a:pt x="624" y="115"/>
                  </a:lnTo>
                  <a:lnTo>
                    <a:pt x="629" y="112"/>
                  </a:lnTo>
                  <a:lnTo>
                    <a:pt x="632" y="109"/>
                  </a:lnTo>
                  <a:lnTo>
                    <a:pt x="634" y="108"/>
                  </a:lnTo>
                  <a:lnTo>
                    <a:pt x="635" y="107"/>
                  </a:lnTo>
                  <a:lnTo>
                    <a:pt x="635" y="105"/>
                  </a:lnTo>
                  <a:lnTo>
                    <a:pt x="634" y="104"/>
                  </a:lnTo>
                  <a:lnTo>
                    <a:pt x="632" y="104"/>
                  </a:lnTo>
                  <a:lnTo>
                    <a:pt x="632" y="102"/>
                  </a:lnTo>
                  <a:lnTo>
                    <a:pt x="632" y="100"/>
                  </a:lnTo>
                  <a:lnTo>
                    <a:pt x="632" y="99"/>
                  </a:lnTo>
                  <a:lnTo>
                    <a:pt x="632" y="98"/>
                  </a:lnTo>
                  <a:lnTo>
                    <a:pt x="632" y="97"/>
                  </a:lnTo>
                  <a:lnTo>
                    <a:pt x="634" y="95"/>
                  </a:lnTo>
                  <a:lnTo>
                    <a:pt x="635" y="93"/>
                  </a:lnTo>
                  <a:lnTo>
                    <a:pt x="637" y="91"/>
                  </a:lnTo>
                  <a:lnTo>
                    <a:pt x="640" y="92"/>
                  </a:lnTo>
                  <a:lnTo>
                    <a:pt x="641" y="91"/>
                  </a:lnTo>
                  <a:lnTo>
                    <a:pt x="644" y="91"/>
                  </a:lnTo>
                  <a:lnTo>
                    <a:pt x="645" y="88"/>
                  </a:lnTo>
                  <a:lnTo>
                    <a:pt x="645" y="87"/>
                  </a:lnTo>
                  <a:lnTo>
                    <a:pt x="645" y="85"/>
                  </a:lnTo>
                  <a:lnTo>
                    <a:pt x="646" y="81"/>
                  </a:lnTo>
                  <a:lnTo>
                    <a:pt x="646" y="81"/>
                  </a:lnTo>
                  <a:lnTo>
                    <a:pt x="648" y="78"/>
                  </a:lnTo>
                  <a:lnTo>
                    <a:pt x="648" y="76"/>
                  </a:lnTo>
                  <a:lnTo>
                    <a:pt x="647" y="72"/>
                  </a:lnTo>
                  <a:lnTo>
                    <a:pt x="648" y="69"/>
                  </a:lnTo>
                  <a:lnTo>
                    <a:pt x="648" y="62"/>
                  </a:lnTo>
                  <a:lnTo>
                    <a:pt x="649" y="61"/>
                  </a:lnTo>
                  <a:lnTo>
                    <a:pt x="650" y="58"/>
                  </a:lnTo>
                  <a:lnTo>
                    <a:pt x="651" y="54"/>
                  </a:lnTo>
                  <a:lnTo>
                    <a:pt x="654" y="52"/>
                  </a:lnTo>
                  <a:lnTo>
                    <a:pt x="656" y="50"/>
                  </a:lnTo>
                  <a:lnTo>
                    <a:pt x="657" y="49"/>
                  </a:lnTo>
                  <a:lnTo>
                    <a:pt x="658" y="49"/>
                  </a:lnTo>
                  <a:lnTo>
                    <a:pt x="662" y="51"/>
                  </a:lnTo>
                  <a:lnTo>
                    <a:pt x="666" y="48"/>
                  </a:lnTo>
                  <a:lnTo>
                    <a:pt x="669" y="48"/>
                  </a:lnTo>
                  <a:lnTo>
                    <a:pt x="671" y="48"/>
                  </a:lnTo>
                  <a:lnTo>
                    <a:pt x="673" y="50"/>
                  </a:lnTo>
                  <a:lnTo>
                    <a:pt x="674" y="50"/>
                  </a:lnTo>
                  <a:lnTo>
                    <a:pt x="678" y="48"/>
                  </a:lnTo>
                  <a:lnTo>
                    <a:pt x="679" y="48"/>
                  </a:lnTo>
                  <a:close/>
                  <a:moveTo>
                    <a:pt x="416" y="70"/>
                  </a:moveTo>
                  <a:lnTo>
                    <a:pt x="412" y="71"/>
                  </a:lnTo>
                  <a:lnTo>
                    <a:pt x="410" y="69"/>
                  </a:lnTo>
                  <a:lnTo>
                    <a:pt x="413" y="68"/>
                  </a:lnTo>
                  <a:lnTo>
                    <a:pt x="413" y="68"/>
                  </a:lnTo>
                  <a:lnTo>
                    <a:pt x="414" y="67"/>
                  </a:lnTo>
                  <a:lnTo>
                    <a:pt x="415" y="66"/>
                  </a:lnTo>
                  <a:lnTo>
                    <a:pt x="410" y="65"/>
                  </a:lnTo>
                  <a:lnTo>
                    <a:pt x="408" y="64"/>
                  </a:lnTo>
                  <a:lnTo>
                    <a:pt x="407" y="61"/>
                  </a:lnTo>
                  <a:lnTo>
                    <a:pt x="407" y="59"/>
                  </a:lnTo>
                  <a:lnTo>
                    <a:pt x="413" y="54"/>
                  </a:lnTo>
                  <a:lnTo>
                    <a:pt x="415" y="53"/>
                  </a:lnTo>
                  <a:lnTo>
                    <a:pt x="415" y="55"/>
                  </a:lnTo>
                  <a:lnTo>
                    <a:pt x="419" y="61"/>
                  </a:lnTo>
                  <a:lnTo>
                    <a:pt x="420" y="64"/>
                  </a:lnTo>
                  <a:lnTo>
                    <a:pt x="419" y="65"/>
                  </a:lnTo>
                  <a:lnTo>
                    <a:pt x="416" y="70"/>
                  </a:lnTo>
                  <a:close/>
                  <a:moveTo>
                    <a:pt x="721" y="54"/>
                  </a:moveTo>
                  <a:lnTo>
                    <a:pt x="722" y="57"/>
                  </a:lnTo>
                  <a:lnTo>
                    <a:pt x="723" y="58"/>
                  </a:lnTo>
                  <a:lnTo>
                    <a:pt x="717" y="60"/>
                  </a:lnTo>
                  <a:lnTo>
                    <a:pt x="713" y="57"/>
                  </a:lnTo>
                  <a:lnTo>
                    <a:pt x="714" y="55"/>
                  </a:lnTo>
                  <a:lnTo>
                    <a:pt x="717" y="55"/>
                  </a:lnTo>
                  <a:lnTo>
                    <a:pt x="721" y="54"/>
                  </a:lnTo>
                  <a:close/>
                  <a:moveTo>
                    <a:pt x="1003" y="64"/>
                  </a:moveTo>
                  <a:lnTo>
                    <a:pt x="1003" y="66"/>
                  </a:lnTo>
                  <a:lnTo>
                    <a:pt x="1001" y="63"/>
                  </a:lnTo>
                  <a:lnTo>
                    <a:pt x="1000" y="59"/>
                  </a:lnTo>
                  <a:lnTo>
                    <a:pt x="1002" y="60"/>
                  </a:lnTo>
                  <a:lnTo>
                    <a:pt x="1003" y="63"/>
                  </a:lnTo>
                  <a:lnTo>
                    <a:pt x="1003" y="64"/>
                  </a:lnTo>
                  <a:close/>
                  <a:moveTo>
                    <a:pt x="1007" y="68"/>
                  </a:moveTo>
                  <a:lnTo>
                    <a:pt x="1007" y="68"/>
                  </a:lnTo>
                  <a:lnTo>
                    <a:pt x="1005" y="67"/>
                  </a:lnTo>
                  <a:lnTo>
                    <a:pt x="1005" y="66"/>
                  </a:lnTo>
                  <a:lnTo>
                    <a:pt x="1005" y="65"/>
                  </a:lnTo>
                  <a:lnTo>
                    <a:pt x="1005" y="64"/>
                  </a:lnTo>
                  <a:lnTo>
                    <a:pt x="1007" y="66"/>
                  </a:lnTo>
                  <a:lnTo>
                    <a:pt x="1007" y="67"/>
                  </a:lnTo>
                  <a:lnTo>
                    <a:pt x="1007" y="68"/>
                  </a:lnTo>
                  <a:close/>
                  <a:moveTo>
                    <a:pt x="969" y="78"/>
                  </a:moveTo>
                  <a:lnTo>
                    <a:pt x="968" y="79"/>
                  </a:lnTo>
                  <a:lnTo>
                    <a:pt x="964" y="77"/>
                  </a:lnTo>
                  <a:lnTo>
                    <a:pt x="964" y="74"/>
                  </a:lnTo>
                  <a:lnTo>
                    <a:pt x="964" y="73"/>
                  </a:lnTo>
                  <a:lnTo>
                    <a:pt x="963" y="72"/>
                  </a:lnTo>
                  <a:lnTo>
                    <a:pt x="962" y="70"/>
                  </a:lnTo>
                  <a:lnTo>
                    <a:pt x="963" y="69"/>
                  </a:lnTo>
                  <a:lnTo>
                    <a:pt x="965" y="71"/>
                  </a:lnTo>
                  <a:lnTo>
                    <a:pt x="967" y="74"/>
                  </a:lnTo>
                  <a:lnTo>
                    <a:pt x="969" y="77"/>
                  </a:lnTo>
                  <a:lnTo>
                    <a:pt x="969" y="78"/>
                  </a:lnTo>
                  <a:close/>
                  <a:moveTo>
                    <a:pt x="714" y="83"/>
                  </a:moveTo>
                  <a:lnTo>
                    <a:pt x="714" y="84"/>
                  </a:lnTo>
                  <a:lnTo>
                    <a:pt x="711" y="82"/>
                  </a:lnTo>
                  <a:lnTo>
                    <a:pt x="710" y="80"/>
                  </a:lnTo>
                  <a:lnTo>
                    <a:pt x="710" y="78"/>
                  </a:lnTo>
                  <a:lnTo>
                    <a:pt x="714" y="78"/>
                  </a:lnTo>
                  <a:lnTo>
                    <a:pt x="715" y="79"/>
                  </a:lnTo>
                  <a:lnTo>
                    <a:pt x="714" y="83"/>
                  </a:lnTo>
                  <a:close/>
                  <a:moveTo>
                    <a:pt x="352" y="87"/>
                  </a:moveTo>
                  <a:lnTo>
                    <a:pt x="352" y="89"/>
                  </a:lnTo>
                  <a:lnTo>
                    <a:pt x="350" y="88"/>
                  </a:lnTo>
                  <a:lnTo>
                    <a:pt x="349" y="85"/>
                  </a:lnTo>
                  <a:lnTo>
                    <a:pt x="350" y="85"/>
                  </a:lnTo>
                  <a:lnTo>
                    <a:pt x="352" y="85"/>
                  </a:lnTo>
                  <a:lnTo>
                    <a:pt x="352" y="87"/>
                  </a:lnTo>
                  <a:close/>
                  <a:moveTo>
                    <a:pt x="335" y="96"/>
                  </a:moveTo>
                  <a:lnTo>
                    <a:pt x="334" y="96"/>
                  </a:lnTo>
                  <a:lnTo>
                    <a:pt x="334" y="95"/>
                  </a:lnTo>
                  <a:lnTo>
                    <a:pt x="334" y="94"/>
                  </a:lnTo>
                  <a:lnTo>
                    <a:pt x="333" y="93"/>
                  </a:lnTo>
                  <a:lnTo>
                    <a:pt x="333" y="91"/>
                  </a:lnTo>
                  <a:lnTo>
                    <a:pt x="333" y="89"/>
                  </a:lnTo>
                  <a:lnTo>
                    <a:pt x="335" y="91"/>
                  </a:lnTo>
                  <a:lnTo>
                    <a:pt x="335" y="91"/>
                  </a:lnTo>
                  <a:lnTo>
                    <a:pt x="336" y="92"/>
                  </a:lnTo>
                  <a:lnTo>
                    <a:pt x="337" y="93"/>
                  </a:lnTo>
                  <a:lnTo>
                    <a:pt x="337" y="93"/>
                  </a:lnTo>
                  <a:lnTo>
                    <a:pt x="337" y="95"/>
                  </a:lnTo>
                  <a:lnTo>
                    <a:pt x="335" y="96"/>
                  </a:lnTo>
                  <a:close/>
                  <a:moveTo>
                    <a:pt x="435" y="95"/>
                  </a:moveTo>
                  <a:lnTo>
                    <a:pt x="433" y="96"/>
                  </a:lnTo>
                  <a:lnTo>
                    <a:pt x="432" y="96"/>
                  </a:lnTo>
                  <a:lnTo>
                    <a:pt x="434" y="92"/>
                  </a:lnTo>
                  <a:lnTo>
                    <a:pt x="435" y="92"/>
                  </a:lnTo>
                  <a:lnTo>
                    <a:pt x="435" y="95"/>
                  </a:lnTo>
                  <a:close/>
                  <a:moveTo>
                    <a:pt x="40" y="112"/>
                  </a:moveTo>
                  <a:lnTo>
                    <a:pt x="38" y="112"/>
                  </a:lnTo>
                  <a:lnTo>
                    <a:pt x="37" y="111"/>
                  </a:lnTo>
                  <a:lnTo>
                    <a:pt x="35" y="110"/>
                  </a:lnTo>
                  <a:lnTo>
                    <a:pt x="26" y="105"/>
                  </a:lnTo>
                  <a:lnTo>
                    <a:pt x="24" y="105"/>
                  </a:lnTo>
                  <a:lnTo>
                    <a:pt x="22" y="103"/>
                  </a:lnTo>
                  <a:lnTo>
                    <a:pt x="19" y="103"/>
                  </a:lnTo>
                  <a:lnTo>
                    <a:pt x="17" y="99"/>
                  </a:lnTo>
                  <a:lnTo>
                    <a:pt x="16" y="98"/>
                  </a:lnTo>
                  <a:lnTo>
                    <a:pt x="18" y="96"/>
                  </a:lnTo>
                  <a:lnTo>
                    <a:pt x="19" y="94"/>
                  </a:lnTo>
                  <a:lnTo>
                    <a:pt x="22" y="95"/>
                  </a:lnTo>
                  <a:lnTo>
                    <a:pt x="25" y="99"/>
                  </a:lnTo>
                  <a:lnTo>
                    <a:pt x="28" y="100"/>
                  </a:lnTo>
                  <a:lnTo>
                    <a:pt x="30" y="100"/>
                  </a:lnTo>
                  <a:lnTo>
                    <a:pt x="32" y="102"/>
                  </a:lnTo>
                  <a:lnTo>
                    <a:pt x="39" y="107"/>
                  </a:lnTo>
                  <a:lnTo>
                    <a:pt x="39" y="109"/>
                  </a:lnTo>
                  <a:lnTo>
                    <a:pt x="40" y="110"/>
                  </a:lnTo>
                  <a:lnTo>
                    <a:pt x="40" y="112"/>
                  </a:lnTo>
                  <a:close/>
                  <a:moveTo>
                    <a:pt x="961" y="103"/>
                  </a:moveTo>
                  <a:lnTo>
                    <a:pt x="961" y="104"/>
                  </a:lnTo>
                  <a:lnTo>
                    <a:pt x="960" y="100"/>
                  </a:lnTo>
                  <a:lnTo>
                    <a:pt x="961" y="98"/>
                  </a:lnTo>
                  <a:lnTo>
                    <a:pt x="962" y="99"/>
                  </a:lnTo>
                  <a:lnTo>
                    <a:pt x="962" y="99"/>
                  </a:lnTo>
                  <a:lnTo>
                    <a:pt x="961" y="101"/>
                  </a:lnTo>
                  <a:lnTo>
                    <a:pt x="961" y="103"/>
                  </a:lnTo>
                  <a:close/>
                  <a:moveTo>
                    <a:pt x="1058" y="122"/>
                  </a:moveTo>
                  <a:lnTo>
                    <a:pt x="1053" y="123"/>
                  </a:lnTo>
                  <a:lnTo>
                    <a:pt x="1052" y="121"/>
                  </a:lnTo>
                  <a:lnTo>
                    <a:pt x="1051" y="114"/>
                  </a:lnTo>
                  <a:lnTo>
                    <a:pt x="1054" y="109"/>
                  </a:lnTo>
                  <a:lnTo>
                    <a:pt x="1059" y="105"/>
                  </a:lnTo>
                  <a:lnTo>
                    <a:pt x="1062" y="105"/>
                  </a:lnTo>
                  <a:lnTo>
                    <a:pt x="1063" y="105"/>
                  </a:lnTo>
                  <a:lnTo>
                    <a:pt x="1065" y="109"/>
                  </a:lnTo>
                  <a:lnTo>
                    <a:pt x="1064" y="116"/>
                  </a:lnTo>
                  <a:lnTo>
                    <a:pt x="1061" y="120"/>
                  </a:lnTo>
                  <a:lnTo>
                    <a:pt x="1058" y="122"/>
                  </a:lnTo>
                  <a:close/>
                  <a:moveTo>
                    <a:pt x="68" y="121"/>
                  </a:moveTo>
                  <a:lnTo>
                    <a:pt x="67" y="122"/>
                  </a:lnTo>
                  <a:lnTo>
                    <a:pt x="65" y="118"/>
                  </a:lnTo>
                  <a:lnTo>
                    <a:pt x="61" y="116"/>
                  </a:lnTo>
                  <a:lnTo>
                    <a:pt x="62" y="116"/>
                  </a:lnTo>
                  <a:lnTo>
                    <a:pt x="65" y="116"/>
                  </a:lnTo>
                  <a:lnTo>
                    <a:pt x="66" y="117"/>
                  </a:lnTo>
                  <a:lnTo>
                    <a:pt x="67" y="119"/>
                  </a:lnTo>
                  <a:lnTo>
                    <a:pt x="68" y="121"/>
                  </a:lnTo>
                  <a:close/>
                  <a:moveTo>
                    <a:pt x="1035" y="160"/>
                  </a:moveTo>
                  <a:lnTo>
                    <a:pt x="1037" y="161"/>
                  </a:lnTo>
                  <a:lnTo>
                    <a:pt x="1040" y="161"/>
                  </a:lnTo>
                  <a:lnTo>
                    <a:pt x="1041" y="159"/>
                  </a:lnTo>
                  <a:lnTo>
                    <a:pt x="1041" y="157"/>
                  </a:lnTo>
                  <a:lnTo>
                    <a:pt x="1043" y="154"/>
                  </a:lnTo>
                  <a:lnTo>
                    <a:pt x="1045" y="151"/>
                  </a:lnTo>
                  <a:lnTo>
                    <a:pt x="1047" y="151"/>
                  </a:lnTo>
                  <a:lnTo>
                    <a:pt x="1049" y="150"/>
                  </a:lnTo>
                  <a:lnTo>
                    <a:pt x="1048" y="148"/>
                  </a:lnTo>
                  <a:lnTo>
                    <a:pt x="1049" y="145"/>
                  </a:lnTo>
                  <a:lnTo>
                    <a:pt x="1051" y="143"/>
                  </a:lnTo>
                  <a:lnTo>
                    <a:pt x="1057" y="139"/>
                  </a:lnTo>
                  <a:lnTo>
                    <a:pt x="1060" y="137"/>
                  </a:lnTo>
                  <a:lnTo>
                    <a:pt x="1065" y="137"/>
                  </a:lnTo>
                  <a:lnTo>
                    <a:pt x="1066" y="139"/>
                  </a:lnTo>
                  <a:lnTo>
                    <a:pt x="1065" y="140"/>
                  </a:lnTo>
                  <a:lnTo>
                    <a:pt x="1066" y="143"/>
                  </a:lnTo>
                  <a:lnTo>
                    <a:pt x="1066" y="152"/>
                  </a:lnTo>
                  <a:lnTo>
                    <a:pt x="1065" y="153"/>
                  </a:lnTo>
                  <a:lnTo>
                    <a:pt x="1060" y="156"/>
                  </a:lnTo>
                  <a:lnTo>
                    <a:pt x="1054" y="158"/>
                  </a:lnTo>
                  <a:lnTo>
                    <a:pt x="1053" y="159"/>
                  </a:lnTo>
                  <a:lnTo>
                    <a:pt x="1052" y="161"/>
                  </a:lnTo>
                  <a:lnTo>
                    <a:pt x="1052" y="163"/>
                  </a:lnTo>
                  <a:lnTo>
                    <a:pt x="1056" y="167"/>
                  </a:lnTo>
                  <a:lnTo>
                    <a:pt x="1063" y="170"/>
                  </a:lnTo>
                  <a:lnTo>
                    <a:pt x="1064" y="171"/>
                  </a:lnTo>
                  <a:lnTo>
                    <a:pt x="1065" y="173"/>
                  </a:lnTo>
                  <a:lnTo>
                    <a:pt x="1065" y="175"/>
                  </a:lnTo>
                  <a:lnTo>
                    <a:pt x="1067" y="176"/>
                  </a:lnTo>
                  <a:lnTo>
                    <a:pt x="1070" y="177"/>
                  </a:lnTo>
                  <a:lnTo>
                    <a:pt x="1071" y="178"/>
                  </a:lnTo>
                  <a:lnTo>
                    <a:pt x="1072" y="180"/>
                  </a:lnTo>
                  <a:lnTo>
                    <a:pt x="1060" y="176"/>
                  </a:lnTo>
                  <a:lnTo>
                    <a:pt x="1058" y="174"/>
                  </a:lnTo>
                  <a:lnTo>
                    <a:pt x="1054" y="174"/>
                  </a:lnTo>
                  <a:lnTo>
                    <a:pt x="1051" y="174"/>
                  </a:lnTo>
                  <a:lnTo>
                    <a:pt x="1047" y="172"/>
                  </a:lnTo>
                  <a:lnTo>
                    <a:pt x="1043" y="172"/>
                  </a:lnTo>
                  <a:lnTo>
                    <a:pt x="1041" y="173"/>
                  </a:lnTo>
                  <a:lnTo>
                    <a:pt x="1040" y="175"/>
                  </a:lnTo>
                  <a:lnTo>
                    <a:pt x="1040" y="178"/>
                  </a:lnTo>
                  <a:lnTo>
                    <a:pt x="1041" y="180"/>
                  </a:lnTo>
                  <a:lnTo>
                    <a:pt x="1041" y="182"/>
                  </a:lnTo>
                  <a:lnTo>
                    <a:pt x="1040" y="185"/>
                  </a:lnTo>
                  <a:lnTo>
                    <a:pt x="1043" y="195"/>
                  </a:lnTo>
                  <a:lnTo>
                    <a:pt x="1046" y="202"/>
                  </a:lnTo>
                  <a:lnTo>
                    <a:pt x="1052" y="210"/>
                  </a:lnTo>
                  <a:lnTo>
                    <a:pt x="1054" y="213"/>
                  </a:lnTo>
                  <a:lnTo>
                    <a:pt x="1057" y="215"/>
                  </a:lnTo>
                  <a:lnTo>
                    <a:pt x="1052" y="214"/>
                  </a:lnTo>
                  <a:lnTo>
                    <a:pt x="1051" y="212"/>
                  </a:lnTo>
                  <a:lnTo>
                    <a:pt x="1045" y="209"/>
                  </a:lnTo>
                  <a:lnTo>
                    <a:pt x="1044" y="208"/>
                  </a:lnTo>
                  <a:lnTo>
                    <a:pt x="1040" y="200"/>
                  </a:lnTo>
                  <a:lnTo>
                    <a:pt x="1039" y="199"/>
                  </a:lnTo>
                  <a:lnTo>
                    <a:pt x="1035" y="197"/>
                  </a:lnTo>
                  <a:lnTo>
                    <a:pt x="1034" y="194"/>
                  </a:lnTo>
                  <a:lnTo>
                    <a:pt x="1033" y="192"/>
                  </a:lnTo>
                  <a:lnTo>
                    <a:pt x="1034" y="189"/>
                  </a:lnTo>
                  <a:lnTo>
                    <a:pt x="1034" y="186"/>
                  </a:lnTo>
                  <a:lnTo>
                    <a:pt x="1034" y="182"/>
                  </a:lnTo>
                  <a:lnTo>
                    <a:pt x="1034" y="178"/>
                  </a:lnTo>
                  <a:lnTo>
                    <a:pt x="1033" y="176"/>
                  </a:lnTo>
                  <a:lnTo>
                    <a:pt x="1031" y="174"/>
                  </a:lnTo>
                  <a:lnTo>
                    <a:pt x="1029" y="172"/>
                  </a:lnTo>
                  <a:lnTo>
                    <a:pt x="1029" y="167"/>
                  </a:lnTo>
                  <a:lnTo>
                    <a:pt x="1029" y="165"/>
                  </a:lnTo>
                  <a:lnTo>
                    <a:pt x="1030" y="163"/>
                  </a:lnTo>
                  <a:lnTo>
                    <a:pt x="1031" y="162"/>
                  </a:lnTo>
                  <a:lnTo>
                    <a:pt x="1031" y="160"/>
                  </a:lnTo>
                  <a:lnTo>
                    <a:pt x="1028" y="157"/>
                  </a:lnTo>
                  <a:lnTo>
                    <a:pt x="1025" y="151"/>
                  </a:lnTo>
                  <a:lnTo>
                    <a:pt x="1025" y="147"/>
                  </a:lnTo>
                  <a:lnTo>
                    <a:pt x="1029" y="140"/>
                  </a:lnTo>
                  <a:lnTo>
                    <a:pt x="1029" y="137"/>
                  </a:lnTo>
                  <a:lnTo>
                    <a:pt x="1029" y="135"/>
                  </a:lnTo>
                  <a:lnTo>
                    <a:pt x="1030" y="133"/>
                  </a:lnTo>
                  <a:lnTo>
                    <a:pt x="1032" y="129"/>
                  </a:lnTo>
                  <a:lnTo>
                    <a:pt x="1035" y="124"/>
                  </a:lnTo>
                  <a:lnTo>
                    <a:pt x="1040" y="119"/>
                  </a:lnTo>
                  <a:lnTo>
                    <a:pt x="1042" y="118"/>
                  </a:lnTo>
                  <a:lnTo>
                    <a:pt x="1045" y="117"/>
                  </a:lnTo>
                  <a:lnTo>
                    <a:pt x="1045" y="118"/>
                  </a:lnTo>
                  <a:lnTo>
                    <a:pt x="1045" y="120"/>
                  </a:lnTo>
                  <a:lnTo>
                    <a:pt x="1040" y="125"/>
                  </a:lnTo>
                  <a:lnTo>
                    <a:pt x="1040" y="126"/>
                  </a:lnTo>
                  <a:lnTo>
                    <a:pt x="1040" y="129"/>
                  </a:lnTo>
                  <a:lnTo>
                    <a:pt x="1042" y="130"/>
                  </a:lnTo>
                  <a:lnTo>
                    <a:pt x="1044" y="133"/>
                  </a:lnTo>
                  <a:lnTo>
                    <a:pt x="1045" y="137"/>
                  </a:lnTo>
                  <a:lnTo>
                    <a:pt x="1045" y="141"/>
                  </a:lnTo>
                  <a:lnTo>
                    <a:pt x="1044" y="145"/>
                  </a:lnTo>
                  <a:lnTo>
                    <a:pt x="1043" y="146"/>
                  </a:lnTo>
                  <a:lnTo>
                    <a:pt x="1040" y="150"/>
                  </a:lnTo>
                  <a:lnTo>
                    <a:pt x="1032" y="155"/>
                  </a:lnTo>
                  <a:lnTo>
                    <a:pt x="1032" y="156"/>
                  </a:lnTo>
                  <a:lnTo>
                    <a:pt x="1032" y="157"/>
                  </a:lnTo>
                  <a:lnTo>
                    <a:pt x="1034" y="159"/>
                  </a:lnTo>
                  <a:lnTo>
                    <a:pt x="1035" y="160"/>
                  </a:lnTo>
                  <a:close/>
                  <a:moveTo>
                    <a:pt x="206" y="121"/>
                  </a:moveTo>
                  <a:lnTo>
                    <a:pt x="208" y="124"/>
                  </a:lnTo>
                  <a:lnTo>
                    <a:pt x="209" y="125"/>
                  </a:lnTo>
                  <a:lnTo>
                    <a:pt x="207" y="128"/>
                  </a:lnTo>
                  <a:lnTo>
                    <a:pt x="207" y="130"/>
                  </a:lnTo>
                  <a:lnTo>
                    <a:pt x="203" y="132"/>
                  </a:lnTo>
                  <a:lnTo>
                    <a:pt x="200" y="132"/>
                  </a:lnTo>
                  <a:lnTo>
                    <a:pt x="199" y="131"/>
                  </a:lnTo>
                  <a:lnTo>
                    <a:pt x="196" y="127"/>
                  </a:lnTo>
                  <a:lnTo>
                    <a:pt x="197" y="123"/>
                  </a:lnTo>
                  <a:lnTo>
                    <a:pt x="198" y="121"/>
                  </a:lnTo>
                  <a:lnTo>
                    <a:pt x="201" y="121"/>
                  </a:lnTo>
                  <a:lnTo>
                    <a:pt x="204" y="120"/>
                  </a:lnTo>
                  <a:lnTo>
                    <a:pt x="206" y="121"/>
                  </a:lnTo>
                  <a:close/>
                  <a:moveTo>
                    <a:pt x="944" y="155"/>
                  </a:moveTo>
                  <a:lnTo>
                    <a:pt x="938" y="161"/>
                  </a:lnTo>
                  <a:lnTo>
                    <a:pt x="936" y="163"/>
                  </a:lnTo>
                  <a:lnTo>
                    <a:pt x="935" y="166"/>
                  </a:lnTo>
                  <a:lnTo>
                    <a:pt x="933" y="169"/>
                  </a:lnTo>
                  <a:lnTo>
                    <a:pt x="930" y="172"/>
                  </a:lnTo>
                  <a:lnTo>
                    <a:pt x="928" y="173"/>
                  </a:lnTo>
                  <a:lnTo>
                    <a:pt x="925" y="174"/>
                  </a:lnTo>
                  <a:lnTo>
                    <a:pt x="923" y="174"/>
                  </a:lnTo>
                  <a:lnTo>
                    <a:pt x="919" y="175"/>
                  </a:lnTo>
                  <a:lnTo>
                    <a:pt x="908" y="177"/>
                  </a:lnTo>
                  <a:lnTo>
                    <a:pt x="904" y="178"/>
                  </a:lnTo>
                  <a:lnTo>
                    <a:pt x="901" y="177"/>
                  </a:lnTo>
                  <a:lnTo>
                    <a:pt x="894" y="177"/>
                  </a:lnTo>
                  <a:lnTo>
                    <a:pt x="893" y="176"/>
                  </a:lnTo>
                  <a:lnTo>
                    <a:pt x="890" y="173"/>
                  </a:lnTo>
                  <a:lnTo>
                    <a:pt x="887" y="172"/>
                  </a:lnTo>
                  <a:lnTo>
                    <a:pt x="884" y="171"/>
                  </a:lnTo>
                  <a:lnTo>
                    <a:pt x="881" y="172"/>
                  </a:lnTo>
                  <a:lnTo>
                    <a:pt x="862" y="172"/>
                  </a:lnTo>
                  <a:lnTo>
                    <a:pt x="854" y="172"/>
                  </a:lnTo>
                  <a:lnTo>
                    <a:pt x="847" y="173"/>
                  </a:lnTo>
                  <a:lnTo>
                    <a:pt x="844" y="173"/>
                  </a:lnTo>
                  <a:lnTo>
                    <a:pt x="840" y="172"/>
                  </a:lnTo>
                  <a:lnTo>
                    <a:pt x="837" y="171"/>
                  </a:lnTo>
                  <a:lnTo>
                    <a:pt x="834" y="171"/>
                  </a:lnTo>
                  <a:lnTo>
                    <a:pt x="821" y="173"/>
                  </a:lnTo>
                  <a:lnTo>
                    <a:pt x="818" y="173"/>
                  </a:lnTo>
                  <a:lnTo>
                    <a:pt x="811" y="170"/>
                  </a:lnTo>
                  <a:lnTo>
                    <a:pt x="807" y="170"/>
                  </a:lnTo>
                  <a:lnTo>
                    <a:pt x="804" y="171"/>
                  </a:lnTo>
                  <a:lnTo>
                    <a:pt x="800" y="173"/>
                  </a:lnTo>
                  <a:lnTo>
                    <a:pt x="799" y="174"/>
                  </a:lnTo>
                  <a:lnTo>
                    <a:pt x="795" y="178"/>
                  </a:lnTo>
                  <a:lnTo>
                    <a:pt x="793" y="181"/>
                  </a:lnTo>
                  <a:lnTo>
                    <a:pt x="791" y="186"/>
                  </a:lnTo>
                  <a:lnTo>
                    <a:pt x="790" y="190"/>
                  </a:lnTo>
                  <a:lnTo>
                    <a:pt x="789" y="193"/>
                  </a:lnTo>
                  <a:lnTo>
                    <a:pt x="789" y="197"/>
                  </a:lnTo>
                  <a:lnTo>
                    <a:pt x="789" y="200"/>
                  </a:lnTo>
                  <a:lnTo>
                    <a:pt x="791" y="204"/>
                  </a:lnTo>
                  <a:lnTo>
                    <a:pt x="792" y="208"/>
                  </a:lnTo>
                  <a:lnTo>
                    <a:pt x="796" y="214"/>
                  </a:lnTo>
                  <a:lnTo>
                    <a:pt x="797" y="215"/>
                  </a:lnTo>
                  <a:lnTo>
                    <a:pt x="802" y="217"/>
                  </a:lnTo>
                  <a:lnTo>
                    <a:pt x="805" y="220"/>
                  </a:lnTo>
                  <a:lnTo>
                    <a:pt x="808" y="226"/>
                  </a:lnTo>
                  <a:lnTo>
                    <a:pt x="810" y="230"/>
                  </a:lnTo>
                  <a:lnTo>
                    <a:pt x="812" y="230"/>
                  </a:lnTo>
                  <a:lnTo>
                    <a:pt x="814" y="230"/>
                  </a:lnTo>
                  <a:lnTo>
                    <a:pt x="818" y="230"/>
                  </a:lnTo>
                  <a:lnTo>
                    <a:pt x="822" y="231"/>
                  </a:lnTo>
                  <a:lnTo>
                    <a:pt x="825" y="229"/>
                  </a:lnTo>
                  <a:lnTo>
                    <a:pt x="828" y="225"/>
                  </a:lnTo>
                  <a:lnTo>
                    <a:pt x="829" y="222"/>
                  </a:lnTo>
                  <a:lnTo>
                    <a:pt x="834" y="217"/>
                  </a:lnTo>
                  <a:lnTo>
                    <a:pt x="837" y="214"/>
                  </a:lnTo>
                  <a:lnTo>
                    <a:pt x="839" y="213"/>
                  </a:lnTo>
                  <a:lnTo>
                    <a:pt x="841" y="213"/>
                  </a:lnTo>
                  <a:lnTo>
                    <a:pt x="842" y="215"/>
                  </a:lnTo>
                  <a:lnTo>
                    <a:pt x="844" y="216"/>
                  </a:lnTo>
                  <a:lnTo>
                    <a:pt x="847" y="217"/>
                  </a:lnTo>
                  <a:lnTo>
                    <a:pt x="851" y="216"/>
                  </a:lnTo>
                  <a:lnTo>
                    <a:pt x="856" y="214"/>
                  </a:lnTo>
                  <a:lnTo>
                    <a:pt x="857" y="213"/>
                  </a:lnTo>
                  <a:lnTo>
                    <a:pt x="858" y="212"/>
                  </a:lnTo>
                  <a:lnTo>
                    <a:pt x="862" y="211"/>
                  </a:lnTo>
                  <a:lnTo>
                    <a:pt x="870" y="211"/>
                  </a:lnTo>
                  <a:lnTo>
                    <a:pt x="873" y="211"/>
                  </a:lnTo>
                  <a:lnTo>
                    <a:pt x="881" y="211"/>
                  </a:lnTo>
                  <a:lnTo>
                    <a:pt x="881" y="209"/>
                  </a:lnTo>
                  <a:lnTo>
                    <a:pt x="879" y="208"/>
                  </a:lnTo>
                  <a:lnTo>
                    <a:pt x="879" y="208"/>
                  </a:lnTo>
                  <a:lnTo>
                    <a:pt x="880" y="207"/>
                  </a:lnTo>
                  <a:lnTo>
                    <a:pt x="885" y="206"/>
                  </a:lnTo>
                  <a:lnTo>
                    <a:pt x="890" y="204"/>
                  </a:lnTo>
                  <a:lnTo>
                    <a:pt x="893" y="206"/>
                  </a:lnTo>
                  <a:lnTo>
                    <a:pt x="897" y="207"/>
                  </a:lnTo>
                  <a:lnTo>
                    <a:pt x="898" y="209"/>
                  </a:lnTo>
                  <a:lnTo>
                    <a:pt x="898" y="211"/>
                  </a:lnTo>
                  <a:lnTo>
                    <a:pt x="897" y="217"/>
                  </a:lnTo>
                  <a:lnTo>
                    <a:pt x="897" y="219"/>
                  </a:lnTo>
                  <a:lnTo>
                    <a:pt x="894" y="219"/>
                  </a:lnTo>
                  <a:lnTo>
                    <a:pt x="892" y="219"/>
                  </a:lnTo>
                  <a:lnTo>
                    <a:pt x="889" y="215"/>
                  </a:lnTo>
                  <a:lnTo>
                    <a:pt x="886" y="214"/>
                  </a:lnTo>
                  <a:lnTo>
                    <a:pt x="881" y="215"/>
                  </a:lnTo>
                  <a:lnTo>
                    <a:pt x="879" y="216"/>
                  </a:lnTo>
                  <a:lnTo>
                    <a:pt x="878" y="217"/>
                  </a:lnTo>
                  <a:lnTo>
                    <a:pt x="876" y="220"/>
                  </a:lnTo>
                  <a:lnTo>
                    <a:pt x="873" y="224"/>
                  </a:lnTo>
                  <a:lnTo>
                    <a:pt x="868" y="230"/>
                  </a:lnTo>
                  <a:lnTo>
                    <a:pt x="863" y="234"/>
                  </a:lnTo>
                  <a:lnTo>
                    <a:pt x="860" y="236"/>
                  </a:lnTo>
                  <a:lnTo>
                    <a:pt x="857" y="237"/>
                  </a:lnTo>
                  <a:lnTo>
                    <a:pt x="848" y="240"/>
                  </a:lnTo>
                  <a:lnTo>
                    <a:pt x="846" y="242"/>
                  </a:lnTo>
                  <a:lnTo>
                    <a:pt x="843" y="245"/>
                  </a:lnTo>
                  <a:lnTo>
                    <a:pt x="841" y="247"/>
                  </a:lnTo>
                  <a:lnTo>
                    <a:pt x="839" y="247"/>
                  </a:lnTo>
                  <a:lnTo>
                    <a:pt x="837" y="247"/>
                  </a:lnTo>
                  <a:lnTo>
                    <a:pt x="833" y="245"/>
                  </a:lnTo>
                  <a:lnTo>
                    <a:pt x="832" y="246"/>
                  </a:lnTo>
                  <a:lnTo>
                    <a:pt x="832" y="249"/>
                  </a:lnTo>
                  <a:lnTo>
                    <a:pt x="834" y="249"/>
                  </a:lnTo>
                  <a:lnTo>
                    <a:pt x="836" y="252"/>
                  </a:lnTo>
                  <a:lnTo>
                    <a:pt x="839" y="255"/>
                  </a:lnTo>
                  <a:lnTo>
                    <a:pt x="840" y="255"/>
                  </a:lnTo>
                  <a:lnTo>
                    <a:pt x="844" y="256"/>
                  </a:lnTo>
                  <a:lnTo>
                    <a:pt x="845" y="258"/>
                  </a:lnTo>
                  <a:lnTo>
                    <a:pt x="847" y="260"/>
                  </a:lnTo>
                  <a:lnTo>
                    <a:pt x="852" y="267"/>
                  </a:lnTo>
                  <a:lnTo>
                    <a:pt x="853" y="271"/>
                  </a:lnTo>
                  <a:lnTo>
                    <a:pt x="855" y="274"/>
                  </a:lnTo>
                  <a:lnTo>
                    <a:pt x="862" y="278"/>
                  </a:lnTo>
                  <a:lnTo>
                    <a:pt x="862" y="280"/>
                  </a:lnTo>
                  <a:lnTo>
                    <a:pt x="862" y="282"/>
                  </a:lnTo>
                  <a:lnTo>
                    <a:pt x="862" y="283"/>
                  </a:lnTo>
                  <a:lnTo>
                    <a:pt x="865" y="286"/>
                  </a:lnTo>
                  <a:lnTo>
                    <a:pt x="865" y="288"/>
                  </a:lnTo>
                  <a:lnTo>
                    <a:pt x="863" y="290"/>
                  </a:lnTo>
                  <a:lnTo>
                    <a:pt x="862" y="294"/>
                  </a:lnTo>
                  <a:lnTo>
                    <a:pt x="861" y="298"/>
                  </a:lnTo>
                  <a:lnTo>
                    <a:pt x="860" y="300"/>
                  </a:lnTo>
                  <a:lnTo>
                    <a:pt x="860" y="301"/>
                  </a:lnTo>
                  <a:lnTo>
                    <a:pt x="862" y="302"/>
                  </a:lnTo>
                  <a:lnTo>
                    <a:pt x="863" y="304"/>
                  </a:lnTo>
                  <a:lnTo>
                    <a:pt x="865" y="304"/>
                  </a:lnTo>
                  <a:lnTo>
                    <a:pt x="867" y="305"/>
                  </a:lnTo>
                  <a:lnTo>
                    <a:pt x="870" y="308"/>
                  </a:lnTo>
                  <a:lnTo>
                    <a:pt x="871" y="310"/>
                  </a:lnTo>
                  <a:lnTo>
                    <a:pt x="872" y="311"/>
                  </a:lnTo>
                  <a:lnTo>
                    <a:pt x="872" y="313"/>
                  </a:lnTo>
                  <a:lnTo>
                    <a:pt x="873" y="314"/>
                  </a:lnTo>
                  <a:lnTo>
                    <a:pt x="875" y="316"/>
                  </a:lnTo>
                  <a:lnTo>
                    <a:pt x="876" y="317"/>
                  </a:lnTo>
                  <a:lnTo>
                    <a:pt x="877" y="316"/>
                  </a:lnTo>
                  <a:lnTo>
                    <a:pt x="878" y="315"/>
                  </a:lnTo>
                  <a:lnTo>
                    <a:pt x="879" y="315"/>
                  </a:lnTo>
                  <a:lnTo>
                    <a:pt x="881" y="317"/>
                  </a:lnTo>
                  <a:lnTo>
                    <a:pt x="881" y="319"/>
                  </a:lnTo>
                  <a:lnTo>
                    <a:pt x="881" y="321"/>
                  </a:lnTo>
                  <a:lnTo>
                    <a:pt x="881" y="324"/>
                  </a:lnTo>
                  <a:lnTo>
                    <a:pt x="880" y="326"/>
                  </a:lnTo>
                  <a:lnTo>
                    <a:pt x="879" y="326"/>
                  </a:lnTo>
                  <a:lnTo>
                    <a:pt x="876" y="324"/>
                  </a:lnTo>
                  <a:lnTo>
                    <a:pt x="875" y="325"/>
                  </a:lnTo>
                  <a:lnTo>
                    <a:pt x="876" y="326"/>
                  </a:lnTo>
                  <a:lnTo>
                    <a:pt x="874" y="327"/>
                  </a:lnTo>
                  <a:lnTo>
                    <a:pt x="872" y="327"/>
                  </a:lnTo>
                  <a:lnTo>
                    <a:pt x="868" y="327"/>
                  </a:lnTo>
                  <a:lnTo>
                    <a:pt x="859" y="329"/>
                  </a:lnTo>
                  <a:lnTo>
                    <a:pt x="856" y="330"/>
                  </a:lnTo>
                  <a:lnTo>
                    <a:pt x="854" y="333"/>
                  </a:lnTo>
                  <a:lnTo>
                    <a:pt x="854" y="335"/>
                  </a:lnTo>
                  <a:lnTo>
                    <a:pt x="855" y="339"/>
                  </a:lnTo>
                  <a:lnTo>
                    <a:pt x="854" y="340"/>
                  </a:lnTo>
                  <a:lnTo>
                    <a:pt x="850" y="340"/>
                  </a:lnTo>
                  <a:lnTo>
                    <a:pt x="845" y="339"/>
                  </a:lnTo>
                  <a:lnTo>
                    <a:pt x="841" y="339"/>
                  </a:lnTo>
                  <a:lnTo>
                    <a:pt x="840" y="337"/>
                  </a:lnTo>
                  <a:lnTo>
                    <a:pt x="837" y="335"/>
                  </a:lnTo>
                  <a:lnTo>
                    <a:pt x="836" y="332"/>
                  </a:lnTo>
                  <a:lnTo>
                    <a:pt x="838" y="323"/>
                  </a:lnTo>
                  <a:lnTo>
                    <a:pt x="838" y="321"/>
                  </a:lnTo>
                  <a:lnTo>
                    <a:pt x="839" y="320"/>
                  </a:lnTo>
                  <a:lnTo>
                    <a:pt x="840" y="318"/>
                  </a:lnTo>
                  <a:lnTo>
                    <a:pt x="840" y="317"/>
                  </a:lnTo>
                  <a:lnTo>
                    <a:pt x="838" y="314"/>
                  </a:lnTo>
                  <a:lnTo>
                    <a:pt x="834" y="313"/>
                  </a:lnTo>
                  <a:lnTo>
                    <a:pt x="830" y="311"/>
                  </a:lnTo>
                  <a:lnTo>
                    <a:pt x="818" y="299"/>
                  </a:lnTo>
                  <a:lnTo>
                    <a:pt x="817" y="298"/>
                  </a:lnTo>
                  <a:lnTo>
                    <a:pt x="817" y="296"/>
                  </a:lnTo>
                  <a:lnTo>
                    <a:pt x="818" y="294"/>
                  </a:lnTo>
                  <a:lnTo>
                    <a:pt x="822" y="288"/>
                  </a:lnTo>
                  <a:lnTo>
                    <a:pt x="823" y="287"/>
                  </a:lnTo>
                  <a:lnTo>
                    <a:pt x="823" y="282"/>
                  </a:lnTo>
                  <a:lnTo>
                    <a:pt x="823" y="278"/>
                  </a:lnTo>
                  <a:lnTo>
                    <a:pt x="823" y="274"/>
                  </a:lnTo>
                  <a:lnTo>
                    <a:pt x="820" y="271"/>
                  </a:lnTo>
                  <a:lnTo>
                    <a:pt x="817" y="271"/>
                  </a:lnTo>
                  <a:lnTo>
                    <a:pt x="813" y="271"/>
                  </a:lnTo>
                  <a:lnTo>
                    <a:pt x="810" y="271"/>
                  </a:lnTo>
                  <a:lnTo>
                    <a:pt x="806" y="273"/>
                  </a:lnTo>
                  <a:lnTo>
                    <a:pt x="800" y="277"/>
                  </a:lnTo>
                  <a:lnTo>
                    <a:pt x="797" y="280"/>
                  </a:lnTo>
                  <a:lnTo>
                    <a:pt x="797" y="283"/>
                  </a:lnTo>
                  <a:lnTo>
                    <a:pt x="799" y="287"/>
                  </a:lnTo>
                  <a:lnTo>
                    <a:pt x="800" y="289"/>
                  </a:lnTo>
                  <a:lnTo>
                    <a:pt x="801" y="293"/>
                  </a:lnTo>
                  <a:lnTo>
                    <a:pt x="803" y="304"/>
                  </a:lnTo>
                  <a:lnTo>
                    <a:pt x="803" y="305"/>
                  </a:lnTo>
                  <a:lnTo>
                    <a:pt x="801" y="308"/>
                  </a:lnTo>
                  <a:lnTo>
                    <a:pt x="800" y="316"/>
                  </a:lnTo>
                  <a:lnTo>
                    <a:pt x="801" y="326"/>
                  </a:lnTo>
                  <a:lnTo>
                    <a:pt x="802" y="333"/>
                  </a:lnTo>
                  <a:lnTo>
                    <a:pt x="802" y="336"/>
                  </a:lnTo>
                  <a:lnTo>
                    <a:pt x="799" y="344"/>
                  </a:lnTo>
                  <a:lnTo>
                    <a:pt x="798" y="348"/>
                  </a:lnTo>
                  <a:lnTo>
                    <a:pt x="797" y="349"/>
                  </a:lnTo>
                  <a:lnTo>
                    <a:pt x="801" y="357"/>
                  </a:lnTo>
                  <a:lnTo>
                    <a:pt x="802" y="360"/>
                  </a:lnTo>
                  <a:lnTo>
                    <a:pt x="802" y="364"/>
                  </a:lnTo>
                  <a:lnTo>
                    <a:pt x="799" y="362"/>
                  </a:lnTo>
                  <a:lnTo>
                    <a:pt x="797" y="362"/>
                  </a:lnTo>
                  <a:lnTo>
                    <a:pt x="795" y="363"/>
                  </a:lnTo>
                  <a:lnTo>
                    <a:pt x="791" y="364"/>
                  </a:lnTo>
                  <a:lnTo>
                    <a:pt x="787" y="364"/>
                  </a:lnTo>
                  <a:lnTo>
                    <a:pt x="786" y="364"/>
                  </a:lnTo>
                  <a:lnTo>
                    <a:pt x="783" y="366"/>
                  </a:lnTo>
                  <a:lnTo>
                    <a:pt x="782" y="367"/>
                  </a:lnTo>
                  <a:lnTo>
                    <a:pt x="780" y="367"/>
                  </a:lnTo>
                  <a:lnTo>
                    <a:pt x="775" y="365"/>
                  </a:lnTo>
                  <a:lnTo>
                    <a:pt x="772" y="362"/>
                  </a:lnTo>
                  <a:lnTo>
                    <a:pt x="769" y="359"/>
                  </a:lnTo>
                  <a:lnTo>
                    <a:pt x="769" y="355"/>
                  </a:lnTo>
                  <a:lnTo>
                    <a:pt x="769" y="351"/>
                  </a:lnTo>
                  <a:lnTo>
                    <a:pt x="771" y="348"/>
                  </a:lnTo>
                  <a:lnTo>
                    <a:pt x="773" y="341"/>
                  </a:lnTo>
                  <a:lnTo>
                    <a:pt x="773" y="336"/>
                  </a:lnTo>
                  <a:lnTo>
                    <a:pt x="774" y="334"/>
                  </a:lnTo>
                  <a:lnTo>
                    <a:pt x="776" y="330"/>
                  </a:lnTo>
                  <a:lnTo>
                    <a:pt x="777" y="327"/>
                  </a:lnTo>
                  <a:lnTo>
                    <a:pt x="777" y="315"/>
                  </a:lnTo>
                  <a:lnTo>
                    <a:pt x="777" y="313"/>
                  </a:lnTo>
                  <a:lnTo>
                    <a:pt x="772" y="306"/>
                  </a:lnTo>
                  <a:lnTo>
                    <a:pt x="772" y="305"/>
                  </a:lnTo>
                  <a:lnTo>
                    <a:pt x="772" y="303"/>
                  </a:lnTo>
                  <a:lnTo>
                    <a:pt x="772" y="301"/>
                  </a:lnTo>
                  <a:lnTo>
                    <a:pt x="773" y="299"/>
                  </a:lnTo>
                  <a:lnTo>
                    <a:pt x="772" y="298"/>
                  </a:lnTo>
                  <a:lnTo>
                    <a:pt x="771" y="297"/>
                  </a:lnTo>
                  <a:lnTo>
                    <a:pt x="769" y="296"/>
                  </a:lnTo>
                  <a:lnTo>
                    <a:pt x="765" y="297"/>
                  </a:lnTo>
                  <a:lnTo>
                    <a:pt x="757" y="299"/>
                  </a:lnTo>
                  <a:lnTo>
                    <a:pt x="755" y="297"/>
                  </a:lnTo>
                  <a:lnTo>
                    <a:pt x="753" y="294"/>
                  </a:lnTo>
                  <a:lnTo>
                    <a:pt x="752" y="291"/>
                  </a:lnTo>
                  <a:lnTo>
                    <a:pt x="751" y="287"/>
                  </a:lnTo>
                  <a:lnTo>
                    <a:pt x="752" y="283"/>
                  </a:lnTo>
                  <a:lnTo>
                    <a:pt x="752" y="279"/>
                  </a:lnTo>
                  <a:lnTo>
                    <a:pt x="752" y="277"/>
                  </a:lnTo>
                  <a:lnTo>
                    <a:pt x="750" y="274"/>
                  </a:lnTo>
                  <a:lnTo>
                    <a:pt x="750" y="273"/>
                  </a:lnTo>
                  <a:lnTo>
                    <a:pt x="751" y="272"/>
                  </a:lnTo>
                  <a:lnTo>
                    <a:pt x="752" y="271"/>
                  </a:lnTo>
                  <a:lnTo>
                    <a:pt x="754" y="270"/>
                  </a:lnTo>
                  <a:lnTo>
                    <a:pt x="756" y="269"/>
                  </a:lnTo>
                  <a:lnTo>
                    <a:pt x="760" y="265"/>
                  </a:lnTo>
                  <a:lnTo>
                    <a:pt x="761" y="262"/>
                  </a:lnTo>
                  <a:lnTo>
                    <a:pt x="761" y="258"/>
                  </a:lnTo>
                  <a:lnTo>
                    <a:pt x="763" y="255"/>
                  </a:lnTo>
                  <a:lnTo>
                    <a:pt x="765" y="251"/>
                  </a:lnTo>
                  <a:lnTo>
                    <a:pt x="767" y="248"/>
                  </a:lnTo>
                  <a:lnTo>
                    <a:pt x="768" y="244"/>
                  </a:lnTo>
                  <a:lnTo>
                    <a:pt x="767" y="239"/>
                  </a:lnTo>
                  <a:lnTo>
                    <a:pt x="767" y="237"/>
                  </a:lnTo>
                  <a:lnTo>
                    <a:pt x="767" y="234"/>
                  </a:lnTo>
                  <a:lnTo>
                    <a:pt x="767" y="231"/>
                  </a:lnTo>
                  <a:lnTo>
                    <a:pt x="769" y="226"/>
                  </a:lnTo>
                  <a:lnTo>
                    <a:pt x="773" y="215"/>
                  </a:lnTo>
                  <a:lnTo>
                    <a:pt x="778" y="209"/>
                  </a:lnTo>
                  <a:lnTo>
                    <a:pt x="780" y="208"/>
                  </a:lnTo>
                  <a:lnTo>
                    <a:pt x="782" y="211"/>
                  </a:lnTo>
                  <a:lnTo>
                    <a:pt x="784" y="214"/>
                  </a:lnTo>
                  <a:lnTo>
                    <a:pt x="784" y="211"/>
                  </a:lnTo>
                  <a:lnTo>
                    <a:pt x="783" y="208"/>
                  </a:lnTo>
                  <a:lnTo>
                    <a:pt x="782" y="202"/>
                  </a:lnTo>
                  <a:lnTo>
                    <a:pt x="780" y="190"/>
                  </a:lnTo>
                  <a:lnTo>
                    <a:pt x="780" y="189"/>
                  </a:lnTo>
                  <a:lnTo>
                    <a:pt x="782" y="189"/>
                  </a:lnTo>
                  <a:lnTo>
                    <a:pt x="783" y="187"/>
                  </a:lnTo>
                  <a:lnTo>
                    <a:pt x="784" y="186"/>
                  </a:lnTo>
                  <a:lnTo>
                    <a:pt x="783" y="181"/>
                  </a:lnTo>
                  <a:lnTo>
                    <a:pt x="783" y="179"/>
                  </a:lnTo>
                  <a:lnTo>
                    <a:pt x="786" y="173"/>
                  </a:lnTo>
                  <a:lnTo>
                    <a:pt x="789" y="170"/>
                  </a:lnTo>
                  <a:lnTo>
                    <a:pt x="790" y="169"/>
                  </a:lnTo>
                  <a:lnTo>
                    <a:pt x="791" y="165"/>
                  </a:lnTo>
                  <a:lnTo>
                    <a:pt x="792" y="163"/>
                  </a:lnTo>
                  <a:lnTo>
                    <a:pt x="794" y="162"/>
                  </a:lnTo>
                  <a:lnTo>
                    <a:pt x="796" y="159"/>
                  </a:lnTo>
                  <a:lnTo>
                    <a:pt x="797" y="156"/>
                  </a:lnTo>
                  <a:lnTo>
                    <a:pt x="798" y="156"/>
                  </a:lnTo>
                  <a:lnTo>
                    <a:pt x="799" y="156"/>
                  </a:lnTo>
                  <a:lnTo>
                    <a:pt x="800" y="159"/>
                  </a:lnTo>
                  <a:lnTo>
                    <a:pt x="802" y="160"/>
                  </a:lnTo>
                  <a:lnTo>
                    <a:pt x="805" y="161"/>
                  </a:lnTo>
                  <a:lnTo>
                    <a:pt x="808" y="160"/>
                  </a:lnTo>
                  <a:lnTo>
                    <a:pt x="808" y="158"/>
                  </a:lnTo>
                  <a:lnTo>
                    <a:pt x="810" y="157"/>
                  </a:lnTo>
                  <a:lnTo>
                    <a:pt x="812" y="156"/>
                  </a:lnTo>
                  <a:lnTo>
                    <a:pt x="813" y="154"/>
                  </a:lnTo>
                  <a:lnTo>
                    <a:pt x="815" y="151"/>
                  </a:lnTo>
                  <a:lnTo>
                    <a:pt x="816" y="147"/>
                  </a:lnTo>
                  <a:lnTo>
                    <a:pt x="818" y="146"/>
                  </a:lnTo>
                  <a:lnTo>
                    <a:pt x="819" y="145"/>
                  </a:lnTo>
                  <a:lnTo>
                    <a:pt x="821" y="145"/>
                  </a:lnTo>
                  <a:lnTo>
                    <a:pt x="823" y="145"/>
                  </a:lnTo>
                  <a:lnTo>
                    <a:pt x="828" y="147"/>
                  </a:lnTo>
                  <a:lnTo>
                    <a:pt x="829" y="147"/>
                  </a:lnTo>
                  <a:lnTo>
                    <a:pt x="832" y="147"/>
                  </a:lnTo>
                  <a:lnTo>
                    <a:pt x="834" y="148"/>
                  </a:lnTo>
                  <a:lnTo>
                    <a:pt x="835" y="148"/>
                  </a:lnTo>
                  <a:lnTo>
                    <a:pt x="835" y="150"/>
                  </a:lnTo>
                  <a:lnTo>
                    <a:pt x="837" y="152"/>
                  </a:lnTo>
                  <a:lnTo>
                    <a:pt x="838" y="152"/>
                  </a:lnTo>
                  <a:lnTo>
                    <a:pt x="840" y="153"/>
                  </a:lnTo>
                  <a:lnTo>
                    <a:pt x="848" y="152"/>
                  </a:lnTo>
                  <a:lnTo>
                    <a:pt x="856" y="154"/>
                  </a:lnTo>
                  <a:lnTo>
                    <a:pt x="867" y="154"/>
                  </a:lnTo>
                  <a:lnTo>
                    <a:pt x="870" y="156"/>
                  </a:lnTo>
                  <a:lnTo>
                    <a:pt x="873" y="157"/>
                  </a:lnTo>
                  <a:lnTo>
                    <a:pt x="877" y="159"/>
                  </a:lnTo>
                  <a:lnTo>
                    <a:pt x="879" y="160"/>
                  </a:lnTo>
                  <a:lnTo>
                    <a:pt x="881" y="160"/>
                  </a:lnTo>
                  <a:lnTo>
                    <a:pt x="883" y="157"/>
                  </a:lnTo>
                  <a:lnTo>
                    <a:pt x="885" y="157"/>
                  </a:lnTo>
                  <a:lnTo>
                    <a:pt x="886" y="157"/>
                  </a:lnTo>
                  <a:lnTo>
                    <a:pt x="893" y="157"/>
                  </a:lnTo>
                  <a:lnTo>
                    <a:pt x="911" y="161"/>
                  </a:lnTo>
                  <a:lnTo>
                    <a:pt x="914" y="160"/>
                  </a:lnTo>
                  <a:lnTo>
                    <a:pt x="925" y="154"/>
                  </a:lnTo>
                  <a:lnTo>
                    <a:pt x="929" y="150"/>
                  </a:lnTo>
                  <a:lnTo>
                    <a:pt x="933" y="148"/>
                  </a:lnTo>
                  <a:lnTo>
                    <a:pt x="934" y="146"/>
                  </a:lnTo>
                  <a:lnTo>
                    <a:pt x="935" y="143"/>
                  </a:lnTo>
                  <a:lnTo>
                    <a:pt x="937" y="142"/>
                  </a:lnTo>
                  <a:lnTo>
                    <a:pt x="940" y="141"/>
                  </a:lnTo>
                  <a:lnTo>
                    <a:pt x="941" y="140"/>
                  </a:lnTo>
                  <a:lnTo>
                    <a:pt x="944" y="137"/>
                  </a:lnTo>
                  <a:lnTo>
                    <a:pt x="946" y="134"/>
                  </a:lnTo>
                  <a:lnTo>
                    <a:pt x="948" y="133"/>
                  </a:lnTo>
                  <a:lnTo>
                    <a:pt x="951" y="134"/>
                  </a:lnTo>
                  <a:lnTo>
                    <a:pt x="953" y="135"/>
                  </a:lnTo>
                  <a:lnTo>
                    <a:pt x="955" y="139"/>
                  </a:lnTo>
                  <a:lnTo>
                    <a:pt x="955" y="140"/>
                  </a:lnTo>
                  <a:lnTo>
                    <a:pt x="952" y="142"/>
                  </a:lnTo>
                  <a:lnTo>
                    <a:pt x="951" y="143"/>
                  </a:lnTo>
                  <a:lnTo>
                    <a:pt x="949" y="150"/>
                  </a:lnTo>
                  <a:lnTo>
                    <a:pt x="947" y="152"/>
                  </a:lnTo>
                  <a:lnTo>
                    <a:pt x="944" y="155"/>
                  </a:lnTo>
                  <a:close/>
                  <a:moveTo>
                    <a:pt x="231" y="140"/>
                  </a:moveTo>
                  <a:lnTo>
                    <a:pt x="232" y="145"/>
                  </a:lnTo>
                  <a:lnTo>
                    <a:pt x="229" y="143"/>
                  </a:lnTo>
                  <a:lnTo>
                    <a:pt x="227" y="142"/>
                  </a:lnTo>
                  <a:lnTo>
                    <a:pt x="224" y="141"/>
                  </a:lnTo>
                  <a:lnTo>
                    <a:pt x="221" y="140"/>
                  </a:lnTo>
                  <a:lnTo>
                    <a:pt x="218" y="139"/>
                  </a:lnTo>
                  <a:lnTo>
                    <a:pt x="216" y="137"/>
                  </a:lnTo>
                  <a:lnTo>
                    <a:pt x="216" y="137"/>
                  </a:lnTo>
                  <a:lnTo>
                    <a:pt x="216" y="136"/>
                  </a:lnTo>
                  <a:lnTo>
                    <a:pt x="217" y="135"/>
                  </a:lnTo>
                  <a:lnTo>
                    <a:pt x="231" y="139"/>
                  </a:lnTo>
                  <a:lnTo>
                    <a:pt x="231" y="140"/>
                  </a:lnTo>
                  <a:close/>
                  <a:moveTo>
                    <a:pt x="72" y="140"/>
                  </a:moveTo>
                  <a:lnTo>
                    <a:pt x="80" y="150"/>
                  </a:lnTo>
                  <a:lnTo>
                    <a:pt x="82" y="151"/>
                  </a:lnTo>
                  <a:lnTo>
                    <a:pt x="86" y="154"/>
                  </a:lnTo>
                  <a:lnTo>
                    <a:pt x="87" y="156"/>
                  </a:lnTo>
                  <a:lnTo>
                    <a:pt x="86" y="159"/>
                  </a:lnTo>
                  <a:lnTo>
                    <a:pt x="85" y="167"/>
                  </a:lnTo>
                  <a:lnTo>
                    <a:pt x="84" y="169"/>
                  </a:lnTo>
                  <a:lnTo>
                    <a:pt x="79" y="168"/>
                  </a:lnTo>
                  <a:lnTo>
                    <a:pt x="79" y="167"/>
                  </a:lnTo>
                  <a:lnTo>
                    <a:pt x="77" y="161"/>
                  </a:lnTo>
                  <a:lnTo>
                    <a:pt x="72" y="157"/>
                  </a:lnTo>
                  <a:lnTo>
                    <a:pt x="70" y="157"/>
                  </a:lnTo>
                  <a:lnTo>
                    <a:pt x="69" y="153"/>
                  </a:lnTo>
                  <a:lnTo>
                    <a:pt x="67" y="150"/>
                  </a:lnTo>
                  <a:lnTo>
                    <a:pt x="60" y="141"/>
                  </a:lnTo>
                  <a:lnTo>
                    <a:pt x="65" y="141"/>
                  </a:lnTo>
                  <a:lnTo>
                    <a:pt x="67" y="140"/>
                  </a:lnTo>
                  <a:lnTo>
                    <a:pt x="68" y="139"/>
                  </a:lnTo>
                  <a:lnTo>
                    <a:pt x="69" y="138"/>
                  </a:lnTo>
                  <a:lnTo>
                    <a:pt x="72" y="140"/>
                  </a:lnTo>
                  <a:close/>
                  <a:moveTo>
                    <a:pt x="229" y="156"/>
                  </a:moveTo>
                  <a:lnTo>
                    <a:pt x="227" y="156"/>
                  </a:lnTo>
                  <a:lnTo>
                    <a:pt x="226" y="155"/>
                  </a:lnTo>
                  <a:lnTo>
                    <a:pt x="224" y="152"/>
                  </a:lnTo>
                  <a:lnTo>
                    <a:pt x="224" y="151"/>
                  </a:lnTo>
                  <a:lnTo>
                    <a:pt x="223" y="147"/>
                  </a:lnTo>
                  <a:lnTo>
                    <a:pt x="222" y="144"/>
                  </a:lnTo>
                  <a:lnTo>
                    <a:pt x="224" y="143"/>
                  </a:lnTo>
                  <a:lnTo>
                    <a:pt x="224" y="143"/>
                  </a:lnTo>
                  <a:lnTo>
                    <a:pt x="227" y="144"/>
                  </a:lnTo>
                  <a:lnTo>
                    <a:pt x="229" y="147"/>
                  </a:lnTo>
                  <a:lnTo>
                    <a:pt x="230" y="148"/>
                  </a:lnTo>
                  <a:lnTo>
                    <a:pt x="230" y="150"/>
                  </a:lnTo>
                  <a:lnTo>
                    <a:pt x="229" y="153"/>
                  </a:lnTo>
                  <a:lnTo>
                    <a:pt x="229" y="156"/>
                  </a:lnTo>
                  <a:close/>
                  <a:moveTo>
                    <a:pt x="298" y="148"/>
                  </a:moveTo>
                  <a:lnTo>
                    <a:pt x="298" y="151"/>
                  </a:lnTo>
                  <a:lnTo>
                    <a:pt x="300" y="152"/>
                  </a:lnTo>
                  <a:lnTo>
                    <a:pt x="300" y="154"/>
                  </a:lnTo>
                  <a:lnTo>
                    <a:pt x="300" y="156"/>
                  </a:lnTo>
                  <a:lnTo>
                    <a:pt x="298" y="160"/>
                  </a:lnTo>
                  <a:lnTo>
                    <a:pt x="298" y="161"/>
                  </a:lnTo>
                  <a:lnTo>
                    <a:pt x="295" y="160"/>
                  </a:lnTo>
                  <a:lnTo>
                    <a:pt x="295" y="159"/>
                  </a:lnTo>
                  <a:lnTo>
                    <a:pt x="294" y="158"/>
                  </a:lnTo>
                  <a:lnTo>
                    <a:pt x="295" y="157"/>
                  </a:lnTo>
                  <a:lnTo>
                    <a:pt x="293" y="157"/>
                  </a:lnTo>
                  <a:lnTo>
                    <a:pt x="294" y="155"/>
                  </a:lnTo>
                  <a:lnTo>
                    <a:pt x="294" y="154"/>
                  </a:lnTo>
                  <a:lnTo>
                    <a:pt x="289" y="154"/>
                  </a:lnTo>
                  <a:lnTo>
                    <a:pt x="287" y="155"/>
                  </a:lnTo>
                  <a:lnTo>
                    <a:pt x="287" y="152"/>
                  </a:lnTo>
                  <a:lnTo>
                    <a:pt x="287" y="152"/>
                  </a:lnTo>
                  <a:lnTo>
                    <a:pt x="291" y="150"/>
                  </a:lnTo>
                  <a:lnTo>
                    <a:pt x="293" y="149"/>
                  </a:lnTo>
                  <a:lnTo>
                    <a:pt x="295" y="150"/>
                  </a:lnTo>
                  <a:lnTo>
                    <a:pt x="298" y="148"/>
                  </a:lnTo>
                  <a:close/>
                  <a:moveTo>
                    <a:pt x="280" y="150"/>
                  </a:moveTo>
                  <a:lnTo>
                    <a:pt x="282" y="151"/>
                  </a:lnTo>
                  <a:lnTo>
                    <a:pt x="284" y="150"/>
                  </a:lnTo>
                  <a:lnTo>
                    <a:pt x="284" y="151"/>
                  </a:lnTo>
                  <a:lnTo>
                    <a:pt x="283" y="152"/>
                  </a:lnTo>
                  <a:lnTo>
                    <a:pt x="281" y="156"/>
                  </a:lnTo>
                  <a:lnTo>
                    <a:pt x="278" y="155"/>
                  </a:lnTo>
                  <a:lnTo>
                    <a:pt x="278" y="154"/>
                  </a:lnTo>
                  <a:lnTo>
                    <a:pt x="277" y="153"/>
                  </a:lnTo>
                  <a:lnTo>
                    <a:pt x="278" y="152"/>
                  </a:lnTo>
                  <a:lnTo>
                    <a:pt x="278" y="151"/>
                  </a:lnTo>
                  <a:lnTo>
                    <a:pt x="279" y="151"/>
                  </a:lnTo>
                  <a:lnTo>
                    <a:pt x="280" y="150"/>
                  </a:lnTo>
                  <a:close/>
                  <a:moveTo>
                    <a:pt x="253" y="159"/>
                  </a:moveTo>
                  <a:lnTo>
                    <a:pt x="252" y="160"/>
                  </a:lnTo>
                  <a:lnTo>
                    <a:pt x="250" y="160"/>
                  </a:lnTo>
                  <a:lnTo>
                    <a:pt x="248" y="159"/>
                  </a:lnTo>
                  <a:lnTo>
                    <a:pt x="246" y="157"/>
                  </a:lnTo>
                  <a:lnTo>
                    <a:pt x="244" y="155"/>
                  </a:lnTo>
                  <a:lnTo>
                    <a:pt x="241" y="154"/>
                  </a:lnTo>
                  <a:lnTo>
                    <a:pt x="238" y="154"/>
                  </a:lnTo>
                  <a:lnTo>
                    <a:pt x="238" y="153"/>
                  </a:lnTo>
                  <a:lnTo>
                    <a:pt x="238" y="150"/>
                  </a:lnTo>
                  <a:lnTo>
                    <a:pt x="241" y="150"/>
                  </a:lnTo>
                  <a:lnTo>
                    <a:pt x="248" y="153"/>
                  </a:lnTo>
                  <a:lnTo>
                    <a:pt x="249" y="155"/>
                  </a:lnTo>
                  <a:lnTo>
                    <a:pt x="253" y="159"/>
                  </a:lnTo>
                  <a:close/>
                  <a:moveTo>
                    <a:pt x="261" y="154"/>
                  </a:moveTo>
                  <a:lnTo>
                    <a:pt x="261" y="156"/>
                  </a:lnTo>
                  <a:lnTo>
                    <a:pt x="259" y="155"/>
                  </a:lnTo>
                  <a:lnTo>
                    <a:pt x="257" y="153"/>
                  </a:lnTo>
                  <a:lnTo>
                    <a:pt x="259" y="151"/>
                  </a:lnTo>
                  <a:lnTo>
                    <a:pt x="259" y="151"/>
                  </a:lnTo>
                  <a:lnTo>
                    <a:pt x="260" y="152"/>
                  </a:lnTo>
                  <a:lnTo>
                    <a:pt x="261" y="154"/>
                  </a:lnTo>
                  <a:close/>
                  <a:moveTo>
                    <a:pt x="248" y="163"/>
                  </a:moveTo>
                  <a:lnTo>
                    <a:pt x="248" y="164"/>
                  </a:lnTo>
                  <a:lnTo>
                    <a:pt x="246" y="163"/>
                  </a:lnTo>
                  <a:lnTo>
                    <a:pt x="240" y="162"/>
                  </a:lnTo>
                  <a:lnTo>
                    <a:pt x="238" y="162"/>
                  </a:lnTo>
                  <a:lnTo>
                    <a:pt x="233" y="161"/>
                  </a:lnTo>
                  <a:lnTo>
                    <a:pt x="231" y="160"/>
                  </a:lnTo>
                  <a:lnTo>
                    <a:pt x="230" y="159"/>
                  </a:lnTo>
                  <a:lnTo>
                    <a:pt x="231" y="157"/>
                  </a:lnTo>
                  <a:lnTo>
                    <a:pt x="231" y="156"/>
                  </a:lnTo>
                  <a:lnTo>
                    <a:pt x="232" y="152"/>
                  </a:lnTo>
                  <a:lnTo>
                    <a:pt x="233" y="151"/>
                  </a:lnTo>
                  <a:lnTo>
                    <a:pt x="235" y="153"/>
                  </a:lnTo>
                  <a:lnTo>
                    <a:pt x="238" y="156"/>
                  </a:lnTo>
                  <a:lnTo>
                    <a:pt x="240" y="156"/>
                  </a:lnTo>
                  <a:lnTo>
                    <a:pt x="246" y="159"/>
                  </a:lnTo>
                  <a:lnTo>
                    <a:pt x="248" y="160"/>
                  </a:lnTo>
                  <a:lnTo>
                    <a:pt x="248" y="163"/>
                  </a:lnTo>
                  <a:close/>
                  <a:moveTo>
                    <a:pt x="287" y="161"/>
                  </a:moveTo>
                  <a:lnTo>
                    <a:pt x="285" y="161"/>
                  </a:lnTo>
                  <a:lnTo>
                    <a:pt x="283" y="159"/>
                  </a:lnTo>
                  <a:lnTo>
                    <a:pt x="283" y="158"/>
                  </a:lnTo>
                  <a:lnTo>
                    <a:pt x="283" y="157"/>
                  </a:lnTo>
                  <a:lnTo>
                    <a:pt x="283" y="157"/>
                  </a:lnTo>
                  <a:lnTo>
                    <a:pt x="285" y="159"/>
                  </a:lnTo>
                  <a:lnTo>
                    <a:pt x="287" y="159"/>
                  </a:lnTo>
                  <a:lnTo>
                    <a:pt x="287" y="161"/>
                  </a:lnTo>
                  <a:close/>
                  <a:moveTo>
                    <a:pt x="274" y="162"/>
                  </a:moveTo>
                  <a:lnTo>
                    <a:pt x="274" y="162"/>
                  </a:lnTo>
                  <a:lnTo>
                    <a:pt x="271" y="161"/>
                  </a:lnTo>
                  <a:lnTo>
                    <a:pt x="271" y="159"/>
                  </a:lnTo>
                  <a:lnTo>
                    <a:pt x="272" y="159"/>
                  </a:lnTo>
                  <a:lnTo>
                    <a:pt x="273" y="160"/>
                  </a:lnTo>
                  <a:lnTo>
                    <a:pt x="274" y="162"/>
                  </a:lnTo>
                  <a:close/>
                  <a:moveTo>
                    <a:pt x="262" y="166"/>
                  </a:moveTo>
                  <a:lnTo>
                    <a:pt x="261" y="166"/>
                  </a:lnTo>
                  <a:lnTo>
                    <a:pt x="259" y="162"/>
                  </a:lnTo>
                  <a:lnTo>
                    <a:pt x="259" y="160"/>
                  </a:lnTo>
                  <a:lnTo>
                    <a:pt x="260" y="159"/>
                  </a:lnTo>
                  <a:lnTo>
                    <a:pt x="261" y="161"/>
                  </a:lnTo>
                  <a:lnTo>
                    <a:pt x="262" y="162"/>
                  </a:lnTo>
                  <a:lnTo>
                    <a:pt x="264" y="164"/>
                  </a:lnTo>
                  <a:lnTo>
                    <a:pt x="262" y="166"/>
                  </a:lnTo>
                  <a:close/>
                  <a:moveTo>
                    <a:pt x="1024" y="162"/>
                  </a:moveTo>
                  <a:lnTo>
                    <a:pt x="1023" y="163"/>
                  </a:lnTo>
                  <a:lnTo>
                    <a:pt x="1021" y="162"/>
                  </a:lnTo>
                  <a:lnTo>
                    <a:pt x="1021" y="161"/>
                  </a:lnTo>
                  <a:lnTo>
                    <a:pt x="1021" y="160"/>
                  </a:lnTo>
                  <a:lnTo>
                    <a:pt x="1022" y="159"/>
                  </a:lnTo>
                  <a:lnTo>
                    <a:pt x="1023" y="160"/>
                  </a:lnTo>
                  <a:lnTo>
                    <a:pt x="1024" y="162"/>
                  </a:lnTo>
                  <a:close/>
                  <a:moveTo>
                    <a:pt x="1025" y="167"/>
                  </a:moveTo>
                  <a:lnTo>
                    <a:pt x="1024" y="167"/>
                  </a:lnTo>
                  <a:lnTo>
                    <a:pt x="1024" y="167"/>
                  </a:lnTo>
                  <a:lnTo>
                    <a:pt x="1023" y="165"/>
                  </a:lnTo>
                  <a:lnTo>
                    <a:pt x="1024" y="163"/>
                  </a:lnTo>
                  <a:lnTo>
                    <a:pt x="1025" y="163"/>
                  </a:lnTo>
                  <a:lnTo>
                    <a:pt x="1025" y="163"/>
                  </a:lnTo>
                  <a:lnTo>
                    <a:pt x="1026" y="165"/>
                  </a:lnTo>
                  <a:lnTo>
                    <a:pt x="1025" y="167"/>
                  </a:lnTo>
                  <a:close/>
                  <a:moveTo>
                    <a:pt x="256" y="170"/>
                  </a:moveTo>
                  <a:lnTo>
                    <a:pt x="253" y="170"/>
                  </a:lnTo>
                  <a:lnTo>
                    <a:pt x="252" y="170"/>
                  </a:lnTo>
                  <a:lnTo>
                    <a:pt x="253" y="167"/>
                  </a:lnTo>
                  <a:lnTo>
                    <a:pt x="253" y="165"/>
                  </a:lnTo>
                  <a:lnTo>
                    <a:pt x="255" y="165"/>
                  </a:lnTo>
                  <a:lnTo>
                    <a:pt x="257" y="167"/>
                  </a:lnTo>
                  <a:lnTo>
                    <a:pt x="256" y="170"/>
                  </a:lnTo>
                  <a:close/>
                  <a:moveTo>
                    <a:pt x="301" y="185"/>
                  </a:moveTo>
                  <a:lnTo>
                    <a:pt x="301" y="186"/>
                  </a:lnTo>
                  <a:lnTo>
                    <a:pt x="300" y="185"/>
                  </a:lnTo>
                  <a:lnTo>
                    <a:pt x="299" y="184"/>
                  </a:lnTo>
                  <a:lnTo>
                    <a:pt x="298" y="184"/>
                  </a:lnTo>
                  <a:lnTo>
                    <a:pt x="295" y="179"/>
                  </a:lnTo>
                  <a:lnTo>
                    <a:pt x="296" y="179"/>
                  </a:lnTo>
                  <a:lnTo>
                    <a:pt x="300" y="184"/>
                  </a:lnTo>
                  <a:lnTo>
                    <a:pt x="301" y="185"/>
                  </a:lnTo>
                  <a:close/>
                  <a:moveTo>
                    <a:pt x="1026" y="187"/>
                  </a:moveTo>
                  <a:lnTo>
                    <a:pt x="1026" y="188"/>
                  </a:lnTo>
                  <a:lnTo>
                    <a:pt x="1025" y="187"/>
                  </a:lnTo>
                  <a:lnTo>
                    <a:pt x="1024" y="186"/>
                  </a:lnTo>
                  <a:lnTo>
                    <a:pt x="1025" y="183"/>
                  </a:lnTo>
                  <a:lnTo>
                    <a:pt x="1025" y="182"/>
                  </a:lnTo>
                  <a:lnTo>
                    <a:pt x="1026" y="184"/>
                  </a:lnTo>
                  <a:lnTo>
                    <a:pt x="1026" y="187"/>
                  </a:lnTo>
                  <a:close/>
                  <a:moveTo>
                    <a:pt x="1093" y="193"/>
                  </a:moveTo>
                  <a:lnTo>
                    <a:pt x="1092" y="193"/>
                  </a:lnTo>
                  <a:lnTo>
                    <a:pt x="1090" y="191"/>
                  </a:lnTo>
                  <a:lnTo>
                    <a:pt x="1087" y="189"/>
                  </a:lnTo>
                  <a:lnTo>
                    <a:pt x="1085" y="186"/>
                  </a:lnTo>
                  <a:lnTo>
                    <a:pt x="1093" y="191"/>
                  </a:lnTo>
                  <a:lnTo>
                    <a:pt x="1093" y="193"/>
                  </a:lnTo>
                  <a:close/>
                  <a:moveTo>
                    <a:pt x="304" y="192"/>
                  </a:moveTo>
                  <a:lnTo>
                    <a:pt x="305" y="193"/>
                  </a:lnTo>
                  <a:lnTo>
                    <a:pt x="306" y="191"/>
                  </a:lnTo>
                  <a:lnTo>
                    <a:pt x="308" y="193"/>
                  </a:lnTo>
                  <a:lnTo>
                    <a:pt x="309" y="195"/>
                  </a:lnTo>
                  <a:lnTo>
                    <a:pt x="311" y="196"/>
                  </a:lnTo>
                  <a:lnTo>
                    <a:pt x="309" y="196"/>
                  </a:lnTo>
                  <a:lnTo>
                    <a:pt x="309" y="197"/>
                  </a:lnTo>
                  <a:lnTo>
                    <a:pt x="308" y="197"/>
                  </a:lnTo>
                  <a:lnTo>
                    <a:pt x="301" y="193"/>
                  </a:lnTo>
                  <a:lnTo>
                    <a:pt x="297" y="195"/>
                  </a:lnTo>
                  <a:lnTo>
                    <a:pt x="294" y="193"/>
                  </a:lnTo>
                  <a:lnTo>
                    <a:pt x="294" y="193"/>
                  </a:lnTo>
                  <a:lnTo>
                    <a:pt x="295" y="191"/>
                  </a:lnTo>
                  <a:lnTo>
                    <a:pt x="296" y="186"/>
                  </a:lnTo>
                  <a:lnTo>
                    <a:pt x="300" y="187"/>
                  </a:lnTo>
                  <a:lnTo>
                    <a:pt x="300" y="189"/>
                  </a:lnTo>
                  <a:lnTo>
                    <a:pt x="300" y="189"/>
                  </a:lnTo>
                  <a:lnTo>
                    <a:pt x="302" y="190"/>
                  </a:lnTo>
                  <a:lnTo>
                    <a:pt x="304" y="192"/>
                  </a:lnTo>
                  <a:close/>
                  <a:moveTo>
                    <a:pt x="104" y="203"/>
                  </a:moveTo>
                  <a:lnTo>
                    <a:pt x="102" y="205"/>
                  </a:lnTo>
                  <a:lnTo>
                    <a:pt x="99" y="203"/>
                  </a:lnTo>
                  <a:lnTo>
                    <a:pt x="100" y="202"/>
                  </a:lnTo>
                  <a:lnTo>
                    <a:pt x="101" y="199"/>
                  </a:lnTo>
                  <a:lnTo>
                    <a:pt x="102" y="197"/>
                  </a:lnTo>
                  <a:lnTo>
                    <a:pt x="103" y="194"/>
                  </a:lnTo>
                  <a:lnTo>
                    <a:pt x="100" y="187"/>
                  </a:lnTo>
                  <a:lnTo>
                    <a:pt x="101" y="187"/>
                  </a:lnTo>
                  <a:lnTo>
                    <a:pt x="102" y="187"/>
                  </a:lnTo>
                  <a:lnTo>
                    <a:pt x="104" y="192"/>
                  </a:lnTo>
                  <a:lnTo>
                    <a:pt x="107" y="195"/>
                  </a:lnTo>
                  <a:lnTo>
                    <a:pt x="106" y="199"/>
                  </a:lnTo>
                  <a:lnTo>
                    <a:pt x="104" y="203"/>
                  </a:lnTo>
                  <a:close/>
                  <a:moveTo>
                    <a:pt x="1133" y="187"/>
                  </a:moveTo>
                  <a:lnTo>
                    <a:pt x="1139" y="188"/>
                  </a:lnTo>
                  <a:lnTo>
                    <a:pt x="1140" y="188"/>
                  </a:lnTo>
                  <a:lnTo>
                    <a:pt x="1148" y="192"/>
                  </a:lnTo>
                  <a:lnTo>
                    <a:pt x="1149" y="193"/>
                  </a:lnTo>
                  <a:lnTo>
                    <a:pt x="1149" y="194"/>
                  </a:lnTo>
                  <a:lnTo>
                    <a:pt x="1150" y="196"/>
                  </a:lnTo>
                  <a:lnTo>
                    <a:pt x="1147" y="198"/>
                  </a:lnTo>
                  <a:lnTo>
                    <a:pt x="1146" y="198"/>
                  </a:lnTo>
                  <a:lnTo>
                    <a:pt x="1145" y="198"/>
                  </a:lnTo>
                  <a:lnTo>
                    <a:pt x="1142" y="197"/>
                  </a:lnTo>
                  <a:lnTo>
                    <a:pt x="1139" y="198"/>
                  </a:lnTo>
                  <a:lnTo>
                    <a:pt x="1138" y="197"/>
                  </a:lnTo>
                  <a:lnTo>
                    <a:pt x="1136" y="195"/>
                  </a:lnTo>
                  <a:lnTo>
                    <a:pt x="1133" y="194"/>
                  </a:lnTo>
                  <a:lnTo>
                    <a:pt x="1129" y="189"/>
                  </a:lnTo>
                  <a:lnTo>
                    <a:pt x="1127" y="189"/>
                  </a:lnTo>
                  <a:lnTo>
                    <a:pt x="1128" y="191"/>
                  </a:lnTo>
                  <a:lnTo>
                    <a:pt x="1129" y="192"/>
                  </a:lnTo>
                  <a:lnTo>
                    <a:pt x="1131" y="196"/>
                  </a:lnTo>
                  <a:lnTo>
                    <a:pt x="1133" y="197"/>
                  </a:lnTo>
                  <a:lnTo>
                    <a:pt x="1134" y="196"/>
                  </a:lnTo>
                  <a:lnTo>
                    <a:pt x="1136" y="198"/>
                  </a:lnTo>
                  <a:lnTo>
                    <a:pt x="1136" y="200"/>
                  </a:lnTo>
                  <a:lnTo>
                    <a:pt x="1131" y="201"/>
                  </a:lnTo>
                  <a:lnTo>
                    <a:pt x="1129" y="199"/>
                  </a:lnTo>
                  <a:lnTo>
                    <a:pt x="1129" y="196"/>
                  </a:lnTo>
                  <a:lnTo>
                    <a:pt x="1127" y="197"/>
                  </a:lnTo>
                  <a:lnTo>
                    <a:pt x="1125" y="198"/>
                  </a:lnTo>
                  <a:lnTo>
                    <a:pt x="1125" y="198"/>
                  </a:lnTo>
                  <a:lnTo>
                    <a:pt x="1123" y="195"/>
                  </a:lnTo>
                  <a:lnTo>
                    <a:pt x="1118" y="195"/>
                  </a:lnTo>
                  <a:lnTo>
                    <a:pt x="1115" y="193"/>
                  </a:lnTo>
                  <a:lnTo>
                    <a:pt x="1116" y="192"/>
                  </a:lnTo>
                  <a:lnTo>
                    <a:pt x="1117" y="190"/>
                  </a:lnTo>
                  <a:lnTo>
                    <a:pt x="1118" y="189"/>
                  </a:lnTo>
                  <a:lnTo>
                    <a:pt x="1121" y="190"/>
                  </a:lnTo>
                  <a:lnTo>
                    <a:pt x="1123" y="189"/>
                  </a:lnTo>
                  <a:lnTo>
                    <a:pt x="1125" y="189"/>
                  </a:lnTo>
                  <a:lnTo>
                    <a:pt x="1126" y="188"/>
                  </a:lnTo>
                  <a:lnTo>
                    <a:pt x="1130" y="188"/>
                  </a:lnTo>
                  <a:lnTo>
                    <a:pt x="1133" y="187"/>
                  </a:lnTo>
                  <a:close/>
                  <a:moveTo>
                    <a:pt x="271" y="198"/>
                  </a:moveTo>
                  <a:lnTo>
                    <a:pt x="267" y="199"/>
                  </a:lnTo>
                  <a:lnTo>
                    <a:pt x="262" y="198"/>
                  </a:lnTo>
                  <a:lnTo>
                    <a:pt x="263" y="196"/>
                  </a:lnTo>
                  <a:lnTo>
                    <a:pt x="265" y="194"/>
                  </a:lnTo>
                  <a:lnTo>
                    <a:pt x="267" y="194"/>
                  </a:lnTo>
                  <a:lnTo>
                    <a:pt x="270" y="195"/>
                  </a:lnTo>
                  <a:lnTo>
                    <a:pt x="272" y="197"/>
                  </a:lnTo>
                  <a:lnTo>
                    <a:pt x="271" y="198"/>
                  </a:lnTo>
                  <a:close/>
                  <a:moveTo>
                    <a:pt x="1019" y="203"/>
                  </a:moveTo>
                  <a:lnTo>
                    <a:pt x="1018" y="203"/>
                  </a:lnTo>
                  <a:lnTo>
                    <a:pt x="1015" y="203"/>
                  </a:lnTo>
                  <a:lnTo>
                    <a:pt x="1015" y="200"/>
                  </a:lnTo>
                  <a:lnTo>
                    <a:pt x="1016" y="195"/>
                  </a:lnTo>
                  <a:lnTo>
                    <a:pt x="1018" y="195"/>
                  </a:lnTo>
                  <a:lnTo>
                    <a:pt x="1021" y="196"/>
                  </a:lnTo>
                  <a:lnTo>
                    <a:pt x="1019" y="197"/>
                  </a:lnTo>
                  <a:lnTo>
                    <a:pt x="1021" y="199"/>
                  </a:lnTo>
                  <a:lnTo>
                    <a:pt x="1019" y="203"/>
                  </a:lnTo>
                  <a:close/>
                  <a:moveTo>
                    <a:pt x="1030" y="197"/>
                  </a:moveTo>
                  <a:lnTo>
                    <a:pt x="1034" y="202"/>
                  </a:lnTo>
                  <a:lnTo>
                    <a:pt x="1031" y="206"/>
                  </a:lnTo>
                  <a:lnTo>
                    <a:pt x="1033" y="209"/>
                  </a:lnTo>
                  <a:lnTo>
                    <a:pt x="1037" y="209"/>
                  </a:lnTo>
                  <a:lnTo>
                    <a:pt x="1038" y="209"/>
                  </a:lnTo>
                  <a:lnTo>
                    <a:pt x="1039" y="211"/>
                  </a:lnTo>
                  <a:lnTo>
                    <a:pt x="1040" y="213"/>
                  </a:lnTo>
                  <a:lnTo>
                    <a:pt x="1038" y="214"/>
                  </a:lnTo>
                  <a:lnTo>
                    <a:pt x="1036" y="215"/>
                  </a:lnTo>
                  <a:lnTo>
                    <a:pt x="1033" y="213"/>
                  </a:lnTo>
                  <a:lnTo>
                    <a:pt x="1032" y="212"/>
                  </a:lnTo>
                  <a:lnTo>
                    <a:pt x="1032" y="211"/>
                  </a:lnTo>
                  <a:lnTo>
                    <a:pt x="1027" y="213"/>
                  </a:lnTo>
                  <a:lnTo>
                    <a:pt x="1026" y="213"/>
                  </a:lnTo>
                  <a:lnTo>
                    <a:pt x="1025" y="210"/>
                  </a:lnTo>
                  <a:lnTo>
                    <a:pt x="1027" y="207"/>
                  </a:lnTo>
                  <a:lnTo>
                    <a:pt x="1024" y="206"/>
                  </a:lnTo>
                  <a:lnTo>
                    <a:pt x="1021" y="203"/>
                  </a:lnTo>
                  <a:lnTo>
                    <a:pt x="1021" y="202"/>
                  </a:lnTo>
                  <a:lnTo>
                    <a:pt x="1022" y="199"/>
                  </a:lnTo>
                  <a:lnTo>
                    <a:pt x="1022" y="197"/>
                  </a:lnTo>
                  <a:lnTo>
                    <a:pt x="1024" y="197"/>
                  </a:lnTo>
                  <a:lnTo>
                    <a:pt x="1026" y="200"/>
                  </a:lnTo>
                  <a:lnTo>
                    <a:pt x="1027" y="197"/>
                  </a:lnTo>
                  <a:lnTo>
                    <a:pt x="1029" y="197"/>
                  </a:lnTo>
                  <a:lnTo>
                    <a:pt x="1030" y="197"/>
                  </a:lnTo>
                  <a:close/>
                  <a:moveTo>
                    <a:pt x="294" y="197"/>
                  </a:moveTo>
                  <a:lnTo>
                    <a:pt x="297" y="200"/>
                  </a:lnTo>
                  <a:lnTo>
                    <a:pt x="298" y="202"/>
                  </a:lnTo>
                  <a:lnTo>
                    <a:pt x="296" y="203"/>
                  </a:lnTo>
                  <a:lnTo>
                    <a:pt x="295" y="206"/>
                  </a:lnTo>
                  <a:lnTo>
                    <a:pt x="295" y="206"/>
                  </a:lnTo>
                  <a:lnTo>
                    <a:pt x="292" y="205"/>
                  </a:lnTo>
                  <a:lnTo>
                    <a:pt x="291" y="208"/>
                  </a:lnTo>
                  <a:lnTo>
                    <a:pt x="290" y="204"/>
                  </a:lnTo>
                  <a:lnTo>
                    <a:pt x="287" y="202"/>
                  </a:lnTo>
                  <a:lnTo>
                    <a:pt x="289" y="199"/>
                  </a:lnTo>
                  <a:lnTo>
                    <a:pt x="289" y="199"/>
                  </a:lnTo>
                  <a:lnTo>
                    <a:pt x="290" y="199"/>
                  </a:lnTo>
                  <a:lnTo>
                    <a:pt x="291" y="200"/>
                  </a:lnTo>
                  <a:lnTo>
                    <a:pt x="294" y="197"/>
                  </a:lnTo>
                  <a:close/>
                  <a:moveTo>
                    <a:pt x="1218" y="210"/>
                  </a:moveTo>
                  <a:lnTo>
                    <a:pt x="1225" y="210"/>
                  </a:lnTo>
                  <a:lnTo>
                    <a:pt x="1230" y="210"/>
                  </a:lnTo>
                  <a:lnTo>
                    <a:pt x="1233" y="210"/>
                  </a:lnTo>
                  <a:lnTo>
                    <a:pt x="1235" y="211"/>
                  </a:lnTo>
                  <a:lnTo>
                    <a:pt x="1238" y="214"/>
                  </a:lnTo>
                  <a:lnTo>
                    <a:pt x="1237" y="215"/>
                  </a:lnTo>
                  <a:lnTo>
                    <a:pt x="1237" y="219"/>
                  </a:lnTo>
                  <a:lnTo>
                    <a:pt x="1238" y="221"/>
                  </a:lnTo>
                  <a:lnTo>
                    <a:pt x="1241" y="225"/>
                  </a:lnTo>
                  <a:lnTo>
                    <a:pt x="1243" y="228"/>
                  </a:lnTo>
                  <a:lnTo>
                    <a:pt x="1243" y="230"/>
                  </a:lnTo>
                  <a:lnTo>
                    <a:pt x="1242" y="233"/>
                  </a:lnTo>
                  <a:lnTo>
                    <a:pt x="1242" y="235"/>
                  </a:lnTo>
                  <a:lnTo>
                    <a:pt x="1239" y="238"/>
                  </a:lnTo>
                  <a:lnTo>
                    <a:pt x="1238" y="241"/>
                  </a:lnTo>
                  <a:lnTo>
                    <a:pt x="1239" y="245"/>
                  </a:lnTo>
                  <a:lnTo>
                    <a:pt x="1239" y="249"/>
                  </a:lnTo>
                  <a:lnTo>
                    <a:pt x="1239" y="253"/>
                  </a:lnTo>
                  <a:lnTo>
                    <a:pt x="1240" y="256"/>
                  </a:lnTo>
                  <a:lnTo>
                    <a:pt x="1241" y="260"/>
                  </a:lnTo>
                  <a:lnTo>
                    <a:pt x="1246" y="270"/>
                  </a:lnTo>
                  <a:lnTo>
                    <a:pt x="1249" y="277"/>
                  </a:lnTo>
                  <a:lnTo>
                    <a:pt x="1250" y="272"/>
                  </a:lnTo>
                  <a:lnTo>
                    <a:pt x="1250" y="269"/>
                  </a:lnTo>
                  <a:lnTo>
                    <a:pt x="1251" y="267"/>
                  </a:lnTo>
                  <a:lnTo>
                    <a:pt x="1253" y="266"/>
                  </a:lnTo>
                  <a:lnTo>
                    <a:pt x="1254" y="267"/>
                  </a:lnTo>
                  <a:lnTo>
                    <a:pt x="1255" y="269"/>
                  </a:lnTo>
                  <a:lnTo>
                    <a:pt x="1255" y="272"/>
                  </a:lnTo>
                  <a:lnTo>
                    <a:pt x="1257" y="280"/>
                  </a:lnTo>
                  <a:lnTo>
                    <a:pt x="1259" y="280"/>
                  </a:lnTo>
                  <a:lnTo>
                    <a:pt x="1261" y="278"/>
                  </a:lnTo>
                  <a:lnTo>
                    <a:pt x="1261" y="281"/>
                  </a:lnTo>
                  <a:lnTo>
                    <a:pt x="1261" y="285"/>
                  </a:lnTo>
                  <a:lnTo>
                    <a:pt x="1263" y="288"/>
                  </a:lnTo>
                  <a:lnTo>
                    <a:pt x="1264" y="289"/>
                  </a:lnTo>
                  <a:lnTo>
                    <a:pt x="1268" y="292"/>
                  </a:lnTo>
                  <a:lnTo>
                    <a:pt x="1270" y="293"/>
                  </a:lnTo>
                  <a:lnTo>
                    <a:pt x="1274" y="293"/>
                  </a:lnTo>
                  <a:lnTo>
                    <a:pt x="1278" y="294"/>
                  </a:lnTo>
                  <a:lnTo>
                    <a:pt x="1282" y="293"/>
                  </a:lnTo>
                  <a:lnTo>
                    <a:pt x="1284" y="290"/>
                  </a:lnTo>
                  <a:lnTo>
                    <a:pt x="1286" y="288"/>
                  </a:lnTo>
                  <a:lnTo>
                    <a:pt x="1294" y="282"/>
                  </a:lnTo>
                  <a:lnTo>
                    <a:pt x="1296" y="278"/>
                  </a:lnTo>
                  <a:lnTo>
                    <a:pt x="1298" y="274"/>
                  </a:lnTo>
                  <a:lnTo>
                    <a:pt x="1299" y="273"/>
                  </a:lnTo>
                  <a:lnTo>
                    <a:pt x="1306" y="269"/>
                  </a:lnTo>
                  <a:lnTo>
                    <a:pt x="1307" y="267"/>
                  </a:lnTo>
                  <a:lnTo>
                    <a:pt x="1308" y="263"/>
                  </a:lnTo>
                  <a:lnTo>
                    <a:pt x="1309" y="260"/>
                  </a:lnTo>
                  <a:lnTo>
                    <a:pt x="1311" y="259"/>
                  </a:lnTo>
                  <a:lnTo>
                    <a:pt x="1318" y="257"/>
                  </a:lnTo>
                  <a:lnTo>
                    <a:pt x="1325" y="256"/>
                  </a:lnTo>
                  <a:lnTo>
                    <a:pt x="1333" y="254"/>
                  </a:lnTo>
                  <a:lnTo>
                    <a:pt x="1335" y="251"/>
                  </a:lnTo>
                  <a:lnTo>
                    <a:pt x="1335" y="249"/>
                  </a:lnTo>
                  <a:lnTo>
                    <a:pt x="1334" y="246"/>
                  </a:lnTo>
                  <a:lnTo>
                    <a:pt x="1334" y="245"/>
                  </a:lnTo>
                  <a:lnTo>
                    <a:pt x="1335" y="244"/>
                  </a:lnTo>
                  <a:lnTo>
                    <a:pt x="1342" y="240"/>
                  </a:lnTo>
                  <a:lnTo>
                    <a:pt x="1350" y="236"/>
                  </a:lnTo>
                  <a:lnTo>
                    <a:pt x="1356" y="234"/>
                  </a:lnTo>
                  <a:lnTo>
                    <a:pt x="1359" y="234"/>
                  </a:lnTo>
                  <a:lnTo>
                    <a:pt x="1362" y="236"/>
                  </a:lnTo>
                  <a:lnTo>
                    <a:pt x="1366" y="238"/>
                  </a:lnTo>
                  <a:lnTo>
                    <a:pt x="1383" y="244"/>
                  </a:lnTo>
                  <a:lnTo>
                    <a:pt x="1385" y="245"/>
                  </a:lnTo>
                  <a:lnTo>
                    <a:pt x="1387" y="247"/>
                  </a:lnTo>
                  <a:lnTo>
                    <a:pt x="1391" y="249"/>
                  </a:lnTo>
                  <a:lnTo>
                    <a:pt x="1395" y="250"/>
                  </a:lnTo>
                  <a:lnTo>
                    <a:pt x="1398" y="252"/>
                  </a:lnTo>
                  <a:lnTo>
                    <a:pt x="1402" y="254"/>
                  </a:lnTo>
                  <a:lnTo>
                    <a:pt x="1409" y="256"/>
                  </a:lnTo>
                  <a:lnTo>
                    <a:pt x="1419" y="261"/>
                  </a:lnTo>
                  <a:lnTo>
                    <a:pt x="1421" y="261"/>
                  </a:lnTo>
                  <a:lnTo>
                    <a:pt x="1431" y="261"/>
                  </a:lnTo>
                  <a:lnTo>
                    <a:pt x="1432" y="262"/>
                  </a:lnTo>
                  <a:lnTo>
                    <a:pt x="1433" y="263"/>
                  </a:lnTo>
                  <a:lnTo>
                    <a:pt x="1435" y="263"/>
                  </a:lnTo>
                  <a:lnTo>
                    <a:pt x="1446" y="265"/>
                  </a:lnTo>
                  <a:lnTo>
                    <a:pt x="1447" y="265"/>
                  </a:lnTo>
                  <a:lnTo>
                    <a:pt x="1449" y="266"/>
                  </a:lnTo>
                  <a:lnTo>
                    <a:pt x="1449" y="269"/>
                  </a:lnTo>
                  <a:lnTo>
                    <a:pt x="1457" y="269"/>
                  </a:lnTo>
                  <a:lnTo>
                    <a:pt x="1457" y="276"/>
                  </a:lnTo>
                  <a:lnTo>
                    <a:pt x="1457" y="282"/>
                  </a:lnTo>
                  <a:lnTo>
                    <a:pt x="1457" y="288"/>
                  </a:lnTo>
                  <a:lnTo>
                    <a:pt x="1457" y="295"/>
                  </a:lnTo>
                  <a:lnTo>
                    <a:pt x="1457" y="301"/>
                  </a:lnTo>
                  <a:lnTo>
                    <a:pt x="1457" y="308"/>
                  </a:lnTo>
                  <a:lnTo>
                    <a:pt x="1457" y="314"/>
                  </a:lnTo>
                  <a:lnTo>
                    <a:pt x="1457" y="321"/>
                  </a:lnTo>
                  <a:lnTo>
                    <a:pt x="1457" y="327"/>
                  </a:lnTo>
                  <a:lnTo>
                    <a:pt x="1457" y="334"/>
                  </a:lnTo>
                  <a:lnTo>
                    <a:pt x="1457" y="340"/>
                  </a:lnTo>
                  <a:lnTo>
                    <a:pt x="1457" y="346"/>
                  </a:lnTo>
                  <a:lnTo>
                    <a:pt x="1457" y="353"/>
                  </a:lnTo>
                  <a:lnTo>
                    <a:pt x="1457" y="359"/>
                  </a:lnTo>
                  <a:lnTo>
                    <a:pt x="1457" y="366"/>
                  </a:lnTo>
                  <a:lnTo>
                    <a:pt x="1457" y="372"/>
                  </a:lnTo>
                  <a:lnTo>
                    <a:pt x="1457" y="379"/>
                  </a:lnTo>
                  <a:lnTo>
                    <a:pt x="1457" y="385"/>
                  </a:lnTo>
                  <a:lnTo>
                    <a:pt x="1457" y="388"/>
                  </a:lnTo>
                  <a:lnTo>
                    <a:pt x="1455" y="391"/>
                  </a:lnTo>
                  <a:lnTo>
                    <a:pt x="1454" y="397"/>
                  </a:lnTo>
                  <a:lnTo>
                    <a:pt x="1453" y="400"/>
                  </a:lnTo>
                  <a:lnTo>
                    <a:pt x="1455" y="404"/>
                  </a:lnTo>
                  <a:lnTo>
                    <a:pt x="1457" y="406"/>
                  </a:lnTo>
                  <a:lnTo>
                    <a:pt x="1457" y="411"/>
                  </a:lnTo>
                  <a:lnTo>
                    <a:pt x="1457" y="417"/>
                  </a:lnTo>
                  <a:lnTo>
                    <a:pt x="1457" y="424"/>
                  </a:lnTo>
                  <a:lnTo>
                    <a:pt x="1457" y="431"/>
                  </a:lnTo>
                  <a:lnTo>
                    <a:pt x="1457" y="437"/>
                  </a:lnTo>
                  <a:lnTo>
                    <a:pt x="1457" y="444"/>
                  </a:lnTo>
                  <a:lnTo>
                    <a:pt x="1457" y="450"/>
                  </a:lnTo>
                  <a:lnTo>
                    <a:pt x="1457" y="456"/>
                  </a:lnTo>
                  <a:lnTo>
                    <a:pt x="1457" y="463"/>
                  </a:lnTo>
                  <a:lnTo>
                    <a:pt x="1457" y="469"/>
                  </a:lnTo>
                  <a:lnTo>
                    <a:pt x="1457" y="476"/>
                  </a:lnTo>
                  <a:lnTo>
                    <a:pt x="1457" y="477"/>
                  </a:lnTo>
                  <a:lnTo>
                    <a:pt x="1455" y="475"/>
                  </a:lnTo>
                  <a:lnTo>
                    <a:pt x="1450" y="472"/>
                  </a:lnTo>
                  <a:lnTo>
                    <a:pt x="1447" y="467"/>
                  </a:lnTo>
                  <a:lnTo>
                    <a:pt x="1444" y="464"/>
                  </a:lnTo>
                  <a:lnTo>
                    <a:pt x="1442" y="461"/>
                  </a:lnTo>
                  <a:lnTo>
                    <a:pt x="1429" y="450"/>
                  </a:lnTo>
                  <a:lnTo>
                    <a:pt x="1426" y="447"/>
                  </a:lnTo>
                  <a:lnTo>
                    <a:pt x="1425" y="446"/>
                  </a:lnTo>
                  <a:lnTo>
                    <a:pt x="1426" y="445"/>
                  </a:lnTo>
                  <a:lnTo>
                    <a:pt x="1427" y="444"/>
                  </a:lnTo>
                  <a:lnTo>
                    <a:pt x="1429" y="438"/>
                  </a:lnTo>
                  <a:lnTo>
                    <a:pt x="1427" y="441"/>
                  </a:lnTo>
                  <a:lnTo>
                    <a:pt x="1424" y="444"/>
                  </a:lnTo>
                  <a:lnTo>
                    <a:pt x="1419" y="444"/>
                  </a:lnTo>
                  <a:lnTo>
                    <a:pt x="1415" y="445"/>
                  </a:lnTo>
                  <a:lnTo>
                    <a:pt x="1410" y="446"/>
                  </a:lnTo>
                  <a:lnTo>
                    <a:pt x="1406" y="447"/>
                  </a:lnTo>
                  <a:lnTo>
                    <a:pt x="1404" y="446"/>
                  </a:lnTo>
                  <a:lnTo>
                    <a:pt x="1403" y="444"/>
                  </a:lnTo>
                  <a:lnTo>
                    <a:pt x="1402" y="443"/>
                  </a:lnTo>
                  <a:lnTo>
                    <a:pt x="1402" y="440"/>
                  </a:lnTo>
                  <a:lnTo>
                    <a:pt x="1400" y="444"/>
                  </a:lnTo>
                  <a:lnTo>
                    <a:pt x="1396" y="445"/>
                  </a:lnTo>
                  <a:lnTo>
                    <a:pt x="1392" y="449"/>
                  </a:lnTo>
                  <a:lnTo>
                    <a:pt x="1390" y="449"/>
                  </a:lnTo>
                  <a:lnTo>
                    <a:pt x="1389" y="447"/>
                  </a:lnTo>
                  <a:lnTo>
                    <a:pt x="1389" y="445"/>
                  </a:lnTo>
                  <a:lnTo>
                    <a:pt x="1390" y="444"/>
                  </a:lnTo>
                  <a:lnTo>
                    <a:pt x="1391" y="442"/>
                  </a:lnTo>
                  <a:lnTo>
                    <a:pt x="1392" y="438"/>
                  </a:lnTo>
                  <a:lnTo>
                    <a:pt x="1394" y="436"/>
                  </a:lnTo>
                  <a:lnTo>
                    <a:pt x="1395" y="431"/>
                  </a:lnTo>
                  <a:lnTo>
                    <a:pt x="1396" y="429"/>
                  </a:lnTo>
                  <a:lnTo>
                    <a:pt x="1397" y="428"/>
                  </a:lnTo>
                  <a:lnTo>
                    <a:pt x="1396" y="426"/>
                  </a:lnTo>
                  <a:lnTo>
                    <a:pt x="1393" y="425"/>
                  </a:lnTo>
                  <a:lnTo>
                    <a:pt x="1392" y="424"/>
                  </a:lnTo>
                  <a:lnTo>
                    <a:pt x="1390" y="420"/>
                  </a:lnTo>
                  <a:lnTo>
                    <a:pt x="1389" y="420"/>
                  </a:lnTo>
                  <a:lnTo>
                    <a:pt x="1387" y="419"/>
                  </a:lnTo>
                  <a:lnTo>
                    <a:pt x="1386" y="417"/>
                  </a:lnTo>
                  <a:lnTo>
                    <a:pt x="1387" y="415"/>
                  </a:lnTo>
                  <a:lnTo>
                    <a:pt x="1389" y="415"/>
                  </a:lnTo>
                  <a:lnTo>
                    <a:pt x="1391" y="415"/>
                  </a:lnTo>
                  <a:lnTo>
                    <a:pt x="1394" y="416"/>
                  </a:lnTo>
                  <a:lnTo>
                    <a:pt x="1396" y="416"/>
                  </a:lnTo>
                  <a:lnTo>
                    <a:pt x="1399" y="415"/>
                  </a:lnTo>
                  <a:lnTo>
                    <a:pt x="1397" y="415"/>
                  </a:lnTo>
                  <a:lnTo>
                    <a:pt x="1396" y="415"/>
                  </a:lnTo>
                  <a:lnTo>
                    <a:pt x="1389" y="413"/>
                  </a:lnTo>
                  <a:lnTo>
                    <a:pt x="1385" y="411"/>
                  </a:lnTo>
                  <a:lnTo>
                    <a:pt x="1381" y="407"/>
                  </a:lnTo>
                  <a:lnTo>
                    <a:pt x="1381" y="406"/>
                  </a:lnTo>
                  <a:lnTo>
                    <a:pt x="1384" y="405"/>
                  </a:lnTo>
                  <a:lnTo>
                    <a:pt x="1389" y="404"/>
                  </a:lnTo>
                  <a:lnTo>
                    <a:pt x="1387" y="402"/>
                  </a:lnTo>
                  <a:lnTo>
                    <a:pt x="1385" y="400"/>
                  </a:lnTo>
                  <a:lnTo>
                    <a:pt x="1384" y="397"/>
                  </a:lnTo>
                  <a:lnTo>
                    <a:pt x="1382" y="395"/>
                  </a:lnTo>
                  <a:lnTo>
                    <a:pt x="1379" y="391"/>
                  </a:lnTo>
                  <a:lnTo>
                    <a:pt x="1376" y="388"/>
                  </a:lnTo>
                  <a:lnTo>
                    <a:pt x="1374" y="381"/>
                  </a:lnTo>
                  <a:lnTo>
                    <a:pt x="1371" y="375"/>
                  </a:lnTo>
                  <a:lnTo>
                    <a:pt x="1372" y="373"/>
                  </a:lnTo>
                  <a:lnTo>
                    <a:pt x="1374" y="372"/>
                  </a:lnTo>
                  <a:lnTo>
                    <a:pt x="1371" y="371"/>
                  </a:lnTo>
                  <a:lnTo>
                    <a:pt x="1368" y="371"/>
                  </a:lnTo>
                  <a:lnTo>
                    <a:pt x="1370" y="368"/>
                  </a:lnTo>
                  <a:lnTo>
                    <a:pt x="1373" y="367"/>
                  </a:lnTo>
                  <a:lnTo>
                    <a:pt x="1370" y="367"/>
                  </a:lnTo>
                  <a:lnTo>
                    <a:pt x="1368" y="368"/>
                  </a:lnTo>
                  <a:lnTo>
                    <a:pt x="1366" y="368"/>
                  </a:lnTo>
                  <a:lnTo>
                    <a:pt x="1365" y="368"/>
                  </a:lnTo>
                  <a:lnTo>
                    <a:pt x="1364" y="367"/>
                  </a:lnTo>
                  <a:lnTo>
                    <a:pt x="1364" y="365"/>
                  </a:lnTo>
                  <a:lnTo>
                    <a:pt x="1364" y="362"/>
                  </a:lnTo>
                  <a:lnTo>
                    <a:pt x="1364" y="360"/>
                  </a:lnTo>
                  <a:lnTo>
                    <a:pt x="1361" y="359"/>
                  </a:lnTo>
                  <a:lnTo>
                    <a:pt x="1359" y="357"/>
                  </a:lnTo>
                  <a:lnTo>
                    <a:pt x="1358" y="356"/>
                  </a:lnTo>
                  <a:lnTo>
                    <a:pt x="1357" y="356"/>
                  </a:lnTo>
                  <a:lnTo>
                    <a:pt x="1355" y="355"/>
                  </a:lnTo>
                  <a:lnTo>
                    <a:pt x="1354" y="353"/>
                  </a:lnTo>
                  <a:lnTo>
                    <a:pt x="1340" y="346"/>
                  </a:lnTo>
                  <a:lnTo>
                    <a:pt x="1339" y="343"/>
                  </a:lnTo>
                  <a:lnTo>
                    <a:pt x="1337" y="345"/>
                  </a:lnTo>
                  <a:lnTo>
                    <a:pt x="1336" y="345"/>
                  </a:lnTo>
                  <a:lnTo>
                    <a:pt x="1334" y="343"/>
                  </a:lnTo>
                  <a:lnTo>
                    <a:pt x="1333" y="343"/>
                  </a:lnTo>
                  <a:lnTo>
                    <a:pt x="1331" y="343"/>
                  </a:lnTo>
                  <a:lnTo>
                    <a:pt x="1329" y="342"/>
                  </a:lnTo>
                  <a:lnTo>
                    <a:pt x="1328" y="341"/>
                  </a:lnTo>
                  <a:lnTo>
                    <a:pt x="1326" y="341"/>
                  </a:lnTo>
                  <a:lnTo>
                    <a:pt x="1318" y="340"/>
                  </a:lnTo>
                  <a:lnTo>
                    <a:pt x="1311" y="335"/>
                  </a:lnTo>
                  <a:lnTo>
                    <a:pt x="1305" y="334"/>
                  </a:lnTo>
                  <a:lnTo>
                    <a:pt x="1301" y="332"/>
                  </a:lnTo>
                  <a:lnTo>
                    <a:pt x="1298" y="330"/>
                  </a:lnTo>
                  <a:lnTo>
                    <a:pt x="1289" y="329"/>
                  </a:lnTo>
                  <a:lnTo>
                    <a:pt x="1281" y="328"/>
                  </a:lnTo>
                  <a:lnTo>
                    <a:pt x="1277" y="328"/>
                  </a:lnTo>
                  <a:lnTo>
                    <a:pt x="1275" y="328"/>
                  </a:lnTo>
                  <a:lnTo>
                    <a:pt x="1272" y="328"/>
                  </a:lnTo>
                  <a:lnTo>
                    <a:pt x="1259" y="319"/>
                  </a:lnTo>
                  <a:lnTo>
                    <a:pt x="1256" y="316"/>
                  </a:lnTo>
                  <a:lnTo>
                    <a:pt x="1257" y="314"/>
                  </a:lnTo>
                  <a:lnTo>
                    <a:pt x="1257" y="312"/>
                  </a:lnTo>
                  <a:lnTo>
                    <a:pt x="1263" y="312"/>
                  </a:lnTo>
                  <a:lnTo>
                    <a:pt x="1259" y="311"/>
                  </a:lnTo>
                  <a:lnTo>
                    <a:pt x="1257" y="311"/>
                  </a:lnTo>
                  <a:lnTo>
                    <a:pt x="1254" y="313"/>
                  </a:lnTo>
                  <a:lnTo>
                    <a:pt x="1252" y="313"/>
                  </a:lnTo>
                  <a:lnTo>
                    <a:pt x="1249" y="312"/>
                  </a:lnTo>
                  <a:lnTo>
                    <a:pt x="1247" y="310"/>
                  </a:lnTo>
                  <a:lnTo>
                    <a:pt x="1243" y="312"/>
                  </a:lnTo>
                  <a:lnTo>
                    <a:pt x="1241" y="310"/>
                  </a:lnTo>
                  <a:lnTo>
                    <a:pt x="1240" y="308"/>
                  </a:lnTo>
                  <a:lnTo>
                    <a:pt x="1239" y="307"/>
                  </a:lnTo>
                  <a:lnTo>
                    <a:pt x="1238" y="307"/>
                  </a:lnTo>
                  <a:lnTo>
                    <a:pt x="1236" y="308"/>
                  </a:lnTo>
                  <a:lnTo>
                    <a:pt x="1233" y="308"/>
                  </a:lnTo>
                  <a:lnTo>
                    <a:pt x="1232" y="306"/>
                  </a:lnTo>
                  <a:lnTo>
                    <a:pt x="1232" y="305"/>
                  </a:lnTo>
                  <a:lnTo>
                    <a:pt x="1230" y="303"/>
                  </a:lnTo>
                  <a:lnTo>
                    <a:pt x="1229" y="302"/>
                  </a:lnTo>
                  <a:lnTo>
                    <a:pt x="1225" y="300"/>
                  </a:lnTo>
                  <a:lnTo>
                    <a:pt x="1224" y="297"/>
                  </a:lnTo>
                  <a:lnTo>
                    <a:pt x="1224" y="291"/>
                  </a:lnTo>
                  <a:lnTo>
                    <a:pt x="1225" y="289"/>
                  </a:lnTo>
                  <a:lnTo>
                    <a:pt x="1227" y="287"/>
                  </a:lnTo>
                  <a:lnTo>
                    <a:pt x="1230" y="283"/>
                  </a:lnTo>
                  <a:lnTo>
                    <a:pt x="1227" y="283"/>
                  </a:lnTo>
                  <a:lnTo>
                    <a:pt x="1225" y="284"/>
                  </a:lnTo>
                  <a:lnTo>
                    <a:pt x="1224" y="286"/>
                  </a:lnTo>
                  <a:lnTo>
                    <a:pt x="1224" y="288"/>
                  </a:lnTo>
                  <a:lnTo>
                    <a:pt x="1224" y="293"/>
                  </a:lnTo>
                  <a:lnTo>
                    <a:pt x="1222" y="295"/>
                  </a:lnTo>
                  <a:lnTo>
                    <a:pt x="1219" y="295"/>
                  </a:lnTo>
                  <a:lnTo>
                    <a:pt x="1220" y="298"/>
                  </a:lnTo>
                  <a:lnTo>
                    <a:pt x="1219" y="301"/>
                  </a:lnTo>
                  <a:lnTo>
                    <a:pt x="1216" y="305"/>
                  </a:lnTo>
                  <a:lnTo>
                    <a:pt x="1216" y="307"/>
                  </a:lnTo>
                  <a:lnTo>
                    <a:pt x="1216" y="308"/>
                  </a:lnTo>
                  <a:lnTo>
                    <a:pt x="1216" y="310"/>
                  </a:lnTo>
                  <a:lnTo>
                    <a:pt x="1211" y="315"/>
                  </a:lnTo>
                  <a:lnTo>
                    <a:pt x="1209" y="316"/>
                  </a:lnTo>
                  <a:lnTo>
                    <a:pt x="1205" y="316"/>
                  </a:lnTo>
                  <a:lnTo>
                    <a:pt x="1202" y="317"/>
                  </a:lnTo>
                  <a:lnTo>
                    <a:pt x="1200" y="315"/>
                  </a:lnTo>
                  <a:lnTo>
                    <a:pt x="1199" y="313"/>
                  </a:lnTo>
                  <a:lnTo>
                    <a:pt x="1197" y="312"/>
                  </a:lnTo>
                  <a:lnTo>
                    <a:pt x="1196" y="308"/>
                  </a:lnTo>
                  <a:lnTo>
                    <a:pt x="1195" y="304"/>
                  </a:lnTo>
                  <a:lnTo>
                    <a:pt x="1199" y="299"/>
                  </a:lnTo>
                  <a:lnTo>
                    <a:pt x="1197" y="295"/>
                  </a:lnTo>
                  <a:lnTo>
                    <a:pt x="1195" y="291"/>
                  </a:lnTo>
                  <a:lnTo>
                    <a:pt x="1188" y="286"/>
                  </a:lnTo>
                  <a:lnTo>
                    <a:pt x="1182" y="281"/>
                  </a:lnTo>
                  <a:lnTo>
                    <a:pt x="1179" y="280"/>
                  </a:lnTo>
                  <a:lnTo>
                    <a:pt x="1174" y="280"/>
                  </a:lnTo>
                  <a:lnTo>
                    <a:pt x="1172" y="279"/>
                  </a:lnTo>
                  <a:lnTo>
                    <a:pt x="1171" y="277"/>
                  </a:lnTo>
                  <a:lnTo>
                    <a:pt x="1170" y="275"/>
                  </a:lnTo>
                  <a:lnTo>
                    <a:pt x="1173" y="274"/>
                  </a:lnTo>
                  <a:lnTo>
                    <a:pt x="1178" y="272"/>
                  </a:lnTo>
                  <a:lnTo>
                    <a:pt x="1181" y="272"/>
                  </a:lnTo>
                  <a:lnTo>
                    <a:pt x="1190" y="273"/>
                  </a:lnTo>
                  <a:lnTo>
                    <a:pt x="1192" y="274"/>
                  </a:lnTo>
                  <a:lnTo>
                    <a:pt x="1194" y="275"/>
                  </a:lnTo>
                  <a:lnTo>
                    <a:pt x="1199" y="271"/>
                  </a:lnTo>
                  <a:lnTo>
                    <a:pt x="1203" y="266"/>
                  </a:lnTo>
                  <a:lnTo>
                    <a:pt x="1207" y="265"/>
                  </a:lnTo>
                  <a:lnTo>
                    <a:pt x="1209" y="264"/>
                  </a:lnTo>
                  <a:lnTo>
                    <a:pt x="1211" y="265"/>
                  </a:lnTo>
                  <a:lnTo>
                    <a:pt x="1216" y="266"/>
                  </a:lnTo>
                  <a:lnTo>
                    <a:pt x="1219" y="267"/>
                  </a:lnTo>
                  <a:lnTo>
                    <a:pt x="1222" y="267"/>
                  </a:lnTo>
                  <a:lnTo>
                    <a:pt x="1224" y="269"/>
                  </a:lnTo>
                  <a:lnTo>
                    <a:pt x="1225" y="270"/>
                  </a:lnTo>
                  <a:lnTo>
                    <a:pt x="1225" y="267"/>
                  </a:lnTo>
                  <a:lnTo>
                    <a:pt x="1227" y="265"/>
                  </a:lnTo>
                  <a:lnTo>
                    <a:pt x="1229" y="263"/>
                  </a:lnTo>
                  <a:lnTo>
                    <a:pt x="1230" y="263"/>
                  </a:lnTo>
                  <a:lnTo>
                    <a:pt x="1232" y="263"/>
                  </a:lnTo>
                  <a:lnTo>
                    <a:pt x="1231" y="260"/>
                  </a:lnTo>
                  <a:lnTo>
                    <a:pt x="1228" y="260"/>
                  </a:lnTo>
                  <a:lnTo>
                    <a:pt x="1230" y="257"/>
                  </a:lnTo>
                  <a:lnTo>
                    <a:pt x="1232" y="256"/>
                  </a:lnTo>
                  <a:lnTo>
                    <a:pt x="1232" y="255"/>
                  </a:lnTo>
                  <a:lnTo>
                    <a:pt x="1232" y="254"/>
                  </a:lnTo>
                  <a:lnTo>
                    <a:pt x="1225" y="256"/>
                  </a:lnTo>
                  <a:lnTo>
                    <a:pt x="1218" y="257"/>
                  </a:lnTo>
                  <a:lnTo>
                    <a:pt x="1214" y="257"/>
                  </a:lnTo>
                  <a:lnTo>
                    <a:pt x="1209" y="257"/>
                  </a:lnTo>
                  <a:lnTo>
                    <a:pt x="1202" y="259"/>
                  </a:lnTo>
                  <a:lnTo>
                    <a:pt x="1199" y="258"/>
                  </a:lnTo>
                  <a:lnTo>
                    <a:pt x="1191" y="258"/>
                  </a:lnTo>
                  <a:lnTo>
                    <a:pt x="1187" y="257"/>
                  </a:lnTo>
                  <a:lnTo>
                    <a:pt x="1184" y="258"/>
                  </a:lnTo>
                  <a:lnTo>
                    <a:pt x="1181" y="258"/>
                  </a:lnTo>
                  <a:lnTo>
                    <a:pt x="1177" y="256"/>
                  </a:lnTo>
                  <a:lnTo>
                    <a:pt x="1175" y="253"/>
                  </a:lnTo>
                  <a:lnTo>
                    <a:pt x="1174" y="251"/>
                  </a:lnTo>
                  <a:lnTo>
                    <a:pt x="1172" y="250"/>
                  </a:lnTo>
                  <a:lnTo>
                    <a:pt x="1171" y="248"/>
                  </a:lnTo>
                  <a:lnTo>
                    <a:pt x="1169" y="241"/>
                  </a:lnTo>
                  <a:lnTo>
                    <a:pt x="1169" y="236"/>
                  </a:lnTo>
                  <a:lnTo>
                    <a:pt x="1166" y="236"/>
                  </a:lnTo>
                  <a:lnTo>
                    <a:pt x="1162" y="236"/>
                  </a:lnTo>
                  <a:lnTo>
                    <a:pt x="1149" y="231"/>
                  </a:lnTo>
                  <a:lnTo>
                    <a:pt x="1147" y="232"/>
                  </a:lnTo>
                  <a:lnTo>
                    <a:pt x="1145" y="233"/>
                  </a:lnTo>
                  <a:lnTo>
                    <a:pt x="1143" y="233"/>
                  </a:lnTo>
                  <a:lnTo>
                    <a:pt x="1140" y="233"/>
                  </a:lnTo>
                  <a:lnTo>
                    <a:pt x="1139" y="232"/>
                  </a:lnTo>
                  <a:lnTo>
                    <a:pt x="1139" y="231"/>
                  </a:lnTo>
                  <a:lnTo>
                    <a:pt x="1140" y="227"/>
                  </a:lnTo>
                  <a:lnTo>
                    <a:pt x="1142" y="226"/>
                  </a:lnTo>
                  <a:lnTo>
                    <a:pt x="1144" y="225"/>
                  </a:lnTo>
                  <a:lnTo>
                    <a:pt x="1145" y="224"/>
                  </a:lnTo>
                  <a:lnTo>
                    <a:pt x="1147" y="219"/>
                  </a:lnTo>
                  <a:lnTo>
                    <a:pt x="1147" y="217"/>
                  </a:lnTo>
                  <a:lnTo>
                    <a:pt x="1147" y="215"/>
                  </a:lnTo>
                  <a:lnTo>
                    <a:pt x="1147" y="214"/>
                  </a:lnTo>
                  <a:lnTo>
                    <a:pt x="1149" y="213"/>
                  </a:lnTo>
                  <a:lnTo>
                    <a:pt x="1154" y="211"/>
                  </a:lnTo>
                  <a:lnTo>
                    <a:pt x="1164" y="209"/>
                  </a:lnTo>
                  <a:lnTo>
                    <a:pt x="1167" y="208"/>
                  </a:lnTo>
                  <a:lnTo>
                    <a:pt x="1170" y="205"/>
                  </a:lnTo>
                  <a:lnTo>
                    <a:pt x="1172" y="204"/>
                  </a:lnTo>
                  <a:lnTo>
                    <a:pt x="1174" y="202"/>
                  </a:lnTo>
                  <a:lnTo>
                    <a:pt x="1175" y="202"/>
                  </a:lnTo>
                  <a:lnTo>
                    <a:pt x="1183" y="198"/>
                  </a:lnTo>
                  <a:lnTo>
                    <a:pt x="1187" y="198"/>
                  </a:lnTo>
                  <a:lnTo>
                    <a:pt x="1191" y="198"/>
                  </a:lnTo>
                  <a:lnTo>
                    <a:pt x="1198" y="200"/>
                  </a:lnTo>
                  <a:lnTo>
                    <a:pt x="1205" y="203"/>
                  </a:lnTo>
                  <a:lnTo>
                    <a:pt x="1212" y="207"/>
                  </a:lnTo>
                  <a:lnTo>
                    <a:pt x="1218" y="210"/>
                  </a:lnTo>
                  <a:close/>
                  <a:moveTo>
                    <a:pt x="848" y="200"/>
                  </a:moveTo>
                  <a:lnTo>
                    <a:pt x="849" y="201"/>
                  </a:lnTo>
                  <a:lnTo>
                    <a:pt x="849" y="203"/>
                  </a:lnTo>
                  <a:lnTo>
                    <a:pt x="847" y="202"/>
                  </a:lnTo>
                  <a:lnTo>
                    <a:pt x="845" y="202"/>
                  </a:lnTo>
                  <a:lnTo>
                    <a:pt x="843" y="203"/>
                  </a:lnTo>
                  <a:lnTo>
                    <a:pt x="842" y="203"/>
                  </a:lnTo>
                  <a:lnTo>
                    <a:pt x="841" y="203"/>
                  </a:lnTo>
                  <a:lnTo>
                    <a:pt x="842" y="202"/>
                  </a:lnTo>
                  <a:lnTo>
                    <a:pt x="845" y="200"/>
                  </a:lnTo>
                  <a:lnTo>
                    <a:pt x="846" y="200"/>
                  </a:lnTo>
                  <a:lnTo>
                    <a:pt x="848" y="200"/>
                  </a:lnTo>
                  <a:close/>
                  <a:moveTo>
                    <a:pt x="1127" y="203"/>
                  </a:moveTo>
                  <a:lnTo>
                    <a:pt x="1125" y="203"/>
                  </a:lnTo>
                  <a:lnTo>
                    <a:pt x="1122" y="202"/>
                  </a:lnTo>
                  <a:lnTo>
                    <a:pt x="1124" y="201"/>
                  </a:lnTo>
                  <a:lnTo>
                    <a:pt x="1125" y="201"/>
                  </a:lnTo>
                  <a:lnTo>
                    <a:pt x="1127" y="200"/>
                  </a:lnTo>
                  <a:lnTo>
                    <a:pt x="1127" y="200"/>
                  </a:lnTo>
                  <a:lnTo>
                    <a:pt x="1128" y="201"/>
                  </a:lnTo>
                  <a:lnTo>
                    <a:pt x="1129" y="202"/>
                  </a:lnTo>
                  <a:lnTo>
                    <a:pt x="1127" y="203"/>
                  </a:lnTo>
                  <a:close/>
                  <a:moveTo>
                    <a:pt x="1021" y="211"/>
                  </a:moveTo>
                  <a:lnTo>
                    <a:pt x="1021" y="212"/>
                  </a:lnTo>
                  <a:lnTo>
                    <a:pt x="1018" y="211"/>
                  </a:lnTo>
                  <a:lnTo>
                    <a:pt x="1016" y="211"/>
                  </a:lnTo>
                  <a:lnTo>
                    <a:pt x="1018" y="206"/>
                  </a:lnTo>
                  <a:lnTo>
                    <a:pt x="1020" y="206"/>
                  </a:lnTo>
                  <a:lnTo>
                    <a:pt x="1021" y="211"/>
                  </a:lnTo>
                  <a:close/>
                  <a:moveTo>
                    <a:pt x="1279" y="208"/>
                  </a:moveTo>
                  <a:lnTo>
                    <a:pt x="1285" y="209"/>
                  </a:lnTo>
                  <a:lnTo>
                    <a:pt x="1288" y="209"/>
                  </a:lnTo>
                  <a:lnTo>
                    <a:pt x="1290" y="210"/>
                  </a:lnTo>
                  <a:lnTo>
                    <a:pt x="1293" y="209"/>
                  </a:lnTo>
                  <a:lnTo>
                    <a:pt x="1295" y="210"/>
                  </a:lnTo>
                  <a:lnTo>
                    <a:pt x="1300" y="214"/>
                  </a:lnTo>
                  <a:lnTo>
                    <a:pt x="1303" y="218"/>
                  </a:lnTo>
                  <a:lnTo>
                    <a:pt x="1307" y="220"/>
                  </a:lnTo>
                  <a:lnTo>
                    <a:pt x="1310" y="221"/>
                  </a:lnTo>
                  <a:lnTo>
                    <a:pt x="1308" y="224"/>
                  </a:lnTo>
                  <a:lnTo>
                    <a:pt x="1303" y="225"/>
                  </a:lnTo>
                  <a:lnTo>
                    <a:pt x="1302" y="225"/>
                  </a:lnTo>
                  <a:lnTo>
                    <a:pt x="1298" y="224"/>
                  </a:lnTo>
                  <a:lnTo>
                    <a:pt x="1295" y="224"/>
                  </a:lnTo>
                  <a:lnTo>
                    <a:pt x="1293" y="222"/>
                  </a:lnTo>
                  <a:lnTo>
                    <a:pt x="1293" y="219"/>
                  </a:lnTo>
                  <a:lnTo>
                    <a:pt x="1290" y="213"/>
                  </a:lnTo>
                  <a:lnTo>
                    <a:pt x="1287" y="215"/>
                  </a:lnTo>
                  <a:lnTo>
                    <a:pt x="1283" y="212"/>
                  </a:lnTo>
                  <a:lnTo>
                    <a:pt x="1282" y="212"/>
                  </a:lnTo>
                  <a:lnTo>
                    <a:pt x="1282" y="212"/>
                  </a:lnTo>
                  <a:lnTo>
                    <a:pt x="1280" y="211"/>
                  </a:lnTo>
                  <a:lnTo>
                    <a:pt x="1279" y="209"/>
                  </a:lnTo>
                  <a:lnTo>
                    <a:pt x="1279" y="208"/>
                  </a:lnTo>
                  <a:close/>
                  <a:moveTo>
                    <a:pt x="1136" y="211"/>
                  </a:moveTo>
                  <a:lnTo>
                    <a:pt x="1135" y="213"/>
                  </a:lnTo>
                  <a:lnTo>
                    <a:pt x="1134" y="214"/>
                  </a:lnTo>
                  <a:lnTo>
                    <a:pt x="1120" y="216"/>
                  </a:lnTo>
                  <a:lnTo>
                    <a:pt x="1121" y="215"/>
                  </a:lnTo>
                  <a:lnTo>
                    <a:pt x="1122" y="214"/>
                  </a:lnTo>
                  <a:lnTo>
                    <a:pt x="1123" y="213"/>
                  </a:lnTo>
                  <a:lnTo>
                    <a:pt x="1124" y="213"/>
                  </a:lnTo>
                  <a:lnTo>
                    <a:pt x="1125" y="213"/>
                  </a:lnTo>
                  <a:lnTo>
                    <a:pt x="1125" y="213"/>
                  </a:lnTo>
                  <a:lnTo>
                    <a:pt x="1126" y="213"/>
                  </a:lnTo>
                  <a:lnTo>
                    <a:pt x="1128" y="213"/>
                  </a:lnTo>
                  <a:lnTo>
                    <a:pt x="1130" y="213"/>
                  </a:lnTo>
                  <a:lnTo>
                    <a:pt x="1133" y="213"/>
                  </a:lnTo>
                  <a:lnTo>
                    <a:pt x="1133" y="211"/>
                  </a:lnTo>
                  <a:lnTo>
                    <a:pt x="1136" y="211"/>
                  </a:lnTo>
                  <a:close/>
                  <a:moveTo>
                    <a:pt x="1139" y="228"/>
                  </a:moveTo>
                  <a:lnTo>
                    <a:pt x="1138" y="229"/>
                  </a:lnTo>
                  <a:lnTo>
                    <a:pt x="1134" y="228"/>
                  </a:lnTo>
                  <a:lnTo>
                    <a:pt x="1132" y="226"/>
                  </a:lnTo>
                  <a:lnTo>
                    <a:pt x="1131" y="224"/>
                  </a:lnTo>
                  <a:lnTo>
                    <a:pt x="1130" y="221"/>
                  </a:lnTo>
                  <a:lnTo>
                    <a:pt x="1129" y="220"/>
                  </a:lnTo>
                  <a:lnTo>
                    <a:pt x="1128" y="218"/>
                  </a:lnTo>
                  <a:lnTo>
                    <a:pt x="1129" y="217"/>
                  </a:lnTo>
                  <a:lnTo>
                    <a:pt x="1136" y="215"/>
                  </a:lnTo>
                  <a:lnTo>
                    <a:pt x="1137" y="215"/>
                  </a:lnTo>
                  <a:lnTo>
                    <a:pt x="1140" y="215"/>
                  </a:lnTo>
                  <a:lnTo>
                    <a:pt x="1141" y="217"/>
                  </a:lnTo>
                  <a:lnTo>
                    <a:pt x="1140" y="224"/>
                  </a:lnTo>
                  <a:lnTo>
                    <a:pt x="1139" y="228"/>
                  </a:lnTo>
                  <a:close/>
                  <a:moveTo>
                    <a:pt x="126" y="243"/>
                  </a:moveTo>
                  <a:lnTo>
                    <a:pt x="123" y="243"/>
                  </a:lnTo>
                  <a:lnTo>
                    <a:pt x="117" y="239"/>
                  </a:lnTo>
                  <a:lnTo>
                    <a:pt x="115" y="238"/>
                  </a:lnTo>
                  <a:lnTo>
                    <a:pt x="115" y="236"/>
                  </a:lnTo>
                  <a:lnTo>
                    <a:pt x="109" y="226"/>
                  </a:lnTo>
                  <a:lnTo>
                    <a:pt x="108" y="225"/>
                  </a:lnTo>
                  <a:lnTo>
                    <a:pt x="111" y="217"/>
                  </a:lnTo>
                  <a:lnTo>
                    <a:pt x="117" y="215"/>
                  </a:lnTo>
                  <a:lnTo>
                    <a:pt x="119" y="217"/>
                  </a:lnTo>
                  <a:lnTo>
                    <a:pt x="119" y="220"/>
                  </a:lnTo>
                  <a:lnTo>
                    <a:pt x="123" y="226"/>
                  </a:lnTo>
                  <a:lnTo>
                    <a:pt x="124" y="229"/>
                  </a:lnTo>
                  <a:lnTo>
                    <a:pt x="125" y="231"/>
                  </a:lnTo>
                  <a:lnTo>
                    <a:pt x="126" y="231"/>
                  </a:lnTo>
                  <a:lnTo>
                    <a:pt x="125" y="233"/>
                  </a:lnTo>
                  <a:lnTo>
                    <a:pt x="128" y="236"/>
                  </a:lnTo>
                  <a:lnTo>
                    <a:pt x="129" y="238"/>
                  </a:lnTo>
                  <a:lnTo>
                    <a:pt x="130" y="242"/>
                  </a:lnTo>
                  <a:lnTo>
                    <a:pt x="126" y="243"/>
                  </a:lnTo>
                  <a:close/>
                  <a:moveTo>
                    <a:pt x="1265" y="222"/>
                  </a:moveTo>
                  <a:lnTo>
                    <a:pt x="1264" y="223"/>
                  </a:lnTo>
                  <a:lnTo>
                    <a:pt x="1262" y="222"/>
                  </a:lnTo>
                  <a:lnTo>
                    <a:pt x="1260" y="220"/>
                  </a:lnTo>
                  <a:lnTo>
                    <a:pt x="1261" y="218"/>
                  </a:lnTo>
                  <a:lnTo>
                    <a:pt x="1263" y="216"/>
                  </a:lnTo>
                  <a:lnTo>
                    <a:pt x="1265" y="218"/>
                  </a:lnTo>
                  <a:lnTo>
                    <a:pt x="1265" y="219"/>
                  </a:lnTo>
                  <a:lnTo>
                    <a:pt x="1266" y="219"/>
                  </a:lnTo>
                  <a:lnTo>
                    <a:pt x="1265" y="222"/>
                  </a:lnTo>
                  <a:close/>
                  <a:moveTo>
                    <a:pt x="461" y="224"/>
                  </a:moveTo>
                  <a:lnTo>
                    <a:pt x="455" y="227"/>
                  </a:lnTo>
                  <a:lnTo>
                    <a:pt x="453" y="227"/>
                  </a:lnTo>
                  <a:lnTo>
                    <a:pt x="452" y="226"/>
                  </a:lnTo>
                  <a:lnTo>
                    <a:pt x="452" y="220"/>
                  </a:lnTo>
                  <a:lnTo>
                    <a:pt x="454" y="218"/>
                  </a:lnTo>
                  <a:lnTo>
                    <a:pt x="458" y="218"/>
                  </a:lnTo>
                  <a:lnTo>
                    <a:pt x="461" y="219"/>
                  </a:lnTo>
                  <a:lnTo>
                    <a:pt x="462" y="220"/>
                  </a:lnTo>
                  <a:lnTo>
                    <a:pt x="463" y="221"/>
                  </a:lnTo>
                  <a:lnTo>
                    <a:pt x="462" y="223"/>
                  </a:lnTo>
                  <a:lnTo>
                    <a:pt x="461" y="224"/>
                  </a:lnTo>
                  <a:close/>
                  <a:moveTo>
                    <a:pt x="891" y="224"/>
                  </a:moveTo>
                  <a:lnTo>
                    <a:pt x="892" y="226"/>
                  </a:lnTo>
                  <a:lnTo>
                    <a:pt x="891" y="228"/>
                  </a:lnTo>
                  <a:lnTo>
                    <a:pt x="892" y="231"/>
                  </a:lnTo>
                  <a:lnTo>
                    <a:pt x="895" y="226"/>
                  </a:lnTo>
                  <a:lnTo>
                    <a:pt x="898" y="226"/>
                  </a:lnTo>
                  <a:lnTo>
                    <a:pt x="899" y="226"/>
                  </a:lnTo>
                  <a:lnTo>
                    <a:pt x="901" y="228"/>
                  </a:lnTo>
                  <a:lnTo>
                    <a:pt x="901" y="229"/>
                  </a:lnTo>
                  <a:lnTo>
                    <a:pt x="901" y="233"/>
                  </a:lnTo>
                  <a:lnTo>
                    <a:pt x="898" y="235"/>
                  </a:lnTo>
                  <a:lnTo>
                    <a:pt x="896" y="235"/>
                  </a:lnTo>
                  <a:lnTo>
                    <a:pt x="895" y="233"/>
                  </a:lnTo>
                  <a:lnTo>
                    <a:pt x="893" y="232"/>
                  </a:lnTo>
                  <a:lnTo>
                    <a:pt x="892" y="237"/>
                  </a:lnTo>
                  <a:lnTo>
                    <a:pt x="891" y="238"/>
                  </a:lnTo>
                  <a:lnTo>
                    <a:pt x="890" y="238"/>
                  </a:lnTo>
                  <a:lnTo>
                    <a:pt x="888" y="237"/>
                  </a:lnTo>
                  <a:lnTo>
                    <a:pt x="888" y="236"/>
                  </a:lnTo>
                  <a:lnTo>
                    <a:pt x="891" y="234"/>
                  </a:lnTo>
                  <a:lnTo>
                    <a:pt x="889" y="228"/>
                  </a:lnTo>
                  <a:lnTo>
                    <a:pt x="887" y="229"/>
                  </a:lnTo>
                  <a:lnTo>
                    <a:pt x="884" y="235"/>
                  </a:lnTo>
                  <a:lnTo>
                    <a:pt x="881" y="237"/>
                  </a:lnTo>
                  <a:lnTo>
                    <a:pt x="880" y="236"/>
                  </a:lnTo>
                  <a:lnTo>
                    <a:pt x="878" y="232"/>
                  </a:lnTo>
                  <a:lnTo>
                    <a:pt x="879" y="227"/>
                  </a:lnTo>
                  <a:lnTo>
                    <a:pt x="881" y="224"/>
                  </a:lnTo>
                  <a:lnTo>
                    <a:pt x="884" y="224"/>
                  </a:lnTo>
                  <a:lnTo>
                    <a:pt x="889" y="224"/>
                  </a:lnTo>
                  <a:lnTo>
                    <a:pt x="891" y="224"/>
                  </a:lnTo>
                  <a:close/>
                  <a:moveTo>
                    <a:pt x="1048" y="239"/>
                  </a:moveTo>
                  <a:lnTo>
                    <a:pt x="1046" y="241"/>
                  </a:lnTo>
                  <a:lnTo>
                    <a:pt x="1046" y="241"/>
                  </a:lnTo>
                  <a:lnTo>
                    <a:pt x="1041" y="240"/>
                  </a:lnTo>
                  <a:lnTo>
                    <a:pt x="1035" y="240"/>
                  </a:lnTo>
                  <a:lnTo>
                    <a:pt x="1030" y="241"/>
                  </a:lnTo>
                  <a:lnTo>
                    <a:pt x="1026" y="241"/>
                  </a:lnTo>
                  <a:lnTo>
                    <a:pt x="1024" y="239"/>
                  </a:lnTo>
                  <a:lnTo>
                    <a:pt x="1024" y="237"/>
                  </a:lnTo>
                  <a:lnTo>
                    <a:pt x="1026" y="233"/>
                  </a:lnTo>
                  <a:lnTo>
                    <a:pt x="1030" y="230"/>
                  </a:lnTo>
                  <a:lnTo>
                    <a:pt x="1032" y="229"/>
                  </a:lnTo>
                  <a:lnTo>
                    <a:pt x="1035" y="230"/>
                  </a:lnTo>
                  <a:lnTo>
                    <a:pt x="1040" y="232"/>
                  </a:lnTo>
                  <a:lnTo>
                    <a:pt x="1045" y="235"/>
                  </a:lnTo>
                  <a:lnTo>
                    <a:pt x="1048" y="238"/>
                  </a:lnTo>
                  <a:lnTo>
                    <a:pt x="1048" y="239"/>
                  </a:lnTo>
                  <a:close/>
                  <a:moveTo>
                    <a:pt x="903" y="241"/>
                  </a:moveTo>
                  <a:lnTo>
                    <a:pt x="901" y="241"/>
                  </a:lnTo>
                  <a:lnTo>
                    <a:pt x="899" y="240"/>
                  </a:lnTo>
                  <a:lnTo>
                    <a:pt x="899" y="235"/>
                  </a:lnTo>
                  <a:lnTo>
                    <a:pt x="901" y="235"/>
                  </a:lnTo>
                  <a:lnTo>
                    <a:pt x="902" y="235"/>
                  </a:lnTo>
                  <a:lnTo>
                    <a:pt x="902" y="236"/>
                  </a:lnTo>
                  <a:lnTo>
                    <a:pt x="903" y="237"/>
                  </a:lnTo>
                  <a:lnTo>
                    <a:pt x="904" y="238"/>
                  </a:lnTo>
                  <a:lnTo>
                    <a:pt x="903" y="241"/>
                  </a:lnTo>
                  <a:close/>
                  <a:moveTo>
                    <a:pt x="344" y="239"/>
                  </a:moveTo>
                  <a:lnTo>
                    <a:pt x="346" y="242"/>
                  </a:lnTo>
                  <a:lnTo>
                    <a:pt x="347" y="244"/>
                  </a:lnTo>
                  <a:lnTo>
                    <a:pt x="348" y="246"/>
                  </a:lnTo>
                  <a:lnTo>
                    <a:pt x="350" y="256"/>
                  </a:lnTo>
                  <a:lnTo>
                    <a:pt x="355" y="265"/>
                  </a:lnTo>
                  <a:lnTo>
                    <a:pt x="369" y="268"/>
                  </a:lnTo>
                  <a:lnTo>
                    <a:pt x="367" y="269"/>
                  </a:lnTo>
                  <a:lnTo>
                    <a:pt x="366" y="271"/>
                  </a:lnTo>
                  <a:lnTo>
                    <a:pt x="364" y="272"/>
                  </a:lnTo>
                  <a:lnTo>
                    <a:pt x="363" y="278"/>
                  </a:lnTo>
                  <a:lnTo>
                    <a:pt x="363" y="280"/>
                  </a:lnTo>
                  <a:lnTo>
                    <a:pt x="364" y="282"/>
                  </a:lnTo>
                  <a:lnTo>
                    <a:pt x="364" y="284"/>
                  </a:lnTo>
                  <a:lnTo>
                    <a:pt x="363" y="284"/>
                  </a:lnTo>
                  <a:lnTo>
                    <a:pt x="360" y="283"/>
                  </a:lnTo>
                  <a:lnTo>
                    <a:pt x="359" y="283"/>
                  </a:lnTo>
                  <a:lnTo>
                    <a:pt x="357" y="282"/>
                  </a:lnTo>
                  <a:lnTo>
                    <a:pt x="356" y="281"/>
                  </a:lnTo>
                  <a:lnTo>
                    <a:pt x="354" y="280"/>
                  </a:lnTo>
                  <a:lnTo>
                    <a:pt x="351" y="278"/>
                  </a:lnTo>
                  <a:lnTo>
                    <a:pt x="347" y="277"/>
                  </a:lnTo>
                  <a:lnTo>
                    <a:pt x="343" y="276"/>
                  </a:lnTo>
                  <a:lnTo>
                    <a:pt x="341" y="274"/>
                  </a:lnTo>
                  <a:lnTo>
                    <a:pt x="340" y="271"/>
                  </a:lnTo>
                  <a:lnTo>
                    <a:pt x="341" y="266"/>
                  </a:lnTo>
                  <a:lnTo>
                    <a:pt x="340" y="265"/>
                  </a:lnTo>
                  <a:lnTo>
                    <a:pt x="339" y="263"/>
                  </a:lnTo>
                  <a:lnTo>
                    <a:pt x="337" y="260"/>
                  </a:lnTo>
                  <a:lnTo>
                    <a:pt x="336" y="256"/>
                  </a:lnTo>
                  <a:lnTo>
                    <a:pt x="333" y="254"/>
                  </a:lnTo>
                  <a:lnTo>
                    <a:pt x="330" y="254"/>
                  </a:lnTo>
                  <a:lnTo>
                    <a:pt x="329" y="253"/>
                  </a:lnTo>
                  <a:lnTo>
                    <a:pt x="322" y="254"/>
                  </a:lnTo>
                  <a:lnTo>
                    <a:pt x="320" y="254"/>
                  </a:lnTo>
                  <a:lnTo>
                    <a:pt x="319" y="253"/>
                  </a:lnTo>
                  <a:lnTo>
                    <a:pt x="316" y="252"/>
                  </a:lnTo>
                  <a:lnTo>
                    <a:pt x="316" y="249"/>
                  </a:lnTo>
                  <a:lnTo>
                    <a:pt x="317" y="247"/>
                  </a:lnTo>
                  <a:lnTo>
                    <a:pt x="321" y="245"/>
                  </a:lnTo>
                  <a:lnTo>
                    <a:pt x="323" y="244"/>
                  </a:lnTo>
                  <a:lnTo>
                    <a:pt x="323" y="242"/>
                  </a:lnTo>
                  <a:lnTo>
                    <a:pt x="323" y="241"/>
                  </a:lnTo>
                  <a:lnTo>
                    <a:pt x="323" y="239"/>
                  </a:lnTo>
                  <a:lnTo>
                    <a:pt x="324" y="238"/>
                  </a:lnTo>
                  <a:lnTo>
                    <a:pt x="326" y="236"/>
                  </a:lnTo>
                  <a:lnTo>
                    <a:pt x="330" y="235"/>
                  </a:lnTo>
                  <a:lnTo>
                    <a:pt x="331" y="238"/>
                  </a:lnTo>
                  <a:lnTo>
                    <a:pt x="332" y="240"/>
                  </a:lnTo>
                  <a:lnTo>
                    <a:pt x="333" y="242"/>
                  </a:lnTo>
                  <a:lnTo>
                    <a:pt x="335" y="239"/>
                  </a:lnTo>
                  <a:lnTo>
                    <a:pt x="334" y="235"/>
                  </a:lnTo>
                  <a:lnTo>
                    <a:pt x="337" y="235"/>
                  </a:lnTo>
                  <a:lnTo>
                    <a:pt x="340" y="235"/>
                  </a:lnTo>
                  <a:lnTo>
                    <a:pt x="342" y="236"/>
                  </a:lnTo>
                  <a:lnTo>
                    <a:pt x="344" y="237"/>
                  </a:lnTo>
                  <a:lnTo>
                    <a:pt x="344" y="239"/>
                  </a:lnTo>
                  <a:close/>
                  <a:moveTo>
                    <a:pt x="437" y="238"/>
                  </a:moveTo>
                  <a:lnTo>
                    <a:pt x="433" y="239"/>
                  </a:lnTo>
                  <a:lnTo>
                    <a:pt x="432" y="236"/>
                  </a:lnTo>
                  <a:lnTo>
                    <a:pt x="435" y="236"/>
                  </a:lnTo>
                  <a:lnTo>
                    <a:pt x="437" y="236"/>
                  </a:lnTo>
                  <a:lnTo>
                    <a:pt x="437" y="238"/>
                  </a:lnTo>
                  <a:close/>
                  <a:moveTo>
                    <a:pt x="1281" y="237"/>
                  </a:moveTo>
                  <a:lnTo>
                    <a:pt x="1294" y="239"/>
                  </a:lnTo>
                  <a:lnTo>
                    <a:pt x="1298" y="239"/>
                  </a:lnTo>
                  <a:lnTo>
                    <a:pt x="1305" y="239"/>
                  </a:lnTo>
                  <a:lnTo>
                    <a:pt x="1311" y="241"/>
                  </a:lnTo>
                  <a:lnTo>
                    <a:pt x="1321" y="242"/>
                  </a:lnTo>
                  <a:lnTo>
                    <a:pt x="1324" y="242"/>
                  </a:lnTo>
                  <a:lnTo>
                    <a:pt x="1327" y="244"/>
                  </a:lnTo>
                  <a:lnTo>
                    <a:pt x="1321" y="245"/>
                  </a:lnTo>
                  <a:lnTo>
                    <a:pt x="1318" y="246"/>
                  </a:lnTo>
                  <a:lnTo>
                    <a:pt x="1313" y="247"/>
                  </a:lnTo>
                  <a:lnTo>
                    <a:pt x="1309" y="246"/>
                  </a:lnTo>
                  <a:lnTo>
                    <a:pt x="1306" y="247"/>
                  </a:lnTo>
                  <a:lnTo>
                    <a:pt x="1305" y="245"/>
                  </a:lnTo>
                  <a:lnTo>
                    <a:pt x="1300" y="244"/>
                  </a:lnTo>
                  <a:lnTo>
                    <a:pt x="1294" y="242"/>
                  </a:lnTo>
                  <a:lnTo>
                    <a:pt x="1282" y="239"/>
                  </a:lnTo>
                  <a:lnTo>
                    <a:pt x="1281" y="238"/>
                  </a:lnTo>
                  <a:lnTo>
                    <a:pt x="1281" y="237"/>
                  </a:lnTo>
                  <a:close/>
                  <a:moveTo>
                    <a:pt x="947" y="241"/>
                  </a:moveTo>
                  <a:lnTo>
                    <a:pt x="950" y="242"/>
                  </a:lnTo>
                  <a:lnTo>
                    <a:pt x="951" y="242"/>
                  </a:lnTo>
                  <a:lnTo>
                    <a:pt x="952" y="241"/>
                  </a:lnTo>
                  <a:lnTo>
                    <a:pt x="953" y="241"/>
                  </a:lnTo>
                  <a:lnTo>
                    <a:pt x="954" y="241"/>
                  </a:lnTo>
                  <a:lnTo>
                    <a:pt x="954" y="243"/>
                  </a:lnTo>
                  <a:lnTo>
                    <a:pt x="956" y="243"/>
                  </a:lnTo>
                  <a:lnTo>
                    <a:pt x="958" y="244"/>
                  </a:lnTo>
                  <a:lnTo>
                    <a:pt x="958" y="244"/>
                  </a:lnTo>
                  <a:lnTo>
                    <a:pt x="958" y="246"/>
                  </a:lnTo>
                  <a:lnTo>
                    <a:pt x="952" y="247"/>
                  </a:lnTo>
                  <a:lnTo>
                    <a:pt x="948" y="248"/>
                  </a:lnTo>
                  <a:lnTo>
                    <a:pt x="943" y="247"/>
                  </a:lnTo>
                  <a:lnTo>
                    <a:pt x="936" y="249"/>
                  </a:lnTo>
                  <a:lnTo>
                    <a:pt x="933" y="250"/>
                  </a:lnTo>
                  <a:lnTo>
                    <a:pt x="930" y="250"/>
                  </a:lnTo>
                  <a:lnTo>
                    <a:pt x="926" y="245"/>
                  </a:lnTo>
                  <a:lnTo>
                    <a:pt x="928" y="240"/>
                  </a:lnTo>
                  <a:lnTo>
                    <a:pt x="930" y="239"/>
                  </a:lnTo>
                  <a:lnTo>
                    <a:pt x="931" y="239"/>
                  </a:lnTo>
                  <a:lnTo>
                    <a:pt x="938" y="239"/>
                  </a:lnTo>
                  <a:lnTo>
                    <a:pt x="947" y="241"/>
                  </a:lnTo>
                  <a:close/>
                  <a:moveTo>
                    <a:pt x="1118" y="240"/>
                  </a:moveTo>
                  <a:lnTo>
                    <a:pt x="1118" y="242"/>
                  </a:lnTo>
                  <a:lnTo>
                    <a:pt x="1121" y="244"/>
                  </a:lnTo>
                  <a:lnTo>
                    <a:pt x="1120" y="247"/>
                  </a:lnTo>
                  <a:lnTo>
                    <a:pt x="1119" y="247"/>
                  </a:lnTo>
                  <a:lnTo>
                    <a:pt x="1120" y="248"/>
                  </a:lnTo>
                  <a:lnTo>
                    <a:pt x="1120" y="249"/>
                  </a:lnTo>
                  <a:lnTo>
                    <a:pt x="1119" y="250"/>
                  </a:lnTo>
                  <a:lnTo>
                    <a:pt x="1118" y="249"/>
                  </a:lnTo>
                  <a:lnTo>
                    <a:pt x="1116" y="250"/>
                  </a:lnTo>
                  <a:lnTo>
                    <a:pt x="1115" y="252"/>
                  </a:lnTo>
                  <a:lnTo>
                    <a:pt x="1111" y="252"/>
                  </a:lnTo>
                  <a:lnTo>
                    <a:pt x="1110" y="251"/>
                  </a:lnTo>
                  <a:lnTo>
                    <a:pt x="1104" y="250"/>
                  </a:lnTo>
                  <a:lnTo>
                    <a:pt x="1099" y="247"/>
                  </a:lnTo>
                  <a:lnTo>
                    <a:pt x="1099" y="246"/>
                  </a:lnTo>
                  <a:lnTo>
                    <a:pt x="1107" y="242"/>
                  </a:lnTo>
                  <a:lnTo>
                    <a:pt x="1111" y="242"/>
                  </a:lnTo>
                  <a:lnTo>
                    <a:pt x="1114" y="242"/>
                  </a:lnTo>
                  <a:lnTo>
                    <a:pt x="1117" y="241"/>
                  </a:lnTo>
                  <a:lnTo>
                    <a:pt x="1118" y="240"/>
                  </a:lnTo>
                  <a:close/>
                  <a:moveTo>
                    <a:pt x="889" y="244"/>
                  </a:moveTo>
                  <a:lnTo>
                    <a:pt x="887" y="247"/>
                  </a:lnTo>
                  <a:lnTo>
                    <a:pt x="887" y="245"/>
                  </a:lnTo>
                  <a:lnTo>
                    <a:pt x="887" y="244"/>
                  </a:lnTo>
                  <a:lnTo>
                    <a:pt x="888" y="243"/>
                  </a:lnTo>
                  <a:lnTo>
                    <a:pt x="888" y="243"/>
                  </a:lnTo>
                  <a:lnTo>
                    <a:pt x="889" y="244"/>
                  </a:lnTo>
                  <a:close/>
                  <a:moveTo>
                    <a:pt x="980" y="244"/>
                  </a:moveTo>
                  <a:lnTo>
                    <a:pt x="990" y="244"/>
                  </a:lnTo>
                  <a:lnTo>
                    <a:pt x="989" y="245"/>
                  </a:lnTo>
                  <a:lnTo>
                    <a:pt x="978" y="247"/>
                  </a:lnTo>
                  <a:lnTo>
                    <a:pt x="975" y="247"/>
                  </a:lnTo>
                  <a:lnTo>
                    <a:pt x="963" y="248"/>
                  </a:lnTo>
                  <a:lnTo>
                    <a:pt x="962" y="248"/>
                  </a:lnTo>
                  <a:lnTo>
                    <a:pt x="961" y="246"/>
                  </a:lnTo>
                  <a:lnTo>
                    <a:pt x="960" y="245"/>
                  </a:lnTo>
                  <a:lnTo>
                    <a:pt x="962" y="244"/>
                  </a:lnTo>
                  <a:lnTo>
                    <a:pt x="964" y="244"/>
                  </a:lnTo>
                  <a:lnTo>
                    <a:pt x="971" y="244"/>
                  </a:lnTo>
                  <a:lnTo>
                    <a:pt x="980" y="244"/>
                  </a:lnTo>
                  <a:close/>
                  <a:moveTo>
                    <a:pt x="911" y="249"/>
                  </a:moveTo>
                  <a:lnTo>
                    <a:pt x="912" y="250"/>
                  </a:lnTo>
                  <a:lnTo>
                    <a:pt x="910" y="250"/>
                  </a:lnTo>
                  <a:lnTo>
                    <a:pt x="909" y="247"/>
                  </a:lnTo>
                  <a:lnTo>
                    <a:pt x="909" y="246"/>
                  </a:lnTo>
                  <a:lnTo>
                    <a:pt x="911" y="249"/>
                  </a:lnTo>
                  <a:close/>
                  <a:moveTo>
                    <a:pt x="982" y="265"/>
                  </a:moveTo>
                  <a:lnTo>
                    <a:pt x="981" y="265"/>
                  </a:lnTo>
                  <a:lnTo>
                    <a:pt x="979" y="263"/>
                  </a:lnTo>
                  <a:lnTo>
                    <a:pt x="978" y="258"/>
                  </a:lnTo>
                  <a:lnTo>
                    <a:pt x="977" y="257"/>
                  </a:lnTo>
                  <a:lnTo>
                    <a:pt x="975" y="252"/>
                  </a:lnTo>
                  <a:lnTo>
                    <a:pt x="976" y="251"/>
                  </a:lnTo>
                  <a:lnTo>
                    <a:pt x="977" y="249"/>
                  </a:lnTo>
                  <a:lnTo>
                    <a:pt x="978" y="249"/>
                  </a:lnTo>
                  <a:lnTo>
                    <a:pt x="980" y="250"/>
                  </a:lnTo>
                  <a:lnTo>
                    <a:pt x="979" y="255"/>
                  </a:lnTo>
                  <a:lnTo>
                    <a:pt x="982" y="261"/>
                  </a:lnTo>
                  <a:lnTo>
                    <a:pt x="982" y="265"/>
                  </a:lnTo>
                  <a:close/>
                  <a:moveTo>
                    <a:pt x="148" y="261"/>
                  </a:moveTo>
                  <a:lnTo>
                    <a:pt x="148" y="262"/>
                  </a:lnTo>
                  <a:lnTo>
                    <a:pt x="143" y="259"/>
                  </a:lnTo>
                  <a:lnTo>
                    <a:pt x="140" y="258"/>
                  </a:lnTo>
                  <a:lnTo>
                    <a:pt x="138" y="255"/>
                  </a:lnTo>
                  <a:lnTo>
                    <a:pt x="139" y="254"/>
                  </a:lnTo>
                  <a:lnTo>
                    <a:pt x="139" y="252"/>
                  </a:lnTo>
                  <a:lnTo>
                    <a:pt x="139" y="251"/>
                  </a:lnTo>
                  <a:lnTo>
                    <a:pt x="141" y="250"/>
                  </a:lnTo>
                  <a:lnTo>
                    <a:pt x="143" y="252"/>
                  </a:lnTo>
                  <a:lnTo>
                    <a:pt x="145" y="256"/>
                  </a:lnTo>
                  <a:lnTo>
                    <a:pt x="147" y="259"/>
                  </a:lnTo>
                  <a:lnTo>
                    <a:pt x="148" y="261"/>
                  </a:lnTo>
                  <a:close/>
                  <a:moveTo>
                    <a:pt x="1246" y="254"/>
                  </a:moveTo>
                  <a:lnTo>
                    <a:pt x="1246" y="255"/>
                  </a:lnTo>
                  <a:lnTo>
                    <a:pt x="1245" y="253"/>
                  </a:lnTo>
                  <a:lnTo>
                    <a:pt x="1246" y="251"/>
                  </a:lnTo>
                  <a:lnTo>
                    <a:pt x="1246" y="251"/>
                  </a:lnTo>
                  <a:lnTo>
                    <a:pt x="1247" y="251"/>
                  </a:lnTo>
                  <a:lnTo>
                    <a:pt x="1248" y="252"/>
                  </a:lnTo>
                  <a:lnTo>
                    <a:pt x="1246" y="254"/>
                  </a:lnTo>
                  <a:close/>
                  <a:moveTo>
                    <a:pt x="159" y="274"/>
                  </a:moveTo>
                  <a:lnTo>
                    <a:pt x="157" y="276"/>
                  </a:lnTo>
                  <a:lnTo>
                    <a:pt x="153" y="276"/>
                  </a:lnTo>
                  <a:lnTo>
                    <a:pt x="153" y="274"/>
                  </a:lnTo>
                  <a:lnTo>
                    <a:pt x="153" y="271"/>
                  </a:lnTo>
                  <a:lnTo>
                    <a:pt x="152" y="269"/>
                  </a:lnTo>
                  <a:lnTo>
                    <a:pt x="152" y="269"/>
                  </a:lnTo>
                  <a:lnTo>
                    <a:pt x="153" y="267"/>
                  </a:lnTo>
                  <a:lnTo>
                    <a:pt x="153" y="266"/>
                  </a:lnTo>
                  <a:lnTo>
                    <a:pt x="159" y="272"/>
                  </a:lnTo>
                  <a:lnTo>
                    <a:pt x="159" y="274"/>
                  </a:lnTo>
                  <a:close/>
                  <a:moveTo>
                    <a:pt x="413" y="282"/>
                  </a:moveTo>
                  <a:lnTo>
                    <a:pt x="413" y="285"/>
                  </a:lnTo>
                  <a:lnTo>
                    <a:pt x="412" y="287"/>
                  </a:lnTo>
                  <a:lnTo>
                    <a:pt x="409" y="288"/>
                  </a:lnTo>
                  <a:lnTo>
                    <a:pt x="409" y="289"/>
                  </a:lnTo>
                  <a:lnTo>
                    <a:pt x="406" y="289"/>
                  </a:lnTo>
                  <a:lnTo>
                    <a:pt x="405" y="287"/>
                  </a:lnTo>
                  <a:lnTo>
                    <a:pt x="405" y="286"/>
                  </a:lnTo>
                  <a:lnTo>
                    <a:pt x="402" y="284"/>
                  </a:lnTo>
                  <a:lnTo>
                    <a:pt x="401" y="284"/>
                  </a:lnTo>
                  <a:lnTo>
                    <a:pt x="401" y="287"/>
                  </a:lnTo>
                  <a:lnTo>
                    <a:pt x="396" y="288"/>
                  </a:lnTo>
                  <a:lnTo>
                    <a:pt x="394" y="288"/>
                  </a:lnTo>
                  <a:lnTo>
                    <a:pt x="395" y="286"/>
                  </a:lnTo>
                  <a:lnTo>
                    <a:pt x="394" y="283"/>
                  </a:lnTo>
                  <a:lnTo>
                    <a:pt x="394" y="281"/>
                  </a:lnTo>
                  <a:lnTo>
                    <a:pt x="393" y="280"/>
                  </a:lnTo>
                  <a:lnTo>
                    <a:pt x="393" y="279"/>
                  </a:lnTo>
                  <a:lnTo>
                    <a:pt x="394" y="277"/>
                  </a:lnTo>
                  <a:lnTo>
                    <a:pt x="394" y="276"/>
                  </a:lnTo>
                  <a:lnTo>
                    <a:pt x="395" y="273"/>
                  </a:lnTo>
                  <a:lnTo>
                    <a:pt x="396" y="268"/>
                  </a:lnTo>
                  <a:lnTo>
                    <a:pt x="402" y="267"/>
                  </a:lnTo>
                  <a:lnTo>
                    <a:pt x="402" y="267"/>
                  </a:lnTo>
                  <a:lnTo>
                    <a:pt x="409" y="269"/>
                  </a:lnTo>
                  <a:lnTo>
                    <a:pt x="413" y="272"/>
                  </a:lnTo>
                  <a:lnTo>
                    <a:pt x="416" y="276"/>
                  </a:lnTo>
                  <a:lnTo>
                    <a:pt x="413" y="282"/>
                  </a:lnTo>
                  <a:close/>
                  <a:moveTo>
                    <a:pt x="167" y="288"/>
                  </a:moveTo>
                  <a:lnTo>
                    <a:pt x="168" y="292"/>
                  </a:lnTo>
                  <a:lnTo>
                    <a:pt x="164" y="289"/>
                  </a:lnTo>
                  <a:lnTo>
                    <a:pt x="164" y="287"/>
                  </a:lnTo>
                  <a:lnTo>
                    <a:pt x="164" y="285"/>
                  </a:lnTo>
                  <a:lnTo>
                    <a:pt x="161" y="283"/>
                  </a:lnTo>
                  <a:lnTo>
                    <a:pt x="159" y="282"/>
                  </a:lnTo>
                  <a:lnTo>
                    <a:pt x="159" y="276"/>
                  </a:lnTo>
                  <a:lnTo>
                    <a:pt x="159" y="275"/>
                  </a:lnTo>
                  <a:lnTo>
                    <a:pt x="160" y="275"/>
                  </a:lnTo>
                  <a:lnTo>
                    <a:pt x="167" y="282"/>
                  </a:lnTo>
                  <a:lnTo>
                    <a:pt x="168" y="283"/>
                  </a:lnTo>
                  <a:lnTo>
                    <a:pt x="168" y="285"/>
                  </a:lnTo>
                  <a:lnTo>
                    <a:pt x="167" y="287"/>
                  </a:lnTo>
                  <a:lnTo>
                    <a:pt x="167" y="288"/>
                  </a:lnTo>
                  <a:close/>
                  <a:moveTo>
                    <a:pt x="1099" y="277"/>
                  </a:moveTo>
                  <a:lnTo>
                    <a:pt x="1107" y="281"/>
                  </a:lnTo>
                  <a:lnTo>
                    <a:pt x="1111" y="282"/>
                  </a:lnTo>
                  <a:lnTo>
                    <a:pt x="1117" y="281"/>
                  </a:lnTo>
                  <a:lnTo>
                    <a:pt x="1119" y="282"/>
                  </a:lnTo>
                  <a:lnTo>
                    <a:pt x="1125" y="286"/>
                  </a:lnTo>
                  <a:lnTo>
                    <a:pt x="1127" y="289"/>
                  </a:lnTo>
                  <a:lnTo>
                    <a:pt x="1128" y="291"/>
                  </a:lnTo>
                  <a:lnTo>
                    <a:pt x="1128" y="294"/>
                  </a:lnTo>
                  <a:lnTo>
                    <a:pt x="1130" y="294"/>
                  </a:lnTo>
                  <a:lnTo>
                    <a:pt x="1132" y="295"/>
                  </a:lnTo>
                  <a:lnTo>
                    <a:pt x="1134" y="299"/>
                  </a:lnTo>
                  <a:lnTo>
                    <a:pt x="1134" y="300"/>
                  </a:lnTo>
                  <a:lnTo>
                    <a:pt x="1133" y="309"/>
                  </a:lnTo>
                  <a:lnTo>
                    <a:pt x="1126" y="305"/>
                  </a:lnTo>
                  <a:lnTo>
                    <a:pt x="1118" y="302"/>
                  </a:lnTo>
                  <a:lnTo>
                    <a:pt x="1116" y="300"/>
                  </a:lnTo>
                  <a:lnTo>
                    <a:pt x="1107" y="297"/>
                  </a:lnTo>
                  <a:lnTo>
                    <a:pt x="1107" y="296"/>
                  </a:lnTo>
                  <a:lnTo>
                    <a:pt x="1106" y="294"/>
                  </a:lnTo>
                  <a:lnTo>
                    <a:pt x="1102" y="292"/>
                  </a:lnTo>
                  <a:lnTo>
                    <a:pt x="1095" y="292"/>
                  </a:lnTo>
                  <a:lnTo>
                    <a:pt x="1093" y="292"/>
                  </a:lnTo>
                  <a:lnTo>
                    <a:pt x="1092" y="292"/>
                  </a:lnTo>
                  <a:lnTo>
                    <a:pt x="1092" y="293"/>
                  </a:lnTo>
                  <a:lnTo>
                    <a:pt x="1092" y="296"/>
                  </a:lnTo>
                  <a:lnTo>
                    <a:pt x="1090" y="296"/>
                  </a:lnTo>
                  <a:lnTo>
                    <a:pt x="1086" y="294"/>
                  </a:lnTo>
                  <a:lnTo>
                    <a:pt x="1082" y="294"/>
                  </a:lnTo>
                  <a:lnTo>
                    <a:pt x="1079" y="293"/>
                  </a:lnTo>
                  <a:lnTo>
                    <a:pt x="1075" y="292"/>
                  </a:lnTo>
                  <a:lnTo>
                    <a:pt x="1074" y="291"/>
                  </a:lnTo>
                  <a:lnTo>
                    <a:pt x="1075" y="290"/>
                  </a:lnTo>
                  <a:lnTo>
                    <a:pt x="1074" y="289"/>
                  </a:lnTo>
                  <a:lnTo>
                    <a:pt x="1073" y="289"/>
                  </a:lnTo>
                  <a:lnTo>
                    <a:pt x="1071" y="289"/>
                  </a:lnTo>
                  <a:lnTo>
                    <a:pt x="1069" y="290"/>
                  </a:lnTo>
                  <a:lnTo>
                    <a:pt x="1067" y="291"/>
                  </a:lnTo>
                  <a:lnTo>
                    <a:pt x="1065" y="294"/>
                  </a:lnTo>
                  <a:lnTo>
                    <a:pt x="1064" y="296"/>
                  </a:lnTo>
                  <a:lnTo>
                    <a:pt x="1060" y="296"/>
                  </a:lnTo>
                  <a:lnTo>
                    <a:pt x="1059" y="296"/>
                  </a:lnTo>
                  <a:lnTo>
                    <a:pt x="1057" y="295"/>
                  </a:lnTo>
                  <a:lnTo>
                    <a:pt x="1052" y="289"/>
                  </a:lnTo>
                  <a:lnTo>
                    <a:pt x="1051" y="288"/>
                  </a:lnTo>
                  <a:lnTo>
                    <a:pt x="1049" y="287"/>
                  </a:lnTo>
                  <a:lnTo>
                    <a:pt x="1048" y="287"/>
                  </a:lnTo>
                  <a:lnTo>
                    <a:pt x="1046" y="288"/>
                  </a:lnTo>
                  <a:lnTo>
                    <a:pt x="1045" y="289"/>
                  </a:lnTo>
                  <a:lnTo>
                    <a:pt x="1045" y="291"/>
                  </a:lnTo>
                  <a:lnTo>
                    <a:pt x="1045" y="293"/>
                  </a:lnTo>
                  <a:lnTo>
                    <a:pt x="1043" y="296"/>
                  </a:lnTo>
                  <a:lnTo>
                    <a:pt x="1041" y="297"/>
                  </a:lnTo>
                  <a:lnTo>
                    <a:pt x="1040" y="297"/>
                  </a:lnTo>
                  <a:lnTo>
                    <a:pt x="1041" y="294"/>
                  </a:lnTo>
                  <a:lnTo>
                    <a:pt x="1041" y="293"/>
                  </a:lnTo>
                  <a:lnTo>
                    <a:pt x="1040" y="291"/>
                  </a:lnTo>
                  <a:lnTo>
                    <a:pt x="1040" y="289"/>
                  </a:lnTo>
                  <a:lnTo>
                    <a:pt x="1047" y="280"/>
                  </a:lnTo>
                  <a:lnTo>
                    <a:pt x="1050" y="277"/>
                  </a:lnTo>
                  <a:lnTo>
                    <a:pt x="1062" y="277"/>
                  </a:lnTo>
                  <a:lnTo>
                    <a:pt x="1068" y="277"/>
                  </a:lnTo>
                  <a:lnTo>
                    <a:pt x="1073" y="277"/>
                  </a:lnTo>
                  <a:lnTo>
                    <a:pt x="1075" y="276"/>
                  </a:lnTo>
                  <a:lnTo>
                    <a:pt x="1077" y="277"/>
                  </a:lnTo>
                  <a:lnTo>
                    <a:pt x="1077" y="278"/>
                  </a:lnTo>
                  <a:lnTo>
                    <a:pt x="1079" y="280"/>
                  </a:lnTo>
                  <a:lnTo>
                    <a:pt x="1081" y="280"/>
                  </a:lnTo>
                  <a:lnTo>
                    <a:pt x="1084" y="278"/>
                  </a:lnTo>
                  <a:lnTo>
                    <a:pt x="1087" y="276"/>
                  </a:lnTo>
                  <a:lnTo>
                    <a:pt x="1089" y="275"/>
                  </a:lnTo>
                  <a:lnTo>
                    <a:pt x="1091" y="275"/>
                  </a:lnTo>
                  <a:lnTo>
                    <a:pt x="1093" y="275"/>
                  </a:lnTo>
                  <a:lnTo>
                    <a:pt x="1095" y="276"/>
                  </a:lnTo>
                  <a:lnTo>
                    <a:pt x="1099" y="277"/>
                  </a:lnTo>
                  <a:close/>
                  <a:moveTo>
                    <a:pt x="390" y="278"/>
                  </a:moveTo>
                  <a:lnTo>
                    <a:pt x="388" y="279"/>
                  </a:lnTo>
                  <a:lnTo>
                    <a:pt x="388" y="278"/>
                  </a:lnTo>
                  <a:lnTo>
                    <a:pt x="388" y="278"/>
                  </a:lnTo>
                  <a:lnTo>
                    <a:pt x="388" y="277"/>
                  </a:lnTo>
                  <a:lnTo>
                    <a:pt x="390" y="277"/>
                  </a:lnTo>
                  <a:lnTo>
                    <a:pt x="391" y="277"/>
                  </a:lnTo>
                  <a:lnTo>
                    <a:pt x="390" y="278"/>
                  </a:lnTo>
                  <a:close/>
                  <a:moveTo>
                    <a:pt x="371" y="282"/>
                  </a:moveTo>
                  <a:lnTo>
                    <a:pt x="370" y="283"/>
                  </a:lnTo>
                  <a:lnTo>
                    <a:pt x="369" y="282"/>
                  </a:lnTo>
                  <a:lnTo>
                    <a:pt x="368" y="282"/>
                  </a:lnTo>
                  <a:lnTo>
                    <a:pt x="367" y="280"/>
                  </a:lnTo>
                  <a:lnTo>
                    <a:pt x="367" y="280"/>
                  </a:lnTo>
                  <a:lnTo>
                    <a:pt x="368" y="278"/>
                  </a:lnTo>
                  <a:lnTo>
                    <a:pt x="372" y="280"/>
                  </a:lnTo>
                  <a:lnTo>
                    <a:pt x="371" y="282"/>
                  </a:lnTo>
                  <a:close/>
                  <a:moveTo>
                    <a:pt x="1043" y="280"/>
                  </a:moveTo>
                  <a:lnTo>
                    <a:pt x="1041" y="282"/>
                  </a:lnTo>
                  <a:lnTo>
                    <a:pt x="1039" y="282"/>
                  </a:lnTo>
                  <a:lnTo>
                    <a:pt x="1038" y="282"/>
                  </a:lnTo>
                  <a:lnTo>
                    <a:pt x="1041" y="280"/>
                  </a:lnTo>
                  <a:lnTo>
                    <a:pt x="1043" y="280"/>
                  </a:lnTo>
                  <a:close/>
                  <a:moveTo>
                    <a:pt x="1007" y="284"/>
                  </a:moveTo>
                  <a:lnTo>
                    <a:pt x="1013" y="287"/>
                  </a:lnTo>
                  <a:lnTo>
                    <a:pt x="1014" y="288"/>
                  </a:lnTo>
                  <a:lnTo>
                    <a:pt x="1014" y="291"/>
                  </a:lnTo>
                  <a:lnTo>
                    <a:pt x="1016" y="291"/>
                  </a:lnTo>
                  <a:lnTo>
                    <a:pt x="1017" y="293"/>
                  </a:lnTo>
                  <a:lnTo>
                    <a:pt x="1019" y="294"/>
                  </a:lnTo>
                  <a:lnTo>
                    <a:pt x="1019" y="297"/>
                  </a:lnTo>
                  <a:lnTo>
                    <a:pt x="1019" y="302"/>
                  </a:lnTo>
                  <a:lnTo>
                    <a:pt x="1016" y="302"/>
                  </a:lnTo>
                  <a:lnTo>
                    <a:pt x="1014" y="303"/>
                  </a:lnTo>
                  <a:lnTo>
                    <a:pt x="1010" y="306"/>
                  </a:lnTo>
                  <a:lnTo>
                    <a:pt x="1008" y="307"/>
                  </a:lnTo>
                  <a:lnTo>
                    <a:pt x="1005" y="307"/>
                  </a:lnTo>
                  <a:lnTo>
                    <a:pt x="1003" y="307"/>
                  </a:lnTo>
                  <a:lnTo>
                    <a:pt x="1002" y="308"/>
                  </a:lnTo>
                  <a:lnTo>
                    <a:pt x="997" y="306"/>
                  </a:lnTo>
                  <a:lnTo>
                    <a:pt x="993" y="304"/>
                  </a:lnTo>
                  <a:lnTo>
                    <a:pt x="986" y="301"/>
                  </a:lnTo>
                  <a:lnTo>
                    <a:pt x="985" y="300"/>
                  </a:lnTo>
                  <a:lnTo>
                    <a:pt x="985" y="298"/>
                  </a:lnTo>
                  <a:lnTo>
                    <a:pt x="982" y="295"/>
                  </a:lnTo>
                  <a:lnTo>
                    <a:pt x="981" y="293"/>
                  </a:lnTo>
                  <a:lnTo>
                    <a:pt x="981" y="287"/>
                  </a:lnTo>
                  <a:lnTo>
                    <a:pt x="982" y="286"/>
                  </a:lnTo>
                  <a:lnTo>
                    <a:pt x="983" y="285"/>
                  </a:lnTo>
                  <a:lnTo>
                    <a:pt x="987" y="287"/>
                  </a:lnTo>
                  <a:lnTo>
                    <a:pt x="989" y="285"/>
                  </a:lnTo>
                  <a:lnTo>
                    <a:pt x="997" y="284"/>
                  </a:lnTo>
                  <a:lnTo>
                    <a:pt x="1005" y="284"/>
                  </a:lnTo>
                  <a:lnTo>
                    <a:pt x="1007" y="284"/>
                  </a:lnTo>
                  <a:close/>
                  <a:moveTo>
                    <a:pt x="671" y="309"/>
                  </a:moveTo>
                  <a:lnTo>
                    <a:pt x="664" y="315"/>
                  </a:lnTo>
                  <a:lnTo>
                    <a:pt x="663" y="313"/>
                  </a:lnTo>
                  <a:lnTo>
                    <a:pt x="664" y="308"/>
                  </a:lnTo>
                  <a:lnTo>
                    <a:pt x="662" y="304"/>
                  </a:lnTo>
                  <a:lnTo>
                    <a:pt x="662" y="301"/>
                  </a:lnTo>
                  <a:lnTo>
                    <a:pt x="663" y="296"/>
                  </a:lnTo>
                  <a:lnTo>
                    <a:pt x="665" y="293"/>
                  </a:lnTo>
                  <a:lnTo>
                    <a:pt x="669" y="290"/>
                  </a:lnTo>
                  <a:lnTo>
                    <a:pt x="670" y="289"/>
                  </a:lnTo>
                  <a:lnTo>
                    <a:pt x="669" y="294"/>
                  </a:lnTo>
                  <a:lnTo>
                    <a:pt x="670" y="296"/>
                  </a:lnTo>
                  <a:lnTo>
                    <a:pt x="671" y="297"/>
                  </a:lnTo>
                  <a:lnTo>
                    <a:pt x="670" y="299"/>
                  </a:lnTo>
                  <a:lnTo>
                    <a:pt x="671" y="304"/>
                  </a:lnTo>
                  <a:lnTo>
                    <a:pt x="671" y="306"/>
                  </a:lnTo>
                  <a:lnTo>
                    <a:pt x="671" y="308"/>
                  </a:lnTo>
                  <a:lnTo>
                    <a:pt x="671" y="309"/>
                  </a:lnTo>
                  <a:close/>
                  <a:moveTo>
                    <a:pt x="1031" y="292"/>
                  </a:moveTo>
                  <a:lnTo>
                    <a:pt x="1032" y="293"/>
                  </a:lnTo>
                  <a:lnTo>
                    <a:pt x="1029" y="292"/>
                  </a:lnTo>
                  <a:lnTo>
                    <a:pt x="1027" y="291"/>
                  </a:lnTo>
                  <a:lnTo>
                    <a:pt x="1029" y="290"/>
                  </a:lnTo>
                  <a:lnTo>
                    <a:pt x="1029" y="289"/>
                  </a:lnTo>
                  <a:lnTo>
                    <a:pt x="1031" y="292"/>
                  </a:lnTo>
                  <a:close/>
                  <a:moveTo>
                    <a:pt x="675" y="296"/>
                  </a:moveTo>
                  <a:lnTo>
                    <a:pt x="674" y="302"/>
                  </a:lnTo>
                  <a:lnTo>
                    <a:pt x="672" y="299"/>
                  </a:lnTo>
                  <a:lnTo>
                    <a:pt x="674" y="295"/>
                  </a:lnTo>
                  <a:lnTo>
                    <a:pt x="675" y="294"/>
                  </a:lnTo>
                  <a:lnTo>
                    <a:pt x="675" y="296"/>
                  </a:lnTo>
                  <a:close/>
                  <a:moveTo>
                    <a:pt x="1066" y="299"/>
                  </a:moveTo>
                  <a:lnTo>
                    <a:pt x="1066" y="301"/>
                  </a:lnTo>
                  <a:lnTo>
                    <a:pt x="1066" y="301"/>
                  </a:lnTo>
                  <a:lnTo>
                    <a:pt x="1065" y="301"/>
                  </a:lnTo>
                  <a:lnTo>
                    <a:pt x="1064" y="301"/>
                  </a:lnTo>
                  <a:lnTo>
                    <a:pt x="1062" y="298"/>
                  </a:lnTo>
                  <a:lnTo>
                    <a:pt x="1062" y="297"/>
                  </a:lnTo>
                  <a:lnTo>
                    <a:pt x="1065" y="298"/>
                  </a:lnTo>
                  <a:lnTo>
                    <a:pt x="1065" y="298"/>
                  </a:lnTo>
                  <a:lnTo>
                    <a:pt x="1066" y="299"/>
                  </a:lnTo>
                  <a:close/>
                  <a:moveTo>
                    <a:pt x="1052" y="303"/>
                  </a:moveTo>
                  <a:lnTo>
                    <a:pt x="1051" y="304"/>
                  </a:lnTo>
                  <a:lnTo>
                    <a:pt x="1049" y="305"/>
                  </a:lnTo>
                  <a:lnTo>
                    <a:pt x="1048" y="305"/>
                  </a:lnTo>
                  <a:lnTo>
                    <a:pt x="1049" y="304"/>
                  </a:lnTo>
                  <a:lnTo>
                    <a:pt x="1048" y="303"/>
                  </a:lnTo>
                  <a:lnTo>
                    <a:pt x="1047" y="304"/>
                  </a:lnTo>
                  <a:lnTo>
                    <a:pt x="1045" y="304"/>
                  </a:lnTo>
                  <a:lnTo>
                    <a:pt x="1043" y="306"/>
                  </a:lnTo>
                  <a:lnTo>
                    <a:pt x="1041" y="305"/>
                  </a:lnTo>
                  <a:lnTo>
                    <a:pt x="1041" y="304"/>
                  </a:lnTo>
                  <a:lnTo>
                    <a:pt x="1041" y="303"/>
                  </a:lnTo>
                  <a:lnTo>
                    <a:pt x="1044" y="301"/>
                  </a:lnTo>
                  <a:lnTo>
                    <a:pt x="1048" y="301"/>
                  </a:lnTo>
                  <a:lnTo>
                    <a:pt x="1052" y="298"/>
                  </a:lnTo>
                  <a:lnTo>
                    <a:pt x="1054" y="298"/>
                  </a:lnTo>
                  <a:lnTo>
                    <a:pt x="1054" y="299"/>
                  </a:lnTo>
                  <a:lnTo>
                    <a:pt x="1053" y="301"/>
                  </a:lnTo>
                  <a:lnTo>
                    <a:pt x="1052" y="302"/>
                  </a:lnTo>
                  <a:lnTo>
                    <a:pt x="1052" y="303"/>
                  </a:lnTo>
                  <a:close/>
                  <a:moveTo>
                    <a:pt x="1062" y="301"/>
                  </a:moveTo>
                  <a:lnTo>
                    <a:pt x="1056" y="302"/>
                  </a:lnTo>
                  <a:lnTo>
                    <a:pt x="1057" y="299"/>
                  </a:lnTo>
                  <a:lnTo>
                    <a:pt x="1058" y="298"/>
                  </a:lnTo>
                  <a:lnTo>
                    <a:pt x="1060" y="299"/>
                  </a:lnTo>
                  <a:lnTo>
                    <a:pt x="1062" y="301"/>
                  </a:lnTo>
                  <a:close/>
                  <a:moveTo>
                    <a:pt x="892" y="317"/>
                  </a:moveTo>
                  <a:lnTo>
                    <a:pt x="889" y="321"/>
                  </a:lnTo>
                  <a:lnTo>
                    <a:pt x="887" y="321"/>
                  </a:lnTo>
                  <a:lnTo>
                    <a:pt x="884" y="318"/>
                  </a:lnTo>
                  <a:lnTo>
                    <a:pt x="884" y="315"/>
                  </a:lnTo>
                  <a:lnTo>
                    <a:pt x="883" y="315"/>
                  </a:lnTo>
                  <a:lnTo>
                    <a:pt x="885" y="313"/>
                  </a:lnTo>
                  <a:lnTo>
                    <a:pt x="891" y="313"/>
                  </a:lnTo>
                  <a:lnTo>
                    <a:pt x="892" y="315"/>
                  </a:lnTo>
                  <a:lnTo>
                    <a:pt x="892" y="317"/>
                  </a:lnTo>
                  <a:close/>
                  <a:moveTo>
                    <a:pt x="1221" y="321"/>
                  </a:moveTo>
                  <a:lnTo>
                    <a:pt x="1222" y="323"/>
                  </a:lnTo>
                  <a:lnTo>
                    <a:pt x="1219" y="321"/>
                  </a:lnTo>
                  <a:lnTo>
                    <a:pt x="1213" y="319"/>
                  </a:lnTo>
                  <a:lnTo>
                    <a:pt x="1213" y="317"/>
                  </a:lnTo>
                  <a:lnTo>
                    <a:pt x="1218" y="319"/>
                  </a:lnTo>
                  <a:lnTo>
                    <a:pt x="1221" y="321"/>
                  </a:lnTo>
                  <a:close/>
                  <a:moveTo>
                    <a:pt x="890" y="331"/>
                  </a:moveTo>
                  <a:lnTo>
                    <a:pt x="891" y="338"/>
                  </a:lnTo>
                  <a:lnTo>
                    <a:pt x="891" y="340"/>
                  </a:lnTo>
                  <a:lnTo>
                    <a:pt x="888" y="336"/>
                  </a:lnTo>
                  <a:lnTo>
                    <a:pt x="888" y="336"/>
                  </a:lnTo>
                  <a:lnTo>
                    <a:pt x="887" y="336"/>
                  </a:lnTo>
                  <a:lnTo>
                    <a:pt x="887" y="337"/>
                  </a:lnTo>
                  <a:lnTo>
                    <a:pt x="886" y="337"/>
                  </a:lnTo>
                  <a:lnTo>
                    <a:pt x="885" y="340"/>
                  </a:lnTo>
                  <a:lnTo>
                    <a:pt x="885" y="342"/>
                  </a:lnTo>
                  <a:lnTo>
                    <a:pt x="884" y="344"/>
                  </a:lnTo>
                  <a:lnTo>
                    <a:pt x="884" y="349"/>
                  </a:lnTo>
                  <a:lnTo>
                    <a:pt x="884" y="351"/>
                  </a:lnTo>
                  <a:lnTo>
                    <a:pt x="885" y="350"/>
                  </a:lnTo>
                  <a:lnTo>
                    <a:pt x="886" y="350"/>
                  </a:lnTo>
                  <a:lnTo>
                    <a:pt x="889" y="352"/>
                  </a:lnTo>
                  <a:lnTo>
                    <a:pt x="891" y="354"/>
                  </a:lnTo>
                  <a:lnTo>
                    <a:pt x="891" y="356"/>
                  </a:lnTo>
                  <a:lnTo>
                    <a:pt x="888" y="357"/>
                  </a:lnTo>
                  <a:lnTo>
                    <a:pt x="886" y="359"/>
                  </a:lnTo>
                  <a:lnTo>
                    <a:pt x="884" y="357"/>
                  </a:lnTo>
                  <a:lnTo>
                    <a:pt x="883" y="358"/>
                  </a:lnTo>
                  <a:lnTo>
                    <a:pt x="882" y="359"/>
                  </a:lnTo>
                  <a:lnTo>
                    <a:pt x="881" y="360"/>
                  </a:lnTo>
                  <a:lnTo>
                    <a:pt x="882" y="362"/>
                  </a:lnTo>
                  <a:lnTo>
                    <a:pt x="879" y="365"/>
                  </a:lnTo>
                  <a:lnTo>
                    <a:pt x="878" y="367"/>
                  </a:lnTo>
                  <a:lnTo>
                    <a:pt x="876" y="365"/>
                  </a:lnTo>
                  <a:lnTo>
                    <a:pt x="875" y="366"/>
                  </a:lnTo>
                  <a:lnTo>
                    <a:pt x="873" y="366"/>
                  </a:lnTo>
                  <a:lnTo>
                    <a:pt x="871" y="362"/>
                  </a:lnTo>
                  <a:lnTo>
                    <a:pt x="871" y="360"/>
                  </a:lnTo>
                  <a:lnTo>
                    <a:pt x="873" y="359"/>
                  </a:lnTo>
                  <a:lnTo>
                    <a:pt x="873" y="357"/>
                  </a:lnTo>
                  <a:lnTo>
                    <a:pt x="874" y="356"/>
                  </a:lnTo>
                  <a:lnTo>
                    <a:pt x="876" y="353"/>
                  </a:lnTo>
                  <a:lnTo>
                    <a:pt x="877" y="352"/>
                  </a:lnTo>
                  <a:lnTo>
                    <a:pt x="877" y="351"/>
                  </a:lnTo>
                  <a:lnTo>
                    <a:pt x="877" y="347"/>
                  </a:lnTo>
                  <a:lnTo>
                    <a:pt x="878" y="345"/>
                  </a:lnTo>
                  <a:lnTo>
                    <a:pt x="879" y="343"/>
                  </a:lnTo>
                  <a:lnTo>
                    <a:pt x="879" y="340"/>
                  </a:lnTo>
                  <a:lnTo>
                    <a:pt x="879" y="333"/>
                  </a:lnTo>
                  <a:lnTo>
                    <a:pt x="882" y="328"/>
                  </a:lnTo>
                  <a:lnTo>
                    <a:pt x="886" y="326"/>
                  </a:lnTo>
                  <a:lnTo>
                    <a:pt x="887" y="326"/>
                  </a:lnTo>
                  <a:lnTo>
                    <a:pt x="887" y="327"/>
                  </a:lnTo>
                  <a:lnTo>
                    <a:pt x="890" y="331"/>
                  </a:lnTo>
                  <a:close/>
                  <a:moveTo>
                    <a:pt x="873" y="354"/>
                  </a:moveTo>
                  <a:lnTo>
                    <a:pt x="872" y="356"/>
                  </a:lnTo>
                  <a:lnTo>
                    <a:pt x="870" y="357"/>
                  </a:lnTo>
                  <a:lnTo>
                    <a:pt x="869" y="357"/>
                  </a:lnTo>
                  <a:lnTo>
                    <a:pt x="868" y="357"/>
                  </a:lnTo>
                  <a:lnTo>
                    <a:pt x="865" y="356"/>
                  </a:lnTo>
                  <a:lnTo>
                    <a:pt x="864" y="357"/>
                  </a:lnTo>
                  <a:lnTo>
                    <a:pt x="862" y="357"/>
                  </a:lnTo>
                  <a:lnTo>
                    <a:pt x="862" y="356"/>
                  </a:lnTo>
                  <a:lnTo>
                    <a:pt x="863" y="349"/>
                  </a:lnTo>
                  <a:lnTo>
                    <a:pt x="865" y="348"/>
                  </a:lnTo>
                  <a:lnTo>
                    <a:pt x="865" y="345"/>
                  </a:lnTo>
                  <a:lnTo>
                    <a:pt x="863" y="340"/>
                  </a:lnTo>
                  <a:lnTo>
                    <a:pt x="864" y="338"/>
                  </a:lnTo>
                  <a:lnTo>
                    <a:pt x="869" y="336"/>
                  </a:lnTo>
                  <a:lnTo>
                    <a:pt x="873" y="334"/>
                  </a:lnTo>
                  <a:lnTo>
                    <a:pt x="875" y="333"/>
                  </a:lnTo>
                  <a:lnTo>
                    <a:pt x="876" y="335"/>
                  </a:lnTo>
                  <a:lnTo>
                    <a:pt x="876" y="343"/>
                  </a:lnTo>
                  <a:lnTo>
                    <a:pt x="872" y="349"/>
                  </a:lnTo>
                  <a:lnTo>
                    <a:pt x="873" y="354"/>
                  </a:lnTo>
                  <a:close/>
                  <a:moveTo>
                    <a:pt x="854" y="359"/>
                  </a:moveTo>
                  <a:lnTo>
                    <a:pt x="852" y="360"/>
                  </a:lnTo>
                  <a:lnTo>
                    <a:pt x="848" y="356"/>
                  </a:lnTo>
                  <a:lnTo>
                    <a:pt x="846" y="353"/>
                  </a:lnTo>
                  <a:lnTo>
                    <a:pt x="847" y="351"/>
                  </a:lnTo>
                  <a:lnTo>
                    <a:pt x="847" y="350"/>
                  </a:lnTo>
                  <a:lnTo>
                    <a:pt x="848" y="349"/>
                  </a:lnTo>
                  <a:lnTo>
                    <a:pt x="848" y="348"/>
                  </a:lnTo>
                  <a:lnTo>
                    <a:pt x="849" y="348"/>
                  </a:lnTo>
                  <a:lnTo>
                    <a:pt x="851" y="348"/>
                  </a:lnTo>
                  <a:lnTo>
                    <a:pt x="852" y="349"/>
                  </a:lnTo>
                  <a:lnTo>
                    <a:pt x="854" y="350"/>
                  </a:lnTo>
                  <a:lnTo>
                    <a:pt x="854" y="352"/>
                  </a:lnTo>
                  <a:lnTo>
                    <a:pt x="854" y="359"/>
                  </a:lnTo>
                  <a:close/>
                  <a:moveTo>
                    <a:pt x="904" y="354"/>
                  </a:moveTo>
                  <a:lnTo>
                    <a:pt x="904" y="357"/>
                  </a:lnTo>
                  <a:lnTo>
                    <a:pt x="903" y="357"/>
                  </a:lnTo>
                  <a:lnTo>
                    <a:pt x="902" y="356"/>
                  </a:lnTo>
                  <a:lnTo>
                    <a:pt x="901" y="354"/>
                  </a:lnTo>
                  <a:lnTo>
                    <a:pt x="901" y="354"/>
                  </a:lnTo>
                  <a:lnTo>
                    <a:pt x="902" y="353"/>
                  </a:lnTo>
                  <a:lnTo>
                    <a:pt x="904" y="354"/>
                  </a:lnTo>
                  <a:close/>
                  <a:moveTo>
                    <a:pt x="227" y="360"/>
                  </a:moveTo>
                  <a:lnTo>
                    <a:pt x="224" y="360"/>
                  </a:lnTo>
                  <a:lnTo>
                    <a:pt x="220" y="357"/>
                  </a:lnTo>
                  <a:lnTo>
                    <a:pt x="219" y="356"/>
                  </a:lnTo>
                  <a:lnTo>
                    <a:pt x="221" y="354"/>
                  </a:lnTo>
                  <a:lnTo>
                    <a:pt x="222" y="354"/>
                  </a:lnTo>
                  <a:lnTo>
                    <a:pt x="227" y="357"/>
                  </a:lnTo>
                  <a:lnTo>
                    <a:pt x="229" y="358"/>
                  </a:lnTo>
                  <a:lnTo>
                    <a:pt x="227" y="360"/>
                  </a:lnTo>
                  <a:close/>
                  <a:moveTo>
                    <a:pt x="1201" y="374"/>
                  </a:moveTo>
                  <a:lnTo>
                    <a:pt x="1198" y="376"/>
                  </a:lnTo>
                  <a:lnTo>
                    <a:pt x="1201" y="370"/>
                  </a:lnTo>
                  <a:lnTo>
                    <a:pt x="1201" y="367"/>
                  </a:lnTo>
                  <a:lnTo>
                    <a:pt x="1203" y="365"/>
                  </a:lnTo>
                  <a:lnTo>
                    <a:pt x="1207" y="355"/>
                  </a:lnTo>
                  <a:lnTo>
                    <a:pt x="1207" y="355"/>
                  </a:lnTo>
                  <a:lnTo>
                    <a:pt x="1208" y="356"/>
                  </a:lnTo>
                  <a:lnTo>
                    <a:pt x="1207" y="364"/>
                  </a:lnTo>
                  <a:lnTo>
                    <a:pt x="1202" y="368"/>
                  </a:lnTo>
                  <a:lnTo>
                    <a:pt x="1201" y="374"/>
                  </a:lnTo>
                  <a:close/>
                  <a:moveTo>
                    <a:pt x="1259" y="368"/>
                  </a:moveTo>
                  <a:lnTo>
                    <a:pt x="1258" y="369"/>
                  </a:lnTo>
                  <a:lnTo>
                    <a:pt x="1258" y="371"/>
                  </a:lnTo>
                  <a:lnTo>
                    <a:pt x="1259" y="373"/>
                  </a:lnTo>
                  <a:lnTo>
                    <a:pt x="1257" y="375"/>
                  </a:lnTo>
                  <a:lnTo>
                    <a:pt x="1259" y="378"/>
                  </a:lnTo>
                  <a:lnTo>
                    <a:pt x="1259" y="380"/>
                  </a:lnTo>
                  <a:lnTo>
                    <a:pt x="1259" y="382"/>
                  </a:lnTo>
                  <a:lnTo>
                    <a:pt x="1259" y="383"/>
                  </a:lnTo>
                  <a:lnTo>
                    <a:pt x="1257" y="386"/>
                  </a:lnTo>
                  <a:lnTo>
                    <a:pt x="1256" y="387"/>
                  </a:lnTo>
                  <a:lnTo>
                    <a:pt x="1255" y="387"/>
                  </a:lnTo>
                  <a:lnTo>
                    <a:pt x="1255" y="388"/>
                  </a:lnTo>
                  <a:lnTo>
                    <a:pt x="1249" y="387"/>
                  </a:lnTo>
                  <a:lnTo>
                    <a:pt x="1246" y="386"/>
                  </a:lnTo>
                  <a:lnTo>
                    <a:pt x="1243" y="383"/>
                  </a:lnTo>
                  <a:lnTo>
                    <a:pt x="1243" y="382"/>
                  </a:lnTo>
                  <a:lnTo>
                    <a:pt x="1240" y="380"/>
                  </a:lnTo>
                  <a:lnTo>
                    <a:pt x="1240" y="379"/>
                  </a:lnTo>
                  <a:lnTo>
                    <a:pt x="1240" y="378"/>
                  </a:lnTo>
                  <a:lnTo>
                    <a:pt x="1242" y="377"/>
                  </a:lnTo>
                  <a:lnTo>
                    <a:pt x="1244" y="377"/>
                  </a:lnTo>
                  <a:lnTo>
                    <a:pt x="1244" y="376"/>
                  </a:lnTo>
                  <a:lnTo>
                    <a:pt x="1246" y="371"/>
                  </a:lnTo>
                  <a:lnTo>
                    <a:pt x="1242" y="369"/>
                  </a:lnTo>
                  <a:lnTo>
                    <a:pt x="1241" y="368"/>
                  </a:lnTo>
                  <a:lnTo>
                    <a:pt x="1243" y="367"/>
                  </a:lnTo>
                  <a:lnTo>
                    <a:pt x="1246" y="368"/>
                  </a:lnTo>
                  <a:lnTo>
                    <a:pt x="1249" y="363"/>
                  </a:lnTo>
                  <a:lnTo>
                    <a:pt x="1250" y="362"/>
                  </a:lnTo>
                  <a:lnTo>
                    <a:pt x="1251" y="359"/>
                  </a:lnTo>
                  <a:lnTo>
                    <a:pt x="1253" y="359"/>
                  </a:lnTo>
                  <a:lnTo>
                    <a:pt x="1254" y="359"/>
                  </a:lnTo>
                  <a:lnTo>
                    <a:pt x="1255" y="360"/>
                  </a:lnTo>
                  <a:lnTo>
                    <a:pt x="1255" y="362"/>
                  </a:lnTo>
                  <a:lnTo>
                    <a:pt x="1255" y="364"/>
                  </a:lnTo>
                  <a:lnTo>
                    <a:pt x="1257" y="364"/>
                  </a:lnTo>
                  <a:lnTo>
                    <a:pt x="1259" y="368"/>
                  </a:lnTo>
                  <a:close/>
                  <a:moveTo>
                    <a:pt x="1197" y="372"/>
                  </a:moveTo>
                  <a:lnTo>
                    <a:pt x="1194" y="375"/>
                  </a:lnTo>
                  <a:lnTo>
                    <a:pt x="1193" y="374"/>
                  </a:lnTo>
                  <a:lnTo>
                    <a:pt x="1192" y="374"/>
                  </a:lnTo>
                  <a:lnTo>
                    <a:pt x="1192" y="372"/>
                  </a:lnTo>
                  <a:lnTo>
                    <a:pt x="1192" y="368"/>
                  </a:lnTo>
                  <a:lnTo>
                    <a:pt x="1191" y="364"/>
                  </a:lnTo>
                  <a:lnTo>
                    <a:pt x="1193" y="365"/>
                  </a:lnTo>
                  <a:lnTo>
                    <a:pt x="1194" y="366"/>
                  </a:lnTo>
                  <a:lnTo>
                    <a:pt x="1194" y="366"/>
                  </a:lnTo>
                  <a:lnTo>
                    <a:pt x="1197" y="370"/>
                  </a:lnTo>
                  <a:lnTo>
                    <a:pt x="1197" y="372"/>
                  </a:lnTo>
                  <a:close/>
                  <a:moveTo>
                    <a:pt x="557" y="371"/>
                  </a:moveTo>
                  <a:lnTo>
                    <a:pt x="556" y="372"/>
                  </a:lnTo>
                  <a:lnTo>
                    <a:pt x="553" y="372"/>
                  </a:lnTo>
                  <a:lnTo>
                    <a:pt x="553" y="371"/>
                  </a:lnTo>
                  <a:lnTo>
                    <a:pt x="555" y="368"/>
                  </a:lnTo>
                  <a:lnTo>
                    <a:pt x="556" y="368"/>
                  </a:lnTo>
                  <a:lnTo>
                    <a:pt x="557" y="369"/>
                  </a:lnTo>
                  <a:lnTo>
                    <a:pt x="557" y="371"/>
                  </a:lnTo>
                  <a:close/>
                  <a:moveTo>
                    <a:pt x="805" y="386"/>
                  </a:moveTo>
                  <a:lnTo>
                    <a:pt x="804" y="392"/>
                  </a:lnTo>
                  <a:lnTo>
                    <a:pt x="804" y="390"/>
                  </a:lnTo>
                  <a:lnTo>
                    <a:pt x="804" y="385"/>
                  </a:lnTo>
                  <a:lnTo>
                    <a:pt x="802" y="382"/>
                  </a:lnTo>
                  <a:lnTo>
                    <a:pt x="803" y="380"/>
                  </a:lnTo>
                  <a:lnTo>
                    <a:pt x="803" y="373"/>
                  </a:lnTo>
                  <a:lnTo>
                    <a:pt x="804" y="370"/>
                  </a:lnTo>
                  <a:lnTo>
                    <a:pt x="806" y="374"/>
                  </a:lnTo>
                  <a:lnTo>
                    <a:pt x="806" y="376"/>
                  </a:lnTo>
                  <a:lnTo>
                    <a:pt x="805" y="386"/>
                  </a:lnTo>
                  <a:close/>
                  <a:moveTo>
                    <a:pt x="918" y="376"/>
                  </a:moveTo>
                  <a:lnTo>
                    <a:pt x="917" y="378"/>
                  </a:lnTo>
                  <a:lnTo>
                    <a:pt x="916" y="376"/>
                  </a:lnTo>
                  <a:lnTo>
                    <a:pt x="915" y="375"/>
                  </a:lnTo>
                  <a:lnTo>
                    <a:pt x="915" y="373"/>
                  </a:lnTo>
                  <a:lnTo>
                    <a:pt x="917" y="374"/>
                  </a:lnTo>
                  <a:lnTo>
                    <a:pt x="918" y="376"/>
                  </a:lnTo>
                  <a:close/>
                  <a:moveTo>
                    <a:pt x="386" y="377"/>
                  </a:moveTo>
                  <a:lnTo>
                    <a:pt x="390" y="381"/>
                  </a:lnTo>
                  <a:lnTo>
                    <a:pt x="393" y="382"/>
                  </a:lnTo>
                  <a:lnTo>
                    <a:pt x="396" y="384"/>
                  </a:lnTo>
                  <a:lnTo>
                    <a:pt x="399" y="384"/>
                  </a:lnTo>
                  <a:lnTo>
                    <a:pt x="403" y="384"/>
                  </a:lnTo>
                  <a:lnTo>
                    <a:pt x="407" y="386"/>
                  </a:lnTo>
                  <a:lnTo>
                    <a:pt x="411" y="386"/>
                  </a:lnTo>
                  <a:lnTo>
                    <a:pt x="413" y="386"/>
                  </a:lnTo>
                  <a:lnTo>
                    <a:pt x="415" y="386"/>
                  </a:lnTo>
                  <a:lnTo>
                    <a:pt x="416" y="386"/>
                  </a:lnTo>
                  <a:lnTo>
                    <a:pt x="417" y="386"/>
                  </a:lnTo>
                  <a:lnTo>
                    <a:pt x="420" y="389"/>
                  </a:lnTo>
                  <a:lnTo>
                    <a:pt x="423" y="392"/>
                  </a:lnTo>
                  <a:lnTo>
                    <a:pt x="424" y="393"/>
                  </a:lnTo>
                  <a:lnTo>
                    <a:pt x="426" y="400"/>
                  </a:lnTo>
                  <a:lnTo>
                    <a:pt x="428" y="402"/>
                  </a:lnTo>
                  <a:lnTo>
                    <a:pt x="432" y="403"/>
                  </a:lnTo>
                  <a:lnTo>
                    <a:pt x="435" y="403"/>
                  </a:lnTo>
                  <a:lnTo>
                    <a:pt x="439" y="403"/>
                  </a:lnTo>
                  <a:lnTo>
                    <a:pt x="448" y="404"/>
                  </a:lnTo>
                  <a:lnTo>
                    <a:pt x="451" y="404"/>
                  </a:lnTo>
                  <a:lnTo>
                    <a:pt x="454" y="403"/>
                  </a:lnTo>
                  <a:lnTo>
                    <a:pt x="457" y="404"/>
                  </a:lnTo>
                  <a:lnTo>
                    <a:pt x="465" y="406"/>
                  </a:lnTo>
                  <a:lnTo>
                    <a:pt x="468" y="406"/>
                  </a:lnTo>
                  <a:lnTo>
                    <a:pt x="473" y="406"/>
                  </a:lnTo>
                  <a:lnTo>
                    <a:pt x="476" y="405"/>
                  </a:lnTo>
                  <a:lnTo>
                    <a:pt x="479" y="406"/>
                  </a:lnTo>
                  <a:lnTo>
                    <a:pt x="480" y="407"/>
                  </a:lnTo>
                  <a:lnTo>
                    <a:pt x="483" y="407"/>
                  </a:lnTo>
                  <a:lnTo>
                    <a:pt x="484" y="407"/>
                  </a:lnTo>
                  <a:lnTo>
                    <a:pt x="487" y="406"/>
                  </a:lnTo>
                  <a:lnTo>
                    <a:pt x="489" y="403"/>
                  </a:lnTo>
                  <a:lnTo>
                    <a:pt x="490" y="399"/>
                  </a:lnTo>
                  <a:lnTo>
                    <a:pt x="492" y="395"/>
                  </a:lnTo>
                  <a:lnTo>
                    <a:pt x="493" y="393"/>
                  </a:lnTo>
                  <a:lnTo>
                    <a:pt x="494" y="392"/>
                  </a:lnTo>
                  <a:lnTo>
                    <a:pt x="495" y="391"/>
                  </a:lnTo>
                  <a:lnTo>
                    <a:pt x="497" y="391"/>
                  </a:lnTo>
                  <a:lnTo>
                    <a:pt x="501" y="391"/>
                  </a:lnTo>
                  <a:lnTo>
                    <a:pt x="502" y="392"/>
                  </a:lnTo>
                  <a:lnTo>
                    <a:pt x="507" y="398"/>
                  </a:lnTo>
                  <a:lnTo>
                    <a:pt x="508" y="399"/>
                  </a:lnTo>
                  <a:lnTo>
                    <a:pt x="513" y="399"/>
                  </a:lnTo>
                  <a:lnTo>
                    <a:pt x="514" y="399"/>
                  </a:lnTo>
                  <a:lnTo>
                    <a:pt x="517" y="398"/>
                  </a:lnTo>
                  <a:lnTo>
                    <a:pt x="519" y="398"/>
                  </a:lnTo>
                  <a:lnTo>
                    <a:pt x="523" y="399"/>
                  </a:lnTo>
                  <a:lnTo>
                    <a:pt x="524" y="401"/>
                  </a:lnTo>
                  <a:lnTo>
                    <a:pt x="526" y="401"/>
                  </a:lnTo>
                  <a:lnTo>
                    <a:pt x="534" y="403"/>
                  </a:lnTo>
                  <a:lnTo>
                    <a:pt x="537" y="405"/>
                  </a:lnTo>
                  <a:lnTo>
                    <a:pt x="538" y="406"/>
                  </a:lnTo>
                  <a:lnTo>
                    <a:pt x="544" y="406"/>
                  </a:lnTo>
                  <a:lnTo>
                    <a:pt x="548" y="406"/>
                  </a:lnTo>
                  <a:lnTo>
                    <a:pt x="551" y="406"/>
                  </a:lnTo>
                  <a:lnTo>
                    <a:pt x="553" y="411"/>
                  </a:lnTo>
                  <a:lnTo>
                    <a:pt x="554" y="414"/>
                  </a:lnTo>
                  <a:lnTo>
                    <a:pt x="555" y="416"/>
                  </a:lnTo>
                  <a:lnTo>
                    <a:pt x="558" y="417"/>
                  </a:lnTo>
                  <a:lnTo>
                    <a:pt x="559" y="419"/>
                  </a:lnTo>
                  <a:lnTo>
                    <a:pt x="559" y="423"/>
                  </a:lnTo>
                  <a:lnTo>
                    <a:pt x="559" y="427"/>
                  </a:lnTo>
                  <a:lnTo>
                    <a:pt x="566" y="430"/>
                  </a:lnTo>
                  <a:lnTo>
                    <a:pt x="574" y="432"/>
                  </a:lnTo>
                  <a:lnTo>
                    <a:pt x="582" y="432"/>
                  </a:lnTo>
                  <a:lnTo>
                    <a:pt x="589" y="432"/>
                  </a:lnTo>
                  <a:lnTo>
                    <a:pt x="594" y="430"/>
                  </a:lnTo>
                  <a:lnTo>
                    <a:pt x="599" y="429"/>
                  </a:lnTo>
                  <a:lnTo>
                    <a:pt x="600" y="429"/>
                  </a:lnTo>
                  <a:lnTo>
                    <a:pt x="610" y="433"/>
                  </a:lnTo>
                  <a:lnTo>
                    <a:pt x="611" y="434"/>
                  </a:lnTo>
                  <a:lnTo>
                    <a:pt x="612" y="438"/>
                  </a:lnTo>
                  <a:lnTo>
                    <a:pt x="611" y="441"/>
                  </a:lnTo>
                  <a:lnTo>
                    <a:pt x="610" y="449"/>
                  </a:lnTo>
                  <a:lnTo>
                    <a:pt x="610" y="451"/>
                  </a:lnTo>
                  <a:lnTo>
                    <a:pt x="610" y="454"/>
                  </a:lnTo>
                  <a:lnTo>
                    <a:pt x="612" y="458"/>
                  </a:lnTo>
                  <a:lnTo>
                    <a:pt x="613" y="460"/>
                  </a:lnTo>
                  <a:lnTo>
                    <a:pt x="616" y="462"/>
                  </a:lnTo>
                  <a:lnTo>
                    <a:pt x="617" y="464"/>
                  </a:lnTo>
                  <a:lnTo>
                    <a:pt x="616" y="465"/>
                  </a:lnTo>
                  <a:lnTo>
                    <a:pt x="612" y="464"/>
                  </a:lnTo>
                  <a:lnTo>
                    <a:pt x="610" y="463"/>
                  </a:lnTo>
                  <a:lnTo>
                    <a:pt x="608" y="461"/>
                  </a:lnTo>
                  <a:lnTo>
                    <a:pt x="606" y="460"/>
                  </a:lnTo>
                  <a:lnTo>
                    <a:pt x="603" y="461"/>
                  </a:lnTo>
                  <a:lnTo>
                    <a:pt x="595" y="459"/>
                  </a:lnTo>
                  <a:lnTo>
                    <a:pt x="588" y="456"/>
                  </a:lnTo>
                  <a:lnTo>
                    <a:pt x="574" y="450"/>
                  </a:lnTo>
                  <a:lnTo>
                    <a:pt x="570" y="450"/>
                  </a:lnTo>
                  <a:lnTo>
                    <a:pt x="566" y="451"/>
                  </a:lnTo>
                  <a:lnTo>
                    <a:pt x="563" y="452"/>
                  </a:lnTo>
                  <a:lnTo>
                    <a:pt x="558" y="454"/>
                  </a:lnTo>
                  <a:lnTo>
                    <a:pt x="556" y="454"/>
                  </a:lnTo>
                  <a:lnTo>
                    <a:pt x="553" y="454"/>
                  </a:lnTo>
                  <a:lnTo>
                    <a:pt x="546" y="452"/>
                  </a:lnTo>
                  <a:lnTo>
                    <a:pt x="537" y="451"/>
                  </a:lnTo>
                  <a:lnTo>
                    <a:pt x="519" y="450"/>
                  </a:lnTo>
                  <a:lnTo>
                    <a:pt x="513" y="449"/>
                  </a:lnTo>
                  <a:lnTo>
                    <a:pt x="504" y="449"/>
                  </a:lnTo>
                  <a:lnTo>
                    <a:pt x="496" y="447"/>
                  </a:lnTo>
                  <a:lnTo>
                    <a:pt x="490" y="445"/>
                  </a:lnTo>
                  <a:lnTo>
                    <a:pt x="472" y="438"/>
                  </a:lnTo>
                  <a:lnTo>
                    <a:pt x="465" y="435"/>
                  </a:lnTo>
                  <a:lnTo>
                    <a:pt x="448" y="432"/>
                  </a:lnTo>
                  <a:lnTo>
                    <a:pt x="445" y="431"/>
                  </a:lnTo>
                  <a:lnTo>
                    <a:pt x="438" y="432"/>
                  </a:lnTo>
                  <a:lnTo>
                    <a:pt x="434" y="430"/>
                  </a:lnTo>
                  <a:lnTo>
                    <a:pt x="431" y="430"/>
                  </a:lnTo>
                  <a:lnTo>
                    <a:pt x="425" y="432"/>
                  </a:lnTo>
                  <a:lnTo>
                    <a:pt x="423" y="432"/>
                  </a:lnTo>
                  <a:lnTo>
                    <a:pt x="421" y="434"/>
                  </a:lnTo>
                  <a:lnTo>
                    <a:pt x="417" y="434"/>
                  </a:lnTo>
                  <a:lnTo>
                    <a:pt x="413" y="434"/>
                  </a:lnTo>
                  <a:lnTo>
                    <a:pt x="404" y="432"/>
                  </a:lnTo>
                  <a:lnTo>
                    <a:pt x="400" y="431"/>
                  </a:lnTo>
                  <a:lnTo>
                    <a:pt x="397" y="429"/>
                  </a:lnTo>
                  <a:lnTo>
                    <a:pt x="394" y="427"/>
                  </a:lnTo>
                  <a:lnTo>
                    <a:pt x="392" y="426"/>
                  </a:lnTo>
                  <a:lnTo>
                    <a:pt x="384" y="423"/>
                  </a:lnTo>
                  <a:lnTo>
                    <a:pt x="377" y="423"/>
                  </a:lnTo>
                  <a:lnTo>
                    <a:pt x="363" y="422"/>
                  </a:lnTo>
                  <a:lnTo>
                    <a:pt x="360" y="421"/>
                  </a:lnTo>
                  <a:lnTo>
                    <a:pt x="358" y="420"/>
                  </a:lnTo>
                  <a:lnTo>
                    <a:pt x="356" y="419"/>
                  </a:lnTo>
                  <a:lnTo>
                    <a:pt x="357" y="416"/>
                  </a:lnTo>
                  <a:lnTo>
                    <a:pt x="357" y="414"/>
                  </a:lnTo>
                  <a:lnTo>
                    <a:pt x="358" y="412"/>
                  </a:lnTo>
                  <a:lnTo>
                    <a:pt x="359" y="411"/>
                  </a:lnTo>
                  <a:lnTo>
                    <a:pt x="349" y="406"/>
                  </a:lnTo>
                  <a:lnTo>
                    <a:pt x="341" y="404"/>
                  </a:lnTo>
                  <a:lnTo>
                    <a:pt x="337" y="404"/>
                  </a:lnTo>
                  <a:lnTo>
                    <a:pt x="335" y="404"/>
                  </a:lnTo>
                  <a:lnTo>
                    <a:pt x="330" y="404"/>
                  </a:lnTo>
                  <a:lnTo>
                    <a:pt x="326" y="404"/>
                  </a:lnTo>
                  <a:lnTo>
                    <a:pt x="325" y="403"/>
                  </a:lnTo>
                  <a:lnTo>
                    <a:pt x="323" y="403"/>
                  </a:lnTo>
                  <a:lnTo>
                    <a:pt x="321" y="404"/>
                  </a:lnTo>
                  <a:lnTo>
                    <a:pt x="319" y="403"/>
                  </a:lnTo>
                  <a:lnTo>
                    <a:pt x="319" y="401"/>
                  </a:lnTo>
                  <a:lnTo>
                    <a:pt x="320" y="400"/>
                  </a:lnTo>
                  <a:lnTo>
                    <a:pt x="322" y="398"/>
                  </a:lnTo>
                  <a:lnTo>
                    <a:pt x="323" y="398"/>
                  </a:lnTo>
                  <a:lnTo>
                    <a:pt x="323" y="401"/>
                  </a:lnTo>
                  <a:lnTo>
                    <a:pt x="324" y="401"/>
                  </a:lnTo>
                  <a:lnTo>
                    <a:pt x="326" y="402"/>
                  </a:lnTo>
                  <a:lnTo>
                    <a:pt x="326" y="401"/>
                  </a:lnTo>
                  <a:lnTo>
                    <a:pt x="330" y="398"/>
                  </a:lnTo>
                  <a:lnTo>
                    <a:pt x="330" y="397"/>
                  </a:lnTo>
                  <a:lnTo>
                    <a:pt x="332" y="392"/>
                  </a:lnTo>
                  <a:lnTo>
                    <a:pt x="334" y="393"/>
                  </a:lnTo>
                  <a:lnTo>
                    <a:pt x="335" y="392"/>
                  </a:lnTo>
                  <a:lnTo>
                    <a:pt x="336" y="392"/>
                  </a:lnTo>
                  <a:lnTo>
                    <a:pt x="339" y="381"/>
                  </a:lnTo>
                  <a:lnTo>
                    <a:pt x="341" y="378"/>
                  </a:lnTo>
                  <a:lnTo>
                    <a:pt x="344" y="375"/>
                  </a:lnTo>
                  <a:lnTo>
                    <a:pt x="346" y="374"/>
                  </a:lnTo>
                  <a:lnTo>
                    <a:pt x="348" y="376"/>
                  </a:lnTo>
                  <a:lnTo>
                    <a:pt x="354" y="376"/>
                  </a:lnTo>
                  <a:lnTo>
                    <a:pt x="358" y="378"/>
                  </a:lnTo>
                  <a:lnTo>
                    <a:pt x="361" y="378"/>
                  </a:lnTo>
                  <a:lnTo>
                    <a:pt x="364" y="378"/>
                  </a:lnTo>
                  <a:lnTo>
                    <a:pt x="369" y="380"/>
                  </a:lnTo>
                  <a:lnTo>
                    <a:pt x="371" y="380"/>
                  </a:lnTo>
                  <a:lnTo>
                    <a:pt x="372" y="380"/>
                  </a:lnTo>
                  <a:lnTo>
                    <a:pt x="375" y="377"/>
                  </a:lnTo>
                  <a:lnTo>
                    <a:pt x="376" y="374"/>
                  </a:lnTo>
                  <a:lnTo>
                    <a:pt x="380" y="376"/>
                  </a:lnTo>
                  <a:lnTo>
                    <a:pt x="385" y="376"/>
                  </a:lnTo>
                  <a:lnTo>
                    <a:pt x="386" y="377"/>
                  </a:lnTo>
                  <a:close/>
                  <a:moveTo>
                    <a:pt x="1252" y="391"/>
                  </a:moveTo>
                  <a:lnTo>
                    <a:pt x="1251" y="393"/>
                  </a:lnTo>
                  <a:lnTo>
                    <a:pt x="1251" y="396"/>
                  </a:lnTo>
                  <a:lnTo>
                    <a:pt x="1248" y="398"/>
                  </a:lnTo>
                  <a:lnTo>
                    <a:pt x="1246" y="403"/>
                  </a:lnTo>
                  <a:lnTo>
                    <a:pt x="1245" y="404"/>
                  </a:lnTo>
                  <a:lnTo>
                    <a:pt x="1241" y="406"/>
                  </a:lnTo>
                  <a:lnTo>
                    <a:pt x="1237" y="403"/>
                  </a:lnTo>
                  <a:lnTo>
                    <a:pt x="1237" y="401"/>
                  </a:lnTo>
                  <a:lnTo>
                    <a:pt x="1238" y="392"/>
                  </a:lnTo>
                  <a:lnTo>
                    <a:pt x="1240" y="392"/>
                  </a:lnTo>
                  <a:lnTo>
                    <a:pt x="1240" y="392"/>
                  </a:lnTo>
                  <a:lnTo>
                    <a:pt x="1241" y="392"/>
                  </a:lnTo>
                  <a:lnTo>
                    <a:pt x="1238" y="391"/>
                  </a:lnTo>
                  <a:lnTo>
                    <a:pt x="1238" y="385"/>
                  </a:lnTo>
                  <a:lnTo>
                    <a:pt x="1238" y="383"/>
                  </a:lnTo>
                  <a:lnTo>
                    <a:pt x="1240" y="382"/>
                  </a:lnTo>
                  <a:lnTo>
                    <a:pt x="1242" y="384"/>
                  </a:lnTo>
                  <a:lnTo>
                    <a:pt x="1244" y="387"/>
                  </a:lnTo>
                  <a:lnTo>
                    <a:pt x="1248" y="389"/>
                  </a:lnTo>
                  <a:lnTo>
                    <a:pt x="1252" y="391"/>
                  </a:lnTo>
                  <a:close/>
                  <a:moveTo>
                    <a:pt x="1260" y="391"/>
                  </a:moveTo>
                  <a:lnTo>
                    <a:pt x="1260" y="391"/>
                  </a:lnTo>
                  <a:lnTo>
                    <a:pt x="1260" y="389"/>
                  </a:lnTo>
                  <a:lnTo>
                    <a:pt x="1261" y="388"/>
                  </a:lnTo>
                  <a:lnTo>
                    <a:pt x="1261" y="387"/>
                  </a:lnTo>
                  <a:lnTo>
                    <a:pt x="1263" y="387"/>
                  </a:lnTo>
                  <a:lnTo>
                    <a:pt x="1260" y="391"/>
                  </a:lnTo>
                  <a:close/>
                  <a:moveTo>
                    <a:pt x="1257" y="394"/>
                  </a:moveTo>
                  <a:lnTo>
                    <a:pt x="1255" y="395"/>
                  </a:lnTo>
                  <a:lnTo>
                    <a:pt x="1255" y="392"/>
                  </a:lnTo>
                  <a:lnTo>
                    <a:pt x="1256" y="392"/>
                  </a:lnTo>
                  <a:lnTo>
                    <a:pt x="1258" y="393"/>
                  </a:lnTo>
                  <a:lnTo>
                    <a:pt x="1257" y="394"/>
                  </a:lnTo>
                  <a:close/>
                  <a:moveTo>
                    <a:pt x="319" y="397"/>
                  </a:moveTo>
                  <a:lnTo>
                    <a:pt x="317" y="398"/>
                  </a:lnTo>
                  <a:lnTo>
                    <a:pt x="316" y="397"/>
                  </a:lnTo>
                  <a:lnTo>
                    <a:pt x="315" y="397"/>
                  </a:lnTo>
                  <a:lnTo>
                    <a:pt x="317" y="394"/>
                  </a:lnTo>
                  <a:lnTo>
                    <a:pt x="318" y="393"/>
                  </a:lnTo>
                  <a:lnTo>
                    <a:pt x="319" y="393"/>
                  </a:lnTo>
                  <a:lnTo>
                    <a:pt x="320" y="395"/>
                  </a:lnTo>
                  <a:lnTo>
                    <a:pt x="319" y="397"/>
                  </a:lnTo>
                  <a:close/>
                  <a:moveTo>
                    <a:pt x="1256" y="401"/>
                  </a:moveTo>
                  <a:lnTo>
                    <a:pt x="1255" y="401"/>
                  </a:lnTo>
                  <a:lnTo>
                    <a:pt x="1255" y="400"/>
                  </a:lnTo>
                  <a:lnTo>
                    <a:pt x="1255" y="399"/>
                  </a:lnTo>
                  <a:lnTo>
                    <a:pt x="1255" y="398"/>
                  </a:lnTo>
                  <a:lnTo>
                    <a:pt x="1257" y="397"/>
                  </a:lnTo>
                  <a:lnTo>
                    <a:pt x="1258" y="397"/>
                  </a:lnTo>
                  <a:lnTo>
                    <a:pt x="1258" y="398"/>
                  </a:lnTo>
                  <a:lnTo>
                    <a:pt x="1256" y="401"/>
                  </a:lnTo>
                  <a:close/>
                  <a:moveTo>
                    <a:pt x="641" y="408"/>
                  </a:moveTo>
                  <a:lnTo>
                    <a:pt x="639" y="408"/>
                  </a:lnTo>
                  <a:lnTo>
                    <a:pt x="637" y="407"/>
                  </a:lnTo>
                  <a:lnTo>
                    <a:pt x="637" y="406"/>
                  </a:lnTo>
                  <a:lnTo>
                    <a:pt x="637" y="404"/>
                  </a:lnTo>
                  <a:lnTo>
                    <a:pt x="641" y="403"/>
                  </a:lnTo>
                  <a:lnTo>
                    <a:pt x="643" y="404"/>
                  </a:lnTo>
                  <a:lnTo>
                    <a:pt x="645" y="404"/>
                  </a:lnTo>
                  <a:lnTo>
                    <a:pt x="646" y="406"/>
                  </a:lnTo>
                  <a:lnTo>
                    <a:pt x="647" y="407"/>
                  </a:lnTo>
                  <a:lnTo>
                    <a:pt x="643" y="407"/>
                  </a:lnTo>
                  <a:lnTo>
                    <a:pt x="641" y="408"/>
                  </a:lnTo>
                  <a:close/>
                  <a:moveTo>
                    <a:pt x="593" y="412"/>
                  </a:moveTo>
                  <a:lnTo>
                    <a:pt x="592" y="412"/>
                  </a:lnTo>
                  <a:lnTo>
                    <a:pt x="587" y="412"/>
                  </a:lnTo>
                  <a:lnTo>
                    <a:pt x="583" y="415"/>
                  </a:lnTo>
                  <a:lnTo>
                    <a:pt x="581" y="415"/>
                  </a:lnTo>
                  <a:lnTo>
                    <a:pt x="572" y="415"/>
                  </a:lnTo>
                  <a:lnTo>
                    <a:pt x="571" y="415"/>
                  </a:lnTo>
                  <a:lnTo>
                    <a:pt x="571" y="415"/>
                  </a:lnTo>
                  <a:lnTo>
                    <a:pt x="570" y="416"/>
                  </a:lnTo>
                  <a:lnTo>
                    <a:pt x="567" y="415"/>
                  </a:lnTo>
                  <a:lnTo>
                    <a:pt x="558" y="413"/>
                  </a:lnTo>
                  <a:lnTo>
                    <a:pt x="557" y="411"/>
                  </a:lnTo>
                  <a:lnTo>
                    <a:pt x="558" y="409"/>
                  </a:lnTo>
                  <a:lnTo>
                    <a:pt x="561" y="406"/>
                  </a:lnTo>
                  <a:lnTo>
                    <a:pt x="568" y="405"/>
                  </a:lnTo>
                  <a:lnTo>
                    <a:pt x="597" y="404"/>
                  </a:lnTo>
                  <a:lnTo>
                    <a:pt x="600" y="408"/>
                  </a:lnTo>
                  <a:lnTo>
                    <a:pt x="600" y="408"/>
                  </a:lnTo>
                  <a:lnTo>
                    <a:pt x="594" y="410"/>
                  </a:lnTo>
                  <a:lnTo>
                    <a:pt x="593" y="412"/>
                  </a:lnTo>
                  <a:close/>
                  <a:moveTo>
                    <a:pt x="813" y="412"/>
                  </a:moveTo>
                  <a:lnTo>
                    <a:pt x="810" y="412"/>
                  </a:lnTo>
                  <a:lnTo>
                    <a:pt x="809" y="412"/>
                  </a:lnTo>
                  <a:lnTo>
                    <a:pt x="809" y="409"/>
                  </a:lnTo>
                  <a:lnTo>
                    <a:pt x="813" y="411"/>
                  </a:lnTo>
                  <a:lnTo>
                    <a:pt x="813" y="411"/>
                  </a:lnTo>
                  <a:lnTo>
                    <a:pt x="813" y="412"/>
                  </a:lnTo>
                  <a:close/>
                  <a:moveTo>
                    <a:pt x="1065" y="414"/>
                  </a:moveTo>
                  <a:lnTo>
                    <a:pt x="1064" y="415"/>
                  </a:lnTo>
                  <a:lnTo>
                    <a:pt x="1061" y="414"/>
                  </a:lnTo>
                  <a:lnTo>
                    <a:pt x="1060" y="413"/>
                  </a:lnTo>
                  <a:lnTo>
                    <a:pt x="1062" y="411"/>
                  </a:lnTo>
                  <a:lnTo>
                    <a:pt x="1064" y="411"/>
                  </a:lnTo>
                  <a:lnTo>
                    <a:pt x="1065" y="412"/>
                  </a:lnTo>
                  <a:lnTo>
                    <a:pt x="1065" y="412"/>
                  </a:lnTo>
                  <a:lnTo>
                    <a:pt x="1065" y="413"/>
                  </a:lnTo>
                  <a:lnTo>
                    <a:pt x="1065" y="414"/>
                  </a:lnTo>
                  <a:close/>
                  <a:moveTo>
                    <a:pt x="611" y="413"/>
                  </a:moveTo>
                  <a:lnTo>
                    <a:pt x="610" y="414"/>
                  </a:lnTo>
                  <a:lnTo>
                    <a:pt x="608" y="414"/>
                  </a:lnTo>
                  <a:lnTo>
                    <a:pt x="607" y="412"/>
                  </a:lnTo>
                  <a:lnTo>
                    <a:pt x="608" y="411"/>
                  </a:lnTo>
                  <a:lnTo>
                    <a:pt x="609" y="411"/>
                  </a:lnTo>
                  <a:lnTo>
                    <a:pt x="610" y="411"/>
                  </a:lnTo>
                  <a:lnTo>
                    <a:pt x="611" y="413"/>
                  </a:lnTo>
                  <a:close/>
                  <a:moveTo>
                    <a:pt x="1170" y="415"/>
                  </a:moveTo>
                  <a:lnTo>
                    <a:pt x="1170" y="417"/>
                  </a:lnTo>
                  <a:lnTo>
                    <a:pt x="1169" y="416"/>
                  </a:lnTo>
                  <a:lnTo>
                    <a:pt x="1167" y="414"/>
                  </a:lnTo>
                  <a:lnTo>
                    <a:pt x="1165" y="414"/>
                  </a:lnTo>
                  <a:lnTo>
                    <a:pt x="1164" y="413"/>
                  </a:lnTo>
                  <a:lnTo>
                    <a:pt x="1163" y="412"/>
                  </a:lnTo>
                  <a:lnTo>
                    <a:pt x="1169" y="412"/>
                  </a:lnTo>
                  <a:lnTo>
                    <a:pt x="1170" y="415"/>
                  </a:lnTo>
                  <a:close/>
                  <a:moveTo>
                    <a:pt x="1149" y="441"/>
                  </a:moveTo>
                  <a:lnTo>
                    <a:pt x="1149" y="441"/>
                  </a:lnTo>
                  <a:lnTo>
                    <a:pt x="1145" y="441"/>
                  </a:lnTo>
                  <a:lnTo>
                    <a:pt x="1142" y="441"/>
                  </a:lnTo>
                  <a:lnTo>
                    <a:pt x="1143" y="438"/>
                  </a:lnTo>
                  <a:lnTo>
                    <a:pt x="1142" y="436"/>
                  </a:lnTo>
                  <a:lnTo>
                    <a:pt x="1144" y="434"/>
                  </a:lnTo>
                  <a:lnTo>
                    <a:pt x="1144" y="431"/>
                  </a:lnTo>
                  <a:lnTo>
                    <a:pt x="1145" y="430"/>
                  </a:lnTo>
                  <a:lnTo>
                    <a:pt x="1145" y="428"/>
                  </a:lnTo>
                  <a:lnTo>
                    <a:pt x="1147" y="423"/>
                  </a:lnTo>
                  <a:lnTo>
                    <a:pt x="1149" y="423"/>
                  </a:lnTo>
                  <a:lnTo>
                    <a:pt x="1150" y="422"/>
                  </a:lnTo>
                  <a:lnTo>
                    <a:pt x="1152" y="420"/>
                  </a:lnTo>
                  <a:lnTo>
                    <a:pt x="1153" y="419"/>
                  </a:lnTo>
                  <a:lnTo>
                    <a:pt x="1155" y="417"/>
                  </a:lnTo>
                  <a:lnTo>
                    <a:pt x="1156" y="415"/>
                  </a:lnTo>
                  <a:lnTo>
                    <a:pt x="1156" y="414"/>
                  </a:lnTo>
                  <a:lnTo>
                    <a:pt x="1157" y="413"/>
                  </a:lnTo>
                  <a:lnTo>
                    <a:pt x="1160" y="412"/>
                  </a:lnTo>
                  <a:lnTo>
                    <a:pt x="1161" y="413"/>
                  </a:lnTo>
                  <a:lnTo>
                    <a:pt x="1162" y="415"/>
                  </a:lnTo>
                  <a:lnTo>
                    <a:pt x="1160" y="417"/>
                  </a:lnTo>
                  <a:lnTo>
                    <a:pt x="1161" y="423"/>
                  </a:lnTo>
                  <a:lnTo>
                    <a:pt x="1159" y="429"/>
                  </a:lnTo>
                  <a:lnTo>
                    <a:pt x="1158" y="431"/>
                  </a:lnTo>
                  <a:lnTo>
                    <a:pt x="1155" y="432"/>
                  </a:lnTo>
                  <a:lnTo>
                    <a:pt x="1154" y="433"/>
                  </a:lnTo>
                  <a:lnTo>
                    <a:pt x="1151" y="436"/>
                  </a:lnTo>
                  <a:lnTo>
                    <a:pt x="1150" y="439"/>
                  </a:lnTo>
                  <a:lnTo>
                    <a:pt x="1150" y="440"/>
                  </a:lnTo>
                  <a:lnTo>
                    <a:pt x="1149" y="441"/>
                  </a:lnTo>
                  <a:close/>
                  <a:moveTo>
                    <a:pt x="1379" y="449"/>
                  </a:moveTo>
                  <a:lnTo>
                    <a:pt x="1371" y="454"/>
                  </a:lnTo>
                  <a:lnTo>
                    <a:pt x="1361" y="453"/>
                  </a:lnTo>
                  <a:lnTo>
                    <a:pt x="1358" y="453"/>
                  </a:lnTo>
                  <a:lnTo>
                    <a:pt x="1352" y="454"/>
                  </a:lnTo>
                  <a:lnTo>
                    <a:pt x="1351" y="453"/>
                  </a:lnTo>
                  <a:lnTo>
                    <a:pt x="1352" y="449"/>
                  </a:lnTo>
                  <a:lnTo>
                    <a:pt x="1356" y="439"/>
                  </a:lnTo>
                  <a:lnTo>
                    <a:pt x="1362" y="429"/>
                  </a:lnTo>
                  <a:lnTo>
                    <a:pt x="1364" y="427"/>
                  </a:lnTo>
                  <a:lnTo>
                    <a:pt x="1368" y="425"/>
                  </a:lnTo>
                  <a:lnTo>
                    <a:pt x="1371" y="423"/>
                  </a:lnTo>
                  <a:lnTo>
                    <a:pt x="1379" y="421"/>
                  </a:lnTo>
                  <a:lnTo>
                    <a:pt x="1386" y="421"/>
                  </a:lnTo>
                  <a:lnTo>
                    <a:pt x="1387" y="422"/>
                  </a:lnTo>
                  <a:lnTo>
                    <a:pt x="1391" y="425"/>
                  </a:lnTo>
                  <a:lnTo>
                    <a:pt x="1392" y="428"/>
                  </a:lnTo>
                  <a:lnTo>
                    <a:pt x="1394" y="431"/>
                  </a:lnTo>
                  <a:lnTo>
                    <a:pt x="1391" y="437"/>
                  </a:lnTo>
                  <a:lnTo>
                    <a:pt x="1387" y="443"/>
                  </a:lnTo>
                  <a:lnTo>
                    <a:pt x="1381" y="447"/>
                  </a:lnTo>
                  <a:lnTo>
                    <a:pt x="1379" y="449"/>
                  </a:lnTo>
                  <a:close/>
                  <a:moveTo>
                    <a:pt x="1025" y="428"/>
                  </a:moveTo>
                  <a:lnTo>
                    <a:pt x="1023" y="430"/>
                  </a:lnTo>
                  <a:lnTo>
                    <a:pt x="1024" y="427"/>
                  </a:lnTo>
                  <a:lnTo>
                    <a:pt x="1024" y="425"/>
                  </a:lnTo>
                  <a:lnTo>
                    <a:pt x="1027" y="426"/>
                  </a:lnTo>
                  <a:lnTo>
                    <a:pt x="1027" y="427"/>
                  </a:lnTo>
                  <a:lnTo>
                    <a:pt x="1026" y="428"/>
                  </a:lnTo>
                  <a:lnTo>
                    <a:pt x="1025" y="428"/>
                  </a:lnTo>
                  <a:close/>
                  <a:moveTo>
                    <a:pt x="1005" y="430"/>
                  </a:moveTo>
                  <a:lnTo>
                    <a:pt x="1006" y="432"/>
                  </a:lnTo>
                  <a:lnTo>
                    <a:pt x="1005" y="432"/>
                  </a:lnTo>
                  <a:lnTo>
                    <a:pt x="1002" y="433"/>
                  </a:lnTo>
                  <a:lnTo>
                    <a:pt x="998" y="434"/>
                  </a:lnTo>
                  <a:lnTo>
                    <a:pt x="996" y="436"/>
                  </a:lnTo>
                  <a:lnTo>
                    <a:pt x="995" y="439"/>
                  </a:lnTo>
                  <a:lnTo>
                    <a:pt x="989" y="438"/>
                  </a:lnTo>
                  <a:lnTo>
                    <a:pt x="985" y="438"/>
                  </a:lnTo>
                  <a:lnTo>
                    <a:pt x="983" y="437"/>
                  </a:lnTo>
                  <a:lnTo>
                    <a:pt x="981" y="437"/>
                  </a:lnTo>
                  <a:lnTo>
                    <a:pt x="978" y="438"/>
                  </a:lnTo>
                  <a:lnTo>
                    <a:pt x="974" y="440"/>
                  </a:lnTo>
                  <a:lnTo>
                    <a:pt x="973" y="440"/>
                  </a:lnTo>
                  <a:lnTo>
                    <a:pt x="973" y="437"/>
                  </a:lnTo>
                  <a:lnTo>
                    <a:pt x="975" y="435"/>
                  </a:lnTo>
                  <a:lnTo>
                    <a:pt x="979" y="430"/>
                  </a:lnTo>
                  <a:lnTo>
                    <a:pt x="983" y="431"/>
                  </a:lnTo>
                  <a:lnTo>
                    <a:pt x="986" y="432"/>
                  </a:lnTo>
                  <a:lnTo>
                    <a:pt x="991" y="430"/>
                  </a:lnTo>
                  <a:lnTo>
                    <a:pt x="994" y="428"/>
                  </a:lnTo>
                  <a:lnTo>
                    <a:pt x="999" y="427"/>
                  </a:lnTo>
                  <a:lnTo>
                    <a:pt x="1003" y="430"/>
                  </a:lnTo>
                  <a:lnTo>
                    <a:pt x="1005" y="430"/>
                  </a:lnTo>
                  <a:close/>
                  <a:moveTo>
                    <a:pt x="1102" y="439"/>
                  </a:moveTo>
                  <a:lnTo>
                    <a:pt x="1100" y="443"/>
                  </a:lnTo>
                  <a:lnTo>
                    <a:pt x="1098" y="442"/>
                  </a:lnTo>
                  <a:lnTo>
                    <a:pt x="1094" y="438"/>
                  </a:lnTo>
                  <a:lnTo>
                    <a:pt x="1095" y="435"/>
                  </a:lnTo>
                  <a:lnTo>
                    <a:pt x="1095" y="434"/>
                  </a:lnTo>
                  <a:lnTo>
                    <a:pt x="1097" y="434"/>
                  </a:lnTo>
                  <a:lnTo>
                    <a:pt x="1101" y="435"/>
                  </a:lnTo>
                  <a:lnTo>
                    <a:pt x="1102" y="437"/>
                  </a:lnTo>
                  <a:lnTo>
                    <a:pt x="1102" y="439"/>
                  </a:lnTo>
                  <a:close/>
                  <a:moveTo>
                    <a:pt x="644" y="445"/>
                  </a:moveTo>
                  <a:lnTo>
                    <a:pt x="647" y="447"/>
                  </a:lnTo>
                  <a:lnTo>
                    <a:pt x="651" y="452"/>
                  </a:lnTo>
                  <a:lnTo>
                    <a:pt x="652" y="454"/>
                  </a:lnTo>
                  <a:lnTo>
                    <a:pt x="651" y="455"/>
                  </a:lnTo>
                  <a:lnTo>
                    <a:pt x="648" y="457"/>
                  </a:lnTo>
                  <a:lnTo>
                    <a:pt x="640" y="460"/>
                  </a:lnTo>
                  <a:lnTo>
                    <a:pt x="639" y="462"/>
                  </a:lnTo>
                  <a:lnTo>
                    <a:pt x="637" y="465"/>
                  </a:lnTo>
                  <a:lnTo>
                    <a:pt x="637" y="466"/>
                  </a:lnTo>
                  <a:lnTo>
                    <a:pt x="637" y="467"/>
                  </a:lnTo>
                  <a:lnTo>
                    <a:pt x="636" y="467"/>
                  </a:lnTo>
                  <a:lnTo>
                    <a:pt x="634" y="468"/>
                  </a:lnTo>
                  <a:lnTo>
                    <a:pt x="632" y="467"/>
                  </a:lnTo>
                  <a:lnTo>
                    <a:pt x="634" y="465"/>
                  </a:lnTo>
                  <a:lnTo>
                    <a:pt x="634" y="463"/>
                  </a:lnTo>
                  <a:lnTo>
                    <a:pt x="633" y="461"/>
                  </a:lnTo>
                  <a:lnTo>
                    <a:pt x="631" y="459"/>
                  </a:lnTo>
                  <a:lnTo>
                    <a:pt x="628" y="456"/>
                  </a:lnTo>
                  <a:lnTo>
                    <a:pt x="624" y="455"/>
                  </a:lnTo>
                  <a:lnTo>
                    <a:pt x="621" y="454"/>
                  </a:lnTo>
                  <a:lnTo>
                    <a:pt x="617" y="453"/>
                  </a:lnTo>
                  <a:lnTo>
                    <a:pt x="616" y="451"/>
                  </a:lnTo>
                  <a:lnTo>
                    <a:pt x="613" y="449"/>
                  </a:lnTo>
                  <a:lnTo>
                    <a:pt x="613" y="447"/>
                  </a:lnTo>
                  <a:lnTo>
                    <a:pt x="613" y="446"/>
                  </a:lnTo>
                  <a:lnTo>
                    <a:pt x="613" y="444"/>
                  </a:lnTo>
                  <a:lnTo>
                    <a:pt x="614" y="444"/>
                  </a:lnTo>
                  <a:lnTo>
                    <a:pt x="618" y="445"/>
                  </a:lnTo>
                  <a:lnTo>
                    <a:pt x="624" y="447"/>
                  </a:lnTo>
                  <a:lnTo>
                    <a:pt x="627" y="447"/>
                  </a:lnTo>
                  <a:lnTo>
                    <a:pt x="629" y="446"/>
                  </a:lnTo>
                  <a:lnTo>
                    <a:pt x="634" y="443"/>
                  </a:lnTo>
                  <a:lnTo>
                    <a:pt x="635" y="443"/>
                  </a:lnTo>
                  <a:lnTo>
                    <a:pt x="640" y="444"/>
                  </a:lnTo>
                  <a:lnTo>
                    <a:pt x="644" y="445"/>
                  </a:lnTo>
                  <a:close/>
                  <a:moveTo>
                    <a:pt x="732" y="451"/>
                  </a:moveTo>
                  <a:lnTo>
                    <a:pt x="734" y="452"/>
                  </a:lnTo>
                  <a:lnTo>
                    <a:pt x="736" y="452"/>
                  </a:lnTo>
                  <a:lnTo>
                    <a:pt x="739" y="450"/>
                  </a:lnTo>
                  <a:lnTo>
                    <a:pt x="741" y="449"/>
                  </a:lnTo>
                  <a:lnTo>
                    <a:pt x="742" y="449"/>
                  </a:lnTo>
                  <a:lnTo>
                    <a:pt x="745" y="450"/>
                  </a:lnTo>
                  <a:lnTo>
                    <a:pt x="747" y="451"/>
                  </a:lnTo>
                  <a:lnTo>
                    <a:pt x="747" y="454"/>
                  </a:lnTo>
                  <a:lnTo>
                    <a:pt x="748" y="454"/>
                  </a:lnTo>
                  <a:lnTo>
                    <a:pt x="749" y="451"/>
                  </a:lnTo>
                  <a:lnTo>
                    <a:pt x="750" y="450"/>
                  </a:lnTo>
                  <a:lnTo>
                    <a:pt x="752" y="450"/>
                  </a:lnTo>
                  <a:lnTo>
                    <a:pt x="755" y="450"/>
                  </a:lnTo>
                  <a:lnTo>
                    <a:pt x="756" y="451"/>
                  </a:lnTo>
                  <a:lnTo>
                    <a:pt x="758" y="455"/>
                  </a:lnTo>
                  <a:lnTo>
                    <a:pt x="758" y="458"/>
                  </a:lnTo>
                  <a:lnTo>
                    <a:pt x="759" y="460"/>
                  </a:lnTo>
                  <a:lnTo>
                    <a:pt x="760" y="461"/>
                  </a:lnTo>
                  <a:lnTo>
                    <a:pt x="761" y="462"/>
                  </a:lnTo>
                  <a:lnTo>
                    <a:pt x="760" y="463"/>
                  </a:lnTo>
                  <a:lnTo>
                    <a:pt x="760" y="464"/>
                  </a:lnTo>
                  <a:lnTo>
                    <a:pt x="757" y="464"/>
                  </a:lnTo>
                  <a:lnTo>
                    <a:pt x="756" y="464"/>
                  </a:lnTo>
                  <a:lnTo>
                    <a:pt x="755" y="463"/>
                  </a:lnTo>
                  <a:lnTo>
                    <a:pt x="754" y="463"/>
                  </a:lnTo>
                  <a:lnTo>
                    <a:pt x="751" y="463"/>
                  </a:lnTo>
                  <a:lnTo>
                    <a:pt x="749" y="464"/>
                  </a:lnTo>
                  <a:lnTo>
                    <a:pt x="749" y="466"/>
                  </a:lnTo>
                  <a:lnTo>
                    <a:pt x="751" y="466"/>
                  </a:lnTo>
                  <a:lnTo>
                    <a:pt x="752" y="466"/>
                  </a:lnTo>
                  <a:lnTo>
                    <a:pt x="752" y="467"/>
                  </a:lnTo>
                  <a:lnTo>
                    <a:pt x="751" y="467"/>
                  </a:lnTo>
                  <a:lnTo>
                    <a:pt x="749" y="466"/>
                  </a:lnTo>
                  <a:lnTo>
                    <a:pt x="747" y="467"/>
                  </a:lnTo>
                  <a:lnTo>
                    <a:pt x="741" y="468"/>
                  </a:lnTo>
                  <a:lnTo>
                    <a:pt x="739" y="468"/>
                  </a:lnTo>
                  <a:lnTo>
                    <a:pt x="737" y="467"/>
                  </a:lnTo>
                  <a:lnTo>
                    <a:pt x="738" y="463"/>
                  </a:lnTo>
                  <a:lnTo>
                    <a:pt x="737" y="462"/>
                  </a:lnTo>
                  <a:lnTo>
                    <a:pt x="732" y="466"/>
                  </a:lnTo>
                  <a:lnTo>
                    <a:pt x="731" y="467"/>
                  </a:lnTo>
                  <a:lnTo>
                    <a:pt x="730" y="468"/>
                  </a:lnTo>
                  <a:lnTo>
                    <a:pt x="727" y="468"/>
                  </a:lnTo>
                  <a:lnTo>
                    <a:pt x="720" y="471"/>
                  </a:lnTo>
                  <a:lnTo>
                    <a:pt x="719" y="470"/>
                  </a:lnTo>
                  <a:lnTo>
                    <a:pt x="717" y="470"/>
                  </a:lnTo>
                  <a:lnTo>
                    <a:pt x="709" y="473"/>
                  </a:lnTo>
                  <a:lnTo>
                    <a:pt x="706" y="474"/>
                  </a:lnTo>
                  <a:lnTo>
                    <a:pt x="704" y="474"/>
                  </a:lnTo>
                  <a:lnTo>
                    <a:pt x="702" y="474"/>
                  </a:lnTo>
                  <a:lnTo>
                    <a:pt x="700" y="474"/>
                  </a:lnTo>
                  <a:lnTo>
                    <a:pt x="698" y="475"/>
                  </a:lnTo>
                  <a:lnTo>
                    <a:pt x="695" y="476"/>
                  </a:lnTo>
                  <a:lnTo>
                    <a:pt x="692" y="475"/>
                  </a:lnTo>
                  <a:lnTo>
                    <a:pt x="689" y="474"/>
                  </a:lnTo>
                  <a:lnTo>
                    <a:pt x="687" y="473"/>
                  </a:lnTo>
                  <a:lnTo>
                    <a:pt x="686" y="471"/>
                  </a:lnTo>
                  <a:lnTo>
                    <a:pt x="686" y="469"/>
                  </a:lnTo>
                  <a:lnTo>
                    <a:pt x="687" y="467"/>
                  </a:lnTo>
                  <a:lnTo>
                    <a:pt x="686" y="462"/>
                  </a:lnTo>
                  <a:lnTo>
                    <a:pt x="687" y="460"/>
                  </a:lnTo>
                  <a:lnTo>
                    <a:pt x="688" y="458"/>
                  </a:lnTo>
                  <a:lnTo>
                    <a:pt x="690" y="457"/>
                  </a:lnTo>
                  <a:lnTo>
                    <a:pt x="692" y="456"/>
                  </a:lnTo>
                  <a:lnTo>
                    <a:pt x="695" y="455"/>
                  </a:lnTo>
                  <a:lnTo>
                    <a:pt x="698" y="452"/>
                  </a:lnTo>
                  <a:lnTo>
                    <a:pt x="700" y="453"/>
                  </a:lnTo>
                  <a:lnTo>
                    <a:pt x="704" y="454"/>
                  </a:lnTo>
                  <a:lnTo>
                    <a:pt x="707" y="455"/>
                  </a:lnTo>
                  <a:lnTo>
                    <a:pt x="711" y="454"/>
                  </a:lnTo>
                  <a:lnTo>
                    <a:pt x="713" y="455"/>
                  </a:lnTo>
                  <a:lnTo>
                    <a:pt x="714" y="458"/>
                  </a:lnTo>
                  <a:lnTo>
                    <a:pt x="715" y="459"/>
                  </a:lnTo>
                  <a:lnTo>
                    <a:pt x="716" y="460"/>
                  </a:lnTo>
                  <a:lnTo>
                    <a:pt x="719" y="463"/>
                  </a:lnTo>
                  <a:lnTo>
                    <a:pt x="721" y="463"/>
                  </a:lnTo>
                  <a:lnTo>
                    <a:pt x="724" y="464"/>
                  </a:lnTo>
                  <a:lnTo>
                    <a:pt x="728" y="461"/>
                  </a:lnTo>
                  <a:lnTo>
                    <a:pt x="731" y="461"/>
                  </a:lnTo>
                  <a:lnTo>
                    <a:pt x="732" y="460"/>
                  </a:lnTo>
                  <a:lnTo>
                    <a:pt x="731" y="458"/>
                  </a:lnTo>
                  <a:lnTo>
                    <a:pt x="728" y="456"/>
                  </a:lnTo>
                  <a:lnTo>
                    <a:pt x="727" y="455"/>
                  </a:lnTo>
                  <a:lnTo>
                    <a:pt x="726" y="456"/>
                  </a:lnTo>
                  <a:lnTo>
                    <a:pt x="725" y="455"/>
                  </a:lnTo>
                  <a:lnTo>
                    <a:pt x="719" y="451"/>
                  </a:lnTo>
                  <a:lnTo>
                    <a:pt x="718" y="450"/>
                  </a:lnTo>
                  <a:lnTo>
                    <a:pt x="717" y="447"/>
                  </a:lnTo>
                  <a:lnTo>
                    <a:pt x="717" y="445"/>
                  </a:lnTo>
                  <a:lnTo>
                    <a:pt x="721" y="444"/>
                  </a:lnTo>
                  <a:lnTo>
                    <a:pt x="723" y="444"/>
                  </a:lnTo>
                  <a:lnTo>
                    <a:pt x="729" y="445"/>
                  </a:lnTo>
                  <a:lnTo>
                    <a:pt x="730" y="445"/>
                  </a:lnTo>
                  <a:lnTo>
                    <a:pt x="731" y="449"/>
                  </a:lnTo>
                  <a:lnTo>
                    <a:pt x="732" y="451"/>
                  </a:lnTo>
                  <a:close/>
                  <a:moveTo>
                    <a:pt x="1134" y="451"/>
                  </a:moveTo>
                  <a:lnTo>
                    <a:pt x="1132" y="451"/>
                  </a:lnTo>
                  <a:lnTo>
                    <a:pt x="1134" y="449"/>
                  </a:lnTo>
                  <a:lnTo>
                    <a:pt x="1140" y="444"/>
                  </a:lnTo>
                  <a:lnTo>
                    <a:pt x="1142" y="445"/>
                  </a:lnTo>
                  <a:lnTo>
                    <a:pt x="1145" y="445"/>
                  </a:lnTo>
                  <a:lnTo>
                    <a:pt x="1140" y="447"/>
                  </a:lnTo>
                  <a:lnTo>
                    <a:pt x="1136" y="449"/>
                  </a:lnTo>
                  <a:lnTo>
                    <a:pt x="1134" y="451"/>
                  </a:lnTo>
                  <a:close/>
                  <a:moveTo>
                    <a:pt x="877" y="460"/>
                  </a:moveTo>
                  <a:lnTo>
                    <a:pt x="873" y="461"/>
                  </a:lnTo>
                  <a:lnTo>
                    <a:pt x="870" y="462"/>
                  </a:lnTo>
                  <a:lnTo>
                    <a:pt x="867" y="464"/>
                  </a:lnTo>
                  <a:lnTo>
                    <a:pt x="866" y="464"/>
                  </a:lnTo>
                  <a:lnTo>
                    <a:pt x="863" y="464"/>
                  </a:lnTo>
                  <a:lnTo>
                    <a:pt x="859" y="464"/>
                  </a:lnTo>
                  <a:lnTo>
                    <a:pt x="856" y="464"/>
                  </a:lnTo>
                  <a:lnTo>
                    <a:pt x="847" y="468"/>
                  </a:lnTo>
                  <a:lnTo>
                    <a:pt x="844" y="469"/>
                  </a:lnTo>
                  <a:lnTo>
                    <a:pt x="841" y="469"/>
                  </a:lnTo>
                  <a:lnTo>
                    <a:pt x="840" y="468"/>
                  </a:lnTo>
                  <a:lnTo>
                    <a:pt x="839" y="467"/>
                  </a:lnTo>
                  <a:lnTo>
                    <a:pt x="836" y="467"/>
                  </a:lnTo>
                  <a:lnTo>
                    <a:pt x="834" y="467"/>
                  </a:lnTo>
                  <a:lnTo>
                    <a:pt x="831" y="470"/>
                  </a:lnTo>
                  <a:lnTo>
                    <a:pt x="827" y="469"/>
                  </a:lnTo>
                  <a:lnTo>
                    <a:pt x="825" y="469"/>
                  </a:lnTo>
                  <a:lnTo>
                    <a:pt x="823" y="471"/>
                  </a:lnTo>
                  <a:lnTo>
                    <a:pt x="822" y="471"/>
                  </a:lnTo>
                  <a:lnTo>
                    <a:pt x="820" y="471"/>
                  </a:lnTo>
                  <a:lnTo>
                    <a:pt x="813" y="467"/>
                  </a:lnTo>
                  <a:lnTo>
                    <a:pt x="806" y="466"/>
                  </a:lnTo>
                  <a:lnTo>
                    <a:pt x="799" y="467"/>
                  </a:lnTo>
                  <a:lnTo>
                    <a:pt x="793" y="466"/>
                  </a:lnTo>
                  <a:lnTo>
                    <a:pt x="789" y="466"/>
                  </a:lnTo>
                  <a:lnTo>
                    <a:pt x="786" y="468"/>
                  </a:lnTo>
                  <a:lnTo>
                    <a:pt x="785" y="466"/>
                  </a:lnTo>
                  <a:lnTo>
                    <a:pt x="784" y="465"/>
                  </a:lnTo>
                  <a:lnTo>
                    <a:pt x="783" y="463"/>
                  </a:lnTo>
                  <a:lnTo>
                    <a:pt x="783" y="461"/>
                  </a:lnTo>
                  <a:lnTo>
                    <a:pt x="783" y="459"/>
                  </a:lnTo>
                  <a:lnTo>
                    <a:pt x="784" y="457"/>
                  </a:lnTo>
                  <a:lnTo>
                    <a:pt x="784" y="456"/>
                  </a:lnTo>
                  <a:lnTo>
                    <a:pt x="784" y="454"/>
                  </a:lnTo>
                  <a:lnTo>
                    <a:pt x="786" y="455"/>
                  </a:lnTo>
                  <a:lnTo>
                    <a:pt x="788" y="455"/>
                  </a:lnTo>
                  <a:lnTo>
                    <a:pt x="792" y="453"/>
                  </a:lnTo>
                  <a:lnTo>
                    <a:pt x="796" y="450"/>
                  </a:lnTo>
                  <a:lnTo>
                    <a:pt x="800" y="449"/>
                  </a:lnTo>
                  <a:lnTo>
                    <a:pt x="802" y="449"/>
                  </a:lnTo>
                  <a:lnTo>
                    <a:pt x="804" y="449"/>
                  </a:lnTo>
                  <a:lnTo>
                    <a:pt x="806" y="449"/>
                  </a:lnTo>
                  <a:lnTo>
                    <a:pt x="808" y="449"/>
                  </a:lnTo>
                  <a:lnTo>
                    <a:pt x="812" y="450"/>
                  </a:lnTo>
                  <a:lnTo>
                    <a:pt x="813" y="451"/>
                  </a:lnTo>
                  <a:lnTo>
                    <a:pt x="817" y="451"/>
                  </a:lnTo>
                  <a:lnTo>
                    <a:pt x="821" y="452"/>
                  </a:lnTo>
                  <a:lnTo>
                    <a:pt x="824" y="454"/>
                  </a:lnTo>
                  <a:lnTo>
                    <a:pt x="829" y="456"/>
                  </a:lnTo>
                  <a:lnTo>
                    <a:pt x="832" y="458"/>
                  </a:lnTo>
                  <a:lnTo>
                    <a:pt x="835" y="459"/>
                  </a:lnTo>
                  <a:lnTo>
                    <a:pt x="836" y="460"/>
                  </a:lnTo>
                  <a:lnTo>
                    <a:pt x="838" y="459"/>
                  </a:lnTo>
                  <a:lnTo>
                    <a:pt x="840" y="458"/>
                  </a:lnTo>
                  <a:lnTo>
                    <a:pt x="842" y="457"/>
                  </a:lnTo>
                  <a:lnTo>
                    <a:pt x="845" y="457"/>
                  </a:lnTo>
                  <a:lnTo>
                    <a:pt x="848" y="456"/>
                  </a:lnTo>
                  <a:lnTo>
                    <a:pt x="849" y="456"/>
                  </a:lnTo>
                  <a:lnTo>
                    <a:pt x="851" y="455"/>
                  </a:lnTo>
                  <a:lnTo>
                    <a:pt x="853" y="456"/>
                  </a:lnTo>
                  <a:lnTo>
                    <a:pt x="854" y="456"/>
                  </a:lnTo>
                  <a:lnTo>
                    <a:pt x="861" y="461"/>
                  </a:lnTo>
                  <a:lnTo>
                    <a:pt x="863" y="461"/>
                  </a:lnTo>
                  <a:lnTo>
                    <a:pt x="867" y="460"/>
                  </a:lnTo>
                  <a:lnTo>
                    <a:pt x="867" y="459"/>
                  </a:lnTo>
                  <a:lnTo>
                    <a:pt x="868" y="457"/>
                  </a:lnTo>
                  <a:lnTo>
                    <a:pt x="869" y="456"/>
                  </a:lnTo>
                  <a:lnTo>
                    <a:pt x="870" y="455"/>
                  </a:lnTo>
                  <a:lnTo>
                    <a:pt x="871" y="454"/>
                  </a:lnTo>
                  <a:lnTo>
                    <a:pt x="876" y="452"/>
                  </a:lnTo>
                  <a:lnTo>
                    <a:pt x="879" y="450"/>
                  </a:lnTo>
                  <a:lnTo>
                    <a:pt x="882" y="448"/>
                  </a:lnTo>
                  <a:lnTo>
                    <a:pt x="876" y="447"/>
                  </a:lnTo>
                  <a:lnTo>
                    <a:pt x="877" y="445"/>
                  </a:lnTo>
                  <a:lnTo>
                    <a:pt x="879" y="444"/>
                  </a:lnTo>
                  <a:lnTo>
                    <a:pt x="882" y="444"/>
                  </a:lnTo>
                  <a:lnTo>
                    <a:pt x="884" y="445"/>
                  </a:lnTo>
                  <a:lnTo>
                    <a:pt x="884" y="451"/>
                  </a:lnTo>
                  <a:lnTo>
                    <a:pt x="883" y="452"/>
                  </a:lnTo>
                  <a:lnTo>
                    <a:pt x="882" y="453"/>
                  </a:lnTo>
                  <a:lnTo>
                    <a:pt x="881" y="454"/>
                  </a:lnTo>
                  <a:lnTo>
                    <a:pt x="878" y="456"/>
                  </a:lnTo>
                  <a:lnTo>
                    <a:pt x="879" y="459"/>
                  </a:lnTo>
                  <a:lnTo>
                    <a:pt x="879" y="460"/>
                  </a:lnTo>
                  <a:lnTo>
                    <a:pt x="877" y="460"/>
                  </a:lnTo>
                  <a:close/>
                  <a:moveTo>
                    <a:pt x="1038" y="444"/>
                  </a:moveTo>
                  <a:lnTo>
                    <a:pt x="1043" y="445"/>
                  </a:lnTo>
                  <a:lnTo>
                    <a:pt x="1046" y="445"/>
                  </a:lnTo>
                  <a:lnTo>
                    <a:pt x="1048" y="446"/>
                  </a:lnTo>
                  <a:lnTo>
                    <a:pt x="1045" y="449"/>
                  </a:lnTo>
                  <a:lnTo>
                    <a:pt x="1038" y="447"/>
                  </a:lnTo>
                  <a:lnTo>
                    <a:pt x="1036" y="444"/>
                  </a:lnTo>
                  <a:lnTo>
                    <a:pt x="1038" y="444"/>
                  </a:lnTo>
                  <a:close/>
                  <a:moveTo>
                    <a:pt x="934" y="445"/>
                  </a:moveTo>
                  <a:lnTo>
                    <a:pt x="935" y="447"/>
                  </a:lnTo>
                  <a:lnTo>
                    <a:pt x="938" y="446"/>
                  </a:lnTo>
                  <a:lnTo>
                    <a:pt x="940" y="445"/>
                  </a:lnTo>
                  <a:lnTo>
                    <a:pt x="945" y="446"/>
                  </a:lnTo>
                  <a:lnTo>
                    <a:pt x="950" y="446"/>
                  </a:lnTo>
                  <a:lnTo>
                    <a:pt x="952" y="447"/>
                  </a:lnTo>
                  <a:lnTo>
                    <a:pt x="952" y="451"/>
                  </a:lnTo>
                  <a:lnTo>
                    <a:pt x="951" y="452"/>
                  </a:lnTo>
                  <a:lnTo>
                    <a:pt x="930" y="455"/>
                  </a:lnTo>
                  <a:lnTo>
                    <a:pt x="928" y="454"/>
                  </a:lnTo>
                  <a:lnTo>
                    <a:pt x="928" y="453"/>
                  </a:lnTo>
                  <a:lnTo>
                    <a:pt x="930" y="450"/>
                  </a:lnTo>
                  <a:lnTo>
                    <a:pt x="929" y="449"/>
                  </a:lnTo>
                  <a:lnTo>
                    <a:pt x="930" y="447"/>
                  </a:lnTo>
                  <a:lnTo>
                    <a:pt x="933" y="445"/>
                  </a:lnTo>
                  <a:lnTo>
                    <a:pt x="934" y="445"/>
                  </a:lnTo>
                  <a:close/>
                  <a:moveTo>
                    <a:pt x="760" y="449"/>
                  </a:moveTo>
                  <a:lnTo>
                    <a:pt x="758" y="449"/>
                  </a:lnTo>
                  <a:lnTo>
                    <a:pt x="758" y="447"/>
                  </a:lnTo>
                  <a:lnTo>
                    <a:pt x="758" y="445"/>
                  </a:lnTo>
                  <a:lnTo>
                    <a:pt x="760" y="445"/>
                  </a:lnTo>
                  <a:lnTo>
                    <a:pt x="760" y="445"/>
                  </a:lnTo>
                  <a:lnTo>
                    <a:pt x="761" y="446"/>
                  </a:lnTo>
                  <a:lnTo>
                    <a:pt x="761" y="447"/>
                  </a:lnTo>
                  <a:lnTo>
                    <a:pt x="760" y="448"/>
                  </a:lnTo>
                  <a:lnTo>
                    <a:pt x="760" y="449"/>
                  </a:lnTo>
                  <a:close/>
                  <a:moveTo>
                    <a:pt x="711" y="452"/>
                  </a:moveTo>
                  <a:lnTo>
                    <a:pt x="710" y="452"/>
                  </a:lnTo>
                  <a:lnTo>
                    <a:pt x="709" y="451"/>
                  </a:lnTo>
                  <a:lnTo>
                    <a:pt x="709" y="450"/>
                  </a:lnTo>
                  <a:lnTo>
                    <a:pt x="709" y="449"/>
                  </a:lnTo>
                  <a:lnTo>
                    <a:pt x="709" y="447"/>
                  </a:lnTo>
                  <a:lnTo>
                    <a:pt x="710" y="445"/>
                  </a:lnTo>
                  <a:lnTo>
                    <a:pt x="714" y="445"/>
                  </a:lnTo>
                  <a:lnTo>
                    <a:pt x="714" y="447"/>
                  </a:lnTo>
                  <a:lnTo>
                    <a:pt x="711" y="452"/>
                  </a:lnTo>
                  <a:close/>
                  <a:moveTo>
                    <a:pt x="1391" y="453"/>
                  </a:moveTo>
                  <a:lnTo>
                    <a:pt x="1389" y="454"/>
                  </a:lnTo>
                  <a:lnTo>
                    <a:pt x="1381" y="453"/>
                  </a:lnTo>
                  <a:lnTo>
                    <a:pt x="1380" y="451"/>
                  </a:lnTo>
                  <a:lnTo>
                    <a:pt x="1380" y="450"/>
                  </a:lnTo>
                  <a:lnTo>
                    <a:pt x="1381" y="449"/>
                  </a:lnTo>
                  <a:lnTo>
                    <a:pt x="1383" y="447"/>
                  </a:lnTo>
                  <a:lnTo>
                    <a:pt x="1386" y="446"/>
                  </a:lnTo>
                  <a:lnTo>
                    <a:pt x="1387" y="446"/>
                  </a:lnTo>
                  <a:lnTo>
                    <a:pt x="1391" y="451"/>
                  </a:lnTo>
                  <a:lnTo>
                    <a:pt x="1391" y="453"/>
                  </a:lnTo>
                  <a:close/>
                  <a:moveTo>
                    <a:pt x="914" y="449"/>
                  </a:moveTo>
                  <a:lnTo>
                    <a:pt x="909" y="450"/>
                  </a:lnTo>
                  <a:lnTo>
                    <a:pt x="906" y="454"/>
                  </a:lnTo>
                  <a:lnTo>
                    <a:pt x="904" y="454"/>
                  </a:lnTo>
                  <a:lnTo>
                    <a:pt x="903" y="456"/>
                  </a:lnTo>
                  <a:lnTo>
                    <a:pt x="903" y="456"/>
                  </a:lnTo>
                  <a:lnTo>
                    <a:pt x="903" y="457"/>
                  </a:lnTo>
                  <a:lnTo>
                    <a:pt x="903" y="458"/>
                  </a:lnTo>
                  <a:lnTo>
                    <a:pt x="902" y="459"/>
                  </a:lnTo>
                  <a:lnTo>
                    <a:pt x="899" y="458"/>
                  </a:lnTo>
                  <a:lnTo>
                    <a:pt x="898" y="459"/>
                  </a:lnTo>
                  <a:lnTo>
                    <a:pt x="897" y="460"/>
                  </a:lnTo>
                  <a:lnTo>
                    <a:pt x="895" y="458"/>
                  </a:lnTo>
                  <a:lnTo>
                    <a:pt x="892" y="458"/>
                  </a:lnTo>
                  <a:lnTo>
                    <a:pt x="892" y="458"/>
                  </a:lnTo>
                  <a:lnTo>
                    <a:pt x="895" y="455"/>
                  </a:lnTo>
                  <a:lnTo>
                    <a:pt x="899" y="452"/>
                  </a:lnTo>
                  <a:lnTo>
                    <a:pt x="899" y="451"/>
                  </a:lnTo>
                  <a:lnTo>
                    <a:pt x="898" y="451"/>
                  </a:lnTo>
                  <a:lnTo>
                    <a:pt x="897" y="450"/>
                  </a:lnTo>
                  <a:lnTo>
                    <a:pt x="897" y="450"/>
                  </a:lnTo>
                  <a:lnTo>
                    <a:pt x="899" y="449"/>
                  </a:lnTo>
                  <a:lnTo>
                    <a:pt x="901" y="449"/>
                  </a:lnTo>
                  <a:lnTo>
                    <a:pt x="903" y="450"/>
                  </a:lnTo>
                  <a:lnTo>
                    <a:pt x="903" y="450"/>
                  </a:lnTo>
                  <a:lnTo>
                    <a:pt x="909" y="447"/>
                  </a:lnTo>
                  <a:lnTo>
                    <a:pt x="911" y="447"/>
                  </a:lnTo>
                  <a:lnTo>
                    <a:pt x="913" y="449"/>
                  </a:lnTo>
                  <a:lnTo>
                    <a:pt x="914" y="449"/>
                  </a:lnTo>
                  <a:close/>
                  <a:moveTo>
                    <a:pt x="925" y="451"/>
                  </a:moveTo>
                  <a:lnTo>
                    <a:pt x="923" y="454"/>
                  </a:lnTo>
                  <a:lnTo>
                    <a:pt x="922" y="456"/>
                  </a:lnTo>
                  <a:lnTo>
                    <a:pt x="921" y="458"/>
                  </a:lnTo>
                  <a:lnTo>
                    <a:pt x="918" y="458"/>
                  </a:lnTo>
                  <a:lnTo>
                    <a:pt x="917" y="455"/>
                  </a:lnTo>
                  <a:lnTo>
                    <a:pt x="914" y="455"/>
                  </a:lnTo>
                  <a:lnTo>
                    <a:pt x="915" y="452"/>
                  </a:lnTo>
                  <a:lnTo>
                    <a:pt x="917" y="451"/>
                  </a:lnTo>
                  <a:lnTo>
                    <a:pt x="919" y="451"/>
                  </a:lnTo>
                  <a:lnTo>
                    <a:pt x="919" y="452"/>
                  </a:lnTo>
                  <a:lnTo>
                    <a:pt x="920" y="452"/>
                  </a:lnTo>
                  <a:lnTo>
                    <a:pt x="924" y="447"/>
                  </a:lnTo>
                  <a:lnTo>
                    <a:pt x="925" y="447"/>
                  </a:lnTo>
                  <a:lnTo>
                    <a:pt x="925" y="447"/>
                  </a:lnTo>
                  <a:lnTo>
                    <a:pt x="926" y="448"/>
                  </a:lnTo>
                  <a:lnTo>
                    <a:pt x="925" y="451"/>
                  </a:lnTo>
                  <a:close/>
                  <a:moveTo>
                    <a:pt x="682" y="460"/>
                  </a:moveTo>
                  <a:lnTo>
                    <a:pt x="678" y="467"/>
                  </a:lnTo>
                  <a:lnTo>
                    <a:pt x="679" y="468"/>
                  </a:lnTo>
                  <a:lnTo>
                    <a:pt x="680" y="469"/>
                  </a:lnTo>
                  <a:lnTo>
                    <a:pt x="673" y="471"/>
                  </a:lnTo>
                  <a:lnTo>
                    <a:pt x="671" y="469"/>
                  </a:lnTo>
                  <a:lnTo>
                    <a:pt x="669" y="470"/>
                  </a:lnTo>
                  <a:lnTo>
                    <a:pt x="662" y="469"/>
                  </a:lnTo>
                  <a:lnTo>
                    <a:pt x="657" y="467"/>
                  </a:lnTo>
                  <a:lnTo>
                    <a:pt x="657" y="466"/>
                  </a:lnTo>
                  <a:lnTo>
                    <a:pt x="657" y="464"/>
                  </a:lnTo>
                  <a:lnTo>
                    <a:pt x="658" y="465"/>
                  </a:lnTo>
                  <a:lnTo>
                    <a:pt x="662" y="465"/>
                  </a:lnTo>
                  <a:lnTo>
                    <a:pt x="663" y="464"/>
                  </a:lnTo>
                  <a:lnTo>
                    <a:pt x="664" y="460"/>
                  </a:lnTo>
                  <a:lnTo>
                    <a:pt x="663" y="455"/>
                  </a:lnTo>
                  <a:lnTo>
                    <a:pt x="668" y="450"/>
                  </a:lnTo>
                  <a:lnTo>
                    <a:pt x="671" y="449"/>
                  </a:lnTo>
                  <a:lnTo>
                    <a:pt x="674" y="447"/>
                  </a:lnTo>
                  <a:lnTo>
                    <a:pt x="682" y="450"/>
                  </a:lnTo>
                  <a:lnTo>
                    <a:pt x="683" y="450"/>
                  </a:lnTo>
                  <a:lnTo>
                    <a:pt x="684" y="451"/>
                  </a:lnTo>
                  <a:lnTo>
                    <a:pt x="685" y="453"/>
                  </a:lnTo>
                  <a:lnTo>
                    <a:pt x="682" y="460"/>
                  </a:lnTo>
                  <a:close/>
                  <a:moveTo>
                    <a:pt x="895" y="452"/>
                  </a:moveTo>
                  <a:lnTo>
                    <a:pt x="893" y="454"/>
                  </a:lnTo>
                  <a:lnTo>
                    <a:pt x="885" y="454"/>
                  </a:lnTo>
                  <a:lnTo>
                    <a:pt x="886" y="451"/>
                  </a:lnTo>
                  <a:lnTo>
                    <a:pt x="888" y="449"/>
                  </a:lnTo>
                  <a:lnTo>
                    <a:pt x="888" y="449"/>
                  </a:lnTo>
                  <a:lnTo>
                    <a:pt x="891" y="448"/>
                  </a:lnTo>
                  <a:lnTo>
                    <a:pt x="895" y="449"/>
                  </a:lnTo>
                  <a:lnTo>
                    <a:pt x="895" y="452"/>
                  </a:lnTo>
                  <a:close/>
                  <a:moveTo>
                    <a:pt x="772" y="464"/>
                  </a:moveTo>
                  <a:lnTo>
                    <a:pt x="771" y="464"/>
                  </a:lnTo>
                  <a:lnTo>
                    <a:pt x="769" y="464"/>
                  </a:lnTo>
                  <a:lnTo>
                    <a:pt x="770" y="461"/>
                  </a:lnTo>
                  <a:lnTo>
                    <a:pt x="769" y="460"/>
                  </a:lnTo>
                  <a:lnTo>
                    <a:pt x="771" y="458"/>
                  </a:lnTo>
                  <a:lnTo>
                    <a:pt x="771" y="455"/>
                  </a:lnTo>
                  <a:lnTo>
                    <a:pt x="771" y="455"/>
                  </a:lnTo>
                  <a:lnTo>
                    <a:pt x="772" y="455"/>
                  </a:lnTo>
                  <a:lnTo>
                    <a:pt x="772" y="456"/>
                  </a:lnTo>
                  <a:lnTo>
                    <a:pt x="773" y="456"/>
                  </a:lnTo>
                  <a:lnTo>
                    <a:pt x="774" y="456"/>
                  </a:lnTo>
                  <a:lnTo>
                    <a:pt x="775" y="457"/>
                  </a:lnTo>
                  <a:lnTo>
                    <a:pt x="775" y="458"/>
                  </a:lnTo>
                  <a:lnTo>
                    <a:pt x="774" y="460"/>
                  </a:lnTo>
                  <a:lnTo>
                    <a:pt x="772" y="461"/>
                  </a:lnTo>
                  <a:lnTo>
                    <a:pt x="771" y="462"/>
                  </a:lnTo>
                  <a:lnTo>
                    <a:pt x="772" y="464"/>
                  </a:lnTo>
                  <a:close/>
                  <a:moveTo>
                    <a:pt x="884" y="458"/>
                  </a:moveTo>
                  <a:lnTo>
                    <a:pt x="882" y="460"/>
                  </a:lnTo>
                  <a:lnTo>
                    <a:pt x="881" y="460"/>
                  </a:lnTo>
                  <a:lnTo>
                    <a:pt x="881" y="458"/>
                  </a:lnTo>
                  <a:lnTo>
                    <a:pt x="882" y="456"/>
                  </a:lnTo>
                  <a:lnTo>
                    <a:pt x="885" y="455"/>
                  </a:lnTo>
                  <a:lnTo>
                    <a:pt x="887" y="455"/>
                  </a:lnTo>
                  <a:lnTo>
                    <a:pt x="888" y="455"/>
                  </a:lnTo>
                  <a:lnTo>
                    <a:pt x="889" y="456"/>
                  </a:lnTo>
                  <a:lnTo>
                    <a:pt x="886" y="456"/>
                  </a:lnTo>
                  <a:lnTo>
                    <a:pt x="884" y="458"/>
                  </a:lnTo>
                  <a:close/>
                  <a:moveTo>
                    <a:pt x="649" y="465"/>
                  </a:moveTo>
                  <a:lnTo>
                    <a:pt x="648" y="466"/>
                  </a:lnTo>
                  <a:lnTo>
                    <a:pt x="646" y="464"/>
                  </a:lnTo>
                  <a:lnTo>
                    <a:pt x="645" y="463"/>
                  </a:lnTo>
                  <a:lnTo>
                    <a:pt x="647" y="462"/>
                  </a:lnTo>
                  <a:lnTo>
                    <a:pt x="648" y="462"/>
                  </a:lnTo>
                  <a:lnTo>
                    <a:pt x="649" y="463"/>
                  </a:lnTo>
                  <a:lnTo>
                    <a:pt x="649" y="465"/>
                  </a:lnTo>
                  <a:close/>
                  <a:moveTo>
                    <a:pt x="946" y="474"/>
                  </a:moveTo>
                  <a:lnTo>
                    <a:pt x="947" y="475"/>
                  </a:lnTo>
                  <a:lnTo>
                    <a:pt x="951" y="473"/>
                  </a:lnTo>
                  <a:lnTo>
                    <a:pt x="952" y="473"/>
                  </a:lnTo>
                  <a:lnTo>
                    <a:pt x="953" y="474"/>
                  </a:lnTo>
                  <a:lnTo>
                    <a:pt x="953" y="477"/>
                  </a:lnTo>
                  <a:lnTo>
                    <a:pt x="951" y="478"/>
                  </a:lnTo>
                  <a:lnTo>
                    <a:pt x="947" y="479"/>
                  </a:lnTo>
                  <a:lnTo>
                    <a:pt x="947" y="480"/>
                  </a:lnTo>
                  <a:lnTo>
                    <a:pt x="947" y="481"/>
                  </a:lnTo>
                  <a:lnTo>
                    <a:pt x="947" y="482"/>
                  </a:lnTo>
                  <a:lnTo>
                    <a:pt x="948" y="483"/>
                  </a:lnTo>
                  <a:lnTo>
                    <a:pt x="949" y="485"/>
                  </a:lnTo>
                  <a:lnTo>
                    <a:pt x="950" y="489"/>
                  </a:lnTo>
                  <a:lnTo>
                    <a:pt x="948" y="491"/>
                  </a:lnTo>
                  <a:lnTo>
                    <a:pt x="947" y="494"/>
                  </a:lnTo>
                  <a:lnTo>
                    <a:pt x="943" y="497"/>
                  </a:lnTo>
                  <a:lnTo>
                    <a:pt x="939" y="502"/>
                  </a:lnTo>
                  <a:lnTo>
                    <a:pt x="935" y="505"/>
                  </a:lnTo>
                  <a:lnTo>
                    <a:pt x="932" y="507"/>
                  </a:lnTo>
                  <a:lnTo>
                    <a:pt x="930" y="510"/>
                  </a:lnTo>
                  <a:lnTo>
                    <a:pt x="926" y="510"/>
                  </a:lnTo>
                  <a:lnTo>
                    <a:pt x="922" y="511"/>
                  </a:lnTo>
                  <a:lnTo>
                    <a:pt x="915" y="514"/>
                  </a:lnTo>
                  <a:lnTo>
                    <a:pt x="912" y="516"/>
                  </a:lnTo>
                  <a:lnTo>
                    <a:pt x="908" y="516"/>
                  </a:lnTo>
                  <a:lnTo>
                    <a:pt x="904" y="514"/>
                  </a:lnTo>
                  <a:lnTo>
                    <a:pt x="903" y="513"/>
                  </a:lnTo>
                  <a:lnTo>
                    <a:pt x="904" y="512"/>
                  </a:lnTo>
                  <a:lnTo>
                    <a:pt x="905" y="510"/>
                  </a:lnTo>
                  <a:lnTo>
                    <a:pt x="906" y="509"/>
                  </a:lnTo>
                  <a:lnTo>
                    <a:pt x="907" y="507"/>
                  </a:lnTo>
                  <a:lnTo>
                    <a:pt x="903" y="506"/>
                  </a:lnTo>
                  <a:lnTo>
                    <a:pt x="903" y="503"/>
                  </a:lnTo>
                  <a:lnTo>
                    <a:pt x="904" y="499"/>
                  </a:lnTo>
                  <a:lnTo>
                    <a:pt x="906" y="495"/>
                  </a:lnTo>
                  <a:lnTo>
                    <a:pt x="907" y="493"/>
                  </a:lnTo>
                  <a:lnTo>
                    <a:pt x="912" y="487"/>
                  </a:lnTo>
                  <a:lnTo>
                    <a:pt x="915" y="485"/>
                  </a:lnTo>
                  <a:lnTo>
                    <a:pt x="917" y="483"/>
                  </a:lnTo>
                  <a:lnTo>
                    <a:pt x="918" y="485"/>
                  </a:lnTo>
                  <a:lnTo>
                    <a:pt x="919" y="486"/>
                  </a:lnTo>
                  <a:lnTo>
                    <a:pt x="920" y="486"/>
                  </a:lnTo>
                  <a:lnTo>
                    <a:pt x="920" y="486"/>
                  </a:lnTo>
                  <a:lnTo>
                    <a:pt x="925" y="486"/>
                  </a:lnTo>
                  <a:lnTo>
                    <a:pt x="926" y="486"/>
                  </a:lnTo>
                  <a:lnTo>
                    <a:pt x="928" y="484"/>
                  </a:lnTo>
                  <a:lnTo>
                    <a:pt x="930" y="483"/>
                  </a:lnTo>
                  <a:lnTo>
                    <a:pt x="930" y="480"/>
                  </a:lnTo>
                  <a:lnTo>
                    <a:pt x="930" y="478"/>
                  </a:lnTo>
                  <a:lnTo>
                    <a:pt x="934" y="478"/>
                  </a:lnTo>
                  <a:lnTo>
                    <a:pt x="937" y="477"/>
                  </a:lnTo>
                  <a:lnTo>
                    <a:pt x="939" y="475"/>
                  </a:lnTo>
                  <a:lnTo>
                    <a:pt x="944" y="472"/>
                  </a:lnTo>
                  <a:lnTo>
                    <a:pt x="945" y="471"/>
                  </a:lnTo>
                  <a:lnTo>
                    <a:pt x="945" y="474"/>
                  </a:lnTo>
                  <a:lnTo>
                    <a:pt x="946" y="474"/>
                  </a:lnTo>
                  <a:close/>
                  <a:moveTo>
                    <a:pt x="789" y="485"/>
                  </a:moveTo>
                  <a:lnTo>
                    <a:pt x="791" y="486"/>
                  </a:lnTo>
                  <a:lnTo>
                    <a:pt x="795" y="489"/>
                  </a:lnTo>
                  <a:lnTo>
                    <a:pt x="797" y="490"/>
                  </a:lnTo>
                  <a:lnTo>
                    <a:pt x="797" y="492"/>
                  </a:lnTo>
                  <a:lnTo>
                    <a:pt x="798" y="493"/>
                  </a:lnTo>
                  <a:lnTo>
                    <a:pt x="800" y="494"/>
                  </a:lnTo>
                  <a:lnTo>
                    <a:pt x="803" y="493"/>
                  </a:lnTo>
                  <a:lnTo>
                    <a:pt x="805" y="495"/>
                  </a:lnTo>
                  <a:lnTo>
                    <a:pt x="807" y="496"/>
                  </a:lnTo>
                  <a:lnTo>
                    <a:pt x="809" y="499"/>
                  </a:lnTo>
                  <a:lnTo>
                    <a:pt x="811" y="502"/>
                  </a:lnTo>
                  <a:lnTo>
                    <a:pt x="814" y="503"/>
                  </a:lnTo>
                  <a:lnTo>
                    <a:pt x="815" y="506"/>
                  </a:lnTo>
                  <a:lnTo>
                    <a:pt x="815" y="508"/>
                  </a:lnTo>
                  <a:lnTo>
                    <a:pt x="811" y="512"/>
                  </a:lnTo>
                  <a:lnTo>
                    <a:pt x="809" y="512"/>
                  </a:lnTo>
                  <a:lnTo>
                    <a:pt x="807" y="512"/>
                  </a:lnTo>
                  <a:lnTo>
                    <a:pt x="803" y="514"/>
                  </a:lnTo>
                  <a:lnTo>
                    <a:pt x="801" y="513"/>
                  </a:lnTo>
                  <a:lnTo>
                    <a:pt x="797" y="513"/>
                  </a:lnTo>
                  <a:lnTo>
                    <a:pt x="793" y="511"/>
                  </a:lnTo>
                  <a:lnTo>
                    <a:pt x="790" y="508"/>
                  </a:lnTo>
                  <a:lnTo>
                    <a:pt x="789" y="506"/>
                  </a:lnTo>
                  <a:lnTo>
                    <a:pt x="786" y="503"/>
                  </a:lnTo>
                  <a:lnTo>
                    <a:pt x="783" y="502"/>
                  </a:lnTo>
                  <a:lnTo>
                    <a:pt x="776" y="497"/>
                  </a:lnTo>
                  <a:lnTo>
                    <a:pt x="772" y="497"/>
                  </a:lnTo>
                  <a:lnTo>
                    <a:pt x="770" y="497"/>
                  </a:lnTo>
                  <a:lnTo>
                    <a:pt x="769" y="497"/>
                  </a:lnTo>
                  <a:lnTo>
                    <a:pt x="760" y="495"/>
                  </a:lnTo>
                  <a:lnTo>
                    <a:pt x="758" y="494"/>
                  </a:lnTo>
                  <a:lnTo>
                    <a:pt x="757" y="493"/>
                  </a:lnTo>
                  <a:lnTo>
                    <a:pt x="756" y="491"/>
                  </a:lnTo>
                  <a:lnTo>
                    <a:pt x="756" y="490"/>
                  </a:lnTo>
                  <a:lnTo>
                    <a:pt x="756" y="488"/>
                  </a:lnTo>
                  <a:lnTo>
                    <a:pt x="758" y="486"/>
                  </a:lnTo>
                  <a:lnTo>
                    <a:pt x="763" y="485"/>
                  </a:lnTo>
                  <a:lnTo>
                    <a:pt x="766" y="485"/>
                  </a:lnTo>
                  <a:lnTo>
                    <a:pt x="771" y="485"/>
                  </a:lnTo>
                  <a:lnTo>
                    <a:pt x="777" y="484"/>
                  </a:lnTo>
                  <a:lnTo>
                    <a:pt x="782" y="485"/>
                  </a:lnTo>
                  <a:lnTo>
                    <a:pt x="784" y="484"/>
                  </a:lnTo>
                  <a:lnTo>
                    <a:pt x="787" y="482"/>
                  </a:lnTo>
                  <a:lnTo>
                    <a:pt x="788" y="483"/>
                  </a:lnTo>
                  <a:lnTo>
                    <a:pt x="789" y="485"/>
                  </a:lnTo>
                  <a:close/>
                  <a:moveTo>
                    <a:pt x="898" y="514"/>
                  </a:moveTo>
                  <a:lnTo>
                    <a:pt x="895" y="516"/>
                  </a:lnTo>
                  <a:lnTo>
                    <a:pt x="895" y="513"/>
                  </a:lnTo>
                  <a:lnTo>
                    <a:pt x="897" y="510"/>
                  </a:lnTo>
                  <a:lnTo>
                    <a:pt x="899" y="509"/>
                  </a:lnTo>
                  <a:lnTo>
                    <a:pt x="900" y="510"/>
                  </a:lnTo>
                  <a:lnTo>
                    <a:pt x="900" y="511"/>
                  </a:lnTo>
                  <a:lnTo>
                    <a:pt x="897" y="512"/>
                  </a:lnTo>
                  <a:lnTo>
                    <a:pt x="898" y="514"/>
                  </a:lnTo>
                  <a:close/>
                  <a:moveTo>
                    <a:pt x="849" y="524"/>
                  </a:moveTo>
                  <a:lnTo>
                    <a:pt x="847" y="524"/>
                  </a:lnTo>
                  <a:lnTo>
                    <a:pt x="844" y="523"/>
                  </a:lnTo>
                  <a:lnTo>
                    <a:pt x="843" y="523"/>
                  </a:lnTo>
                  <a:lnTo>
                    <a:pt x="846" y="521"/>
                  </a:lnTo>
                  <a:lnTo>
                    <a:pt x="848" y="519"/>
                  </a:lnTo>
                  <a:lnTo>
                    <a:pt x="851" y="519"/>
                  </a:lnTo>
                  <a:lnTo>
                    <a:pt x="852" y="519"/>
                  </a:lnTo>
                  <a:lnTo>
                    <a:pt x="852" y="522"/>
                  </a:lnTo>
                  <a:lnTo>
                    <a:pt x="849" y="524"/>
                  </a:lnTo>
                  <a:close/>
                  <a:moveTo>
                    <a:pt x="882" y="534"/>
                  </a:moveTo>
                  <a:lnTo>
                    <a:pt x="879" y="534"/>
                  </a:lnTo>
                  <a:lnTo>
                    <a:pt x="879" y="534"/>
                  </a:lnTo>
                  <a:lnTo>
                    <a:pt x="879" y="531"/>
                  </a:lnTo>
                  <a:lnTo>
                    <a:pt x="879" y="529"/>
                  </a:lnTo>
                  <a:lnTo>
                    <a:pt x="886" y="527"/>
                  </a:lnTo>
                  <a:lnTo>
                    <a:pt x="889" y="525"/>
                  </a:lnTo>
                  <a:lnTo>
                    <a:pt x="893" y="521"/>
                  </a:lnTo>
                  <a:lnTo>
                    <a:pt x="895" y="520"/>
                  </a:lnTo>
                  <a:lnTo>
                    <a:pt x="896" y="520"/>
                  </a:lnTo>
                  <a:lnTo>
                    <a:pt x="896" y="520"/>
                  </a:lnTo>
                  <a:lnTo>
                    <a:pt x="897" y="523"/>
                  </a:lnTo>
                  <a:lnTo>
                    <a:pt x="898" y="525"/>
                  </a:lnTo>
                  <a:lnTo>
                    <a:pt x="898" y="525"/>
                  </a:lnTo>
                  <a:lnTo>
                    <a:pt x="894" y="527"/>
                  </a:lnTo>
                  <a:lnTo>
                    <a:pt x="891" y="530"/>
                  </a:lnTo>
                  <a:lnTo>
                    <a:pt x="884" y="533"/>
                  </a:lnTo>
                  <a:lnTo>
                    <a:pt x="882" y="5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7" name="Freeform 306">
              <a:extLst>
                <a:ext uri="{FF2B5EF4-FFF2-40B4-BE49-F238E27FC236}">
                  <a16:creationId xmlns="" xmlns:a16="http://schemas.microsoft.com/office/drawing/2014/main" id="{5FEEC305-168B-C7C7-049A-ACC4173DCEB0}"/>
                </a:ext>
              </a:extLst>
            </p:cNvPr>
            <p:cNvSpPr>
              <a:spLocks noChangeArrowheads="1"/>
            </p:cNvSpPr>
            <p:nvPr/>
          </p:nvSpPr>
          <p:spPr bwMode="auto">
            <a:xfrm>
              <a:off x="11990997" y="9666042"/>
              <a:ext cx="5497" cy="5497"/>
            </a:xfrm>
            <a:custGeom>
              <a:avLst/>
              <a:gdLst>
                <a:gd name="T0" fmla="*/ 5 w 6"/>
                <a:gd name="T1" fmla="*/ 3 h 4"/>
                <a:gd name="T2" fmla="*/ 4 w 6"/>
                <a:gd name="T3" fmla="*/ 3 h 4"/>
                <a:gd name="T4" fmla="*/ 3 w 6"/>
                <a:gd name="T5" fmla="*/ 3 h 4"/>
                <a:gd name="T6" fmla="*/ 0 w 6"/>
                <a:gd name="T7" fmla="*/ 0 h 4"/>
                <a:gd name="T8" fmla="*/ 2 w 6"/>
                <a:gd name="T9" fmla="*/ 0 h 4"/>
                <a:gd name="T10" fmla="*/ 3 w 6"/>
                <a:gd name="T11" fmla="*/ 0 h 4"/>
                <a:gd name="T12" fmla="*/ 5 w 6"/>
                <a:gd name="T13" fmla="*/ 0 h 4"/>
                <a:gd name="T14" fmla="*/ 5 w 6"/>
                <a:gd name="T15" fmla="*/ 1 h 4"/>
                <a:gd name="T16" fmla="*/ 5 w 6"/>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5" y="3"/>
                  </a:moveTo>
                  <a:lnTo>
                    <a:pt x="4" y="3"/>
                  </a:lnTo>
                  <a:lnTo>
                    <a:pt x="3" y="3"/>
                  </a:lnTo>
                  <a:lnTo>
                    <a:pt x="0" y="0"/>
                  </a:lnTo>
                  <a:lnTo>
                    <a:pt x="2" y="0"/>
                  </a:lnTo>
                  <a:lnTo>
                    <a:pt x="3" y="0"/>
                  </a:lnTo>
                  <a:lnTo>
                    <a:pt x="5"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8" name="Freeform 308">
              <a:extLst>
                <a:ext uri="{FF2B5EF4-FFF2-40B4-BE49-F238E27FC236}">
                  <a16:creationId xmlns="" xmlns:a16="http://schemas.microsoft.com/office/drawing/2014/main" id="{721BC181-2E1A-C8A8-A73E-1F8BF0DA64DE}"/>
                </a:ext>
              </a:extLst>
            </p:cNvPr>
            <p:cNvSpPr>
              <a:spLocks noChangeArrowheads="1"/>
            </p:cNvSpPr>
            <p:nvPr/>
          </p:nvSpPr>
          <p:spPr bwMode="auto">
            <a:xfrm>
              <a:off x="13238408" y="9720993"/>
              <a:ext cx="10990" cy="21981"/>
            </a:xfrm>
            <a:custGeom>
              <a:avLst/>
              <a:gdLst>
                <a:gd name="T0" fmla="*/ 4 w 8"/>
                <a:gd name="T1" fmla="*/ 16 h 18"/>
                <a:gd name="T2" fmla="*/ 3 w 8"/>
                <a:gd name="T3" fmla="*/ 17 h 18"/>
                <a:gd name="T4" fmla="*/ 0 w 8"/>
                <a:gd name="T5" fmla="*/ 17 h 18"/>
                <a:gd name="T6" fmla="*/ 0 w 8"/>
                <a:gd name="T7" fmla="*/ 15 h 18"/>
                <a:gd name="T8" fmla="*/ 2 w 8"/>
                <a:gd name="T9" fmla="*/ 12 h 18"/>
                <a:gd name="T10" fmla="*/ 4 w 8"/>
                <a:gd name="T11" fmla="*/ 9 h 18"/>
                <a:gd name="T12" fmla="*/ 2 w 8"/>
                <a:gd name="T13" fmla="*/ 8 h 18"/>
                <a:gd name="T14" fmla="*/ 1 w 8"/>
                <a:gd name="T15" fmla="*/ 6 h 18"/>
                <a:gd name="T16" fmla="*/ 1 w 8"/>
                <a:gd name="T17" fmla="*/ 4 h 18"/>
                <a:gd name="T18" fmla="*/ 2 w 8"/>
                <a:gd name="T19" fmla="*/ 0 h 18"/>
                <a:gd name="T20" fmla="*/ 3 w 8"/>
                <a:gd name="T21" fmla="*/ 0 h 18"/>
                <a:gd name="T22" fmla="*/ 5 w 8"/>
                <a:gd name="T23" fmla="*/ 2 h 18"/>
                <a:gd name="T24" fmla="*/ 6 w 8"/>
                <a:gd name="T25" fmla="*/ 5 h 18"/>
                <a:gd name="T26" fmla="*/ 7 w 8"/>
                <a:gd name="T27" fmla="*/ 8 h 18"/>
                <a:gd name="T28" fmla="*/ 5 w 8"/>
                <a:gd name="T29" fmla="*/ 12 h 18"/>
                <a:gd name="T30" fmla="*/ 4 w 8"/>
                <a:gd name="T3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4" y="16"/>
                  </a:moveTo>
                  <a:lnTo>
                    <a:pt x="3" y="17"/>
                  </a:lnTo>
                  <a:lnTo>
                    <a:pt x="0" y="17"/>
                  </a:lnTo>
                  <a:lnTo>
                    <a:pt x="0" y="15"/>
                  </a:lnTo>
                  <a:lnTo>
                    <a:pt x="2" y="12"/>
                  </a:lnTo>
                  <a:lnTo>
                    <a:pt x="4" y="9"/>
                  </a:lnTo>
                  <a:lnTo>
                    <a:pt x="2" y="8"/>
                  </a:lnTo>
                  <a:lnTo>
                    <a:pt x="1" y="6"/>
                  </a:lnTo>
                  <a:lnTo>
                    <a:pt x="1" y="4"/>
                  </a:lnTo>
                  <a:lnTo>
                    <a:pt x="2" y="0"/>
                  </a:lnTo>
                  <a:lnTo>
                    <a:pt x="3" y="0"/>
                  </a:lnTo>
                  <a:lnTo>
                    <a:pt x="5" y="2"/>
                  </a:lnTo>
                  <a:lnTo>
                    <a:pt x="6" y="5"/>
                  </a:lnTo>
                  <a:lnTo>
                    <a:pt x="7" y="8"/>
                  </a:lnTo>
                  <a:lnTo>
                    <a:pt x="5" y="12"/>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9" name="Freeform 310">
              <a:extLst>
                <a:ext uri="{FF2B5EF4-FFF2-40B4-BE49-F238E27FC236}">
                  <a16:creationId xmlns="" xmlns:a16="http://schemas.microsoft.com/office/drawing/2014/main" id="{35217FBF-DC1B-8EAA-6D68-A7DEA5D66AC9}"/>
                </a:ext>
              </a:extLst>
            </p:cNvPr>
            <p:cNvSpPr>
              <a:spLocks noChangeArrowheads="1"/>
            </p:cNvSpPr>
            <p:nvPr/>
          </p:nvSpPr>
          <p:spPr bwMode="auto">
            <a:xfrm>
              <a:off x="12502052" y="9731984"/>
              <a:ext cx="16484" cy="21981"/>
            </a:xfrm>
            <a:custGeom>
              <a:avLst/>
              <a:gdLst>
                <a:gd name="T0" fmla="*/ 9 w 14"/>
                <a:gd name="T1" fmla="*/ 17 h 19"/>
                <a:gd name="T2" fmla="*/ 5 w 14"/>
                <a:gd name="T3" fmla="*/ 18 h 19"/>
                <a:gd name="T4" fmla="*/ 3 w 14"/>
                <a:gd name="T5" fmla="*/ 16 h 19"/>
                <a:gd name="T6" fmla="*/ 6 w 14"/>
                <a:gd name="T7" fmla="*/ 15 h 19"/>
                <a:gd name="T8" fmla="*/ 6 w 14"/>
                <a:gd name="T9" fmla="*/ 15 h 19"/>
                <a:gd name="T10" fmla="*/ 7 w 14"/>
                <a:gd name="T11" fmla="*/ 14 h 19"/>
                <a:gd name="T12" fmla="*/ 8 w 14"/>
                <a:gd name="T13" fmla="*/ 13 h 19"/>
                <a:gd name="T14" fmla="*/ 3 w 14"/>
                <a:gd name="T15" fmla="*/ 12 h 19"/>
                <a:gd name="T16" fmla="*/ 1 w 14"/>
                <a:gd name="T17" fmla="*/ 11 h 19"/>
                <a:gd name="T18" fmla="*/ 0 w 14"/>
                <a:gd name="T19" fmla="*/ 8 h 19"/>
                <a:gd name="T20" fmla="*/ 0 w 14"/>
                <a:gd name="T21" fmla="*/ 6 h 19"/>
                <a:gd name="T22" fmla="*/ 6 w 14"/>
                <a:gd name="T23" fmla="*/ 1 h 19"/>
                <a:gd name="T24" fmla="*/ 8 w 14"/>
                <a:gd name="T25" fmla="*/ 0 h 19"/>
                <a:gd name="T26" fmla="*/ 8 w 14"/>
                <a:gd name="T27" fmla="*/ 2 h 19"/>
                <a:gd name="T28" fmla="*/ 12 w 14"/>
                <a:gd name="T29" fmla="*/ 8 h 19"/>
                <a:gd name="T30" fmla="*/ 13 w 14"/>
                <a:gd name="T31" fmla="*/ 11 h 19"/>
                <a:gd name="T32" fmla="*/ 12 w 14"/>
                <a:gd name="T33" fmla="*/ 12 h 19"/>
                <a:gd name="T34" fmla="*/ 9 w 14"/>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9">
                  <a:moveTo>
                    <a:pt x="9" y="17"/>
                  </a:moveTo>
                  <a:lnTo>
                    <a:pt x="5" y="18"/>
                  </a:lnTo>
                  <a:lnTo>
                    <a:pt x="3" y="16"/>
                  </a:lnTo>
                  <a:lnTo>
                    <a:pt x="6" y="15"/>
                  </a:lnTo>
                  <a:lnTo>
                    <a:pt x="6" y="15"/>
                  </a:lnTo>
                  <a:lnTo>
                    <a:pt x="7" y="14"/>
                  </a:lnTo>
                  <a:lnTo>
                    <a:pt x="8" y="13"/>
                  </a:lnTo>
                  <a:lnTo>
                    <a:pt x="3" y="12"/>
                  </a:lnTo>
                  <a:lnTo>
                    <a:pt x="1" y="11"/>
                  </a:lnTo>
                  <a:lnTo>
                    <a:pt x="0" y="8"/>
                  </a:lnTo>
                  <a:lnTo>
                    <a:pt x="0" y="6"/>
                  </a:lnTo>
                  <a:lnTo>
                    <a:pt x="6" y="1"/>
                  </a:lnTo>
                  <a:lnTo>
                    <a:pt x="8" y="0"/>
                  </a:lnTo>
                  <a:lnTo>
                    <a:pt x="8" y="2"/>
                  </a:lnTo>
                  <a:lnTo>
                    <a:pt x="12" y="8"/>
                  </a:lnTo>
                  <a:lnTo>
                    <a:pt x="13" y="11"/>
                  </a:lnTo>
                  <a:lnTo>
                    <a:pt x="12" y="12"/>
                  </a:lnTo>
                  <a:lnTo>
                    <a:pt x="9"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0" name="Freeform 311">
              <a:extLst>
                <a:ext uri="{FF2B5EF4-FFF2-40B4-BE49-F238E27FC236}">
                  <a16:creationId xmlns="" xmlns:a16="http://schemas.microsoft.com/office/drawing/2014/main" id="{FFAAB5DA-CE87-7012-870A-19C60FFCD2D6}"/>
                </a:ext>
              </a:extLst>
            </p:cNvPr>
            <p:cNvSpPr>
              <a:spLocks noChangeArrowheads="1"/>
            </p:cNvSpPr>
            <p:nvPr/>
          </p:nvSpPr>
          <p:spPr bwMode="auto">
            <a:xfrm>
              <a:off x="12881219" y="9731984"/>
              <a:ext cx="10990" cy="10990"/>
            </a:xfrm>
            <a:custGeom>
              <a:avLst/>
              <a:gdLst>
                <a:gd name="T0" fmla="*/ 8 w 11"/>
                <a:gd name="T1" fmla="*/ 0 h 7"/>
                <a:gd name="T2" fmla="*/ 9 w 11"/>
                <a:gd name="T3" fmla="*/ 3 h 7"/>
                <a:gd name="T4" fmla="*/ 10 w 11"/>
                <a:gd name="T5" fmla="*/ 4 h 7"/>
                <a:gd name="T6" fmla="*/ 4 w 11"/>
                <a:gd name="T7" fmla="*/ 6 h 7"/>
                <a:gd name="T8" fmla="*/ 0 w 11"/>
                <a:gd name="T9" fmla="*/ 3 h 7"/>
                <a:gd name="T10" fmla="*/ 1 w 11"/>
                <a:gd name="T11" fmla="*/ 1 h 7"/>
                <a:gd name="T12" fmla="*/ 4 w 11"/>
                <a:gd name="T13" fmla="*/ 1 h 7"/>
                <a:gd name="T14" fmla="*/ 8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8" y="0"/>
                  </a:moveTo>
                  <a:lnTo>
                    <a:pt x="9" y="3"/>
                  </a:lnTo>
                  <a:lnTo>
                    <a:pt x="10" y="4"/>
                  </a:lnTo>
                  <a:lnTo>
                    <a:pt x="4" y="6"/>
                  </a:lnTo>
                  <a:lnTo>
                    <a:pt x="0" y="3"/>
                  </a:lnTo>
                  <a:lnTo>
                    <a:pt x="1" y="1"/>
                  </a:lnTo>
                  <a:lnTo>
                    <a:pt x="4" y="1"/>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1" name="Freeform 312">
              <a:extLst>
                <a:ext uri="{FF2B5EF4-FFF2-40B4-BE49-F238E27FC236}">
                  <a16:creationId xmlns="" xmlns:a16="http://schemas.microsoft.com/office/drawing/2014/main" id="{AF1CF2CF-5836-9B1B-E036-E5F058FEFCAC}"/>
                </a:ext>
              </a:extLst>
            </p:cNvPr>
            <p:cNvSpPr>
              <a:spLocks noChangeArrowheads="1"/>
            </p:cNvSpPr>
            <p:nvPr/>
          </p:nvSpPr>
          <p:spPr bwMode="auto">
            <a:xfrm>
              <a:off x="13238408" y="9737481"/>
              <a:ext cx="5493" cy="10990"/>
            </a:xfrm>
            <a:custGeom>
              <a:avLst/>
              <a:gdLst>
                <a:gd name="T0" fmla="*/ 3 w 4"/>
                <a:gd name="T1" fmla="*/ 5 h 8"/>
                <a:gd name="T2" fmla="*/ 3 w 4"/>
                <a:gd name="T3" fmla="*/ 7 h 8"/>
                <a:gd name="T4" fmla="*/ 1 w 4"/>
                <a:gd name="T5" fmla="*/ 4 h 8"/>
                <a:gd name="T6" fmla="*/ 0 w 4"/>
                <a:gd name="T7" fmla="*/ 0 h 8"/>
                <a:gd name="T8" fmla="*/ 2 w 4"/>
                <a:gd name="T9" fmla="*/ 1 h 8"/>
                <a:gd name="T10" fmla="*/ 3 w 4"/>
                <a:gd name="T11" fmla="*/ 4 h 8"/>
                <a:gd name="T12" fmla="*/ 3 w 4"/>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5"/>
                  </a:moveTo>
                  <a:lnTo>
                    <a:pt x="3" y="7"/>
                  </a:lnTo>
                  <a:lnTo>
                    <a:pt x="1" y="4"/>
                  </a:lnTo>
                  <a:lnTo>
                    <a:pt x="0"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2" name="Freeform 313">
              <a:extLst>
                <a:ext uri="{FF2B5EF4-FFF2-40B4-BE49-F238E27FC236}">
                  <a16:creationId xmlns="" xmlns:a16="http://schemas.microsoft.com/office/drawing/2014/main" id="{0549A732-CD93-BD3A-3830-6DB9B14A4200}"/>
                </a:ext>
              </a:extLst>
            </p:cNvPr>
            <p:cNvSpPr>
              <a:spLocks noChangeArrowheads="1"/>
            </p:cNvSpPr>
            <p:nvPr/>
          </p:nvSpPr>
          <p:spPr bwMode="auto">
            <a:xfrm>
              <a:off x="13243901" y="9742974"/>
              <a:ext cx="5497" cy="5497"/>
            </a:xfrm>
            <a:custGeom>
              <a:avLst/>
              <a:gdLst>
                <a:gd name="T0" fmla="*/ 2 w 3"/>
                <a:gd name="T1" fmla="*/ 4 h 5"/>
                <a:gd name="T2" fmla="*/ 2 w 3"/>
                <a:gd name="T3" fmla="*/ 4 h 5"/>
                <a:gd name="T4" fmla="*/ 0 w 3"/>
                <a:gd name="T5" fmla="*/ 3 h 5"/>
                <a:gd name="T6" fmla="*/ 0 w 3"/>
                <a:gd name="T7" fmla="*/ 2 h 5"/>
                <a:gd name="T8" fmla="*/ 0 w 3"/>
                <a:gd name="T9" fmla="*/ 1 h 5"/>
                <a:gd name="T10" fmla="*/ 0 w 3"/>
                <a:gd name="T11" fmla="*/ 0 h 5"/>
                <a:gd name="T12" fmla="*/ 2 w 3"/>
                <a:gd name="T13" fmla="*/ 2 h 5"/>
                <a:gd name="T14" fmla="*/ 2 w 3"/>
                <a:gd name="T15" fmla="*/ 3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2" y="4"/>
                  </a:lnTo>
                  <a:lnTo>
                    <a:pt x="0" y="3"/>
                  </a:lnTo>
                  <a:lnTo>
                    <a:pt x="0" y="2"/>
                  </a:lnTo>
                  <a:lnTo>
                    <a:pt x="0" y="1"/>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3" name="Freeform 314">
              <a:extLst>
                <a:ext uri="{FF2B5EF4-FFF2-40B4-BE49-F238E27FC236}">
                  <a16:creationId xmlns="" xmlns:a16="http://schemas.microsoft.com/office/drawing/2014/main" id="{DED9B37A-B8F2-68A0-57EF-06637D203EB3}"/>
                </a:ext>
              </a:extLst>
            </p:cNvPr>
            <p:cNvSpPr>
              <a:spLocks noChangeArrowheads="1"/>
            </p:cNvSpPr>
            <p:nvPr/>
          </p:nvSpPr>
          <p:spPr bwMode="auto">
            <a:xfrm>
              <a:off x="13188949" y="9753965"/>
              <a:ext cx="10990" cy="10990"/>
            </a:xfrm>
            <a:custGeom>
              <a:avLst/>
              <a:gdLst>
                <a:gd name="T0" fmla="*/ 7 w 8"/>
                <a:gd name="T1" fmla="*/ 9 h 11"/>
                <a:gd name="T2" fmla="*/ 6 w 8"/>
                <a:gd name="T3" fmla="*/ 10 h 11"/>
                <a:gd name="T4" fmla="*/ 2 w 8"/>
                <a:gd name="T5" fmla="*/ 8 h 11"/>
                <a:gd name="T6" fmla="*/ 2 w 8"/>
                <a:gd name="T7" fmla="*/ 5 h 11"/>
                <a:gd name="T8" fmla="*/ 2 w 8"/>
                <a:gd name="T9" fmla="*/ 4 h 11"/>
                <a:gd name="T10" fmla="*/ 1 w 8"/>
                <a:gd name="T11" fmla="*/ 3 h 11"/>
                <a:gd name="T12" fmla="*/ 0 w 8"/>
                <a:gd name="T13" fmla="*/ 1 h 11"/>
                <a:gd name="T14" fmla="*/ 1 w 8"/>
                <a:gd name="T15" fmla="*/ 0 h 11"/>
                <a:gd name="T16" fmla="*/ 3 w 8"/>
                <a:gd name="T17" fmla="*/ 2 h 11"/>
                <a:gd name="T18" fmla="*/ 5 w 8"/>
                <a:gd name="T19" fmla="*/ 5 h 11"/>
                <a:gd name="T20" fmla="*/ 7 w 8"/>
                <a:gd name="T21" fmla="*/ 8 h 11"/>
                <a:gd name="T22" fmla="*/ 7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9"/>
                  </a:moveTo>
                  <a:lnTo>
                    <a:pt x="6" y="10"/>
                  </a:lnTo>
                  <a:lnTo>
                    <a:pt x="2" y="8"/>
                  </a:lnTo>
                  <a:lnTo>
                    <a:pt x="2" y="5"/>
                  </a:lnTo>
                  <a:lnTo>
                    <a:pt x="2" y="4"/>
                  </a:lnTo>
                  <a:lnTo>
                    <a:pt x="1" y="3"/>
                  </a:lnTo>
                  <a:lnTo>
                    <a:pt x="0" y="1"/>
                  </a:lnTo>
                  <a:lnTo>
                    <a:pt x="1" y="0"/>
                  </a:lnTo>
                  <a:lnTo>
                    <a:pt x="3" y="2"/>
                  </a:lnTo>
                  <a:lnTo>
                    <a:pt x="5" y="5"/>
                  </a:lnTo>
                  <a:lnTo>
                    <a:pt x="7"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4" name="Freeform 315">
              <a:extLst>
                <a:ext uri="{FF2B5EF4-FFF2-40B4-BE49-F238E27FC236}">
                  <a16:creationId xmlns="" xmlns:a16="http://schemas.microsoft.com/office/drawing/2014/main" id="{7CB1A7F7-F4CE-95B1-9D00-6CE69A961E5B}"/>
                </a:ext>
              </a:extLst>
            </p:cNvPr>
            <p:cNvSpPr>
              <a:spLocks noChangeArrowheads="1"/>
            </p:cNvSpPr>
            <p:nvPr/>
          </p:nvSpPr>
          <p:spPr bwMode="auto">
            <a:xfrm>
              <a:off x="12875725" y="9764955"/>
              <a:ext cx="5493" cy="10990"/>
            </a:xfrm>
            <a:custGeom>
              <a:avLst/>
              <a:gdLst>
                <a:gd name="T0" fmla="*/ 4 w 6"/>
                <a:gd name="T1" fmla="*/ 5 h 7"/>
                <a:gd name="T2" fmla="*/ 4 w 6"/>
                <a:gd name="T3" fmla="*/ 6 h 7"/>
                <a:gd name="T4" fmla="*/ 1 w 6"/>
                <a:gd name="T5" fmla="*/ 4 h 7"/>
                <a:gd name="T6" fmla="*/ 0 w 6"/>
                <a:gd name="T7" fmla="*/ 2 h 7"/>
                <a:gd name="T8" fmla="*/ 0 w 6"/>
                <a:gd name="T9" fmla="*/ 0 h 7"/>
                <a:gd name="T10" fmla="*/ 4 w 6"/>
                <a:gd name="T11" fmla="*/ 0 h 7"/>
                <a:gd name="T12" fmla="*/ 5 w 6"/>
                <a:gd name="T13" fmla="*/ 1 h 7"/>
                <a:gd name="T14" fmla="*/ 4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5"/>
                  </a:moveTo>
                  <a:lnTo>
                    <a:pt x="4" y="6"/>
                  </a:lnTo>
                  <a:lnTo>
                    <a:pt x="1" y="4"/>
                  </a:lnTo>
                  <a:lnTo>
                    <a:pt x="0" y="2"/>
                  </a:lnTo>
                  <a:lnTo>
                    <a:pt x="0" y="0"/>
                  </a:lnTo>
                  <a:lnTo>
                    <a:pt x="4" y="0"/>
                  </a:lnTo>
                  <a:lnTo>
                    <a:pt x="5" y="1"/>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5" name="Freeform 316">
              <a:extLst>
                <a:ext uri="{FF2B5EF4-FFF2-40B4-BE49-F238E27FC236}">
                  <a16:creationId xmlns="" xmlns:a16="http://schemas.microsoft.com/office/drawing/2014/main" id="{107D7BAB-9D1A-7544-C621-6DFF9064FA63}"/>
                </a:ext>
              </a:extLst>
            </p:cNvPr>
            <p:cNvSpPr>
              <a:spLocks noChangeArrowheads="1"/>
            </p:cNvSpPr>
            <p:nvPr/>
          </p:nvSpPr>
          <p:spPr bwMode="auto">
            <a:xfrm>
              <a:off x="12425119" y="9770452"/>
              <a:ext cx="5493" cy="5493"/>
            </a:xfrm>
            <a:custGeom>
              <a:avLst/>
              <a:gdLst>
                <a:gd name="T0" fmla="*/ 3 w 4"/>
                <a:gd name="T1" fmla="*/ 2 h 5"/>
                <a:gd name="T2" fmla="*/ 3 w 4"/>
                <a:gd name="T3" fmla="*/ 4 h 5"/>
                <a:gd name="T4" fmla="*/ 1 w 4"/>
                <a:gd name="T5" fmla="*/ 3 h 5"/>
                <a:gd name="T6" fmla="*/ 0 w 4"/>
                <a:gd name="T7" fmla="*/ 0 h 5"/>
                <a:gd name="T8" fmla="*/ 1 w 4"/>
                <a:gd name="T9" fmla="*/ 0 h 5"/>
                <a:gd name="T10" fmla="*/ 3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1" y="3"/>
                  </a:lnTo>
                  <a:lnTo>
                    <a:pt x="0" y="0"/>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6" name="Freeform 317">
              <a:extLst>
                <a:ext uri="{FF2B5EF4-FFF2-40B4-BE49-F238E27FC236}">
                  <a16:creationId xmlns="" xmlns:a16="http://schemas.microsoft.com/office/drawing/2014/main" id="{DD318BA4-E4DA-17A1-05DE-E458CD453475}"/>
                </a:ext>
              </a:extLst>
            </p:cNvPr>
            <p:cNvSpPr>
              <a:spLocks noChangeArrowheads="1"/>
            </p:cNvSpPr>
            <p:nvPr/>
          </p:nvSpPr>
          <p:spPr bwMode="auto">
            <a:xfrm>
              <a:off x="12408632" y="9775945"/>
              <a:ext cx="5497" cy="10990"/>
            </a:xfrm>
            <a:custGeom>
              <a:avLst/>
              <a:gdLst>
                <a:gd name="T0" fmla="*/ 2 w 5"/>
                <a:gd name="T1" fmla="*/ 7 h 8"/>
                <a:gd name="T2" fmla="*/ 1 w 5"/>
                <a:gd name="T3" fmla="*/ 7 h 8"/>
                <a:gd name="T4" fmla="*/ 1 w 5"/>
                <a:gd name="T5" fmla="*/ 6 h 8"/>
                <a:gd name="T6" fmla="*/ 1 w 5"/>
                <a:gd name="T7" fmla="*/ 5 h 8"/>
                <a:gd name="T8" fmla="*/ 0 w 5"/>
                <a:gd name="T9" fmla="*/ 4 h 8"/>
                <a:gd name="T10" fmla="*/ 0 w 5"/>
                <a:gd name="T11" fmla="*/ 2 h 8"/>
                <a:gd name="T12" fmla="*/ 0 w 5"/>
                <a:gd name="T13" fmla="*/ 0 h 8"/>
                <a:gd name="T14" fmla="*/ 2 w 5"/>
                <a:gd name="T15" fmla="*/ 2 h 8"/>
                <a:gd name="T16" fmla="*/ 2 w 5"/>
                <a:gd name="T17" fmla="*/ 2 h 8"/>
                <a:gd name="T18" fmla="*/ 3 w 5"/>
                <a:gd name="T19" fmla="*/ 3 h 8"/>
                <a:gd name="T20" fmla="*/ 4 w 5"/>
                <a:gd name="T21" fmla="*/ 4 h 8"/>
                <a:gd name="T22" fmla="*/ 4 w 5"/>
                <a:gd name="T23" fmla="*/ 4 h 8"/>
                <a:gd name="T24" fmla="*/ 4 w 5"/>
                <a:gd name="T25" fmla="*/ 6 h 8"/>
                <a:gd name="T26" fmla="*/ 2 w 5"/>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7"/>
                  </a:moveTo>
                  <a:lnTo>
                    <a:pt x="1" y="7"/>
                  </a:lnTo>
                  <a:lnTo>
                    <a:pt x="1" y="6"/>
                  </a:lnTo>
                  <a:lnTo>
                    <a:pt x="1" y="5"/>
                  </a:lnTo>
                  <a:lnTo>
                    <a:pt x="0" y="4"/>
                  </a:lnTo>
                  <a:lnTo>
                    <a:pt x="0" y="2"/>
                  </a:lnTo>
                  <a:lnTo>
                    <a:pt x="0" y="0"/>
                  </a:lnTo>
                  <a:lnTo>
                    <a:pt x="2" y="2"/>
                  </a:lnTo>
                  <a:lnTo>
                    <a:pt x="2" y="2"/>
                  </a:lnTo>
                  <a:lnTo>
                    <a:pt x="3" y="3"/>
                  </a:lnTo>
                  <a:lnTo>
                    <a:pt x="4" y="4"/>
                  </a:lnTo>
                  <a:lnTo>
                    <a:pt x="4" y="4"/>
                  </a:lnTo>
                  <a:lnTo>
                    <a:pt x="4"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7" name="Freeform 318">
              <a:extLst>
                <a:ext uri="{FF2B5EF4-FFF2-40B4-BE49-F238E27FC236}">
                  <a16:creationId xmlns="" xmlns:a16="http://schemas.microsoft.com/office/drawing/2014/main" id="{D5882E35-F933-A73B-408F-3F2FD909ACC0}"/>
                </a:ext>
              </a:extLst>
            </p:cNvPr>
            <p:cNvSpPr>
              <a:spLocks noChangeArrowheads="1"/>
            </p:cNvSpPr>
            <p:nvPr/>
          </p:nvSpPr>
          <p:spPr bwMode="auto">
            <a:xfrm>
              <a:off x="12529526" y="9781442"/>
              <a:ext cx="5497" cy="5493"/>
            </a:xfrm>
            <a:custGeom>
              <a:avLst/>
              <a:gdLst>
                <a:gd name="T0" fmla="*/ 3 w 4"/>
                <a:gd name="T1" fmla="*/ 3 h 5"/>
                <a:gd name="T2" fmla="*/ 1 w 4"/>
                <a:gd name="T3" fmla="*/ 4 h 5"/>
                <a:gd name="T4" fmla="*/ 0 w 4"/>
                <a:gd name="T5" fmla="*/ 4 h 5"/>
                <a:gd name="T6" fmla="*/ 2 w 4"/>
                <a:gd name="T7" fmla="*/ 0 h 5"/>
                <a:gd name="T8" fmla="*/ 3 w 4"/>
                <a:gd name="T9" fmla="*/ 0 h 5"/>
                <a:gd name="T10" fmla="*/ 3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3" y="3"/>
                  </a:moveTo>
                  <a:lnTo>
                    <a:pt x="1" y="4"/>
                  </a:lnTo>
                  <a:lnTo>
                    <a:pt x="0" y="4"/>
                  </a:lnTo>
                  <a:lnTo>
                    <a:pt x="2" y="0"/>
                  </a:lnTo>
                  <a:lnTo>
                    <a:pt x="3"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8" name="Freeform 319">
              <a:extLst>
                <a:ext uri="{FF2B5EF4-FFF2-40B4-BE49-F238E27FC236}">
                  <a16:creationId xmlns="" xmlns:a16="http://schemas.microsoft.com/office/drawing/2014/main" id="{CC19C9A6-4183-03E4-D539-5DB1D588DF2D}"/>
                </a:ext>
              </a:extLst>
            </p:cNvPr>
            <p:cNvSpPr>
              <a:spLocks noChangeArrowheads="1"/>
            </p:cNvSpPr>
            <p:nvPr/>
          </p:nvSpPr>
          <p:spPr bwMode="auto">
            <a:xfrm>
              <a:off x="12012978" y="9781442"/>
              <a:ext cx="32971" cy="21981"/>
            </a:xfrm>
            <a:custGeom>
              <a:avLst/>
              <a:gdLst>
                <a:gd name="T0" fmla="*/ 24 w 25"/>
                <a:gd name="T1" fmla="*/ 18 h 19"/>
                <a:gd name="T2" fmla="*/ 22 w 25"/>
                <a:gd name="T3" fmla="*/ 18 h 19"/>
                <a:gd name="T4" fmla="*/ 21 w 25"/>
                <a:gd name="T5" fmla="*/ 17 h 19"/>
                <a:gd name="T6" fmla="*/ 19 w 25"/>
                <a:gd name="T7" fmla="*/ 16 h 19"/>
                <a:gd name="T8" fmla="*/ 10 w 25"/>
                <a:gd name="T9" fmla="*/ 11 h 19"/>
                <a:gd name="T10" fmla="*/ 8 w 25"/>
                <a:gd name="T11" fmla="*/ 11 h 19"/>
                <a:gd name="T12" fmla="*/ 6 w 25"/>
                <a:gd name="T13" fmla="*/ 9 h 19"/>
                <a:gd name="T14" fmla="*/ 3 w 25"/>
                <a:gd name="T15" fmla="*/ 9 h 19"/>
                <a:gd name="T16" fmla="*/ 1 w 25"/>
                <a:gd name="T17" fmla="*/ 5 h 19"/>
                <a:gd name="T18" fmla="*/ 0 w 25"/>
                <a:gd name="T19" fmla="*/ 4 h 19"/>
                <a:gd name="T20" fmla="*/ 2 w 25"/>
                <a:gd name="T21" fmla="*/ 2 h 19"/>
                <a:gd name="T22" fmla="*/ 3 w 25"/>
                <a:gd name="T23" fmla="*/ 0 h 19"/>
                <a:gd name="T24" fmla="*/ 6 w 25"/>
                <a:gd name="T25" fmla="*/ 1 h 19"/>
                <a:gd name="T26" fmla="*/ 9 w 25"/>
                <a:gd name="T27" fmla="*/ 5 h 19"/>
                <a:gd name="T28" fmla="*/ 12 w 25"/>
                <a:gd name="T29" fmla="*/ 6 h 19"/>
                <a:gd name="T30" fmla="*/ 14 w 25"/>
                <a:gd name="T31" fmla="*/ 6 h 19"/>
                <a:gd name="T32" fmla="*/ 16 w 25"/>
                <a:gd name="T33" fmla="*/ 8 h 19"/>
                <a:gd name="T34" fmla="*/ 23 w 25"/>
                <a:gd name="T35" fmla="*/ 13 h 19"/>
                <a:gd name="T36" fmla="*/ 23 w 25"/>
                <a:gd name="T37" fmla="*/ 15 h 19"/>
                <a:gd name="T38" fmla="*/ 24 w 25"/>
                <a:gd name="T39" fmla="*/ 16 h 19"/>
                <a:gd name="T40" fmla="*/ 24 w 25"/>
                <a:gd name="T4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9">
                  <a:moveTo>
                    <a:pt x="24" y="18"/>
                  </a:moveTo>
                  <a:lnTo>
                    <a:pt x="22" y="18"/>
                  </a:lnTo>
                  <a:lnTo>
                    <a:pt x="21" y="17"/>
                  </a:lnTo>
                  <a:lnTo>
                    <a:pt x="19" y="16"/>
                  </a:lnTo>
                  <a:lnTo>
                    <a:pt x="10" y="11"/>
                  </a:lnTo>
                  <a:lnTo>
                    <a:pt x="8" y="11"/>
                  </a:lnTo>
                  <a:lnTo>
                    <a:pt x="6" y="9"/>
                  </a:lnTo>
                  <a:lnTo>
                    <a:pt x="3" y="9"/>
                  </a:lnTo>
                  <a:lnTo>
                    <a:pt x="1" y="5"/>
                  </a:lnTo>
                  <a:lnTo>
                    <a:pt x="0" y="4"/>
                  </a:lnTo>
                  <a:lnTo>
                    <a:pt x="2" y="2"/>
                  </a:lnTo>
                  <a:lnTo>
                    <a:pt x="3" y="0"/>
                  </a:lnTo>
                  <a:lnTo>
                    <a:pt x="6" y="1"/>
                  </a:lnTo>
                  <a:lnTo>
                    <a:pt x="9" y="5"/>
                  </a:lnTo>
                  <a:lnTo>
                    <a:pt x="12" y="6"/>
                  </a:lnTo>
                  <a:lnTo>
                    <a:pt x="14" y="6"/>
                  </a:lnTo>
                  <a:lnTo>
                    <a:pt x="16" y="8"/>
                  </a:lnTo>
                  <a:lnTo>
                    <a:pt x="23" y="13"/>
                  </a:lnTo>
                  <a:lnTo>
                    <a:pt x="23" y="15"/>
                  </a:lnTo>
                  <a:lnTo>
                    <a:pt x="24" y="16"/>
                  </a:lnTo>
                  <a:lnTo>
                    <a:pt x="2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9" name="Freeform 320">
              <a:extLst>
                <a:ext uri="{FF2B5EF4-FFF2-40B4-BE49-F238E27FC236}">
                  <a16:creationId xmlns="" xmlns:a16="http://schemas.microsoft.com/office/drawing/2014/main" id="{D876C66B-6120-DBEE-2936-B8041C4E1556}"/>
                </a:ext>
              </a:extLst>
            </p:cNvPr>
            <p:cNvSpPr>
              <a:spLocks noChangeArrowheads="1"/>
            </p:cNvSpPr>
            <p:nvPr/>
          </p:nvSpPr>
          <p:spPr bwMode="auto">
            <a:xfrm>
              <a:off x="13188949" y="9786936"/>
              <a:ext cx="5497" cy="10990"/>
            </a:xfrm>
            <a:custGeom>
              <a:avLst/>
              <a:gdLst>
                <a:gd name="T0" fmla="*/ 1 w 3"/>
                <a:gd name="T1" fmla="*/ 5 h 7"/>
                <a:gd name="T2" fmla="*/ 1 w 3"/>
                <a:gd name="T3" fmla="*/ 6 h 7"/>
                <a:gd name="T4" fmla="*/ 0 w 3"/>
                <a:gd name="T5" fmla="*/ 2 h 7"/>
                <a:gd name="T6" fmla="*/ 1 w 3"/>
                <a:gd name="T7" fmla="*/ 0 h 7"/>
                <a:gd name="T8" fmla="*/ 2 w 3"/>
                <a:gd name="T9" fmla="*/ 1 h 7"/>
                <a:gd name="T10" fmla="*/ 2 w 3"/>
                <a:gd name="T11" fmla="*/ 1 h 7"/>
                <a:gd name="T12" fmla="*/ 1 w 3"/>
                <a:gd name="T13" fmla="*/ 3 h 7"/>
                <a:gd name="T14" fmla="*/ 1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5"/>
                  </a:moveTo>
                  <a:lnTo>
                    <a:pt x="1" y="6"/>
                  </a:lnTo>
                  <a:lnTo>
                    <a:pt x="0" y="2"/>
                  </a:lnTo>
                  <a:lnTo>
                    <a:pt x="1" y="0"/>
                  </a:lnTo>
                  <a:lnTo>
                    <a:pt x="2" y="1"/>
                  </a:lnTo>
                  <a:lnTo>
                    <a:pt x="2" y="1"/>
                  </a:lnTo>
                  <a:lnTo>
                    <a:pt x="1"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0" name="Freeform 321">
              <a:extLst>
                <a:ext uri="{FF2B5EF4-FFF2-40B4-BE49-F238E27FC236}">
                  <a16:creationId xmlns="" xmlns:a16="http://schemas.microsoft.com/office/drawing/2014/main" id="{4889EF57-EF1F-06B6-0877-89F2E568B061}"/>
                </a:ext>
              </a:extLst>
            </p:cNvPr>
            <p:cNvSpPr>
              <a:spLocks noChangeArrowheads="1"/>
            </p:cNvSpPr>
            <p:nvPr/>
          </p:nvSpPr>
          <p:spPr bwMode="auto">
            <a:xfrm>
              <a:off x="13304350" y="9797926"/>
              <a:ext cx="16484" cy="21981"/>
            </a:xfrm>
            <a:custGeom>
              <a:avLst/>
              <a:gdLst>
                <a:gd name="T0" fmla="*/ 7 w 15"/>
                <a:gd name="T1" fmla="*/ 17 h 19"/>
                <a:gd name="T2" fmla="*/ 2 w 15"/>
                <a:gd name="T3" fmla="*/ 18 h 19"/>
                <a:gd name="T4" fmla="*/ 1 w 15"/>
                <a:gd name="T5" fmla="*/ 16 h 19"/>
                <a:gd name="T6" fmla="*/ 0 w 15"/>
                <a:gd name="T7" fmla="*/ 9 h 19"/>
                <a:gd name="T8" fmla="*/ 3 w 15"/>
                <a:gd name="T9" fmla="*/ 4 h 19"/>
                <a:gd name="T10" fmla="*/ 8 w 15"/>
                <a:gd name="T11" fmla="*/ 0 h 19"/>
                <a:gd name="T12" fmla="*/ 11 w 15"/>
                <a:gd name="T13" fmla="*/ 0 h 19"/>
                <a:gd name="T14" fmla="*/ 12 w 15"/>
                <a:gd name="T15" fmla="*/ 0 h 19"/>
                <a:gd name="T16" fmla="*/ 14 w 15"/>
                <a:gd name="T17" fmla="*/ 4 h 19"/>
                <a:gd name="T18" fmla="*/ 13 w 15"/>
                <a:gd name="T19" fmla="*/ 11 h 19"/>
                <a:gd name="T20" fmla="*/ 10 w 15"/>
                <a:gd name="T21" fmla="*/ 15 h 19"/>
                <a:gd name="T22" fmla="*/ 7 w 15"/>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9">
                  <a:moveTo>
                    <a:pt x="7" y="17"/>
                  </a:moveTo>
                  <a:lnTo>
                    <a:pt x="2" y="18"/>
                  </a:lnTo>
                  <a:lnTo>
                    <a:pt x="1" y="16"/>
                  </a:lnTo>
                  <a:lnTo>
                    <a:pt x="0" y="9"/>
                  </a:lnTo>
                  <a:lnTo>
                    <a:pt x="3" y="4"/>
                  </a:lnTo>
                  <a:lnTo>
                    <a:pt x="8" y="0"/>
                  </a:lnTo>
                  <a:lnTo>
                    <a:pt x="11" y="0"/>
                  </a:lnTo>
                  <a:lnTo>
                    <a:pt x="12" y="0"/>
                  </a:lnTo>
                  <a:lnTo>
                    <a:pt x="14" y="4"/>
                  </a:lnTo>
                  <a:lnTo>
                    <a:pt x="13" y="11"/>
                  </a:lnTo>
                  <a:lnTo>
                    <a:pt x="10" y="15"/>
                  </a:lnTo>
                  <a:lnTo>
                    <a:pt x="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1" name="Freeform 322">
              <a:extLst>
                <a:ext uri="{FF2B5EF4-FFF2-40B4-BE49-F238E27FC236}">
                  <a16:creationId xmlns="" xmlns:a16="http://schemas.microsoft.com/office/drawing/2014/main" id="{4A759B71-A69D-0B81-2F07-2A1B9D815AA3}"/>
                </a:ext>
              </a:extLst>
            </p:cNvPr>
            <p:cNvSpPr>
              <a:spLocks noChangeArrowheads="1"/>
            </p:cNvSpPr>
            <p:nvPr/>
          </p:nvSpPr>
          <p:spPr bwMode="auto">
            <a:xfrm>
              <a:off x="12067930" y="9808917"/>
              <a:ext cx="10990" cy="10990"/>
            </a:xfrm>
            <a:custGeom>
              <a:avLst/>
              <a:gdLst>
                <a:gd name="T0" fmla="*/ 7 w 8"/>
                <a:gd name="T1" fmla="*/ 5 h 7"/>
                <a:gd name="T2" fmla="*/ 6 w 8"/>
                <a:gd name="T3" fmla="*/ 6 h 7"/>
                <a:gd name="T4" fmla="*/ 4 w 8"/>
                <a:gd name="T5" fmla="*/ 2 h 7"/>
                <a:gd name="T6" fmla="*/ 0 w 8"/>
                <a:gd name="T7" fmla="*/ 0 h 7"/>
                <a:gd name="T8" fmla="*/ 1 w 8"/>
                <a:gd name="T9" fmla="*/ 0 h 7"/>
                <a:gd name="T10" fmla="*/ 4 w 8"/>
                <a:gd name="T11" fmla="*/ 0 h 7"/>
                <a:gd name="T12" fmla="*/ 5 w 8"/>
                <a:gd name="T13" fmla="*/ 1 h 7"/>
                <a:gd name="T14" fmla="*/ 6 w 8"/>
                <a:gd name="T15" fmla="*/ 3 h 7"/>
                <a:gd name="T16" fmla="*/ 7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5"/>
                  </a:moveTo>
                  <a:lnTo>
                    <a:pt x="6" y="6"/>
                  </a:lnTo>
                  <a:lnTo>
                    <a:pt x="4" y="2"/>
                  </a:lnTo>
                  <a:lnTo>
                    <a:pt x="0" y="0"/>
                  </a:lnTo>
                  <a:lnTo>
                    <a:pt x="1" y="0"/>
                  </a:lnTo>
                  <a:lnTo>
                    <a:pt x="4" y="0"/>
                  </a:lnTo>
                  <a:lnTo>
                    <a:pt x="5"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2" name="Freeform 323">
              <a:extLst>
                <a:ext uri="{FF2B5EF4-FFF2-40B4-BE49-F238E27FC236}">
                  <a16:creationId xmlns="" xmlns:a16="http://schemas.microsoft.com/office/drawing/2014/main" id="{CC8E204B-F63F-EA70-8922-51A92B08CB13}"/>
                </a:ext>
              </a:extLst>
            </p:cNvPr>
            <p:cNvSpPr>
              <a:spLocks noChangeArrowheads="1"/>
            </p:cNvSpPr>
            <p:nvPr/>
          </p:nvSpPr>
          <p:spPr bwMode="auto">
            <a:xfrm>
              <a:off x="13271379" y="9808917"/>
              <a:ext cx="60445" cy="120894"/>
            </a:xfrm>
            <a:custGeom>
              <a:avLst/>
              <a:gdLst>
                <a:gd name="T0" fmla="*/ 12 w 48"/>
                <a:gd name="T1" fmla="*/ 44 h 99"/>
                <a:gd name="T2" fmla="*/ 16 w 48"/>
                <a:gd name="T3" fmla="*/ 42 h 99"/>
                <a:gd name="T4" fmla="*/ 18 w 48"/>
                <a:gd name="T5" fmla="*/ 37 h 99"/>
                <a:gd name="T6" fmla="*/ 22 w 48"/>
                <a:gd name="T7" fmla="*/ 34 h 99"/>
                <a:gd name="T8" fmla="*/ 23 w 48"/>
                <a:gd name="T9" fmla="*/ 31 h 99"/>
                <a:gd name="T10" fmla="*/ 26 w 48"/>
                <a:gd name="T11" fmla="*/ 26 h 99"/>
                <a:gd name="T12" fmla="*/ 35 w 48"/>
                <a:gd name="T13" fmla="*/ 20 h 99"/>
                <a:gd name="T14" fmla="*/ 41 w 48"/>
                <a:gd name="T15" fmla="*/ 22 h 99"/>
                <a:gd name="T16" fmla="*/ 41 w 48"/>
                <a:gd name="T17" fmla="*/ 26 h 99"/>
                <a:gd name="T18" fmla="*/ 40 w 48"/>
                <a:gd name="T19" fmla="*/ 36 h 99"/>
                <a:gd name="T20" fmla="*/ 29 w 48"/>
                <a:gd name="T21" fmla="*/ 41 h 99"/>
                <a:gd name="T22" fmla="*/ 27 w 48"/>
                <a:gd name="T23" fmla="*/ 44 h 99"/>
                <a:gd name="T24" fmla="*/ 31 w 48"/>
                <a:gd name="T25" fmla="*/ 50 h 99"/>
                <a:gd name="T26" fmla="*/ 39 w 48"/>
                <a:gd name="T27" fmla="*/ 54 h 99"/>
                <a:gd name="T28" fmla="*/ 40 w 48"/>
                <a:gd name="T29" fmla="*/ 58 h 99"/>
                <a:gd name="T30" fmla="*/ 45 w 48"/>
                <a:gd name="T31" fmla="*/ 60 h 99"/>
                <a:gd name="T32" fmla="*/ 47 w 48"/>
                <a:gd name="T33" fmla="*/ 63 h 99"/>
                <a:gd name="T34" fmla="*/ 33 w 48"/>
                <a:gd name="T35" fmla="*/ 57 h 99"/>
                <a:gd name="T36" fmla="*/ 26 w 48"/>
                <a:gd name="T37" fmla="*/ 57 h 99"/>
                <a:gd name="T38" fmla="*/ 18 w 48"/>
                <a:gd name="T39" fmla="*/ 55 h 99"/>
                <a:gd name="T40" fmla="*/ 15 w 48"/>
                <a:gd name="T41" fmla="*/ 58 h 99"/>
                <a:gd name="T42" fmla="*/ 16 w 48"/>
                <a:gd name="T43" fmla="*/ 63 h 99"/>
                <a:gd name="T44" fmla="*/ 15 w 48"/>
                <a:gd name="T45" fmla="*/ 68 h 99"/>
                <a:gd name="T46" fmla="*/ 21 w 48"/>
                <a:gd name="T47" fmla="*/ 85 h 99"/>
                <a:gd name="T48" fmla="*/ 29 w 48"/>
                <a:gd name="T49" fmla="*/ 96 h 99"/>
                <a:gd name="T50" fmla="*/ 27 w 48"/>
                <a:gd name="T51" fmla="*/ 97 h 99"/>
                <a:gd name="T52" fmla="*/ 20 w 48"/>
                <a:gd name="T53" fmla="*/ 92 h 99"/>
                <a:gd name="T54" fmla="*/ 15 w 48"/>
                <a:gd name="T55" fmla="*/ 83 h 99"/>
                <a:gd name="T56" fmla="*/ 10 w 48"/>
                <a:gd name="T57" fmla="*/ 80 h 99"/>
                <a:gd name="T58" fmla="*/ 8 w 48"/>
                <a:gd name="T59" fmla="*/ 75 h 99"/>
                <a:gd name="T60" fmla="*/ 9 w 48"/>
                <a:gd name="T61" fmla="*/ 69 h 99"/>
                <a:gd name="T62" fmla="*/ 9 w 48"/>
                <a:gd name="T63" fmla="*/ 61 h 99"/>
                <a:gd name="T64" fmla="*/ 6 w 48"/>
                <a:gd name="T65" fmla="*/ 57 h 99"/>
                <a:gd name="T66" fmla="*/ 4 w 48"/>
                <a:gd name="T67" fmla="*/ 50 h 99"/>
                <a:gd name="T68" fmla="*/ 5 w 48"/>
                <a:gd name="T69" fmla="*/ 46 h 99"/>
                <a:gd name="T70" fmla="*/ 6 w 48"/>
                <a:gd name="T71" fmla="*/ 43 h 99"/>
                <a:gd name="T72" fmla="*/ 0 w 48"/>
                <a:gd name="T73" fmla="*/ 34 h 99"/>
                <a:gd name="T74" fmla="*/ 4 w 48"/>
                <a:gd name="T75" fmla="*/ 23 h 99"/>
                <a:gd name="T76" fmla="*/ 4 w 48"/>
                <a:gd name="T77" fmla="*/ 18 h 99"/>
                <a:gd name="T78" fmla="*/ 7 w 48"/>
                <a:gd name="T79" fmla="*/ 12 h 99"/>
                <a:gd name="T80" fmla="*/ 15 w 48"/>
                <a:gd name="T81" fmla="*/ 2 h 99"/>
                <a:gd name="T82" fmla="*/ 20 w 48"/>
                <a:gd name="T83" fmla="*/ 0 h 99"/>
                <a:gd name="T84" fmla="*/ 20 w 48"/>
                <a:gd name="T85" fmla="*/ 3 h 99"/>
                <a:gd name="T86" fmla="*/ 15 w 48"/>
                <a:gd name="T87" fmla="*/ 9 h 99"/>
                <a:gd name="T88" fmla="*/ 17 w 48"/>
                <a:gd name="T89" fmla="*/ 13 h 99"/>
                <a:gd name="T90" fmla="*/ 20 w 48"/>
                <a:gd name="T91" fmla="*/ 20 h 99"/>
                <a:gd name="T92" fmla="*/ 19 w 48"/>
                <a:gd name="T93" fmla="*/ 28 h 99"/>
                <a:gd name="T94" fmla="*/ 15 w 48"/>
                <a:gd name="T95" fmla="*/ 33 h 99"/>
                <a:gd name="T96" fmla="*/ 7 w 48"/>
                <a:gd name="T97" fmla="*/ 39 h 99"/>
                <a:gd name="T98" fmla="*/ 9 w 48"/>
                <a:gd name="T99"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99">
                  <a:moveTo>
                    <a:pt x="10" y="43"/>
                  </a:moveTo>
                  <a:lnTo>
                    <a:pt x="12" y="44"/>
                  </a:lnTo>
                  <a:lnTo>
                    <a:pt x="15" y="44"/>
                  </a:lnTo>
                  <a:lnTo>
                    <a:pt x="16" y="42"/>
                  </a:lnTo>
                  <a:lnTo>
                    <a:pt x="16" y="40"/>
                  </a:lnTo>
                  <a:lnTo>
                    <a:pt x="18" y="37"/>
                  </a:lnTo>
                  <a:lnTo>
                    <a:pt x="20" y="34"/>
                  </a:lnTo>
                  <a:lnTo>
                    <a:pt x="22" y="34"/>
                  </a:lnTo>
                  <a:lnTo>
                    <a:pt x="24" y="33"/>
                  </a:lnTo>
                  <a:lnTo>
                    <a:pt x="23" y="31"/>
                  </a:lnTo>
                  <a:lnTo>
                    <a:pt x="24" y="28"/>
                  </a:lnTo>
                  <a:lnTo>
                    <a:pt x="26" y="26"/>
                  </a:lnTo>
                  <a:lnTo>
                    <a:pt x="32" y="22"/>
                  </a:lnTo>
                  <a:lnTo>
                    <a:pt x="35" y="20"/>
                  </a:lnTo>
                  <a:lnTo>
                    <a:pt x="40" y="20"/>
                  </a:lnTo>
                  <a:lnTo>
                    <a:pt x="41" y="22"/>
                  </a:lnTo>
                  <a:lnTo>
                    <a:pt x="40" y="23"/>
                  </a:lnTo>
                  <a:lnTo>
                    <a:pt x="41" y="26"/>
                  </a:lnTo>
                  <a:lnTo>
                    <a:pt x="41" y="35"/>
                  </a:lnTo>
                  <a:lnTo>
                    <a:pt x="40" y="36"/>
                  </a:lnTo>
                  <a:lnTo>
                    <a:pt x="35" y="39"/>
                  </a:lnTo>
                  <a:lnTo>
                    <a:pt x="29" y="41"/>
                  </a:lnTo>
                  <a:lnTo>
                    <a:pt x="28" y="42"/>
                  </a:lnTo>
                  <a:lnTo>
                    <a:pt x="27" y="44"/>
                  </a:lnTo>
                  <a:lnTo>
                    <a:pt x="27" y="46"/>
                  </a:lnTo>
                  <a:lnTo>
                    <a:pt x="31" y="50"/>
                  </a:lnTo>
                  <a:lnTo>
                    <a:pt x="38" y="53"/>
                  </a:lnTo>
                  <a:lnTo>
                    <a:pt x="39" y="54"/>
                  </a:lnTo>
                  <a:lnTo>
                    <a:pt x="40" y="56"/>
                  </a:lnTo>
                  <a:lnTo>
                    <a:pt x="40" y="58"/>
                  </a:lnTo>
                  <a:lnTo>
                    <a:pt x="42" y="59"/>
                  </a:lnTo>
                  <a:lnTo>
                    <a:pt x="45" y="60"/>
                  </a:lnTo>
                  <a:lnTo>
                    <a:pt x="46" y="61"/>
                  </a:lnTo>
                  <a:lnTo>
                    <a:pt x="47" y="63"/>
                  </a:lnTo>
                  <a:lnTo>
                    <a:pt x="35" y="59"/>
                  </a:lnTo>
                  <a:lnTo>
                    <a:pt x="33" y="57"/>
                  </a:lnTo>
                  <a:lnTo>
                    <a:pt x="29" y="57"/>
                  </a:lnTo>
                  <a:lnTo>
                    <a:pt x="26" y="57"/>
                  </a:lnTo>
                  <a:lnTo>
                    <a:pt x="22" y="55"/>
                  </a:lnTo>
                  <a:lnTo>
                    <a:pt x="18" y="55"/>
                  </a:lnTo>
                  <a:lnTo>
                    <a:pt x="16" y="56"/>
                  </a:lnTo>
                  <a:lnTo>
                    <a:pt x="15" y="58"/>
                  </a:lnTo>
                  <a:lnTo>
                    <a:pt x="15" y="61"/>
                  </a:lnTo>
                  <a:lnTo>
                    <a:pt x="16" y="63"/>
                  </a:lnTo>
                  <a:lnTo>
                    <a:pt x="16" y="65"/>
                  </a:lnTo>
                  <a:lnTo>
                    <a:pt x="15" y="68"/>
                  </a:lnTo>
                  <a:lnTo>
                    <a:pt x="18" y="78"/>
                  </a:lnTo>
                  <a:lnTo>
                    <a:pt x="21" y="85"/>
                  </a:lnTo>
                  <a:lnTo>
                    <a:pt x="27" y="93"/>
                  </a:lnTo>
                  <a:lnTo>
                    <a:pt x="29" y="96"/>
                  </a:lnTo>
                  <a:lnTo>
                    <a:pt x="32" y="98"/>
                  </a:lnTo>
                  <a:lnTo>
                    <a:pt x="27" y="97"/>
                  </a:lnTo>
                  <a:lnTo>
                    <a:pt x="26" y="95"/>
                  </a:lnTo>
                  <a:lnTo>
                    <a:pt x="20" y="92"/>
                  </a:lnTo>
                  <a:lnTo>
                    <a:pt x="19" y="91"/>
                  </a:lnTo>
                  <a:lnTo>
                    <a:pt x="15" y="83"/>
                  </a:lnTo>
                  <a:lnTo>
                    <a:pt x="14" y="82"/>
                  </a:lnTo>
                  <a:lnTo>
                    <a:pt x="10" y="80"/>
                  </a:lnTo>
                  <a:lnTo>
                    <a:pt x="9" y="77"/>
                  </a:lnTo>
                  <a:lnTo>
                    <a:pt x="8" y="75"/>
                  </a:lnTo>
                  <a:lnTo>
                    <a:pt x="9" y="72"/>
                  </a:lnTo>
                  <a:lnTo>
                    <a:pt x="9" y="69"/>
                  </a:lnTo>
                  <a:lnTo>
                    <a:pt x="9" y="65"/>
                  </a:lnTo>
                  <a:lnTo>
                    <a:pt x="9" y="61"/>
                  </a:lnTo>
                  <a:lnTo>
                    <a:pt x="8" y="59"/>
                  </a:lnTo>
                  <a:lnTo>
                    <a:pt x="6" y="57"/>
                  </a:lnTo>
                  <a:lnTo>
                    <a:pt x="4" y="55"/>
                  </a:lnTo>
                  <a:lnTo>
                    <a:pt x="4" y="50"/>
                  </a:lnTo>
                  <a:lnTo>
                    <a:pt x="4" y="48"/>
                  </a:lnTo>
                  <a:lnTo>
                    <a:pt x="5" y="46"/>
                  </a:lnTo>
                  <a:lnTo>
                    <a:pt x="6" y="45"/>
                  </a:lnTo>
                  <a:lnTo>
                    <a:pt x="6" y="43"/>
                  </a:lnTo>
                  <a:lnTo>
                    <a:pt x="3" y="40"/>
                  </a:lnTo>
                  <a:lnTo>
                    <a:pt x="0" y="34"/>
                  </a:lnTo>
                  <a:lnTo>
                    <a:pt x="0" y="30"/>
                  </a:lnTo>
                  <a:lnTo>
                    <a:pt x="4" y="23"/>
                  </a:lnTo>
                  <a:lnTo>
                    <a:pt x="4" y="20"/>
                  </a:lnTo>
                  <a:lnTo>
                    <a:pt x="4" y="18"/>
                  </a:lnTo>
                  <a:lnTo>
                    <a:pt x="5" y="16"/>
                  </a:lnTo>
                  <a:lnTo>
                    <a:pt x="7" y="12"/>
                  </a:lnTo>
                  <a:lnTo>
                    <a:pt x="10" y="7"/>
                  </a:lnTo>
                  <a:lnTo>
                    <a:pt x="15" y="2"/>
                  </a:lnTo>
                  <a:lnTo>
                    <a:pt x="17" y="1"/>
                  </a:lnTo>
                  <a:lnTo>
                    <a:pt x="20" y="0"/>
                  </a:lnTo>
                  <a:lnTo>
                    <a:pt x="20" y="1"/>
                  </a:lnTo>
                  <a:lnTo>
                    <a:pt x="20" y="3"/>
                  </a:lnTo>
                  <a:lnTo>
                    <a:pt x="15" y="8"/>
                  </a:lnTo>
                  <a:lnTo>
                    <a:pt x="15" y="9"/>
                  </a:lnTo>
                  <a:lnTo>
                    <a:pt x="15" y="12"/>
                  </a:lnTo>
                  <a:lnTo>
                    <a:pt x="17" y="13"/>
                  </a:lnTo>
                  <a:lnTo>
                    <a:pt x="19" y="16"/>
                  </a:lnTo>
                  <a:lnTo>
                    <a:pt x="20" y="20"/>
                  </a:lnTo>
                  <a:lnTo>
                    <a:pt x="20" y="24"/>
                  </a:lnTo>
                  <a:lnTo>
                    <a:pt x="19" y="28"/>
                  </a:lnTo>
                  <a:lnTo>
                    <a:pt x="18" y="29"/>
                  </a:lnTo>
                  <a:lnTo>
                    <a:pt x="15" y="33"/>
                  </a:lnTo>
                  <a:lnTo>
                    <a:pt x="7" y="38"/>
                  </a:lnTo>
                  <a:lnTo>
                    <a:pt x="7" y="39"/>
                  </a:lnTo>
                  <a:lnTo>
                    <a:pt x="7" y="40"/>
                  </a:lnTo>
                  <a:lnTo>
                    <a:pt x="9" y="42"/>
                  </a:lnTo>
                  <a:lnTo>
                    <a:pt x="10" y="4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3" name="Freeform 324">
              <a:extLst>
                <a:ext uri="{FF2B5EF4-FFF2-40B4-BE49-F238E27FC236}">
                  <a16:creationId xmlns="" xmlns:a16="http://schemas.microsoft.com/office/drawing/2014/main" id="{0E48A74A-47AA-19D7-08AA-C607DAA0E7B6}"/>
                </a:ext>
              </a:extLst>
            </p:cNvPr>
            <p:cNvSpPr>
              <a:spLocks noChangeArrowheads="1"/>
            </p:cNvSpPr>
            <p:nvPr/>
          </p:nvSpPr>
          <p:spPr bwMode="auto">
            <a:xfrm>
              <a:off x="12238283" y="9814413"/>
              <a:ext cx="16484" cy="16484"/>
            </a:xfrm>
            <a:custGeom>
              <a:avLst/>
              <a:gdLst>
                <a:gd name="T0" fmla="*/ 10 w 14"/>
                <a:gd name="T1" fmla="*/ 1 h 13"/>
                <a:gd name="T2" fmla="*/ 12 w 14"/>
                <a:gd name="T3" fmla="*/ 4 h 13"/>
                <a:gd name="T4" fmla="*/ 13 w 14"/>
                <a:gd name="T5" fmla="*/ 5 h 13"/>
                <a:gd name="T6" fmla="*/ 11 w 14"/>
                <a:gd name="T7" fmla="*/ 8 h 13"/>
                <a:gd name="T8" fmla="*/ 11 w 14"/>
                <a:gd name="T9" fmla="*/ 10 h 13"/>
                <a:gd name="T10" fmla="*/ 7 w 14"/>
                <a:gd name="T11" fmla="*/ 12 h 13"/>
                <a:gd name="T12" fmla="*/ 4 w 14"/>
                <a:gd name="T13" fmla="*/ 12 h 13"/>
                <a:gd name="T14" fmla="*/ 3 w 14"/>
                <a:gd name="T15" fmla="*/ 11 h 13"/>
                <a:gd name="T16" fmla="*/ 0 w 14"/>
                <a:gd name="T17" fmla="*/ 7 h 13"/>
                <a:gd name="T18" fmla="*/ 1 w 14"/>
                <a:gd name="T19" fmla="*/ 3 h 13"/>
                <a:gd name="T20" fmla="*/ 2 w 14"/>
                <a:gd name="T21" fmla="*/ 1 h 13"/>
                <a:gd name="T22" fmla="*/ 5 w 14"/>
                <a:gd name="T23" fmla="*/ 1 h 13"/>
                <a:gd name="T24" fmla="*/ 8 w 14"/>
                <a:gd name="T25" fmla="*/ 0 h 13"/>
                <a:gd name="T26" fmla="*/ 10 w 14"/>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3">
                  <a:moveTo>
                    <a:pt x="10" y="1"/>
                  </a:moveTo>
                  <a:lnTo>
                    <a:pt x="12" y="4"/>
                  </a:lnTo>
                  <a:lnTo>
                    <a:pt x="13" y="5"/>
                  </a:lnTo>
                  <a:lnTo>
                    <a:pt x="11" y="8"/>
                  </a:lnTo>
                  <a:lnTo>
                    <a:pt x="11" y="10"/>
                  </a:lnTo>
                  <a:lnTo>
                    <a:pt x="7" y="12"/>
                  </a:lnTo>
                  <a:lnTo>
                    <a:pt x="4" y="12"/>
                  </a:lnTo>
                  <a:lnTo>
                    <a:pt x="3" y="11"/>
                  </a:lnTo>
                  <a:lnTo>
                    <a:pt x="0" y="7"/>
                  </a:lnTo>
                  <a:lnTo>
                    <a:pt x="1" y="3"/>
                  </a:lnTo>
                  <a:lnTo>
                    <a:pt x="2" y="1"/>
                  </a:lnTo>
                  <a:lnTo>
                    <a:pt x="5" y="1"/>
                  </a:lnTo>
                  <a:lnTo>
                    <a:pt x="8" y="0"/>
                  </a:lnTo>
                  <a:lnTo>
                    <a:pt x="1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4" name="Freeform 326">
              <a:extLst>
                <a:ext uri="{FF2B5EF4-FFF2-40B4-BE49-F238E27FC236}">
                  <a16:creationId xmlns="" xmlns:a16="http://schemas.microsoft.com/office/drawing/2014/main" id="{54CB73B8-BA88-9972-6956-23D211C233F3}"/>
                </a:ext>
              </a:extLst>
            </p:cNvPr>
            <p:cNvSpPr>
              <a:spLocks noChangeArrowheads="1"/>
            </p:cNvSpPr>
            <p:nvPr/>
          </p:nvSpPr>
          <p:spPr bwMode="auto">
            <a:xfrm>
              <a:off x="12260264" y="9836394"/>
              <a:ext cx="21981" cy="10990"/>
            </a:xfrm>
            <a:custGeom>
              <a:avLst/>
              <a:gdLst>
                <a:gd name="T0" fmla="*/ 15 w 17"/>
                <a:gd name="T1" fmla="*/ 5 h 11"/>
                <a:gd name="T2" fmla="*/ 16 w 17"/>
                <a:gd name="T3" fmla="*/ 10 h 11"/>
                <a:gd name="T4" fmla="*/ 13 w 17"/>
                <a:gd name="T5" fmla="*/ 8 h 11"/>
                <a:gd name="T6" fmla="*/ 11 w 17"/>
                <a:gd name="T7" fmla="*/ 7 h 11"/>
                <a:gd name="T8" fmla="*/ 8 w 17"/>
                <a:gd name="T9" fmla="*/ 6 h 11"/>
                <a:gd name="T10" fmla="*/ 5 w 17"/>
                <a:gd name="T11" fmla="*/ 5 h 11"/>
                <a:gd name="T12" fmla="*/ 2 w 17"/>
                <a:gd name="T13" fmla="*/ 4 h 11"/>
                <a:gd name="T14" fmla="*/ 0 w 17"/>
                <a:gd name="T15" fmla="*/ 2 h 11"/>
                <a:gd name="T16" fmla="*/ 0 w 17"/>
                <a:gd name="T17" fmla="*/ 2 h 11"/>
                <a:gd name="T18" fmla="*/ 0 w 17"/>
                <a:gd name="T19" fmla="*/ 1 h 11"/>
                <a:gd name="T20" fmla="*/ 1 w 17"/>
                <a:gd name="T21" fmla="*/ 0 h 11"/>
                <a:gd name="T22" fmla="*/ 15 w 17"/>
                <a:gd name="T23" fmla="*/ 4 h 11"/>
                <a:gd name="T24" fmla="*/ 15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5" y="5"/>
                  </a:moveTo>
                  <a:lnTo>
                    <a:pt x="16" y="10"/>
                  </a:lnTo>
                  <a:lnTo>
                    <a:pt x="13" y="8"/>
                  </a:lnTo>
                  <a:lnTo>
                    <a:pt x="11" y="7"/>
                  </a:lnTo>
                  <a:lnTo>
                    <a:pt x="8" y="6"/>
                  </a:lnTo>
                  <a:lnTo>
                    <a:pt x="5" y="5"/>
                  </a:lnTo>
                  <a:lnTo>
                    <a:pt x="2" y="4"/>
                  </a:lnTo>
                  <a:lnTo>
                    <a:pt x="0" y="2"/>
                  </a:lnTo>
                  <a:lnTo>
                    <a:pt x="0" y="2"/>
                  </a:lnTo>
                  <a:lnTo>
                    <a:pt x="0" y="1"/>
                  </a:lnTo>
                  <a:lnTo>
                    <a:pt x="1" y="0"/>
                  </a:lnTo>
                  <a:lnTo>
                    <a:pt x="15" y="4"/>
                  </a:lnTo>
                  <a:lnTo>
                    <a:pt x="1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5" name="Freeform 327">
              <a:extLst>
                <a:ext uri="{FF2B5EF4-FFF2-40B4-BE49-F238E27FC236}">
                  <a16:creationId xmlns="" xmlns:a16="http://schemas.microsoft.com/office/drawing/2014/main" id="{B5BB8421-21E7-4FFD-4EC0-4546F28A56E9}"/>
                </a:ext>
              </a:extLst>
            </p:cNvPr>
            <p:cNvSpPr>
              <a:spLocks noChangeArrowheads="1"/>
            </p:cNvSpPr>
            <p:nvPr/>
          </p:nvSpPr>
          <p:spPr bwMode="auto">
            <a:xfrm>
              <a:off x="12067930" y="9836394"/>
              <a:ext cx="32971" cy="38465"/>
            </a:xfrm>
            <a:custGeom>
              <a:avLst/>
              <a:gdLst>
                <a:gd name="T0" fmla="*/ 12 w 28"/>
                <a:gd name="T1" fmla="*/ 2 h 32"/>
                <a:gd name="T2" fmla="*/ 20 w 28"/>
                <a:gd name="T3" fmla="*/ 12 h 32"/>
                <a:gd name="T4" fmla="*/ 22 w 28"/>
                <a:gd name="T5" fmla="*/ 13 h 32"/>
                <a:gd name="T6" fmla="*/ 26 w 28"/>
                <a:gd name="T7" fmla="*/ 16 h 32"/>
                <a:gd name="T8" fmla="*/ 27 w 28"/>
                <a:gd name="T9" fmla="*/ 18 h 32"/>
                <a:gd name="T10" fmla="*/ 26 w 28"/>
                <a:gd name="T11" fmla="*/ 21 h 32"/>
                <a:gd name="T12" fmla="*/ 25 w 28"/>
                <a:gd name="T13" fmla="*/ 29 h 32"/>
                <a:gd name="T14" fmla="*/ 24 w 28"/>
                <a:gd name="T15" fmla="*/ 31 h 32"/>
                <a:gd name="T16" fmla="*/ 19 w 28"/>
                <a:gd name="T17" fmla="*/ 30 h 32"/>
                <a:gd name="T18" fmla="*/ 19 w 28"/>
                <a:gd name="T19" fmla="*/ 29 h 32"/>
                <a:gd name="T20" fmla="*/ 17 w 28"/>
                <a:gd name="T21" fmla="*/ 23 h 32"/>
                <a:gd name="T22" fmla="*/ 12 w 28"/>
                <a:gd name="T23" fmla="*/ 19 h 32"/>
                <a:gd name="T24" fmla="*/ 10 w 28"/>
                <a:gd name="T25" fmla="*/ 19 h 32"/>
                <a:gd name="T26" fmla="*/ 9 w 28"/>
                <a:gd name="T27" fmla="*/ 15 h 32"/>
                <a:gd name="T28" fmla="*/ 7 w 28"/>
                <a:gd name="T29" fmla="*/ 12 h 32"/>
                <a:gd name="T30" fmla="*/ 0 w 28"/>
                <a:gd name="T31" fmla="*/ 3 h 32"/>
                <a:gd name="T32" fmla="*/ 5 w 28"/>
                <a:gd name="T33" fmla="*/ 3 h 32"/>
                <a:gd name="T34" fmla="*/ 7 w 28"/>
                <a:gd name="T35" fmla="*/ 2 h 32"/>
                <a:gd name="T36" fmla="*/ 8 w 28"/>
                <a:gd name="T37" fmla="*/ 1 h 32"/>
                <a:gd name="T38" fmla="*/ 9 w 28"/>
                <a:gd name="T39" fmla="*/ 0 h 32"/>
                <a:gd name="T40" fmla="*/ 12 w 28"/>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2">
                  <a:moveTo>
                    <a:pt x="12" y="2"/>
                  </a:moveTo>
                  <a:lnTo>
                    <a:pt x="20" y="12"/>
                  </a:lnTo>
                  <a:lnTo>
                    <a:pt x="22" y="13"/>
                  </a:lnTo>
                  <a:lnTo>
                    <a:pt x="26" y="16"/>
                  </a:lnTo>
                  <a:lnTo>
                    <a:pt x="27" y="18"/>
                  </a:lnTo>
                  <a:lnTo>
                    <a:pt x="26" y="21"/>
                  </a:lnTo>
                  <a:lnTo>
                    <a:pt x="25" y="29"/>
                  </a:lnTo>
                  <a:lnTo>
                    <a:pt x="24" y="31"/>
                  </a:lnTo>
                  <a:lnTo>
                    <a:pt x="19" y="30"/>
                  </a:lnTo>
                  <a:lnTo>
                    <a:pt x="19" y="29"/>
                  </a:lnTo>
                  <a:lnTo>
                    <a:pt x="17" y="23"/>
                  </a:lnTo>
                  <a:lnTo>
                    <a:pt x="12" y="19"/>
                  </a:lnTo>
                  <a:lnTo>
                    <a:pt x="10" y="19"/>
                  </a:lnTo>
                  <a:lnTo>
                    <a:pt x="9" y="15"/>
                  </a:lnTo>
                  <a:lnTo>
                    <a:pt x="7" y="12"/>
                  </a:lnTo>
                  <a:lnTo>
                    <a:pt x="0" y="3"/>
                  </a:lnTo>
                  <a:lnTo>
                    <a:pt x="5" y="3"/>
                  </a:lnTo>
                  <a:lnTo>
                    <a:pt x="7" y="2"/>
                  </a:lnTo>
                  <a:lnTo>
                    <a:pt x="8" y="1"/>
                  </a:lnTo>
                  <a:lnTo>
                    <a:pt x="9"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6" name="Freeform 328">
              <a:extLst>
                <a:ext uri="{FF2B5EF4-FFF2-40B4-BE49-F238E27FC236}">
                  <a16:creationId xmlns="" xmlns:a16="http://schemas.microsoft.com/office/drawing/2014/main" id="{09E7FABA-9790-9D4E-EAA4-03023B360A24}"/>
                </a:ext>
              </a:extLst>
            </p:cNvPr>
            <p:cNvSpPr>
              <a:spLocks noChangeArrowheads="1"/>
            </p:cNvSpPr>
            <p:nvPr/>
          </p:nvSpPr>
          <p:spPr bwMode="auto">
            <a:xfrm>
              <a:off x="12271254" y="9841888"/>
              <a:ext cx="10990" cy="16487"/>
            </a:xfrm>
            <a:custGeom>
              <a:avLst/>
              <a:gdLst>
                <a:gd name="T0" fmla="*/ 7 w 9"/>
                <a:gd name="T1" fmla="*/ 13 h 14"/>
                <a:gd name="T2" fmla="*/ 5 w 9"/>
                <a:gd name="T3" fmla="*/ 13 h 14"/>
                <a:gd name="T4" fmla="*/ 4 w 9"/>
                <a:gd name="T5" fmla="*/ 12 h 14"/>
                <a:gd name="T6" fmla="*/ 2 w 9"/>
                <a:gd name="T7" fmla="*/ 9 h 14"/>
                <a:gd name="T8" fmla="*/ 2 w 9"/>
                <a:gd name="T9" fmla="*/ 8 h 14"/>
                <a:gd name="T10" fmla="*/ 1 w 9"/>
                <a:gd name="T11" fmla="*/ 4 h 14"/>
                <a:gd name="T12" fmla="*/ 0 w 9"/>
                <a:gd name="T13" fmla="*/ 1 h 14"/>
                <a:gd name="T14" fmla="*/ 2 w 9"/>
                <a:gd name="T15" fmla="*/ 0 h 14"/>
                <a:gd name="T16" fmla="*/ 2 w 9"/>
                <a:gd name="T17" fmla="*/ 0 h 14"/>
                <a:gd name="T18" fmla="*/ 5 w 9"/>
                <a:gd name="T19" fmla="*/ 1 h 14"/>
                <a:gd name="T20" fmla="*/ 7 w 9"/>
                <a:gd name="T21" fmla="*/ 4 h 14"/>
                <a:gd name="T22" fmla="*/ 8 w 9"/>
                <a:gd name="T23" fmla="*/ 5 h 14"/>
                <a:gd name="T24" fmla="*/ 8 w 9"/>
                <a:gd name="T25" fmla="*/ 7 h 14"/>
                <a:gd name="T26" fmla="*/ 7 w 9"/>
                <a:gd name="T27" fmla="*/ 10 h 14"/>
                <a:gd name="T28" fmla="*/ 7 w 9"/>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7" y="13"/>
                  </a:moveTo>
                  <a:lnTo>
                    <a:pt x="5" y="13"/>
                  </a:lnTo>
                  <a:lnTo>
                    <a:pt x="4" y="12"/>
                  </a:lnTo>
                  <a:lnTo>
                    <a:pt x="2" y="9"/>
                  </a:lnTo>
                  <a:lnTo>
                    <a:pt x="2" y="8"/>
                  </a:lnTo>
                  <a:lnTo>
                    <a:pt x="1" y="4"/>
                  </a:lnTo>
                  <a:lnTo>
                    <a:pt x="0" y="1"/>
                  </a:lnTo>
                  <a:lnTo>
                    <a:pt x="2" y="0"/>
                  </a:lnTo>
                  <a:lnTo>
                    <a:pt x="2" y="0"/>
                  </a:lnTo>
                  <a:lnTo>
                    <a:pt x="5" y="1"/>
                  </a:lnTo>
                  <a:lnTo>
                    <a:pt x="7" y="4"/>
                  </a:lnTo>
                  <a:lnTo>
                    <a:pt x="8" y="5"/>
                  </a:lnTo>
                  <a:lnTo>
                    <a:pt x="8" y="7"/>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7" name="Freeform 329">
              <a:extLst>
                <a:ext uri="{FF2B5EF4-FFF2-40B4-BE49-F238E27FC236}">
                  <a16:creationId xmlns="" xmlns:a16="http://schemas.microsoft.com/office/drawing/2014/main" id="{20F3659C-1731-56E3-1320-B98946488AE4}"/>
                </a:ext>
              </a:extLst>
            </p:cNvPr>
            <p:cNvSpPr>
              <a:spLocks noChangeArrowheads="1"/>
            </p:cNvSpPr>
            <p:nvPr/>
          </p:nvSpPr>
          <p:spPr bwMode="auto">
            <a:xfrm>
              <a:off x="12348187" y="9852878"/>
              <a:ext cx="16484" cy="16487"/>
            </a:xfrm>
            <a:custGeom>
              <a:avLst/>
              <a:gdLst>
                <a:gd name="T0" fmla="*/ 11 w 14"/>
                <a:gd name="T1" fmla="*/ 0 h 14"/>
                <a:gd name="T2" fmla="*/ 11 w 14"/>
                <a:gd name="T3" fmla="*/ 3 h 14"/>
                <a:gd name="T4" fmla="*/ 13 w 14"/>
                <a:gd name="T5" fmla="*/ 4 h 14"/>
                <a:gd name="T6" fmla="*/ 13 w 14"/>
                <a:gd name="T7" fmla="*/ 6 h 14"/>
                <a:gd name="T8" fmla="*/ 13 w 14"/>
                <a:gd name="T9" fmla="*/ 8 h 14"/>
                <a:gd name="T10" fmla="*/ 11 w 14"/>
                <a:gd name="T11" fmla="*/ 12 h 14"/>
                <a:gd name="T12" fmla="*/ 11 w 14"/>
                <a:gd name="T13" fmla="*/ 13 h 14"/>
                <a:gd name="T14" fmla="*/ 8 w 14"/>
                <a:gd name="T15" fmla="*/ 12 h 14"/>
                <a:gd name="T16" fmla="*/ 8 w 14"/>
                <a:gd name="T17" fmla="*/ 11 h 14"/>
                <a:gd name="T18" fmla="*/ 7 w 14"/>
                <a:gd name="T19" fmla="*/ 10 h 14"/>
                <a:gd name="T20" fmla="*/ 8 w 14"/>
                <a:gd name="T21" fmla="*/ 9 h 14"/>
                <a:gd name="T22" fmla="*/ 6 w 14"/>
                <a:gd name="T23" fmla="*/ 9 h 14"/>
                <a:gd name="T24" fmla="*/ 7 w 14"/>
                <a:gd name="T25" fmla="*/ 7 h 14"/>
                <a:gd name="T26" fmla="*/ 7 w 14"/>
                <a:gd name="T27" fmla="*/ 6 h 14"/>
                <a:gd name="T28" fmla="*/ 2 w 14"/>
                <a:gd name="T29" fmla="*/ 6 h 14"/>
                <a:gd name="T30" fmla="*/ 0 w 14"/>
                <a:gd name="T31" fmla="*/ 7 h 14"/>
                <a:gd name="T32" fmla="*/ 0 w 14"/>
                <a:gd name="T33" fmla="*/ 4 h 14"/>
                <a:gd name="T34" fmla="*/ 0 w 14"/>
                <a:gd name="T35" fmla="*/ 4 h 14"/>
                <a:gd name="T36" fmla="*/ 4 w 14"/>
                <a:gd name="T37" fmla="*/ 2 h 14"/>
                <a:gd name="T38" fmla="*/ 6 w 14"/>
                <a:gd name="T39" fmla="*/ 1 h 14"/>
                <a:gd name="T40" fmla="*/ 8 w 14"/>
                <a:gd name="T41" fmla="*/ 2 h 14"/>
                <a:gd name="T42" fmla="*/ 11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11" y="0"/>
                  </a:moveTo>
                  <a:lnTo>
                    <a:pt x="11" y="3"/>
                  </a:lnTo>
                  <a:lnTo>
                    <a:pt x="13" y="4"/>
                  </a:lnTo>
                  <a:lnTo>
                    <a:pt x="13" y="6"/>
                  </a:lnTo>
                  <a:lnTo>
                    <a:pt x="13" y="8"/>
                  </a:lnTo>
                  <a:lnTo>
                    <a:pt x="11" y="12"/>
                  </a:lnTo>
                  <a:lnTo>
                    <a:pt x="11" y="13"/>
                  </a:lnTo>
                  <a:lnTo>
                    <a:pt x="8" y="12"/>
                  </a:lnTo>
                  <a:lnTo>
                    <a:pt x="8" y="11"/>
                  </a:lnTo>
                  <a:lnTo>
                    <a:pt x="7" y="10"/>
                  </a:lnTo>
                  <a:lnTo>
                    <a:pt x="8" y="9"/>
                  </a:lnTo>
                  <a:lnTo>
                    <a:pt x="6" y="9"/>
                  </a:lnTo>
                  <a:lnTo>
                    <a:pt x="7" y="7"/>
                  </a:lnTo>
                  <a:lnTo>
                    <a:pt x="7" y="6"/>
                  </a:lnTo>
                  <a:lnTo>
                    <a:pt x="2" y="6"/>
                  </a:lnTo>
                  <a:lnTo>
                    <a:pt x="0" y="7"/>
                  </a:lnTo>
                  <a:lnTo>
                    <a:pt x="0" y="4"/>
                  </a:lnTo>
                  <a:lnTo>
                    <a:pt x="0" y="4"/>
                  </a:lnTo>
                  <a:lnTo>
                    <a:pt x="4" y="2"/>
                  </a:lnTo>
                  <a:lnTo>
                    <a:pt x="6" y="1"/>
                  </a:lnTo>
                  <a:lnTo>
                    <a:pt x="8" y="2"/>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8" name="Freeform 330">
              <a:extLst>
                <a:ext uri="{FF2B5EF4-FFF2-40B4-BE49-F238E27FC236}">
                  <a16:creationId xmlns="" xmlns:a16="http://schemas.microsoft.com/office/drawing/2014/main" id="{DB5DCFDD-8A52-440C-7A47-3DE66BA935F7}"/>
                </a:ext>
              </a:extLst>
            </p:cNvPr>
            <p:cNvSpPr>
              <a:spLocks noChangeArrowheads="1"/>
            </p:cNvSpPr>
            <p:nvPr/>
          </p:nvSpPr>
          <p:spPr bwMode="auto">
            <a:xfrm>
              <a:off x="12337196" y="9852878"/>
              <a:ext cx="10990" cy="10990"/>
            </a:xfrm>
            <a:custGeom>
              <a:avLst/>
              <a:gdLst>
                <a:gd name="T0" fmla="*/ 3 w 8"/>
                <a:gd name="T1" fmla="*/ 0 h 7"/>
                <a:gd name="T2" fmla="*/ 5 w 8"/>
                <a:gd name="T3" fmla="*/ 1 h 7"/>
                <a:gd name="T4" fmla="*/ 7 w 8"/>
                <a:gd name="T5" fmla="*/ 0 h 7"/>
                <a:gd name="T6" fmla="*/ 7 w 8"/>
                <a:gd name="T7" fmla="*/ 1 h 7"/>
                <a:gd name="T8" fmla="*/ 6 w 8"/>
                <a:gd name="T9" fmla="*/ 2 h 7"/>
                <a:gd name="T10" fmla="*/ 4 w 8"/>
                <a:gd name="T11" fmla="*/ 6 h 7"/>
                <a:gd name="T12" fmla="*/ 1 w 8"/>
                <a:gd name="T13" fmla="*/ 5 h 7"/>
                <a:gd name="T14" fmla="*/ 1 w 8"/>
                <a:gd name="T15" fmla="*/ 4 h 7"/>
                <a:gd name="T16" fmla="*/ 0 w 8"/>
                <a:gd name="T17" fmla="*/ 3 h 7"/>
                <a:gd name="T18" fmla="*/ 1 w 8"/>
                <a:gd name="T19" fmla="*/ 2 h 7"/>
                <a:gd name="T20" fmla="*/ 1 w 8"/>
                <a:gd name="T21" fmla="*/ 1 h 7"/>
                <a:gd name="T22" fmla="*/ 2 w 8"/>
                <a:gd name="T23" fmla="*/ 1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5" y="1"/>
                  </a:lnTo>
                  <a:lnTo>
                    <a:pt x="7" y="0"/>
                  </a:lnTo>
                  <a:lnTo>
                    <a:pt x="7" y="1"/>
                  </a:lnTo>
                  <a:lnTo>
                    <a:pt x="6" y="2"/>
                  </a:lnTo>
                  <a:lnTo>
                    <a:pt x="4" y="6"/>
                  </a:lnTo>
                  <a:lnTo>
                    <a:pt x="1" y="5"/>
                  </a:lnTo>
                  <a:lnTo>
                    <a:pt x="1" y="4"/>
                  </a:lnTo>
                  <a:lnTo>
                    <a:pt x="0" y="3"/>
                  </a:lnTo>
                  <a:lnTo>
                    <a:pt x="1" y="2"/>
                  </a:lnTo>
                  <a:lnTo>
                    <a:pt x="1" y="1"/>
                  </a:lnTo>
                  <a:lnTo>
                    <a:pt x="2"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9" name="Freeform 331">
              <a:extLst>
                <a:ext uri="{FF2B5EF4-FFF2-40B4-BE49-F238E27FC236}">
                  <a16:creationId xmlns="" xmlns:a16="http://schemas.microsoft.com/office/drawing/2014/main" id="{2ECF11EA-D5B1-92BD-51A3-A1F811FCAFB5}"/>
                </a:ext>
              </a:extLst>
            </p:cNvPr>
            <p:cNvSpPr>
              <a:spLocks noChangeArrowheads="1"/>
            </p:cNvSpPr>
            <p:nvPr/>
          </p:nvSpPr>
          <p:spPr bwMode="auto">
            <a:xfrm>
              <a:off x="12287738" y="9852878"/>
              <a:ext cx="21981" cy="10990"/>
            </a:xfrm>
            <a:custGeom>
              <a:avLst/>
              <a:gdLst>
                <a:gd name="T0" fmla="*/ 15 w 16"/>
                <a:gd name="T1" fmla="*/ 9 h 11"/>
                <a:gd name="T2" fmla="*/ 14 w 16"/>
                <a:gd name="T3" fmla="*/ 10 h 11"/>
                <a:gd name="T4" fmla="*/ 12 w 16"/>
                <a:gd name="T5" fmla="*/ 10 h 11"/>
                <a:gd name="T6" fmla="*/ 10 w 16"/>
                <a:gd name="T7" fmla="*/ 9 h 11"/>
                <a:gd name="T8" fmla="*/ 8 w 16"/>
                <a:gd name="T9" fmla="*/ 7 h 11"/>
                <a:gd name="T10" fmla="*/ 6 w 16"/>
                <a:gd name="T11" fmla="*/ 5 h 11"/>
                <a:gd name="T12" fmla="*/ 3 w 16"/>
                <a:gd name="T13" fmla="*/ 4 h 11"/>
                <a:gd name="T14" fmla="*/ 0 w 16"/>
                <a:gd name="T15" fmla="*/ 4 h 11"/>
                <a:gd name="T16" fmla="*/ 0 w 16"/>
                <a:gd name="T17" fmla="*/ 3 h 11"/>
                <a:gd name="T18" fmla="*/ 0 w 16"/>
                <a:gd name="T19" fmla="*/ 0 h 11"/>
                <a:gd name="T20" fmla="*/ 3 w 16"/>
                <a:gd name="T21" fmla="*/ 0 h 11"/>
                <a:gd name="T22" fmla="*/ 10 w 16"/>
                <a:gd name="T23" fmla="*/ 3 h 11"/>
                <a:gd name="T24" fmla="*/ 11 w 16"/>
                <a:gd name="T25" fmla="*/ 5 h 11"/>
                <a:gd name="T26" fmla="*/ 15 w 16"/>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5" y="9"/>
                  </a:moveTo>
                  <a:lnTo>
                    <a:pt x="14" y="10"/>
                  </a:lnTo>
                  <a:lnTo>
                    <a:pt x="12" y="10"/>
                  </a:lnTo>
                  <a:lnTo>
                    <a:pt x="10" y="9"/>
                  </a:lnTo>
                  <a:lnTo>
                    <a:pt x="8" y="7"/>
                  </a:lnTo>
                  <a:lnTo>
                    <a:pt x="6" y="5"/>
                  </a:lnTo>
                  <a:lnTo>
                    <a:pt x="3" y="4"/>
                  </a:lnTo>
                  <a:lnTo>
                    <a:pt x="0" y="4"/>
                  </a:lnTo>
                  <a:lnTo>
                    <a:pt x="0" y="3"/>
                  </a:lnTo>
                  <a:lnTo>
                    <a:pt x="0" y="0"/>
                  </a:lnTo>
                  <a:lnTo>
                    <a:pt x="3" y="0"/>
                  </a:lnTo>
                  <a:lnTo>
                    <a:pt x="10" y="3"/>
                  </a:lnTo>
                  <a:lnTo>
                    <a:pt x="11" y="5"/>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0" name="Freeform 332">
              <a:extLst>
                <a:ext uri="{FF2B5EF4-FFF2-40B4-BE49-F238E27FC236}">
                  <a16:creationId xmlns="" xmlns:a16="http://schemas.microsoft.com/office/drawing/2014/main" id="{FBEE6B22-A964-856E-035D-36B58C69B86A}"/>
                </a:ext>
              </a:extLst>
            </p:cNvPr>
            <p:cNvSpPr>
              <a:spLocks noChangeArrowheads="1"/>
            </p:cNvSpPr>
            <p:nvPr/>
          </p:nvSpPr>
          <p:spPr bwMode="auto">
            <a:xfrm>
              <a:off x="12309719" y="9852878"/>
              <a:ext cx="5497" cy="5497"/>
            </a:xfrm>
            <a:custGeom>
              <a:avLst/>
              <a:gdLst>
                <a:gd name="T0" fmla="*/ 4 w 5"/>
                <a:gd name="T1" fmla="*/ 3 h 6"/>
                <a:gd name="T2" fmla="*/ 4 w 5"/>
                <a:gd name="T3" fmla="*/ 5 h 6"/>
                <a:gd name="T4" fmla="*/ 2 w 5"/>
                <a:gd name="T5" fmla="*/ 4 h 6"/>
                <a:gd name="T6" fmla="*/ 0 w 5"/>
                <a:gd name="T7" fmla="*/ 2 h 6"/>
                <a:gd name="T8" fmla="*/ 2 w 5"/>
                <a:gd name="T9" fmla="*/ 0 h 6"/>
                <a:gd name="T10" fmla="*/ 2 w 5"/>
                <a:gd name="T11" fmla="*/ 0 h 6"/>
                <a:gd name="T12" fmla="*/ 3 w 5"/>
                <a:gd name="T13" fmla="*/ 1 h 6"/>
                <a:gd name="T14" fmla="*/ 4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lnTo>
                    <a:pt x="4" y="5"/>
                  </a:lnTo>
                  <a:lnTo>
                    <a:pt x="2" y="4"/>
                  </a:lnTo>
                  <a:lnTo>
                    <a:pt x="0" y="2"/>
                  </a:lnTo>
                  <a:lnTo>
                    <a:pt x="2" y="0"/>
                  </a:lnTo>
                  <a:lnTo>
                    <a:pt x="2"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1" name="Freeform 333">
              <a:extLst>
                <a:ext uri="{FF2B5EF4-FFF2-40B4-BE49-F238E27FC236}">
                  <a16:creationId xmlns="" xmlns:a16="http://schemas.microsoft.com/office/drawing/2014/main" id="{AE2F90CA-7191-2F87-37C9-656A22817D09}"/>
                </a:ext>
              </a:extLst>
            </p:cNvPr>
            <p:cNvSpPr>
              <a:spLocks noChangeArrowheads="1"/>
            </p:cNvSpPr>
            <p:nvPr/>
          </p:nvSpPr>
          <p:spPr bwMode="auto">
            <a:xfrm>
              <a:off x="12276747" y="9852878"/>
              <a:ext cx="21981" cy="16487"/>
            </a:xfrm>
            <a:custGeom>
              <a:avLst/>
              <a:gdLst>
                <a:gd name="T0" fmla="*/ 18 w 19"/>
                <a:gd name="T1" fmla="*/ 12 h 14"/>
                <a:gd name="T2" fmla="*/ 18 w 19"/>
                <a:gd name="T3" fmla="*/ 13 h 14"/>
                <a:gd name="T4" fmla="*/ 16 w 19"/>
                <a:gd name="T5" fmla="*/ 12 h 14"/>
                <a:gd name="T6" fmla="*/ 10 w 19"/>
                <a:gd name="T7" fmla="*/ 11 h 14"/>
                <a:gd name="T8" fmla="*/ 8 w 19"/>
                <a:gd name="T9" fmla="*/ 11 h 14"/>
                <a:gd name="T10" fmla="*/ 3 w 19"/>
                <a:gd name="T11" fmla="*/ 10 h 14"/>
                <a:gd name="T12" fmla="*/ 1 w 19"/>
                <a:gd name="T13" fmla="*/ 9 h 14"/>
                <a:gd name="T14" fmla="*/ 0 w 19"/>
                <a:gd name="T15" fmla="*/ 8 h 14"/>
                <a:gd name="T16" fmla="*/ 1 w 19"/>
                <a:gd name="T17" fmla="*/ 6 h 14"/>
                <a:gd name="T18" fmla="*/ 1 w 19"/>
                <a:gd name="T19" fmla="*/ 5 h 14"/>
                <a:gd name="T20" fmla="*/ 2 w 19"/>
                <a:gd name="T21" fmla="*/ 1 h 14"/>
                <a:gd name="T22" fmla="*/ 3 w 19"/>
                <a:gd name="T23" fmla="*/ 0 h 14"/>
                <a:gd name="T24" fmla="*/ 5 w 19"/>
                <a:gd name="T25" fmla="*/ 2 h 14"/>
                <a:gd name="T26" fmla="*/ 8 w 19"/>
                <a:gd name="T27" fmla="*/ 5 h 14"/>
                <a:gd name="T28" fmla="*/ 10 w 19"/>
                <a:gd name="T29" fmla="*/ 5 h 14"/>
                <a:gd name="T30" fmla="*/ 16 w 19"/>
                <a:gd name="T31" fmla="*/ 8 h 14"/>
                <a:gd name="T32" fmla="*/ 18 w 19"/>
                <a:gd name="T33" fmla="*/ 9 h 14"/>
                <a:gd name="T34" fmla="*/ 18 w 19"/>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4">
                  <a:moveTo>
                    <a:pt x="18" y="12"/>
                  </a:moveTo>
                  <a:lnTo>
                    <a:pt x="18" y="13"/>
                  </a:lnTo>
                  <a:lnTo>
                    <a:pt x="16" y="12"/>
                  </a:lnTo>
                  <a:lnTo>
                    <a:pt x="10" y="11"/>
                  </a:lnTo>
                  <a:lnTo>
                    <a:pt x="8" y="11"/>
                  </a:lnTo>
                  <a:lnTo>
                    <a:pt x="3" y="10"/>
                  </a:lnTo>
                  <a:lnTo>
                    <a:pt x="1" y="9"/>
                  </a:lnTo>
                  <a:lnTo>
                    <a:pt x="0" y="8"/>
                  </a:lnTo>
                  <a:lnTo>
                    <a:pt x="1" y="6"/>
                  </a:lnTo>
                  <a:lnTo>
                    <a:pt x="1" y="5"/>
                  </a:lnTo>
                  <a:lnTo>
                    <a:pt x="2" y="1"/>
                  </a:lnTo>
                  <a:lnTo>
                    <a:pt x="3" y="0"/>
                  </a:lnTo>
                  <a:lnTo>
                    <a:pt x="5" y="2"/>
                  </a:lnTo>
                  <a:lnTo>
                    <a:pt x="8" y="5"/>
                  </a:lnTo>
                  <a:lnTo>
                    <a:pt x="10" y="5"/>
                  </a:lnTo>
                  <a:lnTo>
                    <a:pt x="16" y="8"/>
                  </a:lnTo>
                  <a:lnTo>
                    <a:pt x="18" y="9"/>
                  </a:lnTo>
                  <a:lnTo>
                    <a:pt x="18"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2" name="Freeform 334">
              <a:extLst>
                <a:ext uri="{FF2B5EF4-FFF2-40B4-BE49-F238E27FC236}">
                  <a16:creationId xmlns="" xmlns:a16="http://schemas.microsoft.com/office/drawing/2014/main" id="{3D2342F0-E332-3C7D-B6E2-4A2EE8EA785C}"/>
                </a:ext>
              </a:extLst>
            </p:cNvPr>
            <p:cNvSpPr>
              <a:spLocks noChangeArrowheads="1"/>
            </p:cNvSpPr>
            <p:nvPr/>
          </p:nvSpPr>
          <p:spPr bwMode="auto">
            <a:xfrm>
              <a:off x="12342690" y="9863868"/>
              <a:ext cx="5497" cy="5497"/>
            </a:xfrm>
            <a:custGeom>
              <a:avLst/>
              <a:gdLst>
                <a:gd name="T0" fmla="*/ 4 w 5"/>
                <a:gd name="T1" fmla="*/ 4 h 5"/>
                <a:gd name="T2" fmla="*/ 2 w 5"/>
                <a:gd name="T3" fmla="*/ 4 h 5"/>
                <a:gd name="T4" fmla="*/ 0 w 5"/>
                <a:gd name="T5" fmla="*/ 2 h 5"/>
                <a:gd name="T6" fmla="*/ 0 w 5"/>
                <a:gd name="T7" fmla="*/ 1 h 5"/>
                <a:gd name="T8" fmla="*/ 0 w 5"/>
                <a:gd name="T9" fmla="*/ 0 h 5"/>
                <a:gd name="T10" fmla="*/ 0 w 5"/>
                <a:gd name="T11" fmla="*/ 0 h 5"/>
                <a:gd name="T12" fmla="*/ 2 w 5"/>
                <a:gd name="T13" fmla="*/ 2 h 5"/>
                <a:gd name="T14" fmla="*/ 4 w 5"/>
                <a:gd name="T15" fmla="*/ 2 h 5"/>
                <a:gd name="T16" fmla="*/ 4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4"/>
                  </a:moveTo>
                  <a:lnTo>
                    <a:pt x="2" y="4"/>
                  </a:lnTo>
                  <a:lnTo>
                    <a:pt x="0" y="2"/>
                  </a:lnTo>
                  <a:lnTo>
                    <a:pt x="0" y="1"/>
                  </a:lnTo>
                  <a:lnTo>
                    <a:pt x="0" y="0"/>
                  </a:lnTo>
                  <a:lnTo>
                    <a:pt x="0" y="0"/>
                  </a:lnTo>
                  <a:lnTo>
                    <a:pt x="2" y="2"/>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3" name="Freeform 335">
              <a:extLst>
                <a:ext uri="{FF2B5EF4-FFF2-40B4-BE49-F238E27FC236}">
                  <a16:creationId xmlns="" xmlns:a16="http://schemas.microsoft.com/office/drawing/2014/main" id="{44E501BA-7D5D-1A47-B72A-03FCBB71850E}"/>
                </a:ext>
              </a:extLst>
            </p:cNvPr>
            <p:cNvSpPr>
              <a:spLocks noChangeArrowheads="1"/>
            </p:cNvSpPr>
            <p:nvPr/>
          </p:nvSpPr>
          <p:spPr bwMode="auto">
            <a:xfrm>
              <a:off x="12331699" y="9863868"/>
              <a:ext cx="5497" cy="5497"/>
            </a:xfrm>
            <a:custGeom>
              <a:avLst/>
              <a:gdLst>
                <a:gd name="T0" fmla="*/ 3 w 4"/>
                <a:gd name="T1" fmla="*/ 3 h 4"/>
                <a:gd name="T2" fmla="*/ 3 w 4"/>
                <a:gd name="T3" fmla="*/ 3 h 4"/>
                <a:gd name="T4" fmla="*/ 0 w 4"/>
                <a:gd name="T5" fmla="*/ 2 h 4"/>
                <a:gd name="T6" fmla="*/ 0 w 4"/>
                <a:gd name="T7" fmla="*/ 0 h 4"/>
                <a:gd name="T8" fmla="*/ 1 w 4"/>
                <a:gd name="T9" fmla="*/ 0 h 4"/>
                <a:gd name="T10" fmla="*/ 2 w 4"/>
                <a:gd name="T11" fmla="*/ 1 h 4"/>
                <a:gd name="T12" fmla="*/ 3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3"/>
                  </a:moveTo>
                  <a:lnTo>
                    <a:pt x="3" y="3"/>
                  </a:lnTo>
                  <a:lnTo>
                    <a:pt x="0" y="2"/>
                  </a:lnTo>
                  <a:lnTo>
                    <a:pt x="0" y="0"/>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4" name="Freeform 336">
              <a:extLst>
                <a:ext uri="{FF2B5EF4-FFF2-40B4-BE49-F238E27FC236}">
                  <a16:creationId xmlns="" xmlns:a16="http://schemas.microsoft.com/office/drawing/2014/main" id="{2281931E-BD8E-9E50-F9C3-ED3F1895F3B0}"/>
                </a:ext>
              </a:extLst>
            </p:cNvPr>
            <p:cNvSpPr>
              <a:spLocks noChangeArrowheads="1"/>
            </p:cNvSpPr>
            <p:nvPr/>
          </p:nvSpPr>
          <p:spPr bwMode="auto">
            <a:xfrm>
              <a:off x="12315215" y="9863868"/>
              <a:ext cx="5493" cy="10990"/>
            </a:xfrm>
            <a:custGeom>
              <a:avLst/>
              <a:gdLst>
                <a:gd name="T0" fmla="*/ 3 w 6"/>
                <a:gd name="T1" fmla="*/ 7 h 8"/>
                <a:gd name="T2" fmla="*/ 2 w 6"/>
                <a:gd name="T3" fmla="*/ 7 h 8"/>
                <a:gd name="T4" fmla="*/ 0 w 6"/>
                <a:gd name="T5" fmla="*/ 3 h 8"/>
                <a:gd name="T6" fmla="*/ 0 w 6"/>
                <a:gd name="T7" fmla="*/ 1 h 8"/>
                <a:gd name="T8" fmla="*/ 1 w 6"/>
                <a:gd name="T9" fmla="*/ 0 h 8"/>
                <a:gd name="T10" fmla="*/ 2 w 6"/>
                <a:gd name="T11" fmla="*/ 2 h 8"/>
                <a:gd name="T12" fmla="*/ 3 w 6"/>
                <a:gd name="T13" fmla="*/ 3 h 8"/>
                <a:gd name="T14" fmla="*/ 5 w 6"/>
                <a:gd name="T15" fmla="*/ 5 h 8"/>
                <a:gd name="T16" fmla="*/ 3 w 6"/>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7"/>
                  </a:moveTo>
                  <a:lnTo>
                    <a:pt x="2" y="7"/>
                  </a:lnTo>
                  <a:lnTo>
                    <a:pt x="0" y="3"/>
                  </a:lnTo>
                  <a:lnTo>
                    <a:pt x="0" y="1"/>
                  </a:lnTo>
                  <a:lnTo>
                    <a:pt x="1" y="0"/>
                  </a:lnTo>
                  <a:lnTo>
                    <a:pt x="2" y="2"/>
                  </a:lnTo>
                  <a:lnTo>
                    <a:pt x="3"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5" name="Freeform 337">
              <a:extLst>
                <a:ext uri="{FF2B5EF4-FFF2-40B4-BE49-F238E27FC236}">
                  <a16:creationId xmlns="" xmlns:a16="http://schemas.microsoft.com/office/drawing/2014/main" id="{D12D8430-031E-823F-8280-CCF24A5C3742}"/>
                </a:ext>
              </a:extLst>
            </p:cNvPr>
            <p:cNvSpPr>
              <a:spLocks noChangeArrowheads="1"/>
            </p:cNvSpPr>
            <p:nvPr/>
          </p:nvSpPr>
          <p:spPr bwMode="auto">
            <a:xfrm>
              <a:off x="13265882" y="9863868"/>
              <a:ext cx="5497" cy="5497"/>
            </a:xfrm>
            <a:custGeom>
              <a:avLst/>
              <a:gdLst>
                <a:gd name="T0" fmla="*/ 3 w 4"/>
                <a:gd name="T1" fmla="*/ 3 h 5"/>
                <a:gd name="T2" fmla="*/ 2 w 4"/>
                <a:gd name="T3" fmla="*/ 4 h 5"/>
                <a:gd name="T4" fmla="*/ 0 w 4"/>
                <a:gd name="T5" fmla="*/ 3 h 5"/>
                <a:gd name="T6" fmla="*/ 0 w 4"/>
                <a:gd name="T7" fmla="*/ 2 h 5"/>
                <a:gd name="T8" fmla="*/ 0 w 4"/>
                <a:gd name="T9" fmla="*/ 1 h 5"/>
                <a:gd name="T10" fmla="*/ 1 w 4"/>
                <a:gd name="T11" fmla="*/ 0 h 5"/>
                <a:gd name="T12" fmla="*/ 2 w 4"/>
                <a:gd name="T13" fmla="*/ 1 h 5"/>
                <a:gd name="T14" fmla="*/ 3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3"/>
                  </a:moveTo>
                  <a:lnTo>
                    <a:pt x="2" y="4"/>
                  </a:lnTo>
                  <a:lnTo>
                    <a:pt x="0" y="3"/>
                  </a:lnTo>
                  <a:lnTo>
                    <a:pt x="0" y="2"/>
                  </a:lnTo>
                  <a:lnTo>
                    <a:pt x="0" y="1"/>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6" name="Freeform 338">
              <a:extLst>
                <a:ext uri="{FF2B5EF4-FFF2-40B4-BE49-F238E27FC236}">
                  <a16:creationId xmlns="" xmlns:a16="http://schemas.microsoft.com/office/drawing/2014/main" id="{7F1C9969-B518-FD29-775A-9BDDAF20775C}"/>
                </a:ext>
              </a:extLst>
            </p:cNvPr>
            <p:cNvSpPr>
              <a:spLocks noChangeArrowheads="1"/>
            </p:cNvSpPr>
            <p:nvPr/>
          </p:nvSpPr>
          <p:spPr bwMode="auto">
            <a:xfrm>
              <a:off x="13265882" y="9869365"/>
              <a:ext cx="5497" cy="5493"/>
            </a:xfrm>
            <a:custGeom>
              <a:avLst/>
              <a:gdLst>
                <a:gd name="T0" fmla="*/ 2 w 4"/>
                <a:gd name="T1" fmla="*/ 4 h 5"/>
                <a:gd name="T2" fmla="*/ 1 w 4"/>
                <a:gd name="T3" fmla="*/ 4 h 5"/>
                <a:gd name="T4" fmla="*/ 1 w 4"/>
                <a:gd name="T5" fmla="*/ 4 h 5"/>
                <a:gd name="T6" fmla="*/ 0 w 4"/>
                <a:gd name="T7" fmla="*/ 2 h 5"/>
                <a:gd name="T8" fmla="*/ 1 w 4"/>
                <a:gd name="T9" fmla="*/ 0 h 5"/>
                <a:gd name="T10" fmla="*/ 2 w 4"/>
                <a:gd name="T11" fmla="*/ 0 h 5"/>
                <a:gd name="T12" fmla="*/ 2 w 4"/>
                <a:gd name="T13" fmla="*/ 0 h 5"/>
                <a:gd name="T14" fmla="*/ 3 w 4"/>
                <a:gd name="T15" fmla="*/ 2 h 5"/>
                <a:gd name="T16" fmla="*/ 2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4"/>
                  </a:moveTo>
                  <a:lnTo>
                    <a:pt x="1" y="4"/>
                  </a:lnTo>
                  <a:lnTo>
                    <a:pt x="1" y="4"/>
                  </a:lnTo>
                  <a:lnTo>
                    <a:pt x="0" y="2"/>
                  </a:lnTo>
                  <a:lnTo>
                    <a:pt x="1" y="0"/>
                  </a:lnTo>
                  <a:lnTo>
                    <a:pt x="2" y="0"/>
                  </a:lnTo>
                  <a:lnTo>
                    <a:pt x="2" y="0"/>
                  </a:lnTo>
                  <a:lnTo>
                    <a:pt x="3"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7" name="Freeform 339">
              <a:extLst>
                <a:ext uri="{FF2B5EF4-FFF2-40B4-BE49-F238E27FC236}">
                  <a16:creationId xmlns="" xmlns:a16="http://schemas.microsoft.com/office/drawing/2014/main" id="{4AE54E2A-A2A0-3954-DB41-24D70CE5B676}"/>
                </a:ext>
              </a:extLst>
            </p:cNvPr>
            <p:cNvSpPr>
              <a:spLocks noChangeArrowheads="1"/>
            </p:cNvSpPr>
            <p:nvPr/>
          </p:nvSpPr>
          <p:spPr bwMode="auto">
            <a:xfrm>
              <a:off x="12304225" y="9869365"/>
              <a:ext cx="5493" cy="5493"/>
            </a:xfrm>
            <a:custGeom>
              <a:avLst/>
              <a:gdLst>
                <a:gd name="T0" fmla="*/ 4 w 6"/>
                <a:gd name="T1" fmla="*/ 5 h 6"/>
                <a:gd name="T2" fmla="*/ 1 w 6"/>
                <a:gd name="T3" fmla="*/ 5 h 6"/>
                <a:gd name="T4" fmla="*/ 0 w 6"/>
                <a:gd name="T5" fmla="*/ 5 h 6"/>
                <a:gd name="T6" fmla="*/ 1 w 6"/>
                <a:gd name="T7" fmla="*/ 2 h 6"/>
                <a:gd name="T8" fmla="*/ 1 w 6"/>
                <a:gd name="T9" fmla="*/ 0 h 6"/>
                <a:gd name="T10" fmla="*/ 3 w 6"/>
                <a:gd name="T11" fmla="*/ 0 h 6"/>
                <a:gd name="T12" fmla="*/ 5 w 6"/>
                <a:gd name="T13" fmla="*/ 2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1" y="5"/>
                  </a:lnTo>
                  <a:lnTo>
                    <a:pt x="0" y="5"/>
                  </a:lnTo>
                  <a:lnTo>
                    <a:pt x="1" y="2"/>
                  </a:lnTo>
                  <a:lnTo>
                    <a:pt x="1" y="0"/>
                  </a:lnTo>
                  <a:lnTo>
                    <a:pt x="3"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8" name="Freeform 340">
              <a:extLst>
                <a:ext uri="{FF2B5EF4-FFF2-40B4-BE49-F238E27FC236}">
                  <a16:creationId xmlns="" xmlns:a16="http://schemas.microsoft.com/office/drawing/2014/main" id="{F7DBFA42-A1B1-22ED-BA67-EE15C9E552E2}"/>
                </a:ext>
              </a:extLst>
            </p:cNvPr>
            <p:cNvSpPr>
              <a:spLocks noChangeArrowheads="1"/>
            </p:cNvSpPr>
            <p:nvPr/>
          </p:nvSpPr>
          <p:spPr bwMode="auto">
            <a:xfrm>
              <a:off x="12359177" y="9891346"/>
              <a:ext cx="10990" cy="10990"/>
            </a:xfrm>
            <a:custGeom>
              <a:avLst/>
              <a:gdLst>
                <a:gd name="T0" fmla="*/ 6 w 7"/>
                <a:gd name="T1" fmla="*/ 6 h 8"/>
                <a:gd name="T2" fmla="*/ 6 w 7"/>
                <a:gd name="T3" fmla="*/ 7 h 8"/>
                <a:gd name="T4" fmla="*/ 5 w 7"/>
                <a:gd name="T5" fmla="*/ 6 h 8"/>
                <a:gd name="T6" fmla="*/ 4 w 7"/>
                <a:gd name="T7" fmla="*/ 5 h 8"/>
                <a:gd name="T8" fmla="*/ 3 w 7"/>
                <a:gd name="T9" fmla="*/ 5 h 8"/>
                <a:gd name="T10" fmla="*/ 0 w 7"/>
                <a:gd name="T11" fmla="*/ 0 h 8"/>
                <a:gd name="T12" fmla="*/ 1 w 7"/>
                <a:gd name="T13" fmla="*/ 0 h 8"/>
                <a:gd name="T14" fmla="*/ 5 w 7"/>
                <a:gd name="T15" fmla="*/ 5 h 8"/>
                <a:gd name="T16" fmla="*/ 6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6" y="6"/>
                  </a:moveTo>
                  <a:lnTo>
                    <a:pt x="6" y="7"/>
                  </a:lnTo>
                  <a:lnTo>
                    <a:pt x="5" y="6"/>
                  </a:lnTo>
                  <a:lnTo>
                    <a:pt x="4" y="5"/>
                  </a:lnTo>
                  <a:lnTo>
                    <a:pt x="3" y="5"/>
                  </a:lnTo>
                  <a:lnTo>
                    <a:pt x="0" y="0"/>
                  </a:lnTo>
                  <a:lnTo>
                    <a:pt x="1" y="0"/>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9" name="Freeform 341">
              <a:extLst>
                <a:ext uri="{FF2B5EF4-FFF2-40B4-BE49-F238E27FC236}">
                  <a16:creationId xmlns="" xmlns:a16="http://schemas.microsoft.com/office/drawing/2014/main" id="{88A0DC50-E6C1-7697-12AD-4272DC6CC3A9}"/>
                </a:ext>
              </a:extLst>
            </p:cNvPr>
            <p:cNvSpPr>
              <a:spLocks noChangeArrowheads="1"/>
            </p:cNvSpPr>
            <p:nvPr/>
          </p:nvSpPr>
          <p:spPr bwMode="auto">
            <a:xfrm>
              <a:off x="13265882" y="9891346"/>
              <a:ext cx="5497" cy="10990"/>
            </a:xfrm>
            <a:custGeom>
              <a:avLst/>
              <a:gdLst>
                <a:gd name="T0" fmla="*/ 2 w 3"/>
                <a:gd name="T1" fmla="*/ 5 h 7"/>
                <a:gd name="T2" fmla="*/ 2 w 3"/>
                <a:gd name="T3" fmla="*/ 6 h 7"/>
                <a:gd name="T4" fmla="*/ 1 w 3"/>
                <a:gd name="T5" fmla="*/ 5 h 7"/>
                <a:gd name="T6" fmla="*/ 0 w 3"/>
                <a:gd name="T7" fmla="*/ 4 h 7"/>
                <a:gd name="T8" fmla="*/ 1 w 3"/>
                <a:gd name="T9" fmla="*/ 1 h 7"/>
                <a:gd name="T10" fmla="*/ 1 w 3"/>
                <a:gd name="T11" fmla="*/ 0 h 7"/>
                <a:gd name="T12" fmla="*/ 2 w 3"/>
                <a:gd name="T13" fmla="*/ 2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1" y="5"/>
                  </a:lnTo>
                  <a:lnTo>
                    <a:pt x="0" y="4"/>
                  </a:lnTo>
                  <a:lnTo>
                    <a:pt x="1" y="1"/>
                  </a:lnTo>
                  <a:lnTo>
                    <a:pt x="1" y="0"/>
                  </a:lnTo>
                  <a:lnTo>
                    <a:pt x="2"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0" name="Freeform 342">
              <a:extLst>
                <a:ext uri="{FF2B5EF4-FFF2-40B4-BE49-F238E27FC236}">
                  <a16:creationId xmlns="" xmlns:a16="http://schemas.microsoft.com/office/drawing/2014/main" id="{F6B7C0D0-F2FC-F2CC-51EA-703C58A4E3C9}"/>
                </a:ext>
              </a:extLst>
            </p:cNvPr>
            <p:cNvSpPr>
              <a:spLocks noChangeArrowheads="1"/>
            </p:cNvSpPr>
            <p:nvPr/>
          </p:nvSpPr>
          <p:spPr bwMode="auto">
            <a:xfrm>
              <a:off x="13342815" y="9896840"/>
              <a:ext cx="10990" cy="10990"/>
            </a:xfrm>
            <a:custGeom>
              <a:avLst/>
              <a:gdLst>
                <a:gd name="T0" fmla="*/ 8 w 9"/>
                <a:gd name="T1" fmla="*/ 7 h 8"/>
                <a:gd name="T2" fmla="*/ 7 w 9"/>
                <a:gd name="T3" fmla="*/ 7 h 8"/>
                <a:gd name="T4" fmla="*/ 5 w 9"/>
                <a:gd name="T5" fmla="*/ 5 h 8"/>
                <a:gd name="T6" fmla="*/ 2 w 9"/>
                <a:gd name="T7" fmla="*/ 3 h 8"/>
                <a:gd name="T8" fmla="*/ 0 w 9"/>
                <a:gd name="T9" fmla="*/ 0 h 8"/>
                <a:gd name="T10" fmla="*/ 8 w 9"/>
                <a:gd name="T11" fmla="*/ 5 h 8"/>
                <a:gd name="T12" fmla="*/ 8 w 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8" y="7"/>
                  </a:moveTo>
                  <a:lnTo>
                    <a:pt x="7" y="7"/>
                  </a:lnTo>
                  <a:lnTo>
                    <a:pt x="5" y="5"/>
                  </a:lnTo>
                  <a:lnTo>
                    <a:pt x="2" y="3"/>
                  </a:lnTo>
                  <a:lnTo>
                    <a:pt x="0" y="0"/>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1" name="Freeform 343">
              <a:extLst>
                <a:ext uri="{FF2B5EF4-FFF2-40B4-BE49-F238E27FC236}">
                  <a16:creationId xmlns="" xmlns:a16="http://schemas.microsoft.com/office/drawing/2014/main" id="{7CAC404F-9A99-2FEF-F83E-9260BF54F528}"/>
                </a:ext>
              </a:extLst>
            </p:cNvPr>
            <p:cNvSpPr>
              <a:spLocks noChangeArrowheads="1"/>
            </p:cNvSpPr>
            <p:nvPr/>
          </p:nvSpPr>
          <p:spPr bwMode="auto">
            <a:xfrm>
              <a:off x="12359177" y="9896840"/>
              <a:ext cx="21981" cy="16487"/>
            </a:xfrm>
            <a:custGeom>
              <a:avLst/>
              <a:gdLst>
                <a:gd name="T0" fmla="*/ 10 w 18"/>
                <a:gd name="T1" fmla="*/ 6 h 12"/>
                <a:gd name="T2" fmla="*/ 11 w 18"/>
                <a:gd name="T3" fmla="*/ 7 h 12"/>
                <a:gd name="T4" fmla="*/ 12 w 18"/>
                <a:gd name="T5" fmla="*/ 5 h 12"/>
                <a:gd name="T6" fmla="*/ 14 w 18"/>
                <a:gd name="T7" fmla="*/ 7 h 12"/>
                <a:gd name="T8" fmla="*/ 15 w 18"/>
                <a:gd name="T9" fmla="*/ 9 h 12"/>
                <a:gd name="T10" fmla="*/ 17 w 18"/>
                <a:gd name="T11" fmla="*/ 10 h 12"/>
                <a:gd name="T12" fmla="*/ 15 w 18"/>
                <a:gd name="T13" fmla="*/ 10 h 12"/>
                <a:gd name="T14" fmla="*/ 15 w 18"/>
                <a:gd name="T15" fmla="*/ 11 h 12"/>
                <a:gd name="T16" fmla="*/ 14 w 18"/>
                <a:gd name="T17" fmla="*/ 11 h 12"/>
                <a:gd name="T18" fmla="*/ 7 w 18"/>
                <a:gd name="T19" fmla="*/ 7 h 12"/>
                <a:gd name="T20" fmla="*/ 3 w 18"/>
                <a:gd name="T21" fmla="*/ 9 h 12"/>
                <a:gd name="T22" fmla="*/ 0 w 18"/>
                <a:gd name="T23" fmla="*/ 7 h 12"/>
                <a:gd name="T24" fmla="*/ 0 w 18"/>
                <a:gd name="T25" fmla="*/ 7 h 12"/>
                <a:gd name="T26" fmla="*/ 1 w 18"/>
                <a:gd name="T27" fmla="*/ 5 h 12"/>
                <a:gd name="T28" fmla="*/ 2 w 18"/>
                <a:gd name="T29" fmla="*/ 0 h 12"/>
                <a:gd name="T30" fmla="*/ 6 w 18"/>
                <a:gd name="T31" fmla="*/ 1 h 12"/>
                <a:gd name="T32" fmla="*/ 6 w 18"/>
                <a:gd name="T33" fmla="*/ 3 h 12"/>
                <a:gd name="T34" fmla="*/ 6 w 18"/>
                <a:gd name="T35" fmla="*/ 3 h 12"/>
                <a:gd name="T36" fmla="*/ 8 w 18"/>
                <a:gd name="T37" fmla="*/ 4 h 12"/>
                <a:gd name="T38" fmla="*/ 10 w 18"/>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2">
                  <a:moveTo>
                    <a:pt x="10" y="6"/>
                  </a:moveTo>
                  <a:lnTo>
                    <a:pt x="11" y="7"/>
                  </a:lnTo>
                  <a:lnTo>
                    <a:pt x="12" y="5"/>
                  </a:lnTo>
                  <a:lnTo>
                    <a:pt x="14" y="7"/>
                  </a:lnTo>
                  <a:lnTo>
                    <a:pt x="15" y="9"/>
                  </a:lnTo>
                  <a:lnTo>
                    <a:pt x="17" y="10"/>
                  </a:lnTo>
                  <a:lnTo>
                    <a:pt x="15" y="10"/>
                  </a:lnTo>
                  <a:lnTo>
                    <a:pt x="15" y="11"/>
                  </a:lnTo>
                  <a:lnTo>
                    <a:pt x="14" y="11"/>
                  </a:lnTo>
                  <a:lnTo>
                    <a:pt x="7" y="7"/>
                  </a:lnTo>
                  <a:lnTo>
                    <a:pt x="3" y="9"/>
                  </a:lnTo>
                  <a:lnTo>
                    <a:pt x="0" y="7"/>
                  </a:lnTo>
                  <a:lnTo>
                    <a:pt x="0" y="7"/>
                  </a:lnTo>
                  <a:lnTo>
                    <a:pt x="1" y="5"/>
                  </a:lnTo>
                  <a:lnTo>
                    <a:pt x="2" y="0"/>
                  </a:lnTo>
                  <a:lnTo>
                    <a:pt x="6" y="1"/>
                  </a:lnTo>
                  <a:lnTo>
                    <a:pt x="6" y="3"/>
                  </a:lnTo>
                  <a:lnTo>
                    <a:pt x="6" y="3"/>
                  </a:lnTo>
                  <a:lnTo>
                    <a:pt x="8" y="4"/>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2" name="Freeform 344">
              <a:extLst>
                <a:ext uri="{FF2B5EF4-FFF2-40B4-BE49-F238E27FC236}">
                  <a16:creationId xmlns="" xmlns:a16="http://schemas.microsoft.com/office/drawing/2014/main" id="{3C8BAC27-1010-AF73-7876-1CF77519376B}"/>
                </a:ext>
              </a:extLst>
            </p:cNvPr>
            <p:cNvSpPr>
              <a:spLocks noChangeArrowheads="1"/>
            </p:cNvSpPr>
            <p:nvPr/>
          </p:nvSpPr>
          <p:spPr bwMode="auto">
            <a:xfrm>
              <a:off x="12117388" y="9896840"/>
              <a:ext cx="10990" cy="21981"/>
            </a:xfrm>
            <a:custGeom>
              <a:avLst/>
              <a:gdLst>
                <a:gd name="T0" fmla="*/ 5 w 9"/>
                <a:gd name="T1" fmla="*/ 16 h 19"/>
                <a:gd name="T2" fmla="*/ 3 w 9"/>
                <a:gd name="T3" fmla="*/ 18 h 19"/>
                <a:gd name="T4" fmla="*/ 0 w 9"/>
                <a:gd name="T5" fmla="*/ 16 h 19"/>
                <a:gd name="T6" fmla="*/ 1 w 9"/>
                <a:gd name="T7" fmla="*/ 15 h 19"/>
                <a:gd name="T8" fmla="*/ 2 w 9"/>
                <a:gd name="T9" fmla="*/ 12 h 19"/>
                <a:gd name="T10" fmla="*/ 3 w 9"/>
                <a:gd name="T11" fmla="*/ 10 h 19"/>
                <a:gd name="T12" fmla="*/ 4 w 9"/>
                <a:gd name="T13" fmla="*/ 7 h 19"/>
                <a:gd name="T14" fmla="*/ 1 w 9"/>
                <a:gd name="T15" fmla="*/ 0 h 19"/>
                <a:gd name="T16" fmla="*/ 2 w 9"/>
                <a:gd name="T17" fmla="*/ 0 h 19"/>
                <a:gd name="T18" fmla="*/ 3 w 9"/>
                <a:gd name="T19" fmla="*/ 0 h 19"/>
                <a:gd name="T20" fmla="*/ 5 w 9"/>
                <a:gd name="T21" fmla="*/ 5 h 19"/>
                <a:gd name="T22" fmla="*/ 8 w 9"/>
                <a:gd name="T23" fmla="*/ 8 h 19"/>
                <a:gd name="T24" fmla="*/ 7 w 9"/>
                <a:gd name="T25" fmla="*/ 12 h 19"/>
                <a:gd name="T26" fmla="*/ 5 w 9"/>
                <a:gd name="T2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5" y="16"/>
                  </a:moveTo>
                  <a:lnTo>
                    <a:pt x="3" y="18"/>
                  </a:lnTo>
                  <a:lnTo>
                    <a:pt x="0" y="16"/>
                  </a:lnTo>
                  <a:lnTo>
                    <a:pt x="1" y="15"/>
                  </a:lnTo>
                  <a:lnTo>
                    <a:pt x="2" y="12"/>
                  </a:lnTo>
                  <a:lnTo>
                    <a:pt x="3" y="10"/>
                  </a:lnTo>
                  <a:lnTo>
                    <a:pt x="4" y="7"/>
                  </a:lnTo>
                  <a:lnTo>
                    <a:pt x="1" y="0"/>
                  </a:lnTo>
                  <a:lnTo>
                    <a:pt x="2" y="0"/>
                  </a:lnTo>
                  <a:lnTo>
                    <a:pt x="3" y="0"/>
                  </a:lnTo>
                  <a:lnTo>
                    <a:pt x="5" y="5"/>
                  </a:lnTo>
                  <a:lnTo>
                    <a:pt x="8" y="8"/>
                  </a:lnTo>
                  <a:lnTo>
                    <a:pt x="7" y="12"/>
                  </a:lnTo>
                  <a:lnTo>
                    <a:pt x="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3" name="Freeform 345">
              <a:extLst>
                <a:ext uri="{FF2B5EF4-FFF2-40B4-BE49-F238E27FC236}">
                  <a16:creationId xmlns="" xmlns:a16="http://schemas.microsoft.com/office/drawing/2014/main" id="{36FA0A85-93DC-577A-CE04-42EDC967BA22}"/>
                </a:ext>
              </a:extLst>
            </p:cNvPr>
            <p:cNvSpPr>
              <a:spLocks noChangeArrowheads="1"/>
            </p:cNvSpPr>
            <p:nvPr/>
          </p:nvSpPr>
          <p:spPr bwMode="auto">
            <a:xfrm>
              <a:off x="13381283" y="9896840"/>
              <a:ext cx="43962" cy="16487"/>
            </a:xfrm>
            <a:custGeom>
              <a:avLst/>
              <a:gdLst>
                <a:gd name="T0" fmla="*/ 18 w 36"/>
                <a:gd name="T1" fmla="*/ 0 h 15"/>
                <a:gd name="T2" fmla="*/ 24 w 36"/>
                <a:gd name="T3" fmla="*/ 1 h 15"/>
                <a:gd name="T4" fmla="*/ 25 w 36"/>
                <a:gd name="T5" fmla="*/ 1 h 15"/>
                <a:gd name="T6" fmla="*/ 33 w 36"/>
                <a:gd name="T7" fmla="*/ 5 h 15"/>
                <a:gd name="T8" fmla="*/ 34 w 36"/>
                <a:gd name="T9" fmla="*/ 6 h 15"/>
                <a:gd name="T10" fmla="*/ 34 w 36"/>
                <a:gd name="T11" fmla="*/ 7 h 15"/>
                <a:gd name="T12" fmla="*/ 35 w 36"/>
                <a:gd name="T13" fmla="*/ 9 h 15"/>
                <a:gd name="T14" fmla="*/ 32 w 36"/>
                <a:gd name="T15" fmla="*/ 11 h 15"/>
                <a:gd name="T16" fmla="*/ 31 w 36"/>
                <a:gd name="T17" fmla="*/ 11 h 15"/>
                <a:gd name="T18" fmla="*/ 30 w 36"/>
                <a:gd name="T19" fmla="*/ 11 h 15"/>
                <a:gd name="T20" fmla="*/ 27 w 36"/>
                <a:gd name="T21" fmla="*/ 10 h 15"/>
                <a:gd name="T22" fmla="*/ 24 w 36"/>
                <a:gd name="T23" fmla="*/ 11 h 15"/>
                <a:gd name="T24" fmla="*/ 23 w 36"/>
                <a:gd name="T25" fmla="*/ 10 h 15"/>
                <a:gd name="T26" fmla="*/ 21 w 36"/>
                <a:gd name="T27" fmla="*/ 8 h 15"/>
                <a:gd name="T28" fmla="*/ 18 w 36"/>
                <a:gd name="T29" fmla="*/ 7 h 15"/>
                <a:gd name="T30" fmla="*/ 14 w 36"/>
                <a:gd name="T31" fmla="*/ 2 h 15"/>
                <a:gd name="T32" fmla="*/ 12 w 36"/>
                <a:gd name="T33" fmla="*/ 2 h 15"/>
                <a:gd name="T34" fmla="*/ 13 w 36"/>
                <a:gd name="T35" fmla="*/ 4 h 15"/>
                <a:gd name="T36" fmla="*/ 14 w 36"/>
                <a:gd name="T37" fmla="*/ 5 h 15"/>
                <a:gd name="T38" fmla="*/ 16 w 36"/>
                <a:gd name="T39" fmla="*/ 9 h 15"/>
                <a:gd name="T40" fmla="*/ 18 w 36"/>
                <a:gd name="T41" fmla="*/ 10 h 15"/>
                <a:gd name="T42" fmla="*/ 19 w 36"/>
                <a:gd name="T43" fmla="*/ 9 h 15"/>
                <a:gd name="T44" fmla="*/ 21 w 36"/>
                <a:gd name="T45" fmla="*/ 11 h 15"/>
                <a:gd name="T46" fmla="*/ 21 w 36"/>
                <a:gd name="T47" fmla="*/ 13 h 15"/>
                <a:gd name="T48" fmla="*/ 16 w 36"/>
                <a:gd name="T49" fmla="*/ 14 h 15"/>
                <a:gd name="T50" fmla="*/ 14 w 36"/>
                <a:gd name="T51" fmla="*/ 12 h 15"/>
                <a:gd name="T52" fmla="*/ 14 w 36"/>
                <a:gd name="T53" fmla="*/ 9 h 15"/>
                <a:gd name="T54" fmla="*/ 12 w 36"/>
                <a:gd name="T55" fmla="*/ 10 h 15"/>
                <a:gd name="T56" fmla="*/ 10 w 36"/>
                <a:gd name="T57" fmla="*/ 11 h 15"/>
                <a:gd name="T58" fmla="*/ 10 w 36"/>
                <a:gd name="T59" fmla="*/ 11 h 15"/>
                <a:gd name="T60" fmla="*/ 8 w 36"/>
                <a:gd name="T61" fmla="*/ 8 h 15"/>
                <a:gd name="T62" fmla="*/ 3 w 36"/>
                <a:gd name="T63" fmla="*/ 8 h 15"/>
                <a:gd name="T64" fmla="*/ 0 w 36"/>
                <a:gd name="T65" fmla="*/ 6 h 15"/>
                <a:gd name="T66" fmla="*/ 1 w 36"/>
                <a:gd name="T67" fmla="*/ 5 h 15"/>
                <a:gd name="T68" fmla="*/ 2 w 36"/>
                <a:gd name="T69" fmla="*/ 3 h 15"/>
                <a:gd name="T70" fmla="*/ 3 w 36"/>
                <a:gd name="T71" fmla="*/ 2 h 15"/>
                <a:gd name="T72" fmla="*/ 6 w 36"/>
                <a:gd name="T73" fmla="*/ 3 h 15"/>
                <a:gd name="T74" fmla="*/ 8 w 36"/>
                <a:gd name="T75" fmla="*/ 2 h 15"/>
                <a:gd name="T76" fmla="*/ 10 w 36"/>
                <a:gd name="T77" fmla="*/ 2 h 15"/>
                <a:gd name="T78" fmla="*/ 11 w 36"/>
                <a:gd name="T79" fmla="*/ 1 h 15"/>
                <a:gd name="T80" fmla="*/ 15 w 36"/>
                <a:gd name="T81" fmla="*/ 1 h 15"/>
                <a:gd name="T82" fmla="*/ 18 w 36"/>
                <a:gd name="T8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5">
                  <a:moveTo>
                    <a:pt x="18" y="0"/>
                  </a:moveTo>
                  <a:lnTo>
                    <a:pt x="24" y="1"/>
                  </a:lnTo>
                  <a:lnTo>
                    <a:pt x="25" y="1"/>
                  </a:lnTo>
                  <a:lnTo>
                    <a:pt x="33" y="5"/>
                  </a:lnTo>
                  <a:lnTo>
                    <a:pt x="34" y="6"/>
                  </a:lnTo>
                  <a:lnTo>
                    <a:pt x="34" y="7"/>
                  </a:lnTo>
                  <a:lnTo>
                    <a:pt x="35" y="9"/>
                  </a:lnTo>
                  <a:lnTo>
                    <a:pt x="32" y="11"/>
                  </a:lnTo>
                  <a:lnTo>
                    <a:pt x="31" y="11"/>
                  </a:lnTo>
                  <a:lnTo>
                    <a:pt x="30" y="11"/>
                  </a:lnTo>
                  <a:lnTo>
                    <a:pt x="27" y="10"/>
                  </a:lnTo>
                  <a:lnTo>
                    <a:pt x="24" y="11"/>
                  </a:lnTo>
                  <a:lnTo>
                    <a:pt x="23" y="10"/>
                  </a:lnTo>
                  <a:lnTo>
                    <a:pt x="21" y="8"/>
                  </a:lnTo>
                  <a:lnTo>
                    <a:pt x="18" y="7"/>
                  </a:lnTo>
                  <a:lnTo>
                    <a:pt x="14" y="2"/>
                  </a:lnTo>
                  <a:lnTo>
                    <a:pt x="12" y="2"/>
                  </a:lnTo>
                  <a:lnTo>
                    <a:pt x="13" y="4"/>
                  </a:lnTo>
                  <a:lnTo>
                    <a:pt x="14" y="5"/>
                  </a:lnTo>
                  <a:lnTo>
                    <a:pt x="16" y="9"/>
                  </a:lnTo>
                  <a:lnTo>
                    <a:pt x="18" y="10"/>
                  </a:lnTo>
                  <a:lnTo>
                    <a:pt x="19" y="9"/>
                  </a:lnTo>
                  <a:lnTo>
                    <a:pt x="21" y="11"/>
                  </a:lnTo>
                  <a:lnTo>
                    <a:pt x="21" y="13"/>
                  </a:lnTo>
                  <a:lnTo>
                    <a:pt x="16" y="14"/>
                  </a:lnTo>
                  <a:lnTo>
                    <a:pt x="14" y="12"/>
                  </a:lnTo>
                  <a:lnTo>
                    <a:pt x="14" y="9"/>
                  </a:lnTo>
                  <a:lnTo>
                    <a:pt x="12" y="10"/>
                  </a:lnTo>
                  <a:lnTo>
                    <a:pt x="10" y="11"/>
                  </a:lnTo>
                  <a:lnTo>
                    <a:pt x="10" y="11"/>
                  </a:lnTo>
                  <a:lnTo>
                    <a:pt x="8" y="8"/>
                  </a:lnTo>
                  <a:lnTo>
                    <a:pt x="3" y="8"/>
                  </a:lnTo>
                  <a:lnTo>
                    <a:pt x="0" y="6"/>
                  </a:lnTo>
                  <a:lnTo>
                    <a:pt x="1" y="5"/>
                  </a:lnTo>
                  <a:lnTo>
                    <a:pt x="2" y="3"/>
                  </a:lnTo>
                  <a:lnTo>
                    <a:pt x="3" y="2"/>
                  </a:lnTo>
                  <a:lnTo>
                    <a:pt x="6" y="3"/>
                  </a:lnTo>
                  <a:lnTo>
                    <a:pt x="8" y="2"/>
                  </a:lnTo>
                  <a:lnTo>
                    <a:pt x="10" y="2"/>
                  </a:lnTo>
                  <a:lnTo>
                    <a:pt x="11" y="1"/>
                  </a:lnTo>
                  <a:lnTo>
                    <a:pt x="15" y="1"/>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4" name="Freeform 346">
              <a:extLst>
                <a:ext uri="{FF2B5EF4-FFF2-40B4-BE49-F238E27FC236}">
                  <a16:creationId xmlns="" xmlns:a16="http://schemas.microsoft.com/office/drawing/2014/main" id="{E6928E17-A790-D05B-DAE2-51A50A8CC859}"/>
                </a:ext>
              </a:extLst>
            </p:cNvPr>
            <p:cNvSpPr>
              <a:spLocks noChangeArrowheads="1"/>
            </p:cNvSpPr>
            <p:nvPr/>
          </p:nvSpPr>
          <p:spPr bwMode="auto">
            <a:xfrm>
              <a:off x="12320709" y="9907830"/>
              <a:ext cx="10990" cy="5497"/>
            </a:xfrm>
            <a:custGeom>
              <a:avLst/>
              <a:gdLst>
                <a:gd name="T0" fmla="*/ 9 w 11"/>
                <a:gd name="T1" fmla="*/ 4 h 6"/>
                <a:gd name="T2" fmla="*/ 5 w 11"/>
                <a:gd name="T3" fmla="*/ 5 h 6"/>
                <a:gd name="T4" fmla="*/ 0 w 11"/>
                <a:gd name="T5" fmla="*/ 4 h 6"/>
                <a:gd name="T6" fmla="*/ 1 w 11"/>
                <a:gd name="T7" fmla="*/ 2 h 6"/>
                <a:gd name="T8" fmla="*/ 3 w 11"/>
                <a:gd name="T9" fmla="*/ 0 h 6"/>
                <a:gd name="T10" fmla="*/ 5 w 11"/>
                <a:gd name="T11" fmla="*/ 0 h 6"/>
                <a:gd name="T12" fmla="*/ 8 w 11"/>
                <a:gd name="T13" fmla="*/ 1 h 6"/>
                <a:gd name="T14" fmla="*/ 10 w 11"/>
                <a:gd name="T15" fmla="*/ 3 h 6"/>
                <a:gd name="T16" fmla="*/ 9 w 11"/>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4"/>
                  </a:moveTo>
                  <a:lnTo>
                    <a:pt x="5" y="5"/>
                  </a:lnTo>
                  <a:lnTo>
                    <a:pt x="0" y="4"/>
                  </a:lnTo>
                  <a:lnTo>
                    <a:pt x="1" y="2"/>
                  </a:lnTo>
                  <a:lnTo>
                    <a:pt x="3" y="0"/>
                  </a:lnTo>
                  <a:lnTo>
                    <a:pt x="5" y="0"/>
                  </a:lnTo>
                  <a:lnTo>
                    <a:pt x="8" y="1"/>
                  </a:lnTo>
                  <a:lnTo>
                    <a:pt x="10"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5" name="Freeform 347">
              <a:extLst>
                <a:ext uri="{FF2B5EF4-FFF2-40B4-BE49-F238E27FC236}">
                  <a16:creationId xmlns="" xmlns:a16="http://schemas.microsoft.com/office/drawing/2014/main" id="{1BB26020-A57C-C4AA-4378-B00BC9C1D73E}"/>
                </a:ext>
              </a:extLst>
            </p:cNvPr>
            <p:cNvSpPr>
              <a:spLocks noChangeArrowheads="1"/>
            </p:cNvSpPr>
            <p:nvPr/>
          </p:nvSpPr>
          <p:spPr bwMode="auto">
            <a:xfrm>
              <a:off x="13254892" y="9907830"/>
              <a:ext cx="10990" cy="10990"/>
            </a:xfrm>
            <a:custGeom>
              <a:avLst/>
              <a:gdLst>
                <a:gd name="T0" fmla="*/ 4 w 7"/>
                <a:gd name="T1" fmla="*/ 8 h 9"/>
                <a:gd name="T2" fmla="*/ 3 w 7"/>
                <a:gd name="T3" fmla="*/ 8 h 9"/>
                <a:gd name="T4" fmla="*/ 0 w 7"/>
                <a:gd name="T5" fmla="*/ 8 h 9"/>
                <a:gd name="T6" fmla="*/ 0 w 7"/>
                <a:gd name="T7" fmla="*/ 5 h 9"/>
                <a:gd name="T8" fmla="*/ 1 w 7"/>
                <a:gd name="T9" fmla="*/ 0 h 9"/>
                <a:gd name="T10" fmla="*/ 3 w 7"/>
                <a:gd name="T11" fmla="*/ 0 h 9"/>
                <a:gd name="T12" fmla="*/ 6 w 7"/>
                <a:gd name="T13" fmla="*/ 1 h 9"/>
                <a:gd name="T14" fmla="*/ 4 w 7"/>
                <a:gd name="T15" fmla="*/ 2 h 9"/>
                <a:gd name="T16" fmla="*/ 6 w 7"/>
                <a:gd name="T17" fmla="*/ 4 h 9"/>
                <a:gd name="T18" fmla="*/ 4 w 7"/>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8"/>
                  </a:moveTo>
                  <a:lnTo>
                    <a:pt x="3" y="8"/>
                  </a:lnTo>
                  <a:lnTo>
                    <a:pt x="0" y="8"/>
                  </a:lnTo>
                  <a:lnTo>
                    <a:pt x="0" y="5"/>
                  </a:lnTo>
                  <a:lnTo>
                    <a:pt x="1" y="0"/>
                  </a:lnTo>
                  <a:lnTo>
                    <a:pt x="3" y="0"/>
                  </a:lnTo>
                  <a:lnTo>
                    <a:pt x="6" y="1"/>
                  </a:lnTo>
                  <a:lnTo>
                    <a:pt x="4" y="2"/>
                  </a:lnTo>
                  <a:lnTo>
                    <a:pt x="6"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6" name="Freeform 348">
              <a:extLst>
                <a:ext uri="{FF2B5EF4-FFF2-40B4-BE49-F238E27FC236}">
                  <a16:creationId xmlns="" xmlns:a16="http://schemas.microsoft.com/office/drawing/2014/main" id="{2F8EEADC-02E3-2FF2-3D3A-B1177E5C3F8E}"/>
                </a:ext>
              </a:extLst>
            </p:cNvPr>
            <p:cNvSpPr>
              <a:spLocks noChangeArrowheads="1"/>
            </p:cNvSpPr>
            <p:nvPr/>
          </p:nvSpPr>
          <p:spPr bwMode="auto">
            <a:xfrm>
              <a:off x="13265882" y="9913327"/>
              <a:ext cx="27478" cy="21981"/>
            </a:xfrm>
            <a:custGeom>
              <a:avLst/>
              <a:gdLst>
                <a:gd name="T0" fmla="*/ 9 w 20"/>
                <a:gd name="T1" fmla="*/ 0 h 19"/>
                <a:gd name="T2" fmla="*/ 13 w 20"/>
                <a:gd name="T3" fmla="*/ 5 h 19"/>
                <a:gd name="T4" fmla="*/ 10 w 20"/>
                <a:gd name="T5" fmla="*/ 9 h 19"/>
                <a:gd name="T6" fmla="*/ 12 w 20"/>
                <a:gd name="T7" fmla="*/ 12 h 19"/>
                <a:gd name="T8" fmla="*/ 16 w 20"/>
                <a:gd name="T9" fmla="*/ 12 h 19"/>
                <a:gd name="T10" fmla="*/ 17 w 20"/>
                <a:gd name="T11" fmla="*/ 12 h 19"/>
                <a:gd name="T12" fmla="*/ 18 w 20"/>
                <a:gd name="T13" fmla="*/ 14 h 19"/>
                <a:gd name="T14" fmla="*/ 19 w 20"/>
                <a:gd name="T15" fmla="*/ 16 h 19"/>
                <a:gd name="T16" fmla="*/ 17 w 20"/>
                <a:gd name="T17" fmla="*/ 17 h 19"/>
                <a:gd name="T18" fmla="*/ 15 w 20"/>
                <a:gd name="T19" fmla="*/ 18 h 19"/>
                <a:gd name="T20" fmla="*/ 12 w 20"/>
                <a:gd name="T21" fmla="*/ 16 h 19"/>
                <a:gd name="T22" fmla="*/ 11 w 20"/>
                <a:gd name="T23" fmla="*/ 15 h 19"/>
                <a:gd name="T24" fmla="*/ 11 w 20"/>
                <a:gd name="T25" fmla="*/ 14 h 19"/>
                <a:gd name="T26" fmla="*/ 6 w 20"/>
                <a:gd name="T27" fmla="*/ 16 h 19"/>
                <a:gd name="T28" fmla="*/ 5 w 20"/>
                <a:gd name="T29" fmla="*/ 16 h 19"/>
                <a:gd name="T30" fmla="*/ 4 w 20"/>
                <a:gd name="T31" fmla="*/ 13 h 19"/>
                <a:gd name="T32" fmla="*/ 6 w 20"/>
                <a:gd name="T33" fmla="*/ 10 h 19"/>
                <a:gd name="T34" fmla="*/ 3 w 20"/>
                <a:gd name="T35" fmla="*/ 9 h 19"/>
                <a:gd name="T36" fmla="*/ 0 w 20"/>
                <a:gd name="T37" fmla="*/ 6 h 19"/>
                <a:gd name="T38" fmla="*/ 0 w 20"/>
                <a:gd name="T39" fmla="*/ 5 h 19"/>
                <a:gd name="T40" fmla="*/ 1 w 20"/>
                <a:gd name="T41" fmla="*/ 2 h 19"/>
                <a:gd name="T42" fmla="*/ 1 w 20"/>
                <a:gd name="T43" fmla="*/ 0 h 19"/>
                <a:gd name="T44" fmla="*/ 3 w 20"/>
                <a:gd name="T45" fmla="*/ 0 h 19"/>
                <a:gd name="T46" fmla="*/ 5 w 20"/>
                <a:gd name="T47" fmla="*/ 3 h 19"/>
                <a:gd name="T48" fmla="*/ 6 w 20"/>
                <a:gd name="T49" fmla="*/ 0 h 19"/>
                <a:gd name="T50" fmla="*/ 8 w 20"/>
                <a:gd name="T51" fmla="*/ 0 h 19"/>
                <a:gd name="T52" fmla="*/ 9 w 20"/>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9" y="0"/>
                  </a:moveTo>
                  <a:lnTo>
                    <a:pt x="13" y="5"/>
                  </a:lnTo>
                  <a:lnTo>
                    <a:pt x="10" y="9"/>
                  </a:lnTo>
                  <a:lnTo>
                    <a:pt x="12" y="12"/>
                  </a:lnTo>
                  <a:lnTo>
                    <a:pt x="16" y="12"/>
                  </a:lnTo>
                  <a:lnTo>
                    <a:pt x="17" y="12"/>
                  </a:lnTo>
                  <a:lnTo>
                    <a:pt x="18" y="14"/>
                  </a:lnTo>
                  <a:lnTo>
                    <a:pt x="19" y="16"/>
                  </a:lnTo>
                  <a:lnTo>
                    <a:pt x="17" y="17"/>
                  </a:lnTo>
                  <a:lnTo>
                    <a:pt x="15" y="18"/>
                  </a:lnTo>
                  <a:lnTo>
                    <a:pt x="12" y="16"/>
                  </a:lnTo>
                  <a:lnTo>
                    <a:pt x="11" y="15"/>
                  </a:lnTo>
                  <a:lnTo>
                    <a:pt x="11" y="14"/>
                  </a:lnTo>
                  <a:lnTo>
                    <a:pt x="6" y="16"/>
                  </a:lnTo>
                  <a:lnTo>
                    <a:pt x="5" y="16"/>
                  </a:lnTo>
                  <a:lnTo>
                    <a:pt x="4" y="13"/>
                  </a:lnTo>
                  <a:lnTo>
                    <a:pt x="6" y="10"/>
                  </a:lnTo>
                  <a:lnTo>
                    <a:pt x="3" y="9"/>
                  </a:lnTo>
                  <a:lnTo>
                    <a:pt x="0" y="6"/>
                  </a:lnTo>
                  <a:lnTo>
                    <a:pt x="0" y="5"/>
                  </a:lnTo>
                  <a:lnTo>
                    <a:pt x="1" y="2"/>
                  </a:lnTo>
                  <a:lnTo>
                    <a:pt x="1" y="0"/>
                  </a:lnTo>
                  <a:lnTo>
                    <a:pt x="3" y="0"/>
                  </a:lnTo>
                  <a:lnTo>
                    <a:pt x="5" y="3"/>
                  </a:lnTo>
                  <a:lnTo>
                    <a:pt x="6" y="0"/>
                  </a:lnTo>
                  <a:lnTo>
                    <a:pt x="8"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7" name="Freeform 349">
              <a:extLst>
                <a:ext uri="{FF2B5EF4-FFF2-40B4-BE49-F238E27FC236}">
                  <a16:creationId xmlns="" xmlns:a16="http://schemas.microsoft.com/office/drawing/2014/main" id="{40C0F919-6EA5-9010-930C-695752DD825A}"/>
                </a:ext>
              </a:extLst>
            </p:cNvPr>
            <p:cNvSpPr>
              <a:spLocks noChangeArrowheads="1"/>
            </p:cNvSpPr>
            <p:nvPr/>
          </p:nvSpPr>
          <p:spPr bwMode="auto">
            <a:xfrm>
              <a:off x="12348187" y="9913327"/>
              <a:ext cx="16484" cy="16484"/>
            </a:xfrm>
            <a:custGeom>
              <a:avLst/>
              <a:gdLst>
                <a:gd name="T0" fmla="*/ 7 w 12"/>
                <a:gd name="T1" fmla="*/ 0 h 12"/>
                <a:gd name="T2" fmla="*/ 10 w 12"/>
                <a:gd name="T3" fmla="*/ 3 h 12"/>
                <a:gd name="T4" fmla="*/ 11 w 12"/>
                <a:gd name="T5" fmla="*/ 5 h 12"/>
                <a:gd name="T6" fmla="*/ 9 w 12"/>
                <a:gd name="T7" fmla="*/ 6 h 12"/>
                <a:gd name="T8" fmla="*/ 8 w 12"/>
                <a:gd name="T9" fmla="*/ 9 h 12"/>
                <a:gd name="T10" fmla="*/ 8 w 12"/>
                <a:gd name="T11" fmla="*/ 9 h 12"/>
                <a:gd name="T12" fmla="*/ 5 w 12"/>
                <a:gd name="T13" fmla="*/ 8 h 12"/>
                <a:gd name="T14" fmla="*/ 4 w 12"/>
                <a:gd name="T15" fmla="*/ 11 h 12"/>
                <a:gd name="T16" fmla="*/ 3 w 12"/>
                <a:gd name="T17" fmla="*/ 7 h 12"/>
                <a:gd name="T18" fmla="*/ 0 w 12"/>
                <a:gd name="T19" fmla="*/ 5 h 12"/>
                <a:gd name="T20" fmla="*/ 2 w 12"/>
                <a:gd name="T21" fmla="*/ 2 h 12"/>
                <a:gd name="T22" fmla="*/ 2 w 12"/>
                <a:gd name="T23" fmla="*/ 2 h 12"/>
                <a:gd name="T24" fmla="*/ 3 w 12"/>
                <a:gd name="T25" fmla="*/ 2 h 12"/>
                <a:gd name="T26" fmla="*/ 4 w 12"/>
                <a:gd name="T27" fmla="*/ 3 h 12"/>
                <a:gd name="T28" fmla="*/ 7 w 1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7" y="0"/>
                  </a:moveTo>
                  <a:lnTo>
                    <a:pt x="10" y="3"/>
                  </a:lnTo>
                  <a:lnTo>
                    <a:pt x="11" y="5"/>
                  </a:lnTo>
                  <a:lnTo>
                    <a:pt x="9" y="6"/>
                  </a:lnTo>
                  <a:lnTo>
                    <a:pt x="8" y="9"/>
                  </a:lnTo>
                  <a:lnTo>
                    <a:pt x="8" y="9"/>
                  </a:lnTo>
                  <a:lnTo>
                    <a:pt x="5" y="8"/>
                  </a:lnTo>
                  <a:lnTo>
                    <a:pt x="4" y="11"/>
                  </a:lnTo>
                  <a:lnTo>
                    <a:pt x="3" y="7"/>
                  </a:lnTo>
                  <a:lnTo>
                    <a:pt x="0" y="5"/>
                  </a:lnTo>
                  <a:lnTo>
                    <a:pt x="2" y="2"/>
                  </a:lnTo>
                  <a:lnTo>
                    <a:pt x="2" y="2"/>
                  </a:lnTo>
                  <a:lnTo>
                    <a:pt x="3" y="2"/>
                  </a:lnTo>
                  <a:lnTo>
                    <a:pt x="4"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8" name="Freeform 351">
              <a:extLst>
                <a:ext uri="{FF2B5EF4-FFF2-40B4-BE49-F238E27FC236}">
                  <a16:creationId xmlns="" xmlns:a16="http://schemas.microsoft.com/office/drawing/2014/main" id="{776CB2CE-6648-F6FA-7200-1B2E09A691C2}"/>
                </a:ext>
              </a:extLst>
            </p:cNvPr>
            <p:cNvSpPr>
              <a:spLocks noChangeArrowheads="1"/>
            </p:cNvSpPr>
            <p:nvPr/>
          </p:nvSpPr>
          <p:spPr bwMode="auto">
            <a:xfrm>
              <a:off x="13040581" y="9913327"/>
              <a:ext cx="10990" cy="5493"/>
            </a:xfrm>
            <a:custGeom>
              <a:avLst/>
              <a:gdLst>
                <a:gd name="T0" fmla="*/ 7 w 9"/>
                <a:gd name="T1" fmla="*/ 0 h 4"/>
                <a:gd name="T2" fmla="*/ 8 w 9"/>
                <a:gd name="T3" fmla="*/ 1 h 4"/>
                <a:gd name="T4" fmla="*/ 8 w 9"/>
                <a:gd name="T5" fmla="*/ 3 h 4"/>
                <a:gd name="T6" fmla="*/ 6 w 9"/>
                <a:gd name="T7" fmla="*/ 2 h 4"/>
                <a:gd name="T8" fmla="*/ 4 w 9"/>
                <a:gd name="T9" fmla="*/ 2 h 4"/>
                <a:gd name="T10" fmla="*/ 2 w 9"/>
                <a:gd name="T11" fmla="*/ 3 h 4"/>
                <a:gd name="T12" fmla="*/ 1 w 9"/>
                <a:gd name="T13" fmla="*/ 3 h 4"/>
                <a:gd name="T14" fmla="*/ 0 w 9"/>
                <a:gd name="T15" fmla="*/ 3 h 4"/>
                <a:gd name="T16" fmla="*/ 1 w 9"/>
                <a:gd name="T17" fmla="*/ 2 h 4"/>
                <a:gd name="T18" fmla="*/ 4 w 9"/>
                <a:gd name="T19" fmla="*/ 0 h 4"/>
                <a:gd name="T20" fmla="*/ 5 w 9"/>
                <a:gd name="T21" fmla="*/ 0 h 4"/>
                <a:gd name="T22" fmla="*/ 7 w 9"/>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7" y="0"/>
                  </a:moveTo>
                  <a:lnTo>
                    <a:pt x="8" y="1"/>
                  </a:lnTo>
                  <a:lnTo>
                    <a:pt x="8" y="3"/>
                  </a:lnTo>
                  <a:lnTo>
                    <a:pt x="6" y="2"/>
                  </a:lnTo>
                  <a:lnTo>
                    <a:pt x="4" y="2"/>
                  </a:lnTo>
                  <a:lnTo>
                    <a:pt x="2" y="3"/>
                  </a:lnTo>
                  <a:lnTo>
                    <a:pt x="1" y="3"/>
                  </a:lnTo>
                  <a:lnTo>
                    <a:pt x="0" y="3"/>
                  </a:lnTo>
                  <a:lnTo>
                    <a:pt x="1" y="2"/>
                  </a:lnTo>
                  <a:lnTo>
                    <a:pt x="4" y="0"/>
                  </a:lnTo>
                  <a:lnTo>
                    <a:pt x="5" y="0"/>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9" name="Freeform 352">
              <a:extLst>
                <a:ext uri="{FF2B5EF4-FFF2-40B4-BE49-F238E27FC236}">
                  <a16:creationId xmlns="" xmlns:a16="http://schemas.microsoft.com/office/drawing/2014/main" id="{69BC61A5-B1B2-C0E4-A55C-F3BA3C3711FA}"/>
                </a:ext>
              </a:extLst>
            </p:cNvPr>
            <p:cNvSpPr>
              <a:spLocks noChangeArrowheads="1"/>
            </p:cNvSpPr>
            <p:nvPr/>
          </p:nvSpPr>
          <p:spPr bwMode="auto">
            <a:xfrm>
              <a:off x="13392273" y="9913327"/>
              <a:ext cx="10990" cy="5493"/>
            </a:xfrm>
            <a:custGeom>
              <a:avLst/>
              <a:gdLst>
                <a:gd name="T0" fmla="*/ 5 w 8"/>
                <a:gd name="T1" fmla="*/ 3 h 4"/>
                <a:gd name="T2" fmla="*/ 3 w 8"/>
                <a:gd name="T3" fmla="*/ 3 h 4"/>
                <a:gd name="T4" fmla="*/ 0 w 8"/>
                <a:gd name="T5" fmla="*/ 2 h 4"/>
                <a:gd name="T6" fmla="*/ 2 w 8"/>
                <a:gd name="T7" fmla="*/ 1 h 4"/>
                <a:gd name="T8" fmla="*/ 3 w 8"/>
                <a:gd name="T9" fmla="*/ 1 h 4"/>
                <a:gd name="T10" fmla="*/ 5 w 8"/>
                <a:gd name="T11" fmla="*/ 0 h 4"/>
                <a:gd name="T12" fmla="*/ 5 w 8"/>
                <a:gd name="T13" fmla="*/ 0 h 4"/>
                <a:gd name="T14" fmla="*/ 6 w 8"/>
                <a:gd name="T15" fmla="*/ 1 h 4"/>
                <a:gd name="T16" fmla="*/ 7 w 8"/>
                <a:gd name="T17" fmla="*/ 2 h 4"/>
                <a:gd name="T18" fmla="*/ 5 w 8"/>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5" y="3"/>
                  </a:moveTo>
                  <a:lnTo>
                    <a:pt x="3" y="3"/>
                  </a:lnTo>
                  <a:lnTo>
                    <a:pt x="0" y="2"/>
                  </a:lnTo>
                  <a:lnTo>
                    <a:pt x="2" y="1"/>
                  </a:lnTo>
                  <a:lnTo>
                    <a:pt x="3" y="1"/>
                  </a:lnTo>
                  <a:lnTo>
                    <a:pt x="5" y="0"/>
                  </a:lnTo>
                  <a:lnTo>
                    <a:pt x="5" y="0"/>
                  </a:lnTo>
                  <a:lnTo>
                    <a:pt x="6" y="1"/>
                  </a:lnTo>
                  <a:lnTo>
                    <a:pt x="7"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0" name="Freeform 353">
              <a:extLst>
                <a:ext uri="{FF2B5EF4-FFF2-40B4-BE49-F238E27FC236}">
                  <a16:creationId xmlns="" xmlns:a16="http://schemas.microsoft.com/office/drawing/2014/main" id="{601FE76B-17BB-93A9-EA5A-3584890EE05A}"/>
                </a:ext>
              </a:extLst>
            </p:cNvPr>
            <p:cNvSpPr>
              <a:spLocks noChangeArrowheads="1"/>
            </p:cNvSpPr>
            <p:nvPr/>
          </p:nvSpPr>
          <p:spPr bwMode="auto">
            <a:xfrm>
              <a:off x="13260389" y="9924317"/>
              <a:ext cx="5493" cy="10990"/>
            </a:xfrm>
            <a:custGeom>
              <a:avLst/>
              <a:gdLst>
                <a:gd name="T0" fmla="*/ 5 w 6"/>
                <a:gd name="T1" fmla="*/ 5 h 7"/>
                <a:gd name="T2" fmla="*/ 5 w 6"/>
                <a:gd name="T3" fmla="*/ 6 h 7"/>
                <a:gd name="T4" fmla="*/ 2 w 6"/>
                <a:gd name="T5" fmla="*/ 5 h 7"/>
                <a:gd name="T6" fmla="*/ 0 w 6"/>
                <a:gd name="T7" fmla="*/ 5 h 7"/>
                <a:gd name="T8" fmla="*/ 2 w 6"/>
                <a:gd name="T9" fmla="*/ 0 h 7"/>
                <a:gd name="T10" fmla="*/ 4 w 6"/>
                <a:gd name="T11" fmla="*/ 0 h 7"/>
                <a:gd name="T12" fmla="*/ 5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5"/>
                  </a:moveTo>
                  <a:lnTo>
                    <a:pt x="5" y="6"/>
                  </a:lnTo>
                  <a:lnTo>
                    <a:pt x="2" y="5"/>
                  </a:lnTo>
                  <a:lnTo>
                    <a:pt x="0" y="5"/>
                  </a:lnTo>
                  <a:lnTo>
                    <a:pt x="2" y="0"/>
                  </a:lnTo>
                  <a:lnTo>
                    <a:pt x="4"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1" name="Freeform 354">
              <a:extLst>
                <a:ext uri="{FF2B5EF4-FFF2-40B4-BE49-F238E27FC236}">
                  <a16:creationId xmlns="" xmlns:a16="http://schemas.microsoft.com/office/drawing/2014/main" id="{4DD185A6-0036-D45D-175D-D9F5A293EDD6}"/>
                </a:ext>
              </a:extLst>
            </p:cNvPr>
            <p:cNvSpPr>
              <a:spLocks noChangeArrowheads="1"/>
            </p:cNvSpPr>
            <p:nvPr/>
          </p:nvSpPr>
          <p:spPr bwMode="auto">
            <a:xfrm>
              <a:off x="13584603" y="9924317"/>
              <a:ext cx="38468" cy="21981"/>
            </a:xfrm>
            <a:custGeom>
              <a:avLst/>
              <a:gdLst>
                <a:gd name="T0" fmla="*/ 0 w 32"/>
                <a:gd name="T1" fmla="*/ 0 h 18"/>
                <a:gd name="T2" fmla="*/ 6 w 32"/>
                <a:gd name="T3" fmla="*/ 1 h 18"/>
                <a:gd name="T4" fmla="*/ 9 w 32"/>
                <a:gd name="T5" fmla="*/ 1 h 18"/>
                <a:gd name="T6" fmla="*/ 11 w 32"/>
                <a:gd name="T7" fmla="*/ 2 h 18"/>
                <a:gd name="T8" fmla="*/ 14 w 32"/>
                <a:gd name="T9" fmla="*/ 1 h 18"/>
                <a:gd name="T10" fmla="*/ 16 w 32"/>
                <a:gd name="T11" fmla="*/ 2 h 18"/>
                <a:gd name="T12" fmla="*/ 21 w 32"/>
                <a:gd name="T13" fmla="*/ 6 h 18"/>
                <a:gd name="T14" fmla="*/ 24 w 32"/>
                <a:gd name="T15" fmla="*/ 10 h 18"/>
                <a:gd name="T16" fmla="*/ 28 w 32"/>
                <a:gd name="T17" fmla="*/ 12 h 18"/>
                <a:gd name="T18" fmla="*/ 31 w 32"/>
                <a:gd name="T19" fmla="*/ 13 h 18"/>
                <a:gd name="T20" fmla="*/ 29 w 32"/>
                <a:gd name="T21" fmla="*/ 16 h 18"/>
                <a:gd name="T22" fmla="*/ 24 w 32"/>
                <a:gd name="T23" fmla="*/ 17 h 18"/>
                <a:gd name="T24" fmla="*/ 23 w 32"/>
                <a:gd name="T25" fmla="*/ 17 h 18"/>
                <a:gd name="T26" fmla="*/ 19 w 32"/>
                <a:gd name="T27" fmla="*/ 16 h 18"/>
                <a:gd name="T28" fmla="*/ 16 w 32"/>
                <a:gd name="T29" fmla="*/ 16 h 18"/>
                <a:gd name="T30" fmla="*/ 14 w 32"/>
                <a:gd name="T31" fmla="*/ 14 h 18"/>
                <a:gd name="T32" fmla="*/ 14 w 32"/>
                <a:gd name="T33" fmla="*/ 11 h 18"/>
                <a:gd name="T34" fmla="*/ 11 w 32"/>
                <a:gd name="T35" fmla="*/ 5 h 18"/>
                <a:gd name="T36" fmla="*/ 8 w 32"/>
                <a:gd name="T37" fmla="*/ 7 h 18"/>
                <a:gd name="T38" fmla="*/ 4 w 32"/>
                <a:gd name="T39" fmla="*/ 4 h 18"/>
                <a:gd name="T40" fmla="*/ 3 w 32"/>
                <a:gd name="T41" fmla="*/ 4 h 18"/>
                <a:gd name="T42" fmla="*/ 3 w 32"/>
                <a:gd name="T43" fmla="*/ 4 h 18"/>
                <a:gd name="T44" fmla="*/ 1 w 32"/>
                <a:gd name="T45" fmla="*/ 3 h 18"/>
                <a:gd name="T46" fmla="*/ 0 w 32"/>
                <a:gd name="T47" fmla="*/ 1 h 18"/>
                <a:gd name="T48" fmla="*/ 0 w 3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8">
                  <a:moveTo>
                    <a:pt x="0" y="0"/>
                  </a:moveTo>
                  <a:lnTo>
                    <a:pt x="6" y="1"/>
                  </a:lnTo>
                  <a:lnTo>
                    <a:pt x="9" y="1"/>
                  </a:lnTo>
                  <a:lnTo>
                    <a:pt x="11" y="2"/>
                  </a:lnTo>
                  <a:lnTo>
                    <a:pt x="14" y="1"/>
                  </a:lnTo>
                  <a:lnTo>
                    <a:pt x="16" y="2"/>
                  </a:lnTo>
                  <a:lnTo>
                    <a:pt x="21" y="6"/>
                  </a:lnTo>
                  <a:lnTo>
                    <a:pt x="24" y="10"/>
                  </a:lnTo>
                  <a:lnTo>
                    <a:pt x="28" y="12"/>
                  </a:lnTo>
                  <a:lnTo>
                    <a:pt x="31" y="13"/>
                  </a:lnTo>
                  <a:lnTo>
                    <a:pt x="29" y="16"/>
                  </a:lnTo>
                  <a:lnTo>
                    <a:pt x="24" y="17"/>
                  </a:lnTo>
                  <a:lnTo>
                    <a:pt x="23" y="17"/>
                  </a:lnTo>
                  <a:lnTo>
                    <a:pt x="19" y="16"/>
                  </a:lnTo>
                  <a:lnTo>
                    <a:pt x="16" y="16"/>
                  </a:lnTo>
                  <a:lnTo>
                    <a:pt x="14" y="14"/>
                  </a:lnTo>
                  <a:lnTo>
                    <a:pt x="14" y="11"/>
                  </a:lnTo>
                  <a:lnTo>
                    <a:pt x="11" y="5"/>
                  </a:lnTo>
                  <a:lnTo>
                    <a:pt x="8" y="7"/>
                  </a:lnTo>
                  <a:lnTo>
                    <a:pt x="4" y="4"/>
                  </a:lnTo>
                  <a:lnTo>
                    <a:pt x="3" y="4"/>
                  </a:lnTo>
                  <a:lnTo>
                    <a:pt x="3" y="4"/>
                  </a:lnTo>
                  <a:lnTo>
                    <a:pt x="1" y="3"/>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2" name="Freeform 355">
              <a:extLst>
                <a:ext uri="{FF2B5EF4-FFF2-40B4-BE49-F238E27FC236}">
                  <a16:creationId xmlns="" xmlns:a16="http://schemas.microsoft.com/office/drawing/2014/main" id="{AC042848-42A8-1280-E9EE-D13AC9758A9E}"/>
                </a:ext>
              </a:extLst>
            </p:cNvPr>
            <p:cNvSpPr>
              <a:spLocks noChangeArrowheads="1"/>
            </p:cNvSpPr>
            <p:nvPr/>
          </p:nvSpPr>
          <p:spPr bwMode="auto">
            <a:xfrm>
              <a:off x="13386776" y="9929811"/>
              <a:ext cx="21981" cy="5497"/>
            </a:xfrm>
            <a:custGeom>
              <a:avLst/>
              <a:gdLst>
                <a:gd name="T0" fmla="*/ 16 w 17"/>
                <a:gd name="T1" fmla="*/ 0 h 6"/>
                <a:gd name="T2" fmla="*/ 15 w 17"/>
                <a:gd name="T3" fmla="*/ 2 h 6"/>
                <a:gd name="T4" fmla="*/ 14 w 17"/>
                <a:gd name="T5" fmla="*/ 3 h 6"/>
                <a:gd name="T6" fmla="*/ 0 w 17"/>
                <a:gd name="T7" fmla="*/ 5 h 6"/>
                <a:gd name="T8" fmla="*/ 1 w 17"/>
                <a:gd name="T9" fmla="*/ 4 h 6"/>
                <a:gd name="T10" fmla="*/ 2 w 17"/>
                <a:gd name="T11" fmla="*/ 3 h 6"/>
                <a:gd name="T12" fmla="*/ 3 w 17"/>
                <a:gd name="T13" fmla="*/ 2 h 6"/>
                <a:gd name="T14" fmla="*/ 4 w 17"/>
                <a:gd name="T15" fmla="*/ 2 h 6"/>
                <a:gd name="T16" fmla="*/ 5 w 17"/>
                <a:gd name="T17" fmla="*/ 2 h 6"/>
                <a:gd name="T18" fmla="*/ 5 w 17"/>
                <a:gd name="T19" fmla="*/ 2 h 6"/>
                <a:gd name="T20" fmla="*/ 6 w 17"/>
                <a:gd name="T21" fmla="*/ 2 h 6"/>
                <a:gd name="T22" fmla="*/ 8 w 17"/>
                <a:gd name="T23" fmla="*/ 2 h 6"/>
                <a:gd name="T24" fmla="*/ 10 w 17"/>
                <a:gd name="T25" fmla="*/ 2 h 6"/>
                <a:gd name="T26" fmla="*/ 13 w 17"/>
                <a:gd name="T27" fmla="*/ 2 h 6"/>
                <a:gd name="T28" fmla="*/ 13 w 17"/>
                <a:gd name="T29" fmla="*/ 0 h 6"/>
                <a:gd name="T30" fmla="*/ 16 w 1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6">
                  <a:moveTo>
                    <a:pt x="16" y="0"/>
                  </a:moveTo>
                  <a:lnTo>
                    <a:pt x="15" y="2"/>
                  </a:lnTo>
                  <a:lnTo>
                    <a:pt x="14" y="3"/>
                  </a:lnTo>
                  <a:lnTo>
                    <a:pt x="0" y="5"/>
                  </a:lnTo>
                  <a:lnTo>
                    <a:pt x="1" y="4"/>
                  </a:lnTo>
                  <a:lnTo>
                    <a:pt x="2" y="3"/>
                  </a:lnTo>
                  <a:lnTo>
                    <a:pt x="3" y="2"/>
                  </a:lnTo>
                  <a:lnTo>
                    <a:pt x="4" y="2"/>
                  </a:lnTo>
                  <a:lnTo>
                    <a:pt x="5" y="2"/>
                  </a:lnTo>
                  <a:lnTo>
                    <a:pt x="5" y="2"/>
                  </a:lnTo>
                  <a:lnTo>
                    <a:pt x="6" y="2"/>
                  </a:lnTo>
                  <a:lnTo>
                    <a:pt x="8" y="2"/>
                  </a:lnTo>
                  <a:lnTo>
                    <a:pt x="10" y="2"/>
                  </a:lnTo>
                  <a:lnTo>
                    <a:pt x="13" y="2"/>
                  </a:lnTo>
                  <a:lnTo>
                    <a:pt x="13" y="0"/>
                  </a:lnTo>
                  <a:lnTo>
                    <a:pt x="1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3" name="Freeform 356">
              <a:extLst>
                <a:ext uri="{FF2B5EF4-FFF2-40B4-BE49-F238E27FC236}">
                  <a16:creationId xmlns="" xmlns:a16="http://schemas.microsoft.com/office/drawing/2014/main" id="{89630FD6-25AD-7636-E5EF-08CFD419D342}"/>
                </a:ext>
              </a:extLst>
            </p:cNvPr>
            <p:cNvSpPr>
              <a:spLocks noChangeArrowheads="1"/>
            </p:cNvSpPr>
            <p:nvPr/>
          </p:nvSpPr>
          <p:spPr bwMode="auto">
            <a:xfrm>
              <a:off x="13397767" y="9935308"/>
              <a:ext cx="16487" cy="16484"/>
            </a:xfrm>
            <a:custGeom>
              <a:avLst/>
              <a:gdLst>
                <a:gd name="T0" fmla="*/ 11 w 14"/>
                <a:gd name="T1" fmla="*/ 13 h 15"/>
                <a:gd name="T2" fmla="*/ 10 w 14"/>
                <a:gd name="T3" fmla="*/ 14 h 15"/>
                <a:gd name="T4" fmla="*/ 6 w 14"/>
                <a:gd name="T5" fmla="*/ 13 h 15"/>
                <a:gd name="T6" fmla="*/ 4 w 14"/>
                <a:gd name="T7" fmla="*/ 11 h 15"/>
                <a:gd name="T8" fmla="*/ 3 w 14"/>
                <a:gd name="T9" fmla="*/ 9 h 15"/>
                <a:gd name="T10" fmla="*/ 2 w 14"/>
                <a:gd name="T11" fmla="*/ 6 h 15"/>
                <a:gd name="T12" fmla="*/ 1 w 14"/>
                <a:gd name="T13" fmla="*/ 5 h 15"/>
                <a:gd name="T14" fmla="*/ 0 w 14"/>
                <a:gd name="T15" fmla="*/ 3 h 15"/>
                <a:gd name="T16" fmla="*/ 1 w 14"/>
                <a:gd name="T17" fmla="*/ 2 h 15"/>
                <a:gd name="T18" fmla="*/ 8 w 14"/>
                <a:gd name="T19" fmla="*/ 0 h 15"/>
                <a:gd name="T20" fmla="*/ 9 w 14"/>
                <a:gd name="T21" fmla="*/ 0 h 15"/>
                <a:gd name="T22" fmla="*/ 12 w 14"/>
                <a:gd name="T23" fmla="*/ 0 h 15"/>
                <a:gd name="T24" fmla="*/ 13 w 14"/>
                <a:gd name="T25" fmla="*/ 2 h 15"/>
                <a:gd name="T26" fmla="*/ 12 w 14"/>
                <a:gd name="T27" fmla="*/ 9 h 15"/>
                <a:gd name="T28" fmla="*/ 11 w 14"/>
                <a:gd name="T2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1" y="13"/>
                  </a:moveTo>
                  <a:lnTo>
                    <a:pt x="10" y="14"/>
                  </a:lnTo>
                  <a:lnTo>
                    <a:pt x="6" y="13"/>
                  </a:lnTo>
                  <a:lnTo>
                    <a:pt x="4" y="11"/>
                  </a:lnTo>
                  <a:lnTo>
                    <a:pt x="3" y="9"/>
                  </a:lnTo>
                  <a:lnTo>
                    <a:pt x="2" y="6"/>
                  </a:lnTo>
                  <a:lnTo>
                    <a:pt x="1" y="5"/>
                  </a:lnTo>
                  <a:lnTo>
                    <a:pt x="0" y="3"/>
                  </a:lnTo>
                  <a:lnTo>
                    <a:pt x="1" y="2"/>
                  </a:lnTo>
                  <a:lnTo>
                    <a:pt x="8" y="0"/>
                  </a:lnTo>
                  <a:lnTo>
                    <a:pt x="9" y="0"/>
                  </a:lnTo>
                  <a:lnTo>
                    <a:pt x="12" y="0"/>
                  </a:lnTo>
                  <a:lnTo>
                    <a:pt x="13" y="2"/>
                  </a:lnTo>
                  <a:lnTo>
                    <a:pt x="12" y="9"/>
                  </a:lnTo>
                  <a:lnTo>
                    <a:pt x="11"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4" name="Freeform 357">
              <a:extLst>
                <a:ext uri="{FF2B5EF4-FFF2-40B4-BE49-F238E27FC236}">
                  <a16:creationId xmlns="" xmlns:a16="http://schemas.microsoft.com/office/drawing/2014/main" id="{88451164-0051-E4C6-C5ED-4846EF58D13F}"/>
                </a:ext>
              </a:extLst>
            </p:cNvPr>
            <p:cNvSpPr>
              <a:spLocks noChangeArrowheads="1"/>
            </p:cNvSpPr>
            <p:nvPr/>
          </p:nvSpPr>
          <p:spPr bwMode="auto">
            <a:xfrm>
              <a:off x="12128379" y="9935308"/>
              <a:ext cx="27474" cy="38465"/>
            </a:xfrm>
            <a:custGeom>
              <a:avLst/>
              <a:gdLst>
                <a:gd name="T0" fmla="*/ 18 w 23"/>
                <a:gd name="T1" fmla="*/ 28 h 29"/>
                <a:gd name="T2" fmla="*/ 15 w 23"/>
                <a:gd name="T3" fmla="*/ 28 h 29"/>
                <a:gd name="T4" fmla="*/ 9 w 23"/>
                <a:gd name="T5" fmla="*/ 24 h 29"/>
                <a:gd name="T6" fmla="*/ 7 w 23"/>
                <a:gd name="T7" fmla="*/ 23 h 29"/>
                <a:gd name="T8" fmla="*/ 7 w 23"/>
                <a:gd name="T9" fmla="*/ 21 h 29"/>
                <a:gd name="T10" fmla="*/ 1 w 23"/>
                <a:gd name="T11" fmla="*/ 11 h 29"/>
                <a:gd name="T12" fmla="*/ 0 w 23"/>
                <a:gd name="T13" fmla="*/ 10 h 29"/>
                <a:gd name="T14" fmla="*/ 3 w 23"/>
                <a:gd name="T15" fmla="*/ 2 h 29"/>
                <a:gd name="T16" fmla="*/ 9 w 23"/>
                <a:gd name="T17" fmla="*/ 0 h 29"/>
                <a:gd name="T18" fmla="*/ 11 w 23"/>
                <a:gd name="T19" fmla="*/ 2 h 29"/>
                <a:gd name="T20" fmla="*/ 11 w 23"/>
                <a:gd name="T21" fmla="*/ 5 h 29"/>
                <a:gd name="T22" fmla="*/ 15 w 23"/>
                <a:gd name="T23" fmla="*/ 11 h 29"/>
                <a:gd name="T24" fmla="*/ 16 w 23"/>
                <a:gd name="T25" fmla="*/ 14 h 29"/>
                <a:gd name="T26" fmla="*/ 17 w 23"/>
                <a:gd name="T27" fmla="*/ 16 h 29"/>
                <a:gd name="T28" fmla="*/ 18 w 23"/>
                <a:gd name="T29" fmla="*/ 16 h 29"/>
                <a:gd name="T30" fmla="*/ 17 w 23"/>
                <a:gd name="T31" fmla="*/ 18 h 29"/>
                <a:gd name="T32" fmla="*/ 20 w 23"/>
                <a:gd name="T33" fmla="*/ 21 h 29"/>
                <a:gd name="T34" fmla="*/ 21 w 23"/>
                <a:gd name="T35" fmla="*/ 23 h 29"/>
                <a:gd name="T36" fmla="*/ 22 w 23"/>
                <a:gd name="T37" fmla="*/ 27 h 29"/>
                <a:gd name="T38" fmla="*/ 18 w 23"/>
                <a:gd name="T3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9">
                  <a:moveTo>
                    <a:pt x="18" y="28"/>
                  </a:moveTo>
                  <a:lnTo>
                    <a:pt x="15" y="28"/>
                  </a:lnTo>
                  <a:lnTo>
                    <a:pt x="9" y="24"/>
                  </a:lnTo>
                  <a:lnTo>
                    <a:pt x="7" y="23"/>
                  </a:lnTo>
                  <a:lnTo>
                    <a:pt x="7" y="21"/>
                  </a:lnTo>
                  <a:lnTo>
                    <a:pt x="1" y="11"/>
                  </a:lnTo>
                  <a:lnTo>
                    <a:pt x="0" y="10"/>
                  </a:lnTo>
                  <a:lnTo>
                    <a:pt x="3" y="2"/>
                  </a:lnTo>
                  <a:lnTo>
                    <a:pt x="9" y="0"/>
                  </a:lnTo>
                  <a:lnTo>
                    <a:pt x="11" y="2"/>
                  </a:lnTo>
                  <a:lnTo>
                    <a:pt x="11" y="5"/>
                  </a:lnTo>
                  <a:lnTo>
                    <a:pt x="15" y="11"/>
                  </a:lnTo>
                  <a:lnTo>
                    <a:pt x="16" y="14"/>
                  </a:lnTo>
                  <a:lnTo>
                    <a:pt x="17" y="16"/>
                  </a:lnTo>
                  <a:lnTo>
                    <a:pt x="18" y="16"/>
                  </a:lnTo>
                  <a:lnTo>
                    <a:pt x="17" y="18"/>
                  </a:lnTo>
                  <a:lnTo>
                    <a:pt x="20" y="21"/>
                  </a:lnTo>
                  <a:lnTo>
                    <a:pt x="21" y="23"/>
                  </a:lnTo>
                  <a:lnTo>
                    <a:pt x="22" y="27"/>
                  </a:lnTo>
                  <a:lnTo>
                    <a:pt x="18"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5" name="Freeform 358">
              <a:extLst>
                <a:ext uri="{FF2B5EF4-FFF2-40B4-BE49-F238E27FC236}">
                  <a16:creationId xmlns="" xmlns:a16="http://schemas.microsoft.com/office/drawing/2014/main" id="{36885DF3-FAB3-D803-BEB8-DA9C1E656CA6}"/>
                </a:ext>
              </a:extLst>
            </p:cNvPr>
            <p:cNvSpPr>
              <a:spLocks noChangeArrowheads="1"/>
            </p:cNvSpPr>
            <p:nvPr/>
          </p:nvSpPr>
          <p:spPr bwMode="auto">
            <a:xfrm>
              <a:off x="13562622" y="9935308"/>
              <a:ext cx="10990" cy="10990"/>
            </a:xfrm>
            <a:custGeom>
              <a:avLst/>
              <a:gdLst>
                <a:gd name="T0" fmla="*/ 5 w 7"/>
                <a:gd name="T1" fmla="*/ 6 h 8"/>
                <a:gd name="T2" fmla="*/ 4 w 7"/>
                <a:gd name="T3" fmla="*/ 7 h 8"/>
                <a:gd name="T4" fmla="*/ 2 w 7"/>
                <a:gd name="T5" fmla="*/ 6 h 8"/>
                <a:gd name="T6" fmla="*/ 0 w 7"/>
                <a:gd name="T7" fmla="*/ 4 h 8"/>
                <a:gd name="T8" fmla="*/ 1 w 7"/>
                <a:gd name="T9" fmla="*/ 2 h 8"/>
                <a:gd name="T10" fmla="*/ 3 w 7"/>
                <a:gd name="T11" fmla="*/ 0 h 8"/>
                <a:gd name="T12" fmla="*/ 5 w 7"/>
                <a:gd name="T13" fmla="*/ 2 h 8"/>
                <a:gd name="T14" fmla="*/ 5 w 7"/>
                <a:gd name="T15" fmla="*/ 3 h 8"/>
                <a:gd name="T16" fmla="*/ 6 w 7"/>
                <a:gd name="T17" fmla="*/ 3 h 8"/>
                <a:gd name="T18" fmla="*/ 5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6"/>
                  </a:moveTo>
                  <a:lnTo>
                    <a:pt x="4" y="7"/>
                  </a:lnTo>
                  <a:lnTo>
                    <a:pt x="2" y="6"/>
                  </a:lnTo>
                  <a:lnTo>
                    <a:pt x="0" y="4"/>
                  </a:lnTo>
                  <a:lnTo>
                    <a:pt x="1" y="2"/>
                  </a:lnTo>
                  <a:lnTo>
                    <a:pt x="3" y="0"/>
                  </a:lnTo>
                  <a:lnTo>
                    <a:pt x="5" y="2"/>
                  </a:lnTo>
                  <a:lnTo>
                    <a:pt x="5" y="3"/>
                  </a:lnTo>
                  <a:lnTo>
                    <a:pt x="6"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6" name="Freeform 359">
              <a:extLst>
                <a:ext uri="{FF2B5EF4-FFF2-40B4-BE49-F238E27FC236}">
                  <a16:creationId xmlns="" xmlns:a16="http://schemas.microsoft.com/office/drawing/2014/main" id="{46B8EA36-E85A-EDBF-C285-1CD51276A9B6}"/>
                </a:ext>
              </a:extLst>
            </p:cNvPr>
            <p:cNvSpPr>
              <a:spLocks noChangeArrowheads="1"/>
            </p:cNvSpPr>
            <p:nvPr/>
          </p:nvSpPr>
          <p:spPr bwMode="auto">
            <a:xfrm>
              <a:off x="12557004" y="9935308"/>
              <a:ext cx="16484" cy="10990"/>
            </a:xfrm>
            <a:custGeom>
              <a:avLst/>
              <a:gdLst>
                <a:gd name="T0" fmla="*/ 9 w 12"/>
                <a:gd name="T1" fmla="*/ 6 h 10"/>
                <a:gd name="T2" fmla="*/ 3 w 12"/>
                <a:gd name="T3" fmla="*/ 9 h 10"/>
                <a:gd name="T4" fmla="*/ 1 w 12"/>
                <a:gd name="T5" fmla="*/ 9 h 10"/>
                <a:gd name="T6" fmla="*/ 0 w 12"/>
                <a:gd name="T7" fmla="*/ 8 h 10"/>
                <a:gd name="T8" fmla="*/ 0 w 12"/>
                <a:gd name="T9" fmla="*/ 2 h 10"/>
                <a:gd name="T10" fmla="*/ 2 w 12"/>
                <a:gd name="T11" fmla="*/ 0 h 10"/>
                <a:gd name="T12" fmla="*/ 6 w 12"/>
                <a:gd name="T13" fmla="*/ 0 h 10"/>
                <a:gd name="T14" fmla="*/ 9 w 12"/>
                <a:gd name="T15" fmla="*/ 1 h 10"/>
                <a:gd name="T16" fmla="*/ 10 w 12"/>
                <a:gd name="T17" fmla="*/ 2 h 10"/>
                <a:gd name="T18" fmla="*/ 11 w 12"/>
                <a:gd name="T19" fmla="*/ 3 h 10"/>
                <a:gd name="T20" fmla="*/ 10 w 12"/>
                <a:gd name="T21" fmla="*/ 5 h 10"/>
                <a:gd name="T22" fmla="*/ 9 w 12"/>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9" y="6"/>
                  </a:moveTo>
                  <a:lnTo>
                    <a:pt x="3" y="9"/>
                  </a:lnTo>
                  <a:lnTo>
                    <a:pt x="1" y="9"/>
                  </a:lnTo>
                  <a:lnTo>
                    <a:pt x="0" y="8"/>
                  </a:lnTo>
                  <a:lnTo>
                    <a:pt x="0" y="2"/>
                  </a:lnTo>
                  <a:lnTo>
                    <a:pt x="2" y="0"/>
                  </a:lnTo>
                  <a:lnTo>
                    <a:pt x="6" y="0"/>
                  </a:lnTo>
                  <a:lnTo>
                    <a:pt x="9" y="1"/>
                  </a:lnTo>
                  <a:lnTo>
                    <a:pt x="10" y="2"/>
                  </a:lnTo>
                  <a:lnTo>
                    <a:pt x="11" y="3"/>
                  </a:lnTo>
                  <a:lnTo>
                    <a:pt x="10"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7" name="Freeform 360">
              <a:extLst>
                <a:ext uri="{FF2B5EF4-FFF2-40B4-BE49-F238E27FC236}">
                  <a16:creationId xmlns="" xmlns:a16="http://schemas.microsoft.com/office/drawing/2014/main" id="{CBFFC1D1-3EAF-9EF3-5AA4-2E7A7598A846}"/>
                </a:ext>
              </a:extLst>
            </p:cNvPr>
            <p:cNvSpPr>
              <a:spLocks noChangeArrowheads="1"/>
            </p:cNvSpPr>
            <p:nvPr/>
          </p:nvSpPr>
          <p:spPr bwMode="auto">
            <a:xfrm>
              <a:off x="13084542" y="9946298"/>
              <a:ext cx="27474" cy="16484"/>
            </a:xfrm>
            <a:custGeom>
              <a:avLst/>
              <a:gdLst>
                <a:gd name="T0" fmla="*/ 13 w 24"/>
                <a:gd name="T1" fmla="*/ 0 h 15"/>
                <a:gd name="T2" fmla="*/ 14 w 24"/>
                <a:gd name="T3" fmla="*/ 2 h 15"/>
                <a:gd name="T4" fmla="*/ 13 w 24"/>
                <a:gd name="T5" fmla="*/ 4 h 15"/>
                <a:gd name="T6" fmla="*/ 14 w 24"/>
                <a:gd name="T7" fmla="*/ 7 h 15"/>
                <a:gd name="T8" fmla="*/ 17 w 24"/>
                <a:gd name="T9" fmla="*/ 2 h 15"/>
                <a:gd name="T10" fmla="*/ 20 w 24"/>
                <a:gd name="T11" fmla="*/ 2 h 15"/>
                <a:gd name="T12" fmla="*/ 21 w 24"/>
                <a:gd name="T13" fmla="*/ 2 h 15"/>
                <a:gd name="T14" fmla="*/ 23 w 24"/>
                <a:gd name="T15" fmla="*/ 4 h 15"/>
                <a:gd name="T16" fmla="*/ 23 w 24"/>
                <a:gd name="T17" fmla="*/ 5 h 15"/>
                <a:gd name="T18" fmla="*/ 23 w 24"/>
                <a:gd name="T19" fmla="*/ 9 h 15"/>
                <a:gd name="T20" fmla="*/ 20 w 24"/>
                <a:gd name="T21" fmla="*/ 11 h 15"/>
                <a:gd name="T22" fmla="*/ 18 w 24"/>
                <a:gd name="T23" fmla="*/ 11 h 15"/>
                <a:gd name="T24" fmla="*/ 17 w 24"/>
                <a:gd name="T25" fmla="*/ 9 h 15"/>
                <a:gd name="T26" fmla="*/ 15 w 24"/>
                <a:gd name="T27" fmla="*/ 8 h 15"/>
                <a:gd name="T28" fmla="*/ 14 w 24"/>
                <a:gd name="T29" fmla="*/ 13 h 15"/>
                <a:gd name="T30" fmla="*/ 13 w 24"/>
                <a:gd name="T31" fmla="*/ 14 h 15"/>
                <a:gd name="T32" fmla="*/ 12 w 24"/>
                <a:gd name="T33" fmla="*/ 14 h 15"/>
                <a:gd name="T34" fmla="*/ 10 w 24"/>
                <a:gd name="T35" fmla="*/ 13 h 15"/>
                <a:gd name="T36" fmla="*/ 10 w 24"/>
                <a:gd name="T37" fmla="*/ 12 h 15"/>
                <a:gd name="T38" fmla="*/ 13 w 24"/>
                <a:gd name="T39" fmla="*/ 10 h 15"/>
                <a:gd name="T40" fmla="*/ 11 w 24"/>
                <a:gd name="T41" fmla="*/ 4 h 15"/>
                <a:gd name="T42" fmla="*/ 9 w 24"/>
                <a:gd name="T43" fmla="*/ 5 h 15"/>
                <a:gd name="T44" fmla="*/ 6 w 24"/>
                <a:gd name="T45" fmla="*/ 11 h 15"/>
                <a:gd name="T46" fmla="*/ 3 w 24"/>
                <a:gd name="T47" fmla="*/ 13 h 15"/>
                <a:gd name="T48" fmla="*/ 2 w 24"/>
                <a:gd name="T49" fmla="*/ 12 h 15"/>
                <a:gd name="T50" fmla="*/ 0 w 24"/>
                <a:gd name="T51" fmla="*/ 8 h 15"/>
                <a:gd name="T52" fmla="*/ 1 w 24"/>
                <a:gd name="T53" fmla="*/ 3 h 15"/>
                <a:gd name="T54" fmla="*/ 3 w 24"/>
                <a:gd name="T55" fmla="*/ 0 h 15"/>
                <a:gd name="T56" fmla="*/ 6 w 24"/>
                <a:gd name="T57" fmla="*/ 0 h 15"/>
                <a:gd name="T58" fmla="*/ 11 w 24"/>
                <a:gd name="T59" fmla="*/ 0 h 15"/>
                <a:gd name="T60" fmla="*/ 13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13" y="0"/>
                  </a:moveTo>
                  <a:lnTo>
                    <a:pt x="14" y="2"/>
                  </a:lnTo>
                  <a:lnTo>
                    <a:pt x="13" y="4"/>
                  </a:lnTo>
                  <a:lnTo>
                    <a:pt x="14" y="7"/>
                  </a:lnTo>
                  <a:lnTo>
                    <a:pt x="17" y="2"/>
                  </a:lnTo>
                  <a:lnTo>
                    <a:pt x="20" y="2"/>
                  </a:lnTo>
                  <a:lnTo>
                    <a:pt x="21" y="2"/>
                  </a:lnTo>
                  <a:lnTo>
                    <a:pt x="23" y="4"/>
                  </a:lnTo>
                  <a:lnTo>
                    <a:pt x="23" y="5"/>
                  </a:lnTo>
                  <a:lnTo>
                    <a:pt x="23" y="9"/>
                  </a:lnTo>
                  <a:lnTo>
                    <a:pt x="20" y="11"/>
                  </a:lnTo>
                  <a:lnTo>
                    <a:pt x="18" y="11"/>
                  </a:lnTo>
                  <a:lnTo>
                    <a:pt x="17" y="9"/>
                  </a:lnTo>
                  <a:lnTo>
                    <a:pt x="15" y="8"/>
                  </a:lnTo>
                  <a:lnTo>
                    <a:pt x="14" y="13"/>
                  </a:lnTo>
                  <a:lnTo>
                    <a:pt x="13" y="14"/>
                  </a:lnTo>
                  <a:lnTo>
                    <a:pt x="12" y="14"/>
                  </a:lnTo>
                  <a:lnTo>
                    <a:pt x="10" y="13"/>
                  </a:lnTo>
                  <a:lnTo>
                    <a:pt x="10" y="12"/>
                  </a:lnTo>
                  <a:lnTo>
                    <a:pt x="13" y="10"/>
                  </a:lnTo>
                  <a:lnTo>
                    <a:pt x="11" y="4"/>
                  </a:lnTo>
                  <a:lnTo>
                    <a:pt x="9" y="5"/>
                  </a:lnTo>
                  <a:lnTo>
                    <a:pt x="6" y="11"/>
                  </a:lnTo>
                  <a:lnTo>
                    <a:pt x="3" y="13"/>
                  </a:lnTo>
                  <a:lnTo>
                    <a:pt x="2" y="12"/>
                  </a:lnTo>
                  <a:lnTo>
                    <a:pt x="0" y="8"/>
                  </a:lnTo>
                  <a:lnTo>
                    <a:pt x="1" y="3"/>
                  </a:lnTo>
                  <a:lnTo>
                    <a:pt x="3" y="0"/>
                  </a:lnTo>
                  <a:lnTo>
                    <a:pt x="6" y="0"/>
                  </a:lnTo>
                  <a:lnTo>
                    <a:pt x="11" y="0"/>
                  </a:lnTo>
                  <a:lnTo>
                    <a:pt x="1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8" name="Freeform 361">
              <a:extLst>
                <a:ext uri="{FF2B5EF4-FFF2-40B4-BE49-F238E27FC236}">
                  <a16:creationId xmlns="" xmlns:a16="http://schemas.microsoft.com/office/drawing/2014/main" id="{ADFA1249-5F5A-FE6D-E95E-14C57A7B5CE2}"/>
                </a:ext>
              </a:extLst>
            </p:cNvPr>
            <p:cNvSpPr>
              <a:spLocks noChangeArrowheads="1"/>
            </p:cNvSpPr>
            <p:nvPr/>
          </p:nvSpPr>
          <p:spPr bwMode="auto">
            <a:xfrm>
              <a:off x="13265882" y="9951792"/>
              <a:ext cx="32971" cy="16487"/>
            </a:xfrm>
            <a:custGeom>
              <a:avLst/>
              <a:gdLst>
                <a:gd name="T0" fmla="*/ 24 w 25"/>
                <a:gd name="T1" fmla="*/ 10 h 13"/>
                <a:gd name="T2" fmla="*/ 22 w 25"/>
                <a:gd name="T3" fmla="*/ 12 h 13"/>
                <a:gd name="T4" fmla="*/ 22 w 25"/>
                <a:gd name="T5" fmla="*/ 12 h 13"/>
                <a:gd name="T6" fmla="*/ 17 w 25"/>
                <a:gd name="T7" fmla="*/ 11 h 13"/>
                <a:gd name="T8" fmla="*/ 11 w 25"/>
                <a:gd name="T9" fmla="*/ 11 h 13"/>
                <a:gd name="T10" fmla="*/ 6 w 25"/>
                <a:gd name="T11" fmla="*/ 12 h 13"/>
                <a:gd name="T12" fmla="*/ 2 w 25"/>
                <a:gd name="T13" fmla="*/ 12 h 13"/>
                <a:gd name="T14" fmla="*/ 0 w 25"/>
                <a:gd name="T15" fmla="*/ 10 h 13"/>
                <a:gd name="T16" fmla="*/ 0 w 25"/>
                <a:gd name="T17" fmla="*/ 8 h 13"/>
                <a:gd name="T18" fmla="*/ 2 w 25"/>
                <a:gd name="T19" fmla="*/ 4 h 13"/>
                <a:gd name="T20" fmla="*/ 6 w 25"/>
                <a:gd name="T21" fmla="*/ 1 h 13"/>
                <a:gd name="T22" fmla="*/ 8 w 25"/>
                <a:gd name="T23" fmla="*/ 0 h 13"/>
                <a:gd name="T24" fmla="*/ 11 w 25"/>
                <a:gd name="T25" fmla="*/ 1 h 13"/>
                <a:gd name="T26" fmla="*/ 16 w 25"/>
                <a:gd name="T27" fmla="*/ 3 h 13"/>
                <a:gd name="T28" fmla="*/ 21 w 25"/>
                <a:gd name="T29" fmla="*/ 6 h 13"/>
                <a:gd name="T30" fmla="*/ 24 w 25"/>
                <a:gd name="T31" fmla="*/ 9 h 13"/>
                <a:gd name="T32" fmla="*/ 24 w 25"/>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3">
                  <a:moveTo>
                    <a:pt x="24" y="10"/>
                  </a:moveTo>
                  <a:lnTo>
                    <a:pt x="22" y="12"/>
                  </a:lnTo>
                  <a:lnTo>
                    <a:pt x="22" y="12"/>
                  </a:lnTo>
                  <a:lnTo>
                    <a:pt x="17" y="11"/>
                  </a:lnTo>
                  <a:lnTo>
                    <a:pt x="11" y="11"/>
                  </a:lnTo>
                  <a:lnTo>
                    <a:pt x="6" y="12"/>
                  </a:lnTo>
                  <a:lnTo>
                    <a:pt x="2" y="12"/>
                  </a:lnTo>
                  <a:lnTo>
                    <a:pt x="0" y="10"/>
                  </a:lnTo>
                  <a:lnTo>
                    <a:pt x="0" y="8"/>
                  </a:lnTo>
                  <a:lnTo>
                    <a:pt x="2" y="4"/>
                  </a:lnTo>
                  <a:lnTo>
                    <a:pt x="6" y="1"/>
                  </a:lnTo>
                  <a:lnTo>
                    <a:pt x="8" y="0"/>
                  </a:lnTo>
                  <a:lnTo>
                    <a:pt x="11" y="1"/>
                  </a:lnTo>
                  <a:lnTo>
                    <a:pt x="16" y="3"/>
                  </a:lnTo>
                  <a:lnTo>
                    <a:pt x="21" y="6"/>
                  </a:lnTo>
                  <a:lnTo>
                    <a:pt x="24" y="9"/>
                  </a:lnTo>
                  <a:lnTo>
                    <a:pt x="2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9" name="Freeform 362">
              <a:extLst>
                <a:ext uri="{FF2B5EF4-FFF2-40B4-BE49-F238E27FC236}">
                  <a16:creationId xmlns="" xmlns:a16="http://schemas.microsoft.com/office/drawing/2014/main" id="{D566DDCA-B953-04DB-D9A0-EAD04524AD9A}"/>
                </a:ext>
              </a:extLst>
            </p:cNvPr>
            <p:cNvSpPr>
              <a:spLocks noChangeArrowheads="1"/>
            </p:cNvSpPr>
            <p:nvPr/>
          </p:nvSpPr>
          <p:spPr bwMode="auto">
            <a:xfrm>
              <a:off x="13112017" y="9957288"/>
              <a:ext cx="5497" cy="10990"/>
            </a:xfrm>
            <a:custGeom>
              <a:avLst/>
              <a:gdLst>
                <a:gd name="T0" fmla="*/ 4 w 6"/>
                <a:gd name="T1" fmla="*/ 6 h 7"/>
                <a:gd name="T2" fmla="*/ 2 w 6"/>
                <a:gd name="T3" fmla="*/ 6 h 7"/>
                <a:gd name="T4" fmla="*/ 0 w 6"/>
                <a:gd name="T5" fmla="*/ 5 h 7"/>
                <a:gd name="T6" fmla="*/ 0 w 6"/>
                <a:gd name="T7" fmla="*/ 0 h 7"/>
                <a:gd name="T8" fmla="*/ 2 w 6"/>
                <a:gd name="T9" fmla="*/ 0 h 7"/>
                <a:gd name="T10" fmla="*/ 3 w 6"/>
                <a:gd name="T11" fmla="*/ 0 h 7"/>
                <a:gd name="T12" fmla="*/ 3 w 6"/>
                <a:gd name="T13" fmla="*/ 1 h 7"/>
                <a:gd name="T14" fmla="*/ 4 w 6"/>
                <a:gd name="T15" fmla="*/ 2 h 7"/>
                <a:gd name="T16" fmla="*/ 5 w 6"/>
                <a:gd name="T17" fmla="*/ 3 h 7"/>
                <a:gd name="T18" fmla="*/ 4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4" y="6"/>
                  </a:moveTo>
                  <a:lnTo>
                    <a:pt x="2" y="6"/>
                  </a:lnTo>
                  <a:lnTo>
                    <a:pt x="0" y="5"/>
                  </a:lnTo>
                  <a:lnTo>
                    <a:pt x="0" y="0"/>
                  </a:lnTo>
                  <a:lnTo>
                    <a:pt x="2" y="0"/>
                  </a:lnTo>
                  <a:lnTo>
                    <a:pt x="3" y="0"/>
                  </a:lnTo>
                  <a:lnTo>
                    <a:pt x="3" y="1"/>
                  </a:lnTo>
                  <a:lnTo>
                    <a:pt x="4" y="2"/>
                  </a:lnTo>
                  <a:lnTo>
                    <a:pt x="5" y="3"/>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0" name="Freeform 363">
              <a:extLst>
                <a:ext uri="{FF2B5EF4-FFF2-40B4-BE49-F238E27FC236}">
                  <a16:creationId xmlns="" xmlns:a16="http://schemas.microsoft.com/office/drawing/2014/main" id="{14E7D14B-414D-9A96-9399-5DC3E587C057}"/>
                </a:ext>
              </a:extLst>
            </p:cNvPr>
            <p:cNvSpPr>
              <a:spLocks noChangeArrowheads="1"/>
            </p:cNvSpPr>
            <p:nvPr/>
          </p:nvSpPr>
          <p:spPr bwMode="auto">
            <a:xfrm>
              <a:off x="12386651" y="9957288"/>
              <a:ext cx="65942" cy="60445"/>
            </a:xfrm>
            <a:custGeom>
              <a:avLst/>
              <a:gdLst>
                <a:gd name="T0" fmla="*/ 28 w 54"/>
                <a:gd name="T1" fmla="*/ 4 h 50"/>
                <a:gd name="T2" fmla="*/ 30 w 54"/>
                <a:gd name="T3" fmla="*/ 7 h 50"/>
                <a:gd name="T4" fmla="*/ 31 w 54"/>
                <a:gd name="T5" fmla="*/ 9 h 50"/>
                <a:gd name="T6" fmla="*/ 32 w 54"/>
                <a:gd name="T7" fmla="*/ 11 h 50"/>
                <a:gd name="T8" fmla="*/ 34 w 54"/>
                <a:gd name="T9" fmla="*/ 21 h 50"/>
                <a:gd name="T10" fmla="*/ 39 w 54"/>
                <a:gd name="T11" fmla="*/ 30 h 50"/>
                <a:gd name="T12" fmla="*/ 53 w 54"/>
                <a:gd name="T13" fmla="*/ 33 h 50"/>
                <a:gd name="T14" fmla="*/ 51 w 54"/>
                <a:gd name="T15" fmla="*/ 34 h 50"/>
                <a:gd name="T16" fmla="*/ 50 w 54"/>
                <a:gd name="T17" fmla="*/ 36 h 50"/>
                <a:gd name="T18" fmla="*/ 48 w 54"/>
                <a:gd name="T19" fmla="*/ 37 h 50"/>
                <a:gd name="T20" fmla="*/ 47 w 54"/>
                <a:gd name="T21" fmla="*/ 43 h 50"/>
                <a:gd name="T22" fmla="*/ 47 w 54"/>
                <a:gd name="T23" fmla="*/ 45 h 50"/>
                <a:gd name="T24" fmla="*/ 48 w 54"/>
                <a:gd name="T25" fmla="*/ 47 h 50"/>
                <a:gd name="T26" fmla="*/ 48 w 54"/>
                <a:gd name="T27" fmla="*/ 49 h 50"/>
                <a:gd name="T28" fmla="*/ 47 w 54"/>
                <a:gd name="T29" fmla="*/ 49 h 50"/>
                <a:gd name="T30" fmla="*/ 44 w 54"/>
                <a:gd name="T31" fmla="*/ 48 h 50"/>
                <a:gd name="T32" fmla="*/ 43 w 54"/>
                <a:gd name="T33" fmla="*/ 48 h 50"/>
                <a:gd name="T34" fmla="*/ 41 w 54"/>
                <a:gd name="T35" fmla="*/ 47 h 50"/>
                <a:gd name="T36" fmla="*/ 40 w 54"/>
                <a:gd name="T37" fmla="*/ 46 h 50"/>
                <a:gd name="T38" fmla="*/ 38 w 54"/>
                <a:gd name="T39" fmla="*/ 45 h 50"/>
                <a:gd name="T40" fmla="*/ 35 w 54"/>
                <a:gd name="T41" fmla="*/ 43 h 50"/>
                <a:gd name="T42" fmla="*/ 31 w 54"/>
                <a:gd name="T43" fmla="*/ 42 h 50"/>
                <a:gd name="T44" fmla="*/ 27 w 54"/>
                <a:gd name="T45" fmla="*/ 41 h 50"/>
                <a:gd name="T46" fmla="*/ 25 w 54"/>
                <a:gd name="T47" fmla="*/ 39 h 50"/>
                <a:gd name="T48" fmla="*/ 24 w 54"/>
                <a:gd name="T49" fmla="*/ 36 h 50"/>
                <a:gd name="T50" fmla="*/ 25 w 54"/>
                <a:gd name="T51" fmla="*/ 31 h 50"/>
                <a:gd name="T52" fmla="*/ 24 w 54"/>
                <a:gd name="T53" fmla="*/ 30 h 50"/>
                <a:gd name="T54" fmla="*/ 23 w 54"/>
                <a:gd name="T55" fmla="*/ 28 h 50"/>
                <a:gd name="T56" fmla="*/ 21 w 54"/>
                <a:gd name="T57" fmla="*/ 25 h 50"/>
                <a:gd name="T58" fmla="*/ 20 w 54"/>
                <a:gd name="T59" fmla="*/ 21 h 50"/>
                <a:gd name="T60" fmla="*/ 17 w 54"/>
                <a:gd name="T61" fmla="*/ 19 h 50"/>
                <a:gd name="T62" fmla="*/ 14 w 54"/>
                <a:gd name="T63" fmla="*/ 19 h 50"/>
                <a:gd name="T64" fmla="*/ 13 w 54"/>
                <a:gd name="T65" fmla="*/ 18 h 50"/>
                <a:gd name="T66" fmla="*/ 6 w 54"/>
                <a:gd name="T67" fmla="*/ 19 h 50"/>
                <a:gd name="T68" fmla="*/ 4 w 54"/>
                <a:gd name="T69" fmla="*/ 19 h 50"/>
                <a:gd name="T70" fmla="*/ 3 w 54"/>
                <a:gd name="T71" fmla="*/ 18 h 50"/>
                <a:gd name="T72" fmla="*/ 0 w 54"/>
                <a:gd name="T73" fmla="*/ 17 h 50"/>
                <a:gd name="T74" fmla="*/ 0 w 54"/>
                <a:gd name="T75" fmla="*/ 14 h 50"/>
                <a:gd name="T76" fmla="*/ 1 w 54"/>
                <a:gd name="T77" fmla="*/ 12 h 50"/>
                <a:gd name="T78" fmla="*/ 5 w 54"/>
                <a:gd name="T79" fmla="*/ 10 h 50"/>
                <a:gd name="T80" fmla="*/ 7 w 54"/>
                <a:gd name="T81" fmla="*/ 9 h 50"/>
                <a:gd name="T82" fmla="*/ 7 w 54"/>
                <a:gd name="T83" fmla="*/ 7 h 50"/>
                <a:gd name="T84" fmla="*/ 7 w 54"/>
                <a:gd name="T85" fmla="*/ 6 h 50"/>
                <a:gd name="T86" fmla="*/ 7 w 54"/>
                <a:gd name="T87" fmla="*/ 4 h 50"/>
                <a:gd name="T88" fmla="*/ 8 w 54"/>
                <a:gd name="T89" fmla="*/ 3 h 50"/>
                <a:gd name="T90" fmla="*/ 10 w 54"/>
                <a:gd name="T91" fmla="*/ 1 h 50"/>
                <a:gd name="T92" fmla="*/ 14 w 54"/>
                <a:gd name="T93" fmla="*/ 0 h 50"/>
                <a:gd name="T94" fmla="*/ 15 w 54"/>
                <a:gd name="T95" fmla="*/ 3 h 50"/>
                <a:gd name="T96" fmla="*/ 16 w 54"/>
                <a:gd name="T97" fmla="*/ 5 h 50"/>
                <a:gd name="T98" fmla="*/ 17 w 54"/>
                <a:gd name="T99" fmla="*/ 7 h 50"/>
                <a:gd name="T100" fmla="*/ 19 w 54"/>
                <a:gd name="T101" fmla="*/ 4 h 50"/>
                <a:gd name="T102" fmla="*/ 18 w 54"/>
                <a:gd name="T103" fmla="*/ 0 h 50"/>
                <a:gd name="T104" fmla="*/ 21 w 54"/>
                <a:gd name="T105" fmla="*/ 0 h 50"/>
                <a:gd name="T106" fmla="*/ 24 w 54"/>
                <a:gd name="T107" fmla="*/ 0 h 50"/>
                <a:gd name="T108" fmla="*/ 26 w 54"/>
                <a:gd name="T109" fmla="*/ 1 h 50"/>
                <a:gd name="T110" fmla="*/ 28 w 54"/>
                <a:gd name="T111" fmla="*/ 2 h 50"/>
                <a:gd name="T112" fmla="*/ 28 w 54"/>
                <a:gd name="T11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50">
                  <a:moveTo>
                    <a:pt x="28" y="4"/>
                  </a:moveTo>
                  <a:lnTo>
                    <a:pt x="30" y="7"/>
                  </a:lnTo>
                  <a:lnTo>
                    <a:pt x="31" y="9"/>
                  </a:lnTo>
                  <a:lnTo>
                    <a:pt x="32" y="11"/>
                  </a:lnTo>
                  <a:lnTo>
                    <a:pt x="34" y="21"/>
                  </a:lnTo>
                  <a:lnTo>
                    <a:pt x="39" y="30"/>
                  </a:lnTo>
                  <a:lnTo>
                    <a:pt x="53" y="33"/>
                  </a:lnTo>
                  <a:lnTo>
                    <a:pt x="51" y="34"/>
                  </a:lnTo>
                  <a:lnTo>
                    <a:pt x="50" y="36"/>
                  </a:lnTo>
                  <a:lnTo>
                    <a:pt x="48" y="37"/>
                  </a:lnTo>
                  <a:lnTo>
                    <a:pt x="47" y="43"/>
                  </a:lnTo>
                  <a:lnTo>
                    <a:pt x="47" y="45"/>
                  </a:lnTo>
                  <a:lnTo>
                    <a:pt x="48" y="47"/>
                  </a:lnTo>
                  <a:lnTo>
                    <a:pt x="48" y="49"/>
                  </a:lnTo>
                  <a:lnTo>
                    <a:pt x="47" y="49"/>
                  </a:lnTo>
                  <a:lnTo>
                    <a:pt x="44" y="48"/>
                  </a:lnTo>
                  <a:lnTo>
                    <a:pt x="43" y="48"/>
                  </a:lnTo>
                  <a:lnTo>
                    <a:pt x="41" y="47"/>
                  </a:lnTo>
                  <a:lnTo>
                    <a:pt x="40" y="46"/>
                  </a:lnTo>
                  <a:lnTo>
                    <a:pt x="38" y="45"/>
                  </a:lnTo>
                  <a:lnTo>
                    <a:pt x="35" y="43"/>
                  </a:lnTo>
                  <a:lnTo>
                    <a:pt x="31" y="42"/>
                  </a:lnTo>
                  <a:lnTo>
                    <a:pt x="27" y="41"/>
                  </a:lnTo>
                  <a:lnTo>
                    <a:pt x="25" y="39"/>
                  </a:lnTo>
                  <a:lnTo>
                    <a:pt x="24" y="36"/>
                  </a:lnTo>
                  <a:lnTo>
                    <a:pt x="25" y="31"/>
                  </a:lnTo>
                  <a:lnTo>
                    <a:pt x="24" y="30"/>
                  </a:lnTo>
                  <a:lnTo>
                    <a:pt x="23" y="28"/>
                  </a:lnTo>
                  <a:lnTo>
                    <a:pt x="21" y="25"/>
                  </a:lnTo>
                  <a:lnTo>
                    <a:pt x="20" y="21"/>
                  </a:lnTo>
                  <a:lnTo>
                    <a:pt x="17" y="19"/>
                  </a:lnTo>
                  <a:lnTo>
                    <a:pt x="14" y="19"/>
                  </a:lnTo>
                  <a:lnTo>
                    <a:pt x="13" y="18"/>
                  </a:lnTo>
                  <a:lnTo>
                    <a:pt x="6" y="19"/>
                  </a:lnTo>
                  <a:lnTo>
                    <a:pt x="4" y="19"/>
                  </a:lnTo>
                  <a:lnTo>
                    <a:pt x="3" y="18"/>
                  </a:lnTo>
                  <a:lnTo>
                    <a:pt x="0" y="17"/>
                  </a:lnTo>
                  <a:lnTo>
                    <a:pt x="0" y="14"/>
                  </a:lnTo>
                  <a:lnTo>
                    <a:pt x="1" y="12"/>
                  </a:lnTo>
                  <a:lnTo>
                    <a:pt x="5" y="10"/>
                  </a:lnTo>
                  <a:lnTo>
                    <a:pt x="7" y="9"/>
                  </a:lnTo>
                  <a:lnTo>
                    <a:pt x="7" y="7"/>
                  </a:lnTo>
                  <a:lnTo>
                    <a:pt x="7" y="6"/>
                  </a:lnTo>
                  <a:lnTo>
                    <a:pt x="7" y="4"/>
                  </a:lnTo>
                  <a:lnTo>
                    <a:pt x="8" y="3"/>
                  </a:lnTo>
                  <a:lnTo>
                    <a:pt x="10" y="1"/>
                  </a:lnTo>
                  <a:lnTo>
                    <a:pt x="14" y="0"/>
                  </a:lnTo>
                  <a:lnTo>
                    <a:pt x="15" y="3"/>
                  </a:lnTo>
                  <a:lnTo>
                    <a:pt x="16" y="5"/>
                  </a:lnTo>
                  <a:lnTo>
                    <a:pt x="17" y="7"/>
                  </a:lnTo>
                  <a:lnTo>
                    <a:pt x="19" y="4"/>
                  </a:lnTo>
                  <a:lnTo>
                    <a:pt x="18" y="0"/>
                  </a:lnTo>
                  <a:lnTo>
                    <a:pt x="21" y="0"/>
                  </a:lnTo>
                  <a:lnTo>
                    <a:pt x="24" y="0"/>
                  </a:lnTo>
                  <a:lnTo>
                    <a:pt x="26" y="1"/>
                  </a:lnTo>
                  <a:lnTo>
                    <a:pt x="28" y="2"/>
                  </a:lnTo>
                  <a:lnTo>
                    <a:pt x="2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1" name="Freeform 364">
              <a:extLst>
                <a:ext uri="{FF2B5EF4-FFF2-40B4-BE49-F238E27FC236}">
                  <a16:creationId xmlns="" xmlns:a16="http://schemas.microsoft.com/office/drawing/2014/main" id="{EC326712-4095-CAC2-1FED-DFB61DDEC84F}"/>
                </a:ext>
              </a:extLst>
            </p:cNvPr>
            <p:cNvSpPr>
              <a:spLocks noChangeArrowheads="1"/>
            </p:cNvSpPr>
            <p:nvPr/>
          </p:nvSpPr>
          <p:spPr bwMode="auto">
            <a:xfrm>
              <a:off x="12529526" y="9957288"/>
              <a:ext cx="5497" cy="5493"/>
            </a:xfrm>
            <a:custGeom>
              <a:avLst/>
              <a:gdLst>
                <a:gd name="T0" fmla="*/ 5 w 6"/>
                <a:gd name="T1" fmla="*/ 2 h 4"/>
                <a:gd name="T2" fmla="*/ 1 w 6"/>
                <a:gd name="T3" fmla="*/ 3 h 4"/>
                <a:gd name="T4" fmla="*/ 0 w 6"/>
                <a:gd name="T5" fmla="*/ 0 h 4"/>
                <a:gd name="T6" fmla="*/ 3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1" y="3"/>
                  </a:lnTo>
                  <a:lnTo>
                    <a:pt x="0" y="0"/>
                  </a:lnTo>
                  <a:lnTo>
                    <a:pt x="3"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2" name="Freeform 365">
              <a:extLst>
                <a:ext uri="{FF2B5EF4-FFF2-40B4-BE49-F238E27FC236}">
                  <a16:creationId xmlns="" xmlns:a16="http://schemas.microsoft.com/office/drawing/2014/main" id="{6473B7A8-8651-3235-8B63-7EB3C8819FE8}"/>
                </a:ext>
              </a:extLst>
            </p:cNvPr>
            <p:cNvSpPr>
              <a:spLocks noChangeArrowheads="1"/>
            </p:cNvSpPr>
            <p:nvPr/>
          </p:nvSpPr>
          <p:spPr bwMode="auto">
            <a:xfrm>
              <a:off x="13590100" y="9962782"/>
              <a:ext cx="60445" cy="10990"/>
            </a:xfrm>
            <a:custGeom>
              <a:avLst/>
              <a:gdLst>
                <a:gd name="T0" fmla="*/ 0 w 47"/>
                <a:gd name="T1" fmla="*/ 0 h 11"/>
                <a:gd name="T2" fmla="*/ 13 w 47"/>
                <a:gd name="T3" fmla="*/ 2 h 11"/>
                <a:gd name="T4" fmla="*/ 17 w 47"/>
                <a:gd name="T5" fmla="*/ 2 h 11"/>
                <a:gd name="T6" fmla="*/ 24 w 47"/>
                <a:gd name="T7" fmla="*/ 2 h 11"/>
                <a:gd name="T8" fmla="*/ 30 w 47"/>
                <a:gd name="T9" fmla="*/ 4 h 11"/>
                <a:gd name="T10" fmla="*/ 40 w 47"/>
                <a:gd name="T11" fmla="*/ 5 h 11"/>
                <a:gd name="T12" fmla="*/ 43 w 47"/>
                <a:gd name="T13" fmla="*/ 5 h 11"/>
                <a:gd name="T14" fmla="*/ 46 w 47"/>
                <a:gd name="T15" fmla="*/ 7 h 11"/>
                <a:gd name="T16" fmla="*/ 40 w 47"/>
                <a:gd name="T17" fmla="*/ 8 h 11"/>
                <a:gd name="T18" fmla="*/ 37 w 47"/>
                <a:gd name="T19" fmla="*/ 9 h 11"/>
                <a:gd name="T20" fmla="*/ 32 w 47"/>
                <a:gd name="T21" fmla="*/ 10 h 11"/>
                <a:gd name="T22" fmla="*/ 28 w 47"/>
                <a:gd name="T23" fmla="*/ 9 h 11"/>
                <a:gd name="T24" fmla="*/ 25 w 47"/>
                <a:gd name="T25" fmla="*/ 10 h 11"/>
                <a:gd name="T26" fmla="*/ 24 w 47"/>
                <a:gd name="T27" fmla="*/ 8 h 11"/>
                <a:gd name="T28" fmla="*/ 19 w 47"/>
                <a:gd name="T29" fmla="*/ 7 h 11"/>
                <a:gd name="T30" fmla="*/ 13 w 47"/>
                <a:gd name="T31" fmla="*/ 5 h 11"/>
                <a:gd name="T32" fmla="*/ 1 w 47"/>
                <a:gd name="T33" fmla="*/ 2 h 11"/>
                <a:gd name="T34" fmla="*/ 0 w 47"/>
                <a:gd name="T35" fmla="*/ 1 h 11"/>
                <a:gd name="T36" fmla="*/ 0 w 47"/>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
                  <a:moveTo>
                    <a:pt x="0" y="0"/>
                  </a:moveTo>
                  <a:lnTo>
                    <a:pt x="13" y="2"/>
                  </a:lnTo>
                  <a:lnTo>
                    <a:pt x="17" y="2"/>
                  </a:lnTo>
                  <a:lnTo>
                    <a:pt x="24" y="2"/>
                  </a:lnTo>
                  <a:lnTo>
                    <a:pt x="30" y="4"/>
                  </a:lnTo>
                  <a:lnTo>
                    <a:pt x="40" y="5"/>
                  </a:lnTo>
                  <a:lnTo>
                    <a:pt x="43" y="5"/>
                  </a:lnTo>
                  <a:lnTo>
                    <a:pt x="46" y="7"/>
                  </a:lnTo>
                  <a:lnTo>
                    <a:pt x="40" y="8"/>
                  </a:lnTo>
                  <a:lnTo>
                    <a:pt x="37" y="9"/>
                  </a:lnTo>
                  <a:lnTo>
                    <a:pt x="32" y="10"/>
                  </a:lnTo>
                  <a:lnTo>
                    <a:pt x="28" y="9"/>
                  </a:lnTo>
                  <a:lnTo>
                    <a:pt x="25" y="10"/>
                  </a:lnTo>
                  <a:lnTo>
                    <a:pt x="24" y="8"/>
                  </a:lnTo>
                  <a:lnTo>
                    <a:pt x="19" y="7"/>
                  </a:lnTo>
                  <a:lnTo>
                    <a:pt x="13" y="5"/>
                  </a:lnTo>
                  <a:lnTo>
                    <a:pt x="1" y="2"/>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3" name="Freeform 366">
              <a:extLst>
                <a:ext uri="{FF2B5EF4-FFF2-40B4-BE49-F238E27FC236}">
                  <a16:creationId xmlns="" xmlns:a16="http://schemas.microsoft.com/office/drawing/2014/main" id="{27F138B5-19C3-373C-9732-6F3F403C23BB}"/>
                </a:ext>
              </a:extLst>
            </p:cNvPr>
            <p:cNvSpPr>
              <a:spLocks noChangeArrowheads="1"/>
            </p:cNvSpPr>
            <p:nvPr/>
          </p:nvSpPr>
          <p:spPr bwMode="auto">
            <a:xfrm>
              <a:off x="13144988" y="9962782"/>
              <a:ext cx="38468" cy="16487"/>
            </a:xfrm>
            <a:custGeom>
              <a:avLst/>
              <a:gdLst>
                <a:gd name="T0" fmla="*/ 21 w 33"/>
                <a:gd name="T1" fmla="*/ 2 h 12"/>
                <a:gd name="T2" fmla="*/ 24 w 33"/>
                <a:gd name="T3" fmla="*/ 3 h 12"/>
                <a:gd name="T4" fmla="*/ 25 w 33"/>
                <a:gd name="T5" fmla="*/ 3 h 12"/>
                <a:gd name="T6" fmla="*/ 26 w 33"/>
                <a:gd name="T7" fmla="*/ 2 h 12"/>
                <a:gd name="T8" fmla="*/ 27 w 33"/>
                <a:gd name="T9" fmla="*/ 2 h 12"/>
                <a:gd name="T10" fmla="*/ 28 w 33"/>
                <a:gd name="T11" fmla="*/ 2 h 12"/>
                <a:gd name="T12" fmla="*/ 28 w 33"/>
                <a:gd name="T13" fmla="*/ 4 h 12"/>
                <a:gd name="T14" fmla="*/ 30 w 33"/>
                <a:gd name="T15" fmla="*/ 4 h 12"/>
                <a:gd name="T16" fmla="*/ 32 w 33"/>
                <a:gd name="T17" fmla="*/ 5 h 12"/>
                <a:gd name="T18" fmla="*/ 32 w 33"/>
                <a:gd name="T19" fmla="*/ 5 h 12"/>
                <a:gd name="T20" fmla="*/ 32 w 33"/>
                <a:gd name="T21" fmla="*/ 7 h 12"/>
                <a:gd name="T22" fmla="*/ 26 w 33"/>
                <a:gd name="T23" fmla="*/ 8 h 12"/>
                <a:gd name="T24" fmla="*/ 22 w 33"/>
                <a:gd name="T25" fmla="*/ 9 h 12"/>
                <a:gd name="T26" fmla="*/ 17 w 33"/>
                <a:gd name="T27" fmla="*/ 8 h 12"/>
                <a:gd name="T28" fmla="*/ 10 w 33"/>
                <a:gd name="T29" fmla="*/ 10 h 12"/>
                <a:gd name="T30" fmla="*/ 7 w 33"/>
                <a:gd name="T31" fmla="*/ 11 h 12"/>
                <a:gd name="T32" fmla="*/ 4 w 33"/>
                <a:gd name="T33" fmla="*/ 11 h 12"/>
                <a:gd name="T34" fmla="*/ 0 w 33"/>
                <a:gd name="T35" fmla="*/ 6 h 12"/>
                <a:gd name="T36" fmla="*/ 2 w 33"/>
                <a:gd name="T37" fmla="*/ 1 h 12"/>
                <a:gd name="T38" fmla="*/ 4 w 33"/>
                <a:gd name="T39" fmla="*/ 0 h 12"/>
                <a:gd name="T40" fmla="*/ 5 w 33"/>
                <a:gd name="T41" fmla="*/ 0 h 12"/>
                <a:gd name="T42" fmla="*/ 12 w 33"/>
                <a:gd name="T43" fmla="*/ 0 h 12"/>
                <a:gd name="T44" fmla="*/ 21 w 33"/>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12">
                  <a:moveTo>
                    <a:pt x="21" y="2"/>
                  </a:moveTo>
                  <a:lnTo>
                    <a:pt x="24" y="3"/>
                  </a:lnTo>
                  <a:lnTo>
                    <a:pt x="25" y="3"/>
                  </a:lnTo>
                  <a:lnTo>
                    <a:pt x="26" y="2"/>
                  </a:lnTo>
                  <a:lnTo>
                    <a:pt x="27" y="2"/>
                  </a:lnTo>
                  <a:lnTo>
                    <a:pt x="28" y="2"/>
                  </a:lnTo>
                  <a:lnTo>
                    <a:pt x="28" y="4"/>
                  </a:lnTo>
                  <a:lnTo>
                    <a:pt x="30" y="4"/>
                  </a:lnTo>
                  <a:lnTo>
                    <a:pt x="32" y="5"/>
                  </a:lnTo>
                  <a:lnTo>
                    <a:pt x="32" y="5"/>
                  </a:lnTo>
                  <a:lnTo>
                    <a:pt x="32" y="7"/>
                  </a:lnTo>
                  <a:lnTo>
                    <a:pt x="26" y="8"/>
                  </a:lnTo>
                  <a:lnTo>
                    <a:pt x="22" y="9"/>
                  </a:lnTo>
                  <a:lnTo>
                    <a:pt x="17" y="8"/>
                  </a:lnTo>
                  <a:lnTo>
                    <a:pt x="10" y="10"/>
                  </a:lnTo>
                  <a:lnTo>
                    <a:pt x="7" y="11"/>
                  </a:lnTo>
                  <a:lnTo>
                    <a:pt x="4" y="11"/>
                  </a:lnTo>
                  <a:lnTo>
                    <a:pt x="0" y="6"/>
                  </a:lnTo>
                  <a:lnTo>
                    <a:pt x="2" y="1"/>
                  </a:lnTo>
                  <a:lnTo>
                    <a:pt x="4" y="0"/>
                  </a:lnTo>
                  <a:lnTo>
                    <a:pt x="5" y="0"/>
                  </a:lnTo>
                  <a:lnTo>
                    <a:pt x="12" y="0"/>
                  </a:lnTo>
                  <a:lnTo>
                    <a:pt x="2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4" name="Freeform 367">
              <a:extLst>
                <a:ext uri="{FF2B5EF4-FFF2-40B4-BE49-F238E27FC236}">
                  <a16:creationId xmlns="" xmlns:a16="http://schemas.microsoft.com/office/drawing/2014/main" id="{E11DEAC3-01A7-879E-C221-75D0C0086C47}"/>
                </a:ext>
              </a:extLst>
            </p:cNvPr>
            <p:cNvSpPr>
              <a:spLocks noChangeArrowheads="1"/>
            </p:cNvSpPr>
            <p:nvPr/>
          </p:nvSpPr>
          <p:spPr bwMode="auto">
            <a:xfrm>
              <a:off x="13359302" y="9962782"/>
              <a:ext cx="27474" cy="16487"/>
            </a:xfrm>
            <a:custGeom>
              <a:avLst/>
              <a:gdLst>
                <a:gd name="T0" fmla="*/ 19 w 23"/>
                <a:gd name="T1" fmla="*/ 0 h 13"/>
                <a:gd name="T2" fmla="*/ 19 w 23"/>
                <a:gd name="T3" fmla="*/ 2 h 13"/>
                <a:gd name="T4" fmla="*/ 22 w 23"/>
                <a:gd name="T5" fmla="*/ 4 h 13"/>
                <a:gd name="T6" fmla="*/ 21 w 23"/>
                <a:gd name="T7" fmla="*/ 7 h 13"/>
                <a:gd name="T8" fmla="*/ 20 w 23"/>
                <a:gd name="T9" fmla="*/ 7 h 13"/>
                <a:gd name="T10" fmla="*/ 21 w 23"/>
                <a:gd name="T11" fmla="*/ 8 h 13"/>
                <a:gd name="T12" fmla="*/ 21 w 23"/>
                <a:gd name="T13" fmla="*/ 9 h 13"/>
                <a:gd name="T14" fmla="*/ 20 w 23"/>
                <a:gd name="T15" fmla="*/ 10 h 13"/>
                <a:gd name="T16" fmla="*/ 19 w 23"/>
                <a:gd name="T17" fmla="*/ 9 h 13"/>
                <a:gd name="T18" fmla="*/ 17 w 23"/>
                <a:gd name="T19" fmla="*/ 10 h 13"/>
                <a:gd name="T20" fmla="*/ 16 w 23"/>
                <a:gd name="T21" fmla="*/ 12 h 13"/>
                <a:gd name="T22" fmla="*/ 12 w 23"/>
                <a:gd name="T23" fmla="*/ 12 h 13"/>
                <a:gd name="T24" fmla="*/ 11 w 23"/>
                <a:gd name="T25" fmla="*/ 11 h 13"/>
                <a:gd name="T26" fmla="*/ 5 w 23"/>
                <a:gd name="T27" fmla="*/ 10 h 13"/>
                <a:gd name="T28" fmla="*/ 0 w 23"/>
                <a:gd name="T29" fmla="*/ 7 h 13"/>
                <a:gd name="T30" fmla="*/ 0 w 23"/>
                <a:gd name="T31" fmla="*/ 6 h 13"/>
                <a:gd name="T32" fmla="*/ 8 w 23"/>
                <a:gd name="T33" fmla="*/ 2 h 13"/>
                <a:gd name="T34" fmla="*/ 12 w 23"/>
                <a:gd name="T35" fmla="*/ 2 h 13"/>
                <a:gd name="T36" fmla="*/ 15 w 23"/>
                <a:gd name="T37" fmla="*/ 2 h 13"/>
                <a:gd name="T38" fmla="*/ 18 w 23"/>
                <a:gd name="T39" fmla="*/ 1 h 13"/>
                <a:gd name="T40" fmla="*/ 19 w 23"/>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9" y="0"/>
                  </a:moveTo>
                  <a:lnTo>
                    <a:pt x="19" y="2"/>
                  </a:lnTo>
                  <a:lnTo>
                    <a:pt x="22" y="4"/>
                  </a:lnTo>
                  <a:lnTo>
                    <a:pt x="21" y="7"/>
                  </a:lnTo>
                  <a:lnTo>
                    <a:pt x="20" y="7"/>
                  </a:lnTo>
                  <a:lnTo>
                    <a:pt x="21" y="8"/>
                  </a:lnTo>
                  <a:lnTo>
                    <a:pt x="21" y="9"/>
                  </a:lnTo>
                  <a:lnTo>
                    <a:pt x="20" y="10"/>
                  </a:lnTo>
                  <a:lnTo>
                    <a:pt x="19" y="9"/>
                  </a:lnTo>
                  <a:lnTo>
                    <a:pt x="17" y="10"/>
                  </a:lnTo>
                  <a:lnTo>
                    <a:pt x="16" y="12"/>
                  </a:lnTo>
                  <a:lnTo>
                    <a:pt x="12" y="12"/>
                  </a:lnTo>
                  <a:lnTo>
                    <a:pt x="11" y="11"/>
                  </a:lnTo>
                  <a:lnTo>
                    <a:pt x="5" y="10"/>
                  </a:lnTo>
                  <a:lnTo>
                    <a:pt x="0" y="7"/>
                  </a:lnTo>
                  <a:lnTo>
                    <a:pt x="0" y="6"/>
                  </a:lnTo>
                  <a:lnTo>
                    <a:pt x="8" y="2"/>
                  </a:lnTo>
                  <a:lnTo>
                    <a:pt x="12" y="2"/>
                  </a:lnTo>
                  <a:lnTo>
                    <a:pt x="15" y="2"/>
                  </a:lnTo>
                  <a:lnTo>
                    <a:pt x="18" y="1"/>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5" name="Freeform 368">
              <a:extLst>
                <a:ext uri="{FF2B5EF4-FFF2-40B4-BE49-F238E27FC236}">
                  <a16:creationId xmlns="" xmlns:a16="http://schemas.microsoft.com/office/drawing/2014/main" id="{B99C2262-3496-9535-4E0F-8F9A93A3AC06}"/>
                </a:ext>
              </a:extLst>
            </p:cNvPr>
            <p:cNvSpPr>
              <a:spLocks noChangeArrowheads="1"/>
            </p:cNvSpPr>
            <p:nvPr/>
          </p:nvSpPr>
          <p:spPr bwMode="auto">
            <a:xfrm>
              <a:off x="13095533" y="9968279"/>
              <a:ext cx="5493" cy="5493"/>
            </a:xfrm>
            <a:custGeom>
              <a:avLst/>
              <a:gdLst>
                <a:gd name="T0" fmla="*/ 2 w 3"/>
                <a:gd name="T1" fmla="*/ 1 h 5"/>
                <a:gd name="T2" fmla="*/ 0 w 3"/>
                <a:gd name="T3" fmla="*/ 4 h 5"/>
                <a:gd name="T4" fmla="*/ 0 w 3"/>
                <a:gd name="T5" fmla="*/ 2 h 5"/>
                <a:gd name="T6" fmla="*/ 0 w 3"/>
                <a:gd name="T7" fmla="*/ 1 h 5"/>
                <a:gd name="T8" fmla="*/ 1 w 3"/>
                <a:gd name="T9" fmla="*/ 0 h 5"/>
                <a:gd name="T10" fmla="*/ 1 w 3"/>
                <a:gd name="T11" fmla="*/ 0 h 5"/>
                <a:gd name="T12" fmla="*/ 2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1"/>
                  </a:moveTo>
                  <a:lnTo>
                    <a:pt x="0" y="4"/>
                  </a:lnTo>
                  <a:lnTo>
                    <a:pt x="0" y="2"/>
                  </a:lnTo>
                  <a:lnTo>
                    <a:pt x="0"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6" name="Freeform 369">
              <a:extLst>
                <a:ext uri="{FF2B5EF4-FFF2-40B4-BE49-F238E27FC236}">
                  <a16:creationId xmlns="" xmlns:a16="http://schemas.microsoft.com/office/drawing/2014/main" id="{B7368D10-3F42-2EF6-E369-8B3F22005679}"/>
                </a:ext>
              </a:extLst>
            </p:cNvPr>
            <p:cNvSpPr>
              <a:spLocks noChangeArrowheads="1"/>
            </p:cNvSpPr>
            <p:nvPr/>
          </p:nvSpPr>
          <p:spPr bwMode="auto">
            <a:xfrm>
              <a:off x="13188949" y="9968279"/>
              <a:ext cx="38468" cy="5493"/>
            </a:xfrm>
            <a:custGeom>
              <a:avLst/>
              <a:gdLst>
                <a:gd name="T0" fmla="*/ 20 w 31"/>
                <a:gd name="T1" fmla="*/ 0 h 5"/>
                <a:gd name="T2" fmla="*/ 30 w 31"/>
                <a:gd name="T3" fmla="*/ 0 h 5"/>
                <a:gd name="T4" fmla="*/ 29 w 31"/>
                <a:gd name="T5" fmla="*/ 1 h 5"/>
                <a:gd name="T6" fmla="*/ 18 w 31"/>
                <a:gd name="T7" fmla="*/ 3 h 5"/>
                <a:gd name="T8" fmla="*/ 15 w 31"/>
                <a:gd name="T9" fmla="*/ 3 h 5"/>
                <a:gd name="T10" fmla="*/ 3 w 31"/>
                <a:gd name="T11" fmla="*/ 4 h 5"/>
                <a:gd name="T12" fmla="*/ 2 w 31"/>
                <a:gd name="T13" fmla="*/ 4 h 5"/>
                <a:gd name="T14" fmla="*/ 1 w 31"/>
                <a:gd name="T15" fmla="*/ 2 h 5"/>
                <a:gd name="T16" fmla="*/ 0 w 31"/>
                <a:gd name="T17" fmla="*/ 1 h 5"/>
                <a:gd name="T18" fmla="*/ 2 w 31"/>
                <a:gd name="T19" fmla="*/ 0 h 5"/>
                <a:gd name="T20" fmla="*/ 4 w 31"/>
                <a:gd name="T21" fmla="*/ 0 h 5"/>
                <a:gd name="T22" fmla="*/ 11 w 31"/>
                <a:gd name="T23" fmla="*/ 0 h 5"/>
                <a:gd name="T24" fmla="*/ 20 w 3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
                  <a:moveTo>
                    <a:pt x="20" y="0"/>
                  </a:moveTo>
                  <a:lnTo>
                    <a:pt x="30" y="0"/>
                  </a:lnTo>
                  <a:lnTo>
                    <a:pt x="29" y="1"/>
                  </a:lnTo>
                  <a:lnTo>
                    <a:pt x="18" y="3"/>
                  </a:lnTo>
                  <a:lnTo>
                    <a:pt x="15" y="3"/>
                  </a:lnTo>
                  <a:lnTo>
                    <a:pt x="3" y="4"/>
                  </a:lnTo>
                  <a:lnTo>
                    <a:pt x="2" y="4"/>
                  </a:lnTo>
                  <a:lnTo>
                    <a:pt x="1" y="2"/>
                  </a:lnTo>
                  <a:lnTo>
                    <a:pt x="0" y="1"/>
                  </a:lnTo>
                  <a:lnTo>
                    <a:pt x="2" y="0"/>
                  </a:lnTo>
                  <a:lnTo>
                    <a:pt x="4" y="0"/>
                  </a:lnTo>
                  <a:lnTo>
                    <a:pt x="11" y="0"/>
                  </a:lnTo>
                  <a:lnTo>
                    <a:pt x="2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7" name="Freeform 370">
              <a:extLst>
                <a:ext uri="{FF2B5EF4-FFF2-40B4-BE49-F238E27FC236}">
                  <a16:creationId xmlns="" xmlns:a16="http://schemas.microsoft.com/office/drawing/2014/main" id="{2CEEBDBA-77E5-D3FF-CCE3-68B7496EF828}"/>
                </a:ext>
              </a:extLst>
            </p:cNvPr>
            <p:cNvSpPr>
              <a:spLocks noChangeArrowheads="1"/>
            </p:cNvSpPr>
            <p:nvPr/>
          </p:nvSpPr>
          <p:spPr bwMode="auto">
            <a:xfrm>
              <a:off x="13123007" y="9973772"/>
              <a:ext cx="5497" cy="5497"/>
            </a:xfrm>
            <a:custGeom>
              <a:avLst/>
              <a:gdLst>
                <a:gd name="T0" fmla="*/ 2 w 4"/>
                <a:gd name="T1" fmla="*/ 3 h 5"/>
                <a:gd name="T2" fmla="*/ 3 w 4"/>
                <a:gd name="T3" fmla="*/ 4 h 5"/>
                <a:gd name="T4" fmla="*/ 1 w 4"/>
                <a:gd name="T5" fmla="*/ 4 h 5"/>
                <a:gd name="T6" fmla="*/ 0 w 4"/>
                <a:gd name="T7" fmla="*/ 1 h 5"/>
                <a:gd name="T8" fmla="*/ 0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3" y="4"/>
                  </a:lnTo>
                  <a:lnTo>
                    <a:pt x="1" y="4"/>
                  </a:lnTo>
                  <a:lnTo>
                    <a:pt x="0" y="1"/>
                  </a:lnTo>
                  <a:lnTo>
                    <a:pt x="0"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8" name="Freeform 371">
              <a:extLst>
                <a:ext uri="{FF2B5EF4-FFF2-40B4-BE49-F238E27FC236}">
                  <a16:creationId xmlns="" xmlns:a16="http://schemas.microsoft.com/office/drawing/2014/main" id="{C7BC866C-CAD8-D124-6504-6D0AC000E94F}"/>
                </a:ext>
              </a:extLst>
            </p:cNvPr>
            <p:cNvSpPr>
              <a:spLocks noChangeArrowheads="1"/>
            </p:cNvSpPr>
            <p:nvPr/>
          </p:nvSpPr>
          <p:spPr bwMode="auto">
            <a:xfrm>
              <a:off x="13205437" y="9973772"/>
              <a:ext cx="10990" cy="21981"/>
            </a:xfrm>
            <a:custGeom>
              <a:avLst/>
              <a:gdLst>
                <a:gd name="T0" fmla="*/ 7 w 8"/>
                <a:gd name="T1" fmla="*/ 16 h 17"/>
                <a:gd name="T2" fmla="*/ 6 w 8"/>
                <a:gd name="T3" fmla="*/ 16 h 17"/>
                <a:gd name="T4" fmla="*/ 4 w 8"/>
                <a:gd name="T5" fmla="*/ 14 h 17"/>
                <a:gd name="T6" fmla="*/ 3 w 8"/>
                <a:gd name="T7" fmla="*/ 9 h 17"/>
                <a:gd name="T8" fmla="*/ 2 w 8"/>
                <a:gd name="T9" fmla="*/ 8 h 17"/>
                <a:gd name="T10" fmla="*/ 0 w 8"/>
                <a:gd name="T11" fmla="*/ 3 h 17"/>
                <a:gd name="T12" fmla="*/ 1 w 8"/>
                <a:gd name="T13" fmla="*/ 2 h 17"/>
                <a:gd name="T14" fmla="*/ 2 w 8"/>
                <a:gd name="T15" fmla="*/ 0 h 17"/>
                <a:gd name="T16" fmla="*/ 3 w 8"/>
                <a:gd name="T17" fmla="*/ 0 h 17"/>
                <a:gd name="T18" fmla="*/ 5 w 8"/>
                <a:gd name="T19" fmla="*/ 1 h 17"/>
                <a:gd name="T20" fmla="*/ 4 w 8"/>
                <a:gd name="T21" fmla="*/ 6 h 17"/>
                <a:gd name="T22" fmla="*/ 7 w 8"/>
                <a:gd name="T23" fmla="*/ 12 h 17"/>
                <a:gd name="T24" fmla="*/ 7 w 8"/>
                <a:gd name="T2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7" y="16"/>
                  </a:moveTo>
                  <a:lnTo>
                    <a:pt x="6" y="16"/>
                  </a:lnTo>
                  <a:lnTo>
                    <a:pt x="4" y="14"/>
                  </a:lnTo>
                  <a:lnTo>
                    <a:pt x="3" y="9"/>
                  </a:lnTo>
                  <a:lnTo>
                    <a:pt x="2" y="8"/>
                  </a:lnTo>
                  <a:lnTo>
                    <a:pt x="0" y="3"/>
                  </a:lnTo>
                  <a:lnTo>
                    <a:pt x="1" y="2"/>
                  </a:lnTo>
                  <a:lnTo>
                    <a:pt x="2" y="0"/>
                  </a:lnTo>
                  <a:lnTo>
                    <a:pt x="3" y="0"/>
                  </a:lnTo>
                  <a:lnTo>
                    <a:pt x="5" y="1"/>
                  </a:lnTo>
                  <a:lnTo>
                    <a:pt x="4" y="6"/>
                  </a:lnTo>
                  <a:lnTo>
                    <a:pt x="7" y="12"/>
                  </a:lnTo>
                  <a:lnTo>
                    <a:pt x="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9" name="Freeform 372">
              <a:extLst>
                <a:ext uri="{FF2B5EF4-FFF2-40B4-BE49-F238E27FC236}">
                  <a16:creationId xmlns="" xmlns:a16="http://schemas.microsoft.com/office/drawing/2014/main" id="{FB7856E5-1A7B-8361-564E-B4F55E92A861}"/>
                </a:ext>
              </a:extLst>
            </p:cNvPr>
            <p:cNvSpPr>
              <a:spLocks noChangeArrowheads="1"/>
            </p:cNvSpPr>
            <p:nvPr/>
          </p:nvSpPr>
          <p:spPr bwMode="auto">
            <a:xfrm>
              <a:off x="12166843" y="9979269"/>
              <a:ext cx="10990" cy="16484"/>
            </a:xfrm>
            <a:custGeom>
              <a:avLst/>
              <a:gdLst>
                <a:gd name="T0" fmla="*/ 10 w 11"/>
                <a:gd name="T1" fmla="*/ 11 h 13"/>
                <a:gd name="T2" fmla="*/ 10 w 11"/>
                <a:gd name="T3" fmla="*/ 12 h 13"/>
                <a:gd name="T4" fmla="*/ 5 w 11"/>
                <a:gd name="T5" fmla="*/ 9 h 13"/>
                <a:gd name="T6" fmla="*/ 2 w 11"/>
                <a:gd name="T7" fmla="*/ 8 h 13"/>
                <a:gd name="T8" fmla="*/ 0 w 11"/>
                <a:gd name="T9" fmla="*/ 5 h 13"/>
                <a:gd name="T10" fmla="*/ 1 w 11"/>
                <a:gd name="T11" fmla="*/ 4 h 13"/>
                <a:gd name="T12" fmla="*/ 1 w 11"/>
                <a:gd name="T13" fmla="*/ 2 h 13"/>
                <a:gd name="T14" fmla="*/ 1 w 11"/>
                <a:gd name="T15" fmla="*/ 1 h 13"/>
                <a:gd name="T16" fmla="*/ 3 w 11"/>
                <a:gd name="T17" fmla="*/ 0 h 13"/>
                <a:gd name="T18" fmla="*/ 5 w 11"/>
                <a:gd name="T19" fmla="*/ 2 h 13"/>
                <a:gd name="T20" fmla="*/ 7 w 11"/>
                <a:gd name="T21" fmla="*/ 6 h 13"/>
                <a:gd name="T22" fmla="*/ 9 w 11"/>
                <a:gd name="T23" fmla="*/ 9 h 13"/>
                <a:gd name="T24" fmla="*/ 10 w 11"/>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11"/>
                  </a:moveTo>
                  <a:lnTo>
                    <a:pt x="10" y="12"/>
                  </a:lnTo>
                  <a:lnTo>
                    <a:pt x="5" y="9"/>
                  </a:lnTo>
                  <a:lnTo>
                    <a:pt x="2" y="8"/>
                  </a:lnTo>
                  <a:lnTo>
                    <a:pt x="0" y="5"/>
                  </a:lnTo>
                  <a:lnTo>
                    <a:pt x="1" y="4"/>
                  </a:lnTo>
                  <a:lnTo>
                    <a:pt x="1" y="2"/>
                  </a:lnTo>
                  <a:lnTo>
                    <a:pt x="1" y="1"/>
                  </a:lnTo>
                  <a:lnTo>
                    <a:pt x="3" y="0"/>
                  </a:lnTo>
                  <a:lnTo>
                    <a:pt x="5" y="2"/>
                  </a:lnTo>
                  <a:lnTo>
                    <a:pt x="7" y="6"/>
                  </a:lnTo>
                  <a:lnTo>
                    <a:pt x="9" y="9"/>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0" name="Freeform 373">
              <a:extLst>
                <a:ext uri="{FF2B5EF4-FFF2-40B4-BE49-F238E27FC236}">
                  <a16:creationId xmlns="" xmlns:a16="http://schemas.microsoft.com/office/drawing/2014/main" id="{34ABCEE1-A359-F224-52B2-6BFA81923F45}"/>
                </a:ext>
              </a:extLst>
            </p:cNvPr>
            <p:cNvSpPr>
              <a:spLocks noChangeArrowheads="1"/>
            </p:cNvSpPr>
            <p:nvPr/>
          </p:nvSpPr>
          <p:spPr bwMode="auto">
            <a:xfrm>
              <a:off x="13546139" y="9979269"/>
              <a:ext cx="5493" cy="5493"/>
            </a:xfrm>
            <a:custGeom>
              <a:avLst/>
              <a:gdLst>
                <a:gd name="T0" fmla="*/ 1 w 4"/>
                <a:gd name="T1" fmla="*/ 3 h 5"/>
                <a:gd name="T2" fmla="*/ 1 w 4"/>
                <a:gd name="T3" fmla="*/ 4 h 5"/>
                <a:gd name="T4" fmla="*/ 0 w 4"/>
                <a:gd name="T5" fmla="*/ 2 h 5"/>
                <a:gd name="T6" fmla="*/ 1 w 4"/>
                <a:gd name="T7" fmla="*/ 0 h 5"/>
                <a:gd name="T8" fmla="*/ 1 w 4"/>
                <a:gd name="T9" fmla="*/ 0 h 5"/>
                <a:gd name="T10" fmla="*/ 2 w 4"/>
                <a:gd name="T11" fmla="*/ 0 h 5"/>
                <a:gd name="T12" fmla="*/ 3 w 4"/>
                <a:gd name="T13" fmla="*/ 1 h 5"/>
                <a:gd name="T14" fmla="*/ 1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3"/>
                  </a:moveTo>
                  <a:lnTo>
                    <a:pt x="1" y="4"/>
                  </a:lnTo>
                  <a:lnTo>
                    <a:pt x="0" y="2"/>
                  </a:lnTo>
                  <a:lnTo>
                    <a:pt x="1" y="0"/>
                  </a:lnTo>
                  <a:lnTo>
                    <a:pt x="1" y="0"/>
                  </a:lnTo>
                  <a:lnTo>
                    <a:pt x="2" y="0"/>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1" name="Freeform 374">
              <a:extLst>
                <a:ext uri="{FF2B5EF4-FFF2-40B4-BE49-F238E27FC236}">
                  <a16:creationId xmlns="" xmlns:a16="http://schemas.microsoft.com/office/drawing/2014/main" id="{CDB2B5F7-9B65-EDE3-21FB-5AF94E9D0560}"/>
                </a:ext>
              </a:extLst>
            </p:cNvPr>
            <p:cNvSpPr>
              <a:spLocks noChangeArrowheads="1"/>
            </p:cNvSpPr>
            <p:nvPr/>
          </p:nvSpPr>
          <p:spPr bwMode="auto">
            <a:xfrm>
              <a:off x="12183331" y="9995753"/>
              <a:ext cx="10990" cy="10990"/>
            </a:xfrm>
            <a:custGeom>
              <a:avLst/>
              <a:gdLst>
                <a:gd name="T0" fmla="*/ 7 w 8"/>
                <a:gd name="T1" fmla="*/ 8 h 11"/>
                <a:gd name="T2" fmla="*/ 5 w 8"/>
                <a:gd name="T3" fmla="*/ 10 h 11"/>
                <a:gd name="T4" fmla="*/ 1 w 8"/>
                <a:gd name="T5" fmla="*/ 10 h 11"/>
                <a:gd name="T6" fmla="*/ 1 w 8"/>
                <a:gd name="T7" fmla="*/ 8 h 11"/>
                <a:gd name="T8" fmla="*/ 1 w 8"/>
                <a:gd name="T9" fmla="*/ 5 h 11"/>
                <a:gd name="T10" fmla="*/ 0 w 8"/>
                <a:gd name="T11" fmla="*/ 3 h 11"/>
                <a:gd name="T12" fmla="*/ 0 w 8"/>
                <a:gd name="T13" fmla="*/ 3 h 11"/>
                <a:gd name="T14" fmla="*/ 1 w 8"/>
                <a:gd name="T15" fmla="*/ 1 h 11"/>
                <a:gd name="T16" fmla="*/ 1 w 8"/>
                <a:gd name="T17" fmla="*/ 0 h 11"/>
                <a:gd name="T18" fmla="*/ 7 w 8"/>
                <a:gd name="T19" fmla="*/ 6 h 11"/>
                <a:gd name="T20" fmla="*/ 7 w 8"/>
                <a:gd name="T2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7" y="8"/>
                  </a:moveTo>
                  <a:lnTo>
                    <a:pt x="5" y="10"/>
                  </a:lnTo>
                  <a:lnTo>
                    <a:pt x="1" y="10"/>
                  </a:lnTo>
                  <a:lnTo>
                    <a:pt x="1" y="8"/>
                  </a:lnTo>
                  <a:lnTo>
                    <a:pt x="1" y="5"/>
                  </a:lnTo>
                  <a:lnTo>
                    <a:pt x="0" y="3"/>
                  </a:lnTo>
                  <a:lnTo>
                    <a:pt x="0" y="3"/>
                  </a:lnTo>
                  <a:lnTo>
                    <a:pt x="1" y="1"/>
                  </a:lnTo>
                  <a:lnTo>
                    <a:pt x="1" y="0"/>
                  </a:lnTo>
                  <a:lnTo>
                    <a:pt x="7" y="6"/>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2" name="Freeform 375">
              <a:extLst>
                <a:ext uri="{FF2B5EF4-FFF2-40B4-BE49-F238E27FC236}">
                  <a16:creationId xmlns="" xmlns:a16="http://schemas.microsoft.com/office/drawing/2014/main" id="{1125AEA8-DBBD-BBD3-A094-7DFDF3996069}"/>
                </a:ext>
              </a:extLst>
            </p:cNvPr>
            <p:cNvSpPr>
              <a:spLocks noChangeArrowheads="1"/>
            </p:cNvSpPr>
            <p:nvPr/>
          </p:nvSpPr>
          <p:spPr bwMode="auto">
            <a:xfrm>
              <a:off x="12480071" y="10001250"/>
              <a:ext cx="27474" cy="27474"/>
            </a:xfrm>
            <a:custGeom>
              <a:avLst/>
              <a:gdLst>
                <a:gd name="T0" fmla="*/ 20 w 24"/>
                <a:gd name="T1" fmla="*/ 15 h 23"/>
                <a:gd name="T2" fmla="*/ 20 w 24"/>
                <a:gd name="T3" fmla="*/ 18 h 23"/>
                <a:gd name="T4" fmla="*/ 19 w 24"/>
                <a:gd name="T5" fmla="*/ 20 h 23"/>
                <a:gd name="T6" fmla="*/ 16 w 24"/>
                <a:gd name="T7" fmla="*/ 21 h 23"/>
                <a:gd name="T8" fmla="*/ 16 w 24"/>
                <a:gd name="T9" fmla="*/ 22 h 23"/>
                <a:gd name="T10" fmla="*/ 13 w 24"/>
                <a:gd name="T11" fmla="*/ 22 h 23"/>
                <a:gd name="T12" fmla="*/ 12 w 24"/>
                <a:gd name="T13" fmla="*/ 20 h 23"/>
                <a:gd name="T14" fmla="*/ 12 w 24"/>
                <a:gd name="T15" fmla="*/ 19 h 23"/>
                <a:gd name="T16" fmla="*/ 9 w 24"/>
                <a:gd name="T17" fmla="*/ 17 h 23"/>
                <a:gd name="T18" fmla="*/ 8 w 24"/>
                <a:gd name="T19" fmla="*/ 17 h 23"/>
                <a:gd name="T20" fmla="*/ 8 w 24"/>
                <a:gd name="T21" fmla="*/ 20 h 23"/>
                <a:gd name="T22" fmla="*/ 3 w 24"/>
                <a:gd name="T23" fmla="*/ 21 h 23"/>
                <a:gd name="T24" fmla="*/ 1 w 24"/>
                <a:gd name="T25" fmla="*/ 21 h 23"/>
                <a:gd name="T26" fmla="*/ 2 w 24"/>
                <a:gd name="T27" fmla="*/ 19 h 23"/>
                <a:gd name="T28" fmla="*/ 1 w 24"/>
                <a:gd name="T29" fmla="*/ 16 h 23"/>
                <a:gd name="T30" fmla="*/ 1 w 24"/>
                <a:gd name="T31" fmla="*/ 14 h 23"/>
                <a:gd name="T32" fmla="*/ 0 w 24"/>
                <a:gd name="T33" fmla="*/ 13 h 23"/>
                <a:gd name="T34" fmla="*/ 0 w 24"/>
                <a:gd name="T35" fmla="*/ 12 h 23"/>
                <a:gd name="T36" fmla="*/ 1 w 24"/>
                <a:gd name="T37" fmla="*/ 10 h 23"/>
                <a:gd name="T38" fmla="*/ 1 w 24"/>
                <a:gd name="T39" fmla="*/ 9 h 23"/>
                <a:gd name="T40" fmla="*/ 2 w 24"/>
                <a:gd name="T41" fmla="*/ 6 h 23"/>
                <a:gd name="T42" fmla="*/ 3 w 24"/>
                <a:gd name="T43" fmla="*/ 1 h 23"/>
                <a:gd name="T44" fmla="*/ 9 w 24"/>
                <a:gd name="T45" fmla="*/ 0 h 23"/>
                <a:gd name="T46" fmla="*/ 9 w 24"/>
                <a:gd name="T47" fmla="*/ 0 h 23"/>
                <a:gd name="T48" fmla="*/ 16 w 24"/>
                <a:gd name="T49" fmla="*/ 2 h 23"/>
                <a:gd name="T50" fmla="*/ 20 w 24"/>
                <a:gd name="T51" fmla="*/ 5 h 23"/>
                <a:gd name="T52" fmla="*/ 23 w 24"/>
                <a:gd name="T53" fmla="*/ 9 h 23"/>
                <a:gd name="T54" fmla="*/ 20 w 24"/>
                <a:gd name="T5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3">
                  <a:moveTo>
                    <a:pt x="20" y="15"/>
                  </a:moveTo>
                  <a:lnTo>
                    <a:pt x="20" y="18"/>
                  </a:lnTo>
                  <a:lnTo>
                    <a:pt x="19" y="20"/>
                  </a:lnTo>
                  <a:lnTo>
                    <a:pt x="16" y="21"/>
                  </a:lnTo>
                  <a:lnTo>
                    <a:pt x="16" y="22"/>
                  </a:lnTo>
                  <a:lnTo>
                    <a:pt x="13" y="22"/>
                  </a:lnTo>
                  <a:lnTo>
                    <a:pt x="12" y="20"/>
                  </a:lnTo>
                  <a:lnTo>
                    <a:pt x="12" y="19"/>
                  </a:lnTo>
                  <a:lnTo>
                    <a:pt x="9" y="17"/>
                  </a:lnTo>
                  <a:lnTo>
                    <a:pt x="8" y="17"/>
                  </a:lnTo>
                  <a:lnTo>
                    <a:pt x="8" y="20"/>
                  </a:lnTo>
                  <a:lnTo>
                    <a:pt x="3" y="21"/>
                  </a:lnTo>
                  <a:lnTo>
                    <a:pt x="1" y="21"/>
                  </a:lnTo>
                  <a:lnTo>
                    <a:pt x="2" y="19"/>
                  </a:lnTo>
                  <a:lnTo>
                    <a:pt x="1" y="16"/>
                  </a:lnTo>
                  <a:lnTo>
                    <a:pt x="1" y="14"/>
                  </a:lnTo>
                  <a:lnTo>
                    <a:pt x="0" y="13"/>
                  </a:lnTo>
                  <a:lnTo>
                    <a:pt x="0" y="12"/>
                  </a:lnTo>
                  <a:lnTo>
                    <a:pt x="1" y="10"/>
                  </a:lnTo>
                  <a:lnTo>
                    <a:pt x="1" y="9"/>
                  </a:lnTo>
                  <a:lnTo>
                    <a:pt x="2" y="6"/>
                  </a:lnTo>
                  <a:lnTo>
                    <a:pt x="3" y="1"/>
                  </a:lnTo>
                  <a:lnTo>
                    <a:pt x="9" y="0"/>
                  </a:lnTo>
                  <a:lnTo>
                    <a:pt x="9" y="0"/>
                  </a:lnTo>
                  <a:lnTo>
                    <a:pt x="16" y="2"/>
                  </a:lnTo>
                  <a:lnTo>
                    <a:pt x="20" y="5"/>
                  </a:lnTo>
                  <a:lnTo>
                    <a:pt x="23" y="9"/>
                  </a:lnTo>
                  <a:lnTo>
                    <a:pt x="2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3" name="Freeform 376">
              <a:extLst>
                <a:ext uri="{FF2B5EF4-FFF2-40B4-BE49-F238E27FC236}">
                  <a16:creationId xmlns="" xmlns:a16="http://schemas.microsoft.com/office/drawing/2014/main" id="{F32E2AFB-50A9-163B-8260-CBE3B14D1B96}"/>
                </a:ext>
              </a:extLst>
            </p:cNvPr>
            <p:cNvSpPr>
              <a:spLocks noChangeArrowheads="1"/>
            </p:cNvSpPr>
            <p:nvPr/>
          </p:nvSpPr>
          <p:spPr bwMode="auto">
            <a:xfrm>
              <a:off x="12188824" y="10006743"/>
              <a:ext cx="10990" cy="21981"/>
            </a:xfrm>
            <a:custGeom>
              <a:avLst/>
              <a:gdLst>
                <a:gd name="T0" fmla="*/ 8 w 10"/>
                <a:gd name="T1" fmla="*/ 13 h 18"/>
                <a:gd name="T2" fmla="*/ 9 w 10"/>
                <a:gd name="T3" fmla="*/ 17 h 18"/>
                <a:gd name="T4" fmla="*/ 5 w 10"/>
                <a:gd name="T5" fmla="*/ 14 h 18"/>
                <a:gd name="T6" fmla="*/ 5 w 10"/>
                <a:gd name="T7" fmla="*/ 12 h 18"/>
                <a:gd name="T8" fmla="*/ 5 w 10"/>
                <a:gd name="T9" fmla="*/ 10 h 18"/>
                <a:gd name="T10" fmla="*/ 2 w 10"/>
                <a:gd name="T11" fmla="*/ 8 h 18"/>
                <a:gd name="T12" fmla="*/ 0 w 10"/>
                <a:gd name="T13" fmla="*/ 7 h 18"/>
                <a:gd name="T14" fmla="*/ 0 w 10"/>
                <a:gd name="T15" fmla="*/ 1 h 18"/>
                <a:gd name="T16" fmla="*/ 0 w 10"/>
                <a:gd name="T17" fmla="*/ 0 h 18"/>
                <a:gd name="T18" fmla="*/ 1 w 10"/>
                <a:gd name="T19" fmla="*/ 0 h 18"/>
                <a:gd name="T20" fmla="*/ 8 w 10"/>
                <a:gd name="T21" fmla="*/ 7 h 18"/>
                <a:gd name="T22" fmla="*/ 9 w 10"/>
                <a:gd name="T23" fmla="*/ 8 h 18"/>
                <a:gd name="T24" fmla="*/ 9 w 10"/>
                <a:gd name="T25" fmla="*/ 10 h 18"/>
                <a:gd name="T26" fmla="*/ 8 w 10"/>
                <a:gd name="T27" fmla="*/ 12 h 18"/>
                <a:gd name="T28" fmla="*/ 8 w 10"/>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8" y="13"/>
                  </a:moveTo>
                  <a:lnTo>
                    <a:pt x="9" y="17"/>
                  </a:lnTo>
                  <a:lnTo>
                    <a:pt x="5" y="14"/>
                  </a:lnTo>
                  <a:lnTo>
                    <a:pt x="5" y="12"/>
                  </a:lnTo>
                  <a:lnTo>
                    <a:pt x="5" y="10"/>
                  </a:lnTo>
                  <a:lnTo>
                    <a:pt x="2" y="8"/>
                  </a:lnTo>
                  <a:lnTo>
                    <a:pt x="0" y="7"/>
                  </a:lnTo>
                  <a:lnTo>
                    <a:pt x="0" y="1"/>
                  </a:lnTo>
                  <a:lnTo>
                    <a:pt x="0" y="0"/>
                  </a:lnTo>
                  <a:lnTo>
                    <a:pt x="1" y="0"/>
                  </a:lnTo>
                  <a:lnTo>
                    <a:pt x="8" y="7"/>
                  </a:lnTo>
                  <a:lnTo>
                    <a:pt x="9" y="8"/>
                  </a:lnTo>
                  <a:lnTo>
                    <a:pt x="9" y="10"/>
                  </a:lnTo>
                  <a:lnTo>
                    <a:pt x="8" y="12"/>
                  </a:lnTo>
                  <a:lnTo>
                    <a:pt x="8"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4" name="Freeform 378">
              <a:extLst>
                <a:ext uri="{FF2B5EF4-FFF2-40B4-BE49-F238E27FC236}">
                  <a16:creationId xmlns="" xmlns:a16="http://schemas.microsoft.com/office/drawing/2014/main" id="{AA6686E8-3CE2-8B48-38C4-56CD4C60B621}"/>
                </a:ext>
              </a:extLst>
            </p:cNvPr>
            <p:cNvSpPr>
              <a:spLocks noChangeArrowheads="1"/>
            </p:cNvSpPr>
            <p:nvPr/>
          </p:nvSpPr>
          <p:spPr bwMode="auto">
            <a:xfrm>
              <a:off x="12474574" y="10012240"/>
              <a:ext cx="5497" cy="5493"/>
            </a:xfrm>
            <a:custGeom>
              <a:avLst/>
              <a:gdLst>
                <a:gd name="T0" fmla="*/ 2 w 4"/>
                <a:gd name="T1" fmla="*/ 1 h 3"/>
                <a:gd name="T2" fmla="*/ 0 w 4"/>
                <a:gd name="T3" fmla="*/ 2 h 3"/>
                <a:gd name="T4" fmla="*/ 0 w 4"/>
                <a:gd name="T5" fmla="*/ 1 h 3"/>
                <a:gd name="T6" fmla="*/ 0 w 4"/>
                <a:gd name="T7" fmla="*/ 1 h 3"/>
                <a:gd name="T8" fmla="*/ 0 w 4"/>
                <a:gd name="T9" fmla="*/ 0 h 3"/>
                <a:gd name="T10" fmla="*/ 2 w 4"/>
                <a:gd name="T11" fmla="*/ 0 h 3"/>
                <a:gd name="T12" fmla="*/ 3 w 4"/>
                <a:gd name="T13" fmla="*/ 0 h 3"/>
                <a:gd name="T14" fmla="*/ 2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1"/>
                  </a:moveTo>
                  <a:lnTo>
                    <a:pt x="0" y="2"/>
                  </a:lnTo>
                  <a:lnTo>
                    <a:pt x="0" y="1"/>
                  </a:lnTo>
                  <a:lnTo>
                    <a:pt x="0" y="1"/>
                  </a:lnTo>
                  <a:lnTo>
                    <a:pt x="0" y="0"/>
                  </a:lnTo>
                  <a:lnTo>
                    <a:pt x="2" y="0"/>
                  </a:lnTo>
                  <a:lnTo>
                    <a:pt x="3"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5" name="Freeform 379">
              <a:extLst>
                <a:ext uri="{FF2B5EF4-FFF2-40B4-BE49-F238E27FC236}">
                  <a16:creationId xmlns="" xmlns:a16="http://schemas.microsoft.com/office/drawing/2014/main" id="{9B8219AF-76BE-DC71-3D98-E8CDD7168EDD}"/>
                </a:ext>
              </a:extLst>
            </p:cNvPr>
            <p:cNvSpPr>
              <a:spLocks noChangeArrowheads="1"/>
            </p:cNvSpPr>
            <p:nvPr/>
          </p:nvSpPr>
          <p:spPr bwMode="auto">
            <a:xfrm>
              <a:off x="12447100" y="10012240"/>
              <a:ext cx="5493" cy="5493"/>
            </a:xfrm>
            <a:custGeom>
              <a:avLst/>
              <a:gdLst>
                <a:gd name="T0" fmla="*/ 4 w 6"/>
                <a:gd name="T1" fmla="*/ 4 h 6"/>
                <a:gd name="T2" fmla="*/ 3 w 6"/>
                <a:gd name="T3" fmla="*/ 5 h 6"/>
                <a:gd name="T4" fmla="*/ 2 w 6"/>
                <a:gd name="T5" fmla="*/ 4 h 6"/>
                <a:gd name="T6" fmla="*/ 1 w 6"/>
                <a:gd name="T7" fmla="*/ 4 h 6"/>
                <a:gd name="T8" fmla="*/ 0 w 6"/>
                <a:gd name="T9" fmla="*/ 2 h 6"/>
                <a:gd name="T10" fmla="*/ 0 w 6"/>
                <a:gd name="T11" fmla="*/ 2 h 6"/>
                <a:gd name="T12" fmla="*/ 1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3" y="5"/>
                  </a:lnTo>
                  <a:lnTo>
                    <a:pt x="2" y="4"/>
                  </a:lnTo>
                  <a:lnTo>
                    <a:pt x="1" y="4"/>
                  </a:lnTo>
                  <a:lnTo>
                    <a:pt x="0" y="2"/>
                  </a:lnTo>
                  <a:lnTo>
                    <a:pt x="0" y="2"/>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6" name="Freeform 380">
              <a:extLst>
                <a:ext uri="{FF2B5EF4-FFF2-40B4-BE49-F238E27FC236}">
                  <a16:creationId xmlns="" xmlns:a16="http://schemas.microsoft.com/office/drawing/2014/main" id="{97CB585F-2FF7-844F-06F4-40B57CBF1EAF}"/>
                </a:ext>
              </a:extLst>
            </p:cNvPr>
            <p:cNvSpPr>
              <a:spLocks noChangeArrowheads="1"/>
            </p:cNvSpPr>
            <p:nvPr/>
          </p:nvSpPr>
          <p:spPr bwMode="auto">
            <a:xfrm>
              <a:off x="13287863" y="10012240"/>
              <a:ext cx="5497" cy="5493"/>
            </a:xfrm>
            <a:custGeom>
              <a:avLst/>
              <a:gdLst>
                <a:gd name="T0" fmla="*/ 5 w 6"/>
                <a:gd name="T1" fmla="*/ 0 h 3"/>
                <a:gd name="T2" fmla="*/ 3 w 6"/>
                <a:gd name="T3" fmla="*/ 2 h 3"/>
                <a:gd name="T4" fmla="*/ 1 w 6"/>
                <a:gd name="T5" fmla="*/ 2 h 3"/>
                <a:gd name="T6" fmla="*/ 0 w 6"/>
                <a:gd name="T7" fmla="*/ 2 h 3"/>
                <a:gd name="T8" fmla="*/ 3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3" y="2"/>
                  </a:lnTo>
                  <a:lnTo>
                    <a:pt x="1" y="2"/>
                  </a:lnTo>
                  <a:lnTo>
                    <a:pt x="0" y="2"/>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7" name="Freeform 382">
              <a:extLst>
                <a:ext uri="{FF2B5EF4-FFF2-40B4-BE49-F238E27FC236}">
                  <a16:creationId xmlns="" xmlns:a16="http://schemas.microsoft.com/office/drawing/2014/main" id="{9BB0DF09-F5D1-9906-D0EA-30CBAE5F3157}"/>
                </a:ext>
              </a:extLst>
            </p:cNvPr>
            <p:cNvSpPr>
              <a:spLocks noChangeArrowheads="1"/>
            </p:cNvSpPr>
            <p:nvPr/>
          </p:nvSpPr>
          <p:spPr bwMode="auto">
            <a:xfrm>
              <a:off x="12815276" y="10028724"/>
              <a:ext cx="10990" cy="32971"/>
            </a:xfrm>
            <a:custGeom>
              <a:avLst/>
              <a:gdLst>
                <a:gd name="T0" fmla="*/ 9 w 10"/>
                <a:gd name="T1" fmla="*/ 20 h 27"/>
                <a:gd name="T2" fmla="*/ 2 w 10"/>
                <a:gd name="T3" fmla="*/ 26 h 27"/>
                <a:gd name="T4" fmla="*/ 1 w 10"/>
                <a:gd name="T5" fmla="*/ 24 h 27"/>
                <a:gd name="T6" fmla="*/ 2 w 10"/>
                <a:gd name="T7" fmla="*/ 19 h 27"/>
                <a:gd name="T8" fmla="*/ 0 w 10"/>
                <a:gd name="T9" fmla="*/ 15 h 27"/>
                <a:gd name="T10" fmla="*/ 0 w 10"/>
                <a:gd name="T11" fmla="*/ 12 h 27"/>
                <a:gd name="T12" fmla="*/ 1 w 10"/>
                <a:gd name="T13" fmla="*/ 7 h 27"/>
                <a:gd name="T14" fmla="*/ 3 w 10"/>
                <a:gd name="T15" fmla="*/ 4 h 27"/>
                <a:gd name="T16" fmla="*/ 7 w 10"/>
                <a:gd name="T17" fmla="*/ 1 h 27"/>
                <a:gd name="T18" fmla="*/ 8 w 10"/>
                <a:gd name="T19" fmla="*/ 0 h 27"/>
                <a:gd name="T20" fmla="*/ 7 w 10"/>
                <a:gd name="T21" fmla="*/ 5 h 27"/>
                <a:gd name="T22" fmla="*/ 8 w 10"/>
                <a:gd name="T23" fmla="*/ 7 h 27"/>
                <a:gd name="T24" fmla="*/ 9 w 10"/>
                <a:gd name="T25" fmla="*/ 8 h 27"/>
                <a:gd name="T26" fmla="*/ 8 w 10"/>
                <a:gd name="T27" fmla="*/ 10 h 27"/>
                <a:gd name="T28" fmla="*/ 9 w 10"/>
                <a:gd name="T29" fmla="*/ 15 h 27"/>
                <a:gd name="T30" fmla="*/ 9 w 10"/>
                <a:gd name="T31" fmla="*/ 17 h 27"/>
                <a:gd name="T32" fmla="*/ 9 w 10"/>
                <a:gd name="T33" fmla="*/ 19 h 27"/>
                <a:gd name="T34" fmla="*/ 9 w 10"/>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7">
                  <a:moveTo>
                    <a:pt x="9" y="20"/>
                  </a:moveTo>
                  <a:lnTo>
                    <a:pt x="2" y="26"/>
                  </a:lnTo>
                  <a:lnTo>
                    <a:pt x="1" y="24"/>
                  </a:lnTo>
                  <a:lnTo>
                    <a:pt x="2" y="19"/>
                  </a:lnTo>
                  <a:lnTo>
                    <a:pt x="0" y="15"/>
                  </a:lnTo>
                  <a:lnTo>
                    <a:pt x="0" y="12"/>
                  </a:lnTo>
                  <a:lnTo>
                    <a:pt x="1" y="7"/>
                  </a:lnTo>
                  <a:lnTo>
                    <a:pt x="3" y="4"/>
                  </a:lnTo>
                  <a:lnTo>
                    <a:pt x="7" y="1"/>
                  </a:lnTo>
                  <a:lnTo>
                    <a:pt x="8" y="0"/>
                  </a:lnTo>
                  <a:lnTo>
                    <a:pt x="7" y="5"/>
                  </a:lnTo>
                  <a:lnTo>
                    <a:pt x="8" y="7"/>
                  </a:lnTo>
                  <a:lnTo>
                    <a:pt x="9" y="8"/>
                  </a:lnTo>
                  <a:lnTo>
                    <a:pt x="8" y="10"/>
                  </a:lnTo>
                  <a:lnTo>
                    <a:pt x="9" y="15"/>
                  </a:lnTo>
                  <a:lnTo>
                    <a:pt x="9" y="17"/>
                  </a:lnTo>
                  <a:lnTo>
                    <a:pt x="9" y="19"/>
                  </a:lnTo>
                  <a:lnTo>
                    <a:pt x="9"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8" name="Freeform 383">
              <a:extLst>
                <a:ext uri="{FF2B5EF4-FFF2-40B4-BE49-F238E27FC236}">
                  <a16:creationId xmlns="" xmlns:a16="http://schemas.microsoft.com/office/drawing/2014/main" id="{38E67BD1-6F01-CBEF-12E5-E551AA6F0E7F}"/>
                </a:ext>
              </a:extLst>
            </p:cNvPr>
            <p:cNvSpPr>
              <a:spLocks noChangeArrowheads="1"/>
            </p:cNvSpPr>
            <p:nvPr/>
          </p:nvSpPr>
          <p:spPr bwMode="auto">
            <a:xfrm>
              <a:off x="13271379" y="10028724"/>
              <a:ext cx="5493" cy="5497"/>
            </a:xfrm>
            <a:custGeom>
              <a:avLst/>
              <a:gdLst>
                <a:gd name="T0" fmla="*/ 4 w 6"/>
                <a:gd name="T1" fmla="*/ 3 h 5"/>
                <a:gd name="T2" fmla="*/ 5 w 6"/>
                <a:gd name="T3" fmla="*/ 4 h 5"/>
                <a:gd name="T4" fmla="*/ 2 w 6"/>
                <a:gd name="T5" fmla="*/ 3 h 5"/>
                <a:gd name="T6" fmla="*/ 0 w 6"/>
                <a:gd name="T7" fmla="*/ 2 h 5"/>
                <a:gd name="T8" fmla="*/ 2 w 6"/>
                <a:gd name="T9" fmla="*/ 1 h 5"/>
                <a:gd name="T10" fmla="*/ 2 w 6"/>
                <a:gd name="T11" fmla="*/ 0 h 5"/>
                <a:gd name="T12" fmla="*/ 4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3"/>
                  </a:moveTo>
                  <a:lnTo>
                    <a:pt x="5" y="4"/>
                  </a:lnTo>
                  <a:lnTo>
                    <a:pt x="2" y="3"/>
                  </a:lnTo>
                  <a:lnTo>
                    <a:pt x="0" y="2"/>
                  </a:lnTo>
                  <a:lnTo>
                    <a:pt x="2" y="1"/>
                  </a:lnTo>
                  <a:lnTo>
                    <a:pt x="2"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9" name="Freeform 384">
              <a:extLst>
                <a:ext uri="{FF2B5EF4-FFF2-40B4-BE49-F238E27FC236}">
                  <a16:creationId xmlns="" xmlns:a16="http://schemas.microsoft.com/office/drawing/2014/main" id="{B51EDEC7-48DD-E363-087D-2C1B5AA2F3EB}"/>
                </a:ext>
              </a:extLst>
            </p:cNvPr>
            <p:cNvSpPr>
              <a:spLocks noChangeArrowheads="1"/>
            </p:cNvSpPr>
            <p:nvPr/>
          </p:nvSpPr>
          <p:spPr bwMode="auto">
            <a:xfrm>
              <a:off x="12831764" y="10034221"/>
              <a:ext cx="5493" cy="10990"/>
            </a:xfrm>
            <a:custGeom>
              <a:avLst/>
              <a:gdLst>
                <a:gd name="T0" fmla="*/ 3 w 4"/>
                <a:gd name="T1" fmla="*/ 2 h 9"/>
                <a:gd name="T2" fmla="*/ 2 w 4"/>
                <a:gd name="T3" fmla="*/ 8 h 9"/>
                <a:gd name="T4" fmla="*/ 0 w 4"/>
                <a:gd name="T5" fmla="*/ 5 h 9"/>
                <a:gd name="T6" fmla="*/ 2 w 4"/>
                <a:gd name="T7" fmla="*/ 1 h 9"/>
                <a:gd name="T8" fmla="*/ 3 w 4"/>
                <a:gd name="T9" fmla="*/ 0 h 9"/>
                <a:gd name="T10" fmla="*/ 3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3" y="2"/>
                  </a:moveTo>
                  <a:lnTo>
                    <a:pt x="2" y="8"/>
                  </a:lnTo>
                  <a:lnTo>
                    <a:pt x="0" y="5"/>
                  </a:lnTo>
                  <a:lnTo>
                    <a:pt x="2" y="1"/>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0" name="Freeform 385">
              <a:extLst>
                <a:ext uri="{FF2B5EF4-FFF2-40B4-BE49-F238E27FC236}">
                  <a16:creationId xmlns="" xmlns:a16="http://schemas.microsoft.com/office/drawing/2014/main" id="{AD83F7DB-185D-03D4-112C-101C1594E684}"/>
                </a:ext>
              </a:extLst>
            </p:cNvPr>
            <p:cNvSpPr>
              <a:spLocks noChangeArrowheads="1"/>
            </p:cNvSpPr>
            <p:nvPr/>
          </p:nvSpPr>
          <p:spPr bwMode="auto">
            <a:xfrm>
              <a:off x="13315341" y="10034221"/>
              <a:ext cx="5493" cy="5493"/>
            </a:xfrm>
            <a:custGeom>
              <a:avLst/>
              <a:gdLst>
                <a:gd name="T0" fmla="*/ 4 w 5"/>
                <a:gd name="T1" fmla="*/ 2 h 5"/>
                <a:gd name="T2" fmla="*/ 4 w 5"/>
                <a:gd name="T3" fmla="*/ 4 h 5"/>
                <a:gd name="T4" fmla="*/ 4 w 5"/>
                <a:gd name="T5" fmla="*/ 4 h 5"/>
                <a:gd name="T6" fmla="*/ 3 w 5"/>
                <a:gd name="T7" fmla="*/ 4 h 5"/>
                <a:gd name="T8" fmla="*/ 2 w 5"/>
                <a:gd name="T9" fmla="*/ 4 h 5"/>
                <a:gd name="T10" fmla="*/ 0 w 5"/>
                <a:gd name="T11" fmla="*/ 1 h 5"/>
                <a:gd name="T12" fmla="*/ 0 w 5"/>
                <a:gd name="T13" fmla="*/ 0 h 5"/>
                <a:gd name="T14" fmla="*/ 3 w 5"/>
                <a:gd name="T15" fmla="*/ 1 h 5"/>
                <a:gd name="T16" fmla="*/ 3 w 5"/>
                <a:gd name="T17" fmla="*/ 1 h 5"/>
                <a:gd name="T18" fmla="*/ 4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2"/>
                  </a:moveTo>
                  <a:lnTo>
                    <a:pt x="4" y="4"/>
                  </a:lnTo>
                  <a:lnTo>
                    <a:pt x="4" y="4"/>
                  </a:lnTo>
                  <a:lnTo>
                    <a:pt x="3" y="4"/>
                  </a:lnTo>
                  <a:lnTo>
                    <a:pt x="2" y="4"/>
                  </a:lnTo>
                  <a:lnTo>
                    <a:pt x="0" y="1"/>
                  </a:lnTo>
                  <a:lnTo>
                    <a:pt x="0" y="0"/>
                  </a:lnTo>
                  <a:lnTo>
                    <a:pt x="3" y="1"/>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1" name="Freeform 386">
              <a:extLst>
                <a:ext uri="{FF2B5EF4-FFF2-40B4-BE49-F238E27FC236}">
                  <a16:creationId xmlns="" xmlns:a16="http://schemas.microsoft.com/office/drawing/2014/main" id="{8318F365-9B61-85E5-3C8D-EFE311BE4B97}"/>
                </a:ext>
              </a:extLst>
            </p:cNvPr>
            <p:cNvSpPr>
              <a:spLocks noChangeArrowheads="1"/>
            </p:cNvSpPr>
            <p:nvPr/>
          </p:nvSpPr>
          <p:spPr bwMode="auto">
            <a:xfrm>
              <a:off x="13287863" y="10039715"/>
              <a:ext cx="16487" cy="10990"/>
            </a:xfrm>
            <a:custGeom>
              <a:avLst/>
              <a:gdLst>
                <a:gd name="T0" fmla="*/ 11 w 14"/>
                <a:gd name="T1" fmla="*/ 5 h 9"/>
                <a:gd name="T2" fmla="*/ 10 w 14"/>
                <a:gd name="T3" fmla="*/ 6 h 9"/>
                <a:gd name="T4" fmla="*/ 8 w 14"/>
                <a:gd name="T5" fmla="*/ 7 h 9"/>
                <a:gd name="T6" fmla="*/ 7 w 14"/>
                <a:gd name="T7" fmla="*/ 7 h 9"/>
                <a:gd name="T8" fmla="*/ 8 w 14"/>
                <a:gd name="T9" fmla="*/ 6 h 9"/>
                <a:gd name="T10" fmla="*/ 7 w 14"/>
                <a:gd name="T11" fmla="*/ 5 h 9"/>
                <a:gd name="T12" fmla="*/ 6 w 14"/>
                <a:gd name="T13" fmla="*/ 6 h 9"/>
                <a:gd name="T14" fmla="*/ 4 w 14"/>
                <a:gd name="T15" fmla="*/ 6 h 9"/>
                <a:gd name="T16" fmla="*/ 2 w 14"/>
                <a:gd name="T17" fmla="*/ 8 h 9"/>
                <a:gd name="T18" fmla="*/ 0 w 14"/>
                <a:gd name="T19" fmla="*/ 7 h 9"/>
                <a:gd name="T20" fmla="*/ 0 w 14"/>
                <a:gd name="T21" fmla="*/ 6 h 9"/>
                <a:gd name="T22" fmla="*/ 0 w 14"/>
                <a:gd name="T23" fmla="*/ 5 h 9"/>
                <a:gd name="T24" fmla="*/ 3 w 14"/>
                <a:gd name="T25" fmla="*/ 3 h 9"/>
                <a:gd name="T26" fmla="*/ 7 w 14"/>
                <a:gd name="T27" fmla="*/ 3 h 9"/>
                <a:gd name="T28" fmla="*/ 11 w 14"/>
                <a:gd name="T29" fmla="*/ 0 h 9"/>
                <a:gd name="T30" fmla="*/ 13 w 14"/>
                <a:gd name="T31" fmla="*/ 0 h 9"/>
                <a:gd name="T32" fmla="*/ 13 w 14"/>
                <a:gd name="T33" fmla="*/ 1 h 9"/>
                <a:gd name="T34" fmla="*/ 12 w 14"/>
                <a:gd name="T35" fmla="*/ 3 h 9"/>
                <a:gd name="T36" fmla="*/ 11 w 14"/>
                <a:gd name="T37" fmla="*/ 4 h 9"/>
                <a:gd name="T38" fmla="*/ 11 w 14"/>
                <a:gd name="T3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11" y="5"/>
                  </a:moveTo>
                  <a:lnTo>
                    <a:pt x="10" y="6"/>
                  </a:lnTo>
                  <a:lnTo>
                    <a:pt x="8" y="7"/>
                  </a:lnTo>
                  <a:lnTo>
                    <a:pt x="7" y="7"/>
                  </a:lnTo>
                  <a:lnTo>
                    <a:pt x="8" y="6"/>
                  </a:lnTo>
                  <a:lnTo>
                    <a:pt x="7" y="5"/>
                  </a:lnTo>
                  <a:lnTo>
                    <a:pt x="6" y="6"/>
                  </a:lnTo>
                  <a:lnTo>
                    <a:pt x="4" y="6"/>
                  </a:lnTo>
                  <a:lnTo>
                    <a:pt x="2" y="8"/>
                  </a:lnTo>
                  <a:lnTo>
                    <a:pt x="0" y="7"/>
                  </a:lnTo>
                  <a:lnTo>
                    <a:pt x="0" y="6"/>
                  </a:lnTo>
                  <a:lnTo>
                    <a:pt x="0" y="5"/>
                  </a:lnTo>
                  <a:lnTo>
                    <a:pt x="3" y="3"/>
                  </a:lnTo>
                  <a:lnTo>
                    <a:pt x="7" y="3"/>
                  </a:lnTo>
                  <a:lnTo>
                    <a:pt x="11" y="0"/>
                  </a:lnTo>
                  <a:lnTo>
                    <a:pt x="13" y="0"/>
                  </a:lnTo>
                  <a:lnTo>
                    <a:pt x="13" y="1"/>
                  </a:lnTo>
                  <a:lnTo>
                    <a:pt x="12" y="3"/>
                  </a:lnTo>
                  <a:lnTo>
                    <a:pt x="11" y="4"/>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2" name="Freeform 387">
              <a:extLst>
                <a:ext uri="{FF2B5EF4-FFF2-40B4-BE49-F238E27FC236}">
                  <a16:creationId xmlns="" xmlns:a16="http://schemas.microsoft.com/office/drawing/2014/main" id="{1B9A10F1-FDEE-0BAA-1E54-260C193D0945}"/>
                </a:ext>
              </a:extLst>
            </p:cNvPr>
            <p:cNvSpPr>
              <a:spLocks noChangeArrowheads="1"/>
            </p:cNvSpPr>
            <p:nvPr/>
          </p:nvSpPr>
          <p:spPr bwMode="auto">
            <a:xfrm>
              <a:off x="13309844" y="10039715"/>
              <a:ext cx="10990" cy="5497"/>
            </a:xfrm>
            <a:custGeom>
              <a:avLst/>
              <a:gdLst>
                <a:gd name="T0" fmla="*/ 6 w 7"/>
                <a:gd name="T1" fmla="*/ 3 h 5"/>
                <a:gd name="T2" fmla="*/ 0 w 7"/>
                <a:gd name="T3" fmla="*/ 4 h 5"/>
                <a:gd name="T4" fmla="*/ 1 w 7"/>
                <a:gd name="T5" fmla="*/ 1 h 5"/>
                <a:gd name="T6" fmla="*/ 2 w 7"/>
                <a:gd name="T7" fmla="*/ 0 h 5"/>
                <a:gd name="T8" fmla="*/ 4 w 7"/>
                <a:gd name="T9" fmla="*/ 1 h 5"/>
                <a:gd name="T10" fmla="*/ 6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6" y="3"/>
                  </a:moveTo>
                  <a:lnTo>
                    <a:pt x="0" y="4"/>
                  </a:lnTo>
                  <a:lnTo>
                    <a:pt x="1" y="1"/>
                  </a:lnTo>
                  <a:lnTo>
                    <a:pt x="2" y="0"/>
                  </a:lnTo>
                  <a:lnTo>
                    <a:pt x="4"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3" name="Freeform 388">
              <a:extLst>
                <a:ext uri="{FF2B5EF4-FFF2-40B4-BE49-F238E27FC236}">
                  <a16:creationId xmlns="" xmlns:a16="http://schemas.microsoft.com/office/drawing/2014/main" id="{2570DE96-A5B0-F425-B610-F739972839E8}"/>
                </a:ext>
              </a:extLst>
            </p:cNvPr>
            <p:cNvSpPr>
              <a:spLocks noChangeArrowheads="1"/>
            </p:cNvSpPr>
            <p:nvPr/>
          </p:nvSpPr>
          <p:spPr bwMode="auto">
            <a:xfrm>
              <a:off x="13090036" y="10056202"/>
              <a:ext cx="10990" cy="10990"/>
            </a:xfrm>
            <a:custGeom>
              <a:avLst/>
              <a:gdLst>
                <a:gd name="T0" fmla="*/ 9 w 10"/>
                <a:gd name="T1" fmla="*/ 4 h 9"/>
                <a:gd name="T2" fmla="*/ 6 w 10"/>
                <a:gd name="T3" fmla="*/ 8 h 9"/>
                <a:gd name="T4" fmla="*/ 4 w 10"/>
                <a:gd name="T5" fmla="*/ 8 h 9"/>
                <a:gd name="T6" fmla="*/ 1 w 10"/>
                <a:gd name="T7" fmla="*/ 5 h 9"/>
                <a:gd name="T8" fmla="*/ 1 w 10"/>
                <a:gd name="T9" fmla="*/ 2 h 9"/>
                <a:gd name="T10" fmla="*/ 0 w 10"/>
                <a:gd name="T11" fmla="*/ 2 h 9"/>
                <a:gd name="T12" fmla="*/ 2 w 10"/>
                <a:gd name="T13" fmla="*/ 0 h 9"/>
                <a:gd name="T14" fmla="*/ 8 w 10"/>
                <a:gd name="T15" fmla="*/ 0 h 9"/>
                <a:gd name="T16" fmla="*/ 9 w 10"/>
                <a:gd name="T17" fmla="*/ 2 h 9"/>
                <a:gd name="T18" fmla="*/ 9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9" y="4"/>
                  </a:moveTo>
                  <a:lnTo>
                    <a:pt x="6" y="8"/>
                  </a:lnTo>
                  <a:lnTo>
                    <a:pt x="4" y="8"/>
                  </a:lnTo>
                  <a:lnTo>
                    <a:pt x="1" y="5"/>
                  </a:lnTo>
                  <a:lnTo>
                    <a:pt x="1" y="2"/>
                  </a:lnTo>
                  <a:lnTo>
                    <a:pt x="0" y="2"/>
                  </a:lnTo>
                  <a:lnTo>
                    <a:pt x="2" y="0"/>
                  </a:lnTo>
                  <a:lnTo>
                    <a:pt x="8" y="0"/>
                  </a:lnTo>
                  <a:lnTo>
                    <a:pt x="9" y="2"/>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4" name="Freeform 389">
              <a:extLst>
                <a:ext uri="{FF2B5EF4-FFF2-40B4-BE49-F238E27FC236}">
                  <a16:creationId xmlns="" xmlns:a16="http://schemas.microsoft.com/office/drawing/2014/main" id="{C243581F-C3B0-3D0F-D1DC-2EDEBE9820C1}"/>
                </a:ext>
              </a:extLst>
            </p:cNvPr>
            <p:cNvSpPr>
              <a:spLocks noChangeArrowheads="1"/>
            </p:cNvSpPr>
            <p:nvPr/>
          </p:nvSpPr>
          <p:spPr bwMode="auto">
            <a:xfrm>
              <a:off x="13502177" y="10061695"/>
              <a:ext cx="10990" cy="10990"/>
            </a:xfrm>
            <a:custGeom>
              <a:avLst/>
              <a:gdLst>
                <a:gd name="T0" fmla="*/ 8 w 10"/>
                <a:gd name="T1" fmla="*/ 4 h 7"/>
                <a:gd name="T2" fmla="*/ 9 w 10"/>
                <a:gd name="T3" fmla="*/ 6 h 7"/>
                <a:gd name="T4" fmla="*/ 6 w 10"/>
                <a:gd name="T5" fmla="*/ 4 h 7"/>
                <a:gd name="T6" fmla="*/ 0 w 10"/>
                <a:gd name="T7" fmla="*/ 2 h 7"/>
                <a:gd name="T8" fmla="*/ 0 w 10"/>
                <a:gd name="T9" fmla="*/ 0 h 7"/>
                <a:gd name="T10" fmla="*/ 5 w 10"/>
                <a:gd name="T11" fmla="*/ 2 h 7"/>
                <a:gd name="T12" fmla="*/ 8 w 10"/>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8" y="4"/>
                  </a:moveTo>
                  <a:lnTo>
                    <a:pt x="9" y="6"/>
                  </a:lnTo>
                  <a:lnTo>
                    <a:pt x="6" y="4"/>
                  </a:lnTo>
                  <a:lnTo>
                    <a:pt x="0" y="2"/>
                  </a:lnTo>
                  <a:lnTo>
                    <a:pt x="0" y="0"/>
                  </a:lnTo>
                  <a:lnTo>
                    <a:pt x="5"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5" name="Freeform 390">
              <a:extLst>
                <a:ext uri="{FF2B5EF4-FFF2-40B4-BE49-F238E27FC236}">
                  <a16:creationId xmlns="" xmlns:a16="http://schemas.microsoft.com/office/drawing/2014/main" id="{BA7F81A2-70AD-F0CF-F011-99CA9848F9CE}"/>
                </a:ext>
              </a:extLst>
            </p:cNvPr>
            <p:cNvSpPr>
              <a:spLocks noChangeArrowheads="1"/>
            </p:cNvSpPr>
            <p:nvPr/>
          </p:nvSpPr>
          <p:spPr bwMode="auto">
            <a:xfrm>
              <a:off x="13079046" y="10072686"/>
              <a:ext cx="27478" cy="54952"/>
            </a:xfrm>
            <a:custGeom>
              <a:avLst/>
              <a:gdLst>
                <a:gd name="T0" fmla="*/ 19 w 21"/>
                <a:gd name="T1" fmla="*/ 5 h 42"/>
                <a:gd name="T2" fmla="*/ 20 w 21"/>
                <a:gd name="T3" fmla="*/ 12 h 42"/>
                <a:gd name="T4" fmla="*/ 20 w 21"/>
                <a:gd name="T5" fmla="*/ 14 h 42"/>
                <a:gd name="T6" fmla="*/ 17 w 21"/>
                <a:gd name="T7" fmla="*/ 10 h 42"/>
                <a:gd name="T8" fmla="*/ 17 w 21"/>
                <a:gd name="T9" fmla="*/ 10 h 42"/>
                <a:gd name="T10" fmla="*/ 16 w 21"/>
                <a:gd name="T11" fmla="*/ 10 h 42"/>
                <a:gd name="T12" fmla="*/ 16 w 21"/>
                <a:gd name="T13" fmla="*/ 11 h 42"/>
                <a:gd name="T14" fmla="*/ 15 w 21"/>
                <a:gd name="T15" fmla="*/ 11 h 42"/>
                <a:gd name="T16" fmla="*/ 14 w 21"/>
                <a:gd name="T17" fmla="*/ 14 h 42"/>
                <a:gd name="T18" fmla="*/ 14 w 21"/>
                <a:gd name="T19" fmla="*/ 16 h 42"/>
                <a:gd name="T20" fmla="*/ 13 w 21"/>
                <a:gd name="T21" fmla="*/ 18 h 42"/>
                <a:gd name="T22" fmla="*/ 13 w 21"/>
                <a:gd name="T23" fmla="*/ 23 h 42"/>
                <a:gd name="T24" fmla="*/ 13 w 21"/>
                <a:gd name="T25" fmla="*/ 25 h 42"/>
                <a:gd name="T26" fmla="*/ 14 w 21"/>
                <a:gd name="T27" fmla="*/ 24 h 42"/>
                <a:gd name="T28" fmla="*/ 15 w 21"/>
                <a:gd name="T29" fmla="*/ 24 h 42"/>
                <a:gd name="T30" fmla="*/ 18 w 21"/>
                <a:gd name="T31" fmla="*/ 26 h 42"/>
                <a:gd name="T32" fmla="*/ 20 w 21"/>
                <a:gd name="T33" fmla="*/ 28 h 42"/>
                <a:gd name="T34" fmla="*/ 20 w 21"/>
                <a:gd name="T35" fmla="*/ 30 h 42"/>
                <a:gd name="T36" fmla="*/ 17 w 21"/>
                <a:gd name="T37" fmla="*/ 31 h 42"/>
                <a:gd name="T38" fmla="*/ 15 w 21"/>
                <a:gd name="T39" fmla="*/ 33 h 42"/>
                <a:gd name="T40" fmla="*/ 13 w 21"/>
                <a:gd name="T41" fmla="*/ 31 h 42"/>
                <a:gd name="T42" fmla="*/ 12 w 21"/>
                <a:gd name="T43" fmla="*/ 32 h 42"/>
                <a:gd name="T44" fmla="*/ 11 w 21"/>
                <a:gd name="T45" fmla="*/ 33 h 42"/>
                <a:gd name="T46" fmla="*/ 10 w 21"/>
                <a:gd name="T47" fmla="*/ 34 h 42"/>
                <a:gd name="T48" fmla="*/ 11 w 21"/>
                <a:gd name="T49" fmla="*/ 36 h 42"/>
                <a:gd name="T50" fmla="*/ 8 w 21"/>
                <a:gd name="T51" fmla="*/ 39 h 42"/>
                <a:gd name="T52" fmla="*/ 7 w 21"/>
                <a:gd name="T53" fmla="*/ 41 h 42"/>
                <a:gd name="T54" fmla="*/ 5 w 21"/>
                <a:gd name="T55" fmla="*/ 39 h 42"/>
                <a:gd name="T56" fmla="*/ 4 w 21"/>
                <a:gd name="T57" fmla="*/ 40 h 42"/>
                <a:gd name="T58" fmla="*/ 2 w 21"/>
                <a:gd name="T59" fmla="*/ 40 h 42"/>
                <a:gd name="T60" fmla="*/ 0 w 21"/>
                <a:gd name="T61" fmla="*/ 36 h 42"/>
                <a:gd name="T62" fmla="*/ 0 w 21"/>
                <a:gd name="T63" fmla="*/ 34 h 42"/>
                <a:gd name="T64" fmla="*/ 2 w 21"/>
                <a:gd name="T65" fmla="*/ 33 h 42"/>
                <a:gd name="T66" fmla="*/ 2 w 21"/>
                <a:gd name="T67" fmla="*/ 31 h 42"/>
                <a:gd name="T68" fmla="*/ 3 w 21"/>
                <a:gd name="T69" fmla="*/ 30 h 42"/>
                <a:gd name="T70" fmla="*/ 5 w 21"/>
                <a:gd name="T71" fmla="*/ 27 h 42"/>
                <a:gd name="T72" fmla="*/ 6 w 21"/>
                <a:gd name="T73" fmla="*/ 26 h 42"/>
                <a:gd name="T74" fmla="*/ 6 w 21"/>
                <a:gd name="T75" fmla="*/ 25 h 42"/>
                <a:gd name="T76" fmla="*/ 6 w 21"/>
                <a:gd name="T77" fmla="*/ 21 h 42"/>
                <a:gd name="T78" fmla="*/ 7 w 21"/>
                <a:gd name="T79" fmla="*/ 19 h 42"/>
                <a:gd name="T80" fmla="*/ 8 w 21"/>
                <a:gd name="T81" fmla="*/ 17 h 42"/>
                <a:gd name="T82" fmla="*/ 8 w 21"/>
                <a:gd name="T83" fmla="*/ 14 h 42"/>
                <a:gd name="T84" fmla="*/ 8 w 21"/>
                <a:gd name="T85" fmla="*/ 7 h 42"/>
                <a:gd name="T86" fmla="*/ 11 w 21"/>
                <a:gd name="T87" fmla="*/ 2 h 42"/>
                <a:gd name="T88" fmla="*/ 15 w 21"/>
                <a:gd name="T89" fmla="*/ 0 h 42"/>
                <a:gd name="T90" fmla="*/ 16 w 21"/>
                <a:gd name="T91" fmla="*/ 0 h 42"/>
                <a:gd name="T92" fmla="*/ 16 w 21"/>
                <a:gd name="T93" fmla="*/ 1 h 42"/>
                <a:gd name="T94" fmla="*/ 19 w 21"/>
                <a:gd name="T9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2">
                  <a:moveTo>
                    <a:pt x="19" y="5"/>
                  </a:moveTo>
                  <a:lnTo>
                    <a:pt x="20" y="12"/>
                  </a:lnTo>
                  <a:lnTo>
                    <a:pt x="20" y="14"/>
                  </a:lnTo>
                  <a:lnTo>
                    <a:pt x="17" y="10"/>
                  </a:lnTo>
                  <a:lnTo>
                    <a:pt x="17" y="10"/>
                  </a:lnTo>
                  <a:lnTo>
                    <a:pt x="16" y="10"/>
                  </a:lnTo>
                  <a:lnTo>
                    <a:pt x="16" y="11"/>
                  </a:lnTo>
                  <a:lnTo>
                    <a:pt x="15" y="11"/>
                  </a:lnTo>
                  <a:lnTo>
                    <a:pt x="14" y="14"/>
                  </a:lnTo>
                  <a:lnTo>
                    <a:pt x="14" y="16"/>
                  </a:lnTo>
                  <a:lnTo>
                    <a:pt x="13" y="18"/>
                  </a:lnTo>
                  <a:lnTo>
                    <a:pt x="13" y="23"/>
                  </a:lnTo>
                  <a:lnTo>
                    <a:pt x="13" y="25"/>
                  </a:lnTo>
                  <a:lnTo>
                    <a:pt x="14" y="24"/>
                  </a:lnTo>
                  <a:lnTo>
                    <a:pt x="15" y="24"/>
                  </a:lnTo>
                  <a:lnTo>
                    <a:pt x="18" y="26"/>
                  </a:lnTo>
                  <a:lnTo>
                    <a:pt x="20" y="28"/>
                  </a:lnTo>
                  <a:lnTo>
                    <a:pt x="20" y="30"/>
                  </a:lnTo>
                  <a:lnTo>
                    <a:pt x="17" y="31"/>
                  </a:lnTo>
                  <a:lnTo>
                    <a:pt x="15" y="33"/>
                  </a:lnTo>
                  <a:lnTo>
                    <a:pt x="13" y="31"/>
                  </a:lnTo>
                  <a:lnTo>
                    <a:pt x="12" y="32"/>
                  </a:lnTo>
                  <a:lnTo>
                    <a:pt x="11" y="33"/>
                  </a:lnTo>
                  <a:lnTo>
                    <a:pt x="10" y="34"/>
                  </a:lnTo>
                  <a:lnTo>
                    <a:pt x="11" y="36"/>
                  </a:lnTo>
                  <a:lnTo>
                    <a:pt x="8" y="39"/>
                  </a:lnTo>
                  <a:lnTo>
                    <a:pt x="7" y="41"/>
                  </a:lnTo>
                  <a:lnTo>
                    <a:pt x="5" y="39"/>
                  </a:lnTo>
                  <a:lnTo>
                    <a:pt x="4" y="40"/>
                  </a:lnTo>
                  <a:lnTo>
                    <a:pt x="2" y="40"/>
                  </a:lnTo>
                  <a:lnTo>
                    <a:pt x="0" y="36"/>
                  </a:lnTo>
                  <a:lnTo>
                    <a:pt x="0" y="34"/>
                  </a:lnTo>
                  <a:lnTo>
                    <a:pt x="2" y="33"/>
                  </a:lnTo>
                  <a:lnTo>
                    <a:pt x="2" y="31"/>
                  </a:lnTo>
                  <a:lnTo>
                    <a:pt x="3" y="30"/>
                  </a:lnTo>
                  <a:lnTo>
                    <a:pt x="5" y="27"/>
                  </a:lnTo>
                  <a:lnTo>
                    <a:pt x="6" y="26"/>
                  </a:lnTo>
                  <a:lnTo>
                    <a:pt x="6" y="25"/>
                  </a:lnTo>
                  <a:lnTo>
                    <a:pt x="6" y="21"/>
                  </a:lnTo>
                  <a:lnTo>
                    <a:pt x="7" y="19"/>
                  </a:lnTo>
                  <a:lnTo>
                    <a:pt x="8" y="17"/>
                  </a:lnTo>
                  <a:lnTo>
                    <a:pt x="8" y="14"/>
                  </a:lnTo>
                  <a:lnTo>
                    <a:pt x="8" y="7"/>
                  </a:lnTo>
                  <a:lnTo>
                    <a:pt x="11" y="2"/>
                  </a:lnTo>
                  <a:lnTo>
                    <a:pt x="15" y="0"/>
                  </a:lnTo>
                  <a:lnTo>
                    <a:pt x="16" y="0"/>
                  </a:lnTo>
                  <a:lnTo>
                    <a:pt x="16" y="1"/>
                  </a:lnTo>
                  <a:lnTo>
                    <a:pt x="1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6" name="Freeform 391">
              <a:extLst>
                <a:ext uri="{FF2B5EF4-FFF2-40B4-BE49-F238E27FC236}">
                  <a16:creationId xmlns="" xmlns:a16="http://schemas.microsoft.com/office/drawing/2014/main" id="{C71CB925-7B12-B744-B595-55CFF0865141}"/>
                </a:ext>
              </a:extLst>
            </p:cNvPr>
            <p:cNvSpPr>
              <a:spLocks noChangeArrowheads="1"/>
            </p:cNvSpPr>
            <p:nvPr/>
          </p:nvSpPr>
          <p:spPr bwMode="auto">
            <a:xfrm>
              <a:off x="13068055" y="10078183"/>
              <a:ext cx="16487" cy="32971"/>
            </a:xfrm>
            <a:custGeom>
              <a:avLst/>
              <a:gdLst>
                <a:gd name="T0" fmla="*/ 11 w 15"/>
                <a:gd name="T1" fmla="*/ 21 h 25"/>
                <a:gd name="T2" fmla="*/ 10 w 15"/>
                <a:gd name="T3" fmla="*/ 23 h 25"/>
                <a:gd name="T4" fmla="*/ 8 w 15"/>
                <a:gd name="T5" fmla="*/ 24 h 25"/>
                <a:gd name="T6" fmla="*/ 7 w 15"/>
                <a:gd name="T7" fmla="*/ 24 h 25"/>
                <a:gd name="T8" fmla="*/ 6 w 15"/>
                <a:gd name="T9" fmla="*/ 24 h 25"/>
                <a:gd name="T10" fmla="*/ 3 w 15"/>
                <a:gd name="T11" fmla="*/ 23 h 25"/>
                <a:gd name="T12" fmla="*/ 2 w 15"/>
                <a:gd name="T13" fmla="*/ 24 h 25"/>
                <a:gd name="T14" fmla="*/ 0 w 15"/>
                <a:gd name="T15" fmla="*/ 24 h 25"/>
                <a:gd name="T16" fmla="*/ 0 w 15"/>
                <a:gd name="T17" fmla="*/ 23 h 25"/>
                <a:gd name="T18" fmla="*/ 1 w 15"/>
                <a:gd name="T19" fmla="*/ 16 h 25"/>
                <a:gd name="T20" fmla="*/ 3 w 15"/>
                <a:gd name="T21" fmla="*/ 15 h 25"/>
                <a:gd name="T22" fmla="*/ 3 w 15"/>
                <a:gd name="T23" fmla="*/ 12 h 25"/>
                <a:gd name="T24" fmla="*/ 1 w 15"/>
                <a:gd name="T25" fmla="*/ 7 h 25"/>
                <a:gd name="T26" fmla="*/ 2 w 15"/>
                <a:gd name="T27" fmla="*/ 5 h 25"/>
                <a:gd name="T28" fmla="*/ 7 w 15"/>
                <a:gd name="T29" fmla="*/ 3 h 25"/>
                <a:gd name="T30" fmla="*/ 11 w 15"/>
                <a:gd name="T31" fmla="*/ 1 h 25"/>
                <a:gd name="T32" fmla="*/ 13 w 15"/>
                <a:gd name="T33" fmla="*/ 0 h 25"/>
                <a:gd name="T34" fmla="*/ 14 w 15"/>
                <a:gd name="T35" fmla="*/ 2 h 25"/>
                <a:gd name="T36" fmla="*/ 14 w 15"/>
                <a:gd name="T37" fmla="*/ 10 h 25"/>
                <a:gd name="T38" fmla="*/ 10 w 15"/>
                <a:gd name="T39" fmla="*/ 16 h 25"/>
                <a:gd name="T40" fmla="*/ 11 w 15"/>
                <a:gd name="T4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5">
                  <a:moveTo>
                    <a:pt x="11" y="21"/>
                  </a:moveTo>
                  <a:lnTo>
                    <a:pt x="10" y="23"/>
                  </a:lnTo>
                  <a:lnTo>
                    <a:pt x="8" y="24"/>
                  </a:lnTo>
                  <a:lnTo>
                    <a:pt x="7" y="24"/>
                  </a:lnTo>
                  <a:lnTo>
                    <a:pt x="6" y="24"/>
                  </a:lnTo>
                  <a:lnTo>
                    <a:pt x="3" y="23"/>
                  </a:lnTo>
                  <a:lnTo>
                    <a:pt x="2" y="24"/>
                  </a:lnTo>
                  <a:lnTo>
                    <a:pt x="0" y="24"/>
                  </a:lnTo>
                  <a:lnTo>
                    <a:pt x="0" y="23"/>
                  </a:lnTo>
                  <a:lnTo>
                    <a:pt x="1" y="16"/>
                  </a:lnTo>
                  <a:lnTo>
                    <a:pt x="3" y="15"/>
                  </a:lnTo>
                  <a:lnTo>
                    <a:pt x="3" y="12"/>
                  </a:lnTo>
                  <a:lnTo>
                    <a:pt x="1" y="7"/>
                  </a:lnTo>
                  <a:lnTo>
                    <a:pt x="2" y="5"/>
                  </a:lnTo>
                  <a:lnTo>
                    <a:pt x="7" y="3"/>
                  </a:lnTo>
                  <a:lnTo>
                    <a:pt x="11" y="1"/>
                  </a:lnTo>
                  <a:lnTo>
                    <a:pt x="13" y="0"/>
                  </a:lnTo>
                  <a:lnTo>
                    <a:pt x="14" y="2"/>
                  </a:lnTo>
                  <a:lnTo>
                    <a:pt x="14" y="10"/>
                  </a:lnTo>
                  <a:lnTo>
                    <a:pt x="10" y="16"/>
                  </a:lnTo>
                  <a:lnTo>
                    <a:pt x="11"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7" name="Freeform 392">
              <a:extLst>
                <a:ext uri="{FF2B5EF4-FFF2-40B4-BE49-F238E27FC236}">
                  <a16:creationId xmlns="" xmlns:a16="http://schemas.microsoft.com/office/drawing/2014/main" id="{B0697116-E5AE-E84C-986D-42375DA074B7}"/>
                </a:ext>
              </a:extLst>
            </p:cNvPr>
            <p:cNvSpPr>
              <a:spLocks noChangeArrowheads="1"/>
            </p:cNvSpPr>
            <p:nvPr/>
          </p:nvSpPr>
          <p:spPr bwMode="auto">
            <a:xfrm>
              <a:off x="13046074" y="10100163"/>
              <a:ext cx="10990" cy="16484"/>
            </a:xfrm>
            <a:custGeom>
              <a:avLst/>
              <a:gdLst>
                <a:gd name="T0" fmla="*/ 8 w 9"/>
                <a:gd name="T1" fmla="*/ 11 h 13"/>
                <a:gd name="T2" fmla="*/ 6 w 9"/>
                <a:gd name="T3" fmla="*/ 12 h 13"/>
                <a:gd name="T4" fmla="*/ 2 w 9"/>
                <a:gd name="T5" fmla="*/ 8 h 13"/>
                <a:gd name="T6" fmla="*/ 0 w 9"/>
                <a:gd name="T7" fmla="*/ 5 h 13"/>
                <a:gd name="T8" fmla="*/ 1 w 9"/>
                <a:gd name="T9" fmla="*/ 3 h 13"/>
                <a:gd name="T10" fmla="*/ 1 w 9"/>
                <a:gd name="T11" fmla="*/ 2 h 13"/>
                <a:gd name="T12" fmla="*/ 2 w 9"/>
                <a:gd name="T13" fmla="*/ 1 h 13"/>
                <a:gd name="T14" fmla="*/ 2 w 9"/>
                <a:gd name="T15" fmla="*/ 0 h 13"/>
                <a:gd name="T16" fmla="*/ 3 w 9"/>
                <a:gd name="T17" fmla="*/ 0 h 13"/>
                <a:gd name="T18" fmla="*/ 5 w 9"/>
                <a:gd name="T19" fmla="*/ 0 h 13"/>
                <a:gd name="T20" fmla="*/ 6 w 9"/>
                <a:gd name="T21" fmla="*/ 1 h 13"/>
                <a:gd name="T22" fmla="*/ 8 w 9"/>
                <a:gd name="T23" fmla="*/ 2 h 13"/>
                <a:gd name="T24" fmla="*/ 8 w 9"/>
                <a:gd name="T25" fmla="*/ 4 h 13"/>
                <a:gd name="T26" fmla="*/ 8 w 9"/>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8" y="11"/>
                  </a:moveTo>
                  <a:lnTo>
                    <a:pt x="6" y="12"/>
                  </a:lnTo>
                  <a:lnTo>
                    <a:pt x="2" y="8"/>
                  </a:lnTo>
                  <a:lnTo>
                    <a:pt x="0" y="5"/>
                  </a:lnTo>
                  <a:lnTo>
                    <a:pt x="1" y="3"/>
                  </a:lnTo>
                  <a:lnTo>
                    <a:pt x="1" y="2"/>
                  </a:lnTo>
                  <a:lnTo>
                    <a:pt x="2" y="1"/>
                  </a:lnTo>
                  <a:lnTo>
                    <a:pt x="2" y="0"/>
                  </a:lnTo>
                  <a:lnTo>
                    <a:pt x="3" y="0"/>
                  </a:lnTo>
                  <a:lnTo>
                    <a:pt x="5" y="0"/>
                  </a:lnTo>
                  <a:lnTo>
                    <a:pt x="6" y="1"/>
                  </a:lnTo>
                  <a:lnTo>
                    <a:pt x="8" y="2"/>
                  </a:lnTo>
                  <a:lnTo>
                    <a:pt x="8" y="4"/>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8" name="Freeform 393">
              <a:extLst>
                <a:ext uri="{FF2B5EF4-FFF2-40B4-BE49-F238E27FC236}">
                  <a16:creationId xmlns="" xmlns:a16="http://schemas.microsoft.com/office/drawing/2014/main" id="{A003E744-6911-ECF1-C24E-D1983A7A2BF8}"/>
                </a:ext>
              </a:extLst>
            </p:cNvPr>
            <p:cNvSpPr>
              <a:spLocks noChangeArrowheads="1"/>
            </p:cNvSpPr>
            <p:nvPr/>
          </p:nvSpPr>
          <p:spPr bwMode="auto">
            <a:xfrm>
              <a:off x="13117514" y="10105657"/>
              <a:ext cx="5493" cy="5497"/>
            </a:xfrm>
            <a:custGeom>
              <a:avLst/>
              <a:gdLst>
                <a:gd name="T0" fmla="*/ 3 w 4"/>
                <a:gd name="T1" fmla="*/ 1 h 5"/>
                <a:gd name="T2" fmla="*/ 3 w 4"/>
                <a:gd name="T3" fmla="*/ 4 h 5"/>
                <a:gd name="T4" fmla="*/ 2 w 4"/>
                <a:gd name="T5" fmla="*/ 4 h 5"/>
                <a:gd name="T6" fmla="*/ 1 w 4"/>
                <a:gd name="T7" fmla="*/ 3 h 5"/>
                <a:gd name="T8" fmla="*/ 0 w 4"/>
                <a:gd name="T9" fmla="*/ 1 h 5"/>
                <a:gd name="T10" fmla="*/ 0 w 4"/>
                <a:gd name="T11" fmla="*/ 1 h 5"/>
                <a:gd name="T12" fmla="*/ 1 w 4"/>
                <a:gd name="T13" fmla="*/ 0 h 5"/>
                <a:gd name="T14" fmla="*/ 3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1"/>
                  </a:moveTo>
                  <a:lnTo>
                    <a:pt x="3" y="4"/>
                  </a:lnTo>
                  <a:lnTo>
                    <a:pt x="2" y="4"/>
                  </a:lnTo>
                  <a:lnTo>
                    <a:pt x="1" y="3"/>
                  </a:lnTo>
                  <a:lnTo>
                    <a:pt x="0" y="1"/>
                  </a:lnTo>
                  <a:lnTo>
                    <a:pt x="0"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9" name="Freeform 394">
              <a:extLst>
                <a:ext uri="{FF2B5EF4-FFF2-40B4-BE49-F238E27FC236}">
                  <a16:creationId xmlns="" xmlns:a16="http://schemas.microsoft.com/office/drawing/2014/main" id="{4464917C-9305-EB02-E43B-7FE16C178B31}"/>
                </a:ext>
              </a:extLst>
            </p:cNvPr>
            <p:cNvSpPr>
              <a:spLocks noChangeArrowheads="1"/>
            </p:cNvSpPr>
            <p:nvPr/>
          </p:nvSpPr>
          <p:spPr bwMode="auto">
            <a:xfrm>
              <a:off x="12265757" y="10105657"/>
              <a:ext cx="10990" cy="10990"/>
            </a:xfrm>
            <a:custGeom>
              <a:avLst/>
              <a:gdLst>
                <a:gd name="T0" fmla="*/ 8 w 11"/>
                <a:gd name="T1" fmla="*/ 6 h 7"/>
                <a:gd name="T2" fmla="*/ 5 w 11"/>
                <a:gd name="T3" fmla="*/ 6 h 7"/>
                <a:gd name="T4" fmla="*/ 1 w 11"/>
                <a:gd name="T5" fmla="*/ 3 h 7"/>
                <a:gd name="T6" fmla="*/ 0 w 11"/>
                <a:gd name="T7" fmla="*/ 2 h 7"/>
                <a:gd name="T8" fmla="*/ 2 w 11"/>
                <a:gd name="T9" fmla="*/ 0 h 7"/>
                <a:gd name="T10" fmla="*/ 3 w 11"/>
                <a:gd name="T11" fmla="*/ 0 h 7"/>
                <a:gd name="T12" fmla="*/ 8 w 11"/>
                <a:gd name="T13" fmla="*/ 3 h 7"/>
                <a:gd name="T14" fmla="*/ 10 w 11"/>
                <a:gd name="T15" fmla="*/ 4 h 7"/>
                <a:gd name="T16" fmla="*/ 8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6"/>
                  </a:moveTo>
                  <a:lnTo>
                    <a:pt x="5" y="6"/>
                  </a:lnTo>
                  <a:lnTo>
                    <a:pt x="1" y="3"/>
                  </a:lnTo>
                  <a:lnTo>
                    <a:pt x="0" y="2"/>
                  </a:lnTo>
                  <a:lnTo>
                    <a:pt x="2" y="0"/>
                  </a:lnTo>
                  <a:lnTo>
                    <a:pt x="3" y="0"/>
                  </a:lnTo>
                  <a:lnTo>
                    <a:pt x="8" y="3"/>
                  </a:lnTo>
                  <a:lnTo>
                    <a:pt x="10"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0" name="Freeform 395">
              <a:extLst>
                <a:ext uri="{FF2B5EF4-FFF2-40B4-BE49-F238E27FC236}">
                  <a16:creationId xmlns="" xmlns:a16="http://schemas.microsoft.com/office/drawing/2014/main" id="{23E52FA0-10C9-DA17-BB42-DA4DBF7958F1}"/>
                </a:ext>
              </a:extLst>
            </p:cNvPr>
            <p:cNvSpPr>
              <a:spLocks noChangeArrowheads="1"/>
            </p:cNvSpPr>
            <p:nvPr/>
          </p:nvSpPr>
          <p:spPr bwMode="auto">
            <a:xfrm>
              <a:off x="13485690" y="10105657"/>
              <a:ext cx="10990" cy="27478"/>
            </a:xfrm>
            <a:custGeom>
              <a:avLst/>
              <a:gdLst>
                <a:gd name="T0" fmla="*/ 3 w 11"/>
                <a:gd name="T1" fmla="*/ 19 h 22"/>
                <a:gd name="T2" fmla="*/ 0 w 11"/>
                <a:gd name="T3" fmla="*/ 21 h 22"/>
                <a:gd name="T4" fmla="*/ 3 w 11"/>
                <a:gd name="T5" fmla="*/ 15 h 22"/>
                <a:gd name="T6" fmla="*/ 3 w 11"/>
                <a:gd name="T7" fmla="*/ 12 h 22"/>
                <a:gd name="T8" fmla="*/ 5 w 11"/>
                <a:gd name="T9" fmla="*/ 10 h 22"/>
                <a:gd name="T10" fmla="*/ 9 w 11"/>
                <a:gd name="T11" fmla="*/ 0 h 22"/>
                <a:gd name="T12" fmla="*/ 9 w 11"/>
                <a:gd name="T13" fmla="*/ 0 h 22"/>
                <a:gd name="T14" fmla="*/ 10 w 11"/>
                <a:gd name="T15" fmla="*/ 1 h 22"/>
                <a:gd name="T16" fmla="*/ 9 w 11"/>
                <a:gd name="T17" fmla="*/ 9 h 22"/>
                <a:gd name="T18" fmla="*/ 4 w 11"/>
                <a:gd name="T19" fmla="*/ 13 h 22"/>
                <a:gd name="T20" fmla="*/ 3 w 11"/>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2">
                  <a:moveTo>
                    <a:pt x="3" y="19"/>
                  </a:moveTo>
                  <a:lnTo>
                    <a:pt x="0" y="21"/>
                  </a:lnTo>
                  <a:lnTo>
                    <a:pt x="3" y="15"/>
                  </a:lnTo>
                  <a:lnTo>
                    <a:pt x="3" y="12"/>
                  </a:lnTo>
                  <a:lnTo>
                    <a:pt x="5" y="10"/>
                  </a:lnTo>
                  <a:lnTo>
                    <a:pt x="9" y="0"/>
                  </a:lnTo>
                  <a:lnTo>
                    <a:pt x="9" y="0"/>
                  </a:lnTo>
                  <a:lnTo>
                    <a:pt x="10" y="1"/>
                  </a:lnTo>
                  <a:lnTo>
                    <a:pt x="9" y="9"/>
                  </a:lnTo>
                  <a:lnTo>
                    <a:pt x="4" y="13"/>
                  </a:lnTo>
                  <a:lnTo>
                    <a:pt x="3"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1" name="Freeform 396">
              <a:extLst>
                <a:ext uri="{FF2B5EF4-FFF2-40B4-BE49-F238E27FC236}">
                  <a16:creationId xmlns="" xmlns:a16="http://schemas.microsoft.com/office/drawing/2014/main" id="{EE319EEA-31A5-45F8-13EC-6F1EC5507201}"/>
                </a:ext>
              </a:extLst>
            </p:cNvPr>
            <p:cNvSpPr>
              <a:spLocks noChangeArrowheads="1"/>
            </p:cNvSpPr>
            <p:nvPr/>
          </p:nvSpPr>
          <p:spPr bwMode="auto">
            <a:xfrm>
              <a:off x="13535148" y="10111154"/>
              <a:ext cx="27474" cy="38465"/>
            </a:xfrm>
            <a:custGeom>
              <a:avLst/>
              <a:gdLst>
                <a:gd name="T0" fmla="*/ 19 w 20"/>
                <a:gd name="T1" fmla="*/ 9 h 30"/>
                <a:gd name="T2" fmla="*/ 18 w 20"/>
                <a:gd name="T3" fmla="*/ 10 h 30"/>
                <a:gd name="T4" fmla="*/ 18 w 20"/>
                <a:gd name="T5" fmla="*/ 12 h 30"/>
                <a:gd name="T6" fmla="*/ 19 w 20"/>
                <a:gd name="T7" fmla="*/ 14 h 30"/>
                <a:gd name="T8" fmla="*/ 17 w 20"/>
                <a:gd name="T9" fmla="*/ 16 h 30"/>
                <a:gd name="T10" fmla="*/ 19 w 20"/>
                <a:gd name="T11" fmla="*/ 19 h 30"/>
                <a:gd name="T12" fmla="*/ 19 w 20"/>
                <a:gd name="T13" fmla="*/ 21 h 30"/>
                <a:gd name="T14" fmla="*/ 19 w 20"/>
                <a:gd name="T15" fmla="*/ 23 h 30"/>
                <a:gd name="T16" fmla="*/ 19 w 20"/>
                <a:gd name="T17" fmla="*/ 24 h 30"/>
                <a:gd name="T18" fmla="*/ 17 w 20"/>
                <a:gd name="T19" fmla="*/ 27 h 30"/>
                <a:gd name="T20" fmla="*/ 16 w 20"/>
                <a:gd name="T21" fmla="*/ 28 h 30"/>
                <a:gd name="T22" fmla="*/ 15 w 20"/>
                <a:gd name="T23" fmla="*/ 28 h 30"/>
                <a:gd name="T24" fmla="*/ 15 w 20"/>
                <a:gd name="T25" fmla="*/ 29 h 30"/>
                <a:gd name="T26" fmla="*/ 9 w 20"/>
                <a:gd name="T27" fmla="*/ 28 h 30"/>
                <a:gd name="T28" fmla="*/ 6 w 20"/>
                <a:gd name="T29" fmla="*/ 27 h 30"/>
                <a:gd name="T30" fmla="*/ 3 w 20"/>
                <a:gd name="T31" fmla="*/ 24 h 30"/>
                <a:gd name="T32" fmla="*/ 3 w 20"/>
                <a:gd name="T33" fmla="*/ 23 h 30"/>
                <a:gd name="T34" fmla="*/ 0 w 20"/>
                <a:gd name="T35" fmla="*/ 21 h 30"/>
                <a:gd name="T36" fmla="*/ 0 w 20"/>
                <a:gd name="T37" fmla="*/ 20 h 30"/>
                <a:gd name="T38" fmla="*/ 0 w 20"/>
                <a:gd name="T39" fmla="*/ 19 h 30"/>
                <a:gd name="T40" fmla="*/ 2 w 20"/>
                <a:gd name="T41" fmla="*/ 18 h 30"/>
                <a:gd name="T42" fmla="*/ 4 w 20"/>
                <a:gd name="T43" fmla="*/ 18 h 30"/>
                <a:gd name="T44" fmla="*/ 4 w 20"/>
                <a:gd name="T45" fmla="*/ 17 h 30"/>
                <a:gd name="T46" fmla="*/ 6 w 20"/>
                <a:gd name="T47" fmla="*/ 12 h 30"/>
                <a:gd name="T48" fmla="*/ 2 w 20"/>
                <a:gd name="T49" fmla="*/ 10 h 30"/>
                <a:gd name="T50" fmla="*/ 1 w 20"/>
                <a:gd name="T51" fmla="*/ 9 h 30"/>
                <a:gd name="T52" fmla="*/ 3 w 20"/>
                <a:gd name="T53" fmla="*/ 8 h 30"/>
                <a:gd name="T54" fmla="*/ 6 w 20"/>
                <a:gd name="T55" fmla="*/ 9 h 30"/>
                <a:gd name="T56" fmla="*/ 9 w 20"/>
                <a:gd name="T57" fmla="*/ 4 h 30"/>
                <a:gd name="T58" fmla="*/ 10 w 20"/>
                <a:gd name="T59" fmla="*/ 3 h 30"/>
                <a:gd name="T60" fmla="*/ 11 w 20"/>
                <a:gd name="T61" fmla="*/ 0 h 30"/>
                <a:gd name="T62" fmla="*/ 13 w 20"/>
                <a:gd name="T63" fmla="*/ 0 h 30"/>
                <a:gd name="T64" fmla="*/ 14 w 20"/>
                <a:gd name="T65" fmla="*/ 0 h 30"/>
                <a:gd name="T66" fmla="*/ 15 w 20"/>
                <a:gd name="T67" fmla="*/ 1 h 30"/>
                <a:gd name="T68" fmla="*/ 15 w 20"/>
                <a:gd name="T69" fmla="*/ 3 h 30"/>
                <a:gd name="T70" fmla="*/ 15 w 20"/>
                <a:gd name="T71" fmla="*/ 5 h 30"/>
                <a:gd name="T72" fmla="*/ 17 w 20"/>
                <a:gd name="T73" fmla="*/ 5 h 30"/>
                <a:gd name="T74" fmla="*/ 19 w 20"/>
                <a:gd name="T7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0">
                  <a:moveTo>
                    <a:pt x="19" y="9"/>
                  </a:moveTo>
                  <a:lnTo>
                    <a:pt x="18" y="10"/>
                  </a:lnTo>
                  <a:lnTo>
                    <a:pt x="18" y="12"/>
                  </a:lnTo>
                  <a:lnTo>
                    <a:pt x="19" y="14"/>
                  </a:lnTo>
                  <a:lnTo>
                    <a:pt x="17" y="16"/>
                  </a:lnTo>
                  <a:lnTo>
                    <a:pt x="19" y="19"/>
                  </a:lnTo>
                  <a:lnTo>
                    <a:pt x="19" y="21"/>
                  </a:lnTo>
                  <a:lnTo>
                    <a:pt x="19" y="23"/>
                  </a:lnTo>
                  <a:lnTo>
                    <a:pt x="19" y="24"/>
                  </a:lnTo>
                  <a:lnTo>
                    <a:pt x="17" y="27"/>
                  </a:lnTo>
                  <a:lnTo>
                    <a:pt x="16" y="28"/>
                  </a:lnTo>
                  <a:lnTo>
                    <a:pt x="15" y="28"/>
                  </a:lnTo>
                  <a:lnTo>
                    <a:pt x="15" y="29"/>
                  </a:lnTo>
                  <a:lnTo>
                    <a:pt x="9" y="28"/>
                  </a:lnTo>
                  <a:lnTo>
                    <a:pt x="6" y="27"/>
                  </a:lnTo>
                  <a:lnTo>
                    <a:pt x="3" y="24"/>
                  </a:lnTo>
                  <a:lnTo>
                    <a:pt x="3" y="23"/>
                  </a:lnTo>
                  <a:lnTo>
                    <a:pt x="0" y="21"/>
                  </a:lnTo>
                  <a:lnTo>
                    <a:pt x="0" y="20"/>
                  </a:lnTo>
                  <a:lnTo>
                    <a:pt x="0" y="19"/>
                  </a:lnTo>
                  <a:lnTo>
                    <a:pt x="2" y="18"/>
                  </a:lnTo>
                  <a:lnTo>
                    <a:pt x="4" y="18"/>
                  </a:lnTo>
                  <a:lnTo>
                    <a:pt x="4" y="17"/>
                  </a:lnTo>
                  <a:lnTo>
                    <a:pt x="6" y="12"/>
                  </a:lnTo>
                  <a:lnTo>
                    <a:pt x="2" y="10"/>
                  </a:lnTo>
                  <a:lnTo>
                    <a:pt x="1" y="9"/>
                  </a:lnTo>
                  <a:lnTo>
                    <a:pt x="3" y="8"/>
                  </a:lnTo>
                  <a:lnTo>
                    <a:pt x="6" y="9"/>
                  </a:lnTo>
                  <a:lnTo>
                    <a:pt x="9" y="4"/>
                  </a:lnTo>
                  <a:lnTo>
                    <a:pt x="10" y="3"/>
                  </a:lnTo>
                  <a:lnTo>
                    <a:pt x="11" y="0"/>
                  </a:lnTo>
                  <a:lnTo>
                    <a:pt x="13" y="0"/>
                  </a:lnTo>
                  <a:lnTo>
                    <a:pt x="14" y="0"/>
                  </a:lnTo>
                  <a:lnTo>
                    <a:pt x="15" y="1"/>
                  </a:lnTo>
                  <a:lnTo>
                    <a:pt x="15" y="3"/>
                  </a:lnTo>
                  <a:lnTo>
                    <a:pt x="15" y="5"/>
                  </a:lnTo>
                  <a:lnTo>
                    <a:pt x="17"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2" name="Freeform 397">
              <a:extLst>
                <a:ext uri="{FF2B5EF4-FFF2-40B4-BE49-F238E27FC236}">
                  <a16:creationId xmlns="" xmlns:a16="http://schemas.microsoft.com/office/drawing/2014/main" id="{802FC83C-7488-2308-3FFE-C5D8C0179F4E}"/>
                </a:ext>
              </a:extLst>
            </p:cNvPr>
            <p:cNvSpPr>
              <a:spLocks noChangeArrowheads="1"/>
            </p:cNvSpPr>
            <p:nvPr/>
          </p:nvSpPr>
          <p:spPr bwMode="auto">
            <a:xfrm>
              <a:off x="13474699" y="10122144"/>
              <a:ext cx="10990" cy="16484"/>
            </a:xfrm>
            <a:custGeom>
              <a:avLst/>
              <a:gdLst>
                <a:gd name="T0" fmla="*/ 6 w 7"/>
                <a:gd name="T1" fmla="*/ 8 h 12"/>
                <a:gd name="T2" fmla="*/ 3 w 7"/>
                <a:gd name="T3" fmla="*/ 11 h 12"/>
                <a:gd name="T4" fmla="*/ 2 w 7"/>
                <a:gd name="T5" fmla="*/ 10 h 12"/>
                <a:gd name="T6" fmla="*/ 1 w 7"/>
                <a:gd name="T7" fmla="*/ 10 h 12"/>
                <a:gd name="T8" fmla="*/ 1 w 7"/>
                <a:gd name="T9" fmla="*/ 8 h 12"/>
                <a:gd name="T10" fmla="*/ 1 w 7"/>
                <a:gd name="T11" fmla="*/ 4 h 12"/>
                <a:gd name="T12" fmla="*/ 0 w 7"/>
                <a:gd name="T13" fmla="*/ 0 h 12"/>
                <a:gd name="T14" fmla="*/ 2 w 7"/>
                <a:gd name="T15" fmla="*/ 1 h 12"/>
                <a:gd name="T16" fmla="*/ 3 w 7"/>
                <a:gd name="T17" fmla="*/ 2 h 12"/>
                <a:gd name="T18" fmla="*/ 3 w 7"/>
                <a:gd name="T19" fmla="*/ 2 h 12"/>
                <a:gd name="T20" fmla="*/ 6 w 7"/>
                <a:gd name="T21" fmla="*/ 6 h 12"/>
                <a:gd name="T22" fmla="*/ 6 w 7"/>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8"/>
                  </a:moveTo>
                  <a:lnTo>
                    <a:pt x="3" y="11"/>
                  </a:lnTo>
                  <a:lnTo>
                    <a:pt x="2" y="10"/>
                  </a:lnTo>
                  <a:lnTo>
                    <a:pt x="1" y="10"/>
                  </a:lnTo>
                  <a:lnTo>
                    <a:pt x="1" y="8"/>
                  </a:lnTo>
                  <a:lnTo>
                    <a:pt x="1" y="4"/>
                  </a:lnTo>
                  <a:lnTo>
                    <a:pt x="0" y="0"/>
                  </a:lnTo>
                  <a:lnTo>
                    <a:pt x="2" y="1"/>
                  </a:lnTo>
                  <a:lnTo>
                    <a:pt x="3" y="2"/>
                  </a:lnTo>
                  <a:lnTo>
                    <a:pt x="3" y="2"/>
                  </a:lnTo>
                  <a:lnTo>
                    <a:pt x="6" y="6"/>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3" name="Freeform 398">
              <a:extLst>
                <a:ext uri="{FF2B5EF4-FFF2-40B4-BE49-F238E27FC236}">
                  <a16:creationId xmlns="" xmlns:a16="http://schemas.microsoft.com/office/drawing/2014/main" id="{ADF0AEF5-C8A3-0D91-3F90-DF6EDA397E3F}"/>
                </a:ext>
              </a:extLst>
            </p:cNvPr>
            <p:cNvSpPr>
              <a:spLocks noChangeArrowheads="1"/>
            </p:cNvSpPr>
            <p:nvPr/>
          </p:nvSpPr>
          <p:spPr bwMode="auto">
            <a:xfrm>
              <a:off x="12683392" y="10122144"/>
              <a:ext cx="5497" cy="5493"/>
            </a:xfrm>
            <a:custGeom>
              <a:avLst/>
              <a:gdLst>
                <a:gd name="T0" fmla="*/ 4 w 5"/>
                <a:gd name="T1" fmla="*/ 3 h 5"/>
                <a:gd name="T2" fmla="*/ 3 w 5"/>
                <a:gd name="T3" fmla="*/ 4 h 5"/>
                <a:gd name="T4" fmla="*/ 0 w 5"/>
                <a:gd name="T5" fmla="*/ 4 h 5"/>
                <a:gd name="T6" fmla="*/ 0 w 5"/>
                <a:gd name="T7" fmla="*/ 3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0" y="4"/>
                  </a:lnTo>
                  <a:lnTo>
                    <a:pt x="0" y="3"/>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4" name="Freeform 399">
              <a:extLst>
                <a:ext uri="{FF2B5EF4-FFF2-40B4-BE49-F238E27FC236}">
                  <a16:creationId xmlns="" xmlns:a16="http://schemas.microsoft.com/office/drawing/2014/main" id="{8EB166E0-7E1A-E874-4EBA-5E5B2ACCFFE8}"/>
                </a:ext>
              </a:extLst>
            </p:cNvPr>
            <p:cNvSpPr>
              <a:spLocks noChangeArrowheads="1"/>
            </p:cNvSpPr>
            <p:nvPr/>
          </p:nvSpPr>
          <p:spPr bwMode="auto">
            <a:xfrm>
              <a:off x="12991122" y="10127638"/>
              <a:ext cx="5497" cy="27478"/>
            </a:xfrm>
            <a:custGeom>
              <a:avLst/>
              <a:gdLst>
                <a:gd name="T0" fmla="*/ 3 w 5"/>
                <a:gd name="T1" fmla="*/ 16 h 23"/>
                <a:gd name="T2" fmla="*/ 2 w 5"/>
                <a:gd name="T3" fmla="*/ 22 h 23"/>
                <a:gd name="T4" fmla="*/ 2 w 5"/>
                <a:gd name="T5" fmla="*/ 20 h 23"/>
                <a:gd name="T6" fmla="*/ 2 w 5"/>
                <a:gd name="T7" fmla="*/ 15 h 23"/>
                <a:gd name="T8" fmla="*/ 0 w 5"/>
                <a:gd name="T9" fmla="*/ 12 h 23"/>
                <a:gd name="T10" fmla="*/ 1 w 5"/>
                <a:gd name="T11" fmla="*/ 10 h 23"/>
                <a:gd name="T12" fmla="*/ 1 w 5"/>
                <a:gd name="T13" fmla="*/ 3 h 23"/>
                <a:gd name="T14" fmla="*/ 2 w 5"/>
                <a:gd name="T15" fmla="*/ 0 h 23"/>
                <a:gd name="T16" fmla="*/ 4 w 5"/>
                <a:gd name="T17" fmla="*/ 4 h 23"/>
                <a:gd name="T18" fmla="*/ 4 w 5"/>
                <a:gd name="T19" fmla="*/ 6 h 23"/>
                <a:gd name="T20" fmla="*/ 3 w 5"/>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3">
                  <a:moveTo>
                    <a:pt x="3" y="16"/>
                  </a:moveTo>
                  <a:lnTo>
                    <a:pt x="2" y="22"/>
                  </a:lnTo>
                  <a:lnTo>
                    <a:pt x="2" y="20"/>
                  </a:lnTo>
                  <a:lnTo>
                    <a:pt x="2" y="15"/>
                  </a:lnTo>
                  <a:lnTo>
                    <a:pt x="0" y="12"/>
                  </a:lnTo>
                  <a:lnTo>
                    <a:pt x="1" y="10"/>
                  </a:lnTo>
                  <a:lnTo>
                    <a:pt x="1" y="3"/>
                  </a:lnTo>
                  <a:lnTo>
                    <a:pt x="2" y="0"/>
                  </a:lnTo>
                  <a:lnTo>
                    <a:pt x="4" y="4"/>
                  </a:lnTo>
                  <a:lnTo>
                    <a:pt x="4" y="6"/>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5" name="Freeform 400">
              <a:extLst>
                <a:ext uri="{FF2B5EF4-FFF2-40B4-BE49-F238E27FC236}">
                  <a16:creationId xmlns="" xmlns:a16="http://schemas.microsoft.com/office/drawing/2014/main" id="{50C1C7B5-0C26-407F-24FB-D6EAECAD5E66}"/>
                </a:ext>
              </a:extLst>
            </p:cNvPr>
            <p:cNvSpPr>
              <a:spLocks noChangeArrowheads="1"/>
            </p:cNvSpPr>
            <p:nvPr/>
          </p:nvSpPr>
          <p:spPr bwMode="auto">
            <a:xfrm>
              <a:off x="13133997" y="10133135"/>
              <a:ext cx="5497" cy="5493"/>
            </a:xfrm>
            <a:custGeom>
              <a:avLst/>
              <a:gdLst>
                <a:gd name="T0" fmla="*/ 3 w 4"/>
                <a:gd name="T1" fmla="*/ 3 h 6"/>
                <a:gd name="T2" fmla="*/ 2 w 4"/>
                <a:gd name="T3" fmla="*/ 5 h 6"/>
                <a:gd name="T4" fmla="*/ 1 w 4"/>
                <a:gd name="T5" fmla="*/ 3 h 6"/>
                <a:gd name="T6" fmla="*/ 0 w 4"/>
                <a:gd name="T7" fmla="*/ 2 h 6"/>
                <a:gd name="T8" fmla="*/ 0 w 4"/>
                <a:gd name="T9" fmla="*/ 0 h 6"/>
                <a:gd name="T10" fmla="*/ 2 w 4"/>
                <a:gd name="T11" fmla="*/ 1 h 6"/>
                <a:gd name="T12" fmla="*/ 3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3"/>
                  </a:moveTo>
                  <a:lnTo>
                    <a:pt x="2" y="5"/>
                  </a:lnTo>
                  <a:lnTo>
                    <a:pt x="1" y="3"/>
                  </a:lnTo>
                  <a:lnTo>
                    <a:pt x="0" y="2"/>
                  </a:lnTo>
                  <a:lnTo>
                    <a:pt x="0"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6" name="Freeform 402">
              <a:extLst>
                <a:ext uri="{FF2B5EF4-FFF2-40B4-BE49-F238E27FC236}">
                  <a16:creationId xmlns="" xmlns:a16="http://schemas.microsoft.com/office/drawing/2014/main" id="{F624DE34-CA28-094C-1703-BE3C6E12C59C}"/>
                </a:ext>
              </a:extLst>
            </p:cNvPr>
            <p:cNvSpPr>
              <a:spLocks noChangeArrowheads="1"/>
            </p:cNvSpPr>
            <p:nvPr/>
          </p:nvSpPr>
          <p:spPr bwMode="auto">
            <a:xfrm>
              <a:off x="13535148" y="10144125"/>
              <a:ext cx="21981" cy="32971"/>
            </a:xfrm>
            <a:custGeom>
              <a:avLst/>
              <a:gdLst>
                <a:gd name="T0" fmla="*/ 15 w 16"/>
                <a:gd name="T1" fmla="*/ 9 h 25"/>
                <a:gd name="T2" fmla="*/ 14 w 16"/>
                <a:gd name="T3" fmla="*/ 11 h 25"/>
                <a:gd name="T4" fmla="*/ 14 w 16"/>
                <a:gd name="T5" fmla="*/ 14 h 25"/>
                <a:gd name="T6" fmla="*/ 11 w 16"/>
                <a:gd name="T7" fmla="*/ 16 h 25"/>
                <a:gd name="T8" fmla="*/ 9 w 16"/>
                <a:gd name="T9" fmla="*/ 21 h 25"/>
                <a:gd name="T10" fmla="*/ 8 w 16"/>
                <a:gd name="T11" fmla="*/ 22 h 25"/>
                <a:gd name="T12" fmla="*/ 4 w 16"/>
                <a:gd name="T13" fmla="*/ 24 h 25"/>
                <a:gd name="T14" fmla="*/ 0 w 16"/>
                <a:gd name="T15" fmla="*/ 21 h 25"/>
                <a:gd name="T16" fmla="*/ 0 w 16"/>
                <a:gd name="T17" fmla="*/ 19 h 25"/>
                <a:gd name="T18" fmla="*/ 1 w 16"/>
                <a:gd name="T19" fmla="*/ 10 h 25"/>
                <a:gd name="T20" fmla="*/ 3 w 16"/>
                <a:gd name="T21" fmla="*/ 10 h 25"/>
                <a:gd name="T22" fmla="*/ 3 w 16"/>
                <a:gd name="T23" fmla="*/ 10 h 25"/>
                <a:gd name="T24" fmla="*/ 4 w 16"/>
                <a:gd name="T25" fmla="*/ 10 h 25"/>
                <a:gd name="T26" fmla="*/ 1 w 16"/>
                <a:gd name="T27" fmla="*/ 9 h 25"/>
                <a:gd name="T28" fmla="*/ 1 w 16"/>
                <a:gd name="T29" fmla="*/ 3 h 25"/>
                <a:gd name="T30" fmla="*/ 1 w 16"/>
                <a:gd name="T31" fmla="*/ 1 h 25"/>
                <a:gd name="T32" fmla="*/ 3 w 16"/>
                <a:gd name="T33" fmla="*/ 0 h 25"/>
                <a:gd name="T34" fmla="*/ 5 w 16"/>
                <a:gd name="T35" fmla="*/ 2 h 25"/>
                <a:gd name="T36" fmla="*/ 7 w 16"/>
                <a:gd name="T37" fmla="*/ 5 h 25"/>
                <a:gd name="T38" fmla="*/ 11 w 16"/>
                <a:gd name="T39" fmla="*/ 7 h 25"/>
                <a:gd name="T40" fmla="*/ 15 w 16"/>
                <a:gd name="T4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5">
                  <a:moveTo>
                    <a:pt x="15" y="9"/>
                  </a:moveTo>
                  <a:lnTo>
                    <a:pt x="14" y="11"/>
                  </a:lnTo>
                  <a:lnTo>
                    <a:pt x="14" y="14"/>
                  </a:lnTo>
                  <a:lnTo>
                    <a:pt x="11" y="16"/>
                  </a:lnTo>
                  <a:lnTo>
                    <a:pt x="9" y="21"/>
                  </a:lnTo>
                  <a:lnTo>
                    <a:pt x="8" y="22"/>
                  </a:lnTo>
                  <a:lnTo>
                    <a:pt x="4" y="24"/>
                  </a:lnTo>
                  <a:lnTo>
                    <a:pt x="0" y="21"/>
                  </a:lnTo>
                  <a:lnTo>
                    <a:pt x="0" y="19"/>
                  </a:lnTo>
                  <a:lnTo>
                    <a:pt x="1" y="10"/>
                  </a:lnTo>
                  <a:lnTo>
                    <a:pt x="3" y="10"/>
                  </a:lnTo>
                  <a:lnTo>
                    <a:pt x="3" y="10"/>
                  </a:lnTo>
                  <a:lnTo>
                    <a:pt x="4" y="10"/>
                  </a:lnTo>
                  <a:lnTo>
                    <a:pt x="1" y="9"/>
                  </a:lnTo>
                  <a:lnTo>
                    <a:pt x="1" y="3"/>
                  </a:lnTo>
                  <a:lnTo>
                    <a:pt x="1" y="1"/>
                  </a:lnTo>
                  <a:lnTo>
                    <a:pt x="3" y="0"/>
                  </a:lnTo>
                  <a:lnTo>
                    <a:pt x="5" y="2"/>
                  </a:lnTo>
                  <a:lnTo>
                    <a:pt x="7" y="5"/>
                  </a:lnTo>
                  <a:lnTo>
                    <a:pt x="11" y="7"/>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7" name="Freeform 403">
              <a:extLst>
                <a:ext uri="{FF2B5EF4-FFF2-40B4-BE49-F238E27FC236}">
                  <a16:creationId xmlns="" xmlns:a16="http://schemas.microsoft.com/office/drawing/2014/main" id="{2D2C2DD0-CF3E-FC5E-406A-8C1BAE1FB5BB}"/>
                </a:ext>
              </a:extLst>
            </p:cNvPr>
            <p:cNvSpPr>
              <a:spLocks noChangeArrowheads="1"/>
            </p:cNvSpPr>
            <p:nvPr/>
          </p:nvSpPr>
          <p:spPr bwMode="auto">
            <a:xfrm>
              <a:off x="13562622" y="10149618"/>
              <a:ext cx="5497" cy="5497"/>
            </a:xfrm>
            <a:custGeom>
              <a:avLst/>
              <a:gdLst>
                <a:gd name="T0" fmla="*/ 0 w 4"/>
                <a:gd name="T1" fmla="*/ 4 h 5"/>
                <a:gd name="T2" fmla="*/ 0 w 4"/>
                <a:gd name="T3" fmla="*/ 4 h 5"/>
                <a:gd name="T4" fmla="*/ 0 w 4"/>
                <a:gd name="T5" fmla="*/ 2 h 5"/>
                <a:gd name="T6" fmla="*/ 1 w 4"/>
                <a:gd name="T7" fmla="*/ 1 h 5"/>
                <a:gd name="T8" fmla="*/ 1 w 4"/>
                <a:gd name="T9" fmla="*/ 0 h 5"/>
                <a:gd name="T10" fmla="*/ 3 w 4"/>
                <a:gd name="T11" fmla="*/ 0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lnTo>
                    <a:pt x="0" y="4"/>
                  </a:lnTo>
                  <a:lnTo>
                    <a:pt x="0" y="2"/>
                  </a:lnTo>
                  <a:lnTo>
                    <a:pt x="1" y="1"/>
                  </a:lnTo>
                  <a:lnTo>
                    <a:pt x="1" y="0"/>
                  </a:lnTo>
                  <a:lnTo>
                    <a:pt x="3"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8" name="Freeform 404">
              <a:extLst>
                <a:ext uri="{FF2B5EF4-FFF2-40B4-BE49-F238E27FC236}">
                  <a16:creationId xmlns="" xmlns:a16="http://schemas.microsoft.com/office/drawing/2014/main" id="{B7BB3F42-DDC2-D954-4794-0988865CB752}"/>
                </a:ext>
              </a:extLst>
            </p:cNvPr>
            <p:cNvSpPr>
              <a:spLocks noChangeArrowheads="1"/>
            </p:cNvSpPr>
            <p:nvPr/>
          </p:nvSpPr>
          <p:spPr bwMode="auto">
            <a:xfrm>
              <a:off x="13557129" y="10155115"/>
              <a:ext cx="5493" cy="5493"/>
            </a:xfrm>
            <a:custGeom>
              <a:avLst/>
              <a:gdLst>
                <a:gd name="T0" fmla="*/ 2 w 4"/>
                <a:gd name="T1" fmla="*/ 2 h 4"/>
                <a:gd name="T2" fmla="*/ 0 w 4"/>
                <a:gd name="T3" fmla="*/ 3 h 4"/>
                <a:gd name="T4" fmla="*/ 0 w 4"/>
                <a:gd name="T5" fmla="*/ 0 h 4"/>
                <a:gd name="T6" fmla="*/ 1 w 4"/>
                <a:gd name="T7" fmla="*/ 0 h 4"/>
                <a:gd name="T8" fmla="*/ 3 w 4"/>
                <a:gd name="T9" fmla="*/ 1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0" y="0"/>
                  </a:lnTo>
                  <a:lnTo>
                    <a:pt x="1" y="0"/>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9" name="Freeform 405">
              <a:extLst>
                <a:ext uri="{FF2B5EF4-FFF2-40B4-BE49-F238E27FC236}">
                  <a16:creationId xmlns="" xmlns:a16="http://schemas.microsoft.com/office/drawing/2014/main" id="{6DA0FA94-7BFD-FEE5-B834-49373BFD4F75}"/>
                </a:ext>
              </a:extLst>
            </p:cNvPr>
            <p:cNvSpPr>
              <a:spLocks noChangeArrowheads="1"/>
            </p:cNvSpPr>
            <p:nvPr/>
          </p:nvSpPr>
          <p:spPr bwMode="auto">
            <a:xfrm>
              <a:off x="12386651" y="10155115"/>
              <a:ext cx="5497" cy="5493"/>
            </a:xfrm>
            <a:custGeom>
              <a:avLst/>
              <a:gdLst>
                <a:gd name="T0" fmla="*/ 4 w 6"/>
                <a:gd name="T1" fmla="*/ 4 h 6"/>
                <a:gd name="T2" fmla="*/ 2 w 6"/>
                <a:gd name="T3" fmla="*/ 5 h 6"/>
                <a:gd name="T4" fmla="*/ 1 w 6"/>
                <a:gd name="T5" fmla="*/ 4 h 6"/>
                <a:gd name="T6" fmla="*/ 0 w 6"/>
                <a:gd name="T7" fmla="*/ 4 h 6"/>
                <a:gd name="T8" fmla="*/ 2 w 6"/>
                <a:gd name="T9" fmla="*/ 1 h 6"/>
                <a:gd name="T10" fmla="*/ 3 w 6"/>
                <a:gd name="T11" fmla="*/ 0 h 6"/>
                <a:gd name="T12" fmla="*/ 4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2" y="5"/>
                  </a:lnTo>
                  <a:lnTo>
                    <a:pt x="1" y="4"/>
                  </a:lnTo>
                  <a:lnTo>
                    <a:pt x="0" y="4"/>
                  </a:lnTo>
                  <a:lnTo>
                    <a:pt x="2" y="1"/>
                  </a:lnTo>
                  <a:lnTo>
                    <a:pt x="3" y="0"/>
                  </a:lnTo>
                  <a:lnTo>
                    <a:pt x="4"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0" name="Freeform 406">
              <a:extLst>
                <a:ext uri="{FF2B5EF4-FFF2-40B4-BE49-F238E27FC236}">
                  <a16:creationId xmlns="" xmlns:a16="http://schemas.microsoft.com/office/drawing/2014/main" id="{81E9D886-CE58-B5C7-650B-1802286075D6}"/>
                </a:ext>
              </a:extLst>
            </p:cNvPr>
            <p:cNvSpPr>
              <a:spLocks noChangeArrowheads="1"/>
            </p:cNvSpPr>
            <p:nvPr/>
          </p:nvSpPr>
          <p:spPr bwMode="auto">
            <a:xfrm>
              <a:off x="13557129" y="10160609"/>
              <a:ext cx="5493" cy="5497"/>
            </a:xfrm>
            <a:custGeom>
              <a:avLst/>
              <a:gdLst>
                <a:gd name="T0" fmla="*/ 1 w 4"/>
                <a:gd name="T1" fmla="*/ 4 h 5"/>
                <a:gd name="T2" fmla="*/ 0 w 4"/>
                <a:gd name="T3" fmla="*/ 4 h 5"/>
                <a:gd name="T4" fmla="*/ 0 w 4"/>
                <a:gd name="T5" fmla="*/ 3 h 5"/>
                <a:gd name="T6" fmla="*/ 0 w 4"/>
                <a:gd name="T7" fmla="*/ 2 h 5"/>
                <a:gd name="T8" fmla="*/ 0 w 4"/>
                <a:gd name="T9" fmla="*/ 1 h 5"/>
                <a:gd name="T10" fmla="*/ 2 w 4"/>
                <a:gd name="T11" fmla="*/ 0 h 5"/>
                <a:gd name="T12" fmla="*/ 3 w 4"/>
                <a:gd name="T13" fmla="*/ 0 h 5"/>
                <a:gd name="T14" fmla="*/ 3 w 4"/>
                <a:gd name="T15" fmla="*/ 1 h 5"/>
                <a:gd name="T16" fmla="*/ 1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4"/>
                  </a:moveTo>
                  <a:lnTo>
                    <a:pt x="0" y="4"/>
                  </a:lnTo>
                  <a:lnTo>
                    <a:pt x="0" y="3"/>
                  </a:lnTo>
                  <a:lnTo>
                    <a:pt x="0" y="2"/>
                  </a:lnTo>
                  <a:lnTo>
                    <a:pt x="0" y="1"/>
                  </a:lnTo>
                  <a:lnTo>
                    <a:pt x="2" y="0"/>
                  </a:lnTo>
                  <a:lnTo>
                    <a:pt x="3" y="0"/>
                  </a:lnTo>
                  <a:lnTo>
                    <a:pt x="3" y="1"/>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1" name="Freeform 407">
              <a:extLst>
                <a:ext uri="{FF2B5EF4-FFF2-40B4-BE49-F238E27FC236}">
                  <a16:creationId xmlns="" xmlns:a16="http://schemas.microsoft.com/office/drawing/2014/main" id="{78853104-EE70-777E-7AD3-E6DA50C5E32E}"/>
                </a:ext>
              </a:extLst>
            </p:cNvPr>
            <p:cNvSpPr>
              <a:spLocks noChangeArrowheads="1"/>
            </p:cNvSpPr>
            <p:nvPr/>
          </p:nvSpPr>
          <p:spPr bwMode="auto">
            <a:xfrm>
              <a:off x="12787802" y="10166106"/>
              <a:ext cx="10990" cy="5493"/>
            </a:xfrm>
            <a:custGeom>
              <a:avLst/>
              <a:gdLst>
                <a:gd name="T0" fmla="*/ 4 w 11"/>
                <a:gd name="T1" fmla="*/ 5 h 6"/>
                <a:gd name="T2" fmla="*/ 2 w 11"/>
                <a:gd name="T3" fmla="*/ 5 h 6"/>
                <a:gd name="T4" fmla="*/ 0 w 11"/>
                <a:gd name="T5" fmla="*/ 4 h 6"/>
                <a:gd name="T6" fmla="*/ 0 w 11"/>
                <a:gd name="T7" fmla="*/ 3 h 6"/>
                <a:gd name="T8" fmla="*/ 0 w 11"/>
                <a:gd name="T9" fmla="*/ 1 h 6"/>
                <a:gd name="T10" fmla="*/ 4 w 11"/>
                <a:gd name="T11" fmla="*/ 0 h 6"/>
                <a:gd name="T12" fmla="*/ 6 w 11"/>
                <a:gd name="T13" fmla="*/ 1 h 6"/>
                <a:gd name="T14" fmla="*/ 8 w 11"/>
                <a:gd name="T15" fmla="*/ 1 h 6"/>
                <a:gd name="T16" fmla="*/ 9 w 11"/>
                <a:gd name="T17" fmla="*/ 3 h 6"/>
                <a:gd name="T18" fmla="*/ 10 w 11"/>
                <a:gd name="T19" fmla="*/ 4 h 6"/>
                <a:gd name="T20" fmla="*/ 6 w 11"/>
                <a:gd name="T21" fmla="*/ 4 h 6"/>
                <a:gd name="T22" fmla="*/ 4 w 1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4" y="5"/>
                  </a:moveTo>
                  <a:lnTo>
                    <a:pt x="2" y="5"/>
                  </a:lnTo>
                  <a:lnTo>
                    <a:pt x="0" y="4"/>
                  </a:lnTo>
                  <a:lnTo>
                    <a:pt x="0" y="3"/>
                  </a:lnTo>
                  <a:lnTo>
                    <a:pt x="0" y="1"/>
                  </a:lnTo>
                  <a:lnTo>
                    <a:pt x="4" y="0"/>
                  </a:lnTo>
                  <a:lnTo>
                    <a:pt x="6" y="1"/>
                  </a:lnTo>
                  <a:lnTo>
                    <a:pt x="8" y="1"/>
                  </a:lnTo>
                  <a:lnTo>
                    <a:pt x="9" y="3"/>
                  </a:lnTo>
                  <a:lnTo>
                    <a:pt x="10" y="4"/>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2" name="Freeform 408">
              <a:extLst>
                <a:ext uri="{FF2B5EF4-FFF2-40B4-BE49-F238E27FC236}">
                  <a16:creationId xmlns="" xmlns:a16="http://schemas.microsoft.com/office/drawing/2014/main" id="{19145484-A705-00F7-9D5B-EE449E4C861E}"/>
                </a:ext>
              </a:extLst>
            </p:cNvPr>
            <p:cNvSpPr>
              <a:spLocks noChangeArrowheads="1"/>
            </p:cNvSpPr>
            <p:nvPr/>
          </p:nvSpPr>
          <p:spPr bwMode="auto">
            <a:xfrm>
              <a:off x="12688889" y="10171599"/>
              <a:ext cx="54952" cy="16487"/>
            </a:xfrm>
            <a:custGeom>
              <a:avLst/>
              <a:gdLst>
                <a:gd name="T0" fmla="*/ 36 w 44"/>
                <a:gd name="T1" fmla="*/ 8 h 13"/>
                <a:gd name="T2" fmla="*/ 35 w 44"/>
                <a:gd name="T3" fmla="*/ 8 h 13"/>
                <a:gd name="T4" fmla="*/ 30 w 44"/>
                <a:gd name="T5" fmla="*/ 8 h 13"/>
                <a:gd name="T6" fmla="*/ 26 w 44"/>
                <a:gd name="T7" fmla="*/ 11 h 13"/>
                <a:gd name="T8" fmla="*/ 24 w 44"/>
                <a:gd name="T9" fmla="*/ 11 h 13"/>
                <a:gd name="T10" fmla="*/ 15 w 44"/>
                <a:gd name="T11" fmla="*/ 11 h 13"/>
                <a:gd name="T12" fmla="*/ 14 w 44"/>
                <a:gd name="T13" fmla="*/ 11 h 13"/>
                <a:gd name="T14" fmla="*/ 14 w 44"/>
                <a:gd name="T15" fmla="*/ 11 h 13"/>
                <a:gd name="T16" fmla="*/ 13 w 44"/>
                <a:gd name="T17" fmla="*/ 12 h 13"/>
                <a:gd name="T18" fmla="*/ 10 w 44"/>
                <a:gd name="T19" fmla="*/ 11 h 13"/>
                <a:gd name="T20" fmla="*/ 1 w 44"/>
                <a:gd name="T21" fmla="*/ 9 h 13"/>
                <a:gd name="T22" fmla="*/ 0 w 44"/>
                <a:gd name="T23" fmla="*/ 7 h 13"/>
                <a:gd name="T24" fmla="*/ 1 w 44"/>
                <a:gd name="T25" fmla="*/ 5 h 13"/>
                <a:gd name="T26" fmla="*/ 4 w 44"/>
                <a:gd name="T27" fmla="*/ 2 h 13"/>
                <a:gd name="T28" fmla="*/ 11 w 44"/>
                <a:gd name="T29" fmla="*/ 1 h 13"/>
                <a:gd name="T30" fmla="*/ 40 w 44"/>
                <a:gd name="T31" fmla="*/ 0 h 13"/>
                <a:gd name="T32" fmla="*/ 43 w 44"/>
                <a:gd name="T33" fmla="*/ 4 h 13"/>
                <a:gd name="T34" fmla="*/ 43 w 44"/>
                <a:gd name="T35" fmla="*/ 4 h 13"/>
                <a:gd name="T36" fmla="*/ 37 w 44"/>
                <a:gd name="T37" fmla="*/ 6 h 13"/>
                <a:gd name="T38" fmla="*/ 36 w 44"/>
                <a:gd name="T3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3">
                  <a:moveTo>
                    <a:pt x="36" y="8"/>
                  </a:moveTo>
                  <a:lnTo>
                    <a:pt x="35" y="8"/>
                  </a:lnTo>
                  <a:lnTo>
                    <a:pt x="30" y="8"/>
                  </a:lnTo>
                  <a:lnTo>
                    <a:pt x="26" y="11"/>
                  </a:lnTo>
                  <a:lnTo>
                    <a:pt x="24" y="11"/>
                  </a:lnTo>
                  <a:lnTo>
                    <a:pt x="15" y="11"/>
                  </a:lnTo>
                  <a:lnTo>
                    <a:pt x="14" y="11"/>
                  </a:lnTo>
                  <a:lnTo>
                    <a:pt x="14" y="11"/>
                  </a:lnTo>
                  <a:lnTo>
                    <a:pt x="13" y="12"/>
                  </a:lnTo>
                  <a:lnTo>
                    <a:pt x="10" y="11"/>
                  </a:lnTo>
                  <a:lnTo>
                    <a:pt x="1" y="9"/>
                  </a:lnTo>
                  <a:lnTo>
                    <a:pt x="0" y="7"/>
                  </a:lnTo>
                  <a:lnTo>
                    <a:pt x="1" y="5"/>
                  </a:lnTo>
                  <a:lnTo>
                    <a:pt x="4" y="2"/>
                  </a:lnTo>
                  <a:lnTo>
                    <a:pt x="11" y="1"/>
                  </a:lnTo>
                  <a:lnTo>
                    <a:pt x="40" y="0"/>
                  </a:lnTo>
                  <a:lnTo>
                    <a:pt x="43" y="4"/>
                  </a:lnTo>
                  <a:lnTo>
                    <a:pt x="43" y="4"/>
                  </a:lnTo>
                  <a:lnTo>
                    <a:pt x="37" y="6"/>
                  </a:lnTo>
                  <a:lnTo>
                    <a:pt x="3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3" name="Freeform 409">
              <a:extLst>
                <a:ext uri="{FF2B5EF4-FFF2-40B4-BE49-F238E27FC236}">
                  <a16:creationId xmlns="" xmlns:a16="http://schemas.microsoft.com/office/drawing/2014/main" id="{0A344396-5603-AFD1-D272-5EE31AEA17FD}"/>
                </a:ext>
              </a:extLst>
            </p:cNvPr>
            <p:cNvSpPr>
              <a:spLocks noChangeArrowheads="1"/>
            </p:cNvSpPr>
            <p:nvPr/>
          </p:nvSpPr>
          <p:spPr bwMode="auto">
            <a:xfrm>
              <a:off x="13002113" y="10177096"/>
              <a:ext cx="5497" cy="5493"/>
            </a:xfrm>
            <a:custGeom>
              <a:avLst/>
              <a:gdLst>
                <a:gd name="T0" fmla="*/ 4 w 5"/>
                <a:gd name="T1" fmla="*/ 3 h 4"/>
                <a:gd name="T2" fmla="*/ 1 w 5"/>
                <a:gd name="T3" fmla="*/ 3 h 4"/>
                <a:gd name="T4" fmla="*/ 0 w 5"/>
                <a:gd name="T5" fmla="*/ 3 h 4"/>
                <a:gd name="T6" fmla="*/ 0 w 5"/>
                <a:gd name="T7" fmla="*/ 0 h 4"/>
                <a:gd name="T8" fmla="*/ 4 w 5"/>
                <a:gd name="T9" fmla="*/ 2 h 4"/>
                <a:gd name="T10" fmla="*/ 4 w 5"/>
                <a:gd name="T11" fmla="*/ 2 h 4"/>
                <a:gd name="T12" fmla="*/ 4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3"/>
                  </a:moveTo>
                  <a:lnTo>
                    <a:pt x="1" y="3"/>
                  </a:lnTo>
                  <a:lnTo>
                    <a:pt x="0" y="3"/>
                  </a:lnTo>
                  <a:lnTo>
                    <a:pt x="0" y="0"/>
                  </a:lnTo>
                  <a:lnTo>
                    <a:pt x="4" y="2"/>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4" name="Freeform 410">
              <a:extLst>
                <a:ext uri="{FF2B5EF4-FFF2-40B4-BE49-F238E27FC236}">
                  <a16:creationId xmlns="" xmlns:a16="http://schemas.microsoft.com/office/drawing/2014/main" id="{8C9B3E76-D22A-6634-1ED2-4DA03BC30862}"/>
                </a:ext>
              </a:extLst>
            </p:cNvPr>
            <p:cNvSpPr>
              <a:spLocks noChangeArrowheads="1"/>
            </p:cNvSpPr>
            <p:nvPr/>
          </p:nvSpPr>
          <p:spPr bwMode="auto">
            <a:xfrm>
              <a:off x="13315341" y="10177096"/>
              <a:ext cx="5493" cy="5493"/>
            </a:xfrm>
            <a:custGeom>
              <a:avLst/>
              <a:gdLst>
                <a:gd name="T0" fmla="*/ 5 w 6"/>
                <a:gd name="T1" fmla="*/ 3 h 5"/>
                <a:gd name="T2" fmla="*/ 4 w 6"/>
                <a:gd name="T3" fmla="*/ 4 h 5"/>
                <a:gd name="T4" fmla="*/ 1 w 6"/>
                <a:gd name="T5" fmla="*/ 3 h 5"/>
                <a:gd name="T6" fmla="*/ 0 w 6"/>
                <a:gd name="T7" fmla="*/ 2 h 5"/>
                <a:gd name="T8" fmla="*/ 2 w 6"/>
                <a:gd name="T9" fmla="*/ 0 h 5"/>
                <a:gd name="T10" fmla="*/ 4 w 6"/>
                <a:gd name="T11" fmla="*/ 0 h 5"/>
                <a:gd name="T12" fmla="*/ 5 w 6"/>
                <a:gd name="T13" fmla="*/ 1 h 5"/>
                <a:gd name="T14" fmla="*/ 5 w 6"/>
                <a:gd name="T15" fmla="*/ 1 h 5"/>
                <a:gd name="T16" fmla="*/ 5 w 6"/>
                <a:gd name="T17" fmla="*/ 2 h 5"/>
                <a:gd name="T18" fmla="*/ 5 w 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3"/>
                  </a:moveTo>
                  <a:lnTo>
                    <a:pt x="4" y="4"/>
                  </a:lnTo>
                  <a:lnTo>
                    <a:pt x="1" y="3"/>
                  </a:lnTo>
                  <a:lnTo>
                    <a:pt x="0" y="2"/>
                  </a:lnTo>
                  <a:lnTo>
                    <a:pt x="2" y="0"/>
                  </a:lnTo>
                  <a:lnTo>
                    <a:pt x="4" y="0"/>
                  </a:lnTo>
                  <a:lnTo>
                    <a:pt x="5" y="1"/>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5" name="Freeform 411">
              <a:extLst>
                <a:ext uri="{FF2B5EF4-FFF2-40B4-BE49-F238E27FC236}">
                  <a16:creationId xmlns="" xmlns:a16="http://schemas.microsoft.com/office/drawing/2014/main" id="{C55D34C2-063A-F028-FADD-01461AAFFA46}"/>
                </a:ext>
              </a:extLst>
            </p:cNvPr>
            <p:cNvSpPr>
              <a:spLocks noChangeArrowheads="1"/>
            </p:cNvSpPr>
            <p:nvPr/>
          </p:nvSpPr>
          <p:spPr bwMode="auto">
            <a:xfrm>
              <a:off x="12749334" y="10177096"/>
              <a:ext cx="5497" cy="5493"/>
            </a:xfrm>
            <a:custGeom>
              <a:avLst/>
              <a:gdLst>
                <a:gd name="T0" fmla="*/ 4 w 5"/>
                <a:gd name="T1" fmla="*/ 2 h 4"/>
                <a:gd name="T2" fmla="*/ 3 w 5"/>
                <a:gd name="T3" fmla="*/ 3 h 4"/>
                <a:gd name="T4" fmla="*/ 1 w 5"/>
                <a:gd name="T5" fmla="*/ 3 h 4"/>
                <a:gd name="T6" fmla="*/ 0 w 5"/>
                <a:gd name="T7" fmla="*/ 1 h 4"/>
                <a:gd name="T8" fmla="*/ 1 w 5"/>
                <a:gd name="T9" fmla="*/ 0 h 4"/>
                <a:gd name="T10" fmla="*/ 2 w 5"/>
                <a:gd name="T11" fmla="*/ 0 h 4"/>
                <a:gd name="T12" fmla="*/ 3 w 5"/>
                <a:gd name="T13" fmla="*/ 0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3" y="3"/>
                  </a:lnTo>
                  <a:lnTo>
                    <a:pt x="1" y="3"/>
                  </a:lnTo>
                  <a:lnTo>
                    <a:pt x="0" y="1"/>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6" name="Freeform 412">
              <a:extLst>
                <a:ext uri="{FF2B5EF4-FFF2-40B4-BE49-F238E27FC236}">
                  <a16:creationId xmlns="" xmlns:a16="http://schemas.microsoft.com/office/drawing/2014/main" id="{43620190-EF15-56DB-DD28-F3ABB30FC67D}"/>
                </a:ext>
              </a:extLst>
            </p:cNvPr>
            <p:cNvSpPr>
              <a:spLocks noChangeArrowheads="1"/>
            </p:cNvSpPr>
            <p:nvPr/>
          </p:nvSpPr>
          <p:spPr bwMode="auto">
            <a:xfrm>
              <a:off x="13441728" y="10177096"/>
              <a:ext cx="10990" cy="5493"/>
            </a:xfrm>
            <a:custGeom>
              <a:avLst/>
              <a:gdLst>
                <a:gd name="T0" fmla="*/ 7 w 8"/>
                <a:gd name="T1" fmla="*/ 3 h 6"/>
                <a:gd name="T2" fmla="*/ 7 w 8"/>
                <a:gd name="T3" fmla="*/ 5 h 6"/>
                <a:gd name="T4" fmla="*/ 6 w 8"/>
                <a:gd name="T5" fmla="*/ 4 h 6"/>
                <a:gd name="T6" fmla="*/ 4 w 8"/>
                <a:gd name="T7" fmla="*/ 2 h 6"/>
                <a:gd name="T8" fmla="*/ 2 w 8"/>
                <a:gd name="T9" fmla="*/ 2 h 6"/>
                <a:gd name="T10" fmla="*/ 1 w 8"/>
                <a:gd name="T11" fmla="*/ 1 h 6"/>
                <a:gd name="T12" fmla="*/ 0 w 8"/>
                <a:gd name="T13" fmla="*/ 0 h 6"/>
                <a:gd name="T14" fmla="*/ 6 w 8"/>
                <a:gd name="T15" fmla="*/ 0 h 6"/>
                <a:gd name="T16" fmla="*/ 7 w 8"/>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7" y="3"/>
                  </a:moveTo>
                  <a:lnTo>
                    <a:pt x="7" y="5"/>
                  </a:lnTo>
                  <a:lnTo>
                    <a:pt x="6" y="4"/>
                  </a:lnTo>
                  <a:lnTo>
                    <a:pt x="4" y="2"/>
                  </a:lnTo>
                  <a:lnTo>
                    <a:pt x="2" y="2"/>
                  </a:lnTo>
                  <a:lnTo>
                    <a:pt x="1" y="1"/>
                  </a:lnTo>
                  <a:lnTo>
                    <a:pt x="0"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7" name="Freeform 413">
              <a:extLst>
                <a:ext uri="{FF2B5EF4-FFF2-40B4-BE49-F238E27FC236}">
                  <a16:creationId xmlns="" xmlns:a16="http://schemas.microsoft.com/office/drawing/2014/main" id="{6A1A8B5F-C5B1-A5B5-DC52-0649736F71E3}"/>
                </a:ext>
              </a:extLst>
            </p:cNvPr>
            <p:cNvSpPr>
              <a:spLocks noChangeArrowheads="1"/>
            </p:cNvSpPr>
            <p:nvPr/>
          </p:nvSpPr>
          <p:spPr bwMode="auto">
            <a:xfrm>
              <a:off x="13414254" y="10177096"/>
              <a:ext cx="27474" cy="38465"/>
            </a:xfrm>
            <a:custGeom>
              <a:avLst/>
              <a:gdLst>
                <a:gd name="T0" fmla="*/ 7 w 21"/>
                <a:gd name="T1" fmla="*/ 29 h 30"/>
                <a:gd name="T2" fmla="*/ 7 w 21"/>
                <a:gd name="T3" fmla="*/ 29 h 30"/>
                <a:gd name="T4" fmla="*/ 3 w 21"/>
                <a:gd name="T5" fmla="*/ 29 h 30"/>
                <a:gd name="T6" fmla="*/ 0 w 21"/>
                <a:gd name="T7" fmla="*/ 29 h 30"/>
                <a:gd name="T8" fmla="*/ 1 w 21"/>
                <a:gd name="T9" fmla="*/ 26 h 30"/>
                <a:gd name="T10" fmla="*/ 0 w 21"/>
                <a:gd name="T11" fmla="*/ 24 h 30"/>
                <a:gd name="T12" fmla="*/ 2 w 21"/>
                <a:gd name="T13" fmla="*/ 22 h 30"/>
                <a:gd name="T14" fmla="*/ 2 w 21"/>
                <a:gd name="T15" fmla="*/ 19 h 30"/>
                <a:gd name="T16" fmla="*/ 3 w 21"/>
                <a:gd name="T17" fmla="*/ 18 h 30"/>
                <a:gd name="T18" fmla="*/ 3 w 21"/>
                <a:gd name="T19" fmla="*/ 16 h 30"/>
                <a:gd name="T20" fmla="*/ 5 w 21"/>
                <a:gd name="T21" fmla="*/ 11 h 30"/>
                <a:gd name="T22" fmla="*/ 7 w 21"/>
                <a:gd name="T23" fmla="*/ 11 h 30"/>
                <a:gd name="T24" fmla="*/ 8 w 21"/>
                <a:gd name="T25" fmla="*/ 10 h 30"/>
                <a:gd name="T26" fmla="*/ 10 w 21"/>
                <a:gd name="T27" fmla="*/ 8 h 30"/>
                <a:gd name="T28" fmla="*/ 11 w 21"/>
                <a:gd name="T29" fmla="*/ 7 h 30"/>
                <a:gd name="T30" fmla="*/ 13 w 21"/>
                <a:gd name="T31" fmla="*/ 5 h 30"/>
                <a:gd name="T32" fmla="*/ 14 w 21"/>
                <a:gd name="T33" fmla="*/ 3 h 30"/>
                <a:gd name="T34" fmla="*/ 14 w 21"/>
                <a:gd name="T35" fmla="*/ 2 h 30"/>
                <a:gd name="T36" fmla="*/ 15 w 21"/>
                <a:gd name="T37" fmla="*/ 1 h 30"/>
                <a:gd name="T38" fmla="*/ 18 w 21"/>
                <a:gd name="T39" fmla="*/ 0 h 30"/>
                <a:gd name="T40" fmla="*/ 19 w 21"/>
                <a:gd name="T41" fmla="*/ 1 h 30"/>
                <a:gd name="T42" fmla="*/ 20 w 21"/>
                <a:gd name="T43" fmla="*/ 3 h 30"/>
                <a:gd name="T44" fmla="*/ 18 w 21"/>
                <a:gd name="T45" fmla="*/ 5 h 30"/>
                <a:gd name="T46" fmla="*/ 19 w 21"/>
                <a:gd name="T47" fmla="*/ 11 h 30"/>
                <a:gd name="T48" fmla="*/ 17 w 21"/>
                <a:gd name="T49" fmla="*/ 17 h 30"/>
                <a:gd name="T50" fmla="*/ 16 w 21"/>
                <a:gd name="T51" fmla="*/ 19 h 30"/>
                <a:gd name="T52" fmla="*/ 13 w 21"/>
                <a:gd name="T53" fmla="*/ 20 h 30"/>
                <a:gd name="T54" fmla="*/ 12 w 21"/>
                <a:gd name="T55" fmla="*/ 21 h 30"/>
                <a:gd name="T56" fmla="*/ 9 w 21"/>
                <a:gd name="T57" fmla="*/ 24 h 30"/>
                <a:gd name="T58" fmla="*/ 8 w 21"/>
                <a:gd name="T59" fmla="*/ 27 h 30"/>
                <a:gd name="T60" fmla="*/ 8 w 21"/>
                <a:gd name="T61" fmla="*/ 28 h 30"/>
                <a:gd name="T62" fmla="*/ 7 w 21"/>
                <a:gd name="T6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0">
                  <a:moveTo>
                    <a:pt x="7" y="29"/>
                  </a:moveTo>
                  <a:lnTo>
                    <a:pt x="7" y="29"/>
                  </a:lnTo>
                  <a:lnTo>
                    <a:pt x="3" y="29"/>
                  </a:lnTo>
                  <a:lnTo>
                    <a:pt x="0" y="29"/>
                  </a:lnTo>
                  <a:lnTo>
                    <a:pt x="1" y="26"/>
                  </a:lnTo>
                  <a:lnTo>
                    <a:pt x="0" y="24"/>
                  </a:lnTo>
                  <a:lnTo>
                    <a:pt x="2" y="22"/>
                  </a:lnTo>
                  <a:lnTo>
                    <a:pt x="2" y="19"/>
                  </a:lnTo>
                  <a:lnTo>
                    <a:pt x="3" y="18"/>
                  </a:lnTo>
                  <a:lnTo>
                    <a:pt x="3" y="16"/>
                  </a:lnTo>
                  <a:lnTo>
                    <a:pt x="5" y="11"/>
                  </a:lnTo>
                  <a:lnTo>
                    <a:pt x="7" y="11"/>
                  </a:lnTo>
                  <a:lnTo>
                    <a:pt x="8" y="10"/>
                  </a:lnTo>
                  <a:lnTo>
                    <a:pt x="10" y="8"/>
                  </a:lnTo>
                  <a:lnTo>
                    <a:pt x="11" y="7"/>
                  </a:lnTo>
                  <a:lnTo>
                    <a:pt x="13" y="5"/>
                  </a:lnTo>
                  <a:lnTo>
                    <a:pt x="14" y="3"/>
                  </a:lnTo>
                  <a:lnTo>
                    <a:pt x="14" y="2"/>
                  </a:lnTo>
                  <a:lnTo>
                    <a:pt x="15" y="1"/>
                  </a:lnTo>
                  <a:lnTo>
                    <a:pt x="18" y="0"/>
                  </a:lnTo>
                  <a:lnTo>
                    <a:pt x="19" y="1"/>
                  </a:lnTo>
                  <a:lnTo>
                    <a:pt x="20" y="3"/>
                  </a:lnTo>
                  <a:lnTo>
                    <a:pt x="18" y="5"/>
                  </a:lnTo>
                  <a:lnTo>
                    <a:pt x="19" y="11"/>
                  </a:lnTo>
                  <a:lnTo>
                    <a:pt x="17" y="17"/>
                  </a:lnTo>
                  <a:lnTo>
                    <a:pt x="16" y="19"/>
                  </a:lnTo>
                  <a:lnTo>
                    <a:pt x="13" y="20"/>
                  </a:lnTo>
                  <a:lnTo>
                    <a:pt x="12" y="21"/>
                  </a:lnTo>
                  <a:lnTo>
                    <a:pt x="9" y="24"/>
                  </a:lnTo>
                  <a:lnTo>
                    <a:pt x="8" y="27"/>
                  </a:lnTo>
                  <a:lnTo>
                    <a:pt x="8" y="28"/>
                  </a:lnTo>
                  <a:lnTo>
                    <a:pt x="7" y="2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8" name="Freeform 415">
              <a:extLst>
                <a:ext uri="{FF2B5EF4-FFF2-40B4-BE49-F238E27FC236}">
                  <a16:creationId xmlns="" xmlns:a16="http://schemas.microsoft.com/office/drawing/2014/main" id="{98320EC0-D982-DDC8-888D-FF3698ECD00F}"/>
                </a:ext>
              </a:extLst>
            </p:cNvPr>
            <p:cNvSpPr>
              <a:spLocks noChangeArrowheads="1"/>
            </p:cNvSpPr>
            <p:nvPr/>
          </p:nvSpPr>
          <p:spPr bwMode="auto">
            <a:xfrm>
              <a:off x="13265882" y="10193580"/>
              <a:ext cx="5497" cy="5497"/>
            </a:xfrm>
            <a:custGeom>
              <a:avLst/>
              <a:gdLst>
                <a:gd name="T0" fmla="*/ 2 w 5"/>
                <a:gd name="T1" fmla="*/ 3 h 6"/>
                <a:gd name="T2" fmla="*/ 0 w 5"/>
                <a:gd name="T3" fmla="*/ 5 h 6"/>
                <a:gd name="T4" fmla="*/ 1 w 5"/>
                <a:gd name="T5" fmla="*/ 2 h 6"/>
                <a:gd name="T6" fmla="*/ 1 w 5"/>
                <a:gd name="T7" fmla="*/ 0 h 6"/>
                <a:gd name="T8" fmla="*/ 4 w 5"/>
                <a:gd name="T9" fmla="*/ 1 h 6"/>
                <a:gd name="T10" fmla="*/ 4 w 5"/>
                <a:gd name="T11" fmla="*/ 2 h 6"/>
                <a:gd name="T12" fmla="*/ 3 w 5"/>
                <a:gd name="T13" fmla="*/ 3 h 6"/>
                <a:gd name="T14" fmla="*/ 2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3"/>
                  </a:moveTo>
                  <a:lnTo>
                    <a:pt x="0" y="5"/>
                  </a:lnTo>
                  <a:lnTo>
                    <a:pt x="1" y="2"/>
                  </a:lnTo>
                  <a:lnTo>
                    <a:pt x="1" y="0"/>
                  </a:lnTo>
                  <a:lnTo>
                    <a:pt x="4" y="1"/>
                  </a:lnTo>
                  <a:lnTo>
                    <a:pt x="4" y="2"/>
                  </a:lnTo>
                  <a:lnTo>
                    <a:pt x="3"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9" name="Freeform 416">
              <a:extLst>
                <a:ext uri="{FF2B5EF4-FFF2-40B4-BE49-F238E27FC236}">
                  <a16:creationId xmlns="" xmlns:a16="http://schemas.microsoft.com/office/drawing/2014/main" id="{C8BD2747-0538-B5E6-5C40-16545EC75F8A}"/>
                </a:ext>
              </a:extLst>
            </p:cNvPr>
            <p:cNvSpPr>
              <a:spLocks noChangeArrowheads="1"/>
            </p:cNvSpPr>
            <p:nvPr/>
          </p:nvSpPr>
          <p:spPr bwMode="auto">
            <a:xfrm>
              <a:off x="13205437" y="10199077"/>
              <a:ext cx="43962" cy="16484"/>
            </a:xfrm>
            <a:custGeom>
              <a:avLst/>
              <a:gdLst>
                <a:gd name="T0" fmla="*/ 32 w 34"/>
                <a:gd name="T1" fmla="*/ 3 h 14"/>
                <a:gd name="T2" fmla="*/ 33 w 34"/>
                <a:gd name="T3" fmla="*/ 5 h 14"/>
                <a:gd name="T4" fmla="*/ 32 w 34"/>
                <a:gd name="T5" fmla="*/ 5 h 14"/>
                <a:gd name="T6" fmla="*/ 29 w 34"/>
                <a:gd name="T7" fmla="*/ 6 h 14"/>
                <a:gd name="T8" fmla="*/ 25 w 34"/>
                <a:gd name="T9" fmla="*/ 7 h 14"/>
                <a:gd name="T10" fmla="*/ 23 w 34"/>
                <a:gd name="T11" fmla="*/ 9 h 14"/>
                <a:gd name="T12" fmla="*/ 22 w 34"/>
                <a:gd name="T13" fmla="*/ 12 h 14"/>
                <a:gd name="T14" fmla="*/ 16 w 34"/>
                <a:gd name="T15" fmla="*/ 11 h 14"/>
                <a:gd name="T16" fmla="*/ 12 w 34"/>
                <a:gd name="T17" fmla="*/ 11 h 14"/>
                <a:gd name="T18" fmla="*/ 10 w 34"/>
                <a:gd name="T19" fmla="*/ 10 h 14"/>
                <a:gd name="T20" fmla="*/ 8 w 34"/>
                <a:gd name="T21" fmla="*/ 10 h 14"/>
                <a:gd name="T22" fmla="*/ 5 w 34"/>
                <a:gd name="T23" fmla="*/ 11 h 14"/>
                <a:gd name="T24" fmla="*/ 1 w 34"/>
                <a:gd name="T25" fmla="*/ 13 h 14"/>
                <a:gd name="T26" fmla="*/ 0 w 34"/>
                <a:gd name="T27" fmla="*/ 13 h 14"/>
                <a:gd name="T28" fmla="*/ 0 w 34"/>
                <a:gd name="T29" fmla="*/ 10 h 14"/>
                <a:gd name="T30" fmla="*/ 2 w 34"/>
                <a:gd name="T31" fmla="*/ 8 h 14"/>
                <a:gd name="T32" fmla="*/ 6 w 34"/>
                <a:gd name="T33" fmla="*/ 3 h 14"/>
                <a:gd name="T34" fmla="*/ 10 w 34"/>
                <a:gd name="T35" fmla="*/ 4 h 14"/>
                <a:gd name="T36" fmla="*/ 13 w 34"/>
                <a:gd name="T37" fmla="*/ 5 h 14"/>
                <a:gd name="T38" fmla="*/ 18 w 34"/>
                <a:gd name="T39" fmla="*/ 3 h 14"/>
                <a:gd name="T40" fmla="*/ 21 w 34"/>
                <a:gd name="T41" fmla="*/ 1 h 14"/>
                <a:gd name="T42" fmla="*/ 26 w 34"/>
                <a:gd name="T43" fmla="*/ 0 h 14"/>
                <a:gd name="T44" fmla="*/ 30 w 34"/>
                <a:gd name="T45" fmla="*/ 3 h 14"/>
                <a:gd name="T46" fmla="*/ 32 w 34"/>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14">
                  <a:moveTo>
                    <a:pt x="32" y="3"/>
                  </a:moveTo>
                  <a:lnTo>
                    <a:pt x="33" y="5"/>
                  </a:lnTo>
                  <a:lnTo>
                    <a:pt x="32" y="5"/>
                  </a:lnTo>
                  <a:lnTo>
                    <a:pt x="29" y="6"/>
                  </a:lnTo>
                  <a:lnTo>
                    <a:pt x="25" y="7"/>
                  </a:lnTo>
                  <a:lnTo>
                    <a:pt x="23" y="9"/>
                  </a:lnTo>
                  <a:lnTo>
                    <a:pt x="22" y="12"/>
                  </a:lnTo>
                  <a:lnTo>
                    <a:pt x="16" y="11"/>
                  </a:lnTo>
                  <a:lnTo>
                    <a:pt x="12" y="11"/>
                  </a:lnTo>
                  <a:lnTo>
                    <a:pt x="10" y="10"/>
                  </a:lnTo>
                  <a:lnTo>
                    <a:pt x="8" y="10"/>
                  </a:lnTo>
                  <a:lnTo>
                    <a:pt x="5" y="11"/>
                  </a:lnTo>
                  <a:lnTo>
                    <a:pt x="1" y="13"/>
                  </a:lnTo>
                  <a:lnTo>
                    <a:pt x="0" y="13"/>
                  </a:lnTo>
                  <a:lnTo>
                    <a:pt x="0" y="10"/>
                  </a:lnTo>
                  <a:lnTo>
                    <a:pt x="2" y="8"/>
                  </a:lnTo>
                  <a:lnTo>
                    <a:pt x="6" y="3"/>
                  </a:lnTo>
                  <a:lnTo>
                    <a:pt x="10" y="4"/>
                  </a:lnTo>
                  <a:lnTo>
                    <a:pt x="13" y="5"/>
                  </a:lnTo>
                  <a:lnTo>
                    <a:pt x="18" y="3"/>
                  </a:lnTo>
                  <a:lnTo>
                    <a:pt x="21" y="1"/>
                  </a:lnTo>
                  <a:lnTo>
                    <a:pt x="26" y="0"/>
                  </a:lnTo>
                  <a:lnTo>
                    <a:pt x="30" y="3"/>
                  </a:lnTo>
                  <a:lnTo>
                    <a:pt x="3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0" name="Freeform 417">
              <a:extLst>
                <a:ext uri="{FF2B5EF4-FFF2-40B4-BE49-F238E27FC236}">
                  <a16:creationId xmlns="" xmlns:a16="http://schemas.microsoft.com/office/drawing/2014/main" id="{665A7C85-6BB1-522F-0DF4-9D06FA99AE08}"/>
                </a:ext>
              </a:extLst>
            </p:cNvPr>
            <p:cNvSpPr>
              <a:spLocks noChangeArrowheads="1"/>
            </p:cNvSpPr>
            <p:nvPr/>
          </p:nvSpPr>
          <p:spPr bwMode="auto">
            <a:xfrm>
              <a:off x="13353805" y="10204570"/>
              <a:ext cx="10990" cy="10990"/>
            </a:xfrm>
            <a:custGeom>
              <a:avLst/>
              <a:gdLst>
                <a:gd name="T0" fmla="*/ 8 w 9"/>
                <a:gd name="T1" fmla="*/ 5 h 10"/>
                <a:gd name="T2" fmla="*/ 6 w 9"/>
                <a:gd name="T3" fmla="*/ 9 h 10"/>
                <a:gd name="T4" fmla="*/ 4 w 9"/>
                <a:gd name="T5" fmla="*/ 8 h 10"/>
                <a:gd name="T6" fmla="*/ 0 w 9"/>
                <a:gd name="T7" fmla="*/ 4 h 10"/>
                <a:gd name="T8" fmla="*/ 1 w 9"/>
                <a:gd name="T9" fmla="*/ 1 h 10"/>
                <a:gd name="T10" fmla="*/ 1 w 9"/>
                <a:gd name="T11" fmla="*/ 0 h 10"/>
                <a:gd name="T12" fmla="*/ 3 w 9"/>
                <a:gd name="T13" fmla="*/ 0 h 10"/>
                <a:gd name="T14" fmla="*/ 7 w 9"/>
                <a:gd name="T15" fmla="*/ 1 h 10"/>
                <a:gd name="T16" fmla="*/ 8 w 9"/>
                <a:gd name="T17" fmla="*/ 3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5"/>
                  </a:moveTo>
                  <a:lnTo>
                    <a:pt x="6" y="9"/>
                  </a:lnTo>
                  <a:lnTo>
                    <a:pt x="4" y="8"/>
                  </a:lnTo>
                  <a:lnTo>
                    <a:pt x="0" y="4"/>
                  </a:lnTo>
                  <a:lnTo>
                    <a:pt x="1" y="1"/>
                  </a:lnTo>
                  <a:lnTo>
                    <a:pt x="1" y="0"/>
                  </a:lnTo>
                  <a:lnTo>
                    <a:pt x="3" y="0"/>
                  </a:lnTo>
                  <a:lnTo>
                    <a:pt x="7" y="1"/>
                  </a:lnTo>
                  <a:lnTo>
                    <a:pt x="8"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1" name="Freeform 418">
              <a:extLst>
                <a:ext uri="{FF2B5EF4-FFF2-40B4-BE49-F238E27FC236}">
                  <a16:creationId xmlns="" xmlns:a16="http://schemas.microsoft.com/office/drawing/2014/main" id="{62E9D5AB-0419-C0A4-7BDA-773923BC6F6F}"/>
                </a:ext>
              </a:extLst>
            </p:cNvPr>
            <p:cNvSpPr>
              <a:spLocks noChangeArrowheads="1"/>
            </p:cNvSpPr>
            <p:nvPr/>
          </p:nvSpPr>
          <p:spPr bwMode="auto">
            <a:xfrm>
              <a:off x="12754831" y="10215561"/>
              <a:ext cx="49455" cy="32971"/>
            </a:xfrm>
            <a:custGeom>
              <a:avLst/>
              <a:gdLst>
                <a:gd name="T0" fmla="*/ 31 w 40"/>
                <a:gd name="T1" fmla="*/ 2 h 26"/>
                <a:gd name="T2" fmla="*/ 34 w 40"/>
                <a:gd name="T3" fmla="*/ 4 h 26"/>
                <a:gd name="T4" fmla="*/ 38 w 40"/>
                <a:gd name="T5" fmla="*/ 9 h 26"/>
                <a:gd name="T6" fmla="*/ 39 w 40"/>
                <a:gd name="T7" fmla="*/ 11 h 26"/>
                <a:gd name="T8" fmla="*/ 38 w 40"/>
                <a:gd name="T9" fmla="*/ 12 h 26"/>
                <a:gd name="T10" fmla="*/ 35 w 40"/>
                <a:gd name="T11" fmla="*/ 14 h 26"/>
                <a:gd name="T12" fmla="*/ 27 w 40"/>
                <a:gd name="T13" fmla="*/ 17 h 26"/>
                <a:gd name="T14" fmla="*/ 26 w 40"/>
                <a:gd name="T15" fmla="*/ 19 h 26"/>
                <a:gd name="T16" fmla="*/ 24 w 40"/>
                <a:gd name="T17" fmla="*/ 22 h 26"/>
                <a:gd name="T18" fmla="*/ 24 w 40"/>
                <a:gd name="T19" fmla="*/ 23 h 26"/>
                <a:gd name="T20" fmla="*/ 24 w 40"/>
                <a:gd name="T21" fmla="*/ 24 h 26"/>
                <a:gd name="T22" fmla="*/ 23 w 40"/>
                <a:gd name="T23" fmla="*/ 24 h 26"/>
                <a:gd name="T24" fmla="*/ 21 w 40"/>
                <a:gd name="T25" fmla="*/ 25 h 26"/>
                <a:gd name="T26" fmla="*/ 19 w 40"/>
                <a:gd name="T27" fmla="*/ 24 h 26"/>
                <a:gd name="T28" fmla="*/ 21 w 40"/>
                <a:gd name="T29" fmla="*/ 22 h 26"/>
                <a:gd name="T30" fmla="*/ 21 w 40"/>
                <a:gd name="T31" fmla="*/ 20 h 26"/>
                <a:gd name="T32" fmla="*/ 20 w 40"/>
                <a:gd name="T33" fmla="*/ 18 h 26"/>
                <a:gd name="T34" fmla="*/ 18 w 40"/>
                <a:gd name="T35" fmla="*/ 16 h 26"/>
                <a:gd name="T36" fmla="*/ 15 w 40"/>
                <a:gd name="T37" fmla="*/ 13 h 26"/>
                <a:gd name="T38" fmla="*/ 11 w 40"/>
                <a:gd name="T39" fmla="*/ 12 h 26"/>
                <a:gd name="T40" fmla="*/ 8 w 40"/>
                <a:gd name="T41" fmla="*/ 11 h 26"/>
                <a:gd name="T42" fmla="*/ 4 w 40"/>
                <a:gd name="T43" fmla="*/ 10 h 26"/>
                <a:gd name="T44" fmla="*/ 3 w 40"/>
                <a:gd name="T45" fmla="*/ 8 h 26"/>
                <a:gd name="T46" fmla="*/ 0 w 40"/>
                <a:gd name="T47" fmla="*/ 6 h 26"/>
                <a:gd name="T48" fmla="*/ 0 w 40"/>
                <a:gd name="T49" fmla="*/ 4 h 26"/>
                <a:gd name="T50" fmla="*/ 0 w 40"/>
                <a:gd name="T51" fmla="*/ 3 h 26"/>
                <a:gd name="T52" fmla="*/ 0 w 40"/>
                <a:gd name="T53" fmla="*/ 1 h 26"/>
                <a:gd name="T54" fmla="*/ 1 w 40"/>
                <a:gd name="T55" fmla="*/ 1 h 26"/>
                <a:gd name="T56" fmla="*/ 5 w 40"/>
                <a:gd name="T57" fmla="*/ 2 h 26"/>
                <a:gd name="T58" fmla="*/ 11 w 40"/>
                <a:gd name="T59" fmla="*/ 4 h 26"/>
                <a:gd name="T60" fmla="*/ 14 w 40"/>
                <a:gd name="T61" fmla="*/ 4 h 26"/>
                <a:gd name="T62" fmla="*/ 16 w 40"/>
                <a:gd name="T63" fmla="*/ 3 h 26"/>
                <a:gd name="T64" fmla="*/ 21 w 40"/>
                <a:gd name="T65" fmla="*/ 0 h 26"/>
                <a:gd name="T66" fmla="*/ 22 w 40"/>
                <a:gd name="T67" fmla="*/ 0 h 26"/>
                <a:gd name="T68" fmla="*/ 27 w 40"/>
                <a:gd name="T69" fmla="*/ 1 h 26"/>
                <a:gd name="T70" fmla="*/ 31 w 40"/>
                <a:gd name="T7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6">
                  <a:moveTo>
                    <a:pt x="31" y="2"/>
                  </a:moveTo>
                  <a:lnTo>
                    <a:pt x="34" y="4"/>
                  </a:lnTo>
                  <a:lnTo>
                    <a:pt x="38" y="9"/>
                  </a:lnTo>
                  <a:lnTo>
                    <a:pt x="39" y="11"/>
                  </a:lnTo>
                  <a:lnTo>
                    <a:pt x="38" y="12"/>
                  </a:lnTo>
                  <a:lnTo>
                    <a:pt x="35" y="14"/>
                  </a:lnTo>
                  <a:lnTo>
                    <a:pt x="27" y="17"/>
                  </a:lnTo>
                  <a:lnTo>
                    <a:pt x="26" y="19"/>
                  </a:lnTo>
                  <a:lnTo>
                    <a:pt x="24" y="22"/>
                  </a:lnTo>
                  <a:lnTo>
                    <a:pt x="24" y="23"/>
                  </a:lnTo>
                  <a:lnTo>
                    <a:pt x="24" y="24"/>
                  </a:lnTo>
                  <a:lnTo>
                    <a:pt x="23" y="24"/>
                  </a:lnTo>
                  <a:lnTo>
                    <a:pt x="21" y="25"/>
                  </a:lnTo>
                  <a:lnTo>
                    <a:pt x="19" y="24"/>
                  </a:lnTo>
                  <a:lnTo>
                    <a:pt x="21" y="22"/>
                  </a:lnTo>
                  <a:lnTo>
                    <a:pt x="21" y="20"/>
                  </a:lnTo>
                  <a:lnTo>
                    <a:pt x="20" y="18"/>
                  </a:lnTo>
                  <a:lnTo>
                    <a:pt x="18" y="16"/>
                  </a:lnTo>
                  <a:lnTo>
                    <a:pt x="15" y="13"/>
                  </a:lnTo>
                  <a:lnTo>
                    <a:pt x="11" y="12"/>
                  </a:lnTo>
                  <a:lnTo>
                    <a:pt x="8" y="11"/>
                  </a:lnTo>
                  <a:lnTo>
                    <a:pt x="4" y="10"/>
                  </a:lnTo>
                  <a:lnTo>
                    <a:pt x="3" y="8"/>
                  </a:lnTo>
                  <a:lnTo>
                    <a:pt x="0" y="6"/>
                  </a:lnTo>
                  <a:lnTo>
                    <a:pt x="0" y="4"/>
                  </a:lnTo>
                  <a:lnTo>
                    <a:pt x="0" y="3"/>
                  </a:lnTo>
                  <a:lnTo>
                    <a:pt x="0" y="1"/>
                  </a:lnTo>
                  <a:lnTo>
                    <a:pt x="1" y="1"/>
                  </a:lnTo>
                  <a:lnTo>
                    <a:pt x="5" y="2"/>
                  </a:lnTo>
                  <a:lnTo>
                    <a:pt x="11" y="4"/>
                  </a:lnTo>
                  <a:lnTo>
                    <a:pt x="14" y="4"/>
                  </a:lnTo>
                  <a:lnTo>
                    <a:pt x="16" y="3"/>
                  </a:lnTo>
                  <a:lnTo>
                    <a:pt x="21" y="0"/>
                  </a:lnTo>
                  <a:lnTo>
                    <a:pt x="22" y="0"/>
                  </a:lnTo>
                  <a:lnTo>
                    <a:pt x="27" y="1"/>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2" name="Freeform 419">
              <a:extLst>
                <a:ext uri="{FF2B5EF4-FFF2-40B4-BE49-F238E27FC236}">
                  <a16:creationId xmlns="" xmlns:a16="http://schemas.microsoft.com/office/drawing/2014/main" id="{EE77EFFA-3F42-0D27-AEF8-1EFFF9E8E510}"/>
                </a:ext>
              </a:extLst>
            </p:cNvPr>
            <p:cNvSpPr>
              <a:spLocks noChangeArrowheads="1"/>
            </p:cNvSpPr>
            <p:nvPr/>
          </p:nvSpPr>
          <p:spPr bwMode="auto">
            <a:xfrm>
              <a:off x="12848247" y="10221058"/>
              <a:ext cx="93420" cy="38465"/>
            </a:xfrm>
            <a:custGeom>
              <a:avLst/>
              <a:gdLst>
                <a:gd name="T0" fmla="*/ 48 w 76"/>
                <a:gd name="T1" fmla="*/ 8 h 33"/>
                <a:gd name="T2" fmla="*/ 53 w 76"/>
                <a:gd name="T3" fmla="*/ 6 h 33"/>
                <a:gd name="T4" fmla="*/ 56 w 76"/>
                <a:gd name="T5" fmla="*/ 5 h 33"/>
                <a:gd name="T6" fmla="*/ 61 w 76"/>
                <a:gd name="T7" fmla="*/ 7 h 33"/>
                <a:gd name="T8" fmla="*/ 62 w 76"/>
                <a:gd name="T9" fmla="*/ 10 h 33"/>
                <a:gd name="T10" fmla="*/ 64 w 76"/>
                <a:gd name="T11" fmla="*/ 6 h 33"/>
                <a:gd name="T12" fmla="*/ 69 w 76"/>
                <a:gd name="T13" fmla="*/ 6 h 33"/>
                <a:gd name="T14" fmla="*/ 72 w 76"/>
                <a:gd name="T15" fmla="*/ 11 h 33"/>
                <a:gd name="T16" fmla="*/ 73 w 76"/>
                <a:gd name="T17" fmla="*/ 16 h 33"/>
                <a:gd name="T18" fmla="*/ 75 w 76"/>
                <a:gd name="T19" fmla="*/ 18 h 33"/>
                <a:gd name="T20" fmla="*/ 74 w 76"/>
                <a:gd name="T21" fmla="*/ 20 h 33"/>
                <a:gd name="T22" fmla="*/ 70 w 76"/>
                <a:gd name="T23" fmla="*/ 20 h 33"/>
                <a:gd name="T24" fmla="*/ 68 w 76"/>
                <a:gd name="T25" fmla="*/ 19 h 33"/>
                <a:gd name="T26" fmla="*/ 63 w 76"/>
                <a:gd name="T27" fmla="*/ 20 h 33"/>
                <a:gd name="T28" fmla="*/ 65 w 76"/>
                <a:gd name="T29" fmla="*/ 22 h 33"/>
                <a:gd name="T30" fmla="*/ 66 w 76"/>
                <a:gd name="T31" fmla="*/ 23 h 33"/>
                <a:gd name="T32" fmla="*/ 63 w 76"/>
                <a:gd name="T33" fmla="*/ 22 h 33"/>
                <a:gd name="T34" fmla="*/ 55 w 76"/>
                <a:gd name="T35" fmla="*/ 24 h 33"/>
                <a:gd name="T36" fmla="*/ 51 w 76"/>
                <a:gd name="T37" fmla="*/ 23 h 33"/>
                <a:gd name="T38" fmla="*/ 51 w 76"/>
                <a:gd name="T39" fmla="*/ 18 h 33"/>
                <a:gd name="T40" fmla="*/ 45 w 76"/>
                <a:gd name="T41" fmla="*/ 23 h 33"/>
                <a:gd name="T42" fmla="*/ 41 w 76"/>
                <a:gd name="T43" fmla="*/ 24 h 33"/>
                <a:gd name="T44" fmla="*/ 33 w 76"/>
                <a:gd name="T45" fmla="*/ 26 h 33"/>
                <a:gd name="T46" fmla="*/ 23 w 76"/>
                <a:gd name="T47" fmla="*/ 29 h 33"/>
                <a:gd name="T48" fmla="*/ 18 w 76"/>
                <a:gd name="T49" fmla="*/ 30 h 33"/>
                <a:gd name="T50" fmla="*/ 14 w 76"/>
                <a:gd name="T51" fmla="*/ 30 h 33"/>
                <a:gd name="T52" fmla="*/ 9 w 76"/>
                <a:gd name="T53" fmla="*/ 32 h 33"/>
                <a:gd name="T54" fmla="*/ 3 w 76"/>
                <a:gd name="T55" fmla="*/ 30 h 33"/>
                <a:gd name="T56" fmla="*/ 0 w 76"/>
                <a:gd name="T57" fmla="*/ 27 h 33"/>
                <a:gd name="T58" fmla="*/ 1 w 76"/>
                <a:gd name="T59" fmla="*/ 23 h 33"/>
                <a:gd name="T60" fmla="*/ 1 w 76"/>
                <a:gd name="T61" fmla="*/ 16 h 33"/>
                <a:gd name="T62" fmla="*/ 4 w 76"/>
                <a:gd name="T63" fmla="*/ 13 h 33"/>
                <a:gd name="T64" fmla="*/ 9 w 76"/>
                <a:gd name="T65" fmla="*/ 11 h 33"/>
                <a:gd name="T66" fmla="*/ 14 w 76"/>
                <a:gd name="T67" fmla="*/ 9 h 33"/>
                <a:gd name="T68" fmla="*/ 21 w 76"/>
                <a:gd name="T69" fmla="*/ 11 h 33"/>
                <a:gd name="T70" fmla="*/ 27 w 76"/>
                <a:gd name="T71" fmla="*/ 11 h 33"/>
                <a:gd name="T72" fmla="*/ 29 w 76"/>
                <a:gd name="T73" fmla="*/ 15 h 33"/>
                <a:gd name="T74" fmla="*/ 33 w 76"/>
                <a:gd name="T75" fmla="*/ 19 h 33"/>
                <a:gd name="T76" fmla="*/ 38 w 76"/>
                <a:gd name="T77" fmla="*/ 20 h 33"/>
                <a:gd name="T78" fmla="*/ 45 w 76"/>
                <a:gd name="T79" fmla="*/ 17 h 33"/>
                <a:gd name="T80" fmla="*/ 45 w 76"/>
                <a:gd name="T81" fmla="*/ 14 h 33"/>
                <a:gd name="T82" fmla="*/ 41 w 76"/>
                <a:gd name="T83" fmla="*/ 11 h 33"/>
                <a:gd name="T84" fmla="*/ 39 w 76"/>
                <a:gd name="T85" fmla="*/ 11 h 33"/>
                <a:gd name="T86" fmla="*/ 32 w 76"/>
                <a:gd name="T87" fmla="*/ 6 h 33"/>
                <a:gd name="T88" fmla="*/ 31 w 76"/>
                <a:gd name="T89" fmla="*/ 1 h 33"/>
                <a:gd name="T90" fmla="*/ 37 w 76"/>
                <a:gd name="T91" fmla="*/ 0 h 33"/>
                <a:gd name="T92" fmla="*/ 44 w 76"/>
                <a:gd name="T93" fmla="*/ 1 h 33"/>
                <a:gd name="T94" fmla="*/ 46 w 76"/>
                <a:gd name="T9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33">
                  <a:moveTo>
                    <a:pt x="46" y="7"/>
                  </a:moveTo>
                  <a:lnTo>
                    <a:pt x="48" y="8"/>
                  </a:lnTo>
                  <a:lnTo>
                    <a:pt x="50" y="8"/>
                  </a:lnTo>
                  <a:lnTo>
                    <a:pt x="53" y="6"/>
                  </a:lnTo>
                  <a:lnTo>
                    <a:pt x="55" y="5"/>
                  </a:lnTo>
                  <a:lnTo>
                    <a:pt x="56" y="5"/>
                  </a:lnTo>
                  <a:lnTo>
                    <a:pt x="59" y="6"/>
                  </a:lnTo>
                  <a:lnTo>
                    <a:pt x="61" y="7"/>
                  </a:lnTo>
                  <a:lnTo>
                    <a:pt x="61" y="10"/>
                  </a:lnTo>
                  <a:lnTo>
                    <a:pt x="62" y="10"/>
                  </a:lnTo>
                  <a:lnTo>
                    <a:pt x="63" y="7"/>
                  </a:lnTo>
                  <a:lnTo>
                    <a:pt x="64" y="6"/>
                  </a:lnTo>
                  <a:lnTo>
                    <a:pt x="66" y="6"/>
                  </a:lnTo>
                  <a:lnTo>
                    <a:pt x="69" y="6"/>
                  </a:lnTo>
                  <a:lnTo>
                    <a:pt x="70" y="7"/>
                  </a:lnTo>
                  <a:lnTo>
                    <a:pt x="72" y="11"/>
                  </a:lnTo>
                  <a:lnTo>
                    <a:pt x="72" y="14"/>
                  </a:lnTo>
                  <a:lnTo>
                    <a:pt x="73" y="16"/>
                  </a:lnTo>
                  <a:lnTo>
                    <a:pt x="74" y="17"/>
                  </a:lnTo>
                  <a:lnTo>
                    <a:pt x="75" y="18"/>
                  </a:lnTo>
                  <a:lnTo>
                    <a:pt x="74" y="19"/>
                  </a:lnTo>
                  <a:lnTo>
                    <a:pt x="74" y="20"/>
                  </a:lnTo>
                  <a:lnTo>
                    <a:pt x="71" y="20"/>
                  </a:lnTo>
                  <a:lnTo>
                    <a:pt x="70" y="20"/>
                  </a:lnTo>
                  <a:lnTo>
                    <a:pt x="69" y="19"/>
                  </a:lnTo>
                  <a:lnTo>
                    <a:pt x="68" y="19"/>
                  </a:lnTo>
                  <a:lnTo>
                    <a:pt x="65" y="19"/>
                  </a:lnTo>
                  <a:lnTo>
                    <a:pt x="63" y="20"/>
                  </a:lnTo>
                  <a:lnTo>
                    <a:pt x="63" y="22"/>
                  </a:lnTo>
                  <a:lnTo>
                    <a:pt x="65" y="22"/>
                  </a:lnTo>
                  <a:lnTo>
                    <a:pt x="66" y="22"/>
                  </a:lnTo>
                  <a:lnTo>
                    <a:pt x="66" y="23"/>
                  </a:lnTo>
                  <a:lnTo>
                    <a:pt x="65" y="23"/>
                  </a:lnTo>
                  <a:lnTo>
                    <a:pt x="63" y="22"/>
                  </a:lnTo>
                  <a:lnTo>
                    <a:pt x="61" y="23"/>
                  </a:lnTo>
                  <a:lnTo>
                    <a:pt x="55" y="24"/>
                  </a:lnTo>
                  <a:lnTo>
                    <a:pt x="53" y="24"/>
                  </a:lnTo>
                  <a:lnTo>
                    <a:pt x="51" y="23"/>
                  </a:lnTo>
                  <a:lnTo>
                    <a:pt x="52" y="19"/>
                  </a:lnTo>
                  <a:lnTo>
                    <a:pt x="51" y="18"/>
                  </a:lnTo>
                  <a:lnTo>
                    <a:pt x="46" y="22"/>
                  </a:lnTo>
                  <a:lnTo>
                    <a:pt x="45" y="23"/>
                  </a:lnTo>
                  <a:lnTo>
                    <a:pt x="44" y="24"/>
                  </a:lnTo>
                  <a:lnTo>
                    <a:pt x="41" y="24"/>
                  </a:lnTo>
                  <a:lnTo>
                    <a:pt x="34" y="27"/>
                  </a:lnTo>
                  <a:lnTo>
                    <a:pt x="33" y="26"/>
                  </a:lnTo>
                  <a:lnTo>
                    <a:pt x="31" y="26"/>
                  </a:lnTo>
                  <a:lnTo>
                    <a:pt x="23" y="29"/>
                  </a:lnTo>
                  <a:lnTo>
                    <a:pt x="20" y="30"/>
                  </a:lnTo>
                  <a:lnTo>
                    <a:pt x="18" y="30"/>
                  </a:lnTo>
                  <a:lnTo>
                    <a:pt x="16" y="30"/>
                  </a:lnTo>
                  <a:lnTo>
                    <a:pt x="14" y="30"/>
                  </a:lnTo>
                  <a:lnTo>
                    <a:pt x="12" y="31"/>
                  </a:lnTo>
                  <a:lnTo>
                    <a:pt x="9" y="32"/>
                  </a:lnTo>
                  <a:lnTo>
                    <a:pt x="6" y="31"/>
                  </a:lnTo>
                  <a:lnTo>
                    <a:pt x="3" y="30"/>
                  </a:lnTo>
                  <a:lnTo>
                    <a:pt x="1" y="29"/>
                  </a:lnTo>
                  <a:lnTo>
                    <a:pt x="0" y="27"/>
                  </a:lnTo>
                  <a:lnTo>
                    <a:pt x="0" y="25"/>
                  </a:lnTo>
                  <a:lnTo>
                    <a:pt x="1" y="23"/>
                  </a:lnTo>
                  <a:lnTo>
                    <a:pt x="0" y="18"/>
                  </a:lnTo>
                  <a:lnTo>
                    <a:pt x="1" y="16"/>
                  </a:lnTo>
                  <a:lnTo>
                    <a:pt x="2" y="14"/>
                  </a:lnTo>
                  <a:lnTo>
                    <a:pt x="4" y="13"/>
                  </a:lnTo>
                  <a:lnTo>
                    <a:pt x="6" y="12"/>
                  </a:lnTo>
                  <a:lnTo>
                    <a:pt x="9" y="11"/>
                  </a:lnTo>
                  <a:lnTo>
                    <a:pt x="12" y="8"/>
                  </a:lnTo>
                  <a:lnTo>
                    <a:pt x="14" y="9"/>
                  </a:lnTo>
                  <a:lnTo>
                    <a:pt x="18" y="10"/>
                  </a:lnTo>
                  <a:lnTo>
                    <a:pt x="21" y="11"/>
                  </a:lnTo>
                  <a:lnTo>
                    <a:pt x="25" y="10"/>
                  </a:lnTo>
                  <a:lnTo>
                    <a:pt x="27" y="11"/>
                  </a:lnTo>
                  <a:lnTo>
                    <a:pt x="28" y="14"/>
                  </a:lnTo>
                  <a:lnTo>
                    <a:pt x="29" y="15"/>
                  </a:lnTo>
                  <a:lnTo>
                    <a:pt x="30" y="16"/>
                  </a:lnTo>
                  <a:lnTo>
                    <a:pt x="33" y="19"/>
                  </a:lnTo>
                  <a:lnTo>
                    <a:pt x="35" y="19"/>
                  </a:lnTo>
                  <a:lnTo>
                    <a:pt x="38" y="20"/>
                  </a:lnTo>
                  <a:lnTo>
                    <a:pt x="42" y="17"/>
                  </a:lnTo>
                  <a:lnTo>
                    <a:pt x="45" y="17"/>
                  </a:lnTo>
                  <a:lnTo>
                    <a:pt x="46" y="16"/>
                  </a:lnTo>
                  <a:lnTo>
                    <a:pt x="45" y="14"/>
                  </a:lnTo>
                  <a:lnTo>
                    <a:pt x="42" y="12"/>
                  </a:lnTo>
                  <a:lnTo>
                    <a:pt x="41" y="11"/>
                  </a:lnTo>
                  <a:lnTo>
                    <a:pt x="40" y="12"/>
                  </a:lnTo>
                  <a:lnTo>
                    <a:pt x="39" y="11"/>
                  </a:lnTo>
                  <a:lnTo>
                    <a:pt x="33" y="7"/>
                  </a:lnTo>
                  <a:lnTo>
                    <a:pt x="32" y="6"/>
                  </a:lnTo>
                  <a:lnTo>
                    <a:pt x="31" y="3"/>
                  </a:lnTo>
                  <a:lnTo>
                    <a:pt x="31" y="1"/>
                  </a:lnTo>
                  <a:lnTo>
                    <a:pt x="35" y="0"/>
                  </a:lnTo>
                  <a:lnTo>
                    <a:pt x="37" y="0"/>
                  </a:lnTo>
                  <a:lnTo>
                    <a:pt x="43" y="1"/>
                  </a:lnTo>
                  <a:lnTo>
                    <a:pt x="44" y="1"/>
                  </a:lnTo>
                  <a:lnTo>
                    <a:pt x="45" y="5"/>
                  </a:lnTo>
                  <a:lnTo>
                    <a:pt x="4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3" name="Freeform 420">
              <a:extLst>
                <a:ext uri="{FF2B5EF4-FFF2-40B4-BE49-F238E27FC236}">
                  <a16:creationId xmlns="" xmlns:a16="http://schemas.microsoft.com/office/drawing/2014/main" id="{0FD172ED-16D9-0847-C402-D4699A14D006}"/>
                </a:ext>
              </a:extLst>
            </p:cNvPr>
            <p:cNvSpPr>
              <a:spLocks noChangeArrowheads="1"/>
            </p:cNvSpPr>
            <p:nvPr/>
          </p:nvSpPr>
          <p:spPr bwMode="auto">
            <a:xfrm>
              <a:off x="13403264" y="10221058"/>
              <a:ext cx="16484" cy="10990"/>
            </a:xfrm>
            <a:custGeom>
              <a:avLst/>
              <a:gdLst>
                <a:gd name="T0" fmla="*/ 2 w 14"/>
                <a:gd name="T1" fmla="*/ 7 h 8"/>
                <a:gd name="T2" fmla="*/ 0 w 14"/>
                <a:gd name="T3" fmla="*/ 7 h 8"/>
                <a:gd name="T4" fmla="*/ 2 w 14"/>
                <a:gd name="T5" fmla="*/ 5 h 8"/>
                <a:gd name="T6" fmla="*/ 8 w 14"/>
                <a:gd name="T7" fmla="*/ 0 h 8"/>
                <a:gd name="T8" fmla="*/ 10 w 14"/>
                <a:gd name="T9" fmla="*/ 1 h 8"/>
                <a:gd name="T10" fmla="*/ 13 w 14"/>
                <a:gd name="T11" fmla="*/ 1 h 8"/>
                <a:gd name="T12" fmla="*/ 8 w 14"/>
                <a:gd name="T13" fmla="*/ 3 h 8"/>
                <a:gd name="T14" fmla="*/ 4 w 14"/>
                <a:gd name="T15" fmla="*/ 5 h 8"/>
                <a:gd name="T16" fmla="*/ 2 w 1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2" y="7"/>
                  </a:moveTo>
                  <a:lnTo>
                    <a:pt x="0" y="7"/>
                  </a:lnTo>
                  <a:lnTo>
                    <a:pt x="2" y="5"/>
                  </a:lnTo>
                  <a:lnTo>
                    <a:pt x="8" y="0"/>
                  </a:lnTo>
                  <a:lnTo>
                    <a:pt x="10" y="1"/>
                  </a:lnTo>
                  <a:lnTo>
                    <a:pt x="13" y="1"/>
                  </a:lnTo>
                  <a:lnTo>
                    <a:pt x="8" y="3"/>
                  </a:lnTo>
                  <a:lnTo>
                    <a:pt x="4"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4" name="Freeform 421">
              <a:extLst>
                <a:ext uri="{FF2B5EF4-FFF2-40B4-BE49-F238E27FC236}">
                  <a16:creationId xmlns="" xmlns:a16="http://schemas.microsoft.com/office/drawing/2014/main" id="{D7ACF1F7-8335-EFBF-A01B-6CC4C07F03E9}"/>
                </a:ext>
              </a:extLst>
            </p:cNvPr>
            <p:cNvSpPr>
              <a:spLocks noChangeArrowheads="1"/>
            </p:cNvSpPr>
            <p:nvPr/>
          </p:nvSpPr>
          <p:spPr bwMode="auto">
            <a:xfrm>
              <a:off x="12969142" y="10221058"/>
              <a:ext cx="126391" cy="32971"/>
            </a:xfrm>
            <a:custGeom>
              <a:avLst/>
              <a:gdLst>
                <a:gd name="T0" fmla="*/ 90 w 102"/>
                <a:gd name="T1" fmla="*/ 17 h 28"/>
                <a:gd name="T2" fmla="*/ 84 w 102"/>
                <a:gd name="T3" fmla="*/ 20 h 28"/>
                <a:gd name="T4" fmla="*/ 80 w 102"/>
                <a:gd name="T5" fmla="*/ 20 h 28"/>
                <a:gd name="T6" fmla="*/ 73 w 102"/>
                <a:gd name="T7" fmla="*/ 20 h 28"/>
                <a:gd name="T8" fmla="*/ 61 w 102"/>
                <a:gd name="T9" fmla="*/ 25 h 28"/>
                <a:gd name="T10" fmla="*/ 57 w 102"/>
                <a:gd name="T11" fmla="*/ 24 h 28"/>
                <a:gd name="T12" fmla="*/ 53 w 102"/>
                <a:gd name="T13" fmla="*/ 23 h 28"/>
                <a:gd name="T14" fmla="*/ 48 w 102"/>
                <a:gd name="T15" fmla="*/ 26 h 28"/>
                <a:gd name="T16" fmla="*/ 42 w 102"/>
                <a:gd name="T17" fmla="*/ 25 h 28"/>
                <a:gd name="T18" fmla="*/ 39 w 102"/>
                <a:gd name="T19" fmla="*/ 27 h 28"/>
                <a:gd name="T20" fmla="*/ 30 w 102"/>
                <a:gd name="T21" fmla="*/ 23 h 28"/>
                <a:gd name="T22" fmla="*/ 16 w 102"/>
                <a:gd name="T23" fmla="*/ 23 h 28"/>
                <a:gd name="T24" fmla="*/ 6 w 102"/>
                <a:gd name="T25" fmla="*/ 22 h 28"/>
                <a:gd name="T26" fmla="*/ 2 w 102"/>
                <a:gd name="T27" fmla="*/ 22 h 28"/>
                <a:gd name="T28" fmla="*/ 0 w 102"/>
                <a:gd name="T29" fmla="*/ 19 h 28"/>
                <a:gd name="T30" fmla="*/ 0 w 102"/>
                <a:gd name="T31" fmla="*/ 15 h 28"/>
                <a:gd name="T32" fmla="*/ 1 w 102"/>
                <a:gd name="T33" fmla="*/ 12 h 28"/>
                <a:gd name="T34" fmla="*/ 3 w 102"/>
                <a:gd name="T35" fmla="*/ 11 h 28"/>
                <a:gd name="T36" fmla="*/ 9 w 102"/>
                <a:gd name="T37" fmla="*/ 9 h 28"/>
                <a:gd name="T38" fmla="*/ 17 w 102"/>
                <a:gd name="T39" fmla="*/ 5 h 28"/>
                <a:gd name="T40" fmla="*/ 21 w 102"/>
                <a:gd name="T41" fmla="*/ 5 h 28"/>
                <a:gd name="T42" fmla="*/ 25 w 102"/>
                <a:gd name="T43" fmla="*/ 5 h 28"/>
                <a:gd name="T44" fmla="*/ 30 w 102"/>
                <a:gd name="T45" fmla="*/ 7 h 28"/>
                <a:gd name="T46" fmla="*/ 38 w 102"/>
                <a:gd name="T47" fmla="*/ 8 h 28"/>
                <a:gd name="T48" fmla="*/ 46 w 102"/>
                <a:gd name="T49" fmla="*/ 12 h 28"/>
                <a:gd name="T50" fmla="*/ 52 w 102"/>
                <a:gd name="T51" fmla="*/ 15 h 28"/>
                <a:gd name="T52" fmla="*/ 55 w 102"/>
                <a:gd name="T53" fmla="*/ 15 h 28"/>
                <a:gd name="T54" fmla="*/ 59 w 102"/>
                <a:gd name="T55" fmla="*/ 13 h 28"/>
                <a:gd name="T56" fmla="*/ 65 w 102"/>
                <a:gd name="T57" fmla="*/ 12 h 28"/>
                <a:gd name="T58" fmla="*/ 68 w 102"/>
                <a:gd name="T59" fmla="*/ 11 h 28"/>
                <a:gd name="T60" fmla="*/ 71 w 102"/>
                <a:gd name="T61" fmla="*/ 12 h 28"/>
                <a:gd name="T62" fmla="*/ 80 w 102"/>
                <a:gd name="T63" fmla="*/ 17 h 28"/>
                <a:gd name="T64" fmla="*/ 84 w 102"/>
                <a:gd name="T65" fmla="*/ 15 h 28"/>
                <a:gd name="T66" fmla="*/ 86 w 102"/>
                <a:gd name="T67" fmla="*/ 12 h 28"/>
                <a:gd name="T68" fmla="*/ 88 w 102"/>
                <a:gd name="T69" fmla="*/ 10 h 28"/>
                <a:gd name="T70" fmla="*/ 96 w 102"/>
                <a:gd name="T71" fmla="*/ 6 h 28"/>
                <a:gd name="T72" fmla="*/ 93 w 102"/>
                <a:gd name="T73" fmla="*/ 3 h 28"/>
                <a:gd name="T74" fmla="*/ 96 w 102"/>
                <a:gd name="T75" fmla="*/ 0 h 28"/>
                <a:gd name="T76" fmla="*/ 101 w 102"/>
                <a:gd name="T77" fmla="*/ 1 h 28"/>
                <a:gd name="T78" fmla="*/ 100 w 102"/>
                <a:gd name="T79" fmla="*/ 8 h 28"/>
                <a:gd name="T80" fmla="*/ 98 w 102"/>
                <a:gd name="T81" fmla="*/ 10 h 28"/>
                <a:gd name="T82" fmla="*/ 96 w 102"/>
                <a:gd name="T83" fmla="*/ 15 h 28"/>
                <a:gd name="T84" fmla="*/ 94 w 102"/>
                <a:gd name="T8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28">
                  <a:moveTo>
                    <a:pt x="94" y="16"/>
                  </a:moveTo>
                  <a:lnTo>
                    <a:pt x="90" y="17"/>
                  </a:lnTo>
                  <a:lnTo>
                    <a:pt x="87" y="18"/>
                  </a:lnTo>
                  <a:lnTo>
                    <a:pt x="84" y="20"/>
                  </a:lnTo>
                  <a:lnTo>
                    <a:pt x="83" y="20"/>
                  </a:lnTo>
                  <a:lnTo>
                    <a:pt x="80" y="20"/>
                  </a:lnTo>
                  <a:lnTo>
                    <a:pt x="76" y="20"/>
                  </a:lnTo>
                  <a:lnTo>
                    <a:pt x="73" y="20"/>
                  </a:lnTo>
                  <a:lnTo>
                    <a:pt x="64" y="24"/>
                  </a:lnTo>
                  <a:lnTo>
                    <a:pt x="61" y="25"/>
                  </a:lnTo>
                  <a:lnTo>
                    <a:pt x="58" y="25"/>
                  </a:lnTo>
                  <a:lnTo>
                    <a:pt x="57" y="24"/>
                  </a:lnTo>
                  <a:lnTo>
                    <a:pt x="56" y="23"/>
                  </a:lnTo>
                  <a:lnTo>
                    <a:pt x="53" y="23"/>
                  </a:lnTo>
                  <a:lnTo>
                    <a:pt x="51" y="23"/>
                  </a:lnTo>
                  <a:lnTo>
                    <a:pt x="48" y="26"/>
                  </a:lnTo>
                  <a:lnTo>
                    <a:pt x="44" y="25"/>
                  </a:lnTo>
                  <a:lnTo>
                    <a:pt x="42" y="25"/>
                  </a:lnTo>
                  <a:lnTo>
                    <a:pt x="40" y="27"/>
                  </a:lnTo>
                  <a:lnTo>
                    <a:pt x="39" y="27"/>
                  </a:lnTo>
                  <a:lnTo>
                    <a:pt x="37" y="27"/>
                  </a:lnTo>
                  <a:lnTo>
                    <a:pt x="30" y="23"/>
                  </a:lnTo>
                  <a:lnTo>
                    <a:pt x="23" y="22"/>
                  </a:lnTo>
                  <a:lnTo>
                    <a:pt x="16" y="23"/>
                  </a:lnTo>
                  <a:lnTo>
                    <a:pt x="10" y="22"/>
                  </a:lnTo>
                  <a:lnTo>
                    <a:pt x="6" y="22"/>
                  </a:lnTo>
                  <a:lnTo>
                    <a:pt x="3" y="24"/>
                  </a:lnTo>
                  <a:lnTo>
                    <a:pt x="2" y="22"/>
                  </a:lnTo>
                  <a:lnTo>
                    <a:pt x="1" y="21"/>
                  </a:lnTo>
                  <a:lnTo>
                    <a:pt x="0" y="19"/>
                  </a:lnTo>
                  <a:lnTo>
                    <a:pt x="0" y="17"/>
                  </a:lnTo>
                  <a:lnTo>
                    <a:pt x="0" y="15"/>
                  </a:lnTo>
                  <a:lnTo>
                    <a:pt x="1" y="13"/>
                  </a:lnTo>
                  <a:lnTo>
                    <a:pt x="1" y="12"/>
                  </a:lnTo>
                  <a:lnTo>
                    <a:pt x="1" y="10"/>
                  </a:lnTo>
                  <a:lnTo>
                    <a:pt x="3" y="11"/>
                  </a:lnTo>
                  <a:lnTo>
                    <a:pt x="5" y="11"/>
                  </a:lnTo>
                  <a:lnTo>
                    <a:pt x="9" y="9"/>
                  </a:lnTo>
                  <a:lnTo>
                    <a:pt x="13" y="6"/>
                  </a:lnTo>
                  <a:lnTo>
                    <a:pt x="17" y="5"/>
                  </a:lnTo>
                  <a:lnTo>
                    <a:pt x="19" y="5"/>
                  </a:lnTo>
                  <a:lnTo>
                    <a:pt x="21" y="5"/>
                  </a:lnTo>
                  <a:lnTo>
                    <a:pt x="23" y="5"/>
                  </a:lnTo>
                  <a:lnTo>
                    <a:pt x="25" y="5"/>
                  </a:lnTo>
                  <a:lnTo>
                    <a:pt x="29" y="6"/>
                  </a:lnTo>
                  <a:lnTo>
                    <a:pt x="30" y="7"/>
                  </a:lnTo>
                  <a:lnTo>
                    <a:pt x="34" y="7"/>
                  </a:lnTo>
                  <a:lnTo>
                    <a:pt x="38" y="8"/>
                  </a:lnTo>
                  <a:lnTo>
                    <a:pt x="41" y="10"/>
                  </a:lnTo>
                  <a:lnTo>
                    <a:pt x="46" y="12"/>
                  </a:lnTo>
                  <a:lnTo>
                    <a:pt x="49" y="14"/>
                  </a:lnTo>
                  <a:lnTo>
                    <a:pt x="52" y="15"/>
                  </a:lnTo>
                  <a:lnTo>
                    <a:pt x="53" y="16"/>
                  </a:lnTo>
                  <a:lnTo>
                    <a:pt x="55" y="15"/>
                  </a:lnTo>
                  <a:lnTo>
                    <a:pt x="57" y="14"/>
                  </a:lnTo>
                  <a:lnTo>
                    <a:pt x="59" y="13"/>
                  </a:lnTo>
                  <a:lnTo>
                    <a:pt x="62" y="13"/>
                  </a:lnTo>
                  <a:lnTo>
                    <a:pt x="65" y="12"/>
                  </a:lnTo>
                  <a:lnTo>
                    <a:pt x="66" y="12"/>
                  </a:lnTo>
                  <a:lnTo>
                    <a:pt x="68" y="11"/>
                  </a:lnTo>
                  <a:lnTo>
                    <a:pt x="70" y="12"/>
                  </a:lnTo>
                  <a:lnTo>
                    <a:pt x="71" y="12"/>
                  </a:lnTo>
                  <a:lnTo>
                    <a:pt x="78" y="17"/>
                  </a:lnTo>
                  <a:lnTo>
                    <a:pt x="80" y="17"/>
                  </a:lnTo>
                  <a:lnTo>
                    <a:pt x="84" y="16"/>
                  </a:lnTo>
                  <a:lnTo>
                    <a:pt x="84" y="15"/>
                  </a:lnTo>
                  <a:lnTo>
                    <a:pt x="85" y="13"/>
                  </a:lnTo>
                  <a:lnTo>
                    <a:pt x="86" y="12"/>
                  </a:lnTo>
                  <a:lnTo>
                    <a:pt x="87" y="11"/>
                  </a:lnTo>
                  <a:lnTo>
                    <a:pt x="88" y="10"/>
                  </a:lnTo>
                  <a:lnTo>
                    <a:pt x="93" y="8"/>
                  </a:lnTo>
                  <a:lnTo>
                    <a:pt x="96" y="6"/>
                  </a:lnTo>
                  <a:lnTo>
                    <a:pt x="99" y="4"/>
                  </a:lnTo>
                  <a:lnTo>
                    <a:pt x="93" y="3"/>
                  </a:lnTo>
                  <a:lnTo>
                    <a:pt x="94" y="1"/>
                  </a:lnTo>
                  <a:lnTo>
                    <a:pt x="96" y="0"/>
                  </a:lnTo>
                  <a:lnTo>
                    <a:pt x="99" y="0"/>
                  </a:lnTo>
                  <a:lnTo>
                    <a:pt x="101" y="1"/>
                  </a:lnTo>
                  <a:lnTo>
                    <a:pt x="101" y="7"/>
                  </a:lnTo>
                  <a:lnTo>
                    <a:pt x="100" y="8"/>
                  </a:lnTo>
                  <a:lnTo>
                    <a:pt x="99" y="9"/>
                  </a:lnTo>
                  <a:lnTo>
                    <a:pt x="98" y="10"/>
                  </a:lnTo>
                  <a:lnTo>
                    <a:pt x="95" y="12"/>
                  </a:lnTo>
                  <a:lnTo>
                    <a:pt x="96" y="15"/>
                  </a:lnTo>
                  <a:lnTo>
                    <a:pt x="96" y="16"/>
                  </a:lnTo>
                  <a:lnTo>
                    <a:pt x="9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5" name="Freeform 422">
              <a:extLst>
                <a:ext uri="{FF2B5EF4-FFF2-40B4-BE49-F238E27FC236}">
                  <a16:creationId xmlns="" xmlns:a16="http://schemas.microsoft.com/office/drawing/2014/main" id="{FF6B67BC-1368-2CA5-CC72-7E7312B172EF}"/>
                </a:ext>
              </a:extLst>
            </p:cNvPr>
            <p:cNvSpPr>
              <a:spLocks noChangeArrowheads="1"/>
            </p:cNvSpPr>
            <p:nvPr/>
          </p:nvSpPr>
          <p:spPr bwMode="auto">
            <a:xfrm>
              <a:off x="13282369" y="10221058"/>
              <a:ext cx="16484" cy="5493"/>
            </a:xfrm>
            <a:custGeom>
              <a:avLst/>
              <a:gdLst>
                <a:gd name="T0" fmla="*/ 2 w 13"/>
                <a:gd name="T1" fmla="*/ 0 h 6"/>
                <a:gd name="T2" fmla="*/ 7 w 13"/>
                <a:gd name="T3" fmla="*/ 1 h 6"/>
                <a:gd name="T4" fmla="*/ 10 w 13"/>
                <a:gd name="T5" fmla="*/ 1 h 6"/>
                <a:gd name="T6" fmla="*/ 12 w 13"/>
                <a:gd name="T7" fmla="*/ 2 h 6"/>
                <a:gd name="T8" fmla="*/ 9 w 13"/>
                <a:gd name="T9" fmla="*/ 5 h 6"/>
                <a:gd name="T10" fmla="*/ 2 w 13"/>
                <a:gd name="T11" fmla="*/ 3 h 6"/>
                <a:gd name="T12" fmla="*/ 0 w 13"/>
                <a:gd name="T13" fmla="*/ 0 h 6"/>
                <a:gd name="T14" fmla="*/ 2 w 1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2" y="0"/>
                  </a:moveTo>
                  <a:lnTo>
                    <a:pt x="7" y="1"/>
                  </a:lnTo>
                  <a:lnTo>
                    <a:pt x="10" y="1"/>
                  </a:lnTo>
                  <a:lnTo>
                    <a:pt x="12" y="2"/>
                  </a:lnTo>
                  <a:lnTo>
                    <a:pt x="9" y="5"/>
                  </a:lnTo>
                  <a:lnTo>
                    <a:pt x="2" y="3"/>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6" name="Freeform 423">
              <a:extLst>
                <a:ext uri="{FF2B5EF4-FFF2-40B4-BE49-F238E27FC236}">
                  <a16:creationId xmlns="" xmlns:a16="http://schemas.microsoft.com/office/drawing/2014/main" id="{17D05EE7-25E9-349B-AED9-58E4E6CAB69D}"/>
                </a:ext>
              </a:extLst>
            </p:cNvPr>
            <p:cNvSpPr>
              <a:spLocks noChangeArrowheads="1"/>
            </p:cNvSpPr>
            <p:nvPr/>
          </p:nvSpPr>
          <p:spPr bwMode="auto">
            <a:xfrm>
              <a:off x="13150485" y="10221058"/>
              <a:ext cx="32971" cy="10990"/>
            </a:xfrm>
            <a:custGeom>
              <a:avLst/>
              <a:gdLst>
                <a:gd name="T0" fmla="*/ 6 w 25"/>
                <a:gd name="T1" fmla="*/ 0 h 11"/>
                <a:gd name="T2" fmla="*/ 7 w 25"/>
                <a:gd name="T3" fmla="*/ 2 h 11"/>
                <a:gd name="T4" fmla="*/ 10 w 25"/>
                <a:gd name="T5" fmla="*/ 1 h 11"/>
                <a:gd name="T6" fmla="*/ 12 w 25"/>
                <a:gd name="T7" fmla="*/ 0 h 11"/>
                <a:gd name="T8" fmla="*/ 17 w 25"/>
                <a:gd name="T9" fmla="*/ 1 h 11"/>
                <a:gd name="T10" fmla="*/ 22 w 25"/>
                <a:gd name="T11" fmla="*/ 1 h 11"/>
                <a:gd name="T12" fmla="*/ 24 w 25"/>
                <a:gd name="T13" fmla="*/ 2 h 11"/>
                <a:gd name="T14" fmla="*/ 24 w 25"/>
                <a:gd name="T15" fmla="*/ 6 h 11"/>
                <a:gd name="T16" fmla="*/ 23 w 25"/>
                <a:gd name="T17" fmla="*/ 7 h 11"/>
                <a:gd name="T18" fmla="*/ 2 w 25"/>
                <a:gd name="T19" fmla="*/ 10 h 11"/>
                <a:gd name="T20" fmla="*/ 0 w 25"/>
                <a:gd name="T21" fmla="*/ 9 h 11"/>
                <a:gd name="T22" fmla="*/ 0 w 25"/>
                <a:gd name="T23" fmla="*/ 8 h 11"/>
                <a:gd name="T24" fmla="*/ 2 w 25"/>
                <a:gd name="T25" fmla="*/ 5 h 11"/>
                <a:gd name="T26" fmla="*/ 1 w 25"/>
                <a:gd name="T27" fmla="*/ 4 h 11"/>
                <a:gd name="T28" fmla="*/ 2 w 25"/>
                <a:gd name="T29" fmla="*/ 2 h 11"/>
                <a:gd name="T30" fmla="*/ 5 w 25"/>
                <a:gd name="T31" fmla="*/ 0 h 11"/>
                <a:gd name="T32" fmla="*/ 6 w 2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6" y="0"/>
                  </a:moveTo>
                  <a:lnTo>
                    <a:pt x="7" y="2"/>
                  </a:lnTo>
                  <a:lnTo>
                    <a:pt x="10" y="1"/>
                  </a:lnTo>
                  <a:lnTo>
                    <a:pt x="12" y="0"/>
                  </a:lnTo>
                  <a:lnTo>
                    <a:pt x="17" y="1"/>
                  </a:lnTo>
                  <a:lnTo>
                    <a:pt x="22" y="1"/>
                  </a:lnTo>
                  <a:lnTo>
                    <a:pt x="24" y="2"/>
                  </a:lnTo>
                  <a:lnTo>
                    <a:pt x="24" y="6"/>
                  </a:lnTo>
                  <a:lnTo>
                    <a:pt x="23" y="7"/>
                  </a:lnTo>
                  <a:lnTo>
                    <a:pt x="2" y="10"/>
                  </a:lnTo>
                  <a:lnTo>
                    <a:pt x="0" y="9"/>
                  </a:lnTo>
                  <a:lnTo>
                    <a:pt x="0" y="8"/>
                  </a:lnTo>
                  <a:lnTo>
                    <a:pt x="2" y="5"/>
                  </a:lnTo>
                  <a:lnTo>
                    <a:pt x="1" y="4"/>
                  </a:lnTo>
                  <a:lnTo>
                    <a:pt x="2" y="2"/>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7" name="Freeform 424">
              <a:extLst>
                <a:ext uri="{FF2B5EF4-FFF2-40B4-BE49-F238E27FC236}">
                  <a16:creationId xmlns="" xmlns:a16="http://schemas.microsoft.com/office/drawing/2014/main" id="{80BA68EB-9CB1-F1F8-90EF-F1A0E0C19472}"/>
                </a:ext>
              </a:extLst>
            </p:cNvPr>
            <p:cNvSpPr>
              <a:spLocks noChangeArrowheads="1"/>
            </p:cNvSpPr>
            <p:nvPr/>
          </p:nvSpPr>
          <p:spPr bwMode="auto">
            <a:xfrm>
              <a:off x="12936171" y="10221058"/>
              <a:ext cx="5497" cy="5493"/>
            </a:xfrm>
            <a:custGeom>
              <a:avLst/>
              <a:gdLst>
                <a:gd name="T0" fmla="*/ 2 w 4"/>
                <a:gd name="T1" fmla="*/ 4 h 5"/>
                <a:gd name="T2" fmla="*/ 0 w 4"/>
                <a:gd name="T3" fmla="*/ 4 h 5"/>
                <a:gd name="T4" fmla="*/ 0 w 4"/>
                <a:gd name="T5" fmla="*/ 2 h 5"/>
                <a:gd name="T6" fmla="*/ 0 w 4"/>
                <a:gd name="T7" fmla="*/ 0 h 5"/>
                <a:gd name="T8" fmla="*/ 2 w 4"/>
                <a:gd name="T9" fmla="*/ 0 h 5"/>
                <a:gd name="T10" fmla="*/ 2 w 4"/>
                <a:gd name="T11" fmla="*/ 0 h 5"/>
                <a:gd name="T12" fmla="*/ 3 w 4"/>
                <a:gd name="T13" fmla="*/ 1 h 5"/>
                <a:gd name="T14" fmla="*/ 3 w 4"/>
                <a:gd name="T15" fmla="*/ 2 h 5"/>
                <a:gd name="T16" fmla="*/ 2 w 4"/>
                <a:gd name="T17" fmla="*/ 3 h 5"/>
                <a:gd name="T18" fmla="*/ 2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2" y="4"/>
                  </a:moveTo>
                  <a:lnTo>
                    <a:pt x="0" y="4"/>
                  </a:lnTo>
                  <a:lnTo>
                    <a:pt x="0" y="2"/>
                  </a:lnTo>
                  <a:lnTo>
                    <a:pt x="0" y="0"/>
                  </a:lnTo>
                  <a:lnTo>
                    <a:pt x="2" y="0"/>
                  </a:lnTo>
                  <a:lnTo>
                    <a:pt x="2" y="0"/>
                  </a:lnTo>
                  <a:lnTo>
                    <a:pt x="3" y="1"/>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8" name="Freeform 425">
              <a:extLst>
                <a:ext uri="{FF2B5EF4-FFF2-40B4-BE49-F238E27FC236}">
                  <a16:creationId xmlns="" xmlns:a16="http://schemas.microsoft.com/office/drawing/2014/main" id="{4A2C1AEA-635C-59B5-5698-FEF5CB99714A}"/>
                </a:ext>
              </a:extLst>
            </p:cNvPr>
            <p:cNvSpPr>
              <a:spLocks noChangeArrowheads="1"/>
            </p:cNvSpPr>
            <p:nvPr/>
          </p:nvSpPr>
          <p:spPr bwMode="auto">
            <a:xfrm>
              <a:off x="12875725" y="10221058"/>
              <a:ext cx="5493" cy="10990"/>
            </a:xfrm>
            <a:custGeom>
              <a:avLst/>
              <a:gdLst>
                <a:gd name="T0" fmla="*/ 2 w 6"/>
                <a:gd name="T1" fmla="*/ 7 h 8"/>
                <a:gd name="T2" fmla="*/ 1 w 6"/>
                <a:gd name="T3" fmla="*/ 7 h 8"/>
                <a:gd name="T4" fmla="*/ 0 w 6"/>
                <a:gd name="T5" fmla="*/ 6 h 8"/>
                <a:gd name="T6" fmla="*/ 0 w 6"/>
                <a:gd name="T7" fmla="*/ 5 h 8"/>
                <a:gd name="T8" fmla="*/ 0 w 6"/>
                <a:gd name="T9" fmla="*/ 4 h 8"/>
                <a:gd name="T10" fmla="*/ 0 w 6"/>
                <a:gd name="T11" fmla="*/ 2 h 8"/>
                <a:gd name="T12" fmla="*/ 1 w 6"/>
                <a:gd name="T13" fmla="*/ 0 h 8"/>
                <a:gd name="T14" fmla="*/ 5 w 6"/>
                <a:gd name="T15" fmla="*/ 0 h 8"/>
                <a:gd name="T16" fmla="*/ 5 w 6"/>
                <a:gd name="T17" fmla="*/ 2 h 8"/>
                <a:gd name="T18" fmla="*/ 2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7"/>
                  </a:moveTo>
                  <a:lnTo>
                    <a:pt x="1" y="7"/>
                  </a:lnTo>
                  <a:lnTo>
                    <a:pt x="0" y="6"/>
                  </a:lnTo>
                  <a:lnTo>
                    <a:pt x="0" y="5"/>
                  </a:lnTo>
                  <a:lnTo>
                    <a:pt x="0" y="4"/>
                  </a:lnTo>
                  <a:lnTo>
                    <a:pt x="0" y="2"/>
                  </a:lnTo>
                  <a:lnTo>
                    <a:pt x="1" y="0"/>
                  </a:lnTo>
                  <a:lnTo>
                    <a:pt x="5" y="0"/>
                  </a:lnTo>
                  <a:lnTo>
                    <a:pt x="5" y="2"/>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9" name="Freeform 426">
              <a:extLst>
                <a:ext uri="{FF2B5EF4-FFF2-40B4-BE49-F238E27FC236}">
                  <a16:creationId xmlns="" xmlns:a16="http://schemas.microsoft.com/office/drawing/2014/main" id="{6609F8EB-F752-9E85-D39B-D1B94302A3E0}"/>
                </a:ext>
              </a:extLst>
            </p:cNvPr>
            <p:cNvSpPr>
              <a:spLocks noChangeArrowheads="1"/>
            </p:cNvSpPr>
            <p:nvPr/>
          </p:nvSpPr>
          <p:spPr bwMode="auto">
            <a:xfrm>
              <a:off x="13710994" y="10221058"/>
              <a:ext cx="16484" cy="10990"/>
            </a:xfrm>
            <a:custGeom>
              <a:avLst/>
              <a:gdLst>
                <a:gd name="T0" fmla="*/ 11 w 12"/>
                <a:gd name="T1" fmla="*/ 7 h 9"/>
                <a:gd name="T2" fmla="*/ 9 w 12"/>
                <a:gd name="T3" fmla="*/ 8 h 9"/>
                <a:gd name="T4" fmla="*/ 1 w 12"/>
                <a:gd name="T5" fmla="*/ 7 h 9"/>
                <a:gd name="T6" fmla="*/ 0 w 12"/>
                <a:gd name="T7" fmla="*/ 5 h 9"/>
                <a:gd name="T8" fmla="*/ 0 w 12"/>
                <a:gd name="T9" fmla="*/ 4 h 9"/>
                <a:gd name="T10" fmla="*/ 1 w 12"/>
                <a:gd name="T11" fmla="*/ 3 h 9"/>
                <a:gd name="T12" fmla="*/ 3 w 12"/>
                <a:gd name="T13" fmla="*/ 1 h 9"/>
                <a:gd name="T14" fmla="*/ 6 w 12"/>
                <a:gd name="T15" fmla="*/ 0 h 9"/>
                <a:gd name="T16" fmla="*/ 7 w 12"/>
                <a:gd name="T17" fmla="*/ 0 h 9"/>
                <a:gd name="T18" fmla="*/ 11 w 12"/>
                <a:gd name="T19" fmla="*/ 5 h 9"/>
                <a:gd name="T20" fmla="*/ 11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7"/>
                  </a:moveTo>
                  <a:lnTo>
                    <a:pt x="9" y="8"/>
                  </a:lnTo>
                  <a:lnTo>
                    <a:pt x="1" y="7"/>
                  </a:lnTo>
                  <a:lnTo>
                    <a:pt x="0" y="5"/>
                  </a:lnTo>
                  <a:lnTo>
                    <a:pt x="0" y="4"/>
                  </a:lnTo>
                  <a:lnTo>
                    <a:pt x="1" y="3"/>
                  </a:lnTo>
                  <a:lnTo>
                    <a:pt x="3" y="1"/>
                  </a:lnTo>
                  <a:lnTo>
                    <a:pt x="6" y="0"/>
                  </a:lnTo>
                  <a:lnTo>
                    <a:pt x="7" y="0"/>
                  </a:lnTo>
                  <a:lnTo>
                    <a:pt x="11" y="5"/>
                  </a:lnTo>
                  <a:lnTo>
                    <a:pt x="1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0" name="Freeform 427">
              <a:extLst>
                <a:ext uri="{FF2B5EF4-FFF2-40B4-BE49-F238E27FC236}">
                  <a16:creationId xmlns="" xmlns:a16="http://schemas.microsoft.com/office/drawing/2014/main" id="{8411361B-5A33-44F3-73F7-959AF93E2741}"/>
                </a:ext>
              </a:extLst>
            </p:cNvPr>
            <p:cNvSpPr>
              <a:spLocks noChangeArrowheads="1"/>
            </p:cNvSpPr>
            <p:nvPr/>
          </p:nvSpPr>
          <p:spPr bwMode="auto">
            <a:xfrm>
              <a:off x="13101026" y="10221058"/>
              <a:ext cx="27478" cy="16484"/>
            </a:xfrm>
            <a:custGeom>
              <a:avLst/>
              <a:gdLst>
                <a:gd name="T0" fmla="*/ 22 w 23"/>
                <a:gd name="T1" fmla="*/ 2 h 14"/>
                <a:gd name="T2" fmla="*/ 17 w 23"/>
                <a:gd name="T3" fmla="*/ 3 h 14"/>
                <a:gd name="T4" fmla="*/ 14 w 23"/>
                <a:gd name="T5" fmla="*/ 7 h 14"/>
                <a:gd name="T6" fmla="*/ 12 w 23"/>
                <a:gd name="T7" fmla="*/ 7 h 14"/>
                <a:gd name="T8" fmla="*/ 11 w 23"/>
                <a:gd name="T9" fmla="*/ 9 h 14"/>
                <a:gd name="T10" fmla="*/ 11 w 23"/>
                <a:gd name="T11" fmla="*/ 9 h 14"/>
                <a:gd name="T12" fmla="*/ 11 w 23"/>
                <a:gd name="T13" fmla="*/ 10 h 14"/>
                <a:gd name="T14" fmla="*/ 11 w 23"/>
                <a:gd name="T15" fmla="*/ 11 h 14"/>
                <a:gd name="T16" fmla="*/ 10 w 23"/>
                <a:gd name="T17" fmla="*/ 12 h 14"/>
                <a:gd name="T18" fmla="*/ 7 w 23"/>
                <a:gd name="T19" fmla="*/ 11 h 14"/>
                <a:gd name="T20" fmla="*/ 6 w 23"/>
                <a:gd name="T21" fmla="*/ 12 h 14"/>
                <a:gd name="T22" fmla="*/ 5 w 23"/>
                <a:gd name="T23" fmla="*/ 13 h 14"/>
                <a:gd name="T24" fmla="*/ 3 w 23"/>
                <a:gd name="T25" fmla="*/ 11 h 14"/>
                <a:gd name="T26" fmla="*/ 0 w 23"/>
                <a:gd name="T27" fmla="*/ 11 h 14"/>
                <a:gd name="T28" fmla="*/ 0 w 23"/>
                <a:gd name="T29" fmla="*/ 11 h 14"/>
                <a:gd name="T30" fmla="*/ 3 w 23"/>
                <a:gd name="T31" fmla="*/ 8 h 14"/>
                <a:gd name="T32" fmla="*/ 7 w 23"/>
                <a:gd name="T33" fmla="*/ 5 h 14"/>
                <a:gd name="T34" fmla="*/ 7 w 23"/>
                <a:gd name="T35" fmla="*/ 4 h 14"/>
                <a:gd name="T36" fmla="*/ 6 w 23"/>
                <a:gd name="T37" fmla="*/ 4 h 14"/>
                <a:gd name="T38" fmla="*/ 5 w 23"/>
                <a:gd name="T39" fmla="*/ 3 h 14"/>
                <a:gd name="T40" fmla="*/ 5 w 23"/>
                <a:gd name="T41" fmla="*/ 3 h 14"/>
                <a:gd name="T42" fmla="*/ 7 w 23"/>
                <a:gd name="T43" fmla="*/ 2 h 14"/>
                <a:gd name="T44" fmla="*/ 9 w 23"/>
                <a:gd name="T45" fmla="*/ 2 h 14"/>
                <a:gd name="T46" fmla="*/ 11 w 23"/>
                <a:gd name="T47" fmla="*/ 3 h 14"/>
                <a:gd name="T48" fmla="*/ 11 w 23"/>
                <a:gd name="T49" fmla="*/ 3 h 14"/>
                <a:gd name="T50" fmla="*/ 17 w 23"/>
                <a:gd name="T51" fmla="*/ 0 h 14"/>
                <a:gd name="T52" fmla="*/ 19 w 23"/>
                <a:gd name="T53" fmla="*/ 0 h 14"/>
                <a:gd name="T54" fmla="*/ 21 w 23"/>
                <a:gd name="T55" fmla="*/ 2 h 14"/>
                <a:gd name="T56" fmla="*/ 22 w 23"/>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4">
                  <a:moveTo>
                    <a:pt x="22" y="2"/>
                  </a:moveTo>
                  <a:lnTo>
                    <a:pt x="17" y="3"/>
                  </a:lnTo>
                  <a:lnTo>
                    <a:pt x="14" y="7"/>
                  </a:lnTo>
                  <a:lnTo>
                    <a:pt x="12" y="7"/>
                  </a:lnTo>
                  <a:lnTo>
                    <a:pt x="11" y="9"/>
                  </a:lnTo>
                  <a:lnTo>
                    <a:pt x="11" y="9"/>
                  </a:lnTo>
                  <a:lnTo>
                    <a:pt x="11" y="10"/>
                  </a:lnTo>
                  <a:lnTo>
                    <a:pt x="11" y="11"/>
                  </a:lnTo>
                  <a:lnTo>
                    <a:pt x="10" y="12"/>
                  </a:lnTo>
                  <a:lnTo>
                    <a:pt x="7" y="11"/>
                  </a:lnTo>
                  <a:lnTo>
                    <a:pt x="6" y="12"/>
                  </a:lnTo>
                  <a:lnTo>
                    <a:pt x="5" y="13"/>
                  </a:lnTo>
                  <a:lnTo>
                    <a:pt x="3" y="11"/>
                  </a:lnTo>
                  <a:lnTo>
                    <a:pt x="0" y="11"/>
                  </a:lnTo>
                  <a:lnTo>
                    <a:pt x="0" y="11"/>
                  </a:lnTo>
                  <a:lnTo>
                    <a:pt x="3" y="8"/>
                  </a:lnTo>
                  <a:lnTo>
                    <a:pt x="7" y="5"/>
                  </a:lnTo>
                  <a:lnTo>
                    <a:pt x="7" y="4"/>
                  </a:lnTo>
                  <a:lnTo>
                    <a:pt x="6" y="4"/>
                  </a:lnTo>
                  <a:lnTo>
                    <a:pt x="5" y="3"/>
                  </a:lnTo>
                  <a:lnTo>
                    <a:pt x="5" y="3"/>
                  </a:lnTo>
                  <a:lnTo>
                    <a:pt x="7" y="2"/>
                  </a:lnTo>
                  <a:lnTo>
                    <a:pt x="9" y="2"/>
                  </a:lnTo>
                  <a:lnTo>
                    <a:pt x="11" y="3"/>
                  </a:lnTo>
                  <a:lnTo>
                    <a:pt x="11" y="3"/>
                  </a:lnTo>
                  <a:lnTo>
                    <a:pt x="17" y="0"/>
                  </a:lnTo>
                  <a:lnTo>
                    <a:pt x="19" y="0"/>
                  </a:lnTo>
                  <a:lnTo>
                    <a:pt x="21" y="2"/>
                  </a:lnTo>
                  <a:lnTo>
                    <a:pt x="2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1" name="Freeform 428">
              <a:extLst>
                <a:ext uri="{FF2B5EF4-FFF2-40B4-BE49-F238E27FC236}">
                  <a16:creationId xmlns="" xmlns:a16="http://schemas.microsoft.com/office/drawing/2014/main" id="{4079B8AB-DB23-5743-36B2-EBDCE83D6FE1}"/>
                </a:ext>
              </a:extLst>
            </p:cNvPr>
            <p:cNvSpPr>
              <a:spLocks noChangeArrowheads="1"/>
            </p:cNvSpPr>
            <p:nvPr/>
          </p:nvSpPr>
          <p:spPr bwMode="auto">
            <a:xfrm>
              <a:off x="13128504" y="10221058"/>
              <a:ext cx="16484" cy="16484"/>
            </a:xfrm>
            <a:custGeom>
              <a:avLst/>
              <a:gdLst>
                <a:gd name="T0" fmla="*/ 11 w 13"/>
                <a:gd name="T1" fmla="*/ 4 h 12"/>
                <a:gd name="T2" fmla="*/ 9 w 13"/>
                <a:gd name="T3" fmla="*/ 7 h 12"/>
                <a:gd name="T4" fmla="*/ 8 w 13"/>
                <a:gd name="T5" fmla="*/ 9 h 12"/>
                <a:gd name="T6" fmla="*/ 7 w 13"/>
                <a:gd name="T7" fmla="*/ 11 h 12"/>
                <a:gd name="T8" fmla="*/ 4 w 13"/>
                <a:gd name="T9" fmla="*/ 11 h 12"/>
                <a:gd name="T10" fmla="*/ 3 w 13"/>
                <a:gd name="T11" fmla="*/ 8 h 12"/>
                <a:gd name="T12" fmla="*/ 0 w 13"/>
                <a:gd name="T13" fmla="*/ 8 h 12"/>
                <a:gd name="T14" fmla="*/ 1 w 13"/>
                <a:gd name="T15" fmla="*/ 5 h 12"/>
                <a:gd name="T16" fmla="*/ 3 w 13"/>
                <a:gd name="T17" fmla="*/ 4 h 12"/>
                <a:gd name="T18" fmla="*/ 5 w 13"/>
                <a:gd name="T19" fmla="*/ 4 h 12"/>
                <a:gd name="T20" fmla="*/ 5 w 13"/>
                <a:gd name="T21" fmla="*/ 5 h 12"/>
                <a:gd name="T22" fmla="*/ 6 w 13"/>
                <a:gd name="T23" fmla="*/ 5 h 12"/>
                <a:gd name="T24" fmla="*/ 10 w 13"/>
                <a:gd name="T25" fmla="*/ 0 h 12"/>
                <a:gd name="T26" fmla="*/ 11 w 13"/>
                <a:gd name="T27" fmla="*/ 0 h 12"/>
                <a:gd name="T28" fmla="*/ 11 w 13"/>
                <a:gd name="T29" fmla="*/ 0 h 12"/>
                <a:gd name="T30" fmla="*/ 12 w 13"/>
                <a:gd name="T31" fmla="*/ 1 h 12"/>
                <a:gd name="T32" fmla="*/ 11 w 13"/>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11" y="4"/>
                  </a:moveTo>
                  <a:lnTo>
                    <a:pt x="9" y="7"/>
                  </a:lnTo>
                  <a:lnTo>
                    <a:pt x="8" y="9"/>
                  </a:lnTo>
                  <a:lnTo>
                    <a:pt x="7" y="11"/>
                  </a:lnTo>
                  <a:lnTo>
                    <a:pt x="4" y="11"/>
                  </a:lnTo>
                  <a:lnTo>
                    <a:pt x="3" y="8"/>
                  </a:lnTo>
                  <a:lnTo>
                    <a:pt x="0" y="8"/>
                  </a:lnTo>
                  <a:lnTo>
                    <a:pt x="1" y="5"/>
                  </a:lnTo>
                  <a:lnTo>
                    <a:pt x="3" y="4"/>
                  </a:lnTo>
                  <a:lnTo>
                    <a:pt x="5" y="4"/>
                  </a:lnTo>
                  <a:lnTo>
                    <a:pt x="5" y="5"/>
                  </a:lnTo>
                  <a:lnTo>
                    <a:pt x="6" y="5"/>
                  </a:lnTo>
                  <a:lnTo>
                    <a:pt x="10" y="0"/>
                  </a:lnTo>
                  <a:lnTo>
                    <a:pt x="11" y="0"/>
                  </a:lnTo>
                  <a:lnTo>
                    <a:pt x="11" y="0"/>
                  </a:lnTo>
                  <a:lnTo>
                    <a:pt x="12"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2" name="Freeform 429">
              <a:extLst>
                <a:ext uri="{FF2B5EF4-FFF2-40B4-BE49-F238E27FC236}">
                  <a16:creationId xmlns="" xmlns:a16="http://schemas.microsoft.com/office/drawing/2014/main" id="{9048BEB5-A7D7-1443-65CA-4496D32DDD3E}"/>
                </a:ext>
              </a:extLst>
            </p:cNvPr>
            <p:cNvSpPr>
              <a:spLocks noChangeArrowheads="1"/>
            </p:cNvSpPr>
            <p:nvPr/>
          </p:nvSpPr>
          <p:spPr bwMode="auto">
            <a:xfrm>
              <a:off x="12809783" y="10221058"/>
              <a:ext cx="38465" cy="32971"/>
            </a:xfrm>
            <a:custGeom>
              <a:avLst/>
              <a:gdLst>
                <a:gd name="T0" fmla="*/ 25 w 29"/>
                <a:gd name="T1" fmla="*/ 13 h 25"/>
                <a:gd name="T2" fmla="*/ 21 w 29"/>
                <a:gd name="T3" fmla="*/ 20 h 25"/>
                <a:gd name="T4" fmla="*/ 22 w 29"/>
                <a:gd name="T5" fmla="*/ 21 h 25"/>
                <a:gd name="T6" fmla="*/ 23 w 29"/>
                <a:gd name="T7" fmla="*/ 22 h 25"/>
                <a:gd name="T8" fmla="*/ 16 w 29"/>
                <a:gd name="T9" fmla="*/ 24 h 25"/>
                <a:gd name="T10" fmla="*/ 14 w 29"/>
                <a:gd name="T11" fmla="*/ 22 h 25"/>
                <a:gd name="T12" fmla="*/ 12 w 29"/>
                <a:gd name="T13" fmla="*/ 23 h 25"/>
                <a:gd name="T14" fmla="*/ 5 w 29"/>
                <a:gd name="T15" fmla="*/ 22 h 25"/>
                <a:gd name="T16" fmla="*/ 0 w 29"/>
                <a:gd name="T17" fmla="*/ 20 h 25"/>
                <a:gd name="T18" fmla="*/ 0 w 29"/>
                <a:gd name="T19" fmla="*/ 19 h 25"/>
                <a:gd name="T20" fmla="*/ 0 w 29"/>
                <a:gd name="T21" fmla="*/ 17 h 25"/>
                <a:gd name="T22" fmla="*/ 1 w 29"/>
                <a:gd name="T23" fmla="*/ 18 h 25"/>
                <a:gd name="T24" fmla="*/ 5 w 29"/>
                <a:gd name="T25" fmla="*/ 18 h 25"/>
                <a:gd name="T26" fmla="*/ 6 w 29"/>
                <a:gd name="T27" fmla="*/ 17 h 25"/>
                <a:gd name="T28" fmla="*/ 7 w 29"/>
                <a:gd name="T29" fmla="*/ 13 h 25"/>
                <a:gd name="T30" fmla="*/ 6 w 29"/>
                <a:gd name="T31" fmla="*/ 8 h 25"/>
                <a:gd name="T32" fmla="*/ 11 w 29"/>
                <a:gd name="T33" fmla="*/ 3 h 25"/>
                <a:gd name="T34" fmla="*/ 14 w 29"/>
                <a:gd name="T35" fmla="*/ 2 h 25"/>
                <a:gd name="T36" fmla="*/ 17 w 29"/>
                <a:gd name="T37" fmla="*/ 0 h 25"/>
                <a:gd name="T38" fmla="*/ 25 w 29"/>
                <a:gd name="T39" fmla="*/ 3 h 25"/>
                <a:gd name="T40" fmla="*/ 26 w 29"/>
                <a:gd name="T41" fmla="*/ 3 h 25"/>
                <a:gd name="T42" fmla="*/ 27 w 29"/>
                <a:gd name="T43" fmla="*/ 4 h 25"/>
                <a:gd name="T44" fmla="*/ 28 w 29"/>
                <a:gd name="T45" fmla="*/ 6 h 25"/>
                <a:gd name="T46" fmla="*/ 25 w 29"/>
                <a:gd name="T4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5">
                  <a:moveTo>
                    <a:pt x="25" y="13"/>
                  </a:moveTo>
                  <a:lnTo>
                    <a:pt x="21" y="20"/>
                  </a:lnTo>
                  <a:lnTo>
                    <a:pt x="22" y="21"/>
                  </a:lnTo>
                  <a:lnTo>
                    <a:pt x="23" y="22"/>
                  </a:lnTo>
                  <a:lnTo>
                    <a:pt x="16" y="24"/>
                  </a:lnTo>
                  <a:lnTo>
                    <a:pt x="14" y="22"/>
                  </a:lnTo>
                  <a:lnTo>
                    <a:pt x="12" y="23"/>
                  </a:lnTo>
                  <a:lnTo>
                    <a:pt x="5" y="22"/>
                  </a:lnTo>
                  <a:lnTo>
                    <a:pt x="0" y="20"/>
                  </a:lnTo>
                  <a:lnTo>
                    <a:pt x="0" y="19"/>
                  </a:lnTo>
                  <a:lnTo>
                    <a:pt x="0" y="17"/>
                  </a:lnTo>
                  <a:lnTo>
                    <a:pt x="1" y="18"/>
                  </a:lnTo>
                  <a:lnTo>
                    <a:pt x="5" y="18"/>
                  </a:lnTo>
                  <a:lnTo>
                    <a:pt x="6" y="17"/>
                  </a:lnTo>
                  <a:lnTo>
                    <a:pt x="7" y="13"/>
                  </a:lnTo>
                  <a:lnTo>
                    <a:pt x="6" y="8"/>
                  </a:lnTo>
                  <a:lnTo>
                    <a:pt x="11" y="3"/>
                  </a:lnTo>
                  <a:lnTo>
                    <a:pt x="14" y="2"/>
                  </a:lnTo>
                  <a:lnTo>
                    <a:pt x="17" y="0"/>
                  </a:lnTo>
                  <a:lnTo>
                    <a:pt x="25" y="3"/>
                  </a:lnTo>
                  <a:lnTo>
                    <a:pt x="26" y="3"/>
                  </a:lnTo>
                  <a:lnTo>
                    <a:pt x="27" y="4"/>
                  </a:lnTo>
                  <a:lnTo>
                    <a:pt x="28" y="6"/>
                  </a:lnTo>
                  <a:lnTo>
                    <a:pt x="2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3" name="Freeform 430">
              <a:extLst>
                <a:ext uri="{FF2B5EF4-FFF2-40B4-BE49-F238E27FC236}">
                  <a16:creationId xmlns="" xmlns:a16="http://schemas.microsoft.com/office/drawing/2014/main" id="{0DD39147-F01C-FD6A-32CE-0FBEF2E16B2E}"/>
                </a:ext>
              </a:extLst>
            </p:cNvPr>
            <p:cNvSpPr>
              <a:spLocks noChangeArrowheads="1"/>
            </p:cNvSpPr>
            <p:nvPr/>
          </p:nvSpPr>
          <p:spPr bwMode="auto">
            <a:xfrm>
              <a:off x="13095533" y="10226551"/>
              <a:ext cx="10990" cy="10990"/>
            </a:xfrm>
            <a:custGeom>
              <a:avLst/>
              <a:gdLst>
                <a:gd name="T0" fmla="*/ 10 w 11"/>
                <a:gd name="T1" fmla="*/ 4 h 7"/>
                <a:gd name="T2" fmla="*/ 8 w 11"/>
                <a:gd name="T3" fmla="*/ 6 h 7"/>
                <a:gd name="T4" fmla="*/ 0 w 11"/>
                <a:gd name="T5" fmla="*/ 6 h 7"/>
                <a:gd name="T6" fmla="*/ 1 w 11"/>
                <a:gd name="T7" fmla="*/ 3 h 7"/>
                <a:gd name="T8" fmla="*/ 3 w 11"/>
                <a:gd name="T9" fmla="*/ 1 h 7"/>
                <a:gd name="T10" fmla="*/ 3 w 11"/>
                <a:gd name="T11" fmla="*/ 1 h 7"/>
                <a:gd name="T12" fmla="*/ 6 w 11"/>
                <a:gd name="T13" fmla="*/ 0 h 7"/>
                <a:gd name="T14" fmla="*/ 10 w 11"/>
                <a:gd name="T15" fmla="*/ 1 h 7"/>
                <a:gd name="T16" fmla="*/ 1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0" y="4"/>
                  </a:moveTo>
                  <a:lnTo>
                    <a:pt x="8" y="6"/>
                  </a:lnTo>
                  <a:lnTo>
                    <a:pt x="0" y="6"/>
                  </a:lnTo>
                  <a:lnTo>
                    <a:pt x="1" y="3"/>
                  </a:lnTo>
                  <a:lnTo>
                    <a:pt x="3" y="1"/>
                  </a:lnTo>
                  <a:lnTo>
                    <a:pt x="3" y="1"/>
                  </a:lnTo>
                  <a:lnTo>
                    <a:pt x="6" y="0"/>
                  </a:lnTo>
                  <a:lnTo>
                    <a:pt x="10"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4" name="Freeform 431">
              <a:extLst>
                <a:ext uri="{FF2B5EF4-FFF2-40B4-BE49-F238E27FC236}">
                  <a16:creationId xmlns="" xmlns:a16="http://schemas.microsoft.com/office/drawing/2014/main" id="{5BF8FE4C-D50D-9CC8-E9B2-6915610FA8C3}"/>
                </a:ext>
              </a:extLst>
            </p:cNvPr>
            <p:cNvSpPr>
              <a:spLocks noChangeArrowheads="1"/>
            </p:cNvSpPr>
            <p:nvPr/>
          </p:nvSpPr>
          <p:spPr bwMode="auto">
            <a:xfrm>
              <a:off x="12952658" y="10232048"/>
              <a:ext cx="10990" cy="10990"/>
            </a:xfrm>
            <a:custGeom>
              <a:avLst/>
              <a:gdLst>
                <a:gd name="T0" fmla="*/ 3 w 7"/>
                <a:gd name="T1" fmla="*/ 9 h 10"/>
                <a:gd name="T2" fmla="*/ 2 w 7"/>
                <a:gd name="T3" fmla="*/ 9 h 10"/>
                <a:gd name="T4" fmla="*/ 0 w 7"/>
                <a:gd name="T5" fmla="*/ 9 h 10"/>
                <a:gd name="T6" fmla="*/ 1 w 7"/>
                <a:gd name="T7" fmla="*/ 6 h 10"/>
                <a:gd name="T8" fmla="*/ 0 w 7"/>
                <a:gd name="T9" fmla="*/ 5 h 10"/>
                <a:gd name="T10" fmla="*/ 2 w 7"/>
                <a:gd name="T11" fmla="*/ 3 h 10"/>
                <a:gd name="T12" fmla="*/ 2 w 7"/>
                <a:gd name="T13" fmla="*/ 0 h 10"/>
                <a:gd name="T14" fmla="*/ 2 w 7"/>
                <a:gd name="T15" fmla="*/ 0 h 10"/>
                <a:gd name="T16" fmla="*/ 3 w 7"/>
                <a:gd name="T17" fmla="*/ 0 h 10"/>
                <a:gd name="T18" fmla="*/ 3 w 7"/>
                <a:gd name="T19" fmla="*/ 1 h 10"/>
                <a:gd name="T20" fmla="*/ 4 w 7"/>
                <a:gd name="T21" fmla="*/ 1 h 10"/>
                <a:gd name="T22" fmla="*/ 5 w 7"/>
                <a:gd name="T23" fmla="*/ 1 h 10"/>
                <a:gd name="T24" fmla="*/ 6 w 7"/>
                <a:gd name="T25" fmla="*/ 2 h 10"/>
                <a:gd name="T26" fmla="*/ 6 w 7"/>
                <a:gd name="T27" fmla="*/ 3 h 10"/>
                <a:gd name="T28" fmla="*/ 5 w 7"/>
                <a:gd name="T29" fmla="*/ 5 h 10"/>
                <a:gd name="T30" fmla="*/ 3 w 7"/>
                <a:gd name="T31" fmla="*/ 6 h 10"/>
                <a:gd name="T32" fmla="*/ 2 w 7"/>
                <a:gd name="T33" fmla="*/ 7 h 10"/>
                <a:gd name="T34" fmla="*/ 3 w 7"/>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0">
                  <a:moveTo>
                    <a:pt x="3" y="9"/>
                  </a:moveTo>
                  <a:lnTo>
                    <a:pt x="2" y="9"/>
                  </a:lnTo>
                  <a:lnTo>
                    <a:pt x="0" y="9"/>
                  </a:lnTo>
                  <a:lnTo>
                    <a:pt x="1" y="6"/>
                  </a:lnTo>
                  <a:lnTo>
                    <a:pt x="0" y="5"/>
                  </a:lnTo>
                  <a:lnTo>
                    <a:pt x="2" y="3"/>
                  </a:lnTo>
                  <a:lnTo>
                    <a:pt x="2" y="0"/>
                  </a:lnTo>
                  <a:lnTo>
                    <a:pt x="2" y="0"/>
                  </a:lnTo>
                  <a:lnTo>
                    <a:pt x="3" y="0"/>
                  </a:lnTo>
                  <a:lnTo>
                    <a:pt x="3" y="1"/>
                  </a:lnTo>
                  <a:lnTo>
                    <a:pt x="4" y="1"/>
                  </a:lnTo>
                  <a:lnTo>
                    <a:pt x="5" y="1"/>
                  </a:lnTo>
                  <a:lnTo>
                    <a:pt x="6" y="2"/>
                  </a:lnTo>
                  <a:lnTo>
                    <a:pt x="6" y="3"/>
                  </a:lnTo>
                  <a:lnTo>
                    <a:pt x="5" y="5"/>
                  </a:lnTo>
                  <a:lnTo>
                    <a:pt x="3" y="6"/>
                  </a:lnTo>
                  <a:lnTo>
                    <a:pt x="2" y="7"/>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5" name="Freeform 432">
              <a:extLst>
                <a:ext uri="{FF2B5EF4-FFF2-40B4-BE49-F238E27FC236}">
                  <a16:creationId xmlns="" xmlns:a16="http://schemas.microsoft.com/office/drawing/2014/main" id="{63088FE1-4115-8087-216B-E1DCA1DC49EA}"/>
                </a:ext>
              </a:extLst>
            </p:cNvPr>
            <p:cNvSpPr>
              <a:spLocks noChangeArrowheads="1"/>
            </p:cNvSpPr>
            <p:nvPr/>
          </p:nvSpPr>
          <p:spPr bwMode="auto">
            <a:xfrm>
              <a:off x="13090036" y="10232048"/>
              <a:ext cx="10990" cy="5493"/>
            </a:xfrm>
            <a:custGeom>
              <a:avLst/>
              <a:gdLst>
                <a:gd name="T0" fmla="*/ 3 w 9"/>
                <a:gd name="T1" fmla="*/ 3 h 6"/>
                <a:gd name="T2" fmla="*/ 1 w 9"/>
                <a:gd name="T3" fmla="*/ 5 h 6"/>
                <a:gd name="T4" fmla="*/ 0 w 9"/>
                <a:gd name="T5" fmla="*/ 5 h 6"/>
                <a:gd name="T6" fmla="*/ 0 w 9"/>
                <a:gd name="T7" fmla="*/ 3 h 6"/>
                <a:gd name="T8" fmla="*/ 1 w 9"/>
                <a:gd name="T9" fmla="*/ 1 h 6"/>
                <a:gd name="T10" fmla="*/ 4 w 9"/>
                <a:gd name="T11" fmla="*/ 0 h 6"/>
                <a:gd name="T12" fmla="*/ 6 w 9"/>
                <a:gd name="T13" fmla="*/ 0 h 6"/>
                <a:gd name="T14" fmla="*/ 7 w 9"/>
                <a:gd name="T15" fmla="*/ 0 h 6"/>
                <a:gd name="T16" fmla="*/ 8 w 9"/>
                <a:gd name="T17" fmla="*/ 1 h 6"/>
                <a:gd name="T18" fmla="*/ 5 w 9"/>
                <a:gd name="T19" fmla="*/ 1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1" y="5"/>
                  </a:lnTo>
                  <a:lnTo>
                    <a:pt x="0" y="5"/>
                  </a:lnTo>
                  <a:lnTo>
                    <a:pt x="0" y="3"/>
                  </a:lnTo>
                  <a:lnTo>
                    <a:pt x="1" y="1"/>
                  </a:lnTo>
                  <a:lnTo>
                    <a:pt x="4" y="0"/>
                  </a:lnTo>
                  <a:lnTo>
                    <a:pt x="6" y="0"/>
                  </a:lnTo>
                  <a:lnTo>
                    <a:pt x="7" y="0"/>
                  </a:lnTo>
                  <a:lnTo>
                    <a:pt x="8" y="1"/>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6" name="Freeform 433">
              <a:extLst>
                <a:ext uri="{FF2B5EF4-FFF2-40B4-BE49-F238E27FC236}">
                  <a16:creationId xmlns="" xmlns:a16="http://schemas.microsoft.com/office/drawing/2014/main" id="{91498364-3981-0407-1B34-011B9DDEDE96}"/>
                </a:ext>
              </a:extLst>
            </p:cNvPr>
            <p:cNvSpPr>
              <a:spLocks noChangeArrowheads="1"/>
            </p:cNvSpPr>
            <p:nvPr/>
          </p:nvSpPr>
          <p:spPr bwMode="auto">
            <a:xfrm>
              <a:off x="12793295" y="10243038"/>
              <a:ext cx="5497" cy="5493"/>
            </a:xfrm>
            <a:custGeom>
              <a:avLst/>
              <a:gdLst>
                <a:gd name="T0" fmla="*/ 4 w 5"/>
                <a:gd name="T1" fmla="*/ 3 h 5"/>
                <a:gd name="T2" fmla="*/ 3 w 5"/>
                <a:gd name="T3" fmla="*/ 4 h 5"/>
                <a:gd name="T4" fmla="*/ 1 w 5"/>
                <a:gd name="T5" fmla="*/ 2 h 5"/>
                <a:gd name="T6" fmla="*/ 0 w 5"/>
                <a:gd name="T7" fmla="*/ 1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1" y="2"/>
                  </a:lnTo>
                  <a:lnTo>
                    <a:pt x="0" y="1"/>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7" name="Freeform 435">
              <a:extLst>
                <a:ext uri="{FF2B5EF4-FFF2-40B4-BE49-F238E27FC236}">
                  <a16:creationId xmlns="" xmlns:a16="http://schemas.microsoft.com/office/drawing/2014/main" id="{0C5965B6-7764-CD9F-3F29-F839251E027F}"/>
                </a:ext>
              </a:extLst>
            </p:cNvPr>
            <p:cNvSpPr>
              <a:spLocks noChangeArrowheads="1"/>
            </p:cNvSpPr>
            <p:nvPr/>
          </p:nvSpPr>
          <p:spPr bwMode="auto">
            <a:xfrm>
              <a:off x="12936171" y="10265019"/>
              <a:ext cx="76933" cy="38465"/>
            </a:xfrm>
            <a:custGeom>
              <a:avLst/>
              <a:gdLst>
                <a:gd name="T0" fmla="*/ 33 w 60"/>
                <a:gd name="T1" fmla="*/ 3 h 33"/>
                <a:gd name="T2" fmla="*/ 35 w 60"/>
                <a:gd name="T3" fmla="*/ 4 h 33"/>
                <a:gd name="T4" fmla="*/ 39 w 60"/>
                <a:gd name="T5" fmla="*/ 7 h 33"/>
                <a:gd name="T6" fmla="*/ 41 w 60"/>
                <a:gd name="T7" fmla="*/ 8 h 33"/>
                <a:gd name="T8" fmla="*/ 41 w 60"/>
                <a:gd name="T9" fmla="*/ 10 h 33"/>
                <a:gd name="T10" fmla="*/ 42 w 60"/>
                <a:gd name="T11" fmla="*/ 11 h 33"/>
                <a:gd name="T12" fmla="*/ 44 w 60"/>
                <a:gd name="T13" fmla="*/ 12 h 33"/>
                <a:gd name="T14" fmla="*/ 47 w 60"/>
                <a:gd name="T15" fmla="*/ 11 h 33"/>
                <a:gd name="T16" fmla="*/ 49 w 60"/>
                <a:gd name="T17" fmla="*/ 13 h 33"/>
                <a:gd name="T18" fmla="*/ 51 w 60"/>
                <a:gd name="T19" fmla="*/ 14 h 33"/>
                <a:gd name="T20" fmla="*/ 53 w 60"/>
                <a:gd name="T21" fmla="*/ 17 h 33"/>
                <a:gd name="T22" fmla="*/ 55 w 60"/>
                <a:gd name="T23" fmla="*/ 20 h 33"/>
                <a:gd name="T24" fmla="*/ 58 w 60"/>
                <a:gd name="T25" fmla="*/ 21 h 33"/>
                <a:gd name="T26" fmla="*/ 59 w 60"/>
                <a:gd name="T27" fmla="*/ 24 h 33"/>
                <a:gd name="T28" fmla="*/ 59 w 60"/>
                <a:gd name="T29" fmla="*/ 26 h 33"/>
                <a:gd name="T30" fmla="*/ 55 w 60"/>
                <a:gd name="T31" fmla="*/ 30 h 33"/>
                <a:gd name="T32" fmla="*/ 53 w 60"/>
                <a:gd name="T33" fmla="*/ 30 h 33"/>
                <a:gd name="T34" fmla="*/ 51 w 60"/>
                <a:gd name="T35" fmla="*/ 30 h 33"/>
                <a:gd name="T36" fmla="*/ 47 w 60"/>
                <a:gd name="T37" fmla="*/ 32 h 33"/>
                <a:gd name="T38" fmla="*/ 45 w 60"/>
                <a:gd name="T39" fmla="*/ 31 h 33"/>
                <a:gd name="T40" fmla="*/ 41 w 60"/>
                <a:gd name="T41" fmla="*/ 31 h 33"/>
                <a:gd name="T42" fmla="*/ 37 w 60"/>
                <a:gd name="T43" fmla="*/ 29 h 33"/>
                <a:gd name="T44" fmla="*/ 34 w 60"/>
                <a:gd name="T45" fmla="*/ 26 h 33"/>
                <a:gd name="T46" fmla="*/ 33 w 60"/>
                <a:gd name="T47" fmla="*/ 24 h 33"/>
                <a:gd name="T48" fmla="*/ 30 w 60"/>
                <a:gd name="T49" fmla="*/ 21 h 33"/>
                <a:gd name="T50" fmla="*/ 27 w 60"/>
                <a:gd name="T51" fmla="*/ 20 h 33"/>
                <a:gd name="T52" fmla="*/ 20 w 60"/>
                <a:gd name="T53" fmla="*/ 15 h 33"/>
                <a:gd name="T54" fmla="*/ 16 w 60"/>
                <a:gd name="T55" fmla="*/ 15 h 33"/>
                <a:gd name="T56" fmla="*/ 14 w 60"/>
                <a:gd name="T57" fmla="*/ 15 h 33"/>
                <a:gd name="T58" fmla="*/ 13 w 60"/>
                <a:gd name="T59" fmla="*/ 15 h 33"/>
                <a:gd name="T60" fmla="*/ 4 w 60"/>
                <a:gd name="T61" fmla="*/ 13 h 33"/>
                <a:gd name="T62" fmla="*/ 2 w 60"/>
                <a:gd name="T63" fmla="*/ 12 h 33"/>
                <a:gd name="T64" fmla="*/ 1 w 60"/>
                <a:gd name="T65" fmla="*/ 11 h 33"/>
                <a:gd name="T66" fmla="*/ 0 w 60"/>
                <a:gd name="T67" fmla="*/ 9 h 33"/>
                <a:gd name="T68" fmla="*/ 0 w 60"/>
                <a:gd name="T69" fmla="*/ 8 h 33"/>
                <a:gd name="T70" fmla="*/ 0 w 60"/>
                <a:gd name="T71" fmla="*/ 6 h 33"/>
                <a:gd name="T72" fmla="*/ 2 w 60"/>
                <a:gd name="T73" fmla="*/ 4 h 33"/>
                <a:gd name="T74" fmla="*/ 7 w 60"/>
                <a:gd name="T75" fmla="*/ 3 h 33"/>
                <a:gd name="T76" fmla="*/ 10 w 60"/>
                <a:gd name="T77" fmla="*/ 3 h 33"/>
                <a:gd name="T78" fmla="*/ 15 w 60"/>
                <a:gd name="T79" fmla="*/ 3 h 33"/>
                <a:gd name="T80" fmla="*/ 21 w 60"/>
                <a:gd name="T81" fmla="*/ 2 h 33"/>
                <a:gd name="T82" fmla="*/ 26 w 60"/>
                <a:gd name="T83" fmla="*/ 3 h 33"/>
                <a:gd name="T84" fmla="*/ 28 w 60"/>
                <a:gd name="T85" fmla="*/ 2 h 33"/>
                <a:gd name="T86" fmla="*/ 31 w 60"/>
                <a:gd name="T87" fmla="*/ 0 h 33"/>
                <a:gd name="T88" fmla="*/ 32 w 60"/>
                <a:gd name="T89" fmla="*/ 1 h 33"/>
                <a:gd name="T90" fmla="*/ 33 w 60"/>
                <a:gd name="T9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33">
                  <a:moveTo>
                    <a:pt x="33" y="3"/>
                  </a:moveTo>
                  <a:lnTo>
                    <a:pt x="35" y="4"/>
                  </a:lnTo>
                  <a:lnTo>
                    <a:pt x="39" y="7"/>
                  </a:lnTo>
                  <a:lnTo>
                    <a:pt x="41" y="8"/>
                  </a:lnTo>
                  <a:lnTo>
                    <a:pt x="41" y="10"/>
                  </a:lnTo>
                  <a:lnTo>
                    <a:pt x="42" y="11"/>
                  </a:lnTo>
                  <a:lnTo>
                    <a:pt x="44" y="12"/>
                  </a:lnTo>
                  <a:lnTo>
                    <a:pt x="47" y="11"/>
                  </a:lnTo>
                  <a:lnTo>
                    <a:pt x="49" y="13"/>
                  </a:lnTo>
                  <a:lnTo>
                    <a:pt x="51" y="14"/>
                  </a:lnTo>
                  <a:lnTo>
                    <a:pt x="53" y="17"/>
                  </a:lnTo>
                  <a:lnTo>
                    <a:pt x="55" y="20"/>
                  </a:lnTo>
                  <a:lnTo>
                    <a:pt x="58" y="21"/>
                  </a:lnTo>
                  <a:lnTo>
                    <a:pt x="59" y="24"/>
                  </a:lnTo>
                  <a:lnTo>
                    <a:pt x="59" y="26"/>
                  </a:lnTo>
                  <a:lnTo>
                    <a:pt x="55" y="30"/>
                  </a:lnTo>
                  <a:lnTo>
                    <a:pt x="53" y="30"/>
                  </a:lnTo>
                  <a:lnTo>
                    <a:pt x="51" y="30"/>
                  </a:lnTo>
                  <a:lnTo>
                    <a:pt x="47" y="32"/>
                  </a:lnTo>
                  <a:lnTo>
                    <a:pt x="45" y="31"/>
                  </a:lnTo>
                  <a:lnTo>
                    <a:pt x="41" y="31"/>
                  </a:lnTo>
                  <a:lnTo>
                    <a:pt x="37" y="29"/>
                  </a:lnTo>
                  <a:lnTo>
                    <a:pt x="34" y="26"/>
                  </a:lnTo>
                  <a:lnTo>
                    <a:pt x="33" y="24"/>
                  </a:lnTo>
                  <a:lnTo>
                    <a:pt x="30" y="21"/>
                  </a:lnTo>
                  <a:lnTo>
                    <a:pt x="27" y="20"/>
                  </a:lnTo>
                  <a:lnTo>
                    <a:pt x="20" y="15"/>
                  </a:lnTo>
                  <a:lnTo>
                    <a:pt x="16" y="15"/>
                  </a:lnTo>
                  <a:lnTo>
                    <a:pt x="14" y="15"/>
                  </a:lnTo>
                  <a:lnTo>
                    <a:pt x="13" y="15"/>
                  </a:lnTo>
                  <a:lnTo>
                    <a:pt x="4" y="13"/>
                  </a:lnTo>
                  <a:lnTo>
                    <a:pt x="2" y="12"/>
                  </a:lnTo>
                  <a:lnTo>
                    <a:pt x="1" y="11"/>
                  </a:lnTo>
                  <a:lnTo>
                    <a:pt x="0" y="9"/>
                  </a:lnTo>
                  <a:lnTo>
                    <a:pt x="0" y="8"/>
                  </a:lnTo>
                  <a:lnTo>
                    <a:pt x="0" y="6"/>
                  </a:lnTo>
                  <a:lnTo>
                    <a:pt x="2" y="4"/>
                  </a:lnTo>
                  <a:lnTo>
                    <a:pt x="7" y="3"/>
                  </a:lnTo>
                  <a:lnTo>
                    <a:pt x="10" y="3"/>
                  </a:lnTo>
                  <a:lnTo>
                    <a:pt x="15" y="3"/>
                  </a:lnTo>
                  <a:lnTo>
                    <a:pt x="21" y="2"/>
                  </a:lnTo>
                  <a:lnTo>
                    <a:pt x="26" y="3"/>
                  </a:lnTo>
                  <a:lnTo>
                    <a:pt x="28" y="2"/>
                  </a:lnTo>
                  <a:lnTo>
                    <a:pt x="31" y="0"/>
                  </a:lnTo>
                  <a:lnTo>
                    <a:pt x="32" y="1"/>
                  </a:lnTo>
                  <a:lnTo>
                    <a:pt x="3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8" name="Freeform 436">
              <a:extLst>
                <a:ext uri="{FF2B5EF4-FFF2-40B4-BE49-F238E27FC236}">
                  <a16:creationId xmlns="" xmlns:a16="http://schemas.microsoft.com/office/drawing/2014/main" id="{AED7CDAD-0B4F-0FBC-7B3E-FDF3A273032E}"/>
                </a:ext>
              </a:extLst>
            </p:cNvPr>
            <p:cNvSpPr>
              <a:spLocks noChangeArrowheads="1"/>
            </p:cNvSpPr>
            <p:nvPr/>
          </p:nvSpPr>
          <p:spPr bwMode="auto">
            <a:xfrm>
              <a:off x="13106523" y="10297990"/>
              <a:ext cx="5493" cy="10990"/>
            </a:xfrm>
            <a:custGeom>
              <a:avLst/>
              <a:gdLst>
                <a:gd name="T0" fmla="*/ 3 w 6"/>
                <a:gd name="T1" fmla="*/ 5 h 8"/>
                <a:gd name="T2" fmla="*/ 0 w 6"/>
                <a:gd name="T3" fmla="*/ 7 h 8"/>
                <a:gd name="T4" fmla="*/ 0 w 6"/>
                <a:gd name="T5" fmla="*/ 4 h 8"/>
                <a:gd name="T6" fmla="*/ 2 w 6"/>
                <a:gd name="T7" fmla="*/ 1 h 8"/>
                <a:gd name="T8" fmla="*/ 4 w 6"/>
                <a:gd name="T9" fmla="*/ 0 h 8"/>
                <a:gd name="T10" fmla="*/ 5 w 6"/>
                <a:gd name="T11" fmla="*/ 1 h 8"/>
                <a:gd name="T12" fmla="*/ 5 w 6"/>
                <a:gd name="T13" fmla="*/ 2 h 8"/>
                <a:gd name="T14" fmla="*/ 2 w 6"/>
                <a:gd name="T15" fmla="*/ 3 h 8"/>
                <a:gd name="T16" fmla="*/ 3 w 6"/>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5"/>
                  </a:moveTo>
                  <a:lnTo>
                    <a:pt x="0" y="7"/>
                  </a:lnTo>
                  <a:lnTo>
                    <a:pt x="0" y="4"/>
                  </a:lnTo>
                  <a:lnTo>
                    <a:pt x="2" y="1"/>
                  </a:lnTo>
                  <a:lnTo>
                    <a:pt x="4" y="0"/>
                  </a:lnTo>
                  <a:lnTo>
                    <a:pt x="5" y="1"/>
                  </a:lnTo>
                  <a:lnTo>
                    <a:pt x="5" y="2"/>
                  </a:lnTo>
                  <a:lnTo>
                    <a:pt x="2"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9" name="Freeform 437">
              <a:extLst>
                <a:ext uri="{FF2B5EF4-FFF2-40B4-BE49-F238E27FC236}">
                  <a16:creationId xmlns="" xmlns:a16="http://schemas.microsoft.com/office/drawing/2014/main" id="{F4480DC0-B413-060A-7D75-80981DC542A3}"/>
                </a:ext>
              </a:extLst>
            </p:cNvPr>
            <p:cNvSpPr>
              <a:spLocks noChangeArrowheads="1"/>
            </p:cNvSpPr>
            <p:nvPr/>
          </p:nvSpPr>
          <p:spPr bwMode="auto">
            <a:xfrm>
              <a:off x="13040581" y="10314474"/>
              <a:ext cx="10990" cy="5497"/>
            </a:xfrm>
            <a:custGeom>
              <a:avLst/>
              <a:gdLst>
                <a:gd name="T0" fmla="*/ 6 w 10"/>
                <a:gd name="T1" fmla="*/ 5 h 6"/>
                <a:gd name="T2" fmla="*/ 4 w 10"/>
                <a:gd name="T3" fmla="*/ 5 h 6"/>
                <a:gd name="T4" fmla="*/ 1 w 10"/>
                <a:gd name="T5" fmla="*/ 4 h 6"/>
                <a:gd name="T6" fmla="*/ 0 w 10"/>
                <a:gd name="T7" fmla="*/ 4 h 6"/>
                <a:gd name="T8" fmla="*/ 3 w 10"/>
                <a:gd name="T9" fmla="*/ 2 h 6"/>
                <a:gd name="T10" fmla="*/ 5 w 10"/>
                <a:gd name="T11" fmla="*/ 0 h 6"/>
                <a:gd name="T12" fmla="*/ 8 w 10"/>
                <a:gd name="T13" fmla="*/ 0 h 6"/>
                <a:gd name="T14" fmla="*/ 9 w 10"/>
                <a:gd name="T15" fmla="*/ 0 h 6"/>
                <a:gd name="T16" fmla="*/ 9 w 10"/>
                <a:gd name="T17" fmla="*/ 3 h 6"/>
                <a:gd name="T18" fmla="*/ 6 w 10"/>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5"/>
                  </a:moveTo>
                  <a:lnTo>
                    <a:pt x="4" y="5"/>
                  </a:lnTo>
                  <a:lnTo>
                    <a:pt x="1" y="4"/>
                  </a:lnTo>
                  <a:lnTo>
                    <a:pt x="0" y="4"/>
                  </a:lnTo>
                  <a:lnTo>
                    <a:pt x="3" y="2"/>
                  </a:lnTo>
                  <a:lnTo>
                    <a:pt x="5" y="0"/>
                  </a:lnTo>
                  <a:lnTo>
                    <a:pt x="8" y="0"/>
                  </a:lnTo>
                  <a:lnTo>
                    <a:pt x="9" y="0"/>
                  </a:lnTo>
                  <a:lnTo>
                    <a:pt x="9"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0" name="Freeform 438">
              <a:extLst>
                <a:ext uri="{FF2B5EF4-FFF2-40B4-BE49-F238E27FC236}">
                  <a16:creationId xmlns="" xmlns:a16="http://schemas.microsoft.com/office/drawing/2014/main" id="{B2EED7B2-8C1A-F77A-3B5A-BE8B6D124BA0}"/>
                </a:ext>
              </a:extLst>
            </p:cNvPr>
            <p:cNvSpPr>
              <a:spLocks noChangeArrowheads="1"/>
            </p:cNvSpPr>
            <p:nvPr/>
          </p:nvSpPr>
          <p:spPr bwMode="auto">
            <a:xfrm>
              <a:off x="13090036" y="10314474"/>
              <a:ext cx="27478" cy="16487"/>
            </a:xfrm>
            <a:custGeom>
              <a:avLst/>
              <a:gdLst>
                <a:gd name="T0" fmla="*/ 3 w 20"/>
                <a:gd name="T1" fmla="*/ 14 h 15"/>
                <a:gd name="T2" fmla="*/ 0 w 20"/>
                <a:gd name="T3" fmla="*/ 14 h 15"/>
                <a:gd name="T4" fmla="*/ 0 w 20"/>
                <a:gd name="T5" fmla="*/ 14 h 15"/>
                <a:gd name="T6" fmla="*/ 0 w 20"/>
                <a:gd name="T7" fmla="*/ 11 h 15"/>
                <a:gd name="T8" fmla="*/ 0 w 20"/>
                <a:gd name="T9" fmla="*/ 9 h 15"/>
                <a:gd name="T10" fmla="*/ 7 w 20"/>
                <a:gd name="T11" fmla="*/ 7 h 15"/>
                <a:gd name="T12" fmla="*/ 10 w 20"/>
                <a:gd name="T13" fmla="*/ 5 h 15"/>
                <a:gd name="T14" fmla="*/ 14 w 20"/>
                <a:gd name="T15" fmla="*/ 1 h 15"/>
                <a:gd name="T16" fmla="*/ 16 w 20"/>
                <a:gd name="T17" fmla="*/ 0 h 15"/>
                <a:gd name="T18" fmla="*/ 17 w 20"/>
                <a:gd name="T19" fmla="*/ 0 h 15"/>
                <a:gd name="T20" fmla="*/ 17 w 20"/>
                <a:gd name="T21" fmla="*/ 0 h 15"/>
                <a:gd name="T22" fmla="*/ 18 w 20"/>
                <a:gd name="T23" fmla="*/ 3 h 15"/>
                <a:gd name="T24" fmla="*/ 19 w 20"/>
                <a:gd name="T25" fmla="*/ 5 h 15"/>
                <a:gd name="T26" fmla="*/ 19 w 20"/>
                <a:gd name="T27" fmla="*/ 5 h 15"/>
                <a:gd name="T28" fmla="*/ 15 w 20"/>
                <a:gd name="T29" fmla="*/ 7 h 15"/>
                <a:gd name="T30" fmla="*/ 12 w 20"/>
                <a:gd name="T31" fmla="*/ 10 h 15"/>
                <a:gd name="T32" fmla="*/ 5 w 20"/>
                <a:gd name="T33" fmla="*/ 13 h 15"/>
                <a:gd name="T34" fmla="*/ 3 w 20"/>
                <a:gd name="T3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3" y="14"/>
                  </a:moveTo>
                  <a:lnTo>
                    <a:pt x="0" y="14"/>
                  </a:lnTo>
                  <a:lnTo>
                    <a:pt x="0" y="14"/>
                  </a:lnTo>
                  <a:lnTo>
                    <a:pt x="0" y="11"/>
                  </a:lnTo>
                  <a:lnTo>
                    <a:pt x="0" y="9"/>
                  </a:lnTo>
                  <a:lnTo>
                    <a:pt x="7" y="7"/>
                  </a:lnTo>
                  <a:lnTo>
                    <a:pt x="10" y="5"/>
                  </a:lnTo>
                  <a:lnTo>
                    <a:pt x="14" y="1"/>
                  </a:lnTo>
                  <a:lnTo>
                    <a:pt x="16" y="0"/>
                  </a:lnTo>
                  <a:lnTo>
                    <a:pt x="17" y="0"/>
                  </a:lnTo>
                  <a:lnTo>
                    <a:pt x="17" y="0"/>
                  </a:lnTo>
                  <a:lnTo>
                    <a:pt x="18" y="3"/>
                  </a:lnTo>
                  <a:lnTo>
                    <a:pt x="19" y="5"/>
                  </a:lnTo>
                  <a:lnTo>
                    <a:pt x="19" y="5"/>
                  </a:lnTo>
                  <a:lnTo>
                    <a:pt x="15" y="7"/>
                  </a:lnTo>
                  <a:lnTo>
                    <a:pt x="12" y="10"/>
                  </a:lnTo>
                  <a:lnTo>
                    <a:pt x="5" y="13"/>
                  </a:lnTo>
                  <a:lnTo>
                    <a:pt x="3"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1" name="Freeform 439">
              <a:extLst>
                <a:ext uri="{FF2B5EF4-FFF2-40B4-BE49-F238E27FC236}">
                  <a16:creationId xmlns="" xmlns:a16="http://schemas.microsoft.com/office/drawing/2014/main" id="{6B418CB1-2613-B403-8E79-4B9C395BCF38}"/>
                </a:ext>
              </a:extLst>
            </p:cNvPr>
            <p:cNvSpPr>
              <a:spLocks noChangeArrowheads="1"/>
            </p:cNvSpPr>
            <p:nvPr/>
          </p:nvSpPr>
          <p:spPr bwMode="auto">
            <a:xfrm>
              <a:off x="9573112" y="8495567"/>
              <a:ext cx="65942" cy="181340"/>
            </a:xfrm>
            <a:custGeom>
              <a:avLst/>
              <a:gdLst>
                <a:gd name="T0" fmla="*/ 47 w 54"/>
                <a:gd name="T1" fmla="*/ 27 h 147"/>
                <a:gd name="T2" fmla="*/ 43 w 54"/>
                <a:gd name="T3" fmla="*/ 29 h 147"/>
                <a:gd name="T4" fmla="*/ 43 w 54"/>
                <a:gd name="T5" fmla="*/ 30 h 147"/>
                <a:gd name="T6" fmla="*/ 39 w 54"/>
                <a:gd name="T7" fmla="*/ 39 h 147"/>
                <a:gd name="T8" fmla="*/ 36 w 54"/>
                <a:gd name="T9" fmla="*/ 35 h 147"/>
                <a:gd name="T10" fmla="*/ 34 w 54"/>
                <a:gd name="T11" fmla="*/ 35 h 147"/>
                <a:gd name="T12" fmla="*/ 26 w 54"/>
                <a:gd name="T13" fmla="*/ 36 h 147"/>
                <a:gd name="T14" fmla="*/ 24 w 54"/>
                <a:gd name="T15" fmla="*/ 43 h 147"/>
                <a:gd name="T16" fmla="*/ 23 w 54"/>
                <a:gd name="T17" fmla="*/ 50 h 147"/>
                <a:gd name="T18" fmla="*/ 23 w 54"/>
                <a:gd name="T19" fmla="*/ 57 h 147"/>
                <a:gd name="T20" fmla="*/ 23 w 54"/>
                <a:gd name="T21" fmla="*/ 60 h 147"/>
                <a:gd name="T22" fmla="*/ 23 w 54"/>
                <a:gd name="T23" fmla="*/ 60 h 147"/>
                <a:gd name="T24" fmla="*/ 28 w 54"/>
                <a:gd name="T25" fmla="*/ 60 h 147"/>
                <a:gd name="T26" fmla="*/ 31 w 54"/>
                <a:gd name="T27" fmla="*/ 63 h 147"/>
                <a:gd name="T28" fmla="*/ 25 w 54"/>
                <a:gd name="T29" fmla="*/ 66 h 147"/>
                <a:gd name="T30" fmla="*/ 22 w 54"/>
                <a:gd name="T31" fmla="*/ 71 h 147"/>
                <a:gd name="T32" fmla="*/ 20 w 54"/>
                <a:gd name="T33" fmla="*/ 77 h 147"/>
                <a:gd name="T34" fmla="*/ 27 w 54"/>
                <a:gd name="T35" fmla="*/ 77 h 147"/>
                <a:gd name="T36" fmla="*/ 37 w 54"/>
                <a:gd name="T37" fmla="*/ 73 h 147"/>
                <a:gd name="T38" fmla="*/ 38 w 54"/>
                <a:gd name="T39" fmla="*/ 79 h 147"/>
                <a:gd name="T40" fmla="*/ 37 w 54"/>
                <a:gd name="T41" fmla="*/ 82 h 147"/>
                <a:gd name="T42" fmla="*/ 38 w 54"/>
                <a:gd name="T43" fmla="*/ 86 h 147"/>
                <a:gd name="T44" fmla="*/ 34 w 54"/>
                <a:gd name="T45" fmla="*/ 96 h 147"/>
                <a:gd name="T46" fmla="*/ 31 w 54"/>
                <a:gd name="T47" fmla="*/ 103 h 147"/>
                <a:gd name="T48" fmla="*/ 28 w 54"/>
                <a:gd name="T49" fmla="*/ 112 h 147"/>
                <a:gd name="T50" fmla="*/ 28 w 54"/>
                <a:gd name="T51" fmla="*/ 121 h 147"/>
                <a:gd name="T52" fmla="*/ 27 w 54"/>
                <a:gd name="T53" fmla="*/ 129 h 147"/>
                <a:gd name="T54" fmla="*/ 25 w 54"/>
                <a:gd name="T55" fmla="*/ 135 h 147"/>
                <a:gd name="T56" fmla="*/ 21 w 54"/>
                <a:gd name="T57" fmla="*/ 146 h 147"/>
                <a:gd name="T58" fmla="*/ 17 w 54"/>
                <a:gd name="T59" fmla="*/ 134 h 147"/>
                <a:gd name="T60" fmla="*/ 13 w 54"/>
                <a:gd name="T61" fmla="*/ 121 h 147"/>
                <a:gd name="T62" fmla="*/ 9 w 54"/>
                <a:gd name="T63" fmla="*/ 109 h 147"/>
                <a:gd name="T64" fmla="*/ 5 w 54"/>
                <a:gd name="T65" fmla="*/ 97 h 147"/>
                <a:gd name="T66" fmla="*/ 0 w 54"/>
                <a:gd name="T67" fmla="*/ 83 h 147"/>
                <a:gd name="T68" fmla="*/ 3 w 54"/>
                <a:gd name="T69" fmla="*/ 77 h 147"/>
                <a:gd name="T70" fmla="*/ 9 w 54"/>
                <a:gd name="T71" fmla="*/ 71 h 147"/>
                <a:gd name="T72" fmla="*/ 8 w 54"/>
                <a:gd name="T73" fmla="*/ 69 h 147"/>
                <a:gd name="T74" fmla="*/ 18 w 54"/>
                <a:gd name="T75" fmla="*/ 46 h 147"/>
                <a:gd name="T76" fmla="*/ 24 w 54"/>
                <a:gd name="T77" fmla="*/ 23 h 147"/>
                <a:gd name="T78" fmla="*/ 28 w 54"/>
                <a:gd name="T79" fmla="*/ 13 h 147"/>
                <a:gd name="T80" fmla="*/ 34 w 54"/>
                <a:gd name="T81" fmla="*/ 13 h 147"/>
                <a:gd name="T82" fmla="*/ 40 w 54"/>
                <a:gd name="T83" fmla="*/ 11 h 147"/>
                <a:gd name="T84" fmla="*/ 43 w 54"/>
                <a:gd name="T85" fmla="*/ 6 h 147"/>
                <a:gd name="T86" fmla="*/ 44 w 54"/>
                <a:gd name="T87" fmla="*/ 6 h 147"/>
                <a:gd name="T88" fmla="*/ 49 w 54"/>
                <a:gd name="T89" fmla="*/ 2 h 147"/>
                <a:gd name="T90" fmla="*/ 51 w 54"/>
                <a:gd name="T91" fmla="*/ 0 h 147"/>
                <a:gd name="T92" fmla="*/ 51 w 54"/>
                <a:gd name="T93" fmla="*/ 3 h 147"/>
                <a:gd name="T94" fmla="*/ 51 w 54"/>
                <a:gd name="T95" fmla="*/ 7 h 147"/>
                <a:gd name="T96" fmla="*/ 53 w 54"/>
                <a:gd name="T97" fmla="*/ 11 h 147"/>
                <a:gd name="T98" fmla="*/ 51 w 54"/>
                <a:gd name="T99" fmla="*/ 14 h 147"/>
                <a:gd name="T100" fmla="*/ 53 w 54"/>
                <a:gd name="T101" fmla="*/ 18 h 147"/>
                <a:gd name="T102" fmla="*/ 50 w 54"/>
                <a:gd name="T103" fmla="*/ 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47">
                  <a:moveTo>
                    <a:pt x="49" y="26"/>
                  </a:moveTo>
                  <a:lnTo>
                    <a:pt x="47" y="27"/>
                  </a:lnTo>
                  <a:lnTo>
                    <a:pt x="44" y="28"/>
                  </a:lnTo>
                  <a:lnTo>
                    <a:pt x="43" y="29"/>
                  </a:lnTo>
                  <a:lnTo>
                    <a:pt x="43" y="30"/>
                  </a:lnTo>
                  <a:lnTo>
                    <a:pt x="43" y="30"/>
                  </a:lnTo>
                  <a:lnTo>
                    <a:pt x="42" y="39"/>
                  </a:lnTo>
                  <a:lnTo>
                    <a:pt x="39" y="39"/>
                  </a:lnTo>
                  <a:lnTo>
                    <a:pt x="37" y="37"/>
                  </a:lnTo>
                  <a:lnTo>
                    <a:pt x="36" y="35"/>
                  </a:lnTo>
                  <a:lnTo>
                    <a:pt x="36" y="35"/>
                  </a:lnTo>
                  <a:lnTo>
                    <a:pt x="34" y="35"/>
                  </a:lnTo>
                  <a:lnTo>
                    <a:pt x="30" y="34"/>
                  </a:lnTo>
                  <a:lnTo>
                    <a:pt x="26" y="36"/>
                  </a:lnTo>
                  <a:lnTo>
                    <a:pt x="25" y="41"/>
                  </a:lnTo>
                  <a:lnTo>
                    <a:pt x="24" y="43"/>
                  </a:lnTo>
                  <a:lnTo>
                    <a:pt x="23" y="47"/>
                  </a:lnTo>
                  <a:lnTo>
                    <a:pt x="23" y="50"/>
                  </a:lnTo>
                  <a:lnTo>
                    <a:pt x="23" y="54"/>
                  </a:lnTo>
                  <a:lnTo>
                    <a:pt x="23" y="57"/>
                  </a:lnTo>
                  <a:lnTo>
                    <a:pt x="23" y="59"/>
                  </a:lnTo>
                  <a:lnTo>
                    <a:pt x="23" y="60"/>
                  </a:lnTo>
                  <a:lnTo>
                    <a:pt x="23" y="60"/>
                  </a:lnTo>
                  <a:lnTo>
                    <a:pt x="23" y="60"/>
                  </a:lnTo>
                  <a:lnTo>
                    <a:pt x="26" y="60"/>
                  </a:lnTo>
                  <a:lnTo>
                    <a:pt x="28" y="60"/>
                  </a:lnTo>
                  <a:lnTo>
                    <a:pt x="30" y="62"/>
                  </a:lnTo>
                  <a:lnTo>
                    <a:pt x="31" y="63"/>
                  </a:lnTo>
                  <a:lnTo>
                    <a:pt x="29" y="63"/>
                  </a:lnTo>
                  <a:lnTo>
                    <a:pt x="25" y="66"/>
                  </a:lnTo>
                  <a:lnTo>
                    <a:pt x="22" y="69"/>
                  </a:lnTo>
                  <a:lnTo>
                    <a:pt x="22" y="71"/>
                  </a:lnTo>
                  <a:lnTo>
                    <a:pt x="20" y="76"/>
                  </a:lnTo>
                  <a:lnTo>
                    <a:pt x="20" y="77"/>
                  </a:lnTo>
                  <a:lnTo>
                    <a:pt x="21" y="78"/>
                  </a:lnTo>
                  <a:lnTo>
                    <a:pt x="27" y="77"/>
                  </a:lnTo>
                  <a:lnTo>
                    <a:pt x="33" y="75"/>
                  </a:lnTo>
                  <a:lnTo>
                    <a:pt x="37" y="73"/>
                  </a:lnTo>
                  <a:lnTo>
                    <a:pt x="38" y="73"/>
                  </a:lnTo>
                  <a:lnTo>
                    <a:pt x="38" y="79"/>
                  </a:lnTo>
                  <a:lnTo>
                    <a:pt x="38" y="79"/>
                  </a:lnTo>
                  <a:lnTo>
                    <a:pt x="37" y="82"/>
                  </a:lnTo>
                  <a:lnTo>
                    <a:pt x="37" y="83"/>
                  </a:lnTo>
                  <a:lnTo>
                    <a:pt x="38" y="86"/>
                  </a:lnTo>
                  <a:lnTo>
                    <a:pt x="36" y="92"/>
                  </a:lnTo>
                  <a:lnTo>
                    <a:pt x="34" y="96"/>
                  </a:lnTo>
                  <a:lnTo>
                    <a:pt x="33" y="98"/>
                  </a:lnTo>
                  <a:lnTo>
                    <a:pt x="31" y="103"/>
                  </a:lnTo>
                  <a:lnTo>
                    <a:pt x="30" y="109"/>
                  </a:lnTo>
                  <a:lnTo>
                    <a:pt x="28" y="112"/>
                  </a:lnTo>
                  <a:lnTo>
                    <a:pt x="29" y="113"/>
                  </a:lnTo>
                  <a:lnTo>
                    <a:pt x="28" y="121"/>
                  </a:lnTo>
                  <a:lnTo>
                    <a:pt x="28" y="123"/>
                  </a:lnTo>
                  <a:lnTo>
                    <a:pt x="27" y="129"/>
                  </a:lnTo>
                  <a:lnTo>
                    <a:pt x="26" y="131"/>
                  </a:lnTo>
                  <a:lnTo>
                    <a:pt x="25" y="135"/>
                  </a:lnTo>
                  <a:lnTo>
                    <a:pt x="23" y="144"/>
                  </a:lnTo>
                  <a:lnTo>
                    <a:pt x="21" y="146"/>
                  </a:lnTo>
                  <a:lnTo>
                    <a:pt x="20" y="144"/>
                  </a:lnTo>
                  <a:lnTo>
                    <a:pt x="17" y="134"/>
                  </a:lnTo>
                  <a:lnTo>
                    <a:pt x="15" y="128"/>
                  </a:lnTo>
                  <a:lnTo>
                    <a:pt x="13" y="121"/>
                  </a:lnTo>
                  <a:lnTo>
                    <a:pt x="9" y="111"/>
                  </a:lnTo>
                  <a:lnTo>
                    <a:pt x="9" y="109"/>
                  </a:lnTo>
                  <a:lnTo>
                    <a:pt x="8" y="106"/>
                  </a:lnTo>
                  <a:lnTo>
                    <a:pt x="5" y="97"/>
                  </a:lnTo>
                  <a:lnTo>
                    <a:pt x="3" y="91"/>
                  </a:lnTo>
                  <a:lnTo>
                    <a:pt x="0" y="83"/>
                  </a:lnTo>
                  <a:lnTo>
                    <a:pt x="3" y="80"/>
                  </a:lnTo>
                  <a:lnTo>
                    <a:pt x="3" y="77"/>
                  </a:lnTo>
                  <a:lnTo>
                    <a:pt x="9" y="71"/>
                  </a:lnTo>
                  <a:lnTo>
                    <a:pt x="9" y="71"/>
                  </a:lnTo>
                  <a:lnTo>
                    <a:pt x="8" y="70"/>
                  </a:lnTo>
                  <a:lnTo>
                    <a:pt x="8" y="69"/>
                  </a:lnTo>
                  <a:lnTo>
                    <a:pt x="14" y="58"/>
                  </a:lnTo>
                  <a:lnTo>
                    <a:pt x="18" y="46"/>
                  </a:lnTo>
                  <a:lnTo>
                    <a:pt x="22" y="31"/>
                  </a:lnTo>
                  <a:lnTo>
                    <a:pt x="24" y="23"/>
                  </a:lnTo>
                  <a:lnTo>
                    <a:pt x="27" y="18"/>
                  </a:lnTo>
                  <a:lnTo>
                    <a:pt x="28" y="13"/>
                  </a:lnTo>
                  <a:lnTo>
                    <a:pt x="31" y="13"/>
                  </a:lnTo>
                  <a:lnTo>
                    <a:pt x="34" y="13"/>
                  </a:lnTo>
                  <a:lnTo>
                    <a:pt x="37" y="13"/>
                  </a:lnTo>
                  <a:lnTo>
                    <a:pt x="40" y="11"/>
                  </a:lnTo>
                  <a:lnTo>
                    <a:pt x="41" y="7"/>
                  </a:lnTo>
                  <a:lnTo>
                    <a:pt x="43" y="6"/>
                  </a:lnTo>
                  <a:lnTo>
                    <a:pt x="43" y="7"/>
                  </a:lnTo>
                  <a:lnTo>
                    <a:pt x="44" y="6"/>
                  </a:lnTo>
                  <a:lnTo>
                    <a:pt x="47" y="3"/>
                  </a:lnTo>
                  <a:lnTo>
                    <a:pt x="49" y="2"/>
                  </a:lnTo>
                  <a:lnTo>
                    <a:pt x="51" y="0"/>
                  </a:lnTo>
                  <a:lnTo>
                    <a:pt x="51" y="0"/>
                  </a:lnTo>
                  <a:lnTo>
                    <a:pt x="51" y="2"/>
                  </a:lnTo>
                  <a:lnTo>
                    <a:pt x="51" y="3"/>
                  </a:lnTo>
                  <a:lnTo>
                    <a:pt x="51" y="6"/>
                  </a:lnTo>
                  <a:lnTo>
                    <a:pt x="51" y="7"/>
                  </a:lnTo>
                  <a:lnTo>
                    <a:pt x="52" y="9"/>
                  </a:lnTo>
                  <a:lnTo>
                    <a:pt x="53" y="11"/>
                  </a:lnTo>
                  <a:lnTo>
                    <a:pt x="51" y="13"/>
                  </a:lnTo>
                  <a:lnTo>
                    <a:pt x="51" y="14"/>
                  </a:lnTo>
                  <a:lnTo>
                    <a:pt x="52" y="16"/>
                  </a:lnTo>
                  <a:lnTo>
                    <a:pt x="53" y="18"/>
                  </a:lnTo>
                  <a:lnTo>
                    <a:pt x="51" y="21"/>
                  </a:lnTo>
                  <a:lnTo>
                    <a:pt x="50" y="24"/>
                  </a:lnTo>
                  <a:lnTo>
                    <a:pt x="49"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2" name="Freeform 441">
              <a:extLst>
                <a:ext uri="{FF2B5EF4-FFF2-40B4-BE49-F238E27FC236}">
                  <a16:creationId xmlns="" xmlns:a16="http://schemas.microsoft.com/office/drawing/2014/main" id="{3D35352E-CFA9-779A-D160-7944D694636B}"/>
                </a:ext>
              </a:extLst>
            </p:cNvPr>
            <p:cNvSpPr>
              <a:spLocks noChangeArrowheads="1"/>
            </p:cNvSpPr>
            <p:nvPr/>
          </p:nvSpPr>
          <p:spPr bwMode="auto">
            <a:xfrm>
              <a:off x="10919436" y="8396654"/>
              <a:ext cx="1159484" cy="1236417"/>
            </a:xfrm>
            <a:custGeom>
              <a:avLst/>
              <a:gdLst>
                <a:gd name="T0" fmla="*/ 349 w 930"/>
                <a:gd name="T1" fmla="*/ 156 h 991"/>
                <a:gd name="T2" fmla="*/ 399 w 930"/>
                <a:gd name="T3" fmla="*/ 192 h 991"/>
                <a:gd name="T4" fmla="*/ 387 w 930"/>
                <a:gd name="T5" fmla="*/ 256 h 991"/>
                <a:gd name="T6" fmla="*/ 450 w 930"/>
                <a:gd name="T7" fmla="*/ 289 h 991"/>
                <a:gd name="T8" fmla="*/ 525 w 930"/>
                <a:gd name="T9" fmla="*/ 313 h 991"/>
                <a:gd name="T10" fmla="*/ 585 w 930"/>
                <a:gd name="T11" fmla="*/ 334 h 991"/>
                <a:gd name="T12" fmla="*/ 635 w 930"/>
                <a:gd name="T13" fmla="*/ 293 h 991"/>
                <a:gd name="T14" fmla="*/ 656 w 930"/>
                <a:gd name="T15" fmla="*/ 308 h 991"/>
                <a:gd name="T16" fmla="*/ 710 w 930"/>
                <a:gd name="T17" fmla="*/ 321 h 991"/>
                <a:gd name="T18" fmla="*/ 762 w 930"/>
                <a:gd name="T19" fmla="*/ 305 h 991"/>
                <a:gd name="T20" fmla="*/ 776 w 930"/>
                <a:gd name="T21" fmla="*/ 284 h 991"/>
                <a:gd name="T22" fmla="*/ 837 w 930"/>
                <a:gd name="T23" fmla="*/ 236 h 991"/>
                <a:gd name="T24" fmla="*/ 898 w 930"/>
                <a:gd name="T25" fmla="*/ 234 h 991"/>
                <a:gd name="T26" fmla="*/ 900 w 930"/>
                <a:gd name="T27" fmla="*/ 266 h 991"/>
                <a:gd name="T28" fmla="*/ 922 w 930"/>
                <a:gd name="T29" fmla="*/ 310 h 991"/>
                <a:gd name="T30" fmla="*/ 859 w 930"/>
                <a:gd name="T31" fmla="*/ 349 h 991"/>
                <a:gd name="T32" fmla="*/ 832 w 930"/>
                <a:gd name="T33" fmla="*/ 410 h 991"/>
                <a:gd name="T34" fmla="*/ 798 w 930"/>
                <a:gd name="T35" fmla="*/ 455 h 991"/>
                <a:gd name="T36" fmla="*/ 778 w 930"/>
                <a:gd name="T37" fmla="*/ 491 h 991"/>
                <a:gd name="T38" fmla="*/ 751 w 930"/>
                <a:gd name="T39" fmla="*/ 446 h 991"/>
                <a:gd name="T40" fmla="*/ 739 w 930"/>
                <a:gd name="T41" fmla="*/ 418 h 991"/>
                <a:gd name="T42" fmla="*/ 773 w 930"/>
                <a:gd name="T43" fmla="*/ 392 h 991"/>
                <a:gd name="T44" fmla="*/ 690 w 930"/>
                <a:gd name="T45" fmla="*/ 367 h 991"/>
                <a:gd name="T46" fmla="*/ 662 w 930"/>
                <a:gd name="T47" fmla="*/ 343 h 991"/>
                <a:gd name="T48" fmla="*/ 635 w 930"/>
                <a:gd name="T49" fmla="*/ 357 h 991"/>
                <a:gd name="T50" fmla="*/ 636 w 930"/>
                <a:gd name="T51" fmla="*/ 389 h 991"/>
                <a:gd name="T52" fmla="*/ 654 w 930"/>
                <a:gd name="T53" fmla="*/ 445 h 991"/>
                <a:gd name="T54" fmla="*/ 655 w 930"/>
                <a:gd name="T55" fmla="*/ 504 h 991"/>
                <a:gd name="T56" fmla="*/ 630 w 930"/>
                <a:gd name="T57" fmla="*/ 477 h 991"/>
                <a:gd name="T58" fmla="*/ 582 w 930"/>
                <a:gd name="T59" fmla="*/ 555 h 991"/>
                <a:gd name="T60" fmla="*/ 529 w 930"/>
                <a:gd name="T61" fmla="*/ 587 h 991"/>
                <a:gd name="T62" fmla="*/ 431 w 930"/>
                <a:gd name="T63" fmla="*/ 680 h 991"/>
                <a:gd name="T64" fmla="*/ 382 w 930"/>
                <a:gd name="T65" fmla="*/ 754 h 991"/>
                <a:gd name="T66" fmla="*/ 372 w 930"/>
                <a:gd name="T67" fmla="*/ 847 h 991"/>
                <a:gd name="T68" fmla="*/ 319 w 930"/>
                <a:gd name="T69" fmla="*/ 921 h 991"/>
                <a:gd name="T70" fmla="*/ 263 w 930"/>
                <a:gd name="T71" fmla="*/ 901 h 991"/>
                <a:gd name="T72" fmla="*/ 208 w 930"/>
                <a:gd name="T73" fmla="*/ 770 h 991"/>
                <a:gd name="T74" fmla="*/ 169 w 930"/>
                <a:gd name="T75" fmla="*/ 689 h 991"/>
                <a:gd name="T76" fmla="*/ 148 w 930"/>
                <a:gd name="T77" fmla="*/ 579 h 991"/>
                <a:gd name="T78" fmla="*/ 155 w 930"/>
                <a:gd name="T79" fmla="*/ 500 h 991"/>
                <a:gd name="T80" fmla="*/ 125 w 930"/>
                <a:gd name="T81" fmla="*/ 492 h 991"/>
                <a:gd name="T82" fmla="*/ 26 w 930"/>
                <a:gd name="T83" fmla="*/ 477 h 991"/>
                <a:gd name="T84" fmla="*/ 63 w 930"/>
                <a:gd name="T85" fmla="*/ 458 h 991"/>
                <a:gd name="T86" fmla="*/ 18 w 930"/>
                <a:gd name="T87" fmla="*/ 422 h 991"/>
                <a:gd name="T88" fmla="*/ 76 w 930"/>
                <a:gd name="T89" fmla="*/ 406 h 991"/>
                <a:gd name="T90" fmla="*/ 81 w 930"/>
                <a:gd name="T91" fmla="*/ 375 h 991"/>
                <a:gd name="T92" fmla="*/ 42 w 930"/>
                <a:gd name="T93" fmla="*/ 323 h 991"/>
                <a:gd name="T94" fmla="*/ 108 w 930"/>
                <a:gd name="T95" fmla="*/ 284 h 991"/>
                <a:gd name="T96" fmla="*/ 182 w 930"/>
                <a:gd name="T97" fmla="*/ 195 h 991"/>
                <a:gd name="T98" fmla="*/ 228 w 930"/>
                <a:gd name="T99" fmla="*/ 126 h 991"/>
                <a:gd name="T100" fmla="*/ 186 w 930"/>
                <a:gd name="T101" fmla="*/ 88 h 991"/>
                <a:gd name="T102" fmla="*/ 185 w 930"/>
                <a:gd name="T103" fmla="*/ 49 h 991"/>
                <a:gd name="T104" fmla="*/ 255 w 930"/>
                <a:gd name="T105" fmla="*/ 33 h 991"/>
                <a:gd name="T106" fmla="*/ 314 w 930"/>
                <a:gd name="T107" fmla="*/ 2 h 991"/>
                <a:gd name="T108" fmla="*/ 341 w 930"/>
                <a:gd name="T109" fmla="*/ 80 h 991"/>
                <a:gd name="T110" fmla="*/ 338 w 930"/>
                <a:gd name="T111" fmla="*/ 116 h 991"/>
                <a:gd name="T112" fmla="*/ 777 w 930"/>
                <a:gd name="T113" fmla="*/ 823 h 991"/>
                <a:gd name="T114" fmla="*/ 793 w 930"/>
                <a:gd name="T115" fmla="*/ 775 h 991"/>
                <a:gd name="T116" fmla="*/ 783 w 930"/>
                <a:gd name="T117" fmla="*/ 836 h 991"/>
                <a:gd name="T118" fmla="*/ 148 w 930"/>
                <a:gd name="T119" fmla="*/ 845 h 991"/>
                <a:gd name="T120" fmla="*/ 795 w 930"/>
                <a:gd name="T121" fmla="*/ 942 h 991"/>
                <a:gd name="T122" fmla="*/ 806 w 930"/>
                <a:gd name="T123" fmla="*/ 948 h 991"/>
                <a:gd name="T124" fmla="*/ 817 w 930"/>
                <a:gd name="T125" fmla="*/ 99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991">
                  <a:moveTo>
                    <a:pt x="336" y="138"/>
                  </a:moveTo>
                  <a:lnTo>
                    <a:pt x="336" y="138"/>
                  </a:lnTo>
                  <a:lnTo>
                    <a:pt x="334" y="135"/>
                  </a:lnTo>
                  <a:lnTo>
                    <a:pt x="336" y="138"/>
                  </a:lnTo>
                  <a:lnTo>
                    <a:pt x="335" y="141"/>
                  </a:lnTo>
                  <a:lnTo>
                    <a:pt x="335" y="143"/>
                  </a:lnTo>
                  <a:lnTo>
                    <a:pt x="337" y="146"/>
                  </a:lnTo>
                  <a:lnTo>
                    <a:pt x="339" y="148"/>
                  </a:lnTo>
                  <a:lnTo>
                    <a:pt x="337" y="151"/>
                  </a:lnTo>
                  <a:lnTo>
                    <a:pt x="337" y="153"/>
                  </a:lnTo>
                  <a:lnTo>
                    <a:pt x="337" y="155"/>
                  </a:lnTo>
                  <a:lnTo>
                    <a:pt x="337" y="159"/>
                  </a:lnTo>
                  <a:lnTo>
                    <a:pt x="337" y="160"/>
                  </a:lnTo>
                  <a:lnTo>
                    <a:pt x="338" y="160"/>
                  </a:lnTo>
                  <a:lnTo>
                    <a:pt x="340" y="160"/>
                  </a:lnTo>
                  <a:lnTo>
                    <a:pt x="342" y="162"/>
                  </a:lnTo>
                  <a:lnTo>
                    <a:pt x="340" y="160"/>
                  </a:lnTo>
                  <a:lnTo>
                    <a:pt x="340" y="160"/>
                  </a:lnTo>
                  <a:lnTo>
                    <a:pt x="342" y="159"/>
                  </a:lnTo>
                  <a:lnTo>
                    <a:pt x="343" y="159"/>
                  </a:lnTo>
                  <a:lnTo>
                    <a:pt x="345" y="159"/>
                  </a:lnTo>
                  <a:lnTo>
                    <a:pt x="346" y="156"/>
                  </a:lnTo>
                  <a:lnTo>
                    <a:pt x="346" y="155"/>
                  </a:lnTo>
                  <a:lnTo>
                    <a:pt x="349" y="156"/>
                  </a:lnTo>
                  <a:lnTo>
                    <a:pt x="353" y="162"/>
                  </a:lnTo>
                  <a:lnTo>
                    <a:pt x="356" y="167"/>
                  </a:lnTo>
                  <a:lnTo>
                    <a:pt x="357" y="168"/>
                  </a:lnTo>
                  <a:lnTo>
                    <a:pt x="357" y="168"/>
                  </a:lnTo>
                  <a:lnTo>
                    <a:pt x="358" y="168"/>
                  </a:lnTo>
                  <a:lnTo>
                    <a:pt x="361" y="171"/>
                  </a:lnTo>
                  <a:lnTo>
                    <a:pt x="363" y="173"/>
                  </a:lnTo>
                  <a:lnTo>
                    <a:pt x="366" y="172"/>
                  </a:lnTo>
                  <a:lnTo>
                    <a:pt x="370" y="172"/>
                  </a:lnTo>
                  <a:lnTo>
                    <a:pt x="373" y="174"/>
                  </a:lnTo>
                  <a:lnTo>
                    <a:pt x="375" y="174"/>
                  </a:lnTo>
                  <a:lnTo>
                    <a:pt x="375" y="175"/>
                  </a:lnTo>
                  <a:lnTo>
                    <a:pt x="375" y="175"/>
                  </a:lnTo>
                  <a:lnTo>
                    <a:pt x="379" y="179"/>
                  </a:lnTo>
                  <a:lnTo>
                    <a:pt x="382" y="179"/>
                  </a:lnTo>
                  <a:lnTo>
                    <a:pt x="383" y="180"/>
                  </a:lnTo>
                  <a:lnTo>
                    <a:pt x="384" y="182"/>
                  </a:lnTo>
                  <a:lnTo>
                    <a:pt x="383" y="186"/>
                  </a:lnTo>
                  <a:lnTo>
                    <a:pt x="383" y="187"/>
                  </a:lnTo>
                  <a:lnTo>
                    <a:pt x="386" y="187"/>
                  </a:lnTo>
                  <a:lnTo>
                    <a:pt x="390" y="189"/>
                  </a:lnTo>
                  <a:lnTo>
                    <a:pt x="394" y="190"/>
                  </a:lnTo>
                  <a:lnTo>
                    <a:pt x="397" y="191"/>
                  </a:lnTo>
                  <a:lnTo>
                    <a:pt x="399" y="192"/>
                  </a:lnTo>
                  <a:lnTo>
                    <a:pt x="401" y="195"/>
                  </a:lnTo>
                  <a:lnTo>
                    <a:pt x="405" y="197"/>
                  </a:lnTo>
                  <a:lnTo>
                    <a:pt x="408" y="199"/>
                  </a:lnTo>
                  <a:lnTo>
                    <a:pt x="409" y="202"/>
                  </a:lnTo>
                  <a:lnTo>
                    <a:pt x="407" y="201"/>
                  </a:lnTo>
                  <a:lnTo>
                    <a:pt x="406" y="202"/>
                  </a:lnTo>
                  <a:lnTo>
                    <a:pt x="404" y="203"/>
                  </a:lnTo>
                  <a:lnTo>
                    <a:pt x="403" y="203"/>
                  </a:lnTo>
                  <a:lnTo>
                    <a:pt x="399" y="208"/>
                  </a:lnTo>
                  <a:lnTo>
                    <a:pt x="397" y="209"/>
                  </a:lnTo>
                  <a:lnTo>
                    <a:pt x="395" y="211"/>
                  </a:lnTo>
                  <a:lnTo>
                    <a:pt x="390" y="217"/>
                  </a:lnTo>
                  <a:lnTo>
                    <a:pt x="387" y="224"/>
                  </a:lnTo>
                  <a:lnTo>
                    <a:pt x="385" y="229"/>
                  </a:lnTo>
                  <a:lnTo>
                    <a:pt x="385" y="233"/>
                  </a:lnTo>
                  <a:lnTo>
                    <a:pt x="384" y="237"/>
                  </a:lnTo>
                  <a:lnTo>
                    <a:pt x="382" y="239"/>
                  </a:lnTo>
                  <a:lnTo>
                    <a:pt x="381" y="241"/>
                  </a:lnTo>
                  <a:lnTo>
                    <a:pt x="379" y="244"/>
                  </a:lnTo>
                  <a:lnTo>
                    <a:pt x="379" y="249"/>
                  </a:lnTo>
                  <a:lnTo>
                    <a:pt x="379" y="250"/>
                  </a:lnTo>
                  <a:lnTo>
                    <a:pt x="382" y="252"/>
                  </a:lnTo>
                  <a:lnTo>
                    <a:pt x="384" y="254"/>
                  </a:lnTo>
                  <a:lnTo>
                    <a:pt x="387" y="256"/>
                  </a:lnTo>
                  <a:lnTo>
                    <a:pt x="390" y="258"/>
                  </a:lnTo>
                  <a:lnTo>
                    <a:pt x="392" y="258"/>
                  </a:lnTo>
                  <a:lnTo>
                    <a:pt x="393" y="257"/>
                  </a:lnTo>
                  <a:lnTo>
                    <a:pt x="393" y="256"/>
                  </a:lnTo>
                  <a:lnTo>
                    <a:pt x="396" y="256"/>
                  </a:lnTo>
                  <a:lnTo>
                    <a:pt x="398" y="259"/>
                  </a:lnTo>
                  <a:lnTo>
                    <a:pt x="400" y="260"/>
                  </a:lnTo>
                  <a:lnTo>
                    <a:pt x="401" y="261"/>
                  </a:lnTo>
                  <a:lnTo>
                    <a:pt x="406" y="263"/>
                  </a:lnTo>
                  <a:lnTo>
                    <a:pt x="409" y="266"/>
                  </a:lnTo>
                  <a:lnTo>
                    <a:pt x="414" y="268"/>
                  </a:lnTo>
                  <a:lnTo>
                    <a:pt x="416" y="270"/>
                  </a:lnTo>
                  <a:lnTo>
                    <a:pt x="416" y="271"/>
                  </a:lnTo>
                  <a:lnTo>
                    <a:pt x="418" y="273"/>
                  </a:lnTo>
                  <a:lnTo>
                    <a:pt x="424" y="278"/>
                  </a:lnTo>
                  <a:lnTo>
                    <a:pt x="429" y="281"/>
                  </a:lnTo>
                  <a:lnTo>
                    <a:pt x="433" y="283"/>
                  </a:lnTo>
                  <a:lnTo>
                    <a:pt x="436" y="284"/>
                  </a:lnTo>
                  <a:lnTo>
                    <a:pt x="438" y="284"/>
                  </a:lnTo>
                  <a:lnTo>
                    <a:pt x="439" y="284"/>
                  </a:lnTo>
                  <a:lnTo>
                    <a:pt x="440" y="283"/>
                  </a:lnTo>
                  <a:lnTo>
                    <a:pt x="442" y="283"/>
                  </a:lnTo>
                  <a:lnTo>
                    <a:pt x="444" y="285"/>
                  </a:lnTo>
                  <a:lnTo>
                    <a:pt x="450" y="289"/>
                  </a:lnTo>
                  <a:lnTo>
                    <a:pt x="455" y="292"/>
                  </a:lnTo>
                  <a:lnTo>
                    <a:pt x="461" y="291"/>
                  </a:lnTo>
                  <a:lnTo>
                    <a:pt x="462" y="292"/>
                  </a:lnTo>
                  <a:lnTo>
                    <a:pt x="463" y="294"/>
                  </a:lnTo>
                  <a:lnTo>
                    <a:pt x="464" y="297"/>
                  </a:lnTo>
                  <a:lnTo>
                    <a:pt x="470" y="299"/>
                  </a:lnTo>
                  <a:lnTo>
                    <a:pt x="475" y="300"/>
                  </a:lnTo>
                  <a:lnTo>
                    <a:pt x="479" y="302"/>
                  </a:lnTo>
                  <a:lnTo>
                    <a:pt x="481" y="302"/>
                  </a:lnTo>
                  <a:lnTo>
                    <a:pt x="484" y="301"/>
                  </a:lnTo>
                  <a:lnTo>
                    <a:pt x="485" y="300"/>
                  </a:lnTo>
                  <a:lnTo>
                    <a:pt x="486" y="299"/>
                  </a:lnTo>
                  <a:lnTo>
                    <a:pt x="490" y="299"/>
                  </a:lnTo>
                  <a:lnTo>
                    <a:pt x="496" y="302"/>
                  </a:lnTo>
                  <a:lnTo>
                    <a:pt x="499" y="302"/>
                  </a:lnTo>
                  <a:lnTo>
                    <a:pt x="501" y="300"/>
                  </a:lnTo>
                  <a:lnTo>
                    <a:pt x="505" y="299"/>
                  </a:lnTo>
                  <a:lnTo>
                    <a:pt x="507" y="298"/>
                  </a:lnTo>
                  <a:lnTo>
                    <a:pt x="512" y="300"/>
                  </a:lnTo>
                  <a:lnTo>
                    <a:pt x="519" y="304"/>
                  </a:lnTo>
                  <a:lnTo>
                    <a:pt x="524" y="305"/>
                  </a:lnTo>
                  <a:lnTo>
                    <a:pt x="525" y="307"/>
                  </a:lnTo>
                  <a:lnTo>
                    <a:pt x="525" y="308"/>
                  </a:lnTo>
                  <a:lnTo>
                    <a:pt x="525" y="313"/>
                  </a:lnTo>
                  <a:lnTo>
                    <a:pt x="526" y="315"/>
                  </a:lnTo>
                  <a:lnTo>
                    <a:pt x="534" y="318"/>
                  </a:lnTo>
                  <a:lnTo>
                    <a:pt x="537" y="320"/>
                  </a:lnTo>
                  <a:lnTo>
                    <a:pt x="539" y="321"/>
                  </a:lnTo>
                  <a:lnTo>
                    <a:pt x="540" y="321"/>
                  </a:lnTo>
                  <a:lnTo>
                    <a:pt x="541" y="321"/>
                  </a:lnTo>
                  <a:lnTo>
                    <a:pt x="542" y="324"/>
                  </a:lnTo>
                  <a:lnTo>
                    <a:pt x="542" y="324"/>
                  </a:lnTo>
                  <a:lnTo>
                    <a:pt x="544" y="325"/>
                  </a:lnTo>
                  <a:lnTo>
                    <a:pt x="546" y="325"/>
                  </a:lnTo>
                  <a:lnTo>
                    <a:pt x="551" y="323"/>
                  </a:lnTo>
                  <a:lnTo>
                    <a:pt x="554" y="321"/>
                  </a:lnTo>
                  <a:lnTo>
                    <a:pt x="557" y="322"/>
                  </a:lnTo>
                  <a:lnTo>
                    <a:pt x="559" y="324"/>
                  </a:lnTo>
                  <a:lnTo>
                    <a:pt x="559" y="326"/>
                  </a:lnTo>
                  <a:lnTo>
                    <a:pt x="560" y="329"/>
                  </a:lnTo>
                  <a:lnTo>
                    <a:pt x="562" y="330"/>
                  </a:lnTo>
                  <a:lnTo>
                    <a:pt x="564" y="330"/>
                  </a:lnTo>
                  <a:lnTo>
                    <a:pt x="568" y="328"/>
                  </a:lnTo>
                  <a:lnTo>
                    <a:pt x="572" y="330"/>
                  </a:lnTo>
                  <a:lnTo>
                    <a:pt x="576" y="330"/>
                  </a:lnTo>
                  <a:lnTo>
                    <a:pt x="579" y="331"/>
                  </a:lnTo>
                  <a:lnTo>
                    <a:pt x="581" y="332"/>
                  </a:lnTo>
                  <a:lnTo>
                    <a:pt x="585" y="334"/>
                  </a:lnTo>
                  <a:lnTo>
                    <a:pt x="590" y="336"/>
                  </a:lnTo>
                  <a:lnTo>
                    <a:pt x="592" y="335"/>
                  </a:lnTo>
                  <a:lnTo>
                    <a:pt x="600" y="332"/>
                  </a:lnTo>
                  <a:lnTo>
                    <a:pt x="601" y="332"/>
                  </a:lnTo>
                  <a:lnTo>
                    <a:pt x="603" y="336"/>
                  </a:lnTo>
                  <a:lnTo>
                    <a:pt x="605" y="337"/>
                  </a:lnTo>
                  <a:lnTo>
                    <a:pt x="609" y="339"/>
                  </a:lnTo>
                  <a:lnTo>
                    <a:pt x="613" y="336"/>
                  </a:lnTo>
                  <a:lnTo>
                    <a:pt x="616" y="337"/>
                  </a:lnTo>
                  <a:lnTo>
                    <a:pt x="620" y="337"/>
                  </a:lnTo>
                  <a:lnTo>
                    <a:pt x="623" y="336"/>
                  </a:lnTo>
                  <a:lnTo>
                    <a:pt x="627" y="336"/>
                  </a:lnTo>
                  <a:lnTo>
                    <a:pt x="631" y="338"/>
                  </a:lnTo>
                  <a:lnTo>
                    <a:pt x="633" y="337"/>
                  </a:lnTo>
                  <a:lnTo>
                    <a:pt x="633" y="336"/>
                  </a:lnTo>
                  <a:lnTo>
                    <a:pt x="635" y="330"/>
                  </a:lnTo>
                  <a:lnTo>
                    <a:pt x="637" y="326"/>
                  </a:lnTo>
                  <a:lnTo>
                    <a:pt x="637" y="323"/>
                  </a:lnTo>
                  <a:lnTo>
                    <a:pt x="635" y="318"/>
                  </a:lnTo>
                  <a:lnTo>
                    <a:pt x="631" y="313"/>
                  </a:lnTo>
                  <a:lnTo>
                    <a:pt x="631" y="311"/>
                  </a:lnTo>
                  <a:lnTo>
                    <a:pt x="633" y="301"/>
                  </a:lnTo>
                  <a:lnTo>
                    <a:pt x="634" y="296"/>
                  </a:lnTo>
                  <a:lnTo>
                    <a:pt x="635" y="293"/>
                  </a:lnTo>
                  <a:lnTo>
                    <a:pt x="636" y="289"/>
                  </a:lnTo>
                  <a:lnTo>
                    <a:pt x="637" y="287"/>
                  </a:lnTo>
                  <a:lnTo>
                    <a:pt x="636" y="286"/>
                  </a:lnTo>
                  <a:lnTo>
                    <a:pt x="635" y="284"/>
                  </a:lnTo>
                  <a:lnTo>
                    <a:pt x="635" y="283"/>
                  </a:lnTo>
                  <a:lnTo>
                    <a:pt x="635" y="283"/>
                  </a:lnTo>
                  <a:lnTo>
                    <a:pt x="636" y="282"/>
                  </a:lnTo>
                  <a:lnTo>
                    <a:pt x="641" y="281"/>
                  </a:lnTo>
                  <a:lnTo>
                    <a:pt x="646" y="280"/>
                  </a:lnTo>
                  <a:lnTo>
                    <a:pt x="647" y="279"/>
                  </a:lnTo>
                  <a:lnTo>
                    <a:pt x="648" y="278"/>
                  </a:lnTo>
                  <a:lnTo>
                    <a:pt x="650" y="277"/>
                  </a:lnTo>
                  <a:lnTo>
                    <a:pt x="652" y="277"/>
                  </a:lnTo>
                  <a:lnTo>
                    <a:pt x="656" y="278"/>
                  </a:lnTo>
                  <a:lnTo>
                    <a:pt x="657" y="280"/>
                  </a:lnTo>
                  <a:lnTo>
                    <a:pt x="658" y="283"/>
                  </a:lnTo>
                  <a:lnTo>
                    <a:pt x="659" y="284"/>
                  </a:lnTo>
                  <a:lnTo>
                    <a:pt x="658" y="288"/>
                  </a:lnTo>
                  <a:lnTo>
                    <a:pt x="656" y="297"/>
                  </a:lnTo>
                  <a:lnTo>
                    <a:pt x="656" y="300"/>
                  </a:lnTo>
                  <a:lnTo>
                    <a:pt x="658" y="303"/>
                  </a:lnTo>
                  <a:lnTo>
                    <a:pt x="660" y="305"/>
                  </a:lnTo>
                  <a:lnTo>
                    <a:pt x="660" y="305"/>
                  </a:lnTo>
                  <a:lnTo>
                    <a:pt x="656" y="308"/>
                  </a:lnTo>
                  <a:lnTo>
                    <a:pt x="655" y="310"/>
                  </a:lnTo>
                  <a:lnTo>
                    <a:pt x="656" y="311"/>
                  </a:lnTo>
                  <a:lnTo>
                    <a:pt x="658" y="312"/>
                  </a:lnTo>
                  <a:lnTo>
                    <a:pt x="658" y="313"/>
                  </a:lnTo>
                  <a:lnTo>
                    <a:pt x="659" y="317"/>
                  </a:lnTo>
                  <a:lnTo>
                    <a:pt x="661" y="318"/>
                  </a:lnTo>
                  <a:lnTo>
                    <a:pt x="665" y="321"/>
                  </a:lnTo>
                  <a:lnTo>
                    <a:pt x="668" y="323"/>
                  </a:lnTo>
                  <a:lnTo>
                    <a:pt x="674" y="321"/>
                  </a:lnTo>
                  <a:lnTo>
                    <a:pt x="676" y="322"/>
                  </a:lnTo>
                  <a:lnTo>
                    <a:pt x="679" y="323"/>
                  </a:lnTo>
                  <a:lnTo>
                    <a:pt x="681" y="323"/>
                  </a:lnTo>
                  <a:lnTo>
                    <a:pt x="682" y="324"/>
                  </a:lnTo>
                  <a:lnTo>
                    <a:pt x="683" y="324"/>
                  </a:lnTo>
                  <a:lnTo>
                    <a:pt x="683" y="325"/>
                  </a:lnTo>
                  <a:lnTo>
                    <a:pt x="683" y="326"/>
                  </a:lnTo>
                  <a:lnTo>
                    <a:pt x="686" y="326"/>
                  </a:lnTo>
                  <a:lnTo>
                    <a:pt x="688" y="326"/>
                  </a:lnTo>
                  <a:lnTo>
                    <a:pt x="694" y="326"/>
                  </a:lnTo>
                  <a:lnTo>
                    <a:pt x="699" y="324"/>
                  </a:lnTo>
                  <a:lnTo>
                    <a:pt x="702" y="321"/>
                  </a:lnTo>
                  <a:lnTo>
                    <a:pt x="703" y="321"/>
                  </a:lnTo>
                  <a:lnTo>
                    <a:pt x="707" y="319"/>
                  </a:lnTo>
                  <a:lnTo>
                    <a:pt x="710" y="321"/>
                  </a:lnTo>
                  <a:lnTo>
                    <a:pt x="713" y="323"/>
                  </a:lnTo>
                  <a:lnTo>
                    <a:pt x="715" y="324"/>
                  </a:lnTo>
                  <a:lnTo>
                    <a:pt x="719" y="324"/>
                  </a:lnTo>
                  <a:lnTo>
                    <a:pt x="722" y="324"/>
                  </a:lnTo>
                  <a:lnTo>
                    <a:pt x="732" y="323"/>
                  </a:lnTo>
                  <a:lnTo>
                    <a:pt x="737" y="323"/>
                  </a:lnTo>
                  <a:lnTo>
                    <a:pt x="741" y="321"/>
                  </a:lnTo>
                  <a:lnTo>
                    <a:pt x="742" y="321"/>
                  </a:lnTo>
                  <a:lnTo>
                    <a:pt x="744" y="323"/>
                  </a:lnTo>
                  <a:lnTo>
                    <a:pt x="749" y="323"/>
                  </a:lnTo>
                  <a:lnTo>
                    <a:pt x="751" y="322"/>
                  </a:lnTo>
                  <a:lnTo>
                    <a:pt x="754" y="321"/>
                  </a:lnTo>
                  <a:lnTo>
                    <a:pt x="756" y="321"/>
                  </a:lnTo>
                  <a:lnTo>
                    <a:pt x="757" y="321"/>
                  </a:lnTo>
                  <a:lnTo>
                    <a:pt x="759" y="321"/>
                  </a:lnTo>
                  <a:lnTo>
                    <a:pt x="760" y="320"/>
                  </a:lnTo>
                  <a:lnTo>
                    <a:pt x="762" y="319"/>
                  </a:lnTo>
                  <a:lnTo>
                    <a:pt x="761" y="317"/>
                  </a:lnTo>
                  <a:lnTo>
                    <a:pt x="760" y="315"/>
                  </a:lnTo>
                  <a:lnTo>
                    <a:pt x="759" y="313"/>
                  </a:lnTo>
                  <a:lnTo>
                    <a:pt x="759" y="312"/>
                  </a:lnTo>
                  <a:lnTo>
                    <a:pt x="759" y="310"/>
                  </a:lnTo>
                  <a:lnTo>
                    <a:pt x="760" y="308"/>
                  </a:lnTo>
                  <a:lnTo>
                    <a:pt x="762" y="305"/>
                  </a:lnTo>
                  <a:lnTo>
                    <a:pt x="760" y="303"/>
                  </a:lnTo>
                  <a:lnTo>
                    <a:pt x="759" y="300"/>
                  </a:lnTo>
                  <a:lnTo>
                    <a:pt x="757" y="299"/>
                  </a:lnTo>
                  <a:lnTo>
                    <a:pt x="754" y="300"/>
                  </a:lnTo>
                  <a:lnTo>
                    <a:pt x="751" y="300"/>
                  </a:lnTo>
                  <a:lnTo>
                    <a:pt x="748" y="298"/>
                  </a:lnTo>
                  <a:lnTo>
                    <a:pt x="746" y="296"/>
                  </a:lnTo>
                  <a:lnTo>
                    <a:pt x="746" y="294"/>
                  </a:lnTo>
                  <a:lnTo>
                    <a:pt x="746" y="292"/>
                  </a:lnTo>
                  <a:lnTo>
                    <a:pt x="747" y="289"/>
                  </a:lnTo>
                  <a:lnTo>
                    <a:pt x="748" y="289"/>
                  </a:lnTo>
                  <a:lnTo>
                    <a:pt x="750" y="289"/>
                  </a:lnTo>
                  <a:lnTo>
                    <a:pt x="754" y="289"/>
                  </a:lnTo>
                  <a:lnTo>
                    <a:pt x="756" y="290"/>
                  </a:lnTo>
                  <a:lnTo>
                    <a:pt x="759" y="289"/>
                  </a:lnTo>
                  <a:lnTo>
                    <a:pt x="762" y="287"/>
                  </a:lnTo>
                  <a:lnTo>
                    <a:pt x="764" y="287"/>
                  </a:lnTo>
                  <a:lnTo>
                    <a:pt x="766" y="286"/>
                  </a:lnTo>
                  <a:lnTo>
                    <a:pt x="767" y="286"/>
                  </a:lnTo>
                  <a:lnTo>
                    <a:pt x="768" y="286"/>
                  </a:lnTo>
                  <a:lnTo>
                    <a:pt x="770" y="286"/>
                  </a:lnTo>
                  <a:lnTo>
                    <a:pt x="772" y="286"/>
                  </a:lnTo>
                  <a:lnTo>
                    <a:pt x="774" y="286"/>
                  </a:lnTo>
                  <a:lnTo>
                    <a:pt x="776" y="284"/>
                  </a:lnTo>
                  <a:lnTo>
                    <a:pt x="780" y="282"/>
                  </a:lnTo>
                  <a:lnTo>
                    <a:pt x="781" y="280"/>
                  </a:lnTo>
                  <a:lnTo>
                    <a:pt x="781" y="279"/>
                  </a:lnTo>
                  <a:lnTo>
                    <a:pt x="781" y="278"/>
                  </a:lnTo>
                  <a:lnTo>
                    <a:pt x="779" y="278"/>
                  </a:lnTo>
                  <a:lnTo>
                    <a:pt x="780" y="277"/>
                  </a:lnTo>
                  <a:lnTo>
                    <a:pt x="781" y="275"/>
                  </a:lnTo>
                  <a:lnTo>
                    <a:pt x="787" y="272"/>
                  </a:lnTo>
                  <a:lnTo>
                    <a:pt x="792" y="268"/>
                  </a:lnTo>
                  <a:lnTo>
                    <a:pt x="795" y="266"/>
                  </a:lnTo>
                  <a:lnTo>
                    <a:pt x="796" y="263"/>
                  </a:lnTo>
                  <a:lnTo>
                    <a:pt x="798" y="259"/>
                  </a:lnTo>
                  <a:lnTo>
                    <a:pt x="799" y="258"/>
                  </a:lnTo>
                  <a:lnTo>
                    <a:pt x="802" y="256"/>
                  </a:lnTo>
                  <a:lnTo>
                    <a:pt x="812" y="255"/>
                  </a:lnTo>
                  <a:lnTo>
                    <a:pt x="815" y="254"/>
                  </a:lnTo>
                  <a:lnTo>
                    <a:pt x="820" y="251"/>
                  </a:lnTo>
                  <a:lnTo>
                    <a:pt x="822" y="249"/>
                  </a:lnTo>
                  <a:lnTo>
                    <a:pt x="823" y="247"/>
                  </a:lnTo>
                  <a:lnTo>
                    <a:pt x="823" y="245"/>
                  </a:lnTo>
                  <a:lnTo>
                    <a:pt x="826" y="245"/>
                  </a:lnTo>
                  <a:lnTo>
                    <a:pt x="829" y="242"/>
                  </a:lnTo>
                  <a:lnTo>
                    <a:pt x="832" y="239"/>
                  </a:lnTo>
                  <a:lnTo>
                    <a:pt x="837" y="236"/>
                  </a:lnTo>
                  <a:lnTo>
                    <a:pt x="842" y="233"/>
                  </a:lnTo>
                  <a:lnTo>
                    <a:pt x="844" y="233"/>
                  </a:lnTo>
                  <a:lnTo>
                    <a:pt x="846" y="235"/>
                  </a:lnTo>
                  <a:lnTo>
                    <a:pt x="847" y="237"/>
                  </a:lnTo>
                  <a:lnTo>
                    <a:pt x="847" y="237"/>
                  </a:lnTo>
                  <a:lnTo>
                    <a:pt x="853" y="239"/>
                  </a:lnTo>
                  <a:lnTo>
                    <a:pt x="854" y="239"/>
                  </a:lnTo>
                  <a:lnTo>
                    <a:pt x="859" y="241"/>
                  </a:lnTo>
                  <a:lnTo>
                    <a:pt x="864" y="242"/>
                  </a:lnTo>
                  <a:lnTo>
                    <a:pt x="865" y="243"/>
                  </a:lnTo>
                  <a:lnTo>
                    <a:pt x="867" y="243"/>
                  </a:lnTo>
                  <a:lnTo>
                    <a:pt x="868" y="242"/>
                  </a:lnTo>
                  <a:lnTo>
                    <a:pt x="869" y="241"/>
                  </a:lnTo>
                  <a:lnTo>
                    <a:pt x="870" y="239"/>
                  </a:lnTo>
                  <a:lnTo>
                    <a:pt x="871" y="239"/>
                  </a:lnTo>
                  <a:lnTo>
                    <a:pt x="871" y="237"/>
                  </a:lnTo>
                  <a:lnTo>
                    <a:pt x="877" y="233"/>
                  </a:lnTo>
                  <a:lnTo>
                    <a:pt x="883" y="230"/>
                  </a:lnTo>
                  <a:lnTo>
                    <a:pt x="888" y="228"/>
                  </a:lnTo>
                  <a:lnTo>
                    <a:pt x="889" y="229"/>
                  </a:lnTo>
                  <a:lnTo>
                    <a:pt x="891" y="230"/>
                  </a:lnTo>
                  <a:lnTo>
                    <a:pt x="893" y="234"/>
                  </a:lnTo>
                  <a:lnTo>
                    <a:pt x="894" y="235"/>
                  </a:lnTo>
                  <a:lnTo>
                    <a:pt x="898" y="234"/>
                  </a:lnTo>
                  <a:lnTo>
                    <a:pt x="898" y="235"/>
                  </a:lnTo>
                  <a:lnTo>
                    <a:pt x="898" y="236"/>
                  </a:lnTo>
                  <a:lnTo>
                    <a:pt x="895" y="238"/>
                  </a:lnTo>
                  <a:lnTo>
                    <a:pt x="893" y="240"/>
                  </a:lnTo>
                  <a:lnTo>
                    <a:pt x="891" y="241"/>
                  </a:lnTo>
                  <a:lnTo>
                    <a:pt x="891" y="245"/>
                  </a:lnTo>
                  <a:lnTo>
                    <a:pt x="891" y="247"/>
                  </a:lnTo>
                  <a:lnTo>
                    <a:pt x="892" y="247"/>
                  </a:lnTo>
                  <a:lnTo>
                    <a:pt x="898" y="243"/>
                  </a:lnTo>
                  <a:lnTo>
                    <a:pt x="900" y="242"/>
                  </a:lnTo>
                  <a:lnTo>
                    <a:pt x="901" y="243"/>
                  </a:lnTo>
                  <a:lnTo>
                    <a:pt x="902" y="245"/>
                  </a:lnTo>
                  <a:lnTo>
                    <a:pt x="904" y="250"/>
                  </a:lnTo>
                  <a:lnTo>
                    <a:pt x="905" y="253"/>
                  </a:lnTo>
                  <a:lnTo>
                    <a:pt x="899" y="258"/>
                  </a:lnTo>
                  <a:lnTo>
                    <a:pt x="897" y="261"/>
                  </a:lnTo>
                  <a:lnTo>
                    <a:pt x="897" y="262"/>
                  </a:lnTo>
                  <a:lnTo>
                    <a:pt x="897" y="263"/>
                  </a:lnTo>
                  <a:lnTo>
                    <a:pt x="896" y="265"/>
                  </a:lnTo>
                  <a:lnTo>
                    <a:pt x="896" y="265"/>
                  </a:lnTo>
                  <a:lnTo>
                    <a:pt x="897" y="266"/>
                  </a:lnTo>
                  <a:lnTo>
                    <a:pt x="898" y="267"/>
                  </a:lnTo>
                  <a:lnTo>
                    <a:pt x="899" y="267"/>
                  </a:lnTo>
                  <a:lnTo>
                    <a:pt x="900" y="266"/>
                  </a:lnTo>
                  <a:lnTo>
                    <a:pt x="905" y="264"/>
                  </a:lnTo>
                  <a:lnTo>
                    <a:pt x="907" y="264"/>
                  </a:lnTo>
                  <a:lnTo>
                    <a:pt x="911" y="267"/>
                  </a:lnTo>
                  <a:lnTo>
                    <a:pt x="913" y="267"/>
                  </a:lnTo>
                  <a:lnTo>
                    <a:pt x="917" y="268"/>
                  </a:lnTo>
                  <a:lnTo>
                    <a:pt x="921" y="267"/>
                  </a:lnTo>
                  <a:lnTo>
                    <a:pt x="923" y="268"/>
                  </a:lnTo>
                  <a:lnTo>
                    <a:pt x="927" y="272"/>
                  </a:lnTo>
                  <a:lnTo>
                    <a:pt x="928" y="272"/>
                  </a:lnTo>
                  <a:lnTo>
                    <a:pt x="928" y="275"/>
                  </a:lnTo>
                  <a:lnTo>
                    <a:pt x="928" y="277"/>
                  </a:lnTo>
                  <a:lnTo>
                    <a:pt x="929" y="279"/>
                  </a:lnTo>
                  <a:lnTo>
                    <a:pt x="929" y="281"/>
                  </a:lnTo>
                  <a:lnTo>
                    <a:pt x="929" y="282"/>
                  </a:lnTo>
                  <a:lnTo>
                    <a:pt x="928" y="283"/>
                  </a:lnTo>
                  <a:lnTo>
                    <a:pt x="926" y="284"/>
                  </a:lnTo>
                  <a:lnTo>
                    <a:pt x="923" y="286"/>
                  </a:lnTo>
                  <a:lnTo>
                    <a:pt x="920" y="289"/>
                  </a:lnTo>
                  <a:lnTo>
                    <a:pt x="917" y="291"/>
                  </a:lnTo>
                  <a:lnTo>
                    <a:pt x="915" y="293"/>
                  </a:lnTo>
                  <a:lnTo>
                    <a:pt x="915" y="295"/>
                  </a:lnTo>
                  <a:lnTo>
                    <a:pt x="915" y="297"/>
                  </a:lnTo>
                  <a:lnTo>
                    <a:pt x="915" y="300"/>
                  </a:lnTo>
                  <a:lnTo>
                    <a:pt x="922" y="310"/>
                  </a:lnTo>
                  <a:lnTo>
                    <a:pt x="922" y="312"/>
                  </a:lnTo>
                  <a:lnTo>
                    <a:pt x="919" y="312"/>
                  </a:lnTo>
                  <a:lnTo>
                    <a:pt x="917" y="311"/>
                  </a:lnTo>
                  <a:lnTo>
                    <a:pt x="915" y="310"/>
                  </a:lnTo>
                  <a:lnTo>
                    <a:pt x="912" y="305"/>
                  </a:lnTo>
                  <a:lnTo>
                    <a:pt x="910" y="304"/>
                  </a:lnTo>
                  <a:lnTo>
                    <a:pt x="908" y="304"/>
                  </a:lnTo>
                  <a:lnTo>
                    <a:pt x="895" y="306"/>
                  </a:lnTo>
                  <a:lnTo>
                    <a:pt x="893" y="307"/>
                  </a:lnTo>
                  <a:lnTo>
                    <a:pt x="888" y="308"/>
                  </a:lnTo>
                  <a:lnTo>
                    <a:pt x="886" y="312"/>
                  </a:lnTo>
                  <a:lnTo>
                    <a:pt x="883" y="314"/>
                  </a:lnTo>
                  <a:lnTo>
                    <a:pt x="882" y="315"/>
                  </a:lnTo>
                  <a:lnTo>
                    <a:pt x="878" y="318"/>
                  </a:lnTo>
                  <a:lnTo>
                    <a:pt x="869" y="324"/>
                  </a:lnTo>
                  <a:lnTo>
                    <a:pt x="864" y="328"/>
                  </a:lnTo>
                  <a:lnTo>
                    <a:pt x="861" y="329"/>
                  </a:lnTo>
                  <a:lnTo>
                    <a:pt x="859" y="330"/>
                  </a:lnTo>
                  <a:lnTo>
                    <a:pt x="858" y="333"/>
                  </a:lnTo>
                  <a:lnTo>
                    <a:pt x="857" y="335"/>
                  </a:lnTo>
                  <a:lnTo>
                    <a:pt x="857" y="339"/>
                  </a:lnTo>
                  <a:lnTo>
                    <a:pt x="857" y="345"/>
                  </a:lnTo>
                  <a:lnTo>
                    <a:pt x="858" y="348"/>
                  </a:lnTo>
                  <a:lnTo>
                    <a:pt x="859" y="349"/>
                  </a:lnTo>
                  <a:lnTo>
                    <a:pt x="859" y="350"/>
                  </a:lnTo>
                  <a:lnTo>
                    <a:pt x="858" y="352"/>
                  </a:lnTo>
                  <a:lnTo>
                    <a:pt x="856" y="353"/>
                  </a:lnTo>
                  <a:lnTo>
                    <a:pt x="855" y="354"/>
                  </a:lnTo>
                  <a:lnTo>
                    <a:pt x="854" y="359"/>
                  </a:lnTo>
                  <a:lnTo>
                    <a:pt x="853" y="362"/>
                  </a:lnTo>
                  <a:lnTo>
                    <a:pt x="850" y="365"/>
                  </a:lnTo>
                  <a:lnTo>
                    <a:pt x="848" y="368"/>
                  </a:lnTo>
                  <a:lnTo>
                    <a:pt x="844" y="370"/>
                  </a:lnTo>
                  <a:lnTo>
                    <a:pt x="843" y="372"/>
                  </a:lnTo>
                  <a:lnTo>
                    <a:pt x="841" y="375"/>
                  </a:lnTo>
                  <a:lnTo>
                    <a:pt x="841" y="378"/>
                  </a:lnTo>
                  <a:lnTo>
                    <a:pt x="841" y="379"/>
                  </a:lnTo>
                  <a:lnTo>
                    <a:pt x="841" y="380"/>
                  </a:lnTo>
                  <a:lnTo>
                    <a:pt x="842" y="381"/>
                  </a:lnTo>
                  <a:lnTo>
                    <a:pt x="844" y="381"/>
                  </a:lnTo>
                  <a:lnTo>
                    <a:pt x="846" y="383"/>
                  </a:lnTo>
                  <a:lnTo>
                    <a:pt x="846" y="385"/>
                  </a:lnTo>
                  <a:lnTo>
                    <a:pt x="844" y="388"/>
                  </a:lnTo>
                  <a:lnTo>
                    <a:pt x="841" y="395"/>
                  </a:lnTo>
                  <a:lnTo>
                    <a:pt x="839" y="399"/>
                  </a:lnTo>
                  <a:lnTo>
                    <a:pt x="836" y="403"/>
                  </a:lnTo>
                  <a:lnTo>
                    <a:pt x="835" y="404"/>
                  </a:lnTo>
                  <a:lnTo>
                    <a:pt x="832" y="410"/>
                  </a:lnTo>
                  <a:lnTo>
                    <a:pt x="830" y="417"/>
                  </a:lnTo>
                  <a:lnTo>
                    <a:pt x="828" y="422"/>
                  </a:lnTo>
                  <a:lnTo>
                    <a:pt x="827" y="425"/>
                  </a:lnTo>
                  <a:lnTo>
                    <a:pt x="825" y="425"/>
                  </a:lnTo>
                  <a:lnTo>
                    <a:pt x="823" y="425"/>
                  </a:lnTo>
                  <a:lnTo>
                    <a:pt x="819" y="423"/>
                  </a:lnTo>
                  <a:lnTo>
                    <a:pt x="815" y="422"/>
                  </a:lnTo>
                  <a:lnTo>
                    <a:pt x="813" y="421"/>
                  </a:lnTo>
                  <a:lnTo>
                    <a:pt x="811" y="421"/>
                  </a:lnTo>
                  <a:lnTo>
                    <a:pt x="809" y="422"/>
                  </a:lnTo>
                  <a:lnTo>
                    <a:pt x="807" y="422"/>
                  </a:lnTo>
                  <a:lnTo>
                    <a:pt x="806" y="422"/>
                  </a:lnTo>
                  <a:lnTo>
                    <a:pt x="802" y="419"/>
                  </a:lnTo>
                  <a:lnTo>
                    <a:pt x="801" y="419"/>
                  </a:lnTo>
                  <a:lnTo>
                    <a:pt x="801" y="420"/>
                  </a:lnTo>
                  <a:lnTo>
                    <a:pt x="802" y="429"/>
                  </a:lnTo>
                  <a:lnTo>
                    <a:pt x="804" y="432"/>
                  </a:lnTo>
                  <a:lnTo>
                    <a:pt x="804" y="438"/>
                  </a:lnTo>
                  <a:lnTo>
                    <a:pt x="803" y="444"/>
                  </a:lnTo>
                  <a:lnTo>
                    <a:pt x="802" y="451"/>
                  </a:lnTo>
                  <a:lnTo>
                    <a:pt x="802" y="453"/>
                  </a:lnTo>
                  <a:lnTo>
                    <a:pt x="801" y="455"/>
                  </a:lnTo>
                  <a:lnTo>
                    <a:pt x="799" y="455"/>
                  </a:lnTo>
                  <a:lnTo>
                    <a:pt x="798" y="455"/>
                  </a:lnTo>
                  <a:lnTo>
                    <a:pt x="796" y="455"/>
                  </a:lnTo>
                  <a:lnTo>
                    <a:pt x="796" y="456"/>
                  </a:lnTo>
                  <a:lnTo>
                    <a:pt x="796" y="459"/>
                  </a:lnTo>
                  <a:lnTo>
                    <a:pt x="795" y="462"/>
                  </a:lnTo>
                  <a:lnTo>
                    <a:pt x="794" y="466"/>
                  </a:lnTo>
                  <a:lnTo>
                    <a:pt x="794" y="468"/>
                  </a:lnTo>
                  <a:lnTo>
                    <a:pt x="794" y="471"/>
                  </a:lnTo>
                  <a:lnTo>
                    <a:pt x="796" y="478"/>
                  </a:lnTo>
                  <a:lnTo>
                    <a:pt x="796" y="480"/>
                  </a:lnTo>
                  <a:lnTo>
                    <a:pt x="796" y="482"/>
                  </a:lnTo>
                  <a:lnTo>
                    <a:pt x="795" y="483"/>
                  </a:lnTo>
                  <a:lnTo>
                    <a:pt x="794" y="483"/>
                  </a:lnTo>
                  <a:lnTo>
                    <a:pt x="792" y="483"/>
                  </a:lnTo>
                  <a:lnTo>
                    <a:pt x="791" y="485"/>
                  </a:lnTo>
                  <a:lnTo>
                    <a:pt x="790" y="490"/>
                  </a:lnTo>
                  <a:lnTo>
                    <a:pt x="788" y="490"/>
                  </a:lnTo>
                  <a:lnTo>
                    <a:pt x="786" y="490"/>
                  </a:lnTo>
                  <a:lnTo>
                    <a:pt x="784" y="486"/>
                  </a:lnTo>
                  <a:lnTo>
                    <a:pt x="782" y="485"/>
                  </a:lnTo>
                  <a:lnTo>
                    <a:pt x="781" y="485"/>
                  </a:lnTo>
                  <a:lnTo>
                    <a:pt x="781" y="486"/>
                  </a:lnTo>
                  <a:lnTo>
                    <a:pt x="780" y="488"/>
                  </a:lnTo>
                  <a:lnTo>
                    <a:pt x="779" y="490"/>
                  </a:lnTo>
                  <a:lnTo>
                    <a:pt x="778" y="491"/>
                  </a:lnTo>
                  <a:lnTo>
                    <a:pt x="777" y="488"/>
                  </a:lnTo>
                  <a:lnTo>
                    <a:pt x="776" y="476"/>
                  </a:lnTo>
                  <a:lnTo>
                    <a:pt x="775" y="472"/>
                  </a:lnTo>
                  <a:lnTo>
                    <a:pt x="774" y="466"/>
                  </a:lnTo>
                  <a:lnTo>
                    <a:pt x="774" y="465"/>
                  </a:lnTo>
                  <a:lnTo>
                    <a:pt x="773" y="462"/>
                  </a:lnTo>
                  <a:lnTo>
                    <a:pt x="772" y="459"/>
                  </a:lnTo>
                  <a:lnTo>
                    <a:pt x="771" y="458"/>
                  </a:lnTo>
                  <a:lnTo>
                    <a:pt x="770" y="453"/>
                  </a:lnTo>
                  <a:lnTo>
                    <a:pt x="770" y="447"/>
                  </a:lnTo>
                  <a:lnTo>
                    <a:pt x="770" y="444"/>
                  </a:lnTo>
                  <a:lnTo>
                    <a:pt x="768" y="439"/>
                  </a:lnTo>
                  <a:lnTo>
                    <a:pt x="767" y="432"/>
                  </a:lnTo>
                  <a:lnTo>
                    <a:pt x="765" y="433"/>
                  </a:lnTo>
                  <a:lnTo>
                    <a:pt x="764" y="431"/>
                  </a:lnTo>
                  <a:lnTo>
                    <a:pt x="763" y="431"/>
                  </a:lnTo>
                  <a:lnTo>
                    <a:pt x="760" y="432"/>
                  </a:lnTo>
                  <a:lnTo>
                    <a:pt x="759" y="432"/>
                  </a:lnTo>
                  <a:lnTo>
                    <a:pt x="757" y="432"/>
                  </a:lnTo>
                  <a:lnTo>
                    <a:pt x="757" y="435"/>
                  </a:lnTo>
                  <a:lnTo>
                    <a:pt x="757" y="438"/>
                  </a:lnTo>
                  <a:lnTo>
                    <a:pt x="757" y="439"/>
                  </a:lnTo>
                  <a:lnTo>
                    <a:pt x="752" y="443"/>
                  </a:lnTo>
                  <a:lnTo>
                    <a:pt x="751" y="446"/>
                  </a:lnTo>
                  <a:lnTo>
                    <a:pt x="751" y="449"/>
                  </a:lnTo>
                  <a:lnTo>
                    <a:pt x="752" y="452"/>
                  </a:lnTo>
                  <a:lnTo>
                    <a:pt x="751" y="454"/>
                  </a:lnTo>
                  <a:lnTo>
                    <a:pt x="749" y="455"/>
                  </a:lnTo>
                  <a:lnTo>
                    <a:pt x="747" y="456"/>
                  </a:lnTo>
                  <a:lnTo>
                    <a:pt x="745" y="456"/>
                  </a:lnTo>
                  <a:lnTo>
                    <a:pt x="743" y="455"/>
                  </a:lnTo>
                  <a:lnTo>
                    <a:pt x="742" y="451"/>
                  </a:lnTo>
                  <a:lnTo>
                    <a:pt x="742" y="449"/>
                  </a:lnTo>
                  <a:lnTo>
                    <a:pt x="740" y="449"/>
                  </a:lnTo>
                  <a:lnTo>
                    <a:pt x="739" y="449"/>
                  </a:lnTo>
                  <a:lnTo>
                    <a:pt x="739" y="451"/>
                  </a:lnTo>
                  <a:lnTo>
                    <a:pt x="739" y="453"/>
                  </a:lnTo>
                  <a:lnTo>
                    <a:pt x="739" y="453"/>
                  </a:lnTo>
                  <a:lnTo>
                    <a:pt x="738" y="453"/>
                  </a:lnTo>
                  <a:lnTo>
                    <a:pt x="737" y="452"/>
                  </a:lnTo>
                  <a:lnTo>
                    <a:pt x="735" y="443"/>
                  </a:lnTo>
                  <a:lnTo>
                    <a:pt x="732" y="436"/>
                  </a:lnTo>
                  <a:lnTo>
                    <a:pt x="732" y="433"/>
                  </a:lnTo>
                  <a:lnTo>
                    <a:pt x="733" y="430"/>
                  </a:lnTo>
                  <a:lnTo>
                    <a:pt x="735" y="424"/>
                  </a:lnTo>
                  <a:lnTo>
                    <a:pt x="738" y="420"/>
                  </a:lnTo>
                  <a:lnTo>
                    <a:pt x="738" y="419"/>
                  </a:lnTo>
                  <a:lnTo>
                    <a:pt x="739" y="418"/>
                  </a:lnTo>
                  <a:lnTo>
                    <a:pt x="739" y="418"/>
                  </a:lnTo>
                  <a:lnTo>
                    <a:pt x="744" y="418"/>
                  </a:lnTo>
                  <a:lnTo>
                    <a:pt x="746" y="417"/>
                  </a:lnTo>
                  <a:lnTo>
                    <a:pt x="747" y="416"/>
                  </a:lnTo>
                  <a:lnTo>
                    <a:pt x="749" y="414"/>
                  </a:lnTo>
                  <a:lnTo>
                    <a:pt x="751" y="414"/>
                  </a:lnTo>
                  <a:lnTo>
                    <a:pt x="752" y="414"/>
                  </a:lnTo>
                  <a:lnTo>
                    <a:pt x="754" y="415"/>
                  </a:lnTo>
                  <a:lnTo>
                    <a:pt x="755" y="414"/>
                  </a:lnTo>
                  <a:lnTo>
                    <a:pt x="756" y="412"/>
                  </a:lnTo>
                  <a:lnTo>
                    <a:pt x="757" y="410"/>
                  </a:lnTo>
                  <a:lnTo>
                    <a:pt x="757" y="409"/>
                  </a:lnTo>
                  <a:lnTo>
                    <a:pt x="759" y="408"/>
                  </a:lnTo>
                  <a:lnTo>
                    <a:pt x="761" y="408"/>
                  </a:lnTo>
                  <a:lnTo>
                    <a:pt x="762" y="408"/>
                  </a:lnTo>
                  <a:lnTo>
                    <a:pt x="762" y="407"/>
                  </a:lnTo>
                  <a:lnTo>
                    <a:pt x="763" y="404"/>
                  </a:lnTo>
                  <a:lnTo>
                    <a:pt x="765" y="397"/>
                  </a:lnTo>
                  <a:lnTo>
                    <a:pt x="767" y="394"/>
                  </a:lnTo>
                  <a:lnTo>
                    <a:pt x="767" y="394"/>
                  </a:lnTo>
                  <a:lnTo>
                    <a:pt x="767" y="391"/>
                  </a:lnTo>
                  <a:lnTo>
                    <a:pt x="767" y="390"/>
                  </a:lnTo>
                  <a:lnTo>
                    <a:pt x="772" y="392"/>
                  </a:lnTo>
                  <a:lnTo>
                    <a:pt x="773" y="392"/>
                  </a:lnTo>
                  <a:lnTo>
                    <a:pt x="774" y="391"/>
                  </a:lnTo>
                  <a:lnTo>
                    <a:pt x="774" y="390"/>
                  </a:lnTo>
                  <a:lnTo>
                    <a:pt x="774" y="388"/>
                  </a:lnTo>
                  <a:lnTo>
                    <a:pt x="771" y="386"/>
                  </a:lnTo>
                  <a:lnTo>
                    <a:pt x="766" y="382"/>
                  </a:lnTo>
                  <a:lnTo>
                    <a:pt x="760" y="381"/>
                  </a:lnTo>
                  <a:lnTo>
                    <a:pt x="752" y="381"/>
                  </a:lnTo>
                  <a:lnTo>
                    <a:pt x="743" y="381"/>
                  </a:lnTo>
                  <a:lnTo>
                    <a:pt x="739" y="381"/>
                  </a:lnTo>
                  <a:lnTo>
                    <a:pt x="737" y="380"/>
                  </a:lnTo>
                  <a:lnTo>
                    <a:pt x="729" y="380"/>
                  </a:lnTo>
                  <a:lnTo>
                    <a:pt x="719" y="381"/>
                  </a:lnTo>
                  <a:lnTo>
                    <a:pt x="715" y="381"/>
                  </a:lnTo>
                  <a:lnTo>
                    <a:pt x="713" y="381"/>
                  </a:lnTo>
                  <a:lnTo>
                    <a:pt x="710" y="381"/>
                  </a:lnTo>
                  <a:lnTo>
                    <a:pt x="704" y="380"/>
                  </a:lnTo>
                  <a:lnTo>
                    <a:pt x="699" y="379"/>
                  </a:lnTo>
                  <a:lnTo>
                    <a:pt x="696" y="378"/>
                  </a:lnTo>
                  <a:lnTo>
                    <a:pt x="691" y="376"/>
                  </a:lnTo>
                  <a:lnTo>
                    <a:pt x="690" y="376"/>
                  </a:lnTo>
                  <a:lnTo>
                    <a:pt x="689" y="376"/>
                  </a:lnTo>
                  <a:lnTo>
                    <a:pt x="689" y="375"/>
                  </a:lnTo>
                  <a:lnTo>
                    <a:pt x="689" y="373"/>
                  </a:lnTo>
                  <a:lnTo>
                    <a:pt x="690" y="367"/>
                  </a:lnTo>
                  <a:lnTo>
                    <a:pt x="689" y="357"/>
                  </a:lnTo>
                  <a:lnTo>
                    <a:pt x="689" y="353"/>
                  </a:lnTo>
                  <a:lnTo>
                    <a:pt x="686" y="345"/>
                  </a:lnTo>
                  <a:lnTo>
                    <a:pt x="685" y="344"/>
                  </a:lnTo>
                  <a:lnTo>
                    <a:pt x="683" y="344"/>
                  </a:lnTo>
                  <a:lnTo>
                    <a:pt x="682" y="345"/>
                  </a:lnTo>
                  <a:lnTo>
                    <a:pt x="681" y="346"/>
                  </a:lnTo>
                  <a:lnTo>
                    <a:pt x="682" y="349"/>
                  </a:lnTo>
                  <a:lnTo>
                    <a:pt x="681" y="351"/>
                  </a:lnTo>
                  <a:lnTo>
                    <a:pt x="679" y="352"/>
                  </a:lnTo>
                  <a:lnTo>
                    <a:pt x="675" y="351"/>
                  </a:lnTo>
                  <a:lnTo>
                    <a:pt x="673" y="350"/>
                  </a:lnTo>
                  <a:lnTo>
                    <a:pt x="669" y="347"/>
                  </a:lnTo>
                  <a:lnTo>
                    <a:pt x="667" y="344"/>
                  </a:lnTo>
                  <a:lnTo>
                    <a:pt x="667" y="340"/>
                  </a:lnTo>
                  <a:lnTo>
                    <a:pt x="666" y="338"/>
                  </a:lnTo>
                  <a:lnTo>
                    <a:pt x="664" y="336"/>
                  </a:lnTo>
                  <a:lnTo>
                    <a:pt x="663" y="336"/>
                  </a:lnTo>
                  <a:lnTo>
                    <a:pt x="662" y="336"/>
                  </a:lnTo>
                  <a:lnTo>
                    <a:pt x="661" y="338"/>
                  </a:lnTo>
                  <a:lnTo>
                    <a:pt x="662" y="339"/>
                  </a:lnTo>
                  <a:lnTo>
                    <a:pt x="663" y="341"/>
                  </a:lnTo>
                  <a:lnTo>
                    <a:pt x="663" y="342"/>
                  </a:lnTo>
                  <a:lnTo>
                    <a:pt x="662" y="343"/>
                  </a:lnTo>
                  <a:lnTo>
                    <a:pt x="660" y="342"/>
                  </a:lnTo>
                  <a:lnTo>
                    <a:pt x="658" y="342"/>
                  </a:lnTo>
                  <a:lnTo>
                    <a:pt x="656" y="341"/>
                  </a:lnTo>
                  <a:lnTo>
                    <a:pt x="655" y="341"/>
                  </a:lnTo>
                  <a:lnTo>
                    <a:pt x="653" y="341"/>
                  </a:lnTo>
                  <a:lnTo>
                    <a:pt x="653" y="339"/>
                  </a:lnTo>
                  <a:lnTo>
                    <a:pt x="652" y="336"/>
                  </a:lnTo>
                  <a:lnTo>
                    <a:pt x="648" y="333"/>
                  </a:lnTo>
                  <a:lnTo>
                    <a:pt x="645" y="331"/>
                  </a:lnTo>
                  <a:lnTo>
                    <a:pt x="644" y="331"/>
                  </a:lnTo>
                  <a:lnTo>
                    <a:pt x="643" y="334"/>
                  </a:lnTo>
                  <a:lnTo>
                    <a:pt x="643" y="334"/>
                  </a:lnTo>
                  <a:lnTo>
                    <a:pt x="644" y="335"/>
                  </a:lnTo>
                  <a:lnTo>
                    <a:pt x="646" y="336"/>
                  </a:lnTo>
                  <a:lnTo>
                    <a:pt x="646" y="337"/>
                  </a:lnTo>
                  <a:lnTo>
                    <a:pt x="646" y="339"/>
                  </a:lnTo>
                  <a:lnTo>
                    <a:pt x="644" y="340"/>
                  </a:lnTo>
                  <a:lnTo>
                    <a:pt x="642" y="342"/>
                  </a:lnTo>
                  <a:lnTo>
                    <a:pt x="639" y="345"/>
                  </a:lnTo>
                  <a:lnTo>
                    <a:pt x="636" y="348"/>
                  </a:lnTo>
                  <a:lnTo>
                    <a:pt x="636" y="351"/>
                  </a:lnTo>
                  <a:lnTo>
                    <a:pt x="635" y="352"/>
                  </a:lnTo>
                  <a:lnTo>
                    <a:pt x="634" y="355"/>
                  </a:lnTo>
                  <a:lnTo>
                    <a:pt x="635" y="357"/>
                  </a:lnTo>
                  <a:lnTo>
                    <a:pt x="636" y="358"/>
                  </a:lnTo>
                  <a:lnTo>
                    <a:pt x="640" y="359"/>
                  </a:lnTo>
                  <a:lnTo>
                    <a:pt x="644" y="362"/>
                  </a:lnTo>
                  <a:lnTo>
                    <a:pt x="646" y="366"/>
                  </a:lnTo>
                  <a:lnTo>
                    <a:pt x="648" y="368"/>
                  </a:lnTo>
                  <a:lnTo>
                    <a:pt x="651" y="369"/>
                  </a:lnTo>
                  <a:lnTo>
                    <a:pt x="657" y="369"/>
                  </a:lnTo>
                  <a:lnTo>
                    <a:pt x="657" y="370"/>
                  </a:lnTo>
                  <a:lnTo>
                    <a:pt x="658" y="373"/>
                  </a:lnTo>
                  <a:lnTo>
                    <a:pt x="659" y="375"/>
                  </a:lnTo>
                  <a:lnTo>
                    <a:pt x="662" y="376"/>
                  </a:lnTo>
                  <a:lnTo>
                    <a:pt x="662" y="377"/>
                  </a:lnTo>
                  <a:lnTo>
                    <a:pt x="661" y="379"/>
                  </a:lnTo>
                  <a:lnTo>
                    <a:pt x="660" y="380"/>
                  </a:lnTo>
                  <a:lnTo>
                    <a:pt x="658" y="380"/>
                  </a:lnTo>
                  <a:lnTo>
                    <a:pt x="656" y="381"/>
                  </a:lnTo>
                  <a:lnTo>
                    <a:pt x="653" y="380"/>
                  </a:lnTo>
                  <a:lnTo>
                    <a:pt x="650" y="380"/>
                  </a:lnTo>
                  <a:lnTo>
                    <a:pt x="646" y="380"/>
                  </a:lnTo>
                  <a:lnTo>
                    <a:pt x="644" y="387"/>
                  </a:lnTo>
                  <a:lnTo>
                    <a:pt x="642" y="391"/>
                  </a:lnTo>
                  <a:lnTo>
                    <a:pt x="641" y="391"/>
                  </a:lnTo>
                  <a:lnTo>
                    <a:pt x="637" y="389"/>
                  </a:lnTo>
                  <a:lnTo>
                    <a:pt x="636" y="389"/>
                  </a:lnTo>
                  <a:lnTo>
                    <a:pt x="633" y="397"/>
                  </a:lnTo>
                  <a:lnTo>
                    <a:pt x="633" y="398"/>
                  </a:lnTo>
                  <a:lnTo>
                    <a:pt x="633" y="399"/>
                  </a:lnTo>
                  <a:lnTo>
                    <a:pt x="634" y="402"/>
                  </a:lnTo>
                  <a:lnTo>
                    <a:pt x="636" y="404"/>
                  </a:lnTo>
                  <a:lnTo>
                    <a:pt x="639" y="405"/>
                  </a:lnTo>
                  <a:lnTo>
                    <a:pt x="641" y="404"/>
                  </a:lnTo>
                  <a:lnTo>
                    <a:pt x="642" y="405"/>
                  </a:lnTo>
                  <a:lnTo>
                    <a:pt x="644" y="408"/>
                  </a:lnTo>
                  <a:lnTo>
                    <a:pt x="648" y="409"/>
                  </a:lnTo>
                  <a:lnTo>
                    <a:pt x="652" y="410"/>
                  </a:lnTo>
                  <a:lnTo>
                    <a:pt x="655" y="412"/>
                  </a:lnTo>
                  <a:lnTo>
                    <a:pt x="655" y="413"/>
                  </a:lnTo>
                  <a:lnTo>
                    <a:pt x="655" y="415"/>
                  </a:lnTo>
                  <a:lnTo>
                    <a:pt x="655" y="419"/>
                  </a:lnTo>
                  <a:lnTo>
                    <a:pt x="654" y="421"/>
                  </a:lnTo>
                  <a:lnTo>
                    <a:pt x="652" y="427"/>
                  </a:lnTo>
                  <a:lnTo>
                    <a:pt x="650" y="433"/>
                  </a:lnTo>
                  <a:lnTo>
                    <a:pt x="651" y="435"/>
                  </a:lnTo>
                  <a:lnTo>
                    <a:pt x="652" y="436"/>
                  </a:lnTo>
                  <a:lnTo>
                    <a:pt x="652" y="437"/>
                  </a:lnTo>
                  <a:lnTo>
                    <a:pt x="654" y="439"/>
                  </a:lnTo>
                  <a:lnTo>
                    <a:pt x="655" y="440"/>
                  </a:lnTo>
                  <a:lnTo>
                    <a:pt x="654" y="445"/>
                  </a:lnTo>
                  <a:lnTo>
                    <a:pt x="655" y="447"/>
                  </a:lnTo>
                  <a:lnTo>
                    <a:pt x="658" y="448"/>
                  </a:lnTo>
                  <a:lnTo>
                    <a:pt x="660" y="449"/>
                  </a:lnTo>
                  <a:lnTo>
                    <a:pt x="661" y="449"/>
                  </a:lnTo>
                  <a:lnTo>
                    <a:pt x="659" y="454"/>
                  </a:lnTo>
                  <a:lnTo>
                    <a:pt x="659" y="458"/>
                  </a:lnTo>
                  <a:lnTo>
                    <a:pt x="660" y="461"/>
                  </a:lnTo>
                  <a:lnTo>
                    <a:pt x="661" y="466"/>
                  </a:lnTo>
                  <a:lnTo>
                    <a:pt x="661" y="467"/>
                  </a:lnTo>
                  <a:lnTo>
                    <a:pt x="661" y="468"/>
                  </a:lnTo>
                  <a:lnTo>
                    <a:pt x="663" y="472"/>
                  </a:lnTo>
                  <a:lnTo>
                    <a:pt x="665" y="480"/>
                  </a:lnTo>
                  <a:lnTo>
                    <a:pt x="666" y="483"/>
                  </a:lnTo>
                  <a:lnTo>
                    <a:pt x="665" y="486"/>
                  </a:lnTo>
                  <a:lnTo>
                    <a:pt x="664" y="492"/>
                  </a:lnTo>
                  <a:lnTo>
                    <a:pt x="662" y="492"/>
                  </a:lnTo>
                  <a:lnTo>
                    <a:pt x="664" y="496"/>
                  </a:lnTo>
                  <a:lnTo>
                    <a:pt x="665" y="498"/>
                  </a:lnTo>
                  <a:lnTo>
                    <a:pt x="665" y="502"/>
                  </a:lnTo>
                  <a:lnTo>
                    <a:pt x="663" y="502"/>
                  </a:lnTo>
                  <a:lnTo>
                    <a:pt x="661" y="502"/>
                  </a:lnTo>
                  <a:lnTo>
                    <a:pt x="659" y="499"/>
                  </a:lnTo>
                  <a:lnTo>
                    <a:pt x="658" y="502"/>
                  </a:lnTo>
                  <a:lnTo>
                    <a:pt x="655" y="504"/>
                  </a:lnTo>
                  <a:lnTo>
                    <a:pt x="655" y="503"/>
                  </a:lnTo>
                  <a:lnTo>
                    <a:pt x="654" y="501"/>
                  </a:lnTo>
                  <a:lnTo>
                    <a:pt x="654" y="499"/>
                  </a:lnTo>
                  <a:lnTo>
                    <a:pt x="655" y="490"/>
                  </a:lnTo>
                  <a:lnTo>
                    <a:pt x="655" y="489"/>
                  </a:lnTo>
                  <a:lnTo>
                    <a:pt x="655" y="488"/>
                  </a:lnTo>
                  <a:lnTo>
                    <a:pt x="653" y="488"/>
                  </a:lnTo>
                  <a:lnTo>
                    <a:pt x="652" y="486"/>
                  </a:lnTo>
                  <a:lnTo>
                    <a:pt x="650" y="496"/>
                  </a:lnTo>
                  <a:lnTo>
                    <a:pt x="651" y="500"/>
                  </a:lnTo>
                  <a:lnTo>
                    <a:pt x="650" y="502"/>
                  </a:lnTo>
                  <a:lnTo>
                    <a:pt x="646" y="503"/>
                  </a:lnTo>
                  <a:lnTo>
                    <a:pt x="642" y="499"/>
                  </a:lnTo>
                  <a:lnTo>
                    <a:pt x="641" y="498"/>
                  </a:lnTo>
                  <a:lnTo>
                    <a:pt x="641" y="501"/>
                  </a:lnTo>
                  <a:lnTo>
                    <a:pt x="640" y="503"/>
                  </a:lnTo>
                  <a:lnTo>
                    <a:pt x="636" y="502"/>
                  </a:lnTo>
                  <a:lnTo>
                    <a:pt x="634" y="501"/>
                  </a:lnTo>
                  <a:lnTo>
                    <a:pt x="635" y="497"/>
                  </a:lnTo>
                  <a:lnTo>
                    <a:pt x="637" y="489"/>
                  </a:lnTo>
                  <a:lnTo>
                    <a:pt x="638" y="485"/>
                  </a:lnTo>
                  <a:lnTo>
                    <a:pt x="634" y="482"/>
                  </a:lnTo>
                  <a:lnTo>
                    <a:pt x="631" y="481"/>
                  </a:lnTo>
                  <a:lnTo>
                    <a:pt x="630" y="477"/>
                  </a:lnTo>
                  <a:lnTo>
                    <a:pt x="631" y="481"/>
                  </a:lnTo>
                  <a:lnTo>
                    <a:pt x="632" y="483"/>
                  </a:lnTo>
                  <a:lnTo>
                    <a:pt x="634" y="483"/>
                  </a:lnTo>
                  <a:lnTo>
                    <a:pt x="637" y="486"/>
                  </a:lnTo>
                  <a:lnTo>
                    <a:pt x="635" y="488"/>
                  </a:lnTo>
                  <a:lnTo>
                    <a:pt x="633" y="490"/>
                  </a:lnTo>
                  <a:lnTo>
                    <a:pt x="630" y="496"/>
                  </a:lnTo>
                  <a:lnTo>
                    <a:pt x="626" y="499"/>
                  </a:lnTo>
                  <a:lnTo>
                    <a:pt x="622" y="502"/>
                  </a:lnTo>
                  <a:lnTo>
                    <a:pt x="606" y="505"/>
                  </a:lnTo>
                  <a:lnTo>
                    <a:pt x="603" y="507"/>
                  </a:lnTo>
                  <a:lnTo>
                    <a:pt x="598" y="512"/>
                  </a:lnTo>
                  <a:lnTo>
                    <a:pt x="595" y="516"/>
                  </a:lnTo>
                  <a:lnTo>
                    <a:pt x="595" y="520"/>
                  </a:lnTo>
                  <a:lnTo>
                    <a:pt x="596" y="525"/>
                  </a:lnTo>
                  <a:lnTo>
                    <a:pt x="598" y="532"/>
                  </a:lnTo>
                  <a:lnTo>
                    <a:pt x="599" y="534"/>
                  </a:lnTo>
                  <a:lnTo>
                    <a:pt x="598" y="537"/>
                  </a:lnTo>
                  <a:lnTo>
                    <a:pt x="595" y="540"/>
                  </a:lnTo>
                  <a:lnTo>
                    <a:pt x="592" y="543"/>
                  </a:lnTo>
                  <a:lnTo>
                    <a:pt x="593" y="546"/>
                  </a:lnTo>
                  <a:lnTo>
                    <a:pt x="592" y="547"/>
                  </a:lnTo>
                  <a:lnTo>
                    <a:pt x="584" y="552"/>
                  </a:lnTo>
                  <a:lnTo>
                    <a:pt x="582" y="555"/>
                  </a:lnTo>
                  <a:lnTo>
                    <a:pt x="580" y="557"/>
                  </a:lnTo>
                  <a:lnTo>
                    <a:pt x="578" y="556"/>
                  </a:lnTo>
                  <a:lnTo>
                    <a:pt x="576" y="556"/>
                  </a:lnTo>
                  <a:lnTo>
                    <a:pt x="578" y="558"/>
                  </a:lnTo>
                  <a:lnTo>
                    <a:pt x="578" y="560"/>
                  </a:lnTo>
                  <a:lnTo>
                    <a:pt x="577" y="560"/>
                  </a:lnTo>
                  <a:lnTo>
                    <a:pt x="575" y="561"/>
                  </a:lnTo>
                  <a:lnTo>
                    <a:pt x="564" y="565"/>
                  </a:lnTo>
                  <a:lnTo>
                    <a:pt x="554" y="568"/>
                  </a:lnTo>
                  <a:lnTo>
                    <a:pt x="552" y="568"/>
                  </a:lnTo>
                  <a:lnTo>
                    <a:pt x="553" y="567"/>
                  </a:lnTo>
                  <a:lnTo>
                    <a:pt x="554" y="566"/>
                  </a:lnTo>
                  <a:lnTo>
                    <a:pt x="554" y="562"/>
                  </a:lnTo>
                  <a:lnTo>
                    <a:pt x="553" y="562"/>
                  </a:lnTo>
                  <a:lnTo>
                    <a:pt x="551" y="561"/>
                  </a:lnTo>
                  <a:lnTo>
                    <a:pt x="544" y="566"/>
                  </a:lnTo>
                  <a:lnTo>
                    <a:pt x="542" y="570"/>
                  </a:lnTo>
                  <a:lnTo>
                    <a:pt x="542" y="571"/>
                  </a:lnTo>
                  <a:lnTo>
                    <a:pt x="543" y="571"/>
                  </a:lnTo>
                  <a:lnTo>
                    <a:pt x="548" y="568"/>
                  </a:lnTo>
                  <a:lnTo>
                    <a:pt x="550" y="569"/>
                  </a:lnTo>
                  <a:lnTo>
                    <a:pt x="550" y="570"/>
                  </a:lnTo>
                  <a:lnTo>
                    <a:pt x="543" y="575"/>
                  </a:lnTo>
                  <a:lnTo>
                    <a:pt x="529" y="587"/>
                  </a:lnTo>
                  <a:lnTo>
                    <a:pt x="528" y="590"/>
                  </a:lnTo>
                  <a:lnTo>
                    <a:pt x="526" y="592"/>
                  </a:lnTo>
                  <a:lnTo>
                    <a:pt x="524" y="595"/>
                  </a:lnTo>
                  <a:lnTo>
                    <a:pt x="519" y="601"/>
                  </a:lnTo>
                  <a:lnTo>
                    <a:pt x="510" y="611"/>
                  </a:lnTo>
                  <a:lnTo>
                    <a:pt x="508" y="615"/>
                  </a:lnTo>
                  <a:lnTo>
                    <a:pt x="493" y="622"/>
                  </a:lnTo>
                  <a:lnTo>
                    <a:pt x="491" y="625"/>
                  </a:lnTo>
                  <a:lnTo>
                    <a:pt x="485" y="632"/>
                  </a:lnTo>
                  <a:lnTo>
                    <a:pt x="479" y="638"/>
                  </a:lnTo>
                  <a:lnTo>
                    <a:pt x="472" y="642"/>
                  </a:lnTo>
                  <a:lnTo>
                    <a:pt x="460" y="649"/>
                  </a:lnTo>
                  <a:lnTo>
                    <a:pt x="452" y="655"/>
                  </a:lnTo>
                  <a:lnTo>
                    <a:pt x="450" y="658"/>
                  </a:lnTo>
                  <a:lnTo>
                    <a:pt x="450" y="660"/>
                  </a:lnTo>
                  <a:lnTo>
                    <a:pt x="450" y="662"/>
                  </a:lnTo>
                  <a:lnTo>
                    <a:pt x="452" y="664"/>
                  </a:lnTo>
                  <a:lnTo>
                    <a:pt x="452" y="665"/>
                  </a:lnTo>
                  <a:lnTo>
                    <a:pt x="452" y="667"/>
                  </a:lnTo>
                  <a:lnTo>
                    <a:pt x="451" y="669"/>
                  </a:lnTo>
                  <a:lnTo>
                    <a:pt x="449" y="672"/>
                  </a:lnTo>
                  <a:lnTo>
                    <a:pt x="445" y="675"/>
                  </a:lnTo>
                  <a:lnTo>
                    <a:pt x="433" y="680"/>
                  </a:lnTo>
                  <a:lnTo>
                    <a:pt x="431" y="680"/>
                  </a:lnTo>
                  <a:lnTo>
                    <a:pt x="422" y="679"/>
                  </a:lnTo>
                  <a:lnTo>
                    <a:pt x="418" y="680"/>
                  </a:lnTo>
                  <a:lnTo>
                    <a:pt x="417" y="682"/>
                  </a:lnTo>
                  <a:lnTo>
                    <a:pt x="413" y="692"/>
                  </a:lnTo>
                  <a:lnTo>
                    <a:pt x="410" y="695"/>
                  </a:lnTo>
                  <a:lnTo>
                    <a:pt x="409" y="697"/>
                  </a:lnTo>
                  <a:lnTo>
                    <a:pt x="408" y="699"/>
                  </a:lnTo>
                  <a:lnTo>
                    <a:pt x="406" y="699"/>
                  </a:lnTo>
                  <a:lnTo>
                    <a:pt x="405" y="698"/>
                  </a:lnTo>
                  <a:lnTo>
                    <a:pt x="403" y="699"/>
                  </a:lnTo>
                  <a:lnTo>
                    <a:pt x="402" y="695"/>
                  </a:lnTo>
                  <a:lnTo>
                    <a:pt x="400" y="694"/>
                  </a:lnTo>
                  <a:lnTo>
                    <a:pt x="398" y="694"/>
                  </a:lnTo>
                  <a:lnTo>
                    <a:pt x="389" y="697"/>
                  </a:lnTo>
                  <a:lnTo>
                    <a:pt x="386" y="701"/>
                  </a:lnTo>
                  <a:lnTo>
                    <a:pt x="380" y="713"/>
                  </a:lnTo>
                  <a:lnTo>
                    <a:pt x="379" y="721"/>
                  </a:lnTo>
                  <a:lnTo>
                    <a:pt x="380" y="731"/>
                  </a:lnTo>
                  <a:lnTo>
                    <a:pt x="382" y="738"/>
                  </a:lnTo>
                  <a:lnTo>
                    <a:pt x="382" y="741"/>
                  </a:lnTo>
                  <a:lnTo>
                    <a:pt x="382" y="745"/>
                  </a:lnTo>
                  <a:lnTo>
                    <a:pt x="381" y="747"/>
                  </a:lnTo>
                  <a:lnTo>
                    <a:pt x="381" y="749"/>
                  </a:lnTo>
                  <a:lnTo>
                    <a:pt x="382" y="754"/>
                  </a:lnTo>
                  <a:lnTo>
                    <a:pt x="384" y="761"/>
                  </a:lnTo>
                  <a:lnTo>
                    <a:pt x="385" y="764"/>
                  </a:lnTo>
                  <a:lnTo>
                    <a:pt x="385" y="766"/>
                  </a:lnTo>
                  <a:lnTo>
                    <a:pt x="387" y="773"/>
                  </a:lnTo>
                  <a:lnTo>
                    <a:pt x="386" y="772"/>
                  </a:lnTo>
                  <a:lnTo>
                    <a:pt x="384" y="769"/>
                  </a:lnTo>
                  <a:lnTo>
                    <a:pt x="382" y="766"/>
                  </a:lnTo>
                  <a:lnTo>
                    <a:pt x="379" y="769"/>
                  </a:lnTo>
                  <a:lnTo>
                    <a:pt x="381" y="772"/>
                  </a:lnTo>
                  <a:lnTo>
                    <a:pt x="386" y="774"/>
                  </a:lnTo>
                  <a:lnTo>
                    <a:pt x="388" y="777"/>
                  </a:lnTo>
                  <a:lnTo>
                    <a:pt x="384" y="799"/>
                  </a:lnTo>
                  <a:lnTo>
                    <a:pt x="382" y="807"/>
                  </a:lnTo>
                  <a:lnTo>
                    <a:pt x="378" y="812"/>
                  </a:lnTo>
                  <a:lnTo>
                    <a:pt x="376" y="813"/>
                  </a:lnTo>
                  <a:lnTo>
                    <a:pt x="373" y="822"/>
                  </a:lnTo>
                  <a:lnTo>
                    <a:pt x="370" y="831"/>
                  </a:lnTo>
                  <a:lnTo>
                    <a:pt x="369" y="835"/>
                  </a:lnTo>
                  <a:lnTo>
                    <a:pt x="370" y="839"/>
                  </a:lnTo>
                  <a:lnTo>
                    <a:pt x="369" y="842"/>
                  </a:lnTo>
                  <a:lnTo>
                    <a:pt x="367" y="844"/>
                  </a:lnTo>
                  <a:lnTo>
                    <a:pt x="371" y="843"/>
                  </a:lnTo>
                  <a:lnTo>
                    <a:pt x="371" y="845"/>
                  </a:lnTo>
                  <a:lnTo>
                    <a:pt x="372" y="847"/>
                  </a:lnTo>
                  <a:lnTo>
                    <a:pt x="372" y="861"/>
                  </a:lnTo>
                  <a:lnTo>
                    <a:pt x="372" y="875"/>
                  </a:lnTo>
                  <a:lnTo>
                    <a:pt x="369" y="876"/>
                  </a:lnTo>
                  <a:lnTo>
                    <a:pt x="366" y="876"/>
                  </a:lnTo>
                  <a:lnTo>
                    <a:pt x="364" y="876"/>
                  </a:lnTo>
                  <a:lnTo>
                    <a:pt x="362" y="875"/>
                  </a:lnTo>
                  <a:lnTo>
                    <a:pt x="358" y="876"/>
                  </a:lnTo>
                  <a:lnTo>
                    <a:pt x="355" y="878"/>
                  </a:lnTo>
                  <a:lnTo>
                    <a:pt x="353" y="880"/>
                  </a:lnTo>
                  <a:lnTo>
                    <a:pt x="353" y="885"/>
                  </a:lnTo>
                  <a:lnTo>
                    <a:pt x="345" y="896"/>
                  </a:lnTo>
                  <a:lnTo>
                    <a:pt x="343" y="900"/>
                  </a:lnTo>
                  <a:lnTo>
                    <a:pt x="343" y="904"/>
                  </a:lnTo>
                  <a:lnTo>
                    <a:pt x="344" y="905"/>
                  </a:lnTo>
                  <a:lnTo>
                    <a:pt x="346" y="907"/>
                  </a:lnTo>
                  <a:lnTo>
                    <a:pt x="349" y="908"/>
                  </a:lnTo>
                  <a:lnTo>
                    <a:pt x="354" y="909"/>
                  </a:lnTo>
                  <a:lnTo>
                    <a:pt x="357" y="910"/>
                  </a:lnTo>
                  <a:lnTo>
                    <a:pt x="358" y="911"/>
                  </a:lnTo>
                  <a:lnTo>
                    <a:pt x="352" y="910"/>
                  </a:lnTo>
                  <a:lnTo>
                    <a:pt x="345" y="909"/>
                  </a:lnTo>
                  <a:lnTo>
                    <a:pt x="327" y="915"/>
                  </a:lnTo>
                  <a:lnTo>
                    <a:pt x="322" y="918"/>
                  </a:lnTo>
                  <a:lnTo>
                    <a:pt x="319" y="921"/>
                  </a:lnTo>
                  <a:lnTo>
                    <a:pt x="318" y="928"/>
                  </a:lnTo>
                  <a:lnTo>
                    <a:pt x="318" y="933"/>
                  </a:lnTo>
                  <a:lnTo>
                    <a:pt x="315" y="938"/>
                  </a:lnTo>
                  <a:lnTo>
                    <a:pt x="306" y="944"/>
                  </a:lnTo>
                  <a:lnTo>
                    <a:pt x="300" y="946"/>
                  </a:lnTo>
                  <a:lnTo>
                    <a:pt x="298" y="948"/>
                  </a:lnTo>
                  <a:lnTo>
                    <a:pt x="291" y="945"/>
                  </a:lnTo>
                  <a:lnTo>
                    <a:pt x="283" y="939"/>
                  </a:lnTo>
                  <a:lnTo>
                    <a:pt x="280" y="937"/>
                  </a:lnTo>
                  <a:lnTo>
                    <a:pt x="269" y="923"/>
                  </a:lnTo>
                  <a:lnTo>
                    <a:pt x="267" y="921"/>
                  </a:lnTo>
                  <a:lnTo>
                    <a:pt x="265" y="915"/>
                  </a:lnTo>
                  <a:lnTo>
                    <a:pt x="264" y="913"/>
                  </a:lnTo>
                  <a:lnTo>
                    <a:pt x="264" y="912"/>
                  </a:lnTo>
                  <a:lnTo>
                    <a:pt x="263" y="911"/>
                  </a:lnTo>
                  <a:lnTo>
                    <a:pt x="263" y="910"/>
                  </a:lnTo>
                  <a:lnTo>
                    <a:pt x="260" y="904"/>
                  </a:lnTo>
                  <a:lnTo>
                    <a:pt x="259" y="896"/>
                  </a:lnTo>
                  <a:lnTo>
                    <a:pt x="257" y="888"/>
                  </a:lnTo>
                  <a:lnTo>
                    <a:pt x="259" y="889"/>
                  </a:lnTo>
                  <a:lnTo>
                    <a:pt x="261" y="891"/>
                  </a:lnTo>
                  <a:lnTo>
                    <a:pt x="261" y="895"/>
                  </a:lnTo>
                  <a:lnTo>
                    <a:pt x="261" y="900"/>
                  </a:lnTo>
                  <a:lnTo>
                    <a:pt x="263" y="901"/>
                  </a:lnTo>
                  <a:lnTo>
                    <a:pt x="264" y="900"/>
                  </a:lnTo>
                  <a:lnTo>
                    <a:pt x="261" y="888"/>
                  </a:lnTo>
                  <a:lnTo>
                    <a:pt x="258" y="885"/>
                  </a:lnTo>
                  <a:lnTo>
                    <a:pt x="256" y="885"/>
                  </a:lnTo>
                  <a:lnTo>
                    <a:pt x="256" y="883"/>
                  </a:lnTo>
                  <a:lnTo>
                    <a:pt x="256" y="881"/>
                  </a:lnTo>
                  <a:lnTo>
                    <a:pt x="256" y="880"/>
                  </a:lnTo>
                  <a:lnTo>
                    <a:pt x="253" y="875"/>
                  </a:lnTo>
                  <a:lnTo>
                    <a:pt x="253" y="873"/>
                  </a:lnTo>
                  <a:lnTo>
                    <a:pt x="247" y="861"/>
                  </a:lnTo>
                  <a:lnTo>
                    <a:pt x="245" y="852"/>
                  </a:lnTo>
                  <a:lnTo>
                    <a:pt x="240" y="842"/>
                  </a:lnTo>
                  <a:lnTo>
                    <a:pt x="238" y="839"/>
                  </a:lnTo>
                  <a:lnTo>
                    <a:pt x="234" y="831"/>
                  </a:lnTo>
                  <a:lnTo>
                    <a:pt x="232" y="828"/>
                  </a:lnTo>
                  <a:lnTo>
                    <a:pt x="228" y="823"/>
                  </a:lnTo>
                  <a:lnTo>
                    <a:pt x="225" y="820"/>
                  </a:lnTo>
                  <a:lnTo>
                    <a:pt x="224" y="820"/>
                  </a:lnTo>
                  <a:lnTo>
                    <a:pt x="216" y="803"/>
                  </a:lnTo>
                  <a:lnTo>
                    <a:pt x="214" y="794"/>
                  </a:lnTo>
                  <a:lnTo>
                    <a:pt x="211" y="790"/>
                  </a:lnTo>
                  <a:lnTo>
                    <a:pt x="211" y="787"/>
                  </a:lnTo>
                  <a:lnTo>
                    <a:pt x="208" y="773"/>
                  </a:lnTo>
                  <a:lnTo>
                    <a:pt x="208" y="770"/>
                  </a:lnTo>
                  <a:lnTo>
                    <a:pt x="208" y="767"/>
                  </a:lnTo>
                  <a:lnTo>
                    <a:pt x="205" y="761"/>
                  </a:lnTo>
                  <a:lnTo>
                    <a:pt x="202" y="755"/>
                  </a:lnTo>
                  <a:lnTo>
                    <a:pt x="201" y="751"/>
                  </a:lnTo>
                  <a:lnTo>
                    <a:pt x="201" y="749"/>
                  </a:lnTo>
                  <a:lnTo>
                    <a:pt x="198" y="743"/>
                  </a:lnTo>
                  <a:lnTo>
                    <a:pt x="198" y="740"/>
                  </a:lnTo>
                  <a:lnTo>
                    <a:pt x="197" y="738"/>
                  </a:lnTo>
                  <a:lnTo>
                    <a:pt x="195" y="735"/>
                  </a:lnTo>
                  <a:lnTo>
                    <a:pt x="193" y="733"/>
                  </a:lnTo>
                  <a:lnTo>
                    <a:pt x="188" y="727"/>
                  </a:lnTo>
                  <a:lnTo>
                    <a:pt x="187" y="726"/>
                  </a:lnTo>
                  <a:lnTo>
                    <a:pt x="184" y="721"/>
                  </a:lnTo>
                  <a:lnTo>
                    <a:pt x="182" y="714"/>
                  </a:lnTo>
                  <a:lnTo>
                    <a:pt x="180" y="711"/>
                  </a:lnTo>
                  <a:lnTo>
                    <a:pt x="184" y="711"/>
                  </a:lnTo>
                  <a:lnTo>
                    <a:pt x="181" y="708"/>
                  </a:lnTo>
                  <a:lnTo>
                    <a:pt x="180" y="706"/>
                  </a:lnTo>
                  <a:lnTo>
                    <a:pt x="179" y="705"/>
                  </a:lnTo>
                  <a:lnTo>
                    <a:pt x="181" y="702"/>
                  </a:lnTo>
                  <a:lnTo>
                    <a:pt x="177" y="702"/>
                  </a:lnTo>
                  <a:lnTo>
                    <a:pt x="176" y="701"/>
                  </a:lnTo>
                  <a:lnTo>
                    <a:pt x="173" y="695"/>
                  </a:lnTo>
                  <a:lnTo>
                    <a:pt x="169" y="689"/>
                  </a:lnTo>
                  <a:lnTo>
                    <a:pt x="169" y="686"/>
                  </a:lnTo>
                  <a:lnTo>
                    <a:pt x="165" y="676"/>
                  </a:lnTo>
                  <a:lnTo>
                    <a:pt x="162" y="651"/>
                  </a:lnTo>
                  <a:lnTo>
                    <a:pt x="159" y="640"/>
                  </a:lnTo>
                  <a:lnTo>
                    <a:pt x="159" y="638"/>
                  </a:lnTo>
                  <a:lnTo>
                    <a:pt x="156" y="628"/>
                  </a:lnTo>
                  <a:lnTo>
                    <a:pt x="154" y="622"/>
                  </a:lnTo>
                  <a:lnTo>
                    <a:pt x="153" y="616"/>
                  </a:lnTo>
                  <a:lnTo>
                    <a:pt x="153" y="612"/>
                  </a:lnTo>
                  <a:lnTo>
                    <a:pt x="151" y="606"/>
                  </a:lnTo>
                  <a:lnTo>
                    <a:pt x="150" y="603"/>
                  </a:lnTo>
                  <a:lnTo>
                    <a:pt x="150" y="602"/>
                  </a:lnTo>
                  <a:lnTo>
                    <a:pt x="151" y="599"/>
                  </a:lnTo>
                  <a:lnTo>
                    <a:pt x="153" y="594"/>
                  </a:lnTo>
                  <a:lnTo>
                    <a:pt x="154" y="590"/>
                  </a:lnTo>
                  <a:lnTo>
                    <a:pt x="153" y="586"/>
                  </a:lnTo>
                  <a:lnTo>
                    <a:pt x="151" y="591"/>
                  </a:lnTo>
                  <a:lnTo>
                    <a:pt x="149" y="592"/>
                  </a:lnTo>
                  <a:lnTo>
                    <a:pt x="148" y="588"/>
                  </a:lnTo>
                  <a:lnTo>
                    <a:pt x="148" y="584"/>
                  </a:lnTo>
                  <a:lnTo>
                    <a:pt x="148" y="583"/>
                  </a:lnTo>
                  <a:lnTo>
                    <a:pt x="148" y="581"/>
                  </a:lnTo>
                  <a:lnTo>
                    <a:pt x="154" y="582"/>
                  </a:lnTo>
                  <a:lnTo>
                    <a:pt x="148" y="579"/>
                  </a:lnTo>
                  <a:lnTo>
                    <a:pt x="146" y="577"/>
                  </a:lnTo>
                  <a:lnTo>
                    <a:pt x="146" y="576"/>
                  </a:lnTo>
                  <a:lnTo>
                    <a:pt x="148" y="574"/>
                  </a:lnTo>
                  <a:lnTo>
                    <a:pt x="145" y="572"/>
                  </a:lnTo>
                  <a:lnTo>
                    <a:pt x="145" y="566"/>
                  </a:lnTo>
                  <a:lnTo>
                    <a:pt x="144" y="565"/>
                  </a:lnTo>
                  <a:lnTo>
                    <a:pt x="143" y="564"/>
                  </a:lnTo>
                  <a:lnTo>
                    <a:pt x="145" y="555"/>
                  </a:lnTo>
                  <a:lnTo>
                    <a:pt x="150" y="539"/>
                  </a:lnTo>
                  <a:lnTo>
                    <a:pt x="151" y="535"/>
                  </a:lnTo>
                  <a:lnTo>
                    <a:pt x="150" y="530"/>
                  </a:lnTo>
                  <a:lnTo>
                    <a:pt x="149" y="525"/>
                  </a:lnTo>
                  <a:lnTo>
                    <a:pt x="148" y="521"/>
                  </a:lnTo>
                  <a:lnTo>
                    <a:pt x="148" y="520"/>
                  </a:lnTo>
                  <a:lnTo>
                    <a:pt x="146" y="519"/>
                  </a:lnTo>
                  <a:lnTo>
                    <a:pt x="145" y="518"/>
                  </a:lnTo>
                  <a:lnTo>
                    <a:pt x="142" y="512"/>
                  </a:lnTo>
                  <a:lnTo>
                    <a:pt x="144" y="509"/>
                  </a:lnTo>
                  <a:lnTo>
                    <a:pt x="146" y="508"/>
                  </a:lnTo>
                  <a:lnTo>
                    <a:pt x="143" y="508"/>
                  </a:lnTo>
                  <a:lnTo>
                    <a:pt x="142" y="508"/>
                  </a:lnTo>
                  <a:lnTo>
                    <a:pt x="145" y="505"/>
                  </a:lnTo>
                  <a:lnTo>
                    <a:pt x="148" y="503"/>
                  </a:lnTo>
                  <a:lnTo>
                    <a:pt x="155" y="500"/>
                  </a:lnTo>
                  <a:lnTo>
                    <a:pt x="157" y="499"/>
                  </a:lnTo>
                  <a:lnTo>
                    <a:pt x="154" y="500"/>
                  </a:lnTo>
                  <a:lnTo>
                    <a:pt x="149" y="501"/>
                  </a:lnTo>
                  <a:lnTo>
                    <a:pt x="140" y="501"/>
                  </a:lnTo>
                  <a:lnTo>
                    <a:pt x="141" y="494"/>
                  </a:lnTo>
                  <a:lnTo>
                    <a:pt x="143" y="492"/>
                  </a:lnTo>
                  <a:lnTo>
                    <a:pt x="145" y="491"/>
                  </a:lnTo>
                  <a:lnTo>
                    <a:pt x="142" y="491"/>
                  </a:lnTo>
                  <a:lnTo>
                    <a:pt x="139" y="491"/>
                  </a:lnTo>
                  <a:lnTo>
                    <a:pt x="140" y="485"/>
                  </a:lnTo>
                  <a:lnTo>
                    <a:pt x="142" y="483"/>
                  </a:lnTo>
                  <a:lnTo>
                    <a:pt x="145" y="483"/>
                  </a:lnTo>
                  <a:lnTo>
                    <a:pt x="148" y="482"/>
                  </a:lnTo>
                  <a:lnTo>
                    <a:pt x="145" y="481"/>
                  </a:lnTo>
                  <a:lnTo>
                    <a:pt x="141" y="480"/>
                  </a:lnTo>
                  <a:lnTo>
                    <a:pt x="136" y="482"/>
                  </a:lnTo>
                  <a:lnTo>
                    <a:pt x="133" y="481"/>
                  </a:lnTo>
                  <a:lnTo>
                    <a:pt x="128" y="481"/>
                  </a:lnTo>
                  <a:lnTo>
                    <a:pt x="130" y="482"/>
                  </a:lnTo>
                  <a:lnTo>
                    <a:pt x="132" y="483"/>
                  </a:lnTo>
                  <a:lnTo>
                    <a:pt x="131" y="487"/>
                  </a:lnTo>
                  <a:lnTo>
                    <a:pt x="130" y="489"/>
                  </a:lnTo>
                  <a:lnTo>
                    <a:pt x="128" y="491"/>
                  </a:lnTo>
                  <a:lnTo>
                    <a:pt x="125" y="492"/>
                  </a:lnTo>
                  <a:lnTo>
                    <a:pt x="125" y="494"/>
                  </a:lnTo>
                  <a:lnTo>
                    <a:pt x="124" y="496"/>
                  </a:lnTo>
                  <a:lnTo>
                    <a:pt x="125" y="497"/>
                  </a:lnTo>
                  <a:lnTo>
                    <a:pt x="128" y="497"/>
                  </a:lnTo>
                  <a:lnTo>
                    <a:pt x="129" y="499"/>
                  </a:lnTo>
                  <a:lnTo>
                    <a:pt x="130" y="502"/>
                  </a:lnTo>
                  <a:lnTo>
                    <a:pt x="130" y="506"/>
                  </a:lnTo>
                  <a:lnTo>
                    <a:pt x="125" y="516"/>
                  </a:lnTo>
                  <a:lnTo>
                    <a:pt x="123" y="519"/>
                  </a:lnTo>
                  <a:lnTo>
                    <a:pt x="108" y="525"/>
                  </a:lnTo>
                  <a:lnTo>
                    <a:pt x="103" y="529"/>
                  </a:lnTo>
                  <a:lnTo>
                    <a:pt x="91" y="533"/>
                  </a:lnTo>
                  <a:lnTo>
                    <a:pt x="86" y="534"/>
                  </a:lnTo>
                  <a:lnTo>
                    <a:pt x="82" y="533"/>
                  </a:lnTo>
                  <a:lnTo>
                    <a:pt x="74" y="529"/>
                  </a:lnTo>
                  <a:lnTo>
                    <a:pt x="63" y="521"/>
                  </a:lnTo>
                  <a:lnTo>
                    <a:pt x="60" y="518"/>
                  </a:lnTo>
                  <a:lnTo>
                    <a:pt x="50" y="507"/>
                  </a:lnTo>
                  <a:lnTo>
                    <a:pt x="44" y="501"/>
                  </a:lnTo>
                  <a:lnTo>
                    <a:pt x="39" y="496"/>
                  </a:lnTo>
                  <a:lnTo>
                    <a:pt x="33" y="490"/>
                  </a:lnTo>
                  <a:lnTo>
                    <a:pt x="27" y="483"/>
                  </a:lnTo>
                  <a:lnTo>
                    <a:pt x="26" y="480"/>
                  </a:lnTo>
                  <a:lnTo>
                    <a:pt x="26" y="477"/>
                  </a:lnTo>
                  <a:lnTo>
                    <a:pt x="28" y="475"/>
                  </a:lnTo>
                  <a:lnTo>
                    <a:pt x="31" y="475"/>
                  </a:lnTo>
                  <a:lnTo>
                    <a:pt x="33" y="478"/>
                  </a:lnTo>
                  <a:lnTo>
                    <a:pt x="34" y="480"/>
                  </a:lnTo>
                  <a:lnTo>
                    <a:pt x="36" y="480"/>
                  </a:lnTo>
                  <a:lnTo>
                    <a:pt x="44" y="476"/>
                  </a:lnTo>
                  <a:lnTo>
                    <a:pt x="48" y="476"/>
                  </a:lnTo>
                  <a:lnTo>
                    <a:pt x="50" y="474"/>
                  </a:lnTo>
                  <a:lnTo>
                    <a:pt x="53" y="474"/>
                  </a:lnTo>
                  <a:lnTo>
                    <a:pt x="59" y="471"/>
                  </a:lnTo>
                  <a:lnTo>
                    <a:pt x="61" y="471"/>
                  </a:lnTo>
                  <a:lnTo>
                    <a:pt x="65" y="471"/>
                  </a:lnTo>
                  <a:lnTo>
                    <a:pt x="69" y="462"/>
                  </a:lnTo>
                  <a:lnTo>
                    <a:pt x="72" y="456"/>
                  </a:lnTo>
                  <a:lnTo>
                    <a:pt x="75" y="456"/>
                  </a:lnTo>
                  <a:lnTo>
                    <a:pt x="75" y="454"/>
                  </a:lnTo>
                  <a:lnTo>
                    <a:pt x="74" y="453"/>
                  </a:lnTo>
                  <a:lnTo>
                    <a:pt x="72" y="453"/>
                  </a:lnTo>
                  <a:lnTo>
                    <a:pt x="71" y="455"/>
                  </a:lnTo>
                  <a:lnTo>
                    <a:pt x="71" y="456"/>
                  </a:lnTo>
                  <a:lnTo>
                    <a:pt x="69" y="458"/>
                  </a:lnTo>
                  <a:lnTo>
                    <a:pt x="67" y="456"/>
                  </a:lnTo>
                  <a:lnTo>
                    <a:pt x="65" y="457"/>
                  </a:lnTo>
                  <a:lnTo>
                    <a:pt x="63" y="458"/>
                  </a:lnTo>
                  <a:lnTo>
                    <a:pt x="54" y="461"/>
                  </a:lnTo>
                  <a:lnTo>
                    <a:pt x="50" y="463"/>
                  </a:lnTo>
                  <a:lnTo>
                    <a:pt x="48" y="464"/>
                  </a:lnTo>
                  <a:lnTo>
                    <a:pt x="34" y="461"/>
                  </a:lnTo>
                  <a:lnTo>
                    <a:pt x="21" y="454"/>
                  </a:lnTo>
                  <a:lnTo>
                    <a:pt x="15" y="449"/>
                  </a:lnTo>
                  <a:lnTo>
                    <a:pt x="12" y="443"/>
                  </a:lnTo>
                  <a:lnTo>
                    <a:pt x="8" y="436"/>
                  </a:lnTo>
                  <a:lnTo>
                    <a:pt x="9" y="434"/>
                  </a:lnTo>
                  <a:lnTo>
                    <a:pt x="15" y="430"/>
                  </a:lnTo>
                  <a:lnTo>
                    <a:pt x="20" y="427"/>
                  </a:lnTo>
                  <a:lnTo>
                    <a:pt x="15" y="428"/>
                  </a:lnTo>
                  <a:lnTo>
                    <a:pt x="10" y="430"/>
                  </a:lnTo>
                  <a:lnTo>
                    <a:pt x="8" y="431"/>
                  </a:lnTo>
                  <a:lnTo>
                    <a:pt x="6" y="434"/>
                  </a:lnTo>
                  <a:lnTo>
                    <a:pt x="3" y="435"/>
                  </a:lnTo>
                  <a:lnTo>
                    <a:pt x="1" y="431"/>
                  </a:lnTo>
                  <a:lnTo>
                    <a:pt x="0" y="426"/>
                  </a:lnTo>
                  <a:lnTo>
                    <a:pt x="3" y="425"/>
                  </a:lnTo>
                  <a:lnTo>
                    <a:pt x="4" y="423"/>
                  </a:lnTo>
                  <a:lnTo>
                    <a:pt x="7" y="423"/>
                  </a:lnTo>
                  <a:lnTo>
                    <a:pt x="10" y="422"/>
                  </a:lnTo>
                  <a:lnTo>
                    <a:pt x="14" y="422"/>
                  </a:lnTo>
                  <a:lnTo>
                    <a:pt x="18" y="422"/>
                  </a:lnTo>
                  <a:lnTo>
                    <a:pt x="18" y="412"/>
                  </a:lnTo>
                  <a:lnTo>
                    <a:pt x="19" y="411"/>
                  </a:lnTo>
                  <a:lnTo>
                    <a:pt x="19" y="410"/>
                  </a:lnTo>
                  <a:lnTo>
                    <a:pt x="20" y="410"/>
                  </a:lnTo>
                  <a:lnTo>
                    <a:pt x="20" y="410"/>
                  </a:lnTo>
                  <a:lnTo>
                    <a:pt x="21" y="412"/>
                  </a:lnTo>
                  <a:lnTo>
                    <a:pt x="22" y="412"/>
                  </a:lnTo>
                  <a:lnTo>
                    <a:pt x="23" y="411"/>
                  </a:lnTo>
                  <a:lnTo>
                    <a:pt x="26" y="412"/>
                  </a:lnTo>
                  <a:lnTo>
                    <a:pt x="28" y="411"/>
                  </a:lnTo>
                  <a:lnTo>
                    <a:pt x="31" y="412"/>
                  </a:lnTo>
                  <a:lnTo>
                    <a:pt x="34" y="412"/>
                  </a:lnTo>
                  <a:lnTo>
                    <a:pt x="41" y="412"/>
                  </a:lnTo>
                  <a:lnTo>
                    <a:pt x="45" y="412"/>
                  </a:lnTo>
                  <a:lnTo>
                    <a:pt x="47" y="413"/>
                  </a:lnTo>
                  <a:lnTo>
                    <a:pt x="50" y="415"/>
                  </a:lnTo>
                  <a:lnTo>
                    <a:pt x="52" y="415"/>
                  </a:lnTo>
                  <a:lnTo>
                    <a:pt x="56" y="415"/>
                  </a:lnTo>
                  <a:lnTo>
                    <a:pt x="60" y="414"/>
                  </a:lnTo>
                  <a:lnTo>
                    <a:pt x="61" y="413"/>
                  </a:lnTo>
                  <a:lnTo>
                    <a:pt x="62" y="411"/>
                  </a:lnTo>
                  <a:lnTo>
                    <a:pt x="68" y="409"/>
                  </a:lnTo>
                  <a:lnTo>
                    <a:pt x="74" y="407"/>
                  </a:lnTo>
                  <a:lnTo>
                    <a:pt x="76" y="406"/>
                  </a:lnTo>
                  <a:lnTo>
                    <a:pt x="77" y="408"/>
                  </a:lnTo>
                  <a:lnTo>
                    <a:pt x="76" y="409"/>
                  </a:lnTo>
                  <a:lnTo>
                    <a:pt x="77" y="411"/>
                  </a:lnTo>
                  <a:lnTo>
                    <a:pt x="80" y="412"/>
                  </a:lnTo>
                  <a:lnTo>
                    <a:pt x="82" y="413"/>
                  </a:lnTo>
                  <a:lnTo>
                    <a:pt x="83" y="412"/>
                  </a:lnTo>
                  <a:lnTo>
                    <a:pt x="84" y="412"/>
                  </a:lnTo>
                  <a:lnTo>
                    <a:pt x="87" y="409"/>
                  </a:lnTo>
                  <a:lnTo>
                    <a:pt x="88" y="409"/>
                  </a:lnTo>
                  <a:lnTo>
                    <a:pt x="90" y="409"/>
                  </a:lnTo>
                  <a:lnTo>
                    <a:pt x="92" y="407"/>
                  </a:lnTo>
                  <a:lnTo>
                    <a:pt x="92" y="406"/>
                  </a:lnTo>
                  <a:lnTo>
                    <a:pt x="91" y="406"/>
                  </a:lnTo>
                  <a:lnTo>
                    <a:pt x="90" y="404"/>
                  </a:lnTo>
                  <a:lnTo>
                    <a:pt x="90" y="403"/>
                  </a:lnTo>
                  <a:lnTo>
                    <a:pt x="90" y="401"/>
                  </a:lnTo>
                  <a:lnTo>
                    <a:pt x="90" y="399"/>
                  </a:lnTo>
                  <a:lnTo>
                    <a:pt x="91" y="398"/>
                  </a:lnTo>
                  <a:lnTo>
                    <a:pt x="92" y="397"/>
                  </a:lnTo>
                  <a:lnTo>
                    <a:pt x="91" y="395"/>
                  </a:lnTo>
                  <a:lnTo>
                    <a:pt x="89" y="390"/>
                  </a:lnTo>
                  <a:lnTo>
                    <a:pt x="86" y="384"/>
                  </a:lnTo>
                  <a:lnTo>
                    <a:pt x="84" y="379"/>
                  </a:lnTo>
                  <a:lnTo>
                    <a:pt x="81" y="375"/>
                  </a:lnTo>
                  <a:lnTo>
                    <a:pt x="79" y="371"/>
                  </a:lnTo>
                  <a:lnTo>
                    <a:pt x="80" y="364"/>
                  </a:lnTo>
                  <a:lnTo>
                    <a:pt x="79" y="363"/>
                  </a:lnTo>
                  <a:lnTo>
                    <a:pt x="78" y="362"/>
                  </a:lnTo>
                  <a:lnTo>
                    <a:pt x="77" y="362"/>
                  </a:lnTo>
                  <a:lnTo>
                    <a:pt x="75" y="362"/>
                  </a:lnTo>
                  <a:lnTo>
                    <a:pt x="73" y="362"/>
                  </a:lnTo>
                  <a:lnTo>
                    <a:pt x="69" y="362"/>
                  </a:lnTo>
                  <a:lnTo>
                    <a:pt x="67" y="362"/>
                  </a:lnTo>
                  <a:lnTo>
                    <a:pt x="62" y="354"/>
                  </a:lnTo>
                  <a:lnTo>
                    <a:pt x="61" y="351"/>
                  </a:lnTo>
                  <a:lnTo>
                    <a:pt x="61" y="349"/>
                  </a:lnTo>
                  <a:lnTo>
                    <a:pt x="63" y="344"/>
                  </a:lnTo>
                  <a:lnTo>
                    <a:pt x="63" y="339"/>
                  </a:lnTo>
                  <a:lnTo>
                    <a:pt x="64" y="335"/>
                  </a:lnTo>
                  <a:lnTo>
                    <a:pt x="63" y="334"/>
                  </a:lnTo>
                  <a:lnTo>
                    <a:pt x="62" y="332"/>
                  </a:lnTo>
                  <a:lnTo>
                    <a:pt x="61" y="330"/>
                  </a:lnTo>
                  <a:lnTo>
                    <a:pt x="56" y="330"/>
                  </a:lnTo>
                  <a:lnTo>
                    <a:pt x="50" y="329"/>
                  </a:lnTo>
                  <a:lnTo>
                    <a:pt x="46" y="326"/>
                  </a:lnTo>
                  <a:lnTo>
                    <a:pt x="43" y="325"/>
                  </a:lnTo>
                  <a:lnTo>
                    <a:pt x="42" y="324"/>
                  </a:lnTo>
                  <a:lnTo>
                    <a:pt x="42" y="323"/>
                  </a:lnTo>
                  <a:lnTo>
                    <a:pt x="43" y="318"/>
                  </a:lnTo>
                  <a:lnTo>
                    <a:pt x="44" y="312"/>
                  </a:lnTo>
                  <a:lnTo>
                    <a:pt x="45" y="310"/>
                  </a:lnTo>
                  <a:lnTo>
                    <a:pt x="47" y="308"/>
                  </a:lnTo>
                  <a:lnTo>
                    <a:pt x="48" y="307"/>
                  </a:lnTo>
                  <a:lnTo>
                    <a:pt x="50" y="305"/>
                  </a:lnTo>
                  <a:lnTo>
                    <a:pt x="55" y="299"/>
                  </a:lnTo>
                  <a:lnTo>
                    <a:pt x="60" y="291"/>
                  </a:lnTo>
                  <a:lnTo>
                    <a:pt x="63" y="285"/>
                  </a:lnTo>
                  <a:lnTo>
                    <a:pt x="65" y="284"/>
                  </a:lnTo>
                  <a:lnTo>
                    <a:pt x="66" y="282"/>
                  </a:lnTo>
                  <a:lnTo>
                    <a:pt x="69" y="281"/>
                  </a:lnTo>
                  <a:lnTo>
                    <a:pt x="72" y="279"/>
                  </a:lnTo>
                  <a:lnTo>
                    <a:pt x="74" y="279"/>
                  </a:lnTo>
                  <a:lnTo>
                    <a:pt x="77" y="281"/>
                  </a:lnTo>
                  <a:lnTo>
                    <a:pt x="78" y="282"/>
                  </a:lnTo>
                  <a:lnTo>
                    <a:pt x="79" y="286"/>
                  </a:lnTo>
                  <a:lnTo>
                    <a:pt x="81" y="288"/>
                  </a:lnTo>
                  <a:lnTo>
                    <a:pt x="82" y="289"/>
                  </a:lnTo>
                  <a:lnTo>
                    <a:pt x="84" y="291"/>
                  </a:lnTo>
                  <a:lnTo>
                    <a:pt x="86" y="290"/>
                  </a:lnTo>
                  <a:lnTo>
                    <a:pt x="96" y="286"/>
                  </a:lnTo>
                  <a:lnTo>
                    <a:pt x="100" y="285"/>
                  </a:lnTo>
                  <a:lnTo>
                    <a:pt x="108" y="284"/>
                  </a:lnTo>
                  <a:lnTo>
                    <a:pt x="113" y="283"/>
                  </a:lnTo>
                  <a:lnTo>
                    <a:pt x="118" y="282"/>
                  </a:lnTo>
                  <a:lnTo>
                    <a:pt x="119" y="278"/>
                  </a:lnTo>
                  <a:lnTo>
                    <a:pt x="121" y="273"/>
                  </a:lnTo>
                  <a:lnTo>
                    <a:pt x="126" y="267"/>
                  </a:lnTo>
                  <a:lnTo>
                    <a:pt x="128" y="265"/>
                  </a:lnTo>
                  <a:lnTo>
                    <a:pt x="130" y="260"/>
                  </a:lnTo>
                  <a:lnTo>
                    <a:pt x="132" y="255"/>
                  </a:lnTo>
                  <a:lnTo>
                    <a:pt x="133" y="253"/>
                  </a:lnTo>
                  <a:lnTo>
                    <a:pt x="142" y="248"/>
                  </a:lnTo>
                  <a:lnTo>
                    <a:pt x="151" y="243"/>
                  </a:lnTo>
                  <a:lnTo>
                    <a:pt x="153" y="241"/>
                  </a:lnTo>
                  <a:lnTo>
                    <a:pt x="158" y="231"/>
                  </a:lnTo>
                  <a:lnTo>
                    <a:pt x="162" y="224"/>
                  </a:lnTo>
                  <a:lnTo>
                    <a:pt x="162" y="221"/>
                  </a:lnTo>
                  <a:lnTo>
                    <a:pt x="164" y="216"/>
                  </a:lnTo>
                  <a:lnTo>
                    <a:pt x="167" y="210"/>
                  </a:lnTo>
                  <a:lnTo>
                    <a:pt x="169" y="209"/>
                  </a:lnTo>
                  <a:lnTo>
                    <a:pt x="175" y="206"/>
                  </a:lnTo>
                  <a:lnTo>
                    <a:pt x="180" y="204"/>
                  </a:lnTo>
                  <a:lnTo>
                    <a:pt x="182" y="202"/>
                  </a:lnTo>
                  <a:lnTo>
                    <a:pt x="184" y="200"/>
                  </a:lnTo>
                  <a:lnTo>
                    <a:pt x="184" y="197"/>
                  </a:lnTo>
                  <a:lnTo>
                    <a:pt x="182" y="195"/>
                  </a:lnTo>
                  <a:lnTo>
                    <a:pt x="182" y="193"/>
                  </a:lnTo>
                  <a:lnTo>
                    <a:pt x="183" y="192"/>
                  </a:lnTo>
                  <a:lnTo>
                    <a:pt x="186" y="189"/>
                  </a:lnTo>
                  <a:lnTo>
                    <a:pt x="193" y="179"/>
                  </a:lnTo>
                  <a:lnTo>
                    <a:pt x="197" y="174"/>
                  </a:lnTo>
                  <a:lnTo>
                    <a:pt x="198" y="174"/>
                  </a:lnTo>
                  <a:lnTo>
                    <a:pt x="202" y="172"/>
                  </a:lnTo>
                  <a:lnTo>
                    <a:pt x="206" y="170"/>
                  </a:lnTo>
                  <a:lnTo>
                    <a:pt x="206" y="168"/>
                  </a:lnTo>
                  <a:lnTo>
                    <a:pt x="206" y="167"/>
                  </a:lnTo>
                  <a:lnTo>
                    <a:pt x="203" y="166"/>
                  </a:lnTo>
                  <a:lnTo>
                    <a:pt x="203" y="164"/>
                  </a:lnTo>
                  <a:lnTo>
                    <a:pt x="203" y="161"/>
                  </a:lnTo>
                  <a:lnTo>
                    <a:pt x="205" y="154"/>
                  </a:lnTo>
                  <a:lnTo>
                    <a:pt x="204" y="151"/>
                  </a:lnTo>
                  <a:lnTo>
                    <a:pt x="202" y="145"/>
                  </a:lnTo>
                  <a:lnTo>
                    <a:pt x="203" y="143"/>
                  </a:lnTo>
                  <a:lnTo>
                    <a:pt x="204" y="140"/>
                  </a:lnTo>
                  <a:lnTo>
                    <a:pt x="206" y="138"/>
                  </a:lnTo>
                  <a:lnTo>
                    <a:pt x="209" y="135"/>
                  </a:lnTo>
                  <a:lnTo>
                    <a:pt x="220" y="130"/>
                  </a:lnTo>
                  <a:lnTo>
                    <a:pt x="222" y="130"/>
                  </a:lnTo>
                  <a:lnTo>
                    <a:pt x="226" y="129"/>
                  </a:lnTo>
                  <a:lnTo>
                    <a:pt x="228" y="126"/>
                  </a:lnTo>
                  <a:lnTo>
                    <a:pt x="228" y="123"/>
                  </a:lnTo>
                  <a:lnTo>
                    <a:pt x="228" y="122"/>
                  </a:lnTo>
                  <a:lnTo>
                    <a:pt x="225" y="119"/>
                  </a:lnTo>
                  <a:lnTo>
                    <a:pt x="221" y="118"/>
                  </a:lnTo>
                  <a:lnTo>
                    <a:pt x="217" y="116"/>
                  </a:lnTo>
                  <a:lnTo>
                    <a:pt x="211" y="116"/>
                  </a:lnTo>
                  <a:lnTo>
                    <a:pt x="208" y="115"/>
                  </a:lnTo>
                  <a:lnTo>
                    <a:pt x="207" y="114"/>
                  </a:lnTo>
                  <a:lnTo>
                    <a:pt x="206" y="111"/>
                  </a:lnTo>
                  <a:lnTo>
                    <a:pt x="207" y="105"/>
                  </a:lnTo>
                  <a:lnTo>
                    <a:pt x="206" y="105"/>
                  </a:lnTo>
                  <a:lnTo>
                    <a:pt x="204" y="105"/>
                  </a:lnTo>
                  <a:lnTo>
                    <a:pt x="201" y="105"/>
                  </a:lnTo>
                  <a:lnTo>
                    <a:pt x="197" y="105"/>
                  </a:lnTo>
                  <a:lnTo>
                    <a:pt x="196" y="103"/>
                  </a:lnTo>
                  <a:lnTo>
                    <a:pt x="197" y="101"/>
                  </a:lnTo>
                  <a:lnTo>
                    <a:pt x="197" y="99"/>
                  </a:lnTo>
                  <a:lnTo>
                    <a:pt x="196" y="96"/>
                  </a:lnTo>
                  <a:lnTo>
                    <a:pt x="195" y="96"/>
                  </a:lnTo>
                  <a:lnTo>
                    <a:pt x="193" y="96"/>
                  </a:lnTo>
                  <a:lnTo>
                    <a:pt x="190" y="93"/>
                  </a:lnTo>
                  <a:lnTo>
                    <a:pt x="187" y="91"/>
                  </a:lnTo>
                  <a:lnTo>
                    <a:pt x="186" y="89"/>
                  </a:lnTo>
                  <a:lnTo>
                    <a:pt x="186" y="88"/>
                  </a:lnTo>
                  <a:lnTo>
                    <a:pt x="186" y="87"/>
                  </a:lnTo>
                  <a:lnTo>
                    <a:pt x="187" y="85"/>
                  </a:lnTo>
                  <a:lnTo>
                    <a:pt x="190" y="82"/>
                  </a:lnTo>
                  <a:lnTo>
                    <a:pt x="191" y="79"/>
                  </a:lnTo>
                  <a:lnTo>
                    <a:pt x="191" y="77"/>
                  </a:lnTo>
                  <a:lnTo>
                    <a:pt x="191" y="76"/>
                  </a:lnTo>
                  <a:lnTo>
                    <a:pt x="188" y="74"/>
                  </a:lnTo>
                  <a:lnTo>
                    <a:pt x="186" y="72"/>
                  </a:lnTo>
                  <a:lnTo>
                    <a:pt x="186" y="71"/>
                  </a:lnTo>
                  <a:lnTo>
                    <a:pt x="186" y="69"/>
                  </a:lnTo>
                  <a:lnTo>
                    <a:pt x="186" y="66"/>
                  </a:lnTo>
                  <a:lnTo>
                    <a:pt x="188" y="64"/>
                  </a:lnTo>
                  <a:lnTo>
                    <a:pt x="193" y="63"/>
                  </a:lnTo>
                  <a:lnTo>
                    <a:pt x="194" y="60"/>
                  </a:lnTo>
                  <a:lnTo>
                    <a:pt x="194" y="58"/>
                  </a:lnTo>
                  <a:lnTo>
                    <a:pt x="193" y="58"/>
                  </a:lnTo>
                  <a:lnTo>
                    <a:pt x="190" y="58"/>
                  </a:lnTo>
                  <a:lnTo>
                    <a:pt x="184" y="57"/>
                  </a:lnTo>
                  <a:lnTo>
                    <a:pt x="184" y="57"/>
                  </a:lnTo>
                  <a:lnTo>
                    <a:pt x="183" y="55"/>
                  </a:lnTo>
                  <a:lnTo>
                    <a:pt x="183" y="54"/>
                  </a:lnTo>
                  <a:lnTo>
                    <a:pt x="184" y="53"/>
                  </a:lnTo>
                  <a:lnTo>
                    <a:pt x="186" y="51"/>
                  </a:lnTo>
                  <a:lnTo>
                    <a:pt x="185" y="49"/>
                  </a:lnTo>
                  <a:lnTo>
                    <a:pt x="184" y="47"/>
                  </a:lnTo>
                  <a:lnTo>
                    <a:pt x="180" y="46"/>
                  </a:lnTo>
                  <a:lnTo>
                    <a:pt x="180" y="44"/>
                  </a:lnTo>
                  <a:lnTo>
                    <a:pt x="180" y="42"/>
                  </a:lnTo>
                  <a:lnTo>
                    <a:pt x="181" y="39"/>
                  </a:lnTo>
                  <a:lnTo>
                    <a:pt x="182" y="38"/>
                  </a:lnTo>
                  <a:lnTo>
                    <a:pt x="185" y="33"/>
                  </a:lnTo>
                  <a:lnTo>
                    <a:pt x="188" y="32"/>
                  </a:lnTo>
                  <a:lnTo>
                    <a:pt x="192" y="30"/>
                  </a:lnTo>
                  <a:lnTo>
                    <a:pt x="195" y="29"/>
                  </a:lnTo>
                  <a:lnTo>
                    <a:pt x="202" y="30"/>
                  </a:lnTo>
                  <a:lnTo>
                    <a:pt x="205" y="31"/>
                  </a:lnTo>
                  <a:lnTo>
                    <a:pt x="211" y="32"/>
                  </a:lnTo>
                  <a:lnTo>
                    <a:pt x="216" y="33"/>
                  </a:lnTo>
                  <a:lnTo>
                    <a:pt x="222" y="34"/>
                  </a:lnTo>
                  <a:lnTo>
                    <a:pt x="224" y="34"/>
                  </a:lnTo>
                  <a:lnTo>
                    <a:pt x="227" y="35"/>
                  </a:lnTo>
                  <a:lnTo>
                    <a:pt x="232" y="37"/>
                  </a:lnTo>
                  <a:lnTo>
                    <a:pt x="237" y="39"/>
                  </a:lnTo>
                  <a:lnTo>
                    <a:pt x="240" y="39"/>
                  </a:lnTo>
                  <a:lnTo>
                    <a:pt x="245" y="37"/>
                  </a:lnTo>
                  <a:lnTo>
                    <a:pt x="248" y="35"/>
                  </a:lnTo>
                  <a:lnTo>
                    <a:pt x="251" y="33"/>
                  </a:lnTo>
                  <a:lnTo>
                    <a:pt x="255" y="33"/>
                  </a:lnTo>
                  <a:lnTo>
                    <a:pt x="264" y="29"/>
                  </a:lnTo>
                  <a:lnTo>
                    <a:pt x="266" y="30"/>
                  </a:lnTo>
                  <a:lnTo>
                    <a:pt x="269" y="30"/>
                  </a:lnTo>
                  <a:lnTo>
                    <a:pt x="272" y="28"/>
                  </a:lnTo>
                  <a:lnTo>
                    <a:pt x="274" y="25"/>
                  </a:lnTo>
                  <a:lnTo>
                    <a:pt x="274" y="25"/>
                  </a:lnTo>
                  <a:lnTo>
                    <a:pt x="275" y="24"/>
                  </a:lnTo>
                  <a:lnTo>
                    <a:pt x="278" y="22"/>
                  </a:lnTo>
                  <a:lnTo>
                    <a:pt x="282" y="20"/>
                  </a:lnTo>
                  <a:lnTo>
                    <a:pt x="283" y="17"/>
                  </a:lnTo>
                  <a:lnTo>
                    <a:pt x="283" y="15"/>
                  </a:lnTo>
                  <a:lnTo>
                    <a:pt x="287" y="13"/>
                  </a:lnTo>
                  <a:lnTo>
                    <a:pt x="291" y="11"/>
                  </a:lnTo>
                  <a:lnTo>
                    <a:pt x="295" y="8"/>
                  </a:lnTo>
                  <a:lnTo>
                    <a:pt x="300" y="5"/>
                  </a:lnTo>
                  <a:lnTo>
                    <a:pt x="303" y="3"/>
                  </a:lnTo>
                  <a:lnTo>
                    <a:pt x="307" y="0"/>
                  </a:lnTo>
                  <a:lnTo>
                    <a:pt x="307" y="1"/>
                  </a:lnTo>
                  <a:lnTo>
                    <a:pt x="308" y="2"/>
                  </a:lnTo>
                  <a:lnTo>
                    <a:pt x="310" y="2"/>
                  </a:lnTo>
                  <a:lnTo>
                    <a:pt x="312" y="1"/>
                  </a:lnTo>
                  <a:lnTo>
                    <a:pt x="314" y="1"/>
                  </a:lnTo>
                  <a:lnTo>
                    <a:pt x="314" y="1"/>
                  </a:lnTo>
                  <a:lnTo>
                    <a:pt x="314" y="2"/>
                  </a:lnTo>
                  <a:lnTo>
                    <a:pt x="314" y="8"/>
                  </a:lnTo>
                  <a:lnTo>
                    <a:pt x="314" y="10"/>
                  </a:lnTo>
                  <a:lnTo>
                    <a:pt x="316" y="14"/>
                  </a:lnTo>
                  <a:lnTo>
                    <a:pt x="318" y="22"/>
                  </a:lnTo>
                  <a:lnTo>
                    <a:pt x="321" y="28"/>
                  </a:lnTo>
                  <a:lnTo>
                    <a:pt x="323" y="33"/>
                  </a:lnTo>
                  <a:lnTo>
                    <a:pt x="324" y="35"/>
                  </a:lnTo>
                  <a:lnTo>
                    <a:pt x="330" y="37"/>
                  </a:lnTo>
                  <a:lnTo>
                    <a:pt x="335" y="38"/>
                  </a:lnTo>
                  <a:lnTo>
                    <a:pt x="338" y="41"/>
                  </a:lnTo>
                  <a:lnTo>
                    <a:pt x="341" y="43"/>
                  </a:lnTo>
                  <a:lnTo>
                    <a:pt x="343" y="45"/>
                  </a:lnTo>
                  <a:lnTo>
                    <a:pt x="345" y="47"/>
                  </a:lnTo>
                  <a:lnTo>
                    <a:pt x="345" y="48"/>
                  </a:lnTo>
                  <a:lnTo>
                    <a:pt x="345" y="49"/>
                  </a:lnTo>
                  <a:lnTo>
                    <a:pt x="343" y="51"/>
                  </a:lnTo>
                  <a:lnTo>
                    <a:pt x="337" y="55"/>
                  </a:lnTo>
                  <a:lnTo>
                    <a:pt x="337" y="56"/>
                  </a:lnTo>
                  <a:lnTo>
                    <a:pt x="337" y="58"/>
                  </a:lnTo>
                  <a:lnTo>
                    <a:pt x="338" y="63"/>
                  </a:lnTo>
                  <a:lnTo>
                    <a:pt x="338" y="66"/>
                  </a:lnTo>
                  <a:lnTo>
                    <a:pt x="338" y="71"/>
                  </a:lnTo>
                  <a:lnTo>
                    <a:pt x="339" y="77"/>
                  </a:lnTo>
                  <a:lnTo>
                    <a:pt x="341" y="80"/>
                  </a:lnTo>
                  <a:lnTo>
                    <a:pt x="343" y="82"/>
                  </a:lnTo>
                  <a:lnTo>
                    <a:pt x="343" y="83"/>
                  </a:lnTo>
                  <a:lnTo>
                    <a:pt x="346" y="85"/>
                  </a:lnTo>
                  <a:lnTo>
                    <a:pt x="348" y="87"/>
                  </a:lnTo>
                  <a:lnTo>
                    <a:pt x="349" y="88"/>
                  </a:lnTo>
                  <a:lnTo>
                    <a:pt x="349" y="89"/>
                  </a:lnTo>
                  <a:lnTo>
                    <a:pt x="349" y="92"/>
                  </a:lnTo>
                  <a:lnTo>
                    <a:pt x="348" y="94"/>
                  </a:lnTo>
                  <a:lnTo>
                    <a:pt x="349" y="95"/>
                  </a:lnTo>
                  <a:lnTo>
                    <a:pt x="350" y="96"/>
                  </a:lnTo>
                  <a:lnTo>
                    <a:pt x="352" y="98"/>
                  </a:lnTo>
                  <a:lnTo>
                    <a:pt x="352" y="101"/>
                  </a:lnTo>
                  <a:lnTo>
                    <a:pt x="352" y="104"/>
                  </a:lnTo>
                  <a:lnTo>
                    <a:pt x="353" y="105"/>
                  </a:lnTo>
                  <a:lnTo>
                    <a:pt x="353" y="107"/>
                  </a:lnTo>
                  <a:lnTo>
                    <a:pt x="352" y="113"/>
                  </a:lnTo>
                  <a:lnTo>
                    <a:pt x="353" y="115"/>
                  </a:lnTo>
                  <a:lnTo>
                    <a:pt x="351" y="115"/>
                  </a:lnTo>
                  <a:lnTo>
                    <a:pt x="349" y="116"/>
                  </a:lnTo>
                  <a:lnTo>
                    <a:pt x="348" y="119"/>
                  </a:lnTo>
                  <a:lnTo>
                    <a:pt x="345" y="120"/>
                  </a:lnTo>
                  <a:lnTo>
                    <a:pt x="343" y="120"/>
                  </a:lnTo>
                  <a:lnTo>
                    <a:pt x="340" y="118"/>
                  </a:lnTo>
                  <a:lnTo>
                    <a:pt x="338" y="116"/>
                  </a:lnTo>
                  <a:lnTo>
                    <a:pt x="337" y="115"/>
                  </a:lnTo>
                  <a:lnTo>
                    <a:pt x="337" y="113"/>
                  </a:lnTo>
                  <a:lnTo>
                    <a:pt x="336" y="111"/>
                  </a:lnTo>
                  <a:lnTo>
                    <a:pt x="334" y="112"/>
                  </a:lnTo>
                  <a:lnTo>
                    <a:pt x="330" y="112"/>
                  </a:lnTo>
                  <a:lnTo>
                    <a:pt x="327" y="113"/>
                  </a:lnTo>
                  <a:lnTo>
                    <a:pt x="326" y="113"/>
                  </a:lnTo>
                  <a:lnTo>
                    <a:pt x="326" y="114"/>
                  </a:lnTo>
                  <a:lnTo>
                    <a:pt x="327" y="116"/>
                  </a:lnTo>
                  <a:lnTo>
                    <a:pt x="327" y="119"/>
                  </a:lnTo>
                  <a:lnTo>
                    <a:pt x="328" y="123"/>
                  </a:lnTo>
                  <a:lnTo>
                    <a:pt x="329" y="125"/>
                  </a:lnTo>
                  <a:lnTo>
                    <a:pt x="329" y="126"/>
                  </a:lnTo>
                  <a:lnTo>
                    <a:pt x="335" y="133"/>
                  </a:lnTo>
                  <a:lnTo>
                    <a:pt x="337" y="134"/>
                  </a:lnTo>
                  <a:lnTo>
                    <a:pt x="337" y="135"/>
                  </a:lnTo>
                  <a:lnTo>
                    <a:pt x="336" y="138"/>
                  </a:lnTo>
                  <a:close/>
                  <a:moveTo>
                    <a:pt x="783" y="836"/>
                  </a:moveTo>
                  <a:lnTo>
                    <a:pt x="781" y="837"/>
                  </a:lnTo>
                  <a:lnTo>
                    <a:pt x="781" y="836"/>
                  </a:lnTo>
                  <a:lnTo>
                    <a:pt x="778" y="831"/>
                  </a:lnTo>
                  <a:lnTo>
                    <a:pt x="777" y="826"/>
                  </a:lnTo>
                  <a:lnTo>
                    <a:pt x="776" y="825"/>
                  </a:lnTo>
                  <a:lnTo>
                    <a:pt x="777" y="823"/>
                  </a:lnTo>
                  <a:lnTo>
                    <a:pt x="778" y="823"/>
                  </a:lnTo>
                  <a:lnTo>
                    <a:pt x="779" y="821"/>
                  </a:lnTo>
                  <a:lnTo>
                    <a:pt x="779" y="818"/>
                  </a:lnTo>
                  <a:lnTo>
                    <a:pt x="781" y="815"/>
                  </a:lnTo>
                  <a:lnTo>
                    <a:pt x="781" y="814"/>
                  </a:lnTo>
                  <a:lnTo>
                    <a:pt x="784" y="814"/>
                  </a:lnTo>
                  <a:lnTo>
                    <a:pt x="784" y="814"/>
                  </a:lnTo>
                  <a:lnTo>
                    <a:pt x="784" y="812"/>
                  </a:lnTo>
                  <a:lnTo>
                    <a:pt x="783" y="811"/>
                  </a:lnTo>
                  <a:lnTo>
                    <a:pt x="782" y="810"/>
                  </a:lnTo>
                  <a:lnTo>
                    <a:pt x="782" y="804"/>
                  </a:lnTo>
                  <a:lnTo>
                    <a:pt x="783" y="801"/>
                  </a:lnTo>
                  <a:lnTo>
                    <a:pt x="783" y="800"/>
                  </a:lnTo>
                  <a:lnTo>
                    <a:pt x="783" y="796"/>
                  </a:lnTo>
                  <a:lnTo>
                    <a:pt x="783" y="795"/>
                  </a:lnTo>
                  <a:lnTo>
                    <a:pt x="785" y="793"/>
                  </a:lnTo>
                  <a:lnTo>
                    <a:pt x="785" y="789"/>
                  </a:lnTo>
                  <a:lnTo>
                    <a:pt x="785" y="788"/>
                  </a:lnTo>
                  <a:lnTo>
                    <a:pt x="787" y="781"/>
                  </a:lnTo>
                  <a:lnTo>
                    <a:pt x="786" y="778"/>
                  </a:lnTo>
                  <a:lnTo>
                    <a:pt x="789" y="773"/>
                  </a:lnTo>
                  <a:lnTo>
                    <a:pt x="791" y="771"/>
                  </a:lnTo>
                  <a:lnTo>
                    <a:pt x="793" y="771"/>
                  </a:lnTo>
                  <a:lnTo>
                    <a:pt x="793" y="775"/>
                  </a:lnTo>
                  <a:lnTo>
                    <a:pt x="794" y="776"/>
                  </a:lnTo>
                  <a:lnTo>
                    <a:pt x="791" y="778"/>
                  </a:lnTo>
                  <a:lnTo>
                    <a:pt x="794" y="781"/>
                  </a:lnTo>
                  <a:lnTo>
                    <a:pt x="793" y="782"/>
                  </a:lnTo>
                  <a:lnTo>
                    <a:pt x="792" y="784"/>
                  </a:lnTo>
                  <a:lnTo>
                    <a:pt x="791" y="786"/>
                  </a:lnTo>
                  <a:lnTo>
                    <a:pt x="789" y="787"/>
                  </a:lnTo>
                  <a:lnTo>
                    <a:pt x="788" y="790"/>
                  </a:lnTo>
                  <a:lnTo>
                    <a:pt x="787" y="791"/>
                  </a:lnTo>
                  <a:lnTo>
                    <a:pt x="790" y="794"/>
                  </a:lnTo>
                  <a:lnTo>
                    <a:pt x="790" y="804"/>
                  </a:lnTo>
                  <a:lnTo>
                    <a:pt x="789" y="807"/>
                  </a:lnTo>
                  <a:lnTo>
                    <a:pt x="787" y="807"/>
                  </a:lnTo>
                  <a:lnTo>
                    <a:pt x="787" y="814"/>
                  </a:lnTo>
                  <a:lnTo>
                    <a:pt x="787" y="816"/>
                  </a:lnTo>
                  <a:lnTo>
                    <a:pt x="784" y="819"/>
                  </a:lnTo>
                  <a:lnTo>
                    <a:pt x="784" y="820"/>
                  </a:lnTo>
                  <a:lnTo>
                    <a:pt x="783" y="822"/>
                  </a:lnTo>
                  <a:lnTo>
                    <a:pt x="784" y="823"/>
                  </a:lnTo>
                  <a:lnTo>
                    <a:pt x="784" y="824"/>
                  </a:lnTo>
                  <a:lnTo>
                    <a:pt x="784" y="825"/>
                  </a:lnTo>
                  <a:lnTo>
                    <a:pt x="784" y="829"/>
                  </a:lnTo>
                  <a:lnTo>
                    <a:pt x="784" y="833"/>
                  </a:lnTo>
                  <a:lnTo>
                    <a:pt x="783" y="836"/>
                  </a:lnTo>
                  <a:close/>
                  <a:moveTo>
                    <a:pt x="782" y="794"/>
                  </a:moveTo>
                  <a:lnTo>
                    <a:pt x="781" y="795"/>
                  </a:lnTo>
                  <a:lnTo>
                    <a:pt x="781" y="791"/>
                  </a:lnTo>
                  <a:lnTo>
                    <a:pt x="781" y="790"/>
                  </a:lnTo>
                  <a:lnTo>
                    <a:pt x="782" y="790"/>
                  </a:lnTo>
                  <a:lnTo>
                    <a:pt x="783" y="790"/>
                  </a:lnTo>
                  <a:lnTo>
                    <a:pt x="782" y="794"/>
                  </a:lnTo>
                  <a:close/>
                  <a:moveTo>
                    <a:pt x="791" y="820"/>
                  </a:moveTo>
                  <a:lnTo>
                    <a:pt x="793" y="824"/>
                  </a:lnTo>
                  <a:lnTo>
                    <a:pt x="790" y="823"/>
                  </a:lnTo>
                  <a:lnTo>
                    <a:pt x="790" y="822"/>
                  </a:lnTo>
                  <a:lnTo>
                    <a:pt x="791" y="820"/>
                  </a:lnTo>
                  <a:close/>
                  <a:moveTo>
                    <a:pt x="781" y="841"/>
                  </a:moveTo>
                  <a:lnTo>
                    <a:pt x="779" y="842"/>
                  </a:lnTo>
                  <a:lnTo>
                    <a:pt x="778" y="841"/>
                  </a:lnTo>
                  <a:lnTo>
                    <a:pt x="779" y="840"/>
                  </a:lnTo>
                  <a:lnTo>
                    <a:pt x="779" y="837"/>
                  </a:lnTo>
                  <a:lnTo>
                    <a:pt x="781" y="839"/>
                  </a:lnTo>
                  <a:lnTo>
                    <a:pt x="781" y="841"/>
                  </a:lnTo>
                  <a:close/>
                  <a:moveTo>
                    <a:pt x="147" y="847"/>
                  </a:moveTo>
                  <a:lnTo>
                    <a:pt x="147" y="847"/>
                  </a:lnTo>
                  <a:lnTo>
                    <a:pt x="147" y="847"/>
                  </a:lnTo>
                  <a:lnTo>
                    <a:pt x="147" y="846"/>
                  </a:lnTo>
                  <a:lnTo>
                    <a:pt x="148" y="845"/>
                  </a:lnTo>
                  <a:lnTo>
                    <a:pt x="148" y="845"/>
                  </a:lnTo>
                  <a:lnTo>
                    <a:pt x="148" y="846"/>
                  </a:lnTo>
                  <a:lnTo>
                    <a:pt x="147" y="847"/>
                  </a:lnTo>
                  <a:close/>
                  <a:moveTo>
                    <a:pt x="775" y="868"/>
                  </a:moveTo>
                  <a:lnTo>
                    <a:pt x="774" y="869"/>
                  </a:lnTo>
                  <a:lnTo>
                    <a:pt x="771" y="868"/>
                  </a:lnTo>
                  <a:lnTo>
                    <a:pt x="772" y="865"/>
                  </a:lnTo>
                  <a:lnTo>
                    <a:pt x="770" y="862"/>
                  </a:lnTo>
                  <a:lnTo>
                    <a:pt x="771" y="860"/>
                  </a:lnTo>
                  <a:lnTo>
                    <a:pt x="773" y="858"/>
                  </a:lnTo>
                  <a:lnTo>
                    <a:pt x="775" y="857"/>
                  </a:lnTo>
                  <a:lnTo>
                    <a:pt x="777" y="860"/>
                  </a:lnTo>
                  <a:lnTo>
                    <a:pt x="778" y="863"/>
                  </a:lnTo>
                  <a:lnTo>
                    <a:pt x="775" y="868"/>
                  </a:lnTo>
                  <a:close/>
                  <a:moveTo>
                    <a:pt x="784" y="913"/>
                  </a:moveTo>
                  <a:lnTo>
                    <a:pt x="783" y="914"/>
                  </a:lnTo>
                  <a:lnTo>
                    <a:pt x="782" y="913"/>
                  </a:lnTo>
                  <a:lnTo>
                    <a:pt x="782" y="911"/>
                  </a:lnTo>
                  <a:lnTo>
                    <a:pt x="783" y="910"/>
                  </a:lnTo>
                  <a:lnTo>
                    <a:pt x="784" y="910"/>
                  </a:lnTo>
                  <a:lnTo>
                    <a:pt x="784" y="910"/>
                  </a:lnTo>
                  <a:lnTo>
                    <a:pt x="785" y="912"/>
                  </a:lnTo>
                  <a:lnTo>
                    <a:pt x="784" y="913"/>
                  </a:lnTo>
                  <a:close/>
                  <a:moveTo>
                    <a:pt x="795" y="942"/>
                  </a:moveTo>
                  <a:lnTo>
                    <a:pt x="796" y="943"/>
                  </a:lnTo>
                  <a:lnTo>
                    <a:pt x="795" y="943"/>
                  </a:lnTo>
                  <a:lnTo>
                    <a:pt x="793" y="941"/>
                  </a:lnTo>
                  <a:lnTo>
                    <a:pt x="794" y="939"/>
                  </a:lnTo>
                  <a:lnTo>
                    <a:pt x="794" y="939"/>
                  </a:lnTo>
                  <a:lnTo>
                    <a:pt x="795" y="942"/>
                  </a:lnTo>
                  <a:close/>
                  <a:moveTo>
                    <a:pt x="156" y="941"/>
                  </a:moveTo>
                  <a:lnTo>
                    <a:pt x="156" y="941"/>
                  </a:lnTo>
                  <a:lnTo>
                    <a:pt x="156" y="942"/>
                  </a:lnTo>
                  <a:lnTo>
                    <a:pt x="155" y="942"/>
                  </a:lnTo>
                  <a:lnTo>
                    <a:pt x="155" y="941"/>
                  </a:lnTo>
                  <a:lnTo>
                    <a:pt x="155" y="941"/>
                  </a:lnTo>
                  <a:lnTo>
                    <a:pt x="156" y="941"/>
                  </a:lnTo>
                  <a:lnTo>
                    <a:pt x="156" y="941"/>
                  </a:lnTo>
                  <a:lnTo>
                    <a:pt x="157" y="940"/>
                  </a:lnTo>
                  <a:lnTo>
                    <a:pt x="157" y="939"/>
                  </a:lnTo>
                  <a:lnTo>
                    <a:pt x="157" y="940"/>
                  </a:lnTo>
                  <a:lnTo>
                    <a:pt x="157" y="941"/>
                  </a:lnTo>
                  <a:lnTo>
                    <a:pt x="156" y="941"/>
                  </a:lnTo>
                  <a:close/>
                  <a:moveTo>
                    <a:pt x="808" y="948"/>
                  </a:moveTo>
                  <a:lnTo>
                    <a:pt x="806" y="949"/>
                  </a:lnTo>
                  <a:lnTo>
                    <a:pt x="806" y="949"/>
                  </a:lnTo>
                  <a:lnTo>
                    <a:pt x="806" y="948"/>
                  </a:lnTo>
                  <a:lnTo>
                    <a:pt x="806" y="948"/>
                  </a:lnTo>
                  <a:lnTo>
                    <a:pt x="806" y="946"/>
                  </a:lnTo>
                  <a:lnTo>
                    <a:pt x="806" y="944"/>
                  </a:lnTo>
                  <a:lnTo>
                    <a:pt x="807" y="943"/>
                  </a:lnTo>
                  <a:lnTo>
                    <a:pt x="808" y="943"/>
                  </a:lnTo>
                  <a:lnTo>
                    <a:pt x="807" y="945"/>
                  </a:lnTo>
                  <a:lnTo>
                    <a:pt x="808" y="948"/>
                  </a:lnTo>
                  <a:close/>
                  <a:moveTo>
                    <a:pt x="805" y="954"/>
                  </a:moveTo>
                  <a:lnTo>
                    <a:pt x="802" y="954"/>
                  </a:lnTo>
                  <a:lnTo>
                    <a:pt x="802" y="952"/>
                  </a:lnTo>
                  <a:lnTo>
                    <a:pt x="801" y="951"/>
                  </a:lnTo>
                  <a:lnTo>
                    <a:pt x="801" y="949"/>
                  </a:lnTo>
                  <a:lnTo>
                    <a:pt x="802" y="949"/>
                  </a:lnTo>
                  <a:lnTo>
                    <a:pt x="805" y="952"/>
                  </a:lnTo>
                  <a:lnTo>
                    <a:pt x="805" y="953"/>
                  </a:lnTo>
                  <a:lnTo>
                    <a:pt x="805" y="954"/>
                  </a:lnTo>
                  <a:close/>
                  <a:moveTo>
                    <a:pt x="814" y="970"/>
                  </a:moveTo>
                  <a:lnTo>
                    <a:pt x="811" y="973"/>
                  </a:lnTo>
                  <a:lnTo>
                    <a:pt x="810" y="971"/>
                  </a:lnTo>
                  <a:lnTo>
                    <a:pt x="811" y="970"/>
                  </a:lnTo>
                  <a:lnTo>
                    <a:pt x="812" y="970"/>
                  </a:lnTo>
                  <a:lnTo>
                    <a:pt x="813" y="969"/>
                  </a:lnTo>
                  <a:lnTo>
                    <a:pt x="814" y="970"/>
                  </a:lnTo>
                  <a:close/>
                  <a:moveTo>
                    <a:pt x="819" y="987"/>
                  </a:moveTo>
                  <a:lnTo>
                    <a:pt x="817" y="990"/>
                  </a:lnTo>
                  <a:lnTo>
                    <a:pt x="814" y="982"/>
                  </a:lnTo>
                  <a:lnTo>
                    <a:pt x="812" y="981"/>
                  </a:lnTo>
                  <a:lnTo>
                    <a:pt x="812" y="978"/>
                  </a:lnTo>
                  <a:lnTo>
                    <a:pt x="813" y="976"/>
                  </a:lnTo>
                  <a:lnTo>
                    <a:pt x="817" y="974"/>
                  </a:lnTo>
                  <a:lnTo>
                    <a:pt x="819" y="975"/>
                  </a:lnTo>
                  <a:lnTo>
                    <a:pt x="820" y="983"/>
                  </a:lnTo>
                  <a:lnTo>
                    <a:pt x="819" y="9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3" name="Freeform 443">
              <a:extLst>
                <a:ext uri="{FF2B5EF4-FFF2-40B4-BE49-F238E27FC236}">
                  <a16:creationId xmlns="" xmlns:a16="http://schemas.microsoft.com/office/drawing/2014/main" id="{E21235E3-8F45-6FCD-A0C8-805B5C56BCE2}"/>
                </a:ext>
              </a:extLst>
            </p:cNvPr>
            <p:cNvSpPr>
              <a:spLocks noChangeArrowheads="1"/>
            </p:cNvSpPr>
            <p:nvPr/>
          </p:nvSpPr>
          <p:spPr bwMode="auto">
            <a:xfrm>
              <a:off x="11886590" y="9358311"/>
              <a:ext cx="21981" cy="82430"/>
            </a:xfrm>
            <a:custGeom>
              <a:avLst/>
              <a:gdLst>
                <a:gd name="T0" fmla="*/ 7 w 19"/>
                <a:gd name="T1" fmla="*/ 65 h 67"/>
                <a:gd name="T2" fmla="*/ 5 w 19"/>
                <a:gd name="T3" fmla="*/ 66 h 67"/>
                <a:gd name="T4" fmla="*/ 5 w 19"/>
                <a:gd name="T5" fmla="*/ 65 h 67"/>
                <a:gd name="T6" fmla="*/ 2 w 19"/>
                <a:gd name="T7" fmla="*/ 60 h 67"/>
                <a:gd name="T8" fmla="*/ 1 w 19"/>
                <a:gd name="T9" fmla="*/ 55 h 67"/>
                <a:gd name="T10" fmla="*/ 0 w 19"/>
                <a:gd name="T11" fmla="*/ 54 h 67"/>
                <a:gd name="T12" fmla="*/ 1 w 19"/>
                <a:gd name="T13" fmla="*/ 52 h 67"/>
                <a:gd name="T14" fmla="*/ 2 w 19"/>
                <a:gd name="T15" fmla="*/ 52 h 67"/>
                <a:gd name="T16" fmla="*/ 3 w 19"/>
                <a:gd name="T17" fmla="*/ 50 h 67"/>
                <a:gd name="T18" fmla="*/ 3 w 19"/>
                <a:gd name="T19" fmla="*/ 47 h 67"/>
                <a:gd name="T20" fmla="*/ 5 w 19"/>
                <a:gd name="T21" fmla="*/ 44 h 67"/>
                <a:gd name="T22" fmla="*/ 5 w 19"/>
                <a:gd name="T23" fmla="*/ 43 h 67"/>
                <a:gd name="T24" fmla="*/ 8 w 19"/>
                <a:gd name="T25" fmla="*/ 43 h 67"/>
                <a:gd name="T26" fmla="*/ 8 w 19"/>
                <a:gd name="T27" fmla="*/ 43 h 67"/>
                <a:gd name="T28" fmla="*/ 8 w 19"/>
                <a:gd name="T29" fmla="*/ 41 h 67"/>
                <a:gd name="T30" fmla="*/ 7 w 19"/>
                <a:gd name="T31" fmla="*/ 40 h 67"/>
                <a:gd name="T32" fmla="*/ 6 w 19"/>
                <a:gd name="T33" fmla="*/ 39 h 67"/>
                <a:gd name="T34" fmla="*/ 6 w 19"/>
                <a:gd name="T35" fmla="*/ 33 h 67"/>
                <a:gd name="T36" fmla="*/ 7 w 19"/>
                <a:gd name="T37" fmla="*/ 30 h 67"/>
                <a:gd name="T38" fmla="*/ 7 w 19"/>
                <a:gd name="T39" fmla="*/ 29 h 67"/>
                <a:gd name="T40" fmla="*/ 7 w 19"/>
                <a:gd name="T41" fmla="*/ 25 h 67"/>
                <a:gd name="T42" fmla="*/ 7 w 19"/>
                <a:gd name="T43" fmla="*/ 24 h 67"/>
                <a:gd name="T44" fmla="*/ 9 w 19"/>
                <a:gd name="T45" fmla="*/ 22 h 67"/>
                <a:gd name="T46" fmla="*/ 9 w 19"/>
                <a:gd name="T47" fmla="*/ 18 h 67"/>
                <a:gd name="T48" fmla="*/ 9 w 19"/>
                <a:gd name="T49" fmla="*/ 17 h 67"/>
                <a:gd name="T50" fmla="*/ 11 w 19"/>
                <a:gd name="T51" fmla="*/ 10 h 67"/>
                <a:gd name="T52" fmla="*/ 10 w 19"/>
                <a:gd name="T53" fmla="*/ 7 h 67"/>
                <a:gd name="T54" fmla="*/ 13 w 19"/>
                <a:gd name="T55" fmla="*/ 2 h 67"/>
                <a:gd name="T56" fmla="*/ 15 w 19"/>
                <a:gd name="T57" fmla="*/ 0 h 67"/>
                <a:gd name="T58" fmla="*/ 17 w 19"/>
                <a:gd name="T59" fmla="*/ 0 h 67"/>
                <a:gd name="T60" fmla="*/ 17 w 19"/>
                <a:gd name="T61" fmla="*/ 4 h 67"/>
                <a:gd name="T62" fmla="*/ 18 w 19"/>
                <a:gd name="T63" fmla="*/ 5 h 67"/>
                <a:gd name="T64" fmla="*/ 15 w 19"/>
                <a:gd name="T65" fmla="*/ 7 h 67"/>
                <a:gd name="T66" fmla="*/ 18 w 19"/>
                <a:gd name="T67" fmla="*/ 10 h 67"/>
                <a:gd name="T68" fmla="*/ 17 w 19"/>
                <a:gd name="T69" fmla="*/ 11 h 67"/>
                <a:gd name="T70" fmla="*/ 16 w 19"/>
                <a:gd name="T71" fmla="*/ 13 h 67"/>
                <a:gd name="T72" fmla="*/ 15 w 19"/>
                <a:gd name="T73" fmla="*/ 15 h 67"/>
                <a:gd name="T74" fmla="*/ 13 w 19"/>
                <a:gd name="T75" fmla="*/ 16 h 67"/>
                <a:gd name="T76" fmla="*/ 12 w 19"/>
                <a:gd name="T77" fmla="*/ 19 h 67"/>
                <a:gd name="T78" fmla="*/ 11 w 19"/>
                <a:gd name="T79" fmla="*/ 20 h 67"/>
                <a:gd name="T80" fmla="*/ 14 w 19"/>
                <a:gd name="T81" fmla="*/ 23 h 67"/>
                <a:gd name="T82" fmla="*/ 14 w 19"/>
                <a:gd name="T83" fmla="*/ 33 h 67"/>
                <a:gd name="T84" fmla="*/ 13 w 19"/>
                <a:gd name="T85" fmla="*/ 36 h 67"/>
                <a:gd name="T86" fmla="*/ 11 w 19"/>
                <a:gd name="T87" fmla="*/ 36 h 67"/>
                <a:gd name="T88" fmla="*/ 11 w 19"/>
                <a:gd name="T89" fmla="*/ 43 h 67"/>
                <a:gd name="T90" fmla="*/ 11 w 19"/>
                <a:gd name="T91" fmla="*/ 45 h 67"/>
                <a:gd name="T92" fmla="*/ 8 w 19"/>
                <a:gd name="T93" fmla="*/ 48 h 67"/>
                <a:gd name="T94" fmla="*/ 8 w 19"/>
                <a:gd name="T95" fmla="*/ 49 h 67"/>
                <a:gd name="T96" fmla="*/ 7 w 19"/>
                <a:gd name="T97" fmla="*/ 51 h 67"/>
                <a:gd name="T98" fmla="*/ 8 w 19"/>
                <a:gd name="T99" fmla="*/ 52 h 67"/>
                <a:gd name="T100" fmla="*/ 8 w 19"/>
                <a:gd name="T101" fmla="*/ 53 h 67"/>
                <a:gd name="T102" fmla="*/ 8 w 19"/>
                <a:gd name="T103" fmla="*/ 54 h 67"/>
                <a:gd name="T104" fmla="*/ 8 w 19"/>
                <a:gd name="T105" fmla="*/ 58 h 67"/>
                <a:gd name="T106" fmla="*/ 8 w 19"/>
                <a:gd name="T107" fmla="*/ 62 h 67"/>
                <a:gd name="T108" fmla="*/ 7 w 19"/>
                <a:gd name="T10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67">
                  <a:moveTo>
                    <a:pt x="7" y="65"/>
                  </a:moveTo>
                  <a:lnTo>
                    <a:pt x="5" y="66"/>
                  </a:lnTo>
                  <a:lnTo>
                    <a:pt x="5" y="65"/>
                  </a:lnTo>
                  <a:lnTo>
                    <a:pt x="2" y="60"/>
                  </a:lnTo>
                  <a:lnTo>
                    <a:pt x="1" y="55"/>
                  </a:lnTo>
                  <a:lnTo>
                    <a:pt x="0" y="54"/>
                  </a:lnTo>
                  <a:lnTo>
                    <a:pt x="1" y="52"/>
                  </a:lnTo>
                  <a:lnTo>
                    <a:pt x="2" y="52"/>
                  </a:lnTo>
                  <a:lnTo>
                    <a:pt x="3" y="50"/>
                  </a:lnTo>
                  <a:lnTo>
                    <a:pt x="3" y="47"/>
                  </a:lnTo>
                  <a:lnTo>
                    <a:pt x="5" y="44"/>
                  </a:lnTo>
                  <a:lnTo>
                    <a:pt x="5" y="43"/>
                  </a:lnTo>
                  <a:lnTo>
                    <a:pt x="8" y="43"/>
                  </a:lnTo>
                  <a:lnTo>
                    <a:pt x="8" y="43"/>
                  </a:lnTo>
                  <a:lnTo>
                    <a:pt x="8" y="41"/>
                  </a:lnTo>
                  <a:lnTo>
                    <a:pt x="7" y="40"/>
                  </a:lnTo>
                  <a:lnTo>
                    <a:pt x="6" y="39"/>
                  </a:lnTo>
                  <a:lnTo>
                    <a:pt x="6" y="33"/>
                  </a:lnTo>
                  <a:lnTo>
                    <a:pt x="7" y="30"/>
                  </a:lnTo>
                  <a:lnTo>
                    <a:pt x="7" y="29"/>
                  </a:lnTo>
                  <a:lnTo>
                    <a:pt x="7" y="25"/>
                  </a:lnTo>
                  <a:lnTo>
                    <a:pt x="7" y="24"/>
                  </a:lnTo>
                  <a:lnTo>
                    <a:pt x="9" y="22"/>
                  </a:lnTo>
                  <a:lnTo>
                    <a:pt x="9" y="18"/>
                  </a:lnTo>
                  <a:lnTo>
                    <a:pt x="9" y="17"/>
                  </a:lnTo>
                  <a:lnTo>
                    <a:pt x="11" y="10"/>
                  </a:lnTo>
                  <a:lnTo>
                    <a:pt x="10" y="7"/>
                  </a:lnTo>
                  <a:lnTo>
                    <a:pt x="13" y="2"/>
                  </a:lnTo>
                  <a:lnTo>
                    <a:pt x="15" y="0"/>
                  </a:lnTo>
                  <a:lnTo>
                    <a:pt x="17" y="0"/>
                  </a:lnTo>
                  <a:lnTo>
                    <a:pt x="17" y="4"/>
                  </a:lnTo>
                  <a:lnTo>
                    <a:pt x="18" y="5"/>
                  </a:lnTo>
                  <a:lnTo>
                    <a:pt x="15" y="7"/>
                  </a:lnTo>
                  <a:lnTo>
                    <a:pt x="18" y="10"/>
                  </a:lnTo>
                  <a:lnTo>
                    <a:pt x="17" y="11"/>
                  </a:lnTo>
                  <a:lnTo>
                    <a:pt x="16" y="13"/>
                  </a:lnTo>
                  <a:lnTo>
                    <a:pt x="15" y="15"/>
                  </a:lnTo>
                  <a:lnTo>
                    <a:pt x="13" y="16"/>
                  </a:lnTo>
                  <a:lnTo>
                    <a:pt x="12" y="19"/>
                  </a:lnTo>
                  <a:lnTo>
                    <a:pt x="11" y="20"/>
                  </a:lnTo>
                  <a:lnTo>
                    <a:pt x="14" y="23"/>
                  </a:lnTo>
                  <a:lnTo>
                    <a:pt x="14" y="33"/>
                  </a:lnTo>
                  <a:lnTo>
                    <a:pt x="13" y="36"/>
                  </a:lnTo>
                  <a:lnTo>
                    <a:pt x="11" y="36"/>
                  </a:lnTo>
                  <a:lnTo>
                    <a:pt x="11" y="43"/>
                  </a:lnTo>
                  <a:lnTo>
                    <a:pt x="11" y="45"/>
                  </a:lnTo>
                  <a:lnTo>
                    <a:pt x="8" y="48"/>
                  </a:lnTo>
                  <a:lnTo>
                    <a:pt x="8" y="49"/>
                  </a:lnTo>
                  <a:lnTo>
                    <a:pt x="7" y="51"/>
                  </a:lnTo>
                  <a:lnTo>
                    <a:pt x="8" y="52"/>
                  </a:lnTo>
                  <a:lnTo>
                    <a:pt x="8" y="53"/>
                  </a:lnTo>
                  <a:lnTo>
                    <a:pt x="8" y="54"/>
                  </a:lnTo>
                  <a:lnTo>
                    <a:pt x="8" y="58"/>
                  </a:lnTo>
                  <a:lnTo>
                    <a:pt x="8" y="62"/>
                  </a:lnTo>
                  <a:lnTo>
                    <a:pt x="7" y="6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4" name="Freeform 444">
              <a:extLst>
                <a:ext uri="{FF2B5EF4-FFF2-40B4-BE49-F238E27FC236}">
                  <a16:creationId xmlns="" xmlns:a16="http://schemas.microsoft.com/office/drawing/2014/main" id="{ED98EA2B-FF45-0B89-1650-B983B30A7681}"/>
                </a:ext>
              </a:extLst>
            </p:cNvPr>
            <p:cNvSpPr>
              <a:spLocks noChangeArrowheads="1"/>
            </p:cNvSpPr>
            <p:nvPr/>
          </p:nvSpPr>
          <p:spPr bwMode="auto">
            <a:xfrm>
              <a:off x="11892084" y="9380292"/>
              <a:ext cx="5497" cy="5497"/>
            </a:xfrm>
            <a:custGeom>
              <a:avLst/>
              <a:gdLst>
                <a:gd name="T0" fmla="*/ 1 w 3"/>
                <a:gd name="T1" fmla="*/ 4 h 6"/>
                <a:gd name="T2" fmla="*/ 0 w 3"/>
                <a:gd name="T3" fmla="*/ 5 h 6"/>
                <a:gd name="T4" fmla="*/ 0 w 3"/>
                <a:gd name="T5" fmla="*/ 1 h 6"/>
                <a:gd name="T6" fmla="*/ 0 w 3"/>
                <a:gd name="T7" fmla="*/ 0 h 6"/>
                <a:gd name="T8" fmla="*/ 1 w 3"/>
                <a:gd name="T9" fmla="*/ 0 h 6"/>
                <a:gd name="T10" fmla="*/ 2 w 3"/>
                <a:gd name="T11" fmla="*/ 0 h 6"/>
                <a:gd name="T12" fmla="*/ 1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4"/>
                  </a:moveTo>
                  <a:lnTo>
                    <a:pt x="0" y="5"/>
                  </a:lnTo>
                  <a:lnTo>
                    <a:pt x="0" y="1"/>
                  </a:lnTo>
                  <a:lnTo>
                    <a:pt x="0" y="0"/>
                  </a:lnTo>
                  <a:lnTo>
                    <a:pt x="1" y="0"/>
                  </a:lnTo>
                  <a:lnTo>
                    <a:pt x="2"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5" name="Freeform 445">
              <a:extLst>
                <a:ext uri="{FF2B5EF4-FFF2-40B4-BE49-F238E27FC236}">
                  <a16:creationId xmlns="" xmlns:a16="http://schemas.microsoft.com/office/drawing/2014/main" id="{6096367B-132E-F9A1-18D8-DBF340ABC635}"/>
                </a:ext>
              </a:extLst>
            </p:cNvPr>
            <p:cNvSpPr>
              <a:spLocks noChangeArrowheads="1"/>
            </p:cNvSpPr>
            <p:nvPr/>
          </p:nvSpPr>
          <p:spPr bwMode="auto">
            <a:xfrm>
              <a:off x="11903074" y="9418760"/>
              <a:ext cx="5497" cy="5493"/>
            </a:xfrm>
            <a:custGeom>
              <a:avLst/>
              <a:gdLst>
                <a:gd name="T0" fmla="*/ 1 w 4"/>
                <a:gd name="T1" fmla="*/ 0 h 5"/>
                <a:gd name="T2" fmla="*/ 3 w 4"/>
                <a:gd name="T3" fmla="*/ 4 h 5"/>
                <a:gd name="T4" fmla="*/ 0 w 4"/>
                <a:gd name="T5" fmla="*/ 3 h 5"/>
                <a:gd name="T6" fmla="*/ 0 w 4"/>
                <a:gd name="T7" fmla="*/ 2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0" y="3"/>
                  </a:lnTo>
                  <a:lnTo>
                    <a:pt x="0" y="2"/>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6" name="Freeform 446">
              <a:extLst>
                <a:ext uri="{FF2B5EF4-FFF2-40B4-BE49-F238E27FC236}">
                  <a16:creationId xmlns="" xmlns:a16="http://schemas.microsoft.com/office/drawing/2014/main" id="{97F4DC47-9E16-77A5-E1FF-6F50D4BB7B1B}"/>
                </a:ext>
              </a:extLst>
            </p:cNvPr>
            <p:cNvSpPr>
              <a:spLocks noChangeArrowheads="1"/>
            </p:cNvSpPr>
            <p:nvPr/>
          </p:nvSpPr>
          <p:spPr bwMode="auto">
            <a:xfrm>
              <a:off x="11886590" y="9440740"/>
              <a:ext cx="5493" cy="5493"/>
            </a:xfrm>
            <a:custGeom>
              <a:avLst/>
              <a:gdLst>
                <a:gd name="T0" fmla="*/ 3 w 4"/>
                <a:gd name="T1" fmla="*/ 4 h 6"/>
                <a:gd name="T2" fmla="*/ 1 w 4"/>
                <a:gd name="T3" fmla="*/ 5 h 6"/>
                <a:gd name="T4" fmla="*/ 0 w 4"/>
                <a:gd name="T5" fmla="*/ 4 h 6"/>
                <a:gd name="T6" fmla="*/ 1 w 4"/>
                <a:gd name="T7" fmla="*/ 3 h 6"/>
                <a:gd name="T8" fmla="*/ 1 w 4"/>
                <a:gd name="T9" fmla="*/ 0 h 6"/>
                <a:gd name="T10" fmla="*/ 3 w 4"/>
                <a:gd name="T11" fmla="*/ 2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lnTo>
                    <a:pt x="1" y="5"/>
                  </a:lnTo>
                  <a:lnTo>
                    <a:pt x="0" y="4"/>
                  </a:lnTo>
                  <a:lnTo>
                    <a:pt x="1" y="3"/>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7" name="Freeform 447">
              <a:extLst>
                <a:ext uri="{FF2B5EF4-FFF2-40B4-BE49-F238E27FC236}">
                  <a16:creationId xmlns="" xmlns:a16="http://schemas.microsoft.com/office/drawing/2014/main" id="{6F73DA45-7BA7-9123-8FD5-48AA355A29FF}"/>
                </a:ext>
              </a:extLst>
            </p:cNvPr>
            <p:cNvSpPr>
              <a:spLocks noChangeArrowheads="1"/>
            </p:cNvSpPr>
            <p:nvPr/>
          </p:nvSpPr>
          <p:spPr bwMode="auto">
            <a:xfrm>
              <a:off x="11100776" y="9451731"/>
              <a:ext cx="5497" cy="5493"/>
            </a:xfrm>
            <a:custGeom>
              <a:avLst/>
              <a:gdLst>
                <a:gd name="T0" fmla="*/ 0 w 2"/>
                <a:gd name="T1" fmla="*/ 2 h 3"/>
                <a:gd name="T2" fmla="*/ 0 w 2"/>
                <a:gd name="T3" fmla="*/ 2 h 3"/>
                <a:gd name="T4" fmla="*/ 0 w 2"/>
                <a:gd name="T5" fmla="*/ 2 h 3"/>
                <a:gd name="T6" fmla="*/ 0 w 2"/>
                <a:gd name="T7" fmla="*/ 1 h 3"/>
                <a:gd name="T8" fmla="*/ 1 w 2"/>
                <a:gd name="T9" fmla="*/ 0 h 3"/>
                <a:gd name="T10" fmla="*/ 1 w 2"/>
                <a:gd name="T11" fmla="*/ 0 h 3"/>
                <a:gd name="T12" fmla="*/ 1 w 2"/>
                <a:gd name="T13" fmla="*/ 1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0" y="2"/>
                  </a:lnTo>
                  <a:lnTo>
                    <a:pt x="0" y="1"/>
                  </a:lnTo>
                  <a:lnTo>
                    <a:pt x="1" y="0"/>
                  </a:lnTo>
                  <a:lnTo>
                    <a:pt x="1"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8" name="Freeform 448">
              <a:extLst>
                <a:ext uri="{FF2B5EF4-FFF2-40B4-BE49-F238E27FC236}">
                  <a16:creationId xmlns="" xmlns:a16="http://schemas.microsoft.com/office/drawing/2014/main" id="{F5E0E80C-8B6F-6BBA-CE0A-50BCA60B4578}"/>
                </a:ext>
              </a:extLst>
            </p:cNvPr>
            <p:cNvSpPr>
              <a:spLocks noChangeArrowheads="1"/>
            </p:cNvSpPr>
            <p:nvPr/>
          </p:nvSpPr>
          <p:spPr bwMode="auto">
            <a:xfrm>
              <a:off x="11881093" y="9468215"/>
              <a:ext cx="10990" cy="16487"/>
            </a:xfrm>
            <a:custGeom>
              <a:avLst/>
              <a:gdLst>
                <a:gd name="T0" fmla="*/ 5 w 9"/>
                <a:gd name="T1" fmla="*/ 11 h 13"/>
                <a:gd name="T2" fmla="*/ 4 w 9"/>
                <a:gd name="T3" fmla="*/ 12 h 13"/>
                <a:gd name="T4" fmla="*/ 1 w 9"/>
                <a:gd name="T5" fmla="*/ 11 h 13"/>
                <a:gd name="T6" fmla="*/ 2 w 9"/>
                <a:gd name="T7" fmla="*/ 8 h 13"/>
                <a:gd name="T8" fmla="*/ 0 w 9"/>
                <a:gd name="T9" fmla="*/ 5 h 13"/>
                <a:gd name="T10" fmla="*/ 1 w 9"/>
                <a:gd name="T11" fmla="*/ 3 h 13"/>
                <a:gd name="T12" fmla="*/ 3 w 9"/>
                <a:gd name="T13" fmla="*/ 1 h 13"/>
                <a:gd name="T14" fmla="*/ 5 w 9"/>
                <a:gd name="T15" fmla="*/ 0 h 13"/>
                <a:gd name="T16" fmla="*/ 7 w 9"/>
                <a:gd name="T17" fmla="*/ 3 h 13"/>
                <a:gd name="T18" fmla="*/ 8 w 9"/>
                <a:gd name="T19" fmla="*/ 6 h 13"/>
                <a:gd name="T20" fmla="*/ 5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5" y="11"/>
                  </a:moveTo>
                  <a:lnTo>
                    <a:pt x="4" y="12"/>
                  </a:lnTo>
                  <a:lnTo>
                    <a:pt x="1" y="11"/>
                  </a:lnTo>
                  <a:lnTo>
                    <a:pt x="2" y="8"/>
                  </a:lnTo>
                  <a:lnTo>
                    <a:pt x="0" y="5"/>
                  </a:lnTo>
                  <a:lnTo>
                    <a:pt x="1" y="3"/>
                  </a:lnTo>
                  <a:lnTo>
                    <a:pt x="3" y="1"/>
                  </a:lnTo>
                  <a:lnTo>
                    <a:pt x="5" y="0"/>
                  </a:lnTo>
                  <a:lnTo>
                    <a:pt x="7" y="3"/>
                  </a:lnTo>
                  <a:lnTo>
                    <a:pt x="8" y="6"/>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9" name="Freeform 449">
              <a:extLst>
                <a:ext uri="{FF2B5EF4-FFF2-40B4-BE49-F238E27FC236}">
                  <a16:creationId xmlns="" xmlns:a16="http://schemas.microsoft.com/office/drawing/2014/main" id="{EAED7EB5-F421-6899-B3D9-15B3950EDC7D}"/>
                </a:ext>
              </a:extLst>
            </p:cNvPr>
            <p:cNvSpPr>
              <a:spLocks noChangeArrowheads="1"/>
            </p:cNvSpPr>
            <p:nvPr/>
          </p:nvSpPr>
          <p:spPr bwMode="auto">
            <a:xfrm>
              <a:off x="11892084" y="9534157"/>
              <a:ext cx="5497" cy="5497"/>
            </a:xfrm>
            <a:custGeom>
              <a:avLst/>
              <a:gdLst>
                <a:gd name="T0" fmla="*/ 2 w 4"/>
                <a:gd name="T1" fmla="*/ 3 h 5"/>
                <a:gd name="T2" fmla="*/ 1 w 4"/>
                <a:gd name="T3" fmla="*/ 4 h 5"/>
                <a:gd name="T4" fmla="*/ 0 w 4"/>
                <a:gd name="T5" fmla="*/ 3 h 5"/>
                <a:gd name="T6" fmla="*/ 0 w 4"/>
                <a:gd name="T7" fmla="*/ 1 h 5"/>
                <a:gd name="T8" fmla="*/ 1 w 4"/>
                <a:gd name="T9" fmla="*/ 0 h 5"/>
                <a:gd name="T10" fmla="*/ 2 w 4"/>
                <a:gd name="T11" fmla="*/ 0 h 5"/>
                <a:gd name="T12" fmla="*/ 2 w 4"/>
                <a:gd name="T13" fmla="*/ 0 h 5"/>
                <a:gd name="T14" fmla="*/ 3 w 4"/>
                <a:gd name="T15" fmla="*/ 2 h 5"/>
                <a:gd name="T16" fmla="*/ 2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3"/>
                  </a:moveTo>
                  <a:lnTo>
                    <a:pt x="1" y="4"/>
                  </a:lnTo>
                  <a:lnTo>
                    <a:pt x="0" y="3"/>
                  </a:lnTo>
                  <a:lnTo>
                    <a:pt x="0" y="1"/>
                  </a:lnTo>
                  <a:lnTo>
                    <a:pt x="1" y="0"/>
                  </a:lnTo>
                  <a:lnTo>
                    <a:pt x="2"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0" name="Freeform 450">
              <a:extLst>
                <a:ext uri="{FF2B5EF4-FFF2-40B4-BE49-F238E27FC236}">
                  <a16:creationId xmlns="" xmlns:a16="http://schemas.microsoft.com/office/drawing/2014/main" id="{2F5DBB99-6BA2-0BEB-B36A-0035F2D60BCC}"/>
                </a:ext>
              </a:extLst>
            </p:cNvPr>
            <p:cNvSpPr>
              <a:spLocks noChangeArrowheads="1"/>
            </p:cNvSpPr>
            <p:nvPr/>
          </p:nvSpPr>
          <p:spPr bwMode="auto">
            <a:xfrm>
              <a:off x="11908571" y="9567128"/>
              <a:ext cx="5493" cy="5497"/>
            </a:xfrm>
            <a:custGeom>
              <a:avLst/>
              <a:gdLst>
                <a:gd name="T0" fmla="*/ 2 w 4"/>
                <a:gd name="T1" fmla="*/ 3 h 5"/>
                <a:gd name="T2" fmla="*/ 3 w 4"/>
                <a:gd name="T3" fmla="*/ 4 h 5"/>
                <a:gd name="T4" fmla="*/ 2 w 4"/>
                <a:gd name="T5" fmla="*/ 4 h 5"/>
                <a:gd name="T6" fmla="*/ 0 w 4"/>
                <a:gd name="T7" fmla="*/ 2 h 5"/>
                <a:gd name="T8" fmla="*/ 1 w 4"/>
                <a:gd name="T9" fmla="*/ 0 h 5"/>
                <a:gd name="T10" fmla="*/ 1 w 4"/>
                <a:gd name="T11" fmla="*/ 0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3" y="4"/>
                  </a:lnTo>
                  <a:lnTo>
                    <a:pt x="2" y="4"/>
                  </a:lnTo>
                  <a:lnTo>
                    <a:pt x="0" y="2"/>
                  </a:lnTo>
                  <a:lnTo>
                    <a:pt x="1" y="0"/>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1" name="Freeform 451">
              <a:extLst>
                <a:ext uri="{FF2B5EF4-FFF2-40B4-BE49-F238E27FC236}">
                  <a16:creationId xmlns="" xmlns:a16="http://schemas.microsoft.com/office/drawing/2014/main" id="{B971FB3A-DC98-0D6D-E661-29A22096E1DD}"/>
                </a:ext>
              </a:extLst>
            </p:cNvPr>
            <p:cNvSpPr>
              <a:spLocks noChangeArrowheads="1"/>
            </p:cNvSpPr>
            <p:nvPr/>
          </p:nvSpPr>
          <p:spPr bwMode="auto">
            <a:xfrm>
              <a:off x="11111766" y="9567128"/>
              <a:ext cx="5497" cy="5497"/>
            </a:xfrm>
            <a:custGeom>
              <a:avLst/>
              <a:gdLst>
                <a:gd name="T0" fmla="*/ 1 w 3"/>
                <a:gd name="T1" fmla="*/ 2 h 4"/>
                <a:gd name="T2" fmla="*/ 1 w 3"/>
                <a:gd name="T3" fmla="*/ 2 h 4"/>
                <a:gd name="T4" fmla="*/ 1 w 3"/>
                <a:gd name="T5" fmla="*/ 3 h 4"/>
                <a:gd name="T6" fmla="*/ 0 w 3"/>
                <a:gd name="T7" fmla="*/ 3 h 4"/>
                <a:gd name="T8" fmla="*/ 0 w 3"/>
                <a:gd name="T9" fmla="*/ 2 h 4"/>
                <a:gd name="T10" fmla="*/ 0 w 3"/>
                <a:gd name="T11" fmla="*/ 2 h 4"/>
                <a:gd name="T12" fmla="*/ 1 w 3"/>
                <a:gd name="T13" fmla="*/ 2 h 4"/>
                <a:gd name="T14" fmla="*/ 1 w 3"/>
                <a:gd name="T15" fmla="*/ 2 h 4"/>
                <a:gd name="T16" fmla="*/ 2 w 3"/>
                <a:gd name="T17" fmla="*/ 1 h 4"/>
                <a:gd name="T18" fmla="*/ 2 w 3"/>
                <a:gd name="T19" fmla="*/ 0 h 4"/>
                <a:gd name="T20" fmla="*/ 2 w 3"/>
                <a:gd name="T21" fmla="*/ 1 h 4"/>
                <a:gd name="T22" fmla="*/ 2 w 3"/>
                <a:gd name="T23" fmla="*/ 2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lnTo>
                    <a:pt x="1" y="2"/>
                  </a:lnTo>
                  <a:lnTo>
                    <a:pt x="1" y="3"/>
                  </a:lnTo>
                  <a:lnTo>
                    <a:pt x="0" y="3"/>
                  </a:lnTo>
                  <a:lnTo>
                    <a:pt x="0" y="2"/>
                  </a:lnTo>
                  <a:lnTo>
                    <a:pt x="0" y="2"/>
                  </a:lnTo>
                  <a:lnTo>
                    <a:pt x="1" y="2"/>
                  </a:lnTo>
                  <a:lnTo>
                    <a:pt x="1" y="2"/>
                  </a:lnTo>
                  <a:lnTo>
                    <a:pt x="2" y="1"/>
                  </a:lnTo>
                  <a:lnTo>
                    <a:pt x="2" y="0"/>
                  </a:lnTo>
                  <a:lnTo>
                    <a:pt x="2" y="1"/>
                  </a:lnTo>
                  <a:lnTo>
                    <a:pt x="2" y="2"/>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2" name="Freeform 452">
              <a:extLst>
                <a:ext uri="{FF2B5EF4-FFF2-40B4-BE49-F238E27FC236}">
                  <a16:creationId xmlns="" xmlns:a16="http://schemas.microsoft.com/office/drawing/2014/main" id="{04C72F5F-8A21-F7A3-BBE6-F76EAFABB289}"/>
                </a:ext>
              </a:extLst>
            </p:cNvPr>
            <p:cNvSpPr>
              <a:spLocks noChangeArrowheads="1"/>
            </p:cNvSpPr>
            <p:nvPr/>
          </p:nvSpPr>
          <p:spPr bwMode="auto">
            <a:xfrm>
              <a:off x="11925055" y="9572625"/>
              <a:ext cx="5497" cy="10990"/>
            </a:xfrm>
            <a:custGeom>
              <a:avLst/>
              <a:gdLst>
                <a:gd name="T0" fmla="*/ 2 w 3"/>
                <a:gd name="T1" fmla="*/ 5 h 7"/>
                <a:gd name="T2" fmla="*/ 0 w 3"/>
                <a:gd name="T3" fmla="*/ 6 h 7"/>
                <a:gd name="T4" fmla="*/ 0 w 3"/>
                <a:gd name="T5" fmla="*/ 6 h 7"/>
                <a:gd name="T6" fmla="*/ 0 w 3"/>
                <a:gd name="T7" fmla="*/ 5 h 7"/>
                <a:gd name="T8" fmla="*/ 0 w 3"/>
                <a:gd name="T9" fmla="*/ 5 h 7"/>
                <a:gd name="T10" fmla="*/ 0 w 3"/>
                <a:gd name="T11" fmla="*/ 3 h 7"/>
                <a:gd name="T12" fmla="*/ 0 w 3"/>
                <a:gd name="T13" fmla="*/ 1 h 7"/>
                <a:gd name="T14" fmla="*/ 1 w 3"/>
                <a:gd name="T15" fmla="*/ 0 h 7"/>
                <a:gd name="T16" fmla="*/ 2 w 3"/>
                <a:gd name="T17" fmla="*/ 0 h 7"/>
                <a:gd name="T18" fmla="*/ 1 w 3"/>
                <a:gd name="T19" fmla="*/ 2 h 7"/>
                <a:gd name="T20" fmla="*/ 2 w 3"/>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5"/>
                  </a:moveTo>
                  <a:lnTo>
                    <a:pt x="0" y="6"/>
                  </a:lnTo>
                  <a:lnTo>
                    <a:pt x="0" y="6"/>
                  </a:lnTo>
                  <a:lnTo>
                    <a:pt x="0" y="5"/>
                  </a:lnTo>
                  <a:lnTo>
                    <a:pt x="0" y="5"/>
                  </a:lnTo>
                  <a:lnTo>
                    <a:pt x="0" y="3"/>
                  </a:lnTo>
                  <a:lnTo>
                    <a:pt x="0" y="1"/>
                  </a:lnTo>
                  <a:lnTo>
                    <a:pt x="1" y="0"/>
                  </a:lnTo>
                  <a:lnTo>
                    <a:pt x="2" y="0"/>
                  </a:lnTo>
                  <a:lnTo>
                    <a:pt x="1"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3" name="Freeform 453">
              <a:extLst>
                <a:ext uri="{FF2B5EF4-FFF2-40B4-BE49-F238E27FC236}">
                  <a16:creationId xmlns="" xmlns:a16="http://schemas.microsoft.com/office/drawing/2014/main" id="{2C45E247-0F07-3C6C-1A9F-5A3933ED0523}"/>
                </a:ext>
              </a:extLst>
            </p:cNvPr>
            <p:cNvSpPr>
              <a:spLocks noChangeArrowheads="1"/>
            </p:cNvSpPr>
            <p:nvPr/>
          </p:nvSpPr>
          <p:spPr bwMode="auto">
            <a:xfrm>
              <a:off x="11919562" y="9583615"/>
              <a:ext cx="5493" cy="5493"/>
            </a:xfrm>
            <a:custGeom>
              <a:avLst/>
              <a:gdLst>
                <a:gd name="T0" fmla="*/ 4 w 5"/>
                <a:gd name="T1" fmla="*/ 5 h 6"/>
                <a:gd name="T2" fmla="*/ 1 w 5"/>
                <a:gd name="T3" fmla="*/ 5 h 6"/>
                <a:gd name="T4" fmla="*/ 1 w 5"/>
                <a:gd name="T5" fmla="*/ 3 h 6"/>
                <a:gd name="T6" fmla="*/ 0 w 5"/>
                <a:gd name="T7" fmla="*/ 2 h 6"/>
                <a:gd name="T8" fmla="*/ 0 w 5"/>
                <a:gd name="T9" fmla="*/ 0 h 6"/>
                <a:gd name="T10" fmla="*/ 1 w 5"/>
                <a:gd name="T11" fmla="*/ 0 h 6"/>
                <a:gd name="T12" fmla="*/ 4 w 5"/>
                <a:gd name="T13" fmla="*/ 3 h 6"/>
                <a:gd name="T14" fmla="*/ 4 w 5"/>
                <a:gd name="T15" fmla="*/ 4 h 6"/>
                <a:gd name="T16" fmla="*/ 4 w 5"/>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5"/>
                  </a:moveTo>
                  <a:lnTo>
                    <a:pt x="1" y="5"/>
                  </a:lnTo>
                  <a:lnTo>
                    <a:pt x="1" y="3"/>
                  </a:lnTo>
                  <a:lnTo>
                    <a:pt x="0" y="2"/>
                  </a:lnTo>
                  <a:lnTo>
                    <a:pt x="0" y="0"/>
                  </a:lnTo>
                  <a:lnTo>
                    <a:pt x="1" y="0"/>
                  </a:lnTo>
                  <a:lnTo>
                    <a:pt x="4" y="3"/>
                  </a:lnTo>
                  <a:lnTo>
                    <a:pt x="4"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4" name="Freeform 454">
              <a:extLst>
                <a:ext uri="{FF2B5EF4-FFF2-40B4-BE49-F238E27FC236}">
                  <a16:creationId xmlns="" xmlns:a16="http://schemas.microsoft.com/office/drawing/2014/main" id="{056FBC9B-1DBE-E5BE-7435-BC4E87EB146F}"/>
                </a:ext>
              </a:extLst>
            </p:cNvPr>
            <p:cNvSpPr>
              <a:spLocks noChangeArrowheads="1"/>
            </p:cNvSpPr>
            <p:nvPr/>
          </p:nvSpPr>
          <p:spPr bwMode="auto">
            <a:xfrm>
              <a:off x="11930552" y="9605596"/>
              <a:ext cx="5493" cy="5493"/>
            </a:xfrm>
            <a:custGeom>
              <a:avLst/>
              <a:gdLst>
                <a:gd name="T0" fmla="*/ 4 w 5"/>
                <a:gd name="T1" fmla="*/ 1 h 5"/>
                <a:gd name="T2" fmla="*/ 1 w 5"/>
                <a:gd name="T3" fmla="*/ 4 h 5"/>
                <a:gd name="T4" fmla="*/ 0 w 5"/>
                <a:gd name="T5" fmla="*/ 2 h 5"/>
                <a:gd name="T6" fmla="*/ 1 w 5"/>
                <a:gd name="T7" fmla="*/ 1 h 5"/>
                <a:gd name="T8" fmla="*/ 2 w 5"/>
                <a:gd name="T9" fmla="*/ 1 h 5"/>
                <a:gd name="T10" fmla="*/ 3 w 5"/>
                <a:gd name="T11" fmla="*/ 0 h 5"/>
                <a:gd name="T12" fmla="*/ 4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1"/>
                  </a:moveTo>
                  <a:lnTo>
                    <a:pt x="1" y="4"/>
                  </a:lnTo>
                  <a:lnTo>
                    <a:pt x="0" y="2"/>
                  </a:lnTo>
                  <a:lnTo>
                    <a:pt x="1" y="1"/>
                  </a:lnTo>
                  <a:lnTo>
                    <a:pt x="2" y="1"/>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5" name="Freeform 455">
              <a:extLst>
                <a:ext uri="{FF2B5EF4-FFF2-40B4-BE49-F238E27FC236}">
                  <a16:creationId xmlns="" xmlns:a16="http://schemas.microsoft.com/office/drawing/2014/main" id="{06B1745E-F698-8A9B-5C5D-1A2676797349}"/>
                </a:ext>
              </a:extLst>
            </p:cNvPr>
            <p:cNvSpPr>
              <a:spLocks noChangeArrowheads="1"/>
            </p:cNvSpPr>
            <p:nvPr/>
          </p:nvSpPr>
          <p:spPr bwMode="auto">
            <a:xfrm>
              <a:off x="11930552" y="9611090"/>
              <a:ext cx="10990" cy="21981"/>
            </a:xfrm>
            <a:custGeom>
              <a:avLst/>
              <a:gdLst>
                <a:gd name="T0" fmla="*/ 7 w 9"/>
                <a:gd name="T1" fmla="*/ 13 h 17"/>
                <a:gd name="T2" fmla="*/ 5 w 9"/>
                <a:gd name="T3" fmla="*/ 16 h 17"/>
                <a:gd name="T4" fmla="*/ 2 w 9"/>
                <a:gd name="T5" fmla="*/ 8 h 17"/>
                <a:gd name="T6" fmla="*/ 0 w 9"/>
                <a:gd name="T7" fmla="*/ 7 h 17"/>
                <a:gd name="T8" fmla="*/ 0 w 9"/>
                <a:gd name="T9" fmla="*/ 4 h 17"/>
                <a:gd name="T10" fmla="*/ 1 w 9"/>
                <a:gd name="T11" fmla="*/ 2 h 17"/>
                <a:gd name="T12" fmla="*/ 5 w 9"/>
                <a:gd name="T13" fmla="*/ 0 h 17"/>
                <a:gd name="T14" fmla="*/ 7 w 9"/>
                <a:gd name="T15" fmla="*/ 1 h 17"/>
                <a:gd name="T16" fmla="*/ 8 w 9"/>
                <a:gd name="T17" fmla="*/ 9 h 17"/>
                <a:gd name="T18" fmla="*/ 7 w 9"/>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7" y="13"/>
                  </a:moveTo>
                  <a:lnTo>
                    <a:pt x="5" y="16"/>
                  </a:lnTo>
                  <a:lnTo>
                    <a:pt x="2" y="8"/>
                  </a:lnTo>
                  <a:lnTo>
                    <a:pt x="0" y="7"/>
                  </a:lnTo>
                  <a:lnTo>
                    <a:pt x="0" y="4"/>
                  </a:lnTo>
                  <a:lnTo>
                    <a:pt x="1" y="2"/>
                  </a:lnTo>
                  <a:lnTo>
                    <a:pt x="5" y="0"/>
                  </a:lnTo>
                  <a:lnTo>
                    <a:pt x="7" y="1"/>
                  </a:lnTo>
                  <a:lnTo>
                    <a:pt x="8"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6" name="Freeform 456">
              <a:extLst>
                <a:ext uri="{FF2B5EF4-FFF2-40B4-BE49-F238E27FC236}">
                  <a16:creationId xmlns="" xmlns:a16="http://schemas.microsoft.com/office/drawing/2014/main" id="{DA32B6DF-597B-2CA5-328D-A272A9896BFF}"/>
                </a:ext>
              </a:extLst>
            </p:cNvPr>
            <p:cNvSpPr>
              <a:spLocks noChangeArrowheads="1"/>
            </p:cNvSpPr>
            <p:nvPr/>
          </p:nvSpPr>
          <p:spPr bwMode="auto">
            <a:xfrm>
              <a:off x="9754456" y="8308731"/>
              <a:ext cx="390157" cy="395654"/>
            </a:xfrm>
            <a:custGeom>
              <a:avLst/>
              <a:gdLst>
                <a:gd name="T0" fmla="*/ 194 w 312"/>
                <a:gd name="T1" fmla="*/ 24 h 317"/>
                <a:gd name="T2" fmla="*/ 199 w 312"/>
                <a:gd name="T3" fmla="*/ 29 h 317"/>
                <a:gd name="T4" fmla="*/ 201 w 312"/>
                <a:gd name="T5" fmla="*/ 38 h 317"/>
                <a:gd name="T6" fmla="*/ 206 w 312"/>
                <a:gd name="T7" fmla="*/ 41 h 317"/>
                <a:gd name="T8" fmla="*/ 214 w 312"/>
                <a:gd name="T9" fmla="*/ 55 h 317"/>
                <a:gd name="T10" fmla="*/ 223 w 312"/>
                <a:gd name="T11" fmla="*/ 62 h 317"/>
                <a:gd name="T12" fmla="*/ 238 w 312"/>
                <a:gd name="T13" fmla="*/ 65 h 317"/>
                <a:gd name="T14" fmla="*/ 229 w 312"/>
                <a:gd name="T15" fmla="*/ 74 h 317"/>
                <a:gd name="T16" fmla="*/ 234 w 312"/>
                <a:gd name="T17" fmla="*/ 83 h 317"/>
                <a:gd name="T18" fmla="*/ 232 w 312"/>
                <a:gd name="T19" fmla="*/ 91 h 317"/>
                <a:gd name="T20" fmla="*/ 220 w 312"/>
                <a:gd name="T21" fmla="*/ 109 h 317"/>
                <a:gd name="T22" fmla="*/ 215 w 312"/>
                <a:gd name="T23" fmla="*/ 111 h 317"/>
                <a:gd name="T24" fmla="*/ 216 w 312"/>
                <a:gd name="T25" fmla="*/ 124 h 317"/>
                <a:gd name="T26" fmla="*/ 211 w 312"/>
                <a:gd name="T27" fmla="*/ 134 h 317"/>
                <a:gd name="T28" fmla="*/ 224 w 312"/>
                <a:gd name="T29" fmla="*/ 146 h 317"/>
                <a:gd name="T30" fmla="*/ 227 w 312"/>
                <a:gd name="T31" fmla="*/ 150 h 317"/>
                <a:gd name="T32" fmla="*/ 235 w 312"/>
                <a:gd name="T33" fmla="*/ 162 h 317"/>
                <a:gd name="T34" fmla="*/ 233 w 312"/>
                <a:gd name="T35" fmla="*/ 171 h 317"/>
                <a:gd name="T36" fmla="*/ 248 w 312"/>
                <a:gd name="T37" fmla="*/ 176 h 317"/>
                <a:gd name="T38" fmla="*/ 272 w 312"/>
                <a:gd name="T39" fmla="*/ 190 h 317"/>
                <a:gd name="T40" fmla="*/ 278 w 312"/>
                <a:gd name="T41" fmla="*/ 202 h 317"/>
                <a:gd name="T42" fmla="*/ 286 w 312"/>
                <a:gd name="T43" fmla="*/ 223 h 317"/>
                <a:gd name="T44" fmla="*/ 289 w 312"/>
                <a:gd name="T45" fmla="*/ 245 h 317"/>
                <a:gd name="T46" fmla="*/ 295 w 312"/>
                <a:gd name="T47" fmla="*/ 264 h 317"/>
                <a:gd name="T48" fmla="*/ 301 w 312"/>
                <a:gd name="T49" fmla="*/ 270 h 317"/>
                <a:gd name="T50" fmla="*/ 307 w 312"/>
                <a:gd name="T51" fmla="*/ 275 h 317"/>
                <a:gd name="T52" fmla="*/ 309 w 312"/>
                <a:gd name="T53" fmla="*/ 282 h 317"/>
                <a:gd name="T54" fmla="*/ 298 w 312"/>
                <a:gd name="T55" fmla="*/ 280 h 317"/>
                <a:gd name="T56" fmla="*/ 286 w 312"/>
                <a:gd name="T57" fmla="*/ 279 h 317"/>
                <a:gd name="T58" fmla="*/ 273 w 312"/>
                <a:gd name="T59" fmla="*/ 278 h 317"/>
                <a:gd name="T60" fmla="*/ 265 w 312"/>
                <a:gd name="T61" fmla="*/ 284 h 317"/>
                <a:gd name="T62" fmla="*/ 255 w 312"/>
                <a:gd name="T63" fmla="*/ 305 h 317"/>
                <a:gd name="T64" fmla="*/ 229 w 312"/>
                <a:gd name="T65" fmla="*/ 315 h 317"/>
                <a:gd name="T66" fmla="*/ 189 w 312"/>
                <a:gd name="T67" fmla="*/ 311 h 317"/>
                <a:gd name="T68" fmla="*/ 148 w 312"/>
                <a:gd name="T69" fmla="*/ 278 h 317"/>
                <a:gd name="T70" fmla="*/ 112 w 312"/>
                <a:gd name="T71" fmla="*/ 248 h 317"/>
                <a:gd name="T72" fmla="*/ 80 w 312"/>
                <a:gd name="T73" fmla="*/ 226 h 317"/>
                <a:gd name="T74" fmla="*/ 51 w 312"/>
                <a:gd name="T75" fmla="*/ 210 h 317"/>
                <a:gd name="T76" fmla="*/ 12 w 312"/>
                <a:gd name="T77" fmla="*/ 203 h 317"/>
                <a:gd name="T78" fmla="*/ 9 w 312"/>
                <a:gd name="T79" fmla="*/ 197 h 317"/>
                <a:gd name="T80" fmla="*/ 5 w 312"/>
                <a:gd name="T81" fmla="*/ 173 h 317"/>
                <a:gd name="T82" fmla="*/ 16 w 312"/>
                <a:gd name="T83" fmla="*/ 146 h 317"/>
                <a:gd name="T84" fmla="*/ 53 w 312"/>
                <a:gd name="T85" fmla="*/ 124 h 317"/>
                <a:gd name="T86" fmla="*/ 74 w 312"/>
                <a:gd name="T87" fmla="*/ 109 h 317"/>
                <a:gd name="T88" fmla="*/ 78 w 312"/>
                <a:gd name="T89" fmla="*/ 83 h 317"/>
                <a:gd name="T90" fmla="*/ 83 w 312"/>
                <a:gd name="T91" fmla="*/ 66 h 317"/>
                <a:gd name="T92" fmla="*/ 79 w 312"/>
                <a:gd name="T93" fmla="*/ 47 h 317"/>
                <a:gd name="T94" fmla="*/ 84 w 312"/>
                <a:gd name="T95" fmla="*/ 35 h 317"/>
                <a:gd name="T96" fmla="*/ 106 w 312"/>
                <a:gd name="T97" fmla="*/ 22 h 317"/>
                <a:gd name="T98" fmla="*/ 114 w 312"/>
                <a:gd name="T99" fmla="*/ 11 h 317"/>
                <a:gd name="T100" fmla="*/ 128 w 312"/>
                <a:gd name="T101" fmla="*/ 0 h 317"/>
                <a:gd name="T102" fmla="*/ 141 w 312"/>
                <a:gd name="T103" fmla="*/ 1 h 317"/>
                <a:gd name="T104" fmla="*/ 153 w 312"/>
                <a:gd name="T105" fmla="*/ 6 h 317"/>
                <a:gd name="T106" fmla="*/ 167 w 312"/>
                <a:gd name="T107" fmla="*/ 3 h 317"/>
                <a:gd name="T108" fmla="*/ 173 w 312"/>
                <a:gd name="T109" fmla="*/ 5 h 317"/>
                <a:gd name="T110" fmla="*/ 174 w 312"/>
                <a:gd name="T111" fmla="*/ 16 h 317"/>
                <a:gd name="T112" fmla="*/ 182 w 312"/>
                <a:gd name="T113" fmla="*/ 11 h 317"/>
                <a:gd name="T114" fmla="*/ 190 w 312"/>
                <a:gd name="T115" fmla="*/ 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317">
                  <a:moveTo>
                    <a:pt x="191" y="9"/>
                  </a:moveTo>
                  <a:lnTo>
                    <a:pt x="191" y="10"/>
                  </a:lnTo>
                  <a:lnTo>
                    <a:pt x="192" y="12"/>
                  </a:lnTo>
                  <a:lnTo>
                    <a:pt x="194" y="24"/>
                  </a:lnTo>
                  <a:lnTo>
                    <a:pt x="196" y="25"/>
                  </a:lnTo>
                  <a:lnTo>
                    <a:pt x="198" y="26"/>
                  </a:lnTo>
                  <a:lnTo>
                    <a:pt x="199" y="27"/>
                  </a:lnTo>
                  <a:lnTo>
                    <a:pt x="199" y="29"/>
                  </a:lnTo>
                  <a:lnTo>
                    <a:pt x="199" y="31"/>
                  </a:lnTo>
                  <a:lnTo>
                    <a:pt x="199" y="34"/>
                  </a:lnTo>
                  <a:lnTo>
                    <a:pt x="200" y="36"/>
                  </a:lnTo>
                  <a:lnTo>
                    <a:pt x="201" y="38"/>
                  </a:lnTo>
                  <a:lnTo>
                    <a:pt x="202" y="39"/>
                  </a:lnTo>
                  <a:lnTo>
                    <a:pt x="204" y="39"/>
                  </a:lnTo>
                  <a:lnTo>
                    <a:pt x="205" y="40"/>
                  </a:lnTo>
                  <a:lnTo>
                    <a:pt x="206" y="41"/>
                  </a:lnTo>
                  <a:lnTo>
                    <a:pt x="210" y="53"/>
                  </a:lnTo>
                  <a:lnTo>
                    <a:pt x="210" y="54"/>
                  </a:lnTo>
                  <a:lnTo>
                    <a:pt x="211" y="55"/>
                  </a:lnTo>
                  <a:lnTo>
                    <a:pt x="214" y="55"/>
                  </a:lnTo>
                  <a:lnTo>
                    <a:pt x="216" y="56"/>
                  </a:lnTo>
                  <a:lnTo>
                    <a:pt x="219" y="58"/>
                  </a:lnTo>
                  <a:lnTo>
                    <a:pt x="221" y="61"/>
                  </a:lnTo>
                  <a:lnTo>
                    <a:pt x="223" y="62"/>
                  </a:lnTo>
                  <a:lnTo>
                    <a:pt x="229" y="61"/>
                  </a:lnTo>
                  <a:lnTo>
                    <a:pt x="235" y="62"/>
                  </a:lnTo>
                  <a:lnTo>
                    <a:pt x="239" y="64"/>
                  </a:lnTo>
                  <a:lnTo>
                    <a:pt x="238" y="65"/>
                  </a:lnTo>
                  <a:lnTo>
                    <a:pt x="236" y="66"/>
                  </a:lnTo>
                  <a:lnTo>
                    <a:pt x="232" y="68"/>
                  </a:lnTo>
                  <a:lnTo>
                    <a:pt x="230" y="70"/>
                  </a:lnTo>
                  <a:lnTo>
                    <a:pt x="229" y="74"/>
                  </a:lnTo>
                  <a:lnTo>
                    <a:pt x="229" y="75"/>
                  </a:lnTo>
                  <a:lnTo>
                    <a:pt x="231" y="77"/>
                  </a:lnTo>
                  <a:lnTo>
                    <a:pt x="234" y="81"/>
                  </a:lnTo>
                  <a:lnTo>
                    <a:pt x="234" y="83"/>
                  </a:lnTo>
                  <a:lnTo>
                    <a:pt x="235" y="85"/>
                  </a:lnTo>
                  <a:lnTo>
                    <a:pt x="235" y="86"/>
                  </a:lnTo>
                  <a:lnTo>
                    <a:pt x="235" y="89"/>
                  </a:lnTo>
                  <a:lnTo>
                    <a:pt x="232" y="91"/>
                  </a:lnTo>
                  <a:lnTo>
                    <a:pt x="228" y="93"/>
                  </a:lnTo>
                  <a:lnTo>
                    <a:pt x="220" y="102"/>
                  </a:lnTo>
                  <a:lnTo>
                    <a:pt x="220" y="104"/>
                  </a:lnTo>
                  <a:lnTo>
                    <a:pt x="220" y="109"/>
                  </a:lnTo>
                  <a:lnTo>
                    <a:pt x="219" y="110"/>
                  </a:lnTo>
                  <a:lnTo>
                    <a:pt x="216" y="110"/>
                  </a:lnTo>
                  <a:lnTo>
                    <a:pt x="215" y="110"/>
                  </a:lnTo>
                  <a:lnTo>
                    <a:pt x="215" y="111"/>
                  </a:lnTo>
                  <a:lnTo>
                    <a:pt x="213" y="114"/>
                  </a:lnTo>
                  <a:lnTo>
                    <a:pt x="212" y="116"/>
                  </a:lnTo>
                  <a:lnTo>
                    <a:pt x="215" y="121"/>
                  </a:lnTo>
                  <a:lnTo>
                    <a:pt x="216" y="124"/>
                  </a:lnTo>
                  <a:lnTo>
                    <a:pt x="215" y="126"/>
                  </a:lnTo>
                  <a:lnTo>
                    <a:pt x="213" y="131"/>
                  </a:lnTo>
                  <a:lnTo>
                    <a:pt x="211" y="134"/>
                  </a:lnTo>
                  <a:lnTo>
                    <a:pt x="211" y="134"/>
                  </a:lnTo>
                  <a:lnTo>
                    <a:pt x="213" y="135"/>
                  </a:lnTo>
                  <a:lnTo>
                    <a:pt x="220" y="144"/>
                  </a:lnTo>
                  <a:lnTo>
                    <a:pt x="222" y="147"/>
                  </a:lnTo>
                  <a:lnTo>
                    <a:pt x="224" y="146"/>
                  </a:lnTo>
                  <a:lnTo>
                    <a:pt x="226" y="146"/>
                  </a:lnTo>
                  <a:lnTo>
                    <a:pt x="226" y="147"/>
                  </a:lnTo>
                  <a:lnTo>
                    <a:pt x="227" y="148"/>
                  </a:lnTo>
                  <a:lnTo>
                    <a:pt x="227" y="150"/>
                  </a:lnTo>
                  <a:lnTo>
                    <a:pt x="226" y="151"/>
                  </a:lnTo>
                  <a:lnTo>
                    <a:pt x="230" y="152"/>
                  </a:lnTo>
                  <a:lnTo>
                    <a:pt x="231" y="154"/>
                  </a:lnTo>
                  <a:lnTo>
                    <a:pt x="235" y="162"/>
                  </a:lnTo>
                  <a:lnTo>
                    <a:pt x="235" y="163"/>
                  </a:lnTo>
                  <a:lnTo>
                    <a:pt x="233" y="167"/>
                  </a:lnTo>
                  <a:lnTo>
                    <a:pt x="233" y="169"/>
                  </a:lnTo>
                  <a:lnTo>
                    <a:pt x="233" y="171"/>
                  </a:lnTo>
                  <a:lnTo>
                    <a:pt x="234" y="172"/>
                  </a:lnTo>
                  <a:lnTo>
                    <a:pt x="240" y="172"/>
                  </a:lnTo>
                  <a:lnTo>
                    <a:pt x="242" y="173"/>
                  </a:lnTo>
                  <a:lnTo>
                    <a:pt x="248" y="176"/>
                  </a:lnTo>
                  <a:lnTo>
                    <a:pt x="256" y="182"/>
                  </a:lnTo>
                  <a:lnTo>
                    <a:pt x="261" y="186"/>
                  </a:lnTo>
                  <a:lnTo>
                    <a:pt x="266" y="190"/>
                  </a:lnTo>
                  <a:lnTo>
                    <a:pt x="272" y="190"/>
                  </a:lnTo>
                  <a:lnTo>
                    <a:pt x="273" y="190"/>
                  </a:lnTo>
                  <a:lnTo>
                    <a:pt x="274" y="192"/>
                  </a:lnTo>
                  <a:lnTo>
                    <a:pt x="276" y="195"/>
                  </a:lnTo>
                  <a:lnTo>
                    <a:pt x="278" y="202"/>
                  </a:lnTo>
                  <a:lnTo>
                    <a:pt x="281" y="204"/>
                  </a:lnTo>
                  <a:lnTo>
                    <a:pt x="285" y="210"/>
                  </a:lnTo>
                  <a:lnTo>
                    <a:pt x="289" y="215"/>
                  </a:lnTo>
                  <a:lnTo>
                    <a:pt x="286" y="223"/>
                  </a:lnTo>
                  <a:lnTo>
                    <a:pt x="284" y="230"/>
                  </a:lnTo>
                  <a:lnTo>
                    <a:pt x="284" y="240"/>
                  </a:lnTo>
                  <a:lnTo>
                    <a:pt x="284" y="245"/>
                  </a:lnTo>
                  <a:lnTo>
                    <a:pt x="289" y="245"/>
                  </a:lnTo>
                  <a:lnTo>
                    <a:pt x="294" y="246"/>
                  </a:lnTo>
                  <a:lnTo>
                    <a:pt x="295" y="252"/>
                  </a:lnTo>
                  <a:lnTo>
                    <a:pt x="295" y="258"/>
                  </a:lnTo>
                  <a:lnTo>
                    <a:pt x="295" y="264"/>
                  </a:lnTo>
                  <a:lnTo>
                    <a:pt x="296" y="265"/>
                  </a:lnTo>
                  <a:lnTo>
                    <a:pt x="299" y="266"/>
                  </a:lnTo>
                  <a:lnTo>
                    <a:pt x="300" y="269"/>
                  </a:lnTo>
                  <a:lnTo>
                    <a:pt x="301" y="270"/>
                  </a:lnTo>
                  <a:lnTo>
                    <a:pt x="303" y="270"/>
                  </a:lnTo>
                  <a:lnTo>
                    <a:pt x="304" y="271"/>
                  </a:lnTo>
                  <a:lnTo>
                    <a:pt x="306" y="273"/>
                  </a:lnTo>
                  <a:lnTo>
                    <a:pt x="307" y="275"/>
                  </a:lnTo>
                  <a:lnTo>
                    <a:pt x="306" y="276"/>
                  </a:lnTo>
                  <a:lnTo>
                    <a:pt x="307" y="278"/>
                  </a:lnTo>
                  <a:lnTo>
                    <a:pt x="308" y="280"/>
                  </a:lnTo>
                  <a:lnTo>
                    <a:pt x="309" y="282"/>
                  </a:lnTo>
                  <a:lnTo>
                    <a:pt x="311" y="283"/>
                  </a:lnTo>
                  <a:lnTo>
                    <a:pt x="309" y="284"/>
                  </a:lnTo>
                  <a:lnTo>
                    <a:pt x="305" y="283"/>
                  </a:lnTo>
                  <a:lnTo>
                    <a:pt x="298" y="280"/>
                  </a:lnTo>
                  <a:lnTo>
                    <a:pt x="297" y="280"/>
                  </a:lnTo>
                  <a:lnTo>
                    <a:pt x="293" y="282"/>
                  </a:lnTo>
                  <a:lnTo>
                    <a:pt x="293" y="282"/>
                  </a:lnTo>
                  <a:lnTo>
                    <a:pt x="286" y="279"/>
                  </a:lnTo>
                  <a:lnTo>
                    <a:pt x="284" y="278"/>
                  </a:lnTo>
                  <a:lnTo>
                    <a:pt x="283" y="278"/>
                  </a:lnTo>
                  <a:lnTo>
                    <a:pt x="279" y="278"/>
                  </a:lnTo>
                  <a:lnTo>
                    <a:pt x="273" y="278"/>
                  </a:lnTo>
                  <a:lnTo>
                    <a:pt x="269" y="280"/>
                  </a:lnTo>
                  <a:lnTo>
                    <a:pt x="267" y="282"/>
                  </a:lnTo>
                  <a:lnTo>
                    <a:pt x="266" y="283"/>
                  </a:lnTo>
                  <a:lnTo>
                    <a:pt x="265" y="284"/>
                  </a:lnTo>
                  <a:lnTo>
                    <a:pt x="263" y="288"/>
                  </a:lnTo>
                  <a:lnTo>
                    <a:pt x="262" y="294"/>
                  </a:lnTo>
                  <a:lnTo>
                    <a:pt x="259" y="299"/>
                  </a:lnTo>
                  <a:lnTo>
                    <a:pt x="255" y="305"/>
                  </a:lnTo>
                  <a:lnTo>
                    <a:pt x="252" y="308"/>
                  </a:lnTo>
                  <a:lnTo>
                    <a:pt x="247" y="315"/>
                  </a:lnTo>
                  <a:lnTo>
                    <a:pt x="241" y="316"/>
                  </a:lnTo>
                  <a:lnTo>
                    <a:pt x="229" y="315"/>
                  </a:lnTo>
                  <a:lnTo>
                    <a:pt x="215" y="313"/>
                  </a:lnTo>
                  <a:lnTo>
                    <a:pt x="200" y="312"/>
                  </a:lnTo>
                  <a:lnTo>
                    <a:pt x="189" y="311"/>
                  </a:lnTo>
                  <a:lnTo>
                    <a:pt x="189" y="311"/>
                  </a:lnTo>
                  <a:lnTo>
                    <a:pt x="178" y="302"/>
                  </a:lnTo>
                  <a:lnTo>
                    <a:pt x="170" y="295"/>
                  </a:lnTo>
                  <a:lnTo>
                    <a:pt x="159" y="287"/>
                  </a:lnTo>
                  <a:lnTo>
                    <a:pt x="148" y="278"/>
                  </a:lnTo>
                  <a:lnTo>
                    <a:pt x="138" y="270"/>
                  </a:lnTo>
                  <a:lnTo>
                    <a:pt x="130" y="264"/>
                  </a:lnTo>
                  <a:lnTo>
                    <a:pt x="121" y="255"/>
                  </a:lnTo>
                  <a:lnTo>
                    <a:pt x="112" y="248"/>
                  </a:lnTo>
                  <a:lnTo>
                    <a:pt x="105" y="242"/>
                  </a:lnTo>
                  <a:lnTo>
                    <a:pt x="96" y="237"/>
                  </a:lnTo>
                  <a:lnTo>
                    <a:pt x="90" y="233"/>
                  </a:lnTo>
                  <a:lnTo>
                    <a:pt x="80" y="226"/>
                  </a:lnTo>
                  <a:lnTo>
                    <a:pt x="72" y="222"/>
                  </a:lnTo>
                  <a:lnTo>
                    <a:pt x="65" y="218"/>
                  </a:lnTo>
                  <a:lnTo>
                    <a:pt x="54" y="212"/>
                  </a:lnTo>
                  <a:lnTo>
                    <a:pt x="51" y="210"/>
                  </a:lnTo>
                  <a:lnTo>
                    <a:pt x="40" y="208"/>
                  </a:lnTo>
                  <a:lnTo>
                    <a:pt x="30" y="206"/>
                  </a:lnTo>
                  <a:lnTo>
                    <a:pt x="19" y="204"/>
                  </a:lnTo>
                  <a:lnTo>
                    <a:pt x="12" y="203"/>
                  </a:lnTo>
                  <a:lnTo>
                    <a:pt x="16" y="198"/>
                  </a:lnTo>
                  <a:lnTo>
                    <a:pt x="15" y="195"/>
                  </a:lnTo>
                  <a:lnTo>
                    <a:pt x="12" y="195"/>
                  </a:lnTo>
                  <a:lnTo>
                    <a:pt x="9" y="197"/>
                  </a:lnTo>
                  <a:lnTo>
                    <a:pt x="7" y="190"/>
                  </a:lnTo>
                  <a:lnTo>
                    <a:pt x="9" y="189"/>
                  </a:lnTo>
                  <a:lnTo>
                    <a:pt x="7" y="181"/>
                  </a:lnTo>
                  <a:lnTo>
                    <a:pt x="5" y="173"/>
                  </a:lnTo>
                  <a:lnTo>
                    <a:pt x="2" y="165"/>
                  </a:lnTo>
                  <a:lnTo>
                    <a:pt x="0" y="156"/>
                  </a:lnTo>
                  <a:lnTo>
                    <a:pt x="9" y="151"/>
                  </a:lnTo>
                  <a:lnTo>
                    <a:pt x="16" y="146"/>
                  </a:lnTo>
                  <a:lnTo>
                    <a:pt x="26" y="141"/>
                  </a:lnTo>
                  <a:lnTo>
                    <a:pt x="35" y="135"/>
                  </a:lnTo>
                  <a:lnTo>
                    <a:pt x="43" y="131"/>
                  </a:lnTo>
                  <a:lnTo>
                    <a:pt x="53" y="124"/>
                  </a:lnTo>
                  <a:lnTo>
                    <a:pt x="61" y="120"/>
                  </a:lnTo>
                  <a:lnTo>
                    <a:pt x="69" y="117"/>
                  </a:lnTo>
                  <a:lnTo>
                    <a:pt x="71" y="116"/>
                  </a:lnTo>
                  <a:lnTo>
                    <a:pt x="74" y="109"/>
                  </a:lnTo>
                  <a:lnTo>
                    <a:pt x="78" y="102"/>
                  </a:lnTo>
                  <a:lnTo>
                    <a:pt x="78" y="101"/>
                  </a:lnTo>
                  <a:lnTo>
                    <a:pt x="78" y="93"/>
                  </a:lnTo>
                  <a:lnTo>
                    <a:pt x="78" y="83"/>
                  </a:lnTo>
                  <a:lnTo>
                    <a:pt x="79" y="77"/>
                  </a:lnTo>
                  <a:lnTo>
                    <a:pt x="81" y="72"/>
                  </a:lnTo>
                  <a:lnTo>
                    <a:pt x="83" y="69"/>
                  </a:lnTo>
                  <a:lnTo>
                    <a:pt x="83" y="66"/>
                  </a:lnTo>
                  <a:lnTo>
                    <a:pt x="83" y="62"/>
                  </a:lnTo>
                  <a:lnTo>
                    <a:pt x="81" y="57"/>
                  </a:lnTo>
                  <a:lnTo>
                    <a:pt x="79" y="52"/>
                  </a:lnTo>
                  <a:lnTo>
                    <a:pt x="79" y="47"/>
                  </a:lnTo>
                  <a:lnTo>
                    <a:pt x="79" y="44"/>
                  </a:lnTo>
                  <a:lnTo>
                    <a:pt x="81" y="40"/>
                  </a:lnTo>
                  <a:lnTo>
                    <a:pt x="83" y="36"/>
                  </a:lnTo>
                  <a:lnTo>
                    <a:pt x="84" y="35"/>
                  </a:lnTo>
                  <a:lnTo>
                    <a:pt x="92" y="33"/>
                  </a:lnTo>
                  <a:lnTo>
                    <a:pt x="96" y="31"/>
                  </a:lnTo>
                  <a:lnTo>
                    <a:pt x="102" y="25"/>
                  </a:lnTo>
                  <a:lnTo>
                    <a:pt x="106" y="22"/>
                  </a:lnTo>
                  <a:lnTo>
                    <a:pt x="111" y="17"/>
                  </a:lnTo>
                  <a:lnTo>
                    <a:pt x="114" y="13"/>
                  </a:lnTo>
                  <a:lnTo>
                    <a:pt x="114" y="11"/>
                  </a:lnTo>
                  <a:lnTo>
                    <a:pt x="114" y="11"/>
                  </a:lnTo>
                  <a:lnTo>
                    <a:pt x="117" y="10"/>
                  </a:lnTo>
                  <a:lnTo>
                    <a:pt x="124" y="5"/>
                  </a:lnTo>
                  <a:lnTo>
                    <a:pt x="126" y="1"/>
                  </a:lnTo>
                  <a:lnTo>
                    <a:pt x="128" y="0"/>
                  </a:lnTo>
                  <a:lnTo>
                    <a:pt x="131" y="2"/>
                  </a:lnTo>
                  <a:lnTo>
                    <a:pt x="133" y="3"/>
                  </a:lnTo>
                  <a:lnTo>
                    <a:pt x="137" y="1"/>
                  </a:lnTo>
                  <a:lnTo>
                    <a:pt x="141" y="1"/>
                  </a:lnTo>
                  <a:lnTo>
                    <a:pt x="143" y="3"/>
                  </a:lnTo>
                  <a:lnTo>
                    <a:pt x="144" y="3"/>
                  </a:lnTo>
                  <a:lnTo>
                    <a:pt x="151" y="6"/>
                  </a:lnTo>
                  <a:lnTo>
                    <a:pt x="153" y="6"/>
                  </a:lnTo>
                  <a:lnTo>
                    <a:pt x="157" y="6"/>
                  </a:lnTo>
                  <a:lnTo>
                    <a:pt x="161" y="6"/>
                  </a:lnTo>
                  <a:lnTo>
                    <a:pt x="164" y="5"/>
                  </a:lnTo>
                  <a:lnTo>
                    <a:pt x="167" y="3"/>
                  </a:lnTo>
                  <a:lnTo>
                    <a:pt x="169" y="3"/>
                  </a:lnTo>
                  <a:lnTo>
                    <a:pt x="170" y="3"/>
                  </a:lnTo>
                  <a:lnTo>
                    <a:pt x="172" y="4"/>
                  </a:lnTo>
                  <a:lnTo>
                    <a:pt x="173" y="5"/>
                  </a:lnTo>
                  <a:lnTo>
                    <a:pt x="173" y="7"/>
                  </a:lnTo>
                  <a:lnTo>
                    <a:pt x="173" y="13"/>
                  </a:lnTo>
                  <a:lnTo>
                    <a:pt x="174" y="15"/>
                  </a:lnTo>
                  <a:lnTo>
                    <a:pt x="174" y="16"/>
                  </a:lnTo>
                  <a:lnTo>
                    <a:pt x="175" y="16"/>
                  </a:lnTo>
                  <a:lnTo>
                    <a:pt x="177" y="15"/>
                  </a:lnTo>
                  <a:lnTo>
                    <a:pt x="180" y="13"/>
                  </a:lnTo>
                  <a:lnTo>
                    <a:pt x="182" y="11"/>
                  </a:lnTo>
                  <a:lnTo>
                    <a:pt x="185" y="9"/>
                  </a:lnTo>
                  <a:lnTo>
                    <a:pt x="186" y="8"/>
                  </a:lnTo>
                  <a:lnTo>
                    <a:pt x="188" y="8"/>
                  </a:lnTo>
                  <a:lnTo>
                    <a:pt x="190" y="9"/>
                  </a:lnTo>
                  <a:lnTo>
                    <a:pt x="191"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7" name="Freeform 458">
              <a:extLst>
                <a:ext uri="{FF2B5EF4-FFF2-40B4-BE49-F238E27FC236}">
                  <a16:creationId xmlns="" xmlns:a16="http://schemas.microsoft.com/office/drawing/2014/main" id="{2B7ACE4D-7A3A-2D6B-5229-5716A67A49AA}"/>
                </a:ext>
              </a:extLst>
            </p:cNvPr>
            <p:cNvSpPr>
              <a:spLocks noChangeArrowheads="1"/>
            </p:cNvSpPr>
            <p:nvPr/>
          </p:nvSpPr>
          <p:spPr bwMode="auto">
            <a:xfrm>
              <a:off x="9963273" y="8187837"/>
              <a:ext cx="763830" cy="692394"/>
            </a:xfrm>
            <a:custGeom>
              <a:avLst/>
              <a:gdLst>
                <a:gd name="T0" fmla="*/ 360 w 615"/>
                <a:gd name="T1" fmla="*/ 501 h 554"/>
                <a:gd name="T2" fmla="*/ 378 w 615"/>
                <a:gd name="T3" fmla="*/ 490 h 554"/>
                <a:gd name="T4" fmla="*/ 35 w 615"/>
                <a:gd name="T5" fmla="*/ 22 h 554"/>
                <a:gd name="T6" fmla="*/ 72 w 615"/>
                <a:gd name="T7" fmla="*/ 35 h 554"/>
                <a:gd name="T8" fmla="*/ 112 w 615"/>
                <a:gd name="T9" fmla="*/ 10 h 554"/>
                <a:gd name="T10" fmla="*/ 129 w 615"/>
                <a:gd name="T11" fmla="*/ 22 h 554"/>
                <a:gd name="T12" fmla="*/ 127 w 615"/>
                <a:gd name="T13" fmla="*/ 35 h 554"/>
                <a:gd name="T14" fmla="*/ 145 w 615"/>
                <a:gd name="T15" fmla="*/ 56 h 554"/>
                <a:gd name="T16" fmla="*/ 163 w 615"/>
                <a:gd name="T17" fmla="*/ 89 h 554"/>
                <a:gd name="T18" fmla="*/ 219 w 615"/>
                <a:gd name="T19" fmla="*/ 120 h 554"/>
                <a:gd name="T20" fmla="*/ 314 w 615"/>
                <a:gd name="T21" fmla="*/ 120 h 554"/>
                <a:gd name="T22" fmla="*/ 335 w 615"/>
                <a:gd name="T23" fmla="*/ 95 h 554"/>
                <a:gd name="T24" fmla="*/ 376 w 615"/>
                <a:gd name="T25" fmla="*/ 69 h 554"/>
                <a:gd name="T26" fmla="*/ 402 w 615"/>
                <a:gd name="T27" fmla="*/ 62 h 554"/>
                <a:gd name="T28" fmla="*/ 424 w 615"/>
                <a:gd name="T29" fmla="*/ 74 h 554"/>
                <a:gd name="T30" fmla="*/ 458 w 615"/>
                <a:gd name="T31" fmla="*/ 87 h 554"/>
                <a:gd name="T32" fmla="*/ 488 w 615"/>
                <a:gd name="T33" fmla="*/ 95 h 554"/>
                <a:gd name="T34" fmla="*/ 531 w 615"/>
                <a:gd name="T35" fmla="*/ 127 h 554"/>
                <a:gd name="T36" fmla="*/ 546 w 615"/>
                <a:gd name="T37" fmla="*/ 154 h 554"/>
                <a:gd name="T38" fmla="*/ 546 w 615"/>
                <a:gd name="T39" fmla="*/ 177 h 554"/>
                <a:gd name="T40" fmla="*/ 542 w 615"/>
                <a:gd name="T41" fmla="*/ 196 h 554"/>
                <a:gd name="T42" fmla="*/ 531 w 615"/>
                <a:gd name="T43" fmla="*/ 210 h 554"/>
                <a:gd name="T44" fmla="*/ 527 w 615"/>
                <a:gd name="T45" fmla="*/ 245 h 554"/>
                <a:gd name="T46" fmla="*/ 527 w 615"/>
                <a:gd name="T47" fmla="*/ 267 h 554"/>
                <a:gd name="T48" fmla="*/ 535 w 615"/>
                <a:gd name="T49" fmla="*/ 324 h 554"/>
                <a:gd name="T50" fmla="*/ 543 w 615"/>
                <a:gd name="T51" fmla="*/ 374 h 554"/>
                <a:gd name="T52" fmla="*/ 560 w 615"/>
                <a:gd name="T53" fmla="*/ 423 h 554"/>
                <a:gd name="T54" fmla="*/ 596 w 615"/>
                <a:gd name="T55" fmla="*/ 442 h 554"/>
                <a:gd name="T56" fmla="*/ 598 w 615"/>
                <a:gd name="T57" fmla="*/ 479 h 554"/>
                <a:gd name="T58" fmla="*/ 612 w 615"/>
                <a:gd name="T59" fmla="*/ 492 h 554"/>
                <a:gd name="T60" fmla="*/ 582 w 615"/>
                <a:gd name="T61" fmla="*/ 505 h 554"/>
                <a:gd name="T62" fmla="*/ 564 w 615"/>
                <a:gd name="T63" fmla="*/ 528 h 554"/>
                <a:gd name="T64" fmla="*/ 553 w 615"/>
                <a:gd name="T65" fmla="*/ 553 h 554"/>
                <a:gd name="T66" fmla="*/ 502 w 615"/>
                <a:gd name="T67" fmla="*/ 543 h 554"/>
                <a:gd name="T68" fmla="*/ 442 w 615"/>
                <a:gd name="T69" fmla="*/ 533 h 554"/>
                <a:gd name="T70" fmla="*/ 412 w 615"/>
                <a:gd name="T71" fmla="*/ 490 h 554"/>
                <a:gd name="T72" fmla="*/ 365 w 615"/>
                <a:gd name="T73" fmla="*/ 493 h 554"/>
                <a:gd name="T74" fmla="*/ 311 w 615"/>
                <a:gd name="T75" fmla="*/ 497 h 554"/>
                <a:gd name="T76" fmla="*/ 259 w 615"/>
                <a:gd name="T77" fmla="*/ 461 h 554"/>
                <a:gd name="T78" fmla="*/ 223 w 615"/>
                <a:gd name="T79" fmla="*/ 425 h 554"/>
                <a:gd name="T80" fmla="*/ 210 w 615"/>
                <a:gd name="T81" fmla="*/ 400 h 554"/>
                <a:gd name="T82" fmla="*/ 160 w 615"/>
                <a:gd name="T83" fmla="*/ 368 h 554"/>
                <a:gd name="T84" fmla="*/ 159 w 615"/>
                <a:gd name="T85" fmla="*/ 362 h 554"/>
                <a:gd name="T86" fmla="*/ 141 w 615"/>
                <a:gd name="T87" fmla="*/ 379 h 554"/>
                <a:gd name="T88" fmla="*/ 131 w 615"/>
                <a:gd name="T89" fmla="*/ 363 h 554"/>
                <a:gd name="T90" fmla="*/ 118 w 615"/>
                <a:gd name="T91" fmla="*/ 319 h 554"/>
                <a:gd name="T92" fmla="*/ 93 w 615"/>
                <a:gd name="T93" fmla="*/ 283 h 554"/>
                <a:gd name="T94" fmla="*/ 67 w 615"/>
                <a:gd name="T95" fmla="*/ 258 h 554"/>
                <a:gd name="T96" fmla="*/ 52 w 615"/>
                <a:gd name="T97" fmla="*/ 241 h 554"/>
                <a:gd name="T98" fmla="*/ 47 w 615"/>
                <a:gd name="T99" fmla="*/ 208 h 554"/>
                <a:gd name="T100" fmla="*/ 67 w 615"/>
                <a:gd name="T101" fmla="*/ 183 h 554"/>
                <a:gd name="T102" fmla="*/ 71 w 615"/>
                <a:gd name="T103" fmla="*/ 161 h 554"/>
                <a:gd name="T104" fmla="*/ 42 w 615"/>
                <a:gd name="T105" fmla="*/ 151 h 554"/>
                <a:gd name="T106" fmla="*/ 32 w 615"/>
                <a:gd name="T107" fmla="*/ 126 h 554"/>
                <a:gd name="T108" fmla="*/ 24 w 615"/>
                <a:gd name="T109" fmla="*/ 102 h 554"/>
                <a:gd name="T110" fmla="*/ 18 w 615"/>
                <a:gd name="T111" fmla="*/ 84 h 554"/>
                <a:gd name="T112" fmla="*/ 10 w 615"/>
                <a:gd name="T113" fmla="*/ 64 h 554"/>
                <a:gd name="T114" fmla="*/ 7 w 615"/>
                <a:gd name="T115" fmla="*/ 46 h 554"/>
                <a:gd name="T116" fmla="*/ 2 w 615"/>
                <a:gd name="T117" fmla="*/ 24 h 554"/>
                <a:gd name="T118" fmla="*/ 11 w 615"/>
                <a:gd name="T119" fmla="*/ 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5" h="554">
                  <a:moveTo>
                    <a:pt x="387" y="490"/>
                  </a:moveTo>
                  <a:lnTo>
                    <a:pt x="384" y="494"/>
                  </a:lnTo>
                  <a:lnTo>
                    <a:pt x="379" y="497"/>
                  </a:lnTo>
                  <a:lnTo>
                    <a:pt x="377" y="497"/>
                  </a:lnTo>
                  <a:lnTo>
                    <a:pt x="376" y="497"/>
                  </a:lnTo>
                  <a:lnTo>
                    <a:pt x="373" y="498"/>
                  </a:lnTo>
                  <a:lnTo>
                    <a:pt x="370" y="498"/>
                  </a:lnTo>
                  <a:lnTo>
                    <a:pt x="366" y="500"/>
                  </a:lnTo>
                  <a:lnTo>
                    <a:pt x="362" y="501"/>
                  </a:lnTo>
                  <a:lnTo>
                    <a:pt x="360" y="501"/>
                  </a:lnTo>
                  <a:lnTo>
                    <a:pt x="359" y="501"/>
                  </a:lnTo>
                  <a:lnTo>
                    <a:pt x="358" y="500"/>
                  </a:lnTo>
                  <a:lnTo>
                    <a:pt x="358" y="499"/>
                  </a:lnTo>
                  <a:lnTo>
                    <a:pt x="360" y="499"/>
                  </a:lnTo>
                  <a:lnTo>
                    <a:pt x="366" y="497"/>
                  </a:lnTo>
                  <a:lnTo>
                    <a:pt x="373" y="494"/>
                  </a:lnTo>
                  <a:lnTo>
                    <a:pt x="374" y="492"/>
                  </a:lnTo>
                  <a:lnTo>
                    <a:pt x="373" y="489"/>
                  </a:lnTo>
                  <a:lnTo>
                    <a:pt x="373" y="489"/>
                  </a:lnTo>
                  <a:lnTo>
                    <a:pt x="378" y="490"/>
                  </a:lnTo>
                  <a:lnTo>
                    <a:pt x="383" y="488"/>
                  </a:lnTo>
                  <a:lnTo>
                    <a:pt x="388" y="487"/>
                  </a:lnTo>
                  <a:lnTo>
                    <a:pt x="390" y="489"/>
                  </a:lnTo>
                  <a:lnTo>
                    <a:pt x="387" y="490"/>
                  </a:lnTo>
                  <a:close/>
                  <a:moveTo>
                    <a:pt x="25" y="5"/>
                  </a:moveTo>
                  <a:lnTo>
                    <a:pt x="25" y="6"/>
                  </a:lnTo>
                  <a:lnTo>
                    <a:pt x="31" y="15"/>
                  </a:lnTo>
                  <a:lnTo>
                    <a:pt x="32" y="17"/>
                  </a:lnTo>
                  <a:lnTo>
                    <a:pt x="34" y="19"/>
                  </a:lnTo>
                  <a:lnTo>
                    <a:pt x="35" y="22"/>
                  </a:lnTo>
                  <a:lnTo>
                    <a:pt x="37" y="23"/>
                  </a:lnTo>
                  <a:lnTo>
                    <a:pt x="39" y="24"/>
                  </a:lnTo>
                  <a:lnTo>
                    <a:pt x="41" y="26"/>
                  </a:lnTo>
                  <a:lnTo>
                    <a:pt x="43" y="28"/>
                  </a:lnTo>
                  <a:lnTo>
                    <a:pt x="46" y="32"/>
                  </a:lnTo>
                  <a:lnTo>
                    <a:pt x="49" y="33"/>
                  </a:lnTo>
                  <a:lnTo>
                    <a:pt x="60" y="35"/>
                  </a:lnTo>
                  <a:lnTo>
                    <a:pt x="66" y="37"/>
                  </a:lnTo>
                  <a:lnTo>
                    <a:pt x="68" y="37"/>
                  </a:lnTo>
                  <a:lnTo>
                    <a:pt x="72" y="35"/>
                  </a:lnTo>
                  <a:lnTo>
                    <a:pt x="78" y="35"/>
                  </a:lnTo>
                  <a:lnTo>
                    <a:pt x="80" y="35"/>
                  </a:lnTo>
                  <a:lnTo>
                    <a:pt x="88" y="28"/>
                  </a:lnTo>
                  <a:lnTo>
                    <a:pt x="89" y="26"/>
                  </a:lnTo>
                  <a:lnTo>
                    <a:pt x="94" y="24"/>
                  </a:lnTo>
                  <a:lnTo>
                    <a:pt x="96" y="22"/>
                  </a:lnTo>
                  <a:lnTo>
                    <a:pt x="100" y="18"/>
                  </a:lnTo>
                  <a:lnTo>
                    <a:pt x="105" y="15"/>
                  </a:lnTo>
                  <a:lnTo>
                    <a:pt x="110" y="12"/>
                  </a:lnTo>
                  <a:lnTo>
                    <a:pt x="112" y="10"/>
                  </a:lnTo>
                  <a:lnTo>
                    <a:pt x="119" y="6"/>
                  </a:lnTo>
                  <a:lnTo>
                    <a:pt x="122" y="4"/>
                  </a:lnTo>
                  <a:lnTo>
                    <a:pt x="126" y="4"/>
                  </a:lnTo>
                  <a:lnTo>
                    <a:pt x="131" y="9"/>
                  </a:lnTo>
                  <a:lnTo>
                    <a:pt x="135" y="13"/>
                  </a:lnTo>
                  <a:lnTo>
                    <a:pt x="136" y="15"/>
                  </a:lnTo>
                  <a:lnTo>
                    <a:pt x="134" y="17"/>
                  </a:lnTo>
                  <a:lnTo>
                    <a:pt x="130" y="19"/>
                  </a:lnTo>
                  <a:lnTo>
                    <a:pt x="130" y="20"/>
                  </a:lnTo>
                  <a:lnTo>
                    <a:pt x="129" y="22"/>
                  </a:lnTo>
                  <a:lnTo>
                    <a:pt x="130" y="24"/>
                  </a:lnTo>
                  <a:lnTo>
                    <a:pt x="130" y="25"/>
                  </a:lnTo>
                  <a:lnTo>
                    <a:pt x="135" y="28"/>
                  </a:lnTo>
                  <a:lnTo>
                    <a:pt x="135" y="29"/>
                  </a:lnTo>
                  <a:lnTo>
                    <a:pt x="135" y="31"/>
                  </a:lnTo>
                  <a:lnTo>
                    <a:pt x="135" y="32"/>
                  </a:lnTo>
                  <a:lnTo>
                    <a:pt x="133" y="33"/>
                  </a:lnTo>
                  <a:lnTo>
                    <a:pt x="130" y="34"/>
                  </a:lnTo>
                  <a:lnTo>
                    <a:pt x="128" y="34"/>
                  </a:lnTo>
                  <a:lnTo>
                    <a:pt x="127" y="35"/>
                  </a:lnTo>
                  <a:lnTo>
                    <a:pt x="126" y="37"/>
                  </a:lnTo>
                  <a:lnTo>
                    <a:pt x="126" y="38"/>
                  </a:lnTo>
                  <a:lnTo>
                    <a:pt x="127" y="39"/>
                  </a:lnTo>
                  <a:lnTo>
                    <a:pt x="133" y="43"/>
                  </a:lnTo>
                  <a:lnTo>
                    <a:pt x="133" y="45"/>
                  </a:lnTo>
                  <a:lnTo>
                    <a:pt x="135" y="46"/>
                  </a:lnTo>
                  <a:lnTo>
                    <a:pt x="136" y="48"/>
                  </a:lnTo>
                  <a:lnTo>
                    <a:pt x="138" y="48"/>
                  </a:lnTo>
                  <a:lnTo>
                    <a:pt x="140" y="49"/>
                  </a:lnTo>
                  <a:lnTo>
                    <a:pt x="145" y="56"/>
                  </a:lnTo>
                  <a:lnTo>
                    <a:pt x="146" y="56"/>
                  </a:lnTo>
                  <a:lnTo>
                    <a:pt x="153" y="54"/>
                  </a:lnTo>
                  <a:lnTo>
                    <a:pt x="154" y="55"/>
                  </a:lnTo>
                  <a:lnTo>
                    <a:pt x="154" y="56"/>
                  </a:lnTo>
                  <a:lnTo>
                    <a:pt x="155" y="67"/>
                  </a:lnTo>
                  <a:lnTo>
                    <a:pt x="156" y="71"/>
                  </a:lnTo>
                  <a:lnTo>
                    <a:pt x="157" y="77"/>
                  </a:lnTo>
                  <a:lnTo>
                    <a:pt x="158" y="81"/>
                  </a:lnTo>
                  <a:lnTo>
                    <a:pt x="160" y="86"/>
                  </a:lnTo>
                  <a:lnTo>
                    <a:pt x="163" y="89"/>
                  </a:lnTo>
                  <a:lnTo>
                    <a:pt x="169" y="92"/>
                  </a:lnTo>
                  <a:lnTo>
                    <a:pt x="173" y="92"/>
                  </a:lnTo>
                  <a:lnTo>
                    <a:pt x="181" y="93"/>
                  </a:lnTo>
                  <a:lnTo>
                    <a:pt x="189" y="95"/>
                  </a:lnTo>
                  <a:lnTo>
                    <a:pt x="194" y="96"/>
                  </a:lnTo>
                  <a:lnTo>
                    <a:pt x="195" y="97"/>
                  </a:lnTo>
                  <a:lnTo>
                    <a:pt x="196" y="99"/>
                  </a:lnTo>
                  <a:lnTo>
                    <a:pt x="201" y="106"/>
                  </a:lnTo>
                  <a:lnTo>
                    <a:pt x="207" y="112"/>
                  </a:lnTo>
                  <a:lnTo>
                    <a:pt x="219" y="120"/>
                  </a:lnTo>
                  <a:lnTo>
                    <a:pt x="225" y="122"/>
                  </a:lnTo>
                  <a:lnTo>
                    <a:pt x="246" y="128"/>
                  </a:lnTo>
                  <a:lnTo>
                    <a:pt x="259" y="127"/>
                  </a:lnTo>
                  <a:lnTo>
                    <a:pt x="297" y="117"/>
                  </a:lnTo>
                  <a:lnTo>
                    <a:pt x="310" y="115"/>
                  </a:lnTo>
                  <a:lnTo>
                    <a:pt x="314" y="115"/>
                  </a:lnTo>
                  <a:lnTo>
                    <a:pt x="311" y="117"/>
                  </a:lnTo>
                  <a:lnTo>
                    <a:pt x="307" y="118"/>
                  </a:lnTo>
                  <a:lnTo>
                    <a:pt x="310" y="119"/>
                  </a:lnTo>
                  <a:lnTo>
                    <a:pt x="314" y="120"/>
                  </a:lnTo>
                  <a:lnTo>
                    <a:pt x="316" y="119"/>
                  </a:lnTo>
                  <a:lnTo>
                    <a:pt x="318" y="118"/>
                  </a:lnTo>
                  <a:lnTo>
                    <a:pt x="318" y="116"/>
                  </a:lnTo>
                  <a:lnTo>
                    <a:pt x="318" y="114"/>
                  </a:lnTo>
                  <a:lnTo>
                    <a:pt x="316" y="105"/>
                  </a:lnTo>
                  <a:lnTo>
                    <a:pt x="314" y="98"/>
                  </a:lnTo>
                  <a:lnTo>
                    <a:pt x="323" y="99"/>
                  </a:lnTo>
                  <a:lnTo>
                    <a:pt x="327" y="98"/>
                  </a:lnTo>
                  <a:lnTo>
                    <a:pt x="332" y="96"/>
                  </a:lnTo>
                  <a:lnTo>
                    <a:pt x="335" y="95"/>
                  </a:lnTo>
                  <a:lnTo>
                    <a:pt x="338" y="95"/>
                  </a:lnTo>
                  <a:lnTo>
                    <a:pt x="340" y="93"/>
                  </a:lnTo>
                  <a:lnTo>
                    <a:pt x="341" y="92"/>
                  </a:lnTo>
                  <a:lnTo>
                    <a:pt x="345" y="84"/>
                  </a:lnTo>
                  <a:lnTo>
                    <a:pt x="346" y="81"/>
                  </a:lnTo>
                  <a:lnTo>
                    <a:pt x="351" y="76"/>
                  </a:lnTo>
                  <a:lnTo>
                    <a:pt x="356" y="74"/>
                  </a:lnTo>
                  <a:lnTo>
                    <a:pt x="361" y="70"/>
                  </a:lnTo>
                  <a:lnTo>
                    <a:pt x="368" y="69"/>
                  </a:lnTo>
                  <a:lnTo>
                    <a:pt x="376" y="69"/>
                  </a:lnTo>
                  <a:lnTo>
                    <a:pt x="382" y="69"/>
                  </a:lnTo>
                  <a:lnTo>
                    <a:pt x="386" y="69"/>
                  </a:lnTo>
                  <a:lnTo>
                    <a:pt x="388" y="70"/>
                  </a:lnTo>
                  <a:lnTo>
                    <a:pt x="390" y="69"/>
                  </a:lnTo>
                  <a:lnTo>
                    <a:pt x="390" y="69"/>
                  </a:lnTo>
                  <a:lnTo>
                    <a:pt x="391" y="65"/>
                  </a:lnTo>
                  <a:lnTo>
                    <a:pt x="393" y="64"/>
                  </a:lnTo>
                  <a:lnTo>
                    <a:pt x="394" y="62"/>
                  </a:lnTo>
                  <a:lnTo>
                    <a:pt x="398" y="62"/>
                  </a:lnTo>
                  <a:lnTo>
                    <a:pt x="402" y="62"/>
                  </a:lnTo>
                  <a:lnTo>
                    <a:pt x="405" y="62"/>
                  </a:lnTo>
                  <a:lnTo>
                    <a:pt x="410" y="64"/>
                  </a:lnTo>
                  <a:lnTo>
                    <a:pt x="415" y="64"/>
                  </a:lnTo>
                  <a:lnTo>
                    <a:pt x="419" y="64"/>
                  </a:lnTo>
                  <a:lnTo>
                    <a:pt x="421" y="65"/>
                  </a:lnTo>
                  <a:lnTo>
                    <a:pt x="423" y="67"/>
                  </a:lnTo>
                  <a:lnTo>
                    <a:pt x="423" y="69"/>
                  </a:lnTo>
                  <a:lnTo>
                    <a:pt x="423" y="71"/>
                  </a:lnTo>
                  <a:lnTo>
                    <a:pt x="423" y="73"/>
                  </a:lnTo>
                  <a:lnTo>
                    <a:pt x="424" y="74"/>
                  </a:lnTo>
                  <a:lnTo>
                    <a:pt x="426" y="75"/>
                  </a:lnTo>
                  <a:lnTo>
                    <a:pt x="429" y="75"/>
                  </a:lnTo>
                  <a:lnTo>
                    <a:pt x="436" y="76"/>
                  </a:lnTo>
                  <a:lnTo>
                    <a:pt x="441" y="78"/>
                  </a:lnTo>
                  <a:lnTo>
                    <a:pt x="444" y="79"/>
                  </a:lnTo>
                  <a:lnTo>
                    <a:pt x="448" y="81"/>
                  </a:lnTo>
                  <a:lnTo>
                    <a:pt x="453" y="86"/>
                  </a:lnTo>
                  <a:lnTo>
                    <a:pt x="455" y="86"/>
                  </a:lnTo>
                  <a:lnTo>
                    <a:pt x="457" y="87"/>
                  </a:lnTo>
                  <a:lnTo>
                    <a:pt x="458" y="87"/>
                  </a:lnTo>
                  <a:lnTo>
                    <a:pt x="462" y="85"/>
                  </a:lnTo>
                  <a:lnTo>
                    <a:pt x="465" y="86"/>
                  </a:lnTo>
                  <a:lnTo>
                    <a:pt x="467" y="86"/>
                  </a:lnTo>
                  <a:lnTo>
                    <a:pt x="470" y="85"/>
                  </a:lnTo>
                  <a:lnTo>
                    <a:pt x="474" y="86"/>
                  </a:lnTo>
                  <a:lnTo>
                    <a:pt x="484" y="92"/>
                  </a:lnTo>
                  <a:lnTo>
                    <a:pt x="485" y="92"/>
                  </a:lnTo>
                  <a:lnTo>
                    <a:pt x="486" y="92"/>
                  </a:lnTo>
                  <a:lnTo>
                    <a:pt x="487" y="93"/>
                  </a:lnTo>
                  <a:lnTo>
                    <a:pt x="488" y="95"/>
                  </a:lnTo>
                  <a:lnTo>
                    <a:pt x="488" y="99"/>
                  </a:lnTo>
                  <a:lnTo>
                    <a:pt x="491" y="102"/>
                  </a:lnTo>
                  <a:lnTo>
                    <a:pt x="494" y="105"/>
                  </a:lnTo>
                  <a:lnTo>
                    <a:pt x="498" y="107"/>
                  </a:lnTo>
                  <a:lnTo>
                    <a:pt x="507" y="111"/>
                  </a:lnTo>
                  <a:lnTo>
                    <a:pt x="510" y="114"/>
                  </a:lnTo>
                  <a:lnTo>
                    <a:pt x="514" y="119"/>
                  </a:lnTo>
                  <a:lnTo>
                    <a:pt x="518" y="126"/>
                  </a:lnTo>
                  <a:lnTo>
                    <a:pt x="519" y="127"/>
                  </a:lnTo>
                  <a:lnTo>
                    <a:pt x="531" y="127"/>
                  </a:lnTo>
                  <a:lnTo>
                    <a:pt x="544" y="127"/>
                  </a:lnTo>
                  <a:lnTo>
                    <a:pt x="546" y="129"/>
                  </a:lnTo>
                  <a:lnTo>
                    <a:pt x="545" y="134"/>
                  </a:lnTo>
                  <a:lnTo>
                    <a:pt x="546" y="141"/>
                  </a:lnTo>
                  <a:lnTo>
                    <a:pt x="547" y="144"/>
                  </a:lnTo>
                  <a:lnTo>
                    <a:pt x="547" y="148"/>
                  </a:lnTo>
                  <a:lnTo>
                    <a:pt x="546" y="150"/>
                  </a:lnTo>
                  <a:lnTo>
                    <a:pt x="545" y="152"/>
                  </a:lnTo>
                  <a:lnTo>
                    <a:pt x="545" y="153"/>
                  </a:lnTo>
                  <a:lnTo>
                    <a:pt x="546" y="154"/>
                  </a:lnTo>
                  <a:lnTo>
                    <a:pt x="548" y="157"/>
                  </a:lnTo>
                  <a:lnTo>
                    <a:pt x="548" y="161"/>
                  </a:lnTo>
                  <a:lnTo>
                    <a:pt x="547" y="163"/>
                  </a:lnTo>
                  <a:lnTo>
                    <a:pt x="547" y="165"/>
                  </a:lnTo>
                  <a:lnTo>
                    <a:pt x="548" y="166"/>
                  </a:lnTo>
                  <a:lnTo>
                    <a:pt x="549" y="169"/>
                  </a:lnTo>
                  <a:lnTo>
                    <a:pt x="549" y="171"/>
                  </a:lnTo>
                  <a:lnTo>
                    <a:pt x="548" y="172"/>
                  </a:lnTo>
                  <a:lnTo>
                    <a:pt x="547" y="174"/>
                  </a:lnTo>
                  <a:lnTo>
                    <a:pt x="546" y="177"/>
                  </a:lnTo>
                  <a:lnTo>
                    <a:pt x="546" y="179"/>
                  </a:lnTo>
                  <a:lnTo>
                    <a:pt x="544" y="179"/>
                  </a:lnTo>
                  <a:lnTo>
                    <a:pt x="543" y="180"/>
                  </a:lnTo>
                  <a:lnTo>
                    <a:pt x="543" y="183"/>
                  </a:lnTo>
                  <a:lnTo>
                    <a:pt x="544" y="185"/>
                  </a:lnTo>
                  <a:lnTo>
                    <a:pt x="545" y="187"/>
                  </a:lnTo>
                  <a:lnTo>
                    <a:pt x="544" y="189"/>
                  </a:lnTo>
                  <a:lnTo>
                    <a:pt x="543" y="191"/>
                  </a:lnTo>
                  <a:lnTo>
                    <a:pt x="542" y="194"/>
                  </a:lnTo>
                  <a:lnTo>
                    <a:pt x="542" y="196"/>
                  </a:lnTo>
                  <a:lnTo>
                    <a:pt x="541" y="198"/>
                  </a:lnTo>
                  <a:lnTo>
                    <a:pt x="540" y="201"/>
                  </a:lnTo>
                  <a:lnTo>
                    <a:pt x="539" y="202"/>
                  </a:lnTo>
                  <a:lnTo>
                    <a:pt x="538" y="204"/>
                  </a:lnTo>
                  <a:lnTo>
                    <a:pt x="537" y="205"/>
                  </a:lnTo>
                  <a:lnTo>
                    <a:pt x="535" y="207"/>
                  </a:lnTo>
                  <a:lnTo>
                    <a:pt x="533" y="208"/>
                  </a:lnTo>
                  <a:lnTo>
                    <a:pt x="531" y="208"/>
                  </a:lnTo>
                  <a:lnTo>
                    <a:pt x="531" y="209"/>
                  </a:lnTo>
                  <a:lnTo>
                    <a:pt x="531" y="210"/>
                  </a:lnTo>
                  <a:lnTo>
                    <a:pt x="532" y="211"/>
                  </a:lnTo>
                  <a:lnTo>
                    <a:pt x="534" y="213"/>
                  </a:lnTo>
                  <a:lnTo>
                    <a:pt x="536" y="217"/>
                  </a:lnTo>
                  <a:lnTo>
                    <a:pt x="529" y="217"/>
                  </a:lnTo>
                  <a:lnTo>
                    <a:pt x="526" y="221"/>
                  </a:lnTo>
                  <a:lnTo>
                    <a:pt x="524" y="226"/>
                  </a:lnTo>
                  <a:lnTo>
                    <a:pt x="525" y="235"/>
                  </a:lnTo>
                  <a:lnTo>
                    <a:pt x="524" y="240"/>
                  </a:lnTo>
                  <a:lnTo>
                    <a:pt x="524" y="243"/>
                  </a:lnTo>
                  <a:lnTo>
                    <a:pt x="527" y="245"/>
                  </a:lnTo>
                  <a:lnTo>
                    <a:pt x="529" y="246"/>
                  </a:lnTo>
                  <a:lnTo>
                    <a:pt x="534" y="246"/>
                  </a:lnTo>
                  <a:lnTo>
                    <a:pt x="537" y="247"/>
                  </a:lnTo>
                  <a:lnTo>
                    <a:pt x="537" y="248"/>
                  </a:lnTo>
                  <a:lnTo>
                    <a:pt x="535" y="250"/>
                  </a:lnTo>
                  <a:lnTo>
                    <a:pt x="533" y="253"/>
                  </a:lnTo>
                  <a:lnTo>
                    <a:pt x="531" y="255"/>
                  </a:lnTo>
                  <a:lnTo>
                    <a:pt x="526" y="262"/>
                  </a:lnTo>
                  <a:lnTo>
                    <a:pt x="526" y="265"/>
                  </a:lnTo>
                  <a:lnTo>
                    <a:pt x="527" y="267"/>
                  </a:lnTo>
                  <a:lnTo>
                    <a:pt x="529" y="275"/>
                  </a:lnTo>
                  <a:lnTo>
                    <a:pt x="531" y="282"/>
                  </a:lnTo>
                  <a:lnTo>
                    <a:pt x="535" y="295"/>
                  </a:lnTo>
                  <a:lnTo>
                    <a:pt x="535" y="298"/>
                  </a:lnTo>
                  <a:lnTo>
                    <a:pt x="533" y="305"/>
                  </a:lnTo>
                  <a:lnTo>
                    <a:pt x="533" y="310"/>
                  </a:lnTo>
                  <a:lnTo>
                    <a:pt x="534" y="315"/>
                  </a:lnTo>
                  <a:lnTo>
                    <a:pt x="533" y="317"/>
                  </a:lnTo>
                  <a:lnTo>
                    <a:pt x="534" y="323"/>
                  </a:lnTo>
                  <a:lnTo>
                    <a:pt x="535" y="324"/>
                  </a:lnTo>
                  <a:lnTo>
                    <a:pt x="544" y="325"/>
                  </a:lnTo>
                  <a:lnTo>
                    <a:pt x="551" y="327"/>
                  </a:lnTo>
                  <a:lnTo>
                    <a:pt x="561" y="328"/>
                  </a:lnTo>
                  <a:lnTo>
                    <a:pt x="564" y="332"/>
                  </a:lnTo>
                  <a:lnTo>
                    <a:pt x="566" y="339"/>
                  </a:lnTo>
                  <a:lnTo>
                    <a:pt x="566" y="345"/>
                  </a:lnTo>
                  <a:lnTo>
                    <a:pt x="565" y="348"/>
                  </a:lnTo>
                  <a:lnTo>
                    <a:pt x="558" y="357"/>
                  </a:lnTo>
                  <a:lnTo>
                    <a:pt x="551" y="365"/>
                  </a:lnTo>
                  <a:lnTo>
                    <a:pt x="543" y="374"/>
                  </a:lnTo>
                  <a:lnTo>
                    <a:pt x="536" y="383"/>
                  </a:lnTo>
                  <a:lnTo>
                    <a:pt x="535" y="384"/>
                  </a:lnTo>
                  <a:lnTo>
                    <a:pt x="541" y="391"/>
                  </a:lnTo>
                  <a:lnTo>
                    <a:pt x="545" y="396"/>
                  </a:lnTo>
                  <a:lnTo>
                    <a:pt x="550" y="402"/>
                  </a:lnTo>
                  <a:lnTo>
                    <a:pt x="551" y="403"/>
                  </a:lnTo>
                  <a:lnTo>
                    <a:pt x="551" y="405"/>
                  </a:lnTo>
                  <a:lnTo>
                    <a:pt x="556" y="415"/>
                  </a:lnTo>
                  <a:lnTo>
                    <a:pt x="558" y="420"/>
                  </a:lnTo>
                  <a:lnTo>
                    <a:pt x="560" y="423"/>
                  </a:lnTo>
                  <a:lnTo>
                    <a:pt x="564" y="427"/>
                  </a:lnTo>
                  <a:lnTo>
                    <a:pt x="568" y="432"/>
                  </a:lnTo>
                  <a:lnTo>
                    <a:pt x="573" y="434"/>
                  </a:lnTo>
                  <a:lnTo>
                    <a:pt x="576" y="434"/>
                  </a:lnTo>
                  <a:lnTo>
                    <a:pt x="583" y="436"/>
                  </a:lnTo>
                  <a:lnTo>
                    <a:pt x="585" y="438"/>
                  </a:lnTo>
                  <a:lnTo>
                    <a:pt x="590" y="443"/>
                  </a:lnTo>
                  <a:lnTo>
                    <a:pt x="594" y="442"/>
                  </a:lnTo>
                  <a:lnTo>
                    <a:pt x="596" y="442"/>
                  </a:lnTo>
                  <a:lnTo>
                    <a:pt x="596" y="442"/>
                  </a:lnTo>
                  <a:lnTo>
                    <a:pt x="596" y="444"/>
                  </a:lnTo>
                  <a:lnTo>
                    <a:pt x="595" y="451"/>
                  </a:lnTo>
                  <a:lnTo>
                    <a:pt x="597" y="458"/>
                  </a:lnTo>
                  <a:lnTo>
                    <a:pt x="598" y="469"/>
                  </a:lnTo>
                  <a:lnTo>
                    <a:pt x="598" y="471"/>
                  </a:lnTo>
                  <a:lnTo>
                    <a:pt x="596" y="474"/>
                  </a:lnTo>
                  <a:lnTo>
                    <a:pt x="596" y="476"/>
                  </a:lnTo>
                  <a:lnTo>
                    <a:pt x="596" y="478"/>
                  </a:lnTo>
                  <a:lnTo>
                    <a:pt x="596" y="478"/>
                  </a:lnTo>
                  <a:lnTo>
                    <a:pt x="598" y="479"/>
                  </a:lnTo>
                  <a:lnTo>
                    <a:pt x="601" y="479"/>
                  </a:lnTo>
                  <a:lnTo>
                    <a:pt x="609" y="478"/>
                  </a:lnTo>
                  <a:lnTo>
                    <a:pt x="610" y="478"/>
                  </a:lnTo>
                  <a:lnTo>
                    <a:pt x="612" y="479"/>
                  </a:lnTo>
                  <a:lnTo>
                    <a:pt x="614" y="481"/>
                  </a:lnTo>
                  <a:lnTo>
                    <a:pt x="614" y="483"/>
                  </a:lnTo>
                  <a:lnTo>
                    <a:pt x="612" y="484"/>
                  </a:lnTo>
                  <a:lnTo>
                    <a:pt x="611" y="487"/>
                  </a:lnTo>
                  <a:lnTo>
                    <a:pt x="612" y="491"/>
                  </a:lnTo>
                  <a:lnTo>
                    <a:pt x="612" y="492"/>
                  </a:lnTo>
                  <a:lnTo>
                    <a:pt x="610" y="492"/>
                  </a:lnTo>
                  <a:lnTo>
                    <a:pt x="609" y="499"/>
                  </a:lnTo>
                  <a:lnTo>
                    <a:pt x="609" y="499"/>
                  </a:lnTo>
                  <a:lnTo>
                    <a:pt x="607" y="500"/>
                  </a:lnTo>
                  <a:lnTo>
                    <a:pt x="597" y="500"/>
                  </a:lnTo>
                  <a:lnTo>
                    <a:pt x="596" y="500"/>
                  </a:lnTo>
                  <a:lnTo>
                    <a:pt x="592" y="501"/>
                  </a:lnTo>
                  <a:lnTo>
                    <a:pt x="586" y="503"/>
                  </a:lnTo>
                  <a:lnTo>
                    <a:pt x="584" y="503"/>
                  </a:lnTo>
                  <a:lnTo>
                    <a:pt x="582" y="505"/>
                  </a:lnTo>
                  <a:lnTo>
                    <a:pt x="580" y="507"/>
                  </a:lnTo>
                  <a:lnTo>
                    <a:pt x="580" y="510"/>
                  </a:lnTo>
                  <a:lnTo>
                    <a:pt x="579" y="510"/>
                  </a:lnTo>
                  <a:lnTo>
                    <a:pt x="576" y="510"/>
                  </a:lnTo>
                  <a:lnTo>
                    <a:pt x="575" y="511"/>
                  </a:lnTo>
                  <a:lnTo>
                    <a:pt x="568" y="514"/>
                  </a:lnTo>
                  <a:lnTo>
                    <a:pt x="567" y="514"/>
                  </a:lnTo>
                  <a:lnTo>
                    <a:pt x="566" y="516"/>
                  </a:lnTo>
                  <a:lnTo>
                    <a:pt x="565" y="522"/>
                  </a:lnTo>
                  <a:lnTo>
                    <a:pt x="564" y="528"/>
                  </a:lnTo>
                  <a:lnTo>
                    <a:pt x="563" y="528"/>
                  </a:lnTo>
                  <a:lnTo>
                    <a:pt x="562" y="530"/>
                  </a:lnTo>
                  <a:lnTo>
                    <a:pt x="561" y="531"/>
                  </a:lnTo>
                  <a:lnTo>
                    <a:pt x="562" y="533"/>
                  </a:lnTo>
                  <a:lnTo>
                    <a:pt x="560" y="537"/>
                  </a:lnTo>
                  <a:lnTo>
                    <a:pt x="560" y="547"/>
                  </a:lnTo>
                  <a:lnTo>
                    <a:pt x="558" y="551"/>
                  </a:lnTo>
                  <a:lnTo>
                    <a:pt x="557" y="551"/>
                  </a:lnTo>
                  <a:lnTo>
                    <a:pt x="555" y="552"/>
                  </a:lnTo>
                  <a:lnTo>
                    <a:pt x="553" y="553"/>
                  </a:lnTo>
                  <a:lnTo>
                    <a:pt x="548" y="552"/>
                  </a:lnTo>
                  <a:lnTo>
                    <a:pt x="544" y="551"/>
                  </a:lnTo>
                  <a:lnTo>
                    <a:pt x="529" y="547"/>
                  </a:lnTo>
                  <a:lnTo>
                    <a:pt x="528" y="546"/>
                  </a:lnTo>
                  <a:lnTo>
                    <a:pt x="527" y="543"/>
                  </a:lnTo>
                  <a:lnTo>
                    <a:pt x="524" y="542"/>
                  </a:lnTo>
                  <a:lnTo>
                    <a:pt x="521" y="546"/>
                  </a:lnTo>
                  <a:lnTo>
                    <a:pt x="509" y="544"/>
                  </a:lnTo>
                  <a:lnTo>
                    <a:pt x="505" y="545"/>
                  </a:lnTo>
                  <a:lnTo>
                    <a:pt x="502" y="543"/>
                  </a:lnTo>
                  <a:lnTo>
                    <a:pt x="496" y="543"/>
                  </a:lnTo>
                  <a:lnTo>
                    <a:pt x="491" y="541"/>
                  </a:lnTo>
                  <a:lnTo>
                    <a:pt x="484" y="542"/>
                  </a:lnTo>
                  <a:lnTo>
                    <a:pt x="478" y="542"/>
                  </a:lnTo>
                  <a:lnTo>
                    <a:pt x="470" y="538"/>
                  </a:lnTo>
                  <a:lnTo>
                    <a:pt x="461" y="536"/>
                  </a:lnTo>
                  <a:lnTo>
                    <a:pt x="455" y="537"/>
                  </a:lnTo>
                  <a:lnTo>
                    <a:pt x="451" y="536"/>
                  </a:lnTo>
                  <a:lnTo>
                    <a:pt x="445" y="535"/>
                  </a:lnTo>
                  <a:lnTo>
                    <a:pt x="442" y="533"/>
                  </a:lnTo>
                  <a:lnTo>
                    <a:pt x="438" y="535"/>
                  </a:lnTo>
                  <a:lnTo>
                    <a:pt x="436" y="532"/>
                  </a:lnTo>
                  <a:lnTo>
                    <a:pt x="423" y="530"/>
                  </a:lnTo>
                  <a:lnTo>
                    <a:pt x="421" y="525"/>
                  </a:lnTo>
                  <a:lnTo>
                    <a:pt x="419" y="521"/>
                  </a:lnTo>
                  <a:lnTo>
                    <a:pt x="419" y="517"/>
                  </a:lnTo>
                  <a:lnTo>
                    <a:pt x="416" y="510"/>
                  </a:lnTo>
                  <a:lnTo>
                    <a:pt x="415" y="499"/>
                  </a:lnTo>
                  <a:lnTo>
                    <a:pt x="414" y="494"/>
                  </a:lnTo>
                  <a:lnTo>
                    <a:pt x="412" y="490"/>
                  </a:lnTo>
                  <a:lnTo>
                    <a:pt x="410" y="487"/>
                  </a:lnTo>
                  <a:lnTo>
                    <a:pt x="407" y="484"/>
                  </a:lnTo>
                  <a:lnTo>
                    <a:pt x="404" y="483"/>
                  </a:lnTo>
                  <a:lnTo>
                    <a:pt x="392" y="479"/>
                  </a:lnTo>
                  <a:lnTo>
                    <a:pt x="390" y="480"/>
                  </a:lnTo>
                  <a:lnTo>
                    <a:pt x="385" y="482"/>
                  </a:lnTo>
                  <a:lnTo>
                    <a:pt x="379" y="486"/>
                  </a:lnTo>
                  <a:lnTo>
                    <a:pt x="369" y="488"/>
                  </a:lnTo>
                  <a:lnTo>
                    <a:pt x="368" y="489"/>
                  </a:lnTo>
                  <a:lnTo>
                    <a:pt x="365" y="493"/>
                  </a:lnTo>
                  <a:lnTo>
                    <a:pt x="363" y="495"/>
                  </a:lnTo>
                  <a:lnTo>
                    <a:pt x="358" y="494"/>
                  </a:lnTo>
                  <a:lnTo>
                    <a:pt x="353" y="497"/>
                  </a:lnTo>
                  <a:lnTo>
                    <a:pt x="346" y="503"/>
                  </a:lnTo>
                  <a:lnTo>
                    <a:pt x="341" y="505"/>
                  </a:lnTo>
                  <a:lnTo>
                    <a:pt x="338" y="505"/>
                  </a:lnTo>
                  <a:lnTo>
                    <a:pt x="334" y="501"/>
                  </a:lnTo>
                  <a:lnTo>
                    <a:pt x="325" y="498"/>
                  </a:lnTo>
                  <a:lnTo>
                    <a:pt x="319" y="497"/>
                  </a:lnTo>
                  <a:lnTo>
                    <a:pt x="311" y="497"/>
                  </a:lnTo>
                  <a:lnTo>
                    <a:pt x="308" y="497"/>
                  </a:lnTo>
                  <a:lnTo>
                    <a:pt x="302" y="492"/>
                  </a:lnTo>
                  <a:lnTo>
                    <a:pt x="300" y="489"/>
                  </a:lnTo>
                  <a:lnTo>
                    <a:pt x="296" y="487"/>
                  </a:lnTo>
                  <a:lnTo>
                    <a:pt x="284" y="482"/>
                  </a:lnTo>
                  <a:lnTo>
                    <a:pt x="275" y="475"/>
                  </a:lnTo>
                  <a:lnTo>
                    <a:pt x="274" y="473"/>
                  </a:lnTo>
                  <a:lnTo>
                    <a:pt x="273" y="469"/>
                  </a:lnTo>
                  <a:lnTo>
                    <a:pt x="269" y="465"/>
                  </a:lnTo>
                  <a:lnTo>
                    <a:pt x="259" y="461"/>
                  </a:lnTo>
                  <a:lnTo>
                    <a:pt x="255" y="457"/>
                  </a:lnTo>
                  <a:lnTo>
                    <a:pt x="248" y="457"/>
                  </a:lnTo>
                  <a:lnTo>
                    <a:pt x="243" y="457"/>
                  </a:lnTo>
                  <a:lnTo>
                    <a:pt x="240" y="456"/>
                  </a:lnTo>
                  <a:lnTo>
                    <a:pt x="238" y="454"/>
                  </a:lnTo>
                  <a:lnTo>
                    <a:pt x="231" y="447"/>
                  </a:lnTo>
                  <a:lnTo>
                    <a:pt x="231" y="443"/>
                  </a:lnTo>
                  <a:lnTo>
                    <a:pt x="226" y="436"/>
                  </a:lnTo>
                  <a:lnTo>
                    <a:pt x="225" y="432"/>
                  </a:lnTo>
                  <a:lnTo>
                    <a:pt x="223" y="425"/>
                  </a:lnTo>
                  <a:lnTo>
                    <a:pt x="222" y="423"/>
                  </a:lnTo>
                  <a:lnTo>
                    <a:pt x="217" y="420"/>
                  </a:lnTo>
                  <a:lnTo>
                    <a:pt x="217" y="418"/>
                  </a:lnTo>
                  <a:lnTo>
                    <a:pt x="218" y="415"/>
                  </a:lnTo>
                  <a:lnTo>
                    <a:pt x="218" y="413"/>
                  </a:lnTo>
                  <a:lnTo>
                    <a:pt x="215" y="411"/>
                  </a:lnTo>
                  <a:lnTo>
                    <a:pt x="211" y="410"/>
                  </a:lnTo>
                  <a:lnTo>
                    <a:pt x="210" y="407"/>
                  </a:lnTo>
                  <a:lnTo>
                    <a:pt x="211" y="402"/>
                  </a:lnTo>
                  <a:lnTo>
                    <a:pt x="210" y="400"/>
                  </a:lnTo>
                  <a:lnTo>
                    <a:pt x="207" y="395"/>
                  </a:lnTo>
                  <a:lnTo>
                    <a:pt x="202" y="390"/>
                  </a:lnTo>
                  <a:lnTo>
                    <a:pt x="197" y="384"/>
                  </a:lnTo>
                  <a:lnTo>
                    <a:pt x="195" y="382"/>
                  </a:lnTo>
                  <a:lnTo>
                    <a:pt x="194" y="377"/>
                  </a:lnTo>
                  <a:lnTo>
                    <a:pt x="192" y="371"/>
                  </a:lnTo>
                  <a:lnTo>
                    <a:pt x="189" y="371"/>
                  </a:lnTo>
                  <a:lnTo>
                    <a:pt x="175" y="377"/>
                  </a:lnTo>
                  <a:lnTo>
                    <a:pt x="171" y="374"/>
                  </a:lnTo>
                  <a:lnTo>
                    <a:pt x="160" y="368"/>
                  </a:lnTo>
                  <a:lnTo>
                    <a:pt x="159" y="366"/>
                  </a:lnTo>
                  <a:lnTo>
                    <a:pt x="158" y="365"/>
                  </a:lnTo>
                  <a:lnTo>
                    <a:pt x="160" y="364"/>
                  </a:lnTo>
                  <a:lnTo>
                    <a:pt x="161" y="364"/>
                  </a:lnTo>
                  <a:lnTo>
                    <a:pt x="164" y="365"/>
                  </a:lnTo>
                  <a:lnTo>
                    <a:pt x="166" y="363"/>
                  </a:lnTo>
                  <a:lnTo>
                    <a:pt x="165" y="361"/>
                  </a:lnTo>
                  <a:lnTo>
                    <a:pt x="162" y="360"/>
                  </a:lnTo>
                  <a:lnTo>
                    <a:pt x="158" y="360"/>
                  </a:lnTo>
                  <a:lnTo>
                    <a:pt x="159" y="362"/>
                  </a:lnTo>
                  <a:lnTo>
                    <a:pt x="156" y="364"/>
                  </a:lnTo>
                  <a:lnTo>
                    <a:pt x="154" y="366"/>
                  </a:lnTo>
                  <a:lnTo>
                    <a:pt x="155" y="370"/>
                  </a:lnTo>
                  <a:lnTo>
                    <a:pt x="156" y="374"/>
                  </a:lnTo>
                  <a:lnTo>
                    <a:pt x="154" y="376"/>
                  </a:lnTo>
                  <a:lnTo>
                    <a:pt x="152" y="377"/>
                  </a:lnTo>
                  <a:lnTo>
                    <a:pt x="147" y="377"/>
                  </a:lnTo>
                  <a:lnTo>
                    <a:pt x="145" y="380"/>
                  </a:lnTo>
                  <a:lnTo>
                    <a:pt x="144" y="380"/>
                  </a:lnTo>
                  <a:lnTo>
                    <a:pt x="141" y="379"/>
                  </a:lnTo>
                  <a:lnTo>
                    <a:pt x="140" y="377"/>
                  </a:lnTo>
                  <a:lnTo>
                    <a:pt x="139" y="375"/>
                  </a:lnTo>
                  <a:lnTo>
                    <a:pt x="138" y="373"/>
                  </a:lnTo>
                  <a:lnTo>
                    <a:pt x="139" y="372"/>
                  </a:lnTo>
                  <a:lnTo>
                    <a:pt x="138" y="370"/>
                  </a:lnTo>
                  <a:lnTo>
                    <a:pt x="136" y="368"/>
                  </a:lnTo>
                  <a:lnTo>
                    <a:pt x="135" y="367"/>
                  </a:lnTo>
                  <a:lnTo>
                    <a:pt x="133" y="367"/>
                  </a:lnTo>
                  <a:lnTo>
                    <a:pt x="132" y="366"/>
                  </a:lnTo>
                  <a:lnTo>
                    <a:pt x="131" y="363"/>
                  </a:lnTo>
                  <a:lnTo>
                    <a:pt x="128" y="362"/>
                  </a:lnTo>
                  <a:lnTo>
                    <a:pt x="127" y="361"/>
                  </a:lnTo>
                  <a:lnTo>
                    <a:pt x="127" y="355"/>
                  </a:lnTo>
                  <a:lnTo>
                    <a:pt x="127" y="349"/>
                  </a:lnTo>
                  <a:lnTo>
                    <a:pt x="127" y="343"/>
                  </a:lnTo>
                  <a:lnTo>
                    <a:pt x="121" y="342"/>
                  </a:lnTo>
                  <a:lnTo>
                    <a:pt x="116" y="342"/>
                  </a:lnTo>
                  <a:lnTo>
                    <a:pt x="116" y="336"/>
                  </a:lnTo>
                  <a:lnTo>
                    <a:pt x="116" y="327"/>
                  </a:lnTo>
                  <a:lnTo>
                    <a:pt x="118" y="319"/>
                  </a:lnTo>
                  <a:lnTo>
                    <a:pt x="121" y="312"/>
                  </a:lnTo>
                  <a:lnTo>
                    <a:pt x="117" y="307"/>
                  </a:lnTo>
                  <a:lnTo>
                    <a:pt x="113" y="301"/>
                  </a:lnTo>
                  <a:lnTo>
                    <a:pt x="111" y="299"/>
                  </a:lnTo>
                  <a:lnTo>
                    <a:pt x="108" y="292"/>
                  </a:lnTo>
                  <a:lnTo>
                    <a:pt x="106" y="289"/>
                  </a:lnTo>
                  <a:lnTo>
                    <a:pt x="105" y="287"/>
                  </a:lnTo>
                  <a:lnTo>
                    <a:pt x="104" y="287"/>
                  </a:lnTo>
                  <a:lnTo>
                    <a:pt x="98" y="287"/>
                  </a:lnTo>
                  <a:lnTo>
                    <a:pt x="93" y="283"/>
                  </a:lnTo>
                  <a:lnTo>
                    <a:pt x="88" y="279"/>
                  </a:lnTo>
                  <a:lnTo>
                    <a:pt x="81" y="273"/>
                  </a:lnTo>
                  <a:lnTo>
                    <a:pt x="75" y="270"/>
                  </a:lnTo>
                  <a:lnTo>
                    <a:pt x="72" y="269"/>
                  </a:lnTo>
                  <a:lnTo>
                    <a:pt x="66" y="269"/>
                  </a:lnTo>
                  <a:lnTo>
                    <a:pt x="65" y="268"/>
                  </a:lnTo>
                  <a:lnTo>
                    <a:pt x="65" y="266"/>
                  </a:lnTo>
                  <a:lnTo>
                    <a:pt x="65" y="264"/>
                  </a:lnTo>
                  <a:lnTo>
                    <a:pt x="67" y="260"/>
                  </a:lnTo>
                  <a:lnTo>
                    <a:pt x="67" y="258"/>
                  </a:lnTo>
                  <a:lnTo>
                    <a:pt x="63" y="251"/>
                  </a:lnTo>
                  <a:lnTo>
                    <a:pt x="62" y="249"/>
                  </a:lnTo>
                  <a:lnTo>
                    <a:pt x="58" y="248"/>
                  </a:lnTo>
                  <a:lnTo>
                    <a:pt x="59" y="247"/>
                  </a:lnTo>
                  <a:lnTo>
                    <a:pt x="59" y="245"/>
                  </a:lnTo>
                  <a:lnTo>
                    <a:pt x="59" y="244"/>
                  </a:lnTo>
                  <a:lnTo>
                    <a:pt x="58" y="243"/>
                  </a:lnTo>
                  <a:lnTo>
                    <a:pt x="57" y="243"/>
                  </a:lnTo>
                  <a:lnTo>
                    <a:pt x="54" y="244"/>
                  </a:lnTo>
                  <a:lnTo>
                    <a:pt x="52" y="241"/>
                  </a:lnTo>
                  <a:lnTo>
                    <a:pt x="45" y="232"/>
                  </a:lnTo>
                  <a:lnTo>
                    <a:pt x="43" y="231"/>
                  </a:lnTo>
                  <a:lnTo>
                    <a:pt x="43" y="230"/>
                  </a:lnTo>
                  <a:lnTo>
                    <a:pt x="45" y="228"/>
                  </a:lnTo>
                  <a:lnTo>
                    <a:pt x="47" y="223"/>
                  </a:lnTo>
                  <a:lnTo>
                    <a:pt x="48" y="221"/>
                  </a:lnTo>
                  <a:lnTo>
                    <a:pt x="47" y="218"/>
                  </a:lnTo>
                  <a:lnTo>
                    <a:pt x="45" y="213"/>
                  </a:lnTo>
                  <a:lnTo>
                    <a:pt x="45" y="211"/>
                  </a:lnTo>
                  <a:lnTo>
                    <a:pt x="47" y="208"/>
                  </a:lnTo>
                  <a:lnTo>
                    <a:pt x="47" y="207"/>
                  </a:lnTo>
                  <a:lnTo>
                    <a:pt x="48" y="207"/>
                  </a:lnTo>
                  <a:lnTo>
                    <a:pt x="51" y="207"/>
                  </a:lnTo>
                  <a:lnTo>
                    <a:pt x="52" y="206"/>
                  </a:lnTo>
                  <a:lnTo>
                    <a:pt x="52" y="201"/>
                  </a:lnTo>
                  <a:lnTo>
                    <a:pt x="52" y="198"/>
                  </a:lnTo>
                  <a:lnTo>
                    <a:pt x="60" y="190"/>
                  </a:lnTo>
                  <a:lnTo>
                    <a:pt x="64" y="188"/>
                  </a:lnTo>
                  <a:lnTo>
                    <a:pt x="67" y="186"/>
                  </a:lnTo>
                  <a:lnTo>
                    <a:pt x="67" y="183"/>
                  </a:lnTo>
                  <a:lnTo>
                    <a:pt x="67" y="182"/>
                  </a:lnTo>
                  <a:lnTo>
                    <a:pt x="66" y="180"/>
                  </a:lnTo>
                  <a:lnTo>
                    <a:pt x="66" y="178"/>
                  </a:lnTo>
                  <a:lnTo>
                    <a:pt x="63" y="174"/>
                  </a:lnTo>
                  <a:lnTo>
                    <a:pt x="62" y="172"/>
                  </a:lnTo>
                  <a:lnTo>
                    <a:pt x="61" y="170"/>
                  </a:lnTo>
                  <a:lnTo>
                    <a:pt x="63" y="167"/>
                  </a:lnTo>
                  <a:lnTo>
                    <a:pt x="64" y="165"/>
                  </a:lnTo>
                  <a:lnTo>
                    <a:pt x="68" y="163"/>
                  </a:lnTo>
                  <a:lnTo>
                    <a:pt x="71" y="161"/>
                  </a:lnTo>
                  <a:lnTo>
                    <a:pt x="71" y="160"/>
                  </a:lnTo>
                  <a:lnTo>
                    <a:pt x="68" y="158"/>
                  </a:lnTo>
                  <a:lnTo>
                    <a:pt x="61" y="158"/>
                  </a:lnTo>
                  <a:lnTo>
                    <a:pt x="55" y="158"/>
                  </a:lnTo>
                  <a:lnTo>
                    <a:pt x="54" y="158"/>
                  </a:lnTo>
                  <a:lnTo>
                    <a:pt x="51" y="155"/>
                  </a:lnTo>
                  <a:lnTo>
                    <a:pt x="48" y="152"/>
                  </a:lnTo>
                  <a:lnTo>
                    <a:pt x="46" y="151"/>
                  </a:lnTo>
                  <a:lnTo>
                    <a:pt x="43" y="152"/>
                  </a:lnTo>
                  <a:lnTo>
                    <a:pt x="42" y="151"/>
                  </a:lnTo>
                  <a:lnTo>
                    <a:pt x="42" y="149"/>
                  </a:lnTo>
                  <a:lnTo>
                    <a:pt x="38" y="138"/>
                  </a:lnTo>
                  <a:lnTo>
                    <a:pt x="37" y="136"/>
                  </a:lnTo>
                  <a:lnTo>
                    <a:pt x="36" y="136"/>
                  </a:lnTo>
                  <a:lnTo>
                    <a:pt x="34" y="136"/>
                  </a:lnTo>
                  <a:lnTo>
                    <a:pt x="33" y="134"/>
                  </a:lnTo>
                  <a:lnTo>
                    <a:pt x="32" y="133"/>
                  </a:lnTo>
                  <a:lnTo>
                    <a:pt x="32" y="131"/>
                  </a:lnTo>
                  <a:lnTo>
                    <a:pt x="31" y="128"/>
                  </a:lnTo>
                  <a:lnTo>
                    <a:pt x="32" y="126"/>
                  </a:lnTo>
                  <a:lnTo>
                    <a:pt x="31" y="124"/>
                  </a:lnTo>
                  <a:lnTo>
                    <a:pt x="30" y="123"/>
                  </a:lnTo>
                  <a:lnTo>
                    <a:pt x="28" y="122"/>
                  </a:lnTo>
                  <a:lnTo>
                    <a:pt x="27" y="121"/>
                  </a:lnTo>
                  <a:lnTo>
                    <a:pt x="24" y="109"/>
                  </a:lnTo>
                  <a:lnTo>
                    <a:pt x="23" y="107"/>
                  </a:lnTo>
                  <a:lnTo>
                    <a:pt x="23" y="106"/>
                  </a:lnTo>
                  <a:lnTo>
                    <a:pt x="23" y="106"/>
                  </a:lnTo>
                  <a:lnTo>
                    <a:pt x="23" y="103"/>
                  </a:lnTo>
                  <a:lnTo>
                    <a:pt x="24" y="102"/>
                  </a:lnTo>
                  <a:lnTo>
                    <a:pt x="24" y="101"/>
                  </a:lnTo>
                  <a:lnTo>
                    <a:pt x="21" y="98"/>
                  </a:lnTo>
                  <a:lnTo>
                    <a:pt x="18" y="95"/>
                  </a:lnTo>
                  <a:lnTo>
                    <a:pt x="17" y="95"/>
                  </a:lnTo>
                  <a:lnTo>
                    <a:pt x="17" y="92"/>
                  </a:lnTo>
                  <a:lnTo>
                    <a:pt x="17" y="90"/>
                  </a:lnTo>
                  <a:lnTo>
                    <a:pt x="17" y="88"/>
                  </a:lnTo>
                  <a:lnTo>
                    <a:pt x="16" y="87"/>
                  </a:lnTo>
                  <a:lnTo>
                    <a:pt x="16" y="86"/>
                  </a:lnTo>
                  <a:lnTo>
                    <a:pt x="18" y="84"/>
                  </a:lnTo>
                  <a:lnTo>
                    <a:pt x="17" y="82"/>
                  </a:lnTo>
                  <a:lnTo>
                    <a:pt x="12" y="79"/>
                  </a:lnTo>
                  <a:lnTo>
                    <a:pt x="9" y="78"/>
                  </a:lnTo>
                  <a:lnTo>
                    <a:pt x="6" y="77"/>
                  </a:lnTo>
                  <a:lnTo>
                    <a:pt x="6" y="76"/>
                  </a:lnTo>
                  <a:lnTo>
                    <a:pt x="6" y="74"/>
                  </a:lnTo>
                  <a:lnTo>
                    <a:pt x="7" y="71"/>
                  </a:lnTo>
                  <a:lnTo>
                    <a:pt x="9" y="68"/>
                  </a:lnTo>
                  <a:lnTo>
                    <a:pt x="10" y="67"/>
                  </a:lnTo>
                  <a:lnTo>
                    <a:pt x="10" y="64"/>
                  </a:lnTo>
                  <a:lnTo>
                    <a:pt x="11" y="62"/>
                  </a:lnTo>
                  <a:lnTo>
                    <a:pt x="13" y="59"/>
                  </a:lnTo>
                  <a:lnTo>
                    <a:pt x="13" y="59"/>
                  </a:lnTo>
                  <a:lnTo>
                    <a:pt x="12" y="58"/>
                  </a:lnTo>
                  <a:lnTo>
                    <a:pt x="10" y="57"/>
                  </a:lnTo>
                  <a:lnTo>
                    <a:pt x="9" y="57"/>
                  </a:lnTo>
                  <a:lnTo>
                    <a:pt x="8" y="57"/>
                  </a:lnTo>
                  <a:lnTo>
                    <a:pt x="8" y="55"/>
                  </a:lnTo>
                  <a:lnTo>
                    <a:pt x="8" y="50"/>
                  </a:lnTo>
                  <a:lnTo>
                    <a:pt x="7" y="46"/>
                  </a:lnTo>
                  <a:lnTo>
                    <a:pt x="7" y="44"/>
                  </a:lnTo>
                  <a:lnTo>
                    <a:pt x="7" y="39"/>
                  </a:lnTo>
                  <a:lnTo>
                    <a:pt x="6" y="37"/>
                  </a:lnTo>
                  <a:lnTo>
                    <a:pt x="4" y="34"/>
                  </a:lnTo>
                  <a:lnTo>
                    <a:pt x="3" y="32"/>
                  </a:lnTo>
                  <a:lnTo>
                    <a:pt x="4" y="31"/>
                  </a:lnTo>
                  <a:lnTo>
                    <a:pt x="4" y="29"/>
                  </a:lnTo>
                  <a:lnTo>
                    <a:pt x="4" y="28"/>
                  </a:lnTo>
                  <a:lnTo>
                    <a:pt x="4" y="26"/>
                  </a:lnTo>
                  <a:lnTo>
                    <a:pt x="2" y="24"/>
                  </a:lnTo>
                  <a:lnTo>
                    <a:pt x="1" y="23"/>
                  </a:lnTo>
                  <a:lnTo>
                    <a:pt x="1" y="22"/>
                  </a:lnTo>
                  <a:lnTo>
                    <a:pt x="1" y="19"/>
                  </a:lnTo>
                  <a:lnTo>
                    <a:pt x="0" y="17"/>
                  </a:lnTo>
                  <a:lnTo>
                    <a:pt x="0" y="17"/>
                  </a:lnTo>
                  <a:lnTo>
                    <a:pt x="0" y="16"/>
                  </a:lnTo>
                  <a:lnTo>
                    <a:pt x="2" y="15"/>
                  </a:lnTo>
                  <a:lnTo>
                    <a:pt x="6" y="15"/>
                  </a:lnTo>
                  <a:lnTo>
                    <a:pt x="9" y="15"/>
                  </a:lnTo>
                  <a:lnTo>
                    <a:pt x="11" y="15"/>
                  </a:lnTo>
                  <a:lnTo>
                    <a:pt x="14" y="4"/>
                  </a:lnTo>
                  <a:lnTo>
                    <a:pt x="15" y="2"/>
                  </a:lnTo>
                  <a:lnTo>
                    <a:pt x="17" y="0"/>
                  </a:lnTo>
                  <a:lnTo>
                    <a:pt x="22" y="4"/>
                  </a:lnTo>
                  <a:lnTo>
                    <a:pt x="24" y="5"/>
                  </a:lnTo>
                  <a:lnTo>
                    <a:pt x="2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8" name="Freeform 459">
              <a:extLst>
                <a:ext uri="{FF2B5EF4-FFF2-40B4-BE49-F238E27FC236}">
                  <a16:creationId xmlns="" xmlns:a16="http://schemas.microsoft.com/office/drawing/2014/main" id="{EE68D644-34C0-C003-7164-3EA2FFDD177F}"/>
                </a:ext>
              </a:extLst>
            </p:cNvPr>
            <p:cNvSpPr>
              <a:spLocks noChangeArrowheads="1"/>
            </p:cNvSpPr>
            <p:nvPr/>
          </p:nvSpPr>
          <p:spPr bwMode="auto">
            <a:xfrm>
              <a:off x="10408382" y="8792308"/>
              <a:ext cx="38468" cy="16484"/>
            </a:xfrm>
            <a:custGeom>
              <a:avLst/>
              <a:gdLst>
                <a:gd name="T0" fmla="*/ 29 w 33"/>
                <a:gd name="T1" fmla="*/ 3 h 15"/>
                <a:gd name="T2" fmla="*/ 26 w 33"/>
                <a:gd name="T3" fmla="*/ 7 h 15"/>
                <a:gd name="T4" fmla="*/ 21 w 33"/>
                <a:gd name="T5" fmla="*/ 10 h 15"/>
                <a:gd name="T6" fmla="*/ 19 w 33"/>
                <a:gd name="T7" fmla="*/ 10 h 15"/>
                <a:gd name="T8" fmla="*/ 18 w 33"/>
                <a:gd name="T9" fmla="*/ 10 h 15"/>
                <a:gd name="T10" fmla="*/ 15 w 33"/>
                <a:gd name="T11" fmla="*/ 11 h 15"/>
                <a:gd name="T12" fmla="*/ 12 w 33"/>
                <a:gd name="T13" fmla="*/ 11 h 15"/>
                <a:gd name="T14" fmla="*/ 8 w 33"/>
                <a:gd name="T15" fmla="*/ 13 h 15"/>
                <a:gd name="T16" fmla="*/ 4 w 33"/>
                <a:gd name="T17" fmla="*/ 14 h 15"/>
                <a:gd name="T18" fmla="*/ 2 w 33"/>
                <a:gd name="T19" fmla="*/ 14 h 15"/>
                <a:gd name="T20" fmla="*/ 1 w 33"/>
                <a:gd name="T21" fmla="*/ 14 h 15"/>
                <a:gd name="T22" fmla="*/ 0 w 33"/>
                <a:gd name="T23" fmla="*/ 13 h 15"/>
                <a:gd name="T24" fmla="*/ 0 w 33"/>
                <a:gd name="T25" fmla="*/ 12 h 15"/>
                <a:gd name="T26" fmla="*/ 2 w 33"/>
                <a:gd name="T27" fmla="*/ 12 h 15"/>
                <a:gd name="T28" fmla="*/ 8 w 33"/>
                <a:gd name="T29" fmla="*/ 10 h 15"/>
                <a:gd name="T30" fmla="*/ 15 w 33"/>
                <a:gd name="T31" fmla="*/ 7 h 15"/>
                <a:gd name="T32" fmla="*/ 16 w 33"/>
                <a:gd name="T33" fmla="*/ 5 h 15"/>
                <a:gd name="T34" fmla="*/ 15 w 33"/>
                <a:gd name="T35" fmla="*/ 2 h 15"/>
                <a:gd name="T36" fmla="*/ 15 w 33"/>
                <a:gd name="T37" fmla="*/ 2 h 15"/>
                <a:gd name="T38" fmla="*/ 20 w 33"/>
                <a:gd name="T39" fmla="*/ 3 h 15"/>
                <a:gd name="T40" fmla="*/ 25 w 33"/>
                <a:gd name="T41" fmla="*/ 1 h 15"/>
                <a:gd name="T42" fmla="*/ 30 w 33"/>
                <a:gd name="T43" fmla="*/ 0 h 15"/>
                <a:gd name="T44" fmla="*/ 32 w 33"/>
                <a:gd name="T45" fmla="*/ 2 h 15"/>
                <a:gd name="T46" fmla="*/ 29 w 33"/>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5">
                  <a:moveTo>
                    <a:pt x="29" y="3"/>
                  </a:moveTo>
                  <a:lnTo>
                    <a:pt x="26" y="7"/>
                  </a:lnTo>
                  <a:lnTo>
                    <a:pt x="21" y="10"/>
                  </a:lnTo>
                  <a:lnTo>
                    <a:pt x="19" y="10"/>
                  </a:lnTo>
                  <a:lnTo>
                    <a:pt x="18" y="10"/>
                  </a:lnTo>
                  <a:lnTo>
                    <a:pt x="15" y="11"/>
                  </a:lnTo>
                  <a:lnTo>
                    <a:pt x="12" y="11"/>
                  </a:lnTo>
                  <a:lnTo>
                    <a:pt x="8" y="13"/>
                  </a:lnTo>
                  <a:lnTo>
                    <a:pt x="4" y="14"/>
                  </a:lnTo>
                  <a:lnTo>
                    <a:pt x="2" y="14"/>
                  </a:lnTo>
                  <a:lnTo>
                    <a:pt x="1" y="14"/>
                  </a:lnTo>
                  <a:lnTo>
                    <a:pt x="0" y="13"/>
                  </a:lnTo>
                  <a:lnTo>
                    <a:pt x="0" y="12"/>
                  </a:lnTo>
                  <a:lnTo>
                    <a:pt x="2" y="12"/>
                  </a:lnTo>
                  <a:lnTo>
                    <a:pt x="8" y="10"/>
                  </a:lnTo>
                  <a:lnTo>
                    <a:pt x="15" y="7"/>
                  </a:lnTo>
                  <a:lnTo>
                    <a:pt x="16" y="5"/>
                  </a:lnTo>
                  <a:lnTo>
                    <a:pt x="15" y="2"/>
                  </a:lnTo>
                  <a:lnTo>
                    <a:pt x="15" y="2"/>
                  </a:lnTo>
                  <a:lnTo>
                    <a:pt x="20" y="3"/>
                  </a:lnTo>
                  <a:lnTo>
                    <a:pt x="25" y="1"/>
                  </a:lnTo>
                  <a:lnTo>
                    <a:pt x="30" y="0"/>
                  </a:lnTo>
                  <a:lnTo>
                    <a:pt x="32" y="2"/>
                  </a:lnTo>
                  <a:lnTo>
                    <a:pt x="2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9" name="Freeform 461">
              <a:extLst>
                <a:ext uri="{FF2B5EF4-FFF2-40B4-BE49-F238E27FC236}">
                  <a16:creationId xmlns="" xmlns:a16="http://schemas.microsoft.com/office/drawing/2014/main" id="{BB9A4A02-606D-B06D-A0A3-8DD05D5CBEFA}"/>
                </a:ext>
              </a:extLst>
            </p:cNvPr>
            <p:cNvSpPr>
              <a:spLocks noChangeArrowheads="1"/>
            </p:cNvSpPr>
            <p:nvPr/>
          </p:nvSpPr>
          <p:spPr bwMode="auto">
            <a:xfrm>
              <a:off x="9600590" y="8501061"/>
              <a:ext cx="175846" cy="192333"/>
            </a:xfrm>
            <a:custGeom>
              <a:avLst/>
              <a:gdLst>
                <a:gd name="T0" fmla="*/ 129 w 139"/>
                <a:gd name="T1" fmla="*/ 52 h 156"/>
                <a:gd name="T2" fmla="*/ 122 w 139"/>
                <a:gd name="T3" fmla="*/ 54 h 156"/>
                <a:gd name="T4" fmla="*/ 101 w 139"/>
                <a:gd name="T5" fmla="*/ 60 h 156"/>
                <a:gd name="T6" fmla="*/ 81 w 139"/>
                <a:gd name="T7" fmla="*/ 66 h 156"/>
                <a:gd name="T8" fmla="*/ 64 w 139"/>
                <a:gd name="T9" fmla="*/ 70 h 156"/>
                <a:gd name="T10" fmla="*/ 76 w 139"/>
                <a:gd name="T11" fmla="*/ 83 h 156"/>
                <a:gd name="T12" fmla="*/ 86 w 139"/>
                <a:gd name="T13" fmla="*/ 95 h 156"/>
                <a:gd name="T14" fmla="*/ 97 w 139"/>
                <a:gd name="T15" fmla="*/ 107 h 156"/>
                <a:gd name="T16" fmla="*/ 87 w 139"/>
                <a:gd name="T17" fmla="*/ 113 h 156"/>
                <a:gd name="T18" fmla="*/ 86 w 139"/>
                <a:gd name="T19" fmla="*/ 114 h 156"/>
                <a:gd name="T20" fmla="*/ 81 w 139"/>
                <a:gd name="T21" fmla="*/ 126 h 156"/>
                <a:gd name="T22" fmla="*/ 72 w 139"/>
                <a:gd name="T23" fmla="*/ 127 h 156"/>
                <a:gd name="T24" fmla="*/ 58 w 139"/>
                <a:gd name="T25" fmla="*/ 131 h 156"/>
                <a:gd name="T26" fmla="*/ 53 w 139"/>
                <a:gd name="T27" fmla="*/ 138 h 156"/>
                <a:gd name="T28" fmla="*/ 43 w 139"/>
                <a:gd name="T29" fmla="*/ 149 h 156"/>
                <a:gd name="T30" fmla="*/ 34 w 139"/>
                <a:gd name="T31" fmla="*/ 155 h 156"/>
                <a:gd name="T32" fmla="*/ 21 w 139"/>
                <a:gd name="T33" fmla="*/ 153 h 156"/>
                <a:gd name="T34" fmla="*/ 7 w 139"/>
                <a:gd name="T35" fmla="*/ 151 h 156"/>
                <a:gd name="T36" fmla="*/ 1 w 139"/>
                <a:gd name="T37" fmla="*/ 144 h 156"/>
                <a:gd name="T38" fmla="*/ 3 w 139"/>
                <a:gd name="T39" fmla="*/ 133 h 156"/>
                <a:gd name="T40" fmla="*/ 5 w 139"/>
                <a:gd name="T41" fmla="*/ 127 h 156"/>
                <a:gd name="T42" fmla="*/ 6 w 139"/>
                <a:gd name="T43" fmla="*/ 119 h 156"/>
                <a:gd name="T44" fmla="*/ 6 w 139"/>
                <a:gd name="T45" fmla="*/ 110 h 156"/>
                <a:gd name="T46" fmla="*/ 9 w 139"/>
                <a:gd name="T47" fmla="*/ 101 h 156"/>
                <a:gd name="T48" fmla="*/ 12 w 139"/>
                <a:gd name="T49" fmla="*/ 94 h 156"/>
                <a:gd name="T50" fmla="*/ 16 w 139"/>
                <a:gd name="T51" fmla="*/ 84 h 156"/>
                <a:gd name="T52" fmla="*/ 15 w 139"/>
                <a:gd name="T53" fmla="*/ 80 h 156"/>
                <a:gd name="T54" fmla="*/ 16 w 139"/>
                <a:gd name="T55" fmla="*/ 77 h 156"/>
                <a:gd name="T56" fmla="*/ 17 w 139"/>
                <a:gd name="T57" fmla="*/ 68 h 156"/>
                <a:gd name="T58" fmla="*/ 20 w 139"/>
                <a:gd name="T59" fmla="*/ 61 h 156"/>
                <a:gd name="T60" fmla="*/ 19 w 139"/>
                <a:gd name="T61" fmla="*/ 48 h 156"/>
                <a:gd name="T62" fmla="*/ 20 w 139"/>
                <a:gd name="T63" fmla="*/ 37 h 156"/>
                <a:gd name="T64" fmla="*/ 21 w 139"/>
                <a:gd name="T65" fmla="*/ 28 h 156"/>
                <a:gd name="T66" fmla="*/ 22 w 139"/>
                <a:gd name="T67" fmla="*/ 26 h 156"/>
                <a:gd name="T68" fmla="*/ 27 w 139"/>
                <a:gd name="T69" fmla="*/ 24 h 156"/>
                <a:gd name="T70" fmla="*/ 33 w 139"/>
                <a:gd name="T71" fmla="*/ 27 h 156"/>
                <a:gd name="T72" fmla="*/ 40 w 139"/>
                <a:gd name="T73" fmla="*/ 33 h 156"/>
                <a:gd name="T74" fmla="*/ 45 w 139"/>
                <a:gd name="T75" fmla="*/ 37 h 156"/>
                <a:gd name="T76" fmla="*/ 60 w 139"/>
                <a:gd name="T77" fmla="*/ 40 h 156"/>
                <a:gd name="T78" fmla="*/ 76 w 139"/>
                <a:gd name="T79" fmla="*/ 29 h 156"/>
                <a:gd name="T80" fmla="*/ 90 w 139"/>
                <a:gd name="T81" fmla="*/ 20 h 156"/>
                <a:gd name="T82" fmla="*/ 105 w 139"/>
                <a:gd name="T83" fmla="*/ 11 h 156"/>
                <a:gd name="T84" fmla="*/ 122 w 139"/>
                <a:gd name="T85" fmla="*/ 0 h 156"/>
                <a:gd name="T86" fmla="*/ 127 w 139"/>
                <a:gd name="T87" fmla="*/ 17 h 156"/>
                <a:gd name="T88" fmla="*/ 131 w 139"/>
                <a:gd name="T89" fmla="*/ 33 h 156"/>
                <a:gd name="T90" fmla="*/ 131 w 139"/>
                <a:gd name="T91" fmla="*/ 41 h 156"/>
                <a:gd name="T92" fmla="*/ 137 w 139"/>
                <a:gd name="T93" fmla="*/ 39 h 156"/>
                <a:gd name="T94" fmla="*/ 134 w 139"/>
                <a:gd name="T9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56">
                  <a:moveTo>
                    <a:pt x="134" y="47"/>
                  </a:moveTo>
                  <a:lnTo>
                    <a:pt x="129" y="52"/>
                  </a:lnTo>
                  <a:lnTo>
                    <a:pt x="128" y="52"/>
                  </a:lnTo>
                  <a:lnTo>
                    <a:pt x="122" y="54"/>
                  </a:lnTo>
                  <a:lnTo>
                    <a:pt x="110" y="58"/>
                  </a:lnTo>
                  <a:lnTo>
                    <a:pt x="101" y="60"/>
                  </a:lnTo>
                  <a:lnTo>
                    <a:pt x="90" y="63"/>
                  </a:lnTo>
                  <a:lnTo>
                    <a:pt x="81" y="66"/>
                  </a:lnTo>
                  <a:lnTo>
                    <a:pt x="73" y="68"/>
                  </a:lnTo>
                  <a:lnTo>
                    <a:pt x="64" y="70"/>
                  </a:lnTo>
                  <a:lnTo>
                    <a:pt x="69" y="76"/>
                  </a:lnTo>
                  <a:lnTo>
                    <a:pt x="76" y="83"/>
                  </a:lnTo>
                  <a:lnTo>
                    <a:pt x="81" y="89"/>
                  </a:lnTo>
                  <a:lnTo>
                    <a:pt x="86" y="95"/>
                  </a:lnTo>
                  <a:lnTo>
                    <a:pt x="91" y="101"/>
                  </a:lnTo>
                  <a:lnTo>
                    <a:pt x="97" y="107"/>
                  </a:lnTo>
                  <a:lnTo>
                    <a:pt x="93" y="110"/>
                  </a:lnTo>
                  <a:lnTo>
                    <a:pt x="87" y="113"/>
                  </a:lnTo>
                  <a:lnTo>
                    <a:pt x="86" y="113"/>
                  </a:lnTo>
                  <a:lnTo>
                    <a:pt x="86" y="114"/>
                  </a:lnTo>
                  <a:lnTo>
                    <a:pt x="84" y="121"/>
                  </a:lnTo>
                  <a:lnTo>
                    <a:pt x="81" y="126"/>
                  </a:lnTo>
                  <a:lnTo>
                    <a:pt x="81" y="126"/>
                  </a:lnTo>
                  <a:lnTo>
                    <a:pt x="72" y="127"/>
                  </a:lnTo>
                  <a:lnTo>
                    <a:pt x="63" y="129"/>
                  </a:lnTo>
                  <a:lnTo>
                    <a:pt x="58" y="131"/>
                  </a:lnTo>
                  <a:lnTo>
                    <a:pt x="56" y="132"/>
                  </a:lnTo>
                  <a:lnTo>
                    <a:pt x="53" y="138"/>
                  </a:lnTo>
                  <a:lnTo>
                    <a:pt x="49" y="144"/>
                  </a:lnTo>
                  <a:lnTo>
                    <a:pt x="43" y="149"/>
                  </a:lnTo>
                  <a:lnTo>
                    <a:pt x="36" y="155"/>
                  </a:lnTo>
                  <a:lnTo>
                    <a:pt x="34" y="155"/>
                  </a:lnTo>
                  <a:lnTo>
                    <a:pt x="29" y="154"/>
                  </a:lnTo>
                  <a:lnTo>
                    <a:pt x="21" y="153"/>
                  </a:lnTo>
                  <a:lnTo>
                    <a:pt x="13" y="151"/>
                  </a:lnTo>
                  <a:lnTo>
                    <a:pt x="7" y="151"/>
                  </a:lnTo>
                  <a:lnTo>
                    <a:pt x="0" y="149"/>
                  </a:lnTo>
                  <a:lnTo>
                    <a:pt x="1" y="144"/>
                  </a:lnTo>
                  <a:lnTo>
                    <a:pt x="1" y="142"/>
                  </a:lnTo>
                  <a:lnTo>
                    <a:pt x="3" y="133"/>
                  </a:lnTo>
                  <a:lnTo>
                    <a:pt x="4" y="129"/>
                  </a:lnTo>
                  <a:lnTo>
                    <a:pt x="5" y="127"/>
                  </a:lnTo>
                  <a:lnTo>
                    <a:pt x="6" y="121"/>
                  </a:lnTo>
                  <a:lnTo>
                    <a:pt x="6" y="119"/>
                  </a:lnTo>
                  <a:lnTo>
                    <a:pt x="7" y="111"/>
                  </a:lnTo>
                  <a:lnTo>
                    <a:pt x="6" y="110"/>
                  </a:lnTo>
                  <a:lnTo>
                    <a:pt x="8" y="107"/>
                  </a:lnTo>
                  <a:lnTo>
                    <a:pt x="9" y="101"/>
                  </a:lnTo>
                  <a:lnTo>
                    <a:pt x="11" y="96"/>
                  </a:lnTo>
                  <a:lnTo>
                    <a:pt x="12" y="94"/>
                  </a:lnTo>
                  <a:lnTo>
                    <a:pt x="14" y="90"/>
                  </a:lnTo>
                  <a:lnTo>
                    <a:pt x="16" y="84"/>
                  </a:lnTo>
                  <a:lnTo>
                    <a:pt x="15" y="81"/>
                  </a:lnTo>
                  <a:lnTo>
                    <a:pt x="15" y="80"/>
                  </a:lnTo>
                  <a:lnTo>
                    <a:pt x="16" y="77"/>
                  </a:lnTo>
                  <a:lnTo>
                    <a:pt x="16" y="77"/>
                  </a:lnTo>
                  <a:lnTo>
                    <a:pt x="16" y="71"/>
                  </a:lnTo>
                  <a:lnTo>
                    <a:pt x="17" y="68"/>
                  </a:lnTo>
                  <a:lnTo>
                    <a:pt x="18" y="64"/>
                  </a:lnTo>
                  <a:lnTo>
                    <a:pt x="20" y="61"/>
                  </a:lnTo>
                  <a:lnTo>
                    <a:pt x="19" y="52"/>
                  </a:lnTo>
                  <a:lnTo>
                    <a:pt x="19" y="48"/>
                  </a:lnTo>
                  <a:lnTo>
                    <a:pt x="21" y="43"/>
                  </a:lnTo>
                  <a:lnTo>
                    <a:pt x="20" y="37"/>
                  </a:lnTo>
                  <a:lnTo>
                    <a:pt x="21" y="28"/>
                  </a:lnTo>
                  <a:lnTo>
                    <a:pt x="21" y="28"/>
                  </a:lnTo>
                  <a:lnTo>
                    <a:pt x="21" y="27"/>
                  </a:lnTo>
                  <a:lnTo>
                    <a:pt x="22" y="26"/>
                  </a:lnTo>
                  <a:lnTo>
                    <a:pt x="25" y="25"/>
                  </a:lnTo>
                  <a:lnTo>
                    <a:pt x="27" y="24"/>
                  </a:lnTo>
                  <a:lnTo>
                    <a:pt x="31" y="25"/>
                  </a:lnTo>
                  <a:lnTo>
                    <a:pt x="33" y="27"/>
                  </a:lnTo>
                  <a:lnTo>
                    <a:pt x="36" y="32"/>
                  </a:lnTo>
                  <a:lnTo>
                    <a:pt x="40" y="33"/>
                  </a:lnTo>
                  <a:lnTo>
                    <a:pt x="43" y="34"/>
                  </a:lnTo>
                  <a:lnTo>
                    <a:pt x="45" y="37"/>
                  </a:lnTo>
                  <a:lnTo>
                    <a:pt x="49" y="38"/>
                  </a:lnTo>
                  <a:lnTo>
                    <a:pt x="60" y="40"/>
                  </a:lnTo>
                  <a:lnTo>
                    <a:pt x="69" y="34"/>
                  </a:lnTo>
                  <a:lnTo>
                    <a:pt x="76" y="29"/>
                  </a:lnTo>
                  <a:lnTo>
                    <a:pt x="84" y="24"/>
                  </a:lnTo>
                  <a:lnTo>
                    <a:pt x="90" y="20"/>
                  </a:lnTo>
                  <a:lnTo>
                    <a:pt x="99" y="14"/>
                  </a:lnTo>
                  <a:lnTo>
                    <a:pt x="105" y="11"/>
                  </a:lnTo>
                  <a:lnTo>
                    <a:pt x="114" y="5"/>
                  </a:lnTo>
                  <a:lnTo>
                    <a:pt x="122" y="0"/>
                  </a:lnTo>
                  <a:lnTo>
                    <a:pt x="124" y="9"/>
                  </a:lnTo>
                  <a:lnTo>
                    <a:pt x="127" y="17"/>
                  </a:lnTo>
                  <a:lnTo>
                    <a:pt x="129" y="25"/>
                  </a:lnTo>
                  <a:lnTo>
                    <a:pt x="131" y="33"/>
                  </a:lnTo>
                  <a:lnTo>
                    <a:pt x="129" y="34"/>
                  </a:lnTo>
                  <a:lnTo>
                    <a:pt x="131" y="41"/>
                  </a:lnTo>
                  <a:lnTo>
                    <a:pt x="134" y="39"/>
                  </a:lnTo>
                  <a:lnTo>
                    <a:pt x="137" y="39"/>
                  </a:lnTo>
                  <a:lnTo>
                    <a:pt x="138" y="42"/>
                  </a:lnTo>
                  <a:lnTo>
                    <a:pt x="134" y="4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0" name="Freeform 463">
              <a:extLst>
                <a:ext uri="{FF2B5EF4-FFF2-40B4-BE49-F238E27FC236}">
                  <a16:creationId xmlns="" xmlns:a16="http://schemas.microsoft.com/office/drawing/2014/main" id="{457CD325-6665-9AAE-D889-2A9F334C5EB1}"/>
                </a:ext>
              </a:extLst>
            </p:cNvPr>
            <p:cNvSpPr>
              <a:spLocks noChangeArrowheads="1"/>
            </p:cNvSpPr>
            <p:nvPr/>
          </p:nvSpPr>
          <p:spPr bwMode="auto">
            <a:xfrm>
              <a:off x="13123007" y="7874609"/>
              <a:ext cx="879231" cy="1038593"/>
            </a:xfrm>
            <a:custGeom>
              <a:avLst/>
              <a:gdLst>
                <a:gd name="T0" fmla="*/ 16 w 706"/>
                <a:gd name="T1" fmla="*/ 825 h 832"/>
                <a:gd name="T2" fmla="*/ 590 w 706"/>
                <a:gd name="T3" fmla="*/ 747 h 832"/>
                <a:gd name="T4" fmla="*/ 126 w 706"/>
                <a:gd name="T5" fmla="*/ 763 h 832"/>
                <a:gd name="T6" fmla="*/ 148 w 706"/>
                <a:gd name="T7" fmla="*/ 745 h 832"/>
                <a:gd name="T8" fmla="*/ 184 w 706"/>
                <a:gd name="T9" fmla="*/ 691 h 832"/>
                <a:gd name="T10" fmla="*/ 186 w 706"/>
                <a:gd name="T11" fmla="*/ 688 h 832"/>
                <a:gd name="T12" fmla="*/ 234 w 706"/>
                <a:gd name="T13" fmla="*/ 597 h 832"/>
                <a:gd name="T14" fmla="*/ 214 w 706"/>
                <a:gd name="T15" fmla="*/ 535 h 832"/>
                <a:gd name="T16" fmla="*/ 163 w 706"/>
                <a:gd name="T17" fmla="*/ 524 h 832"/>
                <a:gd name="T18" fmla="*/ 515 w 706"/>
                <a:gd name="T19" fmla="*/ 513 h 832"/>
                <a:gd name="T20" fmla="*/ 184 w 706"/>
                <a:gd name="T21" fmla="*/ 502 h 832"/>
                <a:gd name="T22" fmla="*/ 254 w 706"/>
                <a:gd name="T23" fmla="*/ 491 h 832"/>
                <a:gd name="T24" fmla="*/ 254 w 706"/>
                <a:gd name="T25" fmla="*/ 535 h 832"/>
                <a:gd name="T26" fmla="*/ 225 w 706"/>
                <a:gd name="T27" fmla="*/ 586 h 832"/>
                <a:gd name="T28" fmla="*/ 222 w 706"/>
                <a:gd name="T29" fmla="*/ 580 h 832"/>
                <a:gd name="T30" fmla="*/ 211 w 706"/>
                <a:gd name="T31" fmla="*/ 548 h 832"/>
                <a:gd name="T32" fmla="*/ 208 w 706"/>
                <a:gd name="T33" fmla="*/ 521 h 832"/>
                <a:gd name="T34" fmla="*/ 191 w 706"/>
                <a:gd name="T35" fmla="*/ 518 h 832"/>
                <a:gd name="T36" fmla="*/ 195 w 706"/>
                <a:gd name="T37" fmla="*/ 499 h 832"/>
                <a:gd name="T38" fmla="*/ 273 w 706"/>
                <a:gd name="T39" fmla="*/ 479 h 832"/>
                <a:gd name="T40" fmla="*/ 284 w 706"/>
                <a:gd name="T41" fmla="*/ 473 h 832"/>
                <a:gd name="T42" fmla="*/ 338 w 706"/>
                <a:gd name="T43" fmla="*/ 495 h 832"/>
                <a:gd name="T44" fmla="*/ 287 w 706"/>
                <a:gd name="T45" fmla="*/ 524 h 832"/>
                <a:gd name="T46" fmla="*/ 266 w 706"/>
                <a:gd name="T47" fmla="*/ 502 h 832"/>
                <a:gd name="T48" fmla="*/ 312 w 706"/>
                <a:gd name="T49" fmla="*/ 478 h 832"/>
                <a:gd name="T50" fmla="*/ 334 w 706"/>
                <a:gd name="T51" fmla="*/ 457 h 832"/>
                <a:gd name="T52" fmla="*/ 179 w 706"/>
                <a:gd name="T53" fmla="*/ 464 h 832"/>
                <a:gd name="T54" fmla="*/ 502 w 706"/>
                <a:gd name="T55" fmla="*/ 449 h 832"/>
                <a:gd name="T56" fmla="*/ 466 w 706"/>
                <a:gd name="T57" fmla="*/ 314 h 832"/>
                <a:gd name="T58" fmla="*/ 572 w 706"/>
                <a:gd name="T59" fmla="*/ 219 h 832"/>
                <a:gd name="T60" fmla="*/ 572 w 706"/>
                <a:gd name="T61" fmla="*/ 283 h 832"/>
                <a:gd name="T62" fmla="*/ 551 w 706"/>
                <a:gd name="T63" fmla="*/ 361 h 832"/>
                <a:gd name="T64" fmla="*/ 533 w 706"/>
                <a:gd name="T65" fmla="*/ 424 h 832"/>
                <a:gd name="T66" fmla="*/ 523 w 706"/>
                <a:gd name="T67" fmla="*/ 418 h 832"/>
                <a:gd name="T68" fmla="*/ 503 w 706"/>
                <a:gd name="T69" fmla="*/ 427 h 832"/>
                <a:gd name="T70" fmla="*/ 479 w 706"/>
                <a:gd name="T71" fmla="*/ 434 h 832"/>
                <a:gd name="T72" fmla="*/ 431 w 706"/>
                <a:gd name="T73" fmla="*/ 447 h 832"/>
                <a:gd name="T74" fmla="*/ 410 w 706"/>
                <a:gd name="T75" fmla="*/ 451 h 832"/>
                <a:gd name="T76" fmla="*/ 365 w 706"/>
                <a:gd name="T77" fmla="*/ 477 h 832"/>
                <a:gd name="T78" fmla="*/ 337 w 706"/>
                <a:gd name="T79" fmla="*/ 450 h 832"/>
                <a:gd name="T80" fmla="*/ 272 w 706"/>
                <a:gd name="T81" fmla="*/ 468 h 832"/>
                <a:gd name="T82" fmla="*/ 233 w 706"/>
                <a:gd name="T83" fmla="*/ 462 h 832"/>
                <a:gd name="T84" fmla="*/ 302 w 706"/>
                <a:gd name="T85" fmla="*/ 417 h 832"/>
                <a:gd name="T86" fmla="*/ 369 w 706"/>
                <a:gd name="T87" fmla="*/ 417 h 832"/>
                <a:gd name="T88" fmla="*/ 419 w 706"/>
                <a:gd name="T89" fmla="*/ 345 h 832"/>
                <a:gd name="T90" fmla="*/ 435 w 706"/>
                <a:gd name="T91" fmla="*/ 369 h 832"/>
                <a:gd name="T92" fmla="*/ 504 w 706"/>
                <a:gd name="T93" fmla="*/ 300 h 832"/>
                <a:gd name="T94" fmla="*/ 512 w 706"/>
                <a:gd name="T95" fmla="*/ 242 h 832"/>
                <a:gd name="T96" fmla="*/ 530 w 706"/>
                <a:gd name="T97" fmla="*/ 199 h 832"/>
                <a:gd name="T98" fmla="*/ 557 w 706"/>
                <a:gd name="T99" fmla="*/ 200 h 832"/>
                <a:gd name="T100" fmla="*/ 502 w 706"/>
                <a:gd name="T101" fmla="*/ 151 h 832"/>
                <a:gd name="T102" fmla="*/ 551 w 706"/>
                <a:gd name="T103" fmla="*/ 7 h 832"/>
                <a:gd name="T104" fmla="*/ 691 w 706"/>
                <a:gd name="T105" fmla="*/ 55 h 832"/>
                <a:gd name="T106" fmla="*/ 695 w 706"/>
                <a:gd name="T107" fmla="*/ 104 h 832"/>
                <a:gd name="T108" fmla="*/ 625 w 706"/>
                <a:gd name="T109" fmla="*/ 148 h 832"/>
                <a:gd name="T110" fmla="*/ 531 w 706"/>
                <a:gd name="T111" fmla="*/ 136 h 832"/>
                <a:gd name="T112" fmla="*/ 536 w 706"/>
                <a:gd name="T113" fmla="*/ 168 h 832"/>
                <a:gd name="T114" fmla="*/ 515 w 706"/>
                <a:gd name="T115" fmla="*/ 130 h 832"/>
                <a:gd name="T116" fmla="*/ 559 w 706"/>
                <a:gd name="T117" fmla="*/ 104 h 832"/>
                <a:gd name="T118" fmla="*/ 572 w 706"/>
                <a:gd name="T119" fmla="*/ 6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6" h="832">
                  <a:moveTo>
                    <a:pt x="6" y="830"/>
                  </a:moveTo>
                  <a:lnTo>
                    <a:pt x="4" y="831"/>
                  </a:lnTo>
                  <a:lnTo>
                    <a:pt x="2" y="830"/>
                  </a:lnTo>
                  <a:lnTo>
                    <a:pt x="0" y="830"/>
                  </a:lnTo>
                  <a:lnTo>
                    <a:pt x="0" y="829"/>
                  </a:lnTo>
                  <a:lnTo>
                    <a:pt x="2" y="828"/>
                  </a:lnTo>
                  <a:lnTo>
                    <a:pt x="2" y="827"/>
                  </a:lnTo>
                  <a:lnTo>
                    <a:pt x="3" y="826"/>
                  </a:lnTo>
                  <a:lnTo>
                    <a:pt x="8" y="828"/>
                  </a:lnTo>
                  <a:lnTo>
                    <a:pt x="8" y="829"/>
                  </a:lnTo>
                  <a:lnTo>
                    <a:pt x="6" y="830"/>
                  </a:lnTo>
                  <a:close/>
                  <a:moveTo>
                    <a:pt x="19" y="822"/>
                  </a:moveTo>
                  <a:lnTo>
                    <a:pt x="17" y="828"/>
                  </a:lnTo>
                  <a:lnTo>
                    <a:pt x="16" y="828"/>
                  </a:lnTo>
                  <a:lnTo>
                    <a:pt x="14" y="828"/>
                  </a:lnTo>
                  <a:lnTo>
                    <a:pt x="13" y="825"/>
                  </a:lnTo>
                  <a:lnTo>
                    <a:pt x="14" y="824"/>
                  </a:lnTo>
                  <a:lnTo>
                    <a:pt x="16" y="825"/>
                  </a:lnTo>
                  <a:lnTo>
                    <a:pt x="17" y="824"/>
                  </a:lnTo>
                  <a:lnTo>
                    <a:pt x="20" y="820"/>
                  </a:lnTo>
                  <a:lnTo>
                    <a:pt x="20" y="820"/>
                  </a:lnTo>
                  <a:lnTo>
                    <a:pt x="19" y="822"/>
                  </a:lnTo>
                  <a:close/>
                  <a:moveTo>
                    <a:pt x="56" y="814"/>
                  </a:moveTo>
                  <a:lnTo>
                    <a:pt x="54" y="815"/>
                  </a:lnTo>
                  <a:lnTo>
                    <a:pt x="50" y="815"/>
                  </a:lnTo>
                  <a:lnTo>
                    <a:pt x="51" y="810"/>
                  </a:lnTo>
                  <a:lnTo>
                    <a:pt x="52" y="811"/>
                  </a:lnTo>
                  <a:lnTo>
                    <a:pt x="53" y="812"/>
                  </a:lnTo>
                  <a:lnTo>
                    <a:pt x="55" y="813"/>
                  </a:lnTo>
                  <a:lnTo>
                    <a:pt x="56" y="814"/>
                  </a:lnTo>
                  <a:close/>
                  <a:moveTo>
                    <a:pt x="589" y="748"/>
                  </a:moveTo>
                  <a:lnTo>
                    <a:pt x="589" y="748"/>
                  </a:lnTo>
                  <a:lnTo>
                    <a:pt x="587" y="745"/>
                  </a:lnTo>
                  <a:lnTo>
                    <a:pt x="588" y="745"/>
                  </a:lnTo>
                  <a:lnTo>
                    <a:pt x="589" y="745"/>
                  </a:lnTo>
                  <a:lnTo>
                    <a:pt x="590" y="747"/>
                  </a:lnTo>
                  <a:lnTo>
                    <a:pt x="589" y="748"/>
                  </a:lnTo>
                  <a:close/>
                  <a:moveTo>
                    <a:pt x="146" y="747"/>
                  </a:moveTo>
                  <a:lnTo>
                    <a:pt x="143" y="749"/>
                  </a:lnTo>
                  <a:lnTo>
                    <a:pt x="142" y="751"/>
                  </a:lnTo>
                  <a:lnTo>
                    <a:pt x="139" y="751"/>
                  </a:lnTo>
                  <a:lnTo>
                    <a:pt x="136" y="754"/>
                  </a:lnTo>
                  <a:lnTo>
                    <a:pt x="133" y="754"/>
                  </a:lnTo>
                  <a:lnTo>
                    <a:pt x="134" y="757"/>
                  </a:lnTo>
                  <a:lnTo>
                    <a:pt x="134" y="759"/>
                  </a:lnTo>
                  <a:lnTo>
                    <a:pt x="132" y="759"/>
                  </a:lnTo>
                  <a:lnTo>
                    <a:pt x="130" y="761"/>
                  </a:lnTo>
                  <a:lnTo>
                    <a:pt x="130" y="763"/>
                  </a:lnTo>
                  <a:lnTo>
                    <a:pt x="131" y="764"/>
                  </a:lnTo>
                  <a:lnTo>
                    <a:pt x="131" y="765"/>
                  </a:lnTo>
                  <a:lnTo>
                    <a:pt x="129" y="766"/>
                  </a:lnTo>
                  <a:lnTo>
                    <a:pt x="126" y="767"/>
                  </a:lnTo>
                  <a:lnTo>
                    <a:pt x="126" y="765"/>
                  </a:lnTo>
                  <a:lnTo>
                    <a:pt x="126" y="763"/>
                  </a:lnTo>
                  <a:lnTo>
                    <a:pt x="129" y="759"/>
                  </a:lnTo>
                  <a:lnTo>
                    <a:pt x="129" y="755"/>
                  </a:lnTo>
                  <a:lnTo>
                    <a:pt x="131" y="754"/>
                  </a:lnTo>
                  <a:lnTo>
                    <a:pt x="132" y="754"/>
                  </a:lnTo>
                  <a:lnTo>
                    <a:pt x="135" y="751"/>
                  </a:lnTo>
                  <a:lnTo>
                    <a:pt x="136" y="749"/>
                  </a:lnTo>
                  <a:lnTo>
                    <a:pt x="134" y="748"/>
                  </a:lnTo>
                  <a:lnTo>
                    <a:pt x="134" y="747"/>
                  </a:lnTo>
                  <a:lnTo>
                    <a:pt x="135" y="746"/>
                  </a:lnTo>
                  <a:lnTo>
                    <a:pt x="137" y="747"/>
                  </a:lnTo>
                  <a:lnTo>
                    <a:pt x="139" y="748"/>
                  </a:lnTo>
                  <a:lnTo>
                    <a:pt x="139" y="748"/>
                  </a:lnTo>
                  <a:lnTo>
                    <a:pt x="140" y="747"/>
                  </a:lnTo>
                  <a:lnTo>
                    <a:pt x="142" y="745"/>
                  </a:lnTo>
                  <a:lnTo>
                    <a:pt x="145" y="742"/>
                  </a:lnTo>
                  <a:lnTo>
                    <a:pt x="146" y="739"/>
                  </a:lnTo>
                  <a:lnTo>
                    <a:pt x="148" y="742"/>
                  </a:lnTo>
                  <a:lnTo>
                    <a:pt x="148" y="745"/>
                  </a:lnTo>
                  <a:lnTo>
                    <a:pt x="146" y="747"/>
                  </a:lnTo>
                  <a:close/>
                  <a:moveTo>
                    <a:pt x="169" y="709"/>
                  </a:moveTo>
                  <a:lnTo>
                    <a:pt x="168" y="710"/>
                  </a:lnTo>
                  <a:lnTo>
                    <a:pt x="166" y="709"/>
                  </a:lnTo>
                  <a:lnTo>
                    <a:pt x="165" y="705"/>
                  </a:lnTo>
                  <a:lnTo>
                    <a:pt x="167" y="703"/>
                  </a:lnTo>
                  <a:lnTo>
                    <a:pt x="168" y="702"/>
                  </a:lnTo>
                  <a:lnTo>
                    <a:pt x="169" y="706"/>
                  </a:lnTo>
                  <a:lnTo>
                    <a:pt x="170" y="707"/>
                  </a:lnTo>
                  <a:lnTo>
                    <a:pt x="169" y="709"/>
                  </a:lnTo>
                  <a:close/>
                  <a:moveTo>
                    <a:pt x="180" y="696"/>
                  </a:moveTo>
                  <a:lnTo>
                    <a:pt x="180" y="696"/>
                  </a:lnTo>
                  <a:lnTo>
                    <a:pt x="177" y="696"/>
                  </a:lnTo>
                  <a:lnTo>
                    <a:pt x="175" y="692"/>
                  </a:lnTo>
                  <a:lnTo>
                    <a:pt x="178" y="692"/>
                  </a:lnTo>
                  <a:lnTo>
                    <a:pt x="178" y="694"/>
                  </a:lnTo>
                  <a:lnTo>
                    <a:pt x="180" y="696"/>
                  </a:lnTo>
                  <a:close/>
                  <a:moveTo>
                    <a:pt x="184" y="691"/>
                  </a:moveTo>
                  <a:lnTo>
                    <a:pt x="181" y="695"/>
                  </a:lnTo>
                  <a:lnTo>
                    <a:pt x="178" y="692"/>
                  </a:lnTo>
                  <a:lnTo>
                    <a:pt x="175" y="690"/>
                  </a:lnTo>
                  <a:lnTo>
                    <a:pt x="176" y="690"/>
                  </a:lnTo>
                  <a:lnTo>
                    <a:pt x="177" y="689"/>
                  </a:lnTo>
                  <a:lnTo>
                    <a:pt x="177" y="688"/>
                  </a:lnTo>
                  <a:lnTo>
                    <a:pt x="180" y="686"/>
                  </a:lnTo>
                  <a:lnTo>
                    <a:pt x="184" y="685"/>
                  </a:lnTo>
                  <a:lnTo>
                    <a:pt x="186" y="685"/>
                  </a:lnTo>
                  <a:lnTo>
                    <a:pt x="187" y="684"/>
                  </a:lnTo>
                  <a:lnTo>
                    <a:pt x="187" y="683"/>
                  </a:lnTo>
                  <a:lnTo>
                    <a:pt x="189" y="682"/>
                  </a:lnTo>
                  <a:lnTo>
                    <a:pt x="191" y="680"/>
                  </a:lnTo>
                  <a:lnTo>
                    <a:pt x="192" y="682"/>
                  </a:lnTo>
                  <a:lnTo>
                    <a:pt x="192" y="684"/>
                  </a:lnTo>
                  <a:lnTo>
                    <a:pt x="190" y="684"/>
                  </a:lnTo>
                  <a:lnTo>
                    <a:pt x="187" y="686"/>
                  </a:lnTo>
                  <a:lnTo>
                    <a:pt x="186" y="688"/>
                  </a:lnTo>
                  <a:lnTo>
                    <a:pt x="184" y="690"/>
                  </a:lnTo>
                  <a:lnTo>
                    <a:pt x="183" y="690"/>
                  </a:lnTo>
                  <a:lnTo>
                    <a:pt x="184" y="691"/>
                  </a:lnTo>
                  <a:close/>
                  <a:moveTo>
                    <a:pt x="221" y="617"/>
                  </a:moveTo>
                  <a:lnTo>
                    <a:pt x="217" y="618"/>
                  </a:lnTo>
                  <a:lnTo>
                    <a:pt x="216" y="617"/>
                  </a:lnTo>
                  <a:lnTo>
                    <a:pt x="214" y="612"/>
                  </a:lnTo>
                  <a:lnTo>
                    <a:pt x="217" y="609"/>
                  </a:lnTo>
                  <a:lnTo>
                    <a:pt x="222" y="612"/>
                  </a:lnTo>
                  <a:lnTo>
                    <a:pt x="223" y="613"/>
                  </a:lnTo>
                  <a:lnTo>
                    <a:pt x="221" y="617"/>
                  </a:lnTo>
                  <a:close/>
                  <a:moveTo>
                    <a:pt x="232" y="612"/>
                  </a:moveTo>
                  <a:lnTo>
                    <a:pt x="229" y="612"/>
                  </a:lnTo>
                  <a:lnTo>
                    <a:pt x="229" y="611"/>
                  </a:lnTo>
                  <a:lnTo>
                    <a:pt x="231" y="606"/>
                  </a:lnTo>
                  <a:lnTo>
                    <a:pt x="232" y="602"/>
                  </a:lnTo>
                  <a:lnTo>
                    <a:pt x="233" y="598"/>
                  </a:lnTo>
                  <a:lnTo>
                    <a:pt x="234" y="597"/>
                  </a:lnTo>
                  <a:lnTo>
                    <a:pt x="235" y="596"/>
                  </a:lnTo>
                  <a:lnTo>
                    <a:pt x="236" y="598"/>
                  </a:lnTo>
                  <a:lnTo>
                    <a:pt x="235" y="603"/>
                  </a:lnTo>
                  <a:lnTo>
                    <a:pt x="233" y="607"/>
                  </a:lnTo>
                  <a:lnTo>
                    <a:pt x="232" y="612"/>
                  </a:lnTo>
                  <a:close/>
                  <a:moveTo>
                    <a:pt x="192" y="565"/>
                  </a:moveTo>
                  <a:lnTo>
                    <a:pt x="191" y="566"/>
                  </a:lnTo>
                  <a:lnTo>
                    <a:pt x="192" y="563"/>
                  </a:lnTo>
                  <a:lnTo>
                    <a:pt x="194" y="560"/>
                  </a:lnTo>
                  <a:lnTo>
                    <a:pt x="195" y="562"/>
                  </a:lnTo>
                  <a:lnTo>
                    <a:pt x="192" y="565"/>
                  </a:lnTo>
                  <a:close/>
                  <a:moveTo>
                    <a:pt x="213" y="537"/>
                  </a:moveTo>
                  <a:lnTo>
                    <a:pt x="211" y="537"/>
                  </a:lnTo>
                  <a:lnTo>
                    <a:pt x="209" y="537"/>
                  </a:lnTo>
                  <a:lnTo>
                    <a:pt x="209" y="535"/>
                  </a:lnTo>
                  <a:lnTo>
                    <a:pt x="213" y="533"/>
                  </a:lnTo>
                  <a:lnTo>
                    <a:pt x="216" y="534"/>
                  </a:lnTo>
                  <a:lnTo>
                    <a:pt x="214" y="535"/>
                  </a:lnTo>
                  <a:lnTo>
                    <a:pt x="213" y="537"/>
                  </a:lnTo>
                  <a:close/>
                  <a:moveTo>
                    <a:pt x="204" y="544"/>
                  </a:moveTo>
                  <a:lnTo>
                    <a:pt x="201" y="545"/>
                  </a:lnTo>
                  <a:lnTo>
                    <a:pt x="201" y="544"/>
                  </a:lnTo>
                  <a:lnTo>
                    <a:pt x="200" y="543"/>
                  </a:lnTo>
                  <a:lnTo>
                    <a:pt x="201" y="542"/>
                  </a:lnTo>
                  <a:lnTo>
                    <a:pt x="201" y="541"/>
                  </a:lnTo>
                  <a:lnTo>
                    <a:pt x="200" y="540"/>
                  </a:lnTo>
                  <a:lnTo>
                    <a:pt x="202" y="535"/>
                  </a:lnTo>
                  <a:lnTo>
                    <a:pt x="201" y="533"/>
                  </a:lnTo>
                  <a:lnTo>
                    <a:pt x="206" y="532"/>
                  </a:lnTo>
                  <a:lnTo>
                    <a:pt x="208" y="534"/>
                  </a:lnTo>
                  <a:lnTo>
                    <a:pt x="208" y="540"/>
                  </a:lnTo>
                  <a:lnTo>
                    <a:pt x="204" y="544"/>
                  </a:lnTo>
                  <a:close/>
                  <a:moveTo>
                    <a:pt x="159" y="523"/>
                  </a:moveTo>
                  <a:lnTo>
                    <a:pt x="160" y="524"/>
                  </a:lnTo>
                  <a:lnTo>
                    <a:pt x="162" y="524"/>
                  </a:lnTo>
                  <a:lnTo>
                    <a:pt x="163" y="524"/>
                  </a:lnTo>
                  <a:lnTo>
                    <a:pt x="164" y="524"/>
                  </a:lnTo>
                  <a:lnTo>
                    <a:pt x="165" y="527"/>
                  </a:lnTo>
                  <a:lnTo>
                    <a:pt x="166" y="528"/>
                  </a:lnTo>
                  <a:lnTo>
                    <a:pt x="164" y="529"/>
                  </a:lnTo>
                  <a:lnTo>
                    <a:pt x="162" y="529"/>
                  </a:lnTo>
                  <a:lnTo>
                    <a:pt x="161" y="530"/>
                  </a:lnTo>
                  <a:lnTo>
                    <a:pt x="159" y="530"/>
                  </a:lnTo>
                  <a:lnTo>
                    <a:pt x="159" y="529"/>
                  </a:lnTo>
                  <a:lnTo>
                    <a:pt x="158" y="528"/>
                  </a:lnTo>
                  <a:lnTo>
                    <a:pt x="159" y="523"/>
                  </a:lnTo>
                  <a:close/>
                  <a:moveTo>
                    <a:pt x="515" y="513"/>
                  </a:moveTo>
                  <a:lnTo>
                    <a:pt x="514" y="513"/>
                  </a:lnTo>
                  <a:lnTo>
                    <a:pt x="512" y="512"/>
                  </a:lnTo>
                  <a:lnTo>
                    <a:pt x="512" y="511"/>
                  </a:lnTo>
                  <a:lnTo>
                    <a:pt x="513" y="510"/>
                  </a:lnTo>
                  <a:lnTo>
                    <a:pt x="513" y="510"/>
                  </a:lnTo>
                  <a:lnTo>
                    <a:pt x="516" y="512"/>
                  </a:lnTo>
                  <a:lnTo>
                    <a:pt x="515" y="513"/>
                  </a:lnTo>
                  <a:close/>
                  <a:moveTo>
                    <a:pt x="171" y="521"/>
                  </a:moveTo>
                  <a:lnTo>
                    <a:pt x="171" y="521"/>
                  </a:lnTo>
                  <a:lnTo>
                    <a:pt x="170" y="518"/>
                  </a:lnTo>
                  <a:lnTo>
                    <a:pt x="169" y="517"/>
                  </a:lnTo>
                  <a:lnTo>
                    <a:pt x="170" y="517"/>
                  </a:lnTo>
                  <a:lnTo>
                    <a:pt x="173" y="510"/>
                  </a:lnTo>
                  <a:lnTo>
                    <a:pt x="173" y="513"/>
                  </a:lnTo>
                  <a:lnTo>
                    <a:pt x="174" y="515"/>
                  </a:lnTo>
                  <a:lnTo>
                    <a:pt x="175" y="515"/>
                  </a:lnTo>
                  <a:lnTo>
                    <a:pt x="174" y="517"/>
                  </a:lnTo>
                  <a:lnTo>
                    <a:pt x="173" y="518"/>
                  </a:lnTo>
                  <a:lnTo>
                    <a:pt x="171" y="521"/>
                  </a:lnTo>
                  <a:close/>
                  <a:moveTo>
                    <a:pt x="185" y="507"/>
                  </a:moveTo>
                  <a:lnTo>
                    <a:pt x="182" y="508"/>
                  </a:lnTo>
                  <a:lnTo>
                    <a:pt x="181" y="508"/>
                  </a:lnTo>
                  <a:lnTo>
                    <a:pt x="182" y="507"/>
                  </a:lnTo>
                  <a:lnTo>
                    <a:pt x="182" y="506"/>
                  </a:lnTo>
                  <a:lnTo>
                    <a:pt x="184" y="502"/>
                  </a:lnTo>
                  <a:lnTo>
                    <a:pt x="186" y="502"/>
                  </a:lnTo>
                  <a:lnTo>
                    <a:pt x="187" y="502"/>
                  </a:lnTo>
                  <a:lnTo>
                    <a:pt x="186" y="504"/>
                  </a:lnTo>
                  <a:lnTo>
                    <a:pt x="185" y="507"/>
                  </a:lnTo>
                  <a:close/>
                  <a:moveTo>
                    <a:pt x="195" y="486"/>
                  </a:moveTo>
                  <a:lnTo>
                    <a:pt x="192" y="488"/>
                  </a:lnTo>
                  <a:lnTo>
                    <a:pt x="191" y="487"/>
                  </a:lnTo>
                  <a:lnTo>
                    <a:pt x="192" y="483"/>
                  </a:lnTo>
                  <a:lnTo>
                    <a:pt x="192" y="483"/>
                  </a:lnTo>
                  <a:lnTo>
                    <a:pt x="194" y="483"/>
                  </a:lnTo>
                  <a:lnTo>
                    <a:pt x="195" y="486"/>
                  </a:lnTo>
                  <a:close/>
                  <a:moveTo>
                    <a:pt x="239" y="493"/>
                  </a:moveTo>
                  <a:lnTo>
                    <a:pt x="243" y="493"/>
                  </a:lnTo>
                  <a:lnTo>
                    <a:pt x="245" y="493"/>
                  </a:lnTo>
                  <a:lnTo>
                    <a:pt x="246" y="493"/>
                  </a:lnTo>
                  <a:lnTo>
                    <a:pt x="249" y="491"/>
                  </a:lnTo>
                  <a:lnTo>
                    <a:pt x="252" y="490"/>
                  </a:lnTo>
                  <a:lnTo>
                    <a:pt x="254" y="491"/>
                  </a:lnTo>
                  <a:lnTo>
                    <a:pt x="255" y="492"/>
                  </a:lnTo>
                  <a:lnTo>
                    <a:pt x="256" y="495"/>
                  </a:lnTo>
                  <a:lnTo>
                    <a:pt x="256" y="496"/>
                  </a:lnTo>
                  <a:lnTo>
                    <a:pt x="253" y="501"/>
                  </a:lnTo>
                  <a:lnTo>
                    <a:pt x="250" y="505"/>
                  </a:lnTo>
                  <a:lnTo>
                    <a:pt x="256" y="506"/>
                  </a:lnTo>
                  <a:lnTo>
                    <a:pt x="261" y="506"/>
                  </a:lnTo>
                  <a:lnTo>
                    <a:pt x="260" y="508"/>
                  </a:lnTo>
                  <a:lnTo>
                    <a:pt x="260" y="511"/>
                  </a:lnTo>
                  <a:lnTo>
                    <a:pt x="262" y="512"/>
                  </a:lnTo>
                  <a:lnTo>
                    <a:pt x="263" y="513"/>
                  </a:lnTo>
                  <a:lnTo>
                    <a:pt x="263" y="515"/>
                  </a:lnTo>
                  <a:lnTo>
                    <a:pt x="262" y="517"/>
                  </a:lnTo>
                  <a:lnTo>
                    <a:pt x="265" y="518"/>
                  </a:lnTo>
                  <a:lnTo>
                    <a:pt x="265" y="519"/>
                  </a:lnTo>
                  <a:lnTo>
                    <a:pt x="264" y="521"/>
                  </a:lnTo>
                  <a:lnTo>
                    <a:pt x="256" y="530"/>
                  </a:lnTo>
                  <a:lnTo>
                    <a:pt x="254" y="535"/>
                  </a:lnTo>
                  <a:lnTo>
                    <a:pt x="252" y="540"/>
                  </a:lnTo>
                  <a:lnTo>
                    <a:pt x="251" y="545"/>
                  </a:lnTo>
                  <a:lnTo>
                    <a:pt x="250" y="548"/>
                  </a:lnTo>
                  <a:lnTo>
                    <a:pt x="249" y="553"/>
                  </a:lnTo>
                  <a:lnTo>
                    <a:pt x="247" y="557"/>
                  </a:lnTo>
                  <a:lnTo>
                    <a:pt x="248" y="561"/>
                  </a:lnTo>
                  <a:lnTo>
                    <a:pt x="247" y="565"/>
                  </a:lnTo>
                  <a:lnTo>
                    <a:pt x="244" y="575"/>
                  </a:lnTo>
                  <a:lnTo>
                    <a:pt x="241" y="575"/>
                  </a:lnTo>
                  <a:lnTo>
                    <a:pt x="238" y="573"/>
                  </a:lnTo>
                  <a:lnTo>
                    <a:pt x="235" y="574"/>
                  </a:lnTo>
                  <a:lnTo>
                    <a:pt x="234" y="576"/>
                  </a:lnTo>
                  <a:lnTo>
                    <a:pt x="236" y="581"/>
                  </a:lnTo>
                  <a:lnTo>
                    <a:pt x="230" y="586"/>
                  </a:lnTo>
                  <a:lnTo>
                    <a:pt x="223" y="589"/>
                  </a:lnTo>
                  <a:lnTo>
                    <a:pt x="223" y="587"/>
                  </a:lnTo>
                  <a:lnTo>
                    <a:pt x="223" y="586"/>
                  </a:lnTo>
                  <a:lnTo>
                    <a:pt x="225" y="586"/>
                  </a:lnTo>
                  <a:lnTo>
                    <a:pt x="225" y="584"/>
                  </a:lnTo>
                  <a:lnTo>
                    <a:pt x="227" y="580"/>
                  </a:lnTo>
                  <a:lnTo>
                    <a:pt x="226" y="576"/>
                  </a:lnTo>
                  <a:lnTo>
                    <a:pt x="223" y="570"/>
                  </a:lnTo>
                  <a:lnTo>
                    <a:pt x="223" y="569"/>
                  </a:lnTo>
                  <a:lnTo>
                    <a:pt x="225" y="568"/>
                  </a:lnTo>
                  <a:lnTo>
                    <a:pt x="226" y="567"/>
                  </a:lnTo>
                  <a:lnTo>
                    <a:pt x="227" y="567"/>
                  </a:lnTo>
                  <a:lnTo>
                    <a:pt x="227" y="565"/>
                  </a:lnTo>
                  <a:lnTo>
                    <a:pt x="226" y="564"/>
                  </a:lnTo>
                  <a:lnTo>
                    <a:pt x="224" y="564"/>
                  </a:lnTo>
                  <a:lnTo>
                    <a:pt x="222" y="564"/>
                  </a:lnTo>
                  <a:lnTo>
                    <a:pt x="221" y="565"/>
                  </a:lnTo>
                  <a:lnTo>
                    <a:pt x="219" y="569"/>
                  </a:lnTo>
                  <a:lnTo>
                    <a:pt x="218" y="573"/>
                  </a:lnTo>
                  <a:lnTo>
                    <a:pt x="219" y="575"/>
                  </a:lnTo>
                  <a:lnTo>
                    <a:pt x="219" y="577"/>
                  </a:lnTo>
                  <a:lnTo>
                    <a:pt x="222" y="580"/>
                  </a:lnTo>
                  <a:lnTo>
                    <a:pt x="221" y="582"/>
                  </a:lnTo>
                  <a:lnTo>
                    <a:pt x="220" y="583"/>
                  </a:lnTo>
                  <a:lnTo>
                    <a:pt x="211" y="580"/>
                  </a:lnTo>
                  <a:lnTo>
                    <a:pt x="209" y="580"/>
                  </a:lnTo>
                  <a:lnTo>
                    <a:pt x="208" y="579"/>
                  </a:lnTo>
                  <a:lnTo>
                    <a:pt x="206" y="575"/>
                  </a:lnTo>
                  <a:lnTo>
                    <a:pt x="209" y="574"/>
                  </a:lnTo>
                  <a:lnTo>
                    <a:pt x="211" y="573"/>
                  </a:lnTo>
                  <a:lnTo>
                    <a:pt x="211" y="572"/>
                  </a:lnTo>
                  <a:lnTo>
                    <a:pt x="211" y="568"/>
                  </a:lnTo>
                  <a:lnTo>
                    <a:pt x="209" y="564"/>
                  </a:lnTo>
                  <a:lnTo>
                    <a:pt x="208" y="563"/>
                  </a:lnTo>
                  <a:lnTo>
                    <a:pt x="207" y="561"/>
                  </a:lnTo>
                  <a:lnTo>
                    <a:pt x="208" y="559"/>
                  </a:lnTo>
                  <a:lnTo>
                    <a:pt x="208" y="554"/>
                  </a:lnTo>
                  <a:lnTo>
                    <a:pt x="208" y="549"/>
                  </a:lnTo>
                  <a:lnTo>
                    <a:pt x="208" y="548"/>
                  </a:lnTo>
                  <a:lnTo>
                    <a:pt x="211" y="548"/>
                  </a:lnTo>
                  <a:lnTo>
                    <a:pt x="214" y="545"/>
                  </a:lnTo>
                  <a:lnTo>
                    <a:pt x="216" y="542"/>
                  </a:lnTo>
                  <a:lnTo>
                    <a:pt x="219" y="535"/>
                  </a:lnTo>
                  <a:lnTo>
                    <a:pt x="222" y="529"/>
                  </a:lnTo>
                  <a:lnTo>
                    <a:pt x="219" y="529"/>
                  </a:lnTo>
                  <a:lnTo>
                    <a:pt x="217" y="528"/>
                  </a:lnTo>
                  <a:lnTo>
                    <a:pt x="219" y="525"/>
                  </a:lnTo>
                  <a:lnTo>
                    <a:pt x="219" y="521"/>
                  </a:lnTo>
                  <a:lnTo>
                    <a:pt x="215" y="517"/>
                  </a:lnTo>
                  <a:lnTo>
                    <a:pt x="213" y="512"/>
                  </a:lnTo>
                  <a:lnTo>
                    <a:pt x="210" y="509"/>
                  </a:lnTo>
                  <a:lnTo>
                    <a:pt x="209" y="508"/>
                  </a:lnTo>
                  <a:lnTo>
                    <a:pt x="207" y="510"/>
                  </a:lnTo>
                  <a:lnTo>
                    <a:pt x="205" y="511"/>
                  </a:lnTo>
                  <a:lnTo>
                    <a:pt x="206" y="515"/>
                  </a:lnTo>
                  <a:lnTo>
                    <a:pt x="206" y="518"/>
                  </a:lnTo>
                  <a:lnTo>
                    <a:pt x="206" y="521"/>
                  </a:lnTo>
                  <a:lnTo>
                    <a:pt x="208" y="521"/>
                  </a:lnTo>
                  <a:lnTo>
                    <a:pt x="210" y="520"/>
                  </a:lnTo>
                  <a:lnTo>
                    <a:pt x="211" y="521"/>
                  </a:lnTo>
                  <a:lnTo>
                    <a:pt x="212" y="523"/>
                  </a:lnTo>
                  <a:lnTo>
                    <a:pt x="212" y="524"/>
                  </a:lnTo>
                  <a:lnTo>
                    <a:pt x="212" y="526"/>
                  </a:lnTo>
                  <a:lnTo>
                    <a:pt x="211" y="528"/>
                  </a:lnTo>
                  <a:lnTo>
                    <a:pt x="209" y="528"/>
                  </a:lnTo>
                  <a:lnTo>
                    <a:pt x="207" y="526"/>
                  </a:lnTo>
                  <a:lnTo>
                    <a:pt x="206" y="524"/>
                  </a:lnTo>
                  <a:lnTo>
                    <a:pt x="203" y="524"/>
                  </a:lnTo>
                  <a:lnTo>
                    <a:pt x="200" y="526"/>
                  </a:lnTo>
                  <a:lnTo>
                    <a:pt x="197" y="529"/>
                  </a:lnTo>
                  <a:lnTo>
                    <a:pt x="193" y="531"/>
                  </a:lnTo>
                  <a:lnTo>
                    <a:pt x="195" y="529"/>
                  </a:lnTo>
                  <a:lnTo>
                    <a:pt x="195" y="526"/>
                  </a:lnTo>
                  <a:lnTo>
                    <a:pt x="194" y="523"/>
                  </a:lnTo>
                  <a:lnTo>
                    <a:pt x="191" y="520"/>
                  </a:lnTo>
                  <a:lnTo>
                    <a:pt x="191" y="518"/>
                  </a:lnTo>
                  <a:lnTo>
                    <a:pt x="191" y="515"/>
                  </a:lnTo>
                  <a:lnTo>
                    <a:pt x="191" y="513"/>
                  </a:lnTo>
                  <a:lnTo>
                    <a:pt x="194" y="516"/>
                  </a:lnTo>
                  <a:lnTo>
                    <a:pt x="195" y="519"/>
                  </a:lnTo>
                  <a:lnTo>
                    <a:pt x="198" y="521"/>
                  </a:lnTo>
                  <a:lnTo>
                    <a:pt x="201" y="521"/>
                  </a:lnTo>
                  <a:lnTo>
                    <a:pt x="198" y="516"/>
                  </a:lnTo>
                  <a:lnTo>
                    <a:pt x="198" y="514"/>
                  </a:lnTo>
                  <a:lnTo>
                    <a:pt x="195" y="512"/>
                  </a:lnTo>
                  <a:lnTo>
                    <a:pt x="191" y="508"/>
                  </a:lnTo>
                  <a:lnTo>
                    <a:pt x="188" y="506"/>
                  </a:lnTo>
                  <a:lnTo>
                    <a:pt x="189" y="502"/>
                  </a:lnTo>
                  <a:lnTo>
                    <a:pt x="191" y="501"/>
                  </a:lnTo>
                  <a:lnTo>
                    <a:pt x="192" y="502"/>
                  </a:lnTo>
                  <a:lnTo>
                    <a:pt x="196" y="503"/>
                  </a:lnTo>
                  <a:lnTo>
                    <a:pt x="197" y="501"/>
                  </a:lnTo>
                  <a:lnTo>
                    <a:pt x="196" y="500"/>
                  </a:lnTo>
                  <a:lnTo>
                    <a:pt x="195" y="499"/>
                  </a:lnTo>
                  <a:lnTo>
                    <a:pt x="198" y="497"/>
                  </a:lnTo>
                  <a:lnTo>
                    <a:pt x="203" y="496"/>
                  </a:lnTo>
                  <a:lnTo>
                    <a:pt x="205" y="495"/>
                  </a:lnTo>
                  <a:lnTo>
                    <a:pt x="205" y="493"/>
                  </a:lnTo>
                  <a:lnTo>
                    <a:pt x="206" y="493"/>
                  </a:lnTo>
                  <a:lnTo>
                    <a:pt x="210" y="493"/>
                  </a:lnTo>
                  <a:lnTo>
                    <a:pt x="212" y="491"/>
                  </a:lnTo>
                  <a:lnTo>
                    <a:pt x="215" y="487"/>
                  </a:lnTo>
                  <a:lnTo>
                    <a:pt x="216" y="485"/>
                  </a:lnTo>
                  <a:lnTo>
                    <a:pt x="217" y="483"/>
                  </a:lnTo>
                  <a:lnTo>
                    <a:pt x="222" y="480"/>
                  </a:lnTo>
                  <a:lnTo>
                    <a:pt x="224" y="480"/>
                  </a:lnTo>
                  <a:lnTo>
                    <a:pt x="228" y="480"/>
                  </a:lnTo>
                  <a:lnTo>
                    <a:pt x="232" y="482"/>
                  </a:lnTo>
                  <a:lnTo>
                    <a:pt x="233" y="486"/>
                  </a:lnTo>
                  <a:lnTo>
                    <a:pt x="235" y="490"/>
                  </a:lnTo>
                  <a:lnTo>
                    <a:pt x="239" y="493"/>
                  </a:lnTo>
                  <a:close/>
                  <a:moveTo>
                    <a:pt x="273" y="479"/>
                  </a:moveTo>
                  <a:lnTo>
                    <a:pt x="275" y="480"/>
                  </a:lnTo>
                  <a:lnTo>
                    <a:pt x="279" y="480"/>
                  </a:lnTo>
                  <a:lnTo>
                    <a:pt x="279" y="480"/>
                  </a:lnTo>
                  <a:lnTo>
                    <a:pt x="278" y="482"/>
                  </a:lnTo>
                  <a:lnTo>
                    <a:pt x="276" y="483"/>
                  </a:lnTo>
                  <a:lnTo>
                    <a:pt x="274" y="482"/>
                  </a:lnTo>
                  <a:lnTo>
                    <a:pt x="271" y="482"/>
                  </a:lnTo>
                  <a:lnTo>
                    <a:pt x="271" y="480"/>
                  </a:lnTo>
                  <a:lnTo>
                    <a:pt x="271" y="479"/>
                  </a:lnTo>
                  <a:lnTo>
                    <a:pt x="273" y="479"/>
                  </a:lnTo>
                  <a:close/>
                  <a:moveTo>
                    <a:pt x="284" y="473"/>
                  </a:moveTo>
                  <a:lnTo>
                    <a:pt x="282" y="474"/>
                  </a:lnTo>
                  <a:lnTo>
                    <a:pt x="280" y="474"/>
                  </a:lnTo>
                  <a:lnTo>
                    <a:pt x="280" y="472"/>
                  </a:lnTo>
                  <a:lnTo>
                    <a:pt x="282" y="471"/>
                  </a:lnTo>
                  <a:lnTo>
                    <a:pt x="282" y="471"/>
                  </a:lnTo>
                  <a:lnTo>
                    <a:pt x="283" y="472"/>
                  </a:lnTo>
                  <a:lnTo>
                    <a:pt x="284" y="473"/>
                  </a:lnTo>
                  <a:close/>
                  <a:moveTo>
                    <a:pt x="178" y="472"/>
                  </a:moveTo>
                  <a:lnTo>
                    <a:pt x="176" y="474"/>
                  </a:lnTo>
                  <a:lnTo>
                    <a:pt x="175" y="472"/>
                  </a:lnTo>
                  <a:lnTo>
                    <a:pt x="176" y="465"/>
                  </a:lnTo>
                  <a:lnTo>
                    <a:pt x="180" y="466"/>
                  </a:lnTo>
                  <a:lnTo>
                    <a:pt x="180" y="468"/>
                  </a:lnTo>
                  <a:lnTo>
                    <a:pt x="178" y="472"/>
                  </a:lnTo>
                  <a:close/>
                  <a:moveTo>
                    <a:pt x="340" y="467"/>
                  </a:moveTo>
                  <a:lnTo>
                    <a:pt x="345" y="469"/>
                  </a:lnTo>
                  <a:lnTo>
                    <a:pt x="349" y="469"/>
                  </a:lnTo>
                  <a:lnTo>
                    <a:pt x="349" y="476"/>
                  </a:lnTo>
                  <a:lnTo>
                    <a:pt x="349" y="478"/>
                  </a:lnTo>
                  <a:lnTo>
                    <a:pt x="351" y="480"/>
                  </a:lnTo>
                  <a:lnTo>
                    <a:pt x="350" y="483"/>
                  </a:lnTo>
                  <a:lnTo>
                    <a:pt x="352" y="484"/>
                  </a:lnTo>
                  <a:lnTo>
                    <a:pt x="346" y="488"/>
                  </a:lnTo>
                  <a:lnTo>
                    <a:pt x="340" y="492"/>
                  </a:lnTo>
                  <a:lnTo>
                    <a:pt x="338" y="495"/>
                  </a:lnTo>
                  <a:lnTo>
                    <a:pt x="336" y="499"/>
                  </a:lnTo>
                  <a:lnTo>
                    <a:pt x="335" y="502"/>
                  </a:lnTo>
                  <a:lnTo>
                    <a:pt x="334" y="506"/>
                  </a:lnTo>
                  <a:lnTo>
                    <a:pt x="332" y="504"/>
                  </a:lnTo>
                  <a:lnTo>
                    <a:pt x="327" y="498"/>
                  </a:lnTo>
                  <a:lnTo>
                    <a:pt x="324" y="496"/>
                  </a:lnTo>
                  <a:lnTo>
                    <a:pt x="318" y="496"/>
                  </a:lnTo>
                  <a:lnTo>
                    <a:pt x="317" y="496"/>
                  </a:lnTo>
                  <a:lnTo>
                    <a:pt x="306" y="502"/>
                  </a:lnTo>
                  <a:lnTo>
                    <a:pt x="304" y="506"/>
                  </a:lnTo>
                  <a:lnTo>
                    <a:pt x="301" y="512"/>
                  </a:lnTo>
                  <a:lnTo>
                    <a:pt x="300" y="514"/>
                  </a:lnTo>
                  <a:lnTo>
                    <a:pt x="298" y="515"/>
                  </a:lnTo>
                  <a:lnTo>
                    <a:pt x="297" y="516"/>
                  </a:lnTo>
                  <a:lnTo>
                    <a:pt x="296" y="521"/>
                  </a:lnTo>
                  <a:lnTo>
                    <a:pt x="293" y="524"/>
                  </a:lnTo>
                  <a:lnTo>
                    <a:pt x="290" y="524"/>
                  </a:lnTo>
                  <a:lnTo>
                    <a:pt x="287" y="524"/>
                  </a:lnTo>
                  <a:lnTo>
                    <a:pt x="285" y="524"/>
                  </a:lnTo>
                  <a:lnTo>
                    <a:pt x="287" y="519"/>
                  </a:lnTo>
                  <a:lnTo>
                    <a:pt x="284" y="518"/>
                  </a:lnTo>
                  <a:lnTo>
                    <a:pt x="280" y="518"/>
                  </a:lnTo>
                  <a:lnTo>
                    <a:pt x="280" y="515"/>
                  </a:lnTo>
                  <a:lnTo>
                    <a:pt x="279" y="513"/>
                  </a:lnTo>
                  <a:lnTo>
                    <a:pt x="280" y="510"/>
                  </a:lnTo>
                  <a:lnTo>
                    <a:pt x="280" y="508"/>
                  </a:lnTo>
                  <a:lnTo>
                    <a:pt x="281" y="507"/>
                  </a:lnTo>
                  <a:lnTo>
                    <a:pt x="281" y="506"/>
                  </a:lnTo>
                  <a:lnTo>
                    <a:pt x="281" y="504"/>
                  </a:lnTo>
                  <a:lnTo>
                    <a:pt x="279" y="504"/>
                  </a:lnTo>
                  <a:lnTo>
                    <a:pt x="278" y="502"/>
                  </a:lnTo>
                  <a:lnTo>
                    <a:pt x="278" y="499"/>
                  </a:lnTo>
                  <a:lnTo>
                    <a:pt x="277" y="499"/>
                  </a:lnTo>
                  <a:lnTo>
                    <a:pt x="274" y="499"/>
                  </a:lnTo>
                  <a:lnTo>
                    <a:pt x="268" y="502"/>
                  </a:lnTo>
                  <a:lnTo>
                    <a:pt x="266" y="502"/>
                  </a:lnTo>
                  <a:lnTo>
                    <a:pt x="268" y="500"/>
                  </a:lnTo>
                  <a:lnTo>
                    <a:pt x="274" y="497"/>
                  </a:lnTo>
                  <a:lnTo>
                    <a:pt x="277" y="496"/>
                  </a:lnTo>
                  <a:lnTo>
                    <a:pt x="282" y="491"/>
                  </a:lnTo>
                  <a:lnTo>
                    <a:pt x="285" y="489"/>
                  </a:lnTo>
                  <a:lnTo>
                    <a:pt x="287" y="485"/>
                  </a:lnTo>
                  <a:lnTo>
                    <a:pt x="288" y="483"/>
                  </a:lnTo>
                  <a:lnTo>
                    <a:pt x="289" y="481"/>
                  </a:lnTo>
                  <a:lnTo>
                    <a:pt x="290" y="477"/>
                  </a:lnTo>
                  <a:lnTo>
                    <a:pt x="291" y="476"/>
                  </a:lnTo>
                  <a:lnTo>
                    <a:pt x="295" y="474"/>
                  </a:lnTo>
                  <a:lnTo>
                    <a:pt x="296" y="474"/>
                  </a:lnTo>
                  <a:lnTo>
                    <a:pt x="298" y="477"/>
                  </a:lnTo>
                  <a:lnTo>
                    <a:pt x="301" y="480"/>
                  </a:lnTo>
                  <a:lnTo>
                    <a:pt x="303" y="480"/>
                  </a:lnTo>
                  <a:lnTo>
                    <a:pt x="306" y="479"/>
                  </a:lnTo>
                  <a:lnTo>
                    <a:pt x="308" y="478"/>
                  </a:lnTo>
                  <a:lnTo>
                    <a:pt x="312" y="478"/>
                  </a:lnTo>
                  <a:lnTo>
                    <a:pt x="315" y="477"/>
                  </a:lnTo>
                  <a:lnTo>
                    <a:pt x="316" y="474"/>
                  </a:lnTo>
                  <a:lnTo>
                    <a:pt x="317" y="472"/>
                  </a:lnTo>
                  <a:lnTo>
                    <a:pt x="316" y="467"/>
                  </a:lnTo>
                  <a:lnTo>
                    <a:pt x="318" y="468"/>
                  </a:lnTo>
                  <a:lnTo>
                    <a:pt x="319" y="468"/>
                  </a:lnTo>
                  <a:lnTo>
                    <a:pt x="323" y="466"/>
                  </a:lnTo>
                  <a:lnTo>
                    <a:pt x="327" y="464"/>
                  </a:lnTo>
                  <a:lnTo>
                    <a:pt x="331" y="463"/>
                  </a:lnTo>
                  <a:lnTo>
                    <a:pt x="336" y="465"/>
                  </a:lnTo>
                  <a:lnTo>
                    <a:pt x="340" y="467"/>
                  </a:lnTo>
                  <a:close/>
                  <a:moveTo>
                    <a:pt x="340" y="458"/>
                  </a:moveTo>
                  <a:lnTo>
                    <a:pt x="339" y="460"/>
                  </a:lnTo>
                  <a:lnTo>
                    <a:pt x="338" y="459"/>
                  </a:lnTo>
                  <a:lnTo>
                    <a:pt x="337" y="461"/>
                  </a:lnTo>
                  <a:lnTo>
                    <a:pt x="336" y="459"/>
                  </a:lnTo>
                  <a:lnTo>
                    <a:pt x="335" y="458"/>
                  </a:lnTo>
                  <a:lnTo>
                    <a:pt x="334" y="457"/>
                  </a:lnTo>
                  <a:lnTo>
                    <a:pt x="339" y="456"/>
                  </a:lnTo>
                  <a:lnTo>
                    <a:pt x="340" y="457"/>
                  </a:lnTo>
                  <a:lnTo>
                    <a:pt x="340" y="458"/>
                  </a:lnTo>
                  <a:close/>
                  <a:moveTo>
                    <a:pt x="358" y="466"/>
                  </a:moveTo>
                  <a:lnTo>
                    <a:pt x="355" y="469"/>
                  </a:lnTo>
                  <a:lnTo>
                    <a:pt x="352" y="469"/>
                  </a:lnTo>
                  <a:lnTo>
                    <a:pt x="350" y="467"/>
                  </a:lnTo>
                  <a:lnTo>
                    <a:pt x="350" y="466"/>
                  </a:lnTo>
                  <a:lnTo>
                    <a:pt x="353" y="463"/>
                  </a:lnTo>
                  <a:lnTo>
                    <a:pt x="355" y="459"/>
                  </a:lnTo>
                  <a:lnTo>
                    <a:pt x="358" y="457"/>
                  </a:lnTo>
                  <a:lnTo>
                    <a:pt x="359" y="456"/>
                  </a:lnTo>
                  <a:lnTo>
                    <a:pt x="360" y="456"/>
                  </a:lnTo>
                  <a:lnTo>
                    <a:pt x="358" y="462"/>
                  </a:lnTo>
                  <a:lnTo>
                    <a:pt x="358" y="466"/>
                  </a:lnTo>
                  <a:close/>
                  <a:moveTo>
                    <a:pt x="181" y="464"/>
                  </a:moveTo>
                  <a:lnTo>
                    <a:pt x="181" y="466"/>
                  </a:lnTo>
                  <a:lnTo>
                    <a:pt x="179" y="464"/>
                  </a:lnTo>
                  <a:lnTo>
                    <a:pt x="178" y="463"/>
                  </a:lnTo>
                  <a:lnTo>
                    <a:pt x="180" y="457"/>
                  </a:lnTo>
                  <a:lnTo>
                    <a:pt x="180" y="455"/>
                  </a:lnTo>
                  <a:lnTo>
                    <a:pt x="180" y="454"/>
                  </a:lnTo>
                  <a:lnTo>
                    <a:pt x="184" y="451"/>
                  </a:lnTo>
                  <a:lnTo>
                    <a:pt x="184" y="452"/>
                  </a:lnTo>
                  <a:lnTo>
                    <a:pt x="184" y="452"/>
                  </a:lnTo>
                  <a:lnTo>
                    <a:pt x="184" y="454"/>
                  </a:lnTo>
                  <a:lnTo>
                    <a:pt x="184" y="456"/>
                  </a:lnTo>
                  <a:lnTo>
                    <a:pt x="181" y="461"/>
                  </a:lnTo>
                  <a:lnTo>
                    <a:pt x="181" y="464"/>
                  </a:lnTo>
                  <a:close/>
                  <a:moveTo>
                    <a:pt x="502" y="449"/>
                  </a:moveTo>
                  <a:lnTo>
                    <a:pt x="502" y="451"/>
                  </a:lnTo>
                  <a:lnTo>
                    <a:pt x="501" y="450"/>
                  </a:lnTo>
                  <a:lnTo>
                    <a:pt x="499" y="449"/>
                  </a:lnTo>
                  <a:lnTo>
                    <a:pt x="499" y="447"/>
                  </a:lnTo>
                  <a:lnTo>
                    <a:pt x="501" y="447"/>
                  </a:lnTo>
                  <a:lnTo>
                    <a:pt x="502" y="449"/>
                  </a:lnTo>
                  <a:close/>
                  <a:moveTo>
                    <a:pt x="308" y="392"/>
                  </a:moveTo>
                  <a:lnTo>
                    <a:pt x="307" y="393"/>
                  </a:lnTo>
                  <a:lnTo>
                    <a:pt x="304" y="393"/>
                  </a:lnTo>
                  <a:lnTo>
                    <a:pt x="303" y="391"/>
                  </a:lnTo>
                  <a:lnTo>
                    <a:pt x="303" y="388"/>
                  </a:lnTo>
                  <a:lnTo>
                    <a:pt x="306" y="386"/>
                  </a:lnTo>
                  <a:lnTo>
                    <a:pt x="309" y="390"/>
                  </a:lnTo>
                  <a:lnTo>
                    <a:pt x="308" y="392"/>
                  </a:lnTo>
                  <a:close/>
                  <a:moveTo>
                    <a:pt x="467" y="328"/>
                  </a:moveTo>
                  <a:lnTo>
                    <a:pt x="464" y="328"/>
                  </a:lnTo>
                  <a:lnTo>
                    <a:pt x="463" y="328"/>
                  </a:lnTo>
                  <a:lnTo>
                    <a:pt x="465" y="326"/>
                  </a:lnTo>
                  <a:lnTo>
                    <a:pt x="465" y="324"/>
                  </a:lnTo>
                  <a:lnTo>
                    <a:pt x="466" y="322"/>
                  </a:lnTo>
                  <a:lnTo>
                    <a:pt x="466" y="321"/>
                  </a:lnTo>
                  <a:lnTo>
                    <a:pt x="464" y="321"/>
                  </a:lnTo>
                  <a:lnTo>
                    <a:pt x="464" y="317"/>
                  </a:lnTo>
                  <a:lnTo>
                    <a:pt x="466" y="314"/>
                  </a:lnTo>
                  <a:lnTo>
                    <a:pt x="470" y="309"/>
                  </a:lnTo>
                  <a:lnTo>
                    <a:pt x="472" y="307"/>
                  </a:lnTo>
                  <a:lnTo>
                    <a:pt x="473" y="310"/>
                  </a:lnTo>
                  <a:lnTo>
                    <a:pt x="470" y="315"/>
                  </a:lnTo>
                  <a:lnTo>
                    <a:pt x="470" y="317"/>
                  </a:lnTo>
                  <a:lnTo>
                    <a:pt x="474" y="318"/>
                  </a:lnTo>
                  <a:lnTo>
                    <a:pt x="472" y="324"/>
                  </a:lnTo>
                  <a:lnTo>
                    <a:pt x="467" y="328"/>
                  </a:lnTo>
                  <a:close/>
                  <a:moveTo>
                    <a:pt x="559" y="181"/>
                  </a:moveTo>
                  <a:lnTo>
                    <a:pt x="560" y="182"/>
                  </a:lnTo>
                  <a:lnTo>
                    <a:pt x="566" y="180"/>
                  </a:lnTo>
                  <a:lnTo>
                    <a:pt x="565" y="186"/>
                  </a:lnTo>
                  <a:lnTo>
                    <a:pt x="564" y="193"/>
                  </a:lnTo>
                  <a:lnTo>
                    <a:pt x="565" y="204"/>
                  </a:lnTo>
                  <a:lnTo>
                    <a:pt x="565" y="209"/>
                  </a:lnTo>
                  <a:lnTo>
                    <a:pt x="566" y="213"/>
                  </a:lnTo>
                  <a:lnTo>
                    <a:pt x="568" y="217"/>
                  </a:lnTo>
                  <a:lnTo>
                    <a:pt x="572" y="219"/>
                  </a:lnTo>
                  <a:lnTo>
                    <a:pt x="577" y="226"/>
                  </a:lnTo>
                  <a:lnTo>
                    <a:pt x="579" y="236"/>
                  </a:lnTo>
                  <a:lnTo>
                    <a:pt x="581" y="241"/>
                  </a:lnTo>
                  <a:lnTo>
                    <a:pt x="583" y="245"/>
                  </a:lnTo>
                  <a:lnTo>
                    <a:pt x="583" y="247"/>
                  </a:lnTo>
                  <a:lnTo>
                    <a:pt x="583" y="249"/>
                  </a:lnTo>
                  <a:lnTo>
                    <a:pt x="583" y="252"/>
                  </a:lnTo>
                  <a:lnTo>
                    <a:pt x="583" y="255"/>
                  </a:lnTo>
                  <a:lnTo>
                    <a:pt x="583" y="262"/>
                  </a:lnTo>
                  <a:lnTo>
                    <a:pt x="581" y="271"/>
                  </a:lnTo>
                  <a:lnTo>
                    <a:pt x="580" y="276"/>
                  </a:lnTo>
                  <a:lnTo>
                    <a:pt x="578" y="276"/>
                  </a:lnTo>
                  <a:lnTo>
                    <a:pt x="577" y="278"/>
                  </a:lnTo>
                  <a:lnTo>
                    <a:pt x="576" y="279"/>
                  </a:lnTo>
                  <a:lnTo>
                    <a:pt x="575" y="280"/>
                  </a:lnTo>
                  <a:lnTo>
                    <a:pt x="573" y="280"/>
                  </a:lnTo>
                  <a:lnTo>
                    <a:pt x="573" y="281"/>
                  </a:lnTo>
                  <a:lnTo>
                    <a:pt x="572" y="283"/>
                  </a:lnTo>
                  <a:lnTo>
                    <a:pt x="572" y="285"/>
                  </a:lnTo>
                  <a:lnTo>
                    <a:pt x="570" y="287"/>
                  </a:lnTo>
                  <a:lnTo>
                    <a:pt x="569" y="289"/>
                  </a:lnTo>
                  <a:lnTo>
                    <a:pt x="568" y="295"/>
                  </a:lnTo>
                  <a:lnTo>
                    <a:pt x="568" y="300"/>
                  </a:lnTo>
                  <a:lnTo>
                    <a:pt x="567" y="304"/>
                  </a:lnTo>
                  <a:lnTo>
                    <a:pt x="563" y="305"/>
                  </a:lnTo>
                  <a:lnTo>
                    <a:pt x="559" y="305"/>
                  </a:lnTo>
                  <a:lnTo>
                    <a:pt x="555" y="307"/>
                  </a:lnTo>
                  <a:lnTo>
                    <a:pt x="554" y="308"/>
                  </a:lnTo>
                  <a:lnTo>
                    <a:pt x="550" y="314"/>
                  </a:lnTo>
                  <a:lnTo>
                    <a:pt x="549" y="318"/>
                  </a:lnTo>
                  <a:lnTo>
                    <a:pt x="549" y="323"/>
                  </a:lnTo>
                  <a:lnTo>
                    <a:pt x="550" y="328"/>
                  </a:lnTo>
                  <a:lnTo>
                    <a:pt x="551" y="332"/>
                  </a:lnTo>
                  <a:lnTo>
                    <a:pt x="553" y="341"/>
                  </a:lnTo>
                  <a:lnTo>
                    <a:pt x="551" y="356"/>
                  </a:lnTo>
                  <a:lnTo>
                    <a:pt x="551" y="361"/>
                  </a:lnTo>
                  <a:lnTo>
                    <a:pt x="548" y="363"/>
                  </a:lnTo>
                  <a:lnTo>
                    <a:pt x="546" y="365"/>
                  </a:lnTo>
                  <a:lnTo>
                    <a:pt x="544" y="367"/>
                  </a:lnTo>
                  <a:lnTo>
                    <a:pt x="543" y="371"/>
                  </a:lnTo>
                  <a:lnTo>
                    <a:pt x="540" y="380"/>
                  </a:lnTo>
                  <a:lnTo>
                    <a:pt x="539" y="382"/>
                  </a:lnTo>
                  <a:lnTo>
                    <a:pt x="539" y="385"/>
                  </a:lnTo>
                  <a:lnTo>
                    <a:pt x="538" y="387"/>
                  </a:lnTo>
                  <a:lnTo>
                    <a:pt x="538" y="391"/>
                  </a:lnTo>
                  <a:lnTo>
                    <a:pt x="538" y="394"/>
                  </a:lnTo>
                  <a:lnTo>
                    <a:pt x="540" y="397"/>
                  </a:lnTo>
                  <a:lnTo>
                    <a:pt x="544" y="406"/>
                  </a:lnTo>
                  <a:lnTo>
                    <a:pt x="546" y="408"/>
                  </a:lnTo>
                  <a:lnTo>
                    <a:pt x="548" y="411"/>
                  </a:lnTo>
                  <a:lnTo>
                    <a:pt x="540" y="413"/>
                  </a:lnTo>
                  <a:lnTo>
                    <a:pt x="538" y="414"/>
                  </a:lnTo>
                  <a:lnTo>
                    <a:pt x="534" y="419"/>
                  </a:lnTo>
                  <a:lnTo>
                    <a:pt x="533" y="424"/>
                  </a:lnTo>
                  <a:lnTo>
                    <a:pt x="533" y="428"/>
                  </a:lnTo>
                  <a:lnTo>
                    <a:pt x="532" y="430"/>
                  </a:lnTo>
                  <a:lnTo>
                    <a:pt x="531" y="432"/>
                  </a:lnTo>
                  <a:lnTo>
                    <a:pt x="530" y="433"/>
                  </a:lnTo>
                  <a:lnTo>
                    <a:pt x="525" y="435"/>
                  </a:lnTo>
                  <a:lnTo>
                    <a:pt x="521" y="437"/>
                  </a:lnTo>
                  <a:lnTo>
                    <a:pt x="518" y="441"/>
                  </a:lnTo>
                  <a:lnTo>
                    <a:pt x="517" y="443"/>
                  </a:lnTo>
                  <a:lnTo>
                    <a:pt x="515" y="442"/>
                  </a:lnTo>
                  <a:lnTo>
                    <a:pt x="513" y="441"/>
                  </a:lnTo>
                  <a:lnTo>
                    <a:pt x="515" y="438"/>
                  </a:lnTo>
                  <a:lnTo>
                    <a:pt x="514" y="436"/>
                  </a:lnTo>
                  <a:lnTo>
                    <a:pt x="515" y="430"/>
                  </a:lnTo>
                  <a:lnTo>
                    <a:pt x="514" y="427"/>
                  </a:lnTo>
                  <a:lnTo>
                    <a:pt x="516" y="425"/>
                  </a:lnTo>
                  <a:lnTo>
                    <a:pt x="518" y="422"/>
                  </a:lnTo>
                  <a:lnTo>
                    <a:pt x="521" y="420"/>
                  </a:lnTo>
                  <a:lnTo>
                    <a:pt x="523" y="418"/>
                  </a:lnTo>
                  <a:lnTo>
                    <a:pt x="523" y="416"/>
                  </a:lnTo>
                  <a:lnTo>
                    <a:pt x="521" y="414"/>
                  </a:lnTo>
                  <a:lnTo>
                    <a:pt x="520" y="413"/>
                  </a:lnTo>
                  <a:lnTo>
                    <a:pt x="517" y="413"/>
                  </a:lnTo>
                  <a:lnTo>
                    <a:pt x="515" y="413"/>
                  </a:lnTo>
                  <a:lnTo>
                    <a:pt x="513" y="415"/>
                  </a:lnTo>
                  <a:lnTo>
                    <a:pt x="512" y="417"/>
                  </a:lnTo>
                  <a:lnTo>
                    <a:pt x="512" y="419"/>
                  </a:lnTo>
                  <a:lnTo>
                    <a:pt x="512" y="419"/>
                  </a:lnTo>
                  <a:lnTo>
                    <a:pt x="509" y="423"/>
                  </a:lnTo>
                  <a:lnTo>
                    <a:pt x="509" y="427"/>
                  </a:lnTo>
                  <a:lnTo>
                    <a:pt x="510" y="428"/>
                  </a:lnTo>
                  <a:lnTo>
                    <a:pt x="512" y="429"/>
                  </a:lnTo>
                  <a:lnTo>
                    <a:pt x="511" y="430"/>
                  </a:lnTo>
                  <a:lnTo>
                    <a:pt x="509" y="433"/>
                  </a:lnTo>
                  <a:lnTo>
                    <a:pt x="508" y="433"/>
                  </a:lnTo>
                  <a:lnTo>
                    <a:pt x="506" y="429"/>
                  </a:lnTo>
                  <a:lnTo>
                    <a:pt x="503" y="427"/>
                  </a:lnTo>
                  <a:lnTo>
                    <a:pt x="499" y="427"/>
                  </a:lnTo>
                  <a:lnTo>
                    <a:pt x="496" y="428"/>
                  </a:lnTo>
                  <a:lnTo>
                    <a:pt x="493" y="430"/>
                  </a:lnTo>
                  <a:lnTo>
                    <a:pt x="492" y="433"/>
                  </a:lnTo>
                  <a:lnTo>
                    <a:pt x="491" y="435"/>
                  </a:lnTo>
                  <a:lnTo>
                    <a:pt x="492" y="441"/>
                  </a:lnTo>
                  <a:lnTo>
                    <a:pt x="491" y="445"/>
                  </a:lnTo>
                  <a:lnTo>
                    <a:pt x="488" y="449"/>
                  </a:lnTo>
                  <a:lnTo>
                    <a:pt x="487" y="450"/>
                  </a:lnTo>
                  <a:lnTo>
                    <a:pt x="485" y="453"/>
                  </a:lnTo>
                  <a:lnTo>
                    <a:pt x="483" y="454"/>
                  </a:lnTo>
                  <a:lnTo>
                    <a:pt x="481" y="452"/>
                  </a:lnTo>
                  <a:lnTo>
                    <a:pt x="480" y="450"/>
                  </a:lnTo>
                  <a:lnTo>
                    <a:pt x="481" y="444"/>
                  </a:lnTo>
                  <a:lnTo>
                    <a:pt x="481" y="439"/>
                  </a:lnTo>
                  <a:lnTo>
                    <a:pt x="485" y="438"/>
                  </a:lnTo>
                  <a:lnTo>
                    <a:pt x="482" y="435"/>
                  </a:lnTo>
                  <a:lnTo>
                    <a:pt x="479" y="434"/>
                  </a:lnTo>
                  <a:lnTo>
                    <a:pt x="474" y="435"/>
                  </a:lnTo>
                  <a:lnTo>
                    <a:pt x="473" y="437"/>
                  </a:lnTo>
                  <a:lnTo>
                    <a:pt x="473" y="439"/>
                  </a:lnTo>
                  <a:lnTo>
                    <a:pt x="470" y="442"/>
                  </a:lnTo>
                  <a:lnTo>
                    <a:pt x="467" y="444"/>
                  </a:lnTo>
                  <a:lnTo>
                    <a:pt x="464" y="449"/>
                  </a:lnTo>
                  <a:lnTo>
                    <a:pt x="462" y="454"/>
                  </a:lnTo>
                  <a:lnTo>
                    <a:pt x="455" y="452"/>
                  </a:lnTo>
                  <a:lnTo>
                    <a:pt x="452" y="452"/>
                  </a:lnTo>
                  <a:lnTo>
                    <a:pt x="448" y="452"/>
                  </a:lnTo>
                  <a:lnTo>
                    <a:pt x="441" y="452"/>
                  </a:lnTo>
                  <a:lnTo>
                    <a:pt x="434" y="453"/>
                  </a:lnTo>
                  <a:lnTo>
                    <a:pt x="426" y="455"/>
                  </a:lnTo>
                  <a:lnTo>
                    <a:pt x="427" y="454"/>
                  </a:lnTo>
                  <a:lnTo>
                    <a:pt x="433" y="450"/>
                  </a:lnTo>
                  <a:lnTo>
                    <a:pt x="433" y="449"/>
                  </a:lnTo>
                  <a:lnTo>
                    <a:pt x="433" y="447"/>
                  </a:lnTo>
                  <a:lnTo>
                    <a:pt x="431" y="447"/>
                  </a:lnTo>
                  <a:lnTo>
                    <a:pt x="427" y="448"/>
                  </a:lnTo>
                  <a:lnTo>
                    <a:pt x="425" y="448"/>
                  </a:lnTo>
                  <a:lnTo>
                    <a:pt x="424" y="446"/>
                  </a:lnTo>
                  <a:lnTo>
                    <a:pt x="423" y="445"/>
                  </a:lnTo>
                  <a:lnTo>
                    <a:pt x="422" y="446"/>
                  </a:lnTo>
                  <a:lnTo>
                    <a:pt x="422" y="449"/>
                  </a:lnTo>
                  <a:lnTo>
                    <a:pt x="421" y="450"/>
                  </a:lnTo>
                  <a:lnTo>
                    <a:pt x="420" y="449"/>
                  </a:lnTo>
                  <a:lnTo>
                    <a:pt x="421" y="446"/>
                  </a:lnTo>
                  <a:lnTo>
                    <a:pt x="420" y="442"/>
                  </a:lnTo>
                  <a:lnTo>
                    <a:pt x="419" y="439"/>
                  </a:lnTo>
                  <a:lnTo>
                    <a:pt x="421" y="438"/>
                  </a:lnTo>
                  <a:lnTo>
                    <a:pt x="419" y="436"/>
                  </a:lnTo>
                  <a:lnTo>
                    <a:pt x="418" y="437"/>
                  </a:lnTo>
                  <a:lnTo>
                    <a:pt x="416" y="438"/>
                  </a:lnTo>
                  <a:lnTo>
                    <a:pt x="414" y="439"/>
                  </a:lnTo>
                  <a:lnTo>
                    <a:pt x="411" y="447"/>
                  </a:lnTo>
                  <a:lnTo>
                    <a:pt x="410" y="451"/>
                  </a:lnTo>
                  <a:lnTo>
                    <a:pt x="412" y="455"/>
                  </a:lnTo>
                  <a:lnTo>
                    <a:pt x="419" y="460"/>
                  </a:lnTo>
                  <a:lnTo>
                    <a:pt x="421" y="461"/>
                  </a:lnTo>
                  <a:lnTo>
                    <a:pt x="421" y="463"/>
                  </a:lnTo>
                  <a:lnTo>
                    <a:pt x="419" y="465"/>
                  </a:lnTo>
                  <a:lnTo>
                    <a:pt x="417" y="466"/>
                  </a:lnTo>
                  <a:lnTo>
                    <a:pt x="410" y="467"/>
                  </a:lnTo>
                  <a:lnTo>
                    <a:pt x="403" y="471"/>
                  </a:lnTo>
                  <a:lnTo>
                    <a:pt x="401" y="474"/>
                  </a:lnTo>
                  <a:lnTo>
                    <a:pt x="395" y="485"/>
                  </a:lnTo>
                  <a:lnTo>
                    <a:pt x="390" y="494"/>
                  </a:lnTo>
                  <a:lnTo>
                    <a:pt x="382" y="497"/>
                  </a:lnTo>
                  <a:lnTo>
                    <a:pt x="375" y="494"/>
                  </a:lnTo>
                  <a:lnTo>
                    <a:pt x="373" y="491"/>
                  </a:lnTo>
                  <a:lnTo>
                    <a:pt x="371" y="488"/>
                  </a:lnTo>
                  <a:lnTo>
                    <a:pt x="368" y="485"/>
                  </a:lnTo>
                  <a:lnTo>
                    <a:pt x="366" y="481"/>
                  </a:lnTo>
                  <a:lnTo>
                    <a:pt x="365" y="477"/>
                  </a:lnTo>
                  <a:lnTo>
                    <a:pt x="365" y="470"/>
                  </a:lnTo>
                  <a:lnTo>
                    <a:pt x="364" y="466"/>
                  </a:lnTo>
                  <a:lnTo>
                    <a:pt x="365" y="465"/>
                  </a:lnTo>
                  <a:lnTo>
                    <a:pt x="369" y="463"/>
                  </a:lnTo>
                  <a:lnTo>
                    <a:pt x="370" y="461"/>
                  </a:lnTo>
                  <a:lnTo>
                    <a:pt x="373" y="458"/>
                  </a:lnTo>
                  <a:lnTo>
                    <a:pt x="373" y="456"/>
                  </a:lnTo>
                  <a:lnTo>
                    <a:pt x="374" y="454"/>
                  </a:lnTo>
                  <a:lnTo>
                    <a:pt x="371" y="452"/>
                  </a:lnTo>
                  <a:lnTo>
                    <a:pt x="366" y="452"/>
                  </a:lnTo>
                  <a:lnTo>
                    <a:pt x="362" y="453"/>
                  </a:lnTo>
                  <a:lnTo>
                    <a:pt x="358" y="452"/>
                  </a:lnTo>
                  <a:lnTo>
                    <a:pt x="354" y="449"/>
                  </a:lnTo>
                  <a:lnTo>
                    <a:pt x="352" y="448"/>
                  </a:lnTo>
                  <a:lnTo>
                    <a:pt x="347" y="447"/>
                  </a:lnTo>
                  <a:lnTo>
                    <a:pt x="343" y="448"/>
                  </a:lnTo>
                  <a:lnTo>
                    <a:pt x="340" y="449"/>
                  </a:lnTo>
                  <a:lnTo>
                    <a:pt x="337" y="450"/>
                  </a:lnTo>
                  <a:lnTo>
                    <a:pt x="336" y="450"/>
                  </a:lnTo>
                  <a:lnTo>
                    <a:pt x="331" y="454"/>
                  </a:lnTo>
                  <a:lnTo>
                    <a:pt x="327" y="457"/>
                  </a:lnTo>
                  <a:lnTo>
                    <a:pt x="324" y="458"/>
                  </a:lnTo>
                  <a:lnTo>
                    <a:pt x="318" y="458"/>
                  </a:lnTo>
                  <a:lnTo>
                    <a:pt x="315" y="459"/>
                  </a:lnTo>
                  <a:lnTo>
                    <a:pt x="312" y="461"/>
                  </a:lnTo>
                  <a:lnTo>
                    <a:pt x="311" y="460"/>
                  </a:lnTo>
                  <a:lnTo>
                    <a:pt x="307" y="462"/>
                  </a:lnTo>
                  <a:lnTo>
                    <a:pt x="303" y="464"/>
                  </a:lnTo>
                  <a:lnTo>
                    <a:pt x="301" y="466"/>
                  </a:lnTo>
                  <a:lnTo>
                    <a:pt x="297" y="465"/>
                  </a:lnTo>
                  <a:lnTo>
                    <a:pt x="290" y="467"/>
                  </a:lnTo>
                  <a:lnTo>
                    <a:pt x="286" y="467"/>
                  </a:lnTo>
                  <a:lnTo>
                    <a:pt x="282" y="466"/>
                  </a:lnTo>
                  <a:lnTo>
                    <a:pt x="279" y="463"/>
                  </a:lnTo>
                  <a:lnTo>
                    <a:pt x="275" y="465"/>
                  </a:lnTo>
                  <a:lnTo>
                    <a:pt x="272" y="468"/>
                  </a:lnTo>
                  <a:lnTo>
                    <a:pt x="271" y="476"/>
                  </a:lnTo>
                  <a:lnTo>
                    <a:pt x="270" y="479"/>
                  </a:lnTo>
                  <a:lnTo>
                    <a:pt x="269" y="483"/>
                  </a:lnTo>
                  <a:lnTo>
                    <a:pt x="268" y="483"/>
                  </a:lnTo>
                  <a:lnTo>
                    <a:pt x="257" y="476"/>
                  </a:lnTo>
                  <a:lnTo>
                    <a:pt x="256" y="475"/>
                  </a:lnTo>
                  <a:lnTo>
                    <a:pt x="248" y="476"/>
                  </a:lnTo>
                  <a:lnTo>
                    <a:pt x="246" y="477"/>
                  </a:lnTo>
                  <a:lnTo>
                    <a:pt x="243" y="479"/>
                  </a:lnTo>
                  <a:lnTo>
                    <a:pt x="241" y="479"/>
                  </a:lnTo>
                  <a:lnTo>
                    <a:pt x="238" y="478"/>
                  </a:lnTo>
                  <a:lnTo>
                    <a:pt x="235" y="476"/>
                  </a:lnTo>
                  <a:lnTo>
                    <a:pt x="233" y="477"/>
                  </a:lnTo>
                  <a:lnTo>
                    <a:pt x="230" y="478"/>
                  </a:lnTo>
                  <a:lnTo>
                    <a:pt x="230" y="467"/>
                  </a:lnTo>
                  <a:lnTo>
                    <a:pt x="230" y="466"/>
                  </a:lnTo>
                  <a:lnTo>
                    <a:pt x="232" y="464"/>
                  </a:lnTo>
                  <a:lnTo>
                    <a:pt x="233" y="462"/>
                  </a:lnTo>
                  <a:lnTo>
                    <a:pt x="238" y="461"/>
                  </a:lnTo>
                  <a:lnTo>
                    <a:pt x="241" y="462"/>
                  </a:lnTo>
                  <a:lnTo>
                    <a:pt x="244" y="461"/>
                  </a:lnTo>
                  <a:lnTo>
                    <a:pt x="247" y="459"/>
                  </a:lnTo>
                  <a:lnTo>
                    <a:pt x="249" y="456"/>
                  </a:lnTo>
                  <a:lnTo>
                    <a:pt x="252" y="454"/>
                  </a:lnTo>
                  <a:lnTo>
                    <a:pt x="256" y="452"/>
                  </a:lnTo>
                  <a:lnTo>
                    <a:pt x="260" y="449"/>
                  </a:lnTo>
                  <a:lnTo>
                    <a:pt x="264" y="446"/>
                  </a:lnTo>
                  <a:lnTo>
                    <a:pt x="267" y="443"/>
                  </a:lnTo>
                  <a:lnTo>
                    <a:pt x="270" y="440"/>
                  </a:lnTo>
                  <a:lnTo>
                    <a:pt x="273" y="438"/>
                  </a:lnTo>
                  <a:lnTo>
                    <a:pt x="278" y="433"/>
                  </a:lnTo>
                  <a:lnTo>
                    <a:pt x="285" y="427"/>
                  </a:lnTo>
                  <a:lnTo>
                    <a:pt x="287" y="422"/>
                  </a:lnTo>
                  <a:lnTo>
                    <a:pt x="289" y="421"/>
                  </a:lnTo>
                  <a:lnTo>
                    <a:pt x="295" y="419"/>
                  </a:lnTo>
                  <a:lnTo>
                    <a:pt x="302" y="417"/>
                  </a:lnTo>
                  <a:lnTo>
                    <a:pt x="306" y="417"/>
                  </a:lnTo>
                  <a:lnTo>
                    <a:pt x="308" y="421"/>
                  </a:lnTo>
                  <a:lnTo>
                    <a:pt x="310" y="420"/>
                  </a:lnTo>
                  <a:lnTo>
                    <a:pt x="313" y="419"/>
                  </a:lnTo>
                  <a:lnTo>
                    <a:pt x="316" y="419"/>
                  </a:lnTo>
                  <a:lnTo>
                    <a:pt x="320" y="419"/>
                  </a:lnTo>
                  <a:lnTo>
                    <a:pt x="324" y="419"/>
                  </a:lnTo>
                  <a:lnTo>
                    <a:pt x="328" y="419"/>
                  </a:lnTo>
                  <a:lnTo>
                    <a:pt x="336" y="417"/>
                  </a:lnTo>
                  <a:lnTo>
                    <a:pt x="339" y="416"/>
                  </a:lnTo>
                  <a:lnTo>
                    <a:pt x="343" y="414"/>
                  </a:lnTo>
                  <a:lnTo>
                    <a:pt x="357" y="413"/>
                  </a:lnTo>
                  <a:lnTo>
                    <a:pt x="366" y="409"/>
                  </a:lnTo>
                  <a:lnTo>
                    <a:pt x="367" y="410"/>
                  </a:lnTo>
                  <a:lnTo>
                    <a:pt x="369" y="411"/>
                  </a:lnTo>
                  <a:lnTo>
                    <a:pt x="369" y="413"/>
                  </a:lnTo>
                  <a:lnTo>
                    <a:pt x="368" y="415"/>
                  </a:lnTo>
                  <a:lnTo>
                    <a:pt x="369" y="417"/>
                  </a:lnTo>
                  <a:lnTo>
                    <a:pt x="371" y="418"/>
                  </a:lnTo>
                  <a:lnTo>
                    <a:pt x="379" y="419"/>
                  </a:lnTo>
                  <a:lnTo>
                    <a:pt x="382" y="419"/>
                  </a:lnTo>
                  <a:lnTo>
                    <a:pt x="386" y="417"/>
                  </a:lnTo>
                  <a:lnTo>
                    <a:pt x="389" y="415"/>
                  </a:lnTo>
                  <a:lnTo>
                    <a:pt x="393" y="412"/>
                  </a:lnTo>
                  <a:lnTo>
                    <a:pt x="395" y="409"/>
                  </a:lnTo>
                  <a:lnTo>
                    <a:pt x="393" y="404"/>
                  </a:lnTo>
                  <a:lnTo>
                    <a:pt x="392" y="400"/>
                  </a:lnTo>
                  <a:lnTo>
                    <a:pt x="395" y="395"/>
                  </a:lnTo>
                  <a:lnTo>
                    <a:pt x="397" y="391"/>
                  </a:lnTo>
                  <a:lnTo>
                    <a:pt x="401" y="389"/>
                  </a:lnTo>
                  <a:lnTo>
                    <a:pt x="404" y="386"/>
                  </a:lnTo>
                  <a:lnTo>
                    <a:pt x="410" y="377"/>
                  </a:lnTo>
                  <a:lnTo>
                    <a:pt x="414" y="370"/>
                  </a:lnTo>
                  <a:lnTo>
                    <a:pt x="416" y="362"/>
                  </a:lnTo>
                  <a:lnTo>
                    <a:pt x="415" y="352"/>
                  </a:lnTo>
                  <a:lnTo>
                    <a:pt x="419" y="345"/>
                  </a:lnTo>
                  <a:lnTo>
                    <a:pt x="423" y="344"/>
                  </a:lnTo>
                  <a:lnTo>
                    <a:pt x="430" y="340"/>
                  </a:lnTo>
                  <a:lnTo>
                    <a:pt x="434" y="340"/>
                  </a:lnTo>
                  <a:lnTo>
                    <a:pt x="435" y="341"/>
                  </a:lnTo>
                  <a:lnTo>
                    <a:pt x="435" y="343"/>
                  </a:lnTo>
                  <a:lnTo>
                    <a:pt x="429" y="349"/>
                  </a:lnTo>
                  <a:lnTo>
                    <a:pt x="425" y="351"/>
                  </a:lnTo>
                  <a:lnTo>
                    <a:pt x="423" y="352"/>
                  </a:lnTo>
                  <a:lnTo>
                    <a:pt x="422" y="353"/>
                  </a:lnTo>
                  <a:lnTo>
                    <a:pt x="421" y="356"/>
                  </a:lnTo>
                  <a:lnTo>
                    <a:pt x="424" y="359"/>
                  </a:lnTo>
                  <a:lnTo>
                    <a:pt x="425" y="362"/>
                  </a:lnTo>
                  <a:lnTo>
                    <a:pt x="425" y="364"/>
                  </a:lnTo>
                  <a:lnTo>
                    <a:pt x="425" y="367"/>
                  </a:lnTo>
                  <a:lnTo>
                    <a:pt x="428" y="369"/>
                  </a:lnTo>
                  <a:lnTo>
                    <a:pt x="432" y="370"/>
                  </a:lnTo>
                  <a:lnTo>
                    <a:pt x="434" y="370"/>
                  </a:lnTo>
                  <a:lnTo>
                    <a:pt x="435" y="369"/>
                  </a:lnTo>
                  <a:lnTo>
                    <a:pt x="439" y="363"/>
                  </a:lnTo>
                  <a:lnTo>
                    <a:pt x="441" y="362"/>
                  </a:lnTo>
                  <a:lnTo>
                    <a:pt x="453" y="357"/>
                  </a:lnTo>
                  <a:lnTo>
                    <a:pt x="460" y="354"/>
                  </a:lnTo>
                  <a:lnTo>
                    <a:pt x="463" y="353"/>
                  </a:lnTo>
                  <a:lnTo>
                    <a:pt x="466" y="351"/>
                  </a:lnTo>
                  <a:lnTo>
                    <a:pt x="474" y="345"/>
                  </a:lnTo>
                  <a:lnTo>
                    <a:pt x="476" y="341"/>
                  </a:lnTo>
                  <a:lnTo>
                    <a:pt x="479" y="338"/>
                  </a:lnTo>
                  <a:lnTo>
                    <a:pt x="480" y="334"/>
                  </a:lnTo>
                  <a:lnTo>
                    <a:pt x="482" y="329"/>
                  </a:lnTo>
                  <a:lnTo>
                    <a:pt x="484" y="326"/>
                  </a:lnTo>
                  <a:lnTo>
                    <a:pt x="496" y="320"/>
                  </a:lnTo>
                  <a:lnTo>
                    <a:pt x="499" y="317"/>
                  </a:lnTo>
                  <a:lnTo>
                    <a:pt x="501" y="315"/>
                  </a:lnTo>
                  <a:lnTo>
                    <a:pt x="502" y="309"/>
                  </a:lnTo>
                  <a:lnTo>
                    <a:pt x="503" y="304"/>
                  </a:lnTo>
                  <a:lnTo>
                    <a:pt x="504" y="300"/>
                  </a:lnTo>
                  <a:lnTo>
                    <a:pt x="506" y="296"/>
                  </a:lnTo>
                  <a:lnTo>
                    <a:pt x="509" y="292"/>
                  </a:lnTo>
                  <a:lnTo>
                    <a:pt x="512" y="288"/>
                  </a:lnTo>
                  <a:lnTo>
                    <a:pt x="513" y="285"/>
                  </a:lnTo>
                  <a:lnTo>
                    <a:pt x="516" y="276"/>
                  </a:lnTo>
                  <a:lnTo>
                    <a:pt x="517" y="271"/>
                  </a:lnTo>
                  <a:lnTo>
                    <a:pt x="518" y="269"/>
                  </a:lnTo>
                  <a:lnTo>
                    <a:pt x="519" y="267"/>
                  </a:lnTo>
                  <a:lnTo>
                    <a:pt x="520" y="265"/>
                  </a:lnTo>
                  <a:lnTo>
                    <a:pt x="521" y="263"/>
                  </a:lnTo>
                  <a:lnTo>
                    <a:pt x="521" y="261"/>
                  </a:lnTo>
                  <a:lnTo>
                    <a:pt x="522" y="254"/>
                  </a:lnTo>
                  <a:lnTo>
                    <a:pt x="521" y="249"/>
                  </a:lnTo>
                  <a:lnTo>
                    <a:pt x="520" y="244"/>
                  </a:lnTo>
                  <a:lnTo>
                    <a:pt x="518" y="243"/>
                  </a:lnTo>
                  <a:lnTo>
                    <a:pt x="516" y="243"/>
                  </a:lnTo>
                  <a:lnTo>
                    <a:pt x="513" y="244"/>
                  </a:lnTo>
                  <a:lnTo>
                    <a:pt x="512" y="242"/>
                  </a:lnTo>
                  <a:lnTo>
                    <a:pt x="512" y="240"/>
                  </a:lnTo>
                  <a:lnTo>
                    <a:pt x="514" y="240"/>
                  </a:lnTo>
                  <a:lnTo>
                    <a:pt x="516" y="239"/>
                  </a:lnTo>
                  <a:lnTo>
                    <a:pt x="517" y="238"/>
                  </a:lnTo>
                  <a:lnTo>
                    <a:pt x="519" y="233"/>
                  </a:lnTo>
                  <a:lnTo>
                    <a:pt x="520" y="228"/>
                  </a:lnTo>
                  <a:lnTo>
                    <a:pt x="520" y="225"/>
                  </a:lnTo>
                  <a:lnTo>
                    <a:pt x="518" y="222"/>
                  </a:lnTo>
                  <a:lnTo>
                    <a:pt x="517" y="216"/>
                  </a:lnTo>
                  <a:lnTo>
                    <a:pt x="517" y="214"/>
                  </a:lnTo>
                  <a:lnTo>
                    <a:pt x="519" y="211"/>
                  </a:lnTo>
                  <a:lnTo>
                    <a:pt x="521" y="208"/>
                  </a:lnTo>
                  <a:lnTo>
                    <a:pt x="523" y="208"/>
                  </a:lnTo>
                  <a:lnTo>
                    <a:pt x="525" y="208"/>
                  </a:lnTo>
                  <a:lnTo>
                    <a:pt x="526" y="207"/>
                  </a:lnTo>
                  <a:lnTo>
                    <a:pt x="527" y="205"/>
                  </a:lnTo>
                  <a:lnTo>
                    <a:pt x="529" y="203"/>
                  </a:lnTo>
                  <a:lnTo>
                    <a:pt x="530" y="199"/>
                  </a:lnTo>
                  <a:lnTo>
                    <a:pt x="531" y="197"/>
                  </a:lnTo>
                  <a:lnTo>
                    <a:pt x="530" y="190"/>
                  </a:lnTo>
                  <a:lnTo>
                    <a:pt x="531" y="189"/>
                  </a:lnTo>
                  <a:lnTo>
                    <a:pt x="532" y="187"/>
                  </a:lnTo>
                  <a:lnTo>
                    <a:pt x="533" y="188"/>
                  </a:lnTo>
                  <a:lnTo>
                    <a:pt x="536" y="188"/>
                  </a:lnTo>
                  <a:lnTo>
                    <a:pt x="538" y="188"/>
                  </a:lnTo>
                  <a:lnTo>
                    <a:pt x="540" y="189"/>
                  </a:lnTo>
                  <a:lnTo>
                    <a:pt x="540" y="191"/>
                  </a:lnTo>
                  <a:lnTo>
                    <a:pt x="542" y="202"/>
                  </a:lnTo>
                  <a:lnTo>
                    <a:pt x="542" y="203"/>
                  </a:lnTo>
                  <a:lnTo>
                    <a:pt x="543" y="204"/>
                  </a:lnTo>
                  <a:lnTo>
                    <a:pt x="545" y="204"/>
                  </a:lnTo>
                  <a:lnTo>
                    <a:pt x="546" y="202"/>
                  </a:lnTo>
                  <a:lnTo>
                    <a:pt x="548" y="200"/>
                  </a:lnTo>
                  <a:lnTo>
                    <a:pt x="549" y="200"/>
                  </a:lnTo>
                  <a:lnTo>
                    <a:pt x="555" y="202"/>
                  </a:lnTo>
                  <a:lnTo>
                    <a:pt x="557" y="200"/>
                  </a:lnTo>
                  <a:lnTo>
                    <a:pt x="559" y="197"/>
                  </a:lnTo>
                  <a:lnTo>
                    <a:pt x="560" y="192"/>
                  </a:lnTo>
                  <a:lnTo>
                    <a:pt x="559" y="188"/>
                  </a:lnTo>
                  <a:lnTo>
                    <a:pt x="558" y="187"/>
                  </a:lnTo>
                  <a:lnTo>
                    <a:pt x="556" y="187"/>
                  </a:lnTo>
                  <a:lnTo>
                    <a:pt x="555" y="188"/>
                  </a:lnTo>
                  <a:lnTo>
                    <a:pt x="554" y="189"/>
                  </a:lnTo>
                  <a:lnTo>
                    <a:pt x="545" y="191"/>
                  </a:lnTo>
                  <a:lnTo>
                    <a:pt x="545" y="186"/>
                  </a:lnTo>
                  <a:lnTo>
                    <a:pt x="547" y="179"/>
                  </a:lnTo>
                  <a:lnTo>
                    <a:pt x="548" y="176"/>
                  </a:lnTo>
                  <a:lnTo>
                    <a:pt x="549" y="176"/>
                  </a:lnTo>
                  <a:lnTo>
                    <a:pt x="553" y="177"/>
                  </a:lnTo>
                  <a:lnTo>
                    <a:pt x="555" y="178"/>
                  </a:lnTo>
                  <a:lnTo>
                    <a:pt x="559" y="181"/>
                  </a:lnTo>
                  <a:close/>
                  <a:moveTo>
                    <a:pt x="503" y="151"/>
                  </a:moveTo>
                  <a:lnTo>
                    <a:pt x="502" y="151"/>
                  </a:lnTo>
                  <a:lnTo>
                    <a:pt x="502" y="151"/>
                  </a:lnTo>
                  <a:lnTo>
                    <a:pt x="501" y="148"/>
                  </a:lnTo>
                  <a:lnTo>
                    <a:pt x="502" y="146"/>
                  </a:lnTo>
                  <a:lnTo>
                    <a:pt x="504" y="145"/>
                  </a:lnTo>
                  <a:lnTo>
                    <a:pt x="505" y="145"/>
                  </a:lnTo>
                  <a:lnTo>
                    <a:pt x="504" y="151"/>
                  </a:lnTo>
                  <a:lnTo>
                    <a:pt x="503" y="151"/>
                  </a:lnTo>
                  <a:close/>
                  <a:moveTo>
                    <a:pt x="561" y="18"/>
                  </a:moveTo>
                  <a:lnTo>
                    <a:pt x="559" y="18"/>
                  </a:lnTo>
                  <a:lnTo>
                    <a:pt x="556" y="16"/>
                  </a:lnTo>
                  <a:lnTo>
                    <a:pt x="555" y="14"/>
                  </a:lnTo>
                  <a:lnTo>
                    <a:pt x="557" y="12"/>
                  </a:lnTo>
                  <a:lnTo>
                    <a:pt x="559" y="13"/>
                  </a:lnTo>
                  <a:lnTo>
                    <a:pt x="561" y="16"/>
                  </a:lnTo>
                  <a:lnTo>
                    <a:pt x="562" y="17"/>
                  </a:lnTo>
                  <a:lnTo>
                    <a:pt x="561" y="18"/>
                  </a:lnTo>
                  <a:close/>
                  <a:moveTo>
                    <a:pt x="554" y="8"/>
                  </a:moveTo>
                  <a:lnTo>
                    <a:pt x="553" y="11"/>
                  </a:lnTo>
                  <a:lnTo>
                    <a:pt x="551" y="7"/>
                  </a:lnTo>
                  <a:lnTo>
                    <a:pt x="551" y="2"/>
                  </a:lnTo>
                  <a:lnTo>
                    <a:pt x="551" y="2"/>
                  </a:lnTo>
                  <a:lnTo>
                    <a:pt x="553" y="3"/>
                  </a:lnTo>
                  <a:lnTo>
                    <a:pt x="554" y="5"/>
                  </a:lnTo>
                  <a:lnTo>
                    <a:pt x="554" y="8"/>
                  </a:lnTo>
                  <a:close/>
                  <a:moveTo>
                    <a:pt x="641" y="63"/>
                  </a:moveTo>
                  <a:lnTo>
                    <a:pt x="646" y="63"/>
                  </a:lnTo>
                  <a:lnTo>
                    <a:pt x="647" y="63"/>
                  </a:lnTo>
                  <a:lnTo>
                    <a:pt x="651" y="63"/>
                  </a:lnTo>
                  <a:lnTo>
                    <a:pt x="663" y="70"/>
                  </a:lnTo>
                  <a:lnTo>
                    <a:pt x="666" y="71"/>
                  </a:lnTo>
                  <a:lnTo>
                    <a:pt x="670" y="71"/>
                  </a:lnTo>
                  <a:lnTo>
                    <a:pt x="672" y="71"/>
                  </a:lnTo>
                  <a:lnTo>
                    <a:pt x="675" y="69"/>
                  </a:lnTo>
                  <a:lnTo>
                    <a:pt x="682" y="60"/>
                  </a:lnTo>
                  <a:lnTo>
                    <a:pt x="690" y="53"/>
                  </a:lnTo>
                  <a:lnTo>
                    <a:pt x="691" y="53"/>
                  </a:lnTo>
                  <a:lnTo>
                    <a:pt x="691" y="55"/>
                  </a:lnTo>
                  <a:lnTo>
                    <a:pt x="690" y="58"/>
                  </a:lnTo>
                  <a:lnTo>
                    <a:pt x="686" y="65"/>
                  </a:lnTo>
                  <a:lnTo>
                    <a:pt x="683" y="74"/>
                  </a:lnTo>
                  <a:lnTo>
                    <a:pt x="682" y="78"/>
                  </a:lnTo>
                  <a:lnTo>
                    <a:pt x="683" y="83"/>
                  </a:lnTo>
                  <a:lnTo>
                    <a:pt x="686" y="87"/>
                  </a:lnTo>
                  <a:lnTo>
                    <a:pt x="688" y="92"/>
                  </a:lnTo>
                  <a:lnTo>
                    <a:pt x="690" y="99"/>
                  </a:lnTo>
                  <a:lnTo>
                    <a:pt x="693" y="99"/>
                  </a:lnTo>
                  <a:lnTo>
                    <a:pt x="694" y="99"/>
                  </a:lnTo>
                  <a:lnTo>
                    <a:pt x="698" y="98"/>
                  </a:lnTo>
                  <a:lnTo>
                    <a:pt x="700" y="94"/>
                  </a:lnTo>
                  <a:lnTo>
                    <a:pt x="703" y="94"/>
                  </a:lnTo>
                  <a:lnTo>
                    <a:pt x="705" y="95"/>
                  </a:lnTo>
                  <a:lnTo>
                    <a:pt x="702" y="97"/>
                  </a:lnTo>
                  <a:lnTo>
                    <a:pt x="699" y="99"/>
                  </a:lnTo>
                  <a:lnTo>
                    <a:pt x="696" y="103"/>
                  </a:lnTo>
                  <a:lnTo>
                    <a:pt x="695" y="104"/>
                  </a:lnTo>
                  <a:lnTo>
                    <a:pt x="692" y="104"/>
                  </a:lnTo>
                  <a:lnTo>
                    <a:pt x="690" y="104"/>
                  </a:lnTo>
                  <a:lnTo>
                    <a:pt x="686" y="105"/>
                  </a:lnTo>
                  <a:lnTo>
                    <a:pt x="683" y="108"/>
                  </a:lnTo>
                  <a:lnTo>
                    <a:pt x="680" y="110"/>
                  </a:lnTo>
                  <a:lnTo>
                    <a:pt x="676" y="112"/>
                  </a:lnTo>
                  <a:lnTo>
                    <a:pt x="672" y="112"/>
                  </a:lnTo>
                  <a:lnTo>
                    <a:pt x="667" y="114"/>
                  </a:lnTo>
                  <a:lnTo>
                    <a:pt x="663" y="114"/>
                  </a:lnTo>
                  <a:lnTo>
                    <a:pt x="657" y="112"/>
                  </a:lnTo>
                  <a:lnTo>
                    <a:pt x="653" y="113"/>
                  </a:lnTo>
                  <a:lnTo>
                    <a:pt x="646" y="116"/>
                  </a:lnTo>
                  <a:lnTo>
                    <a:pt x="639" y="123"/>
                  </a:lnTo>
                  <a:lnTo>
                    <a:pt x="634" y="129"/>
                  </a:lnTo>
                  <a:lnTo>
                    <a:pt x="629" y="137"/>
                  </a:lnTo>
                  <a:lnTo>
                    <a:pt x="627" y="141"/>
                  </a:lnTo>
                  <a:lnTo>
                    <a:pt x="626" y="145"/>
                  </a:lnTo>
                  <a:lnTo>
                    <a:pt x="625" y="148"/>
                  </a:lnTo>
                  <a:lnTo>
                    <a:pt x="625" y="151"/>
                  </a:lnTo>
                  <a:lnTo>
                    <a:pt x="624" y="153"/>
                  </a:lnTo>
                  <a:lnTo>
                    <a:pt x="623" y="155"/>
                  </a:lnTo>
                  <a:lnTo>
                    <a:pt x="618" y="154"/>
                  </a:lnTo>
                  <a:lnTo>
                    <a:pt x="612" y="150"/>
                  </a:lnTo>
                  <a:lnTo>
                    <a:pt x="600" y="144"/>
                  </a:lnTo>
                  <a:lnTo>
                    <a:pt x="586" y="134"/>
                  </a:lnTo>
                  <a:lnTo>
                    <a:pt x="579" y="130"/>
                  </a:lnTo>
                  <a:lnTo>
                    <a:pt x="564" y="131"/>
                  </a:lnTo>
                  <a:lnTo>
                    <a:pt x="551" y="140"/>
                  </a:lnTo>
                  <a:lnTo>
                    <a:pt x="550" y="139"/>
                  </a:lnTo>
                  <a:lnTo>
                    <a:pt x="544" y="133"/>
                  </a:lnTo>
                  <a:lnTo>
                    <a:pt x="542" y="131"/>
                  </a:lnTo>
                  <a:lnTo>
                    <a:pt x="539" y="130"/>
                  </a:lnTo>
                  <a:lnTo>
                    <a:pt x="537" y="130"/>
                  </a:lnTo>
                  <a:lnTo>
                    <a:pt x="535" y="131"/>
                  </a:lnTo>
                  <a:lnTo>
                    <a:pt x="532" y="134"/>
                  </a:lnTo>
                  <a:lnTo>
                    <a:pt x="531" y="136"/>
                  </a:lnTo>
                  <a:lnTo>
                    <a:pt x="530" y="139"/>
                  </a:lnTo>
                  <a:lnTo>
                    <a:pt x="530" y="140"/>
                  </a:lnTo>
                  <a:lnTo>
                    <a:pt x="530" y="142"/>
                  </a:lnTo>
                  <a:lnTo>
                    <a:pt x="533" y="146"/>
                  </a:lnTo>
                  <a:lnTo>
                    <a:pt x="537" y="149"/>
                  </a:lnTo>
                  <a:lnTo>
                    <a:pt x="538" y="150"/>
                  </a:lnTo>
                  <a:lnTo>
                    <a:pt x="542" y="150"/>
                  </a:lnTo>
                  <a:lnTo>
                    <a:pt x="543" y="150"/>
                  </a:lnTo>
                  <a:lnTo>
                    <a:pt x="549" y="156"/>
                  </a:lnTo>
                  <a:lnTo>
                    <a:pt x="555" y="161"/>
                  </a:lnTo>
                  <a:lnTo>
                    <a:pt x="556" y="163"/>
                  </a:lnTo>
                  <a:lnTo>
                    <a:pt x="554" y="165"/>
                  </a:lnTo>
                  <a:lnTo>
                    <a:pt x="551" y="166"/>
                  </a:lnTo>
                  <a:lnTo>
                    <a:pt x="548" y="165"/>
                  </a:lnTo>
                  <a:lnTo>
                    <a:pt x="546" y="165"/>
                  </a:lnTo>
                  <a:lnTo>
                    <a:pt x="541" y="162"/>
                  </a:lnTo>
                  <a:lnTo>
                    <a:pt x="538" y="165"/>
                  </a:lnTo>
                  <a:lnTo>
                    <a:pt x="536" y="168"/>
                  </a:lnTo>
                  <a:lnTo>
                    <a:pt x="533" y="173"/>
                  </a:lnTo>
                  <a:lnTo>
                    <a:pt x="532" y="175"/>
                  </a:lnTo>
                  <a:lnTo>
                    <a:pt x="528" y="178"/>
                  </a:lnTo>
                  <a:lnTo>
                    <a:pt x="525" y="179"/>
                  </a:lnTo>
                  <a:lnTo>
                    <a:pt x="523" y="179"/>
                  </a:lnTo>
                  <a:lnTo>
                    <a:pt x="521" y="177"/>
                  </a:lnTo>
                  <a:lnTo>
                    <a:pt x="520" y="175"/>
                  </a:lnTo>
                  <a:lnTo>
                    <a:pt x="520" y="173"/>
                  </a:lnTo>
                  <a:lnTo>
                    <a:pt x="520" y="168"/>
                  </a:lnTo>
                  <a:lnTo>
                    <a:pt x="523" y="163"/>
                  </a:lnTo>
                  <a:lnTo>
                    <a:pt x="523" y="158"/>
                  </a:lnTo>
                  <a:lnTo>
                    <a:pt x="521" y="152"/>
                  </a:lnTo>
                  <a:lnTo>
                    <a:pt x="520" y="150"/>
                  </a:lnTo>
                  <a:lnTo>
                    <a:pt x="516" y="146"/>
                  </a:lnTo>
                  <a:lnTo>
                    <a:pt x="515" y="143"/>
                  </a:lnTo>
                  <a:lnTo>
                    <a:pt x="514" y="138"/>
                  </a:lnTo>
                  <a:lnTo>
                    <a:pt x="514" y="135"/>
                  </a:lnTo>
                  <a:lnTo>
                    <a:pt x="515" y="130"/>
                  </a:lnTo>
                  <a:lnTo>
                    <a:pt x="516" y="127"/>
                  </a:lnTo>
                  <a:lnTo>
                    <a:pt x="518" y="126"/>
                  </a:lnTo>
                  <a:lnTo>
                    <a:pt x="520" y="125"/>
                  </a:lnTo>
                  <a:lnTo>
                    <a:pt x="523" y="123"/>
                  </a:lnTo>
                  <a:lnTo>
                    <a:pt x="527" y="120"/>
                  </a:lnTo>
                  <a:lnTo>
                    <a:pt x="530" y="117"/>
                  </a:lnTo>
                  <a:lnTo>
                    <a:pt x="533" y="113"/>
                  </a:lnTo>
                  <a:lnTo>
                    <a:pt x="535" y="109"/>
                  </a:lnTo>
                  <a:lnTo>
                    <a:pt x="532" y="104"/>
                  </a:lnTo>
                  <a:lnTo>
                    <a:pt x="532" y="101"/>
                  </a:lnTo>
                  <a:lnTo>
                    <a:pt x="532" y="98"/>
                  </a:lnTo>
                  <a:lnTo>
                    <a:pt x="536" y="97"/>
                  </a:lnTo>
                  <a:lnTo>
                    <a:pt x="538" y="98"/>
                  </a:lnTo>
                  <a:lnTo>
                    <a:pt x="544" y="103"/>
                  </a:lnTo>
                  <a:lnTo>
                    <a:pt x="546" y="103"/>
                  </a:lnTo>
                  <a:lnTo>
                    <a:pt x="550" y="103"/>
                  </a:lnTo>
                  <a:lnTo>
                    <a:pt x="555" y="104"/>
                  </a:lnTo>
                  <a:lnTo>
                    <a:pt x="559" y="104"/>
                  </a:lnTo>
                  <a:lnTo>
                    <a:pt x="561" y="103"/>
                  </a:lnTo>
                  <a:lnTo>
                    <a:pt x="564" y="99"/>
                  </a:lnTo>
                  <a:lnTo>
                    <a:pt x="565" y="95"/>
                  </a:lnTo>
                  <a:lnTo>
                    <a:pt x="564" y="89"/>
                  </a:lnTo>
                  <a:lnTo>
                    <a:pt x="564" y="83"/>
                  </a:lnTo>
                  <a:lnTo>
                    <a:pt x="565" y="79"/>
                  </a:lnTo>
                  <a:lnTo>
                    <a:pt x="571" y="71"/>
                  </a:lnTo>
                  <a:lnTo>
                    <a:pt x="572" y="67"/>
                  </a:lnTo>
                  <a:lnTo>
                    <a:pt x="573" y="56"/>
                  </a:lnTo>
                  <a:lnTo>
                    <a:pt x="575" y="52"/>
                  </a:lnTo>
                  <a:lnTo>
                    <a:pt x="576" y="47"/>
                  </a:lnTo>
                  <a:lnTo>
                    <a:pt x="576" y="36"/>
                  </a:lnTo>
                  <a:lnTo>
                    <a:pt x="575" y="26"/>
                  </a:lnTo>
                  <a:lnTo>
                    <a:pt x="572" y="21"/>
                  </a:lnTo>
                  <a:lnTo>
                    <a:pt x="570" y="16"/>
                  </a:lnTo>
                  <a:lnTo>
                    <a:pt x="570" y="12"/>
                  </a:lnTo>
                  <a:lnTo>
                    <a:pt x="572" y="8"/>
                  </a:lnTo>
                  <a:lnTo>
                    <a:pt x="572" y="6"/>
                  </a:lnTo>
                  <a:lnTo>
                    <a:pt x="573" y="5"/>
                  </a:lnTo>
                  <a:lnTo>
                    <a:pt x="576" y="5"/>
                  </a:lnTo>
                  <a:lnTo>
                    <a:pt x="578" y="3"/>
                  </a:lnTo>
                  <a:lnTo>
                    <a:pt x="579" y="2"/>
                  </a:lnTo>
                  <a:lnTo>
                    <a:pt x="581" y="0"/>
                  </a:lnTo>
                  <a:lnTo>
                    <a:pt x="583" y="2"/>
                  </a:lnTo>
                  <a:lnTo>
                    <a:pt x="584" y="3"/>
                  </a:lnTo>
                  <a:lnTo>
                    <a:pt x="589" y="9"/>
                  </a:lnTo>
                  <a:lnTo>
                    <a:pt x="596" y="18"/>
                  </a:lnTo>
                  <a:lnTo>
                    <a:pt x="606" y="31"/>
                  </a:lnTo>
                  <a:lnTo>
                    <a:pt x="611" y="38"/>
                  </a:lnTo>
                  <a:lnTo>
                    <a:pt x="617" y="44"/>
                  </a:lnTo>
                  <a:lnTo>
                    <a:pt x="624" y="51"/>
                  </a:lnTo>
                  <a:lnTo>
                    <a:pt x="631" y="55"/>
                  </a:lnTo>
                  <a:lnTo>
                    <a:pt x="636" y="58"/>
                  </a:lnTo>
                  <a:lnTo>
                    <a:pt x="639" y="62"/>
                  </a:lnTo>
                  <a:lnTo>
                    <a:pt x="641"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01" name="Freeform 464">
              <a:extLst>
                <a:ext uri="{FF2B5EF4-FFF2-40B4-BE49-F238E27FC236}">
                  <a16:creationId xmlns="" xmlns:a16="http://schemas.microsoft.com/office/drawing/2014/main" id="{C833BAE0-F3A0-ADB8-0D09-0A265FE96483}"/>
                </a:ext>
              </a:extLst>
            </p:cNvPr>
            <p:cNvSpPr>
              <a:spLocks noChangeArrowheads="1"/>
            </p:cNvSpPr>
            <p:nvPr/>
          </p:nvSpPr>
          <p:spPr bwMode="auto">
            <a:xfrm>
              <a:off x="13123007" y="8907705"/>
              <a:ext cx="10990" cy="5497"/>
            </a:xfrm>
            <a:custGeom>
              <a:avLst/>
              <a:gdLst>
                <a:gd name="T0" fmla="*/ 6 w 9"/>
                <a:gd name="T1" fmla="*/ 4 h 6"/>
                <a:gd name="T2" fmla="*/ 4 w 9"/>
                <a:gd name="T3" fmla="*/ 5 h 6"/>
                <a:gd name="T4" fmla="*/ 2 w 9"/>
                <a:gd name="T5" fmla="*/ 4 h 6"/>
                <a:gd name="T6" fmla="*/ 0 w 9"/>
                <a:gd name="T7" fmla="*/ 4 h 6"/>
                <a:gd name="T8" fmla="*/ 0 w 9"/>
                <a:gd name="T9" fmla="*/ 3 h 6"/>
                <a:gd name="T10" fmla="*/ 2 w 9"/>
                <a:gd name="T11" fmla="*/ 2 h 6"/>
                <a:gd name="T12" fmla="*/ 2 w 9"/>
                <a:gd name="T13" fmla="*/ 1 h 6"/>
                <a:gd name="T14" fmla="*/ 3 w 9"/>
                <a:gd name="T15" fmla="*/ 0 h 6"/>
                <a:gd name="T16" fmla="*/ 8 w 9"/>
                <a:gd name="T17" fmla="*/ 2 h 6"/>
                <a:gd name="T18" fmla="*/ 8 w 9"/>
                <a:gd name="T19" fmla="*/ 3 h 6"/>
                <a:gd name="T20" fmla="*/ 6 w 9"/>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4"/>
                  </a:moveTo>
                  <a:lnTo>
                    <a:pt x="4" y="5"/>
                  </a:lnTo>
                  <a:lnTo>
                    <a:pt x="2" y="4"/>
                  </a:lnTo>
                  <a:lnTo>
                    <a:pt x="0" y="4"/>
                  </a:lnTo>
                  <a:lnTo>
                    <a:pt x="0" y="3"/>
                  </a:lnTo>
                  <a:lnTo>
                    <a:pt x="2" y="2"/>
                  </a:lnTo>
                  <a:lnTo>
                    <a:pt x="2" y="1"/>
                  </a:lnTo>
                  <a:lnTo>
                    <a:pt x="3" y="0"/>
                  </a:lnTo>
                  <a:lnTo>
                    <a:pt x="8" y="2"/>
                  </a:lnTo>
                  <a:lnTo>
                    <a:pt x="8"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2" name="Freeform 465">
              <a:extLst>
                <a:ext uri="{FF2B5EF4-FFF2-40B4-BE49-F238E27FC236}">
                  <a16:creationId xmlns="" xmlns:a16="http://schemas.microsoft.com/office/drawing/2014/main" id="{09E5BF4A-6D71-2F91-E92C-919F086D8FB6}"/>
                </a:ext>
              </a:extLst>
            </p:cNvPr>
            <p:cNvSpPr>
              <a:spLocks noChangeArrowheads="1"/>
            </p:cNvSpPr>
            <p:nvPr/>
          </p:nvSpPr>
          <p:spPr bwMode="auto">
            <a:xfrm>
              <a:off x="13139494" y="8896715"/>
              <a:ext cx="10990" cy="10990"/>
            </a:xfrm>
            <a:custGeom>
              <a:avLst/>
              <a:gdLst>
                <a:gd name="T0" fmla="*/ 6 w 8"/>
                <a:gd name="T1" fmla="*/ 2 h 9"/>
                <a:gd name="T2" fmla="*/ 4 w 8"/>
                <a:gd name="T3" fmla="*/ 8 h 9"/>
                <a:gd name="T4" fmla="*/ 3 w 8"/>
                <a:gd name="T5" fmla="*/ 8 h 9"/>
                <a:gd name="T6" fmla="*/ 1 w 8"/>
                <a:gd name="T7" fmla="*/ 8 h 9"/>
                <a:gd name="T8" fmla="*/ 0 w 8"/>
                <a:gd name="T9" fmla="*/ 5 h 9"/>
                <a:gd name="T10" fmla="*/ 1 w 8"/>
                <a:gd name="T11" fmla="*/ 4 h 9"/>
                <a:gd name="T12" fmla="*/ 3 w 8"/>
                <a:gd name="T13" fmla="*/ 5 h 9"/>
                <a:gd name="T14" fmla="*/ 4 w 8"/>
                <a:gd name="T15" fmla="*/ 4 h 9"/>
                <a:gd name="T16" fmla="*/ 7 w 8"/>
                <a:gd name="T17" fmla="*/ 0 h 9"/>
                <a:gd name="T18" fmla="*/ 7 w 8"/>
                <a:gd name="T19" fmla="*/ 0 h 9"/>
                <a:gd name="T20" fmla="*/ 6 w 8"/>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2"/>
                  </a:moveTo>
                  <a:lnTo>
                    <a:pt x="4" y="8"/>
                  </a:lnTo>
                  <a:lnTo>
                    <a:pt x="3" y="8"/>
                  </a:lnTo>
                  <a:lnTo>
                    <a:pt x="1" y="8"/>
                  </a:lnTo>
                  <a:lnTo>
                    <a:pt x="0" y="5"/>
                  </a:lnTo>
                  <a:lnTo>
                    <a:pt x="1" y="4"/>
                  </a:lnTo>
                  <a:lnTo>
                    <a:pt x="3" y="5"/>
                  </a:lnTo>
                  <a:lnTo>
                    <a:pt x="4" y="4"/>
                  </a:lnTo>
                  <a:lnTo>
                    <a:pt x="7" y="0"/>
                  </a:lnTo>
                  <a:lnTo>
                    <a:pt x="7"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3" name="Freeform 466">
              <a:extLst>
                <a:ext uri="{FF2B5EF4-FFF2-40B4-BE49-F238E27FC236}">
                  <a16:creationId xmlns="" xmlns:a16="http://schemas.microsoft.com/office/drawing/2014/main" id="{257B8F45-A5C4-AB04-1019-3BFA55CE6B65}"/>
                </a:ext>
              </a:extLst>
            </p:cNvPr>
            <p:cNvSpPr>
              <a:spLocks noChangeArrowheads="1"/>
            </p:cNvSpPr>
            <p:nvPr/>
          </p:nvSpPr>
          <p:spPr bwMode="auto">
            <a:xfrm>
              <a:off x="13183456" y="8885724"/>
              <a:ext cx="10990" cy="5497"/>
            </a:xfrm>
            <a:custGeom>
              <a:avLst/>
              <a:gdLst>
                <a:gd name="T0" fmla="*/ 6 w 7"/>
                <a:gd name="T1" fmla="*/ 4 h 6"/>
                <a:gd name="T2" fmla="*/ 4 w 7"/>
                <a:gd name="T3" fmla="*/ 5 h 6"/>
                <a:gd name="T4" fmla="*/ 0 w 7"/>
                <a:gd name="T5" fmla="*/ 5 h 6"/>
                <a:gd name="T6" fmla="*/ 1 w 7"/>
                <a:gd name="T7" fmla="*/ 0 h 6"/>
                <a:gd name="T8" fmla="*/ 2 w 7"/>
                <a:gd name="T9" fmla="*/ 1 h 6"/>
                <a:gd name="T10" fmla="*/ 3 w 7"/>
                <a:gd name="T11" fmla="*/ 2 h 6"/>
                <a:gd name="T12" fmla="*/ 5 w 7"/>
                <a:gd name="T13" fmla="*/ 3 h 6"/>
                <a:gd name="T14" fmla="*/ 6 w 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4"/>
                  </a:moveTo>
                  <a:lnTo>
                    <a:pt x="4" y="5"/>
                  </a:lnTo>
                  <a:lnTo>
                    <a:pt x="0" y="5"/>
                  </a:lnTo>
                  <a:lnTo>
                    <a:pt x="1" y="0"/>
                  </a:lnTo>
                  <a:lnTo>
                    <a:pt x="2" y="1"/>
                  </a:lnTo>
                  <a:lnTo>
                    <a:pt x="3" y="2"/>
                  </a:lnTo>
                  <a:lnTo>
                    <a:pt x="5"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4" name="Freeform 467">
              <a:extLst>
                <a:ext uri="{FF2B5EF4-FFF2-40B4-BE49-F238E27FC236}">
                  <a16:creationId xmlns="" xmlns:a16="http://schemas.microsoft.com/office/drawing/2014/main" id="{346506D5-2ADF-0163-E77C-90F7F1882103}"/>
                </a:ext>
              </a:extLst>
            </p:cNvPr>
            <p:cNvSpPr>
              <a:spLocks noChangeArrowheads="1"/>
            </p:cNvSpPr>
            <p:nvPr/>
          </p:nvSpPr>
          <p:spPr bwMode="auto">
            <a:xfrm>
              <a:off x="13853869" y="8803298"/>
              <a:ext cx="5493" cy="5493"/>
            </a:xfrm>
            <a:custGeom>
              <a:avLst/>
              <a:gdLst>
                <a:gd name="T0" fmla="*/ 2 w 4"/>
                <a:gd name="T1" fmla="*/ 3 h 4"/>
                <a:gd name="T2" fmla="*/ 2 w 4"/>
                <a:gd name="T3" fmla="*/ 3 h 4"/>
                <a:gd name="T4" fmla="*/ 0 w 4"/>
                <a:gd name="T5" fmla="*/ 0 h 4"/>
                <a:gd name="T6" fmla="*/ 1 w 4"/>
                <a:gd name="T7" fmla="*/ 0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3"/>
                  </a:lnTo>
                  <a:lnTo>
                    <a:pt x="0" y="0"/>
                  </a:lnTo>
                  <a:lnTo>
                    <a:pt x="1"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5" name="Freeform 468">
              <a:extLst>
                <a:ext uri="{FF2B5EF4-FFF2-40B4-BE49-F238E27FC236}">
                  <a16:creationId xmlns="" xmlns:a16="http://schemas.microsoft.com/office/drawing/2014/main" id="{47BDDFFB-82DE-CB37-C9CE-E35B04B60E7E}"/>
                </a:ext>
              </a:extLst>
            </p:cNvPr>
            <p:cNvSpPr>
              <a:spLocks noChangeArrowheads="1"/>
            </p:cNvSpPr>
            <p:nvPr/>
          </p:nvSpPr>
          <p:spPr bwMode="auto">
            <a:xfrm>
              <a:off x="13276872" y="8797801"/>
              <a:ext cx="27478" cy="38468"/>
            </a:xfrm>
            <a:custGeom>
              <a:avLst/>
              <a:gdLst>
                <a:gd name="T0" fmla="*/ 20 w 23"/>
                <a:gd name="T1" fmla="*/ 8 h 29"/>
                <a:gd name="T2" fmla="*/ 17 w 23"/>
                <a:gd name="T3" fmla="*/ 10 h 29"/>
                <a:gd name="T4" fmla="*/ 16 w 23"/>
                <a:gd name="T5" fmla="*/ 12 h 29"/>
                <a:gd name="T6" fmla="*/ 13 w 23"/>
                <a:gd name="T7" fmla="*/ 12 h 29"/>
                <a:gd name="T8" fmla="*/ 10 w 23"/>
                <a:gd name="T9" fmla="*/ 15 h 29"/>
                <a:gd name="T10" fmla="*/ 7 w 23"/>
                <a:gd name="T11" fmla="*/ 15 h 29"/>
                <a:gd name="T12" fmla="*/ 8 w 23"/>
                <a:gd name="T13" fmla="*/ 18 h 29"/>
                <a:gd name="T14" fmla="*/ 8 w 23"/>
                <a:gd name="T15" fmla="*/ 20 h 29"/>
                <a:gd name="T16" fmla="*/ 6 w 23"/>
                <a:gd name="T17" fmla="*/ 20 h 29"/>
                <a:gd name="T18" fmla="*/ 4 w 23"/>
                <a:gd name="T19" fmla="*/ 22 h 29"/>
                <a:gd name="T20" fmla="*/ 4 w 23"/>
                <a:gd name="T21" fmla="*/ 24 h 29"/>
                <a:gd name="T22" fmla="*/ 5 w 23"/>
                <a:gd name="T23" fmla="*/ 25 h 29"/>
                <a:gd name="T24" fmla="*/ 5 w 23"/>
                <a:gd name="T25" fmla="*/ 26 h 29"/>
                <a:gd name="T26" fmla="*/ 3 w 23"/>
                <a:gd name="T27" fmla="*/ 27 h 29"/>
                <a:gd name="T28" fmla="*/ 0 w 23"/>
                <a:gd name="T29" fmla="*/ 28 h 29"/>
                <a:gd name="T30" fmla="*/ 0 w 23"/>
                <a:gd name="T31" fmla="*/ 26 h 29"/>
                <a:gd name="T32" fmla="*/ 0 w 23"/>
                <a:gd name="T33" fmla="*/ 24 h 29"/>
                <a:gd name="T34" fmla="*/ 3 w 23"/>
                <a:gd name="T35" fmla="*/ 20 h 29"/>
                <a:gd name="T36" fmla="*/ 3 w 23"/>
                <a:gd name="T37" fmla="*/ 16 h 29"/>
                <a:gd name="T38" fmla="*/ 5 w 23"/>
                <a:gd name="T39" fmla="*/ 15 h 29"/>
                <a:gd name="T40" fmla="*/ 6 w 23"/>
                <a:gd name="T41" fmla="*/ 15 h 29"/>
                <a:gd name="T42" fmla="*/ 9 w 23"/>
                <a:gd name="T43" fmla="*/ 12 h 29"/>
                <a:gd name="T44" fmla="*/ 10 w 23"/>
                <a:gd name="T45" fmla="*/ 10 h 29"/>
                <a:gd name="T46" fmla="*/ 8 w 23"/>
                <a:gd name="T47" fmla="*/ 9 h 29"/>
                <a:gd name="T48" fmla="*/ 8 w 23"/>
                <a:gd name="T49" fmla="*/ 8 h 29"/>
                <a:gd name="T50" fmla="*/ 9 w 23"/>
                <a:gd name="T51" fmla="*/ 7 h 29"/>
                <a:gd name="T52" fmla="*/ 11 w 23"/>
                <a:gd name="T53" fmla="*/ 8 h 29"/>
                <a:gd name="T54" fmla="*/ 13 w 23"/>
                <a:gd name="T55" fmla="*/ 9 h 29"/>
                <a:gd name="T56" fmla="*/ 13 w 23"/>
                <a:gd name="T57" fmla="*/ 9 h 29"/>
                <a:gd name="T58" fmla="*/ 14 w 23"/>
                <a:gd name="T59" fmla="*/ 8 h 29"/>
                <a:gd name="T60" fmla="*/ 16 w 23"/>
                <a:gd name="T61" fmla="*/ 6 h 29"/>
                <a:gd name="T62" fmla="*/ 19 w 23"/>
                <a:gd name="T63" fmla="*/ 3 h 29"/>
                <a:gd name="T64" fmla="*/ 20 w 23"/>
                <a:gd name="T65" fmla="*/ 0 h 29"/>
                <a:gd name="T66" fmla="*/ 22 w 23"/>
                <a:gd name="T67" fmla="*/ 3 h 29"/>
                <a:gd name="T68" fmla="*/ 22 w 23"/>
                <a:gd name="T69" fmla="*/ 6 h 29"/>
                <a:gd name="T70" fmla="*/ 20 w 23"/>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29">
                  <a:moveTo>
                    <a:pt x="20" y="8"/>
                  </a:moveTo>
                  <a:lnTo>
                    <a:pt x="17" y="10"/>
                  </a:lnTo>
                  <a:lnTo>
                    <a:pt x="16" y="12"/>
                  </a:lnTo>
                  <a:lnTo>
                    <a:pt x="13" y="12"/>
                  </a:lnTo>
                  <a:lnTo>
                    <a:pt x="10" y="15"/>
                  </a:lnTo>
                  <a:lnTo>
                    <a:pt x="7" y="15"/>
                  </a:lnTo>
                  <a:lnTo>
                    <a:pt x="8" y="18"/>
                  </a:lnTo>
                  <a:lnTo>
                    <a:pt x="8" y="20"/>
                  </a:lnTo>
                  <a:lnTo>
                    <a:pt x="6" y="20"/>
                  </a:lnTo>
                  <a:lnTo>
                    <a:pt x="4" y="22"/>
                  </a:lnTo>
                  <a:lnTo>
                    <a:pt x="4" y="24"/>
                  </a:lnTo>
                  <a:lnTo>
                    <a:pt x="5" y="25"/>
                  </a:lnTo>
                  <a:lnTo>
                    <a:pt x="5" y="26"/>
                  </a:lnTo>
                  <a:lnTo>
                    <a:pt x="3" y="27"/>
                  </a:lnTo>
                  <a:lnTo>
                    <a:pt x="0" y="28"/>
                  </a:lnTo>
                  <a:lnTo>
                    <a:pt x="0" y="26"/>
                  </a:lnTo>
                  <a:lnTo>
                    <a:pt x="0" y="24"/>
                  </a:lnTo>
                  <a:lnTo>
                    <a:pt x="3" y="20"/>
                  </a:lnTo>
                  <a:lnTo>
                    <a:pt x="3" y="16"/>
                  </a:lnTo>
                  <a:lnTo>
                    <a:pt x="5" y="15"/>
                  </a:lnTo>
                  <a:lnTo>
                    <a:pt x="6" y="15"/>
                  </a:lnTo>
                  <a:lnTo>
                    <a:pt x="9" y="12"/>
                  </a:lnTo>
                  <a:lnTo>
                    <a:pt x="10" y="10"/>
                  </a:lnTo>
                  <a:lnTo>
                    <a:pt x="8" y="9"/>
                  </a:lnTo>
                  <a:lnTo>
                    <a:pt x="8" y="8"/>
                  </a:lnTo>
                  <a:lnTo>
                    <a:pt x="9" y="7"/>
                  </a:lnTo>
                  <a:lnTo>
                    <a:pt x="11" y="8"/>
                  </a:lnTo>
                  <a:lnTo>
                    <a:pt x="13" y="9"/>
                  </a:lnTo>
                  <a:lnTo>
                    <a:pt x="13" y="9"/>
                  </a:lnTo>
                  <a:lnTo>
                    <a:pt x="14" y="8"/>
                  </a:lnTo>
                  <a:lnTo>
                    <a:pt x="16" y="6"/>
                  </a:lnTo>
                  <a:lnTo>
                    <a:pt x="19" y="3"/>
                  </a:lnTo>
                  <a:lnTo>
                    <a:pt x="20" y="0"/>
                  </a:lnTo>
                  <a:lnTo>
                    <a:pt x="22" y="3"/>
                  </a:lnTo>
                  <a:lnTo>
                    <a:pt x="22" y="6"/>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6" name="Freeform 469">
              <a:extLst>
                <a:ext uri="{FF2B5EF4-FFF2-40B4-BE49-F238E27FC236}">
                  <a16:creationId xmlns="" xmlns:a16="http://schemas.microsoft.com/office/drawing/2014/main" id="{C9AA2A08-3A4C-07C5-F5EA-2717D471D7EA}"/>
                </a:ext>
              </a:extLst>
            </p:cNvPr>
            <p:cNvSpPr>
              <a:spLocks noChangeArrowheads="1"/>
            </p:cNvSpPr>
            <p:nvPr/>
          </p:nvSpPr>
          <p:spPr bwMode="auto">
            <a:xfrm>
              <a:off x="13326331" y="8753840"/>
              <a:ext cx="5493" cy="10990"/>
            </a:xfrm>
            <a:custGeom>
              <a:avLst/>
              <a:gdLst>
                <a:gd name="T0" fmla="*/ 4 w 6"/>
                <a:gd name="T1" fmla="*/ 7 h 9"/>
                <a:gd name="T2" fmla="*/ 3 w 6"/>
                <a:gd name="T3" fmla="*/ 8 h 9"/>
                <a:gd name="T4" fmla="*/ 1 w 6"/>
                <a:gd name="T5" fmla="*/ 7 h 9"/>
                <a:gd name="T6" fmla="*/ 0 w 6"/>
                <a:gd name="T7" fmla="*/ 3 h 9"/>
                <a:gd name="T8" fmla="*/ 2 w 6"/>
                <a:gd name="T9" fmla="*/ 1 h 9"/>
                <a:gd name="T10" fmla="*/ 3 w 6"/>
                <a:gd name="T11" fmla="*/ 0 h 9"/>
                <a:gd name="T12" fmla="*/ 4 w 6"/>
                <a:gd name="T13" fmla="*/ 4 h 9"/>
                <a:gd name="T14" fmla="*/ 5 w 6"/>
                <a:gd name="T15" fmla="*/ 5 h 9"/>
                <a:gd name="T16" fmla="*/ 4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4" y="7"/>
                  </a:moveTo>
                  <a:lnTo>
                    <a:pt x="3" y="8"/>
                  </a:lnTo>
                  <a:lnTo>
                    <a:pt x="1" y="7"/>
                  </a:lnTo>
                  <a:lnTo>
                    <a:pt x="0" y="3"/>
                  </a:lnTo>
                  <a:lnTo>
                    <a:pt x="2" y="1"/>
                  </a:lnTo>
                  <a:lnTo>
                    <a:pt x="3" y="0"/>
                  </a:lnTo>
                  <a:lnTo>
                    <a:pt x="4" y="4"/>
                  </a:lnTo>
                  <a:lnTo>
                    <a:pt x="5"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7" name="Freeform 470">
              <a:extLst>
                <a:ext uri="{FF2B5EF4-FFF2-40B4-BE49-F238E27FC236}">
                  <a16:creationId xmlns="" xmlns:a16="http://schemas.microsoft.com/office/drawing/2014/main" id="{E77A6990-9E38-E7CA-FB4D-6E168015F4C8}"/>
                </a:ext>
              </a:extLst>
            </p:cNvPr>
            <p:cNvSpPr>
              <a:spLocks noChangeArrowheads="1"/>
            </p:cNvSpPr>
            <p:nvPr/>
          </p:nvSpPr>
          <p:spPr bwMode="auto">
            <a:xfrm>
              <a:off x="13337321" y="8737356"/>
              <a:ext cx="5493" cy="5493"/>
            </a:xfrm>
            <a:custGeom>
              <a:avLst/>
              <a:gdLst>
                <a:gd name="T0" fmla="*/ 5 w 6"/>
                <a:gd name="T1" fmla="*/ 4 h 5"/>
                <a:gd name="T2" fmla="*/ 5 w 6"/>
                <a:gd name="T3" fmla="*/ 4 h 5"/>
                <a:gd name="T4" fmla="*/ 2 w 6"/>
                <a:gd name="T5" fmla="*/ 4 h 5"/>
                <a:gd name="T6" fmla="*/ 0 w 6"/>
                <a:gd name="T7" fmla="*/ 0 h 5"/>
                <a:gd name="T8" fmla="*/ 3 w 6"/>
                <a:gd name="T9" fmla="*/ 0 h 5"/>
                <a:gd name="T10" fmla="*/ 3 w 6"/>
                <a:gd name="T11" fmla="*/ 2 h 5"/>
                <a:gd name="T12" fmla="*/ 5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4"/>
                  </a:moveTo>
                  <a:lnTo>
                    <a:pt x="5" y="4"/>
                  </a:lnTo>
                  <a:lnTo>
                    <a:pt x="2" y="4"/>
                  </a:lnTo>
                  <a:lnTo>
                    <a:pt x="0" y="0"/>
                  </a:lnTo>
                  <a:lnTo>
                    <a:pt x="3" y="0"/>
                  </a:lnTo>
                  <a:lnTo>
                    <a:pt x="3"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8" name="Freeform 471">
              <a:extLst>
                <a:ext uri="{FF2B5EF4-FFF2-40B4-BE49-F238E27FC236}">
                  <a16:creationId xmlns="" xmlns:a16="http://schemas.microsoft.com/office/drawing/2014/main" id="{EC8517BC-81C9-460F-EE7C-A61B451D390D}"/>
                </a:ext>
              </a:extLst>
            </p:cNvPr>
            <p:cNvSpPr>
              <a:spLocks noChangeArrowheads="1"/>
            </p:cNvSpPr>
            <p:nvPr/>
          </p:nvSpPr>
          <p:spPr bwMode="auto">
            <a:xfrm>
              <a:off x="13337321" y="8726365"/>
              <a:ext cx="21981" cy="21981"/>
            </a:xfrm>
            <a:custGeom>
              <a:avLst/>
              <a:gdLst>
                <a:gd name="T0" fmla="*/ 9 w 18"/>
                <a:gd name="T1" fmla="*/ 11 h 16"/>
                <a:gd name="T2" fmla="*/ 6 w 18"/>
                <a:gd name="T3" fmla="*/ 15 h 16"/>
                <a:gd name="T4" fmla="*/ 3 w 18"/>
                <a:gd name="T5" fmla="*/ 12 h 16"/>
                <a:gd name="T6" fmla="*/ 0 w 18"/>
                <a:gd name="T7" fmla="*/ 10 h 16"/>
                <a:gd name="T8" fmla="*/ 1 w 18"/>
                <a:gd name="T9" fmla="*/ 10 h 16"/>
                <a:gd name="T10" fmla="*/ 2 w 18"/>
                <a:gd name="T11" fmla="*/ 9 h 16"/>
                <a:gd name="T12" fmla="*/ 2 w 18"/>
                <a:gd name="T13" fmla="*/ 8 h 16"/>
                <a:gd name="T14" fmla="*/ 5 w 18"/>
                <a:gd name="T15" fmla="*/ 6 h 16"/>
                <a:gd name="T16" fmla="*/ 9 w 18"/>
                <a:gd name="T17" fmla="*/ 5 h 16"/>
                <a:gd name="T18" fmla="*/ 11 w 18"/>
                <a:gd name="T19" fmla="*/ 5 h 16"/>
                <a:gd name="T20" fmla="*/ 12 w 18"/>
                <a:gd name="T21" fmla="*/ 4 h 16"/>
                <a:gd name="T22" fmla="*/ 12 w 18"/>
                <a:gd name="T23" fmla="*/ 3 h 16"/>
                <a:gd name="T24" fmla="*/ 14 w 18"/>
                <a:gd name="T25" fmla="*/ 2 h 16"/>
                <a:gd name="T26" fmla="*/ 16 w 18"/>
                <a:gd name="T27" fmla="*/ 0 h 16"/>
                <a:gd name="T28" fmla="*/ 17 w 18"/>
                <a:gd name="T29" fmla="*/ 2 h 16"/>
                <a:gd name="T30" fmla="*/ 17 w 18"/>
                <a:gd name="T31" fmla="*/ 4 h 16"/>
                <a:gd name="T32" fmla="*/ 15 w 18"/>
                <a:gd name="T33" fmla="*/ 4 h 16"/>
                <a:gd name="T34" fmla="*/ 12 w 18"/>
                <a:gd name="T35" fmla="*/ 6 h 16"/>
                <a:gd name="T36" fmla="*/ 11 w 18"/>
                <a:gd name="T37" fmla="*/ 8 h 16"/>
                <a:gd name="T38" fmla="*/ 9 w 18"/>
                <a:gd name="T39" fmla="*/ 10 h 16"/>
                <a:gd name="T40" fmla="*/ 8 w 18"/>
                <a:gd name="T41" fmla="*/ 10 h 16"/>
                <a:gd name="T42" fmla="*/ 9 w 18"/>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6">
                  <a:moveTo>
                    <a:pt x="9" y="11"/>
                  </a:moveTo>
                  <a:lnTo>
                    <a:pt x="6" y="15"/>
                  </a:lnTo>
                  <a:lnTo>
                    <a:pt x="3" y="12"/>
                  </a:lnTo>
                  <a:lnTo>
                    <a:pt x="0" y="10"/>
                  </a:lnTo>
                  <a:lnTo>
                    <a:pt x="1" y="10"/>
                  </a:lnTo>
                  <a:lnTo>
                    <a:pt x="2" y="9"/>
                  </a:lnTo>
                  <a:lnTo>
                    <a:pt x="2" y="8"/>
                  </a:lnTo>
                  <a:lnTo>
                    <a:pt x="5" y="6"/>
                  </a:lnTo>
                  <a:lnTo>
                    <a:pt x="9" y="5"/>
                  </a:lnTo>
                  <a:lnTo>
                    <a:pt x="11" y="5"/>
                  </a:lnTo>
                  <a:lnTo>
                    <a:pt x="12" y="4"/>
                  </a:lnTo>
                  <a:lnTo>
                    <a:pt x="12" y="3"/>
                  </a:lnTo>
                  <a:lnTo>
                    <a:pt x="14" y="2"/>
                  </a:lnTo>
                  <a:lnTo>
                    <a:pt x="16" y="0"/>
                  </a:lnTo>
                  <a:lnTo>
                    <a:pt x="17" y="2"/>
                  </a:lnTo>
                  <a:lnTo>
                    <a:pt x="17" y="4"/>
                  </a:lnTo>
                  <a:lnTo>
                    <a:pt x="15" y="4"/>
                  </a:lnTo>
                  <a:lnTo>
                    <a:pt x="12" y="6"/>
                  </a:lnTo>
                  <a:lnTo>
                    <a:pt x="11" y="8"/>
                  </a:lnTo>
                  <a:lnTo>
                    <a:pt x="9" y="10"/>
                  </a:lnTo>
                  <a:lnTo>
                    <a:pt x="8"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9" name="Freeform 472">
              <a:extLst>
                <a:ext uri="{FF2B5EF4-FFF2-40B4-BE49-F238E27FC236}">
                  <a16:creationId xmlns="" xmlns:a16="http://schemas.microsoft.com/office/drawing/2014/main" id="{30BDB50E-2C8D-D491-5D8B-58569C2B4C13}"/>
                </a:ext>
              </a:extLst>
            </p:cNvPr>
            <p:cNvSpPr>
              <a:spLocks noChangeArrowheads="1"/>
            </p:cNvSpPr>
            <p:nvPr/>
          </p:nvSpPr>
          <p:spPr bwMode="auto">
            <a:xfrm>
              <a:off x="13386776" y="8632945"/>
              <a:ext cx="10990" cy="10990"/>
            </a:xfrm>
            <a:custGeom>
              <a:avLst/>
              <a:gdLst>
                <a:gd name="T0" fmla="*/ 7 w 10"/>
                <a:gd name="T1" fmla="*/ 8 h 10"/>
                <a:gd name="T2" fmla="*/ 3 w 10"/>
                <a:gd name="T3" fmla="*/ 9 h 10"/>
                <a:gd name="T4" fmla="*/ 2 w 10"/>
                <a:gd name="T5" fmla="*/ 8 h 10"/>
                <a:gd name="T6" fmla="*/ 0 w 10"/>
                <a:gd name="T7" fmla="*/ 3 h 10"/>
                <a:gd name="T8" fmla="*/ 3 w 10"/>
                <a:gd name="T9" fmla="*/ 0 h 10"/>
                <a:gd name="T10" fmla="*/ 8 w 10"/>
                <a:gd name="T11" fmla="*/ 3 h 10"/>
                <a:gd name="T12" fmla="*/ 9 w 10"/>
                <a:gd name="T13" fmla="*/ 4 h 10"/>
                <a:gd name="T14" fmla="*/ 7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7" y="8"/>
                  </a:moveTo>
                  <a:lnTo>
                    <a:pt x="3" y="9"/>
                  </a:lnTo>
                  <a:lnTo>
                    <a:pt x="2" y="8"/>
                  </a:lnTo>
                  <a:lnTo>
                    <a:pt x="0" y="3"/>
                  </a:lnTo>
                  <a:lnTo>
                    <a:pt x="3" y="0"/>
                  </a:lnTo>
                  <a:lnTo>
                    <a:pt x="8" y="3"/>
                  </a:lnTo>
                  <a:lnTo>
                    <a:pt x="9" y="4"/>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0" name="Freeform 473">
              <a:extLst>
                <a:ext uri="{FF2B5EF4-FFF2-40B4-BE49-F238E27FC236}">
                  <a16:creationId xmlns="" xmlns:a16="http://schemas.microsoft.com/office/drawing/2014/main" id="{EBC46377-3255-C83F-6BE9-3B0229AAAD13}"/>
                </a:ext>
              </a:extLst>
            </p:cNvPr>
            <p:cNvSpPr>
              <a:spLocks noChangeArrowheads="1"/>
            </p:cNvSpPr>
            <p:nvPr/>
          </p:nvSpPr>
          <p:spPr bwMode="auto">
            <a:xfrm>
              <a:off x="13408757" y="8616462"/>
              <a:ext cx="10990" cy="21981"/>
            </a:xfrm>
            <a:custGeom>
              <a:avLst/>
              <a:gdLst>
                <a:gd name="T0" fmla="*/ 3 w 8"/>
                <a:gd name="T1" fmla="*/ 16 h 17"/>
                <a:gd name="T2" fmla="*/ 0 w 8"/>
                <a:gd name="T3" fmla="*/ 16 h 17"/>
                <a:gd name="T4" fmla="*/ 0 w 8"/>
                <a:gd name="T5" fmla="*/ 15 h 17"/>
                <a:gd name="T6" fmla="*/ 2 w 8"/>
                <a:gd name="T7" fmla="*/ 10 h 17"/>
                <a:gd name="T8" fmla="*/ 3 w 8"/>
                <a:gd name="T9" fmla="*/ 6 h 17"/>
                <a:gd name="T10" fmla="*/ 4 w 8"/>
                <a:gd name="T11" fmla="*/ 2 h 17"/>
                <a:gd name="T12" fmla="*/ 5 w 8"/>
                <a:gd name="T13" fmla="*/ 1 h 17"/>
                <a:gd name="T14" fmla="*/ 6 w 8"/>
                <a:gd name="T15" fmla="*/ 0 h 17"/>
                <a:gd name="T16" fmla="*/ 7 w 8"/>
                <a:gd name="T17" fmla="*/ 2 h 17"/>
                <a:gd name="T18" fmla="*/ 6 w 8"/>
                <a:gd name="T19" fmla="*/ 7 h 17"/>
                <a:gd name="T20" fmla="*/ 4 w 8"/>
                <a:gd name="T21" fmla="*/ 11 h 17"/>
                <a:gd name="T22" fmla="*/ 3 w 8"/>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7">
                  <a:moveTo>
                    <a:pt x="3" y="16"/>
                  </a:moveTo>
                  <a:lnTo>
                    <a:pt x="0" y="16"/>
                  </a:lnTo>
                  <a:lnTo>
                    <a:pt x="0" y="15"/>
                  </a:lnTo>
                  <a:lnTo>
                    <a:pt x="2" y="10"/>
                  </a:lnTo>
                  <a:lnTo>
                    <a:pt x="3" y="6"/>
                  </a:lnTo>
                  <a:lnTo>
                    <a:pt x="4" y="2"/>
                  </a:lnTo>
                  <a:lnTo>
                    <a:pt x="5" y="1"/>
                  </a:lnTo>
                  <a:lnTo>
                    <a:pt x="6" y="0"/>
                  </a:lnTo>
                  <a:lnTo>
                    <a:pt x="7" y="2"/>
                  </a:lnTo>
                  <a:lnTo>
                    <a:pt x="6" y="7"/>
                  </a:lnTo>
                  <a:lnTo>
                    <a:pt x="4" y="11"/>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1" name="Freeform 474">
              <a:extLst>
                <a:ext uri="{FF2B5EF4-FFF2-40B4-BE49-F238E27FC236}">
                  <a16:creationId xmlns="" xmlns:a16="http://schemas.microsoft.com/office/drawing/2014/main" id="{93A619AD-71C7-DCF2-C063-FC42BB3385AF}"/>
                </a:ext>
              </a:extLst>
            </p:cNvPr>
            <p:cNvSpPr>
              <a:spLocks noChangeArrowheads="1"/>
            </p:cNvSpPr>
            <p:nvPr/>
          </p:nvSpPr>
          <p:spPr bwMode="auto">
            <a:xfrm>
              <a:off x="13359302" y="8572500"/>
              <a:ext cx="5493" cy="10990"/>
            </a:xfrm>
            <a:custGeom>
              <a:avLst/>
              <a:gdLst>
                <a:gd name="T0" fmla="*/ 1 w 5"/>
                <a:gd name="T1" fmla="*/ 5 h 7"/>
                <a:gd name="T2" fmla="*/ 0 w 5"/>
                <a:gd name="T3" fmla="*/ 6 h 7"/>
                <a:gd name="T4" fmla="*/ 1 w 5"/>
                <a:gd name="T5" fmla="*/ 3 h 7"/>
                <a:gd name="T6" fmla="*/ 3 w 5"/>
                <a:gd name="T7" fmla="*/ 0 h 7"/>
                <a:gd name="T8" fmla="*/ 4 w 5"/>
                <a:gd name="T9" fmla="*/ 2 h 7"/>
                <a:gd name="T10" fmla="*/ 1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1" y="5"/>
                  </a:moveTo>
                  <a:lnTo>
                    <a:pt x="0" y="6"/>
                  </a:lnTo>
                  <a:lnTo>
                    <a:pt x="1" y="3"/>
                  </a:lnTo>
                  <a:lnTo>
                    <a:pt x="3" y="0"/>
                  </a:lnTo>
                  <a:lnTo>
                    <a:pt x="4"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2" name="Freeform 475">
              <a:extLst>
                <a:ext uri="{FF2B5EF4-FFF2-40B4-BE49-F238E27FC236}">
                  <a16:creationId xmlns="" xmlns:a16="http://schemas.microsoft.com/office/drawing/2014/main" id="{82591FA4-1620-1C5F-A44A-A8E7C8BAA642}"/>
                </a:ext>
              </a:extLst>
            </p:cNvPr>
            <p:cNvSpPr>
              <a:spLocks noChangeArrowheads="1"/>
            </p:cNvSpPr>
            <p:nvPr/>
          </p:nvSpPr>
          <p:spPr bwMode="auto">
            <a:xfrm>
              <a:off x="13381283" y="8539529"/>
              <a:ext cx="10990" cy="5493"/>
            </a:xfrm>
            <a:custGeom>
              <a:avLst/>
              <a:gdLst>
                <a:gd name="T0" fmla="*/ 4 w 8"/>
                <a:gd name="T1" fmla="*/ 4 h 5"/>
                <a:gd name="T2" fmla="*/ 2 w 8"/>
                <a:gd name="T3" fmla="*/ 4 h 5"/>
                <a:gd name="T4" fmla="*/ 0 w 8"/>
                <a:gd name="T5" fmla="*/ 4 h 5"/>
                <a:gd name="T6" fmla="*/ 0 w 8"/>
                <a:gd name="T7" fmla="*/ 2 h 5"/>
                <a:gd name="T8" fmla="*/ 4 w 8"/>
                <a:gd name="T9" fmla="*/ 0 h 5"/>
                <a:gd name="T10" fmla="*/ 7 w 8"/>
                <a:gd name="T11" fmla="*/ 1 h 5"/>
                <a:gd name="T12" fmla="*/ 5 w 8"/>
                <a:gd name="T13" fmla="*/ 2 h 5"/>
                <a:gd name="T14" fmla="*/ 4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4"/>
                  </a:moveTo>
                  <a:lnTo>
                    <a:pt x="2" y="4"/>
                  </a:lnTo>
                  <a:lnTo>
                    <a:pt x="0" y="4"/>
                  </a:lnTo>
                  <a:lnTo>
                    <a:pt x="0" y="2"/>
                  </a:lnTo>
                  <a:lnTo>
                    <a:pt x="4" y="0"/>
                  </a:lnTo>
                  <a:lnTo>
                    <a:pt x="7"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3" name="Freeform 476">
              <a:extLst>
                <a:ext uri="{FF2B5EF4-FFF2-40B4-BE49-F238E27FC236}">
                  <a16:creationId xmlns="" xmlns:a16="http://schemas.microsoft.com/office/drawing/2014/main" id="{19C2AB2B-8531-17DF-0005-74DE751E529D}"/>
                </a:ext>
              </a:extLst>
            </p:cNvPr>
            <p:cNvSpPr>
              <a:spLocks noChangeArrowheads="1"/>
            </p:cNvSpPr>
            <p:nvPr/>
          </p:nvSpPr>
          <p:spPr bwMode="auto">
            <a:xfrm>
              <a:off x="13370292" y="8539529"/>
              <a:ext cx="10990" cy="16484"/>
            </a:xfrm>
            <a:custGeom>
              <a:avLst/>
              <a:gdLst>
                <a:gd name="T0" fmla="*/ 4 w 9"/>
                <a:gd name="T1" fmla="*/ 12 h 14"/>
                <a:gd name="T2" fmla="*/ 1 w 9"/>
                <a:gd name="T3" fmla="*/ 13 h 14"/>
                <a:gd name="T4" fmla="*/ 1 w 9"/>
                <a:gd name="T5" fmla="*/ 12 h 14"/>
                <a:gd name="T6" fmla="*/ 0 w 9"/>
                <a:gd name="T7" fmla="*/ 11 h 14"/>
                <a:gd name="T8" fmla="*/ 1 w 9"/>
                <a:gd name="T9" fmla="*/ 10 h 14"/>
                <a:gd name="T10" fmla="*/ 1 w 9"/>
                <a:gd name="T11" fmla="*/ 9 h 14"/>
                <a:gd name="T12" fmla="*/ 0 w 9"/>
                <a:gd name="T13" fmla="*/ 8 h 14"/>
                <a:gd name="T14" fmla="*/ 2 w 9"/>
                <a:gd name="T15" fmla="*/ 3 h 14"/>
                <a:gd name="T16" fmla="*/ 1 w 9"/>
                <a:gd name="T17" fmla="*/ 1 h 14"/>
                <a:gd name="T18" fmla="*/ 6 w 9"/>
                <a:gd name="T19" fmla="*/ 0 h 14"/>
                <a:gd name="T20" fmla="*/ 8 w 9"/>
                <a:gd name="T21" fmla="*/ 2 h 14"/>
                <a:gd name="T22" fmla="*/ 8 w 9"/>
                <a:gd name="T23" fmla="*/ 8 h 14"/>
                <a:gd name="T24" fmla="*/ 4 w 9"/>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4" y="12"/>
                  </a:moveTo>
                  <a:lnTo>
                    <a:pt x="1" y="13"/>
                  </a:lnTo>
                  <a:lnTo>
                    <a:pt x="1" y="12"/>
                  </a:lnTo>
                  <a:lnTo>
                    <a:pt x="0" y="11"/>
                  </a:lnTo>
                  <a:lnTo>
                    <a:pt x="1" y="10"/>
                  </a:lnTo>
                  <a:lnTo>
                    <a:pt x="1" y="9"/>
                  </a:lnTo>
                  <a:lnTo>
                    <a:pt x="0" y="8"/>
                  </a:lnTo>
                  <a:lnTo>
                    <a:pt x="2" y="3"/>
                  </a:lnTo>
                  <a:lnTo>
                    <a:pt x="1" y="1"/>
                  </a:lnTo>
                  <a:lnTo>
                    <a:pt x="6" y="0"/>
                  </a:lnTo>
                  <a:lnTo>
                    <a:pt x="8" y="2"/>
                  </a:lnTo>
                  <a:lnTo>
                    <a:pt x="8" y="8"/>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4" name="Freeform 477">
              <a:extLst>
                <a:ext uri="{FF2B5EF4-FFF2-40B4-BE49-F238E27FC236}">
                  <a16:creationId xmlns="" xmlns:a16="http://schemas.microsoft.com/office/drawing/2014/main" id="{F6E64EC2-2052-7807-705F-2CFD74A50A42}"/>
                </a:ext>
              </a:extLst>
            </p:cNvPr>
            <p:cNvSpPr>
              <a:spLocks noChangeArrowheads="1"/>
            </p:cNvSpPr>
            <p:nvPr/>
          </p:nvSpPr>
          <p:spPr bwMode="auto">
            <a:xfrm>
              <a:off x="13320834" y="8528538"/>
              <a:ext cx="10990" cy="10990"/>
            </a:xfrm>
            <a:custGeom>
              <a:avLst/>
              <a:gdLst>
                <a:gd name="T0" fmla="*/ 1 w 9"/>
                <a:gd name="T1" fmla="*/ 0 h 8"/>
                <a:gd name="T2" fmla="*/ 2 w 9"/>
                <a:gd name="T3" fmla="*/ 1 h 8"/>
                <a:gd name="T4" fmla="*/ 4 w 9"/>
                <a:gd name="T5" fmla="*/ 1 h 8"/>
                <a:gd name="T6" fmla="*/ 5 w 9"/>
                <a:gd name="T7" fmla="*/ 1 h 8"/>
                <a:gd name="T8" fmla="*/ 6 w 9"/>
                <a:gd name="T9" fmla="*/ 1 h 8"/>
                <a:gd name="T10" fmla="*/ 7 w 9"/>
                <a:gd name="T11" fmla="*/ 4 h 8"/>
                <a:gd name="T12" fmla="*/ 8 w 9"/>
                <a:gd name="T13" fmla="*/ 5 h 8"/>
                <a:gd name="T14" fmla="*/ 6 w 9"/>
                <a:gd name="T15" fmla="*/ 6 h 8"/>
                <a:gd name="T16" fmla="*/ 4 w 9"/>
                <a:gd name="T17" fmla="*/ 6 h 8"/>
                <a:gd name="T18" fmla="*/ 3 w 9"/>
                <a:gd name="T19" fmla="*/ 7 h 8"/>
                <a:gd name="T20" fmla="*/ 1 w 9"/>
                <a:gd name="T21" fmla="*/ 7 h 8"/>
                <a:gd name="T22" fmla="*/ 1 w 9"/>
                <a:gd name="T23" fmla="*/ 6 h 8"/>
                <a:gd name="T24" fmla="*/ 0 w 9"/>
                <a:gd name="T25" fmla="*/ 5 h 8"/>
                <a:gd name="T26" fmla="*/ 1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1" y="0"/>
                  </a:moveTo>
                  <a:lnTo>
                    <a:pt x="2" y="1"/>
                  </a:lnTo>
                  <a:lnTo>
                    <a:pt x="4" y="1"/>
                  </a:lnTo>
                  <a:lnTo>
                    <a:pt x="5" y="1"/>
                  </a:lnTo>
                  <a:lnTo>
                    <a:pt x="6" y="1"/>
                  </a:lnTo>
                  <a:lnTo>
                    <a:pt x="7" y="4"/>
                  </a:lnTo>
                  <a:lnTo>
                    <a:pt x="8" y="5"/>
                  </a:lnTo>
                  <a:lnTo>
                    <a:pt x="6" y="6"/>
                  </a:lnTo>
                  <a:lnTo>
                    <a:pt x="4" y="6"/>
                  </a:lnTo>
                  <a:lnTo>
                    <a:pt x="3" y="7"/>
                  </a:lnTo>
                  <a:lnTo>
                    <a:pt x="1" y="7"/>
                  </a:lnTo>
                  <a:lnTo>
                    <a:pt x="1" y="6"/>
                  </a:lnTo>
                  <a:lnTo>
                    <a:pt x="0" y="5"/>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5" name="Freeform 478">
              <a:extLst>
                <a:ext uri="{FF2B5EF4-FFF2-40B4-BE49-F238E27FC236}">
                  <a16:creationId xmlns="" xmlns:a16="http://schemas.microsoft.com/office/drawing/2014/main" id="{B00C7369-E742-BA58-7964-4B98A9F0AA36}"/>
                </a:ext>
              </a:extLst>
            </p:cNvPr>
            <p:cNvSpPr>
              <a:spLocks noChangeArrowheads="1"/>
            </p:cNvSpPr>
            <p:nvPr/>
          </p:nvSpPr>
          <p:spPr bwMode="auto">
            <a:xfrm>
              <a:off x="13760449" y="8512051"/>
              <a:ext cx="5497" cy="5497"/>
            </a:xfrm>
            <a:custGeom>
              <a:avLst/>
              <a:gdLst>
                <a:gd name="T0" fmla="*/ 3 w 5"/>
                <a:gd name="T1" fmla="*/ 3 h 4"/>
                <a:gd name="T2" fmla="*/ 2 w 5"/>
                <a:gd name="T3" fmla="*/ 3 h 4"/>
                <a:gd name="T4" fmla="*/ 0 w 5"/>
                <a:gd name="T5" fmla="*/ 2 h 4"/>
                <a:gd name="T6" fmla="*/ 0 w 5"/>
                <a:gd name="T7" fmla="*/ 1 h 4"/>
                <a:gd name="T8" fmla="*/ 1 w 5"/>
                <a:gd name="T9" fmla="*/ 0 h 4"/>
                <a:gd name="T10" fmla="*/ 1 w 5"/>
                <a:gd name="T11" fmla="*/ 0 h 4"/>
                <a:gd name="T12" fmla="*/ 4 w 5"/>
                <a:gd name="T13" fmla="*/ 2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1"/>
                  </a:lnTo>
                  <a:lnTo>
                    <a:pt x="1" y="0"/>
                  </a:lnTo>
                  <a:lnTo>
                    <a:pt x="1"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6" name="Freeform 479">
              <a:extLst>
                <a:ext uri="{FF2B5EF4-FFF2-40B4-BE49-F238E27FC236}">
                  <a16:creationId xmlns="" xmlns:a16="http://schemas.microsoft.com/office/drawing/2014/main" id="{AAF3A102-870E-1F64-06E2-66A568222A0F}"/>
                </a:ext>
              </a:extLst>
            </p:cNvPr>
            <p:cNvSpPr>
              <a:spLocks noChangeArrowheads="1"/>
            </p:cNvSpPr>
            <p:nvPr/>
          </p:nvSpPr>
          <p:spPr bwMode="auto">
            <a:xfrm>
              <a:off x="13331824" y="8512051"/>
              <a:ext cx="10990" cy="16487"/>
            </a:xfrm>
            <a:custGeom>
              <a:avLst/>
              <a:gdLst>
                <a:gd name="T0" fmla="*/ 2 w 7"/>
                <a:gd name="T1" fmla="*/ 11 h 12"/>
                <a:gd name="T2" fmla="*/ 2 w 7"/>
                <a:gd name="T3" fmla="*/ 11 h 12"/>
                <a:gd name="T4" fmla="*/ 1 w 7"/>
                <a:gd name="T5" fmla="*/ 8 h 12"/>
                <a:gd name="T6" fmla="*/ 0 w 7"/>
                <a:gd name="T7" fmla="*/ 7 h 12"/>
                <a:gd name="T8" fmla="*/ 1 w 7"/>
                <a:gd name="T9" fmla="*/ 7 h 12"/>
                <a:gd name="T10" fmla="*/ 4 w 7"/>
                <a:gd name="T11" fmla="*/ 0 h 12"/>
                <a:gd name="T12" fmla="*/ 4 w 7"/>
                <a:gd name="T13" fmla="*/ 3 h 12"/>
                <a:gd name="T14" fmla="*/ 5 w 7"/>
                <a:gd name="T15" fmla="*/ 5 h 12"/>
                <a:gd name="T16" fmla="*/ 6 w 7"/>
                <a:gd name="T17" fmla="*/ 5 h 12"/>
                <a:gd name="T18" fmla="*/ 5 w 7"/>
                <a:gd name="T19" fmla="*/ 7 h 12"/>
                <a:gd name="T20" fmla="*/ 4 w 7"/>
                <a:gd name="T21" fmla="*/ 8 h 12"/>
                <a:gd name="T22" fmla="*/ 2 w 7"/>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2" y="11"/>
                  </a:moveTo>
                  <a:lnTo>
                    <a:pt x="2" y="11"/>
                  </a:lnTo>
                  <a:lnTo>
                    <a:pt x="1" y="8"/>
                  </a:lnTo>
                  <a:lnTo>
                    <a:pt x="0" y="7"/>
                  </a:lnTo>
                  <a:lnTo>
                    <a:pt x="1" y="7"/>
                  </a:lnTo>
                  <a:lnTo>
                    <a:pt x="4" y="0"/>
                  </a:lnTo>
                  <a:lnTo>
                    <a:pt x="4" y="3"/>
                  </a:lnTo>
                  <a:lnTo>
                    <a:pt x="5" y="5"/>
                  </a:lnTo>
                  <a:lnTo>
                    <a:pt x="6" y="5"/>
                  </a:lnTo>
                  <a:lnTo>
                    <a:pt x="5" y="7"/>
                  </a:lnTo>
                  <a:lnTo>
                    <a:pt x="4"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7" name="Freeform 480">
              <a:extLst>
                <a:ext uri="{FF2B5EF4-FFF2-40B4-BE49-F238E27FC236}">
                  <a16:creationId xmlns="" xmlns:a16="http://schemas.microsoft.com/office/drawing/2014/main" id="{C6E252F0-D16B-5D5F-CF66-A1820995A8BC}"/>
                </a:ext>
              </a:extLst>
            </p:cNvPr>
            <p:cNvSpPr>
              <a:spLocks noChangeArrowheads="1"/>
            </p:cNvSpPr>
            <p:nvPr/>
          </p:nvSpPr>
          <p:spPr bwMode="auto">
            <a:xfrm>
              <a:off x="13348312" y="8501061"/>
              <a:ext cx="10990" cy="10990"/>
            </a:xfrm>
            <a:custGeom>
              <a:avLst/>
              <a:gdLst>
                <a:gd name="T0" fmla="*/ 4 w 7"/>
                <a:gd name="T1" fmla="*/ 5 h 7"/>
                <a:gd name="T2" fmla="*/ 1 w 7"/>
                <a:gd name="T3" fmla="*/ 6 h 7"/>
                <a:gd name="T4" fmla="*/ 0 w 7"/>
                <a:gd name="T5" fmla="*/ 6 h 7"/>
                <a:gd name="T6" fmla="*/ 1 w 7"/>
                <a:gd name="T7" fmla="*/ 5 h 7"/>
                <a:gd name="T8" fmla="*/ 1 w 7"/>
                <a:gd name="T9" fmla="*/ 4 h 7"/>
                <a:gd name="T10" fmla="*/ 3 w 7"/>
                <a:gd name="T11" fmla="*/ 0 h 7"/>
                <a:gd name="T12" fmla="*/ 5 w 7"/>
                <a:gd name="T13" fmla="*/ 0 h 7"/>
                <a:gd name="T14" fmla="*/ 6 w 7"/>
                <a:gd name="T15" fmla="*/ 0 h 7"/>
                <a:gd name="T16" fmla="*/ 5 w 7"/>
                <a:gd name="T17" fmla="*/ 2 h 7"/>
                <a:gd name="T18" fmla="*/ 4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5"/>
                  </a:moveTo>
                  <a:lnTo>
                    <a:pt x="1" y="6"/>
                  </a:lnTo>
                  <a:lnTo>
                    <a:pt x="0" y="6"/>
                  </a:lnTo>
                  <a:lnTo>
                    <a:pt x="1" y="5"/>
                  </a:lnTo>
                  <a:lnTo>
                    <a:pt x="1" y="4"/>
                  </a:lnTo>
                  <a:lnTo>
                    <a:pt x="3" y="0"/>
                  </a:lnTo>
                  <a:lnTo>
                    <a:pt x="5" y="0"/>
                  </a:lnTo>
                  <a:lnTo>
                    <a:pt x="6"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8" name="Freeform 481">
              <a:extLst>
                <a:ext uri="{FF2B5EF4-FFF2-40B4-BE49-F238E27FC236}">
                  <a16:creationId xmlns="" xmlns:a16="http://schemas.microsoft.com/office/drawing/2014/main" id="{36D488AC-699F-6851-F1FF-B4BF1BD21057}"/>
                </a:ext>
              </a:extLst>
            </p:cNvPr>
            <p:cNvSpPr>
              <a:spLocks noChangeArrowheads="1"/>
            </p:cNvSpPr>
            <p:nvPr/>
          </p:nvSpPr>
          <p:spPr bwMode="auto">
            <a:xfrm>
              <a:off x="13359302" y="8479080"/>
              <a:ext cx="5493" cy="5497"/>
            </a:xfrm>
            <a:custGeom>
              <a:avLst/>
              <a:gdLst>
                <a:gd name="T0" fmla="*/ 4 w 5"/>
                <a:gd name="T1" fmla="*/ 3 h 6"/>
                <a:gd name="T2" fmla="*/ 1 w 5"/>
                <a:gd name="T3" fmla="*/ 5 h 6"/>
                <a:gd name="T4" fmla="*/ 0 w 5"/>
                <a:gd name="T5" fmla="*/ 4 h 6"/>
                <a:gd name="T6" fmla="*/ 1 w 5"/>
                <a:gd name="T7" fmla="*/ 0 h 6"/>
                <a:gd name="T8" fmla="*/ 1 w 5"/>
                <a:gd name="T9" fmla="*/ 0 h 6"/>
                <a:gd name="T10" fmla="*/ 3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1" y="5"/>
                  </a:lnTo>
                  <a:lnTo>
                    <a:pt x="0" y="4"/>
                  </a:lnTo>
                  <a:lnTo>
                    <a:pt x="1" y="0"/>
                  </a:lnTo>
                  <a:lnTo>
                    <a:pt x="1" y="0"/>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9" name="Freeform 483">
              <a:extLst>
                <a:ext uri="{FF2B5EF4-FFF2-40B4-BE49-F238E27FC236}">
                  <a16:creationId xmlns="" xmlns:a16="http://schemas.microsoft.com/office/drawing/2014/main" id="{F4BD64BE-1D8C-207B-3F5B-4D0D83337674}"/>
                </a:ext>
              </a:extLst>
            </p:cNvPr>
            <p:cNvSpPr>
              <a:spLocks noChangeArrowheads="1"/>
            </p:cNvSpPr>
            <p:nvPr/>
          </p:nvSpPr>
          <p:spPr bwMode="auto">
            <a:xfrm>
              <a:off x="13458216" y="8473587"/>
              <a:ext cx="10990" cy="5493"/>
            </a:xfrm>
            <a:custGeom>
              <a:avLst/>
              <a:gdLst>
                <a:gd name="T0" fmla="*/ 2 w 9"/>
                <a:gd name="T1" fmla="*/ 0 h 5"/>
                <a:gd name="T2" fmla="*/ 4 w 9"/>
                <a:gd name="T3" fmla="*/ 1 h 5"/>
                <a:gd name="T4" fmla="*/ 8 w 9"/>
                <a:gd name="T5" fmla="*/ 1 h 5"/>
                <a:gd name="T6" fmla="*/ 8 w 9"/>
                <a:gd name="T7" fmla="*/ 1 h 5"/>
                <a:gd name="T8" fmla="*/ 7 w 9"/>
                <a:gd name="T9" fmla="*/ 3 h 5"/>
                <a:gd name="T10" fmla="*/ 5 w 9"/>
                <a:gd name="T11" fmla="*/ 4 h 5"/>
                <a:gd name="T12" fmla="*/ 3 w 9"/>
                <a:gd name="T13" fmla="*/ 3 h 5"/>
                <a:gd name="T14" fmla="*/ 0 w 9"/>
                <a:gd name="T15" fmla="*/ 3 h 5"/>
                <a:gd name="T16" fmla="*/ 0 w 9"/>
                <a:gd name="T17" fmla="*/ 1 h 5"/>
                <a:gd name="T18" fmla="*/ 0 w 9"/>
                <a:gd name="T19" fmla="*/ 0 h 5"/>
                <a:gd name="T20" fmla="*/ 2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2" y="0"/>
                  </a:moveTo>
                  <a:lnTo>
                    <a:pt x="4" y="1"/>
                  </a:lnTo>
                  <a:lnTo>
                    <a:pt x="8" y="1"/>
                  </a:lnTo>
                  <a:lnTo>
                    <a:pt x="8" y="1"/>
                  </a:lnTo>
                  <a:lnTo>
                    <a:pt x="7" y="3"/>
                  </a:lnTo>
                  <a:lnTo>
                    <a:pt x="5" y="4"/>
                  </a:lnTo>
                  <a:lnTo>
                    <a:pt x="3" y="3"/>
                  </a:lnTo>
                  <a:lnTo>
                    <a:pt x="0" y="3"/>
                  </a:lnTo>
                  <a:lnTo>
                    <a:pt x="0" y="1"/>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0" name="Freeform 484">
              <a:extLst>
                <a:ext uri="{FF2B5EF4-FFF2-40B4-BE49-F238E27FC236}">
                  <a16:creationId xmlns="" xmlns:a16="http://schemas.microsoft.com/office/drawing/2014/main" id="{4D1CB1A0-9E8A-58CA-137C-A1FC1175CB30}"/>
                </a:ext>
              </a:extLst>
            </p:cNvPr>
            <p:cNvSpPr>
              <a:spLocks noChangeArrowheads="1"/>
            </p:cNvSpPr>
            <p:nvPr/>
          </p:nvSpPr>
          <p:spPr bwMode="auto">
            <a:xfrm>
              <a:off x="13469206" y="8462596"/>
              <a:ext cx="5493" cy="5493"/>
            </a:xfrm>
            <a:custGeom>
              <a:avLst/>
              <a:gdLst>
                <a:gd name="T0" fmla="*/ 4 w 5"/>
                <a:gd name="T1" fmla="*/ 2 h 4"/>
                <a:gd name="T2" fmla="*/ 2 w 5"/>
                <a:gd name="T3" fmla="*/ 3 h 4"/>
                <a:gd name="T4" fmla="*/ 0 w 5"/>
                <a:gd name="T5" fmla="*/ 3 h 4"/>
                <a:gd name="T6" fmla="*/ 0 w 5"/>
                <a:gd name="T7" fmla="*/ 1 h 4"/>
                <a:gd name="T8" fmla="*/ 2 w 5"/>
                <a:gd name="T9" fmla="*/ 0 h 4"/>
                <a:gd name="T10" fmla="*/ 2 w 5"/>
                <a:gd name="T11" fmla="*/ 0 h 4"/>
                <a:gd name="T12" fmla="*/ 3 w 5"/>
                <a:gd name="T13" fmla="*/ 1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2" y="3"/>
                  </a:lnTo>
                  <a:lnTo>
                    <a:pt x="0" y="3"/>
                  </a:lnTo>
                  <a:lnTo>
                    <a:pt x="0" y="1"/>
                  </a:lnTo>
                  <a:lnTo>
                    <a:pt x="2" y="0"/>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1" name="Freeform 485">
              <a:extLst>
                <a:ext uri="{FF2B5EF4-FFF2-40B4-BE49-F238E27FC236}">
                  <a16:creationId xmlns="" xmlns:a16="http://schemas.microsoft.com/office/drawing/2014/main" id="{C2BE7D16-1AC0-6CDD-3DF6-CAAA0D4D5669}"/>
                </a:ext>
              </a:extLst>
            </p:cNvPr>
            <p:cNvSpPr>
              <a:spLocks noChangeArrowheads="1"/>
            </p:cNvSpPr>
            <p:nvPr/>
          </p:nvSpPr>
          <p:spPr bwMode="auto">
            <a:xfrm>
              <a:off x="13337321" y="8457099"/>
              <a:ext cx="5493" cy="10990"/>
            </a:xfrm>
            <a:custGeom>
              <a:avLst/>
              <a:gdLst>
                <a:gd name="T0" fmla="*/ 3 w 6"/>
                <a:gd name="T1" fmla="*/ 7 h 10"/>
                <a:gd name="T2" fmla="*/ 1 w 6"/>
                <a:gd name="T3" fmla="*/ 9 h 10"/>
                <a:gd name="T4" fmla="*/ 0 w 6"/>
                <a:gd name="T5" fmla="*/ 7 h 10"/>
                <a:gd name="T6" fmla="*/ 1 w 6"/>
                <a:gd name="T7" fmla="*/ 0 h 10"/>
                <a:gd name="T8" fmla="*/ 5 w 6"/>
                <a:gd name="T9" fmla="*/ 1 h 10"/>
                <a:gd name="T10" fmla="*/ 5 w 6"/>
                <a:gd name="T11" fmla="*/ 3 h 10"/>
                <a:gd name="T12" fmla="*/ 3 w 6"/>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7"/>
                  </a:moveTo>
                  <a:lnTo>
                    <a:pt x="1" y="9"/>
                  </a:lnTo>
                  <a:lnTo>
                    <a:pt x="0" y="7"/>
                  </a:lnTo>
                  <a:lnTo>
                    <a:pt x="1" y="0"/>
                  </a:lnTo>
                  <a:lnTo>
                    <a:pt x="5" y="1"/>
                  </a:lnTo>
                  <a:lnTo>
                    <a:pt x="5"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2" name="Freeform 487">
              <a:extLst>
                <a:ext uri="{FF2B5EF4-FFF2-40B4-BE49-F238E27FC236}">
                  <a16:creationId xmlns="" xmlns:a16="http://schemas.microsoft.com/office/drawing/2014/main" id="{1C13912F-A7A5-B5DF-C967-31CBCF093AD4}"/>
                </a:ext>
              </a:extLst>
            </p:cNvPr>
            <p:cNvSpPr>
              <a:spLocks noChangeArrowheads="1"/>
            </p:cNvSpPr>
            <p:nvPr/>
          </p:nvSpPr>
          <p:spPr bwMode="auto">
            <a:xfrm>
              <a:off x="13535148" y="8446109"/>
              <a:ext cx="10990" cy="5497"/>
            </a:xfrm>
            <a:custGeom>
              <a:avLst/>
              <a:gdLst>
                <a:gd name="T0" fmla="*/ 6 w 7"/>
                <a:gd name="T1" fmla="*/ 2 h 6"/>
                <a:gd name="T2" fmla="*/ 5 w 7"/>
                <a:gd name="T3" fmla="*/ 4 h 6"/>
                <a:gd name="T4" fmla="*/ 4 w 7"/>
                <a:gd name="T5" fmla="*/ 3 h 6"/>
                <a:gd name="T6" fmla="*/ 3 w 7"/>
                <a:gd name="T7" fmla="*/ 5 h 6"/>
                <a:gd name="T8" fmla="*/ 2 w 7"/>
                <a:gd name="T9" fmla="*/ 3 h 6"/>
                <a:gd name="T10" fmla="*/ 1 w 7"/>
                <a:gd name="T11" fmla="*/ 2 h 6"/>
                <a:gd name="T12" fmla="*/ 0 w 7"/>
                <a:gd name="T13" fmla="*/ 1 h 6"/>
                <a:gd name="T14" fmla="*/ 5 w 7"/>
                <a:gd name="T15" fmla="*/ 0 h 6"/>
                <a:gd name="T16" fmla="*/ 6 w 7"/>
                <a:gd name="T17" fmla="*/ 1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5" y="4"/>
                  </a:lnTo>
                  <a:lnTo>
                    <a:pt x="4" y="3"/>
                  </a:lnTo>
                  <a:lnTo>
                    <a:pt x="3" y="5"/>
                  </a:lnTo>
                  <a:lnTo>
                    <a:pt x="2" y="3"/>
                  </a:lnTo>
                  <a:lnTo>
                    <a:pt x="1" y="2"/>
                  </a:lnTo>
                  <a:lnTo>
                    <a:pt x="0" y="1"/>
                  </a:lnTo>
                  <a:lnTo>
                    <a:pt x="5" y="0"/>
                  </a:lnTo>
                  <a:lnTo>
                    <a:pt x="6"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3" name="Freeform 488">
              <a:extLst>
                <a:ext uri="{FF2B5EF4-FFF2-40B4-BE49-F238E27FC236}">
                  <a16:creationId xmlns="" xmlns:a16="http://schemas.microsoft.com/office/drawing/2014/main" id="{78DA0D7B-A098-910F-3B31-B1D06B7A0A7A}"/>
                </a:ext>
              </a:extLst>
            </p:cNvPr>
            <p:cNvSpPr>
              <a:spLocks noChangeArrowheads="1"/>
            </p:cNvSpPr>
            <p:nvPr/>
          </p:nvSpPr>
          <p:spPr bwMode="auto">
            <a:xfrm>
              <a:off x="13557129" y="8446109"/>
              <a:ext cx="10990" cy="16487"/>
            </a:xfrm>
            <a:custGeom>
              <a:avLst/>
              <a:gdLst>
                <a:gd name="T0" fmla="*/ 8 w 11"/>
                <a:gd name="T1" fmla="*/ 10 h 14"/>
                <a:gd name="T2" fmla="*/ 5 w 11"/>
                <a:gd name="T3" fmla="*/ 13 h 14"/>
                <a:gd name="T4" fmla="*/ 2 w 11"/>
                <a:gd name="T5" fmla="*/ 13 h 14"/>
                <a:gd name="T6" fmla="*/ 0 w 11"/>
                <a:gd name="T7" fmla="*/ 11 h 14"/>
                <a:gd name="T8" fmla="*/ 0 w 11"/>
                <a:gd name="T9" fmla="*/ 10 h 14"/>
                <a:gd name="T10" fmla="*/ 3 w 11"/>
                <a:gd name="T11" fmla="*/ 7 h 14"/>
                <a:gd name="T12" fmla="*/ 5 w 11"/>
                <a:gd name="T13" fmla="*/ 3 h 14"/>
                <a:gd name="T14" fmla="*/ 8 w 11"/>
                <a:gd name="T15" fmla="*/ 1 h 14"/>
                <a:gd name="T16" fmla="*/ 9 w 11"/>
                <a:gd name="T17" fmla="*/ 0 h 14"/>
                <a:gd name="T18" fmla="*/ 10 w 11"/>
                <a:gd name="T19" fmla="*/ 0 h 14"/>
                <a:gd name="T20" fmla="*/ 8 w 11"/>
                <a:gd name="T21" fmla="*/ 6 h 14"/>
                <a:gd name="T22" fmla="*/ 8 w 11"/>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8" y="10"/>
                  </a:moveTo>
                  <a:lnTo>
                    <a:pt x="5" y="13"/>
                  </a:lnTo>
                  <a:lnTo>
                    <a:pt x="2" y="13"/>
                  </a:lnTo>
                  <a:lnTo>
                    <a:pt x="0" y="11"/>
                  </a:lnTo>
                  <a:lnTo>
                    <a:pt x="0" y="10"/>
                  </a:lnTo>
                  <a:lnTo>
                    <a:pt x="3" y="7"/>
                  </a:lnTo>
                  <a:lnTo>
                    <a:pt x="5" y="3"/>
                  </a:lnTo>
                  <a:lnTo>
                    <a:pt x="8" y="1"/>
                  </a:lnTo>
                  <a:lnTo>
                    <a:pt x="9" y="0"/>
                  </a:lnTo>
                  <a:lnTo>
                    <a:pt x="10" y="0"/>
                  </a:lnTo>
                  <a:lnTo>
                    <a:pt x="8" y="6"/>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4" name="Freeform 489">
              <a:extLst>
                <a:ext uri="{FF2B5EF4-FFF2-40B4-BE49-F238E27FC236}">
                  <a16:creationId xmlns="" xmlns:a16="http://schemas.microsoft.com/office/drawing/2014/main" id="{50FBE85A-489A-C7C1-75F0-CE7FE7F37550}"/>
                </a:ext>
              </a:extLst>
            </p:cNvPr>
            <p:cNvSpPr>
              <a:spLocks noChangeArrowheads="1"/>
            </p:cNvSpPr>
            <p:nvPr/>
          </p:nvSpPr>
          <p:spPr bwMode="auto">
            <a:xfrm>
              <a:off x="13342815" y="8440615"/>
              <a:ext cx="10990" cy="21981"/>
            </a:xfrm>
            <a:custGeom>
              <a:avLst/>
              <a:gdLst>
                <a:gd name="T0" fmla="*/ 3 w 7"/>
                <a:gd name="T1" fmla="*/ 13 h 16"/>
                <a:gd name="T2" fmla="*/ 3 w 7"/>
                <a:gd name="T3" fmla="*/ 15 h 16"/>
                <a:gd name="T4" fmla="*/ 1 w 7"/>
                <a:gd name="T5" fmla="*/ 13 h 16"/>
                <a:gd name="T6" fmla="*/ 0 w 7"/>
                <a:gd name="T7" fmla="*/ 12 h 16"/>
                <a:gd name="T8" fmla="*/ 2 w 7"/>
                <a:gd name="T9" fmla="*/ 6 h 16"/>
                <a:gd name="T10" fmla="*/ 2 w 7"/>
                <a:gd name="T11" fmla="*/ 4 h 16"/>
                <a:gd name="T12" fmla="*/ 2 w 7"/>
                <a:gd name="T13" fmla="*/ 3 h 16"/>
                <a:gd name="T14" fmla="*/ 6 w 7"/>
                <a:gd name="T15" fmla="*/ 0 h 16"/>
                <a:gd name="T16" fmla="*/ 6 w 7"/>
                <a:gd name="T17" fmla="*/ 1 h 16"/>
                <a:gd name="T18" fmla="*/ 6 w 7"/>
                <a:gd name="T19" fmla="*/ 1 h 16"/>
                <a:gd name="T20" fmla="*/ 6 w 7"/>
                <a:gd name="T21" fmla="*/ 3 h 16"/>
                <a:gd name="T22" fmla="*/ 6 w 7"/>
                <a:gd name="T23" fmla="*/ 5 h 16"/>
                <a:gd name="T24" fmla="*/ 3 w 7"/>
                <a:gd name="T25" fmla="*/ 10 h 16"/>
                <a:gd name="T26" fmla="*/ 3 w 7"/>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6">
                  <a:moveTo>
                    <a:pt x="3" y="13"/>
                  </a:moveTo>
                  <a:lnTo>
                    <a:pt x="3" y="15"/>
                  </a:lnTo>
                  <a:lnTo>
                    <a:pt x="1" y="13"/>
                  </a:lnTo>
                  <a:lnTo>
                    <a:pt x="0" y="12"/>
                  </a:lnTo>
                  <a:lnTo>
                    <a:pt x="2" y="6"/>
                  </a:lnTo>
                  <a:lnTo>
                    <a:pt x="2" y="4"/>
                  </a:lnTo>
                  <a:lnTo>
                    <a:pt x="2" y="3"/>
                  </a:lnTo>
                  <a:lnTo>
                    <a:pt x="6" y="0"/>
                  </a:lnTo>
                  <a:lnTo>
                    <a:pt x="6" y="1"/>
                  </a:lnTo>
                  <a:lnTo>
                    <a:pt x="6" y="1"/>
                  </a:lnTo>
                  <a:lnTo>
                    <a:pt x="6" y="3"/>
                  </a:lnTo>
                  <a:lnTo>
                    <a:pt x="6" y="5"/>
                  </a:lnTo>
                  <a:lnTo>
                    <a:pt x="3" y="10"/>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5" name="Freeform 490">
              <a:extLst>
                <a:ext uri="{FF2B5EF4-FFF2-40B4-BE49-F238E27FC236}">
                  <a16:creationId xmlns="" xmlns:a16="http://schemas.microsoft.com/office/drawing/2014/main" id="{CA4156A2-F513-3FE3-E168-605A06DD5EF1}"/>
                </a:ext>
              </a:extLst>
            </p:cNvPr>
            <p:cNvSpPr>
              <a:spLocks noChangeArrowheads="1"/>
            </p:cNvSpPr>
            <p:nvPr/>
          </p:nvSpPr>
          <p:spPr bwMode="auto">
            <a:xfrm>
              <a:off x="13743966" y="8435118"/>
              <a:ext cx="5493" cy="5497"/>
            </a:xfrm>
            <a:custGeom>
              <a:avLst/>
              <a:gdLst>
                <a:gd name="T0" fmla="*/ 3 w 4"/>
                <a:gd name="T1" fmla="*/ 2 h 5"/>
                <a:gd name="T2" fmla="*/ 3 w 4"/>
                <a:gd name="T3" fmla="*/ 4 h 5"/>
                <a:gd name="T4" fmla="*/ 2 w 4"/>
                <a:gd name="T5" fmla="*/ 3 h 5"/>
                <a:gd name="T6" fmla="*/ 0 w 4"/>
                <a:gd name="T7" fmla="*/ 2 h 5"/>
                <a:gd name="T8" fmla="*/ 0 w 4"/>
                <a:gd name="T9" fmla="*/ 0 h 5"/>
                <a:gd name="T10" fmla="*/ 2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2" y="3"/>
                  </a:lnTo>
                  <a:lnTo>
                    <a:pt x="0" y="2"/>
                  </a:lnTo>
                  <a:lnTo>
                    <a:pt x="0"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6" name="Freeform 491">
              <a:extLst>
                <a:ext uri="{FF2B5EF4-FFF2-40B4-BE49-F238E27FC236}">
                  <a16:creationId xmlns="" xmlns:a16="http://schemas.microsoft.com/office/drawing/2014/main" id="{20A6CDC8-F627-F937-E1D5-E97BF3624AAD}"/>
                </a:ext>
              </a:extLst>
            </p:cNvPr>
            <p:cNvSpPr>
              <a:spLocks noChangeArrowheads="1"/>
            </p:cNvSpPr>
            <p:nvPr/>
          </p:nvSpPr>
          <p:spPr bwMode="auto">
            <a:xfrm>
              <a:off x="13496680" y="8358186"/>
              <a:ext cx="10990" cy="10990"/>
            </a:xfrm>
            <a:custGeom>
              <a:avLst/>
              <a:gdLst>
                <a:gd name="T0" fmla="*/ 5 w 7"/>
                <a:gd name="T1" fmla="*/ 6 h 8"/>
                <a:gd name="T2" fmla="*/ 4 w 7"/>
                <a:gd name="T3" fmla="*/ 7 h 8"/>
                <a:gd name="T4" fmla="*/ 1 w 7"/>
                <a:gd name="T5" fmla="*/ 7 h 8"/>
                <a:gd name="T6" fmla="*/ 0 w 7"/>
                <a:gd name="T7" fmla="*/ 5 h 8"/>
                <a:gd name="T8" fmla="*/ 0 w 7"/>
                <a:gd name="T9" fmla="*/ 2 h 8"/>
                <a:gd name="T10" fmla="*/ 3 w 7"/>
                <a:gd name="T11" fmla="*/ 0 h 8"/>
                <a:gd name="T12" fmla="*/ 6 w 7"/>
                <a:gd name="T13" fmla="*/ 4 h 8"/>
                <a:gd name="T14" fmla="*/ 5 w 7"/>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6"/>
                  </a:moveTo>
                  <a:lnTo>
                    <a:pt x="4" y="7"/>
                  </a:lnTo>
                  <a:lnTo>
                    <a:pt x="1" y="7"/>
                  </a:lnTo>
                  <a:lnTo>
                    <a:pt x="0" y="5"/>
                  </a:lnTo>
                  <a:lnTo>
                    <a:pt x="0" y="2"/>
                  </a:lnTo>
                  <a:lnTo>
                    <a:pt x="3" y="0"/>
                  </a:lnTo>
                  <a:lnTo>
                    <a:pt x="6"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7" name="Freeform 492">
              <a:extLst>
                <a:ext uri="{FF2B5EF4-FFF2-40B4-BE49-F238E27FC236}">
                  <a16:creationId xmlns="" xmlns:a16="http://schemas.microsoft.com/office/drawing/2014/main" id="{14AFAD56-52A8-C381-76C1-85A1C3AC9364}"/>
                </a:ext>
              </a:extLst>
            </p:cNvPr>
            <p:cNvSpPr>
              <a:spLocks noChangeArrowheads="1"/>
            </p:cNvSpPr>
            <p:nvPr/>
          </p:nvSpPr>
          <p:spPr bwMode="auto">
            <a:xfrm>
              <a:off x="13700004" y="8259272"/>
              <a:ext cx="16484" cy="27478"/>
            </a:xfrm>
            <a:custGeom>
              <a:avLst/>
              <a:gdLst>
                <a:gd name="T0" fmla="*/ 4 w 12"/>
                <a:gd name="T1" fmla="*/ 21 h 22"/>
                <a:gd name="T2" fmla="*/ 1 w 12"/>
                <a:gd name="T3" fmla="*/ 21 h 22"/>
                <a:gd name="T4" fmla="*/ 0 w 12"/>
                <a:gd name="T5" fmla="*/ 21 h 22"/>
                <a:gd name="T6" fmla="*/ 2 w 12"/>
                <a:gd name="T7" fmla="*/ 19 h 22"/>
                <a:gd name="T8" fmla="*/ 2 w 12"/>
                <a:gd name="T9" fmla="*/ 17 h 22"/>
                <a:gd name="T10" fmla="*/ 3 w 12"/>
                <a:gd name="T11" fmla="*/ 15 h 22"/>
                <a:gd name="T12" fmla="*/ 3 w 12"/>
                <a:gd name="T13" fmla="*/ 14 h 22"/>
                <a:gd name="T14" fmla="*/ 1 w 12"/>
                <a:gd name="T15" fmla="*/ 14 h 22"/>
                <a:gd name="T16" fmla="*/ 1 w 12"/>
                <a:gd name="T17" fmla="*/ 10 h 22"/>
                <a:gd name="T18" fmla="*/ 3 w 12"/>
                <a:gd name="T19" fmla="*/ 7 h 22"/>
                <a:gd name="T20" fmla="*/ 7 w 12"/>
                <a:gd name="T21" fmla="*/ 2 h 22"/>
                <a:gd name="T22" fmla="*/ 9 w 12"/>
                <a:gd name="T23" fmla="*/ 0 h 22"/>
                <a:gd name="T24" fmla="*/ 10 w 12"/>
                <a:gd name="T25" fmla="*/ 3 h 22"/>
                <a:gd name="T26" fmla="*/ 7 w 12"/>
                <a:gd name="T27" fmla="*/ 8 h 22"/>
                <a:gd name="T28" fmla="*/ 7 w 12"/>
                <a:gd name="T29" fmla="*/ 10 h 22"/>
                <a:gd name="T30" fmla="*/ 11 w 12"/>
                <a:gd name="T31" fmla="*/ 11 h 22"/>
                <a:gd name="T32" fmla="*/ 9 w 12"/>
                <a:gd name="T33" fmla="*/ 17 h 22"/>
                <a:gd name="T34" fmla="*/ 4 w 12"/>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4" y="21"/>
                  </a:moveTo>
                  <a:lnTo>
                    <a:pt x="1" y="21"/>
                  </a:lnTo>
                  <a:lnTo>
                    <a:pt x="0" y="21"/>
                  </a:lnTo>
                  <a:lnTo>
                    <a:pt x="2" y="19"/>
                  </a:lnTo>
                  <a:lnTo>
                    <a:pt x="2" y="17"/>
                  </a:lnTo>
                  <a:lnTo>
                    <a:pt x="3" y="15"/>
                  </a:lnTo>
                  <a:lnTo>
                    <a:pt x="3" y="14"/>
                  </a:lnTo>
                  <a:lnTo>
                    <a:pt x="1" y="14"/>
                  </a:lnTo>
                  <a:lnTo>
                    <a:pt x="1" y="10"/>
                  </a:lnTo>
                  <a:lnTo>
                    <a:pt x="3" y="7"/>
                  </a:lnTo>
                  <a:lnTo>
                    <a:pt x="7" y="2"/>
                  </a:lnTo>
                  <a:lnTo>
                    <a:pt x="9" y="0"/>
                  </a:lnTo>
                  <a:lnTo>
                    <a:pt x="10" y="3"/>
                  </a:lnTo>
                  <a:lnTo>
                    <a:pt x="7" y="8"/>
                  </a:lnTo>
                  <a:lnTo>
                    <a:pt x="7" y="10"/>
                  </a:lnTo>
                  <a:lnTo>
                    <a:pt x="11" y="11"/>
                  </a:lnTo>
                  <a:lnTo>
                    <a:pt x="9" y="17"/>
                  </a:lnTo>
                  <a:lnTo>
                    <a:pt x="4"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8" name="Freeform 494">
              <a:extLst>
                <a:ext uri="{FF2B5EF4-FFF2-40B4-BE49-F238E27FC236}">
                  <a16:creationId xmlns="" xmlns:a16="http://schemas.microsoft.com/office/drawing/2014/main" id="{9861E51D-91C1-8190-906E-1B9B5060F323}"/>
                </a:ext>
              </a:extLst>
            </p:cNvPr>
            <p:cNvSpPr>
              <a:spLocks noChangeArrowheads="1"/>
            </p:cNvSpPr>
            <p:nvPr/>
          </p:nvSpPr>
          <p:spPr bwMode="auto">
            <a:xfrm>
              <a:off x="13743966" y="8055952"/>
              <a:ext cx="5493" cy="10990"/>
            </a:xfrm>
            <a:custGeom>
              <a:avLst/>
              <a:gdLst>
                <a:gd name="T0" fmla="*/ 2 w 5"/>
                <a:gd name="T1" fmla="*/ 6 h 7"/>
                <a:gd name="T2" fmla="*/ 1 w 5"/>
                <a:gd name="T3" fmla="*/ 6 h 7"/>
                <a:gd name="T4" fmla="*/ 1 w 5"/>
                <a:gd name="T5" fmla="*/ 6 h 7"/>
                <a:gd name="T6" fmla="*/ 0 w 5"/>
                <a:gd name="T7" fmla="*/ 3 h 7"/>
                <a:gd name="T8" fmla="*/ 1 w 5"/>
                <a:gd name="T9" fmla="*/ 1 h 7"/>
                <a:gd name="T10" fmla="*/ 3 w 5"/>
                <a:gd name="T11" fmla="*/ 0 h 7"/>
                <a:gd name="T12" fmla="*/ 4 w 5"/>
                <a:gd name="T13" fmla="*/ 0 h 7"/>
                <a:gd name="T14" fmla="*/ 3 w 5"/>
                <a:gd name="T15" fmla="*/ 6 h 7"/>
                <a:gd name="T16" fmla="*/ 2 w 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6"/>
                  </a:moveTo>
                  <a:lnTo>
                    <a:pt x="1" y="6"/>
                  </a:lnTo>
                  <a:lnTo>
                    <a:pt x="1" y="6"/>
                  </a:lnTo>
                  <a:lnTo>
                    <a:pt x="0" y="3"/>
                  </a:lnTo>
                  <a:lnTo>
                    <a:pt x="1" y="1"/>
                  </a:lnTo>
                  <a:lnTo>
                    <a:pt x="3" y="0"/>
                  </a:lnTo>
                  <a:lnTo>
                    <a:pt x="4" y="0"/>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9" name="Freeform 495">
              <a:extLst>
                <a:ext uri="{FF2B5EF4-FFF2-40B4-BE49-F238E27FC236}">
                  <a16:creationId xmlns="" xmlns:a16="http://schemas.microsoft.com/office/drawing/2014/main" id="{5E45D251-9955-D4B9-568A-A5F65DC660C8}"/>
                </a:ext>
              </a:extLst>
            </p:cNvPr>
            <p:cNvSpPr>
              <a:spLocks noChangeArrowheads="1"/>
            </p:cNvSpPr>
            <p:nvPr/>
          </p:nvSpPr>
          <p:spPr bwMode="auto">
            <a:xfrm>
              <a:off x="13815401" y="7891096"/>
              <a:ext cx="10990" cy="10990"/>
            </a:xfrm>
            <a:custGeom>
              <a:avLst/>
              <a:gdLst>
                <a:gd name="T0" fmla="*/ 6 w 8"/>
                <a:gd name="T1" fmla="*/ 6 h 7"/>
                <a:gd name="T2" fmla="*/ 4 w 8"/>
                <a:gd name="T3" fmla="*/ 6 h 7"/>
                <a:gd name="T4" fmla="*/ 1 w 8"/>
                <a:gd name="T5" fmla="*/ 4 h 7"/>
                <a:gd name="T6" fmla="*/ 0 w 8"/>
                <a:gd name="T7" fmla="*/ 2 h 7"/>
                <a:gd name="T8" fmla="*/ 2 w 8"/>
                <a:gd name="T9" fmla="*/ 0 h 7"/>
                <a:gd name="T10" fmla="*/ 4 w 8"/>
                <a:gd name="T11" fmla="*/ 1 h 7"/>
                <a:gd name="T12" fmla="*/ 6 w 8"/>
                <a:gd name="T13" fmla="*/ 4 h 7"/>
                <a:gd name="T14" fmla="*/ 7 w 8"/>
                <a:gd name="T15" fmla="*/ 5 h 7"/>
                <a:gd name="T16" fmla="*/ 6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6"/>
                  </a:moveTo>
                  <a:lnTo>
                    <a:pt x="4" y="6"/>
                  </a:lnTo>
                  <a:lnTo>
                    <a:pt x="1" y="4"/>
                  </a:lnTo>
                  <a:lnTo>
                    <a:pt x="0" y="2"/>
                  </a:lnTo>
                  <a:lnTo>
                    <a:pt x="2" y="0"/>
                  </a:lnTo>
                  <a:lnTo>
                    <a:pt x="4" y="1"/>
                  </a:lnTo>
                  <a:lnTo>
                    <a:pt x="6" y="4"/>
                  </a:lnTo>
                  <a:lnTo>
                    <a:pt x="7"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0" name="Freeform 496">
              <a:extLst>
                <a:ext uri="{FF2B5EF4-FFF2-40B4-BE49-F238E27FC236}">
                  <a16:creationId xmlns="" xmlns:a16="http://schemas.microsoft.com/office/drawing/2014/main" id="{FE2BEBB7-FACE-3EAC-FCD7-0B62801BA3A2}"/>
                </a:ext>
              </a:extLst>
            </p:cNvPr>
            <p:cNvSpPr>
              <a:spLocks noChangeArrowheads="1"/>
            </p:cNvSpPr>
            <p:nvPr/>
          </p:nvSpPr>
          <p:spPr bwMode="auto">
            <a:xfrm>
              <a:off x="13809908" y="7880106"/>
              <a:ext cx="5493" cy="10990"/>
            </a:xfrm>
            <a:custGeom>
              <a:avLst/>
              <a:gdLst>
                <a:gd name="T0" fmla="*/ 3 w 4"/>
                <a:gd name="T1" fmla="*/ 6 h 10"/>
                <a:gd name="T2" fmla="*/ 2 w 4"/>
                <a:gd name="T3" fmla="*/ 9 h 10"/>
                <a:gd name="T4" fmla="*/ 0 w 4"/>
                <a:gd name="T5" fmla="*/ 5 h 10"/>
                <a:gd name="T6" fmla="*/ 0 w 4"/>
                <a:gd name="T7" fmla="*/ 0 h 10"/>
                <a:gd name="T8" fmla="*/ 0 w 4"/>
                <a:gd name="T9" fmla="*/ 0 h 10"/>
                <a:gd name="T10" fmla="*/ 2 w 4"/>
                <a:gd name="T11" fmla="*/ 1 h 10"/>
                <a:gd name="T12" fmla="*/ 3 w 4"/>
                <a:gd name="T13" fmla="*/ 3 h 10"/>
                <a:gd name="T14" fmla="*/ 3 w 4"/>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6"/>
                  </a:moveTo>
                  <a:lnTo>
                    <a:pt x="2" y="9"/>
                  </a:lnTo>
                  <a:lnTo>
                    <a:pt x="0" y="5"/>
                  </a:lnTo>
                  <a:lnTo>
                    <a:pt x="0" y="0"/>
                  </a:lnTo>
                  <a:lnTo>
                    <a:pt x="0" y="0"/>
                  </a:lnTo>
                  <a:lnTo>
                    <a:pt x="2" y="1"/>
                  </a:lnTo>
                  <a:lnTo>
                    <a:pt x="3"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1" name="Freeform 498">
              <a:extLst>
                <a:ext uri="{FF2B5EF4-FFF2-40B4-BE49-F238E27FC236}">
                  <a16:creationId xmlns="" xmlns:a16="http://schemas.microsoft.com/office/drawing/2014/main" id="{BCC87AA4-5A63-07AE-E35A-411C334E64EE}"/>
                </a:ext>
              </a:extLst>
            </p:cNvPr>
            <p:cNvSpPr>
              <a:spLocks noChangeArrowheads="1"/>
            </p:cNvSpPr>
            <p:nvPr/>
          </p:nvSpPr>
          <p:spPr bwMode="auto">
            <a:xfrm>
              <a:off x="10963398" y="8001000"/>
              <a:ext cx="439615" cy="214311"/>
            </a:xfrm>
            <a:custGeom>
              <a:avLst/>
              <a:gdLst>
                <a:gd name="T0" fmla="*/ 40 w 352"/>
                <a:gd name="T1" fmla="*/ 143 h 171"/>
                <a:gd name="T2" fmla="*/ 81 w 352"/>
                <a:gd name="T3" fmla="*/ 138 h 171"/>
                <a:gd name="T4" fmla="*/ 63 w 352"/>
                <a:gd name="T5" fmla="*/ 142 h 171"/>
                <a:gd name="T6" fmla="*/ 57 w 352"/>
                <a:gd name="T7" fmla="*/ 131 h 171"/>
                <a:gd name="T8" fmla="*/ 58 w 352"/>
                <a:gd name="T9" fmla="*/ 138 h 171"/>
                <a:gd name="T10" fmla="*/ 351 w 352"/>
                <a:gd name="T11" fmla="*/ 51 h 171"/>
                <a:gd name="T12" fmla="*/ 322 w 352"/>
                <a:gd name="T13" fmla="*/ 63 h 171"/>
                <a:gd name="T14" fmla="*/ 290 w 352"/>
                <a:gd name="T15" fmla="*/ 82 h 171"/>
                <a:gd name="T16" fmla="*/ 257 w 352"/>
                <a:gd name="T17" fmla="*/ 96 h 171"/>
                <a:gd name="T18" fmla="*/ 236 w 352"/>
                <a:gd name="T19" fmla="*/ 107 h 171"/>
                <a:gd name="T20" fmla="*/ 224 w 352"/>
                <a:gd name="T21" fmla="*/ 120 h 171"/>
                <a:gd name="T22" fmla="*/ 205 w 352"/>
                <a:gd name="T23" fmla="*/ 124 h 171"/>
                <a:gd name="T24" fmla="*/ 184 w 352"/>
                <a:gd name="T25" fmla="*/ 119 h 171"/>
                <a:gd name="T26" fmla="*/ 177 w 352"/>
                <a:gd name="T27" fmla="*/ 124 h 171"/>
                <a:gd name="T28" fmla="*/ 152 w 352"/>
                <a:gd name="T29" fmla="*/ 136 h 171"/>
                <a:gd name="T30" fmla="*/ 149 w 352"/>
                <a:gd name="T31" fmla="*/ 154 h 171"/>
                <a:gd name="T32" fmla="*/ 135 w 352"/>
                <a:gd name="T33" fmla="*/ 160 h 171"/>
                <a:gd name="T34" fmla="*/ 109 w 352"/>
                <a:gd name="T35" fmla="*/ 163 h 171"/>
                <a:gd name="T36" fmla="*/ 93 w 352"/>
                <a:gd name="T37" fmla="*/ 169 h 171"/>
                <a:gd name="T38" fmla="*/ 80 w 352"/>
                <a:gd name="T39" fmla="*/ 164 h 171"/>
                <a:gd name="T40" fmla="*/ 73 w 352"/>
                <a:gd name="T41" fmla="*/ 155 h 171"/>
                <a:gd name="T42" fmla="*/ 59 w 352"/>
                <a:gd name="T43" fmla="*/ 159 h 171"/>
                <a:gd name="T44" fmla="*/ 41 w 352"/>
                <a:gd name="T45" fmla="*/ 155 h 171"/>
                <a:gd name="T46" fmla="*/ 23 w 352"/>
                <a:gd name="T47" fmla="*/ 156 h 171"/>
                <a:gd name="T48" fmla="*/ 2 w 352"/>
                <a:gd name="T49" fmla="*/ 151 h 171"/>
                <a:gd name="T50" fmla="*/ 8 w 352"/>
                <a:gd name="T51" fmla="*/ 141 h 171"/>
                <a:gd name="T52" fmla="*/ 24 w 352"/>
                <a:gd name="T53" fmla="*/ 129 h 171"/>
                <a:gd name="T54" fmla="*/ 44 w 352"/>
                <a:gd name="T55" fmla="*/ 139 h 171"/>
                <a:gd name="T56" fmla="*/ 56 w 352"/>
                <a:gd name="T57" fmla="*/ 127 h 171"/>
                <a:gd name="T58" fmla="*/ 76 w 352"/>
                <a:gd name="T59" fmla="*/ 129 h 171"/>
                <a:gd name="T60" fmla="*/ 87 w 352"/>
                <a:gd name="T61" fmla="*/ 127 h 171"/>
                <a:gd name="T62" fmla="*/ 96 w 352"/>
                <a:gd name="T63" fmla="*/ 120 h 171"/>
                <a:gd name="T64" fmla="*/ 101 w 352"/>
                <a:gd name="T65" fmla="*/ 114 h 171"/>
                <a:gd name="T66" fmla="*/ 125 w 352"/>
                <a:gd name="T67" fmla="*/ 104 h 171"/>
                <a:gd name="T68" fmla="*/ 108 w 352"/>
                <a:gd name="T69" fmla="*/ 101 h 171"/>
                <a:gd name="T70" fmla="*/ 94 w 352"/>
                <a:gd name="T71" fmla="*/ 93 h 171"/>
                <a:gd name="T72" fmla="*/ 84 w 352"/>
                <a:gd name="T73" fmla="*/ 83 h 171"/>
                <a:gd name="T74" fmla="*/ 78 w 352"/>
                <a:gd name="T75" fmla="*/ 73 h 171"/>
                <a:gd name="T76" fmla="*/ 72 w 352"/>
                <a:gd name="T77" fmla="*/ 83 h 171"/>
                <a:gd name="T78" fmla="*/ 57 w 352"/>
                <a:gd name="T79" fmla="*/ 88 h 171"/>
                <a:gd name="T80" fmla="*/ 39 w 352"/>
                <a:gd name="T81" fmla="*/ 78 h 171"/>
                <a:gd name="T82" fmla="*/ 43 w 352"/>
                <a:gd name="T83" fmla="*/ 61 h 171"/>
                <a:gd name="T84" fmla="*/ 57 w 352"/>
                <a:gd name="T85" fmla="*/ 50 h 171"/>
                <a:gd name="T86" fmla="*/ 55 w 352"/>
                <a:gd name="T87" fmla="*/ 43 h 171"/>
                <a:gd name="T88" fmla="*/ 62 w 352"/>
                <a:gd name="T89" fmla="*/ 25 h 171"/>
                <a:gd name="T90" fmla="*/ 83 w 352"/>
                <a:gd name="T91" fmla="*/ 19 h 171"/>
                <a:gd name="T92" fmla="*/ 115 w 352"/>
                <a:gd name="T93" fmla="*/ 30 h 171"/>
                <a:gd name="T94" fmla="*/ 135 w 352"/>
                <a:gd name="T95" fmla="*/ 23 h 171"/>
                <a:gd name="T96" fmla="*/ 157 w 352"/>
                <a:gd name="T97" fmla="*/ 2 h 171"/>
                <a:gd name="T98" fmla="*/ 196 w 352"/>
                <a:gd name="T99" fmla="*/ 18 h 171"/>
                <a:gd name="T100" fmla="*/ 232 w 352"/>
                <a:gd name="T101" fmla="*/ 14 h 171"/>
                <a:gd name="T102" fmla="*/ 262 w 352"/>
                <a:gd name="T103" fmla="*/ 15 h 171"/>
                <a:gd name="T104" fmla="*/ 296 w 352"/>
                <a:gd name="T105" fmla="*/ 17 h 171"/>
                <a:gd name="T106" fmla="*/ 317 w 352"/>
                <a:gd name="T107" fmla="*/ 21 h 171"/>
                <a:gd name="T108" fmla="*/ 337 w 352"/>
                <a:gd name="T109" fmla="*/ 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171">
                  <a:moveTo>
                    <a:pt x="47" y="145"/>
                  </a:moveTo>
                  <a:lnTo>
                    <a:pt x="47" y="144"/>
                  </a:lnTo>
                  <a:lnTo>
                    <a:pt x="46" y="144"/>
                  </a:lnTo>
                  <a:lnTo>
                    <a:pt x="43" y="143"/>
                  </a:lnTo>
                  <a:lnTo>
                    <a:pt x="40" y="143"/>
                  </a:lnTo>
                  <a:lnTo>
                    <a:pt x="40" y="143"/>
                  </a:lnTo>
                  <a:lnTo>
                    <a:pt x="40" y="143"/>
                  </a:lnTo>
                  <a:lnTo>
                    <a:pt x="41" y="145"/>
                  </a:lnTo>
                  <a:lnTo>
                    <a:pt x="42" y="146"/>
                  </a:lnTo>
                  <a:lnTo>
                    <a:pt x="44" y="146"/>
                  </a:lnTo>
                  <a:lnTo>
                    <a:pt x="47" y="145"/>
                  </a:lnTo>
                  <a:close/>
                  <a:moveTo>
                    <a:pt x="81" y="140"/>
                  </a:moveTo>
                  <a:lnTo>
                    <a:pt x="82" y="138"/>
                  </a:lnTo>
                  <a:lnTo>
                    <a:pt x="81" y="138"/>
                  </a:lnTo>
                  <a:lnTo>
                    <a:pt x="80" y="138"/>
                  </a:lnTo>
                  <a:lnTo>
                    <a:pt x="78" y="139"/>
                  </a:lnTo>
                  <a:lnTo>
                    <a:pt x="78" y="140"/>
                  </a:lnTo>
                  <a:lnTo>
                    <a:pt x="79" y="141"/>
                  </a:lnTo>
                  <a:lnTo>
                    <a:pt x="81" y="141"/>
                  </a:lnTo>
                  <a:lnTo>
                    <a:pt x="81" y="140"/>
                  </a:lnTo>
                  <a:close/>
                  <a:moveTo>
                    <a:pt x="63" y="142"/>
                  </a:moveTo>
                  <a:lnTo>
                    <a:pt x="63" y="141"/>
                  </a:lnTo>
                  <a:lnTo>
                    <a:pt x="62" y="138"/>
                  </a:lnTo>
                  <a:lnTo>
                    <a:pt x="63" y="136"/>
                  </a:lnTo>
                  <a:lnTo>
                    <a:pt x="60" y="135"/>
                  </a:lnTo>
                  <a:lnTo>
                    <a:pt x="59" y="134"/>
                  </a:lnTo>
                  <a:lnTo>
                    <a:pt x="57" y="132"/>
                  </a:lnTo>
                  <a:lnTo>
                    <a:pt x="57" y="131"/>
                  </a:lnTo>
                  <a:lnTo>
                    <a:pt x="56" y="132"/>
                  </a:lnTo>
                  <a:lnTo>
                    <a:pt x="55" y="134"/>
                  </a:lnTo>
                  <a:lnTo>
                    <a:pt x="56" y="136"/>
                  </a:lnTo>
                  <a:lnTo>
                    <a:pt x="57" y="137"/>
                  </a:lnTo>
                  <a:lnTo>
                    <a:pt x="58" y="138"/>
                  </a:lnTo>
                  <a:lnTo>
                    <a:pt x="58" y="138"/>
                  </a:lnTo>
                  <a:lnTo>
                    <a:pt x="58" y="138"/>
                  </a:lnTo>
                  <a:lnTo>
                    <a:pt x="57" y="142"/>
                  </a:lnTo>
                  <a:lnTo>
                    <a:pt x="59" y="143"/>
                  </a:lnTo>
                  <a:lnTo>
                    <a:pt x="62" y="143"/>
                  </a:lnTo>
                  <a:lnTo>
                    <a:pt x="63" y="142"/>
                  </a:lnTo>
                  <a:close/>
                  <a:moveTo>
                    <a:pt x="350" y="45"/>
                  </a:moveTo>
                  <a:lnTo>
                    <a:pt x="350" y="48"/>
                  </a:lnTo>
                  <a:lnTo>
                    <a:pt x="351" y="51"/>
                  </a:lnTo>
                  <a:lnTo>
                    <a:pt x="350" y="51"/>
                  </a:lnTo>
                  <a:lnTo>
                    <a:pt x="350" y="52"/>
                  </a:lnTo>
                  <a:lnTo>
                    <a:pt x="340" y="53"/>
                  </a:lnTo>
                  <a:lnTo>
                    <a:pt x="338" y="54"/>
                  </a:lnTo>
                  <a:lnTo>
                    <a:pt x="336" y="58"/>
                  </a:lnTo>
                  <a:lnTo>
                    <a:pt x="327" y="61"/>
                  </a:lnTo>
                  <a:lnTo>
                    <a:pt x="322" y="63"/>
                  </a:lnTo>
                  <a:lnTo>
                    <a:pt x="320" y="63"/>
                  </a:lnTo>
                  <a:lnTo>
                    <a:pt x="316" y="66"/>
                  </a:lnTo>
                  <a:lnTo>
                    <a:pt x="303" y="72"/>
                  </a:lnTo>
                  <a:lnTo>
                    <a:pt x="296" y="77"/>
                  </a:lnTo>
                  <a:lnTo>
                    <a:pt x="293" y="78"/>
                  </a:lnTo>
                  <a:lnTo>
                    <a:pt x="291" y="80"/>
                  </a:lnTo>
                  <a:lnTo>
                    <a:pt x="290" y="82"/>
                  </a:lnTo>
                  <a:lnTo>
                    <a:pt x="290" y="84"/>
                  </a:lnTo>
                  <a:lnTo>
                    <a:pt x="283" y="93"/>
                  </a:lnTo>
                  <a:lnTo>
                    <a:pt x="278" y="94"/>
                  </a:lnTo>
                  <a:lnTo>
                    <a:pt x="273" y="94"/>
                  </a:lnTo>
                  <a:lnTo>
                    <a:pt x="270" y="95"/>
                  </a:lnTo>
                  <a:lnTo>
                    <a:pt x="266" y="96"/>
                  </a:lnTo>
                  <a:lnTo>
                    <a:pt x="257" y="96"/>
                  </a:lnTo>
                  <a:lnTo>
                    <a:pt x="253" y="96"/>
                  </a:lnTo>
                  <a:lnTo>
                    <a:pt x="247" y="94"/>
                  </a:lnTo>
                  <a:lnTo>
                    <a:pt x="245" y="95"/>
                  </a:lnTo>
                  <a:lnTo>
                    <a:pt x="242" y="97"/>
                  </a:lnTo>
                  <a:lnTo>
                    <a:pt x="238" y="104"/>
                  </a:lnTo>
                  <a:lnTo>
                    <a:pt x="237" y="106"/>
                  </a:lnTo>
                  <a:lnTo>
                    <a:pt x="236" y="107"/>
                  </a:lnTo>
                  <a:lnTo>
                    <a:pt x="235" y="110"/>
                  </a:lnTo>
                  <a:lnTo>
                    <a:pt x="234" y="114"/>
                  </a:lnTo>
                  <a:lnTo>
                    <a:pt x="232" y="117"/>
                  </a:lnTo>
                  <a:lnTo>
                    <a:pt x="231" y="119"/>
                  </a:lnTo>
                  <a:lnTo>
                    <a:pt x="228" y="121"/>
                  </a:lnTo>
                  <a:lnTo>
                    <a:pt x="226" y="123"/>
                  </a:lnTo>
                  <a:lnTo>
                    <a:pt x="224" y="120"/>
                  </a:lnTo>
                  <a:lnTo>
                    <a:pt x="222" y="121"/>
                  </a:lnTo>
                  <a:lnTo>
                    <a:pt x="221" y="122"/>
                  </a:lnTo>
                  <a:lnTo>
                    <a:pt x="217" y="122"/>
                  </a:lnTo>
                  <a:lnTo>
                    <a:pt x="216" y="123"/>
                  </a:lnTo>
                  <a:lnTo>
                    <a:pt x="211" y="125"/>
                  </a:lnTo>
                  <a:lnTo>
                    <a:pt x="205" y="125"/>
                  </a:lnTo>
                  <a:lnTo>
                    <a:pt x="205" y="124"/>
                  </a:lnTo>
                  <a:lnTo>
                    <a:pt x="204" y="117"/>
                  </a:lnTo>
                  <a:lnTo>
                    <a:pt x="202" y="113"/>
                  </a:lnTo>
                  <a:lnTo>
                    <a:pt x="202" y="112"/>
                  </a:lnTo>
                  <a:lnTo>
                    <a:pt x="200" y="112"/>
                  </a:lnTo>
                  <a:lnTo>
                    <a:pt x="191" y="118"/>
                  </a:lnTo>
                  <a:lnTo>
                    <a:pt x="187" y="119"/>
                  </a:lnTo>
                  <a:lnTo>
                    <a:pt x="184" y="119"/>
                  </a:lnTo>
                  <a:lnTo>
                    <a:pt x="180" y="117"/>
                  </a:lnTo>
                  <a:lnTo>
                    <a:pt x="178" y="118"/>
                  </a:lnTo>
                  <a:lnTo>
                    <a:pt x="178" y="119"/>
                  </a:lnTo>
                  <a:lnTo>
                    <a:pt x="177" y="120"/>
                  </a:lnTo>
                  <a:lnTo>
                    <a:pt x="178" y="123"/>
                  </a:lnTo>
                  <a:lnTo>
                    <a:pt x="178" y="124"/>
                  </a:lnTo>
                  <a:lnTo>
                    <a:pt x="177" y="124"/>
                  </a:lnTo>
                  <a:lnTo>
                    <a:pt x="174" y="125"/>
                  </a:lnTo>
                  <a:lnTo>
                    <a:pt x="172" y="126"/>
                  </a:lnTo>
                  <a:lnTo>
                    <a:pt x="165" y="132"/>
                  </a:lnTo>
                  <a:lnTo>
                    <a:pt x="159" y="134"/>
                  </a:lnTo>
                  <a:lnTo>
                    <a:pt x="154" y="135"/>
                  </a:lnTo>
                  <a:lnTo>
                    <a:pt x="153" y="135"/>
                  </a:lnTo>
                  <a:lnTo>
                    <a:pt x="152" y="136"/>
                  </a:lnTo>
                  <a:lnTo>
                    <a:pt x="150" y="138"/>
                  </a:lnTo>
                  <a:lnTo>
                    <a:pt x="148" y="143"/>
                  </a:lnTo>
                  <a:lnTo>
                    <a:pt x="147" y="145"/>
                  </a:lnTo>
                  <a:lnTo>
                    <a:pt x="147" y="146"/>
                  </a:lnTo>
                  <a:lnTo>
                    <a:pt x="147" y="148"/>
                  </a:lnTo>
                  <a:lnTo>
                    <a:pt x="148" y="149"/>
                  </a:lnTo>
                  <a:lnTo>
                    <a:pt x="149" y="154"/>
                  </a:lnTo>
                  <a:lnTo>
                    <a:pt x="149" y="155"/>
                  </a:lnTo>
                  <a:lnTo>
                    <a:pt x="148" y="157"/>
                  </a:lnTo>
                  <a:lnTo>
                    <a:pt x="146" y="159"/>
                  </a:lnTo>
                  <a:lnTo>
                    <a:pt x="143" y="160"/>
                  </a:lnTo>
                  <a:lnTo>
                    <a:pt x="140" y="160"/>
                  </a:lnTo>
                  <a:lnTo>
                    <a:pt x="139" y="160"/>
                  </a:lnTo>
                  <a:lnTo>
                    <a:pt x="135" y="160"/>
                  </a:lnTo>
                  <a:lnTo>
                    <a:pt x="133" y="160"/>
                  </a:lnTo>
                  <a:lnTo>
                    <a:pt x="131" y="162"/>
                  </a:lnTo>
                  <a:lnTo>
                    <a:pt x="128" y="164"/>
                  </a:lnTo>
                  <a:lnTo>
                    <a:pt x="123" y="164"/>
                  </a:lnTo>
                  <a:lnTo>
                    <a:pt x="119" y="164"/>
                  </a:lnTo>
                  <a:lnTo>
                    <a:pt x="116" y="164"/>
                  </a:lnTo>
                  <a:lnTo>
                    <a:pt x="109" y="163"/>
                  </a:lnTo>
                  <a:lnTo>
                    <a:pt x="106" y="164"/>
                  </a:lnTo>
                  <a:lnTo>
                    <a:pt x="104" y="164"/>
                  </a:lnTo>
                  <a:lnTo>
                    <a:pt x="100" y="165"/>
                  </a:lnTo>
                  <a:lnTo>
                    <a:pt x="97" y="168"/>
                  </a:lnTo>
                  <a:lnTo>
                    <a:pt x="96" y="170"/>
                  </a:lnTo>
                  <a:lnTo>
                    <a:pt x="96" y="170"/>
                  </a:lnTo>
                  <a:lnTo>
                    <a:pt x="93" y="169"/>
                  </a:lnTo>
                  <a:lnTo>
                    <a:pt x="91" y="166"/>
                  </a:lnTo>
                  <a:lnTo>
                    <a:pt x="90" y="165"/>
                  </a:lnTo>
                  <a:lnTo>
                    <a:pt x="88" y="165"/>
                  </a:lnTo>
                  <a:lnTo>
                    <a:pt x="82" y="168"/>
                  </a:lnTo>
                  <a:lnTo>
                    <a:pt x="81" y="168"/>
                  </a:lnTo>
                  <a:lnTo>
                    <a:pt x="79" y="166"/>
                  </a:lnTo>
                  <a:lnTo>
                    <a:pt x="80" y="164"/>
                  </a:lnTo>
                  <a:lnTo>
                    <a:pt x="80" y="162"/>
                  </a:lnTo>
                  <a:lnTo>
                    <a:pt x="78" y="160"/>
                  </a:lnTo>
                  <a:lnTo>
                    <a:pt x="74" y="160"/>
                  </a:lnTo>
                  <a:lnTo>
                    <a:pt x="73" y="159"/>
                  </a:lnTo>
                  <a:lnTo>
                    <a:pt x="73" y="158"/>
                  </a:lnTo>
                  <a:lnTo>
                    <a:pt x="73" y="156"/>
                  </a:lnTo>
                  <a:lnTo>
                    <a:pt x="73" y="155"/>
                  </a:lnTo>
                  <a:lnTo>
                    <a:pt x="72" y="154"/>
                  </a:lnTo>
                  <a:lnTo>
                    <a:pt x="70" y="154"/>
                  </a:lnTo>
                  <a:lnTo>
                    <a:pt x="67" y="156"/>
                  </a:lnTo>
                  <a:lnTo>
                    <a:pt x="65" y="157"/>
                  </a:lnTo>
                  <a:lnTo>
                    <a:pt x="63" y="158"/>
                  </a:lnTo>
                  <a:lnTo>
                    <a:pt x="60" y="158"/>
                  </a:lnTo>
                  <a:lnTo>
                    <a:pt x="59" y="159"/>
                  </a:lnTo>
                  <a:lnTo>
                    <a:pt x="57" y="162"/>
                  </a:lnTo>
                  <a:lnTo>
                    <a:pt x="50" y="163"/>
                  </a:lnTo>
                  <a:lnTo>
                    <a:pt x="48" y="162"/>
                  </a:lnTo>
                  <a:lnTo>
                    <a:pt x="46" y="160"/>
                  </a:lnTo>
                  <a:lnTo>
                    <a:pt x="44" y="156"/>
                  </a:lnTo>
                  <a:lnTo>
                    <a:pt x="43" y="155"/>
                  </a:lnTo>
                  <a:lnTo>
                    <a:pt x="41" y="155"/>
                  </a:lnTo>
                  <a:lnTo>
                    <a:pt x="37" y="155"/>
                  </a:lnTo>
                  <a:lnTo>
                    <a:pt x="32" y="157"/>
                  </a:lnTo>
                  <a:lnTo>
                    <a:pt x="31" y="156"/>
                  </a:lnTo>
                  <a:lnTo>
                    <a:pt x="30" y="155"/>
                  </a:lnTo>
                  <a:lnTo>
                    <a:pt x="29" y="156"/>
                  </a:lnTo>
                  <a:lnTo>
                    <a:pt x="28" y="156"/>
                  </a:lnTo>
                  <a:lnTo>
                    <a:pt x="23" y="156"/>
                  </a:lnTo>
                  <a:lnTo>
                    <a:pt x="18" y="156"/>
                  </a:lnTo>
                  <a:lnTo>
                    <a:pt x="14" y="156"/>
                  </a:lnTo>
                  <a:lnTo>
                    <a:pt x="12" y="156"/>
                  </a:lnTo>
                  <a:lnTo>
                    <a:pt x="7" y="157"/>
                  </a:lnTo>
                  <a:lnTo>
                    <a:pt x="5" y="157"/>
                  </a:lnTo>
                  <a:lnTo>
                    <a:pt x="2" y="158"/>
                  </a:lnTo>
                  <a:lnTo>
                    <a:pt x="2" y="151"/>
                  </a:lnTo>
                  <a:lnTo>
                    <a:pt x="0" y="148"/>
                  </a:lnTo>
                  <a:lnTo>
                    <a:pt x="0" y="145"/>
                  </a:lnTo>
                  <a:lnTo>
                    <a:pt x="2" y="141"/>
                  </a:lnTo>
                  <a:lnTo>
                    <a:pt x="2" y="139"/>
                  </a:lnTo>
                  <a:lnTo>
                    <a:pt x="4" y="140"/>
                  </a:lnTo>
                  <a:lnTo>
                    <a:pt x="7" y="141"/>
                  </a:lnTo>
                  <a:lnTo>
                    <a:pt x="8" y="141"/>
                  </a:lnTo>
                  <a:lnTo>
                    <a:pt x="9" y="140"/>
                  </a:lnTo>
                  <a:lnTo>
                    <a:pt x="8" y="138"/>
                  </a:lnTo>
                  <a:lnTo>
                    <a:pt x="8" y="137"/>
                  </a:lnTo>
                  <a:lnTo>
                    <a:pt x="9" y="135"/>
                  </a:lnTo>
                  <a:lnTo>
                    <a:pt x="10" y="134"/>
                  </a:lnTo>
                  <a:lnTo>
                    <a:pt x="17" y="131"/>
                  </a:lnTo>
                  <a:lnTo>
                    <a:pt x="24" y="129"/>
                  </a:lnTo>
                  <a:lnTo>
                    <a:pt x="27" y="130"/>
                  </a:lnTo>
                  <a:lnTo>
                    <a:pt x="33" y="134"/>
                  </a:lnTo>
                  <a:lnTo>
                    <a:pt x="37" y="135"/>
                  </a:lnTo>
                  <a:lnTo>
                    <a:pt x="39" y="136"/>
                  </a:lnTo>
                  <a:lnTo>
                    <a:pt x="41" y="140"/>
                  </a:lnTo>
                  <a:lnTo>
                    <a:pt x="42" y="140"/>
                  </a:lnTo>
                  <a:lnTo>
                    <a:pt x="44" y="139"/>
                  </a:lnTo>
                  <a:lnTo>
                    <a:pt x="44" y="138"/>
                  </a:lnTo>
                  <a:lnTo>
                    <a:pt x="45" y="134"/>
                  </a:lnTo>
                  <a:lnTo>
                    <a:pt x="48" y="132"/>
                  </a:lnTo>
                  <a:lnTo>
                    <a:pt x="55" y="130"/>
                  </a:lnTo>
                  <a:lnTo>
                    <a:pt x="55" y="129"/>
                  </a:lnTo>
                  <a:lnTo>
                    <a:pt x="55" y="128"/>
                  </a:lnTo>
                  <a:lnTo>
                    <a:pt x="56" y="127"/>
                  </a:lnTo>
                  <a:lnTo>
                    <a:pt x="59" y="126"/>
                  </a:lnTo>
                  <a:lnTo>
                    <a:pt x="66" y="125"/>
                  </a:lnTo>
                  <a:lnTo>
                    <a:pt x="68" y="126"/>
                  </a:lnTo>
                  <a:lnTo>
                    <a:pt x="71" y="127"/>
                  </a:lnTo>
                  <a:lnTo>
                    <a:pt x="73" y="129"/>
                  </a:lnTo>
                  <a:lnTo>
                    <a:pt x="75" y="129"/>
                  </a:lnTo>
                  <a:lnTo>
                    <a:pt x="76" y="129"/>
                  </a:lnTo>
                  <a:lnTo>
                    <a:pt x="77" y="129"/>
                  </a:lnTo>
                  <a:lnTo>
                    <a:pt x="78" y="130"/>
                  </a:lnTo>
                  <a:lnTo>
                    <a:pt x="79" y="132"/>
                  </a:lnTo>
                  <a:lnTo>
                    <a:pt x="81" y="130"/>
                  </a:lnTo>
                  <a:lnTo>
                    <a:pt x="83" y="128"/>
                  </a:lnTo>
                  <a:lnTo>
                    <a:pt x="85" y="128"/>
                  </a:lnTo>
                  <a:lnTo>
                    <a:pt x="87" y="127"/>
                  </a:lnTo>
                  <a:lnTo>
                    <a:pt x="87" y="125"/>
                  </a:lnTo>
                  <a:lnTo>
                    <a:pt x="89" y="124"/>
                  </a:lnTo>
                  <a:lnTo>
                    <a:pt x="92" y="119"/>
                  </a:lnTo>
                  <a:lnTo>
                    <a:pt x="95" y="119"/>
                  </a:lnTo>
                  <a:lnTo>
                    <a:pt x="96" y="119"/>
                  </a:lnTo>
                  <a:lnTo>
                    <a:pt x="96" y="119"/>
                  </a:lnTo>
                  <a:lnTo>
                    <a:pt x="96" y="120"/>
                  </a:lnTo>
                  <a:lnTo>
                    <a:pt x="100" y="121"/>
                  </a:lnTo>
                  <a:lnTo>
                    <a:pt x="101" y="120"/>
                  </a:lnTo>
                  <a:lnTo>
                    <a:pt x="101" y="118"/>
                  </a:lnTo>
                  <a:lnTo>
                    <a:pt x="100" y="117"/>
                  </a:lnTo>
                  <a:lnTo>
                    <a:pt x="100" y="115"/>
                  </a:lnTo>
                  <a:lnTo>
                    <a:pt x="100" y="114"/>
                  </a:lnTo>
                  <a:lnTo>
                    <a:pt x="101" y="114"/>
                  </a:lnTo>
                  <a:lnTo>
                    <a:pt x="106" y="116"/>
                  </a:lnTo>
                  <a:lnTo>
                    <a:pt x="107" y="116"/>
                  </a:lnTo>
                  <a:lnTo>
                    <a:pt x="110" y="114"/>
                  </a:lnTo>
                  <a:lnTo>
                    <a:pt x="112" y="112"/>
                  </a:lnTo>
                  <a:lnTo>
                    <a:pt x="113" y="111"/>
                  </a:lnTo>
                  <a:lnTo>
                    <a:pt x="123" y="105"/>
                  </a:lnTo>
                  <a:lnTo>
                    <a:pt x="125" y="104"/>
                  </a:lnTo>
                  <a:lnTo>
                    <a:pt x="124" y="103"/>
                  </a:lnTo>
                  <a:lnTo>
                    <a:pt x="120" y="102"/>
                  </a:lnTo>
                  <a:lnTo>
                    <a:pt x="118" y="102"/>
                  </a:lnTo>
                  <a:lnTo>
                    <a:pt x="116" y="102"/>
                  </a:lnTo>
                  <a:lnTo>
                    <a:pt x="115" y="102"/>
                  </a:lnTo>
                  <a:lnTo>
                    <a:pt x="109" y="102"/>
                  </a:lnTo>
                  <a:lnTo>
                    <a:pt x="108" y="101"/>
                  </a:lnTo>
                  <a:lnTo>
                    <a:pt x="104" y="97"/>
                  </a:lnTo>
                  <a:lnTo>
                    <a:pt x="102" y="95"/>
                  </a:lnTo>
                  <a:lnTo>
                    <a:pt x="100" y="94"/>
                  </a:lnTo>
                  <a:lnTo>
                    <a:pt x="98" y="94"/>
                  </a:lnTo>
                  <a:lnTo>
                    <a:pt x="95" y="96"/>
                  </a:lnTo>
                  <a:lnTo>
                    <a:pt x="94" y="95"/>
                  </a:lnTo>
                  <a:lnTo>
                    <a:pt x="94" y="93"/>
                  </a:lnTo>
                  <a:lnTo>
                    <a:pt x="94" y="91"/>
                  </a:lnTo>
                  <a:lnTo>
                    <a:pt x="94" y="89"/>
                  </a:lnTo>
                  <a:lnTo>
                    <a:pt x="92" y="88"/>
                  </a:lnTo>
                  <a:lnTo>
                    <a:pt x="90" y="89"/>
                  </a:lnTo>
                  <a:lnTo>
                    <a:pt x="87" y="88"/>
                  </a:lnTo>
                  <a:lnTo>
                    <a:pt x="84" y="88"/>
                  </a:lnTo>
                  <a:lnTo>
                    <a:pt x="84" y="83"/>
                  </a:lnTo>
                  <a:lnTo>
                    <a:pt x="83" y="81"/>
                  </a:lnTo>
                  <a:lnTo>
                    <a:pt x="82" y="78"/>
                  </a:lnTo>
                  <a:lnTo>
                    <a:pt x="81" y="78"/>
                  </a:lnTo>
                  <a:lnTo>
                    <a:pt x="79" y="77"/>
                  </a:lnTo>
                  <a:lnTo>
                    <a:pt x="79" y="74"/>
                  </a:lnTo>
                  <a:lnTo>
                    <a:pt x="78" y="74"/>
                  </a:lnTo>
                  <a:lnTo>
                    <a:pt x="78" y="73"/>
                  </a:lnTo>
                  <a:lnTo>
                    <a:pt x="77" y="74"/>
                  </a:lnTo>
                  <a:lnTo>
                    <a:pt x="76" y="75"/>
                  </a:lnTo>
                  <a:lnTo>
                    <a:pt x="76" y="78"/>
                  </a:lnTo>
                  <a:lnTo>
                    <a:pt x="76" y="80"/>
                  </a:lnTo>
                  <a:lnTo>
                    <a:pt x="75" y="82"/>
                  </a:lnTo>
                  <a:lnTo>
                    <a:pt x="74" y="83"/>
                  </a:lnTo>
                  <a:lnTo>
                    <a:pt x="72" y="83"/>
                  </a:lnTo>
                  <a:lnTo>
                    <a:pt x="70" y="82"/>
                  </a:lnTo>
                  <a:lnTo>
                    <a:pt x="70" y="90"/>
                  </a:lnTo>
                  <a:lnTo>
                    <a:pt x="69" y="91"/>
                  </a:lnTo>
                  <a:lnTo>
                    <a:pt x="66" y="90"/>
                  </a:lnTo>
                  <a:lnTo>
                    <a:pt x="63" y="90"/>
                  </a:lnTo>
                  <a:lnTo>
                    <a:pt x="60" y="90"/>
                  </a:lnTo>
                  <a:lnTo>
                    <a:pt x="57" y="88"/>
                  </a:lnTo>
                  <a:lnTo>
                    <a:pt x="55" y="88"/>
                  </a:lnTo>
                  <a:lnTo>
                    <a:pt x="52" y="86"/>
                  </a:lnTo>
                  <a:lnTo>
                    <a:pt x="49" y="85"/>
                  </a:lnTo>
                  <a:lnTo>
                    <a:pt x="48" y="79"/>
                  </a:lnTo>
                  <a:lnTo>
                    <a:pt x="46" y="77"/>
                  </a:lnTo>
                  <a:lnTo>
                    <a:pt x="45" y="77"/>
                  </a:lnTo>
                  <a:lnTo>
                    <a:pt x="39" y="78"/>
                  </a:lnTo>
                  <a:lnTo>
                    <a:pt x="38" y="77"/>
                  </a:lnTo>
                  <a:lnTo>
                    <a:pt x="33" y="75"/>
                  </a:lnTo>
                  <a:lnTo>
                    <a:pt x="31" y="74"/>
                  </a:lnTo>
                  <a:lnTo>
                    <a:pt x="31" y="73"/>
                  </a:lnTo>
                  <a:lnTo>
                    <a:pt x="31" y="72"/>
                  </a:lnTo>
                  <a:lnTo>
                    <a:pt x="39" y="66"/>
                  </a:lnTo>
                  <a:lnTo>
                    <a:pt x="43" y="61"/>
                  </a:lnTo>
                  <a:lnTo>
                    <a:pt x="44" y="59"/>
                  </a:lnTo>
                  <a:lnTo>
                    <a:pt x="48" y="58"/>
                  </a:lnTo>
                  <a:lnTo>
                    <a:pt x="50" y="57"/>
                  </a:lnTo>
                  <a:lnTo>
                    <a:pt x="51" y="53"/>
                  </a:lnTo>
                  <a:lnTo>
                    <a:pt x="52" y="52"/>
                  </a:lnTo>
                  <a:lnTo>
                    <a:pt x="54" y="52"/>
                  </a:lnTo>
                  <a:lnTo>
                    <a:pt x="57" y="50"/>
                  </a:lnTo>
                  <a:lnTo>
                    <a:pt x="63" y="47"/>
                  </a:lnTo>
                  <a:lnTo>
                    <a:pt x="64" y="45"/>
                  </a:lnTo>
                  <a:lnTo>
                    <a:pt x="63" y="45"/>
                  </a:lnTo>
                  <a:lnTo>
                    <a:pt x="60" y="43"/>
                  </a:lnTo>
                  <a:lnTo>
                    <a:pt x="57" y="41"/>
                  </a:lnTo>
                  <a:lnTo>
                    <a:pt x="56" y="43"/>
                  </a:lnTo>
                  <a:lnTo>
                    <a:pt x="55" y="43"/>
                  </a:lnTo>
                  <a:lnTo>
                    <a:pt x="53" y="41"/>
                  </a:lnTo>
                  <a:lnTo>
                    <a:pt x="53" y="39"/>
                  </a:lnTo>
                  <a:lnTo>
                    <a:pt x="55" y="36"/>
                  </a:lnTo>
                  <a:lnTo>
                    <a:pt x="57" y="34"/>
                  </a:lnTo>
                  <a:lnTo>
                    <a:pt x="57" y="31"/>
                  </a:lnTo>
                  <a:lnTo>
                    <a:pt x="59" y="28"/>
                  </a:lnTo>
                  <a:lnTo>
                    <a:pt x="62" y="25"/>
                  </a:lnTo>
                  <a:lnTo>
                    <a:pt x="65" y="22"/>
                  </a:lnTo>
                  <a:lnTo>
                    <a:pt x="70" y="20"/>
                  </a:lnTo>
                  <a:lnTo>
                    <a:pt x="73" y="21"/>
                  </a:lnTo>
                  <a:lnTo>
                    <a:pt x="76" y="20"/>
                  </a:lnTo>
                  <a:lnTo>
                    <a:pt x="80" y="19"/>
                  </a:lnTo>
                  <a:lnTo>
                    <a:pt x="81" y="19"/>
                  </a:lnTo>
                  <a:lnTo>
                    <a:pt x="83" y="19"/>
                  </a:lnTo>
                  <a:lnTo>
                    <a:pt x="94" y="21"/>
                  </a:lnTo>
                  <a:lnTo>
                    <a:pt x="97" y="21"/>
                  </a:lnTo>
                  <a:lnTo>
                    <a:pt x="106" y="25"/>
                  </a:lnTo>
                  <a:lnTo>
                    <a:pt x="109" y="25"/>
                  </a:lnTo>
                  <a:lnTo>
                    <a:pt x="112" y="27"/>
                  </a:lnTo>
                  <a:lnTo>
                    <a:pt x="114" y="28"/>
                  </a:lnTo>
                  <a:lnTo>
                    <a:pt x="115" y="30"/>
                  </a:lnTo>
                  <a:lnTo>
                    <a:pt x="126" y="31"/>
                  </a:lnTo>
                  <a:lnTo>
                    <a:pt x="129" y="32"/>
                  </a:lnTo>
                  <a:lnTo>
                    <a:pt x="130" y="34"/>
                  </a:lnTo>
                  <a:lnTo>
                    <a:pt x="133" y="36"/>
                  </a:lnTo>
                  <a:lnTo>
                    <a:pt x="136" y="36"/>
                  </a:lnTo>
                  <a:lnTo>
                    <a:pt x="134" y="28"/>
                  </a:lnTo>
                  <a:lnTo>
                    <a:pt x="135" y="23"/>
                  </a:lnTo>
                  <a:lnTo>
                    <a:pt x="138" y="11"/>
                  </a:lnTo>
                  <a:lnTo>
                    <a:pt x="139" y="9"/>
                  </a:lnTo>
                  <a:lnTo>
                    <a:pt x="143" y="7"/>
                  </a:lnTo>
                  <a:lnTo>
                    <a:pt x="148" y="5"/>
                  </a:lnTo>
                  <a:lnTo>
                    <a:pt x="150" y="2"/>
                  </a:lnTo>
                  <a:lnTo>
                    <a:pt x="154" y="3"/>
                  </a:lnTo>
                  <a:lnTo>
                    <a:pt x="157" y="2"/>
                  </a:lnTo>
                  <a:lnTo>
                    <a:pt x="158" y="2"/>
                  </a:lnTo>
                  <a:lnTo>
                    <a:pt x="159" y="0"/>
                  </a:lnTo>
                  <a:lnTo>
                    <a:pt x="164" y="3"/>
                  </a:lnTo>
                  <a:lnTo>
                    <a:pt x="172" y="8"/>
                  </a:lnTo>
                  <a:lnTo>
                    <a:pt x="178" y="12"/>
                  </a:lnTo>
                  <a:lnTo>
                    <a:pt x="185" y="15"/>
                  </a:lnTo>
                  <a:lnTo>
                    <a:pt x="196" y="18"/>
                  </a:lnTo>
                  <a:lnTo>
                    <a:pt x="204" y="19"/>
                  </a:lnTo>
                  <a:lnTo>
                    <a:pt x="205" y="18"/>
                  </a:lnTo>
                  <a:lnTo>
                    <a:pt x="209" y="14"/>
                  </a:lnTo>
                  <a:lnTo>
                    <a:pt x="211" y="13"/>
                  </a:lnTo>
                  <a:lnTo>
                    <a:pt x="213" y="14"/>
                  </a:lnTo>
                  <a:lnTo>
                    <a:pt x="222" y="14"/>
                  </a:lnTo>
                  <a:lnTo>
                    <a:pt x="232" y="14"/>
                  </a:lnTo>
                  <a:lnTo>
                    <a:pt x="236" y="14"/>
                  </a:lnTo>
                  <a:lnTo>
                    <a:pt x="246" y="12"/>
                  </a:lnTo>
                  <a:lnTo>
                    <a:pt x="247" y="12"/>
                  </a:lnTo>
                  <a:lnTo>
                    <a:pt x="249" y="12"/>
                  </a:lnTo>
                  <a:lnTo>
                    <a:pt x="255" y="14"/>
                  </a:lnTo>
                  <a:lnTo>
                    <a:pt x="259" y="15"/>
                  </a:lnTo>
                  <a:lnTo>
                    <a:pt x="262" y="15"/>
                  </a:lnTo>
                  <a:lnTo>
                    <a:pt x="264" y="15"/>
                  </a:lnTo>
                  <a:lnTo>
                    <a:pt x="267" y="15"/>
                  </a:lnTo>
                  <a:lnTo>
                    <a:pt x="273" y="15"/>
                  </a:lnTo>
                  <a:lnTo>
                    <a:pt x="280" y="17"/>
                  </a:lnTo>
                  <a:lnTo>
                    <a:pt x="289" y="17"/>
                  </a:lnTo>
                  <a:lnTo>
                    <a:pt x="292" y="16"/>
                  </a:lnTo>
                  <a:lnTo>
                    <a:pt x="296" y="17"/>
                  </a:lnTo>
                  <a:lnTo>
                    <a:pt x="300" y="18"/>
                  </a:lnTo>
                  <a:lnTo>
                    <a:pt x="304" y="20"/>
                  </a:lnTo>
                  <a:lnTo>
                    <a:pt x="308" y="20"/>
                  </a:lnTo>
                  <a:lnTo>
                    <a:pt x="309" y="21"/>
                  </a:lnTo>
                  <a:lnTo>
                    <a:pt x="313" y="21"/>
                  </a:lnTo>
                  <a:lnTo>
                    <a:pt x="315" y="20"/>
                  </a:lnTo>
                  <a:lnTo>
                    <a:pt x="317" y="21"/>
                  </a:lnTo>
                  <a:lnTo>
                    <a:pt x="318" y="25"/>
                  </a:lnTo>
                  <a:lnTo>
                    <a:pt x="320" y="28"/>
                  </a:lnTo>
                  <a:lnTo>
                    <a:pt x="323" y="30"/>
                  </a:lnTo>
                  <a:lnTo>
                    <a:pt x="325" y="33"/>
                  </a:lnTo>
                  <a:lnTo>
                    <a:pt x="327" y="34"/>
                  </a:lnTo>
                  <a:lnTo>
                    <a:pt x="330" y="34"/>
                  </a:lnTo>
                  <a:lnTo>
                    <a:pt x="337" y="35"/>
                  </a:lnTo>
                  <a:lnTo>
                    <a:pt x="341" y="36"/>
                  </a:lnTo>
                  <a:lnTo>
                    <a:pt x="345" y="41"/>
                  </a:lnTo>
                  <a:lnTo>
                    <a:pt x="350" y="4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2" name="Freeform 499">
              <a:extLst>
                <a:ext uri="{FF2B5EF4-FFF2-40B4-BE49-F238E27FC236}">
                  <a16:creationId xmlns="" xmlns:a16="http://schemas.microsoft.com/office/drawing/2014/main" id="{916B110F-F31B-8348-BA3E-AFC8BF90FF31}"/>
                </a:ext>
              </a:extLst>
            </p:cNvPr>
            <p:cNvSpPr>
              <a:spLocks noChangeArrowheads="1"/>
            </p:cNvSpPr>
            <p:nvPr/>
          </p:nvSpPr>
          <p:spPr bwMode="auto">
            <a:xfrm>
              <a:off x="11012853" y="8182340"/>
              <a:ext cx="10990" cy="5497"/>
            </a:xfrm>
            <a:custGeom>
              <a:avLst/>
              <a:gdLst>
                <a:gd name="T0" fmla="*/ 7 w 8"/>
                <a:gd name="T1" fmla="*/ 2 h 4"/>
                <a:gd name="T2" fmla="*/ 7 w 8"/>
                <a:gd name="T3" fmla="*/ 1 h 4"/>
                <a:gd name="T4" fmla="*/ 6 w 8"/>
                <a:gd name="T5" fmla="*/ 1 h 4"/>
                <a:gd name="T6" fmla="*/ 3 w 8"/>
                <a:gd name="T7" fmla="*/ 0 h 4"/>
                <a:gd name="T8" fmla="*/ 0 w 8"/>
                <a:gd name="T9" fmla="*/ 0 h 4"/>
                <a:gd name="T10" fmla="*/ 0 w 8"/>
                <a:gd name="T11" fmla="*/ 0 h 4"/>
                <a:gd name="T12" fmla="*/ 0 w 8"/>
                <a:gd name="T13" fmla="*/ 0 h 4"/>
                <a:gd name="T14" fmla="*/ 1 w 8"/>
                <a:gd name="T15" fmla="*/ 2 h 4"/>
                <a:gd name="T16" fmla="*/ 2 w 8"/>
                <a:gd name="T17" fmla="*/ 3 h 4"/>
                <a:gd name="T18" fmla="*/ 4 w 8"/>
                <a:gd name="T19" fmla="*/ 3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7" y="1"/>
                  </a:lnTo>
                  <a:lnTo>
                    <a:pt x="6" y="1"/>
                  </a:lnTo>
                  <a:lnTo>
                    <a:pt x="3" y="0"/>
                  </a:lnTo>
                  <a:lnTo>
                    <a:pt x="0" y="0"/>
                  </a:lnTo>
                  <a:lnTo>
                    <a:pt x="0" y="0"/>
                  </a:lnTo>
                  <a:lnTo>
                    <a:pt x="0" y="0"/>
                  </a:lnTo>
                  <a:lnTo>
                    <a:pt x="1" y="2"/>
                  </a:lnTo>
                  <a:lnTo>
                    <a:pt x="2" y="3"/>
                  </a:lnTo>
                  <a:lnTo>
                    <a:pt x="4" y="3"/>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3" name="Freeform 500">
              <a:extLst>
                <a:ext uri="{FF2B5EF4-FFF2-40B4-BE49-F238E27FC236}">
                  <a16:creationId xmlns="" xmlns:a16="http://schemas.microsoft.com/office/drawing/2014/main" id="{C3C08ECD-4D70-F073-D231-958A42928AE1}"/>
                </a:ext>
              </a:extLst>
            </p:cNvPr>
            <p:cNvSpPr>
              <a:spLocks noChangeArrowheads="1"/>
            </p:cNvSpPr>
            <p:nvPr/>
          </p:nvSpPr>
          <p:spPr bwMode="auto">
            <a:xfrm>
              <a:off x="11056815" y="8176846"/>
              <a:ext cx="5497" cy="5493"/>
            </a:xfrm>
            <a:custGeom>
              <a:avLst/>
              <a:gdLst>
                <a:gd name="T0" fmla="*/ 3 w 5"/>
                <a:gd name="T1" fmla="*/ 2 h 4"/>
                <a:gd name="T2" fmla="*/ 4 w 5"/>
                <a:gd name="T3" fmla="*/ 0 h 4"/>
                <a:gd name="T4" fmla="*/ 3 w 5"/>
                <a:gd name="T5" fmla="*/ 0 h 4"/>
                <a:gd name="T6" fmla="*/ 2 w 5"/>
                <a:gd name="T7" fmla="*/ 0 h 4"/>
                <a:gd name="T8" fmla="*/ 0 w 5"/>
                <a:gd name="T9" fmla="*/ 1 h 4"/>
                <a:gd name="T10" fmla="*/ 0 w 5"/>
                <a:gd name="T11" fmla="*/ 2 h 4"/>
                <a:gd name="T12" fmla="*/ 1 w 5"/>
                <a:gd name="T13" fmla="*/ 3 h 4"/>
                <a:gd name="T14" fmla="*/ 3 w 5"/>
                <a:gd name="T15" fmla="*/ 3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4" y="0"/>
                  </a:lnTo>
                  <a:lnTo>
                    <a:pt x="3" y="0"/>
                  </a:lnTo>
                  <a:lnTo>
                    <a:pt x="2" y="0"/>
                  </a:lnTo>
                  <a:lnTo>
                    <a:pt x="0" y="1"/>
                  </a:lnTo>
                  <a:lnTo>
                    <a:pt x="0" y="2"/>
                  </a:lnTo>
                  <a:lnTo>
                    <a:pt x="1" y="3"/>
                  </a:lnTo>
                  <a:lnTo>
                    <a:pt x="3"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4" name="Freeform 501">
              <a:extLst>
                <a:ext uri="{FF2B5EF4-FFF2-40B4-BE49-F238E27FC236}">
                  <a16:creationId xmlns="" xmlns:a16="http://schemas.microsoft.com/office/drawing/2014/main" id="{66E3A227-CF63-BFBD-D491-A2B03689FF5D}"/>
                </a:ext>
              </a:extLst>
            </p:cNvPr>
            <p:cNvSpPr>
              <a:spLocks noChangeArrowheads="1"/>
            </p:cNvSpPr>
            <p:nvPr/>
          </p:nvSpPr>
          <p:spPr bwMode="auto">
            <a:xfrm>
              <a:off x="11029340" y="8165856"/>
              <a:ext cx="10990" cy="16484"/>
            </a:xfrm>
            <a:custGeom>
              <a:avLst/>
              <a:gdLst>
                <a:gd name="T0" fmla="*/ 8 w 9"/>
                <a:gd name="T1" fmla="*/ 11 h 13"/>
                <a:gd name="T2" fmla="*/ 8 w 9"/>
                <a:gd name="T3" fmla="*/ 10 h 13"/>
                <a:gd name="T4" fmla="*/ 7 w 9"/>
                <a:gd name="T5" fmla="*/ 7 h 13"/>
                <a:gd name="T6" fmla="*/ 8 w 9"/>
                <a:gd name="T7" fmla="*/ 5 h 13"/>
                <a:gd name="T8" fmla="*/ 5 w 9"/>
                <a:gd name="T9" fmla="*/ 4 h 13"/>
                <a:gd name="T10" fmla="*/ 4 w 9"/>
                <a:gd name="T11" fmla="*/ 3 h 13"/>
                <a:gd name="T12" fmla="*/ 2 w 9"/>
                <a:gd name="T13" fmla="*/ 1 h 13"/>
                <a:gd name="T14" fmla="*/ 2 w 9"/>
                <a:gd name="T15" fmla="*/ 0 h 13"/>
                <a:gd name="T16" fmla="*/ 1 w 9"/>
                <a:gd name="T17" fmla="*/ 1 h 13"/>
                <a:gd name="T18" fmla="*/ 0 w 9"/>
                <a:gd name="T19" fmla="*/ 3 h 13"/>
                <a:gd name="T20" fmla="*/ 1 w 9"/>
                <a:gd name="T21" fmla="*/ 5 h 13"/>
                <a:gd name="T22" fmla="*/ 2 w 9"/>
                <a:gd name="T23" fmla="*/ 6 h 13"/>
                <a:gd name="T24" fmla="*/ 3 w 9"/>
                <a:gd name="T25" fmla="*/ 7 h 13"/>
                <a:gd name="T26" fmla="*/ 3 w 9"/>
                <a:gd name="T27" fmla="*/ 7 h 13"/>
                <a:gd name="T28" fmla="*/ 3 w 9"/>
                <a:gd name="T29" fmla="*/ 7 h 13"/>
                <a:gd name="T30" fmla="*/ 2 w 9"/>
                <a:gd name="T31" fmla="*/ 11 h 13"/>
                <a:gd name="T32" fmla="*/ 4 w 9"/>
                <a:gd name="T33" fmla="*/ 12 h 13"/>
                <a:gd name="T34" fmla="*/ 7 w 9"/>
                <a:gd name="T35" fmla="*/ 12 h 13"/>
                <a:gd name="T36" fmla="*/ 8 w 9"/>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3">
                  <a:moveTo>
                    <a:pt x="8" y="11"/>
                  </a:moveTo>
                  <a:lnTo>
                    <a:pt x="8" y="10"/>
                  </a:lnTo>
                  <a:lnTo>
                    <a:pt x="7" y="7"/>
                  </a:lnTo>
                  <a:lnTo>
                    <a:pt x="8" y="5"/>
                  </a:lnTo>
                  <a:lnTo>
                    <a:pt x="5" y="4"/>
                  </a:lnTo>
                  <a:lnTo>
                    <a:pt x="4" y="3"/>
                  </a:lnTo>
                  <a:lnTo>
                    <a:pt x="2" y="1"/>
                  </a:lnTo>
                  <a:lnTo>
                    <a:pt x="2" y="0"/>
                  </a:lnTo>
                  <a:lnTo>
                    <a:pt x="1" y="1"/>
                  </a:lnTo>
                  <a:lnTo>
                    <a:pt x="0" y="3"/>
                  </a:lnTo>
                  <a:lnTo>
                    <a:pt x="1" y="5"/>
                  </a:lnTo>
                  <a:lnTo>
                    <a:pt x="2" y="6"/>
                  </a:lnTo>
                  <a:lnTo>
                    <a:pt x="3" y="7"/>
                  </a:lnTo>
                  <a:lnTo>
                    <a:pt x="3" y="7"/>
                  </a:lnTo>
                  <a:lnTo>
                    <a:pt x="3" y="7"/>
                  </a:lnTo>
                  <a:lnTo>
                    <a:pt x="2" y="11"/>
                  </a:lnTo>
                  <a:lnTo>
                    <a:pt x="4" y="12"/>
                  </a:lnTo>
                  <a:lnTo>
                    <a:pt x="7" y="12"/>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5" name="Freeform 503">
              <a:extLst>
                <a:ext uri="{FF2B5EF4-FFF2-40B4-BE49-F238E27FC236}">
                  <a16:creationId xmlns="" xmlns:a16="http://schemas.microsoft.com/office/drawing/2014/main" id="{770688DB-DEFB-01E0-DDC4-3F5B20B328B1}"/>
                </a:ext>
              </a:extLst>
            </p:cNvPr>
            <p:cNvSpPr>
              <a:spLocks noChangeArrowheads="1"/>
            </p:cNvSpPr>
            <p:nvPr/>
          </p:nvSpPr>
          <p:spPr bwMode="auto">
            <a:xfrm>
              <a:off x="12271254" y="9314349"/>
              <a:ext cx="208817" cy="175846"/>
            </a:xfrm>
            <a:custGeom>
              <a:avLst/>
              <a:gdLst>
                <a:gd name="T0" fmla="*/ 28 w 169"/>
                <a:gd name="T1" fmla="*/ 128 h 140"/>
                <a:gd name="T2" fmla="*/ 22 w 169"/>
                <a:gd name="T3" fmla="*/ 112 h 140"/>
                <a:gd name="T4" fmla="*/ 23 w 169"/>
                <a:gd name="T5" fmla="*/ 108 h 140"/>
                <a:gd name="T6" fmla="*/ 51 w 169"/>
                <a:gd name="T7" fmla="*/ 134 h 140"/>
                <a:gd name="T8" fmla="*/ 42 w 169"/>
                <a:gd name="T9" fmla="*/ 136 h 140"/>
                <a:gd name="T10" fmla="*/ 40 w 169"/>
                <a:gd name="T11" fmla="*/ 130 h 140"/>
                <a:gd name="T12" fmla="*/ 41 w 169"/>
                <a:gd name="T13" fmla="*/ 117 h 140"/>
                <a:gd name="T14" fmla="*/ 33 w 169"/>
                <a:gd name="T15" fmla="*/ 124 h 140"/>
                <a:gd name="T16" fmla="*/ 24 w 169"/>
                <a:gd name="T17" fmla="*/ 114 h 140"/>
                <a:gd name="T18" fmla="*/ 22 w 169"/>
                <a:gd name="T19" fmla="*/ 98 h 140"/>
                <a:gd name="T20" fmla="*/ 18 w 169"/>
                <a:gd name="T21" fmla="*/ 97 h 140"/>
                <a:gd name="T22" fmla="*/ 14 w 169"/>
                <a:gd name="T23" fmla="*/ 74 h 140"/>
                <a:gd name="T24" fmla="*/ 5 w 169"/>
                <a:gd name="T25" fmla="*/ 62 h 140"/>
                <a:gd name="T26" fmla="*/ 0 w 169"/>
                <a:gd name="T27" fmla="*/ 46 h 140"/>
                <a:gd name="T28" fmla="*/ 7 w 169"/>
                <a:gd name="T29" fmla="*/ 37 h 140"/>
                <a:gd name="T30" fmla="*/ 13 w 169"/>
                <a:gd name="T31" fmla="*/ 28 h 140"/>
                <a:gd name="T32" fmla="*/ 22 w 169"/>
                <a:gd name="T33" fmla="*/ 15 h 140"/>
                <a:gd name="T34" fmla="*/ 39 w 169"/>
                <a:gd name="T35" fmla="*/ 10 h 140"/>
                <a:gd name="T36" fmla="*/ 50 w 169"/>
                <a:gd name="T37" fmla="*/ 11 h 140"/>
                <a:gd name="T38" fmla="*/ 66 w 169"/>
                <a:gd name="T39" fmla="*/ 11 h 140"/>
                <a:gd name="T40" fmla="*/ 84 w 169"/>
                <a:gd name="T41" fmla="*/ 11 h 140"/>
                <a:gd name="T42" fmla="*/ 88 w 169"/>
                <a:gd name="T43" fmla="*/ 16 h 140"/>
                <a:gd name="T44" fmla="*/ 91 w 169"/>
                <a:gd name="T45" fmla="*/ 13 h 140"/>
                <a:gd name="T46" fmla="*/ 96 w 169"/>
                <a:gd name="T47" fmla="*/ 20 h 140"/>
                <a:gd name="T48" fmla="*/ 110 w 169"/>
                <a:gd name="T49" fmla="*/ 22 h 140"/>
                <a:gd name="T50" fmla="*/ 121 w 169"/>
                <a:gd name="T51" fmla="*/ 22 h 140"/>
                <a:gd name="T52" fmla="*/ 117 w 169"/>
                <a:gd name="T53" fmla="*/ 11 h 140"/>
                <a:gd name="T54" fmla="*/ 126 w 169"/>
                <a:gd name="T55" fmla="*/ 9 h 140"/>
                <a:gd name="T56" fmla="*/ 133 w 169"/>
                <a:gd name="T57" fmla="*/ 5 h 140"/>
                <a:gd name="T58" fmla="*/ 140 w 169"/>
                <a:gd name="T59" fmla="*/ 11 h 140"/>
                <a:gd name="T60" fmla="*/ 147 w 169"/>
                <a:gd name="T61" fmla="*/ 13 h 140"/>
                <a:gd name="T62" fmla="*/ 153 w 169"/>
                <a:gd name="T63" fmla="*/ 10 h 140"/>
                <a:gd name="T64" fmla="*/ 161 w 169"/>
                <a:gd name="T65" fmla="*/ 5 h 140"/>
                <a:gd name="T66" fmla="*/ 166 w 169"/>
                <a:gd name="T67" fmla="*/ 2 h 140"/>
                <a:gd name="T68" fmla="*/ 160 w 169"/>
                <a:gd name="T69" fmla="*/ 13 h 140"/>
                <a:gd name="T70" fmla="*/ 161 w 169"/>
                <a:gd name="T71" fmla="*/ 24 h 140"/>
                <a:gd name="T72" fmla="*/ 168 w 169"/>
                <a:gd name="T73" fmla="*/ 41 h 140"/>
                <a:gd name="T74" fmla="*/ 165 w 169"/>
                <a:gd name="T75" fmla="*/ 61 h 140"/>
                <a:gd name="T76" fmla="*/ 165 w 169"/>
                <a:gd name="T77" fmla="*/ 76 h 140"/>
                <a:gd name="T78" fmla="*/ 157 w 169"/>
                <a:gd name="T79" fmla="*/ 78 h 140"/>
                <a:gd name="T80" fmla="*/ 146 w 169"/>
                <a:gd name="T81" fmla="*/ 86 h 140"/>
                <a:gd name="T82" fmla="*/ 133 w 169"/>
                <a:gd name="T83" fmla="*/ 90 h 140"/>
                <a:gd name="T84" fmla="*/ 130 w 169"/>
                <a:gd name="T85" fmla="*/ 98 h 140"/>
                <a:gd name="T86" fmla="*/ 120 w 169"/>
                <a:gd name="T87" fmla="*/ 96 h 140"/>
                <a:gd name="T88" fmla="*/ 113 w 169"/>
                <a:gd name="T89" fmla="*/ 100 h 140"/>
                <a:gd name="T90" fmla="*/ 112 w 169"/>
                <a:gd name="T91" fmla="*/ 105 h 140"/>
                <a:gd name="T92" fmla="*/ 120 w 169"/>
                <a:gd name="T93" fmla="*/ 118 h 140"/>
                <a:gd name="T94" fmla="*/ 122 w 169"/>
                <a:gd name="T95" fmla="*/ 127 h 140"/>
                <a:gd name="T96" fmla="*/ 113 w 169"/>
                <a:gd name="T97" fmla="*/ 125 h 140"/>
                <a:gd name="T98" fmla="*/ 107 w 169"/>
                <a:gd name="T99" fmla="*/ 121 h 140"/>
                <a:gd name="T100" fmla="*/ 97 w 169"/>
                <a:gd name="T101" fmla="*/ 123 h 140"/>
                <a:gd name="T102" fmla="*/ 86 w 169"/>
                <a:gd name="T103" fmla="*/ 124 h 140"/>
                <a:gd name="T104" fmla="*/ 86 w 169"/>
                <a:gd name="T105" fmla="*/ 130 h 140"/>
                <a:gd name="T106" fmla="*/ 79 w 169"/>
                <a:gd name="T107" fmla="*/ 136 h 140"/>
                <a:gd name="T108" fmla="*/ 68 w 169"/>
                <a:gd name="T109" fmla="*/ 1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40">
                  <a:moveTo>
                    <a:pt x="31" y="130"/>
                  </a:moveTo>
                  <a:lnTo>
                    <a:pt x="30" y="131"/>
                  </a:lnTo>
                  <a:lnTo>
                    <a:pt x="28" y="128"/>
                  </a:lnTo>
                  <a:lnTo>
                    <a:pt x="28" y="128"/>
                  </a:lnTo>
                  <a:lnTo>
                    <a:pt x="31" y="130"/>
                  </a:lnTo>
                  <a:close/>
                  <a:moveTo>
                    <a:pt x="23" y="111"/>
                  </a:moveTo>
                  <a:lnTo>
                    <a:pt x="22" y="112"/>
                  </a:lnTo>
                  <a:lnTo>
                    <a:pt x="22" y="112"/>
                  </a:lnTo>
                  <a:lnTo>
                    <a:pt x="21" y="111"/>
                  </a:lnTo>
                  <a:lnTo>
                    <a:pt x="21" y="109"/>
                  </a:lnTo>
                  <a:lnTo>
                    <a:pt x="22" y="108"/>
                  </a:lnTo>
                  <a:lnTo>
                    <a:pt x="23" y="108"/>
                  </a:lnTo>
                  <a:lnTo>
                    <a:pt x="23" y="111"/>
                  </a:lnTo>
                  <a:close/>
                  <a:moveTo>
                    <a:pt x="67" y="139"/>
                  </a:moveTo>
                  <a:lnTo>
                    <a:pt x="61" y="136"/>
                  </a:lnTo>
                  <a:lnTo>
                    <a:pt x="51" y="134"/>
                  </a:lnTo>
                  <a:lnTo>
                    <a:pt x="50" y="132"/>
                  </a:lnTo>
                  <a:lnTo>
                    <a:pt x="49" y="132"/>
                  </a:lnTo>
                  <a:lnTo>
                    <a:pt x="48" y="135"/>
                  </a:lnTo>
                  <a:lnTo>
                    <a:pt x="42" y="136"/>
                  </a:lnTo>
                  <a:lnTo>
                    <a:pt x="40" y="135"/>
                  </a:lnTo>
                  <a:lnTo>
                    <a:pt x="38" y="133"/>
                  </a:lnTo>
                  <a:lnTo>
                    <a:pt x="39" y="131"/>
                  </a:lnTo>
                  <a:lnTo>
                    <a:pt x="40" y="130"/>
                  </a:lnTo>
                  <a:lnTo>
                    <a:pt x="43" y="128"/>
                  </a:lnTo>
                  <a:lnTo>
                    <a:pt x="44" y="124"/>
                  </a:lnTo>
                  <a:lnTo>
                    <a:pt x="42" y="119"/>
                  </a:lnTo>
                  <a:lnTo>
                    <a:pt x="41" y="117"/>
                  </a:lnTo>
                  <a:lnTo>
                    <a:pt x="38" y="116"/>
                  </a:lnTo>
                  <a:lnTo>
                    <a:pt x="36" y="118"/>
                  </a:lnTo>
                  <a:lnTo>
                    <a:pt x="34" y="122"/>
                  </a:lnTo>
                  <a:lnTo>
                    <a:pt x="33" y="124"/>
                  </a:lnTo>
                  <a:lnTo>
                    <a:pt x="30" y="124"/>
                  </a:lnTo>
                  <a:lnTo>
                    <a:pt x="27" y="124"/>
                  </a:lnTo>
                  <a:lnTo>
                    <a:pt x="25" y="119"/>
                  </a:lnTo>
                  <a:lnTo>
                    <a:pt x="24" y="114"/>
                  </a:lnTo>
                  <a:lnTo>
                    <a:pt x="25" y="109"/>
                  </a:lnTo>
                  <a:lnTo>
                    <a:pt x="25" y="106"/>
                  </a:lnTo>
                  <a:lnTo>
                    <a:pt x="22" y="101"/>
                  </a:lnTo>
                  <a:lnTo>
                    <a:pt x="22" y="98"/>
                  </a:lnTo>
                  <a:lnTo>
                    <a:pt x="20" y="96"/>
                  </a:lnTo>
                  <a:lnTo>
                    <a:pt x="19" y="96"/>
                  </a:lnTo>
                  <a:lnTo>
                    <a:pt x="19" y="98"/>
                  </a:lnTo>
                  <a:lnTo>
                    <a:pt x="18" y="97"/>
                  </a:lnTo>
                  <a:lnTo>
                    <a:pt x="13" y="85"/>
                  </a:lnTo>
                  <a:lnTo>
                    <a:pt x="12" y="80"/>
                  </a:lnTo>
                  <a:lnTo>
                    <a:pt x="13" y="76"/>
                  </a:lnTo>
                  <a:lnTo>
                    <a:pt x="14" y="74"/>
                  </a:lnTo>
                  <a:lnTo>
                    <a:pt x="12" y="73"/>
                  </a:lnTo>
                  <a:lnTo>
                    <a:pt x="9" y="70"/>
                  </a:lnTo>
                  <a:lnTo>
                    <a:pt x="6" y="67"/>
                  </a:lnTo>
                  <a:lnTo>
                    <a:pt x="5" y="62"/>
                  </a:lnTo>
                  <a:lnTo>
                    <a:pt x="5" y="56"/>
                  </a:lnTo>
                  <a:lnTo>
                    <a:pt x="3" y="54"/>
                  </a:lnTo>
                  <a:lnTo>
                    <a:pt x="1" y="49"/>
                  </a:lnTo>
                  <a:lnTo>
                    <a:pt x="0" y="46"/>
                  </a:lnTo>
                  <a:lnTo>
                    <a:pt x="0" y="38"/>
                  </a:lnTo>
                  <a:lnTo>
                    <a:pt x="0" y="38"/>
                  </a:lnTo>
                  <a:lnTo>
                    <a:pt x="3" y="38"/>
                  </a:lnTo>
                  <a:lnTo>
                    <a:pt x="7" y="37"/>
                  </a:lnTo>
                  <a:lnTo>
                    <a:pt x="7" y="35"/>
                  </a:lnTo>
                  <a:lnTo>
                    <a:pt x="7" y="35"/>
                  </a:lnTo>
                  <a:lnTo>
                    <a:pt x="9" y="33"/>
                  </a:lnTo>
                  <a:lnTo>
                    <a:pt x="13" y="28"/>
                  </a:lnTo>
                  <a:lnTo>
                    <a:pt x="16" y="24"/>
                  </a:lnTo>
                  <a:lnTo>
                    <a:pt x="17" y="22"/>
                  </a:lnTo>
                  <a:lnTo>
                    <a:pt x="18" y="19"/>
                  </a:lnTo>
                  <a:lnTo>
                    <a:pt x="22" y="15"/>
                  </a:lnTo>
                  <a:lnTo>
                    <a:pt x="28" y="13"/>
                  </a:lnTo>
                  <a:lnTo>
                    <a:pt x="31" y="12"/>
                  </a:lnTo>
                  <a:lnTo>
                    <a:pt x="35" y="11"/>
                  </a:lnTo>
                  <a:lnTo>
                    <a:pt x="39" y="10"/>
                  </a:lnTo>
                  <a:lnTo>
                    <a:pt x="41" y="10"/>
                  </a:lnTo>
                  <a:lnTo>
                    <a:pt x="45" y="11"/>
                  </a:lnTo>
                  <a:lnTo>
                    <a:pt x="47" y="11"/>
                  </a:lnTo>
                  <a:lnTo>
                    <a:pt x="50" y="11"/>
                  </a:lnTo>
                  <a:lnTo>
                    <a:pt x="53" y="11"/>
                  </a:lnTo>
                  <a:lnTo>
                    <a:pt x="55" y="11"/>
                  </a:lnTo>
                  <a:lnTo>
                    <a:pt x="61" y="10"/>
                  </a:lnTo>
                  <a:lnTo>
                    <a:pt x="66" y="11"/>
                  </a:lnTo>
                  <a:lnTo>
                    <a:pt x="72" y="11"/>
                  </a:lnTo>
                  <a:lnTo>
                    <a:pt x="78" y="10"/>
                  </a:lnTo>
                  <a:lnTo>
                    <a:pt x="81" y="10"/>
                  </a:lnTo>
                  <a:lnTo>
                    <a:pt x="84" y="11"/>
                  </a:lnTo>
                  <a:lnTo>
                    <a:pt x="85" y="14"/>
                  </a:lnTo>
                  <a:lnTo>
                    <a:pt x="85" y="15"/>
                  </a:lnTo>
                  <a:lnTo>
                    <a:pt x="86" y="16"/>
                  </a:lnTo>
                  <a:lnTo>
                    <a:pt x="88" y="16"/>
                  </a:lnTo>
                  <a:lnTo>
                    <a:pt x="89" y="15"/>
                  </a:lnTo>
                  <a:lnTo>
                    <a:pt x="91" y="13"/>
                  </a:lnTo>
                  <a:lnTo>
                    <a:pt x="91" y="12"/>
                  </a:lnTo>
                  <a:lnTo>
                    <a:pt x="91" y="13"/>
                  </a:lnTo>
                  <a:lnTo>
                    <a:pt x="92" y="15"/>
                  </a:lnTo>
                  <a:lnTo>
                    <a:pt x="93" y="17"/>
                  </a:lnTo>
                  <a:lnTo>
                    <a:pt x="94" y="18"/>
                  </a:lnTo>
                  <a:lnTo>
                    <a:pt x="96" y="20"/>
                  </a:lnTo>
                  <a:lnTo>
                    <a:pt x="97" y="20"/>
                  </a:lnTo>
                  <a:lnTo>
                    <a:pt x="102" y="18"/>
                  </a:lnTo>
                  <a:lnTo>
                    <a:pt x="109" y="21"/>
                  </a:lnTo>
                  <a:lnTo>
                    <a:pt x="110" y="22"/>
                  </a:lnTo>
                  <a:lnTo>
                    <a:pt x="111" y="24"/>
                  </a:lnTo>
                  <a:lnTo>
                    <a:pt x="114" y="26"/>
                  </a:lnTo>
                  <a:lnTo>
                    <a:pt x="119" y="26"/>
                  </a:lnTo>
                  <a:lnTo>
                    <a:pt x="121" y="22"/>
                  </a:lnTo>
                  <a:lnTo>
                    <a:pt x="120" y="20"/>
                  </a:lnTo>
                  <a:lnTo>
                    <a:pt x="117" y="15"/>
                  </a:lnTo>
                  <a:lnTo>
                    <a:pt x="116" y="12"/>
                  </a:lnTo>
                  <a:lnTo>
                    <a:pt x="117" y="11"/>
                  </a:lnTo>
                  <a:lnTo>
                    <a:pt x="122" y="11"/>
                  </a:lnTo>
                  <a:lnTo>
                    <a:pt x="123" y="11"/>
                  </a:lnTo>
                  <a:lnTo>
                    <a:pt x="124" y="8"/>
                  </a:lnTo>
                  <a:lnTo>
                    <a:pt x="126" y="9"/>
                  </a:lnTo>
                  <a:lnTo>
                    <a:pt x="128" y="9"/>
                  </a:lnTo>
                  <a:lnTo>
                    <a:pt x="131" y="7"/>
                  </a:lnTo>
                  <a:lnTo>
                    <a:pt x="133" y="5"/>
                  </a:lnTo>
                  <a:lnTo>
                    <a:pt x="133" y="5"/>
                  </a:lnTo>
                  <a:lnTo>
                    <a:pt x="135" y="7"/>
                  </a:lnTo>
                  <a:lnTo>
                    <a:pt x="136" y="8"/>
                  </a:lnTo>
                  <a:lnTo>
                    <a:pt x="138" y="9"/>
                  </a:lnTo>
                  <a:lnTo>
                    <a:pt x="140" y="11"/>
                  </a:lnTo>
                  <a:lnTo>
                    <a:pt x="142" y="13"/>
                  </a:lnTo>
                  <a:lnTo>
                    <a:pt x="143" y="13"/>
                  </a:lnTo>
                  <a:lnTo>
                    <a:pt x="146" y="13"/>
                  </a:lnTo>
                  <a:lnTo>
                    <a:pt x="147" y="13"/>
                  </a:lnTo>
                  <a:lnTo>
                    <a:pt x="149" y="11"/>
                  </a:lnTo>
                  <a:lnTo>
                    <a:pt x="149" y="10"/>
                  </a:lnTo>
                  <a:lnTo>
                    <a:pt x="151" y="10"/>
                  </a:lnTo>
                  <a:lnTo>
                    <a:pt x="153" y="10"/>
                  </a:lnTo>
                  <a:lnTo>
                    <a:pt x="156" y="7"/>
                  </a:lnTo>
                  <a:lnTo>
                    <a:pt x="157" y="5"/>
                  </a:lnTo>
                  <a:lnTo>
                    <a:pt x="158" y="4"/>
                  </a:lnTo>
                  <a:lnTo>
                    <a:pt x="161" y="5"/>
                  </a:lnTo>
                  <a:lnTo>
                    <a:pt x="162" y="5"/>
                  </a:lnTo>
                  <a:lnTo>
                    <a:pt x="163" y="2"/>
                  </a:lnTo>
                  <a:lnTo>
                    <a:pt x="165" y="0"/>
                  </a:lnTo>
                  <a:lnTo>
                    <a:pt x="166" y="2"/>
                  </a:lnTo>
                  <a:lnTo>
                    <a:pt x="165" y="5"/>
                  </a:lnTo>
                  <a:lnTo>
                    <a:pt x="163" y="9"/>
                  </a:lnTo>
                  <a:lnTo>
                    <a:pt x="160" y="11"/>
                  </a:lnTo>
                  <a:lnTo>
                    <a:pt x="160" y="13"/>
                  </a:lnTo>
                  <a:lnTo>
                    <a:pt x="159" y="20"/>
                  </a:lnTo>
                  <a:lnTo>
                    <a:pt x="160" y="21"/>
                  </a:lnTo>
                  <a:lnTo>
                    <a:pt x="160" y="22"/>
                  </a:lnTo>
                  <a:lnTo>
                    <a:pt x="161" y="24"/>
                  </a:lnTo>
                  <a:lnTo>
                    <a:pt x="163" y="29"/>
                  </a:lnTo>
                  <a:lnTo>
                    <a:pt x="165" y="35"/>
                  </a:lnTo>
                  <a:lnTo>
                    <a:pt x="168" y="39"/>
                  </a:lnTo>
                  <a:lnTo>
                    <a:pt x="168" y="41"/>
                  </a:lnTo>
                  <a:lnTo>
                    <a:pt x="166" y="49"/>
                  </a:lnTo>
                  <a:lnTo>
                    <a:pt x="164" y="55"/>
                  </a:lnTo>
                  <a:lnTo>
                    <a:pt x="164" y="58"/>
                  </a:lnTo>
                  <a:lnTo>
                    <a:pt x="165" y="61"/>
                  </a:lnTo>
                  <a:lnTo>
                    <a:pt x="166" y="65"/>
                  </a:lnTo>
                  <a:lnTo>
                    <a:pt x="167" y="71"/>
                  </a:lnTo>
                  <a:lnTo>
                    <a:pt x="166" y="74"/>
                  </a:lnTo>
                  <a:lnTo>
                    <a:pt x="165" y="76"/>
                  </a:lnTo>
                  <a:lnTo>
                    <a:pt x="163" y="79"/>
                  </a:lnTo>
                  <a:lnTo>
                    <a:pt x="161" y="80"/>
                  </a:lnTo>
                  <a:lnTo>
                    <a:pt x="159" y="78"/>
                  </a:lnTo>
                  <a:lnTo>
                    <a:pt x="157" y="78"/>
                  </a:lnTo>
                  <a:lnTo>
                    <a:pt x="156" y="79"/>
                  </a:lnTo>
                  <a:lnTo>
                    <a:pt x="154" y="79"/>
                  </a:lnTo>
                  <a:lnTo>
                    <a:pt x="151" y="83"/>
                  </a:lnTo>
                  <a:lnTo>
                    <a:pt x="146" y="86"/>
                  </a:lnTo>
                  <a:lnTo>
                    <a:pt x="142" y="87"/>
                  </a:lnTo>
                  <a:lnTo>
                    <a:pt x="139" y="89"/>
                  </a:lnTo>
                  <a:lnTo>
                    <a:pt x="137" y="89"/>
                  </a:lnTo>
                  <a:lnTo>
                    <a:pt x="133" y="90"/>
                  </a:lnTo>
                  <a:lnTo>
                    <a:pt x="130" y="90"/>
                  </a:lnTo>
                  <a:lnTo>
                    <a:pt x="131" y="91"/>
                  </a:lnTo>
                  <a:lnTo>
                    <a:pt x="130" y="97"/>
                  </a:lnTo>
                  <a:lnTo>
                    <a:pt x="130" y="98"/>
                  </a:lnTo>
                  <a:lnTo>
                    <a:pt x="130" y="98"/>
                  </a:lnTo>
                  <a:lnTo>
                    <a:pt x="128" y="99"/>
                  </a:lnTo>
                  <a:lnTo>
                    <a:pt x="124" y="98"/>
                  </a:lnTo>
                  <a:lnTo>
                    <a:pt x="120" y="96"/>
                  </a:lnTo>
                  <a:lnTo>
                    <a:pt x="117" y="96"/>
                  </a:lnTo>
                  <a:lnTo>
                    <a:pt x="116" y="98"/>
                  </a:lnTo>
                  <a:lnTo>
                    <a:pt x="115" y="100"/>
                  </a:lnTo>
                  <a:lnTo>
                    <a:pt x="113" y="100"/>
                  </a:lnTo>
                  <a:lnTo>
                    <a:pt x="112" y="100"/>
                  </a:lnTo>
                  <a:lnTo>
                    <a:pt x="111" y="101"/>
                  </a:lnTo>
                  <a:lnTo>
                    <a:pt x="111" y="103"/>
                  </a:lnTo>
                  <a:lnTo>
                    <a:pt x="112" y="105"/>
                  </a:lnTo>
                  <a:lnTo>
                    <a:pt x="113" y="109"/>
                  </a:lnTo>
                  <a:lnTo>
                    <a:pt x="112" y="111"/>
                  </a:lnTo>
                  <a:lnTo>
                    <a:pt x="113" y="113"/>
                  </a:lnTo>
                  <a:lnTo>
                    <a:pt x="120" y="118"/>
                  </a:lnTo>
                  <a:lnTo>
                    <a:pt x="122" y="120"/>
                  </a:lnTo>
                  <a:lnTo>
                    <a:pt x="122" y="120"/>
                  </a:lnTo>
                  <a:lnTo>
                    <a:pt x="121" y="124"/>
                  </a:lnTo>
                  <a:lnTo>
                    <a:pt x="122" y="127"/>
                  </a:lnTo>
                  <a:lnTo>
                    <a:pt x="120" y="127"/>
                  </a:lnTo>
                  <a:lnTo>
                    <a:pt x="116" y="125"/>
                  </a:lnTo>
                  <a:lnTo>
                    <a:pt x="115" y="125"/>
                  </a:lnTo>
                  <a:lnTo>
                    <a:pt x="113" y="125"/>
                  </a:lnTo>
                  <a:lnTo>
                    <a:pt x="112" y="125"/>
                  </a:lnTo>
                  <a:lnTo>
                    <a:pt x="111" y="123"/>
                  </a:lnTo>
                  <a:lnTo>
                    <a:pt x="109" y="121"/>
                  </a:lnTo>
                  <a:lnTo>
                    <a:pt x="107" y="121"/>
                  </a:lnTo>
                  <a:lnTo>
                    <a:pt x="104" y="122"/>
                  </a:lnTo>
                  <a:lnTo>
                    <a:pt x="99" y="122"/>
                  </a:lnTo>
                  <a:lnTo>
                    <a:pt x="98" y="122"/>
                  </a:lnTo>
                  <a:lnTo>
                    <a:pt x="97" y="123"/>
                  </a:lnTo>
                  <a:lnTo>
                    <a:pt x="95" y="126"/>
                  </a:lnTo>
                  <a:lnTo>
                    <a:pt x="94" y="125"/>
                  </a:lnTo>
                  <a:lnTo>
                    <a:pt x="90" y="124"/>
                  </a:lnTo>
                  <a:lnTo>
                    <a:pt x="86" y="124"/>
                  </a:lnTo>
                  <a:lnTo>
                    <a:pt x="86" y="124"/>
                  </a:lnTo>
                  <a:lnTo>
                    <a:pt x="86" y="127"/>
                  </a:lnTo>
                  <a:lnTo>
                    <a:pt x="87" y="129"/>
                  </a:lnTo>
                  <a:lnTo>
                    <a:pt x="86" y="130"/>
                  </a:lnTo>
                  <a:lnTo>
                    <a:pt x="85" y="131"/>
                  </a:lnTo>
                  <a:lnTo>
                    <a:pt x="82" y="134"/>
                  </a:lnTo>
                  <a:lnTo>
                    <a:pt x="80" y="136"/>
                  </a:lnTo>
                  <a:lnTo>
                    <a:pt x="79" y="136"/>
                  </a:lnTo>
                  <a:lnTo>
                    <a:pt x="75" y="136"/>
                  </a:lnTo>
                  <a:lnTo>
                    <a:pt x="71" y="136"/>
                  </a:lnTo>
                  <a:lnTo>
                    <a:pt x="69" y="138"/>
                  </a:lnTo>
                  <a:lnTo>
                    <a:pt x="68" y="139"/>
                  </a:lnTo>
                  <a:lnTo>
                    <a:pt x="67" y="13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6" name="Freeform 504">
              <a:extLst>
                <a:ext uri="{FF2B5EF4-FFF2-40B4-BE49-F238E27FC236}">
                  <a16:creationId xmlns="" xmlns:a16="http://schemas.microsoft.com/office/drawing/2014/main" id="{757FE5F5-4D65-477A-6FAD-69EB6B815298}"/>
                </a:ext>
              </a:extLst>
            </p:cNvPr>
            <p:cNvSpPr>
              <a:spLocks noChangeArrowheads="1"/>
            </p:cNvSpPr>
            <p:nvPr/>
          </p:nvSpPr>
          <p:spPr bwMode="auto">
            <a:xfrm>
              <a:off x="12309719" y="9473712"/>
              <a:ext cx="5497" cy="5493"/>
            </a:xfrm>
            <a:custGeom>
              <a:avLst/>
              <a:gdLst>
                <a:gd name="T0" fmla="*/ 3 w 4"/>
                <a:gd name="T1" fmla="*/ 2 h 4"/>
                <a:gd name="T2" fmla="*/ 2 w 4"/>
                <a:gd name="T3" fmla="*/ 3 h 4"/>
                <a:gd name="T4" fmla="*/ 0 w 4"/>
                <a:gd name="T5" fmla="*/ 0 h 4"/>
                <a:gd name="T6" fmla="*/ 0 w 4"/>
                <a:gd name="T7" fmla="*/ 0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lnTo>
                    <a:pt x="2" y="3"/>
                  </a:lnTo>
                  <a:lnTo>
                    <a:pt x="0" y="0"/>
                  </a:lnTo>
                  <a:lnTo>
                    <a:pt x="0"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7" name="Freeform 505">
              <a:extLst>
                <a:ext uri="{FF2B5EF4-FFF2-40B4-BE49-F238E27FC236}">
                  <a16:creationId xmlns="" xmlns:a16="http://schemas.microsoft.com/office/drawing/2014/main" id="{0A8EBD32-64C0-73D6-8873-A02BE8CDF511}"/>
                </a:ext>
              </a:extLst>
            </p:cNvPr>
            <p:cNvSpPr>
              <a:spLocks noChangeArrowheads="1"/>
            </p:cNvSpPr>
            <p:nvPr/>
          </p:nvSpPr>
          <p:spPr bwMode="auto">
            <a:xfrm>
              <a:off x="12298728" y="9446234"/>
              <a:ext cx="5497" cy="5497"/>
            </a:xfrm>
            <a:custGeom>
              <a:avLst/>
              <a:gdLst>
                <a:gd name="T0" fmla="*/ 2 w 3"/>
                <a:gd name="T1" fmla="*/ 3 h 5"/>
                <a:gd name="T2" fmla="*/ 1 w 3"/>
                <a:gd name="T3" fmla="*/ 4 h 5"/>
                <a:gd name="T4" fmla="*/ 1 w 3"/>
                <a:gd name="T5" fmla="*/ 4 h 5"/>
                <a:gd name="T6" fmla="*/ 0 w 3"/>
                <a:gd name="T7" fmla="*/ 3 h 5"/>
                <a:gd name="T8" fmla="*/ 0 w 3"/>
                <a:gd name="T9" fmla="*/ 1 h 5"/>
                <a:gd name="T10" fmla="*/ 1 w 3"/>
                <a:gd name="T11" fmla="*/ 0 h 5"/>
                <a:gd name="T12" fmla="*/ 2 w 3"/>
                <a:gd name="T13" fmla="*/ 0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1" y="4"/>
                  </a:lnTo>
                  <a:lnTo>
                    <a:pt x="1" y="4"/>
                  </a:lnTo>
                  <a:lnTo>
                    <a:pt x="0"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8" name="Freeform 507">
              <a:extLst>
                <a:ext uri="{FF2B5EF4-FFF2-40B4-BE49-F238E27FC236}">
                  <a16:creationId xmlns="" xmlns:a16="http://schemas.microsoft.com/office/drawing/2014/main" id="{AE352BD0-FD30-C3B0-D541-E3FE9DB4561A}"/>
                </a:ext>
              </a:extLst>
            </p:cNvPr>
            <p:cNvSpPr>
              <a:spLocks noChangeArrowheads="1"/>
            </p:cNvSpPr>
            <p:nvPr/>
          </p:nvSpPr>
          <p:spPr bwMode="auto">
            <a:xfrm>
              <a:off x="13144988" y="8017484"/>
              <a:ext cx="252779" cy="274760"/>
            </a:xfrm>
            <a:custGeom>
              <a:avLst/>
              <a:gdLst>
                <a:gd name="T0" fmla="*/ 19 w 203"/>
                <a:gd name="T1" fmla="*/ 143 h 221"/>
                <a:gd name="T2" fmla="*/ 201 w 203"/>
                <a:gd name="T3" fmla="*/ 27 h 221"/>
                <a:gd name="T4" fmla="*/ 195 w 203"/>
                <a:gd name="T5" fmla="*/ 30 h 221"/>
                <a:gd name="T6" fmla="*/ 180 w 203"/>
                <a:gd name="T7" fmla="*/ 43 h 221"/>
                <a:gd name="T8" fmla="*/ 170 w 203"/>
                <a:gd name="T9" fmla="*/ 64 h 221"/>
                <a:gd name="T10" fmla="*/ 171 w 203"/>
                <a:gd name="T11" fmla="*/ 91 h 221"/>
                <a:gd name="T12" fmla="*/ 143 w 203"/>
                <a:gd name="T13" fmla="*/ 112 h 221"/>
                <a:gd name="T14" fmla="*/ 126 w 203"/>
                <a:gd name="T15" fmla="*/ 125 h 221"/>
                <a:gd name="T16" fmla="*/ 102 w 203"/>
                <a:gd name="T17" fmla="*/ 139 h 221"/>
                <a:gd name="T18" fmla="*/ 98 w 203"/>
                <a:gd name="T19" fmla="*/ 153 h 221"/>
                <a:gd name="T20" fmla="*/ 107 w 203"/>
                <a:gd name="T21" fmla="*/ 163 h 221"/>
                <a:gd name="T22" fmla="*/ 124 w 203"/>
                <a:gd name="T23" fmla="*/ 178 h 221"/>
                <a:gd name="T24" fmla="*/ 124 w 203"/>
                <a:gd name="T25" fmla="*/ 192 h 221"/>
                <a:gd name="T26" fmla="*/ 109 w 203"/>
                <a:gd name="T27" fmla="*/ 196 h 221"/>
                <a:gd name="T28" fmla="*/ 90 w 203"/>
                <a:gd name="T29" fmla="*/ 196 h 221"/>
                <a:gd name="T30" fmla="*/ 76 w 203"/>
                <a:gd name="T31" fmla="*/ 210 h 221"/>
                <a:gd name="T32" fmla="*/ 73 w 203"/>
                <a:gd name="T33" fmla="*/ 217 h 221"/>
                <a:gd name="T34" fmla="*/ 56 w 203"/>
                <a:gd name="T35" fmla="*/ 218 h 221"/>
                <a:gd name="T36" fmla="*/ 42 w 203"/>
                <a:gd name="T37" fmla="*/ 212 h 221"/>
                <a:gd name="T38" fmla="*/ 33 w 203"/>
                <a:gd name="T39" fmla="*/ 218 h 221"/>
                <a:gd name="T40" fmla="*/ 27 w 203"/>
                <a:gd name="T41" fmla="*/ 207 h 221"/>
                <a:gd name="T42" fmla="*/ 18 w 203"/>
                <a:gd name="T43" fmla="*/ 204 h 221"/>
                <a:gd name="T44" fmla="*/ 17 w 203"/>
                <a:gd name="T45" fmla="*/ 195 h 221"/>
                <a:gd name="T46" fmla="*/ 37 w 203"/>
                <a:gd name="T47" fmla="*/ 181 h 221"/>
                <a:gd name="T48" fmla="*/ 26 w 203"/>
                <a:gd name="T49" fmla="*/ 176 h 221"/>
                <a:gd name="T50" fmla="*/ 33 w 203"/>
                <a:gd name="T51" fmla="*/ 147 h 221"/>
                <a:gd name="T52" fmla="*/ 13 w 203"/>
                <a:gd name="T53" fmla="*/ 137 h 221"/>
                <a:gd name="T54" fmla="*/ 7 w 203"/>
                <a:gd name="T55" fmla="*/ 135 h 221"/>
                <a:gd name="T56" fmla="*/ 1 w 203"/>
                <a:gd name="T57" fmla="*/ 123 h 221"/>
                <a:gd name="T58" fmla="*/ 19 w 203"/>
                <a:gd name="T59" fmla="*/ 108 h 221"/>
                <a:gd name="T60" fmla="*/ 27 w 203"/>
                <a:gd name="T61" fmla="*/ 102 h 221"/>
                <a:gd name="T62" fmla="*/ 42 w 203"/>
                <a:gd name="T63" fmla="*/ 95 h 221"/>
                <a:gd name="T64" fmla="*/ 49 w 203"/>
                <a:gd name="T65" fmla="*/ 90 h 221"/>
                <a:gd name="T66" fmla="*/ 61 w 203"/>
                <a:gd name="T67" fmla="*/ 79 h 221"/>
                <a:gd name="T68" fmla="*/ 69 w 203"/>
                <a:gd name="T69" fmla="*/ 68 h 221"/>
                <a:gd name="T70" fmla="*/ 76 w 203"/>
                <a:gd name="T71" fmla="*/ 55 h 221"/>
                <a:gd name="T72" fmla="*/ 83 w 203"/>
                <a:gd name="T73" fmla="*/ 52 h 221"/>
                <a:gd name="T74" fmla="*/ 89 w 203"/>
                <a:gd name="T75" fmla="*/ 61 h 221"/>
                <a:gd name="T76" fmla="*/ 103 w 203"/>
                <a:gd name="T77" fmla="*/ 66 h 221"/>
                <a:gd name="T78" fmla="*/ 120 w 203"/>
                <a:gd name="T79" fmla="*/ 69 h 221"/>
                <a:gd name="T80" fmla="*/ 125 w 203"/>
                <a:gd name="T81" fmla="*/ 60 h 221"/>
                <a:gd name="T82" fmla="*/ 118 w 203"/>
                <a:gd name="T83" fmla="*/ 49 h 221"/>
                <a:gd name="T84" fmla="*/ 126 w 203"/>
                <a:gd name="T85" fmla="*/ 41 h 221"/>
                <a:gd name="T86" fmla="*/ 146 w 203"/>
                <a:gd name="T87" fmla="*/ 41 h 221"/>
                <a:gd name="T88" fmla="*/ 155 w 203"/>
                <a:gd name="T89" fmla="*/ 31 h 221"/>
                <a:gd name="T90" fmla="*/ 161 w 203"/>
                <a:gd name="T91" fmla="*/ 24 h 221"/>
                <a:gd name="T92" fmla="*/ 168 w 203"/>
                <a:gd name="T93" fmla="*/ 23 h 221"/>
                <a:gd name="T94" fmla="*/ 173 w 203"/>
                <a:gd name="T95" fmla="*/ 9 h 221"/>
                <a:gd name="T96" fmla="*/ 179 w 203"/>
                <a:gd name="T97" fmla="*/ 1 h 221"/>
                <a:gd name="T98" fmla="*/ 188 w 203"/>
                <a:gd name="T99" fmla="*/ 4 h 221"/>
                <a:gd name="T100" fmla="*/ 195 w 203"/>
                <a:gd name="T101" fmla="*/ 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21">
                  <a:moveTo>
                    <a:pt x="18" y="146"/>
                  </a:moveTo>
                  <a:lnTo>
                    <a:pt x="16" y="147"/>
                  </a:lnTo>
                  <a:lnTo>
                    <a:pt x="16" y="145"/>
                  </a:lnTo>
                  <a:lnTo>
                    <a:pt x="17" y="143"/>
                  </a:lnTo>
                  <a:lnTo>
                    <a:pt x="19" y="143"/>
                  </a:lnTo>
                  <a:lnTo>
                    <a:pt x="18" y="146"/>
                  </a:lnTo>
                  <a:close/>
                  <a:moveTo>
                    <a:pt x="197" y="20"/>
                  </a:moveTo>
                  <a:lnTo>
                    <a:pt x="198" y="22"/>
                  </a:lnTo>
                  <a:lnTo>
                    <a:pt x="200" y="25"/>
                  </a:lnTo>
                  <a:lnTo>
                    <a:pt x="201" y="27"/>
                  </a:lnTo>
                  <a:lnTo>
                    <a:pt x="201" y="28"/>
                  </a:lnTo>
                  <a:lnTo>
                    <a:pt x="202" y="30"/>
                  </a:lnTo>
                  <a:lnTo>
                    <a:pt x="201" y="31"/>
                  </a:lnTo>
                  <a:lnTo>
                    <a:pt x="198" y="30"/>
                  </a:lnTo>
                  <a:lnTo>
                    <a:pt x="195" y="30"/>
                  </a:lnTo>
                  <a:lnTo>
                    <a:pt x="190" y="33"/>
                  </a:lnTo>
                  <a:lnTo>
                    <a:pt x="188" y="35"/>
                  </a:lnTo>
                  <a:lnTo>
                    <a:pt x="186" y="39"/>
                  </a:lnTo>
                  <a:lnTo>
                    <a:pt x="182" y="40"/>
                  </a:lnTo>
                  <a:lnTo>
                    <a:pt x="180" y="43"/>
                  </a:lnTo>
                  <a:lnTo>
                    <a:pt x="178" y="47"/>
                  </a:lnTo>
                  <a:lnTo>
                    <a:pt x="176" y="51"/>
                  </a:lnTo>
                  <a:lnTo>
                    <a:pt x="172" y="55"/>
                  </a:lnTo>
                  <a:lnTo>
                    <a:pt x="170" y="60"/>
                  </a:lnTo>
                  <a:lnTo>
                    <a:pt x="170" y="64"/>
                  </a:lnTo>
                  <a:lnTo>
                    <a:pt x="172" y="69"/>
                  </a:lnTo>
                  <a:lnTo>
                    <a:pt x="172" y="72"/>
                  </a:lnTo>
                  <a:lnTo>
                    <a:pt x="171" y="80"/>
                  </a:lnTo>
                  <a:lnTo>
                    <a:pt x="172" y="88"/>
                  </a:lnTo>
                  <a:lnTo>
                    <a:pt x="171" y="91"/>
                  </a:lnTo>
                  <a:lnTo>
                    <a:pt x="159" y="96"/>
                  </a:lnTo>
                  <a:lnTo>
                    <a:pt x="156" y="99"/>
                  </a:lnTo>
                  <a:lnTo>
                    <a:pt x="152" y="106"/>
                  </a:lnTo>
                  <a:lnTo>
                    <a:pt x="147" y="109"/>
                  </a:lnTo>
                  <a:lnTo>
                    <a:pt x="143" y="112"/>
                  </a:lnTo>
                  <a:lnTo>
                    <a:pt x="139" y="113"/>
                  </a:lnTo>
                  <a:lnTo>
                    <a:pt x="136" y="118"/>
                  </a:lnTo>
                  <a:lnTo>
                    <a:pt x="133" y="121"/>
                  </a:lnTo>
                  <a:lnTo>
                    <a:pt x="129" y="123"/>
                  </a:lnTo>
                  <a:lnTo>
                    <a:pt x="126" y="125"/>
                  </a:lnTo>
                  <a:lnTo>
                    <a:pt x="120" y="126"/>
                  </a:lnTo>
                  <a:lnTo>
                    <a:pt x="116" y="127"/>
                  </a:lnTo>
                  <a:lnTo>
                    <a:pt x="112" y="131"/>
                  </a:lnTo>
                  <a:lnTo>
                    <a:pt x="103" y="135"/>
                  </a:lnTo>
                  <a:lnTo>
                    <a:pt x="102" y="139"/>
                  </a:lnTo>
                  <a:lnTo>
                    <a:pt x="102" y="145"/>
                  </a:lnTo>
                  <a:lnTo>
                    <a:pt x="102" y="149"/>
                  </a:lnTo>
                  <a:lnTo>
                    <a:pt x="102" y="153"/>
                  </a:lnTo>
                  <a:lnTo>
                    <a:pt x="99" y="151"/>
                  </a:lnTo>
                  <a:lnTo>
                    <a:pt x="98" y="153"/>
                  </a:lnTo>
                  <a:lnTo>
                    <a:pt x="97" y="155"/>
                  </a:lnTo>
                  <a:lnTo>
                    <a:pt x="97" y="159"/>
                  </a:lnTo>
                  <a:lnTo>
                    <a:pt x="100" y="160"/>
                  </a:lnTo>
                  <a:lnTo>
                    <a:pt x="103" y="162"/>
                  </a:lnTo>
                  <a:lnTo>
                    <a:pt x="107" y="163"/>
                  </a:lnTo>
                  <a:lnTo>
                    <a:pt x="109" y="164"/>
                  </a:lnTo>
                  <a:lnTo>
                    <a:pt x="116" y="172"/>
                  </a:lnTo>
                  <a:lnTo>
                    <a:pt x="121" y="175"/>
                  </a:lnTo>
                  <a:lnTo>
                    <a:pt x="122" y="176"/>
                  </a:lnTo>
                  <a:lnTo>
                    <a:pt x="124" y="178"/>
                  </a:lnTo>
                  <a:lnTo>
                    <a:pt x="127" y="181"/>
                  </a:lnTo>
                  <a:lnTo>
                    <a:pt x="128" y="183"/>
                  </a:lnTo>
                  <a:lnTo>
                    <a:pt x="127" y="184"/>
                  </a:lnTo>
                  <a:lnTo>
                    <a:pt x="125" y="187"/>
                  </a:lnTo>
                  <a:lnTo>
                    <a:pt x="124" y="192"/>
                  </a:lnTo>
                  <a:lnTo>
                    <a:pt x="122" y="194"/>
                  </a:lnTo>
                  <a:lnTo>
                    <a:pt x="120" y="195"/>
                  </a:lnTo>
                  <a:lnTo>
                    <a:pt x="118" y="196"/>
                  </a:lnTo>
                  <a:lnTo>
                    <a:pt x="113" y="196"/>
                  </a:lnTo>
                  <a:lnTo>
                    <a:pt x="109" y="196"/>
                  </a:lnTo>
                  <a:lnTo>
                    <a:pt x="108" y="195"/>
                  </a:lnTo>
                  <a:lnTo>
                    <a:pt x="103" y="196"/>
                  </a:lnTo>
                  <a:lnTo>
                    <a:pt x="102" y="196"/>
                  </a:lnTo>
                  <a:lnTo>
                    <a:pt x="94" y="196"/>
                  </a:lnTo>
                  <a:lnTo>
                    <a:pt x="90" y="196"/>
                  </a:lnTo>
                  <a:lnTo>
                    <a:pt x="87" y="197"/>
                  </a:lnTo>
                  <a:lnTo>
                    <a:pt x="85" y="198"/>
                  </a:lnTo>
                  <a:lnTo>
                    <a:pt x="83" y="201"/>
                  </a:lnTo>
                  <a:lnTo>
                    <a:pt x="81" y="204"/>
                  </a:lnTo>
                  <a:lnTo>
                    <a:pt x="76" y="210"/>
                  </a:lnTo>
                  <a:lnTo>
                    <a:pt x="74" y="212"/>
                  </a:lnTo>
                  <a:lnTo>
                    <a:pt x="74" y="216"/>
                  </a:lnTo>
                  <a:lnTo>
                    <a:pt x="74" y="216"/>
                  </a:lnTo>
                  <a:lnTo>
                    <a:pt x="73" y="217"/>
                  </a:lnTo>
                  <a:lnTo>
                    <a:pt x="73" y="217"/>
                  </a:lnTo>
                  <a:lnTo>
                    <a:pt x="71" y="217"/>
                  </a:lnTo>
                  <a:lnTo>
                    <a:pt x="64" y="213"/>
                  </a:lnTo>
                  <a:lnTo>
                    <a:pt x="59" y="216"/>
                  </a:lnTo>
                  <a:lnTo>
                    <a:pt x="58" y="218"/>
                  </a:lnTo>
                  <a:lnTo>
                    <a:pt x="56" y="218"/>
                  </a:lnTo>
                  <a:lnTo>
                    <a:pt x="55" y="214"/>
                  </a:lnTo>
                  <a:lnTo>
                    <a:pt x="51" y="214"/>
                  </a:lnTo>
                  <a:lnTo>
                    <a:pt x="45" y="209"/>
                  </a:lnTo>
                  <a:lnTo>
                    <a:pt x="43" y="210"/>
                  </a:lnTo>
                  <a:lnTo>
                    <a:pt x="42" y="212"/>
                  </a:lnTo>
                  <a:lnTo>
                    <a:pt x="39" y="216"/>
                  </a:lnTo>
                  <a:lnTo>
                    <a:pt x="35" y="219"/>
                  </a:lnTo>
                  <a:lnTo>
                    <a:pt x="34" y="220"/>
                  </a:lnTo>
                  <a:lnTo>
                    <a:pt x="33" y="219"/>
                  </a:lnTo>
                  <a:lnTo>
                    <a:pt x="33" y="218"/>
                  </a:lnTo>
                  <a:lnTo>
                    <a:pt x="31" y="215"/>
                  </a:lnTo>
                  <a:lnTo>
                    <a:pt x="24" y="213"/>
                  </a:lnTo>
                  <a:lnTo>
                    <a:pt x="22" y="211"/>
                  </a:lnTo>
                  <a:lnTo>
                    <a:pt x="21" y="211"/>
                  </a:lnTo>
                  <a:lnTo>
                    <a:pt x="27" y="207"/>
                  </a:lnTo>
                  <a:lnTo>
                    <a:pt x="29" y="206"/>
                  </a:lnTo>
                  <a:lnTo>
                    <a:pt x="28" y="205"/>
                  </a:lnTo>
                  <a:lnTo>
                    <a:pt x="26" y="205"/>
                  </a:lnTo>
                  <a:lnTo>
                    <a:pt x="21" y="205"/>
                  </a:lnTo>
                  <a:lnTo>
                    <a:pt x="18" y="204"/>
                  </a:lnTo>
                  <a:lnTo>
                    <a:pt x="14" y="205"/>
                  </a:lnTo>
                  <a:lnTo>
                    <a:pt x="11" y="203"/>
                  </a:lnTo>
                  <a:lnTo>
                    <a:pt x="17" y="199"/>
                  </a:lnTo>
                  <a:lnTo>
                    <a:pt x="17" y="197"/>
                  </a:lnTo>
                  <a:lnTo>
                    <a:pt x="17" y="195"/>
                  </a:lnTo>
                  <a:lnTo>
                    <a:pt x="20" y="189"/>
                  </a:lnTo>
                  <a:lnTo>
                    <a:pt x="23" y="186"/>
                  </a:lnTo>
                  <a:lnTo>
                    <a:pt x="31" y="181"/>
                  </a:lnTo>
                  <a:lnTo>
                    <a:pt x="34" y="181"/>
                  </a:lnTo>
                  <a:lnTo>
                    <a:pt x="37" y="181"/>
                  </a:lnTo>
                  <a:lnTo>
                    <a:pt x="39" y="181"/>
                  </a:lnTo>
                  <a:lnTo>
                    <a:pt x="37" y="179"/>
                  </a:lnTo>
                  <a:lnTo>
                    <a:pt x="34" y="178"/>
                  </a:lnTo>
                  <a:lnTo>
                    <a:pt x="31" y="178"/>
                  </a:lnTo>
                  <a:lnTo>
                    <a:pt x="26" y="176"/>
                  </a:lnTo>
                  <a:lnTo>
                    <a:pt x="26" y="173"/>
                  </a:lnTo>
                  <a:lnTo>
                    <a:pt x="34" y="156"/>
                  </a:lnTo>
                  <a:lnTo>
                    <a:pt x="34" y="154"/>
                  </a:lnTo>
                  <a:lnTo>
                    <a:pt x="33" y="150"/>
                  </a:lnTo>
                  <a:lnTo>
                    <a:pt x="33" y="147"/>
                  </a:lnTo>
                  <a:lnTo>
                    <a:pt x="27" y="144"/>
                  </a:lnTo>
                  <a:lnTo>
                    <a:pt x="24" y="143"/>
                  </a:lnTo>
                  <a:lnTo>
                    <a:pt x="17" y="139"/>
                  </a:lnTo>
                  <a:lnTo>
                    <a:pt x="13" y="137"/>
                  </a:lnTo>
                  <a:lnTo>
                    <a:pt x="13" y="137"/>
                  </a:lnTo>
                  <a:lnTo>
                    <a:pt x="12" y="141"/>
                  </a:lnTo>
                  <a:lnTo>
                    <a:pt x="11" y="142"/>
                  </a:lnTo>
                  <a:lnTo>
                    <a:pt x="9" y="143"/>
                  </a:lnTo>
                  <a:lnTo>
                    <a:pt x="9" y="138"/>
                  </a:lnTo>
                  <a:lnTo>
                    <a:pt x="7" y="135"/>
                  </a:lnTo>
                  <a:lnTo>
                    <a:pt x="2" y="132"/>
                  </a:lnTo>
                  <a:lnTo>
                    <a:pt x="0" y="130"/>
                  </a:lnTo>
                  <a:lnTo>
                    <a:pt x="1" y="127"/>
                  </a:lnTo>
                  <a:lnTo>
                    <a:pt x="1" y="127"/>
                  </a:lnTo>
                  <a:lnTo>
                    <a:pt x="1" y="123"/>
                  </a:lnTo>
                  <a:lnTo>
                    <a:pt x="4" y="119"/>
                  </a:lnTo>
                  <a:lnTo>
                    <a:pt x="12" y="113"/>
                  </a:lnTo>
                  <a:lnTo>
                    <a:pt x="13" y="111"/>
                  </a:lnTo>
                  <a:lnTo>
                    <a:pt x="17" y="108"/>
                  </a:lnTo>
                  <a:lnTo>
                    <a:pt x="19" y="108"/>
                  </a:lnTo>
                  <a:lnTo>
                    <a:pt x="21" y="107"/>
                  </a:lnTo>
                  <a:lnTo>
                    <a:pt x="22" y="106"/>
                  </a:lnTo>
                  <a:lnTo>
                    <a:pt x="22" y="105"/>
                  </a:lnTo>
                  <a:lnTo>
                    <a:pt x="23" y="104"/>
                  </a:lnTo>
                  <a:lnTo>
                    <a:pt x="27" y="102"/>
                  </a:lnTo>
                  <a:lnTo>
                    <a:pt x="31" y="100"/>
                  </a:lnTo>
                  <a:lnTo>
                    <a:pt x="34" y="99"/>
                  </a:lnTo>
                  <a:lnTo>
                    <a:pt x="38" y="96"/>
                  </a:lnTo>
                  <a:lnTo>
                    <a:pt x="40" y="95"/>
                  </a:lnTo>
                  <a:lnTo>
                    <a:pt x="42" y="95"/>
                  </a:lnTo>
                  <a:lnTo>
                    <a:pt x="42" y="94"/>
                  </a:lnTo>
                  <a:lnTo>
                    <a:pt x="43" y="92"/>
                  </a:lnTo>
                  <a:lnTo>
                    <a:pt x="44" y="91"/>
                  </a:lnTo>
                  <a:lnTo>
                    <a:pt x="46" y="90"/>
                  </a:lnTo>
                  <a:lnTo>
                    <a:pt x="49" y="90"/>
                  </a:lnTo>
                  <a:lnTo>
                    <a:pt x="53" y="89"/>
                  </a:lnTo>
                  <a:lnTo>
                    <a:pt x="55" y="86"/>
                  </a:lnTo>
                  <a:lnTo>
                    <a:pt x="56" y="84"/>
                  </a:lnTo>
                  <a:lnTo>
                    <a:pt x="58" y="82"/>
                  </a:lnTo>
                  <a:lnTo>
                    <a:pt x="61" y="79"/>
                  </a:lnTo>
                  <a:lnTo>
                    <a:pt x="63" y="75"/>
                  </a:lnTo>
                  <a:lnTo>
                    <a:pt x="66" y="71"/>
                  </a:lnTo>
                  <a:lnTo>
                    <a:pt x="67" y="70"/>
                  </a:lnTo>
                  <a:lnTo>
                    <a:pt x="69" y="70"/>
                  </a:lnTo>
                  <a:lnTo>
                    <a:pt x="69" y="68"/>
                  </a:lnTo>
                  <a:lnTo>
                    <a:pt x="70" y="64"/>
                  </a:lnTo>
                  <a:lnTo>
                    <a:pt x="71" y="60"/>
                  </a:lnTo>
                  <a:lnTo>
                    <a:pt x="72" y="58"/>
                  </a:lnTo>
                  <a:lnTo>
                    <a:pt x="75" y="56"/>
                  </a:lnTo>
                  <a:lnTo>
                    <a:pt x="76" y="55"/>
                  </a:lnTo>
                  <a:lnTo>
                    <a:pt x="76" y="54"/>
                  </a:lnTo>
                  <a:lnTo>
                    <a:pt x="78" y="55"/>
                  </a:lnTo>
                  <a:lnTo>
                    <a:pt x="80" y="53"/>
                  </a:lnTo>
                  <a:lnTo>
                    <a:pt x="81" y="52"/>
                  </a:lnTo>
                  <a:lnTo>
                    <a:pt x="83" y="52"/>
                  </a:lnTo>
                  <a:lnTo>
                    <a:pt x="85" y="53"/>
                  </a:lnTo>
                  <a:lnTo>
                    <a:pt x="86" y="56"/>
                  </a:lnTo>
                  <a:lnTo>
                    <a:pt x="87" y="58"/>
                  </a:lnTo>
                  <a:lnTo>
                    <a:pt x="89" y="60"/>
                  </a:lnTo>
                  <a:lnTo>
                    <a:pt x="89" y="61"/>
                  </a:lnTo>
                  <a:lnTo>
                    <a:pt x="91" y="63"/>
                  </a:lnTo>
                  <a:lnTo>
                    <a:pt x="93" y="63"/>
                  </a:lnTo>
                  <a:lnTo>
                    <a:pt x="98" y="64"/>
                  </a:lnTo>
                  <a:lnTo>
                    <a:pt x="101" y="64"/>
                  </a:lnTo>
                  <a:lnTo>
                    <a:pt x="103" y="66"/>
                  </a:lnTo>
                  <a:lnTo>
                    <a:pt x="107" y="66"/>
                  </a:lnTo>
                  <a:lnTo>
                    <a:pt x="114" y="66"/>
                  </a:lnTo>
                  <a:lnTo>
                    <a:pt x="117" y="66"/>
                  </a:lnTo>
                  <a:lnTo>
                    <a:pt x="118" y="67"/>
                  </a:lnTo>
                  <a:lnTo>
                    <a:pt x="120" y="69"/>
                  </a:lnTo>
                  <a:lnTo>
                    <a:pt x="121" y="69"/>
                  </a:lnTo>
                  <a:lnTo>
                    <a:pt x="123" y="67"/>
                  </a:lnTo>
                  <a:lnTo>
                    <a:pt x="124" y="64"/>
                  </a:lnTo>
                  <a:lnTo>
                    <a:pt x="125" y="61"/>
                  </a:lnTo>
                  <a:lnTo>
                    <a:pt x="125" y="60"/>
                  </a:lnTo>
                  <a:lnTo>
                    <a:pt x="125" y="57"/>
                  </a:lnTo>
                  <a:lnTo>
                    <a:pt x="122" y="55"/>
                  </a:lnTo>
                  <a:lnTo>
                    <a:pt x="121" y="52"/>
                  </a:lnTo>
                  <a:lnTo>
                    <a:pt x="119" y="49"/>
                  </a:lnTo>
                  <a:lnTo>
                    <a:pt x="118" y="49"/>
                  </a:lnTo>
                  <a:lnTo>
                    <a:pt x="118" y="47"/>
                  </a:lnTo>
                  <a:lnTo>
                    <a:pt x="118" y="45"/>
                  </a:lnTo>
                  <a:lnTo>
                    <a:pt x="118" y="43"/>
                  </a:lnTo>
                  <a:lnTo>
                    <a:pt x="122" y="42"/>
                  </a:lnTo>
                  <a:lnTo>
                    <a:pt x="126" y="41"/>
                  </a:lnTo>
                  <a:lnTo>
                    <a:pt x="130" y="43"/>
                  </a:lnTo>
                  <a:lnTo>
                    <a:pt x="137" y="42"/>
                  </a:lnTo>
                  <a:lnTo>
                    <a:pt x="140" y="40"/>
                  </a:lnTo>
                  <a:lnTo>
                    <a:pt x="143" y="41"/>
                  </a:lnTo>
                  <a:lnTo>
                    <a:pt x="146" y="41"/>
                  </a:lnTo>
                  <a:lnTo>
                    <a:pt x="147" y="39"/>
                  </a:lnTo>
                  <a:lnTo>
                    <a:pt x="150" y="36"/>
                  </a:lnTo>
                  <a:lnTo>
                    <a:pt x="152" y="36"/>
                  </a:lnTo>
                  <a:lnTo>
                    <a:pt x="154" y="33"/>
                  </a:lnTo>
                  <a:lnTo>
                    <a:pt x="155" y="31"/>
                  </a:lnTo>
                  <a:lnTo>
                    <a:pt x="155" y="29"/>
                  </a:lnTo>
                  <a:lnTo>
                    <a:pt x="156" y="27"/>
                  </a:lnTo>
                  <a:lnTo>
                    <a:pt x="159" y="25"/>
                  </a:lnTo>
                  <a:lnTo>
                    <a:pt x="160" y="24"/>
                  </a:lnTo>
                  <a:lnTo>
                    <a:pt x="161" y="24"/>
                  </a:lnTo>
                  <a:lnTo>
                    <a:pt x="164" y="25"/>
                  </a:lnTo>
                  <a:lnTo>
                    <a:pt x="165" y="26"/>
                  </a:lnTo>
                  <a:lnTo>
                    <a:pt x="166" y="26"/>
                  </a:lnTo>
                  <a:lnTo>
                    <a:pt x="168" y="24"/>
                  </a:lnTo>
                  <a:lnTo>
                    <a:pt x="168" y="23"/>
                  </a:lnTo>
                  <a:lnTo>
                    <a:pt x="171" y="23"/>
                  </a:lnTo>
                  <a:lnTo>
                    <a:pt x="171" y="22"/>
                  </a:lnTo>
                  <a:lnTo>
                    <a:pt x="172" y="17"/>
                  </a:lnTo>
                  <a:lnTo>
                    <a:pt x="173" y="12"/>
                  </a:lnTo>
                  <a:lnTo>
                    <a:pt x="173" y="9"/>
                  </a:lnTo>
                  <a:lnTo>
                    <a:pt x="175" y="4"/>
                  </a:lnTo>
                  <a:lnTo>
                    <a:pt x="176" y="1"/>
                  </a:lnTo>
                  <a:lnTo>
                    <a:pt x="177" y="0"/>
                  </a:lnTo>
                  <a:lnTo>
                    <a:pt x="178" y="0"/>
                  </a:lnTo>
                  <a:lnTo>
                    <a:pt x="179" y="1"/>
                  </a:lnTo>
                  <a:lnTo>
                    <a:pt x="181" y="1"/>
                  </a:lnTo>
                  <a:lnTo>
                    <a:pt x="183" y="1"/>
                  </a:lnTo>
                  <a:lnTo>
                    <a:pt x="184" y="1"/>
                  </a:lnTo>
                  <a:lnTo>
                    <a:pt x="185" y="3"/>
                  </a:lnTo>
                  <a:lnTo>
                    <a:pt x="188" y="4"/>
                  </a:lnTo>
                  <a:lnTo>
                    <a:pt x="188" y="5"/>
                  </a:lnTo>
                  <a:lnTo>
                    <a:pt x="188" y="11"/>
                  </a:lnTo>
                  <a:lnTo>
                    <a:pt x="190" y="13"/>
                  </a:lnTo>
                  <a:lnTo>
                    <a:pt x="191" y="16"/>
                  </a:lnTo>
                  <a:lnTo>
                    <a:pt x="195" y="17"/>
                  </a:lnTo>
                  <a:lnTo>
                    <a:pt x="196" y="18"/>
                  </a:lnTo>
                  <a:lnTo>
                    <a:pt x="197" y="2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9" name="Freeform 508">
              <a:extLst>
                <a:ext uri="{FF2B5EF4-FFF2-40B4-BE49-F238E27FC236}">
                  <a16:creationId xmlns="" xmlns:a16="http://schemas.microsoft.com/office/drawing/2014/main" id="{2C476CB8-806C-BC83-F7A1-846A8C3D996A}"/>
                </a:ext>
              </a:extLst>
            </p:cNvPr>
            <p:cNvSpPr>
              <a:spLocks noChangeArrowheads="1"/>
            </p:cNvSpPr>
            <p:nvPr/>
          </p:nvSpPr>
          <p:spPr bwMode="auto">
            <a:xfrm>
              <a:off x="13166969" y="8193330"/>
              <a:ext cx="5497" cy="5497"/>
            </a:xfrm>
            <a:custGeom>
              <a:avLst/>
              <a:gdLst>
                <a:gd name="T0" fmla="*/ 2 w 4"/>
                <a:gd name="T1" fmla="*/ 3 h 5"/>
                <a:gd name="T2" fmla="*/ 0 w 4"/>
                <a:gd name="T3" fmla="*/ 4 h 5"/>
                <a:gd name="T4" fmla="*/ 0 w 4"/>
                <a:gd name="T5" fmla="*/ 2 h 5"/>
                <a:gd name="T6" fmla="*/ 1 w 4"/>
                <a:gd name="T7" fmla="*/ 0 h 5"/>
                <a:gd name="T8" fmla="*/ 3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0" y="4"/>
                  </a:lnTo>
                  <a:lnTo>
                    <a:pt x="0" y="2"/>
                  </a:lnTo>
                  <a:lnTo>
                    <a:pt x="1" y="0"/>
                  </a:lnTo>
                  <a:lnTo>
                    <a:pt x="3"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0" name="Freeform 510">
              <a:extLst>
                <a:ext uri="{FF2B5EF4-FFF2-40B4-BE49-F238E27FC236}">
                  <a16:creationId xmlns="" xmlns:a16="http://schemas.microsoft.com/office/drawing/2014/main" id="{85CBC44D-B8FD-765F-E56B-79BDBC87F408}"/>
                </a:ext>
              </a:extLst>
            </p:cNvPr>
            <p:cNvSpPr>
              <a:spLocks noChangeArrowheads="1"/>
            </p:cNvSpPr>
            <p:nvPr/>
          </p:nvSpPr>
          <p:spPr bwMode="auto">
            <a:xfrm>
              <a:off x="13210930" y="8242788"/>
              <a:ext cx="197827" cy="263769"/>
            </a:xfrm>
            <a:custGeom>
              <a:avLst/>
              <a:gdLst>
                <a:gd name="T0" fmla="*/ 6 w 158"/>
                <a:gd name="T1" fmla="*/ 209 h 213"/>
                <a:gd name="T2" fmla="*/ 24 w 158"/>
                <a:gd name="T3" fmla="*/ 200 h 213"/>
                <a:gd name="T4" fmla="*/ 22 w 158"/>
                <a:gd name="T5" fmla="*/ 210 h 213"/>
                <a:gd name="T6" fmla="*/ 22 w 158"/>
                <a:gd name="T7" fmla="*/ 171 h 213"/>
                <a:gd name="T8" fmla="*/ 7 w 158"/>
                <a:gd name="T9" fmla="*/ 168 h 213"/>
                <a:gd name="T10" fmla="*/ 7 w 158"/>
                <a:gd name="T11" fmla="*/ 161 h 213"/>
                <a:gd name="T12" fmla="*/ 7 w 158"/>
                <a:gd name="T13" fmla="*/ 168 h 213"/>
                <a:gd name="T14" fmla="*/ 57 w 158"/>
                <a:gd name="T15" fmla="*/ 159 h 213"/>
                <a:gd name="T16" fmla="*/ 2 w 158"/>
                <a:gd name="T17" fmla="*/ 150 h 213"/>
                <a:gd name="T18" fmla="*/ 66 w 158"/>
                <a:gd name="T19" fmla="*/ 151 h 213"/>
                <a:gd name="T20" fmla="*/ 60 w 158"/>
                <a:gd name="T21" fmla="*/ 154 h 213"/>
                <a:gd name="T22" fmla="*/ 65 w 158"/>
                <a:gd name="T23" fmla="*/ 149 h 213"/>
                <a:gd name="T24" fmla="*/ 79 w 158"/>
                <a:gd name="T25" fmla="*/ 149 h 213"/>
                <a:gd name="T26" fmla="*/ 13 w 158"/>
                <a:gd name="T27" fmla="*/ 85 h 213"/>
                <a:gd name="T28" fmla="*/ 13 w 158"/>
                <a:gd name="T29" fmla="*/ 85 h 213"/>
                <a:gd name="T30" fmla="*/ 154 w 158"/>
                <a:gd name="T31" fmla="*/ 44 h 213"/>
                <a:gd name="T32" fmla="*/ 16 w 158"/>
                <a:gd name="T33" fmla="*/ 41 h 213"/>
                <a:gd name="T34" fmla="*/ 13 w 158"/>
                <a:gd name="T35" fmla="*/ 33 h 213"/>
                <a:gd name="T36" fmla="*/ 21 w 158"/>
                <a:gd name="T37" fmla="*/ 33 h 213"/>
                <a:gd name="T38" fmla="*/ 32 w 158"/>
                <a:gd name="T39" fmla="*/ 15 h 213"/>
                <a:gd name="T40" fmla="*/ 50 w 158"/>
                <a:gd name="T41" fmla="*/ 13 h 213"/>
                <a:gd name="T42" fmla="*/ 67 w 158"/>
                <a:gd name="T43" fmla="*/ 12 h 213"/>
                <a:gd name="T44" fmla="*/ 75 w 158"/>
                <a:gd name="T45" fmla="*/ 0 h 213"/>
                <a:gd name="T46" fmla="*/ 108 w 158"/>
                <a:gd name="T47" fmla="*/ 63 h 213"/>
                <a:gd name="T48" fmla="*/ 109 w 158"/>
                <a:gd name="T49" fmla="*/ 90 h 213"/>
                <a:gd name="T50" fmla="*/ 109 w 158"/>
                <a:gd name="T51" fmla="*/ 104 h 213"/>
                <a:gd name="T52" fmla="*/ 111 w 158"/>
                <a:gd name="T53" fmla="*/ 117 h 213"/>
                <a:gd name="T54" fmla="*/ 95 w 158"/>
                <a:gd name="T55" fmla="*/ 139 h 213"/>
                <a:gd name="T56" fmla="*/ 77 w 158"/>
                <a:gd name="T57" fmla="*/ 143 h 213"/>
                <a:gd name="T58" fmla="*/ 68 w 158"/>
                <a:gd name="T59" fmla="*/ 147 h 213"/>
                <a:gd name="T60" fmla="*/ 55 w 158"/>
                <a:gd name="T61" fmla="*/ 146 h 213"/>
                <a:gd name="T62" fmla="*/ 55 w 158"/>
                <a:gd name="T63" fmla="*/ 154 h 213"/>
                <a:gd name="T64" fmla="*/ 44 w 158"/>
                <a:gd name="T65" fmla="*/ 150 h 213"/>
                <a:gd name="T66" fmla="*/ 44 w 158"/>
                <a:gd name="T67" fmla="*/ 163 h 213"/>
                <a:gd name="T68" fmla="*/ 40 w 158"/>
                <a:gd name="T69" fmla="*/ 154 h 213"/>
                <a:gd name="T70" fmla="*/ 25 w 158"/>
                <a:gd name="T71" fmla="*/ 163 h 213"/>
                <a:gd name="T72" fmla="*/ 16 w 158"/>
                <a:gd name="T73" fmla="*/ 169 h 213"/>
                <a:gd name="T74" fmla="*/ 9 w 158"/>
                <a:gd name="T75" fmla="*/ 154 h 213"/>
                <a:gd name="T76" fmla="*/ 17 w 158"/>
                <a:gd name="T77" fmla="*/ 152 h 213"/>
                <a:gd name="T78" fmla="*/ 12 w 158"/>
                <a:gd name="T79" fmla="*/ 146 h 213"/>
                <a:gd name="T80" fmla="*/ 14 w 158"/>
                <a:gd name="T81" fmla="*/ 126 h 213"/>
                <a:gd name="T82" fmla="*/ 16 w 158"/>
                <a:gd name="T83" fmla="*/ 120 h 213"/>
                <a:gd name="T84" fmla="*/ 24 w 158"/>
                <a:gd name="T85" fmla="*/ 109 h 213"/>
                <a:gd name="T86" fmla="*/ 22 w 158"/>
                <a:gd name="T87" fmla="*/ 103 h 213"/>
                <a:gd name="T88" fmla="*/ 17 w 158"/>
                <a:gd name="T89" fmla="*/ 88 h 213"/>
                <a:gd name="T90" fmla="*/ 12 w 158"/>
                <a:gd name="T91" fmla="*/ 79 h 213"/>
                <a:gd name="T92" fmla="*/ 11 w 158"/>
                <a:gd name="T93" fmla="*/ 67 h 213"/>
                <a:gd name="T94" fmla="*/ 25 w 158"/>
                <a:gd name="T95" fmla="*/ 67 h 213"/>
                <a:gd name="T96" fmla="*/ 31 w 158"/>
                <a:gd name="T97" fmla="*/ 68 h 213"/>
                <a:gd name="T98" fmla="*/ 23 w 158"/>
                <a:gd name="T99" fmla="*/ 57 h 213"/>
                <a:gd name="T100" fmla="*/ 19 w 158"/>
                <a:gd name="T101" fmla="*/ 40 h 213"/>
                <a:gd name="T102" fmla="*/ 20 w 158"/>
                <a:gd name="T103" fmla="*/ 3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3">
                  <a:moveTo>
                    <a:pt x="10" y="212"/>
                  </a:moveTo>
                  <a:lnTo>
                    <a:pt x="9" y="212"/>
                  </a:lnTo>
                  <a:lnTo>
                    <a:pt x="8" y="212"/>
                  </a:lnTo>
                  <a:lnTo>
                    <a:pt x="7" y="212"/>
                  </a:lnTo>
                  <a:lnTo>
                    <a:pt x="6" y="209"/>
                  </a:lnTo>
                  <a:lnTo>
                    <a:pt x="5" y="209"/>
                  </a:lnTo>
                  <a:lnTo>
                    <a:pt x="6" y="206"/>
                  </a:lnTo>
                  <a:lnTo>
                    <a:pt x="11" y="202"/>
                  </a:lnTo>
                  <a:lnTo>
                    <a:pt x="22" y="200"/>
                  </a:lnTo>
                  <a:lnTo>
                    <a:pt x="24" y="200"/>
                  </a:lnTo>
                  <a:lnTo>
                    <a:pt x="28" y="201"/>
                  </a:lnTo>
                  <a:lnTo>
                    <a:pt x="30" y="203"/>
                  </a:lnTo>
                  <a:lnTo>
                    <a:pt x="28" y="206"/>
                  </a:lnTo>
                  <a:lnTo>
                    <a:pt x="28" y="207"/>
                  </a:lnTo>
                  <a:lnTo>
                    <a:pt x="22" y="210"/>
                  </a:lnTo>
                  <a:lnTo>
                    <a:pt x="19" y="211"/>
                  </a:lnTo>
                  <a:lnTo>
                    <a:pt x="10" y="212"/>
                  </a:lnTo>
                  <a:close/>
                  <a:moveTo>
                    <a:pt x="23" y="169"/>
                  </a:moveTo>
                  <a:lnTo>
                    <a:pt x="24" y="171"/>
                  </a:lnTo>
                  <a:lnTo>
                    <a:pt x="22" y="171"/>
                  </a:lnTo>
                  <a:lnTo>
                    <a:pt x="21" y="169"/>
                  </a:lnTo>
                  <a:lnTo>
                    <a:pt x="21" y="167"/>
                  </a:lnTo>
                  <a:lnTo>
                    <a:pt x="22" y="167"/>
                  </a:lnTo>
                  <a:lnTo>
                    <a:pt x="23" y="169"/>
                  </a:lnTo>
                  <a:close/>
                  <a:moveTo>
                    <a:pt x="7" y="168"/>
                  </a:moveTo>
                  <a:lnTo>
                    <a:pt x="5" y="168"/>
                  </a:lnTo>
                  <a:lnTo>
                    <a:pt x="4" y="167"/>
                  </a:lnTo>
                  <a:lnTo>
                    <a:pt x="3" y="167"/>
                  </a:lnTo>
                  <a:lnTo>
                    <a:pt x="4" y="165"/>
                  </a:lnTo>
                  <a:lnTo>
                    <a:pt x="7" y="161"/>
                  </a:lnTo>
                  <a:lnTo>
                    <a:pt x="8" y="160"/>
                  </a:lnTo>
                  <a:lnTo>
                    <a:pt x="11" y="161"/>
                  </a:lnTo>
                  <a:lnTo>
                    <a:pt x="12" y="163"/>
                  </a:lnTo>
                  <a:lnTo>
                    <a:pt x="11" y="166"/>
                  </a:lnTo>
                  <a:lnTo>
                    <a:pt x="7" y="168"/>
                  </a:lnTo>
                  <a:close/>
                  <a:moveTo>
                    <a:pt x="57" y="159"/>
                  </a:moveTo>
                  <a:lnTo>
                    <a:pt x="56" y="160"/>
                  </a:lnTo>
                  <a:lnTo>
                    <a:pt x="55" y="158"/>
                  </a:lnTo>
                  <a:lnTo>
                    <a:pt x="56" y="156"/>
                  </a:lnTo>
                  <a:lnTo>
                    <a:pt x="57" y="159"/>
                  </a:lnTo>
                  <a:close/>
                  <a:moveTo>
                    <a:pt x="5" y="154"/>
                  </a:moveTo>
                  <a:lnTo>
                    <a:pt x="5" y="155"/>
                  </a:lnTo>
                  <a:lnTo>
                    <a:pt x="3" y="155"/>
                  </a:lnTo>
                  <a:lnTo>
                    <a:pt x="2" y="152"/>
                  </a:lnTo>
                  <a:lnTo>
                    <a:pt x="2" y="150"/>
                  </a:lnTo>
                  <a:lnTo>
                    <a:pt x="0" y="149"/>
                  </a:lnTo>
                  <a:lnTo>
                    <a:pt x="2" y="147"/>
                  </a:lnTo>
                  <a:lnTo>
                    <a:pt x="5" y="150"/>
                  </a:lnTo>
                  <a:lnTo>
                    <a:pt x="5" y="154"/>
                  </a:lnTo>
                  <a:close/>
                  <a:moveTo>
                    <a:pt x="66" y="151"/>
                  </a:moveTo>
                  <a:lnTo>
                    <a:pt x="65" y="155"/>
                  </a:lnTo>
                  <a:lnTo>
                    <a:pt x="63" y="155"/>
                  </a:lnTo>
                  <a:lnTo>
                    <a:pt x="61" y="153"/>
                  </a:lnTo>
                  <a:lnTo>
                    <a:pt x="60" y="154"/>
                  </a:lnTo>
                  <a:lnTo>
                    <a:pt x="60" y="154"/>
                  </a:lnTo>
                  <a:lnTo>
                    <a:pt x="58" y="151"/>
                  </a:lnTo>
                  <a:lnTo>
                    <a:pt x="58" y="149"/>
                  </a:lnTo>
                  <a:lnTo>
                    <a:pt x="61" y="147"/>
                  </a:lnTo>
                  <a:lnTo>
                    <a:pt x="63" y="148"/>
                  </a:lnTo>
                  <a:lnTo>
                    <a:pt x="65" y="149"/>
                  </a:lnTo>
                  <a:lnTo>
                    <a:pt x="66" y="151"/>
                  </a:lnTo>
                  <a:close/>
                  <a:moveTo>
                    <a:pt x="87" y="152"/>
                  </a:moveTo>
                  <a:lnTo>
                    <a:pt x="84" y="154"/>
                  </a:lnTo>
                  <a:lnTo>
                    <a:pt x="80" y="150"/>
                  </a:lnTo>
                  <a:lnTo>
                    <a:pt x="79" y="149"/>
                  </a:lnTo>
                  <a:lnTo>
                    <a:pt x="82" y="146"/>
                  </a:lnTo>
                  <a:lnTo>
                    <a:pt x="85" y="143"/>
                  </a:lnTo>
                  <a:lnTo>
                    <a:pt x="86" y="143"/>
                  </a:lnTo>
                  <a:lnTo>
                    <a:pt x="87" y="152"/>
                  </a:lnTo>
                  <a:close/>
                  <a:moveTo>
                    <a:pt x="13" y="85"/>
                  </a:moveTo>
                  <a:lnTo>
                    <a:pt x="12" y="88"/>
                  </a:lnTo>
                  <a:lnTo>
                    <a:pt x="11" y="86"/>
                  </a:lnTo>
                  <a:lnTo>
                    <a:pt x="10" y="81"/>
                  </a:lnTo>
                  <a:lnTo>
                    <a:pt x="12" y="82"/>
                  </a:lnTo>
                  <a:lnTo>
                    <a:pt x="13" y="85"/>
                  </a:lnTo>
                  <a:close/>
                  <a:moveTo>
                    <a:pt x="156" y="46"/>
                  </a:moveTo>
                  <a:lnTo>
                    <a:pt x="155" y="47"/>
                  </a:lnTo>
                  <a:lnTo>
                    <a:pt x="153" y="46"/>
                  </a:lnTo>
                  <a:lnTo>
                    <a:pt x="153" y="45"/>
                  </a:lnTo>
                  <a:lnTo>
                    <a:pt x="154" y="44"/>
                  </a:lnTo>
                  <a:lnTo>
                    <a:pt x="156" y="44"/>
                  </a:lnTo>
                  <a:lnTo>
                    <a:pt x="157" y="44"/>
                  </a:lnTo>
                  <a:lnTo>
                    <a:pt x="156" y="46"/>
                  </a:lnTo>
                  <a:close/>
                  <a:moveTo>
                    <a:pt x="16" y="36"/>
                  </a:moveTo>
                  <a:lnTo>
                    <a:pt x="16" y="41"/>
                  </a:lnTo>
                  <a:lnTo>
                    <a:pt x="14" y="41"/>
                  </a:lnTo>
                  <a:lnTo>
                    <a:pt x="13" y="40"/>
                  </a:lnTo>
                  <a:lnTo>
                    <a:pt x="12" y="39"/>
                  </a:lnTo>
                  <a:lnTo>
                    <a:pt x="11" y="34"/>
                  </a:lnTo>
                  <a:lnTo>
                    <a:pt x="13" y="33"/>
                  </a:lnTo>
                  <a:lnTo>
                    <a:pt x="16" y="34"/>
                  </a:lnTo>
                  <a:lnTo>
                    <a:pt x="16" y="36"/>
                  </a:lnTo>
                  <a:close/>
                  <a:moveTo>
                    <a:pt x="20" y="34"/>
                  </a:moveTo>
                  <a:lnTo>
                    <a:pt x="21" y="33"/>
                  </a:lnTo>
                  <a:lnTo>
                    <a:pt x="21" y="33"/>
                  </a:lnTo>
                  <a:lnTo>
                    <a:pt x="21" y="29"/>
                  </a:lnTo>
                  <a:lnTo>
                    <a:pt x="23" y="27"/>
                  </a:lnTo>
                  <a:lnTo>
                    <a:pt x="28" y="21"/>
                  </a:lnTo>
                  <a:lnTo>
                    <a:pt x="30" y="18"/>
                  </a:lnTo>
                  <a:lnTo>
                    <a:pt x="32" y="15"/>
                  </a:lnTo>
                  <a:lnTo>
                    <a:pt x="34" y="14"/>
                  </a:lnTo>
                  <a:lnTo>
                    <a:pt x="37" y="13"/>
                  </a:lnTo>
                  <a:lnTo>
                    <a:pt x="41" y="13"/>
                  </a:lnTo>
                  <a:lnTo>
                    <a:pt x="49" y="13"/>
                  </a:lnTo>
                  <a:lnTo>
                    <a:pt x="50" y="13"/>
                  </a:lnTo>
                  <a:lnTo>
                    <a:pt x="55" y="12"/>
                  </a:lnTo>
                  <a:lnTo>
                    <a:pt x="56" y="13"/>
                  </a:lnTo>
                  <a:lnTo>
                    <a:pt x="60" y="13"/>
                  </a:lnTo>
                  <a:lnTo>
                    <a:pt x="65" y="13"/>
                  </a:lnTo>
                  <a:lnTo>
                    <a:pt x="67" y="12"/>
                  </a:lnTo>
                  <a:lnTo>
                    <a:pt x="69" y="11"/>
                  </a:lnTo>
                  <a:lnTo>
                    <a:pt x="71" y="9"/>
                  </a:lnTo>
                  <a:lnTo>
                    <a:pt x="72" y="4"/>
                  </a:lnTo>
                  <a:lnTo>
                    <a:pt x="74" y="1"/>
                  </a:lnTo>
                  <a:lnTo>
                    <a:pt x="75" y="0"/>
                  </a:lnTo>
                  <a:lnTo>
                    <a:pt x="84" y="18"/>
                  </a:lnTo>
                  <a:lnTo>
                    <a:pt x="91" y="30"/>
                  </a:lnTo>
                  <a:lnTo>
                    <a:pt x="97" y="38"/>
                  </a:lnTo>
                  <a:lnTo>
                    <a:pt x="106" y="55"/>
                  </a:lnTo>
                  <a:lnTo>
                    <a:pt x="108" y="63"/>
                  </a:lnTo>
                  <a:lnTo>
                    <a:pt x="109" y="68"/>
                  </a:lnTo>
                  <a:lnTo>
                    <a:pt x="110" y="75"/>
                  </a:lnTo>
                  <a:lnTo>
                    <a:pt x="109" y="80"/>
                  </a:lnTo>
                  <a:lnTo>
                    <a:pt x="110" y="86"/>
                  </a:lnTo>
                  <a:lnTo>
                    <a:pt x="109" y="90"/>
                  </a:lnTo>
                  <a:lnTo>
                    <a:pt x="108" y="92"/>
                  </a:lnTo>
                  <a:lnTo>
                    <a:pt x="108" y="97"/>
                  </a:lnTo>
                  <a:lnTo>
                    <a:pt x="108" y="99"/>
                  </a:lnTo>
                  <a:lnTo>
                    <a:pt x="108" y="103"/>
                  </a:lnTo>
                  <a:lnTo>
                    <a:pt x="109" y="104"/>
                  </a:lnTo>
                  <a:lnTo>
                    <a:pt x="110" y="105"/>
                  </a:lnTo>
                  <a:lnTo>
                    <a:pt x="112" y="103"/>
                  </a:lnTo>
                  <a:lnTo>
                    <a:pt x="113" y="103"/>
                  </a:lnTo>
                  <a:lnTo>
                    <a:pt x="113" y="107"/>
                  </a:lnTo>
                  <a:lnTo>
                    <a:pt x="111" y="117"/>
                  </a:lnTo>
                  <a:lnTo>
                    <a:pt x="108" y="124"/>
                  </a:lnTo>
                  <a:lnTo>
                    <a:pt x="106" y="131"/>
                  </a:lnTo>
                  <a:lnTo>
                    <a:pt x="102" y="137"/>
                  </a:lnTo>
                  <a:lnTo>
                    <a:pt x="97" y="139"/>
                  </a:lnTo>
                  <a:lnTo>
                    <a:pt x="95" y="139"/>
                  </a:lnTo>
                  <a:lnTo>
                    <a:pt x="89" y="140"/>
                  </a:lnTo>
                  <a:lnTo>
                    <a:pt x="84" y="139"/>
                  </a:lnTo>
                  <a:lnTo>
                    <a:pt x="80" y="139"/>
                  </a:lnTo>
                  <a:lnTo>
                    <a:pt x="78" y="141"/>
                  </a:lnTo>
                  <a:lnTo>
                    <a:pt x="77" y="143"/>
                  </a:lnTo>
                  <a:lnTo>
                    <a:pt x="78" y="146"/>
                  </a:lnTo>
                  <a:lnTo>
                    <a:pt x="78" y="149"/>
                  </a:lnTo>
                  <a:lnTo>
                    <a:pt x="76" y="149"/>
                  </a:lnTo>
                  <a:lnTo>
                    <a:pt x="72" y="147"/>
                  </a:lnTo>
                  <a:lnTo>
                    <a:pt x="68" y="147"/>
                  </a:lnTo>
                  <a:lnTo>
                    <a:pt x="66" y="146"/>
                  </a:lnTo>
                  <a:lnTo>
                    <a:pt x="65" y="143"/>
                  </a:lnTo>
                  <a:lnTo>
                    <a:pt x="63" y="143"/>
                  </a:lnTo>
                  <a:lnTo>
                    <a:pt x="60" y="145"/>
                  </a:lnTo>
                  <a:lnTo>
                    <a:pt x="55" y="146"/>
                  </a:lnTo>
                  <a:lnTo>
                    <a:pt x="53" y="146"/>
                  </a:lnTo>
                  <a:lnTo>
                    <a:pt x="52" y="148"/>
                  </a:lnTo>
                  <a:lnTo>
                    <a:pt x="53" y="150"/>
                  </a:lnTo>
                  <a:lnTo>
                    <a:pt x="55" y="152"/>
                  </a:lnTo>
                  <a:lnTo>
                    <a:pt x="55" y="154"/>
                  </a:lnTo>
                  <a:lnTo>
                    <a:pt x="52" y="155"/>
                  </a:lnTo>
                  <a:lnTo>
                    <a:pt x="50" y="153"/>
                  </a:lnTo>
                  <a:lnTo>
                    <a:pt x="49" y="150"/>
                  </a:lnTo>
                  <a:lnTo>
                    <a:pt x="47" y="150"/>
                  </a:lnTo>
                  <a:lnTo>
                    <a:pt x="44" y="150"/>
                  </a:lnTo>
                  <a:lnTo>
                    <a:pt x="44" y="154"/>
                  </a:lnTo>
                  <a:lnTo>
                    <a:pt x="45" y="155"/>
                  </a:lnTo>
                  <a:lnTo>
                    <a:pt x="47" y="158"/>
                  </a:lnTo>
                  <a:lnTo>
                    <a:pt x="44" y="161"/>
                  </a:lnTo>
                  <a:lnTo>
                    <a:pt x="44" y="163"/>
                  </a:lnTo>
                  <a:lnTo>
                    <a:pt x="42" y="165"/>
                  </a:lnTo>
                  <a:lnTo>
                    <a:pt x="37" y="161"/>
                  </a:lnTo>
                  <a:lnTo>
                    <a:pt x="38" y="159"/>
                  </a:lnTo>
                  <a:lnTo>
                    <a:pt x="40" y="157"/>
                  </a:lnTo>
                  <a:lnTo>
                    <a:pt x="40" y="154"/>
                  </a:lnTo>
                  <a:lnTo>
                    <a:pt x="39" y="153"/>
                  </a:lnTo>
                  <a:lnTo>
                    <a:pt x="33" y="159"/>
                  </a:lnTo>
                  <a:lnTo>
                    <a:pt x="28" y="165"/>
                  </a:lnTo>
                  <a:lnTo>
                    <a:pt x="26" y="165"/>
                  </a:lnTo>
                  <a:lnTo>
                    <a:pt x="25" y="163"/>
                  </a:lnTo>
                  <a:lnTo>
                    <a:pt x="24" y="163"/>
                  </a:lnTo>
                  <a:lnTo>
                    <a:pt x="19" y="166"/>
                  </a:lnTo>
                  <a:lnTo>
                    <a:pt x="19" y="170"/>
                  </a:lnTo>
                  <a:lnTo>
                    <a:pt x="17" y="170"/>
                  </a:lnTo>
                  <a:lnTo>
                    <a:pt x="16" y="169"/>
                  </a:lnTo>
                  <a:lnTo>
                    <a:pt x="16" y="166"/>
                  </a:lnTo>
                  <a:lnTo>
                    <a:pt x="15" y="163"/>
                  </a:lnTo>
                  <a:lnTo>
                    <a:pt x="11" y="160"/>
                  </a:lnTo>
                  <a:lnTo>
                    <a:pt x="8" y="156"/>
                  </a:lnTo>
                  <a:lnTo>
                    <a:pt x="9" y="154"/>
                  </a:lnTo>
                  <a:lnTo>
                    <a:pt x="14" y="155"/>
                  </a:lnTo>
                  <a:lnTo>
                    <a:pt x="17" y="155"/>
                  </a:lnTo>
                  <a:lnTo>
                    <a:pt x="16" y="154"/>
                  </a:lnTo>
                  <a:lnTo>
                    <a:pt x="15" y="153"/>
                  </a:lnTo>
                  <a:lnTo>
                    <a:pt x="17" y="152"/>
                  </a:lnTo>
                  <a:lnTo>
                    <a:pt x="19" y="150"/>
                  </a:lnTo>
                  <a:lnTo>
                    <a:pt x="17" y="150"/>
                  </a:lnTo>
                  <a:lnTo>
                    <a:pt x="15" y="151"/>
                  </a:lnTo>
                  <a:lnTo>
                    <a:pt x="13" y="150"/>
                  </a:lnTo>
                  <a:lnTo>
                    <a:pt x="12" y="146"/>
                  </a:lnTo>
                  <a:lnTo>
                    <a:pt x="10" y="142"/>
                  </a:lnTo>
                  <a:lnTo>
                    <a:pt x="9" y="138"/>
                  </a:lnTo>
                  <a:lnTo>
                    <a:pt x="11" y="135"/>
                  </a:lnTo>
                  <a:lnTo>
                    <a:pt x="12" y="132"/>
                  </a:lnTo>
                  <a:lnTo>
                    <a:pt x="14" y="126"/>
                  </a:lnTo>
                  <a:lnTo>
                    <a:pt x="16" y="124"/>
                  </a:lnTo>
                  <a:lnTo>
                    <a:pt x="19" y="123"/>
                  </a:lnTo>
                  <a:lnTo>
                    <a:pt x="19" y="121"/>
                  </a:lnTo>
                  <a:lnTo>
                    <a:pt x="18" y="120"/>
                  </a:lnTo>
                  <a:lnTo>
                    <a:pt x="16" y="120"/>
                  </a:lnTo>
                  <a:lnTo>
                    <a:pt x="16" y="119"/>
                  </a:lnTo>
                  <a:lnTo>
                    <a:pt x="17" y="118"/>
                  </a:lnTo>
                  <a:lnTo>
                    <a:pt x="19" y="116"/>
                  </a:lnTo>
                  <a:lnTo>
                    <a:pt x="23" y="114"/>
                  </a:lnTo>
                  <a:lnTo>
                    <a:pt x="24" y="109"/>
                  </a:lnTo>
                  <a:lnTo>
                    <a:pt x="23" y="109"/>
                  </a:lnTo>
                  <a:lnTo>
                    <a:pt x="21" y="108"/>
                  </a:lnTo>
                  <a:lnTo>
                    <a:pt x="21" y="106"/>
                  </a:lnTo>
                  <a:lnTo>
                    <a:pt x="22" y="104"/>
                  </a:lnTo>
                  <a:lnTo>
                    <a:pt x="22" y="103"/>
                  </a:lnTo>
                  <a:lnTo>
                    <a:pt x="19" y="100"/>
                  </a:lnTo>
                  <a:lnTo>
                    <a:pt x="17" y="98"/>
                  </a:lnTo>
                  <a:lnTo>
                    <a:pt x="17" y="96"/>
                  </a:lnTo>
                  <a:lnTo>
                    <a:pt x="17" y="91"/>
                  </a:lnTo>
                  <a:lnTo>
                    <a:pt x="17" y="88"/>
                  </a:lnTo>
                  <a:lnTo>
                    <a:pt x="17" y="86"/>
                  </a:lnTo>
                  <a:lnTo>
                    <a:pt x="16" y="81"/>
                  </a:lnTo>
                  <a:lnTo>
                    <a:pt x="16" y="77"/>
                  </a:lnTo>
                  <a:lnTo>
                    <a:pt x="14" y="78"/>
                  </a:lnTo>
                  <a:lnTo>
                    <a:pt x="12" y="79"/>
                  </a:lnTo>
                  <a:lnTo>
                    <a:pt x="7" y="78"/>
                  </a:lnTo>
                  <a:lnTo>
                    <a:pt x="6" y="78"/>
                  </a:lnTo>
                  <a:lnTo>
                    <a:pt x="5" y="74"/>
                  </a:lnTo>
                  <a:lnTo>
                    <a:pt x="7" y="70"/>
                  </a:lnTo>
                  <a:lnTo>
                    <a:pt x="11" y="67"/>
                  </a:lnTo>
                  <a:lnTo>
                    <a:pt x="14" y="67"/>
                  </a:lnTo>
                  <a:lnTo>
                    <a:pt x="16" y="65"/>
                  </a:lnTo>
                  <a:lnTo>
                    <a:pt x="18" y="64"/>
                  </a:lnTo>
                  <a:lnTo>
                    <a:pt x="22" y="67"/>
                  </a:lnTo>
                  <a:lnTo>
                    <a:pt x="25" y="67"/>
                  </a:lnTo>
                  <a:lnTo>
                    <a:pt x="27" y="72"/>
                  </a:lnTo>
                  <a:lnTo>
                    <a:pt x="28" y="72"/>
                  </a:lnTo>
                  <a:lnTo>
                    <a:pt x="28" y="71"/>
                  </a:lnTo>
                  <a:lnTo>
                    <a:pt x="30" y="69"/>
                  </a:lnTo>
                  <a:lnTo>
                    <a:pt x="31" y="68"/>
                  </a:lnTo>
                  <a:lnTo>
                    <a:pt x="30" y="67"/>
                  </a:lnTo>
                  <a:lnTo>
                    <a:pt x="28" y="66"/>
                  </a:lnTo>
                  <a:lnTo>
                    <a:pt x="25" y="61"/>
                  </a:lnTo>
                  <a:lnTo>
                    <a:pt x="25" y="59"/>
                  </a:lnTo>
                  <a:lnTo>
                    <a:pt x="23" y="57"/>
                  </a:lnTo>
                  <a:lnTo>
                    <a:pt x="25" y="54"/>
                  </a:lnTo>
                  <a:lnTo>
                    <a:pt x="22" y="49"/>
                  </a:lnTo>
                  <a:lnTo>
                    <a:pt x="21" y="48"/>
                  </a:lnTo>
                  <a:lnTo>
                    <a:pt x="21" y="44"/>
                  </a:lnTo>
                  <a:lnTo>
                    <a:pt x="19" y="40"/>
                  </a:lnTo>
                  <a:lnTo>
                    <a:pt x="19" y="39"/>
                  </a:lnTo>
                  <a:lnTo>
                    <a:pt x="18" y="37"/>
                  </a:lnTo>
                  <a:lnTo>
                    <a:pt x="18" y="35"/>
                  </a:lnTo>
                  <a:lnTo>
                    <a:pt x="20" y="35"/>
                  </a:lnTo>
                  <a:lnTo>
                    <a:pt x="20"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41" name="Freeform 511">
              <a:extLst>
                <a:ext uri="{FF2B5EF4-FFF2-40B4-BE49-F238E27FC236}">
                  <a16:creationId xmlns="" xmlns:a16="http://schemas.microsoft.com/office/drawing/2014/main" id="{D30173E8-A653-A5D6-EF0D-531289D9D881}"/>
                </a:ext>
              </a:extLst>
            </p:cNvPr>
            <p:cNvSpPr>
              <a:spLocks noChangeArrowheads="1"/>
            </p:cNvSpPr>
            <p:nvPr/>
          </p:nvSpPr>
          <p:spPr bwMode="auto">
            <a:xfrm>
              <a:off x="13221921" y="8495567"/>
              <a:ext cx="32971" cy="16484"/>
            </a:xfrm>
            <a:custGeom>
              <a:avLst/>
              <a:gdLst>
                <a:gd name="T0" fmla="*/ 5 w 26"/>
                <a:gd name="T1" fmla="*/ 12 h 13"/>
                <a:gd name="T2" fmla="*/ 4 w 26"/>
                <a:gd name="T3" fmla="*/ 12 h 13"/>
                <a:gd name="T4" fmla="*/ 3 w 26"/>
                <a:gd name="T5" fmla="*/ 12 h 13"/>
                <a:gd name="T6" fmla="*/ 2 w 26"/>
                <a:gd name="T7" fmla="*/ 12 h 13"/>
                <a:gd name="T8" fmla="*/ 1 w 26"/>
                <a:gd name="T9" fmla="*/ 9 h 13"/>
                <a:gd name="T10" fmla="*/ 0 w 26"/>
                <a:gd name="T11" fmla="*/ 9 h 13"/>
                <a:gd name="T12" fmla="*/ 1 w 26"/>
                <a:gd name="T13" fmla="*/ 6 h 13"/>
                <a:gd name="T14" fmla="*/ 6 w 26"/>
                <a:gd name="T15" fmla="*/ 2 h 13"/>
                <a:gd name="T16" fmla="*/ 17 w 26"/>
                <a:gd name="T17" fmla="*/ 0 h 13"/>
                <a:gd name="T18" fmla="*/ 19 w 26"/>
                <a:gd name="T19" fmla="*/ 0 h 13"/>
                <a:gd name="T20" fmla="*/ 23 w 26"/>
                <a:gd name="T21" fmla="*/ 1 h 13"/>
                <a:gd name="T22" fmla="*/ 25 w 26"/>
                <a:gd name="T23" fmla="*/ 3 h 13"/>
                <a:gd name="T24" fmla="*/ 23 w 26"/>
                <a:gd name="T25" fmla="*/ 6 h 13"/>
                <a:gd name="T26" fmla="*/ 23 w 26"/>
                <a:gd name="T27" fmla="*/ 7 h 13"/>
                <a:gd name="T28" fmla="*/ 17 w 26"/>
                <a:gd name="T29" fmla="*/ 10 h 13"/>
                <a:gd name="T30" fmla="*/ 14 w 26"/>
                <a:gd name="T31" fmla="*/ 11 h 13"/>
                <a:gd name="T32" fmla="*/ 5 w 26"/>
                <a:gd name="T3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3">
                  <a:moveTo>
                    <a:pt x="5" y="12"/>
                  </a:moveTo>
                  <a:lnTo>
                    <a:pt x="4" y="12"/>
                  </a:lnTo>
                  <a:lnTo>
                    <a:pt x="3" y="12"/>
                  </a:lnTo>
                  <a:lnTo>
                    <a:pt x="2" y="12"/>
                  </a:lnTo>
                  <a:lnTo>
                    <a:pt x="1" y="9"/>
                  </a:lnTo>
                  <a:lnTo>
                    <a:pt x="0" y="9"/>
                  </a:lnTo>
                  <a:lnTo>
                    <a:pt x="1" y="6"/>
                  </a:lnTo>
                  <a:lnTo>
                    <a:pt x="6" y="2"/>
                  </a:lnTo>
                  <a:lnTo>
                    <a:pt x="17" y="0"/>
                  </a:lnTo>
                  <a:lnTo>
                    <a:pt x="19" y="0"/>
                  </a:lnTo>
                  <a:lnTo>
                    <a:pt x="23" y="1"/>
                  </a:lnTo>
                  <a:lnTo>
                    <a:pt x="25" y="3"/>
                  </a:lnTo>
                  <a:lnTo>
                    <a:pt x="23" y="6"/>
                  </a:lnTo>
                  <a:lnTo>
                    <a:pt x="23" y="7"/>
                  </a:lnTo>
                  <a:lnTo>
                    <a:pt x="17" y="10"/>
                  </a:lnTo>
                  <a:lnTo>
                    <a:pt x="14" y="11"/>
                  </a:lnTo>
                  <a:lnTo>
                    <a:pt x="5"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2" name="Freeform 512">
              <a:extLst>
                <a:ext uri="{FF2B5EF4-FFF2-40B4-BE49-F238E27FC236}">
                  <a16:creationId xmlns="" xmlns:a16="http://schemas.microsoft.com/office/drawing/2014/main" id="{79EBD5F9-897D-804A-159C-561AB222294C}"/>
                </a:ext>
              </a:extLst>
            </p:cNvPr>
            <p:cNvSpPr>
              <a:spLocks noChangeArrowheads="1"/>
            </p:cNvSpPr>
            <p:nvPr/>
          </p:nvSpPr>
          <p:spPr bwMode="auto">
            <a:xfrm>
              <a:off x="13238408" y="8451606"/>
              <a:ext cx="5493" cy="5493"/>
            </a:xfrm>
            <a:custGeom>
              <a:avLst/>
              <a:gdLst>
                <a:gd name="T0" fmla="*/ 2 w 4"/>
                <a:gd name="T1" fmla="*/ 2 h 5"/>
                <a:gd name="T2" fmla="*/ 3 w 4"/>
                <a:gd name="T3" fmla="*/ 4 h 5"/>
                <a:gd name="T4" fmla="*/ 1 w 4"/>
                <a:gd name="T5" fmla="*/ 4 h 5"/>
                <a:gd name="T6" fmla="*/ 0 w 4"/>
                <a:gd name="T7" fmla="*/ 2 h 5"/>
                <a:gd name="T8" fmla="*/ 0 w 4"/>
                <a:gd name="T9" fmla="*/ 0 h 5"/>
                <a:gd name="T10" fmla="*/ 1 w 4"/>
                <a:gd name="T11" fmla="*/ 0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3" y="4"/>
                  </a:lnTo>
                  <a:lnTo>
                    <a:pt x="1" y="4"/>
                  </a:lnTo>
                  <a:lnTo>
                    <a:pt x="0" y="2"/>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3" name="Freeform 513">
              <a:extLst>
                <a:ext uri="{FF2B5EF4-FFF2-40B4-BE49-F238E27FC236}">
                  <a16:creationId xmlns="" xmlns:a16="http://schemas.microsoft.com/office/drawing/2014/main" id="{457CE44A-18B3-5042-5ED4-52516B653D3E}"/>
                </a:ext>
              </a:extLst>
            </p:cNvPr>
            <p:cNvSpPr>
              <a:spLocks noChangeArrowheads="1"/>
            </p:cNvSpPr>
            <p:nvPr/>
          </p:nvSpPr>
          <p:spPr bwMode="auto">
            <a:xfrm>
              <a:off x="13216427" y="8446109"/>
              <a:ext cx="10990" cy="10990"/>
            </a:xfrm>
            <a:custGeom>
              <a:avLst/>
              <a:gdLst>
                <a:gd name="T0" fmla="*/ 4 w 10"/>
                <a:gd name="T1" fmla="*/ 8 h 9"/>
                <a:gd name="T2" fmla="*/ 2 w 10"/>
                <a:gd name="T3" fmla="*/ 8 h 9"/>
                <a:gd name="T4" fmla="*/ 1 w 10"/>
                <a:gd name="T5" fmla="*/ 7 h 9"/>
                <a:gd name="T6" fmla="*/ 0 w 10"/>
                <a:gd name="T7" fmla="*/ 7 h 9"/>
                <a:gd name="T8" fmla="*/ 1 w 10"/>
                <a:gd name="T9" fmla="*/ 5 h 9"/>
                <a:gd name="T10" fmla="*/ 4 w 10"/>
                <a:gd name="T11" fmla="*/ 1 h 9"/>
                <a:gd name="T12" fmla="*/ 5 w 10"/>
                <a:gd name="T13" fmla="*/ 0 h 9"/>
                <a:gd name="T14" fmla="*/ 8 w 10"/>
                <a:gd name="T15" fmla="*/ 1 h 9"/>
                <a:gd name="T16" fmla="*/ 9 w 10"/>
                <a:gd name="T17" fmla="*/ 3 h 9"/>
                <a:gd name="T18" fmla="*/ 8 w 10"/>
                <a:gd name="T19" fmla="*/ 6 h 9"/>
                <a:gd name="T20" fmla="*/ 4 w 10"/>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8"/>
                  </a:moveTo>
                  <a:lnTo>
                    <a:pt x="2" y="8"/>
                  </a:lnTo>
                  <a:lnTo>
                    <a:pt x="1" y="7"/>
                  </a:lnTo>
                  <a:lnTo>
                    <a:pt x="0" y="7"/>
                  </a:lnTo>
                  <a:lnTo>
                    <a:pt x="1" y="5"/>
                  </a:lnTo>
                  <a:lnTo>
                    <a:pt x="4" y="1"/>
                  </a:lnTo>
                  <a:lnTo>
                    <a:pt x="5" y="0"/>
                  </a:lnTo>
                  <a:lnTo>
                    <a:pt x="8" y="1"/>
                  </a:lnTo>
                  <a:lnTo>
                    <a:pt x="9" y="3"/>
                  </a:lnTo>
                  <a:lnTo>
                    <a:pt x="8" y="6"/>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4" name="Freeform 514">
              <a:extLst>
                <a:ext uri="{FF2B5EF4-FFF2-40B4-BE49-F238E27FC236}">
                  <a16:creationId xmlns="" xmlns:a16="http://schemas.microsoft.com/office/drawing/2014/main" id="{78AA1821-24C8-5244-0259-1BB9D784123D}"/>
                </a:ext>
              </a:extLst>
            </p:cNvPr>
            <p:cNvSpPr>
              <a:spLocks noChangeArrowheads="1"/>
            </p:cNvSpPr>
            <p:nvPr/>
          </p:nvSpPr>
          <p:spPr bwMode="auto">
            <a:xfrm>
              <a:off x="13282369" y="8440615"/>
              <a:ext cx="5493" cy="5493"/>
            </a:xfrm>
            <a:custGeom>
              <a:avLst/>
              <a:gdLst>
                <a:gd name="T0" fmla="*/ 2 w 3"/>
                <a:gd name="T1" fmla="*/ 3 h 5"/>
                <a:gd name="T2" fmla="*/ 1 w 3"/>
                <a:gd name="T3" fmla="*/ 4 h 5"/>
                <a:gd name="T4" fmla="*/ 0 w 3"/>
                <a:gd name="T5" fmla="*/ 2 h 5"/>
                <a:gd name="T6" fmla="*/ 1 w 3"/>
                <a:gd name="T7" fmla="*/ 0 h 5"/>
                <a:gd name="T8" fmla="*/ 2 w 3"/>
                <a:gd name="T9" fmla="*/ 3 h 5"/>
              </a:gdLst>
              <a:ahLst/>
              <a:cxnLst>
                <a:cxn ang="0">
                  <a:pos x="T0" y="T1"/>
                </a:cxn>
                <a:cxn ang="0">
                  <a:pos x="T2" y="T3"/>
                </a:cxn>
                <a:cxn ang="0">
                  <a:pos x="T4" y="T5"/>
                </a:cxn>
                <a:cxn ang="0">
                  <a:pos x="T6" y="T7"/>
                </a:cxn>
                <a:cxn ang="0">
                  <a:pos x="T8" y="T9"/>
                </a:cxn>
              </a:cxnLst>
              <a:rect l="0" t="0" r="r" b="b"/>
              <a:pathLst>
                <a:path w="3" h="5">
                  <a:moveTo>
                    <a:pt x="2" y="3"/>
                  </a:moveTo>
                  <a:lnTo>
                    <a:pt x="1" y="4"/>
                  </a:lnTo>
                  <a:lnTo>
                    <a:pt x="0" y="2"/>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5" name="Freeform 515">
              <a:extLst>
                <a:ext uri="{FF2B5EF4-FFF2-40B4-BE49-F238E27FC236}">
                  <a16:creationId xmlns="" xmlns:a16="http://schemas.microsoft.com/office/drawing/2014/main" id="{2CBF9EDE-6EFF-773E-59FC-CA07C87178C5}"/>
                </a:ext>
              </a:extLst>
            </p:cNvPr>
            <p:cNvSpPr>
              <a:spLocks noChangeArrowheads="1"/>
            </p:cNvSpPr>
            <p:nvPr/>
          </p:nvSpPr>
          <p:spPr bwMode="auto">
            <a:xfrm>
              <a:off x="13210930" y="8429625"/>
              <a:ext cx="5497" cy="10990"/>
            </a:xfrm>
            <a:custGeom>
              <a:avLst/>
              <a:gdLst>
                <a:gd name="T0" fmla="*/ 5 w 6"/>
                <a:gd name="T1" fmla="*/ 7 h 9"/>
                <a:gd name="T2" fmla="*/ 5 w 6"/>
                <a:gd name="T3" fmla="*/ 8 h 9"/>
                <a:gd name="T4" fmla="*/ 3 w 6"/>
                <a:gd name="T5" fmla="*/ 8 h 9"/>
                <a:gd name="T6" fmla="*/ 2 w 6"/>
                <a:gd name="T7" fmla="*/ 5 h 9"/>
                <a:gd name="T8" fmla="*/ 2 w 6"/>
                <a:gd name="T9" fmla="*/ 3 h 9"/>
                <a:gd name="T10" fmla="*/ 0 w 6"/>
                <a:gd name="T11" fmla="*/ 2 h 9"/>
                <a:gd name="T12" fmla="*/ 2 w 6"/>
                <a:gd name="T13" fmla="*/ 0 h 9"/>
                <a:gd name="T14" fmla="*/ 5 w 6"/>
                <a:gd name="T15" fmla="*/ 3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lnTo>
                    <a:pt x="5" y="8"/>
                  </a:lnTo>
                  <a:lnTo>
                    <a:pt x="3" y="8"/>
                  </a:lnTo>
                  <a:lnTo>
                    <a:pt x="2" y="5"/>
                  </a:lnTo>
                  <a:lnTo>
                    <a:pt x="2" y="3"/>
                  </a:lnTo>
                  <a:lnTo>
                    <a:pt x="0" y="2"/>
                  </a:lnTo>
                  <a:lnTo>
                    <a:pt x="2" y="0"/>
                  </a:lnTo>
                  <a:lnTo>
                    <a:pt x="5"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6" name="Freeform 516">
              <a:extLst>
                <a:ext uri="{FF2B5EF4-FFF2-40B4-BE49-F238E27FC236}">
                  <a16:creationId xmlns="" xmlns:a16="http://schemas.microsoft.com/office/drawing/2014/main" id="{370C11B6-403C-BD1F-85C5-D61736B1B658}"/>
                </a:ext>
              </a:extLst>
            </p:cNvPr>
            <p:cNvSpPr>
              <a:spLocks noChangeArrowheads="1"/>
            </p:cNvSpPr>
            <p:nvPr/>
          </p:nvSpPr>
          <p:spPr bwMode="auto">
            <a:xfrm>
              <a:off x="13287863" y="8429625"/>
              <a:ext cx="10990" cy="10990"/>
            </a:xfrm>
            <a:custGeom>
              <a:avLst/>
              <a:gdLst>
                <a:gd name="T0" fmla="*/ 8 w 9"/>
                <a:gd name="T1" fmla="*/ 4 h 9"/>
                <a:gd name="T2" fmla="*/ 7 w 9"/>
                <a:gd name="T3" fmla="*/ 8 h 9"/>
                <a:gd name="T4" fmla="*/ 5 w 9"/>
                <a:gd name="T5" fmla="*/ 8 h 9"/>
                <a:gd name="T6" fmla="*/ 3 w 9"/>
                <a:gd name="T7" fmla="*/ 6 h 9"/>
                <a:gd name="T8" fmla="*/ 2 w 9"/>
                <a:gd name="T9" fmla="*/ 7 h 9"/>
                <a:gd name="T10" fmla="*/ 2 w 9"/>
                <a:gd name="T11" fmla="*/ 7 h 9"/>
                <a:gd name="T12" fmla="*/ 0 w 9"/>
                <a:gd name="T13" fmla="*/ 4 h 9"/>
                <a:gd name="T14" fmla="*/ 0 w 9"/>
                <a:gd name="T15" fmla="*/ 2 h 9"/>
                <a:gd name="T16" fmla="*/ 3 w 9"/>
                <a:gd name="T17" fmla="*/ 0 h 9"/>
                <a:gd name="T18" fmla="*/ 5 w 9"/>
                <a:gd name="T19" fmla="*/ 1 h 9"/>
                <a:gd name="T20" fmla="*/ 7 w 9"/>
                <a:gd name="T21" fmla="*/ 2 h 9"/>
                <a:gd name="T22" fmla="*/ 8 w 9"/>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8" y="4"/>
                  </a:moveTo>
                  <a:lnTo>
                    <a:pt x="7" y="8"/>
                  </a:lnTo>
                  <a:lnTo>
                    <a:pt x="5" y="8"/>
                  </a:lnTo>
                  <a:lnTo>
                    <a:pt x="3" y="6"/>
                  </a:lnTo>
                  <a:lnTo>
                    <a:pt x="2" y="7"/>
                  </a:lnTo>
                  <a:lnTo>
                    <a:pt x="2" y="7"/>
                  </a:lnTo>
                  <a:lnTo>
                    <a:pt x="0" y="4"/>
                  </a:lnTo>
                  <a:lnTo>
                    <a:pt x="0" y="2"/>
                  </a:lnTo>
                  <a:lnTo>
                    <a:pt x="3" y="0"/>
                  </a:lnTo>
                  <a:lnTo>
                    <a:pt x="5" y="1"/>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7" name="Freeform 517">
              <a:extLst>
                <a:ext uri="{FF2B5EF4-FFF2-40B4-BE49-F238E27FC236}">
                  <a16:creationId xmlns="" xmlns:a16="http://schemas.microsoft.com/office/drawing/2014/main" id="{2A9C549C-0848-B0CF-CB9A-A37C27B0BCE1}"/>
                </a:ext>
              </a:extLst>
            </p:cNvPr>
            <p:cNvSpPr>
              <a:spLocks noChangeArrowheads="1"/>
            </p:cNvSpPr>
            <p:nvPr/>
          </p:nvSpPr>
          <p:spPr bwMode="auto">
            <a:xfrm>
              <a:off x="13309844" y="8424128"/>
              <a:ext cx="10990" cy="16487"/>
            </a:xfrm>
            <a:custGeom>
              <a:avLst/>
              <a:gdLst>
                <a:gd name="T0" fmla="*/ 8 w 9"/>
                <a:gd name="T1" fmla="*/ 9 h 12"/>
                <a:gd name="T2" fmla="*/ 5 w 9"/>
                <a:gd name="T3" fmla="*/ 11 h 12"/>
                <a:gd name="T4" fmla="*/ 1 w 9"/>
                <a:gd name="T5" fmla="*/ 7 h 12"/>
                <a:gd name="T6" fmla="*/ 0 w 9"/>
                <a:gd name="T7" fmla="*/ 6 h 12"/>
                <a:gd name="T8" fmla="*/ 3 w 9"/>
                <a:gd name="T9" fmla="*/ 3 h 12"/>
                <a:gd name="T10" fmla="*/ 6 w 9"/>
                <a:gd name="T11" fmla="*/ 0 h 12"/>
                <a:gd name="T12" fmla="*/ 7 w 9"/>
                <a:gd name="T13" fmla="*/ 0 h 12"/>
                <a:gd name="T14" fmla="*/ 8 w 9"/>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8" y="9"/>
                  </a:moveTo>
                  <a:lnTo>
                    <a:pt x="5" y="11"/>
                  </a:lnTo>
                  <a:lnTo>
                    <a:pt x="1" y="7"/>
                  </a:lnTo>
                  <a:lnTo>
                    <a:pt x="0" y="6"/>
                  </a:lnTo>
                  <a:lnTo>
                    <a:pt x="3" y="3"/>
                  </a:lnTo>
                  <a:lnTo>
                    <a:pt x="6" y="0"/>
                  </a:lnTo>
                  <a:lnTo>
                    <a:pt x="7" y="0"/>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8" name="Freeform 518">
              <a:extLst>
                <a:ext uri="{FF2B5EF4-FFF2-40B4-BE49-F238E27FC236}">
                  <a16:creationId xmlns="" xmlns:a16="http://schemas.microsoft.com/office/drawing/2014/main" id="{ABCDAA92-8BAF-1138-30EE-2542989C16AF}"/>
                </a:ext>
              </a:extLst>
            </p:cNvPr>
            <p:cNvSpPr>
              <a:spLocks noChangeArrowheads="1"/>
            </p:cNvSpPr>
            <p:nvPr/>
          </p:nvSpPr>
          <p:spPr bwMode="auto">
            <a:xfrm>
              <a:off x="13227417" y="8347195"/>
              <a:ext cx="5493" cy="10990"/>
            </a:xfrm>
            <a:custGeom>
              <a:avLst/>
              <a:gdLst>
                <a:gd name="T0" fmla="*/ 3 w 4"/>
                <a:gd name="T1" fmla="*/ 4 h 8"/>
                <a:gd name="T2" fmla="*/ 2 w 4"/>
                <a:gd name="T3" fmla="*/ 7 h 8"/>
                <a:gd name="T4" fmla="*/ 1 w 4"/>
                <a:gd name="T5" fmla="*/ 5 h 8"/>
                <a:gd name="T6" fmla="*/ 0 w 4"/>
                <a:gd name="T7" fmla="*/ 0 h 8"/>
                <a:gd name="T8" fmla="*/ 2 w 4"/>
                <a:gd name="T9" fmla="*/ 1 h 8"/>
                <a:gd name="T10" fmla="*/ 3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3" y="4"/>
                  </a:moveTo>
                  <a:lnTo>
                    <a:pt x="2" y="7"/>
                  </a:lnTo>
                  <a:lnTo>
                    <a:pt x="1" y="5"/>
                  </a:lnTo>
                  <a:lnTo>
                    <a:pt x="0" y="0"/>
                  </a:lnTo>
                  <a:lnTo>
                    <a:pt x="2"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9" name="Freeform 519">
              <a:extLst>
                <a:ext uri="{FF2B5EF4-FFF2-40B4-BE49-F238E27FC236}">
                  <a16:creationId xmlns="" xmlns:a16="http://schemas.microsoft.com/office/drawing/2014/main" id="{26479DD3-681A-C1AB-A4D1-0DD49FE18DF3}"/>
                </a:ext>
              </a:extLst>
            </p:cNvPr>
            <p:cNvSpPr>
              <a:spLocks noChangeArrowheads="1"/>
            </p:cNvSpPr>
            <p:nvPr/>
          </p:nvSpPr>
          <p:spPr bwMode="auto">
            <a:xfrm>
              <a:off x="13403264" y="8297740"/>
              <a:ext cx="5493" cy="5493"/>
            </a:xfrm>
            <a:custGeom>
              <a:avLst/>
              <a:gdLst>
                <a:gd name="T0" fmla="*/ 3 w 5"/>
                <a:gd name="T1" fmla="*/ 2 h 4"/>
                <a:gd name="T2" fmla="*/ 2 w 5"/>
                <a:gd name="T3" fmla="*/ 3 h 4"/>
                <a:gd name="T4" fmla="*/ 0 w 5"/>
                <a:gd name="T5" fmla="*/ 2 h 4"/>
                <a:gd name="T6" fmla="*/ 0 w 5"/>
                <a:gd name="T7" fmla="*/ 1 h 4"/>
                <a:gd name="T8" fmla="*/ 1 w 5"/>
                <a:gd name="T9" fmla="*/ 0 h 4"/>
                <a:gd name="T10" fmla="*/ 3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2" y="3"/>
                  </a:lnTo>
                  <a:lnTo>
                    <a:pt x="0" y="2"/>
                  </a:lnTo>
                  <a:lnTo>
                    <a:pt x="0" y="1"/>
                  </a:lnTo>
                  <a:lnTo>
                    <a:pt x="1"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0" name="Freeform 520">
              <a:extLst>
                <a:ext uri="{FF2B5EF4-FFF2-40B4-BE49-F238E27FC236}">
                  <a16:creationId xmlns="" xmlns:a16="http://schemas.microsoft.com/office/drawing/2014/main" id="{ABF86973-3E6E-2D42-FD74-0D35323FF17E}"/>
                </a:ext>
              </a:extLst>
            </p:cNvPr>
            <p:cNvSpPr>
              <a:spLocks noChangeArrowheads="1"/>
            </p:cNvSpPr>
            <p:nvPr/>
          </p:nvSpPr>
          <p:spPr bwMode="auto">
            <a:xfrm>
              <a:off x="13227417" y="8286750"/>
              <a:ext cx="5493" cy="10990"/>
            </a:xfrm>
            <a:custGeom>
              <a:avLst/>
              <a:gdLst>
                <a:gd name="T0" fmla="*/ 5 w 6"/>
                <a:gd name="T1" fmla="*/ 3 h 9"/>
                <a:gd name="T2" fmla="*/ 5 w 6"/>
                <a:gd name="T3" fmla="*/ 8 h 9"/>
                <a:gd name="T4" fmla="*/ 3 w 6"/>
                <a:gd name="T5" fmla="*/ 8 h 9"/>
                <a:gd name="T6" fmla="*/ 2 w 6"/>
                <a:gd name="T7" fmla="*/ 7 h 9"/>
                <a:gd name="T8" fmla="*/ 1 w 6"/>
                <a:gd name="T9" fmla="*/ 6 h 9"/>
                <a:gd name="T10" fmla="*/ 0 w 6"/>
                <a:gd name="T11" fmla="*/ 1 h 9"/>
                <a:gd name="T12" fmla="*/ 2 w 6"/>
                <a:gd name="T13" fmla="*/ 0 h 9"/>
                <a:gd name="T14" fmla="*/ 5 w 6"/>
                <a:gd name="T15" fmla="*/ 1 h 9"/>
                <a:gd name="T16" fmla="*/ 5 w 6"/>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3"/>
                  </a:moveTo>
                  <a:lnTo>
                    <a:pt x="5" y="8"/>
                  </a:lnTo>
                  <a:lnTo>
                    <a:pt x="3" y="8"/>
                  </a:lnTo>
                  <a:lnTo>
                    <a:pt x="2" y="7"/>
                  </a:lnTo>
                  <a:lnTo>
                    <a:pt x="1" y="6"/>
                  </a:lnTo>
                  <a:lnTo>
                    <a:pt x="0" y="1"/>
                  </a:lnTo>
                  <a:lnTo>
                    <a:pt x="2"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1" name="Freeform 522">
              <a:extLst>
                <a:ext uri="{FF2B5EF4-FFF2-40B4-BE49-F238E27FC236}">
                  <a16:creationId xmlns="" xmlns:a16="http://schemas.microsoft.com/office/drawing/2014/main" id="{3E4E9D2E-2C33-E960-1C4A-9E3D58C098E5}"/>
                </a:ext>
              </a:extLst>
            </p:cNvPr>
            <p:cNvSpPr>
              <a:spLocks noChangeArrowheads="1"/>
            </p:cNvSpPr>
            <p:nvPr/>
          </p:nvSpPr>
          <p:spPr bwMode="auto">
            <a:xfrm>
              <a:off x="10062186" y="8654926"/>
              <a:ext cx="76933" cy="71439"/>
            </a:xfrm>
            <a:custGeom>
              <a:avLst/>
              <a:gdLst>
                <a:gd name="T0" fmla="*/ 54 w 62"/>
                <a:gd name="T1" fmla="*/ 18 h 58"/>
                <a:gd name="T2" fmla="*/ 51 w 62"/>
                <a:gd name="T3" fmla="*/ 16 h 58"/>
                <a:gd name="T4" fmla="*/ 51 w 62"/>
                <a:gd name="T5" fmla="*/ 9 h 58"/>
                <a:gd name="T6" fmla="*/ 51 w 62"/>
                <a:gd name="T7" fmla="*/ 8 h 58"/>
                <a:gd name="T8" fmla="*/ 52 w 62"/>
                <a:gd name="T9" fmla="*/ 5 h 58"/>
                <a:gd name="T10" fmla="*/ 54 w 62"/>
                <a:gd name="T11" fmla="*/ 6 h 58"/>
                <a:gd name="T12" fmla="*/ 58 w 62"/>
                <a:gd name="T13" fmla="*/ 14 h 58"/>
                <a:gd name="T14" fmla="*/ 56 w 62"/>
                <a:gd name="T15" fmla="*/ 17 h 58"/>
                <a:gd name="T16" fmla="*/ 46 w 62"/>
                <a:gd name="T17" fmla="*/ 5 h 58"/>
                <a:gd name="T18" fmla="*/ 50 w 62"/>
                <a:gd name="T19" fmla="*/ 14 h 58"/>
                <a:gd name="T20" fmla="*/ 51 w 62"/>
                <a:gd name="T21" fmla="*/ 20 h 58"/>
                <a:gd name="T22" fmla="*/ 48 w 62"/>
                <a:gd name="T23" fmla="*/ 18 h 58"/>
                <a:gd name="T24" fmla="*/ 41 w 62"/>
                <a:gd name="T25" fmla="*/ 22 h 58"/>
                <a:gd name="T26" fmla="*/ 38 w 62"/>
                <a:gd name="T27" fmla="*/ 26 h 58"/>
                <a:gd name="T28" fmla="*/ 45 w 62"/>
                <a:gd name="T29" fmla="*/ 27 h 58"/>
                <a:gd name="T30" fmla="*/ 49 w 62"/>
                <a:gd name="T31" fmla="*/ 27 h 58"/>
                <a:gd name="T32" fmla="*/ 50 w 62"/>
                <a:gd name="T33" fmla="*/ 32 h 58"/>
                <a:gd name="T34" fmla="*/ 55 w 62"/>
                <a:gd name="T35" fmla="*/ 44 h 58"/>
                <a:gd name="T36" fmla="*/ 59 w 62"/>
                <a:gd name="T37" fmla="*/ 51 h 58"/>
                <a:gd name="T38" fmla="*/ 61 w 62"/>
                <a:gd name="T39" fmla="*/ 57 h 58"/>
                <a:gd name="T40" fmla="*/ 48 w 62"/>
                <a:gd name="T41" fmla="*/ 57 h 58"/>
                <a:gd name="T42" fmla="*/ 37 w 62"/>
                <a:gd name="T43" fmla="*/ 57 h 58"/>
                <a:gd name="T44" fmla="*/ 33 w 62"/>
                <a:gd name="T45" fmla="*/ 50 h 58"/>
                <a:gd name="T46" fmla="*/ 29 w 62"/>
                <a:gd name="T47" fmla="*/ 40 h 58"/>
                <a:gd name="T48" fmla="*/ 15 w 62"/>
                <a:gd name="T49" fmla="*/ 38 h 58"/>
                <a:gd name="T50" fmla="*/ 0 w 62"/>
                <a:gd name="T51" fmla="*/ 37 h 58"/>
                <a:gd name="T52" fmla="*/ 8 w 62"/>
                <a:gd name="T53" fmla="*/ 27 h 58"/>
                <a:gd name="T54" fmla="*/ 15 w 62"/>
                <a:gd name="T55" fmla="*/ 16 h 58"/>
                <a:gd name="T56" fmla="*/ 18 w 62"/>
                <a:gd name="T57" fmla="*/ 6 h 58"/>
                <a:gd name="T58" fmla="*/ 20 w 62"/>
                <a:gd name="T59" fmla="*/ 4 h 58"/>
                <a:gd name="T60" fmla="*/ 26 w 62"/>
                <a:gd name="T61" fmla="*/ 0 h 58"/>
                <a:gd name="T62" fmla="*/ 36 w 62"/>
                <a:gd name="T63" fmla="*/ 0 h 58"/>
                <a:gd name="T64" fmla="*/ 39 w 62"/>
                <a:gd name="T65"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58">
                  <a:moveTo>
                    <a:pt x="56" y="17"/>
                  </a:moveTo>
                  <a:lnTo>
                    <a:pt x="54" y="18"/>
                  </a:lnTo>
                  <a:lnTo>
                    <a:pt x="53" y="17"/>
                  </a:lnTo>
                  <a:lnTo>
                    <a:pt x="51" y="16"/>
                  </a:lnTo>
                  <a:lnTo>
                    <a:pt x="50" y="11"/>
                  </a:lnTo>
                  <a:lnTo>
                    <a:pt x="51" y="9"/>
                  </a:lnTo>
                  <a:lnTo>
                    <a:pt x="51" y="9"/>
                  </a:lnTo>
                  <a:lnTo>
                    <a:pt x="51" y="8"/>
                  </a:lnTo>
                  <a:lnTo>
                    <a:pt x="51" y="7"/>
                  </a:lnTo>
                  <a:lnTo>
                    <a:pt x="52" y="5"/>
                  </a:lnTo>
                  <a:lnTo>
                    <a:pt x="53" y="4"/>
                  </a:lnTo>
                  <a:lnTo>
                    <a:pt x="54" y="6"/>
                  </a:lnTo>
                  <a:lnTo>
                    <a:pt x="58" y="11"/>
                  </a:lnTo>
                  <a:lnTo>
                    <a:pt x="58" y="14"/>
                  </a:lnTo>
                  <a:lnTo>
                    <a:pt x="58" y="15"/>
                  </a:lnTo>
                  <a:lnTo>
                    <a:pt x="56" y="17"/>
                  </a:lnTo>
                  <a:close/>
                  <a:moveTo>
                    <a:pt x="46" y="4"/>
                  </a:moveTo>
                  <a:lnTo>
                    <a:pt x="46" y="5"/>
                  </a:lnTo>
                  <a:lnTo>
                    <a:pt x="47" y="10"/>
                  </a:lnTo>
                  <a:lnTo>
                    <a:pt x="50" y="14"/>
                  </a:lnTo>
                  <a:lnTo>
                    <a:pt x="51" y="17"/>
                  </a:lnTo>
                  <a:lnTo>
                    <a:pt x="51" y="20"/>
                  </a:lnTo>
                  <a:lnTo>
                    <a:pt x="50" y="19"/>
                  </a:lnTo>
                  <a:lnTo>
                    <a:pt x="48" y="18"/>
                  </a:lnTo>
                  <a:lnTo>
                    <a:pt x="46" y="17"/>
                  </a:lnTo>
                  <a:lnTo>
                    <a:pt x="41" y="22"/>
                  </a:lnTo>
                  <a:lnTo>
                    <a:pt x="38" y="25"/>
                  </a:lnTo>
                  <a:lnTo>
                    <a:pt x="38" y="26"/>
                  </a:lnTo>
                  <a:lnTo>
                    <a:pt x="42" y="27"/>
                  </a:lnTo>
                  <a:lnTo>
                    <a:pt x="45" y="27"/>
                  </a:lnTo>
                  <a:lnTo>
                    <a:pt x="47" y="26"/>
                  </a:lnTo>
                  <a:lnTo>
                    <a:pt x="49" y="27"/>
                  </a:lnTo>
                  <a:lnTo>
                    <a:pt x="50" y="30"/>
                  </a:lnTo>
                  <a:lnTo>
                    <a:pt x="50" y="32"/>
                  </a:lnTo>
                  <a:lnTo>
                    <a:pt x="53" y="41"/>
                  </a:lnTo>
                  <a:lnTo>
                    <a:pt x="55" y="44"/>
                  </a:lnTo>
                  <a:lnTo>
                    <a:pt x="58" y="49"/>
                  </a:lnTo>
                  <a:lnTo>
                    <a:pt x="59" y="51"/>
                  </a:lnTo>
                  <a:lnTo>
                    <a:pt x="59" y="54"/>
                  </a:lnTo>
                  <a:lnTo>
                    <a:pt x="61" y="57"/>
                  </a:lnTo>
                  <a:lnTo>
                    <a:pt x="56" y="57"/>
                  </a:lnTo>
                  <a:lnTo>
                    <a:pt x="48" y="57"/>
                  </a:lnTo>
                  <a:lnTo>
                    <a:pt x="43" y="57"/>
                  </a:lnTo>
                  <a:lnTo>
                    <a:pt x="37" y="57"/>
                  </a:lnTo>
                  <a:lnTo>
                    <a:pt x="33" y="54"/>
                  </a:lnTo>
                  <a:lnTo>
                    <a:pt x="33" y="50"/>
                  </a:lnTo>
                  <a:lnTo>
                    <a:pt x="32" y="46"/>
                  </a:lnTo>
                  <a:lnTo>
                    <a:pt x="29" y="40"/>
                  </a:lnTo>
                  <a:lnTo>
                    <a:pt x="20" y="39"/>
                  </a:lnTo>
                  <a:lnTo>
                    <a:pt x="15" y="38"/>
                  </a:lnTo>
                  <a:lnTo>
                    <a:pt x="6" y="37"/>
                  </a:lnTo>
                  <a:lnTo>
                    <a:pt x="0" y="37"/>
                  </a:lnTo>
                  <a:lnTo>
                    <a:pt x="5" y="30"/>
                  </a:lnTo>
                  <a:lnTo>
                    <a:pt x="8" y="27"/>
                  </a:lnTo>
                  <a:lnTo>
                    <a:pt x="12" y="21"/>
                  </a:lnTo>
                  <a:lnTo>
                    <a:pt x="15" y="16"/>
                  </a:lnTo>
                  <a:lnTo>
                    <a:pt x="16" y="10"/>
                  </a:lnTo>
                  <a:lnTo>
                    <a:pt x="18" y="6"/>
                  </a:lnTo>
                  <a:lnTo>
                    <a:pt x="19" y="5"/>
                  </a:lnTo>
                  <a:lnTo>
                    <a:pt x="20" y="4"/>
                  </a:lnTo>
                  <a:lnTo>
                    <a:pt x="22" y="2"/>
                  </a:lnTo>
                  <a:lnTo>
                    <a:pt x="26" y="0"/>
                  </a:lnTo>
                  <a:lnTo>
                    <a:pt x="32" y="0"/>
                  </a:lnTo>
                  <a:lnTo>
                    <a:pt x="36" y="0"/>
                  </a:lnTo>
                  <a:lnTo>
                    <a:pt x="37" y="0"/>
                  </a:lnTo>
                  <a:lnTo>
                    <a:pt x="39" y="1"/>
                  </a:lnTo>
                  <a:lnTo>
                    <a:pt x="46"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2" name="Freeform 523">
              <a:extLst>
                <a:ext uri="{FF2B5EF4-FFF2-40B4-BE49-F238E27FC236}">
                  <a16:creationId xmlns="" xmlns:a16="http://schemas.microsoft.com/office/drawing/2014/main" id="{3DADB470-F6D2-BDC7-F68E-994AABE0D6CF}"/>
                </a:ext>
              </a:extLst>
            </p:cNvPr>
            <p:cNvSpPr>
              <a:spLocks noChangeArrowheads="1"/>
            </p:cNvSpPr>
            <p:nvPr/>
          </p:nvSpPr>
          <p:spPr bwMode="auto">
            <a:xfrm>
              <a:off x="10122632" y="8660423"/>
              <a:ext cx="10990" cy="16484"/>
            </a:xfrm>
            <a:custGeom>
              <a:avLst/>
              <a:gdLst>
                <a:gd name="T0" fmla="*/ 6 w 9"/>
                <a:gd name="T1" fmla="*/ 13 h 15"/>
                <a:gd name="T2" fmla="*/ 4 w 9"/>
                <a:gd name="T3" fmla="*/ 14 h 15"/>
                <a:gd name="T4" fmla="*/ 3 w 9"/>
                <a:gd name="T5" fmla="*/ 13 h 15"/>
                <a:gd name="T6" fmla="*/ 1 w 9"/>
                <a:gd name="T7" fmla="*/ 12 h 15"/>
                <a:gd name="T8" fmla="*/ 0 w 9"/>
                <a:gd name="T9" fmla="*/ 7 h 15"/>
                <a:gd name="T10" fmla="*/ 1 w 9"/>
                <a:gd name="T11" fmla="*/ 5 h 15"/>
                <a:gd name="T12" fmla="*/ 1 w 9"/>
                <a:gd name="T13" fmla="*/ 5 h 15"/>
                <a:gd name="T14" fmla="*/ 1 w 9"/>
                <a:gd name="T15" fmla="*/ 4 h 15"/>
                <a:gd name="T16" fmla="*/ 1 w 9"/>
                <a:gd name="T17" fmla="*/ 3 h 15"/>
                <a:gd name="T18" fmla="*/ 2 w 9"/>
                <a:gd name="T19" fmla="*/ 1 h 15"/>
                <a:gd name="T20" fmla="*/ 3 w 9"/>
                <a:gd name="T21" fmla="*/ 0 h 15"/>
                <a:gd name="T22" fmla="*/ 4 w 9"/>
                <a:gd name="T23" fmla="*/ 2 h 15"/>
                <a:gd name="T24" fmla="*/ 8 w 9"/>
                <a:gd name="T25" fmla="*/ 7 h 15"/>
                <a:gd name="T26" fmla="*/ 8 w 9"/>
                <a:gd name="T27" fmla="*/ 10 h 15"/>
                <a:gd name="T28" fmla="*/ 8 w 9"/>
                <a:gd name="T29" fmla="*/ 11 h 15"/>
                <a:gd name="T30" fmla="*/ 6 w 9"/>
                <a:gd name="T3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5">
                  <a:moveTo>
                    <a:pt x="6" y="13"/>
                  </a:moveTo>
                  <a:lnTo>
                    <a:pt x="4" y="14"/>
                  </a:lnTo>
                  <a:lnTo>
                    <a:pt x="3" y="13"/>
                  </a:lnTo>
                  <a:lnTo>
                    <a:pt x="1" y="12"/>
                  </a:lnTo>
                  <a:lnTo>
                    <a:pt x="0" y="7"/>
                  </a:lnTo>
                  <a:lnTo>
                    <a:pt x="1" y="5"/>
                  </a:lnTo>
                  <a:lnTo>
                    <a:pt x="1" y="5"/>
                  </a:lnTo>
                  <a:lnTo>
                    <a:pt x="1" y="4"/>
                  </a:lnTo>
                  <a:lnTo>
                    <a:pt x="1" y="3"/>
                  </a:lnTo>
                  <a:lnTo>
                    <a:pt x="2" y="1"/>
                  </a:lnTo>
                  <a:lnTo>
                    <a:pt x="3" y="0"/>
                  </a:lnTo>
                  <a:lnTo>
                    <a:pt x="4" y="2"/>
                  </a:lnTo>
                  <a:lnTo>
                    <a:pt x="8" y="7"/>
                  </a:lnTo>
                  <a:lnTo>
                    <a:pt x="8" y="10"/>
                  </a:lnTo>
                  <a:lnTo>
                    <a:pt x="8" y="11"/>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3" name="Freeform 525">
              <a:extLst>
                <a:ext uri="{FF2B5EF4-FFF2-40B4-BE49-F238E27FC236}">
                  <a16:creationId xmlns="" xmlns:a16="http://schemas.microsoft.com/office/drawing/2014/main" id="{6C51C0A9-9368-2AD4-5E0F-1E872E878A25}"/>
                </a:ext>
              </a:extLst>
            </p:cNvPr>
            <p:cNvSpPr>
              <a:spLocks noChangeArrowheads="1"/>
            </p:cNvSpPr>
            <p:nvPr/>
          </p:nvSpPr>
          <p:spPr bwMode="auto">
            <a:xfrm>
              <a:off x="10062186" y="7259147"/>
              <a:ext cx="1615587" cy="884728"/>
            </a:xfrm>
            <a:custGeom>
              <a:avLst/>
              <a:gdLst>
                <a:gd name="T0" fmla="*/ 118 w 1297"/>
                <a:gd name="T1" fmla="*/ 519 h 709"/>
                <a:gd name="T2" fmla="*/ 1249 w 1297"/>
                <a:gd name="T3" fmla="*/ 361 h 709"/>
                <a:gd name="T4" fmla="*/ 1226 w 1297"/>
                <a:gd name="T5" fmla="*/ 429 h 709"/>
                <a:gd name="T6" fmla="*/ 1161 w 1297"/>
                <a:gd name="T7" fmla="*/ 417 h 709"/>
                <a:gd name="T8" fmla="*/ 1146 w 1297"/>
                <a:gd name="T9" fmla="*/ 505 h 709"/>
                <a:gd name="T10" fmla="*/ 1090 w 1297"/>
                <a:gd name="T11" fmla="*/ 513 h 709"/>
                <a:gd name="T12" fmla="*/ 1076 w 1297"/>
                <a:gd name="T13" fmla="*/ 533 h 709"/>
                <a:gd name="T14" fmla="*/ 1087 w 1297"/>
                <a:gd name="T15" fmla="*/ 598 h 709"/>
                <a:gd name="T16" fmla="*/ 1068 w 1297"/>
                <a:gd name="T17" fmla="*/ 627 h 709"/>
                <a:gd name="T18" fmla="*/ 1029 w 1297"/>
                <a:gd name="T19" fmla="*/ 616 h 709"/>
                <a:gd name="T20" fmla="*/ 952 w 1297"/>
                <a:gd name="T21" fmla="*/ 610 h 709"/>
                <a:gd name="T22" fmla="*/ 863 w 1297"/>
                <a:gd name="T23" fmla="*/ 603 h 709"/>
                <a:gd name="T24" fmla="*/ 801 w 1297"/>
                <a:gd name="T25" fmla="*/ 615 h 709"/>
                <a:gd name="T26" fmla="*/ 764 w 1297"/>
                <a:gd name="T27" fmla="*/ 647 h 709"/>
                <a:gd name="T28" fmla="*/ 712 w 1297"/>
                <a:gd name="T29" fmla="*/ 683 h 709"/>
                <a:gd name="T30" fmla="*/ 684 w 1297"/>
                <a:gd name="T31" fmla="*/ 691 h 709"/>
                <a:gd name="T32" fmla="*/ 636 w 1297"/>
                <a:gd name="T33" fmla="*/ 667 h 709"/>
                <a:gd name="T34" fmla="*/ 609 w 1297"/>
                <a:gd name="T35" fmla="*/ 608 h 709"/>
                <a:gd name="T36" fmla="*/ 549 w 1297"/>
                <a:gd name="T37" fmla="*/ 581 h 709"/>
                <a:gd name="T38" fmla="*/ 461 w 1297"/>
                <a:gd name="T39" fmla="*/ 552 h 709"/>
                <a:gd name="T40" fmla="*/ 388 w 1297"/>
                <a:gd name="T41" fmla="*/ 498 h 709"/>
                <a:gd name="T42" fmla="*/ 298 w 1297"/>
                <a:gd name="T43" fmla="*/ 529 h 709"/>
                <a:gd name="T44" fmla="*/ 289 w 1297"/>
                <a:gd name="T45" fmla="*/ 680 h 709"/>
                <a:gd name="T46" fmla="*/ 236 w 1297"/>
                <a:gd name="T47" fmla="*/ 635 h 709"/>
                <a:gd name="T48" fmla="*/ 189 w 1297"/>
                <a:gd name="T49" fmla="*/ 615 h 709"/>
                <a:gd name="T50" fmla="*/ 149 w 1297"/>
                <a:gd name="T51" fmla="*/ 597 h 709"/>
                <a:gd name="T52" fmla="*/ 117 w 1297"/>
                <a:gd name="T53" fmla="*/ 537 h 709"/>
                <a:gd name="T54" fmla="*/ 141 w 1297"/>
                <a:gd name="T55" fmla="*/ 519 h 709"/>
                <a:gd name="T56" fmla="*/ 200 w 1297"/>
                <a:gd name="T57" fmla="*/ 483 h 709"/>
                <a:gd name="T58" fmla="*/ 176 w 1297"/>
                <a:gd name="T59" fmla="*/ 435 h 709"/>
                <a:gd name="T60" fmla="*/ 108 w 1297"/>
                <a:gd name="T61" fmla="*/ 444 h 709"/>
                <a:gd name="T62" fmla="*/ 60 w 1297"/>
                <a:gd name="T63" fmla="*/ 443 h 709"/>
                <a:gd name="T64" fmla="*/ 48 w 1297"/>
                <a:gd name="T65" fmla="*/ 392 h 709"/>
                <a:gd name="T66" fmla="*/ 11 w 1297"/>
                <a:gd name="T67" fmla="*/ 330 h 709"/>
                <a:gd name="T68" fmla="*/ 28 w 1297"/>
                <a:gd name="T69" fmla="*/ 263 h 709"/>
                <a:gd name="T70" fmla="*/ 64 w 1297"/>
                <a:gd name="T71" fmla="*/ 253 h 709"/>
                <a:gd name="T72" fmla="*/ 128 w 1297"/>
                <a:gd name="T73" fmla="*/ 204 h 709"/>
                <a:gd name="T74" fmla="*/ 187 w 1297"/>
                <a:gd name="T75" fmla="*/ 207 h 709"/>
                <a:gd name="T76" fmla="*/ 240 w 1297"/>
                <a:gd name="T77" fmla="*/ 231 h 709"/>
                <a:gd name="T78" fmla="*/ 263 w 1297"/>
                <a:gd name="T79" fmla="*/ 236 h 709"/>
                <a:gd name="T80" fmla="*/ 336 w 1297"/>
                <a:gd name="T81" fmla="*/ 232 h 709"/>
                <a:gd name="T82" fmla="*/ 396 w 1297"/>
                <a:gd name="T83" fmla="*/ 250 h 709"/>
                <a:gd name="T84" fmla="*/ 447 w 1297"/>
                <a:gd name="T85" fmla="*/ 250 h 709"/>
                <a:gd name="T86" fmla="*/ 428 w 1297"/>
                <a:gd name="T87" fmla="*/ 188 h 709"/>
                <a:gd name="T88" fmla="*/ 465 w 1297"/>
                <a:gd name="T89" fmla="*/ 131 h 709"/>
                <a:gd name="T90" fmla="*/ 465 w 1297"/>
                <a:gd name="T91" fmla="*/ 106 h 709"/>
                <a:gd name="T92" fmla="*/ 462 w 1297"/>
                <a:gd name="T93" fmla="*/ 79 h 709"/>
                <a:gd name="T94" fmla="*/ 544 w 1297"/>
                <a:gd name="T95" fmla="*/ 64 h 709"/>
                <a:gd name="T96" fmla="*/ 599 w 1297"/>
                <a:gd name="T97" fmla="*/ 44 h 709"/>
                <a:gd name="T98" fmla="*/ 688 w 1297"/>
                <a:gd name="T99" fmla="*/ 15 h 709"/>
                <a:gd name="T100" fmla="*/ 760 w 1297"/>
                <a:gd name="T101" fmla="*/ 6 h 709"/>
                <a:gd name="T102" fmla="*/ 814 w 1297"/>
                <a:gd name="T103" fmla="*/ 59 h 709"/>
                <a:gd name="T104" fmla="*/ 849 w 1297"/>
                <a:gd name="T105" fmla="*/ 79 h 709"/>
                <a:gd name="T106" fmla="*/ 861 w 1297"/>
                <a:gd name="T107" fmla="*/ 100 h 709"/>
                <a:gd name="T108" fmla="*/ 916 w 1297"/>
                <a:gd name="T109" fmla="*/ 75 h 709"/>
                <a:gd name="T110" fmla="*/ 950 w 1297"/>
                <a:gd name="T111" fmla="*/ 73 h 709"/>
                <a:gd name="T112" fmla="*/ 1054 w 1297"/>
                <a:gd name="T113" fmla="*/ 225 h 709"/>
                <a:gd name="T114" fmla="*/ 1084 w 1297"/>
                <a:gd name="T115" fmla="*/ 220 h 709"/>
                <a:gd name="T116" fmla="*/ 1108 w 1297"/>
                <a:gd name="T117" fmla="*/ 244 h 709"/>
                <a:gd name="T118" fmla="*/ 1170 w 1297"/>
                <a:gd name="T119" fmla="*/ 233 h 709"/>
                <a:gd name="T120" fmla="*/ 1221 w 1297"/>
                <a:gd name="T121" fmla="*/ 285 h 709"/>
                <a:gd name="T122" fmla="*/ 1270 w 1297"/>
                <a:gd name="T123" fmla="*/ 29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7" h="709">
                  <a:moveTo>
                    <a:pt x="114" y="525"/>
                  </a:moveTo>
                  <a:lnTo>
                    <a:pt x="113" y="526"/>
                  </a:lnTo>
                  <a:lnTo>
                    <a:pt x="111" y="526"/>
                  </a:lnTo>
                  <a:lnTo>
                    <a:pt x="108" y="521"/>
                  </a:lnTo>
                  <a:lnTo>
                    <a:pt x="108" y="516"/>
                  </a:lnTo>
                  <a:lnTo>
                    <a:pt x="110" y="515"/>
                  </a:lnTo>
                  <a:lnTo>
                    <a:pt x="111" y="515"/>
                  </a:lnTo>
                  <a:lnTo>
                    <a:pt x="111" y="515"/>
                  </a:lnTo>
                  <a:lnTo>
                    <a:pt x="109" y="518"/>
                  </a:lnTo>
                  <a:lnTo>
                    <a:pt x="109" y="520"/>
                  </a:lnTo>
                  <a:lnTo>
                    <a:pt x="111" y="524"/>
                  </a:lnTo>
                  <a:lnTo>
                    <a:pt x="114" y="525"/>
                  </a:lnTo>
                  <a:close/>
                  <a:moveTo>
                    <a:pt x="117" y="520"/>
                  </a:moveTo>
                  <a:lnTo>
                    <a:pt x="116" y="520"/>
                  </a:lnTo>
                  <a:lnTo>
                    <a:pt x="116" y="517"/>
                  </a:lnTo>
                  <a:lnTo>
                    <a:pt x="117" y="515"/>
                  </a:lnTo>
                  <a:lnTo>
                    <a:pt x="119" y="515"/>
                  </a:lnTo>
                  <a:lnTo>
                    <a:pt x="118" y="519"/>
                  </a:lnTo>
                  <a:lnTo>
                    <a:pt x="117" y="520"/>
                  </a:lnTo>
                  <a:close/>
                  <a:moveTo>
                    <a:pt x="1296" y="328"/>
                  </a:moveTo>
                  <a:lnTo>
                    <a:pt x="1293" y="327"/>
                  </a:lnTo>
                  <a:lnTo>
                    <a:pt x="1287" y="327"/>
                  </a:lnTo>
                  <a:lnTo>
                    <a:pt x="1284" y="327"/>
                  </a:lnTo>
                  <a:lnTo>
                    <a:pt x="1282" y="328"/>
                  </a:lnTo>
                  <a:lnTo>
                    <a:pt x="1280" y="330"/>
                  </a:lnTo>
                  <a:lnTo>
                    <a:pt x="1278" y="331"/>
                  </a:lnTo>
                  <a:lnTo>
                    <a:pt x="1277" y="335"/>
                  </a:lnTo>
                  <a:lnTo>
                    <a:pt x="1278" y="339"/>
                  </a:lnTo>
                  <a:lnTo>
                    <a:pt x="1277" y="347"/>
                  </a:lnTo>
                  <a:lnTo>
                    <a:pt x="1275" y="350"/>
                  </a:lnTo>
                  <a:lnTo>
                    <a:pt x="1271" y="355"/>
                  </a:lnTo>
                  <a:lnTo>
                    <a:pt x="1270" y="356"/>
                  </a:lnTo>
                  <a:lnTo>
                    <a:pt x="1266" y="357"/>
                  </a:lnTo>
                  <a:lnTo>
                    <a:pt x="1262" y="358"/>
                  </a:lnTo>
                  <a:lnTo>
                    <a:pt x="1256" y="359"/>
                  </a:lnTo>
                  <a:lnTo>
                    <a:pt x="1249" y="361"/>
                  </a:lnTo>
                  <a:lnTo>
                    <a:pt x="1246" y="361"/>
                  </a:lnTo>
                  <a:lnTo>
                    <a:pt x="1244" y="365"/>
                  </a:lnTo>
                  <a:lnTo>
                    <a:pt x="1243" y="368"/>
                  </a:lnTo>
                  <a:lnTo>
                    <a:pt x="1242" y="370"/>
                  </a:lnTo>
                  <a:lnTo>
                    <a:pt x="1240" y="377"/>
                  </a:lnTo>
                  <a:lnTo>
                    <a:pt x="1239" y="384"/>
                  </a:lnTo>
                  <a:lnTo>
                    <a:pt x="1240" y="392"/>
                  </a:lnTo>
                  <a:lnTo>
                    <a:pt x="1241" y="401"/>
                  </a:lnTo>
                  <a:lnTo>
                    <a:pt x="1241" y="404"/>
                  </a:lnTo>
                  <a:lnTo>
                    <a:pt x="1243" y="409"/>
                  </a:lnTo>
                  <a:lnTo>
                    <a:pt x="1243" y="411"/>
                  </a:lnTo>
                  <a:lnTo>
                    <a:pt x="1243" y="415"/>
                  </a:lnTo>
                  <a:lnTo>
                    <a:pt x="1240" y="418"/>
                  </a:lnTo>
                  <a:lnTo>
                    <a:pt x="1239" y="422"/>
                  </a:lnTo>
                  <a:lnTo>
                    <a:pt x="1238" y="424"/>
                  </a:lnTo>
                  <a:lnTo>
                    <a:pt x="1234" y="425"/>
                  </a:lnTo>
                  <a:lnTo>
                    <a:pt x="1230" y="425"/>
                  </a:lnTo>
                  <a:lnTo>
                    <a:pt x="1226" y="429"/>
                  </a:lnTo>
                  <a:lnTo>
                    <a:pt x="1223" y="431"/>
                  </a:lnTo>
                  <a:lnTo>
                    <a:pt x="1218" y="434"/>
                  </a:lnTo>
                  <a:lnTo>
                    <a:pt x="1215" y="435"/>
                  </a:lnTo>
                  <a:lnTo>
                    <a:pt x="1214" y="433"/>
                  </a:lnTo>
                  <a:lnTo>
                    <a:pt x="1213" y="430"/>
                  </a:lnTo>
                  <a:lnTo>
                    <a:pt x="1212" y="428"/>
                  </a:lnTo>
                  <a:lnTo>
                    <a:pt x="1209" y="428"/>
                  </a:lnTo>
                  <a:lnTo>
                    <a:pt x="1207" y="428"/>
                  </a:lnTo>
                  <a:lnTo>
                    <a:pt x="1201" y="427"/>
                  </a:lnTo>
                  <a:lnTo>
                    <a:pt x="1197" y="427"/>
                  </a:lnTo>
                  <a:lnTo>
                    <a:pt x="1194" y="428"/>
                  </a:lnTo>
                  <a:lnTo>
                    <a:pt x="1191" y="428"/>
                  </a:lnTo>
                  <a:lnTo>
                    <a:pt x="1185" y="427"/>
                  </a:lnTo>
                  <a:lnTo>
                    <a:pt x="1181" y="426"/>
                  </a:lnTo>
                  <a:lnTo>
                    <a:pt x="1178" y="425"/>
                  </a:lnTo>
                  <a:lnTo>
                    <a:pt x="1172" y="422"/>
                  </a:lnTo>
                  <a:lnTo>
                    <a:pt x="1165" y="418"/>
                  </a:lnTo>
                  <a:lnTo>
                    <a:pt x="1161" y="417"/>
                  </a:lnTo>
                  <a:lnTo>
                    <a:pt x="1160" y="418"/>
                  </a:lnTo>
                  <a:lnTo>
                    <a:pt x="1159" y="420"/>
                  </a:lnTo>
                  <a:lnTo>
                    <a:pt x="1159" y="426"/>
                  </a:lnTo>
                  <a:lnTo>
                    <a:pt x="1158" y="429"/>
                  </a:lnTo>
                  <a:lnTo>
                    <a:pt x="1152" y="445"/>
                  </a:lnTo>
                  <a:lnTo>
                    <a:pt x="1149" y="456"/>
                  </a:lnTo>
                  <a:lnTo>
                    <a:pt x="1144" y="466"/>
                  </a:lnTo>
                  <a:lnTo>
                    <a:pt x="1143" y="473"/>
                  </a:lnTo>
                  <a:lnTo>
                    <a:pt x="1141" y="482"/>
                  </a:lnTo>
                  <a:lnTo>
                    <a:pt x="1138" y="488"/>
                  </a:lnTo>
                  <a:lnTo>
                    <a:pt x="1137" y="492"/>
                  </a:lnTo>
                  <a:lnTo>
                    <a:pt x="1136" y="493"/>
                  </a:lnTo>
                  <a:lnTo>
                    <a:pt x="1137" y="495"/>
                  </a:lnTo>
                  <a:lnTo>
                    <a:pt x="1141" y="497"/>
                  </a:lnTo>
                  <a:lnTo>
                    <a:pt x="1145" y="498"/>
                  </a:lnTo>
                  <a:lnTo>
                    <a:pt x="1146" y="499"/>
                  </a:lnTo>
                  <a:lnTo>
                    <a:pt x="1147" y="501"/>
                  </a:lnTo>
                  <a:lnTo>
                    <a:pt x="1146" y="505"/>
                  </a:lnTo>
                  <a:lnTo>
                    <a:pt x="1146" y="509"/>
                  </a:lnTo>
                  <a:lnTo>
                    <a:pt x="1144" y="511"/>
                  </a:lnTo>
                  <a:lnTo>
                    <a:pt x="1143" y="513"/>
                  </a:lnTo>
                  <a:lnTo>
                    <a:pt x="1142" y="513"/>
                  </a:lnTo>
                  <a:lnTo>
                    <a:pt x="1139" y="511"/>
                  </a:lnTo>
                  <a:lnTo>
                    <a:pt x="1137" y="509"/>
                  </a:lnTo>
                  <a:lnTo>
                    <a:pt x="1135" y="509"/>
                  </a:lnTo>
                  <a:lnTo>
                    <a:pt x="1131" y="509"/>
                  </a:lnTo>
                  <a:lnTo>
                    <a:pt x="1126" y="511"/>
                  </a:lnTo>
                  <a:lnTo>
                    <a:pt x="1125" y="511"/>
                  </a:lnTo>
                  <a:lnTo>
                    <a:pt x="1122" y="510"/>
                  </a:lnTo>
                  <a:lnTo>
                    <a:pt x="1120" y="508"/>
                  </a:lnTo>
                  <a:lnTo>
                    <a:pt x="1119" y="504"/>
                  </a:lnTo>
                  <a:lnTo>
                    <a:pt x="1117" y="503"/>
                  </a:lnTo>
                  <a:lnTo>
                    <a:pt x="1114" y="504"/>
                  </a:lnTo>
                  <a:lnTo>
                    <a:pt x="1106" y="508"/>
                  </a:lnTo>
                  <a:lnTo>
                    <a:pt x="1096" y="511"/>
                  </a:lnTo>
                  <a:lnTo>
                    <a:pt x="1090" y="513"/>
                  </a:lnTo>
                  <a:lnTo>
                    <a:pt x="1088" y="513"/>
                  </a:lnTo>
                  <a:lnTo>
                    <a:pt x="1083" y="513"/>
                  </a:lnTo>
                  <a:lnTo>
                    <a:pt x="1079" y="514"/>
                  </a:lnTo>
                  <a:lnTo>
                    <a:pt x="1076" y="515"/>
                  </a:lnTo>
                  <a:lnTo>
                    <a:pt x="1070" y="517"/>
                  </a:lnTo>
                  <a:lnTo>
                    <a:pt x="1065" y="518"/>
                  </a:lnTo>
                  <a:lnTo>
                    <a:pt x="1061" y="521"/>
                  </a:lnTo>
                  <a:lnTo>
                    <a:pt x="1059" y="524"/>
                  </a:lnTo>
                  <a:lnTo>
                    <a:pt x="1059" y="525"/>
                  </a:lnTo>
                  <a:lnTo>
                    <a:pt x="1061" y="526"/>
                  </a:lnTo>
                  <a:lnTo>
                    <a:pt x="1063" y="528"/>
                  </a:lnTo>
                  <a:lnTo>
                    <a:pt x="1067" y="527"/>
                  </a:lnTo>
                  <a:lnTo>
                    <a:pt x="1071" y="527"/>
                  </a:lnTo>
                  <a:lnTo>
                    <a:pt x="1075" y="528"/>
                  </a:lnTo>
                  <a:lnTo>
                    <a:pt x="1078" y="530"/>
                  </a:lnTo>
                  <a:lnTo>
                    <a:pt x="1078" y="531"/>
                  </a:lnTo>
                  <a:lnTo>
                    <a:pt x="1078" y="533"/>
                  </a:lnTo>
                  <a:lnTo>
                    <a:pt x="1076" y="533"/>
                  </a:lnTo>
                  <a:lnTo>
                    <a:pt x="1075" y="534"/>
                  </a:lnTo>
                  <a:lnTo>
                    <a:pt x="1075" y="535"/>
                  </a:lnTo>
                  <a:lnTo>
                    <a:pt x="1075" y="538"/>
                  </a:lnTo>
                  <a:lnTo>
                    <a:pt x="1074" y="543"/>
                  </a:lnTo>
                  <a:lnTo>
                    <a:pt x="1075" y="548"/>
                  </a:lnTo>
                  <a:lnTo>
                    <a:pt x="1075" y="553"/>
                  </a:lnTo>
                  <a:lnTo>
                    <a:pt x="1075" y="555"/>
                  </a:lnTo>
                  <a:lnTo>
                    <a:pt x="1075" y="558"/>
                  </a:lnTo>
                  <a:lnTo>
                    <a:pt x="1076" y="561"/>
                  </a:lnTo>
                  <a:lnTo>
                    <a:pt x="1076" y="565"/>
                  </a:lnTo>
                  <a:lnTo>
                    <a:pt x="1079" y="567"/>
                  </a:lnTo>
                  <a:lnTo>
                    <a:pt x="1082" y="577"/>
                  </a:lnTo>
                  <a:lnTo>
                    <a:pt x="1084" y="582"/>
                  </a:lnTo>
                  <a:lnTo>
                    <a:pt x="1086" y="588"/>
                  </a:lnTo>
                  <a:lnTo>
                    <a:pt x="1084" y="591"/>
                  </a:lnTo>
                  <a:lnTo>
                    <a:pt x="1084" y="593"/>
                  </a:lnTo>
                  <a:lnTo>
                    <a:pt x="1086" y="594"/>
                  </a:lnTo>
                  <a:lnTo>
                    <a:pt x="1087" y="598"/>
                  </a:lnTo>
                  <a:lnTo>
                    <a:pt x="1088" y="600"/>
                  </a:lnTo>
                  <a:lnTo>
                    <a:pt x="1088" y="602"/>
                  </a:lnTo>
                  <a:lnTo>
                    <a:pt x="1087" y="602"/>
                  </a:lnTo>
                  <a:lnTo>
                    <a:pt x="1083" y="601"/>
                  </a:lnTo>
                  <a:lnTo>
                    <a:pt x="1079" y="603"/>
                  </a:lnTo>
                  <a:lnTo>
                    <a:pt x="1075" y="605"/>
                  </a:lnTo>
                  <a:lnTo>
                    <a:pt x="1075" y="606"/>
                  </a:lnTo>
                  <a:lnTo>
                    <a:pt x="1075" y="607"/>
                  </a:lnTo>
                  <a:lnTo>
                    <a:pt x="1075" y="608"/>
                  </a:lnTo>
                  <a:lnTo>
                    <a:pt x="1077" y="610"/>
                  </a:lnTo>
                  <a:lnTo>
                    <a:pt x="1080" y="610"/>
                  </a:lnTo>
                  <a:lnTo>
                    <a:pt x="1080" y="612"/>
                  </a:lnTo>
                  <a:lnTo>
                    <a:pt x="1076" y="613"/>
                  </a:lnTo>
                  <a:lnTo>
                    <a:pt x="1071" y="615"/>
                  </a:lnTo>
                  <a:lnTo>
                    <a:pt x="1070" y="618"/>
                  </a:lnTo>
                  <a:lnTo>
                    <a:pt x="1068" y="621"/>
                  </a:lnTo>
                  <a:lnTo>
                    <a:pt x="1068" y="623"/>
                  </a:lnTo>
                  <a:lnTo>
                    <a:pt x="1068" y="627"/>
                  </a:lnTo>
                  <a:lnTo>
                    <a:pt x="1070" y="632"/>
                  </a:lnTo>
                  <a:lnTo>
                    <a:pt x="1071" y="638"/>
                  </a:lnTo>
                  <a:lnTo>
                    <a:pt x="1071" y="640"/>
                  </a:lnTo>
                  <a:lnTo>
                    <a:pt x="1070" y="641"/>
                  </a:lnTo>
                  <a:lnTo>
                    <a:pt x="1070" y="641"/>
                  </a:lnTo>
                  <a:lnTo>
                    <a:pt x="1065" y="637"/>
                  </a:lnTo>
                  <a:lnTo>
                    <a:pt x="1061" y="632"/>
                  </a:lnTo>
                  <a:lnTo>
                    <a:pt x="1057" y="631"/>
                  </a:lnTo>
                  <a:lnTo>
                    <a:pt x="1050" y="630"/>
                  </a:lnTo>
                  <a:lnTo>
                    <a:pt x="1046" y="630"/>
                  </a:lnTo>
                  <a:lnTo>
                    <a:pt x="1045" y="629"/>
                  </a:lnTo>
                  <a:lnTo>
                    <a:pt x="1043" y="626"/>
                  </a:lnTo>
                  <a:lnTo>
                    <a:pt x="1040" y="624"/>
                  </a:lnTo>
                  <a:lnTo>
                    <a:pt x="1038" y="621"/>
                  </a:lnTo>
                  <a:lnTo>
                    <a:pt x="1037" y="617"/>
                  </a:lnTo>
                  <a:lnTo>
                    <a:pt x="1035" y="616"/>
                  </a:lnTo>
                  <a:lnTo>
                    <a:pt x="1033" y="617"/>
                  </a:lnTo>
                  <a:lnTo>
                    <a:pt x="1029" y="616"/>
                  </a:lnTo>
                  <a:lnTo>
                    <a:pt x="1028" y="616"/>
                  </a:lnTo>
                  <a:lnTo>
                    <a:pt x="1024" y="616"/>
                  </a:lnTo>
                  <a:lnTo>
                    <a:pt x="1020" y="614"/>
                  </a:lnTo>
                  <a:lnTo>
                    <a:pt x="1016" y="613"/>
                  </a:lnTo>
                  <a:lnTo>
                    <a:pt x="1011" y="612"/>
                  </a:lnTo>
                  <a:lnTo>
                    <a:pt x="1009" y="613"/>
                  </a:lnTo>
                  <a:lnTo>
                    <a:pt x="1000" y="613"/>
                  </a:lnTo>
                  <a:lnTo>
                    <a:pt x="993" y="611"/>
                  </a:lnTo>
                  <a:lnTo>
                    <a:pt x="987" y="611"/>
                  </a:lnTo>
                  <a:lnTo>
                    <a:pt x="983" y="611"/>
                  </a:lnTo>
                  <a:lnTo>
                    <a:pt x="982" y="611"/>
                  </a:lnTo>
                  <a:lnTo>
                    <a:pt x="979" y="611"/>
                  </a:lnTo>
                  <a:lnTo>
                    <a:pt x="975" y="610"/>
                  </a:lnTo>
                  <a:lnTo>
                    <a:pt x="969" y="608"/>
                  </a:lnTo>
                  <a:lnTo>
                    <a:pt x="967" y="608"/>
                  </a:lnTo>
                  <a:lnTo>
                    <a:pt x="966" y="608"/>
                  </a:lnTo>
                  <a:lnTo>
                    <a:pt x="956" y="610"/>
                  </a:lnTo>
                  <a:lnTo>
                    <a:pt x="952" y="610"/>
                  </a:lnTo>
                  <a:lnTo>
                    <a:pt x="942" y="610"/>
                  </a:lnTo>
                  <a:lnTo>
                    <a:pt x="933" y="610"/>
                  </a:lnTo>
                  <a:lnTo>
                    <a:pt x="930" y="609"/>
                  </a:lnTo>
                  <a:lnTo>
                    <a:pt x="929" y="610"/>
                  </a:lnTo>
                  <a:lnTo>
                    <a:pt x="925" y="614"/>
                  </a:lnTo>
                  <a:lnTo>
                    <a:pt x="924" y="615"/>
                  </a:lnTo>
                  <a:lnTo>
                    <a:pt x="916" y="614"/>
                  </a:lnTo>
                  <a:lnTo>
                    <a:pt x="905" y="611"/>
                  </a:lnTo>
                  <a:lnTo>
                    <a:pt x="898" y="608"/>
                  </a:lnTo>
                  <a:lnTo>
                    <a:pt x="892" y="604"/>
                  </a:lnTo>
                  <a:lnTo>
                    <a:pt x="884" y="599"/>
                  </a:lnTo>
                  <a:lnTo>
                    <a:pt x="878" y="596"/>
                  </a:lnTo>
                  <a:lnTo>
                    <a:pt x="878" y="598"/>
                  </a:lnTo>
                  <a:lnTo>
                    <a:pt x="877" y="598"/>
                  </a:lnTo>
                  <a:lnTo>
                    <a:pt x="874" y="599"/>
                  </a:lnTo>
                  <a:lnTo>
                    <a:pt x="870" y="598"/>
                  </a:lnTo>
                  <a:lnTo>
                    <a:pt x="868" y="601"/>
                  </a:lnTo>
                  <a:lnTo>
                    <a:pt x="863" y="603"/>
                  </a:lnTo>
                  <a:lnTo>
                    <a:pt x="859" y="605"/>
                  </a:lnTo>
                  <a:lnTo>
                    <a:pt x="857" y="607"/>
                  </a:lnTo>
                  <a:lnTo>
                    <a:pt x="855" y="619"/>
                  </a:lnTo>
                  <a:lnTo>
                    <a:pt x="853" y="624"/>
                  </a:lnTo>
                  <a:lnTo>
                    <a:pt x="856" y="632"/>
                  </a:lnTo>
                  <a:lnTo>
                    <a:pt x="853" y="632"/>
                  </a:lnTo>
                  <a:lnTo>
                    <a:pt x="850" y="630"/>
                  </a:lnTo>
                  <a:lnTo>
                    <a:pt x="849" y="628"/>
                  </a:lnTo>
                  <a:lnTo>
                    <a:pt x="846" y="627"/>
                  </a:lnTo>
                  <a:lnTo>
                    <a:pt x="835" y="626"/>
                  </a:lnTo>
                  <a:lnTo>
                    <a:pt x="834" y="624"/>
                  </a:lnTo>
                  <a:lnTo>
                    <a:pt x="832" y="623"/>
                  </a:lnTo>
                  <a:lnTo>
                    <a:pt x="829" y="621"/>
                  </a:lnTo>
                  <a:lnTo>
                    <a:pt x="826" y="621"/>
                  </a:lnTo>
                  <a:lnTo>
                    <a:pt x="817" y="617"/>
                  </a:lnTo>
                  <a:lnTo>
                    <a:pt x="814" y="617"/>
                  </a:lnTo>
                  <a:lnTo>
                    <a:pt x="803" y="615"/>
                  </a:lnTo>
                  <a:lnTo>
                    <a:pt x="801" y="615"/>
                  </a:lnTo>
                  <a:lnTo>
                    <a:pt x="800" y="615"/>
                  </a:lnTo>
                  <a:lnTo>
                    <a:pt x="796" y="616"/>
                  </a:lnTo>
                  <a:lnTo>
                    <a:pt x="793" y="616"/>
                  </a:lnTo>
                  <a:lnTo>
                    <a:pt x="790" y="616"/>
                  </a:lnTo>
                  <a:lnTo>
                    <a:pt x="785" y="618"/>
                  </a:lnTo>
                  <a:lnTo>
                    <a:pt x="782" y="621"/>
                  </a:lnTo>
                  <a:lnTo>
                    <a:pt x="779" y="624"/>
                  </a:lnTo>
                  <a:lnTo>
                    <a:pt x="777" y="627"/>
                  </a:lnTo>
                  <a:lnTo>
                    <a:pt x="776" y="630"/>
                  </a:lnTo>
                  <a:lnTo>
                    <a:pt x="775" y="632"/>
                  </a:lnTo>
                  <a:lnTo>
                    <a:pt x="773" y="635"/>
                  </a:lnTo>
                  <a:lnTo>
                    <a:pt x="773" y="637"/>
                  </a:lnTo>
                  <a:lnTo>
                    <a:pt x="775" y="639"/>
                  </a:lnTo>
                  <a:lnTo>
                    <a:pt x="772" y="641"/>
                  </a:lnTo>
                  <a:lnTo>
                    <a:pt x="769" y="641"/>
                  </a:lnTo>
                  <a:lnTo>
                    <a:pt x="767" y="643"/>
                  </a:lnTo>
                  <a:lnTo>
                    <a:pt x="766" y="645"/>
                  </a:lnTo>
                  <a:lnTo>
                    <a:pt x="764" y="647"/>
                  </a:lnTo>
                  <a:lnTo>
                    <a:pt x="763" y="648"/>
                  </a:lnTo>
                  <a:lnTo>
                    <a:pt x="762" y="648"/>
                  </a:lnTo>
                  <a:lnTo>
                    <a:pt x="760" y="646"/>
                  </a:lnTo>
                  <a:lnTo>
                    <a:pt x="758" y="646"/>
                  </a:lnTo>
                  <a:lnTo>
                    <a:pt x="755" y="648"/>
                  </a:lnTo>
                  <a:lnTo>
                    <a:pt x="752" y="652"/>
                  </a:lnTo>
                  <a:lnTo>
                    <a:pt x="747" y="657"/>
                  </a:lnTo>
                  <a:lnTo>
                    <a:pt x="743" y="660"/>
                  </a:lnTo>
                  <a:lnTo>
                    <a:pt x="738" y="662"/>
                  </a:lnTo>
                  <a:lnTo>
                    <a:pt x="734" y="663"/>
                  </a:lnTo>
                  <a:lnTo>
                    <a:pt x="731" y="665"/>
                  </a:lnTo>
                  <a:lnTo>
                    <a:pt x="725" y="669"/>
                  </a:lnTo>
                  <a:lnTo>
                    <a:pt x="724" y="671"/>
                  </a:lnTo>
                  <a:lnTo>
                    <a:pt x="720" y="673"/>
                  </a:lnTo>
                  <a:lnTo>
                    <a:pt x="717" y="674"/>
                  </a:lnTo>
                  <a:lnTo>
                    <a:pt x="715" y="676"/>
                  </a:lnTo>
                  <a:lnTo>
                    <a:pt x="714" y="681"/>
                  </a:lnTo>
                  <a:lnTo>
                    <a:pt x="712" y="683"/>
                  </a:lnTo>
                  <a:lnTo>
                    <a:pt x="708" y="687"/>
                  </a:lnTo>
                  <a:lnTo>
                    <a:pt x="704" y="690"/>
                  </a:lnTo>
                  <a:lnTo>
                    <a:pt x="702" y="693"/>
                  </a:lnTo>
                  <a:lnTo>
                    <a:pt x="700" y="697"/>
                  </a:lnTo>
                  <a:lnTo>
                    <a:pt x="699" y="699"/>
                  </a:lnTo>
                  <a:lnTo>
                    <a:pt x="699" y="702"/>
                  </a:lnTo>
                  <a:lnTo>
                    <a:pt x="700" y="704"/>
                  </a:lnTo>
                  <a:lnTo>
                    <a:pt x="700" y="706"/>
                  </a:lnTo>
                  <a:lnTo>
                    <a:pt x="699" y="708"/>
                  </a:lnTo>
                  <a:lnTo>
                    <a:pt x="696" y="708"/>
                  </a:lnTo>
                  <a:lnTo>
                    <a:pt x="694" y="708"/>
                  </a:lnTo>
                  <a:lnTo>
                    <a:pt x="690" y="706"/>
                  </a:lnTo>
                  <a:lnTo>
                    <a:pt x="686" y="704"/>
                  </a:lnTo>
                  <a:lnTo>
                    <a:pt x="684" y="702"/>
                  </a:lnTo>
                  <a:lnTo>
                    <a:pt x="683" y="700"/>
                  </a:lnTo>
                  <a:lnTo>
                    <a:pt x="683" y="698"/>
                  </a:lnTo>
                  <a:lnTo>
                    <a:pt x="684" y="693"/>
                  </a:lnTo>
                  <a:lnTo>
                    <a:pt x="684" y="691"/>
                  </a:lnTo>
                  <a:lnTo>
                    <a:pt x="683" y="689"/>
                  </a:lnTo>
                  <a:lnTo>
                    <a:pt x="681" y="688"/>
                  </a:lnTo>
                  <a:lnTo>
                    <a:pt x="681" y="687"/>
                  </a:lnTo>
                  <a:lnTo>
                    <a:pt x="679" y="684"/>
                  </a:lnTo>
                  <a:lnTo>
                    <a:pt x="677" y="684"/>
                  </a:lnTo>
                  <a:lnTo>
                    <a:pt x="675" y="685"/>
                  </a:lnTo>
                  <a:lnTo>
                    <a:pt x="672" y="684"/>
                  </a:lnTo>
                  <a:lnTo>
                    <a:pt x="666" y="684"/>
                  </a:lnTo>
                  <a:lnTo>
                    <a:pt x="661" y="685"/>
                  </a:lnTo>
                  <a:lnTo>
                    <a:pt x="656" y="685"/>
                  </a:lnTo>
                  <a:lnTo>
                    <a:pt x="650" y="686"/>
                  </a:lnTo>
                  <a:lnTo>
                    <a:pt x="643" y="686"/>
                  </a:lnTo>
                  <a:lnTo>
                    <a:pt x="641" y="686"/>
                  </a:lnTo>
                  <a:lnTo>
                    <a:pt x="640" y="684"/>
                  </a:lnTo>
                  <a:lnTo>
                    <a:pt x="638" y="681"/>
                  </a:lnTo>
                  <a:lnTo>
                    <a:pt x="638" y="678"/>
                  </a:lnTo>
                  <a:lnTo>
                    <a:pt x="636" y="671"/>
                  </a:lnTo>
                  <a:lnTo>
                    <a:pt x="636" y="667"/>
                  </a:lnTo>
                  <a:lnTo>
                    <a:pt x="634" y="660"/>
                  </a:lnTo>
                  <a:lnTo>
                    <a:pt x="634" y="654"/>
                  </a:lnTo>
                  <a:lnTo>
                    <a:pt x="633" y="650"/>
                  </a:lnTo>
                  <a:lnTo>
                    <a:pt x="627" y="650"/>
                  </a:lnTo>
                  <a:lnTo>
                    <a:pt x="623" y="650"/>
                  </a:lnTo>
                  <a:lnTo>
                    <a:pt x="617" y="650"/>
                  </a:lnTo>
                  <a:lnTo>
                    <a:pt x="618" y="646"/>
                  </a:lnTo>
                  <a:lnTo>
                    <a:pt x="618" y="641"/>
                  </a:lnTo>
                  <a:lnTo>
                    <a:pt x="618" y="636"/>
                  </a:lnTo>
                  <a:lnTo>
                    <a:pt x="619" y="629"/>
                  </a:lnTo>
                  <a:lnTo>
                    <a:pt x="619" y="624"/>
                  </a:lnTo>
                  <a:lnTo>
                    <a:pt x="620" y="616"/>
                  </a:lnTo>
                  <a:lnTo>
                    <a:pt x="620" y="612"/>
                  </a:lnTo>
                  <a:lnTo>
                    <a:pt x="620" y="607"/>
                  </a:lnTo>
                  <a:lnTo>
                    <a:pt x="617" y="608"/>
                  </a:lnTo>
                  <a:lnTo>
                    <a:pt x="614" y="610"/>
                  </a:lnTo>
                  <a:lnTo>
                    <a:pt x="611" y="612"/>
                  </a:lnTo>
                  <a:lnTo>
                    <a:pt x="609" y="608"/>
                  </a:lnTo>
                  <a:lnTo>
                    <a:pt x="607" y="604"/>
                  </a:lnTo>
                  <a:lnTo>
                    <a:pt x="604" y="598"/>
                  </a:lnTo>
                  <a:lnTo>
                    <a:pt x="601" y="593"/>
                  </a:lnTo>
                  <a:lnTo>
                    <a:pt x="597" y="590"/>
                  </a:lnTo>
                  <a:lnTo>
                    <a:pt x="594" y="588"/>
                  </a:lnTo>
                  <a:lnTo>
                    <a:pt x="591" y="585"/>
                  </a:lnTo>
                  <a:lnTo>
                    <a:pt x="588" y="582"/>
                  </a:lnTo>
                  <a:lnTo>
                    <a:pt x="585" y="578"/>
                  </a:lnTo>
                  <a:lnTo>
                    <a:pt x="582" y="576"/>
                  </a:lnTo>
                  <a:lnTo>
                    <a:pt x="579" y="576"/>
                  </a:lnTo>
                  <a:lnTo>
                    <a:pt x="576" y="578"/>
                  </a:lnTo>
                  <a:lnTo>
                    <a:pt x="573" y="580"/>
                  </a:lnTo>
                  <a:lnTo>
                    <a:pt x="569" y="582"/>
                  </a:lnTo>
                  <a:lnTo>
                    <a:pt x="568" y="583"/>
                  </a:lnTo>
                  <a:lnTo>
                    <a:pt x="563" y="582"/>
                  </a:lnTo>
                  <a:lnTo>
                    <a:pt x="560" y="582"/>
                  </a:lnTo>
                  <a:lnTo>
                    <a:pt x="554" y="582"/>
                  </a:lnTo>
                  <a:lnTo>
                    <a:pt x="549" y="581"/>
                  </a:lnTo>
                  <a:lnTo>
                    <a:pt x="543" y="580"/>
                  </a:lnTo>
                  <a:lnTo>
                    <a:pt x="536" y="580"/>
                  </a:lnTo>
                  <a:lnTo>
                    <a:pt x="528" y="579"/>
                  </a:lnTo>
                  <a:lnTo>
                    <a:pt x="523" y="580"/>
                  </a:lnTo>
                  <a:lnTo>
                    <a:pt x="517" y="581"/>
                  </a:lnTo>
                  <a:lnTo>
                    <a:pt x="510" y="582"/>
                  </a:lnTo>
                  <a:lnTo>
                    <a:pt x="505" y="583"/>
                  </a:lnTo>
                  <a:lnTo>
                    <a:pt x="497" y="585"/>
                  </a:lnTo>
                  <a:lnTo>
                    <a:pt x="492" y="585"/>
                  </a:lnTo>
                  <a:lnTo>
                    <a:pt x="489" y="585"/>
                  </a:lnTo>
                  <a:lnTo>
                    <a:pt x="486" y="582"/>
                  </a:lnTo>
                  <a:lnTo>
                    <a:pt x="481" y="576"/>
                  </a:lnTo>
                  <a:lnTo>
                    <a:pt x="478" y="572"/>
                  </a:lnTo>
                  <a:lnTo>
                    <a:pt x="475" y="568"/>
                  </a:lnTo>
                  <a:lnTo>
                    <a:pt x="470" y="563"/>
                  </a:lnTo>
                  <a:lnTo>
                    <a:pt x="467" y="559"/>
                  </a:lnTo>
                  <a:lnTo>
                    <a:pt x="463" y="555"/>
                  </a:lnTo>
                  <a:lnTo>
                    <a:pt x="461" y="552"/>
                  </a:lnTo>
                  <a:lnTo>
                    <a:pt x="460" y="547"/>
                  </a:lnTo>
                  <a:lnTo>
                    <a:pt x="458" y="546"/>
                  </a:lnTo>
                  <a:lnTo>
                    <a:pt x="454" y="542"/>
                  </a:lnTo>
                  <a:lnTo>
                    <a:pt x="449" y="540"/>
                  </a:lnTo>
                  <a:lnTo>
                    <a:pt x="445" y="537"/>
                  </a:lnTo>
                  <a:lnTo>
                    <a:pt x="441" y="534"/>
                  </a:lnTo>
                  <a:lnTo>
                    <a:pt x="437" y="531"/>
                  </a:lnTo>
                  <a:lnTo>
                    <a:pt x="432" y="528"/>
                  </a:lnTo>
                  <a:lnTo>
                    <a:pt x="427" y="525"/>
                  </a:lnTo>
                  <a:lnTo>
                    <a:pt x="423" y="522"/>
                  </a:lnTo>
                  <a:lnTo>
                    <a:pt x="419" y="519"/>
                  </a:lnTo>
                  <a:lnTo>
                    <a:pt x="415" y="516"/>
                  </a:lnTo>
                  <a:lnTo>
                    <a:pt x="410" y="513"/>
                  </a:lnTo>
                  <a:lnTo>
                    <a:pt x="406" y="511"/>
                  </a:lnTo>
                  <a:lnTo>
                    <a:pt x="401" y="508"/>
                  </a:lnTo>
                  <a:lnTo>
                    <a:pt x="397" y="504"/>
                  </a:lnTo>
                  <a:lnTo>
                    <a:pt x="393" y="501"/>
                  </a:lnTo>
                  <a:lnTo>
                    <a:pt x="388" y="498"/>
                  </a:lnTo>
                  <a:lnTo>
                    <a:pt x="384" y="495"/>
                  </a:lnTo>
                  <a:lnTo>
                    <a:pt x="380" y="493"/>
                  </a:lnTo>
                  <a:lnTo>
                    <a:pt x="377" y="494"/>
                  </a:lnTo>
                  <a:lnTo>
                    <a:pt x="372" y="495"/>
                  </a:lnTo>
                  <a:lnTo>
                    <a:pt x="366" y="497"/>
                  </a:lnTo>
                  <a:lnTo>
                    <a:pt x="361" y="498"/>
                  </a:lnTo>
                  <a:lnTo>
                    <a:pt x="352" y="501"/>
                  </a:lnTo>
                  <a:lnTo>
                    <a:pt x="346" y="503"/>
                  </a:lnTo>
                  <a:lnTo>
                    <a:pt x="341" y="504"/>
                  </a:lnTo>
                  <a:lnTo>
                    <a:pt x="336" y="506"/>
                  </a:lnTo>
                  <a:lnTo>
                    <a:pt x="330" y="508"/>
                  </a:lnTo>
                  <a:lnTo>
                    <a:pt x="324" y="510"/>
                  </a:lnTo>
                  <a:lnTo>
                    <a:pt x="317" y="513"/>
                  </a:lnTo>
                  <a:lnTo>
                    <a:pt x="312" y="514"/>
                  </a:lnTo>
                  <a:lnTo>
                    <a:pt x="307" y="515"/>
                  </a:lnTo>
                  <a:lnTo>
                    <a:pt x="302" y="517"/>
                  </a:lnTo>
                  <a:lnTo>
                    <a:pt x="298" y="519"/>
                  </a:lnTo>
                  <a:lnTo>
                    <a:pt x="298" y="529"/>
                  </a:lnTo>
                  <a:lnTo>
                    <a:pt x="298" y="539"/>
                  </a:lnTo>
                  <a:lnTo>
                    <a:pt x="298" y="549"/>
                  </a:lnTo>
                  <a:lnTo>
                    <a:pt x="298" y="560"/>
                  </a:lnTo>
                  <a:lnTo>
                    <a:pt x="298" y="569"/>
                  </a:lnTo>
                  <a:lnTo>
                    <a:pt x="298" y="580"/>
                  </a:lnTo>
                  <a:lnTo>
                    <a:pt x="298" y="589"/>
                  </a:lnTo>
                  <a:lnTo>
                    <a:pt x="298" y="600"/>
                  </a:lnTo>
                  <a:lnTo>
                    <a:pt x="298" y="610"/>
                  </a:lnTo>
                  <a:lnTo>
                    <a:pt x="298" y="619"/>
                  </a:lnTo>
                  <a:lnTo>
                    <a:pt x="298" y="629"/>
                  </a:lnTo>
                  <a:lnTo>
                    <a:pt x="298" y="640"/>
                  </a:lnTo>
                  <a:lnTo>
                    <a:pt x="298" y="650"/>
                  </a:lnTo>
                  <a:lnTo>
                    <a:pt x="298" y="659"/>
                  </a:lnTo>
                  <a:lnTo>
                    <a:pt x="298" y="669"/>
                  </a:lnTo>
                  <a:lnTo>
                    <a:pt x="298" y="678"/>
                  </a:lnTo>
                  <a:lnTo>
                    <a:pt x="297" y="678"/>
                  </a:lnTo>
                  <a:lnTo>
                    <a:pt x="294" y="679"/>
                  </a:lnTo>
                  <a:lnTo>
                    <a:pt x="289" y="680"/>
                  </a:lnTo>
                  <a:lnTo>
                    <a:pt x="284" y="681"/>
                  </a:lnTo>
                  <a:lnTo>
                    <a:pt x="283" y="681"/>
                  </a:lnTo>
                  <a:lnTo>
                    <a:pt x="281" y="679"/>
                  </a:lnTo>
                  <a:lnTo>
                    <a:pt x="280" y="678"/>
                  </a:lnTo>
                  <a:lnTo>
                    <a:pt x="277" y="674"/>
                  </a:lnTo>
                  <a:lnTo>
                    <a:pt x="275" y="673"/>
                  </a:lnTo>
                  <a:lnTo>
                    <a:pt x="272" y="668"/>
                  </a:lnTo>
                  <a:lnTo>
                    <a:pt x="270" y="665"/>
                  </a:lnTo>
                  <a:lnTo>
                    <a:pt x="265" y="658"/>
                  </a:lnTo>
                  <a:lnTo>
                    <a:pt x="265" y="656"/>
                  </a:lnTo>
                  <a:lnTo>
                    <a:pt x="264" y="653"/>
                  </a:lnTo>
                  <a:lnTo>
                    <a:pt x="263" y="651"/>
                  </a:lnTo>
                  <a:lnTo>
                    <a:pt x="257" y="646"/>
                  </a:lnTo>
                  <a:lnTo>
                    <a:pt x="250" y="642"/>
                  </a:lnTo>
                  <a:lnTo>
                    <a:pt x="243" y="638"/>
                  </a:lnTo>
                  <a:lnTo>
                    <a:pt x="242" y="637"/>
                  </a:lnTo>
                  <a:lnTo>
                    <a:pt x="239" y="635"/>
                  </a:lnTo>
                  <a:lnTo>
                    <a:pt x="236" y="635"/>
                  </a:lnTo>
                  <a:lnTo>
                    <a:pt x="232" y="635"/>
                  </a:lnTo>
                  <a:lnTo>
                    <a:pt x="225" y="637"/>
                  </a:lnTo>
                  <a:lnTo>
                    <a:pt x="219" y="639"/>
                  </a:lnTo>
                  <a:lnTo>
                    <a:pt x="211" y="641"/>
                  </a:lnTo>
                  <a:lnTo>
                    <a:pt x="205" y="643"/>
                  </a:lnTo>
                  <a:lnTo>
                    <a:pt x="204" y="644"/>
                  </a:lnTo>
                  <a:lnTo>
                    <a:pt x="199" y="647"/>
                  </a:lnTo>
                  <a:lnTo>
                    <a:pt x="193" y="652"/>
                  </a:lnTo>
                  <a:lnTo>
                    <a:pt x="187" y="659"/>
                  </a:lnTo>
                  <a:lnTo>
                    <a:pt x="187" y="654"/>
                  </a:lnTo>
                  <a:lnTo>
                    <a:pt x="186" y="647"/>
                  </a:lnTo>
                  <a:lnTo>
                    <a:pt x="186" y="645"/>
                  </a:lnTo>
                  <a:lnTo>
                    <a:pt x="188" y="640"/>
                  </a:lnTo>
                  <a:lnTo>
                    <a:pt x="190" y="635"/>
                  </a:lnTo>
                  <a:lnTo>
                    <a:pt x="191" y="631"/>
                  </a:lnTo>
                  <a:lnTo>
                    <a:pt x="191" y="626"/>
                  </a:lnTo>
                  <a:lnTo>
                    <a:pt x="190" y="617"/>
                  </a:lnTo>
                  <a:lnTo>
                    <a:pt x="189" y="615"/>
                  </a:lnTo>
                  <a:lnTo>
                    <a:pt x="187" y="615"/>
                  </a:lnTo>
                  <a:lnTo>
                    <a:pt x="185" y="614"/>
                  </a:lnTo>
                  <a:lnTo>
                    <a:pt x="182" y="615"/>
                  </a:lnTo>
                  <a:lnTo>
                    <a:pt x="180" y="615"/>
                  </a:lnTo>
                  <a:lnTo>
                    <a:pt x="177" y="612"/>
                  </a:lnTo>
                  <a:lnTo>
                    <a:pt x="174" y="612"/>
                  </a:lnTo>
                  <a:lnTo>
                    <a:pt x="172" y="613"/>
                  </a:lnTo>
                  <a:lnTo>
                    <a:pt x="170" y="613"/>
                  </a:lnTo>
                  <a:lnTo>
                    <a:pt x="168" y="612"/>
                  </a:lnTo>
                  <a:lnTo>
                    <a:pt x="166" y="610"/>
                  </a:lnTo>
                  <a:lnTo>
                    <a:pt x="165" y="608"/>
                  </a:lnTo>
                  <a:lnTo>
                    <a:pt x="165" y="607"/>
                  </a:lnTo>
                  <a:lnTo>
                    <a:pt x="162" y="602"/>
                  </a:lnTo>
                  <a:lnTo>
                    <a:pt x="159" y="600"/>
                  </a:lnTo>
                  <a:lnTo>
                    <a:pt x="156" y="599"/>
                  </a:lnTo>
                  <a:lnTo>
                    <a:pt x="150" y="599"/>
                  </a:lnTo>
                  <a:lnTo>
                    <a:pt x="149" y="599"/>
                  </a:lnTo>
                  <a:lnTo>
                    <a:pt x="149" y="597"/>
                  </a:lnTo>
                  <a:lnTo>
                    <a:pt x="149" y="591"/>
                  </a:lnTo>
                  <a:lnTo>
                    <a:pt x="149" y="588"/>
                  </a:lnTo>
                  <a:lnTo>
                    <a:pt x="149" y="586"/>
                  </a:lnTo>
                  <a:lnTo>
                    <a:pt x="148" y="583"/>
                  </a:lnTo>
                  <a:lnTo>
                    <a:pt x="148" y="582"/>
                  </a:lnTo>
                  <a:lnTo>
                    <a:pt x="144" y="578"/>
                  </a:lnTo>
                  <a:lnTo>
                    <a:pt x="142" y="574"/>
                  </a:lnTo>
                  <a:lnTo>
                    <a:pt x="138" y="564"/>
                  </a:lnTo>
                  <a:lnTo>
                    <a:pt x="134" y="555"/>
                  </a:lnTo>
                  <a:lnTo>
                    <a:pt x="133" y="553"/>
                  </a:lnTo>
                  <a:lnTo>
                    <a:pt x="130" y="551"/>
                  </a:lnTo>
                  <a:lnTo>
                    <a:pt x="123" y="550"/>
                  </a:lnTo>
                  <a:lnTo>
                    <a:pt x="118" y="548"/>
                  </a:lnTo>
                  <a:lnTo>
                    <a:pt x="116" y="547"/>
                  </a:lnTo>
                  <a:lnTo>
                    <a:pt x="116" y="545"/>
                  </a:lnTo>
                  <a:lnTo>
                    <a:pt x="116" y="542"/>
                  </a:lnTo>
                  <a:lnTo>
                    <a:pt x="116" y="539"/>
                  </a:lnTo>
                  <a:lnTo>
                    <a:pt x="117" y="537"/>
                  </a:lnTo>
                  <a:lnTo>
                    <a:pt x="121" y="535"/>
                  </a:lnTo>
                  <a:lnTo>
                    <a:pt x="128" y="535"/>
                  </a:lnTo>
                  <a:lnTo>
                    <a:pt x="135" y="535"/>
                  </a:lnTo>
                  <a:lnTo>
                    <a:pt x="141" y="539"/>
                  </a:lnTo>
                  <a:lnTo>
                    <a:pt x="143" y="541"/>
                  </a:lnTo>
                  <a:lnTo>
                    <a:pt x="145" y="541"/>
                  </a:lnTo>
                  <a:lnTo>
                    <a:pt x="149" y="539"/>
                  </a:lnTo>
                  <a:lnTo>
                    <a:pt x="152" y="539"/>
                  </a:lnTo>
                  <a:lnTo>
                    <a:pt x="156" y="539"/>
                  </a:lnTo>
                  <a:lnTo>
                    <a:pt x="155" y="537"/>
                  </a:lnTo>
                  <a:lnTo>
                    <a:pt x="154" y="536"/>
                  </a:lnTo>
                  <a:lnTo>
                    <a:pt x="151" y="536"/>
                  </a:lnTo>
                  <a:lnTo>
                    <a:pt x="149" y="536"/>
                  </a:lnTo>
                  <a:lnTo>
                    <a:pt x="146" y="531"/>
                  </a:lnTo>
                  <a:lnTo>
                    <a:pt x="141" y="526"/>
                  </a:lnTo>
                  <a:lnTo>
                    <a:pt x="140" y="525"/>
                  </a:lnTo>
                  <a:lnTo>
                    <a:pt x="140" y="522"/>
                  </a:lnTo>
                  <a:lnTo>
                    <a:pt x="141" y="519"/>
                  </a:lnTo>
                  <a:lnTo>
                    <a:pt x="144" y="517"/>
                  </a:lnTo>
                  <a:lnTo>
                    <a:pt x="148" y="513"/>
                  </a:lnTo>
                  <a:lnTo>
                    <a:pt x="149" y="508"/>
                  </a:lnTo>
                  <a:lnTo>
                    <a:pt x="150" y="506"/>
                  </a:lnTo>
                  <a:lnTo>
                    <a:pt x="153" y="502"/>
                  </a:lnTo>
                  <a:lnTo>
                    <a:pt x="156" y="503"/>
                  </a:lnTo>
                  <a:lnTo>
                    <a:pt x="163" y="500"/>
                  </a:lnTo>
                  <a:lnTo>
                    <a:pt x="173" y="501"/>
                  </a:lnTo>
                  <a:lnTo>
                    <a:pt x="185" y="500"/>
                  </a:lnTo>
                  <a:lnTo>
                    <a:pt x="189" y="500"/>
                  </a:lnTo>
                  <a:lnTo>
                    <a:pt x="196" y="503"/>
                  </a:lnTo>
                  <a:lnTo>
                    <a:pt x="201" y="504"/>
                  </a:lnTo>
                  <a:lnTo>
                    <a:pt x="206" y="504"/>
                  </a:lnTo>
                  <a:lnTo>
                    <a:pt x="210" y="503"/>
                  </a:lnTo>
                  <a:lnTo>
                    <a:pt x="206" y="500"/>
                  </a:lnTo>
                  <a:lnTo>
                    <a:pt x="198" y="496"/>
                  </a:lnTo>
                  <a:lnTo>
                    <a:pt x="196" y="492"/>
                  </a:lnTo>
                  <a:lnTo>
                    <a:pt x="200" y="483"/>
                  </a:lnTo>
                  <a:lnTo>
                    <a:pt x="204" y="474"/>
                  </a:lnTo>
                  <a:lnTo>
                    <a:pt x="207" y="464"/>
                  </a:lnTo>
                  <a:lnTo>
                    <a:pt x="207" y="454"/>
                  </a:lnTo>
                  <a:lnTo>
                    <a:pt x="206" y="451"/>
                  </a:lnTo>
                  <a:lnTo>
                    <a:pt x="206" y="448"/>
                  </a:lnTo>
                  <a:lnTo>
                    <a:pt x="207" y="445"/>
                  </a:lnTo>
                  <a:lnTo>
                    <a:pt x="208" y="442"/>
                  </a:lnTo>
                  <a:lnTo>
                    <a:pt x="207" y="439"/>
                  </a:lnTo>
                  <a:lnTo>
                    <a:pt x="206" y="433"/>
                  </a:lnTo>
                  <a:lnTo>
                    <a:pt x="204" y="432"/>
                  </a:lnTo>
                  <a:lnTo>
                    <a:pt x="201" y="429"/>
                  </a:lnTo>
                  <a:lnTo>
                    <a:pt x="193" y="429"/>
                  </a:lnTo>
                  <a:lnTo>
                    <a:pt x="187" y="427"/>
                  </a:lnTo>
                  <a:lnTo>
                    <a:pt x="185" y="429"/>
                  </a:lnTo>
                  <a:lnTo>
                    <a:pt x="184" y="431"/>
                  </a:lnTo>
                  <a:lnTo>
                    <a:pt x="182" y="432"/>
                  </a:lnTo>
                  <a:lnTo>
                    <a:pt x="177" y="434"/>
                  </a:lnTo>
                  <a:lnTo>
                    <a:pt x="176" y="435"/>
                  </a:lnTo>
                  <a:lnTo>
                    <a:pt x="174" y="434"/>
                  </a:lnTo>
                  <a:lnTo>
                    <a:pt x="172" y="432"/>
                  </a:lnTo>
                  <a:lnTo>
                    <a:pt x="169" y="432"/>
                  </a:lnTo>
                  <a:lnTo>
                    <a:pt x="163" y="430"/>
                  </a:lnTo>
                  <a:lnTo>
                    <a:pt x="160" y="426"/>
                  </a:lnTo>
                  <a:lnTo>
                    <a:pt x="159" y="426"/>
                  </a:lnTo>
                  <a:lnTo>
                    <a:pt x="149" y="422"/>
                  </a:lnTo>
                  <a:lnTo>
                    <a:pt x="145" y="422"/>
                  </a:lnTo>
                  <a:lnTo>
                    <a:pt x="137" y="425"/>
                  </a:lnTo>
                  <a:lnTo>
                    <a:pt x="131" y="429"/>
                  </a:lnTo>
                  <a:lnTo>
                    <a:pt x="129" y="430"/>
                  </a:lnTo>
                  <a:lnTo>
                    <a:pt x="126" y="432"/>
                  </a:lnTo>
                  <a:lnTo>
                    <a:pt x="125" y="433"/>
                  </a:lnTo>
                  <a:lnTo>
                    <a:pt x="123" y="432"/>
                  </a:lnTo>
                  <a:lnTo>
                    <a:pt x="121" y="432"/>
                  </a:lnTo>
                  <a:lnTo>
                    <a:pt x="117" y="437"/>
                  </a:lnTo>
                  <a:lnTo>
                    <a:pt x="111" y="441"/>
                  </a:lnTo>
                  <a:lnTo>
                    <a:pt x="108" y="444"/>
                  </a:lnTo>
                  <a:lnTo>
                    <a:pt x="104" y="446"/>
                  </a:lnTo>
                  <a:lnTo>
                    <a:pt x="100" y="447"/>
                  </a:lnTo>
                  <a:lnTo>
                    <a:pt x="96" y="447"/>
                  </a:lnTo>
                  <a:lnTo>
                    <a:pt x="94" y="448"/>
                  </a:lnTo>
                  <a:lnTo>
                    <a:pt x="90" y="448"/>
                  </a:lnTo>
                  <a:lnTo>
                    <a:pt x="87" y="450"/>
                  </a:lnTo>
                  <a:lnTo>
                    <a:pt x="87" y="451"/>
                  </a:lnTo>
                  <a:lnTo>
                    <a:pt x="87" y="454"/>
                  </a:lnTo>
                  <a:lnTo>
                    <a:pt x="85" y="453"/>
                  </a:lnTo>
                  <a:lnTo>
                    <a:pt x="83" y="456"/>
                  </a:lnTo>
                  <a:lnTo>
                    <a:pt x="83" y="457"/>
                  </a:lnTo>
                  <a:lnTo>
                    <a:pt x="82" y="457"/>
                  </a:lnTo>
                  <a:lnTo>
                    <a:pt x="75" y="452"/>
                  </a:lnTo>
                  <a:lnTo>
                    <a:pt x="69" y="450"/>
                  </a:lnTo>
                  <a:lnTo>
                    <a:pt x="64" y="447"/>
                  </a:lnTo>
                  <a:lnTo>
                    <a:pt x="63" y="446"/>
                  </a:lnTo>
                  <a:lnTo>
                    <a:pt x="61" y="445"/>
                  </a:lnTo>
                  <a:lnTo>
                    <a:pt x="60" y="443"/>
                  </a:lnTo>
                  <a:lnTo>
                    <a:pt x="60" y="441"/>
                  </a:lnTo>
                  <a:lnTo>
                    <a:pt x="61" y="439"/>
                  </a:lnTo>
                  <a:lnTo>
                    <a:pt x="62" y="438"/>
                  </a:lnTo>
                  <a:lnTo>
                    <a:pt x="63" y="438"/>
                  </a:lnTo>
                  <a:lnTo>
                    <a:pt x="65" y="438"/>
                  </a:lnTo>
                  <a:lnTo>
                    <a:pt x="66" y="439"/>
                  </a:lnTo>
                  <a:lnTo>
                    <a:pt x="69" y="440"/>
                  </a:lnTo>
                  <a:lnTo>
                    <a:pt x="72" y="441"/>
                  </a:lnTo>
                  <a:lnTo>
                    <a:pt x="74" y="440"/>
                  </a:lnTo>
                  <a:lnTo>
                    <a:pt x="75" y="437"/>
                  </a:lnTo>
                  <a:lnTo>
                    <a:pt x="70" y="429"/>
                  </a:lnTo>
                  <a:lnTo>
                    <a:pt x="67" y="422"/>
                  </a:lnTo>
                  <a:lnTo>
                    <a:pt x="63" y="415"/>
                  </a:lnTo>
                  <a:lnTo>
                    <a:pt x="62" y="412"/>
                  </a:lnTo>
                  <a:lnTo>
                    <a:pt x="57" y="405"/>
                  </a:lnTo>
                  <a:lnTo>
                    <a:pt x="53" y="399"/>
                  </a:lnTo>
                  <a:lnTo>
                    <a:pt x="50" y="394"/>
                  </a:lnTo>
                  <a:lnTo>
                    <a:pt x="48" y="392"/>
                  </a:lnTo>
                  <a:lnTo>
                    <a:pt x="42" y="391"/>
                  </a:lnTo>
                  <a:lnTo>
                    <a:pt x="31" y="390"/>
                  </a:lnTo>
                  <a:lnTo>
                    <a:pt x="28" y="389"/>
                  </a:lnTo>
                  <a:lnTo>
                    <a:pt x="24" y="391"/>
                  </a:lnTo>
                  <a:lnTo>
                    <a:pt x="22" y="392"/>
                  </a:lnTo>
                  <a:lnTo>
                    <a:pt x="18" y="389"/>
                  </a:lnTo>
                  <a:lnTo>
                    <a:pt x="17" y="386"/>
                  </a:lnTo>
                  <a:lnTo>
                    <a:pt x="15" y="382"/>
                  </a:lnTo>
                  <a:lnTo>
                    <a:pt x="16" y="379"/>
                  </a:lnTo>
                  <a:lnTo>
                    <a:pt x="16" y="374"/>
                  </a:lnTo>
                  <a:lnTo>
                    <a:pt x="14" y="369"/>
                  </a:lnTo>
                  <a:lnTo>
                    <a:pt x="12" y="366"/>
                  </a:lnTo>
                  <a:lnTo>
                    <a:pt x="7" y="364"/>
                  </a:lnTo>
                  <a:lnTo>
                    <a:pt x="1" y="360"/>
                  </a:lnTo>
                  <a:lnTo>
                    <a:pt x="0" y="353"/>
                  </a:lnTo>
                  <a:lnTo>
                    <a:pt x="2" y="341"/>
                  </a:lnTo>
                  <a:lnTo>
                    <a:pt x="7" y="333"/>
                  </a:lnTo>
                  <a:lnTo>
                    <a:pt x="11" y="330"/>
                  </a:lnTo>
                  <a:lnTo>
                    <a:pt x="13" y="327"/>
                  </a:lnTo>
                  <a:lnTo>
                    <a:pt x="13" y="325"/>
                  </a:lnTo>
                  <a:lnTo>
                    <a:pt x="13" y="322"/>
                  </a:lnTo>
                  <a:lnTo>
                    <a:pt x="11" y="320"/>
                  </a:lnTo>
                  <a:lnTo>
                    <a:pt x="7" y="317"/>
                  </a:lnTo>
                  <a:lnTo>
                    <a:pt x="6" y="314"/>
                  </a:lnTo>
                  <a:lnTo>
                    <a:pt x="7" y="307"/>
                  </a:lnTo>
                  <a:lnTo>
                    <a:pt x="9" y="298"/>
                  </a:lnTo>
                  <a:lnTo>
                    <a:pt x="12" y="290"/>
                  </a:lnTo>
                  <a:lnTo>
                    <a:pt x="17" y="286"/>
                  </a:lnTo>
                  <a:lnTo>
                    <a:pt x="20" y="283"/>
                  </a:lnTo>
                  <a:lnTo>
                    <a:pt x="22" y="280"/>
                  </a:lnTo>
                  <a:lnTo>
                    <a:pt x="22" y="276"/>
                  </a:lnTo>
                  <a:lnTo>
                    <a:pt x="22" y="272"/>
                  </a:lnTo>
                  <a:lnTo>
                    <a:pt x="23" y="270"/>
                  </a:lnTo>
                  <a:lnTo>
                    <a:pt x="24" y="267"/>
                  </a:lnTo>
                  <a:lnTo>
                    <a:pt x="26" y="265"/>
                  </a:lnTo>
                  <a:lnTo>
                    <a:pt x="28" y="263"/>
                  </a:lnTo>
                  <a:lnTo>
                    <a:pt x="31" y="263"/>
                  </a:lnTo>
                  <a:lnTo>
                    <a:pt x="35" y="264"/>
                  </a:lnTo>
                  <a:lnTo>
                    <a:pt x="39" y="269"/>
                  </a:lnTo>
                  <a:lnTo>
                    <a:pt x="46" y="279"/>
                  </a:lnTo>
                  <a:lnTo>
                    <a:pt x="50" y="285"/>
                  </a:lnTo>
                  <a:lnTo>
                    <a:pt x="51" y="287"/>
                  </a:lnTo>
                  <a:lnTo>
                    <a:pt x="54" y="290"/>
                  </a:lnTo>
                  <a:lnTo>
                    <a:pt x="58" y="292"/>
                  </a:lnTo>
                  <a:lnTo>
                    <a:pt x="63" y="289"/>
                  </a:lnTo>
                  <a:lnTo>
                    <a:pt x="68" y="287"/>
                  </a:lnTo>
                  <a:lnTo>
                    <a:pt x="70" y="285"/>
                  </a:lnTo>
                  <a:lnTo>
                    <a:pt x="71" y="283"/>
                  </a:lnTo>
                  <a:lnTo>
                    <a:pt x="70" y="278"/>
                  </a:lnTo>
                  <a:lnTo>
                    <a:pt x="69" y="275"/>
                  </a:lnTo>
                  <a:lnTo>
                    <a:pt x="68" y="272"/>
                  </a:lnTo>
                  <a:lnTo>
                    <a:pt x="66" y="265"/>
                  </a:lnTo>
                  <a:lnTo>
                    <a:pt x="65" y="256"/>
                  </a:lnTo>
                  <a:lnTo>
                    <a:pt x="64" y="253"/>
                  </a:lnTo>
                  <a:lnTo>
                    <a:pt x="65" y="253"/>
                  </a:lnTo>
                  <a:lnTo>
                    <a:pt x="67" y="253"/>
                  </a:lnTo>
                  <a:lnTo>
                    <a:pt x="70" y="253"/>
                  </a:lnTo>
                  <a:lnTo>
                    <a:pt x="73" y="251"/>
                  </a:lnTo>
                  <a:lnTo>
                    <a:pt x="78" y="247"/>
                  </a:lnTo>
                  <a:lnTo>
                    <a:pt x="86" y="241"/>
                  </a:lnTo>
                  <a:lnTo>
                    <a:pt x="88" y="237"/>
                  </a:lnTo>
                  <a:lnTo>
                    <a:pt x="89" y="232"/>
                  </a:lnTo>
                  <a:lnTo>
                    <a:pt x="92" y="229"/>
                  </a:lnTo>
                  <a:lnTo>
                    <a:pt x="97" y="228"/>
                  </a:lnTo>
                  <a:lnTo>
                    <a:pt x="102" y="227"/>
                  </a:lnTo>
                  <a:lnTo>
                    <a:pt x="106" y="223"/>
                  </a:lnTo>
                  <a:lnTo>
                    <a:pt x="111" y="220"/>
                  </a:lnTo>
                  <a:lnTo>
                    <a:pt x="116" y="219"/>
                  </a:lnTo>
                  <a:lnTo>
                    <a:pt x="117" y="217"/>
                  </a:lnTo>
                  <a:lnTo>
                    <a:pt x="119" y="215"/>
                  </a:lnTo>
                  <a:lnTo>
                    <a:pt x="124" y="208"/>
                  </a:lnTo>
                  <a:lnTo>
                    <a:pt x="128" y="204"/>
                  </a:lnTo>
                  <a:lnTo>
                    <a:pt x="132" y="199"/>
                  </a:lnTo>
                  <a:lnTo>
                    <a:pt x="133" y="196"/>
                  </a:lnTo>
                  <a:lnTo>
                    <a:pt x="136" y="197"/>
                  </a:lnTo>
                  <a:lnTo>
                    <a:pt x="140" y="199"/>
                  </a:lnTo>
                  <a:lnTo>
                    <a:pt x="145" y="201"/>
                  </a:lnTo>
                  <a:lnTo>
                    <a:pt x="148" y="203"/>
                  </a:lnTo>
                  <a:lnTo>
                    <a:pt x="149" y="206"/>
                  </a:lnTo>
                  <a:lnTo>
                    <a:pt x="149" y="208"/>
                  </a:lnTo>
                  <a:lnTo>
                    <a:pt x="150" y="209"/>
                  </a:lnTo>
                  <a:lnTo>
                    <a:pt x="152" y="209"/>
                  </a:lnTo>
                  <a:lnTo>
                    <a:pt x="155" y="209"/>
                  </a:lnTo>
                  <a:lnTo>
                    <a:pt x="159" y="209"/>
                  </a:lnTo>
                  <a:lnTo>
                    <a:pt x="164" y="205"/>
                  </a:lnTo>
                  <a:lnTo>
                    <a:pt x="172" y="199"/>
                  </a:lnTo>
                  <a:lnTo>
                    <a:pt x="179" y="197"/>
                  </a:lnTo>
                  <a:lnTo>
                    <a:pt x="182" y="199"/>
                  </a:lnTo>
                  <a:lnTo>
                    <a:pt x="185" y="203"/>
                  </a:lnTo>
                  <a:lnTo>
                    <a:pt x="187" y="207"/>
                  </a:lnTo>
                  <a:lnTo>
                    <a:pt x="190" y="209"/>
                  </a:lnTo>
                  <a:lnTo>
                    <a:pt x="191" y="209"/>
                  </a:lnTo>
                  <a:lnTo>
                    <a:pt x="191" y="209"/>
                  </a:lnTo>
                  <a:lnTo>
                    <a:pt x="195" y="208"/>
                  </a:lnTo>
                  <a:lnTo>
                    <a:pt x="195" y="208"/>
                  </a:lnTo>
                  <a:lnTo>
                    <a:pt x="197" y="208"/>
                  </a:lnTo>
                  <a:lnTo>
                    <a:pt x="200" y="210"/>
                  </a:lnTo>
                  <a:lnTo>
                    <a:pt x="204" y="210"/>
                  </a:lnTo>
                  <a:lnTo>
                    <a:pt x="210" y="209"/>
                  </a:lnTo>
                  <a:lnTo>
                    <a:pt x="211" y="209"/>
                  </a:lnTo>
                  <a:lnTo>
                    <a:pt x="214" y="209"/>
                  </a:lnTo>
                  <a:lnTo>
                    <a:pt x="218" y="211"/>
                  </a:lnTo>
                  <a:lnTo>
                    <a:pt x="220" y="213"/>
                  </a:lnTo>
                  <a:lnTo>
                    <a:pt x="225" y="221"/>
                  </a:lnTo>
                  <a:lnTo>
                    <a:pt x="228" y="222"/>
                  </a:lnTo>
                  <a:lnTo>
                    <a:pt x="234" y="225"/>
                  </a:lnTo>
                  <a:lnTo>
                    <a:pt x="236" y="227"/>
                  </a:lnTo>
                  <a:lnTo>
                    <a:pt x="240" y="231"/>
                  </a:lnTo>
                  <a:lnTo>
                    <a:pt x="241" y="233"/>
                  </a:lnTo>
                  <a:lnTo>
                    <a:pt x="245" y="238"/>
                  </a:lnTo>
                  <a:lnTo>
                    <a:pt x="248" y="244"/>
                  </a:lnTo>
                  <a:lnTo>
                    <a:pt x="249" y="249"/>
                  </a:lnTo>
                  <a:lnTo>
                    <a:pt x="250" y="254"/>
                  </a:lnTo>
                  <a:lnTo>
                    <a:pt x="252" y="256"/>
                  </a:lnTo>
                  <a:lnTo>
                    <a:pt x="253" y="257"/>
                  </a:lnTo>
                  <a:lnTo>
                    <a:pt x="254" y="256"/>
                  </a:lnTo>
                  <a:lnTo>
                    <a:pt x="255" y="254"/>
                  </a:lnTo>
                  <a:lnTo>
                    <a:pt x="256" y="250"/>
                  </a:lnTo>
                  <a:lnTo>
                    <a:pt x="256" y="244"/>
                  </a:lnTo>
                  <a:lnTo>
                    <a:pt x="254" y="239"/>
                  </a:lnTo>
                  <a:lnTo>
                    <a:pt x="253" y="238"/>
                  </a:lnTo>
                  <a:lnTo>
                    <a:pt x="253" y="236"/>
                  </a:lnTo>
                  <a:lnTo>
                    <a:pt x="253" y="233"/>
                  </a:lnTo>
                  <a:lnTo>
                    <a:pt x="256" y="233"/>
                  </a:lnTo>
                  <a:lnTo>
                    <a:pt x="258" y="233"/>
                  </a:lnTo>
                  <a:lnTo>
                    <a:pt x="263" y="236"/>
                  </a:lnTo>
                  <a:lnTo>
                    <a:pt x="267" y="240"/>
                  </a:lnTo>
                  <a:lnTo>
                    <a:pt x="273" y="246"/>
                  </a:lnTo>
                  <a:lnTo>
                    <a:pt x="278" y="250"/>
                  </a:lnTo>
                  <a:lnTo>
                    <a:pt x="284" y="253"/>
                  </a:lnTo>
                  <a:lnTo>
                    <a:pt x="289" y="254"/>
                  </a:lnTo>
                  <a:lnTo>
                    <a:pt x="292" y="253"/>
                  </a:lnTo>
                  <a:lnTo>
                    <a:pt x="297" y="251"/>
                  </a:lnTo>
                  <a:lnTo>
                    <a:pt x="300" y="248"/>
                  </a:lnTo>
                  <a:lnTo>
                    <a:pt x="302" y="244"/>
                  </a:lnTo>
                  <a:lnTo>
                    <a:pt x="303" y="241"/>
                  </a:lnTo>
                  <a:lnTo>
                    <a:pt x="309" y="237"/>
                  </a:lnTo>
                  <a:lnTo>
                    <a:pt x="315" y="232"/>
                  </a:lnTo>
                  <a:lnTo>
                    <a:pt x="317" y="233"/>
                  </a:lnTo>
                  <a:lnTo>
                    <a:pt x="319" y="234"/>
                  </a:lnTo>
                  <a:lnTo>
                    <a:pt x="324" y="232"/>
                  </a:lnTo>
                  <a:lnTo>
                    <a:pt x="326" y="231"/>
                  </a:lnTo>
                  <a:lnTo>
                    <a:pt x="331" y="230"/>
                  </a:lnTo>
                  <a:lnTo>
                    <a:pt x="336" y="232"/>
                  </a:lnTo>
                  <a:lnTo>
                    <a:pt x="341" y="236"/>
                  </a:lnTo>
                  <a:lnTo>
                    <a:pt x="345" y="239"/>
                  </a:lnTo>
                  <a:lnTo>
                    <a:pt x="349" y="238"/>
                  </a:lnTo>
                  <a:lnTo>
                    <a:pt x="352" y="237"/>
                  </a:lnTo>
                  <a:lnTo>
                    <a:pt x="354" y="234"/>
                  </a:lnTo>
                  <a:lnTo>
                    <a:pt x="355" y="231"/>
                  </a:lnTo>
                  <a:lnTo>
                    <a:pt x="357" y="229"/>
                  </a:lnTo>
                  <a:lnTo>
                    <a:pt x="357" y="229"/>
                  </a:lnTo>
                  <a:lnTo>
                    <a:pt x="364" y="230"/>
                  </a:lnTo>
                  <a:lnTo>
                    <a:pt x="368" y="230"/>
                  </a:lnTo>
                  <a:lnTo>
                    <a:pt x="368" y="229"/>
                  </a:lnTo>
                  <a:lnTo>
                    <a:pt x="374" y="230"/>
                  </a:lnTo>
                  <a:lnTo>
                    <a:pt x="380" y="235"/>
                  </a:lnTo>
                  <a:lnTo>
                    <a:pt x="384" y="240"/>
                  </a:lnTo>
                  <a:lnTo>
                    <a:pt x="388" y="246"/>
                  </a:lnTo>
                  <a:lnTo>
                    <a:pt x="391" y="249"/>
                  </a:lnTo>
                  <a:lnTo>
                    <a:pt x="394" y="249"/>
                  </a:lnTo>
                  <a:lnTo>
                    <a:pt x="396" y="250"/>
                  </a:lnTo>
                  <a:lnTo>
                    <a:pt x="400" y="251"/>
                  </a:lnTo>
                  <a:lnTo>
                    <a:pt x="409" y="253"/>
                  </a:lnTo>
                  <a:lnTo>
                    <a:pt x="410" y="253"/>
                  </a:lnTo>
                  <a:lnTo>
                    <a:pt x="411" y="254"/>
                  </a:lnTo>
                  <a:lnTo>
                    <a:pt x="410" y="258"/>
                  </a:lnTo>
                  <a:lnTo>
                    <a:pt x="411" y="259"/>
                  </a:lnTo>
                  <a:lnTo>
                    <a:pt x="418" y="256"/>
                  </a:lnTo>
                  <a:lnTo>
                    <a:pt x="420" y="254"/>
                  </a:lnTo>
                  <a:lnTo>
                    <a:pt x="423" y="249"/>
                  </a:lnTo>
                  <a:lnTo>
                    <a:pt x="425" y="243"/>
                  </a:lnTo>
                  <a:lnTo>
                    <a:pt x="426" y="242"/>
                  </a:lnTo>
                  <a:lnTo>
                    <a:pt x="428" y="241"/>
                  </a:lnTo>
                  <a:lnTo>
                    <a:pt x="430" y="242"/>
                  </a:lnTo>
                  <a:lnTo>
                    <a:pt x="432" y="244"/>
                  </a:lnTo>
                  <a:lnTo>
                    <a:pt x="436" y="248"/>
                  </a:lnTo>
                  <a:lnTo>
                    <a:pt x="440" y="249"/>
                  </a:lnTo>
                  <a:lnTo>
                    <a:pt x="442" y="250"/>
                  </a:lnTo>
                  <a:lnTo>
                    <a:pt x="447" y="250"/>
                  </a:lnTo>
                  <a:lnTo>
                    <a:pt x="456" y="249"/>
                  </a:lnTo>
                  <a:lnTo>
                    <a:pt x="465" y="244"/>
                  </a:lnTo>
                  <a:lnTo>
                    <a:pt x="470" y="240"/>
                  </a:lnTo>
                  <a:lnTo>
                    <a:pt x="473" y="233"/>
                  </a:lnTo>
                  <a:lnTo>
                    <a:pt x="474" y="226"/>
                  </a:lnTo>
                  <a:lnTo>
                    <a:pt x="476" y="221"/>
                  </a:lnTo>
                  <a:lnTo>
                    <a:pt x="476" y="217"/>
                  </a:lnTo>
                  <a:lnTo>
                    <a:pt x="471" y="212"/>
                  </a:lnTo>
                  <a:lnTo>
                    <a:pt x="470" y="211"/>
                  </a:lnTo>
                  <a:lnTo>
                    <a:pt x="459" y="209"/>
                  </a:lnTo>
                  <a:lnTo>
                    <a:pt x="458" y="207"/>
                  </a:lnTo>
                  <a:lnTo>
                    <a:pt x="457" y="206"/>
                  </a:lnTo>
                  <a:lnTo>
                    <a:pt x="447" y="202"/>
                  </a:lnTo>
                  <a:lnTo>
                    <a:pt x="441" y="200"/>
                  </a:lnTo>
                  <a:lnTo>
                    <a:pt x="439" y="197"/>
                  </a:lnTo>
                  <a:lnTo>
                    <a:pt x="438" y="194"/>
                  </a:lnTo>
                  <a:lnTo>
                    <a:pt x="435" y="191"/>
                  </a:lnTo>
                  <a:lnTo>
                    <a:pt x="428" y="188"/>
                  </a:lnTo>
                  <a:lnTo>
                    <a:pt x="427" y="186"/>
                  </a:lnTo>
                  <a:lnTo>
                    <a:pt x="428" y="183"/>
                  </a:lnTo>
                  <a:lnTo>
                    <a:pt x="434" y="181"/>
                  </a:lnTo>
                  <a:lnTo>
                    <a:pt x="440" y="175"/>
                  </a:lnTo>
                  <a:lnTo>
                    <a:pt x="442" y="175"/>
                  </a:lnTo>
                  <a:lnTo>
                    <a:pt x="448" y="174"/>
                  </a:lnTo>
                  <a:lnTo>
                    <a:pt x="453" y="170"/>
                  </a:lnTo>
                  <a:lnTo>
                    <a:pt x="456" y="168"/>
                  </a:lnTo>
                  <a:lnTo>
                    <a:pt x="458" y="165"/>
                  </a:lnTo>
                  <a:lnTo>
                    <a:pt x="458" y="162"/>
                  </a:lnTo>
                  <a:lnTo>
                    <a:pt x="452" y="153"/>
                  </a:lnTo>
                  <a:lnTo>
                    <a:pt x="451" y="147"/>
                  </a:lnTo>
                  <a:lnTo>
                    <a:pt x="451" y="144"/>
                  </a:lnTo>
                  <a:lnTo>
                    <a:pt x="454" y="139"/>
                  </a:lnTo>
                  <a:lnTo>
                    <a:pt x="456" y="138"/>
                  </a:lnTo>
                  <a:lnTo>
                    <a:pt x="458" y="133"/>
                  </a:lnTo>
                  <a:lnTo>
                    <a:pt x="459" y="131"/>
                  </a:lnTo>
                  <a:lnTo>
                    <a:pt x="465" y="131"/>
                  </a:lnTo>
                  <a:lnTo>
                    <a:pt x="471" y="130"/>
                  </a:lnTo>
                  <a:lnTo>
                    <a:pt x="475" y="131"/>
                  </a:lnTo>
                  <a:lnTo>
                    <a:pt x="481" y="131"/>
                  </a:lnTo>
                  <a:lnTo>
                    <a:pt x="486" y="133"/>
                  </a:lnTo>
                  <a:lnTo>
                    <a:pt x="489" y="133"/>
                  </a:lnTo>
                  <a:lnTo>
                    <a:pt x="491" y="132"/>
                  </a:lnTo>
                  <a:lnTo>
                    <a:pt x="493" y="129"/>
                  </a:lnTo>
                  <a:lnTo>
                    <a:pt x="493" y="127"/>
                  </a:lnTo>
                  <a:lnTo>
                    <a:pt x="490" y="124"/>
                  </a:lnTo>
                  <a:lnTo>
                    <a:pt x="483" y="121"/>
                  </a:lnTo>
                  <a:lnTo>
                    <a:pt x="479" y="118"/>
                  </a:lnTo>
                  <a:lnTo>
                    <a:pt x="476" y="118"/>
                  </a:lnTo>
                  <a:lnTo>
                    <a:pt x="472" y="117"/>
                  </a:lnTo>
                  <a:lnTo>
                    <a:pt x="468" y="116"/>
                  </a:lnTo>
                  <a:lnTo>
                    <a:pt x="464" y="115"/>
                  </a:lnTo>
                  <a:lnTo>
                    <a:pt x="463" y="112"/>
                  </a:lnTo>
                  <a:lnTo>
                    <a:pt x="464" y="108"/>
                  </a:lnTo>
                  <a:lnTo>
                    <a:pt x="465" y="106"/>
                  </a:lnTo>
                  <a:lnTo>
                    <a:pt x="468" y="105"/>
                  </a:lnTo>
                  <a:lnTo>
                    <a:pt x="471" y="106"/>
                  </a:lnTo>
                  <a:lnTo>
                    <a:pt x="474" y="105"/>
                  </a:lnTo>
                  <a:lnTo>
                    <a:pt x="475" y="103"/>
                  </a:lnTo>
                  <a:lnTo>
                    <a:pt x="475" y="102"/>
                  </a:lnTo>
                  <a:lnTo>
                    <a:pt x="475" y="100"/>
                  </a:lnTo>
                  <a:lnTo>
                    <a:pt x="473" y="99"/>
                  </a:lnTo>
                  <a:lnTo>
                    <a:pt x="471" y="99"/>
                  </a:lnTo>
                  <a:lnTo>
                    <a:pt x="469" y="100"/>
                  </a:lnTo>
                  <a:lnTo>
                    <a:pt x="466" y="101"/>
                  </a:lnTo>
                  <a:lnTo>
                    <a:pt x="461" y="99"/>
                  </a:lnTo>
                  <a:lnTo>
                    <a:pt x="458" y="97"/>
                  </a:lnTo>
                  <a:lnTo>
                    <a:pt x="458" y="95"/>
                  </a:lnTo>
                  <a:lnTo>
                    <a:pt x="460" y="92"/>
                  </a:lnTo>
                  <a:lnTo>
                    <a:pt x="462" y="90"/>
                  </a:lnTo>
                  <a:lnTo>
                    <a:pt x="462" y="87"/>
                  </a:lnTo>
                  <a:lnTo>
                    <a:pt x="462" y="83"/>
                  </a:lnTo>
                  <a:lnTo>
                    <a:pt x="462" y="79"/>
                  </a:lnTo>
                  <a:lnTo>
                    <a:pt x="465" y="76"/>
                  </a:lnTo>
                  <a:lnTo>
                    <a:pt x="469" y="74"/>
                  </a:lnTo>
                  <a:lnTo>
                    <a:pt x="477" y="77"/>
                  </a:lnTo>
                  <a:lnTo>
                    <a:pt x="488" y="79"/>
                  </a:lnTo>
                  <a:lnTo>
                    <a:pt x="489" y="79"/>
                  </a:lnTo>
                  <a:lnTo>
                    <a:pt x="490" y="78"/>
                  </a:lnTo>
                  <a:lnTo>
                    <a:pt x="491" y="76"/>
                  </a:lnTo>
                  <a:lnTo>
                    <a:pt x="506" y="76"/>
                  </a:lnTo>
                  <a:lnTo>
                    <a:pt x="508" y="74"/>
                  </a:lnTo>
                  <a:lnTo>
                    <a:pt x="510" y="73"/>
                  </a:lnTo>
                  <a:lnTo>
                    <a:pt x="524" y="71"/>
                  </a:lnTo>
                  <a:lnTo>
                    <a:pt x="525" y="69"/>
                  </a:lnTo>
                  <a:lnTo>
                    <a:pt x="528" y="67"/>
                  </a:lnTo>
                  <a:lnTo>
                    <a:pt x="531" y="67"/>
                  </a:lnTo>
                  <a:lnTo>
                    <a:pt x="535" y="66"/>
                  </a:lnTo>
                  <a:lnTo>
                    <a:pt x="540" y="65"/>
                  </a:lnTo>
                  <a:lnTo>
                    <a:pt x="544" y="64"/>
                  </a:lnTo>
                  <a:lnTo>
                    <a:pt x="544" y="64"/>
                  </a:lnTo>
                  <a:lnTo>
                    <a:pt x="549" y="64"/>
                  </a:lnTo>
                  <a:lnTo>
                    <a:pt x="553" y="62"/>
                  </a:lnTo>
                  <a:lnTo>
                    <a:pt x="555" y="62"/>
                  </a:lnTo>
                  <a:lnTo>
                    <a:pt x="555" y="60"/>
                  </a:lnTo>
                  <a:lnTo>
                    <a:pt x="560" y="58"/>
                  </a:lnTo>
                  <a:lnTo>
                    <a:pt x="568" y="55"/>
                  </a:lnTo>
                  <a:lnTo>
                    <a:pt x="570" y="57"/>
                  </a:lnTo>
                  <a:lnTo>
                    <a:pt x="574" y="58"/>
                  </a:lnTo>
                  <a:lnTo>
                    <a:pt x="579" y="57"/>
                  </a:lnTo>
                  <a:lnTo>
                    <a:pt x="583" y="55"/>
                  </a:lnTo>
                  <a:lnTo>
                    <a:pt x="585" y="57"/>
                  </a:lnTo>
                  <a:lnTo>
                    <a:pt x="588" y="58"/>
                  </a:lnTo>
                  <a:lnTo>
                    <a:pt x="590" y="57"/>
                  </a:lnTo>
                  <a:lnTo>
                    <a:pt x="591" y="53"/>
                  </a:lnTo>
                  <a:lnTo>
                    <a:pt x="593" y="48"/>
                  </a:lnTo>
                  <a:lnTo>
                    <a:pt x="595" y="47"/>
                  </a:lnTo>
                  <a:lnTo>
                    <a:pt x="598" y="46"/>
                  </a:lnTo>
                  <a:lnTo>
                    <a:pt x="599" y="44"/>
                  </a:lnTo>
                  <a:lnTo>
                    <a:pt x="601" y="43"/>
                  </a:lnTo>
                  <a:lnTo>
                    <a:pt x="608" y="43"/>
                  </a:lnTo>
                  <a:lnTo>
                    <a:pt x="615" y="39"/>
                  </a:lnTo>
                  <a:lnTo>
                    <a:pt x="616" y="41"/>
                  </a:lnTo>
                  <a:lnTo>
                    <a:pt x="625" y="40"/>
                  </a:lnTo>
                  <a:lnTo>
                    <a:pt x="635" y="38"/>
                  </a:lnTo>
                  <a:lnTo>
                    <a:pt x="641" y="37"/>
                  </a:lnTo>
                  <a:lnTo>
                    <a:pt x="652" y="34"/>
                  </a:lnTo>
                  <a:lnTo>
                    <a:pt x="657" y="31"/>
                  </a:lnTo>
                  <a:lnTo>
                    <a:pt x="664" y="30"/>
                  </a:lnTo>
                  <a:lnTo>
                    <a:pt x="671" y="29"/>
                  </a:lnTo>
                  <a:lnTo>
                    <a:pt x="675" y="25"/>
                  </a:lnTo>
                  <a:lnTo>
                    <a:pt x="679" y="24"/>
                  </a:lnTo>
                  <a:lnTo>
                    <a:pt x="683" y="24"/>
                  </a:lnTo>
                  <a:lnTo>
                    <a:pt x="686" y="23"/>
                  </a:lnTo>
                  <a:lnTo>
                    <a:pt x="688" y="22"/>
                  </a:lnTo>
                  <a:lnTo>
                    <a:pt x="689" y="19"/>
                  </a:lnTo>
                  <a:lnTo>
                    <a:pt x="688" y="15"/>
                  </a:lnTo>
                  <a:lnTo>
                    <a:pt x="688" y="13"/>
                  </a:lnTo>
                  <a:lnTo>
                    <a:pt x="690" y="12"/>
                  </a:lnTo>
                  <a:lnTo>
                    <a:pt x="695" y="11"/>
                  </a:lnTo>
                  <a:lnTo>
                    <a:pt x="697" y="10"/>
                  </a:lnTo>
                  <a:lnTo>
                    <a:pt x="703" y="5"/>
                  </a:lnTo>
                  <a:lnTo>
                    <a:pt x="708" y="2"/>
                  </a:lnTo>
                  <a:lnTo>
                    <a:pt x="712" y="0"/>
                  </a:lnTo>
                  <a:lnTo>
                    <a:pt x="720" y="1"/>
                  </a:lnTo>
                  <a:lnTo>
                    <a:pt x="729" y="2"/>
                  </a:lnTo>
                  <a:lnTo>
                    <a:pt x="736" y="5"/>
                  </a:lnTo>
                  <a:lnTo>
                    <a:pt x="741" y="8"/>
                  </a:lnTo>
                  <a:lnTo>
                    <a:pt x="744" y="11"/>
                  </a:lnTo>
                  <a:lnTo>
                    <a:pt x="747" y="12"/>
                  </a:lnTo>
                  <a:lnTo>
                    <a:pt x="751" y="13"/>
                  </a:lnTo>
                  <a:lnTo>
                    <a:pt x="754" y="12"/>
                  </a:lnTo>
                  <a:lnTo>
                    <a:pt x="757" y="10"/>
                  </a:lnTo>
                  <a:lnTo>
                    <a:pt x="758" y="8"/>
                  </a:lnTo>
                  <a:lnTo>
                    <a:pt x="760" y="6"/>
                  </a:lnTo>
                  <a:lnTo>
                    <a:pt x="768" y="5"/>
                  </a:lnTo>
                  <a:lnTo>
                    <a:pt x="769" y="7"/>
                  </a:lnTo>
                  <a:lnTo>
                    <a:pt x="774" y="15"/>
                  </a:lnTo>
                  <a:lnTo>
                    <a:pt x="776" y="24"/>
                  </a:lnTo>
                  <a:lnTo>
                    <a:pt x="780" y="38"/>
                  </a:lnTo>
                  <a:lnTo>
                    <a:pt x="782" y="44"/>
                  </a:lnTo>
                  <a:lnTo>
                    <a:pt x="782" y="47"/>
                  </a:lnTo>
                  <a:lnTo>
                    <a:pt x="782" y="52"/>
                  </a:lnTo>
                  <a:lnTo>
                    <a:pt x="781" y="57"/>
                  </a:lnTo>
                  <a:lnTo>
                    <a:pt x="778" y="62"/>
                  </a:lnTo>
                  <a:lnTo>
                    <a:pt x="779" y="65"/>
                  </a:lnTo>
                  <a:lnTo>
                    <a:pt x="787" y="68"/>
                  </a:lnTo>
                  <a:lnTo>
                    <a:pt x="798" y="67"/>
                  </a:lnTo>
                  <a:lnTo>
                    <a:pt x="805" y="65"/>
                  </a:lnTo>
                  <a:lnTo>
                    <a:pt x="809" y="65"/>
                  </a:lnTo>
                  <a:lnTo>
                    <a:pt x="810" y="64"/>
                  </a:lnTo>
                  <a:lnTo>
                    <a:pt x="811" y="60"/>
                  </a:lnTo>
                  <a:lnTo>
                    <a:pt x="814" y="59"/>
                  </a:lnTo>
                  <a:lnTo>
                    <a:pt x="816" y="62"/>
                  </a:lnTo>
                  <a:lnTo>
                    <a:pt x="819" y="66"/>
                  </a:lnTo>
                  <a:lnTo>
                    <a:pt x="821" y="70"/>
                  </a:lnTo>
                  <a:lnTo>
                    <a:pt x="820" y="74"/>
                  </a:lnTo>
                  <a:lnTo>
                    <a:pt x="821" y="78"/>
                  </a:lnTo>
                  <a:lnTo>
                    <a:pt x="822" y="79"/>
                  </a:lnTo>
                  <a:lnTo>
                    <a:pt x="825" y="78"/>
                  </a:lnTo>
                  <a:lnTo>
                    <a:pt x="827" y="77"/>
                  </a:lnTo>
                  <a:lnTo>
                    <a:pt x="827" y="75"/>
                  </a:lnTo>
                  <a:lnTo>
                    <a:pt x="826" y="73"/>
                  </a:lnTo>
                  <a:lnTo>
                    <a:pt x="826" y="71"/>
                  </a:lnTo>
                  <a:lnTo>
                    <a:pt x="827" y="70"/>
                  </a:lnTo>
                  <a:lnTo>
                    <a:pt x="828" y="69"/>
                  </a:lnTo>
                  <a:lnTo>
                    <a:pt x="832" y="70"/>
                  </a:lnTo>
                  <a:lnTo>
                    <a:pt x="837" y="71"/>
                  </a:lnTo>
                  <a:lnTo>
                    <a:pt x="844" y="78"/>
                  </a:lnTo>
                  <a:lnTo>
                    <a:pt x="847" y="79"/>
                  </a:lnTo>
                  <a:lnTo>
                    <a:pt x="849" y="79"/>
                  </a:lnTo>
                  <a:lnTo>
                    <a:pt x="852" y="79"/>
                  </a:lnTo>
                  <a:lnTo>
                    <a:pt x="856" y="76"/>
                  </a:lnTo>
                  <a:lnTo>
                    <a:pt x="859" y="74"/>
                  </a:lnTo>
                  <a:lnTo>
                    <a:pt x="860" y="73"/>
                  </a:lnTo>
                  <a:lnTo>
                    <a:pt x="861" y="73"/>
                  </a:lnTo>
                  <a:lnTo>
                    <a:pt x="863" y="75"/>
                  </a:lnTo>
                  <a:lnTo>
                    <a:pt x="863" y="77"/>
                  </a:lnTo>
                  <a:lnTo>
                    <a:pt x="862" y="81"/>
                  </a:lnTo>
                  <a:lnTo>
                    <a:pt x="857" y="84"/>
                  </a:lnTo>
                  <a:lnTo>
                    <a:pt x="853" y="87"/>
                  </a:lnTo>
                  <a:lnTo>
                    <a:pt x="850" y="92"/>
                  </a:lnTo>
                  <a:lnTo>
                    <a:pt x="849" y="99"/>
                  </a:lnTo>
                  <a:lnTo>
                    <a:pt x="850" y="101"/>
                  </a:lnTo>
                  <a:lnTo>
                    <a:pt x="851" y="103"/>
                  </a:lnTo>
                  <a:lnTo>
                    <a:pt x="852" y="106"/>
                  </a:lnTo>
                  <a:lnTo>
                    <a:pt x="853" y="106"/>
                  </a:lnTo>
                  <a:lnTo>
                    <a:pt x="855" y="105"/>
                  </a:lnTo>
                  <a:lnTo>
                    <a:pt x="861" y="100"/>
                  </a:lnTo>
                  <a:lnTo>
                    <a:pt x="863" y="98"/>
                  </a:lnTo>
                  <a:lnTo>
                    <a:pt x="867" y="97"/>
                  </a:lnTo>
                  <a:lnTo>
                    <a:pt x="874" y="98"/>
                  </a:lnTo>
                  <a:lnTo>
                    <a:pt x="878" y="100"/>
                  </a:lnTo>
                  <a:lnTo>
                    <a:pt x="881" y="102"/>
                  </a:lnTo>
                  <a:lnTo>
                    <a:pt x="883" y="104"/>
                  </a:lnTo>
                  <a:lnTo>
                    <a:pt x="884" y="103"/>
                  </a:lnTo>
                  <a:lnTo>
                    <a:pt x="885" y="101"/>
                  </a:lnTo>
                  <a:lnTo>
                    <a:pt x="885" y="98"/>
                  </a:lnTo>
                  <a:lnTo>
                    <a:pt x="886" y="95"/>
                  </a:lnTo>
                  <a:lnTo>
                    <a:pt x="894" y="90"/>
                  </a:lnTo>
                  <a:lnTo>
                    <a:pt x="898" y="86"/>
                  </a:lnTo>
                  <a:lnTo>
                    <a:pt x="900" y="86"/>
                  </a:lnTo>
                  <a:lnTo>
                    <a:pt x="903" y="86"/>
                  </a:lnTo>
                  <a:lnTo>
                    <a:pt x="905" y="86"/>
                  </a:lnTo>
                  <a:lnTo>
                    <a:pt x="911" y="83"/>
                  </a:lnTo>
                  <a:lnTo>
                    <a:pt x="916" y="78"/>
                  </a:lnTo>
                  <a:lnTo>
                    <a:pt x="916" y="75"/>
                  </a:lnTo>
                  <a:lnTo>
                    <a:pt x="916" y="73"/>
                  </a:lnTo>
                  <a:lnTo>
                    <a:pt x="918" y="71"/>
                  </a:lnTo>
                  <a:lnTo>
                    <a:pt x="925" y="71"/>
                  </a:lnTo>
                  <a:lnTo>
                    <a:pt x="926" y="70"/>
                  </a:lnTo>
                  <a:lnTo>
                    <a:pt x="931" y="67"/>
                  </a:lnTo>
                  <a:lnTo>
                    <a:pt x="940" y="62"/>
                  </a:lnTo>
                  <a:lnTo>
                    <a:pt x="944" y="60"/>
                  </a:lnTo>
                  <a:lnTo>
                    <a:pt x="952" y="59"/>
                  </a:lnTo>
                  <a:lnTo>
                    <a:pt x="953" y="58"/>
                  </a:lnTo>
                  <a:lnTo>
                    <a:pt x="955" y="55"/>
                  </a:lnTo>
                  <a:lnTo>
                    <a:pt x="960" y="53"/>
                  </a:lnTo>
                  <a:lnTo>
                    <a:pt x="962" y="53"/>
                  </a:lnTo>
                  <a:lnTo>
                    <a:pt x="961" y="59"/>
                  </a:lnTo>
                  <a:lnTo>
                    <a:pt x="958" y="66"/>
                  </a:lnTo>
                  <a:lnTo>
                    <a:pt x="957" y="69"/>
                  </a:lnTo>
                  <a:lnTo>
                    <a:pt x="949" y="68"/>
                  </a:lnTo>
                  <a:lnTo>
                    <a:pt x="949" y="70"/>
                  </a:lnTo>
                  <a:lnTo>
                    <a:pt x="950" y="73"/>
                  </a:lnTo>
                  <a:lnTo>
                    <a:pt x="951" y="75"/>
                  </a:lnTo>
                  <a:lnTo>
                    <a:pt x="952" y="77"/>
                  </a:lnTo>
                  <a:lnTo>
                    <a:pt x="954" y="79"/>
                  </a:lnTo>
                  <a:lnTo>
                    <a:pt x="961" y="86"/>
                  </a:lnTo>
                  <a:lnTo>
                    <a:pt x="972" y="94"/>
                  </a:lnTo>
                  <a:lnTo>
                    <a:pt x="982" y="103"/>
                  </a:lnTo>
                  <a:lnTo>
                    <a:pt x="989" y="110"/>
                  </a:lnTo>
                  <a:lnTo>
                    <a:pt x="993" y="113"/>
                  </a:lnTo>
                  <a:lnTo>
                    <a:pt x="995" y="116"/>
                  </a:lnTo>
                  <a:lnTo>
                    <a:pt x="1000" y="125"/>
                  </a:lnTo>
                  <a:lnTo>
                    <a:pt x="1005" y="134"/>
                  </a:lnTo>
                  <a:lnTo>
                    <a:pt x="1015" y="149"/>
                  </a:lnTo>
                  <a:lnTo>
                    <a:pt x="1022" y="164"/>
                  </a:lnTo>
                  <a:lnTo>
                    <a:pt x="1031" y="180"/>
                  </a:lnTo>
                  <a:lnTo>
                    <a:pt x="1036" y="189"/>
                  </a:lnTo>
                  <a:lnTo>
                    <a:pt x="1046" y="209"/>
                  </a:lnTo>
                  <a:lnTo>
                    <a:pt x="1049" y="214"/>
                  </a:lnTo>
                  <a:lnTo>
                    <a:pt x="1054" y="225"/>
                  </a:lnTo>
                  <a:lnTo>
                    <a:pt x="1059" y="235"/>
                  </a:lnTo>
                  <a:lnTo>
                    <a:pt x="1062" y="244"/>
                  </a:lnTo>
                  <a:lnTo>
                    <a:pt x="1065" y="245"/>
                  </a:lnTo>
                  <a:lnTo>
                    <a:pt x="1065" y="243"/>
                  </a:lnTo>
                  <a:lnTo>
                    <a:pt x="1065" y="242"/>
                  </a:lnTo>
                  <a:lnTo>
                    <a:pt x="1067" y="240"/>
                  </a:lnTo>
                  <a:lnTo>
                    <a:pt x="1070" y="238"/>
                  </a:lnTo>
                  <a:lnTo>
                    <a:pt x="1072" y="237"/>
                  </a:lnTo>
                  <a:lnTo>
                    <a:pt x="1074" y="237"/>
                  </a:lnTo>
                  <a:lnTo>
                    <a:pt x="1076" y="236"/>
                  </a:lnTo>
                  <a:lnTo>
                    <a:pt x="1077" y="233"/>
                  </a:lnTo>
                  <a:lnTo>
                    <a:pt x="1077" y="229"/>
                  </a:lnTo>
                  <a:lnTo>
                    <a:pt x="1076" y="226"/>
                  </a:lnTo>
                  <a:lnTo>
                    <a:pt x="1077" y="224"/>
                  </a:lnTo>
                  <a:lnTo>
                    <a:pt x="1078" y="223"/>
                  </a:lnTo>
                  <a:lnTo>
                    <a:pt x="1081" y="222"/>
                  </a:lnTo>
                  <a:lnTo>
                    <a:pt x="1082" y="222"/>
                  </a:lnTo>
                  <a:lnTo>
                    <a:pt x="1084" y="220"/>
                  </a:lnTo>
                  <a:lnTo>
                    <a:pt x="1086" y="218"/>
                  </a:lnTo>
                  <a:lnTo>
                    <a:pt x="1089" y="219"/>
                  </a:lnTo>
                  <a:lnTo>
                    <a:pt x="1091" y="219"/>
                  </a:lnTo>
                  <a:lnTo>
                    <a:pt x="1093" y="221"/>
                  </a:lnTo>
                  <a:lnTo>
                    <a:pt x="1093" y="224"/>
                  </a:lnTo>
                  <a:lnTo>
                    <a:pt x="1095" y="224"/>
                  </a:lnTo>
                  <a:lnTo>
                    <a:pt x="1099" y="224"/>
                  </a:lnTo>
                  <a:lnTo>
                    <a:pt x="1099" y="226"/>
                  </a:lnTo>
                  <a:lnTo>
                    <a:pt x="1098" y="229"/>
                  </a:lnTo>
                  <a:lnTo>
                    <a:pt x="1097" y="232"/>
                  </a:lnTo>
                  <a:lnTo>
                    <a:pt x="1097" y="235"/>
                  </a:lnTo>
                  <a:lnTo>
                    <a:pt x="1098" y="236"/>
                  </a:lnTo>
                  <a:lnTo>
                    <a:pt x="1105" y="235"/>
                  </a:lnTo>
                  <a:lnTo>
                    <a:pt x="1107" y="235"/>
                  </a:lnTo>
                  <a:lnTo>
                    <a:pt x="1108" y="238"/>
                  </a:lnTo>
                  <a:lnTo>
                    <a:pt x="1109" y="240"/>
                  </a:lnTo>
                  <a:lnTo>
                    <a:pt x="1109" y="242"/>
                  </a:lnTo>
                  <a:lnTo>
                    <a:pt x="1108" y="244"/>
                  </a:lnTo>
                  <a:lnTo>
                    <a:pt x="1109" y="246"/>
                  </a:lnTo>
                  <a:lnTo>
                    <a:pt x="1115" y="246"/>
                  </a:lnTo>
                  <a:lnTo>
                    <a:pt x="1119" y="245"/>
                  </a:lnTo>
                  <a:lnTo>
                    <a:pt x="1125" y="245"/>
                  </a:lnTo>
                  <a:lnTo>
                    <a:pt x="1130" y="248"/>
                  </a:lnTo>
                  <a:lnTo>
                    <a:pt x="1133" y="248"/>
                  </a:lnTo>
                  <a:lnTo>
                    <a:pt x="1137" y="246"/>
                  </a:lnTo>
                  <a:lnTo>
                    <a:pt x="1142" y="247"/>
                  </a:lnTo>
                  <a:lnTo>
                    <a:pt x="1146" y="244"/>
                  </a:lnTo>
                  <a:lnTo>
                    <a:pt x="1149" y="242"/>
                  </a:lnTo>
                  <a:lnTo>
                    <a:pt x="1149" y="240"/>
                  </a:lnTo>
                  <a:lnTo>
                    <a:pt x="1151" y="238"/>
                  </a:lnTo>
                  <a:lnTo>
                    <a:pt x="1156" y="238"/>
                  </a:lnTo>
                  <a:lnTo>
                    <a:pt x="1159" y="238"/>
                  </a:lnTo>
                  <a:lnTo>
                    <a:pt x="1161" y="235"/>
                  </a:lnTo>
                  <a:lnTo>
                    <a:pt x="1163" y="233"/>
                  </a:lnTo>
                  <a:lnTo>
                    <a:pt x="1167" y="233"/>
                  </a:lnTo>
                  <a:lnTo>
                    <a:pt x="1170" y="233"/>
                  </a:lnTo>
                  <a:lnTo>
                    <a:pt x="1177" y="237"/>
                  </a:lnTo>
                  <a:lnTo>
                    <a:pt x="1181" y="239"/>
                  </a:lnTo>
                  <a:lnTo>
                    <a:pt x="1186" y="242"/>
                  </a:lnTo>
                  <a:lnTo>
                    <a:pt x="1188" y="244"/>
                  </a:lnTo>
                  <a:lnTo>
                    <a:pt x="1190" y="249"/>
                  </a:lnTo>
                  <a:lnTo>
                    <a:pt x="1193" y="253"/>
                  </a:lnTo>
                  <a:lnTo>
                    <a:pt x="1196" y="257"/>
                  </a:lnTo>
                  <a:lnTo>
                    <a:pt x="1196" y="262"/>
                  </a:lnTo>
                  <a:lnTo>
                    <a:pt x="1199" y="269"/>
                  </a:lnTo>
                  <a:lnTo>
                    <a:pt x="1201" y="272"/>
                  </a:lnTo>
                  <a:lnTo>
                    <a:pt x="1203" y="272"/>
                  </a:lnTo>
                  <a:lnTo>
                    <a:pt x="1206" y="272"/>
                  </a:lnTo>
                  <a:lnTo>
                    <a:pt x="1210" y="273"/>
                  </a:lnTo>
                  <a:lnTo>
                    <a:pt x="1217" y="279"/>
                  </a:lnTo>
                  <a:lnTo>
                    <a:pt x="1219" y="279"/>
                  </a:lnTo>
                  <a:lnTo>
                    <a:pt x="1222" y="280"/>
                  </a:lnTo>
                  <a:lnTo>
                    <a:pt x="1222" y="283"/>
                  </a:lnTo>
                  <a:lnTo>
                    <a:pt x="1221" y="285"/>
                  </a:lnTo>
                  <a:lnTo>
                    <a:pt x="1222" y="289"/>
                  </a:lnTo>
                  <a:lnTo>
                    <a:pt x="1224" y="292"/>
                  </a:lnTo>
                  <a:lnTo>
                    <a:pt x="1226" y="295"/>
                  </a:lnTo>
                  <a:lnTo>
                    <a:pt x="1229" y="300"/>
                  </a:lnTo>
                  <a:lnTo>
                    <a:pt x="1229" y="302"/>
                  </a:lnTo>
                  <a:lnTo>
                    <a:pt x="1231" y="303"/>
                  </a:lnTo>
                  <a:lnTo>
                    <a:pt x="1234" y="301"/>
                  </a:lnTo>
                  <a:lnTo>
                    <a:pt x="1238" y="303"/>
                  </a:lnTo>
                  <a:lnTo>
                    <a:pt x="1250" y="305"/>
                  </a:lnTo>
                  <a:lnTo>
                    <a:pt x="1252" y="305"/>
                  </a:lnTo>
                  <a:lnTo>
                    <a:pt x="1253" y="307"/>
                  </a:lnTo>
                  <a:lnTo>
                    <a:pt x="1255" y="307"/>
                  </a:lnTo>
                  <a:lnTo>
                    <a:pt x="1257" y="307"/>
                  </a:lnTo>
                  <a:lnTo>
                    <a:pt x="1260" y="307"/>
                  </a:lnTo>
                  <a:lnTo>
                    <a:pt x="1262" y="306"/>
                  </a:lnTo>
                  <a:lnTo>
                    <a:pt x="1263" y="303"/>
                  </a:lnTo>
                  <a:lnTo>
                    <a:pt x="1267" y="301"/>
                  </a:lnTo>
                  <a:lnTo>
                    <a:pt x="1270" y="298"/>
                  </a:lnTo>
                  <a:lnTo>
                    <a:pt x="1273" y="295"/>
                  </a:lnTo>
                  <a:lnTo>
                    <a:pt x="1275" y="294"/>
                  </a:lnTo>
                  <a:lnTo>
                    <a:pt x="1277" y="295"/>
                  </a:lnTo>
                  <a:lnTo>
                    <a:pt x="1277" y="298"/>
                  </a:lnTo>
                  <a:lnTo>
                    <a:pt x="1275" y="300"/>
                  </a:lnTo>
                  <a:lnTo>
                    <a:pt x="1273" y="302"/>
                  </a:lnTo>
                  <a:lnTo>
                    <a:pt x="1274" y="305"/>
                  </a:lnTo>
                  <a:lnTo>
                    <a:pt x="1276" y="305"/>
                  </a:lnTo>
                  <a:lnTo>
                    <a:pt x="1280" y="308"/>
                  </a:lnTo>
                  <a:lnTo>
                    <a:pt x="1284" y="316"/>
                  </a:lnTo>
                  <a:lnTo>
                    <a:pt x="1286" y="318"/>
                  </a:lnTo>
                  <a:lnTo>
                    <a:pt x="1288" y="320"/>
                  </a:lnTo>
                  <a:lnTo>
                    <a:pt x="1291" y="320"/>
                  </a:lnTo>
                  <a:lnTo>
                    <a:pt x="1293" y="322"/>
                  </a:lnTo>
                  <a:lnTo>
                    <a:pt x="1295" y="325"/>
                  </a:lnTo>
                  <a:lnTo>
                    <a:pt x="1296" y="3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4" name="Freeform 526">
              <a:extLst>
                <a:ext uri="{FF2B5EF4-FFF2-40B4-BE49-F238E27FC236}">
                  <a16:creationId xmlns="" xmlns:a16="http://schemas.microsoft.com/office/drawing/2014/main" id="{B8746FEE-8DE5-E30A-371E-EEEFD4E0E0F4}"/>
                </a:ext>
              </a:extLst>
            </p:cNvPr>
            <p:cNvSpPr>
              <a:spLocks noChangeArrowheads="1"/>
            </p:cNvSpPr>
            <p:nvPr/>
          </p:nvSpPr>
          <p:spPr bwMode="auto">
            <a:xfrm>
              <a:off x="10199564" y="7902087"/>
              <a:ext cx="10990" cy="16484"/>
            </a:xfrm>
            <a:custGeom>
              <a:avLst/>
              <a:gdLst>
                <a:gd name="T0" fmla="*/ 6 w 7"/>
                <a:gd name="T1" fmla="*/ 10 h 12"/>
                <a:gd name="T2" fmla="*/ 5 w 7"/>
                <a:gd name="T3" fmla="*/ 11 h 12"/>
                <a:gd name="T4" fmla="*/ 3 w 7"/>
                <a:gd name="T5" fmla="*/ 11 h 12"/>
                <a:gd name="T6" fmla="*/ 0 w 7"/>
                <a:gd name="T7" fmla="*/ 6 h 12"/>
                <a:gd name="T8" fmla="*/ 0 w 7"/>
                <a:gd name="T9" fmla="*/ 1 h 12"/>
                <a:gd name="T10" fmla="*/ 2 w 7"/>
                <a:gd name="T11" fmla="*/ 0 h 12"/>
                <a:gd name="T12" fmla="*/ 3 w 7"/>
                <a:gd name="T13" fmla="*/ 0 h 12"/>
                <a:gd name="T14" fmla="*/ 3 w 7"/>
                <a:gd name="T15" fmla="*/ 0 h 12"/>
                <a:gd name="T16" fmla="*/ 1 w 7"/>
                <a:gd name="T17" fmla="*/ 3 h 12"/>
                <a:gd name="T18" fmla="*/ 1 w 7"/>
                <a:gd name="T19" fmla="*/ 5 h 12"/>
                <a:gd name="T20" fmla="*/ 3 w 7"/>
                <a:gd name="T21" fmla="*/ 9 h 12"/>
                <a:gd name="T22" fmla="*/ 6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10"/>
                  </a:moveTo>
                  <a:lnTo>
                    <a:pt x="5" y="11"/>
                  </a:lnTo>
                  <a:lnTo>
                    <a:pt x="3" y="11"/>
                  </a:lnTo>
                  <a:lnTo>
                    <a:pt x="0" y="6"/>
                  </a:lnTo>
                  <a:lnTo>
                    <a:pt x="0" y="1"/>
                  </a:lnTo>
                  <a:lnTo>
                    <a:pt x="2" y="0"/>
                  </a:lnTo>
                  <a:lnTo>
                    <a:pt x="3" y="0"/>
                  </a:lnTo>
                  <a:lnTo>
                    <a:pt x="3" y="0"/>
                  </a:lnTo>
                  <a:lnTo>
                    <a:pt x="1" y="3"/>
                  </a:lnTo>
                  <a:lnTo>
                    <a:pt x="1" y="5"/>
                  </a:lnTo>
                  <a:lnTo>
                    <a:pt x="3" y="9"/>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5" name="Freeform 527">
              <a:extLst>
                <a:ext uri="{FF2B5EF4-FFF2-40B4-BE49-F238E27FC236}">
                  <a16:creationId xmlns="" xmlns:a16="http://schemas.microsoft.com/office/drawing/2014/main" id="{FC8590A4-D9D2-4E16-5F7B-FF1BD52FF13B}"/>
                </a:ext>
              </a:extLst>
            </p:cNvPr>
            <p:cNvSpPr>
              <a:spLocks noChangeArrowheads="1"/>
            </p:cNvSpPr>
            <p:nvPr/>
          </p:nvSpPr>
          <p:spPr bwMode="auto">
            <a:xfrm>
              <a:off x="10210555" y="7902087"/>
              <a:ext cx="5497" cy="5493"/>
            </a:xfrm>
            <a:custGeom>
              <a:avLst/>
              <a:gdLst>
                <a:gd name="T0" fmla="*/ 1 w 4"/>
                <a:gd name="T1" fmla="*/ 5 h 6"/>
                <a:gd name="T2" fmla="*/ 0 w 4"/>
                <a:gd name="T3" fmla="*/ 5 h 6"/>
                <a:gd name="T4" fmla="*/ 0 w 4"/>
                <a:gd name="T5" fmla="*/ 2 h 6"/>
                <a:gd name="T6" fmla="*/ 1 w 4"/>
                <a:gd name="T7" fmla="*/ 0 h 6"/>
                <a:gd name="T8" fmla="*/ 3 w 4"/>
                <a:gd name="T9" fmla="*/ 0 h 6"/>
                <a:gd name="T10" fmla="*/ 2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0"/>
                  </a:lnTo>
                  <a:lnTo>
                    <a:pt x="2"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6" name="Freeform 529">
              <a:extLst>
                <a:ext uri="{FF2B5EF4-FFF2-40B4-BE49-F238E27FC236}">
                  <a16:creationId xmlns="" xmlns:a16="http://schemas.microsoft.com/office/drawing/2014/main" id="{B5D97A3B-7891-CD18-5A26-9C0957B254D3}"/>
                </a:ext>
              </a:extLst>
            </p:cNvPr>
            <p:cNvSpPr>
              <a:spLocks noChangeArrowheads="1"/>
            </p:cNvSpPr>
            <p:nvPr/>
          </p:nvSpPr>
          <p:spPr bwMode="auto">
            <a:xfrm>
              <a:off x="12188824" y="8990135"/>
              <a:ext cx="302237" cy="357186"/>
            </a:xfrm>
            <a:custGeom>
              <a:avLst/>
              <a:gdLst>
                <a:gd name="T0" fmla="*/ 79 w 241"/>
                <a:gd name="T1" fmla="*/ 22 h 287"/>
                <a:gd name="T2" fmla="*/ 85 w 241"/>
                <a:gd name="T3" fmla="*/ 24 h 287"/>
                <a:gd name="T4" fmla="*/ 90 w 241"/>
                <a:gd name="T5" fmla="*/ 32 h 287"/>
                <a:gd name="T6" fmla="*/ 98 w 241"/>
                <a:gd name="T7" fmla="*/ 56 h 287"/>
                <a:gd name="T8" fmla="*/ 125 w 241"/>
                <a:gd name="T9" fmla="*/ 53 h 287"/>
                <a:gd name="T10" fmla="*/ 142 w 241"/>
                <a:gd name="T11" fmla="*/ 64 h 287"/>
                <a:gd name="T12" fmla="*/ 143 w 241"/>
                <a:gd name="T13" fmla="*/ 72 h 287"/>
                <a:gd name="T14" fmla="*/ 151 w 241"/>
                <a:gd name="T15" fmla="*/ 79 h 287"/>
                <a:gd name="T16" fmla="*/ 142 w 241"/>
                <a:gd name="T17" fmla="*/ 98 h 287"/>
                <a:gd name="T18" fmla="*/ 125 w 241"/>
                <a:gd name="T19" fmla="*/ 100 h 287"/>
                <a:gd name="T20" fmla="*/ 123 w 241"/>
                <a:gd name="T21" fmla="*/ 111 h 287"/>
                <a:gd name="T22" fmla="*/ 159 w 241"/>
                <a:gd name="T23" fmla="*/ 129 h 287"/>
                <a:gd name="T24" fmla="*/ 160 w 241"/>
                <a:gd name="T25" fmla="*/ 141 h 287"/>
                <a:gd name="T26" fmla="*/ 174 w 241"/>
                <a:gd name="T27" fmla="*/ 155 h 287"/>
                <a:gd name="T28" fmla="*/ 196 w 241"/>
                <a:gd name="T29" fmla="*/ 178 h 287"/>
                <a:gd name="T30" fmla="*/ 204 w 241"/>
                <a:gd name="T31" fmla="*/ 196 h 287"/>
                <a:gd name="T32" fmla="*/ 213 w 241"/>
                <a:gd name="T33" fmla="*/ 201 h 287"/>
                <a:gd name="T34" fmla="*/ 228 w 241"/>
                <a:gd name="T35" fmla="*/ 215 h 287"/>
                <a:gd name="T36" fmla="*/ 224 w 241"/>
                <a:gd name="T37" fmla="*/ 224 h 287"/>
                <a:gd name="T38" fmla="*/ 238 w 241"/>
                <a:gd name="T39" fmla="*/ 240 h 287"/>
                <a:gd name="T40" fmla="*/ 235 w 241"/>
                <a:gd name="T41" fmla="*/ 254 h 287"/>
                <a:gd name="T42" fmla="*/ 228 w 241"/>
                <a:gd name="T43" fmla="*/ 264 h 287"/>
                <a:gd name="T44" fmla="*/ 217 w 241"/>
                <a:gd name="T45" fmla="*/ 273 h 287"/>
                <a:gd name="T46" fmla="*/ 205 w 241"/>
                <a:gd name="T47" fmla="*/ 267 h 287"/>
                <a:gd name="T48" fmla="*/ 193 w 241"/>
                <a:gd name="T49" fmla="*/ 271 h 287"/>
                <a:gd name="T50" fmla="*/ 189 w 241"/>
                <a:gd name="T51" fmla="*/ 286 h 287"/>
                <a:gd name="T52" fmla="*/ 166 w 241"/>
                <a:gd name="T53" fmla="*/ 280 h 287"/>
                <a:gd name="T54" fmla="*/ 166 w 241"/>
                <a:gd name="T55" fmla="*/ 270 h 287"/>
                <a:gd name="T56" fmla="*/ 172 w 241"/>
                <a:gd name="T57" fmla="*/ 249 h 287"/>
                <a:gd name="T58" fmla="*/ 175 w 241"/>
                <a:gd name="T59" fmla="*/ 232 h 287"/>
                <a:gd name="T60" fmla="*/ 167 w 241"/>
                <a:gd name="T61" fmla="*/ 219 h 287"/>
                <a:gd name="T62" fmla="*/ 149 w 241"/>
                <a:gd name="T63" fmla="*/ 202 h 287"/>
                <a:gd name="T64" fmla="*/ 140 w 241"/>
                <a:gd name="T65" fmla="*/ 165 h 287"/>
                <a:gd name="T66" fmla="*/ 117 w 241"/>
                <a:gd name="T67" fmla="*/ 141 h 287"/>
                <a:gd name="T68" fmla="*/ 100 w 241"/>
                <a:gd name="T69" fmla="*/ 141 h 287"/>
                <a:gd name="T70" fmla="*/ 94 w 241"/>
                <a:gd name="T71" fmla="*/ 147 h 287"/>
                <a:gd name="T72" fmla="*/ 81 w 241"/>
                <a:gd name="T73" fmla="*/ 158 h 287"/>
                <a:gd name="T74" fmla="*/ 71 w 241"/>
                <a:gd name="T75" fmla="*/ 150 h 287"/>
                <a:gd name="T76" fmla="*/ 54 w 241"/>
                <a:gd name="T77" fmla="*/ 150 h 287"/>
                <a:gd name="T78" fmla="*/ 37 w 241"/>
                <a:gd name="T79" fmla="*/ 164 h 287"/>
                <a:gd name="T80" fmla="*/ 31 w 241"/>
                <a:gd name="T81" fmla="*/ 150 h 287"/>
                <a:gd name="T82" fmla="*/ 30 w 241"/>
                <a:gd name="T83" fmla="*/ 136 h 287"/>
                <a:gd name="T84" fmla="*/ 34 w 241"/>
                <a:gd name="T85" fmla="*/ 108 h 287"/>
                <a:gd name="T86" fmla="*/ 21 w 241"/>
                <a:gd name="T87" fmla="*/ 100 h 287"/>
                <a:gd name="T88" fmla="*/ 12 w 241"/>
                <a:gd name="T89" fmla="*/ 85 h 287"/>
                <a:gd name="T90" fmla="*/ 7 w 241"/>
                <a:gd name="T91" fmla="*/ 72 h 287"/>
                <a:gd name="T92" fmla="*/ 1 w 241"/>
                <a:gd name="T93" fmla="*/ 72 h 287"/>
                <a:gd name="T94" fmla="*/ 16 w 241"/>
                <a:gd name="T95" fmla="*/ 56 h 287"/>
                <a:gd name="T96" fmla="*/ 17 w 241"/>
                <a:gd name="T97" fmla="*/ 46 h 287"/>
                <a:gd name="T98" fmla="*/ 34 w 241"/>
                <a:gd name="T99" fmla="*/ 33 h 287"/>
                <a:gd name="T100" fmla="*/ 37 w 241"/>
                <a:gd name="T101" fmla="*/ 45 h 287"/>
                <a:gd name="T102" fmla="*/ 51 w 241"/>
                <a:gd name="T103" fmla="*/ 46 h 287"/>
                <a:gd name="T104" fmla="*/ 51 w 241"/>
                <a:gd name="T105" fmla="*/ 33 h 287"/>
                <a:gd name="T106" fmla="*/ 46 w 241"/>
                <a:gd name="T107" fmla="*/ 13 h 287"/>
                <a:gd name="T108" fmla="*/ 49 w 241"/>
                <a:gd name="T109" fmla="*/ 1 h 287"/>
                <a:gd name="T110" fmla="*/ 62 w 241"/>
                <a:gd name="T111"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87">
                  <a:moveTo>
                    <a:pt x="64" y="4"/>
                  </a:moveTo>
                  <a:lnTo>
                    <a:pt x="65" y="7"/>
                  </a:lnTo>
                  <a:lnTo>
                    <a:pt x="69" y="11"/>
                  </a:lnTo>
                  <a:lnTo>
                    <a:pt x="74" y="16"/>
                  </a:lnTo>
                  <a:lnTo>
                    <a:pt x="75" y="18"/>
                  </a:lnTo>
                  <a:lnTo>
                    <a:pt x="78" y="20"/>
                  </a:lnTo>
                  <a:lnTo>
                    <a:pt x="79" y="22"/>
                  </a:lnTo>
                  <a:lnTo>
                    <a:pt x="79" y="24"/>
                  </a:lnTo>
                  <a:lnTo>
                    <a:pt x="80" y="27"/>
                  </a:lnTo>
                  <a:lnTo>
                    <a:pt x="81" y="28"/>
                  </a:lnTo>
                  <a:lnTo>
                    <a:pt x="82" y="29"/>
                  </a:lnTo>
                  <a:lnTo>
                    <a:pt x="83" y="28"/>
                  </a:lnTo>
                  <a:lnTo>
                    <a:pt x="84" y="27"/>
                  </a:lnTo>
                  <a:lnTo>
                    <a:pt x="85" y="24"/>
                  </a:lnTo>
                  <a:lnTo>
                    <a:pt x="86" y="23"/>
                  </a:lnTo>
                  <a:lnTo>
                    <a:pt x="87" y="26"/>
                  </a:lnTo>
                  <a:lnTo>
                    <a:pt x="87" y="26"/>
                  </a:lnTo>
                  <a:lnTo>
                    <a:pt x="88" y="27"/>
                  </a:lnTo>
                  <a:lnTo>
                    <a:pt x="90" y="28"/>
                  </a:lnTo>
                  <a:lnTo>
                    <a:pt x="90" y="30"/>
                  </a:lnTo>
                  <a:lnTo>
                    <a:pt x="90" y="32"/>
                  </a:lnTo>
                  <a:lnTo>
                    <a:pt x="88" y="34"/>
                  </a:lnTo>
                  <a:lnTo>
                    <a:pt x="88" y="36"/>
                  </a:lnTo>
                  <a:lnTo>
                    <a:pt x="87" y="40"/>
                  </a:lnTo>
                  <a:lnTo>
                    <a:pt x="87" y="42"/>
                  </a:lnTo>
                  <a:lnTo>
                    <a:pt x="88" y="44"/>
                  </a:lnTo>
                  <a:lnTo>
                    <a:pt x="95" y="54"/>
                  </a:lnTo>
                  <a:lnTo>
                    <a:pt x="98" y="56"/>
                  </a:lnTo>
                  <a:lnTo>
                    <a:pt x="106" y="59"/>
                  </a:lnTo>
                  <a:lnTo>
                    <a:pt x="109" y="60"/>
                  </a:lnTo>
                  <a:lnTo>
                    <a:pt x="112" y="61"/>
                  </a:lnTo>
                  <a:lnTo>
                    <a:pt x="114" y="61"/>
                  </a:lnTo>
                  <a:lnTo>
                    <a:pt x="117" y="57"/>
                  </a:lnTo>
                  <a:lnTo>
                    <a:pt x="120" y="56"/>
                  </a:lnTo>
                  <a:lnTo>
                    <a:pt x="125" y="53"/>
                  </a:lnTo>
                  <a:lnTo>
                    <a:pt x="127" y="52"/>
                  </a:lnTo>
                  <a:lnTo>
                    <a:pt x="129" y="54"/>
                  </a:lnTo>
                  <a:lnTo>
                    <a:pt x="134" y="57"/>
                  </a:lnTo>
                  <a:lnTo>
                    <a:pt x="138" y="60"/>
                  </a:lnTo>
                  <a:lnTo>
                    <a:pt x="140" y="62"/>
                  </a:lnTo>
                  <a:lnTo>
                    <a:pt x="142" y="63"/>
                  </a:lnTo>
                  <a:lnTo>
                    <a:pt x="142" y="64"/>
                  </a:lnTo>
                  <a:lnTo>
                    <a:pt x="140" y="66"/>
                  </a:lnTo>
                  <a:lnTo>
                    <a:pt x="139" y="67"/>
                  </a:lnTo>
                  <a:lnTo>
                    <a:pt x="136" y="68"/>
                  </a:lnTo>
                  <a:lnTo>
                    <a:pt x="135" y="70"/>
                  </a:lnTo>
                  <a:lnTo>
                    <a:pt x="136" y="70"/>
                  </a:lnTo>
                  <a:lnTo>
                    <a:pt x="139" y="71"/>
                  </a:lnTo>
                  <a:lnTo>
                    <a:pt x="143" y="72"/>
                  </a:lnTo>
                  <a:lnTo>
                    <a:pt x="144" y="74"/>
                  </a:lnTo>
                  <a:lnTo>
                    <a:pt x="144" y="75"/>
                  </a:lnTo>
                  <a:lnTo>
                    <a:pt x="145" y="77"/>
                  </a:lnTo>
                  <a:lnTo>
                    <a:pt x="145" y="78"/>
                  </a:lnTo>
                  <a:lnTo>
                    <a:pt x="149" y="78"/>
                  </a:lnTo>
                  <a:lnTo>
                    <a:pt x="150" y="78"/>
                  </a:lnTo>
                  <a:lnTo>
                    <a:pt x="151" y="79"/>
                  </a:lnTo>
                  <a:lnTo>
                    <a:pt x="153" y="82"/>
                  </a:lnTo>
                  <a:lnTo>
                    <a:pt x="153" y="84"/>
                  </a:lnTo>
                  <a:lnTo>
                    <a:pt x="150" y="87"/>
                  </a:lnTo>
                  <a:lnTo>
                    <a:pt x="149" y="88"/>
                  </a:lnTo>
                  <a:lnTo>
                    <a:pt x="149" y="91"/>
                  </a:lnTo>
                  <a:lnTo>
                    <a:pt x="147" y="93"/>
                  </a:lnTo>
                  <a:lnTo>
                    <a:pt x="142" y="98"/>
                  </a:lnTo>
                  <a:lnTo>
                    <a:pt x="140" y="98"/>
                  </a:lnTo>
                  <a:lnTo>
                    <a:pt x="131" y="95"/>
                  </a:lnTo>
                  <a:lnTo>
                    <a:pt x="127" y="95"/>
                  </a:lnTo>
                  <a:lnTo>
                    <a:pt x="125" y="95"/>
                  </a:lnTo>
                  <a:lnTo>
                    <a:pt x="124" y="95"/>
                  </a:lnTo>
                  <a:lnTo>
                    <a:pt x="123" y="97"/>
                  </a:lnTo>
                  <a:lnTo>
                    <a:pt x="125" y="100"/>
                  </a:lnTo>
                  <a:lnTo>
                    <a:pt x="125" y="102"/>
                  </a:lnTo>
                  <a:lnTo>
                    <a:pt x="124" y="104"/>
                  </a:lnTo>
                  <a:lnTo>
                    <a:pt x="121" y="106"/>
                  </a:lnTo>
                  <a:lnTo>
                    <a:pt x="120" y="107"/>
                  </a:lnTo>
                  <a:lnTo>
                    <a:pt x="120" y="108"/>
                  </a:lnTo>
                  <a:lnTo>
                    <a:pt x="120" y="109"/>
                  </a:lnTo>
                  <a:lnTo>
                    <a:pt x="123" y="111"/>
                  </a:lnTo>
                  <a:lnTo>
                    <a:pt x="127" y="112"/>
                  </a:lnTo>
                  <a:lnTo>
                    <a:pt x="138" y="119"/>
                  </a:lnTo>
                  <a:lnTo>
                    <a:pt x="140" y="120"/>
                  </a:lnTo>
                  <a:lnTo>
                    <a:pt x="143" y="123"/>
                  </a:lnTo>
                  <a:lnTo>
                    <a:pt x="146" y="125"/>
                  </a:lnTo>
                  <a:lnTo>
                    <a:pt x="155" y="127"/>
                  </a:lnTo>
                  <a:lnTo>
                    <a:pt x="159" y="129"/>
                  </a:lnTo>
                  <a:lnTo>
                    <a:pt x="160" y="130"/>
                  </a:lnTo>
                  <a:lnTo>
                    <a:pt x="160" y="131"/>
                  </a:lnTo>
                  <a:lnTo>
                    <a:pt x="159" y="133"/>
                  </a:lnTo>
                  <a:lnTo>
                    <a:pt x="158" y="135"/>
                  </a:lnTo>
                  <a:lnTo>
                    <a:pt x="158" y="137"/>
                  </a:lnTo>
                  <a:lnTo>
                    <a:pt x="159" y="138"/>
                  </a:lnTo>
                  <a:lnTo>
                    <a:pt x="160" y="141"/>
                  </a:lnTo>
                  <a:lnTo>
                    <a:pt x="164" y="144"/>
                  </a:lnTo>
                  <a:lnTo>
                    <a:pt x="166" y="145"/>
                  </a:lnTo>
                  <a:lnTo>
                    <a:pt x="168" y="145"/>
                  </a:lnTo>
                  <a:lnTo>
                    <a:pt x="170" y="147"/>
                  </a:lnTo>
                  <a:lnTo>
                    <a:pt x="172" y="149"/>
                  </a:lnTo>
                  <a:lnTo>
                    <a:pt x="174" y="152"/>
                  </a:lnTo>
                  <a:lnTo>
                    <a:pt x="174" y="155"/>
                  </a:lnTo>
                  <a:lnTo>
                    <a:pt x="175" y="157"/>
                  </a:lnTo>
                  <a:lnTo>
                    <a:pt x="177" y="160"/>
                  </a:lnTo>
                  <a:lnTo>
                    <a:pt x="180" y="163"/>
                  </a:lnTo>
                  <a:lnTo>
                    <a:pt x="184" y="167"/>
                  </a:lnTo>
                  <a:lnTo>
                    <a:pt x="186" y="170"/>
                  </a:lnTo>
                  <a:lnTo>
                    <a:pt x="187" y="171"/>
                  </a:lnTo>
                  <a:lnTo>
                    <a:pt x="196" y="178"/>
                  </a:lnTo>
                  <a:lnTo>
                    <a:pt x="197" y="180"/>
                  </a:lnTo>
                  <a:lnTo>
                    <a:pt x="201" y="185"/>
                  </a:lnTo>
                  <a:lnTo>
                    <a:pt x="202" y="185"/>
                  </a:lnTo>
                  <a:lnTo>
                    <a:pt x="203" y="186"/>
                  </a:lnTo>
                  <a:lnTo>
                    <a:pt x="203" y="189"/>
                  </a:lnTo>
                  <a:lnTo>
                    <a:pt x="204" y="191"/>
                  </a:lnTo>
                  <a:lnTo>
                    <a:pt x="204" y="196"/>
                  </a:lnTo>
                  <a:lnTo>
                    <a:pt x="206" y="198"/>
                  </a:lnTo>
                  <a:lnTo>
                    <a:pt x="207" y="200"/>
                  </a:lnTo>
                  <a:lnTo>
                    <a:pt x="208" y="202"/>
                  </a:lnTo>
                  <a:lnTo>
                    <a:pt x="209" y="203"/>
                  </a:lnTo>
                  <a:lnTo>
                    <a:pt x="210" y="203"/>
                  </a:lnTo>
                  <a:lnTo>
                    <a:pt x="212" y="202"/>
                  </a:lnTo>
                  <a:lnTo>
                    <a:pt x="213" y="201"/>
                  </a:lnTo>
                  <a:lnTo>
                    <a:pt x="214" y="201"/>
                  </a:lnTo>
                  <a:lnTo>
                    <a:pt x="215" y="205"/>
                  </a:lnTo>
                  <a:lnTo>
                    <a:pt x="216" y="206"/>
                  </a:lnTo>
                  <a:lnTo>
                    <a:pt x="219" y="208"/>
                  </a:lnTo>
                  <a:lnTo>
                    <a:pt x="221" y="208"/>
                  </a:lnTo>
                  <a:lnTo>
                    <a:pt x="226" y="213"/>
                  </a:lnTo>
                  <a:lnTo>
                    <a:pt x="228" y="215"/>
                  </a:lnTo>
                  <a:lnTo>
                    <a:pt x="230" y="216"/>
                  </a:lnTo>
                  <a:lnTo>
                    <a:pt x="232" y="217"/>
                  </a:lnTo>
                  <a:lnTo>
                    <a:pt x="232" y="218"/>
                  </a:lnTo>
                  <a:lnTo>
                    <a:pt x="231" y="219"/>
                  </a:lnTo>
                  <a:lnTo>
                    <a:pt x="230" y="221"/>
                  </a:lnTo>
                  <a:lnTo>
                    <a:pt x="225" y="223"/>
                  </a:lnTo>
                  <a:lnTo>
                    <a:pt x="224" y="224"/>
                  </a:lnTo>
                  <a:lnTo>
                    <a:pt x="225" y="226"/>
                  </a:lnTo>
                  <a:lnTo>
                    <a:pt x="226" y="229"/>
                  </a:lnTo>
                  <a:lnTo>
                    <a:pt x="227" y="230"/>
                  </a:lnTo>
                  <a:lnTo>
                    <a:pt x="230" y="232"/>
                  </a:lnTo>
                  <a:lnTo>
                    <a:pt x="233" y="235"/>
                  </a:lnTo>
                  <a:lnTo>
                    <a:pt x="237" y="238"/>
                  </a:lnTo>
                  <a:lnTo>
                    <a:pt x="238" y="240"/>
                  </a:lnTo>
                  <a:lnTo>
                    <a:pt x="240" y="242"/>
                  </a:lnTo>
                  <a:lnTo>
                    <a:pt x="239" y="245"/>
                  </a:lnTo>
                  <a:lnTo>
                    <a:pt x="238" y="247"/>
                  </a:lnTo>
                  <a:lnTo>
                    <a:pt x="237" y="249"/>
                  </a:lnTo>
                  <a:lnTo>
                    <a:pt x="235" y="250"/>
                  </a:lnTo>
                  <a:lnTo>
                    <a:pt x="234" y="251"/>
                  </a:lnTo>
                  <a:lnTo>
                    <a:pt x="235" y="254"/>
                  </a:lnTo>
                  <a:lnTo>
                    <a:pt x="235" y="255"/>
                  </a:lnTo>
                  <a:lnTo>
                    <a:pt x="235" y="257"/>
                  </a:lnTo>
                  <a:lnTo>
                    <a:pt x="235" y="260"/>
                  </a:lnTo>
                  <a:lnTo>
                    <a:pt x="233" y="262"/>
                  </a:lnTo>
                  <a:lnTo>
                    <a:pt x="232" y="265"/>
                  </a:lnTo>
                  <a:lnTo>
                    <a:pt x="231" y="265"/>
                  </a:lnTo>
                  <a:lnTo>
                    <a:pt x="228" y="264"/>
                  </a:lnTo>
                  <a:lnTo>
                    <a:pt x="227" y="265"/>
                  </a:lnTo>
                  <a:lnTo>
                    <a:pt x="226" y="267"/>
                  </a:lnTo>
                  <a:lnTo>
                    <a:pt x="223" y="270"/>
                  </a:lnTo>
                  <a:lnTo>
                    <a:pt x="221" y="270"/>
                  </a:lnTo>
                  <a:lnTo>
                    <a:pt x="219" y="270"/>
                  </a:lnTo>
                  <a:lnTo>
                    <a:pt x="219" y="271"/>
                  </a:lnTo>
                  <a:lnTo>
                    <a:pt x="217" y="273"/>
                  </a:lnTo>
                  <a:lnTo>
                    <a:pt x="216" y="273"/>
                  </a:lnTo>
                  <a:lnTo>
                    <a:pt x="213" y="273"/>
                  </a:lnTo>
                  <a:lnTo>
                    <a:pt x="212" y="273"/>
                  </a:lnTo>
                  <a:lnTo>
                    <a:pt x="210" y="271"/>
                  </a:lnTo>
                  <a:lnTo>
                    <a:pt x="208" y="269"/>
                  </a:lnTo>
                  <a:lnTo>
                    <a:pt x="206" y="268"/>
                  </a:lnTo>
                  <a:lnTo>
                    <a:pt x="205" y="267"/>
                  </a:lnTo>
                  <a:lnTo>
                    <a:pt x="203" y="265"/>
                  </a:lnTo>
                  <a:lnTo>
                    <a:pt x="203" y="265"/>
                  </a:lnTo>
                  <a:lnTo>
                    <a:pt x="201" y="267"/>
                  </a:lnTo>
                  <a:lnTo>
                    <a:pt x="198" y="269"/>
                  </a:lnTo>
                  <a:lnTo>
                    <a:pt x="196" y="269"/>
                  </a:lnTo>
                  <a:lnTo>
                    <a:pt x="194" y="268"/>
                  </a:lnTo>
                  <a:lnTo>
                    <a:pt x="193" y="271"/>
                  </a:lnTo>
                  <a:lnTo>
                    <a:pt x="192" y="271"/>
                  </a:lnTo>
                  <a:lnTo>
                    <a:pt x="187" y="271"/>
                  </a:lnTo>
                  <a:lnTo>
                    <a:pt x="186" y="272"/>
                  </a:lnTo>
                  <a:lnTo>
                    <a:pt x="187" y="275"/>
                  </a:lnTo>
                  <a:lnTo>
                    <a:pt x="190" y="280"/>
                  </a:lnTo>
                  <a:lnTo>
                    <a:pt x="191" y="282"/>
                  </a:lnTo>
                  <a:lnTo>
                    <a:pt x="189" y="286"/>
                  </a:lnTo>
                  <a:lnTo>
                    <a:pt x="184" y="286"/>
                  </a:lnTo>
                  <a:lnTo>
                    <a:pt x="181" y="284"/>
                  </a:lnTo>
                  <a:lnTo>
                    <a:pt x="180" y="282"/>
                  </a:lnTo>
                  <a:lnTo>
                    <a:pt x="179" y="281"/>
                  </a:lnTo>
                  <a:lnTo>
                    <a:pt x="172" y="278"/>
                  </a:lnTo>
                  <a:lnTo>
                    <a:pt x="167" y="280"/>
                  </a:lnTo>
                  <a:lnTo>
                    <a:pt x="166" y="280"/>
                  </a:lnTo>
                  <a:lnTo>
                    <a:pt x="164" y="278"/>
                  </a:lnTo>
                  <a:lnTo>
                    <a:pt x="163" y="277"/>
                  </a:lnTo>
                  <a:lnTo>
                    <a:pt x="162" y="275"/>
                  </a:lnTo>
                  <a:lnTo>
                    <a:pt x="161" y="273"/>
                  </a:lnTo>
                  <a:lnTo>
                    <a:pt x="161" y="272"/>
                  </a:lnTo>
                  <a:lnTo>
                    <a:pt x="163" y="271"/>
                  </a:lnTo>
                  <a:lnTo>
                    <a:pt x="166" y="270"/>
                  </a:lnTo>
                  <a:lnTo>
                    <a:pt x="169" y="268"/>
                  </a:lnTo>
                  <a:lnTo>
                    <a:pt x="170" y="266"/>
                  </a:lnTo>
                  <a:lnTo>
                    <a:pt x="171" y="264"/>
                  </a:lnTo>
                  <a:lnTo>
                    <a:pt x="171" y="262"/>
                  </a:lnTo>
                  <a:lnTo>
                    <a:pt x="172" y="256"/>
                  </a:lnTo>
                  <a:lnTo>
                    <a:pt x="172" y="253"/>
                  </a:lnTo>
                  <a:lnTo>
                    <a:pt x="172" y="249"/>
                  </a:lnTo>
                  <a:lnTo>
                    <a:pt x="170" y="246"/>
                  </a:lnTo>
                  <a:lnTo>
                    <a:pt x="170" y="242"/>
                  </a:lnTo>
                  <a:lnTo>
                    <a:pt x="171" y="240"/>
                  </a:lnTo>
                  <a:lnTo>
                    <a:pt x="171" y="239"/>
                  </a:lnTo>
                  <a:lnTo>
                    <a:pt x="174" y="237"/>
                  </a:lnTo>
                  <a:lnTo>
                    <a:pt x="175" y="235"/>
                  </a:lnTo>
                  <a:lnTo>
                    <a:pt x="175" y="232"/>
                  </a:lnTo>
                  <a:lnTo>
                    <a:pt x="175" y="229"/>
                  </a:lnTo>
                  <a:lnTo>
                    <a:pt x="175" y="228"/>
                  </a:lnTo>
                  <a:lnTo>
                    <a:pt x="173" y="226"/>
                  </a:lnTo>
                  <a:lnTo>
                    <a:pt x="170" y="225"/>
                  </a:lnTo>
                  <a:lnTo>
                    <a:pt x="168" y="223"/>
                  </a:lnTo>
                  <a:lnTo>
                    <a:pt x="167" y="221"/>
                  </a:lnTo>
                  <a:lnTo>
                    <a:pt x="167" y="219"/>
                  </a:lnTo>
                  <a:lnTo>
                    <a:pt x="168" y="218"/>
                  </a:lnTo>
                  <a:lnTo>
                    <a:pt x="166" y="217"/>
                  </a:lnTo>
                  <a:lnTo>
                    <a:pt x="160" y="215"/>
                  </a:lnTo>
                  <a:lnTo>
                    <a:pt x="156" y="213"/>
                  </a:lnTo>
                  <a:lnTo>
                    <a:pt x="156" y="210"/>
                  </a:lnTo>
                  <a:lnTo>
                    <a:pt x="153" y="207"/>
                  </a:lnTo>
                  <a:lnTo>
                    <a:pt x="149" y="202"/>
                  </a:lnTo>
                  <a:lnTo>
                    <a:pt x="147" y="196"/>
                  </a:lnTo>
                  <a:lnTo>
                    <a:pt x="147" y="189"/>
                  </a:lnTo>
                  <a:lnTo>
                    <a:pt x="147" y="182"/>
                  </a:lnTo>
                  <a:lnTo>
                    <a:pt x="149" y="175"/>
                  </a:lnTo>
                  <a:lnTo>
                    <a:pt x="147" y="169"/>
                  </a:lnTo>
                  <a:lnTo>
                    <a:pt x="144" y="167"/>
                  </a:lnTo>
                  <a:lnTo>
                    <a:pt x="140" y="165"/>
                  </a:lnTo>
                  <a:lnTo>
                    <a:pt x="137" y="161"/>
                  </a:lnTo>
                  <a:lnTo>
                    <a:pt x="133" y="158"/>
                  </a:lnTo>
                  <a:lnTo>
                    <a:pt x="129" y="152"/>
                  </a:lnTo>
                  <a:lnTo>
                    <a:pt x="125" y="144"/>
                  </a:lnTo>
                  <a:lnTo>
                    <a:pt x="122" y="141"/>
                  </a:lnTo>
                  <a:lnTo>
                    <a:pt x="120" y="142"/>
                  </a:lnTo>
                  <a:lnTo>
                    <a:pt x="117" y="141"/>
                  </a:lnTo>
                  <a:lnTo>
                    <a:pt x="111" y="139"/>
                  </a:lnTo>
                  <a:lnTo>
                    <a:pt x="107" y="138"/>
                  </a:lnTo>
                  <a:lnTo>
                    <a:pt x="103" y="138"/>
                  </a:lnTo>
                  <a:lnTo>
                    <a:pt x="101" y="138"/>
                  </a:lnTo>
                  <a:lnTo>
                    <a:pt x="100" y="139"/>
                  </a:lnTo>
                  <a:lnTo>
                    <a:pt x="100" y="141"/>
                  </a:lnTo>
                  <a:lnTo>
                    <a:pt x="100" y="141"/>
                  </a:lnTo>
                  <a:lnTo>
                    <a:pt x="100" y="143"/>
                  </a:lnTo>
                  <a:lnTo>
                    <a:pt x="98" y="143"/>
                  </a:lnTo>
                  <a:lnTo>
                    <a:pt x="96" y="144"/>
                  </a:lnTo>
                  <a:lnTo>
                    <a:pt x="94" y="147"/>
                  </a:lnTo>
                  <a:lnTo>
                    <a:pt x="94" y="147"/>
                  </a:lnTo>
                  <a:lnTo>
                    <a:pt x="94" y="147"/>
                  </a:lnTo>
                  <a:lnTo>
                    <a:pt x="94" y="147"/>
                  </a:lnTo>
                  <a:lnTo>
                    <a:pt x="93" y="151"/>
                  </a:lnTo>
                  <a:lnTo>
                    <a:pt x="91" y="152"/>
                  </a:lnTo>
                  <a:lnTo>
                    <a:pt x="88" y="152"/>
                  </a:lnTo>
                  <a:lnTo>
                    <a:pt x="86" y="154"/>
                  </a:lnTo>
                  <a:lnTo>
                    <a:pt x="82" y="155"/>
                  </a:lnTo>
                  <a:lnTo>
                    <a:pt x="81" y="156"/>
                  </a:lnTo>
                  <a:lnTo>
                    <a:pt x="81" y="158"/>
                  </a:lnTo>
                  <a:lnTo>
                    <a:pt x="81" y="158"/>
                  </a:lnTo>
                  <a:lnTo>
                    <a:pt x="79" y="157"/>
                  </a:lnTo>
                  <a:lnTo>
                    <a:pt x="79" y="156"/>
                  </a:lnTo>
                  <a:lnTo>
                    <a:pt x="79" y="154"/>
                  </a:lnTo>
                  <a:lnTo>
                    <a:pt x="77" y="153"/>
                  </a:lnTo>
                  <a:lnTo>
                    <a:pt x="74" y="152"/>
                  </a:lnTo>
                  <a:lnTo>
                    <a:pt x="71" y="150"/>
                  </a:lnTo>
                  <a:lnTo>
                    <a:pt x="67" y="147"/>
                  </a:lnTo>
                  <a:lnTo>
                    <a:pt x="64" y="145"/>
                  </a:lnTo>
                  <a:lnTo>
                    <a:pt x="63" y="145"/>
                  </a:lnTo>
                  <a:lnTo>
                    <a:pt x="60" y="146"/>
                  </a:lnTo>
                  <a:lnTo>
                    <a:pt x="58" y="149"/>
                  </a:lnTo>
                  <a:lnTo>
                    <a:pt x="55" y="150"/>
                  </a:lnTo>
                  <a:lnTo>
                    <a:pt x="54" y="150"/>
                  </a:lnTo>
                  <a:lnTo>
                    <a:pt x="53" y="150"/>
                  </a:lnTo>
                  <a:lnTo>
                    <a:pt x="51" y="154"/>
                  </a:lnTo>
                  <a:lnTo>
                    <a:pt x="49" y="155"/>
                  </a:lnTo>
                  <a:lnTo>
                    <a:pt x="46" y="158"/>
                  </a:lnTo>
                  <a:lnTo>
                    <a:pt x="45" y="158"/>
                  </a:lnTo>
                  <a:lnTo>
                    <a:pt x="41" y="161"/>
                  </a:lnTo>
                  <a:lnTo>
                    <a:pt x="37" y="164"/>
                  </a:lnTo>
                  <a:lnTo>
                    <a:pt x="33" y="168"/>
                  </a:lnTo>
                  <a:lnTo>
                    <a:pt x="31" y="169"/>
                  </a:lnTo>
                  <a:lnTo>
                    <a:pt x="29" y="168"/>
                  </a:lnTo>
                  <a:lnTo>
                    <a:pt x="26" y="167"/>
                  </a:lnTo>
                  <a:lnTo>
                    <a:pt x="25" y="166"/>
                  </a:lnTo>
                  <a:lnTo>
                    <a:pt x="27" y="158"/>
                  </a:lnTo>
                  <a:lnTo>
                    <a:pt x="31" y="150"/>
                  </a:lnTo>
                  <a:lnTo>
                    <a:pt x="32" y="147"/>
                  </a:lnTo>
                  <a:lnTo>
                    <a:pt x="32" y="144"/>
                  </a:lnTo>
                  <a:lnTo>
                    <a:pt x="32" y="142"/>
                  </a:lnTo>
                  <a:lnTo>
                    <a:pt x="30" y="140"/>
                  </a:lnTo>
                  <a:lnTo>
                    <a:pt x="29" y="138"/>
                  </a:lnTo>
                  <a:lnTo>
                    <a:pt x="29" y="137"/>
                  </a:lnTo>
                  <a:lnTo>
                    <a:pt x="30" y="136"/>
                  </a:lnTo>
                  <a:lnTo>
                    <a:pt x="31" y="134"/>
                  </a:lnTo>
                  <a:lnTo>
                    <a:pt x="33" y="131"/>
                  </a:lnTo>
                  <a:lnTo>
                    <a:pt x="35" y="125"/>
                  </a:lnTo>
                  <a:lnTo>
                    <a:pt x="37" y="119"/>
                  </a:lnTo>
                  <a:lnTo>
                    <a:pt x="37" y="115"/>
                  </a:lnTo>
                  <a:lnTo>
                    <a:pt x="35" y="111"/>
                  </a:lnTo>
                  <a:lnTo>
                    <a:pt x="34" y="108"/>
                  </a:lnTo>
                  <a:lnTo>
                    <a:pt x="35" y="102"/>
                  </a:lnTo>
                  <a:lnTo>
                    <a:pt x="35" y="100"/>
                  </a:lnTo>
                  <a:lnTo>
                    <a:pt x="33" y="99"/>
                  </a:lnTo>
                  <a:lnTo>
                    <a:pt x="27" y="98"/>
                  </a:lnTo>
                  <a:lnTo>
                    <a:pt x="25" y="98"/>
                  </a:lnTo>
                  <a:lnTo>
                    <a:pt x="23" y="98"/>
                  </a:lnTo>
                  <a:lnTo>
                    <a:pt x="21" y="100"/>
                  </a:lnTo>
                  <a:lnTo>
                    <a:pt x="19" y="101"/>
                  </a:lnTo>
                  <a:lnTo>
                    <a:pt x="16" y="102"/>
                  </a:lnTo>
                  <a:lnTo>
                    <a:pt x="12" y="100"/>
                  </a:lnTo>
                  <a:lnTo>
                    <a:pt x="10" y="97"/>
                  </a:lnTo>
                  <a:lnTo>
                    <a:pt x="9" y="93"/>
                  </a:lnTo>
                  <a:lnTo>
                    <a:pt x="12" y="89"/>
                  </a:lnTo>
                  <a:lnTo>
                    <a:pt x="12" y="85"/>
                  </a:lnTo>
                  <a:lnTo>
                    <a:pt x="13" y="82"/>
                  </a:lnTo>
                  <a:lnTo>
                    <a:pt x="13" y="80"/>
                  </a:lnTo>
                  <a:lnTo>
                    <a:pt x="12" y="79"/>
                  </a:lnTo>
                  <a:lnTo>
                    <a:pt x="12" y="78"/>
                  </a:lnTo>
                  <a:lnTo>
                    <a:pt x="11" y="76"/>
                  </a:lnTo>
                  <a:lnTo>
                    <a:pt x="9" y="73"/>
                  </a:lnTo>
                  <a:lnTo>
                    <a:pt x="7" y="72"/>
                  </a:lnTo>
                  <a:lnTo>
                    <a:pt x="5" y="72"/>
                  </a:lnTo>
                  <a:lnTo>
                    <a:pt x="4" y="73"/>
                  </a:lnTo>
                  <a:lnTo>
                    <a:pt x="2" y="76"/>
                  </a:lnTo>
                  <a:lnTo>
                    <a:pt x="2" y="76"/>
                  </a:lnTo>
                  <a:lnTo>
                    <a:pt x="0" y="76"/>
                  </a:lnTo>
                  <a:lnTo>
                    <a:pt x="1" y="74"/>
                  </a:lnTo>
                  <a:lnTo>
                    <a:pt x="1" y="72"/>
                  </a:lnTo>
                  <a:lnTo>
                    <a:pt x="3" y="65"/>
                  </a:lnTo>
                  <a:lnTo>
                    <a:pt x="4" y="60"/>
                  </a:lnTo>
                  <a:lnTo>
                    <a:pt x="7" y="58"/>
                  </a:lnTo>
                  <a:lnTo>
                    <a:pt x="10" y="57"/>
                  </a:lnTo>
                  <a:lnTo>
                    <a:pt x="12" y="57"/>
                  </a:lnTo>
                  <a:lnTo>
                    <a:pt x="14" y="57"/>
                  </a:lnTo>
                  <a:lnTo>
                    <a:pt x="16" y="56"/>
                  </a:lnTo>
                  <a:lnTo>
                    <a:pt x="16" y="55"/>
                  </a:lnTo>
                  <a:lnTo>
                    <a:pt x="13" y="55"/>
                  </a:lnTo>
                  <a:lnTo>
                    <a:pt x="13" y="54"/>
                  </a:lnTo>
                  <a:lnTo>
                    <a:pt x="13" y="51"/>
                  </a:lnTo>
                  <a:lnTo>
                    <a:pt x="14" y="50"/>
                  </a:lnTo>
                  <a:lnTo>
                    <a:pt x="15" y="49"/>
                  </a:lnTo>
                  <a:lnTo>
                    <a:pt x="17" y="46"/>
                  </a:lnTo>
                  <a:lnTo>
                    <a:pt x="18" y="42"/>
                  </a:lnTo>
                  <a:lnTo>
                    <a:pt x="20" y="40"/>
                  </a:lnTo>
                  <a:lnTo>
                    <a:pt x="22" y="40"/>
                  </a:lnTo>
                  <a:lnTo>
                    <a:pt x="25" y="39"/>
                  </a:lnTo>
                  <a:lnTo>
                    <a:pt x="30" y="35"/>
                  </a:lnTo>
                  <a:lnTo>
                    <a:pt x="32" y="32"/>
                  </a:lnTo>
                  <a:lnTo>
                    <a:pt x="34" y="33"/>
                  </a:lnTo>
                  <a:lnTo>
                    <a:pt x="34" y="37"/>
                  </a:lnTo>
                  <a:lnTo>
                    <a:pt x="34" y="38"/>
                  </a:lnTo>
                  <a:lnTo>
                    <a:pt x="35" y="39"/>
                  </a:lnTo>
                  <a:lnTo>
                    <a:pt x="35" y="41"/>
                  </a:lnTo>
                  <a:lnTo>
                    <a:pt x="35" y="43"/>
                  </a:lnTo>
                  <a:lnTo>
                    <a:pt x="35" y="44"/>
                  </a:lnTo>
                  <a:lnTo>
                    <a:pt x="37" y="45"/>
                  </a:lnTo>
                  <a:lnTo>
                    <a:pt x="42" y="43"/>
                  </a:lnTo>
                  <a:lnTo>
                    <a:pt x="45" y="43"/>
                  </a:lnTo>
                  <a:lnTo>
                    <a:pt x="46" y="44"/>
                  </a:lnTo>
                  <a:lnTo>
                    <a:pt x="48" y="45"/>
                  </a:lnTo>
                  <a:lnTo>
                    <a:pt x="49" y="45"/>
                  </a:lnTo>
                  <a:lnTo>
                    <a:pt x="50" y="46"/>
                  </a:lnTo>
                  <a:lnTo>
                    <a:pt x="51" y="46"/>
                  </a:lnTo>
                  <a:lnTo>
                    <a:pt x="53" y="44"/>
                  </a:lnTo>
                  <a:lnTo>
                    <a:pt x="53" y="44"/>
                  </a:lnTo>
                  <a:lnTo>
                    <a:pt x="53" y="43"/>
                  </a:lnTo>
                  <a:lnTo>
                    <a:pt x="52" y="41"/>
                  </a:lnTo>
                  <a:lnTo>
                    <a:pt x="51" y="40"/>
                  </a:lnTo>
                  <a:lnTo>
                    <a:pt x="51" y="37"/>
                  </a:lnTo>
                  <a:lnTo>
                    <a:pt x="51" y="33"/>
                  </a:lnTo>
                  <a:lnTo>
                    <a:pt x="51" y="30"/>
                  </a:lnTo>
                  <a:lnTo>
                    <a:pt x="51" y="24"/>
                  </a:lnTo>
                  <a:lnTo>
                    <a:pt x="51" y="23"/>
                  </a:lnTo>
                  <a:lnTo>
                    <a:pt x="50" y="21"/>
                  </a:lnTo>
                  <a:lnTo>
                    <a:pt x="47" y="17"/>
                  </a:lnTo>
                  <a:lnTo>
                    <a:pt x="46" y="15"/>
                  </a:lnTo>
                  <a:lnTo>
                    <a:pt x="46" y="13"/>
                  </a:lnTo>
                  <a:lnTo>
                    <a:pt x="46" y="12"/>
                  </a:lnTo>
                  <a:lnTo>
                    <a:pt x="45" y="10"/>
                  </a:lnTo>
                  <a:lnTo>
                    <a:pt x="45" y="9"/>
                  </a:lnTo>
                  <a:lnTo>
                    <a:pt x="46" y="7"/>
                  </a:lnTo>
                  <a:lnTo>
                    <a:pt x="48" y="5"/>
                  </a:lnTo>
                  <a:lnTo>
                    <a:pt x="48" y="3"/>
                  </a:lnTo>
                  <a:lnTo>
                    <a:pt x="49" y="1"/>
                  </a:lnTo>
                  <a:lnTo>
                    <a:pt x="50" y="1"/>
                  </a:lnTo>
                  <a:lnTo>
                    <a:pt x="51" y="0"/>
                  </a:lnTo>
                  <a:lnTo>
                    <a:pt x="52" y="0"/>
                  </a:lnTo>
                  <a:lnTo>
                    <a:pt x="54" y="4"/>
                  </a:lnTo>
                  <a:lnTo>
                    <a:pt x="58" y="2"/>
                  </a:lnTo>
                  <a:lnTo>
                    <a:pt x="60" y="2"/>
                  </a:lnTo>
                  <a:lnTo>
                    <a:pt x="62" y="3"/>
                  </a:lnTo>
                  <a:lnTo>
                    <a:pt x="6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7" name="Freeform 531">
              <a:extLst>
                <a:ext uri="{FF2B5EF4-FFF2-40B4-BE49-F238E27FC236}">
                  <a16:creationId xmlns="" xmlns:a16="http://schemas.microsoft.com/office/drawing/2014/main" id="{3A38ED1A-DF29-294F-3C80-18A8C7A38371}"/>
                </a:ext>
              </a:extLst>
            </p:cNvPr>
            <p:cNvSpPr>
              <a:spLocks noChangeArrowheads="1"/>
            </p:cNvSpPr>
            <p:nvPr/>
          </p:nvSpPr>
          <p:spPr bwMode="auto">
            <a:xfrm>
              <a:off x="9606084" y="8440615"/>
              <a:ext cx="60449" cy="76933"/>
            </a:xfrm>
            <a:custGeom>
              <a:avLst/>
              <a:gdLst>
                <a:gd name="T0" fmla="*/ 23 w 47"/>
                <a:gd name="T1" fmla="*/ 48 h 62"/>
                <a:gd name="T2" fmla="*/ 23 w 47"/>
                <a:gd name="T3" fmla="*/ 48 h 62"/>
                <a:gd name="T4" fmla="*/ 21 w 47"/>
                <a:gd name="T5" fmla="*/ 50 h 62"/>
                <a:gd name="T6" fmla="*/ 19 w 47"/>
                <a:gd name="T7" fmla="*/ 51 h 62"/>
                <a:gd name="T8" fmla="*/ 16 w 47"/>
                <a:gd name="T9" fmla="*/ 54 h 62"/>
                <a:gd name="T10" fmla="*/ 15 w 47"/>
                <a:gd name="T11" fmla="*/ 55 h 62"/>
                <a:gd name="T12" fmla="*/ 15 w 47"/>
                <a:gd name="T13" fmla="*/ 54 h 62"/>
                <a:gd name="T14" fmla="*/ 13 w 47"/>
                <a:gd name="T15" fmla="*/ 55 h 62"/>
                <a:gd name="T16" fmla="*/ 12 w 47"/>
                <a:gd name="T17" fmla="*/ 59 h 62"/>
                <a:gd name="T18" fmla="*/ 9 w 47"/>
                <a:gd name="T19" fmla="*/ 61 h 62"/>
                <a:gd name="T20" fmla="*/ 6 w 47"/>
                <a:gd name="T21" fmla="*/ 61 h 62"/>
                <a:gd name="T22" fmla="*/ 3 w 47"/>
                <a:gd name="T23" fmla="*/ 61 h 62"/>
                <a:gd name="T24" fmla="*/ 0 w 47"/>
                <a:gd name="T25" fmla="*/ 61 h 62"/>
                <a:gd name="T26" fmla="*/ 1 w 47"/>
                <a:gd name="T27" fmla="*/ 58 h 62"/>
                <a:gd name="T28" fmla="*/ 3 w 47"/>
                <a:gd name="T29" fmla="*/ 55 h 62"/>
                <a:gd name="T30" fmla="*/ 4 w 47"/>
                <a:gd name="T31" fmla="*/ 50 h 62"/>
                <a:gd name="T32" fmla="*/ 6 w 47"/>
                <a:gd name="T33" fmla="*/ 45 h 62"/>
                <a:gd name="T34" fmla="*/ 12 w 47"/>
                <a:gd name="T35" fmla="*/ 31 h 62"/>
                <a:gd name="T36" fmla="*/ 16 w 47"/>
                <a:gd name="T37" fmla="*/ 25 h 62"/>
                <a:gd name="T38" fmla="*/ 17 w 47"/>
                <a:gd name="T39" fmla="*/ 16 h 62"/>
                <a:gd name="T40" fmla="*/ 22 w 47"/>
                <a:gd name="T41" fmla="*/ 9 h 62"/>
                <a:gd name="T42" fmla="*/ 25 w 47"/>
                <a:gd name="T43" fmla="*/ 7 h 62"/>
                <a:gd name="T44" fmla="*/ 27 w 47"/>
                <a:gd name="T45" fmla="*/ 5 h 62"/>
                <a:gd name="T46" fmla="*/ 27 w 47"/>
                <a:gd name="T47" fmla="*/ 2 h 62"/>
                <a:gd name="T48" fmla="*/ 33 w 47"/>
                <a:gd name="T49" fmla="*/ 2 h 62"/>
                <a:gd name="T50" fmla="*/ 36 w 47"/>
                <a:gd name="T51" fmla="*/ 2 h 62"/>
                <a:gd name="T52" fmla="*/ 37 w 47"/>
                <a:gd name="T53" fmla="*/ 0 h 62"/>
                <a:gd name="T54" fmla="*/ 40 w 47"/>
                <a:gd name="T55" fmla="*/ 1 h 62"/>
                <a:gd name="T56" fmla="*/ 42 w 47"/>
                <a:gd name="T57" fmla="*/ 3 h 62"/>
                <a:gd name="T58" fmla="*/ 40 w 47"/>
                <a:gd name="T59" fmla="*/ 4 h 62"/>
                <a:gd name="T60" fmla="*/ 38 w 47"/>
                <a:gd name="T61" fmla="*/ 7 h 62"/>
                <a:gd name="T62" fmla="*/ 38 w 47"/>
                <a:gd name="T63" fmla="*/ 7 h 62"/>
                <a:gd name="T64" fmla="*/ 40 w 47"/>
                <a:gd name="T65" fmla="*/ 7 h 62"/>
                <a:gd name="T66" fmla="*/ 43 w 47"/>
                <a:gd name="T67" fmla="*/ 8 h 62"/>
                <a:gd name="T68" fmla="*/ 44 w 47"/>
                <a:gd name="T69" fmla="*/ 10 h 62"/>
                <a:gd name="T70" fmla="*/ 46 w 47"/>
                <a:gd name="T71" fmla="*/ 18 h 62"/>
                <a:gd name="T72" fmla="*/ 45 w 47"/>
                <a:gd name="T73" fmla="*/ 21 h 62"/>
                <a:gd name="T74" fmla="*/ 43 w 47"/>
                <a:gd name="T75" fmla="*/ 24 h 62"/>
                <a:gd name="T76" fmla="*/ 41 w 47"/>
                <a:gd name="T77" fmla="*/ 25 h 62"/>
                <a:gd name="T78" fmla="*/ 39 w 47"/>
                <a:gd name="T79" fmla="*/ 26 h 62"/>
                <a:gd name="T80" fmla="*/ 38 w 47"/>
                <a:gd name="T81" fmla="*/ 28 h 62"/>
                <a:gd name="T82" fmla="*/ 37 w 47"/>
                <a:gd name="T83" fmla="*/ 29 h 62"/>
                <a:gd name="T84" fmla="*/ 37 w 47"/>
                <a:gd name="T85" fmla="*/ 30 h 62"/>
                <a:gd name="T86" fmla="*/ 39 w 47"/>
                <a:gd name="T87" fmla="*/ 32 h 62"/>
                <a:gd name="T88" fmla="*/ 39 w 47"/>
                <a:gd name="T89" fmla="*/ 32 h 62"/>
                <a:gd name="T90" fmla="*/ 39 w 47"/>
                <a:gd name="T91" fmla="*/ 33 h 62"/>
                <a:gd name="T92" fmla="*/ 37 w 47"/>
                <a:gd name="T93" fmla="*/ 32 h 62"/>
                <a:gd name="T94" fmla="*/ 34 w 47"/>
                <a:gd name="T95" fmla="*/ 32 h 62"/>
                <a:gd name="T96" fmla="*/ 33 w 47"/>
                <a:gd name="T97" fmla="*/ 32 h 62"/>
                <a:gd name="T98" fmla="*/ 31 w 47"/>
                <a:gd name="T99" fmla="*/ 32 h 62"/>
                <a:gd name="T100" fmla="*/ 28 w 47"/>
                <a:gd name="T101" fmla="*/ 34 h 62"/>
                <a:gd name="T102" fmla="*/ 27 w 47"/>
                <a:gd name="T103" fmla="*/ 35 h 62"/>
                <a:gd name="T104" fmla="*/ 27 w 47"/>
                <a:gd name="T105" fmla="*/ 36 h 62"/>
                <a:gd name="T106" fmla="*/ 26 w 47"/>
                <a:gd name="T107" fmla="*/ 39 h 62"/>
                <a:gd name="T108" fmla="*/ 27 w 47"/>
                <a:gd name="T109" fmla="*/ 40 h 62"/>
                <a:gd name="T110" fmla="*/ 28 w 47"/>
                <a:gd name="T111" fmla="*/ 42 h 62"/>
                <a:gd name="T112" fmla="*/ 29 w 47"/>
                <a:gd name="T113" fmla="*/ 42 h 62"/>
                <a:gd name="T114" fmla="*/ 28 w 47"/>
                <a:gd name="T115" fmla="*/ 43 h 62"/>
                <a:gd name="T116" fmla="*/ 27 w 47"/>
                <a:gd name="T117" fmla="*/ 44 h 62"/>
                <a:gd name="T118" fmla="*/ 25 w 47"/>
                <a:gd name="T119" fmla="*/ 45 h 62"/>
                <a:gd name="T120" fmla="*/ 25 w 47"/>
                <a:gd name="T121" fmla="*/ 46 h 62"/>
                <a:gd name="T122" fmla="*/ 23 w 47"/>
                <a:gd name="T123"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62">
                  <a:moveTo>
                    <a:pt x="23" y="48"/>
                  </a:moveTo>
                  <a:lnTo>
                    <a:pt x="23" y="48"/>
                  </a:lnTo>
                  <a:lnTo>
                    <a:pt x="21" y="50"/>
                  </a:lnTo>
                  <a:lnTo>
                    <a:pt x="19" y="51"/>
                  </a:lnTo>
                  <a:lnTo>
                    <a:pt x="16" y="54"/>
                  </a:lnTo>
                  <a:lnTo>
                    <a:pt x="15" y="55"/>
                  </a:lnTo>
                  <a:lnTo>
                    <a:pt x="15" y="54"/>
                  </a:lnTo>
                  <a:lnTo>
                    <a:pt x="13" y="55"/>
                  </a:lnTo>
                  <a:lnTo>
                    <a:pt x="12" y="59"/>
                  </a:lnTo>
                  <a:lnTo>
                    <a:pt x="9" y="61"/>
                  </a:lnTo>
                  <a:lnTo>
                    <a:pt x="6" y="61"/>
                  </a:lnTo>
                  <a:lnTo>
                    <a:pt x="3" y="61"/>
                  </a:lnTo>
                  <a:lnTo>
                    <a:pt x="0" y="61"/>
                  </a:lnTo>
                  <a:lnTo>
                    <a:pt x="1" y="58"/>
                  </a:lnTo>
                  <a:lnTo>
                    <a:pt x="3" y="55"/>
                  </a:lnTo>
                  <a:lnTo>
                    <a:pt x="4" y="50"/>
                  </a:lnTo>
                  <a:lnTo>
                    <a:pt x="6" y="45"/>
                  </a:lnTo>
                  <a:lnTo>
                    <a:pt x="12" y="31"/>
                  </a:lnTo>
                  <a:lnTo>
                    <a:pt x="16" y="25"/>
                  </a:lnTo>
                  <a:lnTo>
                    <a:pt x="17" y="16"/>
                  </a:lnTo>
                  <a:lnTo>
                    <a:pt x="22" y="9"/>
                  </a:lnTo>
                  <a:lnTo>
                    <a:pt x="25" y="7"/>
                  </a:lnTo>
                  <a:lnTo>
                    <a:pt x="27" y="5"/>
                  </a:lnTo>
                  <a:lnTo>
                    <a:pt x="27" y="2"/>
                  </a:lnTo>
                  <a:lnTo>
                    <a:pt x="33" y="2"/>
                  </a:lnTo>
                  <a:lnTo>
                    <a:pt x="36" y="2"/>
                  </a:lnTo>
                  <a:lnTo>
                    <a:pt x="37" y="0"/>
                  </a:lnTo>
                  <a:lnTo>
                    <a:pt x="40" y="1"/>
                  </a:lnTo>
                  <a:lnTo>
                    <a:pt x="42" y="3"/>
                  </a:lnTo>
                  <a:lnTo>
                    <a:pt x="40" y="4"/>
                  </a:lnTo>
                  <a:lnTo>
                    <a:pt x="38" y="7"/>
                  </a:lnTo>
                  <a:lnTo>
                    <a:pt x="38" y="7"/>
                  </a:lnTo>
                  <a:lnTo>
                    <a:pt x="40" y="7"/>
                  </a:lnTo>
                  <a:lnTo>
                    <a:pt x="43" y="8"/>
                  </a:lnTo>
                  <a:lnTo>
                    <a:pt x="44" y="10"/>
                  </a:lnTo>
                  <a:lnTo>
                    <a:pt x="46" y="18"/>
                  </a:lnTo>
                  <a:lnTo>
                    <a:pt x="45" y="21"/>
                  </a:lnTo>
                  <a:lnTo>
                    <a:pt x="43" y="24"/>
                  </a:lnTo>
                  <a:lnTo>
                    <a:pt x="41" y="25"/>
                  </a:lnTo>
                  <a:lnTo>
                    <a:pt x="39" y="26"/>
                  </a:lnTo>
                  <a:lnTo>
                    <a:pt x="38" y="28"/>
                  </a:lnTo>
                  <a:lnTo>
                    <a:pt x="37" y="29"/>
                  </a:lnTo>
                  <a:lnTo>
                    <a:pt x="37" y="30"/>
                  </a:lnTo>
                  <a:lnTo>
                    <a:pt x="39" y="32"/>
                  </a:lnTo>
                  <a:lnTo>
                    <a:pt x="39" y="32"/>
                  </a:lnTo>
                  <a:lnTo>
                    <a:pt x="39" y="33"/>
                  </a:lnTo>
                  <a:lnTo>
                    <a:pt x="37" y="32"/>
                  </a:lnTo>
                  <a:lnTo>
                    <a:pt x="34" y="32"/>
                  </a:lnTo>
                  <a:lnTo>
                    <a:pt x="33" y="32"/>
                  </a:lnTo>
                  <a:lnTo>
                    <a:pt x="31" y="32"/>
                  </a:lnTo>
                  <a:lnTo>
                    <a:pt x="28" y="34"/>
                  </a:lnTo>
                  <a:lnTo>
                    <a:pt x="27" y="35"/>
                  </a:lnTo>
                  <a:lnTo>
                    <a:pt x="27" y="36"/>
                  </a:lnTo>
                  <a:lnTo>
                    <a:pt x="26" y="39"/>
                  </a:lnTo>
                  <a:lnTo>
                    <a:pt x="27" y="40"/>
                  </a:lnTo>
                  <a:lnTo>
                    <a:pt x="28" y="42"/>
                  </a:lnTo>
                  <a:lnTo>
                    <a:pt x="29" y="42"/>
                  </a:lnTo>
                  <a:lnTo>
                    <a:pt x="28" y="43"/>
                  </a:lnTo>
                  <a:lnTo>
                    <a:pt x="27" y="44"/>
                  </a:lnTo>
                  <a:lnTo>
                    <a:pt x="25" y="45"/>
                  </a:lnTo>
                  <a:lnTo>
                    <a:pt x="25" y="46"/>
                  </a:lnTo>
                  <a:lnTo>
                    <a:pt x="23" y="4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8" name="Freeform 533">
              <a:extLst>
                <a:ext uri="{FF2B5EF4-FFF2-40B4-BE49-F238E27FC236}">
                  <a16:creationId xmlns="" xmlns:a16="http://schemas.microsoft.com/office/drawing/2014/main" id="{562D346F-DA93-CC5C-A06B-DA063D06EB8F}"/>
                </a:ext>
              </a:extLst>
            </p:cNvPr>
            <p:cNvSpPr>
              <a:spLocks noChangeArrowheads="1"/>
            </p:cNvSpPr>
            <p:nvPr/>
          </p:nvSpPr>
          <p:spPr bwMode="auto">
            <a:xfrm>
              <a:off x="11375536" y="9512176"/>
              <a:ext cx="87923" cy="153865"/>
            </a:xfrm>
            <a:custGeom>
              <a:avLst/>
              <a:gdLst>
                <a:gd name="T0" fmla="*/ 6 w 70"/>
                <a:gd name="T1" fmla="*/ 27 h 124"/>
                <a:gd name="T2" fmla="*/ 2 w 70"/>
                <a:gd name="T3" fmla="*/ 24 h 124"/>
                <a:gd name="T4" fmla="*/ 5 w 70"/>
                <a:gd name="T5" fmla="*/ 24 h 124"/>
                <a:gd name="T6" fmla="*/ 6 w 70"/>
                <a:gd name="T7" fmla="*/ 6 h 124"/>
                <a:gd name="T8" fmla="*/ 4 w 70"/>
                <a:gd name="T9" fmla="*/ 3 h 124"/>
                <a:gd name="T10" fmla="*/ 5 w 70"/>
                <a:gd name="T11" fmla="*/ 2 h 124"/>
                <a:gd name="T12" fmla="*/ 6 w 70"/>
                <a:gd name="T13" fmla="*/ 4 h 124"/>
                <a:gd name="T14" fmla="*/ 8 w 70"/>
                <a:gd name="T15" fmla="*/ 0 h 124"/>
                <a:gd name="T16" fmla="*/ 14 w 70"/>
                <a:gd name="T17" fmla="*/ 0 h 124"/>
                <a:gd name="T18" fmla="*/ 21 w 70"/>
                <a:gd name="T19" fmla="*/ 5 h 124"/>
                <a:gd name="T20" fmla="*/ 38 w 70"/>
                <a:gd name="T21" fmla="*/ 23 h 124"/>
                <a:gd name="T22" fmla="*/ 39 w 70"/>
                <a:gd name="T23" fmla="*/ 27 h 124"/>
                <a:gd name="T24" fmla="*/ 41 w 70"/>
                <a:gd name="T25" fmla="*/ 28 h 124"/>
                <a:gd name="T26" fmla="*/ 48 w 70"/>
                <a:gd name="T27" fmla="*/ 39 h 124"/>
                <a:gd name="T28" fmla="*/ 48 w 70"/>
                <a:gd name="T29" fmla="*/ 41 h 124"/>
                <a:gd name="T30" fmla="*/ 52 w 70"/>
                <a:gd name="T31" fmla="*/ 43 h 124"/>
                <a:gd name="T32" fmla="*/ 54 w 70"/>
                <a:gd name="T33" fmla="*/ 51 h 124"/>
                <a:gd name="T34" fmla="*/ 55 w 70"/>
                <a:gd name="T35" fmla="*/ 54 h 124"/>
                <a:gd name="T36" fmla="*/ 62 w 70"/>
                <a:gd name="T37" fmla="*/ 66 h 124"/>
                <a:gd name="T38" fmla="*/ 63 w 70"/>
                <a:gd name="T39" fmla="*/ 68 h 124"/>
                <a:gd name="T40" fmla="*/ 66 w 70"/>
                <a:gd name="T41" fmla="*/ 75 h 124"/>
                <a:gd name="T42" fmla="*/ 69 w 70"/>
                <a:gd name="T43" fmla="*/ 81 h 124"/>
                <a:gd name="T44" fmla="*/ 68 w 70"/>
                <a:gd name="T45" fmla="*/ 93 h 124"/>
                <a:gd name="T46" fmla="*/ 65 w 70"/>
                <a:gd name="T47" fmla="*/ 102 h 124"/>
                <a:gd name="T48" fmla="*/ 61 w 70"/>
                <a:gd name="T49" fmla="*/ 108 h 124"/>
                <a:gd name="T50" fmla="*/ 50 w 70"/>
                <a:gd name="T51" fmla="*/ 115 h 124"/>
                <a:gd name="T52" fmla="*/ 32 w 70"/>
                <a:gd name="T53" fmla="*/ 122 h 124"/>
                <a:gd name="T54" fmla="*/ 18 w 70"/>
                <a:gd name="T55" fmla="*/ 122 h 124"/>
                <a:gd name="T56" fmla="*/ 9 w 70"/>
                <a:gd name="T57" fmla="*/ 110 h 124"/>
                <a:gd name="T58" fmla="*/ 5 w 70"/>
                <a:gd name="T59" fmla="*/ 95 h 124"/>
                <a:gd name="T60" fmla="*/ 2 w 70"/>
                <a:gd name="T61" fmla="*/ 65 h 124"/>
                <a:gd name="T62" fmla="*/ 0 w 70"/>
                <a:gd name="T63" fmla="*/ 52 h 124"/>
                <a:gd name="T64" fmla="*/ 1 w 70"/>
                <a:gd name="T65" fmla="*/ 56 h 124"/>
                <a:gd name="T66" fmla="*/ 3 w 70"/>
                <a:gd name="T67" fmla="*/ 56 h 124"/>
                <a:gd name="T68" fmla="*/ 4 w 70"/>
                <a:gd name="T69" fmla="*/ 45 h 124"/>
                <a:gd name="T70" fmla="*/ 7 w 70"/>
                <a:gd name="T71" fmla="*/ 34 h 124"/>
                <a:gd name="T72" fmla="*/ 7 w 70"/>
                <a:gd name="T73" fmla="*/ 29 h 124"/>
                <a:gd name="T74" fmla="*/ 12 w 70"/>
                <a:gd name="T75" fmla="*/ 19 h 124"/>
                <a:gd name="T76" fmla="*/ 13 w 70"/>
                <a:gd name="T77" fmla="*/ 12 h 124"/>
                <a:gd name="T78" fmla="*/ 15 w 70"/>
                <a:gd name="T79" fmla="*/ 8 h 124"/>
                <a:gd name="T80" fmla="*/ 19 w 70"/>
                <a:gd name="T81" fmla="*/ 11 h 124"/>
                <a:gd name="T82" fmla="*/ 22 w 70"/>
                <a:gd name="T83" fmla="*/ 10 h 124"/>
                <a:gd name="T84" fmla="*/ 18 w 70"/>
                <a:gd name="T85" fmla="*/ 7 h 124"/>
                <a:gd name="T86" fmla="*/ 8 w 70"/>
                <a:gd name="T87" fmla="*/ 4 h 124"/>
                <a:gd name="T88" fmla="*/ 8 w 70"/>
                <a:gd name="T8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 h="124">
                  <a:moveTo>
                    <a:pt x="5" y="24"/>
                  </a:moveTo>
                  <a:lnTo>
                    <a:pt x="6" y="27"/>
                  </a:lnTo>
                  <a:lnTo>
                    <a:pt x="3" y="25"/>
                  </a:lnTo>
                  <a:lnTo>
                    <a:pt x="2" y="24"/>
                  </a:lnTo>
                  <a:lnTo>
                    <a:pt x="1" y="23"/>
                  </a:lnTo>
                  <a:lnTo>
                    <a:pt x="5" y="24"/>
                  </a:lnTo>
                  <a:close/>
                  <a:moveTo>
                    <a:pt x="8" y="5"/>
                  </a:moveTo>
                  <a:lnTo>
                    <a:pt x="6" y="6"/>
                  </a:lnTo>
                  <a:lnTo>
                    <a:pt x="5" y="4"/>
                  </a:lnTo>
                  <a:lnTo>
                    <a:pt x="4" y="3"/>
                  </a:lnTo>
                  <a:lnTo>
                    <a:pt x="5" y="2"/>
                  </a:lnTo>
                  <a:lnTo>
                    <a:pt x="5" y="2"/>
                  </a:lnTo>
                  <a:lnTo>
                    <a:pt x="5" y="2"/>
                  </a:lnTo>
                  <a:lnTo>
                    <a:pt x="6" y="4"/>
                  </a:lnTo>
                  <a:lnTo>
                    <a:pt x="8" y="5"/>
                  </a:lnTo>
                  <a:close/>
                  <a:moveTo>
                    <a:pt x="8" y="0"/>
                  </a:moveTo>
                  <a:lnTo>
                    <a:pt x="11" y="0"/>
                  </a:lnTo>
                  <a:lnTo>
                    <a:pt x="14" y="0"/>
                  </a:lnTo>
                  <a:lnTo>
                    <a:pt x="17" y="0"/>
                  </a:lnTo>
                  <a:lnTo>
                    <a:pt x="21" y="5"/>
                  </a:lnTo>
                  <a:lnTo>
                    <a:pt x="32" y="14"/>
                  </a:lnTo>
                  <a:lnTo>
                    <a:pt x="38" y="23"/>
                  </a:lnTo>
                  <a:lnTo>
                    <a:pt x="38" y="25"/>
                  </a:lnTo>
                  <a:lnTo>
                    <a:pt x="39" y="27"/>
                  </a:lnTo>
                  <a:lnTo>
                    <a:pt x="40" y="28"/>
                  </a:lnTo>
                  <a:lnTo>
                    <a:pt x="41" y="28"/>
                  </a:lnTo>
                  <a:lnTo>
                    <a:pt x="47" y="36"/>
                  </a:lnTo>
                  <a:lnTo>
                    <a:pt x="48" y="39"/>
                  </a:lnTo>
                  <a:lnTo>
                    <a:pt x="48" y="40"/>
                  </a:lnTo>
                  <a:lnTo>
                    <a:pt x="48" y="41"/>
                  </a:lnTo>
                  <a:lnTo>
                    <a:pt x="49" y="43"/>
                  </a:lnTo>
                  <a:lnTo>
                    <a:pt x="52" y="43"/>
                  </a:lnTo>
                  <a:lnTo>
                    <a:pt x="53" y="44"/>
                  </a:lnTo>
                  <a:lnTo>
                    <a:pt x="54" y="51"/>
                  </a:lnTo>
                  <a:lnTo>
                    <a:pt x="54" y="53"/>
                  </a:lnTo>
                  <a:lnTo>
                    <a:pt x="55" y="54"/>
                  </a:lnTo>
                  <a:lnTo>
                    <a:pt x="62" y="65"/>
                  </a:lnTo>
                  <a:lnTo>
                    <a:pt x="62" y="66"/>
                  </a:lnTo>
                  <a:lnTo>
                    <a:pt x="62" y="67"/>
                  </a:lnTo>
                  <a:lnTo>
                    <a:pt x="63" y="68"/>
                  </a:lnTo>
                  <a:lnTo>
                    <a:pt x="64" y="70"/>
                  </a:lnTo>
                  <a:lnTo>
                    <a:pt x="66" y="75"/>
                  </a:lnTo>
                  <a:lnTo>
                    <a:pt x="67" y="76"/>
                  </a:lnTo>
                  <a:lnTo>
                    <a:pt x="69" y="81"/>
                  </a:lnTo>
                  <a:lnTo>
                    <a:pt x="69" y="89"/>
                  </a:lnTo>
                  <a:lnTo>
                    <a:pt x="68" y="93"/>
                  </a:lnTo>
                  <a:lnTo>
                    <a:pt x="67" y="98"/>
                  </a:lnTo>
                  <a:lnTo>
                    <a:pt x="65" y="102"/>
                  </a:lnTo>
                  <a:lnTo>
                    <a:pt x="63" y="105"/>
                  </a:lnTo>
                  <a:lnTo>
                    <a:pt x="61" y="108"/>
                  </a:lnTo>
                  <a:lnTo>
                    <a:pt x="53" y="114"/>
                  </a:lnTo>
                  <a:lnTo>
                    <a:pt x="50" y="115"/>
                  </a:lnTo>
                  <a:lnTo>
                    <a:pt x="40" y="119"/>
                  </a:lnTo>
                  <a:lnTo>
                    <a:pt x="32" y="122"/>
                  </a:lnTo>
                  <a:lnTo>
                    <a:pt x="25" y="123"/>
                  </a:lnTo>
                  <a:lnTo>
                    <a:pt x="18" y="122"/>
                  </a:lnTo>
                  <a:lnTo>
                    <a:pt x="12" y="117"/>
                  </a:lnTo>
                  <a:lnTo>
                    <a:pt x="9" y="110"/>
                  </a:lnTo>
                  <a:lnTo>
                    <a:pt x="7" y="103"/>
                  </a:lnTo>
                  <a:lnTo>
                    <a:pt x="5" y="95"/>
                  </a:lnTo>
                  <a:lnTo>
                    <a:pt x="2" y="71"/>
                  </a:lnTo>
                  <a:lnTo>
                    <a:pt x="2" y="65"/>
                  </a:lnTo>
                  <a:lnTo>
                    <a:pt x="0" y="56"/>
                  </a:lnTo>
                  <a:lnTo>
                    <a:pt x="0" y="52"/>
                  </a:lnTo>
                  <a:lnTo>
                    <a:pt x="1" y="48"/>
                  </a:lnTo>
                  <a:lnTo>
                    <a:pt x="1" y="56"/>
                  </a:lnTo>
                  <a:lnTo>
                    <a:pt x="2" y="57"/>
                  </a:lnTo>
                  <a:lnTo>
                    <a:pt x="3" y="56"/>
                  </a:lnTo>
                  <a:lnTo>
                    <a:pt x="3" y="48"/>
                  </a:lnTo>
                  <a:lnTo>
                    <a:pt x="4" y="45"/>
                  </a:lnTo>
                  <a:lnTo>
                    <a:pt x="7" y="36"/>
                  </a:lnTo>
                  <a:lnTo>
                    <a:pt x="7" y="34"/>
                  </a:lnTo>
                  <a:lnTo>
                    <a:pt x="7" y="31"/>
                  </a:lnTo>
                  <a:lnTo>
                    <a:pt x="7" y="29"/>
                  </a:lnTo>
                  <a:lnTo>
                    <a:pt x="11" y="23"/>
                  </a:lnTo>
                  <a:lnTo>
                    <a:pt x="12" y="19"/>
                  </a:lnTo>
                  <a:lnTo>
                    <a:pt x="13" y="15"/>
                  </a:lnTo>
                  <a:lnTo>
                    <a:pt x="13" y="12"/>
                  </a:lnTo>
                  <a:lnTo>
                    <a:pt x="12" y="7"/>
                  </a:lnTo>
                  <a:lnTo>
                    <a:pt x="15" y="8"/>
                  </a:lnTo>
                  <a:lnTo>
                    <a:pt x="18" y="10"/>
                  </a:lnTo>
                  <a:lnTo>
                    <a:pt x="19" y="11"/>
                  </a:lnTo>
                  <a:lnTo>
                    <a:pt x="21" y="10"/>
                  </a:lnTo>
                  <a:lnTo>
                    <a:pt x="22" y="10"/>
                  </a:lnTo>
                  <a:lnTo>
                    <a:pt x="21" y="8"/>
                  </a:lnTo>
                  <a:lnTo>
                    <a:pt x="18" y="7"/>
                  </a:lnTo>
                  <a:lnTo>
                    <a:pt x="11" y="5"/>
                  </a:lnTo>
                  <a:lnTo>
                    <a:pt x="8" y="4"/>
                  </a:lnTo>
                  <a:lnTo>
                    <a:pt x="8" y="2"/>
                  </a:lnTo>
                  <a:lnTo>
                    <a:pt x="8"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9" name="Freeform 534">
              <a:extLst>
                <a:ext uri="{FF2B5EF4-FFF2-40B4-BE49-F238E27FC236}">
                  <a16:creationId xmlns="" xmlns:a16="http://schemas.microsoft.com/office/drawing/2014/main" id="{C767E337-DA23-B2C1-2DE6-A12379318399}"/>
                </a:ext>
              </a:extLst>
            </p:cNvPr>
            <p:cNvSpPr>
              <a:spLocks noChangeArrowheads="1"/>
            </p:cNvSpPr>
            <p:nvPr/>
          </p:nvSpPr>
          <p:spPr bwMode="auto">
            <a:xfrm>
              <a:off x="11381033" y="9539654"/>
              <a:ext cx="5493" cy="5493"/>
            </a:xfrm>
            <a:custGeom>
              <a:avLst/>
              <a:gdLst>
                <a:gd name="T0" fmla="*/ 4 w 6"/>
                <a:gd name="T1" fmla="*/ 1 h 5"/>
                <a:gd name="T2" fmla="*/ 5 w 6"/>
                <a:gd name="T3" fmla="*/ 4 h 5"/>
                <a:gd name="T4" fmla="*/ 2 w 6"/>
                <a:gd name="T5" fmla="*/ 2 h 5"/>
                <a:gd name="T6" fmla="*/ 1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lnTo>
                    <a:pt x="5" y="4"/>
                  </a:lnTo>
                  <a:lnTo>
                    <a:pt x="2" y="2"/>
                  </a:lnTo>
                  <a:lnTo>
                    <a:pt x="1" y="1"/>
                  </a:lnTo>
                  <a:lnTo>
                    <a:pt x="0"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0" name="Freeform 535">
              <a:extLst>
                <a:ext uri="{FF2B5EF4-FFF2-40B4-BE49-F238E27FC236}">
                  <a16:creationId xmlns="" xmlns:a16="http://schemas.microsoft.com/office/drawing/2014/main" id="{0B81BCC6-F8B0-4232-38F0-2D48F4FD6F8A}"/>
                </a:ext>
              </a:extLst>
            </p:cNvPr>
            <p:cNvSpPr>
              <a:spLocks noChangeArrowheads="1"/>
            </p:cNvSpPr>
            <p:nvPr/>
          </p:nvSpPr>
          <p:spPr bwMode="auto">
            <a:xfrm>
              <a:off x="11381033" y="9512176"/>
              <a:ext cx="5493" cy="5497"/>
            </a:xfrm>
            <a:custGeom>
              <a:avLst/>
              <a:gdLst>
                <a:gd name="T0" fmla="*/ 4 w 5"/>
                <a:gd name="T1" fmla="*/ 3 h 5"/>
                <a:gd name="T2" fmla="*/ 2 w 5"/>
                <a:gd name="T3" fmla="*/ 4 h 5"/>
                <a:gd name="T4" fmla="*/ 1 w 5"/>
                <a:gd name="T5" fmla="*/ 2 h 5"/>
                <a:gd name="T6" fmla="*/ 0 w 5"/>
                <a:gd name="T7" fmla="*/ 1 h 5"/>
                <a:gd name="T8" fmla="*/ 1 w 5"/>
                <a:gd name="T9" fmla="*/ 0 h 5"/>
                <a:gd name="T10" fmla="*/ 1 w 5"/>
                <a:gd name="T11" fmla="*/ 0 h 5"/>
                <a:gd name="T12" fmla="*/ 1 w 5"/>
                <a:gd name="T13" fmla="*/ 0 h 5"/>
                <a:gd name="T14" fmla="*/ 2 w 5"/>
                <a:gd name="T15" fmla="*/ 2 h 5"/>
                <a:gd name="T16" fmla="*/ 4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3"/>
                  </a:moveTo>
                  <a:lnTo>
                    <a:pt x="2" y="4"/>
                  </a:lnTo>
                  <a:lnTo>
                    <a:pt x="1" y="2"/>
                  </a:lnTo>
                  <a:lnTo>
                    <a:pt x="0" y="1"/>
                  </a:lnTo>
                  <a:lnTo>
                    <a:pt x="1" y="0"/>
                  </a:lnTo>
                  <a:lnTo>
                    <a:pt x="1" y="0"/>
                  </a:lnTo>
                  <a:lnTo>
                    <a:pt x="1" y="0"/>
                  </a:lnTo>
                  <a:lnTo>
                    <a:pt x="2"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1" name="Freeform 537">
              <a:extLst>
                <a:ext uri="{FF2B5EF4-FFF2-40B4-BE49-F238E27FC236}">
                  <a16:creationId xmlns="" xmlns:a16="http://schemas.microsoft.com/office/drawing/2014/main" id="{D55E0617-A011-552B-9C22-C1EF4C104034}"/>
                </a:ext>
              </a:extLst>
            </p:cNvPr>
            <p:cNvSpPr>
              <a:spLocks noChangeArrowheads="1"/>
            </p:cNvSpPr>
            <p:nvPr/>
          </p:nvSpPr>
          <p:spPr bwMode="auto">
            <a:xfrm>
              <a:off x="11870103" y="8726365"/>
              <a:ext cx="357189" cy="785811"/>
            </a:xfrm>
            <a:custGeom>
              <a:avLst/>
              <a:gdLst>
                <a:gd name="T0" fmla="*/ 193 w 285"/>
                <a:gd name="T1" fmla="*/ 601 h 630"/>
                <a:gd name="T2" fmla="*/ 192 w 285"/>
                <a:gd name="T3" fmla="*/ 578 h 630"/>
                <a:gd name="T4" fmla="*/ 199 w 285"/>
                <a:gd name="T5" fmla="*/ 575 h 630"/>
                <a:gd name="T6" fmla="*/ 200 w 285"/>
                <a:gd name="T7" fmla="*/ 563 h 630"/>
                <a:gd name="T8" fmla="*/ 189 w 285"/>
                <a:gd name="T9" fmla="*/ 551 h 630"/>
                <a:gd name="T10" fmla="*/ 199 w 285"/>
                <a:gd name="T11" fmla="*/ 542 h 630"/>
                <a:gd name="T12" fmla="*/ 193 w 285"/>
                <a:gd name="T13" fmla="*/ 524 h 630"/>
                <a:gd name="T14" fmla="*/ 71 w 285"/>
                <a:gd name="T15" fmla="*/ 435 h 630"/>
                <a:gd name="T16" fmla="*/ 172 w 285"/>
                <a:gd name="T17" fmla="*/ 414 h 630"/>
                <a:gd name="T18" fmla="*/ 49 w 285"/>
                <a:gd name="T19" fmla="*/ 312 h 630"/>
                <a:gd name="T20" fmla="*/ 42 w 285"/>
                <a:gd name="T21" fmla="*/ 301 h 630"/>
                <a:gd name="T22" fmla="*/ 282 w 285"/>
                <a:gd name="T23" fmla="*/ 247 h 630"/>
                <a:gd name="T24" fmla="*/ 264 w 285"/>
                <a:gd name="T25" fmla="*/ 269 h 630"/>
                <a:gd name="T26" fmla="*/ 234 w 285"/>
                <a:gd name="T27" fmla="*/ 285 h 630"/>
                <a:gd name="T28" fmla="*/ 217 w 285"/>
                <a:gd name="T29" fmla="*/ 295 h 630"/>
                <a:gd name="T30" fmla="*/ 186 w 285"/>
                <a:gd name="T31" fmla="*/ 305 h 630"/>
                <a:gd name="T32" fmla="*/ 168 w 285"/>
                <a:gd name="T33" fmla="*/ 347 h 630"/>
                <a:gd name="T34" fmla="*/ 176 w 285"/>
                <a:gd name="T35" fmla="*/ 371 h 630"/>
                <a:gd name="T36" fmla="*/ 212 w 285"/>
                <a:gd name="T37" fmla="*/ 416 h 630"/>
                <a:gd name="T38" fmla="*/ 196 w 285"/>
                <a:gd name="T39" fmla="*/ 453 h 630"/>
                <a:gd name="T40" fmla="*/ 220 w 285"/>
                <a:gd name="T41" fmla="*/ 501 h 630"/>
                <a:gd name="T42" fmla="*/ 230 w 285"/>
                <a:gd name="T43" fmla="*/ 545 h 630"/>
                <a:gd name="T44" fmla="*/ 214 w 285"/>
                <a:gd name="T45" fmla="*/ 600 h 630"/>
                <a:gd name="T46" fmla="*/ 200 w 285"/>
                <a:gd name="T47" fmla="*/ 603 h 630"/>
                <a:gd name="T48" fmla="*/ 211 w 285"/>
                <a:gd name="T49" fmla="*/ 567 h 630"/>
                <a:gd name="T50" fmla="*/ 205 w 285"/>
                <a:gd name="T51" fmla="*/ 546 h 630"/>
                <a:gd name="T52" fmla="*/ 189 w 285"/>
                <a:gd name="T53" fmla="*/ 505 h 630"/>
                <a:gd name="T54" fmla="*/ 178 w 285"/>
                <a:gd name="T55" fmla="*/ 449 h 630"/>
                <a:gd name="T56" fmla="*/ 160 w 285"/>
                <a:gd name="T57" fmla="*/ 400 h 630"/>
                <a:gd name="T58" fmla="*/ 141 w 285"/>
                <a:gd name="T59" fmla="*/ 411 h 630"/>
                <a:gd name="T60" fmla="*/ 124 w 285"/>
                <a:gd name="T61" fmla="*/ 418 h 630"/>
                <a:gd name="T62" fmla="*/ 100 w 285"/>
                <a:gd name="T63" fmla="*/ 429 h 630"/>
                <a:gd name="T64" fmla="*/ 79 w 285"/>
                <a:gd name="T65" fmla="*/ 430 h 630"/>
                <a:gd name="T66" fmla="*/ 65 w 285"/>
                <a:gd name="T67" fmla="*/ 430 h 630"/>
                <a:gd name="T68" fmla="*/ 66 w 285"/>
                <a:gd name="T69" fmla="*/ 347 h 630"/>
                <a:gd name="T70" fmla="*/ 52 w 285"/>
                <a:gd name="T71" fmla="*/ 332 h 630"/>
                <a:gd name="T72" fmla="*/ 50 w 285"/>
                <a:gd name="T73" fmla="*/ 310 h 630"/>
                <a:gd name="T74" fmla="*/ 32 w 285"/>
                <a:gd name="T75" fmla="*/ 302 h 630"/>
                <a:gd name="T76" fmla="*/ 21 w 285"/>
                <a:gd name="T77" fmla="*/ 287 h 630"/>
                <a:gd name="T78" fmla="*/ 3 w 285"/>
                <a:gd name="T79" fmla="*/ 263 h 630"/>
                <a:gd name="T80" fmla="*/ 14 w 285"/>
                <a:gd name="T81" fmla="*/ 251 h 630"/>
                <a:gd name="T82" fmla="*/ 26 w 285"/>
                <a:gd name="T83" fmla="*/ 224 h 630"/>
                <a:gd name="T84" fmla="*/ 33 w 285"/>
                <a:gd name="T85" fmla="*/ 194 h 630"/>
                <a:gd name="T86" fmla="*/ 44 w 285"/>
                <a:gd name="T87" fmla="*/ 161 h 630"/>
                <a:gd name="T88" fmla="*/ 76 w 285"/>
                <a:gd name="T89" fmla="*/ 134 h 630"/>
                <a:gd name="T90" fmla="*/ 88 w 285"/>
                <a:gd name="T91" fmla="*/ 101 h 630"/>
                <a:gd name="T92" fmla="*/ 99 w 285"/>
                <a:gd name="T93" fmla="*/ 67 h 630"/>
                <a:gd name="T94" fmla="*/ 154 w 285"/>
                <a:gd name="T95" fmla="*/ 51 h 630"/>
                <a:gd name="T96" fmla="*/ 164 w 285"/>
                <a:gd name="T97" fmla="*/ 18 h 630"/>
                <a:gd name="T98" fmla="*/ 180 w 285"/>
                <a:gd name="T99" fmla="*/ 6 h 630"/>
                <a:gd name="T100" fmla="*/ 198 w 285"/>
                <a:gd name="T101" fmla="*/ 32 h 630"/>
                <a:gd name="T102" fmla="*/ 207 w 285"/>
                <a:gd name="T103" fmla="*/ 80 h 630"/>
                <a:gd name="T104" fmla="*/ 191 w 285"/>
                <a:gd name="T105" fmla="*/ 104 h 630"/>
                <a:gd name="T106" fmla="*/ 172 w 285"/>
                <a:gd name="T107" fmla="*/ 133 h 630"/>
                <a:gd name="T108" fmla="*/ 180 w 285"/>
                <a:gd name="T109" fmla="*/ 161 h 630"/>
                <a:gd name="T110" fmla="*/ 209 w 285"/>
                <a:gd name="T111" fmla="*/ 167 h 630"/>
                <a:gd name="T112" fmla="*/ 233 w 285"/>
                <a:gd name="T113" fmla="*/ 194 h 630"/>
                <a:gd name="T114" fmla="*/ 230 w 285"/>
                <a:gd name="T115" fmla="*/ 225 h 630"/>
                <a:gd name="T116" fmla="*/ 254 w 285"/>
                <a:gd name="T117" fmla="*/ 247 h 630"/>
                <a:gd name="T118" fmla="*/ 284 w 285"/>
                <a:gd name="T119" fmla="*/ 24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630">
                  <a:moveTo>
                    <a:pt x="191" y="627"/>
                  </a:moveTo>
                  <a:lnTo>
                    <a:pt x="189" y="629"/>
                  </a:lnTo>
                  <a:lnTo>
                    <a:pt x="189" y="629"/>
                  </a:lnTo>
                  <a:lnTo>
                    <a:pt x="190" y="625"/>
                  </a:lnTo>
                  <a:lnTo>
                    <a:pt x="192" y="624"/>
                  </a:lnTo>
                  <a:lnTo>
                    <a:pt x="194" y="623"/>
                  </a:lnTo>
                  <a:lnTo>
                    <a:pt x="194" y="625"/>
                  </a:lnTo>
                  <a:lnTo>
                    <a:pt x="192" y="626"/>
                  </a:lnTo>
                  <a:lnTo>
                    <a:pt x="191" y="627"/>
                  </a:lnTo>
                  <a:close/>
                  <a:moveTo>
                    <a:pt x="192" y="594"/>
                  </a:moveTo>
                  <a:lnTo>
                    <a:pt x="195" y="600"/>
                  </a:lnTo>
                  <a:lnTo>
                    <a:pt x="194" y="600"/>
                  </a:lnTo>
                  <a:lnTo>
                    <a:pt x="193" y="601"/>
                  </a:lnTo>
                  <a:lnTo>
                    <a:pt x="193" y="601"/>
                  </a:lnTo>
                  <a:lnTo>
                    <a:pt x="192" y="598"/>
                  </a:lnTo>
                  <a:lnTo>
                    <a:pt x="190" y="596"/>
                  </a:lnTo>
                  <a:lnTo>
                    <a:pt x="187" y="596"/>
                  </a:lnTo>
                  <a:lnTo>
                    <a:pt x="190" y="594"/>
                  </a:lnTo>
                  <a:lnTo>
                    <a:pt x="191" y="594"/>
                  </a:lnTo>
                  <a:lnTo>
                    <a:pt x="192" y="594"/>
                  </a:lnTo>
                  <a:close/>
                  <a:moveTo>
                    <a:pt x="202" y="594"/>
                  </a:moveTo>
                  <a:lnTo>
                    <a:pt x="202" y="594"/>
                  </a:lnTo>
                  <a:lnTo>
                    <a:pt x="201" y="594"/>
                  </a:lnTo>
                  <a:lnTo>
                    <a:pt x="200" y="594"/>
                  </a:lnTo>
                  <a:lnTo>
                    <a:pt x="202" y="590"/>
                  </a:lnTo>
                  <a:lnTo>
                    <a:pt x="202" y="594"/>
                  </a:lnTo>
                  <a:close/>
                  <a:moveTo>
                    <a:pt x="192" y="577"/>
                  </a:moveTo>
                  <a:lnTo>
                    <a:pt x="192" y="578"/>
                  </a:lnTo>
                  <a:lnTo>
                    <a:pt x="192" y="578"/>
                  </a:lnTo>
                  <a:lnTo>
                    <a:pt x="191" y="578"/>
                  </a:lnTo>
                  <a:lnTo>
                    <a:pt x="192" y="575"/>
                  </a:lnTo>
                  <a:lnTo>
                    <a:pt x="193" y="572"/>
                  </a:lnTo>
                  <a:lnTo>
                    <a:pt x="194" y="568"/>
                  </a:lnTo>
                  <a:lnTo>
                    <a:pt x="195" y="567"/>
                  </a:lnTo>
                  <a:lnTo>
                    <a:pt x="195" y="569"/>
                  </a:lnTo>
                  <a:lnTo>
                    <a:pt x="194" y="573"/>
                  </a:lnTo>
                  <a:lnTo>
                    <a:pt x="193" y="576"/>
                  </a:lnTo>
                  <a:lnTo>
                    <a:pt x="192" y="577"/>
                  </a:lnTo>
                  <a:close/>
                  <a:moveTo>
                    <a:pt x="203" y="568"/>
                  </a:moveTo>
                  <a:lnTo>
                    <a:pt x="202" y="575"/>
                  </a:lnTo>
                  <a:lnTo>
                    <a:pt x="200" y="575"/>
                  </a:lnTo>
                  <a:lnTo>
                    <a:pt x="199" y="575"/>
                  </a:lnTo>
                  <a:lnTo>
                    <a:pt x="198" y="570"/>
                  </a:lnTo>
                  <a:lnTo>
                    <a:pt x="198" y="570"/>
                  </a:lnTo>
                  <a:lnTo>
                    <a:pt x="197" y="567"/>
                  </a:lnTo>
                  <a:lnTo>
                    <a:pt x="202" y="567"/>
                  </a:lnTo>
                  <a:lnTo>
                    <a:pt x="203" y="568"/>
                  </a:lnTo>
                  <a:close/>
                  <a:moveTo>
                    <a:pt x="187" y="570"/>
                  </a:moveTo>
                  <a:lnTo>
                    <a:pt x="188" y="572"/>
                  </a:lnTo>
                  <a:lnTo>
                    <a:pt x="186" y="570"/>
                  </a:lnTo>
                  <a:lnTo>
                    <a:pt x="186" y="565"/>
                  </a:lnTo>
                  <a:lnTo>
                    <a:pt x="187" y="568"/>
                  </a:lnTo>
                  <a:lnTo>
                    <a:pt x="187" y="569"/>
                  </a:lnTo>
                  <a:lnTo>
                    <a:pt x="187" y="570"/>
                  </a:lnTo>
                  <a:close/>
                  <a:moveTo>
                    <a:pt x="202" y="563"/>
                  </a:moveTo>
                  <a:lnTo>
                    <a:pt x="200" y="563"/>
                  </a:lnTo>
                  <a:lnTo>
                    <a:pt x="200" y="558"/>
                  </a:lnTo>
                  <a:lnTo>
                    <a:pt x="200" y="557"/>
                  </a:lnTo>
                  <a:lnTo>
                    <a:pt x="202" y="560"/>
                  </a:lnTo>
                  <a:lnTo>
                    <a:pt x="204" y="562"/>
                  </a:lnTo>
                  <a:lnTo>
                    <a:pt x="203" y="563"/>
                  </a:lnTo>
                  <a:lnTo>
                    <a:pt x="202" y="563"/>
                  </a:lnTo>
                  <a:close/>
                  <a:moveTo>
                    <a:pt x="189" y="556"/>
                  </a:moveTo>
                  <a:lnTo>
                    <a:pt x="189" y="556"/>
                  </a:lnTo>
                  <a:lnTo>
                    <a:pt x="189" y="556"/>
                  </a:lnTo>
                  <a:lnTo>
                    <a:pt x="187" y="555"/>
                  </a:lnTo>
                  <a:lnTo>
                    <a:pt x="186" y="552"/>
                  </a:lnTo>
                  <a:lnTo>
                    <a:pt x="187" y="551"/>
                  </a:lnTo>
                  <a:lnTo>
                    <a:pt x="187" y="551"/>
                  </a:lnTo>
                  <a:lnTo>
                    <a:pt x="189" y="551"/>
                  </a:lnTo>
                  <a:lnTo>
                    <a:pt x="189" y="551"/>
                  </a:lnTo>
                  <a:lnTo>
                    <a:pt x="189" y="552"/>
                  </a:lnTo>
                  <a:lnTo>
                    <a:pt x="189" y="553"/>
                  </a:lnTo>
                  <a:lnTo>
                    <a:pt x="189" y="555"/>
                  </a:lnTo>
                  <a:lnTo>
                    <a:pt x="189" y="556"/>
                  </a:lnTo>
                  <a:close/>
                  <a:moveTo>
                    <a:pt x="187" y="548"/>
                  </a:moveTo>
                  <a:lnTo>
                    <a:pt x="187" y="549"/>
                  </a:lnTo>
                  <a:lnTo>
                    <a:pt x="185" y="551"/>
                  </a:lnTo>
                  <a:lnTo>
                    <a:pt x="184" y="550"/>
                  </a:lnTo>
                  <a:lnTo>
                    <a:pt x="183" y="549"/>
                  </a:lnTo>
                  <a:lnTo>
                    <a:pt x="185" y="548"/>
                  </a:lnTo>
                  <a:lnTo>
                    <a:pt x="187" y="548"/>
                  </a:lnTo>
                  <a:close/>
                  <a:moveTo>
                    <a:pt x="198" y="541"/>
                  </a:moveTo>
                  <a:lnTo>
                    <a:pt x="199" y="542"/>
                  </a:lnTo>
                  <a:lnTo>
                    <a:pt x="200" y="542"/>
                  </a:lnTo>
                  <a:lnTo>
                    <a:pt x="200" y="545"/>
                  </a:lnTo>
                  <a:lnTo>
                    <a:pt x="197" y="549"/>
                  </a:lnTo>
                  <a:lnTo>
                    <a:pt x="196" y="550"/>
                  </a:lnTo>
                  <a:lnTo>
                    <a:pt x="196" y="550"/>
                  </a:lnTo>
                  <a:lnTo>
                    <a:pt x="196" y="544"/>
                  </a:lnTo>
                  <a:lnTo>
                    <a:pt x="195" y="540"/>
                  </a:lnTo>
                  <a:lnTo>
                    <a:pt x="196" y="539"/>
                  </a:lnTo>
                  <a:lnTo>
                    <a:pt x="198" y="539"/>
                  </a:lnTo>
                  <a:lnTo>
                    <a:pt x="198" y="541"/>
                  </a:lnTo>
                  <a:close/>
                  <a:moveTo>
                    <a:pt x="196" y="524"/>
                  </a:moveTo>
                  <a:lnTo>
                    <a:pt x="195" y="530"/>
                  </a:lnTo>
                  <a:lnTo>
                    <a:pt x="193" y="528"/>
                  </a:lnTo>
                  <a:lnTo>
                    <a:pt x="193" y="524"/>
                  </a:lnTo>
                  <a:lnTo>
                    <a:pt x="193" y="522"/>
                  </a:lnTo>
                  <a:lnTo>
                    <a:pt x="193" y="521"/>
                  </a:lnTo>
                  <a:lnTo>
                    <a:pt x="193" y="522"/>
                  </a:lnTo>
                  <a:lnTo>
                    <a:pt x="195" y="523"/>
                  </a:lnTo>
                  <a:lnTo>
                    <a:pt x="196" y="524"/>
                  </a:lnTo>
                  <a:close/>
                  <a:moveTo>
                    <a:pt x="83" y="436"/>
                  </a:moveTo>
                  <a:lnTo>
                    <a:pt x="83" y="436"/>
                  </a:lnTo>
                  <a:lnTo>
                    <a:pt x="82" y="436"/>
                  </a:lnTo>
                  <a:lnTo>
                    <a:pt x="81" y="436"/>
                  </a:lnTo>
                  <a:lnTo>
                    <a:pt x="84" y="432"/>
                  </a:lnTo>
                  <a:lnTo>
                    <a:pt x="85" y="433"/>
                  </a:lnTo>
                  <a:lnTo>
                    <a:pt x="83" y="436"/>
                  </a:lnTo>
                  <a:close/>
                  <a:moveTo>
                    <a:pt x="73" y="431"/>
                  </a:moveTo>
                  <a:lnTo>
                    <a:pt x="71" y="435"/>
                  </a:lnTo>
                  <a:lnTo>
                    <a:pt x="70" y="430"/>
                  </a:lnTo>
                  <a:lnTo>
                    <a:pt x="74" y="427"/>
                  </a:lnTo>
                  <a:lnTo>
                    <a:pt x="75" y="425"/>
                  </a:lnTo>
                  <a:lnTo>
                    <a:pt x="77" y="423"/>
                  </a:lnTo>
                  <a:lnTo>
                    <a:pt x="77" y="425"/>
                  </a:lnTo>
                  <a:lnTo>
                    <a:pt x="76" y="429"/>
                  </a:lnTo>
                  <a:lnTo>
                    <a:pt x="73" y="431"/>
                  </a:lnTo>
                  <a:close/>
                  <a:moveTo>
                    <a:pt x="172" y="422"/>
                  </a:moveTo>
                  <a:lnTo>
                    <a:pt x="170" y="422"/>
                  </a:lnTo>
                  <a:lnTo>
                    <a:pt x="168" y="420"/>
                  </a:lnTo>
                  <a:lnTo>
                    <a:pt x="168" y="414"/>
                  </a:lnTo>
                  <a:lnTo>
                    <a:pt x="170" y="414"/>
                  </a:lnTo>
                  <a:lnTo>
                    <a:pt x="170" y="413"/>
                  </a:lnTo>
                  <a:lnTo>
                    <a:pt x="172" y="414"/>
                  </a:lnTo>
                  <a:lnTo>
                    <a:pt x="172" y="414"/>
                  </a:lnTo>
                  <a:lnTo>
                    <a:pt x="172" y="416"/>
                  </a:lnTo>
                  <a:lnTo>
                    <a:pt x="172" y="417"/>
                  </a:lnTo>
                  <a:lnTo>
                    <a:pt x="172" y="422"/>
                  </a:lnTo>
                  <a:close/>
                  <a:moveTo>
                    <a:pt x="48" y="341"/>
                  </a:moveTo>
                  <a:lnTo>
                    <a:pt x="47" y="341"/>
                  </a:lnTo>
                  <a:lnTo>
                    <a:pt x="44" y="339"/>
                  </a:lnTo>
                  <a:lnTo>
                    <a:pt x="41" y="335"/>
                  </a:lnTo>
                  <a:lnTo>
                    <a:pt x="46" y="334"/>
                  </a:lnTo>
                  <a:lnTo>
                    <a:pt x="50" y="335"/>
                  </a:lnTo>
                  <a:lnTo>
                    <a:pt x="50" y="337"/>
                  </a:lnTo>
                  <a:lnTo>
                    <a:pt x="49" y="340"/>
                  </a:lnTo>
                  <a:lnTo>
                    <a:pt x="48" y="341"/>
                  </a:lnTo>
                  <a:close/>
                  <a:moveTo>
                    <a:pt x="49" y="312"/>
                  </a:moveTo>
                  <a:lnTo>
                    <a:pt x="52" y="314"/>
                  </a:lnTo>
                  <a:lnTo>
                    <a:pt x="54" y="314"/>
                  </a:lnTo>
                  <a:lnTo>
                    <a:pt x="56" y="316"/>
                  </a:lnTo>
                  <a:lnTo>
                    <a:pt x="56" y="316"/>
                  </a:lnTo>
                  <a:lnTo>
                    <a:pt x="56" y="318"/>
                  </a:lnTo>
                  <a:lnTo>
                    <a:pt x="55" y="319"/>
                  </a:lnTo>
                  <a:lnTo>
                    <a:pt x="52" y="320"/>
                  </a:lnTo>
                  <a:lnTo>
                    <a:pt x="50" y="320"/>
                  </a:lnTo>
                  <a:lnTo>
                    <a:pt x="49" y="316"/>
                  </a:lnTo>
                  <a:lnTo>
                    <a:pt x="47" y="315"/>
                  </a:lnTo>
                  <a:lnTo>
                    <a:pt x="46" y="314"/>
                  </a:lnTo>
                  <a:lnTo>
                    <a:pt x="48" y="312"/>
                  </a:lnTo>
                  <a:lnTo>
                    <a:pt x="49" y="312"/>
                  </a:lnTo>
                  <a:close/>
                  <a:moveTo>
                    <a:pt x="42" y="301"/>
                  </a:moveTo>
                  <a:lnTo>
                    <a:pt x="42" y="305"/>
                  </a:lnTo>
                  <a:lnTo>
                    <a:pt x="40" y="303"/>
                  </a:lnTo>
                  <a:lnTo>
                    <a:pt x="39" y="301"/>
                  </a:lnTo>
                  <a:lnTo>
                    <a:pt x="39" y="298"/>
                  </a:lnTo>
                  <a:lnTo>
                    <a:pt x="42" y="301"/>
                  </a:lnTo>
                  <a:close/>
                  <a:moveTo>
                    <a:pt x="26" y="299"/>
                  </a:moveTo>
                  <a:lnTo>
                    <a:pt x="26" y="303"/>
                  </a:lnTo>
                  <a:lnTo>
                    <a:pt x="25" y="301"/>
                  </a:lnTo>
                  <a:lnTo>
                    <a:pt x="23" y="297"/>
                  </a:lnTo>
                  <a:lnTo>
                    <a:pt x="23" y="294"/>
                  </a:lnTo>
                  <a:lnTo>
                    <a:pt x="25" y="295"/>
                  </a:lnTo>
                  <a:lnTo>
                    <a:pt x="26" y="299"/>
                  </a:lnTo>
                  <a:close/>
                  <a:moveTo>
                    <a:pt x="284" y="244"/>
                  </a:moveTo>
                  <a:lnTo>
                    <a:pt x="282" y="247"/>
                  </a:lnTo>
                  <a:lnTo>
                    <a:pt x="277" y="251"/>
                  </a:lnTo>
                  <a:lnTo>
                    <a:pt x="274" y="252"/>
                  </a:lnTo>
                  <a:lnTo>
                    <a:pt x="272" y="252"/>
                  </a:lnTo>
                  <a:lnTo>
                    <a:pt x="270" y="254"/>
                  </a:lnTo>
                  <a:lnTo>
                    <a:pt x="269" y="258"/>
                  </a:lnTo>
                  <a:lnTo>
                    <a:pt x="267" y="261"/>
                  </a:lnTo>
                  <a:lnTo>
                    <a:pt x="266" y="262"/>
                  </a:lnTo>
                  <a:lnTo>
                    <a:pt x="265" y="263"/>
                  </a:lnTo>
                  <a:lnTo>
                    <a:pt x="265" y="266"/>
                  </a:lnTo>
                  <a:lnTo>
                    <a:pt x="265" y="267"/>
                  </a:lnTo>
                  <a:lnTo>
                    <a:pt x="268" y="267"/>
                  </a:lnTo>
                  <a:lnTo>
                    <a:pt x="268" y="268"/>
                  </a:lnTo>
                  <a:lnTo>
                    <a:pt x="266" y="269"/>
                  </a:lnTo>
                  <a:lnTo>
                    <a:pt x="264" y="269"/>
                  </a:lnTo>
                  <a:lnTo>
                    <a:pt x="262" y="269"/>
                  </a:lnTo>
                  <a:lnTo>
                    <a:pt x="259" y="270"/>
                  </a:lnTo>
                  <a:lnTo>
                    <a:pt x="256" y="272"/>
                  </a:lnTo>
                  <a:lnTo>
                    <a:pt x="255" y="277"/>
                  </a:lnTo>
                  <a:lnTo>
                    <a:pt x="253" y="284"/>
                  </a:lnTo>
                  <a:lnTo>
                    <a:pt x="253" y="286"/>
                  </a:lnTo>
                  <a:lnTo>
                    <a:pt x="249" y="284"/>
                  </a:lnTo>
                  <a:lnTo>
                    <a:pt x="247" y="283"/>
                  </a:lnTo>
                  <a:lnTo>
                    <a:pt x="246" y="282"/>
                  </a:lnTo>
                  <a:lnTo>
                    <a:pt x="243" y="284"/>
                  </a:lnTo>
                  <a:lnTo>
                    <a:pt x="242" y="285"/>
                  </a:lnTo>
                  <a:lnTo>
                    <a:pt x="240" y="286"/>
                  </a:lnTo>
                  <a:lnTo>
                    <a:pt x="238" y="286"/>
                  </a:lnTo>
                  <a:lnTo>
                    <a:pt x="234" y="285"/>
                  </a:lnTo>
                  <a:lnTo>
                    <a:pt x="231" y="285"/>
                  </a:lnTo>
                  <a:lnTo>
                    <a:pt x="231" y="285"/>
                  </a:lnTo>
                  <a:lnTo>
                    <a:pt x="233" y="288"/>
                  </a:lnTo>
                  <a:lnTo>
                    <a:pt x="233" y="290"/>
                  </a:lnTo>
                  <a:lnTo>
                    <a:pt x="233" y="292"/>
                  </a:lnTo>
                  <a:lnTo>
                    <a:pt x="231" y="293"/>
                  </a:lnTo>
                  <a:lnTo>
                    <a:pt x="230" y="293"/>
                  </a:lnTo>
                  <a:lnTo>
                    <a:pt x="228" y="294"/>
                  </a:lnTo>
                  <a:lnTo>
                    <a:pt x="226" y="294"/>
                  </a:lnTo>
                  <a:lnTo>
                    <a:pt x="224" y="293"/>
                  </a:lnTo>
                  <a:lnTo>
                    <a:pt x="221" y="293"/>
                  </a:lnTo>
                  <a:lnTo>
                    <a:pt x="219" y="293"/>
                  </a:lnTo>
                  <a:lnTo>
                    <a:pt x="218" y="294"/>
                  </a:lnTo>
                  <a:lnTo>
                    <a:pt x="217" y="295"/>
                  </a:lnTo>
                  <a:lnTo>
                    <a:pt x="217" y="301"/>
                  </a:lnTo>
                  <a:lnTo>
                    <a:pt x="215" y="303"/>
                  </a:lnTo>
                  <a:lnTo>
                    <a:pt x="214" y="304"/>
                  </a:lnTo>
                  <a:lnTo>
                    <a:pt x="213" y="304"/>
                  </a:lnTo>
                  <a:lnTo>
                    <a:pt x="211" y="304"/>
                  </a:lnTo>
                  <a:lnTo>
                    <a:pt x="209" y="304"/>
                  </a:lnTo>
                  <a:lnTo>
                    <a:pt x="201" y="307"/>
                  </a:lnTo>
                  <a:lnTo>
                    <a:pt x="200" y="307"/>
                  </a:lnTo>
                  <a:lnTo>
                    <a:pt x="197" y="307"/>
                  </a:lnTo>
                  <a:lnTo>
                    <a:pt x="195" y="307"/>
                  </a:lnTo>
                  <a:lnTo>
                    <a:pt x="193" y="307"/>
                  </a:lnTo>
                  <a:lnTo>
                    <a:pt x="189" y="305"/>
                  </a:lnTo>
                  <a:lnTo>
                    <a:pt x="187" y="304"/>
                  </a:lnTo>
                  <a:lnTo>
                    <a:pt x="186" y="305"/>
                  </a:lnTo>
                  <a:lnTo>
                    <a:pt x="185" y="309"/>
                  </a:lnTo>
                  <a:lnTo>
                    <a:pt x="183" y="310"/>
                  </a:lnTo>
                  <a:lnTo>
                    <a:pt x="180" y="315"/>
                  </a:lnTo>
                  <a:lnTo>
                    <a:pt x="179" y="321"/>
                  </a:lnTo>
                  <a:lnTo>
                    <a:pt x="179" y="326"/>
                  </a:lnTo>
                  <a:lnTo>
                    <a:pt x="176" y="331"/>
                  </a:lnTo>
                  <a:lnTo>
                    <a:pt x="176" y="332"/>
                  </a:lnTo>
                  <a:lnTo>
                    <a:pt x="177" y="343"/>
                  </a:lnTo>
                  <a:lnTo>
                    <a:pt x="177" y="344"/>
                  </a:lnTo>
                  <a:lnTo>
                    <a:pt x="176" y="345"/>
                  </a:lnTo>
                  <a:lnTo>
                    <a:pt x="175" y="345"/>
                  </a:lnTo>
                  <a:lnTo>
                    <a:pt x="172" y="346"/>
                  </a:lnTo>
                  <a:lnTo>
                    <a:pt x="170" y="347"/>
                  </a:lnTo>
                  <a:lnTo>
                    <a:pt x="168" y="347"/>
                  </a:lnTo>
                  <a:lnTo>
                    <a:pt x="166" y="346"/>
                  </a:lnTo>
                  <a:lnTo>
                    <a:pt x="165" y="346"/>
                  </a:lnTo>
                  <a:lnTo>
                    <a:pt x="165" y="347"/>
                  </a:lnTo>
                  <a:lnTo>
                    <a:pt x="168" y="352"/>
                  </a:lnTo>
                  <a:lnTo>
                    <a:pt x="170" y="354"/>
                  </a:lnTo>
                  <a:lnTo>
                    <a:pt x="172" y="354"/>
                  </a:lnTo>
                  <a:lnTo>
                    <a:pt x="173" y="354"/>
                  </a:lnTo>
                  <a:lnTo>
                    <a:pt x="173" y="355"/>
                  </a:lnTo>
                  <a:lnTo>
                    <a:pt x="174" y="358"/>
                  </a:lnTo>
                  <a:lnTo>
                    <a:pt x="176" y="362"/>
                  </a:lnTo>
                  <a:lnTo>
                    <a:pt x="177" y="366"/>
                  </a:lnTo>
                  <a:lnTo>
                    <a:pt x="176" y="369"/>
                  </a:lnTo>
                  <a:lnTo>
                    <a:pt x="176" y="370"/>
                  </a:lnTo>
                  <a:lnTo>
                    <a:pt x="176" y="371"/>
                  </a:lnTo>
                  <a:lnTo>
                    <a:pt x="178" y="375"/>
                  </a:lnTo>
                  <a:lnTo>
                    <a:pt x="183" y="379"/>
                  </a:lnTo>
                  <a:lnTo>
                    <a:pt x="187" y="384"/>
                  </a:lnTo>
                  <a:lnTo>
                    <a:pt x="191" y="389"/>
                  </a:lnTo>
                  <a:lnTo>
                    <a:pt x="193" y="392"/>
                  </a:lnTo>
                  <a:lnTo>
                    <a:pt x="199" y="398"/>
                  </a:lnTo>
                  <a:lnTo>
                    <a:pt x="200" y="400"/>
                  </a:lnTo>
                  <a:lnTo>
                    <a:pt x="200" y="406"/>
                  </a:lnTo>
                  <a:lnTo>
                    <a:pt x="202" y="409"/>
                  </a:lnTo>
                  <a:lnTo>
                    <a:pt x="203" y="411"/>
                  </a:lnTo>
                  <a:lnTo>
                    <a:pt x="204" y="413"/>
                  </a:lnTo>
                  <a:lnTo>
                    <a:pt x="207" y="419"/>
                  </a:lnTo>
                  <a:lnTo>
                    <a:pt x="207" y="420"/>
                  </a:lnTo>
                  <a:lnTo>
                    <a:pt x="212" y="416"/>
                  </a:lnTo>
                  <a:lnTo>
                    <a:pt x="213" y="417"/>
                  </a:lnTo>
                  <a:lnTo>
                    <a:pt x="214" y="418"/>
                  </a:lnTo>
                  <a:lnTo>
                    <a:pt x="214" y="420"/>
                  </a:lnTo>
                  <a:lnTo>
                    <a:pt x="213" y="422"/>
                  </a:lnTo>
                  <a:lnTo>
                    <a:pt x="211" y="424"/>
                  </a:lnTo>
                  <a:lnTo>
                    <a:pt x="204" y="429"/>
                  </a:lnTo>
                  <a:lnTo>
                    <a:pt x="203" y="432"/>
                  </a:lnTo>
                  <a:lnTo>
                    <a:pt x="203" y="438"/>
                  </a:lnTo>
                  <a:lnTo>
                    <a:pt x="203" y="444"/>
                  </a:lnTo>
                  <a:lnTo>
                    <a:pt x="203" y="450"/>
                  </a:lnTo>
                  <a:lnTo>
                    <a:pt x="203" y="451"/>
                  </a:lnTo>
                  <a:lnTo>
                    <a:pt x="202" y="451"/>
                  </a:lnTo>
                  <a:lnTo>
                    <a:pt x="200" y="451"/>
                  </a:lnTo>
                  <a:lnTo>
                    <a:pt x="196" y="453"/>
                  </a:lnTo>
                  <a:lnTo>
                    <a:pt x="194" y="454"/>
                  </a:lnTo>
                  <a:lnTo>
                    <a:pt x="192" y="455"/>
                  </a:lnTo>
                  <a:lnTo>
                    <a:pt x="191" y="456"/>
                  </a:lnTo>
                  <a:lnTo>
                    <a:pt x="191" y="458"/>
                  </a:lnTo>
                  <a:lnTo>
                    <a:pt x="192" y="463"/>
                  </a:lnTo>
                  <a:lnTo>
                    <a:pt x="193" y="469"/>
                  </a:lnTo>
                  <a:lnTo>
                    <a:pt x="196" y="472"/>
                  </a:lnTo>
                  <a:lnTo>
                    <a:pt x="198" y="476"/>
                  </a:lnTo>
                  <a:lnTo>
                    <a:pt x="201" y="480"/>
                  </a:lnTo>
                  <a:lnTo>
                    <a:pt x="203" y="483"/>
                  </a:lnTo>
                  <a:lnTo>
                    <a:pt x="208" y="488"/>
                  </a:lnTo>
                  <a:lnTo>
                    <a:pt x="215" y="494"/>
                  </a:lnTo>
                  <a:lnTo>
                    <a:pt x="217" y="497"/>
                  </a:lnTo>
                  <a:lnTo>
                    <a:pt x="220" y="501"/>
                  </a:lnTo>
                  <a:lnTo>
                    <a:pt x="221" y="505"/>
                  </a:lnTo>
                  <a:lnTo>
                    <a:pt x="222" y="509"/>
                  </a:lnTo>
                  <a:lnTo>
                    <a:pt x="222" y="512"/>
                  </a:lnTo>
                  <a:lnTo>
                    <a:pt x="223" y="520"/>
                  </a:lnTo>
                  <a:lnTo>
                    <a:pt x="222" y="523"/>
                  </a:lnTo>
                  <a:lnTo>
                    <a:pt x="220" y="524"/>
                  </a:lnTo>
                  <a:lnTo>
                    <a:pt x="221" y="527"/>
                  </a:lnTo>
                  <a:lnTo>
                    <a:pt x="222" y="529"/>
                  </a:lnTo>
                  <a:lnTo>
                    <a:pt x="222" y="532"/>
                  </a:lnTo>
                  <a:lnTo>
                    <a:pt x="224" y="537"/>
                  </a:lnTo>
                  <a:lnTo>
                    <a:pt x="227" y="539"/>
                  </a:lnTo>
                  <a:lnTo>
                    <a:pt x="229" y="541"/>
                  </a:lnTo>
                  <a:lnTo>
                    <a:pt x="230" y="543"/>
                  </a:lnTo>
                  <a:lnTo>
                    <a:pt x="230" y="545"/>
                  </a:lnTo>
                  <a:lnTo>
                    <a:pt x="230" y="548"/>
                  </a:lnTo>
                  <a:lnTo>
                    <a:pt x="231" y="550"/>
                  </a:lnTo>
                  <a:lnTo>
                    <a:pt x="232" y="555"/>
                  </a:lnTo>
                  <a:lnTo>
                    <a:pt x="234" y="557"/>
                  </a:lnTo>
                  <a:lnTo>
                    <a:pt x="236" y="567"/>
                  </a:lnTo>
                  <a:lnTo>
                    <a:pt x="236" y="568"/>
                  </a:lnTo>
                  <a:lnTo>
                    <a:pt x="235" y="570"/>
                  </a:lnTo>
                  <a:lnTo>
                    <a:pt x="233" y="572"/>
                  </a:lnTo>
                  <a:lnTo>
                    <a:pt x="232" y="573"/>
                  </a:lnTo>
                  <a:lnTo>
                    <a:pt x="231" y="575"/>
                  </a:lnTo>
                  <a:lnTo>
                    <a:pt x="228" y="580"/>
                  </a:lnTo>
                  <a:lnTo>
                    <a:pt x="223" y="589"/>
                  </a:lnTo>
                  <a:lnTo>
                    <a:pt x="218" y="596"/>
                  </a:lnTo>
                  <a:lnTo>
                    <a:pt x="214" y="600"/>
                  </a:lnTo>
                  <a:lnTo>
                    <a:pt x="210" y="602"/>
                  </a:lnTo>
                  <a:lnTo>
                    <a:pt x="209" y="603"/>
                  </a:lnTo>
                  <a:lnTo>
                    <a:pt x="209" y="604"/>
                  </a:lnTo>
                  <a:lnTo>
                    <a:pt x="210" y="607"/>
                  </a:lnTo>
                  <a:lnTo>
                    <a:pt x="209" y="611"/>
                  </a:lnTo>
                  <a:lnTo>
                    <a:pt x="209" y="614"/>
                  </a:lnTo>
                  <a:lnTo>
                    <a:pt x="208" y="616"/>
                  </a:lnTo>
                  <a:lnTo>
                    <a:pt x="208" y="619"/>
                  </a:lnTo>
                  <a:lnTo>
                    <a:pt x="207" y="619"/>
                  </a:lnTo>
                  <a:lnTo>
                    <a:pt x="203" y="624"/>
                  </a:lnTo>
                  <a:lnTo>
                    <a:pt x="202" y="622"/>
                  </a:lnTo>
                  <a:lnTo>
                    <a:pt x="201" y="619"/>
                  </a:lnTo>
                  <a:lnTo>
                    <a:pt x="202" y="614"/>
                  </a:lnTo>
                  <a:lnTo>
                    <a:pt x="200" y="603"/>
                  </a:lnTo>
                  <a:lnTo>
                    <a:pt x="201" y="602"/>
                  </a:lnTo>
                  <a:lnTo>
                    <a:pt x="202" y="601"/>
                  </a:lnTo>
                  <a:lnTo>
                    <a:pt x="204" y="597"/>
                  </a:lnTo>
                  <a:lnTo>
                    <a:pt x="207" y="593"/>
                  </a:lnTo>
                  <a:lnTo>
                    <a:pt x="207" y="589"/>
                  </a:lnTo>
                  <a:lnTo>
                    <a:pt x="209" y="585"/>
                  </a:lnTo>
                  <a:lnTo>
                    <a:pt x="208" y="582"/>
                  </a:lnTo>
                  <a:lnTo>
                    <a:pt x="209" y="579"/>
                  </a:lnTo>
                  <a:lnTo>
                    <a:pt x="209" y="576"/>
                  </a:lnTo>
                  <a:lnTo>
                    <a:pt x="209" y="573"/>
                  </a:lnTo>
                  <a:lnTo>
                    <a:pt x="211" y="571"/>
                  </a:lnTo>
                  <a:lnTo>
                    <a:pt x="213" y="570"/>
                  </a:lnTo>
                  <a:lnTo>
                    <a:pt x="212" y="569"/>
                  </a:lnTo>
                  <a:lnTo>
                    <a:pt x="211" y="567"/>
                  </a:lnTo>
                  <a:lnTo>
                    <a:pt x="207" y="570"/>
                  </a:lnTo>
                  <a:lnTo>
                    <a:pt x="205" y="569"/>
                  </a:lnTo>
                  <a:lnTo>
                    <a:pt x="205" y="567"/>
                  </a:lnTo>
                  <a:lnTo>
                    <a:pt x="206" y="565"/>
                  </a:lnTo>
                  <a:lnTo>
                    <a:pt x="206" y="563"/>
                  </a:lnTo>
                  <a:lnTo>
                    <a:pt x="207" y="562"/>
                  </a:lnTo>
                  <a:lnTo>
                    <a:pt x="207" y="559"/>
                  </a:lnTo>
                  <a:lnTo>
                    <a:pt x="207" y="556"/>
                  </a:lnTo>
                  <a:lnTo>
                    <a:pt x="208" y="553"/>
                  </a:lnTo>
                  <a:lnTo>
                    <a:pt x="205" y="553"/>
                  </a:lnTo>
                  <a:lnTo>
                    <a:pt x="204" y="552"/>
                  </a:lnTo>
                  <a:lnTo>
                    <a:pt x="205" y="551"/>
                  </a:lnTo>
                  <a:lnTo>
                    <a:pt x="207" y="549"/>
                  </a:lnTo>
                  <a:lnTo>
                    <a:pt x="205" y="546"/>
                  </a:lnTo>
                  <a:lnTo>
                    <a:pt x="207" y="543"/>
                  </a:lnTo>
                  <a:lnTo>
                    <a:pt x="207" y="539"/>
                  </a:lnTo>
                  <a:lnTo>
                    <a:pt x="205" y="535"/>
                  </a:lnTo>
                  <a:lnTo>
                    <a:pt x="206" y="533"/>
                  </a:lnTo>
                  <a:lnTo>
                    <a:pt x="204" y="529"/>
                  </a:lnTo>
                  <a:lnTo>
                    <a:pt x="203" y="523"/>
                  </a:lnTo>
                  <a:lnTo>
                    <a:pt x="201" y="518"/>
                  </a:lnTo>
                  <a:lnTo>
                    <a:pt x="198" y="512"/>
                  </a:lnTo>
                  <a:lnTo>
                    <a:pt x="193" y="504"/>
                  </a:lnTo>
                  <a:lnTo>
                    <a:pt x="193" y="500"/>
                  </a:lnTo>
                  <a:lnTo>
                    <a:pt x="193" y="498"/>
                  </a:lnTo>
                  <a:lnTo>
                    <a:pt x="192" y="496"/>
                  </a:lnTo>
                  <a:lnTo>
                    <a:pt x="190" y="507"/>
                  </a:lnTo>
                  <a:lnTo>
                    <a:pt x="189" y="505"/>
                  </a:lnTo>
                  <a:lnTo>
                    <a:pt x="188" y="499"/>
                  </a:lnTo>
                  <a:lnTo>
                    <a:pt x="187" y="496"/>
                  </a:lnTo>
                  <a:lnTo>
                    <a:pt x="189" y="490"/>
                  </a:lnTo>
                  <a:lnTo>
                    <a:pt x="185" y="485"/>
                  </a:lnTo>
                  <a:lnTo>
                    <a:pt x="184" y="481"/>
                  </a:lnTo>
                  <a:lnTo>
                    <a:pt x="183" y="474"/>
                  </a:lnTo>
                  <a:lnTo>
                    <a:pt x="183" y="472"/>
                  </a:lnTo>
                  <a:lnTo>
                    <a:pt x="186" y="474"/>
                  </a:lnTo>
                  <a:lnTo>
                    <a:pt x="183" y="471"/>
                  </a:lnTo>
                  <a:lnTo>
                    <a:pt x="181" y="471"/>
                  </a:lnTo>
                  <a:lnTo>
                    <a:pt x="180" y="468"/>
                  </a:lnTo>
                  <a:lnTo>
                    <a:pt x="179" y="457"/>
                  </a:lnTo>
                  <a:lnTo>
                    <a:pt x="177" y="453"/>
                  </a:lnTo>
                  <a:lnTo>
                    <a:pt x="178" y="449"/>
                  </a:lnTo>
                  <a:lnTo>
                    <a:pt x="176" y="434"/>
                  </a:lnTo>
                  <a:lnTo>
                    <a:pt x="172" y="429"/>
                  </a:lnTo>
                  <a:lnTo>
                    <a:pt x="173" y="425"/>
                  </a:lnTo>
                  <a:lnTo>
                    <a:pt x="174" y="422"/>
                  </a:lnTo>
                  <a:lnTo>
                    <a:pt x="173" y="415"/>
                  </a:lnTo>
                  <a:lnTo>
                    <a:pt x="175" y="413"/>
                  </a:lnTo>
                  <a:lnTo>
                    <a:pt x="176" y="411"/>
                  </a:lnTo>
                  <a:lnTo>
                    <a:pt x="175" y="412"/>
                  </a:lnTo>
                  <a:lnTo>
                    <a:pt x="173" y="412"/>
                  </a:lnTo>
                  <a:lnTo>
                    <a:pt x="170" y="413"/>
                  </a:lnTo>
                  <a:lnTo>
                    <a:pt x="165" y="413"/>
                  </a:lnTo>
                  <a:lnTo>
                    <a:pt x="164" y="408"/>
                  </a:lnTo>
                  <a:lnTo>
                    <a:pt x="162" y="405"/>
                  </a:lnTo>
                  <a:lnTo>
                    <a:pt x="160" y="400"/>
                  </a:lnTo>
                  <a:lnTo>
                    <a:pt x="159" y="395"/>
                  </a:lnTo>
                  <a:lnTo>
                    <a:pt x="160" y="394"/>
                  </a:lnTo>
                  <a:lnTo>
                    <a:pt x="157" y="392"/>
                  </a:lnTo>
                  <a:lnTo>
                    <a:pt x="156" y="390"/>
                  </a:lnTo>
                  <a:lnTo>
                    <a:pt x="152" y="386"/>
                  </a:lnTo>
                  <a:lnTo>
                    <a:pt x="149" y="384"/>
                  </a:lnTo>
                  <a:lnTo>
                    <a:pt x="150" y="386"/>
                  </a:lnTo>
                  <a:lnTo>
                    <a:pt x="151" y="387"/>
                  </a:lnTo>
                  <a:lnTo>
                    <a:pt x="149" y="390"/>
                  </a:lnTo>
                  <a:lnTo>
                    <a:pt x="151" y="396"/>
                  </a:lnTo>
                  <a:lnTo>
                    <a:pt x="149" y="400"/>
                  </a:lnTo>
                  <a:lnTo>
                    <a:pt x="147" y="404"/>
                  </a:lnTo>
                  <a:lnTo>
                    <a:pt x="146" y="406"/>
                  </a:lnTo>
                  <a:lnTo>
                    <a:pt x="141" y="411"/>
                  </a:lnTo>
                  <a:lnTo>
                    <a:pt x="138" y="413"/>
                  </a:lnTo>
                  <a:lnTo>
                    <a:pt x="135" y="413"/>
                  </a:lnTo>
                  <a:lnTo>
                    <a:pt x="133" y="413"/>
                  </a:lnTo>
                  <a:lnTo>
                    <a:pt x="131" y="410"/>
                  </a:lnTo>
                  <a:lnTo>
                    <a:pt x="130" y="408"/>
                  </a:lnTo>
                  <a:lnTo>
                    <a:pt x="129" y="405"/>
                  </a:lnTo>
                  <a:lnTo>
                    <a:pt x="129" y="404"/>
                  </a:lnTo>
                  <a:lnTo>
                    <a:pt x="128" y="405"/>
                  </a:lnTo>
                  <a:lnTo>
                    <a:pt x="129" y="409"/>
                  </a:lnTo>
                  <a:lnTo>
                    <a:pt x="129" y="411"/>
                  </a:lnTo>
                  <a:lnTo>
                    <a:pt x="132" y="415"/>
                  </a:lnTo>
                  <a:lnTo>
                    <a:pt x="131" y="416"/>
                  </a:lnTo>
                  <a:lnTo>
                    <a:pt x="126" y="419"/>
                  </a:lnTo>
                  <a:lnTo>
                    <a:pt x="124" y="418"/>
                  </a:lnTo>
                  <a:lnTo>
                    <a:pt x="123" y="419"/>
                  </a:lnTo>
                  <a:lnTo>
                    <a:pt x="123" y="420"/>
                  </a:lnTo>
                  <a:lnTo>
                    <a:pt x="122" y="422"/>
                  </a:lnTo>
                  <a:lnTo>
                    <a:pt x="114" y="424"/>
                  </a:lnTo>
                  <a:lnTo>
                    <a:pt x="112" y="427"/>
                  </a:lnTo>
                  <a:lnTo>
                    <a:pt x="112" y="431"/>
                  </a:lnTo>
                  <a:lnTo>
                    <a:pt x="107" y="435"/>
                  </a:lnTo>
                  <a:lnTo>
                    <a:pt x="102" y="439"/>
                  </a:lnTo>
                  <a:lnTo>
                    <a:pt x="100" y="439"/>
                  </a:lnTo>
                  <a:lnTo>
                    <a:pt x="99" y="438"/>
                  </a:lnTo>
                  <a:lnTo>
                    <a:pt x="99" y="434"/>
                  </a:lnTo>
                  <a:lnTo>
                    <a:pt x="101" y="430"/>
                  </a:lnTo>
                  <a:lnTo>
                    <a:pt x="100" y="427"/>
                  </a:lnTo>
                  <a:lnTo>
                    <a:pt x="100" y="429"/>
                  </a:lnTo>
                  <a:lnTo>
                    <a:pt x="97" y="434"/>
                  </a:lnTo>
                  <a:lnTo>
                    <a:pt x="95" y="436"/>
                  </a:lnTo>
                  <a:lnTo>
                    <a:pt x="92" y="435"/>
                  </a:lnTo>
                  <a:lnTo>
                    <a:pt x="88" y="436"/>
                  </a:lnTo>
                  <a:lnTo>
                    <a:pt x="87" y="431"/>
                  </a:lnTo>
                  <a:lnTo>
                    <a:pt x="87" y="429"/>
                  </a:lnTo>
                  <a:lnTo>
                    <a:pt x="86" y="427"/>
                  </a:lnTo>
                  <a:lnTo>
                    <a:pt x="87" y="425"/>
                  </a:lnTo>
                  <a:lnTo>
                    <a:pt x="87" y="424"/>
                  </a:lnTo>
                  <a:lnTo>
                    <a:pt x="85" y="427"/>
                  </a:lnTo>
                  <a:lnTo>
                    <a:pt x="85" y="429"/>
                  </a:lnTo>
                  <a:lnTo>
                    <a:pt x="83" y="431"/>
                  </a:lnTo>
                  <a:lnTo>
                    <a:pt x="79" y="433"/>
                  </a:lnTo>
                  <a:lnTo>
                    <a:pt x="79" y="430"/>
                  </a:lnTo>
                  <a:lnTo>
                    <a:pt x="79" y="428"/>
                  </a:lnTo>
                  <a:lnTo>
                    <a:pt x="80" y="425"/>
                  </a:lnTo>
                  <a:lnTo>
                    <a:pt x="79" y="422"/>
                  </a:lnTo>
                  <a:lnTo>
                    <a:pt x="81" y="417"/>
                  </a:lnTo>
                  <a:lnTo>
                    <a:pt x="81" y="415"/>
                  </a:lnTo>
                  <a:lnTo>
                    <a:pt x="81" y="413"/>
                  </a:lnTo>
                  <a:lnTo>
                    <a:pt x="79" y="416"/>
                  </a:lnTo>
                  <a:lnTo>
                    <a:pt x="79" y="419"/>
                  </a:lnTo>
                  <a:lnTo>
                    <a:pt x="78" y="420"/>
                  </a:lnTo>
                  <a:lnTo>
                    <a:pt x="77" y="420"/>
                  </a:lnTo>
                  <a:lnTo>
                    <a:pt x="74" y="424"/>
                  </a:lnTo>
                  <a:lnTo>
                    <a:pt x="72" y="427"/>
                  </a:lnTo>
                  <a:lnTo>
                    <a:pt x="68" y="430"/>
                  </a:lnTo>
                  <a:lnTo>
                    <a:pt x="65" y="430"/>
                  </a:lnTo>
                  <a:lnTo>
                    <a:pt x="65" y="426"/>
                  </a:lnTo>
                  <a:lnTo>
                    <a:pt x="66" y="413"/>
                  </a:lnTo>
                  <a:lnTo>
                    <a:pt x="68" y="411"/>
                  </a:lnTo>
                  <a:lnTo>
                    <a:pt x="69" y="409"/>
                  </a:lnTo>
                  <a:lnTo>
                    <a:pt x="71" y="402"/>
                  </a:lnTo>
                  <a:lnTo>
                    <a:pt x="72" y="398"/>
                  </a:lnTo>
                  <a:lnTo>
                    <a:pt x="73" y="392"/>
                  </a:lnTo>
                  <a:lnTo>
                    <a:pt x="74" y="391"/>
                  </a:lnTo>
                  <a:lnTo>
                    <a:pt x="76" y="387"/>
                  </a:lnTo>
                  <a:lnTo>
                    <a:pt x="77" y="378"/>
                  </a:lnTo>
                  <a:lnTo>
                    <a:pt x="76" y="374"/>
                  </a:lnTo>
                  <a:lnTo>
                    <a:pt x="74" y="370"/>
                  </a:lnTo>
                  <a:lnTo>
                    <a:pt x="71" y="357"/>
                  </a:lnTo>
                  <a:lnTo>
                    <a:pt x="66" y="347"/>
                  </a:lnTo>
                  <a:lnTo>
                    <a:pt x="66" y="343"/>
                  </a:lnTo>
                  <a:lnTo>
                    <a:pt x="63" y="339"/>
                  </a:lnTo>
                  <a:lnTo>
                    <a:pt x="66" y="339"/>
                  </a:lnTo>
                  <a:lnTo>
                    <a:pt x="61" y="336"/>
                  </a:lnTo>
                  <a:lnTo>
                    <a:pt x="60" y="334"/>
                  </a:lnTo>
                  <a:lnTo>
                    <a:pt x="59" y="326"/>
                  </a:lnTo>
                  <a:lnTo>
                    <a:pt x="59" y="321"/>
                  </a:lnTo>
                  <a:lnTo>
                    <a:pt x="58" y="321"/>
                  </a:lnTo>
                  <a:lnTo>
                    <a:pt x="58" y="325"/>
                  </a:lnTo>
                  <a:lnTo>
                    <a:pt x="56" y="326"/>
                  </a:lnTo>
                  <a:lnTo>
                    <a:pt x="57" y="331"/>
                  </a:lnTo>
                  <a:lnTo>
                    <a:pt x="57" y="332"/>
                  </a:lnTo>
                  <a:lnTo>
                    <a:pt x="55" y="334"/>
                  </a:lnTo>
                  <a:lnTo>
                    <a:pt x="52" y="332"/>
                  </a:lnTo>
                  <a:lnTo>
                    <a:pt x="49" y="329"/>
                  </a:lnTo>
                  <a:lnTo>
                    <a:pt x="45" y="324"/>
                  </a:lnTo>
                  <a:lnTo>
                    <a:pt x="42" y="318"/>
                  </a:lnTo>
                  <a:lnTo>
                    <a:pt x="43" y="317"/>
                  </a:lnTo>
                  <a:lnTo>
                    <a:pt x="44" y="317"/>
                  </a:lnTo>
                  <a:lnTo>
                    <a:pt x="49" y="321"/>
                  </a:lnTo>
                  <a:lnTo>
                    <a:pt x="52" y="323"/>
                  </a:lnTo>
                  <a:lnTo>
                    <a:pt x="54" y="321"/>
                  </a:lnTo>
                  <a:lnTo>
                    <a:pt x="57" y="320"/>
                  </a:lnTo>
                  <a:lnTo>
                    <a:pt x="58" y="315"/>
                  </a:lnTo>
                  <a:lnTo>
                    <a:pt x="57" y="314"/>
                  </a:lnTo>
                  <a:lnTo>
                    <a:pt x="54" y="314"/>
                  </a:lnTo>
                  <a:lnTo>
                    <a:pt x="53" y="312"/>
                  </a:lnTo>
                  <a:lnTo>
                    <a:pt x="50" y="310"/>
                  </a:lnTo>
                  <a:lnTo>
                    <a:pt x="50" y="309"/>
                  </a:lnTo>
                  <a:lnTo>
                    <a:pt x="49" y="307"/>
                  </a:lnTo>
                  <a:lnTo>
                    <a:pt x="47" y="305"/>
                  </a:lnTo>
                  <a:lnTo>
                    <a:pt x="46" y="304"/>
                  </a:lnTo>
                  <a:lnTo>
                    <a:pt x="47" y="302"/>
                  </a:lnTo>
                  <a:lnTo>
                    <a:pt x="49" y="300"/>
                  </a:lnTo>
                  <a:lnTo>
                    <a:pt x="44" y="300"/>
                  </a:lnTo>
                  <a:lnTo>
                    <a:pt x="40" y="296"/>
                  </a:lnTo>
                  <a:lnTo>
                    <a:pt x="39" y="296"/>
                  </a:lnTo>
                  <a:lnTo>
                    <a:pt x="37" y="294"/>
                  </a:lnTo>
                  <a:lnTo>
                    <a:pt x="34" y="294"/>
                  </a:lnTo>
                  <a:lnTo>
                    <a:pt x="31" y="295"/>
                  </a:lnTo>
                  <a:lnTo>
                    <a:pt x="32" y="300"/>
                  </a:lnTo>
                  <a:lnTo>
                    <a:pt x="32" y="302"/>
                  </a:lnTo>
                  <a:lnTo>
                    <a:pt x="30" y="301"/>
                  </a:lnTo>
                  <a:lnTo>
                    <a:pt x="26" y="294"/>
                  </a:lnTo>
                  <a:lnTo>
                    <a:pt x="27" y="293"/>
                  </a:lnTo>
                  <a:lnTo>
                    <a:pt x="29" y="291"/>
                  </a:lnTo>
                  <a:lnTo>
                    <a:pt x="29" y="290"/>
                  </a:lnTo>
                  <a:lnTo>
                    <a:pt x="26" y="290"/>
                  </a:lnTo>
                  <a:lnTo>
                    <a:pt x="28" y="284"/>
                  </a:lnTo>
                  <a:lnTo>
                    <a:pt x="27" y="283"/>
                  </a:lnTo>
                  <a:lnTo>
                    <a:pt x="26" y="285"/>
                  </a:lnTo>
                  <a:lnTo>
                    <a:pt x="26" y="287"/>
                  </a:lnTo>
                  <a:lnTo>
                    <a:pt x="22" y="292"/>
                  </a:lnTo>
                  <a:lnTo>
                    <a:pt x="20" y="291"/>
                  </a:lnTo>
                  <a:lnTo>
                    <a:pt x="19" y="290"/>
                  </a:lnTo>
                  <a:lnTo>
                    <a:pt x="21" y="287"/>
                  </a:lnTo>
                  <a:lnTo>
                    <a:pt x="22" y="287"/>
                  </a:lnTo>
                  <a:lnTo>
                    <a:pt x="22" y="285"/>
                  </a:lnTo>
                  <a:lnTo>
                    <a:pt x="21" y="283"/>
                  </a:lnTo>
                  <a:lnTo>
                    <a:pt x="19" y="281"/>
                  </a:lnTo>
                  <a:lnTo>
                    <a:pt x="18" y="278"/>
                  </a:lnTo>
                  <a:lnTo>
                    <a:pt x="17" y="278"/>
                  </a:lnTo>
                  <a:lnTo>
                    <a:pt x="18" y="282"/>
                  </a:lnTo>
                  <a:lnTo>
                    <a:pt x="18" y="287"/>
                  </a:lnTo>
                  <a:lnTo>
                    <a:pt x="14" y="281"/>
                  </a:lnTo>
                  <a:lnTo>
                    <a:pt x="7" y="273"/>
                  </a:lnTo>
                  <a:lnTo>
                    <a:pt x="5" y="270"/>
                  </a:lnTo>
                  <a:lnTo>
                    <a:pt x="4" y="268"/>
                  </a:lnTo>
                  <a:lnTo>
                    <a:pt x="3" y="265"/>
                  </a:lnTo>
                  <a:lnTo>
                    <a:pt x="3" y="263"/>
                  </a:lnTo>
                  <a:lnTo>
                    <a:pt x="3" y="261"/>
                  </a:lnTo>
                  <a:lnTo>
                    <a:pt x="1" y="259"/>
                  </a:lnTo>
                  <a:lnTo>
                    <a:pt x="0" y="256"/>
                  </a:lnTo>
                  <a:lnTo>
                    <a:pt x="0" y="253"/>
                  </a:lnTo>
                  <a:lnTo>
                    <a:pt x="1" y="251"/>
                  </a:lnTo>
                  <a:lnTo>
                    <a:pt x="3" y="249"/>
                  </a:lnTo>
                  <a:lnTo>
                    <a:pt x="5" y="248"/>
                  </a:lnTo>
                  <a:lnTo>
                    <a:pt x="6" y="249"/>
                  </a:lnTo>
                  <a:lnTo>
                    <a:pt x="9" y="251"/>
                  </a:lnTo>
                  <a:lnTo>
                    <a:pt x="11" y="252"/>
                  </a:lnTo>
                  <a:lnTo>
                    <a:pt x="13" y="254"/>
                  </a:lnTo>
                  <a:lnTo>
                    <a:pt x="13" y="253"/>
                  </a:lnTo>
                  <a:lnTo>
                    <a:pt x="14" y="252"/>
                  </a:lnTo>
                  <a:lnTo>
                    <a:pt x="14" y="251"/>
                  </a:lnTo>
                  <a:lnTo>
                    <a:pt x="13" y="247"/>
                  </a:lnTo>
                  <a:lnTo>
                    <a:pt x="13" y="242"/>
                  </a:lnTo>
                  <a:lnTo>
                    <a:pt x="13" y="231"/>
                  </a:lnTo>
                  <a:lnTo>
                    <a:pt x="13" y="230"/>
                  </a:lnTo>
                  <a:lnTo>
                    <a:pt x="14" y="229"/>
                  </a:lnTo>
                  <a:lnTo>
                    <a:pt x="15" y="227"/>
                  </a:lnTo>
                  <a:lnTo>
                    <a:pt x="16" y="225"/>
                  </a:lnTo>
                  <a:lnTo>
                    <a:pt x="16" y="224"/>
                  </a:lnTo>
                  <a:lnTo>
                    <a:pt x="17" y="224"/>
                  </a:lnTo>
                  <a:lnTo>
                    <a:pt x="19" y="225"/>
                  </a:lnTo>
                  <a:lnTo>
                    <a:pt x="21" y="229"/>
                  </a:lnTo>
                  <a:lnTo>
                    <a:pt x="23" y="229"/>
                  </a:lnTo>
                  <a:lnTo>
                    <a:pt x="25" y="229"/>
                  </a:lnTo>
                  <a:lnTo>
                    <a:pt x="26" y="224"/>
                  </a:lnTo>
                  <a:lnTo>
                    <a:pt x="27" y="222"/>
                  </a:lnTo>
                  <a:lnTo>
                    <a:pt x="29" y="222"/>
                  </a:lnTo>
                  <a:lnTo>
                    <a:pt x="30" y="222"/>
                  </a:lnTo>
                  <a:lnTo>
                    <a:pt x="31" y="221"/>
                  </a:lnTo>
                  <a:lnTo>
                    <a:pt x="31" y="219"/>
                  </a:lnTo>
                  <a:lnTo>
                    <a:pt x="31" y="217"/>
                  </a:lnTo>
                  <a:lnTo>
                    <a:pt x="29" y="210"/>
                  </a:lnTo>
                  <a:lnTo>
                    <a:pt x="29" y="207"/>
                  </a:lnTo>
                  <a:lnTo>
                    <a:pt x="29" y="204"/>
                  </a:lnTo>
                  <a:lnTo>
                    <a:pt x="30" y="201"/>
                  </a:lnTo>
                  <a:lnTo>
                    <a:pt x="31" y="198"/>
                  </a:lnTo>
                  <a:lnTo>
                    <a:pt x="31" y="195"/>
                  </a:lnTo>
                  <a:lnTo>
                    <a:pt x="31" y="194"/>
                  </a:lnTo>
                  <a:lnTo>
                    <a:pt x="33" y="194"/>
                  </a:lnTo>
                  <a:lnTo>
                    <a:pt x="34" y="194"/>
                  </a:lnTo>
                  <a:lnTo>
                    <a:pt x="36" y="194"/>
                  </a:lnTo>
                  <a:lnTo>
                    <a:pt x="37" y="192"/>
                  </a:lnTo>
                  <a:lnTo>
                    <a:pt x="37" y="190"/>
                  </a:lnTo>
                  <a:lnTo>
                    <a:pt x="38" y="183"/>
                  </a:lnTo>
                  <a:lnTo>
                    <a:pt x="39" y="177"/>
                  </a:lnTo>
                  <a:lnTo>
                    <a:pt x="39" y="171"/>
                  </a:lnTo>
                  <a:lnTo>
                    <a:pt x="37" y="168"/>
                  </a:lnTo>
                  <a:lnTo>
                    <a:pt x="36" y="159"/>
                  </a:lnTo>
                  <a:lnTo>
                    <a:pt x="36" y="158"/>
                  </a:lnTo>
                  <a:lnTo>
                    <a:pt x="37" y="158"/>
                  </a:lnTo>
                  <a:lnTo>
                    <a:pt x="41" y="161"/>
                  </a:lnTo>
                  <a:lnTo>
                    <a:pt x="42" y="161"/>
                  </a:lnTo>
                  <a:lnTo>
                    <a:pt x="44" y="161"/>
                  </a:lnTo>
                  <a:lnTo>
                    <a:pt x="46" y="160"/>
                  </a:lnTo>
                  <a:lnTo>
                    <a:pt x="48" y="160"/>
                  </a:lnTo>
                  <a:lnTo>
                    <a:pt x="50" y="161"/>
                  </a:lnTo>
                  <a:lnTo>
                    <a:pt x="54" y="162"/>
                  </a:lnTo>
                  <a:lnTo>
                    <a:pt x="58" y="164"/>
                  </a:lnTo>
                  <a:lnTo>
                    <a:pt x="60" y="164"/>
                  </a:lnTo>
                  <a:lnTo>
                    <a:pt x="62" y="164"/>
                  </a:lnTo>
                  <a:lnTo>
                    <a:pt x="63" y="161"/>
                  </a:lnTo>
                  <a:lnTo>
                    <a:pt x="65" y="156"/>
                  </a:lnTo>
                  <a:lnTo>
                    <a:pt x="67" y="149"/>
                  </a:lnTo>
                  <a:lnTo>
                    <a:pt x="70" y="143"/>
                  </a:lnTo>
                  <a:lnTo>
                    <a:pt x="71" y="142"/>
                  </a:lnTo>
                  <a:lnTo>
                    <a:pt x="74" y="138"/>
                  </a:lnTo>
                  <a:lnTo>
                    <a:pt x="76" y="134"/>
                  </a:lnTo>
                  <a:lnTo>
                    <a:pt x="79" y="127"/>
                  </a:lnTo>
                  <a:lnTo>
                    <a:pt x="81" y="123"/>
                  </a:lnTo>
                  <a:lnTo>
                    <a:pt x="81" y="122"/>
                  </a:lnTo>
                  <a:lnTo>
                    <a:pt x="79" y="120"/>
                  </a:lnTo>
                  <a:lnTo>
                    <a:pt x="77" y="120"/>
                  </a:lnTo>
                  <a:lnTo>
                    <a:pt x="76" y="119"/>
                  </a:lnTo>
                  <a:lnTo>
                    <a:pt x="76" y="118"/>
                  </a:lnTo>
                  <a:lnTo>
                    <a:pt x="76" y="117"/>
                  </a:lnTo>
                  <a:lnTo>
                    <a:pt x="76" y="114"/>
                  </a:lnTo>
                  <a:lnTo>
                    <a:pt x="78" y="111"/>
                  </a:lnTo>
                  <a:lnTo>
                    <a:pt x="79" y="109"/>
                  </a:lnTo>
                  <a:lnTo>
                    <a:pt x="83" y="107"/>
                  </a:lnTo>
                  <a:lnTo>
                    <a:pt x="85" y="104"/>
                  </a:lnTo>
                  <a:lnTo>
                    <a:pt x="88" y="101"/>
                  </a:lnTo>
                  <a:lnTo>
                    <a:pt x="89" y="98"/>
                  </a:lnTo>
                  <a:lnTo>
                    <a:pt x="90" y="93"/>
                  </a:lnTo>
                  <a:lnTo>
                    <a:pt x="91" y="92"/>
                  </a:lnTo>
                  <a:lnTo>
                    <a:pt x="93" y="91"/>
                  </a:lnTo>
                  <a:lnTo>
                    <a:pt x="94" y="89"/>
                  </a:lnTo>
                  <a:lnTo>
                    <a:pt x="94" y="88"/>
                  </a:lnTo>
                  <a:lnTo>
                    <a:pt x="93" y="87"/>
                  </a:lnTo>
                  <a:lnTo>
                    <a:pt x="92" y="84"/>
                  </a:lnTo>
                  <a:lnTo>
                    <a:pt x="92" y="78"/>
                  </a:lnTo>
                  <a:lnTo>
                    <a:pt x="92" y="74"/>
                  </a:lnTo>
                  <a:lnTo>
                    <a:pt x="93" y="72"/>
                  </a:lnTo>
                  <a:lnTo>
                    <a:pt x="94" y="69"/>
                  </a:lnTo>
                  <a:lnTo>
                    <a:pt x="96" y="68"/>
                  </a:lnTo>
                  <a:lnTo>
                    <a:pt x="99" y="67"/>
                  </a:lnTo>
                  <a:lnTo>
                    <a:pt x="104" y="63"/>
                  </a:lnTo>
                  <a:lnTo>
                    <a:pt x="113" y="57"/>
                  </a:lnTo>
                  <a:lnTo>
                    <a:pt x="117" y="54"/>
                  </a:lnTo>
                  <a:lnTo>
                    <a:pt x="118" y="53"/>
                  </a:lnTo>
                  <a:lnTo>
                    <a:pt x="121" y="51"/>
                  </a:lnTo>
                  <a:lnTo>
                    <a:pt x="123" y="47"/>
                  </a:lnTo>
                  <a:lnTo>
                    <a:pt x="128" y="46"/>
                  </a:lnTo>
                  <a:lnTo>
                    <a:pt x="130" y="45"/>
                  </a:lnTo>
                  <a:lnTo>
                    <a:pt x="143" y="43"/>
                  </a:lnTo>
                  <a:lnTo>
                    <a:pt x="145" y="43"/>
                  </a:lnTo>
                  <a:lnTo>
                    <a:pt x="147" y="44"/>
                  </a:lnTo>
                  <a:lnTo>
                    <a:pt x="150" y="49"/>
                  </a:lnTo>
                  <a:lnTo>
                    <a:pt x="152" y="50"/>
                  </a:lnTo>
                  <a:lnTo>
                    <a:pt x="154" y="51"/>
                  </a:lnTo>
                  <a:lnTo>
                    <a:pt x="157" y="51"/>
                  </a:lnTo>
                  <a:lnTo>
                    <a:pt x="157" y="49"/>
                  </a:lnTo>
                  <a:lnTo>
                    <a:pt x="150" y="39"/>
                  </a:lnTo>
                  <a:lnTo>
                    <a:pt x="150" y="36"/>
                  </a:lnTo>
                  <a:lnTo>
                    <a:pt x="150" y="34"/>
                  </a:lnTo>
                  <a:lnTo>
                    <a:pt x="150" y="32"/>
                  </a:lnTo>
                  <a:lnTo>
                    <a:pt x="152" y="30"/>
                  </a:lnTo>
                  <a:lnTo>
                    <a:pt x="155" y="28"/>
                  </a:lnTo>
                  <a:lnTo>
                    <a:pt x="158" y="25"/>
                  </a:lnTo>
                  <a:lnTo>
                    <a:pt x="161" y="23"/>
                  </a:lnTo>
                  <a:lnTo>
                    <a:pt x="163" y="22"/>
                  </a:lnTo>
                  <a:lnTo>
                    <a:pt x="164" y="21"/>
                  </a:lnTo>
                  <a:lnTo>
                    <a:pt x="164" y="20"/>
                  </a:lnTo>
                  <a:lnTo>
                    <a:pt x="164" y="18"/>
                  </a:lnTo>
                  <a:lnTo>
                    <a:pt x="163" y="16"/>
                  </a:lnTo>
                  <a:lnTo>
                    <a:pt x="163" y="14"/>
                  </a:lnTo>
                  <a:lnTo>
                    <a:pt x="163" y="11"/>
                  </a:lnTo>
                  <a:lnTo>
                    <a:pt x="165" y="10"/>
                  </a:lnTo>
                  <a:lnTo>
                    <a:pt x="167" y="6"/>
                  </a:lnTo>
                  <a:lnTo>
                    <a:pt x="168" y="4"/>
                  </a:lnTo>
                  <a:lnTo>
                    <a:pt x="169" y="3"/>
                  </a:lnTo>
                  <a:lnTo>
                    <a:pt x="170" y="1"/>
                  </a:lnTo>
                  <a:lnTo>
                    <a:pt x="172" y="0"/>
                  </a:lnTo>
                  <a:lnTo>
                    <a:pt x="175" y="1"/>
                  </a:lnTo>
                  <a:lnTo>
                    <a:pt x="175" y="2"/>
                  </a:lnTo>
                  <a:lnTo>
                    <a:pt x="176" y="5"/>
                  </a:lnTo>
                  <a:lnTo>
                    <a:pt x="178" y="6"/>
                  </a:lnTo>
                  <a:lnTo>
                    <a:pt x="180" y="6"/>
                  </a:lnTo>
                  <a:lnTo>
                    <a:pt x="181" y="6"/>
                  </a:lnTo>
                  <a:lnTo>
                    <a:pt x="181" y="6"/>
                  </a:lnTo>
                  <a:lnTo>
                    <a:pt x="183" y="8"/>
                  </a:lnTo>
                  <a:lnTo>
                    <a:pt x="186" y="11"/>
                  </a:lnTo>
                  <a:lnTo>
                    <a:pt x="187" y="12"/>
                  </a:lnTo>
                  <a:lnTo>
                    <a:pt x="188" y="14"/>
                  </a:lnTo>
                  <a:lnTo>
                    <a:pt x="189" y="17"/>
                  </a:lnTo>
                  <a:lnTo>
                    <a:pt x="189" y="21"/>
                  </a:lnTo>
                  <a:lnTo>
                    <a:pt x="193" y="31"/>
                  </a:lnTo>
                  <a:lnTo>
                    <a:pt x="194" y="33"/>
                  </a:lnTo>
                  <a:lnTo>
                    <a:pt x="195" y="35"/>
                  </a:lnTo>
                  <a:lnTo>
                    <a:pt x="197" y="36"/>
                  </a:lnTo>
                  <a:lnTo>
                    <a:pt x="198" y="34"/>
                  </a:lnTo>
                  <a:lnTo>
                    <a:pt x="198" y="32"/>
                  </a:lnTo>
                  <a:lnTo>
                    <a:pt x="200" y="32"/>
                  </a:lnTo>
                  <a:lnTo>
                    <a:pt x="202" y="32"/>
                  </a:lnTo>
                  <a:lnTo>
                    <a:pt x="204" y="33"/>
                  </a:lnTo>
                  <a:lnTo>
                    <a:pt x="206" y="35"/>
                  </a:lnTo>
                  <a:lnTo>
                    <a:pt x="207" y="39"/>
                  </a:lnTo>
                  <a:lnTo>
                    <a:pt x="207" y="46"/>
                  </a:lnTo>
                  <a:lnTo>
                    <a:pt x="207" y="48"/>
                  </a:lnTo>
                  <a:lnTo>
                    <a:pt x="208" y="53"/>
                  </a:lnTo>
                  <a:lnTo>
                    <a:pt x="208" y="59"/>
                  </a:lnTo>
                  <a:lnTo>
                    <a:pt x="209" y="63"/>
                  </a:lnTo>
                  <a:lnTo>
                    <a:pt x="209" y="66"/>
                  </a:lnTo>
                  <a:lnTo>
                    <a:pt x="208" y="69"/>
                  </a:lnTo>
                  <a:lnTo>
                    <a:pt x="208" y="75"/>
                  </a:lnTo>
                  <a:lnTo>
                    <a:pt x="207" y="80"/>
                  </a:lnTo>
                  <a:lnTo>
                    <a:pt x="207" y="84"/>
                  </a:lnTo>
                  <a:lnTo>
                    <a:pt x="207" y="85"/>
                  </a:lnTo>
                  <a:lnTo>
                    <a:pt x="203" y="86"/>
                  </a:lnTo>
                  <a:lnTo>
                    <a:pt x="203" y="88"/>
                  </a:lnTo>
                  <a:lnTo>
                    <a:pt x="204" y="90"/>
                  </a:lnTo>
                  <a:lnTo>
                    <a:pt x="206" y="93"/>
                  </a:lnTo>
                  <a:lnTo>
                    <a:pt x="206" y="95"/>
                  </a:lnTo>
                  <a:lnTo>
                    <a:pt x="205" y="96"/>
                  </a:lnTo>
                  <a:lnTo>
                    <a:pt x="203" y="96"/>
                  </a:lnTo>
                  <a:lnTo>
                    <a:pt x="200" y="98"/>
                  </a:lnTo>
                  <a:lnTo>
                    <a:pt x="198" y="101"/>
                  </a:lnTo>
                  <a:lnTo>
                    <a:pt x="196" y="105"/>
                  </a:lnTo>
                  <a:lnTo>
                    <a:pt x="195" y="106"/>
                  </a:lnTo>
                  <a:lnTo>
                    <a:pt x="191" y="104"/>
                  </a:lnTo>
                  <a:lnTo>
                    <a:pt x="190" y="106"/>
                  </a:lnTo>
                  <a:lnTo>
                    <a:pt x="188" y="110"/>
                  </a:lnTo>
                  <a:lnTo>
                    <a:pt x="187" y="113"/>
                  </a:lnTo>
                  <a:lnTo>
                    <a:pt x="186" y="115"/>
                  </a:lnTo>
                  <a:lnTo>
                    <a:pt x="184" y="116"/>
                  </a:lnTo>
                  <a:lnTo>
                    <a:pt x="183" y="117"/>
                  </a:lnTo>
                  <a:lnTo>
                    <a:pt x="180" y="117"/>
                  </a:lnTo>
                  <a:lnTo>
                    <a:pt x="178" y="120"/>
                  </a:lnTo>
                  <a:lnTo>
                    <a:pt x="176" y="124"/>
                  </a:lnTo>
                  <a:lnTo>
                    <a:pt x="176" y="126"/>
                  </a:lnTo>
                  <a:lnTo>
                    <a:pt x="177" y="130"/>
                  </a:lnTo>
                  <a:lnTo>
                    <a:pt x="176" y="131"/>
                  </a:lnTo>
                  <a:lnTo>
                    <a:pt x="175" y="132"/>
                  </a:lnTo>
                  <a:lnTo>
                    <a:pt x="172" y="133"/>
                  </a:lnTo>
                  <a:lnTo>
                    <a:pt x="170" y="138"/>
                  </a:lnTo>
                  <a:lnTo>
                    <a:pt x="170" y="143"/>
                  </a:lnTo>
                  <a:lnTo>
                    <a:pt x="172" y="145"/>
                  </a:lnTo>
                  <a:lnTo>
                    <a:pt x="173" y="145"/>
                  </a:lnTo>
                  <a:lnTo>
                    <a:pt x="175" y="147"/>
                  </a:lnTo>
                  <a:lnTo>
                    <a:pt x="175" y="149"/>
                  </a:lnTo>
                  <a:lnTo>
                    <a:pt x="176" y="152"/>
                  </a:lnTo>
                  <a:lnTo>
                    <a:pt x="175" y="156"/>
                  </a:lnTo>
                  <a:lnTo>
                    <a:pt x="172" y="161"/>
                  </a:lnTo>
                  <a:lnTo>
                    <a:pt x="172" y="163"/>
                  </a:lnTo>
                  <a:lnTo>
                    <a:pt x="173" y="164"/>
                  </a:lnTo>
                  <a:lnTo>
                    <a:pt x="175" y="164"/>
                  </a:lnTo>
                  <a:lnTo>
                    <a:pt x="178" y="162"/>
                  </a:lnTo>
                  <a:lnTo>
                    <a:pt x="180" y="161"/>
                  </a:lnTo>
                  <a:lnTo>
                    <a:pt x="186" y="158"/>
                  </a:lnTo>
                  <a:lnTo>
                    <a:pt x="192" y="156"/>
                  </a:lnTo>
                  <a:lnTo>
                    <a:pt x="197" y="156"/>
                  </a:lnTo>
                  <a:lnTo>
                    <a:pt x="201" y="156"/>
                  </a:lnTo>
                  <a:lnTo>
                    <a:pt x="203" y="157"/>
                  </a:lnTo>
                  <a:lnTo>
                    <a:pt x="204" y="158"/>
                  </a:lnTo>
                  <a:lnTo>
                    <a:pt x="209" y="156"/>
                  </a:lnTo>
                  <a:lnTo>
                    <a:pt x="211" y="156"/>
                  </a:lnTo>
                  <a:lnTo>
                    <a:pt x="212" y="156"/>
                  </a:lnTo>
                  <a:lnTo>
                    <a:pt x="212" y="157"/>
                  </a:lnTo>
                  <a:lnTo>
                    <a:pt x="208" y="161"/>
                  </a:lnTo>
                  <a:lnTo>
                    <a:pt x="207" y="164"/>
                  </a:lnTo>
                  <a:lnTo>
                    <a:pt x="207" y="166"/>
                  </a:lnTo>
                  <a:lnTo>
                    <a:pt x="209" y="167"/>
                  </a:lnTo>
                  <a:lnTo>
                    <a:pt x="210" y="169"/>
                  </a:lnTo>
                  <a:lnTo>
                    <a:pt x="212" y="173"/>
                  </a:lnTo>
                  <a:lnTo>
                    <a:pt x="211" y="177"/>
                  </a:lnTo>
                  <a:lnTo>
                    <a:pt x="211" y="178"/>
                  </a:lnTo>
                  <a:lnTo>
                    <a:pt x="213" y="179"/>
                  </a:lnTo>
                  <a:lnTo>
                    <a:pt x="213" y="182"/>
                  </a:lnTo>
                  <a:lnTo>
                    <a:pt x="213" y="184"/>
                  </a:lnTo>
                  <a:lnTo>
                    <a:pt x="213" y="188"/>
                  </a:lnTo>
                  <a:lnTo>
                    <a:pt x="219" y="190"/>
                  </a:lnTo>
                  <a:lnTo>
                    <a:pt x="224" y="191"/>
                  </a:lnTo>
                  <a:lnTo>
                    <a:pt x="228" y="191"/>
                  </a:lnTo>
                  <a:lnTo>
                    <a:pt x="230" y="192"/>
                  </a:lnTo>
                  <a:lnTo>
                    <a:pt x="232" y="193"/>
                  </a:lnTo>
                  <a:lnTo>
                    <a:pt x="233" y="194"/>
                  </a:lnTo>
                  <a:lnTo>
                    <a:pt x="233" y="196"/>
                  </a:lnTo>
                  <a:lnTo>
                    <a:pt x="232" y="197"/>
                  </a:lnTo>
                  <a:lnTo>
                    <a:pt x="229" y="200"/>
                  </a:lnTo>
                  <a:lnTo>
                    <a:pt x="228" y="205"/>
                  </a:lnTo>
                  <a:lnTo>
                    <a:pt x="228" y="209"/>
                  </a:lnTo>
                  <a:lnTo>
                    <a:pt x="228" y="212"/>
                  </a:lnTo>
                  <a:lnTo>
                    <a:pt x="225" y="216"/>
                  </a:lnTo>
                  <a:lnTo>
                    <a:pt x="224" y="219"/>
                  </a:lnTo>
                  <a:lnTo>
                    <a:pt x="222" y="222"/>
                  </a:lnTo>
                  <a:lnTo>
                    <a:pt x="222" y="224"/>
                  </a:lnTo>
                  <a:lnTo>
                    <a:pt x="223" y="225"/>
                  </a:lnTo>
                  <a:lnTo>
                    <a:pt x="225" y="225"/>
                  </a:lnTo>
                  <a:lnTo>
                    <a:pt x="227" y="225"/>
                  </a:lnTo>
                  <a:lnTo>
                    <a:pt x="230" y="225"/>
                  </a:lnTo>
                  <a:lnTo>
                    <a:pt x="236" y="226"/>
                  </a:lnTo>
                  <a:lnTo>
                    <a:pt x="243" y="227"/>
                  </a:lnTo>
                  <a:lnTo>
                    <a:pt x="246" y="228"/>
                  </a:lnTo>
                  <a:lnTo>
                    <a:pt x="247" y="229"/>
                  </a:lnTo>
                  <a:lnTo>
                    <a:pt x="247" y="232"/>
                  </a:lnTo>
                  <a:lnTo>
                    <a:pt x="247" y="235"/>
                  </a:lnTo>
                  <a:lnTo>
                    <a:pt x="247" y="237"/>
                  </a:lnTo>
                  <a:lnTo>
                    <a:pt x="248" y="239"/>
                  </a:lnTo>
                  <a:lnTo>
                    <a:pt x="250" y="240"/>
                  </a:lnTo>
                  <a:lnTo>
                    <a:pt x="252" y="241"/>
                  </a:lnTo>
                  <a:lnTo>
                    <a:pt x="252" y="242"/>
                  </a:lnTo>
                  <a:lnTo>
                    <a:pt x="252" y="244"/>
                  </a:lnTo>
                  <a:lnTo>
                    <a:pt x="252" y="246"/>
                  </a:lnTo>
                  <a:lnTo>
                    <a:pt x="254" y="247"/>
                  </a:lnTo>
                  <a:lnTo>
                    <a:pt x="256" y="247"/>
                  </a:lnTo>
                  <a:lnTo>
                    <a:pt x="260" y="246"/>
                  </a:lnTo>
                  <a:lnTo>
                    <a:pt x="263" y="246"/>
                  </a:lnTo>
                  <a:lnTo>
                    <a:pt x="265" y="247"/>
                  </a:lnTo>
                  <a:lnTo>
                    <a:pt x="267" y="247"/>
                  </a:lnTo>
                  <a:lnTo>
                    <a:pt x="270" y="246"/>
                  </a:lnTo>
                  <a:lnTo>
                    <a:pt x="275" y="241"/>
                  </a:lnTo>
                  <a:lnTo>
                    <a:pt x="280" y="238"/>
                  </a:lnTo>
                  <a:lnTo>
                    <a:pt x="282" y="237"/>
                  </a:lnTo>
                  <a:lnTo>
                    <a:pt x="284" y="238"/>
                  </a:lnTo>
                  <a:lnTo>
                    <a:pt x="284" y="238"/>
                  </a:lnTo>
                  <a:lnTo>
                    <a:pt x="284" y="239"/>
                  </a:lnTo>
                  <a:lnTo>
                    <a:pt x="284" y="243"/>
                  </a:lnTo>
                  <a:lnTo>
                    <a:pt x="284" y="24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62" name="Freeform 538">
              <a:extLst>
                <a:ext uri="{FF2B5EF4-FFF2-40B4-BE49-F238E27FC236}">
                  <a16:creationId xmlns="" xmlns:a16="http://schemas.microsoft.com/office/drawing/2014/main" id="{7324658F-1B25-1BB8-24D9-14695A9B3C72}"/>
                </a:ext>
              </a:extLst>
            </p:cNvPr>
            <p:cNvSpPr>
              <a:spLocks noChangeArrowheads="1"/>
            </p:cNvSpPr>
            <p:nvPr/>
          </p:nvSpPr>
          <p:spPr bwMode="auto">
            <a:xfrm>
              <a:off x="12106398" y="9501186"/>
              <a:ext cx="5493" cy="10990"/>
            </a:xfrm>
            <a:custGeom>
              <a:avLst/>
              <a:gdLst>
                <a:gd name="T0" fmla="*/ 2 w 6"/>
                <a:gd name="T1" fmla="*/ 4 h 7"/>
                <a:gd name="T2" fmla="*/ 0 w 6"/>
                <a:gd name="T3" fmla="*/ 6 h 7"/>
                <a:gd name="T4" fmla="*/ 0 w 6"/>
                <a:gd name="T5" fmla="*/ 6 h 7"/>
                <a:gd name="T6" fmla="*/ 1 w 6"/>
                <a:gd name="T7" fmla="*/ 2 h 7"/>
                <a:gd name="T8" fmla="*/ 3 w 6"/>
                <a:gd name="T9" fmla="*/ 1 h 7"/>
                <a:gd name="T10" fmla="*/ 5 w 6"/>
                <a:gd name="T11" fmla="*/ 0 h 7"/>
                <a:gd name="T12" fmla="*/ 5 w 6"/>
                <a:gd name="T13" fmla="*/ 2 h 7"/>
                <a:gd name="T14" fmla="*/ 3 w 6"/>
                <a:gd name="T15" fmla="*/ 3 h 7"/>
                <a:gd name="T16" fmla="*/ 2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4"/>
                  </a:moveTo>
                  <a:lnTo>
                    <a:pt x="0" y="6"/>
                  </a:lnTo>
                  <a:lnTo>
                    <a:pt x="0" y="6"/>
                  </a:lnTo>
                  <a:lnTo>
                    <a:pt x="1" y="2"/>
                  </a:lnTo>
                  <a:lnTo>
                    <a:pt x="3" y="1"/>
                  </a:lnTo>
                  <a:lnTo>
                    <a:pt x="5" y="0"/>
                  </a:lnTo>
                  <a:lnTo>
                    <a:pt x="5"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3" name="Freeform 539">
              <a:extLst>
                <a:ext uri="{FF2B5EF4-FFF2-40B4-BE49-F238E27FC236}">
                  <a16:creationId xmlns="" xmlns:a16="http://schemas.microsoft.com/office/drawing/2014/main" id="{73AA08FB-7A77-6282-D833-A057722D1DD7}"/>
                </a:ext>
              </a:extLst>
            </p:cNvPr>
            <p:cNvSpPr>
              <a:spLocks noChangeArrowheads="1"/>
            </p:cNvSpPr>
            <p:nvPr/>
          </p:nvSpPr>
          <p:spPr bwMode="auto">
            <a:xfrm>
              <a:off x="12106398" y="9462721"/>
              <a:ext cx="10990" cy="10990"/>
            </a:xfrm>
            <a:custGeom>
              <a:avLst/>
              <a:gdLst>
                <a:gd name="T0" fmla="*/ 5 w 9"/>
                <a:gd name="T1" fmla="*/ 0 h 8"/>
                <a:gd name="T2" fmla="*/ 8 w 9"/>
                <a:gd name="T3" fmla="*/ 6 h 8"/>
                <a:gd name="T4" fmla="*/ 7 w 9"/>
                <a:gd name="T5" fmla="*/ 6 h 8"/>
                <a:gd name="T6" fmla="*/ 6 w 9"/>
                <a:gd name="T7" fmla="*/ 7 h 8"/>
                <a:gd name="T8" fmla="*/ 6 w 9"/>
                <a:gd name="T9" fmla="*/ 7 h 8"/>
                <a:gd name="T10" fmla="*/ 5 w 9"/>
                <a:gd name="T11" fmla="*/ 4 h 8"/>
                <a:gd name="T12" fmla="*/ 3 w 9"/>
                <a:gd name="T13" fmla="*/ 2 h 8"/>
                <a:gd name="T14" fmla="*/ 0 w 9"/>
                <a:gd name="T15" fmla="*/ 2 h 8"/>
                <a:gd name="T16" fmla="*/ 3 w 9"/>
                <a:gd name="T17" fmla="*/ 0 h 8"/>
                <a:gd name="T18" fmla="*/ 4 w 9"/>
                <a:gd name="T19" fmla="*/ 0 h 8"/>
                <a:gd name="T20" fmla="*/ 5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5" y="0"/>
                  </a:moveTo>
                  <a:lnTo>
                    <a:pt x="8" y="6"/>
                  </a:lnTo>
                  <a:lnTo>
                    <a:pt x="7" y="6"/>
                  </a:lnTo>
                  <a:lnTo>
                    <a:pt x="6" y="7"/>
                  </a:lnTo>
                  <a:lnTo>
                    <a:pt x="6" y="7"/>
                  </a:lnTo>
                  <a:lnTo>
                    <a:pt x="5" y="4"/>
                  </a:lnTo>
                  <a:lnTo>
                    <a:pt x="3" y="2"/>
                  </a:lnTo>
                  <a:lnTo>
                    <a:pt x="0" y="2"/>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4" name="Freeform 540">
              <a:extLst>
                <a:ext uri="{FF2B5EF4-FFF2-40B4-BE49-F238E27FC236}">
                  <a16:creationId xmlns="" xmlns:a16="http://schemas.microsoft.com/office/drawing/2014/main" id="{822312EA-E2E5-E976-F2FF-C696BA89EB04}"/>
                </a:ext>
              </a:extLst>
            </p:cNvPr>
            <p:cNvSpPr>
              <a:spLocks noChangeArrowheads="1"/>
            </p:cNvSpPr>
            <p:nvPr/>
          </p:nvSpPr>
          <p:spPr bwMode="auto">
            <a:xfrm>
              <a:off x="12122882" y="9457224"/>
              <a:ext cx="5497" cy="5497"/>
            </a:xfrm>
            <a:custGeom>
              <a:avLst/>
              <a:gdLst>
                <a:gd name="T0" fmla="*/ 2 w 3"/>
                <a:gd name="T1" fmla="*/ 4 h 5"/>
                <a:gd name="T2" fmla="*/ 2 w 3"/>
                <a:gd name="T3" fmla="*/ 4 h 5"/>
                <a:gd name="T4" fmla="*/ 1 w 3"/>
                <a:gd name="T5" fmla="*/ 4 h 5"/>
                <a:gd name="T6" fmla="*/ 0 w 3"/>
                <a:gd name="T7" fmla="*/ 4 h 5"/>
                <a:gd name="T8" fmla="*/ 2 w 3"/>
                <a:gd name="T9" fmla="*/ 0 h 5"/>
                <a:gd name="T10" fmla="*/ 2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2" y="4"/>
                  </a:moveTo>
                  <a:lnTo>
                    <a:pt x="2" y="4"/>
                  </a:lnTo>
                  <a:lnTo>
                    <a:pt x="1" y="4"/>
                  </a:lnTo>
                  <a:lnTo>
                    <a:pt x="0" y="4"/>
                  </a:lnTo>
                  <a:lnTo>
                    <a:pt x="2" y="0"/>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5" name="Freeform 541">
              <a:extLst>
                <a:ext uri="{FF2B5EF4-FFF2-40B4-BE49-F238E27FC236}">
                  <a16:creationId xmlns="" xmlns:a16="http://schemas.microsoft.com/office/drawing/2014/main" id="{9E1CF6DC-A9D5-82E6-DA29-AE9E2C5D1CF7}"/>
                </a:ext>
              </a:extLst>
            </p:cNvPr>
            <p:cNvSpPr>
              <a:spLocks noChangeArrowheads="1"/>
            </p:cNvSpPr>
            <p:nvPr/>
          </p:nvSpPr>
          <p:spPr bwMode="auto">
            <a:xfrm>
              <a:off x="12111892" y="9429750"/>
              <a:ext cx="5497" cy="16484"/>
            </a:xfrm>
            <a:custGeom>
              <a:avLst/>
              <a:gdLst>
                <a:gd name="T0" fmla="*/ 1 w 5"/>
                <a:gd name="T1" fmla="*/ 10 h 12"/>
                <a:gd name="T2" fmla="*/ 1 w 5"/>
                <a:gd name="T3" fmla="*/ 11 h 12"/>
                <a:gd name="T4" fmla="*/ 1 w 5"/>
                <a:gd name="T5" fmla="*/ 11 h 12"/>
                <a:gd name="T6" fmla="*/ 0 w 5"/>
                <a:gd name="T7" fmla="*/ 11 h 12"/>
                <a:gd name="T8" fmla="*/ 1 w 5"/>
                <a:gd name="T9" fmla="*/ 8 h 12"/>
                <a:gd name="T10" fmla="*/ 2 w 5"/>
                <a:gd name="T11" fmla="*/ 5 h 12"/>
                <a:gd name="T12" fmla="*/ 3 w 5"/>
                <a:gd name="T13" fmla="*/ 1 h 12"/>
                <a:gd name="T14" fmla="*/ 4 w 5"/>
                <a:gd name="T15" fmla="*/ 0 h 12"/>
                <a:gd name="T16" fmla="*/ 4 w 5"/>
                <a:gd name="T17" fmla="*/ 2 h 12"/>
                <a:gd name="T18" fmla="*/ 3 w 5"/>
                <a:gd name="T19" fmla="*/ 6 h 12"/>
                <a:gd name="T20" fmla="*/ 2 w 5"/>
                <a:gd name="T21" fmla="*/ 9 h 12"/>
                <a:gd name="T22" fmla="*/ 1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0"/>
                  </a:moveTo>
                  <a:lnTo>
                    <a:pt x="1" y="11"/>
                  </a:lnTo>
                  <a:lnTo>
                    <a:pt x="1" y="11"/>
                  </a:lnTo>
                  <a:lnTo>
                    <a:pt x="0" y="11"/>
                  </a:lnTo>
                  <a:lnTo>
                    <a:pt x="1" y="8"/>
                  </a:lnTo>
                  <a:lnTo>
                    <a:pt x="2" y="5"/>
                  </a:lnTo>
                  <a:lnTo>
                    <a:pt x="3" y="1"/>
                  </a:lnTo>
                  <a:lnTo>
                    <a:pt x="4" y="0"/>
                  </a:lnTo>
                  <a:lnTo>
                    <a:pt x="4" y="2"/>
                  </a:lnTo>
                  <a:lnTo>
                    <a:pt x="3" y="6"/>
                  </a:lnTo>
                  <a:lnTo>
                    <a:pt x="2" y="9"/>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6" name="Freeform 542">
              <a:extLst>
                <a:ext uri="{FF2B5EF4-FFF2-40B4-BE49-F238E27FC236}">
                  <a16:creationId xmlns="" xmlns:a16="http://schemas.microsoft.com/office/drawing/2014/main" id="{92806139-FF17-F097-27AE-CF5273930ECF}"/>
                </a:ext>
              </a:extLst>
            </p:cNvPr>
            <p:cNvSpPr>
              <a:spLocks noChangeArrowheads="1"/>
            </p:cNvSpPr>
            <p:nvPr/>
          </p:nvSpPr>
          <p:spPr bwMode="auto">
            <a:xfrm>
              <a:off x="12117388" y="9429750"/>
              <a:ext cx="10990" cy="10990"/>
            </a:xfrm>
            <a:custGeom>
              <a:avLst/>
              <a:gdLst>
                <a:gd name="T0" fmla="*/ 6 w 7"/>
                <a:gd name="T1" fmla="*/ 1 h 9"/>
                <a:gd name="T2" fmla="*/ 5 w 7"/>
                <a:gd name="T3" fmla="*/ 8 h 9"/>
                <a:gd name="T4" fmla="*/ 3 w 7"/>
                <a:gd name="T5" fmla="*/ 8 h 9"/>
                <a:gd name="T6" fmla="*/ 2 w 7"/>
                <a:gd name="T7" fmla="*/ 8 h 9"/>
                <a:gd name="T8" fmla="*/ 1 w 7"/>
                <a:gd name="T9" fmla="*/ 3 h 9"/>
                <a:gd name="T10" fmla="*/ 1 w 7"/>
                <a:gd name="T11" fmla="*/ 3 h 9"/>
                <a:gd name="T12" fmla="*/ 0 w 7"/>
                <a:gd name="T13" fmla="*/ 0 h 9"/>
                <a:gd name="T14" fmla="*/ 5 w 7"/>
                <a:gd name="T15" fmla="*/ 0 h 9"/>
                <a:gd name="T16" fmla="*/ 6 w 7"/>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1"/>
                  </a:moveTo>
                  <a:lnTo>
                    <a:pt x="5" y="8"/>
                  </a:lnTo>
                  <a:lnTo>
                    <a:pt x="3" y="8"/>
                  </a:lnTo>
                  <a:lnTo>
                    <a:pt x="2" y="8"/>
                  </a:lnTo>
                  <a:lnTo>
                    <a:pt x="1" y="3"/>
                  </a:lnTo>
                  <a:lnTo>
                    <a:pt x="1" y="3"/>
                  </a:lnTo>
                  <a:lnTo>
                    <a:pt x="0"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7" name="Freeform 543">
              <a:extLst>
                <a:ext uri="{FF2B5EF4-FFF2-40B4-BE49-F238E27FC236}">
                  <a16:creationId xmlns="" xmlns:a16="http://schemas.microsoft.com/office/drawing/2014/main" id="{EA0BDCE0-D478-2B2F-08D5-3BFBB9134CBA}"/>
                </a:ext>
              </a:extLst>
            </p:cNvPr>
            <p:cNvSpPr>
              <a:spLocks noChangeArrowheads="1"/>
            </p:cNvSpPr>
            <p:nvPr/>
          </p:nvSpPr>
          <p:spPr bwMode="auto">
            <a:xfrm>
              <a:off x="12106398" y="9429750"/>
              <a:ext cx="5493" cy="10990"/>
            </a:xfrm>
            <a:custGeom>
              <a:avLst/>
              <a:gdLst>
                <a:gd name="T0" fmla="*/ 1 w 3"/>
                <a:gd name="T1" fmla="*/ 5 h 8"/>
                <a:gd name="T2" fmla="*/ 2 w 3"/>
                <a:gd name="T3" fmla="*/ 7 h 8"/>
                <a:gd name="T4" fmla="*/ 0 w 3"/>
                <a:gd name="T5" fmla="*/ 5 h 8"/>
                <a:gd name="T6" fmla="*/ 0 w 3"/>
                <a:gd name="T7" fmla="*/ 0 h 8"/>
                <a:gd name="T8" fmla="*/ 1 w 3"/>
                <a:gd name="T9" fmla="*/ 3 h 8"/>
                <a:gd name="T10" fmla="*/ 1 w 3"/>
                <a:gd name="T11" fmla="*/ 4 h 8"/>
                <a:gd name="T12" fmla="*/ 1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5"/>
                  </a:moveTo>
                  <a:lnTo>
                    <a:pt x="2" y="7"/>
                  </a:lnTo>
                  <a:lnTo>
                    <a:pt x="0" y="5"/>
                  </a:lnTo>
                  <a:lnTo>
                    <a:pt x="0" y="0"/>
                  </a:lnTo>
                  <a:lnTo>
                    <a:pt x="1" y="3"/>
                  </a:lnTo>
                  <a:lnTo>
                    <a:pt x="1"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8" name="Freeform 544">
              <a:extLst>
                <a:ext uri="{FF2B5EF4-FFF2-40B4-BE49-F238E27FC236}">
                  <a16:creationId xmlns="" xmlns:a16="http://schemas.microsoft.com/office/drawing/2014/main" id="{A01FA3EA-265D-6E54-7FF1-223A7D7B8EDF}"/>
                </a:ext>
              </a:extLst>
            </p:cNvPr>
            <p:cNvSpPr>
              <a:spLocks noChangeArrowheads="1"/>
            </p:cNvSpPr>
            <p:nvPr/>
          </p:nvSpPr>
          <p:spPr bwMode="auto">
            <a:xfrm>
              <a:off x="12122882" y="9418760"/>
              <a:ext cx="5497" cy="10990"/>
            </a:xfrm>
            <a:custGeom>
              <a:avLst/>
              <a:gdLst>
                <a:gd name="T0" fmla="*/ 2 w 5"/>
                <a:gd name="T1" fmla="*/ 6 h 7"/>
                <a:gd name="T2" fmla="*/ 0 w 5"/>
                <a:gd name="T3" fmla="*/ 6 h 7"/>
                <a:gd name="T4" fmla="*/ 0 w 5"/>
                <a:gd name="T5" fmla="*/ 1 h 7"/>
                <a:gd name="T6" fmla="*/ 0 w 5"/>
                <a:gd name="T7" fmla="*/ 0 h 7"/>
                <a:gd name="T8" fmla="*/ 2 w 5"/>
                <a:gd name="T9" fmla="*/ 3 h 7"/>
                <a:gd name="T10" fmla="*/ 4 w 5"/>
                <a:gd name="T11" fmla="*/ 5 h 7"/>
                <a:gd name="T12" fmla="*/ 3 w 5"/>
                <a:gd name="T13" fmla="*/ 6 h 7"/>
                <a:gd name="T14" fmla="*/ 2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6"/>
                  </a:moveTo>
                  <a:lnTo>
                    <a:pt x="0" y="6"/>
                  </a:lnTo>
                  <a:lnTo>
                    <a:pt x="0" y="1"/>
                  </a:lnTo>
                  <a:lnTo>
                    <a:pt x="0" y="0"/>
                  </a:lnTo>
                  <a:lnTo>
                    <a:pt x="2" y="3"/>
                  </a:lnTo>
                  <a:lnTo>
                    <a:pt x="4" y="5"/>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9" name="Freeform 545">
              <a:extLst>
                <a:ext uri="{FF2B5EF4-FFF2-40B4-BE49-F238E27FC236}">
                  <a16:creationId xmlns="" xmlns:a16="http://schemas.microsoft.com/office/drawing/2014/main" id="{4999D823-5C0B-E08F-F0BF-402FBA9069C7}"/>
                </a:ext>
              </a:extLst>
            </p:cNvPr>
            <p:cNvSpPr>
              <a:spLocks noChangeArrowheads="1"/>
            </p:cNvSpPr>
            <p:nvPr/>
          </p:nvSpPr>
          <p:spPr bwMode="auto">
            <a:xfrm>
              <a:off x="12106398" y="9407769"/>
              <a:ext cx="5493" cy="5493"/>
            </a:xfrm>
            <a:custGeom>
              <a:avLst/>
              <a:gdLst>
                <a:gd name="T0" fmla="*/ 3 w 4"/>
                <a:gd name="T1" fmla="*/ 5 h 6"/>
                <a:gd name="T2" fmla="*/ 3 w 4"/>
                <a:gd name="T3" fmla="*/ 5 h 6"/>
                <a:gd name="T4" fmla="*/ 3 w 4"/>
                <a:gd name="T5" fmla="*/ 5 h 6"/>
                <a:gd name="T6" fmla="*/ 1 w 4"/>
                <a:gd name="T7" fmla="*/ 4 h 6"/>
                <a:gd name="T8" fmla="*/ 0 w 4"/>
                <a:gd name="T9" fmla="*/ 1 h 6"/>
                <a:gd name="T10" fmla="*/ 1 w 4"/>
                <a:gd name="T11" fmla="*/ 0 h 6"/>
                <a:gd name="T12" fmla="*/ 1 w 4"/>
                <a:gd name="T13" fmla="*/ 0 h 6"/>
                <a:gd name="T14" fmla="*/ 3 w 4"/>
                <a:gd name="T15" fmla="*/ 0 h 6"/>
                <a:gd name="T16" fmla="*/ 3 w 4"/>
                <a:gd name="T17" fmla="*/ 0 h 6"/>
                <a:gd name="T18" fmla="*/ 3 w 4"/>
                <a:gd name="T19" fmla="*/ 1 h 6"/>
                <a:gd name="T20" fmla="*/ 3 w 4"/>
                <a:gd name="T21" fmla="*/ 2 h 6"/>
                <a:gd name="T22" fmla="*/ 3 w 4"/>
                <a:gd name="T23" fmla="*/ 4 h 6"/>
                <a:gd name="T24" fmla="*/ 3 w 4"/>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5"/>
                  </a:moveTo>
                  <a:lnTo>
                    <a:pt x="3" y="5"/>
                  </a:lnTo>
                  <a:lnTo>
                    <a:pt x="3" y="5"/>
                  </a:lnTo>
                  <a:lnTo>
                    <a:pt x="1" y="4"/>
                  </a:lnTo>
                  <a:lnTo>
                    <a:pt x="0" y="1"/>
                  </a:lnTo>
                  <a:lnTo>
                    <a:pt x="1" y="0"/>
                  </a:lnTo>
                  <a:lnTo>
                    <a:pt x="1" y="0"/>
                  </a:lnTo>
                  <a:lnTo>
                    <a:pt x="3" y="0"/>
                  </a:lnTo>
                  <a:lnTo>
                    <a:pt x="3" y="0"/>
                  </a:lnTo>
                  <a:lnTo>
                    <a:pt x="3" y="1"/>
                  </a:lnTo>
                  <a:lnTo>
                    <a:pt x="3" y="2"/>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0" name="Freeform 546">
              <a:extLst>
                <a:ext uri="{FF2B5EF4-FFF2-40B4-BE49-F238E27FC236}">
                  <a16:creationId xmlns="" xmlns:a16="http://schemas.microsoft.com/office/drawing/2014/main" id="{C54BC835-FE14-FF24-403F-D828A0DA167A}"/>
                </a:ext>
              </a:extLst>
            </p:cNvPr>
            <p:cNvSpPr>
              <a:spLocks noChangeArrowheads="1"/>
            </p:cNvSpPr>
            <p:nvPr/>
          </p:nvSpPr>
          <p:spPr bwMode="auto">
            <a:xfrm>
              <a:off x="12100901" y="9407769"/>
              <a:ext cx="5497" cy="5493"/>
            </a:xfrm>
            <a:custGeom>
              <a:avLst/>
              <a:gdLst>
                <a:gd name="T0" fmla="*/ 4 w 5"/>
                <a:gd name="T1" fmla="*/ 0 h 4"/>
                <a:gd name="T2" fmla="*/ 4 w 5"/>
                <a:gd name="T3" fmla="*/ 1 h 4"/>
                <a:gd name="T4" fmla="*/ 2 w 5"/>
                <a:gd name="T5" fmla="*/ 3 h 4"/>
                <a:gd name="T6" fmla="*/ 1 w 5"/>
                <a:gd name="T7" fmla="*/ 2 h 4"/>
                <a:gd name="T8" fmla="*/ 0 w 5"/>
                <a:gd name="T9" fmla="*/ 1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4" y="1"/>
                  </a:lnTo>
                  <a:lnTo>
                    <a:pt x="2" y="3"/>
                  </a:lnTo>
                  <a:lnTo>
                    <a:pt x="1" y="2"/>
                  </a:lnTo>
                  <a:lnTo>
                    <a:pt x="0"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1" name="Freeform 547">
              <a:extLst>
                <a:ext uri="{FF2B5EF4-FFF2-40B4-BE49-F238E27FC236}">
                  <a16:creationId xmlns="" xmlns:a16="http://schemas.microsoft.com/office/drawing/2014/main" id="{B9E04CB7-C045-2CE3-10F4-F48484E2DCE2}"/>
                </a:ext>
              </a:extLst>
            </p:cNvPr>
            <p:cNvSpPr>
              <a:spLocks noChangeArrowheads="1"/>
            </p:cNvSpPr>
            <p:nvPr/>
          </p:nvSpPr>
          <p:spPr bwMode="auto">
            <a:xfrm>
              <a:off x="12117388" y="9396779"/>
              <a:ext cx="5493" cy="16484"/>
            </a:xfrm>
            <a:custGeom>
              <a:avLst/>
              <a:gdLst>
                <a:gd name="T0" fmla="*/ 3 w 6"/>
                <a:gd name="T1" fmla="*/ 2 h 12"/>
                <a:gd name="T2" fmla="*/ 4 w 6"/>
                <a:gd name="T3" fmla="*/ 3 h 12"/>
                <a:gd name="T4" fmla="*/ 5 w 6"/>
                <a:gd name="T5" fmla="*/ 3 h 12"/>
                <a:gd name="T6" fmla="*/ 5 w 6"/>
                <a:gd name="T7" fmla="*/ 6 h 12"/>
                <a:gd name="T8" fmla="*/ 2 w 6"/>
                <a:gd name="T9" fmla="*/ 10 h 12"/>
                <a:gd name="T10" fmla="*/ 1 w 6"/>
                <a:gd name="T11" fmla="*/ 11 h 12"/>
                <a:gd name="T12" fmla="*/ 1 w 6"/>
                <a:gd name="T13" fmla="*/ 11 h 12"/>
                <a:gd name="T14" fmla="*/ 1 w 6"/>
                <a:gd name="T15" fmla="*/ 5 h 12"/>
                <a:gd name="T16" fmla="*/ 0 w 6"/>
                <a:gd name="T17" fmla="*/ 1 h 12"/>
                <a:gd name="T18" fmla="*/ 1 w 6"/>
                <a:gd name="T19" fmla="*/ 0 h 12"/>
                <a:gd name="T20" fmla="*/ 3 w 6"/>
                <a:gd name="T21" fmla="*/ 0 h 12"/>
                <a:gd name="T22" fmla="*/ 3 w 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2"/>
                  </a:moveTo>
                  <a:lnTo>
                    <a:pt x="4" y="3"/>
                  </a:lnTo>
                  <a:lnTo>
                    <a:pt x="5" y="3"/>
                  </a:lnTo>
                  <a:lnTo>
                    <a:pt x="5" y="6"/>
                  </a:lnTo>
                  <a:lnTo>
                    <a:pt x="2" y="10"/>
                  </a:lnTo>
                  <a:lnTo>
                    <a:pt x="1" y="11"/>
                  </a:lnTo>
                  <a:lnTo>
                    <a:pt x="1" y="11"/>
                  </a:lnTo>
                  <a:lnTo>
                    <a:pt x="1" y="5"/>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2" name="Freeform 548">
              <a:extLst>
                <a:ext uri="{FF2B5EF4-FFF2-40B4-BE49-F238E27FC236}">
                  <a16:creationId xmlns="" xmlns:a16="http://schemas.microsoft.com/office/drawing/2014/main" id="{01BF5595-ADD9-8092-7F71-FAF5B313939E}"/>
                </a:ext>
              </a:extLst>
            </p:cNvPr>
            <p:cNvSpPr>
              <a:spLocks noChangeArrowheads="1"/>
            </p:cNvSpPr>
            <p:nvPr/>
          </p:nvSpPr>
          <p:spPr bwMode="auto">
            <a:xfrm>
              <a:off x="12111892" y="9374798"/>
              <a:ext cx="5497" cy="10990"/>
            </a:xfrm>
            <a:custGeom>
              <a:avLst/>
              <a:gdLst>
                <a:gd name="T0" fmla="*/ 3 w 4"/>
                <a:gd name="T1" fmla="*/ 3 h 10"/>
                <a:gd name="T2" fmla="*/ 2 w 4"/>
                <a:gd name="T3" fmla="*/ 9 h 10"/>
                <a:gd name="T4" fmla="*/ 0 w 4"/>
                <a:gd name="T5" fmla="*/ 7 h 10"/>
                <a:gd name="T6" fmla="*/ 0 w 4"/>
                <a:gd name="T7" fmla="*/ 3 h 10"/>
                <a:gd name="T8" fmla="*/ 0 w 4"/>
                <a:gd name="T9" fmla="*/ 1 h 10"/>
                <a:gd name="T10" fmla="*/ 0 w 4"/>
                <a:gd name="T11" fmla="*/ 0 h 10"/>
                <a:gd name="T12" fmla="*/ 0 w 4"/>
                <a:gd name="T13" fmla="*/ 1 h 10"/>
                <a:gd name="T14" fmla="*/ 2 w 4"/>
                <a:gd name="T15" fmla="*/ 2 h 10"/>
                <a:gd name="T16" fmla="*/ 3 w 4"/>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3"/>
                  </a:moveTo>
                  <a:lnTo>
                    <a:pt x="2" y="9"/>
                  </a:lnTo>
                  <a:lnTo>
                    <a:pt x="0" y="7"/>
                  </a:lnTo>
                  <a:lnTo>
                    <a:pt x="0" y="3"/>
                  </a:lnTo>
                  <a:lnTo>
                    <a:pt x="0" y="1"/>
                  </a:lnTo>
                  <a:lnTo>
                    <a:pt x="0" y="0"/>
                  </a:lnTo>
                  <a:lnTo>
                    <a:pt x="0" y="1"/>
                  </a:lnTo>
                  <a:lnTo>
                    <a:pt x="2"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3" name="Freeform 549">
              <a:extLst>
                <a:ext uri="{FF2B5EF4-FFF2-40B4-BE49-F238E27FC236}">
                  <a16:creationId xmlns="" xmlns:a16="http://schemas.microsoft.com/office/drawing/2014/main" id="{E9D1515C-A33A-02D2-FA8F-D98A62333658}"/>
                </a:ext>
              </a:extLst>
            </p:cNvPr>
            <p:cNvSpPr>
              <a:spLocks noChangeArrowheads="1"/>
            </p:cNvSpPr>
            <p:nvPr/>
          </p:nvSpPr>
          <p:spPr bwMode="auto">
            <a:xfrm>
              <a:off x="11974513" y="9259397"/>
              <a:ext cx="5493" cy="5497"/>
            </a:xfrm>
            <a:custGeom>
              <a:avLst/>
              <a:gdLst>
                <a:gd name="T0" fmla="*/ 2 w 5"/>
                <a:gd name="T1" fmla="*/ 4 h 5"/>
                <a:gd name="T2" fmla="*/ 2 w 5"/>
                <a:gd name="T3" fmla="*/ 4 h 5"/>
                <a:gd name="T4" fmla="*/ 1 w 5"/>
                <a:gd name="T5" fmla="*/ 4 h 5"/>
                <a:gd name="T6" fmla="*/ 0 w 5"/>
                <a:gd name="T7" fmla="*/ 4 h 5"/>
                <a:gd name="T8" fmla="*/ 3 w 5"/>
                <a:gd name="T9" fmla="*/ 0 h 5"/>
                <a:gd name="T10" fmla="*/ 4 w 5"/>
                <a:gd name="T11" fmla="*/ 1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2" y="4"/>
                  </a:lnTo>
                  <a:lnTo>
                    <a:pt x="1" y="4"/>
                  </a:lnTo>
                  <a:lnTo>
                    <a:pt x="0" y="4"/>
                  </a:lnTo>
                  <a:lnTo>
                    <a:pt x="3"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4" name="Freeform 550">
              <a:extLst>
                <a:ext uri="{FF2B5EF4-FFF2-40B4-BE49-F238E27FC236}">
                  <a16:creationId xmlns="" xmlns:a16="http://schemas.microsoft.com/office/drawing/2014/main" id="{E9D5F9B4-E20C-E802-CEB0-F9B3383EECD0}"/>
                </a:ext>
              </a:extLst>
            </p:cNvPr>
            <p:cNvSpPr>
              <a:spLocks noChangeArrowheads="1"/>
            </p:cNvSpPr>
            <p:nvPr/>
          </p:nvSpPr>
          <p:spPr bwMode="auto">
            <a:xfrm>
              <a:off x="11958026" y="9248407"/>
              <a:ext cx="10990" cy="16487"/>
            </a:xfrm>
            <a:custGeom>
              <a:avLst/>
              <a:gdLst>
                <a:gd name="T0" fmla="*/ 3 w 8"/>
                <a:gd name="T1" fmla="*/ 8 h 13"/>
                <a:gd name="T2" fmla="*/ 1 w 8"/>
                <a:gd name="T3" fmla="*/ 12 h 13"/>
                <a:gd name="T4" fmla="*/ 0 w 8"/>
                <a:gd name="T5" fmla="*/ 7 h 13"/>
                <a:gd name="T6" fmla="*/ 4 w 8"/>
                <a:gd name="T7" fmla="*/ 4 h 13"/>
                <a:gd name="T8" fmla="*/ 5 w 8"/>
                <a:gd name="T9" fmla="*/ 2 h 13"/>
                <a:gd name="T10" fmla="*/ 7 w 8"/>
                <a:gd name="T11" fmla="*/ 0 h 13"/>
                <a:gd name="T12" fmla="*/ 7 w 8"/>
                <a:gd name="T13" fmla="*/ 2 h 13"/>
                <a:gd name="T14" fmla="*/ 6 w 8"/>
                <a:gd name="T15" fmla="*/ 6 h 13"/>
                <a:gd name="T16" fmla="*/ 3 w 8"/>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8"/>
                  </a:moveTo>
                  <a:lnTo>
                    <a:pt x="1" y="12"/>
                  </a:lnTo>
                  <a:lnTo>
                    <a:pt x="0" y="7"/>
                  </a:lnTo>
                  <a:lnTo>
                    <a:pt x="4" y="4"/>
                  </a:lnTo>
                  <a:lnTo>
                    <a:pt x="5" y="2"/>
                  </a:lnTo>
                  <a:lnTo>
                    <a:pt x="7" y="0"/>
                  </a:lnTo>
                  <a:lnTo>
                    <a:pt x="7" y="2"/>
                  </a:lnTo>
                  <a:lnTo>
                    <a:pt x="6" y="6"/>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5" name="Freeform 551">
              <a:extLst>
                <a:ext uri="{FF2B5EF4-FFF2-40B4-BE49-F238E27FC236}">
                  <a16:creationId xmlns="" xmlns:a16="http://schemas.microsoft.com/office/drawing/2014/main" id="{085FCC78-2407-80F6-CFD9-599D1531AEAB}"/>
                </a:ext>
              </a:extLst>
            </p:cNvPr>
            <p:cNvSpPr>
              <a:spLocks noChangeArrowheads="1"/>
            </p:cNvSpPr>
            <p:nvPr/>
          </p:nvSpPr>
          <p:spPr bwMode="auto">
            <a:xfrm>
              <a:off x="12084417" y="9237417"/>
              <a:ext cx="5493" cy="10990"/>
            </a:xfrm>
            <a:custGeom>
              <a:avLst/>
              <a:gdLst>
                <a:gd name="T0" fmla="*/ 4 w 5"/>
                <a:gd name="T1" fmla="*/ 9 h 10"/>
                <a:gd name="T2" fmla="*/ 2 w 5"/>
                <a:gd name="T3" fmla="*/ 9 h 10"/>
                <a:gd name="T4" fmla="*/ 0 w 5"/>
                <a:gd name="T5" fmla="*/ 7 h 10"/>
                <a:gd name="T6" fmla="*/ 0 w 5"/>
                <a:gd name="T7" fmla="*/ 1 h 10"/>
                <a:gd name="T8" fmla="*/ 2 w 5"/>
                <a:gd name="T9" fmla="*/ 1 h 10"/>
                <a:gd name="T10" fmla="*/ 2 w 5"/>
                <a:gd name="T11" fmla="*/ 0 h 10"/>
                <a:gd name="T12" fmla="*/ 4 w 5"/>
                <a:gd name="T13" fmla="*/ 1 h 10"/>
                <a:gd name="T14" fmla="*/ 4 w 5"/>
                <a:gd name="T15" fmla="*/ 1 h 10"/>
                <a:gd name="T16" fmla="*/ 4 w 5"/>
                <a:gd name="T17" fmla="*/ 3 h 10"/>
                <a:gd name="T18" fmla="*/ 4 w 5"/>
                <a:gd name="T19" fmla="*/ 4 h 10"/>
                <a:gd name="T20" fmla="*/ 4 w 5"/>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4" y="9"/>
                  </a:moveTo>
                  <a:lnTo>
                    <a:pt x="2" y="9"/>
                  </a:lnTo>
                  <a:lnTo>
                    <a:pt x="0" y="7"/>
                  </a:lnTo>
                  <a:lnTo>
                    <a:pt x="0" y="1"/>
                  </a:lnTo>
                  <a:lnTo>
                    <a:pt x="2" y="1"/>
                  </a:lnTo>
                  <a:lnTo>
                    <a:pt x="2" y="0"/>
                  </a:lnTo>
                  <a:lnTo>
                    <a:pt x="4" y="1"/>
                  </a:lnTo>
                  <a:lnTo>
                    <a:pt x="4" y="1"/>
                  </a:lnTo>
                  <a:lnTo>
                    <a:pt x="4" y="3"/>
                  </a:lnTo>
                  <a:lnTo>
                    <a:pt x="4" y="4"/>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6" name="Freeform 552">
              <a:extLst>
                <a:ext uri="{FF2B5EF4-FFF2-40B4-BE49-F238E27FC236}">
                  <a16:creationId xmlns="" xmlns:a16="http://schemas.microsoft.com/office/drawing/2014/main" id="{A21BDC84-84B9-AB98-4AE8-74C15FB0577A}"/>
                </a:ext>
              </a:extLst>
            </p:cNvPr>
            <p:cNvSpPr>
              <a:spLocks noChangeArrowheads="1"/>
            </p:cNvSpPr>
            <p:nvPr/>
          </p:nvSpPr>
          <p:spPr bwMode="auto">
            <a:xfrm>
              <a:off x="11925055" y="9138503"/>
              <a:ext cx="10990" cy="10990"/>
            </a:xfrm>
            <a:custGeom>
              <a:avLst/>
              <a:gdLst>
                <a:gd name="T0" fmla="*/ 7 w 10"/>
                <a:gd name="T1" fmla="*/ 7 h 8"/>
                <a:gd name="T2" fmla="*/ 6 w 10"/>
                <a:gd name="T3" fmla="*/ 7 h 8"/>
                <a:gd name="T4" fmla="*/ 3 w 10"/>
                <a:gd name="T5" fmla="*/ 5 h 8"/>
                <a:gd name="T6" fmla="*/ 0 w 10"/>
                <a:gd name="T7" fmla="*/ 1 h 8"/>
                <a:gd name="T8" fmla="*/ 5 w 10"/>
                <a:gd name="T9" fmla="*/ 0 h 8"/>
                <a:gd name="T10" fmla="*/ 9 w 10"/>
                <a:gd name="T11" fmla="*/ 1 h 8"/>
                <a:gd name="T12" fmla="*/ 9 w 10"/>
                <a:gd name="T13" fmla="*/ 3 h 8"/>
                <a:gd name="T14" fmla="*/ 8 w 10"/>
                <a:gd name="T15" fmla="*/ 6 h 8"/>
                <a:gd name="T16" fmla="*/ 7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7"/>
                  </a:moveTo>
                  <a:lnTo>
                    <a:pt x="6" y="7"/>
                  </a:lnTo>
                  <a:lnTo>
                    <a:pt x="3" y="5"/>
                  </a:lnTo>
                  <a:lnTo>
                    <a:pt x="0" y="1"/>
                  </a:lnTo>
                  <a:lnTo>
                    <a:pt x="5" y="0"/>
                  </a:lnTo>
                  <a:lnTo>
                    <a:pt x="9" y="1"/>
                  </a:lnTo>
                  <a:lnTo>
                    <a:pt x="9" y="3"/>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7" name="Freeform 553">
              <a:extLst>
                <a:ext uri="{FF2B5EF4-FFF2-40B4-BE49-F238E27FC236}">
                  <a16:creationId xmlns="" xmlns:a16="http://schemas.microsoft.com/office/drawing/2014/main" id="{C44403F7-2CD1-79F6-4458-1C056E8B9D4A}"/>
                </a:ext>
              </a:extLst>
            </p:cNvPr>
            <p:cNvSpPr>
              <a:spLocks noChangeArrowheads="1"/>
            </p:cNvSpPr>
            <p:nvPr/>
          </p:nvSpPr>
          <p:spPr bwMode="auto">
            <a:xfrm>
              <a:off x="11930552" y="9111029"/>
              <a:ext cx="10990" cy="10990"/>
            </a:xfrm>
            <a:custGeom>
              <a:avLst/>
              <a:gdLst>
                <a:gd name="T0" fmla="*/ 3 w 11"/>
                <a:gd name="T1" fmla="*/ 0 h 9"/>
                <a:gd name="T2" fmla="*/ 6 w 11"/>
                <a:gd name="T3" fmla="*/ 2 h 9"/>
                <a:gd name="T4" fmla="*/ 8 w 11"/>
                <a:gd name="T5" fmla="*/ 2 h 9"/>
                <a:gd name="T6" fmla="*/ 10 w 11"/>
                <a:gd name="T7" fmla="*/ 4 h 9"/>
                <a:gd name="T8" fmla="*/ 10 w 11"/>
                <a:gd name="T9" fmla="*/ 4 h 9"/>
                <a:gd name="T10" fmla="*/ 10 w 11"/>
                <a:gd name="T11" fmla="*/ 6 h 9"/>
                <a:gd name="T12" fmla="*/ 9 w 11"/>
                <a:gd name="T13" fmla="*/ 7 h 9"/>
                <a:gd name="T14" fmla="*/ 6 w 11"/>
                <a:gd name="T15" fmla="*/ 8 h 9"/>
                <a:gd name="T16" fmla="*/ 4 w 11"/>
                <a:gd name="T17" fmla="*/ 8 h 9"/>
                <a:gd name="T18" fmla="*/ 3 w 11"/>
                <a:gd name="T19" fmla="*/ 4 h 9"/>
                <a:gd name="T20" fmla="*/ 1 w 11"/>
                <a:gd name="T21" fmla="*/ 3 h 9"/>
                <a:gd name="T22" fmla="*/ 0 w 11"/>
                <a:gd name="T23" fmla="*/ 2 h 9"/>
                <a:gd name="T24" fmla="*/ 2 w 11"/>
                <a:gd name="T25" fmla="*/ 0 h 9"/>
                <a:gd name="T26" fmla="*/ 3 w 11"/>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
                  <a:moveTo>
                    <a:pt x="3" y="0"/>
                  </a:moveTo>
                  <a:lnTo>
                    <a:pt x="6" y="2"/>
                  </a:lnTo>
                  <a:lnTo>
                    <a:pt x="8" y="2"/>
                  </a:lnTo>
                  <a:lnTo>
                    <a:pt x="10" y="4"/>
                  </a:lnTo>
                  <a:lnTo>
                    <a:pt x="10" y="4"/>
                  </a:lnTo>
                  <a:lnTo>
                    <a:pt x="10" y="6"/>
                  </a:lnTo>
                  <a:lnTo>
                    <a:pt x="9" y="7"/>
                  </a:lnTo>
                  <a:lnTo>
                    <a:pt x="6" y="8"/>
                  </a:lnTo>
                  <a:lnTo>
                    <a:pt x="4" y="8"/>
                  </a:lnTo>
                  <a:lnTo>
                    <a:pt x="3" y="4"/>
                  </a:lnTo>
                  <a:lnTo>
                    <a:pt x="1" y="3"/>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8" name="Freeform 554">
              <a:extLst>
                <a:ext uri="{FF2B5EF4-FFF2-40B4-BE49-F238E27FC236}">
                  <a16:creationId xmlns="" xmlns:a16="http://schemas.microsoft.com/office/drawing/2014/main" id="{896449CA-6831-2866-E6BC-2F07548D6E12}"/>
                </a:ext>
              </a:extLst>
            </p:cNvPr>
            <p:cNvSpPr>
              <a:spLocks noChangeArrowheads="1"/>
            </p:cNvSpPr>
            <p:nvPr/>
          </p:nvSpPr>
          <p:spPr bwMode="auto">
            <a:xfrm>
              <a:off x="11919562" y="9094542"/>
              <a:ext cx="5493" cy="10990"/>
            </a:xfrm>
            <a:custGeom>
              <a:avLst/>
              <a:gdLst>
                <a:gd name="T0" fmla="*/ 3 w 4"/>
                <a:gd name="T1" fmla="*/ 3 h 8"/>
                <a:gd name="T2" fmla="*/ 3 w 4"/>
                <a:gd name="T3" fmla="*/ 7 h 8"/>
                <a:gd name="T4" fmla="*/ 1 w 4"/>
                <a:gd name="T5" fmla="*/ 5 h 8"/>
                <a:gd name="T6" fmla="*/ 0 w 4"/>
                <a:gd name="T7" fmla="*/ 3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lnTo>
                    <a:pt x="3" y="7"/>
                  </a:lnTo>
                  <a:lnTo>
                    <a:pt x="1" y="5"/>
                  </a:lnTo>
                  <a:lnTo>
                    <a:pt x="0" y="3"/>
                  </a:lnTo>
                  <a:lnTo>
                    <a:pt x="0"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9" name="Freeform 555">
              <a:extLst>
                <a:ext uri="{FF2B5EF4-FFF2-40B4-BE49-F238E27FC236}">
                  <a16:creationId xmlns="" xmlns:a16="http://schemas.microsoft.com/office/drawing/2014/main" id="{9A3F48D8-2FF7-FB8D-2C2B-A36FD4C29C88}"/>
                </a:ext>
              </a:extLst>
            </p:cNvPr>
            <p:cNvSpPr>
              <a:spLocks noChangeArrowheads="1"/>
            </p:cNvSpPr>
            <p:nvPr/>
          </p:nvSpPr>
          <p:spPr bwMode="auto">
            <a:xfrm>
              <a:off x="11903074" y="9089048"/>
              <a:ext cx="5497" cy="10990"/>
            </a:xfrm>
            <a:custGeom>
              <a:avLst/>
              <a:gdLst>
                <a:gd name="T0" fmla="*/ 3 w 4"/>
                <a:gd name="T1" fmla="*/ 5 h 10"/>
                <a:gd name="T2" fmla="*/ 3 w 4"/>
                <a:gd name="T3" fmla="*/ 9 h 10"/>
                <a:gd name="T4" fmla="*/ 2 w 4"/>
                <a:gd name="T5" fmla="*/ 7 h 10"/>
                <a:gd name="T6" fmla="*/ 0 w 4"/>
                <a:gd name="T7" fmla="*/ 3 h 10"/>
                <a:gd name="T8" fmla="*/ 0 w 4"/>
                <a:gd name="T9" fmla="*/ 0 h 10"/>
                <a:gd name="T10" fmla="*/ 2 w 4"/>
                <a:gd name="T11" fmla="*/ 1 h 10"/>
                <a:gd name="T12" fmla="*/ 3 w 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5"/>
                  </a:moveTo>
                  <a:lnTo>
                    <a:pt x="3" y="9"/>
                  </a:lnTo>
                  <a:lnTo>
                    <a:pt x="2" y="7"/>
                  </a:lnTo>
                  <a:lnTo>
                    <a:pt x="0" y="3"/>
                  </a:lnTo>
                  <a:lnTo>
                    <a:pt x="0" y="0"/>
                  </a:lnTo>
                  <a:lnTo>
                    <a:pt x="2"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0" name="Freeform 557">
              <a:extLst>
                <a:ext uri="{FF2B5EF4-FFF2-40B4-BE49-F238E27FC236}">
                  <a16:creationId xmlns="" xmlns:a16="http://schemas.microsoft.com/office/drawing/2014/main" id="{2603F74B-37A7-FB51-2DCB-7F8F0867784E}"/>
                </a:ext>
              </a:extLst>
            </p:cNvPr>
            <p:cNvSpPr>
              <a:spLocks noChangeArrowheads="1"/>
            </p:cNvSpPr>
            <p:nvPr/>
          </p:nvSpPr>
          <p:spPr bwMode="auto">
            <a:xfrm>
              <a:off x="11694257" y="7478955"/>
              <a:ext cx="1274885" cy="615462"/>
            </a:xfrm>
            <a:custGeom>
              <a:avLst/>
              <a:gdLst>
                <a:gd name="T0" fmla="*/ 893 w 1024"/>
                <a:gd name="T1" fmla="*/ 187 h 492"/>
                <a:gd name="T2" fmla="*/ 909 w 1024"/>
                <a:gd name="T3" fmla="*/ 211 h 492"/>
                <a:gd name="T4" fmla="*/ 946 w 1024"/>
                <a:gd name="T5" fmla="*/ 216 h 492"/>
                <a:gd name="T6" fmla="*/ 987 w 1024"/>
                <a:gd name="T7" fmla="*/ 215 h 492"/>
                <a:gd name="T8" fmla="*/ 1007 w 1024"/>
                <a:gd name="T9" fmla="*/ 233 h 492"/>
                <a:gd name="T10" fmla="*/ 1019 w 1024"/>
                <a:gd name="T11" fmla="*/ 269 h 492"/>
                <a:gd name="T12" fmla="*/ 982 w 1024"/>
                <a:gd name="T13" fmla="*/ 265 h 492"/>
                <a:gd name="T14" fmla="*/ 944 w 1024"/>
                <a:gd name="T15" fmla="*/ 271 h 492"/>
                <a:gd name="T16" fmla="*/ 917 w 1024"/>
                <a:gd name="T17" fmla="*/ 284 h 492"/>
                <a:gd name="T18" fmla="*/ 893 w 1024"/>
                <a:gd name="T19" fmla="*/ 318 h 492"/>
                <a:gd name="T20" fmla="*/ 851 w 1024"/>
                <a:gd name="T21" fmla="*/ 330 h 492"/>
                <a:gd name="T22" fmla="*/ 818 w 1024"/>
                <a:gd name="T23" fmla="*/ 353 h 492"/>
                <a:gd name="T24" fmla="*/ 764 w 1024"/>
                <a:gd name="T25" fmla="*/ 344 h 492"/>
                <a:gd name="T26" fmla="*/ 762 w 1024"/>
                <a:gd name="T27" fmla="*/ 385 h 492"/>
                <a:gd name="T28" fmla="*/ 755 w 1024"/>
                <a:gd name="T29" fmla="*/ 410 h 492"/>
                <a:gd name="T30" fmla="*/ 721 w 1024"/>
                <a:gd name="T31" fmla="*/ 440 h 492"/>
                <a:gd name="T32" fmla="*/ 662 w 1024"/>
                <a:gd name="T33" fmla="*/ 455 h 492"/>
                <a:gd name="T34" fmla="*/ 597 w 1024"/>
                <a:gd name="T35" fmla="*/ 465 h 492"/>
                <a:gd name="T36" fmla="*/ 533 w 1024"/>
                <a:gd name="T37" fmla="*/ 488 h 492"/>
                <a:gd name="T38" fmla="*/ 449 w 1024"/>
                <a:gd name="T39" fmla="*/ 461 h 492"/>
                <a:gd name="T40" fmla="*/ 374 w 1024"/>
                <a:gd name="T41" fmla="*/ 450 h 492"/>
                <a:gd name="T42" fmla="*/ 269 w 1024"/>
                <a:gd name="T43" fmla="*/ 430 h 492"/>
                <a:gd name="T44" fmla="*/ 242 w 1024"/>
                <a:gd name="T45" fmla="*/ 382 h 492"/>
                <a:gd name="T46" fmla="*/ 192 w 1024"/>
                <a:gd name="T47" fmla="*/ 350 h 492"/>
                <a:gd name="T48" fmla="*/ 123 w 1024"/>
                <a:gd name="T49" fmla="*/ 339 h 492"/>
                <a:gd name="T50" fmla="*/ 97 w 1024"/>
                <a:gd name="T51" fmla="*/ 324 h 492"/>
                <a:gd name="T52" fmla="*/ 101 w 1024"/>
                <a:gd name="T53" fmla="*/ 285 h 492"/>
                <a:gd name="T54" fmla="*/ 93 w 1024"/>
                <a:gd name="T55" fmla="*/ 246 h 492"/>
                <a:gd name="T56" fmla="*/ 74 w 1024"/>
                <a:gd name="T57" fmla="*/ 213 h 492"/>
                <a:gd name="T58" fmla="*/ 51 w 1024"/>
                <a:gd name="T59" fmla="*/ 203 h 492"/>
                <a:gd name="T60" fmla="*/ 19 w 1024"/>
                <a:gd name="T61" fmla="*/ 182 h 492"/>
                <a:gd name="T62" fmla="*/ 3 w 1024"/>
                <a:gd name="T63" fmla="*/ 164 h 492"/>
                <a:gd name="T64" fmla="*/ 8 w 1024"/>
                <a:gd name="T65" fmla="*/ 147 h 492"/>
                <a:gd name="T66" fmla="*/ 33 w 1024"/>
                <a:gd name="T67" fmla="*/ 135 h 492"/>
                <a:gd name="T68" fmla="*/ 50 w 1024"/>
                <a:gd name="T69" fmla="*/ 126 h 492"/>
                <a:gd name="T70" fmla="*/ 74 w 1024"/>
                <a:gd name="T71" fmla="*/ 103 h 492"/>
                <a:gd name="T72" fmla="*/ 106 w 1024"/>
                <a:gd name="T73" fmla="*/ 86 h 492"/>
                <a:gd name="T74" fmla="*/ 139 w 1024"/>
                <a:gd name="T75" fmla="*/ 73 h 492"/>
                <a:gd name="T76" fmla="*/ 161 w 1024"/>
                <a:gd name="T77" fmla="*/ 68 h 492"/>
                <a:gd name="T78" fmla="*/ 189 w 1024"/>
                <a:gd name="T79" fmla="*/ 78 h 492"/>
                <a:gd name="T80" fmla="*/ 218 w 1024"/>
                <a:gd name="T81" fmla="*/ 103 h 492"/>
                <a:gd name="T82" fmla="*/ 246 w 1024"/>
                <a:gd name="T83" fmla="*/ 111 h 492"/>
                <a:gd name="T84" fmla="*/ 271 w 1024"/>
                <a:gd name="T85" fmla="*/ 109 h 492"/>
                <a:gd name="T86" fmla="*/ 299 w 1024"/>
                <a:gd name="T87" fmla="*/ 119 h 492"/>
                <a:gd name="T88" fmla="*/ 331 w 1024"/>
                <a:gd name="T89" fmla="*/ 103 h 492"/>
                <a:gd name="T90" fmla="*/ 327 w 1024"/>
                <a:gd name="T91" fmla="*/ 72 h 492"/>
                <a:gd name="T92" fmla="*/ 326 w 1024"/>
                <a:gd name="T93" fmla="*/ 40 h 492"/>
                <a:gd name="T94" fmla="*/ 353 w 1024"/>
                <a:gd name="T95" fmla="*/ 9 h 492"/>
                <a:gd name="T96" fmla="*/ 388 w 1024"/>
                <a:gd name="T97" fmla="*/ 19 h 492"/>
                <a:gd name="T98" fmla="*/ 440 w 1024"/>
                <a:gd name="T99" fmla="*/ 34 h 492"/>
                <a:gd name="T100" fmla="*/ 461 w 1024"/>
                <a:gd name="T101" fmla="*/ 68 h 492"/>
                <a:gd name="T102" fmla="*/ 481 w 1024"/>
                <a:gd name="T103" fmla="*/ 91 h 492"/>
                <a:gd name="T104" fmla="*/ 520 w 1024"/>
                <a:gd name="T105" fmla="*/ 100 h 492"/>
                <a:gd name="T106" fmla="*/ 566 w 1024"/>
                <a:gd name="T107" fmla="*/ 85 h 492"/>
                <a:gd name="T108" fmla="*/ 617 w 1024"/>
                <a:gd name="T109" fmla="*/ 105 h 492"/>
                <a:gd name="T110" fmla="*/ 646 w 1024"/>
                <a:gd name="T111" fmla="*/ 127 h 492"/>
                <a:gd name="T112" fmla="*/ 708 w 1024"/>
                <a:gd name="T113" fmla="*/ 146 h 492"/>
                <a:gd name="T114" fmla="*/ 758 w 1024"/>
                <a:gd name="T115" fmla="*/ 138 h 492"/>
                <a:gd name="T116" fmla="*/ 809 w 1024"/>
                <a:gd name="T117" fmla="*/ 117 h 492"/>
                <a:gd name="T118" fmla="*/ 859 w 1024"/>
                <a:gd name="T119" fmla="*/ 96 h 492"/>
                <a:gd name="T120" fmla="*/ 906 w 1024"/>
                <a:gd name="T121" fmla="*/ 10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4" h="492">
                  <a:moveTo>
                    <a:pt x="921" y="116"/>
                  </a:moveTo>
                  <a:lnTo>
                    <a:pt x="918" y="122"/>
                  </a:lnTo>
                  <a:lnTo>
                    <a:pt x="912" y="136"/>
                  </a:lnTo>
                  <a:lnTo>
                    <a:pt x="907" y="148"/>
                  </a:lnTo>
                  <a:lnTo>
                    <a:pt x="905" y="154"/>
                  </a:lnTo>
                  <a:lnTo>
                    <a:pt x="903" y="159"/>
                  </a:lnTo>
                  <a:lnTo>
                    <a:pt x="900" y="164"/>
                  </a:lnTo>
                  <a:lnTo>
                    <a:pt x="900" y="166"/>
                  </a:lnTo>
                  <a:lnTo>
                    <a:pt x="898" y="171"/>
                  </a:lnTo>
                  <a:lnTo>
                    <a:pt x="894" y="176"/>
                  </a:lnTo>
                  <a:lnTo>
                    <a:pt x="893" y="182"/>
                  </a:lnTo>
                  <a:lnTo>
                    <a:pt x="893" y="187"/>
                  </a:lnTo>
                  <a:lnTo>
                    <a:pt x="892" y="192"/>
                  </a:lnTo>
                  <a:lnTo>
                    <a:pt x="888" y="195"/>
                  </a:lnTo>
                  <a:lnTo>
                    <a:pt x="884" y="198"/>
                  </a:lnTo>
                  <a:lnTo>
                    <a:pt x="886" y="207"/>
                  </a:lnTo>
                  <a:lnTo>
                    <a:pt x="888" y="210"/>
                  </a:lnTo>
                  <a:lnTo>
                    <a:pt x="890" y="213"/>
                  </a:lnTo>
                  <a:lnTo>
                    <a:pt x="894" y="217"/>
                  </a:lnTo>
                  <a:lnTo>
                    <a:pt x="896" y="219"/>
                  </a:lnTo>
                  <a:lnTo>
                    <a:pt x="899" y="218"/>
                  </a:lnTo>
                  <a:lnTo>
                    <a:pt x="901" y="214"/>
                  </a:lnTo>
                  <a:lnTo>
                    <a:pt x="907" y="211"/>
                  </a:lnTo>
                  <a:lnTo>
                    <a:pt x="909" y="211"/>
                  </a:lnTo>
                  <a:lnTo>
                    <a:pt x="911" y="211"/>
                  </a:lnTo>
                  <a:lnTo>
                    <a:pt x="916" y="212"/>
                  </a:lnTo>
                  <a:lnTo>
                    <a:pt x="920" y="211"/>
                  </a:lnTo>
                  <a:lnTo>
                    <a:pt x="924" y="211"/>
                  </a:lnTo>
                  <a:lnTo>
                    <a:pt x="928" y="211"/>
                  </a:lnTo>
                  <a:lnTo>
                    <a:pt x="930" y="212"/>
                  </a:lnTo>
                  <a:lnTo>
                    <a:pt x="933" y="213"/>
                  </a:lnTo>
                  <a:lnTo>
                    <a:pt x="938" y="217"/>
                  </a:lnTo>
                  <a:lnTo>
                    <a:pt x="940" y="220"/>
                  </a:lnTo>
                  <a:lnTo>
                    <a:pt x="942" y="220"/>
                  </a:lnTo>
                  <a:lnTo>
                    <a:pt x="944" y="219"/>
                  </a:lnTo>
                  <a:lnTo>
                    <a:pt x="946" y="216"/>
                  </a:lnTo>
                  <a:lnTo>
                    <a:pt x="949" y="213"/>
                  </a:lnTo>
                  <a:lnTo>
                    <a:pt x="953" y="209"/>
                  </a:lnTo>
                  <a:lnTo>
                    <a:pt x="956" y="204"/>
                  </a:lnTo>
                  <a:lnTo>
                    <a:pt x="958" y="204"/>
                  </a:lnTo>
                  <a:lnTo>
                    <a:pt x="963" y="204"/>
                  </a:lnTo>
                  <a:lnTo>
                    <a:pt x="964" y="203"/>
                  </a:lnTo>
                  <a:lnTo>
                    <a:pt x="968" y="203"/>
                  </a:lnTo>
                  <a:lnTo>
                    <a:pt x="970" y="204"/>
                  </a:lnTo>
                  <a:lnTo>
                    <a:pt x="979" y="205"/>
                  </a:lnTo>
                  <a:lnTo>
                    <a:pt x="981" y="207"/>
                  </a:lnTo>
                  <a:lnTo>
                    <a:pt x="985" y="212"/>
                  </a:lnTo>
                  <a:lnTo>
                    <a:pt x="987" y="215"/>
                  </a:lnTo>
                  <a:lnTo>
                    <a:pt x="991" y="217"/>
                  </a:lnTo>
                  <a:lnTo>
                    <a:pt x="993" y="218"/>
                  </a:lnTo>
                  <a:lnTo>
                    <a:pt x="996" y="219"/>
                  </a:lnTo>
                  <a:lnTo>
                    <a:pt x="998" y="220"/>
                  </a:lnTo>
                  <a:lnTo>
                    <a:pt x="998" y="222"/>
                  </a:lnTo>
                  <a:lnTo>
                    <a:pt x="999" y="225"/>
                  </a:lnTo>
                  <a:lnTo>
                    <a:pt x="1000" y="226"/>
                  </a:lnTo>
                  <a:lnTo>
                    <a:pt x="1003" y="228"/>
                  </a:lnTo>
                  <a:lnTo>
                    <a:pt x="1004" y="229"/>
                  </a:lnTo>
                  <a:lnTo>
                    <a:pt x="1005" y="231"/>
                  </a:lnTo>
                  <a:lnTo>
                    <a:pt x="1005" y="232"/>
                  </a:lnTo>
                  <a:lnTo>
                    <a:pt x="1007" y="233"/>
                  </a:lnTo>
                  <a:lnTo>
                    <a:pt x="1011" y="239"/>
                  </a:lnTo>
                  <a:lnTo>
                    <a:pt x="1014" y="240"/>
                  </a:lnTo>
                  <a:lnTo>
                    <a:pt x="1018" y="244"/>
                  </a:lnTo>
                  <a:lnTo>
                    <a:pt x="1019" y="246"/>
                  </a:lnTo>
                  <a:lnTo>
                    <a:pt x="1019" y="250"/>
                  </a:lnTo>
                  <a:lnTo>
                    <a:pt x="1020" y="252"/>
                  </a:lnTo>
                  <a:lnTo>
                    <a:pt x="1022" y="255"/>
                  </a:lnTo>
                  <a:lnTo>
                    <a:pt x="1023" y="257"/>
                  </a:lnTo>
                  <a:lnTo>
                    <a:pt x="1023" y="261"/>
                  </a:lnTo>
                  <a:lnTo>
                    <a:pt x="1023" y="264"/>
                  </a:lnTo>
                  <a:lnTo>
                    <a:pt x="1022" y="266"/>
                  </a:lnTo>
                  <a:lnTo>
                    <a:pt x="1019" y="269"/>
                  </a:lnTo>
                  <a:lnTo>
                    <a:pt x="1018" y="269"/>
                  </a:lnTo>
                  <a:lnTo>
                    <a:pt x="1015" y="269"/>
                  </a:lnTo>
                  <a:lnTo>
                    <a:pt x="1010" y="269"/>
                  </a:lnTo>
                  <a:lnTo>
                    <a:pt x="1005" y="269"/>
                  </a:lnTo>
                  <a:lnTo>
                    <a:pt x="1000" y="268"/>
                  </a:lnTo>
                  <a:lnTo>
                    <a:pt x="996" y="265"/>
                  </a:lnTo>
                  <a:lnTo>
                    <a:pt x="994" y="263"/>
                  </a:lnTo>
                  <a:lnTo>
                    <a:pt x="990" y="262"/>
                  </a:lnTo>
                  <a:lnTo>
                    <a:pt x="988" y="262"/>
                  </a:lnTo>
                  <a:lnTo>
                    <a:pt x="986" y="265"/>
                  </a:lnTo>
                  <a:lnTo>
                    <a:pt x="983" y="265"/>
                  </a:lnTo>
                  <a:lnTo>
                    <a:pt x="982" y="265"/>
                  </a:lnTo>
                  <a:lnTo>
                    <a:pt x="976" y="265"/>
                  </a:lnTo>
                  <a:lnTo>
                    <a:pt x="973" y="264"/>
                  </a:lnTo>
                  <a:lnTo>
                    <a:pt x="968" y="266"/>
                  </a:lnTo>
                  <a:lnTo>
                    <a:pt x="965" y="267"/>
                  </a:lnTo>
                  <a:lnTo>
                    <a:pt x="960" y="269"/>
                  </a:lnTo>
                  <a:lnTo>
                    <a:pt x="957" y="272"/>
                  </a:lnTo>
                  <a:lnTo>
                    <a:pt x="955" y="274"/>
                  </a:lnTo>
                  <a:lnTo>
                    <a:pt x="953" y="273"/>
                  </a:lnTo>
                  <a:lnTo>
                    <a:pt x="951" y="272"/>
                  </a:lnTo>
                  <a:lnTo>
                    <a:pt x="948" y="270"/>
                  </a:lnTo>
                  <a:lnTo>
                    <a:pt x="945" y="270"/>
                  </a:lnTo>
                  <a:lnTo>
                    <a:pt x="944" y="271"/>
                  </a:lnTo>
                  <a:lnTo>
                    <a:pt x="944" y="272"/>
                  </a:lnTo>
                  <a:lnTo>
                    <a:pt x="942" y="277"/>
                  </a:lnTo>
                  <a:lnTo>
                    <a:pt x="942" y="279"/>
                  </a:lnTo>
                  <a:lnTo>
                    <a:pt x="942" y="281"/>
                  </a:lnTo>
                  <a:lnTo>
                    <a:pt x="940" y="281"/>
                  </a:lnTo>
                  <a:lnTo>
                    <a:pt x="936" y="281"/>
                  </a:lnTo>
                  <a:lnTo>
                    <a:pt x="930" y="281"/>
                  </a:lnTo>
                  <a:lnTo>
                    <a:pt x="927" y="280"/>
                  </a:lnTo>
                  <a:lnTo>
                    <a:pt x="925" y="280"/>
                  </a:lnTo>
                  <a:lnTo>
                    <a:pt x="921" y="283"/>
                  </a:lnTo>
                  <a:lnTo>
                    <a:pt x="919" y="283"/>
                  </a:lnTo>
                  <a:lnTo>
                    <a:pt x="917" y="284"/>
                  </a:lnTo>
                  <a:lnTo>
                    <a:pt x="916" y="287"/>
                  </a:lnTo>
                  <a:lnTo>
                    <a:pt x="914" y="290"/>
                  </a:lnTo>
                  <a:lnTo>
                    <a:pt x="911" y="292"/>
                  </a:lnTo>
                  <a:lnTo>
                    <a:pt x="907" y="298"/>
                  </a:lnTo>
                  <a:lnTo>
                    <a:pt x="906" y="302"/>
                  </a:lnTo>
                  <a:lnTo>
                    <a:pt x="906" y="304"/>
                  </a:lnTo>
                  <a:lnTo>
                    <a:pt x="907" y="307"/>
                  </a:lnTo>
                  <a:lnTo>
                    <a:pt x="906" y="309"/>
                  </a:lnTo>
                  <a:lnTo>
                    <a:pt x="903" y="311"/>
                  </a:lnTo>
                  <a:lnTo>
                    <a:pt x="901" y="312"/>
                  </a:lnTo>
                  <a:lnTo>
                    <a:pt x="897" y="314"/>
                  </a:lnTo>
                  <a:lnTo>
                    <a:pt x="893" y="318"/>
                  </a:lnTo>
                  <a:lnTo>
                    <a:pt x="889" y="322"/>
                  </a:lnTo>
                  <a:lnTo>
                    <a:pt x="885" y="322"/>
                  </a:lnTo>
                  <a:lnTo>
                    <a:pt x="881" y="324"/>
                  </a:lnTo>
                  <a:lnTo>
                    <a:pt x="875" y="325"/>
                  </a:lnTo>
                  <a:lnTo>
                    <a:pt x="873" y="325"/>
                  </a:lnTo>
                  <a:lnTo>
                    <a:pt x="865" y="325"/>
                  </a:lnTo>
                  <a:lnTo>
                    <a:pt x="859" y="324"/>
                  </a:lnTo>
                  <a:lnTo>
                    <a:pt x="856" y="324"/>
                  </a:lnTo>
                  <a:lnTo>
                    <a:pt x="854" y="325"/>
                  </a:lnTo>
                  <a:lnTo>
                    <a:pt x="852" y="326"/>
                  </a:lnTo>
                  <a:lnTo>
                    <a:pt x="852" y="328"/>
                  </a:lnTo>
                  <a:lnTo>
                    <a:pt x="851" y="330"/>
                  </a:lnTo>
                  <a:lnTo>
                    <a:pt x="849" y="333"/>
                  </a:lnTo>
                  <a:lnTo>
                    <a:pt x="844" y="338"/>
                  </a:lnTo>
                  <a:lnTo>
                    <a:pt x="841" y="340"/>
                  </a:lnTo>
                  <a:lnTo>
                    <a:pt x="838" y="344"/>
                  </a:lnTo>
                  <a:lnTo>
                    <a:pt x="837" y="345"/>
                  </a:lnTo>
                  <a:lnTo>
                    <a:pt x="833" y="346"/>
                  </a:lnTo>
                  <a:lnTo>
                    <a:pt x="832" y="347"/>
                  </a:lnTo>
                  <a:lnTo>
                    <a:pt x="827" y="350"/>
                  </a:lnTo>
                  <a:lnTo>
                    <a:pt x="825" y="353"/>
                  </a:lnTo>
                  <a:lnTo>
                    <a:pt x="823" y="354"/>
                  </a:lnTo>
                  <a:lnTo>
                    <a:pt x="820" y="353"/>
                  </a:lnTo>
                  <a:lnTo>
                    <a:pt x="818" y="353"/>
                  </a:lnTo>
                  <a:lnTo>
                    <a:pt x="814" y="352"/>
                  </a:lnTo>
                  <a:lnTo>
                    <a:pt x="810" y="352"/>
                  </a:lnTo>
                  <a:lnTo>
                    <a:pt x="805" y="351"/>
                  </a:lnTo>
                  <a:lnTo>
                    <a:pt x="794" y="348"/>
                  </a:lnTo>
                  <a:lnTo>
                    <a:pt x="791" y="346"/>
                  </a:lnTo>
                  <a:lnTo>
                    <a:pt x="788" y="342"/>
                  </a:lnTo>
                  <a:lnTo>
                    <a:pt x="785" y="339"/>
                  </a:lnTo>
                  <a:lnTo>
                    <a:pt x="781" y="339"/>
                  </a:lnTo>
                  <a:lnTo>
                    <a:pt x="775" y="339"/>
                  </a:lnTo>
                  <a:lnTo>
                    <a:pt x="773" y="339"/>
                  </a:lnTo>
                  <a:lnTo>
                    <a:pt x="769" y="339"/>
                  </a:lnTo>
                  <a:lnTo>
                    <a:pt x="764" y="344"/>
                  </a:lnTo>
                  <a:lnTo>
                    <a:pt x="762" y="347"/>
                  </a:lnTo>
                  <a:lnTo>
                    <a:pt x="760" y="350"/>
                  </a:lnTo>
                  <a:lnTo>
                    <a:pt x="758" y="357"/>
                  </a:lnTo>
                  <a:lnTo>
                    <a:pt x="757" y="361"/>
                  </a:lnTo>
                  <a:lnTo>
                    <a:pt x="756" y="364"/>
                  </a:lnTo>
                  <a:lnTo>
                    <a:pt x="753" y="368"/>
                  </a:lnTo>
                  <a:lnTo>
                    <a:pt x="753" y="371"/>
                  </a:lnTo>
                  <a:lnTo>
                    <a:pt x="754" y="372"/>
                  </a:lnTo>
                  <a:lnTo>
                    <a:pt x="755" y="375"/>
                  </a:lnTo>
                  <a:lnTo>
                    <a:pt x="757" y="379"/>
                  </a:lnTo>
                  <a:lnTo>
                    <a:pt x="760" y="382"/>
                  </a:lnTo>
                  <a:lnTo>
                    <a:pt x="762" y="385"/>
                  </a:lnTo>
                  <a:lnTo>
                    <a:pt x="767" y="390"/>
                  </a:lnTo>
                  <a:lnTo>
                    <a:pt x="768" y="392"/>
                  </a:lnTo>
                  <a:lnTo>
                    <a:pt x="770" y="395"/>
                  </a:lnTo>
                  <a:lnTo>
                    <a:pt x="770" y="398"/>
                  </a:lnTo>
                  <a:lnTo>
                    <a:pt x="770" y="400"/>
                  </a:lnTo>
                  <a:lnTo>
                    <a:pt x="768" y="401"/>
                  </a:lnTo>
                  <a:lnTo>
                    <a:pt x="764" y="402"/>
                  </a:lnTo>
                  <a:lnTo>
                    <a:pt x="763" y="404"/>
                  </a:lnTo>
                  <a:lnTo>
                    <a:pt x="761" y="406"/>
                  </a:lnTo>
                  <a:lnTo>
                    <a:pt x="758" y="409"/>
                  </a:lnTo>
                  <a:lnTo>
                    <a:pt x="756" y="409"/>
                  </a:lnTo>
                  <a:lnTo>
                    <a:pt x="755" y="410"/>
                  </a:lnTo>
                  <a:lnTo>
                    <a:pt x="746" y="413"/>
                  </a:lnTo>
                  <a:lnTo>
                    <a:pt x="743" y="415"/>
                  </a:lnTo>
                  <a:lnTo>
                    <a:pt x="741" y="416"/>
                  </a:lnTo>
                  <a:lnTo>
                    <a:pt x="738" y="419"/>
                  </a:lnTo>
                  <a:lnTo>
                    <a:pt x="735" y="422"/>
                  </a:lnTo>
                  <a:lnTo>
                    <a:pt x="732" y="426"/>
                  </a:lnTo>
                  <a:lnTo>
                    <a:pt x="731" y="428"/>
                  </a:lnTo>
                  <a:lnTo>
                    <a:pt x="728" y="431"/>
                  </a:lnTo>
                  <a:lnTo>
                    <a:pt x="725" y="435"/>
                  </a:lnTo>
                  <a:lnTo>
                    <a:pt x="723" y="437"/>
                  </a:lnTo>
                  <a:lnTo>
                    <a:pt x="722" y="439"/>
                  </a:lnTo>
                  <a:lnTo>
                    <a:pt x="721" y="440"/>
                  </a:lnTo>
                  <a:lnTo>
                    <a:pt x="717" y="442"/>
                  </a:lnTo>
                  <a:lnTo>
                    <a:pt x="714" y="443"/>
                  </a:lnTo>
                  <a:lnTo>
                    <a:pt x="710" y="445"/>
                  </a:lnTo>
                  <a:lnTo>
                    <a:pt x="704" y="448"/>
                  </a:lnTo>
                  <a:lnTo>
                    <a:pt x="699" y="450"/>
                  </a:lnTo>
                  <a:lnTo>
                    <a:pt x="695" y="452"/>
                  </a:lnTo>
                  <a:lnTo>
                    <a:pt x="690" y="454"/>
                  </a:lnTo>
                  <a:lnTo>
                    <a:pt x="687" y="455"/>
                  </a:lnTo>
                  <a:lnTo>
                    <a:pt x="681" y="454"/>
                  </a:lnTo>
                  <a:lnTo>
                    <a:pt x="673" y="455"/>
                  </a:lnTo>
                  <a:lnTo>
                    <a:pt x="667" y="456"/>
                  </a:lnTo>
                  <a:lnTo>
                    <a:pt x="662" y="455"/>
                  </a:lnTo>
                  <a:lnTo>
                    <a:pt x="655" y="455"/>
                  </a:lnTo>
                  <a:lnTo>
                    <a:pt x="650" y="454"/>
                  </a:lnTo>
                  <a:lnTo>
                    <a:pt x="647" y="455"/>
                  </a:lnTo>
                  <a:lnTo>
                    <a:pt x="638" y="456"/>
                  </a:lnTo>
                  <a:lnTo>
                    <a:pt x="637" y="456"/>
                  </a:lnTo>
                  <a:lnTo>
                    <a:pt x="622" y="459"/>
                  </a:lnTo>
                  <a:lnTo>
                    <a:pt x="616" y="460"/>
                  </a:lnTo>
                  <a:lnTo>
                    <a:pt x="610" y="461"/>
                  </a:lnTo>
                  <a:lnTo>
                    <a:pt x="606" y="461"/>
                  </a:lnTo>
                  <a:lnTo>
                    <a:pt x="603" y="463"/>
                  </a:lnTo>
                  <a:lnTo>
                    <a:pt x="599" y="464"/>
                  </a:lnTo>
                  <a:lnTo>
                    <a:pt x="597" y="465"/>
                  </a:lnTo>
                  <a:lnTo>
                    <a:pt x="591" y="468"/>
                  </a:lnTo>
                  <a:lnTo>
                    <a:pt x="577" y="474"/>
                  </a:lnTo>
                  <a:lnTo>
                    <a:pt x="567" y="479"/>
                  </a:lnTo>
                  <a:lnTo>
                    <a:pt x="566" y="480"/>
                  </a:lnTo>
                  <a:lnTo>
                    <a:pt x="559" y="483"/>
                  </a:lnTo>
                  <a:lnTo>
                    <a:pt x="555" y="485"/>
                  </a:lnTo>
                  <a:lnTo>
                    <a:pt x="553" y="488"/>
                  </a:lnTo>
                  <a:lnTo>
                    <a:pt x="550" y="490"/>
                  </a:lnTo>
                  <a:lnTo>
                    <a:pt x="549" y="491"/>
                  </a:lnTo>
                  <a:lnTo>
                    <a:pt x="544" y="489"/>
                  </a:lnTo>
                  <a:lnTo>
                    <a:pt x="542" y="489"/>
                  </a:lnTo>
                  <a:lnTo>
                    <a:pt x="533" y="488"/>
                  </a:lnTo>
                  <a:lnTo>
                    <a:pt x="533" y="479"/>
                  </a:lnTo>
                  <a:lnTo>
                    <a:pt x="527" y="480"/>
                  </a:lnTo>
                  <a:lnTo>
                    <a:pt x="517" y="482"/>
                  </a:lnTo>
                  <a:lnTo>
                    <a:pt x="508" y="484"/>
                  </a:lnTo>
                  <a:lnTo>
                    <a:pt x="500" y="480"/>
                  </a:lnTo>
                  <a:lnTo>
                    <a:pt x="494" y="476"/>
                  </a:lnTo>
                  <a:lnTo>
                    <a:pt x="487" y="474"/>
                  </a:lnTo>
                  <a:lnTo>
                    <a:pt x="480" y="471"/>
                  </a:lnTo>
                  <a:lnTo>
                    <a:pt x="472" y="470"/>
                  </a:lnTo>
                  <a:lnTo>
                    <a:pt x="459" y="467"/>
                  </a:lnTo>
                  <a:lnTo>
                    <a:pt x="453" y="464"/>
                  </a:lnTo>
                  <a:lnTo>
                    <a:pt x="449" y="461"/>
                  </a:lnTo>
                  <a:lnTo>
                    <a:pt x="445" y="454"/>
                  </a:lnTo>
                  <a:lnTo>
                    <a:pt x="443" y="452"/>
                  </a:lnTo>
                  <a:lnTo>
                    <a:pt x="440" y="451"/>
                  </a:lnTo>
                  <a:lnTo>
                    <a:pt x="437" y="451"/>
                  </a:lnTo>
                  <a:lnTo>
                    <a:pt x="432" y="451"/>
                  </a:lnTo>
                  <a:lnTo>
                    <a:pt x="424" y="450"/>
                  </a:lnTo>
                  <a:lnTo>
                    <a:pt x="415" y="448"/>
                  </a:lnTo>
                  <a:lnTo>
                    <a:pt x="406" y="447"/>
                  </a:lnTo>
                  <a:lnTo>
                    <a:pt x="394" y="445"/>
                  </a:lnTo>
                  <a:lnTo>
                    <a:pt x="391" y="445"/>
                  </a:lnTo>
                  <a:lnTo>
                    <a:pt x="383" y="447"/>
                  </a:lnTo>
                  <a:lnTo>
                    <a:pt x="374" y="450"/>
                  </a:lnTo>
                  <a:lnTo>
                    <a:pt x="357" y="447"/>
                  </a:lnTo>
                  <a:lnTo>
                    <a:pt x="350" y="447"/>
                  </a:lnTo>
                  <a:lnTo>
                    <a:pt x="335" y="444"/>
                  </a:lnTo>
                  <a:lnTo>
                    <a:pt x="318" y="442"/>
                  </a:lnTo>
                  <a:lnTo>
                    <a:pt x="302" y="440"/>
                  </a:lnTo>
                  <a:lnTo>
                    <a:pt x="290" y="441"/>
                  </a:lnTo>
                  <a:lnTo>
                    <a:pt x="283" y="442"/>
                  </a:lnTo>
                  <a:lnTo>
                    <a:pt x="276" y="443"/>
                  </a:lnTo>
                  <a:lnTo>
                    <a:pt x="275" y="442"/>
                  </a:lnTo>
                  <a:lnTo>
                    <a:pt x="275" y="437"/>
                  </a:lnTo>
                  <a:lnTo>
                    <a:pt x="273" y="434"/>
                  </a:lnTo>
                  <a:lnTo>
                    <a:pt x="269" y="430"/>
                  </a:lnTo>
                  <a:lnTo>
                    <a:pt x="266" y="426"/>
                  </a:lnTo>
                  <a:lnTo>
                    <a:pt x="261" y="422"/>
                  </a:lnTo>
                  <a:lnTo>
                    <a:pt x="259" y="418"/>
                  </a:lnTo>
                  <a:lnTo>
                    <a:pt x="259" y="414"/>
                  </a:lnTo>
                  <a:lnTo>
                    <a:pt x="254" y="402"/>
                  </a:lnTo>
                  <a:lnTo>
                    <a:pt x="251" y="393"/>
                  </a:lnTo>
                  <a:lnTo>
                    <a:pt x="250" y="391"/>
                  </a:lnTo>
                  <a:lnTo>
                    <a:pt x="248" y="389"/>
                  </a:lnTo>
                  <a:lnTo>
                    <a:pt x="247" y="387"/>
                  </a:lnTo>
                  <a:lnTo>
                    <a:pt x="243" y="387"/>
                  </a:lnTo>
                  <a:lnTo>
                    <a:pt x="242" y="385"/>
                  </a:lnTo>
                  <a:lnTo>
                    <a:pt x="242" y="382"/>
                  </a:lnTo>
                  <a:lnTo>
                    <a:pt x="242" y="378"/>
                  </a:lnTo>
                  <a:lnTo>
                    <a:pt x="243" y="376"/>
                  </a:lnTo>
                  <a:lnTo>
                    <a:pt x="242" y="374"/>
                  </a:lnTo>
                  <a:lnTo>
                    <a:pt x="234" y="376"/>
                  </a:lnTo>
                  <a:lnTo>
                    <a:pt x="227" y="374"/>
                  </a:lnTo>
                  <a:lnTo>
                    <a:pt x="223" y="371"/>
                  </a:lnTo>
                  <a:lnTo>
                    <a:pt x="216" y="366"/>
                  </a:lnTo>
                  <a:lnTo>
                    <a:pt x="212" y="364"/>
                  </a:lnTo>
                  <a:lnTo>
                    <a:pt x="206" y="359"/>
                  </a:lnTo>
                  <a:lnTo>
                    <a:pt x="199" y="357"/>
                  </a:lnTo>
                  <a:lnTo>
                    <a:pt x="196" y="355"/>
                  </a:lnTo>
                  <a:lnTo>
                    <a:pt x="192" y="350"/>
                  </a:lnTo>
                  <a:lnTo>
                    <a:pt x="189" y="347"/>
                  </a:lnTo>
                  <a:lnTo>
                    <a:pt x="184" y="345"/>
                  </a:lnTo>
                  <a:lnTo>
                    <a:pt x="177" y="343"/>
                  </a:lnTo>
                  <a:lnTo>
                    <a:pt x="166" y="341"/>
                  </a:lnTo>
                  <a:lnTo>
                    <a:pt x="161" y="341"/>
                  </a:lnTo>
                  <a:lnTo>
                    <a:pt x="155" y="342"/>
                  </a:lnTo>
                  <a:lnTo>
                    <a:pt x="150" y="342"/>
                  </a:lnTo>
                  <a:lnTo>
                    <a:pt x="142" y="341"/>
                  </a:lnTo>
                  <a:lnTo>
                    <a:pt x="137" y="339"/>
                  </a:lnTo>
                  <a:lnTo>
                    <a:pt x="131" y="339"/>
                  </a:lnTo>
                  <a:lnTo>
                    <a:pt x="128" y="339"/>
                  </a:lnTo>
                  <a:lnTo>
                    <a:pt x="123" y="339"/>
                  </a:lnTo>
                  <a:lnTo>
                    <a:pt x="120" y="338"/>
                  </a:lnTo>
                  <a:lnTo>
                    <a:pt x="119" y="337"/>
                  </a:lnTo>
                  <a:lnTo>
                    <a:pt x="114" y="337"/>
                  </a:lnTo>
                  <a:lnTo>
                    <a:pt x="111" y="336"/>
                  </a:lnTo>
                  <a:lnTo>
                    <a:pt x="109" y="333"/>
                  </a:lnTo>
                  <a:lnTo>
                    <a:pt x="106" y="333"/>
                  </a:lnTo>
                  <a:lnTo>
                    <a:pt x="103" y="333"/>
                  </a:lnTo>
                  <a:lnTo>
                    <a:pt x="101" y="333"/>
                  </a:lnTo>
                  <a:lnTo>
                    <a:pt x="100" y="333"/>
                  </a:lnTo>
                  <a:lnTo>
                    <a:pt x="99" y="330"/>
                  </a:lnTo>
                  <a:lnTo>
                    <a:pt x="97" y="325"/>
                  </a:lnTo>
                  <a:lnTo>
                    <a:pt x="97" y="324"/>
                  </a:lnTo>
                  <a:lnTo>
                    <a:pt x="95" y="321"/>
                  </a:lnTo>
                  <a:lnTo>
                    <a:pt x="93" y="319"/>
                  </a:lnTo>
                  <a:lnTo>
                    <a:pt x="94" y="316"/>
                  </a:lnTo>
                  <a:lnTo>
                    <a:pt x="95" y="309"/>
                  </a:lnTo>
                  <a:lnTo>
                    <a:pt x="98" y="304"/>
                  </a:lnTo>
                  <a:lnTo>
                    <a:pt x="99" y="302"/>
                  </a:lnTo>
                  <a:lnTo>
                    <a:pt x="101" y="301"/>
                  </a:lnTo>
                  <a:lnTo>
                    <a:pt x="103" y="298"/>
                  </a:lnTo>
                  <a:lnTo>
                    <a:pt x="104" y="296"/>
                  </a:lnTo>
                  <a:lnTo>
                    <a:pt x="104" y="292"/>
                  </a:lnTo>
                  <a:lnTo>
                    <a:pt x="103" y="289"/>
                  </a:lnTo>
                  <a:lnTo>
                    <a:pt x="101" y="285"/>
                  </a:lnTo>
                  <a:lnTo>
                    <a:pt x="102" y="282"/>
                  </a:lnTo>
                  <a:lnTo>
                    <a:pt x="103" y="280"/>
                  </a:lnTo>
                  <a:lnTo>
                    <a:pt x="106" y="273"/>
                  </a:lnTo>
                  <a:lnTo>
                    <a:pt x="105" y="271"/>
                  </a:lnTo>
                  <a:lnTo>
                    <a:pt x="104" y="270"/>
                  </a:lnTo>
                  <a:lnTo>
                    <a:pt x="104" y="267"/>
                  </a:lnTo>
                  <a:lnTo>
                    <a:pt x="104" y="262"/>
                  </a:lnTo>
                  <a:lnTo>
                    <a:pt x="101" y="256"/>
                  </a:lnTo>
                  <a:lnTo>
                    <a:pt x="100" y="253"/>
                  </a:lnTo>
                  <a:lnTo>
                    <a:pt x="98" y="251"/>
                  </a:lnTo>
                  <a:lnTo>
                    <a:pt x="95" y="251"/>
                  </a:lnTo>
                  <a:lnTo>
                    <a:pt x="93" y="246"/>
                  </a:lnTo>
                  <a:lnTo>
                    <a:pt x="90" y="241"/>
                  </a:lnTo>
                  <a:lnTo>
                    <a:pt x="88" y="237"/>
                  </a:lnTo>
                  <a:lnTo>
                    <a:pt x="88" y="235"/>
                  </a:lnTo>
                  <a:lnTo>
                    <a:pt x="87" y="232"/>
                  </a:lnTo>
                  <a:lnTo>
                    <a:pt x="86" y="228"/>
                  </a:lnTo>
                  <a:lnTo>
                    <a:pt x="85" y="225"/>
                  </a:lnTo>
                  <a:lnTo>
                    <a:pt x="84" y="223"/>
                  </a:lnTo>
                  <a:lnTo>
                    <a:pt x="83" y="220"/>
                  </a:lnTo>
                  <a:lnTo>
                    <a:pt x="82" y="219"/>
                  </a:lnTo>
                  <a:lnTo>
                    <a:pt x="79" y="218"/>
                  </a:lnTo>
                  <a:lnTo>
                    <a:pt x="76" y="216"/>
                  </a:lnTo>
                  <a:lnTo>
                    <a:pt x="74" y="213"/>
                  </a:lnTo>
                  <a:lnTo>
                    <a:pt x="74" y="211"/>
                  </a:lnTo>
                  <a:lnTo>
                    <a:pt x="73" y="210"/>
                  </a:lnTo>
                  <a:lnTo>
                    <a:pt x="71" y="209"/>
                  </a:lnTo>
                  <a:lnTo>
                    <a:pt x="69" y="211"/>
                  </a:lnTo>
                  <a:lnTo>
                    <a:pt x="67" y="212"/>
                  </a:lnTo>
                  <a:lnTo>
                    <a:pt x="65" y="212"/>
                  </a:lnTo>
                  <a:lnTo>
                    <a:pt x="63" y="211"/>
                  </a:lnTo>
                  <a:lnTo>
                    <a:pt x="63" y="210"/>
                  </a:lnTo>
                  <a:lnTo>
                    <a:pt x="61" y="208"/>
                  </a:lnTo>
                  <a:lnTo>
                    <a:pt x="58" y="204"/>
                  </a:lnTo>
                  <a:lnTo>
                    <a:pt x="56" y="203"/>
                  </a:lnTo>
                  <a:lnTo>
                    <a:pt x="51" y="203"/>
                  </a:lnTo>
                  <a:lnTo>
                    <a:pt x="47" y="205"/>
                  </a:lnTo>
                  <a:lnTo>
                    <a:pt x="45" y="204"/>
                  </a:lnTo>
                  <a:lnTo>
                    <a:pt x="42" y="204"/>
                  </a:lnTo>
                  <a:lnTo>
                    <a:pt x="40" y="202"/>
                  </a:lnTo>
                  <a:lnTo>
                    <a:pt x="38" y="199"/>
                  </a:lnTo>
                  <a:lnTo>
                    <a:pt x="35" y="199"/>
                  </a:lnTo>
                  <a:lnTo>
                    <a:pt x="30" y="196"/>
                  </a:lnTo>
                  <a:lnTo>
                    <a:pt x="27" y="193"/>
                  </a:lnTo>
                  <a:lnTo>
                    <a:pt x="27" y="189"/>
                  </a:lnTo>
                  <a:lnTo>
                    <a:pt x="25" y="185"/>
                  </a:lnTo>
                  <a:lnTo>
                    <a:pt x="22" y="185"/>
                  </a:lnTo>
                  <a:lnTo>
                    <a:pt x="19" y="182"/>
                  </a:lnTo>
                  <a:lnTo>
                    <a:pt x="14" y="180"/>
                  </a:lnTo>
                  <a:lnTo>
                    <a:pt x="11" y="178"/>
                  </a:lnTo>
                  <a:lnTo>
                    <a:pt x="8" y="177"/>
                  </a:lnTo>
                  <a:lnTo>
                    <a:pt x="8" y="176"/>
                  </a:lnTo>
                  <a:lnTo>
                    <a:pt x="8" y="175"/>
                  </a:lnTo>
                  <a:lnTo>
                    <a:pt x="9" y="173"/>
                  </a:lnTo>
                  <a:lnTo>
                    <a:pt x="10" y="172"/>
                  </a:lnTo>
                  <a:lnTo>
                    <a:pt x="11" y="170"/>
                  </a:lnTo>
                  <a:lnTo>
                    <a:pt x="10" y="169"/>
                  </a:lnTo>
                  <a:lnTo>
                    <a:pt x="7" y="168"/>
                  </a:lnTo>
                  <a:lnTo>
                    <a:pt x="4" y="166"/>
                  </a:lnTo>
                  <a:lnTo>
                    <a:pt x="3" y="164"/>
                  </a:lnTo>
                  <a:lnTo>
                    <a:pt x="0" y="161"/>
                  </a:lnTo>
                  <a:lnTo>
                    <a:pt x="1" y="160"/>
                  </a:lnTo>
                  <a:lnTo>
                    <a:pt x="3" y="159"/>
                  </a:lnTo>
                  <a:lnTo>
                    <a:pt x="4" y="158"/>
                  </a:lnTo>
                  <a:lnTo>
                    <a:pt x="5" y="156"/>
                  </a:lnTo>
                  <a:lnTo>
                    <a:pt x="4" y="155"/>
                  </a:lnTo>
                  <a:lnTo>
                    <a:pt x="3" y="152"/>
                  </a:lnTo>
                  <a:lnTo>
                    <a:pt x="4" y="151"/>
                  </a:lnTo>
                  <a:lnTo>
                    <a:pt x="3" y="148"/>
                  </a:lnTo>
                  <a:lnTo>
                    <a:pt x="3" y="148"/>
                  </a:lnTo>
                  <a:lnTo>
                    <a:pt x="6" y="148"/>
                  </a:lnTo>
                  <a:lnTo>
                    <a:pt x="8" y="147"/>
                  </a:lnTo>
                  <a:lnTo>
                    <a:pt x="10" y="146"/>
                  </a:lnTo>
                  <a:lnTo>
                    <a:pt x="13" y="144"/>
                  </a:lnTo>
                  <a:lnTo>
                    <a:pt x="13" y="141"/>
                  </a:lnTo>
                  <a:lnTo>
                    <a:pt x="13" y="138"/>
                  </a:lnTo>
                  <a:lnTo>
                    <a:pt x="15" y="134"/>
                  </a:lnTo>
                  <a:lnTo>
                    <a:pt x="19" y="133"/>
                  </a:lnTo>
                  <a:lnTo>
                    <a:pt x="21" y="133"/>
                  </a:lnTo>
                  <a:lnTo>
                    <a:pt x="23" y="133"/>
                  </a:lnTo>
                  <a:lnTo>
                    <a:pt x="26" y="133"/>
                  </a:lnTo>
                  <a:lnTo>
                    <a:pt x="29" y="132"/>
                  </a:lnTo>
                  <a:lnTo>
                    <a:pt x="30" y="133"/>
                  </a:lnTo>
                  <a:lnTo>
                    <a:pt x="33" y="135"/>
                  </a:lnTo>
                  <a:lnTo>
                    <a:pt x="35" y="134"/>
                  </a:lnTo>
                  <a:lnTo>
                    <a:pt x="36" y="133"/>
                  </a:lnTo>
                  <a:lnTo>
                    <a:pt x="36" y="130"/>
                  </a:lnTo>
                  <a:lnTo>
                    <a:pt x="37" y="130"/>
                  </a:lnTo>
                  <a:lnTo>
                    <a:pt x="39" y="131"/>
                  </a:lnTo>
                  <a:lnTo>
                    <a:pt x="40" y="133"/>
                  </a:lnTo>
                  <a:lnTo>
                    <a:pt x="41" y="133"/>
                  </a:lnTo>
                  <a:lnTo>
                    <a:pt x="44" y="131"/>
                  </a:lnTo>
                  <a:lnTo>
                    <a:pt x="46" y="130"/>
                  </a:lnTo>
                  <a:lnTo>
                    <a:pt x="47" y="127"/>
                  </a:lnTo>
                  <a:lnTo>
                    <a:pt x="48" y="125"/>
                  </a:lnTo>
                  <a:lnTo>
                    <a:pt x="50" y="126"/>
                  </a:lnTo>
                  <a:lnTo>
                    <a:pt x="53" y="126"/>
                  </a:lnTo>
                  <a:lnTo>
                    <a:pt x="56" y="124"/>
                  </a:lnTo>
                  <a:lnTo>
                    <a:pt x="59" y="122"/>
                  </a:lnTo>
                  <a:lnTo>
                    <a:pt x="62" y="121"/>
                  </a:lnTo>
                  <a:lnTo>
                    <a:pt x="62" y="119"/>
                  </a:lnTo>
                  <a:lnTo>
                    <a:pt x="61" y="116"/>
                  </a:lnTo>
                  <a:lnTo>
                    <a:pt x="61" y="112"/>
                  </a:lnTo>
                  <a:lnTo>
                    <a:pt x="64" y="109"/>
                  </a:lnTo>
                  <a:lnTo>
                    <a:pt x="68" y="109"/>
                  </a:lnTo>
                  <a:lnTo>
                    <a:pt x="72" y="108"/>
                  </a:lnTo>
                  <a:lnTo>
                    <a:pt x="73" y="104"/>
                  </a:lnTo>
                  <a:lnTo>
                    <a:pt x="74" y="103"/>
                  </a:lnTo>
                  <a:lnTo>
                    <a:pt x="76" y="102"/>
                  </a:lnTo>
                  <a:lnTo>
                    <a:pt x="79" y="102"/>
                  </a:lnTo>
                  <a:lnTo>
                    <a:pt x="82" y="100"/>
                  </a:lnTo>
                  <a:lnTo>
                    <a:pt x="84" y="99"/>
                  </a:lnTo>
                  <a:lnTo>
                    <a:pt x="89" y="97"/>
                  </a:lnTo>
                  <a:lnTo>
                    <a:pt x="93" y="96"/>
                  </a:lnTo>
                  <a:lnTo>
                    <a:pt x="95" y="94"/>
                  </a:lnTo>
                  <a:lnTo>
                    <a:pt x="97" y="92"/>
                  </a:lnTo>
                  <a:lnTo>
                    <a:pt x="99" y="91"/>
                  </a:lnTo>
                  <a:lnTo>
                    <a:pt x="101" y="89"/>
                  </a:lnTo>
                  <a:lnTo>
                    <a:pt x="105" y="86"/>
                  </a:lnTo>
                  <a:lnTo>
                    <a:pt x="106" y="86"/>
                  </a:lnTo>
                  <a:lnTo>
                    <a:pt x="112" y="84"/>
                  </a:lnTo>
                  <a:lnTo>
                    <a:pt x="114" y="84"/>
                  </a:lnTo>
                  <a:lnTo>
                    <a:pt x="115" y="84"/>
                  </a:lnTo>
                  <a:lnTo>
                    <a:pt x="117" y="84"/>
                  </a:lnTo>
                  <a:lnTo>
                    <a:pt x="119" y="81"/>
                  </a:lnTo>
                  <a:lnTo>
                    <a:pt x="121" y="79"/>
                  </a:lnTo>
                  <a:lnTo>
                    <a:pt x="123" y="78"/>
                  </a:lnTo>
                  <a:lnTo>
                    <a:pt x="125" y="77"/>
                  </a:lnTo>
                  <a:lnTo>
                    <a:pt x="127" y="74"/>
                  </a:lnTo>
                  <a:lnTo>
                    <a:pt x="130" y="73"/>
                  </a:lnTo>
                  <a:lnTo>
                    <a:pt x="135" y="72"/>
                  </a:lnTo>
                  <a:lnTo>
                    <a:pt x="139" y="73"/>
                  </a:lnTo>
                  <a:lnTo>
                    <a:pt x="142" y="72"/>
                  </a:lnTo>
                  <a:lnTo>
                    <a:pt x="145" y="68"/>
                  </a:lnTo>
                  <a:lnTo>
                    <a:pt x="145" y="67"/>
                  </a:lnTo>
                  <a:lnTo>
                    <a:pt x="145" y="65"/>
                  </a:lnTo>
                  <a:lnTo>
                    <a:pt x="147" y="64"/>
                  </a:lnTo>
                  <a:lnTo>
                    <a:pt x="150" y="67"/>
                  </a:lnTo>
                  <a:lnTo>
                    <a:pt x="151" y="69"/>
                  </a:lnTo>
                  <a:lnTo>
                    <a:pt x="155" y="71"/>
                  </a:lnTo>
                  <a:lnTo>
                    <a:pt x="156" y="73"/>
                  </a:lnTo>
                  <a:lnTo>
                    <a:pt x="158" y="73"/>
                  </a:lnTo>
                  <a:lnTo>
                    <a:pt x="160" y="72"/>
                  </a:lnTo>
                  <a:lnTo>
                    <a:pt x="161" y="68"/>
                  </a:lnTo>
                  <a:lnTo>
                    <a:pt x="163" y="68"/>
                  </a:lnTo>
                  <a:lnTo>
                    <a:pt x="166" y="68"/>
                  </a:lnTo>
                  <a:lnTo>
                    <a:pt x="167" y="70"/>
                  </a:lnTo>
                  <a:lnTo>
                    <a:pt x="167" y="72"/>
                  </a:lnTo>
                  <a:lnTo>
                    <a:pt x="168" y="75"/>
                  </a:lnTo>
                  <a:lnTo>
                    <a:pt x="171" y="77"/>
                  </a:lnTo>
                  <a:lnTo>
                    <a:pt x="175" y="77"/>
                  </a:lnTo>
                  <a:lnTo>
                    <a:pt x="177" y="77"/>
                  </a:lnTo>
                  <a:lnTo>
                    <a:pt x="180" y="77"/>
                  </a:lnTo>
                  <a:lnTo>
                    <a:pt x="184" y="78"/>
                  </a:lnTo>
                  <a:lnTo>
                    <a:pt x="188" y="78"/>
                  </a:lnTo>
                  <a:lnTo>
                    <a:pt x="189" y="78"/>
                  </a:lnTo>
                  <a:lnTo>
                    <a:pt x="193" y="78"/>
                  </a:lnTo>
                  <a:lnTo>
                    <a:pt x="199" y="79"/>
                  </a:lnTo>
                  <a:lnTo>
                    <a:pt x="202" y="79"/>
                  </a:lnTo>
                  <a:lnTo>
                    <a:pt x="208" y="80"/>
                  </a:lnTo>
                  <a:lnTo>
                    <a:pt x="209" y="82"/>
                  </a:lnTo>
                  <a:lnTo>
                    <a:pt x="210" y="87"/>
                  </a:lnTo>
                  <a:lnTo>
                    <a:pt x="211" y="92"/>
                  </a:lnTo>
                  <a:lnTo>
                    <a:pt x="211" y="96"/>
                  </a:lnTo>
                  <a:lnTo>
                    <a:pt x="213" y="98"/>
                  </a:lnTo>
                  <a:lnTo>
                    <a:pt x="214" y="99"/>
                  </a:lnTo>
                  <a:lnTo>
                    <a:pt x="216" y="100"/>
                  </a:lnTo>
                  <a:lnTo>
                    <a:pt x="218" y="103"/>
                  </a:lnTo>
                  <a:lnTo>
                    <a:pt x="219" y="106"/>
                  </a:lnTo>
                  <a:lnTo>
                    <a:pt x="221" y="106"/>
                  </a:lnTo>
                  <a:lnTo>
                    <a:pt x="223" y="105"/>
                  </a:lnTo>
                  <a:lnTo>
                    <a:pt x="225" y="105"/>
                  </a:lnTo>
                  <a:lnTo>
                    <a:pt x="229" y="105"/>
                  </a:lnTo>
                  <a:lnTo>
                    <a:pt x="232" y="107"/>
                  </a:lnTo>
                  <a:lnTo>
                    <a:pt x="233" y="109"/>
                  </a:lnTo>
                  <a:lnTo>
                    <a:pt x="235" y="110"/>
                  </a:lnTo>
                  <a:lnTo>
                    <a:pt x="237" y="110"/>
                  </a:lnTo>
                  <a:lnTo>
                    <a:pt x="242" y="110"/>
                  </a:lnTo>
                  <a:lnTo>
                    <a:pt x="244" y="110"/>
                  </a:lnTo>
                  <a:lnTo>
                    <a:pt x="246" y="111"/>
                  </a:lnTo>
                  <a:lnTo>
                    <a:pt x="248" y="111"/>
                  </a:lnTo>
                  <a:lnTo>
                    <a:pt x="250" y="110"/>
                  </a:lnTo>
                  <a:lnTo>
                    <a:pt x="254" y="109"/>
                  </a:lnTo>
                  <a:lnTo>
                    <a:pt x="257" y="107"/>
                  </a:lnTo>
                  <a:lnTo>
                    <a:pt x="259" y="107"/>
                  </a:lnTo>
                  <a:lnTo>
                    <a:pt x="260" y="108"/>
                  </a:lnTo>
                  <a:lnTo>
                    <a:pt x="262" y="109"/>
                  </a:lnTo>
                  <a:lnTo>
                    <a:pt x="263" y="108"/>
                  </a:lnTo>
                  <a:lnTo>
                    <a:pt x="264" y="107"/>
                  </a:lnTo>
                  <a:lnTo>
                    <a:pt x="266" y="107"/>
                  </a:lnTo>
                  <a:lnTo>
                    <a:pt x="267" y="108"/>
                  </a:lnTo>
                  <a:lnTo>
                    <a:pt x="271" y="109"/>
                  </a:lnTo>
                  <a:lnTo>
                    <a:pt x="274" y="112"/>
                  </a:lnTo>
                  <a:lnTo>
                    <a:pt x="276" y="113"/>
                  </a:lnTo>
                  <a:lnTo>
                    <a:pt x="278" y="111"/>
                  </a:lnTo>
                  <a:lnTo>
                    <a:pt x="279" y="111"/>
                  </a:lnTo>
                  <a:lnTo>
                    <a:pt x="281" y="113"/>
                  </a:lnTo>
                  <a:lnTo>
                    <a:pt x="282" y="113"/>
                  </a:lnTo>
                  <a:lnTo>
                    <a:pt x="283" y="112"/>
                  </a:lnTo>
                  <a:lnTo>
                    <a:pt x="286" y="111"/>
                  </a:lnTo>
                  <a:lnTo>
                    <a:pt x="294" y="113"/>
                  </a:lnTo>
                  <a:lnTo>
                    <a:pt x="297" y="116"/>
                  </a:lnTo>
                  <a:lnTo>
                    <a:pt x="298" y="117"/>
                  </a:lnTo>
                  <a:lnTo>
                    <a:pt x="299" y="119"/>
                  </a:lnTo>
                  <a:lnTo>
                    <a:pt x="302" y="120"/>
                  </a:lnTo>
                  <a:lnTo>
                    <a:pt x="307" y="120"/>
                  </a:lnTo>
                  <a:lnTo>
                    <a:pt x="309" y="118"/>
                  </a:lnTo>
                  <a:lnTo>
                    <a:pt x="312" y="115"/>
                  </a:lnTo>
                  <a:lnTo>
                    <a:pt x="314" y="111"/>
                  </a:lnTo>
                  <a:lnTo>
                    <a:pt x="316" y="110"/>
                  </a:lnTo>
                  <a:lnTo>
                    <a:pt x="318" y="110"/>
                  </a:lnTo>
                  <a:lnTo>
                    <a:pt x="320" y="110"/>
                  </a:lnTo>
                  <a:lnTo>
                    <a:pt x="323" y="109"/>
                  </a:lnTo>
                  <a:lnTo>
                    <a:pt x="325" y="107"/>
                  </a:lnTo>
                  <a:lnTo>
                    <a:pt x="327" y="107"/>
                  </a:lnTo>
                  <a:lnTo>
                    <a:pt x="331" y="103"/>
                  </a:lnTo>
                  <a:lnTo>
                    <a:pt x="331" y="102"/>
                  </a:lnTo>
                  <a:lnTo>
                    <a:pt x="333" y="98"/>
                  </a:lnTo>
                  <a:lnTo>
                    <a:pt x="334" y="96"/>
                  </a:lnTo>
                  <a:lnTo>
                    <a:pt x="335" y="92"/>
                  </a:lnTo>
                  <a:lnTo>
                    <a:pt x="336" y="86"/>
                  </a:lnTo>
                  <a:lnTo>
                    <a:pt x="337" y="83"/>
                  </a:lnTo>
                  <a:lnTo>
                    <a:pt x="336" y="81"/>
                  </a:lnTo>
                  <a:lnTo>
                    <a:pt x="334" y="80"/>
                  </a:lnTo>
                  <a:lnTo>
                    <a:pt x="332" y="79"/>
                  </a:lnTo>
                  <a:lnTo>
                    <a:pt x="329" y="77"/>
                  </a:lnTo>
                  <a:lnTo>
                    <a:pt x="328" y="75"/>
                  </a:lnTo>
                  <a:lnTo>
                    <a:pt x="327" y="72"/>
                  </a:lnTo>
                  <a:lnTo>
                    <a:pt x="326" y="68"/>
                  </a:lnTo>
                  <a:lnTo>
                    <a:pt x="326" y="66"/>
                  </a:lnTo>
                  <a:lnTo>
                    <a:pt x="326" y="64"/>
                  </a:lnTo>
                  <a:lnTo>
                    <a:pt x="325" y="63"/>
                  </a:lnTo>
                  <a:lnTo>
                    <a:pt x="323" y="60"/>
                  </a:lnTo>
                  <a:lnTo>
                    <a:pt x="322" y="58"/>
                  </a:lnTo>
                  <a:lnTo>
                    <a:pt x="322" y="55"/>
                  </a:lnTo>
                  <a:lnTo>
                    <a:pt x="325" y="49"/>
                  </a:lnTo>
                  <a:lnTo>
                    <a:pt x="325" y="46"/>
                  </a:lnTo>
                  <a:lnTo>
                    <a:pt x="325" y="45"/>
                  </a:lnTo>
                  <a:lnTo>
                    <a:pt x="325" y="43"/>
                  </a:lnTo>
                  <a:lnTo>
                    <a:pt x="326" y="40"/>
                  </a:lnTo>
                  <a:lnTo>
                    <a:pt x="327" y="38"/>
                  </a:lnTo>
                  <a:lnTo>
                    <a:pt x="328" y="34"/>
                  </a:lnTo>
                  <a:lnTo>
                    <a:pt x="331" y="33"/>
                  </a:lnTo>
                  <a:lnTo>
                    <a:pt x="333" y="33"/>
                  </a:lnTo>
                  <a:lnTo>
                    <a:pt x="334" y="32"/>
                  </a:lnTo>
                  <a:lnTo>
                    <a:pt x="335" y="28"/>
                  </a:lnTo>
                  <a:lnTo>
                    <a:pt x="336" y="25"/>
                  </a:lnTo>
                  <a:lnTo>
                    <a:pt x="337" y="23"/>
                  </a:lnTo>
                  <a:lnTo>
                    <a:pt x="339" y="21"/>
                  </a:lnTo>
                  <a:lnTo>
                    <a:pt x="348" y="17"/>
                  </a:lnTo>
                  <a:lnTo>
                    <a:pt x="351" y="11"/>
                  </a:lnTo>
                  <a:lnTo>
                    <a:pt x="353" y="9"/>
                  </a:lnTo>
                  <a:lnTo>
                    <a:pt x="354" y="3"/>
                  </a:lnTo>
                  <a:lnTo>
                    <a:pt x="356" y="0"/>
                  </a:lnTo>
                  <a:lnTo>
                    <a:pt x="357" y="1"/>
                  </a:lnTo>
                  <a:lnTo>
                    <a:pt x="360" y="4"/>
                  </a:lnTo>
                  <a:lnTo>
                    <a:pt x="362" y="4"/>
                  </a:lnTo>
                  <a:lnTo>
                    <a:pt x="365" y="6"/>
                  </a:lnTo>
                  <a:lnTo>
                    <a:pt x="372" y="10"/>
                  </a:lnTo>
                  <a:lnTo>
                    <a:pt x="376" y="11"/>
                  </a:lnTo>
                  <a:lnTo>
                    <a:pt x="378" y="12"/>
                  </a:lnTo>
                  <a:lnTo>
                    <a:pt x="382" y="13"/>
                  </a:lnTo>
                  <a:lnTo>
                    <a:pt x="384" y="15"/>
                  </a:lnTo>
                  <a:lnTo>
                    <a:pt x="388" y="19"/>
                  </a:lnTo>
                  <a:lnTo>
                    <a:pt x="392" y="20"/>
                  </a:lnTo>
                  <a:lnTo>
                    <a:pt x="398" y="20"/>
                  </a:lnTo>
                  <a:lnTo>
                    <a:pt x="406" y="20"/>
                  </a:lnTo>
                  <a:lnTo>
                    <a:pt x="407" y="21"/>
                  </a:lnTo>
                  <a:lnTo>
                    <a:pt x="412" y="23"/>
                  </a:lnTo>
                  <a:lnTo>
                    <a:pt x="419" y="26"/>
                  </a:lnTo>
                  <a:lnTo>
                    <a:pt x="424" y="29"/>
                  </a:lnTo>
                  <a:lnTo>
                    <a:pt x="429" y="31"/>
                  </a:lnTo>
                  <a:lnTo>
                    <a:pt x="431" y="33"/>
                  </a:lnTo>
                  <a:lnTo>
                    <a:pt x="434" y="34"/>
                  </a:lnTo>
                  <a:lnTo>
                    <a:pt x="437" y="33"/>
                  </a:lnTo>
                  <a:lnTo>
                    <a:pt x="440" y="34"/>
                  </a:lnTo>
                  <a:lnTo>
                    <a:pt x="448" y="36"/>
                  </a:lnTo>
                  <a:lnTo>
                    <a:pt x="453" y="38"/>
                  </a:lnTo>
                  <a:lnTo>
                    <a:pt x="457" y="39"/>
                  </a:lnTo>
                  <a:lnTo>
                    <a:pt x="459" y="41"/>
                  </a:lnTo>
                  <a:lnTo>
                    <a:pt x="459" y="44"/>
                  </a:lnTo>
                  <a:lnTo>
                    <a:pt x="458" y="46"/>
                  </a:lnTo>
                  <a:lnTo>
                    <a:pt x="458" y="52"/>
                  </a:lnTo>
                  <a:lnTo>
                    <a:pt x="460" y="55"/>
                  </a:lnTo>
                  <a:lnTo>
                    <a:pt x="460" y="59"/>
                  </a:lnTo>
                  <a:lnTo>
                    <a:pt x="460" y="62"/>
                  </a:lnTo>
                  <a:lnTo>
                    <a:pt x="460" y="66"/>
                  </a:lnTo>
                  <a:lnTo>
                    <a:pt x="461" y="68"/>
                  </a:lnTo>
                  <a:lnTo>
                    <a:pt x="462" y="69"/>
                  </a:lnTo>
                  <a:lnTo>
                    <a:pt x="464" y="72"/>
                  </a:lnTo>
                  <a:lnTo>
                    <a:pt x="463" y="74"/>
                  </a:lnTo>
                  <a:lnTo>
                    <a:pt x="462" y="75"/>
                  </a:lnTo>
                  <a:lnTo>
                    <a:pt x="463" y="78"/>
                  </a:lnTo>
                  <a:lnTo>
                    <a:pt x="464" y="80"/>
                  </a:lnTo>
                  <a:lnTo>
                    <a:pt x="467" y="81"/>
                  </a:lnTo>
                  <a:lnTo>
                    <a:pt x="469" y="81"/>
                  </a:lnTo>
                  <a:lnTo>
                    <a:pt x="471" y="84"/>
                  </a:lnTo>
                  <a:lnTo>
                    <a:pt x="475" y="88"/>
                  </a:lnTo>
                  <a:lnTo>
                    <a:pt x="478" y="89"/>
                  </a:lnTo>
                  <a:lnTo>
                    <a:pt x="481" y="91"/>
                  </a:lnTo>
                  <a:lnTo>
                    <a:pt x="487" y="92"/>
                  </a:lnTo>
                  <a:lnTo>
                    <a:pt x="491" y="93"/>
                  </a:lnTo>
                  <a:lnTo>
                    <a:pt x="493" y="94"/>
                  </a:lnTo>
                  <a:lnTo>
                    <a:pt x="495" y="97"/>
                  </a:lnTo>
                  <a:lnTo>
                    <a:pt x="499" y="98"/>
                  </a:lnTo>
                  <a:lnTo>
                    <a:pt x="501" y="99"/>
                  </a:lnTo>
                  <a:lnTo>
                    <a:pt x="506" y="100"/>
                  </a:lnTo>
                  <a:lnTo>
                    <a:pt x="508" y="100"/>
                  </a:lnTo>
                  <a:lnTo>
                    <a:pt x="511" y="98"/>
                  </a:lnTo>
                  <a:lnTo>
                    <a:pt x="512" y="98"/>
                  </a:lnTo>
                  <a:lnTo>
                    <a:pt x="516" y="99"/>
                  </a:lnTo>
                  <a:lnTo>
                    <a:pt x="520" y="100"/>
                  </a:lnTo>
                  <a:lnTo>
                    <a:pt x="523" y="98"/>
                  </a:lnTo>
                  <a:lnTo>
                    <a:pt x="525" y="97"/>
                  </a:lnTo>
                  <a:lnTo>
                    <a:pt x="528" y="94"/>
                  </a:lnTo>
                  <a:lnTo>
                    <a:pt x="532" y="92"/>
                  </a:lnTo>
                  <a:lnTo>
                    <a:pt x="536" y="91"/>
                  </a:lnTo>
                  <a:lnTo>
                    <a:pt x="539" y="90"/>
                  </a:lnTo>
                  <a:lnTo>
                    <a:pt x="549" y="88"/>
                  </a:lnTo>
                  <a:lnTo>
                    <a:pt x="552" y="88"/>
                  </a:lnTo>
                  <a:lnTo>
                    <a:pt x="555" y="86"/>
                  </a:lnTo>
                  <a:lnTo>
                    <a:pt x="558" y="84"/>
                  </a:lnTo>
                  <a:lnTo>
                    <a:pt x="561" y="84"/>
                  </a:lnTo>
                  <a:lnTo>
                    <a:pt x="566" y="85"/>
                  </a:lnTo>
                  <a:lnTo>
                    <a:pt x="571" y="86"/>
                  </a:lnTo>
                  <a:lnTo>
                    <a:pt x="577" y="87"/>
                  </a:lnTo>
                  <a:lnTo>
                    <a:pt x="581" y="89"/>
                  </a:lnTo>
                  <a:lnTo>
                    <a:pt x="584" y="91"/>
                  </a:lnTo>
                  <a:lnTo>
                    <a:pt x="588" y="92"/>
                  </a:lnTo>
                  <a:lnTo>
                    <a:pt x="593" y="91"/>
                  </a:lnTo>
                  <a:lnTo>
                    <a:pt x="599" y="91"/>
                  </a:lnTo>
                  <a:lnTo>
                    <a:pt x="604" y="92"/>
                  </a:lnTo>
                  <a:lnTo>
                    <a:pt x="608" y="95"/>
                  </a:lnTo>
                  <a:lnTo>
                    <a:pt x="611" y="97"/>
                  </a:lnTo>
                  <a:lnTo>
                    <a:pt x="614" y="103"/>
                  </a:lnTo>
                  <a:lnTo>
                    <a:pt x="617" y="105"/>
                  </a:lnTo>
                  <a:lnTo>
                    <a:pt x="620" y="108"/>
                  </a:lnTo>
                  <a:lnTo>
                    <a:pt x="624" y="108"/>
                  </a:lnTo>
                  <a:lnTo>
                    <a:pt x="633" y="108"/>
                  </a:lnTo>
                  <a:lnTo>
                    <a:pt x="638" y="109"/>
                  </a:lnTo>
                  <a:lnTo>
                    <a:pt x="642" y="109"/>
                  </a:lnTo>
                  <a:lnTo>
                    <a:pt x="643" y="111"/>
                  </a:lnTo>
                  <a:lnTo>
                    <a:pt x="643" y="114"/>
                  </a:lnTo>
                  <a:lnTo>
                    <a:pt x="643" y="120"/>
                  </a:lnTo>
                  <a:lnTo>
                    <a:pt x="643" y="122"/>
                  </a:lnTo>
                  <a:lnTo>
                    <a:pt x="643" y="124"/>
                  </a:lnTo>
                  <a:lnTo>
                    <a:pt x="645" y="125"/>
                  </a:lnTo>
                  <a:lnTo>
                    <a:pt x="646" y="127"/>
                  </a:lnTo>
                  <a:lnTo>
                    <a:pt x="648" y="129"/>
                  </a:lnTo>
                  <a:lnTo>
                    <a:pt x="651" y="130"/>
                  </a:lnTo>
                  <a:lnTo>
                    <a:pt x="658" y="137"/>
                  </a:lnTo>
                  <a:lnTo>
                    <a:pt x="661" y="140"/>
                  </a:lnTo>
                  <a:lnTo>
                    <a:pt x="664" y="140"/>
                  </a:lnTo>
                  <a:lnTo>
                    <a:pt x="668" y="140"/>
                  </a:lnTo>
                  <a:lnTo>
                    <a:pt x="674" y="140"/>
                  </a:lnTo>
                  <a:lnTo>
                    <a:pt x="684" y="140"/>
                  </a:lnTo>
                  <a:lnTo>
                    <a:pt x="691" y="142"/>
                  </a:lnTo>
                  <a:lnTo>
                    <a:pt x="694" y="143"/>
                  </a:lnTo>
                  <a:lnTo>
                    <a:pt x="700" y="144"/>
                  </a:lnTo>
                  <a:lnTo>
                    <a:pt x="708" y="146"/>
                  </a:lnTo>
                  <a:lnTo>
                    <a:pt x="715" y="148"/>
                  </a:lnTo>
                  <a:lnTo>
                    <a:pt x="718" y="146"/>
                  </a:lnTo>
                  <a:lnTo>
                    <a:pt x="722" y="146"/>
                  </a:lnTo>
                  <a:lnTo>
                    <a:pt x="725" y="147"/>
                  </a:lnTo>
                  <a:lnTo>
                    <a:pt x="728" y="149"/>
                  </a:lnTo>
                  <a:lnTo>
                    <a:pt x="731" y="149"/>
                  </a:lnTo>
                  <a:lnTo>
                    <a:pt x="734" y="148"/>
                  </a:lnTo>
                  <a:lnTo>
                    <a:pt x="747" y="141"/>
                  </a:lnTo>
                  <a:lnTo>
                    <a:pt x="751" y="139"/>
                  </a:lnTo>
                  <a:lnTo>
                    <a:pt x="754" y="140"/>
                  </a:lnTo>
                  <a:lnTo>
                    <a:pt x="757" y="138"/>
                  </a:lnTo>
                  <a:lnTo>
                    <a:pt x="758" y="138"/>
                  </a:lnTo>
                  <a:lnTo>
                    <a:pt x="763" y="136"/>
                  </a:lnTo>
                  <a:lnTo>
                    <a:pt x="767" y="136"/>
                  </a:lnTo>
                  <a:lnTo>
                    <a:pt x="770" y="136"/>
                  </a:lnTo>
                  <a:lnTo>
                    <a:pt x="774" y="135"/>
                  </a:lnTo>
                  <a:lnTo>
                    <a:pt x="784" y="131"/>
                  </a:lnTo>
                  <a:lnTo>
                    <a:pt x="788" y="130"/>
                  </a:lnTo>
                  <a:lnTo>
                    <a:pt x="794" y="131"/>
                  </a:lnTo>
                  <a:lnTo>
                    <a:pt x="797" y="130"/>
                  </a:lnTo>
                  <a:lnTo>
                    <a:pt x="801" y="129"/>
                  </a:lnTo>
                  <a:lnTo>
                    <a:pt x="805" y="126"/>
                  </a:lnTo>
                  <a:lnTo>
                    <a:pt x="807" y="122"/>
                  </a:lnTo>
                  <a:lnTo>
                    <a:pt x="809" y="117"/>
                  </a:lnTo>
                  <a:lnTo>
                    <a:pt x="814" y="113"/>
                  </a:lnTo>
                  <a:lnTo>
                    <a:pt x="818" y="110"/>
                  </a:lnTo>
                  <a:lnTo>
                    <a:pt x="822" y="107"/>
                  </a:lnTo>
                  <a:lnTo>
                    <a:pt x="827" y="104"/>
                  </a:lnTo>
                  <a:lnTo>
                    <a:pt x="832" y="102"/>
                  </a:lnTo>
                  <a:lnTo>
                    <a:pt x="838" y="97"/>
                  </a:lnTo>
                  <a:lnTo>
                    <a:pt x="843" y="94"/>
                  </a:lnTo>
                  <a:lnTo>
                    <a:pt x="845" y="94"/>
                  </a:lnTo>
                  <a:lnTo>
                    <a:pt x="848" y="94"/>
                  </a:lnTo>
                  <a:lnTo>
                    <a:pt x="853" y="96"/>
                  </a:lnTo>
                  <a:lnTo>
                    <a:pt x="857" y="95"/>
                  </a:lnTo>
                  <a:lnTo>
                    <a:pt x="859" y="96"/>
                  </a:lnTo>
                  <a:lnTo>
                    <a:pt x="864" y="98"/>
                  </a:lnTo>
                  <a:lnTo>
                    <a:pt x="868" y="100"/>
                  </a:lnTo>
                  <a:lnTo>
                    <a:pt x="871" y="104"/>
                  </a:lnTo>
                  <a:lnTo>
                    <a:pt x="877" y="109"/>
                  </a:lnTo>
                  <a:lnTo>
                    <a:pt x="879" y="111"/>
                  </a:lnTo>
                  <a:lnTo>
                    <a:pt x="881" y="112"/>
                  </a:lnTo>
                  <a:lnTo>
                    <a:pt x="886" y="113"/>
                  </a:lnTo>
                  <a:lnTo>
                    <a:pt x="890" y="113"/>
                  </a:lnTo>
                  <a:lnTo>
                    <a:pt x="893" y="112"/>
                  </a:lnTo>
                  <a:lnTo>
                    <a:pt x="897" y="109"/>
                  </a:lnTo>
                  <a:lnTo>
                    <a:pt x="904" y="107"/>
                  </a:lnTo>
                  <a:lnTo>
                    <a:pt x="906" y="107"/>
                  </a:lnTo>
                  <a:lnTo>
                    <a:pt x="911" y="108"/>
                  </a:lnTo>
                  <a:lnTo>
                    <a:pt x="917" y="111"/>
                  </a:lnTo>
                  <a:lnTo>
                    <a:pt x="919" y="113"/>
                  </a:lnTo>
                  <a:lnTo>
                    <a:pt x="921" y="11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1" name="Freeform 559">
              <a:extLst>
                <a:ext uri="{FF2B5EF4-FFF2-40B4-BE49-F238E27FC236}">
                  <a16:creationId xmlns="" xmlns:a16="http://schemas.microsoft.com/office/drawing/2014/main" id="{0C3571C9-6E39-788A-A9E4-1113DE69EAA0}"/>
                </a:ext>
              </a:extLst>
            </p:cNvPr>
            <p:cNvSpPr>
              <a:spLocks noChangeArrowheads="1"/>
            </p:cNvSpPr>
            <p:nvPr/>
          </p:nvSpPr>
          <p:spPr bwMode="auto">
            <a:xfrm>
              <a:off x="12166843" y="9611090"/>
              <a:ext cx="780317" cy="258276"/>
            </a:xfrm>
            <a:custGeom>
              <a:avLst/>
              <a:gdLst>
                <a:gd name="T0" fmla="*/ 372 w 625"/>
                <a:gd name="T1" fmla="*/ 151 h 206"/>
                <a:gd name="T2" fmla="*/ 143 w 625"/>
                <a:gd name="T3" fmla="*/ 142 h 206"/>
                <a:gd name="T4" fmla="*/ 52 w 625"/>
                <a:gd name="T5" fmla="*/ 136 h 206"/>
                <a:gd name="T6" fmla="*/ 575 w 625"/>
                <a:gd name="T7" fmla="*/ 98 h 206"/>
                <a:gd name="T8" fmla="*/ 22 w 625"/>
                <a:gd name="T9" fmla="*/ 61 h 206"/>
                <a:gd name="T10" fmla="*/ 3 w 625"/>
                <a:gd name="T11" fmla="*/ 34 h 206"/>
                <a:gd name="T12" fmla="*/ 77 w 625"/>
                <a:gd name="T13" fmla="*/ 35 h 206"/>
                <a:gd name="T14" fmla="*/ 112 w 625"/>
                <a:gd name="T15" fmla="*/ 66 h 206"/>
                <a:gd name="T16" fmla="*/ 119 w 625"/>
                <a:gd name="T17" fmla="*/ 126 h 206"/>
                <a:gd name="T18" fmla="*/ 144 w 625"/>
                <a:gd name="T19" fmla="*/ 178 h 206"/>
                <a:gd name="T20" fmla="*/ 140 w 625"/>
                <a:gd name="T21" fmla="*/ 185 h 206"/>
                <a:gd name="T22" fmla="*/ 123 w 625"/>
                <a:gd name="T23" fmla="*/ 191 h 206"/>
                <a:gd name="T24" fmla="*/ 78 w 625"/>
                <a:gd name="T25" fmla="*/ 162 h 206"/>
                <a:gd name="T26" fmla="*/ 52 w 625"/>
                <a:gd name="T27" fmla="*/ 133 h 206"/>
                <a:gd name="T28" fmla="*/ 35 w 625"/>
                <a:gd name="T29" fmla="*/ 106 h 206"/>
                <a:gd name="T30" fmla="*/ 22 w 625"/>
                <a:gd name="T31" fmla="*/ 43 h 206"/>
                <a:gd name="T32" fmla="*/ 19 w 625"/>
                <a:gd name="T33" fmla="*/ 21 h 206"/>
                <a:gd name="T34" fmla="*/ 38 w 625"/>
                <a:gd name="T35" fmla="*/ 35 h 206"/>
                <a:gd name="T36" fmla="*/ 41 w 625"/>
                <a:gd name="T37" fmla="*/ 50 h 206"/>
                <a:gd name="T38" fmla="*/ 54 w 625"/>
                <a:gd name="T39" fmla="*/ 47 h 206"/>
                <a:gd name="T40" fmla="*/ 69 w 625"/>
                <a:gd name="T41" fmla="*/ 48 h 206"/>
                <a:gd name="T42" fmla="*/ 566 w 625"/>
                <a:gd name="T43" fmla="*/ 100 h 206"/>
                <a:gd name="T44" fmla="*/ 536 w 625"/>
                <a:gd name="T45" fmla="*/ 94 h 206"/>
                <a:gd name="T46" fmla="*/ 515 w 625"/>
                <a:gd name="T47" fmla="*/ 95 h 206"/>
                <a:gd name="T48" fmla="*/ 505 w 625"/>
                <a:gd name="T49" fmla="*/ 118 h 206"/>
                <a:gd name="T50" fmla="*/ 502 w 625"/>
                <a:gd name="T51" fmla="*/ 137 h 206"/>
                <a:gd name="T52" fmla="*/ 490 w 625"/>
                <a:gd name="T53" fmla="*/ 145 h 206"/>
                <a:gd name="T54" fmla="*/ 490 w 625"/>
                <a:gd name="T55" fmla="*/ 155 h 206"/>
                <a:gd name="T56" fmla="*/ 482 w 625"/>
                <a:gd name="T57" fmla="*/ 170 h 206"/>
                <a:gd name="T58" fmla="*/ 474 w 625"/>
                <a:gd name="T59" fmla="*/ 185 h 206"/>
                <a:gd name="T60" fmla="*/ 451 w 625"/>
                <a:gd name="T61" fmla="*/ 189 h 206"/>
                <a:gd name="T62" fmla="*/ 426 w 625"/>
                <a:gd name="T63" fmla="*/ 187 h 206"/>
                <a:gd name="T64" fmla="*/ 400 w 625"/>
                <a:gd name="T65" fmla="*/ 186 h 206"/>
                <a:gd name="T66" fmla="*/ 382 w 625"/>
                <a:gd name="T67" fmla="*/ 201 h 206"/>
                <a:gd name="T68" fmla="*/ 348 w 625"/>
                <a:gd name="T69" fmla="*/ 205 h 206"/>
                <a:gd name="T70" fmla="*/ 326 w 625"/>
                <a:gd name="T71" fmla="*/ 191 h 206"/>
                <a:gd name="T72" fmla="*/ 314 w 625"/>
                <a:gd name="T73" fmla="*/ 173 h 206"/>
                <a:gd name="T74" fmla="*/ 338 w 625"/>
                <a:gd name="T75" fmla="*/ 179 h 206"/>
                <a:gd name="T76" fmla="*/ 365 w 625"/>
                <a:gd name="T77" fmla="*/ 189 h 206"/>
                <a:gd name="T78" fmla="*/ 366 w 625"/>
                <a:gd name="T79" fmla="*/ 173 h 206"/>
                <a:gd name="T80" fmla="*/ 370 w 625"/>
                <a:gd name="T81" fmla="*/ 157 h 206"/>
                <a:gd name="T82" fmla="*/ 380 w 625"/>
                <a:gd name="T83" fmla="*/ 144 h 206"/>
                <a:gd name="T84" fmla="*/ 434 w 625"/>
                <a:gd name="T85" fmla="*/ 120 h 206"/>
                <a:gd name="T86" fmla="*/ 456 w 625"/>
                <a:gd name="T87" fmla="*/ 88 h 206"/>
                <a:gd name="T88" fmla="*/ 464 w 625"/>
                <a:gd name="T89" fmla="*/ 96 h 206"/>
                <a:gd name="T90" fmla="*/ 479 w 625"/>
                <a:gd name="T91" fmla="*/ 103 h 206"/>
                <a:gd name="T92" fmla="*/ 480 w 625"/>
                <a:gd name="T93" fmla="*/ 88 h 206"/>
                <a:gd name="T94" fmla="*/ 488 w 625"/>
                <a:gd name="T95" fmla="*/ 84 h 206"/>
                <a:gd name="T96" fmla="*/ 497 w 625"/>
                <a:gd name="T97" fmla="*/ 92 h 206"/>
                <a:gd name="T98" fmla="*/ 505 w 625"/>
                <a:gd name="T99" fmla="*/ 71 h 206"/>
                <a:gd name="T100" fmla="*/ 509 w 625"/>
                <a:gd name="T101" fmla="*/ 57 h 206"/>
                <a:gd name="T102" fmla="*/ 535 w 625"/>
                <a:gd name="T103" fmla="*/ 26 h 206"/>
                <a:gd name="T104" fmla="*/ 545 w 625"/>
                <a:gd name="T105" fmla="*/ 24 h 206"/>
                <a:gd name="T106" fmla="*/ 559 w 625"/>
                <a:gd name="T107" fmla="*/ 16 h 206"/>
                <a:gd name="T108" fmla="*/ 573 w 625"/>
                <a:gd name="T109" fmla="*/ 31 h 206"/>
                <a:gd name="T110" fmla="*/ 579 w 625"/>
                <a:gd name="T111" fmla="*/ 44 h 206"/>
                <a:gd name="T112" fmla="*/ 584 w 625"/>
                <a:gd name="T113" fmla="*/ 52 h 206"/>
                <a:gd name="T114" fmla="*/ 602 w 625"/>
                <a:gd name="T115" fmla="*/ 55 h 206"/>
                <a:gd name="T116" fmla="*/ 624 w 625"/>
                <a:gd name="T117" fmla="*/ 65 h 206"/>
                <a:gd name="T118" fmla="*/ 595 w 625"/>
                <a:gd name="T119" fmla="*/ 74 h 206"/>
                <a:gd name="T120" fmla="*/ 600 w 625"/>
                <a:gd name="T121" fmla="*/ 94 h 206"/>
                <a:gd name="T122" fmla="*/ 573 w 625"/>
                <a:gd name="T123" fmla="*/ 95 h 206"/>
                <a:gd name="T124" fmla="*/ 556 w 625"/>
                <a:gd name="T1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206">
                  <a:moveTo>
                    <a:pt x="372" y="156"/>
                  </a:moveTo>
                  <a:lnTo>
                    <a:pt x="372" y="157"/>
                  </a:lnTo>
                  <a:lnTo>
                    <a:pt x="370" y="156"/>
                  </a:lnTo>
                  <a:lnTo>
                    <a:pt x="370" y="146"/>
                  </a:lnTo>
                  <a:lnTo>
                    <a:pt x="371" y="145"/>
                  </a:lnTo>
                  <a:lnTo>
                    <a:pt x="372" y="145"/>
                  </a:lnTo>
                  <a:lnTo>
                    <a:pt x="372" y="147"/>
                  </a:lnTo>
                  <a:lnTo>
                    <a:pt x="372" y="151"/>
                  </a:lnTo>
                  <a:lnTo>
                    <a:pt x="372" y="155"/>
                  </a:lnTo>
                  <a:lnTo>
                    <a:pt x="372" y="156"/>
                  </a:lnTo>
                  <a:close/>
                  <a:moveTo>
                    <a:pt x="144" y="146"/>
                  </a:moveTo>
                  <a:lnTo>
                    <a:pt x="143" y="146"/>
                  </a:lnTo>
                  <a:lnTo>
                    <a:pt x="142" y="146"/>
                  </a:lnTo>
                  <a:lnTo>
                    <a:pt x="141" y="145"/>
                  </a:lnTo>
                  <a:lnTo>
                    <a:pt x="143" y="142"/>
                  </a:lnTo>
                  <a:lnTo>
                    <a:pt x="143" y="142"/>
                  </a:lnTo>
                  <a:lnTo>
                    <a:pt x="144" y="145"/>
                  </a:lnTo>
                  <a:lnTo>
                    <a:pt x="144" y="146"/>
                  </a:lnTo>
                  <a:close/>
                  <a:moveTo>
                    <a:pt x="52" y="138"/>
                  </a:moveTo>
                  <a:lnTo>
                    <a:pt x="50" y="139"/>
                  </a:lnTo>
                  <a:lnTo>
                    <a:pt x="50" y="138"/>
                  </a:lnTo>
                  <a:lnTo>
                    <a:pt x="51" y="137"/>
                  </a:lnTo>
                  <a:lnTo>
                    <a:pt x="52" y="135"/>
                  </a:lnTo>
                  <a:lnTo>
                    <a:pt x="52" y="136"/>
                  </a:lnTo>
                  <a:lnTo>
                    <a:pt x="52" y="138"/>
                  </a:lnTo>
                  <a:close/>
                  <a:moveTo>
                    <a:pt x="579" y="100"/>
                  </a:moveTo>
                  <a:lnTo>
                    <a:pt x="575" y="101"/>
                  </a:lnTo>
                  <a:lnTo>
                    <a:pt x="572" y="101"/>
                  </a:lnTo>
                  <a:lnTo>
                    <a:pt x="572" y="99"/>
                  </a:lnTo>
                  <a:lnTo>
                    <a:pt x="572" y="98"/>
                  </a:lnTo>
                  <a:lnTo>
                    <a:pt x="573" y="98"/>
                  </a:lnTo>
                  <a:lnTo>
                    <a:pt x="575" y="98"/>
                  </a:lnTo>
                  <a:lnTo>
                    <a:pt x="579" y="100"/>
                  </a:lnTo>
                  <a:close/>
                  <a:moveTo>
                    <a:pt x="20" y="65"/>
                  </a:moveTo>
                  <a:lnTo>
                    <a:pt x="19" y="66"/>
                  </a:lnTo>
                  <a:lnTo>
                    <a:pt x="17" y="65"/>
                  </a:lnTo>
                  <a:lnTo>
                    <a:pt x="17" y="60"/>
                  </a:lnTo>
                  <a:lnTo>
                    <a:pt x="18" y="60"/>
                  </a:lnTo>
                  <a:lnTo>
                    <a:pt x="21" y="60"/>
                  </a:lnTo>
                  <a:lnTo>
                    <a:pt x="22" y="61"/>
                  </a:lnTo>
                  <a:lnTo>
                    <a:pt x="20" y="65"/>
                  </a:lnTo>
                  <a:close/>
                  <a:moveTo>
                    <a:pt x="6" y="28"/>
                  </a:moveTo>
                  <a:lnTo>
                    <a:pt x="8" y="31"/>
                  </a:lnTo>
                  <a:lnTo>
                    <a:pt x="7" y="33"/>
                  </a:lnTo>
                  <a:lnTo>
                    <a:pt x="6" y="33"/>
                  </a:lnTo>
                  <a:lnTo>
                    <a:pt x="5" y="33"/>
                  </a:lnTo>
                  <a:lnTo>
                    <a:pt x="4" y="34"/>
                  </a:lnTo>
                  <a:lnTo>
                    <a:pt x="3" y="34"/>
                  </a:lnTo>
                  <a:lnTo>
                    <a:pt x="1" y="32"/>
                  </a:lnTo>
                  <a:lnTo>
                    <a:pt x="0" y="31"/>
                  </a:lnTo>
                  <a:lnTo>
                    <a:pt x="0" y="29"/>
                  </a:lnTo>
                  <a:lnTo>
                    <a:pt x="1" y="29"/>
                  </a:lnTo>
                  <a:lnTo>
                    <a:pt x="3" y="30"/>
                  </a:lnTo>
                  <a:lnTo>
                    <a:pt x="5" y="29"/>
                  </a:lnTo>
                  <a:lnTo>
                    <a:pt x="6" y="28"/>
                  </a:lnTo>
                  <a:close/>
                  <a:moveTo>
                    <a:pt x="77" y="35"/>
                  </a:moveTo>
                  <a:lnTo>
                    <a:pt x="82" y="36"/>
                  </a:lnTo>
                  <a:lnTo>
                    <a:pt x="84" y="37"/>
                  </a:lnTo>
                  <a:lnTo>
                    <a:pt x="90" y="47"/>
                  </a:lnTo>
                  <a:lnTo>
                    <a:pt x="99" y="54"/>
                  </a:lnTo>
                  <a:lnTo>
                    <a:pt x="102" y="57"/>
                  </a:lnTo>
                  <a:lnTo>
                    <a:pt x="105" y="58"/>
                  </a:lnTo>
                  <a:lnTo>
                    <a:pt x="109" y="61"/>
                  </a:lnTo>
                  <a:lnTo>
                    <a:pt x="112" y="66"/>
                  </a:lnTo>
                  <a:lnTo>
                    <a:pt x="118" y="79"/>
                  </a:lnTo>
                  <a:lnTo>
                    <a:pt x="120" y="85"/>
                  </a:lnTo>
                  <a:lnTo>
                    <a:pt x="120" y="94"/>
                  </a:lnTo>
                  <a:lnTo>
                    <a:pt x="118" y="107"/>
                  </a:lnTo>
                  <a:lnTo>
                    <a:pt x="117" y="114"/>
                  </a:lnTo>
                  <a:lnTo>
                    <a:pt x="117" y="117"/>
                  </a:lnTo>
                  <a:lnTo>
                    <a:pt x="120" y="122"/>
                  </a:lnTo>
                  <a:lnTo>
                    <a:pt x="119" y="126"/>
                  </a:lnTo>
                  <a:lnTo>
                    <a:pt x="120" y="129"/>
                  </a:lnTo>
                  <a:lnTo>
                    <a:pt x="119" y="140"/>
                  </a:lnTo>
                  <a:lnTo>
                    <a:pt x="121" y="143"/>
                  </a:lnTo>
                  <a:lnTo>
                    <a:pt x="123" y="145"/>
                  </a:lnTo>
                  <a:lnTo>
                    <a:pt x="131" y="151"/>
                  </a:lnTo>
                  <a:lnTo>
                    <a:pt x="132" y="153"/>
                  </a:lnTo>
                  <a:lnTo>
                    <a:pt x="136" y="161"/>
                  </a:lnTo>
                  <a:lnTo>
                    <a:pt x="144" y="178"/>
                  </a:lnTo>
                  <a:lnTo>
                    <a:pt x="147" y="186"/>
                  </a:lnTo>
                  <a:lnTo>
                    <a:pt x="146" y="188"/>
                  </a:lnTo>
                  <a:lnTo>
                    <a:pt x="145" y="189"/>
                  </a:lnTo>
                  <a:lnTo>
                    <a:pt x="143" y="189"/>
                  </a:lnTo>
                  <a:lnTo>
                    <a:pt x="141" y="188"/>
                  </a:lnTo>
                  <a:lnTo>
                    <a:pt x="141" y="187"/>
                  </a:lnTo>
                  <a:lnTo>
                    <a:pt x="141" y="186"/>
                  </a:lnTo>
                  <a:lnTo>
                    <a:pt x="140" y="185"/>
                  </a:lnTo>
                  <a:lnTo>
                    <a:pt x="138" y="183"/>
                  </a:lnTo>
                  <a:lnTo>
                    <a:pt x="137" y="181"/>
                  </a:lnTo>
                  <a:lnTo>
                    <a:pt x="137" y="184"/>
                  </a:lnTo>
                  <a:lnTo>
                    <a:pt x="137" y="187"/>
                  </a:lnTo>
                  <a:lnTo>
                    <a:pt x="134" y="187"/>
                  </a:lnTo>
                  <a:lnTo>
                    <a:pt x="131" y="186"/>
                  </a:lnTo>
                  <a:lnTo>
                    <a:pt x="128" y="187"/>
                  </a:lnTo>
                  <a:lnTo>
                    <a:pt x="123" y="191"/>
                  </a:lnTo>
                  <a:lnTo>
                    <a:pt x="121" y="191"/>
                  </a:lnTo>
                  <a:lnTo>
                    <a:pt x="119" y="187"/>
                  </a:lnTo>
                  <a:lnTo>
                    <a:pt x="118" y="186"/>
                  </a:lnTo>
                  <a:lnTo>
                    <a:pt x="117" y="184"/>
                  </a:lnTo>
                  <a:lnTo>
                    <a:pt x="102" y="176"/>
                  </a:lnTo>
                  <a:lnTo>
                    <a:pt x="96" y="174"/>
                  </a:lnTo>
                  <a:lnTo>
                    <a:pt x="91" y="168"/>
                  </a:lnTo>
                  <a:lnTo>
                    <a:pt x="78" y="162"/>
                  </a:lnTo>
                  <a:lnTo>
                    <a:pt x="70" y="155"/>
                  </a:lnTo>
                  <a:lnTo>
                    <a:pt x="67" y="151"/>
                  </a:lnTo>
                  <a:lnTo>
                    <a:pt x="59" y="148"/>
                  </a:lnTo>
                  <a:lnTo>
                    <a:pt x="55" y="144"/>
                  </a:lnTo>
                  <a:lnTo>
                    <a:pt x="53" y="143"/>
                  </a:lnTo>
                  <a:lnTo>
                    <a:pt x="51" y="142"/>
                  </a:lnTo>
                  <a:lnTo>
                    <a:pt x="53" y="137"/>
                  </a:lnTo>
                  <a:lnTo>
                    <a:pt x="52" y="133"/>
                  </a:lnTo>
                  <a:lnTo>
                    <a:pt x="51" y="130"/>
                  </a:lnTo>
                  <a:lnTo>
                    <a:pt x="45" y="123"/>
                  </a:lnTo>
                  <a:lnTo>
                    <a:pt x="43" y="118"/>
                  </a:lnTo>
                  <a:lnTo>
                    <a:pt x="37" y="114"/>
                  </a:lnTo>
                  <a:lnTo>
                    <a:pt x="35" y="110"/>
                  </a:lnTo>
                  <a:lnTo>
                    <a:pt x="33" y="107"/>
                  </a:lnTo>
                  <a:lnTo>
                    <a:pt x="34" y="106"/>
                  </a:lnTo>
                  <a:lnTo>
                    <a:pt x="35" y="106"/>
                  </a:lnTo>
                  <a:lnTo>
                    <a:pt x="34" y="103"/>
                  </a:lnTo>
                  <a:lnTo>
                    <a:pt x="31" y="99"/>
                  </a:lnTo>
                  <a:lnTo>
                    <a:pt x="29" y="94"/>
                  </a:lnTo>
                  <a:lnTo>
                    <a:pt x="29" y="85"/>
                  </a:lnTo>
                  <a:lnTo>
                    <a:pt x="26" y="73"/>
                  </a:lnTo>
                  <a:lnTo>
                    <a:pt x="22" y="56"/>
                  </a:lnTo>
                  <a:lnTo>
                    <a:pt x="23" y="50"/>
                  </a:lnTo>
                  <a:lnTo>
                    <a:pt x="22" y="43"/>
                  </a:lnTo>
                  <a:lnTo>
                    <a:pt x="19" y="37"/>
                  </a:lnTo>
                  <a:lnTo>
                    <a:pt x="16" y="32"/>
                  </a:lnTo>
                  <a:lnTo>
                    <a:pt x="15" y="29"/>
                  </a:lnTo>
                  <a:lnTo>
                    <a:pt x="16" y="27"/>
                  </a:lnTo>
                  <a:lnTo>
                    <a:pt x="16" y="22"/>
                  </a:lnTo>
                  <a:lnTo>
                    <a:pt x="17" y="21"/>
                  </a:lnTo>
                  <a:lnTo>
                    <a:pt x="18" y="20"/>
                  </a:lnTo>
                  <a:lnTo>
                    <a:pt x="19" y="21"/>
                  </a:lnTo>
                  <a:lnTo>
                    <a:pt x="22" y="25"/>
                  </a:lnTo>
                  <a:lnTo>
                    <a:pt x="28" y="28"/>
                  </a:lnTo>
                  <a:lnTo>
                    <a:pt x="30" y="29"/>
                  </a:lnTo>
                  <a:lnTo>
                    <a:pt x="33" y="27"/>
                  </a:lnTo>
                  <a:lnTo>
                    <a:pt x="34" y="28"/>
                  </a:lnTo>
                  <a:lnTo>
                    <a:pt x="35" y="29"/>
                  </a:lnTo>
                  <a:lnTo>
                    <a:pt x="36" y="32"/>
                  </a:lnTo>
                  <a:lnTo>
                    <a:pt x="38" y="35"/>
                  </a:lnTo>
                  <a:lnTo>
                    <a:pt x="41" y="35"/>
                  </a:lnTo>
                  <a:lnTo>
                    <a:pt x="43" y="35"/>
                  </a:lnTo>
                  <a:lnTo>
                    <a:pt x="43" y="35"/>
                  </a:lnTo>
                  <a:lnTo>
                    <a:pt x="44" y="37"/>
                  </a:lnTo>
                  <a:lnTo>
                    <a:pt x="44" y="41"/>
                  </a:lnTo>
                  <a:lnTo>
                    <a:pt x="44" y="44"/>
                  </a:lnTo>
                  <a:lnTo>
                    <a:pt x="41" y="47"/>
                  </a:lnTo>
                  <a:lnTo>
                    <a:pt x="41" y="50"/>
                  </a:lnTo>
                  <a:lnTo>
                    <a:pt x="43" y="51"/>
                  </a:lnTo>
                  <a:lnTo>
                    <a:pt x="44" y="53"/>
                  </a:lnTo>
                  <a:lnTo>
                    <a:pt x="45" y="54"/>
                  </a:lnTo>
                  <a:lnTo>
                    <a:pt x="46" y="54"/>
                  </a:lnTo>
                  <a:lnTo>
                    <a:pt x="48" y="53"/>
                  </a:lnTo>
                  <a:lnTo>
                    <a:pt x="49" y="51"/>
                  </a:lnTo>
                  <a:lnTo>
                    <a:pt x="50" y="49"/>
                  </a:lnTo>
                  <a:lnTo>
                    <a:pt x="54" y="47"/>
                  </a:lnTo>
                  <a:lnTo>
                    <a:pt x="59" y="46"/>
                  </a:lnTo>
                  <a:lnTo>
                    <a:pt x="60" y="46"/>
                  </a:lnTo>
                  <a:lnTo>
                    <a:pt x="61" y="46"/>
                  </a:lnTo>
                  <a:lnTo>
                    <a:pt x="62" y="49"/>
                  </a:lnTo>
                  <a:lnTo>
                    <a:pt x="63" y="50"/>
                  </a:lnTo>
                  <a:lnTo>
                    <a:pt x="65" y="50"/>
                  </a:lnTo>
                  <a:lnTo>
                    <a:pt x="67" y="50"/>
                  </a:lnTo>
                  <a:lnTo>
                    <a:pt x="69" y="48"/>
                  </a:lnTo>
                  <a:lnTo>
                    <a:pt x="71" y="46"/>
                  </a:lnTo>
                  <a:lnTo>
                    <a:pt x="71" y="43"/>
                  </a:lnTo>
                  <a:lnTo>
                    <a:pt x="75" y="40"/>
                  </a:lnTo>
                  <a:lnTo>
                    <a:pt x="76" y="37"/>
                  </a:lnTo>
                  <a:lnTo>
                    <a:pt x="77" y="35"/>
                  </a:lnTo>
                  <a:close/>
                  <a:moveTo>
                    <a:pt x="570" y="101"/>
                  </a:moveTo>
                  <a:lnTo>
                    <a:pt x="568" y="101"/>
                  </a:lnTo>
                  <a:lnTo>
                    <a:pt x="566" y="100"/>
                  </a:lnTo>
                  <a:lnTo>
                    <a:pt x="560" y="96"/>
                  </a:lnTo>
                  <a:lnTo>
                    <a:pt x="555" y="95"/>
                  </a:lnTo>
                  <a:lnTo>
                    <a:pt x="546" y="95"/>
                  </a:lnTo>
                  <a:lnTo>
                    <a:pt x="542" y="95"/>
                  </a:lnTo>
                  <a:lnTo>
                    <a:pt x="540" y="95"/>
                  </a:lnTo>
                  <a:lnTo>
                    <a:pt x="538" y="95"/>
                  </a:lnTo>
                  <a:lnTo>
                    <a:pt x="537" y="94"/>
                  </a:lnTo>
                  <a:lnTo>
                    <a:pt x="536" y="94"/>
                  </a:lnTo>
                  <a:lnTo>
                    <a:pt x="532" y="96"/>
                  </a:lnTo>
                  <a:lnTo>
                    <a:pt x="531" y="96"/>
                  </a:lnTo>
                  <a:lnTo>
                    <a:pt x="529" y="95"/>
                  </a:lnTo>
                  <a:lnTo>
                    <a:pt x="527" y="94"/>
                  </a:lnTo>
                  <a:lnTo>
                    <a:pt x="524" y="95"/>
                  </a:lnTo>
                  <a:lnTo>
                    <a:pt x="520" y="97"/>
                  </a:lnTo>
                  <a:lnTo>
                    <a:pt x="516" y="95"/>
                  </a:lnTo>
                  <a:lnTo>
                    <a:pt x="515" y="95"/>
                  </a:lnTo>
                  <a:lnTo>
                    <a:pt x="514" y="96"/>
                  </a:lnTo>
                  <a:lnTo>
                    <a:pt x="512" y="98"/>
                  </a:lnTo>
                  <a:lnTo>
                    <a:pt x="509" y="100"/>
                  </a:lnTo>
                  <a:lnTo>
                    <a:pt x="508" y="104"/>
                  </a:lnTo>
                  <a:lnTo>
                    <a:pt x="506" y="107"/>
                  </a:lnTo>
                  <a:lnTo>
                    <a:pt x="506" y="108"/>
                  </a:lnTo>
                  <a:lnTo>
                    <a:pt x="506" y="115"/>
                  </a:lnTo>
                  <a:lnTo>
                    <a:pt x="505" y="118"/>
                  </a:lnTo>
                  <a:lnTo>
                    <a:pt x="506" y="122"/>
                  </a:lnTo>
                  <a:lnTo>
                    <a:pt x="506" y="124"/>
                  </a:lnTo>
                  <a:lnTo>
                    <a:pt x="504" y="127"/>
                  </a:lnTo>
                  <a:lnTo>
                    <a:pt x="504" y="127"/>
                  </a:lnTo>
                  <a:lnTo>
                    <a:pt x="503" y="131"/>
                  </a:lnTo>
                  <a:lnTo>
                    <a:pt x="503" y="133"/>
                  </a:lnTo>
                  <a:lnTo>
                    <a:pt x="503" y="134"/>
                  </a:lnTo>
                  <a:lnTo>
                    <a:pt x="502" y="137"/>
                  </a:lnTo>
                  <a:lnTo>
                    <a:pt x="499" y="137"/>
                  </a:lnTo>
                  <a:lnTo>
                    <a:pt x="498" y="138"/>
                  </a:lnTo>
                  <a:lnTo>
                    <a:pt x="495" y="137"/>
                  </a:lnTo>
                  <a:lnTo>
                    <a:pt x="493" y="139"/>
                  </a:lnTo>
                  <a:lnTo>
                    <a:pt x="492" y="141"/>
                  </a:lnTo>
                  <a:lnTo>
                    <a:pt x="490" y="143"/>
                  </a:lnTo>
                  <a:lnTo>
                    <a:pt x="490" y="145"/>
                  </a:lnTo>
                  <a:lnTo>
                    <a:pt x="490" y="145"/>
                  </a:lnTo>
                  <a:lnTo>
                    <a:pt x="490" y="146"/>
                  </a:lnTo>
                  <a:lnTo>
                    <a:pt x="490" y="148"/>
                  </a:lnTo>
                  <a:lnTo>
                    <a:pt x="490" y="150"/>
                  </a:lnTo>
                  <a:lnTo>
                    <a:pt x="492" y="150"/>
                  </a:lnTo>
                  <a:lnTo>
                    <a:pt x="493" y="151"/>
                  </a:lnTo>
                  <a:lnTo>
                    <a:pt x="493" y="153"/>
                  </a:lnTo>
                  <a:lnTo>
                    <a:pt x="492" y="154"/>
                  </a:lnTo>
                  <a:lnTo>
                    <a:pt x="490" y="155"/>
                  </a:lnTo>
                  <a:lnTo>
                    <a:pt x="487" y="158"/>
                  </a:lnTo>
                  <a:lnTo>
                    <a:pt x="482" y="161"/>
                  </a:lnTo>
                  <a:lnTo>
                    <a:pt x="480" y="162"/>
                  </a:lnTo>
                  <a:lnTo>
                    <a:pt x="480" y="163"/>
                  </a:lnTo>
                  <a:lnTo>
                    <a:pt x="480" y="164"/>
                  </a:lnTo>
                  <a:lnTo>
                    <a:pt x="480" y="168"/>
                  </a:lnTo>
                  <a:lnTo>
                    <a:pt x="482" y="169"/>
                  </a:lnTo>
                  <a:lnTo>
                    <a:pt x="482" y="170"/>
                  </a:lnTo>
                  <a:lnTo>
                    <a:pt x="482" y="172"/>
                  </a:lnTo>
                  <a:lnTo>
                    <a:pt x="481" y="173"/>
                  </a:lnTo>
                  <a:lnTo>
                    <a:pt x="480" y="174"/>
                  </a:lnTo>
                  <a:lnTo>
                    <a:pt x="478" y="174"/>
                  </a:lnTo>
                  <a:lnTo>
                    <a:pt x="477" y="175"/>
                  </a:lnTo>
                  <a:lnTo>
                    <a:pt x="477" y="180"/>
                  </a:lnTo>
                  <a:lnTo>
                    <a:pt x="476" y="181"/>
                  </a:lnTo>
                  <a:lnTo>
                    <a:pt x="474" y="185"/>
                  </a:lnTo>
                  <a:lnTo>
                    <a:pt x="473" y="186"/>
                  </a:lnTo>
                  <a:lnTo>
                    <a:pt x="472" y="187"/>
                  </a:lnTo>
                  <a:lnTo>
                    <a:pt x="468" y="185"/>
                  </a:lnTo>
                  <a:lnTo>
                    <a:pt x="464" y="186"/>
                  </a:lnTo>
                  <a:lnTo>
                    <a:pt x="460" y="187"/>
                  </a:lnTo>
                  <a:lnTo>
                    <a:pt x="456" y="187"/>
                  </a:lnTo>
                  <a:lnTo>
                    <a:pt x="452" y="187"/>
                  </a:lnTo>
                  <a:lnTo>
                    <a:pt x="451" y="189"/>
                  </a:lnTo>
                  <a:lnTo>
                    <a:pt x="448" y="191"/>
                  </a:lnTo>
                  <a:lnTo>
                    <a:pt x="446" y="193"/>
                  </a:lnTo>
                  <a:lnTo>
                    <a:pt x="444" y="194"/>
                  </a:lnTo>
                  <a:lnTo>
                    <a:pt x="440" y="191"/>
                  </a:lnTo>
                  <a:lnTo>
                    <a:pt x="438" y="192"/>
                  </a:lnTo>
                  <a:lnTo>
                    <a:pt x="435" y="191"/>
                  </a:lnTo>
                  <a:lnTo>
                    <a:pt x="428" y="188"/>
                  </a:lnTo>
                  <a:lnTo>
                    <a:pt x="426" y="187"/>
                  </a:lnTo>
                  <a:lnTo>
                    <a:pt x="424" y="187"/>
                  </a:lnTo>
                  <a:lnTo>
                    <a:pt x="424" y="187"/>
                  </a:lnTo>
                  <a:lnTo>
                    <a:pt x="424" y="186"/>
                  </a:lnTo>
                  <a:lnTo>
                    <a:pt x="424" y="184"/>
                  </a:lnTo>
                  <a:lnTo>
                    <a:pt x="422" y="183"/>
                  </a:lnTo>
                  <a:lnTo>
                    <a:pt x="407" y="183"/>
                  </a:lnTo>
                  <a:lnTo>
                    <a:pt x="403" y="185"/>
                  </a:lnTo>
                  <a:lnTo>
                    <a:pt x="400" y="186"/>
                  </a:lnTo>
                  <a:lnTo>
                    <a:pt x="398" y="187"/>
                  </a:lnTo>
                  <a:lnTo>
                    <a:pt x="397" y="191"/>
                  </a:lnTo>
                  <a:lnTo>
                    <a:pt x="396" y="194"/>
                  </a:lnTo>
                  <a:lnTo>
                    <a:pt x="394" y="197"/>
                  </a:lnTo>
                  <a:lnTo>
                    <a:pt x="389" y="197"/>
                  </a:lnTo>
                  <a:lnTo>
                    <a:pt x="386" y="201"/>
                  </a:lnTo>
                  <a:lnTo>
                    <a:pt x="384" y="201"/>
                  </a:lnTo>
                  <a:lnTo>
                    <a:pt x="382" y="201"/>
                  </a:lnTo>
                  <a:lnTo>
                    <a:pt x="380" y="200"/>
                  </a:lnTo>
                  <a:lnTo>
                    <a:pt x="378" y="202"/>
                  </a:lnTo>
                  <a:lnTo>
                    <a:pt x="375" y="202"/>
                  </a:lnTo>
                  <a:lnTo>
                    <a:pt x="369" y="200"/>
                  </a:lnTo>
                  <a:lnTo>
                    <a:pt x="363" y="200"/>
                  </a:lnTo>
                  <a:lnTo>
                    <a:pt x="360" y="200"/>
                  </a:lnTo>
                  <a:lnTo>
                    <a:pt x="358" y="200"/>
                  </a:lnTo>
                  <a:lnTo>
                    <a:pt x="348" y="205"/>
                  </a:lnTo>
                  <a:lnTo>
                    <a:pt x="344" y="205"/>
                  </a:lnTo>
                  <a:lnTo>
                    <a:pt x="343" y="205"/>
                  </a:lnTo>
                  <a:lnTo>
                    <a:pt x="341" y="203"/>
                  </a:lnTo>
                  <a:lnTo>
                    <a:pt x="338" y="202"/>
                  </a:lnTo>
                  <a:lnTo>
                    <a:pt x="332" y="195"/>
                  </a:lnTo>
                  <a:lnTo>
                    <a:pt x="330" y="194"/>
                  </a:lnTo>
                  <a:lnTo>
                    <a:pt x="328" y="192"/>
                  </a:lnTo>
                  <a:lnTo>
                    <a:pt x="326" y="191"/>
                  </a:lnTo>
                  <a:lnTo>
                    <a:pt x="325" y="189"/>
                  </a:lnTo>
                  <a:lnTo>
                    <a:pt x="323" y="187"/>
                  </a:lnTo>
                  <a:lnTo>
                    <a:pt x="320" y="185"/>
                  </a:lnTo>
                  <a:lnTo>
                    <a:pt x="317" y="182"/>
                  </a:lnTo>
                  <a:lnTo>
                    <a:pt x="317" y="176"/>
                  </a:lnTo>
                  <a:lnTo>
                    <a:pt x="315" y="176"/>
                  </a:lnTo>
                  <a:lnTo>
                    <a:pt x="314" y="174"/>
                  </a:lnTo>
                  <a:lnTo>
                    <a:pt x="314" y="173"/>
                  </a:lnTo>
                  <a:lnTo>
                    <a:pt x="317" y="169"/>
                  </a:lnTo>
                  <a:lnTo>
                    <a:pt x="319" y="173"/>
                  </a:lnTo>
                  <a:lnTo>
                    <a:pt x="319" y="174"/>
                  </a:lnTo>
                  <a:lnTo>
                    <a:pt x="324" y="177"/>
                  </a:lnTo>
                  <a:lnTo>
                    <a:pt x="328" y="178"/>
                  </a:lnTo>
                  <a:lnTo>
                    <a:pt x="332" y="179"/>
                  </a:lnTo>
                  <a:lnTo>
                    <a:pt x="336" y="179"/>
                  </a:lnTo>
                  <a:lnTo>
                    <a:pt x="338" y="179"/>
                  </a:lnTo>
                  <a:lnTo>
                    <a:pt x="339" y="178"/>
                  </a:lnTo>
                  <a:lnTo>
                    <a:pt x="341" y="179"/>
                  </a:lnTo>
                  <a:lnTo>
                    <a:pt x="350" y="184"/>
                  </a:lnTo>
                  <a:lnTo>
                    <a:pt x="353" y="185"/>
                  </a:lnTo>
                  <a:lnTo>
                    <a:pt x="357" y="185"/>
                  </a:lnTo>
                  <a:lnTo>
                    <a:pt x="358" y="185"/>
                  </a:lnTo>
                  <a:lnTo>
                    <a:pt x="363" y="189"/>
                  </a:lnTo>
                  <a:lnTo>
                    <a:pt x="365" y="189"/>
                  </a:lnTo>
                  <a:lnTo>
                    <a:pt x="367" y="189"/>
                  </a:lnTo>
                  <a:lnTo>
                    <a:pt x="364" y="187"/>
                  </a:lnTo>
                  <a:lnTo>
                    <a:pt x="362" y="186"/>
                  </a:lnTo>
                  <a:lnTo>
                    <a:pt x="361" y="183"/>
                  </a:lnTo>
                  <a:lnTo>
                    <a:pt x="362" y="181"/>
                  </a:lnTo>
                  <a:lnTo>
                    <a:pt x="364" y="180"/>
                  </a:lnTo>
                  <a:lnTo>
                    <a:pt x="365" y="178"/>
                  </a:lnTo>
                  <a:lnTo>
                    <a:pt x="366" y="173"/>
                  </a:lnTo>
                  <a:lnTo>
                    <a:pt x="366" y="170"/>
                  </a:lnTo>
                  <a:lnTo>
                    <a:pt x="368" y="167"/>
                  </a:lnTo>
                  <a:lnTo>
                    <a:pt x="369" y="165"/>
                  </a:lnTo>
                  <a:lnTo>
                    <a:pt x="367" y="163"/>
                  </a:lnTo>
                  <a:lnTo>
                    <a:pt x="366" y="160"/>
                  </a:lnTo>
                  <a:lnTo>
                    <a:pt x="367" y="157"/>
                  </a:lnTo>
                  <a:lnTo>
                    <a:pt x="368" y="156"/>
                  </a:lnTo>
                  <a:lnTo>
                    <a:pt x="370" y="157"/>
                  </a:lnTo>
                  <a:lnTo>
                    <a:pt x="371" y="158"/>
                  </a:lnTo>
                  <a:lnTo>
                    <a:pt x="373" y="158"/>
                  </a:lnTo>
                  <a:lnTo>
                    <a:pt x="374" y="157"/>
                  </a:lnTo>
                  <a:lnTo>
                    <a:pt x="375" y="156"/>
                  </a:lnTo>
                  <a:lnTo>
                    <a:pt x="374" y="154"/>
                  </a:lnTo>
                  <a:lnTo>
                    <a:pt x="374" y="150"/>
                  </a:lnTo>
                  <a:lnTo>
                    <a:pt x="377" y="146"/>
                  </a:lnTo>
                  <a:lnTo>
                    <a:pt x="380" y="144"/>
                  </a:lnTo>
                  <a:lnTo>
                    <a:pt x="383" y="142"/>
                  </a:lnTo>
                  <a:lnTo>
                    <a:pt x="395" y="140"/>
                  </a:lnTo>
                  <a:lnTo>
                    <a:pt x="416" y="135"/>
                  </a:lnTo>
                  <a:lnTo>
                    <a:pt x="421" y="134"/>
                  </a:lnTo>
                  <a:lnTo>
                    <a:pt x="424" y="133"/>
                  </a:lnTo>
                  <a:lnTo>
                    <a:pt x="425" y="131"/>
                  </a:lnTo>
                  <a:lnTo>
                    <a:pt x="429" y="127"/>
                  </a:lnTo>
                  <a:lnTo>
                    <a:pt x="434" y="120"/>
                  </a:lnTo>
                  <a:lnTo>
                    <a:pt x="438" y="114"/>
                  </a:lnTo>
                  <a:lnTo>
                    <a:pt x="446" y="106"/>
                  </a:lnTo>
                  <a:lnTo>
                    <a:pt x="453" y="98"/>
                  </a:lnTo>
                  <a:lnTo>
                    <a:pt x="454" y="97"/>
                  </a:lnTo>
                  <a:lnTo>
                    <a:pt x="456" y="93"/>
                  </a:lnTo>
                  <a:lnTo>
                    <a:pt x="456" y="91"/>
                  </a:lnTo>
                  <a:lnTo>
                    <a:pt x="456" y="89"/>
                  </a:lnTo>
                  <a:lnTo>
                    <a:pt x="456" y="88"/>
                  </a:lnTo>
                  <a:lnTo>
                    <a:pt x="457" y="87"/>
                  </a:lnTo>
                  <a:lnTo>
                    <a:pt x="458" y="87"/>
                  </a:lnTo>
                  <a:lnTo>
                    <a:pt x="458" y="88"/>
                  </a:lnTo>
                  <a:lnTo>
                    <a:pt x="461" y="90"/>
                  </a:lnTo>
                  <a:lnTo>
                    <a:pt x="463" y="91"/>
                  </a:lnTo>
                  <a:lnTo>
                    <a:pt x="464" y="93"/>
                  </a:lnTo>
                  <a:lnTo>
                    <a:pt x="464" y="95"/>
                  </a:lnTo>
                  <a:lnTo>
                    <a:pt x="464" y="96"/>
                  </a:lnTo>
                  <a:lnTo>
                    <a:pt x="466" y="98"/>
                  </a:lnTo>
                  <a:lnTo>
                    <a:pt x="469" y="98"/>
                  </a:lnTo>
                  <a:lnTo>
                    <a:pt x="470" y="99"/>
                  </a:lnTo>
                  <a:lnTo>
                    <a:pt x="472" y="103"/>
                  </a:lnTo>
                  <a:lnTo>
                    <a:pt x="474" y="104"/>
                  </a:lnTo>
                  <a:lnTo>
                    <a:pt x="475" y="106"/>
                  </a:lnTo>
                  <a:lnTo>
                    <a:pt x="476" y="105"/>
                  </a:lnTo>
                  <a:lnTo>
                    <a:pt x="479" y="103"/>
                  </a:lnTo>
                  <a:lnTo>
                    <a:pt x="480" y="101"/>
                  </a:lnTo>
                  <a:lnTo>
                    <a:pt x="482" y="98"/>
                  </a:lnTo>
                  <a:lnTo>
                    <a:pt x="480" y="97"/>
                  </a:lnTo>
                  <a:lnTo>
                    <a:pt x="482" y="95"/>
                  </a:lnTo>
                  <a:lnTo>
                    <a:pt x="482" y="94"/>
                  </a:lnTo>
                  <a:lnTo>
                    <a:pt x="482" y="93"/>
                  </a:lnTo>
                  <a:lnTo>
                    <a:pt x="480" y="92"/>
                  </a:lnTo>
                  <a:lnTo>
                    <a:pt x="480" y="88"/>
                  </a:lnTo>
                  <a:lnTo>
                    <a:pt x="480" y="85"/>
                  </a:lnTo>
                  <a:lnTo>
                    <a:pt x="479" y="83"/>
                  </a:lnTo>
                  <a:lnTo>
                    <a:pt x="480" y="82"/>
                  </a:lnTo>
                  <a:lnTo>
                    <a:pt x="483" y="81"/>
                  </a:lnTo>
                  <a:lnTo>
                    <a:pt x="486" y="79"/>
                  </a:lnTo>
                  <a:lnTo>
                    <a:pt x="488" y="77"/>
                  </a:lnTo>
                  <a:lnTo>
                    <a:pt x="488" y="80"/>
                  </a:lnTo>
                  <a:lnTo>
                    <a:pt x="488" y="84"/>
                  </a:lnTo>
                  <a:lnTo>
                    <a:pt x="489" y="88"/>
                  </a:lnTo>
                  <a:lnTo>
                    <a:pt x="491" y="94"/>
                  </a:lnTo>
                  <a:lnTo>
                    <a:pt x="493" y="94"/>
                  </a:lnTo>
                  <a:lnTo>
                    <a:pt x="495" y="95"/>
                  </a:lnTo>
                  <a:lnTo>
                    <a:pt x="497" y="95"/>
                  </a:lnTo>
                  <a:lnTo>
                    <a:pt x="498" y="94"/>
                  </a:lnTo>
                  <a:lnTo>
                    <a:pt x="498" y="94"/>
                  </a:lnTo>
                  <a:lnTo>
                    <a:pt x="497" y="92"/>
                  </a:lnTo>
                  <a:lnTo>
                    <a:pt x="496" y="86"/>
                  </a:lnTo>
                  <a:lnTo>
                    <a:pt x="495" y="82"/>
                  </a:lnTo>
                  <a:lnTo>
                    <a:pt x="493" y="79"/>
                  </a:lnTo>
                  <a:lnTo>
                    <a:pt x="492" y="77"/>
                  </a:lnTo>
                  <a:lnTo>
                    <a:pt x="499" y="77"/>
                  </a:lnTo>
                  <a:lnTo>
                    <a:pt x="501" y="76"/>
                  </a:lnTo>
                  <a:lnTo>
                    <a:pt x="504" y="73"/>
                  </a:lnTo>
                  <a:lnTo>
                    <a:pt x="505" y="71"/>
                  </a:lnTo>
                  <a:lnTo>
                    <a:pt x="506" y="68"/>
                  </a:lnTo>
                  <a:lnTo>
                    <a:pt x="503" y="66"/>
                  </a:lnTo>
                  <a:lnTo>
                    <a:pt x="501" y="64"/>
                  </a:lnTo>
                  <a:lnTo>
                    <a:pt x="501" y="61"/>
                  </a:lnTo>
                  <a:lnTo>
                    <a:pt x="505" y="57"/>
                  </a:lnTo>
                  <a:lnTo>
                    <a:pt x="507" y="55"/>
                  </a:lnTo>
                  <a:lnTo>
                    <a:pt x="508" y="57"/>
                  </a:lnTo>
                  <a:lnTo>
                    <a:pt x="509" y="57"/>
                  </a:lnTo>
                  <a:lnTo>
                    <a:pt x="511" y="58"/>
                  </a:lnTo>
                  <a:lnTo>
                    <a:pt x="513" y="57"/>
                  </a:lnTo>
                  <a:lnTo>
                    <a:pt x="515" y="55"/>
                  </a:lnTo>
                  <a:lnTo>
                    <a:pt x="516" y="52"/>
                  </a:lnTo>
                  <a:lnTo>
                    <a:pt x="521" y="46"/>
                  </a:lnTo>
                  <a:lnTo>
                    <a:pt x="523" y="43"/>
                  </a:lnTo>
                  <a:lnTo>
                    <a:pt x="524" y="39"/>
                  </a:lnTo>
                  <a:lnTo>
                    <a:pt x="535" y="26"/>
                  </a:lnTo>
                  <a:lnTo>
                    <a:pt x="537" y="24"/>
                  </a:lnTo>
                  <a:lnTo>
                    <a:pt x="544" y="12"/>
                  </a:lnTo>
                  <a:lnTo>
                    <a:pt x="544" y="12"/>
                  </a:lnTo>
                  <a:lnTo>
                    <a:pt x="546" y="13"/>
                  </a:lnTo>
                  <a:lnTo>
                    <a:pt x="547" y="16"/>
                  </a:lnTo>
                  <a:lnTo>
                    <a:pt x="546" y="18"/>
                  </a:lnTo>
                  <a:lnTo>
                    <a:pt x="545" y="20"/>
                  </a:lnTo>
                  <a:lnTo>
                    <a:pt x="545" y="24"/>
                  </a:lnTo>
                  <a:lnTo>
                    <a:pt x="545" y="24"/>
                  </a:lnTo>
                  <a:lnTo>
                    <a:pt x="548" y="22"/>
                  </a:lnTo>
                  <a:lnTo>
                    <a:pt x="551" y="18"/>
                  </a:lnTo>
                  <a:lnTo>
                    <a:pt x="554" y="14"/>
                  </a:lnTo>
                  <a:lnTo>
                    <a:pt x="555" y="12"/>
                  </a:lnTo>
                  <a:lnTo>
                    <a:pt x="559" y="13"/>
                  </a:lnTo>
                  <a:lnTo>
                    <a:pt x="560" y="13"/>
                  </a:lnTo>
                  <a:lnTo>
                    <a:pt x="559" y="16"/>
                  </a:lnTo>
                  <a:lnTo>
                    <a:pt x="560" y="18"/>
                  </a:lnTo>
                  <a:lnTo>
                    <a:pt x="561" y="21"/>
                  </a:lnTo>
                  <a:lnTo>
                    <a:pt x="563" y="23"/>
                  </a:lnTo>
                  <a:lnTo>
                    <a:pt x="567" y="25"/>
                  </a:lnTo>
                  <a:lnTo>
                    <a:pt x="571" y="27"/>
                  </a:lnTo>
                  <a:lnTo>
                    <a:pt x="572" y="28"/>
                  </a:lnTo>
                  <a:lnTo>
                    <a:pt x="572" y="29"/>
                  </a:lnTo>
                  <a:lnTo>
                    <a:pt x="573" y="31"/>
                  </a:lnTo>
                  <a:lnTo>
                    <a:pt x="573" y="34"/>
                  </a:lnTo>
                  <a:lnTo>
                    <a:pt x="571" y="36"/>
                  </a:lnTo>
                  <a:lnTo>
                    <a:pt x="572" y="40"/>
                  </a:lnTo>
                  <a:lnTo>
                    <a:pt x="572" y="43"/>
                  </a:lnTo>
                  <a:lnTo>
                    <a:pt x="571" y="44"/>
                  </a:lnTo>
                  <a:lnTo>
                    <a:pt x="567" y="46"/>
                  </a:lnTo>
                  <a:lnTo>
                    <a:pt x="577" y="44"/>
                  </a:lnTo>
                  <a:lnTo>
                    <a:pt x="579" y="44"/>
                  </a:lnTo>
                  <a:lnTo>
                    <a:pt x="583" y="41"/>
                  </a:lnTo>
                  <a:lnTo>
                    <a:pt x="585" y="43"/>
                  </a:lnTo>
                  <a:lnTo>
                    <a:pt x="587" y="47"/>
                  </a:lnTo>
                  <a:lnTo>
                    <a:pt x="585" y="48"/>
                  </a:lnTo>
                  <a:lnTo>
                    <a:pt x="581" y="49"/>
                  </a:lnTo>
                  <a:lnTo>
                    <a:pt x="581" y="50"/>
                  </a:lnTo>
                  <a:lnTo>
                    <a:pt x="582" y="52"/>
                  </a:lnTo>
                  <a:lnTo>
                    <a:pt x="584" y="52"/>
                  </a:lnTo>
                  <a:lnTo>
                    <a:pt x="588" y="51"/>
                  </a:lnTo>
                  <a:lnTo>
                    <a:pt x="591" y="49"/>
                  </a:lnTo>
                  <a:lnTo>
                    <a:pt x="592" y="49"/>
                  </a:lnTo>
                  <a:lnTo>
                    <a:pt x="594" y="49"/>
                  </a:lnTo>
                  <a:lnTo>
                    <a:pt x="597" y="51"/>
                  </a:lnTo>
                  <a:lnTo>
                    <a:pt x="599" y="51"/>
                  </a:lnTo>
                  <a:lnTo>
                    <a:pt x="601" y="53"/>
                  </a:lnTo>
                  <a:lnTo>
                    <a:pt x="602" y="55"/>
                  </a:lnTo>
                  <a:lnTo>
                    <a:pt x="606" y="57"/>
                  </a:lnTo>
                  <a:lnTo>
                    <a:pt x="613" y="61"/>
                  </a:lnTo>
                  <a:lnTo>
                    <a:pt x="615" y="61"/>
                  </a:lnTo>
                  <a:lnTo>
                    <a:pt x="616" y="61"/>
                  </a:lnTo>
                  <a:lnTo>
                    <a:pt x="621" y="61"/>
                  </a:lnTo>
                  <a:lnTo>
                    <a:pt x="622" y="61"/>
                  </a:lnTo>
                  <a:lnTo>
                    <a:pt x="623" y="63"/>
                  </a:lnTo>
                  <a:lnTo>
                    <a:pt x="624" y="65"/>
                  </a:lnTo>
                  <a:lnTo>
                    <a:pt x="623" y="66"/>
                  </a:lnTo>
                  <a:lnTo>
                    <a:pt x="623" y="68"/>
                  </a:lnTo>
                  <a:lnTo>
                    <a:pt x="622" y="70"/>
                  </a:lnTo>
                  <a:lnTo>
                    <a:pt x="619" y="71"/>
                  </a:lnTo>
                  <a:lnTo>
                    <a:pt x="612" y="74"/>
                  </a:lnTo>
                  <a:lnTo>
                    <a:pt x="605" y="76"/>
                  </a:lnTo>
                  <a:lnTo>
                    <a:pt x="600" y="76"/>
                  </a:lnTo>
                  <a:lnTo>
                    <a:pt x="595" y="74"/>
                  </a:lnTo>
                  <a:lnTo>
                    <a:pt x="593" y="74"/>
                  </a:lnTo>
                  <a:lnTo>
                    <a:pt x="591" y="75"/>
                  </a:lnTo>
                  <a:lnTo>
                    <a:pt x="589" y="80"/>
                  </a:lnTo>
                  <a:lnTo>
                    <a:pt x="593" y="85"/>
                  </a:lnTo>
                  <a:lnTo>
                    <a:pt x="601" y="90"/>
                  </a:lnTo>
                  <a:lnTo>
                    <a:pt x="602" y="92"/>
                  </a:lnTo>
                  <a:lnTo>
                    <a:pt x="602" y="93"/>
                  </a:lnTo>
                  <a:lnTo>
                    <a:pt x="600" y="94"/>
                  </a:lnTo>
                  <a:lnTo>
                    <a:pt x="599" y="94"/>
                  </a:lnTo>
                  <a:lnTo>
                    <a:pt x="595" y="96"/>
                  </a:lnTo>
                  <a:lnTo>
                    <a:pt x="590" y="96"/>
                  </a:lnTo>
                  <a:lnTo>
                    <a:pt x="587" y="97"/>
                  </a:lnTo>
                  <a:lnTo>
                    <a:pt x="583" y="98"/>
                  </a:lnTo>
                  <a:lnTo>
                    <a:pt x="579" y="98"/>
                  </a:lnTo>
                  <a:lnTo>
                    <a:pt x="575" y="96"/>
                  </a:lnTo>
                  <a:lnTo>
                    <a:pt x="573" y="95"/>
                  </a:lnTo>
                  <a:lnTo>
                    <a:pt x="572" y="96"/>
                  </a:lnTo>
                  <a:lnTo>
                    <a:pt x="571" y="100"/>
                  </a:lnTo>
                  <a:lnTo>
                    <a:pt x="570" y="101"/>
                  </a:lnTo>
                  <a:close/>
                  <a:moveTo>
                    <a:pt x="556" y="5"/>
                  </a:moveTo>
                  <a:lnTo>
                    <a:pt x="554" y="7"/>
                  </a:lnTo>
                  <a:lnTo>
                    <a:pt x="553" y="5"/>
                  </a:lnTo>
                  <a:lnTo>
                    <a:pt x="553" y="2"/>
                  </a:lnTo>
                  <a:lnTo>
                    <a:pt x="556" y="0"/>
                  </a:lnTo>
                  <a:lnTo>
                    <a:pt x="560" y="0"/>
                  </a:lnTo>
                  <a:lnTo>
                    <a:pt x="560" y="2"/>
                  </a:lnTo>
                  <a:lnTo>
                    <a:pt x="560" y="3"/>
                  </a:lnTo>
                  <a:lnTo>
                    <a:pt x="559" y="5"/>
                  </a:lnTo>
                  <a:lnTo>
                    <a:pt x="556"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2" name="Freeform 560">
              <a:extLst>
                <a:ext uri="{FF2B5EF4-FFF2-40B4-BE49-F238E27FC236}">
                  <a16:creationId xmlns="" xmlns:a16="http://schemas.microsoft.com/office/drawing/2014/main" id="{EBF128ED-3DC3-D3B3-7B6A-57A4757FD18D}"/>
                </a:ext>
              </a:extLst>
            </p:cNvPr>
            <p:cNvSpPr>
              <a:spLocks noChangeArrowheads="1"/>
            </p:cNvSpPr>
            <p:nvPr/>
          </p:nvSpPr>
          <p:spPr bwMode="auto">
            <a:xfrm>
              <a:off x="12628440" y="9786936"/>
              <a:ext cx="5497" cy="16487"/>
            </a:xfrm>
            <a:custGeom>
              <a:avLst/>
              <a:gdLst>
                <a:gd name="T0" fmla="*/ 2 w 3"/>
                <a:gd name="T1" fmla="*/ 11 h 13"/>
                <a:gd name="T2" fmla="*/ 2 w 3"/>
                <a:gd name="T3" fmla="*/ 12 h 13"/>
                <a:gd name="T4" fmla="*/ 0 w 3"/>
                <a:gd name="T5" fmla="*/ 11 h 13"/>
                <a:gd name="T6" fmla="*/ 0 w 3"/>
                <a:gd name="T7" fmla="*/ 1 h 13"/>
                <a:gd name="T8" fmla="*/ 1 w 3"/>
                <a:gd name="T9" fmla="*/ 0 h 13"/>
                <a:gd name="T10" fmla="*/ 2 w 3"/>
                <a:gd name="T11" fmla="*/ 0 h 13"/>
                <a:gd name="T12" fmla="*/ 2 w 3"/>
                <a:gd name="T13" fmla="*/ 2 h 13"/>
                <a:gd name="T14" fmla="*/ 2 w 3"/>
                <a:gd name="T15" fmla="*/ 6 h 13"/>
                <a:gd name="T16" fmla="*/ 2 w 3"/>
                <a:gd name="T17" fmla="*/ 10 h 13"/>
                <a:gd name="T18" fmla="*/ 2 w 3"/>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2" y="11"/>
                  </a:moveTo>
                  <a:lnTo>
                    <a:pt x="2" y="12"/>
                  </a:lnTo>
                  <a:lnTo>
                    <a:pt x="0" y="11"/>
                  </a:lnTo>
                  <a:lnTo>
                    <a:pt x="0" y="1"/>
                  </a:lnTo>
                  <a:lnTo>
                    <a:pt x="1" y="0"/>
                  </a:lnTo>
                  <a:lnTo>
                    <a:pt x="2" y="0"/>
                  </a:lnTo>
                  <a:lnTo>
                    <a:pt x="2" y="2"/>
                  </a:lnTo>
                  <a:lnTo>
                    <a:pt x="2" y="6"/>
                  </a:lnTo>
                  <a:lnTo>
                    <a:pt x="2" y="10"/>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3" name="Freeform 561">
              <a:extLst>
                <a:ext uri="{FF2B5EF4-FFF2-40B4-BE49-F238E27FC236}">
                  <a16:creationId xmlns="" xmlns:a16="http://schemas.microsoft.com/office/drawing/2014/main" id="{0BC2BC95-C322-DCAD-96A6-C55165E29139}"/>
                </a:ext>
              </a:extLst>
            </p:cNvPr>
            <p:cNvSpPr>
              <a:spLocks noChangeArrowheads="1"/>
            </p:cNvSpPr>
            <p:nvPr/>
          </p:nvSpPr>
          <p:spPr bwMode="auto">
            <a:xfrm>
              <a:off x="12342690" y="9786936"/>
              <a:ext cx="5497" cy="5497"/>
            </a:xfrm>
            <a:custGeom>
              <a:avLst/>
              <a:gdLst>
                <a:gd name="T0" fmla="*/ 3 w 4"/>
                <a:gd name="T1" fmla="*/ 4 h 5"/>
                <a:gd name="T2" fmla="*/ 2 w 4"/>
                <a:gd name="T3" fmla="*/ 4 h 5"/>
                <a:gd name="T4" fmla="*/ 1 w 4"/>
                <a:gd name="T5" fmla="*/ 4 h 5"/>
                <a:gd name="T6" fmla="*/ 0 w 4"/>
                <a:gd name="T7" fmla="*/ 3 h 5"/>
                <a:gd name="T8" fmla="*/ 2 w 4"/>
                <a:gd name="T9" fmla="*/ 0 h 5"/>
                <a:gd name="T10" fmla="*/ 2 w 4"/>
                <a:gd name="T11" fmla="*/ 0 h 5"/>
                <a:gd name="T12" fmla="*/ 3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4"/>
                  </a:lnTo>
                  <a:lnTo>
                    <a:pt x="0" y="3"/>
                  </a:lnTo>
                  <a:lnTo>
                    <a:pt x="2" y="0"/>
                  </a:lnTo>
                  <a:lnTo>
                    <a:pt x="2" y="0"/>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4" name="Freeform 562">
              <a:extLst>
                <a:ext uri="{FF2B5EF4-FFF2-40B4-BE49-F238E27FC236}">
                  <a16:creationId xmlns="" xmlns:a16="http://schemas.microsoft.com/office/drawing/2014/main" id="{8D64ADED-C2A0-6962-F9FB-BB34415626A4}"/>
                </a:ext>
              </a:extLst>
            </p:cNvPr>
            <p:cNvSpPr>
              <a:spLocks noChangeArrowheads="1"/>
            </p:cNvSpPr>
            <p:nvPr/>
          </p:nvSpPr>
          <p:spPr bwMode="auto">
            <a:xfrm>
              <a:off x="12232786" y="9775945"/>
              <a:ext cx="5497" cy="5497"/>
            </a:xfrm>
            <a:custGeom>
              <a:avLst/>
              <a:gdLst>
                <a:gd name="T0" fmla="*/ 2 w 3"/>
                <a:gd name="T1" fmla="*/ 3 h 5"/>
                <a:gd name="T2" fmla="*/ 0 w 3"/>
                <a:gd name="T3" fmla="*/ 4 h 5"/>
                <a:gd name="T4" fmla="*/ 0 w 3"/>
                <a:gd name="T5" fmla="*/ 3 h 5"/>
                <a:gd name="T6" fmla="*/ 1 w 3"/>
                <a:gd name="T7" fmla="*/ 2 h 5"/>
                <a:gd name="T8" fmla="*/ 2 w 3"/>
                <a:gd name="T9" fmla="*/ 0 h 5"/>
                <a:gd name="T10" fmla="*/ 2 w 3"/>
                <a:gd name="T11" fmla="*/ 1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0" y="4"/>
                  </a:lnTo>
                  <a:lnTo>
                    <a:pt x="0" y="3"/>
                  </a:lnTo>
                  <a:lnTo>
                    <a:pt x="1" y="2"/>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5" name="Freeform 563">
              <a:extLst>
                <a:ext uri="{FF2B5EF4-FFF2-40B4-BE49-F238E27FC236}">
                  <a16:creationId xmlns="" xmlns:a16="http://schemas.microsoft.com/office/drawing/2014/main" id="{78488E9B-A8B3-CD54-AB01-5E67E19D144D}"/>
                </a:ext>
              </a:extLst>
            </p:cNvPr>
            <p:cNvSpPr>
              <a:spLocks noChangeArrowheads="1"/>
            </p:cNvSpPr>
            <p:nvPr/>
          </p:nvSpPr>
          <p:spPr bwMode="auto">
            <a:xfrm>
              <a:off x="12881219" y="9731984"/>
              <a:ext cx="10990" cy="5497"/>
            </a:xfrm>
            <a:custGeom>
              <a:avLst/>
              <a:gdLst>
                <a:gd name="T0" fmla="*/ 7 w 8"/>
                <a:gd name="T1" fmla="*/ 2 h 4"/>
                <a:gd name="T2" fmla="*/ 3 w 8"/>
                <a:gd name="T3" fmla="*/ 3 h 4"/>
                <a:gd name="T4" fmla="*/ 0 w 8"/>
                <a:gd name="T5" fmla="*/ 3 h 4"/>
                <a:gd name="T6" fmla="*/ 0 w 8"/>
                <a:gd name="T7" fmla="*/ 1 h 4"/>
                <a:gd name="T8" fmla="*/ 0 w 8"/>
                <a:gd name="T9" fmla="*/ 0 h 4"/>
                <a:gd name="T10" fmla="*/ 1 w 8"/>
                <a:gd name="T11" fmla="*/ 0 h 4"/>
                <a:gd name="T12" fmla="*/ 3 w 8"/>
                <a:gd name="T13" fmla="*/ 0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3" y="3"/>
                  </a:lnTo>
                  <a:lnTo>
                    <a:pt x="0" y="3"/>
                  </a:lnTo>
                  <a:lnTo>
                    <a:pt x="0" y="1"/>
                  </a:lnTo>
                  <a:lnTo>
                    <a:pt x="0" y="0"/>
                  </a:lnTo>
                  <a:lnTo>
                    <a:pt x="1" y="0"/>
                  </a:lnTo>
                  <a:lnTo>
                    <a:pt x="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6" name="Freeform 564">
              <a:extLst>
                <a:ext uri="{FF2B5EF4-FFF2-40B4-BE49-F238E27FC236}">
                  <a16:creationId xmlns="" xmlns:a16="http://schemas.microsoft.com/office/drawing/2014/main" id="{82752A07-7F3A-ED57-63C6-4A5741020966}"/>
                </a:ext>
              </a:extLst>
            </p:cNvPr>
            <p:cNvSpPr>
              <a:spLocks noChangeArrowheads="1"/>
            </p:cNvSpPr>
            <p:nvPr/>
          </p:nvSpPr>
          <p:spPr bwMode="auto">
            <a:xfrm>
              <a:off x="12188824" y="9682529"/>
              <a:ext cx="5497" cy="10990"/>
            </a:xfrm>
            <a:custGeom>
              <a:avLst/>
              <a:gdLst>
                <a:gd name="T0" fmla="*/ 3 w 6"/>
                <a:gd name="T1" fmla="*/ 5 h 7"/>
                <a:gd name="T2" fmla="*/ 2 w 6"/>
                <a:gd name="T3" fmla="*/ 6 h 7"/>
                <a:gd name="T4" fmla="*/ 0 w 6"/>
                <a:gd name="T5" fmla="*/ 5 h 7"/>
                <a:gd name="T6" fmla="*/ 0 w 6"/>
                <a:gd name="T7" fmla="*/ 0 h 7"/>
                <a:gd name="T8" fmla="*/ 1 w 6"/>
                <a:gd name="T9" fmla="*/ 0 h 7"/>
                <a:gd name="T10" fmla="*/ 4 w 6"/>
                <a:gd name="T11" fmla="*/ 0 h 7"/>
                <a:gd name="T12" fmla="*/ 5 w 6"/>
                <a:gd name="T13" fmla="*/ 1 h 7"/>
                <a:gd name="T14" fmla="*/ 3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3" y="5"/>
                  </a:moveTo>
                  <a:lnTo>
                    <a:pt x="2" y="6"/>
                  </a:lnTo>
                  <a:lnTo>
                    <a:pt x="0" y="5"/>
                  </a:lnTo>
                  <a:lnTo>
                    <a:pt x="0" y="0"/>
                  </a:lnTo>
                  <a:lnTo>
                    <a:pt x="1" y="0"/>
                  </a:lnTo>
                  <a:lnTo>
                    <a:pt x="4" y="0"/>
                  </a:lnTo>
                  <a:lnTo>
                    <a:pt x="5"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7" name="Freeform 565">
              <a:extLst>
                <a:ext uri="{FF2B5EF4-FFF2-40B4-BE49-F238E27FC236}">
                  <a16:creationId xmlns="" xmlns:a16="http://schemas.microsoft.com/office/drawing/2014/main" id="{0A8B4582-9DF5-F10B-2EDF-74957E750E47}"/>
                </a:ext>
              </a:extLst>
            </p:cNvPr>
            <p:cNvSpPr>
              <a:spLocks noChangeArrowheads="1"/>
            </p:cNvSpPr>
            <p:nvPr/>
          </p:nvSpPr>
          <p:spPr bwMode="auto">
            <a:xfrm>
              <a:off x="12166843" y="9644061"/>
              <a:ext cx="10990" cy="10990"/>
            </a:xfrm>
            <a:custGeom>
              <a:avLst/>
              <a:gdLst>
                <a:gd name="T0" fmla="*/ 6 w 9"/>
                <a:gd name="T1" fmla="*/ 0 h 7"/>
                <a:gd name="T2" fmla="*/ 8 w 9"/>
                <a:gd name="T3" fmla="*/ 3 h 7"/>
                <a:gd name="T4" fmla="*/ 7 w 9"/>
                <a:gd name="T5" fmla="*/ 5 h 7"/>
                <a:gd name="T6" fmla="*/ 6 w 9"/>
                <a:gd name="T7" fmla="*/ 5 h 7"/>
                <a:gd name="T8" fmla="*/ 5 w 9"/>
                <a:gd name="T9" fmla="*/ 5 h 7"/>
                <a:gd name="T10" fmla="*/ 4 w 9"/>
                <a:gd name="T11" fmla="*/ 6 h 7"/>
                <a:gd name="T12" fmla="*/ 3 w 9"/>
                <a:gd name="T13" fmla="*/ 6 h 7"/>
                <a:gd name="T14" fmla="*/ 1 w 9"/>
                <a:gd name="T15" fmla="*/ 4 h 7"/>
                <a:gd name="T16" fmla="*/ 0 w 9"/>
                <a:gd name="T17" fmla="*/ 3 h 7"/>
                <a:gd name="T18" fmla="*/ 0 w 9"/>
                <a:gd name="T19" fmla="*/ 1 h 7"/>
                <a:gd name="T20" fmla="*/ 1 w 9"/>
                <a:gd name="T21" fmla="*/ 1 h 7"/>
                <a:gd name="T22" fmla="*/ 3 w 9"/>
                <a:gd name="T23" fmla="*/ 2 h 7"/>
                <a:gd name="T24" fmla="*/ 5 w 9"/>
                <a:gd name="T25" fmla="*/ 1 h 7"/>
                <a:gd name="T26" fmla="*/ 6 w 9"/>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6" y="0"/>
                  </a:moveTo>
                  <a:lnTo>
                    <a:pt x="8" y="3"/>
                  </a:lnTo>
                  <a:lnTo>
                    <a:pt x="7" y="5"/>
                  </a:lnTo>
                  <a:lnTo>
                    <a:pt x="6" y="5"/>
                  </a:lnTo>
                  <a:lnTo>
                    <a:pt x="5" y="5"/>
                  </a:lnTo>
                  <a:lnTo>
                    <a:pt x="4" y="6"/>
                  </a:lnTo>
                  <a:lnTo>
                    <a:pt x="3" y="6"/>
                  </a:lnTo>
                  <a:lnTo>
                    <a:pt x="1" y="4"/>
                  </a:lnTo>
                  <a:lnTo>
                    <a:pt x="0" y="3"/>
                  </a:lnTo>
                  <a:lnTo>
                    <a:pt x="0" y="1"/>
                  </a:lnTo>
                  <a:lnTo>
                    <a:pt x="1" y="1"/>
                  </a:lnTo>
                  <a:lnTo>
                    <a:pt x="3" y="2"/>
                  </a:lnTo>
                  <a:lnTo>
                    <a:pt x="5"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8" name="Freeform 568">
              <a:extLst>
                <a:ext uri="{FF2B5EF4-FFF2-40B4-BE49-F238E27FC236}">
                  <a16:creationId xmlns="" xmlns:a16="http://schemas.microsoft.com/office/drawing/2014/main" id="{60DB37FA-20B9-8680-7847-BB71A070BF82}"/>
                </a:ext>
              </a:extLst>
            </p:cNvPr>
            <p:cNvSpPr>
              <a:spLocks noChangeArrowheads="1"/>
            </p:cNvSpPr>
            <p:nvPr/>
          </p:nvSpPr>
          <p:spPr bwMode="auto">
            <a:xfrm>
              <a:off x="12859238" y="9611090"/>
              <a:ext cx="10990" cy="10990"/>
            </a:xfrm>
            <a:custGeom>
              <a:avLst/>
              <a:gdLst>
                <a:gd name="T0" fmla="*/ 3 w 8"/>
                <a:gd name="T1" fmla="*/ 5 h 8"/>
                <a:gd name="T2" fmla="*/ 1 w 8"/>
                <a:gd name="T3" fmla="*/ 7 h 8"/>
                <a:gd name="T4" fmla="*/ 0 w 8"/>
                <a:gd name="T5" fmla="*/ 5 h 8"/>
                <a:gd name="T6" fmla="*/ 0 w 8"/>
                <a:gd name="T7" fmla="*/ 2 h 8"/>
                <a:gd name="T8" fmla="*/ 3 w 8"/>
                <a:gd name="T9" fmla="*/ 0 h 8"/>
                <a:gd name="T10" fmla="*/ 7 w 8"/>
                <a:gd name="T11" fmla="*/ 0 h 8"/>
                <a:gd name="T12" fmla="*/ 7 w 8"/>
                <a:gd name="T13" fmla="*/ 2 h 8"/>
                <a:gd name="T14" fmla="*/ 7 w 8"/>
                <a:gd name="T15" fmla="*/ 3 h 8"/>
                <a:gd name="T16" fmla="*/ 6 w 8"/>
                <a:gd name="T17" fmla="*/ 5 h 8"/>
                <a:gd name="T18" fmla="*/ 3 w 8"/>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5"/>
                  </a:moveTo>
                  <a:lnTo>
                    <a:pt x="1" y="7"/>
                  </a:lnTo>
                  <a:lnTo>
                    <a:pt x="0" y="5"/>
                  </a:lnTo>
                  <a:lnTo>
                    <a:pt x="0" y="2"/>
                  </a:lnTo>
                  <a:lnTo>
                    <a:pt x="3" y="0"/>
                  </a:lnTo>
                  <a:lnTo>
                    <a:pt x="7" y="0"/>
                  </a:lnTo>
                  <a:lnTo>
                    <a:pt x="7" y="2"/>
                  </a:lnTo>
                  <a:lnTo>
                    <a:pt x="7" y="3"/>
                  </a:lnTo>
                  <a:lnTo>
                    <a:pt x="6" y="5"/>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9" name="Freeform 569">
              <a:extLst>
                <a:ext uri="{FF2B5EF4-FFF2-40B4-BE49-F238E27FC236}">
                  <a16:creationId xmlns="" xmlns:a16="http://schemas.microsoft.com/office/drawing/2014/main" id="{AA940EF4-7ADF-1A8E-0195-7A18447CAA8F}"/>
                </a:ext>
              </a:extLst>
            </p:cNvPr>
            <p:cNvSpPr>
              <a:spLocks noChangeArrowheads="1"/>
            </p:cNvSpPr>
            <p:nvPr/>
          </p:nvSpPr>
          <p:spPr bwMode="auto">
            <a:xfrm>
              <a:off x="11392023" y="8638442"/>
              <a:ext cx="324215" cy="181340"/>
            </a:xfrm>
            <a:custGeom>
              <a:avLst/>
              <a:gdLst>
                <a:gd name="T0" fmla="*/ 257 w 259"/>
                <a:gd name="T1" fmla="*/ 96 h 147"/>
                <a:gd name="T2" fmla="*/ 252 w 259"/>
                <a:gd name="T3" fmla="*/ 118 h 147"/>
                <a:gd name="T4" fmla="*/ 258 w 259"/>
                <a:gd name="T5" fmla="*/ 133 h 147"/>
                <a:gd name="T6" fmla="*/ 252 w 259"/>
                <a:gd name="T7" fmla="*/ 145 h 147"/>
                <a:gd name="T8" fmla="*/ 237 w 259"/>
                <a:gd name="T9" fmla="*/ 144 h 147"/>
                <a:gd name="T10" fmla="*/ 224 w 259"/>
                <a:gd name="T11" fmla="*/ 143 h 147"/>
                <a:gd name="T12" fmla="*/ 211 w 259"/>
                <a:gd name="T13" fmla="*/ 143 h 147"/>
                <a:gd name="T14" fmla="*/ 197 w 259"/>
                <a:gd name="T15" fmla="*/ 137 h 147"/>
                <a:gd name="T16" fmla="*/ 183 w 259"/>
                <a:gd name="T17" fmla="*/ 137 h 147"/>
                <a:gd name="T18" fmla="*/ 178 w 259"/>
                <a:gd name="T19" fmla="*/ 129 h 147"/>
                <a:gd name="T20" fmla="*/ 165 w 259"/>
                <a:gd name="T21" fmla="*/ 132 h 147"/>
                <a:gd name="T22" fmla="*/ 161 w 259"/>
                <a:gd name="T23" fmla="*/ 128 h 147"/>
                <a:gd name="T24" fmla="*/ 147 w 259"/>
                <a:gd name="T25" fmla="*/ 122 h 147"/>
                <a:gd name="T26" fmla="*/ 145 w 259"/>
                <a:gd name="T27" fmla="*/ 112 h 147"/>
                <a:gd name="T28" fmla="*/ 126 w 259"/>
                <a:gd name="T29" fmla="*/ 106 h 147"/>
                <a:gd name="T30" fmla="*/ 111 w 259"/>
                <a:gd name="T31" fmla="*/ 106 h 147"/>
                <a:gd name="T32" fmla="*/ 102 w 259"/>
                <a:gd name="T33" fmla="*/ 109 h 147"/>
                <a:gd name="T34" fmla="*/ 85 w 259"/>
                <a:gd name="T35" fmla="*/ 104 h 147"/>
                <a:gd name="T36" fmla="*/ 76 w 259"/>
                <a:gd name="T37" fmla="*/ 99 h 147"/>
                <a:gd name="T38" fmla="*/ 61 w 259"/>
                <a:gd name="T39" fmla="*/ 90 h 147"/>
                <a:gd name="T40" fmla="*/ 54 w 259"/>
                <a:gd name="T41" fmla="*/ 90 h 147"/>
                <a:gd name="T42" fmla="*/ 38 w 259"/>
                <a:gd name="T43" fmla="*/ 79 h 147"/>
                <a:gd name="T44" fmla="*/ 27 w 259"/>
                <a:gd name="T45" fmla="*/ 70 h 147"/>
                <a:gd name="T46" fmla="*/ 17 w 259"/>
                <a:gd name="T47" fmla="*/ 63 h 147"/>
                <a:gd name="T48" fmla="*/ 11 w 259"/>
                <a:gd name="T49" fmla="*/ 65 h 147"/>
                <a:gd name="T50" fmla="*/ 0 w 259"/>
                <a:gd name="T51" fmla="*/ 57 h 147"/>
                <a:gd name="T52" fmla="*/ 3 w 259"/>
                <a:gd name="T53" fmla="*/ 46 h 147"/>
                <a:gd name="T54" fmla="*/ 8 w 259"/>
                <a:gd name="T55" fmla="*/ 31 h 147"/>
                <a:gd name="T56" fmla="*/ 20 w 259"/>
                <a:gd name="T57" fmla="*/ 15 h 147"/>
                <a:gd name="T58" fmla="*/ 28 w 259"/>
                <a:gd name="T59" fmla="*/ 8 h 147"/>
                <a:gd name="T60" fmla="*/ 35 w 259"/>
                <a:gd name="T61" fmla="*/ 13 h 147"/>
                <a:gd name="T62" fmla="*/ 57 w 259"/>
                <a:gd name="T63" fmla="*/ 2 h 147"/>
                <a:gd name="T64" fmla="*/ 66 w 259"/>
                <a:gd name="T65" fmla="*/ 10 h 147"/>
                <a:gd name="T66" fmla="*/ 89 w 259"/>
                <a:gd name="T67" fmla="*/ 26 h 147"/>
                <a:gd name="T68" fmla="*/ 105 w 259"/>
                <a:gd name="T69" fmla="*/ 35 h 147"/>
                <a:gd name="T70" fmla="*/ 118 w 259"/>
                <a:gd name="T71" fmla="*/ 43 h 147"/>
                <a:gd name="T72" fmla="*/ 129 w 259"/>
                <a:gd name="T73" fmla="*/ 45 h 147"/>
                <a:gd name="T74" fmla="*/ 139 w 259"/>
                <a:gd name="T75" fmla="*/ 58 h 147"/>
                <a:gd name="T76" fmla="*/ 148 w 259"/>
                <a:gd name="T77" fmla="*/ 66 h 147"/>
                <a:gd name="T78" fmla="*/ 159 w 259"/>
                <a:gd name="T79" fmla="*/ 65 h 147"/>
                <a:gd name="T80" fmla="*/ 161 w 259"/>
                <a:gd name="T81" fmla="*/ 70 h 147"/>
                <a:gd name="T82" fmla="*/ 170 w 259"/>
                <a:gd name="T83" fmla="*/ 77 h 147"/>
                <a:gd name="T84" fmla="*/ 186 w 259"/>
                <a:gd name="T85" fmla="*/ 87 h 147"/>
                <a:gd name="T86" fmla="*/ 191 w 259"/>
                <a:gd name="T87" fmla="*/ 87 h 147"/>
                <a:gd name="T88" fmla="*/ 196 w 259"/>
                <a:gd name="T89" fmla="*/ 86 h 147"/>
                <a:gd name="T90" fmla="*/ 205 w 259"/>
                <a:gd name="T91" fmla="*/ 89 h 147"/>
                <a:gd name="T92" fmla="*/ 212 w 259"/>
                <a:gd name="T93" fmla="*/ 85 h 147"/>
                <a:gd name="T94" fmla="*/ 222 w 259"/>
                <a:gd name="T95" fmla="*/ 90 h 147"/>
                <a:gd name="T96" fmla="*/ 238 w 259"/>
                <a:gd name="T97" fmla="*/ 93 h 147"/>
                <a:gd name="T98" fmla="*/ 250 w 259"/>
                <a:gd name="T99" fmla="*/ 9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47">
                  <a:moveTo>
                    <a:pt x="256" y="91"/>
                  </a:moveTo>
                  <a:lnTo>
                    <a:pt x="257" y="93"/>
                  </a:lnTo>
                  <a:lnTo>
                    <a:pt x="258" y="94"/>
                  </a:lnTo>
                  <a:lnTo>
                    <a:pt x="257" y="96"/>
                  </a:lnTo>
                  <a:lnTo>
                    <a:pt x="256" y="100"/>
                  </a:lnTo>
                  <a:lnTo>
                    <a:pt x="255" y="103"/>
                  </a:lnTo>
                  <a:lnTo>
                    <a:pt x="254" y="108"/>
                  </a:lnTo>
                  <a:lnTo>
                    <a:pt x="252" y="118"/>
                  </a:lnTo>
                  <a:lnTo>
                    <a:pt x="252" y="120"/>
                  </a:lnTo>
                  <a:lnTo>
                    <a:pt x="256" y="125"/>
                  </a:lnTo>
                  <a:lnTo>
                    <a:pt x="258" y="130"/>
                  </a:lnTo>
                  <a:lnTo>
                    <a:pt x="258" y="133"/>
                  </a:lnTo>
                  <a:lnTo>
                    <a:pt x="256" y="137"/>
                  </a:lnTo>
                  <a:lnTo>
                    <a:pt x="254" y="143"/>
                  </a:lnTo>
                  <a:lnTo>
                    <a:pt x="254" y="144"/>
                  </a:lnTo>
                  <a:lnTo>
                    <a:pt x="252" y="145"/>
                  </a:lnTo>
                  <a:lnTo>
                    <a:pt x="248" y="143"/>
                  </a:lnTo>
                  <a:lnTo>
                    <a:pt x="245" y="143"/>
                  </a:lnTo>
                  <a:lnTo>
                    <a:pt x="241" y="144"/>
                  </a:lnTo>
                  <a:lnTo>
                    <a:pt x="237" y="144"/>
                  </a:lnTo>
                  <a:lnTo>
                    <a:pt x="234" y="143"/>
                  </a:lnTo>
                  <a:lnTo>
                    <a:pt x="230" y="146"/>
                  </a:lnTo>
                  <a:lnTo>
                    <a:pt x="226" y="144"/>
                  </a:lnTo>
                  <a:lnTo>
                    <a:pt x="224" y="143"/>
                  </a:lnTo>
                  <a:lnTo>
                    <a:pt x="222" y="139"/>
                  </a:lnTo>
                  <a:lnTo>
                    <a:pt x="221" y="139"/>
                  </a:lnTo>
                  <a:lnTo>
                    <a:pt x="213" y="142"/>
                  </a:lnTo>
                  <a:lnTo>
                    <a:pt x="211" y="143"/>
                  </a:lnTo>
                  <a:lnTo>
                    <a:pt x="206" y="141"/>
                  </a:lnTo>
                  <a:lnTo>
                    <a:pt x="202" y="139"/>
                  </a:lnTo>
                  <a:lnTo>
                    <a:pt x="201" y="138"/>
                  </a:lnTo>
                  <a:lnTo>
                    <a:pt x="197" y="137"/>
                  </a:lnTo>
                  <a:lnTo>
                    <a:pt x="193" y="137"/>
                  </a:lnTo>
                  <a:lnTo>
                    <a:pt x="189" y="135"/>
                  </a:lnTo>
                  <a:lnTo>
                    <a:pt x="185" y="137"/>
                  </a:lnTo>
                  <a:lnTo>
                    <a:pt x="183" y="137"/>
                  </a:lnTo>
                  <a:lnTo>
                    <a:pt x="181" y="136"/>
                  </a:lnTo>
                  <a:lnTo>
                    <a:pt x="180" y="133"/>
                  </a:lnTo>
                  <a:lnTo>
                    <a:pt x="180" y="131"/>
                  </a:lnTo>
                  <a:lnTo>
                    <a:pt x="178" y="129"/>
                  </a:lnTo>
                  <a:lnTo>
                    <a:pt x="175" y="128"/>
                  </a:lnTo>
                  <a:lnTo>
                    <a:pt x="172" y="130"/>
                  </a:lnTo>
                  <a:lnTo>
                    <a:pt x="167" y="132"/>
                  </a:lnTo>
                  <a:lnTo>
                    <a:pt x="165" y="132"/>
                  </a:lnTo>
                  <a:lnTo>
                    <a:pt x="163" y="131"/>
                  </a:lnTo>
                  <a:lnTo>
                    <a:pt x="163" y="131"/>
                  </a:lnTo>
                  <a:lnTo>
                    <a:pt x="162" y="128"/>
                  </a:lnTo>
                  <a:lnTo>
                    <a:pt x="161" y="128"/>
                  </a:lnTo>
                  <a:lnTo>
                    <a:pt x="160" y="128"/>
                  </a:lnTo>
                  <a:lnTo>
                    <a:pt x="158" y="127"/>
                  </a:lnTo>
                  <a:lnTo>
                    <a:pt x="155" y="125"/>
                  </a:lnTo>
                  <a:lnTo>
                    <a:pt x="147" y="122"/>
                  </a:lnTo>
                  <a:lnTo>
                    <a:pt x="146" y="120"/>
                  </a:lnTo>
                  <a:lnTo>
                    <a:pt x="146" y="115"/>
                  </a:lnTo>
                  <a:lnTo>
                    <a:pt x="146" y="114"/>
                  </a:lnTo>
                  <a:lnTo>
                    <a:pt x="145" y="112"/>
                  </a:lnTo>
                  <a:lnTo>
                    <a:pt x="140" y="111"/>
                  </a:lnTo>
                  <a:lnTo>
                    <a:pt x="133" y="107"/>
                  </a:lnTo>
                  <a:lnTo>
                    <a:pt x="128" y="105"/>
                  </a:lnTo>
                  <a:lnTo>
                    <a:pt x="126" y="106"/>
                  </a:lnTo>
                  <a:lnTo>
                    <a:pt x="122" y="107"/>
                  </a:lnTo>
                  <a:lnTo>
                    <a:pt x="120" y="109"/>
                  </a:lnTo>
                  <a:lnTo>
                    <a:pt x="117" y="109"/>
                  </a:lnTo>
                  <a:lnTo>
                    <a:pt x="111" y="106"/>
                  </a:lnTo>
                  <a:lnTo>
                    <a:pt x="108" y="106"/>
                  </a:lnTo>
                  <a:lnTo>
                    <a:pt x="106" y="107"/>
                  </a:lnTo>
                  <a:lnTo>
                    <a:pt x="105" y="108"/>
                  </a:lnTo>
                  <a:lnTo>
                    <a:pt x="102" y="109"/>
                  </a:lnTo>
                  <a:lnTo>
                    <a:pt x="100" y="109"/>
                  </a:lnTo>
                  <a:lnTo>
                    <a:pt x="96" y="107"/>
                  </a:lnTo>
                  <a:lnTo>
                    <a:pt x="91" y="106"/>
                  </a:lnTo>
                  <a:lnTo>
                    <a:pt x="85" y="104"/>
                  </a:lnTo>
                  <a:lnTo>
                    <a:pt x="84" y="101"/>
                  </a:lnTo>
                  <a:lnTo>
                    <a:pt x="83" y="99"/>
                  </a:lnTo>
                  <a:lnTo>
                    <a:pt x="82" y="98"/>
                  </a:lnTo>
                  <a:lnTo>
                    <a:pt x="76" y="99"/>
                  </a:lnTo>
                  <a:lnTo>
                    <a:pt x="71" y="96"/>
                  </a:lnTo>
                  <a:lnTo>
                    <a:pt x="65" y="92"/>
                  </a:lnTo>
                  <a:lnTo>
                    <a:pt x="63" y="91"/>
                  </a:lnTo>
                  <a:lnTo>
                    <a:pt x="61" y="90"/>
                  </a:lnTo>
                  <a:lnTo>
                    <a:pt x="60" y="91"/>
                  </a:lnTo>
                  <a:lnTo>
                    <a:pt x="59" y="91"/>
                  </a:lnTo>
                  <a:lnTo>
                    <a:pt x="57" y="91"/>
                  </a:lnTo>
                  <a:lnTo>
                    <a:pt x="54" y="90"/>
                  </a:lnTo>
                  <a:lnTo>
                    <a:pt x="50" y="88"/>
                  </a:lnTo>
                  <a:lnTo>
                    <a:pt x="45" y="85"/>
                  </a:lnTo>
                  <a:lnTo>
                    <a:pt x="39" y="80"/>
                  </a:lnTo>
                  <a:lnTo>
                    <a:pt x="38" y="79"/>
                  </a:lnTo>
                  <a:lnTo>
                    <a:pt x="37" y="77"/>
                  </a:lnTo>
                  <a:lnTo>
                    <a:pt x="35" y="75"/>
                  </a:lnTo>
                  <a:lnTo>
                    <a:pt x="30" y="73"/>
                  </a:lnTo>
                  <a:lnTo>
                    <a:pt x="27" y="70"/>
                  </a:lnTo>
                  <a:lnTo>
                    <a:pt x="22" y="68"/>
                  </a:lnTo>
                  <a:lnTo>
                    <a:pt x="21" y="67"/>
                  </a:lnTo>
                  <a:lnTo>
                    <a:pt x="19" y="66"/>
                  </a:lnTo>
                  <a:lnTo>
                    <a:pt x="17" y="63"/>
                  </a:lnTo>
                  <a:lnTo>
                    <a:pt x="14" y="63"/>
                  </a:lnTo>
                  <a:lnTo>
                    <a:pt x="14" y="64"/>
                  </a:lnTo>
                  <a:lnTo>
                    <a:pt x="13" y="65"/>
                  </a:lnTo>
                  <a:lnTo>
                    <a:pt x="11" y="65"/>
                  </a:lnTo>
                  <a:lnTo>
                    <a:pt x="8" y="63"/>
                  </a:lnTo>
                  <a:lnTo>
                    <a:pt x="5" y="61"/>
                  </a:lnTo>
                  <a:lnTo>
                    <a:pt x="3" y="59"/>
                  </a:lnTo>
                  <a:lnTo>
                    <a:pt x="0" y="57"/>
                  </a:lnTo>
                  <a:lnTo>
                    <a:pt x="0" y="56"/>
                  </a:lnTo>
                  <a:lnTo>
                    <a:pt x="0" y="51"/>
                  </a:lnTo>
                  <a:lnTo>
                    <a:pt x="2" y="48"/>
                  </a:lnTo>
                  <a:lnTo>
                    <a:pt x="3" y="46"/>
                  </a:lnTo>
                  <a:lnTo>
                    <a:pt x="5" y="44"/>
                  </a:lnTo>
                  <a:lnTo>
                    <a:pt x="6" y="40"/>
                  </a:lnTo>
                  <a:lnTo>
                    <a:pt x="6" y="36"/>
                  </a:lnTo>
                  <a:lnTo>
                    <a:pt x="8" y="31"/>
                  </a:lnTo>
                  <a:lnTo>
                    <a:pt x="11" y="24"/>
                  </a:lnTo>
                  <a:lnTo>
                    <a:pt x="16" y="18"/>
                  </a:lnTo>
                  <a:lnTo>
                    <a:pt x="18" y="16"/>
                  </a:lnTo>
                  <a:lnTo>
                    <a:pt x="20" y="15"/>
                  </a:lnTo>
                  <a:lnTo>
                    <a:pt x="24" y="10"/>
                  </a:lnTo>
                  <a:lnTo>
                    <a:pt x="25" y="10"/>
                  </a:lnTo>
                  <a:lnTo>
                    <a:pt x="27" y="9"/>
                  </a:lnTo>
                  <a:lnTo>
                    <a:pt x="28" y="8"/>
                  </a:lnTo>
                  <a:lnTo>
                    <a:pt x="30" y="9"/>
                  </a:lnTo>
                  <a:lnTo>
                    <a:pt x="32" y="11"/>
                  </a:lnTo>
                  <a:lnTo>
                    <a:pt x="33" y="13"/>
                  </a:lnTo>
                  <a:lnTo>
                    <a:pt x="35" y="13"/>
                  </a:lnTo>
                  <a:lnTo>
                    <a:pt x="38" y="11"/>
                  </a:lnTo>
                  <a:lnTo>
                    <a:pt x="43" y="2"/>
                  </a:lnTo>
                  <a:lnTo>
                    <a:pt x="50" y="0"/>
                  </a:lnTo>
                  <a:lnTo>
                    <a:pt x="57" y="2"/>
                  </a:lnTo>
                  <a:lnTo>
                    <a:pt x="63" y="3"/>
                  </a:lnTo>
                  <a:lnTo>
                    <a:pt x="65" y="6"/>
                  </a:lnTo>
                  <a:lnTo>
                    <a:pt x="66" y="9"/>
                  </a:lnTo>
                  <a:lnTo>
                    <a:pt x="66" y="10"/>
                  </a:lnTo>
                  <a:lnTo>
                    <a:pt x="69" y="12"/>
                  </a:lnTo>
                  <a:lnTo>
                    <a:pt x="77" y="17"/>
                  </a:lnTo>
                  <a:lnTo>
                    <a:pt x="82" y="21"/>
                  </a:lnTo>
                  <a:lnTo>
                    <a:pt x="89" y="26"/>
                  </a:lnTo>
                  <a:lnTo>
                    <a:pt x="94" y="28"/>
                  </a:lnTo>
                  <a:lnTo>
                    <a:pt x="98" y="28"/>
                  </a:lnTo>
                  <a:lnTo>
                    <a:pt x="101" y="31"/>
                  </a:lnTo>
                  <a:lnTo>
                    <a:pt x="105" y="35"/>
                  </a:lnTo>
                  <a:lnTo>
                    <a:pt x="108" y="40"/>
                  </a:lnTo>
                  <a:lnTo>
                    <a:pt x="112" y="44"/>
                  </a:lnTo>
                  <a:lnTo>
                    <a:pt x="115" y="44"/>
                  </a:lnTo>
                  <a:lnTo>
                    <a:pt x="118" y="43"/>
                  </a:lnTo>
                  <a:lnTo>
                    <a:pt x="123" y="41"/>
                  </a:lnTo>
                  <a:lnTo>
                    <a:pt x="126" y="42"/>
                  </a:lnTo>
                  <a:lnTo>
                    <a:pt x="129" y="43"/>
                  </a:lnTo>
                  <a:lnTo>
                    <a:pt x="129" y="45"/>
                  </a:lnTo>
                  <a:lnTo>
                    <a:pt x="131" y="50"/>
                  </a:lnTo>
                  <a:lnTo>
                    <a:pt x="133" y="54"/>
                  </a:lnTo>
                  <a:lnTo>
                    <a:pt x="136" y="56"/>
                  </a:lnTo>
                  <a:lnTo>
                    <a:pt x="139" y="58"/>
                  </a:lnTo>
                  <a:lnTo>
                    <a:pt x="140" y="60"/>
                  </a:lnTo>
                  <a:lnTo>
                    <a:pt x="146" y="63"/>
                  </a:lnTo>
                  <a:lnTo>
                    <a:pt x="147" y="65"/>
                  </a:lnTo>
                  <a:lnTo>
                    <a:pt x="148" y="66"/>
                  </a:lnTo>
                  <a:lnTo>
                    <a:pt x="150" y="67"/>
                  </a:lnTo>
                  <a:lnTo>
                    <a:pt x="151" y="67"/>
                  </a:lnTo>
                  <a:lnTo>
                    <a:pt x="153" y="67"/>
                  </a:lnTo>
                  <a:lnTo>
                    <a:pt x="159" y="65"/>
                  </a:lnTo>
                  <a:lnTo>
                    <a:pt x="161" y="65"/>
                  </a:lnTo>
                  <a:lnTo>
                    <a:pt x="163" y="66"/>
                  </a:lnTo>
                  <a:lnTo>
                    <a:pt x="163" y="67"/>
                  </a:lnTo>
                  <a:lnTo>
                    <a:pt x="161" y="70"/>
                  </a:lnTo>
                  <a:lnTo>
                    <a:pt x="160" y="74"/>
                  </a:lnTo>
                  <a:lnTo>
                    <a:pt x="161" y="76"/>
                  </a:lnTo>
                  <a:lnTo>
                    <a:pt x="164" y="76"/>
                  </a:lnTo>
                  <a:lnTo>
                    <a:pt x="170" y="77"/>
                  </a:lnTo>
                  <a:lnTo>
                    <a:pt x="179" y="77"/>
                  </a:lnTo>
                  <a:lnTo>
                    <a:pt x="181" y="79"/>
                  </a:lnTo>
                  <a:lnTo>
                    <a:pt x="184" y="83"/>
                  </a:lnTo>
                  <a:lnTo>
                    <a:pt x="186" y="87"/>
                  </a:lnTo>
                  <a:lnTo>
                    <a:pt x="187" y="90"/>
                  </a:lnTo>
                  <a:lnTo>
                    <a:pt x="189" y="90"/>
                  </a:lnTo>
                  <a:lnTo>
                    <a:pt x="191" y="90"/>
                  </a:lnTo>
                  <a:lnTo>
                    <a:pt x="191" y="87"/>
                  </a:lnTo>
                  <a:lnTo>
                    <a:pt x="192" y="84"/>
                  </a:lnTo>
                  <a:lnTo>
                    <a:pt x="194" y="83"/>
                  </a:lnTo>
                  <a:lnTo>
                    <a:pt x="195" y="84"/>
                  </a:lnTo>
                  <a:lnTo>
                    <a:pt x="196" y="86"/>
                  </a:lnTo>
                  <a:lnTo>
                    <a:pt x="200" y="89"/>
                  </a:lnTo>
                  <a:lnTo>
                    <a:pt x="202" y="90"/>
                  </a:lnTo>
                  <a:lnTo>
                    <a:pt x="205" y="89"/>
                  </a:lnTo>
                  <a:lnTo>
                    <a:pt x="205" y="89"/>
                  </a:lnTo>
                  <a:lnTo>
                    <a:pt x="206" y="84"/>
                  </a:lnTo>
                  <a:lnTo>
                    <a:pt x="208" y="84"/>
                  </a:lnTo>
                  <a:lnTo>
                    <a:pt x="211" y="84"/>
                  </a:lnTo>
                  <a:lnTo>
                    <a:pt x="212" y="85"/>
                  </a:lnTo>
                  <a:lnTo>
                    <a:pt x="213" y="86"/>
                  </a:lnTo>
                  <a:lnTo>
                    <a:pt x="216" y="87"/>
                  </a:lnTo>
                  <a:lnTo>
                    <a:pt x="219" y="89"/>
                  </a:lnTo>
                  <a:lnTo>
                    <a:pt x="222" y="90"/>
                  </a:lnTo>
                  <a:lnTo>
                    <a:pt x="226" y="93"/>
                  </a:lnTo>
                  <a:lnTo>
                    <a:pt x="230" y="93"/>
                  </a:lnTo>
                  <a:lnTo>
                    <a:pt x="236" y="93"/>
                  </a:lnTo>
                  <a:lnTo>
                    <a:pt x="238" y="93"/>
                  </a:lnTo>
                  <a:lnTo>
                    <a:pt x="241" y="94"/>
                  </a:lnTo>
                  <a:lnTo>
                    <a:pt x="243" y="93"/>
                  </a:lnTo>
                  <a:lnTo>
                    <a:pt x="248" y="91"/>
                  </a:lnTo>
                  <a:lnTo>
                    <a:pt x="250" y="91"/>
                  </a:lnTo>
                  <a:lnTo>
                    <a:pt x="254" y="91"/>
                  </a:lnTo>
                  <a:lnTo>
                    <a:pt x="256" y="9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0" name="Freeform 571">
              <a:extLst>
                <a:ext uri="{FF2B5EF4-FFF2-40B4-BE49-F238E27FC236}">
                  <a16:creationId xmlns="" xmlns:a16="http://schemas.microsoft.com/office/drawing/2014/main" id="{85335F5A-3E7C-375C-A1E1-A7D1B1B9E83E}"/>
                </a:ext>
              </a:extLst>
            </p:cNvPr>
            <p:cNvSpPr>
              <a:spLocks noChangeArrowheads="1"/>
            </p:cNvSpPr>
            <p:nvPr/>
          </p:nvSpPr>
          <p:spPr bwMode="auto">
            <a:xfrm>
              <a:off x="10276497" y="8819782"/>
              <a:ext cx="313228" cy="412141"/>
            </a:xfrm>
            <a:custGeom>
              <a:avLst/>
              <a:gdLst>
                <a:gd name="T0" fmla="*/ 212 w 251"/>
                <a:gd name="T1" fmla="*/ 207 h 331"/>
                <a:gd name="T2" fmla="*/ 218 w 251"/>
                <a:gd name="T3" fmla="*/ 204 h 331"/>
                <a:gd name="T4" fmla="*/ 33 w 251"/>
                <a:gd name="T5" fmla="*/ 326 h 331"/>
                <a:gd name="T6" fmla="*/ 26 w 251"/>
                <a:gd name="T7" fmla="*/ 310 h 331"/>
                <a:gd name="T8" fmla="*/ 19 w 251"/>
                <a:gd name="T9" fmla="*/ 299 h 331"/>
                <a:gd name="T10" fmla="*/ 14 w 251"/>
                <a:gd name="T11" fmla="*/ 286 h 331"/>
                <a:gd name="T12" fmla="*/ 8 w 251"/>
                <a:gd name="T13" fmla="*/ 272 h 331"/>
                <a:gd name="T14" fmla="*/ 3 w 251"/>
                <a:gd name="T15" fmla="*/ 259 h 331"/>
                <a:gd name="T16" fmla="*/ 9 w 251"/>
                <a:gd name="T17" fmla="*/ 249 h 331"/>
                <a:gd name="T18" fmla="*/ 31 w 251"/>
                <a:gd name="T19" fmla="*/ 242 h 331"/>
                <a:gd name="T20" fmla="*/ 53 w 251"/>
                <a:gd name="T21" fmla="*/ 234 h 331"/>
                <a:gd name="T22" fmla="*/ 76 w 251"/>
                <a:gd name="T23" fmla="*/ 226 h 331"/>
                <a:gd name="T24" fmla="*/ 95 w 251"/>
                <a:gd name="T25" fmla="*/ 219 h 331"/>
                <a:gd name="T26" fmla="*/ 100 w 251"/>
                <a:gd name="T27" fmla="*/ 203 h 331"/>
                <a:gd name="T28" fmla="*/ 105 w 251"/>
                <a:gd name="T29" fmla="*/ 188 h 331"/>
                <a:gd name="T30" fmla="*/ 109 w 251"/>
                <a:gd name="T31" fmla="*/ 173 h 331"/>
                <a:gd name="T32" fmla="*/ 114 w 251"/>
                <a:gd name="T33" fmla="*/ 158 h 331"/>
                <a:gd name="T34" fmla="*/ 112 w 251"/>
                <a:gd name="T35" fmla="*/ 143 h 331"/>
                <a:gd name="T36" fmla="*/ 102 w 251"/>
                <a:gd name="T37" fmla="*/ 127 h 331"/>
                <a:gd name="T38" fmla="*/ 104 w 251"/>
                <a:gd name="T39" fmla="*/ 110 h 331"/>
                <a:gd name="T40" fmla="*/ 112 w 251"/>
                <a:gd name="T41" fmla="*/ 92 h 331"/>
                <a:gd name="T42" fmla="*/ 111 w 251"/>
                <a:gd name="T43" fmla="*/ 84 h 331"/>
                <a:gd name="T44" fmla="*/ 124 w 251"/>
                <a:gd name="T45" fmla="*/ 81 h 331"/>
                <a:gd name="T46" fmla="*/ 126 w 251"/>
                <a:gd name="T47" fmla="*/ 75 h 331"/>
                <a:gd name="T48" fmla="*/ 121 w 251"/>
                <a:gd name="T49" fmla="*/ 69 h 331"/>
                <a:gd name="T50" fmla="*/ 121 w 251"/>
                <a:gd name="T51" fmla="*/ 60 h 331"/>
                <a:gd name="T52" fmla="*/ 122 w 251"/>
                <a:gd name="T53" fmla="*/ 50 h 331"/>
                <a:gd name="T54" fmla="*/ 128 w 251"/>
                <a:gd name="T55" fmla="*/ 49 h 331"/>
                <a:gd name="T56" fmla="*/ 127 w 251"/>
                <a:gd name="T57" fmla="*/ 52 h 331"/>
                <a:gd name="T58" fmla="*/ 132 w 251"/>
                <a:gd name="T59" fmla="*/ 54 h 331"/>
                <a:gd name="T60" fmla="*/ 139 w 251"/>
                <a:gd name="T61" fmla="*/ 48 h 331"/>
                <a:gd name="T62" fmla="*/ 152 w 251"/>
                <a:gd name="T63" fmla="*/ 70 h 331"/>
                <a:gd name="T64" fmla="*/ 179 w 251"/>
                <a:gd name="T65" fmla="*/ 89 h 331"/>
                <a:gd name="T66" fmla="*/ 204 w 251"/>
                <a:gd name="T67" fmla="*/ 95 h 331"/>
                <a:gd name="T68" fmla="*/ 218 w 251"/>
                <a:gd name="T69" fmla="*/ 103 h 331"/>
                <a:gd name="T70" fmla="*/ 230 w 251"/>
                <a:gd name="T71" fmla="*/ 117 h 331"/>
                <a:gd name="T72" fmla="*/ 246 w 251"/>
                <a:gd name="T73" fmla="*/ 132 h 331"/>
                <a:gd name="T74" fmla="*/ 249 w 251"/>
                <a:gd name="T75" fmla="*/ 143 h 331"/>
                <a:gd name="T76" fmla="*/ 235 w 251"/>
                <a:gd name="T77" fmla="*/ 168 h 331"/>
                <a:gd name="T78" fmla="*/ 214 w 251"/>
                <a:gd name="T79" fmla="*/ 191 h 331"/>
                <a:gd name="T80" fmla="*/ 200 w 251"/>
                <a:gd name="T81" fmla="*/ 206 h 331"/>
                <a:gd name="T82" fmla="*/ 197 w 251"/>
                <a:gd name="T83" fmla="*/ 199 h 331"/>
                <a:gd name="T84" fmla="*/ 186 w 251"/>
                <a:gd name="T85" fmla="*/ 215 h 331"/>
                <a:gd name="T86" fmla="*/ 183 w 251"/>
                <a:gd name="T87" fmla="*/ 232 h 331"/>
                <a:gd name="T88" fmla="*/ 186 w 251"/>
                <a:gd name="T89" fmla="*/ 251 h 331"/>
                <a:gd name="T90" fmla="*/ 165 w 251"/>
                <a:gd name="T91" fmla="*/ 256 h 331"/>
                <a:gd name="T92" fmla="*/ 145 w 251"/>
                <a:gd name="T93" fmla="*/ 280 h 331"/>
                <a:gd name="T94" fmla="*/ 115 w 251"/>
                <a:gd name="T95" fmla="*/ 289 h 331"/>
                <a:gd name="T96" fmla="*/ 105 w 251"/>
                <a:gd name="T97" fmla="*/ 304 h 331"/>
                <a:gd name="T98" fmla="*/ 98 w 251"/>
                <a:gd name="T99" fmla="*/ 317 h 331"/>
                <a:gd name="T100" fmla="*/ 76 w 251"/>
                <a:gd name="T101" fmla="*/ 317 h 331"/>
                <a:gd name="T102" fmla="*/ 52 w 251"/>
                <a:gd name="T103" fmla="*/ 327 h 331"/>
                <a:gd name="T104" fmla="*/ 135 w 251"/>
                <a:gd name="T105" fmla="*/ 40 h 331"/>
                <a:gd name="T106" fmla="*/ 137 w 251"/>
                <a:gd name="T107" fmla="*/ 37 h 331"/>
                <a:gd name="T108" fmla="*/ 137 w 251"/>
                <a:gd name="T109" fmla="*/ 25 h 331"/>
                <a:gd name="T110" fmla="*/ 132 w 251"/>
                <a:gd name="T111" fmla="*/ 21 h 331"/>
                <a:gd name="T112" fmla="*/ 131 w 251"/>
                <a:gd name="T113" fmla="*/ 10 h 331"/>
                <a:gd name="T114" fmla="*/ 135 w 251"/>
                <a:gd name="T115" fmla="*/ 4 h 331"/>
                <a:gd name="T116" fmla="*/ 141 w 251"/>
                <a:gd name="T117" fmla="*/ 0 h 331"/>
                <a:gd name="T118" fmla="*/ 140 w 251"/>
                <a:gd name="T119" fmla="*/ 1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331">
                  <a:moveTo>
                    <a:pt x="214" y="212"/>
                  </a:moveTo>
                  <a:lnTo>
                    <a:pt x="213" y="212"/>
                  </a:lnTo>
                  <a:lnTo>
                    <a:pt x="212" y="212"/>
                  </a:lnTo>
                  <a:lnTo>
                    <a:pt x="212" y="207"/>
                  </a:lnTo>
                  <a:lnTo>
                    <a:pt x="217" y="202"/>
                  </a:lnTo>
                  <a:lnTo>
                    <a:pt x="220" y="196"/>
                  </a:lnTo>
                  <a:lnTo>
                    <a:pt x="222" y="201"/>
                  </a:lnTo>
                  <a:lnTo>
                    <a:pt x="218" y="204"/>
                  </a:lnTo>
                  <a:lnTo>
                    <a:pt x="216" y="210"/>
                  </a:lnTo>
                  <a:lnTo>
                    <a:pt x="214" y="212"/>
                  </a:lnTo>
                  <a:close/>
                  <a:moveTo>
                    <a:pt x="35" y="330"/>
                  </a:moveTo>
                  <a:lnTo>
                    <a:pt x="33" y="326"/>
                  </a:lnTo>
                  <a:lnTo>
                    <a:pt x="31" y="322"/>
                  </a:lnTo>
                  <a:lnTo>
                    <a:pt x="29" y="317"/>
                  </a:lnTo>
                  <a:lnTo>
                    <a:pt x="27" y="313"/>
                  </a:lnTo>
                  <a:lnTo>
                    <a:pt x="26" y="310"/>
                  </a:lnTo>
                  <a:lnTo>
                    <a:pt x="24" y="309"/>
                  </a:lnTo>
                  <a:lnTo>
                    <a:pt x="22" y="306"/>
                  </a:lnTo>
                  <a:lnTo>
                    <a:pt x="21" y="302"/>
                  </a:lnTo>
                  <a:lnTo>
                    <a:pt x="19" y="299"/>
                  </a:lnTo>
                  <a:lnTo>
                    <a:pt x="18" y="296"/>
                  </a:lnTo>
                  <a:lnTo>
                    <a:pt x="17" y="292"/>
                  </a:lnTo>
                  <a:lnTo>
                    <a:pt x="15" y="289"/>
                  </a:lnTo>
                  <a:lnTo>
                    <a:pt x="14" y="286"/>
                  </a:lnTo>
                  <a:lnTo>
                    <a:pt x="13" y="283"/>
                  </a:lnTo>
                  <a:lnTo>
                    <a:pt x="11" y="279"/>
                  </a:lnTo>
                  <a:lnTo>
                    <a:pt x="9" y="276"/>
                  </a:lnTo>
                  <a:lnTo>
                    <a:pt x="8" y="272"/>
                  </a:lnTo>
                  <a:lnTo>
                    <a:pt x="6" y="269"/>
                  </a:lnTo>
                  <a:lnTo>
                    <a:pt x="5" y="266"/>
                  </a:lnTo>
                  <a:lnTo>
                    <a:pt x="4" y="262"/>
                  </a:lnTo>
                  <a:lnTo>
                    <a:pt x="3" y="259"/>
                  </a:lnTo>
                  <a:lnTo>
                    <a:pt x="1" y="256"/>
                  </a:lnTo>
                  <a:lnTo>
                    <a:pt x="0" y="253"/>
                  </a:lnTo>
                  <a:lnTo>
                    <a:pt x="4" y="251"/>
                  </a:lnTo>
                  <a:lnTo>
                    <a:pt x="9" y="249"/>
                  </a:lnTo>
                  <a:lnTo>
                    <a:pt x="15" y="247"/>
                  </a:lnTo>
                  <a:lnTo>
                    <a:pt x="20" y="245"/>
                  </a:lnTo>
                  <a:lnTo>
                    <a:pt x="26" y="243"/>
                  </a:lnTo>
                  <a:lnTo>
                    <a:pt x="31" y="242"/>
                  </a:lnTo>
                  <a:lnTo>
                    <a:pt x="37" y="239"/>
                  </a:lnTo>
                  <a:lnTo>
                    <a:pt x="42" y="237"/>
                  </a:lnTo>
                  <a:lnTo>
                    <a:pt x="48" y="236"/>
                  </a:lnTo>
                  <a:lnTo>
                    <a:pt x="53" y="234"/>
                  </a:lnTo>
                  <a:lnTo>
                    <a:pt x="59" y="232"/>
                  </a:lnTo>
                  <a:lnTo>
                    <a:pt x="65" y="230"/>
                  </a:lnTo>
                  <a:lnTo>
                    <a:pt x="70" y="227"/>
                  </a:lnTo>
                  <a:lnTo>
                    <a:pt x="76" y="226"/>
                  </a:lnTo>
                  <a:lnTo>
                    <a:pt x="81" y="224"/>
                  </a:lnTo>
                  <a:lnTo>
                    <a:pt x="87" y="222"/>
                  </a:lnTo>
                  <a:lnTo>
                    <a:pt x="92" y="220"/>
                  </a:lnTo>
                  <a:lnTo>
                    <a:pt x="95" y="219"/>
                  </a:lnTo>
                  <a:lnTo>
                    <a:pt x="96" y="215"/>
                  </a:lnTo>
                  <a:lnTo>
                    <a:pt x="98" y="210"/>
                  </a:lnTo>
                  <a:lnTo>
                    <a:pt x="99" y="207"/>
                  </a:lnTo>
                  <a:lnTo>
                    <a:pt x="100" y="203"/>
                  </a:lnTo>
                  <a:lnTo>
                    <a:pt x="101" y="199"/>
                  </a:lnTo>
                  <a:lnTo>
                    <a:pt x="102" y="196"/>
                  </a:lnTo>
                  <a:lnTo>
                    <a:pt x="104" y="192"/>
                  </a:lnTo>
                  <a:lnTo>
                    <a:pt x="105" y="188"/>
                  </a:lnTo>
                  <a:lnTo>
                    <a:pt x="106" y="185"/>
                  </a:lnTo>
                  <a:lnTo>
                    <a:pt x="107" y="180"/>
                  </a:lnTo>
                  <a:lnTo>
                    <a:pt x="109" y="177"/>
                  </a:lnTo>
                  <a:lnTo>
                    <a:pt x="109" y="173"/>
                  </a:lnTo>
                  <a:lnTo>
                    <a:pt x="110" y="169"/>
                  </a:lnTo>
                  <a:lnTo>
                    <a:pt x="112" y="166"/>
                  </a:lnTo>
                  <a:lnTo>
                    <a:pt x="113" y="162"/>
                  </a:lnTo>
                  <a:lnTo>
                    <a:pt x="114" y="158"/>
                  </a:lnTo>
                  <a:lnTo>
                    <a:pt x="115" y="154"/>
                  </a:lnTo>
                  <a:lnTo>
                    <a:pt x="116" y="151"/>
                  </a:lnTo>
                  <a:lnTo>
                    <a:pt x="114" y="147"/>
                  </a:lnTo>
                  <a:lnTo>
                    <a:pt x="112" y="143"/>
                  </a:lnTo>
                  <a:lnTo>
                    <a:pt x="109" y="138"/>
                  </a:lnTo>
                  <a:lnTo>
                    <a:pt x="106" y="134"/>
                  </a:lnTo>
                  <a:lnTo>
                    <a:pt x="104" y="131"/>
                  </a:lnTo>
                  <a:lnTo>
                    <a:pt x="102" y="127"/>
                  </a:lnTo>
                  <a:lnTo>
                    <a:pt x="102" y="122"/>
                  </a:lnTo>
                  <a:lnTo>
                    <a:pt x="102" y="119"/>
                  </a:lnTo>
                  <a:lnTo>
                    <a:pt x="102" y="116"/>
                  </a:lnTo>
                  <a:lnTo>
                    <a:pt x="104" y="110"/>
                  </a:lnTo>
                  <a:lnTo>
                    <a:pt x="107" y="104"/>
                  </a:lnTo>
                  <a:lnTo>
                    <a:pt x="109" y="99"/>
                  </a:lnTo>
                  <a:lnTo>
                    <a:pt x="111" y="95"/>
                  </a:lnTo>
                  <a:lnTo>
                    <a:pt x="112" y="92"/>
                  </a:lnTo>
                  <a:lnTo>
                    <a:pt x="113" y="88"/>
                  </a:lnTo>
                  <a:lnTo>
                    <a:pt x="112" y="86"/>
                  </a:lnTo>
                  <a:lnTo>
                    <a:pt x="112" y="85"/>
                  </a:lnTo>
                  <a:lnTo>
                    <a:pt x="111" y="84"/>
                  </a:lnTo>
                  <a:lnTo>
                    <a:pt x="113" y="83"/>
                  </a:lnTo>
                  <a:lnTo>
                    <a:pt x="118" y="81"/>
                  </a:lnTo>
                  <a:lnTo>
                    <a:pt x="121" y="81"/>
                  </a:lnTo>
                  <a:lnTo>
                    <a:pt x="124" y="81"/>
                  </a:lnTo>
                  <a:lnTo>
                    <a:pt x="128" y="80"/>
                  </a:lnTo>
                  <a:lnTo>
                    <a:pt x="128" y="79"/>
                  </a:lnTo>
                  <a:lnTo>
                    <a:pt x="127" y="77"/>
                  </a:lnTo>
                  <a:lnTo>
                    <a:pt x="126" y="75"/>
                  </a:lnTo>
                  <a:lnTo>
                    <a:pt x="121" y="75"/>
                  </a:lnTo>
                  <a:lnTo>
                    <a:pt x="120" y="73"/>
                  </a:lnTo>
                  <a:lnTo>
                    <a:pt x="121" y="70"/>
                  </a:lnTo>
                  <a:lnTo>
                    <a:pt x="121" y="69"/>
                  </a:lnTo>
                  <a:lnTo>
                    <a:pt x="121" y="67"/>
                  </a:lnTo>
                  <a:lnTo>
                    <a:pt x="120" y="65"/>
                  </a:lnTo>
                  <a:lnTo>
                    <a:pt x="121" y="62"/>
                  </a:lnTo>
                  <a:lnTo>
                    <a:pt x="121" y="60"/>
                  </a:lnTo>
                  <a:lnTo>
                    <a:pt x="121" y="58"/>
                  </a:lnTo>
                  <a:lnTo>
                    <a:pt x="121" y="55"/>
                  </a:lnTo>
                  <a:lnTo>
                    <a:pt x="121" y="52"/>
                  </a:lnTo>
                  <a:lnTo>
                    <a:pt x="122" y="50"/>
                  </a:lnTo>
                  <a:lnTo>
                    <a:pt x="124" y="49"/>
                  </a:lnTo>
                  <a:lnTo>
                    <a:pt x="125" y="48"/>
                  </a:lnTo>
                  <a:lnTo>
                    <a:pt x="127" y="48"/>
                  </a:lnTo>
                  <a:lnTo>
                    <a:pt x="128" y="49"/>
                  </a:lnTo>
                  <a:lnTo>
                    <a:pt x="128" y="51"/>
                  </a:lnTo>
                  <a:lnTo>
                    <a:pt x="128" y="52"/>
                  </a:lnTo>
                  <a:lnTo>
                    <a:pt x="127" y="52"/>
                  </a:lnTo>
                  <a:lnTo>
                    <a:pt x="127" y="52"/>
                  </a:lnTo>
                  <a:lnTo>
                    <a:pt x="128" y="54"/>
                  </a:lnTo>
                  <a:lnTo>
                    <a:pt x="130" y="56"/>
                  </a:lnTo>
                  <a:lnTo>
                    <a:pt x="131" y="56"/>
                  </a:lnTo>
                  <a:lnTo>
                    <a:pt x="132" y="54"/>
                  </a:lnTo>
                  <a:lnTo>
                    <a:pt x="134" y="53"/>
                  </a:lnTo>
                  <a:lnTo>
                    <a:pt x="136" y="52"/>
                  </a:lnTo>
                  <a:lnTo>
                    <a:pt x="138" y="49"/>
                  </a:lnTo>
                  <a:lnTo>
                    <a:pt x="139" y="48"/>
                  </a:lnTo>
                  <a:lnTo>
                    <a:pt x="140" y="48"/>
                  </a:lnTo>
                  <a:lnTo>
                    <a:pt x="144" y="57"/>
                  </a:lnTo>
                  <a:lnTo>
                    <a:pt x="148" y="65"/>
                  </a:lnTo>
                  <a:lnTo>
                    <a:pt x="152" y="70"/>
                  </a:lnTo>
                  <a:lnTo>
                    <a:pt x="157" y="77"/>
                  </a:lnTo>
                  <a:lnTo>
                    <a:pt x="163" y="83"/>
                  </a:lnTo>
                  <a:lnTo>
                    <a:pt x="167" y="85"/>
                  </a:lnTo>
                  <a:lnTo>
                    <a:pt x="179" y="89"/>
                  </a:lnTo>
                  <a:lnTo>
                    <a:pt x="186" y="91"/>
                  </a:lnTo>
                  <a:lnTo>
                    <a:pt x="195" y="92"/>
                  </a:lnTo>
                  <a:lnTo>
                    <a:pt x="202" y="95"/>
                  </a:lnTo>
                  <a:lnTo>
                    <a:pt x="204" y="95"/>
                  </a:lnTo>
                  <a:lnTo>
                    <a:pt x="208" y="94"/>
                  </a:lnTo>
                  <a:lnTo>
                    <a:pt x="210" y="94"/>
                  </a:lnTo>
                  <a:lnTo>
                    <a:pt x="216" y="99"/>
                  </a:lnTo>
                  <a:lnTo>
                    <a:pt x="218" y="103"/>
                  </a:lnTo>
                  <a:lnTo>
                    <a:pt x="220" y="105"/>
                  </a:lnTo>
                  <a:lnTo>
                    <a:pt x="223" y="108"/>
                  </a:lnTo>
                  <a:lnTo>
                    <a:pt x="224" y="112"/>
                  </a:lnTo>
                  <a:lnTo>
                    <a:pt x="230" y="117"/>
                  </a:lnTo>
                  <a:lnTo>
                    <a:pt x="233" y="123"/>
                  </a:lnTo>
                  <a:lnTo>
                    <a:pt x="237" y="128"/>
                  </a:lnTo>
                  <a:lnTo>
                    <a:pt x="241" y="131"/>
                  </a:lnTo>
                  <a:lnTo>
                    <a:pt x="246" y="132"/>
                  </a:lnTo>
                  <a:lnTo>
                    <a:pt x="250" y="133"/>
                  </a:lnTo>
                  <a:lnTo>
                    <a:pt x="250" y="136"/>
                  </a:lnTo>
                  <a:lnTo>
                    <a:pt x="250" y="141"/>
                  </a:lnTo>
                  <a:lnTo>
                    <a:pt x="249" y="143"/>
                  </a:lnTo>
                  <a:lnTo>
                    <a:pt x="245" y="149"/>
                  </a:lnTo>
                  <a:lnTo>
                    <a:pt x="244" y="152"/>
                  </a:lnTo>
                  <a:lnTo>
                    <a:pt x="240" y="158"/>
                  </a:lnTo>
                  <a:lnTo>
                    <a:pt x="235" y="168"/>
                  </a:lnTo>
                  <a:lnTo>
                    <a:pt x="233" y="170"/>
                  </a:lnTo>
                  <a:lnTo>
                    <a:pt x="225" y="175"/>
                  </a:lnTo>
                  <a:lnTo>
                    <a:pt x="220" y="181"/>
                  </a:lnTo>
                  <a:lnTo>
                    <a:pt x="214" y="191"/>
                  </a:lnTo>
                  <a:lnTo>
                    <a:pt x="208" y="202"/>
                  </a:lnTo>
                  <a:lnTo>
                    <a:pt x="207" y="205"/>
                  </a:lnTo>
                  <a:lnTo>
                    <a:pt x="203" y="206"/>
                  </a:lnTo>
                  <a:lnTo>
                    <a:pt x="200" y="206"/>
                  </a:lnTo>
                  <a:lnTo>
                    <a:pt x="198" y="204"/>
                  </a:lnTo>
                  <a:lnTo>
                    <a:pt x="199" y="202"/>
                  </a:lnTo>
                  <a:lnTo>
                    <a:pt x="199" y="198"/>
                  </a:lnTo>
                  <a:lnTo>
                    <a:pt x="197" y="199"/>
                  </a:lnTo>
                  <a:lnTo>
                    <a:pt x="195" y="199"/>
                  </a:lnTo>
                  <a:lnTo>
                    <a:pt x="190" y="207"/>
                  </a:lnTo>
                  <a:lnTo>
                    <a:pt x="187" y="210"/>
                  </a:lnTo>
                  <a:lnTo>
                    <a:pt x="186" y="215"/>
                  </a:lnTo>
                  <a:lnTo>
                    <a:pt x="185" y="220"/>
                  </a:lnTo>
                  <a:lnTo>
                    <a:pt x="183" y="225"/>
                  </a:lnTo>
                  <a:lnTo>
                    <a:pt x="183" y="229"/>
                  </a:lnTo>
                  <a:lnTo>
                    <a:pt x="183" y="232"/>
                  </a:lnTo>
                  <a:lnTo>
                    <a:pt x="184" y="238"/>
                  </a:lnTo>
                  <a:lnTo>
                    <a:pt x="184" y="244"/>
                  </a:lnTo>
                  <a:lnTo>
                    <a:pt x="185" y="247"/>
                  </a:lnTo>
                  <a:lnTo>
                    <a:pt x="186" y="251"/>
                  </a:lnTo>
                  <a:lnTo>
                    <a:pt x="183" y="253"/>
                  </a:lnTo>
                  <a:lnTo>
                    <a:pt x="181" y="254"/>
                  </a:lnTo>
                  <a:lnTo>
                    <a:pt x="173" y="254"/>
                  </a:lnTo>
                  <a:lnTo>
                    <a:pt x="165" y="256"/>
                  </a:lnTo>
                  <a:lnTo>
                    <a:pt x="158" y="258"/>
                  </a:lnTo>
                  <a:lnTo>
                    <a:pt x="154" y="261"/>
                  </a:lnTo>
                  <a:lnTo>
                    <a:pt x="149" y="266"/>
                  </a:lnTo>
                  <a:lnTo>
                    <a:pt x="145" y="280"/>
                  </a:lnTo>
                  <a:lnTo>
                    <a:pt x="140" y="286"/>
                  </a:lnTo>
                  <a:lnTo>
                    <a:pt x="137" y="288"/>
                  </a:lnTo>
                  <a:lnTo>
                    <a:pt x="128" y="288"/>
                  </a:lnTo>
                  <a:lnTo>
                    <a:pt x="115" y="289"/>
                  </a:lnTo>
                  <a:lnTo>
                    <a:pt x="111" y="290"/>
                  </a:lnTo>
                  <a:lnTo>
                    <a:pt x="104" y="299"/>
                  </a:lnTo>
                  <a:lnTo>
                    <a:pt x="104" y="302"/>
                  </a:lnTo>
                  <a:lnTo>
                    <a:pt x="105" y="304"/>
                  </a:lnTo>
                  <a:lnTo>
                    <a:pt x="105" y="306"/>
                  </a:lnTo>
                  <a:lnTo>
                    <a:pt x="105" y="308"/>
                  </a:lnTo>
                  <a:lnTo>
                    <a:pt x="101" y="314"/>
                  </a:lnTo>
                  <a:lnTo>
                    <a:pt x="98" y="317"/>
                  </a:lnTo>
                  <a:lnTo>
                    <a:pt x="89" y="320"/>
                  </a:lnTo>
                  <a:lnTo>
                    <a:pt x="85" y="319"/>
                  </a:lnTo>
                  <a:lnTo>
                    <a:pt x="82" y="318"/>
                  </a:lnTo>
                  <a:lnTo>
                    <a:pt x="76" y="317"/>
                  </a:lnTo>
                  <a:lnTo>
                    <a:pt x="66" y="319"/>
                  </a:lnTo>
                  <a:lnTo>
                    <a:pt x="63" y="322"/>
                  </a:lnTo>
                  <a:lnTo>
                    <a:pt x="57" y="324"/>
                  </a:lnTo>
                  <a:lnTo>
                    <a:pt x="52" y="327"/>
                  </a:lnTo>
                  <a:lnTo>
                    <a:pt x="42" y="328"/>
                  </a:lnTo>
                  <a:lnTo>
                    <a:pt x="35" y="330"/>
                  </a:lnTo>
                  <a:close/>
                  <a:moveTo>
                    <a:pt x="137" y="39"/>
                  </a:moveTo>
                  <a:lnTo>
                    <a:pt x="135" y="40"/>
                  </a:lnTo>
                  <a:lnTo>
                    <a:pt x="134" y="40"/>
                  </a:lnTo>
                  <a:lnTo>
                    <a:pt x="135" y="38"/>
                  </a:lnTo>
                  <a:lnTo>
                    <a:pt x="135" y="37"/>
                  </a:lnTo>
                  <a:lnTo>
                    <a:pt x="137" y="37"/>
                  </a:lnTo>
                  <a:lnTo>
                    <a:pt x="137" y="37"/>
                  </a:lnTo>
                  <a:lnTo>
                    <a:pt x="137" y="39"/>
                  </a:lnTo>
                  <a:close/>
                  <a:moveTo>
                    <a:pt x="137" y="25"/>
                  </a:moveTo>
                  <a:lnTo>
                    <a:pt x="137" y="25"/>
                  </a:lnTo>
                  <a:lnTo>
                    <a:pt x="135" y="25"/>
                  </a:lnTo>
                  <a:lnTo>
                    <a:pt x="134" y="25"/>
                  </a:lnTo>
                  <a:lnTo>
                    <a:pt x="132" y="23"/>
                  </a:lnTo>
                  <a:lnTo>
                    <a:pt x="132" y="21"/>
                  </a:lnTo>
                  <a:lnTo>
                    <a:pt x="132" y="18"/>
                  </a:lnTo>
                  <a:lnTo>
                    <a:pt x="133" y="14"/>
                  </a:lnTo>
                  <a:lnTo>
                    <a:pt x="133" y="10"/>
                  </a:lnTo>
                  <a:lnTo>
                    <a:pt x="131" y="10"/>
                  </a:lnTo>
                  <a:lnTo>
                    <a:pt x="131" y="10"/>
                  </a:lnTo>
                  <a:lnTo>
                    <a:pt x="133" y="5"/>
                  </a:lnTo>
                  <a:lnTo>
                    <a:pt x="134" y="4"/>
                  </a:lnTo>
                  <a:lnTo>
                    <a:pt x="135" y="4"/>
                  </a:lnTo>
                  <a:lnTo>
                    <a:pt x="137" y="4"/>
                  </a:lnTo>
                  <a:lnTo>
                    <a:pt x="139" y="1"/>
                  </a:lnTo>
                  <a:lnTo>
                    <a:pt x="140" y="0"/>
                  </a:lnTo>
                  <a:lnTo>
                    <a:pt x="141" y="0"/>
                  </a:lnTo>
                  <a:lnTo>
                    <a:pt x="141" y="1"/>
                  </a:lnTo>
                  <a:lnTo>
                    <a:pt x="141" y="5"/>
                  </a:lnTo>
                  <a:lnTo>
                    <a:pt x="141" y="8"/>
                  </a:lnTo>
                  <a:lnTo>
                    <a:pt x="140" y="19"/>
                  </a:lnTo>
                  <a:lnTo>
                    <a:pt x="139" y="21"/>
                  </a:lnTo>
                  <a:lnTo>
                    <a:pt x="137" y="23"/>
                  </a:lnTo>
                  <a:lnTo>
                    <a:pt x="137" y="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1" name="Freeform 572">
              <a:extLst>
                <a:ext uri="{FF2B5EF4-FFF2-40B4-BE49-F238E27FC236}">
                  <a16:creationId xmlns="" xmlns:a16="http://schemas.microsoft.com/office/drawing/2014/main" id="{18476902-8477-C399-4B6F-42E71AF32D3A}"/>
                </a:ext>
              </a:extLst>
            </p:cNvPr>
            <p:cNvSpPr>
              <a:spLocks noChangeArrowheads="1"/>
            </p:cNvSpPr>
            <p:nvPr/>
          </p:nvSpPr>
          <p:spPr bwMode="auto">
            <a:xfrm>
              <a:off x="10540266" y="9067067"/>
              <a:ext cx="10990" cy="21981"/>
            </a:xfrm>
            <a:custGeom>
              <a:avLst/>
              <a:gdLst>
                <a:gd name="T0" fmla="*/ 2 w 11"/>
                <a:gd name="T1" fmla="*/ 16 h 17"/>
                <a:gd name="T2" fmla="*/ 1 w 11"/>
                <a:gd name="T3" fmla="*/ 16 h 17"/>
                <a:gd name="T4" fmla="*/ 0 w 11"/>
                <a:gd name="T5" fmla="*/ 16 h 17"/>
                <a:gd name="T6" fmla="*/ 0 w 11"/>
                <a:gd name="T7" fmla="*/ 11 h 17"/>
                <a:gd name="T8" fmla="*/ 5 w 11"/>
                <a:gd name="T9" fmla="*/ 6 h 17"/>
                <a:gd name="T10" fmla="*/ 8 w 11"/>
                <a:gd name="T11" fmla="*/ 0 h 17"/>
                <a:gd name="T12" fmla="*/ 10 w 11"/>
                <a:gd name="T13" fmla="*/ 5 h 17"/>
                <a:gd name="T14" fmla="*/ 6 w 11"/>
                <a:gd name="T15" fmla="*/ 8 h 17"/>
                <a:gd name="T16" fmla="*/ 4 w 11"/>
                <a:gd name="T17" fmla="*/ 14 h 17"/>
                <a:gd name="T18" fmla="*/ 2 w 1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2" y="16"/>
                  </a:moveTo>
                  <a:lnTo>
                    <a:pt x="1" y="16"/>
                  </a:lnTo>
                  <a:lnTo>
                    <a:pt x="0" y="16"/>
                  </a:lnTo>
                  <a:lnTo>
                    <a:pt x="0" y="11"/>
                  </a:lnTo>
                  <a:lnTo>
                    <a:pt x="5" y="6"/>
                  </a:lnTo>
                  <a:lnTo>
                    <a:pt x="8" y="0"/>
                  </a:lnTo>
                  <a:lnTo>
                    <a:pt x="10" y="5"/>
                  </a:lnTo>
                  <a:lnTo>
                    <a:pt x="6" y="8"/>
                  </a:lnTo>
                  <a:lnTo>
                    <a:pt x="4" y="14"/>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2" name="Freeform 574">
              <a:extLst>
                <a:ext uri="{FF2B5EF4-FFF2-40B4-BE49-F238E27FC236}">
                  <a16:creationId xmlns="" xmlns:a16="http://schemas.microsoft.com/office/drawing/2014/main" id="{08AD2842-9F74-8F1A-10A0-4DC564DCAD3A}"/>
                </a:ext>
              </a:extLst>
            </p:cNvPr>
            <p:cNvSpPr>
              <a:spLocks noChangeArrowheads="1"/>
            </p:cNvSpPr>
            <p:nvPr/>
          </p:nvSpPr>
          <p:spPr bwMode="auto">
            <a:xfrm>
              <a:off x="10446850" y="8869240"/>
              <a:ext cx="5493" cy="5493"/>
            </a:xfrm>
            <a:custGeom>
              <a:avLst/>
              <a:gdLst>
                <a:gd name="T0" fmla="*/ 3 w 4"/>
                <a:gd name="T1" fmla="*/ 2 h 4"/>
                <a:gd name="T2" fmla="*/ 1 w 4"/>
                <a:gd name="T3" fmla="*/ 3 h 4"/>
                <a:gd name="T4" fmla="*/ 0 w 4"/>
                <a:gd name="T5" fmla="*/ 3 h 4"/>
                <a:gd name="T6" fmla="*/ 1 w 4"/>
                <a:gd name="T7" fmla="*/ 1 h 4"/>
                <a:gd name="T8" fmla="*/ 1 w 4"/>
                <a:gd name="T9" fmla="*/ 0 h 4"/>
                <a:gd name="T10" fmla="*/ 3 w 4"/>
                <a:gd name="T11" fmla="*/ 0 h 4"/>
                <a:gd name="T12" fmla="*/ 3 w 4"/>
                <a:gd name="T13" fmla="*/ 0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1" y="3"/>
                  </a:lnTo>
                  <a:lnTo>
                    <a:pt x="0" y="3"/>
                  </a:lnTo>
                  <a:lnTo>
                    <a:pt x="1" y="1"/>
                  </a:lnTo>
                  <a:lnTo>
                    <a:pt x="1" y="0"/>
                  </a:lnTo>
                  <a:lnTo>
                    <a:pt x="3"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3" name="Freeform 575">
              <a:extLst>
                <a:ext uri="{FF2B5EF4-FFF2-40B4-BE49-F238E27FC236}">
                  <a16:creationId xmlns="" xmlns:a16="http://schemas.microsoft.com/office/drawing/2014/main" id="{DD9B74DE-8DB1-F4C8-3DED-8864BE004D27}"/>
                </a:ext>
              </a:extLst>
            </p:cNvPr>
            <p:cNvSpPr>
              <a:spLocks noChangeArrowheads="1"/>
            </p:cNvSpPr>
            <p:nvPr/>
          </p:nvSpPr>
          <p:spPr bwMode="auto">
            <a:xfrm>
              <a:off x="10441353" y="8819782"/>
              <a:ext cx="10990" cy="32971"/>
            </a:xfrm>
            <a:custGeom>
              <a:avLst/>
              <a:gdLst>
                <a:gd name="T0" fmla="*/ 6 w 11"/>
                <a:gd name="T1" fmla="*/ 25 h 26"/>
                <a:gd name="T2" fmla="*/ 6 w 11"/>
                <a:gd name="T3" fmla="*/ 25 h 26"/>
                <a:gd name="T4" fmla="*/ 4 w 11"/>
                <a:gd name="T5" fmla="*/ 25 h 26"/>
                <a:gd name="T6" fmla="*/ 3 w 11"/>
                <a:gd name="T7" fmla="*/ 25 h 26"/>
                <a:gd name="T8" fmla="*/ 1 w 11"/>
                <a:gd name="T9" fmla="*/ 23 h 26"/>
                <a:gd name="T10" fmla="*/ 1 w 11"/>
                <a:gd name="T11" fmla="*/ 21 h 26"/>
                <a:gd name="T12" fmla="*/ 1 w 11"/>
                <a:gd name="T13" fmla="*/ 18 h 26"/>
                <a:gd name="T14" fmla="*/ 2 w 11"/>
                <a:gd name="T15" fmla="*/ 14 h 26"/>
                <a:gd name="T16" fmla="*/ 2 w 11"/>
                <a:gd name="T17" fmla="*/ 10 h 26"/>
                <a:gd name="T18" fmla="*/ 0 w 11"/>
                <a:gd name="T19" fmla="*/ 10 h 26"/>
                <a:gd name="T20" fmla="*/ 0 w 11"/>
                <a:gd name="T21" fmla="*/ 10 h 26"/>
                <a:gd name="T22" fmla="*/ 2 w 11"/>
                <a:gd name="T23" fmla="*/ 5 h 26"/>
                <a:gd name="T24" fmla="*/ 3 w 11"/>
                <a:gd name="T25" fmla="*/ 4 h 26"/>
                <a:gd name="T26" fmla="*/ 4 w 11"/>
                <a:gd name="T27" fmla="*/ 4 h 26"/>
                <a:gd name="T28" fmla="*/ 6 w 11"/>
                <a:gd name="T29" fmla="*/ 4 h 26"/>
                <a:gd name="T30" fmla="*/ 8 w 11"/>
                <a:gd name="T31" fmla="*/ 1 h 26"/>
                <a:gd name="T32" fmla="*/ 9 w 11"/>
                <a:gd name="T33" fmla="*/ 0 h 26"/>
                <a:gd name="T34" fmla="*/ 10 w 11"/>
                <a:gd name="T35" fmla="*/ 0 h 26"/>
                <a:gd name="T36" fmla="*/ 10 w 11"/>
                <a:gd name="T37" fmla="*/ 1 h 26"/>
                <a:gd name="T38" fmla="*/ 10 w 11"/>
                <a:gd name="T39" fmla="*/ 5 h 26"/>
                <a:gd name="T40" fmla="*/ 10 w 11"/>
                <a:gd name="T41" fmla="*/ 8 h 26"/>
                <a:gd name="T42" fmla="*/ 9 w 11"/>
                <a:gd name="T43" fmla="*/ 19 h 26"/>
                <a:gd name="T44" fmla="*/ 8 w 11"/>
                <a:gd name="T45" fmla="*/ 21 h 26"/>
                <a:gd name="T46" fmla="*/ 6 w 11"/>
                <a:gd name="T47" fmla="*/ 23 h 26"/>
                <a:gd name="T48" fmla="*/ 6 w 11"/>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
                  <a:moveTo>
                    <a:pt x="6" y="25"/>
                  </a:moveTo>
                  <a:lnTo>
                    <a:pt x="6" y="25"/>
                  </a:lnTo>
                  <a:lnTo>
                    <a:pt x="4" y="25"/>
                  </a:lnTo>
                  <a:lnTo>
                    <a:pt x="3" y="25"/>
                  </a:lnTo>
                  <a:lnTo>
                    <a:pt x="1" y="23"/>
                  </a:lnTo>
                  <a:lnTo>
                    <a:pt x="1" y="21"/>
                  </a:lnTo>
                  <a:lnTo>
                    <a:pt x="1" y="18"/>
                  </a:lnTo>
                  <a:lnTo>
                    <a:pt x="2" y="14"/>
                  </a:lnTo>
                  <a:lnTo>
                    <a:pt x="2" y="10"/>
                  </a:lnTo>
                  <a:lnTo>
                    <a:pt x="0" y="10"/>
                  </a:lnTo>
                  <a:lnTo>
                    <a:pt x="0" y="10"/>
                  </a:lnTo>
                  <a:lnTo>
                    <a:pt x="2" y="5"/>
                  </a:lnTo>
                  <a:lnTo>
                    <a:pt x="3" y="4"/>
                  </a:lnTo>
                  <a:lnTo>
                    <a:pt x="4" y="4"/>
                  </a:lnTo>
                  <a:lnTo>
                    <a:pt x="6" y="4"/>
                  </a:lnTo>
                  <a:lnTo>
                    <a:pt x="8" y="1"/>
                  </a:lnTo>
                  <a:lnTo>
                    <a:pt x="9" y="0"/>
                  </a:lnTo>
                  <a:lnTo>
                    <a:pt x="10" y="0"/>
                  </a:lnTo>
                  <a:lnTo>
                    <a:pt x="10" y="1"/>
                  </a:lnTo>
                  <a:lnTo>
                    <a:pt x="10" y="5"/>
                  </a:lnTo>
                  <a:lnTo>
                    <a:pt x="10" y="8"/>
                  </a:lnTo>
                  <a:lnTo>
                    <a:pt x="9" y="19"/>
                  </a:lnTo>
                  <a:lnTo>
                    <a:pt x="8" y="21"/>
                  </a:lnTo>
                  <a:lnTo>
                    <a:pt x="6" y="23"/>
                  </a:lnTo>
                  <a:lnTo>
                    <a:pt x="6"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4" name="Freeform 576">
              <a:extLst>
                <a:ext uri="{FF2B5EF4-FFF2-40B4-BE49-F238E27FC236}">
                  <a16:creationId xmlns="" xmlns:a16="http://schemas.microsoft.com/office/drawing/2014/main" id="{EB9925D4-3920-FBD8-621B-9E590DA2F11D}"/>
                </a:ext>
              </a:extLst>
            </p:cNvPr>
            <p:cNvSpPr>
              <a:spLocks noChangeArrowheads="1"/>
            </p:cNvSpPr>
            <p:nvPr/>
          </p:nvSpPr>
          <p:spPr bwMode="auto">
            <a:xfrm>
              <a:off x="12853744" y="9056077"/>
              <a:ext cx="384664" cy="642936"/>
            </a:xfrm>
            <a:custGeom>
              <a:avLst/>
              <a:gdLst>
                <a:gd name="T0" fmla="*/ 138 w 308"/>
                <a:gd name="T1" fmla="*/ 484 h 515"/>
                <a:gd name="T2" fmla="*/ 157 w 308"/>
                <a:gd name="T3" fmla="*/ 463 h 515"/>
                <a:gd name="T4" fmla="*/ 187 w 308"/>
                <a:gd name="T5" fmla="*/ 439 h 515"/>
                <a:gd name="T6" fmla="*/ 246 w 308"/>
                <a:gd name="T7" fmla="*/ 385 h 515"/>
                <a:gd name="T8" fmla="*/ 286 w 308"/>
                <a:gd name="T9" fmla="*/ 365 h 515"/>
                <a:gd name="T10" fmla="*/ 302 w 308"/>
                <a:gd name="T11" fmla="*/ 416 h 515"/>
                <a:gd name="T12" fmla="*/ 289 w 308"/>
                <a:gd name="T13" fmla="*/ 458 h 515"/>
                <a:gd name="T14" fmla="*/ 275 w 308"/>
                <a:gd name="T15" fmla="*/ 489 h 515"/>
                <a:gd name="T16" fmla="*/ 226 w 308"/>
                <a:gd name="T17" fmla="*/ 463 h 515"/>
                <a:gd name="T18" fmla="*/ 207 w 308"/>
                <a:gd name="T19" fmla="*/ 430 h 515"/>
                <a:gd name="T20" fmla="*/ 171 w 308"/>
                <a:gd name="T21" fmla="*/ 442 h 515"/>
                <a:gd name="T22" fmla="*/ 189 w 308"/>
                <a:gd name="T23" fmla="*/ 416 h 515"/>
                <a:gd name="T24" fmla="*/ 216 w 308"/>
                <a:gd name="T25" fmla="*/ 419 h 515"/>
                <a:gd name="T26" fmla="*/ 261 w 308"/>
                <a:gd name="T27" fmla="*/ 393 h 515"/>
                <a:gd name="T28" fmla="*/ 292 w 308"/>
                <a:gd name="T29" fmla="*/ 359 h 515"/>
                <a:gd name="T30" fmla="*/ 222 w 308"/>
                <a:gd name="T31" fmla="*/ 369 h 515"/>
                <a:gd name="T32" fmla="*/ 277 w 308"/>
                <a:gd name="T33" fmla="*/ 359 h 515"/>
                <a:gd name="T34" fmla="*/ 95 w 308"/>
                <a:gd name="T35" fmla="*/ 337 h 515"/>
                <a:gd name="T36" fmla="*/ 183 w 308"/>
                <a:gd name="T37" fmla="*/ 333 h 515"/>
                <a:gd name="T38" fmla="*/ 183 w 308"/>
                <a:gd name="T39" fmla="*/ 357 h 515"/>
                <a:gd name="T40" fmla="*/ 205 w 308"/>
                <a:gd name="T41" fmla="*/ 342 h 515"/>
                <a:gd name="T42" fmla="*/ 205 w 308"/>
                <a:gd name="T43" fmla="*/ 360 h 515"/>
                <a:gd name="T44" fmla="*/ 224 w 308"/>
                <a:gd name="T45" fmla="*/ 344 h 515"/>
                <a:gd name="T46" fmla="*/ 18 w 308"/>
                <a:gd name="T47" fmla="*/ 392 h 515"/>
                <a:gd name="T48" fmla="*/ 74 w 308"/>
                <a:gd name="T49" fmla="*/ 333 h 515"/>
                <a:gd name="T50" fmla="*/ 73 w 308"/>
                <a:gd name="T51" fmla="*/ 352 h 515"/>
                <a:gd name="T52" fmla="*/ 18 w 308"/>
                <a:gd name="T53" fmla="*/ 402 h 515"/>
                <a:gd name="T54" fmla="*/ 256 w 308"/>
                <a:gd name="T55" fmla="*/ 316 h 515"/>
                <a:gd name="T56" fmla="*/ 256 w 308"/>
                <a:gd name="T57" fmla="*/ 351 h 515"/>
                <a:gd name="T58" fmla="*/ 234 w 308"/>
                <a:gd name="T59" fmla="*/ 309 h 515"/>
                <a:gd name="T60" fmla="*/ 248 w 308"/>
                <a:gd name="T61" fmla="*/ 304 h 515"/>
                <a:gd name="T62" fmla="*/ 187 w 308"/>
                <a:gd name="T63" fmla="*/ 324 h 515"/>
                <a:gd name="T64" fmla="*/ 162 w 308"/>
                <a:gd name="T65" fmla="*/ 314 h 515"/>
                <a:gd name="T66" fmla="*/ 96 w 308"/>
                <a:gd name="T67" fmla="*/ 294 h 515"/>
                <a:gd name="T68" fmla="*/ 92 w 308"/>
                <a:gd name="T69" fmla="*/ 286 h 515"/>
                <a:gd name="T70" fmla="*/ 264 w 308"/>
                <a:gd name="T71" fmla="*/ 276 h 515"/>
                <a:gd name="T72" fmla="*/ 276 w 308"/>
                <a:gd name="T73" fmla="*/ 317 h 515"/>
                <a:gd name="T74" fmla="*/ 250 w 308"/>
                <a:gd name="T75" fmla="*/ 295 h 515"/>
                <a:gd name="T76" fmla="*/ 216 w 308"/>
                <a:gd name="T77" fmla="*/ 294 h 515"/>
                <a:gd name="T78" fmla="*/ 211 w 308"/>
                <a:gd name="T79" fmla="*/ 279 h 515"/>
                <a:gd name="T80" fmla="*/ 165 w 308"/>
                <a:gd name="T81" fmla="*/ 272 h 515"/>
                <a:gd name="T82" fmla="*/ 194 w 308"/>
                <a:gd name="T83" fmla="*/ 256 h 515"/>
                <a:gd name="T84" fmla="*/ 145 w 308"/>
                <a:gd name="T85" fmla="*/ 274 h 515"/>
                <a:gd name="T86" fmla="*/ 122 w 308"/>
                <a:gd name="T87" fmla="*/ 268 h 515"/>
                <a:gd name="T88" fmla="*/ 160 w 308"/>
                <a:gd name="T89" fmla="*/ 242 h 515"/>
                <a:gd name="T90" fmla="*/ 235 w 308"/>
                <a:gd name="T91" fmla="*/ 239 h 515"/>
                <a:gd name="T92" fmla="*/ 159 w 308"/>
                <a:gd name="T93" fmla="*/ 222 h 515"/>
                <a:gd name="T94" fmla="*/ 155 w 308"/>
                <a:gd name="T95" fmla="*/ 193 h 515"/>
                <a:gd name="T96" fmla="*/ 165 w 308"/>
                <a:gd name="T97" fmla="*/ 107 h 515"/>
                <a:gd name="T98" fmla="*/ 146 w 308"/>
                <a:gd name="T99" fmla="*/ 168 h 515"/>
                <a:gd name="T100" fmla="*/ 154 w 308"/>
                <a:gd name="T101" fmla="*/ 224 h 515"/>
                <a:gd name="T102" fmla="*/ 195 w 308"/>
                <a:gd name="T103" fmla="*/ 229 h 515"/>
                <a:gd name="T104" fmla="*/ 210 w 308"/>
                <a:gd name="T105" fmla="*/ 239 h 515"/>
                <a:gd name="T106" fmla="*/ 218 w 308"/>
                <a:gd name="T107" fmla="*/ 263 h 515"/>
                <a:gd name="T108" fmla="*/ 176 w 308"/>
                <a:gd name="T109" fmla="*/ 239 h 515"/>
                <a:gd name="T110" fmla="*/ 140 w 308"/>
                <a:gd name="T111" fmla="*/ 239 h 515"/>
                <a:gd name="T112" fmla="*/ 114 w 308"/>
                <a:gd name="T113" fmla="*/ 203 h 515"/>
                <a:gd name="T114" fmla="*/ 92 w 308"/>
                <a:gd name="T115" fmla="*/ 165 h 515"/>
                <a:gd name="T116" fmla="*/ 107 w 308"/>
                <a:gd name="T117" fmla="*/ 141 h 515"/>
                <a:gd name="T118" fmla="*/ 156 w 308"/>
                <a:gd name="T119" fmla="*/ 68 h 515"/>
                <a:gd name="T120" fmla="*/ 140 w 308"/>
                <a:gd name="T121"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8" h="515">
                  <a:moveTo>
                    <a:pt x="105" y="508"/>
                  </a:moveTo>
                  <a:lnTo>
                    <a:pt x="103" y="510"/>
                  </a:lnTo>
                  <a:lnTo>
                    <a:pt x="103" y="511"/>
                  </a:lnTo>
                  <a:lnTo>
                    <a:pt x="102" y="510"/>
                  </a:lnTo>
                  <a:lnTo>
                    <a:pt x="101" y="510"/>
                  </a:lnTo>
                  <a:lnTo>
                    <a:pt x="100" y="511"/>
                  </a:lnTo>
                  <a:lnTo>
                    <a:pt x="97" y="512"/>
                  </a:lnTo>
                  <a:lnTo>
                    <a:pt x="96" y="514"/>
                  </a:lnTo>
                  <a:lnTo>
                    <a:pt x="92" y="514"/>
                  </a:lnTo>
                  <a:lnTo>
                    <a:pt x="91" y="514"/>
                  </a:lnTo>
                  <a:lnTo>
                    <a:pt x="91" y="512"/>
                  </a:lnTo>
                  <a:lnTo>
                    <a:pt x="96" y="509"/>
                  </a:lnTo>
                  <a:lnTo>
                    <a:pt x="99" y="508"/>
                  </a:lnTo>
                  <a:lnTo>
                    <a:pt x="102" y="506"/>
                  </a:lnTo>
                  <a:lnTo>
                    <a:pt x="103" y="506"/>
                  </a:lnTo>
                  <a:lnTo>
                    <a:pt x="104" y="507"/>
                  </a:lnTo>
                  <a:lnTo>
                    <a:pt x="105" y="508"/>
                  </a:lnTo>
                  <a:close/>
                  <a:moveTo>
                    <a:pt x="133" y="482"/>
                  </a:moveTo>
                  <a:lnTo>
                    <a:pt x="136" y="485"/>
                  </a:lnTo>
                  <a:lnTo>
                    <a:pt x="138" y="484"/>
                  </a:lnTo>
                  <a:lnTo>
                    <a:pt x="141" y="485"/>
                  </a:lnTo>
                  <a:lnTo>
                    <a:pt x="142" y="486"/>
                  </a:lnTo>
                  <a:lnTo>
                    <a:pt x="142" y="486"/>
                  </a:lnTo>
                  <a:lnTo>
                    <a:pt x="138" y="489"/>
                  </a:lnTo>
                  <a:lnTo>
                    <a:pt x="136" y="486"/>
                  </a:lnTo>
                  <a:lnTo>
                    <a:pt x="131" y="488"/>
                  </a:lnTo>
                  <a:lnTo>
                    <a:pt x="129" y="487"/>
                  </a:lnTo>
                  <a:lnTo>
                    <a:pt x="126" y="488"/>
                  </a:lnTo>
                  <a:lnTo>
                    <a:pt x="124" y="486"/>
                  </a:lnTo>
                  <a:lnTo>
                    <a:pt x="126" y="485"/>
                  </a:lnTo>
                  <a:lnTo>
                    <a:pt x="130" y="482"/>
                  </a:lnTo>
                  <a:lnTo>
                    <a:pt x="133" y="482"/>
                  </a:lnTo>
                  <a:close/>
                  <a:moveTo>
                    <a:pt x="164" y="471"/>
                  </a:moveTo>
                  <a:lnTo>
                    <a:pt x="160" y="472"/>
                  </a:lnTo>
                  <a:lnTo>
                    <a:pt x="159" y="471"/>
                  </a:lnTo>
                  <a:lnTo>
                    <a:pt x="157" y="468"/>
                  </a:lnTo>
                  <a:lnTo>
                    <a:pt x="156" y="467"/>
                  </a:lnTo>
                  <a:lnTo>
                    <a:pt x="154" y="465"/>
                  </a:lnTo>
                  <a:lnTo>
                    <a:pt x="155" y="464"/>
                  </a:lnTo>
                  <a:lnTo>
                    <a:pt x="157" y="463"/>
                  </a:lnTo>
                  <a:lnTo>
                    <a:pt x="162" y="461"/>
                  </a:lnTo>
                  <a:lnTo>
                    <a:pt x="170" y="464"/>
                  </a:lnTo>
                  <a:lnTo>
                    <a:pt x="171" y="466"/>
                  </a:lnTo>
                  <a:lnTo>
                    <a:pt x="168" y="466"/>
                  </a:lnTo>
                  <a:lnTo>
                    <a:pt x="167" y="469"/>
                  </a:lnTo>
                  <a:lnTo>
                    <a:pt x="164" y="471"/>
                  </a:lnTo>
                  <a:close/>
                  <a:moveTo>
                    <a:pt x="281" y="454"/>
                  </a:moveTo>
                  <a:lnTo>
                    <a:pt x="280" y="456"/>
                  </a:lnTo>
                  <a:lnTo>
                    <a:pt x="279" y="451"/>
                  </a:lnTo>
                  <a:lnTo>
                    <a:pt x="278" y="450"/>
                  </a:lnTo>
                  <a:lnTo>
                    <a:pt x="279" y="447"/>
                  </a:lnTo>
                  <a:lnTo>
                    <a:pt x="281" y="449"/>
                  </a:lnTo>
                  <a:lnTo>
                    <a:pt x="281" y="454"/>
                  </a:lnTo>
                  <a:close/>
                  <a:moveTo>
                    <a:pt x="190" y="440"/>
                  </a:moveTo>
                  <a:lnTo>
                    <a:pt x="190" y="441"/>
                  </a:lnTo>
                  <a:lnTo>
                    <a:pt x="190" y="441"/>
                  </a:lnTo>
                  <a:lnTo>
                    <a:pt x="187" y="443"/>
                  </a:lnTo>
                  <a:lnTo>
                    <a:pt x="186" y="443"/>
                  </a:lnTo>
                  <a:lnTo>
                    <a:pt x="185" y="441"/>
                  </a:lnTo>
                  <a:lnTo>
                    <a:pt x="187" y="439"/>
                  </a:lnTo>
                  <a:lnTo>
                    <a:pt x="188" y="440"/>
                  </a:lnTo>
                  <a:lnTo>
                    <a:pt x="190" y="439"/>
                  </a:lnTo>
                  <a:lnTo>
                    <a:pt x="190" y="440"/>
                  </a:lnTo>
                  <a:close/>
                  <a:moveTo>
                    <a:pt x="4" y="425"/>
                  </a:moveTo>
                  <a:lnTo>
                    <a:pt x="2" y="427"/>
                  </a:lnTo>
                  <a:lnTo>
                    <a:pt x="0" y="424"/>
                  </a:lnTo>
                  <a:lnTo>
                    <a:pt x="0" y="420"/>
                  </a:lnTo>
                  <a:lnTo>
                    <a:pt x="1" y="419"/>
                  </a:lnTo>
                  <a:lnTo>
                    <a:pt x="4" y="419"/>
                  </a:lnTo>
                  <a:lnTo>
                    <a:pt x="4" y="425"/>
                  </a:lnTo>
                  <a:close/>
                  <a:moveTo>
                    <a:pt x="12" y="414"/>
                  </a:moveTo>
                  <a:lnTo>
                    <a:pt x="11" y="415"/>
                  </a:lnTo>
                  <a:lnTo>
                    <a:pt x="10" y="413"/>
                  </a:lnTo>
                  <a:lnTo>
                    <a:pt x="10" y="410"/>
                  </a:lnTo>
                  <a:lnTo>
                    <a:pt x="12" y="411"/>
                  </a:lnTo>
                  <a:lnTo>
                    <a:pt x="12" y="412"/>
                  </a:lnTo>
                  <a:lnTo>
                    <a:pt x="12" y="414"/>
                  </a:lnTo>
                  <a:close/>
                  <a:moveTo>
                    <a:pt x="250" y="384"/>
                  </a:moveTo>
                  <a:lnTo>
                    <a:pt x="249" y="386"/>
                  </a:lnTo>
                  <a:lnTo>
                    <a:pt x="246" y="385"/>
                  </a:lnTo>
                  <a:lnTo>
                    <a:pt x="244" y="383"/>
                  </a:lnTo>
                  <a:lnTo>
                    <a:pt x="245" y="382"/>
                  </a:lnTo>
                  <a:lnTo>
                    <a:pt x="247" y="381"/>
                  </a:lnTo>
                  <a:lnTo>
                    <a:pt x="247" y="381"/>
                  </a:lnTo>
                  <a:lnTo>
                    <a:pt x="249" y="383"/>
                  </a:lnTo>
                  <a:lnTo>
                    <a:pt x="250" y="384"/>
                  </a:lnTo>
                  <a:close/>
                  <a:moveTo>
                    <a:pt x="214" y="381"/>
                  </a:moveTo>
                  <a:lnTo>
                    <a:pt x="215" y="385"/>
                  </a:lnTo>
                  <a:lnTo>
                    <a:pt x="212" y="386"/>
                  </a:lnTo>
                  <a:lnTo>
                    <a:pt x="209" y="385"/>
                  </a:lnTo>
                  <a:lnTo>
                    <a:pt x="208" y="382"/>
                  </a:lnTo>
                  <a:lnTo>
                    <a:pt x="208" y="382"/>
                  </a:lnTo>
                  <a:lnTo>
                    <a:pt x="209" y="382"/>
                  </a:lnTo>
                  <a:lnTo>
                    <a:pt x="212" y="380"/>
                  </a:lnTo>
                  <a:lnTo>
                    <a:pt x="213" y="380"/>
                  </a:lnTo>
                  <a:lnTo>
                    <a:pt x="214" y="381"/>
                  </a:lnTo>
                  <a:close/>
                  <a:moveTo>
                    <a:pt x="287" y="370"/>
                  </a:moveTo>
                  <a:lnTo>
                    <a:pt x="286" y="371"/>
                  </a:lnTo>
                  <a:lnTo>
                    <a:pt x="285" y="369"/>
                  </a:lnTo>
                  <a:lnTo>
                    <a:pt x="286" y="365"/>
                  </a:lnTo>
                  <a:lnTo>
                    <a:pt x="287" y="365"/>
                  </a:lnTo>
                  <a:lnTo>
                    <a:pt x="288" y="367"/>
                  </a:lnTo>
                  <a:lnTo>
                    <a:pt x="287" y="370"/>
                  </a:lnTo>
                  <a:close/>
                  <a:moveTo>
                    <a:pt x="288" y="379"/>
                  </a:moveTo>
                  <a:lnTo>
                    <a:pt x="291" y="381"/>
                  </a:lnTo>
                  <a:lnTo>
                    <a:pt x="294" y="380"/>
                  </a:lnTo>
                  <a:lnTo>
                    <a:pt x="294" y="385"/>
                  </a:lnTo>
                  <a:lnTo>
                    <a:pt x="294" y="386"/>
                  </a:lnTo>
                  <a:lnTo>
                    <a:pt x="297" y="391"/>
                  </a:lnTo>
                  <a:lnTo>
                    <a:pt x="298" y="394"/>
                  </a:lnTo>
                  <a:lnTo>
                    <a:pt x="296" y="397"/>
                  </a:lnTo>
                  <a:lnTo>
                    <a:pt x="295" y="398"/>
                  </a:lnTo>
                  <a:lnTo>
                    <a:pt x="293" y="401"/>
                  </a:lnTo>
                  <a:lnTo>
                    <a:pt x="293" y="402"/>
                  </a:lnTo>
                  <a:lnTo>
                    <a:pt x="293" y="403"/>
                  </a:lnTo>
                  <a:lnTo>
                    <a:pt x="297" y="404"/>
                  </a:lnTo>
                  <a:lnTo>
                    <a:pt x="299" y="406"/>
                  </a:lnTo>
                  <a:lnTo>
                    <a:pt x="300" y="410"/>
                  </a:lnTo>
                  <a:lnTo>
                    <a:pt x="302" y="414"/>
                  </a:lnTo>
                  <a:lnTo>
                    <a:pt x="302" y="416"/>
                  </a:lnTo>
                  <a:lnTo>
                    <a:pt x="301" y="423"/>
                  </a:lnTo>
                  <a:lnTo>
                    <a:pt x="302" y="426"/>
                  </a:lnTo>
                  <a:lnTo>
                    <a:pt x="304" y="429"/>
                  </a:lnTo>
                  <a:lnTo>
                    <a:pt x="305" y="430"/>
                  </a:lnTo>
                  <a:lnTo>
                    <a:pt x="306" y="431"/>
                  </a:lnTo>
                  <a:lnTo>
                    <a:pt x="307" y="435"/>
                  </a:lnTo>
                  <a:lnTo>
                    <a:pt x="307" y="442"/>
                  </a:lnTo>
                  <a:lnTo>
                    <a:pt x="307" y="445"/>
                  </a:lnTo>
                  <a:lnTo>
                    <a:pt x="305" y="447"/>
                  </a:lnTo>
                  <a:lnTo>
                    <a:pt x="302" y="452"/>
                  </a:lnTo>
                  <a:lnTo>
                    <a:pt x="297" y="456"/>
                  </a:lnTo>
                  <a:lnTo>
                    <a:pt x="295" y="456"/>
                  </a:lnTo>
                  <a:lnTo>
                    <a:pt x="294" y="458"/>
                  </a:lnTo>
                  <a:lnTo>
                    <a:pt x="296" y="461"/>
                  </a:lnTo>
                  <a:lnTo>
                    <a:pt x="295" y="469"/>
                  </a:lnTo>
                  <a:lnTo>
                    <a:pt x="294" y="475"/>
                  </a:lnTo>
                  <a:lnTo>
                    <a:pt x="293" y="472"/>
                  </a:lnTo>
                  <a:lnTo>
                    <a:pt x="291" y="469"/>
                  </a:lnTo>
                  <a:lnTo>
                    <a:pt x="290" y="461"/>
                  </a:lnTo>
                  <a:lnTo>
                    <a:pt x="289" y="458"/>
                  </a:lnTo>
                  <a:lnTo>
                    <a:pt x="287" y="455"/>
                  </a:lnTo>
                  <a:lnTo>
                    <a:pt x="286" y="451"/>
                  </a:lnTo>
                  <a:lnTo>
                    <a:pt x="285" y="449"/>
                  </a:lnTo>
                  <a:lnTo>
                    <a:pt x="282" y="442"/>
                  </a:lnTo>
                  <a:lnTo>
                    <a:pt x="280" y="442"/>
                  </a:lnTo>
                  <a:lnTo>
                    <a:pt x="278" y="444"/>
                  </a:lnTo>
                  <a:lnTo>
                    <a:pt x="277" y="445"/>
                  </a:lnTo>
                  <a:lnTo>
                    <a:pt x="277" y="448"/>
                  </a:lnTo>
                  <a:lnTo>
                    <a:pt x="277" y="449"/>
                  </a:lnTo>
                  <a:lnTo>
                    <a:pt x="273" y="452"/>
                  </a:lnTo>
                  <a:lnTo>
                    <a:pt x="270" y="456"/>
                  </a:lnTo>
                  <a:lnTo>
                    <a:pt x="269" y="460"/>
                  </a:lnTo>
                  <a:lnTo>
                    <a:pt x="268" y="462"/>
                  </a:lnTo>
                  <a:lnTo>
                    <a:pt x="270" y="465"/>
                  </a:lnTo>
                  <a:lnTo>
                    <a:pt x="271" y="466"/>
                  </a:lnTo>
                  <a:lnTo>
                    <a:pt x="274" y="469"/>
                  </a:lnTo>
                  <a:lnTo>
                    <a:pt x="275" y="470"/>
                  </a:lnTo>
                  <a:lnTo>
                    <a:pt x="277" y="477"/>
                  </a:lnTo>
                  <a:lnTo>
                    <a:pt x="277" y="485"/>
                  </a:lnTo>
                  <a:lnTo>
                    <a:pt x="275" y="489"/>
                  </a:lnTo>
                  <a:lnTo>
                    <a:pt x="270" y="495"/>
                  </a:lnTo>
                  <a:lnTo>
                    <a:pt x="267" y="497"/>
                  </a:lnTo>
                  <a:lnTo>
                    <a:pt x="265" y="496"/>
                  </a:lnTo>
                  <a:lnTo>
                    <a:pt x="264" y="493"/>
                  </a:lnTo>
                  <a:lnTo>
                    <a:pt x="263" y="491"/>
                  </a:lnTo>
                  <a:lnTo>
                    <a:pt x="264" y="487"/>
                  </a:lnTo>
                  <a:lnTo>
                    <a:pt x="264" y="483"/>
                  </a:lnTo>
                  <a:lnTo>
                    <a:pt x="263" y="482"/>
                  </a:lnTo>
                  <a:lnTo>
                    <a:pt x="262" y="483"/>
                  </a:lnTo>
                  <a:lnTo>
                    <a:pt x="261" y="483"/>
                  </a:lnTo>
                  <a:lnTo>
                    <a:pt x="258" y="488"/>
                  </a:lnTo>
                  <a:lnTo>
                    <a:pt x="257" y="489"/>
                  </a:lnTo>
                  <a:lnTo>
                    <a:pt x="255" y="489"/>
                  </a:lnTo>
                  <a:lnTo>
                    <a:pt x="253" y="489"/>
                  </a:lnTo>
                  <a:lnTo>
                    <a:pt x="244" y="485"/>
                  </a:lnTo>
                  <a:lnTo>
                    <a:pt x="237" y="481"/>
                  </a:lnTo>
                  <a:lnTo>
                    <a:pt x="231" y="477"/>
                  </a:lnTo>
                  <a:lnTo>
                    <a:pt x="227" y="472"/>
                  </a:lnTo>
                  <a:lnTo>
                    <a:pt x="226" y="467"/>
                  </a:lnTo>
                  <a:lnTo>
                    <a:pt x="226" y="463"/>
                  </a:lnTo>
                  <a:lnTo>
                    <a:pt x="223" y="457"/>
                  </a:lnTo>
                  <a:lnTo>
                    <a:pt x="223" y="455"/>
                  </a:lnTo>
                  <a:lnTo>
                    <a:pt x="223" y="453"/>
                  </a:lnTo>
                  <a:lnTo>
                    <a:pt x="225" y="449"/>
                  </a:lnTo>
                  <a:lnTo>
                    <a:pt x="228" y="447"/>
                  </a:lnTo>
                  <a:lnTo>
                    <a:pt x="229" y="446"/>
                  </a:lnTo>
                  <a:lnTo>
                    <a:pt x="230" y="444"/>
                  </a:lnTo>
                  <a:lnTo>
                    <a:pt x="231" y="442"/>
                  </a:lnTo>
                  <a:lnTo>
                    <a:pt x="231" y="440"/>
                  </a:lnTo>
                  <a:lnTo>
                    <a:pt x="230" y="439"/>
                  </a:lnTo>
                  <a:lnTo>
                    <a:pt x="227" y="434"/>
                  </a:lnTo>
                  <a:lnTo>
                    <a:pt x="223" y="431"/>
                  </a:lnTo>
                  <a:lnTo>
                    <a:pt x="217" y="429"/>
                  </a:lnTo>
                  <a:lnTo>
                    <a:pt x="215" y="428"/>
                  </a:lnTo>
                  <a:lnTo>
                    <a:pt x="214" y="426"/>
                  </a:lnTo>
                  <a:lnTo>
                    <a:pt x="212" y="426"/>
                  </a:lnTo>
                  <a:lnTo>
                    <a:pt x="210" y="426"/>
                  </a:lnTo>
                  <a:lnTo>
                    <a:pt x="208" y="427"/>
                  </a:lnTo>
                  <a:lnTo>
                    <a:pt x="207" y="429"/>
                  </a:lnTo>
                  <a:lnTo>
                    <a:pt x="207" y="430"/>
                  </a:lnTo>
                  <a:lnTo>
                    <a:pt x="207" y="431"/>
                  </a:lnTo>
                  <a:lnTo>
                    <a:pt x="205" y="440"/>
                  </a:lnTo>
                  <a:lnTo>
                    <a:pt x="201" y="438"/>
                  </a:lnTo>
                  <a:lnTo>
                    <a:pt x="198" y="436"/>
                  </a:lnTo>
                  <a:lnTo>
                    <a:pt x="197" y="434"/>
                  </a:lnTo>
                  <a:lnTo>
                    <a:pt x="196" y="433"/>
                  </a:lnTo>
                  <a:lnTo>
                    <a:pt x="196" y="431"/>
                  </a:lnTo>
                  <a:lnTo>
                    <a:pt x="195" y="430"/>
                  </a:lnTo>
                  <a:lnTo>
                    <a:pt x="194" y="433"/>
                  </a:lnTo>
                  <a:lnTo>
                    <a:pt x="192" y="436"/>
                  </a:lnTo>
                  <a:lnTo>
                    <a:pt x="190" y="436"/>
                  </a:lnTo>
                  <a:lnTo>
                    <a:pt x="187" y="436"/>
                  </a:lnTo>
                  <a:lnTo>
                    <a:pt x="187" y="435"/>
                  </a:lnTo>
                  <a:lnTo>
                    <a:pt x="185" y="430"/>
                  </a:lnTo>
                  <a:lnTo>
                    <a:pt x="183" y="428"/>
                  </a:lnTo>
                  <a:lnTo>
                    <a:pt x="180" y="428"/>
                  </a:lnTo>
                  <a:lnTo>
                    <a:pt x="176" y="431"/>
                  </a:lnTo>
                  <a:lnTo>
                    <a:pt x="176" y="433"/>
                  </a:lnTo>
                  <a:lnTo>
                    <a:pt x="175" y="435"/>
                  </a:lnTo>
                  <a:lnTo>
                    <a:pt x="171" y="442"/>
                  </a:lnTo>
                  <a:lnTo>
                    <a:pt x="168" y="447"/>
                  </a:lnTo>
                  <a:lnTo>
                    <a:pt x="166" y="453"/>
                  </a:lnTo>
                  <a:lnTo>
                    <a:pt x="165" y="455"/>
                  </a:lnTo>
                  <a:lnTo>
                    <a:pt x="164" y="455"/>
                  </a:lnTo>
                  <a:lnTo>
                    <a:pt x="161" y="455"/>
                  </a:lnTo>
                  <a:lnTo>
                    <a:pt x="159" y="454"/>
                  </a:lnTo>
                  <a:lnTo>
                    <a:pt x="157" y="450"/>
                  </a:lnTo>
                  <a:lnTo>
                    <a:pt x="158" y="447"/>
                  </a:lnTo>
                  <a:lnTo>
                    <a:pt x="160" y="444"/>
                  </a:lnTo>
                  <a:lnTo>
                    <a:pt x="162" y="441"/>
                  </a:lnTo>
                  <a:lnTo>
                    <a:pt x="164" y="432"/>
                  </a:lnTo>
                  <a:lnTo>
                    <a:pt x="164" y="428"/>
                  </a:lnTo>
                  <a:lnTo>
                    <a:pt x="165" y="427"/>
                  </a:lnTo>
                  <a:lnTo>
                    <a:pt x="168" y="423"/>
                  </a:lnTo>
                  <a:lnTo>
                    <a:pt x="171" y="420"/>
                  </a:lnTo>
                  <a:lnTo>
                    <a:pt x="173" y="419"/>
                  </a:lnTo>
                  <a:lnTo>
                    <a:pt x="179" y="418"/>
                  </a:lnTo>
                  <a:lnTo>
                    <a:pt x="182" y="417"/>
                  </a:lnTo>
                  <a:lnTo>
                    <a:pt x="186" y="417"/>
                  </a:lnTo>
                  <a:lnTo>
                    <a:pt x="189" y="416"/>
                  </a:lnTo>
                  <a:lnTo>
                    <a:pt x="192" y="414"/>
                  </a:lnTo>
                  <a:lnTo>
                    <a:pt x="192" y="412"/>
                  </a:lnTo>
                  <a:lnTo>
                    <a:pt x="192" y="409"/>
                  </a:lnTo>
                  <a:lnTo>
                    <a:pt x="193" y="408"/>
                  </a:lnTo>
                  <a:lnTo>
                    <a:pt x="194" y="407"/>
                  </a:lnTo>
                  <a:lnTo>
                    <a:pt x="195" y="406"/>
                  </a:lnTo>
                  <a:lnTo>
                    <a:pt x="197" y="404"/>
                  </a:lnTo>
                  <a:lnTo>
                    <a:pt x="201" y="404"/>
                  </a:lnTo>
                  <a:lnTo>
                    <a:pt x="203" y="403"/>
                  </a:lnTo>
                  <a:lnTo>
                    <a:pt x="205" y="402"/>
                  </a:lnTo>
                  <a:lnTo>
                    <a:pt x="206" y="398"/>
                  </a:lnTo>
                  <a:lnTo>
                    <a:pt x="208" y="399"/>
                  </a:lnTo>
                  <a:lnTo>
                    <a:pt x="210" y="400"/>
                  </a:lnTo>
                  <a:lnTo>
                    <a:pt x="214" y="401"/>
                  </a:lnTo>
                  <a:lnTo>
                    <a:pt x="217" y="403"/>
                  </a:lnTo>
                  <a:lnTo>
                    <a:pt x="219" y="407"/>
                  </a:lnTo>
                  <a:lnTo>
                    <a:pt x="220" y="409"/>
                  </a:lnTo>
                  <a:lnTo>
                    <a:pt x="220" y="415"/>
                  </a:lnTo>
                  <a:lnTo>
                    <a:pt x="220" y="416"/>
                  </a:lnTo>
                  <a:lnTo>
                    <a:pt x="216" y="419"/>
                  </a:lnTo>
                  <a:lnTo>
                    <a:pt x="218" y="419"/>
                  </a:lnTo>
                  <a:lnTo>
                    <a:pt x="222" y="417"/>
                  </a:lnTo>
                  <a:lnTo>
                    <a:pt x="224" y="416"/>
                  </a:lnTo>
                  <a:lnTo>
                    <a:pt x="229" y="414"/>
                  </a:lnTo>
                  <a:lnTo>
                    <a:pt x="230" y="414"/>
                  </a:lnTo>
                  <a:lnTo>
                    <a:pt x="231" y="412"/>
                  </a:lnTo>
                  <a:lnTo>
                    <a:pt x="233" y="409"/>
                  </a:lnTo>
                  <a:lnTo>
                    <a:pt x="234" y="404"/>
                  </a:lnTo>
                  <a:lnTo>
                    <a:pt x="236" y="403"/>
                  </a:lnTo>
                  <a:lnTo>
                    <a:pt x="237" y="402"/>
                  </a:lnTo>
                  <a:lnTo>
                    <a:pt x="239" y="402"/>
                  </a:lnTo>
                  <a:lnTo>
                    <a:pt x="244" y="404"/>
                  </a:lnTo>
                  <a:lnTo>
                    <a:pt x="247" y="403"/>
                  </a:lnTo>
                  <a:lnTo>
                    <a:pt x="248" y="399"/>
                  </a:lnTo>
                  <a:lnTo>
                    <a:pt x="249" y="393"/>
                  </a:lnTo>
                  <a:lnTo>
                    <a:pt x="250" y="391"/>
                  </a:lnTo>
                  <a:lnTo>
                    <a:pt x="252" y="390"/>
                  </a:lnTo>
                  <a:lnTo>
                    <a:pt x="254" y="391"/>
                  </a:lnTo>
                  <a:lnTo>
                    <a:pt x="258" y="392"/>
                  </a:lnTo>
                  <a:lnTo>
                    <a:pt x="261" y="393"/>
                  </a:lnTo>
                  <a:lnTo>
                    <a:pt x="261" y="392"/>
                  </a:lnTo>
                  <a:lnTo>
                    <a:pt x="263" y="388"/>
                  </a:lnTo>
                  <a:lnTo>
                    <a:pt x="264" y="388"/>
                  </a:lnTo>
                  <a:lnTo>
                    <a:pt x="268" y="389"/>
                  </a:lnTo>
                  <a:lnTo>
                    <a:pt x="272" y="389"/>
                  </a:lnTo>
                  <a:lnTo>
                    <a:pt x="273" y="384"/>
                  </a:lnTo>
                  <a:lnTo>
                    <a:pt x="272" y="380"/>
                  </a:lnTo>
                  <a:lnTo>
                    <a:pt x="269" y="367"/>
                  </a:lnTo>
                  <a:lnTo>
                    <a:pt x="271" y="365"/>
                  </a:lnTo>
                  <a:lnTo>
                    <a:pt x="272" y="365"/>
                  </a:lnTo>
                  <a:lnTo>
                    <a:pt x="277" y="368"/>
                  </a:lnTo>
                  <a:lnTo>
                    <a:pt x="284" y="373"/>
                  </a:lnTo>
                  <a:lnTo>
                    <a:pt x="286" y="375"/>
                  </a:lnTo>
                  <a:lnTo>
                    <a:pt x="288" y="379"/>
                  </a:lnTo>
                  <a:close/>
                  <a:moveTo>
                    <a:pt x="290" y="364"/>
                  </a:moveTo>
                  <a:lnTo>
                    <a:pt x="290" y="365"/>
                  </a:lnTo>
                  <a:lnTo>
                    <a:pt x="288" y="362"/>
                  </a:lnTo>
                  <a:lnTo>
                    <a:pt x="288" y="359"/>
                  </a:lnTo>
                  <a:lnTo>
                    <a:pt x="290" y="355"/>
                  </a:lnTo>
                  <a:lnTo>
                    <a:pt x="292" y="359"/>
                  </a:lnTo>
                  <a:lnTo>
                    <a:pt x="292" y="360"/>
                  </a:lnTo>
                  <a:lnTo>
                    <a:pt x="292" y="361"/>
                  </a:lnTo>
                  <a:lnTo>
                    <a:pt x="293" y="363"/>
                  </a:lnTo>
                  <a:lnTo>
                    <a:pt x="292" y="364"/>
                  </a:lnTo>
                  <a:lnTo>
                    <a:pt x="290" y="364"/>
                  </a:lnTo>
                  <a:close/>
                  <a:moveTo>
                    <a:pt x="265" y="357"/>
                  </a:moveTo>
                  <a:lnTo>
                    <a:pt x="265" y="359"/>
                  </a:lnTo>
                  <a:lnTo>
                    <a:pt x="261" y="355"/>
                  </a:lnTo>
                  <a:lnTo>
                    <a:pt x="260" y="352"/>
                  </a:lnTo>
                  <a:lnTo>
                    <a:pt x="261" y="352"/>
                  </a:lnTo>
                  <a:lnTo>
                    <a:pt x="263" y="353"/>
                  </a:lnTo>
                  <a:lnTo>
                    <a:pt x="265" y="357"/>
                  </a:lnTo>
                  <a:close/>
                  <a:moveTo>
                    <a:pt x="243" y="363"/>
                  </a:moveTo>
                  <a:lnTo>
                    <a:pt x="242" y="365"/>
                  </a:lnTo>
                  <a:lnTo>
                    <a:pt x="240" y="365"/>
                  </a:lnTo>
                  <a:lnTo>
                    <a:pt x="239" y="365"/>
                  </a:lnTo>
                  <a:lnTo>
                    <a:pt x="237" y="368"/>
                  </a:lnTo>
                  <a:lnTo>
                    <a:pt x="236" y="369"/>
                  </a:lnTo>
                  <a:lnTo>
                    <a:pt x="228" y="370"/>
                  </a:lnTo>
                  <a:lnTo>
                    <a:pt x="222" y="369"/>
                  </a:lnTo>
                  <a:lnTo>
                    <a:pt x="220" y="367"/>
                  </a:lnTo>
                  <a:lnTo>
                    <a:pt x="218" y="365"/>
                  </a:lnTo>
                  <a:lnTo>
                    <a:pt x="218" y="363"/>
                  </a:lnTo>
                  <a:lnTo>
                    <a:pt x="220" y="360"/>
                  </a:lnTo>
                  <a:lnTo>
                    <a:pt x="221" y="359"/>
                  </a:lnTo>
                  <a:lnTo>
                    <a:pt x="226" y="357"/>
                  </a:lnTo>
                  <a:lnTo>
                    <a:pt x="227" y="355"/>
                  </a:lnTo>
                  <a:lnTo>
                    <a:pt x="230" y="352"/>
                  </a:lnTo>
                  <a:lnTo>
                    <a:pt x="235" y="352"/>
                  </a:lnTo>
                  <a:lnTo>
                    <a:pt x="235" y="352"/>
                  </a:lnTo>
                  <a:lnTo>
                    <a:pt x="236" y="352"/>
                  </a:lnTo>
                  <a:lnTo>
                    <a:pt x="237" y="352"/>
                  </a:lnTo>
                  <a:lnTo>
                    <a:pt x="239" y="355"/>
                  </a:lnTo>
                  <a:lnTo>
                    <a:pt x="242" y="356"/>
                  </a:lnTo>
                  <a:lnTo>
                    <a:pt x="242" y="360"/>
                  </a:lnTo>
                  <a:lnTo>
                    <a:pt x="242" y="362"/>
                  </a:lnTo>
                  <a:lnTo>
                    <a:pt x="243" y="363"/>
                  </a:lnTo>
                  <a:close/>
                  <a:moveTo>
                    <a:pt x="278" y="360"/>
                  </a:moveTo>
                  <a:lnTo>
                    <a:pt x="277" y="360"/>
                  </a:lnTo>
                  <a:lnTo>
                    <a:pt x="277" y="359"/>
                  </a:lnTo>
                  <a:lnTo>
                    <a:pt x="275" y="357"/>
                  </a:lnTo>
                  <a:lnTo>
                    <a:pt x="273" y="354"/>
                  </a:lnTo>
                  <a:lnTo>
                    <a:pt x="272" y="353"/>
                  </a:lnTo>
                  <a:lnTo>
                    <a:pt x="272" y="351"/>
                  </a:lnTo>
                  <a:lnTo>
                    <a:pt x="272" y="347"/>
                  </a:lnTo>
                  <a:lnTo>
                    <a:pt x="274" y="345"/>
                  </a:lnTo>
                  <a:lnTo>
                    <a:pt x="275" y="345"/>
                  </a:lnTo>
                  <a:lnTo>
                    <a:pt x="277" y="343"/>
                  </a:lnTo>
                  <a:lnTo>
                    <a:pt x="277" y="343"/>
                  </a:lnTo>
                  <a:lnTo>
                    <a:pt x="278" y="344"/>
                  </a:lnTo>
                  <a:lnTo>
                    <a:pt x="277" y="349"/>
                  </a:lnTo>
                  <a:lnTo>
                    <a:pt x="279" y="354"/>
                  </a:lnTo>
                  <a:lnTo>
                    <a:pt x="278" y="358"/>
                  </a:lnTo>
                  <a:lnTo>
                    <a:pt x="278" y="359"/>
                  </a:lnTo>
                  <a:lnTo>
                    <a:pt x="278" y="360"/>
                  </a:lnTo>
                  <a:close/>
                  <a:moveTo>
                    <a:pt x="94" y="341"/>
                  </a:moveTo>
                  <a:lnTo>
                    <a:pt x="90" y="342"/>
                  </a:lnTo>
                  <a:lnTo>
                    <a:pt x="90" y="339"/>
                  </a:lnTo>
                  <a:lnTo>
                    <a:pt x="92" y="336"/>
                  </a:lnTo>
                  <a:lnTo>
                    <a:pt x="95" y="337"/>
                  </a:lnTo>
                  <a:lnTo>
                    <a:pt x="97" y="339"/>
                  </a:lnTo>
                  <a:lnTo>
                    <a:pt x="96" y="340"/>
                  </a:lnTo>
                  <a:lnTo>
                    <a:pt x="94" y="341"/>
                  </a:lnTo>
                  <a:close/>
                  <a:moveTo>
                    <a:pt x="234" y="337"/>
                  </a:moveTo>
                  <a:lnTo>
                    <a:pt x="233" y="337"/>
                  </a:lnTo>
                  <a:lnTo>
                    <a:pt x="235" y="334"/>
                  </a:lnTo>
                  <a:lnTo>
                    <a:pt x="236" y="335"/>
                  </a:lnTo>
                  <a:lnTo>
                    <a:pt x="236" y="335"/>
                  </a:lnTo>
                  <a:lnTo>
                    <a:pt x="236" y="336"/>
                  </a:lnTo>
                  <a:lnTo>
                    <a:pt x="234" y="337"/>
                  </a:lnTo>
                  <a:close/>
                  <a:moveTo>
                    <a:pt x="181" y="341"/>
                  </a:moveTo>
                  <a:lnTo>
                    <a:pt x="180" y="342"/>
                  </a:lnTo>
                  <a:lnTo>
                    <a:pt x="179" y="342"/>
                  </a:lnTo>
                  <a:lnTo>
                    <a:pt x="178" y="343"/>
                  </a:lnTo>
                  <a:lnTo>
                    <a:pt x="177" y="341"/>
                  </a:lnTo>
                  <a:lnTo>
                    <a:pt x="178" y="337"/>
                  </a:lnTo>
                  <a:lnTo>
                    <a:pt x="181" y="335"/>
                  </a:lnTo>
                  <a:lnTo>
                    <a:pt x="181" y="334"/>
                  </a:lnTo>
                  <a:lnTo>
                    <a:pt x="182" y="333"/>
                  </a:lnTo>
                  <a:lnTo>
                    <a:pt x="183" y="333"/>
                  </a:lnTo>
                  <a:lnTo>
                    <a:pt x="184" y="334"/>
                  </a:lnTo>
                  <a:lnTo>
                    <a:pt x="184" y="336"/>
                  </a:lnTo>
                  <a:lnTo>
                    <a:pt x="182" y="341"/>
                  </a:lnTo>
                  <a:lnTo>
                    <a:pt x="181" y="341"/>
                  </a:lnTo>
                  <a:close/>
                  <a:moveTo>
                    <a:pt x="196" y="387"/>
                  </a:moveTo>
                  <a:lnTo>
                    <a:pt x="194" y="387"/>
                  </a:lnTo>
                  <a:lnTo>
                    <a:pt x="192" y="387"/>
                  </a:lnTo>
                  <a:lnTo>
                    <a:pt x="190" y="386"/>
                  </a:lnTo>
                  <a:lnTo>
                    <a:pt x="188" y="379"/>
                  </a:lnTo>
                  <a:lnTo>
                    <a:pt x="185" y="377"/>
                  </a:lnTo>
                  <a:lnTo>
                    <a:pt x="182" y="376"/>
                  </a:lnTo>
                  <a:lnTo>
                    <a:pt x="180" y="375"/>
                  </a:lnTo>
                  <a:lnTo>
                    <a:pt x="178" y="373"/>
                  </a:lnTo>
                  <a:lnTo>
                    <a:pt x="173" y="367"/>
                  </a:lnTo>
                  <a:lnTo>
                    <a:pt x="173" y="362"/>
                  </a:lnTo>
                  <a:lnTo>
                    <a:pt x="174" y="360"/>
                  </a:lnTo>
                  <a:lnTo>
                    <a:pt x="175" y="358"/>
                  </a:lnTo>
                  <a:lnTo>
                    <a:pt x="177" y="357"/>
                  </a:lnTo>
                  <a:lnTo>
                    <a:pt x="181" y="357"/>
                  </a:lnTo>
                  <a:lnTo>
                    <a:pt x="183" y="357"/>
                  </a:lnTo>
                  <a:lnTo>
                    <a:pt x="187" y="354"/>
                  </a:lnTo>
                  <a:lnTo>
                    <a:pt x="188" y="353"/>
                  </a:lnTo>
                  <a:lnTo>
                    <a:pt x="188" y="347"/>
                  </a:lnTo>
                  <a:lnTo>
                    <a:pt x="187" y="344"/>
                  </a:lnTo>
                  <a:lnTo>
                    <a:pt x="186" y="341"/>
                  </a:lnTo>
                  <a:lnTo>
                    <a:pt x="187" y="339"/>
                  </a:lnTo>
                  <a:lnTo>
                    <a:pt x="189" y="337"/>
                  </a:lnTo>
                  <a:lnTo>
                    <a:pt x="191" y="334"/>
                  </a:lnTo>
                  <a:lnTo>
                    <a:pt x="191" y="332"/>
                  </a:lnTo>
                  <a:lnTo>
                    <a:pt x="191" y="330"/>
                  </a:lnTo>
                  <a:lnTo>
                    <a:pt x="192" y="328"/>
                  </a:lnTo>
                  <a:lnTo>
                    <a:pt x="193" y="328"/>
                  </a:lnTo>
                  <a:lnTo>
                    <a:pt x="200" y="325"/>
                  </a:lnTo>
                  <a:lnTo>
                    <a:pt x="200" y="325"/>
                  </a:lnTo>
                  <a:lnTo>
                    <a:pt x="209" y="328"/>
                  </a:lnTo>
                  <a:lnTo>
                    <a:pt x="210" y="330"/>
                  </a:lnTo>
                  <a:lnTo>
                    <a:pt x="211" y="332"/>
                  </a:lnTo>
                  <a:lnTo>
                    <a:pt x="209" y="335"/>
                  </a:lnTo>
                  <a:lnTo>
                    <a:pt x="208" y="338"/>
                  </a:lnTo>
                  <a:lnTo>
                    <a:pt x="205" y="342"/>
                  </a:lnTo>
                  <a:lnTo>
                    <a:pt x="203" y="346"/>
                  </a:lnTo>
                  <a:lnTo>
                    <a:pt x="201" y="353"/>
                  </a:lnTo>
                  <a:lnTo>
                    <a:pt x="201" y="355"/>
                  </a:lnTo>
                  <a:lnTo>
                    <a:pt x="199" y="359"/>
                  </a:lnTo>
                  <a:lnTo>
                    <a:pt x="197" y="361"/>
                  </a:lnTo>
                  <a:lnTo>
                    <a:pt x="197" y="366"/>
                  </a:lnTo>
                  <a:lnTo>
                    <a:pt x="197" y="368"/>
                  </a:lnTo>
                  <a:lnTo>
                    <a:pt x="197" y="370"/>
                  </a:lnTo>
                  <a:lnTo>
                    <a:pt x="202" y="378"/>
                  </a:lnTo>
                  <a:lnTo>
                    <a:pt x="203" y="379"/>
                  </a:lnTo>
                  <a:lnTo>
                    <a:pt x="203" y="380"/>
                  </a:lnTo>
                  <a:lnTo>
                    <a:pt x="201" y="382"/>
                  </a:lnTo>
                  <a:lnTo>
                    <a:pt x="200" y="385"/>
                  </a:lnTo>
                  <a:lnTo>
                    <a:pt x="199" y="386"/>
                  </a:lnTo>
                  <a:lnTo>
                    <a:pt x="196" y="387"/>
                  </a:lnTo>
                  <a:close/>
                  <a:moveTo>
                    <a:pt x="204" y="375"/>
                  </a:moveTo>
                  <a:lnTo>
                    <a:pt x="203" y="375"/>
                  </a:lnTo>
                  <a:lnTo>
                    <a:pt x="202" y="373"/>
                  </a:lnTo>
                  <a:lnTo>
                    <a:pt x="203" y="370"/>
                  </a:lnTo>
                  <a:lnTo>
                    <a:pt x="205" y="360"/>
                  </a:lnTo>
                  <a:lnTo>
                    <a:pt x="205" y="358"/>
                  </a:lnTo>
                  <a:lnTo>
                    <a:pt x="209" y="352"/>
                  </a:lnTo>
                  <a:lnTo>
                    <a:pt x="211" y="347"/>
                  </a:lnTo>
                  <a:lnTo>
                    <a:pt x="215" y="341"/>
                  </a:lnTo>
                  <a:lnTo>
                    <a:pt x="216" y="339"/>
                  </a:lnTo>
                  <a:lnTo>
                    <a:pt x="218" y="334"/>
                  </a:lnTo>
                  <a:lnTo>
                    <a:pt x="222" y="326"/>
                  </a:lnTo>
                  <a:lnTo>
                    <a:pt x="222" y="323"/>
                  </a:lnTo>
                  <a:lnTo>
                    <a:pt x="222" y="322"/>
                  </a:lnTo>
                  <a:lnTo>
                    <a:pt x="223" y="320"/>
                  </a:lnTo>
                  <a:lnTo>
                    <a:pt x="223" y="319"/>
                  </a:lnTo>
                  <a:lnTo>
                    <a:pt x="225" y="316"/>
                  </a:lnTo>
                  <a:lnTo>
                    <a:pt x="226" y="318"/>
                  </a:lnTo>
                  <a:lnTo>
                    <a:pt x="225" y="321"/>
                  </a:lnTo>
                  <a:lnTo>
                    <a:pt x="225" y="323"/>
                  </a:lnTo>
                  <a:lnTo>
                    <a:pt x="226" y="324"/>
                  </a:lnTo>
                  <a:lnTo>
                    <a:pt x="226" y="327"/>
                  </a:lnTo>
                  <a:lnTo>
                    <a:pt x="225" y="332"/>
                  </a:lnTo>
                  <a:lnTo>
                    <a:pt x="226" y="338"/>
                  </a:lnTo>
                  <a:lnTo>
                    <a:pt x="224" y="344"/>
                  </a:lnTo>
                  <a:lnTo>
                    <a:pt x="223" y="346"/>
                  </a:lnTo>
                  <a:lnTo>
                    <a:pt x="220" y="349"/>
                  </a:lnTo>
                  <a:lnTo>
                    <a:pt x="217" y="350"/>
                  </a:lnTo>
                  <a:lnTo>
                    <a:pt x="214" y="352"/>
                  </a:lnTo>
                  <a:lnTo>
                    <a:pt x="212" y="356"/>
                  </a:lnTo>
                  <a:lnTo>
                    <a:pt x="212" y="359"/>
                  </a:lnTo>
                  <a:lnTo>
                    <a:pt x="208" y="370"/>
                  </a:lnTo>
                  <a:lnTo>
                    <a:pt x="204" y="375"/>
                  </a:lnTo>
                  <a:close/>
                  <a:moveTo>
                    <a:pt x="216" y="316"/>
                  </a:moveTo>
                  <a:lnTo>
                    <a:pt x="218" y="320"/>
                  </a:lnTo>
                  <a:lnTo>
                    <a:pt x="216" y="319"/>
                  </a:lnTo>
                  <a:lnTo>
                    <a:pt x="215" y="316"/>
                  </a:lnTo>
                  <a:lnTo>
                    <a:pt x="216" y="316"/>
                  </a:lnTo>
                  <a:close/>
                  <a:moveTo>
                    <a:pt x="11" y="407"/>
                  </a:moveTo>
                  <a:lnTo>
                    <a:pt x="8" y="409"/>
                  </a:lnTo>
                  <a:lnTo>
                    <a:pt x="9" y="406"/>
                  </a:lnTo>
                  <a:lnTo>
                    <a:pt x="10" y="404"/>
                  </a:lnTo>
                  <a:lnTo>
                    <a:pt x="12" y="398"/>
                  </a:lnTo>
                  <a:lnTo>
                    <a:pt x="14" y="397"/>
                  </a:lnTo>
                  <a:lnTo>
                    <a:pt x="18" y="392"/>
                  </a:lnTo>
                  <a:lnTo>
                    <a:pt x="20" y="390"/>
                  </a:lnTo>
                  <a:lnTo>
                    <a:pt x="25" y="386"/>
                  </a:lnTo>
                  <a:lnTo>
                    <a:pt x="29" y="381"/>
                  </a:lnTo>
                  <a:lnTo>
                    <a:pt x="31" y="381"/>
                  </a:lnTo>
                  <a:lnTo>
                    <a:pt x="33" y="381"/>
                  </a:lnTo>
                  <a:lnTo>
                    <a:pt x="34" y="380"/>
                  </a:lnTo>
                  <a:lnTo>
                    <a:pt x="37" y="378"/>
                  </a:lnTo>
                  <a:lnTo>
                    <a:pt x="44" y="370"/>
                  </a:lnTo>
                  <a:lnTo>
                    <a:pt x="50" y="363"/>
                  </a:lnTo>
                  <a:lnTo>
                    <a:pt x="57" y="356"/>
                  </a:lnTo>
                  <a:lnTo>
                    <a:pt x="59" y="354"/>
                  </a:lnTo>
                  <a:lnTo>
                    <a:pt x="60" y="352"/>
                  </a:lnTo>
                  <a:lnTo>
                    <a:pt x="66" y="346"/>
                  </a:lnTo>
                  <a:lnTo>
                    <a:pt x="68" y="345"/>
                  </a:lnTo>
                  <a:lnTo>
                    <a:pt x="69" y="344"/>
                  </a:lnTo>
                  <a:lnTo>
                    <a:pt x="71" y="343"/>
                  </a:lnTo>
                  <a:lnTo>
                    <a:pt x="72" y="341"/>
                  </a:lnTo>
                  <a:lnTo>
                    <a:pt x="74" y="339"/>
                  </a:lnTo>
                  <a:lnTo>
                    <a:pt x="75" y="335"/>
                  </a:lnTo>
                  <a:lnTo>
                    <a:pt x="74" y="333"/>
                  </a:lnTo>
                  <a:lnTo>
                    <a:pt x="73" y="330"/>
                  </a:lnTo>
                  <a:lnTo>
                    <a:pt x="75" y="326"/>
                  </a:lnTo>
                  <a:lnTo>
                    <a:pt x="75" y="324"/>
                  </a:lnTo>
                  <a:lnTo>
                    <a:pt x="80" y="315"/>
                  </a:lnTo>
                  <a:lnTo>
                    <a:pt x="81" y="313"/>
                  </a:lnTo>
                  <a:lnTo>
                    <a:pt x="83" y="315"/>
                  </a:lnTo>
                  <a:lnTo>
                    <a:pt x="83" y="316"/>
                  </a:lnTo>
                  <a:lnTo>
                    <a:pt x="82" y="319"/>
                  </a:lnTo>
                  <a:lnTo>
                    <a:pt x="81" y="321"/>
                  </a:lnTo>
                  <a:lnTo>
                    <a:pt x="83" y="323"/>
                  </a:lnTo>
                  <a:lnTo>
                    <a:pt x="81" y="326"/>
                  </a:lnTo>
                  <a:lnTo>
                    <a:pt x="85" y="334"/>
                  </a:lnTo>
                  <a:lnTo>
                    <a:pt x="86" y="339"/>
                  </a:lnTo>
                  <a:lnTo>
                    <a:pt x="87" y="341"/>
                  </a:lnTo>
                  <a:lnTo>
                    <a:pt x="84" y="344"/>
                  </a:lnTo>
                  <a:lnTo>
                    <a:pt x="82" y="345"/>
                  </a:lnTo>
                  <a:lnTo>
                    <a:pt x="79" y="346"/>
                  </a:lnTo>
                  <a:lnTo>
                    <a:pt x="77" y="346"/>
                  </a:lnTo>
                  <a:lnTo>
                    <a:pt x="74" y="349"/>
                  </a:lnTo>
                  <a:lnTo>
                    <a:pt x="73" y="352"/>
                  </a:lnTo>
                  <a:lnTo>
                    <a:pt x="72" y="354"/>
                  </a:lnTo>
                  <a:lnTo>
                    <a:pt x="71" y="355"/>
                  </a:lnTo>
                  <a:lnTo>
                    <a:pt x="63" y="357"/>
                  </a:lnTo>
                  <a:lnTo>
                    <a:pt x="60" y="359"/>
                  </a:lnTo>
                  <a:lnTo>
                    <a:pt x="58" y="360"/>
                  </a:lnTo>
                  <a:lnTo>
                    <a:pt x="57" y="361"/>
                  </a:lnTo>
                  <a:lnTo>
                    <a:pt x="58" y="364"/>
                  </a:lnTo>
                  <a:lnTo>
                    <a:pt x="51" y="375"/>
                  </a:lnTo>
                  <a:lnTo>
                    <a:pt x="49" y="378"/>
                  </a:lnTo>
                  <a:lnTo>
                    <a:pt x="47" y="381"/>
                  </a:lnTo>
                  <a:lnTo>
                    <a:pt x="44" y="382"/>
                  </a:lnTo>
                  <a:lnTo>
                    <a:pt x="40" y="384"/>
                  </a:lnTo>
                  <a:lnTo>
                    <a:pt x="38" y="386"/>
                  </a:lnTo>
                  <a:lnTo>
                    <a:pt x="35" y="389"/>
                  </a:lnTo>
                  <a:lnTo>
                    <a:pt x="33" y="393"/>
                  </a:lnTo>
                  <a:lnTo>
                    <a:pt x="29" y="395"/>
                  </a:lnTo>
                  <a:lnTo>
                    <a:pt x="26" y="398"/>
                  </a:lnTo>
                  <a:lnTo>
                    <a:pt x="23" y="399"/>
                  </a:lnTo>
                  <a:lnTo>
                    <a:pt x="19" y="400"/>
                  </a:lnTo>
                  <a:lnTo>
                    <a:pt x="18" y="402"/>
                  </a:lnTo>
                  <a:lnTo>
                    <a:pt x="18" y="404"/>
                  </a:lnTo>
                  <a:lnTo>
                    <a:pt x="16" y="404"/>
                  </a:lnTo>
                  <a:lnTo>
                    <a:pt x="14" y="405"/>
                  </a:lnTo>
                  <a:lnTo>
                    <a:pt x="11" y="407"/>
                  </a:lnTo>
                  <a:close/>
                  <a:moveTo>
                    <a:pt x="92" y="308"/>
                  </a:moveTo>
                  <a:lnTo>
                    <a:pt x="93" y="310"/>
                  </a:lnTo>
                  <a:lnTo>
                    <a:pt x="92" y="312"/>
                  </a:lnTo>
                  <a:lnTo>
                    <a:pt x="91" y="313"/>
                  </a:lnTo>
                  <a:lnTo>
                    <a:pt x="90" y="312"/>
                  </a:lnTo>
                  <a:lnTo>
                    <a:pt x="88" y="311"/>
                  </a:lnTo>
                  <a:lnTo>
                    <a:pt x="88" y="309"/>
                  </a:lnTo>
                  <a:lnTo>
                    <a:pt x="89" y="309"/>
                  </a:lnTo>
                  <a:lnTo>
                    <a:pt x="91" y="308"/>
                  </a:lnTo>
                  <a:lnTo>
                    <a:pt x="92" y="308"/>
                  </a:lnTo>
                  <a:close/>
                  <a:moveTo>
                    <a:pt x="242" y="313"/>
                  </a:moveTo>
                  <a:lnTo>
                    <a:pt x="245" y="315"/>
                  </a:lnTo>
                  <a:lnTo>
                    <a:pt x="247" y="315"/>
                  </a:lnTo>
                  <a:lnTo>
                    <a:pt x="250" y="312"/>
                  </a:lnTo>
                  <a:lnTo>
                    <a:pt x="254" y="313"/>
                  </a:lnTo>
                  <a:lnTo>
                    <a:pt x="256" y="316"/>
                  </a:lnTo>
                  <a:lnTo>
                    <a:pt x="257" y="318"/>
                  </a:lnTo>
                  <a:lnTo>
                    <a:pt x="257" y="320"/>
                  </a:lnTo>
                  <a:lnTo>
                    <a:pt x="257" y="326"/>
                  </a:lnTo>
                  <a:lnTo>
                    <a:pt x="257" y="332"/>
                  </a:lnTo>
                  <a:lnTo>
                    <a:pt x="257" y="333"/>
                  </a:lnTo>
                  <a:lnTo>
                    <a:pt x="259" y="334"/>
                  </a:lnTo>
                  <a:lnTo>
                    <a:pt x="260" y="335"/>
                  </a:lnTo>
                  <a:lnTo>
                    <a:pt x="261" y="336"/>
                  </a:lnTo>
                  <a:lnTo>
                    <a:pt x="262" y="338"/>
                  </a:lnTo>
                  <a:lnTo>
                    <a:pt x="262" y="342"/>
                  </a:lnTo>
                  <a:lnTo>
                    <a:pt x="264" y="346"/>
                  </a:lnTo>
                  <a:lnTo>
                    <a:pt x="264" y="347"/>
                  </a:lnTo>
                  <a:lnTo>
                    <a:pt x="264" y="348"/>
                  </a:lnTo>
                  <a:lnTo>
                    <a:pt x="261" y="348"/>
                  </a:lnTo>
                  <a:lnTo>
                    <a:pt x="260" y="350"/>
                  </a:lnTo>
                  <a:lnTo>
                    <a:pt x="261" y="351"/>
                  </a:lnTo>
                  <a:lnTo>
                    <a:pt x="259" y="350"/>
                  </a:lnTo>
                  <a:lnTo>
                    <a:pt x="257" y="346"/>
                  </a:lnTo>
                  <a:lnTo>
                    <a:pt x="255" y="345"/>
                  </a:lnTo>
                  <a:lnTo>
                    <a:pt x="256" y="351"/>
                  </a:lnTo>
                  <a:lnTo>
                    <a:pt x="257" y="353"/>
                  </a:lnTo>
                  <a:lnTo>
                    <a:pt x="257" y="356"/>
                  </a:lnTo>
                  <a:lnTo>
                    <a:pt x="253" y="354"/>
                  </a:lnTo>
                  <a:lnTo>
                    <a:pt x="250" y="352"/>
                  </a:lnTo>
                  <a:lnTo>
                    <a:pt x="249" y="351"/>
                  </a:lnTo>
                  <a:lnTo>
                    <a:pt x="249" y="348"/>
                  </a:lnTo>
                  <a:lnTo>
                    <a:pt x="249" y="346"/>
                  </a:lnTo>
                  <a:lnTo>
                    <a:pt x="247" y="343"/>
                  </a:lnTo>
                  <a:lnTo>
                    <a:pt x="250" y="335"/>
                  </a:lnTo>
                  <a:lnTo>
                    <a:pt x="250" y="334"/>
                  </a:lnTo>
                  <a:lnTo>
                    <a:pt x="249" y="332"/>
                  </a:lnTo>
                  <a:lnTo>
                    <a:pt x="248" y="329"/>
                  </a:lnTo>
                  <a:lnTo>
                    <a:pt x="246" y="326"/>
                  </a:lnTo>
                  <a:lnTo>
                    <a:pt x="244" y="326"/>
                  </a:lnTo>
                  <a:lnTo>
                    <a:pt x="240" y="328"/>
                  </a:lnTo>
                  <a:lnTo>
                    <a:pt x="238" y="327"/>
                  </a:lnTo>
                  <a:lnTo>
                    <a:pt x="238" y="320"/>
                  </a:lnTo>
                  <a:lnTo>
                    <a:pt x="236" y="313"/>
                  </a:lnTo>
                  <a:lnTo>
                    <a:pt x="234" y="311"/>
                  </a:lnTo>
                  <a:lnTo>
                    <a:pt x="234" y="309"/>
                  </a:lnTo>
                  <a:lnTo>
                    <a:pt x="234" y="307"/>
                  </a:lnTo>
                  <a:lnTo>
                    <a:pt x="236" y="308"/>
                  </a:lnTo>
                  <a:lnTo>
                    <a:pt x="238" y="310"/>
                  </a:lnTo>
                  <a:lnTo>
                    <a:pt x="241" y="311"/>
                  </a:lnTo>
                  <a:lnTo>
                    <a:pt x="242" y="312"/>
                  </a:lnTo>
                  <a:lnTo>
                    <a:pt x="242" y="313"/>
                  </a:lnTo>
                  <a:close/>
                  <a:moveTo>
                    <a:pt x="244" y="309"/>
                  </a:moveTo>
                  <a:lnTo>
                    <a:pt x="239" y="309"/>
                  </a:lnTo>
                  <a:lnTo>
                    <a:pt x="238" y="307"/>
                  </a:lnTo>
                  <a:lnTo>
                    <a:pt x="236" y="303"/>
                  </a:lnTo>
                  <a:lnTo>
                    <a:pt x="238" y="302"/>
                  </a:lnTo>
                  <a:lnTo>
                    <a:pt x="241" y="302"/>
                  </a:lnTo>
                  <a:lnTo>
                    <a:pt x="242" y="304"/>
                  </a:lnTo>
                  <a:lnTo>
                    <a:pt x="244" y="307"/>
                  </a:lnTo>
                  <a:lnTo>
                    <a:pt x="244" y="309"/>
                  </a:lnTo>
                  <a:close/>
                  <a:moveTo>
                    <a:pt x="252" y="305"/>
                  </a:moveTo>
                  <a:lnTo>
                    <a:pt x="251" y="307"/>
                  </a:lnTo>
                  <a:lnTo>
                    <a:pt x="250" y="307"/>
                  </a:lnTo>
                  <a:lnTo>
                    <a:pt x="249" y="306"/>
                  </a:lnTo>
                  <a:lnTo>
                    <a:pt x="248" y="304"/>
                  </a:lnTo>
                  <a:lnTo>
                    <a:pt x="247" y="302"/>
                  </a:lnTo>
                  <a:lnTo>
                    <a:pt x="249" y="302"/>
                  </a:lnTo>
                  <a:lnTo>
                    <a:pt x="250" y="304"/>
                  </a:lnTo>
                  <a:lnTo>
                    <a:pt x="252" y="305"/>
                  </a:lnTo>
                  <a:close/>
                  <a:moveTo>
                    <a:pt x="176" y="305"/>
                  </a:moveTo>
                  <a:lnTo>
                    <a:pt x="180" y="307"/>
                  </a:lnTo>
                  <a:lnTo>
                    <a:pt x="184" y="305"/>
                  </a:lnTo>
                  <a:lnTo>
                    <a:pt x="187" y="305"/>
                  </a:lnTo>
                  <a:lnTo>
                    <a:pt x="190" y="308"/>
                  </a:lnTo>
                  <a:lnTo>
                    <a:pt x="189" y="309"/>
                  </a:lnTo>
                  <a:lnTo>
                    <a:pt x="189" y="310"/>
                  </a:lnTo>
                  <a:lnTo>
                    <a:pt x="195" y="307"/>
                  </a:lnTo>
                  <a:lnTo>
                    <a:pt x="197" y="307"/>
                  </a:lnTo>
                  <a:lnTo>
                    <a:pt x="197" y="310"/>
                  </a:lnTo>
                  <a:lnTo>
                    <a:pt x="196" y="313"/>
                  </a:lnTo>
                  <a:lnTo>
                    <a:pt x="196" y="315"/>
                  </a:lnTo>
                  <a:lnTo>
                    <a:pt x="195" y="318"/>
                  </a:lnTo>
                  <a:lnTo>
                    <a:pt x="193" y="321"/>
                  </a:lnTo>
                  <a:lnTo>
                    <a:pt x="190" y="323"/>
                  </a:lnTo>
                  <a:lnTo>
                    <a:pt x="187" y="324"/>
                  </a:lnTo>
                  <a:lnTo>
                    <a:pt x="186" y="325"/>
                  </a:lnTo>
                  <a:lnTo>
                    <a:pt x="185" y="327"/>
                  </a:lnTo>
                  <a:lnTo>
                    <a:pt x="185" y="329"/>
                  </a:lnTo>
                  <a:lnTo>
                    <a:pt x="185" y="330"/>
                  </a:lnTo>
                  <a:lnTo>
                    <a:pt x="182" y="331"/>
                  </a:lnTo>
                  <a:lnTo>
                    <a:pt x="177" y="335"/>
                  </a:lnTo>
                  <a:lnTo>
                    <a:pt x="167" y="336"/>
                  </a:lnTo>
                  <a:lnTo>
                    <a:pt x="164" y="339"/>
                  </a:lnTo>
                  <a:lnTo>
                    <a:pt x="162" y="340"/>
                  </a:lnTo>
                  <a:lnTo>
                    <a:pt x="160" y="342"/>
                  </a:lnTo>
                  <a:lnTo>
                    <a:pt x="159" y="343"/>
                  </a:lnTo>
                  <a:lnTo>
                    <a:pt x="159" y="341"/>
                  </a:lnTo>
                  <a:lnTo>
                    <a:pt x="158" y="341"/>
                  </a:lnTo>
                  <a:lnTo>
                    <a:pt x="160" y="336"/>
                  </a:lnTo>
                  <a:lnTo>
                    <a:pt x="159" y="334"/>
                  </a:lnTo>
                  <a:lnTo>
                    <a:pt x="159" y="332"/>
                  </a:lnTo>
                  <a:lnTo>
                    <a:pt x="159" y="329"/>
                  </a:lnTo>
                  <a:lnTo>
                    <a:pt x="161" y="326"/>
                  </a:lnTo>
                  <a:lnTo>
                    <a:pt x="162" y="321"/>
                  </a:lnTo>
                  <a:lnTo>
                    <a:pt x="162" y="314"/>
                  </a:lnTo>
                  <a:lnTo>
                    <a:pt x="164" y="304"/>
                  </a:lnTo>
                  <a:lnTo>
                    <a:pt x="164" y="303"/>
                  </a:lnTo>
                  <a:lnTo>
                    <a:pt x="162" y="301"/>
                  </a:lnTo>
                  <a:lnTo>
                    <a:pt x="159" y="300"/>
                  </a:lnTo>
                  <a:lnTo>
                    <a:pt x="157" y="299"/>
                  </a:lnTo>
                  <a:lnTo>
                    <a:pt x="158" y="297"/>
                  </a:lnTo>
                  <a:lnTo>
                    <a:pt x="159" y="295"/>
                  </a:lnTo>
                  <a:lnTo>
                    <a:pt x="161" y="295"/>
                  </a:lnTo>
                  <a:lnTo>
                    <a:pt x="163" y="297"/>
                  </a:lnTo>
                  <a:lnTo>
                    <a:pt x="170" y="300"/>
                  </a:lnTo>
                  <a:lnTo>
                    <a:pt x="173" y="302"/>
                  </a:lnTo>
                  <a:lnTo>
                    <a:pt x="176" y="305"/>
                  </a:lnTo>
                  <a:close/>
                  <a:moveTo>
                    <a:pt x="98" y="302"/>
                  </a:moveTo>
                  <a:lnTo>
                    <a:pt x="96" y="303"/>
                  </a:lnTo>
                  <a:lnTo>
                    <a:pt x="95" y="302"/>
                  </a:lnTo>
                  <a:lnTo>
                    <a:pt x="94" y="300"/>
                  </a:lnTo>
                  <a:lnTo>
                    <a:pt x="94" y="300"/>
                  </a:lnTo>
                  <a:lnTo>
                    <a:pt x="92" y="294"/>
                  </a:lnTo>
                  <a:lnTo>
                    <a:pt x="94" y="293"/>
                  </a:lnTo>
                  <a:lnTo>
                    <a:pt x="96" y="294"/>
                  </a:lnTo>
                  <a:lnTo>
                    <a:pt x="97" y="294"/>
                  </a:lnTo>
                  <a:lnTo>
                    <a:pt x="98" y="295"/>
                  </a:lnTo>
                  <a:lnTo>
                    <a:pt x="99" y="297"/>
                  </a:lnTo>
                  <a:lnTo>
                    <a:pt x="99" y="298"/>
                  </a:lnTo>
                  <a:lnTo>
                    <a:pt x="99" y="299"/>
                  </a:lnTo>
                  <a:lnTo>
                    <a:pt x="98" y="302"/>
                  </a:lnTo>
                  <a:close/>
                  <a:moveTo>
                    <a:pt x="100" y="287"/>
                  </a:moveTo>
                  <a:lnTo>
                    <a:pt x="102" y="288"/>
                  </a:lnTo>
                  <a:lnTo>
                    <a:pt x="103" y="287"/>
                  </a:lnTo>
                  <a:lnTo>
                    <a:pt x="104" y="285"/>
                  </a:lnTo>
                  <a:lnTo>
                    <a:pt x="105" y="288"/>
                  </a:lnTo>
                  <a:lnTo>
                    <a:pt x="108" y="290"/>
                  </a:lnTo>
                  <a:lnTo>
                    <a:pt x="107" y="292"/>
                  </a:lnTo>
                  <a:lnTo>
                    <a:pt x="104" y="292"/>
                  </a:lnTo>
                  <a:lnTo>
                    <a:pt x="102" y="292"/>
                  </a:lnTo>
                  <a:lnTo>
                    <a:pt x="100" y="293"/>
                  </a:lnTo>
                  <a:lnTo>
                    <a:pt x="97" y="292"/>
                  </a:lnTo>
                  <a:lnTo>
                    <a:pt x="96" y="290"/>
                  </a:lnTo>
                  <a:lnTo>
                    <a:pt x="93" y="287"/>
                  </a:lnTo>
                  <a:lnTo>
                    <a:pt x="92" y="286"/>
                  </a:lnTo>
                  <a:lnTo>
                    <a:pt x="92" y="284"/>
                  </a:lnTo>
                  <a:lnTo>
                    <a:pt x="93" y="283"/>
                  </a:lnTo>
                  <a:lnTo>
                    <a:pt x="93" y="283"/>
                  </a:lnTo>
                  <a:lnTo>
                    <a:pt x="93" y="283"/>
                  </a:lnTo>
                  <a:lnTo>
                    <a:pt x="93" y="282"/>
                  </a:lnTo>
                  <a:lnTo>
                    <a:pt x="94" y="282"/>
                  </a:lnTo>
                  <a:lnTo>
                    <a:pt x="96" y="283"/>
                  </a:lnTo>
                  <a:lnTo>
                    <a:pt x="99" y="286"/>
                  </a:lnTo>
                  <a:lnTo>
                    <a:pt x="100" y="287"/>
                  </a:lnTo>
                  <a:close/>
                  <a:moveTo>
                    <a:pt x="181" y="282"/>
                  </a:moveTo>
                  <a:lnTo>
                    <a:pt x="179" y="283"/>
                  </a:lnTo>
                  <a:lnTo>
                    <a:pt x="176" y="280"/>
                  </a:lnTo>
                  <a:lnTo>
                    <a:pt x="175" y="278"/>
                  </a:lnTo>
                  <a:lnTo>
                    <a:pt x="174" y="278"/>
                  </a:lnTo>
                  <a:lnTo>
                    <a:pt x="176" y="277"/>
                  </a:lnTo>
                  <a:lnTo>
                    <a:pt x="179" y="277"/>
                  </a:lnTo>
                  <a:lnTo>
                    <a:pt x="182" y="278"/>
                  </a:lnTo>
                  <a:lnTo>
                    <a:pt x="182" y="280"/>
                  </a:lnTo>
                  <a:lnTo>
                    <a:pt x="181" y="282"/>
                  </a:lnTo>
                  <a:close/>
                  <a:moveTo>
                    <a:pt x="264" y="276"/>
                  </a:moveTo>
                  <a:lnTo>
                    <a:pt x="266" y="278"/>
                  </a:lnTo>
                  <a:lnTo>
                    <a:pt x="266" y="280"/>
                  </a:lnTo>
                  <a:lnTo>
                    <a:pt x="266" y="282"/>
                  </a:lnTo>
                  <a:lnTo>
                    <a:pt x="267" y="283"/>
                  </a:lnTo>
                  <a:lnTo>
                    <a:pt x="269" y="283"/>
                  </a:lnTo>
                  <a:lnTo>
                    <a:pt x="271" y="284"/>
                  </a:lnTo>
                  <a:lnTo>
                    <a:pt x="273" y="287"/>
                  </a:lnTo>
                  <a:lnTo>
                    <a:pt x="272" y="288"/>
                  </a:lnTo>
                  <a:lnTo>
                    <a:pt x="272" y="291"/>
                  </a:lnTo>
                  <a:lnTo>
                    <a:pt x="270" y="294"/>
                  </a:lnTo>
                  <a:lnTo>
                    <a:pt x="270" y="300"/>
                  </a:lnTo>
                  <a:lnTo>
                    <a:pt x="272" y="302"/>
                  </a:lnTo>
                  <a:lnTo>
                    <a:pt x="272" y="304"/>
                  </a:lnTo>
                  <a:lnTo>
                    <a:pt x="272" y="305"/>
                  </a:lnTo>
                  <a:lnTo>
                    <a:pt x="272" y="307"/>
                  </a:lnTo>
                  <a:lnTo>
                    <a:pt x="275" y="313"/>
                  </a:lnTo>
                  <a:lnTo>
                    <a:pt x="275" y="314"/>
                  </a:lnTo>
                  <a:lnTo>
                    <a:pt x="274" y="316"/>
                  </a:lnTo>
                  <a:lnTo>
                    <a:pt x="274" y="317"/>
                  </a:lnTo>
                  <a:lnTo>
                    <a:pt x="276" y="317"/>
                  </a:lnTo>
                  <a:lnTo>
                    <a:pt x="279" y="319"/>
                  </a:lnTo>
                  <a:lnTo>
                    <a:pt x="280" y="323"/>
                  </a:lnTo>
                  <a:lnTo>
                    <a:pt x="279" y="323"/>
                  </a:lnTo>
                  <a:lnTo>
                    <a:pt x="277" y="321"/>
                  </a:lnTo>
                  <a:lnTo>
                    <a:pt x="276" y="320"/>
                  </a:lnTo>
                  <a:lnTo>
                    <a:pt x="270" y="321"/>
                  </a:lnTo>
                  <a:lnTo>
                    <a:pt x="266" y="320"/>
                  </a:lnTo>
                  <a:lnTo>
                    <a:pt x="263" y="320"/>
                  </a:lnTo>
                  <a:lnTo>
                    <a:pt x="261" y="316"/>
                  </a:lnTo>
                  <a:lnTo>
                    <a:pt x="259" y="315"/>
                  </a:lnTo>
                  <a:lnTo>
                    <a:pt x="257" y="313"/>
                  </a:lnTo>
                  <a:lnTo>
                    <a:pt x="254" y="309"/>
                  </a:lnTo>
                  <a:lnTo>
                    <a:pt x="253" y="307"/>
                  </a:lnTo>
                  <a:lnTo>
                    <a:pt x="255" y="304"/>
                  </a:lnTo>
                  <a:lnTo>
                    <a:pt x="256" y="302"/>
                  </a:lnTo>
                  <a:lnTo>
                    <a:pt x="256" y="300"/>
                  </a:lnTo>
                  <a:lnTo>
                    <a:pt x="254" y="300"/>
                  </a:lnTo>
                  <a:lnTo>
                    <a:pt x="252" y="300"/>
                  </a:lnTo>
                  <a:lnTo>
                    <a:pt x="250" y="297"/>
                  </a:lnTo>
                  <a:lnTo>
                    <a:pt x="250" y="295"/>
                  </a:lnTo>
                  <a:lnTo>
                    <a:pt x="248" y="294"/>
                  </a:lnTo>
                  <a:lnTo>
                    <a:pt x="246" y="292"/>
                  </a:lnTo>
                  <a:lnTo>
                    <a:pt x="242" y="291"/>
                  </a:lnTo>
                  <a:lnTo>
                    <a:pt x="241" y="289"/>
                  </a:lnTo>
                  <a:lnTo>
                    <a:pt x="238" y="288"/>
                  </a:lnTo>
                  <a:lnTo>
                    <a:pt x="236" y="284"/>
                  </a:lnTo>
                  <a:lnTo>
                    <a:pt x="234" y="279"/>
                  </a:lnTo>
                  <a:lnTo>
                    <a:pt x="233" y="274"/>
                  </a:lnTo>
                  <a:lnTo>
                    <a:pt x="242" y="276"/>
                  </a:lnTo>
                  <a:lnTo>
                    <a:pt x="251" y="275"/>
                  </a:lnTo>
                  <a:lnTo>
                    <a:pt x="261" y="274"/>
                  </a:lnTo>
                  <a:lnTo>
                    <a:pt x="264" y="276"/>
                  </a:lnTo>
                  <a:close/>
                  <a:moveTo>
                    <a:pt x="215" y="283"/>
                  </a:moveTo>
                  <a:lnTo>
                    <a:pt x="221" y="287"/>
                  </a:lnTo>
                  <a:lnTo>
                    <a:pt x="225" y="293"/>
                  </a:lnTo>
                  <a:lnTo>
                    <a:pt x="226" y="299"/>
                  </a:lnTo>
                  <a:lnTo>
                    <a:pt x="225" y="300"/>
                  </a:lnTo>
                  <a:lnTo>
                    <a:pt x="223" y="298"/>
                  </a:lnTo>
                  <a:lnTo>
                    <a:pt x="219" y="295"/>
                  </a:lnTo>
                  <a:lnTo>
                    <a:pt x="216" y="294"/>
                  </a:lnTo>
                  <a:lnTo>
                    <a:pt x="216" y="294"/>
                  </a:lnTo>
                  <a:lnTo>
                    <a:pt x="216" y="292"/>
                  </a:lnTo>
                  <a:lnTo>
                    <a:pt x="214" y="291"/>
                  </a:lnTo>
                  <a:lnTo>
                    <a:pt x="214" y="290"/>
                  </a:lnTo>
                  <a:lnTo>
                    <a:pt x="212" y="289"/>
                  </a:lnTo>
                  <a:lnTo>
                    <a:pt x="209" y="286"/>
                  </a:lnTo>
                  <a:lnTo>
                    <a:pt x="207" y="285"/>
                  </a:lnTo>
                  <a:lnTo>
                    <a:pt x="206" y="286"/>
                  </a:lnTo>
                  <a:lnTo>
                    <a:pt x="201" y="291"/>
                  </a:lnTo>
                  <a:lnTo>
                    <a:pt x="197" y="295"/>
                  </a:lnTo>
                  <a:lnTo>
                    <a:pt x="197" y="293"/>
                  </a:lnTo>
                  <a:lnTo>
                    <a:pt x="199" y="289"/>
                  </a:lnTo>
                  <a:lnTo>
                    <a:pt x="200" y="282"/>
                  </a:lnTo>
                  <a:lnTo>
                    <a:pt x="201" y="280"/>
                  </a:lnTo>
                  <a:lnTo>
                    <a:pt x="200" y="276"/>
                  </a:lnTo>
                  <a:lnTo>
                    <a:pt x="200" y="274"/>
                  </a:lnTo>
                  <a:lnTo>
                    <a:pt x="203" y="275"/>
                  </a:lnTo>
                  <a:lnTo>
                    <a:pt x="207" y="276"/>
                  </a:lnTo>
                  <a:lnTo>
                    <a:pt x="210" y="278"/>
                  </a:lnTo>
                  <a:lnTo>
                    <a:pt x="211" y="279"/>
                  </a:lnTo>
                  <a:lnTo>
                    <a:pt x="215" y="283"/>
                  </a:lnTo>
                  <a:close/>
                  <a:moveTo>
                    <a:pt x="170" y="276"/>
                  </a:moveTo>
                  <a:lnTo>
                    <a:pt x="169" y="276"/>
                  </a:lnTo>
                  <a:lnTo>
                    <a:pt x="169" y="276"/>
                  </a:lnTo>
                  <a:lnTo>
                    <a:pt x="168" y="274"/>
                  </a:lnTo>
                  <a:lnTo>
                    <a:pt x="169" y="273"/>
                  </a:lnTo>
                  <a:lnTo>
                    <a:pt x="170" y="273"/>
                  </a:lnTo>
                  <a:lnTo>
                    <a:pt x="170" y="276"/>
                  </a:lnTo>
                  <a:close/>
                  <a:moveTo>
                    <a:pt x="164" y="281"/>
                  </a:moveTo>
                  <a:lnTo>
                    <a:pt x="161" y="289"/>
                  </a:lnTo>
                  <a:lnTo>
                    <a:pt x="159" y="287"/>
                  </a:lnTo>
                  <a:lnTo>
                    <a:pt x="160" y="284"/>
                  </a:lnTo>
                  <a:lnTo>
                    <a:pt x="159" y="283"/>
                  </a:lnTo>
                  <a:lnTo>
                    <a:pt x="158" y="282"/>
                  </a:lnTo>
                  <a:lnTo>
                    <a:pt x="159" y="280"/>
                  </a:lnTo>
                  <a:lnTo>
                    <a:pt x="160" y="278"/>
                  </a:lnTo>
                  <a:lnTo>
                    <a:pt x="160" y="273"/>
                  </a:lnTo>
                  <a:lnTo>
                    <a:pt x="164" y="271"/>
                  </a:lnTo>
                  <a:lnTo>
                    <a:pt x="165" y="271"/>
                  </a:lnTo>
                  <a:lnTo>
                    <a:pt x="165" y="272"/>
                  </a:lnTo>
                  <a:lnTo>
                    <a:pt x="165" y="275"/>
                  </a:lnTo>
                  <a:lnTo>
                    <a:pt x="164" y="281"/>
                  </a:lnTo>
                  <a:close/>
                  <a:moveTo>
                    <a:pt x="217" y="278"/>
                  </a:moveTo>
                  <a:lnTo>
                    <a:pt x="217" y="280"/>
                  </a:lnTo>
                  <a:lnTo>
                    <a:pt x="216" y="280"/>
                  </a:lnTo>
                  <a:lnTo>
                    <a:pt x="212" y="274"/>
                  </a:lnTo>
                  <a:lnTo>
                    <a:pt x="211" y="272"/>
                  </a:lnTo>
                  <a:lnTo>
                    <a:pt x="212" y="271"/>
                  </a:lnTo>
                  <a:lnTo>
                    <a:pt x="215" y="272"/>
                  </a:lnTo>
                  <a:lnTo>
                    <a:pt x="217" y="278"/>
                  </a:lnTo>
                  <a:close/>
                  <a:moveTo>
                    <a:pt x="201" y="265"/>
                  </a:moveTo>
                  <a:lnTo>
                    <a:pt x="204" y="270"/>
                  </a:lnTo>
                  <a:lnTo>
                    <a:pt x="201" y="266"/>
                  </a:lnTo>
                  <a:lnTo>
                    <a:pt x="198" y="264"/>
                  </a:lnTo>
                  <a:lnTo>
                    <a:pt x="194" y="260"/>
                  </a:lnTo>
                  <a:lnTo>
                    <a:pt x="192" y="259"/>
                  </a:lnTo>
                  <a:lnTo>
                    <a:pt x="190" y="258"/>
                  </a:lnTo>
                  <a:lnTo>
                    <a:pt x="191" y="256"/>
                  </a:lnTo>
                  <a:lnTo>
                    <a:pt x="193" y="256"/>
                  </a:lnTo>
                  <a:lnTo>
                    <a:pt x="194" y="256"/>
                  </a:lnTo>
                  <a:lnTo>
                    <a:pt x="199" y="263"/>
                  </a:lnTo>
                  <a:lnTo>
                    <a:pt x="201" y="265"/>
                  </a:lnTo>
                  <a:close/>
                  <a:moveTo>
                    <a:pt x="119" y="244"/>
                  </a:moveTo>
                  <a:lnTo>
                    <a:pt x="121" y="245"/>
                  </a:lnTo>
                  <a:lnTo>
                    <a:pt x="126" y="244"/>
                  </a:lnTo>
                  <a:lnTo>
                    <a:pt x="128" y="244"/>
                  </a:lnTo>
                  <a:lnTo>
                    <a:pt x="129" y="246"/>
                  </a:lnTo>
                  <a:lnTo>
                    <a:pt x="131" y="247"/>
                  </a:lnTo>
                  <a:lnTo>
                    <a:pt x="132" y="247"/>
                  </a:lnTo>
                  <a:lnTo>
                    <a:pt x="135" y="246"/>
                  </a:lnTo>
                  <a:lnTo>
                    <a:pt x="138" y="248"/>
                  </a:lnTo>
                  <a:lnTo>
                    <a:pt x="140" y="252"/>
                  </a:lnTo>
                  <a:lnTo>
                    <a:pt x="143" y="254"/>
                  </a:lnTo>
                  <a:lnTo>
                    <a:pt x="145" y="256"/>
                  </a:lnTo>
                  <a:lnTo>
                    <a:pt x="146" y="257"/>
                  </a:lnTo>
                  <a:lnTo>
                    <a:pt x="144" y="260"/>
                  </a:lnTo>
                  <a:lnTo>
                    <a:pt x="144" y="262"/>
                  </a:lnTo>
                  <a:lnTo>
                    <a:pt x="144" y="265"/>
                  </a:lnTo>
                  <a:lnTo>
                    <a:pt x="146" y="272"/>
                  </a:lnTo>
                  <a:lnTo>
                    <a:pt x="145" y="274"/>
                  </a:lnTo>
                  <a:lnTo>
                    <a:pt x="143" y="276"/>
                  </a:lnTo>
                  <a:lnTo>
                    <a:pt x="142" y="278"/>
                  </a:lnTo>
                  <a:lnTo>
                    <a:pt x="142" y="280"/>
                  </a:lnTo>
                  <a:lnTo>
                    <a:pt x="142" y="281"/>
                  </a:lnTo>
                  <a:lnTo>
                    <a:pt x="141" y="283"/>
                  </a:lnTo>
                  <a:lnTo>
                    <a:pt x="140" y="282"/>
                  </a:lnTo>
                  <a:lnTo>
                    <a:pt x="139" y="283"/>
                  </a:lnTo>
                  <a:lnTo>
                    <a:pt x="138" y="283"/>
                  </a:lnTo>
                  <a:lnTo>
                    <a:pt x="136" y="285"/>
                  </a:lnTo>
                  <a:lnTo>
                    <a:pt x="133" y="284"/>
                  </a:lnTo>
                  <a:lnTo>
                    <a:pt x="132" y="284"/>
                  </a:lnTo>
                  <a:lnTo>
                    <a:pt x="132" y="283"/>
                  </a:lnTo>
                  <a:lnTo>
                    <a:pt x="131" y="282"/>
                  </a:lnTo>
                  <a:lnTo>
                    <a:pt x="130" y="281"/>
                  </a:lnTo>
                  <a:lnTo>
                    <a:pt x="127" y="278"/>
                  </a:lnTo>
                  <a:lnTo>
                    <a:pt x="126" y="276"/>
                  </a:lnTo>
                  <a:lnTo>
                    <a:pt x="126" y="274"/>
                  </a:lnTo>
                  <a:lnTo>
                    <a:pt x="126" y="271"/>
                  </a:lnTo>
                  <a:lnTo>
                    <a:pt x="124" y="269"/>
                  </a:lnTo>
                  <a:lnTo>
                    <a:pt x="122" y="268"/>
                  </a:lnTo>
                  <a:lnTo>
                    <a:pt x="121" y="267"/>
                  </a:lnTo>
                  <a:lnTo>
                    <a:pt x="121" y="265"/>
                  </a:lnTo>
                  <a:lnTo>
                    <a:pt x="121" y="261"/>
                  </a:lnTo>
                  <a:lnTo>
                    <a:pt x="118" y="256"/>
                  </a:lnTo>
                  <a:lnTo>
                    <a:pt x="118" y="255"/>
                  </a:lnTo>
                  <a:lnTo>
                    <a:pt x="115" y="253"/>
                  </a:lnTo>
                  <a:lnTo>
                    <a:pt x="113" y="252"/>
                  </a:lnTo>
                  <a:lnTo>
                    <a:pt x="112" y="250"/>
                  </a:lnTo>
                  <a:lnTo>
                    <a:pt x="112" y="247"/>
                  </a:lnTo>
                  <a:lnTo>
                    <a:pt x="111" y="247"/>
                  </a:lnTo>
                  <a:lnTo>
                    <a:pt x="109" y="247"/>
                  </a:lnTo>
                  <a:lnTo>
                    <a:pt x="107" y="247"/>
                  </a:lnTo>
                  <a:lnTo>
                    <a:pt x="108" y="245"/>
                  </a:lnTo>
                  <a:lnTo>
                    <a:pt x="110" y="243"/>
                  </a:lnTo>
                  <a:lnTo>
                    <a:pt x="112" y="243"/>
                  </a:lnTo>
                  <a:lnTo>
                    <a:pt x="118" y="244"/>
                  </a:lnTo>
                  <a:lnTo>
                    <a:pt x="119" y="244"/>
                  </a:lnTo>
                  <a:close/>
                  <a:moveTo>
                    <a:pt x="158" y="242"/>
                  </a:moveTo>
                  <a:lnTo>
                    <a:pt x="160" y="242"/>
                  </a:lnTo>
                  <a:lnTo>
                    <a:pt x="160" y="242"/>
                  </a:lnTo>
                  <a:lnTo>
                    <a:pt x="164" y="245"/>
                  </a:lnTo>
                  <a:lnTo>
                    <a:pt x="164" y="246"/>
                  </a:lnTo>
                  <a:lnTo>
                    <a:pt x="164" y="248"/>
                  </a:lnTo>
                  <a:lnTo>
                    <a:pt x="162" y="251"/>
                  </a:lnTo>
                  <a:lnTo>
                    <a:pt x="162" y="252"/>
                  </a:lnTo>
                  <a:lnTo>
                    <a:pt x="160" y="253"/>
                  </a:lnTo>
                  <a:lnTo>
                    <a:pt x="157" y="251"/>
                  </a:lnTo>
                  <a:lnTo>
                    <a:pt x="155" y="249"/>
                  </a:lnTo>
                  <a:lnTo>
                    <a:pt x="154" y="246"/>
                  </a:lnTo>
                  <a:lnTo>
                    <a:pt x="156" y="242"/>
                  </a:lnTo>
                  <a:lnTo>
                    <a:pt x="158" y="242"/>
                  </a:lnTo>
                  <a:close/>
                  <a:moveTo>
                    <a:pt x="105" y="236"/>
                  </a:moveTo>
                  <a:lnTo>
                    <a:pt x="105" y="237"/>
                  </a:lnTo>
                  <a:lnTo>
                    <a:pt x="100" y="235"/>
                  </a:lnTo>
                  <a:lnTo>
                    <a:pt x="100" y="233"/>
                  </a:lnTo>
                  <a:lnTo>
                    <a:pt x="100" y="232"/>
                  </a:lnTo>
                  <a:lnTo>
                    <a:pt x="101" y="232"/>
                  </a:lnTo>
                  <a:lnTo>
                    <a:pt x="103" y="233"/>
                  </a:lnTo>
                  <a:lnTo>
                    <a:pt x="105" y="236"/>
                  </a:lnTo>
                  <a:close/>
                  <a:moveTo>
                    <a:pt x="235" y="239"/>
                  </a:moveTo>
                  <a:lnTo>
                    <a:pt x="234" y="242"/>
                  </a:lnTo>
                  <a:lnTo>
                    <a:pt x="233" y="241"/>
                  </a:lnTo>
                  <a:lnTo>
                    <a:pt x="232" y="241"/>
                  </a:lnTo>
                  <a:lnTo>
                    <a:pt x="230" y="242"/>
                  </a:lnTo>
                  <a:lnTo>
                    <a:pt x="226" y="240"/>
                  </a:lnTo>
                  <a:lnTo>
                    <a:pt x="225" y="238"/>
                  </a:lnTo>
                  <a:lnTo>
                    <a:pt x="228" y="235"/>
                  </a:lnTo>
                  <a:lnTo>
                    <a:pt x="228" y="228"/>
                  </a:lnTo>
                  <a:lnTo>
                    <a:pt x="229" y="226"/>
                  </a:lnTo>
                  <a:lnTo>
                    <a:pt x="230" y="225"/>
                  </a:lnTo>
                  <a:lnTo>
                    <a:pt x="231" y="225"/>
                  </a:lnTo>
                  <a:lnTo>
                    <a:pt x="234" y="229"/>
                  </a:lnTo>
                  <a:lnTo>
                    <a:pt x="235" y="230"/>
                  </a:lnTo>
                  <a:lnTo>
                    <a:pt x="238" y="231"/>
                  </a:lnTo>
                  <a:lnTo>
                    <a:pt x="237" y="236"/>
                  </a:lnTo>
                  <a:lnTo>
                    <a:pt x="237" y="238"/>
                  </a:lnTo>
                  <a:lnTo>
                    <a:pt x="235" y="239"/>
                  </a:lnTo>
                  <a:close/>
                  <a:moveTo>
                    <a:pt x="166" y="226"/>
                  </a:moveTo>
                  <a:lnTo>
                    <a:pt x="166" y="227"/>
                  </a:lnTo>
                  <a:lnTo>
                    <a:pt x="159" y="222"/>
                  </a:lnTo>
                  <a:lnTo>
                    <a:pt x="159" y="222"/>
                  </a:lnTo>
                  <a:lnTo>
                    <a:pt x="159" y="221"/>
                  </a:lnTo>
                  <a:lnTo>
                    <a:pt x="159" y="220"/>
                  </a:lnTo>
                  <a:lnTo>
                    <a:pt x="166" y="226"/>
                  </a:lnTo>
                  <a:close/>
                  <a:moveTo>
                    <a:pt x="162" y="195"/>
                  </a:moveTo>
                  <a:lnTo>
                    <a:pt x="162" y="196"/>
                  </a:lnTo>
                  <a:lnTo>
                    <a:pt x="162" y="196"/>
                  </a:lnTo>
                  <a:lnTo>
                    <a:pt x="161" y="196"/>
                  </a:lnTo>
                  <a:lnTo>
                    <a:pt x="159" y="198"/>
                  </a:lnTo>
                  <a:lnTo>
                    <a:pt x="161" y="203"/>
                  </a:lnTo>
                  <a:lnTo>
                    <a:pt x="160" y="206"/>
                  </a:lnTo>
                  <a:lnTo>
                    <a:pt x="158" y="206"/>
                  </a:lnTo>
                  <a:lnTo>
                    <a:pt x="157" y="206"/>
                  </a:lnTo>
                  <a:lnTo>
                    <a:pt x="158" y="204"/>
                  </a:lnTo>
                  <a:lnTo>
                    <a:pt x="159" y="203"/>
                  </a:lnTo>
                  <a:lnTo>
                    <a:pt x="158" y="202"/>
                  </a:lnTo>
                  <a:lnTo>
                    <a:pt x="157" y="200"/>
                  </a:lnTo>
                  <a:lnTo>
                    <a:pt x="156" y="197"/>
                  </a:lnTo>
                  <a:lnTo>
                    <a:pt x="155" y="196"/>
                  </a:lnTo>
                  <a:lnTo>
                    <a:pt x="155" y="193"/>
                  </a:lnTo>
                  <a:lnTo>
                    <a:pt x="159" y="193"/>
                  </a:lnTo>
                  <a:lnTo>
                    <a:pt x="162" y="195"/>
                  </a:lnTo>
                  <a:close/>
                  <a:moveTo>
                    <a:pt x="132" y="75"/>
                  </a:moveTo>
                  <a:lnTo>
                    <a:pt x="137" y="77"/>
                  </a:lnTo>
                  <a:lnTo>
                    <a:pt x="148" y="83"/>
                  </a:lnTo>
                  <a:lnTo>
                    <a:pt x="151" y="85"/>
                  </a:lnTo>
                  <a:lnTo>
                    <a:pt x="155" y="86"/>
                  </a:lnTo>
                  <a:lnTo>
                    <a:pt x="159" y="87"/>
                  </a:lnTo>
                  <a:lnTo>
                    <a:pt x="162" y="85"/>
                  </a:lnTo>
                  <a:lnTo>
                    <a:pt x="163" y="83"/>
                  </a:lnTo>
                  <a:lnTo>
                    <a:pt x="165" y="80"/>
                  </a:lnTo>
                  <a:lnTo>
                    <a:pt x="167" y="79"/>
                  </a:lnTo>
                  <a:lnTo>
                    <a:pt x="169" y="80"/>
                  </a:lnTo>
                  <a:lnTo>
                    <a:pt x="170" y="82"/>
                  </a:lnTo>
                  <a:lnTo>
                    <a:pt x="170" y="85"/>
                  </a:lnTo>
                  <a:lnTo>
                    <a:pt x="170" y="88"/>
                  </a:lnTo>
                  <a:lnTo>
                    <a:pt x="168" y="91"/>
                  </a:lnTo>
                  <a:lnTo>
                    <a:pt x="166" y="94"/>
                  </a:lnTo>
                  <a:lnTo>
                    <a:pt x="165" y="104"/>
                  </a:lnTo>
                  <a:lnTo>
                    <a:pt x="165" y="107"/>
                  </a:lnTo>
                  <a:lnTo>
                    <a:pt x="166" y="110"/>
                  </a:lnTo>
                  <a:lnTo>
                    <a:pt x="168" y="115"/>
                  </a:lnTo>
                  <a:lnTo>
                    <a:pt x="169" y="116"/>
                  </a:lnTo>
                  <a:lnTo>
                    <a:pt x="172" y="118"/>
                  </a:lnTo>
                  <a:lnTo>
                    <a:pt x="173" y="119"/>
                  </a:lnTo>
                  <a:lnTo>
                    <a:pt x="173" y="121"/>
                  </a:lnTo>
                  <a:lnTo>
                    <a:pt x="173" y="123"/>
                  </a:lnTo>
                  <a:lnTo>
                    <a:pt x="175" y="124"/>
                  </a:lnTo>
                  <a:lnTo>
                    <a:pt x="177" y="125"/>
                  </a:lnTo>
                  <a:lnTo>
                    <a:pt x="176" y="127"/>
                  </a:lnTo>
                  <a:lnTo>
                    <a:pt x="175" y="129"/>
                  </a:lnTo>
                  <a:lnTo>
                    <a:pt x="174" y="135"/>
                  </a:lnTo>
                  <a:lnTo>
                    <a:pt x="168" y="148"/>
                  </a:lnTo>
                  <a:lnTo>
                    <a:pt x="167" y="150"/>
                  </a:lnTo>
                  <a:lnTo>
                    <a:pt x="165" y="156"/>
                  </a:lnTo>
                  <a:lnTo>
                    <a:pt x="160" y="157"/>
                  </a:lnTo>
                  <a:lnTo>
                    <a:pt x="154" y="159"/>
                  </a:lnTo>
                  <a:lnTo>
                    <a:pt x="151" y="162"/>
                  </a:lnTo>
                  <a:lnTo>
                    <a:pt x="148" y="164"/>
                  </a:lnTo>
                  <a:lnTo>
                    <a:pt x="146" y="168"/>
                  </a:lnTo>
                  <a:lnTo>
                    <a:pt x="148" y="169"/>
                  </a:lnTo>
                  <a:lnTo>
                    <a:pt x="148" y="171"/>
                  </a:lnTo>
                  <a:lnTo>
                    <a:pt x="148" y="173"/>
                  </a:lnTo>
                  <a:lnTo>
                    <a:pt x="147" y="174"/>
                  </a:lnTo>
                  <a:lnTo>
                    <a:pt x="144" y="178"/>
                  </a:lnTo>
                  <a:lnTo>
                    <a:pt x="143" y="181"/>
                  </a:lnTo>
                  <a:lnTo>
                    <a:pt x="142" y="183"/>
                  </a:lnTo>
                  <a:lnTo>
                    <a:pt x="141" y="184"/>
                  </a:lnTo>
                  <a:lnTo>
                    <a:pt x="142" y="186"/>
                  </a:lnTo>
                  <a:lnTo>
                    <a:pt x="143" y="187"/>
                  </a:lnTo>
                  <a:lnTo>
                    <a:pt x="146" y="195"/>
                  </a:lnTo>
                  <a:lnTo>
                    <a:pt x="149" y="202"/>
                  </a:lnTo>
                  <a:lnTo>
                    <a:pt x="151" y="203"/>
                  </a:lnTo>
                  <a:lnTo>
                    <a:pt x="151" y="203"/>
                  </a:lnTo>
                  <a:lnTo>
                    <a:pt x="149" y="205"/>
                  </a:lnTo>
                  <a:lnTo>
                    <a:pt x="149" y="208"/>
                  </a:lnTo>
                  <a:lnTo>
                    <a:pt x="149" y="212"/>
                  </a:lnTo>
                  <a:lnTo>
                    <a:pt x="153" y="220"/>
                  </a:lnTo>
                  <a:lnTo>
                    <a:pt x="153" y="222"/>
                  </a:lnTo>
                  <a:lnTo>
                    <a:pt x="154" y="224"/>
                  </a:lnTo>
                  <a:lnTo>
                    <a:pt x="155" y="225"/>
                  </a:lnTo>
                  <a:lnTo>
                    <a:pt x="157" y="226"/>
                  </a:lnTo>
                  <a:lnTo>
                    <a:pt x="163" y="229"/>
                  </a:lnTo>
                  <a:lnTo>
                    <a:pt x="165" y="230"/>
                  </a:lnTo>
                  <a:lnTo>
                    <a:pt x="167" y="230"/>
                  </a:lnTo>
                  <a:lnTo>
                    <a:pt x="168" y="228"/>
                  </a:lnTo>
                  <a:lnTo>
                    <a:pt x="170" y="228"/>
                  </a:lnTo>
                  <a:lnTo>
                    <a:pt x="169" y="226"/>
                  </a:lnTo>
                  <a:lnTo>
                    <a:pt x="167" y="224"/>
                  </a:lnTo>
                  <a:lnTo>
                    <a:pt x="167" y="223"/>
                  </a:lnTo>
                  <a:lnTo>
                    <a:pt x="168" y="222"/>
                  </a:lnTo>
                  <a:lnTo>
                    <a:pt x="170" y="221"/>
                  </a:lnTo>
                  <a:lnTo>
                    <a:pt x="173" y="219"/>
                  </a:lnTo>
                  <a:lnTo>
                    <a:pt x="176" y="217"/>
                  </a:lnTo>
                  <a:lnTo>
                    <a:pt x="181" y="217"/>
                  </a:lnTo>
                  <a:lnTo>
                    <a:pt x="185" y="218"/>
                  </a:lnTo>
                  <a:lnTo>
                    <a:pt x="188" y="219"/>
                  </a:lnTo>
                  <a:lnTo>
                    <a:pt x="190" y="221"/>
                  </a:lnTo>
                  <a:lnTo>
                    <a:pt x="193" y="225"/>
                  </a:lnTo>
                  <a:lnTo>
                    <a:pt x="195" y="229"/>
                  </a:lnTo>
                  <a:lnTo>
                    <a:pt x="195" y="231"/>
                  </a:lnTo>
                  <a:lnTo>
                    <a:pt x="194" y="232"/>
                  </a:lnTo>
                  <a:lnTo>
                    <a:pt x="194" y="235"/>
                  </a:lnTo>
                  <a:lnTo>
                    <a:pt x="195" y="236"/>
                  </a:lnTo>
                  <a:lnTo>
                    <a:pt x="200" y="236"/>
                  </a:lnTo>
                  <a:lnTo>
                    <a:pt x="202" y="232"/>
                  </a:lnTo>
                  <a:lnTo>
                    <a:pt x="202" y="230"/>
                  </a:lnTo>
                  <a:lnTo>
                    <a:pt x="201" y="228"/>
                  </a:lnTo>
                  <a:lnTo>
                    <a:pt x="201" y="226"/>
                  </a:lnTo>
                  <a:lnTo>
                    <a:pt x="203" y="225"/>
                  </a:lnTo>
                  <a:lnTo>
                    <a:pt x="205" y="226"/>
                  </a:lnTo>
                  <a:lnTo>
                    <a:pt x="206" y="228"/>
                  </a:lnTo>
                  <a:lnTo>
                    <a:pt x="212" y="231"/>
                  </a:lnTo>
                  <a:lnTo>
                    <a:pt x="214" y="231"/>
                  </a:lnTo>
                  <a:lnTo>
                    <a:pt x="216" y="231"/>
                  </a:lnTo>
                  <a:lnTo>
                    <a:pt x="218" y="232"/>
                  </a:lnTo>
                  <a:lnTo>
                    <a:pt x="220" y="234"/>
                  </a:lnTo>
                  <a:lnTo>
                    <a:pt x="218" y="236"/>
                  </a:lnTo>
                  <a:lnTo>
                    <a:pt x="212" y="237"/>
                  </a:lnTo>
                  <a:lnTo>
                    <a:pt x="210" y="239"/>
                  </a:lnTo>
                  <a:lnTo>
                    <a:pt x="212" y="243"/>
                  </a:lnTo>
                  <a:lnTo>
                    <a:pt x="215" y="246"/>
                  </a:lnTo>
                  <a:lnTo>
                    <a:pt x="217" y="249"/>
                  </a:lnTo>
                  <a:lnTo>
                    <a:pt x="218" y="251"/>
                  </a:lnTo>
                  <a:lnTo>
                    <a:pt x="218" y="254"/>
                  </a:lnTo>
                  <a:lnTo>
                    <a:pt x="217" y="256"/>
                  </a:lnTo>
                  <a:lnTo>
                    <a:pt x="220" y="256"/>
                  </a:lnTo>
                  <a:lnTo>
                    <a:pt x="223" y="256"/>
                  </a:lnTo>
                  <a:lnTo>
                    <a:pt x="227" y="259"/>
                  </a:lnTo>
                  <a:lnTo>
                    <a:pt x="228" y="259"/>
                  </a:lnTo>
                  <a:lnTo>
                    <a:pt x="228" y="259"/>
                  </a:lnTo>
                  <a:lnTo>
                    <a:pt x="228" y="267"/>
                  </a:lnTo>
                  <a:lnTo>
                    <a:pt x="226" y="274"/>
                  </a:lnTo>
                  <a:lnTo>
                    <a:pt x="223" y="273"/>
                  </a:lnTo>
                  <a:lnTo>
                    <a:pt x="220" y="270"/>
                  </a:lnTo>
                  <a:lnTo>
                    <a:pt x="221" y="266"/>
                  </a:lnTo>
                  <a:lnTo>
                    <a:pt x="222" y="263"/>
                  </a:lnTo>
                  <a:lnTo>
                    <a:pt x="222" y="262"/>
                  </a:lnTo>
                  <a:lnTo>
                    <a:pt x="220" y="262"/>
                  </a:lnTo>
                  <a:lnTo>
                    <a:pt x="218" y="263"/>
                  </a:lnTo>
                  <a:lnTo>
                    <a:pt x="216" y="263"/>
                  </a:lnTo>
                  <a:lnTo>
                    <a:pt x="212" y="263"/>
                  </a:lnTo>
                  <a:lnTo>
                    <a:pt x="205" y="259"/>
                  </a:lnTo>
                  <a:lnTo>
                    <a:pt x="202" y="258"/>
                  </a:lnTo>
                  <a:lnTo>
                    <a:pt x="201" y="256"/>
                  </a:lnTo>
                  <a:lnTo>
                    <a:pt x="201" y="253"/>
                  </a:lnTo>
                  <a:lnTo>
                    <a:pt x="199" y="249"/>
                  </a:lnTo>
                  <a:lnTo>
                    <a:pt x="199" y="247"/>
                  </a:lnTo>
                  <a:lnTo>
                    <a:pt x="197" y="245"/>
                  </a:lnTo>
                  <a:lnTo>
                    <a:pt x="189" y="241"/>
                  </a:lnTo>
                  <a:lnTo>
                    <a:pt x="188" y="240"/>
                  </a:lnTo>
                  <a:lnTo>
                    <a:pt x="185" y="236"/>
                  </a:lnTo>
                  <a:lnTo>
                    <a:pt x="179" y="230"/>
                  </a:lnTo>
                  <a:lnTo>
                    <a:pt x="178" y="230"/>
                  </a:lnTo>
                  <a:lnTo>
                    <a:pt x="176" y="230"/>
                  </a:lnTo>
                  <a:lnTo>
                    <a:pt x="175" y="231"/>
                  </a:lnTo>
                  <a:lnTo>
                    <a:pt x="176" y="233"/>
                  </a:lnTo>
                  <a:lnTo>
                    <a:pt x="176" y="235"/>
                  </a:lnTo>
                  <a:lnTo>
                    <a:pt x="176" y="237"/>
                  </a:lnTo>
                  <a:lnTo>
                    <a:pt x="176" y="239"/>
                  </a:lnTo>
                  <a:lnTo>
                    <a:pt x="179" y="242"/>
                  </a:lnTo>
                  <a:lnTo>
                    <a:pt x="180" y="243"/>
                  </a:lnTo>
                  <a:lnTo>
                    <a:pt x="182" y="247"/>
                  </a:lnTo>
                  <a:lnTo>
                    <a:pt x="182" y="252"/>
                  </a:lnTo>
                  <a:lnTo>
                    <a:pt x="179" y="253"/>
                  </a:lnTo>
                  <a:lnTo>
                    <a:pt x="177" y="252"/>
                  </a:lnTo>
                  <a:lnTo>
                    <a:pt x="177" y="250"/>
                  </a:lnTo>
                  <a:lnTo>
                    <a:pt x="176" y="248"/>
                  </a:lnTo>
                  <a:lnTo>
                    <a:pt x="173" y="244"/>
                  </a:lnTo>
                  <a:lnTo>
                    <a:pt x="173" y="243"/>
                  </a:lnTo>
                  <a:lnTo>
                    <a:pt x="167" y="239"/>
                  </a:lnTo>
                  <a:lnTo>
                    <a:pt x="163" y="235"/>
                  </a:lnTo>
                  <a:lnTo>
                    <a:pt x="153" y="230"/>
                  </a:lnTo>
                  <a:lnTo>
                    <a:pt x="153" y="229"/>
                  </a:lnTo>
                  <a:lnTo>
                    <a:pt x="151" y="230"/>
                  </a:lnTo>
                  <a:lnTo>
                    <a:pt x="149" y="230"/>
                  </a:lnTo>
                  <a:lnTo>
                    <a:pt x="144" y="232"/>
                  </a:lnTo>
                  <a:lnTo>
                    <a:pt x="143" y="235"/>
                  </a:lnTo>
                  <a:lnTo>
                    <a:pt x="143" y="237"/>
                  </a:lnTo>
                  <a:lnTo>
                    <a:pt x="140" y="239"/>
                  </a:lnTo>
                  <a:lnTo>
                    <a:pt x="135" y="239"/>
                  </a:lnTo>
                  <a:lnTo>
                    <a:pt x="132" y="238"/>
                  </a:lnTo>
                  <a:lnTo>
                    <a:pt x="129" y="235"/>
                  </a:lnTo>
                  <a:lnTo>
                    <a:pt x="126" y="235"/>
                  </a:lnTo>
                  <a:lnTo>
                    <a:pt x="124" y="231"/>
                  </a:lnTo>
                  <a:lnTo>
                    <a:pt x="120" y="231"/>
                  </a:lnTo>
                  <a:lnTo>
                    <a:pt x="117" y="234"/>
                  </a:lnTo>
                  <a:lnTo>
                    <a:pt x="116" y="228"/>
                  </a:lnTo>
                  <a:lnTo>
                    <a:pt x="116" y="221"/>
                  </a:lnTo>
                  <a:lnTo>
                    <a:pt x="117" y="219"/>
                  </a:lnTo>
                  <a:lnTo>
                    <a:pt x="119" y="218"/>
                  </a:lnTo>
                  <a:lnTo>
                    <a:pt x="126" y="211"/>
                  </a:lnTo>
                  <a:lnTo>
                    <a:pt x="127" y="209"/>
                  </a:lnTo>
                  <a:lnTo>
                    <a:pt x="127" y="206"/>
                  </a:lnTo>
                  <a:lnTo>
                    <a:pt x="125" y="204"/>
                  </a:lnTo>
                  <a:lnTo>
                    <a:pt x="123" y="203"/>
                  </a:lnTo>
                  <a:lnTo>
                    <a:pt x="120" y="202"/>
                  </a:lnTo>
                  <a:lnTo>
                    <a:pt x="117" y="201"/>
                  </a:lnTo>
                  <a:lnTo>
                    <a:pt x="115" y="198"/>
                  </a:lnTo>
                  <a:lnTo>
                    <a:pt x="114" y="203"/>
                  </a:lnTo>
                  <a:lnTo>
                    <a:pt x="115" y="208"/>
                  </a:lnTo>
                  <a:lnTo>
                    <a:pt x="115" y="212"/>
                  </a:lnTo>
                  <a:lnTo>
                    <a:pt x="115" y="213"/>
                  </a:lnTo>
                  <a:lnTo>
                    <a:pt x="113" y="213"/>
                  </a:lnTo>
                  <a:lnTo>
                    <a:pt x="111" y="213"/>
                  </a:lnTo>
                  <a:lnTo>
                    <a:pt x="109" y="211"/>
                  </a:lnTo>
                  <a:lnTo>
                    <a:pt x="108" y="208"/>
                  </a:lnTo>
                  <a:lnTo>
                    <a:pt x="106" y="205"/>
                  </a:lnTo>
                  <a:lnTo>
                    <a:pt x="105" y="202"/>
                  </a:lnTo>
                  <a:lnTo>
                    <a:pt x="103" y="201"/>
                  </a:lnTo>
                  <a:lnTo>
                    <a:pt x="101" y="202"/>
                  </a:lnTo>
                  <a:lnTo>
                    <a:pt x="99" y="200"/>
                  </a:lnTo>
                  <a:lnTo>
                    <a:pt x="98" y="195"/>
                  </a:lnTo>
                  <a:lnTo>
                    <a:pt x="98" y="191"/>
                  </a:lnTo>
                  <a:lnTo>
                    <a:pt x="97" y="187"/>
                  </a:lnTo>
                  <a:lnTo>
                    <a:pt x="96" y="184"/>
                  </a:lnTo>
                  <a:lnTo>
                    <a:pt x="94" y="181"/>
                  </a:lnTo>
                  <a:lnTo>
                    <a:pt x="93" y="167"/>
                  </a:lnTo>
                  <a:lnTo>
                    <a:pt x="93" y="166"/>
                  </a:lnTo>
                  <a:lnTo>
                    <a:pt x="92" y="165"/>
                  </a:lnTo>
                  <a:lnTo>
                    <a:pt x="91" y="163"/>
                  </a:lnTo>
                  <a:lnTo>
                    <a:pt x="90" y="162"/>
                  </a:lnTo>
                  <a:lnTo>
                    <a:pt x="89" y="160"/>
                  </a:lnTo>
                  <a:lnTo>
                    <a:pt x="90" y="154"/>
                  </a:lnTo>
                  <a:lnTo>
                    <a:pt x="90" y="152"/>
                  </a:lnTo>
                  <a:lnTo>
                    <a:pt x="91" y="151"/>
                  </a:lnTo>
                  <a:lnTo>
                    <a:pt x="93" y="152"/>
                  </a:lnTo>
                  <a:lnTo>
                    <a:pt x="94" y="154"/>
                  </a:lnTo>
                  <a:lnTo>
                    <a:pt x="96" y="155"/>
                  </a:lnTo>
                  <a:lnTo>
                    <a:pt x="97" y="156"/>
                  </a:lnTo>
                  <a:lnTo>
                    <a:pt x="101" y="160"/>
                  </a:lnTo>
                  <a:lnTo>
                    <a:pt x="102" y="161"/>
                  </a:lnTo>
                  <a:lnTo>
                    <a:pt x="105" y="161"/>
                  </a:lnTo>
                  <a:lnTo>
                    <a:pt x="107" y="160"/>
                  </a:lnTo>
                  <a:lnTo>
                    <a:pt x="108" y="158"/>
                  </a:lnTo>
                  <a:lnTo>
                    <a:pt x="109" y="157"/>
                  </a:lnTo>
                  <a:lnTo>
                    <a:pt x="109" y="154"/>
                  </a:lnTo>
                  <a:lnTo>
                    <a:pt x="107" y="149"/>
                  </a:lnTo>
                  <a:lnTo>
                    <a:pt x="107" y="145"/>
                  </a:lnTo>
                  <a:lnTo>
                    <a:pt x="107" y="141"/>
                  </a:lnTo>
                  <a:lnTo>
                    <a:pt x="107" y="137"/>
                  </a:lnTo>
                  <a:lnTo>
                    <a:pt x="110" y="130"/>
                  </a:lnTo>
                  <a:lnTo>
                    <a:pt x="110" y="126"/>
                  </a:lnTo>
                  <a:lnTo>
                    <a:pt x="110" y="120"/>
                  </a:lnTo>
                  <a:lnTo>
                    <a:pt x="110" y="116"/>
                  </a:lnTo>
                  <a:lnTo>
                    <a:pt x="110" y="115"/>
                  </a:lnTo>
                  <a:lnTo>
                    <a:pt x="108" y="111"/>
                  </a:lnTo>
                  <a:lnTo>
                    <a:pt x="108" y="108"/>
                  </a:lnTo>
                  <a:lnTo>
                    <a:pt x="113" y="90"/>
                  </a:lnTo>
                  <a:lnTo>
                    <a:pt x="114" y="87"/>
                  </a:lnTo>
                  <a:lnTo>
                    <a:pt x="115" y="83"/>
                  </a:lnTo>
                  <a:lnTo>
                    <a:pt x="116" y="78"/>
                  </a:lnTo>
                  <a:lnTo>
                    <a:pt x="120" y="77"/>
                  </a:lnTo>
                  <a:lnTo>
                    <a:pt x="123" y="75"/>
                  </a:lnTo>
                  <a:lnTo>
                    <a:pt x="124" y="75"/>
                  </a:lnTo>
                  <a:lnTo>
                    <a:pt x="126" y="76"/>
                  </a:lnTo>
                  <a:lnTo>
                    <a:pt x="130" y="75"/>
                  </a:lnTo>
                  <a:lnTo>
                    <a:pt x="132" y="75"/>
                  </a:lnTo>
                  <a:close/>
                  <a:moveTo>
                    <a:pt x="158" y="66"/>
                  </a:moveTo>
                  <a:lnTo>
                    <a:pt x="156" y="68"/>
                  </a:lnTo>
                  <a:lnTo>
                    <a:pt x="155" y="68"/>
                  </a:lnTo>
                  <a:lnTo>
                    <a:pt x="156" y="65"/>
                  </a:lnTo>
                  <a:lnTo>
                    <a:pt x="156" y="64"/>
                  </a:lnTo>
                  <a:lnTo>
                    <a:pt x="157" y="63"/>
                  </a:lnTo>
                  <a:lnTo>
                    <a:pt x="159" y="62"/>
                  </a:lnTo>
                  <a:lnTo>
                    <a:pt x="160" y="64"/>
                  </a:lnTo>
                  <a:lnTo>
                    <a:pt x="158" y="66"/>
                  </a:lnTo>
                  <a:close/>
                  <a:moveTo>
                    <a:pt x="137" y="59"/>
                  </a:moveTo>
                  <a:lnTo>
                    <a:pt x="137" y="62"/>
                  </a:lnTo>
                  <a:lnTo>
                    <a:pt x="135" y="61"/>
                  </a:lnTo>
                  <a:lnTo>
                    <a:pt x="134" y="59"/>
                  </a:lnTo>
                  <a:lnTo>
                    <a:pt x="135" y="58"/>
                  </a:lnTo>
                  <a:lnTo>
                    <a:pt x="136" y="56"/>
                  </a:lnTo>
                  <a:lnTo>
                    <a:pt x="137" y="58"/>
                  </a:lnTo>
                  <a:lnTo>
                    <a:pt x="137" y="59"/>
                  </a:lnTo>
                  <a:close/>
                  <a:moveTo>
                    <a:pt x="145" y="50"/>
                  </a:moveTo>
                  <a:lnTo>
                    <a:pt x="146" y="53"/>
                  </a:lnTo>
                  <a:lnTo>
                    <a:pt x="143" y="53"/>
                  </a:lnTo>
                  <a:lnTo>
                    <a:pt x="141" y="52"/>
                  </a:lnTo>
                  <a:lnTo>
                    <a:pt x="140" y="50"/>
                  </a:lnTo>
                  <a:lnTo>
                    <a:pt x="140" y="50"/>
                  </a:lnTo>
                  <a:lnTo>
                    <a:pt x="141" y="49"/>
                  </a:lnTo>
                  <a:lnTo>
                    <a:pt x="145" y="50"/>
                  </a:lnTo>
                  <a:close/>
                  <a:moveTo>
                    <a:pt x="159" y="16"/>
                  </a:moveTo>
                  <a:lnTo>
                    <a:pt x="159" y="17"/>
                  </a:lnTo>
                  <a:lnTo>
                    <a:pt x="157" y="17"/>
                  </a:lnTo>
                  <a:lnTo>
                    <a:pt x="159" y="14"/>
                  </a:lnTo>
                  <a:lnTo>
                    <a:pt x="160" y="12"/>
                  </a:lnTo>
                  <a:lnTo>
                    <a:pt x="162" y="13"/>
                  </a:lnTo>
                  <a:lnTo>
                    <a:pt x="159" y="16"/>
                  </a:lnTo>
                  <a:close/>
                  <a:moveTo>
                    <a:pt x="157" y="2"/>
                  </a:moveTo>
                  <a:lnTo>
                    <a:pt x="155" y="5"/>
                  </a:lnTo>
                  <a:lnTo>
                    <a:pt x="154" y="5"/>
                  </a:lnTo>
                  <a:lnTo>
                    <a:pt x="154" y="3"/>
                  </a:lnTo>
                  <a:lnTo>
                    <a:pt x="155" y="0"/>
                  </a:lnTo>
                  <a:lnTo>
                    <a:pt x="156" y="0"/>
                  </a:lnTo>
                  <a:lnTo>
                    <a:pt x="157"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5" name="Freeform 577">
              <a:extLst>
                <a:ext uri="{FF2B5EF4-FFF2-40B4-BE49-F238E27FC236}">
                  <a16:creationId xmlns="" xmlns:a16="http://schemas.microsoft.com/office/drawing/2014/main" id="{2733C8A7-8DE7-8527-9769-3FCAB912EC2D}"/>
                </a:ext>
              </a:extLst>
            </p:cNvPr>
            <p:cNvSpPr>
              <a:spLocks noChangeArrowheads="1"/>
            </p:cNvSpPr>
            <p:nvPr/>
          </p:nvSpPr>
          <p:spPr bwMode="auto">
            <a:xfrm>
              <a:off x="12969142" y="9688022"/>
              <a:ext cx="16487" cy="10990"/>
            </a:xfrm>
            <a:custGeom>
              <a:avLst/>
              <a:gdLst>
                <a:gd name="T0" fmla="*/ 14 w 15"/>
                <a:gd name="T1" fmla="*/ 2 h 9"/>
                <a:gd name="T2" fmla="*/ 12 w 15"/>
                <a:gd name="T3" fmla="*/ 4 h 9"/>
                <a:gd name="T4" fmla="*/ 12 w 15"/>
                <a:gd name="T5" fmla="*/ 5 h 9"/>
                <a:gd name="T6" fmla="*/ 11 w 15"/>
                <a:gd name="T7" fmla="*/ 4 h 9"/>
                <a:gd name="T8" fmla="*/ 10 w 15"/>
                <a:gd name="T9" fmla="*/ 4 h 9"/>
                <a:gd name="T10" fmla="*/ 9 w 15"/>
                <a:gd name="T11" fmla="*/ 5 h 9"/>
                <a:gd name="T12" fmla="*/ 6 w 15"/>
                <a:gd name="T13" fmla="*/ 6 h 9"/>
                <a:gd name="T14" fmla="*/ 5 w 15"/>
                <a:gd name="T15" fmla="*/ 8 h 9"/>
                <a:gd name="T16" fmla="*/ 1 w 15"/>
                <a:gd name="T17" fmla="*/ 8 h 9"/>
                <a:gd name="T18" fmla="*/ 0 w 15"/>
                <a:gd name="T19" fmla="*/ 8 h 9"/>
                <a:gd name="T20" fmla="*/ 0 w 15"/>
                <a:gd name="T21" fmla="*/ 6 h 9"/>
                <a:gd name="T22" fmla="*/ 5 w 15"/>
                <a:gd name="T23" fmla="*/ 3 h 9"/>
                <a:gd name="T24" fmla="*/ 8 w 15"/>
                <a:gd name="T25" fmla="*/ 2 h 9"/>
                <a:gd name="T26" fmla="*/ 11 w 15"/>
                <a:gd name="T27" fmla="*/ 0 h 9"/>
                <a:gd name="T28" fmla="*/ 12 w 15"/>
                <a:gd name="T29" fmla="*/ 0 h 9"/>
                <a:gd name="T30" fmla="*/ 13 w 15"/>
                <a:gd name="T31" fmla="*/ 1 h 9"/>
                <a:gd name="T32" fmla="*/ 14 w 1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4" y="2"/>
                  </a:moveTo>
                  <a:lnTo>
                    <a:pt x="12" y="4"/>
                  </a:lnTo>
                  <a:lnTo>
                    <a:pt x="12" y="5"/>
                  </a:lnTo>
                  <a:lnTo>
                    <a:pt x="11" y="4"/>
                  </a:lnTo>
                  <a:lnTo>
                    <a:pt x="10" y="4"/>
                  </a:lnTo>
                  <a:lnTo>
                    <a:pt x="9" y="5"/>
                  </a:lnTo>
                  <a:lnTo>
                    <a:pt x="6" y="6"/>
                  </a:lnTo>
                  <a:lnTo>
                    <a:pt x="5" y="8"/>
                  </a:lnTo>
                  <a:lnTo>
                    <a:pt x="1" y="8"/>
                  </a:lnTo>
                  <a:lnTo>
                    <a:pt x="0" y="8"/>
                  </a:lnTo>
                  <a:lnTo>
                    <a:pt x="0" y="6"/>
                  </a:lnTo>
                  <a:lnTo>
                    <a:pt x="5" y="3"/>
                  </a:lnTo>
                  <a:lnTo>
                    <a:pt x="8" y="2"/>
                  </a:lnTo>
                  <a:lnTo>
                    <a:pt x="11" y="0"/>
                  </a:lnTo>
                  <a:lnTo>
                    <a:pt x="12" y="0"/>
                  </a:lnTo>
                  <a:lnTo>
                    <a:pt x="13" y="1"/>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6" name="Freeform 578">
              <a:extLst>
                <a:ext uri="{FF2B5EF4-FFF2-40B4-BE49-F238E27FC236}">
                  <a16:creationId xmlns="" xmlns:a16="http://schemas.microsoft.com/office/drawing/2014/main" id="{3C784BC9-E867-1A2D-AA44-E5C138EA4E4C}"/>
                </a:ext>
              </a:extLst>
            </p:cNvPr>
            <p:cNvSpPr>
              <a:spLocks noChangeArrowheads="1"/>
            </p:cNvSpPr>
            <p:nvPr/>
          </p:nvSpPr>
          <p:spPr bwMode="auto">
            <a:xfrm>
              <a:off x="13007610" y="9660548"/>
              <a:ext cx="21981" cy="10990"/>
            </a:xfrm>
            <a:custGeom>
              <a:avLst/>
              <a:gdLst>
                <a:gd name="T0" fmla="*/ 9 w 19"/>
                <a:gd name="T1" fmla="*/ 0 h 8"/>
                <a:gd name="T2" fmla="*/ 12 w 19"/>
                <a:gd name="T3" fmla="*/ 3 h 8"/>
                <a:gd name="T4" fmla="*/ 14 w 19"/>
                <a:gd name="T5" fmla="*/ 2 h 8"/>
                <a:gd name="T6" fmla="*/ 17 w 19"/>
                <a:gd name="T7" fmla="*/ 3 h 8"/>
                <a:gd name="T8" fmla="*/ 18 w 19"/>
                <a:gd name="T9" fmla="*/ 4 h 8"/>
                <a:gd name="T10" fmla="*/ 18 w 19"/>
                <a:gd name="T11" fmla="*/ 4 h 8"/>
                <a:gd name="T12" fmla="*/ 14 w 19"/>
                <a:gd name="T13" fmla="*/ 7 h 8"/>
                <a:gd name="T14" fmla="*/ 12 w 19"/>
                <a:gd name="T15" fmla="*/ 4 h 8"/>
                <a:gd name="T16" fmla="*/ 7 w 19"/>
                <a:gd name="T17" fmla="*/ 6 h 8"/>
                <a:gd name="T18" fmla="*/ 5 w 19"/>
                <a:gd name="T19" fmla="*/ 5 h 8"/>
                <a:gd name="T20" fmla="*/ 2 w 19"/>
                <a:gd name="T21" fmla="*/ 6 h 8"/>
                <a:gd name="T22" fmla="*/ 0 w 19"/>
                <a:gd name="T23" fmla="*/ 4 h 8"/>
                <a:gd name="T24" fmla="*/ 2 w 19"/>
                <a:gd name="T25" fmla="*/ 3 h 8"/>
                <a:gd name="T26" fmla="*/ 6 w 19"/>
                <a:gd name="T27" fmla="*/ 0 h 8"/>
                <a:gd name="T28" fmla="*/ 9 w 1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8">
                  <a:moveTo>
                    <a:pt x="9" y="0"/>
                  </a:moveTo>
                  <a:lnTo>
                    <a:pt x="12" y="3"/>
                  </a:lnTo>
                  <a:lnTo>
                    <a:pt x="14" y="2"/>
                  </a:lnTo>
                  <a:lnTo>
                    <a:pt x="17" y="3"/>
                  </a:lnTo>
                  <a:lnTo>
                    <a:pt x="18" y="4"/>
                  </a:lnTo>
                  <a:lnTo>
                    <a:pt x="18" y="4"/>
                  </a:lnTo>
                  <a:lnTo>
                    <a:pt x="14" y="7"/>
                  </a:lnTo>
                  <a:lnTo>
                    <a:pt x="12" y="4"/>
                  </a:lnTo>
                  <a:lnTo>
                    <a:pt x="7" y="6"/>
                  </a:lnTo>
                  <a:lnTo>
                    <a:pt x="5" y="5"/>
                  </a:lnTo>
                  <a:lnTo>
                    <a:pt x="2" y="6"/>
                  </a:lnTo>
                  <a:lnTo>
                    <a:pt x="0" y="4"/>
                  </a:lnTo>
                  <a:lnTo>
                    <a:pt x="2" y="3"/>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7" name="Freeform 579">
              <a:extLst>
                <a:ext uri="{FF2B5EF4-FFF2-40B4-BE49-F238E27FC236}">
                  <a16:creationId xmlns="" xmlns:a16="http://schemas.microsoft.com/office/drawing/2014/main" id="{7FD99632-98E6-9DA6-37ED-634D43553C80}"/>
                </a:ext>
              </a:extLst>
            </p:cNvPr>
            <p:cNvSpPr>
              <a:spLocks noChangeArrowheads="1"/>
            </p:cNvSpPr>
            <p:nvPr/>
          </p:nvSpPr>
          <p:spPr bwMode="auto">
            <a:xfrm>
              <a:off x="13046074" y="9633070"/>
              <a:ext cx="21981" cy="16487"/>
            </a:xfrm>
            <a:custGeom>
              <a:avLst/>
              <a:gdLst>
                <a:gd name="T0" fmla="*/ 10 w 18"/>
                <a:gd name="T1" fmla="*/ 10 h 12"/>
                <a:gd name="T2" fmla="*/ 6 w 18"/>
                <a:gd name="T3" fmla="*/ 11 h 12"/>
                <a:gd name="T4" fmla="*/ 5 w 18"/>
                <a:gd name="T5" fmla="*/ 10 h 12"/>
                <a:gd name="T6" fmla="*/ 3 w 18"/>
                <a:gd name="T7" fmla="*/ 7 h 12"/>
                <a:gd name="T8" fmla="*/ 2 w 18"/>
                <a:gd name="T9" fmla="*/ 6 h 12"/>
                <a:gd name="T10" fmla="*/ 0 w 18"/>
                <a:gd name="T11" fmla="*/ 4 h 12"/>
                <a:gd name="T12" fmla="*/ 1 w 18"/>
                <a:gd name="T13" fmla="*/ 3 h 12"/>
                <a:gd name="T14" fmla="*/ 3 w 18"/>
                <a:gd name="T15" fmla="*/ 2 h 12"/>
                <a:gd name="T16" fmla="*/ 8 w 18"/>
                <a:gd name="T17" fmla="*/ 0 h 12"/>
                <a:gd name="T18" fmla="*/ 16 w 18"/>
                <a:gd name="T19" fmla="*/ 3 h 12"/>
                <a:gd name="T20" fmla="*/ 17 w 18"/>
                <a:gd name="T21" fmla="*/ 5 h 12"/>
                <a:gd name="T22" fmla="*/ 14 w 18"/>
                <a:gd name="T23" fmla="*/ 5 h 12"/>
                <a:gd name="T24" fmla="*/ 13 w 18"/>
                <a:gd name="T25" fmla="*/ 8 h 12"/>
                <a:gd name="T26" fmla="*/ 10 w 18"/>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10" y="10"/>
                  </a:moveTo>
                  <a:lnTo>
                    <a:pt x="6" y="11"/>
                  </a:lnTo>
                  <a:lnTo>
                    <a:pt x="5" y="10"/>
                  </a:lnTo>
                  <a:lnTo>
                    <a:pt x="3" y="7"/>
                  </a:lnTo>
                  <a:lnTo>
                    <a:pt x="2" y="6"/>
                  </a:lnTo>
                  <a:lnTo>
                    <a:pt x="0" y="4"/>
                  </a:lnTo>
                  <a:lnTo>
                    <a:pt x="1" y="3"/>
                  </a:lnTo>
                  <a:lnTo>
                    <a:pt x="3" y="2"/>
                  </a:lnTo>
                  <a:lnTo>
                    <a:pt x="8" y="0"/>
                  </a:lnTo>
                  <a:lnTo>
                    <a:pt x="16" y="3"/>
                  </a:lnTo>
                  <a:lnTo>
                    <a:pt x="17" y="5"/>
                  </a:lnTo>
                  <a:lnTo>
                    <a:pt x="14" y="5"/>
                  </a:lnTo>
                  <a:lnTo>
                    <a:pt x="13"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8" name="Freeform 580">
              <a:extLst>
                <a:ext uri="{FF2B5EF4-FFF2-40B4-BE49-F238E27FC236}">
                  <a16:creationId xmlns="" xmlns:a16="http://schemas.microsoft.com/office/drawing/2014/main" id="{A6E3E524-07E0-4C74-2922-D677A3BB9D29}"/>
                </a:ext>
              </a:extLst>
            </p:cNvPr>
            <p:cNvSpPr>
              <a:spLocks noChangeArrowheads="1"/>
            </p:cNvSpPr>
            <p:nvPr/>
          </p:nvSpPr>
          <p:spPr bwMode="auto">
            <a:xfrm>
              <a:off x="13199940" y="9616587"/>
              <a:ext cx="5497" cy="10990"/>
            </a:xfrm>
            <a:custGeom>
              <a:avLst/>
              <a:gdLst>
                <a:gd name="T0" fmla="*/ 3 w 4"/>
                <a:gd name="T1" fmla="*/ 7 h 10"/>
                <a:gd name="T2" fmla="*/ 2 w 4"/>
                <a:gd name="T3" fmla="*/ 9 h 10"/>
                <a:gd name="T4" fmla="*/ 1 w 4"/>
                <a:gd name="T5" fmla="*/ 4 h 10"/>
                <a:gd name="T6" fmla="*/ 0 w 4"/>
                <a:gd name="T7" fmla="*/ 3 h 10"/>
                <a:gd name="T8" fmla="*/ 1 w 4"/>
                <a:gd name="T9" fmla="*/ 0 h 10"/>
                <a:gd name="T10" fmla="*/ 3 w 4"/>
                <a:gd name="T11" fmla="*/ 2 h 10"/>
                <a:gd name="T12" fmla="*/ 3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7"/>
                  </a:moveTo>
                  <a:lnTo>
                    <a:pt x="2" y="9"/>
                  </a:lnTo>
                  <a:lnTo>
                    <a:pt x="1" y="4"/>
                  </a:lnTo>
                  <a:lnTo>
                    <a:pt x="0" y="3"/>
                  </a:lnTo>
                  <a:lnTo>
                    <a:pt x="1" y="0"/>
                  </a:lnTo>
                  <a:lnTo>
                    <a:pt x="3" y="2"/>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9" name="Freeform 581">
              <a:extLst>
                <a:ext uri="{FF2B5EF4-FFF2-40B4-BE49-F238E27FC236}">
                  <a16:creationId xmlns="" xmlns:a16="http://schemas.microsoft.com/office/drawing/2014/main" id="{4419270A-8637-90E9-7F25-143024EAA867}"/>
                </a:ext>
              </a:extLst>
            </p:cNvPr>
            <p:cNvSpPr>
              <a:spLocks noChangeArrowheads="1"/>
            </p:cNvSpPr>
            <p:nvPr/>
          </p:nvSpPr>
          <p:spPr bwMode="auto">
            <a:xfrm>
              <a:off x="13084542" y="9605596"/>
              <a:ext cx="5493" cy="5493"/>
            </a:xfrm>
            <a:custGeom>
              <a:avLst/>
              <a:gdLst>
                <a:gd name="T0" fmla="*/ 5 w 6"/>
                <a:gd name="T1" fmla="*/ 1 h 5"/>
                <a:gd name="T2" fmla="*/ 5 w 6"/>
                <a:gd name="T3" fmla="*/ 2 h 5"/>
                <a:gd name="T4" fmla="*/ 5 w 6"/>
                <a:gd name="T5" fmla="*/ 2 h 5"/>
                <a:gd name="T6" fmla="*/ 2 w 6"/>
                <a:gd name="T7" fmla="*/ 4 h 5"/>
                <a:gd name="T8" fmla="*/ 1 w 6"/>
                <a:gd name="T9" fmla="*/ 4 h 5"/>
                <a:gd name="T10" fmla="*/ 0 w 6"/>
                <a:gd name="T11" fmla="*/ 2 h 5"/>
                <a:gd name="T12" fmla="*/ 2 w 6"/>
                <a:gd name="T13" fmla="*/ 0 h 5"/>
                <a:gd name="T14" fmla="*/ 3 w 6"/>
                <a:gd name="T15" fmla="*/ 1 h 5"/>
                <a:gd name="T16" fmla="*/ 5 w 6"/>
                <a:gd name="T17" fmla="*/ 0 h 5"/>
                <a:gd name="T18" fmla="*/ 5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1"/>
                  </a:moveTo>
                  <a:lnTo>
                    <a:pt x="5" y="2"/>
                  </a:lnTo>
                  <a:lnTo>
                    <a:pt x="5" y="2"/>
                  </a:lnTo>
                  <a:lnTo>
                    <a:pt x="2" y="4"/>
                  </a:lnTo>
                  <a:lnTo>
                    <a:pt x="1" y="4"/>
                  </a:lnTo>
                  <a:lnTo>
                    <a:pt x="0" y="2"/>
                  </a:lnTo>
                  <a:lnTo>
                    <a:pt x="2" y="0"/>
                  </a:lnTo>
                  <a:lnTo>
                    <a:pt x="3" y="1"/>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0" name="Freeform 582">
              <a:extLst>
                <a:ext uri="{FF2B5EF4-FFF2-40B4-BE49-F238E27FC236}">
                  <a16:creationId xmlns="" xmlns:a16="http://schemas.microsoft.com/office/drawing/2014/main" id="{4F50B762-7505-B93D-2745-285A93352718}"/>
                </a:ext>
              </a:extLst>
            </p:cNvPr>
            <p:cNvSpPr>
              <a:spLocks noChangeArrowheads="1"/>
            </p:cNvSpPr>
            <p:nvPr/>
          </p:nvSpPr>
          <p:spPr bwMode="auto">
            <a:xfrm>
              <a:off x="12853744" y="9578118"/>
              <a:ext cx="5493" cy="10990"/>
            </a:xfrm>
            <a:custGeom>
              <a:avLst/>
              <a:gdLst>
                <a:gd name="T0" fmla="*/ 4 w 5"/>
                <a:gd name="T1" fmla="*/ 6 h 9"/>
                <a:gd name="T2" fmla="*/ 2 w 5"/>
                <a:gd name="T3" fmla="*/ 8 h 9"/>
                <a:gd name="T4" fmla="*/ 0 w 5"/>
                <a:gd name="T5" fmla="*/ 5 h 9"/>
                <a:gd name="T6" fmla="*/ 0 w 5"/>
                <a:gd name="T7" fmla="*/ 1 h 9"/>
                <a:gd name="T8" fmla="*/ 1 w 5"/>
                <a:gd name="T9" fmla="*/ 0 h 9"/>
                <a:gd name="T10" fmla="*/ 4 w 5"/>
                <a:gd name="T11" fmla="*/ 0 h 9"/>
                <a:gd name="T12" fmla="*/ 4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6"/>
                  </a:moveTo>
                  <a:lnTo>
                    <a:pt x="2" y="8"/>
                  </a:lnTo>
                  <a:lnTo>
                    <a:pt x="0" y="5"/>
                  </a:lnTo>
                  <a:lnTo>
                    <a:pt x="0" y="1"/>
                  </a:lnTo>
                  <a:lnTo>
                    <a:pt x="1" y="0"/>
                  </a:lnTo>
                  <a:lnTo>
                    <a:pt x="4" y="0"/>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1" name="Freeform 583">
              <a:extLst>
                <a:ext uri="{FF2B5EF4-FFF2-40B4-BE49-F238E27FC236}">
                  <a16:creationId xmlns="" xmlns:a16="http://schemas.microsoft.com/office/drawing/2014/main" id="{4703ACEB-E584-559F-5A56-EF95EFC2B834}"/>
                </a:ext>
              </a:extLst>
            </p:cNvPr>
            <p:cNvSpPr>
              <a:spLocks noChangeArrowheads="1"/>
            </p:cNvSpPr>
            <p:nvPr/>
          </p:nvSpPr>
          <p:spPr bwMode="auto">
            <a:xfrm>
              <a:off x="12864735" y="9567128"/>
              <a:ext cx="5493" cy="5497"/>
            </a:xfrm>
            <a:custGeom>
              <a:avLst/>
              <a:gdLst>
                <a:gd name="T0" fmla="*/ 2 w 3"/>
                <a:gd name="T1" fmla="*/ 4 h 6"/>
                <a:gd name="T2" fmla="*/ 1 w 3"/>
                <a:gd name="T3" fmla="*/ 5 h 6"/>
                <a:gd name="T4" fmla="*/ 0 w 3"/>
                <a:gd name="T5" fmla="*/ 3 h 6"/>
                <a:gd name="T6" fmla="*/ 0 w 3"/>
                <a:gd name="T7" fmla="*/ 0 h 6"/>
                <a:gd name="T8" fmla="*/ 2 w 3"/>
                <a:gd name="T9" fmla="*/ 1 h 6"/>
                <a:gd name="T10" fmla="*/ 2 w 3"/>
                <a:gd name="T11" fmla="*/ 2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1" y="5"/>
                  </a:lnTo>
                  <a:lnTo>
                    <a:pt x="0" y="3"/>
                  </a:lnTo>
                  <a:lnTo>
                    <a:pt x="0" y="0"/>
                  </a:lnTo>
                  <a:lnTo>
                    <a:pt x="2" y="1"/>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2" name="Freeform 584">
              <a:extLst>
                <a:ext uri="{FF2B5EF4-FFF2-40B4-BE49-F238E27FC236}">
                  <a16:creationId xmlns="" xmlns:a16="http://schemas.microsoft.com/office/drawing/2014/main" id="{E2AFE502-A564-E149-9A39-9D886C2D42EF}"/>
                </a:ext>
              </a:extLst>
            </p:cNvPr>
            <p:cNvSpPr>
              <a:spLocks noChangeArrowheads="1"/>
            </p:cNvSpPr>
            <p:nvPr/>
          </p:nvSpPr>
          <p:spPr bwMode="auto">
            <a:xfrm>
              <a:off x="13155978" y="9534157"/>
              <a:ext cx="10990" cy="5497"/>
            </a:xfrm>
            <a:custGeom>
              <a:avLst/>
              <a:gdLst>
                <a:gd name="T0" fmla="*/ 6 w 7"/>
                <a:gd name="T1" fmla="*/ 3 h 6"/>
                <a:gd name="T2" fmla="*/ 5 w 7"/>
                <a:gd name="T3" fmla="*/ 5 h 6"/>
                <a:gd name="T4" fmla="*/ 2 w 7"/>
                <a:gd name="T5" fmla="*/ 4 h 6"/>
                <a:gd name="T6" fmla="*/ 0 w 7"/>
                <a:gd name="T7" fmla="*/ 2 h 6"/>
                <a:gd name="T8" fmla="*/ 1 w 7"/>
                <a:gd name="T9" fmla="*/ 1 h 6"/>
                <a:gd name="T10" fmla="*/ 3 w 7"/>
                <a:gd name="T11" fmla="*/ 0 h 6"/>
                <a:gd name="T12" fmla="*/ 3 w 7"/>
                <a:gd name="T13" fmla="*/ 0 h 6"/>
                <a:gd name="T14" fmla="*/ 5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2" y="4"/>
                  </a:lnTo>
                  <a:lnTo>
                    <a:pt x="0" y="2"/>
                  </a:lnTo>
                  <a:lnTo>
                    <a:pt x="1" y="1"/>
                  </a:lnTo>
                  <a:lnTo>
                    <a:pt x="3" y="0"/>
                  </a:lnTo>
                  <a:lnTo>
                    <a:pt x="3" y="0"/>
                  </a:lnTo>
                  <a:lnTo>
                    <a:pt x="5"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3" name="Freeform 585">
              <a:extLst>
                <a:ext uri="{FF2B5EF4-FFF2-40B4-BE49-F238E27FC236}">
                  <a16:creationId xmlns="" xmlns:a16="http://schemas.microsoft.com/office/drawing/2014/main" id="{9B6D66CF-1A70-2934-F305-860CD5822338}"/>
                </a:ext>
              </a:extLst>
            </p:cNvPr>
            <p:cNvSpPr>
              <a:spLocks noChangeArrowheads="1"/>
            </p:cNvSpPr>
            <p:nvPr/>
          </p:nvSpPr>
          <p:spPr bwMode="auto">
            <a:xfrm>
              <a:off x="13112017" y="9528663"/>
              <a:ext cx="10990" cy="10990"/>
            </a:xfrm>
            <a:custGeom>
              <a:avLst/>
              <a:gdLst>
                <a:gd name="T0" fmla="*/ 6 w 8"/>
                <a:gd name="T1" fmla="*/ 1 h 7"/>
                <a:gd name="T2" fmla="*/ 7 w 8"/>
                <a:gd name="T3" fmla="*/ 5 h 7"/>
                <a:gd name="T4" fmla="*/ 4 w 8"/>
                <a:gd name="T5" fmla="*/ 6 h 7"/>
                <a:gd name="T6" fmla="*/ 1 w 8"/>
                <a:gd name="T7" fmla="*/ 5 h 7"/>
                <a:gd name="T8" fmla="*/ 0 w 8"/>
                <a:gd name="T9" fmla="*/ 2 h 7"/>
                <a:gd name="T10" fmla="*/ 0 w 8"/>
                <a:gd name="T11" fmla="*/ 2 h 7"/>
                <a:gd name="T12" fmla="*/ 1 w 8"/>
                <a:gd name="T13" fmla="*/ 2 h 7"/>
                <a:gd name="T14" fmla="*/ 4 w 8"/>
                <a:gd name="T15" fmla="*/ 0 h 7"/>
                <a:gd name="T16" fmla="*/ 5 w 8"/>
                <a:gd name="T17" fmla="*/ 0 h 7"/>
                <a:gd name="T18" fmla="*/ 6 w 8"/>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6" y="1"/>
                  </a:moveTo>
                  <a:lnTo>
                    <a:pt x="7" y="5"/>
                  </a:lnTo>
                  <a:lnTo>
                    <a:pt x="4" y="6"/>
                  </a:lnTo>
                  <a:lnTo>
                    <a:pt x="1" y="5"/>
                  </a:lnTo>
                  <a:lnTo>
                    <a:pt x="0" y="2"/>
                  </a:lnTo>
                  <a:lnTo>
                    <a:pt x="0" y="2"/>
                  </a:lnTo>
                  <a:lnTo>
                    <a:pt x="1" y="2"/>
                  </a:lnTo>
                  <a:lnTo>
                    <a:pt x="4"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4" name="Freeform 586">
              <a:extLst>
                <a:ext uri="{FF2B5EF4-FFF2-40B4-BE49-F238E27FC236}">
                  <a16:creationId xmlns="" xmlns:a16="http://schemas.microsoft.com/office/drawing/2014/main" id="{4C8CB1DF-C881-C82B-C87B-33A97B6365EC}"/>
                </a:ext>
              </a:extLst>
            </p:cNvPr>
            <p:cNvSpPr>
              <a:spLocks noChangeArrowheads="1"/>
            </p:cNvSpPr>
            <p:nvPr/>
          </p:nvSpPr>
          <p:spPr bwMode="auto">
            <a:xfrm>
              <a:off x="13210930" y="9512176"/>
              <a:ext cx="5497" cy="10990"/>
            </a:xfrm>
            <a:custGeom>
              <a:avLst/>
              <a:gdLst>
                <a:gd name="T0" fmla="*/ 2 w 4"/>
                <a:gd name="T1" fmla="*/ 5 h 7"/>
                <a:gd name="T2" fmla="*/ 1 w 4"/>
                <a:gd name="T3" fmla="*/ 6 h 7"/>
                <a:gd name="T4" fmla="*/ 0 w 4"/>
                <a:gd name="T5" fmla="*/ 4 h 7"/>
                <a:gd name="T6" fmla="*/ 1 w 4"/>
                <a:gd name="T7" fmla="*/ 0 h 7"/>
                <a:gd name="T8" fmla="*/ 2 w 4"/>
                <a:gd name="T9" fmla="*/ 0 h 7"/>
                <a:gd name="T10" fmla="*/ 3 w 4"/>
                <a:gd name="T11" fmla="*/ 2 h 7"/>
                <a:gd name="T12" fmla="*/ 2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5"/>
                  </a:moveTo>
                  <a:lnTo>
                    <a:pt x="1" y="6"/>
                  </a:lnTo>
                  <a:lnTo>
                    <a:pt x="0" y="4"/>
                  </a:lnTo>
                  <a:lnTo>
                    <a:pt x="1" y="0"/>
                  </a:lnTo>
                  <a:lnTo>
                    <a:pt x="2" y="0"/>
                  </a:lnTo>
                  <a:lnTo>
                    <a:pt x="3"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5" name="Freeform 588">
              <a:extLst>
                <a:ext uri="{FF2B5EF4-FFF2-40B4-BE49-F238E27FC236}">
                  <a16:creationId xmlns="" xmlns:a16="http://schemas.microsoft.com/office/drawing/2014/main" id="{4B8F4C83-F6E1-B701-35E0-2A904FB6D4C3}"/>
                </a:ext>
              </a:extLst>
            </p:cNvPr>
            <p:cNvSpPr>
              <a:spLocks noChangeArrowheads="1"/>
            </p:cNvSpPr>
            <p:nvPr/>
          </p:nvSpPr>
          <p:spPr bwMode="auto">
            <a:xfrm>
              <a:off x="13210930" y="9501186"/>
              <a:ext cx="5497" cy="10990"/>
            </a:xfrm>
            <a:custGeom>
              <a:avLst/>
              <a:gdLst>
                <a:gd name="T0" fmla="*/ 2 w 6"/>
                <a:gd name="T1" fmla="*/ 9 h 11"/>
                <a:gd name="T2" fmla="*/ 2 w 6"/>
                <a:gd name="T3" fmla="*/ 10 h 11"/>
                <a:gd name="T4" fmla="*/ 0 w 6"/>
                <a:gd name="T5" fmla="*/ 7 h 11"/>
                <a:gd name="T6" fmla="*/ 0 w 6"/>
                <a:gd name="T7" fmla="*/ 4 h 11"/>
                <a:gd name="T8" fmla="*/ 2 w 6"/>
                <a:gd name="T9" fmla="*/ 0 h 11"/>
                <a:gd name="T10" fmla="*/ 4 w 6"/>
                <a:gd name="T11" fmla="*/ 4 h 11"/>
                <a:gd name="T12" fmla="*/ 4 w 6"/>
                <a:gd name="T13" fmla="*/ 5 h 11"/>
                <a:gd name="T14" fmla="*/ 4 w 6"/>
                <a:gd name="T15" fmla="*/ 6 h 11"/>
                <a:gd name="T16" fmla="*/ 5 w 6"/>
                <a:gd name="T17" fmla="*/ 8 h 11"/>
                <a:gd name="T18" fmla="*/ 4 w 6"/>
                <a:gd name="T19" fmla="*/ 9 h 11"/>
                <a:gd name="T20" fmla="*/ 2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2" y="9"/>
                  </a:moveTo>
                  <a:lnTo>
                    <a:pt x="2" y="10"/>
                  </a:lnTo>
                  <a:lnTo>
                    <a:pt x="0" y="7"/>
                  </a:lnTo>
                  <a:lnTo>
                    <a:pt x="0" y="4"/>
                  </a:lnTo>
                  <a:lnTo>
                    <a:pt x="2" y="0"/>
                  </a:lnTo>
                  <a:lnTo>
                    <a:pt x="4" y="4"/>
                  </a:lnTo>
                  <a:lnTo>
                    <a:pt x="4" y="5"/>
                  </a:lnTo>
                  <a:lnTo>
                    <a:pt x="4" y="6"/>
                  </a:lnTo>
                  <a:lnTo>
                    <a:pt x="5" y="8"/>
                  </a:lnTo>
                  <a:lnTo>
                    <a:pt x="4"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6" name="Freeform 589">
              <a:extLst>
                <a:ext uri="{FF2B5EF4-FFF2-40B4-BE49-F238E27FC236}">
                  <a16:creationId xmlns="" xmlns:a16="http://schemas.microsoft.com/office/drawing/2014/main" id="{6C77D7BC-865B-EF2D-4E49-8749D63839D2}"/>
                </a:ext>
              </a:extLst>
            </p:cNvPr>
            <p:cNvSpPr>
              <a:spLocks noChangeArrowheads="1"/>
            </p:cNvSpPr>
            <p:nvPr/>
          </p:nvSpPr>
          <p:spPr bwMode="auto">
            <a:xfrm>
              <a:off x="13177959" y="9495692"/>
              <a:ext cx="5497" cy="10990"/>
            </a:xfrm>
            <a:custGeom>
              <a:avLst/>
              <a:gdLst>
                <a:gd name="T0" fmla="*/ 5 w 6"/>
                <a:gd name="T1" fmla="*/ 5 h 8"/>
                <a:gd name="T2" fmla="*/ 5 w 6"/>
                <a:gd name="T3" fmla="*/ 7 h 8"/>
                <a:gd name="T4" fmla="*/ 1 w 6"/>
                <a:gd name="T5" fmla="*/ 3 h 8"/>
                <a:gd name="T6" fmla="*/ 0 w 6"/>
                <a:gd name="T7" fmla="*/ 0 h 8"/>
                <a:gd name="T8" fmla="*/ 1 w 6"/>
                <a:gd name="T9" fmla="*/ 0 h 8"/>
                <a:gd name="T10" fmla="*/ 3 w 6"/>
                <a:gd name="T11" fmla="*/ 1 h 8"/>
                <a:gd name="T12" fmla="*/ 5 w 6"/>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5" y="5"/>
                  </a:moveTo>
                  <a:lnTo>
                    <a:pt x="5" y="7"/>
                  </a:lnTo>
                  <a:lnTo>
                    <a:pt x="1" y="3"/>
                  </a:lnTo>
                  <a:lnTo>
                    <a:pt x="0" y="0"/>
                  </a:lnTo>
                  <a:lnTo>
                    <a:pt x="1" y="0"/>
                  </a:lnTo>
                  <a:lnTo>
                    <a:pt x="3" y="1"/>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7" name="Freeform 590">
              <a:extLst>
                <a:ext uri="{FF2B5EF4-FFF2-40B4-BE49-F238E27FC236}">
                  <a16:creationId xmlns="" xmlns:a16="http://schemas.microsoft.com/office/drawing/2014/main" id="{10EBAC67-0CB3-E2F1-3611-6DCD44CAABD7}"/>
                </a:ext>
              </a:extLst>
            </p:cNvPr>
            <p:cNvSpPr>
              <a:spLocks noChangeArrowheads="1"/>
            </p:cNvSpPr>
            <p:nvPr/>
          </p:nvSpPr>
          <p:spPr bwMode="auto">
            <a:xfrm>
              <a:off x="13128504" y="9495692"/>
              <a:ext cx="32971" cy="21981"/>
            </a:xfrm>
            <a:custGeom>
              <a:avLst/>
              <a:gdLst>
                <a:gd name="T0" fmla="*/ 25 w 26"/>
                <a:gd name="T1" fmla="*/ 11 h 19"/>
                <a:gd name="T2" fmla="*/ 24 w 26"/>
                <a:gd name="T3" fmla="*/ 13 h 19"/>
                <a:gd name="T4" fmla="*/ 22 w 26"/>
                <a:gd name="T5" fmla="*/ 13 h 19"/>
                <a:gd name="T6" fmla="*/ 21 w 26"/>
                <a:gd name="T7" fmla="*/ 13 h 19"/>
                <a:gd name="T8" fmla="*/ 19 w 26"/>
                <a:gd name="T9" fmla="*/ 16 h 19"/>
                <a:gd name="T10" fmla="*/ 18 w 26"/>
                <a:gd name="T11" fmla="*/ 17 h 19"/>
                <a:gd name="T12" fmla="*/ 10 w 26"/>
                <a:gd name="T13" fmla="*/ 18 h 19"/>
                <a:gd name="T14" fmla="*/ 4 w 26"/>
                <a:gd name="T15" fmla="*/ 17 h 19"/>
                <a:gd name="T16" fmla="*/ 2 w 26"/>
                <a:gd name="T17" fmla="*/ 15 h 19"/>
                <a:gd name="T18" fmla="*/ 0 w 26"/>
                <a:gd name="T19" fmla="*/ 13 h 19"/>
                <a:gd name="T20" fmla="*/ 0 w 26"/>
                <a:gd name="T21" fmla="*/ 11 h 19"/>
                <a:gd name="T22" fmla="*/ 2 w 26"/>
                <a:gd name="T23" fmla="*/ 8 h 19"/>
                <a:gd name="T24" fmla="*/ 3 w 26"/>
                <a:gd name="T25" fmla="*/ 7 h 19"/>
                <a:gd name="T26" fmla="*/ 8 w 26"/>
                <a:gd name="T27" fmla="*/ 5 h 19"/>
                <a:gd name="T28" fmla="*/ 9 w 26"/>
                <a:gd name="T29" fmla="*/ 3 h 19"/>
                <a:gd name="T30" fmla="*/ 12 w 26"/>
                <a:gd name="T31" fmla="*/ 0 h 19"/>
                <a:gd name="T32" fmla="*/ 17 w 26"/>
                <a:gd name="T33" fmla="*/ 0 h 19"/>
                <a:gd name="T34" fmla="*/ 17 w 26"/>
                <a:gd name="T35" fmla="*/ 0 h 19"/>
                <a:gd name="T36" fmla="*/ 18 w 26"/>
                <a:gd name="T37" fmla="*/ 0 h 19"/>
                <a:gd name="T38" fmla="*/ 19 w 26"/>
                <a:gd name="T39" fmla="*/ 0 h 19"/>
                <a:gd name="T40" fmla="*/ 21 w 26"/>
                <a:gd name="T41" fmla="*/ 3 h 19"/>
                <a:gd name="T42" fmla="*/ 24 w 26"/>
                <a:gd name="T43" fmla="*/ 4 h 19"/>
                <a:gd name="T44" fmla="*/ 24 w 26"/>
                <a:gd name="T45" fmla="*/ 8 h 19"/>
                <a:gd name="T46" fmla="*/ 24 w 26"/>
                <a:gd name="T47" fmla="*/ 10 h 19"/>
                <a:gd name="T48" fmla="*/ 25 w 26"/>
                <a:gd name="T4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9">
                  <a:moveTo>
                    <a:pt x="25" y="11"/>
                  </a:moveTo>
                  <a:lnTo>
                    <a:pt x="24" y="13"/>
                  </a:lnTo>
                  <a:lnTo>
                    <a:pt x="22" y="13"/>
                  </a:lnTo>
                  <a:lnTo>
                    <a:pt x="21" y="13"/>
                  </a:lnTo>
                  <a:lnTo>
                    <a:pt x="19" y="16"/>
                  </a:lnTo>
                  <a:lnTo>
                    <a:pt x="18" y="17"/>
                  </a:lnTo>
                  <a:lnTo>
                    <a:pt x="10" y="18"/>
                  </a:lnTo>
                  <a:lnTo>
                    <a:pt x="4" y="17"/>
                  </a:lnTo>
                  <a:lnTo>
                    <a:pt x="2" y="15"/>
                  </a:lnTo>
                  <a:lnTo>
                    <a:pt x="0" y="13"/>
                  </a:lnTo>
                  <a:lnTo>
                    <a:pt x="0" y="11"/>
                  </a:lnTo>
                  <a:lnTo>
                    <a:pt x="2" y="8"/>
                  </a:lnTo>
                  <a:lnTo>
                    <a:pt x="3" y="7"/>
                  </a:lnTo>
                  <a:lnTo>
                    <a:pt x="8" y="5"/>
                  </a:lnTo>
                  <a:lnTo>
                    <a:pt x="9" y="3"/>
                  </a:lnTo>
                  <a:lnTo>
                    <a:pt x="12" y="0"/>
                  </a:lnTo>
                  <a:lnTo>
                    <a:pt x="17" y="0"/>
                  </a:lnTo>
                  <a:lnTo>
                    <a:pt x="17" y="0"/>
                  </a:lnTo>
                  <a:lnTo>
                    <a:pt x="18" y="0"/>
                  </a:lnTo>
                  <a:lnTo>
                    <a:pt x="19" y="0"/>
                  </a:lnTo>
                  <a:lnTo>
                    <a:pt x="21" y="3"/>
                  </a:lnTo>
                  <a:lnTo>
                    <a:pt x="24" y="4"/>
                  </a:lnTo>
                  <a:lnTo>
                    <a:pt x="24" y="8"/>
                  </a:lnTo>
                  <a:lnTo>
                    <a:pt x="24" y="10"/>
                  </a:lnTo>
                  <a:lnTo>
                    <a:pt x="2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8" name="Freeform 591">
              <a:extLst>
                <a:ext uri="{FF2B5EF4-FFF2-40B4-BE49-F238E27FC236}">
                  <a16:creationId xmlns="" xmlns:a16="http://schemas.microsoft.com/office/drawing/2014/main" id="{BD80F7CF-7811-C37B-64C8-1CBA0400D35F}"/>
                </a:ext>
              </a:extLst>
            </p:cNvPr>
            <p:cNvSpPr>
              <a:spLocks noChangeArrowheads="1"/>
            </p:cNvSpPr>
            <p:nvPr/>
          </p:nvSpPr>
          <p:spPr bwMode="auto">
            <a:xfrm>
              <a:off x="13194446" y="9484702"/>
              <a:ext cx="10990" cy="21981"/>
            </a:xfrm>
            <a:custGeom>
              <a:avLst/>
              <a:gdLst>
                <a:gd name="T0" fmla="*/ 6 w 8"/>
                <a:gd name="T1" fmla="*/ 17 h 18"/>
                <a:gd name="T2" fmla="*/ 5 w 8"/>
                <a:gd name="T3" fmla="*/ 17 h 18"/>
                <a:gd name="T4" fmla="*/ 5 w 8"/>
                <a:gd name="T5" fmla="*/ 16 h 18"/>
                <a:gd name="T6" fmla="*/ 3 w 8"/>
                <a:gd name="T7" fmla="*/ 14 h 18"/>
                <a:gd name="T8" fmla="*/ 1 w 8"/>
                <a:gd name="T9" fmla="*/ 11 h 18"/>
                <a:gd name="T10" fmla="*/ 0 w 8"/>
                <a:gd name="T11" fmla="*/ 10 h 18"/>
                <a:gd name="T12" fmla="*/ 0 w 8"/>
                <a:gd name="T13" fmla="*/ 8 h 18"/>
                <a:gd name="T14" fmla="*/ 0 w 8"/>
                <a:gd name="T15" fmla="*/ 4 h 18"/>
                <a:gd name="T16" fmla="*/ 2 w 8"/>
                <a:gd name="T17" fmla="*/ 2 h 18"/>
                <a:gd name="T18" fmla="*/ 3 w 8"/>
                <a:gd name="T19" fmla="*/ 2 h 18"/>
                <a:gd name="T20" fmla="*/ 5 w 8"/>
                <a:gd name="T21" fmla="*/ 0 h 18"/>
                <a:gd name="T22" fmla="*/ 5 w 8"/>
                <a:gd name="T23" fmla="*/ 0 h 18"/>
                <a:gd name="T24" fmla="*/ 6 w 8"/>
                <a:gd name="T25" fmla="*/ 1 h 18"/>
                <a:gd name="T26" fmla="*/ 5 w 8"/>
                <a:gd name="T27" fmla="*/ 6 h 18"/>
                <a:gd name="T28" fmla="*/ 7 w 8"/>
                <a:gd name="T29" fmla="*/ 11 h 18"/>
                <a:gd name="T30" fmla="*/ 6 w 8"/>
                <a:gd name="T31" fmla="*/ 15 h 18"/>
                <a:gd name="T32" fmla="*/ 6 w 8"/>
                <a:gd name="T33" fmla="*/ 16 h 18"/>
                <a:gd name="T34" fmla="*/ 6 w 8"/>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6" y="17"/>
                  </a:moveTo>
                  <a:lnTo>
                    <a:pt x="5" y="17"/>
                  </a:lnTo>
                  <a:lnTo>
                    <a:pt x="5" y="16"/>
                  </a:lnTo>
                  <a:lnTo>
                    <a:pt x="3" y="14"/>
                  </a:lnTo>
                  <a:lnTo>
                    <a:pt x="1" y="11"/>
                  </a:lnTo>
                  <a:lnTo>
                    <a:pt x="0" y="10"/>
                  </a:lnTo>
                  <a:lnTo>
                    <a:pt x="0" y="8"/>
                  </a:lnTo>
                  <a:lnTo>
                    <a:pt x="0" y="4"/>
                  </a:lnTo>
                  <a:lnTo>
                    <a:pt x="2" y="2"/>
                  </a:lnTo>
                  <a:lnTo>
                    <a:pt x="3" y="2"/>
                  </a:lnTo>
                  <a:lnTo>
                    <a:pt x="5" y="0"/>
                  </a:lnTo>
                  <a:lnTo>
                    <a:pt x="5" y="0"/>
                  </a:lnTo>
                  <a:lnTo>
                    <a:pt x="6" y="1"/>
                  </a:lnTo>
                  <a:lnTo>
                    <a:pt x="5" y="6"/>
                  </a:lnTo>
                  <a:lnTo>
                    <a:pt x="7" y="11"/>
                  </a:lnTo>
                  <a:lnTo>
                    <a:pt x="6" y="15"/>
                  </a:lnTo>
                  <a:lnTo>
                    <a:pt x="6" y="16"/>
                  </a:lnTo>
                  <a:lnTo>
                    <a:pt x="6"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9" name="Freeform 592">
              <a:extLst>
                <a:ext uri="{FF2B5EF4-FFF2-40B4-BE49-F238E27FC236}">
                  <a16:creationId xmlns="" xmlns:a16="http://schemas.microsoft.com/office/drawing/2014/main" id="{3A9B7763-57C3-9E5D-4290-D89504B447AA}"/>
                </a:ext>
              </a:extLst>
            </p:cNvPr>
            <p:cNvSpPr>
              <a:spLocks noChangeArrowheads="1"/>
            </p:cNvSpPr>
            <p:nvPr/>
          </p:nvSpPr>
          <p:spPr bwMode="auto">
            <a:xfrm>
              <a:off x="12969142" y="9473712"/>
              <a:ext cx="10990" cy="10990"/>
            </a:xfrm>
            <a:custGeom>
              <a:avLst/>
              <a:gdLst>
                <a:gd name="T0" fmla="*/ 4 w 8"/>
                <a:gd name="T1" fmla="*/ 5 h 7"/>
                <a:gd name="T2" fmla="*/ 0 w 8"/>
                <a:gd name="T3" fmla="*/ 6 h 7"/>
                <a:gd name="T4" fmla="*/ 0 w 8"/>
                <a:gd name="T5" fmla="*/ 3 h 7"/>
                <a:gd name="T6" fmla="*/ 2 w 8"/>
                <a:gd name="T7" fmla="*/ 0 h 7"/>
                <a:gd name="T8" fmla="*/ 5 w 8"/>
                <a:gd name="T9" fmla="*/ 1 h 7"/>
                <a:gd name="T10" fmla="*/ 7 w 8"/>
                <a:gd name="T11" fmla="*/ 3 h 7"/>
                <a:gd name="T12" fmla="*/ 6 w 8"/>
                <a:gd name="T13" fmla="*/ 4 h 7"/>
                <a:gd name="T14" fmla="*/ 4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5"/>
                  </a:moveTo>
                  <a:lnTo>
                    <a:pt x="0" y="6"/>
                  </a:lnTo>
                  <a:lnTo>
                    <a:pt x="0" y="3"/>
                  </a:lnTo>
                  <a:lnTo>
                    <a:pt x="2" y="0"/>
                  </a:lnTo>
                  <a:lnTo>
                    <a:pt x="5" y="1"/>
                  </a:lnTo>
                  <a:lnTo>
                    <a:pt x="7" y="3"/>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0" name="Freeform 593">
              <a:extLst>
                <a:ext uri="{FF2B5EF4-FFF2-40B4-BE49-F238E27FC236}">
                  <a16:creationId xmlns="" xmlns:a16="http://schemas.microsoft.com/office/drawing/2014/main" id="{E8A247BF-014D-905B-0C50-B32AEC613E73}"/>
                </a:ext>
              </a:extLst>
            </p:cNvPr>
            <p:cNvSpPr>
              <a:spLocks noChangeArrowheads="1"/>
            </p:cNvSpPr>
            <p:nvPr/>
          </p:nvSpPr>
          <p:spPr bwMode="auto">
            <a:xfrm>
              <a:off x="13144988" y="9473712"/>
              <a:ext cx="5497" cy="5493"/>
            </a:xfrm>
            <a:custGeom>
              <a:avLst/>
              <a:gdLst>
                <a:gd name="T0" fmla="*/ 1 w 4"/>
                <a:gd name="T1" fmla="*/ 3 h 4"/>
                <a:gd name="T2" fmla="*/ 0 w 4"/>
                <a:gd name="T3" fmla="*/ 3 h 4"/>
                <a:gd name="T4" fmla="*/ 2 w 4"/>
                <a:gd name="T5" fmla="*/ 0 h 4"/>
                <a:gd name="T6" fmla="*/ 3 w 4"/>
                <a:gd name="T7" fmla="*/ 1 h 4"/>
                <a:gd name="T8" fmla="*/ 3 w 4"/>
                <a:gd name="T9" fmla="*/ 1 h 4"/>
                <a:gd name="T10" fmla="*/ 3 w 4"/>
                <a:gd name="T11" fmla="*/ 2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lnTo>
                    <a:pt x="0" y="3"/>
                  </a:lnTo>
                  <a:lnTo>
                    <a:pt x="2" y="0"/>
                  </a:lnTo>
                  <a:lnTo>
                    <a:pt x="3" y="1"/>
                  </a:lnTo>
                  <a:lnTo>
                    <a:pt x="3"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1" name="Freeform 594">
              <a:extLst>
                <a:ext uri="{FF2B5EF4-FFF2-40B4-BE49-F238E27FC236}">
                  <a16:creationId xmlns="" xmlns:a16="http://schemas.microsoft.com/office/drawing/2014/main" id="{8B7EB674-7A55-BC75-3637-7B1FBE6A0A44}"/>
                </a:ext>
              </a:extLst>
            </p:cNvPr>
            <p:cNvSpPr>
              <a:spLocks noChangeArrowheads="1"/>
            </p:cNvSpPr>
            <p:nvPr/>
          </p:nvSpPr>
          <p:spPr bwMode="auto">
            <a:xfrm>
              <a:off x="13073552" y="9473712"/>
              <a:ext cx="10990" cy="10990"/>
            </a:xfrm>
            <a:custGeom>
              <a:avLst/>
              <a:gdLst>
                <a:gd name="T0" fmla="*/ 4 w 8"/>
                <a:gd name="T1" fmla="*/ 8 h 11"/>
                <a:gd name="T2" fmla="*/ 3 w 8"/>
                <a:gd name="T3" fmla="*/ 9 h 11"/>
                <a:gd name="T4" fmla="*/ 2 w 8"/>
                <a:gd name="T5" fmla="*/ 9 h 11"/>
                <a:gd name="T6" fmla="*/ 1 w 8"/>
                <a:gd name="T7" fmla="*/ 10 h 11"/>
                <a:gd name="T8" fmla="*/ 0 w 8"/>
                <a:gd name="T9" fmla="*/ 8 h 11"/>
                <a:gd name="T10" fmla="*/ 1 w 8"/>
                <a:gd name="T11" fmla="*/ 4 h 11"/>
                <a:gd name="T12" fmla="*/ 4 w 8"/>
                <a:gd name="T13" fmla="*/ 2 h 11"/>
                <a:gd name="T14" fmla="*/ 4 w 8"/>
                <a:gd name="T15" fmla="*/ 1 h 11"/>
                <a:gd name="T16" fmla="*/ 5 w 8"/>
                <a:gd name="T17" fmla="*/ 0 h 11"/>
                <a:gd name="T18" fmla="*/ 6 w 8"/>
                <a:gd name="T19" fmla="*/ 0 h 11"/>
                <a:gd name="T20" fmla="*/ 7 w 8"/>
                <a:gd name="T21" fmla="*/ 1 h 11"/>
                <a:gd name="T22" fmla="*/ 7 w 8"/>
                <a:gd name="T23" fmla="*/ 3 h 11"/>
                <a:gd name="T24" fmla="*/ 5 w 8"/>
                <a:gd name="T25" fmla="*/ 8 h 11"/>
                <a:gd name="T26" fmla="*/ 4 w 8"/>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4" y="8"/>
                  </a:moveTo>
                  <a:lnTo>
                    <a:pt x="3" y="9"/>
                  </a:lnTo>
                  <a:lnTo>
                    <a:pt x="2" y="9"/>
                  </a:lnTo>
                  <a:lnTo>
                    <a:pt x="1" y="10"/>
                  </a:lnTo>
                  <a:lnTo>
                    <a:pt x="0" y="8"/>
                  </a:lnTo>
                  <a:lnTo>
                    <a:pt x="1" y="4"/>
                  </a:lnTo>
                  <a:lnTo>
                    <a:pt x="4" y="2"/>
                  </a:lnTo>
                  <a:lnTo>
                    <a:pt x="4" y="1"/>
                  </a:lnTo>
                  <a:lnTo>
                    <a:pt x="5" y="0"/>
                  </a:lnTo>
                  <a:lnTo>
                    <a:pt x="6" y="0"/>
                  </a:lnTo>
                  <a:lnTo>
                    <a:pt x="7" y="1"/>
                  </a:lnTo>
                  <a:lnTo>
                    <a:pt x="7" y="3"/>
                  </a:lnTo>
                  <a:lnTo>
                    <a:pt x="5" y="8"/>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2" name="Freeform 595">
              <a:extLst>
                <a:ext uri="{FF2B5EF4-FFF2-40B4-BE49-F238E27FC236}">
                  <a16:creationId xmlns="" xmlns:a16="http://schemas.microsoft.com/office/drawing/2014/main" id="{7DB53EA1-A74A-B1C3-E981-5131F2FC5B84}"/>
                </a:ext>
              </a:extLst>
            </p:cNvPr>
            <p:cNvSpPr>
              <a:spLocks noChangeArrowheads="1"/>
            </p:cNvSpPr>
            <p:nvPr/>
          </p:nvSpPr>
          <p:spPr bwMode="auto">
            <a:xfrm>
              <a:off x="13068055" y="9462721"/>
              <a:ext cx="49458" cy="76933"/>
            </a:xfrm>
            <a:custGeom>
              <a:avLst/>
              <a:gdLst>
                <a:gd name="T0" fmla="*/ 23 w 39"/>
                <a:gd name="T1" fmla="*/ 62 h 63"/>
                <a:gd name="T2" fmla="*/ 21 w 39"/>
                <a:gd name="T3" fmla="*/ 62 h 63"/>
                <a:gd name="T4" fmla="*/ 19 w 39"/>
                <a:gd name="T5" fmla="*/ 62 h 63"/>
                <a:gd name="T6" fmla="*/ 17 w 39"/>
                <a:gd name="T7" fmla="*/ 61 h 63"/>
                <a:gd name="T8" fmla="*/ 15 w 39"/>
                <a:gd name="T9" fmla="*/ 54 h 63"/>
                <a:gd name="T10" fmla="*/ 12 w 39"/>
                <a:gd name="T11" fmla="*/ 52 h 63"/>
                <a:gd name="T12" fmla="*/ 9 w 39"/>
                <a:gd name="T13" fmla="*/ 51 h 63"/>
                <a:gd name="T14" fmla="*/ 7 w 39"/>
                <a:gd name="T15" fmla="*/ 50 h 63"/>
                <a:gd name="T16" fmla="*/ 5 w 39"/>
                <a:gd name="T17" fmla="*/ 48 h 63"/>
                <a:gd name="T18" fmla="*/ 0 w 39"/>
                <a:gd name="T19" fmla="*/ 42 h 63"/>
                <a:gd name="T20" fmla="*/ 0 w 39"/>
                <a:gd name="T21" fmla="*/ 37 h 63"/>
                <a:gd name="T22" fmla="*/ 1 w 39"/>
                <a:gd name="T23" fmla="*/ 35 h 63"/>
                <a:gd name="T24" fmla="*/ 2 w 39"/>
                <a:gd name="T25" fmla="*/ 33 h 63"/>
                <a:gd name="T26" fmla="*/ 4 w 39"/>
                <a:gd name="T27" fmla="*/ 32 h 63"/>
                <a:gd name="T28" fmla="*/ 8 w 39"/>
                <a:gd name="T29" fmla="*/ 32 h 63"/>
                <a:gd name="T30" fmla="*/ 10 w 39"/>
                <a:gd name="T31" fmla="*/ 32 h 63"/>
                <a:gd name="T32" fmla="*/ 14 w 39"/>
                <a:gd name="T33" fmla="*/ 29 h 63"/>
                <a:gd name="T34" fmla="*/ 15 w 39"/>
                <a:gd name="T35" fmla="*/ 28 h 63"/>
                <a:gd name="T36" fmla="*/ 15 w 39"/>
                <a:gd name="T37" fmla="*/ 22 h 63"/>
                <a:gd name="T38" fmla="*/ 14 w 39"/>
                <a:gd name="T39" fmla="*/ 19 h 63"/>
                <a:gd name="T40" fmla="*/ 13 w 39"/>
                <a:gd name="T41" fmla="*/ 16 h 63"/>
                <a:gd name="T42" fmla="*/ 14 w 39"/>
                <a:gd name="T43" fmla="*/ 14 h 63"/>
                <a:gd name="T44" fmla="*/ 16 w 39"/>
                <a:gd name="T45" fmla="*/ 12 h 63"/>
                <a:gd name="T46" fmla="*/ 18 w 39"/>
                <a:gd name="T47" fmla="*/ 9 h 63"/>
                <a:gd name="T48" fmla="*/ 18 w 39"/>
                <a:gd name="T49" fmla="*/ 7 h 63"/>
                <a:gd name="T50" fmla="*/ 18 w 39"/>
                <a:gd name="T51" fmla="*/ 5 h 63"/>
                <a:gd name="T52" fmla="*/ 19 w 39"/>
                <a:gd name="T53" fmla="*/ 3 h 63"/>
                <a:gd name="T54" fmla="*/ 20 w 39"/>
                <a:gd name="T55" fmla="*/ 3 h 63"/>
                <a:gd name="T56" fmla="*/ 27 w 39"/>
                <a:gd name="T57" fmla="*/ 0 h 63"/>
                <a:gd name="T58" fmla="*/ 27 w 39"/>
                <a:gd name="T59" fmla="*/ 0 h 63"/>
                <a:gd name="T60" fmla="*/ 36 w 39"/>
                <a:gd name="T61" fmla="*/ 3 h 63"/>
                <a:gd name="T62" fmla="*/ 37 w 39"/>
                <a:gd name="T63" fmla="*/ 5 h 63"/>
                <a:gd name="T64" fmla="*/ 38 w 39"/>
                <a:gd name="T65" fmla="*/ 7 h 63"/>
                <a:gd name="T66" fmla="*/ 36 w 39"/>
                <a:gd name="T67" fmla="*/ 10 h 63"/>
                <a:gd name="T68" fmla="*/ 35 w 39"/>
                <a:gd name="T69" fmla="*/ 13 h 63"/>
                <a:gd name="T70" fmla="*/ 32 w 39"/>
                <a:gd name="T71" fmla="*/ 17 h 63"/>
                <a:gd name="T72" fmla="*/ 30 w 39"/>
                <a:gd name="T73" fmla="*/ 21 h 63"/>
                <a:gd name="T74" fmla="*/ 28 w 39"/>
                <a:gd name="T75" fmla="*/ 28 h 63"/>
                <a:gd name="T76" fmla="*/ 28 w 39"/>
                <a:gd name="T77" fmla="*/ 30 h 63"/>
                <a:gd name="T78" fmla="*/ 26 w 39"/>
                <a:gd name="T79" fmla="*/ 34 h 63"/>
                <a:gd name="T80" fmla="*/ 24 w 39"/>
                <a:gd name="T81" fmla="*/ 36 h 63"/>
                <a:gd name="T82" fmla="*/ 24 w 39"/>
                <a:gd name="T83" fmla="*/ 41 h 63"/>
                <a:gd name="T84" fmla="*/ 24 w 39"/>
                <a:gd name="T85" fmla="*/ 43 h 63"/>
                <a:gd name="T86" fmla="*/ 24 w 39"/>
                <a:gd name="T87" fmla="*/ 45 h 63"/>
                <a:gd name="T88" fmla="*/ 29 w 39"/>
                <a:gd name="T89" fmla="*/ 53 h 63"/>
                <a:gd name="T90" fmla="*/ 30 w 39"/>
                <a:gd name="T91" fmla="*/ 54 h 63"/>
                <a:gd name="T92" fmla="*/ 30 w 39"/>
                <a:gd name="T93" fmla="*/ 55 h 63"/>
                <a:gd name="T94" fmla="*/ 28 w 39"/>
                <a:gd name="T95" fmla="*/ 57 h 63"/>
                <a:gd name="T96" fmla="*/ 27 w 39"/>
                <a:gd name="T97" fmla="*/ 60 h 63"/>
                <a:gd name="T98" fmla="*/ 26 w 39"/>
                <a:gd name="T99" fmla="*/ 61 h 63"/>
                <a:gd name="T100" fmla="*/ 23 w 39"/>
                <a:gd name="T10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63">
                  <a:moveTo>
                    <a:pt x="23" y="62"/>
                  </a:moveTo>
                  <a:lnTo>
                    <a:pt x="21" y="62"/>
                  </a:lnTo>
                  <a:lnTo>
                    <a:pt x="19" y="62"/>
                  </a:lnTo>
                  <a:lnTo>
                    <a:pt x="17" y="61"/>
                  </a:lnTo>
                  <a:lnTo>
                    <a:pt x="15" y="54"/>
                  </a:lnTo>
                  <a:lnTo>
                    <a:pt x="12" y="52"/>
                  </a:lnTo>
                  <a:lnTo>
                    <a:pt x="9" y="51"/>
                  </a:lnTo>
                  <a:lnTo>
                    <a:pt x="7" y="50"/>
                  </a:lnTo>
                  <a:lnTo>
                    <a:pt x="5" y="48"/>
                  </a:lnTo>
                  <a:lnTo>
                    <a:pt x="0" y="42"/>
                  </a:lnTo>
                  <a:lnTo>
                    <a:pt x="0" y="37"/>
                  </a:lnTo>
                  <a:lnTo>
                    <a:pt x="1" y="35"/>
                  </a:lnTo>
                  <a:lnTo>
                    <a:pt x="2" y="33"/>
                  </a:lnTo>
                  <a:lnTo>
                    <a:pt x="4" y="32"/>
                  </a:lnTo>
                  <a:lnTo>
                    <a:pt x="8" y="32"/>
                  </a:lnTo>
                  <a:lnTo>
                    <a:pt x="10" y="32"/>
                  </a:lnTo>
                  <a:lnTo>
                    <a:pt x="14" y="29"/>
                  </a:lnTo>
                  <a:lnTo>
                    <a:pt x="15" y="28"/>
                  </a:lnTo>
                  <a:lnTo>
                    <a:pt x="15" y="22"/>
                  </a:lnTo>
                  <a:lnTo>
                    <a:pt x="14" y="19"/>
                  </a:lnTo>
                  <a:lnTo>
                    <a:pt x="13" y="16"/>
                  </a:lnTo>
                  <a:lnTo>
                    <a:pt x="14" y="14"/>
                  </a:lnTo>
                  <a:lnTo>
                    <a:pt x="16" y="12"/>
                  </a:lnTo>
                  <a:lnTo>
                    <a:pt x="18" y="9"/>
                  </a:lnTo>
                  <a:lnTo>
                    <a:pt x="18" y="7"/>
                  </a:lnTo>
                  <a:lnTo>
                    <a:pt x="18" y="5"/>
                  </a:lnTo>
                  <a:lnTo>
                    <a:pt x="19" y="3"/>
                  </a:lnTo>
                  <a:lnTo>
                    <a:pt x="20" y="3"/>
                  </a:lnTo>
                  <a:lnTo>
                    <a:pt x="27" y="0"/>
                  </a:lnTo>
                  <a:lnTo>
                    <a:pt x="27" y="0"/>
                  </a:lnTo>
                  <a:lnTo>
                    <a:pt x="36" y="3"/>
                  </a:lnTo>
                  <a:lnTo>
                    <a:pt x="37" y="5"/>
                  </a:lnTo>
                  <a:lnTo>
                    <a:pt x="38" y="7"/>
                  </a:lnTo>
                  <a:lnTo>
                    <a:pt x="36" y="10"/>
                  </a:lnTo>
                  <a:lnTo>
                    <a:pt x="35" y="13"/>
                  </a:lnTo>
                  <a:lnTo>
                    <a:pt x="32" y="17"/>
                  </a:lnTo>
                  <a:lnTo>
                    <a:pt x="30" y="21"/>
                  </a:lnTo>
                  <a:lnTo>
                    <a:pt x="28" y="28"/>
                  </a:lnTo>
                  <a:lnTo>
                    <a:pt x="28" y="30"/>
                  </a:lnTo>
                  <a:lnTo>
                    <a:pt x="26" y="34"/>
                  </a:lnTo>
                  <a:lnTo>
                    <a:pt x="24" y="36"/>
                  </a:lnTo>
                  <a:lnTo>
                    <a:pt x="24" y="41"/>
                  </a:lnTo>
                  <a:lnTo>
                    <a:pt x="24" y="43"/>
                  </a:lnTo>
                  <a:lnTo>
                    <a:pt x="24" y="45"/>
                  </a:lnTo>
                  <a:lnTo>
                    <a:pt x="29" y="53"/>
                  </a:lnTo>
                  <a:lnTo>
                    <a:pt x="30" y="54"/>
                  </a:lnTo>
                  <a:lnTo>
                    <a:pt x="30" y="55"/>
                  </a:lnTo>
                  <a:lnTo>
                    <a:pt x="28" y="57"/>
                  </a:lnTo>
                  <a:lnTo>
                    <a:pt x="27" y="60"/>
                  </a:lnTo>
                  <a:lnTo>
                    <a:pt x="26" y="61"/>
                  </a:lnTo>
                  <a:lnTo>
                    <a:pt x="23" y="6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3" name="Freeform 596">
              <a:extLst>
                <a:ext uri="{FF2B5EF4-FFF2-40B4-BE49-F238E27FC236}">
                  <a16:creationId xmlns="" xmlns:a16="http://schemas.microsoft.com/office/drawing/2014/main" id="{DD9BD53F-261C-B563-A793-AE23AD2620E2}"/>
                </a:ext>
              </a:extLst>
            </p:cNvPr>
            <p:cNvSpPr>
              <a:spLocks noChangeArrowheads="1"/>
            </p:cNvSpPr>
            <p:nvPr/>
          </p:nvSpPr>
          <p:spPr bwMode="auto">
            <a:xfrm>
              <a:off x="13106523" y="9451731"/>
              <a:ext cx="32971" cy="76933"/>
            </a:xfrm>
            <a:custGeom>
              <a:avLst/>
              <a:gdLst>
                <a:gd name="T0" fmla="*/ 2 w 25"/>
                <a:gd name="T1" fmla="*/ 59 h 60"/>
                <a:gd name="T2" fmla="*/ 1 w 25"/>
                <a:gd name="T3" fmla="*/ 59 h 60"/>
                <a:gd name="T4" fmla="*/ 0 w 25"/>
                <a:gd name="T5" fmla="*/ 57 h 60"/>
                <a:gd name="T6" fmla="*/ 1 w 25"/>
                <a:gd name="T7" fmla="*/ 54 h 60"/>
                <a:gd name="T8" fmla="*/ 3 w 25"/>
                <a:gd name="T9" fmla="*/ 44 h 60"/>
                <a:gd name="T10" fmla="*/ 3 w 25"/>
                <a:gd name="T11" fmla="*/ 42 h 60"/>
                <a:gd name="T12" fmla="*/ 7 w 25"/>
                <a:gd name="T13" fmla="*/ 36 h 60"/>
                <a:gd name="T14" fmla="*/ 9 w 25"/>
                <a:gd name="T15" fmla="*/ 31 h 60"/>
                <a:gd name="T16" fmla="*/ 13 w 25"/>
                <a:gd name="T17" fmla="*/ 25 h 60"/>
                <a:gd name="T18" fmla="*/ 14 w 25"/>
                <a:gd name="T19" fmla="*/ 23 h 60"/>
                <a:gd name="T20" fmla="*/ 16 w 25"/>
                <a:gd name="T21" fmla="*/ 18 h 60"/>
                <a:gd name="T22" fmla="*/ 20 w 25"/>
                <a:gd name="T23" fmla="*/ 10 h 60"/>
                <a:gd name="T24" fmla="*/ 20 w 25"/>
                <a:gd name="T25" fmla="*/ 7 h 60"/>
                <a:gd name="T26" fmla="*/ 20 w 25"/>
                <a:gd name="T27" fmla="*/ 6 h 60"/>
                <a:gd name="T28" fmla="*/ 21 w 25"/>
                <a:gd name="T29" fmla="*/ 4 h 60"/>
                <a:gd name="T30" fmla="*/ 21 w 25"/>
                <a:gd name="T31" fmla="*/ 3 h 60"/>
                <a:gd name="T32" fmla="*/ 23 w 25"/>
                <a:gd name="T33" fmla="*/ 0 h 60"/>
                <a:gd name="T34" fmla="*/ 24 w 25"/>
                <a:gd name="T35" fmla="*/ 2 h 60"/>
                <a:gd name="T36" fmla="*/ 23 w 25"/>
                <a:gd name="T37" fmla="*/ 5 h 60"/>
                <a:gd name="T38" fmla="*/ 23 w 25"/>
                <a:gd name="T39" fmla="*/ 7 h 60"/>
                <a:gd name="T40" fmla="*/ 24 w 25"/>
                <a:gd name="T41" fmla="*/ 8 h 60"/>
                <a:gd name="T42" fmla="*/ 24 w 25"/>
                <a:gd name="T43" fmla="*/ 11 h 60"/>
                <a:gd name="T44" fmla="*/ 23 w 25"/>
                <a:gd name="T45" fmla="*/ 16 h 60"/>
                <a:gd name="T46" fmla="*/ 24 w 25"/>
                <a:gd name="T47" fmla="*/ 22 h 60"/>
                <a:gd name="T48" fmla="*/ 22 w 25"/>
                <a:gd name="T49" fmla="*/ 28 h 60"/>
                <a:gd name="T50" fmla="*/ 21 w 25"/>
                <a:gd name="T51" fmla="*/ 30 h 60"/>
                <a:gd name="T52" fmla="*/ 18 w 25"/>
                <a:gd name="T53" fmla="*/ 33 h 60"/>
                <a:gd name="T54" fmla="*/ 15 w 25"/>
                <a:gd name="T55" fmla="*/ 34 h 60"/>
                <a:gd name="T56" fmla="*/ 12 w 25"/>
                <a:gd name="T57" fmla="*/ 36 h 60"/>
                <a:gd name="T58" fmla="*/ 10 w 25"/>
                <a:gd name="T59" fmla="*/ 40 h 60"/>
                <a:gd name="T60" fmla="*/ 10 w 25"/>
                <a:gd name="T61" fmla="*/ 43 h 60"/>
                <a:gd name="T62" fmla="*/ 6 w 25"/>
                <a:gd name="T63" fmla="*/ 54 h 60"/>
                <a:gd name="T64" fmla="*/ 2 w 25"/>
                <a:gd name="T6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60">
                  <a:moveTo>
                    <a:pt x="2" y="59"/>
                  </a:moveTo>
                  <a:lnTo>
                    <a:pt x="1" y="59"/>
                  </a:lnTo>
                  <a:lnTo>
                    <a:pt x="0" y="57"/>
                  </a:lnTo>
                  <a:lnTo>
                    <a:pt x="1" y="54"/>
                  </a:lnTo>
                  <a:lnTo>
                    <a:pt x="3" y="44"/>
                  </a:lnTo>
                  <a:lnTo>
                    <a:pt x="3" y="42"/>
                  </a:lnTo>
                  <a:lnTo>
                    <a:pt x="7" y="36"/>
                  </a:lnTo>
                  <a:lnTo>
                    <a:pt x="9" y="31"/>
                  </a:lnTo>
                  <a:lnTo>
                    <a:pt x="13" y="25"/>
                  </a:lnTo>
                  <a:lnTo>
                    <a:pt x="14" y="23"/>
                  </a:lnTo>
                  <a:lnTo>
                    <a:pt x="16" y="18"/>
                  </a:lnTo>
                  <a:lnTo>
                    <a:pt x="20" y="10"/>
                  </a:lnTo>
                  <a:lnTo>
                    <a:pt x="20" y="7"/>
                  </a:lnTo>
                  <a:lnTo>
                    <a:pt x="20" y="6"/>
                  </a:lnTo>
                  <a:lnTo>
                    <a:pt x="21" y="4"/>
                  </a:lnTo>
                  <a:lnTo>
                    <a:pt x="21" y="3"/>
                  </a:lnTo>
                  <a:lnTo>
                    <a:pt x="23" y="0"/>
                  </a:lnTo>
                  <a:lnTo>
                    <a:pt x="24" y="2"/>
                  </a:lnTo>
                  <a:lnTo>
                    <a:pt x="23" y="5"/>
                  </a:lnTo>
                  <a:lnTo>
                    <a:pt x="23" y="7"/>
                  </a:lnTo>
                  <a:lnTo>
                    <a:pt x="24" y="8"/>
                  </a:lnTo>
                  <a:lnTo>
                    <a:pt x="24" y="11"/>
                  </a:lnTo>
                  <a:lnTo>
                    <a:pt x="23" y="16"/>
                  </a:lnTo>
                  <a:lnTo>
                    <a:pt x="24" y="22"/>
                  </a:lnTo>
                  <a:lnTo>
                    <a:pt x="22" y="28"/>
                  </a:lnTo>
                  <a:lnTo>
                    <a:pt x="21" y="30"/>
                  </a:lnTo>
                  <a:lnTo>
                    <a:pt x="18" y="33"/>
                  </a:lnTo>
                  <a:lnTo>
                    <a:pt x="15" y="34"/>
                  </a:lnTo>
                  <a:lnTo>
                    <a:pt x="12" y="36"/>
                  </a:lnTo>
                  <a:lnTo>
                    <a:pt x="10" y="40"/>
                  </a:lnTo>
                  <a:lnTo>
                    <a:pt x="10" y="43"/>
                  </a:lnTo>
                  <a:lnTo>
                    <a:pt x="6" y="54"/>
                  </a:lnTo>
                  <a:lnTo>
                    <a:pt x="2" y="5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4" name="Freeform 597">
              <a:extLst>
                <a:ext uri="{FF2B5EF4-FFF2-40B4-BE49-F238E27FC236}">
                  <a16:creationId xmlns="" xmlns:a16="http://schemas.microsoft.com/office/drawing/2014/main" id="{90E2F1EF-5529-EF3D-667B-3FB2F27D555E}"/>
                </a:ext>
              </a:extLst>
            </p:cNvPr>
            <p:cNvSpPr>
              <a:spLocks noChangeArrowheads="1"/>
            </p:cNvSpPr>
            <p:nvPr/>
          </p:nvSpPr>
          <p:spPr bwMode="auto">
            <a:xfrm>
              <a:off x="13123007" y="9451731"/>
              <a:ext cx="5497" cy="5493"/>
            </a:xfrm>
            <a:custGeom>
              <a:avLst/>
              <a:gdLst>
                <a:gd name="T0" fmla="*/ 1 w 4"/>
                <a:gd name="T1" fmla="*/ 0 h 5"/>
                <a:gd name="T2" fmla="*/ 3 w 4"/>
                <a:gd name="T3" fmla="*/ 4 h 5"/>
                <a:gd name="T4" fmla="*/ 1 w 4"/>
                <a:gd name="T5" fmla="*/ 3 h 5"/>
                <a:gd name="T6" fmla="*/ 0 w 4"/>
                <a:gd name="T7" fmla="*/ 0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1" y="3"/>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5" name="Freeform 598">
              <a:extLst>
                <a:ext uri="{FF2B5EF4-FFF2-40B4-BE49-F238E27FC236}">
                  <a16:creationId xmlns="" xmlns:a16="http://schemas.microsoft.com/office/drawing/2014/main" id="{1C6887B5-D610-8D3E-5061-E72430D05D29}"/>
                </a:ext>
              </a:extLst>
            </p:cNvPr>
            <p:cNvSpPr>
              <a:spLocks noChangeArrowheads="1"/>
            </p:cNvSpPr>
            <p:nvPr/>
          </p:nvSpPr>
          <p:spPr bwMode="auto">
            <a:xfrm>
              <a:off x="12864735" y="9446234"/>
              <a:ext cx="98913" cy="120894"/>
            </a:xfrm>
            <a:custGeom>
              <a:avLst/>
              <a:gdLst>
                <a:gd name="T0" fmla="*/ 0 w 80"/>
                <a:gd name="T1" fmla="*/ 96 h 97"/>
                <a:gd name="T2" fmla="*/ 2 w 80"/>
                <a:gd name="T3" fmla="*/ 91 h 97"/>
                <a:gd name="T4" fmla="*/ 6 w 80"/>
                <a:gd name="T5" fmla="*/ 84 h 97"/>
                <a:gd name="T6" fmla="*/ 12 w 80"/>
                <a:gd name="T7" fmla="*/ 77 h 97"/>
                <a:gd name="T8" fmla="*/ 21 w 80"/>
                <a:gd name="T9" fmla="*/ 68 h 97"/>
                <a:gd name="T10" fmla="*/ 25 w 80"/>
                <a:gd name="T11" fmla="*/ 68 h 97"/>
                <a:gd name="T12" fmla="*/ 29 w 80"/>
                <a:gd name="T13" fmla="*/ 65 h 97"/>
                <a:gd name="T14" fmla="*/ 42 w 80"/>
                <a:gd name="T15" fmla="*/ 50 h 97"/>
                <a:gd name="T16" fmla="*/ 51 w 80"/>
                <a:gd name="T17" fmla="*/ 41 h 97"/>
                <a:gd name="T18" fmla="*/ 58 w 80"/>
                <a:gd name="T19" fmla="*/ 33 h 97"/>
                <a:gd name="T20" fmla="*/ 61 w 80"/>
                <a:gd name="T21" fmla="*/ 31 h 97"/>
                <a:gd name="T22" fmla="*/ 64 w 80"/>
                <a:gd name="T23" fmla="*/ 28 h 97"/>
                <a:gd name="T24" fmla="*/ 67 w 80"/>
                <a:gd name="T25" fmla="*/ 22 h 97"/>
                <a:gd name="T26" fmla="*/ 65 w 80"/>
                <a:gd name="T27" fmla="*/ 17 h 97"/>
                <a:gd name="T28" fmla="*/ 67 w 80"/>
                <a:gd name="T29" fmla="*/ 11 h 97"/>
                <a:gd name="T30" fmla="*/ 73 w 80"/>
                <a:gd name="T31" fmla="*/ 0 h 97"/>
                <a:gd name="T32" fmla="*/ 75 w 80"/>
                <a:gd name="T33" fmla="*/ 3 h 97"/>
                <a:gd name="T34" fmla="*/ 73 w 80"/>
                <a:gd name="T35" fmla="*/ 8 h 97"/>
                <a:gd name="T36" fmla="*/ 73 w 80"/>
                <a:gd name="T37" fmla="*/ 13 h 97"/>
                <a:gd name="T38" fmla="*/ 78 w 80"/>
                <a:gd name="T39" fmla="*/ 26 h 97"/>
                <a:gd name="T40" fmla="*/ 76 w 80"/>
                <a:gd name="T41" fmla="*/ 31 h 97"/>
                <a:gd name="T42" fmla="*/ 71 w 80"/>
                <a:gd name="T43" fmla="*/ 33 h 97"/>
                <a:gd name="T44" fmla="*/ 66 w 80"/>
                <a:gd name="T45" fmla="*/ 36 h 97"/>
                <a:gd name="T46" fmla="*/ 64 w 80"/>
                <a:gd name="T47" fmla="*/ 41 h 97"/>
                <a:gd name="T48" fmla="*/ 55 w 80"/>
                <a:gd name="T49" fmla="*/ 44 h 97"/>
                <a:gd name="T50" fmla="*/ 50 w 80"/>
                <a:gd name="T51" fmla="*/ 47 h 97"/>
                <a:gd name="T52" fmla="*/ 50 w 80"/>
                <a:gd name="T53" fmla="*/ 51 h 97"/>
                <a:gd name="T54" fmla="*/ 41 w 80"/>
                <a:gd name="T55" fmla="*/ 65 h 97"/>
                <a:gd name="T56" fmla="*/ 36 w 80"/>
                <a:gd name="T57" fmla="*/ 69 h 97"/>
                <a:gd name="T58" fmla="*/ 30 w 80"/>
                <a:gd name="T59" fmla="*/ 73 h 97"/>
                <a:gd name="T60" fmla="*/ 25 w 80"/>
                <a:gd name="T61" fmla="*/ 80 h 97"/>
                <a:gd name="T62" fmla="*/ 18 w 80"/>
                <a:gd name="T63" fmla="*/ 85 h 97"/>
                <a:gd name="T64" fmla="*/ 11 w 80"/>
                <a:gd name="T65" fmla="*/ 87 h 97"/>
                <a:gd name="T66" fmla="*/ 10 w 80"/>
                <a:gd name="T67" fmla="*/ 91 h 97"/>
                <a:gd name="T68" fmla="*/ 6 w 80"/>
                <a:gd name="T69"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97">
                  <a:moveTo>
                    <a:pt x="3" y="94"/>
                  </a:moveTo>
                  <a:lnTo>
                    <a:pt x="0" y="96"/>
                  </a:lnTo>
                  <a:lnTo>
                    <a:pt x="1" y="93"/>
                  </a:lnTo>
                  <a:lnTo>
                    <a:pt x="2" y="91"/>
                  </a:lnTo>
                  <a:lnTo>
                    <a:pt x="4" y="85"/>
                  </a:lnTo>
                  <a:lnTo>
                    <a:pt x="6" y="84"/>
                  </a:lnTo>
                  <a:lnTo>
                    <a:pt x="10" y="79"/>
                  </a:lnTo>
                  <a:lnTo>
                    <a:pt x="12" y="77"/>
                  </a:lnTo>
                  <a:lnTo>
                    <a:pt x="17" y="73"/>
                  </a:lnTo>
                  <a:lnTo>
                    <a:pt x="21" y="68"/>
                  </a:lnTo>
                  <a:lnTo>
                    <a:pt x="23" y="68"/>
                  </a:lnTo>
                  <a:lnTo>
                    <a:pt x="25" y="68"/>
                  </a:lnTo>
                  <a:lnTo>
                    <a:pt x="26" y="67"/>
                  </a:lnTo>
                  <a:lnTo>
                    <a:pt x="29" y="65"/>
                  </a:lnTo>
                  <a:lnTo>
                    <a:pt x="36" y="57"/>
                  </a:lnTo>
                  <a:lnTo>
                    <a:pt x="42" y="50"/>
                  </a:lnTo>
                  <a:lnTo>
                    <a:pt x="49" y="43"/>
                  </a:lnTo>
                  <a:lnTo>
                    <a:pt x="51" y="41"/>
                  </a:lnTo>
                  <a:lnTo>
                    <a:pt x="52" y="39"/>
                  </a:lnTo>
                  <a:lnTo>
                    <a:pt x="58" y="33"/>
                  </a:lnTo>
                  <a:lnTo>
                    <a:pt x="60" y="32"/>
                  </a:lnTo>
                  <a:lnTo>
                    <a:pt x="61" y="31"/>
                  </a:lnTo>
                  <a:lnTo>
                    <a:pt x="63" y="30"/>
                  </a:lnTo>
                  <a:lnTo>
                    <a:pt x="64" y="28"/>
                  </a:lnTo>
                  <a:lnTo>
                    <a:pt x="66" y="26"/>
                  </a:lnTo>
                  <a:lnTo>
                    <a:pt x="67" y="22"/>
                  </a:lnTo>
                  <a:lnTo>
                    <a:pt x="66" y="20"/>
                  </a:lnTo>
                  <a:lnTo>
                    <a:pt x="65" y="17"/>
                  </a:lnTo>
                  <a:lnTo>
                    <a:pt x="67" y="13"/>
                  </a:lnTo>
                  <a:lnTo>
                    <a:pt x="67" y="11"/>
                  </a:lnTo>
                  <a:lnTo>
                    <a:pt x="72" y="2"/>
                  </a:lnTo>
                  <a:lnTo>
                    <a:pt x="73" y="0"/>
                  </a:lnTo>
                  <a:lnTo>
                    <a:pt x="75" y="2"/>
                  </a:lnTo>
                  <a:lnTo>
                    <a:pt x="75" y="3"/>
                  </a:lnTo>
                  <a:lnTo>
                    <a:pt x="74" y="6"/>
                  </a:lnTo>
                  <a:lnTo>
                    <a:pt x="73" y="8"/>
                  </a:lnTo>
                  <a:lnTo>
                    <a:pt x="75" y="10"/>
                  </a:lnTo>
                  <a:lnTo>
                    <a:pt x="73" y="13"/>
                  </a:lnTo>
                  <a:lnTo>
                    <a:pt x="77" y="21"/>
                  </a:lnTo>
                  <a:lnTo>
                    <a:pt x="78" y="26"/>
                  </a:lnTo>
                  <a:lnTo>
                    <a:pt x="79" y="28"/>
                  </a:lnTo>
                  <a:lnTo>
                    <a:pt x="76" y="31"/>
                  </a:lnTo>
                  <a:lnTo>
                    <a:pt x="74" y="32"/>
                  </a:lnTo>
                  <a:lnTo>
                    <a:pt x="71" y="33"/>
                  </a:lnTo>
                  <a:lnTo>
                    <a:pt x="69" y="33"/>
                  </a:lnTo>
                  <a:lnTo>
                    <a:pt x="66" y="36"/>
                  </a:lnTo>
                  <a:lnTo>
                    <a:pt x="65" y="39"/>
                  </a:lnTo>
                  <a:lnTo>
                    <a:pt x="64" y="41"/>
                  </a:lnTo>
                  <a:lnTo>
                    <a:pt x="63" y="42"/>
                  </a:lnTo>
                  <a:lnTo>
                    <a:pt x="55" y="44"/>
                  </a:lnTo>
                  <a:lnTo>
                    <a:pt x="52" y="46"/>
                  </a:lnTo>
                  <a:lnTo>
                    <a:pt x="50" y="47"/>
                  </a:lnTo>
                  <a:lnTo>
                    <a:pt x="49" y="48"/>
                  </a:lnTo>
                  <a:lnTo>
                    <a:pt x="50" y="51"/>
                  </a:lnTo>
                  <a:lnTo>
                    <a:pt x="43" y="62"/>
                  </a:lnTo>
                  <a:lnTo>
                    <a:pt x="41" y="65"/>
                  </a:lnTo>
                  <a:lnTo>
                    <a:pt x="39" y="68"/>
                  </a:lnTo>
                  <a:lnTo>
                    <a:pt x="36" y="69"/>
                  </a:lnTo>
                  <a:lnTo>
                    <a:pt x="32" y="71"/>
                  </a:lnTo>
                  <a:lnTo>
                    <a:pt x="30" y="73"/>
                  </a:lnTo>
                  <a:lnTo>
                    <a:pt x="27" y="76"/>
                  </a:lnTo>
                  <a:lnTo>
                    <a:pt x="25" y="80"/>
                  </a:lnTo>
                  <a:lnTo>
                    <a:pt x="21" y="82"/>
                  </a:lnTo>
                  <a:lnTo>
                    <a:pt x="18" y="85"/>
                  </a:lnTo>
                  <a:lnTo>
                    <a:pt x="15" y="86"/>
                  </a:lnTo>
                  <a:lnTo>
                    <a:pt x="11" y="87"/>
                  </a:lnTo>
                  <a:lnTo>
                    <a:pt x="10" y="89"/>
                  </a:lnTo>
                  <a:lnTo>
                    <a:pt x="10" y="91"/>
                  </a:lnTo>
                  <a:lnTo>
                    <a:pt x="8" y="91"/>
                  </a:lnTo>
                  <a:lnTo>
                    <a:pt x="6" y="92"/>
                  </a:lnTo>
                  <a:lnTo>
                    <a:pt x="3" y="9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6" name="Freeform 599">
              <a:extLst>
                <a:ext uri="{FF2B5EF4-FFF2-40B4-BE49-F238E27FC236}">
                  <a16:creationId xmlns="" xmlns:a16="http://schemas.microsoft.com/office/drawing/2014/main" id="{7822AB66-12B2-DE25-3481-827C47C665CC}"/>
                </a:ext>
              </a:extLst>
            </p:cNvPr>
            <p:cNvSpPr>
              <a:spLocks noChangeArrowheads="1"/>
            </p:cNvSpPr>
            <p:nvPr/>
          </p:nvSpPr>
          <p:spPr bwMode="auto">
            <a:xfrm>
              <a:off x="12963648" y="9440740"/>
              <a:ext cx="5493" cy="5493"/>
            </a:xfrm>
            <a:custGeom>
              <a:avLst/>
              <a:gdLst>
                <a:gd name="T0" fmla="*/ 4 w 6"/>
                <a:gd name="T1" fmla="*/ 0 h 6"/>
                <a:gd name="T2" fmla="*/ 5 w 6"/>
                <a:gd name="T3" fmla="*/ 2 h 6"/>
                <a:gd name="T4" fmla="*/ 4 w 6"/>
                <a:gd name="T5" fmla="*/ 4 h 6"/>
                <a:gd name="T6" fmla="*/ 3 w 6"/>
                <a:gd name="T7" fmla="*/ 5 h 6"/>
                <a:gd name="T8" fmla="*/ 2 w 6"/>
                <a:gd name="T9" fmla="*/ 4 h 6"/>
                <a:gd name="T10" fmla="*/ 0 w 6"/>
                <a:gd name="T11" fmla="*/ 3 h 6"/>
                <a:gd name="T12" fmla="*/ 0 w 6"/>
                <a:gd name="T13" fmla="*/ 1 h 6"/>
                <a:gd name="T14" fmla="*/ 1 w 6"/>
                <a:gd name="T15" fmla="*/ 1 h 6"/>
                <a:gd name="T16" fmla="*/ 3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5" y="2"/>
                  </a:lnTo>
                  <a:lnTo>
                    <a:pt x="4" y="4"/>
                  </a:lnTo>
                  <a:lnTo>
                    <a:pt x="3" y="5"/>
                  </a:lnTo>
                  <a:lnTo>
                    <a:pt x="2" y="4"/>
                  </a:lnTo>
                  <a:lnTo>
                    <a:pt x="0" y="3"/>
                  </a:lnTo>
                  <a:lnTo>
                    <a:pt x="0" y="1"/>
                  </a:lnTo>
                  <a:lnTo>
                    <a:pt x="1" y="1"/>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7" name="Freeform 600">
              <a:extLst>
                <a:ext uri="{FF2B5EF4-FFF2-40B4-BE49-F238E27FC236}">
                  <a16:creationId xmlns="" xmlns:a16="http://schemas.microsoft.com/office/drawing/2014/main" id="{6BE851D1-46A6-CA2F-DC7D-E6B6AB05B8A8}"/>
                </a:ext>
              </a:extLst>
            </p:cNvPr>
            <p:cNvSpPr>
              <a:spLocks noChangeArrowheads="1"/>
            </p:cNvSpPr>
            <p:nvPr/>
          </p:nvSpPr>
          <p:spPr bwMode="auto">
            <a:xfrm>
              <a:off x="13144988" y="9440740"/>
              <a:ext cx="38468" cy="60445"/>
            </a:xfrm>
            <a:custGeom>
              <a:avLst/>
              <a:gdLst>
                <a:gd name="T0" fmla="*/ 8 w 31"/>
                <a:gd name="T1" fmla="*/ 6 h 50"/>
                <a:gd name="T2" fmla="*/ 11 w 31"/>
                <a:gd name="T3" fmla="*/ 8 h 50"/>
                <a:gd name="T4" fmla="*/ 13 w 31"/>
                <a:gd name="T5" fmla="*/ 8 h 50"/>
                <a:gd name="T6" fmla="*/ 16 w 31"/>
                <a:gd name="T7" fmla="*/ 5 h 50"/>
                <a:gd name="T8" fmla="*/ 20 w 31"/>
                <a:gd name="T9" fmla="*/ 6 h 50"/>
                <a:gd name="T10" fmla="*/ 22 w 31"/>
                <a:gd name="T11" fmla="*/ 9 h 50"/>
                <a:gd name="T12" fmla="*/ 23 w 31"/>
                <a:gd name="T13" fmla="*/ 11 h 50"/>
                <a:gd name="T14" fmla="*/ 23 w 31"/>
                <a:gd name="T15" fmla="*/ 13 h 50"/>
                <a:gd name="T16" fmla="*/ 23 w 31"/>
                <a:gd name="T17" fmla="*/ 19 h 50"/>
                <a:gd name="T18" fmla="*/ 23 w 31"/>
                <a:gd name="T19" fmla="*/ 25 h 50"/>
                <a:gd name="T20" fmla="*/ 23 w 31"/>
                <a:gd name="T21" fmla="*/ 26 h 50"/>
                <a:gd name="T22" fmla="*/ 25 w 31"/>
                <a:gd name="T23" fmla="*/ 27 h 50"/>
                <a:gd name="T24" fmla="*/ 26 w 31"/>
                <a:gd name="T25" fmla="*/ 28 h 50"/>
                <a:gd name="T26" fmla="*/ 27 w 31"/>
                <a:gd name="T27" fmla="*/ 29 h 50"/>
                <a:gd name="T28" fmla="*/ 28 w 31"/>
                <a:gd name="T29" fmla="*/ 31 h 50"/>
                <a:gd name="T30" fmla="*/ 28 w 31"/>
                <a:gd name="T31" fmla="*/ 35 h 50"/>
                <a:gd name="T32" fmla="*/ 30 w 31"/>
                <a:gd name="T33" fmla="*/ 39 h 50"/>
                <a:gd name="T34" fmla="*/ 30 w 31"/>
                <a:gd name="T35" fmla="*/ 40 h 50"/>
                <a:gd name="T36" fmla="*/ 30 w 31"/>
                <a:gd name="T37" fmla="*/ 41 h 50"/>
                <a:gd name="T38" fmla="*/ 27 w 31"/>
                <a:gd name="T39" fmla="*/ 41 h 50"/>
                <a:gd name="T40" fmla="*/ 26 w 31"/>
                <a:gd name="T41" fmla="*/ 43 h 50"/>
                <a:gd name="T42" fmla="*/ 27 w 31"/>
                <a:gd name="T43" fmla="*/ 44 h 50"/>
                <a:gd name="T44" fmla="*/ 25 w 31"/>
                <a:gd name="T45" fmla="*/ 43 h 50"/>
                <a:gd name="T46" fmla="*/ 23 w 31"/>
                <a:gd name="T47" fmla="*/ 39 h 50"/>
                <a:gd name="T48" fmla="*/ 21 w 31"/>
                <a:gd name="T49" fmla="*/ 38 h 50"/>
                <a:gd name="T50" fmla="*/ 22 w 31"/>
                <a:gd name="T51" fmla="*/ 44 h 50"/>
                <a:gd name="T52" fmla="*/ 23 w 31"/>
                <a:gd name="T53" fmla="*/ 46 h 50"/>
                <a:gd name="T54" fmla="*/ 23 w 31"/>
                <a:gd name="T55" fmla="*/ 49 h 50"/>
                <a:gd name="T56" fmla="*/ 19 w 31"/>
                <a:gd name="T57" fmla="*/ 47 h 50"/>
                <a:gd name="T58" fmla="*/ 16 w 31"/>
                <a:gd name="T59" fmla="*/ 45 h 50"/>
                <a:gd name="T60" fmla="*/ 15 w 31"/>
                <a:gd name="T61" fmla="*/ 44 h 50"/>
                <a:gd name="T62" fmla="*/ 15 w 31"/>
                <a:gd name="T63" fmla="*/ 41 h 50"/>
                <a:gd name="T64" fmla="*/ 15 w 31"/>
                <a:gd name="T65" fmla="*/ 39 h 50"/>
                <a:gd name="T66" fmla="*/ 13 w 31"/>
                <a:gd name="T67" fmla="*/ 36 h 50"/>
                <a:gd name="T68" fmla="*/ 16 w 31"/>
                <a:gd name="T69" fmla="*/ 28 h 50"/>
                <a:gd name="T70" fmla="*/ 16 w 31"/>
                <a:gd name="T71" fmla="*/ 27 h 50"/>
                <a:gd name="T72" fmla="*/ 15 w 31"/>
                <a:gd name="T73" fmla="*/ 25 h 50"/>
                <a:gd name="T74" fmla="*/ 14 w 31"/>
                <a:gd name="T75" fmla="*/ 22 h 50"/>
                <a:gd name="T76" fmla="*/ 12 w 31"/>
                <a:gd name="T77" fmla="*/ 19 h 50"/>
                <a:gd name="T78" fmla="*/ 10 w 31"/>
                <a:gd name="T79" fmla="*/ 19 h 50"/>
                <a:gd name="T80" fmla="*/ 6 w 31"/>
                <a:gd name="T81" fmla="*/ 21 h 50"/>
                <a:gd name="T82" fmla="*/ 4 w 31"/>
                <a:gd name="T83" fmla="*/ 20 h 50"/>
                <a:gd name="T84" fmla="*/ 4 w 31"/>
                <a:gd name="T85" fmla="*/ 13 h 50"/>
                <a:gd name="T86" fmla="*/ 2 w 31"/>
                <a:gd name="T87" fmla="*/ 6 h 50"/>
                <a:gd name="T88" fmla="*/ 0 w 31"/>
                <a:gd name="T89" fmla="*/ 4 h 50"/>
                <a:gd name="T90" fmla="*/ 0 w 31"/>
                <a:gd name="T91" fmla="*/ 2 h 50"/>
                <a:gd name="T92" fmla="*/ 0 w 31"/>
                <a:gd name="T93" fmla="*/ 0 h 50"/>
                <a:gd name="T94" fmla="*/ 2 w 31"/>
                <a:gd name="T95" fmla="*/ 1 h 50"/>
                <a:gd name="T96" fmla="*/ 4 w 31"/>
                <a:gd name="T97" fmla="*/ 3 h 50"/>
                <a:gd name="T98" fmla="*/ 7 w 31"/>
                <a:gd name="T99" fmla="*/ 4 h 50"/>
                <a:gd name="T100" fmla="*/ 8 w 31"/>
                <a:gd name="T101" fmla="*/ 5 h 50"/>
                <a:gd name="T102" fmla="*/ 8 w 31"/>
                <a:gd name="T10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50">
                  <a:moveTo>
                    <a:pt x="8" y="6"/>
                  </a:moveTo>
                  <a:lnTo>
                    <a:pt x="11" y="8"/>
                  </a:lnTo>
                  <a:lnTo>
                    <a:pt x="13" y="8"/>
                  </a:lnTo>
                  <a:lnTo>
                    <a:pt x="16" y="5"/>
                  </a:lnTo>
                  <a:lnTo>
                    <a:pt x="20" y="6"/>
                  </a:lnTo>
                  <a:lnTo>
                    <a:pt x="22" y="9"/>
                  </a:lnTo>
                  <a:lnTo>
                    <a:pt x="23" y="11"/>
                  </a:lnTo>
                  <a:lnTo>
                    <a:pt x="23" y="13"/>
                  </a:lnTo>
                  <a:lnTo>
                    <a:pt x="23" y="19"/>
                  </a:lnTo>
                  <a:lnTo>
                    <a:pt x="23" y="25"/>
                  </a:lnTo>
                  <a:lnTo>
                    <a:pt x="23" y="26"/>
                  </a:lnTo>
                  <a:lnTo>
                    <a:pt x="25" y="27"/>
                  </a:lnTo>
                  <a:lnTo>
                    <a:pt x="26" y="28"/>
                  </a:lnTo>
                  <a:lnTo>
                    <a:pt x="27" y="29"/>
                  </a:lnTo>
                  <a:lnTo>
                    <a:pt x="28" y="31"/>
                  </a:lnTo>
                  <a:lnTo>
                    <a:pt x="28" y="35"/>
                  </a:lnTo>
                  <a:lnTo>
                    <a:pt x="30" y="39"/>
                  </a:lnTo>
                  <a:lnTo>
                    <a:pt x="30" y="40"/>
                  </a:lnTo>
                  <a:lnTo>
                    <a:pt x="30" y="41"/>
                  </a:lnTo>
                  <a:lnTo>
                    <a:pt x="27" y="41"/>
                  </a:lnTo>
                  <a:lnTo>
                    <a:pt x="26" y="43"/>
                  </a:lnTo>
                  <a:lnTo>
                    <a:pt x="27" y="44"/>
                  </a:lnTo>
                  <a:lnTo>
                    <a:pt x="25" y="43"/>
                  </a:lnTo>
                  <a:lnTo>
                    <a:pt x="23" y="39"/>
                  </a:lnTo>
                  <a:lnTo>
                    <a:pt x="21" y="38"/>
                  </a:lnTo>
                  <a:lnTo>
                    <a:pt x="22" y="44"/>
                  </a:lnTo>
                  <a:lnTo>
                    <a:pt x="23" y="46"/>
                  </a:lnTo>
                  <a:lnTo>
                    <a:pt x="23" y="49"/>
                  </a:lnTo>
                  <a:lnTo>
                    <a:pt x="19" y="47"/>
                  </a:lnTo>
                  <a:lnTo>
                    <a:pt x="16" y="45"/>
                  </a:lnTo>
                  <a:lnTo>
                    <a:pt x="15" y="44"/>
                  </a:lnTo>
                  <a:lnTo>
                    <a:pt x="15" y="41"/>
                  </a:lnTo>
                  <a:lnTo>
                    <a:pt x="15" y="39"/>
                  </a:lnTo>
                  <a:lnTo>
                    <a:pt x="13" y="36"/>
                  </a:lnTo>
                  <a:lnTo>
                    <a:pt x="16" y="28"/>
                  </a:lnTo>
                  <a:lnTo>
                    <a:pt x="16" y="27"/>
                  </a:lnTo>
                  <a:lnTo>
                    <a:pt x="15" y="25"/>
                  </a:lnTo>
                  <a:lnTo>
                    <a:pt x="14" y="22"/>
                  </a:lnTo>
                  <a:lnTo>
                    <a:pt x="12" y="19"/>
                  </a:lnTo>
                  <a:lnTo>
                    <a:pt x="10" y="19"/>
                  </a:lnTo>
                  <a:lnTo>
                    <a:pt x="6" y="21"/>
                  </a:lnTo>
                  <a:lnTo>
                    <a:pt x="4" y="20"/>
                  </a:lnTo>
                  <a:lnTo>
                    <a:pt x="4" y="13"/>
                  </a:lnTo>
                  <a:lnTo>
                    <a:pt x="2" y="6"/>
                  </a:lnTo>
                  <a:lnTo>
                    <a:pt x="0" y="4"/>
                  </a:lnTo>
                  <a:lnTo>
                    <a:pt x="0" y="2"/>
                  </a:lnTo>
                  <a:lnTo>
                    <a:pt x="0" y="0"/>
                  </a:lnTo>
                  <a:lnTo>
                    <a:pt x="2" y="1"/>
                  </a:lnTo>
                  <a:lnTo>
                    <a:pt x="4" y="3"/>
                  </a:lnTo>
                  <a:lnTo>
                    <a:pt x="7" y="4"/>
                  </a:lnTo>
                  <a:lnTo>
                    <a:pt x="8" y="5"/>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8" name="Freeform 601">
              <a:extLst>
                <a:ext uri="{FF2B5EF4-FFF2-40B4-BE49-F238E27FC236}">
                  <a16:creationId xmlns="" xmlns:a16="http://schemas.microsoft.com/office/drawing/2014/main" id="{E0C03F57-2239-7E96-C3E8-ABC2C5E0B6EE}"/>
                </a:ext>
              </a:extLst>
            </p:cNvPr>
            <p:cNvSpPr>
              <a:spLocks noChangeArrowheads="1"/>
            </p:cNvSpPr>
            <p:nvPr/>
          </p:nvSpPr>
          <p:spPr bwMode="auto">
            <a:xfrm>
              <a:off x="13150485" y="9435243"/>
              <a:ext cx="10990" cy="10990"/>
            </a:xfrm>
            <a:custGeom>
              <a:avLst/>
              <a:gdLst>
                <a:gd name="T0" fmla="*/ 8 w 9"/>
                <a:gd name="T1" fmla="*/ 7 h 8"/>
                <a:gd name="T2" fmla="*/ 3 w 9"/>
                <a:gd name="T3" fmla="*/ 7 h 8"/>
                <a:gd name="T4" fmla="*/ 2 w 9"/>
                <a:gd name="T5" fmla="*/ 5 h 8"/>
                <a:gd name="T6" fmla="*/ 0 w 9"/>
                <a:gd name="T7" fmla="*/ 1 h 8"/>
                <a:gd name="T8" fmla="*/ 2 w 9"/>
                <a:gd name="T9" fmla="*/ 0 h 8"/>
                <a:gd name="T10" fmla="*/ 5 w 9"/>
                <a:gd name="T11" fmla="*/ 0 h 8"/>
                <a:gd name="T12" fmla="*/ 6 w 9"/>
                <a:gd name="T13" fmla="*/ 2 h 8"/>
                <a:gd name="T14" fmla="*/ 8 w 9"/>
                <a:gd name="T15" fmla="*/ 5 h 8"/>
                <a:gd name="T16" fmla="*/ 8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7"/>
                  </a:moveTo>
                  <a:lnTo>
                    <a:pt x="3" y="7"/>
                  </a:lnTo>
                  <a:lnTo>
                    <a:pt x="2" y="5"/>
                  </a:lnTo>
                  <a:lnTo>
                    <a:pt x="0" y="1"/>
                  </a:lnTo>
                  <a:lnTo>
                    <a:pt x="2" y="0"/>
                  </a:lnTo>
                  <a:lnTo>
                    <a:pt x="5" y="0"/>
                  </a:lnTo>
                  <a:lnTo>
                    <a:pt x="6" y="2"/>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9" name="Freeform 602">
              <a:extLst>
                <a:ext uri="{FF2B5EF4-FFF2-40B4-BE49-F238E27FC236}">
                  <a16:creationId xmlns="" xmlns:a16="http://schemas.microsoft.com/office/drawing/2014/main" id="{4DB867D9-7966-06D3-36B8-470BB5510CC1}"/>
                </a:ext>
              </a:extLst>
            </p:cNvPr>
            <p:cNvSpPr>
              <a:spLocks noChangeArrowheads="1"/>
            </p:cNvSpPr>
            <p:nvPr/>
          </p:nvSpPr>
          <p:spPr bwMode="auto">
            <a:xfrm>
              <a:off x="13161475" y="9435243"/>
              <a:ext cx="5493" cy="5497"/>
            </a:xfrm>
            <a:custGeom>
              <a:avLst/>
              <a:gdLst>
                <a:gd name="T0" fmla="*/ 5 w 6"/>
                <a:gd name="T1" fmla="*/ 3 h 6"/>
                <a:gd name="T2" fmla="*/ 4 w 6"/>
                <a:gd name="T3" fmla="*/ 5 h 6"/>
                <a:gd name="T4" fmla="*/ 3 w 6"/>
                <a:gd name="T5" fmla="*/ 5 h 6"/>
                <a:gd name="T6" fmla="*/ 2 w 6"/>
                <a:gd name="T7" fmla="*/ 4 h 6"/>
                <a:gd name="T8" fmla="*/ 1 w 6"/>
                <a:gd name="T9" fmla="*/ 2 h 6"/>
                <a:gd name="T10" fmla="*/ 0 w 6"/>
                <a:gd name="T11" fmla="*/ 0 h 6"/>
                <a:gd name="T12" fmla="*/ 2 w 6"/>
                <a:gd name="T13" fmla="*/ 0 h 6"/>
                <a:gd name="T14" fmla="*/ 3 w 6"/>
                <a:gd name="T15" fmla="*/ 2 h 6"/>
                <a:gd name="T16" fmla="*/ 5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3"/>
                  </a:moveTo>
                  <a:lnTo>
                    <a:pt x="4" y="5"/>
                  </a:lnTo>
                  <a:lnTo>
                    <a:pt x="3" y="5"/>
                  </a:lnTo>
                  <a:lnTo>
                    <a:pt x="2" y="4"/>
                  </a:lnTo>
                  <a:lnTo>
                    <a:pt x="1" y="2"/>
                  </a:lnTo>
                  <a:lnTo>
                    <a:pt x="0" y="0"/>
                  </a:lnTo>
                  <a:lnTo>
                    <a:pt x="2" y="0"/>
                  </a:lnTo>
                  <a:lnTo>
                    <a:pt x="3"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0" name="Freeform 603">
              <a:extLst>
                <a:ext uri="{FF2B5EF4-FFF2-40B4-BE49-F238E27FC236}">
                  <a16:creationId xmlns="" xmlns:a16="http://schemas.microsoft.com/office/drawing/2014/main" id="{F6BCF227-A00F-EF76-4E9B-935880A2FAAA}"/>
                </a:ext>
              </a:extLst>
            </p:cNvPr>
            <p:cNvSpPr>
              <a:spLocks noChangeArrowheads="1"/>
            </p:cNvSpPr>
            <p:nvPr/>
          </p:nvSpPr>
          <p:spPr bwMode="auto">
            <a:xfrm>
              <a:off x="13051571" y="9424253"/>
              <a:ext cx="49455" cy="60449"/>
            </a:xfrm>
            <a:custGeom>
              <a:avLst/>
              <a:gdLst>
                <a:gd name="T0" fmla="*/ 19 w 41"/>
                <a:gd name="T1" fmla="*/ 10 h 49"/>
                <a:gd name="T2" fmla="*/ 23 w 41"/>
                <a:gd name="T3" fmla="*/ 12 h 49"/>
                <a:gd name="T4" fmla="*/ 27 w 41"/>
                <a:gd name="T5" fmla="*/ 10 h 49"/>
                <a:gd name="T6" fmla="*/ 30 w 41"/>
                <a:gd name="T7" fmla="*/ 10 h 49"/>
                <a:gd name="T8" fmla="*/ 33 w 41"/>
                <a:gd name="T9" fmla="*/ 13 h 49"/>
                <a:gd name="T10" fmla="*/ 32 w 41"/>
                <a:gd name="T11" fmla="*/ 14 h 49"/>
                <a:gd name="T12" fmla="*/ 32 w 41"/>
                <a:gd name="T13" fmla="*/ 15 h 49"/>
                <a:gd name="T14" fmla="*/ 38 w 41"/>
                <a:gd name="T15" fmla="*/ 12 h 49"/>
                <a:gd name="T16" fmla="*/ 40 w 41"/>
                <a:gd name="T17" fmla="*/ 12 h 49"/>
                <a:gd name="T18" fmla="*/ 40 w 41"/>
                <a:gd name="T19" fmla="*/ 15 h 49"/>
                <a:gd name="T20" fmla="*/ 39 w 41"/>
                <a:gd name="T21" fmla="*/ 18 h 49"/>
                <a:gd name="T22" fmla="*/ 39 w 41"/>
                <a:gd name="T23" fmla="*/ 20 h 49"/>
                <a:gd name="T24" fmla="*/ 38 w 41"/>
                <a:gd name="T25" fmla="*/ 23 h 49"/>
                <a:gd name="T26" fmla="*/ 36 w 41"/>
                <a:gd name="T27" fmla="*/ 26 h 49"/>
                <a:gd name="T28" fmla="*/ 33 w 41"/>
                <a:gd name="T29" fmla="*/ 28 h 49"/>
                <a:gd name="T30" fmla="*/ 30 w 41"/>
                <a:gd name="T31" fmla="*/ 29 h 49"/>
                <a:gd name="T32" fmla="*/ 29 w 41"/>
                <a:gd name="T33" fmla="*/ 30 h 49"/>
                <a:gd name="T34" fmla="*/ 28 w 41"/>
                <a:gd name="T35" fmla="*/ 32 h 49"/>
                <a:gd name="T36" fmla="*/ 28 w 41"/>
                <a:gd name="T37" fmla="*/ 34 h 49"/>
                <a:gd name="T38" fmla="*/ 28 w 41"/>
                <a:gd name="T39" fmla="*/ 35 h 49"/>
                <a:gd name="T40" fmla="*/ 25 w 41"/>
                <a:gd name="T41" fmla="*/ 36 h 49"/>
                <a:gd name="T42" fmla="*/ 20 w 41"/>
                <a:gd name="T43" fmla="*/ 40 h 49"/>
                <a:gd name="T44" fmla="*/ 10 w 41"/>
                <a:gd name="T45" fmla="*/ 41 h 49"/>
                <a:gd name="T46" fmla="*/ 7 w 41"/>
                <a:gd name="T47" fmla="*/ 44 h 49"/>
                <a:gd name="T48" fmla="*/ 5 w 41"/>
                <a:gd name="T49" fmla="*/ 45 h 49"/>
                <a:gd name="T50" fmla="*/ 3 w 41"/>
                <a:gd name="T51" fmla="*/ 47 h 49"/>
                <a:gd name="T52" fmla="*/ 2 w 41"/>
                <a:gd name="T53" fmla="*/ 48 h 49"/>
                <a:gd name="T54" fmla="*/ 2 w 41"/>
                <a:gd name="T55" fmla="*/ 46 h 49"/>
                <a:gd name="T56" fmla="*/ 1 w 41"/>
                <a:gd name="T57" fmla="*/ 46 h 49"/>
                <a:gd name="T58" fmla="*/ 3 w 41"/>
                <a:gd name="T59" fmla="*/ 41 h 49"/>
                <a:gd name="T60" fmla="*/ 2 w 41"/>
                <a:gd name="T61" fmla="*/ 39 h 49"/>
                <a:gd name="T62" fmla="*/ 2 w 41"/>
                <a:gd name="T63" fmla="*/ 37 h 49"/>
                <a:gd name="T64" fmla="*/ 2 w 41"/>
                <a:gd name="T65" fmla="*/ 34 h 49"/>
                <a:gd name="T66" fmla="*/ 4 w 41"/>
                <a:gd name="T67" fmla="*/ 31 h 49"/>
                <a:gd name="T68" fmla="*/ 5 w 41"/>
                <a:gd name="T69" fmla="*/ 26 h 49"/>
                <a:gd name="T70" fmla="*/ 5 w 41"/>
                <a:gd name="T71" fmla="*/ 19 h 49"/>
                <a:gd name="T72" fmla="*/ 7 w 41"/>
                <a:gd name="T73" fmla="*/ 9 h 49"/>
                <a:gd name="T74" fmla="*/ 7 w 41"/>
                <a:gd name="T75" fmla="*/ 8 h 49"/>
                <a:gd name="T76" fmla="*/ 5 w 41"/>
                <a:gd name="T77" fmla="*/ 6 h 49"/>
                <a:gd name="T78" fmla="*/ 2 w 41"/>
                <a:gd name="T79" fmla="*/ 5 h 49"/>
                <a:gd name="T80" fmla="*/ 0 w 41"/>
                <a:gd name="T81" fmla="*/ 4 h 49"/>
                <a:gd name="T82" fmla="*/ 1 w 41"/>
                <a:gd name="T83" fmla="*/ 2 h 49"/>
                <a:gd name="T84" fmla="*/ 2 w 41"/>
                <a:gd name="T85" fmla="*/ 0 h 49"/>
                <a:gd name="T86" fmla="*/ 4 w 41"/>
                <a:gd name="T87" fmla="*/ 0 h 49"/>
                <a:gd name="T88" fmla="*/ 6 w 41"/>
                <a:gd name="T89" fmla="*/ 2 h 49"/>
                <a:gd name="T90" fmla="*/ 13 w 41"/>
                <a:gd name="T91" fmla="*/ 5 h 49"/>
                <a:gd name="T92" fmla="*/ 16 w 41"/>
                <a:gd name="T93" fmla="*/ 7 h 49"/>
                <a:gd name="T94" fmla="*/ 19 w 41"/>
                <a:gd name="T9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9">
                  <a:moveTo>
                    <a:pt x="19" y="10"/>
                  </a:moveTo>
                  <a:lnTo>
                    <a:pt x="23" y="12"/>
                  </a:lnTo>
                  <a:lnTo>
                    <a:pt x="27" y="10"/>
                  </a:lnTo>
                  <a:lnTo>
                    <a:pt x="30" y="10"/>
                  </a:lnTo>
                  <a:lnTo>
                    <a:pt x="33" y="13"/>
                  </a:lnTo>
                  <a:lnTo>
                    <a:pt x="32" y="14"/>
                  </a:lnTo>
                  <a:lnTo>
                    <a:pt x="32" y="15"/>
                  </a:lnTo>
                  <a:lnTo>
                    <a:pt x="38" y="12"/>
                  </a:lnTo>
                  <a:lnTo>
                    <a:pt x="40" y="12"/>
                  </a:lnTo>
                  <a:lnTo>
                    <a:pt x="40" y="15"/>
                  </a:lnTo>
                  <a:lnTo>
                    <a:pt x="39" y="18"/>
                  </a:lnTo>
                  <a:lnTo>
                    <a:pt x="39" y="20"/>
                  </a:lnTo>
                  <a:lnTo>
                    <a:pt x="38" y="23"/>
                  </a:lnTo>
                  <a:lnTo>
                    <a:pt x="36" y="26"/>
                  </a:lnTo>
                  <a:lnTo>
                    <a:pt x="33" y="28"/>
                  </a:lnTo>
                  <a:lnTo>
                    <a:pt x="30" y="29"/>
                  </a:lnTo>
                  <a:lnTo>
                    <a:pt x="29" y="30"/>
                  </a:lnTo>
                  <a:lnTo>
                    <a:pt x="28" y="32"/>
                  </a:lnTo>
                  <a:lnTo>
                    <a:pt x="28" y="34"/>
                  </a:lnTo>
                  <a:lnTo>
                    <a:pt x="28" y="35"/>
                  </a:lnTo>
                  <a:lnTo>
                    <a:pt x="25" y="36"/>
                  </a:lnTo>
                  <a:lnTo>
                    <a:pt x="20" y="40"/>
                  </a:lnTo>
                  <a:lnTo>
                    <a:pt x="10" y="41"/>
                  </a:lnTo>
                  <a:lnTo>
                    <a:pt x="7" y="44"/>
                  </a:lnTo>
                  <a:lnTo>
                    <a:pt x="5" y="45"/>
                  </a:lnTo>
                  <a:lnTo>
                    <a:pt x="3" y="47"/>
                  </a:lnTo>
                  <a:lnTo>
                    <a:pt x="2" y="48"/>
                  </a:lnTo>
                  <a:lnTo>
                    <a:pt x="2" y="46"/>
                  </a:lnTo>
                  <a:lnTo>
                    <a:pt x="1" y="46"/>
                  </a:lnTo>
                  <a:lnTo>
                    <a:pt x="3" y="41"/>
                  </a:lnTo>
                  <a:lnTo>
                    <a:pt x="2" y="39"/>
                  </a:lnTo>
                  <a:lnTo>
                    <a:pt x="2" y="37"/>
                  </a:lnTo>
                  <a:lnTo>
                    <a:pt x="2" y="34"/>
                  </a:lnTo>
                  <a:lnTo>
                    <a:pt x="4" y="31"/>
                  </a:lnTo>
                  <a:lnTo>
                    <a:pt x="5" y="26"/>
                  </a:lnTo>
                  <a:lnTo>
                    <a:pt x="5" y="19"/>
                  </a:lnTo>
                  <a:lnTo>
                    <a:pt x="7" y="9"/>
                  </a:lnTo>
                  <a:lnTo>
                    <a:pt x="7" y="8"/>
                  </a:lnTo>
                  <a:lnTo>
                    <a:pt x="5" y="6"/>
                  </a:lnTo>
                  <a:lnTo>
                    <a:pt x="2" y="5"/>
                  </a:lnTo>
                  <a:lnTo>
                    <a:pt x="0" y="4"/>
                  </a:lnTo>
                  <a:lnTo>
                    <a:pt x="1" y="2"/>
                  </a:lnTo>
                  <a:lnTo>
                    <a:pt x="2" y="0"/>
                  </a:lnTo>
                  <a:lnTo>
                    <a:pt x="4" y="0"/>
                  </a:lnTo>
                  <a:lnTo>
                    <a:pt x="6" y="2"/>
                  </a:lnTo>
                  <a:lnTo>
                    <a:pt x="13" y="5"/>
                  </a:lnTo>
                  <a:lnTo>
                    <a:pt x="16" y="7"/>
                  </a:lnTo>
                  <a:lnTo>
                    <a:pt x="1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1" name="Freeform 604">
              <a:extLst>
                <a:ext uri="{FF2B5EF4-FFF2-40B4-BE49-F238E27FC236}">
                  <a16:creationId xmlns="" xmlns:a16="http://schemas.microsoft.com/office/drawing/2014/main" id="{9A465823-FC36-6DE0-C3F3-53B652B669E3}"/>
                </a:ext>
              </a:extLst>
            </p:cNvPr>
            <p:cNvSpPr>
              <a:spLocks noChangeArrowheads="1"/>
            </p:cNvSpPr>
            <p:nvPr/>
          </p:nvSpPr>
          <p:spPr bwMode="auto">
            <a:xfrm>
              <a:off x="12969142" y="9424253"/>
              <a:ext cx="10990" cy="10990"/>
            </a:xfrm>
            <a:custGeom>
              <a:avLst/>
              <a:gdLst>
                <a:gd name="T0" fmla="*/ 6 w 8"/>
                <a:gd name="T1" fmla="*/ 9 h 11"/>
                <a:gd name="T2" fmla="*/ 4 w 8"/>
                <a:gd name="T3" fmla="*/ 10 h 11"/>
                <a:gd name="T4" fmla="*/ 3 w 8"/>
                <a:gd name="T5" fmla="*/ 9 h 11"/>
                <a:gd name="T6" fmla="*/ 2 w 8"/>
                <a:gd name="T7" fmla="*/ 7 h 11"/>
                <a:gd name="T8" fmla="*/ 2 w 8"/>
                <a:gd name="T9" fmla="*/ 7 h 11"/>
                <a:gd name="T10" fmla="*/ 0 w 8"/>
                <a:gd name="T11" fmla="*/ 1 h 11"/>
                <a:gd name="T12" fmla="*/ 2 w 8"/>
                <a:gd name="T13" fmla="*/ 0 h 11"/>
                <a:gd name="T14" fmla="*/ 4 w 8"/>
                <a:gd name="T15" fmla="*/ 1 h 11"/>
                <a:gd name="T16" fmla="*/ 5 w 8"/>
                <a:gd name="T17" fmla="*/ 1 h 11"/>
                <a:gd name="T18" fmla="*/ 6 w 8"/>
                <a:gd name="T19" fmla="*/ 2 h 11"/>
                <a:gd name="T20" fmla="*/ 7 w 8"/>
                <a:gd name="T21" fmla="*/ 4 h 11"/>
                <a:gd name="T22" fmla="*/ 7 w 8"/>
                <a:gd name="T23" fmla="*/ 5 h 11"/>
                <a:gd name="T24" fmla="*/ 7 w 8"/>
                <a:gd name="T25" fmla="*/ 6 h 11"/>
                <a:gd name="T26" fmla="*/ 6 w 8"/>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6" y="9"/>
                  </a:moveTo>
                  <a:lnTo>
                    <a:pt x="4" y="10"/>
                  </a:lnTo>
                  <a:lnTo>
                    <a:pt x="3" y="9"/>
                  </a:lnTo>
                  <a:lnTo>
                    <a:pt x="2" y="7"/>
                  </a:lnTo>
                  <a:lnTo>
                    <a:pt x="2" y="7"/>
                  </a:lnTo>
                  <a:lnTo>
                    <a:pt x="0" y="1"/>
                  </a:lnTo>
                  <a:lnTo>
                    <a:pt x="2" y="0"/>
                  </a:lnTo>
                  <a:lnTo>
                    <a:pt x="4" y="1"/>
                  </a:lnTo>
                  <a:lnTo>
                    <a:pt x="5" y="1"/>
                  </a:lnTo>
                  <a:lnTo>
                    <a:pt x="6" y="2"/>
                  </a:lnTo>
                  <a:lnTo>
                    <a:pt x="7" y="4"/>
                  </a:lnTo>
                  <a:lnTo>
                    <a:pt x="7" y="5"/>
                  </a:lnTo>
                  <a:lnTo>
                    <a:pt x="7"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2" name="Freeform 605">
              <a:extLst>
                <a:ext uri="{FF2B5EF4-FFF2-40B4-BE49-F238E27FC236}">
                  <a16:creationId xmlns="" xmlns:a16="http://schemas.microsoft.com/office/drawing/2014/main" id="{318B2E5D-E859-279C-2D96-AA1FA251C0BD}"/>
                </a:ext>
              </a:extLst>
            </p:cNvPr>
            <p:cNvSpPr>
              <a:spLocks noChangeArrowheads="1"/>
            </p:cNvSpPr>
            <p:nvPr/>
          </p:nvSpPr>
          <p:spPr bwMode="auto">
            <a:xfrm>
              <a:off x="12969142" y="9407769"/>
              <a:ext cx="21981" cy="16484"/>
            </a:xfrm>
            <a:custGeom>
              <a:avLst/>
              <a:gdLst>
                <a:gd name="T0" fmla="*/ 8 w 17"/>
                <a:gd name="T1" fmla="*/ 5 h 12"/>
                <a:gd name="T2" fmla="*/ 10 w 17"/>
                <a:gd name="T3" fmla="*/ 6 h 12"/>
                <a:gd name="T4" fmla="*/ 11 w 17"/>
                <a:gd name="T5" fmla="*/ 5 h 12"/>
                <a:gd name="T6" fmla="*/ 12 w 17"/>
                <a:gd name="T7" fmla="*/ 3 h 12"/>
                <a:gd name="T8" fmla="*/ 13 w 17"/>
                <a:gd name="T9" fmla="*/ 6 h 12"/>
                <a:gd name="T10" fmla="*/ 16 w 17"/>
                <a:gd name="T11" fmla="*/ 8 h 12"/>
                <a:gd name="T12" fmla="*/ 15 w 17"/>
                <a:gd name="T13" fmla="*/ 10 h 12"/>
                <a:gd name="T14" fmla="*/ 12 w 17"/>
                <a:gd name="T15" fmla="*/ 10 h 12"/>
                <a:gd name="T16" fmla="*/ 10 w 17"/>
                <a:gd name="T17" fmla="*/ 10 h 12"/>
                <a:gd name="T18" fmla="*/ 8 w 17"/>
                <a:gd name="T19" fmla="*/ 11 h 12"/>
                <a:gd name="T20" fmla="*/ 5 w 17"/>
                <a:gd name="T21" fmla="*/ 10 h 12"/>
                <a:gd name="T22" fmla="*/ 4 w 17"/>
                <a:gd name="T23" fmla="*/ 8 h 12"/>
                <a:gd name="T24" fmla="*/ 1 w 17"/>
                <a:gd name="T25" fmla="*/ 5 h 12"/>
                <a:gd name="T26" fmla="*/ 0 w 17"/>
                <a:gd name="T27" fmla="*/ 4 h 12"/>
                <a:gd name="T28" fmla="*/ 0 w 17"/>
                <a:gd name="T29" fmla="*/ 2 h 12"/>
                <a:gd name="T30" fmla="*/ 1 w 17"/>
                <a:gd name="T31" fmla="*/ 1 h 12"/>
                <a:gd name="T32" fmla="*/ 1 w 17"/>
                <a:gd name="T33" fmla="*/ 1 h 12"/>
                <a:gd name="T34" fmla="*/ 1 w 17"/>
                <a:gd name="T35" fmla="*/ 1 h 12"/>
                <a:gd name="T36" fmla="*/ 1 w 17"/>
                <a:gd name="T37" fmla="*/ 0 h 12"/>
                <a:gd name="T38" fmla="*/ 2 w 17"/>
                <a:gd name="T39" fmla="*/ 0 h 12"/>
                <a:gd name="T40" fmla="*/ 4 w 17"/>
                <a:gd name="T41" fmla="*/ 1 h 12"/>
                <a:gd name="T42" fmla="*/ 7 w 17"/>
                <a:gd name="T43" fmla="*/ 4 h 12"/>
                <a:gd name="T44" fmla="*/ 8 w 17"/>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2">
                  <a:moveTo>
                    <a:pt x="8" y="5"/>
                  </a:moveTo>
                  <a:lnTo>
                    <a:pt x="10" y="6"/>
                  </a:lnTo>
                  <a:lnTo>
                    <a:pt x="11" y="5"/>
                  </a:lnTo>
                  <a:lnTo>
                    <a:pt x="12" y="3"/>
                  </a:lnTo>
                  <a:lnTo>
                    <a:pt x="13" y="6"/>
                  </a:lnTo>
                  <a:lnTo>
                    <a:pt x="16" y="8"/>
                  </a:lnTo>
                  <a:lnTo>
                    <a:pt x="15" y="10"/>
                  </a:lnTo>
                  <a:lnTo>
                    <a:pt x="12" y="10"/>
                  </a:lnTo>
                  <a:lnTo>
                    <a:pt x="10" y="10"/>
                  </a:lnTo>
                  <a:lnTo>
                    <a:pt x="8" y="11"/>
                  </a:lnTo>
                  <a:lnTo>
                    <a:pt x="5" y="10"/>
                  </a:lnTo>
                  <a:lnTo>
                    <a:pt x="4" y="8"/>
                  </a:lnTo>
                  <a:lnTo>
                    <a:pt x="1" y="5"/>
                  </a:lnTo>
                  <a:lnTo>
                    <a:pt x="0" y="4"/>
                  </a:lnTo>
                  <a:lnTo>
                    <a:pt x="0" y="2"/>
                  </a:lnTo>
                  <a:lnTo>
                    <a:pt x="1" y="1"/>
                  </a:lnTo>
                  <a:lnTo>
                    <a:pt x="1" y="1"/>
                  </a:lnTo>
                  <a:lnTo>
                    <a:pt x="1" y="1"/>
                  </a:lnTo>
                  <a:lnTo>
                    <a:pt x="1" y="0"/>
                  </a:lnTo>
                  <a:lnTo>
                    <a:pt x="2" y="0"/>
                  </a:lnTo>
                  <a:lnTo>
                    <a:pt x="4" y="1"/>
                  </a:lnTo>
                  <a:lnTo>
                    <a:pt x="7"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3" name="Freeform 606">
              <a:extLst>
                <a:ext uri="{FF2B5EF4-FFF2-40B4-BE49-F238E27FC236}">
                  <a16:creationId xmlns="" xmlns:a16="http://schemas.microsoft.com/office/drawing/2014/main" id="{6E6CD67D-A27D-83D8-ECF6-348420F43A6E}"/>
                </a:ext>
              </a:extLst>
            </p:cNvPr>
            <p:cNvSpPr>
              <a:spLocks noChangeArrowheads="1"/>
            </p:cNvSpPr>
            <p:nvPr/>
          </p:nvSpPr>
          <p:spPr bwMode="auto">
            <a:xfrm>
              <a:off x="13073552" y="9402272"/>
              <a:ext cx="10990" cy="10990"/>
            </a:xfrm>
            <a:custGeom>
              <a:avLst/>
              <a:gdLst>
                <a:gd name="T0" fmla="*/ 7 w 9"/>
                <a:gd name="T1" fmla="*/ 5 h 7"/>
                <a:gd name="T2" fmla="*/ 5 w 9"/>
                <a:gd name="T3" fmla="*/ 6 h 7"/>
                <a:gd name="T4" fmla="*/ 2 w 9"/>
                <a:gd name="T5" fmla="*/ 3 h 7"/>
                <a:gd name="T6" fmla="*/ 1 w 9"/>
                <a:gd name="T7" fmla="*/ 1 h 7"/>
                <a:gd name="T8" fmla="*/ 0 w 9"/>
                <a:gd name="T9" fmla="*/ 1 h 7"/>
                <a:gd name="T10" fmla="*/ 2 w 9"/>
                <a:gd name="T11" fmla="*/ 0 h 7"/>
                <a:gd name="T12" fmla="*/ 5 w 9"/>
                <a:gd name="T13" fmla="*/ 0 h 7"/>
                <a:gd name="T14" fmla="*/ 8 w 9"/>
                <a:gd name="T15" fmla="*/ 1 h 7"/>
                <a:gd name="T16" fmla="*/ 8 w 9"/>
                <a:gd name="T17" fmla="*/ 3 h 7"/>
                <a:gd name="T18" fmla="*/ 7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5"/>
                  </a:moveTo>
                  <a:lnTo>
                    <a:pt x="5" y="6"/>
                  </a:lnTo>
                  <a:lnTo>
                    <a:pt x="2" y="3"/>
                  </a:lnTo>
                  <a:lnTo>
                    <a:pt x="1" y="1"/>
                  </a:lnTo>
                  <a:lnTo>
                    <a:pt x="0" y="1"/>
                  </a:lnTo>
                  <a:lnTo>
                    <a:pt x="2" y="0"/>
                  </a:lnTo>
                  <a:lnTo>
                    <a:pt x="5" y="0"/>
                  </a:lnTo>
                  <a:lnTo>
                    <a:pt x="8" y="1"/>
                  </a:lnTo>
                  <a:lnTo>
                    <a:pt x="8"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4" name="Freeform 607">
              <a:extLst>
                <a:ext uri="{FF2B5EF4-FFF2-40B4-BE49-F238E27FC236}">
                  <a16:creationId xmlns="" xmlns:a16="http://schemas.microsoft.com/office/drawing/2014/main" id="{BB9C1D1A-5CCD-A5D1-1AC9-8830C19A769B}"/>
                </a:ext>
              </a:extLst>
            </p:cNvPr>
            <p:cNvSpPr>
              <a:spLocks noChangeArrowheads="1"/>
            </p:cNvSpPr>
            <p:nvPr/>
          </p:nvSpPr>
          <p:spPr bwMode="auto">
            <a:xfrm>
              <a:off x="13144988" y="9396779"/>
              <a:ext cx="60449" cy="60445"/>
            </a:xfrm>
            <a:custGeom>
              <a:avLst/>
              <a:gdLst>
                <a:gd name="T0" fmla="*/ 31 w 48"/>
                <a:gd name="T1" fmla="*/ 2 h 50"/>
                <a:gd name="T2" fmla="*/ 33 w 48"/>
                <a:gd name="T3" fmla="*/ 4 h 50"/>
                <a:gd name="T4" fmla="*/ 33 w 48"/>
                <a:gd name="T5" fmla="*/ 6 h 50"/>
                <a:gd name="T6" fmla="*/ 33 w 48"/>
                <a:gd name="T7" fmla="*/ 8 h 50"/>
                <a:gd name="T8" fmla="*/ 34 w 48"/>
                <a:gd name="T9" fmla="*/ 9 h 50"/>
                <a:gd name="T10" fmla="*/ 36 w 48"/>
                <a:gd name="T11" fmla="*/ 9 h 50"/>
                <a:gd name="T12" fmla="*/ 38 w 48"/>
                <a:gd name="T13" fmla="*/ 10 h 50"/>
                <a:gd name="T14" fmla="*/ 40 w 48"/>
                <a:gd name="T15" fmla="*/ 13 h 50"/>
                <a:gd name="T16" fmla="*/ 39 w 48"/>
                <a:gd name="T17" fmla="*/ 14 h 50"/>
                <a:gd name="T18" fmla="*/ 39 w 48"/>
                <a:gd name="T19" fmla="*/ 17 h 50"/>
                <a:gd name="T20" fmla="*/ 37 w 48"/>
                <a:gd name="T21" fmla="*/ 20 h 50"/>
                <a:gd name="T22" fmla="*/ 37 w 48"/>
                <a:gd name="T23" fmla="*/ 26 h 50"/>
                <a:gd name="T24" fmla="*/ 39 w 48"/>
                <a:gd name="T25" fmla="*/ 28 h 50"/>
                <a:gd name="T26" fmla="*/ 39 w 48"/>
                <a:gd name="T27" fmla="*/ 30 h 50"/>
                <a:gd name="T28" fmla="*/ 39 w 48"/>
                <a:gd name="T29" fmla="*/ 31 h 50"/>
                <a:gd name="T30" fmla="*/ 39 w 48"/>
                <a:gd name="T31" fmla="*/ 33 h 50"/>
                <a:gd name="T32" fmla="*/ 42 w 48"/>
                <a:gd name="T33" fmla="*/ 39 h 50"/>
                <a:gd name="T34" fmla="*/ 42 w 48"/>
                <a:gd name="T35" fmla="*/ 40 h 50"/>
                <a:gd name="T36" fmla="*/ 41 w 48"/>
                <a:gd name="T37" fmla="*/ 42 h 50"/>
                <a:gd name="T38" fmla="*/ 41 w 48"/>
                <a:gd name="T39" fmla="*/ 43 h 50"/>
                <a:gd name="T40" fmla="*/ 43 w 48"/>
                <a:gd name="T41" fmla="*/ 43 h 50"/>
                <a:gd name="T42" fmla="*/ 46 w 48"/>
                <a:gd name="T43" fmla="*/ 45 h 50"/>
                <a:gd name="T44" fmla="*/ 47 w 48"/>
                <a:gd name="T45" fmla="*/ 49 h 50"/>
                <a:gd name="T46" fmla="*/ 46 w 48"/>
                <a:gd name="T47" fmla="*/ 49 h 50"/>
                <a:gd name="T48" fmla="*/ 44 w 48"/>
                <a:gd name="T49" fmla="*/ 47 h 50"/>
                <a:gd name="T50" fmla="*/ 43 w 48"/>
                <a:gd name="T51" fmla="*/ 46 h 50"/>
                <a:gd name="T52" fmla="*/ 37 w 48"/>
                <a:gd name="T53" fmla="*/ 47 h 50"/>
                <a:gd name="T54" fmla="*/ 33 w 48"/>
                <a:gd name="T55" fmla="*/ 46 h 50"/>
                <a:gd name="T56" fmla="*/ 30 w 48"/>
                <a:gd name="T57" fmla="*/ 46 h 50"/>
                <a:gd name="T58" fmla="*/ 28 w 48"/>
                <a:gd name="T59" fmla="*/ 42 h 50"/>
                <a:gd name="T60" fmla="*/ 26 w 48"/>
                <a:gd name="T61" fmla="*/ 41 h 50"/>
                <a:gd name="T62" fmla="*/ 24 w 48"/>
                <a:gd name="T63" fmla="*/ 39 h 50"/>
                <a:gd name="T64" fmla="*/ 21 w 48"/>
                <a:gd name="T65" fmla="*/ 35 h 50"/>
                <a:gd name="T66" fmla="*/ 20 w 48"/>
                <a:gd name="T67" fmla="*/ 33 h 50"/>
                <a:gd name="T68" fmla="*/ 22 w 48"/>
                <a:gd name="T69" fmla="*/ 30 h 50"/>
                <a:gd name="T70" fmla="*/ 23 w 48"/>
                <a:gd name="T71" fmla="*/ 28 h 50"/>
                <a:gd name="T72" fmla="*/ 23 w 48"/>
                <a:gd name="T73" fmla="*/ 26 h 50"/>
                <a:gd name="T74" fmla="*/ 21 w 48"/>
                <a:gd name="T75" fmla="*/ 26 h 50"/>
                <a:gd name="T76" fmla="*/ 19 w 48"/>
                <a:gd name="T77" fmla="*/ 26 h 50"/>
                <a:gd name="T78" fmla="*/ 17 w 48"/>
                <a:gd name="T79" fmla="*/ 23 h 50"/>
                <a:gd name="T80" fmla="*/ 17 w 48"/>
                <a:gd name="T81" fmla="*/ 21 h 50"/>
                <a:gd name="T82" fmla="*/ 15 w 48"/>
                <a:gd name="T83" fmla="*/ 20 h 50"/>
                <a:gd name="T84" fmla="*/ 13 w 48"/>
                <a:gd name="T85" fmla="*/ 18 h 50"/>
                <a:gd name="T86" fmla="*/ 9 w 48"/>
                <a:gd name="T87" fmla="*/ 17 h 50"/>
                <a:gd name="T88" fmla="*/ 8 w 48"/>
                <a:gd name="T89" fmla="*/ 15 h 50"/>
                <a:gd name="T90" fmla="*/ 5 w 48"/>
                <a:gd name="T91" fmla="*/ 14 h 50"/>
                <a:gd name="T92" fmla="*/ 3 w 48"/>
                <a:gd name="T93" fmla="*/ 10 h 50"/>
                <a:gd name="T94" fmla="*/ 1 w 48"/>
                <a:gd name="T95" fmla="*/ 5 h 50"/>
                <a:gd name="T96" fmla="*/ 0 w 48"/>
                <a:gd name="T97" fmla="*/ 0 h 50"/>
                <a:gd name="T98" fmla="*/ 9 w 48"/>
                <a:gd name="T99" fmla="*/ 2 h 50"/>
                <a:gd name="T100" fmla="*/ 18 w 48"/>
                <a:gd name="T101" fmla="*/ 1 h 50"/>
                <a:gd name="T102" fmla="*/ 28 w 48"/>
                <a:gd name="T103" fmla="*/ 0 h 50"/>
                <a:gd name="T104" fmla="*/ 31 w 48"/>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50">
                  <a:moveTo>
                    <a:pt x="31" y="2"/>
                  </a:moveTo>
                  <a:lnTo>
                    <a:pt x="33" y="4"/>
                  </a:lnTo>
                  <a:lnTo>
                    <a:pt x="33" y="6"/>
                  </a:lnTo>
                  <a:lnTo>
                    <a:pt x="33" y="8"/>
                  </a:lnTo>
                  <a:lnTo>
                    <a:pt x="34" y="9"/>
                  </a:lnTo>
                  <a:lnTo>
                    <a:pt x="36" y="9"/>
                  </a:lnTo>
                  <a:lnTo>
                    <a:pt x="38" y="10"/>
                  </a:lnTo>
                  <a:lnTo>
                    <a:pt x="40" y="13"/>
                  </a:lnTo>
                  <a:lnTo>
                    <a:pt x="39" y="14"/>
                  </a:lnTo>
                  <a:lnTo>
                    <a:pt x="39" y="17"/>
                  </a:lnTo>
                  <a:lnTo>
                    <a:pt x="37" y="20"/>
                  </a:lnTo>
                  <a:lnTo>
                    <a:pt x="37" y="26"/>
                  </a:lnTo>
                  <a:lnTo>
                    <a:pt x="39" y="28"/>
                  </a:lnTo>
                  <a:lnTo>
                    <a:pt x="39" y="30"/>
                  </a:lnTo>
                  <a:lnTo>
                    <a:pt x="39" y="31"/>
                  </a:lnTo>
                  <a:lnTo>
                    <a:pt x="39" y="33"/>
                  </a:lnTo>
                  <a:lnTo>
                    <a:pt x="42" y="39"/>
                  </a:lnTo>
                  <a:lnTo>
                    <a:pt x="42" y="40"/>
                  </a:lnTo>
                  <a:lnTo>
                    <a:pt x="41" y="42"/>
                  </a:lnTo>
                  <a:lnTo>
                    <a:pt x="41" y="43"/>
                  </a:lnTo>
                  <a:lnTo>
                    <a:pt x="43" y="43"/>
                  </a:lnTo>
                  <a:lnTo>
                    <a:pt x="46" y="45"/>
                  </a:lnTo>
                  <a:lnTo>
                    <a:pt x="47" y="49"/>
                  </a:lnTo>
                  <a:lnTo>
                    <a:pt x="46" y="49"/>
                  </a:lnTo>
                  <a:lnTo>
                    <a:pt x="44" y="47"/>
                  </a:lnTo>
                  <a:lnTo>
                    <a:pt x="43" y="46"/>
                  </a:lnTo>
                  <a:lnTo>
                    <a:pt x="37" y="47"/>
                  </a:lnTo>
                  <a:lnTo>
                    <a:pt x="33" y="46"/>
                  </a:lnTo>
                  <a:lnTo>
                    <a:pt x="30" y="46"/>
                  </a:lnTo>
                  <a:lnTo>
                    <a:pt x="28" y="42"/>
                  </a:lnTo>
                  <a:lnTo>
                    <a:pt x="26" y="41"/>
                  </a:lnTo>
                  <a:lnTo>
                    <a:pt x="24" y="39"/>
                  </a:lnTo>
                  <a:lnTo>
                    <a:pt x="21" y="35"/>
                  </a:lnTo>
                  <a:lnTo>
                    <a:pt x="20" y="33"/>
                  </a:lnTo>
                  <a:lnTo>
                    <a:pt x="22" y="30"/>
                  </a:lnTo>
                  <a:lnTo>
                    <a:pt x="23" y="28"/>
                  </a:lnTo>
                  <a:lnTo>
                    <a:pt x="23" y="26"/>
                  </a:lnTo>
                  <a:lnTo>
                    <a:pt x="21" y="26"/>
                  </a:lnTo>
                  <a:lnTo>
                    <a:pt x="19" y="26"/>
                  </a:lnTo>
                  <a:lnTo>
                    <a:pt x="17" y="23"/>
                  </a:lnTo>
                  <a:lnTo>
                    <a:pt x="17" y="21"/>
                  </a:lnTo>
                  <a:lnTo>
                    <a:pt x="15" y="20"/>
                  </a:lnTo>
                  <a:lnTo>
                    <a:pt x="13" y="18"/>
                  </a:lnTo>
                  <a:lnTo>
                    <a:pt x="9" y="17"/>
                  </a:lnTo>
                  <a:lnTo>
                    <a:pt x="8" y="15"/>
                  </a:lnTo>
                  <a:lnTo>
                    <a:pt x="5" y="14"/>
                  </a:lnTo>
                  <a:lnTo>
                    <a:pt x="3" y="10"/>
                  </a:lnTo>
                  <a:lnTo>
                    <a:pt x="1" y="5"/>
                  </a:lnTo>
                  <a:lnTo>
                    <a:pt x="0" y="0"/>
                  </a:lnTo>
                  <a:lnTo>
                    <a:pt x="9" y="2"/>
                  </a:lnTo>
                  <a:lnTo>
                    <a:pt x="18" y="1"/>
                  </a:lnTo>
                  <a:lnTo>
                    <a:pt x="28" y="0"/>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5" name="Freeform 608">
              <a:extLst>
                <a:ext uri="{FF2B5EF4-FFF2-40B4-BE49-F238E27FC236}">
                  <a16:creationId xmlns="" xmlns:a16="http://schemas.microsoft.com/office/drawing/2014/main" id="{D0CB08EF-D0C9-6B0E-CEEE-35F522907BDD}"/>
                </a:ext>
              </a:extLst>
            </p:cNvPr>
            <p:cNvSpPr>
              <a:spLocks noChangeArrowheads="1"/>
            </p:cNvSpPr>
            <p:nvPr/>
          </p:nvSpPr>
          <p:spPr bwMode="auto">
            <a:xfrm>
              <a:off x="13101026" y="9396779"/>
              <a:ext cx="38468" cy="32971"/>
            </a:xfrm>
            <a:custGeom>
              <a:avLst/>
              <a:gdLst>
                <a:gd name="T0" fmla="*/ 18 w 30"/>
                <a:gd name="T1" fmla="*/ 9 h 27"/>
                <a:gd name="T2" fmla="*/ 24 w 30"/>
                <a:gd name="T3" fmla="*/ 13 h 27"/>
                <a:gd name="T4" fmla="*/ 28 w 30"/>
                <a:gd name="T5" fmla="*/ 19 h 27"/>
                <a:gd name="T6" fmla="*/ 29 w 30"/>
                <a:gd name="T7" fmla="*/ 25 h 27"/>
                <a:gd name="T8" fmla="*/ 28 w 30"/>
                <a:gd name="T9" fmla="*/ 26 h 27"/>
                <a:gd name="T10" fmla="*/ 26 w 30"/>
                <a:gd name="T11" fmla="*/ 24 h 27"/>
                <a:gd name="T12" fmla="*/ 22 w 30"/>
                <a:gd name="T13" fmla="*/ 21 h 27"/>
                <a:gd name="T14" fmla="*/ 19 w 30"/>
                <a:gd name="T15" fmla="*/ 20 h 27"/>
                <a:gd name="T16" fmla="*/ 19 w 30"/>
                <a:gd name="T17" fmla="*/ 20 h 27"/>
                <a:gd name="T18" fmla="*/ 19 w 30"/>
                <a:gd name="T19" fmla="*/ 18 h 27"/>
                <a:gd name="T20" fmla="*/ 17 w 30"/>
                <a:gd name="T21" fmla="*/ 17 h 27"/>
                <a:gd name="T22" fmla="*/ 17 w 30"/>
                <a:gd name="T23" fmla="*/ 16 h 27"/>
                <a:gd name="T24" fmla="*/ 15 w 30"/>
                <a:gd name="T25" fmla="*/ 15 h 27"/>
                <a:gd name="T26" fmla="*/ 12 w 30"/>
                <a:gd name="T27" fmla="*/ 12 h 27"/>
                <a:gd name="T28" fmla="*/ 10 w 30"/>
                <a:gd name="T29" fmla="*/ 11 h 27"/>
                <a:gd name="T30" fmla="*/ 9 w 30"/>
                <a:gd name="T31" fmla="*/ 12 h 27"/>
                <a:gd name="T32" fmla="*/ 4 w 30"/>
                <a:gd name="T33" fmla="*/ 17 h 27"/>
                <a:gd name="T34" fmla="*/ 0 w 30"/>
                <a:gd name="T35" fmla="*/ 21 h 27"/>
                <a:gd name="T36" fmla="*/ 0 w 30"/>
                <a:gd name="T37" fmla="*/ 19 h 27"/>
                <a:gd name="T38" fmla="*/ 2 w 30"/>
                <a:gd name="T39" fmla="*/ 15 h 27"/>
                <a:gd name="T40" fmla="*/ 3 w 30"/>
                <a:gd name="T41" fmla="*/ 8 h 27"/>
                <a:gd name="T42" fmla="*/ 4 w 30"/>
                <a:gd name="T43" fmla="*/ 6 h 27"/>
                <a:gd name="T44" fmla="*/ 3 w 30"/>
                <a:gd name="T45" fmla="*/ 2 h 27"/>
                <a:gd name="T46" fmla="*/ 3 w 30"/>
                <a:gd name="T47" fmla="*/ 0 h 27"/>
                <a:gd name="T48" fmla="*/ 6 w 30"/>
                <a:gd name="T49" fmla="*/ 1 h 27"/>
                <a:gd name="T50" fmla="*/ 10 w 30"/>
                <a:gd name="T51" fmla="*/ 2 h 27"/>
                <a:gd name="T52" fmla="*/ 13 w 30"/>
                <a:gd name="T53" fmla="*/ 4 h 27"/>
                <a:gd name="T54" fmla="*/ 14 w 30"/>
                <a:gd name="T55" fmla="*/ 5 h 27"/>
                <a:gd name="T56" fmla="*/ 18 w 30"/>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7">
                  <a:moveTo>
                    <a:pt x="18" y="9"/>
                  </a:moveTo>
                  <a:lnTo>
                    <a:pt x="24" y="13"/>
                  </a:lnTo>
                  <a:lnTo>
                    <a:pt x="28" y="19"/>
                  </a:lnTo>
                  <a:lnTo>
                    <a:pt x="29" y="25"/>
                  </a:lnTo>
                  <a:lnTo>
                    <a:pt x="28" y="26"/>
                  </a:lnTo>
                  <a:lnTo>
                    <a:pt x="26" y="24"/>
                  </a:lnTo>
                  <a:lnTo>
                    <a:pt x="22" y="21"/>
                  </a:lnTo>
                  <a:lnTo>
                    <a:pt x="19" y="20"/>
                  </a:lnTo>
                  <a:lnTo>
                    <a:pt x="19" y="20"/>
                  </a:lnTo>
                  <a:lnTo>
                    <a:pt x="19" y="18"/>
                  </a:lnTo>
                  <a:lnTo>
                    <a:pt x="17" y="17"/>
                  </a:lnTo>
                  <a:lnTo>
                    <a:pt x="17" y="16"/>
                  </a:lnTo>
                  <a:lnTo>
                    <a:pt x="15" y="15"/>
                  </a:lnTo>
                  <a:lnTo>
                    <a:pt x="12" y="12"/>
                  </a:lnTo>
                  <a:lnTo>
                    <a:pt x="10" y="11"/>
                  </a:lnTo>
                  <a:lnTo>
                    <a:pt x="9" y="12"/>
                  </a:lnTo>
                  <a:lnTo>
                    <a:pt x="4" y="17"/>
                  </a:lnTo>
                  <a:lnTo>
                    <a:pt x="0" y="21"/>
                  </a:lnTo>
                  <a:lnTo>
                    <a:pt x="0" y="19"/>
                  </a:lnTo>
                  <a:lnTo>
                    <a:pt x="2" y="15"/>
                  </a:lnTo>
                  <a:lnTo>
                    <a:pt x="3" y="8"/>
                  </a:lnTo>
                  <a:lnTo>
                    <a:pt x="4" y="6"/>
                  </a:lnTo>
                  <a:lnTo>
                    <a:pt x="3" y="2"/>
                  </a:lnTo>
                  <a:lnTo>
                    <a:pt x="3" y="0"/>
                  </a:lnTo>
                  <a:lnTo>
                    <a:pt x="6" y="1"/>
                  </a:lnTo>
                  <a:lnTo>
                    <a:pt x="10" y="2"/>
                  </a:lnTo>
                  <a:lnTo>
                    <a:pt x="13" y="4"/>
                  </a:lnTo>
                  <a:lnTo>
                    <a:pt x="14" y="5"/>
                  </a:lnTo>
                  <a:lnTo>
                    <a:pt x="1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6" name="Freeform 609">
              <a:extLst>
                <a:ext uri="{FF2B5EF4-FFF2-40B4-BE49-F238E27FC236}">
                  <a16:creationId xmlns="" xmlns:a16="http://schemas.microsoft.com/office/drawing/2014/main" id="{21442AAE-4DF0-C6B3-E728-05BADE875FB4}"/>
                </a:ext>
              </a:extLst>
            </p:cNvPr>
            <p:cNvSpPr>
              <a:spLocks noChangeArrowheads="1"/>
            </p:cNvSpPr>
            <p:nvPr/>
          </p:nvSpPr>
          <p:spPr bwMode="auto">
            <a:xfrm>
              <a:off x="13062562" y="9396779"/>
              <a:ext cx="5493" cy="5493"/>
            </a:xfrm>
            <a:custGeom>
              <a:avLst/>
              <a:gdLst>
                <a:gd name="T0" fmla="*/ 2 w 3"/>
                <a:gd name="T1" fmla="*/ 3 h 4"/>
                <a:gd name="T2" fmla="*/ 1 w 3"/>
                <a:gd name="T3" fmla="*/ 3 h 4"/>
                <a:gd name="T4" fmla="*/ 1 w 3"/>
                <a:gd name="T5" fmla="*/ 3 h 4"/>
                <a:gd name="T6" fmla="*/ 0 w 3"/>
                <a:gd name="T7" fmla="*/ 1 h 4"/>
                <a:gd name="T8" fmla="*/ 1 w 3"/>
                <a:gd name="T9" fmla="*/ 0 h 4"/>
                <a:gd name="T10" fmla="*/ 2 w 3"/>
                <a:gd name="T11" fmla="*/ 0 h 4"/>
                <a:gd name="T12" fmla="*/ 2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3"/>
                  </a:moveTo>
                  <a:lnTo>
                    <a:pt x="1" y="3"/>
                  </a:lnTo>
                  <a:lnTo>
                    <a:pt x="1"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7" name="Freeform 610">
              <a:extLst>
                <a:ext uri="{FF2B5EF4-FFF2-40B4-BE49-F238E27FC236}">
                  <a16:creationId xmlns="" xmlns:a16="http://schemas.microsoft.com/office/drawing/2014/main" id="{B080CAD8-DBF3-E047-EA03-4692E92A44DA}"/>
                </a:ext>
              </a:extLst>
            </p:cNvPr>
            <p:cNvSpPr>
              <a:spLocks noChangeArrowheads="1"/>
            </p:cNvSpPr>
            <p:nvPr/>
          </p:nvSpPr>
          <p:spPr bwMode="auto">
            <a:xfrm>
              <a:off x="13051571" y="9396779"/>
              <a:ext cx="10990" cy="21981"/>
            </a:xfrm>
            <a:custGeom>
              <a:avLst/>
              <a:gdLst>
                <a:gd name="T0" fmla="*/ 6 w 8"/>
                <a:gd name="T1" fmla="*/ 10 h 19"/>
                <a:gd name="T2" fmla="*/ 3 w 8"/>
                <a:gd name="T3" fmla="*/ 18 h 19"/>
                <a:gd name="T4" fmla="*/ 1 w 8"/>
                <a:gd name="T5" fmla="*/ 16 h 19"/>
                <a:gd name="T6" fmla="*/ 2 w 8"/>
                <a:gd name="T7" fmla="*/ 13 h 19"/>
                <a:gd name="T8" fmla="*/ 1 w 8"/>
                <a:gd name="T9" fmla="*/ 12 h 19"/>
                <a:gd name="T10" fmla="*/ 0 w 8"/>
                <a:gd name="T11" fmla="*/ 11 h 19"/>
                <a:gd name="T12" fmla="*/ 1 w 8"/>
                <a:gd name="T13" fmla="*/ 9 h 19"/>
                <a:gd name="T14" fmla="*/ 2 w 8"/>
                <a:gd name="T15" fmla="*/ 7 h 19"/>
                <a:gd name="T16" fmla="*/ 2 w 8"/>
                <a:gd name="T17" fmla="*/ 2 h 19"/>
                <a:gd name="T18" fmla="*/ 6 w 8"/>
                <a:gd name="T19" fmla="*/ 0 h 19"/>
                <a:gd name="T20" fmla="*/ 7 w 8"/>
                <a:gd name="T21" fmla="*/ 0 h 19"/>
                <a:gd name="T22" fmla="*/ 7 w 8"/>
                <a:gd name="T23" fmla="*/ 1 h 19"/>
                <a:gd name="T24" fmla="*/ 7 w 8"/>
                <a:gd name="T25" fmla="*/ 4 h 19"/>
                <a:gd name="T26" fmla="*/ 6 w 8"/>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6" y="10"/>
                  </a:moveTo>
                  <a:lnTo>
                    <a:pt x="3" y="18"/>
                  </a:lnTo>
                  <a:lnTo>
                    <a:pt x="1" y="16"/>
                  </a:lnTo>
                  <a:lnTo>
                    <a:pt x="2" y="13"/>
                  </a:lnTo>
                  <a:lnTo>
                    <a:pt x="1" y="12"/>
                  </a:lnTo>
                  <a:lnTo>
                    <a:pt x="0" y="11"/>
                  </a:lnTo>
                  <a:lnTo>
                    <a:pt x="1" y="9"/>
                  </a:lnTo>
                  <a:lnTo>
                    <a:pt x="2" y="7"/>
                  </a:lnTo>
                  <a:lnTo>
                    <a:pt x="2" y="2"/>
                  </a:lnTo>
                  <a:lnTo>
                    <a:pt x="6" y="0"/>
                  </a:lnTo>
                  <a:lnTo>
                    <a:pt x="7" y="0"/>
                  </a:lnTo>
                  <a:lnTo>
                    <a:pt x="7" y="1"/>
                  </a:lnTo>
                  <a:lnTo>
                    <a:pt x="7" y="4"/>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8" name="Freeform 611">
              <a:extLst>
                <a:ext uri="{FF2B5EF4-FFF2-40B4-BE49-F238E27FC236}">
                  <a16:creationId xmlns="" xmlns:a16="http://schemas.microsoft.com/office/drawing/2014/main" id="{F62167DF-2ABE-14DD-1683-556D2B2A5FDD}"/>
                </a:ext>
              </a:extLst>
            </p:cNvPr>
            <p:cNvSpPr>
              <a:spLocks noChangeArrowheads="1"/>
            </p:cNvSpPr>
            <p:nvPr/>
          </p:nvSpPr>
          <p:spPr bwMode="auto">
            <a:xfrm>
              <a:off x="13117514" y="9396779"/>
              <a:ext cx="10990" cy="10990"/>
            </a:xfrm>
            <a:custGeom>
              <a:avLst/>
              <a:gdLst>
                <a:gd name="T0" fmla="*/ 6 w 7"/>
                <a:gd name="T1" fmla="*/ 7 h 10"/>
                <a:gd name="T2" fmla="*/ 6 w 7"/>
                <a:gd name="T3" fmla="*/ 9 h 10"/>
                <a:gd name="T4" fmla="*/ 5 w 7"/>
                <a:gd name="T5" fmla="*/ 9 h 10"/>
                <a:gd name="T6" fmla="*/ 1 w 7"/>
                <a:gd name="T7" fmla="*/ 3 h 10"/>
                <a:gd name="T8" fmla="*/ 0 w 7"/>
                <a:gd name="T9" fmla="*/ 1 h 10"/>
                <a:gd name="T10" fmla="*/ 1 w 7"/>
                <a:gd name="T11" fmla="*/ 0 h 10"/>
                <a:gd name="T12" fmla="*/ 4 w 7"/>
                <a:gd name="T13" fmla="*/ 1 h 10"/>
                <a:gd name="T14" fmla="*/ 6 w 7"/>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6" y="7"/>
                  </a:moveTo>
                  <a:lnTo>
                    <a:pt x="6" y="9"/>
                  </a:lnTo>
                  <a:lnTo>
                    <a:pt x="5" y="9"/>
                  </a:lnTo>
                  <a:lnTo>
                    <a:pt x="1" y="3"/>
                  </a:lnTo>
                  <a:lnTo>
                    <a:pt x="0" y="1"/>
                  </a:lnTo>
                  <a:lnTo>
                    <a:pt x="1" y="0"/>
                  </a:lnTo>
                  <a:lnTo>
                    <a:pt x="4" y="1"/>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9" name="Freeform 612">
              <a:extLst>
                <a:ext uri="{FF2B5EF4-FFF2-40B4-BE49-F238E27FC236}">
                  <a16:creationId xmlns="" xmlns:a16="http://schemas.microsoft.com/office/drawing/2014/main" id="{98050565-AA5D-F8BB-48D0-7814C9C39D9A}"/>
                </a:ext>
              </a:extLst>
            </p:cNvPr>
            <p:cNvSpPr>
              <a:spLocks noChangeArrowheads="1"/>
            </p:cNvSpPr>
            <p:nvPr/>
          </p:nvSpPr>
          <p:spPr bwMode="auto">
            <a:xfrm>
              <a:off x="13090036" y="9374798"/>
              <a:ext cx="16487" cy="16484"/>
            </a:xfrm>
            <a:custGeom>
              <a:avLst/>
              <a:gdLst>
                <a:gd name="T0" fmla="*/ 11 w 15"/>
                <a:gd name="T1" fmla="*/ 9 h 15"/>
                <a:gd name="T2" fmla="*/ 14 w 15"/>
                <a:gd name="T3" fmla="*/ 14 h 15"/>
                <a:gd name="T4" fmla="*/ 11 w 15"/>
                <a:gd name="T5" fmla="*/ 10 h 15"/>
                <a:gd name="T6" fmla="*/ 8 w 15"/>
                <a:gd name="T7" fmla="*/ 8 h 15"/>
                <a:gd name="T8" fmla="*/ 4 w 15"/>
                <a:gd name="T9" fmla="*/ 4 h 15"/>
                <a:gd name="T10" fmla="*/ 2 w 15"/>
                <a:gd name="T11" fmla="*/ 3 h 15"/>
                <a:gd name="T12" fmla="*/ 0 w 15"/>
                <a:gd name="T13" fmla="*/ 2 h 15"/>
                <a:gd name="T14" fmla="*/ 1 w 15"/>
                <a:gd name="T15" fmla="*/ 0 h 15"/>
                <a:gd name="T16" fmla="*/ 3 w 15"/>
                <a:gd name="T17" fmla="*/ 0 h 15"/>
                <a:gd name="T18" fmla="*/ 4 w 15"/>
                <a:gd name="T19" fmla="*/ 0 h 15"/>
                <a:gd name="T20" fmla="*/ 9 w 15"/>
                <a:gd name="T21" fmla="*/ 7 h 15"/>
                <a:gd name="T22" fmla="*/ 11 w 15"/>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1" y="9"/>
                  </a:moveTo>
                  <a:lnTo>
                    <a:pt x="14" y="14"/>
                  </a:lnTo>
                  <a:lnTo>
                    <a:pt x="11" y="10"/>
                  </a:lnTo>
                  <a:lnTo>
                    <a:pt x="8" y="8"/>
                  </a:lnTo>
                  <a:lnTo>
                    <a:pt x="4" y="4"/>
                  </a:lnTo>
                  <a:lnTo>
                    <a:pt x="2" y="3"/>
                  </a:lnTo>
                  <a:lnTo>
                    <a:pt x="0" y="2"/>
                  </a:lnTo>
                  <a:lnTo>
                    <a:pt x="1" y="0"/>
                  </a:lnTo>
                  <a:lnTo>
                    <a:pt x="3" y="0"/>
                  </a:lnTo>
                  <a:lnTo>
                    <a:pt x="4" y="0"/>
                  </a:lnTo>
                  <a:lnTo>
                    <a:pt x="9" y="7"/>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0" name="Freeform 613">
              <a:extLst>
                <a:ext uri="{FF2B5EF4-FFF2-40B4-BE49-F238E27FC236}">
                  <a16:creationId xmlns="" xmlns:a16="http://schemas.microsoft.com/office/drawing/2014/main" id="{15BAD76C-48B1-A44E-B8B3-C049125E8AE3}"/>
                </a:ext>
              </a:extLst>
            </p:cNvPr>
            <p:cNvSpPr>
              <a:spLocks noChangeArrowheads="1"/>
            </p:cNvSpPr>
            <p:nvPr/>
          </p:nvSpPr>
          <p:spPr bwMode="auto">
            <a:xfrm>
              <a:off x="12985629" y="9358311"/>
              <a:ext cx="49455" cy="54952"/>
            </a:xfrm>
            <a:custGeom>
              <a:avLst/>
              <a:gdLst>
                <a:gd name="T0" fmla="*/ 12 w 40"/>
                <a:gd name="T1" fmla="*/ 1 h 43"/>
                <a:gd name="T2" fmla="*/ 14 w 40"/>
                <a:gd name="T3" fmla="*/ 2 h 43"/>
                <a:gd name="T4" fmla="*/ 19 w 40"/>
                <a:gd name="T5" fmla="*/ 1 h 43"/>
                <a:gd name="T6" fmla="*/ 21 w 40"/>
                <a:gd name="T7" fmla="*/ 1 h 43"/>
                <a:gd name="T8" fmla="*/ 22 w 40"/>
                <a:gd name="T9" fmla="*/ 3 h 43"/>
                <a:gd name="T10" fmla="*/ 24 w 40"/>
                <a:gd name="T11" fmla="*/ 4 h 43"/>
                <a:gd name="T12" fmla="*/ 25 w 40"/>
                <a:gd name="T13" fmla="*/ 4 h 43"/>
                <a:gd name="T14" fmla="*/ 28 w 40"/>
                <a:gd name="T15" fmla="*/ 3 h 43"/>
                <a:gd name="T16" fmla="*/ 31 w 40"/>
                <a:gd name="T17" fmla="*/ 5 h 43"/>
                <a:gd name="T18" fmla="*/ 33 w 40"/>
                <a:gd name="T19" fmla="*/ 9 h 43"/>
                <a:gd name="T20" fmla="*/ 36 w 40"/>
                <a:gd name="T21" fmla="*/ 11 h 43"/>
                <a:gd name="T22" fmla="*/ 38 w 40"/>
                <a:gd name="T23" fmla="*/ 13 h 43"/>
                <a:gd name="T24" fmla="*/ 39 w 40"/>
                <a:gd name="T25" fmla="*/ 14 h 43"/>
                <a:gd name="T26" fmla="*/ 37 w 40"/>
                <a:gd name="T27" fmla="*/ 17 h 43"/>
                <a:gd name="T28" fmla="*/ 37 w 40"/>
                <a:gd name="T29" fmla="*/ 19 h 43"/>
                <a:gd name="T30" fmla="*/ 37 w 40"/>
                <a:gd name="T31" fmla="*/ 22 h 43"/>
                <a:gd name="T32" fmla="*/ 39 w 40"/>
                <a:gd name="T33" fmla="*/ 29 h 43"/>
                <a:gd name="T34" fmla="*/ 38 w 40"/>
                <a:gd name="T35" fmla="*/ 31 h 43"/>
                <a:gd name="T36" fmla="*/ 36 w 40"/>
                <a:gd name="T37" fmla="*/ 33 h 43"/>
                <a:gd name="T38" fmla="*/ 35 w 40"/>
                <a:gd name="T39" fmla="*/ 35 h 43"/>
                <a:gd name="T40" fmla="*/ 35 w 40"/>
                <a:gd name="T41" fmla="*/ 37 h 43"/>
                <a:gd name="T42" fmla="*/ 35 w 40"/>
                <a:gd name="T43" fmla="*/ 38 h 43"/>
                <a:gd name="T44" fmla="*/ 34 w 40"/>
                <a:gd name="T45" fmla="*/ 40 h 43"/>
                <a:gd name="T46" fmla="*/ 33 w 40"/>
                <a:gd name="T47" fmla="*/ 39 h 43"/>
                <a:gd name="T48" fmla="*/ 32 w 40"/>
                <a:gd name="T49" fmla="*/ 40 h 43"/>
                <a:gd name="T50" fmla="*/ 31 w 40"/>
                <a:gd name="T51" fmla="*/ 40 h 43"/>
                <a:gd name="T52" fmla="*/ 29 w 40"/>
                <a:gd name="T53" fmla="*/ 42 h 43"/>
                <a:gd name="T54" fmla="*/ 26 w 40"/>
                <a:gd name="T55" fmla="*/ 41 h 43"/>
                <a:gd name="T56" fmla="*/ 25 w 40"/>
                <a:gd name="T57" fmla="*/ 41 h 43"/>
                <a:gd name="T58" fmla="*/ 25 w 40"/>
                <a:gd name="T59" fmla="*/ 40 h 43"/>
                <a:gd name="T60" fmla="*/ 24 w 40"/>
                <a:gd name="T61" fmla="*/ 39 h 43"/>
                <a:gd name="T62" fmla="*/ 23 w 40"/>
                <a:gd name="T63" fmla="*/ 38 h 43"/>
                <a:gd name="T64" fmla="*/ 20 w 40"/>
                <a:gd name="T65" fmla="*/ 35 h 43"/>
                <a:gd name="T66" fmla="*/ 19 w 40"/>
                <a:gd name="T67" fmla="*/ 33 h 43"/>
                <a:gd name="T68" fmla="*/ 19 w 40"/>
                <a:gd name="T69" fmla="*/ 31 h 43"/>
                <a:gd name="T70" fmla="*/ 19 w 40"/>
                <a:gd name="T71" fmla="*/ 28 h 43"/>
                <a:gd name="T72" fmla="*/ 17 w 40"/>
                <a:gd name="T73" fmla="*/ 26 h 43"/>
                <a:gd name="T74" fmla="*/ 15 w 40"/>
                <a:gd name="T75" fmla="*/ 25 h 43"/>
                <a:gd name="T76" fmla="*/ 14 w 40"/>
                <a:gd name="T77" fmla="*/ 24 h 43"/>
                <a:gd name="T78" fmla="*/ 14 w 40"/>
                <a:gd name="T79" fmla="*/ 22 h 43"/>
                <a:gd name="T80" fmla="*/ 14 w 40"/>
                <a:gd name="T81" fmla="*/ 18 h 43"/>
                <a:gd name="T82" fmla="*/ 11 w 40"/>
                <a:gd name="T83" fmla="*/ 13 h 43"/>
                <a:gd name="T84" fmla="*/ 11 w 40"/>
                <a:gd name="T85" fmla="*/ 12 h 43"/>
                <a:gd name="T86" fmla="*/ 8 w 40"/>
                <a:gd name="T87" fmla="*/ 10 h 43"/>
                <a:gd name="T88" fmla="*/ 6 w 40"/>
                <a:gd name="T89" fmla="*/ 9 h 43"/>
                <a:gd name="T90" fmla="*/ 5 w 40"/>
                <a:gd name="T91" fmla="*/ 7 h 43"/>
                <a:gd name="T92" fmla="*/ 5 w 40"/>
                <a:gd name="T93" fmla="*/ 4 h 43"/>
                <a:gd name="T94" fmla="*/ 4 w 40"/>
                <a:gd name="T95" fmla="*/ 4 h 43"/>
                <a:gd name="T96" fmla="*/ 2 w 40"/>
                <a:gd name="T97" fmla="*/ 4 h 43"/>
                <a:gd name="T98" fmla="*/ 0 w 40"/>
                <a:gd name="T99" fmla="*/ 4 h 43"/>
                <a:gd name="T100" fmla="*/ 1 w 40"/>
                <a:gd name="T101" fmla="*/ 2 h 43"/>
                <a:gd name="T102" fmla="*/ 3 w 40"/>
                <a:gd name="T103" fmla="*/ 0 h 43"/>
                <a:gd name="T104" fmla="*/ 5 w 40"/>
                <a:gd name="T105" fmla="*/ 0 h 43"/>
                <a:gd name="T106" fmla="*/ 11 w 40"/>
                <a:gd name="T107" fmla="*/ 1 h 43"/>
                <a:gd name="T108" fmla="*/ 12 w 40"/>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43">
                  <a:moveTo>
                    <a:pt x="12" y="1"/>
                  </a:moveTo>
                  <a:lnTo>
                    <a:pt x="14" y="2"/>
                  </a:lnTo>
                  <a:lnTo>
                    <a:pt x="19" y="1"/>
                  </a:lnTo>
                  <a:lnTo>
                    <a:pt x="21" y="1"/>
                  </a:lnTo>
                  <a:lnTo>
                    <a:pt x="22" y="3"/>
                  </a:lnTo>
                  <a:lnTo>
                    <a:pt x="24" y="4"/>
                  </a:lnTo>
                  <a:lnTo>
                    <a:pt x="25" y="4"/>
                  </a:lnTo>
                  <a:lnTo>
                    <a:pt x="28" y="3"/>
                  </a:lnTo>
                  <a:lnTo>
                    <a:pt x="31" y="5"/>
                  </a:lnTo>
                  <a:lnTo>
                    <a:pt x="33" y="9"/>
                  </a:lnTo>
                  <a:lnTo>
                    <a:pt x="36" y="11"/>
                  </a:lnTo>
                  <a:lnTo>
                    <a:pt x="38" y="13"/>
                  </a:lnTo>
                  <a:lnTo>
                    <a:pt x="39" y="14"/>
                  </a:lnTo>
                  <a:lnTo>
                    <a:pt x="37" y="17"/>
                  </a:lnTo>
                  <a:lnTo>
                    <a:pt x="37" y="19"/>
                  </a:lnTo>
                  <a:lnTo>
                    <a:pt x="37" y="22"/>
                  </a:lnTo>
                  <a:lnTo>
                    <a:pt x="39" y="29"/>
                  </a:lnTo>
                  <a:lnTo>
                    <a:pt x="38" y="31"/>
                  </a:lnTo>
                  <a:lnTo>
                    <a:pt x="36" y="33"/>
                  </a:lnTo>
                  <a:lnTo>
                    <a:pt x="35" y="35"/>
                  </a:lnTo>
                  <a:lnTo>
                    <a:pt x="35" y="37"/>
                  </a:lnTo>
                  <a:lnTo>
                    <a:pt x="35" y="38"/>
                  </a:lnTo>
                  <a:lnTo>
                    <a:pt x="34" y="40"/>
                  </a:lnTo>
                  <a:lnTo>
                    <a:pt x="33" y="39"/>
                  </a:lnTo>
                  <a:lnTo>
                    <a:pt x="32" y="40"/>
                  </a:lnTo>
                  <a:lnTo>
                    <a:pt x="31" y="40"/>
                  </a:lnTo>
                  <a:lnTo>
                    <a:pt x="29" y="42"/>
                  </a:lnTo>
                  <a:lnTo>
                    <a:pt x="26" y="41"/>
                  </a:lnTo>
                  <a:lnTo>
                    <a:pt x="25" y="41"/>
                  </a:lnTo>
                  <a:lnTo>
                    <a:pt x="25" y="40"/>
                  </a:lnTo>
                  <a:lnTo>
                    <a:pt x="24" y="39"/>
                  </a:lnTo>
                  <a:lnTo>
                    <a:pt x="23" y="38"/>
                  </a:lnTo>
                  <a:lnTo>
                    <a:pt x="20" y="35"/>
                  </a:lnTo>
                  <a:lnTo>
                    <a:pt x="19" y="33"/>
                  </a:lnTo>
                  <a:lnTo>
                    <a:pt x="19" y="31"/>
                  </a:lnTo>
                  <a:lnTo>
                    <a:pt x="19" y="28"/>
                  </a:lnTo>
                  <a:lnTo>
                    <a:pt x="17" y="26"/>
                  </a:lnTo>
                  <a:lnTo>
                    <a:pt x="15" y="25"/>
                  </a:lnTo>
                  <a:lnTo>
                    <a:pt x="14" y="24"/>
                  </a:lnTo>
                  <a:lnTo>
                    <a:pt x="14" y="22"/>
                  </a:lnTo>
                  <a:lnTo>
                    <a:pt x="14" y="18"/>
                  </a:lnTo>
                  <a:lnTo>
                    <a:pt x="11" y="13"/>
                  </a:lnTo>
                  <a:lnTo>
                    <a:pt x="11" y="12"/>
                  </a:lnTo>
                  <a:lnTo>
                    <a:pt x="8" y="10"/>
                  </a:lnTo>
                  <a:lnTo>
                    <a:pt x="6" y="9"/>
                  </a:lnTo>
                  <a:lnTo>
                    <a:pt x="5" y="7"/>
                  </a:lnTo>
                  <a:lnTo>
                    <a:pt x="5" y="4"/>
                  </a:lnTo>
                  <a:lnTo>
                    <a:pt x="4" y="4"/>
                  </a:lnTo>
                  <a:lnTo>
                    <a:pt x="2" y="4"/>
                  </a:lnTo>
                  <a:lnTo>
                    <a:pt x="0" y="4"/>
                  </a:lnTo>
                  <a:lnTo>
                    <a:pt x="1" y="2"/>
                  </a:lnTo>
                  <a:lnTo>
                    <a:pt x="3" y="0"/>
                  </a:lnTo>
                  <a:lnTo>
                    <a:pt x="5" y="0"/>
                  </a:lnTo>
                  <a:lnTo>
                    <a:pt x="11" y="1"/>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1" name="Freeform 614">
              <a:extLst>
                <a:ext uri="{FF2B5EF4-FFF2-40B4-BE49-F238E27FC236}">
                  <a16:creationId xmlns="" xmlns:a16="http://schemas.microsoft.com/office/drawing/2014/main" id="{361B73A7-9522-7234-C746-638002BA45C5}"/>
                </a:ext>
              </a:extLst>
            </p:cNvPr>
            <p:cNvSpPr>
              <a:spLocks noChangeArrowheads="1"/>
            </p:cNvSpPr>
            <p:nvPr/>
          </p:nvSpPr>
          <p:spPr bwMode="auto">
            <a:xfrm>
              <a:off x="13046074" y="9358311"/>
              <a:ext cx="10990" cy="16487"/>
            </a:xfrm>
            <a:custGeom>
              <a:avLst/>
              <a:gdLst>
                <a:gd name="T0" fmla="*/ 4 w 11"/>
                <a:gd name="T1" fmla="*/ 0 h 12"/>
                <a:gd name="T2" fmla="*/ 6 w 11"/>
                <a:gd name="T3" fmla="*/ 0 h 12"/>
                <a:gd name="T4" fmla="*/ 6 w 11"/>
                <a:gd name="T5" fmla="*/ 0 h 12"/>
                <a:gd name="T6" fmla="*/ 10 w 11"/>
                <a:gd name="T7" fmla="*/ 3 h 12"/>
                <a:gd name="T8" fmla="*/ 10 w 11"/>
                <a:gd name="T9" fmla="*/ 4 h 12"/>
                <a:gd name="T10" fmla="*/ 10 w 11"/>
                <a:gd name="T11" fmla="*/ 6 h 12"/>
                <a:gd name="T12" fmla="*/ 8 w 11"/>
                <a:gd name="T13" fmla="*/ 9 h 12"/>
                <a:gd name="T14" fmla="*/ 8 w 11"/>
                <a:gd name="T15" fmla="*/ 10 h 12"/>
                <a:gd name="T16" fmla="*/ 6 w 11"/>
                <a:gd name="T17" fmla="*/ 11 h 12"/>
                <a:gd name="T18" fmla="*/ 3 w 11"/>
                <a:gd name="T19" fmla="*/ 9 h 12"/>
                <a:gd name="T20" fmla="*/ 1 w 11"/>
                <a:gd name="T21" fmla="*/ 7 h 12"/>
                <a:gd name="T22" fmla="*/ 0 w 11"/>
                <a:gd name="T23" fmla="*/ 4 h 12"/>
                <a:gd name="T24" fmla="*/ 2 w 11"/>
                <a:gd name="T25" fmla="*/ 0 h 12"/>
                <a:gd name="T26" fmla="*/ 4 w 11"/>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4" y="0"/>
                  </a:moveTo>
                  <a:lnTo>
                    <a:pt x="6" y="0"/>
                  </a:lnTo>
                  <a:lnTo>
                    <a:pt x="6" y="0"/>
                  </a:lnTo>
                  <a:lnTo>
                    <a:pt x="10" y="3"/>
                  </a:lnTo>
                  <a:lnTo>
                    <a:pt x="10" y="4"/>
                  </a:lnTo>
                  <a:lnTo>
                    <a:pt x="10" y="6"/>
                  </a:lnTo>
                  <a:lnTo>
                    <a:pt x="8" y="9"/>
                  </a:lnTo>
                  <a:lnTo>
                    <a:pt x="8" y="10"/>
                  </a:lnTo>
                  <a:lnTo>
                    <a:pt x="6" y="11"/>
                  </a:lnTo>
                  <a:lnTo>
                    <a:pt x="3" y="9"/>
                  </a:lnTo>
                  <a:lnTo>
                    <a:pt x="1" y="7"/>
                  </a:lnTo>
                  <a:lnTo>
                    <a:pt x="0" y="4"/>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2" name="Freeform 615">
              <a:extLst>
                <a:ext uri="{FF2B5EF4-FFF2-40B4-BE49-F238E27FC236}">
                  <a16:creationId xmlns="" xmlns:a16="http://schemas.microsoft.com/office/drawing/2014/main" id="{205276D2-BA5F-75CC-5BC0-18C21D1E1151}"/>
                </a:ext>
              </a:extLst>
            </p:cNvPr>
            <p:cNvSpPr>
              <a:spLocks noChangeArrowheads="1"/>
            </p:cNvSpPr>
            <p:nvPr/>
          </p:nvSpPr>
          <p:spPr bwMode="auto">
            <a:xfrm>
              <a:off x="12980132" y="9347320"/>
              <a:ext cx="5497" cy="5497"/>
            </a:xfrm>
            <a:custGeom>
              <a:avLst/>
              <a:gdLst>
                <a:gd name="T0" fmla="*/ 5 w 6"/>
                <a:gd name="T1" fmla="*/ 4 h 6"/>
                <a:gd name="T2" fmla="*/ 5 w 6"/>
                <a:gd name="T3" fmla="*/ 5 h 6"/>
                <a:gd name="T4" fmla="*/ 0 w 6"/>
                <a:gd name="T5" fmla="*/ 3 h 6"/>
                <a:gd name="T6" fmla="*/ 0 w 6"/>
                <a:gd name="T7" fmla="*/ 1 h 6"/>
                <a:gd name="T8" fmla="*/ 0 w 6"/>
                <a:gd name="T9" fmla="*/ 0 h 6"/>
                <a:gd name="T10" fmla="*/ 1 w 6"/>
                <a:gd name="T11" fmla="*/ 0 h 6"/>
                <a:gd name="T12" fmla="*/ 3 w 6"/>
                <a:gd name="T13" fmla="*/ 1 h 6"/>
                <a:gd name="T14" fmla="*/ 5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4"/>
                  </a:moveTo>
                  <a:lnTo>
                    <a:pt x="5" y="5"/>
                  </a:lnTo>
                  <a:lnTo>
                    <a:pt x="0" y="3"/>
                  </a:lnTo>
                  <a:lnTo>
                    <a:pt x="0" y="1"/>
                  </a:lnTo>
                  <a:lnTo>
                    <a:pt x="0" y="0"/>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3" name="Freeform 616">
              <a:extLst>
                <a:ext uri="{FF2B5EF4-FFF2-40B4-BE49-F238E27FC236}">
                  <a16:creationId xmlns="" xmlns:a16="http://schemas.microsoft.com/office/drawing/2014/main" id="{560696A9-B9C4-8EE1-5BE9-1F8B2E36C60D}"/>
                </a:ext>
              </a:extLst>
            </p:cNvPr>
            <p:cNvSpPr>
              <a:spLocks noChangeArrowheads="1"/>
            </p:cNvSpPr>
            <p:nvPr/>
          </p:nvSpPr>
          <p:spPr bwMode="auto">
            <a:xfrm>
              <a:off x="13133997" y="9336330"/>
              <a:ext cx="16487" cy="21981"/>
            </a:xfrm>
            <a:custGeom>
              <a:avLst/>
              <a:gdLst>
                <a:gd name="T0" fmla="*/ 10 w 14"/>
                <a:gd name="T1" fmla="*/ 14 h 18"/>
                <a:gd name="T2" fmla="*/ 9 w 14"/>
                <a:gd name="T3" fmla="*/ 17 h 18"/>
                <a:gd name="T4" fmla="*/ 8 w 14"/>
                <a:gd name="T5" fmla="*/ 16 h 18"/>
                <a:gd name="T6" fmla="*/ 7 w 14"/>
                <a:gd name="T7" fmla="*/ 16 h 18"/>
                <a:gd name="T8" fmla="*/ 5 w 14"/>
                <a:gd name="T9" fmla="*/ 17 h 18"/>
                <a:gd name="T10" fmla="*/ 1 w 14"/>
                <a:gd name="T11" fmla="*/ 15 h 18"/>
                <a:gd name="T12" fmla="*/ 0 w 14"/>
                <a:gd name="T13" fmla="*/ 13 h 18"/>
                <a:gd name="T14" fmla="*/ 3 w 14"/>
                <a:gd name="T15" fmla="*/ 10 h 18"/>
                <a:gd name="T16" fmla="*/ 3 w 14"/>
                <a:gd name="T17" fmla="*/ 3 h 18"/>
                <a:gd name="T18" fmla="*/ 4 w 14"/>
                <a:gd name="T19" fmla="*/ 1 h 18"/>
                <a:gd name="T20" fmla="*/ 5 w 14"/>
                <a:gd name="T21" fmla="*/ 0 h 18"/>
                <a:gd name="T22" fmla="*/ 6 w 14"/>
                <a:gd name="T23" fmla="*/ 0 h 18"/>
                <a:gd name="T24" fmla="*/ 9 w 14"/>
                <a:gd name="T25" fmla="*/ 4 h 18"/>
                <a:gd name="T26" fmla="*/ 10 w 14"/>
                <a:gd name="T27" fmla="*/ 5 h 18"/>
                <a:gd name="T28" fmla="*/ 13 w 14"/>
                <a:gd name="T29" fmla="*/ 6 h 18"/>
                <a:gd name="T30" fmla="*/ 12 w 14"/>
                <a:gd name="T31" fmla="*/ 11 h 18"/>
                <a:gd name="T32" fmla="*/ 12 w 14"/>
                <a:gd name="T33" fmla="*/ 13 h 18"/>
                <a:gd name="T34" fmla="*/ 10 w 14"/>
                <a:gd name="T3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0" y="14"/>
                  </a:moveTo>
                  <a:lnTo>
                    <a:pt x="9" y="17"/>
                  </a:lnTo>
                  <a:lnTo>
                    <a:pt x="8" y="16"/>
                  </a:lnTo>
                  <a:lnTo>
                    <a:pt x="7" y="16"/>
                  </a:lnTo>
                  <a:lnTo>
                    <a:pt x="5" y="17"/>
                  </a:lnTo>
                  <a:lnTo>
                    <a:pt x="1" y="15"/>
                  </a:lnTo>
                  <a:lnTo>
                    <a:pt x="0" y="13"/>
                  </a:lnTo>
                  <a:lnTo>
                    <a:pt x="3" y="10"/>
                  </a:lnTo>
                  <a:lnTo>
                    <a:pt x="3" y="3"/>
                  </a:lnTo>
                  <a:lnTo>
                    <a:pt x="4" y="1"/>
                  </a:lnTo>
                  <a:lnTo>
                    <a:pt x="5" y="0"/>
                  </a:lnTo>
                  <a:lnTo>
                    <a:pt x="6" y="0"/>
                  </a:lnTo>
                  <a:lnTo>
                    <a:pt x="9" y="4"/>
                  </a:lnTo>
                  <a:lnTo>
                    <a:pt x="10" y="5"/>
                  </a:lnTo>
                  <a:lnTo>
                    <a:pt x="13" y="6"/>
                  </a:lnTo>
                  <a:lnTo>
                    <a:pt x="12" y="11"/>
                  </a:lnTo>
                  <a:lnTo>
                    <a:pt x="12" y="13"/>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4" name="Freeform 617">
              <a:extLst>
                <a:ext uri="{FF2B5EF4-FFF2-40B4-BE49-F238E27FC236}">
                  <a16:creationId xmlns="" xmlns:a16="http://schemas.microsoft.com/office/drawing/2014/main" id="{76160D68-4E92-F925-8E08-092E433D12B8}"/>
                </a:ext>
              </a:extLst>
            </p:cNvPr>
            <p:cNvSpPr>
              <a:spLocks noChangeArrowheads="1"/>
            </p:cNvSpPr>
            <p:nvPr/>
          </p:nvSpPr>
          <p:spPr bwMode="auto">
            <a:xfrm>
              <a:off x="13051571" y="9330837"/>
              <a:ext cx="10990" cy="10990"/>
            </a:xfrm>
            <a:custGeom>
              <a:avLst/>
              <a:gdLst>
                <a:gd name="T0" fmla="*/ 7 w 8"/>
                <a:gd name="T1" fmla="*/ 6 h 8"/>
                <a:gd name="T2" fmla="*/ 7 w 8"/>
                <a:gd name="T3" fmla="*/ 7 h 8"/>
                <a:gd name="T4" fmla="*/ 0 w 8"/>
                <a:gd name="T5" fmla="*/ 2 h 8"/>
                <a:gd name="T6" fmla="*/ 0 w 8"/>
                <a:gd name="T7" fmla="*/ 2 h 8"/>
                <a:gd name="T8" fmla="*/ 0 w 8"/>
                <a:gd name="T9" fmla="*/ 1 h 8"/>
                <a:gd name="T10" fmla="*/ 0 w 8"/>
                <a:gd name="T11" fmla="*/ 0 h 8"/>
                <a:gd name="T12" fmla="*/ 7 w 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6"/>
                  </a:moveTo>
                  <a:lnTo>
                    <a:pt x="7" y="7"/>
                  </a:lnTo>
                  <a:lnTo>
                    <a:pt x="0" y="2"/>
                  </a:lnTo>
                  <a:lnTo>
                    <a:pt x="0" y="2"/>
                  </a:lnTo>
                  <a:lnTo>
                    <a:pt x="0" y="1"/>
                  </a:lnTo>
                  <a:lnTo>
                    <a:pt x="0" y="0"/>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5" name="Freeform 618">
              <a:extLst>
                <a:ext uri="{FF2B5EF4-FFF2-40B4-BE49-F238E27FC236}">
                  <a16:creationId xmlns="" xmlns:a16="http://schemas.microsoft.com/office/drawing/2014/main" id="{A469B88B-DF52-72E9-3C36-BEA329C6C54E}"/>
                </a:ext>
              </a:extLst>
            </p:cNvPr>
            <p:cNvSpPr>
              <a:spLocks noChangeArrowheads="1"/>
            </p:cNvSpPr>
            <p:nvPr/>
          </p:nvSpPr>
          <p:spPr bwMode="auto">
            <a:xfrm>
              <a:off x="13046074" y="9297865"/>
              <a:ext cx="10990" cy="16484"/>
            </a:xfrm>
            <a:custGeom>
              <a:avLst/>
              <a:gdLst>
                <a:gd name="T0" fmla="*/ 7 w 8"/>
                <a:gd name="T1" fmla="*/ 2 h 14"/>
                <a:gd name="T2" fmla="*/ 7 w 8"/>
                <a:gd name="T3" fmla="*/ 3 h 14"/>
                <a:gd name="T4" fmla="*/ 7 w 8"/>
                <a:gd name="T5" fmla="*/ 3 h 14"/>
                <a:gd name="T6" fmla="*/ 6 w 8"/>
                <a:gd name="T7" fmla="*/ 3 h 14"/>
                <a:gd name="T8" fmla="*/ 4 w 8"/>
                <a:gd name="T9" fmla="*/ 5 h 14"/>
                <a:gd name="T10" fmla="*/ 6 w 8"/>
                <a:gd name="T11" fmla="*/ 10 h 14"/>
                <a:gd name="T12" fmla="*/ 5 w 8"/>
                <a:gd name="T13" fmla="*/ 13 h 14"/>
                <a:gd name="T14" fmla="*/ 3 w 8"/>
                <a:gd name="T15" fmla="*/ 13 h 14"/>
                <a:gd name="T16" fmla="*/ 2 w 8"/>
                <a:gd name="T17" fmla="*/ 13 h 14"/>
                <a:gd name="T18" fmla="*/ 3 w 8"/>
                <a:gd name="T19" fmla="*/ 11 h 14"/>
                <a:gd name="T20" fmla="*/ 4 w 8"/>
                <a:gd name="T21" fmla="*/ 10 h 14"/>
                <a:gd name="T22" fmla="*/ 3 w 8"/>
                <a:gd name="T23" fmla="*/ 9 h 14"/>
                <a:gd name="T24" fmla="*/ 2 w 8"/>
                <a:gd name="T25" fmla="*/ 7 h 14"/>
                <a:gd name="T26" fmla="*/ 1 w 8"/>
                <a:gd name="T27" fmla="*/ 4 h 14"/>
                <a:gd name="T28" fmla="*/ 0 w 8"/>
                <a:gd name="T29" fmla="*/ 3 h 14"/>
                <a:gd name="T30" fmla="*/ 0 w 8"/>
                <a:gd name="T31" fmla="*/ 0 h 14"/>
                <a:gd name="T32" fmla="*/ 4 w 8"/>
                <a:gd name="T33" fmla="*/ 0 h 14"/>
                <a:gd name="T34" fmla="*/ 7 w 8"/>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7" y="2"/>
                  </a:moveTo>
                  <a:lnTo>
                    <a:pt x="7" y="3"/>
                  </a:lnTo>
                  <a:lnTo>
                    <a:pt x="7" y="3"/>
                  </a:lnTo>
                  <a:lnTo>
                    <a:pt x="6" y="3"/>
                  </a:lnTo>
                  <a:lnTo>
                    <a:pt x="4" y="5"/>
                  </a:lnTo>
                  <a:lnTo>
                    <a:pt x="6" y="10"/>
                  </a:lnTo>
                  <a:lnTo>
                    <a:pt x="5" y="13"/>
                  </a:lnTo>
                  <a:lnTo>
                    <a:pt x="3" y="13"/>
                  </a:lnTo>
                  <a:lnTo>
                    <a:pt x="2" y="13"/>
                  </a:lnTo>
                  <a:lnTo>
                    <a:pt x="3" y="11"/>
                  </a:lnTo>
                  <a:lnTo>
                    <a:pt x="4" y="10"/>
                  </a:lnTo>
                  <a:lnTo>
                    <a:pt x="3" y="9"/>
                  </a:lnTo>
                  <a:lnTo>
                    <a:pt x="2" y="7"/>
                  </a:lnTo>
                  <a:lnTo>
                    <a:pt x="1" y="4"/>
                  </a:lnTo>
                  <a:lnTo>
                    <a:pt x="0" y="3"/>
                  </a:lnTo>
                  <a:lnTo>
                    <a:pt x="0" y="0"/>
                  </a:lnTo>
                  <a:lnTo>
                    <a:pt x="4"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6" name="Freeform 620">
              <a:extLst>
                <a:ext uri="{FF2B5EF4-FFF2-40B4-BE49-F238E27FC236}">
                  <a16:creationId xmlns="" xmlns:a16="http://schemas.microsoft.com/office/drawing/2014/main" id="{6D10950D-6FBD-CC5B-CAB5-51DCE83E52FD}"/>
                </a:ext>
              </a:extLst>
            </p:cNvPr>
            <p:cNvSpPr>
              <a:spLocks noChangeArrowheads="1"/>
            </p:cNvSpPr>
            <p:nvPr/>
          </p:nvSpPr>
          <p:spPr bwMode="auto">
            <a:xfrm>
              <a:off x="13046074" y="9133010"/>
              <a:ext cx="5497" cy="10990"/>
            </a:xfrm>
            <a:custGeom>
              <a:avLst/>
              <a:gdLst>
                <a:gd name="T0" fmla="*/ 3 w 6"/>
                <a:gd name="T1" fmla="*/ 4 h 7"/>
                <a:gd name="T2" fmla="*/ 1 w 6"/>
                <a:gd name="T3" fmla="*/ 6 h 7"/>
                <a:gd name="T4" fmla="*/ 0 w 6"/>
                <a:gd name="T5" fmla="*/ 6 h 7"/>
                <a:gd name="T6" fmla="*/ 1 w 6"/>
                <a:gd name="T7" fmla="*/ 3 h 7"/>
                <a:gd name="T8" fmla="*/ 1 w 6"/>
                <a:gd name="T9" fmla="*/ 2 h 7"/>
                <a:gd name="T10" fmla="*/ 2 w 6"/>
                <a:gd name="T11" fmla="*/ 1 h 7"/>
                <a:gd name="T12" fmla="*/ 4 w 6"/>
                <a:gd name="T13" fmla="*/ 0 h 7"/>
                <a:gd name="T14" fmla="*/ 5 w 6"/>
                <a:gd name="T15" fmla="*/ 2 h 7"/>
                <a:gd name="T16" fmla="*/ 3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4"/>
                  </a:moveTo>
                  <a:lnTo>
                    <a:pt x="1" y="6"/>
                  </a:lnTo>
                  <a:lnTo>
                    <a:pt x="0" y="6"/>
                  </a:lnTo>
                  <a:lnTo>
                    <a:pt x="1" y="3"/>
                  </a:lnTo>
                  <a:lnTo>
                    <a:pt x="1" y="2"/>
                  </a:lnTo>
                  <a:lnTo>
                    <a:pt x="2" y="1"/>
                  </a:lnTo>
                  <a:lnTo>
                    <a:pt x="4" y="0"/>
                  </a:lnTo>
                  <a:lnTo>
                    <a:pt x="5"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7" name="Freeform 621">
              <a:extLst>
                <a:ext uri="{FF2B5EF4-FFF2-40B4-BE49-F238E27FC236}">
                  <a16:creationId xmlns="" xmlns:a16="http://schemas.microsoft.com/office/drawing/2014/main" id="{ABE444B6-6DB4-AF82-62EA-4EEB46182A05}"/>
                </a:ext>
              </a:extLst>
            </p:cNvPr>
            <p:cNvSpPr>
              <a:spLocks noChangeArrowheads="1"/>
            </p:cNvSpPr>
            <p:nvPr/>
          </p:nvSpPr>
          <p:spPr bwMode="auto">
            <a:xfrm>
              <a:off x="13024094" y="9127513"/>
              <a:ext cx="5497" cy="10990"/>
            </a:xfrm>
            <a:custGeom>
              <a:avLst/>
              <a:gdLst>
                <a:gd name="T0" fmla="*/ 3 w 4"/>
                <a:gd name="T1" fmla="*/ 3 h 7"/>
                <a:gd name="T2" fmla="*/ 3 w 4"/>
                <a:gd name="T3" fmla="*/ 6 h 7"/>
                <a:gd name="T4" fmla="*/ 1 w 4"/>
                <a:gd name="T5" fmla="*/ 5 h 7"/>
                <a:gd name="T6" fmla="*/ 0 w 4"/>
                <a:gd name="T7" fmla="*/ 3 h 7"/>
                <a:gd name="T8" fmla="*/ 1 w 4"/>
                <a:gd name="T9" fmla="*/ 2 h 7"/>
                <a:gd name="T10" fmla="*/ 2 w 4"/>
                <a:gd name="T11" fmla="*/ 0 h 7"/>
                <a:gd name="T12" fmla="*/ 3 w 4"/>
                <a:gd name="T13" fmla="*/ 2 h 7"/>
                <a:gd name="T14" fmla="*/ 3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3"/>
                  </a:moveTo>
                  <a:lnTo>
                    <a:pt x="3" y="6"/>
                  </a:lnTo>
                  <a:lnTo>
                    <a:pt x="1" y="5"/>
                  </a:lnTo>
                  <a:lnTo>
                    <a:pt x="0" y="3"/>
                  </a:lnTo>
                  <a:lnTo>
                    <a:pt x="1"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8" name="Freeform 622">
              <a:extLst>
                <a:ext uri="{FF2B5EF4-FFF2-40B4-BE49-F238E27FC236}">
                  <a16:creationId xmlns="" xmlns:a16="http://schemas.microsoft.com/office/drawing/2014/main" id="{DCC79844-AE7D-0498-CDA0-7AAFA6861CCF}"/>
                </a:ext>
              </a:extLst>
            </p:cNvPr>
            <p:cNvSpPr>
              <a:spLocks noChangeArrowheads="1"/>
            </p:cNvSpPr>
            <p:nvPr/>
          </p:nvSpPr>
          <p:spPr bwMode="auto">
            <a:xfrm>
              <a:off x="13029591" y="9116522"/>
              <a:ext cx="10990" cy="5497"/>
            </a:xfrm>
            <a:custGeom>
              <a:avLst/>
              <a:gdLst>
                <a:gd name="T0" fmla="*/ 5 w 7"/>
                <a:gd name="T1" fmla="*/ 1 h 5"/>
                <a:gd name="T2" fmla="*/ 6 w 7"/>
                <a:gd name="T3" fmla="*/ 4 h 5"/>
                <a:gd name="T4" fmla="*/ 3 w 7"/>
                <a:gd name="T5" fmla="*/ 4 h 5"/>
                <a:gd name="T6" fmla="*/ 1 w 7"/>
                <a:gd name="T7" fmla="*/ 3 h 5"/>
                <a:gd name="T8" fmla="*/ 0 w 7"/>
                <a:gd name="T9" fmla="*/ 1 h 5"/>
                <a:gd name="T10" fmla="*/ 0 w 7"/>
                <a:gd name="T11" fmla="*/ 1 h 5"/>
                <a:gd name="T12" fmla="*/ 1 w 7"/>
                <a:gd name="T13" fmla="*/ 0 h 5"/>
                <a:gd name="T14" fmla="*/ 5 w 7"/>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1"/>
                  </a:moveTo>
                  <a:lnTo>
                    <a:pt x="6" y="4"/>
                  </a:lnTo>
                  <a:lnTo>
                    <a:pt x="3" y="4"/>
                  </a:lnTo>
                  <a:lnTo>
                    <a:pt x="1" y="3"/>
                  </a:lnTo>
                  <a:lnTo>
                    <a:pt x="0" y="1"/>
                  </a:lnTo>
                  <a:lnTo>
                    <a:pt x="0" y="1"/>
                  </a:lnTo>
                  <a:lnTo>
                    <a:pt x="1"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9" name="Freeform 623">
              <a:extLst>
                <a:ext uri="{FF2B5EF4-FFF2-40B4-BE49-F238E27FC236}">
                  <a16:creationId xmlns="" xmlns:a16="http://schemas.microsoft.com/office/drawing/2014/main" id="{A48B03E1-CD1B-F89D-01B2-5AAEED018ED3}"/>
                </a:ext>
              </a:extLst>
            </p:cNvPr>
            <p:cNvSpPr>
              <a:spLocks noChangeArrowheads="1"/>
            </p:cNvSpPr>
            <p:nvPr/>
          </p:nvSpPr>
          <p:spPr bwMode="auto">
            <a:xfrm>
              <a:off x="13051571" y="9072561"/>
              <a:ext cx="5493" cy="5497"/>
            </a:xfrm>
            <a:custGeom>
              <a:avLst/>
              <a:gdLst>
                <a:gd name="T0" fmla="*/ 2 w 6"/>
                <a:gd name="T1" fmla="*/ 4 h 6"/>
                <a:gd name="T2" fmla="*/ 2 w 6"/>
                <a:gd name="T3" fmla="*/ 5 h 6"/>
                <a:gd name="T4" fmla="*/ 0 w 6"/>
                <a:gd name="T5" fmla="*/ 5 h 6"/>
                <a:gd name="T6" fmla="*/ 2 w 6"/>
                <a:gd name="T7" fmla="*/ 2 h 6"/>
                <a:gd name="T8" fmla="*/ 3 w 6"/>
                <a:gd name="T9" fmla="*/ 0 h 6"/>
                <a:gd name="T10" fmla="*/ 5 w 6"/>
                <a:gd name="T11" fmla="*/ 1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2" y="5"/>
                  </a:lnTo>
                  <a:lnTo>
                    <a:pt x="0" y="5"/>
                  </a:lnTo>
                  <a:lnTo>
                    <a:pt x="2" y="2"/>
                  </a:lnTo>
                  <a:lnTo>
                    <a:pt x="3" y="0"/>
                  </a:lnTo>
                  <a:lnTo>
                    <a:pt x="5"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0" name="Freeform 624">
              <a:extLst>
                <a:ext uri="{FF2B5EF4-FFF2-40B4-BE49-F238E27FC236}">
                  <a16:creationId xmlns="" xmlns:a16="http://schemas.microsoft.com/office/drawing/2014/main" id="{2E54360B-AF11-0BCE-6BE7-74A4B8A956E3}"/>
                </a:ext>
              </a:extLst>
            </p:cNvPr>
            <p:cNvSpPr>
              <a:spLocks noChangeArrowheads="1"/>
            </p:cNvSpPr>
            <p:nvPr/>
          </p:nvSpPr>
          <p:spPr bwMode="auto">
            <a:xfrm>
              <a:off x="13046074" y="9056077"/>
              <a:ext cx="5497" cy="5493"/>
            </a:xfrm>
            <a:custGeom>
              <a:avLst/>
              <a:gdLst>
                <a:gd name="T0" fmla="*/ 3 w 4"/>
                <a:gd name="T1" fmla="*/ 2 h 6"/>
                <a:gd name="T2" fmla="*/ 1 w 4"/>
                <a:gd name="T3" fmla="*/ 5 h 6"/>
                <a:gd name="T4" fmla="*/ 0 w 4"/>
                <a:gd name="T5" fmla="*/ 5 h 6"/>
                <a:gd name="T6" fmla="*/ 0 w 4"/>
                <a:gd name="T7" fmla="*/ 3 h 6"/>
                <a:gd name="T8" fmla="*/ 1 w 4"/>
                <a:gd name="T9" fmla="*/ 0 h 6"/>
                <a:gd name="T10" fmla="*/ 2 w 4"/>
                <a:gd name="T11" fmla="*/ 0 h 6"/>
                <a:gd name="T12" fmla="*/ 3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2"/>
                  </a:moveTo>
                  <a:lnTo>
                    <a:pt x="1" y="5"/>
                  </a:lnTo>
                  <a:lnTo>
                    <a:pt x="0" y="5"/>
                  </a:lnTo>
                  <a:lnTo>
                    <a:pt x="0" y="3"/>
                  </a:lnTo>
                  <a:lnTo>
                    <a:pt x="1"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1" name="Freeform 625">
              <a:extLst>
                <a:ext uri="{FF2B5EF4-FFF2-40B4-BE49-F238E27FC236}">
                  <a16:creationId xmlns="" xmlns:a16="http://schemas.microsoft.com/office/drawing/2014/main" id="{2C86AE0E-8611-4E7D-2E8C-3783AD541944}"/>
                </a:ext>
              </a:extLst>
            </p:cNvPr>
            <p:cNvSpPr>
              <a:spLocks noChangeArrowheads="1"/>
            </p:cNvSpPr>
            <p:nvPr/>
          </p:nvSpPr>
          <p:spPr bwMode="auto">
            <a:xfrm>
              <a:off x="10628189" y="8325215"/>
              <a:ext cx="675910" cy="609968"/>
            </a:xfrm>
            <a:custGeom>
              <a:avLst/>
              <a:gdLst>
                <a:gd name="T0" fmla="*/ 469 w 541"/>
                <a:gd name="T1" fmla="*/ 11 h 491"/>
                <a:gd name="T2" fmla="*/ 480 w 541"/>
                <a:gd name="T3" fmla="*/ 37 h 491"/>
                <a:gd name="T4" fmla="*/ 499 w 541"/>
                <a:gd name="T5" fmla="*/ 45 h 491"/>
                <a:gd name="T6" fmla="*/ 531 w 541"/>
                <a:gd name="T7" fmla="*/ 61 h 491"/>
                <a:gd name="T8" fmla="*/ 515 w 541"/>
                <a:gd name="T9" fmla="*/ 77 h 491"/>
                <a:gd name="T10" fmla="*/ 488 w 541"/>
                <a:gd name="T11" fmla="*/ 93 h 491"/>
                <a:gd name="T12" fmla="*/ 449 w 541"/>
                <a:gd name="T13" fmla="*/ 93 h 491"/>
                <a:gd name="T14" fmla="*/ 413 w 541"/>
                <a:gd name="T15" fmla="*/ 102 h 491"/>
                <a:gd name="T16" fmla="*/ 417 w 541"/>
                <a:gd name="T17" fmla="*/ 118 h 491"/>
                <a:gd name="T18" fmla="*/ 419 w 541"/>
                <a:gd name="T19" fmla="*/ 132 h 491"/>
                <a:gd name="T20" fmla="*/ 420 w 541"/>
                <a:gd name="T21" fmla="*/ 151 h 491"/>
                <a:gd name="T22" fmla="*/ 437 w 541"/>
                <a:gd name="T23" fmla="*/ 165 h 491"/>
                <a:gd name="T24" fmla="*/ 460 w 541"/>
                <a:gd name="T25" fmla="*/ 182 h 491"/>
                <a:gd name="T26" fmla="*/ 435 w 541"/>
                <a:gd name="T27" fmla="*/ 205 h 491"/>
                <a:gd name="T28" fmla="*/ 431 w 541"/>
                <a:gd name="T29" fmla="*/ 235 h 491"/>
                <a:gd name="T30" fmla="*/ 413 w 541"/>
                <a:gd name="T31" fmla="*/ 264 h 491"/>
                <a:gd name="T32" fmla="*/ 375 w 541"/>
                <a:gd name="T33" fmla="*/ 308 h 491"/>
                <a:gd name="T34" fmla="*/ 341 w 541"/>
                <a:gd name="T35" fmla="*/ 344 h 491"/>
                <a:gd name="T36" fmla="*/ 307 w 541"/>
                <a:gd name="T37" fmla="*/ 339 h 491"/>
                <a:gd name="T38" fmla="*/ 280 w 541"/>
                <a:gd name="T39" fmla="*/ 368 h 491"/>
                <a:gd name="T40" fmla="*/ 293 w 541"/>
                <a:gd name="T41" fmla="*/ 391 h 491"/>
                <a:gd name="T42" fmla="*/ 302 w 541"/>
                <a:gd name="T43" fmla="*/ 422 h 491"/>
                <a:gd name="T44" fmla="*/ 319 w 541"/>
                <a:gd name="T45" fmla="*/ 444 h 491"/>
                <a:gd name="T46" fmla="*/ 325 w 541"/>
                <a:gd name="T47" fmla="*/ 466 h 491"/>
                <a:gd name="T48" fmla="*/ 309 w 541"/>
                <a:gd name="T49" fmla="*/ 469 h 491"/>
                <a:gd name="T50" fmla="*/ 283 w 541"/>
                <a:gd name="T51" fmla="*/ 475 h 491"/>
                <a:gd name="T52" fmla="*/ 254 w 541"/>
                <a:gd name="T53" fmla="*/ 472 h 491"/>
                <a:gd name="T54" fmla="*/ 237 w 541"/>
                <a:gd name="T55" fmla="*/ 483 h 491"/>
                <a:gd name="T56" fmla="*/ 222 w 541"/>
                <a:gd name="T57" fmla="*/ 487 h 491"/>
                <a:gd name="T58" fmla="*/ 206 w 541"/>
                <a:gd name="T59" fmla="*/ 475 h 491"/>
                <a:gd name="T60" fmla="*/ 181 w 541"/>
                <a:gd name="T61" fmla="*/ 430 h 491"/>
                <a:gd name="T62" fmla="*/ 174 w 541"/>
                <a:gd name="T63" fmla="*/ 430 h 491"/>
                <a:gd name="T64" fmla="*/ 105 w 541"/>
                <a:gd name="T65" fmla="*/ 435 h 491"/>
                <a:gd name="T66" fmla="*/ 74 w 541"/>
                <a:gd name="T67" fmla="*/ 438 h 491"/>
                <a:gd name="T68" fmla="*/ 40 w 541"/>
                <a:gd name="T69" fmla="*/ 441 h 491"/>
                <a:gd name="T70" fmla="*/ 28 w 541"/>
                <a:gd name="T71" fmla="*/ 417 h 491"/>
                <a:gd name="T72" fmla="*/ 45 w 541"/>
                <a:gd name="T73" fmla="*/ 396 h 491"/>
                <a:gd name="T74" fmla="*/ 75 w 541"/>
                <a:gd name="T75" fmla="*/ 381 h 491"/>
                <a:gd name="T76" fmla="*/ 66 w 541"/>
                <a:gd name="T77" fmla="*/ 368 h 491"/>
                <a:gd name="T78" fmla="*/ 61 w 541"/>
                <a:gd name="T79" fmla="*/ 333 h 491"/>
                <a:gd name="T80" fmla="*/ 29 w 541"/>
                <a:gd name="T81" fmla="*/ 316 h 491"/>
                <a:gd name="T82" fmla="*/ 12 w 541"/>
                <a:gd name="T83" fmla="*/ 277 h 491"/>
                <a:gd name="T84" fmla="*/ 109 w 541"/>
                <a:gd name="T85" fmla="*/ 286 h 491"/>
                <a:gd name="T86" fmla="*/ 163 w 541"/>
                <a:gd name="T87" fmla="*/ 275 h 491"/>
                <a:gd name="T88" fmla="*/ 173 w 541"/>
                <a:gd name="T89" fmla="*/ 246 h 491"/>
                <a:gd name="T90" fmla="*/ 197 w 541"/>
                <a:gd name="T91" fmla="*/ 220 h 491"/>
                <a:gd name="T92" fmla="*/ 214 w 541"/>
                <a:gd name="T93" fmla="*/ 212 h 491"/>
                <a:gd name="T94" fmla="*/ 247 w 541"/>
                <a:gd name="T95" fmla="*/ 201 h 491"/>
                <a:gd name="T96" fmla="*/ 267 w 541"/>
                <a:gd name="T97" fmla="*/ 178 h 491"/>
                <a:gd name="T98" fmla="*/ 294 w 541"/>
                <a:gd name="T99" fmla="*/ 149 h 491"/>
                <a:gd name="T100" fmla="*/ 302 w 541"/>
                <a:gd name="T101" fmla="*/ 120 h 491"/>
                <a:gd name="T102" fmla="*/ 323 w 541"/>
                <a:gd name="T103" fmla="*/ 99 h 491"/>
                <a:gd name="T104" fmla="*/ 341 w 541"/>
                <a:gd name="T105" fmla="*/ 75 h 491"/>
                <a:gd name="T106" fmla="*/ 341 w 541"/>
                <a:gd name="T107" fmla="*/ 58 h 491"/>
                <a:gd name="T108" fmla="*/ 339 w 541"/>
                <a:gd name="T109" fmla="*/ 29 h 491"/>
                <a:gd name="T110" fmla="*/ 366 w 541"/>
                <a:gd name="T111" fmla="*/ 11 h 491"/>
                <a:gd name="T112" fmla="*/ 416 w 541"/>
                <a:gd name="T113" fmla="*/ 7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1" h="491">
                  <a:moveTo>
                    <a:pt x="445" y="2"/>
                  </a:moveTo>
                  <a:lnTo>
                    <a:pt x="447" y="3"/>
                  </a:lnTo>
                  <a:lnTo>
                    <a:pt x="449" y="3"/>
                  </a:lnTo>
                  <a:lnTo>
                    <a:pt x="453" y="2"/>
                  </a:lnTo>
                  <a:lnTo>
                    <a:pt x="455" y="2"/>
                  </a:lnTo>
                  <a:lnTo>
                    <a:pt x="462" y="5"/>
                  </a:lnTo>
                  <a:lnTo>
                    <a:pt x="463" y="6"/>
                  </a:lnTo>
                  <a:lnTo>
                    <a:pt x="465" y="12"/>
                  </a:lnTo>
                  <a:lnTo>
                    <a:pt x="466" y="12"/>
                  </a:lnTo>
                  <a:lnTo>
                    <a:pt x="469" y="11"/>
                  </a:lnTo>
                  <a:lnTo>
                    <a:pt x="472" y="11"/>
                  </a:lnTo>
                  <a:lnTo>
                    <a:pt x="476" y="13"/>
                  </a:lnTo>
                  <a:lnTo>
                    <a:pt x="477" y="15"/>
                  </a:lnTo>
                  <a:lnTo>
                    <a:pt x="479" y="17"/>
                  </a:lnTo>
                  <a:lnTo>
                    <a:pt x="480" y="21"/>
                  </a:lnTo>
                  <a:lnTo>
                    <a:pt x="481" y="23"/>
                  </a:lnTo>
                  <a:lnTo>
                    <a:pt x="482" y="26"/>
                  </a:lnTo>
                  <a:lnTo>
                    <a:pt x="482" y="34"/>
                  </a:lnTo>
                  <a:lnTo>
                    <a:pt x="480" y="36"/>
                  </a:lnTo>
                  <a:lnTo>
                    <a:pt x="480" y="37"/>
                  </a:lnTo>
                  <a:lnTo>
                    <a:pt x="480" y="39"/>
                  </a:lnTo>
                  <a:lnTo>
                    <a:pt x="481" y="40"/>
                  </a:lnTo>
                  <a:lnTo>
                    <a:pt x="483" y="41"/>
                  </a:lnTo>
                  <a:lnTo>
                    <a:pt x="484" y="41"/>
                  </a:lnTo>
                  <a:lnTo>
                    <a:pt x="486" y="43"/>
                  </a:lnTo>
                  <a:lnTo>
                    <a:pt x="487" y="47"/>
                  </a:lnTo>
                  <a:lnTo>
                    <a:pt x="488" y="48"/>
                  </a:lnTo>
                  <a:lnTo>
                    <a:pt x="491" y="48"/>
                  </a:lnTo>
                  <a:lnTo>
                    <a:pt x="495" y="47"/>
                  </a:lnTo>
                  <a:lnTo>
                    <a:pt x="499" y="45"/>
                  </a:lnTo>
                  <a:lnTo>
                    <a:pt x="500" y="45"/>
                  </a:lnTo>
                  <a:lnTo>
                    <a:pt x="500" y="50"/>
                  </a:lnTo>
                  <a:lnTo>
                    <a:pt x="503" y="51"/>
                  </a:lnTo>
                  <a:lnTo>
                    <a:pt x="506" y="54"/>
                  </a:lnTo>
                  <a:lnTo>
                    <a:pt x="507" y="54"/>
                  </a:lnTo>
                  <a:lnTo>
                    <a:pt x="511" y="56"/>
                  </a:lnTo>
                  <a:lnTo>
                    <a:pt x="518" y="58"/>
                  </a:lnTo>
                  <a:lnTo>
                    <a:pt x="524" y="60"/>
                  </a:lnTo>
                  <a:lnTo>
                    <a:pt x="529" y="61"/>
                  </a:lnTo>
                  <a:lnTo>
                    <a:pt x="531" y="61"/>
                  </a:lnTo>
                  <a:lnTo>
                    <a:pt x="533" y="61"/>
                  </a:lnTo>
                  <a:lnTo>
                    <a:pt x="538" y="61"/>
                  </a:lnTo>
                  <a:lnTo>
                    <a:pt x="540" y="60"/>
                  </a:lnTo>
                  <a:lnTo>
                    <a:pt x="536" y="63"/>
                  </a:lnTo>
                  <a:lnTo>
                    <a:pt x="533" y="65"/>
                  </a:lnTo>
                  <a:lnTo>
                    <a:pt x="528" y="68"/>
                  </a:lnTo>
                  <a:lnTo>
                    <a:pt x="524" y="71"/>
                  </a:lnTo>
                  <a:lnTo>
                    <a:pt x="520" y="73"/>
                  </a:lnTo>
                  <a:lnTo>
                    <a:pt x="516" y="75"/>
                  </a:lnTo>
                  <a:lnTo>
                    <a:pt x="515" y="77"/>
                  </a:lnTo>
                  <a:lnTo>
                    <a:pt x="515" y="80"/>
                  </a:lnTo>
                  <a:lnTo>
                    <a:pt x="511" y="82"/>
                  </a:lnTo>
                  <a:lnTo>
                    <a:pt x="508" y="84"/>
                  </a:lnTo>
                  <a:lnTo>
                    <a:pt x="507" y="85"/>
                  </a:lnTo>
                  <a:lnTo>
                    <a:pt x="507" y="85"/>
                  </a:lnTo>
                  <a:lnTo>
                    <a:pt x="505" y="88"/>
                  </a:lnTo>
                  <a:lnTo>
                    <a:pt x="502" y="90"/>
                  </a:lnTo>
                  <a:lnTo>
                    <a:pt x="499" y="90"/>
                  </a:lnTo>
                  <a:lnTo>
                    <a:pt x="497" y="89"/>
                  </a:lnTo>
                  <a:lnTo>
                    <a:pt x="488" y="93"/>
                  </a:lnTo>
                  <a:lnTo>
                    <a:pt x="484" y="93"/>
                  </a:lnTo>
                  <a:lnTo>
                    <a:pt x="481" y="95"/>
                  </a:lnTo>
                  <a:lnTo>
                    <a:pt x="478" y="97"/>
                  </a:lnTo>
                  <a:lnTo>
                    <a:pt x="473" y="99"/>
                  </a:lnTo>
                  <a:lnTo>
                    <a:pt x="470" y="99"/>
                  </a:lnTo>
                  <a:lnTo>
                    <a:pt x="465" y="97"/>
                  </a:lnTo>
                  <a:lnTo>
                    <a:pt x="459" y="95"/>
                  </a:lnTo>
                  <a:lnTo>
                    <a:pt x="456" y="94"/>
                  </a:lnTo>
                  <a:lnTo>
                    <a:pt x="455" y="94"/>
                  </a:lnTo>
                  <a:lnTo>
                    <a:pt x="449" y="93"/>
                  </a:lnTo>
                  <a:lnTo>
                    <a:pt x="444" y="92"/>
                  </a:lnTo>
                  <a:lnTo>
                    <a:pt x="438" y="91"/>
                  </a:lnTo>
                  <a:lnTo>
                    <a:pt x="435" y="90"/>
                  </a:lnTo>
                  <a:lnTo>
                    <a:pt x="428" y="89"/>
                  </a:lnTo>
                  <a:lnTo>
                    <a:pt x="425" y="90"/>
                  </a:lnTo>
                  <a:lnTo>
                    <a:pt x="421" y="92"/>
                  </a:lnTo>
                  <a:lnTo>
                    <a:pt x="418" y="93"/>
                  </a:lnTo>
                  <a:lnTo>
                    <a:pt x="415" y="98"/>
                  </a:lnTo>
                  <a:lnTo>
                    <a:pt x="414" y="99"/>
                  </a:lnTo>
                  <a:lnTo>
                    <a:pt x="413" y="102"/>
                  </a:lnTo>
                  <a:lnTo>
                    <a:pt x="413" y="104"/>
                  </a:lnTo>
                  <a:lnTo>
                    <a:pt x="413" y="106"/>
                  </a:lnTo>
                  <a:lnTo>
                    <a:pt x="417" y="107"/>
                  </a:lnTo>
                  <a:lnTo>
                    <a:pt x="418" y="109"/>
                  </a:lnTo>
                  <a:lnTo>
                    <a:pt x="419" y="111"/>
                  </a:lnTo>
                  <a:lnTo>
                    <a:pt x="417" y="113"/>
                  </a:lnTo>
                  <a:lnTo>
                    <a:pt x="416" y="114"/>
                  </a:lnTo>
                  <a:lnTo>
                    <a:pt x="416" y="115"/>
                  </a:lnTo>
                  <a:lnTo>
                    <a:pt x="417" y="117"/>
                  </a:lnTo>
                  <a:lnTo>
                    <a:pt x="417" y="118"/>
                  </a:lnTo>
                  <a:lnTo>
                    <a:pt x="422" y="118"/>
                  </a:lnTo>
                  <a:lnTo>
                    <a:pt x="426" y="118"/>
                  </a:lnTo>
                  <a:lnTo>
                    <a:pt x="426" y="118"/>
                  </a:lnTo>
                  <a:lnTo>
                    <a:pt x="427" y="120"/>
                  </a:lnTo>
                  <a:lnTo>
                    <a:pt x="426" y="123"/>
                  </a:lnTo>
                  <a:lnTo>
                    <a:pt x="421" y="124"/>
                  </a:lnTo>
                  <a:lnTo>
                    <a:pt x="419" y="126"/>
                  </a:lnTo>
                  <a:lnTo>
                    <a:pt x="418" y="129"/>
                  </a:lnTo>
                  <a:lnTo>
                    <a:pt x="418" y="131"/>
                  </a:lnTo>
                  <a:lnTo>
                    <a:pt x="419" y="132"/>
                  </a:lnTo>
                  <a:lnTo>
                    <a:pt x="421" y="134"/>
                  </a:lnTo>
                  <a:lnTo>
                    <a:pt x="423" y="136"/>
                  </a:lnTo>
                  <a:lnTo>
                    <a:pt x="424" y="137"/>
                  </a:lnTo>
                  <a:lnTo>
                    <a:pt x="424" y="139"/>
                  </a:lnTo>
                  <a:lnTo>
                    <a:pt x="423" y="142"/>
                  </a:lnTo>
                  <a:lnTo>
                    <a:pt x="420" y="145"/>
                  </a:lnTo>
                  <a:lnTo>
                    <a:pt x="419" y="147"/>
                  </a:lnTo>
                  <a:lnTo>
                    <a:pt x="419" y="148"/>
                  </a:lnTo>
                  <a:lnTo>
                    <a:pt x="419" y="149"/>
                  </a:lnTo>
                  <a:lnTo>
                    <a:pt x="420" y="151"/>
                  </a:lnTo>
                  <a:lnTo>
                    <a:pt x="423" y="153"/>
                  </a:lnTo>
                  <a:lnTo>
                    <a:pt x="426" y="156"/>
                  </a:lnTo>
                  <a:lnTo>
                    <a:pt x="428" y="156"/>
                  </a:lnTo>
                  <a:lnTo>
                    <a:pt x="428" y="156"/>
                  </a:lnTo>
                  <a:lnTo>
                    <a:pt x="429" y="159"/>
                  </a:lnTo>
                  <a:lnTo>
                    <a:pt x="430" y="161"/>
                  </a:lnTo>
                  <a:lnTo>
                    <a:pt x="429" y="164"/>
                  </a:lnTo>
                  <a:lnTo>
                    <a:pt x="430" y="165"/>
                  </a:lnTo>
                  <a:lnTo>
                    <a:pt x="434" y="165"/>
                  </a:lnTo>
                  <a:lnTo>
                    <a:pt x="437" y="165"/>
                  </a:lnTo>
                  <a:lnTo>
                    <a:pt x="439" y="165"/>
                  </a:lnTo>
                  <a:lnTo>
                    <a:pt x="440" y="165"/>
                  </a:lnTo>
                  <a:lnTo>
                    <a:pt x="439" y="171"/>
                  </a:lnTo>
                  <a:lnTo>
                    <a:pt x="440" y="175"/>
                  </a:lnTo>
                  <a:lnTo>
                    <a:pt x="441" y="175"/>
                  </a:lnTo>
                  <a:lnTo>
                    <a:pt x="444" y="176"/>
                  </a:lnTo>
                  <a:lnTo>
                    <a:pt x="450" y="176"/>
                  </a:lnTo>
                  <a:lnTo>
                    <a:pt x="454" y="178"/>
                  </a:lnTo>
                  <a:lnTo>
                    <a:pt x="458" y="180"/>
                  </a:lnTo>
                  <a:lnTo>
                    <a:pt x="460" y="182"/>
                  </a:lnTo>
                  <a:lnTo>
                    <a:pt x="461" y="183"/>
                  </a:lnTo>
                  <a:lnTo>
                    <a:pt x="461" y="186"/>
                  </a:lnTo>
                  <a:lnTo>
                    <a:pt x="459" y="189"/>
                  </a:lnTo>
                  <a:lnTo>
                    <a:pt x="455" y="190"/>
                  </a:lnTo>
                  <a:lnTo>
                    <a:pt x="453" y="190"/>
                  </a:lnTo>
                  <a:lnTo>
                    <a:pt x="442" y="195"/>
                  </a:lnTo>
                  <a:lnTo>
                    <a:pt x="439" y="198"/>
                  </a:lnTo>
                  <a:lnTo>
                    <a:pt x="437" y="200"/>
                  </a:lnTo>
                  <a:lnTo>
                    <a:pt x="436" y="203"/>
                  </a:lnTo>
                  <a:lnTo>
                    <a:pt x="435" y="205"/>
                  </a:lnTo>
                  <a:lnTo>
                    <a:pt x="437" y="211"/>
                  </a:lnTo>
                  <a:lnTo>
                    <a:pt x="438" y="214"/>
                  </a:lnTo>
                  <a:lnTo>
                    <a:pt x="436" y="221"/>
                  </a:lnTo>
                  <a:lnTo>
                    <a:pt x="436" y="224"/>
                  </a:lnTo>
                  <a:lnTo>
                    <a:pt x="436" y="226"/>
                  </a:lnTo>
                  <a:lnTo>
                    <a:pt x="438" y="227"/>
                  </a:lnTo>
                  <a:lnTo>
                    <a:pt x="439" y="228"/>
                  </a:lnTo>
                  <a:lnTo>
                    <a:pt x="439" y="230"/>
                  </a:lnTo>
                  <a:lnTo>
                    <a:pt x="435" y="233"/>
                  </a:lnTo>
                  <a:lnTo>
                    <a:pt x="431" y="235"/>
                  </a:lnTo>
                  <a:lnTo>
                    <a:pt x="430" y="235"/>
                  </a:lnTo>
                  <a:lnTo>
                    <a:pt x="426" y="239"/>
                  </a:lnTo>
                  <a:lnTo>
                    <a:pt x="419" y="249"/>
                  </a:lnTo>
                  <a:lnTo>
                    <a:pt x="415" y="252"/>
                  </a:lnTo>
                  <a:lnTo>
                    <a:pt x="415" y="253"/>
                  </a:lnTo>
                  <a:lnTo>
                    <a:pt x="415" y="255"/>
                  </a:lnTo>
                  <a:lnTo>
                    <a:pt x="417" y="257"/>
                  </a:lnTo>
                  <a:lnTo>
                    <a:pt x="417" y="260"/>
                  </a:lnTo>
                  <a:lnTo>
                    <a:pt x="415" y="262"/>
                  </a:lnTo>
                  <a:lnTo>
                    <a:pt x="413" y="264"/>
                  </a:lnTo>
                  <a:lnTo>
                    <a:pt x="408" y="266"/>
                  </a:lnTo>
                  <a:lnTo>
                    <a:pt x="402" y="269"/>
                  </a:lnTo>
                  <a:lnTo>
                    <a:pt x="399" y="270"/>
                  </a:lnTo>
                  <a:lnTo>
                    <a:pt x="397" y="276"/>
                  </a:lnTo>
                  <a:lnTo>
                    <a:pt x="395" y="281"/>
                  </a:lnTo>
                  <a:lnTo>
                    <a:pt x="395" y="284"/>
                  </a:lnTo>
                  <a:lnTo>
                    <a:pt x="391" y="291"/>
                  </a:lnTo>
                  <a:lnTo>
                    <a:pt x="386" y="301"/>
                  </a:lnTo>
                  <a:lnTo>
                    <a:pt x="384" y="303"/>
                  </a:lnTo>
                  <a:lnTo>
                    <a:pt x="375" y="308"/>
                  </a:lnTo>
                  <a:lnTo>
                    <a:pt x="366" y="313"/>
                  </a:lnTo>
                  <a:lnTo>
                    <a:pt x="365" y="315"/>
                  </a:lnTo>
                  <a:lnTo>
                    <a:pt x="363" y="320"/>
                  </a:lnTo>
                  <a:lnTo>
                    <a:pt x="361" y="325"/>
                  </a:lnTo>
                  <a:lnTo>
                    <a:pt x="359" y="327"/>
                  </a:lnTo>
                  <a:lnTo>
                    <a:pt x="354" y="333"/>
                  </a:lnTo>
                  <a:lnTo>
                    <a:pt x="352" y="338"/>
                  </a:lnTo>
                  <a:lnTo>
                    <a:pt x="351" y="342"/>
                  </a:lnTo>
                  <a:lnTo>
                    <a:pt x="346" y="343"/>
                  </a:lnTo>
                  <a:lnTo>
                    <a:pt x="341" y="344"/>
                  </a:lnTo>
                  <a:lnTo>
                    <a:pt x="333" y="345"/>
                  </a:lnTo>
                  <a:lnTo>
                    <a:pt x="329" y="346"/>
                  </a:lnTo>
                  <a:lnTo>
                    <a:pt x="319" y="350"/>
                  </a:lnTo>
                  <a:lnTo>
                    <a:pt x="317" y="351"/>
                  </a:lnTo>
                  <a:lnTo>
                    <a:pt x="315" y="350"/>
                  </a:lnTo>
                  <a:lnTo>
                    <a:pt x="313" y="348"/>
                  </a:lnTo>
                  <a:lnTo>
                    <a:pt x="312" y="346"/>
                  </a:lnTo>
                  <a:lnTo>
                    <a:pt x="311" y="342"/>
                  </a:lnTo>
                  <a:lnTo>
                    <a:pt x="310" y="341"/>
                  </a:lnTo>
                  <a:lnTo>
                    <a:pt x="307" y="339"/>
                  </a:lnTo>
                  <a:lnTo>
                    <a:pt x="304" y="339"/>
                  </a:lnTo>
                  <a:lnTo>
                    <a:pt x="302" y="341"/>
                  </a:lnTo>
                  <a:lnTo>
                    <a:pt x="299" y="343"/>
                  </a:lnTo>
                  <a:lnTo>
                    <a:pt x="298" y="344"/>
                  </a:lnTo>
                  <a:lnTo>
                    <a:pt x="296" y="346"/>
                  </a:lnTo>
                  <a:lnTo>
                    <a:pt x="293" y="351"/>
                  </a:lnTo>
                  <a:lnTo>
                    <a:pt x="288" y="359"/>
                  </a:lnTo>
                  <a:lnTo>
                    <a:pt x="283" y="365"/>
                  </a:lnTo>
                  <a:lnTo>
                    <a:pt x="281" y="367"/>
                  </a:lnTo>
                  <a:lnTo>
                    <a:pt x="280" y="368"/>
                  </a:lnTo>
                  <a:lnTo>
                    <a:pt x="278" y="370"/>
                  </a:lnTo>
                  <a:lnTo>
                    <a:pt x="277" y="372"/>
                  </a:lnTo>
                  <a:lnTo>
                    <a:pt x="276" y="378"/>
                  </a:lnTo>
                  <a:lnTo>
                    <a:pt x="275" y="383"/>
                  </a:lnTo>
                  <a:lnTo>
                    <a:pt x="275" y="384"/>
                  </a:lnTo>
                  <a:lnTo>
                    <a:pt x="276" y="385"/>
                  </a:lnTo>
                  <a:lnTo>
                    <a:pt x="279" y="387"/>
                  </a:lnTo>
                  <a:lnTo>
                    <a:pt x="283" y="389"/>
                  </a:lnTo>
                  <a:lnTo>
                    <a:pt x="289" y="390"/>
                  </a:lnTo>
                  <a:lnTo>
                    <a:pt x="293" y="391"/>
                  </a:lnTo>
                  <a:lnTo>
                    <a:pt x="295" y="392"/>
                  </a:lnTo>
                  <a:lnTo>
                    <a:pt x="296" y="394"/>
                  </a:lnTo>
                  <a:lnTo>
                    <a:pt x="297" y="395"/>
                  </a:lnTo>
                  <a:lnTo>
                    <a:pt x="296" y="399"/>
                  </a:lnTo>
                  <a:lnTo>
                    <a:pt x="296" y="404"/>
                  </a:lnTo>
                  <a:lnTo>
                    <a:pt x="294" y="409"/>
                  </a:lnTo>
                  <a:lnTo>
                    <a:pt x="294" y="412"/>
                  </a:lnTo>
                  <a:lnTo>
                    <a:pt x="295" y="414"/>
                  </a:lnTo>
                  <a:lnTo>
                    <a:pt x="300" y="422"/>
                  </a:lnTo>
                  <a:lnTo>
                    <a:pt x="302" y="422"/>
                  </a:lnTo>
                  <a:lnTo>
                    <a:pt x="306" y="422"/>
                  </a:lnTo>
                  <a:lnTo>
                    <a:pt x="308" y="422"/>
                  </a:lnTo>
                  <a:lnTo>
                    <a:pt x="310" y="422"/>
                  </a:lnTo>
                  <a:lnTo>
                    <a:pt x="311" y="422"/>
                  </a:lnTo>
                  <a:lnTo>
                    <a:pt x="312" y="423"/>
                  </a:lnTo>
                  <a:lnTo>
                    <a:pt x="313" y="424"/>
                  </a:lnTo>
                  <a:lnTo>
                    <a:pt x="312" y="431"/>
                  </a:lnTo>
                  <a:lnTo>
                    <a:pt x="314" y="435"/>
                  </a:lnTo>
                  <a:lnTo>
                    <a:pt x="317" y="440"/>
                  </a:lnTo>
                  <a:lnTo>
                    <a:pt x="319" y="444"/>
                  </a:lnTo>
                  <a:lnTo>
                    <a:pt x="322" y="451"/>
                  </a:lnTo>
                  <a:lnTo>
                    <a:pt x="324" y="455"/>
                  </a:lnTo>
                  <a:lnTo>
                    <a:pt x="325" y="457"/>
                  </a:lnTo>
                  <a:lnTo>
                    <a:pt x="324" y="458"/>
                  </a:lnTo>
                  <a:lnTo>
                    <a:pt x="323" y="459"/>
                  </a:lnTo>
                  <a:lnTo>
                    <a:pt x="323" y="461"/>
                  </a:lnTo>
                  <a:lnTo>
                    <a:pt x="323" y="463"/>
                  </a:lnTo>
                  <a:lnTo>
                    <a:pt x="323" y="464"/>
                  </a:lnTo>
                  <a:lnTo>
                    <a:pt x="324" y="466"/>
                  </a:lnTo>
                  <a:lnTo>
                    <a:pt x="325" y="466"/>
                  </a:lnTo>
                  <a:lnTo>
                    <a:pt x="325" y="468"/>
                  </a:lnTo>
                  <a:lnTo>
                    <a:pt x="323" y="469"/>
                  </a:lnTo>
                  <a:lnTo>
                    <a:pt x="321" y="469"/>
                  </a:lnTo>
                  <a:lnTo>
                    <a:pt x="320" y="469"/>
                  </a:lnTo>
                  <a:lnTo>
                    <a:pt x="317" y="472"/>
                  </a:lnTo>
                  <a:lnTo>
                    <a:pt x="316" y="472"/>
                  </a:lnTo>
                  <a:lnTo>
                    <a:pt x="315" y="473"/>
                  </a:lnTo>
                  <a:lnTo>
                    <a:pt x="313" y="472"/>
                  </a:lnTo>
                  <a:lnTo>
                    <a:pt x="310" y="471"/>
                  </a:lnTo>
                  <a:lnTo>
                    <a:pt x="309" y="469"/>
                  </a:lnTo>
                  <a:lnTo>
                    <a:pt x="310" y="468"/>
                  </a:lnTo>
                  <a:lnTo>
                    <a:pt x="309" y="466"/>
                  </a:lnTo>
                  <a:lnTo>
                    <a:pt x="307" y="467"/>
                  </a:lnTo>
                  <a:lnTo>
                    <a:pt x="300" y="469"/>
                  </a:lnTo>
                  <a:lnTo>
                    <a:pt x="294" y="471"/>
                  </a:lnTo>
                  <a:lnTo>
                    <a:pt x="294" y="473"/>
                  </a:lnTo>
                  <a:lnTo>
                    <a:pt x="292" y="474"/>
                  </a:lnTo>
                  <a:lnTo>
                    <a:pt x="289" y="475"/>
                  </a:lnTo>
                  <a:lnTo>
                    <a:pt x="285" y="475"/>
                  </a:lnTo>
                  <a:lnTo>
                    <a:pt x="283" y="475"/>
                  </a:lnTo>
                  <a:lnTo>
                    <a:pt x="280" y="473"/>
                  </a:lnTo>
                  <a:lnTo>
                    <a:pt x="277" y="472"/>
                  </a:lnTo>
                  <a:lnTo>
                    <a:pt x="274" y="472"/>
                  </a:lnTo>
                  <a:lnTo>
                    <a:pt x="267" y="472"/>
                  </a:lnTo>
                  <a:lnTo>
                    <a:pt x="264" y="472"/>
                  </a:lnTo>
                  <a:lnTo>
                    <a:pt x="261" y="471"/>
                  </a:lnTo>
                  <a:lnTo>
                    <a:pt x="259" y="472"/>
                  </a:lnTo>
                  <a:lnTo>
                    <a:pt x="256" y="471"/>
                  </a:lnTo>
                  <a:lnTo>
                    <a:pt x="255" y="472"/>
                  </a:lnTo>
                  <a:lnTo>
                    <a:pt x="254" y="472"/>
                  </a:lnTo>
                  <a:lnTo>
                    <a:pt x="253" y="470"/>
                  </a:lnTo>
                  <a:lnTo>
                    <a:pt x="253" y="470"/>
                  </a:lnTo>
                  <a:lnTo>
                    <a:pt x="252" y="470"/>
                  </a:lnTo>
                  <a:lnTo>
                    <a:pt x="252" y="471"/>
                  </a:lnTo>
                  <a:lnTo>
                    <a:pt x="251" y="472"/>
                  </a:lnTo>
                  <a:lnTo>
                    <a:pt x="251" y="482"/>
                  </a:lnTo>
                  <a:lnTo>
                    <a:pt x="247" y="482"/>
                  </a:lnTo>
                  <a:lnTo>
                    <a:pt x="243" y="482"/>
                  </a:lnTo>
                  <a:lnTo>
                    <a:pt x="240" y="483"/>
                  </a:lnTo>
                  <a:lnTo>
                    <a:pt x="237" y="483"/>
                  </a:lnTo>
                  <a:lnTo>
                    <a:pt x="235" y="485"/>
                  </a:lnTo>
                  <a:lnTo>
                    <a:pt x="233" y="486"/>
                  </a:lnTo>
                  <a:lnTo>
                    <a:pt x="233" y="488"/>
                  </a:lnTo>
                  <a:lnTo>
                    <a:pt x="231" y="490"/>
                  </a:lnTo>
                  <a:lnTo>
                    <a:pt x="230" y="488"/>
                  </a:lnTo>
                  <a:lnTo>
                    <a:pt x="229" y="487"/>
                  </a:lnTo>
                  <a:lnTo>
                    <a:pt x="228" y="487"/>
                  </a:lnTo>
                  <a:lnTo>
                    <a:pt x="226" y="487"/>
                  </a:lnTo>
                  <a:lnTo>
                    <a:pt x="224" y="485"/>
                  </a:lnTo>
                  <a:lnTo>
                    <a:pt x="222" y="487"/>
                  </a:lnTo>
                  <a:lnTo>
                    <a:pt x="217" y="488"/>
                  </a:lnTo>
                  <a:lnTo>
                    <a:pt x="217" y="486"/>
                  </a:lnTo>
                  <a:lnTo>
                    <a:pt x="217" y="484"/>
                  </a:lnTo>
                  <a:lnTo>
                    <a:pt x="214" y="485"/>
                  </a:lnTo>
                  <a:lnTo>
                    <a:pt x="212" y="483"/>
                  </a:lnTo>
                  <a:lnTo>
                    <a:pt x="211" y="480"/>
                  </a:lnTo>
                  <a:lnTo>
                    <a:pt x="211" y="480"/>
                  </a:lnTo>
                  <a:lnTo>
                    <a:pt x="209" y="479"/>
                  </a:lnTo>
                  <a:lnTo>
                    <a:pt x="208" y="478"/>
                  </a:lnTo>
                  <a:lnTo>
                    <a:pt x="206" y="475"/>
                  </a:lnTo>
                  <a:lnTo>
                    <a:pt x="206" y="472"/>
                  </a:lnTo>
                  <a:lnTo>
                    <a:pt x="205" y="468"/>
                  </a:lnTo>
                  <a:lnTo>
                    <a:pt x="201" y="455"/>
                  </a:lnTo>
                  <a:lnTo>
                    <a:pt x="199" y="453"/>
                  </a:lnTo>
                  <a:lnTo>
                    <a:pt x="187" y="451"/>
                  </a:lnTo>
                  <a:lnTo>
                    <a:pt x="186" y="448"/>
                  </a:lnTo>
                  <a:lnTo>
                    <a:pt x="187" y="442"/>
                  </a:lnTo>
                  <a:lnTo>
                    <a:pt x="186" y="438"/>
                  </a:lnTo>
                  <a:lnTo>
                    <a:pt x="183" y="433"/>
                  </a:lnTo>
                  <a:lnTo>
                    <a:pt x="181" y="430"/>
                  </a:lnTo>
                  <a:lnTo>
                    <a:pt x="178" y="426"/>
                  </a:lnTo>
                  <a:lnTo>
                    <a:pt x="174" y="425"/>
                  </a:lnTo>
                  <a:lnTo>
                    <a:pt x="171" y="426"/>
                  </a:lnTo>
                  <a:lnTo>
                    <a:pt x="170" y="427"/>
                  </a:lnTo>
                  <a:lnTo>
                    <a:pt x="168" y="429"/>
                  </a:lnTo>
                  <a:lnTo>
                    <a:pt x="176" y="428"/>
                  </a:lnTo>
                  <a:lnTo>
                    <a:pt x="177" y="430"/>
                  </a:lnTo>
                  <a:lnTo>
                    <a:pt x="179" y="431"/>
                  </a:lnTo>
                  <a:lnTo>
                    <a:pt x="177" y="431"/>
                  </a:lnTo>
                  <a:lnTo>
                    <a:pt x="174" y="430"/>
                  </a:lnTo>
                  <a:lnTo>
                    <a:pt x="172" y="430"/>
                  </a:lnTo>
                  <a:lnTo>
                    <a:pt x="161" y="431"/>
                  </a:lnTo>
                  <a:lnTo>
                    <a:pt x="154" y="434"/>
                  </a:lnTo>
                  <a:lnTo>
                    <a:pt x="145" y="433"/>
                  </a:lnTo>
                  <a:lnTo>
                    <a:pt x="134" y="436"/>
                  </a:lnTo>
                  <a:lnTo>
                    <a:pt x="125" y="436"/>
                  </a:lnTo>
                  <a:lnTo>
                    <a:pt x="121" y="440"/>
                  </a:lnTo>
                  <a:lnTo>
                    <a:pt x="120" y="440"/>
                  </a:lnTo>
                  <a:lnTo>
                    <a:pt x="118" y="438"/>
                  </a:lnTo>
                  <a:lnTo>
                    <a:pt x="105" y="435"/>
                  </a:lnTo>
                  <a:lnTo>
                    <a:pt x="104" y="433"/>
                  </a:lnTo>
                  <a:lnTo>
                    <a:pt x="102" y="432"/>
                  </a:lnTo>
                  <a:lnTo>
                    <a:pt x="100" y="434"/>
                  </a:lnTo>
                  <a:lnTo>
                    <a:pt x="99" y="435"/>
                  </a:lnTo>
                  <a:lnTo>
                    <a:pt x="91" y="433"/>
                  </a:lnTo>
                  <a:lnTo>
                    <a:pt x="86" y="434"/>
                  </a:lnTo>
                  <a:lnTo>
                    <a:pt x="85" y="436"/>
                  </a:lnTo>
                  <a:lnTo>
                    <a:pt x="84" y="439"/>
                  </a:lnTo>
                  <a:lnTo>
                    <a:pt x="78" y="438"/>
                  </a:lnTo>
                  <a:lnTo>
                    <a:pt x="74" y="438"/>
                  </a:lnTo>
                  <a:lnTo>
                    <a:pt x="69" y="438"/>
                  </a:lnTo>
                  <a:lnTo>
                    <a:pt x="58" y="437"/>
                  </a:lnTo>
                  <a:lnTo>
                    <a:pt x="55" y="438"/>
                  </a:lnTo>
                  <a:lnTo>
                    <a:pt x="51" y="440"/>
                  </a:lnTo>
                  <a:lnTo>
                    <a:pt x="49" y="441"/>
                  </a:lnTo>
                  <a:lnTo>
                    <a:pt x="47" y="442"/>
                  </a:lnTo>
                  <a:lnTo>
                    <a:pt x="45" y="440"/>
                  </a:lnTo>
                  <a:lnTo>
                    <a:pt x="43" y="438"/>
                  </a:lnTo>
                  <a:lnTo>
                    <a:pt x="42" y="440"/>
                  </a:lnTo>
                  <a:lnTo>
                    <a:pt x="40" y="441"/>
                  </a:lnTo>
                  <a:lnTo>
                    <a:pt x="34" y="442"/>
                  </a:lnTo>
                  <a:lnTo>
                    <a:pt x="28" y="441"/>
                  </a:lnTo>
                  <a:lnTo>
                    <a:pt x="23" y="440"/>
                  </a:lnTo>
                  <a:lnTo>
                    <a:pt x="23" y="440"/>
                  </a:lnTo>
                  <a:lnTo>
                    <a:pt x="25" y="436"/>
                  </a:lnTo>
                  <a:lnTo>
                    <a:pt x="25" y="426"/>
                  </a:lnTo>
                  <a:lnTo>
                    <a:pt x="27" y="422"/>
                  </a:lnTo>
                  <a:lnTo>
                    <a:pt x="26" y="420"/>
                  </a:lnTo>
                  <a:lnTo>
                    <a:pt x="27" y="419"/>
                  </a:lnTo>
                  <a:lnTo>
                    <a:pt x="28" y="417"/>
                  </a:lnTo>
                  <a:lnTo>
                    <a:pt x="29" y="417"/>
                  </a:lnTo>
                  <a:lnTo>
                    <a:pt x="30" y="411"/>
                  </a:lnTo>
                  <a:lnTo>
                    <a:pt x="31" y="405"/>
                  </a:lnTo>
                  <a:lnTo>
                    <a:pt x="32" y="403"/>
                  </a:lnTo>
                  <a:lnTo>
                    <a:pt x="33" y="403"/>
                  </a:lnTo>
                  <a:lnTo>
                    <a:pt x="40" y="400"/>
                  </a:lnTo>
                  <a:lnTo>
                    <a:pt x="41" y="399"/>
                  </a:lnTo>
                  <a:lnTo>
                    <a:pt x="44" y="399"/>
                  </a:lnTo>
                  <a:lnTo>
                    <a:pt x="45" y="399"/>
                  </a:lnTo>
                  <a:lnTo>
                    <a:pt x="45" y="396"/>
                  </a:lnTo>
                  <a:lnTo>
                    <a:pt x="47" y="394"/>
                  </a:lnTo>
                  <a:lnTo>
                    <a:pt x="49" y="392"/>
                  </a:lnTo>
                  <a:lnTo>
                    <a:pt x="51" y="392"/>
                  </a:lnTo>
                  <a:lnTo>
                    <a:pt x="57" y="390"/>
                  </a:lnTo>
                  <a:lnTo>
                    <a:pt x="61" y="389"/>
                  </a:lnTo>
                  <a:lnTo>
                    <a:pt x="62" y="389"/>
                  </a:lnTo>
                  <a:lnTo>
                    <a:pt x="72" y="389"/>
                  </a:lnTo>
                  <a:lnTo>
                    <a:pt x="74" y="388"/>
                  </a:lnTo>
                  <a:lnTo>
                    <a:pt x="74" y="388"/>
                  </a:lnTo>
                  <a:lnTo>
                    <a:pt x="75" y="381"/>
                  </a:lnTo>
                  <a:lnTo>
                    <a:pt x="76" y="381"/>
                  </a:lnTo>
                  <a:lnTo>
                    <a:pt x="77" y="380"/>
                  </a:lnTo>
                  <a:lnTo>
                    <a:pt x="76" y="376"/>
                  </a:lnTo>
                  <a:lnTo>
                    <a:pt x="77" y="373"/>
                  </a:lnTo>
                  <a:lnTo>
                    <a:pt x="79" y="372"/>
                  </a:lnTo>
                  <a:lnTo>
                    <a:pt x="79" y="370"/>
                  </a:lnTo>
                  <a:lnTo>
                    <a:pt x="77" y="368"/>
                  </a:lnTo>
                  <a:lnTo>
                    <a:pt x="75" y="367"/>
                  </a:lnTo>
                  <a:lnTo>
                    <a:pt x="74" y="367"/>
                  </a:lnTo>
                  <a:lnTo>
                    <a:pt x="66" y="368"/>
                  </a:lnTo>
                  <a:lnTo>
                    <a:pt x="63" y="368"/>
                  </a:lnTo>
                  <a:lnTo>
                    <a:pt x="61" y="367"/>
                  </a:lnTo>
                  <a:lnTo>
                    <a:pt x="61" y="367"/>
                  </a:lnTo>
                  <a:lnTo>
                    <a:pt x="61" y="365"/>
                  </a:lnTo>
                  <a:lnTo>
                    <a:pt x="61" y="363"/>
                  </a:lnTo>
                  <a:lnTo>
                    <a:pt x="63" y="360"/>
                  </a:lnTo>
                  <a:lnTo>
                    <a:pt x="63" y="358"/>
                  </a:lnTo>
                  <a:lnTo>
                    <a:pt x="62" y="347"/>
                  </a:lnTo>
                  <a:lnTo>
                    <a:pt x="60" y="340"/>
                  </a:lnTo>
                  <a:lnTo>
                    <a:pt x="61" y="333"/>
                  </a:lnTo>
                  <a:lnTo>
                    <a:pt x="61" y="331"/>
                  </a:lnTo>
                  <a:lnTo>
                    <a:pt x="61" y="331"/>
                  </a:lnTo>
                  <a:lnTo>
                    <a:pt x="59" y="331"/>
                  </a:lnTo>
                  <a:lnTo>
                    <a:pt x="55" y="332"/>
                  </a:lnTo>
                  <a:lnTo>
                    <a:pt x="50" y="327"/>
                  </a:lnTo>
                  <a:lnTo>
                    <a:pt x="48" y="325"/>
                  </a:lnTo>
                  <a:lnTo>
                    <a:pt x="41" y="323"/>
                  </a:lnTo>
                  <a:lnTo>
                    <a:pt x="38" y="323"/>
                  </a:lnTo>
                  <a:lnTo>
                    <a:pt x="33" y="321"/>
                  </a:lnTo>
                  <a:lnTo>
                    <a:pt x="29" y="316"/>
                  </a:lnTo>
                  <a:lnTo>
                    <a:pt x="25" y="312"/>
                  </a:lnTo>
                  <a:lnTo>
                    <a:pt x="23" y="309"/>
                  </a:lnTo>
                  <a:lnTo>
                    <a:pt x="21" y="304"/>
                  </a:lnTo>
                  <a:lnTo>
                    <a:pt x="16" y="294"/>
                  </a:lnTo>
                  <a:lnTo>
                    <a:pt x="16" y="292"/>
                  </a:lnTo>
                  <a:lnTo>
                    <a:pt x="15" y="291"/>
                  </a:lnTo>
                  <a:lnTo>
                    <a:pt x="10" y="285"/>
                  </a:lnTo>
                  <a:lnTo>
                    <a:pt x="6" y="280"/>
                  </a:lnTo>
                  <a:lnTo>
                    <a:pt x="0" y="273"/>
                  </a:lnTo>
                  <a:lnTo>
                    <a:pt x="12" y="277"/>
                  </a:lnTo>
                  <a:lnTo>
                    <a:pt x="22" y="280"/>
                  </a:lnTo>
                  <a:lnTo>
                    <a:pt x="37" y="285"/>
                  </a:lnTo>
                  <a:lnTo>
                    <a:pt x="48" y="288"/>
                  </a:lnTo>
                  <a:lnTo>
                    <a:pt x="52" y="290"/>
                  </a:lnTo>
                  <a:lnTo>
                    <a:pt x="86" y="286"/>
                  </a:lnTo>
                  <a:lnTo>
                    <a:pt x="99" y="288"/>
                  </a:lnTo>
                  <a:lnTo>
                    <a:pt x="104" y="290"/>
                  </a:lnTo>
                  <a:lnTo>
                    <a:pt x="104" y="289"/>
                  </a:lnTo>
                  <a:lnTo>
                    <a:pt x="106" y="287"/>
                  </a:lnTo>
                  <a:lnTo>
                    <a:pt x="109" y="286"/>
                  </a:lnTo>
                  <a:lnTo>
                    <a:pt x="113" y="284"/>
                  </a:lnTo>
                  <a:lnTo>
                    <a:pt x="117" y="284"/>
                  </a:lnTo>
                  <a:lnTo>
                    <a:pt x="123" y="284"/>
                  </a:lnTo>
                  <a:lnTo>
                    <a:pt x="127" y="284"/>
                  </a:lnTo>
                  <a:lnTo>
                    <a:pt x="130" y="284"/>
                  </a:lnTo>
                  <a:lnTo>
                    <a:pt x="135" y="284"/>
                  </a:lnTo>
                  <a:lnTo>
                    <a:pt x="138" y="283"/>
                  </a:lnTo>
                  <a:lnTo>
                    <a:pt x="148" y="280"/>
                  </a:lnTo>
                  <a:lnTo>
                    <a:pt x="154" y="279"/>
                  </a:lnTo>
                  <a:lnTo>
                    <a:pt x="163" y="275"/>
                  </a:lnTo>
                  <a:lnTo>
                    <a:pt x="170" y="274"/>
                  </a:lnTo>
                  <a:lnTo>
                    <a:pt x="172" y="273"/>
                  </a:lnTo>
                  <a:lnTo>
                    <a:pt x="173" y="271"/>
                  </a:lnTo>
                  <a:lnTo>
                    <a:pt x="174" y="269"/>
                  </a:lnTo>
                  <a:lnTo>
                    <a:pt x="172" y="266"/>
                  </a:lnTo>
                  <a:lnTo>
                    <a:pt x="172" y="264"/>
                  </a:lnTo>
                  <a:lnTo>
                    <a:pt x="173" y="261"/>
                  </a:lnTo>
                  <a:lnTo>
                    <a:pt x="174" y="256"/>
                  </a:lnTo>
                  <a:lnTo>
                    <a:pt x="174" y="249"/>
                  </a:lnTo>
                  <a:lnTo>
                    <a:pt x="173" y="246"/>
                  </a:lnTo>
                  <a:lnTo>
                    <a:pt x="175" y="238"/>
                  </a:lnTo>
                  <a:lnTo>
                    <a:pt x="177" y="234"/>
                  </a:lnTo>
                  <a:lnTo>
                    <a:pt x="180" y="232"/>
                  </a:lnTo>
                  <a:lnTo>
                    <a:pt x="183" y="231"/>
                  </a:lnTo>
                  <a:lnTo>
                    <a:pt x="183" y="230"/>
                  </a:lnTo>
                  <a:lnTo>
                    <a:pt x="184" y="229"/>
                  </a:lnTo>
                  <a:lnTo>
                    <a:pt x="187" y="223"/>
                  </a:lnTo>
                  <a:lnTo>
                    <a:pt x="190" y="221"/>
                  </a:lnTo>
                  <a:lnTo>
                    <a:pt x="194" y="220"/>
                  </a:lnTo>
                  <a:lnTo>
                    <a:pt x="197" y="220"/>
                  </a:lnTo>
                  <a:lnTo>
                    <a:pt x="200" y="222"/>
                  </a:lnTo>
                  <a:lnTo>
                    <a:pt x="205" y="223"/>
                  </a:lnTo>
                  <a:lnTo>
                    <a:pt x="211" y="222"/>
                  </a:lnTo>
                  <a:lnTo>
                    <a:pt x="215" y="221"/>
                  </a:lnTo>
                  <a:lnTo>
                    <a:pt x="217" y="219"/>
                  </a:lnTo>
                  <a:lnTo>
                    <a:pt x="220" y="218"/>
                  </a:lnTo>
                  <a:lnTo>
                    <a:pt x="219" y="217"/>
                  </a:lnTo>
                  <a:lnTo>
                    <a:pt x="217" y="216"/>
                  </a:lnTo>
                  <a:lnTo>
                    <a:pt x="215" y="214"/>
                  </a:lnTo>
                  <a:lnTo>
                    <a:pt x="214" y="212"/>
                  </a:lnTo>
                  <a:lnTo>
                    <a:pt x="216" y="211"/>
                  </a:lnTo>
                  <a:lnTo>
                    <a:pt x="220" y="211"/>
                  </a:lnTo>
                  <a:lnTo>
                    <a:pt x="228" y="206"/>
                  </a:lnTo>
                  <a:lnTo>
                    <a:pt x="232" y="203"/>
                  </a:lnTo>
                  <a:lnTo>
                    <a:pt x="233" y="201"/>
                  </a:lnTo>
                  <a:lnTo>
                    <a:pt x="235" y="201"/>
                  </a:lnTo>
                  <a:lnTo>
                    <a:pt x="238" y="202"/>
                  </a:lnTo>
                  <a:lnTo>
                    <a:pt x="242" y="203"/>
                  </a:lnTo>
                  <a:lnTo>
                    <a:pt x="244" y="201"/>
                  </a:lnTo>
                  <a:lnTo>
                    <a:pt x="247" y="201"/>
                  </a:lnTo>
                  <a:lnTo>
                    <a:pt x="249" y="203"/>
                  </a:lnTo>
                  <a:lnTo>
                    <a:pt x="250" y="205"/>
                  </a:lnTo>
                  <a:lnTo>
                    <a:pt x="253" y="207"/>
                  </a:lnTo>
                  <a:lnTo>
                    <a:pt x="255" y="208"/>
                  </a:lnTo>
                  <a:lnTo>
                    <a:pt x="259" y="206"/>
                  </a:lnTo>
                  <a:lnTo>
                    <a:pt x="263" y="203"/>
                  </a:lnTo>
                  <a:lnTo>
                    <a:pt x="266" y="200"/>
                  </a:lnTo>
                  <a:lnTo>
                    <a:pt x="269" y="196"/>
                  </a:lnTo>
                  <a:lnTo>
                    <a:pt x="268" y="184"/>
                  </a:lnTo>
                  <a:lnTo>
                    <a:pt x="267" y="178"/>
                  </a:lnTo>
                  <a:lnTo>
                    <a:pt x="269" y="174"/>
                  </a:lnTo>
                  <a:lnTo>
                    <a:pt x="271" y="171"/>
                  </a:lnTo>
                  <a:lnTo>
                    <a:pt x="272" y="168"/>
                  </a:lnTo>
                  <a:lnTo>
                    <a:pt x="272" y="165"/>
                  </a:lnTo>
                  <a:lnTo>
                    <a:pt x="274" y="162"/>
                  </a:lnTo>
                  <a:lnTo>
                    <a:pt x="276" y="156"/>
                  </a:lnTo>
                  <a:lnTo>
                    <a:pt x="278" y="154"/>
                  </a:lnTo>
                  <a:lnTo>
                    <a:pt x="282" y="153"/>
                  </a:lnTo>
                  <a:lnTo>
                    <a:pt x="289" y="152"/>
                  </a:lnTo>
                  <a:lnTo>
                    <a:pt x="294" y="149"/>
                  </a:lnTo>
                  <a:lnTo>
                    <a:pt x="300" y="145"/>
                  </a:lnTo>
                  <a:lnTo>
                    <a:pt x="300" y="142"/>
                  </a:lnTo>
                  <a:lnTo>
                    <a:pt x="299" y="139"/>
                  </a:lnTo>
                  <a:lnTo>
                    <a:pt x="296" y="132"/>
                  </a:lnTo>
                  <a:lnTo>
                    <a:pt x="293" y="129"/>
                  </a:lnTo>
                  <a:lnTo>
                    <a:pt x="287" y="122"/>
                  </a:lnTo>
                  <a:lnTo>
                    <a:pt x="288" y="118"/>
                  </a:lnTo>
                  <a:lnTo>
                    <a:pt x="291" y="116"/>
                  </a:lnTo>
                  <a:lnTo>
                    <a:pt x="300" y="119"/>
                  </a:lnTo>
                  <a:lnTo>
                    <a:pt x="302" y="120"/>
                  </a:lnTo>
                  <a:lnTo>
                    <a:pt x="305" y="120"/>
                  </a:lnTo>
                  <a:lnTo>
                    <a:pt x="312" y="120"/>
                  </a:lnTo>
                  <a:lnTo>
                    <a:pt x="319" y="119"/>
                  </a:lnTo>
                  <a:lnTo>
                    <a:pt x="325" y="117"/>
                  </a:lnTo>
                  <a:lnTo>
                    <a:pt x="326" y="113"/>
                  </a:lnTo>
                  <a:lnTo>
                    <a:pt x="326" y="110"/>
                  </a:lnTo>
                  <a:lnTo>
                    <a:pt x="326" y="108"/>
                  </a:lnTo>
                  <a:lnTo>
                    <a:pt x="326" y="104"/>
                  </a:lnTo>
                  <a:lnTo>
                    <a:pt x="324" y="102"/>
                  </a:lnTo>
                  <a:lnTo>
                    <a:pt x="323" y="99"/>
                  </a:lnTo>
                  <a:lnTo>
                    <a:pt x="323" y="97"/>
                  </a:lnTo>
                  <a:lnTo>
                    <a:pt x="324" y="97"/>
                  </a:lnTo>
                  <a:lnTo>
                    <a:pt x="326" y="95"/>
                  </a:lnTo>
                  <a:lnTo>
                    <a:pt x="327" y="92"/>
                  </a:lnTo>
                  <a:lnTo>
                    <a:pt x="330" y="88"/>
                  </a:lnTo>
                  <a:lnTo>
                    <a:pt x="333" y="85"/>
                  </a:lnTo>
                  <a:lnTo>
                    <a:pt x="335" y="84"/>
                  </a:lnTo>
                  <a:lnTo>
                    <a:pt x="338" y="81"/>
                  </a:lnTo>
                  <a:lnTo>
                    <a:pt x="340" y="78"/>
                  </a:lnTo>
                  <a:lnTo>
                    <a:pt x="341" y="75"/>
                  </a:lnTo>
                  <a:lnTo>
                    <a:pt x="343" y="74"/>
                  </a:lnTo>
                  <a:lnTo>
                    <a:pt x="343" y="73"/>
                  </a:lnTo>
                  <a:lnTo>
                    <a:pt x="343" y="71"/>
                  </a:lnTo>
                  <a:lnTo>
                    <a:pt x="342" y="70"/>
                  </a:lnTo>
                  <a:lnTo>
                    <a:pt x="341" y="69"/>
                  </a:lnTo>
                  <a:lnTo>
                    <a:pt x="341" y="67"/>
                  </a:lnTo>
                  <a:lnTo>
                    <a:pt x="341" y="65"/>
                  </a:lnTo>
                  <a:lnTo>
                    <a:pt x="343" y="64"/>
                  </a:lnTo>
                  <a:lnTo>
                    <a:pt x="342" y="62"/>
                  </a:lnTo>
                  <a:lnTo>
                    <a:pt x="341" y="58"/>
                  </a:lnTo>
                  <a:lnTo>
                    <a:pt x="340" y="56"/>
                  </a:lnTo>
                  <a:lnTo>
                    <a:pt x="339" y="52"/>
                  </a:lnTo>
                  <a:lnTo>
                    <a:pt x="337" y="47"/>
                  </a:lnTo>
                  <a:lnTo>
                    <a:pt x="336" y="45"/>
                  </a:lnTo>
                  <a:lnTo>
                    <a:pt x="334" y="43"/>
                  </a:lnTo>
                  <a:lnTo>
                    <a:pt x="330" y="41"/>
                  </a:lnTo>
                  <a:lnTo>
                    <a:pt x="329" y="39"/>
                  </a:lnTo>
                  <a:lnTo>
                    <a:pt x="331" y="36"/>
                  </a:lnTo>
                  <a:lnTo>
                    <a:pt x="334" y="34"/>
                  </a:lnTo>
                  <a:lnTo>
                    <a:pt x="339" y="29"/>
                  </a:lnTo>
                  <a:lnTo>
                    <a:pt x="341" y="26"/>
                  </a:lnTo>
                  <a:lnTo>
                    <a:pt x="343" y="23"/>
                  </a:lnTo>
                  <a:lnTo>
                    <a:pt x="346" y="24"/>
                  </a:lnTo>
                  <a:lnTo>
                    <a:pt x="348" y="23"/>
                  </a:lnTo>
                  <a:lnTo>
                    <a:pt x="350" y="22"/>
                  </a:lnTo>
                  <a:lnTo>
                    <a:pt x="352" y="20"/>
                  </a:lnTo>
                  <a:lnTo>
                    <a:pt x="358" y="16"/>
                  </a:lnTo>
                  <a:lnTo>
                    <a:pt x="361" y="13"/>
                  </a:lnTo>
                  <a:lnTo>
                    <a:pt x="363" y="12"/>
                  </a:lnTo>
                  <a:lnTo>
                    <a:pt x="366" y="11"/>
                  </a:lnTo>
                  <a:lnTo>
                    <a:pt x="369" y="11"/>
                  </a:lnTo>
                  <a:lnTo>
                    <a:pt x="372" y="10"/>
                  </a:lnTo>
                  <a:lnTo>
                    <a:pt x="375" y="8"/>
                  </a:lnTo>
                  <a:lnTo>
                    <a:pt x="379" y="8"/>
                  </a:lnTo>
                  <a:lnTo>
                    <a:pt x="387" y="7"/>
                  </a:lnTo>
                  <a:lnTo>
                    <a:pt x="391" y="6"/>
                  </a:lnTo>
                  <a:lnTo>
                    <a:pt x="400" y="6"/>
                  </a:lnTo>
                  <a:lnTo>
                    <a:pt x="410" y="6"/>
                  </a:lnTo>
                  <a:lnTo>
                    <a:pt x="412" y="6"/>
                  </a:lnTo>
                  <a:lnTo>
                    <a:pt x="416" y="7"/>
                  </a:lnTo>
                  <a:lnTo>
                    <a:pt x="419" y="8"/>
                  </a:lnTo>
                  <a:lnTo>
                    <a:pt x="420" y="8"/>
                  </a:lnTo>
                  <a:lnTo>
                    <a:pt x="425" y="5"/>
                  </a:lnTo>
                  <a:lnTo>
                    <a:pt x="432" y="2"/>
                  </a:lnTo>
                  <a:lnTo>
                    <a:pt x="436" y="0"/>
                  </a:lnTo>
                  <a:lnTo>
                    <a:pt x="438" y="0"/>
                  </a:lnTo>
                  <a:lnTo>
                    <a:pt x="441" y="0"/>
                  </a:lnTo>
                  <a:lnTo>
                    <a:pt x="444" y="1"/>
                  </a:lnTo>
                  <a:lnTo>
                    <a:pt x="44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2" name="Freeform 627">
              <a:extLst>
                <a:ext uri="{FF2B5EF4-FFF2-40B4-BE49-F238E27FC236}">
                  <a16:creationId xmlns="" xmlns:a16="http://schemas.microsoft.com/office/drawing/2014/main" id="{577AA0B4-1BF9-CF36-AA01-BC5191B97277}"/>
                </a:ext>
              </a:extLst>
            </p:cNvPr>
            <p:cNvSpPr>
              <a:spLocks noChangeArrowheads="1"/>
            </p:cNvSpPr>
            <p:nvPr/>
          </p:nvSpPr>
          <p:spPr bwMode="auto">
            <a:xfrm>
              <a:off x="9573112" y="8539529"/>
              <a:ext cx="54952" cy="60445"/>
            </a:xfrm>
            <a:custGeom>
              <a:avLst/>
              <a:gdLst>
                <a:gd name="T0" fmla="*/ 43 w 46"/>
                <a:gd name="T1" fmla="*/ 20 h 50"/>
                <a:gd name="T2" fmla="*/ 44 w 46"/>
                <a:gd name="T3" fmla="*/ 29 h 50"/>
                <a:gd name="T4" fmla="*/ 42 w 46"/>
                <a:gd name="T5" fmla="*/ 32 h 50"/>
                <a:gd name="T6" fmla="*/ 41 w 46"/>
                <a:gd name="T7" fmla="*/ 36 h 50"/>
                <a:gd name="T8" fmla="*/ 40 w 46"/>
                <a:gd name="T9" fmla="*/ 39 h 50"/>
                <a:gd name="T10" fmla="*/ 39 w 46"/>
                <a:gd name="T11" fmla="*/ 39 h 50"/>
                <a:gd name="T12" fmla="*/ 35 w 46"/>
                <a:gd name="T13" fmla="*/ 41 h 50"/>
                <a:gd name="T14" fmla="*/ 29 w 46"/>
                <a:gd name="T15" fmla="*/ 43 h 50"/>
                <a:gd name="T16" fmla="*/ 23 w 46"/>
                <a:gd name="T17" fmla="*/ 44 h 50"/>
                <a:gd name="T18" fmla="*/ 22 w 46"/>
                <a:gd name="T19" fmla="*/ 43 h 50"/>
                <a:gd name="T20" fmla="*/ 22 w 46"/>
                <a:gd name="T21" fmla="*/ 42 h 50"/>
                <a:gd name="T22" fmla="*/ 24 w 46"/>
                <a:gd name="T23" fmla="*/ 37 h 50"/>
                <a:gd name="T24" fmla="*/ 24 w 46"/>
                <a:gd name="T25" fmla="*/ 35 h 50"/>
                <a:gd name="T26" fmla="*/ 27 w 46"/>
                <a:gd name="T27" fmla="*/ 32 h 50"/>
                <a:gd name="T28" fmla="*/ 31 w 46"/>
                <a:gd name="T29" fmla="*/ 30 h 50"/>
                <a:gd name="T30" fmla="*/ 33 w 46"/>
                <a:gd name="T31" fmla="*/ 29 h 50"/>
                <a:gd name="T32" fmla="*/ 32 w 46"/>
                <a:gd name="T33" fmla="*/ 28 h 50"/>
                <a:gd name="T34" fmla="*/ 30 w 46"/>
                <a:gd name="T35" fmla="*/ 27 h 50"/>
                <a:gd name="T36" fmla="*/ 28 w 46"/>
                <a:gd name="T37" fmla="*/ 26 h 50"/>
                <a:gd name="T38" fmla="*/ 25 w 46"/>
                <a:gd name="T39" fmla="*/ 27 h 50"/>
                <a:gd name="T40" fmla="*/ 25 w 46"/>
                <a:gd name="T41" fmla="*/ 26 h 50"/>
                <a:gd name="T42" fmla="*/ 25 w 46"/>
                <a:gd name="T43" fmla="*/ 26 h 50"/>
                <a:gd name="T44" fmla="*/ 25 w 46"/>
                <a:gd name="T45" fmla="*/ 25 h 50"/>
                <a:gd name="T46" fmla="*/ 25 w 46"/>
                <a:gd name="T47" fmla="*/ 23 h 50"/>
                <a:gd name="T48" fmla="*/ 25 w 46"/>
                <a:gd name="T49" fmla="*/ 20 h 50"/>
                <a:gd name="T50" fmla="*/ 25 w 46"/>
                <a:gd name="T51" fmla="*/ 16 h 50"/>
                <a:gd name="T52" fmla="*/ 25 w 46"/>
                <a:gd name="T53" fmla="*/ 14 h 50"/>
                <a:gd name="T54" fmla="*/ 26 w 46"/>
                <a:gd name="T55" fmla="*/ 9 h 50"/>
                <a:gd name="T56" fmla="*/ 26 w 46"/>
                <a:gd name="T57" fmla="*/ 7 h 50"/>
                <a:gd name="T58" fmla="*/ 28 w 46"/>
                <a:gd name="T59" fmla="*/ 2 h 50"/>
                <a:gd name="T60" fmla="*/ 32 w 46"/>
                <a:gd name="T61" fmla="*/ 0 h 50"/>
                <a:gd name="T62" fmla="*/ 36 w 46"/>
                <a:gd name="T63" fmla="*/ 1 h 50"/>
                <a:gd name="T64" fmla="*/ 38 w 46"/>
                <a:gd name="T65" fmla="*/ 1 h 50"/>
                <a:gd name="T66" fmla="*/ 38 w 46"/>
                <a:gd name="T67" fmla="*/ 1 h 50"/>
                <a:gd name="T68" fmla="*/ 39 w 46"/>
                <a:gd name="T69" fmla="*/ 3 h 50"/>
                <a:gd name="T70" fmla="*/ 41 w 46"/>
                <a:gd name="T71" fmla="*/ 5 h 50"/>
                <a:gd name="T72" fmla="*/ 44 w 46"/>
                <a:gd name="T73" fmla="*/ 5 h 50"/>
                <a:gd name="T74" fmla="*/ 45 w 46"/>
                <a:gd name="T75" fmla="*/ 11 h 50"/>
                <a:gd name="T76" fmla="*/ 43 w 46"/>
                <a:gd name="T77" fmla="*/ 16 h 50"/>
                <a:gd name="T78" fmla="*/ 43 w 46"/>
                <a:gd name="T79" fmla="*/ 20 h 50"/>
                <a:gd name="T80" fmla="*/ 5 w 46"/>
                <a:gd name="T81" fmla="*/ 46 h 50"/>
                <a:gd name="T82" fmla="*/ 2 w 46"/>
                <a:gd name="T83" fmla="*/ 49 h 50"/>
                <a:gd name="T84" fmla="*/ 1 w 46"/>
                <a:gd name="T85" fmla="*/ 46 h 50"/>
                <a:gd name="T86" fmla="*/ 0 w 46"/>
                <a:gd name="T87" fmla="*/ 45 h 50"/>
                <a:gd name="T88" fmla="*/ 6 w 46"/>
                <a:gd name="T89" fmla="*/ 39 h 50"/>
                <a:gd name="T90" fmla="*/ 10 w 46"/>
                <a:gd name="T91" fmla="*/ 36 h 50"/>
                <a:gd name="T92" fmla="*/ 11 w 46"/>
                <a:gd name="T93" fmla="*/ 37 h 50"/>
                <a:gd name="T94" fmla="*/ 11 w 46"/>
                <a:gd name="T95" fmla="*/ 37 h 50"/>
                <a:gd name="T96" fmla="*/ 5 w 46"/>
                <a:gd name="T97" fmla="*/ 43 h 50"/>
                <a:gd name="T98" fmla="*/ 5 w 46"/>
                <a:gd name="T9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50">
                  <a:moveTo>
                    <a:pt x="43" y="20"/>
                  </a:moveTo>
                  <a:lnTo>
                    <a:pt x="44" y="29"/>
                  </a:lnTo>
                  <a:lnTo>
                    <a:pt x="42" y="32"/>
                  </a:lnTo>
                  <a:lnTo>
                    <a:pt x="41" y="36"/>
                  </a:lnTo>
                  <a:lnTo>
                    <a:pt x="40" y="39"/>
                  </a:lnTo>
                  <a:lnTo>
                    <a:pt x="39" y="39"/>
                  </a:lnTo>
                  <a:lnTo>
                    <a:pt x="35" y="41"/>
                  </a:lnTo>
                  <a:lnTo>
                    <a:pt x="29" y="43"/>
                  </a:lnTo>
                  <a:lnTo>
                    <a:pt x="23" y="44"/>
                  </a:lnTo>
                  <a:lnTo>
                    <a:pt x="22" y="43"/>
                  </a:lnTo>
                  <a:lnTo>
                    <a:pt x="22" y="42"/>
                  </a:lnTo>
                  <a:lnTo>
                    <a:pt x="24" y="37"/>
                  </a:lnTo>
                  <a:lnTo>
                    <a:pt x="24" y="35"/>
                  </a:lnTo>
                  <a:lnTo>
                    <a:pt x="27" y="32"/>
                  </a:lnTo>
                  <a:lnTo>
                    <a:pt x="31" y="30"/>
                  </a:lnTo>
                  <a:lnTo>
                    <a:pt x="33" y="29"/>
                  </a:lnTo>
                  <a:lnTo>
                    <a:pt x="32" y="28"/>
                  </a:lnTo>
                  <a:lnTo>
                    <a:pt x="30" y="27"/>
                  </a:lnTo>
                  <a:lnTo>
                    <a:pt x="28" y="26"/>
                  </a:lnTo>
                  <a:lnTo>
                    <a:pt x="25" y="27"/>
                  </a:lnTo>
                  <a:lnTo>
                    <a:pt x="25" y="26"/>
                  </a:lnTo>
                  <a:lnTo>
                    <a:pt x="25" y="26"/>
                  </a:lnTo>
                  <a:lnTo>
                    <a:pt x="25" y="25"/>
                  </a:lnTo>
                  <a:lnTo>
                    <a:pt x="25" y="23"/>
                  </a:lnTo>
                  <a:lnTo>
                    <a:pt x="25" y="20"/>
                  </a:lnTo>
                  <a:lnTo>
                    <a:pt x="25" y="16"/>
                  </a:lnTo>
                  <a:lnTo>
                    <a:pt x="25" y="14"/>
                  </a:lnTo>
                  <a:lnTo>
                    <a:pt x="26" y="9"/>
                  </a:lnTo>
                  <a:lnTo>
                    <a:pt x="26" y="7"/>
                  </a:lnTo>
                  <a:lnTo>
                    <a:pt x="28" y="2"/>
                  </a:lnTo>
                  <a:lnTo>
                    <a:pt x="32" y="0"/>
                  </a:lnTo>
                  <a:lnTo>
                    <a:pt x="36" y="1"/>
                  </a:lnTo>
                  <a:lnTo>
                    <a:pt x="38" y="1"/>
                  </a:lnTo>
                  <a:lnTo>
                    <a:pt x="38" y="1"/>
                  </a:lnTo>
                  <a:lnTo>
                    <a:pt x="39" y="3"/>
                  </a:lnTo>
                  <a:lnTo>
                    <a:pt x="41" y="5"/>
                  </a:lnTo>
                  <a:lnTo>
                    <a:pt x="44" y="5"/>
                  </a:lnTo>
                  <a:lnTo>
                    <a:pt x="45" y="11"/>
                  </a:lnTo>
                  <a:lnTo>
                    <a:pt x="43" y="16"/>
                  </a:lnTo>
                  <a:lnTo>
                    <a:pt x="43" y="20"/>
                  </a:lnTo>
                  <a:close/>
                  <a:moveTo>
                    <a:pt x="5" y="46"/>
                  </a:moveTo>
                  <a:lnTo>
                    <a:pt x="2" y="49"/>
                  </a:lnTo>
                  <a:lnTo>
                    <a:pt x="1" y="46"/>
                  </a:lnTo>
                  <a:lnTo>
                    <a:pt x="0" y="45"/>
                  </a:lnTo>
                  <a:lnTo>
                    <a:pt x="6" y="39"/>
                  </a:lnTo>
                  <a:lnTo>
                    <a:pt x="10" y="36"/>
                  </a:lnTo>
                  <a:lnTo>
                    <a:pt x="11" y="37"/>
                  </a:lnTo>
                  <a:lnTo>
                    <a:pt x="11" y="37"/>
                  </a:lnTo>
                  <a:lnTo>
                    <a:pt x="5" y="43"/>
                  </a:lnTo>
                  <a:lnTo>
                    <a:pt x="5" y="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3" name="Freeform 629">
              <a:extLst>
                <a:ext uri="{FF2B5EF4-FFF2-40B4-BE49-F238E27FC236}">
                  <a16:creationId xmlns="" xmlns:a16="http://schemas.microsoft.com/office/drawing/2014/main" id="{1D23BD7D-6CC6-96B7-A66D-1386557A8C78}"/>
                </a:ext>
              </a:extLst>
            </p:cNvPr>
            <p:cNvSpPr>
              <a:spLocks noChangeArrowheads="1"/>
            </p:cNvSpPr>
            <p:nvPr/>
          </p:nvSpPr>
          <p:spPr bwMode="auto">
            <a:xfrm>
              <a:off x="9573112" y="8583490"/>
              <a:ext cx="16487" cy="16484"/>
            </a:xfrm>
            <a:custGeom>
              <a:avLst/>
              <a:gdLst>
                <a:gd name="T0" fmla="*/ 5 w 12"/>
                <a:gd name="T1" fmla="*/ 10 h 14"/>
                <a:gd name="T2" fmla="*/ 2 w 12"/>
                <a:gd name="T3" fmla="*/ 13 h 14"/>
                <a:gd name="T4" fmla="*/ 1 w 12"/>
                <a:gd name="T5" fmla="*/ 10 h 14"/>
                <a:gd name="T6" fmla="*/ 0 w 12"/>
                <a:gd name="T7" fmla="*/ 9 h 14"/>
                <a:gd name="T8" fmla="*/ 6 w 12"/>
                <a:gd name="T9" fmla="*/ 3 h 14"/>
                <a:gd name="T10" fmla="*/ 10 w 12"/>
                <a:gd name="T11" fmla="*/ 0 h 14"/>
                <a:gd name="T12" fmla="*/ 11 w 12"/>
                <a:gd name="T13" fmla="*/ 1 h 14"/>
                <a:gd name="T14" fmla="*/ 11 w 12"/>
                <a:gd name="T15" fmla="*/ 1 h 14"/>
                <a:gd name="T16" fmla="*/ 5 w 12"/>
                <a:gd name="T17" fmla="*/ 7 h 14"/>
                <a:gd name="T18" fmla="*/ 5 w 12"/>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5" y="10"/>
                  </a:moveTo>
                  <a:lnTo>
                    <a:pt x="2" y="13"/>
                  </a:lnTo>
                  <a:lnTo>
                    <a:pt x="1" y="10"/>
                  </a:lnTo>
                  <a:lnTo>
                    <a:pt x="0" y="9"/>
                  </a:lnTo>
                  <a:lnTo>
                    <a:pt x="6" y="3"/>
                  </a:lnTo>
                  <a:lnTo>
                    <a:pt x="10" y="0"/>
                  </a:lnTo>
                  <a:lnTo>
                    <a:pt x="11" y="1"/>
                  </a:lnTo>
                  <a:lnTo>
                    <a:pt x="11" y="1"/>
                  </a:lnTo>
                  <a:lnTo>
                    <a:pt x="5"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4" name="Freeform 630">
              <a:extLst>
                <a:ext uri="{FF2B5EF4-FFF2-40B4-BE49-F238E27FC236}">
                  <a16:creationId xmlns="" xmlns:a16="http://schemas.microsoft.com/office/drawing/2014/main" id="{742146ED-7484-1E6B-59A2-3C66E76A4D42}"/>
                </a:ext>
              </a:extLst>
            </p:cNvPr>
            <p:cNvSpPr>
              <a:spLocks noChangeArrowheads="1"/>
            </p:cNvSpPr>
            <p:nvPr/>
          </p:nvSpPr>
          <p:spPr bwMode="auto">
            <a:xfrm>
              <a:off x="10227042" y="8830772"/>
              <a:ext cx="32971" cy="71439"/>
            </a:xfrm>
            <a:custGeom>
              <a:avLst/>
              <a:gdLst>
                <a:gd name="T0" fmla="*/ 16 w 28"/>
                <a:gd name="T1" fmla="*/ 54 h 56"/>
                <a:gd name="T2" fmla="*/ 13 w 28"/>
                <a:gd name="T3" fmla="*/ 55 h 56"/>
                <a:gd name="T4" fmla="*/ 11 w 28"/>
                <a:gd name="T5" fmla="*/ 55 h 56"/>
                <a:gd name="T6" fmla="*/ 8 w 28"/>
                <a:gd name="T7" fmla="*/ 55 h 56"/>
                <a:gd name="T8" fmla="*/ 6 w 28"/>
                <a:gd name="T9" fmla="*/ 55 h 56"/>
                <a:gd name="T10" fmla="*/ 5 w 28"/>
                <a:gd name="T11" fmla="*/ 54 h 56"/>
                <a:gd name="T12" fmla="*/ 3 w 28"/>
                <a:gd name="T13" fmla="*/ 52 h 56"/>
                <a:gd name="T14" fmla="*/ 1 w 28"/>
                <a:gd name="T15" fmla="*/ 47 h 56"/>
                <a:gd name="T16" fmla="*/ 3 w 28"/>
                <a:gd name="T17" fmla="*/ 46 h 56"/>
                <a:gd name="T18" fmla="*/ 3 w 28"/>
                <a:gd name="T19" fmla="*/ 45 h 56"/>
                <a:gd name="T20" fmla="*/ 0 w 28"/>
                <a:gd name="T21" fmla="*/ 34 h 56"/>
                <a:gd name="T22" fmla="*/ 0 w 28"/>
                <a:gd name="T23" fmla="*/ 26 h 56"/>
                <a:gd name="T24" fmla="*/ 0 w 28"/>
                <a:gd name="T25" fmla="*/ 25 h 56"/>
                <a:gd name="T26" fmla="*/ 1 w 28"/>
                <a:gd name="T27" fmla="*/ 23 h 56"/>
                <a:gd name="T28" fmla="*/ 3 w 28"/>
                <a:gd name="T29" fmla="*/ 19 h 56"/>
                <a:gd name="T30" fmla="*/ 5 w 28"/>
                <a:gd name="T31" fmla="*/ 15 h 56"/>
                <a:gd name="T32" fmla="*/ 7 w 28"/>
                <a:gd name="T33" fmla="*/ 6 h 56"/>
                <a:gd name="T34" fmla="*/ 11 w 28"/>
                <a:gd name="T35" fmla="*/ 2 h 56"/>
                <a:gd name="T36" fmla="*/ 16 w 28"/>
                <a:gd name="T37" fmla="*/ 0 h 56"/>
                <a:gd name="T38" fmla="*/ 20 w 28"/>
                <a:gd name="T39" fmla="*/ 5 h 56"/>
                <a:gd name="T40" fmla="*/ 24 w 28"/>
                <a:gd name="T41" fmla="*/ 9 h 56"/>
                <a:gd name="T42" fmla="*/ 26 w 28"/>
                <a:gd name="T43" fmla="*/ 13 h 56"/>
                <a:gd name="T44" fmla="*/ 24 w 28"/>
                <a:gd name="T45" fmla="*/ 16 h 56"/>
                <a:gd name="T46" fmla="*/ 23 w 28"/>
                <a:gd name="T47" fmla="*/ 22 h 56"/>
                <a:gd name="T48" fmla="*/ 24 w 28"/>
                <a:gd name="T49" fmla="*/ 24 h 56"/>
                <a:gd name="T50" fmla="*/ 24 w 28"/>
                <a:gd name="T51" fmla="*/ 27 h 56"/>
                <a:gd name="T52" fmla="*/ 25 w 28"/>
                <a:gd name="T53" fmla="*/ 30 h 56"/>
                <a:gd name="T54" fmla="*/ 26 w 28"/>
                <a:gd name="T55" fmla="*/ 35 h 56"/>
                <a:gd name="T56" fmla="*/ 27 w 28"/>
                <a:gd name="T57" fmla="*/ 38 h 56"/>
                <a:gd name="T58" fmla="*/ 26 w 28"/>
                <a:gd name="T59" fmla="*/ 41 h 56"/>
                <a:gd name="T60" fmla="*/ 24 w 28"/>
                <a:gd name="T61" fmla="*/ 45 h 56"/>
                <a:gd name="T62" fmla="*/ 21 w 28"/>
                <a:gd name="T63" fmla="*/ 52 h 56"/>
                <a:gd name="T64" fmla="*/ 20 w 28"/>
                <a:gd name="T65" fmla="*/ 53 h 56"/>
                <a:gd name="T66" fmla="*/ 16 w 28"/>
                <a:gd name="T67"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56">
                  <a:moveTo>
                    <a:pt x="16" y="54"/>
                  </a:moveTo>
                  <a:lnTo>
                    <a:pt x="13" y="55"/>
                  </a:lnTo>
                  <a:lnTo>
                    <a:pt x="11" y="55"/>
                  </a:lnTo>
                  <a:lnTo>
                    <a:pt x="8" y="55"/>
                  </a:lnTo>
                  <a:lnTo>
                    <a:pt x="6" y="55"/>
                  </a:lnTo>
                  <a:lnTo>
                    <a:pt x="5" y="54"/>
                  </a:lnTo>
                  <a:lnTo>
                    <a:pt x="3" y="52"/>
                  </a:lnTo>
                  <a:lnTo>
                    <a:pt x="1" y="47"/>
                  </a:lnTo>
                  <a:lnTo>
                    <a:pt x="3" y="46"/>
                  </a:lnTo>
                  <a:lnTo>
                    <a:pt x="3" y="45"/>
                  </a:lnTo>
                  <a:lnTo>
                    <a:pt x="0" y="34"/>
                  </a:lnTo>
                  <a:lnTo>
                    <a:pt x="0" y="26"/>
                  </a:lnTo>
                  <a:lnTo>
                    <a:pt x="0" y="25"/>
                  </a:lnTo>
                  <a:lnTo>
                    <a:pt x="1" y="23"/>
                  </a:lnTo>
                  <a:lnTo>
                    <a:pt x="3" y="19"/>
                  </a:lnTo>
                  <a:lnTo>
                    <a:pt x="5" y="15"/>
                  </a:lnTo>
                  <a:lnTo>
                    <a:pt x="7" y="6"/>
                  </a:lnTo>
                  <a:lnTo>
                    <a:pt x="11" y="2"/>
                  </a:lnTo>
                  <a:lnTo>
                    <a:pt x="16" y="0"/>
                  </a:lnTo>
                  <a:lnTo>
                    <a:pt x="20" y="5"/>
                  </a:lnTo>
                  <a:lnTo>
                    <a:pt x="24" y="9"/>
                  </a:lnTo>
                  <a:lnTo>
                    <a:pt x="26" y="13"/>
                  </a:lnTo>
                  <a:lnTo>
                    <a:pt x="24" y="16"/>
                  </a:lnTo>
                  <a:lnTo>
                    <a:pt x="23" y="22"/>
                  </a:lnTo>
                  <a:lnTo>
                    <a:pt x="24" y="24"/>
                  </a:lnTo>
                  <a:lnTo>
                    <a:pt x="24" y="27"/>
                  </a:lnTo>
                  <a:lnTo>
                    <a:pt x="25" y="30"/>
                  </a:lnTo>
                  <a:lnTo>
                    <a:pt x="26" y="35"/>
                  </a:lnTo>
                  <a:lnTo>
                    <a:pt x="27" y="38"/>
                  </a:lnTo>
                  <a:lnTo>
                    <a:pt x="26" y="41"/>
                  </a:lnTo>
                  <a:lnTo>
                    <a:pt x="24" y="45"/>
                  </a:lnTo>
                  <a:lnTo>
                    <a:pt x="21" y="52"/>
                  </a:lnTo>
                  <a:lnTo>
                    <a:pt x="20" y="53"/>
                  </a:lnTo>
                  <a:lnTo>
                    <a:pt x="16" y="5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5" name="Freeform 632">
              <a:extLst>
                <a:ext uri="{FF2B5EF4-FFF2-40B4-BE49-F238E27FC236}">
                  <a16:creationId xmlns="" xmlns:a16="http://schemas.microsoft.com/office/drawing/2014/main" id="{A40F364D-2B99-51DD-DFB7-65C050313473}"/>
                </a:ext>
              </a:extLst>
            </p:cNvPr>
            <p:cNvSpPr>
              <a:spLocks noChangeArrowheads="1"/>
            </p:cNvSpPr>
            <p:nvPr/>
          </p:nvSpPr>
          <p:spPr bwMode="auto">
            <a:xfrm>
              <a:off x="9589600" y="8561510"/>
              <a:ext cx="835269" cy="686897"/>
            </a:xfrm>
            <a:custGeom>
              <a:avLst/>
              <a:gdLst>
                <a:gd name="T0" fmla="*/ 240 w 670"/>
                <a:gd name="T1" fmla="*/ 542 h 551"/>
                <a:gd name="T2" fmla="*/ 232 w 670"/>
                <a:gd name="T3" fmla="*/ 539 h 551"/>
                <a:gd name="T4" fmla="*/ 232 w 670"/>
                <a:gd name="T5" fmla="*/ 529 h 551"/>
                <a:gd name="T6" fmla="*/ 72 w 670"/>
                <a:gd name="T7" fmla="*/ 244 h 551"/>
                <a:gd name="T8" fmla="*/ 62 w 670"/>
                <a:gd name="T9" fmla="*/ 235 h 551"/>
                <a:gd name="T10" fmla="*/ 63 w 670"/>
                <a:gd name="T11" fmla="*/ 233 h 551"/>
                <a:gd name="T12" fmla="*/ 379 w 670"/>
                <a:gd name="T13" fmla="*/ 112 h 551"/>
                <a:gd name="T14" fmla="*/ 412 w 670"/>
                <a:gd name="T15" fmla="*/ 129 h 551"/>
                <a:gd name="T16" fmla="*/ 443 w 670"/>
                <a:gd name="T17" fmla="*/ 138 h 551"/>
                <a:gd name="T18" fmla="*/ 455 w 670"/>
                <a:gd name="T19" fmla="*/ 164 h 551"/>
                <a:gd name="T20" fmla="*/ 475 w 670"/>
                <a:gd name="T21" fmla="*/ 181 h 551"/>
                <a:gd name="T22" fmla="*/ 490 w 670"/>
                <a:gd name="T23" fmla="*/ 199 h 551"/>
                <a:gd name="T24" fmla="*/ 494 w 670"/>
                <a:gd name="T25" fmla="*/ 218 h 551"/>
                <a:gd name="T26" fmla="*/ 497 w 670"/>
                <a:gd name="T27" fmla="*/ 236 h 551"/>
                <a:gd name="T28" fmla="*/ 515 w 670"/>
                <a:gd name="T29" fmla="*/ 264 h 551"/>
                <a:gd name="T30" fmla="*/ 530 w 670"/>
                <a:gd name="T31" fmla="*/ 271 h 551"/>
                <a:gd name="T32" fmla="*/ 537 w 670"/>
                <a:gd name="T33" fmla="*/ 281 h 551"/>
                <a:gd name="T34" fmla="*/ 543 w 670"/>
                <a:gd name="T35" fmla="*/ 293 h 551"/>
                <a:gd name="T36" fmla="*/ 556 w 670"/>
                <a:gd name="T37" fmla="*/ 309 h 551"/>
                <a:gd name="T38" fmla="*/ 568 w 670"/>
                <a:gd name="T39" fmla="*/ 325 h 551"/>
                <a:gd name="T40" fmla="*/ 586 w 670"/>
                <a:gd name="T41" fmla="*/ 331 h 551"/>
                <a:gd name="T42" fmla="*/ 632 w 670"/>
                <a:gd name="T43" fmla="*/ 337 h 551"/>
                <a:gd name="T44" fmla="*/ 652 w 670"/>
                <a:gd name="T45" fmla="*/ 340 h 551"/>
                <a:gd name="T46" fmla="*/ 669 w 670"/>
                <a:gd name="T47" fmla="*/ 361 h 551"/>
                <a:gd name="T48" fmla="*/ 661 w 670"/>
                <a:gd name="T49" fmla="*/ 387 h 551"/>
                <a:gd name="T50" fmla="*/ 653 w 670"/>
                <a:gd name="T51" fmla="*/ 413 h 551"/>
                <a:gd name="T52" fmla="*/ 634 w 670"/>
                <a:gd name="T53" fmla="*/ 434 h 551"/>
                <a:gd name="T54" fmla="*/ 595 w 670"/>
                <a:gd name="T55" fmla="*/ 447 h 551"/>
                <a:gd name="T56" fmla="*/ 557 w 670"/>
                <a:gd name="T57" fmla="*/ 461 h 551"/>
                <a:gd name="T58" fmla="*/ 501 w 670"/>
                <a:gd name="T59" fmla="*/ 470 h 551"/>
                <a:gd name="T60" fmla="*/ 445 w 670"/>
                <a:gd name="T61" fmla="*/ 483 h 551"/>
                <a:gd name="T62" fmla="*/ 412 w 670"/>
                <a:gd name="T63" fmla="*/ 514 h 551"/>
                <a:gd name="T64" fmla="*/ 390 w 670"/>
                <a:gd name="T65" fmla="*/ 526 h 551"/>
                <a:gd name="T66" fmla="*/ 356 w 670"/>
                <a:gd name="T67" fmla="*/ 520 h 551"/>
                <a:gd name="T68" fmla="*/ 322 w 670"/>
                <a:gd name="T69" fmla="*/ 515 h 551"/>
                <a:gd name="T70" fmla="*/ 296 w 670"/>
                <a:gd name="T71" fmla="*/ 518 h 551"/>
                <a:gd name="T72" fmla="*/ 282 w 670"/>
                <a:gd name="T73" fmla="*/ 512 h 551"/>
                <a:gd name="T74" fmla="*/ 274 w 670"/>
                <a:gd name="T75" fmla="*/ 521 h 551"/>
                <a:gd name="T76" fmla="*/ 273 w 670"/>
                <a:gd name="T77" fmla="*/ 537 h 551"/>
                <a:gd name="T78" fmla="*/ 260 w 670"/>
                <a:gd name="T79" fmla="*/ 547 h 551"/>
                <a:gd name="T80" fmla="*/ 250 w 670"/>
                <a:gd name="T81" fmla="*/ 527 h 551"/>
                <a:gd name="T82" fmla="*/ 219 w 670"/>
                <a:gd name="T83" fmla="*/ 487 h 551"/>
                <a:gd name="T84" fmla="*/ 200 w 670"/>
                <a:gd name="T85" fmla="*/ 446 h 551"/>
                <a:gd name="T86" fmla="*/ 174 w 670"/>
                <a:gd name="T87" fmla="*/ 420 h 551"/>
                <a:gd name="T88" fmla="*/ 144 w 670"/>
                <a:gd name="T89" fmla="*/ 380 h 551"/>
                <a:gd name="T90" fmla="*/ 142 w 670"/>
                <a:gd name="T91" fmla="*/ 351 h 551"/>
                <a:gd name="T92" fmla="*/ 137 w 670"/>
                <a:gd name="T93" fmla="*/ 331 h 551"/>
                <a:gd name="T94" fmla="*/ 117 w 670"/>
                <a:gd name="T95" fmla="*/ 295 h 551"/>
                <a:gd name="T96" fmla="*/ 93 w 670"/>
                <a:gd name="T97" fmla="*/ 282 h 551"/>
                <a:gd name="T98" fmla="*/ 83 w 670"/>
                <a:gd name="T99" fmla="*/ 252 h 551"/>
                <a:gd name="T100" fmla="*/ 60 w 670"/>
                <a:gd name="T101" fmla="*/ 218 h 551"/>
                <a:gd name="T102" fmla="*/ 26 w 670"/>
                <a:gd name="T103" fmla="*/ 160 h 551"/>
                <a:gd name="T104" fmla="*/ 2 w 670"/>
                <a:gd name="T105" fmla="*/ 142 h 551"/>
                <a:gd name="T106" fmla="*/ 39 w 670"/>
                <a:gd name="T107" fmla="*/ 107 h 551"/>
                <a:gd name="T108" fmla="*/ 68 w 670"/>
                <a:gd name="T109" fmla="*/ 84 h 551"/>
                <a:gd name="T110" fmla="*/ 96 w 670"/>
                <a:gd name="T111" fmla="*/ 66 h 551"/>
                <a:gd name="T112" fmla="*/ 86 w 670"/>
                <a:gd name="T113" fmla="*/ 36 h 551"/>
                <a:gd name="T114" fmla="*/ 120 w 670"/>
                <a:gd name="T115" fmla="*/ 11 h 551"/>
                <a:gd name="T116" fmla="*/ 172 w 670"/>
                <a:gd name="T117" fmla="*/ 5 h 551"/>
                <a:gd name="T118" fmla="*/ 228 w 670"/>
                <a:gd name="T119" fmla="*/ 34 h 551"/>
                <a:gd name="T120" fmla="*/ 291 w 670"/>
                <a:gd name="T121" fmla="*/ 84 h 551"/>
                <a:gd name="T122" fmla="*/ 361 w 670"/>
                <a:gd name="T123" fmla="*/ 1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 h="551">
                  <a:moveTo>
                    <a:pt x="235" y="538"/>
                  </a:moveTo>
                  <a:lnTo>
                    <a:pt x="237" y="538"/>
                  </a:lnTo>
                  <a:lnTo>
                    <a:pt x="236" y="537"/>
                  </a:lnTo>
                  <a:lnTo>
                    <a:pt x="236" y="537"/>
                  </a:lnTo>
                  <a:lnTo>
                    <a:pt x="237" y="535"/>
                  </a:lnTo>
                  <a:lnTo>
                    <a:pt x="240" y="538"/>
                  </a:lnTo>
                  <a:lnTo>
                    <a:pt x="240" y="542"/>
                  </a:lnTo>
                  <a:lnTo>
                    <a:pt x="240" y="543"/>
                  </a:lnTo>
                  <a:lnTo>
                    <a:pt x="239" y="542"/>
                  </a:lnTo>
                  <a:lnTo>
                    <a:pt x="238" y="541"/>
                  </a:lnTo>
                  <a:lnTo>
                    <a:pt x="238" y="541"/>
                  </a:lnTo>
                  <a:lnTo>
                    <a:pt x="237" y="540"/>
                  </a:lnTo>
                  <a:lnTo>
                    <a:pt x="234" y="540"/>
                  </a:lnTo>
                  <a:lnTo>
                    <a:pt x="232" y="539"/>
                  </a:lnTo>
                  <a:lnTo>
                    <a:pt x="228" y="536"/>
                  </a:lnTo>
                  <a:lnTo>
                    <a:pt x="228" y="534"/>
                  </a:lnTo>
                  <a:lnTo>
                    <a:pt x="229" y="534"/>
                  </a:lnTo>
                  <a:lnTo>
                    <a:pt x="230" y="532"/>
                  </a:lnTo>
                  <a:lnTo>
                    <a:pt x="231" y="530"/>
                  </a:lnTo>
                  <a:lnTo>
                    <a:pt x="230" y="529"/>
                  </a:lnTo>
                  <a:lnTo>
                    <a:pt x="232" y="529"/>
                  </a:lnTo>
                  <a:lnTo>
                    <a:pt x="233" y="531"/>
                  </a:lnTo>
                  <a:lnTo>
                    <a:pt x="233" y="535"/>
                  </a:lnTo>
                  <a:lnTo>
                    <a:pt x="233" y="536"/>
                  </a:lnTo>
                  <a:lnTo>
                    <a:pt x="233" y="537"/>
                  </a:lnTo>
                  <a:lnTo>
                    <a:pt x="235" y="538"/>
                  </a:lnTo>
                  <a:close/>
                  <a:moveTo>
                    <a:pt x="73" y="244"/>
                  </a:moveTo>
                  <a:lnTo>
                    <a:pt x="72" y="244"/>
                  </a:lnTo>
                  <a:lnTo>
                    <a:pt x="70" y="241"/>
                  </a:lnTo>
                  <a:lnTo>
                    <a:pt x="68" y="240"/>
                  </a:lnTo>
                  <a:lnTo>
                    <a:pt x="67" y="239"/>
                  </a:lnTo>
                  <a:lnTo>
                    <a:pt x="61" y="236"/>
                  </a:lnTo>
                  <a:lnTo>
                    <a:pt x="60" y="235"/>
                  </a:lnTo>
                  <a:lnTo>
                    <a:pt x="61" y="233"/>
                  </a:lnTo>
                  <a:lnTo>
                    <a:pt x="62" y="235"/>
                  </a:lnTo>
                  <a:lnTo>
                    <a:pt x="63" y="236"/>
                  </a:lnTo>
                  <a:lnTo>
                    <a:pt x="68" y="238"/>
                  </a:lnTo>
                  <a:lnTo>
                    <a:pt x="73" y="242"/>
                  </a:lnTo>
                  <a:lnTo>
                    <a:pt x="74" y="243"/>
                  </a:lnTo>
                  <a:lnTo>
                    <a:pt x="73" y="244"/>
                  </a:lnTo>
                  <a:close/>
                  <a:moveTo>
                    <a:pt x="63" y="232"/>
                  </a:moveTo>
                  <a:lnTo>
                    <a:pt x="63" y="233"/>
                  </a:lnTo>
                  <a:lnTo>
                    <a:pt x="61" y="231"/>
                  </a:lnTo>
                  <a:lnTo>
                    <a:pt x="61" y="229"/>
                  </a:lnTo>
                  <a:lnTo>
                    <a:pt x="62" y="227"/>
                  </a:lnTo>
                  <a:lnTo>
                    <a:pt x="62" y="230"/>
                  </a:lnTo>
                  <a:lnTo>
                    <a:pt x="63" y="231"/>
                  </a:lnTo>
                  <a:lnTo>
                    <a:pt x="63" y="232"/>
                  </a:lnTo>
                  <a:close/>
                  <a:moveTo>
                    <a:pt x="379" y="112"/>
                  </a:moveTo>
                  <a:lnTo>
                    <a:pt x="385" y="112"/>
                  </a:lnTo>
                  <a:lnTo>
                    <a:pt x="394" y="113"/>
                  </a:lnTo>
                  <a:lnTo>
                    <a:pt x="399" y="114"/>
                  </a:lnTo>
                  <a:lnTo>
                    <a:pt x="408" y="115"/>
                  </a:lnTo>
                  <a:lnTo>
                    <a:pt x="411" y="121"/>
                  </a:lnTo>
                  <a:lnTo>
                    <a:pt x="412" y="125"/>
                  </a:lnTo>
                  <a:lnTo>
                    <a:pt x="412" y="129"/>
                  </a:lnTo>
                  <a:lnTo>
                    <a:pt x="416" y="132"/>
                  </a:lnTo>
                  <a:lnTo>
                    <a:pt x="422" y="132"/>
                  </a:lnTo>
                  <a:lnTo>
                    <a:pt x="427" y="132"/>
                  </a:lnTo>
                  <a:lnTo>
                    <a:pt x="435" y="132"/>
                  </a:lnTo>
                  <a:lnTo>
                    <a:pt x="440" y="132"/>
                  </a:lnTo>
                  <a:lnTo>
                    <a:pt x="442" y="135"/>
                  </a:lnTo>
                  <a:lnTo>
                    <a:pt x="443" y="138"/>
                  </a:lnTo>
                  <a:lnTo>
                    <a:pt x="446" y="147"/>
                  </a:lnTo>
                  <a:lnTo>
                    <a:pt x="451" y="153"/>
                  </a:lnTo>
                  <a:lnTo>
                    <a:pt x="452" y="155"/>
                  </a:lnTo>
                  <a:lnTo>
                    <a:pt x="452" y="158"/>
                  </a:lnTo>
                  <a:lnTo>
                    <a:pt x="452" y="159"/>
                  </a:lnTo>
                  <a:lnTo>
                    <a:pt x="451" y="161"/>
                  </a:lnTo>
                  <a:lnTo>
                    <a:pt x="455" y="164"/>
                  </a:lnTo>
                  <a:lnTo>
                    <a:pt x="460" y="167"/>
                  </a:lnTo>
                  <a:lnTo>
                    <a:pt x="463" y="168"/>
                  </a:lnTo>
                  <a:lnTo>
                    <a:pt x="465" y="169"/>
                  </a:lnTo>
                  <a:lnTo>
                    <a:pt x="463" y="171"/>
                  </a:lnTo>
                  <a:lnTo>
                    <a:pt x="467" y="176"/>
                  </a:lnTo>
                  <a:lnTo>
                    <a:pt x="471" y="181"/>
                  </a:lnTo>
                  <a:lnTo>
                    <a:pt x="475" y="181"/>
                  </a:lnTo>
                  <a:lnTo>
                    <a:pt x="480" y="189"/>
                  </a:lnTo>
                  <a:lnTo>
                    <a:pt x="489" y="193"/>
                  </a:lnTo>
                  <a:lnTo>
                    <a:pt x="495" y="199"/>
                  </a:lnTo>
                  <a:lnTo>
                    <a:pt x="494" y="199"/>
                  </a:lnTo>
                  <a:lnTo>
                    <a:pt x="493" y="199"/>
                  </a:lnTo>
                  <a:lnTo>
                    <a:pt x="490" y="198"/>
                  </a:lnTo>
                  <a:lnTo>
                    <a:pt x="490" y="199"/>
                  </a:lnTo>
                  <a:lnTo>
                    <a:pt x="490" y="201"/>
                  </a:lnTo>
                  <a:lnTo>
                    <a:pt x="490" y="204"/>
                  </a:lnTo>
                  <a:lnTo>
                    <a:pt x="493" y="206"/>
                  </a:lnTo>
                  <a:lnTo>
                    <a:pt x="496" y="208"/>
                  </a:lnTo>
                  <a:lnTo>
                    <a:pt x="496" y="211"/>
                  </a:lnTo>
                  <a:lnTo>
                    <a:pt x="495" y="218"/>
                  </a:lnTo>
                  <a:lnTo>
                    <a:pt x="494" y="218"/>
                  </a:lnTo>
                  <a:lnTo>
                    <a:pt x="493" y="218"/>
                  </a:lnTo>
                  <a:lnTo>
                    <a:pt x="492" y="218"/>
                  </a:lnTo>
                  <a:lnTo>
                    <a:pt x="491" y="218"/>
                  </a:lnTo>
                  <a:lnTo>
                    <a:pt x="492" y="223"/>
                  </a:lnTo>
                  <a:lnTo>
                    <a:pt x="494" y="228"/>
                  </a:lnTo>
                  <a:lnTo>
                    <a:pt x="496" y="231"/>
                  </a:lnTo>
                  <a:lnTo>
                    <a:pt x="497" y="236"/>
                  </a:lnTo>
                  <a:lnTo>
                    <a:pt x="499" y="238"/>
                  </a:lnTo>
                  <a:lnTo>
                    <a:pt x="504" y="242"/>
                  </a:lnTo>
                  <a:lnTo>
                    <a:pt x="506" y="247"/>
                  </a:lnTo>
                  <a:lnTo>
                    <a:pt x="508" y="254"/>
                  </a:lnTo>
                  <a:lnTo>
                    <a:pt x="511" y="258"/>
                  </a:lnTo>
                  <a:lnTo>
                    <a:pt x="513" y="262"/>
                  </a:lnTo>
                  <a:lnTo>
                    <a:pt x="515" y="264"/>
                  </a:lnTo>
                  <a:lnTo>
                    <a:pt x="517" y="269"/>
                  </a:lnTo>
                  <a:lnTo>
                    <a:pt x="519" y="272"/>
                  </a:lnTo>
                  <a:lnTo>
                    <a:pt x="520" y="272"/>
                  </a:lnTo>
                  <a:lnTo>
                    <a:pt x="522" y="272"/>
                  </a:lnTo>
                  <a:lnTo>
                    <a:pt x="525" y="272"/>
                  </a:lnTo>
                  <a:lnTo>
                    <a:pt x="527" y="272"/>
                  </a:lnTo>
                  <a:lnTo>
                    <a:pt x="530" y="271"/>
                  </a:lnTo>
                  <a:lnTo>
                    <a:pt x="532" y="272"/>
                  </a:lnTo>
                  <a:lnTo>
                    <a:pt x="534" y="272"/>
                  </a:lnTo>
                  <a:lnTo>
                    <a:pt x="535" y="274"/>
                  </a:lnTo>
                  <a:lnTo>
                    <a:pt x="533" y="275"/>
                  </a:lnTo>
                  <a:lnTo>
                    <a:pt x="531" y="280"/>
                  </a:lnTo>
                  <a:lnTo>
                    <a:pt x="534" y="281"/>
                  </a:lnTo>
                  <a:lnTo>
                    <a:pt x="537" y="281"/>
                  </a:lnTo>
                  <a:lnTo>
                    <a:pt x="538" y="282"/>
                  </a:lnTo>
                  <a:lnTo>
                    <a:pt x="540" y="282"/>
                  </a:lnTo>
                  <a:lnTo>
                    <a:pt x="540" y="283"/>
                  </a:lnTo>
                  <a:lnTo>
                    <a:pt x="540" y="288"/>
                  </a:lnTo>
                  <a:lnTo>
                    <a:pt x="540" y="290"/>
                  </a:lnTo>
                  <a:lnTo>
                    <a:pt x="542" y="291"/>
                  </a:lnTo>
                  <a:lnTo>
                    <a:pt x="543" y="293"/>
                  </a:lnTo>
                  <a:lnTo>
                    <a:pt x="545" y="296"/>
                  </a:lnTo>
                  <a:lnTo>
                    <a:pt x="547" y="298"/>
                  </a:lnTo>
                  <a:lnTo>
                    <a:pt x="548" y="300"/>
                  </a:lnTo>
                  <a:lnTo>
                    <a:pt x="550" y="302"/>
                  </a:lnTo>
                  <a:lnTo>
                    <a:pt x="552" y="305"/>
                  </a:lnTo>
                  <a:lnTo>
                    <a:pt x="554" y="307"/>
                  </a:lnTo>
                  <a:lnTo>
                    <a:pt x="556" y="309"/>
                  </a:lnTo>
                  <a:lnTo>
                    <a:pt x="558" y="311"/>
                  </a:lnTo>
                  <a:lnTo>
                    <a:pt x="559" y="314"/>
                  </a:lnTo>
                  <a:lnTo>
                    <a:pt x="561" y="316"/>
                  </a:lnTo>
                  <a:lnTo>
                    <a:pt x="562" y="318"/>
                  </a:lnTo>
                  <a:lnTo>
                    <a:pt x="564" y="320"/>
                  </a:lnTo>
                  <a:lnTo>
                    <a:pt x="566" y="322"/>
                  </a:lnTo>
                  <a:lnTo>
                    <a:pt x="568" y="325"/>
                  </a:lnTo>
                  <a:lnTo>
                    <a:pt x="570" y="327"/>
                  </a:lnTo>
                  <a:lnTo>
                    <a:pt x="571" y="329"/>
                  </a:lnTo>
                  <a:lnTo>
                    <a:pt x="573" y="329"/>
                  </a:lnTo>
                  <a:lnTo>
                    <a:pt x="575" y="329"/>
                  </a:lnTo>
                  <a:lnTo>
                    <a:pt x="577" y="330"/>
                  </a:lnTo>
                  <a:lnTo>
                    <a:pt x="581" y="331"/>
                  </a:lnTo>
                  <a:lnTo>
                    <a:pt x="586" y="331"/>
                  </a:lnTo>
                  <a:lnTo>
                    <a:pt x="591" y="332"/>
                  </a:lnTo>
                  <a:lnTo>
                    <a:pt x="598" y="332"/>
                  </a:lnTo>
                  <a:lnTo>
                    <a:pt x="605" y="333"/>
                  </a:lnTo>
                  <a:lnTo>
                    <a:pt x="611" y="334"/>
                  </a:lnTo>
                  <a:lnTo>
                    <a:pt x="619" y="335"/>
                  </a:lnTo>
                  <a:lnTo>
                    <a:pt x="625" y="336"/>
                  </a:lnTo>
                  <a:lnTo>
                    <a:pt x="632" y="337"/>
                  </a:lnTo>
                  <a:lnTo>
                    <a:pt x="638" y="338"/>
                  </a:lnTo>
                  <a:lnTo>
                    <a:pt x="642" y="338"/>
                  </a:lnTo>
                  <a:lnTo>
                    <a:pt x="646" y="339"/>
                  </a:lnTo>
                  <a:lnTo>
                    <a:pt x="649" y="339"/>
                  </a:lnTo>
                  <a:lnTo>
                    <a:pt x="650" y="339"/>
                  </a:lnTo>
                  <a:lnTo>
                    <a:pt x="652" y="340"/>
                  </a:lnTo>
                  <a:lnTo>
                    <a:pt x="652" y="340"/>
                  </a:lnTo>
                  <a:lnTo>
                    <a:pt x="655" y="337"/>
                  </a:lnTo>
                  <a:lnTo>
                    <a:pt x="657" y="341"/>
                  </a:lnTo>
                  <a:lnTo>
                    <a:pt x="659" y="344"/>
                  </a:lnTo>
                  <a:lnTo>
                    <a:pt x="662" y="348"/>
                  </a:lnTo>
                  <a:lnTo>
                    <a:pt x="665" y="353"/>
                  </a:lnTo>
                  <a:lnTo>
                    <a:pt x="667" y="357"/>
                  </a:lnTo>
                  <a:lnTo>
                    <a:pt x="669" y="361"/>
                  </a:lnTo>
                  <a:lnTo>
                    <a:pt x="668" y="364"/>
                  </a:lnTo>
                  <a:lnTo>
                    <a:pt x="667" y="368"/>
                  </a:lnTo>
                  <a:lnTo>
                    <a:pt x="666" y="372"/>
                  </a:lnTo>
                  <a:lnTo>
                    <a:pt x="665" y="376"/>
                  </a:lnTo>
                  <a:lnTo>
                    <a:pt x="663" y="379"/>
                  </a:lnTo>
                  <a:lnTo>
                    <a:pt x="662" y="383"/>
                  </a:lnTo>
                  <a:lnTo>
                    <a:pt x="661" y="387"/>
                  </a:lnTo>
                  <a:lnTo>
                    <a:pt x="660" y="391"/>
                  </a:lnTo>
                  <a:lnTo>
                    <a:pt x="659" y="395"/>
                  </a:lnTo>
                  <a:lnTo>
                    <a:pt x="658" y="398"/>
                  </a:lnTo>
                  <a:lnTo>
                    <a:pt x="657" y="402"/>
                  </a:lnTo>
                  <a:lnTo>
                    <a:pt x="655" y="406"/>
                  </a:lnTo>
                  <a:lnTo>
                    <a:pt x="654" y="409"/>
                  </a:lnTo>
                  <a:lnTo>
                    <a:pt x="653" y="413"/>
                  </a:lnTo>
                  <a:lnTo>
                    <a:pt x="652" y="417"/>
                  </a:lnTo>
                  <a:lnTo>
                    <a:pt x="651" y="421"/>
                  </a:lnTo>
                  <a:lnTo>
                    <a:pt x="649" y="425"/>
                  </a:lnTo>
                  <a:lnTo>
                    <a:pt x="648" y="429"/>
                  </a:lnTo>
                  <a:lnTo>
                    <a:pt x="645" y="430"/>
                  </a:lnTo>
                  <a:lnTo>
                    <a:pt x="639" y="432"/>
                  </a:lnTo>
                  <a:lnTo>
                    <a:pt x="634" y="434"/>
                  </a:lnTo>
                  <a:lnTo>
                    <a:pt x="629" y="436"/>
                  </a:lnTo>
                  <a:lnTo>
                    <a:pt x="623" y="438"/>
                  </a:lnTo>
                  <a:lnTo>
                    <a:pt x="618" y="440"/>
                  </a:lnTo>
                  <a:lnTo>
                    <a:pt x="612" y="442"/>
                  </a:lnTo>
                  <a:lnTo>
                    <a:pt x="606" y="444"/>
                  </a:lnTo>
                  <a:lnTo>
                    <a:pt x="601" y="446"/>
                  </a:lnTo>
                  <a:lnTo>
                    <a:pt x="595" y="447"/>
                  </a:lnTo>
                  <a:lnTo>
                    <a:pt x="590" y="449"/>
                  </a:lnTo>
                  <a:lnTo>
                    <a:pt x="584" y="452"/>
                  </a:lnTo>
                  <a:lnTo>
                    <a:pt x="579" y="453"/>
                  </a:lnTo>
                  <a:lnTo>
                    <a:pt x="573" y="455"/>
                  </a:lnTo>
                  <a:lnTo>
                    <a:pt x="568" y="457"/>
                  </a:lnTo>
                  <a:lnTo>
                    <a:pt x="562" y="459"/>
                  </a:lnTo>
                  <a:lnTo>
                    <a:pt x="557" y="461"/>
                  </a:lnTo>
                  <a:lnTo>
                    <a:pt x="553" y="463"/>
                  </a:lnTo>
                  <a:lnTo>
                    <a:pt x="545" y="464"/>
                  </a:lnTo>
                  <a:lnTo>
                    <a:pt x="538" y="464"/>
                  </a:lnTo>
                  <a:lnTo>
                    <a:pt x="530" y="466"/>
                  </a:lnTo>
                  <a:lnTo>
                    <a:pt x="520" y="467"/>
                  </a:lnTo>
                  <a:lnTo>
                    <a:pt x="512" y="468"/>
                  </a:lnTo>
                  <a:lnTo>
                    <a:pt x="501" y="470"/>
                  </a:lnTo>
                  <a:lnTo>
                    <a:pt x="491" y="471"/>
                  </a:lnTo>
                  <a:lnTo>
                    <a:pt x="481" y="472"/>
                  </a:lnTo>
                  <a:lnTo>
                    <a:pt x="472" y="474"/>
                  </a:lnTo>
                  <a:lnTo>
                    <a:pt x="464" y="475"/>
                  </a:lnTo>
                  <a:lnTo>
                    <a:pt x="459" y="476"/>
                  </a:lnTo>
                  <a:lnTo>
                    <a:pt x="454" y="479"/>
                  </a:lnTo>
                  <a:lnTo>
                    <a:pt x="445" y="483"/>
                  </a:lnTo>
                  <a:lnTo>
                    <a:pt x="436" y="488"/>
                  </a:lnTo>
                  <a:lnTo>
                    <a:pt x="432" y="491"/>
                  </a:lnTo>
                  <a:lnTo>
                    <a:pt x="427" y="496"/>
                  </a:lnTo>
                  <a:lnTo>
                    <a:pt x="424" y="499"/>
                  </a:lnTo>
                  <a:lnTo>
                    <a:pt x="420" y="505"/>
                  </a:lnTo>
                  <a:lnTo>
                    <a:pt x="416" y="509"/>
                  </a:lnTo>
                  <a:lnTo>
                    <a:pt x="412" y="514"/>
                  </a:lnTo>
                  <a:lnTo>
                    <a:pt x="411" y="518"/>
                  </a:lnTo>
                  <a:lnTo>
                    <a:pt x="408" y="525"/>
                  </a:lnTo>
                  <a:lnTo>
                    <a:pt x="406" y="527"/>
                  </a:lnTo>
                  <a:lnTo>
                    <a:pt x="402" y="529"/>
                  </a:lnTo>
                  <a:lnTo>
                    <a:pt x="399" y="530"/>
                  </a:lnTo>
                  <a:lnTo>
                    <a:pt x="393" y="530"/>
                  </a:lnTo>
                  <a:lnTo>
                    <a:pt x="390" y="526"/>
                  </a:lnTo>
                  <a:lnTo>
                    <a:pt x="387" y="522"/>
                  </a:lnTo>
                  <a:lnTo>
                    <a:pt x="385" y="520"/>
                  </a:lnTo>
                  <a:lnTo>
                    <a:pt x="384" y="520"/>
                  </a:lnTo>
                  <a:lnTo>
                    <a:pt x="378" y="521"/>
                  </a:lnTo>
                  <a:lnTo>
                    <a:pt x="372" y="521"/>
                  </a:lnTo>
                  <a:lnTo>
                    <a:pt x="364" y="521"/>
                  </a:lnTo>
                  <a:lnTo>
                    <a:pt x="356" y="520"/>
                  </a:lnTo>
                  <a:lnTo>
                    <a:pt x="347" y="519"/>
                  </a:lnTo>
                  <a:lnTo>
                    <a:pt x="343" y="518"/>
                  </a:lnTo>
                  <a:lnTo>
                    <a:pt x="338" y="515"/>
                  </a:lnTo>
                  <a:lnTo>
                    <a:pt x="337" y="515"/>
                  </a:lnTo>
                  <a:lnTo>
                    <a:pt x="335" y="515"/>
                  </a:lnTo>
                  <a:lnTo>
                    <a:pt x="329" y="515"/>
                  </a:lnTo>
                  <a:lnTo>
                    <a:pt x="322" y="515"/>
                  </a:lnTo>
                  <a:lnTo>
                    <a:pt x="316" y="516"/>
                  </a:lnTo>
                  <a:lnTo>
                    <a:pt x="310" y="515"/>
                  </a:lnTo>
                  <a:lnTo>
                    <a:pt x="304" y="516"/>
                  </a:lnTo>
                  <a:lnTo>
                    <a:pt x="301" y="517"/>
                  </a:lnTo>
                  <a:lnTo>
                    <a:pt x="299" y="517"/>
                  </a:lnTo>
                  <a:lnTo>
                    <a:pt x="297" y="518"/>
                  </a:lnTo>
                  <a:lnTo>
                    <a:pt x="296" y="518"/>
                  </a:lnTo>
                  <a:lnTo>
                    <a:pt x="294" y="518"/>
                  </a:lnTo>
                  <a:lnTo>
                    <a:pt x="292" y="518"/>
                  </a:lnTo>
                  <a:lnTo>
                    <a:pt x="290" y="517"/>
                  </a:lnTo>
                  <a:lnTo>
                    <a:pt x="287" y="515"/>
                  </a:lnTo>
                  <a:lnTo>
                    <a:pt x="285" y="513"/>
                  </a:lnTo>
                  <a:lnTo>
                    <a:pt x="284" y="512"/>
                  </a:lnTo>
                  <a:lnTo>
                    <a:pt x="282" y="512"/>
                  </a:lnTo>
                  <a:lnTo>
                    <a:pt x="280" y="512"/>
                  </a:lnTo>
                  <a:lnTo>
                    <a:pt x="278" y="513"/>
                  </a:lnTo>
                  <a:lnTo>
                    <a:pt x="276" y="514"/>
                  </a:lnTo>
                  <a:lnTo>
                    <a:pt x="273" y="517"/>
                  </a:lnTo>
                  <a:lnTo>
                    <a:pt x="273" y="518"/>
                  </a:lnTo>
                  <a:lnTo>
                    <a:pt x="274" y="520"/>
                  </a:lnTo>
                  <a:lnTo>
                    <a:pt x="274" y="521"/>
                  </a:lnTo>
                  <a:lnTo>
                    <a:pt x="272" y="522"/>
                  </a:lnTo>
                  <a:lnTo>
                    <a:pt x="271" y="525"/>
                  </a:lnTo>
                  <a:lnTo>
                    <a:pt x="271" y="527"/>
                  </a:lnTo>
                  <a:lnTo>
                    <a:pt x="270" y="531"/>
                  </a:lnTo>
                  <a:lnTo>
                    <a:pt x="271" y="534"/>
                  </a:lnTo>
                  <a:lnTo>
                    <a:pt x="273" y="535"/>
                  </a:lnTo>
                  <a:lnTo>
                    <a:pt x="273" y="537"/>
                  </a:lnTo>
                  <a:lnTo>
                    <a:pt x="272" y="539"/>
                  </a:lnTo>
                  <a:lnTo>
                    <a:pt x="270" y="540"/>
                  </a:lnTo>
                  <a:lnTo>
                    <a:pt x="269" y="543"/>
                  </a:lnTo>
                  <a:lnTo>
                    <a:pt x="268" y="544"/>
                  </a:lnTo>
                  <a:lnTo>
                    <a:pt x="267" y="545"/>
                  </a:lnTo>
                  <a:lnTo>
                    <a:pt x="260" y="550"/>
                  </a:lnTo>
                  <a:lnTo>
                    <a:pt x="260" y="547"/>
                  </a:lnTo>
                  <a:lnTo>
                    <a:pt x="258" y="543"/>
                  </a:lnTo>
                  <a:lnTo>
                    <a:pt x="258" y="540"/>
                  </a:lnTo>
                  <a:lnTo>
                    <a:pt x="257" y="538"/>
                  </a:lnTo>
                  <a:lnTo>
                    <a:pt x="256" y="535"/>
                  </a:lnTo>
                  <a:lnTo>
                    <a:pt x="252" y="534"/>
                  </a:lnTo>
                  <a:lnTo>
                    <a:pt x="252" y="530"/>
                  </a:lnTo>
                  <a:lnTo>
                    <a:pt x="250" y="527"/>
                  </a:lnTo>
                  <a:lnTo>
                    <a:pt x="247" y="525"/>
                  </a:lnTo>
                  <a:lnTo>
                    <a:pt x="246" y="521"/>
                  </a:lnTo>
                  <a:lnTo>
                    <a:pt x="244" y="515"/>
                  </a:lnTo>
                  <a:lnTo>
                    <a:pt x="237" y="507"/>
                  </a:lnTo>
                  <a:lnTo>
                    <a:pt x="227" y="499"/>
                  </a:lnTo>
                  <a:lnTo>
                    <a:pt x="224" y="496"/>
                  </a:lnTo>
                  <a:lnTo>
                    <a:pt x="219" y="487"/>
                  </a:lnTo>
                  <a:lnTo>
                    <a:pt x="217" y="481"/>
                  </a:lnTo>
                  <a:lnTo>
                    <a:pt x="210" y="473"/>
                  </a:lnTo>
                  <a:lnTo>
                    <a:pt x="210" y="470"/>
                  </a:lnTo>
                  <a:lnTo>
                    <a:pt x="209" y="467"/>
                  </a:lnTo>
                  <a:lnTo>
                    <a:pt x="208" y="463"/>
                  </a:lnTo>
                  <a:lnTo>
                    <a:pt x="206" y="459"/>
                  </a:lnTo>
                  <a:lnTo>
                    <a:pt x="200" y="446"/>
                  </a:lnTo>
                  <a:lnTo>
                    <a:pt x="198" y="444"/>
                  </a:lnTo>
                  <a:lnTo>
                    <a:pt x="196" y="441"/>
                  </a:lnTo>
                  <a:lnTo>
                    <a:pt x="196" y="438"/>
                  </a:lnTo>
                  <a:lnTo>
                    <a:pt x="195" y="437"/>
                  </a:lnTo>
                  <a:lnTo>
                    <a:pt x="191" y="435"/>
                  </a:lnTo>
                  <a:lnTo>
                    <a:pt x="186" y="429"/>
                  </a:lnTo>
                  <a:lnTo>
                    <a:pt x="174" y="420"/>
                  </a:lnTo>
                  <a:lnTo>
                    <a:pt x="167" y="419"/>
                  </a:lnTo>
                  <a:lnTo>
                    <a:pt x="163" y="416"/>
                  </a:lnTo>
                  <a:lnTo>
                    <a:pt x="159" y="411"/>
                  </a:lnTo>
                  <a:lnTo>
                    <a:pt x="155" y="404"/>
                  </a:lnTo>
                  <a:lnTo>
                    <a:pt x="148" y="396"/>
                  </a:lnTo>
                  <a:lnTo>
                    <a:pt x="142" y="384"/>
                  </a:lnTo>
                  <a:lnTo>
                    <a:pt x="144" y="380"/>
                  </a:lnTo>
                  <a:lnTo>
                    <a:pt x="144" y="378"/>
                  </a:lnTo>
                  <a:lnTo>
                    <a:pt x="142" y="373"/>
                  </a:lnTo>
                  <a:lnTo>
                    <a:pt x="141" y="368"/>
                  </a:lnTo>
                  <a:lnTo>
                    <a:pt x="139" y="365"/>
                  </a:lnTo>
                  <a:lnTo>
                    <a:pt x="140" y="360"/>
                  </a:lnTo>
                  <a:lnTo>
                    <a:pt x="141" y="354"/>
                  </a:lnTo>
                  <a:lnTo>
                    <a:pt x="142" y="351"/>
                  </a:lnTo>
                  <a:lnTo>
                    <a:pt x="142" y="348"/>
                  </a:lnTo>
                  <a:lnTo>
                    <a:pt x="141" y="341"/>
                  </a:lnTo>
                  <a:lnTo>
                    <a:pt x="139" y="337"/>
                  </a:lnTo>
                  <a:lnTo>
                    <a:pt x="140" y="335"/>
                  </a:lnTo>
                  <a:lnTo>
                    <a:pt x="137" y="333"/>
                  </a:lnTo>
                  <a:lnTo>
                    <a:pt x="136" y="331"/>
                  </a:lnTo>
                  <a:lnTo>
                    <a:pt x="137" y="331"/>
                  </a:lnTo>
                  <a:lnTo>
                    <a:pt x="134" y="327"/>
                  </a:lnTo>
                  <a:lnTo>
                    <a:pt x="133" y="325"/>
                  </a:lnTo>
                  <a:lnTo>
                    <a:pt x="132" y="320"/>
                  </a:lnTo>
                  <a:lnTo>
                    <a:pt x="130" y="316"/>
                  </a:lnTo>
                  <a:lnTo>
                    <a:pt x="125" y="307"/>
                  </a:lnTo>
                  <a:lnTo>
                    <a:pt x="122" y="302"/>
                  </a:lnTo>
                  <a:lnTo>
                    <a:pt x="117" y="295"/>
                  </a:lnTo>
                  <a:lnTo>
                    <a:pt x="111" y="290"/>
                  </a:lnTo>
                  <a:lnTo>
                    <a:pt x="107" y="288"/>
                  </a:lnTo>
                  <a:lnTo>
                    <a:pt x="105" y="286"/>
                  </a:lnTo>
                  <a:lnTo>
                    <a:pt x="102" y="286"/>
                  </a:lnTo>
                  <a:lnTo>
                    <a:pt x="98" y="283"/>
                  </a:lnTo>
                  <a:lnTo>
                    <a:pt x="96" y="283"/>
                  </a:lnTo>
                  <a:lnTo>
                    <a:pt x="93" y="282"/>
                  </a:lnTo>
                  <a:lnTo>
                    <a:pt x="89" y="276"/>
                  </a:lnTo>
                  <a:lnTo>
                    <a:pt x="87" y="270"/>
                  </a:lnTo>
                  <a:lnTo>
                    <a:pt x="81" y="264"/>
                  </a:lnTo>
                  <a:lnTo>
                    <a:pt x="83" y="262"/>
                  </a:lnTo>
                  <a:lnTo>
                    <a:pt x="84" y="259"/>
                  </a:lnTo>
                  <a:lnTo>
                    <a:pt x="84" y="255"/>
                  </a:lnTo>
                  <a:lnTo>
                    <a:pt x="83" y="252"/>
                  </a:lnTo>
                  <a:lnTo>
                    <a:pt x="81" y="247"/>
                  </a:lnTo>
                  <a:lnTo>
                    <a:pt x="73" y="235"/>
                  </a:lnTo>
                  <a:lnTo>
                    <a:pt x="71" y="233"/>
                  </a:lnTo>
                  <a:lnTo>
                    <a:pt x="68" y="231"/>
                  </a:lnTo>
                  <a:lnTo>
                    <a:pt x="66" y="226"/>
                  </a:lnTo>
                  <a:lnTo>
                    <a:pt x="65" y="221"/>
                  </a:lnTo>
                  <a:lnTo>
                    <a:pt x="60" y="218"/>
                  </a:lnTo>
                  <a:lnTo>
                    <a:pt x="52" y="201"/>
                  </a:lnTo>
                  <a:lnTo>
                    <a:pt x="47" y="195"/>
                  </a:lnTo>
                  <a:lnTo>
                    <a:pt x="45" y="191"/>
                  </a:lnTo>
                  <a:lnTo>
                    <a:pt x="39" y="184"/>
                  </a:lnTo>
                  <a:lnTo>
                    <a:pt x="37" y="178"/>
                  </a:lnTo>
                  <a:lnTo>
                    <a:pt x="31" y="171"/>
                  </a:lnTo>
                  <a:lnTo>
                    <a:pt x="26" y="160"/>
                  </a:lnTo>
                  <a:lnTo>
                    <a:pt x="18" y="150"/>
                  </a:lnTo>
                  <a:lnTo>
                    <a:pt x="15" y="148"/>
                  </a:lnTo>
                  <a:lnTo>
                    <a:pt x="7" y="147"/>
                  </a:lnTo>
                  <a:lnTo>
                    <a:pt x="3" y="147"/>
                  </a:lnTo>
                  <a:lnTo>
                    <a:pt x="0" y="149"/>
                  </a:lnTo>
                  <a:lnTo>
                    <a:pt x="0" y="146"/>
                  </a:lnTo>
                  <a:lnTo>
                    <a:pt x="2" y="142"/>
                  </a:lnTo>
                  <a:lnTo>
                    <a:pt x="5" y="133"/>
                  </a:lnTo>
                  <a:lnTo>
                    <a:pt x="5" y="125"/>
                  </a:lnTo>
                  <a:lnTo>
                    <a:pt x="10" y="102"/>
                  </a:lnTo>
                  <a:lnTo>
                    <a:pt x="17" y="104"/>
                  </a:lnTo>
                  <a:lnTo>
                    <a:pt x="23" y="104"/>
                  </a:lnTo>
                  <a:lnTo>
                    <a:pt x="31" y="106"/>
                  </a:lnTo>
                  <a:lnTo>
                    <a:pt x="39" y="107"/>
                  </a:lnTo>
                  <a:lnTo>
                    <a:pt x="44" y="108"/>
                  </a:lnTo>
                  <a:lnTo>
                    <a:pt x="46" y="108"/>
                  </a:lnTo>
                  <a:lnTo>
                    <a:pt x="53" y="102"/>
                  </a:lnTo>
                  <a:lnTo>
                    <a:pt x="59" y="97"/>
                  </a:lnTo>
                  <a:lnTo>
                    <a:pt x="63" y="91"/>
                  </a:lnTo>
                  <a:lnTo>
                    <a:pt x="66" y="85"/>
                  </a:lnTo>
                  <a:lnTo>
                    <a:pt x="68" y="84"/>
                  </a:lnTo>
                  <a:lnTo>
                    <a:pt x="73" y="82"/>
                  </a:lnTo>
                  <a:lnTo>
                    <a:pt x="82" y="80"/>
                  </a:lnTo>
                  <a:lnTo>
                    <a:pt x="90" y="79"/>
                  </a:lnTo>
                  <a:lnTo>
                    <a:pt x="91" y="79"/>
                  </a:lnTo>
                  <a:lnTo>
                    <a:pt x="94" y="74"/>
                  </a:lnTo>
                  <a:lnTo>
                    <a:pt x="96" y="67"/>
                  </a:lnTo>
                  <a:lnTo>
                    <a:pt x="96" y="66"/>
                  </a:lnTo>
                  <a:lnTo>
                    <a:pt x="97" y="66"/>
                  </a:lnTo>
                  <a:lnTo>
                    <a:pt x="103" y="63"/>
                  </a:lnTo>
                  <a:lnTo>
                    <a:pt x="107" y="60"/>
                  </a:lnTo>
                  <a:lnTo>
                    <a:pt x="101" y="54"/>
                  </a:lnTo>
                  <a:lnTo>
                    <a:pt x="96" y="48"/>
                  </a:lnTo>
                  <a:lnTo>
                    <a:pt x="91" y="42"/>
                  </a:lnTo>
                  <a:lnTo>
                    <a:pt x="86" y="36"/>
                  </a:lnTo>
                  <a:lnTo>
                    <a:pt x="79" y="29"/>
                  </a:lnTo>
                  <a:lnTo>
                    <a:pt x="74" y="23"/>
                  </a:lnTo>
                  <a:lnTo>
                    <a:pt x="83" y="21"/>
                  </a:lnTo>
                  <a:lnTo>
                    <a:pt x="91" y="19"/>
                  </a:lnTo>
                  <a:lnTo>
                    <a:pt x="100" y="16"/>
                  </a:lnTo>
                  <a:lnTo>
                    <a:pt x="111" y="13"/>
                  </a:lnTo>
                  <a:lnTo>
                    <a:pt x="120" y="11"/>
                  </a:lnTo>
                  <a:lnTo>
                    <a:pt x="132" y="7"/>
                  </a:lnTo>
                  <a:lnTo>
                    <a:pt x="138" y="5"/>
                  </a:lnTo>
                  <a:lnTo>
                    <a:pt x="139" y="5"/>
                  </a:lnTo>
                  <a:lnTo>
                    <a:pt x="144" y="0"/>
                  </a:lnTo>
                  <a:lnTo>
                    <a:pt x="151" y="1"/>
                  </a:lnTo>
                  <a:lnTo>
                    <a:pt x="162" y="3"/>
                  </a:lnTo>
                  <a:lnTo>
                    <a:pt x="172" y="5"/>
                  </a:lnTo>
                  <a:lnTo>
                    <a:pt x="183" y="7"/>
                  </a:lnTo>
                  <a:lnTo>
                    <a:pt x="186" y="9"/>
                  </a:lnTo>
                  <a:lnTo>
                    <a:pt x="197" y="15"/>
                  </a:lnTo>
                  <a:lnTo>
                    <a:pt x="204" y="19"/>
                  </a:lnTo>
                  <a:lnTo>
                    <a:pt x="211" y="23"/>
                  </a:lnTo>
                  <a:lnTo>
                    <a:pt x="222" y="30"/>
                  </a:lnTo>
                  <a:lnTo>
                    <a:pt x="228" y="34"/>
                  </a:lnTo>
                  <a:lnTo>
                    <a:pt x="237" y="39"/>
                  </a:lnTo>
                  <a:lnTo>
                    <a:pt x="244" y="45"/>
                  </a:lnTo>
                  <a:lnTo>
                    <a:pt x="252" y="52"/>
                  </a:lnTo>
                  <a:lnTo>
                    <a:pt x="262" y="61"/>
                  </a:lnTo>
                  <a:lnTo>
                    <a:pt x="270" y="67"/>
                  </a:lnTo>
                  <a:lnTo>
                    <a:pt x="280" y="75"/>
                  </a:lnTo>
                  <a:lnTo>
                    <a:pt x="291" y="84"/>
                  </a:lnTo>
                  <a:lnTo>
                    <a:pt x="302" y="92"/>
                  </a:lnTo>
                  <a:lnTo>
                    <a:pt x="310" y="99"/>
                  </a:lnTo>
                  <a:lnTo>
                    <a:pt x="320" y="108"/>
                  </a:lnTo>
                  <a:lnTo>
                    <a:pt x="321" y="108"/>
                  </a:lnTo>
                  <a:lnTo>
                    <a:pt x="332" y="109"/>
                  </a:lnTo>
                  <a:lnTo>
                    <a:pt x="347" y="110"/>
                  </a:lnTo>
                  <a:lnTo>
                    <a:pt x="361" y="112"/>
                  </a:lnTo>
                  <a:lnTo>
                    <a:pt x="373" y="113"/>
                  </a:lnTo>
                  <a:lnTo>
                    <a:pt x="379" y="1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6" name="Freeform 633">
              <a:extLst>
                <a:ext uri="{FF2B5EF4-FFF2-40B4-BE49-F238E27FC236}">
                  <a16:creationId xmlns="" xmlns:a16="http://schemas.microsoft.com/office/drawing/2014/main" id="{23D8226D-0CDC-4505-4818-1F53927F4BD3}"/>
                </a:ext>
              </a:extLst>
            </p:cNvPr>
            <p:cNvSpPr>
              <a:spLocks noChangeArrowheads="1"/>
            </p:cNvSpPr>
            <p:nvPr/>
          </p:nvSpPr>
          <p:spPr bwMode="auto">
            <a:xfrm>
              <a:off x="9869853" y="9220933"/>
              <a:ext cx="16487" cy="16484"/>
            </a:xfrm>
            <a:custGeom>
              <a:avLst/>
              <a:gdLst>
                <a:gd name="T0" fmla="*/ 7 w 13"/>
                <a:gd name="T1" fmla="*/ 9 h 15"/>
                <a:gd name="T2" fmla="*/ 9 w 13"/>
                <a:gd name="T3" fmla="*/ 9 h 15"/>
                <a:gd name="T4" fmla="*/ 8 w 13"/>
                <a:gd name="T5" fmla="*/ 8 h 15"/>
                <a:gd name="T6" fmla="*/ 8 w 13"/>
                <a:gd name="T7" fmla="*/ 8 h 15"/>
                <a:gd name="T8" fmla="*/ 9 w 13"/>
                <a:gd name="T9" fmla="*/ 6 h 15"/>
                <a:gd name="T10" fmla="*/ 12 w 13"/>
                <a:gd name="T11" fmla="*/ 9 h 15"/>
                <a:gd name="T12" fmla="*/ 12 w 13"/>
                <a:gd name="T13" fmla="*/ 13 h 15"/>
                <a:gd name="T14" fmla="*/ 12 w 13"/>
                <a:gd name="T15" fmla="*/ 14 h 15"/>
                <a:gd name="T16" fmla="*/ 11 w 13"/>
                <a:gd name="T17" fmla="*/ 13 h 15"/>
                <a:gd name="T18" fmla="*/ 10 w 13"/>
                <a:gd name="T19" fmla="*/ 12 h 15"/>
                <a:gd name="T20" fmla="*/ 10 w 13"/>
                <a:gd name="T21" fmla="*/ 12 h 15"/>
                <a:gd name="T22" fmla="*/ 9 w 13"/>
                <a:gd name="T23" fmla="*/ 11 h 15"/>
                <a:gd name="T24" fmla="*/ 6 w 13"/>
                <a:gd name="T25" fmla="*/ 11 h 15"/>
                <a:gd name="T26" fmla="*/ 4 w 13"/>
                <a:gd name="T27" fmla="*/ 10 h 15"/>
                <a:gd name="T28" fmla="*/ 0 w 13"/>
                <a:gd name="T29" fmla="*/ 7 h 15"/>
                <a:gd name="T30" fmla="*/ 0 w 13"/>
                <a:gd name="T31" fmla="*/ 5 h 15"/>
                <a:gd name="T32" fmla="*/ 1 w 13"/>
                <a:gd name="T33" fmla="*/ 5 h 15"/>
                <a:gd name="T34" fmla="*/ 2 w 13"/>
                <a:gd name="T35" fmla="*/ 3 h 15"/>
                <a:gd name="T36" fmla="*/ 3 w 13"/>
                <a:gd name="T37" fmla="*/ 1 h 15"/>
                <a:gd name="T38" fmla="*/ 2 w 13"/>
                <a:gd name="T39" fmla="*/ 0 h 15"/>
                <a:gd name="T40" fmla="*/ 4 w 13"/>
                <a:gd name="T41" fmla="*/ 0 h 15"/>
                <a:gd name="T42" fmla="*/ 5 w 13"/>
                <a:gd name="T43" fmla="*/ 2 h 15"/>
                <a:gd name="T44" fmla="*/ 5 w 13"/>
                <a:gd name="T45" fmla="*/ 6 h 15"/>
                <a:gd name="T46" fmla="*/ 5 w 13"/>
                <a:gd name="T47" fmla="*/ 7 h 15"/>
                <a:gd name="T48" fmla="*/ 5 w 13"/>
                <a:gd name="T49" fmla="*/ 8 h 15"/>
                <a:gd name="T50" fmla="*/ 7 w 13"/>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5">
                  <a:moveTo>
                    <a:pt x="7" y="9"/>
                  </a:moveTo>
                  <a:lnTo>
                    <a:pt x="9" y="9"/>
                  </a:lnTo>
                  <a:lnTo>
                    <a:pt x="8" y="8"/>
                  </a:lnTo>
                  <a:lnTo>
                    <a:pt x="8" y="8"/>
                  </a:lnTo>
                  <a:lnTo>
                    <a:pt x="9" y="6"/>
                  </a:lnTo>
                  <a:lnTo>
                    <a:pt x="12" y="9"/>
                  </a:lnTo>
                  <a:lnTo>
                    <a:pt x="12" y="13"/>
                  </a:lnTo>
                  <a:lnTo>
                    <a:pt x="12" y="14"/>
                  </a:lnTo>
                  <a:lnTo>
                    <a:pt x="11" y="13"/>
                  </a:lnTo>
                  <a:lnTo>
                    <a:pt x="10" y="12"/>
                  </a:lnTo>
                  <a:lnTo>
                    <a:pt x="10" y="12"/>
                  </a:lnTo>
                  <a:lnTo>
                    <a:pt x="9" y="11"/>
                  </a:lnTo>
                  <a:lnTo>
                    <a:pt x="6" y="11"/>
                  </a:lnTo>
                  <a:lnTo>
                    <a:pt x="4" y="10"/>
                  </a:lnTo>
                  <a:lnTo>
                    <a:pt x="0" y="7"/>
                  </a:lnTo>
                  <a:lnTo>
                    <a:pt x="0" y="5"/>
                  </a:lnTo>
                  <a:lnTo>
                    <a:pt x="1" y="5"/>
                  </a:lnTo>
                  <a:lnTo>
                    <a:pt x="2" y="3"/>
                  </a:lnTo>
                  <a:lnTo>
                    <a:pt x="3" y="1"/>
                  </a:lnTo>
                  <a:lnTo>
                    <a:pt x="2" y="0"/>
                  </a:lnTo>
                  <a:lnTo>
                    <a:pt x="4" y="0"/>
                  </a:lnTo>
                  <a:lnTo>
                    <a:pt x="5" y="2"/>
                  </a:lnTo>
                  <a:lnTo>
                    <a:pt x="5" y="6"/>
                  </a:lnTo>
                  <a:lnTo>
                    <a:pt x="5" y="7"/>
                  </a:lnTo>
                  <a:lnTo>
                    <a:pt x="5"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7" name="Freeform 634">
              <a:extLst>
                <a:ext uri="{FF2B5EF4-FFF2-40B4-BE49-F238E27FC236}">
                  <a16:creationId xmlns="" xmlns:a16="http://schemas.microsoft.com/office/drawing/2014/main" id="{15E1D494-45A5-77BD-6756-A42B55EE9EEA}"/>
                </a:ext>
              </a:extLst>
            </p:cNvPr>
            <p:cNvSpPr>
              <a:spLocks noChangeArrowheads="1"/>
            </p:cNvSpPr>
            <p:nvPr/>
          </p:nvSpPr>
          <p:spPr bwMode="auto">
            <a:xfrm>
              <a:off x="9661036" y="8847260"/>
              <a:ext cx="16487" cy="16484"/>
            </a:xfrm>
            <a:custGeom>
              <a:avLst/>
              <a:gdLst>
                <a:gd name="T0" fmla="*/ 13 w 15"/>
                <a:gd name="T1" fmla="*/ 11 h 12"/>
                <a:gd name="T2" fmla="*/ 12 w 15"/>
                <a:gd name="T3" fmla="*/ 11 h 12"/>
                <a:gd name="T4" fmla="*/ 10 w 15"/>
                <a:gd name="T5" fmla="*/ 8 h 12"/>
                <a:gd name="T6" fmla="*/ 8 w 15"/>
                <a:gd name="T7" fmla="*/ 7 h 12"/>
                <a:gd name="T8" fmla="*/ 7 w 15"/>
                <a:gd name="T9" fmla="*/ 6 h 12"/>
                <a:gd name="T10" fmla="*/ 1 w 15"/>
                <a:gd name="T11" fmla="*/ 3 h 12"/>
                <a:gd name="T12" fmla="*/ 0 w 15"/>
                <a:gd name="T13" fmla="*/ 2 h 12"/>
                <a:gd name="T14" fmla="*/ 1 w 15"/>
                <a:gd name="T15" fmla="*/ 0 h 12"/>
                <a:gd name="T16" fmla="*/ 2 w 15"/>
                <a:gd name="T17" fmla="*/ 2 h 12"/>
                <a:gd name="T18" fmla="*/ 3 w 15"/>
                <a:gd name="T19" fmla="*/ 3 h 12"/>
                <a:gd name="T20" fmla="*/ 8 w 15"/>
                <a:gd name="T21" fmla="*/ 5 h 12"/>
                <a:gd name="T22" fmla="*/ 13 w 15"/>
                <a:gd name="T23" fmla="*/ 9 h 12"/>
                <a:gd name="T24" fmla="*/ 14 w 15"/>
                <a:gd name="T25" fmla="*/ 10 h 12"/>
                <a:gd name="T26" fmla="*/ 13 w 15"/>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2">
                  <a:moveTo>
                    <a:pt x="13" y="11"/>
                  </a:moveTo>
                  <a:lnTo>
                    <a:pt x="12" y="11"/>
                  </a:lnTo>
                  <a:lnTo>
                    <a:pt x="10" y="8"/>
                  </a:lnTo>
                  <a:lnTo>
                    <a:pt x="8" y="7"/>
                  </a:lnTo>
                  <a:lnTo>
                    <a:pt x="7" y="6"/>
                  </a:lnTo>
                  <a:lnTo>
                    <a:pt x="1" y="3"/>
                  </a:lnTo>
                  <a:lnTo>
                    <a:pt x="0" y="2"/>
                  </a:lnTo>
                  <a:lnTo>
                    <a:pt x="1" y="0"/>
                  </a:lnTo>
                  <a:lnTo>
                    <a:pt x="2" y="2"/>
                  </a:lnTo>
                  <a:lnTo>
                    <a:pt x="3" y="3"/>
                  </a:lnTo>
                  <a:lnTo>
                    <a:pt x="8" y="5"/>
                  </a:lnTo>
                  <a:lnTo>
                    <a:pt x="13" y="9"/>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8" name="Freeform 635">
              <a:extLst>
                <a:ext uri="{FF2B5EF4-FFF2-40B4-BE49-F238E27FC236}">
                  <a16:creationId xmlns="" xmlns:a16="http://schemas.microsoft.com/office/drawing/2014/main" id="{57A945A9-C37D-EFB3-4225-63E17F5EFDF1}"/>
                </a:ext>
              </a:extLst>
            </p:cNvPr>
            <p:cNvSpPr>
              <a:spLocks noChangeArrowheads="1"/>
            </p:cNvSpPr>
            <p:nvPr/>
          </p:nvSpPr>
          <p:spPr bwMode="auto">
            <a:xfrm>
              <a:off x="9666532" y="8841763"/>
              <a:ext cx="5493" cy="10990"/>
            </a:xfrm>
            <a:custGeom>
              <a:avLst/>
              <a:gdLst>
                <a:gd name="T0" fmla="*/ 2 w 3"/>
                <a:gd name="T1" fmla="*/ 5 h 7"/>
                <a:gd name="T2" fmla="*/ 2 w 3"/>
                <a:gd name="T3" fmla="*/ 6 h 7"/>
                <a:gd name="T4" fmla="*/ 0 w 3"/>
                <a:gd name="T5" fmla="*/ 4 h 7"/>
                <a:gd name="T6" fmla="*/ 0 w 3"/>
                <a:gd name="T7" fmla="*/ 2 h 7"/>
                <a:gd name="T8" fmla="*/ 1 w 3"/>
                <a:gd name="T9" fmla="*/ 0 h 7"/>
                <a:gd name="T10" fmla="*/ 1 w 3"/>
                <a:gd name="T11" fmla="*/ 3 h 7"/>
                <a:gd name="T12" fmla="*/ 2 w 3"/>
                <a:gd name="T13" fmla="*/ 4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0" y="4"/>
                  </a:lnTo>
                  <a:lnTo>
                    <a:pt x="0" y="2"/>
                  </a:lnTo>
                  <a:lnTo>
                    <a:pt x="1" y="0"/>
                  </a:lnTo>
                  <a:lnTo>
                    <a:pt x="1"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9" name="Freeform 637">
              <a:extLst>
                <a:ext uri="{FF2B5EF4-FFF2-40B4-BE49-F238E27FC236}">
                  <a16:creationId xmlns="" xmlns:a16="http://schemas.microsoft.com/office/drawing/2014/main" id="{26CC7A06-745A-6E23-A0AA-2E9C739CAE16}"/>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0" name="Freeform 638">
              <a:extLst>
                <a:ext uri="{FF2B5EF4-FFF2-40B4-BE49-F238E27FC236}">
                  <a16:creationId xmlns="" xmlns:a16="http://schemas.microsoft.com/office/drawing/2014/main" id="{C06D7507-AE4C-EF6C-8C09-545737434AD7}"/>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1" name="Freeform 639">
              <a:extLst>
                <a:ext uri="{FF2B5EF4-FFF2-40B4-BE49-F238E27FC236}">
                  <a16:creationId xmlns="" xmlns:a16="http://schemas.microsoft.com/office/drawing/2014/main" id="{36975D44-B6C1-8A97-E3B2-7F2506324A7D}"/>
                </a:ext>
              </a:extLst>
            </p:cNvPr>
            <p:cNvSpPr>
              <a:spLocks noChangeArrowheads="1"/>
            </p:cNvSpPr>
            <p:nvPr/>
          </p:nvSpPr>
          <p:spPr bwMode="auto">
            <a:xfrm>
              <a:off x="9633561" y="8308731"/>
              <a:ext cx="263769" cy="241788"/>
            </a:xfrm>
            <a:custGeom>
              <a:avLst/>
              <a:gdLst>
                <a:gd name="T0" fmla="*/ 209 w 210"/>
                <a:gd name="T1" fmla="*/ 10 h 194"/>
                <a:gd name="T2" fmla="*/ 197 w 210"/>
                <a:gd name="T3" fmla="*/ 22 h 194"/>
                <a:gd name="T4" fmla="*/ 179 w 210"/>
                <a:gd name="T5" fmla="*/ 32 h 194"/>
                <a:gd name="T6" fmla="*/ 174 w 210"/>
                <a:gd name="T7" fmla="*/ 41 h 194"/>
                <a:gd name="T8" fmla="*/ 176 w 210"/>
                <a:gd name="T9" fmla="*/ 54 h 194"/>
                <a:gd name="T10" fmla="*/ 178 w 210"/>
                <a:gd name="T11" fmla="*/ 66 h 194"/>
                <a:gd name="T12" fmla="*/ 173 w 210"/>
                <a:gd name="T13" fmla="*/ 80 h 194"/>
                <a:gd name="T14" fmla="*/ 173 w 210"/>
                <a:gd name="T15" fmla="*/ 99 h 194"/>
                <a:gd name="T16" fmla="*/ 164 w 210"/>
                <a:gd name="T17" fmla="*/ 114 h 194"/>
                <a:gd name="T18" fmla="*/ 138 w 210"/>
                <a:gd name="T19" fmla="*/ 128 h 194"/>
                <a:gd name="T20" fmla="*/ 111 w 210"/>
                <a:gd name="T21" fmla="*/ 143 h 194"/>
                <a:gd name="T22" fmla="*/ 87 w 210"/>
                <a:gd name="T23" fmla="*/ 158 h 194"/>
                <a:gd name="T24" fmla="*/ 63 w 210"/>
                <a:gd name="T25" fmla="*/ 173 h 194"/>
                <a:gd name="T26" fmla="*/ 42 w 210"/>
                <a:gd name="T27" fmla="*/ 187 h 194"/>
                <a:gd name="T28" fmla="*/ 18 w 210"/>
                <a:gd name="T29" fmla="*/ 190 h 194"/>
                <a:gd name="T30" fmla="*/ 9 w 210"/>
                <a:gd name="T31" fmla="*/ 185 h 194"/>
                <a:gd name="T32" fmla="*/ 0 w 210"/>
                <a:gd name="T33" fmla="*/ 177 h 194"/>
                <a:gd name="T34" fmla="*/ 4 w 210"/>
                <a:gd name="T35" fmla="*/ 169 h 194"/>
                <a:gd name="T36" fmla="*/ 2 w 210"/>
                <a:gd name="T37" fmla="*/ 164 h 194"/>
                <a:gd name="T38" fmla="*/ 2 w 210"/>
                <a:gd name="T39" fmla="*/ 158 h 194"/>
                <a:gd name="T40" fmla="*/ 2 w 210"/>
                <a:gd name="T41" fmla="*/ 153 h 194"/>
                <a:gd name="T42" fmla="*/ 4 w 210"/>
                <a:gd name="T43" fmla="*/ 148 h 194"/>
                <a:gd name="T44" fmla="*/ 8 w 210"/>
                <a:gd name="T45" fmla="*/ 145 h 194"/>
                <a:gd name="T46" fmla="*/ 5 w 210"/>
                <a:gd name="T47" fmla="*/ 142 h 194"/>
                <a:gd name="T48" fmla="*/ 7 w 210"/>
                <a:gd name="T49" fmla="*/ 137 h 194"/>
                <a:gd name="T50" fmla="*/ 13 w 210"/>
                <a:gd name="T51" fmla="*/ 135 h 194"/>
                <a:gd name="T52" fmla="*/ 18 w 210"/>
                <a:gd name="T53" fmla="*/ 135 h 194"/>
                <a:gd name="T54" fmla="*/ 16 w 210"/>
                <a:gd name="T55" fmla="*/ 132 h 194"/>
                <a:gd name="T56" fmla="*/ 20 w 210"/>
                <a:gd name="T57" fmla="*/ 128 h 194"/>
                <a:gd name="T58" fmla="*/ 26 w 210"/>
                <a:gd name="T59" fmla="*/ 121 h 194"/>
                <a:gd name="T60" fmla="*/ 19 w 210"/>
                <a:gd name="T61" fmla="*/ 110 h 194"/>
                <a:gd name="T62" fmla="*/ 19 w 210"/>
                <a:gd name="T63" fmla="*/ 107 h 194"/>
                <a:gd name="T64" fmla="*/ 16 w 210"/>
                <a:gd name="T65" fmla="*/ 103 h 194"/>
                <a:gd name="T66" fmla="*/ 6 w 210"/>
                <a:gd name="T67" fmla="*/ 105 h 194"/>
                <a:gd name="T68" fmla="*/ 3 w 210"/>
                <a:gd name="T69" fmla="*/ 88 h 194"/>
                <a:gd name="T70" fmla="*/ 4 w 210"/>
                <a:gd name="T71" fmla="*/ 77 h 194"/>
                <a:gd name="T72" fmla="*/ 2 w 210"/>
                <a:gd name="T73" fmla="*/ 58 h 194"/>
                <a:gd name="T74" fmla="*/ 11 w 210"/>
                <a:gd name="T75" fmla="*/ 58 h 194"/>
                <a:gd name="T76" fmla="*/ 15 w 210"/>
                <a:gd name="T77" fmla="*/ 53 h 194"/>
                <a:gd name="T78" fmla="*/ 20 w 210"/>
                <a:gd name="T79" fmla="*/ 44 h 194"/>
                <a:gd name="T80" fmla="*/ 27 w 210"/>
                <a:gd name="T81" fmla="*/ 43 h 194"/>
                <a:gd name="T82" fmla="*/ 24 w 210"/>
                <a:gd name="T83" fmla="*/ 32 h 194"/>
                <a:gd name="T84" fmla="*/ 28 w 210"/>
                <a:gd name="T85" fmla="*/ 20 h 194"/>
                <a:gd name="T86" fmla="*/ 38 w 210"/>
                <a:gd name="T87" fmla="*/ 24 h 194"/>
                <a:gd name="T88" fmla="*/ 49 w 210"/>
                <a:gd name="T89" fmla="*/ 27 h 194"/>
                <a:gd name="T90" fmla="*/ 62 w 210"/>
                <a:gd name="T91" fmla="*/ 22 h 194"/>
                <a:gd name="T92" fmla="*/ 76 w 210"/>
                <a:gd name="T93" fmla="*/ 16 h 194"/>
                <a:gd name="T94" fmla="*/ 85 w 210"/>
                <a:gd name="T95" fmla="*/ 18 h 194"/>
                <a:gd name="T96" fmla="*/ 95 w 210"/>
                <a:gd name="T97" fmla="*/ 25 h 194"/>
                <a:gd name="T98" fmla="*/ 114 w 210"/>
                <a:gd name="T99" fmla="*/ 25 h 194"/>
                <a:gd name="T100" fmla="*/ 135 w 210"/>
                <a:gd name="T101" fmla="*/ 19 h 194"/>
                <a:gd name="T102" fmla="*/ 160 w 210"/>
                <a:gd name="T103" fmla="*/ 8 h 194"/>
                <a:gd name="T104" fmla="*/ 174 w 210"/>
                <a:gd name="T105" fmla="*/ 9 h 194"/>
                <a:gd name="T106" fmla="*/ 190 w 210"/>
                <a:gd name="T107" fmla="*/ 7 h 194"/>
                <a:gd name="T108" fmla="*/ 203 w 210"/>
                <a:gd name="T109" fmla="*/ 1 h 194"/>
                <a:gd name="T110" fmla="*/ 206 w 210"/>
                <a:gd name="T11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94">
                  <a:moveTo>
                    <a:pt x="209" y="8"/>
                  </a:moveTo>
                  <a:lnTo>
                    <a:pt x="209" y="8"/>
                  </a:lnTo>
                  <a:lnTo>
                    <a:pt x="209" y="10"/>
                  </a:lnTo>
                  <a:lnTo>
                    <a:pt x="206" y="14"/>
                  </a:lnTo>
                  <a:lnTo>
                    <a:pt x="201" y="19"/>
                  </a:lnTo>
                  <a:lnTo>
                    <a:pt x="197" y="22"/>
                  </a:lnTo>
                  <a:lnTo>
                    <a:pt x="191" y="28"/>
                  </a:lnTo>
                  <a:lnTo>
                    <a:pt x="187" y="30"/>
                  </a:lnTo>
                  <a:lnTo>
                    <a:pt x="179" y="32"/>
                  </a:lnTo>
                  <a:lnTo>
                    <a:pt x="178" y="33"/>
                  </a:lnTo>
                  <a:lnTo>
                    <a:pt x="176" y="37"/>
                  </a:lnTo>
                  <a:lnTo>
                    <a:pt x="174" y="41"/>
                  </a:lnTo>
                  <a:lnTo>
                    <a:pt x="174" y="44"/>
                  </a:lnTo>
                  <a:lnTo>
                    <a:pt x="174" y="49"/>
                  </a:lnTo>
                  <a:lnTo>
                    <a:pt x="176" y="54"/>
                  </a:lnTo>
                  <a:lnTo>
                    <a:pt x="178" y="59"/>
                  </a:lnTo>
                  <a:lnTo>
                    <a:pt x="178" y="63"/>
                  </a:lnTo>
                  <a:lnTo>
                    <a:pt x="178" y="66"/>
                  </a:lnTo>
                  <a:lnTo>
                    <a:pt x="176" y="69"/>
                  </a:lnTo>
                  <a:lnTo>
                    <a:pt x="174" y="74"/>
                  </a:lnTo>
                  <a:lnTo>
                    <a:pt x="173" y="80"/>
                  </a:lnTo>
                  <a:lnTo>
                    <a:pt x="173" y="90"/>
                  </a:lnTo>
                  <a:lnTo>
                    <a:pt x="173" y="98"/>
                  </a:lnTo>
                  <a:lnTo>
                    <a:pt x="173" y="99"/>
                  </a:lnTo>
                  <a:lnTo>
                    <a:pt x="169" y="106"/>
                  </a:lnTo>
                  <a:lnTo>
                    <a:pt x="166" y="113"/>
                  </a:lnTo>
                  <a:lnTo>
                    <a:pt x="164" y="114"/>
                  </a:lnTo>
                  <a:lnTo>
                    <a:pt x="156" y="117"/>
                  </a:lnTo>
                  <a:lnTo>
                    <a:pt x="148" y="121"/>
                  </a:lnTo>
                  <a:lnTo>
                    <a:pt x="138" y="128"/>
                  </a:lnTo>
                  <a:lnTo>
                    <a:pt x="129" y="132"/>
                  </a:lnTo>
                  <a:lnTo>
                    <a:pt x="121" y="138"/>
                  </a:lnTo>
                  <a:lnTo>
                    <a:pt x="111" y="143"/>
                  </a:lnTo>
                  <a:lnTo>
                    <a:pt x="104" y="148"/>
                  </a:lnTo>
                  <a:lnTo>
                    <a:pt x="95" y="153"/>
                  </a:lnTo>
                  <a:lnTo>
                    <a:pt x="87" y="158"/>
                  </a:lnTo>
                  <a:lnTo>
                    <a:pt x="78" y="164"/>
                  </a:lnTo>
                  <a:lnTo>
                    <a:pt x="72" y="167"/>
                  </a:lnTo>
                  <a:lnTo>
                    <a:pt x="63" y="173"/>
                  </a:lnTo>
                  <a:lnTo>
                    <a:pt x="57" y="177"/>
                  </a:lnTo>
                  <a:lnTo>
                    <a:pt x="49" y="182"/>
                  </a:lnTo>
                  <a:lnTo>
                    <a:pt x="42" y="187"/>
                  </a:lnTo>
                  <a:lnTo>
                    <a:pt x="33" y="193"/>
                  </a:lnTo>
                  <a:lnTo>
                    <a:pt x="22" y="191"/>
                  </a:lnTo>
                  <a:lnTo>
                    <a:pt x="18" y="190"/>
                  </a:lnTo>
                  <a:lnTo>
                    <a:pt x="16" y="187"/>
                  </a:lnTo>
                  <a:lnTo>
                    <a:pt x="13" y="186"/>
                  </a:lnTo>
                  <a:lnTo>
                    <a:pt x="9" y="185"/>
                  </a:lnTo>
                  <a:lnTo>
                    <a:pt x="6" y="180"/>
                  </a:lnTo>
                  <a:lnTo>
                    <a:pt x="4" y="178"/>
                  </a:lnTo>
                  <a:lnTo>
                    <a:pt x="0" y="177"/>
                  </a:lnTo>
                  <a:lnTo>
                    <a:pt x="1" y="175"/>
                  </a:lnTo>
                  <a:lnTo>
                    <a:pt x="2" y="172"/>
                  </a:lnTo>
                  <a:lnTo>
                    <a:pt x="4" y="169"/>
                  </a:lnTo>
                  <a:lnTo>
                    <a:pt x="3" y="167"/>
                  </a:lnTo>
                  <a:lnTo>
                    <a:pt x="2" y="165"/>
                  </a:lnTo>
                  <a:lnTo>
                    <a:pt x="2" y="164"/>
                  </a:lnTo>
                  <a:lnTo>
                    <a:pt x="4" y="162"/>
                  </a:lnTo>
                  <a:lnTo>
                    <a:pt x="3" y="160"/>
                  </a:lnTo>
                  <a:lnTo>
                    <a:pt x="2" y="158"/>
                  </a:lnTo>
                  <a:lnTo>
                    <a:pt x="2" y="157"/>
                  </a:lnTo>
                  <a:lnTo>
                    <a:pt x="2" y="154"/>
                  </a:lnTo>
                  <a:lnTo>
                    <a:pt x="2" y="153"/>
                  </a:lnTo>
                  <a:lnTo>
                    <a:pt x="2" y="151"/>
                  </a:lnTo>
                  <a:lnTo>
                    <a:pt x="4" y="149"/>
                  </a:lnTo>
                  <a:lnTo>
                    <a:pt x="4" y="148"/>
                  </a:lnTo>
                  <a:lnTo>
                    <a:pt x="6" y="147"/>
                  </a:lnTo>
                  <a:lnTo>
                    <a:pt x="7" y="146"/>
                  </a:lnTo>
                  <a:lnTo>
                    <a:pt x="8" y="145"/>
                  </a:lnTo>
                  <a:lnTo>
                    <a:pt x="7" y="145"/>
                  </a:lnTo>
                  <a:lnTo>
                    <a:pt x="6" y="143"/>
                  </a:lnTo>
                  <a:lnTo>
                    <a:pt x="5" y="142"/>
                  </a:lnTo>
                  <a:lnTo>
                    <a:pt x="6" y="139"/>
                  </a:lnTo>
                  <a:lnTo>
                    <a:pt x="6" y="138"/>
                  </a:lnTo>
                  <a:lnTo>
                    <a:pt x="7" y="137"/>
                  </a:lnTo>
                  <a:lnTo>
                    <a:pt x="10" y="135"/>
                  </a:lnTo>
                  <a:lnTo>
                    <a:pt x="12" y="135"/>
                  </a:lnTo>
                  <a:lnTo>
                    <a:pt x="13" y="135"/>
                  </a:lnTo>
                  <a:lnTo>
                    <a:pt x="16" y="135"/>
                  </a:lnTo>
                  <a:lnTo>
                    <a:pt x="18" y="136"/>
                  </a:lnTo>
                  <a:lnTo>
                    <a:pt x="18" y="135"/>
                  </a:lnTo>
                  <a:lnTo>
                    <a:pt x="18" y="135"/>
                  </a:lnTo>
                  <a:lnTo>
                    <a:pt x="16" y="133"/>
                  </a:lnTo>
                  <a:lnTo>
                    <a:pt x="16" y="132"/>
                  </a:lnTo>
                  <a:lnTo>
                    <a:pt x="17" y="131"/>
                  </a:lnTo>
                  <a:lnTo>
                    <a:pt x="18" y="129"/>
                  </a:lnTo>
                  <a:lnTo>
                    <a:pt x="20" y="128"/>
                  </a:lnTo>
                  <a:lnTo>
                    <a:pt x="22" y="127"/>
                  </a:lnTo>
                  <a:lnTo>
                    <a:pt x="24" y="124"/>
                  </a:lnTo>
                  <a:lnTo>
                    <a:pt x="26" y="121"/>
                  </a:lnTo>
                  <a:lnTo>
                    <a:pt x="23" y="113"/>
                  </a:lnTo>
                  <a:lnTo>
                    <a:pt x="22" y="111"/>
                  </a:lnTo>
                  <a:lnTo>
                    <a:pt x="19" y="110"/>
                  </a:lnTo>
                  <a:lnTo>
                    <a:pt x="17" y="110"/>
                  </a:lnTo>
                  <a:lnTo>
                    <a:pt x="17" y="110"/>
                  </a:lnTo>
                  <a:lnTo>
                    <a:pt x="19" y="107"/>
                  </a:lnTo>
                  <a:lnTo>
                    <a:pt x="21" y="106"/>
                  </a:lnTo>
                  <a:lnTo>
                    <a:pt x="19" y="104"/>
                  </a:lnTo>
                  <a:lnTo>
                    <a:pt x="16" y="103"/>
                  </a:lnTo>
                  <a:lnTo>
                    <a:pt x="15" y="105"/>
                  </a:lnTo>
                  <a:lnTo>
                    <a:pt x="12" y="105"/>
                  </a:lnTo>
                  <a:lnTo>
                    <a:pt x="6" y="105"/>
                  </a:lnTo>
                  <a:lnTo>
                    <a:pt x="4" y="96"/>
                  </a:lnTo>
                  <a:lnTo>
                    <a:pt x="3" y="93"/>
                  </a:lnTo>
                  <a:lnTo>
                    <a:pt x="3" y="88"/>
                  </a:lnTo>
                  <a:lnTo>
                    <a:pt x="5" y="82"/>
                  </a:lnTo>
                  <a:lnTo>
                    <a:pt x="4" y="79"/>
                  </a:lnTo>
                  <a:lnTo>
                    <a:pt x="4" y="77"/>
                  </a:lnTo>
                  <a:lnTo>
                    <a:pt x="4" y="74"/>
                  </a:lnTo>
                  <a:lnTo>
                    <a:pt x="0" y="69"/>
                  </a:lnTo>
                  <a:lnTo>
                    <a:pt x="2" y="58"/>
                  </a:lnTo>
                  <a:lnTo>
                    <a:pt x="3" y="55"/>
                  </a:lnTo>
                  <a:lnTo>
                    <a:pt x="6" y="55"/>
                  </a:lnTo>
                  <a:lnTo>
                    <a:pt x="11" y="58"/>
                  </a:lnTo>
                  <a:lnTo>
                    <a:pt x="12" y="58"/>
                  </a:lnTo>
                  <a:lnTo>
                    <a:pt x="13" y="54"/>
                  </a:lnTo>
                  <a:lnTo>
                    <a:pt x="15" y="53"/>
                  </a:lnTo>
                  <a:lnTo>
                    <a:pt x="18" y="52"/>
                  </a:lnTo>
                  <a:lnTo>
                    <a:pt x="19" y="45"/>
                  </a:lnTo>
                  <a:lnTo>
                    <a:pt x="20" y="44"/>
                  </a:lnTo>
                  <a:lnTo>
                    <a:pt x="22" y="43"/>
                  </a:lnTo>
                  <a:lnTo>
                    <a:pt x="25" y="43"/>
                  </a:lnTo>
                  <a:lnTo>
                    <a:pt x="27" y="43"/>
                  </a:lnTo>
                  <a:lnTo>
                    <a:pt x="27" y="41"/>
                  </a:lnTo>
                  <a:lnTo>
                    <a:pt x="24" y="34"/>
                  </a:lnTo>
                  <a:lnTo>
                    <a:pt x="24" y="32"/>
                  </a:lnTo>
                  <a:lnTo>
                    <a:pt x="26" y="24"/>
                  </a:lnTo>
                  <a:lnTo>
                    <a:pt x="27" y="21"/>
                  </a:lnTo>
                  <a:lnTo>
                    <a:pt x="28" y="20"/>
                  </a:lnTo>
                  <a:lnTo>
                    <a:pt x="31" y="21"/>
                  </a:lnTo>
                  <a:lnTo>
                    <a:pt x="37" y="22"/>
                  </a:lnTo>
                  <a:lnTo>
                    <a:pt x="38" y="24"/>
                  </a:lnTo>
                  <a:lnTo>
                    <a:pt x="41" y="26"/>
                  </a:lnTo>
                  <a:lnTo>
                    <a:pt x="45" y="26"/>
                  </a:lnTo>
                  <a:lnTo>
                    <a:pt x="49" y="27"/>
                  </a:lnTo>
                  <a:lnTo>
                    <a:pt x="53" y="27"/>
                  </a:lnTo>
                  <a:lnTo>
                    <a:pt x="55" y="25"/>
                  </a:lnTo>
                  <a:lnTo>
                    <a:pt x="62" y="22"/>
                  </a:lnTo>
                  <a:lnTo>
                    <a:pt x="65" y="22"/>
                  </a:lnTo>
                  <a:lnTo>
                    <a:pt x="67" y="21"/>
                  </a:lnTo>
                  <a:lnTo>
                    <a:pt x="76" y="16"/>
                  </a:lnTo>
                  <a:lnTo>
                    <a:pt x="80" y="17"/>
                  </a:lnTo>
                  <a:lnTo>
                    <a:pt x="83" y="17"/>
                  </a:lnTo>
                  <a:lnTo>
                    <a:pt x="85" y="18"/>
                  </a:lnTo>
                  <a:lnTo>
                    <a:pt x="89" y="21"/>
                  </a:lnTo>
                  <a:lnTo>
                    <a:pt x="92" y="23"/>
                  </a:lnTo>
                  <a:lnTo>
                    <a:pt x="95" y="25"/>
                  </a:lnTo>
                  <a:lnTo>
                    <a:pt x="99" y="24"/>
                  </a:lnTo>
                  <a:lnTo>
                    <a:pt x="106" y="25"/>
                  </a:lnTo>
                  <a:lnTo>
                    <a:pt x="114" y="25"/>
                  </a:lnTo>
                  <a:lnTo>
                    <a:pt x="118" y="24"/>
                  </a:lnTo>
                  <a:lnTo>
                    <a:pt x="124" y="23"/>
                  </a:lnTo>
                  <a:lnTo>
                    <a:pt x="135" y="19"/>
                  </a:lnTo>
                  <a:lnTo>
                    <a:pt x="149" y="12"/>
                  </a:lnTo>
                  <a:lnTo>
                    <a:pt x="157" y="8"/>
                  </a:lnTo>
                  <a:lnTo>
                    <a:pt x="160" y="8"/>
                  </a:lnTo>
                  <a:lnTo>
                    <a:pt x="165" y="8"/>
                  </a:lnTo>
                  <a:lnTo>
                    <a:pt x="169" y="9"/>
                  </a:lnTo>
                  <a:lnTo>
                    <a:pt x="174" y="9"/>
                  </a:lnTo>
                  <a:lnTo>
                    <a:pt x="177" y="9"/>
                  </a:lnTo>
                  <a:lnTo>
                    <a:pt x="182" y="9"/>
                  </a:lnTo>
                  <a:lnTo>
                    <a:pt x="190" y="7"/>
                  </a:lnTo>
                  <a:lnTo>
                    <a:pt x="195" y="6"/>
                  </a:lnTo>
                  <a:lnTo>
                    <a:pt x="200" y="4"/>
                  </a:lnTo>
                  <a:lnTo>
                    <a:pt x="203" y="1"/>
                  </a:lnTo>
                  <a:lnTo>
                    <a:pt x="204" y="0"/>
                  </a:lnTo>
                  <a:lnTo>
                    <a:pt x="206" y="1"/>
                  </a:lnTo>
                  <a:lnTo>
                    <a:pt x="206" y="2"/>
                  </a:lnTo>
                  <a:lnTo>
                    <a:pt x="208" y="3"/>
                  </a:lnTo>
                  <a:lnTo>
                    <a:pt x="209"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2" name="Freeform 641">
              <a:extLst>
                <a:ext uri="{FF2B5EF4-FFF2-40B4-BE49-F238E27FC236}">
                  <a16:creationId xmlns="" xmlns:a16="http://schemas.microsoft.com/office/drawing/2014/main" id="{F808B8E4-E831-C2A1-7B5F-734A466BA655}"/>
                </a:ext>
              </a:extLst>
            </p:cNvPr>
            <p:cNvSpPr>
              <a:spLocks noChangeArrowheads="1"/>
            </p:cNvSpPr>
            <p:nvPr/>
          </p:nvSpPr>
          <p:spPr bwMode="auto">
            <a:xfrm>
              <a:off x="12078920" y="9072561"/>
              <a:ext cx="329712" cy="604471"/>
            </a:xfrm>
            <a:custGeom>
              <a:avLst/>
              <a:gdLst>
                <a:gd name="T0" fmla="*/ 53 w 263"/>
                <a:gd name="T1" fmla="*/ 421 h 483"/>
                <a:gd name="T2" fmla="*/ 33 w 263"/>
                <a:gd name="T3" fmla="*/ 412 h 483"/>
                <a:gd name="T4" fmla="*/ 33 w 263"/>
                <a:gd name="T5" fmla="*/ 410 h 483"/>
                <a:gd name="T6" fmla="*/ 85 w 263"/>
                <a:gd name="T7" fmla="*/ 360 h 483"/>
                <a:gd name="T8" fmla="*/ 84 w 263"/>
                <a:gd name="T9" fmla="*/ 351 h 483"/>
                <a:gd name="T10" fmla="*/ 166 w 263"/>
                <a:gd name="T11" fmla="*/ 289 h 483"/>
                <a:gd name="T12" fmla="*/ 160 w 263"/>
                <a:gd name="T13" fmla="*/ 277 h 483"/>
                <a:gd name="T14" fmla="*/ 98 w 263"/>
                <a:gd name="T15" fmla="*/ 6 h 483"/>
                <a:gd name="T16" fmla="*/ 103 w 263"/>
                <a:gd name="T17" fmla="*/ 32 h 483"/>
                <a:gd name="T18" fmla="*/ 122 w 263"/>
                <a:gd name="T19" fmla="*/ 41 h 483"/>
                <a:gd name="T20" fmla="*/ 119 w 263"/>
                <a:gd name="T21" fmla="*/ 73 h 483"/>
                <a:gd name="T22" fmla="*/ 124 w 263"/>
                <a:gd name="T23" fmla="*/ 95 h 483"/>
                <a:gd name="T24" fmla="*/ 147 w 263"/>
                <a:gd name="T25" fmla="*/ 76 h 483"/>
                <a:gd name="T26" fmla="*/ 168 w 263"/>
                <a:gd name="T27" fmla="*/ 88 h 483"/>
                <a:gd name="T28" fmla="*/ 185 w 263"/>
                <a:gd name="T29" fmla="*/ 73 h 483"/>
                <a:gd name="T30" fmla="*/ 207 w 263"/>
                <a:gd name="T31" fmla="*/ 72 h 483"/>
                <a:gd name="T32" fmla="*/ 234 w 263"/>
                <a:gd name="T33" fmla="*/ 112 h 483"/>
                <a:gd name="T34" fmla="*/ 254 w 263"/>
                <a:gd name="T35" fmla="*/ 149 h 483"/>
                <a:gd name="T36" fmla="*/ 259 w 263"/>
                <a:gd name="T37" fmla="*/ 169 h 483"/>
                <a:gd name="T38" fmla="*/ 256 w 263"/>
                <a:gd name="T39" fmla="*/ 198 h 483"/>
                <a:gd name="T40" fmla="*/ 241 w 263"/>
                <a:gd name="T41" fmla="*/ 201 h 483"/>
                <a:gd name="T42" fmla="*/ 202 w 263"/>
                <a:gd name="T43" fmla="*/ 201 h 483"/>
                <a:gd name="T44" fmla="*/ 170 w 263"/>
                <a:gd name="T45" fmla="*/ 218 h 483"/>
                <a:gd name="T46" fmla="*/ 160 w 263"/>
                <a:gd name="T47" fmla="*/ 243 h 483"/>
                <a:gd name="T48" fmla="*/ 175 w 263"/>
                <a:gd name="T49" fmla="*/ 287 h 483"/>
                <a:gd name="T50" fmla="*/ 160 w 263"/>
                <a:gd name="T51" fmla="*/ 273 h 483"/>
                <a:gd name="T52" fmla="*/ 138 w 263"/>
                <a:gd name="T53" fmla="*/ 256 h 483"/>
                <a:gd name="T54" fmla="*/ 113 w 263"/>
                <a:gd name="T55" fmla="*/ 235 h 483"/>
                <a:gd name="T56" fmla="*/ 85 w 263"/>
                <a:gd name="T57" fmla="*/ 240 h 483"/>
                <a:gd name="T58" fmla="*/ 72 w 263"/>
                <a:gd name="T59" fmla="*/ 296 h 483"/>
                <a:gd name="T60" fmla="*/ 57 w 263"/>
                <a:gd name="T61" fmla="*/ 351 h 483"/>
                <a:gd name="T62" fmla="*/ 81 w 263"/>
                <a:gd name="T63" fmla="*/ 372 h 483"/>
                <a:gd name="T64" fmla="*/ 98 w 263"/>
                <a:gd name="T65" fmla="*/ 425 h 483"/>
                <a:gd name="T66" fmla="*/ 94 w 263"/>
                <a:gd name="T67" fmla="*/ 416 h 483"/>
                <a:gd name="T68" fmla="*/ 108 w 263"/>
                <a:gd name="T69" fmla="*/ 439 h 483"/>
                <a:gd name="T70" fmla="*/ 148 w 263"/>
                <a:gd name="T71" fmla="*/ 468 h 483"/>
                <a:gd name="T72" fmla="*/ 133 w 263"/>
                <a:gd name="T73" fmla="*/ 474 h 483"/>
                <a:gd name="T74" fmla="*/ 114 w 263"/>
                <a:gd name="T75" fmla="*/ 475 h 483"/>
                <a:gd name="T76" fmla="*/ 107 w 263"/>
                <a:gd name="T77" fmla="*/ 456 h 483"/>
                <a:gd name="T78" fmla="*/ 88 w 263"/>
                <a:gd name="T79" fmla="*/ 457 h 483"/>
                <a:gd name="T80" fmla="*/ 63 w 263"/>
                <a:gd name="T81" fmla="*/ 427 h 483"/>
                <a:gd name="T82" fmla="*/ 43 w 263"/>
                <a:gd name="T83" fmla="*/ 398 h 483"/>
                <a:gd name="T84" fmla="*/ 28 w 263"/>
                <a:gd name="T85" fmla="*/ 383 h 483"/>
                <a:gd name="T86" fmla="*/ 45 w 263"/>
                <a:gd name="T87" fmla="*/ 325 h 483"/>
                <a:gd name="T88" fmla="*/ 68 w 263"/>
                <a:gd name="T89" fmla="*/ 290 h 483"/>
                <a:gd name="T90" fmla="*/ 64 w 263"/>
                <a:gd name="T91" fmla="*/ 259 h 483"/>
                <a:gd name="T92" fmla="*/ 57 w 263"/>
                <a:gd name="T93" fmla="*/ 227 h 483"/>
                <a:gd name="T94" fmla="*/ 28 w 263"/>
                <a:gd name="T95" fmla="*/ 187 h 483"/>
                <a:gd name="T96" fmla="*/ 38 w 263"/>
                <a:gd name="T97" fmla="*/ 167 h 483"/>
                <a:gd name="T98" fmla="*/ 47 w 263"/>
                <a:gd name="T99" fmla="*/ 134 h 483"/>
                <a:gd name="T100" fmla="*/ 26 w 263"/>
                <a:gd name="T101" fmla="*/ 107 h 483"/>
                <a:gd name="T102" fmla="*/ 8 w 263"/>
                <a:gd name="T103" fmla="*/ 73 h 483"/>
                <a:gd name="T104" fmla="*/ 7 w 263"/>
                <a:gd name="T105" fmla="*/ 64 h 483"/>
                <a:gd name="T106" fmla="*/ 18 w 263"/>
                <a:gd name="T107" fmla="*/ 28 h 483"/>
                <a:gd name="T108" fmla="*/ 44 w 263"/>
                <a:gd name="T109" fmla="*/ 22 h 483"/>
                <a:gd name="T110" fmla="*/ 59 w 263"/>
                <a:gd name="T111" fmla="*/ 11 h 483"/>
                <a:gd name="T112" fmla="*/ 69 w 263"/>
                <a:gd name="T113"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3" h="483">
                  <a:moveTo>
                    <a:pt x="73" y="454"/>
                  </a:moveTo>
                  <a:lnTo>
                    <a:pt x="73" y="454"/>
                  </a:lnTo>
                  <a:lnTo>
                    <a:pt x="71" y="452"/>
                  </a:lnTo>
                  <a:lnTo>
                    <a:pt x="73" y="448"/>
                  </a:lnTo>
                  <a:lnTo>
                    <a:pt x="74" y="452"/>
                  </a:lnTo>
                  <a:lnTo>
                    <a:pt x="73" y="454"/>
                  </a:lnTo>
                  <a:close/>
                  <a:moveTo>
                    <a:pt x="54" y="420"/>
                  </a:moveTo>
                  <a:lnTo>
                    <a:pt x="55" y="424"/>
                  </a:lnTo>
                  <a:lnTo>
                    <a:pt x="54" y="423"/>
                  </a:lnTo>
                  <a:lnTo>
                    <a:pt x="53" y="421"/>
                  </a:lnTo>
                  <a:lnTo>
                    <a:pt x="53" y="419"/>
                  </a:lnTo>
                  <a:lnTo>
                    <a:pt x="54" y="419"/>
                  </a:lnTo>
                  <a:lnTo>
                    <a:pt x="54" y="420"/>
                  </a:lnTo>
                  <a:close/>
                  <a:moveTo>
                    <a:pt x="39" y="409"/>
                  </a:moveTo>
                  <a:lnTo>
                    <a:pt x="38" y="409"/>
                  </a:lnTo>
                  <a:lnTo>
                    <a:pt x="37" y="403"/>
                  </a:lnTo>
                  <a:lnTo>
                    <a:pt x="39" y="405"/>
                  </a:lnTo>
                  <a:lnTo>
                    <a:pt x="39" y="409"/>
                  </a:lnTo>
                  <a:close/>
                  <a:moveTo>
                    <a:pt x="33" y="410"/>
                  </a:moveTo>
                  <a:lnTo>
                    <a:pt x="33" y="412"/>
                  </a:lnTo>
                  <a:lnTo>
                    <a:pt x="32" y="412"/>
                  </a:lnTo>
                  <a:lnTo>
                    <a:pt x="31" y="414"/>
                  </a:lnTo>
                  <a:lnTo>
                    <a:pt x="30" y="414"/>
                  </a:lnTo>
                  <a:lnTo>
                    <a:pt x="28" y="409"/>
                  </a:lnTo>
                  <a:lnTo>
                    <a:pt x="30" y="403"/>
                  </a:lnTo>
                  <a:lnTo>
                    <a:pt x="31" y="401"/>
                  </a:lnTo>
                  <a:lnTo>
                    <a:pt x="32" y="403"/>
                  </a:lnTo>
                  <a:lnTo>
                    <a:pt x="34" y="404"/>
                  </a:lnTo>
                  <a:lnTo>
                    <a:pt x="33" y="408"/>
                  </a:lnTo>
                  <a:lnTo>
                    <a:pt x="33" y="410"/>
                  </a:lnTo>
                  <a:close/>
                  <a:moveTo>
                    <a:pt x="30" y="373"/>
                  </a:moveTo>
                  <a:lnTo>
                    <a:pt x="28" y="373"/>
                  </a:lnTo>
                  <a:lnTo>
                    <a:pt x="28" y="372"/>
                  </a:lnTo>
                  <a:lnTo>
                    <a:pt x="29" y="371"/>
                  </a:lnTo>
                  <a:lnTo>
                    <a:pt x="30" y="370"/>
                  </a:lnTo>
                  <a:lnTo>
                    <a:pt x="31" y="372"/>
                  </a:lnTo>
                  <a:lnTo>
                    <a:pt x="30" y="373"/>
                  </a:lnTo>
                  <a:close/>
                  <a:moveTo>
                    <a:pt x="86" y="356"/>
                  </a:moveTo>
                  <a:lnTo>
                    <a:pt x="86" y="358"/>
                  </a:lnTo>
                  <a:lnTo>
                    <a:pt x="85" y="360"/>
                  </a:lnTo>
                  <a:lnTo>
                    <a:pt x="82" y="361"/>
                  </a:lnTo>
                  <a:lnTo>
                    <a:pt x="82" y="360"/>
                  </a:lnTo>
                  <a:lnTo>
                    <a:pt x="82" y="357"/>
                  </a:lnTo>
                  <a:lnTo>
                    <a:pt x="82" y="356"/>
                  </a:lnTo>
                  <a:lnTo>
                    <a:pt x="85" y="356"/>
                  </a:lnTo>
                  <a:lnTo>
                    <a:pt x="86" y="356"/>
                  </a:lnTo>
                  <a:close/>
                  <a:moveTo>
                    <a:pt x="86" y="353"/>
                  </a:moveTo>
                  <a:lnTo>
                    <a:pt x="86" y="353"/>
                  </a:lnTo>
                  <a:lnTo>
                    <a:pt x="85" y="352"/>
                  </a:lnTo>
                  <a:lnTo>
                    <a:pt x="84" y="351"/>
                  </a:lnTo>
                  <a:lnTo>
                    <a:pt x="84" y="349"/>
                  </a:lnTo>
                  <a:lnTo>
                    <a:pt x="85" y="349"/>
                  </a:lnTo>
                  <a:lnTo>
                    <a:pt x="86" y="351"/>
                  </a:lnTo>
                  <a:lnTo>
                    <a:pt x="86" y="353"/>
                  </a:lnTo>
                  <a:close/>
                  <a:moveTo>
                    <a:pt x="166" y="289"/>
                  </a:moveTo>
                  <a:lnTo>
                    <a:pt x="165" y="292"/>
                  </a:lnTo>
                  <a:lnTo>
                    <a:pt x="163" y="291"/>
                  </a:lnTo>
                  <a:lnTo>
                    <a:pt x="164" y="289"/>
                  </a:lnTo>
                  <a:lnTo>
                    <a:pt x="164" y="288"/>
                  </a:lnTo>
                  <a:lnTo>
                    <a:pt x="166" y="289"/>
                  </a:lnTo>
                  <a:close/>
                  <a:moveTo>
                    <a:pt x="160" y="279"/>
                  </a:moveTo>
                  <a:lnTo>
                    <a:pt x="160" y="280"/>
                  </a:lnTo>
                  <a:lnTo>
                    <a:pt x="158" y="279"/>
                  </a:lnTo>
                  <a:lnTo>
                    <a:pt x="158" y="279"/>
                  </a:lnTo>
                  <a:lnTo>
                    <a:pt x="156" y="279"/>
                  </a:lnTo>
                  <a:lnTo>
                    <a:pt x="155" y="274"/>
                  </a:lnTo>
                  <a:lnTo>
                    <a:pt x="155" y="274"/>
                  </a:lnTo>
                  <a:lnTo>
                    <a:pt x="157" y="274"/>
                  </a:lnTo>
                  <a:lnTo>
                    <a:pt x="158" y="276"/>
                  </a:lnTo>
                  <a:lnTo>
                    <a:pt x="160" y="277"/>
                  </a:lnTo>
                  <a:lnTo>
                    <a:pt x="160" y="279"/>
                  </a:lnTo>
                  <a:close/>
                  <a:moveTo>
                    <a:pt x="88" y="4"/>
                  </a:moveTo>
                  <a:lnTo>
                    <a:pt x="87" y="6"/>
                  </a:lnTo>
                  <a:lnTo>
                    <a:pt x="89" y="6"/>
                  </a:lnTo>
                  <a:lnTo>
                    <a:pt x="89" y="6"/>
                  </a:lnTo>
                  <a:lnTo>
                    <a:pt x="91" y="3"/>
                  </a:lnTo>
                  <a:lnTo>
                    <a:pt x="92" y="2"/>
                  </a:lnTo>
                  <a:lnTo>
                    <a:pt x="94" y="2"/>
                  </a:lnTo>
                  <a:lnTo>
                    <a:pt x="96" y="3"/>
                  </a:lnTo>
                  <a:lnTo>
                    <a:pt x="98" y="6"/>
                  </a:lnTo>
                  <a:lnTo>
                    <a:pt x="99" y="8"/>
                  </a:lnTo>
                  <a:lnTo>
                    <a:pt x="99" y="9"/>
                  </a:lnTo>
                  <a:lnTo>
                    <a:pt x="100" y="10"/>
                  </a:lnTo>
                  <a:lnTo>
                    <a:pt x="100" y="12"/>
                  </a:lnTo>
                  <a:lnTo>
                    <a:pt x="99" y="15"/>
                  </a:lnTo>
                  <a:lnTo>
                    <a:pt x="99" y="19"/>
                  </a:lnTo>
                  <a:lnTo>
                    <a:pt x="96" y="23"/>
                  </a:lnTo>
                  <a:lnTo>
                    <a:pt x="97" y="27"/>
                  </a:lnTo>
                  <a:lnTo>
                    <a:pt x="99" y="30"/>
                  </a:lnTo>
                  <a:lnTo>
                    <a:pt x="103" y="32"/>
                  </a:lnTo>
                  <a:lnTo>
                    <a:pt x="106" y="31"/>
                  </a:lnTo>
                  <a:lnTo>
                    <a:pt x="108" y="30"/>
                  </a:lnTo>
                  <a:lnTo>
                    <a:pt x="110" y="28"/>
                  </a:lnTo>
                  <a:lnTo>
                    <a:pt x="112" y="28"/>
                  </a:lnTo>
                  <a:lnTo>
                    <a:pt x="114" y="28"/>
                  </a:lnTo>
                  <a:lnTo>
                    <a:pt x="120" y="29"/>
                  </a:lnTo>
                  <a:lnTo>
                    <a:pt x="122" y="30"/>
                  </a:lnTo>
                  <a:lnTo>
                    <a:pt x="122" y="32"/>
                  </a:lnTo>
                  <a:lnTo>
                    <a:pt x="121" y="38"/>
                  </a:lnTo>
                  <a:lnTo>
                    <a:pt x="122" y="41"/>
                  </a:lnTo>
                  <a:lnTo>
                    <a:pt x="124" y="45"/>
                  </a:lnTo>
                  <a:lnTo>
                    <a:pt x="124" y="49"/>
                  </a:lnTo>
                  <a:lnTo>
                    <a:pt x="122" y="55"/>
                  </a:lnTo>
                  <a:lnTo>
                    <a:pt x="120" y="61"/>
                  </a:lnTo>
                  <a:lnTo>
                    <a:pt x="118" y="64"/>
                  </a:lnTo>
                  <a:lnTo>
                    <a:pt x="117" y="66"/>
                  </a:lnTo>
                  <a:lnTo>
                    <a:pt x="116" y="67"/>
                  </a:lnTo>
                  <a:lnTo>
                    <a:pt x="116" y="68"/>
                  </a:lnTo>
                  <a:lnTo>
                    <a:pt x="117" y="70"/>
                  </a:lnTo>
                  <a:lnTo>
                    <a:pt x="119" y="73"/>
                  </a:lnTo>
                  <a:lnTo>
                    <a:pt x="119" y="74"/>
                  </a:lnTo>
                  <a:lnTo>
                    <a:pt x="119" y="77"/>
                  </a:lnTo>
                  <a:lnTo>
                    <a:pt x="118" y="80"/>
                  </a:lnTo>
                  <a:lnTo>
                    <a:pt x="114" y="88"/>
                  </a:lnTo>
                  <a:lnTo>
                    <a:pt x="112" y="96"/>
                  </a:lnTo>
                  <a:lnTo>
                    <a:pt x="113" y="97"/>
                  </a:lnTo>
                  <a:lnTo>
                    <a:pt x="116" y="98"/>
                  </a:lnTo>
                  <a:lnTo>
                    <a:pt x="118" y="99"/>
                  </a:lnTo>
                  <a:lnTo>
                    <a:pt x="120" y="98"/>
                  </a:lnTo>
                  <a:lnTo>
                    <a:pt x="124" y="95"/>
                  </a:lnTo>
                  <a:lnTo>
                    <a:pt x="128" y="91"/>
                  </a:lnTo>
                  <a:lnTo>
                    <a:pt x="132" y="88"/>
                  </a:lnTo>
                  <a:lnTo>
                    <a:pt x="133" y="88"/>
                  </a:lnTo>
                  <a:lnTo>
                    <a:pt x="136" y="85"/>
                  </a:lnTo>
                  <a:lnTo>
                    <a:pt x="138" y="84"/>
                  </a:lnTo>
                  <a:lnTo>
                    <a:pt x="140" y="80"/>
                  </a:lnTo>
                  <a:lnTo>
                    <a:pt x="141" y="80"/>
                  </a:lnTo>
                  <a:lnTo>
                    <a:pt x="142" y="80"/>
                  </a:lnTo>
                  <a:lnTo>
                    <a:pt x="145" y="79"/>
                  </a:lnTo>
                  <a:lnTo>
                    <a:pt x="147" y="76"/>
                  </a:lnTo>
                  <a:lnTo>
                    <a:pt x="150" y="75"/>
                  </a:lnTo>
                  <a:lnTo>
                    <a:pt x="151" y="75"/>
                  </a:lnTo>
                  <a:lnTo>
                    <a:pt x="154" y="77"/>
                  </a:lnTo>
                  <a:lnTo>
                    <a:pt x="158" y="80"/>
                  </a:lnTo>
                  <a:lnTo>
                    <a:pt x="161" y="82"/>
                  </a:lnTo>
                  <a:lnTo>
                    <a:pt x="164" y="83"/>
                  </a:lnTo>
                  <a:lnTo>
                    <a:pt x="166" y="84"/>
                  </a:lnTo>
                  <a:lnTo>
                    <a:pt x="166" y="86"/>
                  </a:lnTo>
                  <a:lnTo>
                    <a:pt x="166" y="87"/>
                  </a:lnTo>
                  <a:lnTo>
                    <a:pt x="168" y="88"/>
                  </a:lnTo>
                  <a:lnTo>
                    <a:pt x="168" y="88"/>
                  </a:lnTo>
                  <a:lnTo>
                    <a:pt x="168" y="86"/>
                  </a:lnTo>
                  <a:lnTo>
                    <a:pt x="169" y="85"/>
                  </a:lnTo>
                  <a:lnTo>
                    <a:pt x="173" y="84"/>
                  </a:lnTo>
                  <a:lnTo>
                    <a:pt x="175" y="82"/>
                  </a:lnTo>
                  <a:lnTo>
                    <a:pt x="178" y="82"/>
                  </a:lnTo>
                  <a:lnTo>
                    <a:pt x="180" y="81"/>
                  </a:lnTo>
                  <a:lnTo>
                    <a:pt x="181" y="77"/>
                  </a:lnTo>
                  <a:lnTo>
                    <a:pt x="183" y="74"/>
                  </a:lnTo>
                  <a:lnTo>
                    <a:pt x="185" y="73"/>
                  </a:lnTo>
                  <a:lnTo>
                    <a:pt x="187" y="73"/>
                  </a:lnTo>
                  <a:lnTo>
                    <a:pt x="187" y="71"/>
                  </a:lnTo>
                  <a:lnTo>
                    <a:pt x="187" y="71"/>
                  </a:lnTo>
                  <a:lnTo>
                    <a:pt x="187" y="69"/>
                  </a:lnTo>
                  <a:lnTo>
                    <a:pt x="188" y="68"/>
                  </a:lnTo>
                  <a:lnTo>
                    <a:pt x="190" y="68"/>
                  </a:lnTo>
                  <a:lnTo>
                    <a:pt x="194" y="68"/>
                  </a:lnTo>
                  <a:lnTo>
                    <a:pt x="198" y="69"/>
                  </a:lnTo>
                  <a:lnTo>
                    <a:pt x="204" y="71"/>
                  </a:lnTo>
                  <a:lnTo>
                    <a:pt x="207" y="72"/>
                  </a:lnTo>
                  <a:lnTo>
                    <a:pt x="209" y="71"/>
                  </a:lnTo>
                  <a:lnTo>
                    <a:pt x="212" y="74"/>
                  </a:lnTo>
                  <a:lnTo>
                    <a:pt x="216" y="82"/>
                  </a:lnTo>
                  <a:lnTo>
                    <a:pt x="221" y="88"/>
                  </a:lnTo>
                  <a:lnTo>
                    <a:pt x="224" y="91"/>
                  </a:lnTo>
                  <a:lnTo>
                    <a:pt x="227" y="95"/>
                  </a:lnTo>
                  <a:lnTo>
                    <a:pt x="231" y="97"/>
                  </a:lnTo>
                  <a:lnTo>
                    <a:pt x="234" y="99"/>
                  </a:lnTo>
                  <a:lnTo>
                    <a:pt x="236" y="105"/>
                  </a:lnTo>
                  <a:lnTo>
                    <a:pt x="234" y="112"/>
                  </a:lnTo>
                  <a:lnTo>
                    <a:pt x="234" y="119"/>
                  </a:lnTo>
                  <a:lnTo>
                    <a:pt x="234" y="126"/>
                  </a:lnTo>
                  <a:lnTo>
                    <a:pt x="236" y="132"/>
                  </a:lnTo>
                  <a:lnTo>
                    <a:pt x="240" y="137"/>
                  </a:lnTo>
                  <a:lnTo>
                    <a:pt x="243" y="140"/>
                  </a:lnTo>
                  <a:lnTo>
                    <a:pt x="243" y="143"/>
                  </a:lnTo>
                  <a:lnTo>
                    <a:pt x="247" y="145"/>
                  </a:lnTo>
                  <a:lnTo>
                    <a:pt x="253" y="147"/>
                  </a:lnTo>
                  <a:lnTo>
                    <a:pt x="255" y="148"/>
                  </a:lnTo>
                  <a:lnTo>
                    <a:pt x="254" y="149"/>
                  </a:lnTo>
                  <a:lnTo>
                    <a:pt x="254" y="151"/>
                  </a:lnTo>
                  <a:lnTo>
                    <a:pt x="255" y="153"/>
                  </a:lnTo>
                  <a:lnTo>
                    <a:pt x="257" y="155"/>
                  </a:lnTo>
                  <a:lnTo>
                    <a:pt x="260" y="156"/>
                  </a:lnTo>
                  <a:lnTo>
                    <a:pt x="262" y="158"/>
                  </a:lnTo>
                  <a:lnTo>
                    <a:pt x="262" y="159"/>
                  </a:lnTo>
                  <a:lnTo>
                    <a:pt x="262" y="162"/>
                  </a:lnTo>
                  <a:lnTo>
                    <a:pt x="262" y="165"/>
                  </a:lnTo>
                  <a:lnTo>
                    <a:pt x="261" y="167"/>
                  </a:lnTo>
                  <a:lnTo>
                    <a:pt x="259" y="169"/>
                  </a:lnTo>
                  <a:lnTo>
                    <a:pt x="258" y="170"/>
                  </a:lnTo>
                  <a:lnTo>
                    <a:pt x="257" y="172"/>
                  </a:lnTo>
                  <a:lnTo>
                    <a:pt x="257" y="176"/>
                  </a:lnTo>
                  <a:lnTo>
                    <a:pt x="259" y="179"/>
                  </a:lnTo>
                  <a:lnTo>
                    <a:pt x="259" y="183"/>
                  </a:lnTo>
                  <a:lnTo>
                    <a:pt x="259" y="186"/>
                  </a:lnTo>
                  <a:lnTo>
                    <a:pt x="258" y="192"/>
                  </a:lnTo>
                  <a:lnTo>
                    <a:pt x="258" y="194"/>
                  </a:lnTo>
                  <a:lnTo>
                    <a:pt x="257" y="196"/>
                  </a:lnTo>
                  <a:lnTo>
                    <a:pt x="256" y="198"/>
                  </a:lnTo>
                  <a:lnTo>
                    <a:pt x="253" y="200"/>
                  </a:lnTo>
                  <a:lnTo>
                    <a:pt x="250" y="201"/>
                  </a:lnTo>
                  <a:lnTo>
                    <a:pt x="248" y="202"/>
                  </a:lnTo>
                  <a:lnTo>
                    <a:pt x="248" y="202"/>
                  </a:lnTo>
                  <a:lnTo>
                    <a:pt x="246" y="204"/>
                  </a:lnTo>
                  <a:lnTo>
                    <a:pt x="245" y="206"/>
                  </a:lnTo>
                  <a:lnTo>
                    <a:pt x="243" y="206"/>
                  </a:lnTo>
                  <a:lnTo>
                    <a:pt x="242" y="205"/>
                  </a:lnTo>
                  <a:lnTo>
                    <a:pt x="242" y="204"/>
                  </a:lnTo>
                  <a:lnTo>
                    <a:pt x="241" y="201"/>
                  </a:lnTo>
                  <a:lnTo>
                    <a:pt x="238" y="200"/>
                  </a:lnTo>
                  <a:lnTo>
                    <a:pt x="235" y="200"/>
                  </a:lnTo>
                  <a:lnTo>
                    <a:pt x="229" y="201"/>
                  </a:lnTo>
                  <a:lnTo>
                    <a:pt x="223" y="201"/>
                  </a:lnTo>
                  <a:lnTo>
                    <a:pt x="218" y="200"/>
                  </a:lnTo>
                  <a:lnTo>
                    <a:pt x="212" y="201"/>
                  </a:lnTo>
                  <a:lnTo>
                    <a:pt x="210" y="201"/>
                  </a:lnTo>
                  <a:lnTo>
                    <a:pt x="207" y="201"/>
                  </a:lnTo>
                  <a:lnTo>
                    <a:pt x="204" y="201"/>
                  </a:lnTo>
                  <a:lnTo>
                    <a:pt x="202" y="201"/>
                  </a:lnTo>
                  <a:lnTo>
                    <a:pt x="198" y="200"/>
                  </a:lnTo>
                  <a:lnTo>
                    <a:pt x="196" y="200"/>
                  </a:lnTo>
                  <a:lnTo>
                    <a:pt x="192" y="201"/>
                  </a:lnTo>
                  <a:lnTo>
                    <a:pt x="188" y="202"/>
                  </a:lnTo>
                  <a:lnTo>
                    <a:pt x="185" y="203"/>
                  </a:lnTo>
                  <a:lnTo>
                    <a:pt x="179" y="205"/>
                  </a:lnTo>
                  <a:lnTo>
                    <a:pt x="175" y="209"/>
                  </a:lnTo>
                  <a:lnTo>
                    <a:pt x="174" y="211"/>
                  </a:lnTo>
                  <a:lnTo>
                    <a:pt x="173" y="214"/>
                  </a:lnTo>
                  <a:lnTo>
                    <a:pt x="170" y="218"/>
                  </a:lnTo>
                  <a:lnTo>
                    <a:pt x="166" y="222"/>
                  </a:lnTo>
                  <a:lnTo>
                    <a:pt x="164" y="224"/>
                  </a:lnTo>
                  <a:lnTo>
                    <a:pt x="164" y="225"/>
                  </a:lnTo>
                  <a:lnTo>
                    <a:pt x="164" y="227"/>
                  </a:lnTo>
                  <a:lnTo>
                    <a:pt x="160" y="227"/>
                  </a:lnTo>
                  <a:lnTo>
                    <a:pt x="157" y="228"/>
                  </a:lnTo>
                  <a:lnTo>
                    <a:pt x="157" y="228"/>
                  </a:lnTo>
                  <a:lnTo>
                    <a:pt x="157" y="236"/>
                  </a:lnTo>
                  <a:lnTo>
                    <a:pt x="158" y="239"/>
                  </a:lnTo>
                  <a:lnTo>
                    <a:pt x="160" y="243"/>
                  </a:lnTo>
                  <a:lnTo>
                    <a:pt x="162" y="246"/>
                  </a:lnTo>
                  <a:lnTo>
                    <a:pt x="162" y="252"/>
                  </a:lnTo>
                  <a:lnTo>
                    <a:pt x="163" y="257"/>
                  </a:lnTo>
                  <a:lnTo>
                    <a:pt x="166" y="260"/>
                  </a:lnTo>
                  <a:lnTo>
                    <a:pt x="169" y="262"/>
                  </a:lnTo>
                  <a:lnTo>
                    <a:pt x="171" y="264"/>
                  </a:lnTo>
                  <a:lnTo>
                    <a:pt x="170" y="266"/>
                  </a:lnTo>
                  <a:lnTo>
                    <a:pt x="169" y="270"/>
                  </a:lnTo>
                  <a:lnTo>
                    <a:pt x="170" y="275"/>
                  </a:lnTo>
                  <a:lnTo>
                    <a:pt x="175" y="287"/>
                  </a:lnTo>
                  <a:lnTo>
                    <a:pt x="176" y="288"/>
                  </a:lnTo>
                  <a:lnTo>
                    <a:pt x="175" y="288"/>
                  </a:lnTo>
                  <a:lnTo>
                    <a:pt x="175" y="286"/>
                  </a:lnTo>
                  <a:lnTo>
                    <a:pt x="172" y="281"/>
                  </a:lnTo>
                  <a:lnTo>
                    <a:pt x="171" y="278"/>
                  </a:lnTo>
                  <a:lnTo>
                    <a:pt x="168" y="274"/>
                  </a:lnTo>
                  <a:lnTo>
                    <a:pt x="166" y="272"/>
                  </a:lnTo>
                  <a:lnTo>
                    <a:pt x="164" y="273"/>
                  </a:lnTo>
                  <a:lnTo>
                    <a:pt x="164" y="275"/>
                  </a:lnTo>
                  <a:lnTo>
                    <a:pt x="160" y="273"/>
                  </a:lnTo>
                  <a:lnTo>
                    <a:pt x="157" y="270"/>
                  </a:lnTo>
                  <a:lnTo>
                    <a:pt x="155" y="266"/>
                  </a:lnTo>
                  <a:lnTo>
                    <a:pt x="154" y="266"/>
                  </a:lnTo>
                  <a:lnTo>
                    <a:pt x="154" y="268"/>
                  </a:lnTo>
                  <a:lnTo>
                    <a:pt x="151" y="264"/>
                  </a:lnTo>
                  <a:lnTo>
                    <a:pt x="147" y="261"/>
                  </a:lnTo>
                  <a:lnTo>
                    <a:pt x="145" y="260"/>
                  </a:lnTo>
                  <a:lnTo>
                    <a:pt x="143" y="259"/>
                  </a:lnTo>
                  <a:lnTo>
                    <a:pt x="141" y="258"/>
                  </a:lnTo>
                  <a:lnTo>
                    <a:pt x="138" y="256"/>
                  </a:lnTo>
                  <a:lnTo>
                    <a:pt x="129" y="258"/>
                  </a:lnTo>
                  <a:lnTo>
                    <a:pt x="117" y="257"/>
                  </a:lnTo>
                  <a:lnTo>
                    <a:pt x="113" y="258"/>
                  </a:lnTo>
                  <a:lnTo>
                    <a:pt x="111" y="257"/>
                  </a:lnTo>
                  <a:lnTo>
                    <a:pt x="110" y="255"/>
                  </a:lnTo>
                  <a:lnTo>
                    <a:pt x="111" y="252"/>
                  </a:lnTo>
                  <a:lnTo>
                    <a:pt x="111" y="245"/>
                  </a:lnTo>
                  <a:lnTo>
                    <a:pt x="113" y="240"/>
                  </a:lnTo>
                  <a:lnTo>
                    <a:pt x="112" y="236"/>
                  </a:lnTo>
                  <a:lnTo>
                    <a:pt x="113" y="235"/>
                  </a:lnTo>
                  <a:lnTo>
                    <a:pt x="114" y="232"/>
                  </a:lnTo>
                  <a:lnTo>
                    <a:pt x="112" y="231"/>
                  </a:lnTo>
                  <a:lnTo>
                    <a:pt x="104" y="229"/>
                  </a:lnTo>
                  <a:lnTo>
                    <a:pt x="102" y="227"/>
                  </a:lnTo>
                  <a:lnTo>
                    <a:pt x="100" y="229"/>
                  </a:lnTo>
                  <a:lnTo>
                    <a:pt x="91" y="230"/>
                  </a:lnTo>
                  <a:lnTo>
                    <a:pt x="88" y="231"/>
                  </a:lnTo>
                  <a:lnTo>
                    <a:pt x="84" y="235"/>
                  </a:lnTo>
                  <a:lnTo>
                    <a:pt x="84" y="238"/>
                  </a:lnTo>
                  <a:lnTo>
                    <a:pt x="85" y="240"/>
                  </a:lnTo>
                  <a:lnTo>
                    <a:pt x="87" y="244"/>
                  </a:lnTo>
                  <a:lnTo>
                    <a:pt x="84" y="253"/>
                  </a:lnTo>
                  <a:lnTo>
                    <a:pt x="83" y="256"/>
                  </a:lnTo>
                  <a:lnTo>
                    <a:pt x="84" y="267"/>
                  </a:lnTo>
                  <a:lnTo>
                    <a:pt x="84" y="273"/>
                  </a:lnTo>
                  <a:lnTo>
                    <a:pt x="82" y="277"/>
                  </a:lnTo>
                  <a:lnTo>
                    <a:pt x="79" y="280"/>
                  </a:lnTo>
                  <a:lnTo>
                    <a:pt x="78" y="286"/>
                  </a:lnTo>
                  <a:lnTo>
                    <a:pt x="75" y="289"/>
                  </a:lnTo>
                  <a:lnTo>
                    <a:pt x="72" y="296"/>
                  </a:lnTo>
                  <a:lnTo>
                    <a:pt x="70" y="304"/>
                  </a:lnTo>
                  <a:lnTo>
                    <a:pt x="68" y="307"/>
                  </a:lnTo>
                  <a:lnTo>
                    <a:pt x="68" y="314"/>
                  </a:lnTo>
                  <a:lnTo>
                    <a:pt x="61" y="325"/>
                  </a:lnTo>
                  <a:lnTo>
                    <a:pt x="60" y="331"/>
                  </a:lnTo>
                  <a:lnTo>
                    <a:pt x="57" y="332"/>
                  </a:lnTo>
                  <a:lnTo>
                    <a:pt x="58" y="334"/>
                  </a:lnTo>
                  <a:lnTo>
                    <a:pt x="59" y="337"/>
                  </a:lnTo>
                  <a:lnTo>
                    <a:pt x="57" y="345"/>
                  </a:lnTo>
                  <a:lnTo>
                    <a:pt x="57" y="351"/>
                  </a:lnTo>
                  <a:lnTo>
                    <a:pt x="58" y="355"/>
                  </a:lnTo>
                  <a:lnTo>
                    <a:pt x="61" y="362"/>
                  </a:lnTo>
                  <a:lnTo>
                    <a:pt x="60" y="364"/>
                  </a:lnTo>
                  <a:lnTo>
                    <a:pt x="60" y="367"/>
                  </a:lnTo>
                  <a:lnTo>
                    <a:pt x="63" y="368"/>
                  </a:lnTo>
                  <a:lnTo>
                    <a:pt x="65" y="368"/>
                  </a:lnTo>
                  <a:lnTo>
                    <a:pt x="75" y="365"/>
                  </a:lnTo>
                  <a:lnTo>
                    <a:pt x="79" y="365"/>
                  </a:lnTo>
                  <a:lnTo>
                    <a:pt x="80" y="368"/>
                  </a:lnTo>
                  <a:lnTo>
                    <a:pt x="81" y="372"/>
                  </a:lnTo>
                  <a:lnTo>
                    <a:pt x="82" y="385"/>
                  </a:lnTo>
                  <a:lnTo>
                    <a:pt x="84" y="388"/>
                  </a:lnTo>
                  <a:lnTo>
                    <a:pt x="85" y="390"/>
                  </a:lnTo>
                  <a:lnTo>
                    <a:pt x="88" y="393"/>
                  </a:lnTo>
                  <a:lnTo>
                    <a:pt x="89" y="393"/>
                  </a:lnTo>
                  <a:lnTo>
                    <a:pt x="89" y="392"/>
                  </a:lnTo>
                  <a:lnTo>
                    <a:pt x="89" y="390"/>
                  </a:lnTo>
                  <a:lnTo>
                    <a:pt x="91" y="394"/>
                  </a:lnTo>
                  <a:lnTo>
                    <a:pt x="93" y="398"/>
                  </a:lnTo>
                  <a:lnTo>
                    <a:pt x="98" y="425"/>
                  </a:lnTo>
                  <a:lnTo>
                    <a:pt x="99" y="428"/>
                  </a:lnTo>
                  <a:lnTo>
                    <a:pt x="100" y="431"/>
                  </a:lnTo>
                  <a:lnTo>
                    <a:pt x="98" y="430"/>
                  </a:lnTo>
                  <a:lnTo>
                    <a:pt x="97" y="424"/>
                  </a:lnTo>
                  <a:lnTo>
                    <a:pt x="96" y="422"/>
                  </a:lnTo>
                  <a:lnTo>
                    <a:pt x="95" y="421"/>
                  </a:lnTo>
                  <a:lnTo>
                    <a:pt x="93" y="421"/>
                  </a:lnTo>
                  <a:lnTo>
                    <a:pt x="93" y="420"/>
                  </a:lnTo>
                  <a:lnTo>
                    <a:pt x="94" y="418"/>
                  </a:lnTo>
                  <a:lnTo>
                    <a:pt x="94" y="416"/>
                  </a:lnTo>
                  <a:lnTo>
                    <a:pt x="92" y="414"/>
                  </a:lnTo>
                  <a:lnTo>
                    <a:pt x="89" y="416"/>
                  </a:lnTo>
                  <a:lnTo>
                    <a:pt x="89" y="420"/>
                  </a:lnTo>
                  <a:lnTo>
                    <a:pt x="90" y="423"/>
                  </a:lnTo>
                  <a:lnTo>
                    <a:pt x="96" y="430"/>
                  </a:lnTo>
                  <a:lnTo>
                    <a:pt x="98" y="433"/>
                  </a:lnTo>
                  <a:lnTo>
                    <a:pt x="99" y="433"/>
                  </a:lnTo>
                  <a:lnTo>
                    <a:pt x="101" y="433"/>
                  </a:lnTo>
                  <a:lnTo>
                    <a:pt x="105" y="436"/>
                  </a:lnTo>
                  <a:lnTo>
                    <a:pt x="108" y="439"/>
                  </a:lnTo>
                  <a:lnTo>
                    <a:pt x="115" y="443"/>
                  </a:lnTo>
                  <a:lnTo>
                    <a:pt x="120" y="442"/>
                  </a:lnTo>
                  <a:lnTo>
                    <a:pt x="124" y="442"/>
                  </a:lnTo>
                  <a:lnTo>
                    <a:pt x="127" y="442"/>
                  </a:lnTo>
                  <a:lnTo>
                    <a:pt x="130" y="443"/>
                  </a:lnTo>
                  <a:lnTo>
                    <a:pt x="135" y="447"/>
                  </a:lnTo>
                  <a:lnTo>
                    <a:pt x="140" y="455"/>
                  </a:lnTo>
                  <a:lnTo>
                    <a:pt x="150" y="463"/>
                  </a:lnTo>
                  <a:lnTo>
                    <a:pt x="149" y="464"/>
                  </a:lnTo>
                  <a:lnTo>
                    <a:pt x="148" y="468"/>
                  </a:lnTo>
                  <a:lnTo>
                    <a:pt x="144" y="471"/>
                  </a:lnTo>
                  <a:lnTo>
                    <a:pt x="144" y="474"/>
                  </a:lnTo>
                  <a:lnTo>
                    <a:pt x="142" y="476"/>
                  </a:lnTo>
                  <a:lnTo>
                    <a:pt x="140" y="477"/>
                  </a:lnTo>
                  <a:lnTo>
                    <a:pt x="138" y="478"/>
                  </a:lnTo>
                  <a:lnTo>
                    <a:pt x="136" y="477"/>
                  </a:lnTo>
                  <a:lnTo>
                    <a:pt x="135" y="477"/>
                  </a:lnTo>
                  <a:lnTo>
                    <a:pt x="134" y="474"/>
                  </a:lnTo>
                  <a:lnTo>
                    <a:pt x="133" y="474"/>
                  </a:lnTo>
                  <a:lnTo>
                    <a:pt x="133" y="474"/>
                  </a:lnTo>
                  <a:lnTo>
                    <a:pt x="128" y="475"/>
                  </a:lnTo>
                  <a:lnTo>
                    <a:pt x="123" y="477"/>
                  </a:lnTo>
                  <a:lnTo>
                    <a:pt x="122" y="479"/>
                  </a:lnTo>
                  <a:lnTo>
                    <a:pt x="121" y="481"/>
                  </a:lnTo>
                  <a:lnTo>
                    <a:pt x="119" y="482"/>
                  </a:lnTo>
                  <a:lnTo>
                    <a:pt x="118" y="482"/>
                  </a:lnTo>
                  <a:lnTo>
                    <a:pt x="117" y="481"/>
                  </a:lnTo>
                  <a:lnTo>
                    <a:pt x="116" y="479"/>
                  </a:lnTo>
                  <a:lnTo>
                    <a:pt x="114" y="478"/>
                  </a:lnTo>
                  <a:lnTo>
                    <a:pt x="114" y="475"/>
                  </a:lnTo>
                  <a:lnTo>
                    <a:pt x="117" y="472"/>
                  </a:lnTo>
                  <a:lnTo>
                    <a:pt x="117" y="469"/>
                  </a:lnTo>
                  <a:lnTo>
                    <a:pt x="117" y="465"/>
                  </a:lnTo>
                  <a:lnTo>
                    <a:pt x="116" y="463"/>
                  </a:lnTo>
                  <a:lnTo>
                    <a:pt x="116" y="463"/>
                  </a:lnTo>
                  <a:lnTo>
                    <a:pt x="114" y="463"/>
                  </a:lnTo>
                  <a:lnTo>
                    <a:pt x="111" y="463"/>
                  </a:lnTo>
                  <a:lnTo>
                    <a:pt x="109" y="460"/>
                  </a:lnTo>
                  <a:lnTo>
                    <a:pt x="108" y="457"/>
                  </a:lnTo>
                  <a:lnTo>
                    <a:pt x="107" y="456"/>
                  </a:lnTo>
                  <a:lnTo>
                    <a:pt x="106" y="455"/>
                  </a:lnTo>
                  <a:lnTo>
                    <a:pt x="103" y="457"/>
                  </a:lnTo>
                  <a:lnTo>
                    <a:pt x="101" y="456"/>
                  </a:lnTo>
                  <a:lnTo>
                    <a:pt x="95" y="453"/>
                  </a:lnTo>
                  <a:lnTo>
                    <a:pt x="92" y="448"/>
                  </a:lnTo>
                  <a:lnTo>
                    <a:pt x="91" y="448"/>
                  </a:lnTo>
                  <a:lnTo>
                    <a:pt x="90" y="449"/>
                  </a:lnTo>
                  <a:lnTo>
                    <a:pt x="89" y="450"/>
                  </a:lnTo>
                  <a:lnTo>
                    <a:pt x="89" y="455"/>
                  </a:lnTo>
                  <a:lnTo>
                    <a:pt x="88" y="457"/>
                  </a:lnTo>
                  <a:lnTo>
                    <a:pt x="80" y="447"/>
                  </a:lnTo>
                  <a:lnTo>
                    <a:pt x="74" y="442"/>
                  </a:lnTo>
                  <a:lnTo>
                    <a:pt x="75" y="435"/>
                  </a:lnTo>
                  <a:lnTo>
                    <a:pt x="73" y="434"/>
                  </a:lnTo>
                  <a:lnTo>
                    <a:pt x="71" y="434"/>
                  </a:lnTo>
                  <a:lnTo>
                    <a:pt x="70" y="431"/>
                  </a:lnTo>
                  <a:lnTo>
                    <a:pt x="71" y="427"/>
                  </a:lnTo>
                  <a:lnTo>
                    <a:pt x="69" y="428"/>
                  </a:lnTo>
                  <a:lnTo>
                    <a:pt x="66" y="428"/>
                  </a:lnTo>
                  <a:lnTo>
                    <a:pt x="63" y="427"/>
                  </a:lnTo>
                  <a:lnTo>
                    <a:pt x="62" y="421"/>
                  </a:lnTo>
                  <a:lnTo>
                    <a:pt x="60" y="419"/>
                  </a:lnTo>
                  <a:lnTo>
                    <a:pt x="58" y="416"/>
                  </a:lnTo>
                  <a:lnTo>
                    <a:pt x="54" y="416"/>
                  </a:lnTo>
                  <a:lnTo>
                    <a:pt x="54" y="414"/>
                  </a:lnTo>
                  <a:lnTo>
                    <a:pt x="54" y="411"/>
                  </a:lnTo>
                  <a:lnTo>
                    <a:pt x="51" y="408"/>
                  </a:lnTo>
                  <a:lnTo>
                    <a:pt x="48" y="406"/>
                  </a:lnTo>
                  <a:lnTo>
                    <a:pt x="45" y="405"/>
                  </a:lnTo>
                  <a:lnTo>
                    <a:pt x="43" y="398"/>
                  </a:lnTo>
                  <a:lnTo>
                    <a:pt x="41" y="397"/>
                  </a:lnTo>
                  <a:lnTo>
                    <a:pt x="39" y="396"/>
                  </a:lnTo>
                  <a:lnTo>
                    <a:pt x="36" y="396"/>
                  </a:lnTo>
                  <a:lnTo>
                    <a:pt x="35" y="399"/>
                  </a:lnTo>
                  <a:lnTo>
                    <a:pt x="33" y="401"/>
                  </a:lnTo>
                  <a:lnTo>
                    <a:pt x="32" y="401"/>
                  </a:lnTo>
                  <a:lnTo>
                    <a:pt x="30" y="400"/>
                  </a:lnTo>
                  <a:lnTo>
                    <a:pt x="28" y="394"/>
                  </a:lnTo>
                  <a:lnTo>
                    <a:pt x="27" y="389"/>
                  </a:lnTo>
                  <a:lnTo>
                    <a:pt x="28" y="383"/>
                  </a:lnTo>
                  <a:lnTo>
                    <a:pt x="31" y="376"/>
                  </a:lnTo>
                  <a:lnTo>
                    <a:pt x="32" y="365"/>
                  </a:lnTo>
                  <a:lnTo>
                    <a:pt x="34" y="359"/>
                  </a:lnTo>
                  <a:lnTo>
                    <a:pt x="36" y="357"/>
                  </a:lnTo>
                  <a:lnTo>
                    <a:pt x="38" y="348"/>
                  </a:lnTo>
                  <a:lnTo>
                    <a:pt x="43" y="337"/>
                  </a:lnTo>
                  <a:lnTo>
                    <a:pt x="43" y="334"/>
                  </a:lnTo>
                  <a:lnTo>
                    <a:pt x="44" y="332"/>
                  </a:lnTo>
                  <a:lnTo>
                    <a:pt x="44" y="329"/>
                  </a:lnTo>
                  <a:lnTo>
                    <a:pt x="45" y="325"/>
                  </a:lnTo>
                  <a:lnTo>
                    <a:pt x="44" y="322"/>
                  </a:lnTo>
                  <a:lnTo>
                    <a:pt x="44" y="321"/>
                  </a:lnTo>
                  <a:lnTo>
                    <a:pt x="45" y="320"/>
                  </a:lnTo>
                  <a:lnTo>
                    <a:pt x="49" y="318"/>
                  </a:lnTo>
                  <a:lnTo>
                    <a:pt x="53" y="314"/>
                  </a:lnTo>
                  <a:lnTo>
                    <a:pt x="58" y="307"/>
                  </a:lnTo>
                  <a:lnTo>
                    <a:pt x="63" y="298"/>
                  </a:lnTo>
                  <a:lnTo>
                    <a:pt x="66" y="293"/>
                  </a:lnTo>
                  <a:lnTo>
                    <a:pt x="67" y="291"/>
                  </a:lnTo>
                  <a:lnTo>
                    <a:pt x="68" y="290"/>
                  </a:lnTo>
                  <a:lnTo>
                    <a:pt x="70" y="288"/>
                  </a:lnTo>
                  <a:lnTo>
                    <a:pt x="71" y="286"/>
                  </a:lnTo>
                  <a:lnTo>
                    <a:pt x="71" y="285"/>
                  </a:lnTo>
                  <a:lnTo>
                    <a:pt x="69" y="275"/>
                  </a:lnTo>
                  <a:lnTo>
                    <a:pt x="67" y="273"/>
                  </a:lnTo>
                  <a:lnTo>
                    <a:pt x="66" y="268"/>
                  </a:lnTo>
                  <a:lnTo>
                    <a:pt x="65" y="266"/>
                  </a:lnTo>
                  <a:lnTo>
                    <a:pt x="65" y="263"/>
                  </a:lnTo>
                  <a:lnTo>
                    <a:pt x="65" y="261"/>
                  </a:lnTo>
                  <a:lnTo>
                    <a:pt x="64" y="259"/>
                  </a:lnTo>
                  <a:lnTo>
                    <a:pt x="62" y="257"/>
                  </a:lnTo>
                  <a:lnTo>
                    <a:pt x="59" y="254"/>
                  </a:lnTo>
                  <a:lnTo>
                    <a:pt x="57" y="250"/>
                  </a:lnTo>
                  <a:lnTo>
                    <a:pt x="57" y="247"/>
                  </a:lnTo>
                  <a:lnTo>
                    <a:pt x="56" y="245"/>
                  </a:lnTo>
                  <a:lnTo>
                    <a:pt x="55" y="242"/>
                  </a:lnTo>
                  <a:lnTo>
                    <a:pt x="57" y="240"/>
                  </a:lnTo>
                  <a:lnTo>
                    <a:pt x="58" y="238"/>
                  </a:lnTo>
                  <a:lnTo>
                    <a:pt x="57" y="230"/>
                  </a:lnTo>
                  <a:lnTo>
                    <a:pt x="57" y="227"/>
                  </a:lnTo>
                  <a:lnTo>
                    <a:pt x="57" y="223"/>
                  </a:lnTo>
                  <a:lnTo>
                    <a:pt x="55" y="219"/>
                  </a:lnTo>
                  <a:lnTo>
                    <a:pt x="52" y="215"/>
                  </a:lnTo>
                  <a:lnTo>
                    <a:pt x="50" y="212"/>
                  </a:lnTo>
                  <a:lnTo>
                    <a:pt x="43" y="206"/>
                  </a:lnTo>
                  <a:lnTo>
                    <a:pt x="38" y="201"/>
                  </a:lnTo>
                  <a:lnTo>
                    <a:pt x="36" y="198"/>
                  </a:lnTo>
                  <a:lnTo>
                    <a:pt x="33" y="194"/>
                  </a:lnTo>
                  <a:lnTo>
                    <a:pt x="31" y="190"/>
                  </a:lnTo>
                  <a:lnTo>
                    <a:pt x="28" y="187"/>
                  </a:lnTo>
                  <a:lnTo>
                    <a:pt x="27" y="181"/>
                  </a:lnTo>
                  <a:lnTo>
                    <a:pt x="26" y="176"/>
                  </a:lnTo>
                  <a:lnTo>
                    <a:pt x="26" y="174"/>
                  </a:lnTo>
                  <a:lnTo>
                    <a:pt x="27" y="173"/>
                  </a:lnTo>
                  <a:lnTo>
                    <a:pt x="29" y="171"/>
                  </a:lnTo>
                  <a:lnTo>
                    <a:pt x="31" y="171"/>
                  </a:lnTo>
                  <a:lnTo>
                    <a:pt x="35" y="169"/>
                  </a:lnTo>
                  <a:lnTo>
                    <a:pt x="37" y="169"/>
                  </a:lnTo>
                  <a:lnTo>
                    <a:pt x="38" y="169"/>
                  </a:lnTo>
                  <a:lnTo>
                    <a:pt x="38" y="167"/>
                  </a:lnTo>
                  <a:lnTo>
                    <a:pt x="38" y="162"/>
                  </a:lnTo>
                  <a:lnTo>
                    <a:pt x="38" y="156"/>
                  </a:lnTo>
                  <a:lnTo>
                    <a:pt x="38" y="150"/>
                  </a:lnTo>
                  <a:lnTo>
                    <a:pt x="39" y="147"/>
                  </a:lnTo>
                  <a:lnTo>
                    <a:pt x="46" y="142"/>
                  </a:lnTo>
                  <a:lnTo>
                    <a:pt x="48" y="140"/>
                  </a:lnTo>
                  <a:lnTo>
                    <a:pt x="49" y="138"/>
                  </a:lnTo>
                  <a:lnTo>
                    <a:pt x="49" y="136"/>
                  </a:lnTo>
                  <a:lnTo>
                    <a:pt x="48" y="135"/>
                  </a:lnTo>
                  <a:lnTo>
                    <a:pt x="47" y="134"/>
                  </a:lnTo>
                  <a:lnTo>
                    <a:pt x="42" y="138"/>
                  </a:lnTo>
                  <a:lnTo>
                    <a:pt x="42" y="137"/>
                  </a:lnTo>
                  <a:lnTo>
                    <a:pt x="39" y="131"/>
                  </a:lnTo>
                  <a:lnTo>
                    <a:pt x="38" y="129"/>
                  </a:lnTo>
                  <a:lnTo>
                    <a:pt x="37" y="127"/>
                  </a:lnTo>
                  <a:lnTo>
                    <a:pt x="35" y="124"/>
                  </a:lnTo>
                  <a:lnTo>
                    <a:pt x="35" y="118"/>
                  </a:lnTo>
                  <a:lnTo>
                    <a:pt x="34" y="116"/>
                  </a:lnTo>
                  <a:lnTo>
                    <a:pt x="28" y="110"/>
                  </a:lnTo>
                  <a:lnTo>
                    <a:pt x="26" y="107"/>
                  </a:lnTo>
                  <a:lnTo>
                    <a:pt x="22" y="102"/>
                  </a:lnTo>
                  <a:lnTo>
                    <a:pt x="18" y="97"/>
                  </a:lnTo>
                  <a:lnTo>
                    <a:pt x="14" y="92"/>
                  </a:lnTo>
                  <a:lnTo>
                    <a:pt x="11" y="89"/>
                  </a:lnTo>
                  <a:lnTo>
                    <a:pt x="11" y="88"/>
                  </a:lnTo>
                  <a:lnTo>
                    <a:pt x="11" y="87"/>
                  </a:lnTo>
                  <a:lnTo>
                    <a:pt x="12" y="84"/>
                  </a:lnTo>
                  <a:lnTo>
                    <a:pt x="11" y="80"/>
                  </a:lnTo>
                  <a:lnTo>
                    <a:pt x="9" y="76"/>
                  </a:lnTo>
                  <a:lnTo>
                    <a:pt x="8" y="73"/>
                  </a:lnTo>
                  <a:lnTo>
                    <a:pt x="8" y="72"/>
                  </a:lnTo>
                  <a:lnTo>
                    <a:pt x="7" y="72"/>
                  </a:lnTo>
                  <a:lnTo>
                    <a:pt x="5" y="72"/>
                  </a:lnTo>
                  <a:lnTo>
                    <a:pt x="3" y="69"/>
                  </a:lnTo>
                  <a:lnTo>
                    <a:pt x="0" y="65"/>
                  </a:lnTo>
                  <a:lnTo>
                    <a:pt x="0" y="64"/>
                  </a:lnTo>
                  <a:lnTo>
                    <a:pt x="1" y="64"/>
                  </a:lnTo>
                  <a:lnTo>
                    <a:pt x="4" y="65"/>
                  </a:lnTo>
                  <a:lnTo>
                    <a:pt x="5" y="65"/>
                  </a:lnTo>
                  <a:lnTo>
                    <a:pt x="7" y="64"/>
                  </a:lnTo>
                  <a:lnTo>
                    <a:pt x="10" y="63"/>
                  </a:lnTo>
                  <a:lnTo>
                    <a:pt x="11" y="63"/>
                  </a:lnTo>
                  <a:lnTo>
                    <a:pt x="12" y="62"/>
                  </a:lnTo>
                  <a:lnTo>
                    <a:pt x="13" y="61"/>
                  </a:lnTo>
                  <a:lnTo>
                    <a:pt x="11" y="50"/>
                  </a:lnTo>
                  <a:lnTo>
                    <a:pt x="11" y="49"/>
                  </a:lnTo>
                  <a:lnTo>
                    <a:pt x="14" y="44"/>
                  </a:lnTo>
                  <a:lnTo>
                    <a:pt x="14" y="39"/>
                  </a:lnTo>
                  <a:lnTo>
                    <a:pt x="15" y="33"/>
                  </a:lnTo>
                  <a:lnTo>
                    <a:pt x="18" y="28"/>
                  </a:lnTo>
                  <a:lnTo>
                    <a:pt x="20" y="27"/>
                  </a:lnTo>
                  <a:lnTo>
                    <a:pt x="21" y="23"/>
                  </a:lnTo>
                  <a:lnTo>
                    <a:pt x="22" y="22"/>
                  </a:lnTo>
                  <a:lnTo>
                    <a:pt x="24" y="23"/>
                  </a:lnTo>
                  <a:lnTo>
                    <a:pt x="28" y="25"/>
                  </a:lnTo>
                  <a:lnTo>
                    <a:pt x="30" y="25"/>
                  </a:lnTo>
                  <a:lnTo>
                    <a:pt x="32" y="25"/>
                  </a:lnTo>
                  <a:lnTo>
                    <a:pt x="35" y="25"/>
                  </a:lnTo>
                  <a:lnTo>
                    <a:pt x="36" y="25"/>
                  </a:lnTo>
                  <a:lnTo>
                    <a:pt x="44" y="22"/>
                  </a:lnTo>
                  <a:lnTo>
                    <a:pt x="46" y="22"/>
                  </a:lnTo>
                  <a:lnTo>
                    <a:pt x="48" y="22"/>
                  </a:lnTo>
                  <a:lnTo>
                    <a:pt x="49" y="22"/>
                  </a:lnTo>
                  <a:lnTo>
                    <a:pt x="50" y="21"/>
                  </a:lnTo>
                  <a:lnTo>
                    <a:pt x="52" y="19"/>
                  </a:lnTo>
                  <a:lnTo>
                    <a:pt x="52" y="13"/>
                  </a:lnTo>
                  <a:lnTo>
                    <a:pt x="53" y="12"/>
                  </a:lnTo>
                  <a:lnTo>
                    <a:pt x="54" y="11"/>
                  </a:lnTo>
                  <a:lnTo>
                    <a:pt x="56" y="11"/>
                  </a:lnTo>
                  <a:lnTo>
                    <a:pt x="59" y="11"/>
                  </a:lnTo>
                  <a:lnTo>
                    <a:pt x="61" y="12"/>
                  </a:lnTo>
                  <a:lnTo>
                    <a:pt x="63" y="12"/>
                  </a:lnTo>
                  <a:lnTo>
                    <a:pt x="65" y="11"/>
                  </a:lnTo>
                  <a:lnTo>
                    <a:pt x="66" y="11"/>
                  </a:lnTo>
                  <a:lnTo>
                    <a:pt x="68" y="10"/>
                  </a:lnTo>
                  <a:lnTo>
                    <a:pt x="68" y="8"/>
                  </a:lnTo>
                  <a:lnTo>
                    <a:pt x="68" y="6"/>
                  </a:lnTo>
                  <a:lnTo>
                    <a:pt x="66" y="3"/>
                  </a:lnTo>
                  <a:lnTo>
                    <a:pt x="66" y="2"/>
                  </a:lnTo>
                  <a:lnTo>
                    <a:pt x="69" y="3"/>
                  </a:lnTo>
                  <a:lnTo>
                    <a:pt x="73" y="4"/>
                  </a:lnTo>
                  <a:lnTo>
                    <a:pt x="75" y="3"/>
                  </a:lnTo>
                  <a:lnTo>
                    <a:pt x="77" y="3"/>
                  </a:lnTo>
                  <a:lnTo>
                    <a:pt x="78" y="2"/>
                  </a:lnTo>
                  <a:lnTo>
                    <a:pt x="81" y="0"/>
                  </a:lnTo>
                  <a:lnTo>
                    <a:pt x="82" y="0"/>
                  </a:lnTo>
                  <a:lnTo>
                    <a:pt x="84" y="2"/>
                  </a:lnTo>
                  <a:lnTo>
                    <a:pt x="88"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3" name="Freeform 642">
              <a:extLst>
                <a:ext uri="{FF2B5EF4-FFF2-40B4-BE49-F238E27FC236}">
                  <a16:creationId xmlns="" xmlns:a16="http://schemas.microsoft.com/office/drawing/2014/main" id="{E19678BF-2D49-4C37-5460-1BD8348A1CC5}"/>
                </a:ext>
              </a:extLst>
            </p:cNvPr>
            <p:cNvSpPr>
              <a:spLocks noChangeArrowheads="1"/>
            </p:cNvSpPr>
            <p:nvPr/>
          </p:nvSpPr>
          <p:spPr bwMode="auto">
            <a:xfrm>
              <a:off x="12166843" y="9633070"/>
              <a:ext cx="5497" cy="10990"/>
            </a:xfrm>
            <a:custGeom>
              <a:avLst/>
              <a:gdLst>
                <a:gd name="T0" fmla="*/ 2 w 4"/>
                <a:gd name="T1" fmla="*/ 6 h 7"/>
                <a:gd name="T2" fmla="*/ 2 w 4"/>
                <a:gd name="T3" fmla="*/ 6 h 7"/>
                <a:gd name="T4" fmla="*/ 0 w 4"/>
                <a:gd name="T5" fmla="*/ 4 h 7"/>
                <a:gd name="T6" fmla="*/ 2 w 4"/>
                <a:gd name="T7" fmla="*/ 0 h 7"/>
                <a:gd name="T8" fmla="*/ 3 w 4"/>
                <a:gd name="T9" fmla="*/ 4 h 7"/>
                <a:gd name="T10" fmla="*/ 2 w 4"/>
                <a:gd name="T11" fmla="*/ 6 h 7"/>
              </a:gdLst>
              <a:ahLst/>
              <a:cxnLst>
                <a:cxn ang="0">
                  <a:pos x="T0" y="T1"/>
                </a:cxn>
                <a:cxn ang="0">
                  <a:pos x="T2" y="T3"/>
                </a:cxn>
                <a:cxn ang="0">
                  <a:pos x="T4" y="T5"/>
                </a:cxn>
                <a:cxn ang="0">
                  <a:pos x="T6" y="T7"/>
                </a:cxn>
                <a:cxn ang="0">
                  <a:pos x="T8" y="T9"/>
                </a:cxn>
                <a:cxn ang="0">
                  <a:pos x="T10" y="T11"/>
                </a:cxn>
              </a:cxnLst>
              <a:rect l="0" t="0" r="r" b="b"/>
              <a:pathLst>
                <a:path w="4" h="7">
                  <a:moveTo>
                    <a:pt x="2" y="6"/>
                  </a:moveTo>
                  <a:lnTo>
                    <a:pt x="2" y="6"/>
                  </a:lnTo>
                  <a:lnTo>
                    <a:pt x="0" y="4"/>
                  </a:lnTo>
                  <a:lnTo>
                    <a:pt x="2" y="0"/>
                  </a:lnTo>
                  <a:lnTo>
                    <a:pt x="3" y="4"/>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4" name="Freeform 643">
              <a:extLst>
                <a:ext uri="{FF2B5EF4-FFF2-40B4-BE49-F238E27FC236}">
                  <a16:creationId xmlns="" xmlns:a16="http://schemas.microsoft.com/office/drawing/2014/main" id="{B3A97537-5EC1-71F6-5729-E04F12359C3D}"/>
                </a:ext>
              </a:extLst>
            </p:cNvPr>
            <p:cNvSpPr>
              <a:spLocks noChangeArrowheads="1"/>
            </p:cNvSpPr>
            <p:nvPr/>
          </p:nvSpPr>
          <p:spPr bwMode="auto">
            <a:xfrm>
              <a:off x="12144863" y="9594606"/>
              <a:ext cx="5497" cy="5493"/>
            </a:xfrm>
            <a:custGeom>
              <a:avLst/>
              <a:gdLst>
                <a:gd name="T0" fmla="*/ 1 w 3"/>
                <a:gd name="T1" fmla="*/ 1 h 6"/>
                <a:gd name="T2" fmla="*/ 2 w 3"/>
                <a:gd name="T3" fmla="*/ 5 h 6"/>
                <a:gd name="T4" fmla="*/ 1 w 3"/>
                <a:gd name="T5" fmla="*/ 4 h 6"/>
                <a:gd name="T6" fmla="*/ 0 w 3"/>
                <a:gd name="T7" fmla="*/ 2 h 6"/>
                <a:gd name="T8" fmla="*/ 0 w 3"/>
                <a:gd name="T9" fmla="*/ 0 h 6"/>
                <a:gd name="T10" fmla="*/ 1 w 3"/>
                <a:gd name="T11" fmla="*/ 0 h 6"/>
                <a:gd name="T12" fmla="*/ 1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1"/>
                  </a:moveTo>
                  <a:lnTo>
                    <a:pt x="2" y="5"/>
                  </a:lnTo>
                  <a:lnTo>
                    <a:pt x="1" y="4"/>
                  </a:lnTo>
                  <a:lnTo>
                    <a:pt x="0" y="2"/>
                  </a:lnTo>
                  <a:lnTo>
                    <a:pt x="0"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5" name="Freeform 644">
              <a:extLst>
                <a:ext uri="{FF2B5EF4-FFF2-40B4-BE49-F238E27FC236}">
                  <a16:creationId xmlns="" xmlns:a16="http://schemas.microsoft.com/office/drawing/2014/main" id="{E7DA8BE9-98D3-61C3-294B-416384C3FA22}"/>
                </a:ext>
              </a:extLst>
            </p:cNvPr>
            <p:cNvSpPr>
              <a:spLocks noChangeArrowheads="1"/>
            </p:cNvSpPr>
            <p:nvPr/>
          </p:nvSpPr>
          <p:spPr bwMode="auto">
            <a:xfrm>
              <a:off x="12122882" y="9578118"/>
              <a:ext cx="5497" cy="10990"/>
            </a:xfrm>
            <a:custGeom>
              <a:avLst/>
              <a:gdLst>
                <a:gd name="T0" fmla="*/ 2 w 3"/>
                <a:gd name="T1" fmla="*/ 6 h 7"/>
                <a:gd name="T2" fmla="*/ 1 w 3"/>
                <a:gd name="T3" fmla="*/ 6 h 7"/>
                <a:gd name="T4" fmla="*/ 0 w 3"/>
                <a:gd name="T5" fmla="*/ 0 h 7"/>
                <a:gd name="T6" fmla="*/ 2 w 3"/>
                <a:gd name="T7" fmla="*/ 2 h 7"/>
                <a:gd name="T8" fmla="*/ 2 w 3"/>
                <a:gd name="T9" fmla="*/ 6 h 7"/>
              </a:gdLst>
              <a:ahLst/>
              <a:cxnLst>
                <a:cxn ang="0">
                  <a:pos x="T0" y="T1"/>
                </a:cxn>
                <a:cxn ang="0">
                  <a:pos x="T2" y="T3"/>
                </a:cxn>
                <a:cxn ang="0">
                  <a:pos x="T4" y="T5"/>
                </a:cxn>
                <a:cxn ang="0">
                  <a:pos x="T6" y="T7"/>
                </a:cxn>
                <a:cxn ang="0">
                  <a:pos x="T8" y="T9"/>
                </a:cxn>
              </a:cxnLst>
              <a:rect l="0" t="0" r="r" b="b"/>
              <a:pathLst>
                <a:path w="3" h="7">
                  <a:moveTo>
                    <a:pt x="2" y="6"/>
                  </a:moveTo>
                  <a:lnTo>
                    <a:pt x="1" y="6"/>
                  </a:lnTo>
                  <a:lnTo>
                    <a:pt x="0" y="0"/>
                  </a:lnTo>
                  <a:lnTo>
                    <a:pt x="2" y="2"/>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6" name="Freeform 645">
              <a:extLst>
                <a:ext uri="{FF2B5EF4-FFF2-40B4-BE49-F238E27FC236}">
                  <a16:creationId xmlns="" xmlns:a16="http://schemas.microsoft.com/office/drawing/2014/main" id="{3B4838B8-3D90-2A1A-1F70-97D4A930D521}"/>
                </a:ext>
              </a:extLst>
            </p:cNvPr>
            <p:cNvSpPr>
              <a:spLocks noChangeArrowheads="1"/>
            </p:cNvSpPr>
            <p:nvPr/>
          </p:nvSpPr>
          <p:spPr bwMode="auto">
            <a:xfrm>
              <a:off x="12111892" y="9572625"/>
              <a:ext cx="10990" cy="16484"/>
            </a:xfrm>
            <a:custGeom>
              <a:avLst/>
              <a:gdLst>
                <a:gd name="T0" fmla="*/ 5 w 7"/>
                <a:gd name="T1" fmla="*/ 9 h 14"/>
                <a:gd name="T2" fmla="*/ 5 w 7"/>
                <a:gd name="T3" fmla="*/ 11 h 14"/>
                <a:gd name="T4" fmla="*/ 4 w 7"/>
                <a:gd name="T5" fmla="*/ 11 h 14"/>
                <a:gd name="T6" fmla="*/ 3 w 7"/>
                <a:gd name="T7" fmla="*/ 13 h 14"/>
                <a:gd name="T8" fmla="*/ 2 w 7"/>
                <a:gd name="T9" fmla="*/ 13 h 14"/>
                <a:gd name="T10" fmla="*/ 0 w 7"/>
                <a:gd name="T11" fmla="*/ 8 h 14"/>
                <a:gd name="T12" fmla="*/ 2 w 7"/>
                <a:gd name="T13" fmla="*/ 2 h 14"/>
                <a:gd name="T14" fmla="*/ 3 w 7"/>
                <a:gd name="T15" fmla="*/ 0 h 14"/>
                <a:gd name="T16" fmla="*/ 4 w 7"/>
                <a:gd name="T17" fmla="*/ 2 h 14"/>
                <a:gd name="T18" fmla="*/ 6 w 7"/>
                <a:gd name="T19" fmla="*/ 3 h 14"/>
                <a:gd name="T20" fmla="*/ 5 w 7"/>
                <a:gd name="T21" fmla="*/ 7 h 14"/>
                <a:gd name="T22" fmla="*/ 5 w 7"/>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9"/>
                  </a:moveTo>
                  <a:lnTo>
                    <a:pt x="5" y="11"/>
                  </a:lnTo>
                  <a:lnTo>
                    <a:pt x="4" y="11"/>
                  </a:lnTo>
                  <a:lnTo>
                    <a:pt x="3" y="13"/>
                  </a:lnTo>
                  <a:lnTo>
                    <a:pt x="2" y="13"/>
                  </a:lnTo>
                  <a:lnTo>
                    <a:pt x="0" y="8"/>
                  </a:lnTo>
                  <a:lnTo>
                    <a:pt x="2" y="2"/>
                  </a:lnTo>
                  <a:lnTo>
                    <a:pt x="3" y="0"/>
                  </a:lnTo>
                  <a:lnTo>
                    <a:pt x="4" y="2"/>
                  </a:lnTo>
                  <a:lnTo>
                    <a:pt x="6" y="3"/>
                  </a:lnTo>
                  <a:lnTo>
                    <a:pt x="5" y="7"/>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7" name="Freeform 646">
              <a:extLst>
                <a:ext uri="{FF2B5EF4-FFF2-40B4-BE49-F238E27FC236}">
                  <a16:creationId xmlns="" xmlns:a16="http://schemas.microsoft.com/office/drawing/2014/main" id="{54B96F1A-4139-03CC-936D-6C475D3B7ECE}"/>
                </a:ext>
              </a:extLst>
            </p:cNvPr>
            <p:cNvSpPr>
              <a:spLocks noChangeArrowheads="1"/>
            </p:cNvSpPr>
            <p:nvPr/>
          </p:nvSpPr>
          <p:spPr bwMode="auto">
            <a:xfrm>
              <a:off x="12111892" y="9534157"/>
              <a:ext cx="5497" cy="5497"/>
            </a:xfrm>
            <a:custGeom>
              <a:avLst/>
              <a:gdLst>
                <a:gd name="T0" fmla="*/ 2 w 4"/>
                <a:gd name="T1" fmla="*/ 3 h 4"/>
                <a:gd name="T2" fmla="*/ 0 w 4"/>
                <a:gd name="T3" fmla="*/ 3 h 4"/>
                <a:gd name="T4" fmla="*/ 0 w 4"/>
                <a:gd name="T5" fmla="*/ 2 h 4"/>
                <a:gd name="T6" fmla="*/ 1 w 4"/>
                <a:gd name="T7" fmla="*/ 1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0" y="3"/>
                  </a:lnTo>
                  <a:lnTo>
                    <a:pt x="0" y="2"/>
                  </a:lnTo>
                  <a:lnTo>
                    <a:pt x="1" y="1"/>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8" name="Freeform 647">
              <a:extLst>
                <a:ext uri="{FF2B5EF4-FFF2-40B4-BE49-F238E27FC236}">
                  <a16:creationId xmlns="" xmlns:a16="http://schemas.microsoft.com/office/drawing/2014/main" id="{9B812228-4C1F-F81F-3AF8-B30A7EAD90E9}"/>
                </a:ext>
              </a:extLst>
            </p:cNvPr>
            <p:cNvSpPr>
              <a:spLocks noChangeArrowheads="1"/>
            </p:cNvSpPr>
            <p:nvPr/>
          </p:nvSpPr>
          <p:spPr bwMode="auto">
            <a:xfrm>
              <a:off x="12177834" y="9517673"/>
              <a:ext cx="5497" cy="5493"/>
            </a:xfrm>
            <a:custGeom>
              <a:avLst/>
              <a:gdLst>
                <a:gd name="T0" fmla="*/ 4 w 5"/>
                <a:gd name="T1" fmla="*/ 0 h 6"/>
                <a:gd name="T2" fmla="*/ 4 w 5"/>
                <a:gd name="T3" fmla="*/ 2 h 6"/>
                <a:gd name="T4" fmla="*/ 3 w 5"/>
                <a:gd name="T5" fmla="*/ 4 h 6"/>
                <a:gd name="T6" fmla="*/ 0 w 5"/>
                <a:gd name="T7" fmla="*/ 5 h 6"/>
                <a:gd name="T8" fmla="*/ 0 w 5"/>
                <a:gd name="T9" fmla="*/ 4 h 6"/>
                <a:gd name="T10" fmla="*/ 0 w 5"/>
                <a:gd name="T11" fmla="*/ 1 h 6"/>
                <a:gd name="T12" fmla="*/ 0 w 5"/>
                <a:gd name="T13" fmla="*/ 0 h 6"/>
                <a:gd name="T14" fmla="*/ 3 w 5"/>
                <a:gd name="T15" fmla="*/ 0 h 6"/>
                <a:gd name="T16" fmla="*/ 4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0"/>
                  </a:moveTo>
                  <a:lnTo>
                    <a:pt x="4" y="2"/>
                  </a:lnTo>
                  <a:lnTo>
                    <a:pt x="3" y="4"/>
                  </a:lnTo>
                  <a:lnTo>
                    <a:pt x="0" y="5"/>
                  </a:lnTo>
                  <a:lnTo>
                    <a:pt x="0" y="4"/>
                  </a:lnTo>
                  <a:lnTo>
                    <a:pt x="0" y="1"/>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9" name="Freeform 648">
              <a:extLst>
                <a:ext uri="{FF2B5EF4-FFF2-40B4-BE49-F238E27FC236}">
                  <a16:creationId xmlns="" xmlns:a16="http://schemas.microsoft.com/office/drawing/2014/main" id="{C02046F2-1984-5C42-4680-2B000B91FD6C}"/>
                </a:ext>
              </a:extLst>
            </p:cNvPr>
            <p:cNvSpPr>
              <a:spLocks noChangeArrowheads="1"/>
            </p:cNvSpPr>
            <p:nvPr/>
          </p:nvSpPr>
          <p:spPr bwMode="auto">
            <a:xfrm>
              <a:off x="12183331" y="9512176"/>
              <a:ext cx="5493" cy="5497"/>
            </a:xfrm>
            <a:custGeom>
              <a:avLst/>
              <a:gdLst>
                <a:gd name="T0" fmla="*/ 2 w 3"/>
                <a:gd name="T1" fmla="*/ 4 h 5"/>
                <a:gd name="T2" fmla="*/ 2 w 3"/>
                <a:gd name="T3" fmla="*/ 4 h 5"/>
                <a:gd name="T4" fmla="*/ 1 w 3"/>
                <a:gd name="T5" fmla="*/ 3 h 5"/>
                <a:gd name="T6" fmla="*/ 0 w 3"/>
                <a:gd name="T7" fmla="*/ 2 h 5"/>
                <a:gd name="T8" fmla="*/ 0 w 3"/>
                <a:gd name="T9" fmla="*/ 0 h 5"/>
                <a:gd name="T10" fmla="*/ 1 w 3"/>
                <a:gd name="T11" fmla="*/ 0 h 5"/>
                <a:gd name="T12" fmla="*/ 2 w 3"/>
                <a:gd name="T13" fmla="*/ 2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lnTo>
                    <a:pt x="2" y="4"/>
                  </a:lnTo>
                  <a:lnTo>
                    <a:pt x="1" y="3"/>
                  </a:lnTo>
                  <a:lnTo>
                    <a:pt x="0" y="2"/>
                  </a:lnTo>
                  <a:lnTo>
                    <a:pt x="0" y="0"/>
                  </a:lnTo>
                  <a:lnTo>
                    <a:pt x="1"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0" name="Freeform 649">
              <a:extLst>
                <a:ext uri="{FF2B5EF4-FFF2-40B4-BE49-F238E27FC236}">
                  <a16:creationId xmlns="" xmlns:a16="http://schemas.microsoft.com/office/drawing/2014/main" id="{0694F6C9-69C4-DBE2-E1B8-301D8076ACEA}"/>
                </a:ext>
              </a:extLst>
            </p:cNvPr>
            <p:cNvSpPr>
              <a:spLocks noChangeArrowheads="1"/>
            </p:cNvSpPr>
            <p:nvPr/>
          </p:nvSpPr>
          <p:spPr bwMode="auto">
            <a:xfrm>
              <a:off x="12282244" y="9435243"/>
              <a:ext cx="5493" cy="5497"/>
            </a:xfrm>
            <a:custGeom>
              <a:avLst/>
              <a:gdLst>
                <a:gd name="T0" fmla="*/ 3 w 4"/>
                <a:gd name="T1" fmla="*/ 1 h 5"/>
                <a:gd name="T2" fmla="*/ 2 w 4"/>
                <a:gd name="T3" fmla="*/ 4 h 5"/>
                <a:gd name="T4" fmla="*/ 0 w 4"/>
                <a:gd name="T5" fmla="*/ 3 h 5"/>
                <a:gd name="T6" fmla="*/ 1 w 4"/>
                <a:gd name="T7" fmla="*/ 1 h 5"/>
                <a:gd name="T8" fmla="*/ 1 w 4"/>
                <a:gd name="T9" fmla="*/ 0 h 5"/>
                <a:gd name="T10" fmla="*/ 3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3" y="1"/>
                  </a:moveTo>
                  <a:lnTo>
                    <a:pt x="2" y="4"/>
                  </a:lnTo>
                  <a:lnTo>
                    <a:pt x="0" y="3"/>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1" name="Freeform 650">
              <a:extLst>
                <a:ext uri="{FF2B5EF4-FFF2-40B4-BE49-F238E27FC236}">
                  <a16:creationId xmlns="" xmlns:a16="http://schemas.microsoft.com/office/drawing/2014/main" id="{86E2AE1B-48DA-EE46-7F54-7E12F672C7F9}"/>
                </a:ext>
              </a:extLst>
            </p:cNvPr>
            <p:cNvSpPr>
              <a:spLocks noChangeArrowheads="1"/>
            </p:cNvSpPr>
            <p:nvPr/>
          </p:nvSpPr>
          <p:spPr bwMode="auto">
            <a:xfrm>
              <a:off x="12271254" y="9418760"/>
              <a:ext cx="5493" cy="10990"/>
            </a:xfrm>
            <a:custGeom>
              <a:avLst/>
              <a:gdLst>
                <a:gd name="T0" fmla="*/ 5 w 6"/>
                <a:gd name="T1" fmla="*/ 5 h 7"/>
                <a:gd name="T2" fmla="*/ 5 w 6"/>
                <a:gd name="T3" fmla="*/ 6 h 7"/>
                <a:gd name="T4" fmla="*/ 3 w 6"/>
                <a:gd name="T5" fmla="*/ 5 h 7"/>
                <a:gd name="T6" fmla="*/ 3 w 6"/>
                <a:gd name="T7" fmla="*/ 5 h 7"/>
                <a:gd name="T8" fmla="*/ 1 w 6"/>
                <a:gd name="T9" fmla="*/ 5 h 7"/>
                <a:gd name="T10" fmla="*/ 0 w 6"/>
                <a:gd name="T11" fmla="*/ 0 h 7"/>
                <a:gd name="T12" fmla="*/ 0 w 6"/>
                <a:gd name="T13" fmla="*/ 0 h 7"/>
                <a:gd name="T14" fmla="*/ 2 w 6"/>
                <a:gd name="T15" fmla="*/ 0 h 7"/>
                <a:gd name="T16" fmla="*/ 3 w 6"/>
                <a:gd name="T17" fmla="*/ 2 h 7"/>
                <a:gd name="T18" fmla="*/ 5 w 6"/>
                <a:gd name="T19" fmla="*/ 3 h 7"/>
                <a:gd name="T20" fmla="*/ 5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5"/>
                  </a:moveTo>
                  <a:lnTo>
                    <a:pt x="5" y="6"/>
                  </a:lnTo>
                  <a:lnTo>
                    <a:pt x="3" y="5"/>
                  </a:lnTo>
                  <a:lnTo>
                    <a:pt x="3" y="5"/>
                  </a:lnTo>
                  <a:lnTo>
                    <a:pt x="1" y="5"/>
                  </a:lnTo>
                  <a:lnTo>
                    <a:pt x="0" y="0"/>
                  </a:lnTo>
                  <a:lnTo>
                    <a:pt x="0" y="0"/>
                  </a:lnTo>
                  <a:lnTo>
                    <a:pt x="2" y="0"/>
                  </a:lnTo>
                  <a:lnTo>
                    <a:pt x="3" y="2"/>
                  </a:lnTo>
                  <a:lnTo>
                    <a:pt x="5" y="3"/>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2" name="Freeform 652">
              <a:extLst>
                <a:ext uri="{FF2B5EF4-FFF2-40B4-BE49-F238E27FC236}">
                  <a16:creationId xmlns="" xmlns:a16="http://schemas.microsoft.com/office/drawing/2014/main" id="{2F66D499-FA55-D4A8-0A9A-35F4863F9CBB}"/>
                </a:ext>
              </a:extLst>
            </p:cNvPr>
            <p:cNvSpPr>
              <a:spLocks noChangeArrowheads="1"/>
            </p:cNvSpPr>
            <p:nvPr/>
          </p:nvSpPr>
          <p:spPr bwMode="auto">
            <a:xfrm>
              <a:off x="10886465" y="8121894"/>
              <a:ext cx="307731" cy="225301"/>
            </a:xfrm>
            <a:custGeom>
              <a:avLst/>
              <a:gdLst>
                <a:gd name="T0" fmla="*/ 100 w 249"/>
                <a:gd name="T1" fmla="*/ 49 h 179"/>
                <a:gd name="T2" fmla="*/ 105 w 249"/>
                <a:gd name="T3" fmla="*/ 5 h 179"/>
                <a:gd name="T4" fmla="*/ 105 w 249"/>
                <a:gd name="T5" fmla="*/ 3 h 179"/>
                <a:gd name="T6" fmla="*/ 105 w 249"/>
                <a:gd name="T7" fmla="*/ 40 h 179"/>
                <a:gd name="T8" fmla="*/ 97 w 249"/>
                <a:gd name="T9" fmla="*/ 41 h 179"/>
                <a:gd name="T10" fmla="*/ 69 w 249"/>
                <a:gd name="T11" fmla="*/ 41 h 179"/>
                <a:gd name="T12" fmla="*/ 64 w 249"/>
                <a:gd name="T13" fmla="*/ 46 h 179"/>
                <a:gd name="T14" fmla="*/ 62 w 249"/>
                <a:gd name="T15" fmla="*/ 64 h 179"/>
                <a:gd name="T16" fmla="*/ 83 w 249"/>
                <a:gd name="T17" fmla="*/ 62 h 179"/>
                <a:gd name="T18" fmla="*/ 97 w 249"/>
                <a:gd name="T19" fmla="*/ 61 h 179"/>
                <a:gd name="T20" fmla="*/ 110 w 249"/>
                <a:gd name="T21" fmla="*/ 69 h 179"/>
                <a:gd name="T22" fmla="*/ 127 w 249"/>
                <a:gd name="T23" fmla="*/ 62 h 179"/>
                <a:gd name="T24" fmla="*/ 133 w 249"/>
                <a:gd name="T25" fmla="*/ 65 h 179"/>
                <a:gd name="T26" fmla="*/ 141 w 249"/>
                <a:gd name="T27" fmla="*/ 73 h 179"/>
                <a:gd name="T28" fmla="*/ 156 w 249"/>
                <a:gd name="T29" fmla="*/ 76 h 179"/>
                <a:gd name="T30" fmla="*/ 169 w 249"/>
                <a:gd name="T31" fmla="*/ 69 h 179"/>
                <a:gd name="T32" fmla="*/ 193 w 249"/>
                <a:gd name="T33" fmla="*/ 66 h 179"/>
                <a:gd name="T34" fmla="*/ 199 w 249"/>
                <a:gd name="T35" fmla="*/ 76 h 179"/>
                <a:gd name="T36" fmla="*/ 203 w 249"/>
                <a:gd name="T37" fmla="*/ 88 h 179"/>
                <a:gd name="T38" fmla="*/ 208 w 249"/>
                <a:gd name="T39" fmla="*/ 103 h 179"/>
                <a:gd name="T40" fmla="*/ 221 w 249"/>
                <a:gd name="T41" fmla="*/ 99 h 179"/>
                <a:gd name="T42" fmla="*/ 237 w 249"/>
                <a:gd name="T43" fmla="*/ 118 h 179"/>
                <a:gd name="T44" fmla="*/ 242 w 249"/>
                <a:gd name="T45" fmla="*/ 134 h 179"/>
                <a:gd name="T46" fmla="*/ 248 w 249"/>
                <a:gd name="T47" fmla="*/ 150 h 179"/>
                <a:gd name="T48" fmla="*/ 238 w 249"/>
                <a:gd name="T49" fmla="*/ 154 h 179"/>
                <a:gd name="T50" fmla="*/ 220 w 249"/>
                <a:gd name="T51" fmla="*/ 149 h 179"/>
                <a:gd name="T52" fmla="*/ 201 w 249"/>
                <a:gd name="T53" fmla="*/ 156 h 179"/>
                <a:gd name="T54" fmla="*/ 201 w 249"/>
                <a:gd name="T55" fmla="*/ 148 h 179"/>
                <a:gd name="T56" fmla="*/ 177 w 249"/>
                <a:gd name="T57" fmla="*/ 155 h 179"/>
                <a:gd name="T58" fmla="*/ 142 w 249"/>
                <a:gd name="T59" fmla="*/ 177 h 179"/>
                <a:gd name="T60" fmla="*/ 130 w 249"/>
                <a:gd name="T61" fmla="*/ 160 h 179"/>
                <a:gd name="T62" fmla="*/ 135 w 249"/>
                <a:gd name="T63" fmla="*/ 129 h 179"/>
                <a:gd name="T64" fmla="*/ 125 w 249"/>
                <a:gd name="T65" fmla="*/ 125 h 179"/>
                <a:gd name="T66" fmla="*/ 104 w 249"/>
                <a:gd name="T67" fmla="*/ 112 h 179"/>
                <a:gd name="T68" fmla="*/ 91 w 249"/>
                <a:gd name="T69" fmla="*/ 130 h 179"/>
                <a:gd name="T70" fmla="*/ 84 w 249"/>
                <a:gd name="T71" fmla="*/ 143 h 179"/>
                <a:gd name="T72" fmla="*/ 65 w 249"/>
                <a:gd name="T73" fmla="*/ 150 h 179"/>
                <a:gd name="T74" fmla="*/ 59 w 249"/>
                <a:gd name="T75" fmla="*/ 159 h 179"/>
                <a:gd name="T76" fmla="*/ 48 w 249"/>
                <a:gd name="T77" fmla="*/ 153 h 179"/>
                <a:gd name="T78" fmla="*/ 39 w 249"/>
                <a:gd name="T79" fmla="*/ 158 h 179"/>
                <a:gd name="T80" fmla="*/ 23 w 249"/>
                <a:gd name="T81" fmla="*/ 167 h 179"/>
                <a:gd name="T82" fmla="*/ 15 w 249"/>
                <a:gd name="T83" fmla="*/ 146 h 179"/>
                <a:gd name="T84" fmla="*/ 30 w 249"/>
                <a:gd name="T85" fmla="*/ 124 h 179"/>
                <a:gd name="T86" fmla="*/ 26 w 249"/>
                <a:gd name="T87" fmla="*/ 110 h 179"/>
                <a:gd name="T88" fmla="*/ 24 w 249"/>
                <a:gd name="T89" fmla="*/ 87 h 179"/>
                <a:gd name="T90" fmla="*/ 10 w 249"/>
                <a:gd name="T91" fmla="*/ 84 h 179"/>
                <a:gd name="T92" fmla="*/ 0 w 249"/>
                <a:gd name="T93" fmla="*/ 75 h 179"/>
                <a:gd name="T94" fmla="*/ 18 w 249"/>
                <a:gd name="T95" fmla="*/ 60 h 179"/>
                <a:gd name="T96" fmla="*/ 37 w 249"/>
                <a:gd name="T97" fmla="*/ 62 h 179"/>
                <a:gd name="T98" fmla="*/ 45 w 249"/>
                <a:gd name="T99" fmla="*/ 50 h 179"/>
                <a:gd name="T100" fmla="*/ 49 w 249"/>
                <a:gd name="T101" fmla="*/ 47 h 179"/>
                <a:gd name="T102" fmla="*/ 50 w 249"/>
                <a:gd name="T103" fmla="*/ 41 h 179"/>
                <a:gd name="T104" fmla="*/ 41 w 249"/>
                <a:gd name="T105" fmla="*/ 38 h 179"/>
                <a:gd name="T106" fmla="*/ 60 w 249"/>
                <a:gd name="T107" fmla="*/ 36 h 179"/>
                <a:gd name="T108" fmla="*/ 61 w 249"/>
                <a:gd name="T109" fmla="*/ 19 h 179"/>
                <a:gd name="T110" fmla="*/ 73 w 249"/>
                <a:gd name="T111" fmla="*/ 16 h 179"/>
                <a:gd name="T112" fmla="*/ 94 w 249"/>
                <a:gd name="T113" fmla="*/ 7 h 179"/>
                <a:gd name="T114" fmla="*/ 106 w 249"/>
                <a:gd name="T115" fmla="*/ 9 h 179"/>
                <a:gd name="T116" fmla="*/ 108 w 249"/>
                <a:gd name="T117" fmla="*/ 15 h 179"/>
                <a:gd name="T118" fmla="*/ 97 w 249"/>
                <a:gd name="T119" fmla="*/ 27 h 179"/>
                <a:gd name="T120" fmla="*/ 104 w 249"/>
                <a:gd name="T121" fmla="*/ 3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179">
                  <a:moveTo>
                    <a:pt x="107" y="51"/>
                  </a:moveTo>
                  <a:lnTo>
                    <a:pt x="104" y="52"/>
                  </a:lnTo>
                  <a:lnTo>
                    <a:pt x="102" y="52"/>
                  </a:lnTo>
                  <a:lnTo>
                    <a:pt x="101" y="51"/>
                  </a:lnTo>
                  <a:lnTo>
                    <a:pt x="100" y="49"/>
                  </a:lnTo>
                  <a:lnTo>
                    <a:pt x="100" y="49"/>
                  </a:lnTo>
                  <a:lnTo>
                    <a:pt x="100" y="49"/>
                  </a:lnTo>
                  <a:lnTo>
                    <a:pt x="103" y="49"/>
                  </a:lnTo>
                  <a:lnTo>
                    <a:pt x="106" y="50"/>
                  </a:lnTo>
                  <a:lnTo>
                    <a:pt x="107" y="50"/>
                  </a:lnTo>
                  <a:lnTo>
                    <a:pt x="107" y="51"/>
                  </a:lnTo>
                  <a:close/>
                  <a:moveTo>
                    <a:pt x="105" y="5"/>
                  </a:moveTo>
                  <a:lnTo>
                    <a:pt x="104" y="5"/>
                  </a:lnTo>
                  <a:lnTo>
                    <a:pt x="103" y="3"/>
                  </a:lnTo>
                  <a:lnTo>
                    <a:pt x="102" y="2"/>
                  </a:lnTo>
                  <a:lnTo>
                    <a:pt x="103" y="1"/>
                  </a:lnTo>
                  <a:lnTo>
                    <a:pt x="104" y="2"/>
                  </a:lnTo>
                  <a:lnTo>
                    <a:pt x="105" y="3"/>
                  </a:lnTo>
                  <a:lnTo>
                    <a:pt x="105" y="5"/>
                  </a:lnTo>
                  <a:close/>
                  <a:moveTo>
                    <a:pt x="115" y="34"/>
                  </a:moveTo>
                  <a:lnTo>
                    <a:pt x="115" y="35"/>
                  </a:lnTo>
                  <a:lnTo>
                    <a:pt x="115" y="36"/>
                  </a:lnTo>
                  <a:lnTo>
                    <a:pt x="108" y="38"/>
                  </a:lnTo>
                  <a:lnTo>
                    <a:pt x="105" y="40"/>
                  </a:lnTo>
                  <a:lnTo>
                    <a:pt x="104" y="44"/>
                  </a:lnTo>
                  <a:lnTo>
                    <a:pt x="104" y="45"/>
                  </a:lnTo>
                  <a:lnTo>
                    <a:pt x="102" y="46"/>
                  </a:lnTo>
                  <a:lnTo>
                    <a:pt x="101" y="46"/>
                  </a:lnTo>
                  <a:lnTo>
                    <a:pt x="99" y="41"/>
                  </a:lnTo>
                  <a:lnTo>
                    <a:pt x="97" y="41"/>
                  </a:lnTo>
                  <a:lnTo>
                    <a:pt x="93" y="40"/>
                  </a:lnTo>
                  <a:lnTo>
                    <a:pt x="87" y="36"/>
                  </a:lnTo>
                  <a:lnTo>
                    <a:pt x="84" y="35"/>
                  </a:lnTo>
                  <a:lnTo>
                    <a:pt x="77" y="37"/>
                  </a:lnTo>
                  <a:lnTo>
                    <a:pt x="70" y="40"/>
                  </a:lnTo>
                  <a:lnTo>
                    <a:pt x="69" y="41"/>
                  </a:lnTo>
                  <a:lnTo>
                    <a:pt x="68" y="43"/>
                  </a:lnTo>
                  <a:lnTo>
                    <a:pt x="68" y="44"/>
                  </a:lnTo>
                  <a:lnTo>
                    <a:pt x="69" y="46"/>
                  </a:lnTo>
                  <a:lnTo>
                    <a:pt x="68" y="47"/>
                  </a:lnTo>
                  <a:lnTo>
                    <a:pt x="67" y="47"/>
                  </a:lnTo>
                  <a:lnTo>
                    <a:pt x="64" y="46"/>
                  </a:lnTo>
                  <a:lnTo>
                    <a:pt x="62" y="45"/>
                  </a:lnTo>
                  <a:lnTo>
                    <a:pt x="62" y="47"/>
                  </a:lnTo>
                  <a:lnTo>
                    <a:pt x="60" y="51"/>
                  </a:lnTo>
                  <a:lnTo>
                    <a:pt x="60" y="54"/>
                  </a:lnTo>
                  <a:lnTo>
                    <a:pt x="62" y="57"/>
                  </a:lnTo>
                  <a:lnTo>
                    <a:pt x="62" y="64"/>
                  </a:lnTo>
                  <a:lnTo>
                    <a:pt x="65" y="63"/>
                  </a:lnTo>
                  <a:lnTo>
                    <a:pt x="67" y="63"/>
                  </a:lnTo>
                  <a:lnTo>
                    <a:pt x="72" y="62"/>
                  </a:lnTo>
                  <a:lnTo>
                    <a:pt x="74" y="62"/>
                  </a:lnTo>
                  <a:lnTo>
                    <a:pt x="78" y="62"/>
                  </a:lnTo>
                  <a:lnTo>
                    <a:pt x="83" y="62"/>
                  </a:lnTo>
                  <a:lnTo>
                    <a:pt x="88" y="62"/>
                  </a:lnTo>
                  <a:lnTo>
                    <a:pt x="89" y="62"/>
                  </a:lnTo>
                  <a:lnTo>
                    <a:pt x="90" y="61"/>
                  </a:lnTo>
                  <a:lnTo>
                    <a:pt x="91" y="62"/>
                  </a:lnTo>
                  <a:lnTo>
                    <a:pt x="92" y="63"/>
                  </a:lnTo>
                  <a:lnTo>
                    <a:pt x="97" y="61"/>
                  </a:lnTo>
                  <a:lnTo>
                    <a:pt x="101" y="61"/>
                  </a:lnTo>
                  <a:lnTo>
                    <a:pt x="103" y="61"/>
                  </a:lnTo>
                  <a:lnTo>
                    <a:pt x="104" y="62"/>
                  </a:lnTo>
                  <a:lnTo>
                    <a:pt x="106" y="66"/>
                  </a:lnTo>
                  <a:lnTo>
                    <a:pt x="108" y="68"/>
                  </a:lnTo>
                  <a:lnTo>
                    <a:pt x="110" y="69"/>
                  </a:lnTo>
                  <a:lnTo>
                    <a:pt x="117" y="68"/>
                  </a:lnTo>
                  <a:lnTo>
                    <a:pt x="119" y="65"/>
                  </a:lnTo>
                  <a:lnTo>
                    <a:pt x="120" y="64"/>
                  </a:lnTo>
                  <a:lnTo>
                    <a:pt x="123" y="64"/>
                  </a:lnTo>
                  <a:lnTo>
                    <a:pt x="125" y="63"/>
                  </a:lnTo>
                  <a:lnTo>
                    <a:pt x="127" y="62"/>
                  </a:lnTo>
                  <a:lnTo>
                    <a:pt x="129" y="60"/>
                  </a:lnTo>
                  <a:lnTo>
                    <a:pt x="132" y="60"/>
                  </a:lnTo>
                  <a:lnTo>
                    <a:pt x="133" y="61"/>
                  </a:lnTo>
                  <a:lnTo>
                    <a:pt x="133" y="62"/>
                  </a:lnTo>
                  <a:lnTo>
                    <a:pt x="133" y="64"/>
                  </a:lnTo>
                  <a:lnTo>
                    <a:pt x="133" y="65"/>
                  </a:lnTo>
                  <a:lnTo>
                    <a:pt x="134" y="66"/>
                  </a:lnTo>
                  <a:lnTo>
                    <a:pt x="138" y="66"/>
                  </a:lnTo>
                  <a:lnTo>
                    <a:pt x="140" y="68"/>
                  </a:lnTo>
                  <a:lnTo>
                    <a:pt x="140" y="70"/>
                  </a:lnTo>
                  <a:lnTo>
                    <a:pt x="139" y="72"/>
                  </a:lnTo>
                  <a:lnTo>
                    <a:pt x="141" y="73"/>
                  </a:lnTo>
                  <a:lnTo>
                    <a:pt x="142" y="74"/>
                  </a:lnTo>
                  <a:lnTo>
                    <a:pt x="148" y="71"/>
                  </a:lnTo>
                  <a:lnTo>
                    <a:pt x="150" y="71"/>
                  </a:lnTo>
                  <a:lnTo>
                    <a:pt x="151" y="72"/>
                  </a:lnTo>
                  <a:lnTo>
                    <a:pt x="153" y="75"/>
                  </a:lnTo>
                  <a:lnTo>
                    <a:pt x="156" y="76"/>
                  </a:lnTo>
                  <a:lnTo>
                    <a:pt x="156" y="76"/>
                  </a:lnTo>
                  <a:lnTo>
                    <a:pt x="157" y="74"/>
                  </a:lnTo>
                  <a:lnTo>
                    <a:pt x="160" y="71"/>
                  </a:lnTo>
                  <a:lnTo>
                    <a:pt x="164" y="70"/>
                  </a:lnTo>
                  <a:lnTo>
                    <a:pt x="166" y="70"/>
                  </a:lnTo>
                  <a:lnTo>
                    <a:pt x="169" y="69"/>
                  </a:lnTo>
                  <a:lnTo>
                    <a:pt x="176" y="70"/>
                  </a:lnTo>
                  <a:lnTo>
                    <a:pt x="179" y="70"/>
                  </a:lnTo>
                  <a:lnTo>
                    <a:pt x="183" y="70"/>
                  </a:lnTo>
                  <a:lnTo>
                    <a:pt x="188" y="70"/>
                  </a:lnTo>
                  <a:lnTo>
                    <a:pt x="191" y="68"/>
                  </a:lnTo>
                  <a:lnTo>
                    <a:pt x="193" y="66"/>
                  </a:lnTo>
                  <a:lnTo>
                    <a:pt x="195" y="66"/>
                  </a:lnTo>
                  <a:lnTo>
                    <a:pt x="199" y="66"/>
                  </a:lnTo>
                  <a:lnTo>
                    <a:pt x="200" y="66"/>
                  </a:lnTo>
                  <a:lnTo>
                    <a:pt x="201" y="68"/>
                  </a:lnTo>
                  <a:lnTo>
                    <a:pt x="200" y="72"/>
                  </a:lnTo>
                  <a:lnTo>
                    <a:pt x="199" y="76"/>
                  </a:lnTo>
                  <a:lnTo>
                    <a:pt x="202" y="81"/>
                  </a:lnTo>
                  <a:lnTo>
                    <a:pt x="203" y="83"/>
                  </a:lnTo>
                  <a:lnTo>
                    <a:pt x="206" y="85"/>
                  </a:lnTo>
                  <a:lnTo>
                    <a:pt x="206" y="86"/>
                  </a:lnTo>
                  <a:lnTo>
                    <a:pt x="206" y="87"/>
                  </a:lnTo>
                  <a:lnTo>
                    <a:pt x="203" y="88"/>
                  </a:lnTo>
                  <a:lnTo>
                    <a:pt x="202" y="90"/>
                  </a:lnTo>
                  <a:lnTo>
                    <a:pt x="202" y="91"/>
                  </a:lnTo>
                  <a:lnTo>
                    <a:pt x="203" y="92"/>
                  </a:lnTo>
                  <a:lnTo>
                    <a:pt x="204" y="97"/>
                  </a:lnTo>
                  <a:lnTo>
                    <a:pt x="206" y="101"/>
                  </a:lnTo>
                  <a:lnTo>
                    <a:pt x="208" y="103"/>
                  </a:lnTo>
                  <a:lnTo>
                    <a:pt x="211" y="104"/>
                  </a:lnTo>
                  <a:lnTo>
                    <a:pt x="213" y="104"/>
                  </a:lnTo>
                  <a:lnTo>
                    <a:pt x="214" y="101"/>
                  </a:lnTo>
                  <a:lnTo>
                    <a:pt x="216" y="99"/>
                  </a:lnTo>
                  <a:lnTo>
                    <a:pt x="218" y="99"/>
                  </a:lnTo>
                  <a:lnTo>
                    <a:pt x="221" y="99"/>
                  </a:lnTo>
                  <a:lnTo>
                    <a:pt x="228" y="101"/>
                  </a:lnTo>
                  <a:lnTo>
                    <a:pt x="235" y="105"/>
                  </a:lnTo>
                  <a:lnTo>
                    <a:pt x="238" y="107"/>
                  </a:lnTo>
                  <a:lnTo>
                    <a:pt x="238" y="109"/>
                  </a:lnTo>
                  <a:lnTo>
                    <a:pt x="237" y="114"/>
                  </a:lnTo>
                  <a:lnTo>
                    <a:pt x="237" y="118"/>
                  </a:lnTo>
                  <a:lnTo>
                    <a:pt x="237" y="121"/>
                  </a:lnTo>
                  <a:lnTo>
                    <a:pt x="238" y="124"/>
                  </a:lnTo>
                  <a:lnTo>
                    <a:pt x="240" y="128"/>
                  </a:lnTo>
                  <a:lnTo>
                    <a:pt x="240" y="132"/>
                  </a:lnTo>
                  <a:lnTo>
                    <a:pt x="242" y="133"/>
                  </a:lnTo>
                  <a:lnTo>
                    <a:pt x="242" y="134"/>
                  </a:lnTo>
                  <a:lnTo>
                    <a:pt x="241" y="138"/>
                  </a:lnTo>
                  <a:lnTo>
                    <a:pt x="240" y="141"/>
                  </a:lnTo>
                  <a:lnTo>
                    <a:pt x="241" y="142"/>
                  </a:lnTo>
                  <a:lnTo>
                    <a:pt x="243" y="144"/>
                  </a:lnTo>
                  <a:lnTo>
                    <a:pt x="247" y="147"/>
                  </a:lnTo>
                  <a:lnTo>
                    <a:pt x="248" y="150"/>
                  </a:lnTo>
                  <a:lnTo>
                    <a:pt x="246" y="151"/>
                  </a:lnTo>
                  <a:lnTo>
                    <a:pt x="244" y="154"/>
                  </a:lnTo>
                  <a:lnTo>
                    <a:pt x="241" y="155"/>
                  </a:lnTo>
                  <a:lnTo>
                    <a:pt x="240" y="156"/>
                  </a:lnTo>
                  <a:lnTo>
                    <a:pt x="240" y="156"/>
                  </a:lnTo>
                  <a:lnTo>
                    <a:pt x="238" y="154"/>
                  </a:lnTo>
                  <a:lnTo>
                    <a:pt x="235" y="151"/>
                  </a:lnTo>
                  <a:lnTo>
                    <a:pt x="233" y="150"/>
                  </a:lnTo>
                  <a:lnTo>
                    <a:pt x="229" y="150"/>
                  </a:lnTo>
                  <a:lnTo>
                    <a:pt x="226" y="150"/>
                  </a:lnTo>
                  <a:lnTo>
                    <a:pt x="223" y="148"/>
                  </a:lnTo>
                  <a:lnTo>
                    <a:pt x="220" y="149"/>
                  </a:lnTo>
                  <a:lnTo>
                    <a:pt x="218" y="150"/>
                  </a:lnTo>
                  <a:lnTo>
                    <a:pt x="217" y="152"/>
                  </a:lnTo>
                  <a:lnTo>
                    <a:pt x="214" y="153"/>
                  </a:lnTo>
                  <a:lnTo>
                    <a:pt x="210" y="154"/>
                  </a:lnTo>
                  <a:lnTo>
                    <a:pt x="204" y="156"/>
                  </a:lnTo>
                  <a:lnTo>
                    <a:pt x="201" y="156"/>
                  </a:lnTo>
                  <a:lnTo>
                    <a:pt x="200" y="155"/>
                  </a:lnTo>
                  <a:lnTo>
                    <a:pt x="201" y="154"/>
                  </a:lnTo>
                  <a:lnTo>
                    <a:pt x="203" y="152"/>
                  </a:lnTo>
                  <a:lnTo>
                    <a:pt x="203" y="150"/>
                  </a:lnTo>
                  <a:lnTo>
                    <a:pt x="203" y="148"/>
                  </a:lnTo>
                  <a:lnTo>
                    <a:pt x="201" y="148"/>
                  </a:lnTo>
                  <a:lnTo>
                    <a:pt x="201" y="148"/>
                  </a:lnTo>
                  <a:lnTo>
                    <a:pt x="199" y="148"/>
                  </a:lnTo>
                  <a:lnTo>
                    <a:pt x="196" y="146"/>
                  </a:lnTo>
                  <a:lnTo>
                    <a:pt x="193" y="146"/>
                  </a:lnTo>
                  <a:lnTo>
                    <a:pt x="187" y="149"/>
                  </a:lnTo>
                  <a:lnTo>
                    <a:pt x="177" y="155"/>
                  </a:lnTo>
                  <a:lnTo>
                    <a:pt x="172" y="158"/>
                  </a:lnTo>
                  <a:lnTo>
                    <a:pt x="169" y="164"/>
                  </a:lnTo>
                  <a:lnTo>
                    <a:pt x="160" y="166"/>
                  </a:lnTo>
                  <a:lnTo>
                    <a:pt x="153" y="169"/>
                  </a:lnTo>
                  <a:lnTo>
                    <a:pt x="146" y="175"/>
                  </a:lnTo>
                  <a:lnTo>
                    <a:pt x="142" y="177"/>
                  </a:lnTo>
                  <a:lnTo>
                    <a:pt x="140" y="178"/>
                  </a:lnTo>
                  <a:lnTo>
                    <a:pt x="138" y="177"/>
                  </a:lnTo>
                  <a:lnTo>
                    <a:pt x="136" y="176"/>
                  </a:lnTo>
                  <a:lnTo>
                    <a:pt x="133" y="172"/>
                  </a:lnTo>
                  <a:lnTo>
                    <a:pt x="132" y="165"/>
                  </a:lnTo>
                  <a:lnTo>
                    <a:pt x="130" y="160"/>
                  </a:lnTo>
                  <a:lnTo>
                    <a:pt x="131" y="155"/>
                  </a:lnTo>
                  <a:lnTo>
                    <a:pt x="132" y="148"/>
                  </a:lnTo>
                  <a:lnTo>
                    <a:pt x="133" y="141"/>
                  </a:lnTo>
                  <a:lnTo>
                    <a:pt x="134" y="134"/>
                  </a:lnTo>
                  <a:lnTo>
                    <a:pt x="135" y="131"/>
                  </a:lnTo>
                  <a:lnTo>
                    <a:pt x="135" y="129"/>
                  </a:lnTo>
                  <a:lnTo>
                    <a:pt x="134" y="128"/>
                  </a:lnTo>
                  <a:lnTo>
                    <a:pt x="132" y="128"/>
                  </a:lnTo>
                  <a:lnTo>
                    <a:pt x="129" y="129"/>
                  </a:lnTo>
                  <a:lnTo>
                    <a:pt x="127" y="129"/>
                  </a:lnTo>
                  <a:lnTo>
                    <a:pt x="125" y="129"/>
                  </a:lnTo>
                  <a:lnTo>
                    <a:pt x="125" y="125"/>
                  </a:lnTo>
                  <a:lnTo>
                    <a:pt x="127" y="118"/>
                  </a:lnTo>
                  <a:lnTo>
                    <a:pt x="125" y="113"/>
                  </a:lnTo>
                  <a:lnTo>
                    <a:pt x="118" y="109"/>
                  </a:lnTo>
                  <a:lnTo>
                    <a:pt x="112" y="107"/>
                  </a:lnTo>
                  <a:lnTo>
                    <a:pt x="108" y="108"/>
                  </a:lnTo>
                  <a:lnTo>
                    <a:pt x="104" y="112"/>
                  </a:lnTo>
                  <a:lnTo>
                    <a:pt x="101" y="118"/>
                  </a:lnTo>
                  <a:lnTo>
                    <a:pt x="98" y="122"/>
                  </a:lnTo>
                  <a:lnTo>
                    <a:pt x="95" y="126"/>
                  </a:lnTo>
                  <a:lnTo>
                    <a:pt x="92" y="128"/>
                  </a:lnTo>
                  <a:lnTo>
                    <a:pt x="92" y="128"/>
                  </a:lnTo>
                  <a:lnTo>
                    <a:pt x="91" y="130"/>
                  </a:lnTo>
                  <a:lnTo>
                    <a:pt x="93" y="135"/>
                  </a:lnTo>
                  <a:lnTo>
                    <a:pt x="93" y="139"/>
                  </a:lnTo>
                  <a:lnTo>
                    <a:pt x="91" y="142"/>
                  </a:lnTo>
                  <a:lnTo>
                    <a:pt x="89" y="144"/>
                  </a:lnTo>
                  <a:lnTo>
                    <a:pt x="86" y="144"/>
                  </a:lnTo>
                  <a:lnTo>
                    <a:pt x="84" y="143"/>
                  </a:lnTo>
                  <a:lnTo>
                    <a:pt x="82" y="141"/>
                  </a:lnTo>
                  <a:lnTo>
                    <a:pt x="79" y="141"/>
                  </a:lnTo>
                  <a:lnTo>
                    <a:pt x="73" y="142"/>
                  </a:lnTo>
                  <a:lnTo>
                    <a:pt x="69" y="144"/>
                  </a:lnTo>
                  <a:lnTo>
                    <a:pt x="66" y="146"/>
                  </a:lnTo>
                  <a:lnTo>
                    <a:pt x="65" y="150"/>
                  </a:lnTo>
                  <a:lnTo>
                    <a:pt x="67" y="154"/>
                  </a:lnTo>
                  <a:lnTo>
                    <a:pt x="66" y="157"/>
                  </a:lnTo>
                  <a:lnTo>
                    <a:pt x="64" y="159"/>
                  </a:lnTo>
                  <a:lnTo>
                    <a:pt x="62" y="161"/>
                  </a:lnTo>
                  <a:lnTo>
                    <a:pt x="61" y="161"/>
                  </a:lnTo>
                  <a:lnTo>
                    <a:pt x="59" y="159"/>
                  </a:lnTo>
                  <a:lnTo>
                    <a:pt x="54" y="155"/>
                  </a:lnTo>
                  <a:lnTo>
                    <a:pt x="51" y="152"/>
                  </a:lnTo>
                  <a:lnTo>
                    <a:pt x="50" y="152"/>
                  </a:lnTo>
                  <a:lnTo>
                    <a:pt x="49" y="152"/>
                  </a:lnTo>
                  <a:lnTo>
                    <a:pt x="48" y="153"/>
                  </a:lnTo>
                  <a:lnTo>
                    <a:pt x="48" y="153"/>
                  </a:lnTo>
                  <a:lnTo>
                    <a:pt x="47" y="155"/>
                  </a:lnTo>
                  <a:lnTo>
                    <a:pt x="46" y="155"/>
                  </a:lnTo>
                  <a:lnTo>
                    <a:pt x="44" y="155"/>
                  </a:lnTo>
                  <a:lnTo>
                    <a:pt x="42" y="155"/>
                  </a:lnTo>
                  <a:lnTo>
                    <a:pt x="41" y="156"/>
                  </a:lnTo>
                  <a:lnTo>
                    <a:pt x="39" y="158"/>
                  </a:lnTo>
                  <a:lnTo>
                    <a:pt x="33" y="160"/>
                  </a:lnTo>
                  <a:lnTo>
                    <a:pt x="30" y="162"/>
                  </a:lnTo>
                  <a:lnTo>
                    <a:pt x="30" y="164"/>
                  </a:lnTo>
                  <a:lnTo>
                    <a:pt x="29" y="165"/>
                  </a:lnTo>
                  <a:lnTo>
                    <a:pt x="28" y="164"/>
                  </a:lnTo>
                  <a:lnTo>
                    <a:pt x="23" y="167"/>
                  </a:lnTo>
                  <a:lnTo>
                    <a:pt x="19" y="166"/>
                  </a:lnTo>
                  <a:lnTo>
                    <a:pt x="16" y="162"/>
                  </a:lnTo>
                  <a:lnTo>
                    <a:pt x="13" y="159"/>
                  </a:lnTo>
                  <a:lnTo>
                    <a:pt x="13" y="158"/>
                  </a:lnTo>
                  <a:lnTo>
                    <a:pt x="15" y="156"/>
                  </a:lnTo>
                  <a:lnTo>
                    <a:pt x="15" y="146"/>
                  </a:lnTo>
                  <a:lnTo>
                    <a:pt x="17" y="142"/>
                  </a:lnTo>
                  <a:lnTo>
                    <a:pt x="21" y="137"/>
                  </a:lnTo>
                  <a:lnTo>
                    <a:pt x="24" y="132"/>
                  </a:lnTo>
                  <a:lnTo>
                    <a:pt x="26" y="128"/>
                  </a:lnTo>
                  <a:lnTo>
                    <a:pt x="29" y="127"/>
                  </a:lnTo>
                  <a:lnTo>
                    <a:pt x="30" y="124"/>
                  </a:lnTo>
                  <a:lnTo>
                    <a:pt x="32" y="121"/>
                  </a:lnTo>
                  <a:lnTo>
                    <a:pt x="32" y="118"/>
                  </a:lnTo>
                  <a:lnTo>
                    <a:pt x="32" y="117"/>
                  </a:lnTo>
                  <a:lnTo>
                    <a:pt x="32" y="116"/>
                  </a:lnTo>
                  <a:lnTo>
                    <a:pt x="29" y="114"/>
                  </a:lnTo>
                  <a:lnTo>
                    <a:pt x="26" y="110"/>
                  </a:lnTo>
                  <a:lnTo>
                    <a:pt x="24" y="106"/>
                  </a:lnTo>
                  <a:lnTo>
                    <a:pt x="23" y="101"/>
                  </a:lnTo>
                  <a:lnTo>
                    <a:pt x="23" y="98"/>
                  </a:lnTo>
                  <a:lnTo>
                    <a:pt x="26" y="89"/>
                  </a:lnTo>
                  <a:lnTo>
                    <a:pt x="25" y="88"/>
                  </a:lnTo>
                  <a:lnTo>
                    <a:pt x="24" y="87"/>
                  </a:lnTo>
                  <a:lnTo>
                    <a:pt x="23" y="85"/>
                  </a:lnTo>
                  <a:lnTo>
                    <a:pt x="19" y="85"/>
                  </a:lnTo>
                  <a:lnTo>
                    <a:pt x="17" y="85"/>
                  </a:lnTo>
                  <a:lnTo>
                    <a:pt x="13" y="85"/>
                  </a:lnTo>
                  <a:lnTo>
                    <a:pt x="11" y="85"/>
                  </a:lnTo>
                  <a:lnTo>
                    <a:pt x="10" y="84"/>
                  </a:lnTo>
                  <a:lnTo>
                    <a:pt x="10" y="81"/>
                  </a:lnTo>
                  <a:lnTo>
                    <a:pt x="10" y="79"/>
                  </a:lnTo>
                  <a:lnTo>
                    <a:pt x="8" y="79"/>
                  </a:lnTo>
                  <a:lnTo>
                    <a:pt x="2" y="77"/>
                  </a:lnTo>
                  <a:lnTo>
                    <a:pt x="1" y="76"/>
                  </a:lnTo>
                  <a:lnTo>
                    <a:pt x="0" y="75"/>
                  </a:lnTo>
                  <a:lnTo>
                    <a:pt x="2" y="66"/>
                  </a:lnTo>
                  <a:lnTo>
                    <a:pt x="4" y="65"/>
                  </a:lnTo>
                  <a:lnTo>
                    <a:pt x="5" y="64"/>
                  </a:lnTo>
                  <a:lnTo>
                    <a:pt x="7" y="62"/>
                  </a:lnTo>
                  <a:lnTo>
                    <a:pt x="12" y="59"/>
                  </a:lnTo>
                  <a:lnTo>
                    <a:pt x="18" y="60"/>
                  </a:lnTo>
                  <a:lnTo>
                    <a:pt x="23" y="62"/>
                  </a:lnTo>
                  <a:lnTo>
                    <a:pt x="29" y="62"/>
                  </a:lnTo>
                  <a:lnTo>
                    <a:pt x="30" y="63"/>
                  </a:lnTo>
                  <a:lnTo>
                    <a:pt x="34" y="64"/>
                  </a:lnTo>
                  <a:lnTo>
                    <a:pt x="35" y="63"/>
                  </a:lnTo>
                  <a:lnTo>
                    <a:pt x="37" y="62"/>
                  </a:lnTo>
                  <a:lnTo>
                    <a:pt x="40" y="59"/>
                  </a:lnTo>
                  <a:lnTo>
                    <a:pt x="40" y="54"/>
                  </a:lnTo>
                  <a:lnTo>
                    <a:pt x="41" y="51"/>
                  </a:lnTo>
                  <a:lnTo>
                    <a:pt x="43" y="50"/>
                  </a:lnTo>
                  <a:lnTo>
                    <a:pt x="45" y="51"/>
                  </a:lnTo>
                  <a:lnTo>
                    <a:pt x="45" y="50"/>
                  </a:lnTo>
                  <a:lnTo>
                    <a:pt x="45" y="49"/>
                  </a:lnTo>
                  <a:lnTo>
                    <a:pt x="46" y="47"/>
                  </a:lnTo>
                  <a:lnTo>
                    <a:pt x="46" y="47"/>
                  </a:lnTo>
                  <a:lnTo>
                    <a:pt x="48" y="49"/>
                  </a:lnTo>
                  <a:lnTo>
                    <a:pt x="48" y="48"/>
                  </a:lnTo>
                  <a:lnTo>
                    <a:pt x="49" y="47"/>
                  </a:lnTo>
                  <a:lnTo>
                    <a:pt x="48" y="47"/>
                  </a:lnTo>
                  <a:lnTo>
                    <a:pt x="47" y="45"/>
                  </a:lnTo>
                  <a:lnTo>
                    <a:pt x="46" y="43"/>
                  </a:lnTo>
                  <a:lnTo>
                    <a:pt x="46" y="43"/>
                  </a:lnTo>
                  <a:lnTo>
                    <a:pt x="46" y="41"/>
                  </a:lnTo>
                  <a:lnTo>
                    <a:pt x="50" y="41"/>
                  </a:lnTo>
                  <a:lnTo>
                    <a:pt x="51" y="41"/>
                  </a:lnTo>
                  <a:lnTo>
                    <a:pt x="52" y="40"/>
                  </a:lnTo>
                  <a:lnTo>
                    <a:pt x="52" y="39"/>
                  </a:lnTo>
                  <a:lnTo>
                    <a:pt x="51" y="38"/>
                  </a:lnTo>
                  <a:lnTo>
                    <a:pt x="46" y="38"/>
                  </a:lnTo>
                  <a:lnTo>
                    <a:pt x="41" y="38"/>
                  </a:lnTo>
                  <a:lnTo>
                    <a:pt x="41" y="38"/>
                  </a:lnTo>
                  <a:lnTo>
                    <a:pt x="41" y="36"/>
                  </a:lnTo>
                  <a:lnTo>
                    <a:pt x="41" y="36"/>
                  </a:lnTo>
                  <a:lnTo>
                    <a:pt x="51" y="35"/>
                  </a:lnTo>
                  <a:lnTo>
                    <a:pt x="56" y="35"/>
                  </a:lnTo>
                  <a:lnTo>
                    <a:pt x="60" y="36"/>
                  </a:lnTo>
                  <a:lnTo>
                    <a:pt x="62" y="35"/>
                  </a:lnTo>
                  <a:lnTo>
                    <a:pt x="60" y="31"/>
                  </a:lnTo>
                  <a:lnTo>
                    <a:pt x="62" y="31"/>
                  </a:lnTo>
                  <a:lnTo>
                    <a:pt x="62" y="30"/>
                  </a:lnTo>
                  <a:lnTo>
                    <a:pt x="59" y="20"/>
                  </a:lnTo>
                  <a:lnTo>
                    <a:pt x="61" y="19"/>
                  </a:lnTo>
                  <a:lnTo>
                    <a:pt x="63" y="18"/>
                  </a:lnTo>
                  <a:lnTo>
                    <a:pt x="63" y="14"/>
                  </a:lnTo>
                  <a:lnTo>
                    <a:pt x="64" y="12"/>
                  </a:lnTo>
                  <a:lnTo>
                    <a:pt x="66" y="10"/>
                  </a:lnTo>
                  <a:lnTo>
                    <a:pt x="69" y="12"/>
                  </a:lnTo>
                  <a:lnTo>
                    <a:pt x="73" y="16"/>
                  </a:lnTo>
                  <a:lnTo>
                    <a:pt x="74" y="16"/>
                  </a:lnTo>
                  <a:lnTo>
                    <a:pt x="76" y="16"/>
                  </a:lnTo>
                  <a:lnTo>
                    <a:pt x="78" y="15"/>
                  </a:lnTo>
                  <a:lnTo>
                    <a:pt x="85" y="12"/>
                  </a:lnTo>
                  <a:lnTo>
                    <a:pt x="89" y="10"/>
                  </a:lnTo>
                  <a:lnTo>
                    <a:pt x="94" y="7"/>
                  </a:lnTo>
                  <a:lnTo>
                    <a:pt x="95" y="5"/>
                  </a:lnTo>
                  <a:lnTo>
                    <a:pt x="97" y="1"/>
                  </a:lnTo>
                  <a:lnTo>
                    <a:pt x="97" y="0"/>
                  </a:lnTo>
                  <a:lnTo>
                    <a:pt x="98" y="1"/>
                  </a:lnTo>
                  <a:lnTo>
                    <a:pt x="103" y="6"/>
                  </a:lnTo>
                  <a:lnTo>
                    <a:pt x="106" y="9"/>
                  </a:lnTo>
                  <a:lnTo>
                    <a:pt x="106" y="10"/>
                  </a:lnTo>
                  <a:lnTo>
                    <a:pt x="105" y="11"/>
                  </a:lnTo>
                  <a:lnTo>
                    <a:pt x="105" y="12"/>
                  </a:lnTo>
                  <a:lnTo>
                    <a:pt x="109" y="13"/>
                  </a:lnTo>
                  <a:lnTo>
                    <a:pt x="109" y="14"/>
                  </a:lnTo>
                  <a:lnTo>
                    <a:pt x="108" y="15"/>
                  </a:lnTo>
                  <a:lnTo>
                    <a:pt x="108" y="16"/>
                  </a:lnTo>
                  <a:lnTo>
                    <a:pt x="107" y="16"/>
                  </a:lnTo>
                  <a:lnTo>
                    <a:pt x="102" y="20"/>
                  </a:lnTo>
                  <a:lnTo>
                    <a:pt x="97" y="25"/>
                  </a:lnTo>
                  <a:lnTo>
                    <a:pt x="97" y="25"/>
                  </a:lnTo>
                  <a:lnTo>
                    <a:pt x="97" y="27"/>
                  </a:lnTo>
                  <a:lnTo>
                    <a:pt x="97" y="28"/>
                  </a:lnTo>
                  <a:lnTo>
                    <a:pt x="97" y="29"/>
                  </a:lnTo>
                  <a:lnTo>
                    <a:pt x="99" y="29"/>
                  </a:lnTo>
                  <a:lnTo>
                    <a:pt x="102" y="30"/>
                  </a:lnTo>
                  <a:lnTo>
                    <a:pt x="103" y="33"/>
                  </a:lnTo>
                  <a:lnTo>
                    <a:pt x="104" y="35"/>
                  </a:lnTo>
                  <a:lnTo>
                    <a:pt x="105" y="35"/>
                  </a:lnTo>
                  <a:lnTo>
                    <a:pt x="113" y="34"/>
                  </a:lnTo>
                  <a:lnTo>
                    <a:pt x="115"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3" name="Freeform 653">
              <a:extLst>
                <a:ext uri="{FF2B5EF4-FFF2-40B4-BE49-F238E27FC236}">
                  <a16:creationId xmlns="" xmlns:a16="http://schemas.microsoft.com/office/drawing/2014/main" id="{0AE3DDAB-BFB3-D1B4-CA69-E6F5D7D2867A}"/>
                </a:ext>
              </a:extLst>
            </p:cNvPr>
            <p:cNvSpPr>
              <a:spLocks noChangeArrowheads="1"/>
            </p:cNvSpPr>
            <p:nvPr/>
          </p:nvSpPr>
          <p:spPr bwMode="auto">
            <a:xfrm>
              <a:off x="11012853" y="8182340"/>
              <a:ext cx="10990" cy="5497"/>
            </a:xfrm>
            <a:custGeom>
              <a:avLst/>
              <a:gdLst>
                <a:gd name="T0" fmla="*/ 7 w 8"/>
                <a:gd name="T1" fmla="*/ 2 h 4"/>
                <a:gd name="T2" fmla="*/ 4 w 8"/>
                <a:gd name="T3" fmla="*/ 3 h 4"/>
                <a:gd name="T4" fmla="*/ 2 w 8"/>
                <a:gd name="T5" fmla="*/ 3 h 4"/>
                <a:gd name="T6" fmla="*/ 1 w 8"/>
                <a:gd name="T7" fmla="*/ 2 h 4"/>
                <a:gd name="T8" fmla="*/ 0 w 8"/>
                <a:gd name="T9" fmla="*/ 0 h 4"/>
                <a:gd name="T10" fmla="*/ 0 w 8"/>
                <a:gd name="T11" fmla="*/ 0 h 4"/>
                <a:gd name="T12" fmla="*/ 0 w 8"/>
                <a:gd name="T13" fmla="*/ 0 h 4"/>
                <a:gd name="T14" fmla="*/ 3 w 8"/>
                <a:gd name="T15" fmla="*/ 0 h 4"/>
                <a:gd name="T16" fmla="*/ 6 w 8"/>
                <a:gd name="T17" fmla="*/ 1 h 4"/>
                <a:gd name="T18" fmla="*/ 7 w 8"/>
                <a:gd name="T19" fmla="*/ 1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4" y="3"/>
                  </a:lnTo>
                  <a:lnTo>
                    <a:pt x="2" y="3"/>
                  </a:lnTo>
                  <a:lnTo>
                    <a:pt x="1" y="2"/>
                  </a:lnTo>
                  <a:lnTo>
                    <a:pt x="0" y="0"/>
                  </a:lnTo>
                  <a:lnTo>
                    <a:pt x="0" y="0"/>
                  </a:lnTo>
                  <a:lnTo>
                    <a:pt x="0" y="0"/>
                  </a:lnTo>
                  <a:lnTo>
                    <a:pt x="3" y="0"/>
                  </a:lnTo>
                  <a:lnTo>
                    <a:pt x="6" y="1"/>
                  </a:lnTo>
                  <a:lnTo>
                    <a:pt x="7"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4" name="Freeform 654">
              <a:extLst>
                <a:ext uri="{FF2B5EF4-FFF2-40B4-BE49-F238E27FC236}">
                  <a16:creationId xmlns="" xmlns:a16="http://schemas.microsoft.com/office/drawing/2014/main" id="{A94B5AE0-7ABC-9304-4310-B3F1F7730C30}"/>
                </a:ext>
              </a:extLst>
            </p:cNvPr>
            <p:cNvSpPr>
              <a:spLocks noChangeArrowheads="1"/>
            </p:cNvSpPr>
            <p:nvPr/>
          </p:nvSpPr>
          <p:spPr bwMode="auto">
            <a:xfrm>
              <a:off x="11012853" y="8121894"/>
              <a:ext cx="5497" cy="5493"/>
            </a:xfrm>
            <a:custGeom>
              <a:avLst/>
              <a:gdLst>
                <a:gd name="T0" fmla="*/ 3 w 4"/>
                <a:gd name="T1" fmla="*/ 4 h 5"/>
                <a:gd name="T2" fmla="*/ 2 w 4"/>
                <a:gd name="T3" fmla="*/ 4 h 5"/>
                <a:gd name="T4" fmla="*/ 1 w 4"/>
                <a:gd name="T5" fmla="*/ 2 h 5"/>
                <a:gd name="T6" fmla="*/ 0 w 4"/>
                <a:gd name="T7" fmla="*/ 1 h 5"/>
                <a:gd name="T8" fmla="*/ 1 w 4"/>
                <a:gd name="T9" fmla="*/ 0 h 5"/>
                <a:gd name="T10" fmla="*/ 2 w 4"/>
                <a:gd name="T11" fmla="*/ 1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2"/>
                  </a:lnTo>
                  <a:lnTo>
                    <a:pt x="0" y="1"/>
                  </a:lnTo>
                  <a:lnTo>
                    <a:pt x="1" y="0"/>
                  </a:lnTo>
                  <a:lnTo>
                    <a:pt x="2"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5" name="Freeform 656">
              <a:extLst>
                <a:ext uri="{FF2B5EF4-FFF2-40B4-BE49-F238E27FC236}">
                  <a16:creationId xmlns="" xmlns:a16="http://schemas.microsoft.com/office/drawing/2014/main" id="{DBB006D3-62E1-ADA2-6CE0-8619D7CB5509}"/>
                </a:ext>
              </a:extLst>
            </p:cNvPr>
            <p:cNvSpPr>
              <a:spLocks noChangeArrowheads="1"/>
            </p:cNvSpPr>
            <p:nvPr/>
          </p:nvSpPr>
          <p:spPr bwMode="auto">
            <a:xfrm>
              <a:off x="13133997" y="10221058"/>
              <a:ext cx="131885" cy="54952"/>
            </a:xfrm>
            <a:custGeom>
              <a:avLst/>
              <a:gdLst>
                <a:gd name="T0" fmla="*/ 5 w 105"/>
                <a:gd name="T1" fmla="*/ 36 h 45"/>
                <a:gd name="T2" fmla="*/ 13 w 105"/>
                <a:gd name="T3" fmla="*/ 35 h 45"/>
                <a:gd name="T4" fmla="*/ 11 w 105"/>
                <a:gd name="T5" fmla="*/ 39 h 45"/>
                <a:gd name="T6" fmla="*/ 8 w 105"/>
                <a:gd name="T7" fmla="*/ 41 h 45"/>
                <a:gd name="T8" fmla="*/ 3 w 105"/>
                <a:gd name="T9" fmla="*/ 41 h 45"/>
                <a:gd name="T10" fmla="*/ 1 w 105"/>
                <a:gd name="T11" fmla="*/ 40 h 45"/>
                <a:gd name="T12" fmla="*/ 33 w 105"/>
                <a:gd name="T13" fmla="*/ 44 h 45"/>
                <a:gd name="T14" fmla="*/ 31 w 105"/>
                <a:gd name="T15" fmla="*/ 38 h 45"/>
                <a:gd name="T16" fmla="*/ 30 w 105"/>
                <a:gd name="T17" fmla="*/ 36 h 45"/>
                <a:gd name="T18" fmla="*/ 30 w 105"/>
                <a:gd name="T19" fmla="*/ 34 h 45"/>
                <a:gd name="T20" fmla="*/ 36 w 105"/>
                <a:gd name="T21" fmla="*/ 32 h 45"/>
                <a:gd name="T22" fmla="*/ 35 w 105"/>
                <a:gd name="T23" fmla="*/ 28 h 45"/>
                <a:gd name="T24" fmla="*/ 30 w 105"/>
                <a:gd name="T25" fmla="*/ 30 h 45"/>
                <a:gd name="T26" fmla="*/ 28 w 105"/>
                <a:gd name="T27" fmla="*/ 29 h 45"/>
                <a:gd name="T28" fmla="*/ 32 w 105"/>
                <a:gd name="T29" fmla="*/ 23 h 45"/>
                <a:gd name="T30" fmla="*/ 36 w 105"/>
                <a:gd name="T31" fmla="*/ 16 h 45"/>
                <a:gd name="T32" fmla="*/ 43 w 105"/>
                <a:gd name="T33" fmla="*/ 14 h 45"/>
                <a:gd name="T34" fmla="*/ 60 w 105"/>
                <a:gd name="T35" fmla="*/ 11 h 45"/>
                <a:gd name="T36" fmla="*/ 80 w 105"/>
                <a:gd name="T37" fmla="*/ 11 h 45"/>
                <a:gd name="T38" fmla="*/ 86 w 105"/>
                <a:gd name="T39" fmla="*/ 9 h 45"/>
                <a:gd name="T40" fmla="*/ 91 w 105"/>
                <a:gd name="T41" fmla="*/ 6 h 45"/>
                <a:gd name="T42" fmla="*/ 96 w 105"/>
                <a:gd name="T43" fmla="*/ 6 h 45"/>
                <a:gd name="T44" fmla="*/ 103 w 105"/>
                <a:gd name="T45" fmla="*/ 9 h 45"/>
                <a:gd name="T46" fmla="*/ 98 w 105"/>
                <a:gd name="T47" fmla="*/ 15 h 45"/>
                <a:gd name="T48" fmla="*/ 88 w 105"/>
                <a:gd name="T49" fmla="*/ 20 h 45"/>
                <a:gd name="T50" fmla="*/ 81 w 105"/>
                <a:gd name="T51" fmla="*/ 22 h 45"/>
                <a:gd name="T52" fmla="*/ 75 w 105"/>
                <a:gd name="T53" fmla="*/ 26 h 45"/>
                <a:gd name="T54" fmla="*/ 68 w 105"/>
                <a:gd name="T55" fmla="*/ 27 h 45"/>
                <a:gd name="T56" fmla="*/ 61 w 105"/>
                <a:gd name="T57" fmla="*/ 32 h 45"/>
                <a:gd name="T58" fmla="*/ 58 w 105"/>
                <a:gd name="T59" fmla="*/ 32 h 45"/>
                <a:gd name="T60" fmla="*/ 44 w 105"/>
                <a:gd name="T61" fmla="*/ 37 h 45"/>
                <a:gd name="T62" fmla="*/ 33 w 105"/>
                <a:gd name="T63" fmla="*/ 44 h 45"/>
                <a:gd name="T64" fmla="*/ 49 w 105"/>
                <a:gd name="T65" fmla="*/ 5 h 45"/>
                <a:gd name="T66" fmla="*/ 50 w 105"/>
                <a:gd name="T67" fmla="*/ 1 h 45"/>
                <a:gd name="T68" fmla="*/ 52 w 105"/>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45">
                  <a:moveTo>
                    <a:pt x="0" y="38"/>
                  </a:moveTo>
                  <a:lnTo>
                    <a:pt x="5" y="36"/>
                  </a:lnTo>
                  <a:lnTo>
                    <a:pt x="13" y="33"/>
                  </a:lnTo>
                  <a:lnTo>
                    <a:pt x="13" y="35"/>
                  </a:lnTo>
                  <a:lnTo>
                    <a:pt x="13" y="38"/>
                  </a:lnTo>
                  <a:lnTo>
                    <a:pt x="11" y="39"/>
                  </a:lnTo>
                  <a:lnTo>
                    <a:pt x="9" y="41"/>
                  </a:lnTo>
                  <a:lnTo>
                    <a:pt x="8" y="41"/>
                  </a:lnTo>
                  <a:lnTo>
                    <a:pt x="3" y="41"/>
                  </a:lnTo>
                  <a:lnTo>
                    <a:pt x="3" y="41"/>
                  </a:lnTo>
                  <a:lnTo>
                    <a:pt x="2" y="41"/>
                  </a:lnTo>
                  <a:lnTo>
                    <a:pt x="1" y="40"/>
                  </a:lnTo>
                  <a:lnTo>
                    <a:pt x="0" y="38"/>
                  </a:lnTo>
                  <a:close/>
                  <a:moveTo>
                    <a:pt x="33" y="44"/>
                  </a:moveTo>
                  <a:lnTo>
                    <a:pt x="32" y="40"/>
                  </a:lnTo>
                  <a:lnTo>
                    <a:pt x="31" y="38"/>
                  </a:lnTo>
                  <a:lnTo>
                    <a:pt x="30" y="37"/>
                  </a:lnTo>
                  <a:lnTo>
                    <a:pt x="30" y="36"/>
                  </a:lnTo>
                  <a:lnTo>
                    <a:pt x="30" y="35"/>
                  </a:lnTo>
                  <a:lnTo>
                    <a:pt x="30" y="34"/>
                  </a:lnTo>
                  <a:lnTo>
                    <a:pt x="34" y="33"/>
                  </a:lnTo>
                  <a:lnTo>
                    <a:pt x="36" y="32"/>
                  </a:lnTo>
                  <a:lnTo>
                    <a:pt x="36" y="29"/>
                  </a:lnTo>
                  <a:lnTo>
                    <a:pt x="35" y="28"/>
                  </a:lnTo>
                  <a:lnTo>
                    <a:pt x="34" y="28"/>
                  </a:lnTo>
                  <a:lnTo>
                    <a:pt x="30" y="30"/>
                  </a:lnTo>
                  <a:lnTo>
                    <a:pt x="29" y="29"/>
                  </a:lnTo>
                  <a:lnTo>
                    <a:pt x="28" y="29"/>
                  </a:lnTo>
                  <a:lnTo>
                    <a:pt x="28" y="26"/>
                  </a:lnTo>
                  <a:lnTo>
                    <a:pt x="32" y="23"/>
                  </a:lnTo>
                  <a:lnTo>
                    <a:pt x="34" y="18"/>
                  </a:lnTo>
                  <a:lnTo>
                    <a:pt x="36" y="16"/>
                  </a:lnTo>
                  <a:lnTo>
                    <a:pt x="41" y="15"/>
                  </a:lnTo>
                  <a:lnTo>
                    <a:pt x="43" y="14"/>
                  </a:lnTo>
                  <a:lnTo>
                    <a:pt x="56" y="11"/>
                  </a:lnTo>
                  <a:lnTo>
                    <a:pt x="60" y="11"/>
                  </a:lnTo>
                  <a:lnTo>
                    <a:pt x="68" y="11"/>
                  </a:lnTo>
                  <a:lnTo>
                    <a:pt x="80" y="11"/>
                  </a:lnTo>
                  <a:lnTo>
                    <a:pt x="82" y="10"/>
                  </a:lnTo>
                  <a:lnTo>
                    <a:pt x="86" y="9"/>
                  </a:lnTo>
                  <a:lnTo>
                    <a:pt x="90" y="8"/>
                  </a:lnTo>
                  <a:lnTo>
                    <a:pt x="91" y="6"/>
                  </a:lnTo>
                  <a:lnTo>
                    <a:pt x="94" y="6"/>
                  </a:lnTo>
                  <a:lnTo>
                    <a:pt x="96" y="6"/>
                  </a:lnTo>
                  <a:lnTo>
                    <a:pt x="102" y="8"/>
                  </a:lnTo>
                  <a:lnTo>
                    <a:pt x="103" y="9"/>
                  </a:lnTo>
                  <a:lnTo>
                    <a:pt x="104" y="9"/>
                  </a:lnTo>
                  <a:lnTo>
                    <a:pt x="98" y="15"/>
                  </a:lnTo>
                  <a:lnTo>
                    <a:pt x="92" y="18"/>
                  </a:lnTo>
                  <a:lnTo>
                    <a:pt x="88" y="20"/>
                  </a:lnTo>
                  <a:lnTo>
                    <a:pt x="84" y="21"/>
                  </a:lnTo>
                  <a:lnTo>
                    <a:pt x="81" y="22"/>
                  </a:lnTo>
                  <a:lnTo>
                    <a:pt x="79" y="25"/>
                  </a:lnTo>
                  <a:lnTo>
                    <a:pt x="75" y="26"/>
                  </a:lnTo>
                  <a:lnTo>
                    <a:pt x="71" y="27"/>
                  </a:lnTo>
                  <a:lnTo>
                    <a:pt x="68" y="27"/>
                  </a:lnTo>
                  <a:lnTo>
                    <a:pt x="65" y="29"/>
                  </a:lnTo>
                  <a:lnTo>
                    <a:pt x="61" y="32"/>
                  </a:lnTo>
                  <a:lnTo>
                    <a:pt x="60" y="32"/>
                  </a:lnTo>
                  <a:lnTo>
                    <a:pt x="58" y="32"/>
                  </a:lnTo>
                  <a:lnTo>
                    <a:pt x="54" y="33"/>
                  </a:lnTo>
                  <a:lnTo>
                    <a:pt x="44" y="37"/>
                  </a:lnTo>
                  <a:lnTo>
                    <a:pt x="38" y="40"/>
                  </a:lnTo>
                  <a:lnTo>
                    <a:pt x="33" y="44"/>
                  </a:lnTo>
                  <a:close/>
                  <a:moveTo>
                    <a:pt x="52" y="0"/>
                  </a:moveTo>
                  <a:lnTo>
                    <a:pt x="49" y="5"/>
                  </a:lnTo>
                  <a:lnTo>
                    <a:pt x="47" y="4"/>
                  </a:lnTo>
                  <a:lnTo>
                    <a:pt x="50" y="1"/>
                  </a:lnTo>
                  <a:lnTo>
                    <a:pt x="50" y="0"/>
                  </a:lnTo>
                  <a:lnTo>
                    <a:pt x="5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6" name="Freeform 657">
              <a:extLst>
                <a:ext uri="{FF2B5EF4-FFF2-40B4-BE49-F238E27FC236}">
                  <a16:creationId xmlns="" xmlns:a16="http://schemas.microsoft.com/office/drawing/2014/main" id="{3F0EAF10-958A-F71E-8900-5B914441EF75}"/>
                </a:ext>
              </a:extLst>
            </p:cNvPr>
            <p:cNvSpPr>
              <a:spLocks noChangeArrowheads="1"/>
            </p:cNvSpPr>
            <p:nvPr/>
          </p:nvSpPr>
          <p:spPr bwMode="auto">
            <a:xfrm>
              <a:off x="13133997" y="10259522"/>
              <a:ext cx="16487" cy="10990"/>
            </a:xfrm>
            <a:custGeom>
              <a:avLst/>
              <a:gdLst>
                <a:gd name="T0" fmla="*/ 0 w 14"/>
                <a:gd name="T1" fmla="*/ 5 h 9"/>
                <a:gd name="T2" fmla="*/ 5 w 14"/>
                <a:gd name="T3" fmla="*/ 3 h 9"/>
                <a:gd name="T4" fmla="*/ 13 w 14"/>
                <a:gd name="T5" fmla="*/ 0 h 9"/>
                <a:gd name="T6" fmla="*/ 13 w 14"/>
                <a:gd name="T7" fmla="*/ 2 h 9"/>
                <a:gd name="T8" fmla="*/ 13 w 14"/>
                <a:gd name="T9" fmla="*/ 5 h 9"/>
                <a:gd name="T10" fmla="*/ 11 w 14"/>
                <a:gd name="T11" fmla="*/ 6 h 9"/>
                <a:gd name="T12" fmla="*/ 9 w 14"/>
                <a:gd name="T13" fmla="*/ 8 h 9"/>
                <a:gd name="T14" fmla="*/ 8 w 14"/>
                <a:gd name="T15" fmla="*/ 8 h 9"/>
                <a:gd name="T16" fmla="*/ 3 w 14"/>
                <a:gd name="T17" fmla="*/ 8 h 9"/>
                <a:gd name="T18" fmla="*/ 3 w 14"/>
                <a:gd name="T19" fmla="*/ 8 h 9"/>
                <a:gd name="T20" fmla="*/ 2 w 14"/>
                <a:gd name="T21" fmla="*/ 8 h 9"/>
                <a:gd name="T22" fmla="*/ 1 w 14"/>
                <a:gd name="T23" fmla="*/ 7 h 9"/>
                <a:gd name="T24" fmla="*/ 0 w 14"/>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0" y="5"/>
                  </a:moveTo>
                  <a:lnTo>
                    <a:pt x="5" y="3"/>
                  </a:lnTo>
                  <a:lnTo>
                    <a:pt x="13" y="0"/>
                  </a:lnTo>
                  <a:lnTo>
                    <a:pt x="13" y="2"/>
                  </a:lnTo>
                  <a:lnTo>
                    <a:pt x="13" y="5"/>
                  </a:lnTo>
                  <a:lnTo>
                    <a:pt x="11" y="6"/>
                  </a:lnTo>
                  <a:lnTo>
                    <a:pt x="9" y="8"/>
                  </a:lnTo>
                  <a:lnTo>
                    <a:pt x="8" y="8"/>
                  </a:lnTo>
                  <a:lnTo>
                    <a:pt x="3" y="8"/>
                  </a:lnTo>
                  <a:lnTo>
                    <a:pt x="3" y="8"/>
                  </a:lnTo>
                  <a:lnTo>
                    <a:pt x="2" y="8"/>
                  </a:lnTo>
                  <a:lnTo>
                    <a:pt x="1" y="7"/>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7" name="Freeform 659">
              <a:extLst>
                <a:ext uri="{FF2B5EF4-FFF2-40B4-BE49-F238E27FC236}">
                  <a16:creationId xmlns="" xmlns:a16="http://schemas.microsoft.com/office/drawing/2014/main" id="{96123823-6733-727E-3DC6-26F76345D116}"/>
                </a:ext>
              </a:extLst>
            </p:cNvPr>
            <p:cNvSpPr>
              <a:spLocks noChangeArrowheads="1"/>
            </p:cNvSpPr>
            <p:nvPr/>
          </p:nvSpPr>
          <p:spPr bwMode="auto">
            <a:xfrm>
              <a:off x="13194446" y="10221058"/>
              <a:ext cx="5493" cy="5493"/>
            </a:xfrm>
            <a:custGeom>
              <a:avLst/>
              <a:gdLst>
                <a:gd name="T0" fmla="*/ 5 w 6"/>
                <a:gd name="T1" fmla="*/ 0 h 6"/>
                <a:gd name="T2" fmla="*/ 2 w 6"/>
                <a:gd name="T3" fmla="*/ 5 h 6"/>
                <a:gd name="T4" fmla="*/ 0 w 6"/>
                <a:gd name="T5" fmla="*/ 4 h 6"/>
                <a:gd name="T6" fmla="*/ 3 w 6"/>
                <a:gd name="T7" fmla="*/ 1 h 6"/>
                <a:gd name="T8" fmla="*/ 3 w 6"/>
                <a:gd name="T9" fmla="*/ 0 h 6"/>
                <a:gd name="T10" fmla="*/ 5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5" y="0"/>
                  </a:moveTo>
                  <a:lnTo>
                    <a:pt x="2" y="5"/>
                  </a:lnTo>
                  <a:lnTo>
                    <a:pt x="0" y="4"/>
                  </a:lnTo>
                  <a:lnTo>
                    <a:pt x="3" y="1"/>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8" name="Freeform 660">
              <a:extLst>
                <a:ext uri="{FF2B5EF4-FFF2-40B4-BE49-F238E27FC236}">
                  <a16:creationId xmlns="" xmlns:a16="http://schemas.microsoft.com/office/drawing/2014/main" id="{01EDB905-8359-FF80-F13A-4B7B0FF6AAA5}"/>
                </a:ext>
              </a:extLst>
            </p:cNvPr>
            <p:cNvSpPr>
              <a:spLocks noChangeArrowheads="1"/>
            </p:cNvSpPr>
            <p:nvPr/>
          </p:nvSpPr>
          <p:spPr bwMode="auto">
            <a:xfrm>
              <a:off x="10298478" y="8028474"/>
              <a:ext cx="560510" cy="390160"/>
            </a:xfrm>
            <a:custGeom>
              <a:avLst/>
              <a:gdLst>
                <a:gd name="T0" fmla="*/ 18 w 451"/>
                <a:gd name="T1" fmla="*/ 157 h 312"/>
                <a:gd name="T2" fmla="*/ 423 w 451"/>
                <a:gd name="T3" fmla="*/ 217 h 312"/>
                <a:gd name="T4" fmla="*/ 401 w 451"/>
                <a:gd name="T5" fmla="*/ 230 h 312"/>
                <a:gd name="T6" fmla="*/ 384 w 451"/>
                <a:gd name="T7" fmla="*/ 262 h 312"/>
                <a:gd name="T8" fmla="*/ 366 w 451"/>
                <a:gd name="T9" fmla="*/ 278 h 312"/>
                <a:gd name="T10" fmla="*/ 339 w 451"/>
                <a:gd name="T11" fmla="*/ 285 h 312"/>
                <a:gd name="T12" fmla="*/ 336 w 451"/>
                <a:gd name="T13" fmla="*/ 301 h 312"/>
                <a:gd name="T14" fmla="*/ 318 w 451"/>
                <a:gd name="T15" fmla="*/ 308 h 312"/>
                <a:gd name="T16" fmla="*/ 302 w 451"/>
                <a:gd name="T17" fmla="*/ 301 h 312"/>
                <a:gd name="T18" fmla="*/ 283 w 451"/>
                <a:gd name="T19" fmla="*/ 294 h 312"/>
                <a:gd name="T20" fmla="*/ 277 w 451"/>
                <a:gd name="T21" fmla="*/ 281 h 312"/>
                <a:gd name="T22" fmla="*/ 276 w 451"/>
                <a:gd name="T23" fmla="*/ 261 h 312"/>
                <a:gd name="T24" fmla="*/ 241 w 451"/>
                <a:gd name="T25" fmla="*/ 241 h 312"/>
                <a:gd name="T26" fmla="*/ 218 w 451"/>
                <a:gd name="T27" fmla="*/ 220 h 312"/>
                <a:gd name="T28" fmla="*/ 196 w 451"/>
                <a:gd name="T29" fmla="*/ 213 h 312"/>
                <a:gd name="T30" fmla="*/ 175 w 451"/>
                <a:gd name="T31" fmla="*/ 206 h 312"/>
                <a:gd name="T32" fmla="*/ 154 w 451"/>
                <a:gd name="T33" fmla="*/ 198 h 312"/>
                <a:gd name="T34" fmla="*/ 136 w 451"/>
                <a:gd name="T35" fmla="*/ 189 h 312"/>
                <a:gd name="T36" fmla="*/ 121 w 451"/>
                <a:gd name="T37" fmla="*/ 196 h 312"/>
                <a:gd name="T38" fmla="*/ 87 w 451"/>
                <a:gd name="T39" fmla="*/ 201 h 312"/>
                <a:gd name="T40" fmla="*/ 66 w 451"/>
                <a:gd name="T41" fmla="*/ 222 h 312"/>
                <a:gd name="T42" fmla="*/ 42 w 451"/>
                <a:gd name="T43" fmla="*/ 202 h 312"/>
                <a:gd name="T44" fmla="*/ 44 w 451"/>
                <a:gd name="T45" fmla="*/ 164 h 312"/>
                <a:gd name="T46" fmla="*/ 33 w 451"/>
                <a:gd name="T47" fmla="*/ 148 h 312"/>
                <a:gd name="T48" fmla="*/ 20 w 451"/>
                <a:gd name="T49" fmla="*/ 141 h 312"/>
                <a:gd name="T50" fmla="*/ 33 w 451"/>
                <a:gd name="T51" fmla="*/ 133 h 312"/>
                <a:gd name="T52" fmla="*/ 25 w 451"/>
                <a:gd name="T53" fmla="*/ 120 h 312"/>
                <a:gd name="T54" fmla="*/ 10 w 451"/>
                <a:gd name="T55" fmla="*/ 115 h 312"/>
                <a:gd name="T56" fmla="*/ 16 w 451"/>
                <a:gd name="T57" fmla="*/ 77 h 312"/>
                <a:gd name="T58" fmla="*/ 36 w 451"/>
                <a:gd name="T59" fmla="*/ 84 h 312"/>
                <a:gd name="T60" fmla="*/ 58 w 451"/>
                <a:gd name="T61" fmla="*/ 89 h 312"/>
                <a:gd name="T62" fmla="*/ 70 w 451"/>
                <a:gd name="T63" fmla="*/ 81 h 312"/>
                <a:gd name="T64" fmla="*/ 57 w 451"/>
                <a:gd name="T65" fmla="*/ 61 h 312"/>
                <a:gd name="T66" fmla="*/ 42 w 451"/>
                <a:gd name="T67" fmla="*/ 29 h 312"/>
                <a:gd name="T68" fmla="*/ 15 w 451"/>
                <a:gd name="T69" fmla="*/ 35 h 312"/>
                <a:gd name="T70" fmla="*/ 11 w 451"/>
                <a:gd name="T71" fmla="*/ 68 h 312"/>
                <a:gd name="T72" fmla="*/ 17 w 451"/>
                <a:gd name="T73" fmla="*/ 28 h 312"/>
                <a:gd name="T74" fmla="*/ 52 w 451"/>
                <a:gd name="T75" fmla="*/ 19 h 312"/>
                <a:gd name="T76" fmla="*/ 78 w 451"/>
                <a:gd name="T77" fmla="*/ 40 h 312"/>
                <a:gd name="T78" fmla="*/ 94 w 451"/>
                <a:gd name="T79" fmla="*/ 63 h 312"/>
                <a:gd name="T80" fmla="*/ 119 w 451"/>
                <a:gd name="T81" fmla="*/ 63 h 312"/>
                <a:gd name="T82" fmla="*/ 146 w 451"/>
                <a:gd name="T83" fmla="*/ 62 h 312"/>
                <a:gd name="T84" fmla="*/ 145 w 451"/>
                <a:gd name="T85" fmla="*/ 37 h 312"/>
                <a:gd name="T86" fmla="*/ 171 w 451"/>
                <a:gd name="T87" fmla="*/ 24 h 312"/>
                <a:gd name="T88" fmla="*/ 183 w 451"/>
                <a:gd name="T89" fmla="*/ 14 h 312"/>
                <a:gd name="T90" fmla="*/ 190 w 451"/>
                <a:gd name="T91" fmla="*/ 21 h 312"/>
                <a:gd name="T92" fmla="*/ 181 w 451"/>
                <a:gd name="T93" fmla="*/ 8 h 312"/>
                <a:gd name="T94" fmla="*/ 194 w 451"/>
                <a:gd name="T95" fmla="*/ 0 h 312"/>
                <a:gd name="T96" fmla="*/ 214 w 451"/>
                <a:gd name="T97" fmla="*/ 13 h 312"/>
                <a:gd name="T98" fmla="*/ 239 w 451"/>
                <a:gd name="T99" fmla="*/ 25 h 312"/>
                <a:gd name="T100" fmla="*/ 237 w 451"/>
                <a:gd name="T101" fmla="*/ 35 h 312"/>
                <a:gd name="T102" fmla="*/ 243 w 451"/>
                <a:gd name="T103" fmla="*/ 42 h 312"/>
                <a:gd name="T104" fmla="*/ 241 w 451"/>
                <a:gd name="T105" fmla="*/ 58 h 312"/>
                <a:gd name="T106" fmla="*/ 269 w 451"/>
                <a:gd name="T107" fmla="*/ 66 h 312"/>
                <a:gd name="T108" fmla="*/ 285 w 451"/>
                <a:gd name="T109" fmla="*/ 65 h 312"/>
                <a:gd name="T110" fmla="*/ 306 w 451"/>
                <a:gd name="T111" fmla="*/ 89 h 312"/>
                <a:gd name="T112" fmla="*/ 324 w 451"/>
                <a:gd name="T113" fmla="*/ 123 h 312"/>
                <a:gd name="T114" fmla="*/ 365 w 451"/>
                <a:gd name="T115" fmla="*/ 156 h 312"/>
                <a:gd name="T116" fmla="*/ 401 w 451"/>
                <a:gd name="T117" fmla="*/ 178 h 312"/>
                <a:gd name="T118" fmla="*/ 429 w 451"/>
                <a:gd name="T119" fmla="*/ 189 h 312"/>
                <a:gd name="T120" fmla="*/ 450 w 451"/>
                <a:gd name="T121" fmla="*/ 20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12">
                  <a:moveTo>
                    <a:pt x="20" y="167"/>
                  </a:moveTo>
                  <a:lnTo>
                    <a:pt x="19" y="168"/>
                  </a:lnTo>
                  <a:lnTo>
                    <a:pt x="18" y="163"/>
                  </a:lnTo>
                  <a:lnTo>
                    <a:pt x="17" y="157"/>
                  </a:lnTo>
                  <a:lnTo>
                    <a:pt x="18" y="155"/>
                  </a:lnTo>
                  <a:lnTo>
                    <a:pt x="19" y="155"/>
                  </a:lnTo>
                  <a:lnTo>
                    <a:pt x="18" y="157"/>
                  </a:lnTo>
                  <a:lnTo>
                    <a:pt x="20" y="167"/>
                  </a:lnTo>
                  <a:close/>
                  <a:moveTo>
                    <a:pt x="447" y="225"/>
                  </a:moveTo>
                  <a:lnTo>
                    <a:pt x="445" y="225"/>
                  </a:lnTo>
                  <a:lnTo>
                    <a:pt x="441" y="225"/>
                  </a:lnTo>
                  <a:lnTo>
                    <a:pt x="434" y="223"/>
                  </a:lnTo>
                  <a:lnTo>
                    <a:pt x="427" y="219"/>
                  </a:lnTo>
                  <a:lnTo>
                    <a:pt x="423" y="217"/>
                  </a:lnTo>
                  <a:lnTo>
                    <a:pt x="422" y="217"/>
                  </a:lnTo>
                  <a:lnTo>
                    <a:pt x="420" y="219"/>
                  </a:lnTo>
                  <a:lnTo>
                    <a:pt x="418" y="220"/>
                  </a:lnTo>
                  <a:lnTo>
                    <a:pt x="418" y="225"/>
                  </a:lnTo>
                  <a:lnTo>
                    <a:pt x="416" y="229"/>
                  </a:lnTo>
                  <a:lnTo>
                    <a:pt x="408" y="230"/>
                  </a:lnTo>
                  <a:lnTo>
                    <a:pt x="401" y="230"/>
                  </a:lnTo>
                  <a:lnTo>
                    <a:pt x="397" y="231"/>
                  </a:lnTo>
                  <a:lnTo>
                    <a:pt x="392" y="234"/>
                  </a:lnTo>
                  <a:lnTo>
                    <a:pt x="392" y="237"/>
                  </a:lnTo>
                  <a:lnTo>
                    <a:pt x="390" y="241"/>
                  </a:lnTo>
                  <a:lnTo>
                    <a:pt x="388" y="249"/>
                  </a:lnTo>
                  <a:lnTo>
                    <a:pt x="386" y="257"/>
                  </a:lnTo>
                  <a:lnTo>
                    <a:pt x="384" y="262"/>
                  </a:lnTo>
                  <a:lnTo>
                    <a:pt x="383" y="265"/>
                  </a:lnTo>
                  <a:lnTo>
                    <a:pt x="378" y="270"/>
                  </a:lnTo>
                  <a:lnTo>
                    <a:pt x="373" y="273"/>
                  </a:lnTo>
                  <a:lnTo>
                    <a:pt x="370" y="274"/>
                  </a:lnTo>
                  <a:lnTo>
                    <a:pt x="368" y="276"/>
                  </a:lnTo>
                  <a:lnTo>
                    <a:pt x="368" y="278"/>
                  </a:lnTo>
                  <a:lnTo>
                    <a:pt x="366" y="278"/>
                  </a:lnTo>
                  <a:lnTo>
                    <a:pt x="365" y="278"/>
                  </a:lnTo>
                  <a:lnTo>
                    <a:pt x="362" y="278"/>
                  </a:lnTo>
                  <a:lnTo>
                    <a:pt x="357" y="280"/>
                  </a:lnTo>
                  <a:lnTo>
                    <a:pt x="351" y="282"/>
                  </a:lnTo>
                  <a:lnTo>
                    <a:pt x="345" y="284"/>
                  </a:lnTo>
                  <a:lnTo>
                    <a:pt x="340" y="284"/>
                  </a:lnTo>
                  <a:lnTo>
                    <a:pt x="339" y="285"/>
                  </a:lnTo>
                  <a:lnTo>
                    <a:pt x="338" y="286"/>
                  </a:lnTo>
                  <a:lnTo>
                    <a:pt x="339" y="288"/>
                  </a:lnTo>
                  <a:lnTo>
                    <a:pt x="340" y="290"/>
                  </a:lnTo>
                  <a:lnTo>
                    <a:pt x="340" y="292"/>
                  </a:lnTo>
                  <a:lnTo>
                    <a:pt x="338" y="293"/>
                  </a:lnTo>
                  <a:lnTo>
                    <a:pt x="337" y="296"/>
                  </a:lnTo>
                  <a:lnTo>
                    <a:pt x="336" y="301"/>
                  </a:lnTo>
                  <a:lnTo>
                    <a:pt x="334" y="302"/>
                  </a:lnTo>
                  <a:lnTo>
                    <a:pt x="330" y="304"/>
                  </a:lnTo>
                  <a:lnTo>
                    <a:pt x="325" y="307"/>
                  </a:lnTo>
                  <a:lnTo>
                    <a:pt x="325" y="308"/>
                  </a:lnTo>
                  <a:lnTo>
                    <a:pt x="323" y="309"/>
                  </a:lnTo>
                  <a:lnTo>
                    <a:pt x="320" y="309"/>
                  </a:lnTo>
                  <a:lnTo>
                    <a:pt x="318" y="308"/>
                  </a:lnTo>
                  <a:lnTo>
                    <a:pt x="315" y="309"/>
                  </a:lnTo>
                  <a:lnTo>
                    <a:pt x="313" y="311"/>
                  </a:lnTo>
                  <a:lnTo>
                    <a:pt x="312" y="311"/>
                  </a:lnTo>
                  <a:lnTo>
                    <a:pt x="311" y="308"/>
                  </a:lnTo>
                  <a:lnTo>
                    <a:pt x="310" y="306"/>
                  </a:lnTo>
                  <a:lnTo>
                    <a:pt x="306" y="303"/>
                  </a:lnTo>
                  <a:lnTo>
                    <a:pt x="302" y="301"/>
                  </a:lnTo>
                  <a:lnTo>
                    <a:pt x="301" y="300"/>
                  </a:lnTo>
                  <a:lnTo>
                    <a:pt x="297" y="301"/>
                  </a:lnTo>
                  <a:lnTo>
                    <a:pt x="294" y="301"/>
                  </a:lnTo>
                  <a:lnTo>
                    <a:pt x="291" y="301"/>
                  </a:lnTo>
                  <a:lnTo>
                    <a:pt x="288" y="300"/>
                  </a:lnTo>
                  <a:lnTo>
                    <a:pt x="285" y="296"/>
                  </a:lnTo>
                  <a:lnTo>
                    <a:pt x="283" y="294"/>
                  </a:lnTo>
                  <a:lnTo>
                    <a:pt x="282" y="293"/>
                  </a:lnTo>
                  <a:lnTo>
                    <a:pt x="279" y="293"/>
                  </a:lnTo>
                  <a:lnTo>
                    <a:pt x="278" y="292"/>
                  </a:lnTo>
                  <a:lnTo>
                    <a:pt x="278" y="290"/>
                  </a:lnTo>
                  <a:lnTo>
                    <a:pt x="279" y="288"/>
                  </a:lnTo>
                  <a:lnTo>
                    <a:pt x="279" y="284"/>
                  </a:lnTo>
                  <a:lnTo>
                    <a:pt x="277" y="281"/>
                  </a:lnTo>
                  <a:lnTo>
                    <a:pt x="276" y="280"/>
                  </a:lnTo>
                  <a:lnTo>
                    <a:pt x="276" y="279"/>
                  </a:lnTo>
                  <a:lnTo>
                    <a:pt x="277" y="277"/>
                  </a:lnTo>
                  <a:lnTo>
                    <a:pt x="278" y="275"/>
                  </a:lnTo>
                  <a:lnTo>
                    <a:pt x="278" y="271"/>
                  </a:lnTo>
                  <a:lnTo>
                    <a:pt x="277" y="268"/>
                  </a:lnTo>
                  <a:lnTo>
                    <a:pt x="276" y="261"/>
                  </a:lnTo>
                  <a:lnTo>
                    <a:pt x="276" y="256"/>
                  </a:lnTo>
                  <a:lnTo>
                    <a:pt x="275" y="254"/>
                  </a:lnTo>
                  <a:lnTo>
                    <a:pt x="261" y="254"/>
                  </a:lnTo>
                  <a:lnTo>
                    <a:pt x="250" y="254"/>
                  </a:lnTo>
                  <a:lnTo>
                    <a:pt x="249" y="253"/>
                  </a:lnTo>
                  <a:lnTo>
                    <a:pt x="245" y="246"/>
                  </a:lnTo>
                  <a:lnTo>
                    <a:pt x="241" y="241"/>
                  </a:lnTo>
                  <a:lnTo>
                    <a:pt x="238" y="238"/>
                  </a:lnTo>
                  <a:lnTo>
                    <a:pt x="229" y="234"/>
                  </a:lnTo>
                  <a:lnTo>
                    <a:pt x="225" y="232"/>
                  </a:lnTo>
                  <a:lnTo>
                    <a:pt x="222" y="229"/>
                  </a:lnTo>
                  <a:lnTo>
                    <a:pt x="219" y="226"/>
                  </a:lnTo>
                  <a:lnTo>
                    <a:pt x="218" y="222"/>
                  </a:lnTo>
                  <a:lnTo>
                    <a:pt x="218" y="220"/>
                  </a:lnTo>
                  <a:lnTo>
                    <a:pt x="217" y="219"/>
                  </a:lnTo>
                  <a:lnTo>
                    <a:pt x="216" y="219"/>
                  </a:lnTo>
                  <a:lnTo>
                    <a:pt x="215" y="219"/>
                  </a:lnTo>
                  <a:lnTo>
                    <a:pt x="205" y="213"/>
                  </a:lnTo>
                  <a:lnTo>
                    <a:pt x="201" y="212"/>
                  </a:lnTo>
                  <a:lnTo>
                    <a:pt x="198" y="213"/>
                  </a:lnTo>
                  <a:lnTo>
                    <a:pt x="196" y="213"/>
                  </a:lnTo>
                  <a:lnTo>
                    <a:pt x="193" y="212"/>
                  </a:lnTo>
                  <a:lnTo>
                    <a:pt x="189" y="214"/>
                  </a:lnTo>
                  <a:lnTo>
                    <a:pt x="188" y="214"/>
                  </a:lnTo>
                  <a:lnTo>
                    <a:pt x="186" y="213"/>
                  </a:lnTo>
                  <a:lnTo>
                    <a:pt x="184" y="213"/>
                  </a:lnTo>
                  <a:lnTo>
                    <a:pt x="179" y="208"/>
                  </a:lnTo>
                  <a:lnTo>
                    <a:pt x="175" y="206"/>
                  </a:lnTo>
                  <a:lnTo>
                    <a:pt x="172" y="205"/>
                  </a:lnTo>
                  <a:lnTo>
                    <a:pt x="166" y="203"/>
                  </a:lnTo>
                  <a:lnTo>
                    <a:pt x="160" y="202"/>
                  </a:lnTo>
                  <a:lnTo>
                    <a:pt x="157" y="202"/>
                  </a:lnTo>
                  <a:lnTo>
                    <a:pt x="155" y="201"/>
                  </a:lnTo>
                  <a:lnTo>
                    <a:pt x="154" y="200"/>
                  </a:lnTo>
                  <a:lnTo>
                    <a:pt x="154" y="198"/>
                  </a:lnTo>
                  <a:lnTo>
                    <a:pt x="154" y="196"/>
                  </a:lnTo>
                  <a:lnTo>
                    <a:pt x="153" y="194"/>
                  </a:lnTo>
                  <a:lnTo>
                    <a:pt x="152" y="192"/>
                  </a:lnTo>
                  <a:lnTo>
                    <a:pt x="149" y="191"/>
                  </a:lnTo>
                  <a:lnTo>
                    <a:pt x="146" y="191"/>
                  </a:lnTo>
                  <a:lnTo>
                    <a:pt x="141" y="191"/>
                  </a:lnTo>
                  <a:lnTo>
                    <a:pt x="136" y="189"/>
                  </a:lnTo>
                  <a:lnTo>
                    <a:pt x="133" y="189"/>
                  </a:lnTo>
                  <a:lnTo>
                    <a:pt x="129" y="189"/>
                  </a:lnTo>
                  <a:lnTo>
                    <a:pt x="125" y="189"/>
                  </a:lnTo>
                  <a:lnTo>
                    <a:pt x="123" y="191"/>
                  </a:lnTo>
                  <a:lnTo>
                    <a:pt x="122" y="192"/>
                  </a:lnTo>
                  <a:lnTo>
                    <a:pt x="121" y="196"/>
                  </a:lnTo>
                  <a:lnTo>
                    <a:pt x="121" y="196"/>
                  </a:lnTo>
                  <a:lnTo>
                    <a:pt x="119" y="197"/>
                  </a:lnTo>
                  <a:lnTo>
                    <a:pt x="117" y="196"/>
                  </a:lnTo>
                  <a:lnTo>
                    <a:pt x="113" y="196"/>
                  </a:lnTo>
                  <a:lnTo>
                    <a:pt x="107" y="196"/>
                  </a:lnTo>
                  <a:lnTo>
                    <a:pt x="98" y="196"/>
                  </a:lnTo>
                  <a:lnTo>
                    <a:pt x="92" y="197"/>
                  </a:lnTo>
                  <a:lnTo>
                    <a:pt x="87" y="201"/>
                  </a:lnTo>
                  <a:lnTo>
                    <a:pt x="82" y="203"/>
                  </a:lnTo>
                  <a:lnTo>
                    <a:pt x="77" y="208"/>
                  </a:lnTo>
                  <a:lnTo>
                    <a:pt x="75" y="211"/>
                  </a:lnTo>
                  <a:lnTo>
                    <a:pt x="72" y="219"/>
                  </a:lnTo>
                  <a:lnTo>
                    <a:pt x="71" y="220"/>
                  </a:lnTo>
                  <a:lnTo>
                    <a:pt x="69" y="222"/>
                  </a:lnTo>
                  <a:lnTo>
                    <a:pt x="66" y="222"/>
                  </a:lnTo>
                  <a:lnTo>
                    <a:pt x="63" y="223"/>
                  </a:lnTo>
                  <a:lnTo>
                    <a:pt x="58" y="225"/>
                  </a:lnTo>
                  <a:lnTo>
                    <a:pt x="54" y="226"/>
                  </a:lnTo>
                  <a:lnTo>
                    <a:pt x="45" y="225"/>
                  </a:lnTo>
                  <a:lnTo>
                    <a:pt x="45" y="223"/>
                  </a:lnTo>
                  <a:lnTo>
                    <a:pt x="43" y="213"/>
                  </a:lnTo>
                  <a:lnTo>
                    <a:pt x="42" y="202"/>
                  </a:lnTo>
                  <a:lnTo>
                    <a:pt x="42" y="197"/>
                  </a:lnTo>
                  <a:lnTo>
                    <a:pt x="44" y="188"/>
                  </a:lnTo>
                  <a:lnTo>
                    <a:pt x="43" y="183"/>
                  </a:lnTo>
                  <a:lnTo>
                    <a:pt x="43" y="178"/>
                  </a:lnTo>
                  <a:lnTo>
                    <a:pt x="43" y="174"/>
                  </a:lnTo>
                  <a:lnTo>
                    <a:pt x="44" y="169"/>
                  </a:lnTo>
                  <a:lnTo>
                    <a:pt x="44" y="164"/>
                  </a:lnTo>
                  <a:lnTo>
                    <a:pt x="44" y="161"/>
                  </a:lnTo>
                  <a:lnTo>
                    <a:pt x="42" y="158"/>
                  </a:lnTo>
                  <a:lnTo>
                    <a:pt x="39" y="155"/>
                  </a:lnTo>
                  <a:lnTo>
                    <a:pt x="39" y="153"/>
                  </a:lnTo>
                  <a:lnTo>
                    <a:pt x="39" y="150"/>
                  </a:lnTo>
                  <a:lnTo>
                    <a:pt x="36" y="150"/>
                  </a:lnTo>
                  <a:lnTo>
                    <a:pt x="33" y="148"/>
                  </a:lnTo>
                  <a:lnTo>
                    <a:pt x="31" y="146"/>
                  </a:lnTo>
                  <a:lnTo>
                    <a:pt x="27" y="145"/>
                  </a:lnTo>
                  <a:lnTo>
                    <a:pt x="25" y="145"/>
                  </a:lnTo>
                  <a:lnTo>
                    <a:pt x="23" y="146"/>
                  </a:lnTo>
                  <a:lnTo>
                    <a:pt x="21" y="148"/>
                  </a:lnTo>
                  <a:lnTo>
                    <a:pt x="20" y="145"/>
                  </a:lnTo>
                  <a:lnTo>
                    <a:pt x="20" y="141"/>
                  </a:lnTo>
                  <a:lnTo>
                    <a:pt x="23" y="134"/>
                  </a:lnTo>
                  <a:lnTo>
                    <a:pt x="26" y="136"/>
                  </a:lnTo>
                  <a:lnTo>
                    <a:pt x="28" y="137"/>
                  </a:lnTo>
                  <a:lnTo>
                    <a:pt x="32" y="137"/>
                  </a:lnTo>
                  <a:lnTo>
                    <a:pt x="36" y="136"/>
                  </a:lnTo>
                  <a:lnTo>
                    <a:pt x="34" y="134"/>
                  </a:lnTo>
                  <a:lnTo>
                    <a:pt x="33" y="133"/>
                  </a:lnTo>
                  <a:lnTo>
                    <a:pt x="31" y="131"/>
                  </a:lnTo>
                  <a:lnTo>
                    <a:pt x="31" y="128"/>
                  </a:lnTo>
                  <a:lnTo>
                    <a:pt x="31" y="125"/>
                  </a:lnTo>
                  <a:lnTo>
                    <a:pt x="31" y="121"/>
                  </a:lnTo>
                  <a:lnTo>
                    <a:pt x="31" y="120"/>
                  </a:lnTo>
                  <a:lnTo>
                    <a:pt x="29" y="120"/>
                  </a:lnTo>
                  <a:lnTo>
                    <a:pt x="25" y="120"/>
                  </a:lnTo>
                  <a:lnTo>
                    <a:pt x="20" y="118"/>
                  </a:lnTo>
                  <a:lnTo>
                    <a:pt x="15" y="118"/>
                  </a:lnTo>
                  <a:lnTo>
                    <a:pt x="15" y="122"/>
                  </a:lnTo>
                  <a:lnTo>
                    <a:pt x="17" y="127"/>
                  </a:lnTo>
                  <a:lnTo>
                    <a:pt x="15" y="125"/>
                  </a:lnTo>
                  <a:lnTo>
                    <a:pt x="13" y="121"/>
                  </a:lnTo>
                  <a:lnTo>
                    <a:pt x="10" y="115"/>
                  </a:lnTo>
                  <a:lnTo>
                    <a:pt x="8" y="109"/>
                  </a:lnTo>
                  <a:lnTo>
                    <a:pt x="8" y="101"/>
                  </a:lnTo>
                  <a:lnTo>
                    <a:pt x="9" y="95"/>
                  </a:lnTo>
                  <a:lnTo>
                    <a:pt x="11" y="89"/>
                  </a:lnTo>
                  <a:lnTo>
                    <a:pt x="13" y="82"/>
                  </a:lnTo>
                  <a:lnTo>
                    <a:pt x="14" y="74"/>
                  </a:lnTo>
                  <a:lnTo>
                    <a:pt x="16" y="77"/>
                  </a:lnTo>
                  <a:lnTo>
                    <a:pt x="18" y="81"/>
                  </a:lnTo>
                  <a:lnTo>
                    <a:pt x="21" y="84"/>
                  </a:lnTo>
                  <a:lnTo>
                    <a:pt x="22" y="84"/>
                  </a:lnTo>
                  <a:lnTo>
                    <a:pt x="26" y="86"/>
                  </a:lnTo>
                  <a:lnTo>
                    <a:pt x="30" y="85"/>
                  </a:lnTo>
                  <a:lnTo>
                    <a:pt x="33" y="83"/>
                  </a:lnTo>
                  <a:lnTo>
                    <a:pt x="36" y="84"/>
                  </a:lnTo>
                  <a:lnTo>
                    <a:pt x="38" y="87"/>
                  </a:lnTo>
                  <a:lnTo>
                    <a:pt x="41" y="90"/>
                  </a:lnTo>
                  <a:lnTo>
                    <a:pt x="44" y="91"/>
                  </a:lnTo>
                  <a:lnTo>
                    <a:pt x="51" y="88"/>
                  </a:lnTo>
                  <a:lnTo>
                    <a:pt x="54" y="88"/>
                  </a:lnTo>
                  <a:lnTo>
                    <a:pt x="57" y="89"/>
                  </a:lnTo>
                  <a:lnTo>
                    <a:pt x="58" y="89"/>
                  </a:lnTo>
                  <a:lnTo>
                    <a:pt x="60" y="89"/>
                  </a:lnTo>
                  <a:lnTo>
                    <a:pt x="59" y="86"/>
                  </a:lnTo>
                  <a:lnTo>
                    <a:pt x="58" y="83"/>
                  </a:lnTo>
                  <a:lnTo>
                    <a:pt x="60" y="82"/>
                  </a:lnTo>
                  <a:lnTo>
                    <a:pt x="66" y="83"/>
                  </a:lnTo>
                  <a:lnTo>
                    <a:pt x="69" y="82"/>
                  </a:lnTo>
                  <a:lnTo>
                    <a:pt x="70" y="81"/>
                  </a:lnTo>
                  <a:lnTo>
                    <a:pt x="71" y="81"/>
                  </a:lnTo>
                  <a:lnTo>
                    <a:pt x="71" y="78"/>
                  </a:lnTo>
                  <a:lnTo>
                    <a:pt x="71" y="76"/>
                  </a:lnTo>
                  <a:lnTo>
                    <a:pt x="71" y="73"/>
                  </a:lnTo>
                  <a:lnTo>
                    <a:pt x="69" y="71"/>
                  </a:lnTo>
                  <a:lnTo>
                    <a:pt x="67" y="68"/>
                  </a:lnTo>
                  <a:lnTo>
                    <a:pt x="57" y="61"/>
                  </a:lnTo>
                  <a:lnTo>
                    <a:pt x="54" y="58"/>
                  </a:lnTo>
                  <a:lnTo>
                    <a:pt x="51" y="54"/>
                  </a:lnTo>
                  <a:lnTo>
                    <a:pt x="49" y="49"/>
                  </a:lnTo>
                  <a:lnTo>
                    <a:pt x="48" y="43"/>
                  </a:lnTo>
                  <a:lnTo>
                    <a:pt x="47" y="40"/>
                  </a:lnTo>
                  <a:lnTo>
                    <a:pt x="43" y="30"/>
                  </a:lnTo>
                  <a:lnTo>
                    <a:pt x="42" y="29"/>
                  </a:lnTo>
                  <a:lnTo>
                    <a:pt x="40" y="28"/>
                  </a:lnTo>
                  <a:lnTo>
                    <a:pt x="36" y="28"/>
                  </a:lnTo>
                  <a:lnTo>
                    <a:pt x="32" y="29"/>
                  </a:lnTo>
                  <a:lnTo>
                    <a:pt x="25" y="30"/>
                  </a:lnTo>
                  <a:lnTo>
                    <a:pt x="21" y="30"/>
                  </a:lnTo>
                  <a:lnTo>
                    <a:pt x="20" y="31"/>
                  </a:lnTo>
                  <a:lnTo>
                    <a:pt x="15" y="35"/>
                  </a:lnTo>
                  <a:lnTo>
                    <a:pt x="13" y="38"/>
                  </a:lnTo>
                  <a:lnTo>
                    <a:pt x="10" y="46"/>
                  </a:lnTo>
                  <a:lnTo>
                    <a:pt x="13" y="49"/>
                  </a:lnTo>
                  <a:lnTo>
                    <a:pt x="13" y="50"/>
                  </a:lnTo>
                  <a:lnTo>
                    <a:pt x="10" y="62"/>
                  </a:lnTo>
                  <a:lnTo>
                    <a:pt x="12" y="67"/>
                  </a:lnTo>
                  <a:lnTo>
                    <a:pt x="11" y="68"/>
                  </a:lnTo>
                  <a:lnTo>
                    <a:pt x="10" y="66"/>
                  </a:lnTo>
                  <a:lnTo>
                    <a:pt x="8" y="61"/>
                  </a:lnTo>
                  <a:lnTo>
                    <a:pt x="4" y="54"/>
                  </a:lnTo>
                  <a:lnTo>
                    <a:pt x="0" y="43"/>
                  </a:lnTo>
                  <a:lnTo>
                    <a:pt x="6" y="36"/>
                  </a:lnTo>
                  <a:lnTo>
                    <a:pt x="12" y="31"/>
                  </a:lnTo>
                  <a:lnTo>
                    <a:pt x="17" y="28"/>
                  </a:lnTo>
                  <a:lnTo>
                    <a:pt x="18" y="27"/>
                  </a:lnTo>
                  <a:lnTo>
                    <a:pt x="24" y="25"/>
                  </a:lnTo>
                  <a:lnTo>
                    <a:pt x="32" y="23"/>
                  </a:lnTo>
                  <a:lnTo>
                    <a:pt x="38" y="21"/>
                  </a:lnTo>
                  <a:lnTo>
                    <a:pt x="45" y="19"/>
                  </a:lnTo>
                  <a:lnTo>
                    <a:pt x="48" y="19"/>
                  </a:lnTo>
                  <a:lnTo>
                    <a:pt x="52" y="19"/>
                  </a:lnTo>
                  <a:lnTo>
                    <a:pt x="55" y="21"/>
                  </a:lnTo>
                  <a:lnTo>
                    <a:pt x="56" y="22"/>
                  </a:lnTo>
                  <a:lnTo>
                    <a:pt x="63" y="26"/>
                  </a:lnTo>
                  <a:lnTo>
                    <a:pt x="69" y="30"/>
                  </a:lnTo>
                  <a:lnTo>
                    <a:pt x="76" y="35"/>
                  </a:lnTo>
                  <a:lnTo>
                    <a:pt x="77" y="37"/>
                  </a:lnTo>
                  <a:lnTo>
                    <a:pt x="78" y="40"/>
                  </a:lnTo>
                  <a:lnTo>
                    <a:pt x="78" y="42"/>
                  </a:lnTo>
                  <a:lnTo>
                    <a:pt x="83" y="49"/>
                  </a:lnTo>
                  <a:lnTo>
                    <a:pt x="85" y="52"/>
                  </a:lnTo>
                  <a:lnTo>
                    <a:pt x="88" y="57"/>
                  </a:lnTo>
                  <a:lnTo>
                    <a:pt x="90" y="59"/>
                  </a:lnTo>
                  <a:lnTo>
                    <a:pt x="92" y="62"/>
                  </a:lnTo>
                  <a:lnTo>
                    <a:pt x="94" y="63"/>
                  </a:lnTo>
                  <a:lnTo>
                    <a:pt x="96" y="65"/>
                  </a:lnTo>
                  <a:lnTo>
                    <a:pt x="97" y="65"/>
                  </a:lnTo>
                  <a:lnTo>
                    <a:pt x="102" y="64"/>
                  </a:lnTo>
                  <a:lnTo>
                    <a:pt x="107" y="63"/>
                  </a:lnTo>
                  <a:lnTo>
                    <a:pt x="110" y="62"/>
                  </a:lnTo>
                  <a:lnTo>
                    <a:pt x="111" y="62"/>
                  </a:lnTo>
                  <a:lnTo>
                    <a:pt x="119" y="63"/>
                  </a:lnTo>
                  <a:lnTo>
                    <a:pt x="127" y="63"/>
                  </a:lnTo>
                  <a:lnTo>
                    <a:pt x="136" y="64"/>
                  </a:lnTo>
                  <a:lnTo>
                    <a:pt x="139" y="65"/>
                  </a:lnTo>
                  <a:lnTo>
                    <a:pt x="143" y="65"/>
                  </a:lnTo>
                  <a:lnTo>
                    <a:pt x="144" y="65"/>
                  </a:lnTo>
                  <a:lnTo>
                    <a:pt x="146" y="63"/>
                  </a:lnTo>
                  <a:lnTo>
                    <a:pt x="146" y="62"/>
                  </a:lnTo>
                  <a:lnTo>
                    <a:pt x="147" y="62"/>
                  </a:lnTo>
                  <a:lnTo>
                    <a:pt x="147" y="60"/>
                  </a:lnTo>
                  <a:lnTo>
                    <a:pt x="146" y="60"/>
                  </a:lnTo>
                  <a:lnTo>
                    <a:pt x="144" y="57"/>
                  </a:lnTo>
                  <a:lnTo>
                    <a:pt x="143" y="47"/>
                  </a:lnTo>
                  <a:lnTo>
                    <a:pt x="142" y="40"/>
                  </a:lnTo>
                  <a:lnTo>
                    <a:pt x="145" y="37"/>
                  </a:lnTo>
                  <a:lnTo>
                    <a:pt x="147" y="35"/>
                  </a:lnTo>
                  <a:lnTo>
                    <a:pt x="151" y="30"/>
                  </a:lnTo>
                  <a:lnTo>
                    <a:pt x="152" y="29"/>
                  </a:lnTo>
                  <a:lnTo>
                    <a:pt x="156" y="27"/>
                  </a:lnTo>
                  <a:lnTo>
                    <a:pt x="165" y="27"/>
                  </a:lnTo>
                  <a:lnTo>
                    <a:pt x="170" y="25"/>
                  </a:lnTo>
                  <a:lnTo>
                    <a:pt x="171" y="24"/>
                  </a:lnTo>
                  <a:lnTo>
                    <a:pt x="173" y="19"/>
                  </a:lnTo>
                  <a:lnTo>
                    <a:pt x="174" y="16"/>
                  </a:lnTo>
                  <a:lnTo>
                    <a:pt x="175" y="14"/>
                  </a:lnTo>
                  <a:lnTo>
                    <a:pt x="176" y="13"/>
                  </a:lnTo>
                  <a:lnTo>
                    <a:pt x="178" y="13"/>
                  </a:lnTo>
                  <a:lnTo>
                    <a:pt x="181" y="14"/>
                  </a:lnTo>
                  <a:lnTo>
                    <a:pt x="183" y="14"/>
                  </a:lnTo>
                  <a:lnTo>
                    <a:pt x="184" y="15"/>
                  </a:lnTo>
                  <a:lnTo>
                    <a:pt x="186" y="16"/>
                  </a:lnTo>
                  <a:lnTo>
                    <a:pt x="187" y="19"/>
                  </a:lnTo>
                  <a:lnTo>
                    <a:pt x="187" y="21"/>
                  </a:lnTo>
                  <a:lnTo>
                    <a:pt x="188" y="21"/>
                  </a:lnTo>
                  <a:lnTo>
                    <a:pt x="189" y="21"/>
                  </a:lnTo>
                  <a:lnTo>
                    <a:pt x="190" y="21"/>
                  </a:lnTo>
                  <a:lnTo>
                    <a:pt x="191" y="21"/>
                  </a:lnTo>
                  <a:lnTo>
                    <a:pt x="191" y="20"/>
                  </a:lnTo>
                  <a:lnTo>
                    <a:pt x="191" y="19"/>
                  </a:lnTo>
                  <a:lnTo>
                    <a:pt x="188" y="16"/>
                  </a:lnTo>
                  <a:lnTo>
                    <a:pt x="184" y="11"/>
                  </a:lnTo>
                  <a:lnTo>
                    <a:pt x="182" y="9"/>
                  </a:lnTo>
                  <a:lnTo>
                    <a:pt x="181" y="8"/>
                  </a:lnTo>
                  <a:lnTo>
                    <a:pt x="180" y="7"/>
                  </a:lnTo>
                  <a:lnTo>
                    <a:pt x="182" y="5"/>
                  </a:lnTo>
                  <a:lnTo>
                    <a:pt x="184" y="4"/>
                  </a:lnTo>
                  <a:lnTo>
                    <a:pt x="187" y="5"/>
                  </a:lnTo>
                  <a:lnTo>
                    <a:pt x="191" y="5"/>
                  </a:lnTo>
                  <a:lnTo>
                    <a:pt x="192" y="5"/>
                  </a:lnTo>
                  <a:lnTo>
                    <a:pt x="194" y="0"/>
                  </a:lnTo>
                  <a:lnTo>
                    <a:pt x="198" y="5"/>
                  </a:lnTo>
                  <a:lnTo>
                    <a:pt x="203" y="10"/>
                  </a:lnTo>
                  <a:lnTo>
                    <a:pt x="205" y="11"/>
                  </a:lnTo>
                  <a:lnTo>
                    <a:pt x="208" y="11"/>
                  </a:lnTo>
                  <a:lnTo>
                    <a:pt x="211" y="11"/>
                  </a:lnTo>
                  <a:lnTo>
                    <a:pt x="212" y="12"/>
                  </a:lnTo>
                  <a:lnTo>
                    <a:pt x="214" y="13"/>
                  </a:lnTo>
                  <a:lnTo>
                    <a:pt x="216" y="18"/>
                  </a:lnTo>
                  <a:lnTo>
                    <a:pt x="219" y="20"/>
                  </a:lnTo>
                  <a:lnTo>
                    <a:pt x="222" y="21"/>
                  </a:lnTo>
                  <a:lnTo>
                    <a:pt x="231" y="21"/>
                  </a:lnTo>
                  <a:lnTo>
                    <a:pt x="234" y="21"/>
                  </a:lnTo>
                  <a:lnTo>
                    <a:pt x="237" y="24"/>
                  </a:lnTo>
                  <a:lnTo>
                    <a:pt x="239" y="25"/>
                  </a:lnTo>
                  <a:lnTo>
                    <a:pt x="239" y="25"/>
                  </a:lnTo>
                  <a:lnTo>
                    <a:pt x="239" y="27"/>
                  </a:lnTo>
                  <a:lnTo>
                    <a:pt x="239" y="28"/>
                  </a:lnTo>
                  <a:lnTo>
                    <a:pt x="238" y="31"/>
                  </a:lnTo>
                  <a:lnTo>
                    <a:pt x="238" y="33"/>
                  </a:lnTo>
                  <a:lnTo>
                    <a:pt x="238" y="34"/>
                  </a:lnTo>
                  <a:lnTo>
                    <a:pt x="237" y="35"/>
                  </a:lnTo>
                  <a:lnTo>
                    <a:pt x="238" y="36"/>
                  </a:lnTo>
                  <a:lnTo>
                    <a:pt x="243" y="38"/>
                  </a:lnTo>
                  <a:lnTo>
                    <a:pt x="244" y="40"/>
                  </a:lnTo>
                  <a:lnTo>
                    <a:pt x="245" y="41"/>
                  </a:lnTo>
                  <a:lnTo>
                    <a:pt x="245" y="42"/>
                  </a:lnTo>
                  <a:lnTo>
                    <a:pt x="245" y="43"/>
                  </a:lnTo>
                  <a:lnTo>
                    <a:pt x="243" y="42"/>
                  </a:lnTo>
                  <a:lnTo>
                    <a:pt x="241" y="44"/>
                  </a:lnTo>
                  <a:lnTo>
                    <a:pt x="241" y="46"/>
                  </a:lnTo>
                  <a:lnTo>
                    <a:pt x="243" y="49"/>
                  </a:lnTo>
                  <a:lnTo>
                    <a:pt x="244" y="51"/>
                  </a:lnTo>
                  <a:lnTo>
                    <a:pt x="243" y="53"/>
                  </a:lnTo>
                  <a:lnTo>
                    <a:pt x="241" y="56"/>
                  </a:lnTo>
                  <a:lnTo>
                    <a:pt x="241" y="58"/>
                  </a:lnTo>
                  <a:lnTo>
                    <a:pt x="242" y="59"/>
                  </a:lnTo>
                  <a:lnTo>
                    <a:pt x="245" y="62"/>
                  </a:lnTo>
                  <a:lnTo>
                    <a:pt x="253" y="66"/>
                  </a:lnTo>
                  <a:lnTo>
                    <a:pt x="255" y="67"/>
                  </a:lnTo>
                  <a:lnTo>
                    <a:pt x="263" y="66"/>
                  </a:lnTo>
                  <a:lnTo>
                    <a:pt x="267" y="66"/>
                  </a:lnTo>
                  <a:lnTo>
                    <a:pt x="269" y="66"/>
                  </a:lnTo>
                  <a:lnTo>
                    <a:pt x="275" y="67"/>
                  </a:lnTo>
                  <a:lnTo>
                    <a:pt x="277" y="68"/>
                  </a:lnTo>
                  <a:lnTo>
                    <a:pt x="278" y="68"/>
                  </a:lnTo>
                  <a:lnTo>
                    <a:pt x="282" y="68"/>
                  </a:lnTo>
                  <a:lnTo>
                    <a:pt x="283" y="65"/>
                  </a:lnTo>
                  <a:lnTo>
                    <a:pt x="284" y="65"/>
                  </a:lnTo>
                  <a:lnTo>
                    <a:pt x="285" y="65"/>
                  </a:lnTo>
                  <a:lnTo>
                    <a:pt x="286" y="65"/>
                  </a:lnTo>
                  <a:lnTo>
                    <a:pt x="291" y="66"/>
                  </a:lnTo>
                  <a:lnTo>
                    <a:pt x="296" y="69"/>
                  </a:lnTo>
                  <a:lnTo>
                    <a:pt x="300" y="72"/>
                  </a:lnTo>
                  <a:lnTo>
                    <a:pt x="301" y="75"/>
                  </a:lnTo>
                  <a:lnTo>
                    <a:pt x="303" y="81"/>
                  </a:lnTo>
                  <a:lnTo>
                    <a:pt x="306" y="89"/>
                  </a:lnTo>
                  <a:lnTo>
                    <a:pt x="309" y="95"/>
                  </a:lnTo>
                  <a:lnTo>
                    <a:pt x="312" y="98"/>
                  </a:lnTo>
                  <a:lnTo>
                    <a:pt x="314" y="104"/>
                  </a:lnTo>
                  <a:lnTo>
                    <a:pt x="317" y="116"/>
                  </a:lnTo>
                  <a:lnTo>
                    <a:pt x="318" y="119"/>
                  </a:lnTo>
                  <a:lnTo>
                    <a:pt x="319" y="120"/>
                  </a:lnTo>
                  <a:lnTo>
                    <a:pt x="324" y="123"/>
                  </a:lnTo>
                  <a:lnTo>
                    <a:pt x="332" y="129"/>
                  </a:lnTo>
                  <a:lnTo>
                    <a:pt x="336" y="133"/>
                  </a:lnTo>
                  <a:lnTo>
                    <a:pt x="344" y="139"/>
                  </a:lnTo>
                  <a:lnTo>
                    <a:pt x="351" y="144"/>
                  </a:lnTo>
                  <a:lnTo>
                    <a:pt x="357" y="151"/>
                  </a:lnTo>
                  <a:lnTo>
                    <a:pt x="359" y="152"/>
                  </a:lnTo>
                  <a:lnTo>
                    <a:pt x="365" y="156"/>
                  </a:lnTo>
                  <a:lnTo>
                    <a:pt x="371" y="161"/>
                  </a:lnTo>
                  <a:lnTo>
                    <a:pt x="376" y="160"/>
                  </a:lnTo>
                  <a:lnTo>
                    <a:pt x="384" y="166"/>
                  </a:lnTo>
                  <a:lnTo>
                    <a:pt x="386" y="168"/>
                  </a:lnTo>
                  <a:lnTo>
                    <a:pt x="387" y="170"/>
                  </a:lnTo>
                  <a:lnTo>
                    <a:pt x="393" y="172"/>
                  </a:lnTo>
                  <a:lnTo>
                    <a:pt x="401" y="178"/>
                  </a:lnTo>
                  <a:lnTo>
                    <a:pt x="411" y="185"/>
                  </a:lnTo>
                  <a:lnTo>
                    <a:pt x="418" y="190"/>
                  </a:lnTo>
                  <a:lnTo>
                    <a:pt x="420" y="191"/>
                  </a:lnTo>
                  <a:lnTo>
                    <a:pt x="422" y="190"/>
                  </a:lnTo>
                  <a:lnTo>
                    <a:pt x="423" y="189"/>
                  </a:lnTo>
                  <a:lnTo>
                    <a:pt x="426" y="189"/>
                  </a:lnTo>
                  <a:lnTo>
                    <a:pt x="429" y="189"/>
                  </a:lnTo>
                  <a:lnTo>
                    <a:pt x="433" y="191"/>
                  </a:lnTo>
                  <a:lnTo>
                    <a:pt x="436" y="192"/>
                  </a:lnTo>
                  <a:lnTo>
                    <a:pt x="439" y="195"/>
                  </a:lnTo>
                  <a:lnTo>
                    <a:pt x="440" y="197"/>
                  </a:lnTo>
                  <a:lnTo>
                    <a:pt x="442" y="197"/>
                  </a:lnTo>
                  <a:lnTo>
                    <a:pt x="449" y="199"/>
                  </a:lnTo>
                  <a:lnTo>
                    <a:pt x="450" y="200"/>
                  </a:lnTo>
                  <a:lnTo>
                    <a:pt x="450" y="201"/>
                  </a:lnTo>
                  <a:lnTo>
                    <a:pt x="450" y="202"/>
                  </a:lnTo>
                  <a:lnTo>
                    <a:pt x="447" y="208"/>
                  </a:lnTo>
                  <a:lnTo>
                    <a:pt x="447" y="216"/>
                  </a:lnTo>
                  <a:lnTo>
                    <a:pt x="447" y="221"/>
                  </a:lnTo>
                  <a:lnTo>
                    <a:pt x="447" y="2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9" name="Freeform 661">
              <a:extLst>
                <a:ext uri="{FF2B5EF4-FFF2-40B4-BE49-F238E27FC236}">
                  <a16:creationId xmlns="" xmlns:a16="http://schemas.microsoft.com/office/drawing/2014/main" id="{48CB83F6-E4B9-85A5-F0FC-E3596784C5FA}"/>
                </a:ext>
              </a:extLst>
            </p:cNvPr>
            <p:cNvSpPr>
              <a:spLocks noChangeArrowheads="1"/>
            </p:cNvSpPr>
            <p:nvPr/>
          </p:nvSpPr>
          <p:spPr bwMode="auto">
            <a:xfrm>
              <a:off x="10320459" y="8220808"/>
              <a:ext cx="5497" cy="16484"/>
            </a:xfrm>
            <a:custGeom>
              <a:avLst/>
              <a:gdLst>
                <a:gd name="T0" fmla="*/ 3 w 4"/>
                <a:gd name="T1" fmla="*/ 12 h 14"/>
                <a:gd name="T2" fmla="*/ 2 w 4"/>
                <a:gd name="T3" fmla="*/ 13 h 14"/>
                <a:gd name="T4" fmla="*/ 1 w 4"/>
                <a:gd name="T5" fmla="*/ 8 h 14"/>
                <a:gd name="T6" fmla="*/ 0 w 4"/>
                <a:gd name="T7" fmla="*/ 2 h 14"/>
                <a:gd name="T8" fmla="*/ 1 w 4"/>
                <a:gd name="T9" fmla="*/ 0 h 14"/>
                <a:gd name="T10" fmla="*/ 2 w 4"/>
                <a:gd name="T11" fmla="*/ 0 h 14"/>
                <a:gd name="T12" fmla="*/ 1 w 4"/>
                <a:gd name="T13" fmla="*/ 2 h 14"/>
                <a:gd name="T14" fmla="*/ 3 w 4"/>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3" y="12"/>
                  </a:moveTo>
                  <a:lnTo>
                    <a:pt x="2" y="13"/>
                  </a:lnTo>
                  <a:lnTo>
                    <a:pt x="1" y="8"/>
                  </a:lnTo>
                  <a:lnTo>
                    <a:pt x="0" y="2"/>
                  </a:lnTo>
                  <a:lnTo>
                    <a:pt x="1" y="0"/>
                  </a:lnTo>
                  <a:lnTo>
                    <a:pt x="2" y="0"/>
                  </a:lnTo>
                  <a:lnTo>
                    <a:pt x="1" y="2"/>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0" name="Freeform 663">
              <a:extLst>
                <a:ext uri="{FF2B5EF4-FFF2-40B4-BE49-F238E27FC236}">
                  <a16:creationId xmlns="" xmlns:a16="http://schemas.microsoft.com/office/drawing/2014/main" id="{B6B857F8-D2BC-DD03-CF54-E65CBD95A668}"/>
                </a:ext>
              </a:extLst>
            </p:cNvPr>
            <p:cNvSpPr>
              <a:spLocks noChangeArrowheads="1"/>
            </p:cNvSpPr>
            <p:nvPr/>
          </p:nvSpPr>
          <p:spPr bwMode="auto">
            <a:xfrm>
              <a:off x="9232410" y="8066942"/>
              <a:ext cx="763834" cy="318721"/>
            </a:xfrm>
            <a:custGeom>
              <a:avLst/>
              <a:gdLst>
                <a:gd name="T0" fmla="*/ 504 w 611"/>
                <a:gd name="T1" fmla="*/ 24 h 256"/>
                <a:gd name="T2" fmla="*/ 531 w 611"/>
                <a:gd name="T3" fmla="*/ 27 h 256"/>
                <a:gd name="T4" fmla="*/ 546 w 611"/>
                <a:gd name="T5" fmla="*/ 25 h 256"/>
                <a:gd name="T6" fmla="*/ 563 w 611"/>
                <a:gd name="T7" fmla="*/ 38 h 256"/>
                <a:gd name="T8" fmla="*/ 574 w 611"/>
                <a:gd name="T9" fmla="*/ 55 h 256"/>
                <a:gd name="T10" fmla="*/ 575 w 611"/>
                <a:gd name="T11" fmla="*/ 81 h 256"/>
                <a:gd name="T12" fmla="*/ 602 w 611"/>
                <a:gd name="T13" fmla="*/ 92 h 256"/>
                <a:gd name="T14" fmla="*/ 598 w 611"/>
                <a:gd name="T15" fmla="*/ 101 h 256"/>
                <a:gd name="T16" fmla="*/ 586 w 611"/>
                <a:gd name="T17" fmla="*/ 119 h 256"/>
                <a:gd name="T18" fmla="*/ 591 w 611"/>
                <a:gd name="T19" fmla="*/ 134 h 256"/>
                <a:gd name="T20" fmla="*/ 597 w 611"/>
                <a:gd name="T21" fmla="*/ 155 h 256"/>
                <a:gd name="T22" fmla="*/ 591 w 611"/>
                <a:gd name="T23" fmla="*/ 173 h 256"/>
                <a:gd name="T24" fmla="*/ 602 w 611"/>
                <a:gd name="T25" fmla="*/ 187 h 256"/>
                <a:gd name="T26" fmla="*/ 608 w 611"/>
                <a:gd name="T27" fmla="*/ 203 h 256"/>
                <a:gd name="T28" fmla="*/ 591 w 611"/>
                <a:gd name="T29" fmla="*/ 210 h 256"/>
                <a:gd name="T30" fmla="*/ 581 w 611"/>
                <a:gd name="T31" fmla="*/ 199 h 256"/>
                <a:gd name="T32" fmla="*/ 550 w 611"/>
                <a:gd name="T33" fmla="*/ 197 h 256"/>
                <a:gd name="T34" fmla="*/ 528 w 611"/>
                <a:gd name="T35" fmla="*/ 198 h 256"/>
                <a:gd name="T36" fmla="*/ 491 w 611"/>
                <a:gd name="T37" fmla="*/ 206 h 256"/>
                <a:gd name="T38" fmla="*/ 428 w 611"/>
                <a:gd name="T39" fmla="*/ 222 h 256"/>
                <a:gd name="T40" fmla="*/ 389 w 611"/>
                <a:gd name="T41" fmla="*/ 218 h 256"/>
                <a:gd name="T42" fmla="*/ 359 w 611"/>
                <a:gd name="T43" fmla="*/ 219 h 256"/>
                <a:gd name="T44" fmla="*/ 347 w 611"/>
                <a:gd name="T45" fmla="*/ 240 h 256"/>
                <a:gd name="T46" fmla="*/ 328 w 611"/>
                <a:gd name="T47" fmla="*/ 252 h 256"/>
                <a:gd name="T48" fmla="*/ 334 w 611"/>
                <a:gd name="T49" fmla="*/ 217 h 256"/>
                <a:gd name="T50" fmla="*/ 309 w 611"/>
                <a:gd name="T51" fmla="*/ 226 h 256"/>
                <a:gd name="T52" fmla="*/ 255 w 611"/>
                <a:gd name="T53" fmla="*/ 242 h 256"/>
                <a:gd name="T54" fmla="*/ 206 w 611"/>
                <a:gd name="T55" fmla="*/ 231 h 256"/>
                <a:gd name="T56" fmla="*/ 154 w 611"/>
                <a:gd name="T57" fmla="*/ 231 h 256"/>
                <a:gd name="T58" fmla="*/ 117 w 611"/>
                <a:gd name="T59" fmla="*/ 239 h 256"/>
                <a:gd name="T60" fmla="*/ 100 w 611"/>
                <a:gd name="T61" fmla="*/ 222 h 256"/>
                <a:gd name="T62" fmla="*/ 68 w 611"/>
                <a:gd name="T63" fmla="*/ 220 h 256"/>
                <a:gd name="T64" fmla="*/ 77 w 611"/>
                <a:gd name="T65" fmla="*/ 213 h 256"/>
                <a:gd name="T66" fmla="*/ 52 w 611"/>
                <a:gd name="T67" fmla="*/ 205 h 256"/>
                <a:gd name="T68" fmla="*/ 47 w 611"/>
                <a:gd name="T69" fmla="*/ 185 h 256"/>
                <a:gd name="T70" fmla="*/ 36 w 611"/>
                <a:gd name="T71" fmla="*/ 164 h 256"/>
                <a:gd name="T72" fmla="*/ 24 w 611"/>
                <a:gd name="T73" fmla="*/ 154 h 256"/>
                <a:gd name="T74" fmla="*/ 31 w 611"/>
                <a:gd name="T75" fmla="*/ 155 h 256"/>
                <a:gd name="T76" fmla="*/ 40 w 611"/>
                <a:gd name="T77" fmla="*/ 150 h 256"/>
                <a:gd name="T78" fmla="*/ 40 w 611"/>
                <a:gd name="T79" fmla="*/ 132 h 256"/>
                <a:gd name="T80" fmla="*/ 36 w 611"/>
                <a:gd name="T81" fmla="*/ 112 h 256"/>
                <a:gd name="T82" fmla="*/ 15 w 611"/>
                <a:gd name="T83" fmla="*/ 102 h 256"/>
                <a:gd name="T84" fmla="*/ 52 w 611"/>
                <a:gd name="T85" fmla="*/ 71 h 256"/>
                <a:gd name="T86" fmla="*/ 74 w 611"/>
                <a:gd name="T87" fmla="*/ 68 h 256"/>
                <a:gd name="T88" fmla="*/ 108 w 611"/>
                <a:gd name="T89" fmla="*/ 70 h 256"/>
                <a:gd name="T90" fmla="*/ 133 w 611"/>
                <a:gd name="T91" fmla="*/ 56 h 256"/>
                <a:gd name="T92" fmla="*/ 111 w 611"/>
                <a:gd name="T93" fmla="*/ 36 h 256"/>
                <a:gd name="T94" fmla="*/ 211 w 611"/>
                <a:gd name="T95" fmla="*/ 15 h 256"/>
                <a:gd name="T96" fmla="*/ 301 w 611"/>
                <a:gd name="T97" fmla="*/ 4 h 256"/>
                <a:gd name="T98" fmla="*/ 335 w 611"/>
                <a:gd name="T99" fmla="*/ 28 h 256"/>
                <a:gd name="T100" fmla="*/ 375 w 611"/>
                <a:gd name="T101" fmla="*/ 41 h 256"/>
                <a:gd name="T102" fmla="*/ 456 w 611"/>
                <a:gd name="T103" fmla="*/ 47 h 256"/>
                <a:gd name="T104" fmla="*/ 75 w 611"/>
                <a:gd name="T105" fmla="*/ 5 h 256"/>
                <a:gd name="T106" fmla="*/ 104 w 611"/>
                <a:gd name="T107" fmla="*/ 46 h 256"/>
                <a:gd name="T108" fmla="*/ 51 w 611"/>
                <a:gd name="T109" fmla="*/ 59 h 256"/>
                <a:gd name="T110" fmla="*/ 19 w 611"/>
                <a:gd name="T111" fmla="*/ 77 h 256"/>
                <a:gd name="T112" fmla="*/ 14 w 611"/>
                <a:gd name="T113" fmla="*/ 62 h 256"/>
                <a:gd name="T114" fmla="*/ 22 w 611"/>
                <a:gd name="T115" fmla="*/ 44 h 256"/>
                <a:gd name="T116" fmla="*/ 29 w 611"/>
                <a:gd name="T117" fmla="*/ 21 h 256"/>
                <a:gd name="T118" fmla="*/ 27 w 611"/>
                <a:gd name="T119" fmla="*/ 11 h 256"/>
                <a:gd name="T120" fmla="*/ 43 w 611"/>
                <a:gd name="T121" fmla="*/ 1 h 256"/>
                <a:gd name="T122" fmla="*/ 66 w 611"/>
                <a:gd name="T123" fmla="*/ 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1" h="256">
                  <a:moveTo>
                    <a:pt x="10" y="82"/>
                  </a:moveTo>
                  <a:lnTo>
                    <a:pt x="2" y="84"/>
                  </a:lnTo>
                  <a:lnTo>
                    <a:pt x="0" y="82"/>
                  </a:lnTo>
                  <a:lnTo>
                    <a:pt x="2" y="80"/>
                  </a:lnTo>
                  <a:lnTo>
                    <a:pt x="7" y="78"/>
                  </a:lnTo>
                  <a:lnTo>
                    <a:pt x="8" y="78"/>
                  </a:lnTo>
                  <a:lnTo>
                    <a:pt x="10" y="80"/>
                  </a:lnTo>
                  <a:lnTo>
                    <a:pt x="10" y="82"/>
                  </a:lnTo>
                  <a:close/>
                  <a:moveTo>
                    <a:pt x="504" y="24"/>
                  </a:moveTo>
                  <a:lnTo>
                    <a:pt x="506" y="25"/>
                  </a:lnTo>
                  <a:lnTo>
                    <a:pt x="511" y="26"/>
                  </a:lnTo>
                  <a:lnTo>
                    <a:pt x="513" y="27"/>
                  </a:lnTo>
                  <a:lnTo>
                    <a:pt x="514" y="28"/>
                  </a:lnTo>
                  <a:lnTo>
                    <a:pt x="518" y="25"/>
                  </a:lnTo>
                  <a:lnTo>
                    <a:pt x="522" y="25"/>
                  </a:lnTo>
                  <a:lnTo>
                    <a:pt x="526" y="25"/>
                  </a:lnTo>
                  <a:lnTo>
                    <a:pt x="529" y="26"/>
                  </a:lnTo>
                  <a:lnTo>
                    <a:pt x="531" y="27"/>
                  </a:lnTo>
                  <a:lnTo>
                    <a:pt x="535" y="27"/>
                  </a:lnTo>
                  <a:lnTo>
                    <a:pt x="536" y="26"/>
                  </a:lnTo>
                  <a:lnTo>
                    <a:pt x="538" y="22"/>
                  </a:lnTo>
                  <a:lnTo>
                    <a:pt x="539" y="22"/>
                  </a:lnTo>
                  <a:lnTo>
                    <a:pt x="539" y="22"/>
                  </a:lnTo>
                  <a:lnTo>
                    <a:pt x="542" y="21"/>
                  </a:lnTo>
                  <a:lnTo>
                    <a:pt x="544" y="22"/>
                  </a:lnTo>
                  <a:lnTo>
                    <a:pt x="545" y="22"/>
                  </a:lnTo>
                  <a:lnTo>
                    <a:pt x="546" y="25"/>
                  </a:lnTo>
                  <a:lnTo>
                    <a:pt x="549" y="26"/>
                  </a:lnTo>
                  <a:lnTo>
                    <a:pt x="554" y="31"/>
                  </a:lnTo>
                  <a:lnTo>
                    <a:pt x="556" y="33"/>
                  </a:lnTo>
                  <a:lnTo>
                    <a:pt x="557" y="34"/>
                  </a:lnTo>
                  <a:lnTo>
                    <a:pt x="556" y="35"/>
                  </a:lnTo>
                  <a:lnTo>
                    <a:pt x="557" y="36"/>
                  </a:lnTo>
                  <a:lnTo>
                    <a:pt x="558" y="38"/>
                  </a:lnTo>
                  <a:lnTo>
                    <a:pt x="561" y="38"/>
                  </a:lnTo>
                  <a:lnTo>
                    <a:pt x="563" y="38"/>
                  </a:lnTo>
                  <a:lnTo>
                    <a:pt x="565" y="38"/>
                  </a:lnTo>
                  <a:lnTo>
                    <a:pt x="565" y="40"/>
                  </a:lnTo>
                  <a:lnTo>
                    <a:pt x="566" y="41"/>
                  </a:lnTo>
                  <a:lnTo>
                    <a:pt x="565" y="41"/>
                  </a:lnTo>
                  <a:lnTo>
                    <a:pt x="566" y="43"/>
                  </a:lnTo>
                  <a:lnTo>
                    <a:pt x="568" y="46"/>
                  </a:lnTo>
                  <a:lnTo>
                    <a:pt x="570" y="47"/>
                  </a:lnTo>
                  <a:lnTo>
                    <a:pt x="572" y="49"/>
                  </a:lnTo>
                  <a:lnTo>
                    <a:pt x="574" y="55"/>
                  </a:lnTo>
                  <a:lnTo>
                    <a:pt x="575" y="58"/>
                  </a:lnTo>
                  <a:lnTo>
                    <a:pt x="575" y="61"/>
                  </a:lnTo>
                  <a:lnTo>
                    <a:pt x="573" y="64"/>
                  </a:lnTo>
                  <a:lnTo>
                    <a:pt x="570" y="68"/>
                  </a:lnTo>
                  <a:lnTo>
                    <a:pt x="570" y="69"/>
                  </a:lnTo>
                  <a:lnTo>
                    <a:pt x="572" y="71"/>
                  </a:lnTo>
                  <a:lnTo>
                    <a:pt x="571" y="73"/>
                  </a:lnTo>
                  <a:lnTo>
                    <a:pt x="574" y="78"/>
                  </a:lnTo>
                  <a:lnTo>
                    <a:pt x="575" y="81"/>
                  </a:lnTo>
                  <a:lnTo>
                    <a:pt x="574" y="82"/>
                  </a:lnTo>
                  <a:lnTo>
                    <a:pt x="573" y="82"/>
                  </a:lnTo>
                  <a:lnTo>
                    <a:pt x="577" y="85"/>
                  </a:lnTo>
                  <a:lnTo>
                    <a:pt x="582" y="87"/>
                  </a:lnTo>
                  <a:lnTo>
                    <a:pt x="584" y="87"/>
                  </a:lnTo>
                  <a:lnTo>
                    <a:pt x="589" y="86"/>
                  </a:lnTo>
                  <a:lnTo>
                    <a:pt x="593" y="86"/>
                  </a:lnTo>
                  <a:lnTo>
                    <a:pt x="596" y="88"/>
                  </a:lnTo>
                  <a:lnTo>
                    <a:pt x="602" y="92"/>
                  </a:lnTo>
                  <a:lnTo>
                    <a:pt x="607" y="98"/>
                  </a:lnTo>
                  <a:lnTo>
                    <a:pt x="608" y="100"/>
                  </a:lnTo>
                  <a:lnTo>
                    <a:pt x="608" y="101"/>
                  </a:lnTo>
                  <a:lnTo>
                    <a:pt x="610" y="102"/>
                  </a:lnTo>
                  <a:lnTo>
                    <a:pt x="608" y="102"/>
                  </a:lnTo>
                  <a:lnTo>
                    <a:pt x="606" y="101"/>
                  </a:lnTo>
                  <a:lnTo>
                    <a:pt x="602" y="97"/>
                  </a:lnTo>
                  <a:lnTo>
                    <a:pt x="600" y="99"/>
                  </a:lnTo>
                  <a:lnTo>
                    <a:pt x="598" y="101"/>
                  </a:lnTo>
                  <a:lnTo>
                    <a:pt x="596" y="112"/>
                  </a:lnTo>
                  <a:lnTo>
                    <a:pt x="594" y="113"/>
                  </a:lnTo>
                  <a:lnTo>
                    <a:pt x="591" y="113"/>
                  </a:lnTo>
                  <a:lnTo>
                    <a:pt x="587" y="112"/>
                  </a:lnTo>
                  <a:lnTo>
                    <a:pt x="585" y="113"/>
                  </a:lnTo>
                  <a:lnTo>
                    <a:pt x="585" y="114"/>
                  </a:lnTo>
                  <a:lnTo>
                    <a:pt x="585" y="115"/>
                  </a:lnTo>
                  <a:lnTo>
                    <a:pt x="586" y="116"/>
                  </a:lnTo>
                  <a:lnTo>
                    <a:pt x="586" y="119"/>
                  </a:lnTo>
                  <a:lnTo>
                    <a:pt x="586" y="120"/>
                  </a:lnTo>
                  <a:lnTo>
                    <a:pt x="587" y="121"/>
                  </a:lnTo>
                  <a:lnTo>
                    <a:pt x="589" y="123"/>
                  </a:lnTo>
                  <a:lnTo>
                    <a:pt x="589" y="125"/>
                  </a:lnTo>
                  <a:lnTo>
                    <a:pt x="589" y="126"/>
                  </a:lnTo>
                  <a:lnTo>
                    <a:pt x="589" y="128"/>
                  </a:lnTo>
                  <a:lnTo>
                    <a:pt x="588" y="129"/>
                  </a:lnTo>
                  <a:lnTo>
                    <a:pt x="589" y="131"/>
                  </a:lnTo>
                  <a:lnTo>
                    <a:pt x="591" y="134"/>
                  </a:lnTo>
                  <a:lnTo>
                    <a:pt x="592" y="136"/>
                  </a:lnTo>
                  <a:lnTo>
                    <a:pt x="592" y="141"/>
                  </a:lnTo>
                  <a:lnTo>
                    <a:pt x="592" y="143"/>
                  </a:lnTo>
                  <a:lnTo>
                    <a:pt x="593" y="147"/>
                  </a:lnTo>
                  <a:lnTo>
                    <a:pt x="593" y="153"/>
                  </a:lnTo>
                  <a:lnTo>
                    <a:pt x="593" y="154"/>
                  </a:lnTo>
                  <a:lnTo>
                    <a:pt x="594" y="154"/>
                  </a:lnTo>
                  <a:lnTo>
                    <a:pt x="595" y="154"/>
                  </a:lnTo>
                  <a:lnTo>
                    <a:pt x="597" y="155"/>
                  </a:lnTo>
                  <a:lnTo>
                    <a:pt x="598" y="156"/>
                  </a:lnTo>
                  <a:lnTo>
                    <a:pt x="598" y="156"/>
                  </a:lnTo>
                  <a:lnTo>
                    <a:pt x="595" y="159"/>
                  </a:lnTo>
                  <a:lnTo>
                    <a:pt x="595" y="161"/>
                  </a:lnTo>
                  <a:lnTo>
                    <a:pt x="595" y="164"/>
                  </a:lnTo>
                  <a:lnTo>
                    <a:pt x="594" y="165"/>
                  </a:lnTo>
                  <a:lnTo>
                    <a:pt x="592" y="168"/>
                  </a:lnTo>
                  <a:lnTo>
                    <a:pt x="591" y="171"/>
                  </a:lnTo>
                  <a:lnTo>
                    <a:pt x="591" y="173"/>
                  </a:lnTo>
                  <a:lnTo>
                    <a:pt x="591" y="174"/>
                  </a:lnTo>
                  <a:lnTo>
                    <a:pt x="594" y="175"/>
                  </a:lnTo>
                  <a:lnTo>
                    <a:pt x="596" y="177"/>
                  </a:lnTo>
                  <a:lnTo>
                    <a:pt x="602" y="179"/>
                  </a:lnTo>
                  <a:lnTo>
                    <a:pt x="602" y="181"/>
                  </a:lnTo>
                  <a:lnTo>
                    <a:pt x="601" y="183"/>
                  </a:lnTo>
                  <a:lnTo>
                    <a:pt x="601" y="184"/>
                  </a:lnTo>
                  <a:lnTo>
                    <a:pt x="602" y="185"/>
                  </a:lnTo>
                  <a:lnTo>
                    <a:pt x="602" y="187"/>
                  </a:lnTo>
                  <a:lnTo>
                    <a:pt x="602" y="189"/>
                  </a:lnTo>
                  <a:lnTo>
                    <a:pt x="602" y="192"/>
                  </a:lnTo>
                  <a:lnTo>
                    <a:pt x="603" y="192"/>
                  </a:lnTo>
                  <a:lnTo>
                    <a:pt x="606" y="195"/>
                  </a:lnTo>
                  <a:lnTo>
                    <a:pt x="609" y="198"/>
                  </a:lnTo>
                  <a:lnTo>
                    <a:pt x="609" y="199"/>
                  </a:lnTo>
                  <a:lnTo>
                    <a:pt x="608" y="201"/>
                  </a:lnTo>
                  <a:lnTo>
                    <a:pt x="608" y="203"/>
                  </a:lnTo>
                  <a:lnTo>
                    <a:pt x="608" y="203"/>
                  </a:lnTo>
                  <a:lnTo>
                    <a:pt x="607" y="203"/>
                  </a:lnTo>
                  <a:lnTo>
                    <a:pt x="605" y="202"/>
                  </a:lnTo>
                  <a:lnTo>
                    <a:pt x="603" y="202"/>
                  </a:lnTo>
                  <a:lnTo>
                    <a:pt x="602" y="203"/>
                  </a:lnTo>
                  <a:lnTo>
                    <a:pt x="599" y="205"/>
                  </a:lnTo>
                  <a:lnTo>
                    <a:pt x="597" y="207"/>
                  </a:lnTo>
                  <a:lnTo>
                    <a:pt x="594" y="209"/>
                  </a:lnTo>
                  <a:lnTo>
                    <a:pt x="592" y="210"/>
                  </a:lnTo>
                  <a:lnTo>
                    <a:pt x="591" y="210"/>
                  </a:lnTo>
                  <a:lnTo>
                    <a:pt x="591" y="209"/>
                  </a:lnTo>
                  <a:lnTo>
                    <a:pt x="590" y="207"/>
                  </a:lnTo>
                  <a:lnTo>
                    <a:pt x="591" y="201"/>
                  </a:lnTo>
                  <a:lnTo>
                    <a:pt x="590" y="199"/>
                  </a:lnTo>
                  <a:lnTo>
                    <a:pt x="589" y="198"/>
                  </a:lnTo>
                  <a:lnTo>
                    <a:pt x="587" y="197"/>
                  </a:lnTo>
                  <a:lnTo>
                    <a:pt x="586" y="197"/>
                  </a:lnTo>
                  <a:lnTo>
                    <a:pt x="584" y="197"/>
                  </a:lnTo>
                  <a:lnTo>
                    <a:pt x="581" y="199"/>
                  </a:lnTo>
                  <a:lnTo>
                    <a:pt x="578" y="200"/>
                  </a:lnTo>
                  <a:lnTo>
                    <a:pt x="574" y="200"/>
                  </a:lnTo>
                  <a:lnTo>
                    <a:pt x="570" y="200"/>
                  </a:lnTo>
                  <a:lnTo>
                    <a:pt x="568" y="200"/>
                  </a:lnTo>
                  <a:lnTo>
                    <a:pt x="562" y="197"/>
                  </a:lnTo>
                  <a:lnTo>
                    <a:pt x="560" y="197"/>
                  </a:lnTo>
                  <a:lnTo>
                    <a:pt x="558" y="195"/>
                  </a:lnTo>
                  <a:lnTo>
                    <a:pt x="554" y="195"/>
                  </a:lnTo>
                  <a:lnTo>
                    <a:pt x="550" y="197"/>
                  </a:lnTo>
                  <a:lnTo>
                    <a:pt x="548" y="196"/>
                  </a:lnTo>
                  <a:lnTo>
                    <a:pt x="545" y="194"/>
                  </a:lnTo>
                  <a:lnTo>
                    <a:pt x="543" y="195"/>
                  </a:lnTo>
                  <a:lnTo>
                    <a:pt x="541" y="199"/>
                  </a:lnTo>
                  <a:lnTo>
                    <a:pt x="534" y="204"/>
                  </a:lnTo>
                  <a:lnTo>
                    <a:pt x="531" y="205"/>
                  </a:lnTo>
                  <a:lnTo>
                    <a:pt x="530" y="200"/>
                  </a:lnTo>
                  <a:lnTo>
                    <a:pt x="528" y="199"/>
                  </a:lnTo>
                  <a:lnTo>
                    <a:pt x="528" y="198"/>
                  </a:lnTo>
                  <a:lnTo>
                    <a:pt x="526" y="197"/>
                  </a:lnTo>
                  <a:lnTo>
                    <a:pt x="525" y="198"/>
                  </a:lnTo>
                  <a:lnTo>
                    <a:pt x="522" y="201"/>
                  </a:lnTo>
                  <a:lnTo>
                    <a:pt x="517" y="203"/>
                  </a:lnTo>
                  <a:lnTo>
                    <a:pt x="512" y="204"/>
                  </a:lnTo>
                  <a:lnTo>
                    <a:pt x="504" y="206"/>
                  </a:lnTo>
                  <a:lnTo>
                    <a:pt x="499" y="206"/>
                  </a:lnTo>
                  <a:lnTo>
                    <a:pt x="496" y="206"/>
                  </a:lnTo>
                  <a:lnTo>
                    <a:pt x="491" y="206"/>
                  </a:lnTo>
                  <a:lnTo>
                    <a:pt x="487" y="205"/>
                  </a:lnTo>
                  <a:lnTo>
                    <a:pt x="482" y="205"/>
                  </a:lnTo>
                  <a:lnTo>
                    <a:pt x="479" y="205"/>
                  </a:lnTo>
                  <a:lnTo>
                    <a:pt x="471" y="209"/>
                  </a:lnTo>
                  <a:lnTo>
                    <a:pt x="457" y="216"/>
                  </a:lnTo>
                  <a:lnTo>
                    <a:pt x="446" y="220"/>
                  </a:lnTo>
                  <a:lnTo>
                    <a:pt x="440" y="221"/>
                  </a:lnTo>
                  <a:lnTo>
                    <a:pt x="436" y="222"/>
                  </a:lnTo>
                  <a:lnTo>
                    <a:pt x="428" y="222"/>
                  </a:lnTo>
                  <a:lnTo>
                    <a:pt x="421" y="221"/>
                  </a:lnTo>
                  <a:lnTo>
                    <a:pt x="417" y="222"/>
                  </a:lnTo>
                  <a:lnTo>
                    <a:pt x="414" y="220"/>
                  </a:lnTo>
                  <a:lnTo>
                    <a:pt x="411" y="218"/>
                  </a:lnTo>
                  <a:lnTo>
                    <a:pt x="407" y="215"/>
                  </a:lnTo>
                  <a:lnTo>
                    <a:pt x="405" y="214"/>
                  </a:lnTo>
                  <a:lnTo>
                    <a:pt x="402" y="214"/>
                  </a:lnTo>
                  <a:lnTo>
                    <a:pt x="398" y="213"/>
                  </a:lnTo>
                  <a:lnTo>
                    <a:pt x="389" y="218"/>
                  </a:lnTo>
                  <a:lnTo>
                    <a:pt x="387" y="219"/>
                  </a:lnTo>
                  <a:lnTo>
                    <a:pt x="384" y="219"/>
                  </a:lnTo>
                  <a:lnTo>
                    <a:pt x="377" y="222"/>
                  </a:lnTo>
                  <a:lnTo>
                    <a:pt x="375" y="224"/>
                  </a:lnTo>
                  <a:lnTo>
                    <a:pt x="371" y="224"/>
                  </a:lnTo>
                  <a:lnTo>
                    <a:pt x="367" y="223"/>
                  </a:lnTo>
                  <a:lnTo>
                    <a:pt x="363" y="223"/>
                  </a:lnTo>
                  <a:lnTo>
                    <a:pt x="360" y="221"/>
                  </a:lnTo>
                  <a:lnTo>
                    <a:pt x="359" y="219"/>
                  </a:lnTo>
                  <a:lnTo>
                    <a:pt x="353" y="218"/>
                  </a:lnTo>
                  <a:lnTo>
                    <a:pt x="350" y="217"/>
                  </a:lnTo>
                  <a:lnTo>
                    <a:pt x="349" y="218"/>
                  </a:lnTo>
                  <a:lnTo>
                    <a:pt x="348" y="221"/>
                  </a:lnTo>
                  <a:lnTo>
                    <a:pt x="347" y="229"/>
                  </a:lnTo>
                  <a:lnTo>
                    <a:pt x="346" y="231"/>
                  </a:lnTo>
                  <a:lnTo>
                    <a:pt x="349" y="238"/>
                  </a:lnTo>
                  <a:lnTo>
                    <a:pt x="349" y="240"/>
                  </a:lnTo>
                  <a:lnTo>
                    <a:pt x="347" y="240"/>
                  </a:lnTo>
                  <a:lnTo>
                    <a:pt x="344" y="240"/>
                  </a:lnTo>
                  <a:lnTo>
                    <a:pt x="342" y="241"/>
                  </a:lnTo>
                  <a:lnTo>
                    <a:pt x="341" y="242"/>
                  </a:lnTo>
                  <a:lnTo>
                    <a:pt x="340" y="249"/>
                  </a:lnTo>
                  <a:lnTo>
                    <a:pt x="337" y="250"/>
                  </a:lnTo>
                  <a:lnTo>
                    <a:pt x="335" y="251"/>
                  </a:lnTo>
                  <a:lnTo>
                    <a:pt x="334" y="255"/>
                  </a:lnTo>
                  <a:lnTo>
                    <a:pt x="333" y="255"/>
                  </a:lnTo>
                  <a:lnTo>
                    <a:pt x="328" y="252"/>
                  </a:lnTo>
                  <a:lnTo>
                    <a:pt x="325" y="252"/>
                  </a:lnTo>
                  <a:lnTo>
                    <a:pt x="328" y="249"/>
                  </a:lnTo>
                  <a:lnTo>
                    <a:pt x="325" y="242"/>
                  </a:lnTo>
                  <a:lnTo>
                    <a:pt x="323" y="236"/>
                  </a:lnTo>
                  <a:lnTo>
                    <a:pt x="325" y="233"/>
                  </a:lnTo>
                  <a:lnTo>
                    <a:pt x="330" y="229"/>
                  </a:lnTo>
                  <a:lnTo>
                    <a:pt x="335" y="223"/>
                  </a:lnTo>
                  <a:lnTo>
                    <a:pt x="335" y="219"/>
                  </a:lnTo>
                  <a:lnTo>
                    <a:pt x="334" y="217"/>
                  </a:lnTo>
                  <a:lnTo>
                    <a:pt x="333" y="215"/>
                  </a:lnTo>
                  <a:lnTo>
                    <a:pt x="331" y="213"/>
                  </a:lnTo>
                  <a:lnTo>
                    <a:pt x="326" y="216"/>
                  </a:lnTo>
                  <a:lnTo>
                    <a:pt x="323" y="218"/>
                  </a:lnTo>
                  <a:lnTo>
                    <a:pt x="320" y="219"/>
                  </a:lnTo>
                  <a:lnTo>
                    <a:pt x="318" y="220"/>
                  </a:lnTo>
                  <a:lnTo>
                    <a:pt x="317" y="223"/>
                  </a:lnTo>
                  <a:lnTo>
                    <a:pt x="314" y="225"/>
                  </a:lnTo>
                  <a:lnTo>
                    <a:pt x="309" y="226"/>
                  </a:lnTo>
                  <a:lnTo>
                    <a:pt x="303" y="224"/>
                  </a:lnTo>
                  <a:lnTo>
                    <a:pt x="295" y="220"/>
                  </a:lnTo>
                  <a:lnTo>
                    <a:pt x="291" y="218"/>
                  </a:lnTo>
                  <a:lnTo>
                    <a:pt x="288" y="217"/>
                  </a:lnTo>
                  <a:lnTo>
                    <a:pt x="284" y="218"/>
                  </a:lnTo>
                  <a:lnTo>
                    <a:pt x="275" y="225"/>
                  </a:lnTo>
                  <a:lnTo>
                    <a:pt x="266" y="235"/>
                  </a:lnTo>
                  <a:lnTo>
                    <a:pt x="264" y="237"/>
                  </a:lnTo>
                  <a:lnTo>
                    <a:pt x="255" y="242"/>
                  </a:lnTo>
                  <a:lnTo>
                    <a:pt x="250" y="243"/>
                  </a:lnTo>
                  <a:lnTo>
                    <a:pt x="248" y="242"/>
                  </a:lnTo>
                  <a:lnTo>
                    <a:pt x="237" y="245"/>
                  </a:lnTo>
                  <a:lnTo>
                    <a:pt x="231" y="245"/>
                  </a:lnTo>
                  <a:lnTo>
                    <a:pt x="227" y="247"/>
                  </a:lnTo>
                  <a:lnTo>
                    <a:pt x="219" y="245"/>
                  </a:lnTo>
                  <a:lnTo>
                    <a:pt x="213" y="241"/>
                  </a:lnTo>
                  <a:lnTo>
                    <a:pt x="211" y="238"/>
                  </a:lnTo>
                  <a:lnTo>
                    <a:pt x="206" y="231"/>
                  </a:lnTo>
                  <a:lnTo>
                    <a:pt x="202" y="228"/>
                  </a:lnTo>
                  <a:lnTo>
                    <a:pt x="194" y="225"/>
                  </a:lnTo>
                  <a:lnTo>
                    <a:pt x="181" y="218"/>
                  </a:lnTo>
                  <a:lnTo>
                    <a:pt x="177" y="216"/>
                  </a:lnTo>
                  <a:lnTo>
                    <a:pt x="168" y="216"/>
                  </a:lnTo>
                  <a:lnTo>
                    <a:pt x="158" y="214"/>
                  </a:lnTo>
                  <a:lnTo>
                    <a:pt x="156" y="218"/>
                  </a:lnTo>
                  <a:lnTo>
                    <a:pt x="156" y="228"/>
                  </a:lnTo>
                  <a:lnTo>
                    <a:pt x="154" y="231"/>
                  </a:lnTo>
                  <a:lnTo>
                    <a:pt x="153" y="236"/>
                  </a:lnTo>
                  <a:lnTo>
                    <a:pt x="152" y="238"/>
                  </a:lnTo>
                  <a:lnTo>
                    <a:pt x="150" y="240"/>
                  </a:lnTo>
                  <a:lnTo>
                    <a:pt x="147" y="238"/>
                  </a:lnTo>
                  <a:lnTo>
                    <a:pt x="145" y="236"/>
                  </a:lnTo>
                  <a:lnTo>
                    <a:pt x="140" y="239"/>
                  </a:lnTo>
                  <a:lnTo>
                    <a:pt x="131" y="242"/>
                  </a:lnTo>
                  <a:lnTo>
                    <a:pt x="128" y="242"/>
                  </a:lnTo>
                  <a:lnTo>
                    <a:pt x="117" y="239"/>
                  </a:lnTo>
                  <a:lnTo>
                    <a:pt x="113" y="236"/>
                  </a:lnTo>
                  <a:lnTo>
                    <a:pt x="111" y="234"/>
                  </a:lnTo>
                  <a:lnTo>
                    <a:pt x="110" y="229"/>
                  </a:lnTo>
                  <a:lnTo>
                    <a:pt x="108" y="225"/>
                  </a:lnTo>
                  <a:lnTo>
                    <a:pt x="108" y="224"/>
                  </a:lnTo>
                  <a:lnTo>
                    <a:pt x="107" y="222"/>
                  </a:lnTo>
                  <a:lnTo>
                    <a:pt x="105" y="220"/>
                  </a:lnTo>
                  <a:lnTo>
                    <a:pt x="103" y="222"/>
                  </a:lnTo>
                  <a:lnTo>
                    <a:pt x="100" y="222"/>
                  </a:lnTo>
                  <a:lnTo>
                    <a:pt x="97" y="221"/>
                  </a:lnTo>
                  <a:lnTo>
                    <a:pt x="90" y="217"/>
                  </a:lnTo>
                  <a:lnTo>
                    <a:pt x="83" y="217"/>
                  </a:lnTo>
                  <a:lnTo>
                    <a:pt x="81" y="222"/>
                  </a:lnTo>
                  <a:lnTo>
                    <a:pt x="77" y="224"/>
                  </a:lnTo>
                  <a:lnTo>
                    <a:pt x="75" y="224"/>
                  </a:lnTo>
                  <a:lnTo>
                    <a:pt x="75" y="222"/>
                  </a:lnTo>
                  <a:lnTo>
                    <a:pt x="77" y="219"/>
                  </a:lnTo>
                  <a:lnTo>
                    <a:pt x="68" y="220"/>
                  </a:lnTo>
                  <a:lnTo>
                    <a:pt x="64" y="222"/>
                  </a:lnTo>
                  <a:lnTo>
                    <a:pt x="60" y="222"/>
                  </a:lnTo>
                  <a:lnTo>
                    <a:pt x="57" y="220"/>
                  </a:lnTo>
                  <a:lnTo>
                    <a:pt x="57" y="219"/>
                  </a:lnTo>
                  <a:lnTo>
                    <a:pt x="60" y="219"/>
                  </a:lnTo>
                  <a:lnTo>
                    <a:pt x="62" y="218"/>
                  </a:lnTo>
                  <a:lnTo>
                    <a:pt x="72" y="217"/>
                  </a:lnTo>
                  <a:lnTo>
                    <a:pt x="75" y="216"/>
                  </a:lnTo>
                  <a:lnTo>
                    <a:pt x="77" y="213"/>
                  </a:lnTo>
                  <a:lnTo>
                    <a:pt x="81" y="210"/>
                  </a:lnTo>
                  <a:lnTo>
                    <a:pt x="82" y="208"/>
                  </a:lnTo>
                  <a:lnTo>
                    <a:pt x="78" y="208"/>
                  </a:lnTo>
                  <a:lnTo>
                    <a:pt x="64" y="209"/>
                  </a:lnTo>
                  <a:lnTo>
                    <a:pt x="54" y="208"/>
                  </a:lnTo>
                  <a:lnTo>
                    <a:pt x="52" y="210"/>
                  </a:lnTo>
                  <a:lnTo>
                    <a:pt x="51" y="210"/>
                  </a:lnTo>
                  <a:lnTo>
                    <a:pt x="50" y="206"/>
                  </a:lnTo>
                  <a:lnTo>
                    <a:pt x="52" y="205"/>
                  </a:lnTo>
                  <a:lnTo>
                    <a:pt x="54" y="205"/>
                  </a:lnTo>
                  <a:lnTo>
                    <a:pt x="59" y="203"/>
                  </a:lnTo>
                  <a:lnTo>
                    <a:pt x="59" y="200"/>
                  </a:lnTo>
                  <a:lnTo>
                    <a:pt x="55" y="197"/>
                  </a:lnTo>
                  <a:lnTo>
                    <a:pt x="54" y="196"/>
                  </a:lnTo>
                  <a:lnTo>
                    <a:pt x="52" y="195"/>
                  </a:lnTo>
                  <a:lnTo>
                    <a:pt x="49" y="194"/>
                  </a:lnTo>
                  <a:lnTo>
                    <a:pt x="49" y="190"/>
                  </a:lnTo>
                  <a:lnTo>
                    <a:pt x="47" y="185"/>
                  </a:lnTo>
                  <a:lnTo>
                    <a:pt x="44" y="183"/>
                  </a:lnTo>
                  <a:lnTo>
                    <a:pt x="45" y="182"/>
                  </a:lnTo>
                  <a:lnTo>
                    <a:pt x="49" y="180"/>
                  </a:lnTo>
                  <a:lnTo>
                    <a:pt x="51" y="174"/>
                  </a:lnTo>
                  <a:lnTo>
                    <a:pt x="50" y="171"/>
                  </a:lnTo>
                  <a:lnTo>
                    <a:pt x="48" y="170"/>
                  </a:lnTo>
                  <a:lnTo>
                    <a:pt x="41" y="167"/>
                  </a:lnTo>
                  <a:lnTo>
                    <a:pt x="38" y="167"/>
                  </a:lnTo>
                  <a:lnTo>
                    <a:pt x="36" y="164"/>
                  </a:lnTo>
                  <a:lnTo>
                    <a:pt x="32" y="161"/>
                  </a:lnTo>
                  <a:lnTo>
                    <a:pt x="30" y="162"/>
                  </a:lnTo>
                  <a:lnTo>
                    <a:pt x="29" y="164"/>
                  </a:lnTo>
                  <a:lnTo>
                    <a:pt x="27" y="163"/>
                  </a:lnTo>
                  <a:lnTo>
                    <a:pt x="24" y="161"/>
                  </a:lnTo>
                  <a:lnTo>
                    <a:pt x="21" y="159"/>
                  </a:lnTo>
                  <a:lnTo>
                    <a:pt x="20" y="158"/>
                  </a:lnTo>
                  <a:lnTo>
                    <a:pt x="21" y="154"/>
                  </a:lnTo>
                  <a:lnTo>
                    <a:pt x="24" y="154"/>
                  </a:lnTo>
                  <a:lnTo>
                    <a:pt x="24" y="151"/>
                  </a:lnTo>
                  <a:lnTo>
                    <a:pt x="23" y="147"/>
                  </a:lnTo>
                  <a:lnTo>
                    <a:pt x="23" y="144"/>
                  </a:lnTo>
                  <a:lnTo>
                    <a:pt x="24" y="143"/>
                  </a:lnTo>
                  <a:lnTo>
                    <a:pt x="27" y="144"/>
                  </a:lnTo>
                  <a:lnTo>
                    <a:pt x="29" y="147"/>
                  </a:lnTo>
                  <a:lnTo>
                    <a:pt x="30" y="150"/>
                  </a:lnTo>
                  <a:lnTo>
                    <a:pt x="29" y="153"/>
                  </a:lnTo>
                  <a:lnTo>
                    <a:pt x="31" y="155"/>
                  </a:lnTo>
                  <a:lnTo>
                    <a:pt x="32" y="156"/>
                  </a:lnTo>
                  <a:lnTo>
                    <a:pt x="33" y="153"/>
                  </a:lnTo>
                  <a:lnTo>
                    <a:pt x="34" y="153"/>
                  </a:lnTo>
                  <a:lnTo>
                    <a:pt x="35" y="154"/>
                  </a:lnTo>
                  <a:lnTo>
                    <a:pt x="38" y="154"/>
                  </a:lnTo>
                  <a:lnTo>
                    <a:pt x="46" y="153"/>
                  </a:lnTo>
                  <a:lnTo>
                    <a:pt x="47" y="151"/>
                  </a:lnTo>
                  <a:lnTo>
                    <a:pt x="41" y="151"/>
                  </a:lnTo>
                  <a:lnTo>
                    <a:pt x="40" y="150"/>
                  </a:lnTo>
                  <a:lnTo>
                    <a:pt x="37" y="147"/>
                  </a:lnTo>
                  <a:lnTo>
                    <a:pt x="36" y="144"/>
                  </a:lnTo>
                  <a:lnTo>
                    <a:pt x="35" y="143"/>
                  </a:lnTo>
                  <a:lnTo>
                    <a:pt x="35" y="140"/>
                  </a:lnTo>
                  <a:lnTo>
                    <a:pt x="36" y="140"/>
                  </a:lnTo>
                  <a:lnTo>
                    <a:pt x="40" y="138"/>
                  </a:lnTo>
                  <a:lnTo>
                    <a:pt x="43" y="134"/>
                  </a:lnTo>
                  <a:lnTo>
                    <a:pt x="41" y="132"/>
                  </a:lnTo>
                  <a:lnTo>
                    <a:pt x="40" y="132"/>
                  </a:lnTo>
                  <a:lnTo>
                    <a:pt x="38" y="132"/>
                  </a:lnTo>
                  <a:lnTo>
                    <a:pt x="36" y="131"/>
                  </a:lnTo>
                  <a:lnTo>
                    <a:pt x="36" y="128"/>
                  </a:lnTo>
                  <a:lnTo>
                    <a:pt x="38" y="126"/>
                  </a:lnTo>
                  <a:lnTo>
                    <a:pt x="38" y="124"/>
                  </a:lnTo>
                  <a:lnTo>
                    <a:pt x="34" y="119"/>
                  </a:lnTo>
                  <a:lnTo>
                    <a:pt x="32" y="117"/>
                  </a:lnTo>
                  <a:lnTo>
                    <a:pt x="33" y="115"/>
                  </a:lnTo>
                  <a:lnTo>
                    <a:pt x="36" y="112"/>
                  </a:lnTo>
                  <a:lnTo>
                    <a:pt x="40" y="108"/>
                  </a:lnTo>
                  <a:lnTo>
                    <a:pt x="39" y="106"/>
                  </a:lnTo>
                  <a:lnTo>
                    <a:pt x="36" y="106"/>
                  </a:lnTo>
                  <a:lnTo>
                    <a:pt x="26" y="108"/>
                  </a:lnTo>
                  <a:lnTo>
                    <a:pt x="22" y="109"/>
                  </a:lnTo>
                  <a:lnTo>
                    <a:pt x="14" y="110"/>
                  </a:lnTo>
                  <a:lnTo>
                    <a:pt x="13" y="108"/>
                  </a:lnTo>
                  <a:lnTo>
                    <a:pt x="14" y="106"/>
                  </a:lnTo>
                  <a:lnTo>
                    <a:pt x="15" y="102"/>
                  </a:lnTo>
                  <a:lnTo>
                    <a:pt x="15" y="93"/>
                  </a:lnTo>
                  <a:lnTo>
                    <a:pt x="16" y="88"/>
                  </a:lnTo>
                  <a:lnTo>
                    <a:pt x="21" y="87"/>
                  </a:lnTo>
                  <a:lnTo>
                    <a:pt x="25" y="80"/>
                  </a:lnTo>
                  <a:lnTo>
                    <a:pt x="34" y="71"/>
                  </a:lnTo>
                  <a:lnTo>
                    <a:pt x="43" y="71"/>
                  </a:lnTo>
                  <a:lnTo>
                    <a:pt x="46" y="69"/>
                  </a:lnTo>
                  <a:lnTo>
                    <a:pt x="51" y="69"/>
                  </a:lnTo>
                  <a:lnTo>
                    <a:pt x="52" y="71"/>
                  </a:lnTo>
                  <a:lnTo>
                    <a:pt x="53" y="72"/>
                  </a:lnTo>
                  <a:lnTo>
                    <a:pt x="57" y="74"/>
                  </a:lnTo>
                  <a:lnTo>
                    <a:pt x="65" y="74"/>
                  </a:lnTo>
                  <a:lnTo>
                    <a:pt x="68" y="73"/>
                  </a:lnTo>
                  <a:lnTo>
                    <a:pt x="70" y="72"/>
                  </a:lnTo>
                  <a:lnTo>
                    <a:pt x="66" y="68"/>
                  </a:lnTo>
                  <a:lnTo>
                    <a:pt x="67" y="67"/>
                  </a:lnTo>
                  <a:lnTo>
                    <a:pt x="70" y="67"/>
                  </a:lnTo>
                  <a:lnTo>
                    <a:pt x="74" y="68"/>
                  </a:lnTo>
                  <a:lnTo>
                    <a:pt x="74" y="68"/>
                  </a:lnTo>
                  <a:lnTo>
                    <a:pt x="73" y="69"/>
                  </a:lnTo>
                  <a:lnTo>
                    <a:pt x="72" y="72"/>
                  </a:lnTo>
                  <a:lnTo>
                    <a:pt x="73" y="73"/>
                  </a:lnTo>
                  <a:lnTo>
                    <a:pt x="83" y="71"/>
                  </a:lnTo>
                  <a:lnTo>
                    <a:pt x="94" y="72"/>
                  </a:lnTo>
                  <a:lnTo>
                    <a:pt x="98" y="71"/>
                  </a:lnTo>
                  <a:lnTo>
                    <a:pt x="106" y="71"/>
                  </a:lnTo>
                  <a:lnTo>
                    <a:pt x="108" y="70"/>
                  </a:lnTo>
                  <a:lnTo>
                    <a:pt x="105" y="68"/>
                  </a:lnTo>
                  <a:lnTo>
                    <a:pt x="103" y="68"/>
                  </a:lnTo>
                  <a:lnTo>
                    <a:pt x="101" y="67"/>
                  </a:lnTo>
                  <a:lnTo>
                    <a:pt x="99" y="66"/>
                  </a:lnTo>
                  <a:lnTo>
                    <a:pt x="104" y="62"/>
                  </a:lnTo>
                  <a:lnTo>
                    <a:pt x="107" y="61"/>
                  </a:lnTo>
                  <a:lnTo>
                    <a:pt x="122" y="58"/>
                  </a:lnTo>
                  <a:lnTo>
                    <a:pt x="133" y="57"/>
                  </a:lnTo>
                  <a:lnTo>
                    <a:pt x="133" y="56"/>
                  </a:lnTo>
                  <a:lnTo>
                    <a:pt x="131" y="56"/>
                  </a:lnTo>
                  <a:lnTo>
                    <a:pt x="118" y="54"/>
                  </a:lnTo>
                  <a:lnTo>
                    <a:pt x="114" y="52"/>
                  </a:lnTo>
                  <a:lnTo>
                    <a:pt x="110" y="49"/>
                  </a:lnTo>
                  <a:lnTo>
                    <a:pt x="109" y="47"/>
                  </a:lnTo>
                  <a:lnTo>
                    <a:pt x="107" y="46"/>
                  </a:lnTo>
                  <a:lnTo>
                    <a:pt x="108" y="42"/>
                  </a:lnTo>
                  <a:lnTo>
                    <a:pt x="109" y="39"/>
                  </a:lnTo>
                  <a:lnTo>
                    <a:pt x="111" y="36"/>
                  </a:lnTo>
                  <a:lnTo>
                    <a:pt x="116" y="36"/>
                  </a:lnTo>
                  <a:lnTo>
                    <a:pt x="136" y="40"/>
                  </a:lnTo>
                  <a:lnTo>
                    <a:pt x="149" y="38"/>
                  </a:lnTo>
                  <a:lnTo>
                    <a:pt x="164" y="43"/>
                  </a:lnTo>
                  <a:lnTo>
                    <a:pt x="178" y="41"/>
                  </a:lnTo>
                  <a:lnTo>
                    <a:pt x="181" y="40"/>
                  </a:lnTo>
                  <a:lnTo>
                    <a:pt x="185" y="33"/>
                  </a:lnTo>
                  <a:lnTo>
                    <a:pt x="204" y="21"/>
                  </a:lnTo>
                  <a:lnTo>
                    <a:pt x="211" y="15"/>
                  </a:lnTo>
                  <a:lnTo>
                    <a:pt x="219" y="12"/>
                  </a:lnTo>
                  <a:lnTo>
                    <a:pt x="232" y="8"/>
                  </a:lnTo>
                  <a:lnTo>
                    <a:pt x="243" y="4"/>
                  </a:lnTo>
                  <a:lnTo>
                    <a:pt x="246" y="3"/>
                  </a:lnTo>
                  <a:lnTo>
                    <a:pt x="271" y="5"/>
                  </a:lnTo>
                  <a:lnTo>
                    <a:pt x="289" y="5"/>
                  </a:lnTo>
                  <a:lnTo>
                    <a:pt x="297" y="1"/>
                  </a:lnTo>
                  <a:lnTo>
                    <a:pt x="302" y="3"/>
                  </a:lnTo>
                  <a:lnTo>
                    <a:pt x="301" y="4"/>
                  </a:lnTo>
                  <a:lnTo>
                    <a:pt x="301" y="5"/>
                  </a:lnTo>
                  <a:lnTo>
                    <a:pt x="301" y="8"/>
                  </a:lnTo>
                  <a:lnTo>
                    <a:pt x="304" y="12"/>
                  </a:lnTo>
                  <a:lnTo>
                    <a:pt x="307" y="15"/>
                  </a:lnTo>
                  <a:lnTo>
                    <a:pt x="315" y="19"/>
                  </a:lnTo>
                  <a:lnTo>
                    <a:pt x="326" y="16"/>
                  </a:lnTo>
                  <a:lnTo>
                    <a:pt x="328" y="16"/>
                  </a:lnTo>
                  <a:lnTo>
                    <a:pt x="331" y="17"/>
                  </a:lnTo>
                  <a:lnTo>
                    <a:pt x="335" y="28"/>
                  </a:lnTo>
                  <a:lnTo>
                    <a:pt x="338" y="32"/>
                  </a:lnTo>
                  <a:lnTo>
                    <a:pt x="342" y="35"/>
                  </a:lnTo>
                  <a:lnTo>
                    <a:pt x="345" y="35"/>
                  </a:lnTo>
                  <a:lnTo>
                    <a:pt x="348" y="32"/>
                  </a:lnTo>
                  <a:lnTo>
                    <a:pt x="350" y="31"/>
                  </a:lnTo>
                  <a:lnTo>
                    <a:pt x="354" y="31"/>
                  </a:lnTo>
                  <a:lnTo>
                    <a:pt x="361" y="35"/>
                  </a:lnTo>
                  <a:lnTo>
                    <a:pt x="363" y="38"/>
                  </a:lnTo>
                  <a:lnTo>
                    <a:pt x="375" y="41"/>
                  </a:lnTo>
                  <a:lnTo>
                    <a:pt x="385" y="43"/>
                  </a:lnTo>
                  <a:lnTo>
                    <a:pt x="390" y="46"/>
                  </a:lnTo>
                  <a:lnTo>
                    <a:pt x="405" y="49"/>
                  </a:lnTo>
                  <a:lnTo>
                    <a:pt x="410" y="49"/>
                  </a:lnTo>
                  <a:lnTo>
                    <a:pt x="420" y="46"/>
                  </a:lnTo>
                  <a:lnTo>
                    <a:pt x="438" y="41"/>
                  </a:lnTo>
                  <a:lnTo>
                    <a:pt x="450" y="47"/>
                  </a:lnTo>
                  <a:lnTo>
                    <a:pt x="454" y="47"/>
                  </a:lnTo>
                  <a:lnTo>
                    <a:pt x="456" y="47"/>
                  </a:lnTo>
                  <a:lnTo>
                    <a:pt x="460" y="49"/>
                  </a:lnTo>
                  <a:lnTo>
                    <a:pt x="465" y="47"/>
                  </a:lnTo>
                  <a:lnTo>
                    <a:pt x="478" y="41"/>
                  </a:lnTo>
                  <a:lnTo>
                    <a:pt x="482" y="38"/>
                  </a:lnTo>
                  <a:lnTo>
                    <a:pt x="487" y="37"/>
                  </a:lnTo>
                  <a:lnTo>
                    <a:pt x="491" y="35"/>
                  </a:lnTo>
                  <a:lnTo>
                    <a:pt x="501" y="28"/>
                  </a:lnTo>
                  <a:lnTo>
                    <a:pt x="504" y="24"/>
                  </a:lnTo>
                  <a:close/>
                  <a:moveTo>
                    <a:pt x="75" y="5"/>
                  </a:moveTo>
                  <a:lnTo>
                    <a:pt x="74" y="10"/>
                  </a:lnTo>
                  <a:lnTo>
                    <a:pt x="76" y="15"/>
                  </a:lnTo>
                  <a:lnTo>
                    <a:pt x="81" y="22"/>
                  </a:lnTo>
                  <a:lnTo>
                    <a:pt x="86" y="26"/>
                  </a:lnTo>
                  <a:lnTo>
                    <a:pt x="104" y="36"/>
                  </a:lnTo>
                  <a:lnTo>
                    <a:pt x="108" y="36"/>
                  </a:lnTo>
                  <a:lnTo>
                    <a:pt x="107" y="40"/>
                  </a:lnTo>
                  <a:lnTo>
                    <a:pt x="106" y="43"/>
                  </a:lnTo>
                  <a:lnTo>
                    <a:pt x="104" y="46"/>
                  </a:lnTo>
                  <a:lnTo>
                    <a:pt x="99" y="47"/>
                  </a:lnTo>
                  <a:lnTo>
                    <a:pt x="83" y="43"/>
                  </a:lnTo>
                  <a:lnTo>
                    <a:pt x="79" y="43"/>
                  </a:lnTo>
                  <a:lnTo>
                    <a:pt x="77" y="43"/>
                  </a:lnTo>
                  <a:lnTo>
                    <a:pt x="72" y="46"/>
                  </a:lnTo>
                  <a:lnTo>
                    <a:pt x="66" y="46"/>
                  </a:lnTo>
                  <a:lnTo>
                    <a:pt x="58" y="47"/>
                  </a:lnTo>
                  <a:lnTo>
                    <a:pt x="56" y="53"/>
                  </a:lnTo>
                  <a:lnTo>
                    <a:pt x="51" y="59"/>
                  </a:lnTo>
                  <a:lnTo>
                    <a:pt x="41" y="64"/>
                  </a:lnTo>
                  <a:lnTo>
                    <a:pt x="35" y="67"/>
                  </a:lnTo>
                  <a:lnTo>
                    <a:pt x="25" y="77"/>
                  </a:lnTo>
                  <a:lnTo>
                    <a:pt x="21" y="82"/>
                  </a:lnTo>
                  <a:lnTo>
                    <a:pt x="19" y="84"/>
                  </a:lnTo>
                  <a:lnTo>
                    <a:pt x="17" y="85"/>
                  </a:lnTo>
                  <a:lnTo>
                    <a:pt x="18" y="82"/>
                  </a:lnTo>
                  <a:lnTo>
                    <a:pt x="19" y="79"/>
                  </a:lnTo>
                  <a:lnTo>
                    <a:pt x="19" y="77"/>
                  </a:lnTo>
                  <a:lnTo>
                    <a:pt x="19" y="74"/>
                  </a:lnTo>
                  <a:lnTo>
                    <a:pt x="22" y="71"/>
                  </a:lnTo>
                  <a:lnTo>
                    <a:pt x="25" y="69"/>
                  </a:lnTo>
                  <a:lnTo>
                    <a:pt x="34" y="65"/>
                  </a:lnTo>
                  <a:lnTo>
                    <a:pt x="36" y="62"/>
                  </a:lnTo>
                  <a:lnTo>
                    <a:pt x="29" y="62"/>
                  </a:lnTo>
                  <a:lnTo>
                    <a:pt x="22" y="63"/>
                  </a:lnTo>
                  <a:lnTo>
                    <a:pt x="18" y="62"/>
                  </a:lnTo>
                  <a:lnTo>
                    <a:pt x="14" y="62"/>
                  </a:lnTo>
                  <a:lnTo>
                    <a:pt x="13" y="59"/>
                  </a:lnTo>
                  <a:lnTo>
                    <a:pt x="12" y="57"/>
                  </a:lnTo>
                  <a:lnTo>
                    <a:pt x="13" y="57"/>
                  </a:lnTo>
                  <a:lnTo>
                    <a:pt x="14" y="57"/>
                  </a:lnTo>
                  <a:lnTo>
                    <a:pt x="16" y="53"/>
                  </a:lnTo>
                  <a:lnTo>
                    <a:pt x="18" y="51"/>
                  </a:lnTo>
                  <a:lnTo>
                    <a:pt x="21" y="48"/>
                  </a:lnTo>
                  <a:lnTo>
                    <a:pt x="22" y="46"/>
                  </a:lnTo>
                  <a:lnTo>
                    <a:pt x="22" y="44"/>
                  </a:lnTo>
                  <a:lnTo>
                    <a:pt x="21" y="43"/>
                  </a:lnTo>
                  <a:lnTo>
                    <a:pt x="21" y="42"/>
                  </a:lnTo>
                  <a:lnTo>
                    <a:pt x="21" y="40"/>
                  </a:lnTo>
                  <a:lnTo>
                    <a:pt x="21" y="36"/>
                  </a:lnTo>
                  <a:lnTo>
                    <a:pt x="27" y="32"/>
                  </a:lnTo>
                  <a:lnTo>
                    <a:pt x="30" y="31"/>
                  </a:lnTo>
                  <a:lnTo>
                    <a:pt x="30" y="29"/>
                  </a:lnTo>
                  <a:lnTo>
                    <a:pt x="30" y="24"/>
                  </a:lnTo>
                  <a:lnTo>
                    <a:pt x="29" y="21"/>
                  </a:lnTo>
                  <a:lnTo>
                    <a:pt x="28" y="21"/>
                  </a:lnTo>
                  <a:lnTo>
                    <a:pt x="26" y="19"/>
                  </a:lnTo>
                  <a:lnTo>
                    <a:pt x="25" y="18"/>
                  </a:lnTo>
                  <a:lnTo>
                    <a:pt x="24" y="16"/>
                  </a:lnTo>
                  <a:lnTo>
                    <a:pt x="21" y="16"/>
                  </a:lnTo>
                  <a:lnTo>
                    <a:pt x="21" y="14"/>
                  </a:lnTo>
                  <a:lnTo>
                    <a:pt x="21" y="13"/>
                  </a:lnTo>
                  <a:lnTo>
                    <a:pt x="22" y="12"/>
                  </a:lnTo>
                  <a:lnTo>
                    <a:pt x="27" y="11"/>
                  </a:lnTo>
                  <a:lnTo>
                    <a:pt x="27" y="10"/>
                  </a:lnTo>
                  <a:lnTo>
                    <a:pt x="28" y="8"/>
                  </a:lnTo>
                  <a:lnTo>
                    <a:pt x="29" y="6"/>
                  </a:lnTo>
                  <a:lnTo>
                    <a:pt x="30" y="5"/>
                  </a:lnTo>
                  <a:lnTo>
                    <a:pt x="32" y="5"/>
                  </a:lnTo>
                  <a:lnTo>
                    <a:pt x="36" y="5"/>
                  </a:lnTo>
                  <a:lnTo>
                    <a:pt x="38" y="4"/>
                  </a:lnTo>
                  <a:lnTo>
                    <a:pt x="41" y="2"/>
                  </a:lnTo>
                  <a:lnTo>
                    <a:pt x="43" y="1"/>
                  </a:lnTo>
                  <a:lnTo>
                    <a:pt x="48" y="0"/>
                  </a:lnTo>
                  <a:lnTo>
                    <a:pt x="50" y="0"/>
                  </a:lnTo>
                  <a:lnTo>
                    <a:pt x="52" y="0"/>
                  </a:lnTo>
                  <a:lnTo>
                    <a:pt x="54" y="3"/>
                  </a:lnTo>
                  <a:lnTo>
                    <a:pt x="57" y="6"/>
                  </a:lnTo>
                  <a:lnTo>
                    <a:pt x="59" y="7"/>
                  </a:lnTo>
                  <a:lnTo>
                    <a:pt x="61" y="6"/>
                  </a:lnTo>
                  <a:lnTo>
                    <a:pt x="64" y="5"/>
                  </a:lnTo>
                  <a:lnTo>
                    <a:pt x="66" y="5"/>
                  </a:lnTo>
                  <a:lnTo>
                    <a:pt x="68" y="5"/>
                  </a:lnTo>
                  <a:lnTo>
                    <a:pt x="69" y="5"/>
                  </a:lnTo>
                  <a:lnTo>
                    <a:pt x="70" y="4"/>
                  </a:lnTo>
                  <a:lnTo>
                    <a:pt x="7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1" name="Freeform 664">
              <a:extLst>
                <a:ext uri="{FF2B5EF4-FFF2-40B4-BE49-F238E27FC236}">
                  <a16:creationId xmlns="" xmlns:a16="http://schemas.microsoft.com/office/drawing/2014/main" id="{87E13DF8-AE0F-BCBA-373E-65BE18B841BF}"/>
                </a:ext>
              </a:extLst>
            </p:cNvPr>
            <p:cNvSpPr>
              <a:spLocks noChangeArrowheads="1"/>
            </p:cNvSpPr>
            <p:nvPr/>
          </p:nvSpPr>
          <p:spPr bwMode="auto">
            <a:xfrm>
              <a:off x="9232410" y="8160359"/>
              <a:ext cx="10990" cy="10990"/>
            </a:xfrm>
            <a:custGeom>
              <a:avLst/>
              <a:gdLst>
                <a:gd name="T0" fmla="*/ 10 w 11"/>
                <a:gd name="T1" fmla="*/ 4 h 7"/>
                <a:gd name="T2" fmla="*/ 2 w 11"/>
                <a:gd name="T3" fmla="*/ 6 h 7"/>
                <a:gd name="T4" fmla="*/ 0 w 11"/>
                <a:gd name="T5" fmla="*/ 4 h 7"/>
                <a:gd name="T6" fmla="*/ 2 w 11"/>
                <a:gd name="T7" fmla="*/ 2 h 7"/>
                <a:gd name="T8" fmla="*/ 7 w 11"/>
                <a:gd name="T9" fmla="*/ 0 h 7"/>
                <a:gd name="T10" fmla="*/ 8 w 11"/>
                <a:gd name="T11" fmla="*/ 0 h 7"/>
                <a:gd name="T12" fmla="*/ 10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2" y="6"/>
                  </a:lnTo>
                  <a:lnTo>
                    <a:pt x="0" y="4"/>
                  </a:lnTo>
                  <a:lnTo>
                    <a:pt x="2" y="2"/>
                  </a:lnTo>
                  <a:lnTo>
                    <a:pt x="7" y="0"/>
                  </a:lnTo>
                  <a:lnTo>
                    <a:pt x="8" y="0"/>
                  </a:lnTo>
                  <a:lnTo>
                    <a:pt x="10"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2" name="Freeform 667">
              <a:extLst>
                <a:ext uri="{FF2B5EF4-FFF2-40B4-BE49-F238E27FC236}">
                  <a16:creationId xmlns="" xmlns:a16="http://schemas.microsoft.com/office/drawing/2014/main" id="{A395679D-4EFC-057C-149F-2495BBBF8A50}"/>
                </a:ext>
              </a:extLst>
            </p:cNvPr>
            <p:cNvSpPr>
              <a:spLocks noChangeArrowheads="1"/>
            </p:cNvSpPr>
            <p:nvPr/>
          </p:nvSpPr>
          <p:spPr bwMode="auto">
            <a:xfrm>
              <a:off x="12908696" y="8869240"/>
              <a:ext cx="148368" cy="142875"/>
            </a:xfrm>
            <a:custGeom>
              <a:avLst/>
              <a:gdLst>
                <a:gd name="T0" fmla="*/ 5 w 117"/>
                <a:gd name="T1" fmla="*/ 28 h 116"/>
                <a:gd name="T2" fmla="*/ 0 w 117"/>
                <a:gd name="T3" fmla="*/ 29 h 116"/>
                <a:gd name="T4" fmla="*/ 2 w 117"/>
                <a:gd name="T5" fmla="*/ 28 h 116"/>
                <a:gd name="T6" fmla="*/ 87 w 117"/>
                <a:gd name="T7" fmla="*/ 92 h 116"/>
                <a:gd name="T8" fmla="*/ 84 w 117"/>
                <a:gd name="T9" fmla="*/ 100 h 116"/>
                <a:gd name="T10" fmla="*/ 83 w 117"/>
                <a:gd name="T11" fmla="*/ 108 h 116"/>
                <a:gd name="T12" fmla="*/ 82 w 117"/>
                <a:gd name="T13" fmla="*/ 115 h 116"/>
                <a:gd name="T14" fmla="*/ 77 w 117"/>
                <a:gd name="T15" fmla="*/ 112 h 116"/>
                <a:gd name="T16" fmla="*/ 74 w 117"/>
                <a:gd name="T17" fmla="*/ 102 h 116"/>
                <a:gd name="T18" fmla="*/ 70 w 117"/>
                <a:gd name="T19" fmla="*/ 98 h 116"/>
                <a:gd name="T20" fmla="*/ 65 w 117"/>
                <a:gd name="T21" fmla="*/ 94 h 116"/>
                <a:gd name="T22" fmla="*/ 63 w 117"/>
                <a:gd name="T23" fmla="*/ 92 h 116"/>
                <a:gd name="T24" fmla="*/ 60 w 117"/>
                <a:gd name="T25" fmla="*/ 79 h 116"/>
                <a:gd name="T26" fmla="*/ 57 w 117"/>
                <a:gd name="T27" fmla="*/ 75 h 116"/>
                <a:gd name="T28" fmla="*/ 57 w 117"/>
                <a:gd name="T29" fmla="*/ 72 h 116"/>
                <a:gd name="T30" fmla="*/ 59 w 117"/>
                <a:gd name="T31" fmla="*/ 65 h 116"/>
                <a:gd name="T32" fmla="*/ 59 w 117"/>
                <a:gd name="T33" fmla="*/ 56 h 116"/>
                <a:gd name="T34" fmla="*/ 75 w 117"/>
                <a:gd name="T35" fmla="*/ 27 h 116"/>
                <a:gd name="T36" fmla="*/ 81 w 117"/>
                <a:gd name="T37" fmla="*/ 19 h 116"/>
                <a:gd name="T38" fmla="*/ 85 w 117"/>
                <a:gd name="T39" fmla="*/ 11 h 116"/>
                <a:gd name="T40" fmla="*/ 90 w 117"/>
                <a:gd name="T41" fmla="*/ 7 h 116"/>
                <a:gd name="T42" fmla="*/ 101 w 117"/>
                <a:gd name="T43" fmla="*/ 1 h 116"/>
                <a:gd name="T44" fmla="*/ 106 w 117"/>
                <a:gd name="T45" fmla="*/ 0 h 116"/>
                <a:gd name="T46" fmla="*/ 109 w 117"/>
                <a:gd name="T47" fmla="*/ 3 h 116"/>
                <a:gd name="T48" fmla="*/ 113 w 117"/>
                <a:gd name="T49" fmla="*/ 5 h 116"/>
                <a:gd name="T50" fmla="*/ 116 w 117"/>
                <a:gd name="T51" fmla="*/ 10 h 116"/>
                <a:gd name="T52" fmla="*/ 113 w 117"/>
                <a:gd name="T53" fmla="*/ 15 h 116"/>
                <a:gd name="T54" fmla="*/ 113 w 117"/>
                <a:gd name="T55" fmla="*/ 22 h 116"/>
                <a:gd name="T56" fmla="*/ 110 w 117"/>
                <a:gd name="T57" fmla="*/ 34 h 116"/>
                <a:gd name="T58" fmla="*/ 106 w 117"/>
                <a:gd name="T59" fmla="*/ 42 h 116"/>
                <a:gd name="T60" fmla="*/ 103 w 117"/>
                <a:gd name="T61" fmla="*/ 56 h 116"/>
                <a:gd name="T62" fmla="*/ 100 w 117"/>
                <a:gd name="T63" fmla="*/ 73 h 116"/>
                <a:gd name="T64" fmla="*/ 96 w 117"/>
                <a:gd name="T65" fmla="*/ 80 h 116"/>
                <a:gd name="T66" fmla="*/ 87 w 117"/>
                <a:gd name="T6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6">
                  <a:moveTo>
                    <a:pt x="4" y="26"/>
                  </a:moveTo>
                  <a:lnTo>
                    <a:pt x="5" y="28"/>
                  </a:lnTo>
                  <a:lnTo>
                    <a:pt x="5" y="30"/>
                  </a:lnTo>
                  <a:lnTo>
                    <a:pt x="0" y="29"/>
                  </a:lnTo>
                  <a:lnTo>
                    <a:pt x="0" y="27"/>
                  </a:lnTo>
                  <a:lnTo>
                    <a:pt x="2" y="28"/>
                  </a:lnTo>
                  <a:lnTo>
                    <a:pt x="4" y="26"/>
                  </a:lnTo>
                  <a:close/>
                  <a:moveTo>
                    <a:pt x="87" y="92"/>
                  </a:moveTo>
                  <a:lnTo>
                    <a:pt x="85" y="96"/>
                  </a:lnTo>
                  <a:lnTo>
                    <a:pt x="84" y="100"/>
                  </a:lnTo>
                  <a:lnTo>
                    <a:pt x="82" y="104"/>
                  </a:lnTo>
                  <a:lnTo>
                    <a:pt x="83" y="108"/>
                  </a:lnTo>
                  <a:lnTo>
                    <a:pt x="82" y="112"/>
                  </a:lnTo>
                  <a:lnTo>
                    <a:pt x="82" y="115"/>
                  </a:lnTo>
                  <a:lnTo>
                    <a:pt x="78" y="114"/>
                  </a:lnTo>
                  <a:lnTo>
                    <a:pt x="77" y="112"/>
                  </a:lnTo>
                  <a:lnTo>
                    <a:pt x="76" y="108"/>
                  </a:lnTo>
                  <a:lnTo>
                    <a:pt x="74" y="102"/>
                  </a:lnTo>
                  <a:lnTo>
                    <a:pt x="73" y="101"/>
                  </a:lnTo>
                  <a:lnTo>
                    <a:pt x="70" y="98"/>
                  </a:lnTo>
                  <a:lnTo>
                    <a:pt x="67" y="97"/>
                  </a:lnTo>
                  <a:lnTo>
                    <a:pt x="65" y="94"/>
                  </a:lnTo>
                  <a:lnTo>
                    <a:pt x="65" y="94"/>
                  </a:lnTo>
                  <a:lnTo>
                    <a:pt x="63" y="92"/>
                  </a:lnTo>
                  <a:lnTo>
                    <a:pt x="62" y="89"/>
                  </a:lnTo>
                  <a:lnTo>
                    <a:pt x="60" y="79"/>
                  </a:lnTo>
                  <a:lnTo>
                    <a:pt x="59" y="78"/>
                  </a:lnTo>
                  <a:lnTo>
                    <a:pt x="57" y="75"/>
                  </a:lnTo>
                  <a:lnTo>
                    <a:pt x="57" y="73"/>
                  </a:lnTo>
                  <a:lnTo>
                    <a:pt x="57" y="72"/>
                  </a:lnTo>
                  <a:lnTo>
                    <a:pt x="59" y="68"/>
                  </a:lnTo>
                  <a:lnTo>
                    <a:pt x="59" y="65"/>
                  </a:lnTo>
                  <a:lnTo>
                    <a:pt x="59" y="61"/>
                  </a:lnTo>
                  <a:lnTo>
                    <a:pt x="59" y="56"/>
                  </a:lnTo>
                  <a:lnTo>
                    <a:pt x="60" y="54"/>
                  </a:lnTo>
                  <a:lnTo>
                    <a:pt x="75" y="27"/>
                  </a:lnTo>
                  <a:lnTo>
                    <a:pt x="79" y="22"/>
                  </a:lnTo>
                  <a:lnTo>
                    <a:pt x="81" y="19"/>
                  </a:lnTo>
                  <a:lnTo>
                    <a:pt x="84" y="16"/>
                  </a:lnTo>
                  <a:lnTo>
                    <a:pt x="85" y="11"/>
                  </a:lnTo>
                  <a:lnTo>
                    <a:pt x="88" y="8"/>
                  </a:lnTo>
                  <a:lnTo>
                    <a:pt x="90" y="7"/>
                  </a:lnTo>
                  <a:lnTo>
                    <a:pt x="98" y="4"/>
                  </a:lnTo>
                  <a:lnTo>
                    <a:pt x="101" y="1"/>
                  </a:lnTo>
                  <a:lnTo>
                    <a:pt x="103" y="0"/>
                  </a:lnTo>
                  <a:lnTo>
                    <a:pt x="106" y="0"/>
                  </a:lnTo>
                  <a:lnTo>
                    <a:pt x="107" y="1"/>
                  </a:lnTo>
                  <a:lnTo>
                    <a:pt x="109" y="3"/>
                  </a:lnTo>
                  <a:lnTo>
                    <a:pt x="110" y="4"/>
                  </a:lnTo>
                  <a:lnTo>
                    <a:pt x="113" y="5"/>
                  </a:lnTo>
                  <a:lnTo>
                    <a:pt x="115" y="7"/>
                  </a:lnTo>
                  <a:lnTo>
                    <a:pt x="116" y="10"/>
                  </a:lnTo>
                  <a:lnTo>
                    <a:pt x="114" y="13"/>
                  </a:lnTo>
                  <a:lnTo>
                    <a:pt x="113" y="15"/>
                  </a:lnTo>
                  <a:lnTo>
                    <a:pt x="112" y="18"/>
                  </a:lnTo>
                  <a:lnTo>
                    <a:pt x="113" y="22"/>
                  </a:lnTo>
                  <a:lnTo>
                    <a:pt x="113" y="26"/>
                  </a:lnTo>
                  <a:lnTo>
                    <a:pt x="110" y="34"/>
                  </a:lnTo>
                  <a:lnTo>
                    <a:pt x="107" y="40"/>
                  </a:lnTo>
                  <a:lnTo>
                    <a:pt x="106" y="42"/>
                  </a:lnTo>
                  <a:lnTo>
                    <a:pt x="105" y="49"/>
                  </a:lnTo>
                  <a:lnTo>
                    <a:pt x="103" y="56"/>
                  </a:lnTo>
                  <a:lnTo>
                    <a:pt x="102" y="64"/>
                  </a:lnTo>
                  <a:lnTo>
                    <a:pt x="100" y="73"/>
                  </a:lnTo>
                  <a:lnTo>
                    <a:pt x="98" y="76"/>
                  </a:lnTo>
                  <a:lnTo>
                    <a:pt x="96" y="80"/>
                  </a:lnTo>
                  <a:lnTo>
                    <a:pt x="91" y="86"/>
                  </a:lnTo>
                  <a:lnTo>
                    <a:pt x="87" y="9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3" name="Freeform 668">
              <a:extLst>
                <a:ext uri="{FF2B5EF4-FFF2-40B4-BE49-F238E27FC236}">
                  <a16:creationId xmlns="" xmlns:a16="http://schemas.microsoft.com/office/drawing/2014/main" id="{AAE1B6C6-530E-3E3D-E798-A100555FCDD2}"/>
                </a:ext>
              </a:extLst>
            </p:cNvPr>
            <p:cNvSpPr>
              <a:spLocks noChangeArrowheads="1"/>
            </p:cNvSpPr>
            <p:nvPr/>
          </p:nvSpPr>
          <p:spPr bwMode="auto">
            <a:xfrm>
              <a:off x="12908696" y="8902212"/>
              <a:ext cx="5493" cy="5493"/>
            </a:xfrm>
            <a:custGeom>
              <a:avLst/>
              <a:gdLst>
                <a:gd name="T0" fmla="*/ 4 w 6"/>
                <a:gd name="T1" fmla="*/ 0 h 5"/>
                <a:gd name="T2" fmla="*/ 5 w 6"/>
                <a:gd name="T3" fmla="*/ 2 h 5"/>
                <a:gd name="T4" fmla="*/ 5 w 6"/>
                <a:gd name="T5" fmla="*/ 4 h 5"/>
                <a:gd name="T6" fmla="*/ 0 w 6"/>
                <a:gd name="T7" fmla="*/ 3 h 5"/>
                <a:gd name="T8" fmla="*/ 0 w 6"/>
                <a:gd name="T9" fmla="*/ 1 h 5"/>
                <a:gd name="T10" fmla="*/ 2 w 6"/>
                <a:gd name="T11" fmla="*/ 2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lnTo>
                    <a:pt x="5" y="2"/>
                  </a:lnTo>
                  <a:lnTo>
                    <a:pt x="5" y="4"/>
                  </a:lnTo>
                  <a:lnTo>
                    <a:pt x="0" y="3"/>
                  </a:lnTo>
                  <a:lnTo>
                    <a:pt x="0" y="1"/>
                  </a:lnTo>
                  <a:lnTo>
                    <a:pt x="2" y="2"/>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4" name="Freeform 670">
              <a:extLst>
                <a:ext uri="{FF2B5EF4-FFF2-40B4-BE49-F238E27FC236}">
                  <a16:creationId xmlns="" xmlns:a16="http://schemas.microsoft.com/office/drawing/2014/main" id="{F4009363-86ED-CE2D-BEC8-2C0D9A8EF359}"/>
                </a:ext>
              </a:extLst>
            </p:cNvPr>
            <p:cNvSpPr>
              <a:spLocks noChangeArrowheads="1"/>
            </p:cNvSpPr>
            <p:nvPr/>
          </p:nvSpPr>
          <p:spPr bwMode="auto">
            <a:xfrm>
              <a:off x="10435859" y="7874609"/>
              <a:ext cx="681404" cy="445112"/>
            </a:xfrm>
            <a:custGeom>
              <a:avLst/>
              <a:gdLst>
                <a:gd name="T0" fmla="*/ 485 w 548"/>
                <a:gd name="T1" fmla="*/ 245 h 356"/>
                <a:gd name="T2" fmla="*/ 478 w 548"/>
                <a:gd name="T3" fmla="*/ 235 h 356"/>
                <a:gd name="T4" fmla="*/ 467 w 548"/>
                <a:gd name="T5" fmla="*/ 200 h 356"/>
                <a:gd name="T6" fmla="*/ 482 w 548"/>
                <a:gd name="T7" fmla="*/ 146 h 356"/>
                <a:gd name="T8" fmla="*/ 466 w 548"/>
                <a:gd name="T9" fmla="*/ 162 h 356"/>
                <a:gd name="T10" fmla="*/ 468 w 548"/>
                <a:gd name="T11" fmla="*/ 180 h 356"/>
                <a:gd name="T12" fmla="*/ 492 w 548"/>
                <a:gd name="T13" fmla="*/ 193 h 356"/>
                <a:gd name="T14" fmla="*/ 500 w 548"/>
                <a:gd name="T15" fmla="*/ 177 h 356"/>
                <a:gd name="T16" fmla="*/ 514 w 548"/>
                <a:gd name="T17" fmla="*/ 191 h 356"/>
                <a:gd name="T18" fmla="*/ 530 w 548"/>
                <a:gd name="T19" fmla="*/ 204 h 356"/>
                <a:gd name="T20" fmla="*/ 534 w 548"/>
                <a:gd name="T21" fmla="*/ 215 h 356"/>
                <a:gd name="T22" fmla="*/ 522 w 548"/>
                <a:gd name="T23" fmla="*/ 224 h 356"/>
                <a:gd name="T24" fmla="*/ 506 w 548"/>
                <a:gd name="T25" fmla="*/ 231 h 356"/>
                <a:gd name="T26" fmla="*/ 488 w 548"/>
                <a:gd name="T27" fmla="*/ 228 h 356"/>
                <a:gd name="T28" fmla="*/ 459 w 548"/>
                <a:gd name="T29" fmla="*/ 226 h 356"/>
                <a:gd name="T30" fmla="*/ 470 w 548"/>
                <a:gd name="T31" fmla="*/ 210 h 356"/>
                <a:gd name="T32" fmla="*/ 456 w 548"/>
                <a:gd name="T33" fmla="*/ 204 h 356"/>
                <a:gd name="T34" fmla="*/ 424 w 548"/>
                <a:gd name="T35" fmla="*/ 211 h 356"/>
                <a:gd name="T36" fmla="*/ 413 w 548"/>
                <a:gd name="T37" fmla="*/ 232 h 356"/>
                <a:gd name="T38" fmla="*/ 412 w 548"/>
                <a:gd name="T39" fmla="*/ 238 h 356"/>
                <a:gd name="T40" fmla="*/ 408 w 548"/>
                <a:gd name="T41" fmla="*/ 244 h 356"/>
                <a:gd name="T42" fmla="*/ 396 w 548"/>
                <a:gd name="T43" fmla="*/ 261 h 356"/>
                <a:gd name="T44" fmla="*/ 362 w 548"/>
                <a:gd name="T45" fmla="*/ 272 h 356"/>
                <a:gd name="T46" fmla="*/ 381 w 548"/>
                <a:gd name="T47" fmla="*/ 282 h 356"/>
                <a:gd name="T48" fmla="*/ 394 w 548"/>
                <a:gd name="T49" fmla="*/ 313 h 356"/>
                <a:gd name="T50" fmla="*/ 377 w 548"/>
                <a:gd name="T51" fmla="*/ 343 h 356"/>
                <a:gd name="T52" fmla="*/ 357 w 548"/>
                <a:gd name="T53" fmla="*/ 353 h 356"/>
                <a:gd name="T54" fmla="*/ 338 w 548"/>
                <a:gd name="T55" fmla="*/ 322 h 356"/>
                <a:gd name="T56" fmla="*/ 309 w 548"/>
                <a:gd name="T57" fmla="*/ 313 h 356"/>
                <a:gd name="T58" fmla="*/ 254 w 548"/>
                <a:gd name="T59" fmla="*/ 279 h 356"/>
                <a:gd name="T60" fmla="*/ 206 w 548"/>
                <a:gd name="T61" fmla="*/ 239 h 356"/>
                <a:gd name="T62" fmla="*/ 175 w 548"/>
                <a:gd name="T63" fmla="*/ 188 h 356"/>
                <a:gd name="T64" fmla="*/ 152 w 548"/>
                <a:gd name="T65" fmla="*/ 189 h 356"/>
                <a:gd name="T66" fmla="*/ 130 w 548"/>
                <a:gd name="T67" fmla="*/ 169 h 356"/>
                <a:gd name="T68" fmla="*/ 127 w 548"/>
                <a:gd name="T69" fmla="*/ 157 h 356"/>
                <a:gd name="T70" fmla="*/ 111 w 548"/>
                <a:gd name="T71" fmla="*/ 144 h 356"/>
                <a:gd name="T72" fmla="*/ 83 w 548"/>
                <a:gd name="T73" fmla="*/ 123 h 356"/>
                <a:gd name="T74" fmla="*/ 77 w 548"/>
                <a:gd name="T75" fmla="*/ 139 h 356"/>
                <a:gd name="T76" fmla="*/ 73 w 548"/>
                <a:gd name="T77" fmla="*/ 138 h 356"/>
                <a:gd name="T78" fmla="*/ 54 w 548"/>
                <a:gd name="T79" fmla="*/ 150 h 356"/>
                <a:gd name="T80" fmla="*/ 36 w 548"/>
                <a:gd name="T81" fmla="*/ 183 h 356"/>
                <a:gd name="T82" fmla="*/ 0 w 548"/>
                <a:gd name="T83" fmla="*/ 185 h 356"/>
                <a:gd name="T84" fmla="*/ 0 w 548"/>
                <a:gd name="T85" fmla="*/ 87 h 356"/>
                <a:gd name="T86" fmla="*/ 19 w 548"/>
                <a:gd name="T87" fmla="*/ 20 h 356"/>
                <a:gd name="T88" fmla="*/ 79 w 548"/>
                <a:gd name="T89" fmla="*/ 1 h 356"/>
                <a:gd name="T90" fmla="*/ 121 w 548"/>
                <a:gd name="T91" fmla="*/ 26 h 356"/>
                <a:gd name="T92" fmla="*/ 162 w 548"/>
                <a:gd name="T93" fmla="*/ 54 h 356"/>
                <a:gd name="T94" fmla="*/ 194 w 548"/>
                <a:gd name="T95" fmla="*/ 92 h 356"/>
                <a:gd name="T96" fmla="*/ 256 w 548"/>
                <a:gd name="T97" fmla="*/ 89 h 356"/>
                <a:gd name="T98" fmla="*/ 290 w 548"/>
                <a:gd name="T99" fmla="*/ 89 h 356"/>
                <a:gd name="T100" fmla="*/ 319 w 548"/>
                <a:gd name="T101" fmla="*/ 115 h 356"/>
                <a:gd name="T102" fmla="*/ 325 w 548"/>
                <a:gd name="T103" fmla="*/ 157 h 356"/>
                <a:gd name="T104" fmla="*/ 343 w 548"/>
                <a:gd name="T105" fmla="*/ 193 h 356"/>
                <a:gd name="T106" fmla="*/ 383 w 548"/>
                <a:gd name="T107" fmla="*/ 194 h 356"/>
                <a:gd name="T108" fmla="*/ 396 w 548"/>
                <a:gd name="T109" fmla="*/ 215 h 356"/>
                <a:gd name="T110" fmla="*/ 410 w 548"/>
                <a:gd name="T111" fmla="*/ 194 h 356"/>
                <a:gd name="T112" fmla="*/ 440 w 548"/>
                <a:gd name="T113" fmla="*/ 169 h 356"/>
                <a:gd name="T114" fmla="*/ 468 w 548"/>
                <a:gd name="T115" fmla="*/ 15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8" h="356">
                  <a:moveTo>
                    <a:pt x="503" y="243"/>
                  </a:moveTo>
                  <a:lnTo>
                    <a:pt x="503" y="244"/>
                  </a:lnTo>
                  <a:lnTo>
                    <a:pt x="501" y="244"/>
                  </a:lnTo>
                  <a:lnTo>
                    <a:pt x="500" y="243"/>
                  </a:lnTo>
                  <a:lnTo>
                    <a:pt x="500" y="242"/>
                  </a:lnTo>
                  <a:lnTo>
                    <a:pt x="502" y="241"/>
                  </a:lnTo>
                  <a:lnTo>
                    <a:pt x="503" y="241"/>
                  </a:lnTo>
                  <a:lnTo>
                    <a:pt x="504" y="241"/>
                  </a:lnTo>
                  <a:lnTo>
                    <a:pt x="503" y="243"/>
                  </a:lnTo>
                  <a:close/>
                  <a:moveTo>
                    <a:pt x="485" y="245"/>
                  </a:moveTo>
                  <a:lnTo>
                    <a:pt x="484" y="246"/>
                  </a:lnTo>
                  <a:lnTo>
                    <a:pt x="481" y="246"/>
                  </a:lnTo>
                  <a:lnTo>
                    <a:pt x="479" y="245"/>
                  </a:lnTo>
                  <a:lnTo>
                    <a:pt x="480" y="241"/>
                  </a:lnTo>
                  <a:lnTo>
                    <a:pt x="480" y="241"/>
                  </a:lnTo>
                  <a:lnTo>
                    <a:pt x="480" y="241"/>
                  </a:lnTo>
                  <a:lnTo>
                    <a:pt x="479" y="240"/>
                  </a:lnTo>
                  <a:lnTo>
                    <a:pt x="478" y="239"/>
                  </a:lnTo>
                  <a:lnTo>
                    <a:pt x="477" y="237"/>
                  </a:lnTo>
                  <a:lnTo>
                    <a:pt x="478" y="235"/>
                  </a:lnTo>
                  <a:lnTo>
                    <a:pt x="479" y="235"/>
                  </a:lnTo>
                  <a:lnTo>
                    <a:pt x="479" y="235"/>
                  </a:lnTo>
                  <a:lnTo>
                    <a:pt x="481" y="237"/>
                  </a:lnTo>
                  <a:lnTo>
                    <a:pt x="482" y="238"/>
                  </a:lnTo>
                  <a:lnTo>
                    <a:pt x="485" y="239"/>
                  </a:lnTo>
                  <a:lnTo>
                    <a:pt x="484" y="241"/>
                  </a:lnTo>
                  <a:lnTo>
                    <a:pt x="485" y="244"/>
                  </a:lnTo>
                  <a:lnTo>
                    <a:pt x="485" y="245"/>
                  </a:lnTo>
                  <a:close/>
                  <a:moveTo>
                    <a:pt x="467" y="202"/>
                  </a:moveTo>
                  <a:lnTo>
                    <a:pt x="467" y="200"/>
                  </a:lnTo>
                  <a:lnTo>
                    <a:pt x="466" y="199"/>
                  </a:lnTo>
                  <a:lnTo>
                    <a:pt x="465" y="198"/>
                  </a:lnTo>
                  <a:lnTo>
                    <a:pt x="464" y="199"/>
                  </a:lnTo>
                  <a:lnTo>
                    <a:pt x="465" y="200"/>
                  </a:lnTo>
                  <a:lnTo>
                    <a:pt x="466" y="202"/>
                  </a:lnTo>
                  <a:lnTo>
                    <a:pt x="467" y="202"/>
                  </a:lnTo>
                  <a:close/>
                  <a:moveTo>
                    <a:pt x="477" y="146"/>
                  </a:moveTo>
                  <a:lnTo>
                    <a:pt x="478" y="146"/>
                  </a:lnTo>
                  <a:lnTo>
                    <a:pt x="479" y="144"/>
                  </a:lnTo>
                  <a:lnTo>
                    <a:pt x="482" y="146"/>
                  </a:lnTo>
                  <a:lnTo>
                    <a:pt x="485" y="148"/>
                  </a:lnTo>
                  <a:lnTo>
                    <a:pt x="486" y="148"/>
                  </a:lnTo>
                  <a:lnTo>
                    <a:pt x="485" y="150"/>
                  </a:lnTo>
                  <a:lnTo>
                    <a:pt x="479" y="153"/>
                  </a:lnTo>
                  <a:lnTo>
                    <a:pt x="476" y="155"/>
                  </a:lnTo>
                  <a:lnTo>
                    <a:pt x="474" y="155"/>
                  </a:lnTo>
                  <a:lnTo>
                    <a:pt x="473" y="156"/>
                  </a:lnTo>
                  <a:lnTo>
                    <a:pt x="472" y="160"/>
                  </a:lnTo>
                  <a:lnTo>
                    <a:pt x="470" y="161"/>
                  </a:lnTo>
                  <a:lnTo>
                    <a:pt x="466" y="162"/>
                  </a:lnTo>
                  <a:lnTo>
                    <a:pt x="465" y="164"/>
                  </a:lnTo>
                  <a:lnTo>
                    <a:pt x="461" y="169"/>
                  </a:lnTo>
                  <a:lnTo>
                    <a:pt x="453" y="175"/>
                  </a:lnTo>
                  <a:lnTo>
                    <a:pt x="453" y="176"/>
                  </a:lnTo>
                  <a:lnTo>
                    <a:pt x="453" y="177"/>
                  </a:lnTo>
                  <a:lnTo>
                    <a:pt x="455" y="178"/>
                  </a:lnTo>
                  <a:lnTo>
                    <a:pt x="460" y="180"/>
                  </a:lnTo>
                  <a:lnTo>
                    <a:pt x="461" y="181"/>
                  </a:lnTo>
                  <a:lnTo>
                    <a:pt x="467" y="180"/>
                  </a:lnTo>
                  <a:lnTo>
                    <a:pt x="468" y="180"/>
                  </a:lnTo>
                  <a:lnTo>
                    <a:pt x="470" y="182"/>
                  </a:lnTo>
                  <a:lnTo>
                    <a:pt x="471" y="188"/>
                  </a:lnTo>
                  <a:lnTo>
                    <a:pt x="474" y="189"/>
                  </a:lnTo>
                  <a:lnTo>
                    <a:pt x="478" y="191"/>
                  </a:lnTo>
                  <a:lnTo>
                    <a:pt x="479" y="191"/>
                  </a:lnTo>
                  <a:lnTo>
                    <a:pt x="482" y="193"/>
                  </a:lnTo>
                  <a:lnTo>
                    <a:pt x="485" y="193"/>
                  </a:lnTo>
                  <a:lnTo>
                    <a:pt x="488" y="193"/>
                  </a:lnTo>
                  <a:lnTo>
                    <a:pt x="491" y="194"/>
                  </a:lnTo>
                  <a:lnTo>
                    <a:pt x="492" y="193"/>
                  </a:lnTo>
                  <a:lnTo>
                    <a:pt x="492" y="185"/>
                  </a:lnTo>
                  <a:lnTo>
                    <a:pt x="494" y="186"/>
                  </a:lnTo>
                  <a:lnTo>
                    <a:pt x="496" y="186"/>
                  </a:lnTo>
                  <a:lnTo>
                    <a:pt x="497" y="185"/>
                  </a:lnTo>
                  <a:lnTo>
                    <a:pt x="498" y="183"/>
                  </a:lnTo>
                  <a:lnTo>
                    <a:pt x="498" y="181"/>
                  </a:lnTo>
                  <a:lnTo>
                    <a:pt x="498" y="178"/>
                  </a:lnTo>
                  <a:lnTo>
                    <a:pt x="499" y="177"/>
                  </a:lnTo>
                  <a:lnTo>
                    <a:pt x="500" y="176"/>
                  </a:lnTo>
                  <a:lnTo>
                    <a:pt x="500" y="177"/>
                  </a:lnTo>
                  <a:lnTo>
                    <a:pt x="501" y="177"/>
                  </a:lnTo>
                  <a:lnTo>
                    <a:pt x="501" y="180"/>
                  </a:lnTo>
                  <a:lnTo>
                    <a:pt x="503" y="181"/>
                  </a:lnTo>
                  <a:lnTo>
                    <a:pt x="504" y="181"/>
                  </a:lnTo>
                  <a:lnTo>
                    <a:pt x="505" y="184"/>
                  </a:lnTo>
                  <a:lnTo>
                    <a:pt x="506" y="186"/>
                  </a:lnTo>
                  <a:lnTo>
                    <a:pt x="506" y="191"/>
                  </a:lnTo>
                  <a:lnTo>
                    <a:pt x="509" y="191"/>
                  </a:lnTo>
                  <a:lnTo>
                    <a:pt x="512" y="192"/>
                  </a:lnTo>
                  <a:lnTo>
                    <a:pt x="514" y="191"/>
                  </a:lnTo>
                  <a:lnTo>
                    <a:pt x="516" y="192"/>
                  </a:lnTo>
                  <a:lnTo>
                    <a:pt x="516" y="194"/>
                  </a:lnTo>
                  <a:lnTo>
                    <a:pt x="516" y="196"/>
                  </a:lnTo>
                  <a:lnTo>
                    <a:pt x="516" y="198"/>
                  </a:lnTo>
                  <a:lnTo>
                    <a:pt x="517" y="199"/>
                  </a:lnTo>
                  <a:lnTo>
                    <a:pt x="520" y="197"/>
                  </a:lnTo>
                  <a:lnTo>
                    <a:pt x="522" y="197"/>
                  </a:lnTo>
                  <a:lnTo>
                    <a:pt x="524" y="198"/>
                  </a:lnTo>
                  <a:lnTo>
                    <a:pt x="526" y="200"/>
                  </a:lnTo>
                  <a:lnTo>
                    <a:pt x="530" y="204"/>
                  </a:lnTo>
                  <a:lnTo>
                    <a:pt x="531" y="205"/>
                  </a:lnTo>
                  <a:lnTo>
                    <a:pt x="537" y="205"/>
                  </a:lnTo>
                  <a:lnTo>
                    <a:pt x="538" y="205"/>
                  </a:lnTo>
                  <a:lnTo>
                    <a:pt x="540" y="205"/>
                  </a:lnTo>
                  <a:lnTo>
                    <a:pt x="542" y="205"/>
                  </a:lnTo>
                  <a:lnTo>
                    <a:pt x="547" y="206"/>
                  </a:lnTo>
                  <a:lnTo>
                    <a:pt x="547" y="207"/>
                  </a:lnTo>
                  <a:lnTo>
                    <a:pt x="546" y="208"/>
                  </a:lnTo>
                  <a:lnTo>
                    <a:pt x="535" y="214"/>
                  </a:lnTo>
                  <a:lnTo>
                    <a:pt x="534" y="215"/>
                  </a:lnTo>
                  <a:lnTo>
                    <a:pt x="532" y="217"/>
                  </a:lnTo>
                  <a:lnTo>
                    <a:pt x="529" y="219"/>
                  </a:lnTo>
                  <a:lnTo>
                    <a:pt x="528" y="219"/>
                  </a:lnTo>
                  <a:lnTo>
                    <a:pt x="523" y="217"/>
                  </a:lnTo>
                  <a:lnTo>
                    <a:pt x="522" y="217"/>
                  </a:lnTo>
                  <a:lnTo>
                    <a:pt x="522" y="218"/>
                  </a:lnTo>
                  <a:lnTo>
                    <a:pt x="522" y="220"/>
                  </a:lnTo>
                  <a:lnTo>
                    <a:pt x="523" y="221"/>
                  </a:lnTo>
                  <a:lnTo>
                    <a:pt x="523" y="223"/>
                  </a:lnTo>
                  <a:lnTo>
                    <a:pt x="522" y="224"/>
                  </a:lnTo>
                  <a:lnTo>
                    <a:pt x="518" y="223"/>
                  </a:lnTo>
                  <a:lnTo>
                    <a:pt x="518" y="222"/>
                  </a:lnTo>
                  <a:lnTo>
                    <a:pt x="518" y="222"/>
                  </a:lnTo>
                  <a:lnTo>
                    <a:pt x="517" y="222"/>
                  </a:lnTo>
                  <a:lnTo>
                    <a:pt x="514" y="222"/>
                  </a:lnTo>
                  <a:lnTo>
                    <a:pt x="511" y="227"/>
                  </a:lnTo>
                  <a:lnTo>
                    <a:pt x="509" y="228"/>
                  </a:lnTo>
                  <a:lnTo>
                    <a:pt x="509" y="230"/>
                  </a:lnTo>
                  <a:lnTo>
                    <a:pt x="507" y="230"/>
                  </a:lnTo>
                  <a:lnTo>
                    <a:pt x="506" y="231"/>
                  </a:lnTo>
                  <a:lnTo>
                    <a:pt x="503" y="233"/>
                  </a:lnTo>
                  <a:lnTo>
                    <a:pt x="500" y="235"/>
                  </a:lnTo>
                  <a:lnTo>
                    <a:pt x="500" y="233"/>
                  </a:lnTo>
                  <a:lnTo>
                    <a:pt x="499" y="232"/>
                  </a:lnTo>
                  <a:lnTo>
                    <a:pt x="498" y="232"/>
                  </a:lnTo>
                  <a:lnTo>
                    <a:pt x="497" y="232"/>
                  </a:lnTo>
                  <a:lnTo>
                    <a:pt x="495" y="232"/>
                  </a:lnTo>
                  <a:lnTo>
                    <a:pt x="493" y="230"/>
                  </a:lnTo>
                  <a:lnTo>
                    <a:pt x="490" y="229"/>
                  </a:lnTo>
                  <a:lnTo>
                    <a:pt x="488" y="228"/>
                  </a:lnTo>
                  <a:lnTo>
                    <a:pt x="481" y="229"/>
                  </a:lnTo>
                  <a:lnTo>
                    <a:pt x="478" y="230"/>
                  </a:lnTo>
                  <a:lnTo>
                    <a:pt x="477" y="231"/>
                  </a:lnTo>
                  <a:lnTo>
                    <a:pt x="475" y="231"/>
                  </a:lnTo>
                  <a:lnTo>
                    <a:pt x="467" y="232"/>
                  </a:lnTo>
                  <a:lnTo>
                    <a:pt x="466" y="232"/>
                  </a:lnTo>
                  <a:lnTo>
                    <a:pt x="465" y="230"/>
                  </a:lnTo>
                  <a:lnTo>
                    <a:pt x="464" y="227"/>
                  </a:lnTo>
                  <a:lnTo>
                    <a:pt x="461" y="226"/>
                  </a:lnTo>
                  <a:lnTo>
                    <a:pt x="459" y="226"/>
                  </a:lnTo>
                  <a:lnTo>
                    <a:pt x="459" y="225"/>
                  </a:lnTo>
                  <a:lnTo>
                    <a:pt x="459" y="224"/>
                  </a:lnTo>
                  <a:lnTo>
                    <a:pt x="459" y="222"/>
                  </a:lnTo>
                  <a:lnTo>
                    <a:pt x="459" y="222"/>
                  </a:lnTo>
                  <a:lnTo>
                    <a:pt x="464" y="217"/>
                  </a:lnTo>
                  <a:lnTo>
                    <a:pt x="469" y="213"/>
                  </a:lnTo>
                  <a:lnTo>
                    <a:pt x="469" y="213"/>
                  </a:lnTo>
                  <a:lnTo>
                    <a:pt x="470" y="212"/>
                  </a:lnTo>
                  <a:lnTo>
                    <a:pt x="470" y="211"/>
                  </a:lnTo>
                  <a:lnTo>
                    <a:pt x="470" y="210"/>
                  </a:lnTo>
                  <a:lnTo>
                    <a:pt x="467" y="209"/>
                  </a:lnTo>
                  <a:lnTo>
                    <a:pt x="466" y="208"/>
                  </a:lnTo>
                  <a:lnTo>
                    <a:pt x="468" y="207"/>
                  </a:lnTo>
                  <a:lnTo>
                    <a:pt x="468" y="206"/>
                  </a:lnTo>
                  <a:lnTo>
                    <a:pt x="465" y="203"/>
                  </a:lnTo>
                  <a:lnTo>
                    <a:pt x="460" y="198"/>
                  </a:lnTo>
                  <a:lnTo>
                    <a:pt x="459" y="197"/>
                  </a:lnTo>
                  <a:lnTo>
                    <a:pt x="459" y="198"/>
                  </a:lnTo>
                  <a:lnTo>
                    <a:pt x="457" y="202"/>
                  </a:lnTo>
                  <a:lnTo>
                    <a:pt x="456" y="204"/>
                  </a:lnTo>
                  <a:lnTo>
                    <a:pt x="451" y="207"/>
                  </a:lnTo>
                  <a:lnTo>
                    <a:pt x="447" y="209"/>
                  </a:lnTo>
                  <a:lnTo>
                    <a:pt x="440" y="212"/>
                  </a:lnTo>
                  <a:lnTo>
                    <a:pt x="437" y="213"/>
                  </a:lnTo>
                  <a:lnTo>
                    <a:pt x="436" y="213"/>
                  </a:lnTo>
                  <a:lnTo>
                    <a:pt x="435" y="213"/>
                  </a:lnTo>
                  <a:lnTo>
                    <a:pt x="431" y="209"/>
                  </a:lnTo>
                  <a:lnTo>
                    <a:pt x="428" y="208"/>
                  </a:lnTo>
                  <a:lnTo>
                    <a:pt x="426" y="209"/>
                  </a:lnTo>
                  <a:lnTo>
                    <a:pt x="424" y="211"/>
                  </a:lnTo>
                  <a:lnTo>
                    <a:pt x="425" y="215"/>
                  </a:lnTo>
                  <a:lnTo>
                    <a:pt x="423" y="216"/>
                  </a:lnTo>
                  <a:lnTo>
                    <a:pt x="421" y="217"/>
                  </a:lnTo>
                  <a:lnTo>
                    <a:pt x="424" y="227"/>
                  </a:lnTo>
                  <a:lnTo>
                    <a:pt x="424" y="228"/>
                  </a:lnTo>
                  <a:lnTo>
                    <a:pt x="422" y="228"/>
                  </a:lnTo>
                  <a:lnTo>
                    <a:pt x="424" y="232"/>
                  </a:lnTo>
                  <a:lnTo>
                    <a:pt x="422" y="233"/>
                  </a:lnTo>
                  <a:lnTo>
                    <a:pt x="418" y="232"/>
                  </a:lnTo>
                  <a:lnTo>
                    <a:pt x="413" y="232"/>
                  </a:lnTo>
                  <a:lnTo>
                    <a:pt x="403" y="233"/>
                  </a:lnTo>
                  <a:lnTo>
                    <a:pt x="403" y="234"/>
                  </a:lnTo>
                  <a:lnTo>
                    <a:pt x="403" y="235"/>
                  </a:lnTo>
                  <a:lnTo>
                    <a:pt x="403" y="235"/>
                  </a:lnTo>
                  <a:lnTo>
                    <a:pt x="408" y="235"/>
                  </a:lnTo>
                  <a:lnTo>
                    <a:pt x="412" y="235"/>
                  </a:lnTo>
                  <a:lnTo>
                    <a:pt x="414" y="236"/>
                  </a:lnTo>
                  <a:lnTo>
                    <a:pt x="414" y="237"/>
                  </a:lnTo>
                  <a:lnTo>
                    <a:pt x="413" y="238"/>
                  </a:lnTo>
                  <a:lnTo>
                    <a:pt x="412" y="238"/>
                  </a:lnTo>
                  <a:lnTo>
                    <a:pt x="408" y="238"/>
                  </a:lnTo>
                  <a:lnTo>
                    <a:pt x="408" y="240"/>
                  </a:lnTo>
                  <a:lnTo>
                    <a:pt x="408" y="240"/>
                  </a:lnTo>
                  <a:lnTo>
                    <a:pt x="409" y="242"/>
                  </a:lnTo>
                  <a:lnTo>
                    <a:pt x="410" y="244"/>
                  </a:lnTo>
                  <a:lnTo>
                    <a:pt x="410" y="244"/>
                  </a:lnTo>
                  <a:lnTo>
                    <a:pt x="410" y="245"/>
                  </a:lnTo>
                  <a:lnTo>
                    <a:pt x="410" y="246"/>
                  </a:lnTo>
                  <a:lnTo>
                    <a:pt x="408" y="244"/>
                  </a:lnTo>
                  <a:lnTo>
                    <a:pt x="408" y="244"/>
                  </a:lnTo>
                  <a:lnTo>
                    <a:pt x="407" y="246"/>
                  </a:lnTo>
                  <a:lnTo>
                    <a:pt x="407" y="247"/>
                  </a:lnTo>
                  <a:lnTo>
                    <a:pt x="407" y="248"/>
                  </a:lnTo>
                  <a:lnTo>
                    <a:pt x="405" y="247"/>
                  </a:lnTo>
                  <a:lnTo>
                    <a:pt x="403" y="248"/>
                  </a:lnTo>
                  <a:lnTo>
                    <a:pt x="402" y="251"/>
                  </a:lnTo>
                  <a:lnTo>
                    <a:pt x="402" y="256"/>
                  </a:lnTo>
                  <a:lnTo>
                    <a:pt x="399" y="259"/>
                  </a:lnTo>
                  <a:lnTo>
                    <a:pt x="397" y="260"/>
                  </a:lnTo>
                  <a:lnTo>
                    <a:pt x="396" y="261"/>
                  </a:lnTo>
                  <a:lnTo>
                    <a:pt x="392" y="260"/>
                  </a:lnTo>
                  <a:lnTo>
                    <a:pt x="391" y="259"/>
                  </a:lnTo>
                  <a:lnTo>
                    <a:pt x="385" y="259"/>
                  </a:lnTo>
                  <a:lnTo>
                    <a:pt x="380" y="257"/>
                  </a:lnTo>
                  <a:lnTo>
                    <a:pt x="374" y="256"/>
                  </a:lnTo>
                  <a:lnTo>
                    <a:pt x="368" y="259"/>
                  </a:lnTo>
                  <a:lnTo>
                    <a:pt x="367" y="261"/>
                  </a:lnTo>
                  <a:lnTo>
                    <a:pt x="366" y="262"/>
                  </a:lnTo>
                  <a:lnTo>
                    <a:pt x="364" y="263"/>
                  </a:lnTo>
                  <a:lnTo>
                    <a:pt x="362" y="272"/>
                  </a:lnTo>
                  <a:lnTo>
                    <a:pt x="363" y="273"/>
                  </a:lnTo>
                  <a:lnTo>
                    <a:pt x="364" y="274"/>
                  </a:lnTo>
                  <a:lnTo>
                    <a:pt x="370" y="276"/>
                  </a:lnTo>
                  <a:lnTo>
                    <a:pt x="372" y="276"/>
                  </a:lnTo>
                  <a:lnTo>
                    <a:pt x="372" y="278"/>
                  </a:lnTo>
                  <a:lnTo>
                    <a:pt x="372" y="281"/>
                  </a:lnTo>
                  <a:lnTo>
                    <a:pt x="373" y="282"/>
                  </a:lnTo>
                  <a:lnTo>
                    <a:pt x="375" y="282"/>
                  </a:lnTo>
                  <a:lnTo>
                    <a:pt x="379" y="282"/>
                  </a:lnTo>
                  <a:lnTo>
                    <a:pt x="381" y="282"/>
                  </a:lnTo>
                  <a:lnTo>
                    <a:pt x="384" y="282"/>
                  </a:lnTo>
                  <a:lnTo>
                    <a:pt x="386" y="284"/>
                  </a:lnTo>
                  <a:lnTo>
                    <a:pt x="387" y="285"/>
                  </a:lnTo>
                  <a:lnTo>
                    <a:pt x="388" y="286"/>
                  </a:lnTo>
                  <a:lnTo>
                    <a:pt x="385" y="295"/>
                  </a:lnTo>
                  <a:lnTo>
                    <a:pt x="385" y="298"/>
                  </a:lnTo>
                  <a:lnTo>
                    <a:pt x="386" y="303"/>
                  </a:lnTo>
                  <a:lnTo>
                    <a:pt x="388" y="307"/>
                  </a:lnTo>
                  <a:lnTo>
                    <a:pt x="391" y="311"/>
                  </a:lnTo>
                  <a:lnTo>
                    <a:pt x="394" y="313"/>
                  </a:lnTo>
                  <a:lnTo>
                    <a:pt x="394" y="314"/>
                  </a:lnTo>
                  <a:lnTo>
                    <a:pt x="394" y="315"/>
                  </a:lnTo>
                  <a:lnTo>
                    <a:pt x="394" y="318"/>
                  </a:lnTo>
                  <a:lnTo>
                    <a:pt x="392" y="321"/>
                  </a:lnTo>
                  <a:lnTo>
                    <a:pt x="390" y="324"/>
                  </a:lnTo>
                  <a:lnTo>
                    <a:pt x="388" y="325"/>
                  </a:lnTo>
                  <a:lnTo>
                    <a:pt x="386" y="329"/>
                  </a:lnTo>
                  <a:lnTo>
                    <a:pt x="383" y="334"/>
                  </a:lnTo>
                  <a:lnTo>
                    <a:pt x="379" y="339"/>
                  </a:lnTo>
                  <a:lnTo>
                    <a:pt x="377" y="343"/>
                  </a:lnTo>
                  <a:lnTo>
                    <a:pt x="377" y="353"/>
                  </a:lnTo>
                  <a:lnTo>
                    <a:pt x="375" y="355"/>
                  </a:lnTo>
                  <a:lnTo>
                    <a:pt x="375" y="354"/>
                  </a:lnTo>
                  <a:lnTo>
                    <a:pt x="374" y="353"/>
                  </a:lnTo>
                  <a:lnTo>
                    <a:pt x="370" y="353"/>
                  </a:lnTo>
                  <a:lnTo>
                    <a:pt x="369" y="353"/>
                  </a:lnTo>
                  <a:lnTo>
                    <a:pt x="368" y="352"/>
                  </a:lnTo>
                  <a:lnTo>
                    <a:pt x="365" y="352"/>
                  </a:lnTo>
                  <a:lnTo>
                    <a:pt x="361" y="354"/>
                  </a:lnTo>
                  <a:lnTo>
                    <a:pt x="357" y="353"/>
                  </a:lnTo>
                  <a:lnTo>
                    <a:pt x="353" y="349"/>
                  </a:lnTo>
                  <a:lnTo>
                    <a:pt x="345" y="347"/>
                  </a:lnTo>
                  <a:lnTo>
                    <a:pt x="336" y="348"/>
                  </a:lnTo>
                  <a:lnTo>
                    <a:pt x="336" y="344"/>
                  </a:lnTo>
                  <a:lnTo>
                    <a:pt x="336" y="339"/>
                  </a:lnTo>
                  <a:lnTo>
                    <a:pt x="336" y="331"/>
                  </a:lnTo>
                  <a:lnTo>
                    <a:pt x="339" y="325"/>
                  </a:lnTo>
                  <a:lnTo>
                    <a:pt x="339" y="324"/>
                  </a:lnTo>
                  <a:lnTo>
                    <a:pt x="339" y="323"/>
                  </a:lnTo>
                  <a:lnTo>
                    <a:pt x="338" y="322"/>
                  </a:lnTo>
                  <a:lnTo>
                    <a:pt x="331" y="320"/>
                  </a:lnTo>
                  <a:lnTo>
                    <a:pt x="329" y="320"/>
                  </a:lnTo>
                  <a:lnTo>
                    <a:pt x="328" y="317"/>
                  </a:lnTo>
                  <a:lnTo>
                    <a:pt x="325" y="315"/>
                  </a:lnTo>
                  <a:lnTo>
                    <a:pt x="322" y="314"/>
                  </a:lnTo>
                  <a:lnTo>
                    <a:pt x="318" y="312"/>
                  </a:lnTo>
                  <a:lnTo>
                    <a:pt x="315" y="312"/>
                  </a:lnTo>
                  <a:lnTo>
                    <a:pt x="312" y="312"/>
                  </a:lnTo>
                  <a:lnTo>
                    <a:pt x="311" y="313"/>
                  </a:lnTo>
                  <a:lnTo>
                    <a:pt x="309" y="313"/>
                  </a:lnTo>
                  <a:lnTo>
                    <a:pt x="307" y="312"/>
                  </a:lnTo>
                  <a:lnTo>
                    <a:pt x="300" y="308"/>
                  </a:lnTo>
                  <a:lnTo>
                    <a:pt x="290" y="301"/>
                  </a:lnTo>
                  <a:lnTo>
                    <a:pt x="282" y="295"/>
                  </a:lnTo>
                  <a:lnTo>
                    <a:pt x="276" y="293"/>
                  </a:lnTo>
                  <a:lnTo>
                    <a:pt x="275" y="291"/>
                  </a:lnTo>
                  <a:lnTo>
                    <a:pt x="273" y="289"/>
                  </a:lnTo>
                  <a:lnTo>
                    <a:pt x="265" y="282"/>
                  </a:lnTo>
                  <a:lnTo>
                    <a:pt x="260" y="284"/>
                  </a:lnTo>
                  <a:lnTo>
                    <a:pt x="254" y="279"/>
                  </a:lnTo>
                  <a:lnTo>
                    <a:pt x="248" y="275"/>
                  </a:lnTo>
                  <a:lnTo>
                    <a:pt x="246" y="274"/>
                  </a:lnTo>
                  <a:lnTo>
                    <a:pt x="240" y="267"/>
                  </a:lnTo>
                  <a:lnTo>
                    <a:pt x="233" y="262"/>
                  </a:lnTo>
                  <a:lnTo>
                    <a:pt x="225" y="256"/>
                  </a:lnTo>
                  <a:lnTo>
                    <a:pt x="221" y="252"/>
                  </a:lnTo>
                  <a:lnTo>
                    <a:pt x="213" y="246"/>
                  </a:lnTo>
                  <a:lnTo>
                    <a:pt x="208" y="243"/>
                  </a:lnTo>
                  <a:lnTo>
                    <a:pt x="207" y="241"/>
                  </a:lnTo>
                  <a:lnTo>
                    <a:pt x="206" y="239"/>
                  </a:lnTo>
                  <a:lnTo>
                    <a:pt x="203" y="227"/>
                  </a:lnTo>
                  <a:lnTo>
                    <a:pt x="201" y="221"/>
                  </a:lnTo>
                  <a:lnTo>
                    <a:pt x="198" y="218"/>
                  </a:lnTo>
                  <a:lnTo>
                    <a:pt x="195" y="212"/>
                  </a:lnTo>
                  <a:lnTo>
                    <a:pt x="192" y="204"/>
                  </a:lnTo>
                  <a:lnTo>
                    <a:pt x="190" y="197"/>
                  </a:lnTo>
                  <a:lnTo>
                    <a:pt x="189" y="195"/>
                  </a:lnTo>
                  <a:lnTo>
                    <a:pt x="185" y="192"/>
                  </a:lnTo>
                  <a:lnTo>
                    <a:pt x="180" y="189"/>
                  </a:lnTo>
                  <a:lnTo>
                    <a:pt x="175" y="188"/>
                  </a:lnTo>
                  <a:lnTo>
                    <a:pt x="174" y="188"/>
                  </a:lnTo>
                  <a:lnTo>
                    <a:pt x="173" y="188"/>
                  </a:lnTo>
                  <a:lnTo>
                    <a:pt x="172" y="188"/>
                  </a:lnTo>
                  <a:lnTo>
                    <a:pt x="171" y="191"/>
                  </a:lnTo>
                  <a:lnTo>
                    <a:pt x="167" y="191"/>
                  </a:lnTo>
                  <a:lnTo>
                    <a:pt x="166" y="191"/>
                  </a:lnTo>
                  <a:lnTo>
                    <a:pt x="164" y="190"/>
                  </a:lnTo>
                  <a:lnTo>
                    <a:pt x="158" y="189"/>
                  </a:lnTo>
                  <a:lnTo>
                    <a:pt x="156" y="188"/>
                  </a:lnTo>
                  <a:lnTo>
                    <a:pt x="152" y="189"/>
                  </a:lnTo>
                  <a:lnTo>
                    <a:pt x="144" y="190"/>
                  </a:lnTo>
                  <a:lnTo>
                    <a:pt x="142" y="189"/>
                  </a:lnTo>
                  <a:lnTo>
                    <a:pt x="134" y="184"/>
                  </a:lnTo>
                  <a:lnTo>
                    <a:pt x="131" y="182"/>
                  </a:lnTo>
                  <a:lnTo>
                    <a:pt x="130" y="181"/>
                  </a:lnTo>
                  <a:lnTo>
                    <a:pt x="130" y="179"/>
                  </a:lnTo>
                  <a:lnTo>
                    <a:pt x="132" y="176"/>
                  </a:lnTo>
                  <a:lnTo>
                    <a:pt x="133" y="174"/>
                  </a:lnTo>
                  <a:lnTo>
                    <a:pt x="132" y="172"/>
                  </a:lnTo>
                  <a:lnTo>
                    <a:pt x="130" y="169"/>
                  </a:lnTo>
                  <a:lnTo>
                    <a:pt x="130" y="167"/>
                  </a:lnTo>
                  <a:lnTo>
                    <a:pt x="132" y="165"/>
                  </a:lnTo>
                  <a:lnTo>
                    <a:pt x="134" y="165"/>
                  </a:lnTo>
                  <a:lnTo>
                    <a:pt x="134" y="165"/>
                  </a:lnTo>
                  <a:lnTo>
                    <a:pt x="134" y="164"/>
                  </a:lnTo>
                  <a:lnTo>
                    <a:pt x="133" y="163"/>
                  </a:lnTo>
                  <a:lnTo>
                    <a:pt x="132" y="161"/>
                  </a:lnTo>
                  <a:lnTo>
                    <a:pt x="127" y="158"/>
                  </a:lnTo>
                  <a:lnTo>
                    <a:pt x="126" y="158"/>
                  </a:lnTo>
                  <a:lnTo>
                    <a:pt x="127" y="157"/>
                  </a:lnTo>
                  <a:lnTo>
                    <a:pt x="127" y="156"/>
                  </a:lnTo>
                  <a:lnTo>
                    <a:pt x="127" y="153"/>
                  </a:lnTo>
                  <a:lnTo>
                    <a:pt x="128" y="151"/>
                  </a:lnTo>
                  <a:lnTo>
                    <a:pt x="128" y="150"/>
                  </a:lnTo>
                  <a:lnTo>
                    <a:pt x="128" y="148"/>
                  </a:lnTo>
                  <a:lnTo>
                    <a:pt x="128" y="147"/>
                  </a:lnTo>
                  <a:lnTo>
                    <a:pt x="126" y="147"/>
                  </a:lnTo>
                  <a:lnTo>
                    <a:pt x="123" y="144"/>
                  </a:lnTo>
                  <a:lnTo>
                    <a:pt x="120" y="144"/>
                  </a:lnTo>
                  <a:lnTo>
                    <a:pt x="111" y="144"/>
                  </a:lnTo>
                  <a:lnTo>
                    <a:pt x="108" y="143"/>
                  </a:lnTo>
                  <a:lnTo>
                    <a:pt x="105" y="141"/>
                  </a:lnTo>
                  <a:lnTo>
                    <a:pt x="103" y="136"/>
                  </a:lnTo>
                  <a:lnTo>
                    <a:pt x="101" y="134"/>
                  </a:lnTo>
                  <a:lnTo>
                    <a:pt x="100" y="134"/>
                  </a:lnTo>
                  <a:lnTo>
                    <a:pt x="97" y="134"/>
                  </a:lnTo>
                  <a:lnTo>
                    <a:pt x="94" y="133"/>
                  </a:lnTo>
                  <a:lnTo>
                    <a:pt x="92" y="133"/>
                  </a:lnTo>
                  <a:lnTo>
                    <a:pt x="87" y="128"/>
                  </a:lnTo>
                  <a:lnTo>
                    <a:pt x="83" y="123"/>
                  </a:lnTo>
                  <a:lnTo>
                    <a:pt x="81" y="127"/>
                  </a:lnTo>
                  <a:lnTo>
                    <a:pt x="80" y="128"/>
                  </a:lnTo>
                  <a:lnTo>
                    <a:pt x="76" y="128"/>
                  </a:lnTo>
                  <a:lnTo>
                    <a:pt x="73" y="127"/>
                  </a:lnTo>
                  <a:lnTo>
                    <a:pt x="71" y="128"/>
                  </a:lnTo>
                  <a:lnTo>
                    <a:pt x="69" y="130"/>
                  </a:lnTo>
                  <a:lnTo>
                    <a:pt x="70" y="131"/>
                  </a:lnTo>
                  <a:lnTo>
                    <a:pt x="71" y="132"/>
                  </a:lnTo>
                  <a:lnTo>
                    <a:pt x="73" y="134"/>
                  </a:lnTo>
                  <a:lnTo>
                    <a:pt x="77" y="139"/>
                  </a:lnTo>
                  <a:lnTo>
                    <a:pt x="80" y="142"/>
                  </a:lnTo>
                  <a:lnTo>
                    <a:pt x="80" y="143"/>
                  </a:lnTo>
                  <a:lnTo>
                    <a:pt x="80" y="144"/>
                  </a:lnTo>
                  <a:lnTo>
                    <a:pt x="79" y="144"/>
                  </a:lnTo>
                  <a:lnTo>
                    <a:pt x="78" y="144"/>
                  </a:lnTo>
                  <a:lnTo>
                    <a:pt x="77" y="144"/>
                  </a:lnTo>
                  <a:lnTo>
                    <a:pt x="76" y="143"/>
                  </a:lnTo>
                  <a:lnTo>
                    <a:pt x="76" y="142"/>
                  </a:lnTo>
                  <a:lnTo>
                    <a:pt x="75" y="139"/>
                  </a:lnTo>
                  <a:lnTo>
                    <a:pt x="73" y="138"/>
                  </a:lnTo>
                  <a:lnTo>
                    <a:pt x="72" y="137"/>
                  </a:lnTo>
                  <a:lnTo>
                    <a:pt x="70" y="137"/>
                  </a:lnTo>
                  <a:lnTo>
                    <a:pt x="67" y="136"/>
                  </a:lnTo>
                  <a:lnTo>
                    <a:pt x="65" y="136"/>
                  </a:lnTo>
                  <a:lnTo>
                    <a:pt x="64" y="137"/>
                  </a:lnTo>
                  <a:lnTo>
                    <a:pt x="63" y="139"/>
                  </a:lnTo>
                  <a:lnTo>
                    <a:pt x="62" y="142"/>
                  </a:lnTo>
                  <a:lnTo>
                    <a:pt x="60" y="147"/>
                  </a:lnTo>
                  <a:lnTo>
                    <a:pt x="59" y="148"/>
                  </a:lnTo>
                  <a:lnTo>
                    <a:pt x="54" y="150"/>
                  </a:lnTo>
                  <a:lnTo>
                    <a:pt x="45" y="150"/>
                  </a:lnTo>
                  <a:lnTo>
                    <a:pt x="41" y="152"/>
                  </a:lnTo>
                  <a:lnTo>
                    <a:pt x="40" y="153"/>
                  </a:lnTo>
                  <a:lnTo>
                    <a:pt x="36" y="158"/>
                  </a:lnTo>
                  <a:lnTo>
                    <a:pt x="34" y="160"/>
                  </a:lnTo>
                  <a:lnTo>
                    <a:pt x="31" y="163"/>
                  </a:lnTo>
                  <a:lnTo>
                    <a:pt x="32" y="170"/>
                  </a:lnTo>
                  <a:lnTo>
                    <a:pt x="33" y="180"/>
                  </a:lnTo>
                  <a:lnTo>
                    <a:pt x="35" y="183"/>
                  </a:lnTo>
                  <a:lnTo>
                    <a:pt x="36" y="183"/>
                  </a:lnTo>
                  <a:lnTo>
                    <a:pt x="36" y="184"/>
                  </a:lnTo>
                  <a:lnTo>
                    <a:pt x="35" y="185"/>
                  </a:lnTo>
                  <a:lnTo>
                    <a:pt x="35" y="186"/>
                  </a:lnTo>
                  <a:lnTo>
                    <a:pt x="33" y="188"/>
                  </a:lnTo>
                  <a:lnTo>
                    <a:pt x="32" y="188"/>
                  </a:lnTo>
                  <a:lnTo>
                    <a:pt x="28" y="187"/>
                  </a:lnTo>
                  <a:lnTo>
                    <a:pt x="25" y="187"/>
                  </a:lnTo>
                  <a:lnTo>
                    <a:pt x="16" y="186"/>
                  </a:lnTo>
                  <a:lnTo>
                    <a:pt x="8" y="186"/>
                  </a:lnTo>
                  <a:lnTo>
                    <a:pt x="0" y="185"/>
                  </a:lnTo>
                  <a:lnTo>
                    <a:pt x="0" y="175"/>
                  </a:lnTo>
                  <a:lnTo>
                    <a:pt x="0" y="166"/>
                  </a:lnTo>
                  <a:lnTo>
                    <a:pt x="0" y="157"/>
                  </a:lnTo>
                  <a:lnTo>
                    <a:pt x="0" y="146"/>
                  </a:lnTo>
                  <a:lnTo>
                    <a:pt x="0" y="136"/>
                  </a:lnTo>
                  <a:lnTo>
                    <a:pt x="0" y="126"/>
                  </a:lnTo>
                  <a:lnTo>
                    <a:pt x="0" y="117"/>
                  </a:lnTo>
                  <a:lnTo>
                    <a:pt x="0" y="107"/>
                  </a:lnTo>
                  <a:lnTo>
                    <a:pt x="0" y="96"/>
                  </a:lnTo>
                  <a:lnTo>
                    <a:pt x="0" y="87"/>
                  </a:lnTo>
                  <a:lnTo>
                    <a:pt x="0" y="76"/>
                  </a:lnTo>
                  <a:lnTo>
                    <a:pt x="0" y="67"/>
                  </a:lnTo>
                  <a:lnTo>
                    <a:pt x="0" y="56"/>
                  </a:lnTo>
                  <a:lnTo>
                    <a:pt x="0" y="46"/>
                  </a:lnTo>
                  <a:lnTo>
                    <a:pt x="0" y="36"/>
                  </a:lnTo>
                  <a:lnTo>
                    <a:pt x="0" y="26"/>
                  </a:lnTo>
                  <a:lnTo>
                    <a:pt x="4" y="24"/>
                  </a:lnTo>
                  <a:lnTo>
                    <a:pt x="9" y="22"/>
                  </a:lnTo>
                  <a:lnTo>
                    <a:pt x="14" y="21"/>
                  </a:lnTo>
                  <a:lnTo>
                    <a:pt x="19" y="20"/>
                  </a:lnTo>
                  <a:lnTo>
                    <a:pt x="25" y="17"/>
                  </a:lnTo>
                  <a:lnTo>
                    <a:pt x="31" y="15"/>
                  </a:lnTo>
                  <a:lnTo>
                    <a:pt x="38" y="13"/>
                  </a:lnTo>
                  <a:lnTo>
                    <a:pt x="43" y="11"/>
                  </a:lnTo>
                  <a:lnTo>
                    <a:pt x="48" y="10"/>
                  </a:lnTo>
                  <a:lnTo>
                    <a:pt x="54" y="8"/>
                  </a:lnTo>
                  <a:lnTo>
                    <a:pt x="63" y="5"/>
                  </a:lnTo>
                  <a:lnTo>
                    <a:pt x="68" y="4"/>
                  </a:lnTo>
                  <a:lnTo>
                    <a:pt x="74" y="2"/>
                  </a:lnTo>
                  <a:lnTo>
                    <a:pt x="79" y="1"/>
                  </a:lnTo>
                  <a:lnTo>
                    <a:pt x="82" y="0"/>
                  </a:lnTo>
                  <a:lnTo>
                    <a:pt x="86" y="2"/>
                  </a:lnTo>
                  <a:lnTo>
                    <a:pt x="90" y="5"/>
                  </a:lnTo>
                  <a:lnTo>
                    <a:pt x="95" y="8"/>
                  </a:lnTo>
                  <a:lnTo>
                    <a:pt x="99" y="11"/>
                  </a:lnTo>
                  <a:lnTo>
                    <a:pt x="103" y="15"/>
                  </a:lnTo>
                  <a:lnTo>
                    <a:pt x="108" y="17"/>
                  </a:lnTo>
                  <a:lnTo>
                    <a:pt x="112" y="20"/>
                  </a:lnTo>
                  <a:lnTo>
                    <a:pt x="117" y="23"/>
                  </a:lnTo>
                  <a:lnTo>
                    <a:pt x="121" y="26"/>
                  </a:lnTo>
                  <a:lnTo>
                    <a:pt x="125" y="29"/>
                  </a:lnTo>
                  <a:lnTo>
                    <a:pt x="129" y="32"/>
                  </a:lnTo>
                  <a:lnTo>
                    <a:pt x="134" y="35"/>
                  </a:lnTo>
                  <a:lnTo>
                    <a:pt x="139" y="38"/>
                  </a:lnTo>
                  <a:lnTo>
                    <a:pt x="143" y="41"/>
                  </a:lnTo>
                  <a:lnTo>
                    <a:pt x="147" y="44"/>
                  </a:lnTo>
                  <a:lnTo>
                    <a:pt x="151" y="47"/>
                  </a:lnTo>
                  <a:lnTo>
                    <a:pt x="156" y="49"/>
                  </a:lnTo>
                  <a:lnTo>
                    <a:pt x="160" y="53"/>
                  </a:lnTo>
                  <a:lnTo>
                    <a:pt x="162" y="54"/>
                  </a:lnTo>
                  <a:lnTo>
                    <a:pt x="163" y="59"/>
                  </a:lnTo>
                  <a:lnTo>
                    <a:pt x="165" y="62"/>
                  </a:lnTo>
                  <a:lnTo>
                    <a:pt x="169" y="66"/>
                  </a:lnTo>
                  <a:lnTo>
                    <a:pt x="172" y="70"/>
                  </a:lnTo>
                  <a:lnTo>
                    <a:pt x="177" y="75"/>
                  </a:lnTo>
                  <a:lnTo>
                    <a:pt x="180" y="79"/>
                  </a:lnTo>
                  <a:lnTo>
                    <a:pt x="183" y="83"/>
                  </a:lnTo>
                  <a:lnTo>
                    <a:pt x="188" y="89"/>
                  </a:lnTo>
                  <a:lnTo>
                    <a:pt x="191" y="92"/>
                  </a:lnTo>
                  <a:lnTo>
                    <a:pt x="194" y="92"/>
                  </a:lnTo>
                  <a:lnTo>
                    <a:pt x="199" y="92"/>
                  </a:lnTo>
                  <a:lnTo>
                    <a:pt x="207" y="90"/>
                  </a:lnTo>
                  <a:lnTo>
                    <a:pt x="212" y="89"/>
                  </a:lnTo>
                  <a:lnTo>
                    <a:pt x="219" y="88"/>
                  </a:lnTo>
                  <a:lnTo>
                    <a:pt x="225" y="87"/>
                  </a:lnTo>
                  <a:lnTo>
                    <a:pt x="230" y="86"/>
                  </a:lnTo>
                  <a:lnTo>
                    <a:pt x="238" y="87"/>
                  </a:lnTo>
                  <a:lnTo>
                    <a:pt x="245" y="87"/>
                  </a:lnTo>
                  <a:lnTo>
                    <a:pt x="251" y="88"/>
                  </a:lnTo>
                  <a:lnTo>
                    <a:pt x="256" y="89"/>
                  </a:lnTo>
                  <a:lnTo>
                    <a:pt x="262" y="89"/>
                  </a:lnTo>
                  <a:lnTo>
                    <a:pt x="265" y="89"/>
                  </a:lnTo>
                  <a:lnTo>
                    <a:pt x="270" y="90"/>
                  </a:lnTo>
                  <a:lnTo>
                    <a:pt x="271" y="89"/>
                  </a:lnTo>
                  <a:lnTo>
                    <a:pt x="275" y="87"/>
                  </a:lnTo>
                  <a:lnTo>
                    <a:pt x="278" y="85"/>
                  </a:lnTo>
                  <a:lnTo>
                    <a:pt x="281" y="83"/>
                  </a:lnTo>
                  <a:lnTo>
                    <a:pt x="284" y="83"/>
                  </a:lnTo>
                  <a:lnTo>
                    <a:pt x="287" y="85"/>
                  </a:lnTo>
                  <a:lnTo>
                    <a:pt x="290" y="89"/>
                  </a:lnTo>
                  <a:lnTo>
                    <a:pt x="293" y="92"/>
                  </a:lnTo>
                  <a:lnTo>
                    <a:pt x="296" y="95"/>
                  </a:lnTo>
                  <a:lnTo>
                    <a:pt x="299" y="97"/>
                  </a:lnTo>
                  <a:lnTo>
                    <a:pt x="303" y="100"/>
                  </a:lnTo>
                  <a:lnTo>
                    <a:pt x="306" y="105"/>
                  </a:lnTo>
                  <a:lnTo>
                    <a:pt x="309" y="111"/>
                  </a:lnTo>
                  <a:lnTo>
                    <a:pt x="311" y="115"/>
                  </a:lnTo>
                  <a:lnTo>
                    <a:pt x="313" y="119"/>
                  </a:lnTo>
                  <a:lnTo>
                    <a:pt x="316" y="117"/>
                  </a:lnTo>
                  <a:lnTo>
                    <a:pt x="319" y="115"/>
                  </a:lnTo>
                  <a:lnTo>
                    <a:pt x="322" y="114"/>
                  </a:lnTo>
                  <a:lnTo>
                    <a:pt x="322" y="119"/>
                  </a:lnTo>
                  <a:lnTo>
                    <a:pt x="322" y="123"/>
                  </a:lnTo>
                  <a:lnTo>
                    <a:pt x="321" y="131"/>
                  </a:lnTo>
                  <a:lnTo>
                    <a:pt x="321" y="136"/>
                  </a:lnTo>
                  <a:lnTo>
                    <a:pt x="320" y="143"/>
                  </a:lnTo>
                  <a:lnTo>
                    <a:pt x="320" y="148"/>
                  </a:lnTo>
                  <a:lnTo>
                    <a:pt x="320" y="153"/>
                  </a:lnTo>
                  <a:lnTo>
                    <a:pt x="319" y="157"/>
                  </a:lnTo>
                  <a:lnTo>
                    <a:pt x="325" y="157"/>
                  </a:lnTo>
                  <a:lnTo>
                    <a:pt x="329" y="157"/>
                  </a:lnTo>
                  <a:lnTo>
                    <a:pt x="335" y="157"/>
                  </a:lnTo>
                  <a:lnTo>
                    <a:pt x="336" y="161"/>
                  </a:lnTo>
                  <a:lnTo>
                    <a:pt x="336" y="167"/>
                  </a:lnTo>
                  <a:lnTo>
                    <a:pt x="338" y="174"/>
                  </a:lnTo>
                  <a:lnTo>
                    <a:pt x="338" y="178"/>
                  </a:lnTo>
                  <a:lnTo>
                    <a:pt x="340" y="185"/>
                  </a:lnTo>
                  <a:lnTo>
                    <a:pt x="340" y="188"/>
                  </a:lnTo>
                  <a:lnTo>
                    <a:pt x="342" y="191"/>
                  </a:lnTo>
                  <a:lnTo>
                    <a:pt x="343" y="193"/>
                  </a:lnTo>
                  <a:lnTo>
                    <a:pt x="345" y="193"/>
                  </a:lnTo>
                  <a:lnTo>
                    <a:pt x="352" y="193"/>
                  </a:lnTo>
                  <a:lnTo>
                    <a:pt x="358" y="192"/>
                  </a:lnTo>
                  <a:lnTo>
                    <a:pt x="363" y="192"/>
                  </a:lnTo>
                  <a:lnTo>
                    <a:pt x="368" y="191"/>
                  </a:lnTo>
                  <a:lnTo>
                    <a:pt x="374" y="191"/>
                  </a:lnTo>
                  <a:lnTo>
                    <a:pt x="377" y="192"/>
                  </a:lnTo>
                  <a:lnTo>
                    <a:pt x="379" y="191"/>
                  </a:lnTo>
                  <a:lnTo>
                    <a:pt x="381" y="191"/>
                  </a:lnTo>
                  <a:lnTo>
                    <a:pt x="383" y="194"/>
                  </a:lnTo>
                  <a:lnTo>
                    <a:pt x="383" y="195"/>
                  </a:lnTo>
                  <a:lnTo>
                    <a:pt x="385" y="196"/>
                  </a:lnTo>
                  <a:lnTo>
                    <a:pt x="386" y="198"/>
                  </a:lnTo>
                  <a:lnTo>
                    <a:pt x="386" y="200"/>
                  </a:lnTo>
                  <a:lnTo>
                    <a:pt x="385" y="205"/>
                  </a:lnTo>
                  <a:lnTo>
                    <a:pt x="385" y="207"/>
                  </a:lnTo>
                  <a:lnTo>
                    <a:pt x="386" y="209"/>
                  </a:lnTo>
                  <a:lnTo>
                    <a:pt x="388" y="211"/>
                  </a:lnTo>
                  <a:lnTo>
                    <a:pt x="392" y="213"/>
                  </a:lnTo>
                  <a:lnTo>
                    <a:pt x="396" y="215"/>
                  </a:lnTo>
                  <a:lnTo>
                    <a:pt x="398" y="215"/>
                  </a:lnTo>
                  <a:lnTo>
                    <a:pt x="401" y="215"/>
                  </a:lnTo>
                  <a:lnTo>
                    <a:pt x="402" y="213"/>
                  </a:lnTo>
                  <a:lnTo>
                    <a:pt x="402" y="211"/>
                  </a:lnTo>
                  <a:lnTo>
                    <a:pt x="401" y="209"/>
                  </a:lnTo>
                  <a:lnTo>
                    <a:pt x="401" y="206"/>
                  </a:lnTo>
                  <a:lnTo>
                    <a:pt x="401" y="204"/>
                  </a:lnTo>
                  <a:lnTo>
                    <a:pt x="404" y="200"/>
                  </a:lnTo>
                  <a:lnTo>
                    <a:pt x="406" y="197"/>
                  </a:lnTo>
                  <a:lnTo>
                    <a:pt x="410" y="194"/>
                  </a:lnTo>
                  <a:lnTo>
                    <a:pt x="414" y="190"/>
                  </a:lnTo>
                  <a:lnTo>
                    <a:pt x="416" y="188"/>
                  </a:lnTo>
                  <a:lnTo>
                    <a:pt x="417" y="183"/>
                  </a:lnTo>
                  <a:lnTo>
                    <a:pt x="419" y="181"/>
                  </a:lnTo>
                  <a:lnTo>
                    <a:pt x="422" y="180"/>
                  </a:lnTo>
                  <a:lnTo>
                    <a:pt x="426" y="178"/>
                  </a:lnTo>
                  <a:lnTo>
                    <a:pt x="427" y="176"/>
                  </a:lnTo>
                  <a:lnTo>
                    <a:pt x="433" y="172"/>
                  </a:lnTo>
                  <a:lnTo>
                    <a:pt x="436" y="170"/>
                  </a:lnTo>
                  <a:lnTo>
                    <a:pt x="440" y="169"/>
                  </a:lnTo>
                  <a:lnTo>
                    <a:pt x="445" y="167"/>
                  </a:lnTo>
                  <a:lnTo>
                    <a:pt x="449" y="164"/>
                  </a:lnTo>
                  <a:lnTo>
                    <a:pt x="454" y="159"/>
                  </a:lnTo>
                  <a:lnTo>
                    <a:pt x="457" y="155"/>
                  </a:lnTo>
                  <a:lnTo>
                    <a:pt x="460" y="153"/>
                  </a:lnTo>
                  <a:lnTo>
                    <a:pt x="462" y="153"/>
                  </a:lnTo>
                  <a:lnTo>
                    <a:pt x="464" y="155"/>
                  </a:lnTo>
                  <a:lnTo>
                    <a:pt x="465" y="155"/>
                  </a:lnTo>
                  <a:lnTo>
                    <a:pt x="466" y="154"/>
                  </a:lnTo>
                  <a:lnTo>
                    <a:pt x="468" y="152"/>
                  </a:lnTo>
                  <a:lnTo>
                    <a:pt x="469" y="149"/>
                  </a:lnTo>
                  <a:lnTo>
                    <a:pt x="471" y="148"/>
                  </a:lnTo>
                  <a:lnTo>
                    <a:pt x="474" y="148"/>
                  </a:lnTo>
                  <a:lnTo>
                    <a:pt x="477" y="1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5" name="Freeform 671">
              <a:extLst>
                <a:ext uri="{FF2B5EF4-FFF2-40B4-BE49-F238E27FC236}">
                  <a16:creationId xmlns="" xmlns:a16="http://schemas.microsoft.com/office/drawing/2014/main" id="{157D9DA5-98A1-E5D3-9DFB-D806A69160B8}"/>
                </a:ext>
              </a:extLst>
            </p:cNvPr>
            <p:cNvSpPr>
              <a:spLocks noChangeArrowheads="1"/>
            </p:cNvSpPr>
            <p:nvPr/>
          </p:nvSpPr>
          <p:spPr bwMode="auto">
            <a:xfrm>
              <a:off x="11056815" y="8176846"/>
              <a:ext cx="5497" cy="5493"/>
            </a:xfrm>
            <a:custGeom>
              <a:avLst/>
              <a:gdLst>
                <a:gd name="T0" fmla="*/ 3 w 5"/>
                <a:gd name="T1" fmla="*/ 2 h 4"/>
                <a:gd name="T2" fmla="*/ 3 w 5"/>
                <a:gd name="T3" fmla="*/ 3 h 4"/>
                <a:gd name="T4" fmla="*/ 1 w 5"/>
                <a:gd name="T5" fmla="*/ 3 h 4"/>
                <a:gd name="T6" fmla="*/ 0 w 5"/>
                <a:gd name="T7" fmla="*/ 2 h 4"/>
                <a:gd name="T8" fmla="*/ 0 w 5"/>
                <a:gd name="T9" fmla="*/ 1 h 4"/>
                <a:gd name="T10" fmla="*/ 2 w 5"/>
                <a:gd name="T11" fmla="*/ 0 h 4"/>
                <a:gd name="T12" fmla="*/ 3 w 5"/>
                <a:gd name="T13" fmla="*/ 0 h 4"/>
                <a:gd name="T14" fmla="*/ 4 w 5"/>
                <a:gd name="T15" fmla="*/ 0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3" y="3"/>
                  </a:lnTo>
                  <a:lnTo>
                    <a:pt x="1" y="3"/>
                  </a:lnTo>
                  <a:lnTo>
                    <a:pt x="0" y="2"/>
                  </a:lnTo>
                  <a:lnTo>
                    <a:pt x="0" y="1"/>
                  </a:lnTo>
                  <a:lnTo>
                    <a:pt x="2"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6" name="Freeform 672">
              <a:extLst>
                <a:ext uri="{FF2B5EF4-FFF2-40B4-BE49-F238E27FC236}">
                  <a16:creationId xmlns="" xmlns:a16="http://schemas.microsoft.com/office/drawing/2014/main" id="{48E63482-7134-1602-6300-BF9D4274F0AA}"/>
                </a:ext>
              </a:extLst>
            </p:cNvPr>
            <p:cNvSpPr>
              <a:spLocks noChangeArrowheads="1"/>
            </p:cNvSpPr>
            <p:nvPr/>
          </p:nvSpPr>
          <p:spPr bwMode="auto">
            <a:xfrm>
              <a:off x="11029340" y="8165856"/>
              <a:ext cx="10990" cy="16484"/>
            </a:xfrm>
            <a:custGeom>
              <a:avLst/>
              <a:gdLst>
                <a:gd name="T0" fmla="*/ 8 w 9"/>
                <a:gd name="T1" fmla="*/ 10 h 12"/>
                <a:gd name="T2" fmla="*/ 7 w 9"/>
                <a:gd name="T3" fmla="*/ 11 h 12"/>
                <a:gd name="T4" fmla="*/ 4 w 9"/>
                <a:gd name="T5" fmla="*/ 11 h 12"/>
                <a:gd name="T6" fmla="*/ 2 w 9"/>
                <a:gd name="T7" fmla="*/ 10 h 12"/>
                <a:gd name="T8" fmla="*/ 3 w 9"/>
                <a:gd name="T9" fmla="*/ 6 h 12"/>
                <a:gd name="T10" fmla="*/ 3 w 9"/>
                <a:gd name="T11" fmla="*/ 6 h 12"/>
                <a:gd name="T12" fmla="*/ 3 w 9"/>
                <a:gd name="T13" fmla="*/ 6 h 12"/>
                <a:gd name="T14" fmla="*/ 2 w 9"/>
                <a:gd name="T15" fmla="*/ 5 h 12"/>
                <a:gd name="T16" fmla="*/ 1 w 9"/>
                <a:gd name="T17" fmla="*/ 4 h 12"/>
                <a:gd name="T18" fmla="*/ 0 w 9"/>
                <a:gd name="T19" fmla="*/ 2 h 12"/>
                <a:gd name="T20" fmla="*/ 1 w 9"/>
                <a:gd name="T21" fmla="*/ 0 h 12"/>
                <a:gd name="T22" fmla="*/ 2 w 9"/>
                <a:gd name="T23" fmla="*/ 0 h 12"/>
                <a:gd name="T24" fmla="*/ 2 w 9"/>
                <a:gd name="T25" fmla="*/ 0 h 12"/>
                <a:gd name="T26" fmla="*/ 4 w 9"/>
                <a:gd name="T27" fmla="*/ 2 h 12"/>
                <a:gd name="T28" fmla="*/ 5 w 9"/>
                <a:gd name="T29" fmla="*/ 3 h 12"/>
                <a:gd name="T30" fmla="*/ 8 w 9"/>
                <a:gd name="T31" fmla="*/ 4 h 12"/>
                <a:gd name="T32" fmla="*/ 7 w 9"/>
                <a:gd name="T33" fmla="*/ 6 h 12"/>
                <a:gd name="T34" fmla="*/ 8 w 9"/>
                <a:gd name="T35" fmla="*/ 9 h 12"/>
                <a:gd name="T36" fmla="*/ 8 w 9"/>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8" y="10"/>
                  </a:moveTo>
                  <a:lnTo>
                    <a:pt x="7" y="11"/>
                  </a:lnTo>
                  <a:lnTo>
                    <a:pt x="4" y="11"/>
                  </a:lnTo>
                  <a:lnTo>
                    <a:pt x="2" y="10"/>
                  </a:lnTo>
                  <a:lnTo>
                    <a:pt x="3" y="6"/>
                  </a:lnTo>
                  <a:lnTo>
                    <a:pt x="3" y="6"/>
                  </a:lnTo>
                  <a:lnTo>
                    <a:pt x="3" y="6"/>
                  </a:lnTo>
                  <a:lnTo>
                    <a:pt x="2" y="5"/>
                  </a:lnTo>
                  <a:lnTo>
                    <a:pt x="1" y="4"/>
                  </a:lnTo>
                  <a:lnTo>
                    <a:pt x="0" y="2"/>
                  </a:lnTo>
                  <a:lnTo>
                    <a:pt x="1" y="0"/>
                  </a:lnTo>
                  <a:lnTo>
                    <a:pt x="2" y="0"/>
                  </a:lnTo>
                  <a:lnTo>
                    <a:pt x="2" y="0"/>
                  </a:lnTo>
                  <a:lnTo>
                    <a:pt x="4" y="2"/>
                  </a:lnTo>
                  <a:lnTo>
                    <a:pt x="5" y="3"/>
                  </a:lnTo>
                  <a:lnTo>
                    <a:pt x="8" y="4"/>
                  </a:lnTo>
                  <a:lnTo>
                    <a:pt x="7" y="6"/>
                  </a:lnTo>
                  <a:lnTo>
                    <a:pt x="8" y="9"/>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7" name="Freeform 673">
              <a:extLst>
                <a:ext uri="{FF2B5EF4-FFF2-40B4-BE49-F238E27FC236}">
                  <a16:creationId xmlns="" xmlns:a16="http://schemas.microsoft.com/office/drawing/2014/main" id="{9ABEA770-278F-8AC6-AA55-35A1364E78CC}"/>
                </a:ext>
              </a:extLst>
            </p:cNvPr>
            <p:cNvSpPr>
              <a:spLocks noChangeArrowheads="1"/>
            </p:cNvSpPr>
            <p:nvPr/>
          </p:nvSpPr>
          <p:spPr bwMode="auto">
            <a:xfrm>
              <a:off x="11012853" y="8121894"/>
              <a:ext cx="5497" cy="5493"/>
            </a:xfrm>
            <a:custGeom>
              <a:avLst/>
              <a:gdLst>
                <a:gd name="T0" fmla="*/ 3 w 4"/>
                <a:gd name="T1" fmla="*/ 4 h 5"/>
                <a:gd name="T2" fmla="*/ 3 w 4"/>
                <a:gd name="T3" fmla="*/ 2 h 5"/>
                <a:gd name="T4" fmla="*/ 2 w 4"/>
                <a:gd name="T5" fmla="*/ 1 h 5"/>
                <a:gd name="T6" fmla="*/ 1 w 4"/>
                <a:gd name="T7" fmla="*/ 0 h 5"/>
                <a:gd name="T8" fmla="*/ 0 w 4"/>
                <a:gd name="T9" fmla="*/ 1 h 5"/>
                <a:gd name="T10" fmla="*/ 1 w 4"/>
                <a:gd name="T11" fmla="*/ 2 h 5"/>
                <a:gd name="T12" fmla="*/ 2 w 4"/>
                <a:gd name="T13" fmla="*/ 4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3" y="2"/>
                  </a:lnTo>
                  <a:lnTo>
                    <a:pt x="2" y="1"/>
                  </a:lnTo>
                  <a:lnTo>
                    <a:pt x="1" y="0"/>
                  </a:lnTo>
                  <a:lnTo>
                    <a:pt x="0" y="1"/>
                  </a:lnTo>
                  <a:lnTo>
                    <a:pt x="1" y="2"/>
                  </a:lnTo>
                  <a:lnTo>
                    <a:pt x="2" y="4"/>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8" name="Freeform 675">
              <a:extLst>
                <a:ext uri="{FF2B5EF4-FFF2-40B4-BE49-F238E27FC236}">
                  <a16:creationId xmlns="" xmlns:a16="http://schemas.microsoft.com/office/drawing/2014/main" id="{90CB0C05-537F-BE3F-BE90-472A5109B12F}"/>
                </a:ext>
              </a:extLst>
            </p:cNvPr>
            <p:cNvSpPr>
              <a:spLocks noChangeArrowheads="1"/>
            </p:cNvSpPr>
            <p:nvPr/>
          </p:nvSpPr>
          <p:spPr bwMode="auto">
            <a:xfrm>
              <a:off x="12265757" y="8951667"/>
              <a:ext cx="291247" cy="609968"/>
            </a:xfrm>
            <a:custGeom>
              <a:avLst/>
              <a:gdLst>
                <a:gd name="T0" fmla="*/ 62 w 233"/>
                <a:gd name="T1" fmla="*/ 435 h 488"/>
                <a:gd name="T2" fmla="*/ 61 w 233"/>
                <a:gd name="T3" fmla="*/ 430 h 488"/>
                <a:gd name="T4" fmla="*/ 152 w 233"/>
                <a:gd name="T5" fmla="*/ 86 h 488"/>
                <a:gd name="T6" fmla="*/ 148 w 233"/>
                <a:gd name="T7" fmla="*/ 82 h 488"/>
                <a:gd name="T8" fmla="*/ 171 w 233"/>
                <a:gd name="T9" fmla="*/ 82 h 488"/>
                <a:gd name="T10" fmla="*/ 180 w 233"/>
                <a:gd name="T11" fmla="*/ 63 h 488"/>
                <a:gd name="T12" fmla="*/ 157 w 233"/>
                <a:gd name="T13" fmla="*/ 80 h 488"/>
                <a:gd name="T14" fmla="*/ 146 w 233"/>
                <a:gd name="T15" fmla="*/ 86 h 488"/>
                <a:gd name="T16" fmla="*/ 117 w 233"/>
                <a:gd name="T17" fmla="*/ 132 h 488"/>
                <a:gd name="T18" fmla="*/ 119 w 233"/>
                <a:gd name="T19" fmla="*/ 164 h 488"/>
                <a:gd name="T20" fmla="*/ 139 w 233"/>
                <a:gd name="T21" fmla="*/ 192 h 488"/>
                <a:gd name="T22" fmla="*/ 180 w 233"/>
                <a:gd name="T23" fmla="*/ 234 h 488"/>
                <a:gd name="T24" fmla="*/ 195 w 233"/>
                <a:gd name="T25" fmla="*/ 244 h 488"/>
                <a:gd name="T26" fmla="*/ 217 w 233"/>
                <a:gd name="T27" fmla="*/ 280 h 488"/>
                <a:gd name="T28" fmla="*/ 228 w 233"/>
                <a:gd name="T29" fmla="*/ 320 h 488"/>
                <a:gd name="T30" fmla="*/ 231 w 233"/>
                <a:gd name="T31" fmla="*/ 356 h 488"/>
                <a:gd name="T32" fmla="*/ 225 w 233"/>
                <a:gd name="T33" fmla="*/ 379 h 488"/>
                <a:gd name="T34" fmla="*/ 220 w 233"/>
                <a:gd name="T35" fmla="*/ 390 h 488"/>
                <a:gd name="T36" fmla="*/ 187 w 233"/>
                <a:gd name="T37" fmla="*/ 419 h 488"/>
                <a:gd name="T38" fmla="*/ 155 w 233"/>
                <a:gd name="T39" fmla="*/ 421 h 488"/>
                <a:gd name="T40" fmla="*/ 145 w 233"/>
                <a:gd name="T41" fmla="*/ 427 h 488"/>
                <a:gd name="T42" fmla="*/ 148 w 233"/>
                <a:gd name="T43" fmla="*/ 437 h 488"/>
                <a:gd name="T44" fmla="*/ 128 w 233"/>
                <a:gd name="T45" fmla="*/ 437 h 488"/>
                <a:gd name="T46" fmla="*/ 127 w 233"/>
                <a:gd name="T47" fmla="*/ 452 h 488"/>
                <a:gd name="T48" fmla="*/ 87 w 233"/>
                <a:gd name="T49" fmla="*/ 487 h 488"/>
                <a:gd name="T50" fmla="*/ 94 w 233"/>
                <a:gd name="T51" fmla="*/ 442 h 488"/>
                <a:gd name="T52" fmla="*/ 73 w 233"/>
                <a:gd name="T53" fmla="*/ 428 h 488"/>
                <a:gd name="T54" fmla="*/ 93 w 233"/>
                <a:gd name="T55" fmla="*/ 419 h 488"/>
                <a:gd name="T56" fmla="*/ 110 w 233"/>
                <a:gd name="T57" fmla="*/ 411 h 488"/>
                <a:gd name="T58" fmla="*/ 127 w 233"/>
                <a:gd name="T59" fmla="*/ 413 h 488"/>
                <a:gd name="T60" fmla="*/ 118 w 233"/>
                <a:gd name="T61" fmla="*/ 389 h 488"/>
                <a:gd name="T62" fmla="*/ 136 w 233"/>
                <a:gd name="T63" fmla="*/ 386 h 488"/>
                <a:gd name="T64" fmla="*/ 162 w 233"/>
                <a:gd name="T65" fmla="*/ 368 h 488"/>
                <a:gd name="T66" fmla="*/ 170 w 233"/>
                <a:gd name="T67" fmla="*/ 347 h 488"/>
                <a:gd name="T68" fmla="*/ 165 w 233"/>
                <a:gd name="T69" fmla="*/ 309 h 488"/>
                <a:gd name="T70" fmla="*/ 170 w 233"/>
                <a:gd name="T71" fmla="*/ 280 h 488"/>
                <a:gd name="T72" fmla="*/ 163 w 233"/>
                <a:gd name="T73" fmla="*/ 259 h 488"/>
                <a:gd name="T74" fmla="*/ 164 w 233"/>
                <a:gd name="T75" fmla="*/ 244 h 488"/>
                <a:gd name="T76" fmla="*/ 145 w 233"/>
                <a:gd name="T77" fmla="*/ 232 h 488"/>
                <a:gd name="T78" fmla="*/ 133 w 233"/>
                <a:gd name="T79" fmla="*/ 209 h 488"/>
                <a:gd name="T80" fmla="*/ 108 w 233"/>
                <a:gd name="T81" fmla="*/ 178 h 488"/>
                <a:gd name="T82" fmla="*/ 96 w 233"/>
                <a:gd name="T83" fmla="*/ 160 h 488"/>
                <a:gd name="T84" fmla="*/ 56 w 233"/>
                <a:gd name="T85" fmla="*/ 138 h 488"/>
                <a:gd name="T86" fmla="*/ 63 w 233"/>
                <a:gd name="T87" fmla="*/ 124 h 488"/>
                <a:gd name="T88" fmla="*/ 87 w 233"/>
                <a:gd name="T89" fmla="*/ 108 h 488"/>
                <a:gd name="T90" fmla="*/ 71 w 233"/>
                <a:gd name="T91" fmla="*/ 99 h 488"/>
                <a:gd name="T92" fmla="*/ 63 w 233"/>
                <a:gd name="T93" fmla="*/ 81 h 488"/>
                <a:gd name="T94" fmla="*/ 24 w 233"/>
                <a:gd name="T95" fmla="*/ 73 h 488"/>
                <a:gd name="T96" fmla="*/ 23 w 233"/>
                <a:gd name="T97" fmla="*/ 55 h 488"/>
                <a:gd name="T98" fmla="*/ 14 w 233"/>
                <a:gd name="T99" fmla="*/ 49 h 488"/>
                <a:gd name="T100" fmla="*/ 9 w 233"/>
                <a:gd name="T101" fmla="*/ 22 h 488"/>
                <a:gd name="T102" fmla="*/ 28 w 233"/>
                <a:gd name="T103" fmla="*/ 30 h 488"/>
                <a:gd name="T104" fmla="*/ 43 w 233"/>
                <a:gd name="T105" fmla="*/ 26 h 488"/>
                <a:gd name="T106" fmla="*/ 61 w 233"/>
                <a:gd name="T107" fmla="*/ 20 h 488"/>
                <a:gd name="T108" fmla="*/ 83 w 233"/>
                <a:gd name="T109" fmla="*/ 16 h 488"/>
                <a:gd name="T110" fmla="*/ 102 w 233"/>
                <a:gd name="T111" fmla="*/ 1 h 488"/>
                <a:gd name="T112" fmla="*/ 123 w 233"/>
                <a:gd name="T113" fmla="*/ 12 h 488"/>
                <a:gd name="T114" fmla="*/ 148 w 233"/>
                <a:gd name="T115" fmla="*/ 19 h 488"/>
                <a:gd name="T116" fmla="*/ 144 w 233"/>
                <a:gd name="T117" fmla="*/ 38 h 488"/>
                <a:gd name="T118" fmla="*/ 155 w 233"/>
                <a:gd name="T119" fmla="*/ 50 h 488"/>
                <a:gd name="T120" fmla="*/ 180 w 233"/>
                <a:gd name="T121" fmla="*/ 5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488">
                  <a:moveTo>
                    <a:pt x="143" y="484"/>
                  </a:moveTo>
                  <a:lnTo>
                    <a:pt x="142" y="484"/>
                  </a:lnTo>
                  <a:lnTo>
                    <a:pt x="141" y="483"/>
                  </a:lnTo>
                  <a:lnTo>
                    <a:pt x="144" y="482"/>
                  </a:lnTo>
                  <a:lnTo>
                    <a:pt x="144" y="483"/>
                  </a:lnTo>
                  <a:lnTo>
                    <a:pt x="144" y="483"/>
                  </a:lnTo>
                  <a:lnTo>
                    <a:pt x="143" y="484"/>
                  </a:lnTo>
                  <a:close/>
                  <a:moveTo>
                    <a:pt x="61" y="430"/>
                  </a:moveTo>
                  <a:lnTo>
                    <a:pt x="62" y="431"/>
                  </a:lnTo>
                  <a:lnTo>
                    <a:pt x="62" y="435"/>
                  </a:lnTo>
                  <a:lnTo>
                    <a:pt x="61" y="438"/>
                  </a:lnTo>
                  <a:lnTo>
                    <a:pt x="61" y="440"/>
                  </a:lnTo>
                  <a:lnTo>
                    <a:pt x="60" y="441"/>
                  </a:lnTo>
                  <a:lnTo>
                    <a:pt x="58" y="434"/>
                  </a:lnTo>
                  <a:lnTo>
                    <a:pt x="55" y="431"/>
                  </a:lnTo>
                  <a:lnTo>
                    <a:pt x="54" y="430"/>
                  </a:lnTo>
                  <a:lnTo>
                    <a:pt x="56" y="430"/>
                  </a:lnTo>
                  <a:lnTo>
                    <a:pt x="59" y="428"/>
                  </a:lnTo>
                  <a:lnTo>
                    <a:pt x="60" y="428"/>
                  </a:lnTo>
                  <a:lnTo>
                    <a:pt x="61" y="430"/>
                  </a:lnTo>
                  <a:close/>
                  <a:moveTo>
                    <a:pt x="160" y="429"/>
                  </a:moveTo>
                  <a:lnTo>
                    <a:pt x="157" y="431"/>
                  </a:lnTo>
                  <a:lnTo>
                    <a:pt x="157" y="430"/>
                  </a:lnTo>
                  <a:lnTo>
                    <a:pt x="160" y="428"/>
                  </a:lnTo>
                  <a:lnTo>
                    <a:pt x="160" y="428"/>
                  </a:lnTo>
                  <a:lnTo>
                    <a:pt x="161" y="428"/>
                  </a:lnTo>
                  <a:lnTo>
                    <a:pt x="160" y="429"/>
                  </a:lnTo>
                  <a:close/>
                  <a:moveTo>
                    <a:pt x="156" y="88"/>
                  </a:moveTo>
                  <a:lnTo>
                    <a:pt x="154" y="89"/>
                  </a:lnTo>
                  <a:lnTo>
                    <a:pt x="152" y="86"/>
                  </a:lnTo>
                  <a:lnTo>
                    <a:pt x="153" y="85"/>
                  </a:lnTo>
                  <a:lnTo>
                    <a:pt x="156" y="85"/>
                  </a:lnTo>
                  <a:lnTo>
                    <a:pt x="157" y="86"/>
                  </a:lnTo>
                  <a:lnTo>
                    <a:pt x="157" y="86"/>
                  </a:lnTo>
                  <a:lnTo>
                    <a:pt x="156" y="88"/>
                  </a:lnTo>
                  <a:close/>
                  <a:moveTo>
                    <a:pt x="150" y="86"/>
                  </a:moveTo>
                  <a:lnTo>
                    <a:pt x="150" y="87"/>
                  </a:lnTo>
                  <a:lnTo>
                    <a:pt x="149" y="85"/>
                  </a:lnTo>
                  <a:lnTo>
                    <a:pt x="148" y="85"/>
                  </a:lnTo>
                  <a:lnTo>
                    <a:pt x="148" y="82"/>
                  </a:lnTo>
                  <a:lnTo>
                    <a:pt x="150" y="85"/>
                  </a:lnTo>
                  <a:lnTo>
                    <a:pt x="150" y="86"/>
                  </a:lnTo>
                  <a:close/>
                  <a:moveTo>
                    <a:pt x="171" y="82"/>
                  </a:moveTo>
                  <a:lnTo>
                    <a:pt x="169" y="83"/>
                  </a:lnTo>
                  <a:lnTo>
                    <a:pt x="168" y="83"/>
                  </a:lnTo>
                  <a:lnTo>
                    <a:pt x="170" y="81"/>
                  </a:lnTo>
                  <a:lnTo>
                    <a:pt x="171" y="80"/>
                  </a:lnTo>
                  <a:lnTo>
                    <a:pt x="173" y="79"/>
                  </a:lnTo>
                  <a:lnTo>
                    <a:pt x="173" y="80"/>
                  </a:lnTo>
                  <a:lnTo>
                    <a:pt x="171" y="82"/>
                  </a:lnTo>
                  <a:close/>
                  <a:moveTo>
                    <a:pt x="174" y="72"/>
                  </a:moveTo>
                  <a:lnTo>
                    <a:pt x="169" y="77"/>
                  </a:lnTo>
                  <a:lnTo>
                    <a:pt x="168" y="77"/>
                  </a:lnTo>
                  <a:lnTo>
                    <a:pt x="169" y="72"/>
                  </a:lnTo>
                  <a:lnTo>
                    <a:pt x="170" y="70"/>
                  </a:lnTo>
                  <a:lnTo>
                    <a:pt x="173" y="72"/>
                  </a:lnTo>
                  <a:lnTo>
                    <a:pt x="174" y="72"/>
                  </a:lnTo>
                  <a:close/>
                  <a:moveTo>
                    <a:pt x="186" y="63"/>
                  </a:moveTo>
                  <a:lnTo>
                    <a:pt x="184" y="63"/>
                  </a:lnTo>
                  <a:lnTo>
                    <a:pt x="180" y="63"/>
                  </a:lnTo>
                  <a:lnTo>
                    <a:pt x="178" y="66"/>
                  </a:lnTo>
                  <a:lnTo>
                    <a:pt x="175" y="68"/>
                  </a:lnTo>
                  <a:lnTo>
                    <a:pt x="171" y="69"/>
                  </a:lnTo>
                  <a:lnTo>
                    <a:pt x="168" y="70"/>
                  </a:lnTo>
                  <a:lnTo>
                    <a:pt x="167" y="74"/>
                  </a:lnTo>
                  <a:lnTo>
                    <a:pt x="166" y="75"/>
                  </a:lnTo>
                  <a:lnTo>
                    <a:pt x="166" y="78"/>
                  </a:lnTo>
                  <a:lnTo>
                    <a:pt x="160" y="81"/>
                  </a:lnTo>
                  <a:lnTo>
                    <a:pt x="159" y="81"/>
                  </a:lnTo>
                  <a:lnTo>
                    <a:pt x="157" y="80"/>
                  </a:lnTo>
                  <a:lnTo>
                    <a:pt x="155" y="80"/>
                  </a:lnTo>
                  <a:lnTo>
                    <a:pt x="154" y="81"/>
                  </a:lnTo>
                  <a:lnTo>
                    <a:pt x="153" y="81"/>
                  </a:lnTo>
                  <a:lnTo>
                    <a:pt x="151" y="81"/>
                  </a:lnTo>
                  <a:lnTo>
                    <a:pt x="149" y="81"/>
                  </a:lnTo>
                  <a:lnTo>
                    <a:pt x="147" y="80"/>
                  </a:lnTo>
                  <a:lnTo>
                    <a:pt x="146" y="80"/>
                  </a:lnTo>
                  <a:lnTo>
                    <a:pt x="144" y="80"/>
                  </a:lnTo>
                  <a:lnTo>
                    <a:pt x="144" y="81"/>
                  </a:lnTo>
                  <a:lnTo>
                    <a:pt x="146" y="86"/>
                  </a:lnTo>
                  <a:lnTo>
                    <a:pt x="147" y="89"/>
                  </a:lnTo>
                  <a:lnTo>
                    <a:pt x="141" y="96"/>
                  </a:lnTo>
                  <a:lnTo>
                    <a:pt x="141" y="101"/>
                  </a:lnTo>
                  <a:lnTo>
                    <a:pt x="139" y="104"/>
                  </a:lnTo>
                  <a:lnTo>
                    <a:pt x="135" y="107"/>
                  </a:lnTo>
                  <a:lnTo>
                    <a:pt x="128" y="114"/>
                  </a:lnTo>
                  <a:lnTo>
                    <a:pt x="125" y="114"/>
                  </a:lnTo>
                  <a:lnTo>
                    <a:pt x="122" y="116"/>
                  </a:lnTo>
                  <a:lnTo>
                    <a:pt x="117" y="127"/>
                  </a:lnTo>
                  <a:lnTo>
                    <a:pt x="117" y="132"/>
                  </a:lnTo>
                  <a:lnTo>
                    <a:pt x="116" y="135"/>
                  </a:lnTo>
                  <a:lnTo>
                    <a:pt x="116" y="137"/>
                  </a:lnTo>
                  <a:lnTo>
                    <a:pt x="114" y="143"/>
                  </a:lnTo>
                  <a:lnTo>
                    <a:pt x="111" y="145"/>
                  </a:lnTo>
                  <a:lnTo>
                    <a:pt x="111" y="148"/>
                  </a:lnTo>
                  <a:lnTo>
                    <a:pt x="115" y="155"/>
                  </a:lnTo>
                  <a:lnTo>
                    <a:pt x="115" y="156"/>
                  </a:lnTo>
                  <a:lnTo>
                    <a:pt x="117" y="159"/>
                  </a:lnTo>
                  <a:lnTo>
                    <a:pt x="117" y="162"/>
                  </a:lnTo>
                  <a:lnTo>
                    <a:pt x="119" y="164"/>
                  </a:lnTo>
                  <a:lnTo>
                    <a:pt x="125" y="170"/>
                  </a:lnTo>
                  <a:lnTo>
                    <a:pt x="127" y="172"/>
                  </a:lnTo>
                  <a:lnTo>
                    <a:pt x="130" y="173"/>
                  </a:lnTo>
                  <a:lnTo>
                    <a:pt x="136" y="179"/>
                  </a:lnTo>
                  <a:lnTo>
                    <a:pt x="139" y="183"/>
                  </a:lnTo>
                  <a:lnTo>
                    <a:pt x="138" y="185"/>
                  </a:lnTo>
                  <a:lnTo>
                    <a:pt x="138" y="190"/>
                  </a:lnTo>
                  <a:lnTo>
                    <a:pt x="134" y="189"/>
                  </a:lnTo>
                  <a:lnTo>
                    <a:pt x="135" y="189"/>
                  </a:lnTo>
                  <a:lnTo>
                    <a:pt x="139" y="192"/>
                  </a:lnTo>
                  <a:lnTo>
                    <a:pt x="146" y="201"/>
                  </a:lnTo>
                  <a:lnTo>
                    <a:pt x="152" y="206"/>
                  </a:lnTo>
                  <a:lnTo>
                    <a:pt x="159" y="212"/>
                  </a:lnTo>
                  <a:lnTo>
                    <a:pt x="160" y="217"/>
                  </a:lnTo>
                  <a:lnTo>
                    <a:pt x="166" y="220"/>
                  </a:lnTo>
                  <a:lnTo>
                    <a:pt x="173" y="226"/>
                  </a:lnTo>
                  <a:lnTo>
                    <a:pt x="172" y="226"/>
                  </a:lnTo>
                  <a:lnTo>
                    <a:pt x="174" y="228"/>
                  </a:lnTo>
                  <a:lnTo>
                    <a:pt x="178" y="231"/>
                  </a:lnTo>
                  <a:lnTo>
                    <a:pt x="180" y="234"/>
                  </a:lnTo>
                  <a:lnTo>
                    <a:pt x="181" y="236"/>
                  </a:lnTo>
                  <a:lnTo>
                    <a:pt x="183" y="237"/>
                  </a:lnTo>
                  <a:lnTo>
                    <a:pt x="185" y="236"/>
                  </a:lnTo>
                  <a:lnTo>
                    <a:pt x="186" y="236"/>
                  </a:lnTo>
                  <a:lnTo>
                    <a:pt x="188" y="236"/>
                  </a:lnTo>
                  <a:lnTo>
                    <a:pt x="190" y="239"/>
                  </a:lnTo>
                  <a:lnTo>
                    <a:pt x="192" y="241"/>
                  </a:lnTo>
                  <a:lnTo>
                    <a:pt x="193" y="244"/>
                  </a:lnTo>
                  <a:lnTo>
                    <a:pt x="195" y="244"/>
                  </a:lnTo>
                  <a:lnTo>
                    <a:pt x="195" y="244"/>
                  </a:lnTo>
                  <a:lnTo>
                    <a:pt x="195" y="246"/>
                  </a:lnTo>
                  <a:lnTo>
                    <a:pt x="196" y="247"/>
                  </a:lnTo>
                  <a:lnTo>
                    <a:pt x="200" y="251"/>
                  </a:lnTo>
                  <a:lnTo>
                    <a:pt x="201" y="255"/>
                  </a:lnTo>
                  <a:lnTo>
                    <a:pt x="205" y="261"/>
                  </a:lnTo>
                  <a:lnTo>
                    <a:pt x="208" y="264"/>
                  </a:lnTo>
                  <a:lnTo>
                    <a:pt x="211" y="266"/>
                  </a:lnTo>
                  <a:lnTo>
                    <a:pt x="213" y="268"/>
                  </a:lnTo>
                  <a:lnTo>
                    <a:pt x="215" y="274"/>
                  </a:lnTo>
                  <a:lnTo>
                    <a:pt x="217" y="280"/>
                  </a:lnTo>
                  <a:lnTo>
                    <a:pt x="219" y="287"/>
                  </a:lnTo>
                  <a:lnTo>
                    <a:pt x="221" y="289"/>
                  </a:lnTo>
                  <a:lnTo>
                    <a:pt x="221" y="294"/>
                  </a:lnTo>
                  <a:lnTo>
                    <a:pt x="223" y="300"/>
                  </a:lnTo>
                  <a:lnTo>
                    <a:pt x="225" y="304"/>
                  </a:lnTo>
                  <a:lnTo>
                    <a:pt x="225" y="307"/>
                  </a:lnTo>
                  <a:lnTo>
                    <a:pt x="226" y="309"/>
                  </a:lnTo>
                  <a:lnTo>
                    <a:pt x="226" y="311"/>
                  </a:lnTo>
                  <a:lnTo>
                    <a:pt x="228" y="317"/>
                  </a:lnTo>
                  <a:lnTo>
                    <a:pt x="228" y="320"/>
                  </a:lnTo>
                  <a:lnTo>
                    <a:pt x="226" y="317"/>
                  </a:lnTo>
                  <a:lnTo>
                    <a:pt x="226" y="326"/>
                  </a:lnTo>
                  <a:lnTo>
                    <a:pt x="228" y="330"/>
                  </a:lnTo>
                  <a:lnTo>
                    <a:pt x="227" y="336"/>
                  </a:lnTo>
                  <a:lnTo>
                    <a:pt x="228" y="338"/>
                  </a:lnTo>
                  <a:lnTo>
                    <a:pt x="231" y="344"/>
                  </a:lnTo>
                  <a:lnTo>
                    <a:pt x="232" y="346"/>
                  </a:lnTo>
                  <a:lnTo>
                    <a:pt x="232" y="354"/>
                  </a:lnTo>
                  <a:lnTo>
                    <a:pt x="232" y="358"/>
                  </a:lnTo>
                  <a:lnTo>
                    <a:pt x="231" y="356"/>
                  </a:lnTo>
                  <a:lnTo>
                    <a:pt x="229" y="353"/>
                  </a:lnTo>
                  <a:lnTo>
                    <a:pt x="227" y="354"/>
                  </a:lnTo>
                  <a:lnTo>
                    <a:pt x="225" y="356"/>
                  </a:lnTo>
                  <a:lnTo>
                    <a:pt x="228" y="365"/>
                  </a:lnTo>
                  <a:lnTo>
                    <a:pt x="225" y="364"/>
                  </a:lnTo>
                  <a:lnTo>
                    <a:pt x="225" y="375"/>
                  </a:lnTo>
                  <a:lnTo>
                    <a:pt x="226" y="378"/>
                  </a:lnTo>
                  <a:lnTo>
                    <a:pt x="227" y="379"/>
                  </a:lnTo>
                  <a:lnTo>
                    <a:pt x="226" y="380"/>
                  </a:lnTo>
                  <a:lnTo>
                    <a:pt x="225" y="379"/>
                  </a:lnTo>
                  <a:lnTo>
                    <a:pt x="225" y="377"/>
                  </a:lnTo>
                  <a:lnTo>
                    <a:pt x="225" y="378"/>
                  </a:lnTo>
                  <a:lnTo>
                    <a:pt x="225" y="378"/>
                  </a:lnTo>
                  <a:lnTo>
                    <a:pt x="224" y="380"/>
                  </a:lnTo>
                  <a:lnTo>
                    <a:pt x="223" y="382"/>
                  </a:lnTo>
                  <a:lnTo>
                    <a:pt x="225" y="385"/>
                  </a:lnTo>
                  <a:lnTo>
                    <a:pt x="225" y="386"/>
                  </a:lnTo>
                  <a:lnTo>
                    <a:pt x="224" y="388"/>
                  </a:lnTo>
                  <a:lnTo>
                    <a:pt x="223" y="390"/>
                  </a:lnTo>
                  <a:lnTo>
                    <a:pt x="220" y="390"/>
                  </a:lnTo>
                  <a:lnTo>
                    <a:pt x="219" y="395"/>
                  </a:lnTo>
                  <a:lnTo>
                    <a:pt x="218" y="399"/>
                  </a:lnTo>
                  <a:lnTo>
                    <a:pt x="213" y="400"/>
                  </a:lnTo>
                  <a:lnTo>
                    <a:pt x="209" y="403"/>
                  </a:lnTo>
                  <a:lnTo>
                    <a:pt x="204" y="404"/>
                  </a:lnTo>
                  <a:lnTo>
                    <a:pt x="200" y="408"/>
                  </a:lnTo>
                  <a:lnTo>
                    <a:pt x="195" y="412"/>
                  </a:lnTo>
                  <a:lnTo>
                    <a:pt x="192" y="413"/>
                  </a:lnTo>
                  <a:lnTo>
                    <a:pt x="190" y="413"/>
                  </a:lnTo>
                  <a:lnTo>
                    <a:pt x="187" y="419"/>
                  </a:lnTo>
                  <a:lnTo>
                    <a:pt x="182" y="419"/>
                  </a:lnTo>
                  <a:lnTo>
                    <a:pt x="173" y="424"/>
                  </a:lnTo>
                  <a:lnTo>
                    <a:pt x="169" y="426"/>
                  </a:lnTo>
                  <a:lnTo>
                    <a:pt x="167" y="427"/>
                  </a:lnTo>
                  <a:lnTo>
                    <a:pt x="163" y="429"/>
                  </a:lnTo>
                  <a:lnTo>
                    <a:pt x="162" y="428"/>
                  </a:lnTo>
                  <a:lnTo>
                    <a:pt x="161" y="426"/>
                  </a:lnTo>
                  <a:lnTo>
                    <a:pt x="157" y="426"/>
                  </a:lnTo>
                  <a:lnTo>
                    <a:pt x="156" y="424"/>
                  </a:lnTo>
                  <a:lnTo>
                    <a:pt x="155" y="421"/>
                  </a:lnTo>
                  <a:lnTo>
                    <a:pt x="155" y="420"/>
                  </a:lnTo>
                  <a:lnTo>
                    <a:pt x="154" y="422"/>
                  </a:lnTo>
                  <a:lnTo>
                    <a:pt x="154" y="428"/>
                  </a:lnTo>
                  <a:lnTo>
                    <a:pt x="153" y="429"/>
                  </a:lnTo>
                  <a:lnTo>
                    <a:pt x="152" y="430"/>
                  </a:lnTo>
                  <a:lnTo>
                    <a:pt x="149" y="428"/>
                  </a:lnTo>
                  <a:lnTo>
                    <a:pt x="146" y="425"/>
                  </a:lnTo>
                  <a:lnTo>
                    <a:pt x="142" y="427"/>
                  </a:lnTo>
                  <a:lnTo>
                    <a:pt x="143" y="427"/>
                  </a:lnTo>
                  <a:lnTo>
                    <a:pt x="145" y="427"/>
                  </a:lnTo>
                  <a:lnTo>
                    <a:pt x="146" y="428"/>
                  </a:lnTo>
                  <a:lnTo>
                    <a:pt x="148" y="430"/>
                  </a:lnTo>
                  <a:lnTo>
                    <a:pt x="148" y="431"/>
                  </a:lnTo>
                  <a:lnTo>
                    <a:pt x="147" y="432"/>
                  </a:lnTo>
                  <a:lnTo>
                    <a:pt x="143" y="432"/>
                  </a:lnTo>
                  <a:lnTo>
                    <a:pt x="138" y="432"/>
                  </a:lnTo>
                  <a:lnTo>
                    <a:pt x="138" y="432"/>
                  </a:lnTo>
                  <a:lnTo>
                    <a:pt x="142" y="435"/>
                  </a:lnTo>
                  <a:lnTo>
                    <a:pt x="146" y="436"/>
                  </a:lnTo>
                  <a:lnTo>
                    <a:pt x="148" y="437"/>
                  </a:lnTo>
                  <a:lnTo>
                    <a:pt x="148" y="438"/>
                  </a:lnTo>
                  <a:lnTo>
                    <a:pt x="146" y="440"/>
                  </a:lnTo>
                  <a:lnTo>
                    <a:pt x="144" y="442"/>
                  </a:lnTo>
                  <a:lnTo>
                    <a:pt x="144" y="444"/>
                  </a:lnTo>
                  <a:lnTo>
                    <a:pt x="144" y="445"/>
                  </a:lnTo>
                  <a:lnTo>
                    <a:pt x="142" y="446"/>
                  </a:lnTo>
                  <a:lnTo>
                    <a:pt x="141" y="446"/>
                  </a:lnTo>
                  <a:lnTo>
                    <a:pt x="137" y="444"/>
                  </a:lnTo>
                  <a:lnTo>
                    <a:pt x="127" y="435"/>
                  </a:lnTo>
                  <a:lnTo>
                    <a:pt x="128" y="437"/>
                  </a:lnTo>
                  <a:lnTo>
                    <a:pt x="139" y="447"/>
                  </a:lnTo>
                  <a:lnTo>
                    <a:pt x="141" y="451"/>
                  </a:lnTo>
                  <a:lnTo>
                    <a:pt x="141" y="453"/>
                  </a:lnTo>
                  <a:lnTo>
                    <a:pt x="140" y="455"/>
                  </a:lnTo>
                  <a:lnTo>
                    <a:pt x="138" y="456"/>
                  </a:lnTo>
                  <a:lnTo>
                    <a:pt x="135" y="456"/>
                  </a:lnTo>
                  <a:lnTo>
                    <a:pt x="129" y="452"/>
                  </a:lnTo>
                  <a:lnTo>
                    <a:pt x="121" y="443"/>
                  </a:lnTo>
                  <a:lnTo>
                    <a:pt x="117" y="442"/>
                  </a:lnTo>
                  <a:lnTo>
                    <a:pt x="127" y="452"/>
                  </a:lnTo>
                  <a:lnTo>
                    <a:pt x="128" y="455"/>
                  </a:lnTo>
                  <a:lnTo>
                    <a:pt x="130" y="458"/>
                  </a:lnTo>
                  <a:lnTo>
                    <a:pt x="129" y="460"/>
                  </a:lnTo>
                  <a:lnTo>
                    <a:pt x="128" y="461"/>
                  </a:lnTo>
                  <a:lnTo>
                    <a:pt x="107" y="471"/>
                  </a:lnTo>
                  <a:lnTo>
                    <a:pt x="104" y="476"/>
                  </a:lnTo>
                  <a:lnTo>
                    <a:pt x="102" y="480"/>
                  </a:lnTo>
                  <a:lnTo>
                    <a:pt x="97" y="483"/>
                  </a:lnTo>
                  <a:lnTo>
                    <a:pt x="95" y="486"/>
                  </a:lnTo>
                  <a:lnTo>
                    <a:pt x="87" y="487"/>
                  </a:lnTo>
                  <a:lnTo>
                    <a:pt x="84" y="487"/>
                  </a:lnTo>
                  <a:lnTo>
                    <a:pt x="87" y="482"/>
                  </a:lnTo>
                  <a:lnTo>
                    <a:pt x="85" y="480"/>
                  </a:lnTo>
                  <a:lnTo>
                    <a:pt x="85" y="468"/>
                  </a:lnTo>
                  <a:lnTo>
                    <a:pt x="86" y="455"/>
                  </a:lnTo>
                  <a:lnTo>
                    <a:pt x="88" y="448"/>
                  </a:lnTo>
                  <a:lnTo>
                    <a:pt x="91" y="446"/>
                  </a:lnTo>
                  <a:lnTo>
                    <a:pt x="94" y="445"/>
                  </a:lnTo>
                  <a:lnTo>
                    <a:pt x="94" y="444"/>
                  </a:lnTo>
                  <a:lnTo>
                    <a:pt x="94" y="442"/>
                  </a:lnTo>
                  <a:lnTo>
                    <a:pt x="92" y="440"/>
                  </a:lnTo>
                  <a:lnTo>
                    <a:pt x="90" y="439"/>
                  </a:lnTo>
                  <a:lnTo>
                    <a:pt x="87" y="438"/>
                  </a:lnTo>
                  <a:lnTo>
                    <a:pt x="85" y="435"/>
                  </a:lnTo>
                  <a:lnTo>
                    <a:pt x="83" y="436"/>
                  </a:lnTo>
                  <a:lnTo>
                    <a:pt x="80" y="436"/>
                  </a:lnTo>
                  <a:lnTo>
                    <a:pt x="79" y="435"/>
                  </a:lnTo>
                  <a:lnTo>
                    <a:pt x="78" y="433"/>
                  </a:lnTo>
                  <a:lnTo>
                    <a:pt x="76" y="431"/>
                  </a:lnTo>
                  <a:lnTo>
                    <a:pt x="73" y="428"/>
                  </a:lnTo>
                  <a:lnTo>
                    <a:pt x="74" y="428"/>
                  </a:lnTo>
                  <a:lnTo>
                    <a:pt x="75" y="427"/>
                  </a:lnTo>
                  <a:lnTo>
                    <a:pt x="77" y="425"/>
                  </a:lnTo>
                  <a:lnTo>
                    <a:pt x="81" y="425"/>
                  </a:lnTo>
                  <a:lnTo>
                    <a:pt x="85" y="425"/>
                  </a:lnTo>
                  <a:lnTo>
                    <a:pt x="86" y="425"/>
                  </a:lnTo>
                  <a:lnTo>
                    <a:pt x="88" y="423"/>
                  </a:lnTo>
                  <a:lnTo>
                    <a:pt x="91" y="420"/>
                  </a:lnTo>
                  <a:lnTo>
                    <a:pt x="92" y="419"/>
                  </a:lnTo>
                  <a:lnTo>
                    <a:pt x="93" y="419"/>
                  </a:lnTo>
                  <a:lnTo>
                    <a:pt x="92" y="416"/>
                  </a:lnTo>
                  <a:lnTo>
                    <a:pt x="92" y="413"/>
                  </a:lnTo>
                  <a:lnTo>
                    <a:pt x="92" y="413"/>
                  </a:lnTo>
                  <a:lnTo>
                    <a:pt x="96" y="413"/>
                  </a:lnTo>
                  <a:lnTo>
                    <a:pt x="100" y="414"/>
                  </a:lnTo>
                  <a:lnTo>
                    <a:pt x="101" y="415"/>
                  </a:lnTo>
                  <a:lnTo>
                    <a:pt x="103" y="412"/>
                  </a:lnTo>
                  <a:lnTo>
                    <a:pt x="104" y="411"/>
                  </a:lnTo>
                  <a:lnTo>
                    <a:pt x="105" y="411"/>
                  </a:lnTo>
                  <a:lnTo>
                    <a:pt x="110" y="411"/>
                  </a:lnTo>
                  <a:lnTo>
                    <a:pt x="113" y="410"/>
                  </a:lnTo>
                  <a:lnTo>
                    <a:pt x="115" y="410"/>
                  </a:lnTo>
                  <a:lnTo>
                    <a:pt x="117" y="412"/>
                  </a:lnTo>
                  <a:lnTo>
                    <a:pt x="118" y="414"/>
                  </a:lnTo>
                  <a:lnTo>
                    <a:pt x="119" y="414"/>
                  </a:lnTo>
                  <a:lnTo>
                    <a:pt x="121" y="414"/>
                  </a:lnTo>
                  <a:lnTo>
                    <a:pt x="122" y="414"/>
                  </a:lnTo>
                  <a:lnTo>
                    <a:pt x="126" y="416"/>
                  </a:lnTo>
                  <a:lnTo>
                    <a:pt x="128" y="416"/>
                  </a:lnTo>
                  <a:lnTo>
                    <a:pt x="127" y="413"/>
                  </a:lnTo>
                  <a:lnTo>
                    <a:pt x="128" y="409"/>
                  </a:lnTo>
                  <a:lnTo>
                    <a:pt x="128" y="409"/>
                  </a:lnTo>
                  <a:lnTo>
                    <a:pt x="126" y="407"/>
                  </a:lnTo>
                  <a:lnTo>
                    <a:pt x="119" y="402"/>
                  </a:lnTo>
                  <a:lnTo>
                    <a:pt x="118" y="400"/>
                  </a:lnTo>
                  <a:lnTo>
                    <a:pt x="119" y="398"/>
                  </a:lnTo>
                  <a:lnTo>
                    <a:pt x="118" y="394"/>
                  </a:lnTo>
                  <a:lnTo>
                    <a:pt x="117" y="392"/>
                  </a:lnTo>
                  <a:lnTo>
                    <a:pt x="117" y="390"/>
                  </a:lnTo>
                  <a:lnTo>
                    <a:pt x="118" y="389"/>
                  </a:lnTo>
                  <a:lnTo>
                    <a:pt x="119" y="389"/>
                  </a:lnTo>
                  <a:lnTo>
                    <a:pt x="121" y="389"/>
                  </a:lnTo>
                  <a:lnTo>
                    <a:pt x="122" y="388"/>
                  </a:lnTo>
                  <a:lnTo>
                    <a:pt x="123" y="385"/>
                  </a:lnTo>
                  <a:lnTo>
                    <a:pt x="126" y="385"/>
                  </a:lnTo>
                  <a:lnTo>
                    <a:pt x="130" y="387"/>
                  </a:lnTo>
                  <a:lnTo>
                    <a:pt x="134" y="388"/>
                  </a:lnTo>
                  <a:lnTo>
                    <a:pt x="136" y="387"/>
                  </a:lnTo>
                  <a:lnTo>
                    <a:pt x="136" y="387"/>
                  </a:lnTo>
                  <a:lnTo>
                    <a:pt x="136" y="386"/>
                  </a:lnTo>
                  <a:lnTo>
                    <a:pt x="137" y="380"/>
                  </a:lnTo>
                  <a:lnTo>
                    <a:pt x="136" y="379"/>
                  </a:lnTo>
                  <a:lnTo>
                    <a:pt x="139" y="379"/>
                  </a:lnTo>
                  <a:lnTo>
                    <a:pt x="143" y="378"/>
                  </a:lnTo>
                  <a:lnTo>
                    <a:pt x="145" y="378"/>
                  </a:lnTo>
                  <a:lnTo>
                    <a:pt x="148" y="376"/>
                  </a:lnTo>
                  <a:lnTo>
                    <a:pt x="152" y="375"/>
                  </a:lnTo>
                  <a:lnTo>
                    <a:pt x="157" y="372"/>
                  </a:lnTo>
                  <a:lnTo>
                    <a:pt x="160" y="368"/>
                  </a:lnTo>
                  <a:lnTo>
                    <a:pt x="162" y="368"/>
                  </a:lnTo>
                  <a:lnTo>
                    <a:pt x="163" y="367"/>
                  </a:lnTo>
                  <a:lnTo>
                    <a:pt x="165" y="367"/>
                  </a:lnTo>
                  <a:lnTo>
                    <a:pt x="167" y="369"/>
                  </a:lnTo>
                  <a:lnTo>
                    <a:pt x="169" y="368"/>
                  </a:lnTo>
                  <a:lnTo>
                    <a:pt x="171" y="365"/>
                  </a:lnTo>
                  <a:lnTo>
                    <a:pt x="172" y="363"/>
                  </a:lnTo>
                  <a:lnTo>
                    <a:pt x="173" y="360"/>
                  </a:lnTo>
                  <a:lnTo>
                    <a:pt x="172" y="354"/>
                  </a:lnTo>
                  <a:lnTo>
                    <a:pt x="171" y="350"/>
                  </a:lnTo>
                  <a:lnTo>
                    <a:pt x="170" y="347"/>
                  </a:lnTo>
                  <a:lnTo>
                    <a:pt x="170" y="344"/>
                  </a:lnTo>
                  <a:lnTo>
                    <a:pt x="172" y="338"/>
                  </a:lnTo>
                  <a:lnTo>
                    <a:pt x="174" y="330"/>
                  </a:lnTo>
                  <a:lnTo>
                    <a:pt x="174" y="328"/>
                  </a:lnTo>
                  <a:lnTo>
                    <a:pt x="171" y="324"/>
                  </a:lnTo>
                  <a:lnTo>
                    <a:pt x="169" y="318"/>
                  </a:lnTo>
                  <a:lnTo>
                    <a:pt x="167" y="313"/>
                  </a:lnTo>
                  <a:lnTo>
                    <a:pt x="166" y="311"/>
                  </a:lnTo>
                  <a:lnTo>
                    <a:pt x="166" y="310"/>
                  </a:lnTo>
                  <a:lnTo>
                    <a:pt x="165" y="309"/>
                  </a:lnTo>
                  <a:lnTo>
                    <a:pt x="166" y="302"/>
                  </a:lnTo>
                  <a:lnTo>
                    <a:pt x="166" y="300"/>
                  </a:lnTo>
                  <a:lnTo>
                    <a:pt x="169" y="298"/>
                  </a:lnTo>
                  <a:lnTo>
                    <a:pt x="171" y="294"/>
                  </a:lnTo>
                  <a:lnTo>
                    <a:pt x="172" y="291"/>
                  </a:lnTo>
                  <a:lnTo>
                    <a:pt x="171" y="289"/>
                  </a:lnTo>
                  <a:lnTo>
                    <a:pt x="171" y="286"/>
                  </a:lnTo>
                  <a:lnTo>
                    <a:pt x="171" y="284"/>
                  </a:lnTo>
                  <a:lnTo>
                    <a:pt x="171" y="283"/>
                  </a:lnTo>
                  <a:lnTo>
                    <a:pt x="170" y="280"/>
                  </a:lnTo>
                  <a:lnTo>
                    <a:pt x="171" y="279"/>
                  </a:lnTo>
                  <a:lnTo>
                    <a:pt x="173" y="278"/>
                  </a:lnTo>
                  <a:lnTo>
                    <a:pt x="174" y="276"/>
                  </a:lnTo>
                  <a:lnTo>
                    <a:pt x="175" y="274"/>
                  </a:lnTo>
                  <a:lnTo>
                    <a:pt x="176" y="271"/>
                  </a:lnTo>
                  <a:lnTo>
                    <a:pt x="174" y="269"/>
                  </a:lnTo>
                  <a:lnTo>
                    <a:pt x="173" y="267"/>
                  </a:lnTo>
                  <a:lnTo>
                    <a:pt x="169" y="264"/>
                  </a:lnTo>
                  <a:lnTo>
                    <a:pt x="166" y="261"/>
                  </a:lnTo>
                  <a:lnTo>
                    <a:pt x="163" y="259"/>
                  </a:lnTo>
                  <a:lnTo>
                    <a:pt x="162" y="258"/>
                  </a:lnTo>
                  <a:lnTo>
                    <a:pt x="161" y="255"/>
                  </a:lnTo>
                  <a:lnTo>
                    <a:pt x="160" y="253"/>
                  </a:lnTo>
                  <a:lnTo>
                    <a:pt x="161" y="252"/>
                  </a:lnTo>
                  <a:lnTo>
                    <a:pt x="166" y="250"/>
                  </a:lnTo>
                  <a:lnTo>
                    <a:pt x="167" y="248"/>
                  </a:lnTo>
                  <a:lnTo>
                    <a:pt x="168" y="247"/>
                  </a:lnTo>
                  <a:lnTo>
                    <a:pt x="168" y="246"/>
                  </a:lnTo>
                  <a:lnTo>
                    <a:pt x="166" y="245"/>
                  </a:lnTo>
                  <a:lnTo>
                    <a:pt x="164" y="244"/>
                  </a:lnTo>
                  <a:lnTo>
                    <a:pt x="162" y="242"/>
                  </a:lnTo>
                  <a:lnTo>
                    <a:pt x="157" y="237"/>
                  </a:lnTo>
                  <a:lnTo>
                    <a:pt x="155" y="237"/>
                  </a:lnTo>
                  <a:lnTo>
                    <a:pt x="152" y="235"/>
                  </a:lnTo>
                  <a:lnTo>
                    <a:pt x="151" y="234"/>
                  </a:lnTo>
                  <a:lnTo>
                    <a:pt x="150" y="230"/>
                  </a:lnTo>
                  <a:lnTo>
                    <a:pt x="149" y="230"/>
                  </a:lnTo>
                  <a:lnTo>
                    <a:pt x="148" y="231"/>
                  </a:lnTo>
                  <a:lnTo>
                    <a:pt x="146" y="232"/>
                  </a:lnTo>
                  <a:lnTo>
                    <a:pt x="145" y="232"/>
                  </a:lnTo>
                  <a:lnTo>
                    <a:pt x="144" y="231"/>
                  </a:lnTo>
                  <a:lnTo>
                    <a:pt x="143" y="229"/>
                  </a:lnTo>
                  <a:lnTo>
                    <a:pt x="142" y="227"/>
                  </a:lnTo>
                  <a:lnTo>
                    <a:pt x="140" y="225"/>
                  </a:lnTo>
                  <a:lnTo>
                    <a:pt x="140" y="220"/>
                  </a:lnTo>
                  <a:lnTo>
                    <a:pt x="139" y="218"/>
                  </a:lnTo>
                  <a:lnTo>
                    <a:pt x="139" y="215"/>
                  </a:lnTo>
                  <a:lnTo>
                    <a:pt x="138" y="214"/>
                  </a:lnTo>
                  <a:lnTo>
                    <a:pt x="137" y="214"/>
                  </a:lnTo>
                  <a:lnTo>
                    <a:pt x="133" y="209"/>
                  </a:lnTo>
                  <a:lnTo>
                    <a:pt x="132" y="207"/>
                  </a:lnTo>
                  <a:lnTo>
                    <a:pt x="123" y="200"/>
                  </a:lnTo>
                  <a:lnTo>
                    <a:pt x="122" y="199"/>
                  </a:lnTo>
                  <a:lnTo>
                    <a:pt x="120" y="196"/>
                  </a:lnTo>
                  <a:lnTo>
                    <a:pt x="116" y="192"/>
                  </a:lnTo>
                  <a:lnTo>
                    <a:pt x="113" y="189"/>
                  </a:lnTo>
                  <a:lnTo>
                    <a:pt x="111" y="186"/>
                  </a:lnTo>
                  <a:lnTo>
                    <a:pt x="110" y="184"/>
                  </a:lnTo>
                  <a:lnTo>
                    <a:pt x="110" y="181"/>
                  </a:lnTo>
                  <a:lnTo>
                    <a:pt x="108" y="178"/>
                  </a:lnTo>
                  <a:lnTo>
                    <a:pt x="106" y="176"/>
                  </a:lnTo>
                  <a:lnTo>
                    <a:pt x="104" y="174"/>
                  </a:lnTo>
                  <a:lnTo>
                    <a:pt x="102" y="174"/>
                  </a:lnTo>
                  <a:lnTo>
                    <a:pt x="100" y="173"/>
                  </a:lnTo>
                  <a:lnTo>
                    <a:pt x="96" y="170"/>
                  </a:lnTo>
                  <a:lnTo>
                    <a:pt x="95" y="167"/>
                  </a:lnTo>
                  <a:lnTo>
                    <a:pt x="94" y="166"/>
                  </a:lnTo>
                  <a:lnTo>
                    <a:pt x="94" y="164"/>
                  </a:lnTo>
                  <a:lnTo>
                    <a:pt x="95" y="162"/>
                  </a:lnTo>
                  <a:lnTo>
                    <a:pt x="96" y="160"/>
                  </a:lnTo>
                  <a:lnTo>
                    <a:pt x="96" y="159"/>
                  </a:lnTo>
                  <a:lnTo>
                    <a:pt x="95" y="158"/>
                  </a:lnTo>
                  <a:lnTo>
                    <a:pt x="91" y="156"/>
                  </a:lnTo>
                  <a:lnTo>
                    <a:pt x="82" y="154"/>
                  </a:lnTo>
                  <a:lnTo>
                    <a:pt x="79" y="152"/>
                  </a:lnTo>
                  <a:lnTo>
                    <a:pt x="76" y="149"/>
                  </a:lnTo>
                  <a:lnTo>
                    <a:pt x="74" y="148"/>
                  </a:lnTo>
                  <a:lnTo>
                    <a:pt x="63" y="141"/>
                  </a:lnTo>
                  <a:lnTo>
                    <a:pt x="59" y="140"/>
                  </a:lnTo>
                  <a:lnTo>
                    <a:pt x="56" y="138"/>
                  </a:lnTo>
                  <a:lnTo>
                    <a:pt x="56" y="137"/>
                  </a:lnTo>
                  <a:lnTo>
                    <a:pt x="56" y="136"/>
                  </a:lnTo>
                  <a:lnTo>
                    <a:pt x="57" y="135"/>
                  </a:lnTo>
                  <a:lnTo>
                    <a:pt x="60" y="133"/>
                  </a:lnTo>
                  <a:lnTo>
                    <a:pt x="61" y="131"/>
                  </a:lnTo>
                  <a:lnTo>
                    <a:pt x="61" y="129"/>
                  </a:lnTo>
                  <a:lnTo>
                    <a:pt x="59" y="126"/>
                  </a:lnTo>
                  <a:lnTo>
                    <a:pt x="60" y="124"/>
                  </a:lnTo>
                  <a:lnTo>
                    <a:pt x="61" y="124"/>
                  </a:lnTo>
                  <a:lnTo>
                    <a:pt x="63" y="124"/>
                  </a:lnTo>
                  <a:lnTo>
                    <a:pt x="67" y="124"/>
                  </a:lnTo>
                  <a:lnTo>
                    <a:pt x="76" y="127"/>
                  </a:lnTo>
                  <a:lnTo>
                    <a:pt x="78" y="127"/>
                  </a:lnTo>
                  <a:lnTo>
                    <a:pt x="83" y="122"/>
                  </a:lnTo>
                  <a:lnTo>
                    <a:pt x="85" y="120"/>
                  </a:lnTo>
                  <a:lnTo>
                    <a:pt x="85" y="117"/>
                  </a:lnTo>
                  <a:lnTo>
                    <a:pt x="86" y="116"/>
                  </a:lnTo>
                  <a:lnTo>
                    <a:pt x="89" y="113"/>
                  </a:lnTo>
                  <a:lnTo>
                    <a:pt x="89" y="111"/>
                  </a:lnTo>
                  <a:lnTo>
                    <a:pt x="87" y="108"/>
                  </a:lnTo>
                  <a:lnTo>
                    <a:pt x="86" y="107"/>
                  </a:lnTo>
                  <a:lnTo>
                    <a:pt x="85" y="107"/>
                  </a:lnTo>
                  <a:lnTo>
                    <a:pt x="81" y="107"/>
                  </a:lnTo>
                  <a:lnTo>
                    <a:pt x="81" y="106"/>
                  </a:lnTo>
                  <a:lnTo>
                    <a:pt x="80" y="104"/>
                  </a:lnTo>
                  <a:lnTo>
                    <a:pt x="80" y="103"/>
                  </a:lnTo>
                  <a:lnTo>
                    <a:pt x="79" y="101"/>
                  </a:lnTo>
                  <a:lnTo>
                    <a:pt x="75" y="100"/>
                  </a:lnTo>
                  <a:lnTo>
                    <a:pt x="72" y="99"/>
                  </a:lnTo>
                  <a:lnTo>
                    <a:pt x="71" y="99"/>
                  </a:lnTo>
                  <a:lnTo>
                    <a:pt x="72" y="97"/>
                  </a:lnTo>
                  <a:lnTo>
                    <a:pt x="75" y="96"/>
                  </a:lnTo>
                  <a:lnTo>
                    <a:pt x="76" y="95"/>
                  </a:lnTo>
                  <a:lnTo>
                    <a:pt x="78" y="93"/>
                  </a:lnTo>
                  <a:lnTo>
                    <a:pt x="78" y="92"/>
                  </a:lnTo>
                  <a:lnTo>
                    <a:pt x="76" y="91"/>
                  </a:lnTo>
                  <a:lnTo>
                    <a:pt x="74" y="89"/>
                  </a:lnTo>
                  <a:lnTo>
                    <a:pt x="70" y="86"/>
                  </a:lnTo>
                  <a:lnTo>
                    <a:pt x="65" y="83"/>
                  </a:lnTo>
                  <a:lnTo>
                    <a:pt x="63" y="81"/>
                  </a:lnTo>
                  <a:lnTo>
                    <a:pt x="61" y="82"/>
                  </a:lnTo>
                  <a:lnTo>
                    <a:pt x="56" y="85"/>
                  </a:lnTo>
                  <a:lnTo>
                    <a:pt x="53" y="86"/>
                  </a:lnTo>
                  <a:lnTo>
                    <a:pt x="50" y="90"/>
                  </a:lnTo>
                  <a:lnTo>
                    <a:pt x="48" y="90"/>
                  </a:lnTo>
                  <a:lnTo>
                    <a:pt x="45" y="89"/>
                  </a:lnTo>
                  <a:lnTo>
                    <a:pt x="42" y="88"/>
                  </a:lnTo>
                  <a:lnTo>
                    <a:pt x="34" y="85"/>
                  </a:lnTo>
                  <a:lnTo>
                    <a:pt x="31" y="83"/>
                  </a:lnTo>
                  <a:lnTo>
                    <a:pt x="24" y="73"/>
                  </a:lnTo>
                  <a:lnTo>
                    <a:pt x="23" y="71"/>
                  </a:lnTo>
                  <a:lnTo>
                    <a:pt x="23" y="69"/>
                  </a:lnTo>
                  <a:lnTo>
                    <a:pt x="24" y="65"/>
                  </a:lnTo>
                  <a:lnTo>
                    <a:pt x="24" y="63"/>
                  </a:lnTo>
                  <a:lnTo>
                    <a:pt x="26" y="61"/>
                  </a:lnTo>
                  <a:lnTo>
                    <a:pt x="26" y="59"/>
                  </a:lnTo>
                  <a:lnTo>
                    <a:pt x="26" y="57"/>
                  </a:lnTo>
                  <a:lnTo>
                    <a:pt x="24" y="56"/>
                  </a:lnTo>
                  <a:lnTo>
                    <a:pt x="23" y="55"/>
                  </a:lnTo>
                  <a:lnTo>
                    <a:pt x="23" y="55"/>
                  </a:lnTo>
                  <a:lnTo>
                    <a:pt x="22" y="52"/>
                  </a:lnTo>
                  <a:lnTo>
                    <a:pt x="21" y="53"/>
                  </a:lnTo>
                  <a:lnTo>
                    <a:pt x="20" y="56"/>
                  </a:lnTo>
                  <a:lnTo>
                    <a:pt x="19" y="57"/>
                  </a:lnTo>
                  <a:lnTo>
                    <a:pt x="18" y="58"/>
                  </a:lnTo>
                  <a:lnTo>
                    <a:pt x="17" y="57"/>
                  </a:lnTo>
                  <a:lnTo>
                    <a:pt x="16" y="56"/>
                  </a:lnTo>
                  <a:lnTo>
                    <a:pt x="15" y="53"/>
                  </a:lnTo>
                  <a:lnTo>
                    <a:pt x="15" y="51"/>
                  </a:lnTo>
                  <a:lnTo>
                    <a:pt x="14" y="49"/>
                  </a:lnTo>
                  <a:lnTo>
                    <a:pt x="11" y="47"/>
                  </a:lnTo>
                  <a:lnTo>
                    <a:pt x="10" y="45"/>
                  </a:lnTo>
                  <a:lnTo>
                    <a:pt x="5" y="40"/>
                  </a:lnTo>
                  <a:lnTo>
                    <a:pt x="1" y="36"/>
                  </a:lnTo>
                  <a:lnTo>
                    <a:pt x="0" y="33"/>
                  </a:lnTo>
                  <a:lnTo>
                    <a:pt x="1" y="31"/>
                  </a:lnTo>
                  <a:lnTo>
                    <a:pt x="3" y="30"/>
                  </a:lnTo>
                  <a:lnTo>
                    <a:pt x="5" y="27"/>
                  </a:lnTo>
                  <a:lnTo>
                    <a:pt x="7" y="23"/>
                  </a:lnTo>
                  <a:lnTo>
                    <a:pt x="9" y="22"/>
                  </a:lnTo>
                  <a:lnTo>
                    <a:pt x="9" y="21"/>
                  </a:lnTo>
                  <a:lnTo>
                    <a:pt x="11" y="20"/>
                  </a:lnTo>
                  <a:lnTo>
                    <a:pt x="12" y="20"/>
                  </a:lnTo>
                  <a:lnTo>
                    <a:pt x="15" y="22"/>
                  </a:lnTo>
                  <a:lnTo>
                    <a:pt x="18" y="23"/>
                  </a:lnTo>
                  <a:lnTo>
                    <a:pt x="22" y="26"/>
                  </a:lnTo>
                  <a:lnTo>
                    <a:pt x="23" y="28"/>
                  </a:lnTo>
                  <a:lnTo>
                    <a:pt x="25" y="30"/>
                  </a:lnTo>
                  <a:lnTo>
                    <a:pt x="27" y="31"/>
                  </a:lnTo>
                  <a:lnTo>
                    <a:pt x="28" y="30"/>
                  </a:lnTo>
                  <a:lnTo>
                    <a:pt x="30" y="29"/>
                  </a:lnTo>
                  <a:lnTo>
                    <a:pt x="32" y="27"/>
                  </a:lnTo>
                  <a:lnTo>
                    <a:pt x="32" y="25"/>
                  </a:lnTo>
                  <a:lnTo>
                    <a:pt x="34" y="24"/>
                  </a:lnTo>
                  <a:lnTo>
                    <a:pt x="36" y="22"/>
                  </a:lnTo>
                  <a:lnTo>
                    <a:pt x="37" y="20"/>
                  </a:lnTo>
                  <a:lnTo>
                    <a:pt x="38" y="20"/>
                  </a:lnTo>
                  <a:lnTo>
                    <a:pt x="39" y="20"/>
                  </a:lnTo>
                  <a:lnTo>
                    <a:pt x="42" y="25"/>
                  </a:lnTo>
                  <a:lnTo>
                    <a:pt x="43" y="26"/>
                  </a:lnTo>
                  <a:lnTo>
                    <a:pt x="44" y="25"/>
                  </a:lnTo>
                  <a:lnTo>
                    <a:pt x="45" y="21"/>
                  </a:lnTo>
                  <a:lnTo>
                    <a:pt x="47" y="19"/>
                  </a:lnTo>
                  <a:lnTo>
                    <a:pt x="48" y="20"/>
                  </a:lnTo>
                  <a:lnTo>
                    <a:pt x="56" y="28"/>
                  </a:lnTo>
                  <a:lnTo>
                    <a:pt x="58" y="27"/>
                  </a:lnTo>
                  <a:lnTo>
                    <a:pt x="58" y="27"/>
                  </a:lnTo>
                  <a:lnTo>
                    <a:pt x="59" y="26"/>
                  </a:lnTo>
                  <a:lnTo>
                    <a:pt x="59" y="23"/>
                  </a:lnTo>
                  <a:lnTo>
                    <a:pt x="61" y="20"/>
                  </a:lnTo>
                  <a:lnTo>
                    <a:pt x="64" y="18"/>
                  </a:lnTo>
                  <a:lnTo>
                    <a:pt x="66" y="18"/>
                  </a:lnTo>
                  <a:lnTo>
                    <a:pt x="67" y="20"/>
                  </a:lnTo>
                  <a:lnTo>
                    <a:pt x="69" y="22"/>
                  </a:lnTo>
                  <a:lnTo>
                    <a:pt x="71" y="22"/>
                  </a:lnTo>
                  <a:lnTo>
                    <a:pt x="76" y="18"/>
                  </a:lnTo>
                  <a:lnTo>
                    <a:pt x="78" y="18"/>
                  </a:lnTo>
                  <a:lnTo>
                    <a:pt x="80" y="18"/>
                  </a:lnTo>
                  <a:lnTo>
                    <a:pt x="81" y="18"/>
                  </a:lnTo>
                  <a:lnTo>
                    <a:pt x="83" y="16"/>
                  </a:lnTo>
                  <a:lnTo>
                    <a:pt x="85" y="15"/>
                  </a:lnTo>
                  <a:lnTo>
                    <a:pt x="85" y="11"/>
                  </a:lnTo>
                  <a:lnTo>
                    <a:pt x="86" y="8"/>
                  </a:lnTo>
                  <a:lnTo>
                    <a:pt x="87" y="7"/>
                  </a:lnTo>
                  <a:lnTo>
                    <a:pt x="88" y="6"/>
                  </a:lnTo>
                  <a:lnTo>
                    <a:pt x="91" y="5"/>
                  </a:lnTo>
                  <a:lnTo>
                    <a:pt x="97" y="2"/>
                  </a:lnTo>
                  <a:lnTo>
                    <a:pt x="99" y="0"/>
                  </a:lnTo>
                  <a:lnTo>
                    <a:pt x="100" y="0"/>
                  </a:lnTo>
                  <a:lnTo>
                    <a:pt x="102" y="1"/>
                  </a:lnTo>
                  <a:lnTo>
                    <a:pt x="105" y="3"/>
                  </a:lnTo>
                  <a:lnTo>
                    <a:pt x="107" y="5"/>
                  </a:lnTo>
                  <a:lnTo>
                    <a:pt x="108" y="7"/>
                  </a:lnTo>
                  <a:lnTo>
                    <a:pt x="108" y="9"/>
                  </a:lnTo>
                  <a:lnTo>
                    <a:pt x="113" y="11"/>
                  </a:lnTo>
                  <a:lnTo>
                    <a:pt x="116" y="12"/>
                  </a:lnTo>
                  <a:lnTo>
                    <a:pt x="118" y="14"/>
                  </a:lnTo>
                  <a:lnTo>
                    <a:pt x="120" y="14"/>
                  </a:lnTo>
                  <a:lnTo>
                    <a:pt x="122" y="14"/>
                  </a:lnTo>
                  <a:lnTo>
                    <a:pt x="123" y="12"/>
                  </a:lnTo>
                  <a:lnTo>
                    <a:pt x="125" y="12"/>
                  </a:lnTo>
                  <a:lnTo>
                    <a:pt x="128" y="12"/>
                  </a:lnTo>
                  <a:lnTo>
                    <a:pt x="128" y="13"/>
                  </a:lnTo>
                  <a:lnTo>
                    <a:pt x="131" y="16"/>
                  </a:lnTo>
                  <a:lnTo>
                    <a:pt x="132" y="17"/>
                  </a:lnTo>
                  <a:lnTo>
                    <a:pt x="134" y="16"/>
                  </a:lnTo>
                  <a:lnTo>
                    <a:pt x="137" y="16"/>
                  </a:lnTo>
                  <a:lnTo>
                    <a:pt x="140" y="15"/>
                  </a:lnTo>
                  <a:lnTo>
                    <a:pt x="143" y="16"/>
                  </a:lnTo>
                  <a:lnTo>
                    <a:pt x="148" y="19"/>
                  </a:lnTo>
                  <a:lnTo>
                    <a:pt x="146" y="22"/>
                  </a:lnTo>
                  <a:lnTo>
                    <a:pt x="145" y="24"/>
                  </a:lnTo>
                  <a:lnTo>
                    <a:pt x="143" y="26"/>
                  </a:lnTo>
                  <a:lnTo>
                    <a:pt x="141" y="27"/>
                  </a:lnTo>
                  <a:lnTo>
                    <a:pt x="141" y="29"/>
                  </a:lnTo>
                  <a:lnTo>
                    <a:pt x="140" y="33"/>
                  </a:lnTo>
                  <a:lnTo>
                    <a:pt x="141" y="34"/>
                  </a:lnTo>
                  <a:lnTo>
                    <a:pt x="142" y="35"/>
                  </a:lnTo>
                  <a:lnTo>
                    <a:pt x="143" y="36"/>
                  </a:lnTo>
                  <a:lnTo>
                    <a:pt x="144" y="38"/>
                  </a:lnTo>
                  <a:lnTo>
                    <a:pt x="144" y="41"/>
                  </a:lnTo>
                  <a:lnTo>
                    <a:pt x="144" y="46"/>
                  </a:lnTo>
                  <a:lnTo>
                    <a:pt x="144" y="47"/>
                  </a:lnTo>
                  <a:lnTo>
                    <a:pt x="145" y="47"/>
                  </a:lnTo>
                  <a:lnTo>
                    <a:pt x="146" y="46"/>
                  </a:lnTo>
                  <a:lnTo>
                    <a:pt x="148" y="47"/>
                  </a:lnTo>
                  <a:lnTo>
                    <a:pt x="150" y="47"/>
                  </a:lnTo>
                  <a:lnTo>
                    <a:pt x="152" y="48"/>
                  </a:lnTo>
                  <a:lnTo>
                    <a:pt x="154" y="48"/>
                  </a:lnTo>
                  <a:lnTo>
                    <a:pt x="155" y="50"/>
                  </a:lnTo>
                  <a:lnTo>
                    <a:pt x="155" y="52"/>
                  </a:lnTo>
                  <a:lnTo>
                    <a:pt x="157" y="53"/>
                  </a:lnTo>
                  <a:lnTo>
                    <a:pt x="160" y="56"/>
                  </a:lnTo>
                  <a:lnTo>
                    <a:pt x="163" y="56"/>
                  </a:lnTo>
                  <a:lnTo>
                    <a:pt x="166" y="59"/>
                  </a:lnTo>
                  <a:lnTo>
                    <a:pt x="169" y="58"/>
                  </a:lnTo>
                  <a:lnTo>
                    <a:pt x="170" y="59"/>
                  </a:lnTo>
                  <a:lnTo>
                    <a:pt x="175" y="59"/>
                  </a:lnTo>
                  <a:lnTo>
                    <a:pt x="179" y="58"/>
                  </a:lnTo>
                  <a:lnTo>
                    <a:pt x="180" y="58"/>
                  </a:lnTo>
                  <a:lnTo>
                    <a:pt x="184" y="61"/>
                  </a:lnTo>
                  <a:lnTo>
                    <a:pt x="186"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9" name="Freeform 676">
              <a:extLst>
                <a:ext uri="{FF2B5EF4-FFF2-40B4-BE49-F238E27FC236}">
                  <a16:creationId xmlns="" xmlns:a16="http://schemas.microsoft.com/office/drawing/2014/main" id="{79EF418F-649D-4E6B-507D-9F30A3B6FB16}"/>
                </a:ext>
              </a:extLst>
            </p:cNvPr>
            <p:cNvSpPr>
              <a:spLocks noChangeArrowheads="1"/>
            </p:cNvSpPr>
            <p:nvPr/>
          </p:nvSpPr>
          <p:spPr bwMode="auto">
            <a:xfrm>
              <a:off x="12441603" y="9550644"/>
              <a:ext cx="5497" cy="5493"/>
            </a:xfrm>
            <a:custGeom>
              <a:avLst/>
              <a:gdLst>
                <a:gd name="T0" fmla="*/ 2 w 4"/>
                <a:gd name="T1" fmla="*/ 2 h 3"/>
                <a:gd name="T2" fmla="*/ 1 w 4"/>
                <a:gd name="T3" fmla="*/ 2 h 3"/>
                <a:gd name="T4" fmla="*/ 0 w 4"/>
                <a:gd name="T5" fmla="*/ 1 h 3"/>
                <a:gd name="T6" fmla="*/ 3 w 4"/>
                <a:gd name="T7" fmla="*/ 0 h 3"/>
                <a:gd name="T8" fmla="*/ 3 w 4"/>
                <a:gd name="T9" fmla="*/ 1 h 3"/>
                <a:gd name="T10" fmla="*/ 3 w 4"/>
                <a:gd name="T11" fmla="*/ 1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lnTo>
                    <a:pt x="1" y="2"/>
                  </a:lnTo>
                  <a:lnTo>
                    <a:pt x="0" y="1"/>
                  </a:lnTo>
                  <a:lnTo>
                    <a:pt x="3" y="0"/>
                  </a:lnTo>
                  <a:lnTo>
                    <a:pt x="3" y="1"/>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0" name="Freeform 677">
              <a:extLst>
                <a:ext uri="{FF2B5EF4-FFF2-40B4-BE49-F238E27FC236}">
                  <a16:creationId xmlns="" xmlns:a16="http://schemas.microsoft.com/office/drawing/2014/main" id="{F2E2A9A9-8B5F-B8D5-9939-6E1399B0AC94}"/>
                </a:ext>
              </a:extLst>
            </p:cNvPr>
            <p:cNvSpPr>
              <a:spLocks noChangeArrowheads="1"/>
            </p:cNvSpPr>
            <p:nvPr/>
          </p:nvSpPr>
          <p:spPr bwMode="auto">
            <a:xfrm>
              <a:off x="12331699" y="9484702"/>
              <a:ext cx="10990" cy="16484"/>
            </a:xfrm>
            <a:custGeom>
              <a:avLst/>
              <a:gdLst>
                <a:gd name="T0" fmla="*/ 7 w 9"/>
                <a:gd name="T1" fmla="*/ 2 h 14"/>
                <a:gd name="T2" fmla="*/ 8 w 9"/>
                <a:gd name="T3" fmla="*/ 3 h 14"/>
                <a:gd name="T4" fmla="*/ 8 w 9"/>
                <a:gd name="T5" fmla="*/ 7 h 14"/>
                <a:gd name="T6" fmla="*/ 7 w 9"/>
                <a:gd name="T7" fmla="*/ 10 h 14"/>
                <a:gd name="T8" fmla="*/ 7 w 9"/>
                <a:gd name="T9" fmla="*/ 12 h 14"/>
                <a:gd name="T10" fmla="*/ 6 w 9"/>
                <a:gd name="T11" fmla="*/ 13 h 14"/>
                <a:gd name="T12" fmla="*/ 4 w 9"/>
                <a:gd name="T13" fmla="*/ 6 h 14"/>
                <a:gd name="T14" fmla="*/ 1 w 9"/>
                <a:gd name="T15" fmla="*/ 3 h 14"/>
                <a:gd name="T16" fmla="*/ 0 w 9"/>
                <a:gd name="T17" fmla="*/ 2 h 14"/>
                <a:gd name="T18" fmla="*/ 2 w 9"/>
                <a:gd name="T19" fmla="*/ 2 h 14"/>
                <a:gd name="T20" fmla="*/ 5 w 9"/>
                <a:gd name="T21" fmla="*/ 0 h 14"/>
                <a:gd name="T22" fmla="*/ 6 w 9"/>
                <a:gd name="T23" fmla="*/ 0 h 14"/>
                <a:gd name="T24" fmla="*/ 7 w 9"/>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7" y="2"/>
                  </a:moveTo>
                  <a:lnTo>
                    <a:pt x="8" y="3"/>
                  </a:lnTo>
                  <a:lnTo>
                    <a:pt x="8" y="7"/>
                  </a:lnTo>
                  <a:lnTo>
                    <a:pt x="7" y="10"/>
                  </a:lnTo>
                  <a:lnTo>
                    <a:pt x="7" y="12"/>
                  </a:lnTo>
                  <a:lnTo>
                    <a:pt x="6" y="13"/>
                  </a:lnTo>
                  <a:lnTo>
                    <a:pt x="4" y="6"/>
                  </a:lnTo>
                  <a:lnTo>
                    <a:pt x="1" y="3"/>
                  </a:lnTo>
                  <a:lnTo>
                    <a:pt x="0" y="2"/>
                  </a:lnTo>
                  <a:lnTo>
                    <a:pt x="2" y="2"/>
                  </a:lnTo>
                  <a:lnTo>
                    <a:pt x="5" y="0"/>
                  </a:lnTo>
                  <a:lnTo>
                    <a:pt x="6"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1" name="Freeform 678">
              <a:extLst>
                <a:ext uri="{FF2B5EF4-FFF2-40B4-BE49-F238E27FC236}">
                  <a16:creationId xmlns="" xmlns:a16="http://schemas.microsoft.com/office/drawing/2014/main" id="{59AE9DF3-B6C5-1882-A702-844F53EFF159}"/>
                </a:ext>
              </a:extLst>
            </p:cNvPr>
            <p:cNvSpPr>
              <a:spLocks noChangeArrowheads="1"/>
            </p:cNvSpPr>
            <p:nvPr/>
          </p:nvSpPr>
          <p:spPr bwMode="auto">
            <a:xfrm>
              <a:off x="12463584" y="9484702"/>
              <a:ext cx="5497" cy="5493"/>
            </a:xfrm>
            <a:custGeom>
              <a:avLst/>
              <a:gdLst>
                <a:gd name="T0" fmla="*/ 3 w 5"/>
                <a:gd name="T1" fmla="*/ 1 h 4"/>
                <a:gd name="T2" fmla="*/ 0 w 5"/>
                <a:gd name="T3" fmla="*/ 3 h 4"/>
                <a:gd name="T4" fmla="*/ 0 w 5"/>
                <a:gd name="T5" fmla="*/ 2 h 4"/>
                <a:gd name="T6" fmla="*/ 3 w 5"/>
                <a:gd name="T7" fmla="*/ 0 h 4"/>
                <a:gd name="T8" fmla="*/ 3 w 5"/>
                <a:gd name="T9" fmla="*/ 0 h 4"/>
                <a:gd name="T10" fmla="*/ 4 w 5"/>
                <a:gd name="T11" fmla="*/ 0 h 4"/>
                <a:gd name="T12" fmla="*/ 3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1"/>
                  </a:moveTo>
                  <a:lnTo>
                    <a:pt x="0" y="3"/>
                  </a:lnTo>
                  <a:lnTo>
                    <a:pt x="0" y="2"/>
                  </a:lnTo>
                  <a:lnTo>
                    <a:pt x="3" y="0"/>
                  </a:lnTo>
                  <a:lnTo>
                    <a:pt x="3" y="0"/>
                  </a:lnTo>
                  <a:lnTo>
                    <a:pt x="4"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2" name="Freeform 679">
              <a:extLst>
                <a:ext uri="{FF2B5EF4-FFF2-40B4-BE49-F238E27FC236}">
                  <a16:creationId xmlns="" xmlns:a16="http://schemas.microsoft.com/office/drawing/2014/main" id="{787360C8-51C1-131B-5C8C-D1FA728F3B2F}"/>
                </a:ext>
              </a:extLst>
            </p:cNvPr>
            <p:cNvSpPr>
              <a:spLocks noChangeArrowheads="1"/>
            </p:cNvSpPr>
            <p:nvPr/>
          </p:nvSpPr>
          <p:spPr bwMode="auto">
            <a:xfrm>
              <a:off x="12458090" y="9056077"/>
              <a:ext cx="5493" cy="5493"/>
            </a:xfrm>
            <a:custGeom>
              <a:avLst/>
              <a:gdLst>
                <a:gd name="T0" fmla="*/ 4 w 6"/>
                <a:gd name="T1" fmla="*/ 3 h 5"/>
                <a:gd name="T2" fmla="*/ 2 w 6"/>
                <a:gd name="T3" fmla="*/ 4 h 5"/>
                <a:gd name="T4" fmla="*/ 0 w 6"/>
                <a:gd name="T5" fmla="*/ 1 h 5"/>
                <a:gd name="T6" fmla="*/ 1 w 6"/>
                <a:gd name="T7" fmla="*/ 0 h 5"/>
                <a:gd name="T8" fmla="*/ 4 w 6"/>
                <a:gd name="T9" fmla="*/ 0 h 5"/>
                <a:gd name="T10" fmla="*/ 5 w 6"/>
                <a:gd name="T11" fmla="*/ 1 h 5"/>
                <a:gd name="T12" fmla="*/ 5 w 6"/>
                <a:gd name="T13" fmla="*/ 1 h 5"/>
                <a:gd name="T14" fmla="*/ 4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3"/>
                  </a:moveTo>
                  <a:lnTo>
                    <a:pt x="2" y="4"/>
                  </a:lnTo>
                  <a:lnTo>
                    <a:pt x="0" y="1"/>
                  </a:lnTo>
                  <a:lnTo>
                    <a:pt x="1" y="0"/>
                  </a:lnTo>
                  <a:lnTo>
                    <a:pt x="4" y="0"/>
                  </a:lnTo>
                  <a:lnTo>
                    <a:pt x="5" y="1"/>
                  </a:lnTo>
                  <a:lnTo>
                    <a:pt x="5"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3" name="Freeform 680">
              <a:extLst>
                <a:ext uri="{FF2B5EF4-FFF2-40B4-BE49-F238E27FC236}">
                  <a16:creationId xmlns="" xmlns:a16="http://schemas.microsoft.com/office/drawing/2014/main" id="{5AA20232-9D25-08DF-F996-78EAF8CEB49B}"/>
                </a:ext>
              </a:extLst>
            </p:cNvPr>
            <p:cNvSpPr>
              <a:spLocks noChangeArrowheads="1"/>
            </p:cNvSpPr>
            <p:nvPr/>
          </p:nvSpPr>
          <p:spPr bwMode="auto">
            <a:xfrm>
              <a:off x="12452594" y="9056077"/>
              <a:ext cx="5497" cy="5493"/>
            </a:xfrm>
            <a:custGeom>
              <a:avLst/>
              <a:gdLst>
                <a:gd name="T0" fmla="*/ 2 w 3"/>
                <a:gd name="T1" fmla="*/ 4 h 6"/>
                <a:gd name="T2" fmla="*/ 2 w 3"/>
                <a:gd name="T3" fmla="*/ 5 h 6"/>
                <a:gd name="T4" fmla="*/ 1 w 3"/>
                <a:gd name="T5" fmla="*/ 3 h 6"/>
                <a:gd name="T6" fmla="*/ 0 w 3"/>
                <a:gd name="T7" fmla="*/ 3 h 6"/>
                <a:gd name="T8" fmla="*/ 0 w 3"/>
                <a:gd name="T9" fmla="*/ 0 h 6"/>
                <a:gd name="T10" fmla="*/ 2 w 3"/>
                <a:gd name="T11" fmla="*/ 3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2" y="5"/>
                  </a:lnTo>
                  <a:lnTo>
                    <a:pt x="1" y="3"/>
                  </a:lnTo>
                  <a:lnTo>
                    <a:pt x="0" y="3"/>
                  </a:lnTo>
                  <a:lnTo>
                    <a:pt x="0" y="0"/>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4" name="Freeform 681">
              <a:extLst>
                <a:ext uri="{FF2B5EF4-FFF2-40B4-BE49-F238E27FC236}">
                  <a16:creationId xmlns="" xmlns:a16="http://schemas.microsoft.com/office/drawing/2014/main" id="{F945C7D4-FC79-E6D3-70F8-B8F171306BBB}"/>
                </a:ext>
              </a:extLst>
            </p:cNvPr>
            <p:cNvSpPr>
              <a:spLocks noChangeArrowheads="1"/>
            </p:cNvSpPr>
            <p:nvPr/>
          </p:nvSpPr>
          <p:spPr bwMode="auto">
            <a:xfrm>
              <a:off x="12474574" y="9050580"/>
              <a:ext cx="5497" cy="5497"/>
            </a:xfrm>
            <a:custGeom>
              <a:avLst/>
              <a:gdLst>
                <a:gd name="T0" fmla="*/ 3 w 6"/>
                <a:gd name="T1" fmla="*/ 3 h 5"/>
                <a:gd name="T2" fmla="*/ 1 w 6"/>
                <a:gd name="T3" fmla="*/ 4 h 5"/>
                <a:gd name="T4" fmla="*/ 0 w 6"/>
                <a:gd name="T5" fmla="*/ 4 h 5"/>
                <a:gd name="T6" fmla="*/ 2 w 6"/>
                <a:gd name="T7" fmla="*/ 2 h 5"/>
                <a:gd name="T8" fmla="*/ 3 w 6"/>
                <a:gd name="T9" fmla="*/ 1 h 5"/>
                <a:gd name="T10" fmla="*/ 5 w 6"/>
                <a:gd name="T11" fmla="*/ 0 h 5"/>
                <a:gd name="T12" fmla="*/ 5 w 6"/>
                <a:gd name="T13" fmla="*/ 1 h 5"/>
                <a:gd name="T14" fmla="*/ 3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3" y="3"/>
                  </a:moveTo>
                  <a:lnTo>
                    <a:pt x="1" y="4"/>
                  </a:lnTo>
                  <a:lnTo>
                    <a:pt x="0" y="4"/>
                  </a:lnTo>
                  <a:lnTo>
                    <a:pt x="2" y="2"/>
                  </a:lnTo>
                  <a:lnTo>
                    <a:pt x="3" y="1"/>
                  </a:lnTo>
                  <a:lnTo>
                    <a:pt x="5" y="0"/>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5" name="Freeform 682">
              <a:extLst>
                <a:ext uri="{FF2B5EF4-FFF2-40B4-BE49-F238E27FC236}">
                  <a16:creationId xmlns="" xmlns:a16="http://schemas.microsoft.com/office/drawing/2014/main" id="{5AFFA4BD-2554-0FD5-D871-9207F8FAE9C4}"/>
                </a:ext>
              </a:extLst>
            </p:cNvPr>
            <p:cNvSpPr>
              <a:spLocks noChangeArrowheads="1"/>
            </p:cNvSpPr>
            <p:nvPr/>
          </p:nvSpPr>
          <p:spPr bwMode="auto">
            <a:xfrm>
              <a:off x="12474574" y="9039590"/>
              <a:ext cx="10990" cy="10990"/>
            </a:xfrm>
            <a:custGeom>
              <a:avLst/>
              <a:gdLst>
                <a:gd name="T0" fmla="*/ 6 w 7"/>
                <a:gd name="T1" fmla="*/ 2 h 8"/>
                <a:gd name="T2" fmla="*/ 1 w 7"/>
                <a:gd name="T3" fmla="*/ 7 h 8"/>
                <a:gd name="T4" fmla="*/ 0 w 7"/>
                <a:gd name="T5" fmla="*/ 7 h 8"/>
                <a:gd name="T6" fmla="*/ 1 w 7"/>
                <a:gd name="T7" fmla="*/ 2 h 8"/>
                <a:gd name="T8" fmla="*/ 2 w 7"/>
                <a:gd name="T9" fmla="*/ 0 h 8"/>
                <a:gd name="T10" fmla="*/ 5 w 7"/>
                <a:gd name="T11" fmla="*/ 2 h 8"/>
                <a:gd name="T12" fmla="*/ 6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2"/>
                  </a:moveTo>
                  <a:lnTo>
                    <a:pt x="1" y="7"/>
                  </a:lnTo>
                  <a:lnTo>
                    <a:pt x="0" y="7"/>
                  </a:lnTo>
                  <a:lnTo>
                    <a:pt x="1" y="2"/>
                  </a:lnTo>
                  <a:lnTo>
                    <a:pt x="2" y="0"/>
                  </a:lnTo>
                  <a:lnTo>
                    <a:pt x="5" y="2"/>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6" name="Freeform 684">
              <a:extLst>
                <a:ext uri="{FF2B5EF4-FFF2-40B4-BE49-F238E27FC236}">
                  <a16:creationId xmlns="" xmlns:a16="http://schemas.microsoft.com/office/drawing/2014/main" id="{642C3E79-E191-3EB5-4D2F-9B65C901D08D}"/>
                </a:ext>
              </a:extLst>
            </p:cNvPr>
            <p:cNvSpPr>
              <a:spLocks noChangeArrowheads="1"/>
            </p:cNvSpPr>
            <p:nvPr/>
          </p:nvSpPr>
          <p:spPr bwMode="auto">
            <a:xfrm>
              <a:off x="9902824" y="9138503"/>
              <a:ext cx="478084" cy="274760"/>
            </a:xfrm>
            <a:custGeom>
              <a:avLst/>
              <a:gdLst>
                <a:gd name="T0" fmla="*/ 371 w 383"/>
                <a:gd name="T1" fmla="*/ 208 h 220"/>
                <a:gd name="T2" fmla="*/ 373 w 383"/>
                <a:gd name="T3" fmla="*/ 215 h 220"/>
                <a:gd name="T4" fmla="*/ 349 w 383"/>
                <a:gd name="T5" fmla="*/ 215 h 220"/>
                <a:gd name="T6" fmla="*/ 347 w 383"/>
                <a:gd name="T7" fmla="*/ 208 h 220"/>
                <a:gd name="T8" fmla="*/ 7 w 383"/>
                <a:gd name="T9" fmla="*/ 174 h 220"/>
                <a:gd name="T10" fmla="*/ 8 w 383"/>
                <a:gd name="T11" fmla="*/ 172 h 220"/>
                <a:gd name="T12" fmla="*/ 7 w 383"/>
                <a:gd name="T13" fmla="*/ 166 h 220"/>
                <a:gd name="T14" fmla="*/ 8 w 383"/>
                <a:gd name="T15" fmla="*/ 165 h 220"/>
                <a:gd name="T16" fmla="*/ 1 w 383"/>
                <a:gd name="T17" fmla="*/ 118 h 220"/>
                <a:gd name="T18" fmla="*/ 2 w 383"/>
                <a:gd name="T19" fmla="*/ 122 h 220"/>
                <a:gd name="T20" fmla="*/ 312 w 383"/>
                <a:gd name="T21" fmla="*/ 89 h 220"/>
                <a:gd name="T22" fmla="*/ 308 w 383"/>
                <a:gd name="T23" fmla="*/ 110 h 220"/>
                <a:gd name="T24" fmla="*/ 293 w 383"/>
                <a:gd name="T25" fmla="*/ 117 h 220"/>
                <a:gd name="T26" fmla="*/ 270 w 383"/>
                <a:gd name="T27" fmla="*/ 127 h 220"/>
                <a:gd name="T28" fmla="*/ 235 w 383"/>
                <a:gd name="T29" fmla="*/ 137 h 220"/>
                <a:gd name="T30" fmla="*/ 207 w 383"/>
                <a:gd name="T31" fmla="*/ 150 h 220"/>
                <a:gd name="T32" fmla="*/ 195 w 383"/>
                <a:gd name="T33" fmla="*/ 163 h 220"/>
                <a:gd name="T34" fmla="*/ 173 w 383"/>
                <a:gd name="T35" fmla="*/ 163 h 220"/>
                <a:gd name="T36" fmla="*/ 155 w 383"/>
                <a:gd name="T37" fmla="*/ 176 h 220"/>
                <a:gd name="T38" fmla="*/ 131 w 383"/>
                <a:gd name="T39" fmla="*/ 183 h 220"/>
                <a:gd name="T40" fmla="*/ 100 w 383"/>
                <a:gd name="T41" fmla="*/ 186 h 220"/>
                <a:gd name="T42" fmla="*/ 82 w 383"/>
                <a:gd name="T43" fmla="*/ 199 h 220"/>
                <a:gd name="T44" fmla="*/ 67 w 383"/>
                <a:gd name="T45" fmla="*/ 203 h 220"/>
                <a:gd name="T46" fmla="*/ 47 w 383"/>
                <a:gd name="T47" fmla="*/ 210 h 220"/>
                <a:gd name="T48" fmla="*/ 30 w 383"/>
                <a:gd name="T49" fmla="*/ 207 h 220"/>
                <a:gd name="T50" fmla="*/ 24 w 383"/>
                <a:gd name="T51" fmla="*/ 174 h 220"/>
                <a:gd name="T52" fmla="*/ 16 w 383"/>
                <a:gd name="T53" fmla="*/ 153 h 220"/>
                <a:gd name="T54" fmla="*/ 13 w 383"/>
                <a:gd name="T55" fmla="*/ 139 h 220"/>
                <a:gd name="T56" fmla="*/ 13 w 383"/>
                <a:gd name="T57" fmla="*/ 134 h 220"/>
                <a:gd name="T58" fmla="*/ 5 w 383"/>
                <a:gd name="T59" fmla="*/ 121 h 220"/>
                <a:gd name="T60" fmla="*/ 8 w 383"/>
                <a:gd name="T61" fmla="*/ 120 h 220"/>
                <a:gd name="T62" fmla="*/ 15 w 383"/>
                <a:gd name="T63" fmla="*/ 82 h 220"/>
                <a:gd name="T64" fmla="*/ 20 w 383"/>
                <a:gd name="T65" fmla="*/ 76 h 220"/>
                <a:gd name="T66" fmla="*/ 19 w 383"/>
                <a:gd name="T67" fmla="*/ 68 h 220"/>
                <a:gd name="T68" fmla="*/ 22 w 383"/>
                <a:gd name="T69" fmla="*/ 58 h 220"/>
                <a:gd name="T70" fmla="*/ 24 w 383"/>
                <a:gd name="T71" fmla="*/ 51 h 220"/>
                <a:gd name="T72" fmla="*/ 32 w 383"/>
                <a:gd name="T73" fmla="*/ 49 h 220"/>
                <a:gd name="T74" fmla="*/ 40 w 383"/>
                <a:gd name="T75" fmla="*/ 55 h 220"/>
                <a:gd name="T76" fmla="*/ 47 w 383"/>
                <a:gd name="T77" fmla="*/ 54 h 220"/>
                <a:gd name="T78" fmla="*/ 64 w 383"/>
                <a:gd name="T79" fmla="*/ 53 h 220"/>
                <a:gd name="T80" fmla="*/ 85 w 383"/>
                <a:gd name="T81" fmla="*/ 52 h 220"/>
                <a:gd name="T82" fmla="*/ 104 w 383"/>
                <a:gd name="T83" fmla="*/ 57 h 220"/>
                <a:gd name="T84" fmla="*/ 132 w 383"/>
                <a:gd name="T85" fmla="*/ 57 h 220"/>
                <a:gd name="T86" fmla="*/ 142 w 383"/>
                <a:gd name="T87" fmla="*/ 67 h 220"/>
                <a:gd name="T88" fmla="*/ 156 w 383"/>
                <a:gd name="T89" fmla="*/ 62 h 220"/>
                <a:gd name="T90" fmla="*/ 168 w 383"/>
                <a:gd name="T91" fmla="*/ 42 h 220"/>
                <a:gd name="T92" fmla="*/ 184 w 383"/>
                <a:gd name="T93" fmla="*/ 25 h 220"/>
                <a:gd name="T94" fmla="*/ 212 w 383"/>
                <a:gd name="T95" fmla="*/ 12 h 220"/>
                <a:gd name="T96" fmla="*/ 249 w 383"/>
                <a:gd name="T97" fmla="*/ 7 h 220"/>
                <a:gd name="T98" fmla="*/ 286 w 383"/>
                <a:gd name="T99" fmla="*/ 1 h 220"/>
                <a:gd name="T100" fmla="*/ 304 w 383"/>
                <a:gd name="T101" fmla="*/ 6 h 220"/>
                <a:gd name="T102" fmla="*/ 309 w 383"/>
                <a:gd name="T103" fmla="*/ 19 h 220"/>
                <a:gd name="T104" fmla="*/ 315 w 383"/>
                <a:gd name="T105" fmla="*/ 33 h 220"/>
                <a:gd name="T106" fmla="*/ 320 w 383"/>
                <a:gd name="T107" fmla="*/ 46 h 220"/>
                <a:gd name="T108" fmla="*/ 327 w 383"/>
                <a:gd name="T109" fmla="*/ 57 h 220"/>
                <a:gd name="T110" fmla="*/ 334 w 383"/>
                <a:gd name="T111" fmla="*/ 7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3" h="220">
                  <a:moveTo>
                    <a:pt x="358" y="209"/>
                  </a:moveTo>
                  <a:lnTo>
                    <a:pt x="359" y="209"/>
                  </a:lnTo>
                  <a:lnTo>
                    <a:pt x="362" y="208"/>
                  </a:lnTo>
                  <a:lnTo>
                    <a:pt x="371" y="208"/>
                  </a:lnTo>
                  <a:lnTo>
                    <a:pt x="382" y="211"/>
                  </a:lnTo>
                  <a:lnTo>
                    <a:pt x="380" y="213"/>
                  </a:lnTo>
                  <a:lnTo>
                    <a:pt x="378" y="214"/>
                  </a:lnTo>
                  <a:lnTo>
                    <a:pt x="373" y="215"/>
                  </a:lnTo>
                  <a:lnTo>
                    <a:pt x="369" y="218"/>
                  </a:lnTo>
                  <a:lnTo>
                    <a:pt x="356" y="219"/>
                  </a:lnTo>
                  <a:lnTo>
                    <a:pt x="352" y="219"/>
                  </a:lnTo>
                  <a:lnTo>
                    <a:pt x="349" y="215"/>
                  </a:lnTo>
                  <a:lnTo>
                    <a:pt x="343" y="212"/>
                  </a:lnTo>
                  <a:lnTo>
                    <a:pt x="345" y="210"/>
                  </a:lnTo>
                  <a:lnTo>
                    <a:pt x="346" y="209"/>
                  </a:lnTo>
                  <a:lnTo>
                    <a:pt x="347" y="208"/>
                  </a:lnTo>
                  <a:lnTo>
                    <a:pt x="350" y="206"/>
                  </a:lnTo>
                  <a:lnTo>
                    <a:pt x="353" y="206"/>
                  </a:lnTo>
                  <a:lnTo>
                    <a:pt x="358" y="209"/>
                  </a:lnTo>
                  <a:close/>
                  <a:moveTo>
                    <a:pt x="7" y="174"/>
                  </a:moveTo>
                  <a:lnTo>
                    <a:pt x="5" y="175"/>
                  </a:lnTo>
                  <a:lnTo>
                    <a:pt x="6" y="173"/>
                  </a:lnTo>
                  <a:lnTo>
                    <a:pt x="8" y="172"/>
                  </a:lnTo>
                  <a:lnTo>
                    <a:pt x="8" y="172"/>
                  </a:lnTo>
                  <a:lnTo>
                    <a:pt x="7" y="174"/>
                  </a:lnTo>
                  <a:close/>
                  <a:moveTo>
                    <a:pt x="8" y="165"/>
                  </a:moveTo>
                  <a:lnTo>
                    <a:pt x="8" y="166"/>
                  </a:lnTo>
                  <a:lnTo>
                    <a:pt x="7" y="166"/>
                  </a:lnTo>
                  <a:lnTo>
                    <a:pt x="5" y="164"/>
                  </a:lnTo>
                  <a:lnTo>
                    <a:pt x="7" y="162"/>
                  </a:lnTo>
                  <a:lnTo>
                    <a:pt x="8" y="164"/>
                  </a:lnTo>
                  <a:lnTo>
                    <a:pt x="8" y="165"/>
                  </a:lnTo>
                  <a:close/>
                  <a:moveTo>
                    <a:pt x="2" y="122"/>
                  </a:moveTo>
                  <a:lnTo>
                    <a:pt x="1" y="122"/>
                  </a:lnTo>
                  <a:lnTo>
                    <a:pt x="0" y="121"/>
                  </a:lnTo>
                  <a:lnTo>
                    <a:pt x="1" y="118"/>
                  </a:lnTo>
                  <a:lnTo>
                    <a:pt x="2" y="118"/>
                  </a:lnTo>
                  <a:lnTo>
                    <a:pt x="3" y="120"/>
                  </a:lnTo>
                  <a:lnTo>
                    <a:pt x="2" y="121"/>
                  </a:lnTo>
                  <a:lnTo>
                    <a:pt x="2" y="122"/>
                  </a:lnTo>
                  <a:close/>
                  <a:moveTo>
                    <a:pt x="336" y="77"/>
                  </a:moveTo>
                  <a:lnTo>
                    <a:pt x="320" y="83"/>
                  </a:lnTo>
                  <a:lnTo>
                    <a:pt x="315" y="86"/>
                  </a:lnTo>
                  <a:lnTo>
                    <a:pt x="312" y="89"/>
                  </a:lnTo>
                  <a:lnTo>
                    <a:pt x="309" y="93"/>
                  </a:lnTo>
                  <a:lnTo>
                    <a:pt x="307" y="100"/>
                  </a:lnTo>
                  <a:lnTo>
                    <a:pt x="309" y="107"/>
                  </a:lnTo>
                  <a:lnTo>
                    <a:pt x="308" y="110"/>
                  </a:lnTo>
                  <a:lnTo>
                    <a:pt x="304" y="113"/>
                  </a:lnTo>
                  <a:lnTo>
                    <a:pt x="300" y="114"/>
                  </a:lnTo>
                  <a:lnTo>
                    <a:pt x="296" y="116"/>
                  </a:lnTo>
                  <a:lnTo>
                    <a:pt x="293" y="117"/>
                  </a:lnTo>
                  <a:lnTo>
                    <a:pt x="291" y="120"/>
                  </a:lnTo>
                  <a:lnTo>
                    <a:pt x="289" y="121"/>
                  </a:lnTo>
                  <a:lnTo>
                    <a:pt x="280" y="124"/>
                  </a:lnTo>
                  <a:lnTo>
                    <a:pt x="270" y="127"/>
                  </a:lnTo>
                  <a:lnTo>
                    <a:pt x="254" y="130"/>
                  </a:lnTo>
                  <a:lnTo>
                    <a:pt x="249" y="134"/>
                  </a:lnTo>
                  <a:lnTo>
                    <a:pt x="243" y="137"/>
                  </a:lnTo>
                  <a:lnTo>
                    <a:pt x="235" y="137"/>
                  </a:lnTo>
                  <a:lnTo>
                    <a:pt x="223" y="141"/>
                  </a:lnTo>
                  <a:lnTo>
                    <a:pt x="217" y="143"/>
                  </a:lnTo>
                  <a:lnTo>
                    <a:pt x="209" y="148"/>
                  </a:lnTo>
                  <a:lnTo>
                    <a:pt x="207" y="150"/>
                  </a:lnTo>
                  <a:lnTo>
                    <a:pt x="206" y="153"/>
                  </a:lnTo>
                  <a:lnTo>
                    <a:pt x="204" y="156"/>
                  </a:lnTo>
                  <a:lnTo>
                    <a:pt x="199" y="161"/>
                  </a:lnTo>
                  <a:lnTo>
                    <a:pt x="195" y="163"/>
                  </a:lnTo>
                  <a:lnTo>
                    <a:pt x="193" y="163"/>
                  </a:lnTo>
                  <a:lnTo>
                    <a:pt x="188" y="164"/>
                  </a:lnTo>
                  <a:lnTo>
                    <a:pt x="183" y="165"/>
                  </a:lnTo>
                  <a:lnTo>
                    <a:pt x="173" y="163"/>
                  </a:lnTo>
                  <a:lnTo>
                    <a:pt x="172" y="164"/>
                  </a:lnTo>
                  <a:lnTo>
                    <a:pt x="169" y="166"/>
                  </a:lnTo>
                  <a:lnTo>
                    <a:pt x="163" y="169"/>
                  </a:lnTo>
                  <a:lnTo>
                    <a:pt x="155" y="176"/>
                  </a:lnTo>
                  <a:lnTo>
                    <a:pt x="150" y="177"/>
                  </a:lnTo>
                  <a:lnTo>
                    <a:pt x="142" y="179"/>
                  </a:lnTo>
                  <a:lnTo>
                    <a:pt x="136" y="182"/>
                  </a:lnTo>
                  <a:lnTo>
                    <a:pt x="131" y="183"/>
                  </a:lnTo>
                  <a:lnTo>
                    <a:pt x="126" y="184"/>
                  </a:lnTo>
                  <a:lnTo>
                    <a:pt x="117" y="183"/>
                  </a:lnTo>
                  <a:lnTo>
                    <a:pt x="108" y="184"/>
                  </a:lnTo>
                  <a:lnTo>
                    <a:pt x="100" y="186"/>
                  </a:lnTo>
                  <a:lnTo>
                    <a:pt x="96" y="189"/>
                  </a:lnTo>
                  <a:lnTo>
                    <a:pt x="91" y="195"/>
                  </a:lnTo>
                  <a:lnTo>
                    <a:pt x="84" y="197"/>
                  </a:lnTo>
                  <a:lnTo>
                    <a:pt x="82" y="199"/>
                  </a:lnTo>
                  <a:lnTo>
                    <a:pt x="80" y="203"/>
                  </a:lnTo>
                  <a:lnTo>
                    <a:pt x="75" y="204"/>
                  </a:lnTo>
                  <a:lnTo>
                    <a:pt x="71" y="204"/>
                  </a:lnTo>
                  <a:lnTo>
                    <a:pt x="67" y="203"/>
                  </a:lnTo>
                  <a:lnTo>
                    <a:pt x="58" y="208"/>
                  </a:lnTo>
                  <a:lnTo>
                    <a:pt x="55" y="209"/>
                  </a:lnTo>
                  <a:lnTo>
                    <a:pt x="50" y="209"/>
                  </a:lnTo>
                  <a:lnTo>
                    <a:pt x="47" y="210"/>
                  </a:lnTo>
                  <a:lnTo>
                    <a:pt x="44" y="209"/>
                  </a:lnTo>
                  <a:lnTo>
                    <a:pt x="41" y="208"/>
                  </a:lnTo>
                  <a:lnTo>
                    <a:pt x="35" y="205"/>
                  </a:lnTo>
                  <a:lnTo>
                    <a:pt x="30" y="207"/>
                  </a:lnTo>
                  <a:lnTo>
                    <a:pt x="30" y="202"/>
                  </a:lnTo>
                  <a:lnTo>
                    <a:pt x="22" y="189"/>
                  </a:lnTo>
                  <a:lnTo>
                    <a:pt x="24" y="176"/>
                  </a:lnTo>
                  <a:lnTo>
                    <a:pt x="24" y="174"/>
                  </a:lnTo>
                  <a:lnTo>
                    <a:pt x="22" y="169"/>
                  </a:lnTo>
                  <a:lnTo>
                    <a:pt x="17" y="164"/>
                  </a:lnTo>
                  <a:lnTo>
                    <a:pt x="17" y="158"/>
                  </a:lnTo>
                  <a:lnTo>
                    <a:pt x="16" y="153"/>
                  </a:lnTo>
                  <a:lnTo>
                    <a:pt x="15" y="149"/>
                  </a:lnTo>
                  <a:lnTo>
                    <a:pt x="16" y="148"/>
                  </a:lnTo>
                  <a:lnTo>
                    <a:pt x="16" y="146"/>
                  </a:lnTo>
                  <a:lnTo>
                    <a:pt x="13" y="139"/>
                  </a:lnTo>
                  <a:lnTo>
                    <a:pt x="13" y="138"/>
                  </a:lnTo>
                  <a:lnTo>
                    <a:pt x="12" y="136"/>
                  </a:lnTo>
                  <a:lnTo>
                    <a:pt x="13" y="135"/>
                  </a:lnTo>
                  <a:lnTo>
                    <a:pt x="13" y="134"/>
                  </a:lnTo>
                  <a:lnTo>
                    <a:pt x="11" y="132"/>
                  </a:lnTo>
                  <a:lnTo>
                    <a:pt x="10" y="127"/>
                  </a:lnTo>
                  <a:lnTo>
                    <a:pt x="4" y="124"/>
                  </a:lnTo>
                  <a:lnTo>
                    <a:pt x="5" y="121"/>
                  </a:lnTo>
                  <a:lnTo>
                    <a:pt x="6" y="122"/>
                  </a:lnTo>
                  <a:lnTo>
                    <a:pt x="8" y="123"/>
                  </a:lnTo>
                  <a:lnTo>
                    <a:pt x="8" y="121"/>
                  </a:lnTo>
                  <a:lnTo>
                    <a:pt x="8" y="120"/>
                  </a:lnTo>
                  <a:lnTo>
                    <a:pt x="6" y="110"/>
                  </a:lnTo>
                  <a:lnTo>
                    <a:pt x="10" y="98"/>
                  </a:lnTo>
                  <a:lnTo>
                    <a:pt x="8" y="87"/>
                  </a:lnTo>
                  <a:lnTo>
                    <a:pt x="15" y="82"/>
                  </a:lnTo>
                  <a:lnTo>
                    <a:pt x="16" y="81"/>
                  </a:lnTo>
                  <a:lnTo>
                    <a:pt x="17" y="80"/>
                  </a:lnTo>
                  <a:lnTo>
                    <a:pt x="18" y="77"/>
                  </a:lnTo>
                  <a:lnTo>
                    <a:pt x="20" y="76"/>
                  </a:lnTo>
                  <a:lnTo>
                    <a:pt x="21" y="74"/>
                  </a:lnTo>
                  <a:lnTo>
                    <a:pt x="21" y="72"/>
                  </a:lnTo>
                  <a:lnTo>
                    <a:pt x="19" y="71"/>
                  </a:lnTo>
                  <a:lnTo>
                    <a:pt x="19" y="68"/>
                  </a:lnTo>
                  <a:lnTo>
                    <a:pt x="19" y="64"/>
                  </a:lnTo>
                  <a:lnTo>
                    <a:pt x="19" y="62"/>
                  </a:lnTo>
                  <a:lnTo>
                    <a:pt x="20" y="59"/>
                  </a:lnTo>
                  <a:lnTo>
                    <a:pt x="22" y="58"/>
                  </a:lnTo>
                  <a:lnTo>
                    <a:pt x="22" y="57"/>
                  </a:lnTo>
                  <a:lnTo>
                    <a:pt x="21" y="55"/>
                  </a:lnTo>
                  <a:lnTo>
                    <a:pt x="21" y="54"/>
                  </a:lnTo>
                  <a:lnTo>
                    <a:pt x="24" y="51"/>
                  </a:lnTo>
                  <a:lnTo>
                    <a:pt x="26" y="50"/>
                  </a:lnTo>
                  <a:lnTo>
                    <a:pt x="28" y="48"/>
                  </a:lnTo>
                  <a:lnTo>
                    <a:pt x="30" y="48"/>
                  </a:lnTo>
                  <a:lnTo>
                    <a:pt x="32" y="49"/>
                  </a:lnTo>
                  <a:lnTo>
                    <a:pt x="34" y="50"/>
                  </a:lnTo>
                  <a:lnTo>
                    <a:pt x="36" y="52"/>
                  </a:lnTo>
                  <a:lnTo>
                    <a:pt x="38" y="54"/>
                  </a:lnTo>
                  <a:lnTo>
                    <a:pt x="40" y="55"/>
                  </a:lnTo>
                  <a:lnTo>
                    <a:pt x="43" y="54"/>
                  </a:lnTo>
                  <a:lnTo>
                    <a:pt x="44" y="55"/>
                  </a:lnTo>
                  <a:lnTo>
                    <a:pt x="46" y="55"/>
                  </a:lnTo>
                  <a:lnTo>
                    <a:pt x="47" y="54"/>
                  </a:lnTo>
                  <a:lnTo>
                    <a:pt x="49" y="54"/>
                  </a:lnTo>
                  <a:lnTo>
                    <a:pt x="52" y="53"/>
                  </a:lnTo>
                  <a:lnTo>
                    <a:pt x="58" y="52"/>
                  </a:lnTo>
                  <a:lnTo>
                    <a:pt x="64" y="53"/>
                  </a:lnTo>
                  <a:lnTo>
                    <a:pt x="70" y="52"/>
                  </a:lnTo>
                  <a:lnTo>
                    <a:pt x="77" y="52"/>
                  </a:lnTo>
                  <a:lnTo>
                    <a:pt x="83" y="52"/>
                  </a:lnTo>
                  <a:lnTo>
                    <a:pt x="85" y="52"/>
                  </a:lnTo>
                  <a:lnTo>
                    <a:pt x="86" y="52"/>
                  </a:lnTo>
                  <a:lnTo>
                    <a:pt x="91" y="55"/>
                  </a:lnTo>
                  <a:lnTo>
                    <a:pt x="96" y="56"/>
                  </a:lnTo>
                  <a:lnTo>
                    <a:pt x="104" y="57"/>
                  </a:lnTo>
                  <a:lnTo>
                    <a:pt x="112" y="58"/>
                  </a:lnTo>
                  <a:lnTo>
                    <a:pt x="120" y="58"/>
                  </a:lnTo>
                  <a:lnTo>
                    <a:pt x="126" y="58"/>
                  </a:lnTo>
                  <a:lnTo>
                    <a:pt x="132" y="57"/>
                  </a:lnTo>
                  <a:lnTo>
                    <a:pt x="134" y="57"/>
                  </a:lnTo>
                  <a:lnTo>
                    <a:pt x="135" y="59"/>
                  </a:lnTo>
                  <a:lnTo>
                    <a:pt x="139" y="63"/>
                  </a:lnTo>
                  <a:lnTo>
                    <a:pt x="142" y="67"/>
                  </a:lnTo>
                  <a:lnTo>
                    <a:pt x="147" y="67"/>
                  </a:lnTo>
                  <a:lnTo>
                    <a:pt x="150" y="66"/>
                  </a:lnTo>
                  <a:lnTo>
                    <a:pt x="154" y="64"/>
                  </a:lnTo>
                  <a:lnTo>
                    <a:pt x="156" y="62"/>
                  </a:lnTo>
                  <a:lnTo>
                    <a:pt x="159" y="55"/>
                  </a:lnTo>
                  <a:lnTo>
                    <a:pt x="160" y="51"/>
                  </a:lnTo>
                  <a:lnTo>
                    <a:pt x="164" y="46"/>
                  </a:lnTo>
                  <a:lnTo>
                    <a:pt x="168" y="42"/>
                  </a:lnTo>
                  <a:lnTo>
                    <a:pt x="172" y="36"/>
                  </a:lnTo>
                  <a:lnTo>
                    <a:pt x="175" y="33"/>
                  </a:lnTo>
                  <a:lnTo>
                    <a:pt x="180" y="28"/>
                  </a:lnTo>
                  <a:lnTo>
                    <a:pt x="184" y="25"/>
                  </a:lnTo>
                  <a:lnTo>
                    <a:pt x="193" y="20"/>
                  </a:lnTo>
                  <a:lnTo>
                    <a:pt x="202" y="16"/>
                  </a:lnTo>
                  <a:lnTo>
                    <a:pt x="207" y="13"/>
                  </a:lnTo>
                  <a:lnTo>
                    <a:pt x="212" y="12"/>
                  </a:lnTo>
                  <a:lnTo>
                    <a:pt x="220" y="11"/>
                  </a:lnTo>
                  <a:lnTo>
                    <a:pt x="230" y="9"/>
                  </a:lnTo>
                  <a:lnTo>
                    <a:pt x="239" y="8"/>
                  </a:lnTo>
                  <a:lnTo>
                    <a:pt x="249" y="7"/>
                  </a:lnTo>
                  <a:lnTo>
                    <a:pt x="260" y="5"/>
                  </a:lnTo>
                  <a:lnTo>
                    <a:pt x="268" y="4"/>
                  </a:lnTo>
                  <a:lnTo>
                    <a:pt x="278" y="3"/>
                  </a:lnTo>
                  <a:lnTo>
                    <a:pt x="286" y="1"/>
                  </a:lnTo>
                  <a:lnTo>
                    <a:pt x="293" y="0"/>
                  </a:lnTo>
                  <a:lnTo>
                    <a:pt x="301" y="0"/>
                  </a:lnTo>
                  <a:lnTo>
                    <a:pt x="302" y="3"/>
                  </a:lnTo>
                  <a:lnTo>
                    <a:pt x="304" y="6"/>
                  </a:lnTo>
                  <a:lnTo>
                    <a:pt x="305" y="9"/>
                  </a:lnTo>
                  <a:lnTo>
                    <a:pt x="306" y="13"/>
                  </a:lnTo>
                  <a:lnTo>
                    <a:pt x="308" y="16"/>
                  </a:lnTo>
                  <a:lnTo>
                    <a:pt x="309" y="19"/>
                  </a:lnTo>
                  <a:lnTo>
                    <a:pt x="310" y="23"/>
                  </a:lnTo>
                  <a:lnTo>
                    <a:pt x="312" y="26"/>
                  </a:lnTo>
                  <a:lnTo>
                    <a:pt x="314" y="30"/>
                  </a:lnTo>
                  <a:lnTo>
                    <a:pt x="315" y="33"/>
                  </a:lnTo>
                  <a:lnTo>
                    <a:pt x="316" y="36"/>
                  </a:lnTo>
                  <a:lnTo>
                    <a:pt x="318" y="39"/>
                  </a:lnTo>
                  <a:lnTo>
                    <a:pt x="319" y="43"/>
                  </a:lnTo>
                  <a:lnTo>
                    <a:pt x="320" y="46"/>
                  </a:lnTo>
                  <a:lnTo>
                    <a:pt x="322" y="49"/>
                  </a:lnTo>
                  <a:lnTo>
                    <a:pt x="323" y="53"/>
                  </a:lnTo>
                  <a:lnTo>
                    <a:pt x="325" y="56"/>
                  </a:lnTo>
                  <a:lnTo>
                    <a:pt x="327" y="57"/>
                  </a:lnTo>
                  <a:lnTo>
                    <a:pt x="328" y="60"/>
                  </a:lnTo>
                  <a:lnTo>
                    <a:pt x="330" y="64"/>
                  </a:lnTo>
                  <a:lnTo>
                    <a:pt x="332" y="69"/>
                  </a:lnTo>
                  <a:lnTo>
                    <a:pt x="334" y="73"/>
                  </a:lnTo>
                  <a:lnTo>
                    <a:pt x="336" y="7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87" name="Freeform 685">
              <a:extLst>
                <a:ext uri="{FF2B5EF4-FFF2-40B4-BE49-F238E27FC236}">
                  <a16:creationId xmlns="" xmlns:a16="http://schemas.microsoft.com/office/drawing/2014/main" id="{3C4C9B5C-8B86-17F5-6BAD-B6187EC6ECFE}"/>
                </a:ext>
              </a:extLst>
            </p:cNvPr>
            <p:cNvSpPr>
              <a:spLocks noChangeArrowheads="1"/>
            </p:cNvSpPr>
            <p:nvPr/>
          </p:nvSpPr>
          <p:spPr bwMode="auto">
            <a:xfrm>
              <a:off x="10331449" y="9391282"/>
              <a:ext cx="49458" cy="16487"/>
            </a:xfrm>
            <a:custGeom>
              <a:avLst/>
              <a:gdLst>
                <a:gd name="T0" fmla="*/ 15 w 40"/>
                <a:gd name="T1" fmla="*/ 3 h 14"/>
                <a:gd name="T2" fmla="*/ 16 w 40"/>
                <a:gd name="T3" fmla="*/ 3 h 14"/>
                <a:gd name="T4" fmla="*/ 19 w 40"/>
                <a:gd name="T5" fmla="*/ 2 h 14"/>
                <a:gd name="T6" fmla="*/ 28 w 40"/>
                <a:gd name="T7" fmla="*/ 2 h 14"/>
                <a:gd name="T8" fmla="*/ 39 w 40"/>
                <a:gd name="T9" fmla="*/ 5 h 14"/>
                <a:gd name="T10" fmla="*/ 37 w 40"/>
                <a:gd name="T11" fmla="*/ 7 h 14"/>
                <a:gd name="T12" fmla="*/ 35 w 40"/>
                <a:gd name="T13" fmla="*/ 8 h 14"/>
                <a:gd name="T14" fmla="*/ 30 w 40"/>
                <a:gd name="T15" fmla="*/ 9 h 14"/>
                <a:gd name="T16" fmla="*/ 26 w 40"/>
                <a:gd name="T17" fmla="*/ 12 h 14"/>
                <a:gd name="T18" fmla="*/ 13 w 40"/>
                <a:gd name="T19" fmla="*/ 13 h 14"/>
                <a:gd name="T20" fmla="*/ 9 w 40"/>
                <a:gd name="T21" fmla="*/ 13 h 14"/>
                <a:gd name="T22" fmla="*/ 6 w 40"/>
                <a:gd name="T23" fmla="*/ 9 h 14"/>
                <a:gd name="T24" fmla="*/ 0 w 40"/>
                <a:gd name="T25" fmla="*/ 6 h 14"/>
                <a:gd name="T26" fmla="*/ 2 w 40"/>
                <a:gd name="T27" fmla="*/ 4 h 14"/>
                <a:gd name="T28" fmla="*/ 3 w 40"/>
                <a:gd name="T29" fmla="*/ 3 h 14"/>
                <a:gd name="T30" fmla="*/ 4 w 40"/>
                <a:gd name="T31" fmla="*/ 2 h 14"/>
                <a:gd name="T32" fmla="*/ 7 w 40"/>
                <a:gd name="T33" fmla="*/ 0 h 14"/>
                <a:gd name="T34" fmla="*/ 10 w 40"/>
                <a:gd name="T35" fmla="*/ 0 h 14"/>
                <a:gd name="T36" fmla="*/ 15 w 4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4">
                  <a:moveTo>
                    <a:pt x="15" y="3"/>
                  </a:moveTo>
                  <a:lnTo>
                    <a:pt x="16" y="3"/>
                  </a:lnTo>
                  <a:lnTo>
                    <a:pt x="19" y="2"/>
                  </a:lnTo>
                  <a:lnTo>
                    <a:pt x="28" y="2"/>
                  </a:lnTo>
                  <a:lnTo>
                    <a:pt x="39" y="5"/>
                  </a:lnTo>
                  <a:lnTo>
                    <a:pt x="37" y="7"/>
                  </a:lnTo>
                  <a:lnTo>
                    <a:pt x="35" y="8"/>
                  </a:lnTo>
                  <a:lnTo>
                    <a:pt x="30" y="9"/>
                  </a:lnTo>
                  <a:lnTo>
                    <a:pt x="26" y="12"/>
                  </a:lnTo>
                  <a:lnTo>
                    <a:pt x="13" y="13"/>
                  </a:lnTo>
                  <a:lnTo>
                    <a:pt x="9" y="13"/>
                  </a:lnTo>
                  <a:lnTo>
                    <a:pt x="6" y="9"/>
                  </a:lnTo>
                  <a:lnTo>
                    <a:pt x="0" y="6"/>
                  </a:lnTo>
                  <a:lnTo>
                    <a:pt x="2" y="4"/>
                  </a:lnTo>
                  <a:lnTo>
                    <a:pt x="3" y="3"/>
                  </a:lnTo>
                  <a:lnTo>
                    <a:pt x="4" y="2"/>
                  </a:lnTo>
                  <a:lnTo>
                    <a:pt x="7" y="0"/>
                  </a:lnTo>
                  <a:lnTo>
                    <a:pt x="10" y="0"/>
                  </a:lnTo>
                  <a:lnTo>
                    <a:pt x="1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8" name="Freeform 686">
              <a:extLst>
                <a:ext uri="{FF2B5EF4-FFF2-40B4-BE49-F238E27FC236}">
                  <a16:creationId xmlns="" xmlns:a16="http://schemas.microsoft.com/office/drawing/2014/main" id="{7E7C7064-9013-D555-462C-A2B5F3C13B08}"/>
                </a:ext>
              </a:extLst>
            </p:cNvPr>
            <p:cNvSpPr>
              <a:spLocks noChangeArrowheads="1"/>
            </p:cNvSpPr>
            <p:nvPr/>
          </p:nvSpPr>
          <p:spPr bwMode="auto">
            <a:xfrm>
              <a:off x="9908321" y="9352817"/>
              <a:ext cx="5493" cy="5493"/>
            </a:xfrm>
            <a:custGeom>
              <a:avLst/>
              <a:gdLst>
                <a:gd name="T0" fmla="*/ 2 w 4"/>
                <a:gd name="T1" fmla="*/ 2 h 4"/>
                <a:gd name="T2" fmla="*/ 0 w 4"/>
                <a:gd name="T3" fmla="*/ 3 h 4"/>
                <a:gd name="T4" fmla="*/ 1 w 4"/>
                <a:gd name="T5" fmla="*/ 1 h 4"/>
                <a:gd name="T6" fmla="*/ 3 w 4"/>
                <a:gd name="T7" fmla="*/ 0 h 4"/>
                <a:gd name="T8" fmla="*/ 3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1" y="1"/>
                  </a:lnTo>
                  <a:lnTo>
                    <a:pt x="3" y="0"/>
                  </a:lnTo>
                  <a:lnTo>
                    <a:pt x="3"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9" name="Freeform 687">
              <a:extLst>
                <a:ext uri="{FF2B5EF4-FFF2-40B4-BE49-F238E27FC236}">
                  <a16:creationId xmlns="" xmlns:a16="http://schemas.microsoft.com/office/drawing/2014/main" id="{1360088C-EEAC-6926-97BB-C7F3C7F8EEA1}"/>
                </a:ext>
              </a:extLst>
            </p:cNvPr>
            <p:cNvSpPr>
              <a:spLocks noChangeArrowheads="1"/>
            </p:cNvSpPr>
            <p:nvPr/>
          </p:nvSpPr>
          <p:spPr bwMode="auto">
            <a:xfrm>
              <a:off x="9908321" y="9336330"/>
              <a:ext cx="5493" cy="5497"/>
            </a:xfrm>
            <a:custGeom>
              <a:avLst/>
              <a:gdLst>
                <a:gd name="T0" fmla="*/ 3 w 4"/>
                <a:gd name="T1" fmla="*/ 3 h 5"/>
                <a:gd name="T2" fmla="*/ 3 w 4"/>
                <a:gd name="T3" fmla="*/ 4 h 5"/>
                <a:gd name="T4" fmla="*/ 2 w 4"/>
                <a:gd name="T5" fmla="*/ 4 h 5"/>
                <a:gd name="T6" fmla="*/ 0 w 4"/>
                <a:gd name="T7" fmla="*/ 2 h 5"/>
                <a:gd name="T8" fmla="*/ 2 w 4"/>
                <a:gd name="T9" fmla="*/ 0 h 5"/>
                <a:gd name="T10" fmla="*/ 3 w 4"/>
                <a:gd name="T11" fmla="*/ 2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lnTo>
                    <a:pt x="3" y="4"/>
                  </a:lnTo>
                  <a:lnTo>
                    <a:pt x="2" y="4"/>
                  </a:lnTo>
                  <a:lnTo>
                    <a:pt x="0"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0" name="Freeform 688">
              <a:extLst>
                <a:ext uri="{FF2B5EF4-FFF2-40B4-BE49-F238E27FC236}">
                  <a16:creationId xmlns="" xmlns:a16="http://schemas.microsoft.com/office/drawing/2014/main" id="{A17C2733-B35D-92DA-B68A-7A54621D86C9}"/>
                </a:ext>
              </a:extLst>
            </p:cNvPr>
            <p:cNvSpPr>
              <a:spLocks noChangeArrowheads="1"/>
            </p:cNvSpPr>
            <p:nvPr/>
          </p:nvSpPr>
          <p:spPr bwMode="auto">
            <a:xfrm>
              <a:off x="9902824" y="9281378"/>
              <a:ext cx="5497" cy="5497"/>
            </a:xfrm>
            <a:custGeom>
              <a:avLst/>
              <a:gdLst>
                <a:gd name="T0" fmla="*/ 2 w 4"/>
                <a:gd name="T1" fmla="*/ 4 h 5"/>
                <a:gd name="T2" fmla="*/ 1 w 4"/>
                <a:gd name="T3" fmla="*/ 4 h 5"/>
                <a:gd name="T4" fmla="*/ 0 w 4"/>
                <a:gd name="T5" fmla="*/ 3 h 5"/>
                <a:gd name="T6" fmla="*/ 1 w 4"/>
                <a:gd name="T7" fmla="*/ 0 h 5"/>
                <a:gd name="T8" fmla="*/ 2 w 4"/>
                <a:gd name="T9" fmla="*/ 0 h 5"/>
                <a:gd name="T10" fmla="*/ 3 w 4"/>
                <a:gd name="T11" fmla="*/ 2 h 5"/>
                <a:gd name="T12" fmla="*/ 2 w 4"/>
                <a:gd name="T13" fmla="*/ 3 h 5"/>
                <a:gd name="T14" fmla="*/ 2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4"/>
                  </a:moveTo>
                  <a:lnTo>
                    <a:pt x="1" y="4"/>
                  </a:lnTo>
                  <a:lnTo>
                    <a:pt x="0" y="3"/>
                  </a:lnTo>
                  <a:lnTo>
                    <a:pt x="1" y="0"/>
                  </a:lnTo>
                  <a:lnTo>
                    <a:pt x="2" y="0"/>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1" name="Freeform 690">
              <a:extLst>
                <a:ext uri="{FF2B5EF4-FFF2-40B4-BE49-F238E27FC236}">
                  <a16:creationId xmlns="" xmlns:a16="http://schemas.microsoft.com/office/drawing/2014/main" id="{D1511F82-D304-0A7E-76C1-050316B941E3}"/>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2" name="Freeform 691">
              <a:extLst>
                <a:ext uri="{FF2B5EF4-FFF2-40B4-BE49-F238E27FC236}">
                  <a16:creationId xmlns="" xmlns:a16="http://schemas.microsoft.com/office/drawing/2014/main" id="{E9E85D8D-2C76-BD6B-051D-A0D3957B53CB}"/>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3" name="Freeform 692">
              <a:extLst>
                <a:ext uri="{FF2B5EF4-FFF2-40B4-BE49-F238E27FC236}">
                  <a16:creationId xmlns="" xmlns:a16="http://schemas.microsoft.com/office/drawing/2014/main" id="{1733DF11-71A6-6D10-AFD2-0F108EEF06B8}"/>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4" name="Freeform 693">
              <a:extLst>
                <a:ext uri="{FF2B5EF4-FFF2-40B4-BE49-F238E27FC236}">
                  <a16:creationId xmlns="" xmlns:a16="http://schemas.microsoft.com/office/drawing/2014/main" id="{7D9E79BF-BA99-62F0-D2FD-0C6398B0A29E}"/>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5" name="Freeform 694">
              <a:extLst>
                <a:ext uri="{FF2B5EF4-FFF2-40B4-BE49-F238E27FC236}">
                  <a16:creationId xmlns="" xmlns:a16="http://schemas.microsoft.com/office/drawing/2014/main" id="{8B0B6B15-1CDF-4626-EEF0-F298B4D30707}"/>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6" name="Freeform 695">
              <a:extLst>
                <a:ext uri="{FF2B5EF4-FFF2-40B4-BE49-F238E27FC236}">
                  <a16:creationId xmlns="" xmlns:a16="http://schemas.microsoft.com/office/drawing/2014/main" id="{2675A567-8DC3-6D73-5950-3B865E634EF7}"/>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7" name="Freeform 696">
              <a:extLst>
                <a:ext uri="{FF2B5EF4-FFF2-40B4-BE49-F238E27FC236}">
                  <a16:creationId xmlns="" xmlns:a16="http://schemas.microsoft.com/office/drawing/2014/main" id="{3555956F-7D46-4D17-5E52-B8DC28C8D989}"/>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8" name="Freeform 697">
              <a:extLst>
                <a:ext uri="{FF2B5EF4-FFF2-40B4-BE49-F238E27FC236}">
                  <a16:creationId xmlns="" xmlns:a16="http://schemas.microsoft.com/office/drawing/2014/main" id="{D13F9569-3DB5-7C8F-5104-D253427F2013}"/>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9" name="Freeform 698">
              <a:extLst>
                <a:ext uri="{FF2B5EF4-FFF2-40B4-BE49-F238E27FC236}">
                  <a16:creationId xmlns="" xmlns:a16="http://schemas.microsoft.com/office/drawing/2014/main" id="{177D9C8C-E3EF-9983-BB24-74D1A0FD11B0}"/>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0" name="Freeform 699">
              <a:extLst>
                <a:ext uri="{FF2B5EF4-FFF2-40B4-BE49-F238E27FC236}">
                  <a16:creationId xmlns="" xmlns:a16="http://schemas.microsoft.com/office/drawing/2014/main" id="{0C89E66E-3573-1DE9-E89A-C06202C0B7B6}"/>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1" name="Freeform 700">
              <a:extLst>
                <a:ext uri="{FF2B5EF4-FFF2-40B4-BE49-F238E27FC236}">
                  <a16:creationId xmlns="" xmlns:a16="http://schemas.microsoft.com/office/drawing/2014/main" id="{6FB6C6EC-1975-3B1B-2D09-07A321C9B06E}"/>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2" name="Freeform 701">
              <a:extLst>
                <a:ext uri="{FF2B5EF4-FFF2-40B4-BE49-F238E27FC236}">
                  <a16:creationId xmlns="" xmlns:a16="http://schemas.microsoft.com/office/drawing/2014/main" id="{2C73507F-4A9C-F47C-105F-750B5EC48262}"/>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3" name="Freeform 702">
              <a:extLst>
                <a:ext uri="{FF2B5EF4-FFF2-40B4-BE49-F238E27FC236}">
                  <a16:creationId xmlns="" xmlns:a16="http://schemas.microsoft.com/office/drawing/2014/main" id="{C79C8080-9A63-9ADA-2D42-AD6269D137C2}"/>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4" name="Freeform 703">
              <a:extLst>
                <a:ext uri="{FF2B5EF4-FFF2-40B4-BE49-F238E27FC236}">
                  <a16:creationId xmlns="" xmlns:a16="http://schemas.microsoft.com/office/drawing/2014/main" id="{2E1814A0-6B9B-02D3-D13B-8FE1A031EAAA}"/>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5" name="Freeform 704">
              <a:extLst>
                <a:ext uri="{FF2B5EF4-FFF2-40B4-BE49-F238E27FC236}">
                  <a16:creationId xmlns="" xmlns:a16="http://schemas.microsoft.com/office/drawing/2014/main" id="{55AAA023-1490-77FE-1DB1-185A2F03D699}"/>
                </a:ext>
              </a:extLst>
            </p:cNvPr>
            <p:cNvSpPr>
              <a:spLocks noChangeArrowheads="1"/>
            </p:cNvSpPr>
            <p:nvPr/>
          </p:nvSpPr>
          <p:spPr bwMode="auto">
            <a:xfrm>
              <a:off x="11826142" y="4363183"/>
              <a:ext cx="109904" cy="87923"/>
            </a:xfrm>
            <a:custGeom>
              <a:avLst/>
              <a:gdLst>
                <a:gd name="T0" fmla="*/ 81 w 89"/>
                <a:gd name="T1" fmla="*/ 43 h 69"/>
                <a:gd name="T2" fmla="*/ 88 w 89"/>
                <a:gd name="T3" fmla="*/ 27 h 69"/>
                <a:gd name="T4" fmla="*/ 77 w 89"/>
                <a:gd name="T5" fmla="*/ 21 h 69"/>
                <a:gd name="T6" fmla="*/ 49 w 89"/>
                <a:gd name="T7" fmla="*/ 11 h 69"/>
                <a:gd name="T8" fmla="*/ 36 w 89"/>
                <a:gd name="T9" fmla="*/ 1 h 69"/>
                <a:gd name="T10" fmla="*/ 22 w 89"/>
                <a:gd name="T11" fmla="*/ 0 h 69"/>
                <a:gd name="T12" fmla="*/ 12 w 89"/>
                <a:gd name="T13" fmla="*/ 1 h 69"/>
                <a:gd name="T14" fmla="*/ 6 w 89"/>
                <a:gd name="T15" fmla="*/ 4 h 69"/>
                <a:gd name="T16" fmla="*/ 0 w 89"/>
                <a:gd name="T17" fmla="*/ 13 h 69"/>
                <a:gd name="T18" fmla="*/ 2 w 89"/>
                <a:gd name="T19" fmla="*/ 27 h 69"/>
                <a:gd name="T20" fmla="*/ 10 w 89"/>
                <a:gd name="T21" fmla="*/ 40 h 69"/>
                <a:gd name="T22" fmla="*/ 20 w 89"/>
                <a:gd name="T23" fmla="*/ 48 h 69"/>
                <a:gd name="T24" fmla="*/ 35 w 89"/>
                <a:gd name="T25" fmla="*/ 67 h 69"/>
                <a:gd name="T26" fmla="*/ 44 w 89"/>
                <a:gd name="T27" fmla="*/ 68 h 69"/>
                <a:gd name="T28" fmla="*/ 52 w 89"/>
                <a:gd name="T29" fmla="*/ 67 h 69"/>
                <a:gd name="T30" fmla="*/ 60 w 89"/>
                <a:gd name="T31" fmla="*/ 63 h 69"/>
                <a:gd name="T32" fmla="*/ 67 w 89"/>
                <a:gd name="T33" fmla="*/ 57 h 69"/>
                <a:gd name="T34" fmla="*/ 74 w 89"/>
                <a:gd name="T35" fmla="*/ 49 h 69"/>
                <a:gd name="T36" fmla="*/ 81 w 89"/>
                <a:gd name="T37"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69">
                  <a:moveTo>
                    <a:pt x="81" y="43"/>
                  </a:moveTo>
                  <a:lnTo>
                    <a:pt x="88" y="27"/>
                  </a:lnTo>
                  <a:lnTo>
                    <a:pt x="77" y="21"/>
                  </a:lnTo>
                  <a:lnTo>
                    <a:pt x="49" y="11"/>
                  </a:lnTo>
                  <a:lnTo>
                    <a:pt x="36" y="1"/>
                  </a:lnTo>
                  <a:lnTo>
                    <a:pt x="22" y="0"/>
                  </a:lnTo>
                  <a:lnTo>
                    <a:pt x="12" y="1"/>
                  </a:lnTo>
                  <a:lnTo>
                    <a:pt x="6" y="4"/>
                  </a:lnTo>
                  <a:lnTo>
                    <a:pt x="0" y="13"/>
                  </a:lnTo>
                  <a:lnTo>
                    <a:pt x="2" y="27"/>
                  </a:lnTo>
                  <a:lnTo>
                    <a:pt x="10" y="40"/>
                  </a:lnTo>
                  <a:lnTo>
                    <a:pt x="20" y="48"/>
                  </a:lnTo>
                  <a:lnTo>
                    <a:pt x="35" y="67"/>
                  </a:lnTo>
                  <a:lnTo>
                    <a:pt x="44" y="68"/>
                  </a:lnTo>
                  <a:lnTo>
                    <a:pt x="52" y="67"/>
                  </a:lnTo>
                  <a:lnTo>
                    <a:pt x="60" y="63"/>
                  </a:lnTo>
                  <a:lnTo>
                    <a:pt x="67" y="57"/>
                  </a:lnTo>
                  <a:lnTo>
                    <a:pt x="74" y="49"/>
                  </a:lnTo>
                  <a:lnTo>
                    <a:pt x="81" y="4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6" name="Freeform 706">
              <a:extLst>
                <a:ext uri="{FF2B5EF4-FFF2-40B4-BE49-F238E27FC236}">
                  <a16:creationId xmlns="" xmlns:a16="http://schemas.microsoft.com/office/drawing/2014/main" id="{353A7F08-5945-3D6A-5938-A789DDEBBCA2}"/>
                </a:ext>
              </a:extLst>
            </p:cNvPr>
            <p:cNvSpPr>
              <a:spLocks noChangeArrowheads="1"/>
            </p:cNvSpPr>
            <p:nvPr/>
          </p:nvSpPr>
          <p:spPr bwMode="auto">
            <a:xfrm>
              <a:off x="11848122" y="4060945"/>
              <a:ext cx="252779" cy="313228"/>
            </a:xfrm>
            <a:custGeom>
              <a:avLst/>
              <a:gdLst>
                <a:gd name="T0" fmla="*/ 11 w 203"/>
                <a:gd name="T1" fmla="*/ 205 h 250"/>
                <a:gd name="T2" fmla="*/ 21 w 203"/>
                <a:gd name="T3" fmla="*/ 218 h 250"/>
                <a:gd name="T4" fmla="*/ 68 w 203"/>
                <a:gd name="T5" fmla="*/ 249 h 250"/>
                <a:gd name="T6" fmla="*/ 89 w 203"/>
                <a:gd name="T7" fmla="*/ 237 h 250"/>
                <a:gd name="T8" fmla="*/ 100 w 203"/>
                <a:gd name="T9" fmla="*/ 229 h 250"/>
                <a:gd name="T10" fmla="*/ 138 w 203"/>
                <a:gd name="T11" fmla="*/ 218 h 250"/>
                <a:gd name="T12" fmla="*/ 184 w 203"/>
                <a:gd name="T13" fmla="*/ 200 h 250"/>
                <a:gd name="T14" fmla="*/ 183 w 203"/>
                <a:gd name="T15" fmla="*/ 187 h 250"/>
                <a:gd name="T16" fmla="*/ 178 w 203"/>
                <a:gd name="T17" fmla="*/ 158 h 250"/>
                <a:gd name="T18" fmla="*/ 175 w 203"/>
                <a:gd name="T19" fmla="*/ 150 h 250"/>
                <a:gd name="T20" fmla="*/ 182 w 203"/>
                <a:gd name="T21" fmla="*/ 127 h 250"/>
                <a:gd name="T22" fmla="*/ 198 w 203"/>
                <a:gd name="T23" fmla="*/ 119 h 250"/>
                <a:gd name="T24" fmla="*/ 202 w 203"/>
                <a:gd name="T25" fmla="*/ 106 h 250"/>
                <a:gd name="T26" fmla="*/ 197 w 203"/>
                <a:gd name="T27" fmla="*/ 93 h 250"/>
                <a:gd name="T28" fmla="*/ 166 w 203"/>
                <a:gd name="T29" fmla="*/ 67 h 250"/>
                <a:gd name="T30" fmla="*/ 160 w 203"/>
                <a:gd name="T31" fmla="*/ 52 h 250"/>
                <a:gd name="T32" fmla="*/ 158 w 203"/>
                <a:gd name="T33" fmla="*/ 38 h 250"/>
                <a:gd name="T34" fmla="*/ 145 w 203"/>
                <a:gd name="T35" fmla="*/ 18 h 250"/>
                <a:gd name="T36" fmla="*/ 139 w 203"/>
                <a:gd name="T37" fmla="*/ 4 h 250"/>
                <a:gd name="T38" fmla="*/ 115 w 203"/>
                <a:gd name="T39" fmla="*/ 2 h 250"/>
                <a:gd name="T40" fmla="*/ 106 w 203"/>
                <a:gd name="T41" fmla="*/ 29 h 250"/>
                <a:gd name="T42" fmla="*/ 91 w 203"/>
                <a:gd name="T43" fmla="*/ 36 h 250"/>
                <a:gd name="T44" fmla="*/ 75 w 203"/>
                <a:gd name="T45" fmla="*/ 46 h 250"/>
                <a:gd name="T46" fmla="*/ 63 w 203"/>
                <a:gd name="T47" fmla="*/ 50 h 250"/>
                <a:gd name="T48" fmla="*/ 49 w 203"/>
                <a:gd name="T49" fmla="*/ 60 h 250"/>
                <a:gd name="T50" fmla="*/ 40 w 203"/>
                <a:gd name="T51" fmla="*/ 79 h 250"/>
                <a:gd name="T52" fmla="*/ 35 w 203"/>
                <a:gd name="T53" fmla="*/ 96 h 250"/>
                <a:gd name="T54" fmla="*/ 40 w 203"/>
                <a:gd name="T55" fmla="*/ 104 h 250"/>
                <a:gd name="T56" fmla="*/ 46 w 203"/>
                <a:gd name="T57" fmla="*/ 117 h 250"/>
                <a:gd name="T58" fmla="*/ 34 w 203"/>
                <a:gd name="T59" fmla="*/ 150 h 250"/>
                <a:gd name="T60" fmla="*/ 12 w 203"/>
                <a:gd name="T61" fmla="*/ 161 h 250"/>
                <a:gd name="T62" fmla="*/ 0 w 203"/>
                <a:gd name="T63" fmla="*/ 18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50">
                  <a:moveTo>
                    <a:pt x="4" y="201"/>
                  </a:moveTo>
                  <a:lnTo>
                    <a:pt x="11" y="205"/>
                  </a:lnTo>
                  <a:lnTo>
                    <a:pt x="18" y="210"/>
                  </a:lnTo>
                  <a:lnTo>
                    <a:pt x="21" y="218"/>
                  </a:lnTo>
                  <a:lnTo>
                    <a:pt x="47" y="232"/>
                  </a:lnTo>
                  <a:lnTo>
                    <a:pt x="68" y="249"/>
                  </a:lnTo>
                  <a:lnTo>
                    <a:pt x="75" y="249"/>
                  </a:lnTo>
                  <a:lnTo>
                    <a:pt x="89" y="237"/>
                  </a:lnTo>
                  <a:lnTo>
                    <a:pt x="97" y="228"/>
                  </a:lnTo>
                  <a:lnTo>
                    <a:pt x="100" y="229"/>
                  </a:lnTo>
                  <a:lnTo>
                    <a:pt x="109" y="223"/>
                  </a:lnTo>
                  <a:lnTo>
                    <a:pt x="138" y="218"/>
                  </a:lnTo>
                  <a:lnTo>
                    <a:pt x="180" y="206"/>
                  </a:lnTo>
                  <a:lnTo>
                    <a:pt x="184" y="200"/>
                  </a:lnTo>
                  <a:lnTo>
                    <a:pt x="188" y="191"/>
                  </a:lnTo>
                  <a:lnTo>
                    <a:pt x="183" y="187"/>
                  </a:lnTo>
                  <a:lnTo>
                    <a:pt x="182" y="183"/>
                  </a:lnTo>
                  <a:lnTo>
                    <a:pt x="178" y="158"/>
                  </a:lnTo>
                  <a:lnTo>
                    <a:pt x="177" y="153"/>
                  </a:lnTo>
                  <a:lnTo>
                    <a:pt x="175" y="150"/>
                  </a:lnTo>
                  <a:lnTo>
                    <a:pt x="178" y="135"/>
                  </a:lnTo>
                  <a:lnTo>
                    <a:pt x="182" y="127"/>
                  </a:lnTo>
                  <a:lnTo>
                    <a:pt x="196" y="122"/>
                  </a:lnTo>
                  <a:lnTo>
                    <a:pt x="198" y="119"/>
                  </a:lnTo>
                  <a:lnTo>
                    <a:pt x="202" y="119"/>
                  </a:lnTo>
                  <a:lnTo>
                    <a:pt x="202" y="106"/>
                  </a:lnTo>
                  <a:lnTo>
                    <a:pt x="201" y="98"/>
                  </a:lnTo>
                  <a:lnTo>
                    <a:pt x="197" y="93"/>
                  </a:lnTo>
                  <a:lnTo>
                    <a:pt x="188" y="90"/>
                  </a:lnTo>
                  <a:lnTo>
                    <a:pt x="166" y="67"/>
                  </a:lnTo>
                  <a:lnTo>
                    <a:pt x="165" y="59"/>
                  </a:lnTo>
                  <a:lnTo>
                    <a:pt x="160" y="52"/>
                  </a:lnTo>
                  <a:lnTo>
                    <a:pt x="160" y="43"/>
                  </a:lnTo>
                  <a:lnTo>
                    <a:pt x="158" y="38"/>
                  </a:lnTo>
                  <a:lnTo>
                    <a:pt x="149" y="20"/>
                  </a:lnTo>
                  <a:lnTo>
                    <a:pt x="145" y="18"/>
                  </a:lnTo>
                  <a:lnTo>
                    <a:pt x="142" y="15"/>
                  </a:lnTo>
                  <a:lnTo>
                    <a:pt x="139" y="4"/>
                  </a:lnTo>
                  <a:lnTo>
                    <a:pt x="136" y="0"/>
                  </a:lnTo>
                  <a:lnTo>
                    <a:pt x="115" y="2"/>
                  </a:lnTo>
                  <a:lnTo>
                    <a:pt x="113" y="19"/>
                  </a:lnTo>
                  <a:lnTo>
                    <a:pt x="106" y="29"/>
                  </a:lnTo>
                  <a:lnTo>
                    <a:pt x="98" y="35"/>
                  </a:lnTo>
                  <a:lnTo>
                    <a:pt x="91" y="36"/>
                  </a:lnTo>
                  <a:lnTo>
                    <a:pt x="83" y="40"/>
                  </a:lnTo>
                  <a:lnTo>
                    <a:pt x="75" y="46"/>
                  </a:lnTo>
                  <a:lnTo>
                    <a:pt x="67" y="50"/>
                  </a:lnTo>
                  <a:lnTo>
                    <a:pt x="63" y="50"/>
                  </a:lnTo>
                  <a:lnTo>
                    <a:pt x="58" y="51"/>
                  </a:lnTo>
                  <a:lnTo>
                    <a:pt x="49" y="60"/>
                  </a:lnTo>
                  <a:lnTo>
                    <a:pt x="45" y="73"/>
                  </a:lnTo>
                  <a:lnTo>
                    <a:pt x="40" y="79"/>
                  </a:lnTo>
                  <a:lnTo>
                    <a:pt x="38" y="84"/>
                  </a:lnTo>
                  <a:lnTo>
                    <a:pt x="35" y="96"/>
                  </a:lnTo>
                  <a:lnTo>
                    <a:pt x="34" y="102"/>
                  </a:lnTo>
                  <a:lnTo>
                    <a:pt x="40" y="104"/>
                  </a:lnTo>
                  <a:lnTo>
                    <a:pt x="56" y="100"/>
                  </a:lnTo>
                  <a:lnTo>
                    <a:pt x="46" y="117"/>
                  </a:lnTo>
                  <a:lnTo>
                    <a:pt x="41" y="134"/>
                  </a:lnTo>
                  <a:lnTo>
                    <a:pt x="34" y="150"/>
                  </a:lnTo>
                  <a:lnTo>
                    <a:pt x="23" y="157"/>
                  </a:lnTo>
                  <a:lnTo>
                    <a:pt x="12" y="161"/>
                  </a:lnTo>
                  <a:lnTo>
                    <a:pt x="5" y="172"/>
                  </a:lnTo>
                  <a:lnTo>
                    <a:pt x="0" y="184"/>
                  </a:lnTo>
                  <a:lnTo>
                    <a:pt x="4"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7" name="Freeform 708">
              <a:extLst>
                <a:ext uri="{FF2B5EF4-FFF2-40B4-BE49-F238E27FC236}">
                  <a16:creationId xmlns="" xmlns:a16="http://schemas.microsoft.com/office/drawing/2014/main" id="{F2BB7E27-019D-FFA4-8FC9-0C2473EC8368}"/>
                </a:ext>
              </a:extLst>
            </p:cNvPr>
            <p:cNvSpPr>
              <a:spLocks noChangeArrowheads="1"/>
            </p:cNvSpPr>
            <p:nvPr/>
          </p:nvSpPr>
          <p:spPr bwMode="auto">
            <a:xfrm>
              <a:off x="11782180" y="4082926"/>
              <a:ext cx="65942" cy="38468"/>
            </a:xfrm>
            <a:custGeom>
              <a:avLst/>
              <a:gdLst>
                <a:gd name="T0" fmla="*/ 2 w 54"/>
                <a:gd name="T1" fmla="*/ 21 h 32"/>
                <a:gd name="T2" fmla="*/ 42 w 54"/>
                <a:gd name="T3" fmla="*/ 31 h 32"/>
                <a:gd name="T4" fmla="*/ 53 w 54"/>
                <a:gd name="T5" fmla="*/ 15 h 32"/>
                <a:gd name="T6" fmla="*/ 51 w 54"/>
                <a:gd name="T7" fmla="*/ 6 h 32"/>
                <a:gd name="T8" fmla="*/ 39 w 54"/>
                <a:gd name="T9" fmla="*/ 3 h 32"/>
                <a:gd name="T10" fmla="*/ 5 w 54"/>
                <a:gd name="T11" fmla="*/ 0 h 32"/>
                <a:gd name="T12" fmla="*/ 0 w 54"/>
                <a:gd name="T13" fmla="*/ 9 h 32"/>
                <a:gd name="T14" fmla="*/ 1 w 54"/>
                <a:gd name="T15" fmla="*/ 13 h 32"/>
                <a:gd name="T16" fmla="*/ 2 w 54"/>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2">
                  <a:moveTo>
                    <a:pt x="2" y="21"/>
                  </a:moveTo>
                  <a:lnTo>
                    <a:pt x="42" y="31"/>
                  </a:lnTo>
                  <a:lnTo>
                    <a:pt x="53" y="15"/>
                  </a:lnTo>
                  <a:lnTo>
                    <a:pt x="51" y="6"/>
                  </a:lnTo>
                  <a:lnTo>
                    <a:pt x="39" y="3"/>
                  </a:lnTo>
                  <a:lnTo>
                    <a:pt x="5" y="0"/>
                  </a:lnTo>
                  <a:lnTo>
                    <a:pt x="0" y="9"/>
                  </a:lnTo>
                  <a:lnTo>
                    <a:pt x="1" y="13"/>
                  </a:lnTo>
                  <a:lnTo>
                    <a:pt x="2"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8" name="Freeform 710">
              <a:extLst>
                <a:ext uri="{FF2B5EF4-FFF2-40B4-BE49-F238E27FC236}">
                  <a16:creationId xmlns="" xmlns:a16="http://schemas.microsoft.com/office/drawing/2014/main" id="{0B3F7275-48E4-7A42-BA5F-D6E5B1456066}"/>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9" name="Freeform 711">
              <a:extLst>
                <a:ext uri="{FF2B5EF4-FFF2-40B4-BE49-F238E27FC236}">
                  <a16:creationId xmlns="" xmlns:a16="http://schemas.microsoft.com/office/drawing/2014/main" id="{E2A41CB7-2555-BFE0-176B-FAA8A13F608C}"/>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0" name="Freeform 712">
              <a:extLst>
                <a:ext uri="{FF2B5EF4-FFF2-40B4-BE49-F238E27FC236}">
                  <a16:creationId xmlns="" xmlns:a16="http://schemas.microsoft.com/office/drawing/2014/main" id="{942E7B43-3DD8-1CAE-2A52-C7570FA5C3C7}"/>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1" name="Freeform 713">
              <a:extLst>
                <a:ext uri="{FF2B5EF4-FFF2-40B4-BE49-F238E27FC236}">
                  <a16:creationId xmlns="" xmlns:a16="http://schemas.microsoft.com/office/drawing/2014/main" id="{2CA2ACC4-5F52-1FC0-5C73-7CE2241AF90A}"/>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2" name="Freeform 714">
              <a:extLst>
                <a:ext uri="{FF2B5EF4-FFF2-40B4-BE49-F238E27FC236}">
                  <a16:creationId xmlns="" xmlns:a16="http://schemas.microsoft.com/office/drawing/2014/main" id="{405431CB-7064-75C9-094B-4B81C634AA36}"/>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3" name="Freeform 715">
              <a:extLst>
                <a:ext uri="{FF2B5EF4-FFF2-40B4-BE49-F238E27FC236}">
                  <a16:creationId xmlns="" xmlns:a16="http://schemas.microsoft.com/office/drawing/2014/main" id="{C84093A2-6A64-D80B-179F-27B9CA2A768D}"/>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4" name="Freeform 716">
              <a:extLst>
                <a:ext uri="{FF2B5EF4-FFF2-40B4-BE49-F238E27FC236}">
                  <a16:creationId xmlns="" xmlns:a16="http://schemas.microsoft.com/office/drawing/2014/main" id="{D23C664F-A124-873F-2A40-603331F4896D}"/>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5" name="Freeform 717">
              <a:extLst>
                <a:ext uri="{FF2B5EF4-FFF2-40B4-BE49-F238E27FC236}">
                  <a16:creationId xmlns="" xmlns:a16="http://schemas.microsoft.com/office/drawing/2014/main" id="{B5C53A21-BCFB-5811-BBE3-1818A6126D8D}"/>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6" name="Freeform 718">
              <a:extLst>
                <a:ext uri="{FF2B5EF4-FFF2-40B4-BE49-F238E27FC236}">
                  <a16:creationId xmlns="" xmlns:a16="http://schemas.microsoft.com/office/drawing/2014/main" id="{7D0A36C1-7943-2192-3FD8-51DDACF17C31}"/>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7" name="Freeform 719">
              <a:extLst>
                <a:ext uri="{FF2B5EF4-FFF2-40B4-BE49-F238E27FC236}">
                  <a16:creationId xmlns="" xmlns:a16="http://schemas.microsoft.com/office/drawing/2014/main" id="{1C0EA9B0-8486-8E9A-10A8-24BC3103D037}"/>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8" name="Freeform 720">
              <a:extLst>
                <a:ext uri="{FF2B5EF4-FFF2-40B4-BE49-F238E27FC236}">
                  <a16:creationId xmlns="" xmlns:a16="http://schemas.microsoft.com/office/drawing/2014/main" id="{8CF72768-1EA5-1E30-2B50-D3834107044F}"/>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9" name="Freeform 721">
              <a:extLst>
                <a:ext uri="{FF2B5EF4-FFF2-40B4-BE49-F238E27FC236}">
                  <a16:creationId xmlns="" xmlns:a16="http://schemas.microsoft.com/office/drawing/2014/main" id="{50F1F2B9-C3EA-5D75-E5A1-D5DE64955F64}"/>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0" name="Freeform 722">
              <a:extLst>
                <a:ext uri="{FF2B5EF4-FFF2-40B4-BE49-F238E27FC236}">
                  <a16:creationId xmlns="" xmlns:a16="http://schemas.microsoft.com/office/drawing/2014/main" id="{211A7432-9B2B-31C6-FDCC-B55CCBBC7B6E}"/>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1" name="Freeform 723">
              <a:extLst>
                <a:ext uri="{FF2B5EF4-FFF2-40B4-BE49-F238E27FC236}">
                  <a16:creationId xmlns="" xmlns:a16="http://schemas.microsoft.com/office/drawing/2014/main" id="{267B2CDD-FC22-18B0-3769-B4DA52A009AE}"/>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2" name="Freeform 724">
              <a:extLst>
                <a:ext uri="{FF2B5EF4-FFF2-40B4-BE49-F238E27FC236}">
                  <a16:creationId xmlns="" xmlns:a16="http://schemas.microsoft.com/office/drawing/2014/main" id="{C92FA098-F1D1-3A27-D440-9C51E848647C}"/>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3" name="Freeform 725">
              <a:extLst>
                <a:ext uri="{FF2B5EF4-FFF2-40B4-BE49-F238E27FC236}">
                  <a16:creationId xmlns="" xmlns:a16="http://schemas.microsoft.com/office/drawing/2014/main" id="{063F9F9F-ACC8-63B5-F2B6-96118CCFBA83}"/>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4" name="Freeform 726">
              <a:extLst>
                <a:ext uri="{FF2B5EF4-FFF2-40B4-BE49-F238E27FC236}">
                  <a16:creationId xmlns="" xmlns:a16="http://schemas.microsoft.com/office/drawing/2014/main" id="{367F610C-19BB-8108-44CF-B22339CF1C0C}"/>
                </a:ext>
              </a:extLst>
            </p:cNvPr>
            <p:cNvSpPr>
              <a:spLocks noChangeArrowheads="1"/>
            </p:cNvSpPr>
            <p:nvPr/>
          </p:nvSpPr>
          <p:spPr bwMode="auto">
            <a:xfrm>
              <a:off x="14013228" y="5214936"/>
              <a:ext cx="186837" cy="126391"/>
            </a:xfrm>
            <a:custGeom>
              <a:avLst/>
              <a:gdLst>
                <a:gd name="T0" fmla="*/ 25 w 150"/>
                <a:gd name="T1" fmla="*/ 66 h 102"/>
                <a:gd name="T2" fmla="*/ 32 w 150"/>
                <a:gd name="T3" fmla="*/ 74 h 102"/>
                <a:gd name="T4" fmla="*/ 36 w 150"/>
                <a:gd name="T5" fmla="*/ 76 h 102"/>
                <a:gd name="T6" fmla="*/ 47 w 150"/>
                <a:gd name="T7" fmla="*/ 78 h 102"/>
                <a:gd name="T8" fmla="*/ 51 w 150"/>
                <a:gd name="T9" fmla="*/ 82 h 102"/>
                <a:gd name="T10" fmla="*/ 58 w 150"/>
                <a:gd name="T11" fmla="*/ 91 h 102"/>
                <a:gd name="T12" fmla="*/ 63 w 150"/>
                <a:gd name="T13" fmla="*/ 94 h 102"/>
                <a:gd name="T14" fmla="*/ 69 w 150"/>
                <a:gd name="T15" fmla="*/ 98 h 102"/>
                <a:gd name="T16" fmla="*/ 93 w 150"/>
                <a:gd name="T17" fmla="*/ 101 h 102"/>
                <a:gd name="T18" fmla="*/ 110 w 150"/>
                <a:gd name="T19" fmla="*/ 101 h 102"/>
                <a:gd name="T20" fmla="*/ 118 w 150"/>
                <a:gd name="T21" fmla="*/ 98 h 102"/>
                <a:gd name="T22" fmla="*/ 133 w 150"/>
                <a:gd name="T23" fmla="*/ 89 h 102"/>
                <a:gd name="T24" fmla="*/ 142 w 150"/>
                <a:gd name="T25" fmla="*/ 83 h 102"/>
                <a:gd name="T26" fmla="*/ 143 w 150"/>
                <a:gd name="T27" fmla="*/ 81 h 102"/>
                <a:gd name="T28" fmla="*/ 149 w 150"/>
                <a:gd name="T29" fmla="*/ 54 h 102"/>
                <a:gd name="T30" fmla="*/ 147 w 150"/>
                <a:gd name="T31" fmla="*/ 53 h 102"/>
                <a:gd name="T32" fmla="*/ 145 w 150"/>
                <a:gd name="T33" fmla="*/ 54 h 102"/>
                <a:gd name="T34" fmla="*/ 143 w 150"/>
                <a:gd name="T35" fmla="*/ 58 h 102"/>
                <a:gd name="T36" fmla="*/ 140 w 150"/>
                <a:gd name="T37" fmla="*/ 61 h 102"/>
                <a:gd name="T38" fmla="*/ 137 w 150"/>
                <a:gd name="T39" fmla="*/ 57 h 102"/>
                <a:gd name="T40" fmla="*/ 132 w 150"/>
                <a:gd name="T41" fmla="*/ 53 h 102"/>
                <a:gd name="T42" fmla="*/ 126 w 150"/>
                <a:gd name="T43" fmla="*/ 46 h 102"/>
                <a:gd name="T44" fmla="*/ 111 w 150"/>
                <a:gd name="T45" fmla="*/ 43 h 102"/>
                <a:gd name="T46" fmla="*/ 94 w 150"/>
                <a:gd name="T47" fmla="*/ 41 h 102"/>
                <a:gd name="T48" fmla="*/ 88 w 150"/>
                <a:gd name="T49" fmla="*/ 45 h 102"/>
                <a:gd name="T50" fmla="*/ 78 w 150"/>
                <a:gd name="T51" fmla="*/ 44 h 102"/>
                <a:gd name="T52" fmla="*/ 74 w 150"/>
                <a:gd name="T53" fmla="*/ 39 h 102"/>
                <a:gd name="T54" fmla="*/ 75 w 150"/>
                <a:gd name="T55" fmla="*/ 35 h 102"/>
                <a:gd name="T56" fmla="*/ 76 w 150"/>
                <a:gd name="T57" fmla="*/ 31 h 102"/>
                <a:gd name="T58" fmla="*/ 75 w 150"/>
                <a:gd name="T59" fmla="*/ 25 h 102"/>
                <a:gd name="T60" fmla="*/ 73 w 150"/>
                <a:gd name="T61" fmla="*/ 22 h 102"/>
                <a:gd name="T62" fmla="*/ 44 w 150"/>
                <a:gd name="T63" fmla="*/ 19 h 102"/>
                <a:gd name="T64" fmla="*/ 42 w 150"/>
                <a:gd name="T65" fmla="*/ 19 h 102"/>
                <a:gd name="T66" fmla="*/ 30 w 150"/>
                <a:gd name="T67" fmla="*/ 28 h 102"/>
                <a:gd name="T68" fmla="*/ 21 w 150"/>
                <a:gd name="T69" fmla="*/ 27 h 102"/>
                <a:gd name="T70" fmla="*/ 20 w 150"/>
                <a:gd name="T71" fmla="*/ 20 h 102"/>
                <a:gd name="T72" fmla="*/ 20 w 150"/>
                <a:gd name="T73" fmla="*/ 9 h 102"/>
                <a:gd name="T74" fmla="*/ 13 w 150"/>
                <a:gd name="T75" fmla="*/ 0 h 102"/>
                <a:gd name="T76" fmla="*/ 9 w 150"/>
                <a:gd name="T77" fmla="*/ 3 h 102"/>
                <a:gd name="T78" fmla="*/ 6 w 150"/>
                <a:gd name="T79" fmla="*/ 13 h 102"/>
                <a:gd name="T80" fmla="*/ 4 w 150"/>
                <a:gd name="T81" fmla="*/ 24 h 102"/>
                <a:gd name="T82" fmla="*/ 1 w 150"/>
                <a:gd name="T83" fmla="*/ 36 h 102"/>
                <a:gd name="T84" fmla="*/ 0 w 150"/>
                <a:gd name="T85" fmla="*/ 49 h 102"/>
                <a:gd name="T86" fmla="*/ 18 w 150"/>
                <a:gd name="T87" fmla="*/ 59 h 102"/>
                <a:gd name="T88" fmla="*/ 25 w 150"/>
                <a:gd name="T89" fmla="*/ 6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02">
                  <a:moveTo>
                    <a:pt x="25" y="66"/>
                  </a:moveTo>
                  <a:lnTo>
                    <a:pt x="32" y="74"/>
                  </a:lnTo>
                  <a:lnTo>
                    <a:pt x="36" y="76"/>
                  </a:lnTo>
                  <a:lnTo>
                    <a:pt x="47" y="78"/>
                  </a:lnTo>
                  <a:lnTo>
                    <a:pt x="51" y="82"/>
                  </a:lnTo>
                  <a:lnTo>
                    <a:pt x="58" y="91"/>
                  </a:lnTo>
                  <a:lnTo>
                    <a:pt x="63" y="94"/>
                  </a:lnTo>
                  <a:lnTo>
                    <a:pt x="69" y="98"/>
                  </a:lnTo>
                  <a:lnTo>
                    <a:pt x="93" y="101"/>
                  </a:lnTo>
                  <a:lnTo>
                    <a:pt x="110" y="101"/>
                  </a:lnTo>
                  <a:lnTo>
                    <a:pt x="118" y="98"/>
                  </a:lnTo>
                  <a:lnTo>
                    <a:pt x="133" y="89"/>
                  </a:lnTo>
                  <a:lnTo>
                    <a:pt x="142" y="83"/>
                  </a:lnTo>
                  <a:lnTo>
                    <a:pt x="143" y="81"/>
                  </a:lnTo>
                  <a:lnTo>
                    <a:pt x="149" y="54"/>
                  </a:lnTo>
                  <a:lnTo>
                    <a:pt x="147" y="53"/>
                  </a:lnTo>
                  <a:lnTo>
                    <a:pt x="145" y="54"/>
                  </a:lnTo>
                  <a:lnTo>
                    <a:pt x="143" y="58"/>
                  </a:lnTo>
                  <a:lnTo>
                    <a:pt x="140" y="61"/>
                  </a:lnTo>
                  <a:lnTo>
                    <a:pt x="137" y="57"/>
                  </a:lnTo>
                  <a:lnTo>
                    <a:pt x="132" y="53"/>
                  </a:lnTo>
                  <a:lnTo>
                    <a:pt x="126" y="46"/>
                  </a:lnTo>
                  <a:lnTo>
                    <a:pt x="111" y="43"/>
                  </a:lnTo>
                  <a:lnTo>
                    <a:pt x="94" y="41"/>
                  </a:lnTo>
                  <a:lnTo>
                    <a:pt x="88" y="45"/>
                  </a:lnTo>
                  <a:lnTo>
                    <a:pt x="78" y="44"/>
                  </a:lnTo>
                  <a:lnTo>
                    <a:pt x="74" y="39"/>
                  </a:lnTo>
                  <a:lnTo>
                    <a:pt x="75" y="35"/>
                  </a:lnTo>
                  <a:lnTo>
                    <a:pt x="76" y="31"/>
                  </a:lnTo>
                  <a:lnTo>
                    <a:pt x="75" y="25"/>
                  </a:lnTo>
                  <a:lnTo>
                    <a:pt x="73" y="22"/>
                  </a:lnTo>
                  <a:lnTo>
                    <a:pt x="44" y="19"/>
                  </a:lnTo>
                  <a:lnTo>
                    <a:pt x="42" y="19"/>
                  </a:lnTo>
                  <a:lnTo>
                    <a:pt x="30" y="28"/>
                  </a:lnTo>
                  <a:lnTo>
                    <a:pt x="21" y="27"/>
                  </a:lnTo>
                  <a:lnTo>
                    <a:pt x="20" y="20"/>
                  </a:lnTo>
                  <a:lnTo>
                    <a:pt x="20" y="9"/>
                  </a:lnTo>
                  <a:lnTo>
                    <a:pt x="13" y="0"/>
                  </a:lnTo>
                  <a:lnTo>
                    <a:pt x="9" y="3"/>
                  </a:lnTo>
                  <a:lnTo>
                    <a:pt x="6" y="13"/>
                  </a:lnTo>
                  <a:lnTo>
                    <a:pt x="4" y="24"/>
                  </a:lnTo>
                  <a:lnTo>
                    <a:pt x="1" y="36"/>
                  </a:lnTo>
                  <a:lnTo>
                    <a:pt x="0" y="49"/>
                  </a:lnTo>
                  <a:lnTo>
                    <a:pt x="18" y="59"/>
                  </a:lnTo>
                  <a:lnTo>
                    <a:pt x="25" y="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5" name="Freeform 728">
              <a:extLst>
                <a:ext uri="{FF2B5EF4-FFF2-40B4-BE49-F238E27FC236}">
                  <a16:creationId xmlns="" xmlns:a16="http://schemas.microsoft.com/office/drawing/2014/main" id="{DA38EACF-5F23-42B5-C845-0EC57E330E3E}"/>
                </a:ext>
              </a:extLst>
            </p:cNvPr>
            <p:cNvSpPr>
              <a:spLocks noChangeArrowheads="1"/>
            </p:cNvSpPr>
            <p:nvPr/>
          </p:nvSpPr>
          <p:spPr bwMode="auto">
            <a:xfrm>
              <a:off x="13645052" y="5116022"/>
              <a:ext cx="335205" cy="241788"/>
            </a:xfrm>
            <a:custGeom>
              <a:avLst/>
              <a:gdLst>
                <a:gd name="T0" fmla="*/ 9 w 269"/>
                <a:gd name="T1" fmla="*/ 138 h 196"/>
                <a:gd name="T2" fmla="*/ 20 w 269"/>
                <a:gd name="T3" fmla="*/ 148 h 196"/>
                <a:gd name="T4" fmla="*/ 31 w 269"/>
                <a:gd name="T5" fmla="*/ 169 h 196"/>
                <a:gd name="T6" fmla="*/ 37 w 269"/>
                <a:gd name="T7" fmla="*/ 178 h 196"/>
                <a:gd name="T8" fmla="*/ 65 w 269"/>
                <a:gd name="T9" fmla="*/ 193 h 196"/>
                <a:gd name="T10" fmla="*/ 72 w 269"/>
                <a:gd name="T11" fmla="*/ 195 h 196"/>
                <a:gd name="T12" fmla="*/ 79 w 269"/>
                <a:gd name="T13" fmla="*/ 184 h 196"/>
                <a:gd name="T14" fmla="*/ 83 w 269"/>
                <a:gd name="T15" fmla="*/ 165 h 196"/>
                <a:gd name="T16" fmla="*/ 88 w 269"/>
                <a:gd name="T17" fmla="*/ 158 h 196"/>
                <a:gd name="T18" fmla="*/ 98 w 269"/>
                <a:gd name="T19" fmla="*/ 166 h 196"/>
                <a:gd name="T20" fmla="*/ 112 w 269"/>
                <a:gd name="T21" fmla="*/ 171 h 196"/>
                <a:gd name="T22" fmla="*/ 139 w 269"/>
                <a:gd name="T23" fmla="*/ 163 h 196"/>
                <a:gd name="T24" fmla="*/ 153 w 269"/>
                <a:gd name="T25" fmla="*/ 156 h 196"/>
                <a:gd name="T26" fmla="*/ 165 w 269"/>
                <a:gd name="T27" fmla="*/ 159 h 196"/>
                <a:gd name="T28" fmla="*/ 170 w 269"/>
                <a:gd name="T29" fmla="*/ 171 h 196"/>
                <a:gd name="T30" fmla="*/ 176 w 269"/>
                <a:gd name="T31" fmla="*/ 175 h 196"/>
                <a:gd name="T32" fmla="*/ 186 w 269"/>
                <a:gd name="T33" fmla="*/ 169 h 196"/>
                <a:gd name="T34" fmla="*/ 191 w 269"/>
                <a:gd name="T35" fmla="*/ 146 h 196"/>
                <a:gd name="T36" fmla="*/ 181 w 269"/>
                <a:gd name="T37" fmla="*/ 137 h 196"/>
                <a:gd name="T38" fmla="*/ 168 w 269"/>
                <a:gd name="T39" fmla="*/ 104 h 196"/>
                <a:gd name="T40" fmla="*/ 164 w 269"/>
                <a:gd name="T41" fmla="*/ 70 h 196"/>
                <a:gd name="T42" fmla="*/ 179 w 269"/>
                <a:gd name="T43" fmla="*/ 63 h 196"/>
                <a:gd name="T44" fmla="*/ 194 w 269"/>
                <a:gd name="T45" fmla="*/ 70 h 196"/>
                <a:gd name="T46" fmla="*/ 189 w 269"/>
                <a:gd name="T47" fmla="*/ 82 h 196"/>
                <a:gd name="T48" fmla="*/ 184 w 269"/>
                <a:gd name="T49" fmla="*/ 98 h 196"/>
                <a:gd name="T50" fmla="*/ 187 w 269"/>
                <a:gd name="T51" fmla="*/ 120 h 196"/>
                <a:gd name="T52" fmla="*/ 198 w 269"/>
                <a:gd name="T53" fmla="*/ 139 h 196"/>
                <a:gd name="T54" fmla="*/ 213 w 269"/>
                <a:gd name="T55" fmla="*/ 143 h 196"/>
                <a:gd name="T56" fmla="*/ 232 w 269"/>
                <a:gd name="T57" fmla="*/ 146 h 196"/>
                <a:gd name="T58" fmla="*/ 253 w 269"/>
                <a:gd name="T59" fmla="*/ 120 h 196"/>
                <a:gd name="T60" fmla="*/ 248 w 269"/>
                <a:gd name="T61" fmla="*/ 108 h 196"/>
                <a:gd name="T62" fmla="*/ 258 w 269"/>
                <a:gd name="T63" fmla="*/ 92 h 196"/>
                <a:gd name="T64" fmla="*/ 267 w 269"/>
                <a:gd name="T65" fmla="*/ 83 h 196"/>
                <a:gd name="T66" fmla="*/ 215 w 269"/>
                <a:gd name="T67" fmla="*/ 44 h 196"/>
                <a:gd name="T68" fmla="*/ 203 w 269"/>
                <a:gd name="T69" fmla="*/ 49 h 196"/>
                <a:gd name="T70" fmla="*/ 191 w 269"/>
                <a:gd name="T71" fmla="*/ 48 h 196"/>
                <a:gd name="T72" fmla="*/ 176 w 269"/>
                <a:gd name="T73" fmla="*/ 39 h 196"/>
                <a:gd name="T74" fmla="*/ 153 w 269"/>
                <a:gd name="T75" fmla="*/ 12 h 196"/>
                <a:gd name="T76" fmla="*/ 139 w 269"/>
                <a:gd name="T77" fmla="*/ 18 h 196"/>
                <a:gd name="T78" fmla="*/ 129 w 269"/>
                <a:gd name="T79" fmla="*/ 31 h 196"/>
                <a:gd name="T80" fmla="*/ 127 w 269"/>
                <a:gd name="T81" fmla="*/ 44 h 196"/>
                <a:gd name="T82" fmla="*/ 127 w 269"/>
                <a:gd name="T83" fmla="*/ 59 h 196"/>
                <a:gd name="T84" fmla="*/ 126 w 269"/>
                <a:gd name="T85" fmla="*/ 71 h 196"/>
                <a:gd name="T86" fmla="*/ 118 w 269"/>
                <a:gd name="T87" fmla="*/ 74 h 196"/>
                <a:gd name="T88" fmla="*/ 115 w 269"/>
                <a:gd name="T89" fmla="*/ 70 h 196"/>
                <a:gd name="T90" fmla="*/ 110 w 269"/>
                <a:gd name="T91" fmla="*/ 53 h 196"/>
                <a:gd name="T92" fmla="*/ 103 w 269"/>
                <a:gd name="T93" fmla="*/ 51 h 196"/>
                <a:gd name="T94" fmla="*/ 90 w 269"/>
                <a:gd name="T95" fmla="*/ 32 h 196"/>
                <a:gd name="T96" fmla="*/ 72 w 269"/>
                <a:gd name="T97" fmla="*/ 15 h 196"/>
                <a:gd name="T98" fmla="*/ 66 w 269"/>
                <a:gd name="T99" fmla="*/ 5 h 196"/>
                <a:gd name="T100" fmla="*/ 59 w 269"/>
                <a:gd name="T101" fmla="*/ 0 h 196"/>
                <a:gd name="T102" fmla="*/ 41 w 269"/>
                <a:gd name="T103" fmla="*/ 11 h 196"/>
                <a:gd name="T104" fmla="*/ 35 w 269"/>
                <a:gd name="T105" fmla="*/ 20 h 196"/>
                <a:gd name="T106" fmla="*/ 27 w 269"/>
                <a:gd name="T107" fmla="*/ 24 h 196"/>
                <a:gd name="T108" fmla="*/ 20 w 269"/>
                <a:gd name="T109" fmla="*/ 32 h 196"/>
                <a:gd name="T110" fmla="*/ 21 w 269"/>
                <a:gd name="T111" fmla="*/ 49 h 196"/>
                <a:gd name="T112" fmla="*/ 14 w 269"/>
                <a:gd name="T113" fmla="*/ 54 h 196"/>
                <a:gd name="T114" fmla="*/ 9 w 269"/>
                <a:gd name="T115" fmla="*/ 84 h 196"/>
                <a:gd name="T116" fmla="*/ 7 w 269"/>
                <a:gd name="T117" fmla="*/ 110 h 196"/>
                <a:gd name="T118" fmla="*/ 0 w 269"/>
                <a:gd name="T119" fmla="*/ 113 h 196"/>
                <a:gd name="T120" fmla="*/ 2 w 269"/>
                <a:gd name="T121" fmla="*/ 12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196">
                  <a:moveTo>
                    <a:pt x="2" y="124"/>
                  </a:moveTo>
                  <a:lnTo>
                    <a:pt x="9" y="138"/>
                  </a:lnTo>
                  <a:lnTo>
                    <a:pt x="16" y="146"/>
                  </a:lnTo>
                  <a:lnTo>
                    <a:pt x="20" y="148"/>
                  </a:lnTo>
                  <a:lnTo>
                    <a:pt x="24" y="152"/>
                  </a:lnTo>
                  <a:lnTo>
                    <a:pt x="31" y="169"/>
                  </a:lnTo>
                  <a:lnTo>
                    <a:pt x="34" y="174"/>
                  </a:lnTo>
                  <a:lnTo>
                    <a:pt x="37" y="178"/>
                  </a:lnTo>
                  <a:lnTo>
                    <a:pt x="61" y="190"/>
                  </a:lnTo>
                  <a:lnTo>
                    <a:pt x="65" y="193"/>
                  </a:lnTo>
                  <a:lnTo>
                    <a:pt x="69" y="195"/>
                  </a:lnTo>
                  <a:lnTo>
                    <a:pt x="72" y="195"/>
                  </a:lnTo>
                  <a:lnTo>
                    <a:pt x="76" y="192"/>
                  </a:lnTo>
                  <a:lnTo>
                    <a:pt x="79" y="184"/>
                  </a:lnTo>
                  <a:lnTo>
                    <a:pt x="82" y="173"/>
                  </a:lnTo>
                  <a:lnTo>
                    <a:pt x="83" y="165"/>
                  </a:lnTo>
                  <a:lnTo>
                    <a:pt x="85" y="160"/>
                  </a:lnTo>
                  <a:lnTo>
                    <a:pt x="88" y="158"/>
                  </a:lnTo>
                  <a:lnTo>
                    <a:pt x="90" y="158"/>
                  </a:lnTo>
                  <a:lnTo>
                    <a:pt x="98" y="166"/>
                  </a:lnTo>
                  <a:lnTo>
                    <a:pt x="106" y="172"/>
                  </a:lnTo>
                  <a:lnTo>
                    <a:pt x="112" y="171"/>
                  </a:lnTo>
                  <a:lnTo>
                    <a:pt x="119" y="168"/>
                  </a:lnTo>
                  <a:lnTo>
                    <a:pt x="139" y="163"/>
                  </a:lnTo>
                  <a:lnTo>
                    <a:pt x="146" y="160"/>
                  </a:lnTo>
                  <a:lnTo>
                    <a:pt x="153" y="156"/>
                  </a:lnTo>
                  <a:lnTo>
                    <a:pt x="161" y="154"/>
                  </a:lnTo>
                  <a:lnTo>
                    <a:pt x="165" y="159"/>
                  </a:lnTo>
                  <a:lnTo>
                    <a:pt x="167" y="165"/>
                  </a:lnTo>
                  <a:lnTo>
                    <a:pt x="170" y="171"/>
                  </a:lnTo>
                  <a:lnTo>
                    <a:pt x="173" y="174"/>
                  </a:lnTo>
                  <a:lnTo>
                    <a:pt x="176" y="175"/>
                  </a:lnTo>
                  <a:lnTo>
                    <a:pt x="181" y="173"/>
                  </a:lnTo>
                  <a:lnTo>
                    <a:pt x="186" y="169"/>
                  </a:lnTo>
                  <a:lnTo>
                    <a:pt x="197" y="157"/>
                  </a:lnTo>
                  <a:lnTo>
                    <a:pt x="191" y="146"/>
                  </a:lnTo>
                  <a:lnTo>
                    <a:pt x="184" y="141"/>
                  </a:lnTo>
                  <a:lnTo>
                    <a:pt x="181" y="137"/>
                  </a:lnTo>
                  <a:lnTo>
                    <a:pt x="170" y="110"/>
                  </a:lnTo>
                  <a:lnTo>
                    <a:pt x="168" y="104"/>
                  </a:lnTo>
                  <a:lnTo>
                    <a:pt x="166" y="96"/>
                  </a:lnTo>
                  <a:lnTo>
                    <a:pt x="164" y="70"/>
                  </a:lnTo>
                  <a:lnTo>
                    <a:pt x="171" y="66"/>
                  </a:lnTo>
                  <a:lnTo>
                    <a:pt x="179" y="63"/>
                  </a:lnTo>
                  <a:lnTo>
                    <a:pt x="191" y="63"/>
                  </a:lnTo>
                  <a:lnTo>
                    <a:pt x="194" y="70"/>
                  </a:lnTo>
                  <a:lnTo>
                    <a:pt x="193" y="74"/>
                  </a:lnTo>
                  <a:lnTo>
                    <a:pt x="189" y="82"/>
                  </a:lnTo>
                  <a:lnTo>
                    <a:pt x="185" y="85"/>
                  </a:lnTo>
                  <a:lnTo>
                    <a:pt x="184" y="98"/>
                  </a:lnTo>
                  <a:lnTo>
                    <a:pt x="184" y="111"/>
                  </a:lnTo>
                  <a:lnTo>
                    <a:pt x="187" y="120"/>
                  </a:lnTo>
                  <a:lnTo>
                    <a:pt x="190" y="126"/>
                  </a:lnTo>
                  <a:lnTo>
                    <a:pt x="198" y="139"/>
                  </a:lnTo>
                  <a:lnTo>
                    <a:pt x="206" y="143"/>
                  </a:lnTo>
                  <a:lnTo>
                    <a:pt x="213" y="143"/>
                  </a:lnTo>
                  <a:lnTo>
                    <a:pt x="225" y="148"/>
                  </a:lnTo>
                  <a:lnTo>
                    <a:pt x="232" y="146"/>
                  </a:lnTo>
                  <a:lnTo>
                    <a:pt x="238" y="141"/>
                  </a:lnTo>
                  <a:lnTo>
                    <a:pt x="253" y="120"/>
                  </a:lnTo>
                  <a:lnTo>
                    <a:pt x="251" y="113"/>
                  </a:lnTo>
                  <a:lnTo>
                    <a:pt x="248" y="108"/>
                  </a:lnTo>
                  <a:lnTo>
                    <a:pt x="250" y="102"/>
                  </a:lnTo>
                  <a:lnTo>
                    <a:pt x="258" y="92"/>
                  </a:lnTo>
                  <a:lnTo>
                    <a:pt x="268" y="87"/>
                  </a:lnTo>
                  <a:lnTo>
                    <a:pt x="267" y="83"/>
                  </a:lnTo>
                  <a:lnTo>
                    <a:pt x="265" y="80"/>
                  </a:lnTo>
                  <a:lnTo>
                    <a:pt x="215" y="44"/>
                  </a:lnTo>
                  <a:lnTo>
                    <a:pt x="211" y="44"/>
                  </a:lnTo>
                  <a:lnTo>
                    <a:pt x="203" y="49"/>
                  </a:lnTo>
                  <a:lnTo>
                    <a:pt x="199" y="50"/>
                  </a:lnTo>
                  <a:lnTo>
                    <a:pt x="191" y="48"/>
                  </a:lnTo>
                  <a:lnTo>
                    <a:pt x="183" y="44"/>
                  </a:lnTo>
                  <a:lnTo>
                    <a:pt x="176" y="39"/>
                  </a:lnTo>
                  <a:lnTo>
                    <a:pt x="161" y="20"/>
                  </a:lnTo>
                  <a:lnTo>
                    <a:pt x="153" y="12"/>
                  </a:lnTo>
                  <a:lnTo>
                    <a:pt x="145" y="8"/>
                  </a:lnTo>
                  <a:lnTo>
                    <a:pt x="139" y="18"/>
                  </a:lnTo>
                  <a:lnTo>
                    <a:pt x="131" y="28"/>
                  </a:lnTo>
                  <a:lnTo>
                    <a:pt x="129" y="31"/>
                  </a:lnTo>
                  <a:lnTo>
                    <a:pt x="128" y="36"/>
                  </a:lnTo>
                  <a:lnTo>
                    <a:pt x="127" y="44"/>
                  </a:lnTo>
                  <a:lnTo>
                    <a:pt x="127" y="52"/>
                  </a:lnTo>
                  <a:lnTo>
                    <a:pt x="127" y="59"/>
                  </a:lnTo>
                  <a:lnTo>
                    <a:pt x="127" y="65"/>
                  </a:lnTo>
                  <a:lnTo>
                    <a:pt x="126" y="71"/>
                  </a:lnTo>
                  <a:lnTo>
                    <a:pt x="124" y="74"/>
                  </a:lnTo>
                  <a:lnTo>
                    <a:pt x="118" y="74"/>
                  </a:lnTo>
                  <a:lnTo>
                    <a:pt x="117" y="72"/>
                  </a:lnTo>
                  <a:lnTo>
                    <a:pt x="115" y="70"/>
                  </a:lnTo>
                  <a:lnTo>
                    <a:pt x="114" y="66"/>
                  </a:lnTo>
                  <a:lnTo>
                    <a:pt x="110" y="53"/>
                  </a:lnTo>
                  <a:lnTo>
                    <a:pt x="106" y="49"/>
                  </a:lnTo>
                  <a:lnTo>
                    <a:pt x="103" y="51"/>
                  </a:lnTo>
                  <a:lnTo>
                    <a:pt x="99" y="48"/>
                  </a:lnTo>
                  <a:lnTo>
                    <a:pt x="90" y="32"/>
                  </a:lnTo>
                  <a:lnTo>
                    <a:pt x="83" y="24"/>
                  </a:lnTo>
                  <a:lnTo>
                    <a:pt x="72" y="15"/>
                  </a:lnTo>
                  <a:lnTo>
                    <a:pt x="69" y="12"/>
                  </a:lnTo>
                  <a:lnTo>
                    <a:pt x="66" y="5"/>
                  </a:lnTo>
                  <a:lnTo>
                    <a:pt x="63" y="0"/>
                  </a:lnTo>
                  <a:lnTo>
                    <a:pt x="59" y="0"/>
                  </a:lnTo>
                  <a:lnTo>
                    <a:pt x="47" y="9"/>
                  </a:lnTo>
                  <a:lnTo>
                    <a:pt x="41" y="11"/>
                  </a:lnTo>
                  <a:lnTo>
                    <a:pt x="37" y="15"/>
                  </a:lnTo>
                  <a:lnTo>
                    <a:pt x="35" y="20"/>
                  </a:lnTo>
                  <a:lnTo>
                    <a:pt x="33" y="22"/>
                  </a:lnTo>
                  <a:lnTo>
                    <a:pt x="27" y="24"/>
                  </a:lnTo>
                  <a:lnTo>
                    <a:pt x="22" y="28"/>
                  </a:lnTo>
                  <a:lnTo>
                    <a:pt x="20" y="32"/>
                  </a:lnTo>
                  <a:lnTo>
                    <a:pt x="18" y="38"/>
                  </a:lnTo>
                  <a:lnTo>
                    <a:pt x="21" y="49"/>
                  </a:lnTo>
                  <a:lnTo>
                    <a:pt x="25" y="58"/>
                  </a:lnTo>
                  <a:lnTo>
                    <a:pt x="14" y="54"/>
                  </a:lnTo>
                  <a:lnTo>
                    <a:pt x="11" y="59"/>
                  </a:lnTo>
                  <a:lnTo>
                    <a:pt x="9" y="84"/>
                  </a:lnTo>
                  <a:lnTo>
                    <a:pt x="11" y="110"/>
                  </a:lnTo>
                  <a:lnTo>
                    <a:pt x="7" y="110"/>
                  </a:lnTo>
                  <a:lnTo>
                    <a:pt x="1" y="108"/>
                  </a:lnTo>
                  <a:lnTo>
                    <a:pt x="0" y="113"/>
                  </a:lnTo>
                  <a:lnTo>
                    <a:pt x="1" y="119"/>
                  </a:lnTo>
                  <a:lnTo>
                    <a:pt x="2" y="1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6" name="Freeform 730">
              <a:extLst>
                <a:ext uri="{FF2B5EF4-FFF2-40B4-BE49-F238E27FC236}">
                  <a16:creationId xmlns="" xmlns:a16="http://schemas.microsoft.com/office/drawing/2014/main" id="{1B172835-770F-60CD-8434-C03B10B4AA05}"/>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7" name="Freeform 731">
              <a:extLst>
                <a:ext uri="{FF2B5EF4-FFF2-40B4-BE49-F238E27FC236}">
                  <a16:creationId xmlns="" xmlns:a16="http://schemas.microsoft.com/office/drawing/2014/main" id="{80B48A0A-7125-12E1-D2F6-3DF6F2F3B3EE}"/>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8" name="Freeform 732">
              <a:extLst>
                <a:ext uri="{FF2B5EF4-FFF2-40B4-BE49-F238E27FC236}">
                  <a16:creationId xmlns="" xmlns:a16="http://schemas.microsoft.com/office/drawing/2014/main" id="{84BFFEF3-A468-1B5C-4593-99BD1AA128CD}"/>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9" name="Freeform 733">
              <a:extLst>
                <a:ext uri="{FF2B5EF4-FFF2-40B4-BE49-F238E27FC236}">
                  <a16:creationId xmlns="" xmlns:a16="http://schemas.microsoft.com/office/drawing/2014/main" id="{403C3257-BAA9-A099-18CD-6AE40C799CD2}"/>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0" name="Freeform 734">
              <a:extLst>
                <a:ext uri="{FF2B5EF4-FFF2-40B4-BE49-F238E27FC236}">
                  <a16:creationId xmlns="" xmlns:a16="http://schemas.microsoft.com/office/drawing/2014/main" id="{4D71B647-1DFC-8699-3607-0486DF612435}"/>
                </a:ext>
              </a:extLst>
            </p:cNvPr>
            <p:cNvSpPr>
              <a:spLocks noChangeArrowheads="1"/>
            </p:cNvSpPr>
            <p:nvPr/>
          </p:nvSpPr>
          <p:spPr bwMode="auto">
            <a:xfrm>
              <a:off x="13754956" y="5467715"/>
              <a:ext cx="153865" cy="98913"/>
            </a:xfrm>
            <a:custGeom>
              <a:avLst/>
              <a:gdLst>
                <a:gd name="T0" fmla="*/ 0 w 122"/>
                <a:gd name="T1" fmla="*/ 56 h 79"/>
                <a:gd name="T2" fmla="*/ 3 w 122"/>
                <a:gd name="T3" fmla="*/ 64 h 79"/>
                <a:gd name="T4" fmla="*/ 7 w 122"/>
                <a:gd name="T5" fmla="*/ 64 h 79"/>
                <a:gd name="T6" fmla="*/ 11 w 122"/>
                <a:gd name="T7" fmla="*/ 63 h 79"/>
                <a:gd name="T8" fmla="*/ 22 w 122"/>
                <a:gd name="T9" fmla="*/ 54 h 79"/>
                <a:gd name="T10" fmla="*/ 31 w 122"/>
                <a:gd name="T11" fmla="*/ 53 h 79"/>
                <a:gd name="T12" fmla="*/ 33 w 122"/>
                <a:gd name="T13" fmla="*/ 53 h 79"/>
                <a:gd name="T14" fmla="*/ 47 w 122"/>
                <a:gd name="T15" fmla="*/ 59 h 79"/>
                <a:gd name="T16" fmla="*/ 60 w 122"/>
                <a:gd name="T17" fmla="*/ 69 h 79"/>
                <a:gd name="T18" fmla="*/ 78 w 122"/>
                <a:gd name="T19" fmla="*/ 72 h 79"/>
                <a:gd name="T20" fmla="*/ 84 w 122"/>
                <a:gd name="T21" fmla="*/ 75 h 79"/>
                <a:gd name="T22" fmla="*/ 92 w 122"/>
                <a:gd name="T23" fmla="*/ 75 h 79"/>
                <a:gd name="T24" fmla="*/ 100 w 122"/>
                <a:gd name="T25" fmla="*/ 76 h 79"/>
                <a:gd name="T26" fmla="*/ 111 w 122"/>
                <a:gd name="T27" fmla="*/ 78 h 79"/>
                <a:gd name="T28" fmla="*/ 120 w 122"/>
                <a:gd name="T29" fmla="*/ 77 h 79"/>
                <a:gd name="T30" fmla="*/ 121 w 122"/>
                <a:gd name="T31" fmla="*/ 75 h 79"/>
                <a:gd name="T32" fmla="*/ 120 w 122"/>
                <a:gd name="T33" fmla="*/ 52 h 79"/>
                <a:gd name="T34" fmla="*/ 118 w 122"/>
                <a:gd name="T35" fmla="*/ 45 h 79"/>
                <a:gd name="T36" fmla="*/ 116 w 122"/>
                <a:gd name="T37" fmla="*/ 40 h 79"/>
                <a:gd name="T38" fmla="*/ 94 w 122"/>
                <a:gd name="T39" fmla="*/ 13 h 79"/>
                <a:gd name="T40" fmla="*/ 87 w 122"/>
                <a:gd name="T41" fmla="*/ 7 h 79"/>
                <a:gd name="T42" fmla="*/ 79 w 122"/>
                <a:gd name="T43" fmla="*/ 2 h 79"/>
                <a:gd name="T44" fmla="*/ 71 w 122"/>
                <a:gd name="T45" fmla="*/ 0 h 79"/>
                <a:gd name="T46" fmla="*/ 63 w 122"/>
                <a:gd name="T47" fmla="*/ 1 h 79"/>
                <a:gd name="T48" fmla="*/ 51 w 122"/>
                <a:gd name="T49" fmla="*/ 5 h 79"/>
                <a:gd name="T50" fmla="*/ 47 w 122"/>
                <a:gd name="T51" fmla="*/ 4 h 79"/>
                <a:gd name="T52" fmla="*/ 44 w 122"/>
                <a:gd name="T53" fmla="*/ 6 h 79"/>
                <a:gd name="T54" fmla="*/ 41 w 122"/>
                <a:gd name="T55" fmla="*/ 10 h 79"/>
                <a:gd name="T56" fmla="*/ 38 w 122"/>
                <a:gd name="T57" fmla="*/ 16 h 79"/>
                <a:gd name="T58" fmla="*/ 32 w 122"/>
                <a:gd name="T59" fmla="*/ 33 h 79"/>
                <a:gd name="T60" fmla="*/ 28 w 122"/>
                <a:gd name="T61" fmla="*/ 40 h 79"/>
                <a:gd name="T62" fmla="*/ 22 w 122"/>
                <a:gd name="T63" fmla="*/ 49 h 79"/>
                <a:gd name="T64" fmla="*/ 15 w 122"/>
                <a:gd name="T65" fmla="*/ 52 h 79"/>
                <a:gd name="T66" fmla="*/ 7 w 122"/>
                <a:gd name="T67" fmla="*/ 53 h 79"/>
                <a:gd name="T68" fmla="*/ 0 w 122"/>
                <a:gd name="T69" fmla="*/ 5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79">
                  <a:moveTo>
                    <a:pt x="0" y="56"/>
                  </a:moveTo>
                  <a:lnTo>
                    <a:pt x="3" y="64"/>
                  </a:lnTo>
                  <a:lnTo>
                    <a:pt x="7" y="64"/>
                  </a:lnTo>
                  <a:lnTo>
                    <a:pt x="11" y="63"/>
                  </a:lnTo>
                  <a:lnTo>
                    <a:pt x="22" y="54"/>
                  </a:lnTo>
                  <a:lnTo>
                    <a:pt x="31" y="53"/>
                  </a:lnTo>
                  <a:lnTo>
                    <a:pt x="33" y="53"/>
                  </a:lnTo>
                  <a:lnTo>
                    <a:pt x="47" y="59"/>
                  </a:lnTo>
                  <a:lnTo>
                    <a:pt x="60" y="69"/>
                  </a:lnTo>
                  <a:lnTo>
                    <a:pt x="78" y="72"/>
                  </a:lnTo>
                  <a:lnTo>
                    <a:pt x="84" y="75"/>
                  </a:lnTo>
                  <a:lnTo>
                    <a:pt x="92" y="75"/>
                  </a:lnTo>
                  <a:lnTo>
                    <a:pt x="100" y="76"/>
                  </a:lnTo>
                  <a:lnTo>
                    <a:pt x="111" y="78"/>
                  </a:lnTo>
                  <a:lnTo>
                    <a:pt x="120" y="77"/>
                  </a:lnTo>
                  <a:lnTo>
                    <a:pt x="121" y="75"/>
                  </a:lnTo>
                  <a:lnTo>
                    <a:pt x="120" y="52"/>
                  </a:lnTo>
                  <a:lnTo>
                    <a:pt x="118" y="45"/>
                  </a:lnTo>
                  <a:lnTo>
                    <a:pt x="116" y="40"/>
                  </a:lnTo>
                  <a:lnTo>
                    <a:pt x="94" y="13"/>
                  </a:lnTo>
                  <a:lnTo>
                    <a:pt x="87" y="7"/>
                  </a:lnTo>
                  <a:lnTo>
                    <a:pt x="79" y="2"/>
                  </a:lnTo>
                  <a:lnTo>
                    <a:pt x="71" y="0"/>
                  </a:lnTo>
                  <a:lnTo>
                    <a:pt x="63" y="1"/>
                  </a:lnTo>
                  <a:lnTo>
                    <a:pt x="51" y="5"/>
                  </a:lnTo>
                  <a:lnTo>
                    <a:pt x="47" y="4"/>
                  </a:lnTo>
                  <a:lnTo>
                    <a:pt x="44" y="6"/>
                  </a:lnTo>
                  <a:lnTo>
                    <a:pt x="41" y="10"/>
                  </a:lnTo>
                  <a:lnTo>
                    <a:pt x="38" y="16"/>
                  </a:lnTo>
                  <a:lnTo>
                    <a:pt x="32" y="33"/>
                  </a:lnTo>
                  <a:lnTo>
                    <a:pt x="28" y="40"/>
                  </a:lnTo>
                  <a:lnTo>
                    <a:pt x="22" y="49"/>
                  </a:lnTo>
                  <a:lnTo>
                    <a:pt x="15" y="52"/>
                  </a:lnTo>
                  <a:lnTo>
                    <a:pt x="7" y="53"/>
                  </a:lnTo>
                  <a:lnTo>
                    <a:pt x="0" y="5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1" name="Freeform 736">
              <a:extLst>
                <a:ext uri="{FF2B5EF4-FFF2-40B4-BE49-F238E27FC236}">
                  <a16:creationId xmlns="" xmlns:a16="http://schemas.microsoft.com/office/drawing/2014/main" id="{609F599D-52D5-DA99-AB31-C88B05B10A5E}"/>
                </a:ext>
              </a:extLst>
            </p:cNvPr>
            <p:cNvSpPr>
              <a:spLocks noChangeArrowheads="1"/>
            </p:cNvSpPr>
            <p:nvPr/>
          </p:nvSpPr>
          <p:spPr bwMode="auto">
            <a:xfrm>
              <a:off x="15304600" y="5775445"/>
              <a:ext cx="153865" cy="98913"/>
            </a:xfrm>
            <a:custGeom>
              <a:avLst/>
              <a:gdLst>
                <a:gd name="T0" fmla="*/ 5 w 124"/>
                <a:gd name="T1" fmla="*/ 77 h 78"/>
                <a:gd name="T2" fmla="*/ 7 w 124"/>
                <a:gd name="T3" fmla="*/ 76 h 78"/>
                <a:gd name="T4" fmla="*/ 16 w 124"/>
                <a:gd name="T5" fmla="*/ 72 h 78"/>
                <a:gd name="T6" fmla="*/ 32 w 124"/>
                <a:gd name="T7" fmla="*/ 70 h 78"/>
                <a:gd name="T8" fmla="*/ 40 w 124"/>
                <a:gd name="T9" fmla="*/ 62 h 78"/>
                <a:gd name="T10" fmla="*/ 43 w 124"/>
                <a:gd name="T11" fmla="*/ 61 h 78"/>
                <a:gd name="T12" fmla="*/ 52 w 124"/>
                <a:gd name="T13" fmla="*/ 62 h 78"/>
                <a:gd name="T14" fmla="*/ 59 w 124"/>
                <a:gd name="T15" fmla="*/ 67 h 78"/>
                <a:gd name="T16" fmla="*/ 62 w 124"/>
                <a:gd name="T17" fmla="*/ 68 h 78"/>
                <a:gd name="T18" fmla="*/ 70 w 124"/>
                <a:gd name="T19" fmla="*/ 66 h 78"/>
                <a:gd name="T20" fmla="*/ 90 w 124"/>
                <a:gd name="T21" fmla="*/ 58 h 78"/>
                <a:gd name="T22" fmla="*/ 105 w 124"/>
                <a:gd name="T23" fmla="*/ 56 h 78"/>
                <a:gd name="T24" fmla="*/ 113 w 124"/>
                <a:gd name="T25" fmla="*/ 53 h 78"/>
                <a:gd name="T26" fmla="*/ 122 w 124"/>
                <a:gd name="T27" fmla="*/ 44 h 78"/>
                <a:gd name="T28" fmla="*/ 123 w 124"/>
                <a:gd name="T29" fmla="*/ 38 h 78"/>
                <a:gd name="T30" fmla="*/ 122 w 124"/>
                <a:gd name="T31" fmla="*/ 34 h 78"/>
                <a:gd name="T32" fmla="*/ 120 w 124"/>
                <a:gd name="T33" fmla="*/ 32 h 78"/>
                <a:gd name="T34" fmla="*/ 113 w 124"/>
                <a:gd name="T35" fmla="*/ 26 h 78"/>
                <a:gd name="T36" fmla="*/ 108 w 124"/>
                <a:gd name="T37" fmla="*/ 21 h 78"/>
                <a:gd name="T38" fmla="*/ 105 w 124"/>
                <a:gd name="T39" fmla="*/ 16 h 78"/>
                <a:gd name="T40" fmla="*/ 103 w 124"/>
                <a:gd name="T41" fmla="*/ 13 h 78"/>
                <a:gd name="T42" fmla="*/ 100 w 124"/>
                <a:gd name="T43" fmla="*/ 12 h 78"/>
                <a:gd name="T44" fmla="*/ 96 w 124"/>
                <a:gd name="T45" fmla="*/ 7 h 78"/>
                <a:gd name="T46" fmla="*/ 93 w 124"/>
                <a:gd name="T47" fmla="*/ 6 h 78"/>
                <a:gd name="T48" fmla="*/ 79 w 124"/>
                <a:gd name="T49" fmla="*/ 3 h 78"/>
                <a:gd name="T50" fmla="*/ 75 w 124"/>
                <a:gd name="T51" fmla="*/ 0 h 78"/>
                <a:gd name="T52" fmla="*/ 72 w 124"/>
                <a:gd name="T53" fmla="*/ 0 h 78"/>
                <a:gd name="T54" fmla="*/ 67 w 124"/>
                <a:gd name="T55" fmla="*/ 3 h 78"/>
                <a:gd name="T56" fmla="*/ 62 w 124"/>
                <a:gd name="T57" fmla="*/ 4 h 78"/>
                <a:gd name="T58" fmla="*/ 58 w 124"/>
                <a:gd name="T59" fmla="*/ 2 h 78"/>
                <a:gd name="T60" fmla="*/ 53 w 124"/>
                <a:gd name="T61" fmla="*/ 3 h 78"/>
                <a:gd name="T62" fmla="*/ 48 w 124"/>
                <a:gd name="T63" fmla="*/ 5 h 78"/>
                <a:gd name="T64" fmla="*/ 43 w 124"/>
                <a:gd name="T65" fmla="*/ 6 h 78"/>
                <a:gd name="T66" fmla="*/ 40 w 124"/>
                <a:gd name="T67" fmla="*/ 8 h 78"/>
                <a:gd name="T68" fmla="*/ 34 w 124"/>
                <a:gd name="T69" fmla="*/ 13 h 78"/>
                <a:gd name="T70" fmla="*/ 29 w 124"/>
                <a:gd name="T71" fmla="*/ 15 h 78"/>
                <a:gd name="T72" fmla="*/ 19 w 124"/>
                <a:gd name="T73" fmla="*/ 28 h 78"/>
                <a:gd name="T74" fmla="*/ 8 w 124"/>
                <a:gd name="T75" fmla="*/ 37 h 78"/>
                <a:gd name="T76" fmla="*/ 6 w 124"/>
                <a:gd name="T77" fmla="*/ 42 h 78"/>
                <a:gd name="T78" fmla="*/ 1 w 124"/>
                <a:gd name="T79" fmla="*/ 50 h 78"/>
                <a:gd name="T80" fmla="*/ 0 w 124"/>
                <a:gd name="T81" fmla="*/ 55 h 78"/>
                <a:gd name="T82" fmla="*/ 0 w 124"/>
                <a:gd name="T83" fmla="*/ 59 h 78"/>
                <a:gd name="T84" fmla="*/ 5 w 124"/>
                <a:gd name="T85"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78">
                  <a:moveTo>
                    <a:pt x="5" y="77"/>
                  </a:moveTo>
                  <a:lnTo>
                    <a:pt x="7" y="76"/>
                  </a:lnTo>
                  <a:lnTo>
                    <a:pt x="16" y="72"/>
                  </a:lnTo>
                  <a:lnTo>
                    <a:pt x="32" y="70"/>
                  </a:lnTo>
                  <a:lnTo>
                    <a:pt x="40" y="62"/>
                  </a:lnTo>
                  <a:lnTo>
                    <a:pt x="43" y="61"/>
                  </a:lnTo>
                  <a:lnTo>
                    <a:pt x="52" y="62"/>
                  </a:lnTo>
                  <a:lnTo>
                    <a:pt x="59" y="67"/>
                  </a:lnTo>
                  <a:lnTo>
                    <a:pt x="62" y="68"/>
                  </a:lnTo>
                  <a:lnTo>
                    <a:pt x="70" y="66"/>
                  </a:lnTo>
                  <a:lnTo>
                    <a:pt x="90" y="58"/>
                  </a:lnTo>
                  <a:lnTo>
                    <a:pt x="105" y="56"/>
                  </a:lnTo>
                  <a:lnTo>
                    <a:pt x="113" y="53"/>
                  </a:lnTo>
                  <a:lnTo>
                    <a:pt x="122" y="44"/>
                  </a:lnTo>
                  <a:lnTo>
                    <a:pt x="123" y="38"/>
                  </a:lnTo>
                  <a:lnTo>
                    <a:pt x="122" y="34"/>
                  </a:lnTo>
                  <a:lnTo>
                    <a:pt x="120" y="32"/>
                  </a:lnTo>
                  <a:lnTo>
                    <a:pt x="113" y="26"/>
                  </a:lnTo>
                  <a:lnTo>
                    <a:pt x="108" y="21"/>
                  </a:lnTo>
                  <a:lnTo>
                    <a:pt x="105" y="16"/>
                  </a:lnTo>
                  <a:lnTo>
                    <a:pt x="103" y="13"/>
                  </a:lnTo>
                  <a:lnTo>
                    <a:pt x="100" y="12"/>
                  </a:lnTo>
                  <a:lnTo>
                    <a:pt x="96" y="7"/>
                  </a:lnTo>
                  <a:lnTo>
                    <a:pt x="93" y="6"/>
                  </a:lnTo>
                  <a:lnTo>
                    <a:pt x="79" y="3"/>
                  </a:lnTo>
                  <a:lnTo>
                    <a:pt x="75" y="0"/>
                  </a:lnTo>
                  <a:lnTo>
                    <a:pt x="72" y="0"/>
                  </a:lnTo>
                  <a:lnTo>
                    <a:pt x="67" y="3"/>
                  </a:lnTo>
                  <a:lnTo>
                    <a:pt x="62" y="4"/>
                  </a:lnTo>
                  <a:lnTo>
                    <a:pt x="58" y="2"/>
                  </a:lnTo>
                  <a:lnTo>
                    <a:pt x="53" y="3"/>
                  </a:lnTo>
                  <a:lnTo>
                    <a:pt x="48" y="5"/>
                  </a:lnTo>
                  <a:lnTo>
                    <a:pt x="43" y="6"/>
                  </a:lnTo>
                  <a:lnTo>
                    <a:pt x="40" y="8"/>
                  </a:lnTo>
                  <a:lnTo>
                    <a:pt x="34" y="13"/>
                  </a:lnTo>
                  <a:lnTo>
                    <a:pt x="29" y="15"/>
                  </a:lnTo>
                  <a:lnTo>
                    <a:pt x="19" y="28"/>
                  </a:lnTo>
                  <a:lnTo>
                    <a:pt x="8" y="37"/>
                  </a:lnTo>
                  <a:lnTo>
                    <a:pt x="6" y="42"/>
                  </a:lnTo>
                  <a:lnTo>
                    <a:pt x="1" y="50"/>
                  </a:lnTo>
                  <a:lnTo>
                    <a:pt x="0" y="55"/>
                  </a:lnTo>
                  <a:lnTo>
                    <a:pt x="0" y="59"/>
                  </a:lnTo>
                  <a:lnTo>
                    <a:pt x="5" y="7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2" name="Freeform 738">
              <a:extLst>
                <a:ext uri="{FF2B5EF4-FFF2-40B4-BE49-F238E27FC236}">
                  <a16:creationId xmlns="" xmlns:a16="http://schemas.microsoft.com/office/drawing/2014/main" id="{88E9A694-5251-9678-B96E-78A1F6125794}"/>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3" name="Freeform 739">
              <a:extLst>
                <a:ext uri="{FF2B5EF4-FFF2-40B4-BE49-F238E27FC236}">
                  <a16:creationId xmlns="" xmlns:a16="http://schemas.microsoft.com/office/drawing/2014/main" id="{527CD935-AA77-3ACB-8E57-6E614F2ACBEA}"/>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4" name="Freeform 740">
              <a:extLst>
                <a:ext uri="{FF2B5EF4-FFF2-40B4-BE49-F238E27FC236}">
                  <a16:creationId xmlns="" xmlns:a16="http://schemas.microsoft.com/office/drawing/2014/main" id="{7685359C-E8FE-4D56-1140-AECE676F827F}"/>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5" name="Freeform 741">
              <a:extLst>
                <a:ext uri="{FF2B5EF4-FFF2-40B4-BE49-F238E27FC236}">
                  <a16:creationId xmlns="" xmlns:a16="http://schemas.microsoft.com/office/drawing/2014/main" id="{DD47B379-50B9-4396-276B-40A21F27E3B6}"/>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6" name="Freeform 742">
              <a:extLst>
                <a:ext uri="{FF2B5EF4-FFF2-40B4-BE49-F238E27FC236}">
                  <a16:creationId xmlns="" xmlns:a16="http://schemas.microsoft.com/office/drawing/2014/main" id="{BDDEAEAC-7748-3FBE-4A94-0094694D42AF}"/>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7" name="Freeform 743">
              <a:extLst>
                <a:ext uri="{FF2B5EF4-FFF2-40B4-BE49-F238E27FC236}">
                  <a16:creationId xmlns="" xmlns:a16="http://schemas.microsoft.com/office/drawing/2014/main" id="{8026C2DD-7764-53E7-135D-CC664BB266B9}"/>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8" name="Freeform 744">
              <a:extLst>
                <a:ext uri="{FF2B5EF4-FFF2-40B4-BE49-F238E27FC236}">
                  <a16:creationId xmlns="" xmlns:a16="http://schemas.microsoft.com/office/drawing/2014/main" id="{A4374CA2-B283-F2C6-040D-9515FFC5E51D}"/>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9" name="Freeform 745">
              <a:extLst>
                <a:ext uri="{FF2B5EF4-FFF2-40B4-BE49-F238E27FC236}">
                  <a16:creationId xmlns="" xmlns:a16="http://schemas.microsoft.com/office/drawing/2014/main" id="{741F0A77-AD49-3534-F406-02D1ADC53250}"/>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0" name="Freeform 746">
              <a:extLst>
                <a:ext uri="{FF2B5EF4-FFF2-40B4-BE49-F238E27FC236}">
                  <a16:creationId xmlns="" xmlns:a16="http://schemas.microsoft.com/office/drawing/2014/main" id="{05AE8D06-7680-C8D8-7863-BE82FEC8B9B6}"/>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1" name="Freeform 747">
              <a:extLst>
                <a:ext uri="{FF2B5EF4-FFF2-40B4-BE49-F238E27FC236}">
                  <a16:creationId xmlns="" xmlns:a16="http://schemas.microsoft.com/office/drawing/2014/main" id="{84CA85D7-8F29-D285-250D-4349F6C79E77}"/>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2" name="Freeform 748">
              <a:extLst>
                <a:ext uri="{FF2B5EF4-FFF2-40B4-BE49-F238E27FC236}">
                  <a16:creationId xmlns="" xmlns:a16="http://schemas.microsoft.com/office/drawing/2014/main" id="{2E179A91-540B-6AD9-DC74-CCB1C889EC31}"/>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3" name="Freeform 749">
              <a:extLst>
                <a:ext uri="{FF2B5EF4-FFF2-40B4-BE49-F238E27FC236}">
                  <a16:creationId xmlns="" xmlns:a16="http://schemas.microsoft.com/office/drawing/2014/main" id="{F71139C3-C7B0-1243-5F55-00AF3823A480}"/>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4" name="Freeform 750">
              <a:extLst>
                <a:ext uri="{FF2B5EF4-FFF2-40B4-BE49-F238E27FC236}">
                  <a16:creationId xmlns="" xmlns:a16="http://schemas.microsoft.com/office/drawing/2014/main" id="{57CF25B6-C00A-5EBB-89BD-88ACD4C58B8D}"/>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5" name="Freeform 751">
              <a:extLst>
                <a:ext uri="{FF2B5EF4-FFF2-40B4-BE49-F238E27FC236}">
                  <a16:creationId xmlns="" xmlns:a16="http://schemas.microsoft.com/office/drawing/2014/main" id="{6D987B61-6492-6A4F-8CBB-37359D8588FC}"/>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6" name="Freeform 752">
              <a:extLst>
                <a:ext uri="{FF2B5EF4-FFF2-40B4-BE49-F238E27FC236}">
                  <a16:creationId xmlns="" xmlns:a16="http://schemas.microsoft.com/office/drawing/2014/main" id="{63B5349A-5B30-E1FF-2FE7-7809B9C515A5}"/>
                </a:ext>
              </a:extLst>
            </p:cNvPr>
            <p:cNvSpPr>
              <a:spLocks noChangeArrowheads="1"/>
            </p:cNvSpPr>
            <p:nvPr/>
          </p:nvSpPr>
          <p:spPr bwMode="auto">
            <a:xfrm>
              <a:off x="12155853" y="4500561"/>
              <a:ext cx="241788" cy="302237"/>
            </a:xfrm>
            <a:custGeom>
              <a:avLst/>
              <a:gdLst>
                <a:gd name="T0" fmla="*/ 31 w 193"/>
                <a:gd name="T1" fmla="*/ 144 h 241"/>
                <a:gd name="T2" fmla="*/ 28 w 193"/>
                <a:gd name="T3" fmla="*/ 155 h 241"/>
                <a:gd name="T4" fmla="*/ 24 w 193"/>
                <a:gd name="T5" fmla="*/ 175 h 241"/>
                <a:gd name="T6" fmla="*/ 13 w 193"/>
                <a:gd name="T7" fmla="*/ 198 h 241"/>
                <a:gd name="T8" fmla="*/ 5 w 193"/>
                <a:gd name="T9" fmla="*/ 221 h 241"/>
                <a:gd name="T10" fmla="*/ 4 w 193"/>
                <a:gd name="T11" fmla="*/ 234 h 241"/>
                <a:gd name="T12" fmla="*/ 18 w 193"/>
                <a:gd name="T13" fmla="*/ 240 h 241"/>
                <a:gd name="T14" fmla="*/ 39 w 193"/>
                <a:gd name="T15" fmla="*/ 227 h 241"/>
                <a:gd name="T16" fmla="*/ 60 w 193"/>
                <a:gd name="T17" fmla="*/ 204 h 241"/>
                <a:gd name="T18" fmla="*/ 91 w 193"/>
                <a:gd name="T19" fmla="*/ 202 h 241"/>
                <a:gd name="T20" fmla="*/ 107 w 193"/>
                <a:gd name="T21" fmla="*/ 203 h 241"/>
                <a:gd name="T22" fmla="*/ 111 w 193"/>
                <a:gd name="T23" fmla="*/ 204 h 241"/>
                <a:gd name="T24" fmla="*/ 140 w 193"/>
                <a:gd name="T25" fmla="*/ 193 h 241"/>
                <a:gd name="T26" fmla="*/ 166 w 193"/>
                <a:gd name="T27" fmla="*/ 179 h 241"/>
                <a:gd name="T28" fmla="*/ 176 w 193"/>
                <a:gd name="T29" fmla="*/ 179 h 241"/>
                <a:gd name="T30" fmla="*/ 192 w 193"/>
                <a:gd name="T31" fmla="*/ 140 h 241"/>
                <a:gd name="T32" fmla="*/ 189 w 193"/>
                <a:gd name="T33" fmla="*/ 118 h 241"/>
                <a:gd name="T34" fmla="*/ 186 w 193"/>
                <a:gd name="T35" fmla="*/ 104 h 241"/>
                <a:gd name="T36" fmla="*/ 177 w 193"/>
                <a:gd name="T37" fmla="*/ 98 h 241"/>
                <a:gd name="T38" fmla="*/ 164 w 193"/>
                <a:gd name="T39" fmla="*/ 94 h 241"/>
                <a:gd name="T40" fmla="*/ 164 w 193"/>
                <a:gd name="T41" fmla="*/ 80 h 241"/>
                <a:gd name="T42" fmla="*/ 152 w 193"/>
                <a:gd name="T43" fmla="*/ 72 h 241"/>
                <a:gd name="T44" fmla="*/ 147 w 193"/>
                <a:gd name="T45" fmla="*/ 53 h 241"/>
                <a:gd name="T46" fmla="*/ 139 w 193"/>
                <a:gd name="T47" fmla="*/ 49 h 241"/>
                <a:gd name="T48" fmla="*/ 124 w 193"/>
                <a:gd name="T49" fmla="*/ 62 h 241"/>
                <a:gd name="T50" fmla="*/ 116 w 193"/>
                <a:gd name="T51" fmla="*/ 64 h 241"/>
                <a:gd name="T52" fmla="*/ 109 w 193"/>
                <a:gd name="T53" fmla="*/ 82 h 241"/>
                <a:gd name="T54" fmla="*/ 99 w 193"/>
                <a:gd name="T55" fmla="*/ 101 h 241"/>
                <a:gd name="T56" fmla="*/ 109 w 193"/>
                <a:gd name="T57" fmla="*/ 56 h 241"/>
                <a:gd name="T58" fmla="*/ 114 w 193"/>
                <a:gd name="T59" fmla="*/ 31 h 241"/>
                <a:gd name="T60" fmla="*/ 119 w 193"/>
                <a:gd name="T61" fmla="*/ 26 h 241"/>
                <a:gd name="T62" fmla="*/ 119 w 193"/>
                <a:gd name="T63" fmla="*/ 18 h 241"/>
                <a:gd name="T64" fmla="*/ 99 w 193"/>
                <a:gd name="T65" fmla="*/ 0 h 241"/>
                <a:gd name="T66" fmla="*/ 92 w 193"/>
                <a:gd name="T67" fmla="*/ 4 h 241"/>
                <a:gd name="T68" fmla="*/ 91 w 193"/>
                <a:gd name="T69" fmla="*/ 21 h 241"/>
                <a:gd name="T70" fmla="*/ 90 w 193"/>
                <a:gd name="T71" fmla="*/ 31 h 241"/>
                <a:gd name="T72" fmla="*/ 83 w 193"/>
                <a:gd name="T73" fmla="*/ 21 h 241"/>
                <a:gd name="T74" fmla="*/ 78 w 193"/>
                <a:gd name="T75" fmla="*/ 10 h 241"/>
                <a:gd name="T76" fmla="*/ 72 w 193"/>
                <a:gd name="T77" fmla="*/ 14 h 241"/>
                <a:gd name="T78" fmla="*/ 71 w 193"/>
                <a:gd name="T79" fmla="*/ 31 h 241"/>
                <a:gd name="T80" fmla="*/ 60 w 193"/>
                <a:gd name="T81" fmla="*/ 39 h 241"/>
                <a:gd name="T82" fmla="*/ 55 w 193"/>
                <a:gd name="T83" fmla="*/ 53 h 241"/>
                <a:gd name="T84" fmla="*/ 55 w 193"/>
                <a:gd name="T85" fmla="*/ 70 h 241"/>
                <a:gd name="T86" fmla="*/ 50 w 193"/>
                <a:gd name="T87" fmla="*/ 77 h 241"/>
                <a:gd name="T88" fmla="*/ 49 w 193"/>
                <a:gd name="T89" fmla="*/ 91 h 241"/>
                <a:gd name="T90" fmla="*/ 52 w 193"/>
                <a:gd name="T91" fmla="*/ 109 h 241"/>
                <a:gd name="T92" fmla="*/ 42 w 193"/>
                <a:gd name="T93" fmla="*/ 107 h 241"/>
                <a:gd name="T94" fmla="*/ 36 w 193"/>
                <a:gd name="T95" fmla="*/ 114 h 241"/>
                <a:gd name="T96" fmla="*/ 31 w 193"/>
                <a:gd name="T97" fmla="*/ 13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 h="241">
                  <a:moveTo>
                    <a:pt x="31" y="134"/>
                  </a:moveTo>
                  <a:lnTo>
                    <a:pt x="31" y="144"/>
                  </a:lnTo>
                  <a:lnTo>
                    <a:pt x="30" y="150"/>
                  </a:lnTo>
                  <a:lnTo>
                    <a:pt x="28" y="155"/>
                  </a:lnTo>
                  <a:lnTo>
                    <a:pt x="27" y="160"/>
                  </a:lnTo>
                  <a:lnTo>
                    <a:pt x="24" y="175"/>
                  </a:lnTo>
                  <a:lnTo>
                    <a:pt x="23" y="181"/>
                  </a:lnTo>
                  <a:lnTo>
                    <a:pt x="13" y="198"/>
                  </a:lnTo>
                  <a:lnTo>
                    <a:pt x="9" y="206"/>
                  </a:lnTo>
                  <a:lnTo>
                    <a:pt x="5" y="221"/>
                  </a:lnTo>
                  <a:lnTo>
                    <a:pt x="0" y="228"/>
                  </a:lnTo>
                  <a:lnTo>
                    <a:pt x="4" y="234"/>
                  </a:lnTo>
                  <a:lnTo>
                    <a:pt x="7" y="237"/>
                  </a:lnTo>
                  <a:lnTo>
                    <a:pt x="18" y="240"/>
                  </a:lnTo>
                  <a:lnTo>
                    <a:pt x="26" y="237"/>
                  </a:lnTo>
                  <a:lnTo>
                    <a:pt x="39" y="227"/>
                  </a:lnTo>
                  <a:lnTo>
                    <a:pt x="55" y="212"/>
                  </a:lnTo>
                  <a:lnTo>
                    <a:pt x="60" y="204"/>
                  </a:lnTo>
                  <a:lnTo>
                    <a:pt x="76" y="204"/>
                  </a:lnTo>
                  <a:lnTo>
                    <a:pt x="91" y="202"/>
                  </a:lnTo>
                  <a:lnTo>
                    <a:pt x="105" y="199"/>
                  </a:lnTo>
                  <a:lnTo>
                    <a:pt x="107" y="203"/>
                  </a:lnTo>
                  <a:lnTo>
                    <a:pt x="109" y="204"/>
                  </a:lnTo>
                  <a:lnTo>
                    <a:pt x="111" y="204"/>
                  </a:lnTo>
                  <a:lnTo>
                    <a:pt x="118" y="194"/>
                  </a:lnTo>
                  <a:lnTo>
                    <a:pt x="140" y="193"/>
                  </a:lnTo>
                  <a:lnTo>
                    <a:pt x="159" y="182"/>
                  </a:lnTo>
                  <a:lnTo>
                    <a:pt x="166" y="179"/>
                  </a:lnTo>
                  <a:lnTo>
                    <a:pt x="173" y="181"/>
                  </a:lnTo>
                  <a:lnTo>
                    <a:pt x="176" y="179"/>
                  </a:lnTo>
                  <a:lnTo>
                    <a:pt x="191" y="155"/>
                  </a:lnTo>
                  <a:lnTo>
                    <a:pt x="192" y="140"/>
                  </a:lnTo>
                  <a:lnTo>
                    <a:pt x="191" y="129"/>
                  </a:lnTo>
                  <a:lnTo>
                    <a:pt x="189" y="118"/>
                  </a:lnTo>
                  <a:lnTo>
                    <a:pt x="187" y="110"/>
                  </a:lnTo>
                  <a:lnTo>
                    <a:pt x="186" y="104"/>
                  </a:lnTo>
                  <a:lnTo>
                    <a:pt x="182" y="100"/>
                  </a:lnTo>
                  <a:lnTo>
                    <a:pt x="177" y="98"/>
                  </a:lnTo>
                  <a:lnTo>
                    <a:pt x="170" y="101"/>
                  </a:lnTo>
                  <a:lnTo>
                    <a:pt x="164" y="94"/>
                  </a:lnTo>
                  <a:lnTo>
                    <a:pt x="165" y="86"/>
                  </a:lnTo>
                  <a:lnTo>
                    <a:pt x="164" y="80"/>
                  </a:lnTo>
                  <a:lnTo>
                    <a:pt x="162" y="78"/>
                  </a:lnTo>
                  <a:lnTo>
                    <a:pt x="152" y="72"/>
                  </a:lnTo>
                  <a:lnTo>
                    <a:pt x="149" y="63"/>
                  </a:lnTo>
                  <a:lnTo>
                    <a:pt x="147" y="53"/>
                  </a:lnTo>
                  <a:lnTo>
                    <a:pt x="143" y="49"/>
                  </a:lnTo>
                  <a:lnTo>
                    <a:pt x="139" y="49"/>
                  </a:lnTo>
                  <a:lnTo>
                    <a:pt x="131" y="53"/>
                  </a:lnTo>
                  <a:lnTo>
                    <a:pt x="124" y="62"/>
                  </a:lnTo>
                  <a:lnTo>
                    <a:pt x="120" y="64"/>
                  </a:lnTo>
                  <a:lnTo>
                    <a:pt x="116" y="64"/>
                  </a:lnTo>
                  <a:lnTo>
                    <a:pt x="113" y="72"/>
                  </a:lnTo>
                  <a:lnTo>
                    <a:pt x="109" y="82"/>
                  </a:lnTo>
                  <a:lnTo>
                    <a:pt x="104" y="95"/>
                  </a:lnTo>
                  <a:lnTo>
                    <a:pt x="99" y="101"/>
                  </a:lnTo>
                  <a:lnTo>
                    <a:pt x="100" y="94"/>
                  </a:lnTo>
                  <a:lnTo>
                    <a:pt x="109" y="56"/>
                  </a:lnTo>
                  <a:lnTo>
                    <a:pt x="111" y="44"/>
                  </a:lnTo>
                  <a:lnTo>
                    <a:pt x="114" y="31"/>
                  </a:lnTo>
                  <a:lnTo>
                    <a:pt x="115" y="28"/>
                  </a:lnTo>
                  <a:lnTo>
                    <a:pt x="119" y="26"/>
                  </a:lnTo>
                  <a:lnTo>
                    <a:pt x="121" y="23"/>
                  </a:lnTo>
                  <a:lnTo>
                    <a:pt x="119" y="18"/>
                  </a:lnTo>
                  <a:lnTo>
                    <a:pt x="111" y="8"/>
                  </a:lnTo>
                  <a:lnTo>
                    <a:pt x="99" y="0"/>
                  </a:lnTo>
                  <a:lnTo>
                    <a:pt x="94" y="1"/>
                  </a:lnTo>
                  <a:lnTo>
                    <a:pt x="92" y="4"/>
                  </a:lnTo>
                  <a:lnTo>
                    <a:pt x="91" y="10"/>
                  </a:lnTo>
                  <a:lnTo>
                    <a:pt x="91" y="21"/>
                  </a:lnTo>
                  <a:lnTo>
                    <a:pt x="94" y="31"/>
                  </a:lnTo>
                  <a:lnTo>
                    <a:pt x="90" y="31"/>
                  </a:lnTo>
                  <a:lnTo>
                    <a:pt x="86" y="29"/>
                  </a:lnTo>
                  <a:lnTo>
                    <a:pt x="83" y="21"/>
                  </a:lnTo>
                  <a:lnTo>
                    <a:pt x="80" y="11"/>
                  </a:lnTo>
                  <a:lnTo>
                    <a:pt x="78" y="10"/>
                  </a:lnTo>
                  <a:lnTo>
                    <a:pt x="74" y="12"/>
                  </a:lnTo>
                  <a:lnTo>
                    <a:pt x="72" y="14"/>
                  </a:lnTo>
                  <a:lnTo>
                    <a:pt x="71" y="21"/>
                  </a:lnTo>
                  <a:lnTo>
                    <a:pt x="71" y="31"/>
                  </a:lnTo>
                  <a:lnTo>
                    <a:pt x="64" y="34"/>
                  </a:lnTo>
                  <a:lnTo>
                    <a:pt x="60" y="39"/>
                  </a:lnTo>
                  <a:lnTo>
                    <a:pt x="58" y="47"/>
                  </a:lnTo>
                  <a:lnTo>
                    <a:pt x="55" y="53"/>
                  </a:lnTo>
                  <a:lnTo>
                    <a:pt x="56" y="57"/>
                  </a:lnTo>
                  <a:lnTo>
                    <a:pt x="55" y="70"/>
                  </a:lnTo>
                  <a:lnTo>
                    <a:pt x="53" y="73"/>
                  </a:lnTo>
                  <a:lnTo>
                    <a:pt x="50" y="77"/>
                  </a:lnTo>
                  <a:lnTo>
                    <a:pt x="49" y="86"/>
                  </a:lnTo>
                  <a:lnTo>
                    <a:pt x="49" y="91"/>
                  </a:lnTo>
                  <a:lnTo>
                    <a:pt x="50" y="105"/>
                  </a:lnTo>
                  <a:lnTo>
                    <a:pt x="52" y="109"/>
                  </a:lnTo>
                  <a:lnTo>
                    <a:pt x="50" y="109"/>
                  </a:lnTo>
                  <a:lnTo>
                    <a:pt x="42" y="107"/>
                  </a:lnTo>
                  <a:lnTo>
                    <a:pt x="38" y="109"/>
                  </a:lnTo>
                  <a:lnTo>
                    <a:pt x="36" y="114"/>
                  </a:lnTo>
                  <a:lnTo>
                    <a:pt x="32" y="127"/>
                  </a:lnTo>
                  <a:lnTo>
                    <a:pt x="31" y="13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7" name="Freeform 754">
              <a:extLst>
                <a:ext uri="{FF2B5EF4-FFF2-40B4-BE49-F238E27FC236}">
                  <a16:creationId xmlns="" xmlns:a16="http://schemas.microsoft.com/office/drawing/2014/main" id="{791BF3A8-567B-98E8-75EA-5677E45187C3}"/>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8" name="Freeform 755">
              <a:extLst>
                <a:ext uri="{FF2B5EF4-FFF2-40B4-BE49-F238E27FC236}">
                  <a16:creationId xmlns="" xmlns:a16="http://schemas.microsoft.com/office/drawing/2014/main" id="{FF1E10E5-1CBE-426A-A4F5-26BBB526BE64}"/>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9" name="Freeform 756">
              <a:extLst>
                <a:ext uri="{FF2B5EF4-FFF2-40B4-BE49-F238E27FC236}">
                  <a16:creationId xmlns="" xmlns:a16="http://schemas.microsoft.com/office/drawing/2014/main" id="{7EAA1360-44EC-5E77-0133-5A86045DB454}"/>
                </a:ext>
              </a:extLst>
            </p:cNvPr>
            <p:cNvSpPr>
              <a:spLocks noChangeArrowheads="1"/>
            </p:cNvSpPr>
            <p:nvPr/>
          </p:nvSpPr>
          <p:spPr bwMode="auto">
            <a:xfrm>
              <a:off x="11908571" y="4335705"/>
              <a:ext cx="280253" cy="302237"/>
            </a:xfrm>
            <a:custGeom>
              <a:avLst/>
              <a:gdLst>
                <a:gd name="T0" fmla="*/ 128 w 223"/>
                <a:gd name="T1" fmla="*/ 3 h 242"/>
                <a:gd name="T2" fmla="*/ 102 w 223"/>
                <a:gd name="T3" fmla="*/ 10 h 242"/>
                <a:gd name="T4" fmla="*/ 88 w 223"/>
                <a:gd name="T5" fmla="*/ 10 h 242"/>
                <a:gd name="T6" fmla="*/ 73 w 223"/>
                <a:gd name="T7" fmla="*/ 18 h 242"/>
                <a:gd name="T8" fmla="*/ 70 w 223"/>
                <a:gd name="T9" fmla="*/ 25 h 242"/>
                <a:gd name="T10" fmla="*/ 59 w 223"/>
                <a:gd name="T11" fmla="*/ 15 h 242"/>
                <a:gd name="T12" fmla="*/ 52 w 223"/>
                <a:gd name="T13" fmla="*/ 29 h 242"/>
                <a:gd name="T14" fmla="*/ 37 w 223"/>
                <a:gd name="T15" fmla="*/ 62 h 242"/>
                <a:gd name="T16" fmla="*/ 24 w 223"/>
                <a:gd name="T17" fmla="*/ 85 h 242"/>
                <a:gd name="T18" fmla="*/ 0 w 223"/>
                <a:gd name="T19" fmla="*/ 121 h 242"/>
                <a:gd name="T20" fmla="*/ 12 w 223"/>
                <a:gd name="T21" fmla="*/ 127 h 242"/>
                <a:gd name="T22" fmla="*/ 36 w 223"/>
                <a:gd name="T23" fmla="*/ 137 h 242"/>
                <a:gd name="T24" fmla="*/ 44 w 223"/>
                <a:gd name="T25" fmla="*/ 169 h 242"/>
                <a:gd name="T26" fmla="*/ 49 w 223"/>
                <a:gd name="T27" fmla="*/ 182 h 242"/>
                <a:gd name="T28" fmla="*/ 54 w 223"/>
                <a:gd name="T29" fmla="*/ 192 h 242"/>
                <a:gd name="T30" fmla="*/ 65 w 223"/>
                <a:gd name="T31" fmla="*/ 198 h 242"/>
                <a:gd name="T32" fmla="*/ 78 w 223"/>
                <a:gd name="T33" fmla="*/ 189 h 242"/>
                <a:gd name="T34" fmla="*/ 86 w 223"/>
                <a:gd name="T35" fmla="*/ 205 h 242"/>
                <a:gd name="T36" fmla="*/ 106 w 223"/>
                <a:gd name="T37" fmla="*/ 205 h 242"/>
                <a:gd name="T38" fmla="*/ 121 w 223"/>
                <a:gd name="T39" fmla="*/ 212 h 242"/>
                <a:gd name="T40" fmla="*/ 132 w 223"/>
                <a:gd name="T41" fmla="*/ 228 h 242"/>
                <a:gd name="T42" fmla="*/ 146 w 223"/>
                <a:gd name="T43" fmla="*/ 234 h 242"/>
                <a:gd name="T44" fmla="*/ 158 w 223"/>
                <a:gd name="T45" fmla="*/ 235 h 242"/>
                <a:gd name="T46" fmla="*/ 169 w 223"/>
                <a:gd name="T47" fmla="*/ 241 h 242"/>
                <a:gd name="T48" fmla="*/ 202 w 223"/>
                <a:gd name="T49" fmla="*/ 233 h 242"/>
                <a:gd name="T50" fmla="*/ 218 w 223"/>
                <a:gd name="T51" fmla="*/ 212 h 242"/>
                <a:gd name="T52" fmla="*/ 214 w 223"/>
                <a:gd name="T53" fmla="*/ 189 h 242"/>
                <a:gd name="T54" fmla="*/ 204 w 223"/>
                <a:gd name="T55" fmla="*/ 184 h 242"/>
                <a:gd name="T56" fmla="*/ 190 w 223"/>
                <a:gd name="T57" fmla="*/ 156 h 242"/>
                <a:gd name="T58" fmla="*/ 193 w 223"/>
                <a:gd name="T59" fmla="*/ 154 h 242"/>
                <a:gd name="T60" fmla="*/ 205 w 223"/>
                <a:gd name="T61" fmla="*/ 159 h 242"/>
                <a:gd name="T62" fmla="*/ 211 w 223"/>
                <a:gd name="T63" fmla="*/ 140 h 242"/>
                <a:gd name="T64" fmla="*/ 211 w 223"/>
                <a:gd name="T65" fmla="*/ 122 h 242"/>
                <a:gd name="T66" fmla="*/ 213 w 223"/>
                <a:gd name="T67" fmla="*/ 108 h 242"/>
                <a:gd name="T68" fmla="*/ 214 w 223"/>
                <a:gd name="T69" fmla="*/ 94 h 242"/>
                <a:gd name="T70" fmla="*/ 217 w 223"/>
                <a:gd name="T71" fmla="*/ 78 h 242"/>
                <a:gd name="T72" fmla="*/ 218 w 223"/>
                <a:gd name="T73" fmla="*/ 58 h 242"/>
                <a:gd name="T74" fmla="*/ 211 w 223"/>
                <a:gd name="T75" fmla="*/ 45 h 242"/>
                <a:gd name="T76" fmla="*/ 203 w 223"/>
                <a:gd name="T77" fmla="*/ 36 h 242"/>
                <a:gd name="T78" fmla="*/ 198 w 223"/>
                <a:gd name="T79" fmla="*/ 28 h 242"/>
                <a:gd name="T80" fmla="*/ 175 w 223"/>
                <a:gd name="T81" fmla="*/ 21 h 242"/>
                <a:gd name="T82" fmla="*/ 171 w 223"/>
                <a:gd name="T83" fmla="*/ 29 h 242"/>
                <a:gd name="T84" fmla="*/ 168 w 223"/>
                <a:gd name="T85" fmla="*/ 52 h 242"/>
                <a:gd name="T86" fmla="*/ 158 w 223"/>
                <a:gd name="T87" fmla="*/ 49 h 242"/>
                <a:gd name="T88" fmla="*/ 147 w 223"/>
                <a:gd name="T89" fmla="*/ 70 h 242"/>
                <a:gd name="T90" fmla="*/ 143 w 223"/>
                <a:gd name="T91" fmla="*/ 72 h 242"/>
                <a:gd name="T92" fmla="*/ 149 w 223"/>
                <a:gd name="T93" fmla="*/ 50 h 242"/>
                <a:gd name="T94" fmla="*/ 153 w 223"/>
                <a:gd name="T95" fmla="*/ 30 h 242"/>
                <a:gd name="T96" fmla="*/ 153 w 223"/>
                <a:gd name="T97" fmla="*/ 14 h 242"/>
                <a:gd name="T98" fmla="*/ 143 w 223"/>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42">
                  <a:moveTo>
                    <a:pt x="143" y="0"/>
                  </a:moveTo>
                  <a:lnTo>
                    <a:pt x="128" y="3"/>
                  </a:lnTo>
                  <a:lnTo>
                    <a:pt x="106" y="12"/>
                  </a:lnTo>
                  <a:lnTo>
                    <a:pt x="102" y="10"/>
                  </a:lnTo>
                  <a:lnTo>
                    <a:pt x="98" y="13"/>
                  </a:lnTo>
                  <a:lnTo>
                    <a:pt x="88" y="10"/>
                  </a:lnTo>
                  <a:lnTo>
                    <a:pt x="76" y="12"/>
                  </a:lnTo>
                  <a:lnTo>
                    <a:pt x="73" y="18"/>
                  </a:lnTo>
                  <a:lnTo>
                    <a:pt x="71" y="23"/>
                  </a:lnTo>
                  <a:lnTo>
                    <a:pt x="70" y="25"/>
                  </a:lnTo>
                  <a:lnTo>
                    <a:pt x="60" y="13"/>
                  </a:lnTo>
                  <a:lnTo>
                    <a:pt x="59" y="15"/>
                  </a:lnTo>
                  <a:lnTo>
                    <a:pt x="54" y="25"/>
                  </a:lnTo>
                  <a:lnTo>
                    <a:pt x="52" y="29"/>
                  </a:lnTo>
                  <a:lnTo>
                    <a:pt x="40" y="42"/>
                  </a:lnTo>
                  <a:lnTo>
                    <a:pt x="37" y="62"/>
                  </a:lnTo>
                  <a:lnTo>
                    <a:pt x="30" y="75"/>
                  </a:lnTo>
                  <a:lnTo>
                    <a:pt x="24" y="85"/>
                  </a:lnTo>
                  <a:lnTo>
                    <a:pt x="10" y="97"/>
                  </a:lnTo>
                  <a:lnTo>
                    <a:pt x="0" y="121"/>
                  </a:lnTo>
                  <a:lnTo>
                    <a:pt x="6" y="128"/>
                  </a:lnTo>
                  <a:lnTo>
                    <a:pt x="12" y="127"/>
                  </a:lnTo>
                  <a:lnTo>
                    <a:pt x="21" y="129"/>
                  </a:lnTo>
                  <a:lnTo>
                    <a:pt x="36" y="137"/>
                  </a:lnTo>
                  <a:lnTo>
                    <a:pt x="39" y="153"/>
                  </a:lnTo>
                  <a:lnTo>
                    <a:pt x="44" y="169"/>
                  </a:lnTo>
                  <a:lnTo>
                    <a:pt x="48" y="173"/>
                  </a:lnTo>
                  <a:lnTo>
                    <a:pt x="49" y="182"/>
                  </a:lnTo>
                  <a:lnTo>
                    <a:pt x="50" y="184"/>
                  </a:lnTo>
                  <a:lnTo>
                    <a:pt x="54" y="192"/>
                  </a:lnTo>
                  <a:lnTo>
                    <a:pt x="61" y="197"/>
                  </a:lnTo>
                  <a:lnTo>
                    <a:pt x="65" y="198"/>
                  </a:lnTo>
                  <a:lnTo>
                    <a:pt x="75" y="189"/>
                  </a:lnTo>
                  <a:lnTo>
                    <a:pt x="78" y="189"/>
                  </a:lnTo>
                  <a:lnTo>
                    <a:pt x="83" y="204"/>
                  </a:lnTo>
                  <a:lnTo>
                    <a:pt x="86" y="205"/>
                  </a:lnTo>
                  <a:lnTo>
                    <a:pt x="104" y="203"/>
                  </a:lnTo>
                  <a:lnTo>
                    <a:pt x="106" y="205"/>
                  </a:lnTo>
                  <a:lnTo>
                    <a:pt x="118" y="208"/>
                  </a:lnTo>
                  <a:lnTo>
                    <a:pt x="121" y="212"/>
                  </a:lnTo>
                  <a:lnTo>
                    <a:pt x="122" y="216"/>
                  </a:lnTo>
                  <a:lnTo>
                    <a:pt x="132" y="228"/>
                  </a:lnTo>
                  <a:lnTo>
                    <a:pt x="142" y="234"/>
                  </a:lnTo>
                  <a:lnTo>
                    <a:pt x="146" y="234"/>
                  </a:lnTo>
                  <a:lnTo>
                    <a:pt x="153" y="237"/>
                  </a:lnTo>
                  <a:lnTo>
                    <a:pt x="158" y="235"/>
                  </a:lnTo>
                  <a:lnTo>
                    <a:pt x="165" y="240"/>
                  </a:lnTo>
                  <a:lnTo>
                    <a:pt x="169" y="241"/>
                  </a:lnTo>
                  <a:lnTo>
                    <a:pt x="182" y="236"/>
                  </a:lnTo>
                  <a:lnTo>
                    <a:pt x="202" y="233"/>
                  </a:lnTo>
                  <a:lnTo>
                    <a:pt x="206" y="230"/>
                  </a:lnTo>
                  <a:lnTo>
                    <a:pt x="218" y="212"/>
                  </a:lnTo>
                  <a:lnTo>
                    <a:pt x="217" y="205"/>
                  </a:lnTo>
                  <a:lnTo>
                    <a:pt x="214" y="189"/>
                  </a:lnTo>
                  <a:lnTo>
                    <a:pt x="212" y="188"/>
                  </a:lnTo>
                  <a:lnTo>
                    <a:pt x="204" y="184"/>
                  </a:lnTo>
                  <a:lnTo>
                    <a:pt x="198" y="168"/>
                  </a:lnTo>
                  <a:lnTo>
                    <a:pt x="190" y="156"/>
                  </a:lnTo>
                  <a:lnTo>
                    <a:pt x="191" y="154"/>
                  </a:lnTo>
                  <a:lnTo>
                    <a:pt x="193" y="154"/>
                  </a:lnTo>
                  <a:lnTo>
                    <a:pt x="201" y="159"/>
                  </a:lnTo>
                  <a:lnTo>
                    <a:pt x="205" y="159"/>
                  </a:lnTo>
                  <a:lnTo>
                    <a:pt x="210" y="151"/>
                  </a:lnTo>
                  <a:lnTo>
                    <a:pt x="211" y="140"/>
                  </a:lnTo>
                  <a:lnTo>
                    <a:pt x="210" y="127"/>
                  </a:lnTo>
                  <a:lnTo>
                    <a:pt x="211" y="122"/>
                  </a:lnTo>
                  <a:lnTo>
                    <a:pt x="212" y="118"/>
                  </a:lnTo>
                  <a:lnTo>
                    <a:pt x="213" y="108"/>
                  </a:lnTo>
                  <a:lnTo>
                    <a:pt x="213" y="98"/>
                  </a:lnTo>
                  <a:lnTo>
                    <a:pt x="214" y="94"/>
                  </a:lnTo>
                  <a:lnTo>
                    <a:pt x="215" y="90"/>
                  </a:lnTo>
                  <a:lnTo>
                    <a:pt x="217" y="78"/>
                  </a:lnTo>
                  <a:lnTo>
                    <a:pt x="222" y="72"/>
                  </a:lnTo>
                  <a:lnTo>
                    <a:pt x="218" y="58"/>
                  </a:lnTo>
                  <a:lnTo>
                    <a:pt x="214" y="50"/>
                  </a:lnTo>
                  <a:lnTo>
                    <a:pt x="211" y="45"/>
                  </a:lnTo>
                  <a:lnTo>
                    <a:pt x="205" y="42"/>
                  </a:lnTo>
                  <a:lnTo>
                    <a:pt x="203" y="36"/>
                  </a:lnTo>
                  <a:lnTo>
                    <a:pt x="200" y="34"/>
                  </a:lnTo>
                  <a:lnTo>
                    <a:pt x="198" y="28"/>
                  </a:lnTo>
                  <a:lnTo>
                    <a:pt x="184" y="22"/>
                  </a:lnTo>
                  <a:lnTo>
                    <a:pt x="175" y="21"/>
                  </a:lnTo>
                  <a:lnTo>
                    <a:pt x="173" y="22"/>
                  </a:lnTo>
                  <a:lnTo>
                    <a:pt x="171" y="29"/>
                  </a:lnTo>
                  <a:lnTo>
                    <a:pt x="172" y="40"/>
                  </a:lnTo>
                  <a:lnTo>
                    <a:pt x="168" y="52"/>
                  </a:lnTo>
                  <a:lnTo>
                    <a:pt x="164" y="54"/>
                  </a:lnTo>
                  <a:lnTo>
                    <a:pt x="158" y="49"/>
                  </a:lnTo>
                  <a:lnTo>
                    <a:pt x="152" y="57"/>
                  </a:lnTo>
                  <a:lnTo>
                    <a:pt x="147" y="70"/>
                  </a:lnTo>
                  <a:lnTo>
                    <a:pt x="145" y="74"/>
                  </a:lnTo>
                  <a:lnTo>
                    <a:pt x="143" y="72"/>
                  </a:lnTo>
                  <a:lnTo>
                    <a:pt x="144" y="58"/>
                  </a:lnTo>
                  <a:lnTo>
                    <a:pt x="149" y="50"/>
                  </a:lnTo>
                  <a:lnTo>
                    <a:pt x="150" y="39"/>
                  </a:lnTo>
                  <a:lnTo>
                    <a:pt x="153" y="30"/>
                  </a:lnTo>
                  <a:lnTo>
                    <a:pt x="157" y="27"/>
                  </a:lnTo>
                  <a:lnTo>
                    <a:pt x="153" y="14"/>
                  </a:lnTo>
                  <a:lnTo>
                    <a:pt x="146" y="2"/>
                  </a:lnTo>
                  <a:lnTo>
                    <a:pt x="143"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0" name="Freeform 758">
              <a:extLst>
                <a:ext uri="{FF2B5EF4-FFF2-40B4-BE49-F238E27FC236}">
                  <a16:creationId xmlns="" xmlns:a16="http://schemas.microsoft.com/office/drawing/2014/main" id="{D5979F06-A074-B876-6ECD-C35FF4FEE66B}"/>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1" name="Freeform 759">
              <a:extLst>
                <a:ext uri="{FF2B5EF4-FFF2-40B4-BE49-F238E27FC236}">
                  <a16:creationId xmlns="" xmlns:a16="http://schemas.microsoft.com/office/drawing/2014/main" id="{736749CB-7F78-5C59-AA4F-6547FEAE0447}"/>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2" name="Freeform 760">
              <a:extLst>
                <a:ext uri="{FF2B5EF4-FFF2-40B4-BE49-F238E27FC236}">
                  <a16:creationId xmlns="" xmlns:a16="http://schemas.microsoft.com/office/drawing/2014/main" id="{6687317B-D91D-982F-FABD-27425650C77D}"/>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3" name="Freeform 761">
              <a:extLst>
                <a:ext uri="{FF2B5EF4-FFF2-40B4-BE49-F238E27FC236}">
                  <a16:creationId xmlns="" xmlns:a16="http://schemas.microsoft.com/office/drawing/2014/main" id="{F86B4823-3D3C-E92B-0163-6EF7A16C3994}"/>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4" name="Freeform 762">
              <a:extLst>
                <a:ext uri="{FF2B5EF4-FFF2-40B4-BE49-F238E27FC236}">
                  <a16:creationId xmlns="" xmlns:a16="http://schemas.microsoft.com/office/drawing/2014/main" id="{8E5FFD7B-AB5E-8A0C-5C47-AE9F020D04F7}"/>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5" name="Freeform 763">
              <a:extLst>
                <a:ext uri="{FF2B5EF4-FFF2-40B4-BE49-F238E27FC236}">
                  <a16:creationId xmlns="" xmlns:a16="http://schemas.microsoft.com/office/drawing/2014/main" id="{2D85A4BA-C669-F324-E7D9-80C5ACC2CCBA}"/>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6" name="Freeform 764">
              <a:extLst>
                <a:ext uri="{FF2B5EF4-FFF2-40B4-BE49-F238E27FC236}">
                  <a16:creationId xmlns="" xmlns:a16="http://schemas.microsoft.com/office/drawing/2014/main" id="{4C0B4E1E-972E-233A-77BB-0B359C53E0B3}"/>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7" name="Freeform 765">
              <a:extLst>
                <a:ext uri="{FF2B5EF4-FFF2-40B4-BE49-F238E27FC236}">
                  <a16:creationId xmlns="" xmlns:a16="http://schemas.microsoft.com/office/drawing/2014/main" id="{C8E5F76E-F8CB-63A0-8A11-FE00B0FBFE05}"/>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8" name="Freeform 766">
              <a:extLst>
                <a:ext uri="{FF2B5EF4-FFF2-40B4-BE49-F238E27FC236}">
                  <a16:creationId xmlns="" xmlns:a16="http://schemas.microsoft.com/office/drawing/2014/main" id="{4016F97F-1AD0-D148-24BE-CA833CFB940B}"/>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9" name="Freeform 767">
              <a:extLst>
                <a:ext uri="{FF2B5EF4-FFF2-40B4-BE49-F238E27FC236}">
                  <a16:creationId xmlns="" xmlns:a16="http://schemas.microsoft.com/office/drawing/2014/main" id="{9C62D916-2015-C0E6-4002-86CA540B1026}"/>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0" name="Freeform 768">
              <a:extLst>
                <a:ext uri="{FF2B5EF4-FFF2-40B4-BE49-F238E27FC236}">
                  <a16:creationId xmlns="" xmlns:a16="http://schemas.microsoft.com/office/drawing/2014/main" id="{021B0482-D3EA-2D2B-CD06-9CE736169D89}"/>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1" name="Freeform 769">
              <a:extLst>
                <a:ext uri="{FF2B5EF4-FFF2-40B4-BE49-F238E27FC236}">
                  <a16:creationId xmlns="" xmlns:a16="http://schemas.microsoft.com/office/drawing/2014/main" id="{5676C755-1884-762B-F084-60CACDF194B4}"/>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2" name="Freeform 770">
              <a:extLst>
                <a:ext uri="{FF2B5EF4-FFF2-40B4-BE49-F238E27FC236}">
                  <a16:creationId xmlns="" xmlns:a16="http://schemas.microsoft.com/office/drawing/2014/main" id="{C34FEFC4-3293-7537-FA2A-01C6ABC9A380}"/>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3" name="Freeform 771">
              <a:extLst>
                <a:ext uri="{FF2B5EF4-FFF2-40B4-BE49-F238E27FC236}">
                  <a16:creationId xmlns="" xmlns:a16="http://schemas.microsoft.com/office/drawing/2014/main" id="{06835EB3-E520-A74D-D4DB-88AC59948C45}"/>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4" name="Freeform 772">
              <a:extLst>
                <a:ext uri="{FF2B5EF4-FFF2-40B4-BE49-F238E27FC236}">
                  <a16:creationId xmlns="" xmlns:a16="http://schemas.microsoft.com/office/drawing/2014/main" id="{59E21527-3759-3A35-C933-890F56303EFA}"/>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5" name="Freeform 773">
              <a:extLst>
                <a:ext uri="{FF2B5EF4-FFF2-40B4-BE49-F238E27FC236}">
                  <a16:creationId xmlns="" xmlns:a16="http://schemas.microsoft.com/office/drawing/2014/main" id="{B6358003-05CD-A4D8-AD1A-57C4518F4F44}"/>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6" name="Freeform 774">
              <a:extLst>
                <a:ext uri="{FF2B5EF4-FFF2-40B4-BE49-F238E27FC236}">
                  <a16:creationId xmlns="" xmlns:a16="http://schemas.microsoft.com/office/drawing/2014/main" id="{1892F5DF-B078-EB97-F0BE-F18F78A67825}"/>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7" name="Freeform 775">
              <a:extLst>
                <a:ext uri="{FF2B5EF4-FFF2-40B4-BE49-F238E27FC236}">
                  <a16:creationId xmlns="" xmlns:a16="http://schemas.microsoft.com/office/drawing/2014/main" id="{343C2A87-C583-1925-835E-365B6A764BB2}"/>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8" name="Freeform 776">
              <a:extLst>
                <a:ext uri="{FF2B5EF4-FFF2-40B4-BE49-F238E27FC236}">
                  <a16:creationId xmlns="" xmlns:a16="http://schemas.microsoft.com/office/drawing/2014/main" id="{9D69BAC2-7804-C354-85DD-10EEB2225C13}"/>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9" name="Freeform 777">
              <a:extLst>
                <a:ext uri="{FF2B5EF4-FFF2-40B4-BE49-F238E27FC236}">
                  <a16:creationId xmlns="" xmlns:a16="http://schemas.microsoft.com/office/drawing/2014/main" id="{99B8B34B-4FC4-DE49-101F-4A54A0C4107C}"/>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0" name="Freeform 778">
              <a:extLst>
                <a:ext uri="{FF2B5EF4-FFF2-40B4-BE49-F238E27FC236}">
                  <a16:creationId xmlns="" xmlns:a16="http://schemas.microsoft.com/office/drawing/2014/main" id="{9F50F85E-9451-58F2-9FBC-380F87C63ACB}"/>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1" name="Freeform 779">
              <a:extLst>
                <a:ext uri="{FF2B5EF4-FFF2-40B4-BE49-F238E27FC236}">
                  <a16:creationId xmlns="" xmlns:a16="http://schemas.microsoft.com/office/drawing/2014/main" id="{57C7DFBE-7CDE-A677-CEDE-462DEFCFE23D}"/>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2" name="Freeform 780">
              <a:extLst>
                <a:ext uri="{FF2B5EF4-FFF2-40B4-BE49-F238E27FC236}">
                  <a16:creationId xmlns="" xmlns:a16="http://schemas.microsoft.com/office/drawing/2014/main" id="{2C4293F6-0E19-B96B-712C-5E1D153F6BBF}"/>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3" name="Freeform 781">
              <a:extLst>
                <a:ext uri="{FF2B5EF4-FFF2-40B4-BE49-F238E27FC236}">
                  <a16:creationId xmlns="" xmlns:a16="http://schemas.microsoft.com/office/drawing/2014/main" id="{904E554F-E784-8F82-90D5-9AD33CABE7DC}"/>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4" name="Freeform 782">
              <a:extLst>
                <a:ext uri="{FF2B5EF4-FFF2-40B4-BE49-F238E27FC236}">
                  <a16:creationId xmlns="" xmlns:a16="http://schemas.microsoft.com/office/drawing/2014/main" id="{E614ACA2-BD29-6052-68B4-22C5C239035C}"/>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5" name="Freeform 783">
              <a:extLst>
                <a:ext uri="{FF2B5EF4-FFF2-40B4-BE49-F238E27FC236}">
                  <a16:creationId xmlns="" xmlns:a16="http://schemas.microsoft.com/office/drawing/2014/main" id="{6102C847-FA78-AF97-CA8A-524EE7CEADC9}"/>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6" name="Freeform 784">
              <a:extLst>
                <a:ext uri="{FF2B5EF4-FFF2-40B4-BE49-F238E27FC236}">
                  <a16:creationId xmlns="" xmlns:a16="http://schemas.microsoft.com/office/drawing/2014/main" id="{BE89ED56-F789-47CE-D441-411E02036B45}"/>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7" name="Freeform 785">
              <a:extLst>
                <a:ext uri="{FF2B5EF4-FFF2-40B4-BE49-F238E27FC236}">
                  <a16:creationId xmlns="" xmlns:a16="http://schemas.microsoft.com/office/drawing/2014/main" id="{BC9F4A29-2A83-272F-13FB-02AD21F26ADB}"/>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8" name="Freeform 786">
              <a:extLst>
                <a:ext uri="{FF2B5EF4-FFF2-40B4-BE49-F238E27FC236}">
                  <a16:creationId xmlns="" xmlns:a16="http://schemas.microsoft.com/office/drawing/2014/main" id="{DB79B0FF-0092-9ECB-2DD3-74A32A1B1010}"/>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9" name="Freeform 787">
              <a:extLst>
                <a:ext uri="{FF2B5EF4-FFF2-40B4-BE49-F238E27FC236}">
                  <a16:creationId xmlns="" xmlns:a16="http://schemas.microsoft.com/office/drawing/2014/main" id="{0F841C10-F57E-2F71-0EC6-6A33F7D6EC2F}"/>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0" name="Freeform 788">
              <a:extLst>
                <a:ext uri="{FF2B5EF4-FFF2-40B4-BE49-F238E27FC236}">
                  <a16:creationId xmlns="" xmlns:a16="http://schemas.microsoft.com/office/drawing/2014/main" id="{72A209EE-8669-96DD-3CF1-8D6787EDBAFF}"/>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1" name="Freeform 789">
              <a:extLst>
                <a:ext uri="{FF2B5EF4-FFF2-40B4-BE49-F238E27FC236}">
                  <a16:creationId xmlns="" xmlns:a16="http://schemas.microsoft.com/office/drawing/2014/main" id="{25A468D9-D18D-73EA-2AC3-83AE5D7AC7A4}"/>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2" name="Freeform 790">
              <a:extLst>
                <a:ext uri="{FF2B5EF4-FFF2-40B4-BE49-F238E27FC236}">
                  <a16:creationId xmlns="" xmlns:a16="http://schemas.microsoft.com/office/drawing/2014/main" id="{83D5F341-58DB-7CB1-BEAB-A87567B84F5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3" name="Freeform 791">
              <a:extLst>
                <a:ext uri="{FF2B5EF4-FFF2-40B4-BE49-F238E27FC236}">
                  <a16:creationId xmlns="" xmlns:a16="http://schemas.microsoft.com/office/drawing/2014/main" id="{5BFFA828-F705-80CB-E51E-289DF8F66BB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4" name="Freeform 792">
              <a:extLst>
                <a:ext uri="{FF2B5EF4-FFF2-40B4-BE49-F238E27FC236}">
                  <a16:creationId xmlns="" xmlns:a16="http://schemas.microsoft.com/office/drawing/2014/main" id="{BDA9CAD3-17BB-07DB-E096-91DF4E1699D8}"/>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5" name="Freeform 793">
              <a:extLst>
                <a:ext uri="{FF2B5EF4-FFF2-40B4-BE49-F238E27FC236}">
                  <a16:creationId xmlns="" xmlns:a16="http://schemas.microsoft.com/office/drawing/2014/main" id="{F907BEFE-78FB-6416-D1B1-F644C0B6F54C}"/>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6" name="Freeform 794">
              <a:extLst>
                <a:ext uri="{FF2B5EF4-FFF2-40B4-BE49-F238E27FC236}">
                  <a16:creationId xmlns="" xmlns:a16="http://schemas.microsoft.com/office/drawing/2014/main" id="{9885E6D0-608C-967D-C70D-48F4DB20C4AC}"/>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7" name="Freeform 795">
              <a:extLst>
                <a:ext uri="{FF2B5EF4-FFF2-40B4-BE49-F238E27FC236}">
                  <a16:creationId xmlns="" xmlns:a16="http://schemas.microsoft.com/office/drawing/2014/main" id="{AD796BC2-37E6-6999-CEB5-A2CF5927F6C4}"/>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8" name="Freeform 796">
              <a:extLst>
                <a:ext uri="{FF2B5EF4-FFF2-40B4-BE49-F238E27FC236}">
                  <a16:creationId xmlns="" xmlns:a16="http://schemas.microsoft.com/office/drawing/2014/main" id="{3CE98C3B-5D6D-32B0-724F-6A43DE54EDFC}"/>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9" name="Freeform 797">
              <a:extLst>
                <a:ext uri="{FF2B5EF4-FFF2-40B4-BE49-F238E27FC236}">
                  <a16:creationId xmlns="" xmlns:a16="http://schemas.microsoft.com/office/drawing/2014/main" id="{49F40E5E-FED6-BDE0-5D03-A694E8694183}"/>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0" name="Freeform 798">
              <a:extLst>
                <a:ext uri="{FF2B5EF4-FFF2-40B4-BE49-F238E27FC236}">
                  <a16:creationId xmlns="" xmlns:a16="http://schemas.microsoft.com/office/drawing/2014/main" id="{B7D87AF5-569A-D6CC-A2C9-F96335259612}"/>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1" name="Freeform 799">
              <a:extLst>
                <a:ext uri="{FF2B5EF4-FFF2-40B4-BE49-F238E27FC236}">
                  <a16:creationId xmlns="" xmlns:a16="http://schemas.microsoft.com/office/drawing/2014/main" id="{3BBEA0BE-13CE-6DC0-457E-C5A6E2390E11}"/>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2" name="Freeform 800">
              <a:extLst>
                <a:ext uri="{FF2B5EF4-FFF2-40B4-BE49-F238E27FC236}">
                  <a16:creationId xmlns="" xmlns:a16="http://schemas.microsoft.com/office/drawing/2014/main" id="{9684B71C-0D6F-F166-F45B-D466CE0195D7}"/>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3" name="Freeform 801">
              <a:extLst>
                <a:ext uri="{FF2B5EF4-FFF2-40B4-BE49-F238E27FC236}">
                  <a16:creationId xmlns="" xmlns:a16="http://schemas.microsoft.com/office/drawing/2014/main" id="{B5DA4168-00B2-5ABD-5CC1-2062BD4DD493}"/>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4" name="Freeform 802">
              <a:extLst>
                <a:ext uri="{FF2B5EF4-FFF2-40B4-BE49-F238E27FC236}">
                  <a16:creationId xmlns="" xmlns:a16="http://schemas.microsoft.com/office/drawing/2014/main" id="{4D41CC43-E271-489B-1B08-AC56C8F2F6AD}"/>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5" name="Freeform 803">
              <a:extLst>
                <a:ext uri="{FF2B5EF4-FFF2-40B4-BE49-F238E27FC236}">
                  <a16:creationId xmlns="" xmlns:a16="http://schemas.microsoft.com/office/drawing/2014/main" id="{8575E262-2E57-E493-864A-7D614B196945}"/>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6" name="Freeform 804">
              <a:extLst>
                <a:ext uri="{FF2B5EF4-FFF2-40B4-BE49-F238E27FC236}">
                  <a16:creationId xmlns="" xmlns:a16="http://schemas.microsoft.com/office/drawing/2014/main" id="{C77942EB-F3A8-EDDD-90F5-2D5D1E819BB6}"/>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7" name="Freeform 805">
              <a:extLst>
                <a:ext uri="{FF2B5EF4-FFF2-40B4-BE49-F238E27FC236}">
                  <a16:creationId xmlns="" xmlns:a16="http://schemas.microsoft.com/office/drawing/2014/main" id="{A8B38362-45E0-5946-8069-914881091320}"/>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8" name="Freeform 806">
              <a:extLst>
                <a:ext uri="{FF2B5EF4-FFF2-40B4-BE49-F238E27FC236}">
                  <a16:creationId xmlns="" xmlns:a16="http://schemas.microsoft.com/office/drawing/2014/main" id="{D940C973-BE6B-BC7B-08FD-47D3B364C397}"/>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9" name="Freeform 807">
              <a:extLst>
                <a:ext uri="{FF2B5EF4-FFF2-40B4-BE49-F238E27FC236}">
                  <a16:creationId xmlns="" xmlns:a16="http://schemas.microsoft.com/office/drawing/2014/main" id="{1074ACDD-C169-C290-770A-0C894504FB0D}"/>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0" name="Freeform 808">
              <a:extLst>
                <a:ext uri="{FF2B5EF4-FFF2-40B4-BE49-F238E27FC236}">
                  <a16:creationId xmlns="" xmlns:a16="http://schemas.microsoft.com/office/drawing/2014/main" id="{09103456-17DC-9B61-1FD7-D95DF8E06B85}"/>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1" name="Freeform 809">
              <a:extLst>
                <a:ext uri="{FF2B5EF4-FFF2-40B4-BE49-F238E27FC236}">
                  <a16:creationId xmlns="" xmlns:a16="http://schemas.microsoft.com/office/drawing/2014/main" id="{09986C55-B23B-ECAD-8374-FB92FA7B271D}"/>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2" name="Freeform 810">
              <a:extLst>
                <a:ext uri="{FF2B5EF4-FFF2-40B4-BE49-F238E27FC236}">
                  <a16:creationId xmlns="" xmlns:a16="http://schemas.microsoft.com/office/drawing/2014/main" id="{90DE25DA-166C-9D25-97A7-3C59EF75A4B3}"/>
                </a:ext>
              </a:extLst>
            </p:cNvPr>
            <p:cNvSpPr>
              <a:spLocks noChangeArrowheads="1"/>
            </p:cNvSpPr>
            <p:nvPr/>
          </p:nvSpPr>
          <p:spPr bwMode="auto">
            <a:xfrm>
              <a:off x="10479821" y="4841263"/>
              <a:ext cx="5286376" cy="3209192"/>
            </a:xfrm>
            <a:custGeom>
              <a:avLst/>
              <a:gdLst>
                <a:gd name="T0" fmla="*/ 4104 w 4243"/>
                <a:gd name="T1" fmla="*/ 1189 h 2577"/>
                <a:gd name="T2" fmla="*/ 3969 w 4243"/>
                <a:gd name="T3" fmla="*/ 1036 h 2577"/>
                <a:gd name="T4" fmla="*/ 3624 w 4243"/>
                <a:gd name="T5" fmla="*/ 971 h 2577"/>
                <a:gd name="T6" fmla="*/ 3278 w 4243"/>
                <a:gd name="T7" fmla="*/ 874 h 2577"/>
                <a:gd name="T8" fmla="*/ 2806 w 4243"/>
                <a:gd name="T9" fmla="*/ 738 h 2577"/>
                <a:gd name="T10" fmla="*/ 2628 w 4243"/>
                <a:gd name="T11" fmla="*/ 656 h 2577"/>
                <a:gd name="T12" fmla="*/ 2422 w 4243"/>
                <a:gd name="T13" fmla="*/ 747 h 2577"/>
                <a:gd name="T14" fmla="*/ 2285 w 4243"/>
                <a:gd name="T15" fmla="*/ 646 h 2577"/>
                <a:gd name="T16" fmla="*/ 2104 w 4243"/>
                <a:gd name="T17" fmla="*/ 607 h 2577"/>
                <a:gd name="T18" fmla="*/ 1797 w 4243"/>
                <a:gd name="T19" fmla="*/ 586 h 2577"/>
                <a:gd name="T20" fmla="*/ 1531 w 4243"/>
                <a:gd name="T21" fmla="*/ 626 h 2577"/>
                <a:gd name="T22" fmla="*/ 1773 w 4243"/>
                <a:gd name="T23" fmla="*/ 218 h 2577"/>
                <a:gd name="T24" fmla="*/ 1473 w 4243"/>
                <a:gd name="T25" fmla="*/ 13 h 2577"/>
                <a:gd name="T26" fmla="*/ 1232 w 4243"/>
                <a:gd name="T27" fmla="*/ 260 h 2577"/>
                <a:gd name="T28" fmla="*/ 944 w 4243"/>
                <a:gd name="T29" fmla="*/ 428 h 2577"/>
                <a:gd name="T30" fmla="*/ 744 w 4243"/>
                <a:gd name="T31" fmla="*/ 562 h 2577"/>
                <a:gd name="T32" fmla="*/ 814 w 4243"/>
                <a:gd name="T33" fmla="*/ 818 h 2577"/>
                <a:gd name="T34" fmla="*/ 631 w 4243"/>
                <a:gd name="T35" fmla="*/ 763 h 2577"/>
                <a:gd name="T36" fmla="*/ 511 w 4243"/>
                <a:gd name="T37" fmla="*/ 764 h 2577"/>
                <a:gd name="T38" fmla="*/ 607 w 4243"/>
                <a:gd name="T39" fmla="*/ 996 h 2577"/>
                <a:gd name="T40" fmla="*/ 466 w 4243"/>
                <a:gd name="T41" fmla="*/ 1169 h 2577"/>
                <a:gd name="T42" fmla="*/ 376 w 4243"/>
                <a:gd name="T43" fmla="*/ 667 h 2577"/>
                <a:gd name="T44" fmla="*/ 288 w 4243"/>
                <a:gd name="T45" fmla="*/ 991 h 2577"/>
                <a:gd name="T46" fmla="*/ 220 w 4243"/>
                <a:gd name="T47" fmla="*/ 1190 h 2577"/>
                <a:gd name="T48" fmla="*/ 72 w 4243"/>
                <a:gd name="T49" fmla="*/ 1440 h 2577"/>
                <a:gd name="T50" fmla="*/ 54 w 4243"/>
                <a:gd name="T51" fmla="*/ 1790 h 2577"/>
                <a:gd name="T52" fmla="*/ 65 w 4243"/>
                <a:gd name="T53" fmla="*/ 1933 h 2577"/>
                <a:gd name="T54" fmla="*/ 63 w 4243"/>
                <a:gd name="T55" fmla="*/ 2015 h 2577"/>
                <a:gd name="T56" fmla="*/ 151 w 4243"/>
                <a:gd name="T57" fmla="*/ 2060 h 2577"/>
                <a:gd name="T58" fmla="*/ 263 w 4243"/>
                <a:gd name="T59" fmla="*/ 1986 h 2577"/>
                <a:gd name="T60" fmla="*/ 488 w 4243"/>
                <a:gd name="T61" fmla="*/ 2013 h 2577"/>
                <a:gd name="T62" fmla="*/ 623 w 4243"/>
                <a:gd name="T63" fmla="*/ 1994 h 2577"/>
                <a:gd name="T64" fmla="*/ 777 w 4243"/>
                <a:gd name="T65" fmla="*/ 2179 h 2577"/>
                <a:gd name="T66" fmla="*/ 945 w 4243"/>
                <a:gd name="T67" fmla="*/ 2237 h 2577"/>
                <a:gd name="T68" fmla="*/ 1056 w 4243"/>
                <a:gd name="T69" fmla="*/ 2217 h 2577"/>
                <a:gd name="T70" fmla="*/ 1198 w 4243"/>
                <a:gd name="T71" fmla="*/ 2221 h 2577"/>
                <a:gd name="T72" fmla="*/ 1303 w 4243"/>
                <a:gd name="T73" fmla="*/ 2182 h 2577"/>
                <a:gd name="T74" fmla="*/ 1441 w 4243"/>
                <a:gd name="T75" fmla="*/ 2187 h 2577"/>
                <a:gd name="T76" fmla="*/ 1628 w 4243"/>
                <a:gd name="T77" fmla="*/ 2245 h 2577"/>
                <a:gd name="T78" fmla="*/ 1894 w 4243"/>
                <a:gd name="T79" fmla="*/ 2226 h 2577"/>
                <a:gd name="T80" fmla="*/ 2091 w 4243"/>
                <a:gd name="T81" fmla="*/ 2044 h 2577"/>
                <a:gd name="T82" fmla="*/ 2219 w 4243"/>
                <a:gd name="T83" fmla="*/ 2144 h 2577"/>
                <a:gd name="T84" fmla="*/ 2341 w 4243"/>
                <a:gd name="T85" fmla="*/ 2291 h 2577"/>
                <a:gd name="T86" fmla="*/ 2455 w 4243"/>
                <a:gd name="T87" fmla="*/ 2357 h 2577"/>
                <a:gd name="T88" fmla="*/ 2353 w 4243"/>
                <a:gd name="T89" fmla="*/ 2464 h 2577"/>
                <a:gd name="T90" fmla="*/ 2382 w 4243"/>
                <a:gd name="T91" fmla="*/ 2538 h 2577"/>
                <a:gd name="T92" fmla="*/ 2650 w 4243"/>
                <a:gd name="T93" fmla="*/ 2269 h 2577"/>
                <a:gd name="T94" fmla="*/ 2598 w 4243"/>
                <a:gd name="T95" fmla="*/ 2029 h 2577"/>
                <a:gd name="T96" fmla="*/ 2524 w 4243"/>
                <a:gd name="T97" fmla="*/ 1932 h 2577"/>
                <a:gd name="T98" fmla="*/ 2932 w 4243"/>
                <a:gd name="T99" fmla="*/ 1697 h 2577"/>
                <a:gd name="T100" fmla="*/ 3098 w 4243"/>
                <a:gd name="T101" fmla="*/ 1697 h 2577"/>
                <a:gd name="T102" fmla="*/ 3286 w 4243"/>
                <a:gd name="T103" fmla="*/ 1621 h 2577"/>
                <a:gd name="T104" fmla="*/ 3393 w 4243"/>
                <a:gd name="T105" fmla="*/ 1594 h 2577"/>
                <a:gd name="T106" fmla="*/ 3157 w 4243"/>
                <a:gd name="T107" fmla="*/ 2089 h 2577"/>
                <a:gd name="T108" fmla="*/ 3335 w 4243"/>
                <a:gd name="T109" fmla="*/ 1953 h 2577"/>
                <a:gd name="T110" fmla="*/ 3346 w 4243"/>
                <a:gd name="T111" fmla="*/ 1761 h 2577"/>
                <a:gd name="T112" fmla="*/ 3557 w 4243"/>
                <a:gd name="T113" fmla="*/ 1628 h 2577"/>
                <a:gd name="T114" fmla="*/ 3816 w 4243"/>
                <a:gd name="T115" fmla="*/ 1498 h 2577"/>
                <a:gd name="T116" fmla="*/ 3861 w 4243"/>
                <a:gd name="T117" fmla="*/ 1371 h 2577"/>
                <a:gd name="T118" fmla="*/ 3903 w 4243"/>
                <a:gd name="T119" fmla="*/ 1326 h 2577"/>
                <a:gd name="T120" fmla="*/ 4038 w 4243"/>
                <a:gd name="T121" fmla="*/ 1284 h 2577"/>
                <a:gd name="T122" fmla="*/ 4141 w 4243"/>
                <a:gd name="T123" fmla="*/ 1328 h 2577"/>
                <a:gd name="T124" fmla="*/ 4242 w 4243"/>
                <a:gd name="T125" fmla="*/ 1239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3" h="2577">
                  <a:moveTo>
                    <a:pt x="4240" y="1232"/>
                  </a:moveTo>
                  <a:lnTo>
                    <a:pt x="4236" y="1230"/>
                  </a:lnTo>
                  <a:lnTo>
                    <a:pt x="4225" y="1230"/>
                  </a:lnTo>
                  <a:lnTo>
                    <a:pt x="4227" y="1228"/>
                  </a:lnTo>
                  <a:lnTo>
                    <a:pt x="4226" y="1225"/>
                  </a:lnTo>
                  <a:lnTo>
                    <a:pt x="4225" y="1222"/>
                  </a:lnTo>
                  <a:lnTo>
                    <a:pt x="4223" y="1221"/>
                  </a:lnTo>
                  <a:lnTo>
                    <a:pt x="4221" y="1220"/>
                  </a:lnTo>
                  <a:lnTo>
                    <a:pt x="4217" y="1222"/>
                  </a:lnTo>
                  <a:lnTo>
                    <a:pt x="4214" y="1224"/>
                  </a:lnTo>
                  <a:lnTo>
                    <a:pt x="4215" y="1221"/>
                  </a:lnTo>
                  <a:lnTo>
                    <a:pt x="4218" y="1218"/>
                  </a:lnTo>
                  <a:lnTo>
                    <a:pt x="4216" y="1217"/>
                  </a:lnTo>
                  <a:lnTo>
                    <a:pt x="4215" y="1215"/>
                  </a:lnTo>
                  <a:lnTo>
                    <a:pt x="4203" y="1202"/>
                  </a:lnTo>
                  <a:lnTo>
                    <a:pt x="4196" y="1197"/>
                  </a:lnTo>
                  <a:lnTo>
                    <a:pt x="4190" y="1190"/>
                  </a:lnTo>
                  <a:lnTo>
                    <a:pt x="4183" y="1178"/>
                  </a:lnTo>
                  <a:lnTo>
                    <a:pt x="4175" y="1169"/>
                  </a:lnTo>
                  <a:lnTo>
                    <a:pt x="4168" y="1166"/>
                  </a:lnTo>
                  <a:lnTo>
                    <a:pt x="4160" y="1167"/>
                  </a:lnTo>
                  <a:lnTo>
                    <a:pt x="4155" y="1165"/>
                  </a:lnTo>
                  <a:lnTo>
                    <a:pt x="4149" y="1161"/>
                  </a:lnTo>
                  <a:lnTo>
                    <a:pt x="4137" y="1158"/>
                  </a:lnTo>
                  <a:lnTo>
                    <a:pt x="4137" y="1161"/>
                  </a:lnTo>
                  <a:lnTo>
                    <a:pt x="4151" y="1166"/>
                  </a:lnTo>
                  <a:lnTo>
                    <a:pt x="4152" y="1167"/>
                  </a:lnTo>
                  <a:lnTo>
                    <a:pt x="4152" y="1169"/>
                  </a:lnTo>
                  <a:lnTo>
                    <a:pt x="4149" y="1170"/>
                  </a:lnTo>
                  <a:lnTo>
                    <a:pt x="4138" y="1169"/>
                  </a:lnTo>
                  <a:lnTo>
                    <a:pt x="4135" y="1167"/>
                  </a:lnTo>
                  <a:lnTo>
                    <a:pt x="4133" y="1164"/>
                  </a:lnTo>
                  <a:lnTo>
                    <a:pt x="4131" y="1165"/>
                  </a:lnTo>
                  <a:lnTo>
                    <a:pt x="4130" y="1166"/>
                  </a:lnTo>
                  <a:lnTo>
                    <a:pt x="4130" y="1171"/>
                  </a:lnTo>
                  <a:lnTo>
                    <a:pt x="4132" y="1175"/>
                  </a:lnTo>
                  <a:lnTo>
                    <a:pt x="4129" y="1177"/>
                  </a:lnTo>
                  <a:lnTo>
                    <a:pt x="4126" y="1176"/>
                  </a:lnTo>
                  <a:lnTo>
                    <a:pt x="4126" y="1171"/>
                  </a:lnTo>
                  <a:lnTo>
                    <a:pt x="4127" y="1167"/>
                  </a:lnTo>
                  <a:lnTo>
                    <a:pt x="4130" y="1161"/>
                  </a:lnTo>
                  <a:lnTo>
                    <a:pt x="4132" y="1160"/>
                  </a:lnTo>
                  <a:lnTo>
                    <a:pt x="4132" y="1158"/>
                  </a:lnTo>
                  <a:lnTo>
                    <a:pt x="4122" y="1155"/>
                  </a:lnTo>
                  <a:lnTo>
                    <a:pt x="4119" y="1153"/>
                  </a:lnTo>
                  <a:lnTo>
                    <a:pt x="4116" y="1152"/>
                  </a:lnTo>
                  <a:lnTo>
                    <a:pt x="4109" y="1155"/>
                  </a:lnTo>
                  <a:lnTo>
                    <a:pt x="4091" y="1155"/>
                  </a:lnTo>
                  <a:lnTo>
                    <a:pt x="4088" y="1156"/>
                  </a:lnTo>
                  <a:lnTo>
                    <a:pt x="4087" y="1159"/>
                  </a:lnTo>
                  <a:lnTo>
                    <a:pt x="4089" y="1160"/>
                  </a:lnTo>
                  <a:lnTo>
                    <a:pt x="4092" y="1161"/>
                  </a:lnTo>
                  <a:lnTo>
                    <a:pt x="4094" y="1161"/>
                  </a:lnTo>
                  <a:lnTo>
                    <a:pt x="4097" y="1164"/>
                  </a:lnTo>
                  <a:lnTo>
                    <a:pt x="4100" y="1165"/>
                  </a:lnTo>
                  <a:lnTo>
                    <a:pt x="4103" y="1169"/>
                  </a:lnTo>
                  <a:lnTo>
                    <a:pt x="4104" y="1174"/>
                  </a:lnTo>
                  <a:lnTo>
                    <a:pt x="4105" y="1178"/>
                  </a:lnTo>
                  <a:lnTo>
                    <a:pt x="4105" y="1182"/>
                  </a:lnTo>
                  <a:lnTo>
                    <a:pt x="4104" y="1189"/>
                  </a:lnTo>
                  <a:lnTo>
                    <a:pt x="4101" y="1192"/>
                  </a:lnTo>
                  <a:lnTo>
                    <a:pt x="4098" y="1194"/>
                  </a:lnTo>
                  <a:lnTo>
                    <a:pt x="4099" y="1197"/>
                  </a:lnTo>
                  <a:lnTo>
                    <a:pt x="4102" y="1201"/>
                  </a:lnTo>
                  <a:lnTo>
                    <a:pt x="4108" y="1202"/>
                  </a:lnTo>
                  <a:lnTo>
                    <a:pt x="4111" y="1205"/>
                  </a:lnTo>
                  <a:lnTo>
                    <a:pt x="4112" y="1209"/>
                  </a:lnTo>
                  <a:lnTo>
                    <a:pt x="4111" y="1215"/>
                  </a:lnTo>
                  <a:lnTo>
                    <a:pt x="4109" y="1219"/>
                  </a:lnTo>
                  <a:lnTo>
                    <a:pt x="4107" y="1221"/>
                  </a:lnTo>
                  <a:lnTo>
                    <a:pt x="4106" y="1224"/>
                  </a:lnTo>
                  <a:lnTo>
                    <a:pt x="4105" y="1226"/>
                  </a:lnTo>
                  <a:lnTo>
                    <a:pt x="4104" y="1226"/>
                  </a:lnTo>
                  <a:lnTo>
                    <a:pt x="4105" y="1213"/>
                  </a:lnTo>
                  <a:lnTo>
                    <a:pt x="4103" y="1206"/>
                  </a:lnTo>
                  <a:lnTo>
                    <a:pt x="4099" y="1208"/>
                  </a:lnTo>
                  <a:lnTo>
                    <a:pt x="4097" y="1210"/>
                  </a:lnTo>
                  <a:lnTo>
                    <a:pt x="4094" y="1217"/>
                  </a:lnTo>
                  <a:lnTo>
                    <a:pt x="4093" y="1217"/>
                  </a:lnTo>
                  <a:lnTo>
                    <a:pt x="4092" y="1214"/>
                  </a:lnTo>
                  <a:lnTo>
                    <a:pt x="4091" y="1210"/>
                  </a:lnTo>
                  <a:lnTo>
                    <a:pt x="4090" y="1205"/>
                  </a:lnTo>
                  <a:lnTo>
                    <a:pt x="4089" y="1201"/>
                  </a:lnTo>
                  <a:lnTo>
                    <a:pt x="4086" y="1197"/>
                  </a:lnTo>
                  <a:lnTo>
                    <a:pt x="4084" y="1196"/>
                  </a:lnTo>
                  <a:lnTo>
                    <a:pt x="4078" y="1195"/>
                  </a:lnTo>
                  <a:lnTo>
                    <a:pt x="4076" y="1195"/>
                  </a:lnTo>
                  <a:lnTo>
                    <a:pt x="4078" y="1186"/>
                  </a:lnTo>
                  <a:lnTo>
                    <a:pt x="4081" y="1182"/>
                  </a:lnTo>
                  <a:lnTo>
                    <a:pt x="4080" y="1171"/>
                  </a:lnTo>
                  <a:lnTo>
                    <a:pt x="4079" y="1167"/>
                  </a:lnTo>
                  <a:lnTo>
                    <a:pt x="4077" y="1164"/>
                  </a:lnTo>
                  <a:lnTo>
                    <a:pt x="4075" y="1156"/>
                  </a:lnTo>
                  <a:lnTo>
                    <a:pt x="4076" y="1147"/>
                  </a:lnTo>
                  <a:lnTo>
                    <a:pt x="4078" y="1142"/>
                  </a:lnTo>
                  <a:lnTo>
                    <a:pt x="4078" y="1135"/>
                  </a:lnTo>
                  <a:lnTo>
                    <a:pt x="4076" y="1130"/>
                  </a:lnTo>
                  <a:lnTo>
                    <a:pt x="4073" y="1128"/>
                  </a:lnTo>
                  <a:lnTo>
                    <a:pt x="4071" y="1130"/>
                  </a:lnTo>
                  <a:lnTo>
                    <a:pt x="4070" y="1133"/>
                  </a:lnTo>
                  <a:lnTo>
                    <a:pt x="4069" y="1134"/>
                  </a:lnTo>
                  <a:lnTo>
                    <a:pt x="4062" y="1134"/>
                  </a:lnTo>
                  <a:lnTo>
                    <a:pt x="4066" y="1127"/>
                  </a:lnTo>
                  <a:lnTo>
                    <a:pt x="4066" y="1121"/>
                  </a:lnTo>
                  <a:lnTo>
                    <a:pt x="4065" y="1117"/>
                  </a:lnTo>
                  <a:lnTo>
                    <a:pt x="4064" y="1114"/>
                  </a:lnTo>
                  <a:lnTo>
                    <a:pt x="4062" y="1108"/>
                  </a:lnTo>
                  <a:lnTo>
                    <a:pt x="4013" y="1070"/>
                  </a:lnTo>
                  <a:lnTo>
                    <a:pt x="4004" y="1066"/>
                  </a:lnTo>
                  <a:lnTo>
                    <a:pt x="4001" y="1062"/>
                  </a:lnTo>
                  <a:lnTo>
                    <a:pt x="3997" y="1060"/>
                  </a:lnTo>
                  <a:lnTo>
                    <a:pt x="3993" y="1061"/>
                  </a:lnTo>
                  <a:lnTo>
                    <a:pt x="3991" y="1062"/>
                  </a:lnTo>
                  <a:lnTo>
                    <a:pt x="3990" y="1060"/>
                  </a:lnTo>
                  <a:lnTo>
                    <a:pt x="3991" y="1057"/>
                  </a:lnTo>
                  <a:lnTo>
                    <a:pt x="3993" y="1056"/>
                  </a:lnTo>
                  <a:lnTo>
                    <a:pt x="3989" y="1050"/>
                  </a:lnTo>
                  <a:lnTo>
                    <a:pt x="3970" y="1034"/>
                  </a:lnTo>
                  <a:lnTo>
                    <a:pt x="3966" y="1032"/>
                  </a:lnTo>
                  <a:lnTo>
                    <a:pt x="3969" y="1036"/>
                  </a:lnTo>
                  <a:lnTo>
                    <a:pt x="3982" y="1048"/>
                  </a:lnTo>
                  <a:lnTo>
                    <a:pt x="3985" y="1052"/>
                  </a:lnTo>
                  <a:lnTo>
                    <a:pt x="3980" y="1056"/>
                  </a:lnTo>
                  <a:lnTo>
                    <a:pt x="3976" y="1058"/>
                  </a:lnTo>
                  <a:lnTo>
                    <a:pt x="3978" y="1053"/>
                  </a:lnTo>
                  <a:lnTo>
                    <a:pt x="3976" y="1048"/>
                  </a:lnTo>
                  <a:lnTo>
                    <a:pt x="3975" y="1044"/>
                  </a:lnTo>
                  <a:lnTo>
                    <a:pt x="3970" y="1041"/>
                  </a:lnTo>
                  <a:lnTo>
                    <a:pt x="3963" y="1038"/>
                  </a:lnTo>
                  <a:lnTo>
                    <a:pt x="3956" y="1034"/>
                  </a:lnTo>
                  <a:lnTo>
                    <a:pt x="3955" y="1030"/>
                  </a:lnTo>
                  <a:lnTo>
                    <a:pt x="3954" y="1024"/>
                  </a:lnTo>
                  <a:lnTo>
                    <a:pt x="3958" y="1029"/>
                  </a:lnTo>
                  <a:lnTo>
                    <a:pt x="3961" y="1030"/>
                  </a:lnTo>
                  <a:lnTo>
                    <a:pt x="3956" y="1023"/>
                  </a:lnTo>
                  <a:lnTo>
                    <a:pt x="3950" y="1016"/>
                  </a:lnTo>
                  <a:lnTo>
                    <a:pt x="3937" y="1009"/>
                  </a:lnTo>
                  <a:lnTo>
                    <a:pt x="3934" y="1007"/>
                  </a:lnTo>
                  <a:lnTo>
                    <a:pt x="3931" y="1002"/>
                  </a:lnTo>
                  <a:lnTo>
                    <a:pt x="3930" y="1001"/>
                  </a:lnTo>
                  <a:lnTo>
                    <a:pt x="3927" y="1002"/>
                  </a:lnTo>
                  <a:lnTo>
                    <a:pt x="3921" y="999"/>
                  </a:lnTo>
                  <a:lnTo>
                    <a:pt x="3914" y="995"/>
                  </a:lnTo>
                  <a:lnTo>
                    <a:pt x="3910" y="993"/>
                  </a:lnTo>
                  <a:lnTo>
                    <a:pt x="3891" y="971"/>
                  </a:lnTo>
                  <a:lnTo>
                    <a:pt x="3881" y="967"/>
                  </a:lnTo>
                  <a:lnTo>
                    <a:pt x="3880" y="965"/>
                  </a:lnTo>
                  <a:lnTo>
                    <a:pt x="3880" y="961"/>
                  </a:lnTo>
                  <a:lnTo>
                    <a:pt x="3878" y="959"/>
                  </a:lnTo>
                  <a:lnTo>
                    <a:pt x="3865" y="954"/>
                  </a:lnTo>
                  <a:lnTo>
                    <a:pt x="3848" y="949"/>
                  </a:lnTo>
                  <a:lnTo>
                    <a:pt x="3831" y="939"/>
                  </a:lnTo>
                  <a:lnTo>
                    <a:pt x="3817" y="936"/>
                  </a:lnTo>
                  <a:lnTo>
                    <a:pt x="3800" y="924"/>
                  </a:lnTo>
                  <a:lnTo>
                    <a:pt x="3790" y="916"/>
                  </a:lnTo>
                  <a:lnTo>
                    <a:pt x="3785" y="913"/>
                  </a:lnTo>
                  <a:lnTo>
                    <a:pt x="3779" y="912"/>
                  </a:lnTo>
                  <a:lnTo>
                    <a:pt x="3765" y="916"/>
                  </a:lnTo>
                  <a:lnTo>
                    <a:pt x="3748" y="916"/>
                  </a:lnTo>
                  <a:lnTo>
                    <a:pt x="3733" y="914"/>
                  </a:lnTo>
                  <a:lnTo>
                    <a:pt x="3722" y="915"/>
                  </a:lnTo>
                  <a:lnTo>
                    <a:pt x="3715" y="913"/>
                  </a:lnTo>
                  <a:lnTo>
                    <a:pt x="3705" y="908"/>
                  </a:lnTo>
                  <a:lnTo>
                    <a:pt x="3703" y="910"/>
                  </a:lnTo>
                  <a:lnTo>
                    <a:pt x="3700" y="919"/>
                  </a:lnTo>
                  <a:lnTo>
                    <a:pt x="3693" y="915"/>
                  </a:lnTo>
                  <a:lnTo>
                    <a:pt x="3687" y="911"/>
                  </a:lnTo>
                  <a:lnTo>
                    <a:pt x="3678" y="906"/>
                  </a:lnTo>
                  <a:lnTo>
                    <a:pt x="3659" y="903"/>
                  </a:lnTo>
                  <a:lnTo>
                    <a:pt x="3635" y="896"/>
                  </a:lnTo>
                  <a:lnTo>
                    <a:pt x="3623" y="894"/>
                  </a:lnTo>
                  <a:lnTo>
                    <a:pt x="3612" y="893"/>
                  </a:lnTo>
                  <a:lnTo>
                    <a:pt x="3613" y="909"/>
                  </a:lnTo>
                  <a:lnTo>
                    <a:pt x="3612" y="916"/>
                  </a:lnTo>
                  <a:lnTo>
                    <a:pt x="3607" y="926"/>
                  </a:lnTo>
                  <a:lnTo>
                    <a:pt x="3602" y="932"/>
                  </a:lnTo>
                  <a:lnTo>
                    <a:pt x="3601" y="938"/>
                  </a:lnTo>
                  <a:lnTo>
                    <a:pt x="3615" y="941"/>
                  </a:lnTo>
                  <a:lnTo>
                    <a:pt x="3618" y="959"/>
                  </a:lnTo>
                  <a:lnTo>
                    <a:pt x="3624" y="971"/>
                  </a:lnTo>
                  <a:lnTo>
                    <a:pt x="3628" y="982"/>
                  </a:lnTo>
                  <a:lnTo>
                    <a:pt x="3628" y="990"/>
                  </a:lnTo>
                  <a:lnTo>
                    <a:pt x="3613" y="1009"/>
                  </a:lnTo>
                  <a:lnTo>
                    <a:pt x="3598" y="1012"/>
                  </a:lnTo>
                  <a:lnTo>
                    <a:pt x="3583" y="1013"/>
                  </a:lnTo>
                  <a:lnTo>
                    <a:pt x="3577" y="1001"/>
                  </a:lnTo>
                  <a:lnTo>
                    <a:pt x="3574" y="987"/>
                  </a:lnTo>
                  <a:lnTo>
                    <a:pt x="3562" y="979"/>
                  </a:lnTo>
                  <a:lnTo>
                    <a:pt x="3551" y="974"/>
                  </a:lnTo>
                  <a:lnTo>
                    <a:pt x="3546" y="972"/>
                  </a:lnTo>
                  <a:lnTo>
                    <a:pt x="3542" y="970"/>
                  </a:lnTo>
                  <a:lnTo>
                    <a:pt x="3540" y="954"/>
                  </a:lnTo>
                  <a:lnTo>
                    <a:pt x="3537" y="942"/>
                  </a:lnTo>
                  <a:lnTo>
                    <a:pt x="3534" y="938"/>
                  </a:lnTo>
                  <a:lnTo>
                    <a:pt x="3531" y="931"/>
                  </a:lnTo>
                  <a:lnTo>
                    <a:pt x="3528" y="928"/>
                  </a:lnTo>
                  <a:lnTo>
                    <a:pt x="3520" y="927"/>
                  </a:lnTo>
                  <a:lnTo>
                    <a:pt x="3503" y="944"/>
                  </a:lnTo>
                  <a:lnTo>
                    <a:pt x="3497" y="949"/>
                  </a:lnTo>
                  <a:lnTo>
                    <a:pt x="3495" y="949"/>
                  </a:lnTo>
                  <a:lnTo>
                    <a:pt x="3468" y="945"/>
                  </a:lnTo>
                  <a:lnTo>
                    <a:pt x="3461" y="941"/>
                  </a:lnTo>
                  <a:lnTo>
                    <a:pt x="3422" y="939"/>
                  </a:lnTo>
                  <a:lnTo>
                    <a:pt x="3410" y="929"/>
                  </a:lnTo>
                  <a:lnTo>
                    <a:pt x="3403" y="928"/>
                  </a:lnTo>
                  <a:lnTo>
                    <a:pt x="3396" y="931"/>
                  </a:lnTo>
                  <a:lnTo>
                    <a:pt x="3389" y="931"/>
                  </a:lnTo>
                  <a:lnTo>
                    <a:pt x="3379" y="930"/>
                  </a:lnTo>
                  <a:lnTo>
                    <a:pt x="3371" y="932"/>
                  </a:lnTo>
                  <a:lnTo>
                    <a:pt x="3353" y="935"/>
                  </a:lnTo>
                  <a:lnTo>
                    <a:pt x="3346" y="939"/>
                  </a:lnTo>
                  <a:lnTo>
                    <a:pt x="3340" y="945"/>
                  </a:lnTo>
                  <a:lnTo>
                    <a:pt x="3327" y="960"/>
                  </a:lnTo>
                  <a:lnTo>
                    <a:pt x="3325" y="967"/>
                  </a:lnTo>
                  <a:lnTo>
                    <a:pt x="3325" y="976"/>
                  </a:lnTo>
                  <a:lnTo>
                    <a:pt x="3327" y="988"/>
                  </a:lnTo>
                  <a:lnTo>
                    <a:pt x="3327" y="1002"/>
                  </a:lnTo>
                  <a:lnTo>
                    <a:pt x="3325" y="1007"/>
                  </a:lnTo>
                  <a:lnTo>
                    <a:pt x="3321" y="1010"/>
                  </a:lnTo>
                  <a:lnTo>
                    <a:pt x="3317" y="1024"/>
                  </a:lnTo>
                  <a:lnTo>
                    <a:pt x="3313" y="1033"/>
                  </a:lnTo>
                  <a:lnTo>
                    <a:pt x="3305" y="1034"/>
                  </a:lnTo>
                  <a:lnTo>
                    <a:pt x="3309" y="1029"/>
                  </a:lnTo>
                  <a:lnTo>
                    <a:pt x="3313" y="1024"/>
                  </a:lnTo>
                  <a:lnTo>
                    <a:pt x="3320" y="1002"/>
                  </a:lnTo>
                  <a:lnTo>
                    <a:pt x="3319" y="996"/>
                  </a:lnTo>
                  <a:lnTo>
                    <a:pt x="3314" y="991"/>
                  </a:lnTo>
                  <a:lnTo>
                    <a:pt x="3310" y="985"/>
                  </a:lnTo>
                  <a:lnTo>
                    <a:pt x="3309" y="964"/>
                  </a:lnTo>
                  <a:lnTo>
                    <a:pt x="3307" y="953"/>
                  </a:lnTo>
                  <a:lnTo>
                    <a:pt x="3307" y="939"/>
                  </a:lnTo>
                  <a:lnTo>
                    <a:pt x="3301" y="935"/>
                  </a:lnTo>
                  <a:lnTo>
                    <a:pt x="3281" y="928"/>
                  </a:lnTo>
                  <a:lnTo>
                    <a:pt x="3272" y="923"/>
                  </a:lnTo>
                  <a:lnTo>
                    <a:pt x="3269" y="915"/>
                  </a:lnTo>
                  <a:lnTo>
                    <a:pt x="3272" y="904"/>
                  </a:lnTo>
                  <a:lnTo>
                    <a:pt x="3272" y="895"/>
                  </a:lnTo>
                  <a:lnTo>
                    <a:pt x="3274" y="888"/>
                  </a:lnTo>
                  <a:lnTo>
                    <a:pt x="3277" y="883"/>
                  </a:lnTo>
                  <a:lnTo>
                    <a:pt x="3278" y="874"/>
                  </a:lnTo>
                  <a:lnTo>
                    <a:pt x="3276" y="863"/>
                  </a:lnTo>
                  <a:lnTo>
                    <a:pt x="3275" y="856"/>
                  </a:lnTo>
                  <a:lnTo>
                    <a:pt x="3271" y="846"/>
                  </a:lnTo>
                  <a:lnTo>
                    <a:pt x="3268" y="842"/>
                  </a:lnTo>
                  <a:lnTo>
                    <a:pt x="3257" y="828"/>
                  </a:lnTo>
                  <a:lnTo>
                    <a:pt x="3236" y="814"/>
                  </a:lnTo>
                  <a:lnTo>
                    <a:pt x="3215" y="804"/>
                  </a:lnTo>
                  <a:lnTo>
                    <a:pt x="3197" y="801"/>
                  </a:lnTo>
                  <a:lnTo>
                    <a:pt x="3172" y="799"/>
                  </a:lnTo>
                  <a:lnTo>
                    <a:pt x="3147" y="798"/>
                  </a:lnTo>
                  <a:lnTo>
                    <a:pt x="3137" y="804"/>
                  </a:lnTo>
                  <a:lnTo>
                    <a:pt x="3119" y="804"/>
                  </a:lnTo>
                  <a:lnTo>
                    <a:pt x="3100" y="810"/>
                  </a:lnTo>
                  <a:lnTo>
                    <a:pt x="3080" y="820"/>
                  </a:lnTo>
                  <a:lnTo>
                    <a:pt x="3069" y="820"/>
                  </a:lnTo>
                  <a:lnTo>
                    <a:pt x="3048" y="824"/>
                  </a:lnTo>
                  <a:lnTo>
                    <a:pt x="3039" y="824"/>
                  </a:lnTo>
                  <a:lnTo>
                    <a:pt x="3015" y="809"/>
                  </a:lnTo>
                  <a:lnTo>
                    <a:pt x="3023" y="807"/>
                  </a:lnTo>
                  <a:lnTo>
                    <a:pt x="3026" y="805"/>
                  </a:lnTo>
                  <a:lnTo>
                    <a:pt x="3015" y="787"/>
                  </a:lnTo>
                  <a:lnTo>
                    <a:pt x="3009" y="779"/>
                  </a:lnTo>
                  <a:lnTo>
                    <a:pt x="2995" y="771"/>
                  </a:lnTo>
                  <a:lnTo>
                    <a:pt x="2990" y="770"/>
                  </a:lnTo>
                  <a:lnTo>
                    <a:pt x="2985" y="772"/>
                  </a:lnTo>
                  <a:lnTo>
                    <a:pt x="2967" y="782"/>
                  </a:lnTo>
                  <a:lnTo>
                    <a:pt x="2962" y="785"/>
                  </a:lnTo>
                  <a:lnTo>
                    <a:pt x="2971" y="774"/>
                  </a:lnTo>
                  <a:lnTo>
                    <a:pt x="2976" y="769"/>
                  </a:lnTo>
                  <a:lnTo>
                    <a:pt x="2980" y="763"/>
                  </a:lnTo>
                  <a:lnTo>
                    <a:pt x="2979" y="758"/>
                  </a:lnTo>
                  <a:lnTo>
                    <a:pt x="2978" y="756"/>
                  </a:lnTo>
                  <a:lnTo>
                    <a:pt x="2961" y="757"/>
                  </a:lnTo>
                  <a:lnTo>
                    <a:pt x="2960" y="756"/>
                  </a:lnTo>
                  <a:lnTo>
                    <a:pt x="2956" y="750"/>
                  </a:lnTo>
                  <a:lnTo>
                    <a:pt x="2954" y="748"/>
                  </a:lnTo>
                  <a:lnTo>
                    <a:pt x="2943" y="742"/>
                  </a:lnTo>
                  <a:lnTo>
                    <a:pt x="2935" y="740"/>
                  </a:lnTo>
                  <a:lnTo>
                    <a:pt x="2926" y="739"/>
                  </a:lnTo>
                  <a:lnTo>
                    <a:pt x="2925" y="736"/>
                  </a:lnTo>
                  <a:lnTo>
                    <a:pt x="2926" y="733"/>
                  </a:lnTo>
                  <a:lnTo>
                    <a:pt x="2926" y="731"/>
                  </a:lnTo>
                  <a:lnTo>
                    <a:pt x="2929" y="729"/>
                  </a:lnTo>
                  <a:lnTo>
                    <a:pt x="2936" y="725"/>
                  </a:lnTo>
                  <a:lnTo>
                    <a:pt x="2956" y="724"/>
                  </a:lnTo>
                  <a:lnTo>
                    <a:pt x="2960" y="718"/>
                  </a:lnTo>
                  <a:lnTo>
                    <a:pt x="2959" y="713"/>
                  </a:lnTo>
                  <a:lnTo>
                    <a:pt x="2958" y="708"/>
                  </a:lnTo>
                  <a:lnTo>
                    <a:pt x="2952" y="698"/>
                  </a:lnTo>
                  <a:lnTo>
                    <a:pt x="2943" y="690"/>
                  </a:lnTo>
                  <a:lnTo>
                    <a:pt x="2926" y="681"/>
                  </a:lnTo>
                  <a:lnTo>
                    <a:pt x="2908" y="675"/>
                  </a:lnTo>
                  <a:lnTo>
                    <a:pt x="2877" y="672"/>
                  </a:lnTo>
                  <a:lnTo>
                    <a:pt x="2872" y="673"/>
                  </a:lnTo>
                  <a:lnTo>
                    <a:pt x="2867" y="677"/>
                  </a:lnTo>
                  <a:lnTo>
                    <a:pt x="2860" y="687"/>
                  </a:lnTo>
                  <a:lnTo>
                    <a:pt x="2843" y="716"/>
                  </a:lnTo>
                  <a:lnTo>
                    <a:pt x="2834" y="727"/>
                  </a:lnTo>
                  <a:lnTo>
                    <a:pt x="2825" y="733"/>
                  </a:lnTo>
                  <a:lnTo>
                    <a:pt x="2806" y="738"/>
                  </a:lnTo>
                  <a:lnTo>
                    <a:pt x="2802" y="738"/>
                  </a:lnTo>
                  <a:lnTo>
                    <a:pt x="2800" y="733"/>
                  </a:lnTo>
                  <a:lnTo>
                    <a:pt x="2800" y="729"/>
                  </a:lnTo>
                  <a:lnTo>
                    <a:pt x="2802" y="725"/>
                  </a:lnTo>
                  <a:lnTo>
                    <a:pt x="2803" y="722"/>
                  </a:lnTo>
                  <a:lnTo>
                    <a:pt x="2801" y="718"/>
                  </a:lnTo>
                  <a:lnTo>
                    <a:pt x="2802" y="715"/>
                  </a:lnTo>
                  <a:lnTo>
                    <a:pt x="2804" y="715"/>
                  </a:lnTo>
                  <a:lnTo>
                    <a:pt x="2809" y="718"/>
                  </a:lnTo>
                  <a:lnTo>
                    <a:pt x="2813" y="719"/>
                  </a:lnTo>
                  <a:lnTo>
                    <a:pt x="2824" y="714"/>
                  </a:lnTo>
                  <a:lnTo>
                    <a:pt x="2824" y="705"/>
                  </a:lnTo>
                  <a:lnTo>
                    <a:pt x="2821" y="700"/>
                  </a:lnTo>
                  <a:lnTo>
                    <a:pt x="2822" y="689"/>
                  </a:lnTo>
                  <a:lnTo>
                    <a:pt x="2822" y="686"/>
                  </a:lnTo>
                  <a:lnTo>
                    <a:pt x="2824" y="684"/>
                  </a:lnTo>
                  <a:lnTo>
                    <a:pt x="2825" y="684"/>
                  </a:lnTo>
                  <a:lnTo>
                    <a:pt x="2833" y="693"/>
                  </a:lnTo>
                  <a:lnTo>
                    <a:pt x="2836" y="692"/>
                  </a:lnTo>
                  <a:lnTo>
                    <a:pt x="2839" y="693"/>
                  </a:lnTo>
                  <a:lnTo>
                    <a:pt x="2832" y="713"/>
                  </a:lnTo>
                  <a:lnTo>
                    <a:pt x="2835" y="713"/>
                  </a:lnTo>
                  <a:lnTo>
                    <a:pt x="2844" y="704"/>
                  </a:lnTo>
                  <a:lnTo>
                    <a:pt x="2851" y="695"/>
                  </a:lnTo>
                  <a:lnTo>
                    <a:pt x="2858" y="683"/>
                  </a:lnTo>
                  <a:lnTo>
                    <a:pt x="2858" y="677"/>
                  </a:lnTo>
                  <a:lnTo>
                    <a:pt x="2851" y="676"/>
                  </a:lnTo>
                  <a:lnTo>
                    <a:pt x="2801" y="681"/>
                  </a:lnTo>
                  <a:lnTo>
                    <a:pt x="2783" y="689"/>
                  </a:lnTo>
                  <a:lnTo>
                    <a:pt x="2778" y="688"/>
                  </a:lnTo>
                  <a:lnTo>
                    <a:pt x="2773" y="681"/>
                  </a:lnTo>
                  <a:lnTo>
                    <a:pt x="2779" y="680"/>
                  </a:lnTo>
                  <a:lnTo>
                    <a:pt x="2787" y="676"/>
                  </a:lnTo>
                  <a:lnTo>
                    <a:pt x="2793" y="668"/>
                  </a:lnTo>
                  <a:lnTo>
                    <a:pt x="2796" y="666"/>
                  </a:lnTo>
                  <a:lnTo>
                    <a:pt x="2807" y="667"/>
                  </a:lnTo>
                  <a:lnTo>
                    <a:pt x="2815" y="670"/>
                  </a:lnTo>
                  <a:lnTo>
                    <a:pt x="2839" y="671"/>
                  </a:lnTo>
                  <a:lnTo>
                    <a:pt x="2840" y="661"/>
                  </a:lnTo>
                  <a:lnTo>
                    <a:pt x="2834" y="658"/>
                  </a:lnTo>
                  <a:lnTo>
                    <a:pt x="2823" y="656"/>
                  </a:lnTo>
                  <a:lnTo>
                    <a:pt x="2815" y="651"/>
                  </a:lnTo>
                  <a:lnTo>
                    <a:pt x="2806" y="648"/>
                  </a:lnTo>
                  <a:lnTo>
                    <a:pt x="2786" y="643"/>
                  </a:lnTo>
                  <a:lnTo>
                    <a:pt x="2778" y="640"/>
                  </a:lnTo>
                  <a:lnTo>
                    <a:pt x="2758" y="637"/>
                  </a:lnTo>
                  <a:lnTo>
                    <a:pt x="2752" y="634"/>
                  </a:lnTo>
                  <a:lnTo>
                    <a:pt x="2706" y="632"/>
                  </a:lnTo>
                  <a:lnTo>
                    <a:pt x="2689" y="625"/>
                  </a:lnTo>
                  <a:lnTo>
                    <a:pt x="2682" y="617"/>
                  </a:lnTo>
                  <a:lnTo>
                    <a:pt x="2666" y="614"/>
                  </a:lnTo>
                  <a:lnTo>
                    <a:pt x="2663" y="614"/>
                  </a:lnTo>
                  <a:lnTo>
                    <a:pt x="2662" y="615"/>
                  </a:lnTo>
                  <a:lnTo>
                    <a:pt x="2661" y="618"/>
                  </a:lnTo>
                  <a:lnTo>
                    <a:pt x="2672" y="632"/>
                  </a:lnTo>
                  <a:lnTo>
                    <a:pt x="2672" y="642"/>
                  </a:lnTo>
                  <a:lnTo>
                    <a:pt x="2675" y="646"/>
                  </a:lnTo>
                  <a:lnTo>
                    <a:pt x="2663" y="653"/>
                  </a:lnTo>
                  <a:lnTo>
                    <a:pt x="2655" y="656"/>
                  </a:lnTo>
                  <a:lnTo>
                    <a:pt x="2628" y="656"/>
                  </a:lnTo>
                  <a:lnTo>
                    <a:pt x="2624" y="659"/>
                  </a:lnTo>
                  <a:lnTo>
                    <a:pt x="2613" y="673"/>
                  </a:lnTo>
                  <a:lnTo>
                    <a:pt x="2613" y="680"/>
                  </a:lnTo>
                  <a:lnTo>
                    <a:pt x="2614" y="690"/>
                  </a:lnTo>
                  <a:lnTo>
                    <a:pt x="2623" y="690"/>
                  </a:lnTo>
                  <a:lnTo>
                    <a:pt x="2625" y="686"/>
                  </a:lnTo>
                  <a:lnTo>
                    <a:pt x="2628" y="684"/>
                  </a:lnTo>
                  <a:lnTo>
                    <a:pt x="2645" y="686"/>
                  </a:lnTo>
                  <a:lnTo>
                    <a:pt x="2647" y="688"/>
                  </a:lnTo>
                  <a:lnTo>
                    <a:pt x="2641" y="690"/>
                  </a:lnTo>
                  <a:lnTo>
                    <a:pt x="2636" y="692"/>
                  </a:lnTo>
                  <a:lnTo>
                    <a:pt x="2629" y="708"/>
                  </a:lnTo>
                  <a:lnTo>
                    <a:pt x="2620" y="713"/>
                  </a:lnTo>
                  <a:lnTo>
                    <a:pt x="2626" y="715"/>
                  </a:lnTo>
                  <a:lnTo>
                    <a:pt x="2632" y="719"/>
                  </a:lnTo>
                  <a:lnTo>
                    <a:pt x="2631" y="738"/>
                  </a:lnTo>
                  <a:lnTo>
                    <a:pt x="2639" y="752"/>
                  </a:lnTo>
                  <a:lnTo>
                    <a:pt x="2640" y="759"/>
                  </a:lnTo>
                  <a:lnTo>
                    <a:pt x="2629" y="760"/>
                  </a:lnTo>
                  <a:lnTo>
                    <a:pt x="2619" y="764"/>
                  </a:lnTo>
                  <a:lnTo>
                    <a:pt x="2615" y="764"/>
                  </a:lnTo>
                  <a:lnTo>
                    <a:pt x="2609" y="753"/>
                  </a:lnTo>
                  <a:lnTo>
                    <a:pt x="2602" y="746"/>
                  </a:lnTo>
                  <a:lnTo>
                    <a:pt x="2598" y="745"/>
                  </a:lnTo>
                  <a:lnTo>
                    <a:pt x="2594" y="752"/>
                  </a:lnTo>
                  <a:lnTo>
                    <a:pt x="2587" y="748"/>
                  </a:lnTo>
                  <a:lnTo>
                    <a:pt x="2584" y="748"/>
                  </a:lnTo>
                  <a:lnTo>
                    <a:pt x="2581" y="752"/>
                  </a:lnTo>
                  <a:lnTo>
                    <a:pt x="2579" y="756"/>
                  </a:lnTo>
                  <a:lnTo>
                    <a:pt x="2577" y="762"/>
                  </a:lnTo>
                  <a:lnTo>
                    <a:pt x="2574" y="765"/>
                  </a:lnTo>
                  <a:lnTo>
                    <a:pt x="2574" y="770"/>
                  </a:lnTo>
                  <a:lnTo>
                    <a:pt x="2578" y="772"/>
                  </a:lnTo>
                  <a:lnTo>
                    <a:pt x="2580" y="772"/>
                  </a:lnTo>
                  <a:lnTo>
                    <a:pt x="2587" y="776"/>
                  </a:lnTo>
                  <a:lnTo>
                    <a:pt x="2580" y="777"/>
                  </a:lnTo>
                  <a:lnTo>
                    <a:pt x="2578" y="780"/>
                  </a:lnTo>
                  <a:lnTo>
                    <a:pt x="2578" y="782"/>
                  </a:lnTo>
                  <a:lnTo>
                    <a:pt x="2572" y="785"/>
                  </a:lnTo>
                  <a:lnTo>
                    <a:pt x="2574" y="789"/>
                  </a:lnTo>
                  <a:lnTo>
                    <a:pt x="2576" y="792"/>
                  </a:lnTo>
                  <a:lnTo>
                    <a:pt x="2577" y="794"/>
                  </a:lnTo>
                  <a:lnTo>
                    <a:pt x="2575" y="794"/>
                  </a:lnTo>
                  <a:lnTo>
                    <a:pt x="2571" y="792"/>
                  </a:lnTo>
                  <a:lnTo>
                    <a:pt x="2566" y="787"/>
                  </a:lnTo>
                  <a:lnTo>
                    <a:pt x="2559" y="779"/>
                  </a:lnTo>
                  <a:lnTo>
                    <a:pt x="2555" y="772"/>
                  </a:lnTo>
                  <a:lnTo>
                    <a:pt x="2549" y="767"/>
                  </a:lnTo>
                  <a:lnTo>
                    <a:pt x="2526" y="751"/>
                  </a:lnTo>
                  <a:lnTo>
                    <a:pt x="2516" y="746"/>
                  </a:lnTo>
                  <a:lnTo>
                    <a:pt x="2510" y="745"/>
                  </a:lnTo>
                  <a:lnTo>
                    <a:pt x="2499" y="747"/>
                  </a:lnTo>
                  <a:lnTo>
                    <a:pt x="2493" y="754"/>
                  </a:lnTo>
                  <a:lnTo>
                    <a:pt x="2482" y="757"/>
                  </a:lnTo>
                  <a:lnTo>
                    <a:pt x="2475" y="762"/>
                  </a:lnTo>
                  <a:lnTo>
                    <a:pt x="2472" y="769"/>
                  </a:lnTo>
                  <a:lnTo>
                    <a:pt x="2453" y="771"/>
                  </a:lnTo>
                  <a:lnTo>
                    <a:pt x="2440" y="764"/>
                  </a:lnTo>
                  <a:lnTo>
                    <a:pt x="2431" y="759"/>
                  </a:lnTo>
                  <a:lnTo>
                    <a:pt x="2422" y="747"/>
                  </a:lnTo>
                  <a:lnTo>
                    <a:pt x="2412" y="733"/>
                  </a:lnTo>
                  <a:lnTo>
                    <a:pt x="2411" y="731"/>
                  </a:lnTo>
                  <a:lnTo>
                    <a:pt x="2411" y="728"/>
                  </a:lnTo>
                  <a:lnTo>
                    <a:pt x="2409" y="720"/>
                  </a:lnTo>
                  <a:lnTo>
                    <a:pt x="2407" y="715"/>
                  </a:lnTo>
                  <a:lnTo>
                    <a:pt x="2404" y="718"/>
                  </a:lnTo>
                  <a:lnTo>
                    <a:pt x="2396" y="735"/>
                  </a:lnTo>
                  <a:lnTo>
                    <a:pt x="2393" y="744"/>
                  </a:lnTo>
                  <a:lnTo>
                    <a:pt x="2389" y="760"/>
                  </a:lnTo>
                  <a:lnTo>
                    <a:pt x="2386" y="773"/>
                  </a:lnTo>
                  <a:lnTo>
                    <a:pt x="2385" y="779"/>
                  </a:lnTo>
                  <a:lnTo>
                    <a:pt x="2387" y="783"/>
                  </a:lnTo>
                  <a:lnTo>
                    <a:pt x="2383" y="788"/>
                  </a:lnTo>
                  <a:lnTo>
                    <a:pt x="2379" y="798"/>
                  </a:lnTo>
                  <a:lnTo>
                    <a:pt x="2372" y="817"/>
                  </a:lnTo>
                  <a:lnTo>
                    <a:pt x="2368" y="824"/>
                  </a:lnTo>
                  <a:lnTo>
                    <a:pt x="2363" y="831"/>
                  </a:lnTo>
                  <a:lnTo>
                    <a:pt x="2359" y="833"/>
                  </a:lnTo>
                  <a:lnTo>
                    <a:pt x="2355" y="832"/>
                  </a:lnTo>
                  <a:lnTo>
                    <a:pt x="2351" y="827"/>
                  </a:lnTo>
                  <a:lnTo>
                    <a:pt x="2349" y="814"/>
                  </a:lnTo>
                  <a:lnTo>
                    <a:pt x="2346" y="811"/>
                  </a:lnTo>
                  <a:lnTo>
                    <a:pt x="2343" y="819"/>
                  </a:lnTo>
                  <a:lnTo>
                    <a:pt x="2339" y="818"/>
                  </a:lnTo>
                  <a:lnTo>
                    <a:pt x="2331" y="813"/>
                  </a:lnTo>
                  <a:lnTo>
                    <a:pt x="2323" y="801"/>
                  </a:lnTo>
                  <a:lnTo>
                    <a:pt x="2314" y="796"/>
                  </a:lnTo>
                  <a:lnTo>
                    <a:pt x="2303" y="768"/>
                  </a:lnTo>
                  <a:lnTo>
                    <a:pt x="2297" y="757"/>
                  </a:lnTo>
                  <a:lnTo>
                    <a:pt x="2294" y="749"/>
                  </a:lnTo>
                  <a:lnTo>
                    <a:pt x="2288" y="748"/>
                  </a:lnTo>
                  <a:lnTo>
                    <a:pt x="2285" y="742"/>
                  </a:lnTo>
                  <a:lnTo>
                    <a:pt x="2289" y="738"/>
                  </a:lnTo>
                  <a:lnTo>
                    <a:pt x="2298" y="733"/>
                  </a:lnTo>
                  <a:lnTo>
                    <a:pt x="2305" y="734"/>
                  </a:lnTo>
                  <a:lnTo>
                    <a:pt x="2300" y="723"/>
                  </a:lnTo>
                  <a:lnTo>
                    <a:pt x="2297" y="716"/>
                  </a:lnTo>
                  <a:lnTo>
                    <a:pt x="2294" y="713"/>
                  </a:lnTo>
                  <a:lnTo>
                    <a:pt x="2295" y="720"/>
                  </a:lnTo>
                  <a:lnTo>
                    <a:pt x="2294" y="725"/>
                  </a:lnTo>
                  <a:lnTo>
                    <a:pt x="2292" y="730"/>
                  </a:lnTo>
                  <a:lnTo>
                    <a:pt x="2288" y="733"/>
                  </a:lnTo>
                  <a:lnTo>
                    <a:pt x="2270" y="699"/>
                  </a:lnTo>
                  <a:lnTo>
                    <a:pt x="2260" y="681"/>
                  </a:lnTo>
                  <a:lnTo>
                    <a:pt x="2253" y="675"/>
                  </a:lnTo>
                  <a:lnTo>
                    <a:pt x="2250" y="664"/>
                  </a:lnTo>
                  <a:lnTo>
                    <a:pt x="2252" y="662"/>
                  </a:lnTo>
                  <a:lnTo>
                    <a:pt x="2265" y="675"/>
                  </a:lnTo>
                  <a:lnTo>
                    <a:pt x="2274" y="682"/>
                  </a:lnTo>
                  <a:lnTo>
                    <a:pt x="2288" y="699"/>
                  </a:lnTo>
                  <a:lnTo>
                    <a:pt x="2299" y="698"/>
                  </a:lnTo>
                  <a:lnTo>
                    <a:pt x="2303" y="690"/>
                  </a:lnTo>
                  <a:lnTo>
                    <a:pt x="2303" y="675"/>
                  </a:lnTo>
                  <a:lnTo>
                    <a:pt x="2299" y="662"/>
                  </a:lnTo>
                  <a:lnTo>
                    <a:pt x="2294" y="657"/>
                  </a:lnTo>
                  <a:lnTo>
                    <a:pt x="2276" y="656"/>
                  </a:lnTo>
                  <a:lnTo>
                    <a:pt x="2272" y="651"/>
                  </a:lnTo>
                  <a:lnTo>
                    <a:pt x="2275" y="650"/>
                  </a:lnTo>
                  <a:lnTo>
                    <a:pt x="2279" y="650"/>
                  </a:lnTo>
                  <a:lnTo>
                    <a:pt x="2285" y="646"/>
                  </a:lnTo>
                  <a:lnTo>
                    <a:pt x="2294" y="637"/>
                  </a:lnTo>
                  <a:lnTo>
                    <a:pt x="2298" y="634"/>
                  </a:lnTo>
                  <a:lnTo>
                    <a:pt x="2297" y="626"/>
                  </a:lnTo>
                  <a:lnTo>
                    <a:pt x="2291" y="615"/>
                  </a:lnTo>
                  <a:lnTo>
                    <a:pt x="2280" y="614"/>
                  </a:lnTo>
                  <a:lnTo>
                    <a:pt x="2278" y="613"/>
                  </a:lnTo>
                  <a:lnTo>
                    <a:pt x="2282" y="608"/>
                  </a:lnTo>
                  <a:lnTo>
                    <a:pt x="2286" y="604"/>
                  </a:lnTo>
                  <a:lnTo>
                    <a:pt x="2292" y="596"/>
                  </a:lnTo>
                  <a:lnTo>
                    <a:pt x="2294" y="590"/>
                  </a:lnTo>
                  <a:lnTo>
                    <a:pt x="2292" y="590"/>
                  </a:lnTo>
                  <a:lnTo>
                    <a:pt x="2288" y="590"/>
                  </a:lnTo>
                  <a:lnTo>
                    <a:pt x="2286" y="587"/>
                  </a:lnTo>
                  <a:lnTo>
                    <a:pt x="2287" y="581"/>
                  </a:lnTo>
                  <a:lnTo>
                    <a:pt x="2281" y="576"/>
                  </a:lnTo>
                  <a:lnTo>
                    <a:pt x="2277" y="573"/>
                  </a:lnTo>
                  <a:lnTo>
                    <a:pt x="2267" y="573"/>
                  </a:lnTo>
                  <a:lnTo>
                    <a:pt x="2267" y="569"/>
                  </a:lnTo>
                  <a:lnTo>
                    <a:pt x="2267" y="565"/>
                  </a:lnTo>
                  <a:lnTo>
                    <a:pt x="2263" y="563"/>
                  </a:lnTo>
                  <a:lnTo>
                    <a:pt x="2260" y="558"/>
                  </a:lnTo>
                  <a:lnTo>
                    <a:pt x="2258" y="555"/>
                  </a:lnTo>
                  <a:lnTo>
                    <a:pt x="2257" y="552"/>
                  </a:lnTo>
                  <a:lnTo>
                    <a:pt x="2250" y="549"/>
                  </a:lnTo>
                  <a:lnTo>
                    <a:pt x="2228" y="541"/>
                  </a:lnTo>
                  <a:lnTo>
                    <a:pt x="2225" y="543"/>
                  </a:lnTo>
                  <a:lnTo>
                    <a:pt x="2222" y="553"/>
                  </a:lnTo>
                  <a:lnTo>
                    <a:pt x="2212" y="564"/>
                  </a:lnTo>
                  <a:lnTo>
                    <a:pt x="2206" y="559"/>
                  </a:lnTo>
                  <a:lnTo>
                    <a:pt x="2204" y="558"/>
                  </a:lnTo>
                  <a:lnTo>
                    <a:pt x="2203" y="555"/>
                  </a:lnTo>
                  <a:lnTo>
                    <a:pt x="2204" y="551"/>
                  </a:lnTo>
                  <a:lnTo>
                    <a:pt x="2206" y="546"/>
                  </a:lnTo>
                  <a:lnTo>
                    <a:pt x="2204" y="542"/>
                  </a:lnTo>
                  <a:lnTo>
                    <a:pt x="2203" y="541"/>
                  </a:lnTo>
                  <a:lnTo>
                    <a:pt x="2198" y="544"/>
                  </a:lnTo>
                  <a:lnTo>
                    <a:pt x="2191" y="547"/>
                  </a:lnTo>
                  <a:lnTo>
                    <a:pt x="2188" y="550"/>
                  </a:lnTo>
                  <a:lnTo>
                    <a:pt x="2182" y="552"/>
                  </a:lnTo>
                  <a:lnTo>
                    <a:pt x="2182" y="544"/>
                  </a:lnTo>
                  <a:lnTo>
                    <a:pt x="2157" y="522"/>
                  </a:lnTo>
                  <a:lnTo>
                    <a:pt x="2148" y="518"/>
                  </a:lnTo>
                  <a:lnTo>
                    <a:pt x="2143" y="517"/>
                  </a:lnTo>
                  <a:lnTo>
                    <a:pt x="2132" y="522"/>
                  </a:lnTo>
                  <a:lnTo>
                    <a:pt x="2129" y="525"/>
                  </a:lnTo>
                  <a:lnTo>
                    <a:pt x="2125" y="532"/>
                  </a:lnTo>
                  <a:lnTo>
                    <a:pt x="2115" y="528"/>
                  </a:lnTo>
                  <a:lnTo>
                    <a:pt x="2113" y="531"/>
                  </a:lnTo>
                  <a:lnTo>
                    <a:pt x="2109" y="542"/>
                  </a:lnTo>
                  <a:lnTo>
                    <a:pt x="2110" y="554"/>
                  </a:lnTo>
                  <a:lnTo>
                    <a:pt x="2111" y="557"/>
                  </a:lnTo>
                  <a:lnTo>
                    <a:pt x="2112" y="563"/>
                  </a:lnTo>
                  <a:lnTo>
                    <a:pt x="2115" y="573"/>
                  </a:lnTo>
                  <a:lnTo>
                    <a:pt x="2119" y="580"/>
                  </a:lnTo>
                  <a:lnTo>
                    <a:pt x="2118" y="582"/>
                  </a:lnTo>
                  <a:lnTo>
                    <a:pt x="2116" y="583"/>
                  </a:lnTo>
                  <a:lnTo>
                    <a:pt x="2114" y="586"/>
                  </a:lnTo>
                  <a:lnTo>
                    <a:pt x="2112" y="592"/>
                  </a:lnTo>
                  <a:lnTo>
                    <a:pt x="2109" y="601"/>
                  </a:lnTo>
                  <a:lnTo>
                    <a:pt x="2104" y="607"/>
                  </a:lnTo>
                  <a:lnTo>
                    <a:pt x="2099" y="605"/>
                  </a:lnTo>
                  <a:lnTo>
                    <a:pt x="2087" y="599"/>
                  </a:lnTo>
                  <a:lnTo>
                    <a:pt x="2084" y="600"/>
                  </a:lnTo>
                  <a:lnTo>
                    <a:pt x="2083" y="605"/>
                  </a:lnTo>
                  <a:lnTo>
                    <a:pt x="2091" y="609"/>
                  </a:lnTo>
                  <a:lnTo>
                    <a:pt x="2091" y="612"/>
                  </a:lnTo>
                  <a:lnTo>
                    <a:pt x="2090" y="614"/>
                  </a:lnTo>
                  <a:lnTo>
                    <a:pt x="2085" y="615"/>
                  </a:lnTo>
                  <a:lnTo>
                    <a:pt x="2076" y="615"/>
                  </a:lnTo>
                  <a:lnTo>
                    <a:pt x="2069" y="613"/>
                  </a:lnTo>
                  <a:lnTo>
                    <a:pt x="2064" y="606"/>
                  </a:lnTo>
                  <a:lnTo>
                    <a:pt x="2060" y="605"/>
                  </a:lnTo>
                  <a:lnTo>
                    <a:pt x="2047" y="605"/>
                  </a:lnTo>
                  <a:lnTo>
                    <a:pt x="2036" y="609"/>
                  </a:lnTo>
                  <a:lnTo>
                    <a:pt x="2023" y="604"/>
                  </a:lnTo>
                  <a:lnTo>
                    <a:pt x="2001" y="605"/>
                  </a:lnTo>
                  <a:lnTo>
                    <a:pt x="1996" y="604"/>
                  </a:lnTo>
                  <a:lnTo>
                    <a:pt x="1986" y="594"/>
                  </a:lnTo>
                  <a:lnTo>
                    <a:pt x="1971" y="589"/>
                  </a:lnTo>
                  <a:lnTo>
                    <a:pt x="1954" y="574"/>
                  </a:lnTo>
                  <a:lnTo>
                    <a:pt x="1952" y="562"/>
                  </a:lnTo>
                  <a:lnTo>
                    <a:pt x="1955" y="551"/>
                  </a:lnTo>
                  <a:lnTo>
                    <a:pt x="1964" y="551"/>
                  </a:lnTo>
                  <a:lnTo>
                    <a:pt x="1970" y="549"/>
                  </a:lnTo>
                  <a:lnTo>
                    <a:pt x="1969" y="544"/>
                  </a:lnTo>
                  <a:lnTo>
                    <a:pt x="1968" y="542"/>
                  </a:lnTo>
                  <a:lnTo>
                    <a:pt x="1954" y="536"/>
                  </a:lnTo>
                  <a:lnTo>
                    <a:pt x="1918" y="535"/>
                  </a:lnTo>
                  <a:lnTo>
                    <a:pt x="1892" y="527"/>
                  </a:lnTo>
                  <a:lnTo>
                    <a:pt x="1855" y="524"/>
                  </a:lnTo>
                  <a:lnTo>
                    <a:pt x="1839" y="535"/>
                  </a:lnTo>
                  <a:lnTo>
                    <a:pt x="1815" y="537"/>
                  </a:lnTo>
                  <a:lnTo>
                    <a:pt x="1808" y="542"/>
                  </a:lnTo>
                  <a:lnTo>
                    <a:pt x="1797" y="546"/>
                  </a:lnTo>
                  <a:lnTo>
                    <a:pt x="1798" y="553"/>
                  </a:lnTo>
                  <a:lnTo>
                    <a:pt x="1803" y="560"/>
                  </a:lnTo>
                  <a:lnTo>
                    <a:pt x="1806" y="562"/>
                  </a:lnTo>
                  <a:lnTo>
                    <a:pt x="1809" y="563"/>
                  </a:lnTo>
                  <a:lnTo>
                    <a:pt x="1808" y="566"/>
                  </a:lnTo>
                  <a:lnTo>
                    <a:pt x="1805" y="566"/>
                  </a:lnTo>
                  <a:lnTo>
                    <a:pt x="1802" y="572"/>
                  </a:lnTo>
                  <a:lnTo>
                    <a:pt x="1799" y="576"/>
                  </a:lnTo>
                  <a:lnTo>
                    <a:pt x="1800" y="586"/>
                  </a:lnTo>
                  <a:lnTo>
                    <a:pt x="1798" y="596"/>
                  </a:lnTo>
                  <a:lnTo>
                    <a:pt x="1794" y="609"/>
                  </a:lnTo>
                  <a:lnTo>
                    <a:pt x="1791" y="615"/>
                  </a:lnTo>
                  <a:lnTo>
                    <a:pt x="1788" y="623"/>
                  </a:lnTo>
                  <a:lnTo>
                    <a:pt x="1791" y="630"/>
                  </a:lnTo>
                  <a:lnTo>
                    <a:pt x="1793" y="633"/>
                  </a:lnTo>
                  <a:lnTo>
                    <a:pt x="1801" y="637"/>
                  </a:lnTo>
                  <a:lnTo>
                    <a:pt x="1803" y="639"/>
                  </a:lnTo>
                  <a:lnTo>
                    <a:pt x="1802" y="641"/>
                  </a:lnTo>
                  <a:lnTo>
                    <a:pt x="1791" y="638"/>
                  </a:lnTo>
                  <a:lnTo>
                    <a:pt x="1787" y="631"/>
                  </a:lnTo>
                  <a:lnTo>
                    <a:pt x="1786" y="626"/>
                  </a:lnTo>
                  <a:lnTo>
                    <a:pt x="1785" y="620"/>
                  </a:lnTo>
                  <a:lnTo>
                    <a:pt x="1789" y="613"/>
                  </a:lnTo>
                  <a:lnTo>
                    <a:pt x="1793" y="608"/>
                  </a:lnTo>
                  <a:lnTo>
                    <a:pt x="1796" y="596"/>
                  </a:lnTo>
                  <a:lnTo>
                    <a:pt x="1797" y="586"/>
                  </a:lnTo>
                  <a:lnTo>
                    <a:pt x="1797" y="563"/>
                  </a:lnTo>
                  <a:lnTo>
                    <a:pt x="1790" y="558"/>
                  </a:lnTo>
                  <a:lnTo>
                    <a:pt x="1786" y="551"/>
                  </a:lnTo>
                  <a:lnTo>
                    <a:pt x="1792" y="537"/>
                  </a:lnTo>
                  <a:lnTo>
                    <a:pt x="1794" y="530"/>
                  </a:lnTo>
                  <a:lnTo>
                    <a:pt x="1791" y="523"/>
                  </a:lnTo>
                  <a:lnTo>
                    <a:pt x="1787" y="508"/>
                  </a:lnTo>
                  <a:lnTo>
                    <a:pt x="1782" y="499"/>
                  </a:lnTo>
                  <a:lnTo>
                    <a:pt x="1779" y="496"/>
                  </a:lnTo>
                  <a:lnTo>
                    <a:pt x="1776" y="494"/>
                  </a:lnTo>
                  <a:lnTo>
                    <a:pt x="1779" y="508"/>
                  </a:lnTo>
                  <a:lnTo>
                    <a:pt x="1776" y="516"/>
                  </a:lnTo>
                  <a:lnTo>
                    <a:pt x="1774" y="519"/>
                  </a:lnTo>
                  <a:lnTo>
                    <a:pt x="1762" y="522"/>
                  </a:lnTo>
                  <a:lnTo>
                    <a:pt x="1754" y="523"/>
                  </a:lnTo>
                  <a:lnTo>
                    <a:pt x="1743" y="519"/>
                  </a:lnTo>
                  <a:lnTo>
                    <a:pt x="1730" y="510"/>
                  </a:lnTo>
                  <a:lnTo>
                    <a:pt x="1727" y="503"/>
                  </a:lnTo>
                  <a:lnTo>
                    <a:pt x="1724" y="493"/>
                  </a:lnTo>
                  <a:lnTo>
                    <a:pt x="1732" y="489"/>
                  </a:lnTo>
                  <a:lnTo>
                    <a:pt x="1735" y="486"/>
                  </a:lnTo>
                  <a:lnTo>
                    <a:pt x="1728" y="484"/>
                  </a:lnTo>
                  <a:lnTo>
                    <a:pt x="1721" y="483"/>
                  </a:lnTo>
                  <a:lnTo>
                    <a:pt x="1719" y="497"/>
                  </a:lnTo>
                  <a:lnTo>
                    <a:pt x="1715" y="495"/>
                  </a:lnTo>
                  <a:lnTo>
                    <a:pt x="1694" y="488"/>
                  </a:lnTo>
                  <a:lnTo>
                    <a:pt x="1688" y="490"/>
                  </a:lnTo>
                  <a:lnTo>
                    <a:pt x="1681" y="497"/>
                  </a:lnTo>
                  <a:lnTo>
                    <a:pt x="1678" y="503"/>
                  </a:lnTo>
                  <a:lnTo>
                    <a:pt x="1675" y="512"/>
                  </a:lnTo>
                  <a:lnTo>
                    <a:pt x="1676" y="519"/>
                  </a:lnTo>
                  <a:lnTo>
                    <a:pt x="1677" y="521"/>
                  </a:lnTo>
                  <a:lnTo>
                    <a:pt x="1688" y="523"/>
                  </a:lnTo>
                  <a:lnTo>
                    <a:pt x="1698" y="521"/>
                  </a:lnTo>
                  <a:lnTo>
                    <a:pt x="1709" y="515"/>
                  </a:lnTo>
                  <a:lnTo>
                    <a:pt x="1711" y="517"/>
                  </a:lnTo>
                  <a:lnTo>
                    <a:pt x="1713" y="521"/>
                  </a:lnTo>
                  <a:lnTo>
                    <a:pt x="1710" y="525"/>
                  </a:lnTo>
                  <a:lnTo>
                    <a:pt x="1699" y="532"/>
                  </a:lnTo>
                  <a:lnTo>
                    <a:pt x="1681" y="549"/>
                  </a:lnTo>
                  <a:lnTo>
                    <a:pt x="1674" y="552"/>
                  </a:lnTo>
                  <a:lnTo>
                    <a:pt x="1664" y="548"/>
                  </a:lnTo>
                  <a:lnTo>
                    <a:pt x="1659" y="558"/>
                  </a:lnTo>
                  <a:lnTo>
                    <a:pt x="1656" y="560"/>
                  </a:lnTo>
                  <a:lnTo>
                    <a:pt x="1640" y="566"/>
                  </a:lnTo>
                  <a:lnTo>
                    <a:pt x="1633" y="568"/>
                  </a:lnTo>
                  <a:lnTo>
                    <a:pt x="1631" y="573"/>
                  </a:lnTo>
                  <a:lnTo>
                    <a:pt x="1626" y="573"/>
                  </a:lnTo>
                  <a:lnTo>
                    <a:pt x="1622" y="575"/>
                  </a:lnTo>
                  <a:lnTo>
                    <a:pt x="1614" y="583"/>
                  </a:lnTo>
                  <a:lnTo>
                    <a:pt x="1601" y="584"/>
                  </a:lnTo>
                  <a:lnTo>
                    <a:pt x="1594" y="582"/>
                  </a:lnTo>
                  <a:lnTo>
                    <a:pt x="1573" y="587"/>
                  </a:lnTo>
                  <a:lnTo>
                    <a:pt x="1568" y="590"/>
                  </a:lnTo>
                  <a:lnTo>
                    <a:pt x="1565" y="595"/>
                  </a:lnTo>
                  <a:lnTo>
                    <a:pt x="1563" y="601"/>
                  </a:lnTo>
                  <a:lnTo>
                    <a:pt x="1560" y="607"/>
                  </a:lnTo>
                  <a:lnTo>
                    <a:pt x="1549" y="620"/>
                  </a:lnTo>
                  <a:lnTo>
                    <a:pt x="1539" y="625"/>
                  </a:lnTo>
                  <a:lnTo>
                    <a:pt x="1531" y="626"/>
                  </a:lnTo>
                  <a:lnTo>
                    <a:pt x="1538" y="619"/>
                  </a:lnTo>
                  <a:lnTo>
                    <a:pt x="1548" y="606"/>
                  </a:lnTo>
                  <a:lnTo>
                    <a:pt x="1564" y="568"/>
                  </a:lnTo>
                  <a:lnTo>
                    <a:pt x="1579" y="565"/>
                  </a:lnTo>
                  <a:lnTo>
                    <a:pt x="1583" y="560"/>
                  </a:lnTo>
                  <a:lnTo>
                    <a:pt x="1595" y="536"/>
                  </a:lnTo>
                  <a:lnTo>
                    <a:pt x="1598" y="533"/>
                  </a:lnTo>
                  <a:lnTo>
                    <a:pt x="1614" y="532"/>
                  </a:lnTo>
                  <a:lnTo>
                    <a:pt x="1628" y="525"/>
                  </a:lnTo>
                  <a:lnTo>
                    <a:pt x="1656" y="486"/>
                  </a:lnTo>
                  <a:lnTo>
                    <a:pt x="1670" y="479"/>
                  </a:lnTo>
                  <a:lnTo>
                    <a:pt x="1679" y="470"/>
                  </a:lnTo>
                  <a:lnTo>
                    <a:pt x="1681" y="465"/>
                  </a:lnTo>
                  <a:lnTo>
                    <a:pt x="1683" y="459"/>
                  </a:lnTo>
                  <a:lnTo>
                    <a:pt x="1681" y="455"/>
                  </a:lnTo>
                  <a:lnTo>
                    <a:pt x="1680" y="452"/>
                  </a:lnTo>
                  <a:lnTo>
                    <a:pt x="1693" y="445"/>
                  </a:lnTo>
                  <a:lnTo>
                    <a:pt x="1698" y="435"/>
                  </a:lnTo>
                  <a:lnTo>
                    <a:pt x="1714" y="425"/>
                  </a:lnTo>
                  <a:lnTo>
                    <a:pt x="1727" y="412"/>
                  </a:lnTo>
                  <a:lnTo>
                    <a:pt x="1745" y="402"/>
                  </a:lnTo>
                  <a:lnTo>
                    <a:pt x="1755" y="388"/>
                  </a:lnTo>
                  <a:lnTo>
                    <a:pt x="1779" y="368"/>
                  </a:lnTo>
                  <a:lnTo>
                    <a:pt x="1800" y="334"/>
                  </a:lnTo>
                  <a:lnTo>
                    <a:pt x="1804" y="315"/>
                  </a:lnTo>
                  <a:lnTo>
                    <a:pt x="1799" y="308"/>
                  </a:lnTo>
                  <a:lnTo>
                    <a:pt x="1792" y="304"/>
                  </a:lnTo>
                  <a:lnTo>
                    <a:pt x="1789" y="294"/>
                  </a:lnTo>
                  <a:lnTo>
                    <a:pt x="1786" y="292"/>
                  </a:lnTo>
                  <a:lnTo>
                    <a:pt x="1779" y="299"/>
                  </a:lnTo>
                  <a:lnTo>
                    <a:pt x="1772" y="277"/>
                  </a:lnTo>
                  <a:lnTo>
                    <a:pt x="1763" y="265"/>
                  </a:lnTo>
                  <a:lnTo>
                    <a:pt x="1764" y="264"/>
                  </a:lnTo>
                  <a:lnTo>
                    <a:pt x="1765" y="263"/>
                  </a:lnTo>
                  <a:lnTo>
                    <a:pt x="1769" y="265"/>
                  </a:lnTo>
                  <a:lnTo>
                    <a:pt x="1785" y="283"/>
                  </a:lnTo>
                  <a:lnTo>
                    <a:pt x="1793" y="285"/>
                  </a:lnTo>
                  <a:lnTo>
                    <a:pt x="1796" y="288"/>
                  </a:lnTo>
                  <a:lnTo>
                    <a:pt x="1797" y="292"/>
                  </a:lnTo>
                  <a:lnTo>
                    <a:pt x="1797" y="300"/>
                  </a:lnTo>
                  <a:lnTo>
                    <a:pt x="1799" y="299"/>
                  </a:lnTo>
                  <a:lnTo>
                    <a:pt x="1801" y="296"/>
                  </a:lnTo>
                  <a:lnTo>
                    <a:pt x="1804" y="281"/>
                  </a:lnTo>
                  <a:lnTo>
                    <a:pt x="1809" y="262"/>
                  </a:lnTo>
                  <a:lnTo>
                    <a:pt x="1808" y="253"/>
                  </a:lnTo>
                  <a:lnTo>
                    <a:pt x="1799" y="258"/>
                  </a:lnTo>
                  <a:lnTo>
                    <a:pt x="1795" y="228"/>
                  </a:lnTo>
                  <a:lnTo>
                    <a:pt x="1792" y="220"/>
                  </a:lnTo>
                  <a:lnTo>
                    <a:pt x="1790" y="210"/>
                  </a:lnTo>
                  <a:lnTo>
                    <a:pt x="1784" y="208"/>
                  </a:lnTo>
                  <a:lnTo>
                    <a:pt x="1781" y="212"/>
                  </a:lnTo>
                  <a:lnTo>
                    <a:pt x="1783" y="215"/>
                  </a:lnTo>
                  <a:lnTo>
                    <a:pt x="1786" y="220"/>
                  </a:lnTo>
                  <a:lnTo>
                    <a:pt x="1784" y="226"/>
                  </a:lnTo>
                  <a:lnTo>
                    <a:pt x="1782" y="228"/>
                  </a:lnTo>
                  <a:lnTo>
                    <a:pt x="1775" y="236"/>
                  </a:lnTo>
                  <a:lnTo>
                    <a:pt x="1770" y="236"/>
                  </a:lnTo>
                  <a:lnTo>
                    <a:pt x="1772" y="233"/>
                  </a:lnTo>
                  <a:lnTo>
                    <a:pt x="1774" y="226"/>
                  </a:lnTo>
                  <a:lnTo>
                    <a:pt x="1773" y="218"/>
                  </a:lnTo>
                  <a:lnTo>
                    <a:pt x="1771" y="214"/>
                  </a:lnTo>
                  <a:lnTo>
                    <a:pt x="1769" y="192"/>
                  </a:lnTo>
                  <a:lnTo>
                    <a:pt x="1762" y="189"/>
                  </a:lnTo>
                  <a:lnTo>
                    <a:pt x="1758" y="185"/>
                  </a:lnTo>
                  <a:lnTo>
                    <a:pt x="1754" y="187"/>
                  </a:lnTo>
                  <a:lnTo>
                    <a:pt x="1747" y="193"/>
                  </a:lnTo>
                  <a:lnTo>
                    <a:pt x="1750" y="187"/>
                  </a:lnTo>
                  <a:lnTo>
                    <a:pt x="1752" y="179"/>
                  </a:lnTo>
                  <a:lnTo>
                    <a:pt x="1747" y="169"/>
                  </a:lnTo>
                  <a:lnTo>
                    <a:pt x="1742" y="162"/>
                  </a:lnTo>
                  <a:lnTo>
                    <a:pt x="1737" y="160"/>
                  </a:lnTo>
                  <a:lnTo>
                    <a:pt x="1730" y="150"/>
                  </a:lnTo>
                  <a:lnTo>
                    <a:pt x="1721" y="146"/>
                  </a:lnTo>
                  <a:lnTo>
                    <a:pt x="1700" y="141"/>
                  </a:lnTo>
                  <a:lnTo>
                    <a:pt x="1685" y="147"/>
                  </a:lnTo>
                  <a:lnTo>
                    <a:pt x="1665" y="142"/>
                  </a:lnTo>
                  <a:lnTo>
                    <a:pt x="1642" y="146"/>
                  </a:lnTo>
                  <a:lnTo>
                    <a:pt x="1633" y="146"/>
                  </a:lnTo>
                  <a:lnTo>
                    <a:pt x="1627" y="143"/>
                  </a:lnTo>
                  <a:lnTo>
                    <a:pt x="1622" y="146"/>
                  </a:lnTo>
                  <a:lnTo>
                    <a:pt x="1620" y="154"/>
                  </a:lnTo>
                  <a:lnTo>
                    <a:pt x="1619" y="166"/>
                  </a:lnTo>
                  <a:lnTo>
                    <a:pt x="1613" y="173"/>
                  </a:lnTo>
                  <a:lnTo>
                    <a:pt x="1609" y="175"/>
                  </a:lnTo>
                  <a:lnTo>
                    <a:pt x="1595" y="173"/>
                  </a:lnTo>
                  <a:lnTo>
                    <a:pt x="1584" y="179"/>
                  </a:lnTo>
                  <a:lnTo>
                    <a:pt x="1579" y="174"/>
                  </a:lnTo>
                  <a:lnTo>
                    <a:pt x="1571" y="174"/>
                  </a:lnTo>
                  <a:lnTo>
                    <a:pt x="1570" y="164"/>
                  </a:lnTo>
                  <a:lnTo>
                    <a:pt x="1575" y="165"/>
                  </a:lnTo>
                  <a:lnTo>
                    <a:pt x="1578" y="166"/>
                  </a:lnTo>
                  <a:lnTo>
                    <a:pt x="1588" y="144"/>
                  </a:lnTo>
                  <a:lnTo>
                    <a:pt x="1596" y="132"/>
                  </a:lnTo>
                  <a:lnTo>
                    <a:pt x="1603" y="117"/>
                  </a:lnTo>
                  <a:lnTo>
                    <a:pt x="1598" y="108"/>
                  </a:lnTo>
                  <a:lnTo>
                    <a:pt x="1588" y="102"/>
                  </a:lnTo>
                  <a:lnTo>
                    <a:pt x="1583" y="102"/>
                  </a:lnTo>
                  <a:lnTo>
                    <a:pt x="1581" y="105"/>
                  </a:lnTo>
                  <a:lnTo>
                    <a:pt x="1568" y="100"/>
                  </a:lnTo>
                  <a:lnTo>
                    <a:pt x="1562" y="100"/>
                  </a:lnTo>
                  <a:lnTo>
                    <a:pt x="1552" y="107"/>
                  </a:lnTo>
                  <a:lnTo>
                    <a:pt x="1549" y="107"/>
                  </a:lnTo>
                  <a:lnTo>
                    <a:pt x="1546" y="92"/>
                  </a:lnTo>
                  <a:lnTo>
                    <a:pt x="1536" y="94"/>
                  </a:lnTo>
                  <a:lnTo>
                    <a:pt x="1500" y="92"/>
                  </a:lnTo>
                  <a:lnTo>
                    <a:pt x="1505" y="87"/>
                  </a:lnTo>
                  <a:lnTo>
                    <a:pt x="1523" y="82"/>
                  </a:lnTo>
                  <a:lnTo>
                    <a:pt x="1538" y="73"/>
                  </a:lnTo>
                  <a:lnTo>
                    <a:pt x="1550" y="56"/>
                  </a:lnTo>
                  <a:lnTo>
                    <a:pt x="1560" y="51"/>
                  </a:lnTo>
                  <a:lnTo>
                    <a:pt x="1557" y="42"/>
                  </a:lnTo>
                  <a:lnTo>
                    <a:pt x="1554" y="36"/>
                  </a:lnTo>
                  <a:lnTo>
                    <a:pt x="1549" y="31"/>
                  </a:lnTo>
                  <a:lnTo>
                    <a:pt x="1536" y="28"/>
                  </a:lnTo>
                  <a:lnTo>
                    <a:pt x="1525" y="21"/>
                  </a:lnTo>
                  <a:lnTo>
                    <a:pt x="1520" y="12"/>
                  </a:lnTo>
                  <a:lnTo>
                    <a:pt x="1500" y="0"/>
                  </a:lnTo>
                  <a:lnTo>
                    <a:pt x="1494" y="0"/>
                  </a:lnTo>
                  <a:lnTo>
                    <a:pt x="1480" y="15"/>
                  </a:lnTo>
                  <a:lnTo>
                    <a:pt x="1473" y="13"/>
                  </a:lnTo>
                  <a:lnTo>
                    <a:pt x="1466" y="16"/>
                  </a:lnTo>
                  <a:lnTo>
                    <a:pt x="1450" y="33"/>
                  </a:lnTo>
                  <a:lnTo>
                    <a:pt x="1415" y="78"/>
                  </a:lnTo>
                  <a:lnTo>
                    <a:pt x="1408" y="92"/>
                  </a:lnTo>
                  <a:lnTo>
                    <a:pt x="1405" y="103"/>
                  </a:lnTo>
                  <a:lnTo>
                    <a:pt x="1398" y="108"/>
                  </a:lnTo>
                  <a:lnTo>
                    <a:pt x="1395" y="121"/>
                  </a:lnTo>
                  <a:lnTo>
                    <a:pt x="1396" y="132"/>
                  </a:lnTo>
                  <a:lnTo>
                    <a:pt x="1399" y="138"/>
                  </a:lnTo>
                  <a:lnTo>
                    <a:pt x="1402" y="148"/>
                  </a:lnTo>
                  <a:lnTo>
                    <a:pt x="1399" y="160"/>
                  </a:lnTo>
                  <a:lnTo>
                    <a:pt x="1396" y="168"/>
                  </a:lnTo>
                  <a:lnTo>
                    <a:pt x="1399" y="172"/>
                  </a:lnTo>
                  <a:lnTo>
                    <a:pt x="1405" y="171"/>
                  </a:lnTo>
                  <a:lnTo>
                    <a:pt x="1420" y="178"/>
                  </a:lnTo>
                  <a:lnTo>
                    <a:pt x="1418" y="184"/>
                  </a:lnTo>
                  <a:lnTo>
                    <a:pt x="1409" y="179"/>
                  </a:lnTo>
                  <a:lnTo>
                    <a:pt x="1401" y="179"/>
                  </a:lnTo>
                  <a:lnTo>
                    <a:pt x="1394" y="173"/>
                  </a:lnTo>
                  <a:lnTo>
                    <a:pt x="1378" y="179"/>
                  </a:lnTo>
                  <a:lnTo>
                    <a:pt x="1366" y="177"/>
                  </a:lnTo>
                  <a:lnTo>
                    <a:pt x="1354" y="180"/>
                  </a:lnTo>
                  <a:lnTo>
                    <a:pt x="1332" y="175"/>
                  </a:lnTo>
                  <a:lnTo>
                    <a:pt x="1330" y="179"/>
                  </a:lnTo>
                  <a:lnTo>
                    <a:pt x="1335" y="185"/>
                  </a:lnTo>
                  <a:lnTo>
                    <a:pt x="1339" y="192"/>
                  </a:lnTo>
                  <a:lnTo>
                    <a:pt x="1350" y="207"/>
                  </a:lnTo>
                  <a:lnTo>
                    <a:pt x="1355" y="211"/>
                  </a:lnTo>
                  <a:lnTo>
                    <a:pt x="1362" y="225"/>
                  </a:lnTo>
                  <a:lnTo>
                    <a:pt x="1363" y="252"/>
                  </a:lnTo>
                  <a:lnTo>
                    <a:pt x="1360" y="259"/>
                  </a:lnTo>
                  <a:lnTo>
                    <a:pt x="1355" y="268"/>
                  </a:lnTo>
                  <a:lnTo>
                    <a:pt x="1353" y="269"/>
                  </a:lnTo>
                  <a:lnTo>
                    <a:pt x="1350" y="269"/>
                  </a:lnTo>
                  <a:lnTo>
                    <a:pt x="1355" y="263"/>
                  </a:lnTo>
                  <a:lnTo>
                    <a:pt x="1358" y="249"/>
                  </a:lnTo>
                  <a:lnTo>
                    <a:pt x="1360" y="239"/>
                  </a:lnTo>
                  <a:lnTo>
                    <a:pt x="1357" y="233"/>
                  </a:lnTo>
                  <a:lnTo>
                    <a:pt x="1355" y="232"/>
                  </a:lnTo>
                  <a:lnTo>
                    <a:pt x="1354" y="229"/>
                  </a:lnTo>
                  <a:lnTo>
                    <a:pt x="1342" y="220"/>
                  </a:lnTo>
                  <a:lnTo>
                    <a:pt x="1335" y="215"/>
                  </a:lnTo>
                  <a:lnTo>
                    <a:pt x="1328" y="213"/>
                  </a:lnTo>
                  <a:lnTo>
                    <a:pt x="1326" y="211"/>
                  </a:lnTo>
                  <a:lnTo>
                    <a:pt x="1315" y="219"/>
                  </a:lnTo>
                  <a:lnTo>
                    <a:pt x="1310" y="221"/>
                  </a:lnTo>
                  <a:lnTo>
                    <a:pt x="1305" y="226"/>
                  </a:lnTo>
                  <a:lnTo>
                    <a:pt x="1302" y="231"/>
                  </a:lnTo>
                  <a:lnTo>
                    <a:pt x="1294" y="233"/>
                  </a:lnTo>
                  <a:lnTo>
                    <a:pt x="1292" y="239"/>
                  </a:lnTo>
                  <a:lnTo>
                    <a:pt x="1288" y="246"/>
                  </a:lnTo>
                  <a:lnTo>
                    <a:pt x="1283" y="239"/>
                  </a:lnTo>
                  <a:lnTo>
                    <a:pt x="1279" y="240"/>
                  </a:lnTo>
                  <a:lnTo>
                    <a:pt x="1269" y="252"/>
                  </a:lnTo>
                  <a:lnTo>
                    <a:pt x="1256" y="258"/>
                  </a:lnTo>
                  <a:lnTo>
                    <a:pt x="1258" y="253"/>
                  </a:lnTo>
                  <a:lnTo>
                    <a:pt x="1259" y="245"/>
                  </a:lnTo>
                  <a:lnTo>
                    <a:pt x="1257" y="242"/>
                  </a:lnTo>
                  <a:lnTo>
                    <a:pt x="1239" y="253"/>
                  </a:lnTo>
                  <a:lnTo>
                    <a:pt x="1232" y="260"/>
                  </a:lnTo>
                  <a:lnTo>
                    <a:pt x="1229" y="258"/>
                  </a:lnTo>
                  <a:lnTo>
                    <a:pt x="1240" y="242"/>
                  </a:lnTo>
                  <a:lnTo>
                    <a:pt x="1243" y="232"/>
                  </a:lnTo>
                  <a:lnTo>
                    <a:pt x="1238" y="228"/>
                  </a:lnTo>
                  <a:lnTo>
                    <a:pt x="1227" y="225"/>
                  </a:lnTo>
                  <a:lnTo>
                    <a:pt x="1220" y="224"/>
                  </a:lnTo>
                  <a:lnTo>
                    <a:pt x="1210" y="228"/>
                  </a:lnTo>
                  <a:lnTo>
                    <a:pt x="1195" y="223"/>
                  </a:lnTo>
                  <a:lnTo>
                    <a:pt x="1193" y="229"/>
                  </a:lnTo>
                  <a:lnTo>
                    <a:pt x="1189" y="229"/>
                  </a:lnTo>
                  <a:lnTo>
                    <a:pt x="1180" y="227"/>
                  </a:lnTo>
                  <a:lnTo>
                    <a:pt x="1172" y="230"/>
                  </a:lnTo>
                  <a:lnTo>
                    <a:pt x="1166" y="236"/>
                  </a:lnTo>
                  <a:lnTo>
                    <a:pt x="1156" y="230"/>
                  </a:lnTo>
                  <a:lnTo>
                    <a:pt x="1153" y="230"/>
                  </a:lnTo>
                  <a:lnTo>
                    <a:pt x="1148" y="240"/>
                  </a:lnTo>
                  <a:lnTo>
                    <a:pt x="1144" y="233"/>
                  </a:lnTo>
                  <a:lnTo>
                    <a:pt x="1141" y="246"/>
                  </a:lnTo>
                  <a:lnTo>
                    <a:pt x="1141" y="255"/>
                  </a:lnTo>
                  <a:lnTo>
                    <a:pt x="1144" y="256"/>
                  </a:lnTo>
                  <a:lnTo>
                    <a:pt x="1147" y="254"/>
                  </a:lnTo>
                  <a:lnTo>
                    <a:pt x="1149" y="250"/>
                  </a:lnTo>
                  <a:lnTo>
                    <a:pt x="1150" y="248"/>
                  </a:lnTo>
                  <a:lnTo>
                    <a:pt x="1158" y="256"/>
                  </a:lnTo>
                  <a:lnTo>
                    <a:pt x="1160" y="252"/>
                  </a:lnTo>
                  <a:lnTo>
                    <a:pt x="1163" y="249"/>
                  </a:lnTo>
                  <a:lnTo>
                    <a:pt x="1167" y="253"/>
                  </a:lnTo>
                  <a:lnTo>
                    <a:pt x="1182" y="248"/>
                  </a:lnTo>
                  <a:lnTo>
                    <a:pt x="1179" y="254"/>
                  </a:lnTo>
                  <a:lnTo>
                    <a:pt x="1162" y="263"/>
                  </a:lnTo>
                  <a:lnTo>
                    <a:pt x="1132" y="272"/>
                  </a:lnTo>
                  <a:lnTo>
                    <a:pt x="1126" y="276"/>
                  </a:lnTo>
                  <a:lnTo>
                    <a:pt x="1108" y="279"/>
                  </a:lnTo>
                  <a:lnTo>
                    <a:pt x="1097" y="289"/>
                  </a:lnTo>
                  <a:lnTo>
                    <a:pt x="1081" y="289"/>
                  </a:lnTo>
                  <a:lnTo>
                    <a:pt x="1055" y="296"/>
                  </a:lnTo>
                  <a:lnTo>
                    <a:pt x="1037" y="313"/>
                  </a:lnTo>
                  <a:lnTo>
                    <a:pt x="1028" y="311"/>
                  </a:lnTo>
                  <a:lnTo>
                    <a:pt x="1009" y="324"/>
                  </a:lnTo>
                  <a:lnTo>
                    <a:pt x="1002" y="334"/>
                  </a:lnTo>
                  <a:lnTo>
                    <a:pt x="975" y="354"/>
                  </a:lnTo>
                  <a:lnTo>
                    <a:pt x="959" y="347"/>
                  </a:lnTo>
                  <a:lnTo>
                    <a:pt x="954" y="349"/>
                  </a:lnTo>
                  <a:lnTo>
                    <a:pt x="951" y="357"/>
                  </a:lnTo>
                  <a:lnTo>
                    <a:pt x="952" y="362"/>
                  </a:lnTo>
                  <a:lnTo>
                    <a:pt x="959" y="362"/>
                  </a:lnTo>
                  <a:lnTo>
                    <a:pt x="963" y="364"/>
                  </a:lnTo>
                  <a:lnTo>
                    <a:pt x="969" y="369"/>
                  </a:lnTo>
                  <a:lnTo>
                    <a:pt x="967" y="378"/>
                  </a:lnTo>
                  <a:lnTo>
                    <a:pt x="955" y="397"/>
                  </a:lnTo>
                  <a:lnTo>
                    <a:pt x="949" y="405"/>
                  </a:lnTo>
                  <a:lnTo>
                    <a:pt x="943" y="409"/>
                  </a:lnTo>
                  <a:lnTo>
                    <a:pt x="929" y="393"/>
                  </a:lnTo>
                  <a:lnTo>
                    <a:pt x="926" y="400"/>
                  </a:lnTo>
                  <a:lnTo>
                    <a:pt x="924" y="403"/>
                  </a:lnTo>
                  <a:lnTo>
                    <a:pt x="918" y="402"/>
                  </a:lnTo>
                  <a:lnTo>
                    <a:pt x="915" y="414"/>
                  </a:lnTo>
                  <a:lnTo>
                    <a:pt x="925" y="415"/>
                  </a:lnTo>
                  <a:lnTo>
                    <a:pt x="936" y="421"/>
                  </a:lnTo>
                  <a:lnTo>
                    <a:pt x="944" y="428"/>
                  </a:lnTo>
                  <a:lnTo>
                    <a:pt x="950" y="437"/>
                  </a:lnTo>
                  <a:lnTo>
                    <a:pt x="957" y="442"/>
                  </a:lnTo>
                  <a:lnTo>
                    <a:pt x="961" y="447"/>
                  </a:lnTo>
                  <a:lnTo>
                    <a:pt x="950" y="451"/>
                  </a:lnTo>
                  <a:lnTo>
                    <a:pt x="943" y="441"/>
                  </a:lnTo>
                  <a:lnTo>
                    <a:pt x="939" y="437"/>
                  </a:lnTo>
                  <a:lnTo>
                    <a:pt x="935" y="437"/>
                  </a:lnTo>
                  <a:lnTo>
                    <a:pt x="928" y="440"/>
                  </a:lnTo>
                  <a:lnTo>
                    <a:pt x="922" y="453"/>
                  </a:lnTo>
                  <a:lnTo>
                    <a:pt x="928" y="457"/>
                  </a:lnTo>
                  <a:lnTo>
                    <a:pt x="940" y="461"/>
                  </a:lnTo>
                  <a:lnTo>
                    <a:pt x="944" y="467"/>
                  </a:lnTo>
                  <a:lnTo>
                    <a:pt x="960" y="503"/>
                  </a:lnTo>
                  <a:lnTo>
                    <a:pt x="965" y="507"/>
                  </a:lnTo>
                  <a:lnTo>
                    <a:pt x="970" y="509"/>
                  </a:lnTo>
                  <a:lnTo>
                    <a:pt x="972" y="511"/>
                  </a:lnTo>
                  <a:lnTo>
                    <a:pt x="966" y="517"/>
                  </a:lnTo>
                  <a:lnTo>
                    <a:pt x="963" y="523"/>
                  </a:lnTo>
                  <a:lnTo>
                    <a:pt x="958" y="533"/>
                  </a:lnTo>
                  <a:lnTo>
                    <a:pt x="934" y="539"/>
                  </a:lnTo>
                  <a:lnTo>
                    <a:pt x="927" y="542"/>
                  </a:lnTo>
                  <a:lnTo>
                    <a:pt x="925" y="544"/>
                  </a:lnTo>
                  <a:lnTo>
                    <a:pt x="922" y="548"/>
                  </a:lnTo>
                  <a:lnTo>
                    <a:pt x="920" y="551"/>
                  </a:lnTo>
                  <a:lnTo>
                    <a:pt x="919" y="558"/>
                  </a:lnTo>
                  <a:lnTo>
                    <a:pt x="921" y="563"/>
                  </a:lnTo>
                  <a:lnTo>
                    <a:pt x="926" y="568"/>
                  </a:lnTo>
                  <a:lnTo>
                    <a:pt x="945" y="588"/>
                  </a:lnTo>
                  <a:lnTo>
                    <a:pt x="944" y="590"/>
                  </a:lnTo>
                  <a:lnTo>
                    <a:pt x="938" y="586"/>
                  </a:lnTo>
                  <a:lnTo>
                    <a:pt x="932" y="580"/>
                  </a:lnTo>
                  <a:lnTo>
                    <a:pt x="925" y="572"/>
                  </a:lnTo>
                  <a:lnTo>
                    <a:pt x="916" y="566"/>
                  </a:lnTo>
                  <a:lnTo>
                    <a:pt x="916" y="561"/>
                  </a:lnTo>
                  <a:lnTo>
                    <a:pt x="916" y="553"/>
                  </a:lnTo>
                  <a:lnTo>
                    <a:pt x="916" y="551"/>
                  </a:lnTo>
                  <a:lnTo>
                    <a:pt x="916" y="547"/>
                  </a:lnTo>
                  <a:lnTo>
                    <a:pt x="925" y="538"/>
                  </a:lnTo>
                  <a:lnTo>
                    <a:pt x="934" y="533"/>
                  </a:lnTo>
                  <a:lnTo>
                    <a:pt x="944" y="522"/>
                  </a:lnTo>
                  <a:lnTo>
                    <a:pt x="955" y="510"/>
                  </a:lnTo>
                  <a:lnTo>
                    <a:pt x="953" y="505"/>
                  </a:lnTo>
                  <a:lnTo>
                    <a:pt x="950" y="502"/>
                  </a:lnTo>
                  <a:lnTo>
                    <a:pt x="941" y="501"/>
                  </a:lnTo>
                  <a:lnTo>
                    <a:pt x="921" y="506"/>
                  </a:lnTo>
                  <a:lnTo>
                    <a:pt x="909" y="510"/>
                  </a:lnTo>
                  <a:lnTo>
                    <a:pt x="905" y="520"/>
                  </a:lnTo>
                  <a:lnTo>
                    <a:pt x="897" y="521"/>
                  </a:lnTo>
                  <a:lnTo>
                    <a:pt x="892" y="522"/>
                  </a:lnTo>
                  <a:lnTo>
                    <a:pt x="882" y="517"/>
                  </a:lnTo>
                  <a:lnTo>
                    <a:pt x="872" y="521"/>
                  </a:lnTo>
                  <a:lnTo>
                    <a:pt x="848" y="525"/>
                  </a:lnTo>
                  <a:lnTo>
                    <a:pt x="844" y="528"/>
                  </a:lnTo>
                  <a:lnTo>
                    <a:pt x="789" y="528"/>
                  </a:lnTo>
                  <a:lnTo>
                    <a:pt x="778" y="530"/>
                  </a:lnTo>
                  <a:lnTo>
                    <a:pt x="749" y="539"/>
                  </a:lnTo>
                  <a:lnTo>
                    <a:pt x="749" y="544"/>
                  </a:lnTo>
                  <a:lnTo>
                    <a:pt x="750" y="549"/>
                  </a:lnTo>
                  <a:lnTo>
                    <a:pt x="746" y="556"/>
                  </a:lnTo>
                  <a:lnTo>
                    <a:pt x="744" y="562"/>
                  </a:lnTo>
                  <a:lnTo>
                    <a:pt x="744" y="570"/>
                  </a:lnTo>
                  <a:lnTo>
                    <a:pt x="744" y="576"/>
                  </a:lnTo>
                  <a:lnTo>
                    <a:pt x="746" y="585"/>
                  </a:lnTo>
                  <a:lnTo>
                    <a:pt x="747" y="592"/>
                  </a:lnTo>
                  <a:lnTo>
                    <a:pt x="751" y="596"/>
                  </a:lnTo>
                  <a:lnTo>
                    <a:pt x="755" y="599"/>
                  </a:lnTo>
                  <a:lnTo>
                    <a:pt x="758" y="607"/>
                  </a:lnTo>
                  <a:lnTo>
                    <a:pt x="755" y="616"/>
                  </a:lnTo>
                  <a:lnTo>
                    <a:pt x="752" y="627"/>
                  </a:lnTo>
                  <a:lnTo>
                    <a:pt x="752" y="632"/>
                  </a:lnTo>
                  <a:lnTo>
                    <a:pt x="754" y="640"/>
                  </a:lnTo>
                  <a:lnTo>
                    <a:pt x="757" y="653"/>
                  </a:lnTo>
                  <a:lnTo>
                    <a:pt x="757" y="656"/>
                  </a:lnTo>
                  <a:lnTo>
                    <a:pt x="766" y="667"/>
                  </a:lnTo>
                  <a:lnTo>
                    <a:pt x="772" y="670"/>
                  </a:lnTo>
                  <a:lnTo>
                    <a:pt x="782" y="671"/>
                  </a:lnTo>
                  <a:lnTo>
                    <a:pt x="788" y="673"/>
                  </a:lnTo>
                  <a:lnTo>
                    <a:pt x="798" y="680"/>
                  </a:lnTo>
                  <a:lnTo>
                    <a:pt x="801" y="683"/>
                  </a:lnTo>
                  <a:lnTo>
                    <a:pt x="801" y="686"/>
                  </a:lnTo>
                  <a:lnTo>
                    <a:pt x="804" y="697"/>
                  </a:lnTo>
                  <a:lnTo>
                    <a:pt x="805" y="700"/>
                  </a:lnTo>
                  <a:lnTo>
                    <a:pt x="815" y="715"/>
                  </a:lnTo>
                  <a:lnTo>
                    <a:pt x="819" y="718"/>
                  </a:lnTo>
                  <a:lnTo>
                    <a:pt x="833" y="720"/>
                  </a:lnTo>
                  <a:lnTo>
                    <a:pt x="837" y="725"/>
                  </a:lnTo>
                  <a:lnTo>
                    <a:pt x="844" y="740"/>
                  </a:lnTo>
                  <a:lnTo>
                    <a:pt x="844" y="743"/>
                  </a:lnTo>
                  <a:lnTo>
                    <a:pt x="845" y="748"/>
                  </a:lnTo>
                  <a:lnTo>
                    <a:pt x="844" y="754"/>
                  </a:lnTo>
                  <a:lnTo>
                    <a:pt x="844" y="757"/>
                  </a:lnTo>
                  <a:lnTo>
                    <a:pt x="841" y="761"/>
                  </a:lnTo>
                  <a:lnTo>
                    <a:pt x="835" y="781"/>
                  </a:lnTo>
                  <a:lnTo>
                    <a:pt x="831" y="798"/>
                  </a:lnTo>
                  <a:lnTo>
                    <a:pt x="837" y="809"/>
                  </a:lnTo>
                  <a:lnTo>
                    <a:pt x="845" y="831"/>
                  </a:lnTo>
                  <a:lnTo>
                    <a:pt x="847" y="840"/>
                  </a:lnTo>
                  <a:lnTo>
                    <a:pt x="850" y="851"/>
                  </a:lnTo>
                  <a:lnTo>
                    <a:pt x="849" y="859"/>
                  </a:lnTo>
                  <a:lnTo>
                    <a:pt x="848" y="863"/>
                  </a:lnTo>
                  <a:lnTo>
                    <a:pt x="842" y="871"/>
                  </a:lnTo>
                  <a:lnTo>
                    <a:pt x="836" y="873"/>
                  </a:lnTo>
                  <a:lnTo>
                    <a:pt x="829" y="877"/>
                  </a:lnTo>
                  <a:lnTo>
                    <a:pt x="829" y="883"/>
                  </a:lnTo>
                  <a:lnTo>
                    <a:pt x="831" y="889"/>
                  </a:lnTo>
                  <a:lnTo>
                    <a:pt x="830" y="893"/>
                  </a:lnTo>
                  <a:lnTo>
                    <a:pt x="829" y="894"/>
                  </a:lnTo>
                  <a:lnTo>
                    <a:pt x="825" y="895"/>
                  </a:lnTo>
                  <a:lnTo>
                    <a:pt x="822" y="894"/>
                  </a:lnTo>
                  <a:lnTo>
                    <a:pt x="819" y="889"/>
                  </a:lnTo>
                  <a:lnTo>
                    <a:pt x="817" y="883"/>
                  </a:lnTo>
                  <a:lnTo>
                    <a:pt x="818" y="876"/>
                  </a:lnTo>
                  <a:lnTo>
                    <a:pt x="824" y="865"/>
                  </a:lnTo>
                  <a:lnTo>
                    <a:pt x="828" y="848"/>
                  </a:lnTo>
                  <a:lnTo>
                    <a:pt x="828" y="837"/>
                  </a:lnTo>
                  <a:lnTo>
                    <a:pt x="828" y="826"/>
                  </a:lnTo>
                  <a:lnTo>
                    <a:pt x="827" y="818"/>
                  </a:lnTo>
                  <a:lnTo>
                    <a:pt x="823" y="812"/>
                  </a:lnTo>
                  <a:lnTo>
                    <a:pt x="818" y="814"/>
                  </a:lnTo>
                  <a:lnTo>
                    <a:pt x="814" y="818"/>
                  </a:lnTo>
                  <a:lnTo>
                    <a:pt x="809" y="838"/>
                  </a:lnTo>
                  <a:lnTo>
                    <a:pt x="803" y="852"/>
                  </a:lnTo>
                  <a:lnTo>
                    <a:pt x="802" y="857"/>
                  </a:lnTo>
                  <a:lnTo>
                    <a:pt x="803" y="862"/>
                  </a:lnTo>
                  <a:lnTo>
                    <a:pt x="802" y="866"/>
                  </a:lnTo>
                  <a:lnTo>
                    <a:pt x="801" y="855"/>
                  </a:lnTo>
                  <a:lnTo>
                    <a:pt x="800" y="846"/>
                  </a:lnTo>
                  <a:lnTo>
                    <a:pt x="803" y="836"/>
                  </a:lnTo>
                  <a:lnTo>
                    <a:pt x="806" y="826"/>
                  </a:lnTo>
                  <a:lnTo>
                    <a:pt x="805" y="820"/>
                  </a:lnTo>
                  <a:lnTo>
                    <a:pt x="803" y="808"/>
                  </a:lnTo>
                  <a:lnTo>
                    <a:pt x="803" y="803"/>
                  </a:lnTo>
                  <a:lnTo>
                    <a:pt x="804" y="799"/>
                  </a:lnTo>
                  <a:lnTo>
                    <a:pt x="805" y="782"/>
                  </a:lnTo>
                  <a:lnTo>
                    <a:pt x="810" y="779"/>
                  </a:lnTo>
                  <a:lnTo>
                    <a:pt x="824" y="766"/>
                  </a:lnTo>
                  <a:lnTo>
                    <a:pt x="826" y="763"/>
                  </a:lnTo>
                  <a:lnTo>
                    <a:pt x="830" y="752"/>
                  </a:lnTo>
                  <a:lnTo>
                    <a:pt x="832" y="748"/>
                  </a:lnTo>
                  <a:lnTo>
                    <a:pt x="834" y="741"/>
                  </a:lnTo>
                  <a:lnTo>
                    <a:pt x="830" y="736"/>
                  </a:lnTo>
                  <a:lnTo>
                    <a:pt x="827" y="733"/>
                  </a:lnTo>
                  <a:lnTo>
                    <a:pt x="819" y="731"/>
                  </a:lnTo>
                  <a:lnTo>
                    <a:pt x="812" y="732"/>
                  </a:lnTo>
                  <a:lnTo>
                    <a:pt x="797" y="738"/>
                  </a:lnTo>
                  <a:lnTo>
                    <a:pt x="784" y="736"/>
                  </a:lnTo>
                  <a:lnTo>
                    <a:pt x="779" y="733"/>
                  </a:lnTo>
                  <a:lnTo>
                    <a:pt x="759" y="711"/>
                  </a:lnTo>
                  <a:lnTo>
                    <a:pt x="757" y="701"/>
                  </a:lnTo>
                  <a:lnTo>
                    <a:pt x="755" y="699"/>
                  </a:lnTo>
                  <a:lnTo>
                    <a:pt x="754" y="697"/>
                  </a:lnTo>
                  <a:lnTo>
                    <a:pt x="746" y="692"/>
                  </a:lnTo>
                  <a:lnTo>
                    <a:pt x="730" y="684"/>
                  </a:lnTo>
                  <a:lnTo>
                    <a:pt x="713" y="668"/>
                  </a:lnTo>
                  <a:lnTo>
                    <a:pt x="683" y="666"/>
                  </a:lnTo>
                  <a:lnTo>
                    <a:pt x="675" y="668"/>
                  </a:lnTo>
                  <a:lnTo>
                    <a:pt x="666" y="673"/>
                  </a:lnTo>
                  <a:lnTo>
                    <a:pt x="659" y="684"/>
                  </a:lnTo>
                  <a:lnTo>
                    <a:pt x="655" y="687"/>
                  </a:lnTo>
                  <a:lnTo>
                    <a:pt x="650" y="688"/>
                  </a:lnTo>
                  <a:lnTo>
                    <a:pt x="650" y="691"/>
                  </a:lnTo>
                  <a:lnTo>
                    <a:pt x="649" y="696"/>
                  </a:lnTo>
                  <a:lnTo>
                    <a:pt x="651" y="700"/>
                  </a:lnTo>
                  <a:lnTo>
                    <a:pt x="661" y="695"/>
                  </a:lnTo>
                  <a:lnTo>
                    <a:pt x="668" y="698"/>
                  </a:lnTo>
                  <a:lnTo>
                    <a:pt x="672" y="703"/>
                  </a:lnTo>
                  <a:lnTo>
                    <a:pt x="675" y="713"/>
                  </a:lnTo>
                  <a:lnTo>
                    <a:pt x="673" y="717"/>
                  </a:lnTo>
                  <a:lnTo>
                    <a:pt x="660" y="724"/>
                  </a:lnTo>
                  <a:lnTo>
                    <a:pt x="653" y="724"/>
                  </a:lnTo>
                  <a:lnTo>
                    <a:pt x="637" y="707"/>
                  </a:lnTo>
                  <a:lnTo>
                    <a:pt x="631" y="704"/>
                  </a:lnTo>
                  <a:lnTo>
                    <a:pt x="617" y="707"/>
                  </a:lnTo>
                  <a:lnTo>
                    <a:pt x="607" y="715"/>
                  </a:lnTo>
                  <a:lnTo>
                    <a:pt x="605" y="717"/>
                  </a:lnTo>
                  <a:lnTo>
                    <a:pt x="607" y="725"/>
                  </a:lnTo>
                  <a:lnTo>
                    <a:pt x="610" y="740"/>
                  </a:lnTo>
                  <a:lnTo>
                    <a:pt x="614" y="748"/>
                  </a:lnTo>
                  <a:lnTo>
                    <a:pt x="617" y="753"/>
                  </a:lnTo>
                  <a:lnTo>
                    <a:pt x="631" y="763"/>
                  </a:lnTo>
                  <a:lnTo>
                    <a:pt x="639" y="768"/>
                  </a:lnTo>
                  <a:lnTo>
                    <a:pt x="651" y="777"/>
                  </a:lnTo>
                  <a:lnTo>
                    <a:pt x="658" y="778"/>
                  </a:lnTo>
                  <a:lnTo>
                    <a:pt x="664" y="776"/>
                  </a:lnTo>
                  <a:lnTo>
                    <a:pt x="674" y="782"/>
                  </a:lnTo>
                  <a:lnTo>
                    <a:pt x="680" y="799"/>
                  </a:lnTo>
                  <a:lnTo>
                    <a:pt x="683" y="805"/>
                  </a:lnTo>
                  <a:lnTo>
                    <a:pt x="686" y="809"/>
                  </a:lnTo>
                  <a:lnTo>
                    <a:pt x="691" y="810"/>
                  </a:lnTo>
                  <a:lnTo>
                    <a:pt x="693" y="810"/>
                  </a:lnTo>
                  <a:lnTo>
                    <a:pt x="696" y="808"/>
                  </a:lnTo>
                  <a:lnTo>
                    <a:pt x="702" y="807"/>
                  </a:lnTo>
                  <a:lnTo>
                    <a:pt x="700" y="813"/>
                  </a:lnTo>
                  <a:lnTo>
                    <a:pt x="697" y="814"/>
                  </a:lnTo>
                  <a:lnTo>
                    <a:pt x="684" y="816"/>
                  </a:lnTo>
                  <a:lnTo>
                    <a:pt x="678" y="815"/>
                  </a:lnTo>
                  <a:lnTo>
                    <a:pt x="670" y="809"/>
                  </a:lnTo>
                  <a:lnTo>
                    <a:pt x="655" y="792"/>
                  </a:lnTo>
                  <a:lnTo>
                    <a:pt x="636" y="790"/>
                  </a:lnTo>
                  <a:lnTo>
                    <a:pt x="633" y="795"/>
                  </a:lnTo>
                  <a:lnTo>
                    <a:pt x="627" y="788"/>
                  </a:lnTo>
                  <a:lnTo>
                    <a:pt x="607" y="787"/>
                  </a:lnTo>
                  <a:lnTo>
                    <a:pt x="595" y="782"/>
                  </a:lnTo>
                  <a:lnTo>
                    <a:pt x="582" y="774"/>
                  </a:lnTo>
                  <a:lnTo>
                    <a:pt x="581" y="771"/>
                  </a:lnTo>
                  <a:lnTo>
                    <a:pt x="581" y="765"/>
                  </a:lnTo>
                  <a:lnTo>
                    <a:pt x="585" y="759"/>
                  </a:lnTo>
                  <a:lnTo>
                    <a:pt x="587" y="755"/>
                  </a:lnTo>
                  <a:lnTo>
                    <a:pt x="588" y="742"/>
                  </a:lnTo>
                  <a:lnTo>
                    <a:pt x="580" y="727"/>
                  </a:lnTo>
                  <a:lnTo>
                    <a:pt x="581" y="712"/>
                  </a:lnTo>
                  <a:lnTo>
                    <a:pt x="584" y="709"/>
                  </a:lnTo>
                  <a:lnTo>
                    <a:pt x="589" y="690"/>
                  </a:lnTo>
                  <a:lnTo>
                    <a:pt x="592" y="683"/>
                  </a:lnTo>
                  <a:lnTo>
                    <a:pt x="594" y="681"/>
                  </a:lnTo>
                  <a:lnTo>
                    <a:pt x="595" y="677"/>
                  </a:lnTo>
                  <a:lnTo>
                    <a:pt x="594" y="671"/>
                  </a:lnTo>
                  <a:lnTo>
                    <a:pt x="592" y="668"/>
                  </a:lnTo>
                  <a:lnTo>
                    <a:pt x="591" y="660"/>
                  </a:lnTo>
                  <a:lnTo>
                    <a:pt x="591" y="654"/>
                  </a:lnTo>
                  <a:lnTo>
                    <a:pt x="591" y="647"/>
                  </a:lnTo>
                  <a:lnTo>
                    <a:pt x="587" y="636"/>
                  </a:lnTo>
                  <a:lnTo>
                    <a:pt x="584" y="624"/>
                  </a:lnTo>
                  <a:lnTo>
                    <a:pt x="577" y="618"/>
                  </a:lnTo>
                  <a:lnTo>
                    <a:pt x="570" y="617"/>
                  </a:lnTo>
                  <a:lnTo>
                    <a:pt x="568" y="619"/>
                  </a:lnTo>
                  <a:lnTo>
                    <a:pt x="565" y="622"/>
                  </a:lnTo>
                  <a:lnTo>
                    <a:pt x="568" y="633"/>
                  </a:lnTo>
                  <a:lnTo>
                    <a:pt x="572" y="643"/>
                  </a:lnTo>
                  <a:lnTo>
                    <a:pt x="574" y="650"/>
                  </a:lnTo>
                  <a:lnTo>
                    <a:pt x="575" y="664"/>
                  </a:lnTo>
                  <a:lnTo>
                    <a:pt x="574" y="680"/>
                  </a:lnTo>
                  <a:lnTo>
                    <a:pt x="574" y="687"/>
                  </a:lnTo>
                  <a:lnTo>
                    <a:pt x="571" y="692"/>
                  </a:lnTo>
                  <a:lnTo>
                    <a:pt x="566" y="700"/>
                  </a:lnTo>
                  <a:lnTo>
                    <a:pt x="555" y="708"/>
                  </a:lnTo>
                  <a:lnTo>
                    <a:pt x="550" y="712"/>
                  </a:lnTo>
                  <a:lnTo>
                    <a:pt x="538" y="716"/>
                  </a:lnTo>
                  <a:lnTo>
                    <a:pt x="530" y="724"/>
                  </a:lnTo>
                  <a:lnTo>
                    <a:pt x="511" y="764"/>
                  </a:lnTo>
                  <a:lnTo>
                    <a:pt x="513" y="769"/>
                  </a:lnTo>
                  <a:lnTo>
                    <a:pt x="520" y="776"/>
                  </a:lnTo>
                  <a:lnTo>
                    <a:pt x="524" y="782"/>
                  </a:lnTo>
                  <a:lnTo>
                    <a:pt x="527" y="787"/>
                  </a:lnTo>
                  <a:lnTo>
                    <a:pt x="531" y="801"/>
                  </a:lnTo>
                  <a:lnTo>
                    <a:pt x="550" y="842"/>
                  </a:lnTo>
                  <a:lnTo>
                    <a:pt x="551" y="848"/>
                  </a:lnTo>
                  <a:lnTo>
                    <a:pt x="546" y="861"/>
                  </a:lnTo>
                  <a:lnTo>
                    <a:pt x="538" y="878"/>
                  </a:lnTo>
                  <a:lnTo>
                    <a:pt x="535" y="887"/>
                  </a:lnTo>
                  <a:lnTo>
                    <a:pt x="527" y="921"/>
                  </a:lnTo>
                  <a:lnTo>
                    <a:pt x="526" y="930"/>
                  </a:lnTo>
                  <a:lnTo>
                    <a:pt x="529" y="938"/>
                  </a:lnTo>
                  <a:lnTo>
                    <a:pt x="535" y="949"/>
                  </a:lnTo>
                  <a:lnTo>
                    <a:pt x="536" y="957"/>
                  </a:lnTo>
                  <a:lnTo>
                    <a:pt x="533" y="976"/>
                  </a:lnTo>
                  <a:lnTo>
                    <a:pt x="535" y="981"/>
                  </a:lnTo>
                  <a:lnTo>
                    <a:pt x="540" y="983"/>
                  </a:lnTo>
                  <a:lnTo>
                    <a:pt x="552" y="981"/>
                  </a:lnTo>
                  <a:lnTo>
                    <a:pt x="566" y="986"/>
                  </a:lnTo>
                  <a:lnTo>
                    <a:pt x="574" y="983"/>
                  </a:lnTo>
                  <a:lnTo>
                    <a:pt x="586" y="972"/>
                  </a:lnTo>
                  <a:lnTo>
                    <a:pt x="590" y="971"/>
                  </a:lnTo>
                  <a:lnTo>
                    <a:pt x="604" y="973"/>
                  </a:lnTo>
                  <a:lnTo>
                    <a:pt x="624" y="983"/>
                  </a:lnTo>
                  <a:lnTo>
                    <a:pt x="646" y="998"/>
                  </a:lnTo>
                  <a:lnTo>
                    <a:pt x="650" y="1002"/>
                  </a:lnTo>
                  <a:lnTo>
                    <a:pt x="656" y="1002"/>
                  </a:lnTo>
                  <a:lnTo>
                    <a:pt x="661" y="1026"/>
                  </a:lnTo>
                  <a:lnTo>
                    <a:pt x="664" y="1039"/>
                  </a:lnTo>
                  <a:lnTo>
                    <a:pt x="666" y="1048"/>
                  </a:lnTo>
                  <a:lnTo>
                    <a:pt x="667" y="1059"/>
                  </a:lnTo>
                  <a:lnTo>
                    <a:pt x="663" y="1061"/>
                  </a:lnTo>
                  <a:lnTo>
                    <a:pt x="659" y="1062"/>
                  </a:lnTo>
                  <a:lnTo>
                    <a:pt x="657" y="1065"/>
                  </a:lnTo>
                  <a:lnTo>
                    <a:pt x="653" y="1080"/>
                  </a:lnTo>
                  <a:lnTo>
                    <a:pt x="652" y="1089"/>
                  </a:lnTo>
                  <a:lnTo>
                    <a:pt x="655" y="1102"/>
                  </a:lnTo>
                  <a:lnTo>
                    <a:pt x="672" y="1108"/>
                  </a:lnTo>
                  <a:lnTo>
                    <a:pt x="685" y="1111"/>
                  </a:lnTo>
                  <a:lnTo>
                    <a:pt x="694" y="1112"/>
                  </a:lnTo>
                  <a:lnTo>
                    <a:pt x="696" y="1113"/>
                  </a:lnTo>
                  <a:lnTo>
                    <a:pt x="697" y="1115"/>
                  </a:lnTo>
                  <a:lnTo>
                    <a:pt x="686" y="1116"/>
                  </a:lnTo>
                  <a:lnTo>
                    <a:pt x="667" y="1118"/>
                  </a:lnTo>
                  <a:lnTo>
                    <a:pt x="660" y="1117"/>
                  </a:lnTo>
                  <a:lnTo>
                    <a:pt x="657" y="1115"/>
                  </a:lnTo>
                  <a:lnTo>
                    <a:pt x="654" y="1111"/>
                  </a:lnTo>
                  <a:lnTo>
                    <a:pt x="649" y="1106"/>
                  </a:lnTo>
                  <a:lnTo>
                    <a:pt x="646" y="1103"/>
                  </a:lnTo>
                  <a:lnTo>
                    <a:pt x="641" y="1100"/>
                  </a:lnTo>
                  <a:lnTo>
                    <a:pt x="644" y="1086"/>
                  </a:lnTo>
                  <a:lnTo>
                    <a:pt x="644" y="1054"/>
                  </a:lnTo>
                  <a:lnTo>
                    <a:pt x="643" y="1040"/>
                  </a:lnTo>
                  <a:lnTo>
                    <a:pt x="639" y="1029"/>
                  </a:lnTo>
                  <a:lnTo>
                    <a:pt x="627" y="1013"/>
                  </a:lnTo>
                  <a:lnTo>
                    <a:pt x="623" y="1003"/>
                  </a:lnTo>
                  <a:lnTo>
                    <a:pt x="618" y="996"/>
                  </a:lnTo>
                  <a:lnTo>
                    <a:pt x="614" y="994"/>
                  </a:lnTo>
                  <a:lnTo>
                    <a:pt x="607" y="996"/>
                  </a:lnTo>
                  <a:lnTo>
                    <a:pt x="591" y="1003"/>
                  </a:lnTo>
                  <a:lnTo>
                    <a:pt x="576" y="1006"/>
                  </a:lnTo>
                  <a:lnTo>
                    <a:pt x="558" y="1016"/>
                  </a:lnTo>
                  <a:lnTo>
                    <a:pt x="555" y="1024"/>
                  </a:lnTo>
                  <a:lnTo>
                    <a:pt x="552" y="1045"/>
                  </a:lnTo>
                  <a:lnTo>
                    <a:pt x="556" y="1055"/>
                  </a:lnTo>
                  <a:lnTo>
                    <a:pt x="560" y="1062"/>
                  </a:lnTo>
                  <a:lnTo>
                    <a:pt x="563" y="1075"/>
                  </a:lnTo>
                  <a:lnTo>
                    <a:pt x="565" y="1082"/>
                  </a:lnTo>
                  <a:lnTo>
                    <a:pt x="565" y="1089"/>
                  </a:lnTo>
                  <a:lnTo>
                    <a:pt x="565" y="1100"/>
                  </a:lnTo>
                  <a:lnTo>
                    <a:pt x="562" y="1106"/>
                  </a:lnTo>
                  <a:lnTo>
                    <a:pt x="542" y="1130"/>
                  </a:lnTo>
                  <a:lnTo>
                    <a:pt x="540" y="1137"/>
                  </a:lnTo>
                  <a:lnTo>
                    <a:pt x="536" y="1157"/>
                  </a:lnTo>
                  <a:lnTo>
                    <a:pt x="534" y="1165"/>
                  </a:lnTo>
                  <a:lnTo>
                    <a:pt x="524" y="1176"/>
                  </a:lnTo>
                  <a:lnTo>
                    <a:pt x="519" y="1180"/>
                  </a:lnTo>
                  <a:lnTo>
                    <a:pt x="489" y="1199"/>
                  </a:lnTo>
                  <a:lnTo>
                    <a:pt x="489" y="1204"/>
                  </a:lnTo>
                  <a:lnTo>
                    <a:pt x="486" y="1218"/>
                  </a:lnTo>
                  <a:lnTo>
                    <a:pt x="478" y="1224"/>
                  </a:lnTo>
                  <a:lnTo>
                    <a:pt x="473" y="1224"/>
                  </a:lnTo>
                  <a:lnTo>
                    <a:pt x="462" y="1218"/>
                  </a:lnTo>
                  <a:lnTo>
                    <a:pt x="456" y="1215"/>
                  </a:lnTo>
                  <a:lnTo>
                    <a:pt x="449" y="1215"/>
                  </a:lnTo>
                  <a:lnTo>
                    <a:pt x="423" y="1217"/>
                  </a:lnTo>
                  <a:lnTo>
                    <a:pt x="412" y="1212"/>
                  </a:lnTo>
                  <a:lnTo>
                    <a:pt x="403" y="1206"/>
                  </a:lnTo>
                  <a:lnTo>
                    <a:pt x="394" y="1204"/>
                  </a:lnTo>
                  <a:lnTo>
                    <a:pt x="387" y="1198"/>
                  </a:lnTo>
                  <a:lnTo>
                    <a:pt x="385" y="1193"/>
                  </a:lnTo>
                  <a:lnTo>
                    <a:pt x="384" y="1187"/>
                  </a:lnTo>
                  <a:lnTo>
                    <a:pt x="382" y="1183"/>
                  </a:lnTo>
                  <a:lnTo>
                    <a:pt x="381" y="1181"/>
                  </a:lnTo>
                  <a:lnTo>
                    <a:pt x="384" y="1179"/>
                  </a:lnTo>
                  <a:lnTo>
                    <a:pt x="388" y="1178"/>
                  </a:lnTo>
                  <a:lnTo>
                    <a:pt x="404" y="1179"/>
                  </a:lnTo>
                  <a:lnTo>
                    <a:pt x="409" y="1177"/>
                  </a:lnTo>
                  <a:lnTo>
                    <a:pt x="411" y="1178"/>
                  </a:lnTo>
                  <a:lnTo>
                    <a:pt x="415" y="1184"/>
                  </a:lnTo>
                  <a:lnTo>
                    <a:pt x="421" y="1190"/>
                  </a:lnTo>
                  <a:lnTo>
                    <a:pt x="427" y="1188"/>
                  </a:lnTo>
                  <a:lnTo>
                    <a:pt x="431" y="1184"/>
                  </a:lnTo>
                  <a:lnTo>
                    <a:pt x="432" y="1184"/>
                  </a:lnTo>
                  <a:lnTo>
                    <a:pt x="434" y="1185"/>
                  </a:lnTo>
                  <a:lnTo>
                    <a:pt x="431" y="1188"/>
                  </a:lnTo>
                  <a:lnTo>
                    <a:pt x="427" y="1191"/>
                  </a:lnTo>
                  <a:lnTo>
                    <a:pt x="426" y="1193"/>
                  </a:lnTo>
                  <a:lnTo>
                    <a:pt x="425" y="1196"/>
                  </a:lnTo>
                  <a:lnTo>
                    <a:pt x="431" y="1201"/>
                  </a:lnTo>
                  <a:lnTo>
                    <a:pt x="436" y="1202"/>
                  </a:lnTo>
                  <a:lnTo>
                    <a:pt x="442" y="1201"/>
                  </a:lnTo>
                  <a:lnTo>
                    <a:pt x="447" y="1196"/>
                  </a:lnTo>
                  <a:lnTo>
                    <a:pt x="455" y="1190"/>
                  </a:lnTo>
                  <a:lnTo>
                    <a:pt x="462" y="1190"/>
                  </a:lnTo>
                  <a:lnTo>
                    <a:pt x="462" y="1183"/>
                  </a:lnTo>
                  <a:lnTo>
                    <a:pt x="459" y="1174"/>
                  </a:lnTo>
                  <a:lnTo>
                    <a:pt x="456" y="1167"/>
                  </a:lnTo>
                  <a:lnTo>
                    <a:pt x="466" y="1169"/>
                  </a:lnTo>
                  <a:lnTo>
                    <a:pt x="472" y="1163"/>
                  </a:lnTo>
                  <a:lnTo>
                    <a:pt x="495" y="1115"/>
                  </a:lnTo>
                  <a:lnTo>
                    <a:pt x="507" y="1106"/>
                  </a:lnTo>
                  <a:lnTo>
                    <a:pt x="510" y="1100"/>
                  </a:lnTo>
                  <a:lnTo>
                    <a:pt x="513" y="1092"/>
                  </a:lnTo>
                  <a:lnTo>
                    <a:pt x="514" y="1083"/>
                  </a:lnTo>
                  <a:lnTo>
                    <a:pt x="512" y="1073"/>
                  </a:lnTo>
                  <a:lnTo>
                    <a:pt x="513" y="1065"/>
                  </a:lnTo>
                  <a:lnTo>
                    <a:pt x="517" y="1056"/>
                  </a:lnTo>
                  <a:lnTo>
                    <a:pt x="523" y="1044"/>
                  </a:lnTo>
                  <a:lnTo>
                    <a:pt x="527" y="1040"/>
                  </a:lnTo>
                  <a:lnTo>
                    <a:pt x="527" y="1035"/>
                  </a:lnTo>
                  <a:lnTo>
                    <a:pt x="525" y="1031"/>
                  </a:lnTo>
                  <a:lnTo>
                    <a:pt x="514" y="1020"/>
                  </a:lnTo>
                  <a:lnTo>
                    <a:pt x="502" y="1010"/>
                  </a:lnTo>
                  <a:lnTo>
                    <a:pt x="498" y="1005"/>
                  </a:lnTo>
                  <a:lnTo>
                    <a:pt x="495" y="997"/>
                  </a:lnTo>
                  <a:lnTo>
                    <a:pt x="493" y="987"/>
                  </a:lnTo>
                  <a:lnTo>
                    <a:pt x="493" y="981"/>
                  </a:lnTo>
                  <a:lnTo>
                    <a:pt x="494" y="960"/>
                  </a:lnTo>
                  <a:lnTo>
                    <a:pt x="496" y="950"/>
                  </a:lnTo>
                  <a:lnTo>
                    <a:pt x="495" y="922"/>
                  </a:lnTo>
                  <a:lnTo>
                    <a:pt x="493" y="887"/>
                  </a:lnTo>
                  <a:lnTo>
                    <a:pt x="491" y="878"/>
                  </a:lnTo>
                  <a:lnTo>
                    <a:pt x="494" y="871"/>
                  </a:lnTo>
                  <a:lnTo>
                    <a:pt x="497" y="866"/>
                  </a:lnTo>
                  <a:lnTo>
                    <a:pt x="499" y="860"/>
                  </a:lnTo>
                  <a:lnTo>
                    <a:pt x="500" y="825"/>
                  </a:lnTo>
                  <a:lnTo>
                    <a:pt x="499" y="811"/>
                  </a:lnTo>
                  <a:lnTo>
                    <a:pt x="495" y="793"/>
                  </a:lnTo>
                  <a:lnTo>
                    <a:pt x="479" y="777"/>
                  </a:lnTo>
                  <a:lnTo>
                    <a:pt x="472" y="763"/>
                  </a:lnTo>
                  <a:lnTo>
                    <a:pt x="473" y="757"/>
                  </a:lnTo>
                  <a:lnTo>
                    <a:pt x="473" y="753"/>
                  </a:lnTo>
                  <a:lnTo>
                    <a:pt x="480" y="747"/>
                  </a:lnTo>
                  <a:lnTo>
                    <a:pt x="485" y="739"/>
                  </a:lnTo>
                  <a:lnTo>
                    <a:pt x="488" y="726"/>
                  </a:lnTo>
                  <a:lnTo>
                    <a:pt x="495" y="706"/>
                  </a:lnTo>
                  <a:lnTo>
                    <a:pt x="496" y="699"/>
                  </a:lnTo>
                  <a:lnTo>
                    <a:pt x="500" y="672"/>
                  </a:lnTo>
                  <a:lnTo>
                    <a:pt x="502" y="657"/>
                  </a:lnTo>
                  <a:lnTo>
                    <a:pt x="502" y="635"/>
                  </a:lnTo>
                  <a:lnTo>
                    <a:pt x="497" y="629"/>
                  </a:lnTo>
                  <a:lnTo>
                    <a:pt x="490" y="625"/>
                  </a:lnTo>
                  <a:lnTo>
                    <a:pt x="479" y="620"/>
                  </a:lnTo>
                  <a:lnTo>
                    <a:pt x="474" y="621"/>
                  </a:lnTo>
                  <a:lnTo>
                    <a:pt x="464" y="612"/>
                  </a:lnTo>
                  <a:lnTo>
                    <a:pt x="461" y="611"/>
                  </a:lnTo>
                  <a:lnTo>
                    <a:pt x="434" y="614"/>
                  </a:lnTo>
                  <a:lnTo>
                    <a:pt x="419" y="612"/>
                  </a:lnTo>
                  <a:lnTo>
                    <a:pt x="409" y="614"/>
                  </a:lnTo>
                  <a:lnTo>
                    <a:pt x="404" y="614"/>
                  </a:lnTo>
                  <a:lnTo>
                    <a:pt x="401" y="613"/>
                  </a:lnTo>
                  <a:lnTo>
                    <a:pt x="402" y="609"/>
                  </a:lnTo>
                  <a:lnTo>
                    <a:pt x="403" y="606"/>
                  </a:lnTo>
                  <a:lnTo>
                    <a:pt x="403" y="604"/>
                  </a:lnTo>
                  <a:lnTo>
                    <a:pt x="400" y="604"/>
                  </a:lnTo>
                  <a:lnTo>
                    <a:pt x="393" y="607"/>
                  </a:lnTo>
                  <a:lnTo>
                    <a:pt x="382" y="637"/>
                  </a:lnTo>
                  <a:lnTo>
                    <a:pt x="376" y="667"/>
                  </a:lnTo>
                  <a:lnTo>
                    <a:pt x="368" y="706"/>
                  </a:lnTo>
                  <a:lnTo>
                    <a:pt x="364" y="722"/>
                  </a:lnTo>
                  <a:lnTo>
                    <a:pt x="357" y="740"/>
                  </a:lnTo>
                  <a:lnTo>
                    <a:pt x="347" y="753"/>
                  </a:lnTo>
                  <a:lnTo>
                    <a:pt x="335" y="767"/>
                  </a:lnTo>
                  <a:lnTo>
                    <a:pt x="326" y="774"/>
                  </a:lnTo>
                  <a:lnTo>
                    <a:pt x="315" y="780"/>
                  </a:lnTo>
                  <a:lnTo>
                    <a:pt x="310" y="794"/>
                  </a:lnTo>
                  <a:lnTo>
                    <a:pt x="306" y="800"/>
                  </a:lnTo>
                  <a:lnTo>
                    <a:pt x="307" y="804"/>
                  </a:lnTo>
                  <a:lnTo>
                    <a:pt x="312" y="802"/>
                  </a:lnTo>
                  <a:lnTo>
                    <a:pt x="310" y="811"/>
                  </a:lnTo>
                  <a:lnTo>
                    <a:pt x="306" y="818"/>
                  </a:lnTo>
                  <a:lnTo>
                    <a:pt x="306" y="821"/>
                  </a:lnTo>
                  <a:lnTo>
                    <a:pt x="308" y="826"/>
                  </a:lnTo>
                  <a:lnTo>
                    <a:pt x="311" y="828"/>
                  </a:lnTo>
                  <a:lnTo>
                    <a:pt x="322" y="824"/>
                  </a:lnTo>
                  <a:lnTo>
                    <a:pt x="324" y="828"/>
                  </a:lnTo>
                  <a:lnTo>
                    <a:pt x="326" y="833"/>
                  </a:lnTo>
                  <a:lnTo>
                    <a:pt x="325" y="856"/>
                  </a:lnTo>
                  <a:lnTo>
                    <a:pt x="322" y="875"/>
                  </a:lnTo>
                  <a:lnTo>
                    <a:pt x="322" y="883"/>
                  </a:lnTo>
                  <a:lnTo>
                    <a:pt x="324" y="887"/>
                  </a:lnTo>
                  <a:lnTo>
                    <a:pt x="325" y="893"/>
                  </a:lnTo>
                  <a:lnTo>
                    <a:pt x="322" y="900"/>
                  </a:lnTo>
                  <a:lnTo>
                    <a:pt x="319" y="903"/>
                  </a:lnTo>
                  <a:lnTo>
                    <a:pt x="315" y="902"/>
                  </a:lnTo>
                  <a:lnTo>
                    <a:pt x="312" y="918"/>
                  </a:lnTo>
                  <a:lnTo>
                    <a:pt x="311" y="927"/>
                  </a:lnTo>
                  <a:lnTo>
                    <a:pt x="311" y="935"/>
                  </a:lnTo>
                  <a:lnTo>
                    <a:pt x="312" y="939"/>
                  </a:lnTo>
                  <a:lnTo>
                    <a:pt x="314" y="944"/>
                  </a:lnTo>
                  <a:lnTo>
                    <a:pt x="315" y="940"/>
                  </a:lnTo>
                  <a:lnTo>
                    <a:pt x="316" y="935"/>
                  </a:lnTo>
                  <a:lnTo>
                    <a:pt x="319" y="931"/>
                  </a:lnTo>
                  <a:lnTo>
                    <a:pt x="337" y="941"/>
                  </a:lnTo>
                  <a:lnTo>
                    <a:pt x="342" y="946"/>
                  </a:lnTo>
                  <a:lnTo>
                    <a:pt x="349" y="951"/>
                  </a:lnTo>
                  <a:lnTo>
                    <a:pt x="351" y="957"/>
                  </a:lnTo>
                  <a:lnTo>
                    <a:pt x="353" y="973"/>
                  </a:lnTo>
                  <a:lnTo>
                    <a:pt x="360" y="988"/>
                  </a:lnTo>
                  <a:lnTo>
                    <a:pt x="367" y="997"/>
                  </a:lnTo>
                  <a:lnTo>
                    <a:pt x="370" y="1001"/>
                  </a:lnTo>
                  <a:lnTo>
                    <a:pt x="373" y="1001"/>
                  </a:lnTo>
                  <a:lnTo>
                    <a:pt x="379" y="998"/>
                  </a:lnTo>
                  <a:lnTo>
                    <a:pt x="385" y="998"/>
                  </a:lnTo>
                  <a:lnTo>
                    <a:pt x="382" y="1010"/>
                  </a:lnTo>
                  <a:lnTo>
                    <a:pt x="376" y="1032"/>
                  </a:lnTo>
                  <a:lnTo>
                    <a:pt x="365" y="1051"/>
                  </a:lnTo>
                  <a:lnTo>
                    <a:pt x="361" y="1054"/>
                  </a:lnTo>
                  <a:lnTo>
                    <a:pt x="354" y="1046"/>
                  </a:lnTo>
                  <a:lnTo>
                    <a:pt x="345" y="1040"/>
                  </a:lnTo>
                  <a:lnTo>
                    <a:pt x="340" y="1037"/>
                  </a:lnTo>
                  <a:lnTo>
                    <a:pt x="338" y="1031"/>
                  </a:lnTo>
                  <a:lnTo>
                    <a:pt x="322" y="1016"/>
                  </a:lnTo>
                  <a:lnTo>
                    <a:pt x="317" y="1005"/>
                  </a:lnTo>
                  <a:lnTo>
                    <a:pt x="310" y="1004"/>
                  </a:lnTo>
                  <a:lnTo>
                    <a:pt x="299" y="999"/>
                  </a:lnTo>
                  <a:lnTo>
                    <a:pt x="297" y="998"/>
                  </a:lnTo>
                  <a:lnTo>
                    <a:pt x="288" y="991"/>
                  </a:lnTo>
                  <a:lnTo>
                    <a:pt x="279" y="987"/>
                  </a:lnTo>
                  <a:lnTo>
                    <a:pt x="277" y="982"/>
                  </a:lnTo>
                  <a:lnTo>
                    <a:pt x="271" y="978"/>
                  </a:lnTo>
                  <a:lnTo>
                    <a:pt x="264" y="976"/>
                  </a:lnTo>
                  <a:lnTo>
                    <a:pt x="254" y="970"/>
                  </a:lnTo>
                  <a:lnTo>
                    <a:pt x="250" y="972"/>
                  </a:lnTo>
                  <a:lnTo>
                    <a:pt x="251" y="965"/>
                  </a:lnTo>
                  <a:lnTo>
                    <a:pt x="251" y="965"/>
                  </a:lnTo>
                  <a:lnTo>
                    <a:pt x="245" y="972"/>
                  </a:lnTo>
                  <a:lnTo>
                    <a:pt x="243" y="977"/>
                  </a:lnTo>
                  <a:lnTo>
                    <a:pt x="244" y="985"/>
                  </a:lnTo>
                  <a:lnTo>
                    <a:pt x="243" y="987"/>
                  </a:lnTo>
                  <a:lnTo>
                    <a:pt x="238" y="990"/>
                  </a:lnTo>
                  <a:lnTo>
                    <a:pt x="241" y="998"/>
                  </a:lnTo>
                  <a:lnTo>
                    <a:pt x="239" y="1000"/>
                  </a:lnTo>
                  <a:lnTo>
                    <a:pt x="243" y="1003"/>
                  </a:lnTo>
                  <a:lnTo>
                    <a:pt x="244" y="1000"/>
                  </a:lnTo>
                  <a:lnTo>
                    <a:pt x="247" y="1001"/>
                  </a:lnTo>
                  <a:lnTo>
                    <a:pt x="254" y="1009"/>
                  </a:lnTo>
                  <a:lnTo>
                    <a:pt x="261" y="1007"/>
                  </a:lnTo>
                  <a:lnTo>
                    <a:pt x="265" y="1010"/>
                  </a:lnTo>
                  <a:lnTo>
                    <a:pt x="265" y="1014"/>
                  </a:lnTo>
                  <a:lnTo>
                    <a:pt x="271" y="1017"/>
                  </a:lnTo>
                  <a:lnTo>
                    <a:pt x="269" y="1022"/>
                  </a:lnTo>
                  <a:lnTo>
                    <a:pt x="273" y="1033"/>
                  </a:lnTo>
                  <a:lnTo>
                    <a:pt x="272" y="1037"/>
                  </a:lnTo>
                  <a:lnTo>
                    <a:pt x="266" y="1043"/>
                  </a:lnTo>
                  <a:lnTo>
                    <a:pt x="266" y="1047"/>
                  </a:lnTo>
                  <a:lnTo>
                    <a:pt x="261" y="1054"/>
                  </a:lnTo>
                  <a:lnTo>
                    <a:pt x="262" y="1080"/>
                  </a:lnTo>
                  <a:lnTo>
                    <a:pt x="269" y="1086"/>
                  </a:lnTo>
                  <a:lnTo>
                    <a:pt x="274" y="1086"/>
                  </a:lnTo>
                  <a:lnTo>
                    <a:pt x="278" y="1082"/>
                  </a:lnTo>
                  <a:lnTo>
                    <a:pt x="284" y="1082"/>
                  </a:lnTo>
                  <a:lnTo>
                    <a:pt x="286" y="1087"/>
                  </a:lnTo>
                  <a:lnTo>
                    <a:pt x="286" y="1091"/>
                  </a:lnTo>
                  <a:lnTo>
                    <a:pt x="283" y="1094"/>
                  </a:lnTo>
                  <a:lnTo>
                    <a:pt x="289" y="1099"/>
                  </a:lnTo>
                  <a:lnTo>
                    <a:pt x="291" y="1106"/>
                  </a:lnTo>
                  <a:lnTo>
                    <a:pt x="289" y="1108"/>
                  </a:lnTo>
                  <a:lnTo>
                    <a:pt x="282" y="1106"/>
                  </a:lnTo>
                  <a:lnTo>
                    <a:pt x="280" y="1107"/>
                  </a:lnTo>
                  <a:lnTo>
                    <a:pt x="277" y="1112"/>
                  </a:lnTo>
                  <a:lnTo>
                    <a:pt x="284" y="1115"/>
                  </a:lnTo>
                  <a:lnTo>
                    <a:pt x="287" y="1120"/>
                  </a:lnTo>
                  <a:lnTo>
                    <a:pt x="287" y="1124"/>
                  </a:lnTo>
                  <a:lnTo>
                    <a:pt x="284" y="1127"/>
                  </a:lnTo>
                  <a:lnTo>
                    <a:pt x="275" y="1132"/>
                  </a:lnTo>
                  <a:lnTo>
                    <a:pt x="269" y="1139"/>
                  </a:lnTo>
                  <a:lnTo>
                    <a:pt x="261" y="1145"/>
                  </a:lnTo>
                  <a:lnTo>
                    <a:pt x="256" y="1153"/>
                  </a:lnTo>
                  <a:lnTo>
                    <a:pt x="252" y="1155"/>
                  </a:lnTo>
                  <a:lnTo>
                    <a:pt x="254" y="1169"/>
                  </a:lnTo>
                  <a:lnTo>
                    <a:pt x="247" y="1176"/>
                  </a:lnTo>
                  <a:lnTo>
                    <a:pt x="243" y="1176"/>
                  </a:lnTo>
                  <a:lnTo>
                    <a:pt x="238" y="1178"/>
                  </a:lnTo>
                  <a:lnTo>
                    <a:pt x="237" y="1183"/>
                  </a:lnTo>
                  <a:lnTo>
                    <a:pt x="230" y="1186"/>
                  </a:lnTo>
                  <a:lnTo>
                    <a:pt x="228" y="1190"/>
                  </a:lnTo>
                  <a:lnTo>
                    <a:pt x="220" y="1190"/>
                  </a:lnTo>
                  <a:lnTo>
                    <a:pt x="212" y="1198"/>
                  </a:lnTo>
                  <a:lnTo>
                    <a:pt x="206" y="1203"/>
                  </a:lnTo>
                  <a:lnTo>
                    <a:pt x="200" y="1205"/>
                  </a:lnTo>
                  <a:lnTo>
                    <a:pt x="197" y="1213"/>
                  </a:lnTo>
                  <a:lnTo>
                    <a:pt x="195" y="1215"/>
                  </a:lnTo>
                  <a:lnTo>
                    <a:pt x="197" y="1223"/>
                  </a:lnTo>
                  <a:lnTo>
                    <a:pt x="194" y="1221"/>
                  </a:lnTo>
                  <a:lnTo>
                    <a:pt x="189" y="1226"/>
                  </a:lnTo>
                  <a:lnTo>
                    <a:pt x="187" y="1232"/>
                  </a:lnTo>
                  <a:lnTo>
                    <a:pt x="185" y="1234"/>
                  </a:lnTo>
                  <a:lnTo>
                    <a:pt x="184" y="1238"/>
                  </a:lnTo>
                  <a:lnTo>
                    <a:pt x="182" y="1239"/>
                  </a:lnTo>
                  <a:lnTo>
                    <a:pt x="184" y="1243"/>
                  </a:lnTo>
                  <a:lnTo>
                    <a:pt x="180" y="1248"/>
                  </a:lnTo>
                  <a:lnTo>
                    <a:pt x="180" y="1252"/>
                  </a:lnTo>
                  <a:lnTo>
                    <a:pt x="157" y="1264"/>
                  </a:lnTo>
                  <a:lnTo>
                    <a:pt x="157" y="1264"/>
                  </a:lnTo>
                  <a:lnTo>
                    <a:pt x="152" y="1267"/>
                  </a:lnTo>
                  <a:lnTo>
                    <a:pt x="147" y="1273"/>
                  </a:lnTo>
                  <a:lnTo>
                    <a:pt x="147" y="1275"/>
                  </a:lnTo>
                  <a:lnTo>
                    <a:pt x="143" y="1276"/>
                  </a:lnTo>
                  <a:lnTo>
                    <a:pt x="135" y="1291"/>
                  </a:lnTo>
                  <a:lnTo>
                    <a:pt x="133" y="1293"/>
                  </a:lnTo>
                  <a:lnTo>
                    <a:pt x="135" y="1300"/>
                  </a:lnTo>
                  <a:lnTo>
                    <a:pt x="130" y="1306"/>
                  </a:lnTo>
                  <a:lnTo>
                    <a:pt x="127" y="1307"/>
                  </a:lnTo>
                  <a:lnTo>
                    <a:pt x="126" y="1312"/>
                  </a:lnTo>
                  <a:lnTo>
                    <a:pt x="116" y="1317"/>
                  </a:lnTo>
                  <a:lnTo>
                    <a:pt x="116" y="1322"/>
                  </a:lnTo>
                  <a:lnTo>
                    <a:pt x="110" y="1325"/>
                  </a:lnTo>
                  <a:lnTo>
                    <a:pt x="110" y="1321"/>
                  </a:lnTo>
                  <a:lnTo>
                    <a:pt x="106" y="1319"/>
                  </a:lnTo>
                  <a:lnTo>
                    <a:pt x="106" y="1316"/>
                  </a:lnTo>
                  <a:lnTo>
                    <a:pt x="98" y="1312"/>
                  </a:lnTo>
                  <a:lnTo>
                    <a:pt x="93" y="1317"/>
                  </a:lnTo>
                  <a:lnTo>
                    <a:pt x="93" y="1323"/>
                  </a:lnTo>
                  <a:lnTo>
                    <a:pt x="89" y="1323"/>
                  </a:lnTo>
                  <a:lnTo>
                    <a:pt x="89" y="1326"/>
                  </a:lnTo>
                  <a:lnTo>
                    <a:pt x="85" y="1327"/>
                  </a:lnTo>
                  <a:lnTo>
                    <a:pt x="84" y="1332"/>
                  </a:lnTo>
                  <a:lnTo>
                    <a:pt x="80" y="1333"/>
                  </a:lnTo>
                  <a:lnTo>
                    <a:pt x="80" y="1338"/>
                  </a:lnTo>
                  <a:lnTo>
                    <a:pt x="83" y="1342"/>
                  </a:lnTo>
                  <a:lnTo>
                    <a:pt x="81" y="1343"/>
                  </a:lnTo>
                  <a:lnTo>
                    <a:pt x="79" y="1349"/>
                  </a:lnTo>
                  <a:lnTo>
                    <a:pt x="75" y="1355"/>
                  </a:lnTo>
                  <a:lnTo>
                    <a:pt x="80" y="1360"/>
                  </a:lnTo>
                  <a:lnTo>
                    <a:pt x="80" y="1377"/>
                  </a:lnTo>
                  <a:lnTo>
                    <a:pt x="81" y="1381"/>
                  </a:lnTo>
                  <a:lnTo>
                    <a:pt x="86" y="1381"/>
                  </a:lnTo>
                  <a:lnTo>
                    <a:pt x="88" y="1386"/>
                  </a:lnTo>
                  <a:lnTo>
                    <a:pt x="85" y="1390"/>
                  </a:lnTo>
                  <a:lnTo>
                    <a:pt x="84" y="1395"/>
                  </a:lnTo>
                  <a:lnTo>
                    <a:pt x="78" y="1397"/>
                  </a:lnTo>
                  <a:lnTo>
                    <a:pt x="77" y="1404"/>
                  </a:lnTo>
                  <a:lnTo>
                    <a:pt x="75" y="1406"/>
                  </a:lnTo>
                  <a:lnTo>
                    <a:pt x="76" y="1410"/>
                  </a:lnTo>
                  <a:lnTo>
                    <a:pt x="75" y="1423"/>
                  </a:lnTo>
                  <a:lnTo>
                    <a:pt x="72" y="1437"/>
                  </a:lnTo>
                  <a:lnTo>
                    <a:pt x="72" y="1440"/>
                  </a:lnTo>
                  <a:lnTo>
                    <a:pt x="70" y="1442"/>
                  </a:lnTo>
                  <a:lnTo>
                    <a:pt x="71" y="1447"/>
                  </a:lnTo>
                  <a:lnTo>
                    <a:pt x="68" y="1450"/>
                  </a:lnTo>
                  <a:lnTo>
                    <a:pt x="70" y="1458"/>
                  </a:lnTo>
                  <a:lnTo>
                    <a:pt x="67" y="1462"/>
                  </a:lnTo>
                  <a:lnTo>
                    <a:pt x="69" y="1466"/>
                  </a:lnTo>
                  <a:lnTo>
                    <a:pt x="75" y="1474"/>
                  </a:lnTo>
                  <a:lnTo>
                    <a:pt x="75" y="1480"/>
                  </a:lnTo>
                  <a:lnTo>
                    <a:pt x="71" y="1484"/>
                  </a:lnTo>
                  <a:lnTo>
                    <a:pt x="74" y="1496"/>
                  </a:lnTo>
                  <a:lnTo>
                    <a:pt x="75" y="1498"/>
                  </a:lnTo>
                  <a:lnTo>
                    <a:pt x="77" y="1498"/>
                  </a:lnTo>
                  <a:lnTo>
                    <a:pt x="80" y="1503"/>
                  </a:lnTo>
                  <a:lnTo>
                    <a:pt x="80" y="1511"/>
                  </a:lnTo>
                  <a:lnTo>
                    <a:pt x="75" y="1514"/>
                  </a:lnTo>
                  <a:lnTo>
                    <a:pt x="75" y="1518"/>
                  </a:lnTo>
                  <a:lnTo>
                    <a:pt x="74" y="1520"/>
                  </a:lnTo>
                  <a:lnTo>
                    <a:pt x="75" y="1535"/>
                  </a:lnTo>
                  <a:lnTo>
                    <a:pt x="71" y="1542"/>
                  </a:lnTo>
                  <a:lnTo>
                    <a:pt x="72" y="1552"/>
                  </a:lnTo>
                  <a:lnTo>
                    <a:pt x="75" y="1560"/>
                  </a:lnTo>
                  <a:lnTo>
                    <a:pt x="69" y="1575"/>
                  </a:lnTo>
                  <a:lnTo>
                    <a:pt x="69" y="1581"/>
                  </a:lnTo>
                  <a:lnTo>
                    <a:pt x="72" y="1596"/>
                  </a:lnTo>
                  <a:lnTo>
                    <a:pt x="75" y="1604"/>
                  </a:lnTo>
                  <a:lnTo>
                    <a:pt x="75" y="1614"/>
                  </a:lnTo>
                  <a:lnTo>
                    <a:pt x="72" y="1625"/>
                  </a:lnTo>
                  <a:lnTo>
                    <a:pt x="66" y="1640"/>
                  </a:lnTo>
                  <a:lnTo>
                    <a:pt x="67" y="1646"/>
                  </a:lnTo>
                  <a:lnTo>
                    <a:pt x="62" y="1663"/>
                  </a:lnTo>
                  <a:lnTo>
                    <a:pt x="53" y="1671"/>
                  </a:lnTo>
                  <a:lnTo>
                    <a:pt x="48" y="1678"/>
                  </a:lnTo>
                  <a:lnTo>
                    <a:pt x="43" y="1694"/>
                  </a:lnTo>
                  <a:lnTo>
                    <a:pt x="47" y="1697"/>
                  </a:lnTo>
                  <a:lnTo>
                    <a:pt x="52" y="1705"/>
                  </a:lnTo>
                  <a:lnTo>
                    <a:pt x="54" y="1706"/>
                  </a:lnTo>
                  <a:lnTo>
                    <a:pt x="59" y="1707"/>
                  </a:lnTo>
                  <a:lnTo>
                    <a:pt x="64" y="1714"/>
                  </a:lnTo>
                  <a:lnTo>
                    <a:pt x="64" y="1720"/>
                  </a:lnTo>
                  <a:lnTo>
                    <a:pt x="66" y="1724"/>
                  </a:lnTo>
                  <a:lnTo>
                    <a:pt x="63" y="1729"/>
                  </a:lnTo>
                  <a:lnTo>
                    <a:pt x="63" y="1735"/>
                  </a:lnTo>
                  <a:lnTo>
                    <a:pt x="65" y="1735"/>
                  </a:lnTo>
                  <a:lnTo>
                    <a:pt x="66" y="1739"/>
                  </a:lnTo>
                  <a:lnTo>
                    <a:pt x="69" y="1741"/>
                  </a:lnTo>
                  <a:lnTo>
                    <a:pt x="74" y="1740"/>
                  </a:lnTo>
                  <a:lnTo>
                    <a:pt x="74" y="1741"/>
                  </a:lnTo>
                  <a:lnTo>
                    <a:pt x="73" y="1745"/>
                  </a:lnTo>
                  <a:lnTo>
                    <a:pt x="75" y="1752"/>
                  </a:lnTo>
                  <a:lnTo>
                    <a:pt x="74" y="1756"/>
                  </a:lnTo>
                  <a:lnTo>
                    <a:pt x="67" y="1759"/>
                  </a:lnTo>
                  <a:lnTo>
                    <a:pt x="65" y="1764"/>
                  </a:lnTo>
                  <a:lnTo>
                    <a:pt x="64" y="1765"/>
                  </a:lnTo>
                  <a:lnTo>
                    <a:pt x="59" y="1765"/>
                  </a:lnTo>
                  <a:lnTo>
                    <a:pt x="53" y="1769"/>
                  </a:lnTo>
                  <a:lnTo>
                    <a:pt x="52" y="1774"/>
                  </a:lnTo>
                  <a:lnTo>
                    <a:pt x="47" y="1780"/>
                  </a:lnTo>
                  <a:lnTo>
                    <a:pt x="47" y="1785"/>
                  </a:lnTo>
                  <a:lnTo>
                    <a:pt x="50" y="1789"/>
                  </a:lnTo>
                  <a:lnTo>
                    <a:pt x="54" y="1790"/>
                  </a:lnTo>
                  <a:lnTo>
                    <a:pt x="56" y="1792"/>
                  </a:lnTo>
                  <a:lnTo>
                    <a:pt x="56" y="1798"/>
                  </a:lnTo>
                  <a:lnTo>
                    <a:pt x="50" y="1803"/>
                  </a:lnTo>
                  <a:lnTo>
                    <a:pt x="45" y="1808"/>
                  </a:lnTo>
                  <a:lnTo>
                    <a:pt x="43" y="1801"/>
                  </a:lnTo>
                  <a:lnTo>
                    <a:pt x="37" y="1802"/>
                  </a:lnTo>
                  <a:lnTo>
                    <a:pt x="33" y="1800"/>
                  </a:lnTo>
                  <a:lnTo>
                    <a:pt x="30" y="1803"/>
                  </a:lnTo>
                  <a:lnTo>
                    <a:pt x="30" y="1806"/>
                  </a:lnTo>
                  <a:lnTo>
                    <a:pt x="27" y="1810"/>
                  </a:lnTo>
                  <a:lnTo>
                    <a:pt x="28" y="1814"/>
                  </a:lnTo>
                  <a:lnTo>
                    <a:pt x="25" y="1821"/>
                  </a:lnTo>
                  <a:lnTo>
                    <a:pt x="25" y="1823"/>
                  </a:lnTo>
                  <a:lnTo>
                    <a:pt x="30" y="1827"/>
                  </a:lnTo>
                  <a:lnTo>
                    <a:pt x="28" y="1832"/>
                  </a:lnTo>
                  <a:lnTo>
                    <a:pt x="31" y="1837"/>
                  </a:lnTo>
                  <a:lnTo>
                    <a:pt x="30" y="1838"/>
                  </a:lnTo>
                  <a:lnTo>
                    <a:pt x="31" y="1840"/>
                  </a:lnTo>
                  <a:lnTo>
                    <a:pt x="30" y="1841"/>
                  </a:lnTo>
                  <a:lnTo>
                    <a:pt x="28" y="1839"/>
                  </a:lnTo>
                  <a:lnTo>
                    <a:pt x="26" y="1839"/>
                  </a:lnTo>
                  <a:lnTo>
                    <a:pt x="18" y="1848"/>
                  </a:lnTo>
                  <a:lnTo>
                    <a:pt x="15" y="1850"/>
                  </a:lnTo>
                  <a:lnTo>
                    <a:pt x="7" y="1847"/>
                  </a:lnTo>
                  <a:lnTo>
                    <a:pt x="5" y="1849"/>
                  </a:lnTo>
                  <a:lnTo>
                    <a:pt x="4" y="1854"/>
                  </a:lnTo>
                  <a:lnTo>
                    <a:pt x="10" y="1863"/>
                  </a:lnTo>
                  <a:lnTo>
                    <a:pt x="8" y="1868"/>
                  </a:lnTo>
                  <a:lnTo>
                    <a:pt x="9" y="1883"/>
                  </a:lnTo>
                  <a:lnTo>
                    <a:pt x="10" y="1886"/>
                  </a:lnTo>
                  <a:lnTo>
                    <a:pt x="13" y="1889"/>
                  </a:lnTo>
                  <a:lnTo>
                    <a:pt x="12" y="1893"/>
                  </a:lnTo>
                  <a:lnTo>
                    <a:pt x="14" y="1894"/>
                  </a:lnTo>
                  <a:lnTo>
                    <a:pt x="18" y="1893"/>
                  </a:lnTo>
                  <a:lnTo>
                    <a:pt x="22" y="1893"/>
                  </a:lnTo>
                  <a:lnTo>
                    <a:pt x="26" y="1896"/>
                  </a:lnTo>
                  <a:lnTo>
                    <a:pt x="28" y="1896"/>
                  </a:lnTo>
                  <a:lnTo>
                    <a:pt x="32" y="1894"/>
                  </a:lnTo>
                  <a:lnTo>
                    <a:pt x="36" y="1894"/>
                  </a:lnTo>
                  <a:lnTo>
                    <a:pt x="38" y="1896"/>
                  </a:lnTo>
                  <a:lnTo>
                    <a:pt x="46" y="1892"/>
                  </a:lnTo>
                  <a:lnTo>
                    <a:pt x="54" y="1897"/>
                  </a:lnTo>
                  <a:lnTo>
                    <a:pt x="57" y="1897"/>
                  </a:lnTo>
                  <a:lnTo>
                    <a:pt x="61" y="1893"/>
                  </a:lnTo>
                  <a:lnTo>
                    <a:pt x="63" y="1892"/>
                  </a:lnTo>
                  <a:lnTo>
                    <a:pt x="65" y="1893"/>
                  </a:lnTo>
                  <a:lnTo>
                    <a:pt x="70" y="1892"/>
                  </a:lnTo>
                  <a:lnTo>
                    <a:pt x="71" y="1894"/>
                  </a:lnTo>
                  <a:lnTo>
                    <a:pt x="71" y="1895"/>
                  </a:lnTo>
                  <a:lnTo>
                    <a:pt x="66" y="1899"/>
                  </a:lnTo>
                  <a:lnTo>
                    <a:pt x="67" y="1905"/>
                  </a:lnTo>
                  <a:lnTo>
                    <a:pt x="64" y="1912"/>
                  </a:lnTo>
                  <a:lnTo>
                    <a:pt x="70" y="1915"/>
                  </a:lnTo>
                  <a:lnTo>
                    <a:pt x="69" y="1918"/>
                  </a:lnTo>
                  <a:lnTo>
                    <a:pt x="70" y="1923"/>
                  </a:lnTo>
                  <a:lnTo>
                    <a:pt x="73" y="1922"/>
                  </a:lnTo>
                  <a:lnTo>
                    <a:pt x="76" y="1924"/>
                  </a:lnTo>
                  <a:lnTo>
                    <a:pt x="80" y="1924"/>
                  </a:lnTo>
                  <a:lnTo>
                    <a:pt x="75" y="1932"/>
                  </a:lnTo>
                  <a:lnTo>
                    <a:pt x="65" y="1933"/>
                  </a:lnTo>
                  <a:lnTo>
                    <a:pt x="64" y="1935"/>
                  </a:lnTo>
                  <a:lnTo>
                    <a:pt x="65" y="1938"/>
                  </a:lnTo>
                  <a:lnTo>
                    <a:pt x="61" y="1941"/>
                  </a:lnTo>
                  <a:lnTo>
                    <a:pt x="59" y="1942"/>
                  </a:lnTo>
                  <a:lnTo>
                    <a:pt x="54" y="1940"/>
                  </a:lnTo>
                  <a:lnTo>
                    <a:pt x="51" y="1942"/>
                  </a:lnTo>
                  <a:lnTo>
                    <a:pt x="52" y="1945"/>
                  </a:lnTo>
                  <a:lnTo>
                    <a:pt x="48" y="1948"/>
                  </a:lnTo>
                  <a:lnTo>
                    <a:pt x="53" y="1950"/>
                  </a:lnTo>
                  <a:lnTo>
                    <a:pt x="54" y="1954"/>
                  </a:lnTo>
                  <a:lnTo>
                    <a:pt x="51" y="1958"/>
                  </a:lnTo>
                  <a:lnTo>
                    <a:pt x="47" y="1960"/>
                  </a:lnTo>
                  <a:lnTo>
                    <a:pt x="45" y="1955"/>
                  </a:lnTo>
                  <a:lnTo>
                    <a:pt x="43" y="1955"/>
                  </a:lnTo>
                  <a:lnTo>
                    <a:pt x="41" y="1954"/>
                  </a:lnTo>
                  <a:lnTo>
                    <a:pt x="36" y="1947"/>
                  </a:lnTo>
                  <a:lnTo>
                    <a:pt x="33" y="1950"/>
                  </a:lnTo>
                  <a:lnTo>
                    <a:pt x="33" y="1954"/>
                  </a:lnTo>
                  <a:lnTo>
                    <a:pt x="28" y="1961"/>
                  </a:lnTo>
                  <a:lnTo>
                    <a:pt x="26" y="1960"/>
                  </a:lnTo>
                  <a:lnTo>
                    <a:pt x="29" y="1956"/>
                  </a:lnTo>
                  <a:lnTo>
                    <a:pt x="28" y="1950"/>
                  </a:lnTo>
                  <a:lnTo>
                    <a:pt x="31" y="1945"/>
                  </a:lnTo>
                  <a:lnTo>
                    <a:pt x="30" y="1942"/>
                  </a:lnTo>
                  <a:lnTo>
                    <a:pt x="14" y="1940"/>
                  </a:lnTo>
                  <a:lnTo>
                    <a:pt x="4" y="1945"/>
                  </a:lnTo>
                  <a:lnTo>
                    <a:pt x="0" y="1954"/>
                  </a:lnTo>
                  <a:lnTo>
                    <a:pt x="5" y="1959"/>
                  </a:lnTo>
                  <a:lnTo>
                    <a:pt x="1" y="1966"/>
                  </a:lnTo>
                  <a:lnTo>
                    <a:pt x="19" y="1979"/>
                  </a:lnTo>
                  <a:lnTo>
                    <a:pt x="20" y="1984"/>
                  </a:lnTo>
                  <a:lnTo>
                    <a:pt x="25" y="1989"/>
                  </a:lnTo>
                  <a:lnTo>
                    <a:pt x="27" y="1990"/>
                  </a:lnTo>
                  <a:lnTo>
                    <a:pt x="30" y="1989"/>
                  </a:lnTo>
                  <a:lnTo>
                    <a:pt x="35" y="1984"/>
                  </a:lnTo>
                  <a:lnTo>
                    <a:pt x="41" y="1982"/>
                  </a:lnTo>
                  <a:lnTo>
                    <a:pt x="48" y="1986"/>
                  </a:lnTo>
                  <a:lnTo>
                    <a:pt x="51" y="1986"/>
                  </a:lnTo>
                  <a:lnTo>
                    <a:pt x="53" y="1981"/>
                  </a:lnTo>
                  <a:lnTo>
                    <a:pt x="63" y="1977"/>
                  </a:lnTo>
                  <a:lnTo>
                    <a:pt x="65" y="1979"/>
                  </a:lnTo>
                  <a:lnTo>
                    <a:pt x="67" y="1979"/>
                  </a:lnTo>
                  <a:lnTo>
                    <a:pt x="74" y="1972"/>
                  </a:lnTo>
                  <a:lnTo>
                    <a:pt x="77" y="1966"/>
                  </a:lnTo>
                  <a:lnTo>
                    <a:pt x="80" y="1965"/>
                  </a:lnTo>
                  <a:lnTo>
                    <a:pt x="82" y="1962"/>
                  </a:lnTo>
                  <a:lnTo>
                    <a:pt x="84" y="1965"/>
                  </a:lnTo>
                  <a:lnTo>
                    <a:pt x="89" y="1964"/>
                  </a:lnTo>
                  <a:lnTo>
                    <a:pt x="88" y="1968"/>
                  </a:lnTo>
                  <a:lnTo>
                    <a:pt x="89" y="1971"/>
                  </a:lnTo>
                  <a:lnTo>
                    <a:pt x="85" y="1981"/>
                  </a:lnTo>
                  <a:lnTo>
                    <a:pt x="81" y="1985"/>
                  </a:lnTo>
                  <a:lnTo>
                    <a:pt x="83" y="1988"/>
                  </a:lnTo>
                  <a:lnTo>
                    <a:pt x="80" y="1992"/>
                  </a:lnTo>
                  <a:lnTo>
                    <a:pt x="85" y="1995"/>
                  </a:lnTo>
                  <a:lnTo>
                    <a:pt x="83" y="2004"/>
                  </a:lnTo>
                  <a:lnTo>
                    <a:pt x="78" y="2002"/>
                  </a:lnTo>
                  <a:lnTo>
                    <a:pt x="69" y="2003"/>
                  </a:lnTo>
                  <a:lnTo>
                    <a:pt x="65" y="2012"/>
                  </a:lnTo>
                  <a:lnTo>
                    <a:pt x="63" y="2015"/>
                  </a:lnTo>
                  <a:lnTo>
                    <a:pt x="58" y="2015"/>
                  </a:lnTo>
                  <a:lnTo>
                    <a:pt x="56" y="2029"/>
                  </a:lnTo>
                  <a:lnTo>
                    <a:pt x="54" y="2034"/>
                  </a:lnTo>
                  <a:lnTo>
                    <a:pt x="56" y="2038"/>
                  </a:lnTo>
                  <a:lnTo>
                    <a:pt x="56" y="2042"/>
                  </a:lnTo>
                  <a:lnTo>
                    <a:pt x="56" y="2050"/>
                  </a:lnTo>
                  <a:lnTo>
                    <a:pt x="54" y="2051"/>
                  </a:lnTo>
                  <a:lnTo>
                    <a:pt x="56" y="2055"/>
                  </a:lnTo>
                  <a:lnTo>
                    <a:pt x="57" y="2060"/>
                  </a:lnTo>
                  <a:lnTo>
                    <a:pt x="59" y="2063"/>
                  </a:lnTo>
                  <a:lnTo>
                    <a:pt x="54" y="2068"/>
                  </a:lnTo>
                  <a:lnTo>
                    <a:pt x="54" y="2081"/>
                  </a:lnTo>
                  <a:lnTo>
                    <a:pt x="52" y="2084"/>
                  </a:lnTo>
                  <a:lnTo>
                    <a:pt x="56" y="2089"/>
                  </a:lnTo>
                  <a:lnTo>
                    <a:pt x="54" y="2092"/>
                  </a:lnTo>
                  <a:lnTo>
                    <a:pt x="55" y="2094"/>
                  </a:lnTo>
                  <a:lnTo>
                    <a:pt x="60" y="2094"/>
                  </a:lnTo>
                  <a:lnTo>
                    <a:pt x="63" y="2099"/>
                  </a:lnTo>
                  <a:lnTo>
                    <a:pt x="69" y="2103"/>
                  </a:lnTo>
                  <a:lnTo>
                    <a:pt x="68" y="2098"/>
                  </a:lnTo>
                  <a:lnTo>
                    <a:pt x="69" y="2096"/>
                  </a:lnTo>
                  <a:lnTo>
                    <a:pt x="75" y="2092"/>
                  </a:lnTo>
                  <a:lnTo>
                    <a:pt x="77" y="2092"/>
                  </a:lnTo>
                  <a:lnTo>
                    <a:pt x="77" y="2094"/>
                  </a:lnTo>
                  <a:lnTo>
                    <a:pt x="81" y="2093"/>
                  </a:lnTo>
                  <a:lnTo>
                    <a:pt x="85" y="2095"/>
                  </a:lnTo>
                  <a:lnTo>
                    <a:pt x="86" y="2094"/>
                  </a:lnTo>
                  <a:lnTo>
                    <a:pt x="91" y="2097"/>
                  </a:lnTo>
                  <a:lnTo>
                    <a:pt x="98" y="2096"/>
                  </a:lnTo>
                  <a:lnTo>
                    <a:pt x="99" y="2104"/>
                  </a:lnTo>
                  <a:lnTo>
                    <a:pt x="94" y="2108"/>
                  </a:lnTo>
                  <a:lnTo>
                    <a:pt x="91" y="2116"/>
                  </a:lnTo>
                  <a:lnTo>
                    <a:pt x="99" y="2121"/>
                  </a:lnTo>
                  <a:lnTo>
                    <a:pt x="100" y="2120"/>
                  </a:lnTo>
                  <a:lnTo>
                    <a:pt x="102" y="2120"/>
                  </a:lnTo>
                  <a:lnTo>
                    <a:pt x="108" y="2115"/>
                  </a:lnTo>
                  <a:lnTo>
                    <a:pt x="110" y="2114"/>
                  </a:lnTo>
                  <a:lnTo>
                    <a:pt x="116" y="2113"/>
                  </a:lnTo>
                  <a:lnTo>
                    <a:pt x="121" y="2109"/>
                  </a:lnTo>
                  <a:lnTo>
                    <a:pt x="124" y="2107"/>
                  </a:lnTo>
                  <a:lnTo>
                    <a:pt x="126" y="2104"/>
                  </a:lnTo>
                  <a:lnTo>
                    <a:pt x="126" y="2101"/>
                  </a:lnTo>
                  <a:lnTo>
                    <a:pt x="120" y="2092"/>
                  </a:lnTo>
                  <a:lnTo>
                    <a:pt x="119" y="2086"/>
                  </a:lnTo>
                  <a:lnTo>
                    <a:pt x="119" y="2083"/>
                  </a:lnTo>
                  <a:lnTo>
                    <a:pt x="122" y="2078"/>
                  </a:lnTo>
                  <a:lnTo>
                    <a:pt x="124" y="2077"/>
                  </a:lnTo>
                  <a:lnTo>
                    <a:pt x="126" y="2073"/>
                  </a:lnTo>
                  <a:lnTo>
                    <a:pt x="127" y="2070"/>
                  </a:lnTo>
                  <a:lnTo>
                    <a:pt x="132" y="2070"/>
                  </a:lnTo>
                  <a:lnTo>
                    <a:pt x="139" y="2069"/>
                  </a:lnTo>
                  <a:lnTo>
                    <a:pt x="143" y="2070"/>
                  </a:lnTo>
                  <a:lnTo>
                    <a:pt x="149" y="2070"/>
                  </a:lnTo>
                  <a:lnTo>
                    <a:pt x="154" y="2072"/>
                  </a:lnTo>
                  <a:lnTo>
                    <a:pt x="157" y="2072"/>
                  </a:lnTo>
                  <a:lnTo>
                    <a:pt x="159" y="2071"/>
                  </a:lnTo>
                  <a:lnTo>
                    <a:pt x="161" y="2068"/>
                  </a:lnTo>
                  <a:lnTo>
                    <a:pt x="161" y="2066"/>
                  </a:lnTo>
                  <a:lnTo>
                    <a:pt x="158" y="2063"/>
                  </a:lnTo>
                  <a:lnTo>
                    <a:pt x="151" y="2060"/>
                  </a:lnTo>
                  <a:lnTo>
                    <a:pt x="147" y="2057"/>
                  </a:lnTo>
                  <a:lnTo>
                    <a:pt x="144" y="2057"/>
                  </a:lnTo>
                  <a:lnTo>
                    <a:pt x="140" y="2056"/>
                  </a:lnTo>
                  <a:lnTo>
                    <a:pt x="136" y="2055"/>
                  </a:lnTo>
                  <a:lnTo>
                    <a:pt x="132" y="2054"/>
                  </a:lnTo>
                  <a:lnTo>
                    <a:pt x="131" y="2051"/>
                  </a:lnTo>
                  <a:lnTo>
                    <a:pt x="132" y="2048"/>
                  </a:lnTo>
                  <a:lnTo>
                    <a:pt x="133" y="2045"/>
                  </a:lnTo>
                  <a:lnTo>
                    <a:pt x="136" y="2044"/>
                  </a:lnTo>
                  <a:lnTo>
                    <a:pt x="139" y="2045"/>
                  </a:lnTo>
                  <a:lnTo>
                    <a:pt x="142" y="2044"/>
                  </a:lnTo>
                  <a:lnTo>
                    <a:pt x="143" y="2042"/>
                  </a:lnTo>
                  <a:lnTo>
                    <a:pt x="143" y="2041"/>
                  </a:lnTo>
                  <a:lnTo>
                    <a:pt x="143" y="2040"/>
                  </a:lnTo>
                  <a:lnTo>
                    <a:pt x="141" y="2038"/>
                  </a:lnTo>
                  <a:lnTo>
                    <a:pt x="139" y="2038"/>
                  </a:lnTo>
                  <a:lnTo>
                    <a:pt x="137" y="2039"/>
                  </a:lnTo>
                  <a:lnTo>
                    <a:pt x="134" y="2040"/>
                  </a:lnTo>
                  <a:lnTo>
                    <a:pt x="129" y="2038"/>
                  </a:lnTo>
                  <a:lnTo>
                    <a:pt x="126" y="2036"/>
                  </a:lnTo>
                  <a:lnTo>
                    <a:pt x="126" y="2034"/>
                  </a:lnTo>
                  <a:lnTo>
                    <a:pt x="128" y="2031"/>
                  </a:lnTo>
                  <a:lnTo>
                    <a:pt x="129" y="2029"/>
                  </a:lnTo>
                  <a:lnTo>
                    <a:pt x="129" y="2026"/>
                  </a:lnTo>
                  <a:lnTo>
                    <a:pt x="129" y="2022"/>
                  </a:lnTo>
                  <a:lnTo>
                    <a:pt x="130" y="2018"/>
                  </a:lnTo>
                  <a:lnTo>
                    <a:pt x="133" y="2015"/>
                  </a:lnTo>
                  <a:lnTo>
                    <a:pt x="137" y="2013"/>
                  </a:lnTo>
                  <a:lnTo>
                    <a:pt x="145" y="2016"/>
                  </a:lnTo>
                  <a:lnTo>
                    <a:pt x="156" y="2018"/>
                  </a:lnTo>
                  <a:lnTo>
                    <a:pt x="157" y="2018"/>
                  </a:lnTo>
                  <a:lnTo>
                    <a:pt x="158" y="2017"/>
                  </a:lnTo>
                  <a:lnTo>
                    <a:pt x="159" y="2015"/>
                  </a:lnTo>
                  <a:lnTo>
                    <a:pt x="174" y="2015"/>
                  </a:lnTo>
                  <a:lnTo>
                    <a:pt x="176" y="2013"/>
                  </a:lnTo>
                  <a:lnTo>
                    <a:pt x="178" y="2012"/>
                  </a:lnTo>
                  <a:lnTo>
                    <a:pt x="192" y="2010"/>
                  </a:lnTo>
                  <a:lnTo>
                    <a:pt x="193" y="2008"/>
                  </a:lnTo>
                  <a:lnTo>
                    <a:pt x="196" y="2006"/>
                  </a:lnTo>
                  <a:lnTo>
                    <a:pt x="199" y="2006"/>
                  </a:lnTo>
                  <a:lnTo>
                    <a:pt x="203" y="2005"/>
                  </a:lnTo>
                  <a:lnTo>
                    <a:pt x="208" y="2004"/>
                  </a:lnTo>
                  <a:lnTo>
                    <a:pt x="212" y="2003"/>
                  </a:lnTo>
                  <a:lnTo>
                    <a:pt x="212" y="2003"/>
                  </a:lnTo>
                  <a:lnTo>
                    <a:pt x="217" y="2003"/>
                  </a:lnTo>
                  <a:lnTo>
                    <a:pt x="221" y="2001"/>
                  </a:lnTo>
                  <a:lnTo>
                    <a:pt x="223" y="2001"/>
                  </a:lnTo>
                  <a:lnTo>
                    <a:pt x="223" y="1999"/>
                  </a:lnTo>
                  <a:lnTo>
                    <a:pt x="228" y="1997"/>
                  </a:lnTo>
                  <a:lnTo>
                    <a:pt x="236" y="1994"/>
                  </a:lnTo>
                  <a:lnTo>
                    <a:pt x="238" y="1996"/>
                  </a:lnTo>
                  <a:lnTo>
                    <a:pt x="242" y="1997"/>
                  </a:lnTo>
                  <a:lnTo>
                    <a:pt x="247" y="1996"/>
                  </a:lnTo>
                  <a:lnTo>
                    <a:pt x="251" y="1994"/>
                  </a:lnTo>
                  <a:lnTo>
                    <a:pt x="253" y="1996"/>
                  </a:lnTo>
                  <a:lnTo>
                    <a:pt x="256" y="1997"/>
                  </a:lnTo>
                  <a:lnTo>
                    <a:pt x="258" y="1996"/>
                  </a:lnTo>
                  <a:lnTo>
                    <a:pt x="259" y="1992"/>
                  </a:lnTo>
                  <a:lnTo>
                    <a:pt x="261" y="1988"/>
                  </a:lnTo>
                  <a:lnTo>
                    <a:pt x="263" y="1986"/>
                  </a:lnTo>
                  <a:lnTo>
                    <a:pt x="266" y="1985"/>
                  </a:lnTo>
                  <a:lnTo>
                    <a:pt x="267" y="1984"/>
                  </a:lnTo>
                  <a:lnTo>
                    <a:pt x="269" y="1982"/>
                  </a:lnTo>
                  <a:lnTo>
                    <a:pt x="276" y="1982"/>
                  </a:lnTo>
                  <a:lnTo>
                    <a:pt x="282" y="1978"/>
                  </a:lnTo>
                  <a:lnTo>
                    <a:pt x="284" y="1980"/>
                  </a:lnTo>
                  <a:lnTo>
                    <a:pt x="293" y="1979"/>
                  </a:lnTo>
                  <a:lnTo>
                    <a:pt x="303" y="1977"/>
                  </a:lnTo>
                  <a:lnTo>
                    <a:pt x="309" y="1976"/>
                  </a:lnTo>
                  <a:lnTo>
                    <a:pt x="320" y="1973"/>
                  </a:lnTo>
                  <a:lnTo>
                    <a:pt x="325" y="1970"/>
                  </a:lnTo>
                  <a:lnTo>
                    <a:pt x="332" y="1969"/>
                  </a:lnTo>
                  <a:lnTo>
                    <a:pt x="339" y="1968"/>
                  </a:lnTo>
                  <a:lnTo>
                    <a:pt x="343" y="1964"/>
                  </a:lnTo>
                  <a:lnTo>
                    <a:pt x="347" y="1963"/>
                  </a:lnTo>
                  <a:lnTo>
                    <a:pt x="351" y="1963"/>
                  </a:lnTo>
                  <a:lnTo>
                    <a:pt x="354" y="1962"/>
                  </a:lnTo>
                  <a:lnTo>
                    <a:pt x="356" y="1961"/>
                  </a:lnTo>
                  <a:lnTo>
                    <a:pt x="357" y="1958"/>
                  </a:lnTo>
                  <a:lnTo>
                    <a:pt x="356" y="1954"/>
                  </a:lnTo>
                  <a:lnTo>
                    <a:pt x="356" y="1952"/>
                  </a:lnTo>
                  <a:lnTo>
                    <a:pt x="358" y="1951"/>
                  </a:lnTo>
                  <a:lnTo>
                    <a:pt x="363" y="1950"/>
                  </a:lnTo>
                  <a:lnTo>
                    <a:pt x="365" y="1949"/>
                  </a:lnTo>
                  <a:lnTo>
                    <a:pt x="371" y="1944"/>
                  </a:lnTo>
                  <a:lnTo>
                    <a:pt x="376" y="1941"/>
                  </a:lnTo>
                  <a:lnTo>
                    <a:pt x="380" y="1939"/>
                  </a:lnTo>
                  <a:lnTo>
                    <a:pt x="388" y="1940"/>
                  </a:lnTo>
                  <a:lnTo>
                    <a:pt x="397" y="1941"/>
                  </a:lnTo>
                  <a:lnTo>
                    <a:pt x="404" y="1944"/>
                  </a:lnTo>
                  <a:lnTo>
                    <a:pt x="408" y="1947"/>
                  </a:lnTo>
                  <a:lnTo>
                    <a:pt x="412" y="1950"/>
                  </a:lnTo>
                  <a:lnTo>
                    <a:pt x="415" y="1951"/>
                  </a:lnTo>
                  <a:lnTo>
                    <a:pt x="419" y="1952"/>
                  </a:lnTo>
                  <a:lnTo>
                    <a:pt x="421" y="1951"/>
                  </a:lnTo>
                  <a:lnTo>
                    <a:pt x="425" y="1949"/>
                  </a:lnTo>
                  <a:lnTo>
                    <a:pt x="426" y="1947"/>
                  </a:lnTo>
                  <a:lnTo>
                    <a:pt x="428" y="1945"/>
                  </a:lnTo>
                  <a:lnTo>
                    <a:pt x="436" y="1944"/>
                  </a:lnTo>
                  <a:lnTo>
                    <a:pt x="437" y="1946"/>
                  </a:lnTo>
                  <a:lnTo>
                    <a:pt x="442" y="1954"/>
                  </a:lnTo>
                  <a:lnTo>
                    <a:pt x="444" y="1963"/>
                  </a:lnTo>
                  <a:lnTo>
                    <a:pt x="448" y="1977"/>
                  </a:lnTo>
                  <a:lnTo>
                    <a:pt x="450" y="1983"/>
                  </a:lnTo>
                  <a:lnTo>
                    <a:pt x="450" y="1987"/>
                  </a:lnTo>
                  <a:lnTo>
                    <a:pt x="450" y="1991"/>
                  </a:lnTo>
                  <a:lnTo>
                    <a:pt x="449" y="1996"/>
                  </a:lnTo>
                  <a:lnTo>
                    <a:pt x="446" y="2001"/>
                  </a:lnTo>
                  <a:lnTo>
                    <a:pt x="447" y="2004"/>
                  </a:lnTo>
                  <a:lnTo>
                    <a:pt x="455" y="2007"/>
                  </a:lnTo>
                  <a:lnTo>
                    <a:pt x="466" y="2006"/>
                  </a:lnTo>
                  <a:lnTo>
                    <a:pt x="472" y="2004"/>
                  </a:lnTo>
                  <a:lnTo>
                    <a:pt x="477" y="2004"/>
                  </a:lnTo>
                  <a:lnTo>
                    <a:pt x="478" y="2003"/>
                  </a:lnTo>
                  <a:lnTo>
                    <a:pt x="479" y="1999"/>
                  </a:lnTo>
                  <a:lnTo>
                    <a:pt x="482" y="1998"/>
                  </a:lnTo>
                  <a:lnTo>
                    <a:pt x="484" y="2001"/>
                  </a:lnTo>
                  <a:lnTo>
                    <a:pt x="487" y="2005"/>
                  </a:lnTo>
                  <a:lnTo>
                    <a:pt x="489" y="2009"/>
                  </a:lnTo>
                  <a:lnTo>
                    <a:pt x="488" y="2013"/>
                  </a:lnTo>
                  <a:lnTo>
                    <a:pt x="489" y="2018"/>
                  </a:lnTo>
                  <a:lnTo>
                    <a:pt x="490" y="2019"/>
                  </a:lnTo>
                  <a:lnTo>
                    <a:pt x="493" y="2017"/>
                  </a:lnTo>
                  <a:lnTo>
                    <a:pt x="495" y="2016"/>
                  </a:lnTo>
                  <a:lnTo>
                    <a:pt x="495" y="2014"/>
                  </a:lnTo>
                  <a:lnTo>
                    <a:pt x="494" y="2012"/>
                  </a:lnTo>
                  <a:lnTo>
                    <a:pt x="494" y="2010"/>
                  </a:lnTo>
                  <a:lnTo>
                    <a:pt x="495" y="2009"/>
                  </a:lnTo>
                  <a:lnTo>
                    <a:pt x="496" y="2009"/>
                  </a:lnTo>
                  <a:lnTo>
                    <a:pt x="500" y="2009"/>
                  </a:lnTo>
                  <a:lnTo>
                    <a:pt x="505" y="2010"/>
                  </a:lnTo>
                  <a:lnTo>
                    <a:pt x="512" y="2017"/>
                  </a:lnTo>
                  <a:lnTo>
                    <a:pt x="515" y="2018"/>
                  </a:lnTo>
                  <a:lnTo>
                    <a:pt x="517" y="2018"/>
                  </a:lnTo>
                  <a:lnTo>
                    <a:pt x="520" y="2018"/>
                  </a:lnTo>
                  <a:lnTo>
                    <a:pt x="524" y="2015"/>
                  </a:lnTo>
                  <a:lnTo>
                    <a:pt x="527" y="2013"/>
                  </a:lnTo>
                  <a:lnTo>
                    <a:pt x="528" y="2012"/>
                  </a:lnTo>
                  <a:lnTo>
                    <a:pt x="529" y="2012"/>
                  </a:lnTo>
                  <a:lnTo>
                    <a:pt x="531" y="2014"/>
                  </a:lnTo>
                  <a:lnTo>
                    <a:pt x="531" y="2016"/>
                  </a:lnTo>
                  <a:lnTo>
                    <a:pt x="530" y="2020"/>
                  </a:lnTo>
                  <a:lnTo>
                    <a:pt x="525" y="2023"/>
                  </a:lnTo>
                  <a:lnTo>
                    <a:pt x="521" y="2026"/>
                  </a:lnTo>
                  <a:lnTo>
                    <a:pt x="518" y="2031"/>
                  </a:lnTo>
                  <a:lnTo>
                    <a:pt x="517" y="2038"/>
                  </a:lnTo>
                  <a:lnTo>
                    <a:pt x="518" y="2040"/>
                  </a:lnTo>
                  <a:lnTo>
                    <a:pt x="519" y="2042"/>
                  </a:lnTo>
                  <a:lnTo>
                    <a:pt x="520" y="2045"/>
                  </a:lnTo>
                  <a:lnTo>
                    <a:pt x="521" y="2045"/>
                  </a:lnTo>
                  <a:lnTo>
                    <a:pt x="523" y="2044"/>
                  </a:lnTo>
                  <a:lnTo>
                    <a:pt x="529" y="2039"/>
                  </a:lnTo>
                  <a:lnTo>
                    <a:pt x="531" y="2037"/>
                  </a:lnTo>
                  <a:lnTo>
                    <a:pt x="535" y="2036"/>
                  </a:lnTo>
                  <a:lnTo>
                    <a:pt x="542" y="2037"/>
                  </a:lnTo>
                  <a:lnTo>
                    <a:pt x="546" y="2039"/>
                  </a:lnTo>
                  <a:lnTo>
                    <a:pt x="549" y="2041"/>
                  </a:lnTo>
                  <a:lnTo>
                    <a:pt x="551" y="2043"/>
                  </a:lnTo>
                  <a:lnTo>
                    <a:pt x="552" y="2042"/>
                  </a:lnTo>
                  <a:lnTo>
                    <a:pt x="553" y="2040"/>
                  </a:lnTo>
                  <a:lnTo>
                    <a:pt x="553" y="2037"/>
                  </a:lnTo>
                  <a:lnTo>
                    <a:pt x="554" y="2035"/>
                  </a:lnTo>
                  <a:lnTo>
                    <a:pt x="562" y="2029"/>
                  </a:lnTo>
                  <a:lnTo>
                    <a:pt x="566" y="2025"/>
                  </a:lnTo>
                  <a:lnTo>
                    <a:pt x="568" y="2025"/>
                  </a:lnTo>
                  <a:lnTo>
                    <a:pt x="571" y="2025"/>
                  </a:lnTo>
                  <a:lnTo>
                    <a:pt x="573" y="2025"/>
                  </a:lnTo>
                  <a:lnTo>
                    <a:pt x="579" y="2022"/>
                  </a:lnTo>
                  <a:lnTo>
                    <a:pt x="584" y="2017"/>
                  </a:lnTo>
                  <a:lnTo>
                    <a:pt x="584" y="2015"/>
                  </a:lnTo>
                  <a:lnTo>
                    <a:pt x="584" y="2012"/>
                  </a:lnTo>
                  <a:lnTo>
                    <a:pt x="586" y="2011"/>
                  </a:lnTo>
                  <a:lnTo>
                    <a:pt x="593" y="2010"/>
                  </a:lnTo>
                  <a:lnTo>
                    <a:pt x="594" y="2009"/>
                  </a:lnTo>
                  <a:lnTo>
                    <a:pt x="599" y="2007"/>
                  </a:lnTo>
                  <a:lnTo>
                    <a:pt x="608" y="2002"/>
                  </a:lnTo>
                  <a:lnTo>
                    <a:pt x="612" y="1999"/>
                  </a:lnTo>
                  <a:lnTo>
                    <a:pt x="619" y="1998"/>
                  </a:lnTo>
                  <a:lnTo>
                    <a:pt x="621" y="1997"/>
                  </a:lnTo>
                  <a:lnTo>
                    <a:pt x="623" y="1994"/>
                  </a:lnTo>
                  <a:lnTo>
                    <a:pt x="628" y="1992"/>
                  </a:lnTo>
                  <a:lnTo>
                    <a:pt x="630" y="1992"/>
                  </a:lnTo>
                  <a:lnTo>
                    <a:pt x="629" y="1998"/>
                  </a:lnTo>
                  <a:lnTo>
                    <a:pt x="626" y="2005"/>
                  </a:lnTo>
                  <a:lnTo>
                    <a:pt x="625" y="2008"/>
                  </a:lnTo>
                  <a:lnTo>
                    <a:pt x="617" y="2007"/>
                  </a:lnTo>
                  <a:lnTo>
                    <a:pt x="617" y="2009"/>
                  </a:lnTo>
                  <a:lnTo>
                    <a:pt x="618" y="2013"/>
                  </a:lnTo>
                  <a:lnTo>
                    <a:pt x="619" y="2014"/>
                  </a:lnTo>
                  <a:lnTo>
                    <a:pt x="620" y="2016"/>
                  </a:lnTo>
                  <a:lnTo>
                    <a:pt x="622" y="2019"/>
                  </a:lnTo>
                  <a:lnTo>
                    <a:pt x="629" y="2025"/>
                  </a:lnTo>
                  <a:lnTo>
                    <a:pt x="640" y="2034"/>
                  </a:lnTo>
                  <a:lnTo>
                    <a:pt x="650" y="2043"/>
                  </a:lnTo>
                  <a:lnTo>
                    <a:pt x="657" y="2049"/>
                  </a:lnTo>
                  <a:lnTo>
                    <a:pt x="661" y="2052"/>
                  </a:lnTo>
                  <a:lnTo>
                    <a:pt x="662" y="2055"/>
                  </a:lnTo>
                  <a:lnTo>
                    <a:pt x="668" y="2064"/>
                  </a:lnTo>
                  <a:lnTo>
                    <a:pt x="673" y="2073"/>
                  </a:lnTo>
                  <a:lnTo>
                    <a:pt x="682" y="2088"/>
                  </a:lnTo>
                  <a:lnTo>
                    <a:pt x="690" y="2103"/>
                  </a:lnTo>
                  <a:lnTo>
                    <a:pt x="699" y="2119"/>
                  </a:lnTo>
                  <a:lnTo>
                    <a:pt x="704" y="2128"/>
                  </a:lnTo>
                  <a:lnTo>
                    <a:pt x="714" y="2148"/>
                  </a:lnTo>
                  <a:lnTo>
                    <a:pt x="717" y="2153"/>
                  </a:lnTo>
                  <a:lnTo>
                    <a:pt x="722" y="2164"/>
                  </a:lnTo>
                  <a:lnTo>
                    <a:pt x="727" y="2174"/>
                  </a:lnTo>
                  <a:lnTo>
                    <a:pt x="730" y="2183"/>
                  </a:lnTo>
                  <a:lnTo>
                    <a:pt x="733" y="2184"/>
                  </a:lnTo>
                  <a:lnTo>
                    <a:pt x="733" y="2182"/>
                  </a:lnTo>
                  <a:lnTo>
                    <a:pt x="733" y="2181"/>
                  </a:lnTo>
                  <a:lnTo>
                    <a:pt x="735" y="2179"/>
                  </a:lnTo>
                  <a:lnTo>
                    <a:pt x="738" y="2177"/>
                  </a:lnTo>
                  <a:lnTo>
                    <a:pt x="740" y="2176"/>
                  </a:lnTo>
                  <a:lnTo>
                    <a:pt x="742" y="2176"/>
                  </a:lnTo>
                  <a:lnTo>
                    <a:pt x="744" y="2175"/>
                  </a:lnTo>
                  <a:lnTo>
                    <a:pt x="745" y="2172"/>
                  </a:lnTo>
                  <a:lnTo>
                    <a:pt x="744" y="2168"/>
                  </a:lnTo>
                  <a:lnTo>
                    <a:pt x="744" y="2165"/>
                  </a:lnTo>
                  <a:lnTo>
                    <a:pt x="745" y="2163"/>
                  </a:lnTo>
                  <a:lnTo>
                    <a:pt x="746" y="2162"/>
                  </a:lnTo>
                  <a:lnTo>
                    <a:pt x="749" y="2161"/>
                  </a:lnTo>
                  <a:lnTo>
                    <a:pt x="750" y="2161"/>
                  </a:lnTo>
                  <a:lnTo>
                    <a:pt x="752" y="2159"/>
                  </a:lnTo>
                  <a:lnTo>
                    <a:pt x="754" y="2157"/>
                  </a:lnTo>
                  <a:lnTo>
                    <a:pt x="757" y="2158"/>
                  </a:lnTo>
                  <a:lnTo>
                    <a:pt x="759" y="2158"/>
                  </a:lnTo>
                  <a:lnTo>
                    <a:pt x="760" y="2160"/>
                  </a:lnTo>
                  <a:lnTo>
                    <a:pt x="761" y="2163"/>
                  </a:lnTo>
                  <a:lnTo>
                    <a:pt x="763" y="2163"/>
                  </a:lnTo>
                  <a:lnTo>
                    <a:pt x="767" y="2163"/>
                  </a:lnTo>
                  <a:lnTo>
                    <a:pt x="767" y="2165"/>
                  </a:lnTo>
                  <a:lnTo>
                    <a:pt x="766" y="2169"/>
                  </a:lnTo>
                  <a:lnTo>
                    <a:pt x="765" y="2171"/>
                  </a:lnTo>
                  <a:lnTo>
                    <a:pt x="765" y="2174"/>
                  </a:lnTo>
                  <a:lnTo>
                    <a:pt x="766" y="2175"/>
                  </a:lnTo>
                  <a:lnTo>
                    <a:pt x="773" y="2174"/>
                  </a:lnTo>
                  <a:lnTo>
                    <a:pt x="775" y="2174"/>
                  </a:lnTo>
                  <a:lnTo>
                    <a:pt x="776" y="2177"/>
                  </a:lnTo>
                  <a:lnTo>
                    <a:pt x="777" y="2179"/>
                  </a:lnTo>
                  <a:lnTo>
                    <a:pt x="777" y="2181"/>
                  </a:lnTo>
                  <a:lnTo>
                    <a:pt x="776" y="2183"/>
                  </a:lnTo>
                  <a:lnTo>
                    <a:pt x="777" y="2185"/>
                  </a:lnTo>
                  <a:lnTo>
                    <a:pt x="783" y="2185"/>
                  </a:lnTo>
                  <a:lnTo>
                    <a:pt x="787" y="2184"/>
                  </a:lnTo>
                  <a:lnTo>
                    <a:pt x="793" y="2184"/>
                  </a:lnTo>
                  <a:lnTo>
                    <a:pt x="798" y="2187"/>
                  </a:lnTo>
                  <a:lnTo>
                    <a:pt x="801" y="2187"/>
                  </a:lnTo>
                  <a:lnTo>
                    <a:pt x="805" y="2185"/>
                  </a:lnTo>
                  <a:lnTo>
                    <a:pt x="810" y="2186"/>
                  </a:lnTo>
                  <a:lnTo>
                    <a:pt x="814" y="2183"/>
                  </a:lnTo>
                  <a:lnTo>
                    <a:pt x="817" y="2181"/>
                  </a:lnTo>
                  <a:lnTo>
                    <a:pt x="817" y="2179"/>
                  </a:lnTo>
                  <a:lnTo>
                    <a:pt x="819" y="2177"/>
                  </a:lnTo>
                  <a:lnTo>
                    <a:pt x="824" y="2177"/>
                  </a:lnTo>
                  <a:lnTo>
                    <a:pt x="827" y="2177"/>
                  </a:lnTo>
                  <a:lnTo>
                    <a:pt x="829" y="2174"/>
                  </a:lnTo>
                  <a:lnTo>
                    <a:pt x="831" y="2172"/>
                  </a:lnTo>
                  <a:lnTo>
                    <a:pt x="835" y="2172"/>
                  </a:lnTo>
                  <a:lnTo>
                    <a:pt x="838" y="2172"/>
                  </a:lnTo>
                  <a:lnTo>
                    <a:pt x="845" y="2176"/>
                  </a:lnTo>
                  <a:lnTo>
                    <a:pt x="849" y="2178"/>
                  </a:lnTo>
                  <a:lnTo>
                    <a:pt x="854" y="2182"/>
                  </a:lnTo>
                  <a:lnTo>
                    <a:pt x="856" y="2183"/>
                  </a:lnTo>
                  <a:lnTo>
                    <a:pt x="858" y="2188"/>
                  </a:lnTo>
                  <a:lnTo>
                    <a:pt x="861" y="2192"/>
                  </a:lnTo>
                  <a:lnTo>
                    <a:pt x="864" y="2196"/>
                  </a:lnTo>
                  <a:lnTo>
                    <a:pt x="864" y="2201"/>
                  </a:lnTo>
                  <a:lnTo>
                    <a:pt x="866" y="2208"/>
                  </a:lnTo>
                  <a:lnTo>
                    <a:pt x="869" y="2211"/>
                  </a:lnTo>
                  <a:lnTo>
                    <a:pt x="871" y="2211"/>
                  </a:lnTo>
                  <a:lnTo>
                    <a:pt x="874" y="2211"/>
                  </a:lnTo>
                  <a:lnTo>
                    <a:pt x="878" y="2212"/>
                  </a:lnTo>
                  <a:lnTo>
                    <a:pt x="885" y="2218"/>
                  </a:lnTo>
                  <a:lnTo>
                    <a:pt x="887" y="2218"/>
                  </a:lnTo>
                  <a:lnTo>
                    <a:pt x="890" y="2219"/>
                  </a:lnTo>
                  <a:lnTo>
                    <a:pt x="890" y="2222"/>
                  </a:lnTo>
                  <a:lnTo>
                    <a:pt x="889" y="2224"/>
                  </a:lnTo>
                  <a:lnTo>
                    <a:pt x="890" y="2228"/>
                  </a:lnTo>
                  <a:lnTo>
                    <a:pt x="892" y="2231"/>
                  </a:lnTo>
                  <a:lnTo>
                    <a:pt x="894" y="2234"/>
                  </a:lnTo>
                  <a:lnTo>
                    <a:pt x="897" y="2239"/>
                  </a:lnTo>
                  <a:lnTo>
                    <a:pt x="897" y="2241"/>
                  </a:lnTo>
                  <a:lnTo>
                    <a:pt x="899" y="2242"/>
                  </a:lnTo>
                  <a:lnTo>
                    <a:pt x="902" y="2240"/>
                  </a:lnTo>
                  <a:lnTo>
                    <a:pt x="906" y="2242"/>
                  </a:lnTo>
                  <a:lnTo>
                    <a:pt x="918" y="2244"/>
                  </a:lnTo>
                  <a:lnTo>
                    <a:pt x="920" y="2244"/>
                  </a:lnTo>
                  <a:lnTo>
                    <a:pt x="921" y="2246"/>
                  </a:lnTo>
                  <a:lnTo>
                    <a:pt x="923" y="2246"/>
                  </a:lnTo>
                  <a:lnTo>
                    <a:pt x="925" y="2246"/>
                  </a:lnTo>
                  <a:lnTo>
                    <a:pt x="928" y="2246"/>
                  </a:lnTo>
                  <a:lnTo>
                    <a:pt x="930" y="2245"/>
                  </a:lnTo>
                  <a:lnTo>
                    <a:pt x="931" y="2242"/>
                  </a:lnTo>
                  <a:lnTo>
                    <a:pt x="935" y="2240"/>
                  </a:lnTo>
                  <a:lnTo>
                    <a:pt x="938" y="2237"/>
                  </a:lnTo>
                  <a:lnTo>
                    <a:pt x="941" y="2234"/>
                  </a:lnTo>
                  <a:lnTo>
                    <a:pt x="943" y="2233"/>
                  </a:lnTo>
                  <a:lnTo>
                    <a:pt x="945" y="2234"/>
                  </a:lnTo>
                  <a:lnTo>
                    <a:pt x="945" y="2237"/>
                  </a:lnTo>
                  <a:lnTo>
                    <a:pt x="943" y="2239"/>
                  </a:lnTo>
                  <a:lnTo>
                    <a:pt x="941" y="2242"/>
                  </a:lnTo>
                  <a:lnTo>
                    <a:pt x="942" y="2244"/>
                  </a:lnTo>
                  <a:lnTo>
                    <a:pt x="944" y="2244"/>
                  </a:lnTo>
                  <a:lnTo>
                    <a:pt x="948" y="2247"/>
                  </a:lnTo>
                  <a:lnTo>
                    <a:pt x="952" y="2256"/>
                  </a:lnTo>
                  <a:lnTo>
                    <a:pt x="954" y="2257"/>
                  </a:lnTo>
                  <a:lnTo>
                    <a:pt x="956" y="2259"/>
                  </a:lnTo>
                  <a:lnTo>
                    <a:pt x="959" y="2259"/>
                  </a:lnTo>
                  <a:lnTo>
                    <a:pt x="961" y="2261"/>
                  </a:lnTo>
                  <a:lnTo>
                    <a:pt x="963" y="2264"/>
                  </a:lnTo>
                  <a:lnTo>
                    <a:pt x="964" y="2267"/>
                  </a:lnTo>
                  <a:lnTo>
                    <a:pt x="967" y="2267"/>
                  </a:lnTo>
                  <a:lnTo>
                    <a:pt x="969" y="2267"/>
                  </a:lnTo>
                  <a:lnTo>
                    <a:pt x="970" y="2265"/>
                  </a:lnTo>
                  <a:lnTo>
                    <a:pt x="972" y="2265"/>
                  </a:lnTo>
                  <a:lnTo>
                    <a:pt x="975" y="2264"/>
                  </a:lnTo>
                  <a:lnTo>
                    <a:pt x="978" y="2263"/>
                  </a:lnTo>
                  <a:lnTo>
                    <a:pt x="980" y="2263"/>
                  </a:lnTo>
                  <a:lnTo>
                    <a:pt x="980" y="2263"/>
                  </a:lnTo>
                  <a:lnTo>
                    <a:pt x="983" y="2263"/>
                  </a:lnTo>
                  <a:lnTo>
                    <a:pt x="985" y="2262"/>
                  </a:lnTo>
                  <a:lnTo>
                    <a:pt x="987" y="2261"/>
                  </a:lnTo>
                  <a:lnTo>
                    <a:pt x="989" y="2259"/>
                  </a:lnTo>
                  <a:lnTo>
                    <a:pt x="990" y="2256"/>
                  </a:lnTo>
                  <a:lnTo>
                    <a:pt x="990" y="2253"/>
                  </a:lnTo>
                  <a:lnTo>
                    <a:pt x="991" y="2249"/>
                  </a:lnTo>
                  <a:lnTo>
                    <a:pt x="996" y="2248"/>
                  </a:lnTo>
                  <a:lnTo>
                    <a:pt x="998" y="2248"/>
                  </a:lnTo>
                  <a:lnTo>
                    <a:pt x="1000" y="2248"/>
                  </a:lnTo>
                  <a:lnTo>
                    <a:pt x="1003" y="2248"/>
                  </a:lnTo>
                  <a:lnTo>
                    <a:pt x="1006" y="2247"/>
                  </a:lnTo>
                  <a:lnTo>
                    <a:pt x="1007" y="2248"/>
                  </a:lnTo>
                  <a:lnTo>
                    <a:pt x="1009" y="2250"/>
                  </a:lnTo>
                  <a:lnTo>
                    <a:pt x="1012" y="2249"/>
                  </a:lnTo>
                  <a:lnTo>
                    <a:pt x="1013" y="2248"/>
                  </a:lnTo>
                  <a:lnTo>
                    <a:pt x="1013" y="2245"/>
                  </a:lnTo>
                  <a:lnTo>
                    <a:pt x="1014" y="2245"/>
                  </a:lnTo>
                  <a:lnTo>
                    <a:pt x="1016" y="2246"/>
                  </a:lnTo>
                  <a:lnTo>
                    <a:pt x="1017" y="2248"/>
                  </a:lnTo>
                  <a:lnTo>
                    <a:pt x="1018" y="2248"/>
                  </a:lnTo>
                  <a:lnTo>
                    <a:pt x="1021" y="2246"/>
                  </a:lnTo>
                  <a:lnTo>
                    <a:pt x="1023" y="2245"/>
                  </a:lnTo>
                  <a:lnTo>
                    <a:pt x="1024" y="2242"/>
                  </a:lnTo>
                  <a:lnTo>
                    <a:pt x="1025" y="2240"/>
                  </a:lnTo>
                  <a:lnTo>
                    <a:pt x="1027" y="2241"/>
                  </a:lnTo>
                  <a:lnTo>
                    <a:pt x="1030" y="2241"/>
                  </a:lnTo>
                  <a:lnTo>
                    <a:pt x="1033" y="2239"/>
                  </a:lnTo>
                  <a:lnTo>
                    <a:pt x="1036" y="2237"/>
                  </a:lnTo>
                  <a:lnTo>
                    <a:pt x="1038" y="2236"/>
                  </a:lnTo>
                  <a:lnTo>
                    <a:pt x="1039" y="2234"/>
                  </a:lnTo>
                  <a:lnTo>
                    <a:pt x="1037" y="2231"/>
                  </a:lnTo>
                  <a:lnTo>
                    <a:pt x="1038" y="2227"/>
                  </a:lnTo>
                  <a:lnTo>
                    <a:pt x="1041" y="2224"/>
                  </a:lnTo>
                  <a:lnTo>
                    <a:pt x="1045" y="2224"/>
                  </a:lnTo>
                  <a:lnTo>
                    <a:pt x="1048" y="2223"/>
                  </a:lnTo>
                  <a:lnTo>
                    <a:pt x="1050" y="2219"/>
                  </a:lnTo>
                  <a:lnTo>
                    <a:pt x="1051" y="2218"/>
                  </a:lnTo>
                  <a:lnTo>
                    <a:pt x="1053" y="2217"/>
                  </a:lnTo>
                  <a:lnTo>
                    <a:pt x="1056" y="2217"/>
                  </a:lnTo>
                  <a:lnTo>
                    <a:pt x="1059" y="2215"/>
                  </a:lnTo>
                  <a:lnTo>
                    <a:pt x="1061" y="2214"/>
                  </a:lnTo>
                  <a:lnTo>
                    <a:pt x="1065" y="2212"/>
                  </a:lnTo>
                  <a:lnTo>
                    <a:pt x="1070" y="2211"/>
                  </a:lnTo>
                  <a:lnTo>
                    <a:pt x="1072" y="2209"/>
                  </a:lnTo>
                  <a:lnTo>
                    <a:pt x="1074" y="2207"/>
                  </a:lnTo>
                  <a:lnTo>
                    <a:pt x="1076" y="2206"/>
                  </a:lnTo>
                  <a:lnTo>
                    <a:pt x="1078" y="2204"/>
                  </a:lnTo>
                  <a:lnTo>
                    <a:pt x="1082" y="2201"/>
                  </a:lnTo>
                  <a:lnTo>
                    <a:pt x="1083" y="2201"/>
                  </a:lnTo>
                  <a:lnTo>
                    <a:pt x="1089" y="2199"/>
                  </a:lnTo>
                  <a:lnTo>
                    <a:pt x="1091" y="2199"/>
                  </a:lnTo>
                  <a:lnTo>
                    <a:pt x="1092" y="2199"/>
                  </a:lnTo>
                  <a:lnTo>
                    <a:pt x="1094" y="2199"/>
                  </a:lnTo>
                  <a:lnTo>
                    <a:pt x="1096" y="2196"/>
                  </a:lnTo>
                  <a:lnTo>
                    <a:pt x="1098" y="2194"/>
                  </a:lnTo>
                  <a:lnTo>
                    <a:pt x="1100" y="2193"/>
                  </a:lnTo>
                  <a:lnTo>
                    <a:pt x="1102" y="2192"/>
                  </a:lnTo>
                  <a:lnTo>
                    <a:pt x="1103" y="2189"/>
                  </a:lnTo>
                  <a:lnTo>
                    <a:pt x="1106" y="2188"/>
                  </a:lnTo>
                  <a:lnTo>
                    <a:pt x="1111" y="2187"/>
                  </a:lnTo>
                  <a:lnTo>
                    <a:pt x="1116" y="2188"/>
                  </a:lnTo>
                  <a:lnTo>
                    <a:pt x="1119" y="2187"/>
                  </a:lnTo>
                  <a:lnTo>
                    <a:pt x="1121" y="2183"/>
                  </a:lnTo>
                  <a:lnTo>
                    <a:pt x="1122" y="2182"/>
                  </a:lnTo>
                  <a:lnTo>
                    <a:pt x="1122" y="2180"/>
                  </a:lnTo>
                  <a:lnTo>
                    <a:pt x="1124" y="2179"/>
                  </a:lnTo>
                  <a:lnTo>
                    <a:pt x="1127" y="2182"/>
                  </a:lnTo>
                  <a:lnTo>
                    <a:pt x="1128" y="2184"/>
                  </a:lnTo>
                  <a:lnTo>
                    <a:pt x="1132" y="2186"/>
                  </a:lnTo>
                  <a:lnTo>
                    <a:pt x="1133" y="2188"/>
                  </a:lnTo>
                  <a:lnTo>
                    <a:pt x="1135" y="2188"/>
                  </a:lnTo>
                  <a:lnTo>
                    <a:pt x="1137" y="2187"/>
                  </a:lnTo>
                  <a:lnTo>
                    <a:pt x="1138" y="2183"/>
                  </a:lnTo>
                  <a:lnTo>
                    <a:pt x="1140" y="2183"/>
                  </a:lnTo>
                  <a:lnTo>
                    <a:pt x="1143" y="2183"/>
                  </a:lnTo>
                  <a:lnTo>
                    <a:pt x="1144" y="2185"/>
                  </a:lnTo>
                  <a:lnTo>
                    <a:pt x="1144" y="2187"/>
                  </a:lnTo>
                  <a:lnTo>
                    <a:pt x="1145" y="2190"/>
                  </a:lnTo>
                  <a:lnTo>
                    <a:pt x="1148" y="2192"/>
                  </a:lnTo>
                  <a:lnTo>
                    <a:pt x="1152" y="2192"/>
                  </a:lnTo>
                  <a:lnTo>
                    <a:pt x="1154" y="2192"/>
                  </a:lnTo>
                  <a:lnTo>
                    <a:pt x="1157" y="2192"/>
                  </a:lnTo>
                  <a:lnTo>
                    <a:pt x="1161" y="2193"/>
                  </a:lnTo>
                  <a:lnTo>
                    <a:pt x="1165" y="2193"/>
                  </a:lnTo>
                  <a:lnTo>
                    <a:pt x="1166" y="2193"/>
                  </a:lnTo>
                  <a:lnTo>
                    <a:pt x="1170" y="2193"/>
                  </a:lnTo>
                  <a:lnTo>
                    <a:pt x="1176" y="2194"/>
                  </a:lnTo>
                  <a:lnTo>
                    <a:pt x="1179" y="2194"/>
                  </a:lnTo>
                  <a:lnTo>
                    <a:pt x="1185" y="2195"/>
                  </a:lnTo>
                  <a:lnTo>
                    <a:pt x="1186" y="2197"/>
                  </a:lnTo>
                  <a:lnTo>
                    <a:pt x="1187" y="2202"/>
                  </a:lnTo>
                  <a:lnTo>
                    <a:pt x="1188" y="2207"/>
                  </a:lnTo>
                  <a:lnTo>
                    <a:pt x="1188" y="2211"/>
                  </a:lnTo>
                  <a:lnTo>
                    <a:pt x="1190" y="2213"/>
                  </a:lnTo>
                  <a:lnTo>
                    <a:pt x="1191" y="2214"/>
                  </a:lnTo>
                  <a:lnTo>
                    <a:pt x="1193" y="2215"/>
                  </a:lnTo>
                  <a:lnTo>
                    <a:pt x="1195" y="2218"/>
                  </a:lnTo>
                  <a:lnTo>
                    <a:pt x="1196" y="2221"/>
                  </a:lnTo>
                  <a:lnTo>
                    <a:pt x="1198" y="2221"/>
                  </a:lnTo>
                  <a:lnTo>
                    <a:pt x="1200" y="2220"/>
                  </a:lnTo>
                  <a:lnTo>
                    <a:pt x="1202" y="2220"/>
                  </a:lnTo>
                  <a:lnTo>
                    <a:pt x="1206" y="2220"/>
                  </a:lnTo>
                  <a:lnTo>
                    <a:pt x="1208" y="2222"/>
                  </a:lnTo>
                  <a:lnTo>
                    <a:pt x="1210" y="2224"/>
                  </a:lnTo>
                  <a:lnTo>
                    <a:pt x="1212" y="2225"/>
                  </a:lnTo>
                  <a:lnTo>
                    <a:pt x="1213" y="2225"/>
                  </a:lnTo>
                  <a:lnTo>
                    <a:pt x="1219" y="2225"/>
                  </a:lnTo>
                  <a:lnTo>
                    <a:pt x="1221" y="2225"/>
                  </a:lnTo>
                  <a:lnTo>
                    <a:pt x="1223" y="2226"/>
                  </a:lnTo>
                  <a:lnTo>
                    <a:pt x="1225" y="2226"/>
                  </a:lnTo>
                  <a:lnTo>
                    <a:pt x="1226" y="2225"/>
                  </a:lnTo>
                  <a:lnTo>
                    <a:pt x="1231" y="2224"/>
                  </a:lnTo>
                  <a:lnTo>
                    <a:pt x="1234" y="2222"/>
                  </a:lnTo>
                  <a:lnTo>
                    <a:pt x="1236" y="2222"/>
                  </a:lnTo>
                  <a:lnTo>
                    <a:pt x="1237" y="2223"/>
                  </a:lnTo>
                  <a:lnTo>
                    <a:pt x="1239" y="2224"/>
                  </a:lnTo>
                  <a:lnTo>
                    <a:pt x="1240" y="2223"/>
                  </a:lnTo>
                  <a:lnTo>
                    <a:pt x="1241" y="2222"/>
                  </a:lnTo>
                  <a:lnTo>
                    <a:pt x="1242" y="2222"/>
                  </a:lnTo>
                  <a:lnTo>
                    <a:pt x="1244" y="2223"/>
                  </a:lnTo>
                  <a:lnTo>
                    <a:pt x="1248" y="2224"/>
                  </a:lnTo>
                  <a:lnTo>
                    <a:pt x="1250" y="2227"/>
                  </a:lnTo>
                  <a:lnTo>
                    <a:pt x="1253" y="2228"/>
                  </a:lnTo>
                  <a:lnTo>
                    <a:pt x="1255" y="2226"/>
                  </a:lnTo>
                  <a:lnTo>
                    <a:pt x="1256" y="2226"/>
                  </a:lnTo>
                  <a:lnTo>
                    <a:pt x="1258" y="2228"/>
                  </a:lnTo>
                  <a:lnTo>
                    <a:pt x="1259" y="2228"/>
                  </a:lnTo>
                  <a:lnTo>
                    <a:pt x="1260" y="2227"/>
                  </a:lnTo>
                  <a:lnTo>
                    <a:pt x="1263" y="2226"/>
                  </a:lnTo>
                  <a:lnTo>
                    <a:pt x="1271" y="2228"/>
                  </a:lnTo>
                  <a:lnTo>
                    <a:pt x="1273" y="2231"/>
                  </a:lnTo>
                  <a:lnTo>
                    <a:pt x="1275" y="2232"/>
                  </a:lnTo>
                  <a:lnTo>
                    <a:pt x="1276" y="2234"/>
                  </a:lnTo>
                  <a:lnTo>
                    <a:pt x="1279" y="2235"/>
                  </a:lnTo>
                  <a:lnTo>
                    <a:pt x="1284" y="2235"/>
                  </a:lnTo>
                  <a:lnTo>
                    <a:pt x="1286" y="2233"/>
                  </a:lnTo>
                  <a:lnTo>
                    <a:pt x="1289" y="2230"/>
                  </a:lnTo>
                  <a:lnTo>
                    <a:pt x="1291" y="2226"/>
                  </a:lnTo>
                  <a:lnTo>
                    <a:pt x="1293" y="2226"/>
                  </a:lnTo>
                  <a:lnTo>
                    <a:pt x="1295" y="2225"/>
                  </a:lnTo>
                  <a:lnTo>
                    <a:pt x="1297" y="2225"/>
                  </a:lnTo>
                  <a:lnTo>
                    <a:pt x="1299" y="2224"/>
                  </a:lnTo>
                  <a:lnTo>
                    <a:pt x="1302" y="2222"/>
                  </a:lnTo>
                  <a:lnTo>
                    <a:pt x="1304" y="2222"/>
                  </a:lnTo>
                  <a:lnTo>
                    <a:pt x="1307" y="2218"/>
                  </a:lnTo>
                  <a:lnTo>
                    <a:pt x="1308" y="2217"/>
                  </a:lnTo>
                  <a:lnTo>
                    <a:pt x="1310" y="2213"/>
                  </a:lnTo>
                  <a:lnTo>
                    <a:pt x="1310" y="2211"/>
                  </a:lnTo>
                  <a:lnTo>
                    <a:pt x="1312" y="2207"/>
                  </a:lnTo>
                  <a:lnTo>
                    <a:pt x="1312" y="2201"/>
                  </a:lnTo>
                  <a:lnTo>
                    <a:pt x="1313" y="2198"/>
                  </a:lnTo>
                  <a:lnTo>
                    <a:pt x="1313" y="2196"/>
                  </a:lnTo>
                  <a:lnTo>
                    <a:pt x="1311" y="2195"/>
                  </a:lnTo>
                  <a:lnTo>
                    <a:pt x="1309" y="2194"/>
                  </a:lnTo>
                  <a:lnTo>
                    <a:pt x="1306" y="2192"/>
                  </a:lnTo>
                  <a:lnTo>
                    <a:pt x="1305" y="2190"/>
                  </a:lnTo>
                  <a:lnTo>
                    <a:pt x="1304" y="2187"/>
                  </a:lnTo>
                  <a:lnTo>
                    <a:pt x="1303" y="2184"/>
                  </a:lnTo>
                  <a:lnTo>
                    <a:pt x="1303" y="2182"/>
                  </a:lnTo>
                  <a:lnTo>
                    <a:pt x="1303" y="2179"/>
                  </a:lnTo>
                  <a:lnTo>
                    <a:pt x="1302" y="2178"/>
                  </a:lnTo>
                  <a:lnTo>
                    <a:pt x="1299" y="2175"/>
                  </a:lnTo>
                  <a:lnTo>
                    <a:pt x="1299" y="2173"/>
                  </a:lnTo>
                  <a:lnTo>
                    <a:pt x="1299" y="2170"/>
                  </a:lnTo>
                  <a:lnTo>
                    <a:pt x="1301" y="2164"/>
                  </a:lnTo>
                  <a:lnTo>
                    <a:pt x="1302" y="2161"/>
                  </a:lnTo>
                  <a:lnTo>
                    <a:pt x="1302" y="2160"/>
                  </a:lnTo>
                  <a:lnTo>
                    <a:pt x="1302" y="2158"/>
                  </a:lnTo>
                  <a:lnTo>
                    <a:pt x="1302" y="2155"/>
                  </a:lnTo>
                  <a:lnTo>
                    <a:pt x="1303" y="2153"/>
                  </a:lnTo>
                  <a:lnTo>
                    <a:pt x="1305" y="2149"/>
                  </a:lnTo>
                  <a:lnTo>
                    <a:pt x="1307" y="2148"/>
                  </a:lnTo>
                  <a:lnTo>
                    <a:pt x="1310" y="2148"/>
                  </a:lnTo>
                  <a:lnTo>
                    <a:pt x="1311" y="2147"/>
                  </a:lnTo>
                  <a:lnTo>
                    <a:pt x="1311" y="2143"/>
                  </a:lnTo>
                  <a:lnTo>
                    <a:pt x="1312" y="2140"/>
                  </a:lnTo>
                  <a:lnTo>
                    <a:pt x="1314" y="2138"/>
                  </a:lnTo>
                  <a:lnTo>
                    <a:pt x="1315" y="2136"/>
                  </a:lnTo>
                  <a:lnTo>
                    <a:pt x="1324" y="2132"/>
                  </a:lnTo>
                  <a:lnTo>
                    <a:pt x="1328" y="2126"/>
                  </a:lnTo>
                  <a:lnTo>
                    <a:pt x="1330" y="2124"/>
                  </a:lnTo>
                  <a:lnTo>
                    <a:pt x="1331" y="2118"/>
                  </a:lnTo>
                  <a:lnTo>
                    <a:pt x="1332" y="2115"/>
                  </a:lnTo>
                  <a:lnTo>
                    <a:pt x="1334" y="2116"/>
                  </a:lnTo>
                  <a:lnTo>
                    <a:pt x="1337" y="2119"/>
                  </a:lnTo>
                  <a:lnTo>
                    <a:pt x="1339" y="2119"/>
                  </a:lnTo>
                  <a:lnTo>
                    <a:pt x="1341" y="2121"/>
                  </a:lnTo>
                  <a:lnTo>
                    <a:pt x="1349" y="2125"/>
                  </a:lnTo>
                  <a:lnTo>
                    <a:pt x="1353" y="2127"/>
                  </a:lnTo>
                  <a:lnTo>
                    <a:pt x="1355" y="2127"/>
                  </a:lnTo>
                  <a:lnTo>
                    <a:pt x="1359" y="2128"/>
                  </a:lnTo>
                  <a:lnTo>
                    <a:pt x="1361" y="2130"/>
                  </a:lnTo>
                  <a:lnTo>
                    <a:pt x="1365" y="2134"/>
                  </a:lnTo>
                  <a:lnTo>
                    <a:pt x="1369" y="2135"/>
                  </a:lnTo>
                  <a:lnTo>
                    <a:pt x="1375" y="2135"/>
                  </a:lnTo>
                  <a:lnTo>
                    <a:pt x="1383" y="2135"/>
                  </a:lnTo>
                  <a:lnTo>
                    <a:pt x="1384" y="2136"/>
                  </a:lnTo>
                  <a:lnTo>
                    <a:pt x="1389" y="2139"/>
                  </a:lnTo>
                  <a:lnTo>
                    <a:pt x="1395" y="2141"/>
                  </a:lnTo>
                  <a:lnTo>
                    <a:pt x="1401" y="2144"/>
                  </a:lnTo>
                  <a:lnTo>
                    <a:pt x="1406" y="2146"/>
                  </a:lnTo>
                  <a:lnTo>
                    <a:pt x="1408" y="2148"/>
                  </a:lnTo>
                  <a:lnTo>
                    <a:pt x="1411" y="2149"/>
                  </a:lnTo>
                  <a:lnTo>
                    <a:pt x="1413" y="2148"/>
                  </a:lnTo>
                  <a:lnTo>
                    <a:pt x="1417" y="2149"/>
                  </a:lnTo>
                  <a:lnTo>
                    <a:pt x="1425" y="2151"/>
                  </a:lnTo>
                  <a:lnTo>
                    <a:pt x="1430" y="2153"/>
                  </a:lnTo>
                  <a:lnTo>
                    <a:pt x="1434" y="2154"/>
                  </a:lnTo>
                  <a:lnTo>
                    <a:pt x="1435" y="2157"/>
                  </a:lnTo>
                  <a:lnTo>
                    <a:pt x="1436" y="2159"/>
                  </a:lnTo>
                  <a:lnTo>
                    <a:pt x="1435" y="2161"/>
                  </a:lnTo>
                  <a:lnTo>
                    <a:pt x="1435" y="2167"/>
                  </a:lnTo>
                  <a:lnTo>
                    <a:pt x="1436" y="2170"/>
                  </a:lnTo>
                  <a:lnTo>
                    <a:pt x="1437" y="2174"/>
                  </a:lnTo>
                  <a:lnTo>
                    <a:pt x="1437" y="2177"/>
                  </a:lnTo>
                  <a:lnTo>
                    <a:pt x="1437" y="2181"/>
                  </a:lnTo>
                  <a:lnTo>
                    <a:pt x="1438" y="2183"/>
                  </a:lnTo>
                  <a:lnTo>
                    <a:pt x="1439" y="2184"/>
                  </a:lnTo>
                  <a:lnTo>
                    <a:pt x="1441" y="2187"/>
                  </a:lnTo>
                  <a:lnTo>
                    <a:pt x="1440" y="2189"/>
                  </a:lnTo>
                  <a:lnTo>
                    <a:pt x="1439" y="2191"/>
                  </a:lnTo>
                  <a:lnTo>
                    <a:pt x="1439" y="2193"/>
                  </a:lnTo>
                  <a:lnTo>
                    <a:pt x="1441" y="2195"/>
                  </a:lnTo>
                  <a:lnTo>
                    <a:pt x="1443" y="2196"/>
                  </a:lnTo>
                  <a:lnTo>
                    <a:pt x="1446" y="2196"/>
                  </a:lnTo>
                  <a:lnTo>
                    <a:pt x="1448" y="2199"/>
                  </a:lnTo>
                  <a:lnTo>
                    <a:pt x="1452" y="2203"/>
                  </a:lnTo>
                  <a:lnTo>
                    <a:pt x="1455" y="2204"/>
                  </a:lnTo>
                  <a:lnTo>
                    <a:pt x="1458" y="2206"/>
                  </a:lnTo>
                  <a:lnTo>
                    <a:pt x="1463" y="2207"/>
                  </a:lnTo>
                  <a:lnTo>
                    <a:pt x="1468" y="2208"/>
                  </a:lnTo>
                  <a:lnTo>
                    <a:pt x="1469" y="2209"/>
                  </a:lnTo>
                  <a:lnTo>
                    <a:pt x="1472" y="2212"/>
                  </a:lnTo>
                  <a:lnTo>
                    <a:pt x="1475" y="2213"/>
                  </a:lnTo>
                  <a:lnTo>
                    <a:pt x="1478" y="2214"/>
                  </a:lnTo>
                  <a:lnTo>
                    <a:pt x="1482" y="2215"/>
                  </a:lnTo>
                  <a:lnTo>
                    <a:pt x="1485" y="2215"/>
                  </a:lnTo>
                  <a:lnTo>
                    <a:pt x="1488" y="2213"/>
                  </a:lnTo>
                  <a:lnTo>
                    <a:pt x="1489" y="2213"/>
                  </a:lnTo>
                  <a:lnTo>
                    <a:pt x="1493" y="2214"/>
                  </a:lnTo>
                  <a:lnTo>
                    <a:pt x="1497" y="2215"/>
                  </a:lnTo>
                  <a:lnTo>
                    <a:pt x="1500" y="2213"/>
                  </a:lnTo>
                  <a:lnTo>
                    <a:pt x="1502" y="2212"/>
                  </a:lnTo>
                  <a:lnTo>
                    <a:pt x="1505" y="2209"/>
                  </a:lnTo>
                  <a:lnTo>
                    <a:pt x="1509" y="2207"/>
                  </a:lnTo>
                  <a:lnTo>
                    <a:pt x="1513" y="2206"/>
                  </a:lnTo>
                  <a:lnTo>
                    <a:pt x="1516" y="2205"/>
                  </a:lnTo>
                  <a:lnTo>
                    <a:pt x="1525" y="2203"/>
                  </a:lnTo>
                  <a:lnTo>
                    <a:pt x="1529" y="2203"/>
                  </a:lnTo>
                  <a:lnTo>
                    <a:pt x="1532" y="2201"/>
                  </a:lnTo>
                  <a:lnTo>
                    <a:pt x="1534" y="2199"/>
                  </a:lnTo>
                  <a:lnTo>
                    <a:pt x="1538" y="2199"/>
                  </a:lnTo>
                  <a:lnTo>
                    <a:pt x="1543" y="2200"/>
                  </a:lnTo>
                  <a:lnTo>
                    <a:pt x="1548" y="2202"/>
                  </a:lnTo>
                  <a:lnTo>
                    <a:pt x="1554" y="2202"/>
                  </a:lnTo>
                  <a:lnTo>
                    <a:pt x="1557" y="2204"/>
                  </a:lnTo>
                  <a:lnTo>
                    <a:pt x="1561" y="2206"/>
                  </a:lnTo>
                  <a:lnTo>
                    <a:pt x="1565" y="2207"/>
                  </a:lnTo>
                  <a:lnTo>
                    <a:pt x="1570" y="2206"/>
                  </a:lnTo>
                  <a:lnTo>
                    <a:pt x="1576" y="2206"/>
                  </a:lnTo>
                  <a:lnTo>
                    <a:pt x="1581" y="2207"/>
                  </a:lnTo>
                  <a:lnTo>
                    <a:pt x="1585" y="2210"/>
                  </a:lnTo>
                  <a:lnTo>
                    <a:pt x="1588" y="2212"/>
                  </a:lnTo>
                  <a:lnTo>
                    <a:pt x="1591" y="2218"/>
                  </a:lnTo>
                  <a:lnTo>
                    <a:pt x="1594" y="2221"/>
                  </a:lnTo>
                  <a:lnTo>
                    <a:pt x="1597" y="2223"/>
                  </a:lnTo>
                  <a:lnTo>
                    <a:pt x="1601" y="2223"/>
                  </a:lnTo>
                  <a:lnTo>
                    <a:pt x="1609" y="2223"/>
                  </a:lnTo>
                  <a:lnTo>
                    <a:pt x="1615" y="2224"/>
                  </a:lnTo>
                  <a:lnTo>
                    <a:pt x="1619" y="2224"/>
                  </a:lnTo>
                  <a:lnTo>
                    <a:pt x="1620" y="2226"/>
                  </a:lnTo>
                  <a:lnTo>
                    <a:pt x="1619" y="2229"/>
                  </a:lnTo>
                  <a:lnTo>
                    <a:pt x="1619" y="2235"/>
                  </a:lnTo>
                  <a:lnTo>
                    <a:pt x="1619" y="2237"/>
                  </a:lnTo>
                  <a:lnTo>
                    <a:pt x="1620" y="2239"/>
                  </a:lnTo>
                  <a:lnTo>
                    <a:pt x="1622" y="2240"/>
                  </a:lnTo>
                  <a:lnTo>
                    <a:pt x="1622" y="2242"/>
                  </a:lnTo>
                  <a:lnTo>
                    <a:pt x="1625" y="2244"/>
                  </a:lnTo>
                  <a:lnTo>
                    <a:pt x="1628" y="2245"/>
                  </a:lnTo>
                  <a:lnTo>
                    <a:pt x="1635" y="2252"/>
                  </a:lnTo>
                  <a:lnTo>
                    <a:pt x="1638" y="2255"/>
                  </a:lnTo>
                  <a:lnTo>
                    <a:pt x="1641" y="2256"/>
                  </a:lnTo>
                  <a:lnTo>
                    <a:pt x="1645" y="2255"/>
                  </a:lnTo>
                  <a:lnTo>
                    <a:pt x="1651" y="2255"/>
                  </a:lnTo>
                  <a:lnTo>
                    <a:pt x="1661" y="2255"/>
                  </a:lnTo>
                  <a:lnTo>
                    <a:pt x="1667" y="2257"/>
                  </a:lnTo>
                  <a:lnTo>
                    <a:pt x="1670" y="2258"/>
                  </a:lnTo>
                  <a:lnTo>
                    <a:pt x="1677" y="2259"/>
                  </a:lnTo>
                  <a:lnTo>
                    <a:pt x="1685" y="2261"/>
                  </a:lnTo>
                  <a:lnTo>
                    <a:pt x="1691" y="2263"/>
                  </a:lnTo>
                  <a:lnTo>
                    <a:pt x="1695" y="2261"/>
                  </a:lnTo>
                  <a:lnTo>
                    <a:pt x="1699" y="2261"/>
                  </a:lnTo>
                  <a:lnTo>
                    <a:pt x="1702" y="2262"/>
                  </a:lnTo>
                  <a:lnTo>
                    <a:pt x="1705" y="2264"/>
                  </a:lnTo>
                  <a:lnTo>
                    <a:pt x="1708" y="2264"/>
                  </a:lnTo>
                  <a:lnTo>
                    <a:pt x="1711" y="2263"/>
                  </a:lnTo>
                  <a:lnTo>
                    <a:pt x="1724" y="2256"/>
                  </a:lnTo>
                  <a:lnTo>
                    <a:pt x="1728" y="2254"/>
                  </a:lnTo>
                  <a:lnTo>
                    <a:pt x="1730" y="2255"/>
                  </a:lnTo>
                  <a:lnTo>
                    <a:pt x="1734" y="2253"/>
                  </a:lnTo>
                  <a:lnTo>
                    <a:pt x="1735" y="2253"/>
                  </a:lnTo>
                  <a:lnTo>
                    <a:pt x="1740" y="2252"/>
                  </a:lnTo>
                  <a:lnTo>
                    <a:pt x="1743" y="2251"/>
                  </a:lnTo>
                  <a:lnTo>
                    <a:pt x="1747" y="2251"/>
                  </a:lnTo>
                  <a:lnTo>
                    <a:pt x="1751" y="2250"/>
                  </a:lnTo>
                  <a:lnTo>
                    <a:pt x="1761" y="2246"/>
                  </a:lnTo>
                  <a:lnTo>
                    <a:pt x="1765" y="2245"/>
                  </a:lnTo>
                  <a:lnTo>
                    <a:pt x="1771" y="2246"/>
                  </a:lnTo>
                  <a:lnTo>
                    <a:pt x="1774" y="2245"/>
                  </a:lnTo>
                  <a:lnTo>
                    <a:pt x="1778" y="2244"/>
                  </a:lnTo>
                  <a:lnTo>
                    <a:pt x="1782" y="2241"/>
                  </a:lnTo>
                  <a:lnTo>
                    <a:pt x="1784" y="2237"/>
                  </a:lnTo>
                  <a:lnTo>
                    <a:pt x="1786" y="2233"/>
                  </a:lnTo>
                  <a:lnTo>
                    <a:pt x="1791" y="2228"/>
                  </a:lnTo>
                  <a:lnTo>
                    <a:pt x="1795" y="2225"/>
                  </a:lnTo>
                  <a:lnTo>
                    <a:pt x="1799" y="2222"/>
                  </a:lnTo>
                  <a:lnTo>
                    <a:pt x="1804" y="2219"/>
                  </a:lnTo>
                  <a:lnTo>
                    <a:pt x="1809" y="2217"/>
                  </a:lnTo>
                  <a:lnTo>
                    <a:pt x="1815" y="2212"/>
                  </a:lnTo>
                  <a:lnTo>
                    <a:pt x="1820" y="2209"/>
                  </a:lnTo>
                  <a:lnTo>
                    <a:pt x="1822" y="2209"/>
                  </a:lnTo>
                  <a:lnTo>
                    <a:pt x="1825" y="2210"/>
                  </a:lnTo>
                  <a:lnTo>
                    <a:pt x="1830" y="2211"/>
                  </a:lnTo>
                  <a:lnTo>
                    <a:pt x="1834" y="2210"/>
                  </a:lnTo>
                  <a:lnTo>
                    <a:pt x="1836" y="2211"/>
                  </a:lnTo>
                  <a:lnTo>
                    <a:pt x="1841" y="2213"/>
                  </a:lnTo>
                  <a:lnTo>
                    <a:pt x="1844" y="2215"/>
                  </a:lnTo>
                  <a:lnTo>
                    <a:pt x="1847" y="2219"/>
                  </a:lnTo>
                  <a:lnTo>
                    <a:pt x="1853" y="2224"/>
                  </a:lnTo>
                  <a:lnTo>
                    <a:pt x="1856" y="2226"/>
                  </a:lnTo>
                  <a:lnTo>
                    <a:pt x="1858" y="2228"/>
                  </a:lnTo>
                  <a:lnTo>
                    <a:pt x="1863" y="2228"/>
                  </a:lnTo>
                  <a:lnTo>
                    <a:pt x="1867" y="2228"/>
                  </a:lnTo>
                  <a:lnTo>
                    <a:pt x="1870" y="2227"/>
                  </a:lnTo>
                  <a:lnTo>
                    <a:pt x="1873" y="2224"/>
                  </a:lnTo>
                  <a:lnTo>
                    <a:pt x="1880" y="2222"/>
                  </a:lnTo>
                  <a:lnTo>
                    <a:pt x="1883" y="2222"/>
                  </a:lnTo>
                  <a:lnTo>
                    <a:pt x="1888" y="2223"/>
                  </a:lnTo>
                  <a:lnTo>
                    <a:pt x="1894" y="2226"/>
                  </a:lnTo>
                  <a:lnTo>
                    <a:pt x="1896" y="2228"/>
                  </a:lnTo>
                  <a:lnTo>
                    <a:pt x="1898" y="2231"/>
                  </a:lnTo>
                  <a:lnTo>
                    <a:pt x="1905" y="2235"/>
                  </a:lnTo>
                  <a:lnTo>
                    <a:pt x="1908" y="2237"/>
                  </a:lnTo>
                  <a:lnTo>
                    <a:pt x="1916" y="2240"/>
                  </a:lnTo>
                  <a:lnTo>
                    <a:pt x="1923" y="2242"/>
                  </a:lnTo>
                  <a:lnTo>
                    <a:pt x="1930" y="2245"/>
                  </a:lnTo>
                  <a:lnTo>
                    <a:pt x="1934" y="2246"/>
                  </a:lnTo>
                  <a:lnTo>
                    <a:pt x="1936" y="2246"/>
                  </a:lnTo>
                  <a:lnTo>
                    <a:pt x="1946" y="2237"/>
                  </a:lnTo>
                  <a:lnTo>
                    <a:pt x="1954" y="2230"/>
                  </a:lnTo>
                  <a:lnTo>
                    <a:pt x="1964" y="2224"/>
                  </a:lnTo>
                  <a:lnTo>
                    <a:pt x="1971" y="2223"/>
                  </a:lnTo>
                  <a:lnTo>
                    <a:pt x="1976" y="2222"/>
                  </a:lnTo>
                  <a:lnTo>
                    <a:pt x="1980" y="2219"/>
                  </a:lnTo>
                  <a:lnTo>
                    <a:pt x="1982" y="2215"/>
                  </a:lnTo>
                  <a:lnTo>
                    <a:pt x="1982" y="2209"/>
                  </a:lnTo>
                  <a:lnTo>
                    <a:pt x="1981" y="2204"/>
                  </a:lnTo>
                  <a:lnTo>
                    <a:pt x="1978" y="2203"/>
                  </a:lnTo>
                  <a:lnTo>
                    <a:pt x="1977" y="2202"/>
                  </a:lnTo>
                  <a:lnTo>
                    <a:pt x="1979" y="2201"/>
                  </a:lnTo>
                  <a:lnTo>
                    <a:pt x="1980" y="2198"/>
                  </a:lnTo>
                  <a:lnTo>
                    <a:pt x="1981" y="2195"/>
                  </a:lnTo>
                  <a:lnTo>
                    <a:pt x="1982" y="2191"/>
                  </a:lnTo>
                  <a:lnTo>
                    <a:pt x="1986" y="2187"/>
                  </a:lnTo>
                  <a:lnTo>
                    <a:pt x="1988" y="2183"/>
                  </a:lnTo>
                  <a:lnTo>
                    <a:pt x="1988" y="2179"/>
                  </a:lnTo>
                  <a:lnTo>
                    <a:pt x="1990" y="2175"/>
                  </a:lnTo>
                  <a:lnTo>
                    <a:pt x="1993" y="2171"/>
                  </a:lnTo>
                  <a:lnTo>
                    <a:pt x="1995" y="2167"/>
                  </a:lnTo>
                  <a:lnTo>
                    <a:pt x="1996" y="2164"/>
                  </a:lnTo>
                  <a:lnTo>
                    <a:pt x="1998" y="2159"/>
                  </a:lnTo>
                  <a:lnTo>
                    <a:pt x="2003" y="2151"/>
                  </a:lnTo>
                  <a:lnTo>
                    <a:pt x="2006" y="2142"/>
                  </a:lnTo>
                  <a:lnTo>
                    <a:pt x="2011" y="2135"/>
                  </a:lnTo>
                  <a:lnTo>
                    <a:pt x="2020" y="2129"/>
                  </a:lnTo>
                  <a:lnTo>
                    <a:pt x="2025" y="2122"/>
                  </a:lnTo>
                  <a:lnTo>
                    <a:pt x="2028" y="2116"/>
                  </a:lnTo>
                  <a:lnTo>
                    <a:pt x="2027" y="2111"/>
                  </a:lnTo>
                  <a:lnTo>
                    <a:pt x="2025" y="2106"/>
                  </a:lnTo>
                  <a:lnTo>
                    <a:pt x="2024" y="2101"/>
                  </a:lnTo>
                  <a:lnTo>
                    <a:pt x="2026" y="2096"/>
                  </a:lnTo>
                  <a:lnTo>
                    <a:pt x="2025" y="2092"/>
                  </a:lnTo>
                  <a:lnTo>
                    <a:pt x="2020" y="2089"/>
                  </a:lnTo>
                  <a:lnTo>
                    <a:pt x="2015" y="2089"/>
                  </a:lnTo>
                  <a:lnTo>
                    <a:pt x="2009" y="2090"/>
                  </a:lnTo>
                  <a:lnTo>
                    <a:pt x="2006" y="2088"/>
                  </a:lnTo>
                  <a:lnTo>
                    <a:pt x="2005" y="2084"/>
                  </a:lnTo>
                  <a:lnTo>
                    <a:pt x="2006" y="2080"/>
                  </a:lnTo>
                  <a:lnTo>
                    <a:pt x="2010" y="2077"/>
                  </a:lnTo>
                  <a:lnTo>
                    <a:pt x="2017" y="2070"/>
                  </a:lnTo>
                  <a:lnTo>
                    <a:pt x="2026" y="2060"/>
                  </a:lnTo>
                  <a:lnTo>
                    <a:pt x="2035" y="2054"/>
                  </a:lnTo>
                  <a:lnTo>
                    <a:pt x="2049" y="2052"/>
                  </a:lnTo>
                  <a:lnTo>
                    <a:pt x="2059" y="2049"/>
                  </a:lnTo>
                  <a:lnTo>
                    <a:pt x="2070" y="2045"/>
                  </a:lnTo>
                  <a:lnTo>
                    <a:pt x="2078" y="2044"/>
                  </a:lnTo>
                  <a:lnTo>
                    <a:pt x="2079" y="2045"/>
                  </a:lnTo>
                  <a:lnTo>
                    <a:pt x="2084" y="2045"/>
                  </a:lnTo>
                  <a:lnTo>
                    <a:pt x="2091" y="2044"/>
                  </a:lnTo>
                  <a:lnTo>
                    <a:pt x="2097" y="2042"/>
                  </a:lnTo>
                  <a:lnTo>
                    <a:pt x="2104" y="2040"/>
                  </a:lnTo>
                  <a:lnTo>
                    <a:pt x="2109" y="2039"/>
                  </a:lnTo>
                  <a:lnTo>
                    <a:pt x="2113" y="2041"/>
                  </a:lnTo>
                  <a:lnTo>
                    <a:pt x="2114" y="2041"/>
                  </a:lnTo>
                  <a:lnTo>
                    <a:pt x="2116" y="2041"/>
                  </a:lnTo>
                  <a:lnTo>
                    <a:pt x="2117" y="2041"/>
                  </a:lnTo>
                  <a:lnTo>
                    <a:pt x="2118" y="2040"/>
                  </a:lnTo>
                  <a:lnTo>
                    <a:pt x="2123" y="2042"/>
                  </a:lnTo>
                  <a:lnTo>
                    <a:pt x="2131" y="2048"/>
                  </a:lnTo>
                  <a:lnTo>
                    <a:pt x="2136" y="2050"/>
                  </a:lnTo>
                  <a:lnTo>
                    <a:pt x="2138" y="2050"/>
                  </a:lnTo>
                  <a:lnTo>
                    <a:pt x="2140" y="2051"/>
                  </a:lnTo>
                  <a:lnTo>
                    <a:pt x="2143" y="2055"/>
                  </a:lnTo>
                  <a:lnTo>
                    <a:pt x="2146" y="2057"/>
                  </a:lnTo>
                  <a:lnTo>
                    <a:pt x="2151" y="2057"/>
                  </a:lnTo>
                  <a:lnTo>
                    <a:pt x="2157" y="2062"/>
                  </a:lnTo>
                  <a:lnTo>
                    <a:pt x="2159" y="2062"/>
                  </a:lnTo>
                  <a:lnTo>
                    <a:pt x="2160" y="2060"/>
                  </a:lnTo>
                  <a:lnTo>
                    <a:pt x="2162" y="2059"/>
                  </a:lnTo>
                  <a:lnTo>
                    <a:pt x="2165" y="2058"/>
                  </a:lnTo>
                  <a:lnTo>
                    <a:pt x="2170" y="2060"/>
                  </a:lnTo>
                  <a:lnTo>
                    <a:pt x="2176" y="2064"/>
                  </a:lnTo>
                  <a:lnTo>
                    <a:pt x="2180" y="2067"/>
                  </a:lnTo>
                  <a:lnTo>
                    <a:pt x="2182" y="2066"/>
                  </a:lnTo>
                  <a:lnTo>
                    <a:pt x="2184" y="2067"/>
                  </a:lnTo>
                  <a:lnTo>
                    <a:pt x="2185" y="2068"/>
                  </a:lnTo>
                  <a:lnTo>
                    <a:pt x="2185" y="2071"/>
                  </a:lnTo>
                  <a:lnTo>
                    <a:pt x="2184" y="2073"/>
                  </a:lnTo>
                  <a:lnTo>
                    <a:pt x="2186" y="2075"/>
                  </a:lnTo>
                  <a:lnTo>
                    <a:pt x="2188" y="2075"/>
                  </a:lnTo>
                  <a:lnTo>
                    <a:pt x="2190" y="2076"/>
                  </a:lnTo>
                  <a:lnTo>
                    <a:pt x="2193" y="2080"/>
                  </a:lnTo>
                  <a:lnTo>
                    <a:pt x="2195" y="2081"/>
                  </a:lnTo>
                  <a:lnTo>
                    <a:pt x="2196" y="2083"/>
                  </a:lnTo>
                  <a:lnTo>
                    <a:pt x="2197" y="2084"/>
                  </a:lnTo>
                  <a:lnTo>
                    <a:pt x="2197" y="2085"/>
                  </a:lnTo>
                  <a:lnTo>
                    <a:pt x="2196" y="2086"/>
                  </a:lnTo>
                  <a:lnTo>
                    <a:pt x="2195" y="2088"/>
                  </a:lnTo>
                  <a:lnTo>
                    <a:pt x="2195" y="2089"/>
                  </a:lnTo>
                  <a:lnTo>
                    <a:pt x="2196" y="2091"/>
                  </a:lnTo>
                  <a:lnTo>
                    <a:pt x="2200" y="2093"/>
                  </a:lnTo>
                  <a:lnTo>
                    <a:pt x="2201" y="2094"/>
                  </a:lnTo>
                  <a:lnTo>
                    <a:pt x="2201" y="2096"/>
                  </a:lnTo>
                  <a:lnTo>
                    <a:pt x="2202" y="2098"/>
                  </a:lnTo>
                  <a:lnTo>
                    <a:pt x="2204" y="2101"/>
                  </a:lnTo>
                  <a:lnTo>
                    <a:pt x="2206" y="2102"/>
                  </a:lnTo>
                  <a:lnTo>
                    <a:pt x="2205" y="2104"/>
                  </a:lnTo>
                  <a:lnTo>
                    <a:pt x="2206" y="2105"/>
                  </a:lnTo>
                  <a:lnTo>
                    <a:pt x="2207" y="2107"/>
                  </a:lnTo>
                  <a:lnTo>
                    <a:pt x="2207" y="2110"/>
                  </a:lnTo>
                  <a:lnTo>
                    <a:pt x="2207" y="2112"/>
                  </a:lnTo>
                  <a:lnTo>
                    <a:pt x="2209" y="2114"/>
                  </a:lnTo>
                  <a:lnTo>
                    <a:pt x="2209" y="2119"/>
                  </a:lnTo>
                  <a:lnTo>
                    <a:pt x="2211" y="2125"/>
                  </a:lnTo>
                  <a:lnTo>
                    <a:pt x="2216" y="2132"/>
                  </a:lnTo>
                  <a:lnTo>
                    <a:pt x="2217" y="2136"/>
                  </a:lnTo>
                  <a:lnTo>
                    <a:pt x="2217" y="2141"/>
                  </a:lnTo>
                  <a:lnTo>
                    <a:pt x="2217" y="2143"/>
                  </a:lnTo>
                  <a:lnTo>
                    <a:pt x="2219" y="2144"/>
                  </a:lnTo>
                  <a:lnTo>
                    <a:pt x="2220" y="2146"/>
                  </a:lnTo>
                  <a:lnTo>
                    <a:pt x="2220" y="2149"/>
                  </a:lnTo>
                  <a:lnTo>
                    <a:pt x="2221" y="2151"/>
                  </a:lnTo>
                  <a:lnTo>
                    <a:pt x="2222" y="2153"/>
                  </a:lnTo>
                  <a:lnTo>
                    <a:pt x="2221" y="2156"/>
                  </a:lnTo>
                  <a:lnTo>
                    <a:pt x="2222" y="2159"/>
                  </a:lnTo>
                  <a:lnTo>
                    <a:pt x="2223" y="2160"/>
                  </a:lnTo>
                  <a:lnTo>
                    <a:pt x="2223" y="2164"/>
                  </a:lnTo>
                  <a:lnTo>
                    <a:pt x="2224" y="2167"/>
                  </a:lnTo>
                  <a:lnTo>
                    <a:pt x="2227" y="2173"/>
                  </a:lnTo>
                  <a:lnTo>
                    <a:pt x="2233" y="2181"/>
                  </a:lnTo>
                  <a:lnTo>
                    <a:pt x="2236" y="2187"/>
                  </a:lnTo>
                  <a:lnTo>
                    <a:pt x="2238" y="2191"/>
                  </a:lnTo>
                  <a:lnTo>
                    <a:pt x="2238" y="2195"/>
                  </a:lnTo>
                  <a:lnTo>
                    <a:pt x="2236" y="2198"/>
                  </a:lnTo>
                  <a:lnTo>
                    <a:pt x="2236" y="2199"/>
                  </a:lnTo>
                  <a:lnTo>
                    <a:pt x="2238" y="2201"/>
                  </a:lnTo>
                  <a:lnTo>
                    <a:pt x="2238" y="2203"/>
                  </a:lnTo>
                  <a:lnTo>
                    <a:pt x="2238" y="2205"/>
                  </a:lnTo>
                  <a:lnTo>
                    <a:pt x="2239" y="2207"/>
                  </a:lnTo>
                  <a:lnTo>
                    <a:pt x="2245" y="2212"/>
                  </a:lnTo>
                  <a:lnTo>
                    <a:pt x="2243" y="2218"/>
                  </a:lnTo>
                  <a:lnTo>
                    <a:pt x="2242" y="2223"/>
                  </a:lnTo>
                  <a:lnTo>
                    <a:pt x="2242" y="2228"/>
                  </a:lnTo>
                  <a:lnTo>
                    <a:pt x="2244" y="2232"/>
                  </a:lnTo>
                  <a:lnTo>
                    <a:pt x="2247" y="2234"/>
                  </a:lnTo>
                  <a:lnTo>
                    <a:pt x="2249" y="2236"/>
                  </a:lnTo>
                  <a:lnTo>
                    <a:pt x="2249" y="2238"/>
                  </a:lnTo>
                  <a:lnTo>
                    <a:pt x="2252" y="2240"/>
                  </a:lnTo>
                  <a:lnTo>
                    <a:pt x="2258" y="2244"/>
                  </a:lnTo>
                  <a:lnTo>
                    <a:pt x="2266" y="2244"/>
                  </a:lnTo>
                  <a:lnTo>
                    <a:pt x="2275" y="2242"/>
                  </a:lnTo>
                  <a:lnTo>
                    <a:pt x="2281" y="2242"/>
                  </a:lnTo>
                  <a:lnTo>
                    <a:pt x="2283" y="2243"/>
                  </a:lnTo>
                  <a:lnTo>
                    <a:pt x="2283" y="2245"/>
                  </a:lnTo>
                  <a:lnTo>
                    <a:pt x="2283" y="2247"/>
                  </a:lnTo>
                  <a:lnTo>
                    <a:pt x="2285" y="2248"/>
                  </a:lnTo>
                  <a:lnTo>
                    <a:pt x="2288" y="2249"/>
                  </a:lnTo>
                  <a:lnTo>
                    <a:pt x="2291" y="2251"/>
                  </a:lnTo>
                  <a:lnTo>
                    <a:pt x="2292" y="2253"/>
                  </a:lnTo>
                  <a:lnTo>
                    <a:pt x="2294" y="2253"/>
                  </a:lnTo>
                  <a:lnTo>
                    <a:pt x="2296" y="2253"/>
                  </a:lnTo>
                  <a:lnTo>
                    <a:pt x="2298" y="2253"/>
                  </a:lnTo>
                  <a:lnTo>
                    <a:pt x="2300" y="2254"/>
                  </a:lnTo>
                  <a:lnTo>
                    <a:pt x="2301" y="2253"/>
                  </a:lnTo>
                  <a:lnTo>
                    <a:pt x="2302" y="2252"/>
                  </a:lnTo>
                  <a:lnTo>
                    <a:pt x="2304" y="2252"/>
                  </a:lnTo>
                  <a:lnTo>
                    <a:pt x="2306" y="2252"/>
                  </a:lnTo>
                  <a:lnTo>
                    <a:pt x="2307" y="2255"/>
                  </a:lnTo>
                  <a:lnTo>
                    <a:pt x="2309" y="2257"/>
                  </a:lnTo>
                  <a:lnTo>
                    <a:pt x="2312" y="2258"/>
                  </a:lnTo>
                  <a:lnTo>
                    <a:pt x="2315" y="2261"/>
                  </a:lnTo>
                  <a:lnTo>
                    <a:pt x="2323" y="2272"/>
                  </a:lnTo>
                  <a:lnTo>
                    <a:pt x="2328" y="2276"/>
                  </a:lnTo>
                  <a:lnTo>
                    <a:pt x="2333" y="2277"/>
                  </a:lnTo>
                  <a:lnTo>
                    <a:pt x="2340" y="2278"/>
                  </a:lnTo>
                  <a:lnTo>
                    <a:pt x="2342" y="2282"/>
                  </a:lnTo>
                  <a:lnTo>
                    <a:pt x="2340" y="2286"/>
                  </a:lnTo>
                  <a:lnTo>
                    <a:pt x="2340" y="2290"/>
                  </a:lnTo>
                  <a:lnTo>
                    <a:pt x="2341" y="2291"/>
                  </a:lnTo>
                  <a:lnTo>
                    <a:pt x="2343" y="2296"/>
                  </a:lnTo>
                  <a:lnTo>
                    <a:pt x="2346" y="2298"/>
                  </a:lnTo>
                  <a:lnTo>
                    <a:pt x="2346" y="2300"/>
                  </a:lnTo>
                  <a:lnTo>
                    <a:pt x="2348" y="2303"/>
                  </a:lnTo>
                  <a:lnTo>
                    <a:pt x="2347" y="2307"/>
                  </a:lnTo>
                  <a:lnTo>
                    <a:pt x="2344" y="2313"/>
                  </a:lnTo>
                  <a:lnTo>
                    <a:pt x="2345" y="2318"/>
                  </a:lnTo>
                  <a:lnTo>
                    <a:pt x="2349" y="2322"/>
                  </a:lnTo>
                  <a:lnTo>
                    <a:pt x="2351" y="2326"/>
                  </a:lnTo>
                  <a:lnTo>
                    <a:pt x="2352" y="2330"/>
                  </a:lnTo>
                  <a:lnTo>
                    <a:pt x="2353" y="2333"/>
                  </a:lnTo>
                  <a:lnTo>
                    <a:pt x="2354" y="2333"/>
                  </a:lnTo>
                  <a:lnTo>
                    <a:pt x="2358" y="2333"/>
                  </a:lnTo>
                  <a:lnTo>
                    <a:pt x="2364" y="2332"/>
                  </a:lnTo>
                  <a:lnTo>
                    <a:pt x="2368" y="2332"/>
                  </a:lnTo>
                  <a:lnTo>
                    <a:pt x="2371" y="2334"/>
                  </a:lnTo>
                  <a:lnTo>
                    <a:pt x="2379" y="2334"/>
                  </a:lnTo>
                  <a:lnTo>
                    <a:pt x="2390" y="2332"/>
                  </a:lnTo>
                  <a:lnTo>
                    <a:pt x="2398" y="2332"/>
                  </a:lnTo>
                  <a:lnTo>
                    <a:pt x="2401" y="2332"/>
                  </a:lnTo>
                  <a:lnTo>
                    <a:pt x="2404" y="2330"/>
                  </a:lnTo>
                  <a:lnTo>
                    <a:pt x="2406" y="2324"/>
                  </a:lnTo>
                  <a:lnTo>
                    <a:pt x="2408" y="2321"/>
                  </a:lnTo>
                  <a:lnTo>
                    <a:pt x="2411" y="2322"/>
                  </a:lnTo>
                  <a:lnTo>
                    <a:pt x="2414" y="2320"/>
                  </a:lnTo>
                  <a:lnTo>
                    <a:pt x="2418" y="2316"/>
                  </a:lnTo>
                  <a:lnTo>
                    <a:pt x="2422" y="2314"/>
                  </a:lnTo>
                  <a:lnTo>
                    <a:pt x="2427" y="2314"/>
                  </a:lnTo>
                  <a:lnTo>
                    <a:pt x="2433" y="2314"/>
                  </a:lnTo>
                  <a:lnTo>
                    <a:pt x="2436" y="2313"/>
                  </a:lnTo>
                  <a:lnTo>
                    <a:pt x="2439" y="2309"/>
                  </a:lnTo>
                  <a:lnTo>
                    <a:pt x="2444" y="2306"/>
                  </a:lnTo>
                  <a:lnTo>
                    <a:pt x="2456" y="2302"/>
                  </a:lnTo>
                  <a:lnTo>
                    <a:pt x="2459" y="2301"/>
                  </a:lnTo>
                  <a:lnTo>
                    <a:pt x="2460" y="2302"/>
                  </a:lnTo>
                  <a:lnTo>
                    <a:pt x="2464" y="2302"/>
                  </a:lnTo>
                  <a:lnTo>
                    <a:pt x="2468" y="2303"/>
                  </a:lnTo>
                  <a:lnTo>
                    <a:pt x="2470" y="2307"/>
                  </a:lnTo>
                  <a:lnTo>
                    <a:pt x="2471" y="2309"/>
                  </a:lnTo>
                  <a:lnTo>
                    <a:pt x="2470" y="2311"/>
                  </a:lnTo>
                  <a:lnTo>
                    <a:pt x="2470" y="2313"/>
                  </a:lnTo>
                  <a:lnTo>
                    <a:pt x="2469" y="2315"/>
                  </a:lnTo>
                  <a:lnTo>
                    <a:pt x="2468" y="2318"/>
                  </a:lnTo>
                  <a:lnTo>
                    <a:pt x="2468" y="2320"/>
                  </a:lnTo>
                  <a:lnTo>
                    <a:pt x="2470" y="2325"/>
                  </a:lnTo>
                  <a:lnTo>
                    <a:pt x="2472" y="2328"/>
                  </a:lnTo>
                  <a:lnTo>
                    <a:pt x="2474" y="2332"/>
                  </a:lnTo>
                  <a:lnTo>
                    <a:pt x="2472" y="2334"/>
                  </a:lnTo>
                  <a:lnTo>
                    <a:pt x="2472" y="2337"/>
                  </a:lnTo>
                  <a:lnTo>
                    <a:pt x="2469" y="2341"/>
                  </a:lnTo>
                  <a:lnTo>
                    <a:pt x="2467" y="2343"/>
                  </a:lnTo>
                  <a:lnTo>
                    <a:pt x="2465" y="2345"/>
                  </a:lnTo>
                  <a:lnTo>
                    <a:pt x="2461" y="2346"/>
                  </a:lnTo>
                  <a:lnTo>
                    <a:pt x="2460" y="2346"/>
                  </a:lnTo>
                  <a:lnTo>
                    <a:pt x="2459" y="2347"/>
                  </a:lnTo>
                  <a:lnTo>
                    <a:pt x="2458" y="2348"/>
                  </a:lnTo>
                  <a:lnTo>
                    <a:pt x="2457" y="2349"/>
                  </a:lnTo>
                  <a:lnTo>
                    <a:pt x="2455" y="2352"/>
                  </a:lnTo>
                  <a:lnTo>
                    <a:pt x="2455" y="2354"/>
                  </a:lnTo>
                  <a:lnTo>
                    <a:pt x="2455" y="2357"/>
                  </a:lnTo>
                  <a:lnTo>
                    <a:pt x="2456" y="2360"/>
                  </a:lnTo>
                  <a:lnTo>
                    <a:pt x="2454" y="2363"/>
                  </a:lnTo>
                  <a:lnTo>
                    <a:pt x="2452" y="2367"/>
                  </a:lnTo>
                  <a:lnTo>
                    <a:pt x="2452" y="2368"/>
                  </a:lnTo>
                  <a:lnTo>
                    <a:pt x="2451" y="2371"/>
                  </a:lnTo>
                  <a:lnTo>
                    <a:pt x="2451" y="2372"/>
                  </a:lnTo>
                  <a:lnTo>
                    <a:pt x="2450" y="2379"/>
                  </a:lnTo>
                  <a:lnTo>
                    <a:pt x="2448" y="2384"/>
                  </a:lnTo>
                  <a:lnTo>
                    <a:pt x="2445" y="2389"/>
                  </a:lnTo>
                  <a:lnTo>
                    <a:pt x="2446" y="2392"/>
                  </a:lnTo>
                  <a:lnTo>
                    <a:pt x="2446" y="2395"/>
                  </a:lnTo>
                  <a:lnTo>
                    <a:pt x="2445" y="2396"/>
                  </a:lnTo>
                  <a:lnTo>
                    <a:pt x="2445" y="2398"/>
                  </a:lnTo>
                  <a:lnTo>
                    <a:pt x="2445" y="2401"/>
                  </a:lnTo>
                  <a:lnTo>
                    <a:pt x="2444" y="2402"/>
                  </a:lnTo>
                  <a:lnTo>
                    <a:pt x="2442" y="2404"/>
                  </a:lnTo>
                  <a:lnTo>
                    <a:pt x="2440" y="2406"/>
                  </a:lnTo>
                  <a:lnTo>
                    <a:pt x="2440" y="2409"/>
                  </a:lnTo>
                  <a:lnTo>
                    <a:pt x="2439" y="2412"/>
                  </a:lnTo>
                  <a:lnTo>
                    <a:pt x="2438" y="2414"/>
                  </a:lnTo>
                  <a:lnTo>
                    <a:pt x="2437" y="2415"/>
                  </a:lnTo>
                  <a:lnTo>
                    <a:pt x="2435" y="2417"/>
                  </a:lnTo>
                  <a:lnTo>
                    <a:pt x="2434" y="2418"/>
                  </a:lnTo>
                  <a:lnTo>
                    <a:pt x="2433" y="2421"/>
                  </a:lnTo>
                  <a:lnTo>
                    <a:pt x="2433" y="2423"/>
                  </a:lnTo>
                  <a:lnTo>
                    <a:pt x="2432" y="2425"/>
                  </a:lnTo>
                  <a:lnTo>
                    <a:pt x="2433" y="2428"/>
                  </a:lnTo>
                  <a:lnTo>
                    <a:pt x="2431" y="2430"/>
                  </a:lnTo>
                  <a:lnTo>
                    <a:pt x="2429" y="2431"/>
                  </a:lnTo>
                  <a:lnTo>
                    <a:pt x="2428" y="2432"/>
                  </a:lnTo>
                  <a:lnTo>
                    <a:pt x="2426" y="2432"/>
                  </a:lnTo>
                  <a:lnTo>
                    <a:pt x="2423" y="2435"/>
                  </a:lnTo>
                  <a:lnTo>
                    <a:pt x="2421" y="2443"/>
                  </a:lnTo>
                  <a:lnTo>
                    <a:pt x="2421" y="2447"/>
                  </a:lnTo>
                  <a:lnTo>
                    <a:pt x="2421" y="2452"/>
                  </a:lnTo>
                  <a:lnTo>
                    <a:pt x="2418" y="2454"/>
                  </a:lnTo>
                  <a:lnTo>
                    <a:pt x="2416" y="2456"/>
                  </a:lnTo>
                  <a:lnTo>
                    <a:pt x="2414" y="2455"/>
                  </a:lnTo>
                  <a:lnTo>
                    <a:pt x="2412" y="2454"/>
                  </a:lnTo>
                  <a:lnTo>
                    <a:pt x="2409" y="2454"/>
                  </a:lnTo>
                  <a:lnTo>
                    <a:pt x="2407" y="2453"/>
                  </a:lnTo>
                  <a:lnTo>
                    <a:pt x="2403" y="2452"/>
                  </a:lnTo>
                  <a:lnTo>
                    <a:pt x="2397" y="2450"/>
                  </a:lnTo>
                  <a:lnTo>
                    <a:pt x="2392" y="2448"/>
                  </a:lnTo>
                  <a:lnTo>
                    <a:pt x="2388" y="2447"/>
                  </a:lnTo>
                  <a:lnTo>
                    <a:pt x="2385" y="2447"/>
                  </a:lnTo>
                  <a:lnTo>
                    <a:pt x="2383" y="2445"/>
                  </a:lnTo>
                  <a:lnTo>
                    <a:pt x="2381" y="2443"/>
                  </a:lnTo>
                  <a:lnTo>
                    <a:pt x="2379" y="2443"/>
                  </a:lnTo>
                  <a:lnTo>
                    <a:pt x="2377" y="2447"/>
                  </a:lnTo>
                  <a:lnTo>
                    <a:pt x="2375" y="2448"/>
                  </a:lnTo>
                  <a:lnTo>
                    <a:pt x="2373" y="2452"/>
                  </a:lnTo>
                  <a:lnTo>
                    <a:pt x="2373" y="2453"/>
                  </a:lnTo>
                  <a:lnTo>
                    <a:pt x="2370" y="2457"/>
                  </a:lnTo>
                  <a:lnTo>
                    <a:pt x="2368" y="2458"/>
                  </a:lnTo>
                  <a:lnTo>
                    <a:pt x="2362" y="2460"/>
                  </a:lnTo>
                  <a:lnTo>
                    <a:pt x="2361" y="2461"/>
                  </a:lnTo>
                  <a:lnTo>
                    <a:pt x="2357" y="2461"/>
                  </a:lnTo>
                  <a:lnTo>
                    <a:pt x="2355" y="2463"/>
                  </a:lnTo>
                  <a:lnTo>
                    <a:pt x="2353" y="2464"/>
                  </a:lnTo>
                  <a:lnTo>
                    <a:pt x="2353" y="2466"/>
                  </a:lnTo>
                  <a:lnTo>
                    <a:pt x="2354" y="2469"/>
                  </a:lnTo>
                  <a:lnTo>
                    <a:pt x="2356" y="2472"/>
                  </a:lnTo>
                  <a:lnTo>
                    <a:pt x="2357" y="2475"/>
                  </a:lnTo>
                  <a:lnTo>
                    <a:pt x="2358" y="2481"/>
                  </a:lnTo>
                  <a:lnTo>
                    <a:pt x="2362" y="2499"/>
                  </a:lnTo>
                  <a:lnTo>
                    <a:pt x="2360" y="2502"/>
                  </a:lnTo>
                  <a:lnTo>
                    <a:pt x="2359" y="2515"/>
                  </a:lnTo>
                  <a:lnTo>
                    <a:pt x="2360" y="2517"/>
                  </a:lnTo>
                  <a:lnTo>
                    <a:pt x="2360" y="2521"/>
                  </a:lnTo>
                  <a:lnTo>
                    <a:pt x="2360" y="2524"/>
                  </a:lnTo>
                  <a:lnTo>
                    <a:pt x="2360" y="2524"/>
                  </a:lnTo>
                  <a:lnTo>
                    <a:pt x="2362" y="2525"/>
                  </a:lnTo>
                  <a:lnTo>
                    <a:pt x="2362" y="2527"/>
                  </a:lnTo>
                  <a:lnTo>
                    <a:pt x="2362" y="2529"/>
                  </a:lnTo>
                  <a:lnTo>
                    <a:pt x="2362" y="2531"/>
                  </a:lnTo>
                  <a:lnTo>
                    <a:pt x="2360" y="2534"/>
                  </a:lnTo>
                  <a:lnTo>
                    <a:pt x="2360" y="2539"/>
                  </a:lnTo>
                  <a:lnTo>
                    <a:pt x="2358" y="2541"/>
                  </a:lnTo>
                  <a:lnTo>
                    <a:pt x="2357" y="2543"/>
                  </a:lnTo>
                  <a:lnTo>
                    <a:pt x="2357" y="2544"/>
                  </a:lnTo>
                  <a:lnTo>
                    <a:pt x="2357" y="2547"/>
                  </a:lnTo>
                  <a:lnTo>
                    <a:pt x="2356" y="2550"/>
                  </a:lnTo>
                  <a:lnTo>
                    <a:pt x="2354" y="2550"/>
                  </a:lnTo>
                  <a:lnTo>
                    <a:pt x="2352" y="2552"/>
                  </a:lnTo>
                  <a:lnTo>
                    <a:pt x="2350" y="2552"/>
                  </a:lnTo>
                  <a:lnTo>
                    <a:pt x="2348" y="2552"/>
                  </a:lnTo>
                  <a:lnTo>
                    <a:pt x="2345" y="2552"/>
                  </a:lnTo>
                  <a:lnTo>
                    <a:pt x="2340" y="2554"/>
                  </a:lnTo>
                  <a:lnTo>
                    <a:pt x="2338" y="2555"/>
                  </a:lnTo>
                  <a:lnTo>
                    <a:pt x="2337" y="2556"/>
                  </a:lnTo>
                  <a:lnTo>
                    <a:pt x="2335" y="2557"/>
                  </a:lnTo>
                  <a:lnTo>
                    <a:pt x="2335" y="2558"/>
                  </a:lnTo>
                  <a:lnTo>
                    <a:pt x="2336" y="2559"/>
                  </a:lnTo>
                  <a:lnTo>
                    <a:pt x="2338" y="2560"/>
                  </a:lnTo>
                  <a:lnTo>
                    <a:pt x="2340" y="2562"/>
                  </a:lnTo>
                  <a:lnTo>
                    <a:pt x="2341" y="2564"/>
                  </a:lnTo>
                  <a:lnTo>
                    <a:pt x="2339" y="2566"/>
                  </a:lnTo>
                  <a:lnTo>
                    <a:pt x="2340" y="2568"/>
                  </a:lnTo>
                  <a:lnTo>
                    <a:pt x="2342" y="2571"/>
                  </a:lnTo>
                  <a:lnTo>
                    <a:pt x="2343" y="2573"/>
                  </a:lnTo>
                  <a:lnTo>
                    <a:pt x="2343" y="2574"/>
                  </a:lnTo>
                  <a:lnTo>
                    <a:pt x="2344" y="2576"/>
                  </a:lnTo>
                  <a:lnTo>
                    <a:pt x="2345" y="2574"/>
                  </a:lnTo>
                  <a:lnTo>
                    <a:pt x="2349" y="2566"/>
                  </a:lnTo>
                  <a:lnTo>
                    <a:pt x="2344" y="2560"/>
                  </a:lnTo>
                  <a:lnTo>
                    <a:pt x="2346" y="2560"/>
                  </a:lnTo>
                  <a:lnTo>
                    <a:pt x="2353" y="2562"/>
                  </a:lnTo>
                  <a:lnTo>
                    <a:pt x="2355" y="2561"/>
                  </a:lnTo>
                  <a:lnTo>
                    <a:pt x="2359" y="2562"/>
                  </a:lnTo>
                  <a:lnTo>
                    <a:pt x="2362" y="2558"/>
                  </a:lnTo>
                  <a:lnTo>
                    <a:pt x="2364" y="2555"/>
                  </a:lnTo>
                  <a:lnTo>
                    <a:pt x="2366" y="2553"/>
                  </a:lnTo>
                  <a:lnTo>
                    <a:pt x="2370" y="2546"/>
                  </a:lnTo>
                  <a:lnTo>
                    <a:pt x="2377" y="2537"/>
                  </a:lnTo>
                  <a:lnTo>
                    <a:pt x="2379" y="2534"/>
                  </a:lnTo>
                  <a:lnTo>
                    <a:pt x="2384" y="2532"/>
                  </a:lnTo>
                  <a:lnTo>
                    <a:pt x="2385" y="2533"/>
                  </a:lnTo>
                  <a:lnTo>
                    <a:pt x="2386" y="2533"/>
                  </a:lnTo>
                  <a:lnTo>
                    <a:pt x="2382" y="2538"/>
                  </a:lnTo>
                  <a:lnTo>
                    <a:pt x="2381" y="2541"/>
                  </a:lnTo>
                  <a:lnTo>
                    <a:pt x="2384" y="2541"/>
                  </a:lnTo>
                  <a:lnTo>
                    <a:pt x="2387" y="2540"/>
                  </a:lnTo>
                  <a:lnTo>
                    <a:pt x="2393" y="2534"/>
                  </a:lnTo>
                  <a:lnTo>
                    <a:pt x="2396" y="2532"/>
                  </a:lnTo>
                  <a:lnTo>
                    <a:pt x="2396" y="2535"/>
                  </a:lnTo>
                  <a:lnTo>
                    <a:pt x="2395" y="2550"/>
                  </a:lnTo>
                  <a:lnTo>
                    <a:pt x="2401" y="2549"/>
                  </a:lnTo>
                  <a:lnTo>
                    <a:pt x="2404" y="2551"/>
                  </a:lnTo>
                  <a:lnTo>
                    <a:pt x="2408" y="2551"/>
                  </a:lnTo>
                  <a:lnTo>
                    <a:pt x="2413" y="2555"/>
                  </a:lnTo>
                  <a:lnTo>
                    <a:pt x="2416" y="2554"/>
                  </a:lnTo>
                  <a:lnTo>
                    <a:pt x="2417" y="2554"/>
                  </a:lnTo>
                  <a:lnTo>
                    <a:pt x="2420" y="2558"/>
                  </a:lnTo>
                  <a:lnTo>
                    <a:pt x="2423" y="2558"/>
                  </a:lnTo>
                  <a:lnTo>
                    <a:pt x="2428" y="2556"/>
                  </a:lnTo>
                  <a:lnTo>
                    <a:pt x="2436" y="2553"/>
                  </a:lnTo>
                  <a:lnTo>
                    <a:pt x="2440" y="2553"/>
                  </a:lnTo>
                  <a:lnTo>
                    <a:pt x="2450" y="2548"/>
                  </a:lnTo>
                  <a:lnTo>
                    <a:pt x="2455" y="2544"/>
                  </a:lnTo>
                  <a:lnTo>
                    <a:pt x="2472" y="2533"/>
                  </a:lnTo>
                  <a:lnTo>
                    <a:pt x="2479" y="2527"/>
                  </a:lnTo>
                  <a:lnTo>
                    <a:pt x="2486" y="2522"/>
                  </a:lnTo>
                  <a:lnTo>
                    <a:pt x="2489" y="2516"/>
                  </a:lnTo>
                  <a:lnTo>
                    <a:pt x="2497" y="2509"/>
                  </a:lnTo>
                  <a:lnTo>
                    <a:pt x="2497" y="2506"/>
                  </a:lnTo>
                  <a:lnTo>
                    <a:pt x="2498" y="2503"/>
                  </a:lnTo>
                  <a:lnTo>
                    <a:pt x="2509" y="2485"/>
                  </a:lnTo>
                  <a:lnTo>
                    <a:pt x="2513" y="2482"/>
                  </a:lnTo>
                  <a:lnTo>
                    <a:pt x="2518" y="2480"/>
                  </a:lnTo>
                  <a:lnTo>
                    <a:pt x="2520" y="2477"/>
                  </a:lnTo>
                  <a:lnTo>
                    <a:pt x="2521" y="2472"/>
                  </a:lnTo>
                  <a:lnTo>
                    <a:pt x="2528" y="2465"/>
                  </a:lnTo>
                  <a:lnTo>
                    <a:pt x="2532" y="2458"/>
                  </a:lnTo>
                  <a:lnTo>
                    <a:pt x="2537" y="2454"/>
                  </a:lnTo>
                  <a:lnTo>
                    <a:pt x="2539" y="2450"/>
                  </a:lnTo>
                  <a:lnTo>
                    <a:pt x="2550" y="2440"/>
                  </a:lnTo>
                  <a:lnTo>
                    <a:pt x="2559" y="2428"/>
                  </a:lnTo>
                  <a:lnTo>
                    <a:pt x="2567" y="2420"/>
                  </a:lnTo>
                  <a:lnTo>
                    <a:pt x="2570" y="2415"/>
                  </a:lnTo>
                  <a:lnTo>
                    <a:pt x="2580" y="2401"/>
                  </a:lnTo>
                  <a:lnTo>
                    <a:pt x="2584" y="2391"/>
                  </a:lnTo>
                  <a:lnTo>
                    <a:pt x="2587" y="2387"/>
                  </a:lnTo>
                  <a:lnTo>
                    <a:pt x="2589" y="2378"/>
                  </a:lnTo>
                  <a:lnTo>
                    <a:pt x="2593" y="2371"/>
                  </a:lnTo>
                  <a:lnTo>
                    <a:pt x="2594" y="2367"/>
                  </a:lnTo>
                  <a:lnTo>
                    <a:pt x="2595" y="2363"/>
                  </a:lnTo>
                  <a:lnTo>
                    <a:pt x="2609" y="2348"/>
                  </a:lnTo>
                  <a:lnTo>
                    <a:pt x="2614" y="2337"/>
                  </a:lnTo>
                  <a:lnTo>
                    <a:pt x="2620" y="2324"/>
                  </a:lnTo>
                  <a:lnTo>
                    <a:pt x="2625" y="2320"/>
                  </a:lnTo>
                  <a:lnTo>
                    <a:pt x="2630" y="2314"/>
                  </a:lnTo>
                  <a:lnTo>
                    <a:pt x="2633" y="2310"/>
                  </a:lnTo>
                  <a:lnTo>
                    <a:pt x="2641" y="2303"/>
                  </a:lnTo>
                  <a:lnTo>
                    <a:pt x="2644" y="2298"/>
                  </a:lnTo>
                  <a:lnTo>
                    <a:pt x="2646" y="2294"/>
                  </a:lnTo>
                  <a:lnTo>
                    <a:pt x="2648" y="2282"/>
                  </a:lnTo>
                  <a:lnTo>
                    <a:pt x="2653" y="2273"/>
                  </a:lnTo>
                  <a:lnTo>
                    <a:pt x="2651" y="2271"/>
                  </a:lnTo>
                  <a:lnTo>
                    <a:pt x="2650" y="2269"/>
                  </a:lnTo>
                  <a:lnTo>
                    <a:pt x="2651" y="2265"/>
                  </a:lnTo>
                  <a:lnTo>
                    <a:pt x="2652" y="2263"/>
                  </a:lnTo>
                  <a:lnTo>
                    <a:pt x="2652" y="2260"/>
                  </a:lnTo>
                  <a:lnTo>
                    <a:pt x="2653" y="2257"/>
                  </a:lnTo>
                  <a:lnTo>
                    <a:pt x="2654" y="2255"/>
                  </a:lnTo>
                  <a:lnTo>
                    <a:pt x="2657" y="2242"/>
                  </a:lnTo>
                  <a:lnTo>
                    <a:pt x="2657" y="2234"/>
                  </a:lnTo>
                  <a:lnTo>
                    <a:pt x="2655" y="2231"/>
                  </a:lnTo>
                  <a:lnTo>
                    <a:pt x="2655" y="2226"/>
                  </a:lnTo>
                  <a:lnTo>
                    <a:pt x="2659" y="2220"/>
                  </a:lnTo>
                  <a:lnTo>
                    <a:pt x="2660" y="2220"/>
                  </a:lnTo>
                  <a:lnTo>
                    <a:pt x="2661" y="2218"/>
                  </a:lnTo>
                  <a:lnTo>
                    <a:pt x="2658" y="2217"/>
                  </a:lnTo>
                  <a:lnTo>
                    <a:pt x="2658" y="2215"/>
                  </a:lnTo>
                  <a:lnTo>
                    <a:pt x="2656" y="2195"/>
                  </a:lnTo>
                  <a:lnTo>
                    <a:pt x="2657" y="2182"/>
                  </a:lnTo>
                  <a:lnTo>
                    <a:pt x="2661" y="2172"/>
                  </a:lnTo>
                  <a:lnTo>
                    <a:pt x="2662" y="2170"/>
                  </a:lnTo>
                  <a:lnTo>
                    <a:pt x="2663" y="2160"/>
                  </a:lnTo>
                  <a:lnTo>
                    <a:pt x="2667" y="2151"/>
                  </a:lnTo>
                  <a:lnTo>
                    <a:pt x="2670" y="2141"/>
                  </a:lnTo>
                  <a:lnTo>
                    <a:pt x="2676" y="2135"/>
                  </a:lnTo>
                  <a:lnTo>
                    <a:pt x="2681" y="2129"/>
                  </a:lnTo>
                  <a:lnTo>
                    <a:pt x="2684" y="2125"/>
                  </a:lnTo>
                  <a:lnTo>
                    <a:pt x="2685" y="2118"/>
                  </a:lnTo>
                  <a:lnTo>
                    <a:pt x="2688" y="2112"/>
                  </a:lnTo>
                  <a:lnTo>
                    <a:pt x="2685" y="2109"/>
                  </a:lnTo>
                  <a:lnTo>
                    <a:pt x="2683" y="2107"/>
                  </a:lnTo>
                  <a:lnTo>
                    <a:pt x="2678" y="2102"/>
                  </a:lnTo>
                  <a:lnTo>
                    <a:pt x="2676" y="2099"/>
                  </a:lnTo>
                  <a:lnTo>
                    <a:pt x="2680" y="2092"/>
                  </a:lnTo>
                  <a:lnTo>
                    <a:pt x="2681" y="2087"/>
                  </a:lnTo>
                  <a:lnTo>
                    <a:pt x="2680" y="2077"/>
                  </a:lnTo>
                  <a:lnTo>
                    <a:pt x="2675" y="2074"/>
                  </a:lnTo>
                  <a:lnTo>
                    <a:pt x="2669" y="2067"/>
                  </a:lnTo>
                  <a:lnTo>
                    <a:pt x="2667" y="2064"/>
                  </a:lnTo>
                  <a:lnTo>
                    <a:pt x="2669" y="2064"/>
                  </a:lnTo>
                  <a:lnTo>
                    <a:pt x="2678" y="2068"/>
                  </a:lnTo>
                  <a:lnTo>
                    <a:pt x="2683" y="2064"/>
                  </a:lnTo>
                  <a:lnTo>
                    <a:pt x="2685" y="2059"/>
                  </a:lnTo>
                  <a:lnTo>
                    <a:pt x="2685" y="2053"/>
                  </a:lnTo>
                  <a:lnTo>
                    <a:pt x="2679" y="2051"/>
                  </a:lnTo>
                  <a:lnTo>
                    <a:pt x="2673" y="2045"/>
                  </a:lnTo>
                  <a:lnTo>
                    <a:pt x="2672" y="2043"/>
                  </a:lnTo>
                  <a:lnTo>
                    <a:pt x="2663" y="2038"/>
                  </a:lnTo>
                  <a:lnTo>
                    <a:pt x="2652" y="2026"/>
                  </a:lnTo>
                  <a:lnTo>
                    <a:pt x="2648" y="2015"/>
                  </a:lnTo>
                  <a:lnTo>
                    <a:pt x="2646" y="2013"/>
                  </a:lnTo>
                  <a:lnTo>
                    <a:pt x="2636" y="2004"/>
                  </a:lnTo>
                  <a:lnTo>
                    <a:pt x="2634" y="2002"/>
                  </a:lnTo>
                  <a:lnTo>
                    <a:pt x="2631" y="2001"/>
                  </a:lnTo>
                  <a:lnTo>
                    <a:pt x="2619" y="2005"/>
                  </a:lnTo>
                  <a:lnTo>
                    <a:pt x="2612" y="2004"/>
                  </a:lnTo>
                  <a:lnTo>
                    <a:pt x="2599" y="1998"/>
                  </a:lnTo>
                  <a:lnTo>
                    <a:pt x="2598" y="1999"/>
                  </a:lnTo>
                  <a:lnTo>
                    <a:pt x="2600" y="2004"/>
                  </a:lnTo>
                  <a:lnTo>
                    <a:pt x="2600" y="2007"/>
                  </a:lnTo>
                  <a:lnTo>
                    <a:pt x="2600" y="2013"/>
                  </a:lnTo>
                  <a:lnTo>
                    <a:pt x="2599" y="2023"/>
                  </a:lnTo>
                  <a:lnTo>
                    <a:pt x="2598" y="2029"/>
                  </a:lnTo>
                  <a:lnTo>
                    <a:pt x="2593" y="2039"/>
                  </a:lnTo>
                  <a:lnTo>
                    <a:pt x="2591" y="2040"/>
                  </a:lnTo>
                  <a:lnTo>
                    <a:pt x="2587" y="2041"/>
                  </a:lnTo>
                  <a:lnTo>
                    <a:pt x="2585" y="2041"/>
                  </a:lnTo>
                  <a:lnTo>
                    <a:pt x="2586" y="2038"/>
                  </a:lnTo>
                  <a:lnTo>
                    <a:pt x="2590" y="2033"/>
                  </a:lnTo>
                  <a:lnTo>
                    <a:pt x="2595" y="2025"/>
                  </a:lnTo>
                  <a:lnTo>
                    <a:pt x="2595" y="2018"/>
                  </a:lnTo>
                  <a:lnTo>
                    <a:pt x="2594" y="2018"/>
                  </a:lnTo>
                  <a:lnTo>
                    <a:pt x="2593" y="2018"/>
                  </a:lnTo>
                  <a:lnTo>
                    <a:pt x="2589" y="2020"/>
                  </a:lnTo>
                  <a:lnTo>
                    <a:pt x="2585" y="2030"/>
                  </a:lnTo>
                  <a:lnTo>
                    <a:pt x="2575" y="2037"/>
                  </a:lnTo>
                  <a:lnTo>
                    <a:pt x="2568" y="2039"/>
                  </a:lnTo>
                  <a:lnTo>
                    <a:pt x="2555" y="2040"/>
                  </a:lnTo>
                  <a:lnTo>
                    <a:pt x="2553" y="2040"/>
                  </a:lnTo>
                  <a:lnTo>
                    <a:pt x="2552" y="2038"/>
                  </a:lnTo>
                  <a:lnTo>
                    <a:pt x="2555" y="2036"/>
                  </a:lnTo>
                  <a:lnTo>
                    <a:pt x="2562" y="2031"/>
                  </a:lnTo>
                  <a:lnTo>
                    <a:pt x="2565" y="2023"/>
                  </a:lnTo>
                  <a:lnTo>
                    <a:pt x="2570" y="2021"/>
                  </a:lnTo>
                  <a:lnTo>
                    <a:pt x="2571" y="2018"/>
                  </a:lnTo>
                  <a:lnTo>
                    <a:pt x="2565" y="2017"/>
                  </a:lnTo>
                  <a:lnTo>
                    <a:pt x="2560" y="2014"/>
                  </a:lnTo>
                  <a:lnTo>
                    <a:pt x="2555" y="2010"/>
                  </a:lnTo>
                  <a:lnTo>
                    <a:pt x="2558" y="2009"/>
                  </a:lnTo>
                  <a:lnTo>
                    <a:pt x="2559" y="2009"/>
                  </a:lnTo>
                  <a:lnTo>
                    <a:pt x="2562" y="2007"/>
                  </a:lnTo>
                  <a:lnTo>
                    <a:pt x="2566" y="2000"/>
                  </a:lnTo>
                  <a:lnTo>
                    <a:pt x="2562" y="1999"/>
                  </a:lnTo>
                  <a:lnTo>
                    <a:pt x="2557" y="2000"/>
                  </a:lnTo>
                  <a:lnTo>
                    <a:pt x="2549" y="2005"/>
                  </a:lnTo>
                  <a:lnTo>
                    <a:pt x="2548" y="2009"/>
                  </a:lnTo>
                  <a:lnTo>
                    <a:pt x="2550" y="2012"/>
                  </a:lnTo>
                  <a:lnTo>
                    <a:pt x="2553" y="2014"/>
                  </a:lnTo>
                  <a:lnTo>
                    <a:pt x="2550" y="2025"/>
                  </a:lnTo>
                  <a:lnTo>
                    <a:pt x="2546" y="2024"/>
                  </a:lnTo>
                  <a:lnTo>
                    <a:pt x="2542" y="2024"/>
                  </a:lnTo>
                  <a:lnTo>
                    <a:pt x="2539" y="2027"/>
                  </a:lnTo>
                  <a:lnTo>
                    <a:pt x="2536" y="2026"/>
                  </a:lnTo>
                  <a:lnTo>
                    <a:pt x="2535" y="2019"/>
                  </a:lnTo>
                  <a:lnTo>
                    <a:pt x="2537" y="2012"/>
                  </a:lnTo>
                  <a:lnTo>
                    <a:pt x="2538" y="1997"/>
                  </a:lnTo>
                  <a:lnTo>
                    <a:pt x="2539" y="1991"/>
                  </a:lnTo>
                  <a:lnTo>
                    <a:pt x="2539" y="1985"/>
                  </a:lnTo>
                  <a:lnTo>
                    <a:pt x="2538" y="1982"/>
                  </a:lnTo>
                  <a:lnTo>
                    <a:pt x="2536" y="1982"/>
                  </a:lnTo>
                  <a:lnTo>
                    <a:pt x="2532" y="1982"/>
                  </a:lnTo>
                  <a:lnTo>
                    <a:pt x="2521" y="1982"/>
                  </a:lnTo>
                  <a:lnTo>
                    <a:pt x="2508" y="1984"/>
                  </a:lnTo>
                  <a:lnTo>
                    <a:pt x="2495" y="1978"/>
                  </a:lnTo>
                  <a:lnTo>
                    <a:pt x="2492" y="1977"/>
                  </a:lnTo>
                  <a:lnTo>
                    <a:pt x="2489" y="1976"/>
                  </a:lnTo>
                  <a:lnTo>
                    <a:pt x="2488" y="1970"/>
                  </a:lnTo>
                  <a:lnTo>
                    <a:pt x="2489" y="1966"/>
                  </a:lnTo>
                  <a:lnTo>
                    <a:pt x="2489" y="1964"/>
                  </a:lnTo>
                  <a:lnTo>
                    <a:pt x="2499" y="1954"/>
                  </a:lnTo>
                  <a:lnTo>
                    <a:pt x="2505" y="1952"/>
                  </a:lnTo>
                  <a:lnTo>
                    <a:pt x="2519" y="1941"/>
                  </a:lnTo>
                  <a:lnTo>
                    <a:pt x="2524" y="1932"/>
                  </a:lnTo>
                  <a:lnTo>
                    <a:pt x="2528" y="1929"/>
                  </a:lnTo>
                  <a:lnTo>
                    <a:pt x="2538" y="1922"/>
                  </a:lnTo>
                  <a:lnTo>
                    <a:pt x="2545" y="1916"/>
                  </a:lnTo>
                  <a:lnTo>
                    <a:pt x="2551" y="1911"/>
                  </a:lnTo>
                  <a:lnTo>
                    <a:pt x="2557" y="1906"/>
                  </a:lnTo>
                  <a:lnTo>
                    <a:pt x="2563" y="1899"/>
                  </a:lnTo>
                  <a:lnTo>
                    <a:pt x="2567" y="1897"/>
                  </a:lnTo>
                  <a:lnTo>
                    <a:pt x="2579" y="1880"/>
                  </a:lnTo>
                  <a:lnTo>
                    <a:pt x="2581" y="1876"/>
                  </a:lnTo>
                  <a:lnTo>
                    <a:pt x="2583" y="1871"/>
                  </a:lnTo>
                  <a:lnTo>
                    <a:pt x="2584" y="1869"/>
                  </a:lnTo>
                  <a:lnTo>
                    <a:pt x="2598" y="1849"/>
                  </a:lnTo>
                  <a:lnTo>
                    <a:pt x="2607" y="1842"/>
                  </a:lnTo>
                  <a:lnTo>
                    <a:pt x="2614" y="1832"/>
                  </a:lnTo>
                  <a:lnTo>
                    <a:pt x="2623" y="1828"/>
                  </a:lnTo>
                  <a:lnTo>
                    <a:pt x="2625" y="1826"/>
                  </a:lnTo>
                  <a:lnTo>
                    <a:pt x="2628" y="1820"/>
                  </a:lnTo>
                  <a:lnTo>
                    <a:pt x="2634" y="1817"/>
                  </a:lnTo>
                  <a:lnTo>
                    <a:pt x="2636" y="1815"/>
                  </a:lnTo>
                  <a:lnTo>
                    <a:pt x="2641" y="1807"/>
                  </a:lnTo>
                  <a:lnTo>
                    <a:pt x="2654" y="1799"/>
                  </a:lnTo>
                  <a:lnTo>
                    <a:pt x="2657" y="1796"/>
                  </a:lnTo>
                  <a:lnTo>
                    <a:pt x="2663" y="1775"/>
                  </a:lnTo>
                  <a:lnTo>
                    <a:pt x="2665" y="1769"/>
                  </a:lnTo>
                  <a:lnTo>
                    <a:pt x="2672" y="1763"/>
                  </a:lnTo>
                  <a:lnTo>
                    <a:pt x="2683" y="1756"/>
                  </a:lnTo>
                  <a:lnTo>
                    <a:pt x="2691" y="1749"/>
                  </a:lnTo>
                  <a:lnTo>
                    <a:pt x="2696" y="1743"/>
                  </a:lnTo>
                  <a:lnTo>
                    <a:pt x="2705" y="1727"/>
                  </a:lnTo>
                  <a:lnTo>
                    <a:pt x="2715" y="1718"/>
                  </a:lnTo>
                  <a:lnTo>
                    <a:pt x="2722" y="1712"/>
                  </a:lnTo>
                  <a:lnTo>
                    <a:pt x="2742" y="1704"/>
                  </a:lnTo>
                  <a:lnTo>
                    <a:pt x="2753" y="1706"/>
                  </a:lnTo>
                  <a:lnTo>
                    <a:pt x="2763" y="1702"/>
                  </a:lnTo>
                  <a:lnTo>
                    <a:pt x="2772" y="1702"/>
                  </a:lnTo>
                  <a:lnTo>
                    <a:pt x="2783" y="1704"/>
                  </a:lnTo>
                  <a:lnTo>
                    <a:pt x="2817" y="1702"/>
                  </a:lnTo>
                  <a:lnTo>
                    <a:pt x="2824" y="1704"/>
                  </a:lnTo>
                  <a:lnTo>
                    <a:pt x="2826" y="1706"/>
                  </a:lnTo>
                  <a:lnTo>
                    <a:pt x="2830" y="1715"/>
                  </a:lnTo>
                  <a:lnTo>
                    <a:pt x="2833" y="1716"/>
                  </a:lnTo>
                  <a:lnTo>
                    <a:pt x="2841" y="1713"/>
                  </a:lnTo>
                  <a:lnTo>
                    <a:pt x="2846" y="1700"/>
                  </a:lnTo>
                  <a:lnTo>
                    <a:pt x="2848" y="1699"/>
                  </a:lnTo>
                  <a:lnTo>
                    <a:pt x="2857" y="1704"/>
                  </a:lnTo>
                  <a:lnTo>
                    <a:pt x="2865" y="1705"/>
                  </a:lnTo>
                  <a:lnTo>
                    <a:pt x="2880" y="1711"/>
                  </a:lnTo>
                  <a:lnTo>
                    <a:pt x="2885" y="1709"/>
                  </a:lnTo>
                  <a:lnTo>
                    <a:pt x="2891" y="1703"/>
                  </a:lnTo>
                  <a:lnTo>
                    <a:pt x="2904" y="1702"/>
                  </a:lnTo>
                  <a:lnTo>
                    <a:pt x="2911" y="1711"/>
                  </a:lnTo>
                  <a:lnTo>
                    <a:pt x="2918" y="1711"/>
                  </a:lnTo>
                  <a:lnTo>
                    <a:pt x="2924" y="1710"/>
                  </a:lnTo>
                  <a:lnTo>
                    <a:pt x="2926" y="1704"/>
                  </a:lnTo>
                  <a:lnTo>
                    <a:pt x="2924" y="1702"/>
                  </a:lnTo>
                  <a:lnTo>
                    <a:pt x="2919" y="1704"/>
                  </a:lnTo>
                  <a:lnTo>
                    <a:pt x="2917" y="1699"/>
                  </a:lnTo>
                  <a:lnTo>
                    <a:pt x="2921" y="1694"/>
                  </a:lnTo>
                  <a:lnTo>
                    <a:pt x="2925" y="1697"/>
                  </a:lnTo>
                  <a:lnTo>
                    <a:pt x="2932" y="1697"/>
                  </a:lnTo>
                  <a:lnTo>
                    <a:pt x="2933" y="1697"/>
                  </a:lnTo>
                  <a:lnTo>
                    <a:pt x="2933" y="1694"/>
                  </a:lnTo>
                  <a:lnTo>
                    <a:pt x="2931" y="1693"/>
                  </a:lnTo>
                  <a:lnTo>
                    <a:pt x="2929" y="1688"/>
                  </a:lnTo>
                  <a:lnTo>
                    <a:pt x="2936" y="1682"/>
                  </a:lnTo>
                  <a:lnTo>
                    <a:pt x="2941" y="1680"/>
                  </a:lnTo>
                  <a:lnTo>
                    <a:pt x="2947" y="1679"/>
                  </a:lnTo>
                  <a:lnTo>
                    <a:pt x="2965" y="1686"/>
                  </a:lnTo>
                  <a:lnTo>
                    <a:pt x="2969" y="1688"/>
                  </a:lnTo>
                  <a:lnTo>
                    <a:pt x="2973" y="1691"/>
                  </a:lnTo>
                  <a:lnTo>
                    <a:pt x="2980" y="1693"/>
                  </a:lnTo>
                  <a:lnTo>
                    <a:pt x="2976" y="1694"/>
                  </a:lnTo>
                  <a:lnTo>
                    <a:pt x="2974" y="1696"/>
                  </a:lnTo>
                  <a:lnTo>
                    <a:pt x="2979" y="1695"/>
                  </a:lnTo>
                  <a:lnTo>
                    <a:pt x="2982" y="1698"/>
                  </a:lnTo>
                  <a:lnTo>
                    <a:pt x="2985" y="1699"/>
                  </a:lnTo>
                  <a:lnTo>
                    <a:pt x="2987" y="1697"/>
                  </a:lnTo>
                  <a:lnTo>
                    <a:pt x="2988" y="1695"/>
                  </a:lnTo>
                  <a:lnTo>
                    <a:pt x="2990" y="1692"/>
                  </a:lnTo>
                  <a:lnTo>
                    <a:pt x="2992" y="1691"/>
                  </a:lnTo>
                  <a:lnTo>
                    <a:pt x="2996" y="1691"/>
                  </a:lnTo>
                  <a:lnTo>
                    <a:pt x="3002" y="1693"/>
                  </a:lnTo>
                  <a:lnTo>
                    <a:pt x="3006" y="1694"/>
                  </a:lnTo>
                  <a:lnTo>
                    <a:pt x="3016" y="1707"/>
                  </a:lnTo>
                  <a:lnTo>
                    <a:pt x="3021" y="1710"/>
                  </a:lnTo>
                  <a:lnTo>
                    <a:pt x="3026" y="1709"/>
                  </a:lnTo>
                  <a:lnTo>
                    <a:pt x="3028" y="1710"/>
                  </a:lnTo>
                  <a:lnTo>
                    <a:pt x="3031" y="1713"/>
                  </a:lnTo>
                  <a:lnTo>
                    <a:pt x="3022" y="1718"/>
                  </a:lnTo>
                  <a:lnTo>
                    <a:pt x="3014" y="1718"/>
                  </a:lnTo>
                  <a:lnTo>
                    <a:pt x="3007" y="1717"/>
                  </a:lnTo>
                  <a:lnTo>
                    <a:pt x="2995" y="1722"/>
                  </a:lnTo>
                  <a:lnTo>
                    <a:pt x="3001" y="1735"/>
                  </a:lnTo>
                  <a:lnTo>
                    <a:pt x="3013" y="1735"/>
                  </a:lnTo>
                  <a:lnTo>
                    <a:pt x="3025" y="1733"/>
                  </a:lnTo>
                  <a:lnTo>
                    <a:pt x="3028" y="1727"/>
                  </a:lnTo>
                  <a:lnTo>
                    <a:pt x="3032" y="1726"/>
                  </a:lnTo>
                  <a:lnTo>
                    <a:pt x="3036" y="1726"/>
                  </a:lnTo>
                  <a:lnTo>
                    <a:pt x="3041" y="1730"/>
                  </a:lnTo>
                  <a:lnTo>
                    <a:pt x="3048" y="1732"/>
                  </a:lnTo>
                  <a:lnTo>
                    <a:pt x="3051" y="1731"/>
                  </a:lnTo>
                  <a:lnTo>
                    <a:pt x="3057" y="1722"/>
                  </a:lnTo>
                  <a:lnTo>
                    <a:pt x="3061" y="1721"/>
                  </a:lnTo>
                  <a:lnTo>
                    <a:pt x="3063" y="1722"/>
                  </a:lnTo>
                  <a:lnTo>
                    <a:pt x="3066" y="1714"/>
                  </a:lnTo>
                  <a:lnTo>
                    <a:pt x="3077" y="1713"/>
                  </a:lnTo>
                  <a:lnTo>
                    <a:pt x="3083" y="1720"/>
                  </a:lnTo>
                  <a:lnTo>
                    <a:pt x="3087" y="1722"/>
                  </a:lnTo>
                  <a:lnTo>
                    <a:pt x="3094" y="1721"/>
                  </a:lnTo>
                  <a:lnTo>
                    <a:pt x="3099" y="1716"/>
                  </a:lnTo>
                  <a:lnTo>
                    <a:pt x="3101" y="1714"/>
                  </a:lnTo>
                  <a:lnTo>
                    <a:pt x="3109" y="1718"/>
                  </a:lnTo>
                  <a:lnTo>
                    <a:pt x="3113" y="1716"/>
                  </a:lnTo>
                  <a:lnTo>
                    <a:pt x="3119" y="1715"/>
                  </a:lnTo>
                  <a:lnTo>
                    <a:pt x="3123" y="1716"/>
                  </a:lnTo>
                  <a:lnTo>
                    <a:pt x="3123" y="1710"/>
                  </a:lnTo>
                  <a:lnTo>
                    <a:pt x="3124" y="1705"/>
                  </a:lnTo>
                  <a:lnTo>
                    <a:pt x="3118" y="1699"/>
                  </a:lnTo>
                  <a:lnTo>
                    <a:pt x="3105" y="1694"/>
                  </a:lnTo>
                  <a:lnTo>
                    <a:pt x="3098" y="1697"/>
                  </a:lnTo>
                  <a:lnTo>
                    <a:pt x="3095" y="1697"/>
                  </a:lnTo>
                  <a:lnTo>
                    <a:pt x="3093" y="1697"/>
                  </a:lnTo>
                  <a:lnTo>
                    <a:pt x="3091" y="1694"/>
                  </a:lnTo>
                  <a:lnTo>
                    <a:pt x="3093" y="1690"/>
                  </a:lnTo>
                  <a:lnTo>
                    <a:pt x="3095" y="1686"/>
                  </a:lnTo>
                  <a:lnTo>
                    <a:pt x="3095" y="1682"/>
                  </a:lnTo>
                  <a:lnTo>
                    <a:pt x="3095" y="1675"/>
                  </a:lnTo>
                  <a:lnTo>
                    <a:pt x="3099" y="1672"/>
                  </a:lnTo>
                  <a:lnTo>
                    <a:pt x="3100" y="1672"/>
                  </a:lnTo>
                  <a:lnTo>
                    <a:pt x="3105" y="1658"/>
                  </a:lnTo>
                  <a:lnTo>
                    <a:pt x="3117" y="1641"/>
                  </a:lnTo>
                  <a:lnTo>
                    <a:pt x="3132" y="1630"/>
                  </a:lnTo>
                  <a:lnTo>
                    <a:pt x="3141" y="1621"/>
                  </a:lnTo>
                  <a:lnTo>
                    <a:pt x="3145" y="1616"/>
                  </a:lnTo>
                  <a:lnTo>
                    <a:pt x="3152" y="1601"/>
                  </a:lnTo>
                  <a:lnTo>
                    <a:pt x="3161" y="1591"/>
                  </a:lnTo>
                  <a:lnTo>
                    <a:pt x="3165" y="1588"/>
                  </a:lnTo>
                  <a:lnTo>
                    <a:pt x="3170" y="1583"/>
                  </a:lnTo>
                  <a:lnTo>
                    <a:pt x="3172" y="1569"/>
                  </a:lnTo>
                  <a:lnTo>
                    <a:pt x="3175" y="1566"/>
                  </a:lnTo>
                  <a:lnTo>
                    <a:pt x="3179" y="1564"/>
                  </a:lnTo>
                  <a:lnTo>
                    <a:pt x="3185" y="1557"/>
                  </a:lnTo>
                  <a:lnTo>
                    <a:pt x="3193" y="1552"/>
                  </a:lnTo>
                  <a:lnTo>
                    <a:pt x="3197" y="1548"/>
                  </a:lnTo>
                  <a:lnTo>
                    <a:pt x="3208" y="1548"/>
                  </a:lnTo>
                  <a:lnTo>
                    <a:pt x="3216" y="1551"/>
                  </a:lnTo>
                  <a:lnTo>
                    <a:pt x="3218" y="1550"/>
                  </a:lnTo>
                  <a:lnTo>
                    <a:pt x="3225" y="1546"/>
                  </a:lnTo>
                  <a:lnTo>
                    <a:pt x="3231" y="1547"/>
                  </a:lnTo>
                  <a:lnTo>
                    <a:pt x="3240" y="1544"/>
                  </a:lnTo>
                  <a:lnTo>
                    <a:pt x="3248" y="1539"/>
                  </a:lnTo>
                  <a:lnTo>
                    <a:pt x="3251" y="1539"/>
                  </a:lnTo>
                  <a:lnTo>
                    <a:pt x="3255" y="1540"/>
                  </a:lnTo>
                  <a:lnTo>
                    <a:pt x="3259" y="1547"/>
                  </a:lnTo>
                  <a:lnTo>
                    <a:pt x="3261" y="1549"/>
                  </a:lnTo>
                  <a:lnTo>
                    <a:pt x="3263" y="1553"/>
                  </a:lnTo>
                  <a:lnTo>
                    <a:pt x="3268" y="1551"/>
                  </a:lnTo>
                  <a:lnTo>
                    <a:pt x="3283" y="1541"/>
                  </a:lnTo>
                  <a:lnTo>
                    <a:pt x="3285" y="1541"/>
                  </a:lnTo>
                  <a:lnTo>
                    <a:pt x="3287" y="1542"/>
                  </a:lnTo>
                  <a:lnTo>
                    <a:pt x="3288" y="1545"/>
                  </a:lnTo>
                  <a:lnTo>
                    <a:pt x="3288" y="1549"/>
                  </a:lnTo>
                  <a:lnTo>
                    <a:pt x="3285" y="1558"/>
                  </a:lnTo>
                  <a:lnTo>
                    <a:pt x="3283" y="1566"/>
                  </a:lnTo>
                  <a:lnTo>
                    <a:pt x="3275" y="1580"/>
                  </a:lnTo>
                  <a:lnTo>
                    <a:pt x="3273" y="1581"/>
                  </a:lnTo>
                  <a:lnTo>
                    <a:pt x="3275" y="1586"/>
                  </a:lnTo>
                  <a:lnTo>
                    <a:pt x="3276" y="1592"/>
                  </a:lnTo>
                  <a:lnTo>
                    <a:pt x="3272" y="1600"/>
                  </a:lnTo>
                  <a:lnTo>
                    <a:pt x="3271" y="1604"/>
                  </a:lnTo>
                  <a:lnTo>
                    <a:pt x="3273" y="1605"/>
                  </a:lnTo>
                  <a:lnTo>
                    <a:pt x="3278" y="1601"/>
                  </a:lnTo>
                  <a:lnTo>
                    <a:pt x="3283" y="1598"/>
                  </a:lnTo>
                  <a:lnTo>
                    <a:pt x="3286" y="1598"/>
                  </a:lnTo>
                  <a:lnTo>
                    <a:pt x="3289" y="1599"/>
                  </a:lnTo>
                  <a:lnTo>
                    <a:pt x="3284" y="1612"/>
                  </a:lnTo>
                  <a:lnTo>
                    <a:pt x="3284" y="1618"/>
                  </a:lnTo>
                  <a:lnTo>
                    <a:pt x="3283" y="1620"/>
                  </a:lnTo>
                  <a:lnTo>
                    <a:pt x="3283" y="1624"/>
                  </a:lnTo>
                  <a:lnTo>
                    <a:pt x="3286" y="1621"/>
                  </a:lnTo>
                  <a:lnTo>
                    <a:pt x="3289" y="1619"/>
                  </a:lnTo>
                  <a:lnTo>
                    <a:pt x="3292" y="1617"/>
                  </a:lnTo>
                  <a:lnTo>
                    <a:pt x="3302" y="1617"/>
                  </a:lnTo>
                  <a:lnTo>
                    <a:pt x="3307" y="1608"/>
                  </a:lnTo>
                  <a:lnTo>
                    <a:pt x="3310" y="1604"/>
                  </a:lnTo>
                  <a:lnTo>
                    <a:pt x="3347" y="1565"/>
                  </a:lnTo>
                  <a:lnTo>
                    <a:pt x="3354" y="1557"/>
                  </a:lnTo>
                  <a:lnTo>
                    <a:pt x="3357" y="1557"/>
                  </a:lnTo>
                  <a:lnTo>
                    <a:pt x="3360" y="1558"/>
                  </a:lnTo>
                  <a:lnTo>
                    <a:pt x="3363" y="1558"/>
                  </a:lnTo>
                  <a:lnTo>
                    <a:pt x="3364" y="1555"/>
                  </a:lnTo>
                  <a:lnTo>
                    <a:pt x="3365" y="1554"/>
                  </a:lnTo>
                  <a:lnTo>
                    <a:pt x="3368" y="1554"/>
                  </a:lnTo>
                  <a:lnTo>
                    <a:pt x="3371" y="1562"/>
                  </a:lnTo>
                  <a:lnTo>
                    <a:pt x="3372" y="1565"/>
                  </a:lnTo>
                  <a:lnTo>
                    <a:pt x="3375" y="1564"/>
                  </a:lnTo>
                  <a:lnTo>
                    <a:pt x="3376" y="1563"/>
                  </a:lnTo>
                  <a:lnTo>
                    <a:pt x="3377" y="1561"/>
                  </a:lnTo>
                  <a:lnTo>
                    <a:pt x="3379" y="1558"/>
                  </a:lnTo>
                  <a:lnTo>
                    <a:pt x="3381" y="1555"/>
                  </a:lnTo>
                  <a:lnTo>
                    <a:pt x="3379" y="1552"/>
                  </a:lnTo>
                  <a:lnTo>
                    <a:pt x="3373" y="1549"/>
                  </a:lnTo>
                  <a:lnTo>
                    <a:pt x="3373" y="1542"/>
                  </a:lnTo>
                  <a:lnTo>
                    <a:pt x="3377" y="1531"/>
                  </a:lnTo>
                  <a:lnTo>
                    <a:pt x="3377" y="1524"/>
                  </a:lnTo>
                  <a:lnTo>
                    <a:pt x="3378" y="1517"/>
                  </a:lnTo>
                  <a:lnTo>
                    <a:pt x="3380" y="1513"/>
                  </a:lnTo>
                  <a:lnTo>
                    <a:pt x="3381" y="1511"/>
                  </a:lnTo>
                  <a:lnTo>
                    <a:pt x="3382" y="1509"/>
                  </a:lnTo>
                  <a:lnTo>
                    <a:pt x="3381" y="1503"/>
                  </a:lnTo>
                  <a:lnTo>
                    <a:pt x="3382" y="1500"/>
                  </a:lnTo>
                  <a:lnTo>
                    <a:pt x="3383" y="1497"/>
                  </a:lnTo>
                  <a:lnTo>
                    <a:pt x="3413" y="1487"/>
                  </a:lnTo>
                  <a:lnTo>
                    <a:pt x="3418" y="1486"/>
                  </a:lnTo>
                  <a:lnTo>
                    <a:pt x="3423" y="1488"/>
                  </a:lnTo>
                  <a:lnTo>
                    <a:pt x="3430" y="1495"/>
                  </a:lnTo>
                  <a:lnTo>
                    <a:pt x="3438" y="1499"/>
                  </a:lnTo>
                  <a:lnTo>
                    <a:pt x="3449" y="1501"/>
                  </a:lnTo>
                  <a:lnTo>
                    <a:pt x="3450" y="1504"/>
                  </a:lnTo>
                  <a:lnTo>
                    <a:pt x="3445" y="1503"/>
                  </a:lnTo>
                  <a:lnTo>
                    <a:pt x="3444" y="1504"/>
                  </a:lnTo>
                  <a:lnTo>
                    <a:pt x="3444" y="1507"/>
                  </a:lnTo>
                  <a:lnTo>
                    <a:pt x="3444" y="1509"/>
                  </a:lnTo>
                  <a:lnTo>
                    <a:pt x="3440" y="1506"/>
                  </a:lnTo>
                  <a:lnTo>
                    <a:pt x="3433" y="1505"/>
                  </a:lnTo>
                  <a:lnTo>
                    <a:pt x="3426" y="1502"/>
                  </a:lnTo>
                  <a:lnTo>
                    <a:pt x="3424" y="1502"/>
                  </a:lnTo>
                  <a:lnTo>
                    <a:pt x="3414" y="1511"/>
                  </a:lnTo>
                  <a:lnTo>
                    <a:pt x="3411" y="1514"/>
                  </a:lnTo>
                  <a:lnTo>
                    <a:pt x="3407" y="1531"/>
                  </a:lnTo>
                  <a:lnTo>
                    <a:pt x="3407" y="1543"/>
                  </a:lnTo>
                  <a:lnTo>
                    <a:pt x="3405" y="1554"/>
                  </a:lnTo>
                  <a:lnTo>
                    <a:pt x="3401" y="1558"/>
                  </a:lnTo>
                  <a:lnTo>
                    <a:pt x="3399" y="1564"/>
                  </a:lnTo>
                  <a:lnTo>
                    <a:pt x="3398" y="1570"/>
                  </a:lnTo>
                  <a:lnTo>
                    <a:pt x="3404" y="1573"/>
                  </a:lnTo>
                  <a:lnTo>
                    <a:pt x="3404" y="1575"/>
                  </a:lnTo>
                  <a:lnTo>
                    <a:pt x="3405" y="1579"/>
                  </a:lnTo>
                  <a:lnTo>
                    <a:pt x="3401" y="1585"/>
                  </a:lnTo>
                  <a:lnTo>
                    <a:pt x="3393" y="1594"/>
                  </a:lnTo>
                  <a:lnTo>
                    <a:pt x="3392" y="1596"/>
                  </a:lnTo>
                  <a:lnTo>
                    <a:pt x="3390" y="1599"/>
                  </a:lnTo>
                  <a:lnTo>
                    <a:pt x="3396" y="1607"/>
                  </a:lnTo>
                  <a:lnTo>
                    <a:pt x="3392" y="1609"/>
                  </a:lnTo>
                  <a:lnTo>
                    <a:pt x="3388" y="1611"/>
                  </a:lnTo>
                  <a:lnTo>
                    <a:pt x="3384" y="1614"/>
                  </a:lnTo>
                  <a:lnTo>
                    <a:pt x="3372" y="1615"/>
                  </a:lnTo>
                  <a:lnTo>
                    <a:pt x="3364" y="1622"/>
                  </a:lnTo>
                  <a:lnTo>
                    <a:pt x="3349" y="1630"/>
                  </a:lnTo>
                  <a:lnTo>
                    <a:pt x="3343" y="1635"/>
                  </a:lnTo>
                  <a:lnTo>
                    <a:pt x="3341" y="1637"/>
                  </a:lnTo>
                  <a:lnTo>
                    <a:pt x="3336" y="1650"/>
                  </a:lnTo>
                  <a:lnTo>
                    <a:pt x="3333" y="1655"/>
                  </a:lnTo>
                  <a:lnTo>
                    <a:pt x="3324" y="1663"/>
                  </a:lnTo>
                  <a:lnTo>
                    <a:pt x="3316" y="1674"/>
                  </a:lnTo>
                  <a:lnTo>
                    <a:pt x="3305" y="1688"/>
                  </a:lnTo>
                  <a:lnTo>
                    <a:pt x="3300" y="1690"/>
                  </a:lnTo>
                  <a:lnTo>
                    <a:pt x="3295" y="1693"/>
                  </a:lnTo>
                  <a:lnTo>
                    <a:pt x="3289" y="1703"/>
                  </a:lnTo>
                  <a:lnTo>
                    <a:pt x="3272" y="1719"/>
                  </a:lnTo>
                  <a:lnTo>
                    <a:pt x="3264" y="1740"/>
                  </a:lnTo>
                  <a:lnTo>
                    <a:pt x="3260" y="1746"/>
                  </a:lnTo>
                  <a:lnTo>
                    <a:pt x="3255" y="1751"/>
                  </a:lnTo>
                  <a:lnTo>
                    <a:pt x="3252" y="1757"/>
                  </a:lnTo>
                  <a:lnTo>
                    <a:pt x="3247" y="1762"/>
                  </a:lnTo>
                  <a:lnTo>
                    <a:pt x="3236" y="1771"/>
                  </a:lnTo>
                  <a:lnTo>
                    <a:pt x="3228" y="1778"/>
                  </a:lnTo>
                  <a:lnTo>
                    <a:pt x="3224" y="1783"/>
                  </a:lnTo>
                  <a:lnTo>
                    <a:pt x="3223" y="1787"/>
                  </a:lnTo>
                  <a:lnTo>
                    <a:pt x="3220" y="1787"/>
                  </a:lnTo>
                  <a:lnTo>
                    <a:pt x="3213" y="1789"/>
                  </a:lnTo>
                  <a:lnTo>
                    <a:pt x="3203" y="1787"/>
                  </a:lnTo>
                  <a:lnTo>
                    <a:pt x="3197" y="1800"/>
                  </a:lnTo>
                  <a:lnTo>
                    <a:pt x="3188" y="1801"/>
                  </a:lnTo>
                  <a:lnTo>
                    <a:pt x="3181" y="1798"/>
                  </a:lnTo>
                  <a:lnTo>
                    <a:pt x="3178" y="1800"/>
                  </a:lnTo>
                  <a:lnTo>
                    <a:pt x="3176" y="1801"/>
                  </a:lnTo>
                  <a:lnTo>
                    <a:pt x="3175" y="1803"/>
                  </a:lnTo>
                  <a:lnTo>
                    <a:pt x="3179" y="1808"/>
                  </a:lnTo>
                  <a:lnTo>
                    <a:pt x="3181" y="1811"/>
                  </a:lnTo>
                  <a:lnTo>
                    <a:pt x="3181" y="1814"/>
                  </a:lnTo>
                  <a:lnTo>
                    <a:pt x="3181" y="1820"/>
                  </a:lnTo>
                  <a:lnTo>
                    <a:pt x="3177" y="1830"/>
                  </a:lnTo>
                  <a:lnTo>
                    <a:pt x="3173" y="1838"/>
                  </a:lnTo>
                  <a:lnTo>
                    <a:pt x="3167" y="1846"/>
                  </a:lnTo>
                  <a:lnTo>
                    <a:pt x="3152" y="1860"/>
                  </a:lnTo>
                  <a:lnTo>
                    <a:pt x="3151" y="1862"/>
                  </a:lnTo>
                  <a:lnTo>
                    <a:pt x="3149" y="1865"/>
                  </a:lnTo>
                  <a:lnTo>
                    <a:pt x="3141" y="1900"/>
                  </a:lnTo>
                  <a:lnTo>
                    <a:pt x="3139" y="1916"/>
                  </a:lnTo>
                  <a:lnTo>
                    <a:pt x="3136" y="1941"/>
                  </a:lnTo>
                  <a:lnTo>
                    <a:pt x="3136" y="1950"/>
                  </a:lnTo>
                  <a:lnTo>
                    <a:pt x="3138" y="1968"/>
                  </a:lnTo>
                  <a:lnTo>
                    <a:pt x="3141" y="1987"/>
                  </a:lnTo>
                  <a:lnTo>
                    <a:pt x="3147" y="2020"/>
                  </a:lnTo>
                  <a:lnTo>
                    <a:pt x="3149" y="2029"/>
                  </a:lnTo>
                  <a:lnTo>
                    <a:pt x="3153" y="2068"/>
                  </a:lnTo>
                  <a:lnTo>
                    <a:pt x="3153" y="2076"/>
                  </a:lnTo>
                  <a:lnTo>
                    <a:pt x="3155" y="2082"/>
                  </a:lnTo>
                  <a:lnTo>
                    <a:pt x="3157" y="2089"/>
                  </a:lnTo>
                  <a:lnTo>
                    <a:pt x="3162" y="2095"/>
                  </a:lnTo>
                  <a:lnTo>
                    <a:pt x="3162" y="2102"/>
                  </a:lnTo>
                  <a:lnTo>
                    <a:pt x="3166" y="2125"/>
                  </a:lnTo>
                  <a:lnTo>
                    <a:pt x="3166" y="2148"/>
                  </a:lnTo>
                  <a:lnTo>
                    <a:pt x="3166" y="2153"/>
                  </a:lnTo>
                  <a:lnTo>
                    <a:pt x="3167" y="2157"/>
                  </a:lnTo>
                  <a:lnTo>
                    <a:pt x="3171" y="2161"/>
                  </a:lnTo>
                  <a:lnTo>
                    <a:pt x="3173" y="2166"/>
                  </a:lnTo>
                  <a:lnTo>
                    <a:pt x="3173" y="2170"/>
                  </a:lnTo>
                  <a:lnTo>
                    <a:pt x="3174" y="2174"/>
                  </a:lnTo>
                  <a:lnTo>
                    <a:pt x="3177" y="2172"/>
                  </a:lnTo>
                  <a:lnTo>
                    <a:pt x="3188" y="2161"/>
                  </a:lnTo>
                  <a:lnTo>
                    <a:pt x="3198" y="2152"/>
                  </a:lnTo>
                  <a:lnTo>
                    <a:pt x="3199" y="2148"/>
                  </a:lnTo>
                  <a:lnTo>
                    <a:pt x="3202" y="2145"/>
                  </a:lnTo>
                  <a:lnTo>
                    <a:pt x="3208" y="2141"/>
                  </a:lnTo>
                  <a:lnTo>
                    <a:pt x="3217" y="2131"/>
                  </a:lnTo>
                  <a:lnTo>
                    <a:pt x="3224" y="2116"/>
                  </a:lnTo>
                  <a:lnTo>
                    <a:pt x="3228" y="2105"/>
                  </a:lnTo>
                  <a:lnTo>
                    <a:pt x="3229" y="2102"/>
                  </a:lnTo>
                  <a:lnTo>
                    <a:pt x="3229" y="2097"/>
                  </a:lnTo>
                  <a:lnTo>
                    <a:pt x="3229" y="2089"/>
                  </a:lnTo>
                  <a:lnTo>
                    <a:pt x="3231" y="2086"/>
                  </a:lnTo>
                  <a:lnTo>
                    <a:pt x="3233" y="2076"/>
                  </a:lnTo>
                  <a:lnTo>
                    <a:pt x="3231" y="2073"/>
                  </a:lnTo>
                  <a:lnTo>
                    <a:pt x="3228" y="2071"/>
                  </a:lnTo>
                  <a:lnTo>
                    <a:pt x="3229" y="2067"/>
                  </a:lnTo>
                  <a:lnTo>
                    <a:pt x="3232" y="2066"/>
                  </a:lnTo>
                  <a:lnTo>
                    <a:pt x="3234" y="2068"/>
                  </a:lnTo>
                  <a:lnTo>
                    <a:pt x="3236" y="2072"/>
                  </a:lnTo>
                  <a:lnTo>
                    <a:pt x="3237" y="2074"/>
                  </a:lnTo>
                  <a:lnTo>
                    <a:pt x="3244" y="2067"/>
                  </a:lnTo>
                  <a:lnTo>
                    <a:pt x="3250" y="2063"/>
                  </a:lnTo>
                  <a:lnTo>
                    <a:pt x="3264" y="2056"/>
                  </a:lnTo>
                  <a:lnTo>
                    <a:pt x="3270" y="2057"/>
                  </a:lnTo>
                  <a:lnTo>
                    <a:pt x="3276" y="2062"/>
                  </a:lnTo>
                  <a:lnTo>
                    <a:pt x="3278" y="2062"/>
                  </a:lnTo>
                  <a:lnTo>
                    <a:pt x="3277" y="2055"/>
                  </a:lnTo>
                  <a:lnTo>
                    <a:pt x="3274" y="2049"/>
                  </a:lnTo>
                  <a:lnTo>
                    <a:pt x="3274" y="2045"/>
                  </a:lnTo>
                  <a:lnTo>
                    <a:pt x="3276" y="2040"/>
                  </a:lnTo>
                  <a:lnTo>
                    <a:pt x="3275" y="2036"/>
                  </a:lnTo>
                  <a:lnTo>
                    <a:pt x="3273" y="2033"/>
                  </a:lnTo>
                  <a:lnTo>
                    <a:pt x="3272" y="2027"/>
                  </a:lnTo>
                  <a:lnTo>
                    <a:pt x="3275" y="2015"/>
                  </a:lnTo>
                  <a:lnTo>
                    <a:pt x="3278" y="2009"/>
                  </a:lnTo>
                  <a:lnTo>
                    <a:pt x="3279" y="2005"/>
                  </a:lnTo>
                  <a:lnTo>
                    <a:pt x="3286" y="2000"/>
                  </a:lnTo>
                  <a:lnTo>
                    <a:pt x="3294" y="1992"/>
                  </a:lnTo>
                  <a:lnTo>
                    <a:pt x="3302" y="1986"/>
                  </a:lnTo>
                  <a:lnTo>
                    <a:pt x="3307" y="1984"/>
                  </a:lnTo>
                  <a:lnTo>
                    <a:pt x="3313" y="1983"/>
                  </a:lnTo>
                  <a:lnTo>
                    <a:pt x="3319" y="1987"/>
                  </a:lnTo>
                  <a:lnTo>
                    <a:pt x="3329" y="1987"/>
                  </a:lnTo>
                  <a:lnTo>
                    <a:pt x="3332" y="1987"/>
                  </a:lnTo>
                  <a:lnTo>
                    <a:pt x="3340" y="1978"/>
                  </a:lnTo>
                  <a:lnTo>
                    <a:pt x="3344" y="1975"/>
                  </a:lnTo>
                  <a:lnTo>
                    <a:pt x="3344" y="1967"/>
                  </a:lnTo>
                  <a:lnTo>
                    <a:pt x="3341" y="1961"/>
                  </a:lnTo>
                  <a:lnTo>
                    <a:pt x="3335" y="1953"/>
                  </a:lnTo>
                  <a:lnTo>
                    <a:pt x="3334" y="1949"/>
                  </a:lnTo>
                  <a:lnTo>
                    <a:pt x="3332" y="1941"/>
                  </a:lnTo>
                  <a:lnTo>
                    <a:pt x="3332" y="1934"/>
                  </a:lnTo>
                  <a:lnTo>
                    <a:pt x="3334" y="1924"/>
                  </a:lnTo>
                  <a:lnTo>
                    <a:pt x="3339" y="1914"/>
                  </a:lnTo>
                  <a:lnTo>
                    <a:pt x="3344" y="1900"/>
                  </a:lnTo>
                  <a:lnTo>
                    <a:pt x="3346" y="1897"/>
                  </a:lnTo>
                  <a:lnTo>
                    <a:pt x="3352" y="1894"/>
                  </a:lnTo>
                  <a:lnTo>
                    <a:pt x="3356" y="1891"/>
                  </a:lnTo>
                  <a:lnTo>
                    <a:pt x="3358" y="1890"/>
                  </a:lnTo>
                  <a:lnTo>
                    <a:pt x="3357" y="1882"/>
                  </a:lnTo>
                  <a:lnTo>
                    <a:pt x="3360" y="1879"/>
                  </a:lnTo>
                  <a:lnTo>
                    <a:pt x="3363" y="1877"/>
                  </a:lnTo>
                  <a:lnTo>
                    <a:pt x="3369" y="1878"/>
                  </a:lnTo>
                  <a:lnTo>
                    <a:pt x="3371" y="1876"/>
                  </a:lnTo>
                  <a:lnTo>
                    <a:pt x="3375" y="1875"/>
                  </a:lnTo>
                  <a:lnTo>
                    <a:pt x="3372" y="1879"/>
                  </a:lnTo>
                  <a:lnTo>
                    <a:pt x="3370" y="1882"/>
                  </a:lnTo>
                  <a:lnTo>
                    <a:pt x="3364" y="1886"/>
                  </a:lnTo>
                  <a:lnTo>
                    <a:pt x="3361" y="1892"/>
                  </a:lnTo>
                  <a:lnTo>
                    <a:pt x="3368" y="1901"/>
                  </a:lnTo>
                  <a:lnTo>
                    <a:pt x="3372" y="1903"/>
                  </a:lnTo>
                  <a:lnTo>
                    <a:pt x="3375" y="1902"/>
                  </a:lnTo>
                  <a:lnTo>
                    <a:pt x="3379" y="1897"/>
                  </a:lnTo>
                  <a:lnTo>
                    <a:pt x="3381" y="1895"/>
                  </a:lnTo>
                  <a:lnTo>
                    <a:pt x="3383" y="1891"/>
                  </a:lnTo>
                  <a:lnTo>
                    <a:pt x="3382" y="1879"/>
                  </a:lnTo>
                  <a:lnTo>
                    <a:pt x="3381" y="1872"/>
                  </a:lnTo>
                  <a:lnTo>
                    <a:pt x="3381" y="1866"/>
                  </a:lnTo>
                  <a:lnTo>
                    <a:pt x="3378" y="1863"/>
                  </a:lnTo>
                  <a:lnTo>
                    <a:pt x="3375" y="1862"/>
                  </a:lnTo>
                  <a:lnTo>
                    <a:pt x="3371" y="1863"/>
                  </a:lnTo>
                  <a:lnTo>
                    <a:pt x="3368" y="1861"/>
                  </a:lnTo>
                  <a:lnTo>
                    <a:pt x="3366" y="1858"/>
                  </a:lnTo>
                  <a:lnTo>
                    <a:pt x="3366" y="1855"/>
                  </a:lnTo>
                  <a:lnTo>
                    <a:pt x="3367" y="1846"/>
                  </a:lnTo>
                  <a:lnTo>
                    <a:pt x="3367" y="1841"/>
                  </a:lnTo>
                  <a:lnTo>
                    <a:pt x="3365" y="1833"/>
                  </a:lnTo>
                  <a:lnTo>
                    <a:pt x="3365" y="1831"/>
                  </a:lnTo>
                  <a:lnTo>
                    <a:pt x="3366" y="1826"/>
                  </a:lnTo>
                  <a:lnTo>
                    <a:pt x="3371" y="1819"/>
                  </a:lnTo>
                  <a:lnTo>
                    <a:pt x="3376" y="1814"/>
                  </a:lnTo>
                  <a:lnTo>
                    <a:pt x="3379" y="1810"/>
                  </a:lnTo>
                  <a:lnTo>
                    <a:pt x="3380" y="1807"/>
                  </a:lnTo>
                  <a:lnTo>
                    <a:pt x="3380" y="1801"/>
                  </a:lnTo>
                  <a:lnTo>
                    <a:pt x="3377" y="1798"/>
                  </a:lnTo>
                  <a:lnTo>
                    <a:pt x="3364" y="1792"/>
                  </a:lnTo>
                  <a:lnTo>
                    <a:pt x="3362" y="1791"/>
                  </a:lnTo>
                  <a:lnTo>
                    <a:pt x="3358" y="1794"/>
                  </a:lnTo>
                  <a:lnTo>
                    <a:pt x="3356" y="1802"/>
                  </a:lnTo>
                  <a:lnTo>
                    <a:pt x="3354" y="1805"/>
                  </a:lnTo>
                  <a:lnTo>
                    <a:pt x="3354" y="1803"/>
                  </a:lnTo>
                  <a:lnTo>
                    <a:pt x="3354" y="1801"/>
                  </a:lnTo>
                  <a:lnTo>
                    <a:pt x="3347" y="1798"/>
                  </a:lnTo>
                  <a:lnTo>
                    <a:pt x="3344" y="1796"/>
                  </a:lnTo>
                  <a:lnTo>
                    <a:pt x="3342" y="1793"/>
                  </a:lnTo>
                  <a:lnTo>
                    <a:pt x="3341" y="1789"/>
                  </a:lnTo>
                  <a:lnTo>
                    <a:pt x="3340" y="1784"/>
                  </a:lnTo>
                  <a:lnTo>
                    <a:pt x="3342" y="1771"/>
                  </a:lnTo>
                  <a:lnTo>
                    <a:pt x="3346" y="1761"/>
                  </a:lnTo>
                  <a:lnTo>
                    <a:pt x="3355" y="1745"/>
                  </a:lnTo>
                  <a:lnTo>
                    <a:pt x="3362" y="1740"/>
                  </a:lnTo>
                  <a:lnTo>
                    <a:pt x="3368" y="1731"/>
                  </a:lnTo>
                  <a:lnTo>
                    <a:pt x="3371" y="1729"/>
                  </a:lnTo>
                  <a:lnTo>
                    <a:pt x="3372" y="1728"/>
                  </a:lnTo>
                  <a:lnTo>
                    <a:pt x="3373" y="1726"/>
                  </a:lnTo>
                  <a:lnTo>
                    <a:pt x="3371" y="1720"/>
                  </a:lnTo>
                  <a:lnTo>
                    <a:pt x="3372" y="1719"/>
                  </a:lnTo>
                  <a:lnTo>
                    <a:pt x="3373" y="1718"/>
                  </a:lnTo>
                  <a:lnTo>
                    <a:pt x="3376" y="1719"/>
                  </a:lnTo>
                  <a:lnTo>
                    <a:pt x="3382" y="1708"/>
                  </a:lnTo>
                  <a:lnTo>
                    <a:pt x="3382" y="1695"/>
                  </a:lnTo>
                  <a:lnTo>
                    <a:pt x="3383" y="1683"/>
                  </a:lnTo>
                  <a:lnTo>
                    <a:pt x="3385" y="1678"/>
                  </a:lnTo>
                  <a:lnTo>
                    <a:pt x="3386" y="1675"/>
                  </a:lnTo>
                  <a:lnTo>
                    <a:pt x="3388" y="1672"/>
                  </a:lnTo>
                  <a:lnTo>
                    <a:pt x="3392" y="1670"/>
                  </a:lnTo>
                  <a:lnTo>
                    <a:pt x="3395" y="1666"/>
                  </a:lnTo>
                  <a:lnTo>
                    <a:pt x="3396" y="1663"/>
                  </a:lnTo>
                  <a:lnTo>
                    <a:pt x="3398" y="1662"/>
                  </a:lnTo>
                  <a:lnTo>
                    <a:pt x="3402" y="1663"/>
                  </a:lnTo>
                  <a:lnTo>
                    <a:pt x="3405" y="1664"/>
                  </a:lnTo>
                  <a:lnTo>
                    <a:pt x="3409" y="1666"/>
                  </a:lnTo>
                  <a:lnTo>
                    <a:pt x="3409" y="1671"/>
                  </a:lnTo>
                  <a:lnTo>
                    <a:pt x="3413" y="1666"/>
                  </a:lnTo>
                  <a:lnTo>
                    <a:pt x="3417" y="1661"/>
                  </a:lnTo>
                  <a:lnTo>
                    <a:pt x="3419" y="1660"/>
                  </a:lnTo>
                  <a:lnTo>
                    <a:pt x="3422" y="1661"/>
                  </a:lnTo>
                  <a:lnTo>
                    <a:pt x="3426" y="1665"/>
                  </a:lnTo>
                  <a:lnTo>
                    <a:pt x="3429" y="1672"/>
                  </a:lnTo>
                  <a:lnTo>
                    <a:pt x="3432" y="1675"/>
                  </a:lnTo>
                  <a:lnTo>
                    <a:pt x="3435" y="1675"/>
                  </a:lnTo>
                  <a:lnTo>
                    <a:pt x="3438" y="1673"/>
                  </a:lnTo>
                  <a:lnTo>
                    <a:pt x="3439" y="1668"/>
                  </a:lnTo>
                  <a:lnTo>
                    <a:pt x="3439" y="1658"/>
                  </a:lnTo>
                  <a:lnTo>
                    <a:pt x="3443" y="1656"/>
                  </a:lnTo>
                  <a:lnTo>
                    <a:pt x="3446" y="1656"/>
                  </a:lnTo>
                  <a:lnTo>
                    <a:pt x="3450" y="1652"/>
                  </a:lnTo>
                  <a:lnTo>
                    <a:pt x="3455" y="1650"/>
                  </a:lnTo>
                  <a:lnTo>
                    <a:pt x="3467" y="1642"/>
                  </a:lnTo>
                  <a:lnTo>
                    <a:pt x="3474" y="1634"/>
                  </a:lnTo>
                  <a:lnTo>
                    <a:pt x="3480" y="1634"/>
                  </a:lnTo>
                  <a:lnTo>
                    <a:pt x="3478" y="1638"/>
                  </a:lnTo>
                  <a:lnTo>
                    <a:pt x="3478" y="1642"/>
                  </a:lnTo>
                  <a:lnTo>
                    <a:pt x="3476" y="1653"/>
                  </a:lnTo>
                  <a:lnTo>
                    <a:pt x="3474" y="1659"/>
                  </a:lnTo>
                  <a:lnTo>
                    <a:pt x="3473" y="1666"/>
                  </a:lnTo>
                  <a:lnTo>
                    <a:pt x="3473" y="1669"/>
                  </a:lnTo>
                  <a:lnTo>
                    <a:pt x="3475" y="1674"/>
                  </a:lnTo>
                  <a:lnTo>
                    <a:pt x="3477" y="1673"/>
                  </a:lnTo>
                  <a:lnTo>
                    <a:pt x="3479" y="1673"/>
                  </a:lnTo>
                  <a:lnTo>
                    <a:pt x="3483" y="1668"/>
                  </a:lnTo>
                  <a:lnTo>
                    <a:pt x="3499" y="1645"/>
                  </a:lnTo>
                  <a:lnTo>
                    <a:pt x="3508" y="1639"/>
                  </a:lnTo>
                  <a:lnTo>
                    <a:pt x="3520" y="1634"/>
                  </a:lnTo>
                  <a:lnTo>
                    <a:pt x="3524" y="1632"/>
                  </a:lnTo>
                  <a:lnTo>
                    <a:pt x="3536" y="1628"/>
                  </a:lnTo>
                  <a:lnTo>
                    <a:pt x="3547" y="1626"/>
                  </a:lnTo>
                  <a:lnTo>
                    <a:pt x="3554" y="1628"/>
                  </a:lnTo>
                  <a:lnTo>
                    <a:pt x="3557" y="1628"/>
                  </a:lnTo>
                  <a:lnTo>
                    <a:pt x="3571" y="1626"/>
                  </a:lnTo>
                  <a:lnTo>
                    <a:pt x="3572" y="1629"/>
                  </a:lnTo>
                  <a:lnTo>
                    <a:pt x="3583" y="1637"/>
                  </a:lnTo>
                  <a:lnTo>
                    <a:pt x="3590" y="1648"/>
                  </a:lnTo>
                  <a:lnTo>
                    <a:pt x="3592" y="1648"/>
                  </a:lnTo>
                  <a:lnTo>
                    <a:pt x="3592" y="1651"/>
                  </a:lnTo>
                  <a:lnTo>
                    <a:pt x="3593" y="1655"/>
                  </a:lnTo>
                  <a:lnTo>
                    <a:pt x="3593" y="1658"/>
                  </a:lnTo>
                  <a:lnTo>
                    <a:pt x="3595" y="1660"/>
                  </a:lnTo>
                  <a:lnTo>
                    <a:pt x="3601" y="1666"/>
                  </a:lnTo>
                  <a:lnTo>
                    <a:pt x="3607" y="1667"/>
                  </a:lnTo>
                  <a:lnTo>
                    <a:pt x="3609" y="1664"/>
                  </a:lnTo>
                  <a:lnTo>
                    <a:pt x="3609" y="1661"/>
                  </a:lnTo>
                  <a:lnTo>
                    <a:pt x="3612" y="1648"/>
                  </a:lnTo>
                  <a:lnTo>
                    <a:pt x="3615" y="1643"/>
                  </a:lnTo>
                  <a:lnTo>
                    <a:pt x="3615" y="1639"/>
                  </a:lnTo>
                  <a:lnTo>
                    <a:pt x="3615" y="1637"/>
                  </a:lnTo>
                  <a:lnTo>
                    <a:pt x="3622" y="1632"/>
                  </a:lnTo>
                  <a:lnTo>
                    <a:pt x="3626" y="1631"/>
                  </a:lnTo>
                  <a:lnTo>
                    <a:pt x="3644" y="1618"/>
                  </a:lnTo>
                  <a:lnTo>
                    <a:pt x="3651" y="1612"/>
                  </a:lnTo>
                  <a:lnTo>
                    <a:pt x="3654" y="1612"/>
                  </a:lnTo>
                  <a:lnTo>
                    <a:pt x="3657" y="1610"/>
                  </a:lnTo>
                  <a:lnTo>
                    <a:pt x="3659" y="1607"/>
                  </a:lnTo>
                  <a:lnTo>
                    <a:pt x="3662" y="1607"/>
                  </a:lnTo>
                  <a:lnTo>
                    <a:pt x="3666" y="1601"/>
                  </a:lnTo>
                  <a:lnTo>
                    <a:pt x="3672" y="1597"/>
                  </a:lnTo>
                  <a:lnTo>
                    <a:pt x="3671" y="1593"/>
                  </a:lnTo>
                  <a:lnTo>
                    <a:pt x="3672" y="1590"/>
                  </a:lnTo>
                  <a:lnTo>
                    <a:pt x="3675" y="1589"/>
                  </a:lnTo>
                  <a:lnTo>
                    <a:pt x="3678" y="1588"/>
                  </a:lnTo>
                  <a:lnTo>
                    <a:pt x="3682" y="1585"/>
                  </a:lnTo>
                  <a:lnTo>
                    <a:pt x="3681" y="1581"/>
                  </a:lnTo>
                  <a:lnTo>
                    <a:pt x="3683" y="1580"/>
                  </a:lnTo>
                  <a:lnTo>
                    <a:pt x="3685" y="1580"/>
                  </a:lnTo>
                  <a:lnTo>
                    <a:pt x="3687" y="1581"/>
                  </a:lnTo>
                  <a:lnTo>
                    <a:pt x="3688" y="1580"/>
                  </a:lnTo>
                  <a:lnTo>
                    <a:pt x="3686" y="1576"/>
                  </a:lnTo>
                  <a:lnTo>
                    <a:pt x="3685" y="1573"/>
                  </a:lnTo>
                  <a:lnTo>
                    <a:pt x="3687" y="1570"/>
                  </a:lnTo>
                  <a:lnTo>
                    <a:pt x="3693" y="1574"/>
                  </a:lnTo>
                  <a:lnTo>
                    <a:pt x="3696" y="1574"/>
                  </a:lnTo>
                  <a:lnTo>
                    <a:pt x="3704" y="1564"/>
                  </a:lnTo>
                  <a:lnTo>
                    <a:pt x="3711" y="1553"/>
                  </a:lnTo>
                  <a:lnTo>
                    <a:pt x="3717" y="1556"/>
                  </a:lnTo>
                  <a:lnTo>
                    <a:pt x="3728" y="1548"/>
                  </a:lnTo>
                  <a:lnTo>
                    <a:pt x="3732" y="1547"/>
                  </a:lnTo>
                  <a:lnTo>
                    <a:pt x="3739" y="1546"/>
                  </a:lnTo>
                  <a:lnTo>
                    <a:pt x="3743" y="1543"/>
                  </a:lnTo>
                  <a:lnTo>
                    <a:pt x="3746" y="1538"/>
                  </a:lnTo>
                  <a:lnTo>
                    <a:pt x="3749" y="1539"/>
                  </a:lnTo>
                  <a:lnTo>
                    <a:pt x="3761" y="1532"/>
                  </a:lnTo>
                  <a:lnTo>
                    <a:pt x="3763" y="1527"/>
                  </a:lnTo>
                  <a:lnTo>
                    <a:pt x="3766" y="1526"/>
                  </a:lnTo>
                  <a:lnTo>
                    <a:pt x="3769" y="1526"/>
                  </a:lnTo>
                  <a:lnTo>
                    <a:pt x="3774" y="1522"/>
                  </a:lnTo>
                  <a:lnTo>
                    <a:pt x="3798" y="1511"/>
                  </a:lnTo>
                  <a:lnTo>
                    <a:pt x="3801" y="1506"/>
                  </a:lnTo>
                  <a:lnTo>
                    <a:pt x="3809" y="1500"/>
                  </a:lnTo>
                  <a:lnTo>
                    <a:pt x="3816" y="1498"/>
                  </a:lnTo>
                  <a:lnTo>
                    <a:pt x="3824" y="1496"/>
                  </a:lnTo>
                  <a:lnTo>
                    <a:pt x="3824" y="1494"/>
                  </a:lnTo>
                  <a:lnTo>
                    <a:pt x="3819" y="1492"/>
                  </a:lnTo>
                  <a:lnTo>
                    <a:pt x="3818" y="1489"/>
                  </a:lnTo>
                  <a:lnTo>
                    <a:pt x="3818" y="1487"/>
                  </a:lnTo>
                  <a:lnTo>
                    <a:pt x="3818" y="1485"/>
                  </a:lnTo>
                  <a:lnTo>
                    <a:pt x="3819" y="1481"/>
                  </a:lnTo>
                  <a:lnTo>
                    <a:pt x="3822" y="1480"/>
                  </a:lnTo>
                  <a:lnTo>
                    <a:pt x="3824" y="1483"/>
                  </a:lnTo>
                  <a:lnTo>
                    <a:pt x="3827" y="1483"/>
                  </a:lnTo>
                  <a:lnTo>
                    <a:pt x="3828" y="1481"/>
                  </a:lnTo>
                  <a:lnTo>
                    <a:pt x="3829" y="1481"/>
                  </a:lnTo>
                  <a:lnTo>
                    <a:pt x="3830" y="1484"/>
                  </a:lnTo>
                  <a:lnTo>
                    <a:pt x="3829" y="1487"/>
                  </a:lnTo>
                  <a:lnTo>
                    <a:pt x="3828" y="1490"/>
                  </a:lnTo>
                  <a:lnTo>
                    <a:pt x="3828" y="1494"/>
                  </a:lnTo>
                  <a:lnTo>
                    <a:pt x="3830" y="1494"/>
                  </a:lnTo>
                  <a:lnTo>
                    <a:pt x="3840" y="1495"/>
                  </a:lnTo>
                  <a:lnTo>
                    <a:pt x="3851" y="1497"/>
                  </a:lnTo>
                  <a:lnTo>
                    <a:pt x="3881" y="1510"/>
                  </a:lnTo>
                  <a:lnTo>
                    <a:pt x="3884" y="1512"/>
                  </a:lnTo>
                  <a:lnTo>
                    <a:pt x="3886" y="1512"/>
                  </a:lnTo>
                  <a:lnTo>
                    <a:pt x="3887" y="1507"/>
                  </a:lnTo>
                  <a:lnTo>
                    <a:pt x="3888" y="1502"/>
                  </a:lnTo>
                  <a:lnTo>
                    <a:pt x="3892" y="1500"/>
                  </a:lnTo>
                  <a:lnTo>
                    <a:pt x="3898" y="1492"/>
                  </a:lnTo>
                  <a:lnTo>
                    <a:pt x="3900" y="1487"/>
                  </a:lnTo>
                  <a:lnTo>
                    <a:pt x="3900" y="1481"/>
                  </a:lnTo>
                  <a:lnTo>
                    <a:pt x="3898" y="1475"/>
                  </a:lnTo>
                  <a:lnTo>
                    <a:pt x="3895" y="1473"/>
                  </a:lnTo>
                  <a:lnTo>
                    <a:pt x="3892" y="1470"/>
                  </a:lnTo>
                  <a:lnTo>
                    <a:pt x="3891" y="1465"/>
                  </a:lnTo>
                  <a:lnTo>
                    <a:pt x="3893" y="1462"/>
                  </a:lnTo>
                  <a:lnTo>
                    <a:pt x="3895" y="1460"/>
                  </a:lnTo>
                  <a:lnTo>
                    <a:pt x="3895" y="1455"/>
                  </a:lnTo>
                  <a:lnTo>
                    <a:pt x="3893" y="1452"/>
                  </a:lnTo>
                  <a:lnTo>
                    <a:pt x="3883" y="1446"/>
                  </a:lnTo>
                  <a:lnTo>
                    <a:pt x="3880" y="1441"/>
                  </a:lnTo>
                  <a:lnTo>
                    <a:pt x="3880" y="1437"/>
                  </a:lnTo>
                  <a:lnTo>
                    <a:pt x="3876" y="1427"/>
                  </a:lnTo>
                  <a:lnTo>
                    <a:pt x="3875" y="1429"/>
                  </a:lnTo>
                  <a:lnTo>
                    <a:pt x="3876" y="1434"/>
                  </a:lnTo>
                  <a:lnTo>
                    <a:pt x="3874" y="1438"/>
                  </a:lnTo>
                  <a:lnTo>
                    <a:pt x="3872" y="1437"/>
                  </a:lnTo>
                  <a:lnTo>
                    <a:pt x="3871" y="1434"/>
                  </a:lnTo>
                  <a:lnTo>
                    <a:pt x="3873" y="1429"/>
                  </a:lnTo>
                  <a:lnTo>
                    <a:pt x="3871" y="1426"/>
                  </a:lnTo>
                  <a:lnTo>
                    <a:pt x="3865" y="1425"/>
                  </a:lnTo>
                  <a:lnTo>
                    <a:pt x="3865" y="1423"/>
                  </a:lnTo>
                  <a:lnTo>
                    <a:pt x="3870" y="1419"/>
                  </a:lnTo>
                  <a:lnTo>
                    <a:pt x="3872" y="1419"/>
                  </a:lnTo>
                  <a:lnTo>
                    <a:pt x="3874" y="1418"/>
                  </a:lnTo>
                  <a:lnTo>
                    <a:pt x="3873" y="1406"/>
                  </a:lnTo>
                  <a:lnTo>
                    <a:pt x="3871" y="1397"/>
                  </a:lnTo>
                  <a:lnTo>
                    <a:pt x="3868" y="1396"/>
                  </a:lnTo>
                  <a:lnTo>
                    <a:pt x="3865" y="1393"/>
                  </a:lnTo>
                  <a:lnTo>
                    <a:pt x="3865" y="1388"/>
                  </a:lnTo>
                  <a:lnTo>
                    <a:pt x="3865" y="1385"/>
                  </a:lnTo>
                  <a:lnTo>
                    <a:pt x="3863" y="1375"/>
                  </a:lnTo>
                  <a:lnTo>
                    <a:pt x="3861" y="1371"/>
                  </a:lnTo>
                  <a:lnTo>
                    <a:pt x="3858" y="1368"/>
                  </a:lnTo>
                  <a:lnTo>
                    <a:pt x="3856" y="1372"/>
                  </a:lnTo>
                  <a:lnTo>
                    <a:pt x="3854" y="1377"/>
                  </a:lnTo>
                  <a:lnTo>
                    <a:pt x="3852" y="1378"/>
                  </a:lnTo>
                  <a:lnTo>
                    <a:pt x="3849" y="1378"/>
                  </a:lnTo>
                  <a:lnTo>
                    <a:pt x="3840" y="1372"/>
                  </a:lnTo>
                  <a:lnTo>
                    <a:pt x="3832" y="1361"/>
                  </a:lnTo>
                  <a:lnTo>
                    <a:pt x="3832" y="1352"/>
                  </a:lnTo>
                  <a:lnTo>
                    <a:pt x="3834" y="1340"/>
                  </a:lnTo>
                  <a:lnTo>
                    <a:pt x="3832" y="1338"/>
                  </a:lnTo>
                  <a:lnTo>
                    <a:pt x="3831" y="1337"/>
                  </a:lnTo>
                  <a:lnTo>
                    <a:pt x="3820" y="1341"/>
                  </a:lnTo>
                  <a:lnTo>
                    <a:pt x="3813" y="1348"/>
                  </a:lnTo>
                  <a:lnTo>
                    <a:pt x="3811" y="1349"/>
                  </a:lnTo>
                  <a:lnTo>
                    <a:pt x="3803" y="1344"/>
                  </a:lnTo>
                  <a:lnTo>
                    <a:pt x="3791" y="1351"/>
                  </a:lnTo>
                  <a:lnTo>
                    <a:pt x="3794" y="1347"/>
                  </a:lnTo>
                  <a:lnTo>
                    <a:pt x="3796" y="1345"/>
                  </a:lnTo>
                  <a:lnTo>
                    <a:pt x="3798" y="1343"/>
                  </a:lnTo>
                  <a:lnTo>
                    <a:pt x="3796" y="1336"/>
                  </a:lnTo>
                  <a:lnTo>
                    <a:pt x="3795" y="1332"/>
                  </a:lnTo>
                  <a:lnTo>
                    <a:pt x="3792" y="1329"/>
                  </a:lnTo>
                  <a:lnTo>
                    <a:pt x="3788" y="1327"/>
                  </a:lnTo>
                  <a:lnTo>
                    <a:pt x="3785" y="1330"/>
                  </a:lnTo>
                  <a:lnTo>
                    <a:pt x="3782" y="1333"/>
                  </a:lnTo>
                  <a:lnTo>
                    <a:pt x="3777" y="1336"/>
                  </a:lnTo>
                  <a:lnTo>
                    <a:pt x="3766" y="1339"/>
                  </a:lnTo>
                  <a:lnTo>
                    <a:pt x="3758" y="1339"/>
                  </a:lnTo>
                  <a:lnTo>
                    <a:pt x="3746" y="1344"/>
                  </a:lnTo>
                  <a:lnTo>
                    <a:pt x="3741" y="1344"/>
                  </a:lnTo>
                  <a:lnTo>
                    <a:pt x="3759" y="1337"/>
                  </a:lnTo>
                  <a:lnTo>
                    <a:pt x="3768" y="1336"/>
                  </a:lnTo>
                  <a:lnTo>
                    <a:pt x="3780" y="1332"/>
                  </a:lnTo>
                  <a:lnTo>
                    <a:pt x="3789" y="1323"/>
                  </a:lnTo>
                  <a:lnTo>
                    <a:pt x="3801" y="1332"/>
                  </a:lnTo>
                  <a:lnTo>
                    <a:pt x="3804" y="1332"/>
                  </a:lnTo>
                  <a:lnTo>
                    <a:pt x="3813" y="1332"/>
                  </a:lnTo>
                  <a:lnTo>
                    <a:pt x="3821" y="1336"/>
                  </a:lnTo>
                  <a:lnTo>
                    <a:pt x="3823" y="1335"/>
                  </a:lnTo>
                  <a:lnTo>
                    <a:pt x="3826" y="1331"/>
                  </a:lnTo>
                  <a:lnTo>
                    <a:pt x="3823" y="1324"/>
                  </a:lnTo>
                  <a:lnTo>
                    <a:pt x="3820" y="1321"/>
                  </a:lnTo>
                  <a:lnTo>
                    <a:pt x="3817" y="1319"/>
                  </a:lnTo>
                  <a:lnTo>
                    <a:pt x="3807" y="1320"/>
                  </a:lnTo>
                  <a:lnTo>
                    <a:pt x="3801" y="1319"/>
                  </a:lnTo>
                  <a:lnTo>
                    <a:pt x="3798" y="1317"/>
                  </a:lnTo>
                  <a:lnTo>
                    <a:pt x="3800" y="1315"/>
                  </a:lnTo>
                  <a:lnTo>
                    <a:pt x="3807" y="1317"/>
                  </a:lnTo>
                  <a:lnTo>
                    <a:pt x="3815" y="1314"/>
                  </a:lnTo>
                  <a:lnTo>
                    <a:pt x="3824" y="1319"/>
                  </a:lnTo>
                  <a:lnTo>
                    <a:pt x="3827" y="1323"/>
                  </a:lnTo>
                  <a:lnTo>
                    <a:pt x="3829" y="1325"/>
                  </a:lnTo>
                  <a:lnTo>
                    <a:pt x="3837" y="1337"/>
                  </a:lnTo>
                  <a:lnTo>
                    <a:pt x="3843" y="1341"/>
                  </a:lnTo>
                  <a:lnTo>
                    <a:pt x="3860" y="1345"/>
                  </a:lnTo>
                  <a:lnTo>
                    <a:pt x="3867" y="1350"/>
                  </a:lnTo>
                  <a:lnTo>
                    <a:pt x="3873" y="1348"/>
                  </a:lnTo>
                  <a:lnTo>
                    <a:pt x="3887" y="1337"/>
                  </a:lnTo>
                  <a:lnTo>
                    <a:pt x="3897" y="1334"/>
                  </a:lnTo>
                  <a:lnTo>
                    <a:pt x="3903" y="1326"/>
                  </a:lnTo>
                  <a:lnTo>
                    <a:pt x="3909" y="1318"/>
                  </a:lnTo>
                  <a:lnTo>
                    <a:pt x="3914" y="1315"/>
                  </a:lnTo>
                  <a:lnTo>
                    <a:pt x="3923" y="1306"/>
                  </a:lnTo>
                  <a:lnTo>
                    <a:pt x="3926" y="1302"/>
                  </a:lnTo>
                  <a:lnTo>
                    <a:pt x="3930" y="1291"/>
                  </a:lnTo>
                  <a:lnTo>
                    <a:pt x="3932" y="1287"/>
                  </a:lnTo>
                  <a:lnTo>
                    <a:pt x="3934" y="1281"/>
                  </a:lnTo>
                  <a:lnTo>
                    <a:pt x="3935" y="1276"/>
                  </a:lnTo>
                  <a:lnTo>
                    <a:pt x="3934" y="1271"/>
                  </a:lnTo>
                  <a:lnTo>
                    <a:pt x="3932" y="1268"/>
                  </a:lnTo>
                  <a:lnTo>
                    <a:pt x="3926" y="1262"/>
                  </a:lnTo>
                  <a:lnTo>
                    <a:pt x="3923" y="1259"/>
                  </a:lnTo>
                  <a:lnTo>
                    <a:pt x="3921" y="1251"/>
                  </a:lnTo>
                  <a:lnTo>
                    <a:pt x="3921" y="1242"/>
                  </a:lnTo>
                  <a:lnTo>
                    <a:pt x="3922" y="1235"/>
                  </a:lnTo>
                  <a:lnTo>
                    <a:pt x="3924" y="1229"/>
                  </a:lnTo>
                  <a:lnTo>
                    <a:pt x="3927" y="1234"/>
                  </a:lnTo>
                  <a:lnTo>
                    <a:pt x="3933" y="1232"/>
                  </a:lnTo>
                  <a:lnTo>
                    <a:pt x="3936" y="1231"/>
                  </a:lnTo>
                  <a:lnTo>
                    <a:pt x="3936" y="1226"/>
                  </a:lnTo>
                  <a:lnTo>
                    <a:pt x="3935" y="1221"/>
                  </a:lnTo>
                  <a:lnTo>
                    <a:pt x="3937" y="1219"/>
                  </a:lnTo>
                  <a:lnTo>
                    <a:pt x="3940" y="1219"/>
                  </a:lnTo>
                  <a:lnTo>
                    <a:pt x="3941" y="1216"/>
                  </a:lnTo>
                  <a:lnTo>
                    <a:pt x="3941" y="1214"/>
                  </a:lnTo>
                  <a:lnTo>
                    <a:pt x="3943" y="1217"/>
                  </a:lnTo>
                  <a:lnTo>
                    <a:pt x="3943" y="1226"/>
                  </a:lnTo>
                  <a:lnTo>
                    <a:pt x="3945" y="1228"/>
                  </a:lnTo>
                  <a:lnTo>
                    <a:pt x="3949" y="1229"/>
                  </a:lnTo>
                  <a:lnTo>
                    <a:pt x="3950" y="1229"/>
                  </a:lnTo>
                  <a:lnTo>
                    <a:pt x="3952" y="1228"/>
                  </a:lnTo>
                  <a:lnTo>
                    <a:pt x="3954" y="1225"/>
                  </a:lnTo>
                  <a:lnTo>
                    <a:pt x="3958" y="1216"/>
                  </a:lnTo>
                  <a:lnTo>
                    <a:pt x="3961" y="1212"/>
                  </a:lnTo>
                  <a:lnTo>
                    <a:pt x="3961" y="1219"/>
                  </a:lnTo>
                  <a:lnTo>
                    <a:pt x="3959" y="1228"/>
                  </a:lnTo>
                  <a:lnTo>
                    <a:pt x="3958" y="1230"/>
                  </a:lnTo>
                  <a:lnTo>
                    <a:pt x="3956" y="1234"/>
                  </a:lnTo>
                  <a:lnTo>
                    <a:pt x="3955" y="1241"/>
                  </a:lnTo>
                  <a:lnTo>
                    <a:pt x="3954" y="1243"/>
                  </a:lnTo>
                  <a:lnTo>
                    <a:pt x="3950" y="1241"/>
                  </a:lnTo>
                  <a:lnTo>
                    <a:pt x="3948" y="1241"/>
                  </a:lnTo>
                  <a:lnTo>
                    <a:pt x="3950" y="1249"/>
                  </a:lnTo>
                  <a:lnTo>
                    <a:pt x="3953" y="1254"/>
                  </a:lnTo>
                  <a:lnTo>
                    <a:pt x="3957" y="1259"/>
                  </a:lnTo>
                  <a:lnTo>
                    <a:pt x="3960" y="1263"/>
                  </a:lnTo>
                  <a:lnTo>
                    <a:pt x="3961" y="1263"/>
                  </a:lnTo>
                  <a:lnTo>
                    <a:pt x="3962" y="1264"/>
                  </a:lnTo>
                  <a:lnTo>
                    <a:pt x="3962" y="1267"/>
                  </a:lnTo>
                  <a:lnTo>
                    <a:pt x="3961" y="1275"/>
                  </a:lnTo>
                  <a:lnTo>
                    <a:pt x="3962" y="1280"/>
                  </a:lnTo>
                  <a:lnTo>
                    <a:pt x="3965" y="1282"/>
                  </a:lnTo>
                  <a:lnTo>
                    <a:pt x="3968" y="1284"/>
                  </a:lnTo>
                  <a:lnTo>
                    <a:pt x="3988" y="1283"/>
                  </a:lnTo>
                  <a:lnTo>
                    <a:pt x="3995" y="1282"/>
                  </a:lnTo>
                  <a:lnTo>
                    <a:pt x="4004" y="1275"/>
                  </a:lnTo>
                  <a:lnTo>
                    <a:pt x="4008" y="1273"/>
                  </a:lnTo>
                  <a:lnTo>
                    <a:pt x="4012" y="1275"/>
                  </a:lnTo>
                  <a:lnTo>
                    <a:pt x="4024" y="1279"/>
                  </a:lnTo>
                  <a:lnTo>
                    <a:pt x="4038" y="1284"/>
                  </a:lnTo>
                  <a:lnTo>
                    <a:pt x="4044" y="1293"/>
                  </a:lnTo>
                  <a:lnTo>
                    <a:pt x="4047" y="1303"/>
                  </a:lnTo>
                  <a:lnTo>
                    <a:pt x="4047" y="1312"/>
                  </a:lnTo>
                  <a:lnTo>
                    <a:pt x="4046" y="1316"/>
                  </a:lnTo>
                  <a:lnTo>
                    <a:pt x="4047" y="1320"/>
                  </a:lnTo>
                  <a:lnTo>
                    <a:pt x="4051" y="1324"/>
                  </a:lnTo>
                  <a:lnTo>
                    <a:pt x="4057" y="1330"/>
                  </a:lnTo>
                  <a:lnTo>
                    <a:pt x="4058" y="1332"/>
                  </a:lnTo>
                  <a:lnTo>
                    <a:pt x="4059" y="1334"/>
                  </a:lnTo>
                  <a:lnTo>
                    <a:pt x="4061" y="1335"/>
                  </a:lnTo>
                  <a:lnTo>
                    <a:pt x="4065" y="1336"/>
                  </a:lnTo>
                  <a:lnTo>
                    <a:pt x="4069" y="1334"/>
                  </a:lnTo>
                  <a:lnTo>
                    <a:pt x="4072" y="1334"/>
                  </a:lnTo>
                  <a:lnTo>
                    <a:pt x="4079" y="1337"/>
                  </a:lnTo>
                  <a:lnTo>
                    <a:pt x="4087" y="1341"/>
                  </a:lnTo>
                  <a:lnTo>
                    <a:pt x="4095" y="1347"/>
                  </a:lnTo>
                  <a:lnTo>
                    <a:pt x="4099" y="1352"/>
                  </a:lnTo>
                  <a:lnTo>
                    <a:pt x="4105" y="1361"/>
                  </a:lnTo>
                  <a:lnTo>
                    <a:pt x="4109" y="1364"/>
                  </a:lnTo>
                  <a:lnTo>
                    <a:pt x="4114" y="1368"/>
                  </a:lnTo>
                  <a:lnTo>
                    <a:pt x="4116" y="1368"/>
                  </a:lnTo>
                  <a:lnTo>
                    <a:pt x="4118" y="1368"/>
                  </a:lnTo>
                  <a:lnTo>
                    <a:pt x="4122" y="1363"/>
                  </a:lnTo>
                  <a:lnTo>
                    <a:pt x="4125" y="1359"/>
                  </a:lnTo>
                  <a:lnTo>
                    <a:pt x="4127" y="1355"/>
                  </a:lnTo>
                  <a:lnTo>
                    <a:pt x="4127" y="1358"/>
                  </a:lnTo>
                  <a:lnTo>
                    <a:pt x="4127" y="1362"/>
                  </a:lnTo>
                  <a:lnTo>
                    <a:pt x="4125" y="1364"/>
                  </a:lnTo>
                  <a:lnTo>
                    <a:pt x="4125" y="1368"/>
                  </a:lnTo>
                  <a:lnTo>
                    <a:pt x="4128" y="1373"/>
                  </a:lnTo>
                  <a:lnTo>
                    <a:pt x="4132" y="1374"/>
                  </a:lnTo>
                  <a:lnTo>
                    <a:pt x="4137" y="1372"/>
                  </a:lnTo>
                  <a:lnTo>
                    <a:pt x="4138" y="1371"/>
                  </a:lnTo>
                  <a:lnTo>
                    <a:pt x="4140" y="1368"/>
                  </a:lnTo>
                  <a:lnTo>
                    <a:pt x="4139" y="1357"/>
                  </a:lnTo>
                  <a:lnTo>
                    <a:pt x="4140" y="1356"/>
                  </a:lnTo>
                  <a:lnTo>
                    <a:pt x="4144" y="1358"/>
                  </a:lnTo>
                  <a:lnTo>
                    <a:pt x="4145" y="1361"/>
                  </a:lnTo>
                  <a:lnTo>
                    <a:pt x="4146" y="1364"/>
                  </a:lnTo>
                  <a:lnTo>
                    <a:pt x="4147" y="1364"/>
                  </a:lnTo>
                  <a:lnTo>
                    <a:pt x="4156" y="1364"/>
                  </a:lnTo>
                  <a:lnTo>
                    <a:pt x="4157" y="1363"/>
                  </a:lnTo>
                  <a:lnTo>
                    <a:pt x="4157" y="1360"/>
                  </a:lnTo>
                  <a:lnTo>
                    <a:pt x="4155" y="1356"/>
                  </a:lnTo>
                  <a:lnTo>
                    <a:pt x="4153" y="1354"/>
                  </a:lnTo>
                  <a:lnTo>
                    <a:pt x="4149" y="1352"/>
                  </a:lnTo>
                  <a:lnTo>
                    <a:pt x="4145" y="1350"/>
                  </a:lnTo>
                  <a:lnTo>
                    <a:pt x="4142" y="1350"/>
                  </a:lnTo>
                  <a:lnTo>
                    <a:pt x="4140" y="1348"/>
                  </a:lnTo>
                  <a:lnTo>
                    <a:pt x="4141" y="1345"/>
                  </a:lnTo>
                  <a:lnTo>
                    <a:pt x="4139" y="1343"/>
                  </a:lnTo>
                  <a:lnTo>
                    <a:pt x="4140" y="1340"/>
                  </a:lnTo>
                  <a:lnTo>
                    <a:pt x="4143" y="1338"/>
                  </a:lnTo>
                  <a:lnTo>
                    <a:pt x="4144" y="1336"/>
                  </a:lnTo>
                  <a:lnTo>
                    <a:pt x="4141" y="1333"/>
                  </a:lnTo>
                  <a:lnTo>
                    <a:pt x="4137" y="1333"/>
                  </a:lnTo>
                  <a:lnTo>
                    <a:pt x="4134" y="1334"/>
                  </a:lnTo>
                  <a:lnTo>
                    <a:pt x="4135" y="1332"/>
                  </a:lnTo>
                  <a:lnTo>
                    <a:pt x="4137" y="1330"/>
                  </a:lnTo>
                  <a:lnTo>
                    <a:pt x="4141" y="1328"/>
                  </a:lnTo>
                  <a:lnTo>
                    <a:pt x="4144" y="1329"/>
                  </a:lnTo>
                  <a:lnTo>
                    <a:pt x="4150" y="1327"/>
                  </a:lnTo>
                  <a:lnTo>
                    <a:pt x="4157" y="1323"/>
                  </a:lnTo>
                  <a:lnTo>
                    <a:pt x="4159" y="1321"/>
                  </a:lnTo>
                  <a:lnTo>
                    <a:pt x="4162" y="1317"/>
                  </a:lnTo>
                  <a:lnTo>
                    <a:pt x="4162" y="1311"/>
                  </a:lnTo>
                  <a:lnTo>
                    <a:pt x="4160" y="1305"/>
                  </a:lnTo>
                  <a:lnTo>
                    <a:pt x="4157" y="1303"/>
                  </a:lnTo>
                  <a:lnTo>
                    <a:pt x="4153" y="1303"/>
                  </a:lnTo>
                  <a:lnTo>
                    <a:pt x="4151" y="1303"/>
                  </a:lnTo>
                  <a:lnTo>
                    <a:pt x="4148" y="1301"/>
                  </a:lnTo>
                  <a:lnTo>
                    <a:pt x="4159" y="1300"/>
                  </a:lnTo>
                  <a:lnTo>
                    <a:pt x="4160" y="1297"/>
                  </a:lnTo>
                  <a:lnTo>
                    <a:pt x="4162" y="1288"/>
                  </a:lnTo>
                  <a:lnTo>
                    <a:pt x="4162" y="1286"/>
                  </a:lnTo>
                  <a:lnTo>
                    <a:pt x="4159" y="1286"/>
                  </a:lnTo>
                  <a:lnTo>
                    <a:pt x="4156" y="1286"/>
                  </a:lnTo>
                  <a:lnTo>
                    <a:pt x="4157" y="1284"/>
                  </a:lnTo>
                  <a:lnTo>
                    <a:pt x="4158" y="1282"/>
                  </a:lnTo>
                  <a:lnTo>
                    <a:pt x="4151" y="1274"/>
                  </a:lnTo>
                  <a:lnTo>
                    <a:pt x="4144" y="1269"/>
                  </a:lnTo>
                  <a:lnTo>
                    <a:pt x="4146" y="1268"/>
                  </a:lnTo>
                  <a:lnTo>
                    <a:pt x="4150" y="1268"/>
                  </a:lnTo>
                  <a:lnTo>
                    <a:pt x="4155" y="1269"/>
                  </a:lnTo>
                  <a:lnTo>
                    <a:pt x="4159" y="1273"/>
                  </a:lnTo>
                  <a:lnTo>
                    <a:pt x="4160" y="1276"/>
                  </a:lnTo>
                  <a:lnTo>
                    <a:pt x="4162" y="1277"/>
                  </a:lnTo>
                  <a:lnTo>
                    <a:pt x="4164" y="1277"/>
                  </a:lnTo>
                  <a:lnTo>
                    <a:pt x="4171" y="1279"/>
                  </a:lnTo>
                  <a:lnTo>
                    <a:pt x="4171" y="1282"/>
                  </a:lnTo>
                  <a:lnTo>
                    <a:pt x="4172" y="1282"/>
                  </a:lnTo>
                  <a:lnTo>
                    <a:pt x="4175" y="1281"/>
                  </a:lnTo>
                  <a:lnTo>
                    <a:pt x="4186" y="1280"/>
                  </a:lnTo>
                  <a:lnTo>
                    <a:pt x="4189" y="1280"/>
                  </a:lnTo>
                  <a:lnTo>
                    <a:pt x="4194" y="1282"/>
                  </a:lnTo>
                  <a:lnTo>
                    <a:pt x="4196" y="1282"/>
                  </a:lnTo>
                  <a:lnTo>
                    <a:pt x="4197" y="1281"/>
                  </a:lnTo>
                  <a:lnTo>
                    <a:pt x="4199" y="1278"/>
                  </a:lnTo>
                  <a:lnTo>
                    <a:pt x="4196" y="1273"/>
                  </a:lnTo>
                  <a:lnTo>
                    <a:pt x="4191" y="1267"/>
                  </a:lnTo>
                  <a:lnTo>
                    <a:pt x="4188" y="1263"/>
                  </a:lnTo>
                  <a:lnTo>
                    <a:pt x="4186" y="1260"/>
                  </a:lnTo>
                  <a:lnTo>
                    <a:pt x="4187" y="1259"/>
                  </a:lnTo>
                  <a:lnTo>
                    <a:pt x="4189" y="1259"/>
                  </a:lnTo>
                  <a:lnTo>
                    <a:pt x="4193" y="1264"/>
                  </a:lnTo>
                  <a:lnTo>
                    <a:pt x="4197" y="1267"/>
                  </a:lnTo>
                  <a:lnTo>
                    <a:pt x="4201" y="1270"/>
                  </a:lnTo>
                  <a:lnTo>
                    <a:pt x="4204" y="1271"/>
                  </a:lnTo>
                  <a:lnTo>
                    <a:pt x="4212" y="1273"/>
                  </a:lnTo>
                  <a:lnTo>
                    <a:pt x="4215" y="1270"/>
                  </a:lnTo>
                  <a:lnTo>
                    <a:pt x="4215" y="1266"/>
                  </a:lnTo>
                  <a:lnTo>
                    <a:pt x="4215" y="1258"/>
                  </a:lnTo>
                  <a:lnTo>
                    <a:pt x="4215" y="1254"/>
                  </a:lnTo>
                  <a:lnTo>
                    <a:pt x="4220" y="1249"/>
                  </a:lnTo>
                  <a:lnTo>
                    <a:pt x="4227" y="1243"/>
                  </a:lnTo>
                  <a:lnTo>
                    <a:pt x="4232" y="1241"/>
                  </a:lnTo>
                  <a:lnTo>
                    <a:pt x="4234" y="1241"/>
                  </a:lnTo>
                  <a:lnTo>
                    <a:pt x="4236" y="1243"/>
                  </a:lnTo>
                  <a:lnTo>
                    <a:pt x="4238" y="1244"/>
                  </a:lnTo>
                  <a:lnTo>
                    <a:pt x="4242" y="1239"/>
                  </a:lnTo>
                  <a:lnTo>
                    <a:pt x="4240" y="12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3" name="Freeform 812">
              <a:extLst>
                <a:ext uri="{FF2B5EF4-FFF2-40B4-BE49-F238E27FC236}">
                  <a16:creationId xmlns="" xmlns:a16="http://schemas.microsoft.com/office/drawing/2014/main" id="{0BFBB5B9-1DAF-DFAB-7BAD-522B82DE50C9}"/>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4" name="Freeform 813">
              <a:extLst>
                <a:ext uri="{FF2B5EF4-FFF2-40B4-BE49-F238E27FC236}">
                  <a16:creationId xmlns="" xmlns:a16="http://schemas.microsoft.com/office/drawing/2014/main" id="{59A9A62F-D6C0-6258-4AB1-B0659280E534}"/>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5" name="Freeform 814">
              <a:extLst>
                <a:ext uri="{FF2B5EF4-FFF2-40B4-BE49-F238E27FC236}">
                  <a16:creationId xmlns="" xmlns:a16="http://schemas.microsoft.com/office/drawing/2014/main" id="{C6022CFD-D9B5-6473-E77E-82B4284EF1DC}"/>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6" name="Freeform 815">
              <a:extLst>
                <a:ext uri="{FF2B5EF4-FFF2-40B4-BE49-F238E27FC236}">
                  <a16:creationId xmlns="" xmlns:a16="http://schemas.microsoft.com/office/drawing/2014/main" id="{522F6C2B-5F4B-EEF4-1C4A-B0FED42A0B08}"/>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7" name="Freeform 816">
              <a:extLst>
                <a:ext uri="{FF2B5EF4-FFF2-40B4-BE49-F238E27FC236}">
                  <a16:creationId xmlns="" xmlns:a16="http://schemas.microsoft.com/office/drawing/2014/main" id="{78CE4E23-2283-C408-34C9-356B193F700D}"/>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8" name="Freeform 817">
              <a:extLst>
                <a:ext uri="{FF2B5EF4-FFF2-40B4-BE49-F238E27FC236}">
                  <a16:creationId xmlns="" xmlns:a16="http://schemas.microsoft.com/office/drawing/2014/main" id="{153AE7BE-62A1-3B33-BBD9-3E5F7C31FC8A}"/>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9" name="Freeform 818">
              <a:extLst>
                <a:ext uri="{FF2B5EF4-FFF2-40B4-BE49-F238E27FC236}">
                  <a16:creationId xmlns="" xmlns:a16="http://schemas.microsoft.com/office/drawing/2014/main" id="{A4AB1256-10E6-F43D-51C8-DF0750C019CB}"/>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0" name="Freeform 819">
              <a:extLst>
                <a:ext uri="{FF2B5EF4-FFF2-40B4-BE49-F238E27FC236}">
                  <a16:creationId xmlns="" xmlns:a16="http://schemas.microsoft.com/office/drawing/2014/main" id="{46B9B3B9-7D4A-A830-0E5C-33616A45D587}"/>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1" name="Freeform 820">
              <a:extLst>
                <a:ext uri="{FF2B5EF4-FFF2-40B4-BE49-F238E27FC236}">
                  <a16:creationId xmlns="" xmlns:a16="http://schemas.microsoft.com/office/drawing/2014/main" id="{50A7D08A-3AF7-9F8E-7A6C-47BBCC31F3D1}"/>
                </a:ext>
              </a:extLst>
            </p:cNvPr>
            <p:cNvSpPr>
              <a:spLocks noChangeArrowheads="1"/>
            </p:cNvSpPr>
            <p:nvPr/>
          </p:nvSpPr>
          <p:spPr bwMode="auto">
            <a:xfrm>
              <a:off x="13837382" y="7325090"/>
              <a:ext cx="120894" cy="527538"/>
            </a:xfrm>
            <a:custGeom>
              <a:avLst/>
              <a:gdLst>
                <a:gd name="T0" fmla="*/ 88 w 98"/>
                <a:gd name="T1" fmla="*/ 276 h 424"/>
                <a:gd name="T2" fmla="*/ 82 w 98"/>
                <a:gd name="T3" fmla="*/ 257 h 424"/>
                <a:gd name="T4" fmla="*/ 75 w 98"/>
                <a:gd name="T5" fmla="*/ 235 h 424"/>
                <a:gd name="T6" fmla="*/ 59 w 98"/>
                <a:gd name="T7" fmla="*/ 167 h 424"/>
                <a:gd name="T8" fmla="*/ 57 w 98"/>
                <a:gd name="T9" fmla="*/ 159 h 424"/>
                <a:gd name="T10" fmla="*/ 52 w 98"/>
                <a:gd name="T11" fmla="*/ 150 h 424"/>
                <a:gd name="T12" fmla="*/ 50 w 98"/>
                <a:gd name="T13" fmla="*/ 136 h 424"/>
                <a:gd name="T14" fmla="*/ 47 w 98"/>
                <a:gd name="T15" fmla="*/ 110 h 424"/>
                <a:gd name="T16" fmla="*/ 52 w 98"/>
                <a:gd name="T17" fmla="*/ 101 h 424"/>
                <a:gd name="T18" fmla="*/ 52 w 98"/>
                <a:gd name="T19" fmla="*/ 78 h 424"/>
                <a:gd name="T20" fmla="*/ 49 w 98"/>
                <a:gd name="T21" fmla="*/ 60 h 424"/>
                <a:gd name="T22" fmla="*/ 40 w 98"/>
                <a:gd name="T23" fmla="*/ 33 h 424"/>
                <a:gd name="T24" fmla="*/ 41 w 98"/>
                <a:gd name="T25" fmla="*/ 21 h 424"/>
                <a:gd name="T26" fmla="*/ 34 w 98"/>
                <a:gd name="T27" fmla="*/ 1 h 424"/>
                <a:gd name="T28" fmla="*/ 30 w 98"/>
                <a:gd name="T29" fmla="*/ 6 h 424"/>
                <a:gd name="T30" fmla="*/ 25 w 98"/>
                <a:gd name="T31" fmla="*/ 14 h 424"/>
                <a:gd name="T32" fmla="*/ 32 w 98"/>
                <a:gd name="T33" fmla="*/ 33 h 424"/>
                <a:gd name="T34" fmla="*/ 32 w 98"/>
                <a:gd name="T35" fmla="*/ 40 h 424"/>
                <a:gd name="T36" fmla="*/ 29 w 98"/>
                <a:gd name="T37" fmla="*/ 47 h 424"/>
                <a:gd name="T38" fmla="*/ 22 w 98"/>
                <a:gd name="T39" fmla="*/ 55 h 424"/>
                <a:gd name="T40" fmla="*/ 15 w 98"/>
                <a:gd name="T41" fmla="*/ 50 h 424"/>
                <a:gd name="T42" fmla="*/ 5 w 98"/>
                <a:gd name="T43" fmla="*/ 58 h 424"/>
                <a:gd name="T44" fmla="*/ 6 w 98"/>
                <a:gd name="T45" fmla="*/ 87 h 424"/>
                <a:gd name="T46" fmla="*/ 0 w 98"/>
                <a:gd name="T47" fmla="*/ 110 h 424"/>
                <a:gd name="T48" fmla="*/ 2 w 98"/>
                <a:gd name="T49" fmla="*/ 136 h 424"/>
                <a:gd name="T50" fmla="*/ 2 w 98"/>
                <a:gd name="T51" fmla="*/ 142 h 424"/>
                <a:gd name="T52" fmla="*/ 11 w 98"/>
                <a:gd name="T53" fmla="*/ 153 h 424"/>
                <a:gd name="T54" fmla="*/ 17 w 98"/>
                <a:gd name="T55" fmla="*/ 179 h 424"/>
                <a:gd name="T56" fmla="*/ 12 w 98"/>
                <a:gd name="T57" fmla="*/ 198 h 424"/>
                <a:gd name="T58" fmla="*/ 15 w 98"/>
                <a:gd name="T59" fmla="*/ 218 h 424"/>
                <a:gd name="T60" fmla="*/ 12 w 98"/>
                <a:gd name="T61" fmla="*/ 263 h 424"/>
                <a:gd name="T62" fmla="*/ 6 w 98"/>
                <a:gd name="T63" fmla="*/ 290 h 424"/>
                <a:gd name="T64" fmla="*/ 11 w 98"/>
                <a:gd name="T65" fmla="*/ 303 h 424"/>
                <a:gd name="T66" fmla="*/ 15 w 98"/>
                <a:gd name="T67" fmla="*/ 331 h 424"/>
                <a:gd name="T68" fmla="*/ 9 w 98"/>
                <a:gd name="T69" fmla="*/ 345 h 424"/>
                <a:gd name="T70" fmla="*/ 11 w 98"/>
                <a:gd name="T71" fmla="*/ 361 h 424"/>
                <a:gd name="T72" fmla="*/ 6 w 98"/>
                <a:gd name="T73" fmla="*/ 387 h 424"/>
                <a:gd name="T74" fmla="*/ 8 w 98"/>
                <a:gd name="T75" fmla="*/ 415 h 424"/>
                <a:gd name="T76" fmla="*/ 12 w 98"/>
                <a:gd name="T77" fmla="*/ 423 h 424"/>
                <a:gd name="T78" fmla="*/ 20 w 98"/>
                <a:gd name="T79" fmla="*/ 403 h 424"/>
                <a:gd name="T80" fmla="*/ 25 w 98"/>
                <a:gd name="T81" fmla="*/ 389 h 424"/>
                <a:gd name="T82" fmla="*/ 32 w 98"/>
                <a:gd name="T83" fmla="*/ 386 h 424"/>
                <a:gd name="T84" fmla="*/ 37 w 98"/>
                <a:gd name="T85" fmla="*/ 391 h 424"/>
                <a:gd name="T86" fmla="*/ 54 w 98"/>
                <a:gd name="T87" fmla="*/ 397 h 424"/>
                <a:gd name="T88" fmla="*/ 56 w 98"/>
                <a:gd name="T89" fmla="*/ 418 h 424"/>
                <a:gd name="T90" fmla="*/ 58 w 98"/>
                <a:gd name="T91" fmla="*/ 411 h 424"/>
                <a:gd name="T92" fmla="*/ 61 w 98"/>
                <a:gd name="T93" fmla="*/ 400 h 424"/>
                <a:gd name="T94" fmla="*/ 57 w 98"/>
                <a:gd name="T95" fmla="*/ 383 h 424"/>
                <a:gd name="T96" fmla="*/ 49 w 98"/>
                <a:gd name="T97" fmla="*/ 383 h 424"/>
                <a:gd name="T98" fmla="*/ 43 w 98"/>
                <a:gd name="T99" fmla="*/ 362 h 424"/>
                <a:gd name="T100" fmla="*/ 38 w 98"/>
                <a:gd name="T101" fmla="*/ 355 h 424"/>
                <a:gd name="T102" fmla="*/ 32 w 98"/>
                <a:gd name="T103" fmla="*/ 348 h 424"/>
                <a:gd name="T104" fmla="*/ 28 w 98"/>
                <a:gd name="T105" fmla="*/ 331 h 424"/>
                <a:gd name="T106" fmla="*/ 41 w 98"/>
                <a:gd name="T107" fmla="*/ 282 h 424"/>
                <a:gd name="T108" fmla="*/ 50 w 98"/>
                <a:gd name="T109" fmla="*/ 265 h 424"/>
                <a:gd name="T110" fmla="*/ 68 w 98"/>
                <a:gd name="T111" fmla="*/ 263 h 424"/>
                <a:gd name="T112" fmla="*/ 78 w 98"/>
                <a:gd name="T113" fmla="*/ 268 h 424"/>
                <a:gd name="T114" fmla="*/ 91 w 98"/>
                <a:gd name="T115" fmla="*/ 283 h 424"/>
                <a:gd name="T116" fmla="*/ 97 w 98"/>
                <a:gd name="T117" fmla="*/ 29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424">
                  <a:moveTo>
                    <a:pt x="96" y="284"/>
                  </a:moveTo>
                  <a:lnTo>
                    <a:pt x="93" y="281"/>
                  </a:lnTo>
                  <a:lnTo>
                    <a:pt x="88" y="276"/>
                  </a:lnTo>
                  <a:lnTo>
                    <a:pt x="85" y="269"/>
                  </a:lnTo>
                  <a:lnTo>
                    <a:pt x="83" y="263"/>
                  </a:lnTo>
                  <a:lnTo>
                    <a:pt x="82" y="257"/>
                  </a:lnTo>
                  <a:lnTo>
                    <a:pt x="80" y="251"/>
                  </a:lnTo>
                  <a:lnTo>
                    <a:pt x="79" y="246"/>
                  </a:lnTo>
                  <a:lnTo>
                    <a:pt x="75" y="235"/>
                  </a:lnTo>
                  <a:lnTo>
                    <a:pt x="68" y="215"/>
                  </a:lnTo>
                  <a:lnTo>
                    <a:pt x="66" y="204"/>
                  </a:lnTo>
                  <a:lnTo>
                    <a:pt x="59" y="167"/>
                  </a:lnTo>
                  <a:lnTo>
                    <a:pt x="58" y="165"/>
                  </a:lnTo>
                  <a:lnTo>
                    <a:pt x="57" y="164"/>
                  </a:lnTo>
                  <a:lnTo>
                    <a:pt x="57" y="159"/>
                  </a:lnTo>
                  <a:lnTo>
                    <a:pt x="57" y="155"/>
                  </a:lnTo>
                  <a:lnTo>
                    <a:pt x="55" y="153"/>
                  </a:lnTo>
                  <a:lnTo>
                    <a:pt x="52" y="150"/>
                  </a:lnTo>
                  <a:lnTo>
                    <a:pt x="52" y="147"/>
                  </a:lnTo>
                  <a:lnTo>
                    <a:pt x="52" y="141"/>
                  </a:lnTo>
                  <a:lnTo>
                    <a:pt x="50" y="136"/>
                  </a:lnTo>
                  <a:lnTo>
                    <a:pt x="48" y="131"/>
                  </a:lnTo>
                  <a:lnTo>
                    <a:pt x="47" y="124"/>
                  </a:lnTo>
                  <a:lnTo>
                    <a:pt x="47" y="110"/>
                  </a:lnTo>
                  <a:lnTo>
                    <a:pt x="49" y="105"/>
                  </a:lnTo>
                  <a:lnTo>
                    <a:pt x="50" y="103"/>
                  </a:lnTo>
                  <a:lnTo>
                    <a:pt x="52" y="101"/>
                  </a:lnTo>
                  <a:lnTo>
                    <a:pt x="52" y="96"/>
                  </a:lnTo>
                  <a:lnTo>
                    <a:pt x="53" y="92"/>
                  </a:lnTo>
                  <a:lnTo>
                    <a:pt x="52" y="78"/>
                  </a:lnTo>
                  <a:lnTo>
                    <a:pt x="51" y="69"/>
                  </a:lnTo>
                  <a:lnTo>
                    <a:pt x="50" y="64"/>
                  </a:lnTo>
                  <a:lnTo>
                    <a:pt x="49" y="60"/>
                  </a:lnTo>
                  <a:lnTo>
                    <a:pt x="45" y="50"/>
                  </a:lnTo>
                  <a:lnTo>
                    <a:pt x="39" y="33"/>
                  </a:lnTo>
                  <a:lnTo>
                    <a:pt x="40" y="33"/>
                  </a:lnTo>
                  <a:lnTo>
                    <a:pt x="39" y="29"/>
                  </a:lnTo>
                  <a:lnTo>
                    <a:pt x="40" y="25"/>
                  </a:lnTo>
                  <a:lnTo>
                    <a:pt x="41" y="21"/>
                  </a:lnTo>
                  <a:lnTo>
                    <a:pt x="42" y="18"/>
                  </a:lnTo>
                  <a:lnTo>
                    <a:pt x="41" y="15"/>
                  </a:lnTo>
                  <a:lnTo>
                    <a:pt x="34" y="1"/>
                  </a:lnTo>
                  <a:lnTo>
                    <a:pt x="32" y="0"/>
                  </a:lnTo>
                  <a:lnTo>
                    <a:pt x="32" y="4"/>
                  </a:lnTo>
                  <a:lnTo>
                    <a:pt x="30" y="6"/>
                  </a:lnTo>
                  <a:lnTo>
                    <a:pt x="28" y="8"/>
                  </a:lnTo>
                  <a:lnTo>
                    <a:pt x="21" y="7"/>
                  </a:lnTo>
                  <a:lnTo>
                    <a:pt x="25" y="14"/>
                  </a:lnTo>
                  <a:lnTo>
                    <a:pt x="32" y="24"/>
                  </a:lnTo>
                  <a:lnTo>
                    <a:pt x="33" y="29"/>
                  </a:lnTo>
                  <a:lnTo>
                    <a:pt x="32" y="33"/>
                  </a:lnTo>
                  <a:lnTo>
                    <a:pt x="31" y="37"/>
                  </a:lnTo>
                  <a:lnTo>
                    <a:pt x="32" y="37"/>
                  </a:lnTo>
                  <a:lnTo>
                    <a:pt x="32" y="40"/>
                  </a:lnTo>
                  <a:lnTo>
                    <a:pt x="28" y="41"/>
                  </a:lnTo>
                  <a:lnTo>
                    <a:pt x="27" y="45"/>
                  </a:lnTo>
                  <a:lnTo>
                    <a:pt x="29" y="47"/>
                  </a:lnTo>
                  <a:lnTo>
                    <a:pt x="27" y="52"/>
                  </a:lnTo>
                  <a:lnTo>
                    <a:pt x="23" y="54"/>
                  </a:lnTo>
                  <a:lnTo>
                    <a:pt x="22" y="55"/>
                  </a:lnTo>
                  <a:lnTo>
                    <a:pt x="21" y="54"/>
                  </a:lnTo>
                  <a:lnTo>
                    <a:pt x="16" y="51"/>
                  </a:lnTo>
                  <a:lnTo>
                    <a:pt x="15" y="50"/>
                  </a:lnTo>
                  <a:lnTo>
                    <a:pt x="10" y="52"/>
                  </a:lnTo>
                  <a:lnTo>
                    <a:pt x="6" y="56"/>
                  </a:lnTo>
                  <a:lnTo>
                    <a:pt x="5" y="58"/>
                  </a:lnTo>
                  <a:lnTo>
                    <a:pt x="5" y="69"/>
                  </a:lnTo>
                  <a:lnTo>
                    <a:pt x="6" y="74"/>
                  </a:lnTo>
                  <a:lnTo>
                    <a:pt x="6" y="87"/>
                  </a:lnTo>
                  <a:lnTo>
                    <a:pt x="4" y="99"/>
                  </a:lnTo>
                  <a:lnTo>
                    <a:pt x="2" y="104"/>
                  </a:lnTo>
                  <a:lnTo>
                    <a:pt x="0" y="110"/>
                  </a:lnTo>
                  <a:lnTo>
                    <a:pt x="0" y="114"/>
                  </a:lnTo>
                  <a:lnTo>
                    <a:pt x="0" y="132"/>
                  </a:lnTo>
                  <a:lnTo>
                    <a:pt x="2" y="136"/>
                  </a:lnTo>
                  <a:lnTo>
                    <a:pt x="4" y="139"/>
                  </a:lnTo>
                  <a:lnTo>
                    <a:pt x="3" y="141"/>
                  </a:lnTo>
                  <a:lnTo>
                    <a:pt x="2" y="142"/>
                  </a:lnTo>
                  <a:lnTo>
                    <a:pt x="3" y="144"/>
                  </a:lnTo>
                  <a:lnTo>
                    <a:pt x="6" y="147"/>
                  </a:lnTo>
                  <a:lnTo>
                    <a:pt x="11" y="153"/>
                  </a:lnTo>
                  <a:lnTo>
                    <a:pt x="13" y="158"/>
                  </a:lnTo>
                  <a:lnTo>
                    <a:pt x="17" y="168"/>
                  </a:lnTo>
                  <a:lnTo>
                    <a:pt x="17" y="179"/>
                  </a:lnTo>
                  <a:lnTo>
                    <a:pt x="15" y="184"/>
                  </a:lnTo>
                  <a:lnTo>
                    <a:pt x="14" y="190"/>
                  </a:lnTo>
                  <a:lnTo>
                    <a:pt x="12" y="198"/>
                  </a:lnTo>
                  <a:lnTo>
                    <a:pt x="12" y="203"/>
                  </a:lnTo>
                  <a:lnTo>
                    <a:pt x="15" y="214"/>
                  </a:lnTo>
                  <a:lnTo>
                    <a:pt x="15" y="218"/>
                  </a:lnTo>
                  <a:lnTo>
                    <a:pt x="15" y="251"/>
                  </a:lnTo>
                  <a:lnTo>
                    <a:pt x="14" y="257"/>
                  </a:lnTo>
                  <a:lnTo>
                    <a:pt x="12" y="263"/>
                  </a:lnTo>
                  <a:lnTo>
                    <a:pt x="11" y="274"/>
                  </a:lnTo>
                  <a:lnTo>
                    <a:pt x="10" y="279"/>
                  </a:lnTo>
                  <a:lnTo>
                    <a:pt x="6" y="290"/>
                  </a:lnTo>
                  <a:lnTo>
                    <a:pt x="6" y="292"/>
                  </a:lnTo>
                  <a:lnTo>
                    <a:pt x="7" y="294"/>
                  </a:lnTo>
                  <a:lnTo>
                    <a:pt x="11" y="303"/>
                  </a:lnTo>
                  <a:lnTo>
                    <a:pt x="15" y="312"/>
                  </a:lnTo>
                  <a:lnTo>
                    <a:pt x="16" y="325"/>
                  </a:lnTo>
                  <a:lnTo>
                    <a:pt x="15" y="331"/>
                  </a:lnTo>
                  <a:lnTo>
                    <a:pt x="12" y="335"/>
                  </a:lnTo>
                  <a:lnTo>
                    <a:pt x="11" y="340"/>
                  </a:lnTo>
                  <a:lnTo>
                    <a:pt x="9" y="345"/>
                  </a:lnTo>
                  <a:lnTo>
                    <a:pt x="9" y="348"/>
                  </a:lnTo>
                  <a:lnTo>
                    <a:pt x="10" y="357"/>
                  </a:lnTo>
                  <a:lnTo>
                    <a:pt x="11" y="361"/>
                  </a:lnTo>
                  <a:lnTo>
                    <a:pt x="11" y="366"/>
                  </a:lnTo>
                  <a:lnTo>
                    <a:pt x="11" y="372"/>
                  </a:lnTo>
                  <a:lnTo>
                    <a:pt x="6" y="387"/>
                  </a:lnTo>
                  <a:lnTo>
                    <a:pt x="5" y="398"/>
                  </a:lnTo>
                  <a:lnTo>
                    <a:pt x="8" y="411"/>
                  </a:lnTo>
                  <a:lnTo>
                    <a:pt x="8" y="415"/>
                  </a:lnTo>
                  <a:lnTo>
                    <a:pt x="9" y="419"/>
                  </a:lnTo>
                  <a:lnTo>
                    <a:pt x="11" y="420"/>
                  </a:lnTo>
                  <a:lnTo>
                    <a:pt x="12" y="423"/>
                  </a:lnTo>
                  <a:lnTo>
                    <a:pt x="15" y="419"/>
                  </a:lnTo>
                  <a:lnTo>
                    <a:pt x="17" y="415"/>
                  </a:lnTo>
                  <a:lnTo>
                    <a:pt x="20" y="403"/>
                  </a:lnTo>
                  <a:lnTo>
                    <a:pt x="22" y="398"/>
                  </a:lnTo>
                  <a:lnTo>
                    <a:pt x="23" y="394"/>
                  </a:lnTo>
                  <a:lnTo>
                    <a:pt x="25" y="389"/>
                  </a:lnTo>
                  <a:lnTo>
                    <a:pt x="28" y="387"/>
                  </a:lnTo>
                  <a:lnTo>
                    <a:pt x="30" y="386"/>
                  </a:lnTo>
                  <a:lnTo>
                    <a:pt x="32" y="386"/>
                  </a:lnTo>
                  <a:lnTo>
                    <a:pt x="34" y="388"/>
                  </a:lnTo>
                  <a:lnTo>
                    <a:pt x="36" y="391"/>
                  </a:lnTo>
                  <a:lnTo>
                    <a:pt x="37" y="391"/>
                  </a:lnTo>
                  <a:lnTo>
                    <a:pt x="44" y="392"/>
                  </a:lnTo>
                  <a:lnTo>
                    <a:pt x="51" y="394"/>
                  </a:lnTo>
                  <a:lnTo>
                    <a:pt x="54" y="397"/>
                  </a:lnTo>
                  <a:lnTo>
                    <a:pt x="54" y="403"/>
                  </a:lnTo>
                  <a:lnTo>
                    <a:pt x="55" y="409"/>
                  </a:lnTo>
                  <a:lnTo>
                    <a:pt x="56" y="418"/>
                  </a:lnTo>
                  <a:lnTo>
                    <a:pt x="57" y="416"/>
                  </a:lnTo>
                  <a:lnTo>
                    <a:pt x="58" y="414"/>
                  </a:lnTo>
                  <a:lnTo>
                    <a:pt x="58" y="411"/>
                  </a:lnTo>
                  <a:lnTo>
                    <a:pt x="58" y="408"/>
                  </a:lnTo>
                  <a:lnTo>
                    <a:pt x="61" y="403"/>
                  </a:lnTo>
                  <a:lnTo>
                    <a:pt x="61" y="400"/>
                  </a:lnTo>
                  <a:lnTo>
                    <a:pt x="60" y="392"/>
                  </a:lnTo>
                  <a:lnTo>
                    <a:pt x="58" y="384"/>
                  </a:lnTo>
                  <a:lnTo>
                    <a:pt x="57" y="383"/>
                  </a:lnTo>
                  <a:lnTo>
                    <a:pt x="54" y="382"/>
                  </a:lnTo>
                  <a:lnTo>
                    <a:pt x="52" y="382"/>
                  </a:lnTo>
                  <a:lnTo>
                    <a:pt x="49" y="383"/>
                  </a:lnTo>
                  <a:lnTo>
                    <a:pt x="48" y="380"/>
                  </a:lnTo>
                  <a:lnTo>
                    <a:pt x="45" y="373"/>
                  </a:lnTo>
                  <a:lnTo>
                    <a:pt x="43" y="362"/>
                  </a:lnTo>
                  <a:lnTo>
                    <a:pt x="40" y="357"/>
                  </a:lnTo>
                  <a:lnTo>
                    <a:pt x="39" y="356"/>
                  </a:lnTo>
                  <a:lnTo>
                    <a:pt x="38" y="355"/>
                  </a:lnTo>
                  <a:lnTo>
                    <a:pt x="36" y="353"/>
                  </a:lnTo>
                  <a:lnTo>
                    <a:pt x="34" y="352"/>
                  </a:lnTo>
                  <a:lnTo>
                    <a:pt x="32" y="348"/>
                  </a:lnTo>
                  <a:lnTo>
                    <a:pt x="28" y="341"/>
                  </a:lnTo>
                  <a:lnTo>
                    <a:pt x="28" y="339"/>
                  </a:lnTo>
                  <a:lnTo>
                    <a:pt x="28" y="331"/>
                  </a:lnTo>
                  <a:lnTo>
                    <a:pt x="28" y="323"/>
                  </a:lnTo>
                  <a:lnTo>
                    <a:pt x="31" y="314"/>
                  </a:lnTo>
                  <a:lnTo>
                    <a:pt x="41" y="282"/>
                  </a:lnTo>
                  <a:lnTo>
                    <a:pt x="43" y="273"/>
                  </a:lnTo>
                  <a:lnTo>
                    <a:pt x="45" y="268"/>
                  </a:lnTo>
                  <a:lnTo>
                    <a:pt x="50" y="265"/>
                  </a:lnTo>
                  <a:lnTo>
                    <a:pt x="54" y="264"/>
                  </a:lnTo>
                  <a:lnTo>
                    <a:pt x="65" y="263"/>
                  </a:lnTo>
                  <a:lnTo>
                    <a:pt x="68" y="263"/>
                  </a:lnTo>
                  <a:lnTo>
                    <a:pt x="73" y="265"/>
                  </a:lnTo>
                  <a:lnTo>
                    <a:pt x="75" y="266"/>
                  </a:lnTo>
                  <a:lnTo>
                    <a:pt x="78" y="268"/>
                  </a:lnTo>
                  <a:lnTo>
                    <a:pt x="83" y="274"/>
                  </a:lnTo>
                  <a:lnTo>
                    <a:pt x="87" y="279"/>
                  </a:lnTo>
                  <a:lnTo>
                    <a:pt x="91" y="283"/>
                  </a:lnTo>
                  <a:lnTo>
                    <a:pt x="94" y="287"/>
                  </a:lnTo>
                  <a:lnTo>
                    <a:pt x="95" y="293"/>
                  </a:lnTo>
                  <a:lnTo>
                    <a:pt x="97" y="295"/>
                  </a:lnTo>
                  <a:lnTo>
                    <a:pt x="96" y="287"/>
                  </a:lnTo>
                  <a:lnTo>
                    <a:pt x="96" y="28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2" name="Freeform 822">
              <a:extLst>
                <a:ext uri="{FF2B5EF4-FFF2-40B4-BE49-F238E27FC236}">
                  <a16:creationId xmlns="" xmlns:a16="http://schemas.microsoft.com/office/drawing/2014/main" id="{DF9EC698-9035-429C-A81C-61C36B2801BF}"/>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3" name="Freeform 823">
              <a:extLst>
                <a:ext uri="{FF2B5EF4-FFF2-40B4-BE49-F238E27FC236}">
                  <a16:creationId xmlns="" xmlns:a16="http://schemas.microsoft.com/office/drawing/2014/main" id="{4C00A638-A706-F95E-A439-4718BA23EB6A}"/>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4" name="Freeform 824">
              <a:extLst>
                <a:ext uri="{FF2B5EF4-FFF2-40B4-BE49-F238E27FC236}">
                  <a16:creationId xmlns="" xmlns:a16="http://schemas.microsoft.com/office/drawing/2014/main" id="{892DAA24-7514-FC18-683C-40BFD8327A9C}"/>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5" name="Freeform 825">
              <a:extLst>
                <a:ext uri="{FF2B5EF4-FFF2-40B4-BE49-F238E27FC236}">
                  <a16:creationId xmlns="" xmlns:a16="http://schemas.microsoft.com/office/drawing/2014/main" id="{2C3ADE15-75A1-6613-3828-73937CE34FF0}"/>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6" name="Freeform 826">
              <a:extLst>
                <a:ext uri="{FF2B5EF4-FFF2-40B4-BE49-F238E27FC236}">
                  <a16:creationId xmlns="" xmlns:a16="http://schemas.microsoft.com/office/drawing/2014/main" id="{C9731052-9F8C-A8A6-484C-F77A3F534943}"/>
                </a:ext>
              </a:extLst>
            </p:cNvPr>
            <p:cNvSpPr>
              <a:spLocks noChangeArrowheads="1"/>
            </p:cNvSpPr>
            <p:nvPr/>
          </p:nvSpPr>
          <p:spPr bwMode="auto">
            <a:xfrm>
              <a:off x="12694382" y="10297990"/>
              <a:ext cx="1615587" cy="1516673"/>
            </a:xfrm>
            <a:custGeom>
              <a:avLst/>
              <a:gdLst>
                <a:gd name="T0" fmla="*/ 770 w 1297"/>
                <a:gd name="T1" fmla="*/ 890 h 1219"/>
                <a:gd name="T2" fmla="*/ 1122 w 1297"/>
                <a:gd name="T3" fmla="*/ 1176 h 1219"/>
                <a:gd name="T4" fmla="*/ 392 w 1297"/>
                <a:gd name="T5" fmla="*/ 143 h 1219"/>
                <a:gd name="T6" fmla="*/ 1 w 1297"/>
                <a:gd name="T7" fmla="*/ 516 h 1219"/>
                <a:gd name="T8" fmla="*/ 1295 w 1297"/>
                <a:gd name="T9" fmla="*/ 612 h 1219"/>
                <a:gd name="T10" fmla="*/ 1220 w 1297"/>
                <a:gd name="T11" fmla="*/ 456 h 1219"/>
                <a:gd name="T12" fmla="*/ 1168 w 1297"/>
                <a:gd name="T13" fmla="*/ 402 h 1219"/>
                <a:gd name="T14" fmla="*/ 1099 w 1297"/>
                <a:gd name="T15" fmla="*/ 305 h 1219"/>
                <a:gd name="T16" fmla="*/ 1036 w 1297"/>
                <a:gd name="T17" fmla="*/ 200 h 1219"/>
                <a:gd name="T18" fmla="*/ 973 w 1297"/>
                <a:gd name="T19" fmla="*/ 90 h 1219"/>
                <a:gd name="T20" fmla="*/ 931 w 1297"/>
                <a:gd name="T21" fmla="*/ 39 h 1219"/>
                <a:gd name="T22" fmla="*/ 911 w 1297"/>
                <a:gd name="T23" fmla="*/ 142 h 1219"/>
                <a:gd name="T24" fmla="*/ 807 w 1297"/>
                <a:gd name="T25" fmla="*/ 216 h 1219"/>
                <a:gd name="T26" fmla="*/ 718 w 1297"/>
                <a:gd name="T27" fmla="*/ 149 h 1219"/>
                <a:gd name="T28" fmla="*/ 746 w 1297"/>
                <a:gd name="T29" fmla="*/ 72 h 1219"/>
                <a:gd name="T30" fmla="*/ 685 w 1297"/>
                <a:gd name="T31" fmla="*/ 64 h 1219"/>
                <a:gd name="T32" fmla="*/ 612 w 1297"/>
                <a:gd name="T33" fmla="*/ 46 h 1219"/>
                <a:gd name="T34" fmla="*/ 577 w 1297"/>
                <a:gd name="T35" fmla="*/ 71 h 1219"/>
                <a:gd name="T36" fmla="*/ 535 w 1297"/>
                <a:gd name="T37" fmla="*/ 124 h 1219"/>
                <a:gd name="T38" fmla="*/ 518 w 1297"/>
                <a:gd name="T39" fmla="*/ 159 h 1219"/>
                <a:gd name="T40" fmla="*/ 458 w 1297"/>
                <a:gd name="T41" fmla="*/ 125 h 1219"/>
                <a:gd name="T42" fmla="*/ 411 w 1297"/>
                <a:gd name="T43" fmla="*/ 142 h 1219"/>
                <a:gd name="T44" fmla="*/ 386 w 1297"/>
                <a:gd name="T45" fmla="*/ 162 h 1219"/>
                <a:gd name="T46" fmla="*/ 372 w 1297"/>
                <a:gd name="T47" fmla="*/ 194 h 1219"/>
                <a:gd name="T48" fmla="*/ 337 w 1297"/>
                <a:gd name="T49" fmla="*/ 209 h 1219"/>
                <a:gd name="T50" fmla="*/ 314 w 1297"/>
                <a:gd name="T51" fmla="*/ 216 h 1219"/>
                <a:gd name="T52" fmla="*/ 219 w 1297"/>
                <a:gd name="T53" fmla="*/ 324 h 1219"/>
                <a:gd name="T54" fmla="*/ 41 w 1297"/>
                <a:gd name="T55" fmla="*/ 409 h 1219"/>
                <a:gd name="T56" fmla="*/ 42 w 1297"/>
                <a:gd name="T57" fmla="*/ 543 h 1219"/>
                <a:gd name="T58" fmla="*/ 17 w 1297"/>
                <a:gd name="T59" fmla="*/ 539 h 1219"/>
                <a:gd name="T60" fmla="*/ 72 w 1297"/>
                <a:gd name="T61" fmla="*/ 706 h 1219"/>
                <a:gd name="T62" fmla="*/ 126 w 1297"/>
                <a:gd name="T63" fmla="*/ 865 h 1219"/>
                <a:gd name="T64" fmla="*/ 338 w 1297"/>
                <a:gd name="T65" fmla="*/ 822 h 1219"/>
                <a:gd name="T66" fmla="*/ 588 w 1297"/>
                <a:gd name="T67" fmla="*/ 733 h 1219"/>
                <a:gd name="T68" fmla="*/ 715 w 1297"/>
                <a:gd name="T69" fmla="*/ 840 h 1219"/>
                <a:gd name="T70" fmla="*/ 760 w 1297"/>
                <a:gd name="T71" fmla="*/ 818 h 1219"/>
                <a:gd name="T72" fmla="*/ 777 w 1297"/>
                <a:gd name="T73" fmla="*/ 861 h 1219"/>
                <a:gd name="T74" fmla="*/ 823 w 1297"/>
                <a:gd name="T75" fmla="*/ 885 h 1219"/>
                <a:gd name="T76" fmla="*/ 869 w 1297"/>
                <a:gd name="T77" fmla="*/ 968 h 1219"/>
                <a:gd name="T78" fmla="*/ 1005 w 1297"/>
                <a:gd name="T79" fmla="*/ 986 h 1219"/>
                <a:gd name="T80" fmla="*/ 1054 w 1297"/>
                <a:gd name="T81" fmla="*/ 1017 h 1219"/>
                <a:gd name="T82" fmla="*/ 1172 w 1297"/>
                <a:gd name="T83" fmla="*/ 966 h 1219"/>
                <a:gd name="T84" fmla="*/ 1207 w 1297"/>
                <a:gd name="T85" fmla="*/ 854 h 1219"/>
                <a:gd name="T86" fmla="*/ 1253 w 1297"/>
                <a:gd name="T87" fmla="*/ 773 h 1219"/>
                <a:gd name="T88" fmla="*/ 1127 w 1297"/>
                <a:gd name="T89" fmla="*/ 1133 h 1219"/>
                <a:gd name="T90" fmla="*/ 1074 w 1297"/>
                <a:gd name="T91" fmla="*/ 1110 h 1219"/>
                <a:gd name="T92" fmla="*/ 1030 w 1297"/>
                <a:gd name="T93" fmla="*/ 1152 h 1219"/>
                <a:gd name="T94" fmla="*/ 1054 w 1297"/>
                <a:gd name="T95" fmla="*/ 1210 h 1219"/>
                <a:gd name="T96" fmla="*/ 1102 w 1297"/>
                <a:gd name="T97" fmla="*/ 1185 h 1219"/>
                <a:gd name="T98" fmla="*/ 1124 w 1297"/>
                <a:gd name="T99" fmla="*/ 1149 h 1219"/>
                <a:gd name="T100" fmla="*/ 743 w 1297"/>
                <a:gd name="T101" fmla="*/ 121 h 1219"/>
                <a:gd name="T102" fmla="*/ 1123 w 1297"/>
                <a:gd name="T103" fmla="*/ 1061 h 1219"/>
                <a:gd name="T104" fmla="*/ 844 w 1297"/>
                <a:gd name="T105" fmla="*/ 230 h 1219"/>
                <a:gd name="T106" fmla="*/ 1058 w 1297"/>
                <a:gd name="T107" fmla="*/ 269 h 1219"/>
                <a:gd name="T108" fmla="*/ 1289 w 1297"/>
                <a:gd name="T109" fmla="*/ 591 h 1219"/>
                <a:gd name="T110" fmla="*/ 1284 w 1297"/>
                <a:gd name="T111" fmla="*/ 494 h 1219"/>
                <a:gd name="T112" fmla="*/ 762 w 1297"/>
                <a:gd name="T113" fmla="*/ 124 h 1219"/>
                <a:gd name="T114" fmla="*/ 753 w 1297"/>
                <a:gd name="T115" fmla="*/ 181 h 1219"/>
                <a:gd name="T116" fmla="*/ 627 w 1297"/>
                <a:gd name="T117" fmla="*/ 39 h 1219"/>
                <a:gd name="T118" fmla="*/ 842 w 1297"/>
                <a:gd name="T119" fmla="*/ 215 h 1219"/>
                <a:gd name="T120" fmla="*/ 557 w 1297"/>
                <a:gd name="T121" fmla="*/ 36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7" h="1219">
                  <a:moveTo>
                    <a:pt x="340" y="76"/>
                  </a:moveTo>
                  <a:lnTo>
                    <a:pt x="340" y="76"/>
                  </a:lnTo>
                  <a:close/>
                  <a:moveTo>
                    <a:pt x="994" y="1055"/>
                  </a:moveTo>
                  <a:lnTo>
                    <a:pt x="993" y="1048"/>
                  </a:lnTo>
                  <a:lnTo>
                    <a:pt x="990" y="1046"/>
                  </a:lnTo>
                  <a:lnTo>
                    <a:pt x="989" y="1047"/>
                  </a:lnTo>
                  <a:lnTo>
                    <a:pt x="988" y="1050"/>
                  </a:lnTo>
                  <a:lnTo>
                    <a:pt x="986" y="1051"/>
                  </a:lnTo>
                  <a:lnTo>
                    <a:pt x="985" y="1053"/>
                  </a:lnTo>
                  <a:lnTo>
                    <a:pt x="985" y="1056"/>
                  </a:lnTo>
                  <a:lnTo>
                    <a:pt x="985" y="1059"/>
                  </a:lnTo>
                  <a:lnTo>
                    <a:pt x="987" y="1063"/>
                  </a:lnTo>
                  <a:lnTo>
                    <a:pt x="986" y="1066"/>
                  </a:lnTo>
                  <a:lnTo>
                    <a:pt x="987" y="1069"/>
                  </a:lnTo>
                  <a:lnTo>
                    <a:pt x="988" y="1069"/>
                  </a:lnTo>
                  <a:lnTo>
                    <a:pt x="991" y="1067"/>
                  </a:lnTo>
                  <a:lnTo>
                    <a:pt x="994" y="1064"/>
                  </a:lnTo>
                  <a:lnTo>
                    <a:pt x="995" y="1062"/>
                  </a:lnTo>
                  <a:lnTo>
                    <a:pt x="994" y="1058"/>
                  </a:lnTo>
                  <a:lnTo>
                    <a:pt x="994" y="1055"/>
                  </a:lnTo>
                  <a:close/>
                  <a:moveTo>
                    <a:pt x="796" y="892"/>
                  </a:moveTo>
                  <a:lnTo>
                    <a:pt x="793" y="893"/>
                  </a:lnTo>
                  <a:lnTo>
                    <a:pt x="786" y="892"/>
                  </a:lnTo>
                  <a:lnTo>
                    <a:pt x="786" y="892"/>
                  </a:lnTo>
                  <a:lnTo>
                    <a:pt x="787" y="889"/>
                  </a:lnTo>
                  <a:lnTo>
                    <a:pt x="785" y="888"/>
                  </a:lnTo>
                  <a:lnTo>
                    <a:pt x="784" y="887"/>
                  </a:lnTo>
                  <a:lnTo>
                    <a:pt x="777" y="886"/>
                  </a:lnTo>
                  <a:lnTo>
                    <a:pt x="770" y="890"/>
                  </a:lnTo>
                  <a:lnTo>
                    <a:pt x="755" y="892"/>
                  </a:lnTo>
                  <a:lnTo>
                    <a:pt x="754" y="895"/>
                  </a:lnTo>
                  <a:lnTo>
                    <a:pt x="753" y="898"/>
                  </a:lnTo>
                  <a:lnTo>
                    <a:pt x="754" y="900"/>
                  </a:lnTo>
                  <a:lnTo>
                    <a:pt x="759" y="904"/>
                  </a:lnTo>
                  <a:lnTo>
                    <a:pt x="764" y="904"/>
                  </a:lnTo>
                  <a:lnTo>
                    <a:pt x="768" y="903"/>
                  </a:lnTo>
                  <a:lnTo>
                    <a:pt x="772" y="904"/>
                  </a:lnTo>
                  <a:lnTo>
                    <a:pt x="774" y="902"/>
                  </a:lnTo>
                  <a:lnTo>
                    <a:pt x="779" y="903"/>
                  </a:lnTo>
                  <a:lnTo>
                    <a:pt x="781" y="905"/>
                  </a:lnTo>
                  <a:lnTo>
                    <a:pt x="786" y="903"/>
                  </a:lnTo>
                  <a:lnTo>
                    <a:pt x="787" y="900"/>
                  </a:lnTo>
                  <a:lnTo>
                    <a:pt x="788" y="899"/>
                  </a:lnTo>
                  <a:lnTo>
                    <a:pt x="793" y="897"/>
                  </a:lnTo>
                  <a:lnTo>
                    <a:pt x="800" y="899"/>
                  </a:lnTo>
                  <a:lnTo>
                    <a:pt x="801" y="899"/>
                  </a:lnTo>
                  <a:lnTo>
                    <a:pt x="803" y="897"/>
                  </a:lnTo>
                  <a:lnTo>
                    <a:pt x="800" y="893"/>
                  </a:lnTo>
                  <a:lnTo>
                    <a:pt x="796" y="892"/>
                  </a:lnTo>
                  <a:close/>
                  <a:moveTo>
                    <a:pt x="1122" y="1174"/>
                  </a:moveTo>
                  <a:lnTo>
                    <a:pt x="1119" y="1173"/>
                  </a:lnTo>
                  <a:lnTo>
                    <a:pt x="1118" y="1175"/>
                  </a:lnTo>
                  <a:lnTo>
                    <a:pt x="1118" y="1176"/>
                  </a:lnTo>
                  <a:lnTo>
                    <a:pt x="1118" y="1178"/>
                  </a:lnTo>
                  <a:lnTo>
                    <a:pt x="1119" y="1179"/>
                  </a:lnTo>
                  <a:lnTo>
                    <a:pt x="1121" y="1178"/>
                  </a:lnTo>
                  <a:lnTo>
                    <a:pt x="1121" y="1177"/>
                  </a:lnTo>
                  <a:lnTo>
                    <a:pt x="1122" y="1176"/>
                  </a:lnTo>
                  <a:lnTo>
                    <a:pt x="1122" y="1174"/>
                  </a:lnTo>
                  <a:close/>
                  <a:moveTo>
                    <a:pt x="1095" y="1202"/>
                  </a:moveTo>
                  <a:lnTo>
                    <a:pt x="1094" y="1202"/>
                  </a:lnTo>
                  <a:lnTo>
                    <a:pt x="1093" y="1205"/>
                  </a:lnTo>
                  <a:lnTo>
                    <a:pt x="1092" y="1207"/>
                  </a:lnTo>
                  <a:lnTo>
                    <a:pt x="1092" y="1207"/>
                  </a:lnTo>
                  <a:lnTo>
                    <a:pt x="1091" y="1209"/>
                  </a:lnTo>
                  <a:lnTo>
                    <a:pt x="1091" y="1209"/>
                  </a:lnTo>
                  <a:lnTo>
                    <a:pt x="1089" y="1209"/>
                  </a:lnTo>
                  <a:lnTo>
                    <a:pt x="1089" y="1209"/>
                  </a:lnTo>
                  <a:lnTo>
                    <a:pt x="1091" y="1212"/>
                  </a:lnTo>
                  <a:lnTo>
                    <a:pt x="1093" y="1212"/>
                  </a:lnTo>
                  <a:lnTo>
                    <a:pt x="1095" y="1212"/>
                  </a:lnTo>
                  <a:lnTo>
                    <a:pt x="1097" y="1208"/>
                  </a:lnTo>
                  <a:lnTo>
                    <a:pt x="1096" y="1206"/>
                  </a:lnTo>
                  <a:lnTo>
                    <a:pt x="1095" y="1202"/>
                  </a:lnTo>
                  <a:close/>
                  <a:moveTo>
                    <a:pt x="1097" y="1194"/>
                  </a:moveTo>
                  <a:lnTo>
                    <a:pt x="1096" y="1196"/>
                  </a:lnTo>
                  <a:lnTo>
                    <a:pt x="1095" y="1197"/>
                  </a:lnTo>
                  <a:lnTo>
                    <a:pt x="1095" y="1198"/>
                  </a:lnTo>
                  <a:lnTo>
                    <a:pt x="1096" y="1199"/>
                  </a:lnTo>
                  <a:lnTo>
                    <a:pt x="1097" y="1201"/>
                  </a:lnTo>
                  <a:lnTo>
                    <a:pt x="1097" y="1201"/>
                  </a:lnTo>
                  <a:lnTo>
                    <a:pt x="1099" y="1201"/>
                  </a:lnTo>
                  <a:lnTo>
                    <a:pt x="1098" y="1196"/>
                  </a:lnTo>
                  <a:lnTo>
                    <a:pt x="1097" y="1194"/>
                  </a:lnTo>
                  <a:close/>
                  <a:moveTo>
                    <a:pt x="392" y="146"/>
                  </a:moveTo>
                  <a:lnTo>
                    <a:pt x="391" y="145"/>
                  </a:lnTo>
                  <a:lnTo>
                    <a:pt x="392" y="143"/>
                  </a:lnTo>
                  <a:lnTo>
                    <a:pt x="390" y="142"/>
                  </a:lnTo>
                  <a:lnTo>
                    <a:pt x="388" y="143"/>
                  </a:lnTo>
                  <a:lnTo>
                    <a:pt x="388" y="146"/>
                  </a:lnTo>
                  <a:lnTo>
                    <a:pt x="389" y="148"/>
                  </a:lnTo>
                  <a:lnTo>
                    <a:pt x="392" y="146"/>
                  </a:lnTo>
                  <a:close/>
                  <a:moveTo>
                    <a:pt x="370" y="173"/>
                  </a:moveTo>
                  <a:lnTo>
                    <a:pt x="371" y="174"/>
                  </a:lnTo>
                  <a:lnTo>
                    <a:pt x="372" y="173"/>
                  </a:lnTo>
                  <a:lnTo>
                    <a:pt x="373" y="172"/>
                  </a:lnTo>
                  <a:lnTo>
                    <a:pt x="371" y="170"/>
                  </a:lnTo>
                  <a:lnTo>
                    <a:pt x="371" y="168"/>
                  </a:lnTo>
                  <a:lnTo>
                    <a:pt x="370" y="168"/>
                  </a:lnTo>
                  <a:lnTo>
                    <a:pt x="369" y="170"/>
                  </a:lnTo>
                  <a:lnTo>
                    <a:pt x="368" y="171"/>
                  </a:lnTo>
                  <a:lnTo>
                    <a:pt x="370" y="172"/>
                  </a:lnTo>
                  <a:lnTo>
                    <a:pt x="370" y="173"/>
                  </a:lnTo>
                  <a:close/>
                  <a:moveTo>
                    <a:pt x="79" y="355"/>
                  </a:moveTo>
                  <a:lnTo>
                    <a:pt x="81" y="352"/>
                  </a:lnTo>
                  <a:lnTo>
                    <a:pt x="82" y="350"/>
                  </a:lnTo>
                  <a:lnTo>
                    <a:pt x="80" y="348"/>
                  </a:lnTo>
                  <a:lnTo>
                    <a:pt x="78" y="351"/>
                  </a:lnTo>
                  <a:lnTo>
                    <a:pt x="77" y="353"/>
                  </a:lnTo>
                  <a:lnTo>
                    <a:pt x="77" y="354"/>
                  </a:lnTo>
                  <a:lnTo>
                    <a:pt x="79" y="355"/>
                  </a:lnTo>
                  <a:close/>
                  <a:moveTo>
                    <a:pt x="8" y="530"/>
                  </a:moveTo>
                  <a:lnTo>
                    <a:pt x="7" y="528"/>
                  </a:lnTo>
                  <a:lnTo>
                    <a:pt x="6" y="526"/>
                  </a:lnTo>
                  <a:lnTo>
                    <a:pt x="3" y="515"/>
                  </a:lnTo>
                  <a:lnTo>
                    <a:pt x="1" y="516"/>
                  </a:lnTo>
                  <a:lnTo>
                    <a:pt x="0" y="517"/>
                  </a:lnTo>
                  <a:lnTo>
                    <a:pt x="2" y="524"/>
                  </a:lnTo>
                  <a:lnTo>
                    <a:pt x="8" y="535"/>
                  </a:lnTo>
                  <a:lnTo>
                    <a:pt x="9" y="534"/>
                  </a:lnTo>
                  <a:lnTo>
                    <a:pt x="8" y="531"/>
                  </a:lnTo>
                  <a:lnTo>
                    <a:pt x="8" y="530"/>
                  </a:lnTo>
                  <a:close/>
                  <a:moveTo>
                    <a:pt x="548" y="57"/>
                  </a:moveTo>
                  <a:lnTo>
                    <a:pt x="554" y="55"/>
                  </a:lnTo>
                  <a:lnTo>
                    <a:pt x="560" y="57"/>
                  </a:lnTo>
                  <a:lnTo>
                    <a:pt x="564" y="57"/>
                  </a:lnTo>
                  <a:lnTo>
                    <a:pt x="564" y="55"/>
                  </a:lnTo>
                  <a:lnTo>
                    <a:pt x="563" y="53"/>
                  </a:lnTo>
                  <a:lnTo>
                    <a:pt x="562" y="53"/>
                  </a:lnTo>
                  <a:lnTo>
                    <a:pt x="559" y="52"/>
                  </a:lnTo>
                  <a:lnTo>
                    <a:pt x="558" y="49"/>
                  </a:lnTo>
                  <a:lnTo>
                    <a:pt x="557" y="46"/>
                  </a:lnTo>
                  <a:lnTo>
                    <a:pt x="556" y="44"/>
                  </a:lnTo>
                  <a:lnTo>
                    <a:pt x="555" y="41"/>
                  </a:lnTo>
                  <a:lnTo>
                    <a:pt x="554" y="41"/>
                  </a:lnTo>
                  <a:lnTo>
                    <a:pt x="552" y="41"/>
                  </a:lnTo>
                  <a:lnTo>
                    <a:pt x="549" y="46"/>
                  </a:lnTo>
                  <a:lnTo>
                    <a:pt x="550" y="47"/>
                  </a:lnTo>
                  <a:lnTo>
                    <a:pt x="551" y="51"/>
                  </a:lnTo>
                  <a:lnTo>
                    <a:pt x="549" y="52"/>
                  </a:lnTo>
                  <a:lnTo>
                    <a:pt x="546" y="52"/>
                  </a:lnTo>
                  <a:lnTo>
                    <a:pt x="546" y="55"/>
                  </a:lnTo>
                  <a:lnTo>
                    <a:pt x="547" y="57"/>
                  </a:lnTo>
                  <a:lnTo>
                    <a:pt x="548" y="57"/>
                  </a:lnTo>
                  <a:close/>
                  <a:moveTo>
                    <a:pt x="1295" y="612"/>
                  </a:moveTo>
                  <a:lnTo>
                    <a:pt x="1291" y="605"/>
                  </a:lnTo>
                  <a:lnTo>
                    <a:pt x="1290" y="599"/>
                  </a:lnTo>
                  <a:lnTo>
                    <a:pt x="1289" y="595"/>
                  </a:lnTo>
                  <a:lnTo>
                    <a:pt x="1283" y="582"/>
                  </a:lnTo>
                  <a:lnTo>
                    <a:pt x="1280" y="575"/>
                  </a:lnTo>
                  <a:lnTo>
                    <a:pt x="1281" y="567"/>
                  </a:lnTo>
                  <a:lnTo>
                    <a:pt x="1279" y="543"/>
                  </a:lnTo>
                  <a:lnTo>
                    <a:pt x="1281" y="531"/>
                  </a:lnTo>
                  <a:lnTo>
                    <a:pt x="1280" y="529"/>
                  </a:lnTo>
                  <a:lnTo>
                    <a:pt x="1277" y="528"/>
                  </a:lnTo>
                  <a:lnTo>
                    <a:pt x="1276" y="526"/>
                  </a:lnTo>
                  <a:lnTo>
                    <a:pt x="1274" y="521"/>
                  </a:lnTo>
                  <a:lnTo>
                    <a:pt x="1273" y="512"/>
                  </a:lnTo>
                  <a:lnTo>
                    <a:pt x="1270" y="507"/>
                  </a:lnTo>
                  <a:lnTo>
                    <a:pt x="1265" y="504"/>
                  </a:lnTo>
                  <a:lnTo>
                    <a:pt x="1263" y="500"/>
                  </a:lnTo>
                  <a:lnTo>
                    <a:pt x="1261" y="495"/>
                  </a:lnTo>
                  <a:lnTo>
                    <a:pt x="1260" y="494"/>
                  </a:lnTo>
                  <a:lnTo>
                    <a:pt x="1259" y="490"/>
                  </a:lnTo>
                  <a:lnTo>
                    <a:pt x="1256" y="488"/>
                  </a:lnTo>
                  <a:lnTo>
                    <a:pt x="1253" y="487"/>
                  </a:lnTo>
                  <a:lnTo>
                    <a:pt x="1249" y="483"/>
                  </a:lnTo>
                  <a:lnTo>
                    <a:pt x="1247" y="480"/>
                  </a:lnTo>
                  <a:lnTo>
                    <a:pt x="1242" y="469"/>
                  </a:lnTo>
                  <a:lnTo>
                    <a:pt x="1239" y="466"/>
                  </a:lnTo>
                  <a:lnTo>
                    <a:pt x="1235" y="464"/>
                  </a:lnTo>
                  <a:lnTo>
                    <a:pt x="1231" y="463"/>
                  </a:lnTo>
                  <a:lnTo>
                    <a:pt x="1229" y="463"/>
                  </a:lnTo>
                  <a:lnTo>
                    <a:pt x="1220" y="456"/>
                  </a:lnTo>
                  <a:lnTo>
                    <a:pt x="1218" y="455"/>
                  </a:lnTo>
                  <a:lnTo>
                    <a:pt x="1215" y="452"/>
                  </a:lnTo>
                  <a:lnTo>
                    <a:pt x="1212" y="449"/>
                  </a:lnTo>
                  <a:lnTo>
                    <a:pt x="1210" y="446"/>
                  </a:lnTo>
                  <a:lnTo>
                    <a:pt x="1208" y="444"/>
                  </a:lnTo>
                  <a:lnTo>
                    <a:pt x="1206" y="434"/>
                  </a:lnTo>
                  <a:lnTo>
                    <a:pt x="1206" y="425"/>
                  </a:lnTo>
                  <a:lnTo>
                    <a:pt x="1205" y="413"/>
                  </a:lnTo>
                  <a:lnTo>
                    <a:pt x="1202" y="408"/>
                  </a:lnTo>
                  <a:lnTo>
                    <a:pt x="1201" y="406"/>
                  </a:lnTo>
                  <a:lnTo>
                    <a:pt x="1199" y="407"/>
                  </a:lnTo>
                  <a:lnTo>
                    <a:pt x="1199" y="410"/>
                  </a:lnTo>
                  <a:lnTo>
                    <a:pt x="1200" y="413"/>
                  </a:lnTo>
                  <a:lnTo>
                    <a:pt x="1198" y="413"/>
                  </a:lnTo>
                  <a:lnTo>
                    <a:pt x="1194" y="409"/>
                  </a:lnTo>
                  <a:lnTo>
                    <a:pt x="1189" y="406"/>
                  </a:lnTo>
                  <a:lnTo>
                    <a:pt x="1185" y="403"/>
                  </a:lnTo>
                  <a:lnTo>
                    <a:pt x="1184" y="399"/>
                  </a:lnTo>
                  <a:lnTo>
                    <a:pt x="1182" y="399"/>
                  </a:lnTo>
                  <a:lnTo>
                    <a:pt x="1180" y="400"/>
                  </a:lnTo>
                  <a:lnTo>
                    <a:pt x="1179" y="404"/>
                  </a:lnTo>
                  <a:lnTo>
                    <a:pt x="1181" y="411"/>
                  </a:lnTo>
                  <a:lnTo>
                    <a:pt x="1180" y="413"/>
                  </a:lnTo>
                  <a:lnTo>
                    <a:pt x="1179" y="411"/>
                  </a:lnTo>
                  <a:lnTo>
                    <a:pt x="1175" y="407"/>
                  </a:lnTo>
                  <a:lnTo>
                    <a:pt x="1174" y="408"/>
                  </a:lnTo>
                  <a:lnTo>
                    <a:pt x="1171" y="409"/>
                  </a:lnTo>
                  <a:lnTo>
                    <a:pt x="1169" y="404"/>
                  </a:lnTo>
                  <a:lnTo>
                    <a:pt x="1168" y="402"/>
                  </a:lnTo>
                  <a:lnTo>
                    <a:pt x="1166" y="394"/>
                  </a:lnTo>
                  <a:lnTo>
                    <a:pt x="1164" y="385"/>
                  </a:lnTo>
                  <a:lnTo>
                    <a:pt x="1163" y="379"/>
                  </a:lnTo>
                  <a:lnTo>
                    <a:pt x="1160" y="376"/>
                  </a:lnTo>
                  <a:lnTo>
                    <a:pt x="1158" y="369"/>
                  </a:lnTo>
                  <a:lnTo>
                    <a:pt x="1157" y="368"/>
                  </a:lnTo>
                  <a:lnTo>
                    <a:pt x="1155" y="363"/>
                  </a:lnTo>
                  <a:lnTo>
                    <a:pt x="1151" y="358"/>
                  </a:lnTo>
                  <a:lnTo>
                    <a:pt x="1146" y="354"/>
                  </a:lnTo>
                  <a:lnTo>
                    <a:pt x="1143" y="351"/>
                  </a:lnTo>
                  <a:lnTo>
                    <a:pt x="1139" y="345"/>
                  </a:lnTo>
                  <a:lnTo>
                    <a:pt x="1141" y="341"/>
                  </a:lnTo>
                  <a:lnTo>
                    <a:pt x="1143" y="342"/>
                  </a:lnTo>
                  <a:lnTo>
                    <a:pt x="1146" y="342"/>
                  </a:lnTo>
                  <a:lnTo>
                    <a:pt x="1143" y="338"/>
                  </a:lnTo>
                  <a:lnTo>
                    <a:pt x="1141" y="335"/>
                  </a:lnTo>
                  <a:lnTo>
                    <a:pt x="1137" y="330"/>
                  </a:lnTo>
                  <a:lnTo>
                    <a:pt x="1134" y="329"/>
                  </a:lnTo>
                  <a:lnTo>
                    <a:pt x="1129" y="329"/>
                  </a:lnTo>
                  <a:lnTo>
                    <a:pt x="1123" y="324"/>
                  </a:lnTo>
                  <a:lnTo>
                    <a:pt x="1120" y="322"/>
                  </a:lnTo>
                  <a:lnTo>
                    <a:pt x="1117" y="322"/>
                  </a:lnTo>
                  <a:lnTo>
                    <a:pt x="1115" y="321"/>
                  </a:lnTo>
                  <a:lnTo>
                    <a:pt x="1113" y="319"/>
                  </a:lnTo>
                  <a:lnTo>
                    <a:pt x="1109" y="318"/>
                  </a:lnTo>
                  <a:lnTo>
                    <a:pt x="1104" y="313"/>
                  </a:lnTo>
                  <a:lnTo>
                    <a:pt x="1102" y="308"/>
                  </a:lnTo>
                  <a:lnTo>
                    <a:pt x="1100" y="306"/>
                  </a:lnTo>
                  <a:lnTo>
                    <a:pt x="1099" y="305"/>
                  </a:lnTo>
                  <a:lnTo>
                    <a:pt x="1096" y="305"/>
                  </a:lnTo>
                  <a:lnTo>
                    <a:pt x="1094" y="306"/>
                  </a:lnTo>
                  <a:lnTo>
                    <a:pt x="1090" y="305"/>
                  </a:lnTo>
                  <a:lnTo>
                    <a:pt x="1088" y="304"/>
                  </a:lnTo>
                  <a:lnTo>
                    <a:pt x="1086" y="300"/>
                  </a:lnTo>
                  <a:lnTo>
                    <a:pt x="1080" y="300"/>
                  </a:lnTo>
                  <a:lnTo>
                    <a:pt x="1075" y="299"/>
                  </a:lnTo>
                  <a:lnTo>
                    <a:pt x="1072" y="297"/>
                  </a:lnTo>
                  <a:lnTo>
                    <a:pt x="1069" y="295"/>
                  </a:lnTo>
                  <a:lnTo>
                    <a:pt x="1065" y="291"/>
                  </a:lnTo>
                  <a:lnTo>
                    <a:pt x="1063" y="287"/>
                  </a:lnTo>
                  <a:lnTo>
                    <a:pt x="1064" y="281"/>
                  </a:lnTo>
                  <a:lnTo>
                    <a:pt x="1064" y="277"/>
                  </a:lnTo>
                  <a:lnTo>
                    <a:pt x="1061" y="275"/>
                  </a:lnTo>
                  <a:lnTo>
                    <a:pt x="1054" y="268"/>
                  </a:lnTo>
                  <a:lnTo>
                    <a:pt x="1054" y="264"/>
                  </a:lnTo>
                  <a:lnTo>
                    <a:pt x="1056" y="258"/>
                  </a:lnTo>
                  <a:lnTo>
                    <a:pt x="1058" y="247"/>
                  </a:lnTo>
                  <a:lnTo>
                    <a:pt x="1055" y="238"/>
                  </a:lnTo>
                  <a:lnTo>
                    <a:pt x="1050" y="228"/>
                  </a:lnTo>
                  <a:lnTo>
                    <a:pt x="1051" y="223"/>
                  </a:lnTo>
                  <a:lnTo>
                    <a:pt x="1048" y="223"/>
                  </a:lnTo>
                  <a:lnTo>
                    <a:pt x="1046" y="222"/>
                  </a:lnTo>
                  <a:lnTo>
                    <a:pt x="1042" y="217"/>
                  </a:lnTo>
                  <a:lnTo>
                    <a:pt x="1039" y="213"/>
                  </a:lnTo>
                  <a:lnTo>
                    <a:pt x="1037" y="210"/>
                  </a:lnTo>
                  <a:lnTo>
                    <a:pt x="1036" y="206"/>
                  </a:lnTo>
                  <a:lnTo>
                    <a:pt x="1036" y="203"/>
                  </a:lnTo>
                  <a:lnTo>
                    <a:pt x="1036" y="200"/>
                  </a:lnTo>
                  <a:lnTo>
                    <a:pt x="1036" y="195"/>
                  </a:lnTo>
                  <a:lnTo>
                    <a:pt x="1034" y="189"/>
                  </a:lnTo>
                  <a:lnTo>
                    <a:pt x="1033" y="183"/>
                  </a:lnTo>
                  <a:lnTo>
                    <a:pt x="1031" y="175"/>
                  </a:lnTo>
                  <a:lnTo>
                    <a:pt x="1031" y="170"/>
                  </a:lnTo>
                  <a:lnTo>
                    <a:pt x="1031" y="167"/>
                  </a:lnTo>
                  <a:lnTo>
                    <a:pt x="1030" y="163"/>
                  </a:lnTo>
                  <a:lnTo>
                    <a:pt x="1031" y="161"/>
                  </a:lnTo>
                  <a:lnTo>
                    <a:pt x="1031" y="158"/>
                  </a:lnTo>
                  <a:lnTo>
                    <a:pt x="1028" y="155"/>
                  </a:lnTo>
                  <a:lnTo>
                    <a:pt x="1024" y="153"/>
                  </a:lnTo>
                  <a:lnTo>
                    <a:pt x="1019" y="149"/>
                  </a:lnTo>
                  <a:lnTo>
                    <a:pt x="1011" y="143"/>
                  </a:lnTo>
                  <a:lnTo>
                    <a:pt x="1009" y="138"/>
                  </a:lnTo>
                  <a:lnTo>
                    <a:pt x="1005" y="135"/>
                  </a:lnTo>
                  <a:lnTo>
                    <a:pt x="1000" y="136"/>
                  </a:lnTo>
                  <a:lnTo>
                    <a:pt x="996" y="137"/>
                  </a:lnTo>
                  <a:lnTo>
                    <a:pt x="994" y="140"/>
                  </a:lnTo>
                  <a:lnTo>
                    <a:pt x="989" y="142"/>
                  </a:lnTo>
                  <a:lnTo>
                    <a:pt x="984" y="140"/>
                  </a:lnTo>
                  <a:lnTo>
                    <a:pt x="982" y="138"/>
                  </a:lnTo>
                  <a:lnTo>
                    <a:pt x="981" y="132"/>
                  </a:lnTo>
                  <a:lnTo>
                    <a:pt x="979" y="126"/>
                  </a:lnTo>
                  <a:lnTo>
                    <a:pt x="977" y="122"/>
                  </a:lnTo>
                  <a:lnTo>
                    <a:pt x="976" y="119"/>
                  </a:lnTo>
                  <a:lnTo>
                    <a:pt x="977" y="109"/>
                  </a:lnTo>
                  <a:lnTo>
                    <a:pt x="975" y="104"/>
                  </a:lnTo>
                  <a:lnTo>
                    <a:pt x="974" y="98"/>
                  </a:lnTo>
                  <a:lnTo>
                    <a:pt x="973" y="90"/>
                  </a:lnTo>
                  <a:lnTo>
                    <a:pt x="971" y="86"/>
                  </a:lnTo>
                  <a:lnTo>
                    <a:pt x="971" y="83"/>
                  </a:lnTo>
                  <a:lnTo>
                    <a:pt x="967" y="79"/>
                  </a:lnTo>
                  <a:lnTo>
                    <a:pt x="966" y="75"/>
                  </a:lnTo>
                  <a:lnTo>
                    <a:pt x="964" y="74"/>
                  </a:lnTo>
                  <a:lnTo>
                    <a:pt x="961" y="72"/>
                  </a:lnTo>
                  <a:lnTo>
                    <a:pt x="961" y="69"/>
                  </a:lnTo>
                  <a:lnTo>
                    <a:pt x="961" y="68"/>
                  </a:lnTo>
                  <a:lnTo>
                    <a:pt x="963" y="64"/>
                  </a:lnTo>
                  <a:lnTo>
                    <a:pt x="964" y="61"/>
                  </a:lnTo>
                  <a:lnTo>
                    <a:pt x="960" y="59"/>
                  </a:lnTo>
                  <a:lnTo>
                    <a:pt x="958" y="59"/>
                  </a:lnTo>
                  <a:lnTo>
                    <a:pt x="956" y="58"/>
                  </a:lnTo>
                  <a:lnTo>
                    <a:pt x="954" y="57"/>
                  </a:lnTo>
                  <a:lnTo>
                    <a:pt x="954" y="51"/>
                  </a:lnTo>
                  <a:lnTo>
                    <a:pt x="954" y="44"/>
                  </a:lnTo>
                  <a:lnTo>
                    <a:pt x="953" y="40"/>
                  </a:lnTo>
                  <a:lnTo>
                    <a:pt x="952" y="37"/>
                  </a:lnTo>
                  <a:lnTo>
                    <a:pt x="951" y="34"/>
                  </a:lnTo>
                  <a:lnTo>
                    <a:pt x="949" y="30"/>
                  </a:lnTo>
                  <a:lnTo>
                    <a:pt x="944" y="26"/>
                  </a:lnTo>
                  <a:lnTo>
                    <a:pt x="944" y="24"/>
                  </a:lnTo>
                  <a:lnTo>
                    <a:pt x="946" y="22"/>
                  </a:lnTo>
                  <a:lnTo>
                    <a:pt x="944" y="20"/>
                  </a:lnTo>
                  <a:lnTo>
                    <a:pt x="941" y="20"/>
                  </a:lnTo>
                  <a:lnTo>
                    <a:pt x="939" y="23"/>
                  </a:lnTo>
                  <a:lnTo>
                    <a:pt x="937" y="26"/>
                  </a:lnTo>
                  <a:lnTo>
                    <a:pt x="932" y="28"/>
                  </a:lnTo>
                  <a:lnTo>
                    <a:pt x="931" y="39"/>
                  </a:lnTo>
                  <a:lnTo>
                    <a:pt x="927" y="51"/>
                  </a:lnTo>
                  <a:lnTo>
                    <a:pt x="925" y="59"/>
                  </a:lnTo>
                  <a:lnTo>
                    <a:pt x="926" y="61"/>
                  </a:lnTo>
                  <a:lnTo>
                    <a:pt x="925" y="64"/>
                  </a:lnTo>
                  <a:lnTo>
                    <a:pt x="924" y="63"/>
                  </a:lnTo>
                  <a:lnTo>
                    <a:pt x="922" y="61"/>
                  </a:lnTo>
                  <a:lnTo>
                    <a:pt x="920" y="64"/>
                  </a:lnTo>
                  <a:lnTo>
                    <a:pt x="916" y="74"/>
                  </a:lnTo>
                  <a:lnTo>
                    <a:pt x="916" y="78"/>
                  </a:lnTo>
                  <a:lnTo>
                    <a:pt x="918" y="79"/>
                  </a:lnTo>
                  <a:lnTo>
                    <a:pt x="920" y="80"/>
                  </a:lnTo>
                  <a:lnTo>
                    <a:pt x="922" y="81"/>
                  </a:lnTo>
                  <a:lnTo>
                    <a:pt x="922" y="82"/>
                  </a:lnTo>
                  <a:lnTo>
                    <a:pt x="923" y="84"/>
                  </a:lnTo>
                  <a:lnTo>
                    <a:pt x="924" y="86"/>
                  </a:lnTo>
                  <a:lnTo>
                    <a:pt x="924" y="88"/>
                  </a:lnTo>
                  <a:lnTo>
                    <a:pt x="922" y="87"/>
                  </a:lnTo>
                  <a:lnTo>
                    <a:pt x="919" y="87"/>
                  </a:lnTo>
                  <a:lnTo>
                    <a:pt x="918" y="89"/>
                  </a:lnTo>
                  <a:lnTo>
                    <a:pt x="914" y="93"/>
                  </a:lnTo>
                  <a:lnTo>
                    <a:pt x="915" y="103"/>
                  </a:lnTo>
                  <a:lnTo>
                    <a:pt x="913" y="109"/>
                  </a:lnTo>
                  <a:lnTo>
                    <a:pt x="911" y="113"/>
                  </a:lnTo>
                  <a:lnTo>
                    <a:pt x="910" y="121"/>
                  </a:lnTo>
                  <a:lnTo>
                    <a:pt x="910" y="124"/>
                  </a:lnTo>
                  <a:lnTo>
                    <a:pt x="911" y="127"/>
                  </a:lnTo>
                  <a:lnTo>
                    <a:pt x="913" y="132"/>
                  </a:lnTo>
                  <a:lnTo>
                    <a:pt x="912" y="138"/>
                  </a:lnTo>
                  <a:lnTo>
                    <a:pt x="911" y="142"/>
                  </a:lnTo>
                  <a:lnTo>
                    <a:pt x="914" y="155"/>
                  </a:lnTo>
                  <a:lnTo>
                    <a:pt x="915" y="162"/>
                  </a:lnTo>
                  <a:lnTo>
                    <a:pt x="913" y="166"/>
                  </a:lnTo>
                  <a:lnTo>
                    <a:pt x="909" y="179"/>
                  </a:lnTo>
                  <a:lnTo>
                    <a:pt x="907" y="189"/>
                  </a:lnTo>
                  <a:lnTo>
                    <a:pt x="908" y="195"/>
                  </a:lnTo>
                  <a:lnTo>
                    <a:pt x="906" y="200"/>
                  </a:lnTo>
                  <a:lnTo>
                    <a:pt x="903" y="208"/>
                  </a:lnTo>
                  <a:lnTo>
                    <a:pt x="902" y="214"/>
                  </a:lnTo>
                  <a:lnTo>
                    <a:pt x="893" y="226"/>
                  </a:lnTo>
                  <a:lnTo>
                    <a:pt x="892" y="232"/>
                  </a:lnTo>
                  <a:lnTo>
                    <a:pt x="889" y="239"/>
                  </a:lnTo>
                  <a:lnTo>
                    <a:pt x="883" y="244"/>
                  </a:lnTo>
                  <a:lnTo>
                    <a:pt x="879" y="246"/>
                  </a:lnTo>
                  <a:lnTo>
                    <a:pt x="869" y="249"/>
                  </a:lnTo>
                  <a:lnTo>
                    <a:pt x="864" y="249"/>
                  </a:lnTo>
                  <a:lnTo>
                    <a:pt x="861" y="247"/>
                  </a:lnTo>
                  <a:lnTo>
                    <a:pt x="859" y="246"/>
                  </a:lnTo>
                  <a:lnTo>
                    <a:pt x="853" y="244"/>
                  </a:lnTo>
                  <a:lnTo>
                    <a:pt x="845" y="238"/>
                  </a:lnTo>
                  <a:lnTo>
                    <a:pt x="839" y="236"/>
                  </a:lnTo>
                  <a:lnTo>
                    <a:pt x="835" y="231"/>
                  </a:lnTo>
                  <a:lnTo>
                    <a:pt x="835" y="229"/>
                  </a:lnTo>
                  <a:lnTo>
                    <a:pt x="834" y="226"/>
                  </a:lnTo>
                  <a:lnTo>
                    <a:pt x="831" y="222"/>
                  </a:lnTo>
                  <a:lnTo>
                    <a:pt x="825" y="221"/>
                  </a:lnTo>
                  <a:lnTo>
                    <a:pt x="819" y="219"/>
                  </a:lnTo>
                  <a:lnTo>
                    <a:pt x="815" y="219"/>
                  </a:lnTo>
                  <a:lnTo>
                    <a:pt x="807" y="216"/>
                  </a:lnTo>
                  <a:lnTo>
                    <a:pt x="801" y="213"/>
                  </a:lnTo>
                  <a:lnTo>
                    <a:pt x="796" y="208"/>
                  </a:lnTo>
                  <a:lnTo>
                    <a:pt x="790" y="200"/>
                  </a:lnTo>
                  <a:lnTo>
                    <a:pt x="784" y="198"/>
                  </a:lnTo>
                  <a:lnTo>
                    <a:pt x="777" y="195"/>
                  </a:lnTo>
                  <a:lnTo>
                    <a:pt x="772" y="192"/>
                  </a:lnTo>
                  <a:lnTo>
                    <a:pt x="770" y="190"/>
                  </a:lnTo>
                  <a:lnTo>
                    <a:pt x="767" y="189"/>
                  </a:lnTo>
                  <a:lnTo>
                    <a:pt x="765" y="189"/>
                  </a:lnTo>
                  <a:lnTo>
                    <a:pt x="760" y="189"/>
                  </a:lnTo>
                  <a:lnTo>
                    <a:pt x="757" y="187"/>
                  </a:lnTo>
                  <a:lnTo>
                    <a:pt x="757" y="185"/>
                  </a:lnTo>
                  <a:lnTo>
                    <a:pt x="757" y="184"/>
                  </a:lnTo>
                  <a:lnTo>
                    <a:pt x="758" y="183"/>
                  </a:lnTo>
                  <a:lnTo>
                    <a:pt x="757" y="182"/>
                  </a:lnTo>
                  <a:lnTo>
                    <a:pt x="755" y="182"/>
                  </a:lnTo>
                  <a:lnTo>
                    <a:pt x="755" y="183"/>
                  </a:lnTo>
                  <a:lnTo>
                    <a:pt x="754" y="183"/>
                  </a:lnTo>
                  <a:lnTo>
                    <a:pt x="750" y="181"/>
                  </a:lnTo>
                  <a:lnTo>
                    <a:pt x="744" y="178"/>
                  </a:lnTo>
                  <a:lnTo>
                    <a:pt x="743" y="176"/>
                  </a:lnTo>
                  <a:lnTo>
                    <a:pt x="742" y="173"/>
                  </a:lnTo>
                  <a:lnTo>
                    <a:pt x="734" y="168"/>
                  </a:lnTo>
                  <a:lnTo>
                    <a:pt x="730" y="165"/>
                  </a:lnTo>
                  <a:lnTo>
                    <a:pt x="720" y="160"/>
                  </a:lnTo>
                  <a:lnTo>
                    <a:pt x="718" y="157"/>
                  </a:lnTo>
                  <a:lnTo>
                    <a:pt x="717" y="155"/>
                  </a:lnTo>
                  <a:lnTo>
                    <a:pt x="716" y="152"/>
                  </a:lnTo>
                  <a:lnTo>
                    <a:pt x="718" y="149"/>
                  </a:lnTo>
                  <a:lnTo>
                    <a:pt x="721" y="146"/>
                  </a:lnTo>
                  <a:lnTo>
                    <a:pt x="727" y="137"/>
                  </a:lnTo>
                  <a:lnTo>
                    <a:pt x="729" y="135"/>
                  </a:lnTo>
                  <a:lnTo>
                    <a:pt x="732" y="132"/>
                  </a:lnTo>
                  <a:lnTo>
                    <a:pt x="734" y="125"/>
                  </a:lnTo>
                  <a:lnTo>
                    <a:pt x="735" y="121"/>
                  </a:lnTo>
                  <a:lnTo>
                    <a:pt x="733" y="115"/>
                  </a:lnTo>
                  <a:lnTo>
                    <a:pt x="733" y="104"/>
                  </a:lnTo>
                  <a:lnTo>
                    <a:pt x="741" y="101"/>
                  </a:lnTo>
                  <a:lnTo>
                    <a:pt x="743" y="100"/>
                  </a:lnTo>
                  <a:lnTo>
                    <a:pt x="744" y="99"/>
                  </a:lnTo>
                  <a:lnTo>
                    <a:pt x="747" y="101"/>
                  </a:lnTo>
                  <a:lnTo>
                    <a:pt x="748" y="102"/>
                  </a:lnTo>
                  <a:lnTo>
                    <a:pt x="750" y="102"/>
                  </a:lnTo>
                  <a:lnTo>
                    <a:pt x="754" y="94"/>
                  </a:lnTo>
                  <a:lnTo>
                    <a:pt x="754" y="92"/>
                  </a:lnTo>
                  <a:lnTo>
                    <a:pt x="752" y="89"/>
                  </a:lnTo>
                  <a:lnTo>
                    <a:pt x="753" y="88"/>
                  </a:lnTo>
                  <a:lnTo>
                    <a:pt x="765" y="74"/>
                  </a:lnTo>
                  <a:lnTo>
                    <a:pt x="764" y="70"/>
                  </a:lnTo>
                  <a:lnTo>
                    <a:pt x="761" y="69"/>
                  </a:lnTo>
                  <a:lnTo>
                    <a:pt x="758" y="69"/>
                  </a:lnTo>
                  <a:lnTo>
                    <a:pt x="755" y="66"/>
                  </a:lnTo>
                  <a:lnTo>
                    <a:pt x="753" y="61"/>
                  </a:lnTo>
                  <a:lnTo>
                    <a:pt x="749" y="61"/>
                  </a:lnTo>
                  <a:lnTo>
                    <a:pt x="744" y="66"/>
                  </a:lnTo>
                  <a:lnTo>
                    <a:pt x="743" y="68"/>
                  </a:lnTo>
                  <a:lnTo>
                    <a:pt x="744" y="69"/>
                  </a:lnTo>
                  <a:lnTo>
                    <a:pt x="746" y="72"/>
                  </a:lnTo>
                  <a:lnTo>
                    <a:pt x="744" y="76"/>
                  </a:lnTo>
                  <a:lnTo>
                    <a:pt x="742" y="76"/>
                  </a:lnTo>
                  <a:lnTo>
                    <a:pt x="738" y="76"/>
                  </a:lnTo>
                  <a:lnTo>
                    <a:pt x="737" y="73"/>
                  </a:lnTo>
                  <a:lnTo>
                    <a:pt x="735" y="68"/>
                  </a:lnTo>
                  <a:lnTo>
                    <a:pt x="733" y="67"/>
                  </a:lnTo>
                  <a:lnTo>
                    <a:pt x="731" y="68"/>
                  </a:lnTo>
                  <a:lnTo>
                    <a:pt x="729" y="69"/>
                  </a:lnTo>
                  <a:lnTo>
                    <a:pt x="727" y="70"/>
                  </a:lnTo>
                  <a:lnTo>
                    <a:pt x="726" y="69"/>
                  </a:lnTo>
                  <a:lnTo>
                    <a:pt x="725" y="67"/>
                  </a:lnTo>
                  <a:lnTo>
                    <a:pt x="729" y="64"/>
                  </a:lnTo>
                  <a:lnTo>
                    <a:pt x="732" y="62"/>
                  </a:lnTo>
                  <a:lnTo>
                    <a:pt x="732" y="61"/>
                  </a:lnTo>
                  <a:lnTo>
                    <a:pt x="730" y="61"/>
                  </a:lnTo>
                  <a:lnTo>
                    <a:pt x="730" y="59"/>
                  </a:lnTo>
                  <a:lnTo>
                    <a:pt x="733" y="57"/>
                  </a:lnTo>
                  <a:lnTo>
                    <a:pt x="732" y="57"/>
                  </a:lnTo>
                  <a:lnTo>
                    <a:pt x="729" y="59"/>
                  </a:lnTo>
                  <a:lnTo>
                    <a:pt x="725" y="61"/>
                  </a:lnTo>
                  <a:lnTo>
                    <a:pt x="721" y="64"/>
                  </a:lnTo>
                  <a:lnTo>
                    <a:pt x="714" y="66"/>
                  </a:lnTo>
                  <a:lnTo>
                    <a:pt x="710" y="69"/>
                  </a:lnTo>
                  <a:lnTo>
                    <a:pt x="704" y="69"/>
                  </a:lnTo>
                  <a:lnTo>
                    <a:pt x="698" y="66"/>
                  </a:lnTo>
                  <a:lnTo>
                    <a:pt x="697" y="64"/>
                  </a:lnTo>
                  <a:lnTo>
                    <a:pt x="695" y="61"/>
                  </a:lnTo>
                  <a:lnTo>
                    <a:pt x="689" y="64"/>
                  </a:lnTo>
                  <a:lnTo>
                    <a:pt x="685" y="64"/>
                  </a:lnTo>
                  <a:lnTo>
                    <a:pt x="683" y="63"/>
                  </a:lnTo>
                  <a:lnTo>
                    <a:pt x="679" y="63"/>
                  </a:lnTo>
                  <a:lnTo>
                    <a:pt x="676" y="60"/>
                  </a:lnTo>
                  <a:lnTo>
                    <a:pt x="669" y="57"/>
                  </a:lnTo>
                  <a:lnTo>
                    <a:pt x="661" y="56"/>
                  </a:lnTo>
                  <a:lnTo>
                    <a:pt x="657" y="57"/>
                  </a:lnTo>
                  <a:lnTo>
                    <a:pt x="654" y="55"/>
                  </a:lnTo>
                  <a:lnTo>
                    <a:pt x="651" y="53"/>
                  </a:lnTo>
                  <a:lnTo>
                    <a:pt x="645" y="53"/>
                  </a:lnTo>
                  <a:lnTo>
                    <a:pt x="644" y="50"/>
                  </a:lnTo>
                  <a:lnTo>
                    <a:pt x="640" y="44"/>
                  </a:lnTo>
                  <a:lnTo>
                    <a:pt x="639" y="43"/>
                  </a:lnTo>
                  <a:lnTo>
                    <a:pt x="635" y="42"/>
                  </a:lnTo>
                  <a:lnTo>
                    <a:pt x="632" y="45"/>
                  </a:lnTo>
                  <a:lnTo>
                    <a:pt x="629" y="46"/>
                  </a:lnTo>
                  <a:lnTo>
                    <a:pt x="626" y="42"/>
                  </a:lnTo>
                  <a:lnTo>
                    <a:pt x="618" y="37"/>
                  </a:lnTo>
                  <a:lnTo>
                    <a:pt x="616" y="36"/>
                  </a:lnTo>
                  <a:lnTo>
                    <a:pt x="615" y="38"/>
                  </a:lnTo>
                  <a:lnTo>
                    <a:pt x="614" y="40"/>
                  </a:lnTo>
                  <a:lnTo>
                    <a:pt x="613" y="40"/>
                  </a:lnTo>
                  <a:lnTo>
                    <a:pt x="611" y="39"/>
                  </a:lnTo>
                  <a:lnTo>
                    <a:pt x="609" y="36"/>
                  </a:lnTo>
                  <a:lnTo>
                    <a:pt x="607" y="36"/>
                  </a:lnTo>
                  <a:lnTo>
                    <a:pt x="602" y="39"/>
                  </a:lnTo>
                  <a:lnTo>
                    <a:pt x="602" y="39"/>
                  </a:lnTo>
                  <a:lnTo>
                    <a:pt x="606" y="41"/>
                  </a:lnTo>
                  <a:lnTo>
                    <a:pt x="611" y="45"/>
                  </a:lnTo>
                  <a:lnTo>
                    <a:pt x="612" y="46"/>
                  </a:lnTo>
                  <a:lnTo>
                    <a:pt x="617" y="45"/>
                  </a:lnTo>
                  <a:lnTo>
                    <a:pt x="623" y="46"/>
                  </a:lnTo>
                  <a:lnTo>
                    <a:pt x="629" y="51"/>
                  </a:lnTo>
                  <a:lnTo>
                    <a:pt x="628" y="53"/>
                  </a:lnTo>
                  <a:lnTo>
                    <a:pt x="628" y="57"/>
                  </a:lnTo>
                  <a:lnTo>
                    <a:pt x="628" y="61"/>
                  </a:lnTo>
                  <a:lnTo>
                    <a:pt x="628" y="63"/>
                  </a:lnTo>
                  <a:lnTo>
                    <a:pt x="631" y="66"/>
                  </a:lnTo>
                  <a:lnTo>
                    <a:pt x="629" y="66"/>
                  </a:lnTo>
                  <a:lnTo>
                    <a:pt x="627" y="66"/>
                  </a:lnTo>
                  <a:lnTo>
                    <a:pt x="624" y="66"/>
                  </a:lnTo>
                  <a:lnTo>
                    <a:pt x="622" y="68"/>
                  </a:lnTo>
                  <a:lnTo>
                    <a:pt x="621" y="72"/>
                  </a:lnTo>
                  <a:lnTo>
                    <a:pt x="620" y="70"/>
                  </a:lnTo>
                  <a:lnTo>
                    <a:pt x="616" y="68"/>
                  </a:lnTo>
                  <a:lnTo>
                    <a:pt x="614" y="69"/>
                  </a:lnTo>
                  <a:lnTo>
                    <a:pt x="610" y="71"/>
                  </a:lnTo>
                  <a:lnTo>
                    <a:pt x="606" y="70"/>
                  </a:lnTo>
                  <a:lnTo>
                    <a:pt x="604" y="69"/>
                  </a:lnTo>
                  <a:lnTo>
                    <a:pt x="599" y="71"/>
                  </a:lnTo>
                  <a:lnTo>
                    <a:pt x="590" y="71"/>
                  </a:lnTo>
                  <a:lnTo>
                    <a:pt x="587" y="69"/>
                  </a:lnTo>
                  <a:lnTo>
                    <a:pt x="586" y="65"/>
                  </a:lnTo>
                  <a:lnTo>
                    <a:pt x="586" y="64"/>
                  </a:lnTo>
                  <a:lnTo>
                    <a:pt x="584" y="66"/>
                  </a:lnTo>
                  <a:lnTo>
                    <a:pt x="583" y="68"/>
                  </a:lnTo>
                  <a:lnTo>
                    <a:pt x="577" y="68"/>
                  </a:lnTo>
                  <a:lnTo>
                    <a:pt x="577" y="69"/>
                  </a:lnTo>
                  <a:lnTo>
                    <a:pt x="577" y="71"/>
                  </a:lnTo>
                  <a:lnTo>
                    <a:pt x="577" y="73"/>
                  </a:lnTo>
                  <a:lnTo>
                    <a:pt x="575" y="74"/>
                  </a:lnTo>
                  <a:lnTo>
                    <a:pt x="572" y="74"/>
                  </a:lnTo>
                  <a:lnTo>
                    <a:pt x="573" y="77"/>
                  </a:lnTo>
                  <a:lnTo>
                    <a:pt x="573" y="79"/>
                  </a:lnTo>
                  <a:lnTo>
                    <a:pt x="572" y="80"/>
                  </a:lnTo>
                  <a:lnTo>
                    <a:pt x="569" y="78"/>
                  </a:lnTo>
                  <a:lnTo>
                    <a:pt x="568" y="76"/>
                  </a:lnTo>
                  <a:lnTo>
                    <a:pt x="566" y="75"/>
                  </a:lnTo>
                  <a:lnTo>
                    <a:pt x="564" y="76"/>
                  </a:lnTo>
                  <a:lnTo>
                    <a:pt x="564" y="78"/>
                  </a:lnTo>
                  <a:lnTo>
                    <a:pt x="564" y="83"/>
                  </a:lnTo>
                  <a:lnTo>
                    <a:pt x="562" y="83"/>
                  </a:lnTo>
                  <a:lnTo>
                    <a:pt x="559" y="83"/>
                  </a:lnTo>
                  <a:lnTo>
                    <a:pt x="557" y="85"/>
                  </a:lnTo>
                  <a:lnTo>
                    <a:pt x="554" y="91"/>
                  </a:lnTo>
                  <a:lnTo>
                    <a:pt x="549" y="93"/>
                  </a:lnTo>
                  <a:lnTo>
                    <a:pt x="549" y="96"/>
                  </a:lnTo>
                  <a:lnTo>
                    <a:pt x="549" y="99"/>
                  </a:lnTo>
                  <a:lnTo>
                    <a:pt x="552" y="104"/>
                  </a:lnTo>
                  <a:lnTo>
                    <a:pt x="551" y="107"/>
                  </a:lnTo>
                  <a:lnTo>
                    <a:pt x="549" y="109"/>
                  </a:lnTo>
                  <a:lnTo>
                    <a:pt x="546" y="110"/>
                  </a:lnTo>
                  <a:lnTo>
                    <a:pt x="542" y="111"/>
                  </a:lnTo>
                  <a:lnTo>
                    <a:pt x="539" y="114"/>
                  </a:lnTo>
                  <a:lnTo>
                    <a:pt x="538" y="116"/>
                  </a:lnTo>
                  <a:lnTo>
                    <a:pt x="538" y="118"/>
                  </a:lnTo>
                  <a:lnTo>
                    <a:pt x="536" y="121"/>
                  </a:lnTo>
                  <a:lnTo>
                    <a:pt x="535" y="124"/>
                  </a:lnTo>
                  <a:lnTo>
                    <a:pt x="535" y="126"/>
                  </a:lnTo>
                  <a:lnTo>
                    <a:pt x="532" y="128"/>
                  </a:lnTo>
                  <a:lnTo>
                    <a:pt x="527" y="134"/>
                  </a:lnTo>
                  <a:lnTo>
                    <a:pt x="524" y="140"/>
                  </a:lnTo>
                  <a:lnTo>
                    <a:pt x="528" y="143"/>
                  </a:lnTo>
                  <a:lnTo>
                    <a:pt x="532" y="145"/>
                  </a:lnTo>
                  <a:lnTo>
                    <a:pt x="535" y="145"/>
                  </a:lnTo>
                  <a:lnTo>
                    <a:pt x="535" y="146"/>
                  </a:lnTo>
                  <a:lnTo>
                    <a:pt x="532" y="148"/>
                  </a:lnTo>
                  <a:lnTo>
                    <a:pt x="534" y="151"/>
                  </a:lnTo>
                  <a:lnTo>
                    <a:pt x="536" y="153"/>
                  </a:lnTo>
                  <a:lnTo>
                    <a:pt x="538" y="153"/>
                  </a:lnTo>
                  <a:lnTo>
                    <a:pt x="540" y="154"/>
                  </a:lnTo>
                  <a:lnTo>
                    <a:pt x="536" y="154"/>
                  </a:lnTo>
                  <a:lnTo>
                    <a:pt x="533" y="155"/>
                  </a:lnTo>
                  <a:lnTo>
                    <a:pt x="532" y="157"/>
                  </a:lnTo>
                  <a:lnTo>
                    <a:pt x="532" y="160"/>
                  </a:lnTo>
                  <a:lnTo>
                    <a:pt x="533" y="162"/>
                  </a:lnTo>
                  <a:lnTo>
                    <a:pt x="533" y="164"/>
                  </a:lnTo>
                  <a:lnTo>
                    <a:pt x="531" y="163"/>
                  </a:lnTo>
                  <a:lnTo>
                    <a:pt x="530" y="161"/>
                  </a:lnTo>
                  <a:lnTo>
                    <a:pt x="527" y="157"/>
                  </a:lnTo>
                  <a:lnTo>
                    <a:pt x="524" y="156"/>
                  </a:lnTo>
                  <a:lnTo>
                    <a:pt x="521" y="156"/>
                  </a:lnTo>
                  <a:lnTo>
                    <a:pt x="520" y="157"/>
                  </a:lnTo>
                  <a:lnTo>
                    <a:pt x="520" y="162"/>
                  </a:lnTo>
                  <a:lnTo>
                    <a:pt x="519" y="165"/>
                  </a:lnTo>
                  <a:lnTo>
                    <a:pt x="518" y="163"/>
                  </a:lnTo>
                  <a:lnTo>
                    <a:pt x="518" y="159"/>
                  </a:lnTo>
                  <a:lnTo>
                    <a:pt x="514" y="156"/>
                  </a:lnTo>
                  <a:lnTo>
                    <a:pt x="501" y="153"/>
                  </a:lnTo>
                  <a:lnTo>
                    <a:pt x="499" y="153"/>
                  </a:lnTo>
                  <a:lnTo>
                    <a:pt x="496" y="153"/>
                  </a:lnTo>
                  <a:lnTo>
                    <a:pt x="494" y="154"/>
                  </a:lnTo>
                  <a:lnTo>
                    <a:pt x="494" y="156"/>
                  </a:lnTo>
                  <a:lnTo>
                    <a:pt x="492" y="156"/>
                  </a:lnTo>
                  <a:lnTo>
                    <a:pt x="489" y="157"/>
                  </a:lnTo>
                  <a:lnTo>
                    <a:pt x="488" y="160"/>
                  </a:lnTo>
                  <a:lnTo>
                    <a:pt x="486" y="161"/>
                  </a:lnTo>
                  <a:lnTo>
                    <a:pt x="486" y="163"/>
                  </a:lnTo>
                  <a:lnTo>
                    <a:pt x="488" y="167"/>
                  </a:lnTo>
                  <a:lnTo>
                    <a:pt x="489" y="168"/>
                  </a:lnTo>
                  <a:lnTo>
                    <a:pt x="489" y="170"/>
                  </a:lnTo>
                  <a:lnTo>
                    <a:pt x="487" y="168"/>
                  </a:lnTo>
                  <a:lnTo>
                    <a:pt x="486" y="167"/>
                  </a:lnTo>
                  <a:lnTo>
                    <a:pt x="484" y="170"/>
                  </a:lnTo>
                  <a:lnTo>
                    <a:pt x="483" y="170"/>
                  </a:lnTo>
                  <a:lnTo>
                    <a:pt x="483" y="162"/>
                  </a:lnTo>
                  <a:lnTo>
                    <a:pt x="485" y="157"/>
                  </a:lnTo>
                  <a:lnTo>
                    <a:pt x="486" y="154"/>
                  </a:lnTo>
                  <a:lnTo>
                    <a:pt x="487" y="151"/>
                  </a:lnTo>
                  <a:lnTo>
                    <a:pt x="486" y="150"/>
                  </a:lnTo>
                  <a:lnTo>
                    <a:pt x="477" y="143"/>
                  </a:lnTo>
                  <a:lnTo>
                    <a:pt x="473" y="137"/>
                  </a:lnTo>
                  <a:lnTo>
                    <a:pt x="470" y="133"/>
                  </a:lnTo>
                  <a:lnTo>
                    <a:pt x="466" y="130"/>
                  </a:lnTo>
                  <a:lnTo>
                    <a:pt x="463" y="128"/>
                  </a:lnTo>
                  <a:lnTo>
                    <a:pt x="458" y="125"/>
                  </a:lnTo>
                  <a:lnTo>
                    <a:pt x="452" y="122"/>
                  </a:lnTo>
                  <a:lnTo>
                    <a:pt x="449" y="120"/>
                  </a:lnTo>
                  <a:lnTo>
                    <a:pt x="445" y="119"/>
                  </a:lnTo>
                  <a:lnTo>
                    <a:pt x="442" y="120"/>
                  </a:lnTo>
                  <a:lnTo>
                    <a:pt x="441" y="123"/>
                  </a:lnTo>
                  <a:lnTo>
                    <a:pt x="442" y="126"/>
                  </a:lnTo>
                  <a:lnTo>
                    <a:pt x="439" y="130"/>
                  </a:lnTo>
                  <a:lnTo>
                    <a:pt x="435" y="132"/>
                  </a:lnTo>
                  <a:lnTo>
                    <a:pt x="433" y="130"/>
                  </a:lnTo>
                  <a:lnTo>
                    <a:pt x="429" y="127"/>
                  </a:lnTo>
                  <a:lnTo>
                    <a:pt x="427" y="129"/>
                  </a:lnTo>
                  <a:lnTo>
                    <a:pt x="426" y="132"/>
                  </a:lnTo>
                  <a:lnTo>
                    <a:pt x="425" y="132"/>
                  </a:lnTo>
                  <a:lnTo>
                    <a:pt x="424" y="131"/>
                  </a:lnTo>
                  <a:lnTo>
                    <a:pt x="423" y="127"/>
                  </a:lnTo>
                  <a:lnTo>
                    <a:pt x="421" y="126"/>
                  </a:lnTo>
                  <a:lnTo>
                    <a:pt x="419" y="126"/>
                  </a:lnTo>
                  <a:lnTo>
                    <a:pt x="419" y="129"/>
                  </a:lnTo>
                  <a:lnTo>
                    <a:pt x="420" y="131"/>
                  </a:lnTo>
                  <a:lnTo>
                    <a:pt x="420" y="133"/>
                  </a:lnTo>
                  <a:lnTo>
                    <a:pt x="419" y="134"/>
                  </a:lnTo>
                  <a:lnTo>
                    <a:pt x="419" y="136"/>
                  </a:lnTo>
                  <a:lnTo>
                    <a:pt x="417" y="139"/>
                  </a:lnTo>
                  <a:lnTo>
                    <a:pt x="417" y="143"/>
                  </a:lnTo>
                  <a:lnTo>
                    <a:pt x="415" y="144"/>
                  </a:lnTo>
                  <a:lnTo>
                    <a:pt x="414" y="147"/>
                  </a:lnTo>
                  <a:lnTo>
                    <a:pt x="412" y="146"/>
                  </a:lnTo>
                  <a:lnTo>
                    <a:pt x="412" y="145"/>
                  </a:lnTo>
                  <a:lnTo>
                    <a:pt x="411" y="142"/>
                  </a:lnTo>
                  <a:lnTo>
                    <a:pt x="409" y="142"/>
                  </a:lnTo>
                  <a:lnTo>
                    <a:pt x="408" y="143"/>
                  </a:lnTo>
                  <a:lnTo>
                    <a:pt x="407" y="144"/>
                  </a:lnTo>
                  <a:lnTo>
                    <a:pt x="406" y="145"/>
                  </a:lnTo>
                  <a:lnTo>
                    <a:pt x="407" y="143"/>
                  </a:lnTo>
                  <a:lnTo>
                    <a:pt x="407" y="140"/>
                  </a:lnTo>
                  <a:lnTo>
                    <a:pt x="408" y="137"/>
                  </a:lnTo>
                  <a:lnTo>
                    <a:pt x="405" y="135"/>
                  </a:lnTo>
                  <a:lnTo>
                    <a:pt x="404" y="136"/>
                  </a:lnTo>
                  <a:lnTo>
                    <a:pt x="404" y="139"/>
                  </a:lnTo>
                  <a:lnTo>
                    <a:pt x="404" y="143"/>
                  </a:lnTo>
                  <a:lnTo>
                    <a:pt x="401" y="143"/>
                  </a:lnTo>
                  <a:lnTo>
                    <a:pt x="399" y="145"/>
                  </a:lnTo>
                  <a:lnTo>
                    <a:pt x="396" y="145"/>
                  </a:lnTo>
                  <a:lnTo>
                    <a:pt x="394" y="146"/>
                  </a:lnTo>
                  <a:lnTo>
                    <a:pt x="393" y="148"/>
                  </a:lnTo>
                  <a:lnTo>
                    <a:pt x="391" y="150"/>
                  </a:lnTo>
                  <a:lnTo>
                    <a:pt x="391" y="153"/>
                  </a:lnTo>
                  <a:lnTo>
                    <a:pt x="393" y="156"/>
                  </a:lnTo>
                  <a:lnTo>
                    <a:pt x="393" y="158"/>
                  </a:lnTo>
                  <a:lnTo>
                    <a:pt x="397" y="161"/>
                  </a:lnTo>
                  <a:lnTo>
                    <a:pt x="397" y="162"/>
                  </a:lnTo>
                  <a:lnTo>
                    <a:pt x="397" y="163"/>
                  </a:lnTo>
                  <a:lnTo>
                    <a:pt x="395" y="163"/>
                  </a:lnTo>
                  <a:lnTo>
                    <a:pt x="391" y="161"/>
                  </a:lnTo>
                  <a:lnTo>
                    <a:pt x="387" y="161"/>
                  </a:lnTo>
                  <a:lnTo>
                    <a:pt x="386" y="160"/>
                  </a:lnTo>
                  <a:lnTo>
                    <a:pt x="386" y="161"/>
                  </a:lnTo>
                  <a:lnTo>
                    <a:pt x="386" y="162"/>
                  </a:lnTo>
                  <a:lnTo>
                    <a:pt x="384" y="163"/>
                  </a:lnTo>
                  <a:lnTo>
                    <a:pt x="382" y="163"/>
                  </a:lnTo>
                  <a:lnTo>
                    <a:pt x="380" y="165"/>
                  </a:lnTo>
                  <a:lnTo>
                    <a:pt x="382" y="168"/>
                  </a:lnTo>
                  <a:lnTo>
                    <a:pt x="381" y="168"/>
                  </a:lnTo>
                  <a:lnTo>
                    <a:pt x="382" y="170"/>
                  </a:lnTo>
                  <a:lnTo>
                    <a:pt x="386" y="170"/>
                  </a:lnTo>
                  <a:lnTo>
                    <a:pt x="387" y="170"/>
                  </a:lnTo>
                  <a:lnTo>
                    <a:pt x="387" y="172"/>
                  </a:lnTo>
                  <a:lnTo>
                    <a:pt x="387" y="174"/>
                  </a:lnTo>
                  <a:lnTo>
                    <a:pt x="386" y="175"/>
                  </a:lnTo>
                  <a:lnTo>
                    <a:pt x="384" y="173"/>
                  </a:lnTo>
                  <a:lnTo>
                    <a:pt x="377" y="169"/>
                  </a:lnTo>
                  <a:lnTo>
                    <a:pt x="375" y="168"/>
                  </a:lnTo>
                  <a:lnTo>
                    <a:pt x="375" y="170"/>
                  </a:lnTo>
                  <a:lnTo>
                    <a:pt x="375" y="172"/>
                  </a:lnTo>
                  <a:lnTo>
                    <a:pt x="374" y="173"/>
                  </a:lnTo>
                  <a:lnTo>
                    <a:pt x="371" y="176"/>
                  </a:lnTo>
                  <a:lnTo>
                    <a:pt x="370" y="175"/>
                  </a:lnTo>
                  <a:lnTo>
                    <a:pt x="367" y="176"/>
                  </a:lnTo>
                  <a:lnTo>
                    <a:pt x="366" y="180"/>
                  </a:lnTo>
                  <a:lnTo>
                    <a:pt x="365" y="184"/>
                  </a:lnTo>
                  <a:lnTo>
                    <a:pt x="368" y="187"/>
                  </a:lnTo>
                  <a:lnTo>
                    <a:pt x="370" y="192"/>
                  </a:lnTo>
                  <a:lnTo>
                    <a:pt x="373" y="187"/>
                  </a:lnTo>
                  <a:lnTo>
                    <a:pt x="374" y="186"/>
                  </a:lnTo>
                  <a:lnTo>
                    <a:pt x="374" y="188"/>
                  </a:lnTo>
                  <a:lnTo>
                    <a:pt x="373" y="190"/>
                  </a:lnTo>
                  <a:lnTo>
                    <a:pt x="372" y="194"/>
                  </a:lnTo>
                  <a:lnTo>
                    <a:pt x="371" y="196"/>
                  </a:lnTo>
                  <a:lnTo>
                    <a:pt x="370" y="196"/>
                  </a:lnTo>
                  <a:lnTo>
                    <a:pt x="367" y="196"/>
                  </a:lnTo>
                  <a:lnTo>
                    <a:pt x="367" y="197"/>
                  </a:lnTo>
                  <a:lnTo>
                    <a:pt x="366" y="199"/>
                  </a:lnTo>
                  <a:lnTo>
                    <a:pt x="366" y="203"/>
                  </a:lnTo>
                  <a:lnTo>
                    <a:pt x="368" y="203"/>
                  </a:lnTo>
                  <a:lnTo>
                    <a:pt x="371" y="203"/>
                  </a:lnTo>
                  <a:lnTo>
                    <a:pt x="375" y="204"/>
                  </a:lnTo>
                  <a:lnTo>
                    <a:pt x="377" y="205"/>
                  </a:lnTo>
                  <a:lnTo>
                    <a:pt x="377" y="206"/>
                  </a:lnTo>
                  <a:lnTo>
                    <a:pt x="375" y="205"/>
                  </a:lnTo>
                  <a:lnTo>
                    <a:pt x="370" y="206"/>
                  </a:lnTo>
                  <a:lnTo>
                    <a:pt x="368" y="205"/>
                  </a:lnTo>
                  <a:lnTo>
                    <a:pt x="363" y="205"/>
                  </a:lnTo>
                  <a:lnTo>
                    <a:pt x="359" y="204"/>
                  </a:lnTo>
                  <a:lnTo>
                    <a:pt x="357" y="202"/>
                  </a:lnTo>
                  <a:lnTo>
                    <a:pt x="355" y="201"/>
                  </a:lnTo>
                  <a:lnTo>
                    <a:pt x="352" y="202"/>
                  </a:lnTo>
                  <a:lnTo>
                    <a:pt x="351" y="205"/>
                  </a:lnTo>
                  <a:lnTo>
                    <a:pt x="349" y="205"/>
                  </a:lnTo>
                  <a:lnTo>
                    <a:pt x="345" y="199"/>
                  </a:lnTo>
                  <a:lnTo>
                    <a:pt x="342" y="198"/>
                  </a:lnTo>
                  <a:lnTo>
                    <a:pt x="341" y="200"/>
                  </a:lnTo>
                  <a:lnTo>
                    <a:pt x="342" y="204"/>
                  </a:lnTo>
                  <a:lnTo>
                    <a:pt x="341" y="206"/>
                  </a:lnTo>
                  <a:lnTo>
                    <a:pt x="340" y="208"/>
                  </a:lnTo>
                  <a:lnTo>
                    <a:pt x="338" y="208"/>
                  </a:lnTo>
                  <a:lnTo>
                    <a:pt x="337" y="209"/>
                  </a:lnTo>
                  <a:lnTo>
                    <a:pt x="338" y="211"/>
                  </a:lnTo>
                  <a:lnTo>
                    <a:pt x="341" y="215"/>
                  </a:lnTo>
                  <a:lnTo>
                    <a:pt x="343" y="217"/>
                  </a:lnTo>
                  <a:lnTo>
                    <a:pt x="345" y="219"/>
                  </a:lnTo>
                  <a:lnTo>
                    <a:pt x="346" y="221"/>
                  </a:lnTo>
                  <a:lnTo>
                    <a:pt x="349" y="221"/>
                  </a:lnTo>
                  <a:lnTo>
                    <a:pt x="349" y="223"/>
                  </a:lnTo>
                  <a:lnTo>
                    <a:pt x="347" y="225"/>
                  </a:lnTo>
                  <a:lnTo>
                    <a:pt x="347" y="230"/>
                  </a:lnTo>
                  <a:lnTo>
                    <a:pt x="347" y="230"/>
                  </a:lnTo>
                  <a:lnTo>
                    <a:pt x="345" y="229"/>
                  </a:lnTo>
                  <a:lnTo>
                    <a:pt x="343" y="226"/>
                  </a:lnTo>
                  <a:lnTo>
                    <a:pt x="341" y="226"/>
                  </a:lnTo>
                  <a:lnTo>
                    <a:pt x="340" y="226"/>
                  </a:lnTo>
                  <a:lnTo>
                    <a:pt x="340" y="228"/>
                  </a:lnTo>
                  <a:lnTo>
                    <a:pt x="341" y="233"/>
                  </a:lnTo>
                  <a:lnTo>
                    <a:pt x="339" y="239"/>
                  </a:lnTo>
                  <a:lnTo>
                    <a:pt x="340" y="241"/>
                  </a:lnTo>
                  <a:lnTo>
                    <a:pt x="340" y="243"/>
                  </a:lnTo>
                  <a:lnTo>
                    <a:pt x="338" y="242"/>
                  </a:lnTo>
                  <a:lnTo>
                    <a:pt x="336" y="239"/>
                  </a:lnTo>
                  <a:lnTo>
                    <a:pt x="334" y="235"/>
                  </a:lnTo>
                  <a:lnTo>
                    <a:pt x="330" y="226"/>
                  </a:lnTo>
                  <a:lnTo>
                    <a:pt x="326" y="221"/>
                  </a:lnTo>
                  <a:lnTo>
                    <a:pt x="324" y="216"/>
                  </a:lnTo>
                  <a:lnTo>
                    <a:pt x="321" y="207"/>
                  </a:lnTo>
                  <a:lnTo>
                    <a:pt x="319" y="207"/>
                  </a:lnTo>
                  <a:lnTo>
                    <a:pt x="316" y="211"/>
                  </a:lnTo>
                  <a:lnTo>
                    <a:pt x="314" y="216"/>
                  </a:lnTo>
                  <a:lnTo>
                    <a:pt x="313" y="219"/>
                  </a:lnTo>
                  <a:lnTo>
                    <a:pt x="308" y="221"/>
                  </a:lnTo>
                  <a:lnTo>
                    <a:pt x="306" y="224"/>
                  </a:lnTo>
                  <a:lnTo>
                    <a:pt x="304" y="225"/>
                  </a:lnTo>
                  <a:lnTo>
                    <a:pt x="300" y="228"/>
                  </a:lnTo>
                  <a:lnTo>
                    <a:pt x="298" y="230"/>
                  </a:lnTo>
                  <a:lnTo>
                    <a:pt x="295" y="236"/>
                  </a:lnTo>
                  <a:lnTo>
                    <a:pt x="294" y="240"/>
                  </a:lnTo>
                  <a:lnTo>
                    <a:pt x="294" y="244"/>
                  </a:lnTo>
                  <a:lnTo>
                    <a:pt x="296" y="250"/>
                  </a:lnTo>
                  <a:lnTo>
                    <a:pt x="297" y="258"/>
                  </a:lnTo>
                  <a:lnTo>
                    <a:pt x="299" y="259"/>
                  </a:lnTo>
                  <a:lnTo>
                    <a:pt x="301" y="260"/>
                  </a:lnTo>
                  <a:lnTo>
                    <a:pt x="300" y="263"/>
                  </a:lnTo>
                  <a:lnTo>
                    <a:pt x="298" y="264"/>
                  </a:lnTo>
                  <a:lnTo>
                    <a:pt x="289" y="272"/>
                  </a:lnTo>
                  <a:lnTo>
                    <a:pt x="284" y="275"/>
                  </a:lnTo>
                  <a:lnTo>
                    <a:pt x="283" y="277"/>
                  </a:lnTo>
                  <a:lnTo>
                    <a:pt x="281" y="281"/>
                  </a:lnTo>
                  <a:lnTo>
                    <a:pt x="278" y="286"/>
                  </a:lnTo>
                  <a:lnTo>
                    <a:pt x="277" y="289"/>
                  </a:lnTo>
                  <a:lnTo>
                    <a:pt x="273" y="296"/>
                  </a:lnTo>
                  <a:lnTo>
                    <a:pt x="269" y="303"/>
                  </a:lnTo>
                  <a:lnTo>
                    <a:pt x="263" y="309"/>
                  </a:lnTo>
                  <a:lnTo>
                    <a:pt x="258" y="313"/>
                  </a:lnTo>
                  <a:lnTo>
                    <a:pt x="254" y="315"/>
                  </a:lnTo>
                  <a:lnTo>
                    <a:pt x="240" y="321"/>
                  </a:lnTo>
                  <a:lnTo>
                    <a:pt x="232" y="322"/>
                  </a:lnTo>
                  <a:lnTo>
                    <a:pt x="219" y="324"/>
                  </a:lnTo>
                  <a:lnTo>
                    <a:pt x="213" y="327"/>
                  </a:lnTo>
                  <a:lnTo>
                    <a:pt x="206" y="326"/>
                  </a:lnTo>
                  <a:lnTo>
                    <a:pt x="197" y="326"/>
                  </a:lnTo>
                  <a:lnTo>
                    <a:pt x="186" y="335"/>
                  </a:lnTo>
                  <a:lnTo>
                    <a:pt x="177" y="337"/>
                  </a:lnTo>
                  <a:lnTo>
                    <a:pt x="168" y="338"/>
                  </a:lnTo>
                  <a:lnTo>
                    <a:pt x="165" y="340"/>
                  </a:lnTo>
                  <a:lnTo>
                    <a:pt x="157" y="345"/>
                  </a:lnTo>
                  <a:lnTo>
                    <a:pt x="152" y="348"/>
                  </a:lnTo>
                  <a:lnTo>
                    <a:pt x="143" y="350"/>
                  </a:lnTo>
                  <a:lnTo>
                    <a:pt x="140" y="350"/>
                  </a:lnTo>
                  <a:lnTo>
                    <a:pt x="135" y="348"/>
                  </a:lnTo>
                  <a:lnTo>
                    <a:pt x="130" y="348"/>
                  </a:lnTo>
                  <a:lnTo>
                    <a:pt x="125" y="348"/>
                  </a:lnTo>
                  <a:lnTo>
                    <a:pt x="121" y="348"/>
                  </a:lnTo>
                  <a:lnTo>
                    <a:pt x="118" y="350"/>
                  </a:lnTo>
                  <a:lnTo>
                    <a:pt x="99" y="361"/>
                  </a:lnTo>
                  <a:lnTo>
                    <a:pt x="95" y="363"/>
                  </a:lnTo>
                  <a:lnTo>
                    <a:pt x="91" y="368"/>
                  </a:lnTo>
                  <a:lnTo>
                    <a:pt x="86" y="372"/>
                  </a:lnTo>
                  <a:lnTo>
                    <a:pt x="82" y="376"/>
                  </a:lnTo>
                  <a:lnTo>
                    <a:pt x="72" y="381"/>
                  </a:lnTo>
                  <a:lnTo>
                    <a:pt x="62" y="384"/>
                  </a:lnTo>
                  <a:lnTo>
                    <a:pt x="58" y="387"/>
                  </a:lnTo>
                  <a:lnTo>
                    <a:pt x="54" y="392"/>
                  </a:lnTo>
                  <a:lnTo>
                    <a:pt x="48" y="403"/>
                  </a:lnTo>
                  <a:lnTo>
                    <a:pt x="47" y="405"/>
                  </a:lnTo>
                  <a:lnTo>
                    <a:pt x="45" y="408"/>
                  </a:lnTo>
                  <a:lnTo>
                    <a:pt x="41" y="409"/>
                  </a:lnTo>
                  <a:lnTo>
                    <a:pt x="39" y="410"/>
                  </a:lnTo>
                  <a:lnTo>
                    <a:pt x="40" y="404"/>
                  </a:lnTo>
                  <a:lnTo>
                    <a:pt x="38" y="400"/>
                  </a:lnTo>
                  <a:lnTo>
                    <a:pt x="39" y="390"/>
                  </a:lnTo>
                  <a:lnTo>
                    <a:pt x="39" y="388"/>
                  </a:lnTo>
                  <a:lnTo>
                    <a:pt x="36" y="390"/>
                  </a:lnTo>
                  <a:lnTo>
                    <a:pt x="34" y="392"/>
                  </a:lnTo>
                  <a:lnTo>
                    <a:pt x="28" y="405"/>
                  </a:lnTo>
                  <a:lnTo>
                    <a:pt x="25" y="415"/>
                  </a:lnTo>
                  <a:lnTo>
                    <a:pt x="28" y="421"/>
                  </a:lnTo>
                  <a:lnTo>
                    <a:pt x="28" y="425"/>
                  </a:lnTo>
                  <a:lnTo>
                    <a:pt x="28" y="429"/>
                  </a:lnTo>
                  <a:lnTo>
                    <a:pt x="28" y="434"/>
                  </a:lnTo>
                  <a:lnTo>
                    <a:pt x="28" y="437"/>
                  </a:lnTo>
                  <a:lnTo>
                    <a:pt x="27" y="442"/>
                  </a:lnTo>
                  <a:lnTo>
                    <a:pt x="20" y="453"/>
                  </a:lnTo>
                  <a:lnTo>
                    <a:pt x="19" y="458"/>
                  </a:lnTo>
                  <a:lnTo>
                    <a:pt x="17" y="467"/>
                  </a:lnTo>
                  <a:lnTo>
                    <a:pt x="16" y="471"/>
                  </a:lnTo>
                  <a:lnTo>
                    <a:pt x="16" y="477"/>
                  </a:lnTo>
                  <a:lnTo>
                    <a:pt x="19" y="483"/>
                  </a:lnTo>
                  <a:lnTo>
                    <a:pt x="21" y="487"/>
                  </a:lnTo>
                  <a:lnTo>
                    <a:pt x="25" y="496"/>
                  </a:lnTo>
                  <a:lnTo>
                    <a:pt x="28" y="503"/>
                  </a:lnTo>
                  <a:lnTo>
                    <a:pt x="35" y="516"/>
                  </a:lnTo>
                  <a:lnTo>
                    <a:pt x="42" y="527"/>
                  </a:lnTo>
                  <a:lnTo>
                    <a:pt x="42" y="531"/>
                  </a:lnTo>
                  <a:lnTo>
                    <a:pt x="41" y="536"/>
                  </a:lnTo>
                  <a:lnTo>
                    <a:pt x="42" y="543"/>
                  </a:lnTo>
                  <a:lnTo>
                    <a:pt x="41" y="544"/>
                  </a:lnTo>
                  <a:lnTo>
                    <a:pt x="37" y="546"/>
                  </a:lnTo>
                  <a:lnTo>
                    <a:pt x="35" y="543"/>
                  </a:lnTo>
                  <a:lnTo>
                    <a:pt x="33" y="541"/>
                  </a:lnTo>
                  <a:lnTo>
                    <a:pt x="31" y="533"/>
                  </a:lnTo>
                  <a:lnTo>
                    <a:pt x="30" y="533"/>
                  </a:lnTo>
                  <a:lnTo>
                    <a:pt x="29" y="536"/>
                  </a:lnTo>
                  <a:lnTo>
                    <a:pt x="28" y="538"/>
                  </a:lnTo>
                  <a:lnTo>
                    <a:pt x="26" y="536"/>
                  </a:lnTo>
                  <a:lnTo>
                    <a:pt x="25" y="535"/>
                  </a:lnTo>
                  <a:lnTo>
                    <a:pt x="25" y="534"/>
                  </a:lnTo>
                  <a:lnTo>
                    <a:pt x="25" y="532"/>
                  </a:lnTo>
                  <a:lnTo>
                    <a:pt x="26" y="526"/>
                  </a:lnTo>
                  <a:lnTo>
                    <a:pt x="23" y="523"/>
                  </a:lnTo>
                  <a:lnTo>
                    <a:pt x="20" y="519"/>
                  </a:lnTo>
                  <a:lnTo>
                    <a:pt x="17" y="518"/>
                  </a:lnTo>
                  <a:lnTo>
                    <a:pt x="15" y="520"/>
                  </a:lnTo>
                  <a:lnTo>
                    <a:pt x="15" y="522"/>
                  </a:lnTo>
                  <a:lnTo>
                    <a:pt x="19" y="529"/>
                  </a:lnTo>
                  <a:lnTo>
                    <a:pt x="22" y="536"/>
                  </a:lnTo>
                  <a:lnTo>
                    <a:pt x="26" y="540"/>
                  </a:lnTo>
                  <a:lnTo>
                    <a:pt x="28" y="541"/>
                  </a:lnTo>
                  <a:lnTo>
                    <a:pt x="30" y="544"/>
                  </a:lnTo>
                  <a:lnTo>
                    <a:pt x="30" y="550"/>
                  </a:lnTo>
                  <a:lnTo>
                    <a:pt x="28" y="552"/>
                  </a:lnTo>
                  <a:lnTo>
                    <a:pt x="26" y="553"/>
                  </a:lnTo>
                  <a:lnTo>
                    <a:pt x="22" y="552"/>
                  </a:lnTo>
                  <a:lnTo>
                    <a:pt x="20" y="547"/>
                  </a:lnTo>
                  <a:lnTo>
                    <a:pt x="17" y="539"/>
                  </a:lnTo>
                  <a:lnTo>
                    <a:pt x="15" y="536"/>
                  </a:lnTo>
                  <a:lnTo>
                    <a:pt x="14" y="535"/>
                  </a:lnTo>
                  <a:lnTo>
                    <a:pt x="14" y="536"/>
                  </a:lnTo>
                  <a:lnTo>
                    <a:pt x="14" y="540"/>
                  </a:lnTo>
                  <a:lnTo>
                    <a:pt x="14" y="541"/>
                  </a:lnTo>
                  <a:lnTo>
                    <a:pt x="13" y="541"/>
                  </a:lnTo>
                  <a:lnTo>
                    <a:pt x="11" y="539"/>
                  </a:lnTo>
                  <a:lnTo>
                    <a:pt x="10" y="539"/>
                  </a:lnTo>
                  <a:lnTo>
                    <a:pt x="9" y="539"/>
                  </a:lnTo>
                  <a:lnTo>
                    <a:pt x="11" y="541"/>
                  </a:lnTo>
                  <a:lnTo>
                    <a:pt x="14" y="547"/>
                  </a:lnTo>
                  <a:lnTo>
                    <a:pt x="26" y="562"/>
                  </a:lnTo>
                  <a:lnTo>
                    <a:pt x="36" y="580"/>
                  </a:lnTo>
                  <a:lnTo>
                    <a:pt x="38" y="587"/>
                  </a:lnTo>
                  <a:lnTo>
                    <a:pt x="39" y="603"/>
                  </a:lnTo>
                  <a:lnTo>
                    <a:pt x="40" y="606"/>
                  </a:lnTo>
                  <a:lnTo>
                    <a:pt x="46" y="614"/>
                  </a:lnTo>
                  <a:lnTo>
                    <a:pt x="52" y="623"/>
                  </a:lnTo>
                  <a:lnTo>
                    <a:pt x="54" y="627"/>
                  </a:lnTo>
                  <a:lnTo>
                    <a:pt x="54" y="631"/>
                  </a:lnTo>
                  <a:lnTo>
                    <a:pt x="55" y="634"/>
                  </a:lnTo>
                  <a:lnTo>
                    <a:pt x="62" y="645"/>
                  </a:lnTo>
                  <a:lnTo>
                    <a:pt x="66" y="655"/>
                  </a:lnTo>
                  <a:lnTo>
                    <a:pt x="66" y="659"/>
                  </a:lnTo>
                  <a:lnTo>
                    <a:pt x="65" y="666"/>
                  </a:lnTo>
                  <a:lnTo>
                    <a:pt x="66" y="677"/>
                  </a:lnTo>
                  <a:lnTo>
                    <a:pt x="67" y="684"/>
                  </a:lnTo>
                  <a:lnTo>
                    <a:pt x="69" y="696"/>
                  </a:lnTo>
                  <a:lnTo>
                    <a:pt x="72" y="706"/>
                  </a:lnTo>
                  <a:lnTo>
                    <a:pt x="76" y="711"/>
                  </a:lnTo>
                  <a:lnTo>
                    <a:pt x="82" y="724"/>
                  </a:lnTo>
                  <a:lnTo>
                    <a:pt x="89" y="738"/>
                  </a:lnTo>
                  <a:lnTo>
                    <a:pt x="90" y="746"/>
                  </a:lnTo>
                  <a:lnTo>
                    <a:pt x="90" y="765"/>
                  </a:lnTo>
                  <a:lnTo>
                    <a:pt x="89" y="771"/>
                  </a:lnTo>
                  <a:lnTo>
                    <a:pt x="88" y="772"/>
                  </a:lnTo>
                  <a:lnTo>
                    <a:pt x="87" y="775"/>
                  </a:lnTo>
                  <a:lnTo>
                    <a:pt x="88" y="787"/>
                  </a:lnTo>
                  <a:lnTo>
                    <a:pt x="88" y="795"/>
                  </a:lnTo>
                  <a:lnTo>
                    <a:pt x="86" y="801"/>
                  </a:lnTo>
                  <a:lnTo>
                    <a:pt x="83" y="807"/>
                  </a:lnTo>
                  <a:lnTo>
                    <a:pt x="78" y="812"/>
                  </a:lnTo>
                  <a:lnTo>
                    <a:pt x="72" y="812"/>
                  </a:lnTo>
                  <a:lnTo>
                    <a:pt x="70" y="809"/>
                  </a:lnTo>
                  <a:lnTo>
                    <a:pt x="67" y="807"/>
                  </a:lnTo>
                  <a:lnTo>
                    <a:pt x="66" y="818"/>
                  </a:lnTo>
                  <a:lnTo>
                    <a:pt x="66" y="827"/>
                  </a:lnTo>
                  <a:lnTo>
                    <a:pt x="67" y="831"/>
                  </a:lnTo>
                  <a:lnTo>
                    <a:pt x="67" y="835"/>
                  </a:lnTo>
                  <a:lnTo>
                    <a:pt x="71" y="838"/>
                  </a:lnTo>
                  <a:lnTo>
                    <a:pt x="73" y="837"/>
                  </a:lnTo>
                  <a:lnTo>
                    <a:pt x="76" y="837"/>
                  </a:lnTo>
                  <a:lnTo>
                    <a:pt x="85" y="842"/>
                  </a:lnTo>
                  <a:lnTo>
                    <a:pt x="90" y="845"/>
                  </a:lnTo>
                  <a:lnTo>
                    <a:pt x="98" y="856"/>
                  </a:lnTo>
                  <a:lnTo>
                    <a:pt x="105" y="858"/>
                  </a:lnTo>
                  <a:lnTo>
                    <a:pt x="115" y="863"/>
                  </a:lnTo>
                  <a:lnTo>
                    <a:pt x="126" y="865"/>
                  </a:lnTo>
                  <a:lnTo>
                    <a:pt x="135" y="865"/>
                  </a:lnTo>
                  <a:lnTo>
                    <a:pt x="149" y="867"/>
                  </a:lnTo>
                  <a:lnTo>
                    <a:pt x="152" y="867"/>
                  </a:lnTo>
                  <a:lnTo>
                    <a:pt x="158" y="866"/>
                  </a:lnTo>
                  <a:lnTo>
                    <a:pt x="162" y="864"/>
                  </a:lnTo>
                  <a:lnTo>
                    <a:pt x="167" y="863"/>
                  </a:lnTo>
                  <a:lnTo>
                    <a:pt x="179" y="853"/>
                  </a:lnTo>
                  <a:lnTo>
                    <a:pt x="191" y="844"/>
                  </a:lnTo>
                  <a:lnTo>
                    <a:pt x="197" y="843"/>
                  </a:lnTo>
                  <a:lnTo>
                    <a:pt x="202" y="843"/>
                  </a:lnTo>
                  <a:lnTo>
                    <a:pt x="209" y="839"/>
                  </a:lnTo>
                  <a:lnTo>
                    <a:pt x="214" y="829"/>
                  </a:lnTo>
                  <a:lnTo>
                    <a:pt x="217" y="827"/>
                  </a:lnTo>
                  <a:lnTo>
                    <a:pt x="221" y="824"/>
                  </a:lnTo>
                  <a:lnTo>
                    <a:pt x="232" y="823"/>
                  </a:lnTo>
                  <a:lnTo>
                    <a:pt x="239" y="824"/>
                  </a:lnTo>
                  <a:lnTo>
                    <a:pt x="243" y="822"/>
                  </a:lnTo>
                  <a:lnTo>
                    <a:pt x="252" y="820"/>
                  </a:lnTo>
                  <a:lnTo>
                    <a:pt x="271" y="818"/>
                  </a:lnTo>
                  <a:lnTo>
                    <a:pt x="281" y="820"/>
                  </a:lnTo>
                  <a:lnTo>
                    <a:pt x="288" y="820"/>
                  </a:lnTo>
                  <a:lnTo>
                    <a:pt x="291" y="820"/>
                  </a:lnTo>
                  <a:lnTo>
                    <a:pt x="294" y="825"/>
                  </a:lnTo>
                  <a:lnTo>
                    <a:pt x="314" y="821"/>
                  </a:lnTo>
                  <a:lnTo>
                    <a:pt x="320" y="821"/>
                  </a:lnTo>
                  <a:lnTo>
                    <a:pt x="324" y="822"/>
                  </a:lnTo>
                  <a:lnTo>
                    <a:pt x="328" y="825"/>
                  </a:lnTo>
                  <a:lnTo>
                    <a:pt x="333" y="822"/>
                  </a:lnTo>
                  <a:lnTo>
                    <a:pt x="338" y="822"/>
                  </a:lnTo>
                  <a:lnTo>
                    <a:pt x="342" y="819"/>
                  </a:lnTo>
                  <a:lnTo>
                    <a:pt x="349" y="810"/>
                  </a:lnTo>
                  <a:lnTo>
                    <a:pt x="352" y="804"/>
                  </a:lnTo>
                  <a:lnTo>
                    <a:pt x="357" y="792"/>
                  </a:lnTo>
                  <a:lnTo>
                    <a:pt x="361" y="788"/>
                  </a:lnTo>
                  <a:lnTo>
                    <a:pt x="365" y="786"/>
                  </a:lnTo>
                  <a:lnTo>
                    <a:pt x="370" y="785"/>
                  </a:lnTo>
                  <a:lnTo>
                    <a:pt x="377" y="783"/>
                  </a:lnTo>
                  <a:lnTo>
                    <a:pt x="393" y="773"/>
                  </a:lnTo>
                  <a:lnTo>
                    <a:pt x="399" y="771"/>
                  </a:lnTo>
                  <a:lnTo>
                    <a:pt x="403" y="768"/>
                  </a:lnTo>
                  <a:lnTo>
                    <a:pt x="414" y="761"/>
                  </a:lnTo>
                  <a:lnTo>
                    <a:pt x="421" y="759"/>
                  </a:lnTo>
                  <a:lnTo>
                    <a:pt x="442" y="762"/>
                  </a:lnTo>
                  <a:lnTo>
                    <a:pt x="451" y="761"/>
                  </a:lnTo>
                  <a:lnTo>
                    <a:pt x="459" y="760"/>
                  </a:lnTo>
                  <a:lnTo>
                    <a:pt x="471" y="755"/>
                  </a:lnTo>
                  <a:lnTo>
                    <a:pt x="483" y="752"/>
                  </a:lnTo>
                  <a:lnTo>
                    <a:pt x="498" y="746"/>
                  </a:lnTo>
                  <a:lnTo>
                    <a:pt x="511" y="738"/>
                  </a:lnTo>
                  <a:lnTo>
                    <a:pt x="518" y="737"/>
                  </a:lnTo>
                  <a:lnTo>
                    <a:pt x="530" y="736"/>
                  </a:lnTo>
                  <a:lnTo>
                    <a:pt x="548" y="734"/>
                  </a:lnTo>
                  <a:lnTo>
                    <a:pt x="569" y="735"/>
                  </a:lnTo>
                  <a:lnTo>
                    <a:pt x="575" y="734"/>
                  </a:lnTo>
                  <a:lnTo>
                    <a:pt x="577" y="732"/>
                  </a:lnTo>
                  <a:lnTo>
                    <a:pt x="581" y="731"/>
                  </a:lnTo>
                  <a:lnTo>
                    <a:pt x="586" y="732"/>
                  </a:lnTo>
                  <a:lnTo>
                    <a:pt x="588" y="733"/>
                  </a:lnTo>
                  <a:lnTo>
                    <a:pt x="599" y="738"/>
                  </a:lnTo>
                  <a:lnTo>
                    <a:pt x="615" y="750"/>
                  </a:lnTo>
                  <a:lnTo>
                    <a:pt x="618" y="751"/>
                  </a:lnTo>
                  <a:lnTo>
                    <a:pt x="629" y="748"/>
                  </a:lnTo>
                  <a:lnTo>
                    <a:pt x="632" y="748"/>
                  </a:lnTo>
                  <a:lnTo>
                    <a:pt x="646" y="757"/>
                  </a:lnTo>
                  <a:lnTo>
                    <a:pt x="653" y="757"/>
                  </a:lnTo>
                  <a:lnTo>
                    <a:pt x="657" y="757"/>
                  </a:lnTo>
                  <a:lnTo>
                    <a:pt x="661" y="757"/>
                  </a:lnTo>
                  <a:lnTo>
                    <a:pt x="665" y="760"/>
                  </a:lnTo>
                  <a:lnTo>
                    <a:pt x="669" y="765"/>
                  </a:lnTo>
                  <a:lnTo>
                    <a:pt x="679" y="770"/>
                  </a:lnTo>
                  <a:lnTo>
                    <a:pt x="680" y="775"/>
                  </a:lnTo>
                  <a:lnTo>
                    <a:pt x="679" y="777"/>
                  </a:lnTo>
                  <a:lnTo>
                    <a:pt x="677" y="777"/>
                  </a:lnTo>
                  <a:lnTo>
                    <a:pt x="675" y="777"/>
                  </a:lnTo>
                  <a:lnTo>
                    <a:pt x="677" y="787"/>
                  </a:lnTo>
                  <a:lnTo>
                    <a:pt x="681" y="793"/>
                  </a:lnTo>
                  <a:lnTo>
                    <a:pt x="691" y="795"/>
                  </a:lnTo>
                  <a:lnTo>
                    <a:pt x="694" y="797"/>
                  </a:lnTo>
                  <a:lnTo>
                    <a:pt x="697" y="799"/>
                  </a:lnTo>
                  <a:lnTo>
                    <a:pt x="698" y="804"/>
                  </a:lnTo>
                  <a:lnTo>
                    <a:pt x="700" y="811"/>
                  </a:lnTo>
                  <a:lnTo>
                    <a:pt x="705" y="817"/>
                  </a:lnTo>
                  <a:lnTo>
                    <a:pt x="709" y="822"/>
                  </a:lnTo>
                  <a:lnTo>
                    <a:pt x="710" y="824"/>
                  </a:lnTo>
                  <a:lnTo>
                    <a:pt x="713" y="831"/>
                  </a:lnTo>
                  <a:lnTo>
                    <a:pt x="713" y="833"/>
                  </a:lnTo>
                  <a:lnTo>
                    <a:pt x="715" y="840"/>
                  </a:lnTo>
                  <a:lnTo>
                    <a:pt x="718" y="848"/>
                  </a:lnTo>
                  <a:lnTo>
                    <a:pt x="717" y="849"/>
                  </a:lnTo>
                  <a:lnTo>
                    <a:pt x="716" y="849"/>
                  </a:lnTo>
                  <a:lnTo>
                    <a:pt x="713" y="846"/>
                  </a:lnTo>
                  <a:lnTo>
                    <a:pt x="710" y="844"/>
                  </a:lnTo>
                  <a:lnTo>
                    <a:pt x="709" y="844"/>
                  </a:lnTo>
                  <a:lnTo>
                    <a:pt x="708" y="846"/>
                  </a:lnTo>
                  <a:lnTo>
                    <a:pt x="707" y="848"/>
                  </a:lnTo>
                  <a:lnTo>
                    <a:pt x="709" y="847"/>
                  </a:lnTo>
                  <a:lnTo>
                    <a:pt x="711" y="847"/>
                  </a:lnTo>
                  <a:lnTo>
                    <a:pt x="714" y="850"/>
                  </a:lnTo>
                  <a:lnTo>
                    <a:pt x="716" y="853"/>
                  </a:lnTo>
                  <a:lnTo>
                    <a:pt x="719" y="855"/>
                  </a:lnTo>
                  <a:lnTo>
                    <a:pt x="724" y="861"/>
                  </a:lnTo>
                  <a:lnTo>
                    <a:pt x="726" y="860"/>
                  </a:lnTo>
                  <a:lnTo>
                    <a:pt x="729" y="858"/>
                  </a:lnTo>
                  <a:lnTo>
                    <a:pt x="733" y="862"/>
                  </a:lnTo>
                  <a:lnTo>
                    <a:pt x="734" y="863"/>
                  </a:lnTo>
                  <a:lnTo>
                    <a:pt x="735" y="861"/>
                  </a:lnTo>
                  <a:lnTo>
                    <a:pt x="733" y="855"/>
                  </a:lnTo>
                  <a:lnTo>
                    <a:pt x="732" y="853"/>
                  </a:lnTo>
                  <a:lnTo>
                    <a:pt x="732" y="851"/>
                  </a:lnTo>
                  <a:lnTo>
                    <a:pt x="733" y="849"/>
                  </a:lnTo>
                  <a:lnTo>
                    <a:pt x="735" y="847"/>
                  </a:lnTo>
                  <a:lnTo>
                    <a:pt x="739" y="842"/>
                  </a:lnTo>
                  <a:lnTo>
                    <a:pt x="749" y="827"/>
                  </a:lnTo>
                  <a:lnTo>
                    <a:pt x="752" y="825"/>
                  </a:lnTo>
                  <a:lnTo>
                    <a:pt x="755" y="822"/>
                  </a:lnTo>
                  <a:lnTo>
                    <a:pt x="760" y="818"/>
                  </a:lnTo>
                  <a:lnTo>
                    <a:pt x="765" y="816"/>
                  </a:lnTo>
                  <a:lnTo>
                    <a:pt x="768" y="815"/>
                  </a:lnTo>
                  <a:lnTo>
                    <a:pt x="771" y="814"/>
                  </a:lnTo>
                  <a:lnTo>
                    <a:pt x="774" y="811"/>
                  </a:lnTo>
                  <a:lnTo>
                    <a:pt x="778" y="804"/>
                  </a:lnTo>
                  <a:lnTo>
                    <a:pt x="781" y="795"/>
                  </a:lnTo>
                  <a:lnTo>
                    <a:pt x="784" y="790"/>
                  </a:lnTo>
                  <a:lnTo>
                    <a:pt x="788" y="787"/>
                  </a:lnTo>
                  <a:lnTo>
                    <a:pt x="792" y="781"/>
                  </a:lnTo>
                  <a:lnTo>
                    <a:pt x="792" y="776"/>
                  </a:lnTo>
                  <a:lnTo>
                    <a:pt x="792" y="771"/>
                  </a:lnTo>
                  <a:lnTo>
                    <a:pt x="795" y="775"/>
                  </a:lnTo>
                  <a:lnTo>
                    <a:pt x="796" y="779"/>
                  </a:lnTo>
                  <a:lnTo>
                    <a:pt x="799" y="791"/>
                  </a:lnTo>
                  <a:lnTo>
                    <a:pt x="796" y="793"/>
                  </a:lnTo>
                  <a:lnTo>
                    <a:pt x="794" y="795"/>
                  </a:lnTo>
                  <a:lnTo>
                    <a:pt x="795" y="799"/>
                  </a:lnTo>
                  <a:lnTo>
                    <a:pt x="796" y="805"/>
                  </a:lnTo>
                  <a:lnTo>
                    <a:pt x="797" y="809"/>
                  </a:lnTo>
                  <a:lnTo>
                    <a:pt x="792" y="814"/>
                  </a:lnTo>
                  <a:lnTo>
                    <a:pt x="788" y="820"/>
                  </a:lnTo>
                  <a:lnTo>
                    <a:pt x="783" y="831"/>
                  </a:lnTo>
                  <a:lnTo>
                    <a:pt x="782" y="835"/>
                  </a:lnTo>
                  <a:lnTo>
                    <a:pt x="782" y="840"/>
                  </a:lnTo>
                  <a:lnTo>
                    <a:pt x="782" y="844"/>
                  </a:lnTo>
                  <a:lnTo>
                    <a:pt x="783" y="849"/>
                  </a:lnTo>
                  <a:lnTo>
                    <a:pt x="782" y="855"/>
                  </a:lnTo>
                  <a:lnTo>
                    <a:pt x="779" y="860"/>
                  </a:lnTo>
                  <a:lnTo>
                    <a:pt x="777" y="861"/>
                  </a:lnTo>
                  <a:lnTo>
                    <a:pt x="775" y="860"/>
                  </a:lnTo>
                  <a:lnTo>
                    <a:pt x="771" y="861"/>
                  </a:lnTo>
                  <a:lnTo>
                    <a:pt x="768" y="861"/>
                  </a:lnTo>
                  <a:lnTo>
                    <a:pt x="764" y="873"/>
                  </a:lnTo>
                  <a:lnTo>
                    <a:pt x="766" y="874"/>
                  </a:lnTo>
                  <a:lnTo>
                    <a:pt x="768" y="873"/>
                  </a:lnTo>
                  <a:lnTo>
                    <a:pt x="772" y="873"/>
                  </a:lnTo>
                  <a:lnTo>
                    <a:pt x="776" y="870"/>
                  </a:lnTo>
                  <a:lnTo>
                    <a:pt x="782" y="869"/>
                  </a:lnTo>
                  <a:lnTo>
                    <a:pt x="785" y="869"/>
                  </a:lnTo>
                  <a:lnTo>
                    <a:pt x="789" y="869"/>
                  </a:lnTo>
                  <a:lnTo>
                    <a:pt x="795" y="853"/>
                  </a:lnTo>
                  <a:lnTo>
                    <a:pt x="796" y="843"/>
                  </a:lnTo>
                  <a:lnTo>
                    <a:pt x="800" y="838"/>
                  </a:lnTo>
                  <a:lnTo>
                    <a:pt x="800" y="835"/>
                  </a:lnTo>
                  <a:lnTo>
                    <a:pt x="802" y="832"/>
                  </a:lnTo>
                  <a:lnTo>
                    <a:pt x="805" y="837"/>
                  </a:lnTo>
                  <a:lnTo>
                    <a:pt x="807" y="842"/>
                  </a:lnTo>
                  <a:lnTo>
                    <a:pt x="813" y="850"/>
                  </a:lnTo>
                  <a:lnTo>
                    <a:pt x="815" y="855"/>
                  </a:lnTo>
                  <a:lnTo>
                    <a:pt x="816" y="865"/>
                  </a:lnTo>
                  <a:lnTo>
                    <a:pt x="812" y="877"/>
                  </a:lnTo>
                  <a:lnTo>
                    <a:pt x="809" y="880"/>
                  </a:lnTo>
                  <a:lnTo>
                    <a:pt x="807" y="883"/>
                  </a:lnTo>
                  <a:lnTo>
                    <a:pt x="805" y="888"/>
                  </a:lnTo>
                  <a:lnTo>
                    <a:pt x="811" y="889"/>
                  </a:lnTo>
                  <a:lnTo>
                    <a:pt x="816" y="889"/>
                  </a:lnTo>
                  <a:lnTo>
                    <a:pt x="822" y="885"/>
                  </a:lnTo>
                  <a:lnTo>
                    <a:pt x="823" y="885"/>
                  </a:lnTo>
                  <a:lnTo>
                    <a:pt x="827" y="885"/>
                  </a:lnTo>
                  <a:lnTo>
                    <a:pt x="828" y="883"/>
                  </a:lnTo>
                  <a:lnTo>
                    <a:pt x="831" y="881"/>
                  </a:lnTo>
                  <a:lnTo>
                    <a:pt x="834" y="879"/>
                  </a:lnTo>
                  <a:lnTo>
                    <a:pt x="837" y="877"/>
                  </a:lnTo>
                  <a:lnTo>
                    <a:pt x="840" y="879"/>
                  </a:lnTo>
                  <a:lnTo>
                    <a:pt x="840" y="879"/>
                  </a:lnTo>
                  <a:lnTo>
                    <a:pt x="841" y="880"/>
                  </a:lnTo>
                  <a:lnTo>
                    <a:pt x="840" y="883"/>
                  </a:lnTo>
                  <a:lnTo>
                    <a:pt x="840" y="888"/>
                  </a:lnTo>
                  <a:lnTo>
                    <a:pt x="838" y="887"/>
                  </a:lnTo>
                  <a:lnTo>
                    <a:pt x="836" y="884"/>
                  </a:lnTo>
                  <a:lnTo>
                    <a:pt x="834" y="885"/>
                  </a:lnTo>
                  <a:lnTo>
                    <a:pt x="833" y="887"/>
                  </a:lnTo>
                  <a:lnTo>
                    <a:pt x="830" y="886"/>
                  </a:lnTo>
                  <a:lnTo>
                    <a:pt x="830" y="888"/>
                  </a:lnTo>
                  <a:lnTo>
                    <a:pt x="832" y="891"/>
                  </a:lnTo>
                  <a:lnTo>
                    <a:pt x="839" y="896"/>
                  </a:lnTo>
                  <a:lnTo>
                    <a:pt x="845" y="903"/>
                  </a:lnTo>
                  <a:lnTo>
                    <a:pt x="848" y="907"/>
                  </a:lnTo>
                  <a:lnTo>
                    <a:pt x="854" y="917"/>
                  </a:lnTo>
                  <a:lnTo>
                    <a:pt x="858" y="929"/>
                  </a:lnTo>
                  <a:lnTo>
                    <a:pt x="858" y="932"/>
                  </a:lnTo>
                  <a:lnTo>
                    <a:pt x="856" y="938"/>
                  </a:lnTo>
                  <a:lnTo>
                    <a:pt x="855" y="944"/>
                  </a:lnTo>
                  <a:lnTo>
                    <a:pt x="855" y="948"/>
                  </a:lnTo>
                  <a:lnTo>
                    <a:pt x="856" y="952"/>
                  </a:lnTo>
                  <a:lnTo>
                    <a:pt x="859" y="956"/>
                  </a:lnTo>
                  <a:lnTo>
                    <a:pt x="869" y="968"/>
                  </a:lnTo>
                  <a:lnTo>
                    <a:pt x="875" y="978"/>
                  </a:lnTo>
                  <a:lnTo>
                    <a:pt x="883" y="983"/>
                  </a:lnTo>
                  <a:lnTo>
                    <a:pt x="895" y="985"/>
                  </a:lnTo>
                  <a:lnTo>
                    <a:pt x="901" y="989"/>
                  </a:lnTo>
                  <a:lnTo>
                    <a:pt x="908" y="996"/>
                  </a:lnTo>
                  <a:lnTo>
                    <a:pt x="910" y="998"/>
                  </a:lnTo>
                  <a:lnTo>
                    <a:pt x="913" y="998"/>
                  </a:lnTo>
                  <a:lnTo>
                    <a:pt x="918" y="993"/>
                  </a:lnTo>
                  <a:lnTo>
                    <a:pt x="924" y="993"/>
                  </a:lnTo>
                  <a:lnTo>
                    <a:pt x="932" y="998"/>
                  </a:lnTo>
                  <a:lnTo>
                    <a:pt x="937" y="997"/>
                  </a:lnTo>
                  <a:lnTo>
                    <a:pt x="941" y="998"/>
                  </a:lnTo>
                  <a:lnTo>
                    <a:pt x="946" y="1000"/>
                  </a:lnTo>
                  <a:lnTo>
                    <a:pt x="953" y="1006"/>
                  </a:lnTo>
                  <a:lnTo>
                    <a:pt x="961" y="1008"/>
                  </a:lnTo>
                  <a:lnTo>
                    <a:pt x="965" y="1012"/>
                  </a:lnTo>
                  <a:lnTo>
                    <a:pt x="969" y="1013"/>
                  </a:lnTo>
                  <a:lnTo>
                    <a:pt x="975" y="1016"/>
                  </a:lnTo>
                  <a:lnTo>
                    <a:pt x="980" y="1013"/>
                  </a:lnTo>
                  <a:lnTo>
                    <a:pt x="984" y="1011"/>
                  </a:lnTo>
                  <a:lnTo>
                    <a:pt x="994" y="1001"/>
                  </a:lnTo>
                  <a:lnTo>
                    <a:pt x="1000" y="996"/>
                  </a:lnTo>
                  <a:lnTo>
                    <a:pt x="1004" y="994"/>
                  </a:lnTo>
                  <a:lnTo>
                    <a:pt x="1007" y="993"/>
                  </a:lnTo>
                  <a:lnTo>
                    <a:pt x="1011" y="990"/>
                  </a:lnTo>
                  <a:lnTo>
                    <a:pt x="1009" y="989"/>
                  </a:lnTo>
                  <a:lnTo>
                    <a:pt x="1006" y="989"/>
                  </a:lnTo>
                  <a:lnTo>
                    <a:pt x="1002" y="987"/>
                  </a:lnTo>
                  <a:lnTo>
                    <a:pt x="1005" y="986"/>
                  </a:lnTo>
                  <a:lnTo>
                    <a:pt x="1007" y="985"/>
                  </a:lnTo>
                  <a:lnTo>
                    <a:pt x="1018" y="978"/>
                  </a:lnTo>
                  <a:lnTo>
                    <a:pt x="1022" y="980"/>
                  </a:lnTo>
                  <a:lnTo>
                    <a:pt x="1023" y="982"/>
                  </a:lnTo>
                  <a:lnTo>
                    <a:pt x="1026" y="985"/>
                  </a:lnTo>
                  <a:lnTo>
                    <a:pt x="1024" y="990"/>
                  </a:lnTo>
                  <a:lnTo>
                    <a:pt x="1022" y="992"/>
                  </a:lnTo>
                  <a:lnTo>
                    <a:pt x="1019" y="996"/>
                  </a:lnTo>
                  <a:lnTo>
                    <a:pt x="1015" y="996"/>
                  </a:lnTo>
                  <a:lnTo>
                    <a:pt x="1013" y="996"/>
                  </a:lnTo>
                  <a:lnTo>
                    <a:pt x="1017" y="1000"/>
                  </a:lnTo>
                  <a:lnTo>
                    <a:pt x="1020" y="1002"/>
                  </a:lnTo>
                  <a:lnTo>
                    <a:pt x="1028" y="998"/>
                  </a:lnTo>
                  <a:lnTo>
                    <a:pt x="1029" y="994"/>
                  </a:lnTo>
                  <a:lnTo>
                    <a:pt x="1031" y="992"/>
                  </a:lnTo>
                  <a:lnTo>
                    <a:pt x="1033" y="991"/>
                  </a:lnTo>
                  <a:lnTo>
                    <a:pt x="1037" y="992"/>
                  </a:lnTo>
                  <a:lnTo>
                    <a:pt x="1038" y="995"/>
                  </a:lnTo>
                  <a:lnTo>
                    <a:pt x="1039" y="998"/>
                  </a:lnTo>
                  <a:lnTo>
                    <a:pt x="1036" y="999"/>
                  </a:lnTo>
                  <a:lnTo>
                    <a:pt x="1036" y="1001"/>
                  </a:lnTo>
                  <a:lnTo>
                    <a:pt x="1034" y="1004"/>
                  </a:lnTo>
                  <a:lnTo>
                    <a:pt x="1039" y="1007"/>
                  </a:lnTo>
                  <a:lnTo>
                    <a:pt x="1041" y="1009"/>
                  </a:lnTo>
                  <a:lnTo>
                    <a:pt x="1043" y="1009"/>
                  </a:lnTo>
                  <a:lnTo>
                    <a:pt x="1047" y="1009"/>
                  </a:lnTo>
                  <a:lnTo>
                    <a:pt x="1049" y="1014"/>
                  </a:lnTo>
                  <a:lnTo>
                    <a:pt x="1052" y="1018"/>
                  </a:lnTo>
                  <a:lnTo>
                    <a:pt x="1054" y="1017"/>
                  </a:lnTo>
                  <a:lnTo>
                    <a:pt x="1056" y="1016"/>
                  </a:lnTo>
                  <a:lnTo>
                    <a:pt x="1059" y="1017"/>
                  </a:lnTo>
                  <a:lnTo>
                    <a:pt x="1062" y="1021"/>
                  </a:lnTo>
                  <a:lnTo>
                    <a:pt x="1064" y="1026"/>
                  </a:lnTo>
                  <a:lnTo>
                    <a:pt x="1064" y="1028"/>
                  </a:lnTo>
                  <a:lnTo>
                    <a:pt x="1066" y="1028"/>
                  </a:lnTo>
                  <a:lnTo>
                    <a:pt x="1068" y="1027"/>
                  </a:lnTo>
                  <a:lnTo>
                    <a:pt x="1069" y="1025"/>
                  </a:lnTo>
                  <a:lnTo>
                    <a:pt x="1069" y="1022"/>
                  </a:lnTo>
                  <a:lnTo>
                    <a:pt x="1069" y="1016"/>
                  </a:lnTo>
                  <a:lnTo>
                    <a:pt x="1067" y="1016"/>
                  </a:lnTo>
                  <a:lnTo>
                    <a:pt x="1064" y="1018"/>
                  </a:lnTo>
                  <a:lnTo>
                    <a:pt x="1063" y="1016"/>
                  </a:lnTo>
                  <a:lnTo>
                    <a:pt x="1061" y="1014"/>
                  </a:lnTo>
                  <a:lnTo>
                    <a:pt x="1061" y="1012"/>
                  </a:lnTo>
                  <a:lnTo>
                    <a:pt x="1063" y="1011"/>
                  </a:lnTo>
                  <a:lnTo>
                    <a:pt x="1065" y="1011"/>
                  </a:lnTo>
                  <a:lnTo>
                    <a:pt x="1067" y="1011"/>
                  </a:lnTo>
                  <a:lnTo>
                    <a:pt x="1081" y="1009"/>
                  </a:lnTo>
                  <a:lnTo>
                    <a:pt x="1098" y="991"/>
                  </a:lnTo>
                  <a:lnTo>
                    <a:pt x="1105" y="984"/>
                  </a:lnTo>
                  <a:lnTo>
                    <a:pt x="1113" y="979"/>
                  </a:lnTo>
                  <a:lnTo>
                    <a:pt x="1121" y="976"/>
                  </a:lnTo>
                  <a:lnTo>
                    <a:pt x="1126" y="975"/>
                  </a:lnTo>
                  <a:lnTo>
                    <a:pt x="1148" y="974"/>
                  </a:lnTo>
                  <a:lnTo>
                    <a:pt x="1158" y="974"/>
                  </a:lnTo>
                  <a:lnTo>
                    <a:pt x="1165" y="972"/>
                  </a:lnTo>
                  <a:lnTo>
                    <a:pt x="1167" y="971"/>
                  </a:lnTo>
                  <a:lnTo>
                    <a:pt x="1172" y="966"/>
                  </a:lnTo>
                  <a:lnTo>
                    <a:pt x="1175" y="964"/>
                  </a:lnTo>
                  <a:lnTo>
                    <a:pt x="1179" y="964"/>
                  </a:lnTo>
                  <a:lnTo>
                    <a:pt x="1180" y="960"/>
                  </a:lnTo>
                  <a:lnTo>
                    <a:pt x="1180" y="956"/>
                  </a:lnTo>
                  <a:lnTo>
                    <a:pt x="1180" y="953"/>
                  </a:lnTo>
                  <a:lnTo>
                    <a:pt x="1179" y="945"/>
                  </a:lnTo>
                  <a:lnTo>
                    <a:pt x="1180" y="936"/>
                  </a:lnTo>
                  <a:lnTo>
                    <a:pt x="1180" y="931"/>
                  </a:lnTo>
                  <a:lnTo>
                    <a:pt x="1183" y="924"/>
                  </a:lnTo>
                  <a:lnTo>
                    <a:pt x="1184" y="918"/>
                  </a:lnTo>
                  <a:lnTo>
                    <a:pt x="1185" y="907"/>
                  </a:lnTo>
                  <a:lnTo>
                    <a:pt x="1186" y="902"/>
                  </a:lnTo>
                  <a:lnTo>
                    <a:pt x="1187" y="896"/>
                  </a:lnTo>
                  <a:lnTo>
                    <a:pt x="1190" y="890"/>
                  </a:lnTo>
                  <a:lnTo>
                    <a:pt x="1193" y="886"/>
                  </a:lnTo>
                  <a:lnTo>
                    <a:pt x="1199" y="872"/>
                  </a:lnTo>
                  <a:lnTo>
                    <a:pt x="1201" y="870"/>
                  </a:lnTo>
                  <a:lnTo>
                    <a:pt x="1203" y="870"/>
                  </a:lnTo>
                  <a:lnTo>
                    <a:pt x="1204" y="870"/>
                  </a:lnTo>
                  <a:lnTo>
                    <a:pt x="1204" y="869"/>
                  </a:lnTo>
                  <a:lnTo>
                    <a:pt x="1203" y="869"/>
                  </a:lnTo>
                  <a:lnTo>
                    <a:pt x="1202" y="867"/>
                  </a:lnTo>
                  <a:lnTo>
                    <a:pt x="1203" y="866"/>
                  </a:lnTo>
                  <a:lnTo>
                    <a:pt x="1205" y="864"/>
                  </a:lnTo>
                  <a:lnTo>
                    <a:pt x="1206" y="864"/>
                  </a:lnTo>
                  <a:lnTo>
                    <a:pt x="1207" y="864"/>
                  </a:lnTo>
                  <a:lnTo>
                    <a:pt x="1207" y="864"/>
                  </a:lnTo>
                  <a:lnTo>
                    <a:pt x="1206" y="860"/>
                  </a:lnTo>
                  <a:lnTo>
                    <a:pt x="1207" y="854"/>
                  </a:lnTo>
                  <a:lnTo>
                    <a:pt x="1209" y="844"/>
                  </a:lnTo>
                  <a:lnTo>
                    <a:pt x="1210" y="840"/>
                  </a:lnTo>
                  <a:lnTo>
                    <a:pt x="1212" y="837"/>
                  </a:lnTo>
                  <a:lnTo>
                    <a:pt x="1215" y="831"/>
                  </a:lnTo>
                  <a:lnTo>
                    <a:pt x="1220" y="827"/>
                  </a:lnTo>
                  <a:lnTo>
                    <a:pt x="1219" y="826"/>
                  </a:lnTo>
                  <a:lnTo>
                    <a:pt x="1217" y="825"/>
                  </a:lnTo>
                  <a:lnTo>
                    <a:pt x="1218" y="824"/>
                  </a:lnTo>
                  <a:lnTo>
                    <a:pt x="1219" y="824"/>
                  </a:lnTo>
                  <a:lnTo>
                    <a:pt x="1220" y="825"/>
                  </a:lnTo>
                  <a:lnTo>
                    <a:pt x="1221" y="822"/>
                  </a:lnTo>
                  <a:lnTo>
                    <a:pt x="1222" y="819"/>
                  </a:lnTo>
                  <a:lnTo>
                    <a:pt x="1223" y="814"/>
                  </a:lnTo>
                  <a:lnTo>
                    <a:pt x="1222" y="809"/>
                  </a:lnTo>
                  <a:lnTo>
                    <a:pt x="1224" y="808"/>
                  </a:lnTo>
                  <a:lnTo>
                    <a:pt x="1226" y="807"/>
                  </a:lnTo>
                  <a:lnTo>
                    <a:pt x="1228" y="803"/>
                  </a:lnTo>
                  <a:lnTo>
                    <a:pt x="1228" y="800"/>
                  </a:lnTo>
                  <a:lnTo>
                    <a:pt x="1230" y="799"/>
                  </a:lnTo>
                  <a:lnTo>
                    <a:pt x="1232" y="795"/>
                  </a:lnTo>
                  <a:lnTo>
                    <a:pt x="1234" y="791"/>
                  </a:lnTo>
                  <a:lnTo>
                    <a:pt x="1239" y="784"/>
                  </a:lnTo>
                  <a:lnTo>
                    <a:pt x="1243" y="781"/>
                  </a:lnTo>
                  <a:lnTo>
                    <a:pt x="1250" y="778"/>
                  </a:lnTo>
                  <a:lnTo>
                    <a:pt x="1251" y="777"/>
                  </a:lnTo>
                  <a:lnTo>
                    <a:pt x="1249" y="776"/>
                  </a:lnTo>
                  <a:lnTo>
                    <a:pt x="1249" y="775"/>
                  </a:lnTo>
                  <a:lnTo>
                    <a:pt x="1252" y="775"/>
                  </a:lnTo>
                  <a:lnTo>
                    <a:pt x="1253" y="773"/>
                  </a:lnTo>
                  <a:lnTo>
                    <a:pt x="1255" y="771"/>
                  </a:lnTo>
                  <a:lnTo>
                    <a:pt x="1259" y="766"/>
                  </a:lnTo>
                  <a:lnTo>
                    <a:pt x="1261" y="762"/>
                  </a:lnTo>
                  <a:lnTo>
                    <a:pt x="1262" y="759"/>
                  </a:lnTo>
                  <a:lnTo>
                    <a:pt x="1263" y="751"/>
                  </a:lnTo>
                  <a:lnTo>
                    <a:pt x="1270" y="741"/>
                  </a:lnTo>
                  <a:lnTo>
                    <a:pt x="1275" y="729"/>
                  </a:lnTo>
                  <a:lnTo>
                    <a:pt x="1276" y="720"/>
                  </a:lnTo>
                  <a:lnTo>
                    <a:pt x="1277" y="716"/>
                  </a:lnTo>
                  <a:lnTo>
                    <a:pt x="1278" y="709"/>
                  </a:lnTo>
                  <a:lnTo>
                    <a:pt x="1277" y="702"/>
                  </a:lnTo>
                  <a:lnTo>
                    <a:pt x="1277" y="696"/>
                  </a:lnTo>
                  <a:lnTo>
                    <a:pt x="1283" y="682"/>
                  </a:lnTo>
                  <a:lnTo>
                    <a:pt x="1284" y="676"/>
                  </a:lnTo>
                  <a:lnTo>
                    <a:pt x="1285" y="672"/>
                  </a:lnTo>
                  <a:lnTo>
                    <a:pt x="1288" y="658"/>
                  </a:lnTo>
                  <a:lnTo>
                    <a:pt x="1288" y="650"/>
                  </a:lnTo>
                  <a:lnTo>
                    <a:pt x="1291" y="641"/>
                  </a:lnTo>
                  <a:lnTo>
                    <a:pt x="1295" y="634"/>
                  </a:lnTo>
                  <a:lnTo>
                    <a:pt x="1296" y="628"/>
                  </a:lnTo>
                  <a:lnTo>
                    <a:pt x="1294" y="623"/>
                  </a:lnTo>
                  <a:lnTo>
                    <a:pt x="1295" y="612"/>
                  </a:lnTo>
                  <a:close/>
                  <a:moveTo>
                    <a:pt x="1128" y="1152"/>
                  </a:moveTo>
                  <a:lnTo>
                    <a:pt x="1128" y="1150"/>
                  </a:lnTo>
                  <a:lnTo>
                    <a:pt x="1127" y="1149"/>
                  </a:lnTo>
                  <a:lnTo>
                    <a:pt x="1127" y="1148"/>
                  </a:lnTo>
                  <a:lnTo>
                    <a:pt x="1127" y="1144"/>
                  </a:lnTo>
                  <a:lnTo>
                    <a:pt x="1127" y="1139"/>
                  </a:lnTo>
                  <a:lnTo>
                    <a:pt x="1127" y="1133"/>
                  </a:lnTo>
                  <a:lnTo>
                    <a:pt x="1127" y="1128"/>
                  </a:lnTo>
                  <a:lnTo>
                    <a:pt x="1127" y="1125"/>
                  </a:lnTo>
                  <a:lnTo>
                    <a:pt x="1127" y="1120"/>
                  </a:lnTo>
                  <a:lnTo>
                    <a:pt x="1127" y="1115"/>
                  </a:lnTo>
                  <a:lnTo>
                    <a:pt x="1127" y="1113"/>
                  </a:lnTo>
                  <a:lnTo>
                    <a:pt x="1126" y="1110"/>
                  </a:lnTo>
                  <a:lnTo>
                    <a:pt x="1127" y="1103"/>
                  </a:lnTo>
                  <a:lnTo>
                    <a:pt x="1124" y="1099"/>
                  </a:lnTo>
                  <a:lnTo>
                    <a:pt x="1118" y="1096"/>
                  </a:lnTo>
                  <a:lnTo>
                    <a:pt x="1116" y="1096"/>
                  </a:lnTo>
                  <a:lnTo>
                    <a:pt x="1113" y="1100"/>
                  </a:lnTo>
                  <a:lnTo>
                    <a:pt x="1111" y="1100"/>
                  </a:lnTo>
                  <a:lnTo>
                    <a:pt x="1105" y="1099"/>
                  </a:lnTo>
                  <a:lnTo>
                    <a:pt x="1104" y="1100"/>
                  </a:lnTo>
                  <a:lnTo>
                    <a:pt x="1102" y="1103"/>
                  </a:lnTo>
                  <a:lnTo>
                    <a:pt x="1100" y="1105"/>
                  </a:lnTo>
                  <a:lnTo>
                    <a:pt x="1098" y="1105"/>
                  </a:lnTo>
                  <a:lnTo>
                    <a:pt x="1095" y="1103"/>
                  </a:lnTo>
                  <a:lnTo>
                    <a:pt x="1094" y="1103"/>
                  </a:lnTo>
                  <a:lnTo>
                    <a:pt x="1092" y="1105"/>
                  </a:lnTo>
                  <a:lnTo>
                    <a:pt x="1089" y="1105"/>
                  </a:lnTo>
                  <a:lnTo>
                    <a:pt x="1085" y="1105"/>
                  </a:lnTo>
                  <a:lnTo>
                    <a:pt x="1083" y="1106"/>
                  </a:lnTo>
                  <a:lnTo>
                    <a:pt x="1081" y="1108"/>
                  </a:lnTo>
                  <a:lnTo>
                    <a:pt x="1080" y="1110"/>
                  </a:lnTo>
                  <a:lnTo>
                    <a:pt x="1081" y="1112"/>
                  </a:lnTo>
                  <a:lnTo>
                    <a:pt x="1078" y="1110"/>
                  </a:lnTo>
                  <a:lnTo>
                    <a:pt x="1076" y="1108"/>
                  </a:lnTo>
                  <a:lnTo>
                    <a:pt x="1074" y="1110"/>
                  </a:lnTo>
                  <a:lnTo>
                    <a:pt x="1072" y="1111"/>
                  </a:lnTo>
                  <a:lnTo>
                    <a:pt x="1064" y="1112"/>
                  </a:lnTo>
                  <a:lnTo>
                    <a:pt x="1057" y="1110"/>
                  </a:lnTo>
                  <a:lnTo>
                    <a:pt x="1048" y="1107"/>
                  </a:lnTo>
                  <a:lnTo>
                    <a:pt x="1047" y="1105"/>
                  </a:lnTo>
                  <a:lnTo>
                    <a:pt x="1045" y="1103"/>
                  </a:lnTo>
                  <a:lnTo>
                    <a:pt x="1043" y="1103"/>
                  </a:lnTo>
                  <a:lnTo>
                    <a:pt x="1040" y="1101"/>
                  </a:lnTo>
                  <a:lnTo>
                    <a:pt x="1039" y="1100"/>
                  </a:lnTo>
                  <a:lnTo>
                    <a:pt x="1037" y="1099"/>
                  </a:lnTo>
                  <a:lnTo>
                    <a:pt x="1036" y="1099"/>
                  </a:lnTo>
                  <a:lnTo>
                    <a:pt x="1033" y="1098"/>
                  </a:lnTo>
                  <a:lnTo>
                    <a:pt x="1031" y="1096"/>
                  </a:lnTo>
                  <a:lnTo>
                    <a:pt x="1029" y="1096"/>
                  </a:lnTo>
                  <a:lnTo>
                    <a:pt x="1027" y="1097"/>
                  </a:lnTo>
                  <a:lnTo>
                    <a:pt x="1023" y="1096"/>
                  </a:lnTo>
                  <a:lnTo>
                    <a:pt x="1016" y="1094"/>
                  </a:lnTo>
                  <a:lnTo>
                    <a:pt x="1013" y="1091"/>
                  </a:lnTo>
                  <a:lnTo>
                    <a:pt x="1012" y="1096"/>
                  </a:lnTo>
                  <a:lnTo>
                    <a:pt x="1011" y="1105"/>
                  </a:lnTo>
                  <a:lnTo>
                    <a:pt x="1011" y="1108"/>
                  </a:lnTo>
                  <a:lnTo>
                    <a:pt x="1012" y="1113"/>
                  </a:lnTo>
                  <a:lnTo>
                    <a:pt x="1014" y="1120"/>
                  </a:lnTo>
                  <a:lnTo>
                    <a:pt x="1014" y="1122"/>
                  </a:lnTo>
                  <a:lnTo>
                    <a:pt x="1015" y="1123"/>
                  </a:lnTo>
                  <a:lnTo>
                    <a:pt x="1019" y="1132"/>
                  </a:lnTo>
                  <a:lnTo>
                    <a:pt x="1023" y="1140"/>
                  </a:lnTo>
                  <a:lnTo>
                    <a:pt x="1029" y="1149"/>
                  </a:lnTo>
                  <a:lnTo>
                    <a:pt x="1030" y="1152"/>
                  </a:lnTo>
                  <a:lnTo>
                    <a:pt x="1029" y="1156"/>
                  </a:lnTo>
                  <a:lnTo>
                    <a:pt x="1031" y="1156"/>
                  </a:lnTo>
                  <a:lnTo>
                    <a:pt x="1033" y="1154"/>
                  </a:lnTo>
                  <a:lnTo>
                    <a:pt x="1033" y="1156"/>
                  </a:lnTo>
                  <a:lnTo>
                    <a:pt x="1033" y="1157"/>
                  </a:lnTo>
                  <a:lnTo>
                    <a:pt x="1038" y="1163"/>
                  </a:lnTo>
                  <a:lnTo>
                    <a:pt x="1039" y="1164"/>
                  </a:lnTo>
                  <a:lnTo>
                    <a:pt x="1037" y="1169"/>
                  </a:lnTo>
                  <a:lnTo>
                    <a:pt x="1036" y="1165"/>
                  </a:lnTo>
                  <a:lnTo>
                    <a:pt x="1034" y="1162"/>
                  </a:lnTo>
                  <a:lnTo>
                    <a:pt x="1028" y="1157"/>
                  </a:lnTo>
                  <a:lnTo>
                    <a:pt x="1029" y="1167"/>
                  </a:lnTo>
                  <a:lnTo>
                    <a:pt x="1030" y="1171"/>
                  </a:lnTo>
                  <a:lnTo>
                    <a:pt x="1037" y="1187"/>
                  </a:lnTo>
                  <a:lnTo>
                    <a:pt x="1038" y="1189"/>
                  </a:lnTo>
                  <a:lnTo>
                    <a:pt x="1040" y="1189"/>
                  </a:lnTo>
                  <a:lnTo>
                    <a:pt x="1041" y="1190"/>
                  </a:lnTo>
                  <a:lnTo>
                    <a:pt x="1043" y="1194"/>
                  </a:lnTo>
                  <a:lnTo>
                    <a:pt x="1047" y="1201"/>
                  </a:lnTo>
                  <a:lnTo>
                    <a:pt x="1050" y="1203"/>
                  </a:lnTo>
                  <a:lnTo>
                    <a:pt x="1053" y="1202"/>
                  </a:lnTo>
                  <a:lnTo>
                    <a:pt x="1058" y="1204"/>
                  </a:lnTo>
                  <a:lnTo>
                    <a:pt x="1059" y="1204"/>
                  </a:lnTo>
                  <a:lnTo>
                    <a:pt x="1060" y="1204"/>
                  </a:lnTo>
                  <a:lnTo>
                    <a:pt x="1061" y="1206"/>
                  </a:lnTo>
                  <a:lnTo>
                    <a:pt x="1057" y="1206"/>
                  </a:lnTo>
                  <a:lnTo>
                    <a:pt x="1053" y="1207"/>
                  </a:lnTo>
                  <a:lnTo>
                    <a:pt x="1053" y="1209"/>
                  </a:lnTo>
                  <a:lnTo>
                    <a:pt x="1054" y="1210"/>
                  </a:lnTo>
                  <a:lnTo>
                    <a:pt x="1055" y="1215"/>
                  </a:lnTo>
                  <a:lnTo>
                    <a:pt x="1059" y="1213"/>
                  </a:lnTo>
                  <a:lnTo>
                    <a:pt x="1067" y="1213"/>
                  </a:lnTo>
                  <a:lnTo>
                    <a:pt x="1071" y="1213"/>
                  </a:lnTo>
                  <a:lnTo>
                    <a:pt x="1076" y="1217"/>
                  </a:lnTo>
                  <a:lnTo>
                    <a:pt x="1080" y="1218"/>
                  </a:lnTo>
                  <a:lnTo>
                    <a:pt x="1081" y="1217"/>
                  </a:lnTo>
                  <a:lnTo>
                    <a:pt x="1084" y="1212"/>
                  </a:lnTo>
                  <a:lnTo>
                    <a:pt x="1086" y="1207"/>
                  </a:lnTo>
                  <a:lnTo>
                    <a:pt x="1086" y="1204"/>
                  </a:lnTo>
                  <a:lnTo>
                    <a:pt x="1088" y="1202"/>
                  </a:lnTo>
                  <a:lnTo>
                    <a:pt x="1085" y="1200"/>
                  </a:lnTo>
                  <a:lnTo>
                    <a:pt x="1085" y="1199"/>
                  </a:lnTo>
                  <a:lnTo>
                    <a:pt x="1085" y="1198"/>
                  </a:lnTo>
                  <a:lnTo>
                    <a:pt x="1091" y="1202"/>
                  </a:lnTo>
                  <a:lnTo>
                    <a:pt x="1093" y="1200"/>
                  </a:lnTo>
                  <a:lnTo>
                    <a:pt x="1094" y="1196"/>
                  </a:lnTo>
                  <a:lnTo>
                    <a:pt x="1094" y="1194"/>
                  </a:lnTo>
                  <a:lnTo>
                    <a:pt x="1094" y="1192"/>
                  </a:lnTo>
                  <a:lnTo>
                    <a:pt x="1095" y="1191"/>
                  </a:lnTo>
                  <a:lnTo>
                    <a:pt x="1096" y="1189"/>
                  </a:lnTo>
                  <a:lnTo>
                    <a:pt x="1097" y="1187"/>
                  </a:lnTo>
                  <a:lnTo>
                    <a:pt x="1095" y="1184"/>
                  </a:lnTo>
                  <a:lnTo>
                    <a:pt x="1095" y="1182"/>
                  </a:lnTo>
                  <a:lnTo>
                    <a:pt x="1099" y="1186"/>
                  </a:lnTo>
                  <a:lnTo>
                    <a:pt x="1100" y="1192"/>
                  </a:lnTo>
                  <a:lnTo>
                    <a:pt x="1102" y="1190"/>
                  </a:lnTo>
                  <a:lnTo>
                    <a:pt x="1103" y="1190"/>
                  </a:lnTo>
                  <a:lnTo>
                    <a:pt x="1102" y="1185"/>
                  </a:lnTo>
                  <a:lnTo>
                    <a:pt x="1104" y="1184"/>
                  </a:lnTo>
                  <a:lnTo>
                    <a:pt x="1108" y="1185"/>
                  </a:lnTo>
                  <a:lnTo>
                    <a:pt x="1111" y="1187"/>
                  </a:lnTo>
                  <a:lnTo>
                    <a:pt x="1111" y="1189"/>
                  </a:lnTo>
                  <a:lnTo>
                    <a:pt x="1111" y="1190"/>
                  </a:lnTo>
                  <a:lnTo>
                    <a:pt x="1110" y="1191"/>
                  </a:lnTo>
                  <a:lnTo>
                    <a:pt x="1107" y="1190"/>
                  </a:lnTo>
                  <a:lnTo>
                    <a:pt x="1106" y="1191"/>
                  </a:lnTo>
                  <a:lnTo>
                    <a:pt x="1108" y="1196"/>
                  </a:lnTo>
                  <a:lnTo>
                    <a:pt x="1110" y="1200"/>
                  </a:lnTo>
                  <a:lnTo>
                    <a:pt x="1112" y="1199"/>
                  </a:lnTo>
                  <a:lnTo>
                    <a:pt x="1116" y="1198"/>
                  </a:lnTo>
                  <a:lnTo>
                    <a:pt x="1117" y="1198"/>
                  </a:lnTo>
                  <a:lnTo>
                    <a:pt x="1116" y="1189"/>
                  </a:lnTo>
                  <a:lnTo>
                    <a:pt x="1115" y="1183"/>
                  </a:lnTo>
                  <a:lnTo>
                    <a:pt x="1115" y="1176"/>
                  </a:lnTo>
                  <a:lnTo>
                    <a:pt x="1115" y="1172"/>
                  </a:lnTo>
                  <a:lnTo>
                    <a:pt x="1116" y="1170"/>
                  </a:lnTo>
                  <a:lnTo>
                    <a:pt x="1117" y="1166"/>
                  </a:lnTo>
                  <a:lnTo>
                    <a:pt x="1117" y="1162"/>
                  </a:lnTo>
                  <a:lnTo>
                    <a:pt x="1118" y="1159"/>
                  </a:lnTo>
                  <a:lnTo>
                    <a:pt x="1119" y="1155"/>
                  </a:lnTo>
                  <a:lnTo>
                    <a:pt x="1121" y="1152"/>
                  </a:lnTo>
                  <a:lnTo>
                    <a:pt x="1122" y="1151"/>
                  </a:lnTo>
                  <a:lnTo>
                    <a:pt x="1122" y="1150"/>
                  </a:lnTo>
                  <a:lnTo>
                    <a:pt x="1122" y="1148"/>
                  </a:lnTo>
                  <a:lnTo>
                    <a:pt x="1124" y="1146"/>
                  </a:lnTo>
                  <a:lnTo>
                    <a:pt x="1125" y="1149"/>
                  </a:lnTo>
                  <a:lnTo>
                    <a:pt x="1124" y="1149"/>
                  </a:lnTo>
                  <a:lnTo>
                    <a:pt x="1123" y="1150"/>
                  </a:lnTo>
                  <a:lnTo>
                    <a:pt x="1126" y="1152"/>
                  </a:lnTo>
                  <a:lnTo>
                    <a:pt x="1126" y="1154"/>
                  </a:lnTo>
                  <a:lnTo>
                    <a:pt x="1126" y="1155"/>
                  </a:lnTo>
                  <a:lnTo>
                    <a:pt x="1126" y="1157"/>
                  </a:lnTo>
                  <a:lnTo>
                    <a:pt x="1127" y="1159"/>
                  </a:lnTo>
                  <a:lnTo>
                    <a:pt x="1128" y="1159"/>
                  </a:lnTo>
                  <a:lnTo>
                    <a:pt x="1128" y="1157"/>
                  </a:lnTo>
                  <a:lnTo>
                    <a:pt x="1128" y="1154"/>
                  </a:lnTo>
                  <a:lnTo>
                    <a:pt x="1128" y="1152"/>
                  </a:lnTo>
                  <a:close/>
                  <a:moveTo>
                    <a:pt x="1128" y="1076"/>
                  </a:moveTo>
                  <a:lnTo>
                    <a:pt x="1124" y="1079"/>
                  </a:lnTo>
                  <a:lnTo>
                    <a:pt x="1119" y="1079"/>
                  </a:lnTo>
                  <a:lnTo>
                    <a:pt x="1117" y="1080"/>
                  </a:lnTo>
                  <a:lnTo>
                    <a:pt x="1118" y="1080"/>
                  </a:lnTo>
                  <a:lnTo>
                    <a:pt x="1121" y="1082"/>
                  </a:lnTo>
                  <a:lnTo>
                    <a:pt x="1124" y="1083"/>
                  </a:lnTo>
                  <a:lnTo>
                    <a:pt x="1127" y="1081"/>
                  </a:lnTo>
                  <a:lnTo>
                    <a:pt x="1128" y="1085"/>
                  </a:lnTo>
                  <a:lnTo>
                    <a:pt x="1130" y="1084"/>
                  </a:lnTo>
                  <a:lnTo>
                    <a:pt x="1132" y="1081"/>
                  </a:lnTo>
                  <a:lnTo>
                    <a:pt x="1131" y="1079"/>
                  </a:lnTo>
                  <a:lnTo>
                    <a:pt x="1128" y="1076"/>
                  </a:lnTo>
                  <a:close/>
                  <a:moveTo>
                    <a:pt x="740" y="118"/>
                  </a:moveTo>
                  <a:lnTo>
                    <a:pt x="740" y="119"/>
                  </a:lnTo>
                  <a:lnTo>
                    <a:pt x="739" y="120"/>
                  </a:lnTo>
                  <a:lnTo>
                    <a:pt x="739" y="121"/>
                  </a:lnTo>
                  <a:lnTo>
                    <a:pt x="742" y="122"/>
                  </a:lnTo>
                  <a:lnTo>
                    <a:pt x="743" y="121"/>
                  </a:lnTo>
                  <a:lnTo>
                    <a:pt x="744" y="120"/>
                  </a:lnTo>
                  <a:lnTo>
                    <a:pt x="743" y="118"/>
                  </a:lnTo>
                  <a:lnTo>
                    <a:pt x="742" y="116"/>
                  </a:lnTo>
                  <a:lnTo>
                    <a:pt x="740" y="118"/>
                  </a:lnTo>
                  <a:close/>
                  <a:moveTo>
                    <a:pt x="1015" y="1085"/>
                  </a:moveTo>
                  <a:lnTo>
                    <a:pt x="1015" y="1082"/>
                  </a:lnTo>
                  <a:lnTo>
                    <a:pt x="1015" y="1081"/>
                  </a:lnTo>
                  <a:lnTo>
                    <a:pt x="1013" y="1083"/>
                  </a:lnTo>
                  <a:lnTo>
                    <a:pt x="1012" y="1084"/>
                  </a:lnTo>
                  <a:lnTo>
                    <a:pt x="1013" y="1088"/>
                  </a:lnTo>
                  <a:lnTo>
                    <a:pt x="1015" y="1085"/>
                  </a:lnTo>
                  <a:close/>
                  <a:moveTo>
                    <a:pt x="1026" y="1003"/>
                  </a:moveTo>
                  <a:lnTo>
                    <a:pt x="1031" y="1003"/>
                  </a:lnTo>
                  <a:lnTo>
                    <a:pt x="1033" y="1005"/>
                  </a:lnTo>
                  <a:lnTo>
                    <a:pt x="1033" y="1004"/>
                  </a:lnTo>
                  <a:lnTo>
                    <a:pt x="1032" y="1002"/>
                  </a:lnTo>
                  <a:lnTo>
                    <a:pt x="1031" y="1001"/>
                  </a:lnTo>
                  <a:lnTo>
                    <a:pt x="1029" y="1001"/>
                  </a:lnTo>
                  <a:lnTo>
                    <a:pt x="1026" y="1003"/>
                  </a:lnTo>
                  <a:close/>
                  <a:moveTo>
                    <a:pt x="1125" y="1085"/>
                  </a:moveTo>
                  <a:lnTo>
                    <a:pt x="1124" y="1085"/>
                  </a:lnTo>
                  <a:lnTo>
                    <a:pt x="1124" y="1085"/>
                  </a:lnTo>
                  <a:lnTo>
                    <a:pt x="1121" y="1085"/>
                  </a:lnTo>
                  <a:lnTo>
                    <a:pt x="1121" y="1086"/>
                  </a:lnTo>
                  <a:lnTo>
                    <a:pt x="1123" y="1088"/>
                  </a:lnTo>
                  <a:lnTo>
                    <a:pt x="1125" y="1085"/>
                  </a:lnTo>
                  <a:close/>
                  <a:moveTo>
                    <a:pt x="1127" y="1063"/>
                  </a:moveTo>
                  <a:lnTo>
                    <a:pt x="1126" y="1062"/>
                  </a:lnTo>
                  <a:lnTo>
                    <a:pt x="1123" y="1061"/>
                  </a:lnTo>
                  <a:lnTo>
                    <a:pt x="1117" y="1053"/>
                  </a:lnTo>
                  <a:lnTo>
                    <a:pt x="1115" y="1052"/>
                  </a:lnTo>
                  <a:lnTo>
                    <a:pt x="1112" y="1056"/>
                  </a:lnTo>
                  <a:lnTo>
                    <a:pt x="1110" y="1058"/>
                  </a:lnTo>
                  <a:lnTo>
                    <a:pt x="1111" y="1060"/>
                  </a:lnTo>
                  <a:lnTo>
                    <a:pt x="1113" y="1059"/>
                  </a:lnTo>
                  <a:lnTo>
                    <a:pt x="1115" y="1063"/>
                  </a:lnTo>
                  <a:lnTo>
                    <a:pt x="1114" y="1064"/>
                  </a:lnTo>
                  <a:lnTo>
                    <a:pt x="1118" y="1070"/>
                  </a:lnTo>
                  <a:lnTo>
                    <a:pt x="1119" y="1072"/>
                  </a:lnTo>
                  <a:lnTo>
                    <a:pt x="1119" y="1074"/>
                  </a:lnTo>
                  <a:lnTo>
                    <a:pt x="1121" y="1074"/>
                  </a:lnTo>
                  <a:lnTo>
                    <a:pt x="1124" y="1074"/>
                  </a:lnTo>
                  <a:lnTo>
                    <a:pt x="1127" y="1070"/>
                  </a:lnTo>
                  <a:lnTo>
                    <a:pt x="1127" y="1070"/>
                  </a:lnTo>
                  <a:lnTo>
                    <a:pt x="1127" y="1069"/>
                  </a:lnTo>
                  <a:lnTo>
                    <a:pt x="1126" y="1068"/>
                  </a:lnTo>
                  <a:lnTo>
                    <a:pt x="1127" y="1066"/>
                  </a:lnTo>
                  <a:lnTo>
                    <a:pt x="1127" y="1063"/>
                  </a:lnTo>
                  <a:close/>
                  <a:moveTo>
                    <a:pt x="1037" y="996"/>
                  </a:moveTo>
                  <a:lnTo>
                    <a:pt x="1036" y="995"/>
                  </a:lnTo>
                  <a:lnTo>
                    <a:pt x="1031" y="995"/>
                  </a:lnTo>
                  <a:lnTo>
                    <a:pt x="1031" y="996"/>
                  </a:lnTo>
                  <a:lnTo>
                    <a:pt x="1031" y="998"/>
                  </a:lnTo>
                  <a:lnTo>
                    <a:pt x="1033" y="999"/>
                  </a:lnTo>
                  <a:lnTo>
                    <a:pt x="1037" y="996"/>
                  </a:lnTo>
                  <a:close/>
                  <a:moveTo>
                    <a:pt x="845" y="227"/>
                  </a:moveTo>
                  <a:lnTo>
                    <a:pt x="844" y="228"/>
                  </a:lnTo>
                  <a:lnTo>
                    <a:pt x="844" y="230"/>
                  </a:lnTo>
                  <a:lnTo>
                    <a:pt x="845" y="230"/>
                  </a:lnTo>
                  <a:lnTo>
                    <a:pt x="849" y="229"/>
                  </a:lnTo>
                  <a:lnTo>
                    <a:pt x="848" y="227"/>
                  </a:lnTo>
                  <a:lnTo>
                    <a:pt x="847" y="225"/>
                  </a:lnTo>
                  <a:lnTo>
                    <a:pt x="845" y="227"/>
                  </a:lnTo>
                  <a:close/>
                  <a:moveTo>
                    <a:pt x="1149" y="336"/>
                  </a:moveTo>
                  <a:lnTo>
                    <a:pt x="1150" y="336"/>
                  </a:lnTo>
                  <a:lnTo>
                    <a:pt x="1151" y="335"/>
                  </a:lnTo>
                  <a:lnTo>
                    <a:pt x="1151" y="335"/>
                  </a:lnTo>
                  <a:lnTo>
                    <a:pt x="1149" y="333"/>
                  </a:lnTo>
                  <a:lnTo>
                    <a:pt x="1149" y="331"/>
                  </a:lnTo>
                  <a:lnTo>
                    <a:pt x="1147" y="335"/>
                  </a:lnTo>
                  <a:lnTo>
                    <a:pt x="1149" y="336"/>
                  </a:lnTo>
                  <a:close/>
                  <a:moveTo>
                    <a:pt x="1147" y="330"/>
                  </a:moveTo>
                  <a:lnTo>
                    <a:pt x="1148" y="330"/>
                  </a:lnTo>
                  <a:lnTo>
                    <a:pt x="1148" y="327"/>
                  </a:lnTo>
                  <a:lnTo>
                    <a:pt x="1147" y="328"/>
                  </a:lnTo>
                  <a:lnTo>
                    <a:pt x="1146" y="329"/>
                  </a:lnTo>
                  <a:lnTo>
                    <a:pt x="1146" y="330"/>
                  </a:lnTo>
                  <a:lnTo>
                    <a:pt x="1146" y="331"/>
                  </a:lnTo>
                  <a:lnTo>
                    <a:pt x="1147" y="330"/>
                  </a:lnTo>
                  <a:close/>
                  <a:moveTo>
                    <a:pt x="935" y="6"/>
                  </a:moveTo>
                  <a:lnTo>
                    <a:pt x="937" y="4"/>
                  </a:lnTo>
                  <a:lnTo>
                    <a:pt x="936" y="2"/>
                  </a:lnTo>
                  <a:lnTo>
                    <a:pt x="933" y="3"/>
                  </a:lnTo>
                  <a:lnTo>
                    <a:pt x="932" y="4"/>
                  </a:lnTo>
                  <a:lnTo>
                    <a:pt x="933" y="5"/>
                  </a:lnTo>
                  <a:lnTo>
                    <a:pt x="935" y="6"/>
                  </a:lnTo>
                  <a:close/>
                  <a:moveTo>
                    <a:pt x="1058" y="269"/>
                  </a:moveTo>
                  <a:lnTo>
                    <a:pt x="1059" y="271"/>
                  </a:lnTo>
                  <a:lnTo>
                    <a:pt x="1061" y="274"/>
                  </a:lnTo>
                  <a:lnTo>
                    <a:pt x="1063" y="275"/>
                  </a:lnTo>
                  <a:lnTo>
                    <a:pt x="1064" y="274"/>
                  </a:lnTo>
                  <a:lnTo>
                    <a:pt x="1064" y="272"/>
                  </a:lnTo>
                  <a:lnTo>
                    <a:pt x="1063" y="270"/>
                  </a:lnTo>
                  <a:lnTo>
                    <a:pt x="1063" y="266"/>
                  </a:lnTo>
                  <a:lnTo>
                    <a:pt x="1061" y="266"/>
                  </a:lnTo>
                  <a:lnTo>
                    <a:pt x="1061" y="267"/>
                  </a:lnTo>
                  <a:lnTo>
                    <a:pt x="1059" y="268"/>
                  </a:lnTo>
                  <a:lnTo>
                    <a:pt x="1057" y="267"/>
                  </a:lnTo>
                  <a:lnTo>
                    <a:pt x="1058" y="269"/>
                  </a:lnTo>
                  <a:close/>
                  <a:moveTo>
                    <a:pt x="1179" y="400"/>
                  </a:moveTo>
                  <a:lnTo>
                    <a:pt x="1179" y="398"/>
                  </a:lnTo>
                  <a:lnTo>
                    <a:pt x="1178" y="395"/>
                  </a:lnTo>
                  <a:lnTo>
                    <a:pt x="1177" y="396"/>
                  </a:lnTo>
                  <a:lnTo>
                    <a:pt x="1177" y="398"/>
                  </a:lnTo>
                  <a:lnTo>
                    <a:pt x="1178" y="402"/>
                  </a:lnTo>
                  <a:lnTo>
                    <a:pt x="1179" y="400"/>
                  </a:lnTo>
                  <a:close/>
                  <a:moveTo>
                    <a:pt x="1198" y="404"/>
                  </a:moveTo>
                  <a:lnTo>
                    <a:pt x="1198" y="404"/>
                  </a:lnTo>
                  <a:lnTo>
                    <a:pt x="1198" y="402"/>
                  </a:lnTo>
                  <a:lnTo>
                    <a:pt x="1196" y="401"/>
                  </a:lnTo>
                  <a:lnTo>
                    <a:pt x="1196" y="403"/>
                  </a:lnTo>
                  <a:lnTo>
                    <a:pt x="1196" y="404"/>
                  </a:lnTo>
                  <a:lnTo>
                    <a:pt x="1196" y="404"/>
                  </a:lnTo>
                  <a:lnTo>
                    <a:pt x="1198" y="404"/>
                  </a:lnTo>
                  <a:close/>
                  <a:moveTo>
                    <a:pt x="1289" y="586"/>
                  </a:moveTo>
                  <a:lnTo>
                    <a:pt x="1289" y="591"/>
                  </a:lnTo>
                  <a:lnTo>
                    <a:pt x="1290" y="593"/>
                  </a:lnTo>
                  <a:lnTo>
                    <a:pt x="1291" y="593"/>
                  </a:lnTo>
                  <a:lnTo>
                    <a:pt x="1294" y="583"/>
                  </a:lnTo>
                  <a:lnTo>
                    <a:pt x="1293" y="582"/>
                  </a:lnTo>
                  <a:lnTo>
                    <a:pt x="1291" y="582"/>
                  </a:lnTo>
                  <a:lnTo>
                    <a:pt x="1289" y="586"/>
                  </a:lnTo>
                  <a:close/>
                  <a:moveTo>
                    <a:pt x="1290" y="579"/>
                  </a:moveTo>
                  <a:lnTo>
                    <a:pt x="1291" y="579"/>
                  </a:lnTo>
                  <a:lnTo>
                    <a:pt x="1290" y="575"/>
                  </a:lnTo>
                  <a:lnTo>
                    <a:pt x="1291" y="569"/>
                  </a:lnTo>
                  <a:lnTo>
                    <a:pt x="1290" y="568"/>
                  </a:lnTo>
                  <a:lnTo>
                    <a:pt x="1289" y="570"/>
                  </a:lnTo>
                  <a:lnTo>
                    <a:pt x="1288" y="573"/>
                  </a:lnTo>
                  <a:lnTo>
                    <a:pt x="1288" y="576"/>
                  </a:lnTo>
                  <a:lnTo>
                    <a:pt x="1290" y="579"/>
                  </a:lnTo>
                  <a:close/>
                  <a:moveTo>
                    <a:pt x="1278" y="524"/>
                  </a:moveTo>
                  <a:lnTo>
                    <a:pt x="1279" y="523"/>
                  </a:lnTo>
                  <a:lnTo>
                    <a:pt x="1279" y="521"/>
                  </a:lnTo>
                  <a:lnTo>
                    <a:pt x="1281" y="515"/>
                  </a:lnTo>
                  <a:lnTo>
                    <a:pt x="1288" y="499"/>
                  </a:lnTo>
                  <a:lnTo>
                    <a:pt x="1288" y="496"/>
                  </a:lnTo>
                  <a:lnTo>
                    <a:pt x="1286" y="494"/>
                  </a:lnTo>
                  <a:lnTo>
                    <a:pt x="1286" y="488"/>
                  </a:lnTo>
                  <a:lnTo>
                    <a:pt x="1284" y="488"/>
                  </a:lnTo>
                  <a:lnTo>
                    <a:pt x="1283" y="488"/>
                  </a:lnTo>
                  <a:lnTo>
                    <a:pt x="1282" y="489"/>
                  </a:lnTo>
                  <a:lnTo>
                    <a:pt x="1281" y="491"/>
                  </a:lnTo>
                  <a:lnTo>
                    <a:pt x="1283" y="491"/>
                  </a:lnTo>
                  <a:lnTo>
                    <a:pt x="1284" y="494"/>
                  </a:lnTo>
                  <a:lnTo>
                    <a:pt x="1284" y="497"/>
                  </a:lnTo>
                  <a:lnTo>
                    <a:pt x="1283" y="500"/>
                  </a:lnTo>
                  <a:lnTo>
                    <a:pt x="1278" y="504"/>
                  </a:lnTo>
                  <a:lnTo>
                    <a:pt x="1278" y="508"/>
                  </a:lnTo>
                  <a:lnTo>
                    <a:pt x="1278" y="510"/>
                  </a:lnTo>
                  <a:lnTo>
                    <a:pt x="1277" y="513"/>
                  </a:lnTo>
                  <a:lnTo>
                    <a:pt x="1276" y="516"/>
                  </a:lnTo>
                  <a:lnTo>
                    <a:pt x="1277" y="523"/>
                  </a:lnTo>
                  <a:lnTo>
                    <a:pt x="1278" y="524"/>
                  </a:lnTo>
                  <a:close/>
                  <a:moveTo>
                    <a:pt x="1220" y="455"/>
                  </a:moveTo>
                  <a:lnTo>
                    <a:pt x="1221" y="454"/>
                  </a:lnTo>
                  <a:lnTo>
                    <a:pt x="1222" y="453"/>
                  </a:lnTo>
                  <a:lnTo>
                    <a:pt x="1221" y="451"/>
                  </a:lnTo>
                  <a:lnTo>
                    <a:pt x="1220" y="449"/>
                  </a:lnTo>
                  <a:lnTo>
                    <a:pt x="1220" y="446"/>
                  </a:lnTo>
                  <a:lnTo>
                    <a:pt x="1220" y="445"/>
                  </a:lnTo>
                  <a:lnTo>
                    <a:pt x="1218" y="445"/>
                  </a:lnTo>
                  <a:lnTo>
                    <a:pt x="1217" y="445"/>
                  </a:lnTo>
                  <a:lnTo>
                    <a:pt x="1215" y="444"/>
                  </a:lnTo>
                  <a:lnTo>
                    <a:pt x="1214" y="446"/>
                  </a:lnTo>
                  <a:lnTo>
                    <a:pt x="1218" y="453"/>
                  </a:lnTo>
                  <a:lnTo>
                    <a:pt x="1220" y="455"/>
                  </a:lnTo>
                  <a:close/>
                  <a:moveTo>
                    <a:pt x="764" y="133"/>
                  </a:moveTo>
                  <a:lnTo>
                    <a:pt x="760" y="132"/>
                  </a:lnTo>
                  <a:lnTo>
                    <a:pt x="759" y="131"/>
                  </a:lnTo>
                  <a:lnTo>
                    <a:pt x="759" y="129"/>
                  </a:lnTo>
                  <a:lnTo>
                    <a:pt x="760" y="126"/>
                  </a:lnTo>
                  <a:lnTo>
                    <a:pt x="761" y="124"/>
                  </a:lnTo>
                  <a:lnTo>
                    <a:pt x="762" y="124"/>
                  </a:lnTo>
                  <a:lnTo>
                    <a:pt x="764" y="121"/>
                  </a:lnTo>
                  <a:lnTo>
                    <a:pt x="764" y="120"/>
                  </a:lnTo>
                  <a:lnTo>
                    <a:pt x="763" y="120"/>
                  </a:lnTo>
                  <a:lnTo>
                    <a:pt x="762" y="119"/>
                  </a:lnTo>
                  <a:lnTo>
                    <a:pt x="761" y="122"/>
                  </a:lnTo>
                  <a:lnTo>
                    <a:pt x="759" y="122"/>
                  </a:lnTo>
                  <a:lnTo>
                    <a:pt x="758" y="121"/>
                  </a:lnTo>
                  <a:lnTo>
                    <a:pt x="757" y="118"/>
                  </a:lnTo>
                  <a:lnTo>
                    <a:pt x="757" y="116"/>
                  </a:lnTo>
                  <a:lnTo>
                    <a:pt x="756" y="116"/>
                  </a:lnTo>
                  <a:lnTo>
                    <a:pt x="754" y="118"/>
                  </a:lnTo>
                  <a:lnTo>
                    <a:pt x="753" y="120"/>
                  </a:lnTo>
                  <a:lnTo>
                    <a:pt x="749" y="122"/>
                  </a:lnTo>
                  <a:lnTo>
                    <a:pt x="748" y="127"/>
                  </a:lnTo>
                  <a:lnTo>
                    <a:pt x="749" y="131"/>
                  </a:lnTo>
                  <a:lnTo>
                    <a:pt x="748" y="133"/>
                  </a:lnTo>
                  <a:lnTo>
                    <a:pt x="746" y="134"/>
                  </a:lnTo>
                  <a:lnTo>
                    <a:pt x="747" y="135"/>
                  </a:lnTo>
                  <a:lnTo>
                    <a:pt x="750" y="135"/>
                  </a:lnTo>
                  <a:lnTo>
                    <a:pt x="756" y="136"/>
                  </a:lnTo>
                  <a:lnTo>
                    <a:pt x="760" y="136"/>
                  </a:lnTo>
                  <a:lnTo>
                    <a:pt x="764" y="137"/>
                  </a:lnTo>
                  <a:lnTo>
                    <a:pt x="765" y="135"/>
                  </a:lnTo>
                  <a:lnTo>
                    <a:pt x="765" y="133"/>
                  </a:lnTo>
                  <a:lnTo>
                    <a:pt x="765" y="133"/>
                  </a:lnTo>
                  <a:lnTo>
                    <a:pt x="764" y="133"/>
                  </a:lnTo>
                  <a:close/>
                  <a:moveTo>
                    <a:pt x="751" y="179"/>
                  </a:moveTo>
                  <a:lnTo>
                    <a:pt x="752" y="181"/>
                  </a:lnTo>
                  <a:lnTo>
                    <a:pt x="753" y="181"/>
                  </a:lnTo>
                  <a:lnTo>
                    <a:pt x="754" y="181"/>
                  </a:lnTo>
                  <a:lnTo>
                    <a:pt x="755" y="178"/>
                  </a:lnTo>
                  <a:lnTo>
                    <a:pt x="754" y="177"/>
                  </a:lnTo>
                  <a:lnTo>
                    <a:pt x="752" y="178"/>
                  </a:lnTo>
                  <a:lnTo>
                    <a:pt x="751" y="179"/>
                  </a:lnTo>
                  <a:close/>
                  <a:moveTo>
                    <a:pt x="931" y="18"/>
                  </a:moveTo>
                  <a:lnTo>
                    <a:pt x="931" y="19"/>
                  </a:lnTo>
                  <a:lnTo>
                    <a:pt x="931" y="21"/>
                  </a:lnTo>
                  <a:lnTo>
                    <a:pt x="932" y="22"/>
                  </a:lnTo>
                  <a:lnTo>
                    <a:pt x="935" y="20"/>
                  </a:lnTo>
                  <a:lnTo>
                    <a:pt x="933" y="17"/>
                  </a:lnTo>
                  <a:lnTo>
                    <a:pt x="931" y="18"/>
                  </a:lnTo>
                  <a:close/>
                  <a:moveTo>
                    <a:pt x="762" y="181"/>
                  </a:moveTo>
                  <a:lnTo>
                    <a:pt x="763" y="180"/>
                  </a:lnTo>
                  <a:lnTo>
                    <a:pt x="764" y="179"/>
                  </a:lnTo>
                  <a:lnTo>
                    <a:pt x="764" y="176"/>
                  </a:lnTo>
                  <a:lnTo>
                    <a:pt x="762" y="178"/>
                  </a:lnTo>
                  <a:lnTo>
                    <a:pt x="762" y="181"/>
                  </a:lnTo>
                  <a:close/>
                  <a:moveTo>
                    <a:pt x="748" y="48"/>
                  </a:moveTo>
                  <a:lnTo>
                    <a:pt x="750" y="46"/>
                  </a:lnTo>
                  <a:lnTo>
                    <a:pt x="751" y="45"/>
                  </a:lnTo>
                  <a:lnTo>
                    <a:pt x="749" y="46"/>
                  </a:lnTo>
                  <a:lnTo>
                    <a:pt x="744" y="48"/>
                  </a:lnTo>
                  <a:lnTo>
                    <a:pt x="741" y="52"/>
                  </a:lnTo>
                  <a:lnTo>
                    <a:pt x="746" y="49"/>
                  </a:lnTo>
                  <a:lnTo>
                    <a:pt x="748" y="48"/>
                  </a:lnTo>
                  <a:close/>
                  <a:moveTo>
                    <a:pt x="623" y="35"/>
                  </a:moveTo>
                  <a:lnTo>
                    <a:pt x="627" y="40"/>
                  </a:lnTo>
                  <a:lnTo>
                    <a:pt x="627" y="39"/>
                  </a:lnTo>
                  <a:lnTo>
                    <a:pt x="628" y="35"/>
                  </a:lnTo>
                  <a:lnTo>
                    <a:pt x="627" y="33"/>
                  </a:lnTo>
                  <a:lnTo>
                    <a:pt x="627" y="30"/>
                  </a:lnTo>
                  <a:lnTo>
                    <a:pt x="627" y="29"/>
                  </a:lnTo>
                  <a:lnTo>
                    <a:pt x="625" y="31"/>
                  </a:lnTo>
                  <a:lnTo>
                    <a:pt x="623" y="31"/>
                  </a:lnTo>
                  <a:lnTo>
                    <a:pt x="625" y="34"/>
                  </a:lnTo>
                  <a:lnTo>
                    <a:pt x="623" y="35"/>
                  </a:lnTo>
                  <a:close/>
                  <a:moveTo>
                    <a:pt x="754" y="42"/>
                  </a:moveTo>
                  <a:lnTo>
                    <a:pt x="759" y="36"/>
                  </a:lnTo>
                  <a:lnTo>
                    <a:pt x="760" y="30"/>
                  </a:lnTo>
                  <a:lnTo>
                    <a:pt x="759" y="31"/>
                  </a:lnTo>
                  <a:lnTo>
                    <a:pt x="759" y="33"/>
                  </a:lnTo>
                  <a:lnTo>
                    <a:pt x="758" y="35"/>
                  </a:lnTo>
                  <a:lnTo>
                    <a:pt x="757" y="36"/>
                  </a:lnTo>
                  <a:lnTo>
                    <a:pt x="756" y="37"/>
                  </a:lnTo>
                  <a:lnTo>
                    <a:pt x="753" y="41"/>
                  </a:lnTo>
                  <a:lnTo>
                    <a:pt x="752" y="42"/>
                  </a:lnTo>
                  <a:lnTo>
                    <a:pt x="752" y="44"/>
                  </a:lnTo>
                  <a:lnTo>
                    <a:pt x="754" y="42"/>
                  </a:lnTo>
                  <a:close/>
                  <a:moveTo>
                    <a:pt x="932" y="3"/>
                  </a:moveTo>
                  <a:lnTo>
                    <a:pt x="932" y="0"/>
                  </a:lnTo>
                  <a:lnTo>
                    <a:pt x="931" y="0"/>
                  </a:lnTo>
                  <a:lnTo>
                    <a:pt x="929" y="1"/>
                  </a:lnTo>
                  <a:lnTo>
                    <a:pt x="931" y="3"/>
                  </a:lnTo>
                  <a:lnTo>
                    <a:pt x="932" y="3"/>
                  </a:lnTo>
                  <a:close/>
                  <a:moveTo>
                    <a:pt x="839" y="216"/>
                  </a:moveTo>
                  <a:lnTo>
                    <a:pt x="840" y="216"/>
                  </a:lnTo>
                  <a:lnTo>
                    <a:pt x="842" y="215"/>
                  </a:lnTo>
                  <a:lnTo>
                    <a:pt x="843" y="214"/>
                  </a:lnTo>
                  <a:lnTo>
                    <a:pt x="844" y="214"/>
                  </a:lnTo>
                  <a:lnTo>
                    <a:pt x="847" y="211"/>
                  </a:lnTo>
                  <a:lnTo>
                    <a:pt x="848" y="210"/>
                  </a:lnTo>
                  <a:lnTo>
                    <a:pt x="853" y="209"/>
                  </a:lnTo>
                  <a:lnTo>
                    <a:pt x="850" y="206"/>
                  </a:lnTo>
                  <a:lnTo>
                    <a:pt x="850" y="206"/>
                  </a:lnTo>
                  <a:lnTo>
                    <a:pt x="845" y="207"/>
                  </a:lnTo>
                  <a:lnTo>
                    <a:pt x="840" y="208"/>
                  </a:lnTo>
                  <a:lnTo>
                    <a:pt x="838" y="210"/>
                  </a:lnTo>
                  <a:lnTo>
                    <a:pt x="836" y="213"/>
                  </a:lnTo>
                  <a:lnTo>
                    <a:pt x="835" y="216"/>
                  </a:lnTo>
                  <a:lnTo>
                    <a:pt x="835" y="217"/>
                  </a:lnTo>
                  <a:lnTo>
                    <a:pt x="839" y="216"/>
                  </a:lnTo>
                  <a:close/>
                  <a:moveTo>
                    <a:pt x="766" y="184"/>
                  </a:moveTo>
                  <a:lnTo>
                    <a:pt x="767" y="185"/>
                  </a:lnTo>
                  <a:lnTo>
                    <a:pt x="769" y="187"/>
                  </a:lnTo>
                  <a:lnTo>
                    <a:pt x="770" y="185"/>
                  </a:lnTo>
                  <a:lnTo>
                    <a:pt x="770" y="184"/>
                  </a:lnTo>
                  <a:lnTo>
                    <a:pt x="769" y="181"/>
                  </a:lnTo>
                  <a:lnTo>
                    <a:pt x="767" y="179"/>
                  </a:lnTo>
                  <a:lnTo>
                    <a:pt x="766" y="181"/>
                  </a:lnTo>
                  <a:lnTo>
                    <a:pt x="766" y="182"/>
                  </a:lnTo>
                  <a:lnTo>
                    <a:pt x="765" y="183"/>
                  </a:lnTo>
                  <a:lnTo>
                    <a:pt x="766" y="184"/>
                  </a:lnTo>
                  <a:close/>
                  <a:moveTo>
                    <a:pt x="557" y="40"/>
                  </a:moveTo>
                  <a:lnTo>
                    <a:pt x="556" y="37"/>
                  </a:lnTo>
                  <a:lnTo>
                    <a:pt x="557" y="36"/>
                  </a:lnTo>
                  <a:lnTo>
                    <a:pt x="557" y="36"/>
                  </a:lnTo>
                  <a:lnTo>
                    <a:pt x="558" y="36"/>
                  </a:lnTo>
                  <a:lnTo>
                    <a:pt x="561" y="39"/>
                  </a:lnTo>
                  <a:lnTo>
                    <a:pt x="562" y="40"/>
                  </a:lnTo>
                  <a:lnTo>
                    <a:pt x="564" y="42"/>
                  </a:lnTo>
                  <a:lnTo>
                    <a:pt x="568" y="42"/>
                  </a:lnTo>
                  <a:lnTo>
                    <a:pt x="573" y="40"/>
                  </a:lnTo>
                  <a:lnTo>
                    <a:pt x="576" y="41"/>
                  </a:lnTo>
                  <a:lnTo>
                    <a:pt x="577" y="41"/>
                  </a:lnTo>
                  <a:lnTo>
                    <a:pt x="581" y="38"/>
                  </a:lnTo>
                  <a:lnTo>
                    <a:pt x="583" y="38"/>
                  </a:lnTo>
                  <a:lnTo>
                    <a:pt x="585" y="36"/>
                  </a:lnTo>
                  <a:lnTo>
                    <a:pt x="586" y="38"/>
                  </a:lnTo>
                  <a:lnTo>
                    <a:pt x="590" y="40"/>
                  </a:lnTo>
                  <a:lnTo>
                    <a:pt x="591" y="42"/>
                  </a:lnTo>
                  <a:lnTo>
                    <a:pt x="593" y="43"/>
                  </a:lnTo>
                  <a:lnTo>
                    <a:pt x="593" y="44"/>
                  </a:lnTo>
                  <a:lnTo>
                    <a:pt x="591" y="46"/>
                  </a:lnTo>
                  <a:lnTo>
                    <a:pt x="591" y="48"/>
                  </a:lnTo>
                  <a:lnTo>
                    <a:pt x="588" y="48"/>
                  </a:lnTo>
                  <a:lnTo>
                    <a:pt x="586" y="53"/>
                  </a:lnTo>
                  <a:lnTo>
                    <a:pt x="575" y="59"/>
                  </a:lnTo>
                  <a:lnTo>
                    <a:pt x="565" y="54"/>
                  </a:lnTo>
                  <a:lnTo>
                    <a:pt x="560" y="50"/>
                  </a:lnTo>
                  <a:lnTo>
                    <a:pt x="558" y="44"/>
                  </a:lnTo>
                  <a:lnTo>
                    <a:pt x="557" y="4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7" name="Freeform 827">
              <a:extLst>
                <a:ext uri="{FF2B5EF4-FFF2-40B4-BE49-F238E27FC236}">
                  <a16:creationId xmlns="" xmlns:a16="http://schemas.microsoft.com/office/drawing/2014/main" id="{BCD0489E-7223-AFCF-772A-E1BC6A327624}"/>
                </a:ext>
              </a:extLst>
            </p:cNvPr>
            <p:cNvSpPr>
              <a:spLocks noChangeArrowheads="1"/>
            </p:cNvSpPr>
            <p:nvPr/>
          </p:nvSpPr>
          <p:spPr bwMode="auto">
            <a:xfrm>
              <a:off x="13117514" y="10391407"/>
              <a:ext cx="5493" cy="54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a14="http://schemas.microsoft.com/office/drawing/2010/main" xmlns="">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718" name="Freeform 828">
              <a:extLst>
                <a:ext uri="{FF2B5EF4-FFF2-40B4-BE49-F238E27FC236}">
                  <a16:creationId xmlns="" xmlns:a16="http://schemas.microsoft.com/office/drawing/2014/main" id="{DC03317E-1C88-CFE7-5A05-D78A3F8BF38B}"/>
                </a:ext>
              </a:extLst>
            </p:cNvPr>
            <p:cNvSpPr>
              <a:spLocks noChangeArrowheads="1"/>
            </p:cNvSpPr>
            <p:nvPr/>
          </p:nvSpPr>
          <p:spPr bwMode="auto">
            <a:xfrm>
              <a:off x="13919812" y="11600349"/>
              <a:ext cx="10990" cy="27478"/>
            </a:xfrm>
            <a:custGeom>
              <a:avLst/>
              <a:gdLst>
                <a:gd name="T0" fmla="*/ 9 w 11"/>
                <a:gd name="T1" fmla="*/ 9 h 24"/>
                <a:gd name="T2" fmla="*/ 8 w 11"/>
                <a:gd name="T3" fmla="*/ 2 h 24"/>
                <a:gd name="T4" fmla="*/ 5 w 11"/>
                <a:gd name="T5" fmla="*/ 0 h 24"/>
                <a:gd name="T6" fmla="*/ 4 w 11"/>
                <a:gd name="T7" fmla="*/ 1 h 24"/>
                <a:gd name="T8" fmla="*/ 3 w 11"/>
                <a:gd name="T9" fmla="*/ 4 h 24"/>
                <a:gd name="T10" fmla="*/ 1 w 11"/>
                <a:gd name="T11" fmla="*/ 5 h 24"/>
                <a:gd name="T12" fmla="*/ 0 w 11"/>
                <a:gd name="T13" fmla="*/ 7 h 24"/>
                <a:gd name="T14" fmla="*/ 0 w 11"/>
                <a:gd name="T15" fmla="*/ 10 h 24"/>
                <a:gd name="T16" fmla="*/ 0 w 11"/>
                <a:gd name="T17" fmla="*/ 13 h 24"/>
                <a:gd name="T18" fmla="*/ 2 w 11"/>
                <a:gd name="T19" fmla="*/ 17 h 24"/>
                <a:gd name="T20" fmla="*/ 1 w 11"/>
                <a:gd name="T21" fmla="*/ 20 h 24"/>
                <a:gd name="T22" fmla="*/ 2 w 11"/>
                <a:gd name="T23" fmla="*/ 23 h 24"/>
                <a:gd name="T24" fmla="*/ 3 w 11"/>
                <a:gd name="T25" fmla="*/ 23 h 24"/>
                <a:gd name="T26" fmla="*/ 6 w 11"/>
                <a:gd name="T27" fmla="*/ 21 h 24"/>
                <a:gd name="T28" fmla="*/ 9 w 11"/>
                <a:gd name="T29" fmla="*/ 18 h 24"/>
                <a:gd name="T30" fmla="*/ 10 w 11"/>
                <a:gd name="T31" fmla="*/ 16 h 24"/>
                <a:gd name="T32" fmla="*/ 9 w 11"/>
                <a:gd name="T33" fmla="*/ 12 h 24"/>
                <a:gd name="T34" fmla="*/ 9 w 11"/>
                <a:gd name="T3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4">
                  <a:moveTo>
                    <a:pt x="9" y="9"/>
                  </a:moveTo>
                  <a:lnTo>
                    <a:pt x="8" y="2"/>
                  </a:lnTo>
                  <a:lnTo>
                    <a:pt x="5" y="0"/>
                  </a:lnTo>
                  <a:lnTo>
                    <a:pt x="4" y="1"/>
                  </a:lnTo>
                  <a:lnTo>
                    <a:pt x="3" y="4"/>
                  </a:lnTo>
                  <a:lnTo>
                    <a:pt x="1" y="5"/>
                  </a:lnTo>
                  <a:lnTo>
                    <a:pt x="0" y="7"/>
                  </a:lnTo>
                  <a:lnTo>
                    <a:pt x="0" y="10"/>
                  </a:lnTo>
                  <a:lnTo>
                    <a:pt x="0" y="13"/>
                  </a:lnTo>
                  <a:lnTo>
                    <a:pt x="2" y="17"/>
                  </a:lnTo>
                  <a:lnTo>
                    <a:pt x="1" y="20"/>
                  </a:lnTo>
                  <a:lnTo>
                    <a:pt x="2" y="23"/>
                  </a:lnTo>
                  <a:lnTo>
                    <a:pt x="3" y="23"/>
                  </a:lnTo>
                  <a:lnTo>
                    <a:pt x="6" y="21"/>
                  </a:lnTo>
                  <a:lnTo>
                    <a:pt x="9" y="18"/>
                  </a:lnTo>
                  <a:lnTo>
                    <a:pt x="10" y="16"/>
                  </a:lnTo>
                  <a:lnTo>
                    <a:pt x="9" y="12"/>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9" name="Freeform 829">
              <a:extLst>
                <a:ext uri="{FF2B5EF4-FFF2-40B4-BE49-F238E27FC236}">
                  <a16:creationId xmlns="" xmlns:a16="http://schemas.microsoft.com/office/drawing/2014/main" id="{241EC190-0AB7-5B4A-A25A-F8D1321C4605}"/>
                </a:ext>
              </a:extLst>
            </p:cNvPr>
            <p:cNvSpPr>
              <a:spLocks noChangeArrowheads="1"/>
            </p:cNvSpPr>
            <p:nvPr/>
          </p:nvSpPr>
          <p:spPr bwMode="auto">
            <a:xfrm>
              <a:off x="13634062" y="11402522"/>
              <a:ext cx="65942" cy="27478"/>
            </a:xfrm>
            <a:custGeom>
              <a:avLst/>
              <a:gdLst>
                <a:gd name="T0" fmla="*/ 43 w 51"/>
                <a:gd name="T1" fmla="*/ 6 h 20"/>
                <a:gd name="T2" fmla="*/ 40 w 51"/>
                <a:gd name="T3" fmla="*/ 7 h 20"/>
                <a:gd name="T4" fmla="*/ 33 w 51"/>
                <a:gd name="T5" fmla="*/ 6 h 20"/>
                <a:gd name="T6" fmla="*/ 33 w 51"/>
                <a:gd name="T7" fmla="*/ 6 h 20"/>
                <a:gd name="T8" fmla="*/ 34 w 51"/>
                <a:gd name="T9" fmla="*/ 3 h 20"/>
                <a:gd name="T10" fmla="*/ 32 w 51"/>
                <a:gd name="T11" fmla="*/ 2 h 20"/>
                <a:gd name="T12" fmla="*/ 31 w 51"/>
                <a:gd name="T13" fmla="*/ 1 h 20"/>
                <a:gd name="T14" fmla="*/ 24 w 51"/>
                <a:gd name="T15" fmla="*/ 0 h 20"/>
                <a:gd name="T16" fmla="*/ 17 w 51"/>
                <a:gd name="T17" fmla="*/ 4 h 20"/>
                <a:gd name="T18" fmla="*/ 2 w 51"/>
                <a:gd name="T19" fmla="*/ 6 h 20"/>
                <a:gd name="T20" fmla="*/ 1 w 51"/>
                <a:gd name="T21" fmla="*/ 9 h 20"/>
                <a:gd name="T22" fmla="*/ 0 w 51"/>
                <a:gd name="T23" fmla="*/ 12 h 20"/>
                <a:gd name="T24" fmla="*/ 1 w 51"/>
                <a:gd name="T25" fmla="*/ 14 h 20"/>
                <a:gd name="T26" fmla="*/ 6 w 51"/>
                <a:gd name="T27" fmla="*/ 18 h 20"/>
                <a:gd name="T28" fmla="*/ 11 w 51"/>
                <a:gd name="T29" fmla="*/ 18 h 20"/>
                <a:gd name="T30" fmla="*/ 15 w 51"/>
                <a:gd name="T31" fmla="*/ 17 h 20"/>
                <a:gd name="T32" fmla="*/ 19 w 51"/>
                <a:gd name="T33" fmla="*/ 18 h 20"/>
                <a:gd name="T34" fmla="*/ 21 w 51"/>
                <a:gd name="T35" fmla="*/ 16 h 20"/>
                <a:gd name="T36" fmla="*/ 26 w 51"/>
                <a:gd name="T37" fmla="*/ 17 h 20"/>
                <a:gd name="T38" fmla="*/ 28 w 51"/>
                <a:gd name="T39" fmla="*/ 19 h 20"/>
                <a:gd name="T40" fmla="*/ 33 w 51"/>
                <a:gd name="T41" fmla="*/ 17 h 20"/>
                <a:gd name="T42" fmla="*/ 34 w 51"/>
                <a:gd name="T43" fmla="*/ 14 h 20"/>
                <a:gd name="T44" fmla="*/ 35 w 51"/>
                <a:gd name="T45" fmla="*/ 13 h 20"/>
                <a:gd name="T46" fmla="*/ 40 w 51"/>
                <a:gd name="T47" fmla="*/ 11 h 20"/>
                <a:gd name="T48" fmla="*/ 47 w 51"/>
                <a:gd name="T49" fmla="*/ 13 h 20"/>
                <a:gd name="T50" fmla="*/ 48 w 51"/>
                <a:gd name="T51" fmla="*/ 13 h 20"/>
                <a:gd name="T52" fmla="*/ 50 w 51"/>
                <a:gd name="T53" fmla="*/ 11 h 20"/>
                <a:gd name="T54" fmla="*/ 47 w 51"/>
                <a:gd name="T55" fmla="*/ 7 h 20"/>
                <a:gd name="T56" fmla="*/ 43 w 51"/>
                <a:gd name="T5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43" y="6"/>
                  </a:moveTo>
                  <a:lnTo>
                    <a:pt x="40" y="7"/>
                  </a:lnTo>
                  <a:lnTo>
                    <a:pt x="33" y="6"/>
                  </a:lnTo>
                  <a:lnTo>
                    <a:pt x="33" y="6"/>
                  </a:lnTo>
                  <a:lnTo>
                    <a:pt x="34" y="3"/>
                  </a:lnTo>
                  <a:lnTo>
                    <a:pt x="32" y="2"/>
                  </a:lnTo>
                  <a:lnTo>
                    <a:pt x="31" y="1"/>
                  </a:lnTo>
                  <a:lnTo>
                    <a:pt x="24" y="0"/>
                  </a:lnTo>
                  <a:lnTo>
                    <a:pt x="17" y="4"/>
                  </a:lnTo>
                  <a:lnTo>
                    <a:pt x="2" y="6"/>
                  </a:lnTo>
                  <a:lnTo>
                    <a:pt x="1" y="9"/>
                  </a:lnTo>
                  <a:lnTo>
                    <a:pt x="0" y="12"/>
                  </a:lnTo>
                  <a:lnTo>
                    <a:pt x="1" y="14"/>
                  </a:lnTo>
                  <a:lnTo>
                    <a:pt x="6" y="18"/>
                  </a:lnTo>
                  <a:lnTo>
                    <a:pt x="11" y="18"/>
                  </a:lnTo>
                  <a:lnTo>
                    <a:pt x="15" y="17"/>
                  </a:lnTo>
                  <a:lnTo>
                    <a:pt x="19" y="18"/>
                  </a:lnTo>
                  <a:lnTo>
                    <a:pt x="21" y="16"/>
                  </a:lnTo>
                  <a:lnTo>
                    <a:pt x="26" y="17"/>
                  </a:lnTo>
                  <a:lnTo>
                    <a:pt x="28" y="19"/>
                  </a:lnTo>
                  <a:lnTo>
                    <a:pt x="33" y="17"/>
                  </a:lnTo>
                  <a:lnTo>
                    <a:pt x="34" y="14"/>
                  </a:lnTo>
                  <a:lnTo>
                    <a:pt x="35" y="13"/>
                  </a:lnTo>
                  <a:lnTo>
                    <a:pt x="40" y="11"/>
                  </a:lnTo>
                  <a:lnTo>
                    <a:pt x="47" y="13"/>
                  </a:lnTo>
                  <a:lnTo>
                    <a:pt x="48" y="13"/>
                  </a:lnTo>
                  <a:lnTo>
                    <a:pt x="50" y="11"/>
                  </a:lnTo>
                  <a:lnTo>
                    <a:pt x="47" y="7"/>
                  </a:lnTo>
                  <a:lnTo>
                    <a:pt x="4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0" name="Freeform 830">
              <a:extLst>
                <a:ext uri="{FF2B5EF4-FFF2-40B4-BE49-F238E27FC236}">
                  <a16:creationId xmlns="" xmlns:a16="http://schemas.microsoft.com/office/drawing/2014/main" id="{E3AEC2C2-D07C-2E3E-036D-51E931643D48}"/>
                </a:ext>
              </a:extLst>
            </p:cNvPr>
            <p:cNvSpPr>
              <a:spLocks noChangeArrowheads="1"/>
            </p:cNvSpPr>
            <p:nvPr/>
          </p:nvSpPr>
          <p:spPr bwMode="auto">
            <a:xfrm>
              <a:off x="14084668" y="11759712"/>
              <a:ext cx="5493" cy="10990"/>
            </a:xfrm>
            <a:custGeom>
              <a:avLst/>
              <a:gdLst>
                <a:gd name="T0" fmla="*/ 4 w 5"/>
                <a:gd name="T1" fmla="*/ 1 h 7"/>
                <a:gd name="T2" fmla="*/ 1 w 5"/>
                <a:gd name="T3" fmla="*/ 0 h 7"/>
                <a:gd name="T4" fmla="*/ 0 w 5"/>
                <a:gd name="T5" fmla="*/ 2 h 7"/>
                <a:gd name="T6" fmla="*/ 0 w 5"/>
                <a:gd name="T7" fmla="*/ 3 h 7"/>
                <a:gd name="T8" fmla="*/ 0 w 5"/>
                <a:gd name="T9" fmla="*/ 5 h 7"/>
                <a:gd name="T10" fmla="*/ 1 w 5"/>
                <a:gd name="T11" fmla="*/ 6 h 7"/>
                <a:gd name="T12" fmla="*/ 3 w 5"/>
                <a:gd name="T13" fmla="*/ 5 h 7"/>
                <a:gd name="T14" fmla="*/ 3 w 5"/>
                <a:gd name="T15" fmla="*/ 4 h 7"/>
                <a:gd name="T16" fmla="*/ 4 w 5"/>
                <a:gd name="T17" fmla="*/ 3 h 7"/>
                <a:gd name="T18" fmla="*/ 4 w 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1"/>
                  </a:moveTo>
                  <a:lnTo>
                    <a:pt x="1" y="0"/>
                  </a:lnTo>
                  <a:lnTo>
                    <a:pt x="0" y="2"/>
                  </a:lnTo>
                  <a:lnTo>
                    <a:pt x="0" y="3"/>
                  </a:lnTo>
                  <a:lnTo>
                    <a:pt x="0" y="5"/>
                  </a:lnTo>
                  <a:lnTo>
                    <a:pt x="1" y="6"/>
                  </a:lnTo>
                  <a:lnTo>
                    <a:pt x="3" y="5"/>
                  </a:lnTo>
                  <a:lnTo>
                    <a:pt x="3" y="4"/>
                  </a:lnTo>
                  <a:lnTo>
                    <a:pt x="4" y="3"/>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1" name="Freeform 831">
              <a:extLst>
                <a:ext uri="{FF2B5EF4-FFF2-40B4-BE49-F238E27FC236}">
                  <a16:creationId xmlns="" xmlns:a16="http://schemas.microsoft.com/office/drawing/2014/main" id="{613A447D-E218-EC42-B723-8C226E7B0A13}"/>
                </a:ext>
              </a:extLst>
            </p:cNvPr>
            <p:cNvSpPr>
              <a:spLocks noChangeArrowheads="1"/>
            </p:cNvSpPr>
            <p:nvPr/>
          </p:nvSpPr>
          <p:spPr bwMode="auto">
            <a:xfrm>
              <a:off x="14051696" y="11798176"/>
              <a:ext cx="10990" cy="10990"/>
            </a:xfrm>
            <a:custGeom>
              <a:avLst/>
              <a:gdLst>
                <a:gd name="T0" fmla="*/ 6 w 9"/>
                <a:gd name="T1" fmla="*/ 0 h 11"/>
                <a:gd name="T2" fmla="*/ 5 w 9"/>
                <a:gd name="T3" fmla="*/ 0 h 11"/>
                <a:gd name="T4" fmla="*/ 4 w 9"/>
                <a:gd name="T5" fmla="*/ 3 h 11"/>
                <a:gd name="T6" fmla="*/ 3 w 9"/>
                <a:gd name="T7" fmla="*/ 5 h 11"/>
                <a:gd name="T8" fmla="*/ 3 w 9"/>
                <a:gd name="T9" fmla="*/ 5 h 11"/>
                <a:gd name="T10" fmla="*/ 2 w 9"/>
                <a:gd name="T11" fmla="*/ 7 h 11"/>
                <a:gd name="T12" fmla="*/ 2 w 9"/>
                <a:gd name="T13" fmla="*/ 7 h 11"/>
                <a:gd name="T14" fmla="*/ 0 w 9"/>
                <a:gd name="T15" fmla="*/ 7 h 11"/>
                <a:gd name="T16" fmla="*/ 0 w 9"/>
                <a:gd name="T17" fmla="*/ 7 h 11"/>
                <a:gd name="T18" fmla="*/ 2 w 9"/>
                <a:gd name="T19" fmla="*/ 10 h 11"/>
                <a:gd name="T20" fmla="*/ 4 w 9"/>
                <a:gd name="T21" fmla="*/ 10 h 11"/>
                <a:gd name="T22" fmla="*/ 6 w 9"/>
                <a:gd name="T23" fmla="*/ 10 h 11"/>
                <a:gd name="T24" fmla="*/ 8 w 9"/>
                <a:gd name="T25" fmla="*/ 6 h 11"/>
                <a:gd name="T26" fmla="*/ 7 w 9"/>
                <a:gd name="T27" fmla="*/ 4 h 11"/>
                <a:gd name="T28" fmla="*/ 6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6" y="0"/>
                  </a:moveTo>
                  <a:lnTo>
                    <a:pt x="5" y="0"/>
                  </a:lnTo>
                  <a:lnTo>
                    <a:pt x="4" y="3"/>
                  </a:lnTo>
                  <a:lnTo>
                    <a:pt x="3" y="5"/>
                  </a:lnTo>
                  <a:lnTo>
                    <a:pt x="3" y="5"/>
                  </a:lnTo>
                  <a:lnTo>
                    <a:pt x="2" y="7"/>
                  </a:lnTo>
                  <a:lnTo>
                    <a:pt x="2" y="7"/>
                  </a:lnTo>
                  <a:lnTo>
                    <a:pt x="0" y="7"/>
                  </a:lnTo>
                  <a:lnTo>
                    <a:pt x="0" y="7"/>
                  </a:lnTo>
                  <a:lnTo>
                    <a:pt x="2" y="10"/>
                  </a:lnTo>
                  <a:lnTo>
                    <a:pt x="4" y="10"/>
                  </a:lnTo>
                  <a:lnTo>
                    <a:pt x="6" y="10"/>
                  </a:lnTo>
                  <a:lnTo>
                    <a:pt x="8" y="6"/>
                  </a:lnTo>
                  <a:lnTo>
                    <a:pt x="7" y="4"/>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2" name="Freeform 832">
              <a:extLst>
                <a:ext uri="{FF2B5EF4-FFF2-40B4-BE49-F238E27FC236}">
                  <a16:creationId xmlns="" xmlns:a16="http://schemas.microsoft.com/office/drawing/2014/main" id="{4BAE5313-58A2-70F7-5037-094DACE32C0A}"/>
                </a:ext>
              </a:extLst>
            </p:cNvPr>
            <p:cNvSpPr>
              <a:spLocks noChangeArrowheads="1"/>
            </p:cNvSpPr>
            <p:nvPr/>
          </p:nvSpPr>
          <p:spPr bwMode="auto">
            <a:xfrm>
              <a:off x="14057190" y="11787186"/>
              <a:ext cx="5497" cy="10990"/>
            </a:xfrm>
            <a:custGeom>
              <a:avLst/>
              <a:gdLst>
                <a:gd name="T0" fmla="*/ 2 w 5"/>
                <a:gd name="T1" fmla="*/ 0 h 8"/>
                <a:gd name="T2" fmla="*/ 1 w 5"/>
                <a:gd name="T3" fmla="*/ 2 h 8"/>
                <a:gd name="T4" fmla="*/ 0 w 5"/>
                <a:gd name="T5" fmla="*/ 3 h 8"/>
                <a:gd name="T6" fmla="*/ 0 w 5"/>
                <a:gd name="T7" fmla="*/ 4 h 8"/>
                <a:gd name="T8" fmla="*/ 1 w 5"/>
                <a:gd name="T9" fmla="*/ 5 h 8"/>
                <a:gd name="T10" fmla="*/ 2 w 5"/>
                <a:gd name="T11" fmla="*/ 7 h 8"/>
                <a:gd name="T12" fmla="*/ 2 w 5"/>
                <a:gd name="T13" fmla="*/ 7 h 8"/>
                <a:gd name="T14" fmla="*/ 4 w 5"/>
                <a:gd name="T15" fmla="*/ 7 h 8"/>
                <a:gd name="T16" fmla="*/ 3 w 5"/>
                <a:gd name="T17" fmla="*/ 2 h 8"/>
                <a:gd name="T18" fmla="*/ 2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2" y="0"/>
                  </a:moveTo>
                  <a:lnTo>
                    <a:pt x="1" y="2"/>
                  </a:lnTo>
                  <a:lnTo>
                    <a:pt x="0" y="3"/>
                  </a:lnTo>
                  <a:lnTo>
                    <a:pt x="0" y="4"/>
                  </a:lnTo>
                  <a:lnTo>
                    <a:pt x="1" y="5"/>
                  </a:lnTo>
                  <a:lnTo>
                    <a:pt x="2" y="7"/>
                  </a:lnTo>
                  <a:lnTo>
                    <a:pt x="2" y="7"/>
                  </a:lnTo>
                  <a:lnTo>
                    <a:pt x="4" y="7"/>
                  </a:lnTo>
                  <a:lnTo>
                    <a:pt x="3" y="2"/>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3" name="Freeform 833">
              <a:extLst>
                <a:ext uri="{FF2B5EF4-FFF2-40B4-BE49-F238E27FC236}">
                  <a16:creationId xmlns="" xmlns:a16="http://schemas.microsoft.com/office/drawing/2014/main" id="{28812B73-E9B6-81DD-2A8E-C1565D389703}"/>
                </a:ext>
              </a:extLst>
            </p:cNvPr>
            <p:cNvSpPr>
              <a:spLocks noChangeArrowheads="1"/>
            </p:cNvSpPr>
            <p:nvPr/>
          </p:nvSpPr>
          <p:spPr bwMode="auto">
            <a:xfrm>
              <a:off x="13177959" y="10473837"/>
              <a:ext cx="5497" cy="10990"/>
            </a:xfrm>
            <a:custGeom>
              <a:avLst/>
              <a:gdLst>
                <a:gd name="T0" fmla="*/ 4 w 5"/>
                <a:gd name="T1" fmla="*/ 4 h 7"/>
                <a:gd name="T2" fmla="*/ 3 w 5"/>
                <a:gd name="T3" fmla="*/ 3 h 7"/>
                <a:gd name="T4" fmla="*/ 4 w 5"/>
                <a:gd name="T5" fmla="*/ 1 h 7"/>
                <a:gd name="T6" fmla="*/ 2 w 5"/>
                <a:gd name="T7" fmla="*/ 0 h 7"/>
                <a:gd name="T8" fmla="*/ 0 w 5"/>
                <a:gd name="T9" fmla="*/ 1 h 7"/>
                <a:gd name="T10" fmla="*/ 0 w 5"/>
                <a:gd name="T11" fmla="*/ 4 h 7"/>
                <a:gd name="T12" fmla="*/ 1 w 5"/>
                <a:gd name="T13" fmla="*/ 6 h 7"/>
                <a:gd name="T14" fmla="*/ 4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4"/>
                  </a:moveTo>
                  <a:lnTo>
                    <a:pt x="3" y="3"/>
                  </a:lnTo>
                  <a:lnTo>
                    <a:pt x="4" y="1"/>
                  </a:lnTo>
                  <a:lnTo>
                    <a:pt x="2" y="0"/>
                  </a:lnTo>
                  <a:lnTo>
                    <a:pt x="0" y="1"/>
                  </a:lnTo>
                  <a:lnTo>
                    <a:pt x="0" y="4"/>
                  </a:lnTo>
                  <a:lnTo>
                    <a:pt x="1" y="6"/>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4" name="Freeform 834">
              <a:extLst>
                <a:ext uri="{FF2B5EF4-FFF2-40B4-BE49-F238E27FC236}">
                  <a16:creationId xmlns="" xmlns:a16="http://schemas.microsoft.com/office/drawing/2014/main" id="{6DFC7231-EBC5-D463-8FCF-6696144C7574}"/>
                </a:ext>
              </a:extLst>
            </p:cNvPr>
            <p:cNvSpPr>
              <a:spLocks noChangeArrowheads="1"/>
            </p:cNvSpPr>
            <p:nvPr/>
          </p:nvSpPr>
          <p:spPr bwMode="auto">
            <a:xfrm>
              <a:off x="13150485" y="10506808"/>
              <a:ext cx="5493" cy="10990"/>
            </a:xfrm>
            <a:custGeom>
              <a:avLst/>
              <a:gdLst>
                <a:gd name="T0" fmla="*/ 2 w 6"/>
                <a:gd name="T1" fmla="*/ 5 h 7"/>
                <a:gd name="T2" fmla="*/ 3 w 6"/>
                <a:gd name="T3" fmla="*/ 6 h 7"/>
                <a:gd name="T4" fmla="*/ 4 w 6"/>
                <a:gd name="T5" fmla="*/ 5 h 7"/>
                <a:gd name="T6" fmla="*/ 5 w 6"/>
                <a:gd name="T7" fmla="*/ 4 h 7"/>
                <a:gd name="T8" fmla="*/ 3 w 6"/>
                <a:gd name="T9" fmla="*/ 2 h 7"/>
                <a:gd name="T10" fmla="*/ 3 w 6"/>
                <a:gd name="T11" fmla="*/ 0 h 7"/>
                <a:gd name="T12" fmla="*/ 2 w 6"/>
                <a:gd name="T13" fmla="*/ 0 h 7"/>
                <a:gd name="T14" fmla="*/ 1 w 6"/>
                <a:gd name="T15" fmla="*/ 2 h 7"/>
                <a:gd name="T16" fmla="*/ 0 w 6"/>
                <a:gd name="T17" fmla="*/ 3 h 7"/>
                <a:gd name="T18" fmla="*/ 2 w 6"/>
                <a:gd name="T19" fmla="*/ 4 h 7"/>
                <a:gd name="T20" fmla="*/ 2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5"/>
                  </a:moveTo>
                  <a:lnTo>
                    <a:pt x="3" y="6"/>
                  </a:lnTo>
                  <a:lnTo>
                    <a:pt x="4" y="5"/>
                  </a:lnTo>
                  <a:lnTo>
                    <a:pt x="5" y="4"/>
                  </a:lnTo>
                  <a:lnTo>
                    <a:pt x="3" y="2"/>
                  </a:lnTo>
                  <a:lnTo>
                    <a:pt x="3" y="0"/>
                  </a:lnTo>
                  <a:lnTo>
                    <a:pt x="2" y="0"/>
                  </a:lnTo>
                  <a:lnTo>
                    <a:pt x="1" y="2"/>
                  </a:lnTo>
                  <a:lnTo>
                    <a:pt x="0"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5" name="Freeform 835">
              <a:extLst>
                <a:ext uri="{FF2B5EF4-FFF2-40B4-BE49-F238E27FC236}">
                  <a16:creationId xmlns="" xmlns:a16="http://schemas.microsoft.com/office/drawing/2014/main" id="{08AA01F7-F72B-2540-EA54-7888E93945D0}"/>
                </a:ext>
              </a:extLst>
            </p:cNvPr>
            <p:cNvSpPr>
              <a:spLocks noChangeArrowheads="1"/>
            </p:cNvSpPr>
            <p:nvPr/>
          </p:nvSpPr>
          <p:spPr bwMode="auto">
            <a:xfrm>
              <a:off x="12787802" y="10732109"/>
              <a:ext cx="5493" cy="10990"/>
            </a:xfrm>
            <a:custGeom>
              <a:avLst/>
              <a:gdLst>
                <a:gd name="T0" fmla="*/ 2 w 6"/>
                <a:gd name="T1" fmla="*/ 7 h 8"/>
                <a:gd name="T2" fmla="*/ 4 w 6"/>
                <a:gd name="T3" fmla="*/ 4 h 8"/>
                <a:gd name="T4" fmla="*/ 5 w 6"/>
                <a:gd name="T5" fmla="*/ 2 h 8"/>
                <a:gd name="T6" fmla="*/ 3 w 6"/>
                <a:gd name="T7" fmla="*/ 0 h 8"/>
                <a:gd name="T8" fmla="*/ 1 w 6"/>
                <a:gd name="T9" fmla="*/ 3 h 8"/>
                <a:gd name="T10" fmla="*/ 0 w 6"/>
                <a:gd name="T11" fmla="*/ 5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lnTo>
                    <a:pt x="4" y="4"/>
                  </a:lnTo>
                  <a:lnTo>
                    <a:pt x="5" y="2"/>
                  </a:lnTo>
                  <a:lnTo>
                    <a:pt x="3" y="0"/>
                  </a:lnTo>
                  <a:lnTo>
                    <a:pt x="1" y="3"/>
                  </a:lnTo>
                  <a:lnTo>
                    <a:pt x="0" y="5"/>
                  </a:lnTo>
                  <a:lnTo>
                    <a:pt x="0"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6" name="Freeform 836">
              <a:extLst>
                <a:ext uri="{FF2B5EF4-FFF2-40B4-BE49-F238E27FC236}">
                  <a16:creationId xmlns="" xmlns:a16="http://schemas.microsoft.com/office/drawing/2014/main" id="{645A2E7F-7E10-87F5-E55D-684DE4A621B0}"/>
                </a:ext>
              </a:extLst>
            </p:cNvPr>
            <p:cNvSpPr>
              <a:spLocks noChangeArrowheads="1"/>
            </p:cNvSpPr>
            <p:nvPr/>
          </p:nvSpPr>
          <p:spPr bwMode="auto">
            <a:xfrm>
              <a:off x="12694382" y="10940926"/>
              <a:ext cx="10990" cy="27478"/>
            </a:xfrm>
            <a:custGeom>
              <a:avLst/>
              <a:gdLst>
                <a:gd name="T0" fmla="*/ 8 w 10"/>
                <a:gd name="T1" fmla="*/ 15 h 21"/>
                <a:gd name="T2" fmla="*/ 7 w 10"/>
                <a:gd name="T3" fmla="*/ 13 h 21"/>
                <a:gd name="T4" fmla="*/ 6 w 10"/>
                <a:gd name="T5" fmla="*/ 11 h 21"/>
                <a:gd name="T6" fmla="*/ 3 w 10"/>
                <a:gd name="T7" fmla="*/ 0 h 21"/>
                <a:gd name="T8" fmla="*/ 1 w 10"/>
                <a:gd name="T9" fmla="*/ 1 h 21"/>
                <a:gd name="T10" fmla="*/ 0 w 10"/>
                <a:gd name="T11" fmla="*/ 2 h 21"/>
                <a:gd name="T12" fmla="*/ 2 w 10"/>
                <a:gd name="T13" fmla="*/ 9 h 21"/>
                <a:gd name="T14" fmla="*/ 8 w 10"/>
                <a:gd name="T15" fmla="*/ 20 h 21"/>
                <a:gd name="T16" fmla="*/ 9 w 10"/>
                <a:gd name="T17" fmla="*/ 19 h 21"/>
                <a:gd name="T18" fmla="*/ 8 w 10"/>
                <a:gd name="T19" fmla="*/ 16 h 21"/>
                <a:gd name="T20" fmla="*/ 8 w 10"/>
                <a:gd name="T2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1">
                  <a:moveTo>
                    <a:pt x="8" y="15"/>
                  </a:moveTo>
                  <a:lnTo>
                    <a:pt x="7" y="13"/>
                  </a:lnTo>
                  <a:lnTo>
                    <a:pt x="6" y="11"/>
                  </a:lnTo>
                  <a:lnTo>
                    <a:pt x="3" y="0"/>
                  </a:lnTo>
                  <a:lnTo>
                    <a:pt x="1" y="1"/>
                  </a:lnTo>
                  <a:lnTo>
                    <a:pt x="0" y="2"/>
                  </a:lnTo>
                  <a:lnTo>
                    <a:pt x="2" y="9"/>
                  </a:lnTo>
                  <a:lnTo>
                    <a:pt x="8" y="20"/>
                  </a:lnTo>
                  <a:lnTo>
                    <a:pt x="9" y="19"/>
                  </a:lnTo>
                  <a:lnTo>
                    <a:pt x="8" y="16"/>
                  </a:lnTo>
                  <a:lnTo>
                    <a:pt x="8"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7" name="Freeform 837">
              <a:extLst>
                <a:ext uri="{FF2B5EF4-FFF2-40B4-BE49-F238E27FC236}">
                  <a16:creationId xmlns="" xmlns:a16="http://schemas.microsoft.com/office/drawing/2014/main" id="{C1268CC1-E121-7846-8A17-DBB9461A8A1B}"/>
                </a:ext>
              </a:extLst>
            </p:cNvPr>
            <p:cNvSpPr>
              <a:spLocks noChangeArrowheads="1"/>
            </p:cNvSpPr>
            <p:nvPr/>
          </p:nvSpPr>
          <p:spPr bwMode="auto">
            <a:xfrm>
              <a:off x="13375786" y="10347445"/>
              <a:ext cx="21981" cy="21981"/>
            </a:xfrm>
            <a:custGeom>
              <a:avLst/>
              <a:gdLst>
                <a:gd name="T0" fmla="*/ 2 w 19"/>
                <a:gd name="T1" fmla="*/ 16 h 17"/>
                <a:gd name="T2" fmla="*/ 8 w 19"/>
                <a:gd name="T3" fmla="*/ 14 h 17"/>
                <a:gd name="T4" fmla="*/ 14 w 19"/>
                <a:gd name="T5" fmla="*/ 16 h 17"/>
                <a:gd name="T6" fmla="*/ 18 w 19"/>
                <a:gd name="T7" fmla="*/ 16 h 17"/>
                <a:gd name="T8" fmla="*/ 18 w 19"/>
                <a:gd name="T9" fmla="*/ 14 h 17"/>
                <a:gd name="T10" fmla="*/ 17 w 19"/>
                <a:gd name="T11" fmla="*/ 12 h 17"/>
                <a:gd name="T12" fmla="*/ 16 w 19"/>
                <a:gd name="T13" fmla="*/ 12 h 17"/>
                <a:gd name="T14" fmla="*/ 13 w 19"/>
                <a:gd name="T15" fmla="*/ 11 h 17"/>
                <a:gd name="T16" fmla="*/ 12 w 19"/>
                <a:gd name="T17" fmla="*/ 8 h 17"/>
                <a:gd name="T18" fmla="*/ 11 w 19"/>
                <a:gd name="T19" fmla="*/ 5 h 17"/>
                <a:gd name="T20" fmla="*/ 10 w 19"/>
                <a:gd name="T21" fmla="*/ 3 h 17"/>
                <a:gd name="T22" fmla="*/ 9 w 19"/>
                <a:gd name="T23" fmla="*/ 0 h 17"/>
                <a:gd name="T24" fmla="*/ 8 w 19"/>
                <a:gd name="T25" fmla="*/ 0 h 17"/>
                <a:gd name="T26" fmla="*/ 6 w 19"/>
                <a:gd name="T27" fmla="*/ 0 h 17"/>
                <a:gd name="T28" fmla="*/ 3 w 19"/>
                <a:gd name="T29" fmla="*/ 5 h 17"/>
                <a:gd name="T30" fmla="*/ 4 w 19"/>
                <a:gd name="T31" fmla="*/ 6 h 17"/>
                <a:gd name="T32" fmla="*/ 5 w 19"/>
                <a:gd name="T33" fmla="*/ 10 h 17"/>
                <a:gd name="T34" fmla="*/ 3 w 19"/>
                <a:gd name="T35" fmla="*/ 11 h 17"/>
                <a:gd name="T36" fmla="*/ 0 w 19"/>
                <a:gd name="T37" fmla="*/ 11 h 17"/>
                <a:gd name="T38" fmla="*/ 0 w 19"/>
                <a:gd name="T39" fmla="*/ 14 h 17"/>
                <a:gd name="T40" fmla="*/ 1 w 19"/>
                <a:gd name="T41" fmla="*/ 16 h 17"/>
                <a:gd name="T42" fmla="*/ 2 w 19"/>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7">
                  <a:moveTo>
                    <a:pt x="2" y="16"/>
                  </a:moveTo>
                  <a:lnTo>
                    <a:pt x="8" y="14"/>
                  </a:lnTo>
                  <a:lnTo>
                    <a:pt x="14" y="16"/>
                  </a:lnTo>
                  <a:lnTo>
                    <a:pt x="18" y="16"/>
                  </a:lnTo>
                  <a:lnTo>
                    <a:pt x="18" y="14"/>
                  </a:lnTo>
                  <a:lnTo>
                    <a:pt x="17" y="12"/>
                  </a:lnTo>
                  <a:lnTo>
                    <a:pt x="16" y="12"/>
                  </a:lnTo>
                  <a:lnTo>
                    <a:pt x="13" y="11"/>
                  </a:lnTo>
                  <a:lnTo>
                    <a:pt x="12" y="8"/>
                  </a:lnTo>
                  <a:lnTo>
                    <a:pt x="11" y="5"/>
                  </a:lnTo>
                  <a:lnTo>
                    <a:pt x="10" y="3"/>
                  </a:lnTo>
                  <a:lnTo>
                    <a:pt x="9" y="0"/>
                  </a:lnTo>
                  <a:lnTo>
                    <a:pt x="8" y="0"/>
                  </a:lnTo>
                  <a:lnTo>
                    <a:pt x="6" y="0"/>
                  </a:lnTo>
                  <a:lnTo>
                    <a:pt x="3" y="5"/>
                  </a:lnTo>
                  <a:lnTo>
                    <a:pt x="4" y="6"/>
                  </a:lnTo>
                  <a:lnTo>
                    <a:pt x="5" y="10"/>
                  </a:lnTo>
                  <a:lnTo>
                    <a:pt x="3" y="11"/>
                  </a:lnTo>
                  <a:lnTo>
                    <a:pt x="0" y="11"/>
                  </a:lnTo>
                  <a:lnTo>
                    <a:pt x="0" y="14"/>
                  </a:lnTo>
                  <a:lnTo>
                    <a:pt x="1" y="16"/>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8" name="Freeform 840">
              <a:extLst>
                <a:ext uri="{FF2B5EF4-FFF2-40B4-BE49-F238E27FC236}">
                  <a16:creationId xmlns="" xmlns:a16="http://schemas.microsoft.com/office/drawing/2014/main" id="{661E6215-DE9D-F1A8-6914-99B108C6F23E}"/>
                </a:ext>
              </a:extLst>
            </p:cNvPr>
            <p:cNvSpPr>
              <a:spLocks noChangeArrowheads="1"/>
            </p:cNvSpPr>
            <p:nvPr/>
          </p:nvSpPr>
          <p:spPr bwMode="auto">
            <a:xfrm>
              <a:off x="14084668" y="11638817"/>
              <a:ext cx="21981" cy="10990"/>
            </a:xfrm>
            <a:custGeom>
              <a:avLst/>
              <a:gdLst>
                <a:gd name="T0" fmla="*/ 11 w 16"/>
                <a:gd name="T1" fmla="*/ 0 h 10"/>
                <a:gd name="T2" fmla="*/ 7 w 16"/>
                <a:gd name="T3" fmla="*/ 3 h 10"/>
                <a:gd name="T4" fmla="*/ 2 w 16"/>
                <a:gd name="T5" fmla="*/ 3 h 10"/>
                <a:gd name="T6" fmla="*/ 0 w 16"/>
                <a:gd name="T7" fmla="*/ 4 h 10"/>
                <a:gd name="T8" fmla="*/ 1 w 16"/>
                <a:gd name="T9" fmla="*/ 4 h 10"/>
                <a:gd name="T10" fmla="*/ 4 w 16"/>
                <a:gd name="T11" fmla="*/ 6 h 10"/>
                <a:gd name="T12" fmla="*/ 7 w 16"/>
                <a:gd name="T13" fmla="*/ 7 h 10"/>
                <a:gd name="T14" fmla="*/ 10 w 16"/>
                <a:gd name="T15" fmla="*/ 5 h 10"/>
                <a:gd name="T16" fmla="*/ 11 w 16"/>
                <a:gd name="T17" fmla="*/ 9 h 10"/>
                <a:gd name="T18" fmla="*/ 13 w 16"/>
                <a:gd name="T19" fmla="*/ 8 h 10"/>
                <a:gd name="T20" fmla="*/ 15 w 16"/>
                <a:gd name="T21" fmla="*/ 5 h 10"/>
                <a:gd name="T22" fmla="*/ 14 w 16"/>
                <a:gd name="T23" fmla="*/ 3 h 10"/>
                <a:gd name="T24" fmla="*/ 11 w 1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0">
                  <a:moveTo>
                    <a:pt x="11" y="0"/>
                  </a:moveTo>
                  <a:lnTo>
                    <a:pt x="7" y="3"/>
                  </a:lnTo>
                  <a:lnTo>
                    <a:pt x="2" y="3"/>
                  </a:lnTo>
                  <a:lnTo>
                    <a:pt x="0" y="4"/>
                  </a:lnTo>
                  <a:lnTo>
                    <a:pt x="1" y="4"/>
                  </a:lnTo>
                  <a:lnTo>
                    <a:pt x="4" y="6"/>
                  </a:lnTo>
                  <a:lnTo>
                    <a:pt x="7" y="7"/>
                  </a:lnTo>
                  <a:lnTo>
                    <a:pt x="10" y="5"/>
                  </a:lnTo>
                  <a:lnTo>
                    <a:pt x="11" y="9"/>
                  </a:lnTo>
                  <a:lnTo>
                    <a:pt x="13" y="8"/>
                  </a:lnTo>
                  <a:lnTo>
                    <a:pt x="15" y="5"/>
                  </a:lnTo>
                  <a:lnTo>
                    <a:pt x="14" y="3"/>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9" name="Freeform 841">
              <a:extLst>
                <a:ext uri="{FF2B5EF4-FFF2-40B4-BE49-F238E27FC236}">
                  <a16:creationId xmlns="" xmlns:a16="http://schemas.microsoft.com/office/drawing/2014/main" id="{E0A44039-1090-A918-C30C-086BD363421A}"/>
                </a:ext>
              </a:extLst>
            </p:cNvPr>
            <p:cNvSpPr>
              <a:spLocks noChangeArrowheads="1"/>
            </p:cNvSpPr>
            <p:nvPr/>
          </p:nvSpPr>
          <p:spPr bwMode="auto">
            <a:xfrm>
              <a:off x="13612081" y="10440865"/>
              <a:ext cx="5493" cy="10990"/>
            </a:xfrm>
            <a:custGeom>
              <a:avLst/>
              <a:gdLst>
                <a:gd name="T0" fmla="*/ 1 w 6"/>
                <a:gd name="T1" fmla="*/ 2 h 7"/>
                <a:gd name="T2" fmla="*/ 1 w 6"/>
                <a:gd name="T3" fmla="*/ 3 h 7"/>
                <a:gd name="T4" fmla="*/ 0 w 6"/>
                <a:gd name="T5" fmla="*/ 4 h 7"/>
                <a:gd name="T6" fmla="*/ 0 w 6"/>
                <a:gd name="T7" fmla="*/ 5 h 7"/>
                <a:gd name="T8" fmla="*/ 3 w 6"/>
                <a:gd name="T9" fmla="*/ 6 h 7"/>
                <a:gd name="T10" fmla="*/ 4 w 6"/>
                <a:gd name="T11" fmla="*/ 5 h 7"/>
                <a:gd name="T12" fmla="*/ 5 w 6"/>
                <a:gd name="T13" fmla="*/ 4 h 7"/>
                <a:gd name="T14" fmla="*/ 4 w 6"/>
                <a:gd name="T15" fmla="*/ 2 h 7"/>
                <a:gd name="T16" fmla="*/ 3 w 6"/>
                <a:gd name="T17" fmla="*/ 0 h 7"/>
                <a:gd name="T18" fmla="*/ 1 w 6"/>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2"/>
                  </a:moveTo>
                  <a:lnTo>
                    <a:pt x="1" y="3"/>
                  </a:lnTo>
                  <a:lnTo>
                    <a:pt x="0" y="4"/>
                  </a:lnTo>
                  <a:lnTo>
                    <a:pt x="0" y="5"/>
                  </a:lnTo>
                  <a:lnTo>
                    <a:pt x="3" y="6"/>
                  </a:lnTo>
                  <a:lnTo>
                    <a:pt x="4"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0" name="Freeform 842">
              <a:extLst>
                <a:ext uri="{FF2B5EF4-FFF2-40B4-BE49-F238E27FC236}">
                  <a16:creationId xmlns="" xmlns:a16="http://schemas.microsoft.com/office/drawing/2014/main" id="{6034C5CA-7BC9-87D5-5E76-CDD42FE405D2}"/>
                </a:ext>
              </a:extLst>
            </p:cNvPr>
            <p:cNvSpPr>
              <a:spLocks noChangeArrowheads="1"/>
            </p:cNvSpPr>
            <p:nvPr/>
          </p:nvSpPr>
          <p:spPr bwMode="auto">
            <a:xfrm>
              <a:off x="13952783" y="11644311"/>
              <a:ext cx="5493" cy="10990"/>
            </a:xfrm>
            <a:custGeom>
              <a:avLst/>
              <a:gdLst>
                <a:gd name="T0" fmla="*/ 3 w 4"/>
                <a:gd name="T1" fmla="*/ 4 h 8"/>
                <a:gd name="T2" fmla="*/ 3 w 4"/>
                <a:gd name="T3" fmla="*/ 1 h 8"/>
                <a:gd name="T4" fmla="*/ 3 w 4"/>
                <a:gd name="T5" fmla="*/ 0 h 8"/>
                <a:gd name="T6" fmla="*/ 1 w 4"/>
                <a:gd name="T7" fmla="*/ 2 h 8"/>
                <a:gd name="T8" fmla="*/ 0 w 4"/>
                <a:gd name="T9" fmla="*/ 3 h 8"/>
                <a:gd name="T10" fmla="*/ 1 w 4"/>
                <a:gd name="T11" fmla="*/ 7 h 8"/>
                <a:gd name="T12" fmla="*/ 3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4"/>
                  </a:moveTo>
                  <a:lnTo>
                    <a:pt x="3" y="1"/>
                  </a:lnTo>
                  <a:lnTo>
                    <a:pt x="3" y="0"/>
                  </a:lnTo>
                  <a:lnTo>
                    <a:pt x="1" y="2"/>
                  </a:lnTo>
                  <a:lnTo>
                    <a:pt x="0" y="3"/>
                  </a:lnTo>
                  <a:lnTo>
                    <a:pt x="1" y="7"/>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1" name="Freeform 843">
              <a:extLst>
                <a:ext uri="{FF2B5EF4-FFF2-40B4-BE49-F238E27FC236}">
                  <a16:creationId xmlns="" xmlns:a16="http://schemas.microsoft.com/office/drawing/2014/main" id="{68F5B31B-A555-3EF3-9111-EDB2AB341038}"/>
                </a:ext>
              </a:extLst>
            </p:cNvPr>
            <p:cNvSpPr>
              <a:spLocks noChangeArrowheads="1"/>
            </p:cNvSpPr>
            <p:nvPr/>
          </p:nvSpPr>
          <p:spPr bwMode="auto">
            <a:xfrm>
              <a:off x="13974764" y="11545397"/>
              <a:ext cx="10990" cy="5497"/>
            </a:xfrm>
            <a:custGeom>
              <a:avLst/>
              <a:gdLst>
                <a:gd name="T0" fmla="*/ 0 w 8"/>
                <a:gd name="T1" fmla="*/ 2 h 5"/>
                <a:gd name="T2" fmla="*/ 5 w 8"/>
                <a:gd name="T3" fmla="*/ 2 h 5"/>
                <a:gd name="T4" fmla="*/ 7 w 8"/>
                <a:gd name="T5" fmla="*/ 4 h 5"/>
                <a:gd name="T6" fmla="*/ 7 w 8"/>
                <a:gd name="T7" fmla="*/ 3 h 5"/>
                <a:gd name="T8" fmla="*/ 6 w 8"/>
                <a:gd name="T9" fmla="*/ 1 h 5"/>
                <a:gd name="T10" fmla="*/ 5 w 8"/>
                <a:gd name="T11" fmla="*/ 0 h 5"/>
                <a:gd name="T12" fmla="*/ 3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5" y="2"/>
                  </a:lnTo>
                  <a:lnTo>
                    <a:pt x="7" y="4"/>
                  </a:lnTo>
                  <a:lnTo>
                    <a:pt x="7" y="3"/>
                  </a:lnTo>
                  <a:lnTo>
                    <a:pt x="6" y="1"/>
                  </a:lnTo>
                  <a:lnTo>
                    <a:pt x="5" y="0"/>
                  </a:lnTo>
                  <a:lnTo>
                    <a:pt x="3"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2" name="Freeform 844">
              <a:extLst>
                <a:ext uri="{FF2B5EF4-FFF2-40B4-BE49-F238E27FC236}">
                  <a16:creationId xmlns="" xmlns:a16="http://schemas.microsoft.com/office/drawing/2014/main" id="{5CA21D42-818A-0528-55A4-A26048E47000}"/>
                </a:ext>
              </a:extLst>
            </p:cNvPr>
            <p:cNvSpPr>
              <a:spLocks noChangeArrowheads="1"/>
            </p:cNvSpPr>
            <p:nvPr/>
          </p:nvSpPr>
          <p:spPr bwMode="auto">
            <a:xfrm>
              <a:off x="14090161" y="11649808"/>
              <a:ext cx="5497" cy="5493"/>
            </a:xfrm>
            <a:custGeom>
              <a:avLst/>
              <a:gdLst>
                <a:gd name="T0" fmla="*/ 4 w 5"/>
                <a:gd name="T1" fmla="*/ 0 h 4"/>
                <a:gd name="T2" fmla="*/ 3 w 5"/>
                <a:gd name="T3" fmla="*/ 0 h 4"/>
                <a:gd name="T4" fmla="*/ 3 w 5"/>
                <a:gd name="T5" fmla="*/ 0 h 4"/>
                <a:gd name="T6" fmla="*/ 0 w 5"/>
                <a:gd name="T7" fmla="*/ 0 h 4"/>
                <a:gd name="T8" fmla="*/ 0 w 5"/>
                <a:gd name="T9" fmla="*/ 1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3" y="0"/>
                  </a:lnTo>
                  <a:lnTo>
                    <a:pt x="3" y="0"/>
                  </a:lnTo>
                  <a:lnTo>
                    <a:pt x="0" y="0"/>
                  </a:lnTo>
                  <a:lnTo>
                    <a:pt x="0" y="1"/>
                  </a:lnTo>
                  <a:lnTo>
                    <a:pt x="2" y="3"/>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3" name="Freeform 845">
              <a:extLst>
                <a:ext uri="{FF2B5EF4-FFF2-40B4-BE49-F238E27FC236}">
                  <a16:creationId xmlns="" xmlns:a16="http://schemas.microsoft.com/office/drawing/2014/main" id="{C8964BB5-B687-293D-39F1-079C77BAD4B1}"/>
                </a:ext>
              </a:extLst>
            </p:cNvPr>
            <p:cNvSpPr>
              <a:spLocks noChangeArrowheads="1"/>
            </p:cNvSpPr>
            <p:nvPr/>
          </p:nvSpPr>
          <p:spPr bwMode="auto">
            <a:xfrm>
              <a:off x="14079171" y="11611340"/>
              <a:ext cx="21981" cy="27478"/>
            </a:xfrm>
            <a:custGeom>
              <a:avLst/>
              <a:gdLst>
                <a:gd name="T0" fmla="*/ 17 w 18"/>
                <a:gd name="T1" fmla="*/ 11 h 23"/>
                <a:gd name="T2" fmla="*/ 16 w 18"/>
                <a:gd name="T3" fmla="*/ 10 h 23"/>
                <a:gd name="T4" fmla="*/ 13 w 18"/>
                <a:gd name="T5" fmla="*/ 9 h 23"/>
                <a:gd name="T6" fmla="*/ 7 w 18"/>
                <a:gd name="T7" fmla="*/ 1 h 23"/>
                <a:gd name="T8" fmla="*/ 5 w 18"/>
                <a:gd name="T9" fmla="*/ 0 h 23"/>
                <a:gd name="T10" fmla="*/ 2 w 18"/>
                <a:gd name="T11" fmla="*/ 4 h 23"/>
                <a:gd name="T12" fmla="*/ 0 w 18"/>
                <a:gd name="T13" fmla="*/ 6 h 23"/>
                <a:gd name="T14" fmla="*/ 1 w 18"/>
                <a:gd name="T15" fmla="*/ 8 h 23"/>
                <a:gd name="T16" fmla="*/ 3 w 18"/>
                <a:gd name="T17" fmla="*/ 7 h 23"/>
                <a:gd name="T18" fmla="*/ 5 w 18"/>
                <a:gd name="T19" fmla="*/ 11 h 23"/>
                <a:gd name="T20" fmla="*/ 4 w 18"/>
                <a:gd name="T21" fmla="*/ 12 h 23"/>
                <a:gd name="T22" fmla="*/ 8 w 18"/>
                <a:gd name="T23" fmla="*/ 18 h 23"/>
                <a:gd name="T24" fmla="*/ 9 w 18"/>
                <a:gd name="T25" fmla="*/ 20 h 23"/>
                <a:gd name="T26" fmla="*/ 9 w 18"/>
                <a:gd name="T27" fmla="*/ 22 h 23"/>
                <a:gd name="T28" fmla="*/ 11 w 18"/>
                <a:gd name="T29" fmla="*/ 22 h 23"/>
                <a:gd name="T30" fmla="*/ 14 w 18"/>
                <a:gd name="T31" fmla="*/ 22 h 23"/>
                <a:gd name="T32" fmla="*/ 17 w 18"/>
                <a:gd name="T33" fmla="*/ 18 h 23"/>
                <a:gd name="T34" fmla="*/ 17 w 18"/>
                <a:gd name="T35" fmla="*/ 18 h 23"/>
                <a:gd name="T36" fmla="*/ 17 w 18"/>
                <a:gd name="T37" fmla="*/ 17 h 23"/>
                <a:gd name="T38" fmla="*/ 16 w 18"/>
                <a:gd name="T39" fmla="*/ 16 h 23"/>
                <a:gd name="T40" fmla="*/ 17 w 18"/>
                <a:gd name="T41" fmla="*/ 14 h 23"/>
                <a:gd name="T42" fmla="*/ 17 w 18"/>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3">
                  <a:moveTo>
                    <a:pt x="17" y="11"/>
                  </a:moveTo>
                  <a:lnTo>
                    <a:pt x="16" y="10"/>
                  </a:lnTo>
                  <a:lnTo>
                    <a:pt x="13" y="9"/>
                  </a:lnTo>
                  <a:lnTo>
                    <a:pt x="7" y="1"/>
                  </a:lnTo>
                  <a:lnTo>
                    <a:pt x="5" y="0"/>
                  </a:lnTo>
                  <a:lnTo>
                    <a:pt x="2" y="4"/>
                  </a:lnTo>
                  <a:lnTo>
                    <a:pt x="0" y="6"/>
                  </a:lnTo>
                  <a:lnTo>
                    <a:pt x="1" y="8"/>
                  </a:lnTo>
                  <a:lnTo>
                    <a:pt x="3" y="7"/>
                  </a:lnTo>
                  <a:lnTo>
                    <a:pt x="5" y="11"/>
                  </a:lnTo>
                  <a:lnTo>
                    <a:pt x="4" y="12"/>
                  </a:lnTo>
                  <a:lnTo>
                    <a:pt x="8" y="18"/>
                  </a:lnTo>
                  <a:lnTo>
                    <a:pt x="9" y="20"/>
                  </a:lnTo>
                  <a:lnTo>
                    <a:pt x="9" y="22"/>
                  </a:lnTo>
                  <a:lnTo>
                    <a:pt x="11" y="22"/>
                  </a:lnTo>
                  <a:lnTo>
                    <a:pt x="14" y="22"/>
                  </a:lnTo>
                  <a:lnTo>
                    <a:pt x="17" y="18"/>
                  </a:lnTo>
                  <a:lnTo>
                    <a:pt x="17" y="18"/>
                  </a:lnTo>
                  <a:lnTo>
                    <a:pt x="17" y="17"/>
                  </a:lnTo>
                  <a:lnTo>
                    <a:pt x="16" y="16"/>
                  </a:lnTo>
                  <a:lnTo>
                    <a:pt x="17" y="14"/>
                  </a:lnTo>
                  <a:lnTo>
                    <a:pt x="17"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4" name="Freeform 846">
              <a:extLst>
                <a:ext uri="{FF2B5EF4-FFF2-40B4-BE49-F238E27FC236}">
                  <a16:creationId xmlns="" xmlns:a16="http://schemas.microsoft.com/office/drawing/2014/main" id="{17C8B2E8-B574-ADA8-BD9B-3E0941B59323}"/>
                </a:ext>
              </a:extLst>
            </p:cNvPr>
            <p:cNvSpPr>
              <a:spLocks noChangeArrowheads="1"/>
            </p:cNvSpPr>
            <p:nvPr/>
          </p:nvSpPr>
          <p:spPr bwMode="auto">
            <a:xfrm>
              <a:off x="13980257" y="11539904"/>
              <a:ext cx="10990" cy="5493"/>
            </a:xfrm>
            <a:custGeom>
              <a:avLst/>
              <a:gdLst>
                <a:gd name="T0" fmla="*/ 6 w 7"/>
                <a:gd name="T1" fmla="*/ 1 h 5"/>
                <a:gd name="T2" fmla="*/ 5 w 7"/>
                <a:gd name="T3" fmla="*/ 0 h 5"/>
                <a:gd name="T4" fmla="*/ 0 w 7"/>
                <a:gd name="T5" fmla="*/ 0 h 5"/>
                <a:gd name="T6" fmla="*/ 0 w 7"/>
                <a:gd name="T7" fmla="*/ 1 h 5"/>
                <a:gd name="T8" fmla="*/ 0 w 7"/>
                <a:gd name="T9" fmla="*/ 3 h 5"/>
                <a:gd name="T10" fmla="*/ 2 w 7"/>
                <a:gd name="T11" fmla="*/ 4 h 5"/>
                <a:gd name="T12" fmla="*/ 6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1"/>
                  </a:moveTo>
                  <a:lnTo>
                    <a:pt x="5" y="0"/>
                  </a:lnTo>
                  <a:lnTo>
                    <a:pt x="0" y="0"/>
                  </a:lnTo>
                  <a:lnTo>
                    <a:pt x="0" y="1"/>
                  </a:lnTo>
                  <a:lnTo>
                    <a:pt x="0" y="3"/>
                  </a:lnTo>
                  <a:lnTo>
                    <a:pt x="2" y="4"/>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5" name="Freeform 847">
              <a:extLst>
                <a:ext uri="{FF2B5EF4-FFF2-40B4-BE49-F238E27FC236}">
                  <a16:creationId xmlns="" xmlns:a16="http://schemas.microsoft.com/office/drawing/2014/main" id="{DCEFAB32-E440-F3B5-F81E-CBFA5DDD7AAB}"/>
                </a:ext>
              </a:extLst>
            </p:cNvPr>
            <p:cNvSpPr>
              <a:spLocks noChangeArrowheads="1"/>
            </p:cNvSpPr>
            <p:nvPr/>
          </p:nvSpPr>
          <p:spPr bwMode="auto">
            <a:xfrm>
              <a:off x="13743966" y="10578243"/>
              <a:ext cx="5493" cy="5497"/>
            </a:xfrm>
            <a:custGeom>
              <a:avLst/>
              <a:gdLst>
                <a:gd name="T0" fmla="*/ 1 w 6"/>
                <a:gd name="T1" fmla="*/ 2 h 6"/>
                <a:gd name="T2" fmla="*/ 0 w 6"/>
                <a:gd name="T3" fmla="*/ 3 h 6"/>
                <a:gd name="T4" fmla="*/ 0 w 6"/>
                <a:gd name="T5" fmla="*/ 5 h 6"/>
                <a:gd name="T6" fmla="*/ 1 w 6"/>
                <a:gd name="T7" fmla="*/ 5 h 6"/>
                <a:gd name="T8" fmla="*/ 5 w 6"/>
                <a:gd name="T9" fmla="*/ 4 h 6"/>
                <a:gd name="T10" fmla="*/ 4 w 6"/>
                <a:gd name="T11" fmla="*/ 2 h 6"/>
                <a:gd name="T12" fmla="*/ 3 w 6"/>
                <a:gd name="T13" fmla="*/ 0 h 6"/>
                <a:gd name="T14" fmla="*/ 1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2"/>
                  </a:moveTo>
                  <a:lnTo>
                    <a:pt x="0" y="3"/>
                  </a:lnTo>
                  <a:lnTo>
                    <a:pt x="0" y="5"/>
                  </a:lnTo>
                  <a:lnTo>
                    <a:pt x="1"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6" name="Freeform 848">
              <a:extLst>
                <a:ext uri="{FF2B5EF4-FFF2-40B4-BE49-F238E27FC236}">
                  <a16:creationId xmlns="" xmlns:a16="http://schemas.microsoft.com/office/drawing/2014/main" id="{0DA827B2-8D55-A548-8C42-555382A2E788}"/>
                </a:ext>
              </a:extLst>
            </p:cNvPr>
            <p:cNvSpPr>
              <a:spLocks noChangeArrowheads="1"/>
            </p:cNvSpPr>
            <p:nvPr/>
          </p:nvSpPr>
          <p:spPr bwMode="auto">
            <a:xfrm>
              <a:off x="14123132" y="10710128"/>
              <a:ext cx="5497" cy="5497"/>
            </a:xfrm>
            <a:custGeom>
              <a:avLst/>
              <a:gdLst>
                <a:gd name="T0" fmla="*/ 2 w 5"/>
                <a:gd name="T1" fmla="*/ 5 h 6"/>
                <a:gd name="T2" fmla="*/ 3 w 5"/>
                <a:gd name="T3" fmla="*/ 5 h 6"/>
                <a:gd name="T4" fmla="*/ 4 w 5"/>
                <a:gd name="T5" fmla="*/ 4 h 6"/>
                <a:gd name="T6" fmla="*/ 4 w 5"/>
                <a:gd name="T7" fmla="*/ 4 h 6"/>
                <a:gd name="T8" fmla="*/ 2 w 5"/>
                <a:gd name="T9" fmla="*/ 2 h 6"/>
                <a:gd name="T10" fmla="*/ 2 w 5"/>
                <a:gd name="T11" fmla="*/ 0 h 6"/>
                <a:gd name="T12" fmla="*/ 0 w 5"/>
                <a:gd name="T13" fmla="*/ 4 h 6"/>
                <a:gd name="T14" fmla="*/ 2 w 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5"/>
                  </a:moveTo>
                  <a:lnTo>
                    <a:pt x="3" y="5"/>
                  </a:lnTo>
                  <a:lnTo>
                    <a:pt x="4" y="4"/>
                  </a:lnTo>
                  <a:lnTo>
                    <a:pt x="4" y="4"/>
                  </a:lnTo>
                  <a:lnTo>
                    <a:pt x="2" y="2"/>
                  </a:lnTo>
                  <a:lnTo>
                    <a:pt x="2" y="0"/>
                  </a:lnTo>
                  <a:lnTo>
                    <a:pt x="0"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7" name="Freeform 849">
              <a:extLst>
                <a:ext uri="{FF2B5EF4-FFF2-40B4-BE49-F238E27FC236}">
                  <a16:creationId xmlns="" xmlns:a16="http://schemas.microsoft.com/office/drawing/2014/main" id="{417443E4-EB78-7993-38B0-1E896F255F32}"/>
                </a:ext>
              </a:extLst>
            </p:cNvPr>
            <p:cNvSpPr>
              <a:spLocks noChangeArrowheads="1"/>
            </p:cNvSpPr>
            <p:nvPr/>
          </p:nvSpPr>
          <p:spPr bwMode="auto">
            <a:xfrm>
              <a:off x="14123132" y="10704635"/>
              <a:ext cx="5497" cy="5493"/>
            </a:xfrm>
            <a:custGeom>
              <a:avLst/>
              <a:gdLst>
                <a:gd name="T0" fmla="*/ 1 w 3"/>
                <a:gd name="T1" fmla="*/ 3 h 5"/>
                <a:gd name="T2" fmla="*/ 2 w 3"/>
                <a:gd name="T3" fmla="*/ 3 h 5"/>
                <a:gd name="T4" fmla="*/ 2 w 3"/>
                <a:gd name="T5" fmla="*/ 0 h 5"/>
                <a:gd name="T6" fmla="*/ 1 w 3"/>
                <a:gd name="T7" fmla="*/ 1 h 5"/>
                <a:gd name="T8" fmla="*/ 0 w 3"/>
                <a:gd name="T9" fmla="*/ 2 h 5"/>
                <a:gd name="T10" fmla="*/ 0 w 3"/>
                <a:gd name="T11" fmla="*/ 3 h 5"/>
                <a:gd name="T12" fmla="*/ 0 w 3"/>
                <a:gd name="T13" fmla="*/ 4 h 5"/>
                <a:gd name="T14" fmla="*/ 1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3"/>
                  </a:moveTo>
                  <a:lnTo>
                    <a:pt x="2" y="3"/>
                  </a:lnTo>
                  <a:lnTo>
                    <a:pt x="2" y="0"/>
                  </a:lnTo>
                  <a:lnTo>
                    <a:pt x="1" y="1"/>
                  </a:lnTo>
                  <a:lnTo>
                    <a:pt x="0" y="2"/>
                  </a:lnTo>
                  <a:lnTo>
                    <a:pt x="0" y="3"/>
                  </a:lnTo>
                  <a:lnTo>
                    <a:pt x="0" y="4"/>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8" name="Freeform 850">
              <a:extLst>
                <a:ext uri="{FF2B5EF4-FFF2-40B4-BE49-F238E27FC236}">
                  <a16:creationId xmlns="" xmlns:a16="http://schemas.microsoft.com/office/drawing/2014/main" id="{42ED0081-7B29-D3F6-659F-979D9252C95F}"/>
                </a:ext>
              </a:extLst>
            </p:cNvPr>
            <p:cNvSpPr>
              <a:spLocks noChangeArrowheads="1"/>
            </p:cNvSpPr>
            <p:nvPr/>
          </p:nvSpPr>
          <p:spPr bwMode="auto">
            <a:xfrm>
              <a:off x="13853869" y="10297990"/>
              <a:ext cx="5493" cy="5493"/>
            </a:xfrm>
            <a:custGeom>
              <a:avLst/>
              <a:gdLst>
                <a:gd name="T0" fmla="*/ 3 w 6"/>
                <a:gd name="T1" fmla="*/ 4 h 5"/>
                <a:gd name="T2" fmla="*/ 5 w 6"/>
                <a:gd name="T3" fmla="*/ 2 h 5"/>
                <a:gd name="T4" fmla="*/ 4 w 6"/>
                <a:gd name="T5" fmla="*/ 0 h 5"/>
                <a:gd name="T6" fmla="*/ 1 w 6"/>
                <a:gd name="T7" fmla="*/ 1 h 5"/>
                <a:gd name="T8" fmla="*/ 0 w 6"/>
                <a:gd name="T9" fmla="*/ 2 h 5"/>
                <a:gd name="T10" fmla="*/ 1 w 6"/>
                <a:gd name="T11" fmla="*/ 3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4"/>
                  </a:moveTo>
                  <a:lnTo>
                    <a:pt x="5" y="2"/>
                  </a:lnTo>
                  <a:lnTo>
                    <a:pt x="4" y="0"/>
                  </a:lnTo>
                  <a:lnTo>
                    <a:pt x="1" y="1"/>
                  </a:lnTo>
                  <a:lnTo>
                    <a:pt x="0" y="2"/>
                  </a:lnTo>
                  <a:lnTo>
                    <a:pt x="1"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9" name="Freeform 851">
              <a:extLst>
                <a:ext uri="{FF2B5EF4-FFF2-40B4-BE49-F238E27FC236}">
                  <a16:creationId xmlns="" xmlns:a16="http://schemas.microsoft.com/office/drawing/2014/main" id="{A81ED48F-7F33-6D83-3593-EFB3457AE54D}"/>
                </a:ext>
              </a:extLst>
            </p:cNvPr>
            <p:cNvSpPr>
              <a:spLocks noChangeArrowheads="1"/>
            </p:cNvSpPr>
            <p:nvPr/>
          </p:nvSpPr>
          <p:spPr bwMode="auto">
            <a:xfrm>
              <a:off x="14013228" y="10627702"/>
              <a:ext cx="10990" cy="10990"/>
            </a:xfrm>
            <a:custGeom>
              <a:avLst/>
              <a:gdLst>
                <a:gd name="T0" fmla="*/ 1 w 8"/>
                <a:gd name="T1" fmla="*/ 3 h 10"/>
                <a:gd name="T2" fmla="*/ 2 w 8"/>
                <a:gd name="T3" fmla="*/ 5 h 10"/>
                <a:gd name="T4" fmla="*/ 4 w 8"/>
                <a:gd name="T5" fmla="*/ 8 h 10"/>
                <a:gd name="T6" fmla="*/ 6 w 8"/>
                <a:gd name="T7" fmla="*/ 9 h 10"/>
                <a:gd name="T8" fmla="*/ 7 w 8"/>
                <a:gd name="T9" fmla="*/ 8 h 10"/>
                <a:gd name="T10" fmla="*/ 7 w 8"/>
                <a:gd name="T11" fmla="*/ 6 h 10"/>
                <a:gd name="T12" fmla="*/ 6 w 8"/>
                <a:gd name="T13" fmla="*/ 4 h 10"/>
                <a:gd name="T14" fmla="*/ 6 w 8"/>
                <a:gd name="T15" fmla="*/ 0 h 10"/>
                <a:gd name="T16" fmla="*/ 4 w 8"/>
                <a:gd name="T17" fmla="*/ 0 h 10"/>
                <a:gd name="T18" fmla="*/ 4 w 8"/>
                <a:gd name="T19" fmla="*/ 1 h 10"/>
                <a:gd name="T20" fmla="*/ 2 w 8"/>
                <a:gd name="T21" fmla="*/ 2 h 10"/>
                <a:gd name="T22" fmla="*/ 0 w 8"/>
                <a:gd name="T23" fmla="*/ 1 h 10"/>
                <a:gd name="T24" fmla="*/ 1 w 8"/>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1" y="3"/>
                  </a:moveTo>
                  <a:lnTo>
                    <a:pt x="2" y="5"/>
                  </a:lnTo>
                  <a:lnTo>
                    <a:pt x="4" y="8"/>
                  </a:lnTo>
                  <a:lnTo>
                    <a:pt x="6" y="9"/>
                  </a:lnTo>
                  <a:lnTo>
                    <a:pt x="7" y="8"/>
                  </a:lnTo>
                  <a:lnTo>
                    <a:pt x="7" y="6"/>
                  </a:lnTo>
                  <a:lnTo>
                    <a:pt x="6" y="4"/>
                  </a:lnTo>
                  <a:lnTo>
                    <a:pt x="6" y="0"/>
                  </a:lnTo>
                  <a:lnTo>
                    <a:pt x="4" y="0"/>
                  </a:lnTo>
                  <a:lnTo>
                    <a:pt x="4" y="1"/>
                  </a:lnTo>
                  <a:lnTo>
                    <a:pt x="2" y="2"/>
                  </a:lnTo>
                  <a:lnTo>
                    <a:pt x="0"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0" name="Freeform 852">
              <a:extLst>
                <a:ext uri="{FF2B5EF4-FFF2-40B4-BE49-F238E27FC236}">
                  <a16:creationId xmlns="" xmlns:a16="http://schemas.microsoft.com/office/drawing/2014/main" id="{28EFFE75-D60B-7ADA-3E68-7CE232C6ABDC}"/>
                </a:ext>
              </a:extLst>
            </p:cNvPr>
            <p:cNvSpPr>
              <a:spLocks noChangeArrowheads="1"/>
            </p:cNvSpPr>
            <p:nvPr/>
          </p:nvSpPr>
          <p:spPr bwMode="auto">
            <a:xfrm>
              <a:off x="14161600" y="10792558"/>
              <a:ext cx="5493" cy="10990"/>
            </a:xfrm>
            <a:custGeom>
              <a:avLst/>
              <a:gdLst>
                <a:gd name="T0" fmla="*/ 2 w 3"/>
                <a:gd name="T1" fmla="*/ 5 h 8"/>
                <a:gd name="T2" fmla="*/ 2 w 3"/>
                <a:gd name="T3" fmla="*/ 3 h 8"/>
                <a:gd name="T4" fmla="*/ 1 w 3"/>
                <a:gd name="T5" fmla="*/ 0 h 8"/>
                <a:gd name="T6" fmla="*/ 0 w 3"/>
                <a:gd name="T7" fmla="*/ 1 h 8"/>
                <a:gd name="T8" fmla="*/ 0 w 3"/>
                <a:gd name="T9" fmla="*/ 3 h 8"/>
                <a:gd name="T10" fmla="*/ 1 w 3"/>
                <a:gd name="T11" fmla="*/ 7 h 8"/>
                <a:gd name="T12" fmla="*/ 2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5"/>
                  </a:moveTo>
                  <a:lnTo>
                    <a:pt x="2" y="3"/>
                  </a:lnTo>
                  <a:lnTo>
                    <a:pt x="1" y="0"/>
                  </a:lnTo>
                  <a:lnTo>
                    <a:pt x="0" y="1"/>
                  </a:lnTo>
                  <a:lnTo>
                    <a:pt x="0" y="3"/>
                  </a:lnTo>
                  <a:lnTo>
                    <a:pt x="1" y="7"/>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1" name="Freeform 853">
              <a:extLst>
                <a:ext uri="{FF2B5EF4-FFF2-40B4-BE49-F238E27FC236}">
                  <a16:creationId xmlns="" xmlns:a16="http://schemas.microsoft.com/office/drawing/2014/main" id="{FCC3C700-F8C3-E87F-E0DD-6295CC5E7CEE}"/>
                </a:ext>
              </a:extLst>
            </p:cNvPr>
            <p:cNvSpPr>
              <a:spLocks noChangeArrowheads="1"/>
            </p:cNvSpPr>
            <p:nvPr/>
          </p:nvSpPr>
          <p:spPr bwMode="auto">
            <a:xfrm>
              <a:off x="14183581" y="10798051"/>
              <a:ext cx="5493" cy="5497"/>
            </a:xfrm>
            <a:custGeom>
              <a:avLst/>
              <a:gdLst>
                <a:gd name="T0" fmla="*/ 2 w 3"/>
                <a:gd name="T1" fmla="*/ 3 h 4"/>
                <a:gd name="T2" fmla="*/ 2 w 3"/>
                <a:gd name="T3" fmla="*/ 3 h 4"/>
                <a:gd name="T4" fmla="*/ 2 w 3"/>
                <a:gd name="T5" fmla="*/ 1 h 4"/>
                <a:gd name="T6" fmla="*/ 0 w 3"/>
                <a:gd name="T7" fmla="*/ 0 h 4"/>
                <a:gd name="T8" fmla="*/ 0 w 3"/>
                <a:gd name="T9" fmla="*/ 2 h 4"/>
                <a:gd name="T10" fmla="*/ 0 w 3"/>
                <a:gd name="T11" fmla="*/ 3 h 4"/>
                <a:gd name="T12" fmla="*/ 0 w 3"/>
                <a:gd name="T13" fmla="*/ 3 h 4"/>
                <a:gd name="T14" fmla="*/ 2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3"/>
                  </a:moveTo>
                  <a:lnTo>
                    <a:pt x="2" y="3"/>
                  </a:lnTo>
                  <a:lnTo>
                    <a:pt x="2" y="1"/>
                  </a:lnTo>
                  <a:lnTo>
                    <a:pt x="0" y="0"/>
                  </a:lnTo>
                  <a:lnTo>
                    <a:pt x="0" y="2"/>
                  </a:lnTo>
                  <a:lnTo>
                    <a:pt x="0" y="3"/>
                  </a:lnTo>
                  <a:lnTo>
                    <a:pt x="0"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2" name="Freeform 854">
              <a:extLst>
                <a:ext uri="{FF2B5EF4-FFF2-40B4-BE49-F238E27FC236}">
                  <a16:creationId xmlns="" xmlns:a16="http://schemas.microsoft.com/office/drawing/2014/main" id="{8C193B4A-C35C-5F43-85FD-67626290F534}"/>
                </a:ext>
              </a:extLst>
            </p:cNvPr>
            <p:cNvSpPr>
              <a:spLocks noChangeArrowheads="1"/>
            </p:cNvSpPr>
            <p:nvPr/>
          </p:nvSpPr>
          <p:spPr bwMode="auto">
            <a:xfrm>
              <a:off x="14298978" y="11023356"/>
              <a:ext cx="5497" cy="16484"/>
            </a:xfrm>
            <a:custGeom>
              <a:avLst/>
              <a:gdLst>
                <a:gd name="T0" fmla="*/ 0 w 6"/>
                <a:gd name="T1" fmla="*/ 4 h 12"/>
                <a:gd name="T2" fmla="*/ 0 w 6"/>
                <a:gd name="T3" fmla="*/ 9 h 12"/>
                <a:gd name="T4" fmla="*/ 1 w 6"/>
                <a:gd name="T5" fmla="*/ 11 h 12"/>
                <a:gd name="T6" fmla="*/ 2 w 6"/>
                <a:gd name="T7" fmla="*/ 11 h 12"/>
                <a:gd name="T8" fmla="*/ 5 w 6"/>
                <a:gd name="T9" fmla="*/ 1 h 12"/>
                <a:gd name="T10" fmla="*/ 4 w 6"/>
                <a:gd name="T11" fmla="*/ 0 h 12"/>
                <a:gd name="T12" fmla="*/ 2 w 6"/>
                <a:gd name="T13" fmla="*/ 0 h 12"/>
                <a:gd name="T14" fmla="*/ 0 w 6"/>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4"/>
                  </a:moveTo>
                  <a:lnTo>
                    <a:pt x="0" y="9"/>
                  </a:lnTo>
                  <a:lnTo>
                    <a:pt x="1" y="11"/>
                  </a:lnTo>
                  <a:lnTo>
                    <a:pt x="2" y="11"/>
                  </a:lnTo>
                  <a:lnTo>
                    <a:pt x="5" y="1"/>
                  </a:lnTo>
                  <a:lnTo>
                    <a:pt x="4" y="0"/>
                  </a:lnTo>
                  <a:lnTo>
                    <a:pt x="2"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3" name="Freeform 855">
              <a:extLst>
                <a:ext uri="{FF2B5EF4-FFF2-40B4-BE49-F238E27FC236}">
                  <a16:creationId xmlns="" xmlns:a16="http://schemas.microsoft.com/office/drawing/2014/main" id="{EECD4681-7A8A-7F20-9282-B601BFC74C7D}"/>
                </a:ext>
              </a:extLst>
            </p:cNvPr>
            <p:cNvSpPr>
              <a:spLocks noChangeArrowheads="1"/>
            </p:cNvSpPr>
            <p:nvPr/>
          </p:nvSpPr>
          <p:spPr bwMode="auto">
            <a:xfrm>
              <a:off x="14298978" y="11006868"/>
              <a:ext cx="5497" cy="16487"/>
            </a:xfrm>
            <a:custGeom>
              <a:avLst/>
              <a:gdLst>
                <a:gd name="T0" fmla="*/ 2 w 4"/>
                <a:gd name="T1" fmla="*/ 11 h 12"/>
                <a:gd name="T2" fmla="*/ 3 w 4"/>
                <a:gd name="T3" fmla="*/ 11 h 12"/>
                <a:gd name="T4" fmla="*/ 2 w 4"/>
                <a:gd name="T5" fmla="*/ 7 h 12"/>
                <a:gd name="T6" fmla="*/ 3 w 4"/>
                <a:gd name="T7" fmla="*/ 1 h 12"/>
                <a:gd name="T8" fmla="*/ 2 w 4"/>
                <a:gd name="T9" fmla="*/ 0 h 12"/>
                <a:gd name="T10" fmla="*/ 1 w 4"/>
                <a:gd name="T11" fmla="*/ 2 h 12"/>
                <a:gd name="T12" fmla="*/ 0 w 4"/>
                <a:gd name="T13" fmla="*/ 5 h 12"/>
                <a:gd name="T14" fmla="*/ 0 w 4"/>
                <a:gd name="T15" fmla="*/ 8 h 12"/>
                <a:gd name="T16" fmla="*/ 2 w 4"/>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11"/>
                  </a:moveTo>
                  <a:lnTo>
                    <a:pt x="3" y="11"/>
                  </a:lnTo>
                  <a:lnTo>
                    <a:pt x="2" y="7"/>
                  </a:lnTo>
                  <a:lnTo>
                    <a:pt x="3" y="1"/>
                  </a:lnTo>
                  <a:lnTo>
                    <a:pt x="2" y="0"/>
                  </a:lnTo>
                  <a:lnTo>
                    <a:pt x="1" y="2"/>
                  </a:lnTo>
                  <a:lnTo>
                    <a:pt x="0" y="5"/>
                  </a:lnTo>
                  <a:lnTo>
                    <a:pt x="0"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4" name="Freeform 856">
              <a:extLst>
                <a:ext uri="{FF2B5EF4-FFF2-40B4-BE49-F238E27FC236}">
                  <a16:creationId xmlns="" xmlns:a16="http://schemas.microsoft.com/office/drawing/2014/main" id="{5423F714-8E5D-1598-3829-225C6F29AA6D}"/>
                </a:ext>
              </a:extLst>
            </p:cNvPr>
            <p:cNvSpPr>
              <a:spLocks noChangeArrowheads="1"/>
            </p:cNvSpPr>
            <p:nvPr/>
          </p:nvSpPr>
          <p:spPr bwMode="auto">
            <a:xfrm>
              <a:off x="14282494" y="10907955"/>
              <a:ext cx="16484" cy="43962"/>
            </a:xfrm>
            <a:custGeom>
              <a:avLst/>
              <a:gdLst>
                <a:gd name="T0" fmla="*/ 2 w 13"/>
                <a:gd name="T1" fmla="*/ 36 h 37"/>
                <a:gd name="T2" fmla="*/ 3 w 13"/>
                <a:gd name="T3" fmla="*/ 35 h 37"/>
                <a:gd name="T4" fmla="*/ 3 w 13"/>
                <a:gd name="T5" fmla="*/ 33 h 37"/>
                <a:gd name="T6" fmla="*/ 5 w 13"/>
                <a:gd name="T7" fmla="*/ 27 h 37"/>
                <a:gd name="T8" fmla="*/ 12 w 13"/>
                <a:gd name="T9" fmla="*/ 11 h 37"/>
                <a:gd name="T10" fmla="*/ 12 w 13"/>
                <a:gd name="T11" fmla="*/ 8 h 37"/>
                <a:gd name="T12" fmla="*/ 10 w 13"/>
                <a:gd name="T13" fmla="*/ 6 h 37"/>
                <a:gd name="T14" fmla="*/ 10 w 13"/>
                <a:gd name="T15" fmla="*/ 0 h 37"/>
                <a:gd name="T16" fmla="*/ 8 w 13"/>
                <a:gd name="T17" fmla="*/ 0 h 37"/>
                <a:gd name="T18" fmla="*/ 7 w 13"/>
                <a:gd name="T19" fmla="*/ 0 h 37"/>
                <a:gd name="T20" fmla="*/ 6 w 13"/>
                <a:gd name="T21" fmla="*/ 1 h 37"/>
                <a:gd name="T22" fmla="*/ 5 w 13"/>
                <a:gd name="T23" fmla="*/ 3 h 37"/>
                <a:gd name="T24" fmla="*/ 7 w 13"/>
                <a:gd name="T25" fmla="*/ 3 h 37"/>
                <a:gd name="T26" fmla="*/ 8 w 13"/>
                <a:gd name="T27" fmla="*/ 6 h 37"/>
                <a:gd name="T28" fmla="*/ 8 w 13"/>
                <a:gd name="T29" fmla="*/ 9 h 37"/>
                <a:gd name="T30" fmla="*/ 7 w 13"/>
                <a:gd name="T31" fmla="*/ 12 h 37"/>
                <a:gd name="T32" fmla="*/ 2 w 13"/>
                <a:gd name="T33" fmla="*/ 16 h 37"/>
                <a:gd name="T34" fmla="*/ 2 w 13"/>
                <a:gd name="T35" fmla="*/ 20 h 37"/>
                <a:gd name="T36" fmla="*/ 2 w 13"/>
                <a:gd name="T37" fmla="*/ 22 h 37"/>
                <a:gd name="T38" fmla="*/ 1 w 13"/>
                <a:gd name="T39" fmla="*/ 25 h 37"/>
                <a:gd name="T40" fmla="*/ 0 w 13"/>
                <a:gd name="T41" fmla="*/ 28 h 37"/>
                <a:gd name="T42" fmla="*/ 1 w 13"/>
                <a:gd name="T43" fmla="*/ 35 h 37"/>
                <a:gd name="T44" fmla="*/ 2 w 13"/>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2" y="36"/>
                  </a:moveTo>
                  <a:lnTo>
                    <a:pt x="3" y="35"/>
                  </a:lnTo>
                  <a:lnTo>
                    <a:pt x="3" y="33"/>
                  </a:lnTo>
                  <a:lnTo>
                    <a:pt x="5" y="27"/>
                  </a:lnTo>
                  <a:lnTo>
                    <a:pt x="12" y="11"/>
                  </a:lnTo>
                  <a:lnTo>
                    <a:pt x="12" y="8"/>
                  </a:lnTo>
                  <a:lnTo>
                    <a:pt x="10" y="6"/>
                  </a:lnTo>
                  <a:lnTo>
                    <a:pt x="10" y="0"/>
                  </a:lnTo>
                  <a:lnTo>
                    <a:pt x="8" y="0"/>
                  </a:lnTo>
                  <a:lnTo>
                    <a:pt x="7" y="0"/>
                  </a:lnTo>
                  <a:lnTo>
                    <a:pt x="6" y="1"/>
                  </a:lnTo>
                  <a:lnTo>
                    <a:pt x="5" y="3"/>
                  </a:lnTo>
                  <a:lnTo>
                    <a:pt x="7" y="3"/>
                  </a:lnTo>
                  <a:lnTo>
                    <a:pt x="8" y="6"/>
                  </a:lnTo>
                  <a:lnTo>
                    <a:pt x="8" y="9"/>
                  </a:lnTo>
                  <a:lnTo>
                    <a:pt x="7" y="12"/>
                  </a:lnTo>
                  <a:lnTo>
                    <a:pt x="2" y="16"/>
                  </a:lnTo>
                  <a:lnTo>
                    <a:pt x="2" y="20"/>
                  </a:lnTo>
                  <a:lnTo>
                    <a:pt x="2" y="22"/>
                  </a:lnTo>
                  <a:lnTo>
                    <a:pt x="1" y="25"/>
                  </a:lnTo>
                  <a:lnTo>
                    <a:pt x="0" y="28"/>
                  </a:lnTo>
                  <a:lnTo>
                    <a:pt x="1" y="35"/>
                  </a:lnTo>
                  <a:lnTo>
                    <a:pt x="2"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5" name="Freeform 857">
              <a:extLst>
                <a:ext uri="{FF2B5EF4-FFF2-40B4-BE49-F238E27FC236}">
                  <a16:creationId xmlns="" xmlns:a16="http://schemas.microsoft.com/office/drawing/2014/main" id="{2937032E-34EF-DC1C-EBBD-951BF65A4C82}"/>
                </a:ext>
              </a:extLst>
            </p:cNvPr>
            <p:cNvSpPr>
              <a:spLocks noChangeArrowheads="1"/>
            </p:cNvSpPr>
            <p:nvPr/>
          </p:nvSpPr>
          <p:spPr bwMode="auto">
            <a:xfrm>
              <a:off x="14205562" y="10853003"/>
              <a:ext cx="10990" cy="16487"/>
            </a:xfrm>
            <a:custGeom>
              <a:avLst/>
              <a:gdLst>
                <a:gd name="T0" fmla="*/ 6 w 9"/>
                <a:gd name="T1" fmla="*/ 11 h 12"/>
                <a:gd name="T2" fmla="*/ 7 w 9"/>
                <a:gd name="T3" fmla="*/ 10 h 12"/>
                <a:gd name="T4" fmla="*/ 8 w 9"/>
                <a:gd name="T5" fmla="*/ 9 h 12"/>
                <a:gd name="T6" fmla="*/ 7 w 9"/>
                <a:gd name="T7" fmla="*/ 7 h 12"/>
                <a:gd name="T8" fmla="*/ 6 w 9"/>
                <a:gd name="T9" fmla="*/ 5 h 12"/>
                <a:gd name="T10" fmla="*/ 6 w 9"/>
                <a:gd name="T11" fmla="*/ 2 h 12"/>
                <a:gd name="T12" fmla="*/ 6 w 9"/>
                <a:gd name="T13" fmla="*/ 1 h 12"/>
                <a:gd name="T14" fmla="*/ 4 w 9"/>
                <a:gd name="T15" fmla="*/ 1 h 12"/>
                <a:gd name="T16" fmla="*/ 3 w 9"/>
                <a:gd name="T17" fmla="*/ 1 h 12"/>
                <a:gd name="T18" fmla="*/ 1 w 9"/>
                <a:gd name="T19" fmla="*/ 0 h 12"/>
                <a:gd name="T20" fmla="*/ 0 w 9"/>
                <a:gd name="T21" fmla="*/ 2 h 12"/>
                <a:gd name="T22" fmla="*/ 4 w 9"/>
                <a:gd name="T23" fmla="*/ 9 h 12"/>
                <a:gd name="T24" fmla="*/ 6 w 9"/>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1"/>
                  </a:moveTo>
                  <a:lnTo>
                    <a:pt x="7" y="10"/>
                  </a:lnTo>
                  <a:lnTo>
                    <a:pt x="8" y="9"/>
                  </a:lnTo>
                  <a:lnTo>
                    <a:pt x="7" y="7"/>
                  </a:lnTo>
                  <a:lnTo>
                    <a:pt x="6" y="5"/>
                  </a:lnTo>
                  <a:lnTo>
                    <a:pt x="6" y="2"/>
                  </a:lnTo>
                  <a:lnTo>
                    <a:pt x="6" y="1"/>
                  </a:lnTo>
                  <a:lnTo>
                    <a:pt x="4" y="1"/>
                  </a:lnTo>
                  <a:lnTo>
                    <a:pt x="3" y="1"/>
                  </a:lnTo>
                  <a:lnTo>
                    <a:pt x="1" y="0"/>
                  </a:lnTo>
                  <a:lnTo>
                    <a:pt x="0" y="2"/>
                  </a:lnTo>
                  <a:lnTo>
                    <a:pt x="4" y="9"/>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6" name="Freeform 858">
              <a:extLst>
                <a:ext uri="{FF2B5EF4-FFF2-40B4-BE49-F238E27FC236}">
                  <a16:creationId xmlns="" xmlns:a16="http://schemas.microsoft.com/office/drawing/2014/main" id="{72183184-E18F-8D6F-1C69-B02A71431013}"/>
                </a:ext>
              </a:extLst>
            </p:cNvPr>
            <p:cNvSpPr>
              <a:spLocks noChangeArrowheads="1"/>
            </p:cNvSpPr>
            <p:nvPr/>
          </p:nvSpPr>
          <p:spPr bwMode="auto">
            <a:xfrm>
              <a:off x="13623071" y="10440865"/>
              <a:ext cx="27474" cy="27474"/>
            </a:xfrm>
            <a:custGeom>
              <a:avLst/>
              <a:gdLst>
                <a:gd name="T0" fmla="*/ 18 w 20"/>
                <a:gd name="T1" fmla="*/ 17 h 22"/>
                <a:gd name="T2" fmla="*/ 14 w 20"/>
                <a:gd name="T3" fmla="*/ 16 h 22"/>
                <a:gd name="T4" fmla="*/ 13 w 20"/>
                <a:gd name="T5" fmla="*/ 15 h 22"/>
                <a:gd name="T6" fmla="*/ 13 w 20"/>
                <a:gd name="T7" fmla="*/ 13 h 22"/>
                <a:gd name="T8" fmla="*/ 14 w 20"/>
                <a:gd name="T9" fmla="*/ 10 h 22"/>
                <a:gd name="T10" fmla="*/ 15 w 20"/>
                <a:gd name="T11" fmla="*/ 8 h 22"/>
                <a:gd name="T12" fmla="*/ 16 w 20"/>
                <a:gd name="T13" fmla="*/ 8 h 22"/>
                <a:gd name="T14" fmla="*/ 18 w 20"/>
                <a:gd name="T15" fmla="*/ 5 h 22"/>
                <a:gd name="T16" fmla="*/ 18 w 20"/>
                <a:gd name="T17" fmla="*/ 4 h 22"/>
                <a:gd name="T18" fmla="*/ 17 w 20"/>
                <a:gd name="T19" fmla="*/ 4 h 22"/>
                <a:gd name="T20" fmla="*/ 16 w 20"/>
                <a:gd name="T21" fmla="*/ 3 h 22"/>
                <a:gd name="T22" fmla="*/ 15 w 20"/>
                <a:gd name="T23" fmla="*/ 6 h 22"/>
                <a:gd name="T24" fmla="*/ 13 w 20"/>
                <a:gd name="T25" fmla="*/ 6 h 22"/>
                <a:gd name="T26" fmla="*/ 12 w 20"/>
                <a:gd name="T27" fmla="*/ 5 h 22"/>
                <a:gd name="T28" fmla="*/ 11 w 20"/>
                <a:gd name="T29" fmla="*/ 2 h 22"/>
                <a:gd name="T30" fmla="*/ 11 w 20"/>
                <a:gd name="T31" fmla="*/ 0 h 22"/>
                <a:gd name="T32" fmla="*/ 10 w 20"/>
                <a:gd name="T33" fmla="*/ 0 h 22"/>
                <a:gd name="T34" fmla="*/ 8 w 20"/>
                <a:gd name="T35" fmla="*/ 2 h 22"/>
                <a:gd name="T36" fmla="*/ 7 w 20"/>
                <a:gd name="T37" fmla="*/ 4 h 22"/>
                <a:gd name="T38" fmla="*/ 3 w 20"/>
                <a:gd name="T39" fmla="*/ 6 h 22"/>
                <a:gd name="T40" fmla="*/ 2 w 20"/>
                <a:gd name="T41" fmla="*/ 11 h 22"/>
                <a:gd name="T42" fmla="*/ 3 w 20"/>
                <a:gd name="T43" fmla="*/ 15 h 22"/>
                <a:gd name="T44" fmla="*/ 2 w 20"/>
                <a:gd name="T45" fmla="*/ 17 h 22"/>
                <a:gd name="T46" fmla="*/ 0 w 20"/>
                <a:gd name="T47" fmla="*/ 18 h 22"/>
                <a:gd name="T48" fmla="*/ 1 w 20"/>
                <a:gd name="T49" fmla="*/ 19 h 22"/>
                <a:gd name="T50" fmla="*/ 4 w 20"/>
                <a:gd name="T51" fmla="*/ 19 h 22"/>
                <a:gd name="T52" fmla="*/ 10 w 20"/>
                <a:gd name="T53" fmla="*/ 20 h 22"/>
                <a:gd name="T54" fmla="*/ 14 w 20"/>
                <a:gd name="T55" fmla="*/ 20 h 22"/>
                <a:gd name="T56" fmla="*/ 18 w 20"/>
                <a:gd name="T57" fmla="*/ 21 h 22"/>
                <a:gd name="T58" fmla="*/ 19 w 20"/>
                <a:gd name="T59" fmla="*/ 19 h 22"/>
                <a:gd name="T60" fmla="*/ 19 w 20"/>
                <a:gd name="T61" fmla="*/ 17 h 22"/>
                <a:gd name="T62" fmla="*/ 19 w 20"/>
                <a:gd name="T63" fmla="*/ 17 h 22"/>
                <a:gd name="T64" fmla="*/ 18 w 20"/>
                <a:gd name="T6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2">
                  <a:moveTo>
                    <a:pt x="18" y="17"/>
                  </a:moveTo>
                  <a:lnTo>
                    <a:pt x="14" y="16"/>
                  </a:lnTo>
                  <a:lnTo>
                    <a:pt x="13" y="15"/>
                  </a:lnTo>
                  <a:lnTo>
                    <a:pt x="13" y="13"/>
                  </a:lnTo>
                  <a:lnTo>
                    <a:pt x="14" y="10"/>
                  </a:lnTo>
                  <a:lnTo>
                    <a:pt x="15" y="8"/>
                  </a:lnTo>
                  <a:lnTo>
                    <a:pt x="16" y="8"/>
                  </a:lnTo>
                  <a:lnTo>
                    <a:pt x="18" y="5"/>
                  </a:lnTo>
                  <a:lnTo>
                    <a:pt x="18" y="4"/>
                  </a:lnTo>
                  <a:lnTo>
                    <a:pt x="17" y="4"/>
                  </a:lnTo>
                  <a:lnTo>
                    <a:pt x="16" y="3"/>
                  </a:lnTo>
                  <a:lnTo>
                    <a:pt x="15" y="6"/>
                  </a:lnTo>
                  <a:lnTo>
                    <a:pt x="13" y="6"/>
                  </a:lnTo>
                  <a:lnTo>
                    <a:pt x="12" y="5"/>
                  </a:lnTo>
                  <a:lnTo>
                    <a:pt x="11" y="2"/>
                  </a:lnTo>
                  <a:lnTo>
                    <a:pt x="11" y="0"/>
                  </a:lnTo>
                  <a:lnTo>
                    <a:pt x="10" y="0"/>
                  </a:lnTo>
                  <a:lnTo>
                    <a:pt x="8" y="2"/>
                  </a:lnTo>
                  <a:lnTo>
                    <a:pt x="7" y="4"/>
                  </a:lnTo>
                  <a:lnTo>
                    <a:pt x="3" y="6"/>
                  </a:lnTo>
                  <a:lnTo>
                    <a:pt x="2" y="11"/>
                  </a:lnTo>
                  <a:lnTo>
                    <a:pt x="3" y="15"/>
                  </a:lnTo>
                  <a:lnTo>
                    <a:pt x="2" y="17"/>
                  </a:lnTo>
                  <a:lnTo>
                    <a:pt x="0" y="18"/>
                  </a:lnTo>
                  <a:lnTo>
                    <a:pt x="1" y="19"/>
                  </a:lnTo>
                  <a:lnTo>
                    <a:pt x="4" y="19"/>
                  </a:lnTo>
                  <a:lnTo>
                    <a:pt x="10" y="20"/>
                  </a:lnTo>
                  <a:lnTo>
                    <a:pt x="14" y="20"/>
                  </a:lnTo>
                  <a:lnTo>
                    <a:pt x="18" y="21"/>
                  </a:lnTo>
                  <a:lnTo>
                    <a:pt x="19" y="19"/>
                  </a:lnTo>
                  <a:lnTo>
                    <a:pt x="19" y="17"/>
                  </a:lnTo>
                  <a:lnTo>
                    <a:pt x="19" y="17"/>
                  </a:lnTo>
                  <a:lnTo>
                    <a:pt x="1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7" name="Freeform 859">
              <a:extLst>
                <a:ext uri="{FF2B5EF4-FFF2-40B4-BE49-F238E27FC236}">
                  <a16:creationId xmlns="" xmlns:a16="http://schemas.microsoft.com/office/drawing/2014/main" id="{0F9F4FAD-CD1E-14AE-8FE7-EAAEAEF47C57}"/>
                </a:ext>
              </a:extLst>
            </p:cNvPr>
            <p:cNvSpPr>
              <a:spLocks noChangeArrowheads="1"/>
            </p:cNvSpPr>
            <p:nvPr/>
          </p:nvSpPr>
          <p:spPr bwMode="auto">
            <a:xfrm>
              <a:off x="13628565" y="10517798"/>
              <a:ext cx="5497" cy="5493"/>
            </a:xfrm>
            <a:custGeom>
              <a:avLst/>
              <a:gdLst>
                <a:gd name="T0" fmla="*/ 0 w 5"/>
                <a:gd name="T1" fmla="*/ 2 h 5"/>
                <a:gd name="T2" fmla="*/ 1 w 5"/>
                <a:gd name="T3" fmla="*/ 4 h 5"/>
                <a:gd name="T4" fmla="*/ 2 w 5"/>
                <a:gd name="T5" fmla="*/ 4 h 5"/>
                <a:gd name="T6" fmla="*/ 3 w 5"/>
                <a:gd name="T7" fmla="*/ 4 h 5"/>
                <a:gd name="T8" fmla="*/ 4 w 5"/>
                <a:gd name="T9" fmla="*/ 1 h 5"/>
                <a:gd name="T10" fmla="*/ 3 w 5"/>
                <a:gd name="T11" fmla="*/ 0 h 5"/>
                <a:gd name="T12" fmla="*/ 1 w 5"/>
                <a:gd name="T13" fmla="*/ 1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4"/>
                  </a:lnTo>
                  <a:lnTo>
                    <a:pt x="3" y="4"/>
                  </a:lnTo>
                  <a:lnTo>
                    <a:pt x="4" y="1"/>
                  </a:lnTo>
                  <a:lnTo>
                    <a:pt x="3"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8" name="Freeform 860">
              <a:extLst>
                <a:ext uri="{FF2B5EF4-FFF2-40B4-BE49-F238E27FC236}">
                  <a16:creationId xmlns="" xmlns:a16="http://schemas.microsoft.com/office/drawing/2014/main" id="{C29EF4FF-3A8B-09AB-1B4C-C836557B15FB}"/>
                </a:ext>
              </a:extLst>
            </p:cNvPr>
            <p:cNvSpPr>
              <a:spLocks noChangeArrowheads="1"/>
            </p:cNvSpPr>
            <p:nvPr/>
          </p:nvSpPr>
          <p:spPr bwMode="auto">
            <a:xfrm>
              <a:off x="13853869" y="10319971"/>
              <a:ext cx="5493" cy="5493"/>
            </a:xfrm>
            <a:custGeom>
              <a:avLst/>
              <a:gdLst>
                <a:gd name="T0" fmla="*/ 0 w 5"/>
                <a:gd name="T1" fmla="*/ 1 h 6"/>
                <a:gd name="T2" fmla="*/ 0 w 5"/>
                <a:gd name="T3" fmla="*/ 2 h 6"/>
                <a:gd name="T4" fmla="*/ 0 w 5"/>
                <a:gd name="T5" fmla="*/ 4 h 6"/>
                <a:gd name="T6" fmla="*/ 1 w 5"/>
                <a:gd name="T7" fmla="*/ 5 h 6"/>
                <a:gd name="T8" fmla="*/ 4 w 5"/>
                <a:gd name="T9" fmla="*/ 3 h 6"/>
                <a:gd name="T10" fmla="*/ 2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0" y="2"/>
                  </a:lnTo>
                  <a:lnTo>
                    <a:pt x="0" y="4"/>
                  </a:lnTo>
                  <a:lnTo>
                    <a:pt x="1" y="5"/>
                  </a:lnTo>
                  <a:lnTo>
                    <a:pt x="4" y="3"/>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9" name="Freeform 861">
              <a:extLst>
                <a:ext uri="{FF2B5EF4-FFF2-40B4-BE49-F238E27FC236}">
                  <a16:creationId xmlns="" xmlns:a16="http://schemas.microsoft.com/office/drawing/2014/main" id="{0F44630F-9F18-9A7D-3D4F-C52CCEF29468}"/>
                </a:ext>
              </a:extLst>
            </p:cNvPr>
            <p:cNvSpPr>
              <a:spLocks noChangeArrowheads="1"/>
            </p:cNvSpPr>
            <p:nvPr/>
          </p:nvSpPr>
          <p:spPr bwMode="auto">
            <a:xfrm>
              <a:off x="13645052" y="10517798"/>
              <a:ext cx="5493" cy="5493"/>
            </a:xfrm>
            <a:custGeom>
              <a:avLst/>
              <a:gdLst>
                <a:gd name="T0" fmla="*/ 0 w 3"/>
                <a:gd name="T1" fmla="*/ 5 h 6"/>
                <a:gd name="T2" fmla="*/ 1 w 3"/>
                <a:gd name="T3" fmla="*/ 4 h 6"/>
                <a:gd name="T4" fmla="*/ 2 w 3"/>
                <a:gd name="T5" fmla="*/ 3 h 6"/>
                <a:gd name="T6" fmla="*/ 2 w 3"/>
                <a:gd name="T7" fmla="*/ 0 h 6"/>
                <a:gd name="T8" fmla="*/ 0 w 3"/>
                <a:gd name="T9" fmla="*/ 2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1" y="4"/>
                  </a:lnTo>
                  <a:lnTo>
                    <a:pt x="2" y="3"/>
                  </a:lnTo>
                  <a:lnTo>
                    <a:pt x="2" y="0"/>
                  </a:lnTo>
                  <a:lnTo>
                    <a:pt x="0" y="2"/>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0" name="Freeform 862">
              <a:extLst>
                <a:ext uri="{FF2B5EF4-FFF2-40B4-BE49-F238E27FC236}">
                  <a16:creationId xmlns="" xmlns:a16="http://schemas.microsoft.com/office/drawing/2014/main" id="{099A66FE-34F0-8D71-3D34-BBD261943BC2}"/>
                </a:ext>
              </a:extLst>
            </p:cNvPr>
            <p:cNvSpPr>
              <a:spLocks noChangeArrowheads="1"/>
            </p:cNvSpPr>
            <p:nvPr/>
          </p:nvSpPr>
          <p:spPr bwMode="auto">
            <a:xfrm>
              <a:off x="13617574" y="10352942"/>
              <a:ext cx="10990" cy="10990"/>
            </a:xfrm>
            <a:custGeom>
              <a:avLst/>
              <a:gdLst>
                <a:gd name="T0" fmla="*/ 7 w 11"/>
                <a:gd name="T1" fmla="*/ 3 h 8"/>
                <a:gd name="T2" fmla="*/ 9 w 11"/>
                <a:gd name="T3" fmla="*/ 1 h 8"/>
                <a:gd name="T4" fmla="*/ 10 w 11"/>
                <a:gd name="T5" fmla="*/ 0 h 8"/>
                <a:gd name="T6" fmla="*/ 8 w 11"/>
                <a:gd name="T7" fmla="*/ 1 h 8"/>
                <a:gd name="T8" fmla="*/ 3 w 11"/>
                <a:gd name="T9" fmla="*/ 3 h 8"/>
                <a:gd name="T10" fmla="*/ 0 w 11"/>
                <a:gd name="T11" fmla="*/ 7 h 8"/>
                <a:gd name="T12" fmla="*/ 5 w 11"/>
                <a:gd name="T13" fmla="*/ 4 h 8"/>
                <a:gd name="T14" fmla="*/ 7 w 11"/>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3"/>
                  </a:moveTo>
                  <a:lnTo>
                    <a:pt x="9" y="1"/>
                  </a:lnTo>
                  <a:lnTo>
                    <a:pt x="10" y="0"/>
                  </a:lnTo>
                  <a:lnTo>
                    <a:pt x="8" y="1"/>
                  </a:lnTo>
                  <a:lnTo>
                    <a:pt x="3" y="3"/>
                  </a:lnTo>
                  <a:lnTo>
                    <a:pt x="0" y="7"/>
                  </a:lnTo>
                  <a:lnTo>
                    <a:pt x="5" y="4"/>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1" name="Freeform 863">
              <a:extLst>
                <a:ext uri="{FF2B5EF4-FFF2-40B4-BE49-F238E27FC236}">
                  <a16:creationId xmlns="" xmlns:a16="http://schemas.microsoft.com/office/drawing/2014/main" id="{B6CF3989-5C53-4704-9AD9-1D18F78D3870}"/>
                </a:ext>
              </a:extLst>
            </p:cNvPr>
            <p:cNvSpPr>
              <a:spLocks noChangeArrowheads="1"/>
            </p:cNvSpPr>
            <p:nvPr/>
          </p:nvSpPr>
          <p:spPr bwMode="auto">
            <a:xfrm>
              <a:off x="13469206" y="10336455"/>
              <a:ext cx="5493" cy="16487"/>
            </a:xfrm>
            <a:custGeom>
              <a:avLst/>
              <a:gdLst>
                <a:gd name="T0" fmla="*/ 0 w 6"/>
                <a:gd name="T1" fmla="*/ 6 h 12"/>
                <a:gd name="T2" fmla="*/ 4 w 6"/>
                <a:gd name="T3" fmla="*/ 11 h 12"/>
                <a:gd name="T4" fmla="*/ 4 w 6"/>
                <a:gd name="T5" fmla="*/ 10 h 12"/>
                <a:gd name="T6" fmla="*/ 5 w 6"/>
                <a:gd name="T7" fmla="*/ 6 h 12"/>
                <a:gd name="T8" fmla="*/ 4 w 6"/>
                <a:gd name="T9" fmla="*/ 4 h 12"/>
                <a:gd name="T10" fmla="*/ 4 w 6"/>
                <a:gd name="T11" fmla="*/ 1 h 12"/>
                <a:gd name="T12" fmla="*/ 4 w 6"/>
                <a:gd name="T13" fmla="*/ 0 h 12"/>
                <a:gd name="T14" fmla="*/ 2 w 6"/>
                <a:gd name="T15" fmla="*/ 2 h 12"/>
                <a:gd name="T16" fmla="*/ 0 w 6"/>
                <a:gd name="T17" fmla="*/ 2 h 12"/>
                <a:gd name="T18" fmla="*/ 2 w 6"/>
                <a:gd name="T19" fmla="*/ 5 h 12"/>
                <a:gd name="T20" fmla="*/ 0 w 6"/>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6"/>
                  </a:moveTo>
                  <a:lnTo>
                    <a:pt x="4" y="11"/>
                  </a:lnTo>
                  <a:lnTo>
                    <a:pt x="4" y="10"/>
                  </a:lnTo>
                  <a:lnTo>
                    <a:pt x="5" y="6"/>
                  </a:lnTo>
                  <a:lnTo>
                    <a:pt x="4" y="4"/>
                  </a:lnTo>
                  <a:lnTo>
                    <a:pt x="4" y="1"/>
                  </a:lnTo>
                  <a:lnTo>
                    <a:pt x="4" y="0"/>
                  </a:lnTo>
                  <a:lnTo>
                    <a:pt x="2" y="2"/>
                  </a:lnTo>
                  <a:lnTo>
                    <a:pt x="0" y="2"/>
                  </a:lnTo>
                  <a:lnTo>
                    <a:pt x="2" y="5"/>
                  </a:lnTo>
                  <a:lnTo>
                    <a:pt x="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2" name="Freeform 864">
              <a:extLst>
                <a:ext uri="{FF2B5EF4-FFF2-40B4-BE49-F238E27FC236}">
                  <a16:creationId xmlns="" xmlns:a16="http://schemas.microsoft.com/office/drawing/2014/main" id="{0E6B0F60-BCC0-39F2-6F76-995471F9CA58}"/>
                </a:ext>
              </a:extLst>
            </p:cNvPr>
            <p:cNvSpPr>
              <a:spLocks noChangeArrowheads="1"/>
            </p:cNvSpPr>
            <p:nvPr/>
          </p:nvSpPr>
          <p:spPr bwMode="auto">
            <a:xfrm>
              <a:off x="13628565" y="10336455"/>
              <a:ext cx="10990" cy="16487"/>
            </a:xfrm>
            <a:custGeom>
              <a:avLst/>
              <a:gdLst>
                <a:gd name="T0" fmla="*/ 2 w 9"/>
                <a:gd name="T1" fmla="*/ 12 h 15"/>
                <a:gd name="T2" fmla="*/ 7 w 9"/>
                <a:gd name="T3" fmla="*/ 6 h 15"/>
                <a:gd name="T4" fmla="*/ 8 w 9"/>
                <a:gd name="T5" fmla="*/ 0 h 15"/>
                <a:gd name="T6" fmla="*/ 7 w 9"/>
                <a:gd name="T7" fmla="*/ 1 h 15"/>
                <a:gd name="T8" fmla="*/ 7 w 9"/>
                <a:gd name="T9" fmla="*/ 3 h 15"/>
                <a:gd name="T10" fmla="*/ 6 w 9"/>
                <a:gd name="T11" fmla="*/ 5 h 15"/>
                <a:gd name="T12" fmla="*/ 5 w 9"/>
                <a:gd name="T13" fmla="*/ 6 h 15"/>
                <a:gd name="T14" fmla="*/ 4 w 9"/>
                <a:gd name="T15" fmla="*/ 7 h 15"/>
                <a:gd name="T16" fmla="*/ 1 w 9"/>
                <a:gd name="T17" fmla="*/ 11 h 15"/>
                <a:gd name="T18" fmla="*/ 0 w 9"/>
                <a:gd name="T19" fmla="*/ 12 h 15"/>
                <a:gd name="T20" fmla="*/ 0 w 9"/>
                <a:gd name="T21" fmla="*/ 14 h 15"/>
                <a:gd name="T22" fmla="*/ 2 w 9"/>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12"/>
                  </a:moveTo>
                  <a:lnTo>
                    <a:pt x="7" y="6"/>
                  </a:lnTo>
                  <a:lnTo>
                    <a:pt x="8" y="0"/>
                  </a:lnTo>
                  <a:lnTo>
                    <a:pt x="7" y="1"/>
                  </a:lnTo>
                  <a:lnTo>
                    <a:pt x="7" y="3"/>
                  </a:lnTo>
                  <a:lnTo>
                    <a:pt x="6" y="5"/>
                  </a:lnTo>
                  <a:lnTo>
                    <a:pt x="5" y="6"/>
                  </a:lnTo>
                  <a:lnTo>
                    <a:pt x="4" y="7"/>
                  </a:lnTo>
                  <a:lnTo>
                    <a:pt x="1" y="11"/>
                  </a:lnTo>
                  <a:lnTo>
                    <a:pt x="0" y="12"/>
                  </a:lnTo>
                  <a:lnTo>
                    <a:pt x="0" y="14"/>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3" name="Freeform 865">
              <a:extLst>
                <a:ext uri="{FF2B5EF4-FFF2-40B4-BE49-F238E27FC236}">
                  <a16:creationId xmlns="" xmlns:a16="http://schemas.microsoft.com/office/drawing/2014/main" id="{8F5E6F3A-D7B2-3AA2-A9BF-33C7C27F3214}"/>
                </a:ext>
              </a:extLst>
            </p:cNvPr>
            <p:cNvSpPr>
              <a:spLocks noChangeArrowheads="1"/>
            </p:cNvSpPr>
            <p:nvPr/>
          </p:nvSpPr>
          <p:spPr bwMode="auto">
            <a:xfrm>
              <a:off x="13853869" y="10297990"/>
              <a:ext cx="5493" cy="5493"/>
            </a:xfrm>
            <a:custGeom>
              <a:avLst/>
              <a:gdLst>
                <a:gd name="T0" fmla="*/ 3 w 4"/>
                <a:gd name="T1" fmla="*/ 3 h 4"/>
                <a:gd name="T2" fmla="*/ 3 w 4"/>
                <a:gd name="T3" fmla="*/ 0 h 4"/>
                <a:gd name="T4" fmla="*/ 2 w 4"/>
                <a:gd name="T5" fmla="*/ 0 h 4"/>
                <a:gd name="T6" fmla="*/ 0 w 4"/>
                <a:gd name="T7" fmla="*/ 1 h 4"/>
                <a:gd name="T8" fmla="*/ 2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lnTo>
                    <a:pt x="3" y="0"/>
                  </a:lnTo>
                  <a:lnTo>
                    <a:pt x="2" y="0"/>
                  </a:lnTo>
                  <a:lnTo>
                    <a:pt x="0" y="1"/>
                  </a:lnTo>
                  <a:lnTo>
                    <a:pt x="2"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4" name="Freeform 866">
              <a:extLst>
                <a:ext uri="{FF2B5EF4-FFF2-40B4-BE49-F238E27FC236}">
                  <a16:creationId xmlns="" xmlns:a16="http://schemas.microsoft.com/office/drawing/2014/main" id="{EAC4B457-B4FC-A195-D05A-59A3B2DD0585}"/>
                </a:ext>
              </a:extLst>
            </p:cNvPr>
            <p:cNvSpPr>
              <a:spLocks noChangeArrowheads="1"/>
            </p:cNvSpPr>
            <p:nvPr/>
          </p:nvSpPr>
          <p:spPr bwMode="auto">
            <a:xfrm>
              <a:off x="13732975" y="10556263"/>
              <a:ext cx="21981" cy="16487"/>
            </a:xfrm>
            <a:custGeom>
              <a:avLst/>
              <a:gdLst>
                <a:gd name="T0" fmla="*/ 4 w 19"/>
                <a:gd name="T1" fmla="*/ 10 h 12"/>
                <a:gd name="T2" fmla="*/ 5 w 19"/>
                <a:gd name="T3" fmla="*/ 10 h 12"/>
                <a:gd name="T4" fmla="*/ 7 w 19"/>
                <a:gd name="T5" fmla="*/ 9 h 12"/>
                <a:gd name="T6" fmla="*/ 8 w 19"/>
                <a:gd name="T7" fmla="*/ 8 h 12"/>
                <a:gd name="T8" fmla="*/ 9 w 19"/>
                <a:gd name="T9" fmla="*/ 8 h 12"/>
                <a:gd name="T10" fmla="*/ 12 w 19"/>
                <a:gd name="T11" fmla="*/ 5 h 12"/>
                <a:gd name="T12" fmla="*/ 13 w 19"/>
                <a:gd name="T13" fmla="*/ 4 h 12"/>
                <a:gd name="T14" fmla="*/ 18 w 19"/>
                <a:gd name="T15" fmla="*/ 3 h 12"/>
                <a:gd name="T16" fmla="*/ 15 w 19"/>
                <a:gd name="T17" fmla="*/ 0 h 12"/>
                <a:gd name="T18" fmla="*/ 15 w 19"/>
                <a:gd name="T19" fmla="*/ 0 h 12"/>
                <a:gd name="T20" fmla="*/ 10 w 19"/>
                <a:gd name="T21" fmla="*/ 1 h 12"/>
                <a:gd name="T22" fmla="*/ 5 w 19"/>
                <a:gd name="T23" fmla="*/ 2 h 12"/>
                <a:gd name="T24" fmla="*/ 3 w 19"/>
                <a:gd name="T25" fmla="*/ 4 h 12"/>
                <a:gd name="T26" fmla="*/ 1 w 19"/>
                <a:gd name="T27" fmla="*/ 7 h 12"/>
                <a:gd name="T28" fmla="*/ 0 w 19"/>
                <a:gd name="T29" fmla="*/ 10 h 12"/>
                <a:gd name="T30" fmla="*/ 0 w 19"/>
                <a:gd name="T31" fmla="*/ 11 h 12"/>
                <a:gd name="T32" fmla="*/ 4 w 19"/>
                <a:gd name="T3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4" y="10"/>
                  </a:moveTo>
                  <a:lnTo>
                    <a:pt x="5" y="10"/>
                  </a:lnTo>
                  <a:lnTo>
                    <a:pt x="7" y="9"/>
                  </a:lnTo>
                  <a:lnTo>
                    <a:pt x="8" y="8"/>
                  </a:lnTo>
                  <a:lnTo>
                    <a:pt x="9" y="8"/>
                  </a:lnTo>
                  <a:lnTo>
                    <a:pt x="12" y="5"/>
                  </a:lnTo>
                  <a:lnTo>
                    <a:pt x="13" y="4"/>
                  </a:lnTo>
                  <a:lnTo>
                    <a:pt x="18" y="3"/>
                  </a:lnTo>
                  <a:lnTo>
                    <a:pt x="15" y="0"/>
                  </a:lnTo>
                  <a:lnTo>
                    <a:pt x="15" y="0"/>
                  </a:lnTo>
                  <a:lnTo>
                    <a:pt x="10" y="1"/>
                  </a:lnTo>
                  <a:lnTo>
                    <a:pt x="5" y="2"/>
                  </a:lnTo>
                  <a:lnTo>
                    <a:pt x="3" y="4"/>
                  </a:lnTo>
                  <a:lnTo>
                    <a:pt x="1" y="7"/>
                  </a:lnTo>
                  <a:lnTo>
                    <a:pt x="0" y="10"/>
                  </a:lnTo>
                  <a:lnTo>
                    <a:pt x="0" y="11"/>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5" name="Freeform 867">
              <a:extLst>
                <a:ext uri="{FF2B5EF4-FFF2-40B4-BE49-F238E27FC236}">
                  <a16:creationId xmlns="" xmlns:a16="http://schemas.microsoft.com/office/drawing/2014/main" id="{A10D59E1-F974-F188-2155-04374B6F139F}"/>
                </a:ext>
              </a:extLst>
            </p:cNvPr>
            <p:cNvSpPr>
              <a:spLocks noChangeArrowheads="1"/>
            </p:cNvSpPr>
            <p:nvPr/>
          </p:nvSpPr>
          <p:spPr bwMode="auto">
            <a:xfrm>
              <a:off x="13645052" y="10523292"/>
              <a:ext cx="5493" cy="10990"/>
            </a:xfrm>
            <a:custGeom>
              <a:avLst/>
              <a:gdLst>
                <a:gd name="T0" fmla="*/ 1 w 6"/>
                <a:gd name="T1" fmla="*/ 5 h 9"/>
                <a:gd name="T2" fmla="*/ 2 w 6"/>
                <a:gd name="T3" fmla="*/ 6 h 9"/>
                <a:gd name="T4" fmla="*/ 4 w 6"/>
                <a:gd name="T5" fmla="*/ 8 h 9"/>
                <a:gd name="T6" fmla="*/ 5 w 6"/>
                <a:gd name="T7" fmla="*/ 6 h 9"/>
                <a:gd name="T8" fmla="*/ 5 w 6"/>
                <a:gd name="T9" fmla="*/ 5 h 9"/>
                <a:gd name="T10" fmla="*/ 4 w 6"/>
                <a:gd name="T11" fmla="*/ 2 h 9"/>
                <a:gd name="T12" fmla="*/ 2 w 6"/>
                <a:gd name="T13" fmla="*/ 0 h 9"/>
                <a:gd name="T14" fmla="*/ 1 w 6"/>
                <a:gd name="T15" fmla="*/ 2 h 9"/>
                <a:gd name="T16" fmla="*/ 1 w 6"/>
                <a:gd name="T17" fmla="*/ 3 h 9"/>
                <a:gd name="T18" fmla="*/ 0 w 6"/>
                <a:gd name="T19" fmla="*/ 4 h 9"/>
                <a:gd name="T20" fmla="*/ 1 w 6"/>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1" y="5"/>
                  </a:moveTo>
                  <a:lnTo>
                    <a:pt x="2" y="6"/>
                  </a:lnTo>
                  <a:lnTo>
                    <a:pt x="4" y="8"/>
                  </a:lnTo>
                  <a:lnTo>
                    <a:pt x="5" y="6"/>
                  </a:lnTo>
                  <a:lnTo>
                    <a:pt x="5" y="5"/>
                  </a:lnTo>
                  <a:lnTo>
                    <a:pt x="4" y="2"/>
                  </a:lnTo>
                  <a:lnTo>
                    <a:pt x="2" y="0"/>
                  </a:lnTo>
                  <a:lnTo>
                    <a:pt x="1" y="2"/>
                  </a:lnTo>
                  <a:lnTo>
                    <a:pt x="1" y="3"/>
                  </a:lnTo>
                  <a:lnTo>
                    <a:pt x="0"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6" name="Freeform 868">
              <a:extLst>
                <a:ext uri="{FF2B5EF4-FFF2-40B4-BE49-F238E27FC236}">
                  <a16:creationId xmlns="" xmlns:a16="http://schemas.microsoft.com/office/drawing/2014/main" id="{B8ABCB8C-FAA6-8A59-44DC-E098DB46FD0A}"/>
                </a:ext>
              </a:extLst>
            </p:cNvPr>
            <p:cNvSpPr>
              <a:spLocks noChangeArrowheads="1"/>
            </p:cNvSpPr>
            <p:nvPr/>
          </p:nvSpPr>
          <p:spPr bwMode="auto">
            <a:xfrm>
              <a:off x="13386776" y="10341952"/>
              <a:ext cx="49458" cy="27474"/>
            </a:xfrm>
            <a:custGeom>
              <a:avLst/>
              <a:gdLst>
                <a:gd name="T0" fmla="*/ 1 w 38"/>
                <a:gd name="T1" fmla="*/ 4 h 24"/>
                <a:gd name="T2" fmla="*/ 0 w 38"/>
                <a:gd name="T3" fmla="*/ 1 h 24"/>
                <a:gd name="T4" fmla="*/ 1 w 38"/>
                <a:gd name="T5" fmla="*/ 0 h 24"/>
                <a:gd name="T6" fmla="*/ 1 w 38"/>
                <a:gd name="T7" fmla="*/ 0 h 24"/>
                <a:gd name="T8" fmla="*/ 2 w 38"/>
                <a:gd name="T9" fmla="*/ 0 h 24"/>
                <a:gd name="T10" fmla="*/ 5 w 38"/>
                <a:gd name="T11" fmla="*/ 3 h 24"/>
                <a:gd name="T12" fmla="*/ 6 w 38"/>
                <a:gd name="T13" fmla="*/ 4 h 24"/>
                <a:gd name="T14" fmla="*/ 8 w 38"/>
                <a:gd name="T15" fmla="*/ 6 h 24"/>
                <a:gd name="T16" fmla="*/ 12 w 38"/>
                <a:gd name="T17" fmla="*/ 6 h 24"/>
                <a:gd name="T18" fmla="*/ 17 w 38"/>
                <a:gd name="T19" fmla="*/ 4 h 24"/>
                <a:gd name="T20" fmla="*/ 20 w 38"/>
                <a:gd name="T21" fmla="*/ 5 h 24"/>
                <a:gd name="T22" fmla="*/ 21 w 38"/>
                <a:gd name="T23" fmla="*/ 5 h 24"/>
                <a:gd name="T24" fmla="*/ 25 w 38"/>
                <a:gd name="T25" fmla="*/ 2 h 24"/>
                <a:gd name="T26" fmla="*/ 27 w 38"/>
                <a:gd name="T27" fmla="*/ 2 h 24"/>
                <a:gd name="T28" fmla="*/ 29 w 38"/>
                <a:gd name="T29" fmla="*/ 0 h 24"/>
                <a:gd name="T30" fmla="*/ 30 w 38"/>
                <a:gd name="T31" fmla="*/ 2 h 24"/>
                <a:gd name="T32" fmla="*/ 34 w 38"/>
                <a:gd name="T33" fmla="*/ 4 h 24"/>
                <a:gd name="T34" fmla="*/ 35 w 38"/>
                <a:gd name="T35" fmla="*/ 6 h 24"/>
                <a:gd name="T36" fmla="*/ 37 w 38"/>
                <a:gd name="T37" fmla="*/ 7 h 24"/>
                <a:gd name="T38" fmla="*/ 37 w 38"/>
                <a:gd name="T39" fmla="*/ 8 h 24"/>
                <a:gd name="T40" fmla="*/ 35 w 38"/>
                <a:gd name="T41" fmla="*/ 10 h 24"/>
                <a:gd name="T42" fmla="*/ 35 w 38"/>
                <a:gd name="T43" fmla="*/ 12 h 24"/>
                <a:gd name="T44" fmla="*/ 32 w 38"/>
                <a:gd name="T45" fmla="*/ 12 h 24"/>
                <a:gd name="T46" fmla="*/ 30 w 38"/>
                <a:gd name="T47" fmla="*/ 17 h 24"/>
                <a:gd name="T48" fmla="*/ 19 w 38"/>
                <a:gd name="T49" fmla="*/ 23 h 24"/>
                <a:gd name="T50" fmla="*/ 9 w 38"/>
                <a:gd name="T51" fmla="*/ 18 h 24"/>
                <a:gd name="T52" fmla="*/ 4 w 38"/>
                <a:gd name="T53" fmla="*/ 14 h 24"/>
                <a:gd name="T54" fmla="*/ 2 w 38"/>
                <a:gd name="T55" fmla="*/ 8 h 24"/>
                <a:gd name="T56" fmla="*/ 1 w 38"/>
                <a:gd name="T5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4">
                  <a:moveTo>
                    <a:pt x="1" y="4"/>
                  </a:moveTo>
                  <a:lnTo>
                    <a:pt x="0" y="1"/>
                  </a:lnTo>
                  <a:lnTo>
                    <a:pt x="1" y="0"/>
                  </a:lnTo>
                  <a:lnTo>
                    <a:pt x="1" y="0"/>
                  </a:lnTo>
                  <a:lnTo>
                    <a:pt x="2" y="0"/>
                  </a:lnTo>
                  <a:lnTo>
                    <a:pt x="5" y="3"/>
                  </a:lnTo>
                  <a:lnTo>
                    <a:pt x="6" y="4"/>
                  </a:lnTo>
                  <a:lnTo>
                    <a:pt x="8" y="6"/>
                  </a:lnTo>
                  <a:lnTo>
                    <a:pt x="12" y="6"/>
                  </a:lnTo>
                  <a:lnTo>
                    <a:pt x="17" y="4"/>
                  </a:lnTo>
                  <a:lnTo>
                    <a:pt x="20" y="5"/>
                  </a:lnTo>
                  <a:lnTo>
                    <a:pt x="21" y="5"/>
                  </a:lnTo>
                  <a:lnTo>
                    <a:pt x="25" y="2"/>
                  </a:lnTo>
                  <a:lnTo>
                    <a:pt x="27" y="2"/>
                  </a:lnTo>
                  <a:lnTo>
                    <a:pt x="29" y="0"/>
                  </a:lnTo>
                  <a:lnTo>
                    <a:pt x="30" y="2"/>
                  </a:lnTo>
                  <a:lnTo>
                    <a:pt x="34" y="4"/>
                  </a:lnTo>
                  <a:lnTo>
                    <a:pt x="35" y="6"/>
                  </a:lnTo>
                  <a:lnTo>
                    <a:pt x="37" y="7"/>
                  </a:lnTo>
                  <a:lnTo>
                    <a:pt x="37" y="8"/>
                  </a:lnTo>
                  <a:lnTo>
                    <a:pt x="35" y="10"/>
                  </a:lnTo>
                  <a:lnTo>
                    <a:pt x="35" y="12"/>
                  </a:lnTo>
                  <a:lnTo>
                    <a:pt x="32" y="12"/>
                  </a:lnTo>
                  <a:lnTo>
                    <a:pt x="30" y="17"/>
                  </a:lnTo>
                  <a:lnTo>
                    <a:pt x="19" y="23"/>
                  </a:lnTo>
                  <a:lnTo>
                    <a:pt x="9" y="18"/>
                  </a:lnTo>
                  <a:lnTo>
                    <a:pt x="4" y="14"/>
                  </a:lnTo>
                  <a:lnTo>
                    <a:pt x="2" y="8"/>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7" name="Freeform 870">
              <a:extLst>
                <a:ext uri="{FF2B5EF4-FFF2-40B4-BE49-F238E27FC236}">
                  <a16:creationId xmlns="" xmlns:a16="http://schemas.microsoft.com/office/drawing/2014/main" id="{2F3DD134-4FC4-710E-2993-877D5ADB3F37}"/>
                </a:ext>
              </a:extLst>
            </p:cNvPr>
            <p:cNvSpPr>
              <a:spLocks noChangeArrowheads="1"/>
            </p:cNvSpPr>
            <p:nvPr/>
          </p:nvSpPr>
          <p:spPr bwMode="auto">
            <a:xfrm>
              <a:off x="15139745" y="10776070"/>
              <a:ext cx="5493" cy="5497"/>
            </a:xfrm>
            <a:custGeom>
              <a:avLst/>
              <a:gdLst>
                <a:gd name="T0" fmla="*/ 1 w 2"/>
                <a:gd name="T1" fmla="*/ 1 h 3"/>
                <a:gd name="T2" fmla="*/ 1 w 2"/>
                <a:gd name="T3" fmla="*/ 2 h 3"/>
                <a:gd name="T4" fmla="*/ 0 w 2"/>
                <a:gd name="T5" fmla="*/ 1 h 3"/>
                <a:gd name="T6" fmla="*/ 0 w 2"/>
                <a:gd name="T7" fmla="*/ 0 h 3"/>
                <a:gd name="T8" fmla="*/ 1 w 2"/>
                <a:gd name="T9" fmla="*/ 0 h 3"/>
                <a:gd name="T10" fmla="*/ 1 w 2"/>
                <a:gd name="T11" fmla="*/ 0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lnTo>
                    <a:pt x="1" y="2"/>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8" name="Freeform 871">
              <a:extLst>
                <a:ext uri="{FF2B5EF4-FFF2-40B4-BE49-F238E27FC236}">
                  <a16:creationId xmlns="" xmlns:a16="http://schemas.microsoft.com/office/drawing/2014/main" id="{3CAD71C4-78F0-13C9-8E39-10AFEEFBC5DC}"/>
                </a:ext>
              </a:extLst>
            </p:cNvPr>
            <p:cNvSpPr>
              <a:spLocks noChangeArrowheads="1"/>
            </p:cNvSpPr>
            <p:nvPr/>
          </p:nvSpPr>
          <p:spPr bwMode="auto">
            <a:xfrm>
              <a:off x="15277123" y="10660673"/>
              <a:ext cx="21981" cy="10990"/>
            </a:xfrm>
            <a:custGeom>
              <a:avLst/>
              <a:gdLst>
                <a:gd name="T0" fmla="*/ 17 w 18"/>
                <a:gd name="T1" fmla="*/ 1 h 9"/>
                <a:gd name="T2" fmla="*/ 17 w 18"/>
                <a:gd name="T3" fmla="*/ 3 h 9"/>
                <a:gd name="T4" fmla="*/ 13 w 18"/>
                <a:gd name="T5" fmla="*/ 4 h 9"/>
                <a:gd name="T6" fmla="*/ 12 w 18"/>
                <a:gd name="T7" fmla="*/ 3 h 9"/>
                <a:gd name="T8" fmla="*/ 10 w 18"/>
                <a:gd name="T9" fmla="*/ 3 h 9"/>
                <a:gd name="T10" fmla="*/ 8 w 18"/>
                <a:gd name="T11" fmla="*/ 4 h 9"/>
                <a:gd name="T12" fmla="*/ 7 w 18"/>
                <a:gd name="T13" fmla="*/ 5 h 9"/>
                <a:gd name="T14" fmla="*/ 7 w 18"/>
                <a:gd name="T15" fmla="*/ 6 h 9"/>
                <a:gd name="T16" fmla="*/ 7 w 18"/>
                <a:gd name="T17" fmla="*/ 6 h 9"/>
                <a:gd name="T18" fmla="*/ 2 w 18"/>
                <a:gd name="T19" fmla="*/ 8 h 9"/>
                <a:gd name="T20" fmla="*/ 0 w 18"/>
                <a:gd name="T21" fmla="*/ 6 h 9"/>
                <a:gd name="T22" fmla="*/ 1 w 18"/>
                <a:gd name="T23" fmla="*/ 6 h 9"/>
                <a:gd name="T24" fmla="*/ 3 w 18"/>
                <a:gd name="T25" fmla="*/ 4 h 9"/>
                <a:gd name="T26" fmla="*/ 5 w 18"/>
                <a:gd name="T27" fmla="*/ 4 h 9"/>
                <a:gd name="T28" fmla="*/ 6 w 18"/>
                <a:gd name="T29" fmla="*/ 3 h 9"/>
                <a:gd name="T30" fmla="*/ 8 w 18"/>
                <a:gd name="T31" fmla="*/ 1 h 9"/>
                <a:gd name="T32" fmla="*/ 10 w 18"/>
                <a:gd name="T33" fmla="*/ 1 h 9"/>
                <a:gd name="T34" fmla="*/ 12 w 18"/>
                <a:gd name="T35" fmla="*/ 0 h 9"/>
                <a:gd name="T36" fmla="*/ 15 w 18"/>
                <a:gd name="T37" fmla="*/ 1 h 9"/>
                <a:gd name="T38" fmla="*/ 17 w 1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9">
                  <a:moveTo>
                    <a:pt x="17" y="1"/>
                  </a:moveTo>
                  <a:lnTo>
                    <a:pt x="17" y="3"/>
                  </a:lnTo>
                  <a:lnTo>
                    <a:pt x="13" y="4"/>
                  </a:lnTo>
                  <a:lnTo>
                    <a:pt x="12" y="3"/>
                  </a:lnTo>
                  <a:lnTo>
                    <a:pt x="10" y="3"/>
                  </a:lnTo>
                  <a:lnTo>
                    <a:pt x="8" y="4"/>
                  </a:lnTo>
                  <a:lnTo>
                    <a:pt x="7" y="5"/>
                  </a:lnTo>
                  <a:lnTo>
                    <a:pt x="7" y="6"/>
                  </a:lnTo>
                  <a:lnTo>
                    <a:pt x="7" y="6"/>
                  </a:lnTo>
                  <a:lnTo>
                    <a:pt x="2" y="8"/>
                  </a:lnTo>
                  <a:lnTo>
                    <a:pt x="0" y="6"/>
                  </a:lnTo>
                  <a:lnTo>
                    <a:pt x="1" y="6"/>
                  </a:lnTo>
                  <a:lnTo>
                    <a:pt x="3" y="4"/>
                  </a:lnTo>
                  <a:lnTo>
                    <a:pt x="5" y="4"/>
                  </a:lnTo>
                  <a:lnTo>
                    <a:pt x="6" y="3"/>
                  </a:lnTo>
                  <a:lnTo>
                    <a:pt x="8" y="1"/>
                  </a:lnTo>
                  <a:lnTo>
                    <a:pt x="10" y="1"/>
                  </a:lnTo>
                  <a:lnTo>
                    <a:pt x="12" y="0"/>
                  </a:lnTo>
                  <a:lnTo>
                    <a:pt x="15" y="1"/>
                  </a:lnTo>
                  <a:lnTo>
                    <a:pt x="17"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9" name="Freeform 872">
              <a:extLst>
                <a:ext uri="{FF2B5EF4-FFF2-40B4-BE49-F238E27FC236}">
                  <a16:creationId xmlns="" xmlns:a16="http://schemas.microsoft.com/office/drawing/2014/main" id="{5E3E2771-D28E-82CF-A534-3E6C6B10C84B}"/>
                </a:ext>
              </a:extLst>
            </p:cNvPr>
            <p:cNvSpPr>
              <a:spLocks noChangeArrowheads="1"/>
            </p:cNvSpPr>
            <p:nvPr/>
          </p:nvSpPr>
          <p:spPr bwMode="auto">
            <a:xfrm>
              <a:off x="15326581" y="10616712"/>
              <a:ext cx="5493" cy="10990"/>
            </a:xfrm>
            <a:custGeom>
              <a:avLst/>
              <a:gdLst>
                <a:gd name="T0" fmla="*/ 3 w 4"/>
                <a:gd name="T1" fmla="*/ 5 h 7"/>
                <a:gd name="T2" fmla="*/ 2 w 4"/>
                <a:gd name="T3" fmla="*/ 6 h 7"/>
                <a:gd name="T4" fmla="*/ 0 w 4"/>
                <a:gd name="T5" fmla="*/ 2 h 7"/>
                <a:gd name="T6" fmla="*/ 0 w 4"/>
                <a:gd name="T7" fmla="*/ 2 h 7"/>
                <a:gd name="T8" fmla="*/ 0 w 4"/>
                <a:gd name="T9" fmla="*/ 1 h 7"/>
                <a:gd name="T10" fmla="*/ 1 w 4"/>
                <a:gd name="T11" fmla="*/ 0 h 7"/>
                <a:gd name="T12" fmla="*/ 2 w 4"/>
                <a:gd name="T13" fmla="*/ 1 h 7"/>
                <a:gd name="T14" fmla="*/ 3 w 4"/>
                <a:gd name="T15" fmla="*/ 4 h 7"/>
                <a:gd name="T16" fmla="*/ 3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5"/>
                  </a:moveTo>
                  <a:lnTo>
                    <a:pt x="2" y="6"/>
                  </a:lnTo>
                  <a:lnTo>
                    <a:pt x="0" y="2"/>
                  </a:lnTo>
                  <a:lnTo>
                    <a:pt x="0" y="2"/>
                  </a:lnTo>
                  <a:lnTo>
                    <a:pt x="0" y="1"/>
                  </a:lnTo>
                  <a:lnTo>
                    <a:pt x="1"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0" name="Freeform 873">
              <a:extLst>
                <a:ext uri="{FF2B5EF4-FFF2-40B4-BE49-F238E27FC236}">
                  <a16:creationId xmlns="" xmlns:a16="http://schemas.microsoft.com/office/drawing/2014/main" id="{F7FDD589-E183-A5D3-1D23-E7B76605EEB1}"/>
                </a:ext>
              </a:extLst>
            </p:cNvPr>
            <p:cNvSpPr>
              <a:spLocks noChangeArrowheads="1"/>
            </p:cNvSpPr>
            <p:nvPr/>
          </p:nvSpPr>
          <p:spPr bwMode="auto">
            <a:xfrm>
              <a:off x="15304600" y="10605721"/>
              <a:ext cx="5493" cy="5493"/>
            </a:xfrm>
            <a:custGeom>
              <a:avLst/>
              <a:gdLst>
                <a:gd name="T0" fmla="*/ 2 w 5"/>
                <a:gd name="T1" fmla="*/ 4 h 5"/>
                <a:gd name="T2" fmla="*/ 1 w 5"/>
                <a:gd name="T3" fmla="*/ 4 h 5"/>
                <a:gd name="T4" fmla="*/ 0 w 5"/>
                <a:gd name="T5" fmla="*/ 2 h 5"/>
                <a:gd name="T6" fmla="*/ 1 w 5"/>
                <a:gd name="T7" fmla="*/ 0 h 5"/>
                <a:gd name="T8" fmla="*/ 3 w 5"/>
                <a:gd name="T9" fmla="*/ 0 h 5"/>
                <a:gd name="T10" fmla="*/ 4 w 5"/>
                <a:gd name="T11" fmla="*/ 2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1" y="4"/>
                  </a:lnTo>
                  <a:lnTo>
                    <a:pt x="0" y="2"/>
                  </a:lnTo>
                  <a:lnTo>
                    <a:pt x="1" y="0"/>
                  </a:lnTo>
                  <a:lnTo>
                    <a:pt x="3" y="0"/>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1" name="Freeform 874">
              <a:extLst>
                <a:ext uri="{FF2B5EF4-FFF2-40B4-BE49-F238E27FC236}">
                  <a16:creationId xmlns="" xmlns:a16="http://schemas.microsoft.com/office/drawing/2014/main" id="{61032D19-D784-AA87-0867-BFFB78EF3E19}"/>
                </a:ext>
              </a:extLst>
            </p:cNvPr>
            <p:cNvSpPr>
              <a:spLocks noChangeArrowheads="1"/>
            </p:cNvSpPr>
            <p:nvPr/>
          </p:nvSpPr>
          <p:spPr bwMode="auto">
            <a:xfrm>
              <a:off x="15244152" y="10589234"/>
              <a:ext cx="54952" cy="38468"/>
            </a:xfrm>
            <a:custGeom>
              <a:avLst/>
              <a:gdLst>
                <a:gd name="T0" fmla="*/ 33 w 46"/>
                <a:gd name="T1" fmla="*/ 2 h 33"/>
                <a:gd name="T2" fmla="*/ 33 w 46"/>
                <a:gd name="T3" fmla="*/ 3 h 33"/>
                <a:gd name="T4" fmla="*/ 34 w 46"/>
                <a:gd name="T5" fmla="*/ 4 h 33"/>
                <a:gd name="T6" fmla="*/ 35 w 46"/>
                <a:gd name="T7" fmla="*/ 4 h 33"/>
                <a:gd name="T8" fmla="*/ 38 w 46"/>
                <a:gd name="T9" fmla="*/ 7 h 33"/>
                <a:gd name="T10" fmla="*/ 41 w 46"/>
                <a:gd name="T11" fmla="*/ 10 h 33"/>
                <a:gd name="T12" fmla="*/ 43 w 46"/>
                <a:gd name="T13" fmla="*/ 11 h 33"/>
                <a:gd name="T14" fmla="*/ 43 w 46"/>
                <a:gd name="T15" fmla="*/ 12 h 33"/>
                <a:gd name="T16" fmla="*/ 43 w 46"/>
                <a:gd name="T17" fmla="*/ 14 h 33"/>
                <a:gd name="T18" fmla="*/ 44 w 46"/>
                <a:gd name="T19" fmla="*/ 17 h 33"/>
                <a:gd name="T20" fmla="*/ 44 w 46"/>
                <a:gd name="T21" fmla="*/ 21 h 33"/>
                <a:gd name="T22" fmla="*/ 45 w 46"/>
                <a:gd name="T23" fmla="*/ 25 h 33"/>
                <a:gd name="T24" fmla="*/ 43 w 46"/>
                <a:gd name="T25" fmla="*/ 27 h 33"/>
                <a:gd name="T26" fmla="*/ 40 w 46"/>
                <a:gd name="T27" fmla="*/ 27 h 33"/>
                <a:gd name="T28" fmla="*/ 39 w 46"/>
                <a:gd name="T29" fmla="*/ 27 h 33"/>
                <a:gd name="T30" fmla="*/ 38 w 46"/>
                <a:gd name="T31" fmla="*/ 27 h 33"/>
                <a:gd name="T32" fmla="*/ 35 w 46"/>
                <a:gd name="T33" fmla="*/ 27 h 33"/>
                <a:gd name="T34" fmla="*/ 32 w 46"/>
                <a:gd name="T35" fmla="*/ 29 h 33"/>
                <a:gd name="T36" fmla="*/ 30 w 46"/>
                <a:gd name="T37" fmla="*/ 31 h 33"/>
                <a:gd name="T38" fmla="*/ 27 w 46"/>
                <a:gd name="T39" fmla="*/ 31 h 33"/>
                <a:gd name="T40" fmla="*/ 23 w 46"/>
                <a:gd name="T41" fmla="*/ 32 h 33"/>
                <a:gd name="T42" fmla="*/ 19 w 46"/>
                <a:gd name="T43" fmla="*/ 32 h 33"/>
                <a:gd name="T44" fmla="*/ 17 w 46"/>
                <a:gd name="T45" fmla="*/ 30 h 33"/>
                <a:gd name="T46" fmla="*/ 13 w 46"/>
                <a:gd name="T47" fmla="*/ 29 h 33"/>
                <a:gd name="T48" fmla="*/ 7 w 46"/>
                <a:gd name="T49" fmla="*/ 28 h 33"/>
                <a:gd name="T50" fmla="*/ 5 w 46"/>
                <a:gd name="T51" fmla="*/ 27 h 33"/>
                <a:gd name="T52" fmla="*/ 3 w 46"/>
                <a:gd name="T53" fmla="*/ 25 h 33"/>
                <a:gd name="T54" fmla="*/ 1 w 46"/>
                <a:gd name="T55" fmla="*/ 22 h 33"/>
                <a:gd name="T56" fmla="*/ 0 w 46"/>
                <a:gd name="T57" fmla="*/ 20 h 33"/>
                <a:gd name="T58" fmla="*/ 1 w 46"/>
                <a:gd name="T59" fmla="*/ 18 h 33"/>
                <a:gd name="T60" fmla="*/ 3 w 46"/>
                <a:gd name="T61" fmla="*/ 17 h 33"/>
                <a:gd name="T62" fmla="*/ 4 w 46"/>
                <a:gd name="T63" fmla="*/ 17 h 33"/>
                <a:gd name="T64" fmla="*/ 4 w 46"/>
                <a:gd name="T65" fmla="*/ 16 h 33"/>
                <a:gd name="T66" fmla="*/ 5 w 46"/>
                <a:gd name="T67" fmla="*/ 15 h 33"/>
                <a:gd name="T68" fmla="*/ 6 w 46"/>
                <a:gd name="T69" fmla="*/ 14 h 33"/>
                <a:gd name="T70" fmla="*/ 6 w 46"/>
                <a:gd name="T71" fmla="*/ 14 h 33"/>
                <a:gd name="T72" fmla="*/ 5 w 46"/>
                <a:gd name="T73" fmla="*/ 12 h 33"/>
                <a:gd name="T74" fmla="*/ 5 w 46"/>
                <a:gd name="T75" fmla="*/ 11 h 33"/>
                <a:gd name="T76" fmla="*/ 8 w 46"/>
                <a:gd name="T77" fmla="*/ 8 h 33"/>
                <a:gd name="T78" fmla="*/ 12 w 46"/>
                <a:gd name="T79" fmla="*/ 5 h 33"/>
                <a:gd name="T80" fmla="*/ 19 w 46"/>
                <a:gd name="T81" fmla="*/ 3 h 33"/>
                <a:gd name="T82" fmla="*/ 22 w 46"/>
                <a:gd name="T83" fmla="*/ 3 h 33"/>
                <a:gd name="T84" fmla="*/ 28 w 46"/>
                <a:gd name="T85" fmla="*/ 1 h 33"/>
                <a:gd name="T86" fmla="*/ 30 w 46"/>
                <a:gd name="T87" fmla="*/ 0 h 33"/>
                <a:gd name="T88" fmla="*/ 32 w 46"/>
                <a:gd name="T89" fmla="*/ 0 h 33"/>
                <a:gd name="T90" fmla="*/ 33 w 46"/>
                <a:gd name="T9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33">
                  <a:moveTo>
                    <a:pt x="33" y="2"/>
                  </a:moveTo>
                  <a:lnTo>
                    <a:pt x="33" y="3"/>
                  </a:lnTo>
                  <a:lnTo>
                    <a:pt x="34" y="4"/>
                  </a:lnTo>
                  <a:lnTo>
                    <a:pt x="35" y="4"/>
                  </a:lnTo>
                  <a:lnTo>
                    <a:pt x="38" y="7"/>
                  </a:lnTo>
                  <a:lnTo>
                    <a:pt x="41" y="10"/>
                  </a:lnTo>
                  <a:lnTo>
                    <a:pt x="43" y="11"/>
                  </a:lnTo>
                  <a:lnTo>
                    <a:pt x="43" y="12"/>
                  </a:lnTo>
                  <a:lnTo>
                    <a:pt x="43" y="14"/>
                  </a:lnTo>
                  <a:lnTo>
                    <a:pt x="44" y="17"/>
                  </a:lnTo>
                  <a:lnTo>
                    <a:pt x="44" y="21"/>
                  </a:lnTo>
                  <a:lnTo>
                    <a:pt x="45" y="25"/>
                  </a:lnTo>
                  <a:lnTo>
                    <a:pt x="43" y="27"/>
                  </a:lnTo>
                  <a:lnTo>
                    <a:pt x="40" y="27"/>
                  </a:lnTo>
                  <a:lnTo>
                    <a:pt x="39" y="27"/>
                  </a:lnTo>
                  <a:lnTo>
                    <a:pt x="38" y="27"/>
                  </a:lnTo>
                  <a:lnTo>
                    <a:pt x="35" y="27"/>
                  </a:lnTo>
                  <a:lnTo>
                    <a:pt x="32" y="29"/>
                  </a:lnTo>
                  <a:lnTo>
                    <a:pt x="30" y="31"/>
                  </a:lnTo>
                  <a:lnTo>
                    <a:pt x="27" y="31"/>
                  </a:lnTo>
                  <a:lnTo>
                    <a:pt x="23" y="32"/>
                  </a:lnTo>
                  <a:lnTo>
                    <a:pt x="19" y="32"/>
                  </a:lnTo>
                  <a:lnTo>
                    <a:pt x="17" y="30"/>
                  </a:lnTo>
                  <a:lnTo>
                    <a:pt x="13" y="29"/>
                  </a:lnTo>
                  <a:lnTo>
                    <a:pt x="7" y="28"/>
                  </a:lnTo>
                  <a:lnTo>
                    <a:pt x="5" y="27"/>
                  </a:lnTo>
                  <a:lnTo>
                    <a:pt x="3" y="25"/>
                  </a:lnTo>
                  <a:lnTo>
                    <a:pt x="1" y="22"/>
                  </a:lnTo>
                  <a:lnTo>
                    <a:pt x="0" y="20"/>
                  </a:lnTo>
                  <a:lnTo>
                    <a:pt x="1" y="18"/>
                  </a:lnTo>
                  <a:lnTo>
                    <a:pt x="3" y="17"/>
                  </a:lnTo>
                  <a:lnTo>
                    <a:pt x="4" y="17"/>
                  </a:lnTo>
                  <a:lnTo>
                    <a:pt x="4" y="16"/>
                  </a:lnTo>
                  <a:lnTo>
                    <a:pt x="5" y="15"/>
                  </a:lnTo>
                  <a:lnTo>
                    <a:pt x="6" y="14"/>
                  </a:lnTo>
                  <a:lnTo>
                    <a:pt x="6" y="14"/>
                  </a:lnTo>
                  <a:lnTo>
                    <a:pt x="5" y="12"/>
                  </a:lnTo>
                  <a:lnTo>
                    <a:pt x="5" y="11"/>
                  </a:lnTo>
                  <a:lnTo>
                    <a:pt x="8" y="8"/>
                  </a:lnTo>
                  <a:lnTo>
                    <a:pt x="12" y="5"/>
                  </a:lnTo>
                  <a:lnTo>
                    <a:pt x="19" y="3"/>
                  </a:lnTo>
                  <a:lnTo>
                    <a:pt x="22" y="3"/>
                  </a:lnTo>
                  <a:lnTo>
                    <a:pt x="28" y="1"/>
                  </a:lnTo>
                  <a:lnTo>
                    <a:pt x="30" y="0"/>
                  </a:lnTo>
                  <a:lnTo>
                    <a:pt x="32" y="0"/>
                  </a:lnTo>
                  <a:lnTo>
                    <a:pt x="3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2" name="Freeform 875">
              <a:extLst>
                <a:ext uri="{FF2B5EF4-FFF2-40B4-BE49-F238E27FC236}">
                  <a16:creationId xmlns="" xmlns:a16="http://schemas.microsoft.com/office/drawing/2014/main" id="{38BA5954-D6F0-D6C3-ECDA-B58C5C809F05}"/>
                </a:ext>
              </a:extLst>
            </p:cNvPr>
            <p:cNvSpPr>
              <a:spLocks noChangeArrowheads="1"/>
            </p:cNvSpPr>
            <p:nvPr/>
          </p:nvSpPr>
          <p:spPr bwMode="auto">
            <a:xfrm>
              <a:off x="15332075" y="10589234"/>
              <a:ext cx="5497" cy="5497"/>
            </a:xfrm>
            <a:custGeom>
              <a:avLst/>
              <a:gdLst>
                <a:gd name="T0" fmla="*/ 1 w 4"/>
                <a:gd name="T1" fmla="*/ 3 h 6"/>
                <a:gd name="T2" fmla="*/ 1 w 4"/>
                <a:gd name="T3" fmla="*/ 5 h 6"/>
                <a:gd name="T4" fmla="*/ 0 w 4"/>
                <a:gd name="T5" fmla="*/ 0 h 6"/>
                <a:gd name="T6" fmla="*/ 1 w 4"/>
                <a:gd name="T7" fmla="*/ 0 h 6"/>
                <a:gd name="T8" fmla="*/ 2 w 4"/>
                <a:gd name="T9" fmla="*/ 1 h 6"/>
                <a:gd name="T10" fmla="*/ 3 w 4"/>
                <a:gd name="T11" fmla="*/ 2 h 6"/>
                <a:gd name="T12" fmla="*/ 1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3"/>
                  </a:moveTo>
                  <a:lnTo>
                    <a:pt x="1" y="5"/>
                  </a:lnTo>
                  <a:lnTo>
                    <a:pt x="0" y="0"/>
                  </a:lnTo>
                  <a:lnTo>
                    <a:pt x="1" y="0"/>
                  </a:lnTo>
                  <a:lnTo>
                    <a:pt x="2"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3" name="Freeform 876">
              <a:extLst>
                <a:ext uri="{FF2B5EF4-FFF2-40B4-BE49-F238E27FC236}">
                  <a16:creationId xmlns="" xmlns:a16="http://schemas.microsoft.com/office/drawing/2014/main" id="{439B4378-7821-A28E-742C-7D38AD43A17C}"/>
                </a:ext>
              </a:extLst>
            </p:cNvPr>
            <p:cNvSpPr>
              <a:spLocks noChangeArrowheads="1"/>
            </p:cNvSpPr>
            <p:nvPr/>
          </p:nvSpPr>
          <p:spPr bwMode="auto">
            <a:xfrm>
              <a:off x="15244152" y="10578243"/>
              <a:ext cx="5497" cy="5497"/>
            </a:xfrm>
            <a:custGeom>
              <a:avLst/>
              <a:gdLst>
                <a:gd name="T0" fmla="*/ 2 w 5"/>
                <a:gd name="T1" fmla="*/ 3 h 5"/>
                <a:gd name="T2" fmla="*/ 0 w 5"/>
                <a:gd name="T3" fmla="*/ 4 h 5"/>
                <a:gd name="T4" fmla="*/ 1 w 5"/>
                <a:gd name="T5" fmla="*/ 1 h 5"/>
                <a:gd name="T6" fmla="*/ 2 w 5"/>
                <a:gd name="T7" fmla="*/ 1 h 5"/>
                <a:gd name="T8" fmla="*/ 3 w 5"/>
                <a:gd name="T9" fmla="*/ 0 h 5"/>
                <a:gd name="T10" fmla="*/ 4 w 5"/>
                <a:gd name="T11" fmla="*/ 0 h 5"/>
                <a:gd name="T12" fmla="*/ 4 w 5"/>
                <a:gd name="T13" fmla="*/ 2 h 5"/>
                <a:gd name="T14" fmla="*/ 2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3"/>
                  </a:moveTo>
                  <a:lnTo>
                    <a:pt x="0" y="4"/>
                  </a:lnTo>
                  <a:lnTo>
                    <a:pt x="1" y="1"/>
                  </a:lnTo>
                  <a:lnTo>
                    <a:pt x="2" y="1"/>
                  </a:lnTo>
                  <a:lnTo>
                    <a:pt x="3" y="0"/>
                  </a:lnTo>
                  <a:lnTo>
                    <a:pt x="4" y="0"/>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4" name="Freeform 877">
              <a:extLst>
                <a:ext uri="{FF2B5EF4-FFF2-40B4-BE49-F238E27FC236}">
                  <a16:creationId xmlns="" xmlns:a16="http://schemas.microsoft.com/office/drawing/2014/main" id="{22E6536A-3192-01F5-4587-9851354741AC}"/>
                </a:ext>
              </a:extLst>
            </p:cNvPr>
            <p:cNvSpPr>
              <a:spLocks noChangeArrowheads="1"/>
            </p:cNvSpPr>
            <p:nvPr/>
          </p:nvSpPr>
          <p:spPr bwMode="auto">
            <a:xfrm>
              <a:off x="15354055" y="10567253"/>
              <a:ext cx="10990" cy="16487"/>
            </a:xfrm>
            <a:custGeom>
              <a:avLst/>
              <a:gdLst>
                <a:gd name="T0" fmla="*/ 8 w 10"/>
                <a:gd name="T1" fmla="*/ 0 h 12"/>
                <a:gd name="T2" fmla="*/ 6 w 10"/>
                <a:gd name="T3" fmla="*/ 0 h 12"/>
                <a:gd name="T4" fmla="*/ 3 w 10"/>
                <a:gd name="T5" fmla="*/ 4 h 12"/>
                <a:gd name="T6" fmla="*/ 1 w 10"/>
                <a:gd name="T7" fmla="*/ 7 h 12"/>
                <a:gd name="T8" fmla="*/ 0 w 10"/>
                <a:gd name="T9" fmla="*/ 10 h 12"/>
                <a:gd name="T10" fmla="*/ 1 w 10"/>
                <a:gd name="T11" fmla="*/ 11 h 12"/>
                <a:gd name="T12" fmla="*/ 3 w 10"/>
                <a:gd name="T13" fmla="*/ 9 h 12"/>
                <a:gd name="T14" fmla="*/ 4 w 10"/>
                <a:gd name="T15" fmla="*/ 8 h 12"/>
                <a:gd name="T16" fmla="*/ 7 w 10"/>
                <a:gd name="T17" fmla="*/ 5 h 12"/>
                <a:gd name="T18" fmla="*/ 9 w 10"/>
                <a:gd name="T19" fmla="*/ 3 h 12"/>
                <a:gd name="T20" fmla="*/ 8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0"/>
                  </a:moveTo>
                  <a:lnTo>
                    <a:pt x="6" y="0"/>
                  </a:lnTo>
                  <a:lnTo>
                    <a:pt x="3" y="4"/>
                  </a:lnTo>
                  <a:lnTo>
                    <a:pt x="1" y="7"/>
                  </a:lnTo>
                  <a:lnTo>
                    <a:pt x="0" y="10"/>
                  </a:lnTo>
                  <a:lnTo>
                    <a:pt x="1" y="11"/>
                  </a:lnTo>
                  <a:lnTo>
                    <a:pt x="3" y="9"/>
                  </a:lnTo>
                  <a:lnTo>
                    <a:pt x="4" y="8"/>
                  </a:lnTo>
                  <a:lnTo>
                    <a:pt x="7" y="5"/>
                  </a:lnTo>
                  <a:lnTo>
                    <a:pt x="9" y="3"/>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5" name="Freeform 878">
              <a:extLst>
                <a:ext uri="{FF2B5EF4-FFF2-40B4-BE49-F238E27FC236}">
                  <a16:creationId xmlns="" xmlns:a16="http://schemas.microsoft.com/office/drawing/2014/main" id="{A73756D1-6A6B-BE20-BBF3-4AE70C000D81}"/>
                </a:ext>
              </a:extLst>
            </p:cNvPr>
            <p:cNvSpPr>
              <a:spLocks noChangeArrowheads="1"/>
            </p:cNvSpPr>
            <p:nvPr/>
          </p:nvSpPr>
          <p:spPr bwMode="auto">
            <a:xfrm>
              <a:off x="15354055" y="10556263"/>
              <a:ext cx="5497" cy="5497"/>
            </a:xfrm>
            <a:custGeom>
              <a:avLst/>
              <a:gdLst>
                <a:gd name="T0" fmla="*/ 0 w 1"/>
                <a:gd name="T1" fmla="*/ 2 h 3"/>
                <a:gd name="T2" fmla="*/ 0 w 1"/>
                <a:gd name="T3" fmla="*/ 2 h 3"/>
                <a:gd name="T4" fmla="*/ 0 w 1"/>
                <a:gd name="T5" fmla="*/ 1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2"/>
                  </a:lnTo>
                  <a:lnTo>
                    <a:pt x="0" y="1"/>
                  </a:lnTo>
                  <a:lnTo>
                    <a:pt x="0"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6" name="Freeform 879">
              <a:extLst>
                <a:ext uri="{FF2B5EF4-FFF2-40B4-BE49-F238E27FC236}">
                  <a16:creationId xmlns="" xmlns:a16="http://schemas.microsoft.com/office/drawing/2014/main" id="{5DDD8B54-CCED-14FF-540D-76C8E8078A8F}"/>
                </a:ext>
              </a:extLst>
            </p:cNvPr>
            <p:cNvSpPr>
              <a:spLocks noChangeArrowheads="1"/>
            </p:cNvSpPr>
            <p:nvPr/>
          </p:nvSpPr>
          <p:spPr bwMode="auto">
            <a:xfrm>
              <a:off x="15293610" y="10545272"/>
              <a:ext cx="60445" cy="32971"/>
            </a:xfrm>
            <a:custGeom>
              <a:avLst/>
              <a:gdLst>
                <a:gd name="T0" fmla="*/ 48 w 49"/>
                <a:gd name="T1" fmla="*/ 0 h 28"/>
                <a:gd name="T2" fmla="*/ 43 w 49"/>
                <a:gd name="T3" fmla="*/ 5 h 28"/>
                <a:gd name="T4" fmla="*/ 42 w 49"/>
                <a:gd name="T5" fmla="*/ 7 h 28"/>
                <a:gd name="T6" fmla="*/ 40 w 49"/>
                <a:gd name="T7" fmla="*/ 10 h 28"/>
                <a:gd name="T8" fmla="*/ 36 w 49"/>
                <a:gd name="T9" fmla="*/ 12 h 28"/>
                <a:gd name="T10" fmla="*/ 34 w 49"/>
                <a:gd name="T11" fmla="*/ 16 h 28"/>
                <a:gd name="T12" fmla="*/ 34 w 49"/>
                <a:gd name="T13" fmla="*/ 19 h 28"/>
                <a:gd name="T14" fmla="*/ 39 w 49"/>
                <a:gd name="T15" fmla="*/ 16 h 28"/>
                <a:gd name="T16" fmla="*/ 43 w 49"/>
                <a:gd name="T17" fmla="*/ 13 h 28"/>
                <a:gd name="T18" fmla="*/ 44 w 49"/>
                <a:gd name="T19" fmla="*/ 12 h 28"/>
                <a:gd name="T20" fmla="*/ 46 w 49"/>
                <a:gd name="T21" fmla="*/ 12 h 28"/>
                <a:gd name="T22" fmla="*/ 46 w 49"/>
                <a:gd name="T23" fmla="*/ 13 h 28"/>
                <a:gd name="T24" fmla="*/ 45 w 49"/>
                <a:gd name="T25" fmla="*/ 14 h 28"/>
                <a:gd name="T26" fmla="*/ 45 w 49"/>
                <a:gd name="T27" fmla="*/ 17 h 28"/>
                <a:gd name="T28" fmla="*/ 46 w 49"/>
                <a:gd name="T29" fmla="*/ 19 h 28"/>
                <a:gd name="T30" fmla="*/ 42 w 49"/>
                <a:gd name="T31" fmla="*/ 19 h 28"/>
                <a:gd name="T32" fmla="*/ 39 w 49"/>
                <a:gd name="T33" fmla="*/ 19 h 28"/>
                <a:gd name="T34" fmla="*/ 35 w 49"/>
                <a:gd name="T35" fmla="*/ 21 h 28"/>
                <a:gd name="T36" fmla="*/ 31 w 49"/>
                <a:gd name="T37" fmla="*/ 21 h 28"/>
                <a:gd name="T38" fmla="*/ 29 w 49"/>
                <a:gd name="T39" fmla="*/ 21 h 28"/>
                <a:gd name="T40" fmla="*/ 28 w 49"/>
                <a:gd name="T41" fmla="*/ 21 h 28"/>
                <a:gd name="T42" fmla="*/ 27 w 49"/>
                <a:gd name="T43" fmla="*/ 20 h 28"/>
                <a:gd name="T44" fmla="*/ 26 w 49"/>
                <a:gd name="T45" fmla="*/ 18 h 28"/>
                <a:gd name="T46" fmla="*/ 26 w 49"/>
                <a:gd name="T47" fmla="*/ 18 h 28"/>
                <a:gd name="T48" fmla="*/ 23 w 49"/>
                <a:gd name="T49" fmla="*/ 18 h 28"/>
                <a:gd name="T50" fmla="*/ 18 w 49"/>
                <a:gd name="T51" fmla="*/ 21 h 28"/>
                <a:gd name="T52" fmla="*/ 16 w 49"/>
                <a:gd name="T53" fmla="*/ 24 h 28"/>
                <a:gd name="T54" fmla="*/ 15 w 49"/>
                <a:gd name="T55" fmla="*/ 24 h 28"/>
                <a:gd name="T56" fmla="*/ 12 w 49"/>
                <a:gd name="T57" fmla="*/ 24 h 28"/>
                <a:gd name="T58" fmla="*/ 10 w 49"/>
                <a:gd name="T59" fmla="*/ 26 h 28"/>
                <a:gd name="T60" fmla="*/ 7 w 49"/>
                <a:gd name="T61" fmla="*/ 27 h 28"/>
                <a:gd name="T62" fmla="*/ 5 w 49"/>
                <a:gd name="T63" fmla="*/ 25 h 28"/>
                <a:gd name="T64" fmla="*/ 4 w 49"/>
                <a:gd name="T65" fmla="*/ 23 h 28"/>
                <a:gd name="T66" fmla="*/ 4 w 49"/>
                <a:gd name="T67" fmla="*/ 21 h 28"/>
                <a:gd name="T68" fmla="*/ 0 w 49"/>
                <a:gd name="T69" fmla="*/ 21 h 28"/>
                <a:gd name="T70" fmla="*/ 1 w 49"/>
                <a:gd name="T71" fmla="*/ 19 h 28"/>
                <a:gd name="T72" fmla="*/ 1 w 49"/>
                <a:gd name="T73" fmla="*/ 17 h 28"/>
                <a:gd name="T74" fmla="*/ 3 w 49"/>
                <a:gd name="T75" fmla="*/ 16 h 28"/>
                <a:gd name="T76" fmla="*/ 3 w 49"/>
                <a:gd name="T77" fmla="*/ 15 h 28"/>
                <a:gd name="T78" fmla="*/ 4 w 49"/>
                <a:gd name="T79" fmla="*/ 16 h 28"/>
                <a:gd name="T80" fmla="*/ 6 w 49"/>
                <a:gd name="T81" fmla="*/ 16 h 28"/>
                <a:gd name="T82" fmla="*/ 8 w 49"/>
                <a:gd name="T83" fmla="*/ 16 h 28"/>
                <a:gd name="T84" fmla="*/ 10 w 49"/>
                <a:gd name="T85" fmla="*/ 16 h 28"/>
                <a:gd name="T86" fmla="*/ 12 w 49"/>
                <a:gd name="T87" fmla="*/ 13 h 28"/>
                <a:gd name="T88" fmla="*/ 15 w 49"/>
                <a:gd name="T89" fmla="*/ 11 h 28"/>
                <a:gd name="T90" fmla="*/ 19 w 49"/>
                <a:gd name="T91" fmla="*/ 9 h 28"/>
                <a:gd name="T92" fmla="*/ 23 w 49"/>
                <a:gd name="T93" fmla="*/ 8 h 28"/>
                <a:gd name="T94" fmla="*/ 26 w 49"/>
                <a:gd name="T95" fmla="*/ 8 h 28"/>
                <a:gd name="T96" fmla="*/ 28 w 49"/>
                <a:gd name="T97" fmla="*/ 7 h 28"/>
                <a:gd name="T98" fmla="*/ 31 w 49"/>
                <a:gd name="T99" fmla="*/ 4 h 28"/>
                <a:gd name="T100" fmla="*/ 34 w 49"/>
                <a:gd name="T101" fmla="*/ 3 h 28"/>
                <a:gd name="T102" fmla="*/ 36 w 49"/>
                <a:gd name="T103" fmla="*/ 2 h 28"/>
                <a:gd name="T104" fmla="*/ 39 w 49"/>
                <a:gd name="T105" fmla="*/ 2 h 28"/>
                <a:gd name="T106" fmla="*/ 41 w 49"/>
                <a:gd name="T107" fmla="*/ 2 h 28"/>
                <a:gd name="T108" fmla="*/ 43 w 49"/>
                <a:gd name="T109" fmla="*/ 2 h 28"/>
                <a:gd name="T110" fmla="*/ 48 w 49"/>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28">
                  <a:moveTo>
                    <a:pt x="48" y="0"/>
                  </a:moveTo>
                  <a:lnTo>
                    <a:pt x="43" y="5"/>
                  </a:lnTo>
                  <a:lnTo>
                    <a:pt x="42" y="7"/>
                  </a:lnTo>
                  <a:lnTo>
                    <a:pt x="40" y="10"/>
                  </a:lnTo>
                  <a:lnTo>
                    <a:pt x="36" y="12"/>
                  </a:lnTo>
                  <a:lnTo>
                    <a:pt x="34" y="16"/>
                  </a:lnTo>
                  <a:lnTo>
                    <a:pt x="34" y="19"/>
                  </a:lnTo>
                  <a:lnTo>
                    <a:pt x="39" y="16"/>
                  </a:lnTo>
                  <a:lnTo>
                    <a:pt x="43" y="13"/>
                  </a:lnTo>
                  <a:lnTo>
                    <a:pt x="44" y="12"/>
                  </a:lnTo>
                  <a:lnTo>
                    <a:pt x="46" y="12"/>
                  </a:lnTo>
                  <a:lnTo>
                    <a:pt x="46" y="13"/>
                  </a:lnTo>
                  <a:lnTo>
                    <a:pt x="45" y="14"/>
                  </a:lnTo>
                  <a:lnTo>
                    <a:pt x="45" y="17"/>
                  </a:lnTo>
                  <a:lnTo>
                    <a:pt x="46" y="19"/>
                  </a:lnTo>
                  <a:lnTo>
                    <a:pt x="42" y="19"/>
                  </a:lnTo>
                  <a:lnTo>
                    <a:pt x="39" y="19"/>
                  </a:lnTo>
                  <a:lnTo>
                    <a:pt x="35" y="21"/>
                  </a:lnTo>
                  <a:lnTo>
                    <a:pt x="31" y="21"/>
                  </a:lnTo>
                  <a:lnTo>
                    <a:pt x="29" y="21"/>
                  </a:lnTo>
                  <a:lnTo>
                    <a:pt x="28" y="21"/>
                  </a:lnTo>
                  <a:lnTo>
                    <a:pt x="27" y="20"/>
                  </a:lnTo>
                  <a:lnTo>
                    <a:pt x="26" y="18"/>
                  </a:lnTo>
                  <a:lnTo>
                    <a:pt x="26" y="18"/>
                  </a:lnTo>
                  <a:lnTo>
                    <a:pt x="23" y="18"/>
                  </a:lnTo>
                  <a:lnTo>
                    <a:pt x="18" y="21"/>
                  </a:lnTo>
                  <a:lnTo>
                    <a:pt x="16" y="24"/>
                  </a:lnTo>
                  <a:lnTo>
                    <a:pt x="15" y="24"/>
                  </a:lnTo>
                  <a:lnTo>
                    <a:pt x="12" y="24"/>
                  </a:lnTo>
                  <a:lnTo>
                    <a:pt x="10" y="26"/>
                  </a:lnTo>
                  <a:lnTo>
                    <a:pt x="7" y="27"/>
                  </a:lnTo>
                  <a:lnTo>
                    <a:pt x="5" y="25"/>
                  </a:lnTo>
                  <a:lnTo>
                    <a:pt x="4" y="23"/>
                  </a:lnTo>
                  <a:lnTo>
                    <a:pt x="4" y="21"/>
                  </a:lnTo>
                  <a:lnTo>
                    <a:pt x="0" y="21"/>
                  </a:lnTo>
                  <a:lnTo>
                    <a:pt x="1" y="19"/>
                  </a:lnTo>
                  <a:lnTo>
                    <a:pt x="1" y="17"/>
                  </a:lnTo>
                  <a:lnTo>
                    <a:pt x="3" y="16"/>
                  </a:lnTo>
                  <a:lnTo>
                    <a:pt x="3" y="15"/>
                  </a:lnTo>
                  <a:lnTo>
                    <a:pt x="4" y="16"/>
                  </a:lnTo>
                  <a:lnTo>
                    <a:pt x="6" y="16"/>
                  </a:lnTo>
                  <a:lnTo>
                    <a:pt x="8" y="16"/>
                  </a:lnTo>
                  <a:lnTo>
                    <a:pt x="10" y="16"/>
                  </a:lnTo>
                  <a:lnTo>
                    <a:pt x="12" y="13"/>
                  </a:lnTo>
                  <a:lnTo>
                    <a:pt x="15" y="11"/>
                  </a:lnTo>
                  <a:lnTo>
                    <a:pt x="19" y="9"/>
                  </a:lnTo>
                  <a:lnTo>
                    <a:pt x="23" y="8"/>
                  </a:lnTo>
                  <a:lnTo>
                    <a:pt x="26" y="8"/>
                  </a:lnTo>
                  <a:lnTo>
                    <a:pt x="28" y="7"/>
                  </a:lnTo>
                  <a:lnTo>
                    <a:pt x="31" y="4"/>
                  </a:lnTo>
                  <a:lnTo>
                    <a:pt x="34" y="3"/>
                  </a:lnTo>
                  <a:lnTo>
                    <a:pt x="36" y="2"/>
                  </a:lnTo>
                  <a:lnTo>
                    <a:pt x="39" y="2"/>
                  </a:lnTo>
                  <a:lnTo>
                    <a:pt x="41" y="2"/>
                  </a:lnTo>
                  <a:lnTo>
                    <a:pt x="43" y="2"/>
                  </a:lnTo>
                  <a:lnTo>
                    <a:pt x="4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7" name="Freeform 880">
              <a:extLst>
                <a:ext uri="{FF2B5EF4-FFF2-40B4-BE49-F238E27FC236}">
                  <a16:creationId xmlns="" xmlns:a16="http://schemas.microsoft.com/office/drawing/2014/main" id="{182EA551-73C0-EDB8-985A-B55394062FA0}"/>
                </a:ext>
              </a:extLst>
            </p:cNvPr>
            <p:cNvSpPr>
              <a:spLocks noChangeArrowheads="1"/>
            </p:cNvSpPr>
            <p:nvPr/>
          </p:nvSpPr>
          <p:spPr bwMode="auto">
            <a:xfrm>
              <a:off x="15403514" y="10732109"/>
              <a:ext cx="5493" cy="5497"/>
            </a:xfrm>
            <a:custGeom>
              <a:avLst/>
              <a:gdLst>
                <a:gd name="T0" fmla="*/ 1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1"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8" name="Freeform 881">
              <a:extLst>
                <a:ext uri="{FF2B5EF4-FFF2-40B4-BE49-F238E27FC236}">
                  <a16:creationId xmlns="" xmlns:a16="http://schemas.microsoft.com/office/drawing/2014/main" id="{1406E6E0-311C-4230-6ECB-E0D488C341B7}"/>
                </a:ext>
              </a:extLst>
            </p:cNvPr>
            <p:cNvSpPr>
              <a:spLocks noChangeArrowheads="1"/>
            </p:cNvSpPr>
            <p:nvPr/>
          </p:nvSpPr>
          <p:spPr bwMode="auto">
            <a:xfrm>
              <a:off x="15409007" y="10666167"/>
              <a:ext cx="5497" cy="5497"/>
            </a:xfrm>
            <a:custGeom>
              <a:avLst/>
              <a:gdLst>
                <a:gd name="T0" fmla="*/ 3 w 4"/>
                <a:gd name="T1" fmla="*/ 2 h 3"/>
                <a:gd name="T2" fmla="*/ 2 w 4"/>
                <a:gd name="T3" fmla="*/ 2 h 3"/>
                <a:gd name="T4" fmla="*/ 2 w 4"/>
                <a:gd name="T5" fmla="*/ 2 h 3"/>
                <a:gd name="T6" fmla="*/ 0 w 4"/>
                <a:gd name="T7" fmla="*/ 2 h 3"/>
                <a:gd name="T8" fmla="*/ 0 w 4"/>
                <a:gd name="T9" fmla="*/ 1 h 3"/>
                <a:gd name="T10" fmla="*/ 1 w 4"/>
                <a:gd name="T11" fmla="*/ 0 h 3"/>
                <a:gd name="T12" fmla="*/ 2 w 4"/>
                <a:gd name="T13" fmla="*/ 0 h 3"/>
                <a:gd name="T14" fmla="*/ 2 w 4"/>
                <a:gd name="T15" fmla="*/ 0 h 3"/>
                <a:gd name="T16" fmla="*/ 2 w 4"/>
                <a:gd name="T17" fmla="*/ 0 h 3"/>
                <a:gd name="T18" fmla="*/ 1 w 4"/>
                <a:gd name="T19" fmla="*/ 0 h 3"/>
                <a:gd name="T20" fmla="*/ 2 w 4"/>
                <a:gd name="T21" fmla="*/ 1 h 3"/>
                <a:gd name="T22" fmla="*/ 2 w 4"/>
                <a:gd name="T23" fmla="*/ 2 h 3"/>
                <a:gd name="T24" fmla="*/ 2 w 4"/>
                <a:gd name="T25" fmla="*/ 2 h 3"/>
                <a:gd name="T26" fmla="*/ 3 w 4"/>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3" y="2"/>
                  </a:moveTo>
                  <a:lnTo>
                    <a:pt x="2" y="2"/>
                  </a:lnTo>
                  <a:lnTo>
                    <a:pt x="2" y="2"/>
                  </a:lnTo>
                  <a:lnTo>
                    <a:pt x="0" y="2"/>
                  </a:lnTo>
                  <a:lnTo>
                    <a:pt x="0" y="1"/>
                  </a:lnTo>
                  <a:lnTo>
                    <a:pt x="1" y="0"/>
                  </a:lnTo>
                  <a:lnTo>
                    <a:pt x="2" y="0"/>
                  </a:lnTo>
                  <a:lnTo>
                    <a:pt x="2" y="0"/>
                  </a:lnTo>
                  <a:lnTo>
                    <a:pt x="2" y="0"/>
                  </a:lnTo>
                  <a:lnTo>
                    <a:pt x="1" y="0"/>
                  </a:lnTo>
                  <a:lnTo>
                    <a:pt x="2" y="1"/>
                  </a:lnTo>
                  <a:lnTo>
                    <a:pt x="2" y="2"/>
                  </a:lnTo>
                  <a:lnTo>
                    <a:pt x="2" y="2"/>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9" name="Freeform 882">
              <a:extLst>
                <a:ext uri="{FF2B5EF4-FFF2-40B4-BE49-F238E27FC236}">
                  <a16:creationId xmlns="" xmlns:a16="http://schemas.microsoft.com/office/drawing/2014/main" id="{0910D7EB-CE1B-80D2-E686-04F140450242}"/>
                </a:ext>
              </a:extLst>
            </p:cNvPr>
            <p:cNvSpPr>
              <a:spLocks noChangeArrowheads="1"/>
            </p:cNvSpPr>
            <p:nvPr/>
          </p:nvSpPr>
          <p:spPr bwMode="auto">
            <a:xfrm>
              <a:off x="15359552" y="10655176"/>
              <a:ext cx="5493" cy="5497"/>
            </a:xfrm>
            <a:custGeom>
              <a:avLst/>
              <a:gdLst>
                <a:gd name="T0" fmla="*/ 3 w 4"/>
                <a:gd name="T1" fmla="*/ 1 h 4"/>
                <a:gd name="T2" fmla="*/ 3 w 4"/>
                <a:gd name="T3" fmla="*/ 2 h 4"/>
                <a:gd name="T4" fmla="*/ 2 w 4"/>
                <a:gd name="T5" fmla="*/ 2 h 4"/>
                <a:gd name="T6" fmla="*/ 1 w 4"/>
                <a:gd name="T7" fmla="*/ 2 h 4"/>
                <a:gd name="T8" fmla="*/ 1 w 4"/>
                <a:gd name="T9" fmla="*/ 2 h 4"/>
                <a:gd name="T10" fmla="*/ 1 w 4"/>
                <a:gd name="T11" fmla="*/ 2 h 4"/>
                <a:gd name="T12" fmla="*/ 1 w 4"/>
                <a:gd name="T13" fmla="*/ 3 h 4"/>
                <a:gd name="T14" fmla="*/ 1 w 4"/>
                <a:gd name="T15" fmla="*/ 3 h 4"/>
                <a:gd name="T16" fmla="*/ 0 w 4"/>
                <a:gd name="T17" fmla="*/ 3 h 4"/>
                <a:gd name="T18" fmla="*/ 0 w 4"/>
                <a:gd name="T19" fmla="*/ 2 h 4"/>
                <a:gd name="T20" fmla="*/ 1 w 4"/>
                <a:gd name="T21" fmla="*/ 2 h 4"/>
                <a:gd name="T22" fmla="*/ 1 w 4"/>
                <a:gd name="T23" fmla="*/ 1 h 4"/>
                <a:gd name="T24" fmla="*/ 1 w 4"/>
                <a:gd name="T25" fmla="*/ 0 h 4"/>
                <a:gd name="T26" fmla="*/ 3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1"/>
                  </a:moveTo>
                  <a:lnTo>
                    <a:pt x="3" y="2"/>
                  </a:lnTo>
                  <a:lnTo>
                    <a:pt x="2" y="2"/>
                  </a:lnTo>
                  <a:lnTo>
                    <a:pt x="1" y="2"/>
                  </a:lnTo>
                  <a:lnTo>
                    <a:pt x="1" y="2"/>
                  </a:lnTo>
                  <a:lnTo>
                    <a:pt x="1" y="2"/>
                  </a:lnTo>
                  <a:lnTo>
                    <a:pt x="1" y="3"/>
                  </a:lnTo>
                  <a:lnTo>
                    <a:pt x="1" y="3"/>
                  </a:lnTo>
                  <a:lnTo>
                    <a:pt x="0" y="3"/>
                  </a:lnTo>
                  <a:lnTo>
                    <a:pt x="0" y="2"/>
                  </a:lnTo>
                  <a:lnTo>
                    <a:pt x="1" y="2"/>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0" name="Freeform 883">
              <a:extLst>
                <a:ext uri="{FF2B5EF4-FFF2-40B4-BE49-F238E27FC236}">
                  <a16:creationId xmlns="" xmlns:a16="http://schemas.microsoft.com/office/drawing/2014/main" id="{A7761AED-D23A-51C6-7053-C52C69B18F6B}"/>
                </a:ext>
              </a:extLst>
            </p:cNvPr>
            <p:cNvSpPr>
              <a:spLocks noChangeArrowheads="1"/>
            </p:cNvSpPr>
            <p:nvPr/>
          </p:nvSpPr>
          <p:spPr bwMode="auto">
            <a:xfrm>
              <a:off x="15398017" y="10627702"/>
              <a:ext cx="5497" cy="5493"/>
            </a:xfrm>
            <a:custGeom>
              <a:avLst/>
              <a:gdLst>
                <a:gd name="T0" fmla="*/ 4 w 5"/>
                <a:gd name="T1" fmla="*/ 2 h 3"/>
                <a:gd name="T2" fmla="*/ 3 w 5"/>
                <a:gd name="T3" fmla="*/ 2 h 3"/>
                <a:gd name="T4" fmla="*/ 1 w 5"/>
                <a:gd name="T5" fmla="*/ 1 h 3"/>
                <a:gd name="T6" fmla="*/ 0 w 5"/>
                <a:gd name="T7" fmla="*/ 1 h 3"/>
                <a:gd name="T8" fmla="*/ 2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1" y="1"/>
                  </a:lnTo>
                  <a:lnTo>
                    <a:pt x="0" y="1"/>
                  </a:lnTo>
                  <a:lnTo>
                    <a:pt x="2"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1" name="Freeform 884">
              <a:extLst>
                <a:ext uri="{FF2B5EF4-FFF2-40B4-BE49-F238E27FC236}">
                  <a16:creationId xmlns="" xmlns:a16="http://schemas.microsoft.com/office/drawing/2014/main" id="{CE6A7621-53B2-8630-B872-1431C54801E7}"/>
                </a:ext>
              </a:extLst>
            </p:cNvPr>
            <p:cNvSpPr>
              <a:spLocks noChangeArrowheads="1"/>
            </p:cNvSpPr>
            <p:nvPr/>
          </p:nvSpPr>
          <p:spPr bwMode="auto">
            <a:xfrm>
              <a:off x="15392523" y="10616712"/>
              <a:ext cx="5493" cy="5493"/>
            </a:xfrm>
            <a:custGeom>
              <a:avLst/>
              <a:gdLst>
                <a:gd name="T0" fmla="*/ 3 w 4"/>
                <a:gd name="T1" fmla="*/ 2 h 3"/>
                <a:gd name="T2" fmla="*/ 2 w 4"/>
                <a:gd name="T3" fmla="*/ 2 h 3"/>
                <a:gd name="T4" fmla="*/ 1 w 4"/>
                <a:gd name="T5" fmla="*/ 2 h 3"/>
                <a:gd name="T6" fmla="*/ 1 w 4"/>
                <a:gd name="T7" fmla="*/ 2 h 3"/>
                <a:gd name="T8" fmla="*/ 0 w 4"/>
                <a:gd name="T9" fmla="*/ 1 h 3"/>
                <a:gd name="T10" fmla="*/ 1 w 4"/>
                <a:gd name="T11" fmla="*/ 0 h 3"/>
                <a:gd name="T12" fmla="*/ 2 w 4"/>
                <a:gd name="T13" fmla="*/ 1 h 3"/>
                <a:gd name="T14" fmla="*/ 3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2"/>
                  </a:moveTo>
                  <a:lnTo>
                    <a:pt x="2" y="2"/>
                  </a:lnTo>
                  <a:lnTo>
                    <a:pt x="1" y="2"/>
                  </a:lnTo>
                  <a:lnTo>
                    <a:pt x="1" y="2"/>
                  </a:lnTo>
                  <a:lnTo>
                    <a:pt x="0" y="1"/>
                  </a:lnTo>
                  <a:lnTo>
                    <a:pt x="1" y="0"/>
                  </a:lnTo>
                  <a:lnTo>
                    <a:pt x="2"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2" name="Freeform 885">
              <a:extLst>
                <a:ext uri="{FF2B5EF4-FFF2-40B4-BE49-F238E27FC236}">
                  <a16:creationId xmlns="" xmlns:a16="http://schemas.microsoft.com/office/drawing/2014/main" id="{9307B301-7844-FAD4-BDF9-C4634461377F}"/>
                </a:ext>
              </a:extLst>
            </p:cNvPr>
            <p:cNvSpPr>
              <a:spLocks noChangeArrowheads="1"/>
            </p:cNvSpPr>
            <p:nvPr/>
          </p:nvSpPr>
          <p:spPr bwMode="auto">
            <a:xfrm>
              <a:off x="15419998" y="10616712"/>
              <a:ext cx="5497" cy="5493"/>
            </a:xfrm>
            <a:custGeom>
              <a:avLst/>
              <a:gdLst>
                <a:gd name="T0" fmla="*/ 3 w 4"/>
                <a:gd name="T1" fmla="*/ 2 h 4"/>
                <a:gd name="T2" fmla="*/ 2 w 4"/>
                <a:gd name="T3" fmla="*/ 3 h 4"/>
                <a:gd name="T4" fmla="*/ 0 w 4"/>
                <a:gd name="T5" fmla="*/ 1 h 4"/>
                <a:gd name="T6" fmla="*/ 2 w 4"/>
                <a:gd name="T7" fmla="*/ 0 h 4"/>
                <a:gd name="T8" fmla="*/ 3 w 4"/>
                <a:gd name="T9" fmla="*/ 0 h 4"/>
                <a:gd name="T10" fmla="*/ 3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3" y="2"/>
                  </a:moveTo>
                  <a:lnTo>
                    <a:pt x="2" y="3"/>
                  </a:lnTo>
                  <a:lnTo>
                    <a:pt x="0" y="1"/>
                  </a:lnTo>
                  <a:lnTo>
                    <a:pt x="2"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3" name="Freeform 886">
              <a:extLst>
                <a:ext uri="{FF2B5EF4-FFF2-40B4-BE49-F238E27FC236}">
                  <a16:creationId xmlns="" xmlns:a16="http://schemas.microsoft.com/office/drawing/2014/main" id="{F6DC4029-59E8-A1CE-43B0-FC6BFBC4DFAD}"/>
                </a:ext>
              </a:extLst>
            </p:cNvPr>
            <p:cNvSpPr>
              <a:spLocks noChangeArrowheads="1"/>
            </p:cNvSpPr>
            <p:nvPr/>
          </p:nvSpPr>
          <p:spPr bwMode="auto">
            <a:xfrm>
              <a:off x="15392523" y="10583740"/>
              <a:ext cx="5493" cy="5493"/>
            </a:xfrm>
            <a:custGeom>
              <a:avLst/>
              <a:gdLst>
                <a:gd name="T0" fmla="*/ 2 w 5"/>
                <a:gd name="T1" fmla="*/ 4 h 6"/>
                <a:gd name="T2" fmla="*/ 1 w 5"/>
                <a:gd name="T3" fmla="*/ 5 h 6"/>
                <a:gd name="T4" fmla="*/ 0 w 5"/>
                <a:gd name="T5" fmla="*/ 4 h 6"/>
                <a:gd name="T6" fmla="*/ 2 w 5"/>
                <a:gd name="T7" fmla="*/ 2 h 6"/>
                <a:gd name="T8" fmla="*/ 2 w 5"/>
                <a:gd name="T9" fmla="*/ 2 h 6"/>
                <a:gd name="T10" fmla="*/ 0 w 5"/>
                <a:gd name="T11" fmla="*/ 0 h 6"/>
                <a:gd name="T12" fmla="*/ 0 w 5"/>
                <a:gd name="T13" fmla="*/ 0 h 6"/>
                <a:gd name="T14" fmla="*/ 0 w 5"/>
                <a:gd name="T15" fmla="*/ 0 h 6"/>
                <a:gd name="T16" fmla="*/ 2 w 5"/>
                <a:gd name="T17" fmla="*/ 0 h 6"/>
                <a:gd name="T18" fmla="*/ 4 w 5"/>
                <a:gd name="T19" fmla="*/ 2 h 6"/>
                <a:gd name="T20" fmla="*/ 4 w 5"/>
                <a:gd name="T21" fmla="*/ 2 h 6"/>
                <a:gd name="T22" fmla="*/ 3 w 5"/>
                <a:gd name="T23" fmla="*/ 3 h 6"/>
                <a:gd name="T24" fmla="*/ 2 w 5"/>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4"/>
                  </a:moveTo>
                  <a:lnTo>
                    <a:pt x="1" y="5"/>
                  </a:lnTo>
                  <a:lnTo>
                    <a:pt x="0" y="4"/>
                  </a:lnTo>
                  <a:lnTo>
                    <a:pt x="2" y="2"/>
                  </a:lnTo>
                  <a:lnTo>
                    <a:pt x="2" y="2"/>
                  </a:lnTo>
                  <a:lnTo>
                    <a:pt x="0" y="0"/>
                  </a:lnTo>
                  <a:lnTo>
                    <a:pt x="0" y="0"/>
                  </a:lnTo>
                  <a:lnTo>
                    <a:pt x="0" y="0"/>
                  </a:lnTo>
                  <a:lnTo>
                    <a:pt x="2" y="0"/>
                  </a:lnTo>
                  <a:lnTo>
                    <a:pt x="4" y="2"/>
                  </a:lnTo>
                  <a:lnTo>
                    <a:pt x="4"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4" name="Freeform 887">
              <a:extLst>
                <a:ext uri="{FF2B5EF4-FFF2-40B4-BE49-F238E27FC236}">
                  <a16:creationId xmlns="" xmlns:a16="http://schemas.microsoft.com/office/drawing/2014/main" id="{3D0E127B-D568-AC30-85F4-E93AAC8E0142}"/>
                </a:ext>
              </a:extLst>
            </p:cNvPr>
            <p:cNvSpPr>
              <a:spLocks noChangeArrowheads="1"/>
            </p:cNvSpPr>
            <p:nvPr/>
          </p:nvSpPr>
          <p:spPr bwMode="auto">
            <a:xfrm>
              <a:off x="15354055" y="10556263"/>
              <a:ext cx="5497" cy="5497"/>
            </a:xfrm>
            <a:custGeom>
              <a:avLst/>
              <a:gdLst>
                <a:gd name="T0" fmla="*/ 2 w 4"/>
                <a:gd name="T1" fmla="*/ 2 h 5"/>
                <a:gd name="T2" fmla="*/ 0 w 4"/>
                <a:gd name="T3" fmla="*/ 4 h 5"/>
                <a:gd name="T4" fmla="*/ 0 w 4"/>
                <a:gd name="T5" fmla="*/ 2 h 5"/>
                <a:gd name="T6" fmla="*/ 2 w 4"/>
                <a:gd name="T7" fmla="*/ 0 h 5"/>
                <a:gd name="T8" fmla="*/ 3 w 4"/>
                <a:gd name="T9" fmla="*/ 0 h 5"/>
                <a:gd name="T10" fmla="*/ 2 w 4"/>
                <a:gd name="T11" fmla="*/ 1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4"/>
                  </a:lnTo>
                  <a:lnTo>
                    <a:pt x="0" y="2"/>
                  </a:lnTo>
                  <a:lnTo>
                    <a:pt x="2" y="0"/>
                  </a:lnTo>
                  <a:lnTo>
                    <a:pt x="3"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5" name="Freeform 888">
              <a:extLst>
                <a:ext uri="{FF2B5EF4-FFF2-40B4-BE49-F238E27FC236}">
                  <a16:creationId xmlns="" xmlns:a16="http://schemas.microsoft.com/office/drawing/2014/main" id="{AF2BDE5C-F071-F946-62C2-D9B22FA67247}"/>
                </a:ext>
              </a:extLst>
            </p:cNvPr>
            <p:cNvSpPr>
              <a:spLocks noChangeArrowheads="1"/>
            </p:cNvSpPr>
            <p:nvPr/>
          </p:nvSpPr>
          <p:spPr bwMode="auto">
            <a:xfrm>
              <a:off x="15354055" y="10539779"/>
              <a:ext cx="5497" cy="5493"/>
            </a:xfrm>
            <a:custGeom>
              <a:avLst/>
              <a:gdLst>
                <a:gd name="T0" fmla="*/ 2 w 3"/>
                <a:gd name="T1" fmla="*/ 2 h 3"/>
                <a:gd name="T2" fmla="*/ 0 w 3"/>
                <a:gd name="T3" fmla="*/ 2 h 3"/>
                <a:gd name="T4" fmla="*/ 0 w 3"/>
                <a:gd name="T5" fmla="*/ 2 h 3"/>
                <a:gd name="T6" fmla="*/ 0 w 3"/>
                <a:gd name="T7" fmla="*/ 2 h 3"/>
                <a:gd name="T8" fmla="*/ 1 w 3"/>
                <a:gd name="T9" fmla="*/ 0 h 3"/>
                <a:gd name="T10" fmla="*/ 2 w 3"/>
                <a:gd name="T11" fmla="*/ 0 h 3"/>
                <a:gd name="T12" fmla="*/ 2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2"/>
                  </a:moveTo>
                  <a:lnTo>
                    <a:pt x="0" y="2"/>
                  </a:lnTo>
                  <a:lnTo>
                    <a:pt x="0" y="2"/>
                  </a:lnTo>
                  <a:lnTo>
                    <a:pt x="0" y="2"/>
                  </a:lnTo>
                  <a:lnTo>
                    <a:pt x="1"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6" name="Freeform 889">
              <a:extLst>
                <a:ext uri="{FF2B5EF4-FFF2-40B4-BE49-F238E27FC236}">
                  <a16:creationId xmlns="" xmlns:a16="http://schemas.microsoft.com/office/drawing/2014/main" id="{CB93D2A2-F01E-2BEE-CEC2-8E400F6633E6}"/>
                </a:ext>
              </a:extLst>
            </p:cNvPr>
            <p:cNvSpPr>
              <a:spLocks noChangeArrowheads="1"/>
            </p:cNvSpPr>
            <p:nvPr/>
          </p:nvSpPr>
          <p:spPr bwMode="auto">
            <a:xfrm>
              <a:off x="15238658" y="10396904"/>
              <a:ext cx="5493" cy="5493"/>
            </a:xfrm>
            <a:custGeom>
              <a:avLst/>
              <a:gdLst>
                <a:gd name="T0" fmla="*/ 4 w 5"/>
                <a:gd name="T1" fmla="*/ 1 h 2"/>
                <a:gd name="T2" fmla="*/ 2 w 5"/>
                <a:gd name="T3" fmla="*/ 1 h 2"/>
                <a:gd name="T4" fmla="*/ 0 w 5"/>
                <a:gd name="T5" fmla="*/ 1 h 2"/>
                <a:gd name="T6" fmla="*/ 0 w 5"/>
                <a:gd name="T7" fmla="*/ 0 h 2"/>
                <a:gd name="T8" fmla="*/ 0 w 5"/>
                <a:gd name="T9" fmla="*/ 0 h 2"/>
                <a:gd name="T10" fmla="*/ 2 w 5"/>
                <a:gd name="T11" fmla="*/ 0 h 2"/>
                <a:gd name="T12" fmla="*/ 3 w 5"/>
                <a:gd name="T13" fmla="*/ 0 h 2"/>
                <a:gd name="T14" fmla="*/ 4 w 5"/>
                <a:gd name="T15" fmla="*/ 0 h 2"/>
                <a:gd name="T16" fmla="*/ 4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4" y="1"/>
                  </a:moveTo>
                  <a:lnTo>
                    <a:pt x="2" y="1"/>
                  </a:lnTo>
                  <a:lnTo>
                    <a:pt x="0" y="1"/>
                  </a:lnTo>
                  <a:lnTo>
                    <a:pt x="0" y="0"/>
                  </a:lnTo>
                  <a:lnTo>
                    <a:pt x="0" y="0"/>
                  </a:lnTo>
                  <a:lnTo>
                    <a:pt x="2" y="0"/>
                  </a:lnTo>
                  <a:lnTo>
                    <a:pt x="3" y="0"/>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7" name="Freeform 890">
              <a:extLst>
                <a:ext uri="{FF2B5EF4-FFF2-40B4-BE49-F238E27FC236}">
                  <a16:creationId xmlns="" xmlns:a16="http://schemas.microsoft.com/office/drawing/2014/main" id="{ACEE7B84-956C-A50A-8527-978387BF8D2F}"/>
                </a:ext>
              </a:extLst>
            </p:cNvPr>
            <p:cNvSpPr>
              <a:spLocks noChangeArrowheads="1"/>
            </p:cNvSpPr>
            <p:nvPr/>
          </p:nvSpPr>
          <p:spPr bwMode="auto">
            <a:xfrm>
              <a:off x="13694507" y="9578118"/>
              <a:ext cx="989135" cy="170353"/>
            </a:xfrm>
            <a:custGeom>
              <a:avLst/>
              <a:gdLst>
                <a:gd name="T0" fmla="*/ 793 w 794"/>
                <a:gd name="T1" fmla="*/ 135 h 138"/>
                <a:gd name="T2" fmla="*/ 793 w 794"/>
                <a:gd name="T3" fmla="*/ 137 h 138"/>
                <a:gd name="T4" fmla="*/ 792 w 794"/>
                <a:gd name="T5" fmla="*/ 137 h 138"/>
                <a:gd name="T6" fmla="*/ 791 w 794"/>
                <a:gd name="T7" fmla="*/ 136 h 138"/>
                <a:gd name="T8" fmla="*/ 792 w 794"/>
                <a:gd name="T9" fmla="*/ 135 h 138"/>
                <a:gd name="T10" fmla="*/ 793 w 794"/>
                <a:gd name="T11" fmla="*/ 135 h 138"/>
                <a:gd name="T12" fmla="*/ 645 w 794"/>
                <a:gd name="T13" fmla="*/ 89 h 138"/>
                <a:gd name="T14" fmla="*/ 643 w 794"/>
                <a:gd name="T15" fmla="*/ 89 h 138"/>
                <a:gd name="T16" fmla="*/ 641 w 794"/>
                <a:gd name="T17" fmla="*/ 89 h 138"/>
                <a:gd name="T18" fmla="*/ 640 w 794"/>
                <a:gd name="T19" fmla="*/ 86 h 138"/>
                <a:gd name="T20" fmla="*/ 639 w 794"/>
                <a:gd name="T21" fmla="*/ 85 h 138"/>
                <a:gd name="T22" fmla="*/ 639 w 794"/>
                <a:gd name="T23" fmla="*/ 84 h 138"/>
                <a:gd name="T24" fmla="*/ 641 w 794"/>
                <a:gd name="T25" fmla="*/ 83 h 138"/>
                <a:gd name="T26" fmla="*/ 644 w 794"/>
                <a:gd name="T27" fmla="*/ 84 h 138"/>
                <a:gd name="T28" fmla="*/ 646 w 794"/>
                <a:gd name="T29" fmla="*/ 86 h 138"/>
                <a:gd name="T30" fmla="*/ 644 w 794"/>
                <a:gd name="T31" fmla="*/ 87 h 138"/>
                <a:gd name="T32" fmla="*/ 645 w 794"/>
                <a:gd name="T33" fmla="*/ 89 h 138"/>
                <a:gd name="T34" fmla="*/ 432 w 794"/>
                <a:gd name="T35" fmla="*/ 71 h 138"/>
                <a:gd name="T36" fmla="*/ 432 w 794"/>
                <a:gd name="T37" fmla="*/ 72 h 138"/>
                <a:gd name="T38" fmla="*/ 430 w 794"/>
                <a:gd name="T39" fmla="*/ 72 h 138"/>
                <a:gd name="T40" fmla="*/ 430 w 794"/>
                <a:gd name="T41" fmla="*/ 71 h 138"/>
                <a:gd name="T42" fmla="*/ 430 w 794"/>
                <a:gd name="T43" fmla="*/ 71 h 138"/>
                <a:gd name="T44" fmla="*/ 431 w 794"/>
                <a:gd name="T45" fmla="*/ 71 h 138"/>
                <a:gd name="T46" fmla="*/ 431 w 794"/>
                <a:gd name="T47" fmla="*/ 71 h 138"/>
                <a:gd name="T48" fmla="*/ 431 w 794"/>
                <a:gd name="T49" fmla="*/ 71 h 138"/>
                <a:gd name="T50" fmla="*/ 431 w 794"/>
                <a:gd name="T51" fmla="*/ 70 h 138"/>
                <a:gd name="T52" fmla="*/ 432 w 794"/>
                <a:gd name="T53" fmla="*/ 70 h 138"/>
                <a:gd name="T54" fmla="*/ 432 w 794"/>
                <a:gd name="T55" fmla="*/ 71 h 138"/>
                <a:gd name="T56" fmla="*/ 433 w 794"/>
                <a:gd name="T57" fmla="*/ 71 h 138"/>
                <a:gd name="T58" fmla="*/ 432 w 794"/>
                <a:gd name="T59" fmla="*/ 71 h 138"/>
                <a:gd name="T60" fmla="*/ 440 w 794"/>
                <a:gd name="T61" fmla="*/ 69 h 138"/>
                <a:gd name="T62" fmla="*/ 440 w 794"/>
                <a:gd name="T63" fmla="*/ 69 h 138"/>
                <a:gd name="T64" fmla="*/ 439 w 794"/>
                <a:gd name="T65" fmla="*/ 69 h 138"/>
                <a:gd name="T66" fmla="*/ 440 w 794"/>
                <a:gd name="T67" fmla="*/ 68 h 138"/>
                <a:gd name="T68" fmla="*/ 440 w 794"/>
                <a:gd name="T69" fmla="*/ 68 h 138"/>
                <a:gd name="T70" fmla="*/ 440 w 794"/>
                <a:gd name="T71" fmla="*/ 68 h 138"/>
                <a:gd name="T72" fmla="*/ 441 w 794"/>
                <a:gd name="T73" fmla="*/ 68 h 138"/>
                <a:gd name="T74" fmla="*/ 441 w 794"/>
                <a:gd name="T75" fmla="*/ 68 h 138"/>
                <a:gd name="T76" fmla="*/ 440 w 794"/>
                <a:gd name="T77" fmla="*/ 69 h 138"/>
                <a:gd name="T78" fmla="*/ 2 w 794"/>
                <a:gd name="T79" fmla="*/ 3 h 138"/>
                <a:gd name="T80" fmla="*/ 0 w 794"/>
                <a:gd name="T81" fmla="*/ 5 h 138"/>
                <a:gd name="T82" fmla="*/ 0 w 794"/>
                <a:gd name="T83" fmla="*/ 4 h 138"/>
                <a:gd name="T84" fmla="*/ 0 w 794"/>
                <a:gd name="T85" fmla="*/ 3 h 138"/>
                <a:gd name="T86" fmla="*/ 2 w 794"/>
                <a:gd name="T87" fmla="*/ 1 h 138"/>
                <a:gd name="T88" fmla="*/ 3 w 794"/>
                <a:gd name="T89" fmla="*/ 0 h 138"/>
                <a:gd name="T90" fmla="*/ 4 w 794"/>
                <a:gd name="T91" fmla="*/ 0 h 138"/>
                <a:gd name="T92" fmla="*/ 5 w 794"/>
                <a:gd name="T93" fmla="*/ 1 h 138"/>
                <a:gd name="T94" fmla="*/ 4 w 794"/>
                <a:gd name="T95" fmla="*/ 2 h 138"/>
                <a:gd name="T96" fmla="*/ 2 w 794"/>
                <a:gd name="T97"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4" h="138">
                  <a:moveTo>
                    <a:pt x="793" y="135"/>
                  </a:moveTo>
                  <a:lnTo>
                    <a:pt x="793" y="137"/>
                  </a:lnTo>
                  <a:lnTo>
                    <a:pt x="792" y="137"/>
                  </a:lnTo>
                  <a:lnTo>
                    <a:pt x="791" y="136"/>
                  </a:lnTo>
                  <a:lnTo>
                    <a:pt x="792" y="135"/>
                  </a:lnTo>
                  <a:lnTo>
                    <a:pt x="793" y="135"/>
                  </a:lnTo>
                  <a:close/>
                  <a:moveTo>
                    <a:pt x="645" y="89"/>
                  </a:moveTo>
                  <a:lnTo>
                    <a:pt x="643" y="89"/>
                  </a:lnTo>
                  <a:lnTo>
                    <a:pt x="641" y="89"/>
                  </a:lnTo>
                  <a:lnTo>
                    <a:pt x="640" y="86"/>
                  </a:lnTo>
                  <a:lnTo>
                    <a:pt x="639" y="85"/>
                  </a:lnTo>
                  <a:lnTo>
                    <a:pt x="639" y="84"/>
                  </a:lnTo>
                  <a:lnTo>
                    <a:pt x="641" y="83"/>
                  </a:lnTo>
                  <a:lnTo>
                    <a:pt x="644" y="84"/>
                  </a:lnTo>
                  <a:lnTo>
                    <a:pt x="646" y="86"/>
                  </a:lnTo>
                  <a:lnTo>
                    <a:pt x="644" y="87"/>
                  </a:lnTo>
                  <a:lnTo>
                    <a:pt x="645" y="89"/>
                  </a:lnTo>
                  <a:close/>
                  <a:moveTo>
                    <a:pt x="432" y="71"/>
                  </a:moveTo>
                  <a:lnTo>
                    <a:pt x="432" y="72"/>
                  </a:lnTo>
                  <a:lnTo>
                    <a:pt x="430" y="72"/>
                  </a:lnTo>
                  <a:lnTo>
                    <a:pt x="430" y="71"/>
                  </a:lnTo>
                  <a:lnTo>
                    <a:pt x="430" y="71"/>
                  </a:lnTo>
                  <a:lnTo>
                    <a:pt x="431" y="71"/>
                  </a:lnTo>
                  <a:lnTo>
                    <a:pt x="431" y="71"/>
                  </a:lnTo>
                  <a:lnTo>
                    <a:pt x="431" y="71"/>
                  </a:lnTo>
                  <a:lnTo>
                    <a:pt x="431" y="70"/>
                  </a:lnTo>
                  <a:lnTo>
                    <a:pt x="432" y="70"/>
                  </a:lnTo>
                  <a:lnTo>
                    <a:pt x="432" y="71"/>
                  </a:lnTo>
                  <a:lnTo>
                    <a:pt x="433" y="71"/>
                  </a:lnTo>
                  <a:lnTo>
                    <a:pt x="432" y="71"/>
                  </a:lnTo>
                  <a:close/>
                  <a:moveTo>
                    <a:pt x="440" y="69"/>
                  </a:moveTo>
                  <a:lnTo>
                    <a:pt x="440" y="69"/>
                  </a:lnTo>
                  <a:lnTo>
                    <a:pt x="439" y="69"/>
                  </a:lnTo>
                  <a:lnTo>
                    <a:pt x="440" y="68"/>
                  </a:lnTo>
                  <a:lnTo>
                    <a:pt x="440" y="68"/>
                  </a:lnTo>
                  <a:lnTo>
                    <a:pt x="440" y="68"/>
                  </a:lnTo>
                  <a:lnTo>
                    <a:pt x="441" y="68"/>
                  </a:lnTo>
                  <a:lnTo>
                    <a:pt x="441" y="68"/>
                  </a:lnTo>
                  <a:lnTo>
                    <a:pt x="440" y="69"/>
                  </a:lnTo>
                  <a:close/>
                  <a:moveTo>
                    <a:pt x="2" y="3"/>
                  </a:moveTo>
                  <a:lnTo>
                    <a:pt x="0" y="5"/>
                  </a:lnTo>
                  <a:lnTo>
                    <a:pt x="0" y="4"/>
                  </a:lnTo>
                  <a:lnTo>
                    <a:pt x="0" y="3"/>
                  </a:lnTo>
                  <a:lnTo>
                    <a:pt x="2" y="1"/>
                  </a:lnTo>
                  <a:lnTo>
                    <a:pt x="3" y="0"/>
                  </a:lnTo>
                  <a:lnTo>
                    <a:pt x="4" y="0"/>
                  </a:lnTo>
                  <a:lnTo>
                    <a:pt x="5" y="1"/>
                  </a:lnTo>
                  <a:lnTo>
                    <a:pt x="4" y="2"/>
                  </a:lnTo>
                  <a:lnTo>
                    <a:pt x="2"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78" name="Freeform 891">
              <a:extLst>
                <a:ext uri="{FF2B5EF4-FFF2-40B4-BE49-F238E27FC236}">
                  <a16:creationId xmlns="" xmlns:a16="http://schemas.microsoft.com/office/drawing/2014/main" id="{C56C9B1C-E1D9-8DAE-7343-C3798D2E32F6}"/>
                </a:ext>
              </a:extLst>
            </p:cNvPr>
            <p:cNvSpPr>
              <a:spLocks noChangeArrowheads="1"/>
            </p:cNvSpPr>
            <p:nvPr/>
          </p:nvSpPr>
          <p:spPr bwMode="auto">
            <a:xfrm>
              <a:off x="14678148" y="9742974"/>
              <a:ext cx="5493" cy="5497"/>
            </a:xfrm>
            <a:custGeom>
              <a:avLst/>
              <a:gdLst>
                <a:gd name="T0" fmla="*/ 2 w 3"/>
                <a:gd name="T1" fmla="*/ 0 h 3"/>
                <a:gd name="T2" fmla="*/ 2 w 3"/>
                <a:gd name="T3" fmla="*/ 2 h 3"/>
                <a:gd name="T4" fmla="*/ 1 w 3"/>
                <a:gd name="T5" fmla="*/ 2 h 3"/>
                <a:gd name="T6" fmla="*/ 0 w 3"/>
                <a:gd name="T7" fmla="*/ 1 h 3"/>
                <a:gd name="T8" fmla="*/ 1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2"/>
                  </a:lnTo>
                  <a:lnTo>
                    <a:pt x="1" y="2"/>
                  </a:lnTo>
                  <a:lnTo>
                    <a:pt x="0" y="1"/>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9" name="Freeform 892">
              <a:extLst>
                <a:ext uri="{FF2B5EF4-FFF2-40B4-BE49-F238E27FC236}">
                  <a16:creationId xmlns="" xmlns:a16="http://schemas.microsoft.com/office/drawing/2014/main" id="{1E19B52F-C6C5-2DCE-1F7C-EE87790D49F7}"/>
                </a:ext>
              </a:extLst>
            </p:cNvPr>
            <p:cNvSpPr>
              <a:spLocks noChangeArrowheads="1"/>
            </p:cNvSpPr>
            <p:nvPr/>
          </p:nvSpPr>
          <p:spPr bwMode="auto">
            <a:xfrm>
              <a:off x="14485815" y="9682529"/>
              <a:ext cx="10990" cy="10990"/>
            </a:xfrm>
            <a:custGeom>
              <a:avLst/>
              <a:gdLst>
                <a:gd name="T0" fmla="*/ 6 w 8"/>
                <a:gd name="T1" fmla="*/ 6 h 7"/>
                <a:gd name="T2" fmla="*/ 4 w 8"/>
                <a:gd name="T3" fmla="*/ 6 h 7"/>
                <a:gd name="T4" fmla="*/ 2 w 8"/>
                <a:gd name="T5" fmla="*/ 6 h 7"/>
                <a:gd name="T6" fmla="*/ 1 w 8"/>
                <a:gd name="T7" fmla="*/ 3 h 7"/>
                <a:gd name="T8" fmla="*/ 0 w 8"/>
                <a:gd name="T9" fmla="*/ 2 h 7"/>
                <a:gd name="T10" fmla="*/ 0 w 8"/>
                <a:gd name="T11" fmla="*/ 1 h 7"/>
                <a:gd name="T12" fmla="*/ 2 w 8"/>
                <a:gd name="T13" fmla="*/ 0 h 7"/>
                <a:gd name="T14" fmla="*/ 5 w 8"/>
                <a:gd name="T15" fmla="*/ 1 h 7"/>
                <a:gd name="T16" fmla="*/ 7 w 8"/>
                <a:gd name="T17" fmla="*/ 3 h 7"/>
                <a:gd name="T18" fmla="*/ 5 w 8"/>
                <a:gd name="T19" fmla="*/ 4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4" y="6"/>
                  </a:lnTo>
                  <a:lnTo>
                    <a:pt x="2" y="6"/>
                  </a:lnTo>
                  <a:lnTo>
                    <a:pt x="1" y="3"/>
                  </a:lnTo>
                  <a:lnTo>
                    <a:pt x="0" y="2"/>
                  </a:lnTo>
                  <a:lnTo>
                    <a:pt x="0" y="1"/>
                  </a:lnTo>
                  <a:lnTo>
                    <a:pt x="2" y="0"/>
                  </a:lnTo>
                  <a:lnTo>
                    <a:pt x="5" y="1"/>
                  </a:lnTo>
                  <a:lnTo>
                    <a:pt x="7" y="3"/>
                  </a:lnTo>
                  <a:lnTo>
                    <a:pt x="5" y="4"/>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0" name="Freeform 893">
              <a:extLst>
                <a:ext uri="{FF2B5EF4-FFF2-40B4-BE49-F238E27FC236}">
                  <a16:creationId xmlns="" xmlns:a16="http://schemas.microsoft.com/office/drawing/2014/main" id="{71E6343A-CBE4-2536-462A-D15245870DB4}"/>
                </a:ext>
              </a:extLst>
            </p:cNvPr>
            <p:cNvSpPr>
              <a:spLocks noChangeArrowheads="1"/>
            </p:cNvSpPr>
            <p:nvPr/>
          </p:nvSpPr>
          <p:spPr bwMode="auto">
            <a:xfrm>
              <a:off x="14227543" y="9666042"/>
              <a:ext cx="5493" cy="5497"/>
            </a:xfrm>
            <a:custGeom>
              <a:avLst/>
              <a:gdLst>
                <a:gd name="T0" fmla="*/ 2 w 4"/>
                <a:gd name="T1" fmla="*/ 1 h 3"/>
                <a:gd name="T2" fmla="*/ 2 w 4"/>
                <a:gd name="T3" fmla="*/ 2 h 3"/>
                <a:gd name="T4" fmla="*/ 0 w 4"/>
                <a:gd name="T5" fmla="*/ 2 h 3"/>
                <a:gd name="T6" fmla="*/ 0 w 4"/>
                <a:gd name="T7" fmla="*/ 1 h 3"/>
                <a:gd name="T8" fmla="*/ 0 w 4"/>
                <a:gd name="T9" fmla="*/ 1 h 3"/>
                <a:gd name="T10" fmla="*/ 1 w 4"/>
                <a:gd name="T11" fmla="*/ 1 h 3"/>
                <a:gd name="T12" fmla="*/ 1 w 4"/>
                <a:gd name="T13" fmla="*/ 1 h 3"/>
                <a:gd name="T14" fmla="*/ 1 w 4"/>
                <a:gd name="T15" fmla="*/ 1 h 3"/>
                <a:gd name="T16" fmla="*/ 1 w 4"/>
                <a:gd name="T17" fmla="*/ 0 h 3"/>
                <a:gd name="T18" fmla="*/ 2 w 4"/>
                <a:gd name="T19" fmla="*/ 0 h 3"/>
                <a:gd name="T20" fmla="*/ 2 w 4"/>
                <a:gd name="T21" fmla="*/ 1 h 3"/>
                <a:gd name="T22" fmla="*/ 3 w 4"/>
                <a:gd name="T23" fmla="*/ 1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2" y="2"/>
                  </a:lnTo>
                  <a:lnTo>
                    <a:pt x="0" y="2"/>
                  </a:lnTo>
                  <a:lnTo>
                    <a:pt x="0" y="1"/>
                  </a:lnTo>
                  <a:lnTo>
                    <a:pt x="0" y="1"/>
                  </a:lnTo>
                  <a:lnTo>
                    <a:pt x="1" y="1"/>
                  </a:lnTo>
                  <a:lnTo>
                    <a:pt x="1" y="1"/>
                  </a:lnTo>
                  <a:lnTo>
                    <a:pt x="1" y="1"/>
                  </a:lnTo>
                  <a:lnTo>
                    <a:pt x="1" y="0"/>
                  </a:lnTo>
                  <a:lnTo>
                    <a:pt x="2" y="0"/>
                  </a:lnTo>
                  <a:lnTo>
                    <a:pt x="2" y="1"/>
                  </a:lnTo>
                  <a:lnTo>
                    <a:pt x="3"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1" name="Freeform 894">
              <a:extLst>
                <a:ext uri="{FF2B5EF4-FFF2-40B4-BE49-F238E27FC236}">
                  <a16:creationId xmlns="" xmlns:a16="http://schemas.microsoft.com/office/drawing/2014/main" id="{D7072250-17CA-F085-2929-1C93F40DC2FE}"/>
                </a:ext>
              </a:extLst>
            </p:cNvPr>
            <p:cNvSpPr>
              <a:spLocks noChangeArrowheads="1"/>
            </p:cNvSpPr>
            <p:nvPr/>
          </p:nvSpPr>
          <p:spPr bwMode="auto">
            <a:xfrm>
              <a:off x="14238533" y="9660548"/>
              <a:ext cx="5493" cy="5493"/>
            </a:xfrm>
            <a:custGeom>
              <a:avLst/>
              <a:gdLst>
                <a:gd name="T0" fmla="*/ 1 w 3"/>
                <a:gd name="T1" fmla="*/ 1 h 2"/>
                <a:gd name="T2" fmla="*/ 1 w 3"/>
                <a:gd name="T3" fmla="*/ 1 h 2"/>
                <a:gd name="T4" fmla="*/ 0 w 3"/>
                <a:gd name="T5" fmla="*/ 1 h 2"/>
                <a:gd name="T6" fmla="*/ 1 w 3"/>
                <a:gd name="T7" fmla="*/ 0 h 2"/>
                <a:gd name="T8" fmla="*/ 1 w 3"/>
                <a:gd name="T9" fmla="*/ 0 h 2"/>
                <a:gd name="T10" fmla="*/ 1 w 3"/>
                <a:gd name="T11" fmla="*/ 0 h 2"/>
                <a:gd name="T12" fmla="*/ 2 w 3"/>
                <a:gd name="T13" fmla="*/ 0 h 2"/>
                <a:gd name="T14" fmla="*/ 2 w 3"/>
                <a:gd name="T15" fmla="*/ 0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0" y="1"/>
                  </a:lnTo>
                  <a:lnTo>
                    <a:pt x="1" y="0"/>
                  </a:lnTo>
                  <a:lnTo>
                    <a:pt x="1" y="0"/>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2" name="Freeform 895">
              <a:extLst>
                <a:ext uri="{FF2B5EF4-FFF2-40B4-BE49-F238E27FC236}">
                  <a16:creationId xmlns="" xmlns:a16="http://schemas.microsoft.com/office/drawing/2014/main" id="{7C3CF2B6-662D-E1FD-AD88-AE72BD277A90}"/>
                </a:ext>
              </a:extLst>
            </p:cNvPr>
            <p:cNvSpPr>
              <a:spLocks noChangeArrowheads="1"/>
            </p:cNvSpPr>
            <p:nvPr/>
          </p:nvSpPr>
          <p:spPr bwMode="auto">
            <a:xfrm>
              <a:off x="13694507" y="9578118"/>
              <a:ext cx="5497" cy="5497"/>
            </a:xfrm>
            <a:custGeom>
              <a:avLst/>
              <a:gdLst>
                <a:gd name="T0" fmla="*/ 2 w 6"/>
                <a:gd name="T1" fmla="*/ 3 h 6"/>
                <a:gd name="T2" fmla="*/ 0 w 6"/>
                <a:gd name="T3" fmla="*/ 5 h 6"/>
                <a:gd name="T4" fmla="*/ 0 w 6"/>
                <a:gd name="T5" fmla="*/ 4 h 6"/>
                <a:gd name="T6" fmla="*/ 0 w 6"/>
                <a:gd name="T7" fmla="*/ 3 h 6"/>
                <a:gd name="T8" fmla="*/ 2 w 6"/>
                <a:gd name="T9" fmla="*/ 1 h 6"/>
                <a:gd name="T10" fmla="*/ 3 w 6"/>
                <a:gd name="T11" fmla="*/ 0 h 6"/>
                <a:gd name="T12" fmla="*/ 4 w 6"/>
                <a:gd name="T13" fmla="*/ 0 h 6"/>
                <a:gd name="T14" fmla="*/ 5 w 6"/>
                <a:gd name="T15" fmla="*/ 1 h 6"/>
                <a:gd name="T16" fmla="*/ 4 w 6"/>
                <a:gd name="T17" fmla="*/ 2 h 6"/>
                <a:gd name="T18" fmla="*/ 2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2" y="3"/>
                  </a:moveTo>
                  <a:lnTo>
                    <a:pt x="0" y="5"/>
                  </a:lnTo>
                  <a:lnTo>
                    <a:pt x="0" y="4"/>
                  </a:lnTo>
                  <a:lnTo>
                    <a:pt x="0" y="3"/>
                  </a:lnTo>
                  <a:lnTo>
                    <a:pt x="2" y="1"/>
                  </a:lnTo>
                  <a:lnTo>
                    <a:pt x="3" y="0"/>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3" name="Freeform 896">
              <a:extLst>
                <a:ext uri="{FF2B5EF4-FFF2-40B4-BE49-F238E27FC236}">
                  <a16:creationId xmlns="" xmlns:a16="http://schemas.microsoft.com/office/drawing/2014/main" id="{A09C4933-34CA-1D2B-42D9-345D82A62BFB}"/>
                </a:ext>
              </a:extLst>
            </p:cNvPr>
            <p:cNvSpPr>
              <a:spLocks noChangeArrowheads="1"/>
            </p:cNvSpPr>
            <p:nvPr/>
          </p:nvSpPr>
          <p:spPr bwMode="auto">
            <a:xfrm>
              <a:off x="14941918" y="9830897"/>
              <a:ext cx="769327" cy="307731"/>
            </a:xfrm>
            <a:custGeom>
              <a:avLst/>
              <a:gdLst>
                <a:gd name="T0" fmla="*/ 166 w 618"/>
                <a:gd name="T1" fmla="*/ 139 h 249"/>
                <a:gd name="T2" fmla="*/ 165 w 618"/>
                <a:gd name="T3" fmla="*/ 135 h 249"/>
                <a:gd name="T4" fmla="*/ 167 w 618"/>
                <a:gd name="T5" fmla="*/ 138 h 249"/>
                <a:gd name="T6" fmla="*/ 0 w 618"/>
                <a:gd name="T7" fmla="*/ 127 h 249"/>
                <a:gd name="T8" fmla="*/ 1 w 618"/>
                <a:gd name="T9" fmla="*/ 126 h 249"/>
                <a:gd name="T10" fmla="*/ 157 w 618"/>
                <a:gd name="T11" fmla="*/ 126 h 249"/>
                <a:gd name="T12" fmla="*/ 157 w 618"/>
                <a:gd name="T13" fmla="*/ 120 h 249"/>
                <a:gd name="T14" fmla="*/ 155 w 618"/>
                <a:gd name="T15" fmla="*/ 118 h 249"/>
                <a:gd name="T16" fmla="*/ 158 w 618"/>
                <a:gd name="T17" fmla="*/ 122 h 249"/>
                <a:gd name="T18" fmla="*/ 113 w 618"/>
                <a:gd name="T19" fmla="*/ 69 h 249"/>
                <a:gd name="T20" fmla="*/ 110 w 618"/>
                <a:gd name="T21" fmla="*/ 73 h 249"/>
                <a:gd name="T22" fmla="*/ 112 w 618"/>
                <a:gd name="T23" fmla="*/ 69 h 249"/>
                <a:gd name="T24" fmla="*/ 110 w 618"/>
                <a:gd name="T25" fmla="*/ 68 h 249"/>
                <a:gd name="T26" fmla="*/ 111 w 618"/>
                <a:gd name="T27" fmla="*/ 68 h 249"/>
                <a:gd name="T28" fmla="*/ 111 w 618"/>
                <a:gd name="T29" fmla="*/ 57 h 249"/>
                <a:gd name="T30" fmla="*/ 116 w 618"/>
                <a:gd name="T31" fmla="*/ 56 h 249"/>
                <a:gd name="T32" fmla="*/ 114 w 618"/>
                <a:gd name="T33" fmla="*/ 57 h 249"/>
                <a:gd name="T34" fmla="*/ 111 w 618"/>
                <a:gd name="T35" fmla="*/ 45 h 249"/>
                <a:gd name="T36" fmla="*/ 111 w 618"/>
                <a:gd name="T37" fmla="*/ 44 h 249"/>
                <a:gd name="T38" fmla="*/ 111 w 618"/>
                <a:gd name="T39" fmla="*/ 43 h 249"/>
                <a:gd name="T40" fmla="*/ 111 w 618"/>
                <a:gd name="T41" fmla="*/ 41 h 249"/>
                <a:gd name="T42" fmla="*/ 108 w 618"/>
                <a:gd name="T43" fmla="*/ 39 h 249"/>
                <a:gd name="T44" fmla="*/ 109 w 618"/>
                <a:gd name="T45" fmla="*/ 39 h 249"/>
                <a:gd name="T46" fmla="*/ 105 w 618"/>
                <a:gd name="T47" fmla="*/ 3 h 249"/>
                <a:gd name="T48" fmla="*/ 103 w 618"/>
                <a:gd name="T49" fmla="*/ 3 h 249"/>
                <a:gd name="T50" fmla="*/ 106 w 618"/>
                <a:gd name="T51" fmla="*/ 3 h 249"/>
                <a:gd name="T52" fmla="*/ 107 w 618"/>
                <a:gd name="T53" fmla="*/ 1 h 249"/>
                <a:gd name="T54" fmla="*/ 508 w 618"/>
                <a:gd name="T55" fmla="*/ 247 h 249"/>
                <a:gd name="T56" fmla="*/ 508 w 618"/>
                <a:gd name="T57" fmla="*/ 248 h 249"/>
                <a:gd name="T58" fmla="*/ 508 w 618"/>
                <a:gd name="T59" fmla="*/ 248 h 249"/>
                <a:gd name="T60" fmla="*/ 507 w 618"/>
                <a:gd name="T61" fmla="*/ 247 h 249"/>
                <a:gd name="T62" fmla="*/ 507 w 618"/>
                <a:gd name="T63" fmla="*/ 247 h 249"/>
                <a:gd name="T64" fmla="*/ 581 w 618"/>
                <a:gd name="T65" fmla="*/ 242 h 249"/>
                <a:gd name="T66" fmla="*/ 582 w 618"/>
                <a:gd name="T67" fmla="*/ 242 h 249"/>
                <a:gd name="T68" fmla="*/ 581 w 618"/>
                <a:gd name="T69" fmla="*/ 242 h 249"/>
                <a:gd name="T70" fmla="*/ 582 w 618"/>
                <a:gd name="T71" fmla="*/ 242 h 249"/>
                <a:gd name="T72" fmla="*/ 612 w 618"/>
                <a:gd name="T73" fmla="*/ 241 h 249"/>
                <a:gd name="T74" fmla="*/ 611 w 618"/>
                <a:gd name="T75" fmla="*/ 240 h 249"/>
                <a:gd name="T76" fmla="*/ 612 w 618"/>
                <a:gd name="T77" fmla="*/ 241 h 249"/>
                <a:gd name="T78" fmla="*/ 616 w 618"/>
                <a:gd name="T79" fmla="*/ 198 h 249"/>
                <a:gd name="T80" fmla="*/ 617 w 618"/>
                <a:gd name="T81" fmla="*/ 198 h 249"/>
                <a:gd name="T82" fmla="*/ 598 w 618"/>
                <a:gd name="T83" fmla="*/ 187 h 249"/>
                <a:gd name="T84" fmla="*/ 599 w 618"/>
                <a:gd name="T85" fmla="*/ 190 h 249"/>
                <a:gd name="T86" fmla="*/ 598 w 618"/>
                <a:gd name="T87" fmla="*/ 189 h 249"/>
                <a:gd name="T88" fmla="*/ 598 w 618"/>
                <a:gd name="T89" fmla="*/ 189 h 249"/>
                <a:gd name="T90" fmla="*/ 599 w 618"/>
                <a:gd name="T91" fmla="*/ 189 h 249"/>
                <a:gd name="T92" fmla="*/ 598 w 618"/>
                <a:gd name="T93" fmla="*/ 187 h 249"/>
                <a:gd name="T94" fmla="*/ 596 w 618"/>
                <a:gd name="T95" fmla="*/ 187 h 249"/>
                <a:gd name="T96" fmla="*/ 596 w 618"/>
                <a:gd name="T97" fmla="*/ 18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 h="249">
                  <a:moveTo>
                    <a:pt x="167" y="138"/>
                  </a:moveTo>
                  <a:lnTo>
                    <a:pt x="167" y="139"/>
                  </a:lnTo>
                  <a:lnTo>
                    <a:pt x="166" y="139"/>
                  </a:lnTo>
                  <a:lnTo>
                    <a:pt x="166" y="138"/>
                  </a:lnTo>
                  <a:lnTo>
                    <a:pt x="166" y="137"/>
                  </a:lnTo>
                  <a:lnTo>
                    <a:pt x="165" y="135"/>
                  </a:lnTo>
                  <a:lnTo>
                    <a:pt x="166" y="135"/>
                  </a:lnTo>
                  <a:lnTo>
                    <a:pt x="167" y="137"/>
                  </a:lnTo>
                  <a:lnTo>
                    <a:pt x="167" y="138"/>
                  </a:lnTo>
                  <a:close/>
                  <a:moveTo>
                    <a:pt x="0" y="127"/>
                  </a:moveTo>
                  <a:lnTo>
                    <a:pt x="0" y="127"/>
                  </a:lnTo>
                  <a:lnTo>
                    <a:pt x="0" y="127"/>
                  </a:lnTo>
                  <a:lnTo>
                    <a:pt x="0" y="126"/>
                  </a:lnTo>
                  <a:lnTo>
                    <a:pt x="0" y="126"/>
                  </a:lnTo>
                  <a:lnTo>
                    <a:pt x="1" y="126"/>
                  </a:lnTo>
                  <a:lnTo>
                    <a:pt x="0" y="127"/>
                  </a:lnTo>
                  <a:close/>
                  <a:moveTo>
                    <a:pt x="158" y="125"/>
                  </a:moveTo>
                  <a:lnTo>
                    <a:pt x="157" y="126"/>
                  </a:lnTo>
                  <a:lnTo>
                    <a:pt x="157" y="125"/>
                  </a:lnTo>
                  <a:lnTo>
                    <a:pt x="157" y="124"/>
                  </a:lnTo>
                  <a:lnTo>
                    <a:pt x="157" y="120"/>
                  </a:lnTo>
                  <a:lnTo>
                    <a:pt x="155" y="120"/>
                  </a:lnTo>
                  <a:lnTo>
                    <a:pt x="154" y="118"/>
                  </a:lnTo>
                  <a:lnTo>
                    <a:pt x="155" y="118"/>
                  </a:lnTo>
                  <a:lnTo>
                    <a:pt x="156" y="120"/>
                  </a:lnTo>
                  <a:lnTo>
                    <a:pt x="157" y="120"/>
                  </a:lnTo>
                  <a:lnTo>
                    <a:pt x="158" y="122"/>
                  </a:lnTo>
                  <a:lnTo>
                    <a:pt x="158" y="125"/>
                  </a:lnTo>
                  <a:close/>
                  <a:moveTo>
                    <a:pt x="111" y="68"/>
                  </a:moveTo>
                  <a:lnTo>
                    <a:pt x="113" y="69"/>
                  </a:lnTo>
                  <a:lnTo>
                    <a:pt x="113" y="69"/>
                  </a:lnTo>
                  <a:lnTo>
                    <a:pt x="112" y="70"/>
                  </a:lnTo>
                  <a:lnTo>
                    <a:pt x="110" y="73"/>
                  </a:lnTo>
                  <a:lnTo>
                    <a:pt x="109" y="73"/>
                  </a:lnTo>
                  <a:lnTo>
                    <a:pt x="111" y="70"/>
                  </a:lnTo>
                  <a:lnTo>
                    <a:pt x="112" y="69"/>
                  </a:lnTo>
                  <a:lnTo>
                    <a:pt x="111" y="68"/>
                  </a:lnTo>
                  <a:lnTo>
                    <a:pt x="110" y="68"/>
                  </a:lnTo>
                  <a:lnTo>
                    <a:pt x="110" y="68"/>
                  </a:lnTo>
                  <a:lnTo>
                    <a:pt x="110" y="67"/>
                  </a:lnTo>
                  <a:lnTo>
                    <a:pt x="110" y="67"/>
                  </a:lnTo>
                  <a:lnTo>
                    <a:pt x="111" y="68"/>
                  </a:lnTo>
                  <a:close/>
                  <a:moveTo>
                    <a:pt x="111" y="57"/>
                  </a:moveTo>
                  <a:lnTo>
                    <a:pt x="111" y="57"/>
                  </a:lnTo>
                  <a:lnTo>
                    <a:pt x="111" y="57"/>
                  </a:lnTo>
                  <a:lnTo>
                    <a:pt x="115" y="56"/>
                  </a:lnTo>
                  <a:lnTo>
                    <a:pt x="115" y="55"/>
                  </a:lnTo>
                  <a:lnTo>
                    <a:pt x="116" y="56"/>
                  </a:lnTo>
                  <a:lnTo>
                    <a:pt x="116" y="57"/>
                  </a:lnTo>
                  <a:lnTo>
                    <a:pt x="115" y="57"/>
                  </a:lnTo>
                  <a:lnTo>
                    <a:pt x="114" y="57"/>
                  </a:lnTo>
                  <a:lnTo>
                    <a:pt x="112" y="57"/>
                  </a:lnTo>
                  <a:lnTo>
                    <a:pt x="111" y="57"/>
                  </a:lnTo>
                  <a:close/>
                  <a:moveTo>
                    <a:pt x="111" y="45"/>
                  </a:moveTo>
                  <a:lnTo>
                    <a:pt x="110" y="45"/>
                  </a:lnTo>
                  <a:lnTo>
                    <a:pt x="111" y="45"/>
                  </a:lnTo>
                  <a:lnTo>
                    <a:pt x="111" y="44"/>
                  </a:lnTo>
                  <a:lnTo>
                    <a:pt x="111" y="42"/>
                  </a:lnTo>
                  <a:lnTo>
                    <a:pt x="111" y="42"/>
                  </a:lnTo>
                  <a:lnTo>
                    <a:pt x="111" y="43"/>
                  </a:lnTo>
                  <a:lnTo>
                    <a:pt x="111" y="44"/>
                  </a:lnTo>
                  <a:lnTo>
                    <a:pt x="111" y="45"/>
                  </a:lnTo>
                  <a:close/>
                  <a:moveTo>
                    <a:pt x="111" y="41"/>
                  </a:moveTo>
                  <a:lnTo>
                    <a:pt x="111" y="42"/>
                  </a:lnTo>
                  <a:lnTo>
                    <a:pt x="109" y="40"/>
                  </a:lnTo>
                  <a:lnTo>
                    <a:pt x="108" y="39"/>
                  </a:lnTo>
                  <a:lnTo>
                    <a:pt x="108" y="38"/>
                  </a:lnTo>
                  <a:lnTo>
                    <a:pt x="108" y="38"/>
                  </a:lnTo>
                  <a:lnTo>
                    <a:pt x="109" y="39"/>
                  </a:lnTo>
                  <a:lnTo>
                    <a:pt x="110" y="39"/>
                  </a:lnTo>
                  <a:lnTo>
                    <a:pt x="111" y="41"/>
                  </a:lnTo>
                  <a:close/>
                  <a:moveTo>
                    <a:pt x="105" y="3"/>
                  </a:moveTo>
                  <a:lnTo>
                    <a:pt x="103" y="4"/>
                  </a:lnTo>
                  <a:lnTo>
                    <a:pt x="102" y="3"/>
                  </a:lnTo>
                  <a:lnTo>
                    <a:pt x="103" y="3"/>
                  </a:lnTo>
                  <a:lnTo>
                    <a:pt x="105" y="2"/>
                  </a:lnTo>
                  <a:lnTo>
                    <a:pt x="106" y="2"/>
                  </a:lnTo>
                  <a:lnTo>
                    <a:pt x="106" y="3"/>
                  </a:lnTo>
                  <a:lnTo>
                    <a:pt x="105" y="3"/>
                  </a:lnTo>
                  <a:close/>
                  <a:moveTo>
                    <a:pt x="109" y="0"/>
                  </a:moveTo>
                  <a:lnTo>
                    <a:pt x="107" y="1"/>
                  </a:lnTo>
                  <a:lnTo>
                    <a:pt x="106" y="1"/>
                  </a:lnTo>
                  <a:lnTo>
                    <a:pt x="109" y="0"/>
                  </a:lnTo>
                  <a:close/>
                  <a:moveTo>
                    <a:pt x="508" y="247"/>
                  </a:moveTo>
                  <a:lnTo>
                    <a:pt x="508" y="248"/>
                  </a:lnTo>
                  <a:lnTo>
                    <a:pt x="508" y="248"/>
                  </a:lnTo>
                  <a:lnTo>
                    <a:pt x="508" y="248"/>
                  </a:lnTo>
                  <a:lnTo>
                    <a:pt x="507" y="248"/>
                  </a:lnTo>
                  <a:lnTo>
                    <a:pt x="507" y="248"/>
                  </a:lnTo>
                  <a:lnTo>
                    <a:pt x="508" y="248"/>
                  </a:lnTo>
                  <a:lnTo>
                    <a:pt x="508" y="248"/>
                  </a:lnTo>
                  <a:lnTo>
                    <a:pt x="507" y="247"/>
                  </a:lnTo>
                  <a:lnTo>
                    <a:pt x="507" y="247"/>
                  </a:lnTo>
                  <a:lnTo>
                    <a:pt x="507" y="247"/>
                  </a:lnTo>
                  <a:lnTo>
                    <a:pt x="507" y="247"/>
                  </a:lnTo>
                  <a:lnTo>
                    <a:pt x="507" y="247"/>
                  </a:lnTo>
                  <a:lnTo>
                    <a:pt x="508" y="247"/>
                  </a:lnTo>
                  <a:close/>
                  <a:moveTo>
                    <a:pt x="581" y="242"/>
                  </a:moveTo>
                  <a:lnTo>
                    <a:pt x="581" y="242"/>
                  </a:lnTo>
                  <a:lnTo>
                    <a:pt x="582" y="242"/>
                  </a:lnTo>
                  <a:lnTo>
                    <a:pt x="582" y="242"/>
                  </a:lnTo>
                  <a:lnTo>
                    <a:pt x="582" y="242"/>
                  </a:lnTo>
                  <a:lnTo>
                    <a:pt x="581" y="242"/>
                  </a:lnTo>
                  <a:lnTo>
                    <a:pt x="581" y="242"/>
                  </a:lnTo>
                  <a:lnTo>
                    <a:pt x="581" y="242"/>
                  </a:lnTo>
                  <a:lnTo>
                    <a:pt x="582" y="242"/>
                  </a:lnTo>
                  <a:lnTo>
                    <a:pt x="582" y="242"/>
                  </a:lnTo>
                  <a:lnTo>
                    <a:pt x="582" y="242"/>
                  </a:lnTo>
                  <a:lnTo>
                    <a:pt x="581" y="242"/>
                  </a:lnTo>
                  <a:close/>
                  <a:moveTo>
                    <a:pt x="612" y="241"/>
                  </a:moveTo>
                  <a:lnTo>
                    <a:pt x="612" y="241"/>
                  </a:lnTo>
                  <a:lnTo>
                    <a:pt x="612" y="241"/>
                  </a:lnTo>
                  <a:lnTo>
                    <a:pt x="611" y="241"/>
                  </a:lnTo>
                  <a:lnTo>
                    <a:pt x="611" y="240"/>
                  </a:lnTo>
                  <a:lnTo>
                    <a:pt x="612" y="240"/>
                  </a:lnTo>
                  <a:lnTo>
                    <a:pt x="612" y="240"/>
                  </a:lnTo>
                  <a:lnTo>
                    <a:pt x="612" y="241"/>
                  </a:lnTo>
                  <a:close/>
                  <a:moveTo>
                    <a:pt x="616" y="198"/>
                  </a:moveTo>
                  <a:lnTo>
                    <a:pt x="616" y="199"/>
                  </a:lnTo>
                  <a:lnTo>
                    <a:pt x="616" y="198"/>
                  </a:lnTo>
                  <a:lnTo>
                    <a:pt x="616" y="198"/>
                  </a:lnTo>
                  <a:lnTo>
                    <a:pt x="616" y="198"/>
                  </a:lnTo>
                  <a:lnTo>
                    <a:pt x="617" y="198"/>
                  </a:lnTo>
                  <a:lnTo>
                    <a:pt x="616" y="198"/>
                  </a:lnTo>
                  <a:close/>
                  <a:moveTo>
                    <a:pt x="598" y="187"/>
                  </a:moveTo>
                  <a:lnTo>
                    <a:pt x="598" y="187"/>
                  </a:lnTo>
                  <a:lnTo>
                    <a:pt x="599" y="189"/>
                  </a:lnTo>
                  <a:lnTo>
                    <a:pt x="599" y="189"/>
                  </a:lnTo>
                  <a:lnTo>
                    <a:pt x="599" y="190"/>
                  </a:lnTo>
                  <a:lnTo>
                    <a:pt x="599" y="190"/>
                  </a:lnTo>
                  <a:lnTo>
                    <a:pt x="598" y="189"/>
                  </a:lnTo>
                  <a:lnTo>
                    <a:pt x="598" y="189"/>
                  </a:lnTo>
                  <a:lnTo>
                    <a:pt x="598" y="189"/>
                  </a:lnTo>
                  <a:lnTo>
                    <a:pt x="598" y="189"/>
                  </a:lnTo>
                  <a:lnTo>
                    <a:pt x="598" y="189"/>
                  </a:lnTo>
                  <a:lnTo>
                    <a:pt x="599" y="189"/>
                  </a:lnTo>
                  <a:lnTo>
                    <a:pt x="599" y="189"/>
                  </a:lnTo>
                  <a:lnTo>
                    <a:pt x="599" y="189"/>
                  </a:lnTo>
                  <a:lnTo>
                    <a:pt x="599" y="188"/>
                  </a:lnTo>
                  <a:lnTo>
                    <a:pt x="598" y="187"/>
                  </a:lnTo>
                  <a:lnTo>
                    <a:pt x="598" y="187"/>
                  </a:lnTo>
                  <a:lnTo>
                    <a:pt x="597" y="187"/>
                  </a:lnTo>
                  <a:lnTo>
                    <a:pt x="597" y="187"/>
                  </a:lnTo>
                  <a:lnTo>
                    <a:pt x="596" y="187"/>
                  </a:lnTo>
                  <a:lnTo>
                    <a:pt x="596" y="187"/>
                  </a:lnTo>
                  <a:lnTo>
                    <a:pt x="596" y="187"/>
                  </a:lnTo>
                  <a:lnTo>
                    <a:pt x="596" y="187"/>
                  </a:lnTo>
                  <a:lnTo>
                    <a:pt x="598" y="1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84" name="Freeform 897">
              <a:extLst>
                <a:ext uri="{FF2B5EF4-FFF2-40B4-BE49-F238E27FC236}">
                  <a16:creationId xmlns="" xmlns:a16="http://schemas.microsoft.com/office/drawing/2014/main" id="{A6D1D317-2F3D-352C-AACF-7BE10986F865}"/>
                </a:ext>
              </a:extLst>
            </p:cNvPr>
            <p:cNvSpPr>
              <a:spLocks noChangeArrowheads="1"/>
            </p:cNvSpPr>
            <p:nvPr/>
          </p:nvSpPr>
          <p:spPr bwMode="auto">
            <a:xfrm>
              <a:off x="15145238" y="10001250"/>
              <a:ext cx="5497" cy="5493"/>
            </a:xfrm>
            <a:custGeom>
              <a:avLst/>
              <a:gdLst>
                <a:gd name="T0" fmla="*/ 2 w 3"/>
                <a:gd name="T1" fmla="*/ 3 h 5"/>
                <a:gd name="T2" fmla="*/ 2 w 3"/>
                <a:gd name="T3" fmla="*/ 4 h 5"/>
                <a:gd name="T4" fmla="*/ 1 w 3"/>
                <a:gd name="T5" fmla="*/ 4 h 5"/>
                <a:gd name="T6" fmla="*/ 1 w 3"/>
                <a:gd name="T7" fmla="*/ 3 h 5"/>
                <a:gd name="T8" fmla="*/ 1 w 3"/>
                <a:gd name="T9" fmla="*/ 2 h 5"/>
                <a:gd name="T10" fmla="*/ 0 w 3"/>
                <a:gd name="T11" fmla="*/ 0 h 5"/>
                <a:gd name="T12" fmla="*/ 1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1" y="2"/>
                  </a:lnTo>
                  <a:lnTo>
                    <a:pt x="0" y="0"/>
                  </a:lnTo>
                  <a:lnTo>
                    <a:pt x="1"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5" name="Freeform 898">
              <a:extLst>
                <a:ext uri="{FF2B5EF4-FFF2-40B4-BE49-F238E27FC236}">
                  <a16:creationId xmlns="" xmlns:a16="http://schemas.microsoft.com/office/drawing/2014/main" id="{0B5C5B09-80E2-EF86-51CD-79FCD5165FB3}"/>
                </a:ext>
              </a:extLst>
            </p:cNvPr>
            <p:cNvSpPr>
              <a:spLocks noChangeArrowheads="1"/>
            </p:cNvSpPr>
            <p:nvPr/>
          </p:nvSpPr>
          <p:spPr bwMode="auto">
            <a:xfrm>
              <a:off x="14941918" y="9990260"/>
              <a:ext cx="5493" cy="5493"/>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0" y="1"/>
                  </a:lnTo>
                  <a:lnTo>
                    <a:pt x="0" y="1"/>
                  </a:lnTo>
                  <a:lnTo>
                    <a:pt x="0" y="0"/>
                  </a:lnTo>
                  <a:lnTo>
                    <a:pt x="0"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6" name="Freeform 899">
              <a:extLst>
                <a:ext uri="{FF2B5EF4-FFF2-40B4-BE49-F238E27FC236}">
                  <a16:creationId xmlns="" xmlns:a16="http://schemas.microsoft.com/office/drawing/2014/main" id="{D53BCBFC-2396-A9F0-7C21-2F0A44338C66}"/>
                </a:ext>
              </a:extLst>
            </p:cNvPr>
            <p:cNvSpPr>
              <a:spLocks noChangeArrowheads="1"/>
            </p:cNvSpPr>
            <p:nvPr/>
          </p:nvSpPr>
          <p:spPr bwMode="auto">
            <a:xfrm>
              <a:off x="15134248" y="9979269"/>
              <a:ext cx="5497" cy="10990"/>
            </a:xfrm>
            <a:custGeom>
              <a:avLst/>
              <a:gdLst>
                <a:gd name="T0" fmla="*/ 4 w 5"/>
                <a:gd name="T1" fmla="*/ 7 h 9"/>
                <a:gd name="T2" fmla="*/ 3 w 5"/>
                <a:gd name="T3" fmla="*/ 8 h 9"/>
                <a:gd name="T4" fmla="*/ 3 w 5"/>
                <a:gd name="T5" fmla="*/ 7 h 9"/>
                <a:gd name="T6" fmla="*/ 3 w 5"/>
                <a:gd name="T7" fmla="*/ 6 h 9"/>
                <a:gd name="T8" fmla="*/ 3 w 5"/>
                <a:gd name="T9" fmla="*/ 2 h 9"/>
                <a:gd name="T10" fmla="*/ 1 w 5"/>
                <a:gd name="T11" fmla="*/ 2 h 9"/>
                <a:gd name="T12" fmla="*/ 0 w 5"/>
                <a:gd name="T13" fmla="*/ 0 h 9"/>
                <a:gd name="T14" fmla="*/ 1 w 5"/>
                <a:gd name="T15" fmla="*/ 0 h 9"/>
                <a:gd name="T16" fmla="*/ 2 w 5"/>
                <a:gd name="T17" fmla="*/ 2 h 9"/>
                <a:gd name="T18" fmla="*/ 3 w 5"/>
                <a:gd name="T19" fmla="*/ 2 h 9"/>
                <a:gd name="T20" fmla="*/ 4 w 5"/>
                <a:gd name="T21" fmla="*/ 4 h 9"/>
                <a:gd name="T22" fmla="*/ 4 w 5"/>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4" y="7"/>
                  </a:moveTo>
                  <a:lnTo>
                    <a:pt x="3" y="8"/>
                  </a:lnTo>
                  <a:lnTo>
                    <a:pt x="3" y="7"/>
                  </a:lnTo>
                  <a:lnTo>
                    <a:pt x="3" y="6"/>
                  </a:lnTo>
                  <a:lnTo>
                    <a:pt x="3" y="2"/>
                  </a:lnTo>
                  <a:lnTo>
                    <a:pt x="1" y="2"/>
                  </a:lnTo>
                  <a:lnTo>
                    <a:pt x="0" y="0"/>
                  </a:lnTo>
                  <a:lnTo>
                    <a:pt x="1" y="0"/>
                  </a:lnTo>
                  <a:lnTo>
                    <a:pt x="2" y="2"/>
                  </a:lnTo>
                  <a:lnTo>
                    <a:pt x="3" y="2"/>
                  </a:lnTo>
                  <a:lnTo>
                    <a:pt x="4" y="4"/>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7" name="Freeform 900">
              <a:extLst>
                <a:ext uri="{FF2B5EF4-FFF2-40B4-BE49-F238E27FC236}">
                  <a16:creationId xmlns="" xmlns:a16="http://schemas.microsoft.com/office/drawing/2014/main" id="{75BF4137-0599-88CE-340E-A4CE5AAF110B}"/>
                </a:ext>
              </a:extLst>
            </p:cNvPr>
            <p:cNvSpPr>
              <a:spLocks noChangeArrowheads="1"/>
            </p:cNvSpPr>
            <p:nvPr/>
          </p:nvSpPr>
          <p:spPr bwMode="auto">
            <a:xfrm>
              <a:off x="15073802" y="9918820"/>
              <a:ext cx="5493" cy="10990"/>
            </a:xfrm>
            <a:custGeom>
              <a:avLst/>
              <a:gdLst>
                <a:gd name="T0" fmla="*/ 2 w 5"/>
                <a:gd name="T1" fmla="*/ 1 h 7"/>
                <a:gd name="T2" fmla="*/ 4 w 5"/>
                <a:gd name="T3" fmla="*/ 2 h 7"/>
                <a:gd name="T4" fmla="*/ 4 w 5"/>
                <a:gd name="T5" fmla="*/ 2 h 7"/>
                <a:gd name="T6" fmla="*/ 3 w 5"/>
                <a:gd name="T7" fmla="*/ 3 h 7"/>
                <a:gd name="T8" fmla="*/ 1 w 5"/>
                <a:gd name="T9" fmla="*/ 6 h 7"/>
                <a:gd name="T10" fmla="*/ 0 w 5"/>
                <a:gd name="T11" fmla="*/ 6 h 7"/>
                <a:gd name="T12" fmla="*/ 2 w 5"/>
                <a:gd name="T13" fmla="*/ 3 h 7"/>
                <a:gd name="T14" fmla="*/ 3 w 5"/>
                <a:gd name="T15" fmla="*/ 2 h 7"/>
                <a:gd name="T16" fmla="*/ 2 w 5"/>
                <a:gd name="T17" fmla="*/ 1 h 7"/>
                <a:gd name="T18" fmla="*/ 1 w 5"/>
                <a:gd name="T19" fmla="*/ 1 h 7"/>
                <a:gd name="T20" fmla="*/ 1 w 5"/>
                <a:gd name="T21" fmla="*/ 1 h 7"/>
                <a:gd name="T22" fmla="*/ 1 w 5"/>
                <a:gd name="T23" fmla="*/ 0 h 7"/>
                <a:gd name="T24" fmla="*/ 1 w 5"/>
                <a:gd name="T25" fmla="*/ 0 h 7"/>
                <a:gd name="T26" fmla="*/ 2 w 5"/>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2" y="1"/>
                  </a:moveTo>
                  <a:lnTo>
                    <a:pt x="4" y="2"/>
                  </a:lnTo>
                  <a:lnTo>
                    <a:pt x="4" y="2"/>
                  </a:lnTo>
                  <a:lnTo>
                    <a:pt x="3" y="3"/>
                  </a:lnTo>
                  <a:lnTo>
                    <a:pt x="1" y="6"/>
                  </a:lnTo>
                  <a:lnTo>
                    <a:pt x="0" y="6"/>
                  </a:lnTo>
                  <a:lnTo>
                    <a:pt x="2" y="3"/>
                  </a:lnTo>
                  <a:lnTo>
                    <a:pt x="3" y="2"/>
                  </a:lnTo>
                  <a:lnTo>
                    <a:pt x="2" y="1"/>
                  </a:lnTo>
                  <a:lnTo>
                    <a:pt x="1" y="1"/>
                  </a:lnTo>
                  <a:lnTo>
                    <a:pt x="1"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8" name="Freeform 901">
              <a:extLst>
                <a:ext uri="{FF2B5EF4-FFF2-40B4-BE49-F238E27FC236}">
                  <a16:creationId xmlns="" xmlns:a16="http://schemas.microsoft.com/office/drawing/2014/main" id="{ADECC7A7-3C55-F4BC-A383-5A52F74CF538}"/>
                </a:ext>
              </a:extLst>
            </p:cNvPr>
            <p:cNvSpPr>
              <a:spLocks noChangeArrowheads="1"/>
            </p:cNvSpPr>
            <p:nvPr/>
          </p:nvSpPr>
          <p:spPr bwMode="auto">
            <a:xfrm>
              <a:off x="15079296" y="9902337"/>
              <a:ext cx="5497" cy="5493"/>
            </a:xfrm>
            <a:custGeom>
              <a:avLst/>
              <a:gdLst>
                <a:gd name="T0" fmla="*/ 0 w 6"/>
                <a:gd name="T1" fmla="*/ 2 h 3"/>
                <a:gd name="T2" fmla="*/ 0 w 6"/>
                <a:gd name="T3" fmla="*/ 2 h 3"/>
                <a:gd name="T4" fmla="*/ 0 w 6"/>
                <a:gd name="T5" fmla="*/ 2 h 3"/>
                <a:gd name="T6" fmla="*/ 4 w 6"/>
                <a:gd name="T7" fmla="*/ 1 h 3"/>
                <a:gd name="T8" fmla="*/ 4 w 6"/>
                <a:gd name="T9" fmla="*/ 0 h 3"/>
                <a:gd name="T10" fmla="*/ 5 w 6"/>
                <a:gd name="T11" fmla="*/ 1 h 3"/>
                <a:gd name="T12" fmla="*/ 5 w 6"/>
                <a:gd name="T13" fmla="*/ 2 h 3"/>
                <a:gd name="T14" fmla="*/ 4 w 6"/>
                <a:gd name="T15" fmla="*/ 2 h 3"/>
                <a:gd name="T16" fmla="*/ 3 w 6"/>
                <a:gd name="T17" fmla="*/ 2 h 3"/>
                <a:gd name="T18" fmla="*/ 1 w 6"/>
                <a:gd name="T19" fmla="*/ 2 h 3"/>
                <a:gd name="T20" fmla="*/ 0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2"/>
                  </a:moveTo>
                  <a:lnTo>
                    <a:pt x="0" y="2"/>
                  </a:lnTo>
                  <a:lnTo>
                    <a:pt x="0" y="2"/>
                  </a:lnTo>
                  <a:lnTo>
                    <a:pt x="4" y="1"/>
                  </a:lnTo>
                  <a:lnTo>
                    <a:pt x="4" y="0"/>
                  </a:lnTo>
                  <a:lnTo>
                    <a:pt x="5" y="1"/>
                  </a:lnTo>
                  <a:lnTo>
                    <a:pt x="5" y="2"/>
                  </a:lnTo>
                  <a:lnTo>
                    <a:pt x="4" y="2"/>
                  </a:lnTo>
                  <a:lnTo>
                    <a:pt x="3" y="2"/>
                  </a:lnTo>
                  <a:lnTo>
                    <a:pt x="1" y="2"/>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9" name="Freeform 902">
              <a:extLst>
                <a:ext uri="{FF2B5EF4-FFF2-40B4-BE49-F238E27FC236}">
                  <a16:creationId xmlns="" xmlns:a16="http://schemas.microsoft.com/office/drawing/2014/main" id="{EAB40A25-B443-ED17-C5EF-6C9E2CA8A2AD}"/>
                </a:ext>
              </a:extLst>
            </p:cNvPr>
            <p:cNvSpPr>
              <a:spLocks noChangeArrowheads="1"/>
            </p:cNvSpPr>
            <p:nvPr/>
          </p:nvSpPr>
          <p:spPr bwMode="auto">
            <a:xfrm>
              <a:off x="15079296" y="9885849"/>
              <a:ext cx="5497" cy="5497"/>
            </a:xfrm>
            <a:custGeom>
              <a:avLst/>
              <a:gdLst>
                <a:gd name="T0" fmla="*/ 1 w 2"/>
                <a:gd name="T1" fmla="*/ 3 h 4"/>
                <a:gd name="T2" fmla="*/ 0 w 2"/>
                <a:gd name="T3" fmla="*/ 3 h 4"/>
                <a:gd name="T4" fmla="*/ 1 w 2"/>
                <a:gd name="T5" fmla="*/ 3 h 4"/>
                <a:gd name="T6" fmla="*/ 1 w 2"/>
                <a:gd name="T7" fmla="*/ 2 h 4"/>
                <a:gd name="T8" fmla="*/ 1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1" y="3"/>
                  </a:lnTo>
                  <a:lnTo>
                    <a:pt x="1" y="2"/>
                  </a:lnTo>
                  <a:lnTo>
                    <a:pt x="1"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0" name="Freeform 903">
              <a:extLst>
                <a:ext uri="{FF2B5EF4-FFF2-40B4-BE49-F238E27FC236}">
                  <a16:creationId xmlns="" xmlns:a16="http://schemas.microsoft.com/office/drawing/2014/main" id="{0CF20B82-4800-7B97-E5E5-3D851532594D}"/>
                </a:ext>
              </a:extLst>
            </p:cNvPr>
            <p:cNvSpPr>
              <a:spLocks noChangeArrowheads="1"/>
            </p:cNvSpPr>
            <p:nvPr/>
          </p:nvSpPr>
          <p:spPr bwMode="auto">
            <a:xfrm>
              <a:off x="15073802" y="9880356"/>
              <a:ext cx="5493" cy="5493"/>
            </a:xfrm>
            <a:custGeom>
              <a:avLst/>
              <a:gdLst>
                <a:gd name="T0" fmla="*/ 3 w 4"/>
                <a:gd name="T1" fmla="*/ 3 h 5"/>
                <a:gd name="T2" fmla="*/ 3 w 4"/>
                <a:gd name="T3" fmla="*/ 4 h 5"/>
                <a:gd name="T4" fmla="*/ 1 w 4"/>
                <a:gd name="T5" fmla="*/ 2 h 5"/>
                <a:gd name="T6" fmla="*/ 0 w 4"/>
                <a:gd name="T7" fmla="*/ 1 h 5"/>
                <a:gd name="T8" fmla="*/ 0 w 4"/>
                <a:gd name="T9" fmla="*/ 0 h 5"/>
                <a:gd name="T10" fmla="*/ 0 w 4"/>
                <a:gd name="T11" fmla="*/ 0 h 5"/>
                <a:gd name="T12" fmla="*/ 1 w 4"/>
                <a:gd name="T13" fmla="*/ 1 h 5"/>
                <a:gd name="T14" fmla="*/ 2 w 4"/>
                <a:gd name="T15" fmla="*/ 1 h 5"/>
                <a:gd name="T16" fmla="*/ 3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3"/>
                  </a:moveTo>
                  <a:lnTo>
                    <a:pt x="3" y="4"/>
                  </a:lnTo>
                  <a:lnTo>
                    <a:pt x="1" y="2"/>
                  </a:lnTo>
                  <a:lnTo>
                    <a:pt x="0" y="1"/>
                  </a:lnTo>
                  <a:lnTo>
                    <a:pt x="0" y="0"/>
                  </a:lnTo>
                  <a:lnTo>
                    <a:pt x="0" y="0"/>
                  </a:lnTo>
                  <a:lnTo>
                    <a:pt x="1" y="1"/>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1" name="Freeform 904">
              <a:extLst>
                <a:ext uri="{FF2B5EF4-FFF2-40B4-BE49-F238E27FC236}">
                  <a16:creationId xmlns="" xmlns:a16="http://schemas.microsoft.com/office/drawing/2014/main" id="{F45A35EB-7BF6-D890-64FE-FDF951D06709}"/>
                </a:ext>
              </a:extLst>
            </p:cNvPr>
            <p:cNvSpPr>
              <a:spLocks noChangeArrowheads="1"/>
            </p:cNvSpPr>
            <p:nvPr/>
          </p:nvSpPr>
          <p:spPr bwMode="auto">
            <a:xfrm>
              <a:off x="15068305" y="9836394"/>
              <a:ext cx="5497" cy="5493"/>
            </a:xfrm>
            <a:custGeom>
              <a:avLst/>
              <a:gdLst>
                <a:gd name="T0" fmla="*/ 3 w 5"/>
                <a:gd name="T1" fmla="*/ 1 h 3"/>
                <a:gd name="T2" fmla="*/ 1 w 5"/>
                <a:gd name="T3" fmla="*/ 2 h 3"/>
                <a:gd name="T4" fmla="*/ 0 w 5"/>
                <a:gd name="T5" fmla="*/ 1 h 3"/>
                <a:gd name="T6" fmla="*/ 1 w 5"/>
                <a:gd name="T7" fmla="*/ 1 h 3"/>
                <a:gd name="T8" fmla="*/ 3 w 5"/>
                <a:gd name="T9" fmla="*/ 0 h 3"/>
                <a:gd name="T10" fmla="*/ 4 w 5"/>
                <a:gd name="T11" fmla="*/ 0 h 3"/>
                <a:gd name="T12" fmla="*/ 4 w 5"/>
                <a:gd name="T13" fmla="*/ 1 h 3"/>
                <a:gd name="T14" fmla="*/ 3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lnTo>
                    <a:pt x="1" y="2"/>
                  </a:lnTo>
                  <a:lnTo>
                    <a:pt x="0" y="1"/>
                  </a:lnTo>
                  <a:lnTo>
                    <a:pt x="1" y="1"/>
                  </a:lnTo>
                  <a:lnTo>
                    <a:pt x="3" y="0"/>
                  </a:lnTo>
                  <a:lnTo>
                    <a:pt x="4" y="0"/>
                  </a:lnTo>
                  <a:lnTo>
                    <a:pt x="4" y="1"/>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2" name="Freeform 905">
              <a:extLst>
                <a:ext uri="{FF2B5EF4-FFF2-40B4-BE49-F238E27FC236}">
                  <a16:creationId xmlns="" xmlns:a16="http://schemas.microsoft.com/office/drawing/2014/main" id="{737A7553-B4D3-D31B-2F5B-836E51CFCE25}"/>
                </a:ext>
              </a:extLst>
            </p:cNvPr>
            <p:cNvSpPr>
              <a:spLocks noChangeArrowheads="1"/>
            </p:cNvSpPr>
            <p:nvPr/>
          </p:nvSpPr>
          <p:spPr bwMode="auto">
            <a:xfrm>
              <a:off x="15073802" y="9830897"/>
              <a:ext cx="5493" cy="5497"/>
            </a:xfrm>
            <a:custGeom>
              <a:avLst/>
              <a:gdLst>
                <a:gd name="T0" fmla="*/ 3 w 4"/>
                <a:gd name="T1" fmla="*/ 0 h 2"/>
                <a:gd name="T2" fmla="*/ 1 w 4"/>
                <a:gd name="T3" fmla="*/ 1 h 2"/>
                <a:gd name="T4" fmla="*/ 0 w 4"/>
                <a:gd name="T5" fmla="*/ 1 h 2"/>
                <a:gd name="T6" fmla="*/ 3 w 4"/>
                <a:gd name="T7" fmla="*/ 0 h 2"/>
              </a:gdLst>
              <a:ahLst/>
              <a:cxnLst>
                <a:cxn ang="0">
                  <a:pos x="T0" y="T1"/>
                </a:cxn>
                <a:cxn ang="0">
                  <a:pos x="T2" y="T3"/>
                </a:cxn>
                <a:cxn ang="0">
                  <a:pos x="T4" y="T5"/>
                </a:cxn>
                <a:cxn ang="0">
                  <a:pos x="T6" y="T7"/>
                </a:cxn>
              </a:cxnLst>
              <a:rect l="0" t="0" r="r" b="b"/>
              <a:pathLst>
                <a:path w="4" h="2">
                  <a:moveTo>
                    <a:pt x="3" y="0"/>
                  </a:moveTo>
                  <a:lnTo>
                    <a:pt x="1" y="1"/>
                  </a:lnTo>
                  <a:lnTo>
                    <a:pt x="0"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3" name="Freeform 906">
              <a:extLst>
                <a:ext uri="{FF2B5EF4-FFF2-40B4-BE49-F238E27FC236}">
                  <a16:creationId xmlns="" xmlns:a16="http://schemas.microsoft.com/office/drawing/2014/main" id="{862FC60E-2A12-FD4D-B19E-225DD9862C4D}"/>
                </a:ext>
              </a:extLst>
            </p:cNvPr>
            <p:cNvSpPr>
              <a:spLocks noChangeArrowheads="1"/>
            </p:cNvSpPr>
            <p:nvPr/>
          </p:nvSpPr>
          <p:spPr bwMode="auto">
            <a:xfrm>
              <a:off x="15573863" y="10138628"/>
              <a:ext cx="5497" cy="5497"/>
            </a:xfrm>
            <a:custGeom>
              <a:avLst/>
              <a:gdLst>
                <a:gd name="T0" fmla="*/ 1 w 2"/>
                <a:gd name="T1" fmla="*/ 0 h 2"/>
                <a:gd name="T2" fmla="*/ 1 w 2"/>
                <a:gd name="T3" fmla="*/ 1 h 2"/>
                <a:gd name="T4" fmla="*/ 1 w 2"/>
                <a:gd name="T5" fmla="*/ 1 h 2"/>
                <a:gd name="T6" fmla="*/ 1 w 2"/>
                <a:gd name="T7" fmla="*/ 1 h 2"/>
                <a:gd name="T8" fmla="*/ 0 w 2"/>
                <a:gd name="T9" fmla="*/ 1 h 2"/>
                <a:gd name="T10" fmla="*/ 0 w 2"/>
                <a:gd name="T11" fmla="*/ 1 h 2"/>
                <a:gd name="T12" fmla="*/ 1 w 2"/>
                <a:gd name="T13" fmla="*/ 1 h 2"/>
                <a:gd name="T14" fmla="*/ 1 w 2"/>
                <a:gd name="T15" fmla="*/ 1 h 2"/>
                <a:gd name="T16" fmla="*/ 0 w 2"/>
                <a:gd name="T17" fmla="*/ 0 h 2"/>
                <a:gd name="T18" fmla="*/ 0 w 2"/>
                <a:gd name="T19" fmla="*/ 0 h 2"/>
                <a:gd name="T20" fmla="*/ 0 w 2"/>
                <a:gd name="T21" fmla="*/ 0 h 2"/>
                <a:gd name="T22" fmla="*/ 0 w 2"/>
                <a:gd name="T23" fmla="*/ 0 h 2"/>
                <a:gd name="T24" fmla="*/ 0 w 2"/>
                <a:gd name="T25" fmla="*/ 0 h 2"/>
                <a:gd name="T26" fmla="*/ 1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0"/>
                  </a:moveTo>
                  <a:lnTo>
                    <a:pt x="1" y="1"/>
                  </a:lnTo>
                  <a:lnTo>
                    <a:pt x="1" y="1"/>
                  </a:lnTo>
                  <a:lnTo>
                    <a:pt x="1" y="1"/>
                  </a:lnTo>
                  <a:lnTo>
                    <a:pt x="0" y="1"/>
                  </a:lnTo>
                  <a:lnTo>
                    <a:pt x="0" y="1"/>
                  </a:lnTo>
                  <a:lnTo>
                    <a:pt x="1" y="1"/>
                  </a:lnTo>
                  <a:lnTo>
                    <a:pt x="1" y="1"/>
                  </a:lnTo>
                  <a:lnTo>
                    <a:pt x="0" y="0"/>
                  </a:lnTo>
                  <a:lnTo>
                    <a:pt x="0"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4" name="Freeform 907">
              <a:extLst>
                <a:ext uri="{FF2B5EF4-FFF2-40B4-BE49-F238E27FC236}">
                  <a16:creationId xmlns="" xmlns:a16="http://schemas.microsoft.com/office/drawing/2014/main" id="{26BBBA88-F290-257D-251D-33B1E3D5487A}"/>
                </a:ext>
              </a:extLst>
            </p:cNvPr>
            <p:cNvSpPr>
              <a:spLocks noChangeArrowheads="1"/>
            </p:cNvSpPr>
            <p:nvPr/>
          </p:nvSpPr>
          <p:spPr bwMode="auto">
            <a:xfrm>
              <a:off x="15667283" y="10133135"/>
              <a:ext cx="5493" cy="5493"/>
            </a:xfrm>
            <a:custGeom>
              <a:avLst/>
              <a:gdLst>
                <a:gd name="T0" fmla="*/ 0 w 2"/>
                <a:gd name="T1" fmla="*/ 0 h 1"/>
                <a:gd name="T2" fmla="*/ 0 w 2"/>
                <a:gd name="T3" fmla="*/ 0 h 1"/>
                <a:gd name="T4" fmla="*/ 1 w 2"/>
                <a:gd name="T5" fmla="*/ 0 h 1"/>
                <a:gd name="T6" fmla="*/ 1 w 2"/>
                <a:gd name="T7" fmla="*/ 0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0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0" y="0"/>
                  </a:moveTo>
                  <a:lnTo>
                    <a:pt x="0" y="0"/>
                  </a:lnTo>
                  <a:lnTo>
                    <a:pt x="1" y="0"/>
                  </a:lnTo>
                  <a:lnTo>
                    <a:pt x="1" y="0"/>
                  </a:lnTo>
                  <a:lnTo>
                    <a:pt x="1" y="0"/>
                  </a:lnTo>
                  <a:lnTo>
                    <a:pt x="0" y="0"/>
                  </a:lnTo>
                  <a:lnTo>
                    <a:pt x="0" y="0"/>
                  </a:lnTo>
                  <a:lnTo>
                    <a:pt x="0" y="0"/>
                  </a:lnTo>
                  <a:lnTo>
                    <a:pt x="1" y="0"/>
                  </a:lnTo>
                  <a:lnTo>
                    <a:pt x="1"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5" name="Freeform 908">
              <a:extLst>
                <a:ext uri="{FF2B5EF4-FFF2-40B4-BE49-F238E27FC236}">
                  <a16:creationId xmlns="" xmlns:a16="http://schemas.microsoft.com/office/drawing/2014/main" id="{884C5160-9703-48D4-1AD1-758C891EFB51}"/>
                </a:ext>
              </a:extLst>
            </p:cNvPr>
            <p:cNvSpPr>
              <a:spLocks noChangeArrowheads="1"/>
            </p:cNvSpPr>
            <p:nvPr/>
          </p:nvSpPr>
          <p:spPr bwMode="auto">
            <a:xfrm>
              <a:off x="15700254" y="10133135"/>
              <a:ext cx="5493" cy="5493"/>
            </a:xfrm>
            <a:custGeom>
              <a:avLst/>
              <a:gdLst>
                <a:gd name="T0" fmla="*/ 1 w 2"/>
                <a:gd name="T1" fmla="*/ 1 h 2"/>
                <a:gd name="T2" fmla="*/ 1 w 2"/>
                <a:gd name="T3" fmla="*/ 1 h 2"/>
                <a:gd name="T4" fmla="*/ 1 w 2"/>
                <a:gd name="T5" fmla="*/ 1 h 2"/>
                <a:gd name="T6" fmla="*/ 0 w 2"/>
                <a:gd name="T7" fmla="*/ 1 h 2"/>
                <a:gd name="T8" fmla="*/ 0 w 2"/>
                <a:gd name="T9" fmla="*/ 0 h 2"/>
                <a:gd name="T10" fmla="*/ 1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1"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6" name="Freeform 909">
              <a:extLst>
                <a:ext uri="{FF2B5EF4-FFF2-40B4-BE49-F238E27FC236}">
                  <a16:creationId xmlns="" xmlns:a16="http://schemas.microsoft.com/office/drawing/2014/main" id="{A341ED04-E9AA-6D59-914D-4B3367985C93}"/>
                </a:ext>
              </a:extLst>
            </p:cNvPr>
            <p:cNvSpPr>
              <a:spLocks noChangeArrowheads="1"/>
            </p:cNvSpPr>
            <p:nvPr/>
          </p:nvSpPr>
          <p:spPr bwMode="auto">
            <a:xfrm>
              <a:off x="15705748" y="10078183"/>
              <a:ext cx="5497" cy="5493"/>
            </a:xfrm>
            <a:custGeom>
              <a:avLst/>
              <a:gdLst>
                <a:gd name="T0" fmla="*/ 0 w 2"/>
                <a:gd name="T1" fmla="*/ 0 h 2"/>
                <a:gd name="T2" fmla="*/ 0 w 2"/>
                <a:gd name="T3" fmla="*/ 1 h 2"/>
                <a:gd name="T4" fmla="*/ 0 w 2"/>
                <a:gd name="T5" fmla="*/ 0 h 2"/>
                <a:gd name="T6" fmla="*/ 0 w 2"/>
                <a:gd name="T7" fmla="*/ 0 h 2"/>
                <a:gd name="T8" fmla="*/ 0 w 2"/>
                <a:gd name="T9" fmla="*/ 0 h 2"/>
                <a:gd name="T10" fmla="*/ 1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1"/>
                  </a:lnTo>
                  <a:lnTo>
                    <a:pt x="0" y="0"/>
                  </a:lnTo>
                  <a:lnTo>
                    <a:pt x="0" y="0"/>
                  </a:lnTo>
                  <a:lnTo>
                    <a:pt x="0"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7" name="Freeform 910">
              <a:extLst>
                <a:ext uri="{FF2B5EF4-FFF2-40B4-BE49-F238E27FC236}">
                  <a16:creationId xmlns="" xmlns:a16="http://schemas.microsoft.com/office/drawing/2014/main" id="{C67576BA-FAED-BD8D-8AED-02BB7542AE79}"/>
                </a:ext>
              </a:extLst>
            </p:cNvPr>
            <p:cNvSpPr>
              <a:spLocks noChangeArrowheads="1"/>
            </p:cNvSpPr>
            <p:nvPr/>
          </p:nvSpPr>
          <p:spPr bwMode="auto">
            <a:xfrm>
              <a:off x="15683767" y="10067192"/>
              <a:ext cx="5497" cy="5493"/>
            </a:xfrm>
            <a:custGeom>
              <a:avLst/>
              <a:gdLst>
                <a:gd name="T0" fmla="*/ 2 w 4"/>
                <a:gd name="T1" fmla="*/ 0 h 4"/>
                <a:gd name="T2" fmla="*/ 2 w 4"/>
                <a:gd name="T3" fmla="*/ 0 h 4"/>
                <a:gd name="T4" fmla="*/ 3 w 4"/>
                <a:gd name="T5" fmla="*/ 2 h 4"/>
                <a:gd name="T6" fmla="*/ 3 w 4"/>
                <a:gd name="T7" fmla="*/ 2 h 4"/>
                <a:gd name="T8" fmla="*/ 3 w 4"/>
                <a:gd name="T9" fmla="*/ 3 h 4"/>
                <a:gd name="T10" fmla="*/ 3 w 4"/>
                <a:gd name="T11" fmla="*/ 3 h 4"/>
                <a:gd name="T12" fmla="*/ 2 w 4"/>
                <a:gd name="T13" fmla="*/ 2 h 4"/>
                <a:gd name="T14" fmla="*/ 2 w 4"/>
                <a:gd name="T15" fmla="*/ 2 h 4"/>
                <a:gd name="T16" fmla="*/ 2 w 4"/>
                <a:gd name="T17" fmla="*/ 2 h 4"/>
                <a:gd name="T18" fmla="*/ 2 w 4"/>
                <a:gd name="T19" fmla="*/ 2 h 4"/>
                <a:gd name="T20" fmla="*/ 2 w 4"/>
                <a:gd name="T21" fmla="*/ 2 h 4"/>
                <a:gd name="T22" fmla="*/ 3 w 4"/>
                <a:gd name="T23" fmla="*/ 2 h 4"/>
                <a:gd name="T24" fmla="*/ 3 w 4"/>
                <a:gd name="T25" fmla="*/ 2 h 4"/>
                <a:gd name="T26" fmla="*/ 3 w 4"/>
                <a:gd name="T27" fmla="*/ 2 h 4"/>
                <a:gd name="T28" fmla="*/ 3 w 4"/>
                <a:gd name="T29" fmla="*/ 1 h 4"/>
                <a:gd name="T30" fmla="*/ 2 w 4"/>
                <a:gd name="T31" fmla="*/ 0 h 4"/>
                <a:gd name="T32" fmla="*/ 2 w 4"/>
                <a:gd name="T33" fmla="*/ 0 h 4"/>
                <a:gd name="T34" fmla="*/ 1 w 4"/>
                <a:gd name="T35" fmla="*/ 0 h 4"/>
                <a:gd name="T36" fmla="*/ 1 w 4"/>
                <a:gd name="T37" fmla="*/ 0 h 4"/>
                <a:gd name="T38" fmla="*/ 0 w 4"/>
                <a:gd name="T39" fmla="*/ 0 h 4"/>
                <a:gd name="T40" fmla="*/ 0 w 4"/>
                <a:gd name="T41" fmla="*/ 0 h 4"/>
                <a:gd name="T42" fmla="*/ 0 w 4"/>
                <a:gd name="T43" fmla="*/ 0 h 4"/>
                <a:gd name="T44" fmla="*/ 0 w 4"/>
                <a:gd name="T45" fmla="*/ 0 h 4"/>
                <a:gd name="T46" fmla="*/ 2 w 4"/>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2" y="0"/>
                  </a:moveTo>
                  <a:lnTo>
                    <a:pt x="2" y="0"/>
                  </a:lnTo>
                  <a:lnTo>
                    <a:pt x="3" y="2"/>
                  </a:lnTo>
                  <a:lnTo>
                    <a:pt x="3" y="2"/>
                  </a:lnTo>
                  <a:lnTo>
                    <a:pt x="3" y="3"/>
                  </a:lnTo>
                  <a:lnTo>
                    <a:pt x="3" y="3"/>
                  </a:lnTo>
                  <a:lnTo>
                    <a:pt x="2" y="2"/>
                  </a:lnTo>
                  <a:lnTo>
                    <a:pt x="2" y="2"/>
                  </a:lnTo>
                  <a:lnTo>
                    <a:pt x="2" y="2"/>
                  </a:lnTo>
                  <a:lnTo>
                    <a:pt x="2" y="2"/>
                  </a:lnTo>
                  <a:lnTo>
                    <a:pt x="2" y="2"/>
                  </a:lnTo>
                  <a:lnTo>
                    <a:pt x="3" y="2"/>
                  </a:lnTo>
                  <a:lnTo>
                    <a:pt x="3" y="2"/>
                  </a:lnTo>
                  <a:lnTo>
                    <a:pt x="3" y="2"/>
                  </a:lnTo>
                  <a:lnTo>
                    <a:pt x="3" y="1"/>
                  </a:lnTo>
                  <a:lnTo>
                    <a:pt x="2" y="0"/>
                  </a:lnTo>
                  <a:lnTo>
                    <a:pt x="2" y="0"/>
                  </a:lnTo>
                  <a:lnTo>
                    <a:pt x="1" y="0"/>
                  </a:lnTo>
                  <a:lnTo>
                    <a:pt x="1" y="0"/>
                  </a:lnTo>
                  <a:lnTo>
                    <a:pt x="0" y="0"/>
                  </a:lnTo>
                  <a:lnTo>
                    <a:pt x="0" y="0"/>
                  </a:lnTo>
                  <a:lnTo>
                    <a:pt x="0" y="0"/>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8" name="Freeform 911">
              <a:extLst>
                <a:ext uri="{FF2B5EF4-FFF2-40B4-BE49-F238E27FC236}">
                  <a16:creationId xmlns="" xmlns:a16="http://schemas.microsoft.com/office/drawing/2014/main" id="{75F8313A-F884-46ED-D91F-105F6403D286}"/>
                </a:ext>
              </a:extLst>
            </p:cNvPr>
            <p:cNvSpPr>
              <a:spLocks noChangeArrowheads="1"/>
            </p:cNvSpPr>
            <p:nvPr/>
          </p:nvSpPr>
          <p:spPr bwMode="auto">
            <a:xfrm>
              <a:off x="14832014" y="9512176"/>
              <a:ext cx="192330" cy="214314"/>
            </a:xfrm>
            <a:custGeom>
              <a:avLst/>
              <a:gdLst>
                <a:gd name="T0" fmla="*/ 88 w 156"/>
                <a:gd name="T1" fmla="*/ 170 h 173"/>
                <a:gd name="T2" fmla="*/ 87 w 156"/>
                <a:gd name="T3" fmla="*/ 172 h 173"/>
                <a:gd name="T4" fmla="*/ 87 w 156"/>
                <a:gd name="T5" fmla="*/ 172 h 173"/>
                <a:gd name="T6" fmla="*/ 87 w 156"/>
                <a:gd name="T7" fmla="*/ 170 h 173"/>
                <a:gd name="T8" fmla="*/ 87 w 156"/>
                <a:gd name="T9" fmla="*/ 170 h 173"/>
                <a:gd name="T10" fmla="*/ 89 w 156"/>
                <a:gd name="T11" fmla="*/ 167 h 173"/>
                <a:gd name="T12" fmla="*/ 90 w 156"/>
                <a:gd name="T13" fmla="*/ 166 h 173"/>
                <a:gd name="T14" fmla="*/ 91 w 156"/>
                <a:gd name="T15" fmla="*/ 165 h 173"/>
                <a:gd name="T16" fmla="*/ 91 w 156"/>
                <a:gd name="T17" fmla="*/ 166 h 173"/>
                <a:gd name="T18" fmla="*/ 89 w 156"/>
                <a:gd name="T19" fmla="*/ 168 h 173"/>
                <a:gd name="T20" fmla="*/ 88 w 156"/>
                <a:gd name="T21" fmla="*/ 170 h 173"/>
                <a:gd name="T22" fmla="*/ 150 w 156"/>
                <a:gd name="T23" fmla="*/ 132 h 173"/>
                <a:gd name="T24" fmla="*/ 151 w 156"/>
                <a:gd name="T25" fmla="*/ 133 h 173"/>
                <a:gd name="T26" fmla="*/ 154 w 156"/>
                <a:gd name="T27" fmla="*/ 133 h 173"/>
                <a:gd name="T28" fmla="*/ 155 w 156"/>
                <a:gd name="T29" fmla="*/ 135 h 173"/>
                <a:gd name="T30" fmla="*/ 155 w 156"/>
                <a:gd name="T31" fmla="*/ 135 h 173"/>
                <a:gd name="T32" fmla="*/ 154 w 156"/>
                <a:gd name="T33" fmla="*/ 133 h 173"/>
                <a:gd name="T34" fmla="*/ 152 w 156"/>
                <a:gd name="T35" fmla="*/ 133 h 173"/>
                <a:gd name="T36" fmla="*/ 151 w 156"/>
                <a:gd name="T37" fmla="*/ 133 h 173"/>
                <a:gd name="T38" fmla="*/ 150 w 156"/>
                <a:gd name="T39" fmla="*/ 133 h 173"/>
                <a:gd name="T40" fmla="*/ 150 w 156"/>
                <a:gd name="T41" fmla="*/ 132 h 173"/>
                <a:gd name="T42" fmla="*/ 135 w 156"/>
                <a:gd name="T43" fmla="*/ 129 h 173"/>
                <a:gd name="T44" fmla="*/ 139 w 156"/>
                <a:gd name="T45" fmla="*/ 131 h 173"/>
                <a:gd name="T46" fmla="*/ 144 w 156"/>
                <a:gd name="T47" fmla="*/ 130 h 173"/>
                <a:gd name="T48" fmla="*/ 143 w 156"/>
                <a:gd name="T49" fmla="*/ 130 h 173"/>
                <a:gd name="T50" fmla="*/ 141 w 156"/>
                <a:gd name="T51" fmla="*/ 131 h 173"/>
                <a:gd name="T52" fmla="*/ 140 w 156"/>
                <a:gd name="T53" fmla="*/ 131 h 173"/>
                <a:gd name="T54" fmla="*/ 139 w 156"/>
                <a:gd name="T55" fmla="*/ 131 h 173"/>
                <a:gd name="T56" fmla="*/ 138 w 156"/>
                <a:gd name="T57" fmla="*/ 131 h 173"/>
                <a:gd name="T58" fmla="*/ 135 w 156"/>
                <a:gd name="T59" fmla="*/ 130 h 173"/>
                <a:gd name="T60" fmla="*/ 133 w 156"/>
                <a:gd name="T61" fmla="*/ 128 h 173"/>
                <a:gd name="T62" fmla="*/ 133 w 156"/>
                <a:gd name="T63" fmla="*/ 128 h 173"/>
                <a:gd name="T64" fmla="*/ 135 w 156"/>
                <a:gd name="T65" fmla="*/ 129 h 173"/>
                <a:gd name="T66" fmla="*/ 63 w 156"/>
                <a:gd name="T67" fmla="*/ 123 h 173"/>
                <a:gd name="T68" fmla="*/ 62 w 156"/>
                <a:gd name="T69" fmla="*/ 124 h 173"/>
                <a:gd name="T70" fmla="*/ 59 w 156"/>
                <a:gd name="T71" fmla="*/ 123 h 173"/>
                <a:gd name="T72" fmla="*/ 58 w 156"/>
                <a:gd name="T73" fmla="*/ 123 h 173"/>
                <a:gd name="T74" fmla="*/ 58 w 156"/>
                <a:gd name="T75" fmla="*/ 123 h 173"/>
                <a:gd name="T76" fmla="*/ 60 w 156"/>
                <a:gd name="T77" fmla="*/ 123 h 173"/>
                <a:gd name="T78" fmla="*/ 63 w 156"/>
                <a:gd name="T79" fmla="*/ 123 h 173"/>
                <a:gd name="T80" fmla="*/ 1 w 156"/>
                <a:gd name="T81" fmla="*/ 1 h 173"/>
                <a:gd name="T82" fmla="*/ 0 w 156"/>
                <a:gd name="T83" fmla="*/ 1 h 173"/>
                <a:gd name="T84" fmla="*/ 0 w 156"/>
                <a:gd name="T85" fmla="*/ 1 h 173"/>
                <a:gd name="T86" fmla="*/ 0 w 156"/>
                <a:gd name="T87" fmla="*/ 0 h 173"/>
                <a:gd name="T88" fmla="*/ 1 w 156"/>
                <a:gd name="T89" fmla="*/ 0 h 173"/>
                <a:gd name="T90" fmla="*/ 1 w 156"/>
                <a:gd name="T91" fmla="*/ 0 h 173"/>
                <a:gd name="T92" fmla="*/ 1 w 156"/>
                <a:gd name="T93"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73">
                  <a:moveTo>
                    <a:pt x="88" y="170"/>
                  </a:moveTo>
                  <a:lnTo>
                    <a:pt x="87" y="172"/>
                  </a:lnTo>
                  <a:lnTo>
                    <a:pt x="87" y="172"/>
                  </a:lnTo>
                  <a:lnTo>
                    <a:pt x="87" y="170"/>
                  </a:lnTo>
                  <a:lnTo>
                    <a:pt x="87" y="170"/>
                  </a:lnTo>
                  <a:lnTo>
                    <a:pt x="89" y="167"/>
                  </a:lnTo>
                  <a:lnTo>
                    <a:pt x="90" y="166"/>
                  </a:lnTo>
                  <a:lnTo>
                    <a:pt x="91" y="165"/>
                  </a:lnTo>
                  <a:lnTo>
                    <a:pt x="91" y="166"/>
                  </a:lnTo>
                  <a:lnTo>
                    <a:pt x="89" y="168"/>
                  </a:lnTo>
                  <a:lnTo>
                    <a:pt x="88" y="170"/>
                  </a:lnTo>
                  <a:close/>
                  <a:moveTo>
                    <a:pt x="150" y="132"/>
                  </a:moveTo>
                  <a:lnTo>
                    <a:pt x="151" y="133"/>
                  </a:lnTo>
                  <a:lnTo>
                    <a:pt x="154" y="133"/>
                  </a:lnTo>
                  <a:lnTo>
                    <a:pt x="155" y="135"/>
                  </a:lnTo>
                  <a:lnTo>
                    <a:pt x="155" y="135"/>
                  </a:lnTo>
                  <a:lnTo>
                    <a:pt x="154" y="133"/>
                  </a:lnTo>
                  <a:lnTo>
                    <a:pt x="152" y="133"/>
                  </a:lnTo>
                  <a:lnTo>
                    <a:pt x="151" y="133"/>
                  </a:lnTo>
                  <a:lnTo>
                    <a:pt x="150" y="133"/>
                  </a:lnTo>
                  <a:lnTo>
                    <a:pt x="150" y="132"/>
                  </a:lnTo>
                  <a:close/>
                  <a:moveTo>
                    <a:pt x="135" y="129"/>
                  </a:moveTo>
                  <a:lnTo>
                    <a:pt x="139" y="131"/>
                  </a:lnTo>
                  <a:lnTo>
                    <a:pt x="144" y="130"/>
                  </a:lnTo>
                  <a:lnTo>
                    <a:pt x="143" y="130"/>
                  </a:lnTo>
                  <a:lnTo>
                    <a:pt x="141" y="131"/>
                  </a:lnTo>
                  <a:lnTo>
                    <a:pt x="140" y="131"/>
                  </a:lnTo>
                  <a:lnTo>
                    <a:pt x="139" y="131"/>
                  </a:lnTo>
                  <a:lnTo>
                    <a:pt x="138" y="131"/>
                  </a:lnTo>
                  <a:lnTo>
                    <a:pt x="135" y="130"/>
                  </a:lnTo>
                  <a:lnTo>
                    <a:pt x="133" y="128"/>
                  </a:lnTo>
                  <a:lnTo>
                    <a:pt x="133" y="128"/>
                  </a:lnTo>
                  <a:lnTo>
                    <a:pt x="135" y="129"/>
                  </a:lnTo>
                  <a:close/>
                  <a:moveTo>
                    <a:pt x="63" y="123"/>
                  </a:moveTo>
                  <a:lnTo>
                    <a:pt x="62" y="124"/>
                  </a:lnTo>
                  <a:lnTo>
                    <a:pt x="59" y="123"/>
                  </a:lnTo>
                  <a:lnTo>
                    <a:pt x="58" y="123"/>
                  </a:lnTo>
                  <a:lnTo>
                    <a:pt x="58" y="123"/>
                  </a:lnTo>
                  <a:lnTo>
                    <a:pt x="60" y="123"/>
                  </a:lnTo>
                  <a:lnTo>
                    <a:pt x="63" y="123"/>
                  </a:lnTo>
                  <a:close/>
                  <a:moveTo>
                    <a:pt x="1" y="1"/>
                  </a:moveTo>
                  <a:lnTo>
                    <a:pt x="0" y="1"/>
                  </a:lnTo>
                  <a:lnTo>
                    <a:pt x="0" y="1"/>
                  </a:lnTo>
                  <a:lnTo>
                    <a:pt x="0" y="0"/>
                  </a:lnTo>
                  <a:lnTo>
                    <a:pt x="1" y="0"/>
                  </a:lnTo>
                  <a:lnTo>
                    <a:pt x="1" y="0"/>
                  </a:lnTo>
                  <a:lnTo>
                    <a:pt x="1"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99" name="Freeform 912">
              <a:extLst>
                <a:ext uri="{FF2B5EF4-FFF2-40B4-BE49-F238E27FC236}">
                  <a16:creationId xmlns="" xmlns:a16="http://schemas.microsoft.com/office/drawing/2014/main" id="{3D9D1387-953D-5A59-7A88-A9B1C7777FC8}"/>
                </a:ext>
              </a:extLst>
            </p:cNvPr>
            <p:cNvSpPr>
              <a:spLocks noChangeArrowheads="1"/>
            </p:cNvSpPr>
            <p:nvPr/>
          </p:nvSpPr>
          <p:spPr bwMode="auto">
            <a:xfrm>
              <a:off x="14941918" y="9720993"/>
              <a:ext cx="5493" cy="10990"/>
            </a:xfrm>
            <a:custGeom>
              <a:avLst/>
              <a:gdLst>
                <a:gd name="T0" fmla="*/ 1 w 5"/>
                <a:gd name="T1" fmla="*/ 5 h 8"/>
                <a:gd name="T2" fmla="*/ 0 w 5"/>
                <a:gd name="T3" fmla="*/ 7 h 8"/>
                <a:gd name="T4" fmla="*/ 0 w 5"/>
                <a:gd name="T5" fmla="*/ 7 h 8"/>
                <a:gd name="T6" fmla="*/ 0 w 5"/>
                <a:gd name="T7" fmla="*/ 5 h 8"/>
                <a:gd name="T8" fmla="*/ 0 w 5"/>
                <a:gd name="T9" fmla="*/ 5 h 8"/>
                <a:gd name="T10" fmla="*/ 2 w 5"/>
                <a:gd name="T11" fmla="*/ 2 h 8"/>
                <a:gd name="T12" fmla="*/ 3 w 5"/>
                <a:gd name="T13" fmla="*/ 1 h 8"/>
                <a:gd name="T14" fmla="*/ 4 w 5"/>
                <a:gd name="T15" fmla="*/ 0 h 8"/>
                <a:gd name="T16" fmla="*/ 4 w 5"/>
                <a:gd name="T17" fmla="*/ 1 h 8"/>
                <a:gd name="T18" fmla="*/ 2 w 5"/>
                <a:gd name="T19" fmla="*/ 3 h 8"/>
                <a:gd name="T20" fmla="*/ 1 w 5"/>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5"/>
                  </a:moveTo>
                  <a:lnTo>
                    <a:pt x="0" y="7"/>
                  </a:lnTo>
                  <a:lnTo>
                    <a:pt x="0" y="7"/>
                  </a:lnTo>
                  <a:lnTo>
                    <a:pt x="0" y="5"/>
                  </a:lnTo>
                  <a:lnTo>
                    <a:pt x="0" y="5"/>
                  </a:lnTo>
                  <a:lnTo>
                    <a:pt x="2" y="2"/>
                  </a:lnTo>
                  <a:lnTo>
                    <a:pt x="3" y="1"/>
                  </a:lnTo>
                  <a:lnTo>
                    <a:pt x="4" y="0"/>
                  </a:lnTo>
                  <a:lnTo>
                    <a:pt x="4" y="1"/>
                  </a:lnTo>
                  <a:lnTo>
                    <a:pt x="2"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0" name="Freeform 913">
              <a:extLst>
                <a:ext uri="{FF2B5EF4-FFF2-40B4-BE49-F238E27FC236}">
                  <a16:creationId xmlns="" xmlns:a16="http://schemas.microsoft.com/office/drawing/2014/main" id="{CBC2D5D1-E349-D3C0-56D1-64E63C5DE622}"/>
                </a:ext>
              </a:extLst>
            </p:cNvPr>
            <p:cNvSpPr>
              <a:spLocks noChangeArrowheads="1"/>
            </p:cNvSpPr>
            <p:nvPr/>
          </p:nvSpPr>
          <p:spPr bwMode="auto">
            <a:xfrm>
              <a:off x="15018850" y="9677032"/>
              <a:ext cx="5493" cy="5497"/>
            </a:xfrm>
            <a:custGeom>
              <a:avLst/>
              <a:gdLst>
                <a:gd name="T0" fmla="*/ 0 w 6"/>
                <a:gd name="T1" fmla="*/ 0 h 4"/>
                <a:gd name="T2" fmla="*/ 1 w 6"/>
                <a:gd name="T3" fmla="*/ 1 h 4"/>
                <a:gd name="T4" fmla="*/ 4 w 6"/>
                <a:gd name="T5" fmla="*/ 1 h 4"/>
                <a:gd name="T6" fmla="*/ 5 w 6"/>
                <a:gd name="T7" fmla="*/ 3 h 4"/>
                <a:gd name="T8" fmla="*/ 5 w 6"/>
                <a:gd name="T9" fmla="*/ 3 h 4"/>
                <a:gd name="T10" fmla="*/ 4 w 6"/>
                <a:gd name="T11" fmla="*/ 1 h 4"/>
                <a:gd name="T12" fmla="*/ 2 w 6"/>
                <a:gd name="T13" fmla="*/ 1 h 4"/>
                <a:gd name="T14" fmla="*/ 1 w 6"/>
                <a:gd name="T15" fmla="*/ 1 h 4"/>
                <a:gd name="T16" fmla="*/ 0 w 6"/>
                <a:gd name="T17" fmla="*/ 1 h 4"/>
                <a:gd name="T18" fmla="*/ 0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0"/>
                  </a:moveTo>
                  <a:lnTo>
                    <a:pt x="1" y="1"/>
                  </a:lnTo>
                  <a:lnTo>
                    <a:pt x="4" y="1"/>
                  </a:lnTo>
                  <a:lnTo>
                    <a:pt x="5" y="3"/>
                  </a:lnTo>
                  <a:lnTo>
                    <a:pt x="5" y="3"/>
                  </a:lnTo>
                  <a:lnTo>
                    <a:pt x="4" y="1"/>
                  </a:lnTo>
                  <a:lnTo>
                    <a:pt x="2" y="1"/>
                  </a:lnTo>
                  <a:lnTo>
                    <a:pt x="1" y="1"/>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1" name="Freeform 914">
              <a:extLst>
                <a:ext uri="{FF2B5EF4-FFF2-40B4-BE49-F238E27FC236}">
                  <a16:creationId xmlns="" xmlns:a16="http://schemas.microsoft.com/office/drawing/2014/main" id="{B0EBAF34-5090-F88B-7859-E0318E6398D6}"/>
                </a:ext>
              </a:extLst>
            </p:cNvPr>
            <p:cNvSpPr>
              <a:spLocks noChangeArrowheads="1"/>
            </p:cNvSpPr>
            <p:nvPr/>
          </p:nvSpPr>
          <p:spPr bwMode="auto">
            <a:xfrm>
              <a:off x="15002363" y="9671538"/>
              <a:ext cx="16487" cy="5493"/>
            </a:xfrm>
            <a:custGeom>
              <a:avLst/>
              <a:gdLst>
                <a:gd name="T0" fmla="*/ 2 w 12"/>
                <a:gd name="T1" fmla="*/ 1 h 4"/>
                <a:gd name="T2" fmla="*/ 6 w 12"/>
                <a:gd name="T3" fmla="*/ 3 h 4"/>
                <a:gd name="T4" fmla="*/ 11 w 12"/>
                <a:gd name="T5" fmla="*/ 2 h 4"/>
                <a:gd name="T6" fmla="*/ 10 w 12"/>
                <a:gd name="T7" fmla="*/ 2 h 4"/>
                <a:gd name="T8" fmla="*/ 8 w 12"/>
                <a:gd name="T9" fmla="*/ 3 h 4"/>
                <a:gd name="T10" fmla="*/ 7 w 12"/>
                <a:gd name="T11" fmla="*/ 3 h 4"/>
                <a:gd name="T12" fmla="*/ 6 w 12"/>
                <a:gd name="T13" fmla="*/ 3 h 4"/>
                <a:gd name="T14" fmla="*/ 5 w 12"/>
                <a:gd name="T15" fmla="*/ 3 h 4"/>
                <a:gd name="T16" fmla="*/ 2 w 12"/>
                <a:gd name="T17" fmla="*/ 2 h 4"/>
                <a:gd name="T18" fmla="*/ 0 w 12"/>
                <a:gd name="T19" fmla="*/ 0 h 4"/>
                <a:gd name="T20" fmla="*/ 0 w 12"/>
                <a:gd name="T21" fmla="*/ 0 h 4"/>
                <a:gd name="T22" fmla="*/ 2 w 1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2" y="1"/>
                  </a:moveTo>
                  <a:lnTo>
                    <a:pt x="6" y="3"/>
                  </a:lnTo>
                  <a:lnTo>
                    <a:pt x="11" y="2"/>
                  </a:lnTo>
                  <a:lnTo>
                    <a:pt x="10" y="2"/>
                  </a:lnTo>
                  <a:lnTo>
                    <a:pt x="8" y="3"/>
                  </a:lnTo>
                  <a:lnTo>
                    <a:pt x="7" y="3"/>
                  </a:lnTo>
                  <a:lnTo>
                    <a:pt x="6" y="3"/>
                  </a:lnTo>
                  <a:lnTo>
                    <a:pt x="5" y="3"/>
                  </a:lnTo>
                  <a:lnTo>
                    <a:pt x="2" y="2"/>
                  </a:lnTo>
                  <a:lnTo>
                    <a:pt x="0" y="0"/>
                  </a:lnTo>
                  <a:lnTo>
                    <a:pt x="0"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2" name="Freeform 915">
              <a:extLst>
                <a:ext uri="{FF2B5EF4-FFF2-40B4-BE49-F238E27FC236}">
                  <a16:creationId xmlns="" xmlns:a16="http://schemas.microsoft.com/office/drawing/2014/main" id="{95169F15-264A-9F4C-A459-CCA20FA1941A}"/>
                </a:ext>
              </a:extLst>
            </p:cNvPr>
            <p:cNvSpPr>
              <a:spLocks noChangeArrowheads="1"/>
            </p:cNvSpPr>
            <p:nvPr/>
          </p:nvSpPr>
          <p:spPr bwMode="auto">
            <a:xfrm>
              <a:off x="14908946" y="9666042"/>
              <a:ext cx="5493" cy="5497"/>
            </a:xfrm>
            <a:custGeom>
              <a:avLst/>
              <a:gdLst>
                <a:gd name="T0" fmla="*/ 5 w 6"/>
                <a:gd name="T1" fmla="*/ 0 h 2"/>
                <a:gd name="T2" fmla="*/ 4 w 6"/>
                <a:gd name="T3" fmla="*/ 1 h 2"/>
                <a:gd name="T4" fmla="*/ 1 w 6"/>
                <a:gd name="T5" fmla="*/ 0 h 2"/>
                <a:gd name="T6" fmla="*/ 0 w 6"/>
                <a:gd name="T7" fmla="*/ 0 h 2"/>
                <a:gd name="T8" fmla="*/ 0 w 6"/>
                <a:gd name="T9" fmla="*/ 0 h 2"/>
                <a:gd name="T10" fmla="*/ 2 w 6"/>
                <a:gd name="T11" fmla="*/ 0 h 2"/>
                <a:gd name="T12" fmla="*/ 5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5" y="0"/>
                  </a:moveTo>
                  <a:lnTo>
                    <a:pt x="4" y="1"/>
                  </a:lnTo>
                  <a:lnTo>
                    <a:pt x="1" y="0"/>
                  </a:lnTo>
                  <a:lnTo>
                    <a:pt x="0" y="0"/>
                  </a:lnTo>
                  <a:lnTo>
                    <a:pt x="0" y="0"/>
                  </a:lnTo>
                  <a:lnTo>
                    <a:pt x="2"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3" name="Freeform 916">
              <a:extLst>
                <a:ext uri="{FF2B5EF4-FFF2-40B4-BE49-F238E27FC236}">
                  <a16:creationId xmlns="" xmlns:a16="http://schemas.microsoft.com/office/drawing/2014/main" id="{116CF1B2-FA41-8451-F2A5-C414181A5D3E}"/>
                </a:ext>
              </a:extLst>
            </p:cNvPr>
            <p:cNvSpPr>
              <a:spLocks noChangeArrowheads="1"/>
            </p:cNvSpPr>
            <p:nvPr/>
          </p:nvSpPr>
          <p:spPr bwMode="auto">
            <a:xfrm>
              <a:off x="14832014" y="9512176"/>
              <a:ext cx="5493" cy="5497"/>
            </a:xfrm>
            <a:custGeom>
              <a:avLst/>
              <a:gdLst>
                <a:gd name="T0" fmla="*/ 1 w 2"/>
                <a:gd name="T1" fmla="*/ 1 h 2"/>
                <a:gd name="T2" fmla="*/ 0 w 2"/>
                <a:gd name="T3" fmla="*/ 1 h 2"/>
                <a:gd name="T4" fmla="*/ 0 w 2"/>
                <a:gd name="T5" fmla="*/ 1 h 2"/>
                <a:gd name="T6" fmla="*/ 0 w 2"/>
                <a:gd name="T7" fmla="*/ 0 h 2"/>
                <a:gd name="T8" fmla="*/ 1 w 2"/>
                <a:gd name="T9" fmla="*/ 0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0"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4" name="Freeform 917">
              <a:extLst>
                <a:ext uri="{FF2B5EF4-FFF2-40B4-BE49-F238E27FC236}">
                  <a16:creationId xmlns="" xmlns:a16="http://schemas.microsoft.com/office/drawing/2014/main" id="{707C9C7E-5F9E-55CC-1D84-2F96F107F608}"/>
                </a:ext>
              </a:extLst>
            </p:cNvPr>
            <p:cNvSpPr>
              <a:spLocks noChangeArrowheads="1"/>
            </p:cNvSpPr>
            <p:nvPr/>
          </p:nvSpPr>
          <p:spPr bwMode="auto">
            <a:xfrm>
              <a:off x="14557254" y="10666167"/>
              <a:ext cx="324215" cy="148372"/>
            </a:xfrm>
            <a:custGeom>
              <a:avLst/>
              <a:gdLst>
                <a:gd name="T0" fmla="*/ 241 w 262"/>
                <a:gd name="T1" fmla="*/ 120 h 121"/>
                <a:gd name="T2" fmla="*/ 239 w 262"/>
                <a:gd name="T3" fmla="*/ 119 h 121"/>
                <a:gd name="T4" fmla="*/ 239 w 262"/>
                <a:gd name="T5" fmla="*/ 116 h 121"/>
                <a:gd name="T6" fmla="*/ 243 w 262"/>
                <a:gd name="T7" fmla="*/ 119 h 121"/>
                <a:gd name="T8" fmla="*/ 259 w 262"/>
                <a:gd name="T9" fmla="*/ 78 h 121"/>
                <a:gd name="T10" fmla="*/ 261 w 262"/>
                <a:gd name="T11" fmla="*/ 85 h 121"/>
                <a:gd name="T12" fmla="*/ 256 w 262"/>
                <a:gd name="T13" fmla="*/ 85 h 121"/>
                <a:gd name="T14" fmla="*/ 253 w 262"/>
                <a:gd name="T15" fmla="*/ 83 h 121"/>
                <a:gd name="T16" fmla="*/ 251 w 262"/>
                <a:gd name="T17" fmla="*/ 77 h 121"/>
                <a:gd name="T18" fmla="*/ 257 w 262"/>
                <a:gd name="T19" fmla="*/ 75 h 121"/>
                <a:gd name="T20" fmla="*/ 257 w 262"/>
                <a:gd name="T21" fmla="*/ 77 h 121"/>
                <a:gd name="T22" fmla="*/ 238 w 262"/>
                <a:gd name="T23" fmla="*/ 69 h 121"/>
                <a:gd name="T24" fmla="*/ 234 w 262"/>
                <a:gd name="T25" fmla="*/ 67 h 121"/>
                <a:gd name="T26" fmla="*/ 227 w 262"/>
                <a:gd name="T27" fmla="*/ 63 h 121"/>
                <a:gd name="T28" fmla="*/ 228 w 262"/>
                <a:gd name="T29" fmla="*/ 60 h 121"/>
                <a:gd name="T30" fmla="*/ 230 w 262"/>
                <a:gd name="T31" fmla="*/ 56 h 121"/>
                <a:gd name="T32" fmla="*/ 227 w 262"/>
                <a:gd name="T33" fmla="*/ 54 h 121"/>
                <a:gd name="T34" fmla="*/ 234 w 262"/>
                <a:gd name="T35" fmla="*/ 54 h 121"/>
                <a:gd name="T36" fmla="*/ 234 w 262"/>
                <a:gd name="T37" fmla="*/ 60 h 121"/>
                <a:gd name="T38" fmla="*/ 239 w 262"/>
                <a:gd name="T39" fmla="*/ 66 h 121"/>
                <a:gd name="T40" fmla="*/ 238 w 262"/>
                <a:gd name="T41" fmla="*/ 69 h 121"/>
                <a:gd name="T42" fmla="*/ 209 w 262"/>
                <a:gd name="T43" fmla="*/ 54 h 121"/>
                <a:gd name="T44" fmla="*/ 211 w 262"/>
                <a:gd name="T45" fmla="*/ 49 h 121"/>
                <a:gd name="T46" fmla="*/ 212 w 262"/>
                <a:gd name="T47" fmla="*/ 44 h 121"/>
                <a:gd name="T48" fmla="*/ 215 w 262"/>
                <a:gd name="T49" fmla="*/ 45 h 121"/>
                <a:gd name="T50" fmla="*/ 212 w 262"/>
                <a:gd name="T51" fmla="*/ 47 h 121"/>
                <a:gd name="T52" fmla="*/ 213 w 262"/>
                <a:gd name="T53" fmla="*/ 50 h 121"/>
                <a:gd name="T54" fmla="*/ 211 w 262"/>
                <a:gd name="T55" fmla="*/ 54 h 121"/>
                <a:gd name="T56" fmla="*/ 140 w 262"/>
                <a:gd name="T57" fmla="*/ 40 h 121"/>
                <a:gd name="T58" fmla="*/ 148 w 262"/>
                <a:gd name="T59" fmla="*/ 42 h 121"/>
                <a:gd name="T60" fmla="*/ 165 w 262"/>
                <a:gd name="T61" fmla="*/ 55 h 121"/>
                <a:gd name="T62" fmla="*/ 170 w 262"/>
                <a:gd name="T63" fmla="*/ 57 h 121"/>
                <a:gd name="T64" fmla="*/ 173 w 262"/>
                <a:gd name="T65" fmla="*/ 61 h 121"/>
                <a:gd name="T66" fmla="*/ 175 w 262"/>
                <a:gd name="T67" fmla="*/ 65 h 121"/>
                <a:gd name="T68" fmla="*/ 180 w 262"/>
                <a:gd name="T69" fmla="*/ 69 h 121"/>
                <a:gd name="T70" fmla="*/ 186 w 262"/>
                <a:gd name="T71" fmla="*/ 74 h 121"/>
                <a:gd name="T72" fmla="*/ 190 w 262"/>
                <a:gd name="T73" fmla="*/ 77 h 121"/>
                <a:gd name="T74" fmla="*/ 195 w 262"/>
                <a:gd name="T75" fmla="*/ 80 h 121"/>
                <a:gd name="T76" fmla="*/ 209 w 262"/>
                <a:gd name="T77" fmla="*/ 90 h 121"/>
                <a:gd name="T78" fmla="*/ 215 w 262"/>
                <a:gd name="T79" fmla="*/ 96 h 121"/>
                <a:gd name="T80" fmla="*/ 223 w 262"/>
                <a:gd name="T81" fmla="*/ 101 h 121"/>
                <a:gd name="T82" fmla="*/ 224 w 262"/>
                <a:gd name="T83" fmla="*/ 108 h 121"/>
                <a:gd name="T84" fmla="*/ 220 w 262"/>
                <a:gd name="T85" fmla="*/ 110 h 121"/>
                <a:gd name="T86" fmla="*/ 211 w 262"/>
                <a:gd name="T87" fmla="*/ 107 h 121"/>
                <a:gd name="T88" fmla="*/ 208 w 262"/>
                <a:gd name="T89" fmla="*/ 106 h 121"/>
                <a:gd name="T90" fmla="*/ 206 w 262"/>
                <a:gd name="T91" fmla="*/ 104 h 121"/>
                <a:gd name="T92" fmla="*/ 199 w 262"/>
                <a:gd name="T93" fmla="*/ 101 h 121"/>
                <a:gd name="T94" fmla="*/ 197 w 262"/>
                <a:gd name="T95" fmla="*/ 97 h 121"/>
                <a:gd name="T96" fmla="*/ 191 w 262"/>
                <a:gd name="T97" fmla="*/ 94 h 121"/>
                <a:gd name="T98" fmla="*/ 185 w 262"/>
                <a:gd name="T99" fmla="*/ 90 h 121"/>
                <a:gd name="T100" fmla="*/ 175 w 262"/>
                <a:gd name="T101" fmla="*/ 85 h 121"/>
                <a:gd name="T102" fmla="*/ 169 w 262"/>
                <a:gd name="T103" fmla="*/ 82 h 121"/>
                <a:gd name="T104" fmla="*/ 159 w 262"/>
                <a:gd name="T105" fmla="*/ 73 h 121"/>
                <a:gd name="T106" fmla="*/ 151 w 262"/>
                <a:gd name="T107" fmla="*/ 63 h 121"/>
                <a:gd name="T108" fmla="*/ 144 w 262"/>
                <a:gd name="T109" fmla="*/ 58 h 121"/>
                <a:gd name="T110" fmla="*/ 140 w 262"/>
                <a:gd name="T111" fmla="*/ 51 h 121"/>
                <a:gd name="T112" fmla="*/ 134 w 262"/>
                <a:gd name="T113" fmla="*/ 44 h 121"/>
                <a:gd name="T114" fmla="*/ 134 w 262"/>
                <a:gd name="T115" fmla="*/ 40 h 121"/>
                <a:gd name="T116" fmla="*/ 130 w 262"/>
                <a:gd name="T117" fmla="*/ 38 h 121"/>
                <a:gd name="T118" fmla="*/ 132 w 262"/>
                <a:gd name="T119" fmla="*/ 34 h 121"/>
                <a:gd name="T120" fmla="*/ 1 w 262"/>
                <a:gd name="T121" fmla="*/ 6 h 121"/>
                <a:gd name="T122" fmla="*/ 0 w 262"/>
                <a:gd name="T123" fmla="*/ 2 h 121"/>
                <a:gd name="T124" fmla="*/ 2 w 262"/>
                <a:gd name="T12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121">
                  <a:moveTo>
                    <a:pt x="243" y="119"/>
                  </a:moveTo>
                  <a:lnTo>
                    <a:pt x="241" y="120"/>
                  </a:lnTo>
                  <a:lnTo>
                    <a:pt x="240" y="120"/>
                  </a:lnTo>
                  <a:lnTo>
                    <a:pt x="239" y="119"/>
                  </a:lnTo>
                  <a:lnTo>
                    <a:pt x="239" y="119"/>
                  </a:lnTo>
                  <a:lnTo>
                    <a:pt x="239" y="116"/>
                  </a:lnTo>
                  <a:lnTo>
                    <a:pt x="242" y="117"/>
                  </a:lnTo>
                  <a:lnTo>
                    <a:pt x="243" y="119"/>
                  </a:lnTo>
                  <a:close/>
                  <a:moveTo>
                    <a:pt x="257" y="78"/>
                  </a:moveTo>
                  <a:lnTo>
                    <a:pt x="259" y="78"/>
                  </a:lnTo>
                  <a:lnTo>
                    <a:pt x="261" y="78"/>
                  </a:lnTo>
                  <a:lnTo>
                    <a:pt x="261" y="85"/>
                  </a:lnTo>
                  <a:lnTo>
                    <a:pt x="257" y="85"/>
                  </a:lnTo>
                  <a:lnTo>
                    <a:pt x="256" y="85"/>
                  </a:lnTo>
                  <a:lnTo>
                    <a:pt x="255" y="84"/>
                  </a:lnTo>
                  <a:lnTo>
                    <a:pt x="253" y="83"/>
                  </a:lnTo>
                  <a:lnTo>
                    <a:pt x="253" y="82"/>
                  </a:lnTo>
                  <a:lnTo>
                    <a:pt x="251" y="77"/>
                  </a:lnTo>
                  <a:lnTo>
                    <a:pt x="255" y="76"/>
                  </a:lnTo>
                  <a:lnTo>
                    <a:pt x="257" y="75"/>
                  </a:lnTo>
                  <a:lnTo>
                    <a:pt x="257" y="76"/>
                  </a:lnTo>
                  <a:lnTo>
                    <a:pt x="257" y="77"/>
                  </a:lnTo>
                  <a:lnTo>
                    <a:pt x="257" y="78"/>
                  </a:lnTo>
                  <a:close/>
                  <a:moveTo>
                    <a:pt x="238" y="69"/>
                  </a:moveTo>
                  <a:lnTo>
                    <a:pt x="236" y="69"/>
                  </a:lnTo>
                  <a:lnTo>
                    <a:pt x="234" y="67"/>
                  </a:lnTo>
                  <a:lnTo>
                    <a:pt x="230" y="66"/>
                  </a:lnTo>
                  <a:lnTo>
                    <a:pt x="227" y="63"/>
                  </a:lnTo>
                  <a:lnTo>
                    <a:pt x="226" y="61"/>
                  </a:lnTo>
                  <a:lnTo>
                    <a:pt x="228" y="60"/>
                  </a:lnTo>
                  <a:lnTo>
                    <a:pt x="232" y="57"/>
                  </a:lnTo>
                  <a:lnTo>
                    <a:pt x="230" y="56"/>
                  </a:lnTo>
                  <a:lnTo>
                    <a:pt x="227" y="55"/>
                  </a:lnTo>
                  <a:lnTo>
                    <a:pt x="227" y="54"/>
                  </a:lnTo>
                  <a:lnTo>
                    <a:pt x="232" y="52"/>
                  </a:lnTo>
                  <a:lnTo>
                    <a:pt x="234" y="54"/>
                  </a:lnTo>
                  <a:lnTo>
                    <a:pt x="234" y="55"/>
                  </a:lnTo>
                  <a:lnTo>
                    <a:pt x="234" y="60"/>
                  </a:lnTo>
                  <a:lnTo>
                    <a:pt x="236" y="61"/>
                  </a:lnTo>
                  <a:lnTo>
                    <a:pt x="239" y="66"/>
                  </a:lnTo>
                  <a:lnTo>
                    <a:pt x="239" y="66"/>
                  </a:lnTo>
                  <a:lnTo>
                    <a:pt x="238" y="69"/>
                  </a:lnTo>
                  <a:close/>
                  <a:moveTo>
                    <a:pt x="211" y="54"/>
                  </a:moveTo>
                  <a:lnTo>
                    <a:pt x="209" y="54"/>
                  </a:lnTo>
                  <a:lnTo>
                    <a:pt x="211" y="50"/>
                  </a:lnTo>
                  <a:lnTo>
                    <a:pt x="211" y="49"/>
                  </a:lnTo>
                  <a:lnTo>
                    <a:pt x="212" y="45"/>
                  </a:lnTo>
                  <a:lnTo>
                    <a:pt x="212" y="44"/>
                  </a:lnTo>
                  <a:lnTo>
                    <a:pt x="213" y="44"/>
                  </a:lnTo>
                  <a:lnTo>
                    <a:pt x="215" y="45"/>
                  </a:lnTo>
                  <a:lnTo>
                    <a:pt x="213" y="46"/>
                  </a:lnTo>
                  <a:lnTo>
                    <a:pt x="212" y="47"/>
                  </a:lnTo>
                  <a:lnTo>
                    <a:pt x="212" y="49"/>
                  </a:lnTo>
                  <a:lnTo>
                    <a:pt x="213" y="50"/>
                  </a:lnTo>
                  <a:lnTo>
                    <a:pt x="212" y="52"/>
                  </a:lnTo>
                  <a:lnTo>
                    <a:pt x="211" y="54"/>
                  </a:lnTo>
                  <a:close/>
                  <a:moveTo>
                    <a:pt x="136" y="38"/>
                  </a:moveTo>
                  <a:lnTo>
                    <a:pt x="140" y="40"/>
                  </a:lnTo>
                  <a:lnTo>
                    <a:pt x="143" y="39"/>
                  </a:lnTo>
                  <a:lnTo>
                    <a:pt x="148" y="42"/>
                  </a:lnTo>
                  <a:lnTo>
                    <a:pt x="160" y="53"/>
                  </a:lnTo>
                  <a:lnTo>
                    <a:pt x="165" y="55"/>
                  </a:lnTo>
                  <a:lnTo>
                    <a:pt x="168" y="56"/>
                  </a:lnTo>
                  <a:lnTo>
                    <a:pt x="170" y="57"/>
                  </a:lnTo>
                  <a:lnTo>
                    <a:pt x="171" y="60"/>
                  </a:lnTo>
                  <a:lnTo>
                    <a:pt x="173" y="61"/>
                  </a:lnTo>
                  <a:lnTo>
                    <a:pt x="175" y="63"/>
                  </a:lnTo>
                  <a:lnTo>
                    <a:pt x="175" y="65"/>
                  </a:lnTo>
                  <a:lnTo>
                    <a:pt x="176" y="66"/>
                  </a:lnTo>
                  <a:lnTo>
                    <a:pt x="180" y="69"/>
                  </a:lnTo>
                  <a:lnTo>
                    <a:pt x="182" y="72"/>
                  </a:lnTo>
                  <a:lnTo>
                    <a:pt x="186" y="74"/>
                  </a:lnTo>
                  <a:lnTo>
                    <a:pt x="187" y="76"/>
                  </a:lnTo>
                  <a:lnTo>
                    <a:pt x="190" y="77"/>
                  </a:lnTo>
                  <a:lnTo>
                    <a:pt x="192" y="78"/>
                  </a:lnTo>
                  <a:lnTo>
                    <a:pt x="195" y="80"/>
                  </a:lnTo>
                  <a:lnTo>
                    <a:pt x="203" y="85"/>
                  </a:lnTo>
                  <a:lnTo>
                    <a:pt x="209" y="90"/>
                  </a:lnTo>
                  <a:lnTo>
                    <a:pt x="212" y="93"/>
                  </a:lnTo>
                  <a:lnTo>
                    <a:pt x="215" y="96"/>
                  </a:lnTo>
                  <a:lnTo>
                    <a:pt x="219" y="98"/>
                  </a:lnTo>
                  <a:lnTo>
                    <a:pt x="223" y="101"/>
                  </a:lnTo>
                  <a:lnTo>
                    <a:pt x="225" y="107"/>
                  </a:lnTo>
                  <a:lnTo>
                    <a:pt x="224" y="108"/>
                  </a:lnTo>
                  <a:lnTo>
                    <a:pt x="222" y="110"/>
                  </a:lnTo>
                  <a:lnTo>
                    <a:pt x="220" y="110"/>
                  </a:lnTo>
                  <a:lnTo>
                    <a:pt x="218" y="110"/>
                  </a:lnTo>
                  <a:lnTo>
                    <a:pt x="211" y="107"/>
                  </a:lnTo>
                  <a:lnTo>
                    <a:pt x="210" y="106"/>
                  </a:lnTo>
                  <a:lnTo>
                    <a:pt x="208" y="106"/>
                  </a:lnTo>
                  <a:lnTo>
                    <a:pt x="207" y="106"/>
                  </a:lnTo>
                  <a:lnTo>
                    <a:pt x="206" y="104"/>
                  </a:lnTo>
                  <a:lnTo>
                    <a:pt x="203" y="103"/>
                  </a:lnTo>
                  <a:lnTo>
                    <a:pt x="199" y="101"/>
                  </a:lnTo>
                  <a:lnTo>
                    <a:pt x="198" y="99"/>
                  </a:lnTo>
                  <a:lnTo>
                    <a:pt x="197" y="97"/>
                  </a:lnTo>
                  <a:lnTo>
                    <a:pt x="197" y="96"/>
                  </a:lnTo>
                  <a:lnTo>
                    <a:pt x="191" y="94"/>
                  </a:lnTo>
                  <a:lnTo>
                    <a:pt x="187" y="93"/>
                  </a:lnTo>
                  <a:lnTo>
                    <a:pt x="185" y="90"/>
                  </a:lnTo>
                  <a:lnTo>
                    <a:pt x="181" y="88"/>
                  </a:lnTo>
                  <a:lnTo>
                    <a:pt x="175" y="85"/>
                  </a:lnTo>
                  <a:lnTo>
                    <a:pt x="172" y="83"/>
                  </a:lnTo>
                  <a:lnTo>
                    <a:pt x="169" y="82"/>
                  </a:lnTo>
                  <a:lnTo>
                    <a:pt x="162" y="75"/>
                  </a:lnTo>
                  <a:lnTo>
                    <a:pt x="159" y="73"/>
                  </a:lnTo>
                  <a:lnTo>
                    <a:pt x="157" y="71"/>
                  </a:lnTo>
                  <a:lnTo>
                    <a:pt x="151" y="63"/>
                  </a:lnTo>
                  <a:lnTo>
                    <a:pt x="148" y="60"/>
                  </a:lnTo>
                  <a:lnTo>
                    <a:pt x="144" y="58"/>
                  </a:lnTo>
                  <a:lnTo>
                    <a:pt x="142" y="55"/>
                  </a:lnTo>
                  <a:lnTo>
                    <a:pt x="140" y="51"/>
                  </a:lnTo>
                  <a:lnTo>
                    <a:pt x="135" y="46"/>
                  </a:lnTo>
                  <a:lnTo>
                    <a:pt x="134" y="44"/>
                  </a:lnTo>
                  <a:lnTo>
                    <a:pt x="135" y="41"/>
                  </a:lnTo>
                  <a:lnTo>
                    <a:pt x="134" y="40"/>
                  </a:lnTo>
                  <a:lnTo>
                    <a:pt x="132" y="39"/>
                  </a:lnTo>
                  <a:lnTo>
                    <a:pt x="130" y="38"/>
                  </a:lnTo>
                  <a:lnTo>
                    <a:pt x="131" y="36"/>
                  </a:lnTo>
                  <a:lnTo>
                    <a:pt x="132" y="34"/>
                  </a:lnTo>
                  <a:lnTo>
                    <a:pt x="136" y="38"/>
                  </a:lnTo>
                  <a:close/>
                  <a:moveTo>
                    <a:pt x="1" y="6"/>
                  </a:moveTo>
                  <a:lnTo>
                    <a:pt x="0" y="8"/>
                  </a:lnTo>
                  <a:lnTo>
                    <a:pt x="0" y="2"/>
                  </a:lnTo>
                  <a:lnTo>
                    <a:pt x="1" y="0"/>
                  </a:lnTo>
                  <a:lnTo>
                    <a:pt x="2" y="4"/>
                  </a:lnTo>
                  <a:lnTo>
                    <a:pt x="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5" name="Freeform 918">
              <a:extLst>
                <a:ext uri="{FF2B5EF4-FFF2-40B4-BE49-F238E27FC236}">
                  <a16:creationId xmlns="" xmlns:a16="http://schemas.microsoft.com/office/drawing/2014/main" id="{D1F22425-CEE1-A819-9293-DB478537C3A7}"/>
                </a:ext>
              </a:extLst>
            </p:cNvPr>
            <p:cNvSpPr>
              <a:spLocks noChangeArrowheads="1"/>
            </p:cNvSpPr>
            <p:nvPr/>
          </p:nvSpPr>
          <p:spPr bwMode="auto">
            <a:xfrm>
              <a:off x="14859488" y="10809042"/>
              <a:ext cx="5497" cy="5497"/>
            </a:xfrm>
            <a:custGeom>
              <a:avLst/>
              <a:gdLst>
                <a:gd name="T0" fmla="*/ 4 w 5"/>
                <a:gd name="T1" fmla="*/ 3 h 5"/>
                <a:gd name="T2" fmla="*/ 2 w 5"/>
                <a:gd name="T3" fmla="*/ 4 h 5"/>
                <a:gd name="T4" fmla="*/ 1 w 5"/>
                <a:gd name="T5" fmla="*/ 4 h 5"/>
                <a:gd name="T6" fmla="*/ 0 w 5"/>
                <a:gd name="T7" fmla="*/ 3 h 5"/>
                <a:gd name="T8" fmla="*/ 0 w 5"/>
                <a:gd name="T9" fmla="*/ 3 h 5"/>
                <a:gd name="T10" fmla="*/ 0 w 5"/>
                <a:gd name="T11" fmla="*/ 0 h 5"/>
                <a:gd name="T12" fmla="*/ 3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2" y="4"/>
                  </a:lnTo>
                  <a:lnTo>
                    <a:pt x="1" y="4"/>
                  </a:lnTo>
                  <a:lnTo>
                    <a:pt x="0" y="3"/>
                  </a:lnTo>
                  <a:lnTo>
                    <a:pt x="0" y="3"/>
                  </a:lnTo>
                  <a:lnTo>
                    <a:pt x="0"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6" name="Freeform 919">
              <a:extLst>
                <a:ext uri="{FF2B5EF4-FFF2-40B4-BE49-F238E27FC236}">
                  <a16:creationId xmlns="" xmlns:a16="http://schemas.microsoft.com/office/drawing/2014/main" id="{7A78BE1B-588F-1638-81E8-D3BFE98A48FA}"/>
                </a:ext>
              </a:extLst>
            </p:cNvPr>
            <p:cNvSpPr>
              <a:spLocks noChangeArrowheads="1"/>
            </p:cNvSpPr>
            <p:nvPr/>
          </p:nvSpPr>
          <p:spPr bwMode="auto">
            <a:xfrm>
              <a:off x="14870478" y="10759587"/>
              <a:ext cx="10990" cy="10990"/>
            </a:xfrm>
            <a:custGeom>
              <a:avLst/>
              <a:gdLst>
                <a:gd name="T0" fmla="*/ 6 w 11"/>
                <a:gd name="T1" fmla="*/ 3 h 11"/>
                <a:gd name="T2" fmla="*/ 8 w 11"/>
                <a:gd name="T3" fmla="*/ 3 h 11"/>
                <a:gd name="T4" fmla="*/ 10 w 11"/>
                <a:gd name="T5" fmla="*/ 3 h 11"/>
                <a:gd name="T6" fmla="*/ 10 w 11"/>
                <a:gd name="T7" fmla="*/ 10 h 11"/>
                <a:gd name="T8" fmla="*/ 6 w 11"/>
                <a:gd name="T9" fmla="*/ 10 h 11"/>
                <a:gd name="T10" fmla="*/ 5 w 11"/>
                <a:gd name="T11" fmla="*/ 10 h 11"/>
                <a:gd name="T12" fmla="*/ 4 w 11"/>
                <a:gd name="T13" fmla="*/ 9 h 11"/>
                <a:gd name="T14" fmla="*/ 2 w 11"/>
                <a:gd name="T15" fmla="*/ 8 h 11"/>
                <a:gd name="T16" fmla="*/ 2 w 11"/>
                <a:gd name="T17" fmla="*/ 7 h 11"/>
                <a:gd name="T18" fmla="*/ 0 w 11"/>
                <a:gd name="T19" fmla="*/ 2 h 11"/>
                <a:gd name="T20" fmla="*/ 4 w 11"/>
                <a:gd name="T21" fmla="*/ 1 h 11"/>
                <a:gd name="T22" fmla="*/ 6 w 11"/>
                <a:gd name="T23" fmla="*/ 0 h 11"/>
                <a:gd name="T24" fmla="*/ 6 w 11"/>
                <a:gd name="T25" fmla="*/ 1 h 11"/>
                <a:gd name="T26" fmla="*/ 6 w 11"/>
                <a:gd name="T27" fmla="*/ 2 h 11"/>
                <a:gd name="T28" fmla="*/ 6 w 11"/>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6" y="3"/>
                  </a:moveTo>
                  <a:lnTo>
                    <a:pt x="8" y="3"/>
                  </a:lnTo>
                  <a:lnTo>
                    <a:pt x="10" y="3"/>
                  </a:lnTo>
                  <a:lnTo>
                    <a:pt x="10" y="10"/>
                  </a:lnTo>
                  <a:lnTo>
                    <a:pt x="6" y="10"/>
                  </a:lnTo>
                  <a:lnTo>
                    <a:pt x="5" y="10"/>
                  </a:lnTo>
                  <a:lnTo>
                    <a:pt x="4" y="9"/>
                  </a:lnTo>
                  <a:lnTo>
                    <a:pt x="2" y="8"/>
                  </a:lnTo>
                  <a:lnTo>
                    <a:pt x="2" y="7"/>
                  </a:lnTo>
                  <a:lnTo>
                    <a:pt x="0" y="2"/>
                  </a:lnTo>
                  <a:lnTo>
                    <a:pt x="4" y="1"/>
                  </a:lnTo>
                  <a:lnTo>
                    <a:pt x="6" y="0"/>
                  </a:lnTo>
                  <a:lnTo>
                    <a:pt x="6"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7" name="Freeform 920">
              <a:extLst>
                <a:ext uri="{FF2B5EF4-FFF2-40B4-BE49-F238E27FC236}">
                  <a16:creationId xmlns="" xmlns:a16="http://schemas.microsoft.com/office/drawing/2014/main" id="{DD5A66F7-957B-7664-0E3F-880A3F2EA11B}"/>
                </a:ext>
              </a:extLst>
            </p:cNvPr>
            <p:cNvSpPr>
              <a:spLocks noChangeArrowheads="1"/>
            </p:cNvSpPr>
            <p:nvPr/>
          </p:nvSpPr>
          <p:spPr bwMode="auto">
            <a:xfrm>
              <a:off x="14843004" y="10732109"/>
              <a:ext cx="16484" cy="21981"/>
            </a:xfrm>
            <a:custGeom>
              <a:avLst/>
              <a:gdLst>
                <a:gd name="T0" fmla="*/ 12 w 14"/>
                <a:gd name="T1" fmla="*/ 17 h 18"/>
                <a:gd name="T2" fmla="*/ 10 w 14"/>
                <a:gd name="T3" fmla="*/ 17 h 18"/>
                <a:gd name="T4" fmla="*/ 8 w 14"/>
                <a:gd name="T5" fmla="*/ 15 h 18"/>
                <a:gd name="T6" fmla="*/ 4 w 14"/>
                <a:gd name="T7" fmla="*/ 14 h 18"/>
                <a:gd name="T8" fmla="*/ 1 w 14"/>
                <a:gd name="T9" fmla="*/ 11 h 18"/>
                <a:gd name="T10" fmla="*/ 0 w 14"/>
                <a:gd name="T11" fmla="*/ 9 h 18"/>
                <a:gd name="T12" fmla="*/ 2 w 14"/>
                <a:gd name="T13" fmla="*/ 8 h 18"/>
                <a:gd name="T14" fmla="*/ 6 w 14"/>
                <a:gd name="T15" fmla="*/ 5 h 18"/>
                <a:gd name="T16" fmla="*/ 4 w 14"/>
                <a:gd name="T17" fmla="*/ 4 h 18"/>
                <a:gd name="T18" fmla="*/ 1 w 14"/>
                <a:gd name="T19" fmla="*/ 3 h 18"/>
                <a:gd name="T20" fmla="*/ 1 w 14"/>
                <a:gd name="T21" fmla="*/ 2 h 18"/>
                <a:gd name="T22" fmla="*/ 6 w 14"/>
                <a:gd name="T23" fmla="*/ 0 h 18"/>
                <a:gd name="T24" fmla="*/ 8 w 14"/>
                <a:gd name="T25" fmla="*/ 2 h 18"/>
                <a:gd name="T26" fmla="*/ 8 w 14"/>
                <a:gd name="T27" fmla="*/ 3 h 18"/>
                <a:gd name="T28" fmla="*/ 8 w 14"/>
                <a:gd name="T29" fmla="*/ 8 h 18"/>
                <a:gd name="T30" fmla="*/ 10 w 14"/>
                <a:gd name="T31" fmla="*/ 9 h 18"/>
                <a:gd name="T32" fmla="*/ 13 w 14"/>
                <a:gd name="T33" fmla="*/ 14 h 18"/>
                <a:gd name="T34" fmla="*/ 13 w 14"/>
                <a:gd name="T35" fmla="*/ 14 h 18"/>
                <a:gd name="T36" fmla="*/ 12 w 14"/>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2" y="17"/>
                  </a:moveTo>
                  <a:lnTo>
                    <a:pt x="10" y="17"/>
                  </a:lnTo>
                  <a:lnTo>
                    <a:pt x="8" y="15"/>
                  </a:lnTo>
                  <a:lnTo>
                    <a:pt x="4" y="14"/>
                  </a:lnTo>
                  <a:lnTo>
                    <a:pt x="1" y="11"/>
                  </a:lnTo>
                  <a:lnTo>
                    <a:pt x="0" y="9"/>
                  </a:lnTo>
                  <a:lnTo>
                    <a:pt x="2" y="8"/>
                  </a:lnTo>
                  <a:lnTo>
                    <a:pt x="6" y="5"/>
                  </a:lnTo>
                  <a:lnTo>
                    <a:pt x="4" y="4"/>
                  </a:lnTo>
                  <a:lnTo>
                    <a:pt x="1" y="3"/>
                  </a:lnTo>
                  <a:lnTo>
                    <a:pt x="1" y="2"/>
                  </a:lnTo>
                  <a:lnTo>
                    <a:pt x="6" y="0"/>
                  </a:lnTo>
                  <a:lnTo>
                    <a:pt x="8" y="2"/>
                  </a:lnTo>
                  <a:lnTo>
                    <a:pt x="8" y="3"/>
                  </a:lnTo>
                  <a:lnTo>
                    <a:pt x="8" y="8"/>
                  </a:lnTo>
                  <a:lnTo>
                    <a:pt x="10" y="9"/>
                  </a:lnTo>
                  <a:lnTo>
                    <a:pt x="13" y="14"/>
                  </a:lnTo>
                  <a:lnTo>
                    <a:pt x="13" y="14"/>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8" name="Freeform 921">
              <a:extLst>
                <a:ext uri="{FF2B5EF4-FFF2-40B4-BE49-F238E27FC236}">
                  <a16:creationId xmlns="" xmlns:a16="http://schemas.microsoft.com/office/drawing/2014/main" id="{6007EF8F-E4C3-64B3-F439-F9AEA5E654D9}"/>
                </a:ext>
              </a:extLst>
            </p:cNvPr>
            <p:cNvSpPr>
              <a:spLocks noChangeArrowheads="1"/>
            </p:cNvSpPr>
            <p:nvPr/>
          </p:nvSpPr>
          <p:spPr bwMode="auto">
            <a:xfrm>
              <a:off x="14821023" y="10721118"/>
              <a:ext cx="10990" cy="10990"/>
            </a:xfrm>
            <a:custGeom>
              <a:avLst/>
              <a:gdLst>
                <a:gd name="T0" fmla="*/ 2 w 7"/>
                <a:gd name="T1" fmla="*/ 10 h 11"/>
                <a:gd name="T2" fmla="*/ 0 w 7"/>
                <a:gd name="T3" fmla="*/ 10 h 11"/>
                <a:gd name="T4" fmla="*/ 2 w 7"/>
                <a:gd name="T5" fmla="*/ 6 h 11"/>
                <a:gd name="T6" fmla="*/ 2 w 7"/>
                <a:gd name="T7" fmla="*/ 5 h 11"/>
                <a:gd name="T8" fmla="*/ 3 w 7"/>
                <a:gd name="T9" fmla="*/ 1 h 11"/>
                <a:gd name="T10" fmla="*/ 3 w 7"/>
                <a:gd name="T11" fmla="*/ 0 h 11"/>
                <a:gd name="T12" fmla="*/ 4 w 7"/>
                <a:gd name="T13" fmla="*/ 0 h 11"/>
                <a:gd name="T14" fmla="*/ 6 w 7"/>
                <a:gd name="T15" fmla="*/ 1 h 11"/>
                <a:gd name="T16" fmla="*/ 4 w 7"/>
                <a:gd name="T17" fmla="*/ 2 h 11"/>
                <a:gd name="T18" fmla="*/ 3 w 7"/>
                <a:gd name="T19" fmla="*/ 3 h 11"/>
                <a:gd name="T20" fmla="*/ 3 w 7"/>
                <a:gd name="T21" fmla="*/ 5 h 11"/>
                <a:gd name="T22" fmla="*/ 4 w 7"/>
                <a:gd name="T23" fmla="*/ 6 h 11"/>
                <a:gd name="T24" fmla="*/ 3 w 7"/>
                <a:gd name="T25" fmla="*/ 8 h 11"/>
                <a:gd name="T26" fmla="*/ 2 w 7"/>
                <a:gd name="T2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10"/>
                  </a:moveTo>
                  <a:lnTo>
                    <a:pt x="0" y="10"/>
                  </a:lnTo>
                  <a:lnTo>
                    <a:pt x="2" y="6"/>
                  </a:lnTo>
                  <a:lnTo>
                    <a:pt x="2" y="5"/>
                  </a:lnTo>
                  <a:lnTo>
                    <a:pt x="3" y="1"/>
                  </a:lnTo>
                  <a:lnTo>
                    <a:pt x="3" y="0"/>
                  </a:lnTo>
                  <a:lnTo>
                    <a:pt x="4" y="0"/>
                  </a:lnTo>
                  <a:lnTo>
                    <a:pt x="6" y="1"/>
                  </a:lnTo>
                  <a:lnTo>
                    <a:pt x="4" y="2"/>
                  </a:lnTo>
                  <a:lnTo>
                    <a:pt x="3" y="3"/>
                  </a:lnTo>
                  <a:lnTo>
                    <a:pt x="3" y="5"/>
                  </a:lnTo>
                  <a:lnTo>
                    <a:pt x="4" y="6"/>
                  </a:lnTo>
                  <a:lnTo>
                    <a:pt x="3" y="8"/>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9" name="Freeform 923">
              <a:extLst>
                <a:ext uri="{FF2B5EF4-FFF2-40B4-BE49-F238E27FC236}">
                  <a16:creationId xmlns="" xmlns:a16="http://schemas.microsoft.com/office/drawing/2014/main" id="{8F500EAE-85A6-D4D1-1C9E-41D0C67346FC}"/>
                </a:ext>
              </a:extLst>
            </p:cNvPr>
            <p:cNvSpPr>
              <a:spLocks noChangeArrowheads="1"/>
            </p:cNvSpPr>
            <p:nvPr/>
          </p:nvSpPr>
          <p:spPr bwMode="auto">
            <a:xfrm>
              <a:off x="14557254" y="10666167"/>
              <a:ext cx="5493" cy="10990"/>
            </a:xfrm>
            <a:custGeom>
              <a:avLst/>
              <a:gdLst>
                <a:gd name="T0" fmla="*/ 1 w 3"/>
                <a:gd name="T1" fmla="*/ 6 h 9"/>
                <a:gd name="T2" fmla="*/ 0 w 3"/>
                <a:gd name="T3" fmla="*/ 8 h 9"/>
                <a:gd name="T4" fmla="*/ 0 w 3"/>
                <a:gd name="T5" fmla="*/ 2 h 9"/>
                <a:gd name="T6" fmla="*/ 1 w 3"/>
                <a:gd name="T7" fmla="*/ 0 h 9"/>
                <a:gd name="T8" fmla="*/ 2 w 3"/>
                <a:gd name="T9" fmla="*/ 4 h 9"/>
                <a:gd name="T10" fmla="*/ 1 w 3"/>
                <a:gd name="T11" fmla="*/ 6 h 9"/>
              </a:gdLst>
              <a:ahLst/>
              <a:cxnLst>
                <a:cxn ang="0">
                  <a:pos x="T0" y="T1"/>
                </a:cxn>
                <a:cxn ang="0">
                  <a:pos x="T2" y="T3"/>
                </a:cxn>
                <a:cxn ang="0">
                  <a:pos x="T4" y="T5"/>
                </a:cxn>
                <a:cxn ang="0">
                  <a:pos x="T6" y="T7"/>
                </a:cxn>
                <a:cxn ang="0">
                  <a:pos x="T8" y="T9"/>
                </a:cxn>
                <a:cxn ang="0">
                  <a:pos x="T10" y="T11"/>
                </a:cxn>
              </a:cxnLst>
              <a:rect l="0" t="0" r="r" b="b"/>
              <a:pathLst>
                <a:path w="3" h="9">
                  <a:moveTo>
                    <a:pt x="1" y="6"/>
                  </a:moveTo>
                  <a:lnTo>
                    <a:pt x="0" y="8"/>
                  </a:lnTo>
                  <a:lnTo>
                    <a:pt x="0" y="2"/>
                  </a:lnTo>
                  <a:lnTo>
                    <a:pt x="1" y="0"/>
                  </a:lnTo>
                  <a:lnTo>
                    <a:pt x="2"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0" name="Freeform 924">
              <a:extLst>
                <a:ext uri="{FF2B5EF4-FFF2-40B4-BE49-F238E27FC236}">
                  <a16:creationId xmlns="" xmlns:a16="http://schemas.microsoft.com/office/drawing/2014/main" id="{2055AD26-A9FC-E9C2-7CC0-C0AD39EFCBD5}"/>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1" name="Freeform 925">
              <a:extLst>
                <a:ext uri="{FF2B5EF4-FFF2-40B4-BE49-F238E27FC236}">
                  <a16:creationId xmlns="" xmlns:a16="http://schemas.microsoft.com/office/drawing/2014/main" id="{60B42432-6D2D-6088-1210-900BC3DBE097}"/>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2" name="Freeform 926">
              <a:extLst>
                <a:ext uri="{FF2B5EF4-FFF2-40B4-BE49-F238E27FC236}">
                  <a16:creationId xmlns="" xmlns:a16="http://schemas.microsoft.com/office/drawing/2014/main" id="{7F59B1E2-EDC0-983C-17B9-1AF833364B9A}"/>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3" name="Freeform 927">
              <a:extLst>
                <a:ext uri="{FF2B5EF4-FFF2-40B4-BE49-F238E27FC236}">
                  <a16:creationId xmlns="" xmlns:a16="http://schemas.microsoft.com/office/drawing/2014/main" id="{830814A3-2CC8-6CFD-95B4-5C9B943FCD95}"/>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4" name="Freeform 928">
              <a:extLst>
                <a:ext uri="{FF2B5EF4-FFF2-40B4-BE49-F238E27FC236}">
                  <a16:creationId xmlns="" xmlns:a16="http://schemas.microsoft.com/office/drawing/2014/main" id="{95CEAB3D-FF09-64B6-921D-E2267B1F58D6}"/>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5" name="Freeform 929">
              <a:extLst>
                <a:ext uri="{FF2B5EF4-FFF2-40B4-BE49-F238E27FC236}">
                  <a16:creationId xmlns="" xmlns:a16="http://schemas.microsoft.com/office/drawing/2014/main" id="{57831284-2297-695F-6E4E-D5F61ECAAE1E}"/>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6" name="Freeform 930">
              <a:extLst>
                <a:ext uri="{FF2B5EF4-FFF2-40B4-BE49-F238E27FC236}">
                  <a16:creationId xmlns="" xmlns:a16="http://schemas.microsoft.com/office/drawing/2014/main" id="{90248E42-A38A-3C1E-4378-26440D967A68}"/>
                </a:ext>
              </a:extLst>
            </p:cNvPr>
            <p:cNvSpPr>
              <a:spLocks noChangeArrowheads="1"/>
            </p:cNvSpPr>
            <p:nvPr/>
          </p:nvSpPr>
          <p:spPr bwMode="auto">
            <a:xfrm>
              <a:off x="14821023" y="11347570"/>
              <a:ext cx="478080" cy="675910"/>
            </a:xfrm>
            <a:custGeom>
              <a:avLst/>
              <a:gdLst>
                <a:gd name="T0" fmla="*/ 48 w 384"/>
                <a:gd name="T1" fmla="*/ 534 h 541"/>
                <a:gd name="T2" fmla="*/ 40 w 384"/>
                <a:gd name="T3" fmla="*/ 529 h 541"/>
                <a:gd name="T4" fmla="*/ 5 w 384"/>
                <a:gd name="T5" fmla="*/ 469 h 541"/>
                <a:gd name="T6" fmla="*/ 15 w 384"/>
                <a:gd name="T7" fmla="*/ 445 h 541"/>
                <a:gd name="T8" fmla="*/ 211 w 384"/>
                <a:gd name="T9" fmla="*/ 275 h 541"/>
                <a:gd name="T10" fmla="*/ 235 w 384"/>
                <a:gd name="T11" fmla="*/ 263 h 541"/>
                <a:gd name="T12" fmla="*/ 239 w 384"/>
                <a:gd name="T13" fmla="*/ 265 h 541"/>
                <a:gd name="T14" fmla="*/ 242 w 384"/>
                <a:gd name="T15" fmla="*/ 273 h 541"/>
                <a:gd name="T16" fmla="*/ 241 w 384"/>
                <a:gd name="T17" fmla="*/ 283 h 541"/>
                <a:gd name="T18" fmla="*/ 235 w 384"/>
                <a:gd name="T19" fmla="*/ 311 h 541"/>
                <a:gd name="T20" fmla="*/ 198 w 384"/>
                <a:gd name="T21" fmla="*/ 360 h 541"/>
                <a:gd name="T22" fmla="*/ 199 w 384"/>
                <a:gd name="T23" fmla="*/ 371 h 541"/>
                <a:gd name="T24" fmla="*/ 202 w 384"/>
                <a:gd name="T25" fmla="*/ 387 h 541"/>
                <a:gd name="T26" fmla="*/ 186 w 384"/>
                <a:gd name="T27" fmla="*/ 386 h 541"/>
                <a:gd name="T28" fmla="*/ 169 w 384"/>
                <a:gd name="T29" fmla="*/ 394 h 541"/>
                <a:gd name="T30" fmla="*/ 150 w 384"/>
                <a:gd name="T31" fmla="*/ 419 h 541"/>
                <a:gd name="T32" fmla="*/ 134 w 384"/>
                <a:gd name="T33" fmla="*/ 468 h 541"/>
                <a:gd name="T34" fmla="*/ 118 w 384"/>
                <a:gd name="T35" fmla="*/ 490 h 541"/>
                <a:gd name="T36" fmla="*/ 66 w 384"/>
                <a:gd name="T37" fmla="*/ 510 h 541"/>
                <a:gd name="T38" fmla="*/ 45 w 384"/>
                <a:gd name="T39" fmla="*/ 499 h 541"/>
                <a:gd name="T40" fmla="*/ 7 w 384"/>
                <a:gd name="T41" fmla="*/ 488 h 541"/>
                <a:gd name="T42" fmla="*/ 0 w 384"/>
                <a:gd name="T43" fmla="*/ 474 h 541"/>
                <a:gd name="T44" fmla="*/ 8 w 384"/>
                <a:gd name="T45" fmla="*/ 458 h 541"/>
                <a:gd name="T46" fmla="*/ 24 w 384"/>
                <a:gd name="T47" fmla="*/ 450 h 541"/>
                <a:gd name="T48" fmla="*/ 23 w 384"/>
                <a:gd name="T49" fmla="*/ 435 h 541"/>
                <a:gd name="T50" fmla="*/ 43 w 384"/>
                <a:gd name="T51" fmla="*/ 420 h 541"/>
                <a:gd name="T52" fmla="*/ 74 w 384"/>
                <a:gd name="T53" fmla="*/ 392 h 541"/>
                <a:gd name="T54" fmla="*/ 106 w 384"/>
                <a:gd name="T55" fmla="*/ 372 h 541"/>
                <a:gd name="T56" fmla="*/ 121 w 384"/>
                <a:gd name="T57" fmla="*/ 355 h 541"/>
                <a:gd name="T58" fmla="*/ 131 w 384"/>
                <a:gd name="T59" fmla="*/ 348 h 541"/>
                <a:gd name="T60" fmla="*/ 145 w 384"/>
                <a:gd name="T61" fmla="*/ 340 h 541"/>
                <a:gd name="T62" fmla="*/ 157 w 384"/>
                <a:gd name="T63" fmla="*/ 304 h 541"/>
                <a:gd name="T64" fmla="*/ 190 w 384"/>
                <a:gd name="T65" fmla="*/ 247 h 541"/>
                <a:gd name="T66" fmla="*/ 207 w 384"/>
                <a:gd name="T67" fmla="*/ 257 h 541"/>
                <a:gd name="T68" fmla="*/ 282 w 384"/>
                <a:gd name="T69" fmla="*/ 66 h 541"/>
                <a:gd name="T70" fmla="*/ 221 w 384"/>
                <a:gd name="T71" fmla="*/ 16 h 541"/>
                <a:gd name="T72" fmla="*/ 243 w 384"/>
                <a:gd name="T73" fmla="*/ 30 h 541"/>
                <a:gd name="T74" fmla="*/ 256 w 384"/>
                <a:gd name="T75" fmla="*/ 44 h 541"/>
                <a:gd name="T76" fmla="*/ 264 w 384"/>
                <a:gd name="T77" fmla="*/ 76 h 541"/>
                <a:gd name="T78" fmla="*/ 268 w 384"/>
                <a:gd name="T79" fmla="*/ 95 h 541"/>
                <a:gd name="T80" fmla="*/ 288 w 384"/>
                <a:gd name="T81" fmla="*/ 102 h 541"/>
                <a:gd name="T82" fmla="*/ 288 w 384"/>
                <a:gd name="T83" fmla="*/ 84 h 541"/>
                <a:gd name="T84" fmla="*/ 304 w 384"/>
                <a:gd name="T85" fmla="*/ 123 h 541"/>
                <a:gd name="T86" fmla="*/ 349 w 384"/>
                <a:gd name="T87" fmla="*/ 138 h 541"/>
                <a:gd name="T88" fmla="*/ 383 w 384"/>
                <a:gd name="T89" fmla="*/ 128 h 541"/>
                <a:gd name="T90" fmla="*/ 364 w 384"/>
                <a:gd name="T91" fmla="*/ 181 h 541"/>
                <a:gd name="T92" fmla="*/ 344 w 384"/>
                <a:gd name="T93" fmla="*/ 185 h 541"/>
                <a:gd name="T94" fmla="*/ 327 w 384"/>
                <a:gd name="T95" fmla="*/ 231 h 541"/>
                <a:gd name="T96" fmla="*/ 293 w 384"/>
                <a:gd name="T97" fmla="*/ 280 h 541"/>
                <a:gd name="T98" fmla="*/ 267 w 384"/>
                <a:gd name="T99" fmla="*/ 280 h 541"/>
                <a:gd name="T100" fmla="*/ 260 w 384"/>
                <a:gd name="T101" fmla="*/ 274 h 541"/>
                <a:gd name="T102" fmla="*/ 261 w 384"/>
                <a:gd name="T103" fmla="*/ 215 h 541"/>
                <a:gd name="T104" fmla="*/ 233 w 384"/>
                <a:gd name="T105" fmla="*/ 187 h 541"/>
                <a:gd name="T106" fmla="*/ 262 w 384"/>
                <a:gd name="T107" fmla="*/ 149 h 541"/>
                <a:gd name="T108" fmla="*/ 264 w 384"/>
                <a:gd name="T109" fmla="*/ 113 h 541"/>
                <a:gd name="T110" fmla="*/ 264 w 384"/>
                <a:gd name="T111" fmla="*/ 98 h 541"/>
                <a:gd name="T112" fmla="*/ 252 w 384"/>
                <a:gd name="T113" fmla="*/ 84 h 541"/>
                <a:gd name="T114" fmla="*/ 247 w 384"/>
                <a:gd name="T115" fmla="*/ 68 h 541"/>
                <a:gd name="T116" fmla="*/ 244 w 384"/>
                <a:gd name="T117" fmla="*/ 76 h 541"/>
                <a:gd name="T118" fmla="*/ 224 w 384"/>
                <a:gd name="T119" fmla="*/ 35 h 541"/>
                <a:gd name="T120" fmla="*/ 211 w 384"/>
                <a:gd name="T121" fmla="*/ 30 h 541"/>
                <a:gd name="T122" fmla="*/ 209 w 384"/>
                <a:gd name="T123" fmla="*/ 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541">
                  <a:moveTo>
                    <a:pt x="52" y="522"/>
                  </a:moveTo>
                  <a:lnTo>
                    <a:pt x="52" y="524"/>
                  </a:lnTo>
                  <a:lnTo>
                    <a:pt x="49" y="523"/>
                  </a:lnTo>
                  <a:lnTo>
                    <a:pt x="49" y="525"/>
                  </a:lnTo>
                  <a:lnTo>
                    <a:pt x="52" y="526"/>
                  </a:lnTo>
                  <a:lnTo>
                    <a:pt x="53" y="527"/>
                  </a:lnTo>
                  <a:lnTo>
                    <a:pt x="56" y="527"/>
                  </a:lnTo>
                  <a:lnTo>
                    <a:pt x="56" y="529"/>
                  </a:lnTo>
                  <a:lnTo>
                    <a:pt x="56" y="532"/>
                  </a:lnTo>
                  <a:lnTo>
                    <a:pt x="54" y="533"/>
                  </a:lnTo>
                  <a:lnTo>
                    <a:pt x="48" y="534"/>
                  </a:lnTo>
                  <a:lnTo>
                    <a:pt x="45" y="537"/>
                  </a:lnTo>
                  <a:lnTo>
                    <a:pt x="42" y="536"/>
                  </a:lnTo>
                  <a:lnTo>
                    <a:pt x="41" y="537"/>
                  </a:lnTo>
                  <a:lnTo>
                    <a:pt x="38" y="540"/>
                  </a:lnTo>
                  <a:lnTo>
                    <a:pt x="34" y="540"/>
                  </a:lnTo>
                  <a:lnTo>
                    <a:pt x="33" y="540"/>
                  </a:lnTo>
                  <a:lnTo>
                    <a:pt x="34" y="537"/>
                  </a:lnTo>
                  <a:lnTo>
                    <a:pt x="36" y="535"/>
                  </a:lnTo>
                  <a:lnTo>
                    <a:pt x="36" y="532"/>
                  </a:lnTo>
                  <a:lnTo>
                    <a:pt x="37" y="531"/>
                  </a:lnTo>
                  <a:lnTo>
                    <a:pt x="40" y="529"/>
                  </a:lnTo>
                  <a:lnTo>
                    <a:pt x="40" y="526"/>
                  </a:lnTo>
                  <a:lnTo>
                    <a:pt x="41" y="524"/>
                  </a:lnTo>
                  <a:lnTo>
                    <a:pt x="40" y="519"/>
                  </a:lnTo>
                  <a:lnTo>
                    <a:pt x="41" y="514"/>
                  </a:lnTo>
                  <a:lnTo>
                    <a:pt x="46" y="514"/>
                  </a:lnTo>
                  <a:lnTo>
                    <a:pt x="52" y="522"/>
                  </a:lnTo>
                  <a:close/>
                  <a:moveTo>
                    <a:pt x="8" y="466"/>
                  </a:moveTo>
                  <a:lnTo>
                    <a:pt x="8" y="469"/>
                  </a:lnTo>
                  <a:lnTo>
                    <a:pt x="8" y="470"/>
                  </a:lnTo>
                  <a:lnTo>
                    <a:pt x="7" y="470"/>
                  </a:lnTo>
                  <a:lnTo>
                    <a:pt x="5" y="469"/>
                  </a:lnTo>
                  <a:lnTo>
                    <a:pt x="3" y="469"/>
                  </a:lnTo>
                  <a:lnTo>
                    <a:pt x="2" y="469"/>
                  </a:lnTo>
                  <a:lnTo>
                    <a:pt x="1" y="468"/>
                  </a:lnTo>
                  <a:lnTo>
                    <a:pt x="2" y="466"/>
                  </a:lnTo>
                  <a:lnTo>
                    <a:pt x="6" y="464"/>
                  </a:lnTo>
                  <a:lnTo>
                    <a:pt x="8" y="466"/>
                  </a:lnTo>
                  <a:close/>
                  <a:moveTo>
                    <a:pt x="16" y="445"/>
                  </a:moveTo>
                  <a:lnTo>
                    <a:pt x="17" y="451"/>
                  </a:lnTo>
                  <a:lnTo>
                    <a:pt x="14" y="449"/>
                  </a:lnTo>
                  <a:lnTo>
                    <a:pt x="13" y="447"/>
                  </a:lnTo>
                  <a:lnTo>
                    <a:pt x="15" y="445"/>
                  </a:lnTo>
                  <a:lnTo>
                    <a:pt x="16" y="445"/>
                  </a:lnTo>
                  <a:close/>
                  <a:moveTo>
                    <a:pt x="237" y="258"/>
                  </a:moveTo>
                  <a:lnTo>
                    <a:pt x="232" y="260"/>
                  </a:lnTo>
                  <a:lnTo>
                    <a:pt x="232" y="258"/>
                  </a:lnTo>
                  <a:lnTo>
                    <a:pt x="233" y="255"/>
                  </a:lnTo>
                  <a:lnTo>
                    <a:pt x="235" y="253"/>
                  </a:lnTo>
                  <a:lnTo>
                    <a:pt x="236" y="252"/>
                  </a:lnTo>
                  <a:lnTo>
                    <a:pt x="238" y="251"/>
                  </a:lnTo>
                  <a:lnTo>
                    <a:pt x="238" y="254"/>
                  </a:lnTo>
                  <a:lnTo>
                    <a:pt x="237" y="258"/>
                  </a:lnTo>
                  <a:close/>
                  <a:moveTo>
                    <a:pt x="211" y="275"/>
                  </a:moveTo>
                  <a:lnTo>
                    <a:pt x="214" y="275"/>
                  </a:lnTo>
                  <a:lnTo>
                    <a:pt x="218" y="272"/>
                  </a:lnTo>
                  <a:lnTo>
                    <a:pt x="221" y="269"/>
                  </a:lnTo>
                  <a:lnTo>
                    <a:pt x="225" y="268"/>
                  </a:lnTo>
                  <a:lnTo>
                    <a:pt x="230" y="263"/>
                  </a:lnTo>
                  <a:lnTo>
                    <a:pt x="232" y="262"/>
                  </a:lnTo>
                  <a:lnTo>
                    <a:pt x="236" y="261"/>
                  </a:lnTo>
                  <a:lnTo>
                    <a:pt x="237" y="260"/>
                  </a:lnTo>
                  <a:lnTo>
                    <a:pt x="239" y="260"/>
                  </a:lnTo>
                  <a:lnTo>
                    <a:pt x="238" y="263"/>
                  </a:lnTo>
                  <a:lnTo>
                    <a:pt x="235" y="263"/>
                  </a:lnTo>
                  <a:lnTo>
                    <a:pt x="235" y="265"/>
                  </a:lnTo>
                  <a:lnTo>
                    <a:pt x="237" y="266"/>
                  </a:lnTo>
                  <a:lnTo>
                    <a:pt x="235" y="268"/>
                  </a:lnTo>
                  <a:lnTo>
                    <a:pt x="235" y="271"/>
                  </a:lnTo>
                  <a:lnTo>
                    <a:pt x="233" y="275"/>
                  </a:lnTo>
                  <a:lnTo>
                    <a:pt x="236" y="273"/>
                  </a:lnTo>
                  <a:lnTo>
                    <a:pt x="237" y="271"/>
                  </a:lnTo>
                  <a:lnTo>
                    <a:pt x="237" y="270"/>
                  </a:lnTo>
                  <a:lnTo>
                    <a:pt x="238" y="268"/>
                  </a:lnTo>
                  <a:lnTo>
                    <a:pt x="240" y="266"/>
                  </a:lnTo>
                  <a:lnTo>
                    <a:pt x="239" y="265"/>
                  </a:lnTo>
                  <a:lnTo>
                    <a:pt x="239" y="263"/>
                  </a:lnTo>
                  <a:lnTo>
                    <a:pt x="241" y="263"/>
                  </a:lnTo>
                  <a:lnTo>
                    <a:pt x="243" y="263"/>
                  </a:lnTo>
                  <a:lnTo>
                    <a:pt x="244" y="263"/>
                  </a:lnTo>
                  <a:lnTo>
                    <a:pt x="246" y="263"/>
                  </a:lnTo>
                  <a:lnTo>
                    <a:pt x="246" y="265"/>
                  </a:lnTo>
                  <a:lnTo>
                    <a:pt x="249" y="264"/>
                  </a:lnTo>
                  <a:lnTo>
                    <a:pt x="248" y="266"/>
                  </a:lnTo>
                  <a:lnTo>
                    <a:pt x="246" y="269"/>
                  </a:lnTo>
                  <a:lnTo>
                    <a:pt x="245" y="270"/>
                  </a:lnTo>
                  <a:lnTo>
                    <a:pt x="242" y="273"/>
                  </a:lnTo>
                  <a:lnTo>
                    <a:pt x="240" y="274"/>
                  </a:lnTo>
                  <a:lnTo>
                    <a:pt x="243" y="274"/>
                  </a:lnTo>
                  <a:lnTo>
                    <a:pt x="248" y="271"/>
                  </a:lnTo>
                  <a:lnTo>
                    <a:pt x="251" y="268"/>
                  </a:lnTo>
                  <a:lnTo>
                    <a:pt x="251" y="271"/>
                  </a:lnTo>
                  <a:lnTo>
                    <a:pt x="249" y="274"/>
                  </a:lnTo>
                  <a:lnTo>
                    <a:pt x="246" y="276"/>
                  </a:lnTo>
                  <a:lnTo>
                    <a:pt x="244" y="277"/>
                  </a:lnTo>
                  <a:lnTo>
                    <a:pt x="242" y="279"/>
                  </a:lnTo>
                  <a:lnTo>
                    <a:pt x="241" y="281"/>
                  </a:lnTo>
                  <a:lnTo>
                    <a:pt x="241" y="283"/>
                  </a:lnTo>
                  <a:lnTo>
                    <a:pt x="242" y="285"/>
                  </a:lnTo>
                  <a:lnTo>
                    <a:pt x="244" y="287"/>
                  </a:lnTo>
                  <a:lnTo>
                    <a:pt x="241" y="291"/>
                  </a:lnTo>
                  <a:lnTo>
                    <a:pt x="244" y="291"/>
                  </a:lnTo>
                  <a:lnTo>
                    <a:pt x="246" y="292"/>
                  </a:lnTo>
                  <a:lnTo>
                    <a:pt x="248" y="295"/>
                  </a:lnTo>
                  <a:lnTo>
                    <a:pt x="247" y="297"/>
                  </a:lnTo>
                  <a:lnTo>
                    <a:pt x="246" y="299"/>
                  </a:lnTo>
                  <a:lnTo>
                    <a:pt x="241" y="306"/>
                  </a:lnTo>
                  <a:lnTo>
                    <a:pt x="238" y="309"/>
                  </a:lnTo>
                  <a:lnTo>
                    <a:pt x="235" y="311"/>
                  </a:lnTo>
                  <a:lnTo>
                    <a:pt x="235" y="315"/>
                  </a:lnTo>
                  <a:lnTo>
                    <a:pt x="234" y="317"/>
                  </a:lnTo>
                  <a:lnTo>
                    <a:pt x="226" y="326"/>
                  </a:lnTo>
                  <a:lnTo>
                    <a:pt x="224" y="328"/>
                  </a:lnTo>
                  <a:lnTo>
                    <a:pt x="218" y="342"/>
                  </a:lnTo>
                  <a:lnTo>
                    <a:pt x="214" y="348"/>
                  </a:lnTo>
                  <a:lnTo>
                    <a:pt x="212" y="349"/>
                  </a:lnTo>
                  <a:lnTo>
                    <a:pt x="210" y="352"/>
                  </a:lnTo>
                  <a:lnTo>
                    <a:pt x="203" y="354"/>
                  </a:lnTo>
                  <a:lnTo>
                    <a:pt x="201" y="358"/>
                  </a:lnTo>
                  <a:lnTo>
                    <a:pt x="198" y="360"/>
                  </a:lnTo>
                  <a:lnTo>
                    <a:pt x="195" y="360"/>
                  </a:lnTo>
                  <a:lnTo>
                    <a:pt x="196" y="362"/>
                  </a:lnTo>
                  <a:lnTo>
                    <a:pt x="197" y="362"/>
                  </a:lnTo>
                  <a:lnTo>
                    <a:pt x="199" y="364"/>
                  </a:lnTo>
                  <a:lnTo>
                    <a:pt x="197" y="366"/>
                  </a:lnTo>
                  <a:lnTo>
                    <a:pt x="196" y="367"/>
                  </a:lnTo>
                  <a:lnTo>
                    <a:pt x="193" y="368"/>
                  </a:lnTo>
                  <a:lnTo>
                    <a:pt x="192" y="369"/>
                  </a:lnTo>
                  <a:lnTo>
                    <a:pt x="197" y="368"/>
                  </a:lnTo>
                  <a:lnTo>
                    <a:pt x="199" y="369"/>
                  </a:lnTo>
                  <a:lnTo>
                    <a:pt x="199" y="371"/>
                  </a:lnTo>
                  <a:lnTo>
                    <a:pt x="200" y="373"/>
                  </a:lnTo>
                  <a:lnTo>
                    <a:pt x="201" y="376"/>
                  </a:lnTo>
                  <a:lnTo>
                    <a:pt x="205" y="377"/>
                  </a:lnTo>
                  <a:lnTo>
                    <a:pt x="210" y="378"/>
                  </a:lnTo>
                  <a:lnTo>
                    <a:pt x="210" y="380"/>
                  </a:lnTo>
                  <a:lnTo>
                    <a:pt x="211" y="383"/>
                  </a:lnTo>
                  <a:lnTo>
                    <a:pt x="210" y="386"/>
                  </a:lnTo>
                  <a:lnTo>
                    <a:pt x="209" y="387"/>
                  </a:lnTo>
                  <a:lnTo>
                    <a:pt x="208" y="388"/>
                  </a:lnTo>
                  <a:lnTo>
                    <a:pt x="205" y="388"/>
                  </a:lnTo>
                  <a:lnTo>
                    <a:pt x="202" y="387"/>
                  </a:lnTo>
                  <a:lnTo>
                    <a:pt x="199" y="384"/>
                  </a:lnTo>
                  <a:lnTo>
                    <a:pt x="193" y="385"/>
                  </a:lnTo>
                  <a:lnTo>
                    <a:pt x="191" y="386"/>
                  </a:lnTo>
                  <a:lnTo>
                    <a:pt x="191" y="385"/>
                  </a:lnTo>
                  <a:lnTo>
                    <a:pt x="194" y="383"/>
                  </a:lnTo>
                  <a:lnTo>
                    <a:pt x="192" y="381"/>
                  </a:lnTo>
                  <a:lnTo>
                    <a:pt x="191" y="380"/>
                  </a:lnTo>
                  <a:lnTo>
                    <a:pt x="189" y="381"/>
                  </a:lnTo>
                  <a:lnTo>
                    <a:pt x="188" y="383"/>
                  </a:lnTo>
                  <a:lnTo>
                    <a:pt x="188" y="385"/>
                  </a:lnTo>
                  <a:lnTo>
                    <a:pt x="186" y="386"/>
                  </a:lnTo>
                  <a:lnTo>
                    <a:pt x="185" y="387"/>
                  </a:lnTo>
                  <a:lnTo>
                    <a:pt x="182" y="384"/>
                  </a:lnTo>
                  <a:lnTo>
                    <a:pt x="180" y="382"/>
                  </a:lnTo>
                  <a:lnTo>
                    <a:pt x="177" y="380"/>
                  </a:lnTo>
                  <a:lnTo>
                    <a:pt x="177" y="381"/>
                  </a:lnTo>
                  <a:lnTo>
                    <a:pt x="180" y="385"/>
                  </a:lnTo>
                  <a:lnTo>
                    <a:pt x="181" y="388"/>
                  </a:lnTo>
                  <a:lnTo>
                    <a:pt x="178" y="390"/>
                  </a:lnTo>
                  <a:lnTo>
                    <a:pt x="175" y="392"/>
                  </a:lnTo>
                  <a:lnTo>
                    <a:pt x="172" y="392"/>
                  </a:lnTo>
                  <a:lnTo>
                    <a:pt x="169" y="394"/>
                  </a:lnTo>
                  <a:lnTo>
                    <a:pt x="166" y="397"/>
                  </a:lnTo>
                  <a:lnTo>
                    <a:pt x="164" y="397"/>
                  </a:lnTo>
                  <a:lnTo>
                    <a:pt x="160" y="398"/>
                  </a:lnTo>
                  <a:lnTo>
                    <a:pt x="157" y="399"/>
                  </a:lnTo>
                  <a:lnTo>
                    <a:pt x="157" y="401"/>
                  </a:lnTo>
                  <a:lnTo>
                    <a:pt x="155" y="404"/>
                  </a:lnTo>
                  <a:lnTo>
                    <a:pt x="151" y="404"/>
                  </a:lnTo>
                  <a:lnTo>
                    <a:pt x="153" y="405"/>
                  </a:lnTo>
                  <a:lnTo>
                    <a:pt x="153" y="406"/>
                  </a:lnTo>
                  <a:lnTo>
                    <a:pt x="151" y="416"/>
                  </a:lnTo>
                  <a:lnTo>
                    <a:pt x="150" y="419"/>
                  </a:lnTo>
                  <a:lnTo>
                    <a:pt x="150" y="427"/>
                  </a:lnTo>
                  <a:lnTo>
                    <a:pt x="149" y="433"/>
                  </a:lnTo>
                  <a:lnTo>
                    <a:pt x="144" y="433"/>
                  </a:lnTo>
                  <a:lnTo>
                    <a:pt x="144" y="434"/>
                  </a:lnTo>
                  <a:lnTo>
                    <a:pt x="148" y="436"/>
                  </a:lnTo>
                  <a:lnTo>
                    <a:pt x="147" y="439"/>
                  </a:lnTo>
                  <a:lnTo>
                    <a:pt x="143" y="444"/>
                  </a:lnTo>
                  <a:lnTo>
                    <a:pt x="142" y="447"/>
                  </a:lnTo>
                  <a:lnTo>
                    <a:pt x="140" y="453"/>
                  </a:lnTo>
                  <a:lnTo>
                    <a:pt x="138" y="460"/>
                  </a:lnTo>
                  <a:lnTo>
                    <a:pt x="134" y="468"/>
                  </a:lnTo>
                  <a:lnTo>
                    <a:pt x="134" y="469"/>
                  </a:lnTo>
                  <a:lnTo>
                    <a:pt x="135" y="471"/>
                  </a:lnTo>
                  <a:lnTo>
                    <a:pt x="137" y="473"/>
                  </a:lnTo>
                  <a:lnTo>
                    <a:pt x="137" y="475"/>
                  </a:lnTo>
                  <a:lnTo>
                    <a:pt x="136" y="476"/>
                  </a:lnTo>
                  <a:lnTo>
                    <a:pt x="134" y="477"/>
                  </a:lnTo>
                  <a:lnTo>
                    <a:pt x="133" y="477"/>
                  </a:lnTo>
                  <a:lnTo>
                    <a:pt x="125" y="479"/>
                  </a:lnTo>
                  <a:lnTo>
                    <a:pt x="122" y="482"/>
                  </a:lnTo>
                  <a:lnTo>
                    <a:pt x="120" y="486"/>
                  </a:lnTo>
                  <a:lnTo>
                    <a:pt x="118" y="490"/>
                  </a:lnTo>
                  <a:lnTo>
                    <a:pt x="109" y="498"/>
                  </a:lnTo>
                  <a:lnTo>
                    <a:pt x="104" y="504"/>
                  </a:lnTo>
                  <a:lnTo>
                    <a:pt x="103" y="506"/>
                  </a:lnTo>
                  <a:lnTo>
                    <a:pt x="102" y="507"/>
                  </a:lnTo>
                  <a:lnTo>
                    <a:pt x="91" y="510"/>
                  </a:lnTo>
                  <a:lnTo>
                    <a:pt x="83" y="511"/>
                  </a:lnTo>
                  <a:lnTo>
                    <a:pt x="79" y="510"/>
                  </a:lnTo>
                  <a:lnTo>
                    <a:pt x="75" y="509"/>
                  </a:lnTo>
                  <a:lnTo>
                    <a:pt x="73" y="508"/>
                  </a:lnTo>
                  <a:lnTo>
                    <a:pt x="68" y="509"/>
                  </a:lnTo>
                  <a:lnTo>
                    <a:pt x="66" y="510"/>
                  </a:lnTo>
                  <a:lnTo>
                    <a:pt x="63" y="509"/>
                  </a:lnTo>
                  <a:lnTo>
                    <a:pt x="60" y="510"/>
                  </a:lnTo>
                  <a:lnTo>
                    <a:pt x="59" y="509"/>
                  </a:lnTo>
                  <a:lnTo>
                    <a:pt x="59" y="507"/>
                  </a:lnTo>
                  <a:lnTo>
                    <a:pt x="59" y="504"/>
                  </a:lnTo>
                  <a:lnTo>
                    <a:pt x="58" y="502"/>
                  </a:lnTo>
                  <a:lnTo>
                    <a:pt x="57" y="501"/>
                  </a:lnTo>
                  <a:lnTo>
                    <a:pt x="56" y="500"/>
                  </a:lnTo>
                  <a:lnTo>
                    <a:pt x="54" y="499"/>
                  </a:lnTo>
                  <a:lnTo>
                    <a:pt x="51" y="498"/>
                  </a:lnTo>
                  <a:lnTo>
                    <a:pt x="45" y="499"/>
                  </a:lnTo>
                  <a:lnTo>
                    <a:pt x="43" y="499"/>
                  </a:lnTo>
                  <a:lnTo>
                    <a:pt x="39" y="493"/>
                  </a:lnTo>
                  <a:lnTo>
                    <a:pt x="38" y="491"/>
                  </a:lnTo>
                  <a:lnTo>
                    <a:pt x="34" y="489"/>
                  </a:lnTo>
                  <a:lnTo>
                    <a:pt x="32" y="489"/>
                  </a:lnTo>
                  <a:lnTo>
                    <a:pt x="29" y="493"/>
                  </a:lnTo>
                  <a:lnTo>
                    <a:pt x="28" y="493"/>
                  </a:lnTo>
                  <a:lnTo>
                    <a:pt x="19" y="493"/>
                  </a:lnTo>
                  <a:lnTo>
                    <a:pt x="11" y="493"/>
                  </a:lnTo>
                  <a:lnTo>
                    <a:pt x="8" y="491"/>
                  </a:lnTo>
                  <a:lnTo>
                    <a:pt x="7" y="488"/>
                  </a:lnTo>
                  <a:lnTo>
                    <a:pt x="13" y="480"/>
                  </a:lnTo>
                  <a:lnTo>
                    <a:pt x="12" y="481"/>
                  </a:lnTo>
                  <a:lnTo>
                    <a:pt x="8" y="485"/>
                  </a:lnTo>
                  <a:lnTo>
                    <a:pt x="5" y="484"/>
                  </a:lnTo>
                  <a:lnTo>
                    <a:pt x="7" y="480"/>
                  </a:lnTo>
                  <a:lnTo>
                    <a:pt x="8" y="479"/>
                  </a:lnTo>
                  <a:lnTo>
                    <a:pt x="7" y="477"/>
                  </a:lnTo>
                  <a:lnTo>
                    <a:pt x="4" y="480"/>
                  </a:lnTo>
                  <a:lnTo>
                    <a:pt x="0" y="480"/>
                  </a:lnTo>
                  <a:lnTo>
                    <a:pt x="0" y="478"/>
                  </a:lnTo>
                  <a:lnTo>
                    <a:pt x="0" y="474"/>
                  </a:lnTo>
                  <a:lnTo>
                    <a:pt x="1" y="474"/>
                  </a:lnTo>
                  <a:lnTo>
                    <a:pt x="11" y="472"/>
                  </a:lnTo>
                  <a:lnTo>
                    <a:pt x="14" y="471"/>
                  </a:lnTo>
                  <a:lnTo>
                    <a:pt x="16" y="469"/>
                  </a:lnTo>
                  <a:lnTo>
                    <a:pt x="10" y="468"/>
                  </a:lnTo>
                  <a:lnTo>
                    <a:pt x="10" y="466"/>
                  </a:lnTo>
                  <a:lnTo>
                    <a:pt x="11" y="464"/>
                  </a:lnTo>
                  <a:lnTo>
                    <a:pt x="16" y="461"/>
                  </a:lnTo>
                  <a:lnTo>
                    <a:pt x="12" y="462"/>
                  </a:lnTo>
                  <a:lnTo>
                    <a:pt x="8" y="462"/>
                  </a:lnTo>
                  <a:lnTo>
                    <a:pt x="8" y="458"/>
                  </a:lnTo>
                  <a:lnTo>
                    <a:pt x="9" y="455"/>
                  </a:lnTo>
                  <a:lnTo>
                    <a:pt x="14" y="455"/>
                  </a:lnTo>
                  <a:lnTo>
                    <a:pt x="12" y="453"/>
                  </a:lnTo>
                  <a:lnTo>
                    <a:pt x="12" y="451"/>
                  </a:lnTo>
                  <a:lnTo>
                    <a:pt x="13" y="451"/>
                  </a:lnTo>
                  <a:lnTo>
                    <a:pt x="18" y="454"/>
                  </a:lnTo>
                  <a:lnTo>
                    <a:pt x="21" y="455"/>
                  </a:lnTo>
                  <a:lnTo>
                    <a:pt x="19" y="453"/>
                  </a:lnTo>
                  <a:lnTo>
                    <a:pt x="20" y="451"/>
                  </a:lnTo>
                  <a:lnTo>
                    <a:pt x="21" y="451"/>
                  </a:lnTo>
                  <a:lnTo>
                    <a:pt x="24" y="450"/>
                  </a:lnTo>
                  <a:lnTo>
                    <a:pt x="23" y="449"/>
                  </a:lnTo>
                  <a:lnTo>
                    <a:pt x="20" y="449"/>
                  </a:lnTo>
                  <a:lnTo>
                    <a:pt x="17" y="447"/>
                  </a:lnTo>
                  <a:lnTo>
                    <a:pt x="17" y="445"/>
                  </a:lnTo>
                  <a:lnTo>
                    <a:pt x="17" y="443"/>
                  </a:lnTo>
                  <a:lnTo>
                    <a:pt x="20" y="439"/>
                  </a:lnTo>
                  <a:lnTo>
                    <a:pt x="22" y="441"/>
                  </a:lnTo>
                  <a:lnTo>
                    <a:pt x="24" y="441"/>
                  </a:lnTo>
                  <a:lnTo>
                    <a:pt x="23" y="439"/>
                  </a:lnTo>
                  <a:lnTo>
                    <a:pt x="22" y="437"/>
                  </a:lnTo>
                  <a:lnTo>
                    <a:pt x="23" y="435"/>
                  </a:lnTo>
                  <a:lnTo>
                    <a:pt x="29" y="429"/>
                  </a:lnTo>
                  <a:lnTo>
                    <a:pt x="31" y="435"/>
                  </a:lnTo>
                  <a:lnTo>
                    <a:pt x="32" y="433"/>
                  </a:lnTo>
                  <a:lnTo>
                    <a:pt x="32" y="432"/>
                  </a:lnTo>
                  <a:lnTo>
                    <a:pt x="30" y="430"/>
                  </a:lnTo>
                  <a:lnTo>
                    <a:pt x="31" y="428"/>
                  </a:lnTo>
                  <a:lnTo>
                    <a:pt x="32" y="427"/>
                  </a:lnTo>
                  <a:lnTo>
                    <a:pt x="35" y="425"/>
                  </a:lnTo>
                  <a:lnTo>
                    <a:pt x="38" y="421"/>
                  </a:lnTo>
                  <a:lnTo>
                    <a:pt x="41" y="419"/>
                  </a:lnTo>
                  <a:lnTo>
                    <a:pt x="43" y="420"/>
                  </a:lnTo>
                  <a:lnTo>
                    <a:pt x="45" y="422"/>
                  </a:lnTo>
                  <a:lnTo>
                    <a:pt x="45" y="420"/>
                  </a:lnTo>
                  <a:lnTo>
                    <a:pt x="44" y="419"/>
                  </a:lnTo>
                  <a:lnTo>
                    <a:pt x="43" y="414"/>
                  </a:lnTo>
                  <a:lnTo>
                    <a:pt x="49" y="408"/>
                  </a:lnTo>
                  <a:lnTo>
                    <a:pt x="54" y="402"/>
                  </a:lnTo>
                  <a:lnTo>
                    <a:pt x="60" y="396"/>
                  </a:lnTo>
                  <a:lnTo>
                    <a:pt x="63" y="394"/>
                  </a:lnTo>
                  <a:lnTo>
                    <a:pt x="69" y="391"/>
                  </a:lnTo>
                  <a:lnTo>
                    <a:pt x="73" y="392"/>
                  </a:lnTo>
                  <a:lnTo>
                    <a:pt x="74" y="392"/>
                  </a:lnTo>
                  <a:lnTo>
                    <a:pt x="79" y="388"/>
                  </a:lnTo>
                  <a:lnTo>
                    <a:pt x="82" y="386"/>
                  </a:lnTo>
                  <a:lnTo>
                    <a:pt x="84" y="388"/>
                  </a:lnTo>
                  <a:lnTo>
                    <a:pt x="86" y="389"/>
                  </a:lnTo>
                  <a:lnTo>
                    <a:pt x="84" y="384"/>
                  </a:lnTo>
                  <a:lnTo>
                    <a:pt x="86" y="383"/>
                  </a:lnTo>
                  <a:lnTo>
                    <a:pt x="90" y="380"/>
                  </a:lnTo>
                  <a:lnTo>
                    <a:pt x="97" y="376"/>
                  </a:lnTo>
                  <a:lnTo>
                    <a:pt x="101" y="375"/>
                  </a:lnTo>
                  <a:lnTo>
                    <a:pt x="104" y="372"/>
                  </a:lnTo>
                  <a:lnTo>
                    <a:pt x="106" y="372"/>
                  </a:lnTo>
                  <a:lnTo>
                    <a:pt x="106" y="370"/>
                  </a:lnTo>
                  <a:lnTo>
                    <a:pt x="106" y="369"/>
                  </a:lnTo>
                  <a:lnTo>
                    <a:pt x="108" y="369"/>
                  </a:lnTo>
                  <a:lnTo>
                    <a:pt x="109" y="368"/>
                  </a:lnTo>
                  <a:lnTo>
                    <a:pt x="107" y="367"/>
                  </a:lnTo>
                  <a:lnTo>
                    <a:pt x="112" y="364"/>
                  </a:lnTo>
                  <a:lnTo>
                    <a:pt x="115" y="360"/>
                  </a:lnTo>
                  <a:lnTo>
                    <a:pt x="117" y="359"/>
                  </a:lnTo>
                  <a:lnTo>
                    <a:pt x="118" y="358"/>
                  </a:lnTo>
                  <a:lnTo>
                    <a:pt x="119" y="356"/>
                  </a:lnTo>
                  <a:lnTo>
                    <a:pt x="121" y="355"/>
                  </a:lnTo>
                  <a:lnTo>
                    <a:pt x="123" y="355"/>
                  </a:lnTo>
                  <a:lnTo>
                    <a:pt x="124" y="356"/>
                  </a:lnTo>
                  <a:lnTo>
                    <a:pt x="123" y="354"/>
                  </a:lnTo>
                  <a:lnTo>
                    <a:pt x="122" y="353"/>
                  </a:lnTo>
                  <a:lnTo>
                    <a:pt x="124" y="352"/>
                  </a:lnTo>
                  <a:lnTo>
                    <a:pt x="127" y="350"/>
                  </a:lnTo>
                  <a:lnTo>
                    <a:pt x="129" y="352"/>
                  </a:lnTo>
                  <a:lnTo>
                    <a:pt x="131" y="353"/>
                  </a:lnTo>
                  <a:lnTo>
                    <a:pt x="129" y="350"/>
                  </a:lnTo>
                  <a:lnTo>
                    <a:pt x="128" y="349"/>
                  </a:lnTo>
                  <a:lnTo>
                    <a:pt x="131" y="348"/>
                  </a:lnTo>
                  <a:lnTo>
                    <a:pt x="133" y="347"/>
                  </a:lnTo>
                  <a:lnTo>
                    <a:pt x="135" y="350"/>
                  </a:lnTo>
                  <a:lnTo>
                    <a:pt x="135" y="348"/>
                  </a:lnTo>
                  <a:lnTo>
                    <a:pt x="135" y="345"/>
                  </a:lnTo>
                  <a:lnTo>
                    <a:pt x="139" y="342"/>
                  </a:lnTo>
                  <a:lnTo>
                    <a:pt x="142" y="337"/>
                  </a:lnTo>
                  <a:lnTo>
                    <a:pt x="144" y="338"/>
                  </a:lnTo>
                  <a:lnTo>
                    <a:pt x="144" y="341"/>
                  </a:lnTo>
                  <a:lnTo>
                    <a:pt x="144" y="343"/>
                  </a:lnTo>
                  <a:lnTo>
                    <a:pt x="145" y="343"/>
                  </a:lnTo>
                  <a:lnTo>
                    <a:pt x="145" y="340"/>
                  </a:lnTo>
                  <a:lnTo>
                    <a:pt x="144" y="336"/>
                  </a:lnTo>
                  <a:lnTo>
                    <a:pt x="150" y="327"/>
                  </a:lnTo>
                  <a:lnTo>
                    <a:pt x="150" y="326"/>
                  </a:lnTo>
                  <a:lnTo>
                    <a:pt x="151" y="326"/>
                  </a:lnTo>
                  <a:lnTo>
                    <a:pt x="153" y="325"/>
                  </a:lnTo>
                  <a:lnTo>
                    <a:pt x="153" y="324"/>
                  </a:lnTo>
                  <a:lnTo>
                    <a:pt x="151" y="323"/>
                  </a:lnTo>
                  <a:lnTo>
                    <a:pt x="153" y="318"/>
                  </a:lnTo>
                  <a:lnTo>
                    <a:pt x="154" y="313"/>
                  </a:lnTo>
                  <a:lnTo>
                    <a:pt x="155" y="309"/>
                  </a:lnTo>
                  <a:lnTo>
                    <a:pt x="157" y="304"/>
                  </a:lnTo>
                  <a:lnTo>
                    <a:pt x="159" y="297"/>
                  </a:lnTo>
                  <a:lnTo>
                    <a:pt x="161" y="295"/>
                  </a:lnTo>
                  <a:lnTo>
                    <a:pt x="165" y="295"/>
                  </a:lnTo>
                  <a:lnTo>
                    <a:pt x="167" y="294"/>
                  </a:lnTo>
                  <a:lnTo>
                    <a:pt x="170" y="291"/>
                  </a:lnTo>
                  <a:lnTo>
                    <a:pt x="174" y="286"/>
                  </a:lnTo>
                  <a:lnTo>
                    <a:pt x="175" y="282"/>
                  </a:lnTo>
                  <a:lnTo>
                    <a:pt x="178" y="272"/>
                  </a:lnTo>
                  <a:lnTo>
                    <a:pt x="180" y="261"/>
                  </a:lnTo>
                  <a:lnTo>
                    <a:pt x="184" y="253"/>
                  </a:lnTo>
                  <a:lnTo>
                    <a:pt x="190" y="247"/>
                  </a:lnTo>
                  <a:lnTo>
                    <a:pt x="196" y="243"/>
                  </a:lnTo>
                  <a:lnTo>
                    <a:pt x="198" y="242"/>
                  </a:lnTo>
                  <a:lnTo>
                    <a:pt x="202" y="242"/>
                  </a:lnTo>
                  <a:lnTo>
                    <a:pt x="205" y="243"/>
                  </a:lnTo>
                  <a:lnTo>
                    <a:pt x="199" y="244"/>
                  </a:lnTo>
                  <a:lnTo>
                    <a:pt x="198" y="247"/>
                  </a:lnTo>
                  <a:lnTo>
                    <a:pt x="198" y="249"/>
                  </a:lnTo>
                  <a:lnTo>
                    <a:pt x="199" y="252"/>
                  </a:lnTo>
                  <a:lnTo>
                    <a:pt x="200" y="254"/>
                  </a:lnTo>
                  <a:lnTo>
                    <a:pt x="203" y="256"/>
                  </a:lnTo>
                  <a:lnTo>
                    <a:pt x="207" y="257"/>
                  </a:lnTo>
                  <a:lnTo>
                    <a:pt x="208" y="261"/>
                  </a:lnTo>
                  <a:lnTo>
                    <a:pt x="209" y="266"/>
                  </a:lnTo>
                  <a:lnTo>
                    <a:pt x="209" y="271"/>
                  </a:lnTo>
                  <a:lnTo>
                    <a:pt x="211" y="275"/>
                  </a:lnTo>
                  <a:close/>
                  <a:moveTo>
                    <a:pt x="288" y="71"/>
                  </a:moveTo>
                  <a:lnTo>
                    <a:pt x="288" y="74"/>
                  </a:lnTo>
                  <a:lnTo>
                    <a:pt x="286" y="73"/>
                  </a:lnTo>
                  <a:lnTo>
                    <a:pt x="285" y="71"/>
                  </a:lnTo>
                  <a:lnTo>
                    <a:pt x="282" y="70"/>
                  </a:lnTo>
                  <a:lnTo>
                    <a:pt x="282" y="69"/>
                  </a:lnTo>
                  <a:lnTo>
                    <a:pt x="282" y="66"/>
                  </a:lnTo>
                  <a:lnTo>
                    <a:pt x="283" y="65"/>
                  </a:lnTo>
                  <a:lnTo>
                    <a:pt x="283" y="63"/>
                  </a:lnTo>
                  <a:lnTo>
                    <a:pt x="284" y="63"/>
                  </a:lnTo>
                  <a:lnTo>
                    <a:pt x="285" y="65"/>
                  </a:lnTo>
                  <a:lnTo>
                    <a:pt x="287" y="67"/>
                  </a:lnTo>
                  <a:lnTo>
                    <a:pt x="288" y="71"/>
                  </a:lnTo>
                  <a:close/>
                  <a:moveTo>
                    <a:pt x="216" y="19"/>
                  </a:moveTo>
                  <a:lnTo>
                    <a:pt x="216" y="21"/>
                  </a:lnTo>
                  <a:lnTo>
                    <a:pt x="218" y="19"/>
                  </a:lnTo>
                  <a:lnTo>
                    <a:pt x="219" y="18"/>
                  </a:lnTo>
                  <a:lnTo>
                    <a:pt x="221" y="16"/>
                  </a:lnTo>
                  <a:lnTo>
                    <a:pt x="221" y="19"/>
                  </a:lnTo>
                  <a:lnTo>
                    <a:pt x="223" y="19"/>
                  </a:lnTo>
                  <a:lnTo>
                    <a:pt x="229" y="22"/>
                  </a:lnTo>
                  <a:lnTo>
                    <a:pt x="231" y="24"/>
                  </a:lnTo>
                  <a:lnTo>
                    <a:pt x="232" y="24"/>
                  </a:lnTo>
                  <a:lnTo>
                    <a:pt x="233" y="23"/>
                  </a:lnTo>
                  <a:lnTo>
                    <a:pt x="234" y="22"/>
                  </a:lnTo>
                  <a:lnTo>
                    <a:pt x="237" y="24"/>
                  </a:lnTo>
                  <a:lnTo>
                    <a:pt x="243" y="27"/>
                  </a:lnTo>
                  <a:lnTo>
                    <a:pt x="243" y="28"/>
                  </a:lnTo>
                  <a:lnTo>
                    <a:pt x="243" y="30"/>
                  </a:lnTo>
                  <a:lnTo>
                    <a:pt x="243" y="32"/>
                  </a:lnTo>
                  <a:lnTo>
                    <a:pt x="244" y="33"/>
                  </a:lnTo>
                  <a:lnTo>
                    <a:pt x="246" y="33"/>
                  </a:lnTo>
                  <a:lnTo>
                    <a:pt x="248" y="32"/>
                  </a:lnTo>
                  <a:lnTo>
                    <a:pt x="249" y="31"/>
                  </a:lnTo>
                  <a:lnTo>
                    <a:pt x="251" y="34"/>
                  </a:lnTo>
                  <a:lnTo>
                    <a:pt x="252" y="36"/>
                  </a:lnTo>
                  <a:lnTo>
                    <a:pt x="251" y="36"/>
                  </a:lnTo>
                  <a:lnTo>
                    <a:pt x="253" y="38"/>
                  </a:lnTo>
                  <a:lnTo>
                    <a:pt x="254" y="39"/>
                  </a:lnTo>
                  <a:lnTo>
                    <a:pt x="256" y="44"/>
                  </a:lnTo>
                  <a:lnTo>
                    <a:pt x="256" y="46"/>
                  </a:lnTo>
                  <a:lnTo>
                    <a:pt x="255" y="48"/>
                  </a:lnTo>
                  <a:lnTo>
                    <a:pt x="257" y="52"/>
                  </a:lnTo>
                  <a:lnTo>
                    <a:pt x="256" y="52"/>
                  </a:lnTo>
                  <a:lnTo>
                    <a:pt x="251" y="52"/>
                  </a:lnTo>
                  <a:lnTo>
                    <a:pt x="252" y="52"/>
                  </a:lnTo>
                  <a:lnTo>
                    <a:pt x="254" y="56"/>
                  </a:lnTo>
                  <a:lnTo>
                    <a:pt x="257" y="61"/>
                  </a:lnTo>
                  <a:lnTo>
                    <a:pt x="259" y="64"/>
                  </a:lnTo>
                  <a:lnTo>
                    <a:pt x="265" y="72"/>
                  </a:lnTo>
                  <a:lnTo>
                    <a:pt x="264" y="76"/>
                  </a:lnTo>
                  <a:lnTo>
                    <a:pt x="264" y="78"/>
                  </a:lnTo>
                  <a:lnTo>
                    <a:pt x="263" y="80"/>
                  </a:lnTo>
                  <a:lnTo>
                    <a:pt x="265" y="85"/>
                  </a:lnTo>
                  <a:lnTo>
                    <a:pt x="264" y="86"/>
                  </a:lnTo>
                  <a:lnTo>
                    <a:pt x="263" y="91"/>
                  </a:lnTo>
                  <a:lnTo>
                    <a:pt x="262" y="92"/>
                  </a:lnTo>
                  <a:lnTo>
                    <a:pt x="262" y="94"/>
                  </a:lnTo>
                  <a:lnTo>
                    <a:pt x="265" y="94"/>
                  </a:lnTo>
                  <a:lnTo>
                    <a:pt x="266" y="95"/>
                  </a:lnTo>
                  <a:lnTo>
                    <a:pt x="268" y="96"/>
                  </a:lnTo>
                  <a:lnTo>
                    <a:pt x="268" y="95"/>
                  </a:lnTo>
                  <a:lnTo>
                    <a:pt x="270" y="94"/>
                  </a:lnTo>
                  <a:lnTo>
                    <a:pt x="272" y="96"/>
                  </a:lnTo>
                  <a:lnTo>
                    <a:pt x="279" y="99"/>
                  </a:lnTo>
                  <a:lnTo>
                    <a:pt x="281" y="100"/>
                  </a:lnTo>
                  <a:lnTo>
                    <a:pt x="281" y="102"/>
                  </a:lnTo>
                  <a:lnTo>
                    <a:pt x="282" y="106"/>
                  </a:lnTo>
                  <a:lnTo>
                    <a:pt x="283" y="108"/>
                  </a:lnTo>
                  <a:lnTo>
                    <a:pt x="285" y="109"/>
                  </a:lnTo>
                  <a:lnTo>
                    <a:pt x="288" y="108"/>
                  </a:lnTo>
                  <a:lnTo>
                    <a:pt x="289" y="106"/>
                  </a:lnTo>
                  <a:lnTo>
                    <a:pt x="288" y="102"/>
                  </a:lnTo>
                  <a:lnTo>
                    <a:pt x="287" y="95"/>
                  </a:lnTo>
                  <a:lnTo>
                    <a:pt x="287" y="92"/>
                  </a:lnTo>
                  <a:lnTo>
                    <a:pt x="287" y="90"/>
                  </a:lnTo>
                  <a:lnTo>
                    <a:pt x="287" y="88"/>
                  </a:lnTo>
                  <a:lnTo>
                    <a:pt x="285" y="85"/>
                  </a:lnTo>
                  <a:lnTo>
                    <a:pt x="284" y="84"/>
                  </a:lnTo>
                  <a:lnTo>
                    <a:pt x="283" y="82"/>
                  </a:lnTo>
                  <a:lnTo>
                    <a:pt x="284" y="80"/>
                  </a:lnTo>
                  <a:lnTo>
                    <a:pt x="285" y="79"/>
                  </a:lnTo>
                  <a:lnTo>
                    <a:pt x="287" y="81"/>
                  </a:lnTo>
                  <a:lnTo>
                    <a:pt x="288" y="84"/>
                  </a:lnTo>
                  <a:lnTo>
                    <a:pt x="293" y="90"/>
                  </a:lnTo>
                  <a:lnTo>
                    <a:pt x="295" y="90"/>
                  </a:lnTo>
                  <a:lnTo>
                    <a:pt x="296" y="92"/>
                  </a:lnTo>
                  <a:lnTo>
                    <a:pt x="298" y="95"/>
                  </a:lnTo>
                  <a:lnTo>
                    <a:pt x="299" y="98"/>
                  </a:lnTo>
                  <a:lnTo>
                    <a:pt x="300" y="108"/>
                  </a:lnTo>
                  <a:lnTo>
                    <a:pt x="303" y="117"/>
                  </a:lnTo>
                  <a:lnTo>
                    <a:pt x="306" y="122"/>
                  </a:lnTo>
                  <a:lnTo>
                    <a:pt x="307" y="123"/>
                  </a:lnTo>
                  <a:lnTo>
                    <a:pt x="304" y="123"/>
                  </a:lnTo>
                  <a:lnTo>
                    <a:pt x="304" y="123"/>
                  </a:lnTo>
                  <a:lnTo>
                    <a:pt x="304" y="124"/>
                  </a:lnTo>
                  <a:lnTo>
                    <a:pt x="306" y="126"/>
                  </a:lnTo>
                  <a:lnTo>
                    <a:pt x="309" y="126"/>
                  </a:lnTo>
                  <a:lnTo>
                    <a:pt x="311" y="126"/>
                  </a:lnTo>
                  <a:lnTo>
                    <a:pt x="312" y="127"/>
                  </a:lnTo>
                  <a:lnTo>
                    <a:pt x="322" y="133"/>
                  </a:lnTo>
                  <a:lnTo>
                    <a:pt x="327" y="135"/>
                  </a:lnTo>
                  <a:lnTo>
                    <a:pt x="340" y="139"/>
                  </a:lnTo>
                  <a:lnTo>
                    <a:pt x="344" y="140"/>
                  </a:lnTo>
                  <a:lnTo>
                    <a:pt x="345" y="140"/>
                  </a:lnTo>
                  <a:lnTo>
                    <a:pt x="349" y="138"/>
                  </a:lnTo>
                  <a:lnTo>
                    <a:pt x="352" y="136"/>
                  </a:lnTo>
                  <a:lnTo>
                    <a:pt x="355" y="132"/>
                  </a:lnTo>
                  <a:lnTo>
                    <a:pt x="358" y="128"/>
                  </a:lnTo>
                  <a:lnTo>
                    <a:pt x="361" y="126"/>
                  </a:lnTo>
                  <a:lnTo>
                    <a:pt x="364" y="124"/>
                  </a:lnTo>
                  <a:lnTo>
                    <a:pt x="365" y="123"/>
                  </a:lnTo>
                  <a:lnTo>
                    <a:pt x="367" y="122"/>
                  </a:lnTo>
                  <a:lnTo>
                    <a:pt x="375" y="123"/>
                  </a:lnTo>
                  <a:lnTo>
                    <a:pt x="378" y="124"/>
                  </a:lnTo>
                  <a:lnTo>
                    <a:pt x="381" y="126"/>
                  </a:lnTo>
                  <a:lnTo>
                    <a:pt x="383" y="128"/>
                  </a:lnTo>
                  <a:lnTo>
                    <a:pt x="383" y="130"/>
                  </a:lnTo>
                  <a:lnTo>
                    <a:pt x="381" y="134"/>
                  </a:lnTo>
                  <a:lnTo>
                    <a:pt x="379" y="139"/>
                  </a:lnTo>
                  <a:lnTo>
                    <a:pt x="377" y="148"/>
                  </a:lnTo>
                  <a:lnTo>
                    <a:pt x="377" y="158"/>
                  </a:lnTo>
                  <a:lnTo>
                    <a:pt x="375" y="163"/>
                  </a:lnTo>
                  <a:lnTo>
                    <a:pt x="372" y="165"/>
                  </a:lnTo>
                  <a:lnTo>
                    <a:pt x="369" y="168"/>
                  </a:lnTo>
                  <a:lnTo>
                    <a:pt x="366" y="169"/>
                  </a:lnTo>
                  <a:lnTo>
                    <a:pt x="364" y="175"/>
                  </a:lnTo>
                  <a:lnTo>
                    <a:pt x="364" y="181"/>
                  </a:lnTo>
                  <a:lnTo>
                    <a:pt x="364" y="183"/>
                  </a:lnTo>
                  <a:lnTo>
                    <a:pt x="365" y="185"/>
                  </a:lnTo>
                  <a:lnTo>
                    <a:pt x="366" y="186"/>
                  </a:lnTo>
                  <a:lnTo>
                    <a:pt x="364" y="191"/>
                  </a:lnTo>
                  <a:lnTo>
                    <a:pt x="363" y="190"/>
                  </a:lnTo>
                  <a:lnTo>
                    <a:pt x="361" y="186"/>
                  </a:lnTo>
                  <a:lnTo>
                    <a:pt x="359" y="185"/>
                  </a:lnTo>
                  <a:lnTo>
                    <a:pt x="355" y="184"/>
                  </a:lnTo>
                  <a:lnTo>
                    <a:pt x="351" y="184"/>
                  </a:lnTo>
                  <a:lnTo>
                    <a:pt x="348" y="184"/>
                  </a:lnTo>
                  <a:lnTo>
                    <a:pt x="344" y="185"/>
                  </a:lnTo>
                  <a:lnTo>
                    <a:pt x="339" y="188"/>
                  </a:lnTo>
                  <a:lnTo>
                    <a:pt x="337" y="189"/>
                  </a:lnTo>
                  <a:lnTo>
                    <a:pt x="335" y="191"/>
                  </a:lnTo>
                  <a:lnTo>
                    <a:pt x="333" y="195"/>
                  </a:lnTo>
                  <a:lnTo>
                    <a:pt x="333" y="200"/>
                  </a:lnTo>
                  <a:lnTo>
                    <a:pt x="333" y="203"/>
                  </a:lnTo>
                  <a:lnTo>
                    <a:pt x="334" y="205"/>
                  </a:lnTo>
                  <a:lnTo>
                    <a:pt x="338" y="208"/>
                  </a:lnTo>
                  <a:lnTo>
                    <a:pt x="334" y="218"/>
                  </a:lnTo>
                  <a:lnTo>
                    <a:pt x="329" y="228"/>
                  </a:lnTo>
                  <a:lnTo>
                    <a:pt x="327" y="231"/>
                  </a:lnTo>
                  <a:lnTo>
                    <a:pt x="325" y="234"/>
                  </a:lnTo>
                  <a:lnTo>
                    <a:pt x="322" y="240"/>
                  </a:lnTo>
                  <a:lnTo>
                    <a:pt x="318" y="245"/>
                  </a:lnTo>
                  <a:lnTo>
                    <a:pt x="315" y="249"/>
                  </a:lnTo>
                  <a:lnTo>
                    <a:pt x="313" y="254"/>
                  </a:lnTo>
                  <a:lnTo>
                    <a:pt x="311" y="258"/>
                  </a:lnTo>
                  <a:lnTo>
                    <a:pt x="306" y="265"/>
                  </a:lnTo>
                  <a:lnTo>
                    <a:pt x="304" y="269"/>
                  </a:lnTo>
                  <a:lnTo>
                    <a:pt x="302" y="273"/>
                  </a:lnTo>
                  <a:lnTo>
                    <a:pt x="298" y="277"/>
                  </a:lnTo>
                  <a:lnTo>
                    <a:pt x="293" y="280"/>
                  </a:lnTo>
                  <a:lnTo>
                    <a:pt x="285" y="286"/>
                  </a:lnTo>
                  <a:lnTo>
                    <a:pt x="283" y="288"/>
                  </a:lnTo>
                  <a:lnTo>
                    <a:pt x="281" y="289"/>
                  </a:lnTo>
                  <a:lnTo>
                    <a:pt x="278" y="288"/>
                  </a:lnTo>
                  <a:lnTo>
                    <a:pt x="277" y="286"/>
                  </a:lnTo>
                  <a:lnTo>
                    <a:pt x="277" y="282"/>
                  </a:lnTo>
                  <a:lnTo>
                    <a:pt x="276" y="281"/>
                  </a:lnTo>
                  <a:lnTo>
                    <a:pt x="272" y="280"/>
                  </a:lnTo>
                  <a:lnTo>
                    <a:pt x="268" y="282"/>
                  </a:lnTo>
                  <a:lnTo>
                    <a:pt x="267" y="281"/>
                  </a:lnTo>
                  <a:lnTo>
                    <a:pt x="267" y="280"/>
                  </a:lnTo>
                  <a:lnTo>
                    <a:pt x="267" y="275"/>
                  </a:lnTo>
                  <a:lnTo>
                    <a:pt x="268" y="274"/>
                  </a:lnTo>
                  <a:lnTo>
                    <a:pt x="266" y="273"/>
                  </a:lnTo>
                  <a:lnTo>
                    <a:pt x="265" y="273"/>
                  </a:lnTo>
                  <a:lnTo>
                    <a:pt x="265" y="274"/>
                  </a:lnTo>
                  <a:lnTo>
                    <a:pt x="266" y="276"/>
                  </a:lnTo>
                  <a:lnTo>
                    <a:pt x="263" y="277"/>
                  </a:lnTo>
                  <a:lnTo>
                    <a:pt x="260" y="277"/>
                  </a:lnTo>
                  <a:lnTo>
                    <a:pt x="260" y="276"/>
                  </a:lnTo>
                  <a:lnTo>
                    <a:pt x="259" y="276"/>
                  </a:lnTo>
                  <a:lnTo>
                    <a:pt x="260" y="274"/>
                  </a:lnTo>
                  <a:lnTo>
                    <a:pt x="261" y="273"/>
                  </a:lnTo>
                  <a:lnTo>
                    <a:pt x="266" y="266"/>
                  </a:lnTo>
                  <a:lnTo>
                    <a:pt x="271" y="257"/>
                  </a:lnTo>
                  <a:lnTo>
                    <a:pt x="276" y="247"/>
                  </a:lnTo>
                  <a:lnTo>
                    <a:pt x="277" y="243"/>
                  </a:lnTo>
                  <a:lnTo>
                    <a:pt x="279" y="233"/>
                  </a:lnTo>
                  <a:lnTo>
                    <a:pt x="277" y="230"/>
                  </a:lnTo>
                  <a:lnTo>
                    <a:pt x="276" y="227"/>
                  </a:lnTo>
                  <a:lnTo>
                    <a:pt x="271" y="220"/>
                  </a:lnTo>
                  <a:lnTo>
                    <a:pt x="265" y="216"/>
                  </a:lnTo>
                  <a:lnTo>
                    <a:pt x="261" y="215"/>
                  </a:lnTo>
                  <a:lnTo>
                    <a:pt x="257" y="214"/>
                  </a:lnTo>
                  <a:lnTo>
                    <a:pt x="254" y="211"/>
                  </a:lnTo>
                  <a:lnTo>
                    <a:pt x="250" y="207"/>
                  </a:lnTo>
                  <a:lnTo>
                    <a:pt x="244" y="204"/>
                  </a:lnTo>
                  <a:lnTo>
                    <a:pt x="237" y="202"/>
                  </a:lnTo>
                  <a:lnTo>
                    <a:pt x="233" y="198"/>
                  </a:lnTo>
                  <a:lnTo>
                    <a:pt x="232" y="196"/>
                  </a:lnTo>
                  <a:lnTo>
                    <a:pt x="232" y="194"/>
                  </a:lnTo>
                  <a:lnTo>
                    <a:pt x="232" y="191"/>
                  </a:lnTo>
                  <a:lnTo>
                    <a:pt x="232" y="189"/>
                  </a:lnTo>
                  <a:lnTo>
                    <a:pt x="233" y="187"/>
                  </a:lnTo>
                  <a:lnTo>
                    <a:pt x="234" y="186"/>
                  </a:lnTo>
                  <a:lnTo>
                    <a:pt x="241" y="182"/>
                  </a:lnTo>
                  <a:lnTo>
                    <a:pt x="249" y="180"/>
                  </a:lnTo>
                  <a:lnTo>
                    <a:pt x="251" y="180"/>
                  </a:lnTo>
                  <a:lnTo>
                    <a:pt x="252" y="179"/>
                  </a:lnTo>
                  <a:lnTo>
                    <a:pt x="254" y="178"/>
                  </a:lnTo>
                  <a:lnTo>
                    <a:pt x="257" y="174"/>
                  </a:lnTo>
                  <a:lnTo>
                    <a:pt x="258" y="172"/>
                  </a:lnTo>
                  <a:lnTo>
                    <a:pt x="259" y="164"/>
                  </a:lnTo>
                  <a:lnTo>
                    <a:pt x="260" y="158"/>
                  </a:lnTo>
                  <a:lnTo>
                    <a:pt x="262" y="149"/>
                  </a:lnTo>
                  <a:lnTo>
                    <a:pt x="265" y="144"/>
                  </a:lnTo>
                  <a:lnTo>
                    <a:pt x="266" y="141"/>
                  </a:lnTo>
                  <a:lnTo>
                    <a:pt x="265" y="135"/>
                  </a:lnTo>
                  <a:lnTo>
                    <a:pt x="266" y="134"/>
                  </a:lnTo>
                  <a:lnTo>
                    <a:pt x="267" y="133"/>
                  </a:lnTo>
                  <a:lnTo>
                    <a:pt x="268" y="132"/>
                  </a:lnTo>
                  <a:lnTo>
                    <a:pt x="266" y="128"/>
                  </a:lnTo>
                  <a:lnTo>
                    <a:pt x="263" y="120"/>
                  </a:lnTo>
                  <a:lnTo>
                    <a:pt x="262" y="118"/>
                  </a:lnTo>
                  <a:lnTo>
                    <a:pt x="263" y="116"/>
                  </a:lnTo>
                  <a:lnTo>
                    <a:pt x="264" y="113"/>
                  </a:lnTo>
                  <a:lnTo>
                    <a:pt x="262" y="113"/>
                  </a:lnTo>
                  <a:lnTo>
                    <a:pt x="260" y="111"/>
                  </a:lnTo>
                  <a:lnTo>
                    <a:pt x="258" y="104"/>
                  </a:lnTo>
                  <a:lnTo>
                    <a:pt x="259" y="102"/>
                  </a:lnTo>
                  <a:lnTo>
                    <a:pt x="260" y="104"/>
                  </a:lnTo>
                  <a:lnTo>
                    <a:pt x="262" y="109"/>
                  </a:lnTo>
                  <a:lnTo>
                    <a:pt x="263" y="106"/>
                  </a:lnTo>
                  <a:lnTo>
                    <a:pt x="265" y="104"/>
                  </a:lnTo>
                  <a:lnTo>
                    <a:pt x="266" y="104"/>
                  </a:lnTo>
                  <a:lnTo>
                    <a:pt x="268" y="103"/>
                  </a:lnTo>
                  <a:lnTo>
                    <a:pt x="264" y="98"/>
                  </a:lnTo>
                  <a:lnTo>
                    <a:pt x="262" y="98"/>
                  </a:lnTo>
                  <a:lnTo>
                    <a:pt x="260" y="99"/>
                  </a:lnTo>
                  <a:lnTo>
                    <a:pt x="258" y="100"/>
                  </a:lnTo>
                  <a:lnTo>
                    <a:pt x="256" y="99"/>
                  </a:lnTo>
                  <a:lnTo>
                    <a:pt x="254" y="98"/>
                  </a:lnTo>
                  <a:lnTo>
                    <a:pt x="253" y="95"/>
                  </a:lnTo>
                  <a:lnTo>
                    <a:pt x="252" y="91"/>
                  </a:lnTo>
                  <a:lnTo>
                    <a:pt x="251" y="89"/>
                  </a:lnTo>
                  <a:lnTo>
                    <a:pt x="245" y="80"/>
                  </a:lnTo>
                  <a:lnTo>
                    <a:pt x="247" y="80"/>
                  </a:lnTo>
                  <a:lnTo>
                    <a:pt x="252" y="84"/>
                  </a:lnTo>
                  <a:lnTo>
                    <a:pt x="253" y="83"/>
                  </a:lnTo>
                  <a:lnTo>
                    <a:pt x="254" y="80"/>
                  </a:lnTo>
                  <a:lnTo>
                    <a:pt x="253" y="78"/>
                  </a:lnTo>
                  <a:lnTo>
                    <a:pt x="252" y="76"/>
                  </a:lnTo>
                  <a:lnTo>
                    <a:pt x="251" y="76"/>
                  </a:lnTo>
                  <a:lnTo>
                    <a:pt x="251" y="73"/>
                  </a:lnTo>
                  <a:lnTo>
                    <a:pt x="252" y="71"/>
                  </a:lnTo>
                  <a:lnTo>
                    <a:pt x="252" y="70"/>
                  </a:lnTo>
                  <a:lnTo>
                    <a:pt x="249" y="67"/>
                  </a:lnTo>
                  <a:lnTo>
                    <a:pt x="248" y="67"/>
                  </a:lnTo>
                  <a:lnTo>
                    <a:pt x="247" y="68"/>
                  </a:lnTo>
                  <a:lnTo>
                    <a:pt x="248" y="70"/>
                  </a:lnTo>
                  <a:lnTo>
                    <a:pt x="247" y="70"/>
                  </a:lnTo>
                  <a:lnTo>
                    <a:pt x="240" y="65"/>
                  </a:lnTo>
                  <a:lnTo>
                    <a:pt x="238" y="61"/>
                  </a:lnTo>
                  <a:lnTo>
                    <a:pt x="237" y="57"/>
                  </a:lnTo>
                  <a:lnTo>
                    <a:pt x="236" y="59"/>
                  </a:lnTo>
                  <a:lnTo>
                    <a:pt x="237" y="61"/>
                  </a:lnTo>
                  <a:lnTo>
                    <a:pt x="239" y="66"/>
                  </a:lnTo>
                  <a:lnTo>
                    <a:pt x="244" y="72"/>
                  </a:lnTo>
                  <a:lnTo>
                    <a:pt x="244" y="73"/>
                  </a:lnTo>
                  <a:lnTo>
                    <a:pt x="244" y="76"/>
                  </a:lnTo>
                  <a:lnTo>
                    <a:pt x="242" y="76"/>
                  </a:lnTo>
                  <a:lnTo>
                    <a:pt x="241" y="75"/>
                  </a:lnTo>
                  <a:lnTo>
                    <a:pt x="239" y="70"/>
                  </a:lnTo>
                  <a:lnTo>
                    <a:pt x="237" y="67"/>
                  </a:lnTo>
                  <a:lnTo>
                    <a:pt x="221" y="43"/>
                  </a:lnTo>
                  <a:lnTo>
                    <a:pt x="223" y="39"/>
                  </a:lnTo>
                  <a:lnTo>
                    <a:pt x="226" y="37"/>
                  </a:lnTo>
                  <a:lnTo>
                    <a:pt x="227" y="35"/>
                  </a:lnTo>
                  <a:lnTo>
                    <a:pt x="227" y="34"/>
                  </a:lnTo>
                  <a:lnTo>
                    <a:pt x="225" y="34"/>
                  </a:lnTo>
                  <a:lnTo>
                    <a:pt x="224" y="35"/>
                  </a:lnTo>
                  <a:lnTo>
                    <a:pt x="223" y="36"/>
                  </a:lnTo>
                  <a:lnTo>
                    <a:pt x="222" y="37"/>
                  </a:lnTo>
                  <a:lnTo>
                    <a:pt x="220" y="40"/>
                  </a:lnTo>
                  <a:lnTo>
                    <a:pt x="219" y="41"/>
                  </a:lnTo>
                  <a:lnTo>
                    <a:pt x="217" y="39"/>
                  </a:lnTo>
                  <a:lnTo>
                    <a:pt x="216" y="38"/>
                  </a:lnTo>
                  <a:lnTo>
                    <a:pt x="216" y="36"/>
                  </a:lnTo>
                  <a:lnTo>
                    <a:pt x="216" y="35"/>
                  </a:lnTo>
                  <a:lnTo>
                    <a:pt x="214" y="35"/>
                  </a:lnTo>
                  <a:lnTo>
                    <a:pt x="212" y="31"/>
                  </a:lnTo>
                  <a:lnTo>
                    <a:pt x="211" y="30"/>
                  </a:lnTo>
                  <a:lnTo>
                    <a:pt x="213" y="27"/>
                  </a:lnTo>
                  <a:lnTo>
                    <a:pt x="213" y="22"/>
                  </a:lnTo>
                  <a:lnTo>
                    <a:pt x="211" y="18"/>
                  </a:lnTo>
                  <a:lnTo>
                    <a:pt x="208" y="14"/>
                  </a:lnTo>
                  <a:lnTo>
                    <a:pt x="203" y="8"/>
                  </a:lnTo>
                  <a:lnTo>
                    <a:pt x="198" y="0"/>
                  </a:lnTo>
                  <a:lnTo>
                    <a:pt x="203" y="0"/>
                  </a:lnTo>
                  <a:lnTo>
                    <a:pt x="208" y="0"/>
                  </a:lnTo>
                  <a:lnTo>
                    <a:pt x="206" y="3"/>
                  </a:lnTo>
                  <a:lnTo>
                    <a:pt x="207" y="6"/>
                  </a:lnTo>
                  <a:lnTo>
                    <a:pt x="209" y="8"/>
                  </a:lnTo>
                  <a:lnTo>
                    <a:pt x="213" y="14"/>
                  </a:lnTo>
                  <a:lnTo>
                    <a:pt x="213" y="16"/>
                  </a:lnTo>
                  <a:lnTo>
                    <a:pt x="215" y="18"/>
                  </a:lnTo>
                  <a:lnTo>
                    <a:pt x="216"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7" name="Freeform 931">
              <a:extLst>
                <a:ext uri="{FF2B5EF4-FFF2-40B4-BE49-F238E27FC236}">
                  <a16:creationId xmlns="" xmlns:a16="http://schemas.microsoft.com/office/drawing/2014/main" id="{C04839A1-DA31-9742-444A-13664F7C158E}"/>
                </a:ext>
              </a:extLst>
            </p:cNvPr>
            <p:cNvSpPr>
              <a:spLocks noChangeArrowheads="1"/>
            </p:cNvSpPr>
            <p:nvPr/>
          </p:nvSpPr>
          <p:spPr bwMode="auto">
            <a:xfrm>
              <a:off x="14859488" y="11985013"/>
              <a:ext cx="27478" cy="32971"/>
            </a:xfrm>
            <a:custGeom>
              <a:avLst/>
              <a:gdLst>
                <a:gd name="T0" fmla="*/ 19 w 24"/>
                <a:gd name="T1" fmla="*/ 8 h 27"/>
                <a:gd name="T2" fmla="*/ 19 w 24"/>
                <a:gd name="T3" fmla="*/ 10 h 27"/>
                <a:gd name="T4" fmla="*/ 16 w 24"/>
                <a:gd name="T5" fmla="*/ 9 h 27"/>
                <a:gd name="T6" fmla="*/ 16 w 24"/>
                <a:gd name="T7" fmla="*/ 11 h 27"/>
                <a:gd name="T8" fmla="*/ 19 w 24"/>
                <a:gd name="T9" fmla="*/ 12 h 27"/>
                <a:gd name="T10" fmla="*/ 20 w 24"/>
                <a:gd name="T11" fmla="*/ 13 h 27"/>
                <a:gd name="T12" fmla="*/ 23 w 24"/>
                <a:gd name="T13" fmla="*/ 13 h 27"/>
                <a:gd name="T14" fmla="*/ 23 w 24"/>
                <a:gd name="T15" fmla="*/ 15 h 27"/>
                <a:gd name="T16" fmla="*/ 23 w 24"/>
                <a:gd name="T17" fmla="*/ 18 h 27"/>
                <a:gd name="T18" fmla="*/ 21 w 24"/>
                <a:gd name="T19" fmla="*/ 19 h 27"/>
                <a:gd name="T20" fmla="*/ 15 w 24"/>
                <a:gd name="T21" fmla="*/ 20 h 27"/>
                <a:gd name="T22" fmla="*/ 12 w 24"/>
                <a:gd name="T23" fmla="*/ 23 h 27"/>
                <a:gd name="T24" fmla="*/ 9 w 24"/>
                <a:gd name="T25" fmla="*/ 22 h 27"/>
                <a:gd name="T26" fmla="*/ 8 w 24"/>
                <a:gd name="T27" fmla="*/ 23 h 27"/>
                <a:gd name="T28" fmla="*/ 5 w 24"/>
                <a:gd name="T29" fmla="*/ 26 h 27"/>
                <a:gd name="T30" fmla="*/ 1 w 24"/>
                <a:gd name="T31" fmla="*/ 26 h 27"/>
                <a:gd name="T32" fmla="*/ 0 w 24"/>
                <a:gd name="T33" fmla="*/ 26 h 27"/>
                <a:gd name="T34" fmla="*/ 1 w 24"/>
                <a:gd name="T35" fmla="*/ 23 h 27"/>
                <a:gd name="T36" fmla="*/ 3 w 24"/>
                <a:gd name="T37" fmla="*/ 21 h 27"/>
                <a:gd name="T38" fmla="*/ 3 w 24"/>
                <a:gd name="T39" fmla="*/ 18 h 27"/>
                <a:gd name="T40" fmla="*/ 4 w 24"/>
                <a:gd name="T41" fmla="*/ 17 h 27"/>
                <a:gd name="T42" fmla="*/ 7 w 24"/>
                <a:gd name="T43" fmla="*/ 15 h 27"/>
                <a:gd name="T44" fmla="*/ 7 w 24"/>
                <a:gd name="T45" fmla="*/ 12 h 27"/>
                <a:gd name="T46" fmla="*/ 8 w 24"/>
                <a:gd name="T47" fmla="*/ 10 h 27"/>
                <a:gd name="T48" fmla="*/ 7 w 24"/>
                <a:gd name="T49" fmla="*/ 5 h 27"/>
                <a:gd name="T50" fmla="*/ 8 w 24"/>
                <a:gd name="T51" fmla="*/ 0 h 27"/>
                <a:gd name="T52" fmla="*/ 13 w 24"/>
                <a:gd name="T53" fmla="*/ 0 h 27"/>
                <a:gd name="T54" fmla="*/ 19 w 24"/>
                <a:gd name="T5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7">
                  <a:moveTo>
                    <a:pt x="19" y="8"/>
                  </a:moveTo>
                  <a:lnTo>
                    <a:pt x="19" y="10"/>
                  </a:lnTo>
                  <a:lnTo>
                    <a:pt x="16" y="9"/>
                  </a:lnTo>
                  <a:lnTo>
                    <a:pt x="16" y="11"/>
                  </a:lnTo>
                  <a:lnTo>
                    <a:pt x="19" y="12"/>
                  </a:lnTo>
                  <a:lnTo>
                    <a:pt x="20" y="13"/>
                  </a:lnTo>
                  <a:lnTo>
                    <a:pt x="23" y="13"/>
                  </a:lnTo>
                  <a:lnTo>
                    <a:pt x="23" y="15"/>
                  </a:lnTo>
                  <a:lnTo>
                    <a:pt x="23" y="18"/>
                  </a:lnTo>
                  <a:lnTo>
                    <a:pt x="21" y="19"/>
                  </a:lnTo>
                  <a:lnTo>
                    <a:pt x="15" y="20"/>
                  </a:lnTo>
                  <a:lnTo>
                    <a:pt x="12" y="23"/>
                  </a:lnTo>
                  <a:lnTo>
                    <a:pt x="9" y="22"/>
                  </a:lnTo>
                  <a:lnTo>
                    <a:pt x="8" y="23"/>
                  </a:lnTo>
                  <a:lnTo>
                    <a:pt x="5" y="26"/>
                  </a:lnTo>
                  <a:lnTo>
                    <a:pt x="1" y="26"/>
                  </a:lnTo>
                  <a:lnTo>
                    <a:pt x="0" y="26"/>
                  </a:lnTo>
                  <a:lnTo>
                    <a:pt x="1" y="23"/>
                  </a:lnTo>
                  <a:lnTo>
                    <a:pt x="3" y="21"/>
                  </a:lnTo>
                  <a:lnTo>
                    <a:pt x="3" y="18"/>
                  </a:lnTo>
                  <a:lnTo>
                    <a:pt x="4" y="17"/>
                  </a:lnTo>
                  <a:lnTo>
                    <a:pt x="7" y="15"/>
                  </a:lnTo>
                  <a:lnTo>
                    <a:pt x="7" y="12"/>
                  </a:lnTo>
                  <a:lnTo>
                    <a:pt x="8" y="10"/>
                  </a:lnTo>
                  <a:lnTo>
                    <a:pt x="7" y="5"/>
                  </a:lnTo>
                  <a:lnTo>
                    <a:pt x="8" y="0"/>
                  </a:lnTo>
                  <a:lnTo>
                    <a:pt x="13" y="0"/>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8" name="Freeform 932">
              <a:extLst>
                <a:ext uri="{FF2B5EF4-FFF2-40B4-BE49-F238E27FC236}">
                  <a16:creationId xmlns="" xmlns:a16="http://schemas.microsoft.com/office/drawing/2014/main" id="{D981DA73-947F-258F-4BC5-E693253775F5}"/>
                </a:ext>
              </a:extLst>
            </p:cNvPr>
            <p:cNvSpPr>
              <a:spLocks noChangeArrowheads="1"/>
            </p:cNvSpPr>
            <p:nvPr/>
          </p:nvSpPr>
          <p:spPr bwMode="auto">
            <a:xfrm>
              <a:off x="14821023" y="11924567"/>
              <a:ext cx="10990" cy="10990"/>
            </a:xfrm>
            <a:custGeom>
              <a:avLst/>
              <a:gdLst>
                <a:gd name="T0" fmla="*/ 7 w 8"/>
                <a:gd name="T1" fmla="*/ 2 h 7"/>
                <a:gd name="T2" fmla="*/ 7 w 8"/>
                <a:gd name="T3" fmla="*/ 5 h 7"/>
                <a:gd name="T4" fmla="*/ 7 w 8"/>
                <a:gd name="T5" fmla="*/ 6 h 7"/>
                <a:gd name="T6" fmla="*/ 6 w 8"/>
                <a:gd name="T7" fmla="*/ 6 h 7"/>
                <a:gd name="T8" fmla="*/ 4 w 8"/>
                <a:gd name="T9" fmla="*/ 5 h 7"/>
                <a:gd name="T10" fmla="*/ 2 w 8"/>
                <a:gd name="T11" fmla="*/ 5 h 7"/>
                <a:gd name="T12" fmla="*/ 1 w 8"/>
                <a:gd name="T13" fmla="*/ 5 h 7"/>
                <a:gd name="T14" fmla="*/ 0 w 8"/>
                <a:gd name="T15" fmla="*/ 4 h 7"/>
                <a:gd name="T16" fmla="*/ 1 w 8"/>
                <a:gd name="T17" fmla="*/ 2 h 7"/>
                <a:gd name="T18" fmla="*/ 5 w 8"/>
                <a:gd name="T19" fmla="*/ 0 h 7"/>
                <a:gd name="T20" fmla="*/ 7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7" y="2"/>
                  </a:moveTo>
                  <a:lnTo>
                    <a:pt x="7" y="5"/>
                  </a:lnTo>
                  <a:lnTo>
                    <a:pt x="7" y="6"/>
                  </a:lnTo>
                  <a:lnTo>
                    <a:pt x="6" y="6"/>
                  </a:lnTo>
                  <a:lnTo>
                    <a:pt x="4" y="5"/>
                  </a:lnTo>
                  <a:lnTo>
                    <a:pt x="2" y="5"/>
                  </a:lnTo>
                  <a:lnTo>
                    <a:pt x="1" y="5"/>
                  </a:lnTo>
                  <a:lnTo>
                    <a:pt x="0" y="4"/>
                  </a:lnTo>
                  <a:lnTo>
                    <a:pt x="1" y="2"/>
                  </a:lnTo>
                  <a:lnTo>
                    <a:pt x="5"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9" name="Freeform 933">
              <a:extLst>
                <a:ext uri="{FF2B5EF4-FFF2-40B4-BE49-F238E27FC236}">
                  <a16:creationId xmlns="" xmlns:a16="http://schemas.microsoft.com/office/drawing/2014/main" id="{70B84D5D-CD31-2808-6A8E-37A359917D86}"/>
                </a:ext>
              </a:extLst>
            </p:cNvPr>
            <p:cNvSpPr>
              <a:spLocks noChangeArrowheads="1"/>
            </p:cNvSpPr>
            <p:nvPr/>
          </p:nvSpPr>
          <p:spPr bwMode="auto">
            <a:xfrm>
              <a:off x="14837507" y="11902587"/>
              <a:ext cx="5497" cy="10990"/>
            </a:xfrm>
            <a:custGeom>
              <a:avLst/>
              <a:gdLst>
                <a:gd name="T0" fmla="*/ 3 w 5"/>
                <a:gd name="T1" fmla="*/ 0 h 7"/>
                <a:gd name="T2" fmla="*/ 4 w 5"/>
                <a:gd name="T3" fmla="*/ 6 h 7"/>
                <a:gd name="T4" fmla="*/ 1 w 5"/>
                <a:gd name="T5" fmla="*/ 4 h 7"/>
                <a:gd name="T6" fmla="*/ 0 w 5"/>
                <a:gd name="T7" fmla="*/ 2 h 7"/>
                <a:gd name="T8" fmla="*/ 2 w 5"/>
                <a:gd name="T9" fmla="*/ 0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lnTo>
                    <a:pt x="4" y="6"/>
                  </a:lnTo>
                  <a:lnTo>
                    <a:pt x="1" y="4"/>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0" name="Freeform 934">
              <a:extLst>
                <a:ext uri="{FF2B5EF4-FFF2-40B4-BE49-F238E27FC236}">
                  <a16:creationId xmlns="" xmlns:a16="http://schemas.microsoft.com/office/drawing/2014/main" id="{E16E4270-A1F8-D4E9-B1A5-7D4201ADC727}"/>
                </a:ext>
              </a:extLst>
            </p:cNvPr>
            <p:cNvSpPr>
              <a:spLocks noChangeArrowheads="1"/>
            </p:cNvSpPr>
            <p:nvPr/>
          </p:nvSpPr>
          <p:spPr bwMode="auto">
            <a:xfrm>
              <a:off x="15106773" y="11660798"/>
              <a:ext cx="10990" cy="10990"/>
            </a:xfrm>
            <a:custGeom>
              <a:avLst/>
              <a:gdLst>
                <a:gd name="T0" fmla="*/ 5 w 7"/>
                <a:gd name="T1" fmla="*/ 7 h 10"/>
                <a:gd name="T2" fmla="*/ 0 w 7"/>
                <a:gd name="T3" fmla="*/ 9 h 10"/>
                <a:gd name="T4" fmla="*/ 0 w 7"/>
                <a:gd name="T5" fmla="*/ 7 h 10"/>
                <a:gd name="T6" fmla="*/ 1 w 7"/>
                <a:gd name="T7" fmla="*/ 4 h 10"/>
                <a:gd name="T8" fmla="*/ 3 w 7"/>
                <a:gd name="T9" fmla="*/ 2 h 10"/>
                <a:gd name="T10" fmla="*/ 4 w 7"/>
                <a:gd name="T11" fmla="*/ 1 h 10"/>
                <a:gd name="T12" fmla="*/ 6 w 7"/>
                <a:gd name="T13" fmla="*/ 0 h 10"/>
                <a:gd name="T14" fmla="*/ 6 w 7"/>
                <a:gd name="T15" fmla="*/ 3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0" y="9"/>
                  </a:lnTo>
                  <a:lnTo>
                    <a:pt x="0" y="7"/>
                  </a:lnTo>
                  <a:lnTo>
                    <a:pt x="1" y="4"/>
                  </a:lnTo>
                  <a:lnTo>
                    <a:pt x="3" y="2"/>
                  </a:lnTo>
                  <a:lnTo>
                    <a:pt x="4" y="1"/>
                  </a:lnTo>
                  <a:lnTo>
                    <a:pt x="6" y="0"/>
                  </a:lnTo>
                  <a:lnTo>
                    <a:pt x="6"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1" name="Freeform 936">
              <a:extLst>
                <a:ext uri="{FF2B5EF4-FFF2-40B4-BE49-F238E27FC236}">
                  <a16:creationId xmlns="" xmlns:a16="http://schemas.microsoft.com/office/drawing/2014/main" id="{171A5CBE-A973-B235-9C16-99760FB4C962}"/>
                </a:ext>
              </a:extLst>
            </p:cNvPr>
            <p:cNvSpPr>
              <a:spLocks noChangeArrowheads="1"/>
            </p:cNvSpPr>
            <p:nvPr/>
          </p:nvSpPr>
          <p:spPr bwMode="auto">
            <a:xfrm>
              <a:off x="15172716" y="11424503"/>
              <a:ext cx="10990" cy="16487"/>
            </a:xfrm>
            <a:custGeom>
              <a:avLst/>
              <a:gdLst>
                <a:gd name="T0" fmla="*/ 6 w 7"/>
                <a:gd name="T1" fmla="*/ 8 h 12"/>
                <a:gd name="T2" fmla="*/ 6 w 7"/>
                <a:gd name="T3" fmla="*/ 11 h 12"/>
                <a:gd name="T4" fmla="*/ 4 w 7"/>
                <a:gd name="T5" fmla="*/ 10 h 12"/>
                <a:gd name="T6" fmla="*/ 3 w 7"/>
                <a:gd name="T7" fmla="*/ 8 h 12"/>
                <a:gd name="T8" fmla="*/ 0 w 7"/>
                <a:gd name="T9" fmla="*/ 7 h 12"/>
                <a:gd name="T10" fmla="*/ 0 w 7"/>
                <a:gd name="T11" fmla="*/ 6 h 12"/>
                <a:gd name="T12" fmla="*/ 0 w 7"/>
                <a:gd name="T13" fmla="*/ 3 h 12"/>
                <a:gd name="T14" fmla="*/ 1 w 7"/>
                <a:gd name="T15" fmla="*/ 2 h 12"/>
                <a:gd name="T16" fmla="*/ 1 w 7"/>
                <a:gd name="T17" fmla="*/ 0 h 12"/>
                <a:gd name="T18" fmla="*/ 2 w 7"/>
                <a:gd name="T19" fmla="*/ 0 h 12"/>
                <a:gd name="T20" fmla="*/ 3 w 7"/>
                <a:gd name="T21" fmla="*/ 2 h 12"/>
                <a:gd name="T22" fmla="*/ 5 w 7"/>
                <a:gd name="T23" fmla="*/ 4 h 12"/>
                <a:gd name="T24" fmla="*/ 6 w 7"/>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6" y="8"/>
                  </a:moveTo>
                  <a:lnTo>
                    <a:pt x="6" y="11"/>
                  </a:lnTo>
                  <a:lnTo>
                    <a:pt x="4" y="10"/>
                  </a:lnTo>
                  <a:lnTo>
                    <a:pt x="3" y="8"/>
                  </a:lnTo>
                  <a:lnTo>
                    <a:pt x="0" y="7"/>
                  </a:lnTo>
                  <a:lnTo>
                    <a:pt x="0" y="6"/>
                  </a:lnTo>
                  <a:lnTo>
                    <a:pt x="0" y="3"/>
                  </a:lnTo>
                  <a:lnTo>
                    <a:pt x="1" y="2"/>
                  </a:lnTo>
                  <a:lnTo>
                    <a:pt x="1" y="0"/>
                  </a:lnTo>
                  <a:lnTo>
                    <a:pt x="2" y="0"/>
                  </a:lnTo>
                  <a:lnTo>
                    <a:pt x="3" y="2"/>
                  </a:lnTo>
                  <a:lnTo>
                    <a:pt x="5"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2" name="Freeform 938">
              <a:extLst>
                <a:ext uri="{FF2B5EF4-FFF2-40B4-BE49-F238E27FC236}">
                  <a16:creationId xmlns="" xmlns:a16="http://schemas.microsoft.com/office/drawing/2014/main" id="{10048C7C-ED99-D15C-9307-9AD3DDDE2504}"/>
                </a:ext>
              </a:extLst>
            </p:cNvPr>
            <p:cNvSpPr>
              <a:spLocks noChangeArrowheads="1"/>
            </p:cNvSpPr>
            <p:nvPr/>
          </p:nvSpPr>
          <p:spPr bwMode="auto">
            <a:xfrm>
              <a:off x="13804411" y="9951792"/>
              <a:ext cx="598978" cy="412141"/>
            </a:xfrm>
            <a:custGeom>
              <a:avLst/>
              <a:gdLst>
                <a:gd name="T0" fmla="*/ 208 w 482"/>
                <a:gd name="T1" fmla="*/ 21 h 329"/>
                <a:gd name="T2" fmla="*/ 193 w 482"/>
                <a:gd name="T3" fmla="*/ 26 h 329"/>
                <a:gd name="T4" fmla="*/ 191 w 482"/>
                <a:gd name="T5" fmla="*/ 19 h 329"/>
                <a:gd name="T6" fmla="*/ 296 w 482"/>
                <a:gd name="T7" fmla="*/ 41 h 329"/>
                <a:gd name="T8" fmla="*/ 385 w 482"/>
                <a:gd name="T9" fmla="*/ 107 h 329"/>
                <a:gd name="T10" fmla="*/ 363 w 482"/>
                <a:gd name="T11" fmla="*/ 70 h 329"/>
                <a:gd name="T12" fmla="*/ 318 w 482"/>
                <a:gd name="T13" fmla="*/ 45 h 329"/>
                <a:gd name="T14" fmla="*/ 349 w 482"/>
                <a:gd name="T15" fmla="*/ 57 h 329"/>
                <a:gd name="T16" fmla="*/ 387 w 482"/>
                <a:gd name="T17" fmla="*/ 105 h 329"/>
                <a:gd name="T18" fmla="*/ 130 w 482"/>
                <a:gd name="T19" fmla="*/ 89 h 329"/>
                <a:gd name="T20" fmla="*/ 177 w 482"/>
                <a:gd name="T21" fmla="*/ 135 h 329"/>
                <a:gd name="T22" fmla="*/ 222 w 482"/>
                <a:gd name="T23" fmla="*/ 158 h 329"/>
                <a:gd name="T24" fmla="*/ 204 w 482"/>
                <a:gd name="T25" fmla="*/ 193 h 329"/>
                <a:gd name="T26" fmla="*/ 235 w 482"/>
                <a:gd name="T27" fmla="*/ 228 h 329"/>
                <a:gd name="T28" fmla="*/ 266 w 482"/>
                <a:gd name="T29" fmla="*/ 252 h 329"/>
                <a:gd name="T30" fmla="*/ 283 w 482"/>
                <a:gd name="T31" fmla="*/ 269 h 329"/>
                <a:gd name="T32" fmla="*/ 318 w 482"/>
                <a:gd name="T33" fmla="*/ 282 h 329"/>
                <a:gd name="T34" fmla="*/ 295 w 482"/>
                <a:gd name="T35" fmla="*/ 294 h 329"/>
                <a:gd name="T36" fmla="*/ 248 w 482"/>
                <a:gd name="T37" fmla="*/ 280 h 329"/>
                <a:gd name="T38" fmla="*/ 213 w 482"/>
                <a:gd name="T39" fmla="*/ 272 h 329"/>
                <a:gd name="T40" fmla="*/ 184 w 482"/>
                <a:gd name="T41" fmla="*/ 241 h 329"/>
                <a:gd name="T42" fmla="*/ 155 w 482"/>
                <a:gd name="T43" fmla="*/ 209 h 329"/>
                <a:gd name="T44" fmla="*/ 119 w 482"/>
                <a:gd name="T45" fmla="*/ 198 h 329"/>
                <a:gd name="T46" fmla="*/ 95 w 482"/>
                <a:gd name="T47" fmla="*/ 198 h 329"/>
                <a:gd name="T48" fmla="*/ 86 w 482"/>
                <a:gd name="T49" fmla="*/ 210 h 329"/>
                <a:gd name="T50" fmla="*/ 53 w 482"/>
                <a:gd name="T51" fmla="*/ 221 h 329"/>
                <a:gd name="T52" fmla="*/ 62 w 482"/>
                <a:gd name="T53" fmla="*/ 221 h 329"/>
                <a:gd name="T54" fmla="*/ 64 w 482"/>
                <a:gd name="T55" fmla="*/ 249 h 329"/>
                <a:gd name="T56" fmla="*/ 13 w 482"/>
                <a:gd name="T57" fmla="*/ 248 h 329"/>
                <a:gd name="T58" fmla="*/ 4 w 482"/>
                <a:gd name="T59" fmla="*/ 194 h 329"/>
                <a:gd name="T60" fmla="*/ 4 w 482"/>
                <a:gd name="T61" fmla="*/ 136 h 329"/>
                <a:gd name="T62" fmla="*/ 4 w 482"/>
                <a:gd name="T63" fmla="*/ 58 h 329"/>
                <a:gd name="T64" fmla="*/ 34 w 482"/>
                <a:gd name="T65" fmla="*/ 50 h 329"/>
                <a:gd name="T66" fmla="*/ 100 w 482"/>
                <a:gd name="T67" fmla="*/ 77 h 329"/>
                <a:gd name="T68" fmla="*/ 357 w 482"/>
                <a:gd name="T69" fmla="*/ 52 h 329"/>
                <a:gd name="T70" fmla="*/ 376 w 482"/>
                <a:gd name="T71" fmla="*/ 56 h 329"/>
                <a:gd name="T72" fmla="*/ 368 w 482"/>
                <a:gd name="T73" fmla="*/ 94 h 329"/>
                <a:gd name="T74" fmla="*/ 357 w 482"/>
                <a:gd name="T75" fmla="*/ 123 h 329"/>
                <a:gd name="T76" fmla="*/ 330 w 482"/>
                <a:gd name="T77" fmla="*/ 145 h 329"/>
                <a:gd name="T78" fmla="*/ 283 w 482"/>
                <a:gd name="T79" fmla="*/ 157 h 329"/>
                <a:gd name="T80" fmla="*/ 240 w 482"/>
                <a:gd name="T81" fmla="*/ 140 h 329"/>
                <a:gd name="T82" fmla="*/ 270 w 482"/>
                <a:gd name="T83" fmla="*/ 134 h 329"/>
                <a:gd name="T84" fmla="*/ 294 w 482"/>
                <a:gd name="T85" fmla="*/ 121 h 329"/>
                <a:gd name="T86" fmla="*/ 321 w 482"/>
                <a:gd name="T87" fmla="*/ 129 h 329"/>
                <a:gd name="T88" fmla="*/ 340 w 482"/>
                <a:gd name="T89" fmla="*/ 93 h 329"/>
                <a:gd name="T90" fmla="*/ 162 w 482"/>
                <a:gd name="T91" fmla="*/ 101 h 329"/>
                <a:gd name="T92" fmla="*/ 438 w 482"/>
                <a:gd name="T93" fmla="*/ 116 h 329"/>
                <a:gd name="T94" fmla="*/ 202 w 482"/>
                <a:gd name="T95" fmla="*/ 123 h 329"/>
                <a:gd name="T96" fmla="*/ 464 w 482"/>
                <a:gd name="T97" fmla="*/ 172 h 329"/>
                <a:gd name="T98" fmla="*/ 442 w 482"/>
                <a:gd name="T99" fmla="*/ 141 h 329"/>
                <a:gd name="T100" fmla="*/ 461 w 482"/>
                <a:gd name="T101" fmla="*/ 145 h 329"/>
                <a:gd name="T102" fmla="*/ 227 w 482"/>
                <a:gd name="T103" fmla="*/ 141 h 329"/>
                <a:gd name="T104" fmla="*/ 86 w 482"/>
                <a:gd name="T105" fmla="*/ 226 h 329"/>
                <a:gd name="T106" fmla="*/ 325 w 482"/>
                <a:gd name="T107" fmla="*/ 229 h 329"/>
                <a:gd name="T108" fmla="*/ 76 w 482"/>
                <a:gd name="T109" fmla="*/ 226 h 329"/>
                <a:gd name="T110" fmla="*/ 387 w 482"/>
                <a:gd name="T111" fmla="*/ 247 h 329"/>
                <a:gd name="T112" fmla="*/ 375 w 482"/>
                <a:gd name="T113" fmla="*/ 241 h 329"/>
                <a:gd name="T114" fmla="*/ 312 w 482"/>
                <a:gd name="T115" fmla="*/ 256 h 329"/>
                <a:gd name="T116" fmla="*/ 305 w 482"/>
                <a:gd name="T117" fmla="*/ 263 h 329"/>
                <a:gd name="T118" fmla="*/ 332 w 482"/>
                <a:gd name="T119" fmla="*/ 273 h 329"/>
                <a:gd name="T120" fmla="*/ 324 w 482"/>
                <a:gd name="T121" fmla="*/ 274 h 329"/>
                <a:gd name="T122" fmla="*/ 420 w 482"/>
                <a:gd name="T123" fmla="*/ 321 h 329"/>
                <a:gd name="T124" fmla="*/ 403 w 482"/>
                <a:gd name="T125" fmla="*/ 32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329">
                  <a:moveTo>
                    <a:pt x="284" y="6"/>
                  </a:moveTo>
                  <a:lnTo>
                    <a:pt x="283" y="7"/>
                  </a:lnTo>
                  <a:lnTo>
                    <a:pt x="281" y="6"/>
                  </a:lnTo>
                  <a:lnTo>
                    <a:pt x="281" y="7"/>
                  </a:lnTo>
                  <a:lnTo>
                    <a:pt x="277" y="3"/>
                  </a:lnTo>
                  <a:lnTo>
                    <a:pt x="277" y="1"/>
                  </a:lnTo>
                  <a:lnTo>
                    <a:pt x="278" y="0"/>
                  </a:lnTo>
                  <a:lnTo>
                    <a:pt x="279" y="0"/>
                  </a:lnTo>
                  <a:lnTo>
                    <a:pt x="282" y="2"/>
                  </a:lnTo>
                  <a:lnTo>
                    <a:pt x="284" y="6"/>
                  </a:lnTo>
                  <a:close/>
                  <a:moveTo>
                    <a:pt x="198" y="19"/>
                  </a:moveTo>
                  <a:lnTo>
                    <a:pt x="208" y="21"/>
                  </a:lnTo>
                  <a:lnTo>
                    <a:pt x="209" y="21"/>
                  </a:lnTo>
                  <a:lnTo>
                    <a:pt x="209" y="20"/>
                  </a:lnTo>
                  <a:lnTo>
                    <a:pt x="209" y="20"/>
                  </a:lnTo>
                  <a:lnTo>
                    <a:pt x="210" y="20"/>
                  </a:lnTo>
                  <a:lnTo>
                    <a:pt x="209" y="22"/>
                  </a:lnTo>
                  <a:lnTo>
                    <a:pt x="208" y="22"/>
                  </a:lnTo>
                  <a:lnTo>
                    <a:pt x="206" y="22"/>
                  </a:lnTo>
                  <a:lnTo>
                    <a:pt x="205" y="23"/>
                  </a:lnTo>
                  <a:lnTo>
                    <a:pt x="202" y="26"/>
                  </a:lnTo>
                  <a:lnTo>
                    <a:pt x="200" y="25"/>
                  </a:lnTo>
                  <a:lnTo>
                    <a:pt x="198" y="26"/>
                  </a:lnTo>
                  <a:lnTo>
                    <a:pt x="193" y="26"/>
                  </a:lnTo>
                  <a:lnTo>
                    <a:pt x="187" y="25"/>
                  </a:lnTo>
                  <a:lnTo>
                    <a:pt x="186" y="26"/>
                  </a:lnTo>
                  <a:lnTo>
                    <a:pt x="184" y="26"/>
                  </a:lnTo>
                  <a:lnTo>
                    <a:pt x="182" y="26"/>
                  </a:lnTo>
                  <a:lnTo>
                    <a:pt x="181" y="26"/>
                  </a:lnTo>
                  <a:lnTo>
                    <a:pt x="180" y="25"/>
                  </a:lnTo>
                  <a:lnTo>
                    <a:pt x="180" y="24"/>
                  </a:lnTo>
                  <a:lnTo>
                    <a:pt x="183" y="24"/>
                  </a:lnTo>
                  <a:lnTo>
                    <a:pt x="182" y="20"/>
                  </a:lnTo>
                  <a:lnTo>
                    <a:pt x="185" y="19"/>
                  </a:lnTo>
                  <a:lnTo>
                    <a:pt x="188" y="19"/>
                  </a:lnTo>
                  <a:lnTo>
                    <a:pt x="191" y="19"/>
                  </a:lnTo>
                  <a:lnTo>
                    <a:pt x="198" y="19"/>
                  </a:lnTo>
                  <a:close/>
                  <a:moveTo>
                    <a:pt x="223" y="29"/>
                  </a:moveTo>
                  <a:lnTo>
                    <a:pt x="223" y="31"/>
                  </a:lnTo>
                  <a:lnTo>
                    <a:pt x="220" y="31"/>
                  </a:lnTo>
                  <a:lnTo>
                    <a:pt x="219" y="30"/>
                  </a:lnTo>
                  <a:lnTo>
                    <a:pt x="221" y="30"/>
                  </a:lnTo>
                  <a:lnTo>
                    <a:pt x="221" y="28"/>
                  </a:lnTo>
                  <a:lnTo>
                    <a:pt x="222" y="28"/>
                  </a:lnTo>
                  <a:lnTo>
                    <a:pt x="223" y="29"/>
                  </a:lnTo>
                  <a:close/>
                  <a:moveTo>
                    <a:pt x="305" y="41"/>
                  </a:moveTo>
                  <a:lnTo>
                    <a:pt x="299" y="41"/>
                  </a:lnTo>
                  <a:lnTo>
                    <a:pt x="296" y="41"/>
                  </a:lnTo>
                  <a:lnTo>
                    <a:pt x="294" y="39"/>
                  </a:lnTo>
                  <a:lnTo>
                    <a:pt x="292" y="36"/>
                  </a:lnTo>
                  <a:lnTo>
                    <a:pt x="290" y="36"/>
                  </a:lnTo>
                  <a:lnTo>
                    <a:pt x="290" y="35"/>
                  </a:lnTo>
                  <a:lnTo>
                    <a:pt x="294" y="33"/>
                  </a:lnTo>
                  <a:lnTo>
                    <a:pt x="299" y="32"/>
                  </a:lnTo>
                  <a:lnTo>
                    <a:pt x="305" y="35"/>
                  </a:lnTo>
                  <a:lnTo>
                    <a:pt x="305" y="36"/>
                  </a:lnTo>
                  <a:lnTo>
                    <a:pt x="305" y="37"/>
                  </a:lnTo>
                  <a:lnTo>
                    <a:pt x="305" y="40"/>
                  </a:lnTo>
                  <a:lnTo>
                    <a:pt x="305" y="41"/>
                  </a:lnTo>
                  <a:close/>
                  <a:moveTo>
                    <a:pt x="385" y="107"/>
                  </a:moveTo>
                  <a:lnTo>
                    <a:pt x="383" y="110"/>
                  </a:lnTo>
                  <a:lnTo>
                    <a:pt x="382" y="108"/>
                  </a:lnTo>
                  <a:lnTo>
                    <a:pt x="380" y="105"/>
                  </a:lnTo>
                  <a:lnTo>
                    <a:pt x="378" y="104"/>
                  </a:lnTo>
                  <a:lnTo>
                    <a:pt x="376" y="99"/>
                  </a:lnTo>
                  <a:lnTo>
                    <a:pt x="376" y="97"/>
                  </a:lnTo>
                  <a:lnTo>
                    <a:pt x="377" y="95"/>
                  </a:lnTo>
                  <a:lnTo>
                    <a:pt x="377" y="93"/>
                  </a:lnTo>
                  <a:lnTo>
                    <a:pt x="376" y="88"/>
                  </a:lnTo>
                  <a:lnTo>
                    <a:pt x="374" y="83"/>
                  </a:lnTo>
                  <a:lnTo>
                    <a:pt x="366" y="73"/>
                  </a:lnTo>
                  <a:lnTo>
                    <a:pt x="363" y="70"/>
                  </a:lnTo>
                  <a:lnTo>
                    <a:pt x="361" y="67"/>
                  </a:lnTo>
                  <a:lnTo>
                    <a:pt x="359" y="67"/>
                  </a:lnTo>
                  <a:lnTo>
                    <a:pt x="355" y="67"/>
                  </a:lnTo>
                  <a:lnTo>
                    <a:pt x="353" y="66"/>
                  </a:lnTo>
                  <a:lnTo>
                    <a:pt x="351" y="64"/>
                  </a:lnTo>
                  <a:lnTo>
                    <a:pt x="348" y="63"/>
                  </a:lnTo>
                  <a:lnTo>
                    <a:pt x="341" y="57"/>
                  </a:lnTo>
                  <a:lnTo>
                    <a:pt x="338" y="55"/>
                  </a:lnTo>
                  <a:lnTo>
                    <a:pt x="336" y="53"/>
                  </a:lnTo>
                  <a:lnTo>
                    <a:pt x="325" y="46"/>
                  </a:lnTo>
                  <a:lnTo>
                    <a:pt x="322" y="45"/>
                  </a:lnTo>
                  <a:lnTo>
                    <a:pt x="318" y="45"/>
                  </a:lnTo>
                  <a:lnTo>
                    <a:pt x="315" y="44"/>
                  </a:lnTo>
                  <a:lnTo>
                    <a:pt x="317" y="42"/>
                  </a:lnTo>
                  <a:lnTo>
                    <a:pt x="318" y="41"/>
                  </a:lnTo>
                  <a:lnTo>
                    <a:pt x="317" y="38"/>
                  </a:lnTo>
                  <a:lnTo>
                    <a:pt x="323" y="42"/>
                  </a:lnTo>
                  <a:lnTo>
                    <a:pt x="328" y="45"/>
                  </a:lnTo>
                  <a:lnTo>
                    <a:pt x="330" y="48"/>
                  </a:lnTo>
                  <a:lnTo>
                    <a:pt x="333" y="48"/>
                  </a:lnTo>
                  <a:lnTo>
                    <a:pt x="338" y="50"/>
                  </a:lnTo>
                  <a:lnTo>
                    <a:pt x="341" y="52"/>
                  </a:lnTo>
                  <a:lnTo>
                    <a:pt x="345" y="54"/>
                  </a:lnTo>
                  <a:lnTo>
                    <a:pt x="349" y="57"/>
                  </a:lnTo>
                  <a:lnTo>
                    <a:pt x="356" y="59"/>
                  </a:lnTo>
                  <a:lnTo>
                    <a:pt x="357" y="61"/>
                  </a:lnTo>
                  <a:lnTo>
                    <a:pt x="360" y="65"/>
                  </a:lnTo>
                  <a:lnTo>
                    <a:pt x="365" y="68"/>
                  </a:lnTo>
                  <a:lnTo>
                    <a:pt x="367" y="70"/>
                  </a:lnTo>
                  <a:lnTo>
                    <a:pt x="387" y="87"/>
                  </a:lnTo>
                  <a:lnTo>
                    <a:pt x="390" y="91"/>
                  </a:lnTo>
                  <a:lnTo>
                    <a:pt x="391" y="94"/>
                  </a:lnTo>
                  <a:lnTo>
                    <a:pt x="390" y="96"/>
                  </a:lnTo>
                  <a:lnTo>
                    <a:pt x="388" y="99"/>
                  </a:lnTo>
                  <a:lnTo>
                    <a:pt x="388" y="102"/>
                  </a:lnTo>
                  <a:lnTo>
                    <a:pt x="387" y="105"/>
                  </a:lnTo>
                  <a:lnTo>
                    <a:pt x="385" y="107"/>
                  </a:lnTo>
                  <a:close/>
                  <a:moveTo>
                    <a:pt x="104" y="78"/>
                  </a:moveTo>
                  <a:lnTo>
                    <a:pt x="108" y="78"/>
                  </a:lnTo>
                  <a:lnTo>
                    <a:pt x="112" y="77"/>
                  </a:lnTo>
                  <a:lnTo>
                    <a:pt x="114" y="77"/>
                  </a:lnTo>
                  <a:lnTo>
                    <a:pt x="115" y="78"/>
                  </a:lnTo>
                  <a:lnTo>
                    <a:pt x="117" y="79"/>
                  </a:lnTo>
                  <a:lnTo>
                    <a:pt x="117" y="81"/>
                  </a:lnTo>
                  <a:lnTo>
                    <a:pt x="120" y="83"/>
                  </a:lnTo>
                  <a:lnTo>
                    <a:pt x="123" y="85"/>
                  </a:lnTo>
                  <a:lnTo>
                    <a:pt x="127" y="87"/>
                  </a:lnTo>
                  <a:lnTo>
                    <a:pt x="130" y="89"/>
                  </a:lnTo>
                  <a:lnTo>
                    <a:pt x="132" y="92"/>
                  </a:lnTo>
                  <a:lnTo>
                    <a:pt x="135" y="94"/>
                  </a:lnTo>
                  <a:lnTo>
                    <a:pt x="138" y="96"/>
                  </a:lnTo>
                  <a:lnTo>
                    <a:pt x="143" y="96"/>
                  </a:lnTo>
                  <a:lnTo>
                    <a:pt x="156" y="110"/>
                  </a:lnTo>
                  <a:lnTo>
                    <a:pt x="157" y="111"/>
                  </a:lnTo>
                  <a:lnTo>
                    <a:pt x="157" y="121"/>
                  </a:lnTo>
                  <a:lnTo>
                    <a:pt x="155" y="128"/>
                  </a:lnTo>
                  <a:lnTo>
                    <a:pt x="159" y="130"/>
                  </a:lnTo>
                  <a:lnTo>
                    <a:pt x="164" y="131"/>
                  </a:lnTo>
                  <a:lnTo>
                    <a:pt x="170" y="132"/>
                  </a:lnTo>
                  <a:lnTo>
                    <a:pt x="177" y="135"/>
                  </a:lnTo>
                  <a:lnTo>
                    <a:pt x="196" y="145"/>
                  </a:lnTo>
                  <a:lnTo>
                    <a:pt x="199" y="145"/>
                  </a:lnTo>
                  <a:lnTo>
                    <a:pt x="203" y="146"/>
                  </a:lnTo>
                  <a:lnTo>
                    <a:pt x="207" y="145"/>
                  </a:lnTo>
                  <a:lnTo>
                    <a:pt x="209" y="146"/>
                  </a:lnTo>
                  <a:lnTo>
                    <a:pt x="212" y="148"/>
                  </a:lnTo>
                  <a:lnTo>
                    <a:pt x="214" y="149"/>
                  </a:lnTo>
                  <a:lnTo>
                    <a:pt x="216" y="152"/>
                  </a:lnTo>
                  <a:lnTo>
                    <a:pt x="219" y="155"/>
                  </a:lnTo>
                  <a:lnTo>
                    <a:pt x="220" y="156"/>
                  </a:lnTo>
                  <a:lnTo>
                    <a:pt x="221" y="157"/>
                  </a:lnTo>
                  <a:lnTo>
                    <a:pt x="222" y="158"/>
                  </a:lnTo>
                  <a:lnTo>
                    <a:pt x="223" y="165"/>
                  </a:lnTo>
                  <a:lnTo>
                    <a:pt x="223" y="168"/>
                  </a:lnTo>
                  <a:lnTo>
                    <a:pt x="221" y="169"/>
                  </a:lnTo>
                  <a:lnTo>
                    <a:pt x="218" y="170"/>
                  </a:lnTo>
                  <a:lnTo>
                    <a:pt x="207" y="171"/>
                  </a:lnTo>
                  <a:lnTo>
                    <a:pt x="199" y="169"/>
                  </a:lnTo>
                  <a:lnTo>
                    <a:pt x="194" y="173"/>
                  </a:lnTo>
                  <a:lnTo>
                    <a:pt x="194" y="175"/>
                  </a:lnTo>
                  <a:lnTo>
                    <a:pt x="195" y="176"/>
                  </a:lnTo>
                  <a:lnTo>
                    <a:pt x="199" y="184"/>
                  </a:lnTo>
                  <a:lnTo>
                    <a:pt x="201" y="191"/>
                  </a:lnTo>
                  <a:lnTo>
                    <a:pt x="204" y="193"/>
                  </a:lnTo>
                  <a:lnTo>
                    <a:pt x="207" y="196"/>
                  </a:lnTo>
                  <a:lnTo>
                    <a:pt x="210" y="198"/>
                  </a:lnTo>
                  <a:lnTo>
                    <a:pt x="213" y="202"/>
                  </a:lnTo>
                  <a:lnTo>
                    <a:pt x="218" y="207"/>
                  </a:lnTo>
                  <a:lnTo>
                    <a:pt x="221" y="209"/>
                  </a:lnTo>
                  <a:lnTo>
                    <a:pt x="225" y="210"/>
                  </a:lnTo>
                  <a:lnTo>
                    <a:pt x="231" y="214"/>
                  </a:lnTo>
                  <a:lnTo>
                    <a:pt x="232" y="215"/>
                  </a:lnTo>
                  <a:lnTo>
                    <a:pt x="234" y="221"/>
                  </a:lnTo>
                  <a:lnTo>
                    <a:pt x="235" y="225"/>
                  </a:lnTo>
                  <a:lnTo>
                    <a:pt x="235" y="227"/>
                  </a:lnTo>
                  <a:lnTo>
                    <a:pt x="235" y="228"/>
                  </a:lnTo>
                  <a:lnTo>
                    <a:pt x="240" y="232"/>
                  </a:lnTo>
                  <a:lnTo>
                    <a:pt x="242" y="232"/>
                  </a:lnTo>
                  <a:lnTo>
                    <a:pt x="244" y="241"/>
                  </a:lnTo>
                  <a:lnTo>
                    <a:pt x="246" y="244"/>
                  </a:lnTo>
                  <a:lnTo>
                    <a:pt x="249" y="245"/>
                  </a:lnTo>
                  <a:lnTo>
                    <a:pt x="253" y="245"/>
                  </a:lnTo>
                  <a:lnTo>
                    <a:pt x="262" y="243"/>
                  </a:lnTo>
                  <a:lnTo>
                    <a:pt x="264" y="243"/>
                  </a:lnTo>
                  <a:lnTo>
                    <a:pt x="265" y="244"/>
                  </a:lnTo>
                  <a:lnTo>
                    <a:pt x="267" y="245"/>
                  </a:lnTo>
                  <a:lnTo>
                    <a:pt x="267" y="248"/>
                  </a:lnTo>
                  <a:lnTo>
                    <a:pt x="266" y="252"/>
                  </a:lnTo>
                  <a:lnTo>
                    <a:pt x="265" y="256"/>
                  </a:lnTo>
                  <a:lnTo>
                    <a:pt x="267" y="258"/>
                  </a:lnTo>
                  <a:lnTo>
                    <a:pt x="272" y="261"/>
                  </a:lnTo>
                  <a:lnTo>
                    <a:pt x="274" y="261"/>
                  </a:lnTo>
                  <a:lnTo>
                    <a:pt x="283" y="262"/>
                  </a:lnTo>
                  <a:lnTo>
                    <a:pt x="287" y="263"/>
                  </a:lnTo>
                  <a:lnTo>
                    <a:pt x="290" y="264"/>
                  </a:lnTo>
                  <a:lnTo>
                    <a:pt x="291" y="265"/>
                  </a:lnTo>
                  <a:lnTo>
                    <a:pt x="290" y="266"/>
                  </a:lnTo>
                  <a:lnTo>
                    <a:pt x="289" y="267"/>
                  </a:lnTo>
                  <a:lnTo>
                    <a:pt x="287" y="267"/>
                  </a:lnTo>
                  <a:lnTo>
                    <a:pt x="283" y="269"/>
                  </a:lnTo>
                  <a:lnTo>
                    <a:pt x="283" y="271"/>
                  </a:lnTo>
                  <a:lnTo>
                    <a:pt x="285" y="272"/>
                  </a:lnTo>
                  <a:lnTo>
                    <a:pt x="287" y="275"/>
                  </a:lnTo>
                  <a:lnTo>
                    <a:pt x="288" y="276"/>
                  </a:lnTo>
                  <a:lnTo>
                    <a:pt x="290" y="277"/>
                  </a:lnTo>
                  <a:lnTo>
                    <a:pt x="294" y="277"/>
                  </a:lnTo>
                  <a:lnTo>
                    <a:pt x="297" y="278"/>
                  </a:lnTo>
                  <a:lnTo>
                    <a:pt x="300" y="280"/>
                  </a:lnTo>
                  <a:lnTo>
                    <a:pt x="303" y="281"/>
                  </a:lnTo>
                  <a:lnTo>
                    <a:pt x="308" y="282"/>
                  </a:lnTo>
                  <a:lnTo>
                    <a:pt x="312" y="283"/>
                  </a:lnTo>
                  <a:lnTo>
                    <a:pt x="318" y="282"/>
                  </a:lnTo>
                  <a:lnTo>
                    <a:pt x="313" y="284"/>
                  </a:lnTo>
                  <a:lnTo>
                    <a:pt x="311" y="286"/>
                  </a:lnTo>
                  <a:lnTo>
                    <a:pt x="305" y="284"/>
                  </a:lnTo>
                  <a:lnTo>
                    <a:pt x="304" y="286"/>
                  </a:lnTo>
                  <a:lnTo>
                    <a:pt x="306" y="288"/>
                  </a:lnTo>
                  <a:lnTo>
                    <a:pt x="310" y="290"/>
                  </a:lnTo>
                  <a:lnTo>
                    <a:pt x="311" y="291"/>
                  </a:lnTo>
                  <a:lnTo>
                    <a:pt x="311" y="293"/>
                  </a:lnTo>
                  <a:lnTo>
                    <a:pt x="306" y="295"/>
                  </a:lnTo>
                  <a:lnTo>
                    <a:pt x="305" y="295"/>
                  </a:lnTo>
                  <a:lnTo>
                    <a:pt x="301" y="295"/>
                  </a:lnTo>
                  <a:lnTo>
                    <a:pt x="295" y="294"/>
                  </a:lnTo>
                  <a:lnTo>
                    <a:pt x="292" y="293"/>
                  </a:lnTo>
                  <a:lnTo>
                    <a:pt x="290" y="291"/>
                  </a:lnTo>
                  <a:lnTo>
                    <a:pt x="289" y="290"/>
                  </a:lnTo>
                  <a:lnTo>
                    <a:pt x="286" y="288"/>
                  </a:lnTo>
                  <a:lnTo>
                    <a:pt x="283" y="286"/>
                  </a:lnTo>
                  <a:lnTo>
                    <a:pt x="280" y="285"/>
                  </a:lnTo>
                  <a:lnTo>
                    <a:pt x="277" y="286"/>
                  </a:lnTo>
                  <a:lnTo>
                    <a:pt x="270" y="284"/>
                  </a:lnTo>
                  <a:lnTo>
                    <a:pt x="257" y="283"/>
                  </a:lnTo>
                  <a:lnTo>
                    <a:pt x="254" y="282"/>
                  </a:lnTo>
                  <a:lnTo>
                    <a:pt x="250" y="280"/>
                  </a:lnTo>
                  <a:lnTo>
                    <a:pt x="248" y="280"/>
                  </a:lnTo>
                  <a:lnTo>
                    <a:pt x="246" y="280"/>
                  </a:lnTo>
                  <a:lnTo>
                    <a:pt x="241" y="281"/>
                  </a:lnTo>
                  <a:lnTo>
                    <a:pt x="240" y="280"/>
                  </a:lnTo>
                  <a:lnTo>
                    <a:pt x="236" y="278"/>
                  </a:lnTo>
                  <a:lnTo>
                    <a:pt x="232" y="278"/>
                  </a:lnTo>
                  <a:lnTo>
                    <a:pt x="231" y="278"/>
                  </a:lnTo>
                  <a:lnTo>
                    <a:pt x="229" y="278"/>
                  </a:lnTo>
                  <a:lnTo>
                    <a:pt x="224" y="277"/>
                  </a:lnTo>
                  <a:lnTo>
                    <a:pt x="220" y="277"/>
                  </a:lnTo>
                  <a:lnTo>
                    <a:pt x="216" y="275"/>
                  </a:lnTo>
                  <a:lnTo>
                    <a:pt x="215" y="273"/>
                  </a:lnTo>
                  <a:lnTo>
                    <a:pt x="213" y="272"/>
                  </a:lnTo>
                  <a:lnTo>
                    <a:pt x="211" y="268"/>
                  </a:lnTo>
                  <a:lnTo>
                    <a:pt x="209" y="265"/>
                  </a:lnTo>
                  <a:lnTo>
                    <a:pt x="205" y="261"/>
                  </a:lnTo>
                  <a:lnTo>
                    <a:pt x="198" y="256"/>
                  </a:lnTo>
                  <a:lnTo>
                    <a:pt x="196" y="255"/>
                  </a:lnTo>
                  <a:lnTo>
                    <a:pt x="193" y="250"/>
                  </a:lnTo>
                  <a:lnTo>
                    <a:pt x="193" y="247"/>
                  </a:lnTo>
                  <a:lnTo>
                    <a:pt x="195" y="244"/>
                  </a:lnTo>
                  <a:lnTo>
                    <a:pt x="193" y="245"/>
                  </a:lnTo>
                  <a:lnTo>
                    <a:pt x="191" y="245"/>
                  </a:lnTo>
                  <a:lnTo>
                    <a:pt x="186" y="244"/>
                  </a:lnTo>
                  <a:lnTo>
                    <a:pt x="184" y="241"/>
                  </a:lnTo>
                  <a:lnTo>
                    <a:pt x="180" y="234"/>
                  </a:lnTo>
                  <a:lnTo>
                    <a:pt x="178" y="231"/>
                  </a:lnTo>
                  <a:lnTo>
                    <a:pt x="173" y="225"/>
                  </a:lnTo>
                  <a:lnTo>
                    <a:pt x="172" y="221"/>
                  </a:lnTo>
                  <a:lnTo>
                    <a:pt x="169" y="219"/>
                  </a:lnTo>
                  <a:lnTo>
                    <a:pt x="168" y="217"/>
                  </a:lnTo>
                  <a:lnTo>
                    <a:pt x="167" y="216"/>
                  </a:lnTo>
                  <a:lnTo>
                    <a:pt x="166" y="214"/>
                  </a:lnTo>
                  <a:lnTo>
                    <a:pt x="164" y="213"/>
                  </a:lnTo>
                  <a:lnTo>
                    <a:pt x="158" y="211"/>
                  </a:lnTo>
                  <a:lnTo>
                    <a:pt x="157" y="209"/>
                  </a:lnTo>
                  <a:lnTo>
                    <a:pt x="155" y="209"/>
                  </a:lnTo>
                  <a:lnTo>
                    <a:pt x="150" y="209"/>
                  </a:lnTo>
                  <a:lnTo>
                    <a:pt x="147" y="208"/>
                  </a:lnTo>
                  <a:lnTo>
                    <a:pt x="141" y="206"/>
                  </a:lnTo>
                  <a:lnTo>
                    <a:pt x="138" y="206"/>
                  </a:lnTo>
                  <a:lnTo>
                    <a:pt x="135" y="205"/>
                  </a:lnTo>
                  <a:lnTo>
                    <a:pt x="131" y="204"/>
                  </a:lnTo>
                  <a:lnTo>
                    <a:pt x="129" y="203"/>
                  </a:lnTo>
                  <a:lnTo>
                    <a:pt x="128" y="202"/>
                  </a:lnTo>
                  <a:lnTo>
                    <a:pt x="127" y="199"/>
                  </a:lnTo>
                  <a:lnTo>
                    <a:pt x="125" y="199"/>
                  </a:lnTo>
                  <a:lnTo>
                    <a:pt x="122" y="198"/>
                  </a:lnTo>
                  <a:lnTo>
                    <a:pt x="119" y="198"/>
                  </a:lnTo>
                  <a:lnTo>
                    <a:pt x="116" y="197"/>
                  </a:lnTo>
                  <a:lnTo>
                    <a:pt x="114" y="198"/>
                  </a:lnTo>
                  <a:lnTo>
                    <a:pt x="114" y="200"/>
                  </a:lnTo>
                  <a:lnTo>
                    <a:pt x="112" y="201"/>
                  </a:lnTo>
                  <a:lnTo>
                    <a:pt x="111" y="200"/>
                  </a:lnTo>
                  <a:lnTo>
                    <a:pt x="110" y="200"/>
                  </a:lnTo>
                  <a:lnTo>
                    <a:pt x="108" y="202"/>
                  </a:lnTo>
                  <a:lnTo>
                    <a:pt x="107" y="203"/>
                  </a:lnTo>
                  <a:lnTo>
                    <a:pt x="105" y="203"/>
                  </a:lnTo>
                  <a:lnTo>
                    <a:pt x="99" y="202"/>
                  </a:lnTo>
                  <a:lnTo>
                    <a:pt x="97" y="200"/>
                  </a:lnTo>
                  <a:lnTo>
                    <a:pt x="95" y="198"/>
                  </a:lnTo>
                  <a:lnTo>
                    <a:pt x="93" y="197"/>
                  </a:lnTo>
                  <a:lnTo>
                    <a:pt x="91" y="195"/>
                  </a:lnTo>
                  <a:lnTo>
                    <a:pt x="89" y="193"/>
                  </a:lnTo>
                  <a:lnTo>
                    <a:pt x="92" y="197"/>
                  </a:lnTo>
                  <a:lnTo>
                    <a:pt x="98" y="209"/>
                  </a:lnTo>
                  <a:lnTo>
                    <a:pt x="97" y="209"/>
                  </a:lnTo>
                  <a:lnTo>
                    <a:pt x="95" y="209"/>
                  </a:lnTo>
                  <a:lnTo>
                    <a:pt x="97" y="211"/>
                  </a:lnTo>
                  <a:lnTo>
                    <a:pt x="95" y="212"/>
                  </a:lnTo>
                  <a:lnTo>
                    <a:pt x="93" y="212"/>
                  </a:lnTo>
                  <a:lnTo>
                    <a:pt x="89" y="211"/>
                  </a:lnTo>
                  <a:lnTo>
                    <a:pt x="86" y="210"/>
                  </a:lnTo>
                  <a:lnTo>
                    <a:pt x="84" y="211"/>
                  </a:lnTo>
                  <a:lnTo>
                    <a:pt x="86" y="212"/>
                  </a:lnTo>
                  <a:lnTo>
                    <a:pt x="87" y="214"/>
                  </a:lnTo>
                  <a:lnTo>
                    <a:pt x="88" y="217"/>
                  </a:lnTo>
                  <a:lnTo>
                    <a:pt x="83" y="219"/>
                  </a:lnTo>
                  <a:lnTo>
                    <a:pt x="77" y="219"/>
                  </a:lnTo>
                  <a:lnTo>
                    <a:pt x="71" y="220"/>
                  </a:lnTo>
                  <a:lnTo>
                    <a:pt x="65" y="220"/>
                  </a:lnTo>
                  <a:lnTo>
                    <a:pt x="62" y="220"/>
                  </a:lnTo>
                  <a:lnTo>
                    <a:pt x="59" y="219"/>
                  </a:lnTo>
                  <a:lnTo>
                    <a:pt x="56" y="220"/>
                  </a:lnTo>
                  <a:lnTo>
                    <a:pt x="53" y="221"/>
                  </a:lnTo>
                  <a:lnTo>
                    <a:pt x="51" y="221"/>
                  </a:lnTo>
                  <a:lnTo>
                    <a:pt x="49" y="219"/>
                  </a:lnTo>
                  <a:lnTo>
                    <a:pt x="48" y="217"/>
                  </a:lnTo>
                  <a:lnTo>
                    <a:pt x="47" y="216"/>
                  </a:lnTo>
                  <a:lnTo>
                    <a:pt x="45" y="216"/>
                  </a:lnTo>
                  <a:lnTo>
                    <a:pt x="43" y="217"/>
                  </a:lnTo>
                  <a:lnTo>
                    <a:pt x="47" y="217"/>
                  </a:lnTo>
                  <a:lnTo>
                    <a:pt x="48" y="219"/>
                  </a:lnTo>
                  <a:lnTo>
                    <a:pt x="49" y="220"/>
                  </a:lnTo>
                  <a:lnTo>
                    <a:pt x="51" y="222"/>
                  </a:lnTo>
                  <a:lnTo>
                    <a:pt x="54" y="221"/>
                  </a:lnTo>
                  <a:lnTo>
                    <a:pt x="62" y="221"/>
                  </a:lnTo>
                  <a:lnTo>
                    <a:pt x="69" y="225"/>
                  </a:lnTo>
                  <a:lnTo>
                    <a:pt x="70" y="225"/>
                  </a:lnTo>
                  <a:lnTo>
                    <a:pt x="71" y="226"/>
                  </a:lnTo>
                  <a:lnTo>
                    <a:pt x="75" y="229"/>
                  </a:lnTo>
                  <a:lnTo>
                    <a:pt x="78" y="232"/>
                  </a:lnTo>
                  <a:lnTo>
                    <a:pt x="80" y="235"/>
                  </a:lnTo>
                  <a:lnTo>
                    <a:pt x="81" y="236"/>
                  </a:lnTo>
                  <a:lnTo>
                    <a:pt x="80" y="240"/>
                  </a:lnTo>
                  <a:lnTo>
                    <a:pt x="80" y="241"/>
                  </a:lnTo>
                  <a:lnTo>
                    <a:pt x="75" y="244"/>
                  </a:lnTo>
                  <a:lnTo>
                    <a:pt x="70" y="245"/>
                  </a:lnTo>
                  <a:lnTo>
                    <a:pt x="64" y="249"/>
                  </a:lnTo>
                  <a:lnTo>
                    <a:pt x="57" y="253"/>
                  </a:lnTo>
                  <a:lnTo>
                    <a:pt x="53" y="252"/>
                  </a:lnTo>
                  <a:lnTo>
                    <a:pt x="50" y="250"/>
                  </a:lnTo>
                  <a:lnTo>
                    <a:pt x="49" y="250"/>
                  </a:lnTo>
                  <a:lnTo>
                    <a:pt x="45" y="248"/>
                  </a:lnTo>
                  <a:lnTo>
                    <a:pt x="43" y="248"/>
                  </a:lnTo>
                  <a:lnTo>
                    <a:pt x="36" y="249"/>
                  </a:lnTo>
                  <a:lnTo>
                    <a:pt x="28" y="249"/>
                  </a:lnTo>
                  <a:lnTo>
                    <a:pt x="25" y="249"/>
                  </a:lnTo>
                  <a:lnTo>
                    <a:pt x="21" y="248"/>
                  </a:lnTo>
                  <a:lnTo>
                    <a:pt x="17" y="247"/>
                  </a:lnTo>
                  <a:lnTo>
                    <a:pt x="13" y="248"/>
                  </a:lnTo>
                  <a:lnTo>
                    <a:pt x="11" y="250"/>
                  </a:lnTo>
                  <a:lnTo>
                    <a:pt x="8" y="250"/>
                  </a:lnTo>
                  <a:lnTo>
                    <a:pt x="4" y="247"/>
                  </a:lnTo>
                  <a:lnTo>
                    <a:pt x="4" y="246"/>
                  </a:lnTo>
                  <a:lnTo>
                    <a:pt x="4" y="239"/>
                  </a:lnTo>
                  <a:lnTo>
                    <a:pt x="4" y="233"/>
                  </a:lnTo>
                  <a:lnTo>
                    <a:pt x="4" y="226"/>
                  </a:lnTo>
                  <a:lnTo>
                    <a:pt x="4" y="220"/>
                  </a:lnTo>
                  <a:lnTo>
                    <a:pt x="4" y="214"/>
                  </a:lnTo>
                  <a:lnTo>
                    <a:pt x="4" y="207"/>
                  </a:lnTo>
                  <a:lnTo>
                    <a:pt x="4" y="200"/>
                  </a:lnTo>
                  <a:lnTo>
                    <a:pt x="4" y="194"/>
                  </a:lnTo>
                  <a:lnTo>
                    <a:pt x="4" y="187"/>
                  </a:lnTo>
                  <a:lnTo>
                    <a:pt x="4" y="181"/>
                  </a:lnTo>
                  <a:lnTo>
                    <a:pt x="4" y="176"/>
                  </a:lnTo>
                  <a:lnTo>
                    <a:pt x="2" y="174"/>
                  </a:lnTo>
                  <a:lnTo>
                    <a:pt x="0" y="170"/>
                  </a:lnTo>
                  <a:lnTo>
                    <a:pt x="1" y="167"/>
                  </a:lnTo>
                  <a:lnTo>
                    <a:pt x="2" y="161"/>
                  </a:lnTo>
                  <a:lnTo>
                    <a:pt x="4" y="158"/>
                  </a:lnTo>
                  <a:lnTo>
                    <a:pt x="4" y="155"/>
                  </a:lnTo>
                  <a:lnTo>
                    <a:pt x="4" y="149"/>
                  </a:lnTo>
                  <a:lnTo>
                    <a:pt x="4" y="142"/>
                  </a:lnTo>
                  <a:lnTo>
                    <a:pt x="4" y="136"/>
                  </a:lnTo>
                  <a:lnTo>
                    <a:pt x="4" y="129"/>
                  </a:lnTo>
                  <a:lnTo>
                    <a:pt x="4" y="123"/>
                  </a:lnTo>
                  <a:lnTo>
                    <a:pt x="4" y="116"/>
                  </a:lnTo>
                  <a:lnTo>
                    <a:pt x="4" y="110"/>
                  </a:lnTo>
                  <a:lnTo>
                    <a:pt x="4" y="104"/>
                  </a:lnTo>
                  <a:lnTo>
                    <a:pt x="4" y="97"/>
                  </a:lnTo>
                  <a:lnTo>
                    <a:pt x="4" y="91"/>
                  </a:lnTo>
                  <a:lnTo>
                    <a:pt x="4" y="84"/>
                  </a:lnTo>
                  <a:lnTo>
                    <a:pt x="4" y="78"/>
                  </a:lnTo>
                  <a:lnTo>
                    <a:pt x="4" y="71"/>
                  </a:lnTo>
                  <a:lnTo>
                    <a:pt x="4" y="65"/>
                  </a:lnTo>
                  <a:lnTo>
                    <a:pt x="4" y="58"/>
                  </a:lnTo>
                  <a:lnTo>
                    <a:pt x="4" y="52"/>
                  </a:lnTo>
                  <a:lnTo>
                    <a:pt x="4" y="46"/>
                  </a:lnTo>
                  <a:lnTo>
                    <a:pt x="4" y="42"/>
                  </a:lnTo>
                  <a:lnTo>
                    <a:pt x="4" y="39"/>
                  </a:lnTo>
                  <a:lnTo>
                    <a:pt x="4" y="39"/>
                  </a:lnTo>
                  <a:lnTo>
                    <a:pt x="4" y="39"/>
                  </a:lnTo>
                  <a:lnTo>
                    <a:pt x="8" y="39"/>
                  </a:lnTo>
                  <a:lnTo>
                    <a:pt x="10" y="40"/>
                  </a:lnTo>
                  <a:lnTo>
                    <a:pt x="26" y="47"/>
                  </a:lnTo>
                  <a:lnTo>
                    <a:pt x="31" y="50"/>
                  </a:lnTo>
                  <a:lnTo>
                    <a:pt x="32" y="50"/>
                  </a:lnTo>
                  <a:lnTo>
                    <a:pt x="34" y="50"/>
                  </a:lnTo>
                  <a:lnTo>
                    <a:pt x="36" y="50"/>
                  </a:lnTo>
                  <a:lnTo>
                    <a:pt x="43" y="54"/>
                  </a:lnTo>
                  <a:lnTo>
                    <a:pt x="54" y="58"/>
                  </a:lnTo>
                  <a:lnTo>
                    <a:pt x="65" y="62"/>
                  </a:lnTo>
                  <a:lnTo>
                    <a:pt x="69" y="63"/>
                  </a:lnTo>
                  <a:lnTo>
                    <a:pt x="72" y="63"/>
                  </a:lnTo>
                  <a:lnTo>
                    <a:pt x="80" y="64"/>
                  </a:lnTo>
                  <a:lnTo>
                    <a:pt x="84" y="66"/>
                  </a:lnTo>
                  <a:lnTo>
                    <a:pt x="91" y="70"/>
                  </a:lnTo>
                  <a:lnTo>
                    <a:pt x="94" y="71"/>
                  </a:lnTo>
                  <a:lnTo>
                    <a:pt x="97" y="74"/>
                  </a:lnTo>
                  <a:lnTo>
                    <a:pt x="100" y="77"/>
                  </a:lnTo>
                  <a:lnTo>
                    <a:pt x="102" y="77"/>
                  </a:lnTo>
                  <a:lnTo>
                    <a:pt x="104" y="78"/>
                  </a:lnTo>
                  <a:close/>
                  <a:moveTo>
                    <a:pt x="353" y="47"/>
                  </a:moveTo>
                  <a:lnTo>
                    <a:pt x="352" y="47"/>
                  </a:lnTo>
                  <a:lnTo>
                    <a:pt x="352" y="44"/>
                  </a:lnTo>
                  <a:lnTo>
                    <a:pt x="353" y="42"/>
                  </a:lnTo>
                  <a:lnTo>
                    <a:pt x="355" y="44"/>
                  </a:lnTo>
                  <a:lnTo>
                    <a:pt x="355" y="46"/>
                  </a:lnTo>
                  <a:lnTo>
                    <a:pt x="353" y="47"/>
                  </a:lnTo>
                  <a:close/>
                  <a:moveTo>
                    <a:pt x="358" y="50"/>
                  </a:moveTo>
                  <a:lnTo>
                    <a:pt x="357" y="52"/>
                  </a:lnTo>
                  <a:lnTo>
                    <a:pt x="357" y="52"/>
                  </a:lnTo>
                  <a:lnTo>
                    <a:pt x="353" y="48"/>
                  </a:lnTo>
                  <a:lnTo>
                    <a:pt x="353" y="48"/>
                  </a:lnTo>
                  <a:lnTo>
                    <a:pt x="354" y="47"/>
                  </a:lnTo>
                  <a:lnTo>
                    <a:pt x="357" y="49"/>
                  </a:lnTo>
                  <a:lnTo>
                    <a:pt x="358" y="50"/>
                  </a:lnTo>
                  <a:close/>
                  <a:moveTo>
                    <a:pt x="376" y="56"/>
                  </a:moveTo>
                  <a:lnTo>
                    <a:pt x="375" y="59"/>
                  </a:lnTo>
                  <a:lnTo>
                    <a:pt x="373" y="57"/>
                  </a:lnTo>
                  <a:lnTo>
                    <a:pt x="372" y="54"/>
                  </a:lnTo>
                  <a:lnTo>
                    <a:pt x="373" y="54"/>
                  </a:lnTo>
                  <a:lnTo>
                    <a:pt x="375" y="53"/>
                  </a:lnTo>
                  <a:lnTo>
                    <a:pt x="376" y="56"/>
                  </a:lnTo>
                  <a:close/>
                  <a:moveTo>
                    <a:pt x="407" y="87"/>
                  </a:moveTo>
                  <a:lnTo>
                    <a:pt x="407" y="87"/>
                  </a:lnTo>
                  <a:lnTo>
                    <a:pt x="405" y="87"/>
                  </a:lnTo>
                  <a:lnTo>
                    <a:pt x="407" y="85"/>
                  </a:lnTo>
                  <a:lnTo>
                    <a:pt x="407" y="85"/>
                  </a:lnTo>
                  <a:lnTo>
                    <a:pt x="407" y="87"/>
                  </a:lnTo>
                  <a:close/>
                  <a:moveTo>
                    <a:pt x="352" y="93"/>
                  </a:moveTo>
                  <a:lnTo>
                    <a:pt x="353" y="94"/>
                  </a:lnTo>
                  <a:lnTo>
                    <a:pt x="358" y="90"/>
                  </a:lnTo>
                  <a:lnTo>
                    <a:pt x="361" y="93"/>
                  </a:lnTo>
                  <a:lnTo>
                    <a:pt x="364" y="94"/>
                  </a:lnTo>
                  <a:lnTo>
                    <a:pt x="368" y="94"/>
                  </a:lnTo>
                  <a:lnTo>
                    <a:pt x="366" y="99"/>
                  </a:lnTo>
                  <a:lnTo>
                    <a:pt x="366" y="101"/>
                  </a:lnTo>
                  <a:lnTo>
                    <a:pt x="368" y="104"/>
                  </a:lnTo>
                  <a:lnTo>
                    <a:pt x="368" y="106"/>
                  </a:lnTo>
                  <a:lnTo>
                    <a:pt x="366" y="110"/>
                  </a:lnTo>
                  <a:lnTo>
                    <a:pt x="363" y="114"/>
                  </a:lnTo>
                  <a:lnTo>
                    <a:pt x="362" y="115"/>
                  </a:lnTo>
                  <a:lnTo>
                    <a:pt x="360" y="115"/>
                  </a:lnTo>
                  <a:lnTo>
                    <a:pt x="355" y="115"/>
                  </a:lnTo>
                  <a:lnTo>
                    <a:pt x="354" y="118"/>
                  </a:lnTo>
                  <a:lnTo>
                    <a:pt x="354" y="120"/>
                  </a:lnTo>
                  <a:lnTo>
                    <a:pt x="357" y="123"/>
                  </a:lnTo>
                  <a:lnTo>
                    <a:pt x="359" y="127"/>
                  </a:lnTo>
                  <a:lnTo>
                    <a:pt x="357" y="130"/>
                  </a:lnTo>
                  <a:lnTo>
                    <a:pt x="353" y="132"/>
                  </a:lnTo>
                  <a:lnTo>
                    <a:pt x="351" y="133"/>
                  </a:lnTo>
                  <a:lnTo>
                    <a:pt x="345" y="132"/>
                  </a:lnTo>
                  <a:lnTo>
                    <a:pt x="340" y="133"/>
                  </a:lnTo>
                  <a:lnTo>
                    <a:pt x="338" y="134"/>
                  </a:lnTo>
                  <a:lnTo>
                    <a:pt x="338" y="136"/>
                  </a:lnTo>
                  <a:lnTo>
                    <a:pt x="337" y="138"/>
                  </a:lnTo>
                  <a:lnTo>
                    <a:pt x="336" y="139"/>
                  </a:lnTo>
                  <a:lnTo>
                    <a:pt x="333" y="142"/>
                  </a:lnTo>
                  <a:lnTo>
                    <a:pt x="330" y="145"/>
                  </a:lnTo>
                  <a:lnTo>
                    <a:pt x="325" y="147"/>
                  </a:lnTo>
                  <a:lnTo>
                    <a:pt x="324" y="148"/>
                  </a:lnTo>
                  <a:lnTo>
                    <a:pt x="320" y="148"/>
                  </a:lnTo>
                  <a:lnTo>
                    <a:pt x="317" y="150"/>
                  </a:lnTo>
                  <a:lnTo>
                    <a:pt x="315" y="151"/>
                  </a:lnTo>
                  <a:lnTo>
                    <a:pt x="313" y="152"/>
                  </a:lnTo>
                  <a:lnTo>
                    <a:pt x="310" y="153"/>
                  </a:lnTo>
                  <a:lnTo>
                    <a:pt x="306" y="156"/>
                  </a:lnTo>
                  <a:lnTo>
                    <a:pt x="305" y="156"/>
                  </a:lnTo>
                  <a:lnTo>
                    <a:pt x="297" y="156"/>
                  </a:lnTo>
                  <a:lnTo>
                    <a:pt x="286" y="156"/>
                  </a:lnTo>
                  <a:lnTo>
                    <a:pt x="283" y="157"/>
                  </a:lnTo>
                  <a:lnTo>
                    <a:pt x="280" y="156"/>
                  </a:lnTo>
                  <a:lnTo>
                    <a:pt x="278" y="155"/>
                  </a:lnTo>
                  <a:lnTo>
                    <a:pt x="275" y="151"/>
                  </a:lnTo>
                  <a:lnTo>
                    <a:pt x="272" y="150"/>
                  </a:lnTo>
                  <a:lnTo>
                    <a:pt x="268" y="150"/>
                  </a:lnTo>
                  <a:lnTo>
                    <a:pt x="263" y="151"/>
                  </a:lnTo>
                  <a:lnTo>
                    <a:pt x="262" y="151"/>
                  </a:lnTo>
                  <a:lnTo>
                    <a:pt x="253" y="145"/>
                  </a:lnTo>
                  <a:lnTo>
                    <a:pt x="250" y="143"/>
                  </a:lnTo>
                  <a:lnTo>
                    <a:pt x="247" y="141"/>
                  </a:lnTo>
                  <a:lnTo>
                    <a:pt x="243" y="141"/>
                  </a:lnTo>
                  <a:lnTo>
                    <a:pt x="240" y="140"/>
                  </a:lnTo>
                  <a:lnTo>
                    <a:pt x="238" y="137"/>
                  </a:lnTo>
                  <a:lnTo>
                    <a:pt x="238" y="132"/>
                  </a:lnTo>
                  <a:lnTo>
                    <a:pt x="241" y="130"/>
                  </a:lnTo>
                  <a:lnTo>
                    <a:pt x="245" y="131"/>
                  </a:lnTo>
                  <a:lnTo>
                    <a:pt x="247" y="131"/>
                  </a:lnTo>
                  <a:lnTo>
                    <a:pt x="248" y="130"/>
                  </a:lnTo>
                  <a:lnTo>
                    <a:pt x="250" y="131"/>
                  </a:lnTo>
                  <a:lnTo>
                    <a:pt x="252" y="132"/>
                  </a:lnTo>
                  <a:lnTo>
                    <a:pt x="259" y="130"/>
                  </a:lnTo>
                  <a:lnTo>
                    <a:pt x="263" y="132"/>
                  </a:lnTo>
                  <a:lnTo>
                    <a:pt x="267" y="134"/>
                  </a:lnTo>
                  <a:lnTo>
                    <a:pt x="270" y="134"/>
                  </a:lnTo>
                  <a:lnTo>
                    <a:pt x="274" y="134"/>
                  </a:lnTo>
                  <a:lnTo>
                    <a:pt x="279" y="132"/>
                  </a:lnTo>
                  <a:lnTo>
                    <a:pt x="281" y="132"/>
                  </a:lnTo>
                  <a:lnTo>
                    <a:pt x="286" y="132"/>
                  </a:lnTo>
                  <a:lnTo>
                    <a:pt x="290" y="129"/>
                  </a:lnTo>
                  <a:lnTo>
                    <a:pt x="291" y="119"/>
                  </a:lnTo>
                  <a:lnTo>
                    <a:pt x="292" y="116"/>
                  </a:lnTo>
                  <a:lnTo>
                    <a:pt x="294" y="116"/>
                  </a:lnTo>
                  <a:lnTo>
                    <a:pt x="295" y="116"/>
                  </a:lnTo>
                  <a:lnTo>
                    <a:pt x="297" y="118"/>
                  </a:lnTo>
                  <a:lnTo>
                    <a:pt x="294" y="119"/>
                  </a:lnTo>
                  <a:lnTo>
                    <a:pt x="294" y="121"/>
                  </a:lnTo>
                  <a:lnTo>
                    <a:pt x="293" y="125"/>
                  </a:lnTo>
                  <a:lnTo>
                    <a:pt x="294" y="129"/>
                  </a:lnTo>
                  <a:lnTo>
                    <a:pt x="297" y="132"/>
                  </a:lnTo>
                  <a:lnTo>
                    <a:pt x="300" y="132"/>
                  </a:lnTo>
                  <a:lnTo>
                    <a:pt x="304" y="130"/>
                  </a:lnTo>
                  <a:lnTo>
                    <a:pt x="308" y="130"/>
                  </a:lnTo>
                  <a:lnTo>
                    <a:pt x="311" y="132"/>
                  </a:lnTo>
                  <a:lnTo>
                    <a:pt x="314" y="131"/>
                  </a:lnTo>
                  <a:lnTo>
                    <a:pt x="316" y="130"/>
                  </a:lnTo>
                  <a:lnTo>
                    <a:pt x="318" y="129"/>
                  </a:lnTo>
                  <a:lnTo>
                    <a:pt x="320" y="129"/>
                  </a:lnTo>
                  <a:lnTo>
                    <a:pt x="321" y="129"/>
                  </a:lnTo>
                  <a:lnTo>
                    <a:pt x="324" y="126"/>
                  </a:lnTo>
                  <a:lnTo>
                    <a:pt x="325" y="122"/>
                  </a:lnTo>
                  <a:lnTo>
                    <a:pt x="327" y="119"/>
                  </a:lnTo>
                  <a:lnTo>
                    <a:pt x="333" y="114"/>
                  </a:lnTo>
                  <a:lnTo>
                    <a:pt x="335" y="113"/>
                  </a:lnTo>
                  <a:lnTo>
                    <a:pt x="337" y="113"/>
                  </a:lnTo>
                  <a:lnTo>
                    <a:pt x="341" y="113"/>
                  </a:lnTo>
                  <a:lnTo>
                    <a:pt x="344" y="111"/>
                  </a:lnTo>
                  <a:lnTo>
                    <a:pt x="344" y="108"/>
                  </a:lnTo>
                  <a:lnTo>
                    <a:pt x="344" y="104"/>
                  </a:lnTo>
                  <a:lnTo>
                    <a:pt x="340" y="94"/>
                  </a:lnTo>
                  <a:lnTo>
                    <a:pt x="340" y="93"/>
                  </a:lnTo>
                  <a:lnTo>
                    <a:pt x="341" y="91"/>
                  </a:lnTo>
                  <a:lnTo>
                    <a:pt x="342" y="89"/>
                  </a:lnTo>
                  <a:lnTo>
                    <a:pt x="345" y="89"/>
                  </a:lnTo>
                  <a:lnTo>
                    <a:pt x="349" y="90"/>
                  </a:lnTo>
                  <a:lnTo>
                    <a:pt x="351" y="92"/>
                  </a:lnTo>
                  <a:lnTo>
                    <a:pt x="352" y="93"/>
                  </a:lnTo>
                  <a:close/>
                  <a:moveTo>
                    <a:pt x="164" y="106"/>
                  </a:moveTo>
                  <a:lnTo>
                    <a:pt x="162" y="107"/>
                  </a:lnTo>
                  <a:lnTo>
                    <a:pt x="160" y="106"/>
                  </a:lnTo>
                  <a:lnTo>
                    <a:pt x="160" y="105"/>
                  </a:lnTo>
                  <a:lnTo>
                    <a:pt x="160" y="102"/>
                  </a:lnTo>
                  <a:lnTo>
                    <a:pt x="162" y="101"/>
                  </a:lnTo>
                  <a:lnTo>
                    <a:pt x="163" y="100"/>
                  </a:lnTo>
                  <a:lnTo>
                    <a:pt x="164" y="102"/>
                  </a:lnTo>
                  <a:lnTo>
                    <a:pt x="165" y="104"/>
                  </a:lnTo>
                  <a:lnTo>
                    <a:pt x="164" y="106"/>
                  </a:lnTo>
                  <a:close/>
                  <a:moveTo>
                    <a:pt x="439" y="129"/>
                  </a:moveTo>
                  <a:lnTo>
                    <a:pt x="438" y="129"/>
                  </a:lnTo>
                  <a:lnTo>
                    <a:pt x="437" y="125"/>
                  </a:lnTo>
                  <a:lnTo>
                    <a:pt x="437" y="122"/>
                  </a:lnTo>
                  <a:lnTo>
                    <a:pt x="436" y="120"/>
                  </a:lnTo>
                  <a:lnTo>
                    <a:pt x="435" y="119"/>
                  </a:lnTo>
                  <a:lnTo>
                    <a:pt x="437" y="116"/>
                  </a:lnTo>
                  <a:lnTo>
                    <a:pt x="438" y="116"/>
                  </a:lnTo>
                  <a:lnTo>
                    <a:pt x="440" y="117"/>
                  </a:lnTo>
                  <a:lnTo>
                    <a:pt x="440" y="119"/>
                  </a:lnTo>
                  <a:lnTo>
                    <a:pt x="442" y="122"/>
                  </a:lnTo>
                  <a:lnTo>
                    <a:pt x="440" y="127"/>
                  </a:lnTo>
                  <a:lnTo>
                    <a:pt x="439" y="129"/>
                  </a:lnTo>
                  <a:close/>
                  <a:moveTo>
                    <a:pt x="201" y="129"/>
                  </a:moveTo>
                  <a:lnTo>
                    <a:pt x="199" y="129"/>
                  </a:lnTo>
                  <a:lnTo>
                    <a:pt x="196" y="126"/>
                  </a:lnTo>
                  <a:lnTo>
                    <a:pt x="196" y="125"/>
                  </a:lnTo>
                  <a:lnTo>
                    <a:pt x="196" y="123"/>
                  </a:lnTo>
                  <a:lnTo>
                    <a:pt x="199" y="121"/>
                  </a:lnTo>
                  <a:lnTo>
                    <a:pt x="202" y="123"/>
                  </a:lnTo>
                  <a:lnTo>
                    <a:pt x="202" y="127"/>
                  </a:lnTo>
                  <a:lnTo>
                    <a:pt x="201" y="129"/>
                  </a:lnTo>
                  <a:close/>
                  <a:moveTo>
                    <a:pt x="481" y="169"/>
                  </a:moveTo>
                  <a:lnTo>
                    <a:pt x="480" y="172"/>
                  </a:lnTo>
                  <a:lnTo>
                    <a:pt x="479" y="172"/>
                  </a:lnTo>
                  <a:lnTo>
                    <a:pt x="478" y="171"/>
                  </a:lnTo>
                  <a:lnTo>
                    <a:pt x="476" y="172"/>
                  </a:lnTo>
                  <a:lnTo>
                    <a:pt x="474" y="173"/>
                  </a:lnTo>
                  <a:lnTo>
                    <a:pt x="473" y="174"/>
                  </a:lnTo>
                  <a:lnTo>
                    <a:pt x="470" y="174"/>
                  </a:lnTo>
                  <a:lnTo>
                    <a:pt x="467" y="173"/>
                  </a:lnTo>
                  <a:lnTo>
                    <a:pt x="464" y="172"/>
                  </a:lnTo>
                  <a:lnTo>
                    <a:pt x="461" y="169"/>
                  </a:lnTo>
                  <a:lnTo>
                    <a:pt x="459" y="167"/>
                  </a:lnTo>
                  <a:lnTo>
                    <a:pt x="457" y="163"/>
                  </a:lnTo>
                  <a:lnTo>
                    <a:pt x="457" y="160"/>
                  </a:lnTo>
                  <a:lnTo>
                    <a:pt x="457" y="157"/>
                  </a:lnTo>
                  <a:lnTo>
                    <a:pt x="451" y="154"/>
                  </a:lnTo>
                  <a:lnTo>
                    <a:pt x="451" y="154"/>
                  </a:lnTo>
                  <a:lnTo>
                    <a:pt x="448" y="150"/>
                  </a:lnTo>
                  <a:lnTo>
                    <a:pt x="446" y="149"/>
                  </a:lnTo>
                  <a:lnTo>
                    <a:pt x="443" y="146"/>
                  </a:lnTo>
                  <a:lnTo>
                    <a:pt x="442" y="145"/>
                  </a:lnTo>
                  <a:lnTo>
                    <a:pt x="442" y="141"/>
                  </a:lnTo>
                  <a:lnTo>
                    <a:pt x="441" y="139"/>
                  </a:lnTo>
                  <a:lnTo>
                    <a:pt x="442" y="132"/>
                  </a:lnTo>
                  <a:lnTo>
                    <a:pt x="442" y="129"/>
                  </a:lnTo>
                  <a:lnTo>
                    <a:pt x="443" y="130"/>
                  </a:lnTo>
                  <a:lnTo>
                    <a:pt x="445" y="131"/>
                  </a:lnTo>
                  <a:lnTo>
                    <a:pt x="446" y="132"/>
                  </a:lnTo>
                  <a:lnTo>
                    <a:pt x="450" y="132"/>
                  </a:lnTo>
                  <a:lnTo>
                    <a:pt x="453" y="135"/>
                  </a:lnTo>
                  <a:lnTo>
                    <a:pt x="456" y="140"/>
                  </a:lnTo>
                  <a:lnTo>
                    <a:pt x="456" y="141"/>
                  </a:lnTo>
                  <a:lnTo>
                    <a:pt x="457" y="143"/>
                  </a:lnTo>
                  <a:lnTo>
                    <a:pt x="461" y="145"/>
                  </a:lnTo>
                  <a:lnTo>
                    <a:pt x="462" y="146"/>
                  </a:lnTo>
                  <a:lnTo>
                    <a:pt x="465" y="152"/>
                  </a:lnTo>
                  <a:lnTo>
                    <a:pt x="467" y="152"/>
                  </a:lnTo>
                  <a:lnTo>
                    <a:pt x="468" y="153"/>
                  </a:lnTo>
                  <a:lnTo>
                    <a:pt x="470" y="154"/>
                  </a:lnTo>
                  <a:lnTo>
                    <a:pt x="473" y="156"/>
                  </a:lnTo>
                  <a:lnTo>
                    <a:pt x="477" y="159"/>
                  </a:lnTo>
                  <a:lnTo>
                    <a:pt x="478" y="162"/>
                  </a:lnTo>
                  <a:lnTo>
                    <a:pt x="479" y="165"/>
                  </a:lnTo>
                  <a:lnTo>
                    <a:pt x="481" y="169"/>
                  </a:lnTo>
                  <a:close/>
                  <a:moveTo>
                    <a:pt x="228" y="141"/>
                  </a:moveTo>
                  <a:lnTo>
                    <a:pt x="227" y="141"/>
                  </a:lnTo>
                  <a:lnTo>
                    <a:pt x="226" y="140"/>
                  </a:lnTo>
                  <a:lnTo>
                    <a:pt x="223" y="139"/>
                  </a:lnTo>
                  <a:lnTo>
                    <a:pt x="220" y="135"/>
                  </a:lnTo>
                  <a:lnTo>
                    <a:pt x="220" y="132"/>
                  </a:lnTo>
                  <a:lnTo>
                    <a:pt x="221" y="131"/>
                  </a:lnTo>
                  <a:lnTo>
                    <a:pt x="223" y="130"/>
                  </a:lnTo>
                  <a:lnTo>
                    <a:pt x="229" y="135"/>
                  </a:lnTo>
                  <a:lnTo>
                    <a:pt x="230" y="136"/>
                  </a:lnTo>
                  <a:lnTo>
                    <a:pt x="229" y="140"/>
                  </a:lnTo>
                  <a:lnTo>
                    <a:pt x="228" y="141"/>
                  </a:lnTo>
                  <a:close/>
                  <a:moveTo>
                    <a:pt x="87" y="226"/>
                  </a:moveTo>
                  <a:lnTo>
                    <a:pt x="86" y="226"/>
                  </a:lnTo>
                  <a:lnTo>
                    <a:pt x="80" y="224"/>
                  </a:lnTo>
                  <a:lnTo>
                    <a:pt x="78" y="222"/>
                  </a:lnTo>
                  <a:lnTo>
                    <a:pt x="85" y="223"/>
                  </a:lnTo>
                  <a:lnTo>
                    <a:pt x="87" y="224"/>
                  </a:lnTo>
                  <a:lnTo>
                    <a:pt x="87" y="225"/>
                  </a:lnTo>
                  <a:lnTo>
                    <a:pt x="87" y="226"/>
                  </a:lnTo>
                  <a:close/>
                  <a:moveTo>
                    <a:pt x="326" y="234"/>
                  </a:moveTo>
                  <a:lnTo>
                    <a:pt x="327" y="236"/>
                  </a:lnTo>
                  <a:lnTo>
                    <a:pt x="324" y="234"/>
                  </a:lnTo>
                  <a:lnTo>
                    <a:pt x="325" y="231"/>
                  </a:lnTo>
                  <a:lnTo>
                    <a:pt x="325" y="230"/>
                  </a:lnTo>
                  <a:lnTo>
                    <a:pt x="325" y="229"/>
                  </a:lnTo>
                  <a:lnTo>
                    <a:pt x="323" y="228"/>
                  </a:lnTo>
                  <a:lnTo>
                    <a:pt x="324" y="225"/>
                  </a:lnTo>
                  <a:lnTo>
                    <a:pt x="325" y="224"/>
                  </a:lnTo>
                  <a:lnTo>
                    <a:pt x="327" y="224"/>
                  </a:lnTo>
                  <a:lnTo>
                    <a:pt x="327" y="227"/>
                  </a:lnTo>
                  <a:lnTo>
                    <a:pt x="327" y="229"/>
                  </a:lnTo>
                  <a:lnTo>
                    <a:pt x="326" y="234"/>
                  </a:lnTo>
                  <a:close/>
                  <a:moveTo>
                    <a:pt x="87" y="231"/>
                  </a:moveTo>
                  <a:lnTo>
                    <a:pt x="88" y="232"/>
                  </a:lnTo>
                  <a:lnTo>
                    <a:pt x="83" y="230"/>
                  </a:lnTo>
                  <a:lnTo>
                    <a:pt x="78" y="227"/>
                  </a:lnTo>
                  <a:lnTo>
                    <a:pt x="76" y="226"/>
                  </a:lnTo>
                  <a:lnTo>
                    <a:pt x="75" y="224"/>
                  </a:lnTo>
                  <a:lnTo>
                    <a:pt x="78" y="226"/>
                  </a:lnTo>
                  <a:lnTo>
                    <a:pt x="82" y="227"/>
                  </a:lnTo>
                  <a:lnTo>
                    <a:pt x="87" y="231"/>
                  </a:lnTo>
                  <a:close/>
                  <a:moveTo>
                    <a:pt x="375" y="241"/>
                  </a:moveTo>
                  <a:lnTo>
                    <a:pt x="377" y="242"/>
                  </a:lnTo>
                  <a:lnTo>
                    <a:pt x="380" y="242"/>
                  </a:lnTo>
                  <a:lnTo>
                    <a:pt x="382" y="244"/>
                  </a:lnTo>
                  <a:lnTo>
                    <a:pt x="383" y="244"/>
                  </a:lnTo>
                  <a:lnTo>
                    <a:pt x="385" y="245"/>
                  </a:lnTo>
                  <a:lnTo>
                    <a:pt x="387" y="246"/>
                  </a:lnTo>
                  <a:lnTo>
                    <a:pt x="387" y="247"/>
                  </a:lnTo>
                  <a:lnTo>
                    <a:pt x="386" y="247"/>
                  </a:lnTo>
                  <a:lnTo>
                    <a:pt x="385" y="248"/>
                  </a:lnTo>
                  <a:lnTo>
                    <a:pt x="385" y="249"/>
                  </a:lnTo>
                  <a:lnTo>
                    <a:pt x="384" y="249"/>
                  </a:lnTo>
                  <a:lnTo>
                    <a:pt x="382" y="250"/>
                  </a:lnTo>
                  <a:lnTo>
                    <a:pt x="379" y="248"/>
                  </a:lnTo>
                  <a:lnTo>
                    <a:pt x="377" y="248"/>
                  </a:lnTo>
                  <a:lnTo>
                    <a:pt x="377" y="247"/>
                  </a:lnTo>
                  <a:lnTo>
                    <a:pt x="375" y="244"/>
                  </a:lnTo>
                  <a:lnTo>
                    <a:pt x="371" y="243"/>
                  </a:lnTo>
                  <a:lnTo>
                    <a:pt x="373" y="242"/>
                  </a:lnTo>
                  <a:lnTo>
                    <a:pt x="375" y="241"/>
                  </a:lnTo>
                  <a:close/>
                  <a:moveTo>
                    <a:pt x="302" y="258"/>
                  </a:moveTo>
                  <a:lnTo>
                    <a:pt x="301" y="260"/>
                  </a:lnTo>
                  <a:lnTo>
                    <a:pt x="300" y="259"/>
                  </a:lnTo>
                  <a:lnTo>
                    <a:pt x="294" y="254"/>
                  </a:lnTo>
                  <a:lnTo>
                    <a:pt x="295" y="251"/>
                  </a:lnTo>
                  <a:lnTo>
                    <a:pt x="298" y="249"/>
                  </a:lnTo>
                  <a:lnTo>
                    <a:pt x="301" y="251"/>
                  </a:lnTo>
                  <a:lnTo>
                    <a:pt x="302" y="254"/>
                  </a:lnTo>
                  <a:lnTo>
                    <a:pt x="303" y="255"/>
                  </a:lnTo>
                  <a:lnTo>
                    <a:pt x="302" y="258"/>
                  </a:lnTo>
                  <a:close/>
                  <a:moveTo>
                    <a:pt x="308" y="254"/>
                  </a:moveTo>
                  <a:lnTo>
                    <a:pt x="312" y="256"/>
                  </a:lnTo>
                  <a:lnTo>
                    <a:pt x="315" y="256"/>
                  </a:lnTo>
                  <a:lnTo>
                    <a:pt x="316" y="256"/>
                  </a:lnTo>
                  <a:lnTo>
                    <a:pt x="319" y="259"/>
                  </a:lnTo>
                  <a:lnTo>
                    <a:pt x="319" y="261"/>
                  </a:lnTo>
                  <a:lnTo>
                    <a:pt x="319" y="263"/>
                  </a:lnTo>
                  <a:lnTo>
                    <a:pt x="319" y="264"/>
                  </a:lnTo>
                  <a:lnTo>
                    <a:pt x="318" y="265"/>
                  </a:lnTo>
                  <a:lnTo>
                    <a:pt x="318" y="264"/>
                  </a:lnTo>
                  <a:lnTo>
                    <a:pt x="317" y="264"/>
                  </a:lnTo>
                  <a:lnTo>
                    <a:pt x="312" y="264"/>
                  </a:lnTo>
                  <a:lnTo>
                    <a:pt x="310" y="263"/>
                  </a:lnTo>
                  <a:lnTo>
                    <a:pt x="305" y="263"/>
                  </a:lnTo>
                  <a:lnTo>
                    <a:pt x="306" y="261"/>
                  </a:lnTo>
                  <a:lnTo>
                    <a:pt x="307" y="260"/>
                  </a:lnTo>
                  <a:lnTo>
                    <a:pt x="305" y="256"/>
                  </a:lnTo>
                  <a:lnTo>
                    <a:pt x="305" y="255"/>
                  </a:lnTo>
                  <a:lnTo>
                    <a:pt x="305" y="254"/>
                  </a:lnTo>
                  <a:lnTo>
                    <a:pt x="307" y="254"/>
                  </a:lnTo>
                  <a:lnTo>
                    <a:pt x="308" y="254"/>
                  </a:lnTo>
                  <a:close/>
                  <a:moveTo>
                    <a:pt x="325" y="276"/>
                  </a:moveTo>
                  <a:lnTo>
                    <a:pt x="327" y="276"/>
                  </a:lnTo>
                  <a:lnTo>
                    <a:pt x="329" y="273"/>
                  </a:lnTo>
                  <a:lnTo>
                    <a:pt x="331" y="272"/>
                  </a:lnTo>
                  <a:lnTo>
                    <a:pt x="332" y="273"/>
                  </a:lnTo>
                  <a:lnTo>
                    <a:pt x="330" y="281"/>
                  </a:lnTo>
                  <a:lnTo>
                    <a:pt x="328" y="280"/>
                  </a:lnTo>
                  <a:lnTo>
                    <a:pt x="322" y="278"/>
                  </a:lnTo>
                  <a:lnTo>
                    <a:pt x="321" y="275"/>
                  </a:lnTo>
                  <a:lnTo>
                    <a:pt x="319" y="273"/>
                  </a:lnTo>
                  <a:lnTo>
                    <a:pt x="319" y="271"/>
                  </a:lnTo>
                  <a:lnTo>
                    <a:pt x="316" y="267"/>
                  </a:lnTo>
                  <a:lnTo>
                    <a:pt x="316" y="266"/>
                  </a:lnTo>
                  <a:lnTo>
                    <a:pt x="317" y="266"/>
                  </a:lnTo>
                  <a:lnTo>
                    <a:pt x="319" y="268"/>
                  </a:lnTo>
                  <a:lnTo>
                    <a:pt x="324" y="273"/>
                  </a:lnTo>
                  <a:lnTo>
                    <a:pt x="324" y="274"/>
                  </a:lnTo>
                  <a:lnTo>
                    <a:pt x="325" y="276"/>
                  </a:lnTo>
                  <a:close/>
                  <a:moveTo>
                    <a:pt x="319" y="293"/>
                  </a:moveTo>
                  <a:lnTo>
                    <a:pt x="319" y="295"/>
                  </a:lnTo>
                  <a:lnTo>
                    <a:pt x="316" y="294"/>
                  </a:lnTo>
                  <a:lnTo>
                    <a:pt x="316" y="294"/>
                  </a:lnTo>
                  <a:lnTo>
                    <a:pt x="316" y="293"/>
                  </a:lnTo>
                  <a:lnTo>
                    <a:pt x="319" y="293"/>
                  </a:lnTo>
                  <a:close/>
                  <a:moveTo>
                    <a:pt x="427" y="319"/>
                  </a:moveTo>
                  <a:lnTo>
                    <a:pt x="427" y="320"/>
                  </a:lnTo>
                  <a:lnTo>
                    <a:pt x="426" y="319"/>
                  </a:lnTo>
                  <a:lnTo>
                    <a:pt x="422" y="321"/>
                  </a:lnTo>
                  <a:lnTo>
                    <a:pt x="420" y="321"/>
                  </a:lnTo>
                  <a:lnTo>
                    <a:pt x="420" y="319"/>
                  </a:lnTo>
                  <a:lnTo>
                    <a:pt x="419" y="318"/>
                  </a:lnTo>
                  <a:lnTo>
                    <a:pt x="422" y="319"/>
                  </a:lnTo>
                  <a:lnTo>
                    <a:pt x="421" y="317"/>
                  </a:lnTo>
                  <a:lnTo>
                    <a:pt x="426" y="318"/>
                  </a:lnTo>
                  <a:lnTo>
                    <a:pt x="427" y="319"/>
                  </a:lnTo>
                  <a:close/>
                  <a:moveTo>
                    <a:pt x="404" y="323"/>
                  </a:moveTo>
                  <a:lnTo>
                    <a:pt x="409" y="324"/>
                  </a:lnTo>
                  <a:lnTo>
                    <a:pt x="410" y="325"/>
                  </a:lnTo>
                  <a:lnTo>
                    <a:pt x="409" y="327"/>
                  </a:lnTo>
                  <a:lnTo>
                    <a:pt x="404" y="328"/>
                  </a:lnTo>
                  <a:lnTo>
                    <a:pt x="403" y="326"/>
                  </a:lnTo>
                  <a:lnTo>
                    <a:pt x="399" y="325"/>
                  </a:lnTo>
                  <a:lnTo>
                    <a:pt x="398" y="323"/>
                  </a:lnTo>
                  <a:lnTo>
                    <a:pt x="396" y="324"/>
                  </a:lnTo>
                  <a:lnTo>
                    <a:pt x="397" y="322"/>
                  </a:lnTo>
                  <a:lnTo>
                    <a:pt x="394" y="321"/>
                  </a:lnTo>
                  <a:lnTo>
                    <a:pt x="393" y="318"/>
                  </a:lnTo>
                  <a:lnTo>
                    <a:pt x="393" y="318"/>
                  </a:lnTo>
                  <a:lnTo>
                    <a:pt x="396" y="318"/>
                  </a:lnTo>
                  <a:lnTo>
                    <a:pt x="404" y="3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23" name="Freeform 939">
              <a:extLst>
                <a:ext uri="{FF2B5EF4-FFF2-40B4-BE49-F238E27FC236}">
                  <a16:creationId xmlns="" xmlns:a16="http://schemas.microsoft.com/office/drawing/2014/main" id="{43C1C218-1578-C331-1DF8-714A1A779B25}"/>
                </a:ext>
              </a:extLst>
            </p:cNvPr>
            <p:cNvSpPr>
              <a:spLocks noChangeArrowheads="1"/>
            </p:cNvSpPr>
            <p:nvPr/>
          </p:nvSpPr>
          <p:spPr bwMode="auto">
            <a:xfrm>
              <a:off x="14150610" y="9951792"/>
              <a:ext cx="10990" cy="10990"/>
            </a:xfrm>
            <a:custGeom>
              <a:avLst/>
              <a:gdLst>
                <a:gd name="T0" fmla="*/ 7 w 8"/>
                <a:gd name="T1" fmla="*/ 6 h 8"/>
                <a:gd name="T2" fmla="*/ 6 w 8"/>
                <a:gd name="T3" fmla="*/ 7 h 8"/>
                <a:gd name="T4" fmla="*/ 4 w 8"/>
                <a:gd name="T5" fmla="*/ 6 h 8"/>
                <a:gd name="T6" fmla="*/ 4 w 8"/>
                <a:gd name="T7" fmla="*/ 7 h 8"/>
                <a:gd name="T8" fmla="*/ 0 w 8"/>
                <a:gd name="T9" fmla="*/ 3 h 8"/>
                <a:gd name="T10" fmla="*/ 0 w 8"/>
                <a:gd name="T11" fmla="*/ 1 h 8"/>
                <a:gd name="T12" fmla="*/ 1 w 8"/>
                <a:gd name="T13" fmla="*/ 0 h 8"/>
                <a:gd name="T14" fmla="*/ 2 w 8"/>
                <a:gd name="T15" fmla="*/ 0 h 8"/>
                <a:gd name="T16" fmla="*/ 5 w 8"/>
                <a:gd name="T17" fmla="*/ 2 h 8"/>
                <a:gd name="T18" fmla="*/ 7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6"/>
                  </a:moveTo>
                  <a:lnTo>
                    <a:pt x="6" y="7"/>
                  </a:lnTo>
                  <a:lnTo>
                    <a:pt x="4" y="6"/>
                  </a:lnTo>
                  <a:lnTo>
                    <a:pt x="4" y="7"/>
                  </a:lnTo>
                  <a:lnTo>
                    <a:pt x="0" y="3"/>
                  </a:lnTo>
                  <a:lnTo>
                    <a:pt x="0" y="1"/>
                  </a:lnTo>
                  <a:lnTo>
                    <a:pt x="1" y="0"/>
                  </a:lnTo>
                  <a:lnTo>
                    <a:pt x="2" y="0"/>
                  </a:lnTo>
                  <a:lnTo>
                    <a:pt x="5" y="2"/>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4" name="Freeform 940">
              <a:extLst>
                <a:ext uri="{FF2B5EF4-FFF2-40B4-BE49-F238E27FC236}">
                  <a16:creationId xmlns="" xmlns:a16="http://schemas.microsoft.com/office/drawing/2014/main" id="{251057E9-0AB7-A07D-41AF-73A84EFAC492}"/>
                </a:ext>
              </a:extLst>
            </p:cNvPr>
            <p:cNvSpPr>
              <a:spLocks noChangeArrowheads="1"/>
            </p:cNvSpPr>
            <p:nvPr/>
          </p:nvSpPr>
          <p:spPr bwMode="auto">
            <a:xfrm>
              <a:off x="14029716" y="9973772"/>
              <a:ext cx="38465" cy="10990"/>
            </a:xfrm>
            <a:custGeom>
              <a:avLst/>
              <a:gdLst>
                <a:gd name="T0" fmla="*/ 18 w 31"/>
                <a:gd name="T1" fmla="*/ 0 h 8"/>
                <a:gd name="T2" fmla="*/ 28 w 31"/>
                <a:gd name="T3" fmla="*/ 2 h 8"/>
                <a:gd name="T4" fmla="*/ 29 w 31"/>
                <a:gd name="T5" fmla="*/ 2 h 8"/>
                <a:gd name="T6" fmla="*/ 29 w 31"/>
                <a:gd name="T7" fmla="*/ 1 h 8"/>
                <a:gd name="T8" fmla="*/ 29 w 31"/>
                <a:gd name="T9" fmla="*/ 1 h 8"/>
                <a:gd name="T10" fmla="*/ 30 w 31"/>
                <a:gd name="T11" fmla="*/ 1 h 8"/>
                <a:gd name="T12" fmla="*/ 29 w 31"/>
                <a:gd name="T13" fmla="*/ 3 h 8"/>
                <a:gd name="T14" fmla="*/ 28 w 31"/>
                <a:gd name="T15" fmla="*/ 3 h 8"/>
                <a:gd name="T16" fmla="*/ 26 w 31"/>
                <a:gd name="T17" fmla="*/ 3 h 8"/>
                <a:gd name="T18" fmla="*/ 25 w 31"/>
                <a:gd name="T19" fmla="*/ 4 h 8"/>
                <a:gd name="T20" fmla="*/ 22 w 31"/>
                <a:gd name="T21" fmla="*/ 7 h 8"/>
                <a:gd name="T22" fmla="*/ 20 w 31"/>
                <a:gd name="T23" fmla="*/ 6 h 8"/>
                <a:gd name="T24" fmla="*/ 18 w 31"/>
                <a:gd name="T25" fmla="*/ 7 h 8"/>
                <a:gd name="T26" fmla="*/ 13 w 31"/>
                <a:gd name="T27" fmla="*/ 7 h 8"/>
                <a:gd name="T28" fmla="*/ 7 w 31"/>
                <a:gd name="T29" fmla="*/ 6 h 8"/>
                <a:gd name="T30" fmla="*/ 6 w 31"/>
                <a:gd name="T31" fmla="*/ 7 h 8"/>
                <a:gd name="T32" fmla="*/ 4 w 31"/>
                <a:gd name="T33" fmla="*/ 7 h 8"/>
                <a:gd name="T34" fmla="*/ 2 w 31"/>
                <a:gd name="T35" fmla="*/ 7 h 8"/>
                <a:gd name="T36" fmla="*/ 1 w 31"/>
                <a:gd name="T37" fmla="*/ 7 h 8"/>
                <a:gd name="T38" fmla="*/ 0 w 31"/>
                <a:gd name="T39" fmla="*/ 6 h 8"/>
                <a:gd name="T40" fmla="*/ 0 w 31"/>
                <a:gd name="T41" fmla="*/ 5 h 8"/>
                <a:gd name="T42" fmla="*/ 3 w 31"/>
                <a:gd name="T43" fmla="*/ 5 h 8"/>
                <a:gd name="T44" fmla="*/ 2 w 31"/>
                <a:gd name="T45" fmla="*/ 1 h 8"/>
                <a:gd name="T46" fmla="*/ 5 w 31"/>
                <a:gd name="T47" fmla="*/ 0 h 8"/>
                <a:gd name="T48" fmla="*/ 8 w 31"/>
                <a:gd name="T49" fmla="*/ 0 h 8"/>
                <a:gd name="T50" fmla="*/ 11 w 31"/>
                <a:gd name="T51" fmla="*/ 0 h 8"/>
                <a:gd name="T52" fmla="*/ 18 w 31"/>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8">
                  <a:moveTo>
                    <a:pt x="18" y="0"/>
                  </a:moveTo>
                  <a:lnTo>
                    <a:pt x="28" y="2"/>
                  </a:lnTo>
                  <a:lnTo>
                    <a:pt x="29" y="2"/>
                  </a:lnTo>
                  <a:lnTo>
                    <a:pt x="29" y="1"/>
                  </a:lnTo>
                  <a:lnTo>
                    <a:pt x="29" y="1"/>
                  </a:lnTo>
                  <a:lnTo>
                    <a:pt x="30" y="1"/>
                  </a:lnTo>
                  <a:lnTo>
                    <a:pt x="29" y="3"/>
                  </a:lnTo>
                  <a:lnTo>
                    <a:pt x="28" y="3"/>
                  </a:lnTo>
                  <a:lnTo>
                    <a:pt x="26" y="3"/>
                  </a:lnTo>
                  <a:lnTo>
                    <a:pt x="25" y="4"/>
                  </a:lnTo>
                  <a:lnTo>
                    <a:pt x="22" y="7"/>
                  </a:lnTo>
                  <a:lnTo>
                    <a:pt x="20" y="6"/>
                  </a:lnTo>
                  <a:lnTo>
                    <a:pt x="18" y="7"/>
                  </a:lnTo>
                  <a:lnTo>
                    <a:pt x="13" y="7"/>
                  </a:lnTo>
                  <a:lnTo>
                    <a:pt x="7" y="6"/>
                  </a:lnTo>
                  <a:lnTo>
                    <a:pt x="6" y="7"/>
                  </a:lnTo>
                  <a:lnTo>
                    <a:pt x="4" y="7"/>
                  </a:lnTo>
                  <a:lnTo>
                    <a:pt x="2" y="7"/>
                  </a:lnTo>
                  <a:lnTo>
                    <a:pt x="1" y="7"/>
                  </a:lnTo>
                  <a:lnTo>
                    <a:pt x="0" y="6"/>
                  </a:lnTo>
                  <a:lnTo>
                    <a:pt x="0" y="5"/>
                  </a:lnTo>
                  <a:lnTo>
                    <a:pt x="3" y="5"/>
                  </a:lnTo>
                  <a:lnTo>
                    <a:pt x="2" y="1"/>
                  </a:lnTo>
                  <a:lnTo>
                    <a:pt x="5" y="0"/>
                  </a:lnTo>
                  <a:lnTo>
                    <a:pt x="8" y="0"/>
                  </a:lnTo>
                  <a:lnTo>
                    <a:pt x="11" y="0"/>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5" name="Freeform 941">
              <a:extLst>
                <a:ext uri="{FF2B5EF4-FFF2-40B4-BE49-F238E27FC236}">
                  <a16:creationId xmlns="" xmlns:a16="http://schemas.microsoft.com/office/drawing/2014/main" id="{EB1BE2D4-577F-F4CB-781F-1536654CC671}"/>
                </a:ext>
              </a:extLst>
            </p:cNvPr>
            <p:cNvSpPr>
              <a:spLocks noChangeArrowheads="1"/>
            </p:cNvSpPr>
            <p:nvPr/>
          </p:nvSpPr>
          <p:spPr bwMode="auto">
            <a:xfrm>
              <a:off x="14073677" y="9984763"/>
              <a:ext cx="5493" cy="5497"/>
            </a:xfrm>
            <a:custGeom>
              <a:avLst/>
              <a:gdLst>
                <a:gd name="T0" fmla="*/ 4 w 5"/>
                <a:gd name="T1" fmla="*/ 1 h 4"/>
                <a:gd name="T2" fmla="*/ 4 w 5"/>
                <a:gd name="T3" fmla="*/ 3 h 4"/>
                <a:gd name="T4" fmla="*/ 1 w 5"/>
                <a:gd name="T5" fmla="*/ 3 h 4"/>
                <a:gd name="T6" fmla="*/ 0 w 5"/>
                <a:gd name="T7" fmla="*/ 2 h 4"/>
                <a:gd name="T8" fmla="*/ 2 w 5"/>
                <a:gd name="T9" fmla="*/ 2 h 4"/>
                <a:gd name="T10" fmla="*/ 2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lnTo>
                    <a:pt x="4" y="3"/>
                  </a:lnTo>
                  <a:lnTo>
                    <a:pt x="1" y="3"/>
                  </a:lnTo>
                  <a:lnTo>
                    <a:pt x="0" y="2"/>
                  </a:lnTo>
                  <a:lnTo>
                    <a:pt x="2" y="2"/>
                  </a:lnTo>
                  <a:lnTo>
                    <a:pt x="2" y="0"/>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6" name="Freeform 942">
              <a:extLst>
                <a:ext uri="{FF2B5EF4-FFF2-40B4-BE49-F238E27FC236}">
                  <a16:creationId xmlns="" xmlns:a16="http://schemas.microsoft.com/office/drawing/2014/main" id="{F1E9A7A7-8E7F-DFA2-EE3C-0B3A4F98D2E1}"/>
                </a:ext>
              </a:extLst>
            </p:cNvPr>
            <p:cNvSpPr>
              <a:spLocks noChangeArrowheads="1"/>
            </p:cNvSpPr>
            <p:nvPr/>
          </p:nvSpPr>
          <p:spPr bwMode="auto">
            <a:xfrm>
              <a:off x="14161600" y="9990260"/>
              <a:ext cx="21981" cy="10990"/>
            </a:xfrm>
            <a:custGeom>
              <a:avLst/>
              <a:gdLst>
                <a:gd name="T0" fmla="*/ 15 w 16"/>
                <a:gd name="T1" fmla="*/ 9 h 10"/>
                <a:gd name="T2" fmla="*/ 9 w 16"/>
                <a:gd name="T3" fmla="*/ 9 h 10"/>
                <a:gd name="T4" fmla="*/ 6 w 16"/>
                <a:gd name="T5" fmla="*/ 9 h 10"/>
                <a:gd name="T6" fmla="*/ 4 w 16"/>
                <a:gd name="T7" fmla="*/ 7 h 10"/>
                <a:gd name="T8" fmla="*/ 2 w 16"/>
                <a:gd name="T9" fmla="*/ 4 h 10"/>
                <a:gd name="T10" fmla="*/ 0 w 16"/>
                <a:gd name="T11" fmla="*/ 4 h 10"/>
                <a:gd name="T12" fmla="*/ 0 w 16"/>
                <a:gd name="T13" fmla="*/ 3 h 10"/>
                <a:gd name="T14" fmla="*/ 4 w 16"/>
                <a:gd name="T15" fmla="*/ 1 h 10"/>
                <a:gd name="T16" fmla="*/ 9 w 16"/>
                <a:gd name="T17" fmla="*/ 0 h 10"/>
                <a:gd name="T18" fmla="*/ 15 w 16"/>
                <a:gd name="T19" fmla="*/ 3 h 10"/>
                <a:gd name="T20" fmla="*/ 15 w 16"/>
                <a:gd name="T21" fmla="*/ 4 h 10"/>
                <a:gd name="T22" fmla="*/ 15 w 16"/>
                <a:gd name="T23" fmla="*/ 5 h 10"/>
                <a:gd name="T24" fmla="*/ 15 w 16"/>
                <a:gd name="T25" fmla="*/ 8 h 10"/>
                <a:gd name="T26" fmla="*/ 15 w 16"/>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0">
                  <a:moveTo>
                    <a:pt x="15" y="9"/>
                  </a:moveTo>
                  <a:lnTo>
                    <a:pt x="9" y="9"/>
                  </a:lnTo>
                  <a:lnTo>
                    <a:pt x="6" y="9"/>
                  </a:lnTo>
                  <a:lnTo>
                    <a:pt x="4" y="7"/>
                  </a:lnTo>
                  <a:lnTo>
                    <a:pt x="2" y="4"/>
                  </a:lnTo>
                  <a:lnTo>
                    <a:pt x="0" y="4"/>
                  </a:lnTo>
                  <a:lnTo>
                    <a:pt x="0" y="3"/>
                  </a:lnTo>
                  <a:lnTo>
                    <a:pt x="4" y="1"/>
                  </a:lnTo>
                  <a:lnTo>
                    <a:pt x="9" y="0"/>
                  </a:lnTo>
                  <a:lnTo>
                    <a:pt x="15" y="3"/>
                  </a:lnTo>
                  <a:lnTo>
                    <a:pt x="15" y="4"/>
                  </a:lnTo>
                  <a:lnTo>
                    <a:pt x="15" y="5"/>
                  </a:lnTo>
                  <a:lnTo>
                    <a:pt x="15" y="8"/>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7" name="Freeform 943">
              <a:extLst>
                <a:ext uri="{FF2B5EF4-FFF2-40B4-BE49-F238E27FC236}">
                  <a16:creationId xmlns="" xmlns:a16="http://schemas.microsoft.com/office/drawing/2014/main" id="{92C49F94-9AA9-CCB1-53B7-BC98E9954F7C}"/>
                </a:ext>
              </a:extLst>
            </p:cNvPr>
            <p:cNvSpPr>
              <a:spLocks noChangeArrowheads="1"/>
            </p:cNvSpPr>
            <p:nvPr/>
          </p:nvSpPr>
          <p:spPr bwMode="auto">
            <a:xfrm>
              <a:off x="14194571" y="10001250"/>
              <a:ext cx="93417" cy="93417"/>
            </a:xfrm>
            <a:custGeom>
              <a:avLst/>
              <a:gdLst>
                <a:gd name="T0" fmla="*/ 70 w 77"/>
                <a:gd name="T1" fmla="*/ 69 h 73"/>
                <a:gd name="T2" fmla="*/ 68 w 77"/>
                <a:gd name="T3" fmla="*/ 72 h 73"/>
                <a:gd name="T4" fmla="*/ 67 w 77"/>
                <a:gd name="T5" fmla="*/ 70 h 73"/>
                <a:gd name="T6" fmla="*/ 65 w 77"/>
                <a:gd name="T7" fmla="*/ 67 h 73"/>
                <a:gd name="T8" fmla="*/ 63 w 77"/>
                <a:gd name="T9" fmla="*/ 66 h 73"/>
                <a:gd name="T10" fmla="*/ 61 w 77"/>
                <a:gd name="T11" fmla="*/ 61 h 73"/>
                <a:gd name="T12" fmla="*/ 61 w 77"/>
                <a:gd name="T13" fmla="*/ 59 h 73"/>
                <a:gd name="T14" fmla="*/ 62 w 77"/>
                <a:gd name="T15" fmla="*/ 57 h 73"/>
                <a:gd name="T16" fmla="*/ 62 w 77"/>
                <a:gd name="T17" fmla="*/ 55 h 73"/>
                <a:gd name="T18" fmla="*/ 61 w 77"/>
                <a:gd name="T19" fmla="*/ 50 h 73"/>
                <a:gd name="T20" fmla="*/ 59 w 77"/>
                <a:gd name="T21" fmla="*/ 45 h 73"/>
                <a:gd name="T22" fmla="*/ 51 w 77"/>
                <a:gd name="T23" fmla="*/ 35 h 73"/>
                <a:gd name="T24" fmla="*/ 48 w 77"/>
                <a:gd name="T25" fmla="*/ 32 h 73"/>
                <a:gd name="T26" fmla="*/ 46 w 77"/>
                <a:gd name="T27" fmla="*/ 29 h 73"/>
                <a:gd name="T28" fmla="*/ 44 w 77"/>
                <a:gd name="T29" fmla="*/ 29 h 73"/>
                <a:gd name="T30" fmla="*/ 40 w 77"/>
                <a:gd name="T31" fmla="*/ 29 h 73"/>
                <a:gd name="T32" fmla="*/ 38 w 77"/>
                <a:gd name="T33" fmla="*/ 28 h 73"/>
                <a:gd name="T34" fmla="*/ 36 w 77"/>
                <a:gd name="T35" fmla="*/ 26 h 73"/>
                <a:gd name="T36" fmla="*/ 33 w 77"/>
                <a:gd name="T37" fmla="*/ 25 h 73"/>
                <a:gd name="T38" fmla="*/ 26 w 77"/>
                <a:gd name="T39" fmla="*/ 19 h 73"/>
                <a:gd name="T40" fmla="*/ 23 w 77"/>
                <a:gd name="T41" fmla="*/ 17 h 73"/>
                <a:gd name="T42" fmla="*/ 21 w 77"/>
                <a:gd name="T43" fmla="*/ 15 h 73"/>
                <a:gd name="T44" fmla="*/ 10 w 77"/>
                <a:gd name="T45" fmla="*/ 8 h 73"/>
                <a:gd name="T46" fmla="*/ 7 w 77"/>
                <a:gd name="T47" fmla="*/ 7 h 73"/>
                <a:gd name="T48" fmla="*/ 3 w 77"/>
                <a:gd name="T49" fmla="*/ 7 h 73"/>
                <a:gd name="T50" fmla="*/ 0 w 77"/>
                <a:gd name="T51" fmla="*/ 6 h 73"/>
                <a:gd name="T52" fmla="*/ 2 w 77"/>
                <a:gd name="T53" fmla="*/ 4 h 73"/>
                <a:gd name="T54" fmla="*/ 3 w 77"/>
                <a:gd name="T55" fmla="*/ 3 h 73"/>
                <a:gd name="T56" fmla="*/ 2 w 77"/>
                <a:gd name="T57" fmla="*/ 0 h 73"/>
                <a:gd name="T58" fmla="*/ 8 w 77"/>
                <a:gd name="T59" fmla="*/ 4 h 73"/>
                <a:gd name="T60" fmla="*/ 13 w 77"/>
                <a:gd name="T61" fmla="*/ 7 h 73"/>
                <a:gd name="T62" fmla="*/ 15 w 77"/>
                <a:gd name="T63" fmla="*/ 10 h 73"/>
                <a:gd name="T64" fmla="*/ 18 w 77"/>
                <a:gd name="T65" fmla="*/ 10 h 73"/>
                <a:gd name="T66" fmla="*/ 23 w 77"/>
                <a:gd name="T67" fmla="*/ 12 h 73"/>
                <a:gd name="T68" fmla="*/ 26 w 77"/>
                <a:gd name="T69" fmla="*/ 14 h 73"/>
                <a:gd name="T70" fmla="*/ 30 w 77"/>
                <a:gd name="T71" fmla="*/ 16 h 73"/>
                <a:gd name="T72" fmla="*/ 34 w 77"/>
                <a:gd name="T73" fmla="*/ 19 h 73"/>
                <a:gd name="T74" fmla="*/ 41 w 77"/>
                <a:gd name="T75" fmla="*/ 21 h 73"/>
                <a:gd name="T76" fmla="*/ 42 w 77"/>
                <a:gd name="T77" fmla="*/ 23 h 73"/>
                <a:gd name="T78" fmla="*/ 45 w 77"/>
                <a:gd name="T79" fmla="*/ 27 h 73"/>
                <a:gd name="T80" fmla="*/ 50 w 77"/>
                <a:gd name="T81" fmla="*/ 30 h 73"/>
                <a:gd name="T82" fmla="*/ 52 w 77"/>
                <a:gd name="T83" fmla="*/ 32 h 73"/>
                <a:gd name="T84" fmla="*/ 72 w 77"/>
                <a:gd name="T85" fmla="*/ 49 h 73"/>
                <a:gd name="T86" fmla="*/ 75 w 77"/>
                <a:gd name="T87" fmla="*/ 53 h 73"/>
                <a:gd name="T88" fmla="*/ 76 w 77"/>
                <a:gd name="T89" fmla="*/ 56 h 73"/>
                <a:gd name="T90" fmla="*/ 75 w 77"/>
                <a:gd name="T91" fmla="*/ 58 h 73"/>
                <a:gd name="T92" fmla="*/ 73 w 77"/>
                <a:gd name="T93" fmla="*/ 61 h 73"/>
                <a:gd name="T94" fmla="*/ 73 w 77"/>
                <a:gd name="T95" fmla="*/ 64 h 73"/>
                <a:gd name="T96" fmla="*/ 72 w 77"/>
                <a:gd name="T97" fmla="*/ 67 h 73"/>
                <a:gd name="T98" fmla="*/ 70 w 77"/>
                <a:gd name="T99"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3">
                  <a:moveTo>
                    <a:pt x="70" y="69"/>
                  </a:moveTo>
                  <a:lnTo>
                    <a:pt x="68" y="72"/>
                  </a:lnTo>
                  <a:lnTo>
                    <a:pt x="67" y="70"/>
                  </a:lnTo>
                  <a:lnTo>
                    <a:pt x="65" y="67"/>
                  </a:lnTo>
                  <a:lnTo>
                    <a:pt x="63" y="66"/>
                  </a:lnTo>
                  <a:lnTo>
                    <a:pt x="61" y="61"/>
                  </a:lnTo>
                  <a:lnTo>
                    <a:pt x="61" y="59"/>
                  </a:lnTo>
                  <a:lnTo>
                    <a:pt x="62" y="57"/>
                  </a:lnTo>
                  <a:lnTo>
                    <a:pt x="62" y="55"/>
                  </a:lnTo>
                  <a:lnTo>
                    <a:pt x="61" y="50"/>
                  </a:lnTo>
                  <a:lnTo>
                    <a:pt x="59" y="45"/>
                  </a:lnTo>
                  <a:lnTo>
                    <a:pt x="51" y="35"/>
                  </a:lnTo>
                  <a:lnTo>
                    <a:pt x="48" y="32"/>
                  </a:lnTo>
                  <a:lnTo>
                    <a:pt x="46" y="29"/>
                  </a:lnTo>
                  <a:lnTo>
                    <a:pt x="44" y="29"/>
                  </a:lnTo>
                  <a:lnTo>
                    <a:pt x="40" y="29"/>
                  </a:lnTo>
                  <a:lnTo>
                    <a:pt x="38" y="28"/>
                  </a:lnTo>
                  <a:lnTo>
                    <a:pt x="36" y="26"/>
                  </a:lnTo>
                  <a:lnTo>
                    <a:pt x="33" y="25"/>
                  </a:lnTo>
                  <a:lnTo>
                    <a:pt x="26" y="19"/>
                  </a:lnTo>
                  <a:lnTo>
                    <a:pt x="23" y="17"/>
                  </a:lnTo>
                  <a:lnTo>
                    <a:pt x="21" y="15"/>
                  </a:lnTo>
                  <a:lnTo>
                    <a:pt x="10" y="8"/>
                  </a:lnTo>
                  <a:lnTo>
                    <a:pt x="7" y="7"/>
                  </a:lnTo>
                  <a:lnTo>
                    <a:pt x="3" y="7"/>
                  </a:lnTo>
                  <a:lnTo>
                    <a:pt x="0" y="6"/>
                  </a:lnTo>
                  <a:lnTo>
                    <a:pt x="2" y="4"/>
                  </a:lnTo>
                  <a:lnTo>
                    <a:pt x="3" y="3"/>
                  </a:lnTo>
                  <a:lnTo>
                    <a:pt x="2" y="0"/>
                  </a:lnTo>
                  <a:lnTo>
                    <a:pt x="8" y="4"/>
                  </a:lnTo>
                  <a:lnTo>
                    <a:pt x="13" y="7"/>
                  </a:lnTo>
                  <a:lnTo>
                    <a:pt x="15" y="10"/>
                  </a:lnTo>
                  <a:lnTo>
                    <a:pt x="18" y="10"/>
                  </a:lnTo>
                  <a:lnTo>
                    <a:pt x="23" y="12"/>
                  </a:lnTo>
                  <a:lnTo>
                    <a:pt x="26" y="14"/>
                  </a:lnTo>
                  <a:lnTo>
                    <a:pt x="30" y="16"/>
                  </a:lnTo>
                  <a:lnTo>
                    <a:pt x="34" y="19"/>
                  </a:lnTo>
                  <a:lnTo>
                    <a:pt x="41" y="21"/>
                  </a:lnTo>
                  <a:lnTo>
                    <a:pt x="42" y="23"/>
                  </a:lnTo>
                  <a:lnTo>
                    <a:pt x="45" y="27"/>
                  </a:lnTo>
                  <a:lnTo>
                    <a:pt x="50" y="30"/>
                  </a:lnTo>
                  <a:lnTo>
                    <a:pt x="52" y="32"/>
                  </a:lnTo>
                  <a:lnTo>
                    <a:pt x="72" y="49"/>
                  </a:lnTo>
                  <a:lnTo>
                    <a:pt x="75" y="53"/>
                  </a:lnTo>
                  <a:lnTo>
                    <a:pt x="76" y="56"/>
                  </a:lnTo>
                  <a:lnTo>
                    <a:pt x="75" y="58"/>
                  </a:lnTo>
                  <a:lnTo>
                    <a:pt x="73" y="61"/>
                  </a:lnTo>
                  <a:lnTo>
                    <a:pt x="73" y="64"/>
                  </a:lnTo>
                  <a:lnTo>
                    <a:pt x="72" y="67"/>
                  </a:lnTo>
                  <a:lnTo>
                    <a:pt x="70" y="6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8" name="Freeform 945">
              <a:extLst>
                <a:ext uri="{FF2B5EF4-FFF2-40B4-BE49-F238E27FC236}">
                  <a16:creationId xmlns="" xmlns:a16="http://schemas.microsoft.com/office/drawing/2014/main" id="{31D696AB-0CED-4A07-9F86-438BED448306}"/>
                </a:ext>
              </a:extLst>
            </p:cNvPr>
            <p:cNvSpPr>
              <a:spLocks noChangeArrowheads="1"/>
            </p:cNvSpPr>
            <p:nvPr/>
          </p:nvSpPr>
          <p:spPr bwMode="auto">
            <a:xfrm>
              <a:off x="14244026" y="10006743"/>
              <a:ext cx="5497" cy="5497"/>
            </a:xfrm>
            <a:custGeom>
              <a:avLst/>
              <a:gdLst>
                <a:gd name="T0" fmla="*/ 1 w 4"/>
                <a:gd name="T1" fmla="*/ 5 h 6"/>
                <a:gd name="T2" fmla="*/ 0 w 4"/>
                <a:gd name="T3" fmla="*/ 5 h 6"/>
                <a:gd name="T4" fmla="*/ 0 w 4"/>
                <a:gd name="T5" fmla="*/ 2 h 6"/>
                <a:gd name="T6" fmla="*/ 1 w 4"/>
                <a:gd name="T7" fmla="*/ 0 h 6"/>
                <a:gd name="T8" fmla="*/ 3 w 4"/>
                <a:gd name="T9" fmla="*/ 2 h 6"/>
                <a:gd name="T10" fmla="*/ 3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2"/>
                  </a:lnTo>
                  <a:lnTo>
                    <a:pt x="3"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9" name="Freeform 946">
              <a:extLst>
                <a:ext uri="{FF2B5EF4-FFF2-40B4-BE49-F238E27FC236}">
                  <a16:creationId xmlns="" xmlns:a16="http://schemas.microsoft.com/office/drawing/2014/main" id="{FD3A66F1-7CA9-28BC-1E11-0495F65B427F}"/>
                </a:ext>
              </a:extLst>
            </p:cNvPr>
            <p:cNvSpPr>
              <a:spLocks noChangeArrowheads="1"/>
            </p:cNvSpPr>
            <p:nvPr/>
          </p:nvSpPr>
          <p:spPr bwMode="auto">
            <a:xfrm>
              <a:off x="14244026" y="10012240"/>
              <a:ext cx="5497" cy="5493"/>
            </a:xfrm>
            <a:custGeom>
              <a:avLst/>
              <a:gdLst>
                <a:gd name="T0" fmla="*/ 5 w 6"/>
                <a:gd name="T1" fmla="*/ 3 h 6"/>
                <a:gd name="T2" fmla="*/ 4 w 6"/>
                <a:gd name="T3" fmla="*/ 5 h 6"/>
                <a:gd name="T4" fmla="*/ 4 w 6"/>
                <a:gd name="T5" fmla="*/ 5 h 6"/>
                <a:gd name="T6" fmla="*/ 0 w 6"/>
                <a:gd name="T7" fmla="*/ 1 h 6"/>
                <a:gd name="T8" fmla="*/ 0 w 6"/>
                <a:gd name="T9" fmla="*/ 1 h 6"/>
                <a:gd name="T10" fmla="*/ 1 w 6"/>
                <a:gd name="T11" fmla="*/ 0 h 6"/>
                <a:gd name="T12" fmla="*/ 4 w 6"/>
                <a:gd name="T13" fmla="*/ 2 h 6"/>
                <a:gd name="T14" fmla="*/ 5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3"/>
                  </a:moveTo>
                  <a:lnTo>
                    <a:pt x="4" y="5"/>
                  </a:lnTo>
                  <a:lnTo>
                    <a:pt x="4" y="5"/>
                  </a:lnTo>
                  <a:lnTo>
                    <a:pt x="0" y="1"/>
                  </a:lnTo>
                  <a:lnTo>
                    <a:pt x="0"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0" name="Freeform 947">
              <a:extLst>
                <a:ext uri="{FF2B5EF4-FFF2-40B4-BE49-F238E27FC236}">
                  <a16:creationId xmlns="" xmlns:a16="http://schemas.microsoft.com/office/drawing/2014/main" id="{474C608D-4E78-C883-48E5-CC576171D450}"/>
                </a:ext>
              </a:extLst>
            </p:cNvPr>
            <p:cNvSpPr>
              <a:spLocks noChangeArrowheads="1"/>
            </p:cNvSpPr>
            <p:nvPr/>
          </p:nvSpPr>
          <p:spPr bwMode="auto">
            <a:xfrm>
              <a:off x="14266007" y="10017734"/>
              <a:ext cx="5497" cy="10990"/>
            </a:xfrm>
            <a:custGeom>
              <a:avLst/>
              <a:gdLst>
                <a:gd name="T0" fmla="*/ 4 w 5"/>
                <a:gd name="T1" fmla="*/ 3 h 7"/>
                <a:gd name="T2" fmla="*/ 3 w 5"/>
                <a:gd name="T3" fmla="*/ 6 h 7"/>
                <a:gd name="T4" fmla="*/ 1 w 5"/>
                <a:gd name="T5" fmla="*/ 4 h 7"/>
                <a:gd name="T6" fmla="*/ 0 w 5"/>
                <a:gd name="T7" fmla="*/ 1 h 7"/>
                <a:gd name="T8" fmla="*/ 1 w 5"/>
                <a:gd name="T9" fmla="*/ 1 h 7"/>
                <a:gd name="T10" fmla="*/ 3 w 5"/>
                <a:gd name="T11" fmla="*/ 0 h 7"/>
                <a:gd name="T12" fmla="*/ 4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3"/>
                  </a:moveTo>
                  <a:lnTo>
                    <a:pt x="3" y="6"/>
                  </a:lnTo>
                  <a:lnTo>
                    <a:pt x="1" y="4"/>
                  </a:lnTo>
                  <a:lnTo>
                    <a:pt x="0" y="1"/>
                  </a:lnTo>
                  <a:lnTo>
                    <a:pt x="1" y="1"/>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1" name="Freeform 948">
              <a:extLst>
                <a:ext uri="{FF2B5EF4-FFF2-40B4-BE49-F238E27FC236}">
                  <a16:creationId xmlns="" xmlns:a16="http://schemas.microsoft.com/office/drawing/2014/main" id="{0C50BBFF-AE0A-3F18-6D06-63236082F5BB}"/>
                </a:ext>
              </a:extLst>
            </p:cNvPr>
            <p:cNvSpPr>
              <a:spLocks noChangeArrowheads="1"/>
            </p:cNvSpPr>
            <p:nvPr/>
          </p:nvSpPr>
          <p:spPr bwMode="auto">
            <a:xfrm>
              <a:off x="14309969" y="10056202"/>
              <a:ext cx="5497" cy="5493"/>
            </a:xfrm>
            <a:custGeom>
              <a:avLst/>
              <a:gdLst>
                <a:gd name="T0" fmla="*/ 2 w 3"/>
                <a:gd name="T1" fmla="*/ 2 h 3"/>
                <a:gd name="T2" fmla="*/ 2 w 3"/>
                <a:gd name="T3" fmla="*/ 2 h 3"/>
                <a:gd name="T4" fmla="*/ 0 w 3"/>
                <a:gd name="T5" fmla="*/ 2 h 3"/>
                <a:gd name="T6" fmla="*/ 2 w 3"/>
                <a:gd name="T7" fmla="*/ 0 h 3"/>
                <a:gd name="T8" fmla="*/ 2 w 3"/>
                <a:gd name="T9" fmla="*/ 0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2" y="2"/>
                  </a:lnTo>
                  <a:lnTo>
                    <a:pt x="0" y="2"/>
                  </a:lnTo>
                  <a:lnTo>
                    <a:pt x="2"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2" name="Freeform 950">
              <a:extLst>
                <a:ext uri="{FF2B5EF4-FFF2-40B4-BE49-F238E27FC236}">
                  <a16:creationId xmlns="" xmlns:a16="http://schemas.microsoft.com/office/drawing/2014/main" id="{4B23F9A9-D858-EDB6-038A-89C1E9DC2585}"/>
                </a:ext>
              </a:extLst>
            </p:cNvPr>
            <p:cNvSpPr>
              <a:spLocks noChangeArrowheads="1"/>
            </p:cNvSpPr>
            <p:nvPr/>
          </p:nvSpPr>
          <p:spPr bwMode="auto">
            <a:xfrm>
              <a:off x="14002238" y="10078183"/>
              <a:ext cx="5497" cy="10990"/>
            </a:xfrm>
            <a:custGeom>
              <a:avLst/>
              <a:gdLst>
                <a:gd name="T0" fmla="*/ 4 w 6"/>
                <a:gd name="T1" fmla="*/ 6 h 8"/>
                <a:gd name="T2" fmla="*/ 2 w 6"/>
                <a:gd name="T3" fmla="*/ 7 h 8"/>
                <a:gd name="T4" fmla="*/ 0 w 6"/>
                <a:gd name="T5" fmla="*/ 6 h 8"/>
                <a:gd name="T6" fmla="*/ 0 w 6"/>
                <a:gd name="T7" fmla="*/ 5 h 8"/>
                <a:gd name="T8" fmla="*/ 0 w 6"/>
                <a:gd name="T9" fmla="*/ 2 h 8"/>
                <a:gd name="T10" fmla="*/ 2 w 6"/>
                <a:gd name="T11" fmla="*/ 1 h 8"/>
                <a:gd name="T12" fmla="*/ 3 w 6"/>
                <a:gd name="T13" fmla="*/ 0 h 8"/>
                <a:gd name="T14" fmla="*/ 4 w 6"/>
                <a:gd name="T15" fmla="*/ 2 h 8"/>
                <a:gd name="T16" fmla="*/ 5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2" y="7"/>
                  </a:lnTo>
                  <a:lnTo>
                    <a:pt x="0" y="6"/>
                  </a:lnTo>
                  <a:lnTo>
                    <a:pt x="0" y="5"/>
                  </a:lnTo>
                  <a:lnTo>
                    <a:pt x="0" y="2"/>
                  </a:lnTo>
                  <a:lnTo>
                    <a:pt x="2" y="1"/>
                  </a:lnTo>
                  <a:lnTo>
                    <a:pt x="3" y="0"/>
                  </a:lnTo>
                  <a:lnTo>
                    <a:pt x="4" y="2"/>
                  </a:lnTo>
                  <a:lnTo>
                    <a:pt x="5"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3" name="Freeform 951">
              <a:extLst>
                <a:ext uri="{FF2B5EF4-FFF2-40B4-BE49-F238E27FC236}">
                  <a16:creationId xmlns="" xmlns:a16="http://schemas.microsoft.com/office/drawing/2014/main" id="{573C36D4-5068-1B80-57BF-E4C62313F61D}"/>
                </a:ext>
              </a:extLst>
            </p:cNvPr>
            <p:cNvSpPr>
              <a:spLocks noChangeArrowheads="1"/>
            </p:cNvSpPr>
            <p:nvPr/>
          </p:nvSpPr>
          <p:spPr bwMode="auto">
            <a:xfrm>
              <a:off x="14342940" y="10094667"/>
              <a:ext cx="10990" cy="16487"/>
            </a:xfrm>
            <a:custGeom>
              <a:avLst/>
              <a:gdLst>
                <a:gd name="T0" fmla="*/ 4 w 8"/>
                <a:gd name="T1" fmla="*/ 13 h 14"/>
                <a:gd name="T2" fmla="*/ 3 w 8"/>
                <a:gd name="T3" fmla="*/ 13 h 14"/>
                <a:gd name="T4" fmla="*/ 2 w 8"/>
                <a:gd name="T5" fmla="*/ 9 h 14"/>
                <a:gd name="T6" fmla="*/ 2 w 8"/>
                <a:gd name="T7" fmla="*/ 6 h 14"/>
                <a:gd name="T8" fmla="*/ 1 w 8"/>
                <a:gd name="T9" fmla="*/ 4 h 14"/>
                <a:gd name="T10" fmla="*/ 0 w 8"/>
                <a:gd name="T11" fmla="*/ 3 h 14"/>
                <a:gd name="T12" fmla="*/ 2 w 8"/>
                <a:gd name="T13" fmla="*/ 0 h 14"/>
                <a:gd name="T14" fmla="*/ 3 w 8"/>
                <a:gd name="T15" fmla="*/ 0 h 14"/>
                <a:gd name="T16" fmla="*/ 5 w 8"/>
                <a:gd name="T17" fmla="*/ 1 h 14"/>
                <a:gd name="T18" fmla="*/ 5 w 8"/>
                <a:gd name="T19" fmla="*/ 3 h 14"/>
                <a:gd name="T20" fmla="*/ 7 w 8"/>
                <a:gd name="T21" fmla="*/ 6 h 14"/>
                <a:gd name="T22" fmla="*/ 5 w 8"/>
                <a:gd name="T23" fmla="*/ 11 h 14"/>
                <a:gd name="T24" fmla="*/ 4 w 8"/>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4" y="13"/>
                  </a:moveTo>
                  <a:lnTo>
                    <a:pt x="3" y="13"/>
                  </a:lnTo>
                  <a:lnTo>
                    <a:pt x="2" y="9"/>
                  </a:lnTo>
                  <a:lnTo>
                    <a:pt x="2" y="6"/>
                  </a:lnTo>
                  <a:lnTo>
                    <a:pt x="1" y="4"/>
                  </a:lnTo>
                  <a:lnTo>
                    <a:pt x="0" y="3"/>
                  </a:lnTo>
                  <a:lnTo>
                    <a:pt x="2" y="0"/>
                  </a:lnTo>
                  <a:lnTo>
                    <a:pt x="3" y="0"/>
                  </a:lnTo>
                  <a:lnTo>
                    <a:pt x="5" y="1"/>
                  </a:lnTo>
                  <a:lnTo>
                    <a:pt x="5" y="3"/>
                  </a:lnTo>
                  <a:lnTo>
                    <a:pt x="7" y="6"/>
                  </a:lnTo>
                  <a:lnTo>
                    <a:pt x="5" y="11"/>
                  </a:lnTo>
                  <a:lnTo>
                    <a:pt x="4"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4" name="Freeform 952">
              <a:extLst>
                <a:ext uri="{FF2B5EF4-FFF2-40B4-BE49-F238E27FC236}">
                  <a16:creationId xmlns="" xmlns:a16="http://schemas.microsoft.com/office/drawing/2014/main" id="{248E81C7-0FAF-6FFA-0C3E-A276DE423415}"/>
                </a:ext>
              </a:extLst>
            </p:cNvPr>
            <p:cNvSpPr>
              <a:spLocks noChangeArrowheads="1"/>
            </p:cNvSpPr>
            <p:nvPr/>
          </p:nvSpPr>
          <p:spPr bwMode="auto">
            <a:xfrm>
              <a:off x="14046199" y="10105657"/>
              <a:ext cx="10990" cy="10990"/>
            </a:xfrm>
            <a:custGeom>
              <a:avLst/>
              <a:gdLst>
                <a:gd name="T0" fmla="*/ 5 w 7"/>
                <a:gd name="T1" fmla="*/ 8 h 9"/>
                <a:gd name="T2" fmla="*/ 3 w 7"/>
                <a:gd name="T3" fmla="*/ 8 h 9"/>
                <a:gd name="T4" fmla="*/ 0 w 7"/>
                <a:gd name="T5" fmla="*/ 5 h 9"/>
                <a:gd name="T6" fmla="*/ 0 w 7"/>
                <a:gd name="T7" fmla="*/ 4 h 9"/>
                <a:gd name="T8" fmla="*/ 0 w 7"/>
                <a:gd name="T9" fmla="*/ 2 h 9"/>
                <a:gd name="T10" fmla="*/ 3 w 7"/>
                <a:gd name="T11" fmla="*/ 0 h 9"/>
                <a:gd name="T12" fmla="*/ 6 w 7"/>
                <a:gd name="T13" fmla="*/ 2 h 9"/>
                <a:gd name="T14" fmla="*/ 6 w 7"/>
                <a:gd name="T15" fmla="*/ 6 h 9"/>
                <a:gd name="T16" fmla="*/ 5 w 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8"/>
                  </a:moveTo>
                  <a:lnTo>
                    <a:pt x="3" y="8"/>
                  </a:lnTo>
                  <a:lnTo>
                    <a:pt x="0" y="5"/>
                  </a:lnTo>
                  <a:lnTo>
                    <a:pt x="0" y="4"/>
                  </a:lnTo>
                  <a:lnTo>
                    <a:pt x="0" y="2"/>
                  </a:lnTo>
                  <a:lnTo>
                    <a:pt x="3" y="0"/>
                  </a:lnTo>
                  <a:lnTo>
                    <a:pt x="6" y="2"/>
                  </a:lnTo>
                  <a:lnTo>
                    <a:pt x="6"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5" name="Freeform 953">
              <a:extLst>
                <a:ext uri="{FF2B5EF4-FFF2-40B4-BE49-F238E27FC236}">
                  <a16:creationId xmlns="" xmlns:a16="http://schemas.microsoft.com/office/drawing/2014/main" id="{516D7C08-9129-6181-C7D6-168F12693BAE}"/>
                </a:ext>
              </a:extLst>
            </p:cNvPr>
            <p:cNvSpPr>
              <a:spLocks noChangeArrowheads="1"/>
            </p:cNvSpPr>
            <p:nvPr/>
          </p:nvSpPr>
          <p:spPr bwMode="auto">
            <a:xfrm>
              <a:off x="14353930" y="10111154"/>
              <a:ext cx="49458" cy="54952"/>
            </a:xfrm>
            <a:custGeom>
              <a:avLst/>
              <a:gdLst>
                <a:gd name="T0" fmla="*/ 40 w 41"/>
                <a:gd name="T1" fmla="*/ 40 h 46"/>
                <a:gd name="T2" fmla="*/ 39 w 41"/>
                <a:gd name="T3" fmla="*/ 43 h 46"/>
                <a:gd name="T4" fmla="*/ 38 w 41"/>
                <a:gd name="T5" fmla="*/ 43 h 46"/>
                <a:gd name="T6" fmla="*/ 37 w 41"/>
                <a:gd name="T7" fmla="*/ 42 h 46"/>
                <a:gd name="T8" fmla="*/ 35 w 41"/>
                <a:gd name="T9" fmla="*/ 43 h 46"/>
                <a:gd name="T10" fmla="*/ 33 w 41"/>
                <a:gd name="T11" fmla="*/ 44 h 46"/>
                <a:gd name="T12" fmla="*/ 32 w 41"/>
                <a:gd name="T13" fmla="*/ 45 h 46"/>
                <a:gd name="T14" fmla="*/ 29 w 41"/>
                <a:gd name="T15" fmla="*/ 45 h 46"/>
                <a:gd name="T16" fmla="*/ 26 w 41"/>
                <a:gd name="T17" fmla="*/ 44 h 46"/>
                <a:gd name="T18" fmla="*/ 23 w 41"/>
                <a:gd name="T19" fmla="*/ 43 h 46"/>
                <a:gd name="T20" fmla="*/ 20 w 41"/>
                <a:gd name="T21" fmla="*/ 40 h 46"/>
                <a:gd name="T22" fmla="*/ 18 w 41"/>
                <a:gd name="T23" fmla="*/ 38 h 46"/>
                <a:gd name="T24" fmla="*/ 16 w 41"/>
                <a:gd name="T25" fmla="*/ 34 h 46"/>
                <a:gd name="T26" fmla="*/ 16 w 41"/>
                <a:gd name="T27" fmla="*/ 31 h 46"/>
                <a:gd name="T28" fmla="*/ 16 w 41"/>
                <a:gd name="T29" fmla="*/ 28 h 46"/>
                <a:gd name="T30" fmla="*/ 10 w 41"/>
                <a:gd name="T31" fmla="*/ 25 h 46"/>
                <a:gd name="T32" fmla="*/ 10 w 41"/>
                <a:gd name="T33" fmla="*/ 25 h 46"/>
                <a:gd name="T34" fmla="*/ 7 w 41"/>
                <a:gd name="T35" fmla="*/ 21 h 46"/>
                <a:gd name="T36" fmla="*/ 5 w 41"/>
                <a:gd name="T37" fmla="*/ 20 h 46"/>
                <a:gd name="T38" fmla="*/ 2 w 41"/>
                <a:gd name="T39" fmla="*/ 17 h 46"/>
                <a:gd name="T40" fmla="*/ 1 w 41"/>
                <a:gd name="T41" fmla="*/ 16 h 46"/>
                <a:gd name="T42" fmla="*/ 1 w 41"/>
                <a:gd name="T43" fmla="*/ 12 h 46"/>
                <a:gd name="T44" fmla="*/ 0 w 41"/>
                <a:gd name="T45" fmla="*/ 10 h 46"/>
                <a:gd name="T46" fmla="*/ 1 w 41"/>
                <a:gd name="T47" fmla="*/ 3 h 46"/>
                <a:gd name="T48" fmla="*/ 1 w 41"/>
                <a:gd name="T49" fmla="*/ 0 h 46"/>
                <a:gd name="T50" fmla="*/ 2 w 41"/>
                <a:gd name="T51" fmla="*/ 1 h 46"/>
                <a:gd name="T52" fmla="*/ 4 w 41"/>
                <a:gd name="T53" fmla="*/ 2 h 46"/>
                <a:gd name="T54" fmla="*/ 5 w 41"/>
                <a:gd name="T55" fmla="*/ 3 h 46"/>
                <a:gd name="T56" fmla="*/ 9 w 41"/>
                <a:gd name="T57" fmla="*/ 3 h 46"/>
                <a:gd name="T58" fmla="*/ 12 w 41"/>
                <a:gd name="T59" fmla="*/ 6 h 46"/>
                <a:gd name="T60" fmla="*/ 15 w 41"/>
                <a:gd name="T61" fmla="*/ 11 h 46"/>
                <a:gd name="T62" fmla="*/ 15 w 41"/>
                <a:gd name="T63" fmla="*/ 12 h 46"/>
                <a:gd name="T64" fmla="*/ 16 w 41"/>
                <a:gd name="T65" fmla="*/ 14 h 46"/>
                <a:gd name="T66" fmla="*/ 20 w 41"/>
                <a:gd name="T67" fmla="*/ 16 h 46"/>
                <a:gd name="T68" fmla="*/ 21 w 41"/>
                <a:gd name="T69" fmla="*/ 17 h 46"/>
                <a:gd name="T70" fmla="*/ 24 w 41"/>
                <a:gd name="T71" fmla="*/ 23 h 46"/>
                <a:gd name="T72" fmla="*/ 26 w 41"/>
                <a:gd name="T73" fmla="*/ 23 h 46"/>
                <a:gd name="T74" fmla="*/ 27 w 41"/>
                <a:gd name="T75" fmla="*/ 24 h 46"/>
                <a:gd name="T76" fmla="*/ 29 w 41"/>
                <a:gd name="T77" fmla="*/ 25 h 46"/>
                <a:gd name="T78" fmla="*/ 32 w 41"/>
                <a:gd name="T79" fmla="*/ 27 h 46"/>
                <a:gd name="T80" fmla="*/ 36 w 41"/>
                <a:gd name="T81" fmla="*/ 30 h 46"/>
                <a:gd name="T82" fmla="*/ 37 w 41"/>
                <a:gd name="T83" fmla="*/ 33 h 46"/>
                <a:gd name="T84" fmla="*/ 38 w 41"/>
                <a:gd name="T85" fmla="*/ 36 h 46"/>
                <a:gd name="T86" fmla="*/ 40 w 41"/>
                <a:gd name="T8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6">
                  <a:moveTo>
                    <a:pt x="40" y="40"/>
                  </a:moveTo>
                  <a:lnTo>
                    <a:pt x="39" y="43"/>
                  </a:lnTo>
                  <a:lnTo>
                    <a:pt x="38" y="43"/>
                  </a:lnTo>
                  <a:lnTo>
                    <a:pt x="37" y="42"/>
                  </a:lnTo>
                  <a:lnTo>
                    <a:pt x="35" y="43"/>
                  </a:lnTo>
                  <a:lnTo>
                    <a:pt x="33" y="44"/>
                  </a:lnTo>
                  <a:lnTo>
                    <a:pt x="32" y="45"/>
                  </a:lnTo>
                  <a:lnTo>
                    <a:pt x="29" y="45"/>
                  </a:lnTo>
                  <a:lnTo>
                    <a:pt x="26" y="44"/>
                  </a:lnTo>
                  <a:lnTo>
                    <a:pt x="23" y="43"/>
                  </a:lnTo>
                  <a:lnTo>
                    <a:pt x="20" y="40"/>
                  </a:lnTo>
                  <a:lnTo>
                    <a:pt x="18" y="38"/>
                  </a:lnTo>
                  <a:lnTo>
                    <a:pt x="16" y="34"/>
                  </a:lnTo>
                  <a:lnTo>
                    <a:pt x="16" y="31"/>
                  </a:lnTo>
                  <a:lnTo>
                    <a:pt x="16" y="28"/>
                  </a:lnTo>
                  <a:lnTo>
                    <a:pt x="10" y="25"/>
                  </a:lnTo>
                  <a:lnTo>
                    <a:pt x="10" y="25"/>
                  </a:lnTo>
                  <a:lnTo>
                    <a:pt x="7" y="21"/>
                  </a:lnTo>
                  <a:lnTo>
                    <a:pt x="5" y="20"/>
                  </a:lnTo>
                  <a:lnTo>
                    <a:pt x="2" y="17"/>
                  </a:lnTo>
                  <a:lnTo>
                    <a:pt x="1" y="16"/>
                  </a:lnTo>
                  <a:lnTo>
                    <a:pt x="1" y="12"/>
                  </a:lnTo>
                  <a:lnTo>
                    <a:pt x="0" y="10"/>
                  </a:lnTo>
                  <a:lnTo>
                    <a:pt x="1" y="3"/>
                  </a:lnTo>
                  <a:lnTo>
                    <a:pt x="1" y="0"/>
                  </a:lnTo>
                  <a:lnTo>
                    <a:pt x="2" y="1"/>
                  </a:lnTo>
                  <a:lnTo>
                    <a:pt x="4" y="2"/>
                  </a:lnTo>
                  <a:lnTo>
                    <a:pt x="5" y="3"/>
                  </a:lnTo>
                  <a:lnTo>
                    <a:pt x="9" y="3"/>
                  </a:lnTo>
                  <a:lnTo>
                    <a:pt x="12" y="6"/>
                  </a:lnTo>
                  <a:lnTo>
                    <a:pt x="15" y="11"/>
                  </a:lnTo>
                  <a:lnTo>
                    <a:pt x="15" y="12"/>
                  </a:lnTo>
                  <a:lnTo>
                    <a:pt x="16" y="14"/>
                  </a:lnTo>
                  <a:lnTo>
                    <a:pt x="20" y="16"/>
                  </a:lnTo>
                  <a:lnTo>
                    <a:pt x="21" y="17"/>
                  </a:lnTo>
                  <a:lnTo>
                    <a:pt x="24" y="23"/>
                  </a:lnTo>
                  <a:lnTo>
                    <a:pt x="26" y="23"/>
                  </a:lnTo>
                  <a:lnTo>
                    <a:pt x="27" y="24"/>
                  </a:lnTo>
                  <a:lnTo>
                    <a:pt x="29" y="25"/>
                  </a:lnTo>
                  <a:lnTo>
                    <a:pt x="32" y="27"/>
                  </a:lnTo>
                  <a:lnTo>
                    <a:pt x="36" y="30"/>
                  </a:lnTo>
                  <a:lnTo>
                    <a:pt x="37" y="33"/>
                  </a:lnTo>
                  <a:lnTo>
                    <a:pt x="38" y="36"/>
                  </a:lnTo>
                  <a:lnTo>
                    <a:pt x="40"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6" name="Freeform 954">
              <a:extLst>
                <a:ext uri="{FF2B5EF4-FFF2-40B4-BE49-F238E27FC236}">
                  <a16:creationId xmlns="" xmlns:a16="http://schemas.microsoft.com/office/drawing/2014/main" id="{C5608746-9D29-2247-88E9-40118E85BF04}"/>
                </a:ext>
              </a:extLst>
            </p:cNvPr>
            <p:cNvSpPr>
              <a:spLocks noChangeArrowheads="1"/>
            </p:cNvSpPr>
            <p:nvPr/>
          </p:nvSpPr>
          <p:spPr bwMode="auto">
            <a:xfrm>
              <a:off x="14079171" y="10116647"/>
              <a:ext cx="10990" cy="16487"/>
            </a:xfrm>
            <a:custGeom>
              <a:avLst/>
              <a:gdLst>
                <a:gd name="T0" fmla="*/ 8 w 11"/>
                <a:gd name="T1" fmla="*/ 11 h 12"/>
                <a:gd name="T2" fmla="*/ 7 w 11"/>
                <a:gd name="T3" fmla="*/ 11 h 12"/>
                <a:gd name="T4" fmla="*/ 6 w 11"/>
                <a:gd name="T5" fmla="*/ 10 h 12"/>
                <a:gd name="T6" fmla="*/ 3 w 11"/>
                <a:gd name="T7" fmla="*/ 9 h 12"/>
                <a:gd name="T8" fmla="*/ 0 w 11"/>
                <a:gd name="T9" fmla="*/ 5 h 12"/>
                <a:gd name="T10" fmla="*/ 0 w 11"/>
                <a:gd name="T11" fmla="*/ 2 h 12"/>
                <a:gd name="T12" fmla="*/ 1 w 11"/>
                <a:gd name="T13" fmla="*/ 1 h 12"/>
                <a:gd name="T14" fmla="*/ 3 w 11"/>
                <a:gd name="T15" fmla="*/ 0 h 12"/>
                <a:gd name="T16" fmla="*/ 9 w 11"/>
                <a:gd name="T17" fmla="*/ 5 h 12"/>
                <a:gd name="T18" fmla="*/ 10 w 11"/>
                <a:gd name="T19" fmla="*/ 6 h 12"/>
                <a:gd name="T20" fmla="*/ 9 w 11"/>
                <a:gd name="T21" fmla="*/ 10 h 12"/>
                <a:gd name="T22" fmla="*/ 8 w 11"/>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8" y="11"/>
                  </a:moveTo>
                  <a:lnTo>
                    <a:pt x="7" y="11"/>
                  </a:lnTo>
                  <a:lnTo>
                    <a:pt x="6" y="10"/>
                  </a:lnTo>
                  <a:lnTo>
                    <a:pt x="3" y="9"/>
                  </a:lnTo>
                  <a:lnTo>
                    <a:pt x="0" y="5"/>
                  </a:lnTo>
                  <a:lnTo>
                    <a:pt x="0" y="2"/>
                  </a:lnTo>
                  <a:lnTo>
                    <a:pt x="1" y="1"/>
                  </a:lnTo>
                  <a:lnTo>
                    <a:pt x="3" y="0"/>
                  </a:lnTo>
                  <a:lnTo>
                    <a:pt x="9" y="5"/>
                  </a:lnTo>
                  <a:lnTo>
                    <a:pt x="10" y="6"/>
                  </a:lnTo>
                  <a:lnTo>
                    <a:pt x="9" y="10"/>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7" name="Freeform 955">
              <a:extLst>
                <a:ext uri="{FF2B5EF4-FFF2-40B4-BE49-F238E27FC236}">
                  <a16:creationId xmlns="" xmlns:a16="http://schemas.microsoft.com/office/drawing/2014/main" id="{6512D96A-E673-EACD-6D26-1F8FCAF2BE0A}"/>
                </a:ext>
              </a:extLst>
            </p:cNvPr>
            <p:cNvSpPr>
              <a:spLocks noChangeArrowheads="1"/>
            </p:cNvSpPr>
            <p:nvPr/>
          </p:nvSpPr>
          <p:spPr bwMode="auto">
            <a:xfrm>
              <a:off x="13897831" y="10226551"/>
              <a:ext cx="10990" cy="5497"/>
            </a:xfrm>
            <a:custGeom>
              <a:avLst/>
              <a:gdLst>
                <a:gd name="T0" fmla="*/ 9 w 10"/>
                <a:gd name="T1" fmla="*/ 4 h 5"/>
                <a:gd name="T2" fmla="*/ 8 w 10"/>
                <a:gd name="T3" fmla="*/ 4 h 5"/>
                <a:gd name="T4" fmla="*/ 2 w 10"/>
                <a:gd name="T5" fmla="*/ 2 h 5"/>
                <a:gd name="T6" fmla="*/ 0 w 10"/>
                <a:gd name="T7" fmla="*/ 0 h 5"/>
                <a:gd name="T8" fmla="*/ 7 w 10"/>
                <a:gd name="T9" fmla="*/ 1 h 5"/>
                <a:gd name="T10" fmla="*/ 9 w 10"/>
                <a:gd name="T11" fmla="*/ 2 h 5"/>
                <a:gd name="T12" fmla="*/ 9 w 10"/>
                <a:gd name="T13" fmla="*/ 3 h 5"/>
                <a:gd name="T14" fmla="*/ 9 w 10"/>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9" y="4"/>
                  </a:moveTo>
                  <a:lnTo>
                    <a:pt x="8" y="4"/>
                  </a:lnTo>
                  <a:lnTo>
                    <a:pt x="2" y="2"/>
                  </a:lnTo>
                  <a:lnTo>
                    <a:pt x="0" y="0"/>
                  </a:lnTo>
                  <a:lnTo>
                    <a:pt x="7" y="1"/>
                  </a:lnTo>
                  <a:lnTo>
                    <a:pt x="9" y="2"/>
                  </a:lnTo>
                  <a:lnTo>
                    <a:pt x="9"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8" name="Freeform 956">
              <a:extLst>
                <a:ext uri="{FF2B5EF4-FFF2-40B4-BE49-F238E27FC236}">
                  <a16:creationId xmlns="" xmlns:a16="http://schemas.microsoft.com/office/drawing/2014/main" id="{2EB21FC3-ED62-A731-EF9D-CBA6FF23498C}"/>
                </a:ext>
              </a:extLst>
            </p:cNvPr>
            <p:cNvSpPr>
              <a:spLocks noChangeArrowheads="1"/>
            </p:cNvSpPr>
            <p:nvPr/>
          </p:nvSpPr>
          <p:spPr bwMode="auto">
            <a:xfrm>
              <a:off x="14205562" y="10232048"/>
              <a:ext cx="5493" cy="16484"/>
            </a:xfrm>
            <a:custGeom>
              <a:avLst/>
              <a:gdLst>
                <a:gd name="T0" fmla="*/ 3 w 5"/>
                <a:gd name="T1" fmla="*/ 10 h 13"/>
                <a:gd name="T2" fmla="*/ 4 w 5"/>
                <a:gd name="T3" fmla="*/ 12 h 13"/>
                <a:gd name="T4" fmla="*/ 1 w 5"/>
                <a:gd name="T5" fmla="*/ 10 h 13"/>
                <a:gd name="T6" fmla="*/ 2 w 5"/>
                <a:gd name="T7" fmla="*/ 7 h 13"/>
                <a:gd name="T8" fmla="*/ 2 w 5"/>
                <a:gd name="T9" fmla="*/ 6 h 13"/>
                <a:gd name="T10" fmla="*/ 2 w 5"/>
                <a:gd name="T11" fmla="*/ 5 h 13"/>
                <a:gd name="T12" fmla="*/ 0 w 5"/>
                <a:gd name="T13" fmla="*/ 4 h 13"/>
                <a:gd name="T14" fmla="*/ 1 w 5"/>
                <a:gd name="T15" fmla="*/ 1 h 13"/>
                <a:gd name="T16" fmla="*/ 2 w 5"/>
                <a:gd name="T17" fmla="*/ 0 h 13"/>
                <a:gd name="T18" fmla="*/ 4 w 5"/>
                <a:gd name="T19" fmla="*/ 0 h 13"/>
                <a:gd name="T20" fmla="*/ 4 w 5"/>
                <a:gd name="T21" fmla="*/ 3 h 13"/>
                <a:gd name="T22" fmla="*/ 4 w 5"/>
                <a:gd name="T23" fmla="*/ 5 h 13"/>
                <a:gd name="T24" fmla="*/ 3 w 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3" y="10"/>
                  </a:moveTo>
                  <a:lnTo>
                    <a:pt x="4" y="12"/>
                  </a:lnTo>
                  <a:lnTo>
                    <a:pt x="1" y="10"/>
                  </a:lnTo>
                  <a:lnTo>
                    <a:pt x="2" y="7"/>
                  </a:lnTo>
                  <a:lnTo>
                    <a:pt x="2" y="6"/>
                  </a:lnTo>
                  <a:lnTo>
                    <a:pt x="2" y="5"/>
                  </a:lnTo>
                  <a:lnTo>
                    <a:pt x="0" y="4"/>
                  </a:lnTo>
                  <a:lnTo>
                    <a:pt x="1" y="1"/>
                  </a:lnTo>
                  <a:lnTo>
                    <a:pt x="2" y="0"/>
                  </a:lnTo>
                  <a:lnTo>
                    <a:pt x="4" y="0"/>
                  </a:lnTo>
                  <a:lnTo>
                    <a:pt x="4" y="3"/>
                  </a:lnTo>
                  <a:lnTo>
                    <a:pt x="4" y="5"/>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9" name="Freeform 957">
              <a:extLst>
                <a:ext uri="{FF2B5EF4-FFF2-40B4-BE49-F238E27FC236}">
                  <a16:creationId xmlns="" xmlns:a16="http://schemas.microsoft.com/office/drawing/2014/main" id="{26A13004-CDDA-66CF-DFC1-2F9960A34EE3}"/>
                </a:ext>
              </a:extLst>
            </p:cNvPr>
            <p:cNvSpPr>
              <a:spLocks noChangeArrowheads="1"/>
            </p:cNvSpPr>
            <p:nvPr/>
          </p:nvSpPr>
          <p:spPr bwMode="auto">
            <a:xfrm>
              <a:off x="13897831" y="10232048"/>
              <a:ext cx="16484" cy="10990"/>
            </a:xfrm>
            <a:custGeom>
              <a:avLst/>
              <a:gdLst>
                <a:gd name="T0" fmla="*/ 12 w 14"/>
                <a:gd name="T1" fmla="*/ 7 h 9"/>
                <a:gd name="T2" fmla="*/ 13 w 14"/>
                <a:gd name="T3" fmla="*/ 8 h 9"/>
                <a:gd name="T4" fmla="*/ 8 w 14"/>
                <a:gd name="T5" fmla="*/ 6 h 9"/>
                <a:gd name="T6" fmla="*/ 3 w 14"/>
                <a:gd name="T7" fmla="*/ 3 h 9"/>
                <a:gd name="T8" fmla="*/ 1 w 14"/>
                <a:gd name="T9" fmla="*/ 2 h 9"/>
                <a:gd name="T10" fmla="*/ 0 w 14"/>
                <a:gd name="T11" fmla="*/ 0 h 9"/>
                <a:gd name="T12" fmla="*/ 3 w 14"/>
                <a:gd name="T13" fmla="*/ 2 h 9"/>
                <a:gd name="T14" fmla="*/ 7 w 14"/>
                <a:gd name="T15" fmla="*/ 3 h 9"/>
                <a:gd name="T16" fmla="*/ 12 w 1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7"/>
                  </a:moveTo>
                  <a:lnTo>
                    <a:pt x="13" y="8"/>
                  </a:lnTo>
                  <a:lnTo>
                    <a:pt x="8" y="6"/>
                  </a:lnTo>
                  <a:lnTo>
                    <a:pt x="3" y="3"/>
                  </a:lnTo>
                  <a:lnTo>
                    <a:pt x="1" y="2"/>
                  </a:lnTo>
                  <a:lnTo>
                    <a:pt x="0" y="0"/>
                  </a:lnTo>
                  <a:lnTo>
                    <a:pt x="3" y="2"/>
                  </a:lnTo>
                  <a:lnTo>
                    <a:pt x="7" y="3"/>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0" name="Freeform 958">
              <a:extLst>
                <a:ext uri="{FF2B5EF4-FFF2-40B4-BE49-F238E27FC236}">
                  <a16:creationId xmlns="" xmlns:a16="http://schemas.microsoft.com/office/drawing/2014/main" id="{947663B5-BDDD-6D4D-1773-38DAEE678F1F}"/>
                </a:ext>
              </a:extLst>
            </p:cNvPr>
            <p:cNvSpPr>
              <a:spLocks noChangeArrowheads="1"/>
            </p:cNvSpPr>
            <p:nvPr/>
          </p:nvSpPr>
          <p:spPr bwMode="auto">
            <a:xfrm>
              <a:off x="14266007" y="10254029"/>
              <a:ext cx="21981" cy="10990"/>
            </a:xfrm>
            <a:custGeom>
              <a:avLst/>
              <a:gdLst>
                <a:gd name="T0" fmla="*/ 4 w 17"/>
                <a:gd name="T1" fmla="*/ 0 h 10"/>
                <a:gd name="T2" fmla="*/ 6 w 17"/>
                <a:gd name="T3" fmla="*/ 1 h 10"/>
                <a:gd name="T4" fmla="*/ 9 w 17"/>
                <a:gd name="T5" fmla="*/ 1 h 10"/>
                <a:gd name="T6" fmla="*/ 11 w 17"/>
                <a:gd name="T7" fmla="*/ 3 h 10"/>
                <a:gd name="T8" fmla="*/ 12 w 17"/>
                <a:gd name="T9" fmla="*/ 3 h 10"/>
                <a:gd name="T10" fmla="*/ 14 w 17"/>
                <a:gd name="T11" fmla="*/ 4 h 10"/>
                <a:gd name="T12" fmla="*/ 16 w 17"/>
                <a:gd name="T13" fmla="*/ 5 h 10"/>
                <a:gd name="T14" fmla="*/ 16 w 17"/>
                <a:gd name="T15" fmla="*/ 6 h 10"/>
                <a:gd name="T16" fmla="*/ 15 w 17"/>
                <a:gd name="T17" fmla="*/ 6 h 10"/>
                <a:gd name="T18" fmla="*/ 14 w 17"/>
                <a:gd name="T19" fmla="*/ 7 h 10"/>
                <a:gd name="T20" fmla="*/ 14 w 17"/>
                <a:gd name="T21" fmla="*/ 8 h 10"/>
                <a:gd name="T22" fmla="*/ 13 w 17"/>
                <a:gd name="T23" fmla="*/ 8 h 10"/>
                <a:gd name="T24" fmla="*/ 11 w 17"/>
                <a:gd name="T25" fmla="*/ 9 h 10"/>
                <a:gd name="T26" fmla="*/ 8 w 17"/>
                <a:gd name="T27" fmla="*/ 7 h 10"/>
                <a:gd name="T28" fmla="*/ 6 w 17"/>
                <a:gd name="T29" fmla="*/ 7 h 10"/>
                <a:gd name="T30" fmla="*/ 6 w 17"/>
                <a:gd name="T31" fmla="*/ 6 h 10"/>
                <a:gd name="T32" fmla="*/ 4 w 17"/>
                <a:gd name="T33" fmla="*/ 3 h 10"/>
                <a:gd name="T34" fmla="*/ 0 w 17"/>
                <a:gd name="T35" fmla="*/ 2 h 10"/>
                <a:gd name="T36" fmla="*/ 2 w 17"/>
                <a:gd name="T37" fmla="*/ 1 h 10"/>
                <a:gd name="T38" fmla="*/ 4 w 17"/>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4" y="0"/>
                  </a:moveTo>
                  <a:lnTo>
                    <a:pt x="6" y="1"/>
                  </a:lnTo>
                  <a:lnTo>
                    <a:pt x="9" y="1"/>
                  </a:lnTo>
                  <a:lnTo>
                    <a:pt x="11" y="3"/>
                  </a:lnTo>
                  <a:lnTo>
                    <a:pt x="12" y="3"/>
                  </a:lnTo>
                  <a:lnTo>
                    <a:pt x="14" y="4"/>
                  </a:lnTo>
                  <a:lnTo>
                    <a:pt x="16" y="5"/>
                  </a:lnTo>
                  <a:lnTo>
                    <a:pt x="16" y="6"/>
                  </a:lnTo>
                  <a:lnTo>
                    <a:pt x="15" y="6"/>
                  </a:lnTo>
                  <a:lnTo>
                    <a:pt x="14" y="7"/>
                  </a:lnTo>
                  <a:lnTo>
                    <a:pt x="14" y="8"/>
                  </a:lnTo>
                  <a:lnTo>
                    <a:pt x="13" y="8"/>
                  </a:lnTo>
                  <a:lnTo>
                    <a:pt x="11" y="9"/>
                  </a:lnTo>
                  <a:lnTo>
                    <a:pt x="8" y="7"/>
                  </a:lnTo>
                  <a:lnTo>
                    <a:pt x="6" y="7"/>
                  </a:lnTo>
                  <a:lnTo>
                    <a:pt x="6" y="6"/>
                  </a:lnTo>
                  <a:lnTo>
                    <a:pt x="4" y="3"/>
                  </a:lnTo>
                  <a:lnTo>
                    <a:pt x="0" y="2"/>
                  </a:lnTo>
                  <a:lnTo>
                    <a:pt x="2" y="1"/>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1" name="Freeform 959">
              <a:extLst>
                <a:ext uri="{FF2B5EF4-FFF2-40B4-BE49-F238E27FC236}">
                  <a16:creationId xmlns="" xmlns:a16="http://schemas.microsoft.com/office/drawing/2014/main" id="{A431CCCD-099C-C451-1DB6-CADAC0F09370}"/>
                </a:ext>
              </a:extLst>
            </p:cNvPr>
            <p:cNvSpPr>
              <a:spLocks noChangeArrowheads="1"/>
            </p:cNvSpPr>
            <p:nvPr/>
          </p:nvSpPr>
          <p:spPr bwMode="auto">
            <a:xfrm>
              <a:off x="14167094" y="10265019"/>
              <a:ext cx="10990" cy="16484"/>
            </a:xfrm>
            <a:custGeom>
              <a:avLst/>
              <a:gdLst>
                <a:gd name="T0" fmla="*/ 8 w 10"/>
                <a:gd name="T1" fmla="*/ 9 h 12"/>
                <a:gd name="T2" fmla="*/ 7 w 10"/>
                <a:gd name="T3" fmla="*/ 11 h 12"/>
                <a:gd name="T4" fmla="*/ 6 w 10"/>
                <a:gd name="T5" fmla="*/ 10 h 12"/>
                <a:gd name="T6" fmla="*/ 0 w 10"/>
                <a:gd name="T7" fmla="*/ 5 h 12"/>
                <a:gd name="T8" fmla="*/ 1 w 10"/>
                <a:gd name="T9" fmla="*/ 2 h 12"/>
                <a:gd name="T10" fmla="*/ 4 w 10"/>
                <a:gd name="T11" fmla="*/ 0 h 12"/>
                <a:gd name="T12" fmla="*/ 7 w 10"/>
                <a:gd name="T13" fmla="*/ 2 h 12"/>
                <a:gd name="T14" fmla="*/ 8 w 10"/>
                <a:gd name="T15" fmla="*/ 5 h 12"/>
                <a:gd name="T16" fmla="*/ 9 w 10"/>
                <a:gd name="T17" fmla="*/ 6 h 12"/>
                <a:gd name="T18" fmla="*/ 8 w 10"/>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8" y="9"/>
                  </a:moveTo>
                  <a:lnTo>
                    <a:pt x="7" y="11"/>
                  </a:lnTo>
                  <a:lnTo>
                    <a:pt x="6" y="10"/>
                  </a:lnTo>
                  <a:lnTo>
                    <a:pt x="0" y="5"/>
                  </a:lnTo>
                  <a:lnTo>
                    <a:pt x="1" y="2"/>
                  </a:lnTo>
                  <a:lnTo>
                    <a:pt x="4" y="0"/>
                  </a:lnTo>
                  <a:lnTo>
                    <a:pt x="7" y="2"/>
                  </a:lnTo>
                  <a:lnTo>
                    <a:pt x="8" y="5"/>
                  </a:lnTo>
                  <a:lnTo>
                    <a:pt x="9" y="6"/>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2" name="Freeform 960">
              <a:extLst>
                <a:ext uri="{FF2B5EF4-FFF2-40B4-BE49-F238E27FC236}">
                  <a16:creationId xmlns="" xmlns:a16="http://schemas.microsoft.com/office/drawing/2014/main" id="{B02D48AE-0378-9D26-2B18-CAB3E451E041}"/>
                </a:ext>
              </a:extLst>
            </p:cNvPr>
            <p:cNvSpPr>
              <a:spLocks noChangeArrowheads="1"/>
            </p:cNvSpPr>
            <p:nvPr/>
          </p:nvSpPr>
          <p:spPr bwMode="auto">
            <a:xfrm>
              <a:off x="14183581" y="10270513"/>
              <a:ext cx="16484" cy="16487"/>
            </a:xfrm>
            <a:custGeom>
              <a:avLst/>
              <a:gdLst>
                <a:gd name="T0" fmla="*/ 3 w 15"/>
                <a:gd name="T1" fmla="*/ 0 h 12"/>
                <a:gd name="T2" fmla="*/ 7 w 15"/>
                <a:gd name="T3" fmla="*/ 2 h 12"/>
                <a:gd name="T4" fmla="*/ 10 w 15"/>
                <a:gd name="T5" fmla="*/ 2 h 12"/>
                <a:gd name="T6" fmla="*/ 11 w 15"/>
                <a:gd name="T7" fmla="*/ 2 h 12"/>
                <a:gd name="T8" fmla="*/ 14 w 15"/>
                <a:gd name="T9" fmla="*/ 5 h 12"/>
                <a:gd name="T10" fmla="*/ 14 w 15"/>
                <a:gd name="T11" fmla="*/ 7 h 12"/>
                <a:gd name="T12" fmla="*/ 14 w 15"/>
                <a:gd name="T13" fmla="*/ 9 h 12"/>
                <a:gd name="T14" fmla="*/ 14 w 15"/>
                <a:gd name="T15" fmla="*/ 10 h 12"/>
                <a:gd name="T16" fmla="*/ 13 w 15"/>
                <a:gd name="T17" fmla="*/ 11 h 12"/>
                <a:gd name="T18" fmla="*/ 13 w 15"/>
                <a:gd name="T19" fmla="*/ 10 h 12"/>
                <a:gd name="T20" fmla="*/ 12 w 15"/>
                <a:gd name="T21" fmla="*/ 10 h 12"/>
                <a:gd name="T22" fmla="*/ 7 w 15"/>
                <a:gd name="T23" fmla="*/ 10 h 12"/>
                <a:gd name="T24" fmla="*/ 5 w 15"/>
                <a:gd name="T25" fmla="*/ 9 h 12"/>
                <a:gd name="T26" fmla="*/ 0 w 15"/>
                <a:gd name="T27" fmla="*/ 9 h 12"/>
                <a:gd name="T28" fmla="*/ 1 w 15"/>
                <a:gd name="T29" fmla="*/ 7 h 12"/>
                <a:gd name="T30" fmla="*/ 2 w 15"/>
                <a:gd name="T31" fmla="*/ 6 h 12"/>
                <a:gd name="T32" fmla="*/ 0 w 15"/>
                <a:gd name="T33" fmla="*/ 2 h 12"/>
                <a:gd name="T34" fmla="*/ 0 w 15"/>
                <a:gd name="T35" fmla="*/ 1 h 12"/>
                <a:gd name="T36" fmla="*/ 0 w 15"/>
                <a:gd name="T37" fmla="*/ 0 h 12"/>
                <a:gd name="T38" fmla="*/ 2 w 15"/>
                <a:gd name="T39" fmla="*/ 0 h 12"/>
                <a:gd name="T40" fmla="*/ 3 w 1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2">
                  <a:moveTo>
                    <a:pt x="3" y="0"/>
                  </a:moveTo>
                  <a:lnTo>
                    <a:pt x="7" y="2"/>
                  </a:lnTo>
                  <a:lnTo>
                    <a:pt x="10" y="2"/>
                  </a:lnTo>
                  <a:lnTo>
                    <a:pt x="11" y="2"/>
                  </a:lnTo>
                  <a:lnTo>
                    <a:pt x="14" y="5"/>
                  </a:lnTo>
                  <a:lnTo>
                    <a:pt x="14" y="7"/>
                  </a:lnTo>
                  <a:lnTo>
                    <a:pt x="14" y="9"/>
                  </a:lnTo>
                  <a:lnTo>
                    <a:pt x="14" y="10"/>
                  </a:lnTo>
                  <a:lnTo>
                    <a:pt x="13" y="11"/>
                  </a:lnTo>
                  <a:lnTo>
                    <a:pt x="13" y="10"/>
                  </a:lnTo>
                  <a:lnTo>
                    <a:pt x="12" y="10"/>
                  </a:lnTo>
                  <a:lnTo>
                    <a:pt x="7" y="10"/>
                  </a:lnTo>
                  <a:lnTo>
                    <a:pt x="5" y="9"/>
                  </a:lnTo>
                  <a:lnTo>
                    <a:pt x="0" y="9"/>
                  </a:lnTo>
                  <a:lnTo>
                    <a:pt x="1" y="7"/>
                  </a:lnTo>
                  <a:lnTo>
                    <a:pt x="2" y="6"/>
                  </a:lnTo>
                  <a:lnTo>
                    <a:pt x="0" y="2"/>
                  </a:lnTo>
                  <a:lnTo>
                    <a:pt x="0" y="1"/>
                  </a:lnTo>
                  <a:lnTo>
                    <a:pt x="0"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3" name="Freeform 961">
              <a:extLst>
                <a:ext uri="{FF2B5EF4-FFF2-40B4-BE49-F238E27FC236}">
                  <a16:creationId xmlns="" xmlns:a16="http://schemas.microsoft.com/office/drawing/2014/main" id="{49560B89-05B6-900D-D541-A85F9DEDB0C3}"/>
                </a:ext>
              </a:extLst>
            </p:cNvPr>
            <p:cNvSpPr>
              <a:spLocks noChangeArrowheads="1"/>
            </p:cNvSpPr>
            <p:nvPr/>
          </p:nvSpPr>
          <p:spPr bwMode="auto">
            <a:xfrm>
              <a:off x="14194571" y="10281503"/>
              <a:ext cx="21981" cy="21981"/>
            </a:xfrm>
            <a:custGeom>
              <a:avLst/>
              <a:gdLst>
                <a:gd name="T0" fmla="*/ 9 w 17"/>
                <a:gd name="T1" fmla="*/ 10 h 16"/>
                <a:gd name="T2" fmla="*/ 11 w 17"/>
                <a:gd name="T3" fmla="*/ 10 h 16"/>
                <a:gd name="T4" fmla="*/ 13 w 17"/>
                <a:gd name="T5" fmla="*/ 7 h 16"/>
                <a:gd name="T6" fmla="*/ 15 w 17"/>
                <a:gd name="T7" fmla="*/ 6 h 16"/>
                <a:gd name="T8" fmla="*/ 16 w 17"/>
                <a:gd name="T9" fmla="*/ 7 h 16"/>
                <a:gd name="T10" fmla="*/ 14 w 17"/>
                <a:gd name="T11" fmla="*/ 15 h 16"/>
                <a:gd name="T12" fmla="*/ 12 w 17"/>
                <a:gd name="T13" fmla="*/ 14 h 16"/>
                <a:gd name="T14" fmla="*/ 6 w 17"/>
                <a:gd name="T15" fmla="*/ 12 h 16"/>
                <a:gd name="T16" fmla="*/ 5 w 17"/>
                <a:gd name="T17" fmla="*/ 9 h 16"/>
                <a:gd name="T18" fmla="*/ 3 w 17"/>
                <a:gd name="T19" fmla="*/ 7 h 16"/>
                <a:gd name="T20" fmla="*/ 3 w 17"/>
                <a:gd name="T21" fmla="*/ 5 h 16"/>
                <a:gd name="T22" fmla="*/ 0 w 17"/>
                <a:gd name="T23" fmla="*/ 1 h 16"/>
                <a:gd name="T24" fmla="*/ 0 w 17"/>
                <a:gd name="T25" fmla="*/ 0 h 16"/>
                <a:gd name="T26" fmla="*/ 1 w 17"/>
                <a:gd name="T27" fmla="*/ 0 h 16"/>
                <a:gd name="T28" fmla="*/ 3 w 17"/>
                <a:gd name="T29" fmla="*/ 2 h 16"/>
                <a:gd name="T30" fmla="*/ 8 w 17"/>
                <a:gd name="T31" fmla="*/ 7 h 16"/>
                <a:gd name="T32" fmla="*/ 8 w 17"/>
                <a:gd name="T33" fmla="*/ 8 h 16"/>
                <a:gd name="T34" fmla="*/ 9 w 17"/>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9" y="10"/>
                  </a:moveTo>
                  <a:lnTo>
                    <a:pt x="11" y="10"/>
                  </a:lnTo>
                  <a:lnTo>
                    <a:pt x="13" y="7"/>
                  </a:lnTo>
                  <a:lnTo>
                    <a:pt x="15" y="6"/>
                  </a:lnTo>
                  <a:lnTo>
                    <a:pt x="16" y="7"/>
                  </a:lnTo>
                  <a:lnTo>
                    <a:pt x="14" y="15"/>
                  </a:lnTo>
                  <a:lnTo>
                    <a:pt x="12" y="14"/>
                  </a:lnTo>
                  <a:lnTo>
                    <a:pt x="6" y="12"/>
                  </a:lnTo>
                  <a:lnTo>
                    <a:pt x="5" y="9"/>
                  </a:lnTo>
                  <a:lnTo>
                    <a:pt x="3" y="7"/>
                  </a:lnTo>
                  <a:lnTo>
                    <a:pt x="3" y="5"/>
                  </a:lnTo>
                  <a:lnTo>
                    <a:pt x="0" y="1"/>
                  </a:lnTo>
                  <a:lnTo>
                    <a:pt x="0" y="0"/>
                  </a:lnTo>
                  <a:lnTo>
                    <a:pt x="1" y="0"/>
                  </a:lnTo>
                  <a:lnTo>
                    <a:pt x="3" y="2"/>
                  </a:lnTo>
                  <a:lnTo>
                    <a:pt x="8" y="7"/>
                  </a:lnTo>
                  <a:lnTo>
                    <a:pt x="8" y="8"/>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4" name="Freeform 962">
              <a:extLst>
                <a:ext uri="{FF2B5EF4-FFF2-40B4-BE49-F238E27FC236}">
                  <a16:creationId xmlns="" xmlns:a16="http://schemas.microsoft.com/office/drawing/2014/main" id="{52E9406D-F9D3-CD9B-BA0E-4C99F14879D7}"/>
                </a:ext>
              </a:extLst>
            </p:cNvPr>
            <p:cNvSpPr>
              <a:spLocks noChangeArrowheads="1"/>
            </p:cNvSpPr>
            <p:nvPr/>
          </p:nvSpPr>
          <p:spPr bwMode="auto">
            <a:xfrm>
              <a:off x="14194571" y="10319971"/>
              <a:ext cx="5493" cy="5493"/>
            </a:xfrm>
            <a:custGeom>
              <a:avLst/>
              <a:gdLst>
                <a:gd name="T0" fmla="*/ 3 w 4"/>
                <a:gd name="T1" fmla="*/ 0 h 3"/>
                <a:gd name="T2" fmla="*/ 3 w 4"/>
                <a:gd name="T3" fmla="*/ 2 h 3"/>
                <a:gd name="T4" fmla="*/ 0 w 4"/>
                <a:gd name="T5" fmla="*/ 1 h 3"/>
                <a:gd name="T6" fmla="*/ 0 w 4"/>
                <a:gd name="T7" fmla="*/ 1 h 3"/>
                <a:gd name="T8" fmla="*/ 0 w 4"/>
                <a:gd name="T9" fmla="*/ 0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lnTo>
                    <a:pt x="3" y="2"/>
                  </a:lnTo>
                  <a:lnTo>
                    <a:pt x="0" y="1"/>
                  </a:lnTo>
                  <a:lnTo>
                    <a:pt x="0" y="1"/>
                  </a:lnTo>
                  <a:lnTo>
                    <a:pt x="0"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5" name="Freeform 963">
              <a:extLst>
                <a:ext uri="{FF2B5EF4-FFF2-40B4-BE49-F238E27FC236}">
                  <a16:creationId xmlns="" xmlns:a16="http://schemas.microsoft.com/office/drawing/2014/main" id="{62AE9E4B-0E40-7F1F-D29C-1EF64E449EB6}"/>
                </a:ext>
              </a:extLst>
            </p:cNvPr>
            <p:cNvSpPr>
              <a:spLocks noChangeArrowheads="1"/>
            </p:cNvSpPr>
            <p:nvPr/>
          </p:nvSpPr>
          <p:spPr bwMode="auto">
            <a:xfrm>
              <a:off x="14326456" y="10347445"/>
              <a:ext cx="10990" cy="5497"/>
            </a:xfrm>
            <a:custGeom>
              <a:avLst/>
              <a:gdLst>
                <a:gd name="T0" fmla="*/ 8 w 9"/>
                <a:gd name="T1" fmla="*/ 2 h 5"/>
                <a:gd name="T2" fmla="*/ 8 w 9"/>
                <a:gd name="T3" fmla="*/ 3 h 5"/>
                <a:gd name="T4" fmla="*/ 7 w 9"/>
                <a:gd name="T5" fmla="*/ 2 h 5"/>
                <a:gd name="T6" fmla="*/ 3 w 9"/>
                <a:gd name="T7" fmla="*/ 4 h 5"/>
                <a:gd name="T8" fmla="*/ 1 w 9"/>
                <a:gd name="T9" fmla="*/ 4 h 5"/>
                <a:gd name="T10" fmla="*/ 1 w 9"/>
                <a:gd name="T11" fmla="*/ 2 h 5"/>
                <a:gd name="T12" fmla="*/ 0 w 9"/>
                <a:gd name="T13" fmla="*/ 1 h 5"/>
                <a:gd name="T14" fmla="*/ 3 w 9"/>
                <a:gd name="T15" fmla="*/ 2 h 5"/>
                <a:gd name="T16" fmla="*/ 2 w 9"/>
                <a:gd name="T17" fmla="*/ 0 h 5"/>
                <a:gd name="T18" fmla="*/ 7 w 9"/>
                <a:gd name="T19" fmla="*/ 1 h 5"/>
                <a:gd name="T20" fmla="*/ 8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8" y="2"/>
                  </a:moveTo>
                  <a:lnTo>
                    <a:pt x="8" y="3"/>
                  </a:lnTo>
                  <a:lnTo>
                    <a:pt x="7" y="2"/>
                  </a:lnTo>
                  <a:lnTo>
                    <a:pt x="3" y="4"/>
                  </a:lnTo>
                  <a:lnTo>
                    <a:pt x="1" y="4"/>
                  </a:lnTo>
                  <a:lnTo>
                    <a:pt x="1" y="2"/>
                  </a:lnTo>
                  <a:lnTo>
                    <a:pt x="0" y="1"/>
                  </a:lnTo>
                  <a:lnTo>
                    <a:pt x="3" y="2"/>
                  </a:lnTo>
                  <a:lnTo>
                    <a:pt x="2" y="0"/>
                  </a:lnTo>
                  <a:lnTo>
                    <a:pt x="7" y="1"/>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6" name="Freeform 964">
              <a:extLst>
                <a:ext uri="{FF2B5EF4-FFF2-40B4-BE49-F238E27FC236}">
                  <a16:creationId xmlns="" xmlns:a16="http://schemas.microsoft.com/office/drawing/2014/main" id="{6EF13CC0-84B3-107E-8A3D-FBDA20D503EA}"/>
                </a:ext>
              </a:extLst>
            </p:cNvPr>
            <p:cNvSpPr>
              <a:spLocks noChangeArrowheads="1"/>
            </p:cNvSpPr>
            <p:nvPr/>
          </p:nvSpPr>
          <p:spPr bwMode="auto">
            <a:xfrm>
              <a:off x="14293485" y="10347445"/>
              <a:ext cx="21981" cy="10990"/>
            </a:xfrm>
            <a:custGeom>
              <a:avLst/>
              <a:gdLst>
                <a:gd name="T0" fmla="*/ 11 w 18"/>
                <a:gd name="T1" fmla="*/ 5 h 11"/>
                <a:gd name="T2" fmla="*/ 16 w 18"/>
                <a:gd name="T3" fmla="*/ 6 h 11"/>
                <a:gd name="T4" fmla="*/ 17 w 18"/>
                <a:gd name="T5" fmla="*/ 7 h 11"/>
                <a:gd name="T6" fmla="*/ 16 w 18"/>
                <a:gd name="T7" fmla="*/ 9 h 11"/>
                <a:gd name="T8" fmla="*/ 11 w 18"/>
                <a:gd name="T9" fmla="*/ 10 h 11"/>
                <a:gd name="T10" fmla="*/ 10 w 18"/>
                <a:gd name="T11" fmla="*/ 8 h 11"/>
                <a:gd name="T12" fmla="*/ 6 w 18"/>
                <a:gd name="T13" fmla="*/ 7 h 11"/>
                <a:gd name="T14" fmla="*/ 5 w 18"/>
                <a:gd name="T15" fmla="*/ 5 h 11"/>
                <a:gd name="T16" fmla="*/ 3 w 18"/>
                <a:gd name="T17" fmla="*/ 6 h 11"/>
                <a:gd name="T18" fmla="*/ 4 w 18"/>
                <a:gd name="T19" fmla="*/ 4 h 11"/>
                <a:gd name="T20" fmla="*/ 1 w 18"/>
                <a:gd name="T21" fmla="*/ 3 h 11"/>
                <a:gd name="T22" fmla="*/ 0 w 18"/>
                <a:gd name="T23" fmla="*/ 0 h 11"/>
                <a:gd name="T24" fmla="*/ 0 w 18"/>
                <a:gd name="T25" fmla="*/ 0 h 11"/>
                <a:gd name="T26" fmla="*/ 3 w 18"/>
                <a:gd name="T27" fmla="*/ 0 h 11"/>
                <a:gd name="T28" fmla="*/ 11 w 18"/>
                <a:gd name="T2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1">
                  <a:moveTo>
                    <a:pt x="11" y="5"/>
                  </a:moveTo>
                  <a:lnTo>
                    <a:pt x="16" y="6"/>
                  </a:lnTo>
                  <a:lnTo>
                    <a:pt x="17" y="7"/>
                  </a:lnTo>
                  <a:lnTo>
                    <a:pt x="16" y="9"/>
                  </a:lnTo>
                  <a:lnTo>
                    <a:pt x="11" y="10"/>
                  </a:lnTo>
                  <a:lnTo>
                    <a:pt x="10" y="8"/>
                  </a:lnTo>
                  <a:lnTo>
                    <a:pt x="6" y="7"/>
                  </a:lnTo>
                  <a:lnTo>
                    <a:pt x="5" y="5"/>
                  </a:lnTo>
                  <a:lnTo>
                    <a:pt x="3" y="6"/>
                  </a:lnTo>
                  <a:lnTo>
                    <a:pt x="4" y="4"/>
                  </a:lnTo>
                  <a:lnTo>
                    <a:pt x="1" y="3"/>
                  </a:lnTo>
                  <a:lnTo>
                    <a:pt x="0" y="0"/>
                  </a:lnTo>
                  <a:lnTo>
                    <a:pt x="0" y="0"/>
                  </a:lnTo>
                  <a:lnTo>
                    <a:pt x="3" y="0"/>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7" name="Freeform 965">
              <a:extLst>
                <a:ext uri="{FF2B5EF4-FFF2-40B4-BE49-F238E27FC236}">
                  <a16:creationId xmlns="" xmlns:a16="http://schemas.microsoft.com/office/drawing/2014/main" id="{EE9AB679-6460-FFE1-784F-2B4121FDCB90}"/>
                </a:ext>
              </a:extLst>
            </p:cNvPr>
            <p:cNvSpPr>
              <a:spLocks noChangeArrowheads="1"/>
            </p:cNvSpPr>
            <p:nvPr/>
          </p:nvSpPr>
          <p:spPr bwMode="auto">
            <a:xfrm>
              <a:off x="13419747" y="9649558"/>
              <a:ext cx="137382" cy="186837"/>
            </a:xfrm>
            <a:custGeom>
              <a:avLst/>
              <a:gdLst>
                <a:gd name="T0" fmla="*/ 1 w 112"/>
                <a:gd name="T1" fmla="*/ 149 h 150"/>
                <a:gd name="T2" fmla="*/ 0 w 112"/>
                <a:gd name="T3" fmla="*/ 149 h 150"/>
                <a:gd name="T4" fmla="*/ 0 w 112"/>
                <a:gd name="T5" fmla="*/ 149 h 150"/>
                <a:gd name="T6" fmla="*/ 0 w 112"/>
                <a:gd name="T7" fmla="*/ 148 h 150"/>
                <a:gd name="T8" fmla="*/ 0 w 112"/>
                <a:gd name="T9" fmla="*/ 148 h 150"/>
                <a:gd name="T10" fmla="*/ 1 w 112"/>
                <a:gd name="T11" fmla="*/ 148 h 150"/>
                <a:gd name="T12" fmla="*/ 1 w 112"/>
                <a:gd name="T13" fmla="*/ 148 h 150"/>
                <a:gd name="T14" fmla="*/ 1 w 112"/>
                <a:gd name="T15" fmla="*/ 148 h 150"/>
                <a:gd name="T16" fmla="*/ 1 w 112"/>
                <a:gd name="T17" fmla="*/ 149 h 150"/>
                <a:gd name="T18" fmla="*/ 110 w 112"/>
                <a:gd name="T19" fmla="*/ 10 h 150"/>
                <a:gd name="T20" fmla="*/ 108 w 112"/>
                <a:gd name="T21" fmla="*/ 11 h 150"/>
                <a:gd name="T22" fmla="*/ 107 w 112"/>
                <a:gd name="T23" fmla="*/ 8 h 150"/>
                <a:gd name="T24" fmla="*/ 107 w 112"/>
                <a:gd name="T25" fmla="*/ 6 h 150"/>
                <a:gd name="T26" fmla="*/ 109 w 112"/>
                <a:gd name="T27" fmla="*/ 3 h 150"/>
                <a:gd name="T28" fmla="*/ 110 w 112"/>
                <a:gd name="T29" fmla="*/ 3 h 150"/>
                <a:gd name="T30" fmla="*/ 110 w 112"/>
                <a:gd name="T31" fmla="*/ 3 h 150"/>
                <a:gd name="T32" fmla="*/ 111 w 112"/>
                <a:gd name="T33" fmla="*/ 0 h 150"/>
                <a:gd name="T34" fmla="*/ 111 w 112"/>
                <a:gd name="T35" fmla="*/ 1 h 150"/>
                <a:gd name="T36" fmla="*/ 111 w 112"/>
                <a:gd name="T37" fmla="*/ 6 h 150"/>
                <a:gd name="T38" fmla="*/ 110 w 112"/>
                <a:gd name="T39" fmla="*/ 8 h 150"/>
                <a:gd name="T40" fmla="*/ 110 w 112"/>
                <a:gd name="T41"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50">
                  <a:moveTo>
                    <a:pt x="1" y="149"/>
                  </a:moveTo>
                  <a:lnTo>
                    <a:pt x="0" y="149"/>
                  </a:lnTo>
                  <a:lnTo>
                    <a:pt x="0" y="149"/>
                  </a:lnTo>
                  <a:lnTo>
                    <a:pt x="0" y="148"/>
                  </a:lnTo>
                  <a:lnTo>
                    <a:pt x="0" y="148"/>
                  </a:lnTo>
                  <a:lnTo>
                    <a:pt x="1" y="148"/>
                  </a:lnTo>
                  <a:lnTo>
                    <a:pt x="1" y="148"/>
                  </a:lnTo>
                  <a:lnTo>
                    <a:pt x="1" y="148"/>
                  </a:lnTo>
                  <a:lnTo>
                    <a:pt x="1" y="149"/>
                  </a:lnTo>
                  <a:close/>
                  <a:moveTo>
                    <a:pt x="110" y="10"/>
                  </a:moveTo>
                  <a:lnTo>
                    <a:pt x="108" y="11"/>
                  </a:lnTo>
                  <a:lnTo>
                    <a:pt x="107" y="8"/>
                  </a:lnTo>
                  <a:lnTo>
                    <a:pt x="107" y="6"/>
                  </a:lnTo>
                  <a:lnTo>
                    <a:pt x="109" y="3"/>
                  </a:lnTo>
                  <a:lnTo>
                    <a:pt x="110" y="3"/>
                  </a:lnTo>
                  <a:lnTo>
                    <a:pt x="110" y="3"/>
                  </a:lnTo>
                  <a:lnTo>
                    <a:pt x="111" y="0"/>
                  </a:lnTo>
                  <a:lnTo>
                    <a:pt x="111" y="1"/>
                  </a:lnTo>
                  <a:lnTo>
                    <a:pt x="111" y="6"/>
                  </a:lnTo>
                  <a:lnTo>
                    <a:pt x="110" y="8"/>
                  </a:lnTo>
                  <a:lnTo>
                    <a:pt x="110" y="1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8" name="Freeform 966">
              <a:extLst>
                <a:ext uri="{FF2B5EF4-FFF2-40B4-BE49-F238E27FC236}">
                  <a16:creationId xmlns="" xmlns:a16="http://schemas.microsoft.com/office/drawing/2014/main" id="{261B3047-E070-68FA-FEA2-D8871D33AD09}"/>
                </a:ext>
              </a:extLst>
            </p:cNvPr>
            <p:cNvSpPr>
              <a:spLocks noChangeArrowheads="1"/>
            </p:cNvSpPr>
            <p:nvPr/>
          </p:nvSpPr>
          <p:spPr bwMode="auto">
            <a:xfrm>
              <a:off x="13419747" y="9836394"/>
              <a:ext cx="5497" cy="5493"/>
            </a:xfrm>
            <a:custGeom>
              <a:avLst/>
              <a:gdLst>
                <a:gd name="T0" fmla="*/ 1 w 2"/>
                <a:gd name="T1" fmla="*/ 1 h 2"/>
                <a:gd name="T2" fmla="*/ 0 w 2"/>
                <a:gd name="T3" fmla="*/ 1 h 2"/>
                <a:gd name="T4" fmla="*/ 0 w 2"/>
                <a:gd name="T5" fmla="*/ 1 h 2"/>
                <a:gd name="T6" fmla="*/ 0 w 2"/>
                <a:gd name="T7" fmla="*/ 0 h 2"/>
                <a:gd name="T8" fmla="*/ 0 w 2"/>
                <a:gd name="T9" fmla="*/ 0 h 2"/>
                <a:gd name="T10" fmla="*/ 1 w 2"/>
                <a:gd name="T11" fmla="*/ 0 h 2"/>
                <a:gd name="T12" fmla="*/ 1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0" y="1"/>
                  </a:lnTo>
                  <a:lnTo>
                    <a:pt x="0" y="1"/>
                  </a:lnTo>
                  <a:lnTo>
                    <a:pt x="0" y="0"/>
                  </a:lnTo>
                  <a:lnTo>
                    <a:pt x="0" y="0"/>
                  </a:lnTo>
                  <a:lnTo>
                    <a:pt x="1"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9" name="Freeform 967">
              <a:extLst>
                <a:ext uri="{FF2B5EF4-FFF2-40B4-BE49-F238E27FC236}">
                  <a16:creationId xmlns="" xmlns:a16="http://schemas.microsoft.com/office/drawing/2014/main" id="{E73FF5F7-7665-46F1-B1E8-D2F3C548BFDD}"/>
                </a:ext>
              </a:extLst>
            </p:cNvPr>
            <p:cNvSpPr>
              <a:spLocks noChangeArrowheads="1"/>
            </p:cNvSpPr>
            <p:nvPr/>
          </p:nvSpPr>
          <p:spPr bwMode="auto">
            <a:xfrm>
              <a:off x="13551632" y="9649558"/>
              <a:ext cx="5497" cy="16484"/>
            </a:xfrm>
            <a:custGeom>
              <a:avLst/>
              <a:gdLst>
                <a:gd name="T0" fmla="*/ 3 w 5"/>
                <a:gd name="T1" fmla="*/ 10 h 12"/>
                <a:gd name="T2" fmla="*/ 1 w 5"/>
                <a:gd name="T3" fmla="*/ 11 h 12"/>
                <a:gd name="T4" fmla="*/ 0 w 5"/>
                <a:gd name="T5" fmla="*/ 8 h 12"/>
                <a:gd name="T6" fmla="*/ 0 w 5"/>
                <a:gd name="T7" fmla="*/ 6 h 12"/>
                <a:gd name="T8" fmla="*/ 2 w 5"/>
                <a:gd name="T9" fmla="*/ 3 h 12"/>
                <a:gd name="T10" fmla="*/ 3 w 5"/>
                <a:gd name="T11" fmla="*/ 3 h 12"/>
                <a:gd name="T12" fmla="*/ 3 w 5"/>
                <a:gd name="T13" fmla="*/ 3 h 12"/>
                <a:gd name="T14" fmla="*/ 4 w 5"/>
                <a:gd name="T15" fmla="*/ 0 h 12"/>
                <a:gd name="T16" fmla="*/ 4 w 5"/>
                <a:gd name="T17" fmla="*/ 1 h 12"/>
                <a:gd name="T18" fmla="*/ 4 w 5"/>
                <a:gd name="T19" fmla="*/ 6 h 12"/>
                <a:gd name="T20" fmla="*/ 3 w 5"/>
                <a:gd name="T21" fmla="*/ 8 h 12"/>
                <a:gd name="T22" fmla="*/ 3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3" y="10"/>
                  </a:moveTo>
                  <a:lnTo>
                    <a:pt x="1" y="11"/>
                  </a:lnTo>
                  <a:lnTo>
                    <a:pt x="0" y="8"/>
                  </a:lnTo>
                  <a:lnTo>
                    <a:pt x="0" y="6"/>
                  </a:lnTo>
                  <a:lnTo>
                    <a:pt x="2" y="3"/>
                  </a:lnTo>
                  <a:lnTo>
                    <a:pt x="3" y="3"/>
                  </a:lnTo>
                  <a:lnTo>
                    <a:pt x="3" y="3"/>
                  </a:lnTo>
                  <a:lnTo>
                    <a:pt x="4" y="0"/>
                  </a:lnTo>
                  <a:lnTo>
                    <a:pt x="4" y="1"/>
                  </a:lnTo>
                  <a:lnTo>
                    <a:pt x="4" y="6"/>
                  </a:lnTo>
                  <a:lnTo>
                    <a:pt x="3" y="8"/>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0" name="Freeform 968">
              <a:extLst>
                <a:ext uri="{FF2B5EF4-FFF2-40B4-BE49-F238E27FC236}">
                  <a16:creationId xmlns="" xmlns:a16="http://schemas.microsoft.com/office/drawing/2014/main" id="{668111B8-E52D-29C8-48A2-0C69899F2C63}"/>
                </a:ext>
              </a:extLst>
            </p:cNvPr>
            <p:cNvSpPr>
              <a:spLocks noChangeArrowheads="1"/>
            </p:cNvSpPr>
            <p:nvPr/>
          </p:nvSpPr>
          <p:spPr bwMode="auto">
            <a:xfrm>
              <a:off x="14392398" y="10160609"/>
              <a:ext cx="445109" cy="208817"/>
            </a:xfrm>
            <a:custGeom>
              <a:avLst/>
              <a:gdLst>
                <a:gd name="T0" fmla="*/ 356 w 359"/>
                <a:gd name="T1" fmla="*/ 158 h 168"/>
                <a:gd name="T2" fmla="*/ 150 w 359"/>
                <a:gd name="T3" fmla="*/ 165 h 168"/>
                <a:gd name="T4" fmla="*/ 137 w 359"/>
                <a:gd name="T5" fmla="*/ 158 h 168"/>
                <a:gd name="T6" fmla="*/ 154 w 359"/>
                <a:gd name="T7" fmla="*/ 164 h 168"/>
                <a:gd name="T8" fmla="*/ 326 w 359"/>
                <a:gd name="T9" fmla="*/ 135 h 168"/>
                <a:gd name="T10" fmla="*/ 324 w 359"/>
                <a:gd name="T11" fmla="*/ 130 h 168"/>
                <a:gd name="T12" fmla="*/ 333 w 359"/>
                <a:gd name="T13" fmla="*/ 132 h 168"/>
                <a:gd name="T14" fmla="*/ 206 w 359"/>
                <a:gd name="T15" fmla="*/ 124 h 168"/>
                <a:gd name="T16" fmla="*/ 205 w 359"/>
                <a:gd name="T17" fmla="*/ 134 h 168"/>
                <a:gd name="T18" fmla="*/ 185 w 359"/>
                <a:gd name="T19" fmla="*/ 122 h 168"/>
                <a:gd name="T20" fmla="*/ 181 w 359"/>
                <a:gd name="T21" fmla="*/ 115 h 168"/>
                <a:gd name="T22" fmla="*/ 187 w 359"/>
                <a:gd name="T23" fmla="*/ 99 h 168"/>
                <a:gd name="T24" fmla="*/ 183 w 359"/>
                <a:gd name="T25" fmla="*/ 92 h 168"/>
                <a:gd name="T26" fmla="*/ 137 w 359"/>
                <a:gd name="T27" fmla="*/ 89 h 168"/>
                <a:gd name="T28" fmla="*/ 161 w 359"/>
                <a:gd name="T29" fmla="*/ 99 h 168"/>
                <a:gd name="T30" fmla="*/ 152 w 359"/>
                <a:gd name="T31" fmla="*/ 104 h 168"/>
                <a:gd name="T32" fmla="*/ 127 w 359"/>
                <a:gd name="T33" fmla="*/ 96 h 168"/>
                <a:gd name="T34" fmla="*/ 129 w 359"/>
                <a:gd name="T35" fmla="*/ 85 h 168"/>
                <a:gd name="T36" fmla="*/ 149 w 359"/>
                <a:gd name="T37" fmla="*/ 81 h 168"/>
                <a:gd name="T38" fmla="*/ 141 w 359"/>
                <a:gd name="T39" fmla="*/ 78 h 168"/>
                <a:gd name="T40" fmla="*/ 108 w 359"/>
                <a:gd name="T41" fmla="*/ 79 h 168"/>
                <a:gd name="T42" fmla="*/ 113 w 359"/>
                <a:gd name="T43" fmla="*/ 77 h 168"/>
                <a:gd name="T44" fmla="*/ 57 w 359"/>
                <a:gd name="T45" fmla="*/ 67 h 168"/>
                <a:gd name="T46" fmla="*/ 80 w 359"/>
                <a:gd name="T47" fmla="*/ 70 h 168"/>
                <a:gd name="T48" fmla="*/ 80 w 359"/>
                <a:gd name="T49" fmla="*/ 70 h 168"/>
                <a:gd name="T50" fmla="*/ 70 w 359"/>
                <a:gd name="T51" fmla="*/ 62 h 168"/>
                <a:gd name="T52" fmla="*/ 76 w 359"/>
                <a:gd name="T53" fmla="*/ 63 h 168"/>
                <a:gd name="T54" fmla="*/ 52 w 359"/>
                <a:gd name="T55" fmla="*/ 66 h 168"/>
                <a:gd name="T56" fmla="*/ 54 w 359"/>
                <a:gd name="T57" fmla="*/ 61 h 168"/>
                <a:gd name="T58" fmla="*/ 124 w 359"/>
                <a:gd name="T59" fmla="*/ 59 h 168"/>
                <a:gd name="T60" fmla="*/ 127 w 359"/>
                <a:gd name="T61" fmla="*/ 60 h 168"/>
                <a:gd name="T62" fmla="*/ 168 w 359"/>
                <a:gd name="T63" fmla="*/ 70 h 168"/>
                <a:gd name="T64" fmla="*/ 178 w 359"/>
                <a:gd name="T65" fmla="*/ 86 h 168"/>
                <a:gd name="T66" fmla="*/ 170 w 359"/>
                <a:gd name="T67" fmla="*/ 86 h 168"/>
                <a:gd name="T68" fmla="*/ 156 w 359"/>
                <a:gd name="T69" fmla="*/ 56 h 168"/>
                <a:gd name="T70" fmla="*/ 66 w 359"/>
                <a:gd name="T71" fmla="*/ 52 h 168"/>
                <a:gd name="T72" fmla="*/ 65 w 359"/>
                <a:gd name="T73" fmla="*/ 60 h 168"/>
                <a:gd name="T74" fmla="*/ 53 w 359"/>
                <a:gd name="T75" fmla="*/ 53 h 168"/>
                <a:gd name="T76" fmla="*/ 53 w 359"/>
                <a:gd name="T77" fmla="*/ 47 h 168"/>
                <a:gd name="T78" fmla="*/ 66 w 359"/>
                <a:gd name="T79" fmla="*/ 52 h 168"/>
                <a:gd name="T80" fmla="*/ 28 w 359"/>
                <a:gd name="T81" fmla="*/ 42 h 168"/>
                <a:gd name="T82" fmla="*/ 41 w 359"/>
                <a:gd name="T83" fmla="*/ 44 h 168"/>
                <a:gd name="T84" fmla="*/ 48 w 359"/>
                <a:gd name="T85" fmla="*/ 44 h 168"/>
                <a:gd name="T86" fmla="*/ 29 w 359"/>
                <a:gd name="T87" fmla="*/ 39 h 168"/>
                <a:gd name="T88" fmla="*/ 33 w 359"/>
                <a:gd name="T89" fmla="*/ 34 h 168"/>
                <a:gd name="T90" fmla="*/ 133 w 359"/>
                <a:gd name="T91" fmla="*/ 61 h 168"/>
                <a:gd name="T92" fmla="*/ 109 w 359"/>
                <a:gd name="T93" fmla="*/ 47 h 168"/>
                <a:gd name="T94" fmla="*/ 92 w 359"/>
                <a:gd name="T95" fmla="*/ 36 h 168"/>
                <a:gd name="T96" fmla="*/ 105 w 359"/>
                <a:gd name="T97" fmla="*/ 37 h 168"/>
                <a:gd name="T98" fmla="*/ 120 w 359"/>
                <a:gd name="T99" fmla="*/ 45 h 168"/>
                <a:gd name="T100" fmla="*/ 1 w 359"/>
                <a:gd name="T101" fmla="*/ 15 h 168"/>
                <a:gd name="T102" fmla="*/ 57 w 359"/>
                <a:gd name="T103" fmla="*/ 22 h 168"/>
                <a:gd name="T104" fmla="*/ 50 w 359"/>
                <a:gd name="T105" fmla="*/ 23 h 168"/>
                <a:gd name="T106" fmla="*/ 25 w 359"/>
                <a:gd name="T107" fmla="*/ 0 h 168"/>
                <a:gd name="T108" fmla="*/ 47 w 359"/>
                <a:gd name="T109" fmla="*/ 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9" h="168">
                  <a:moveTo>
                    <a:pt x="358" y="162"/>
                  </a:moveTo>
                  <a:lnTo>
                    <a:pt x="355" y="162"/>
                  </a:lnTo>
                  <a:lnTo>
                    <a:pt x="354" y="162"/>
                  </a:lnTo>
                  <a:lnTo>
                    <a:pt x="352" y="159"/>
                  </a:lnTo>
                  <a:lnTo>
                    <a:pt x="354" y="158"/>
                  </a:lnTo>
                  <a:lnTo>
                    <a:pt x="356" y="158"/>
                  </a:lnTo>
                  <a:lnTo>
                    <a:pt x="356" y="161"/>
                  </a:lnTo>
                  <a:lnTo>
                    <a:pt x="358" y="162"/>
                  </a:lnTo>
                  <a:close/>
                  <a:moveTo>
                    <a:pt x="155" y="166"/>
                  </a:moveTo>
                  <a:lnTo>
                    <a:pt x="154" y="167"/>
                  </a:lnTo>
                  <a:lnTo>
                    <a:pt x="151" y="166"/>
                  </a:lnTo>
                  <a:lnTo>
                    <a:pt x="150" y="165"/>
                  </a:lnTo>
                  <a:lnTo>
                    <a:pt x="149" y="163"/>
                  </a:lnTo>
                  <a:lnTo>
                    <a:pt x="146" y="162"/>
                  </a:lnTo>
                  <a:lnTo>
                    <a:pt x="142" y="161"/>
                  </a:lnTo>
                  <a:lnTo>
                    <a:pt x="140" y="160"/>
                  </a:lnTo>
                  <a:lnTo>
                    <a:pt x="140" y="159"/>
                  </a:lnTo>
                  <a:lnTo>
                    <a:pt x="137" y="158"/>
                  </a:lnTo>
                  <a:lnTo>
                    <a:pt x="137" y="157"/>
                  </a:lnTo>
                  <a:lnTo>
                    <a:pt x="137" y="156"/>
                  </a:lnTo>
                  <a:lnTo>
                    <a:pt x="137" y="155"/>
                  </a:lnTo>
                  <a:lnTo>
                    <a:pt x="139" y="156"/>
                  </a:lnTo>
                  <a:lnTo>
                    <a:pt x="152" y="162"/>
                  </a:lnTo>
                  <a:lnTo>
                    <a:pt x="154" y="164"/>
                  </a:lnTo>
                  <a:lnTo>
                    <a:pt x="155" y="166"/>
                  </a:lnTo>
                  <a:close/>
                  <a:moveTo>
                    <a:pt x="333" y="132"/>
                  </a:moveTo>
                  <a:lnTo>
                    <a:pt x="330" y="133"/>
                  </a:lnTo>
                  <a:lnTo>
                    <a:pt x="329" y="132"/>
                  </a:lnTo>
                  <a:lnTo>
                    <a:pt x="327" y="133"/>
                  </a:lnTo>
                  <a:lnTo>
                    <a:pt x="326" y="135"/>
                  </a:lnTo>
                  <a:lnTo>
                    <a:pt x="324" y="135"/>
                  </a:lnTo>
                  <a:lnTo>
                    <a:pt x="322" y="135"/>
                  </a:lnTo>
                  <a:lnTo>
                    <a:pt x="322" y="133"/>
                  </a:lnTo>
                  <a:lnTo>
                    <a:pt x="322" y="132"/>
                  </a:lnTo>
                  <a:lnTo>
                    <a:pt x="323" y="132"/>
                  </a:lnTo>
                  <a:lnTo>
                    <a:pt x="324" y="130"/>
                  </a:lnTo>
                  <a:lnTo>
                    <a:pt x="326" y="129"/>
                  </a:lnTo>
                  <a:lnTo>
                    <a:pt x="329" y="129"/>
                  </a:lnTo>
                  <a:lnTo>
                    <a:pt x="332" y="130"/>
                  </a:lnTo>
                  <a:lnTo>
                    <a:pt x="333" y="130"/>
                  </a:lnTo>
                  <a:lnTo>
                    <a:pt x="332" y="132"/>
                  </a:lnTo>
                  <a:lnTo>
                    <a:pt x="333" y="132"/>
                  </a:lnTo>
                  <a:close/>
                  <a:moveTo>
                    <a:pt x="192" y="120"/>
                  </a:moveTo>
                  <a:lnTo>
                    <a:pt x="196" y="122"/>
                  </a:lnTo>
                  <a:lnTo>
                    <a:pt x="198" y="122"/>
                  </a:lnTo>
                  <a:lnTo>
                    <a:pt x="202" y="123"/>
                  </a:lnTo>
                  <a:lnTo>
                    <a:pt x="204" y="122"/>
                  </a:lnTo>
                  <a:lnTo>
                    <a:pt x="206" y="124"/>
                  </a:lnTo>
                  <a:lnTo>
                    <a:pt x="210" y="130"/>
                  </a:lnTo>
                  <a:lnTo>
                    <a:pt x="210" y="133"/>
                  </a:lnTo>
                  <a:lnTo>
                    <a:pt x="213" y="134"/>
                  </a:lnTo>
                  <a:lnTo>
                    <a:pt x="211" y="135"/>
                  </a:lnTo>
                  <a:lnTo>
                    <a:pt x="207" y="133"/>
                  </a:lnTo>
                  <a:lnTo>
                    <a:pt x="205" y="134"/>
                  </a:lnTo>
                  <a:lnTo>
                    <a:pt x="202" y="133"/>
                  </a:lnTo>
                  <a:lnTo>
                    <a:pt x="198" y="132"/>
                  </a:lnTo>
                  <a:lnTo>
                    <a:pt x="194" y="131"/>
                  </a:lnTo>
                  <a:lnTo>
                    <a:pt x="186" y="126"/>
                  </a:lnTo>
                  <a:lnTo>
                    <a:pt x="186" y="124"/>
                  </a:lnTo>
                  <a:lnTo>
                    <a:pt x="185" y="122"/>
                  </a:lnTo>
                  <a:lnTo>
                    <a:pt x="185" y="119"/>
                  </a:lnTo>
                  <a:lnTo>
                    <a:pt x="182" y="118"/>
                  </a:lnTo>
                  <a:lnTo>
                    <a:pt x="179" y="118"/>
                  </a:lnTo>
                  <a:lnTo>
                    <a:pt x="178" y="117"/>
                  </a:lnTo>
                  <a:lnTo>
                    <a:pt x="179" y="115"/>
                  </a:lnTo>
                  <a:lnTo>
                    <a:pt x="181" y="115"/>
                  </a:lnTo>
                  <a:lnTo>
                    <a:pt x="184" y="115"/>
                  </a:lnTo>
                  <a:lnTo>
                    <a:pt x="190" y="119"/>
                  </a:lnTo>
                  <a:lnTo>
                    <a:pt x="191" y="119"/>
                  </a:lnTo>
                  <a:lnTo>
                    <a:pt x="192" y="120"/>
                  </a:lnTo>
                  <a:close/>
                  <a:moveTo>
                    <a:pt x="187" y="96"/>
                  </a:moveTo>
                  <a:lnTo>
                    <a:pt x="187" y="99"/>
                  </a:lnTo>
                  <a:lnTo>
                    <a:pt x="187" y="100"/>
                  </a:lnTo>
                  <a:lnTo>
                    <a:pt x="184" y="98"/>
                  </a:lnTo>
                  <a:lnTo>
                    <a:pt x="183" y="99"/>
                  </a:lnTo>
                  <a:lnTo>
                    <a:pt x="183" y="98"/>
                  </a:lnTo>
                  <a:lnTo>
                    <a:pt x="183" y="95"/>
                  </a:lnTo>
                  <a:lnTo>
                    <a:pt x="183" y="92"/>
                  </a:lnTo>
                  <a:lnTo>
                    <a:pt x="182" y="90"/>
                  </a:lnTo>
                  <a:lnTo>
                    <a:pt x="180" y="87"/>
                  </a:lnTo>
                  <a:lnTo>
                    <a:pt x="182" y="88"/>
                  </a:lnTo>
                  <a:lnTo>
                    <a:pt x="187" y="96"/>
                  </a:lnTo>
                  <a:close/>
                  <a:moveTo>
                    <a:pt x="129" y="85"/>
                  </a:moveTo>
                  <a:lnTo>
                    <a:pt x="137" y="89"/>
                  </a:lnTo>
                  <a:lnTo>
                    <a:pt x="139" y="89"/>
                  </a:lnTo>
                  <a:lnTo>
                    <a:pt x="149" y="89"/>
                  </a:lnTo>
                  <a:lnTo>
                    <a:pt x="154" y="93"/>
                  </a:lnTo>
                  <a:lnTo>
                    <a:pt x="157" y="94"/>
                  </a:lnTo>
                  <a:lnTo>
                    <a:pt x="159" y="98"/>
                  </a:lnTo>
                  <a:lnTo>
                    <a:pt x="161" y="99"/>
                  </a:lnTo>
                  <a:lnTo>
                    <a:pt x="163" y="100"/>
                  </a:lnTo>
                  <a:lnTo>
                    <a:pt x="163" y="104"/>
                  </a:lnTo>
                  <a:lnTo>
                    <a:pt x="163" y="104"/>
                  </a:lnTo>
                  <a:lnTo>
                    <a:pt x="160" y="105"/>
                  </a:lnTo>
                  <a:lnTo>
                    <a:pt x="158" y="105"/>
                  </a:lnTo>
                  <a:lnTo>
                    <a:pt x="152" y="104"/>
                  </a:lnTo>
                  <a:lnTo>
                    <a:pt x="148" y="102"/>
                  </a:lnTo>
                  <a:lnTo>
                    <a:pt x="137" y="102"/>
                  </a:lnTo>
                  <a:lnTo>
                    <a:pt x="133" y="101"/>
                  </a:lnTo>
                  <a:lnTo>
                    <a:pt x="131" y="100"/>
                  </a:lnTo>
                  <a:lnTo>
                    <a:pt x="129" y="99"/>
                  </a:lnTo>
                  <a:lnTo>
                    <a:pt x="127" y="96"/>
                  </a:lnTo>
                  <a:lnTo>
                    <a:pt x="126" y="93"/>
                  </a:lnTo>
                  <a:lnTo>
                    <a:pt x="125" y="91"/>
                  </a:lnTo>
                  <a:lnTo>
                    <a:pt x="125" y="87"/>
                  </a:lnTo>
                  <a:lnTo>
                    <a:pt x="126" y="86"/>
                  </a:lnTo>
                  <a:lnTo>
                    <a:pt x="127" y="85"/>
                  </a:lnTo>
                  <a:lnTo>
                    <a:pt x="129" y="85"/>
                  </a:lnTo>
                  <a:close/>
                  <a:moveTo>
                    <a:pt x="143" y="75"/>
                  </a:moveTo>
                  <a:lnTo>
                    <a:pt x="144" y="76"/>
                  </a:lnTo>
                  <a:lnTo>
                    <a:pt x="145" y="76"/>
                  </a:lnTo>
                  <a:lnTo>
                    <a:pt x="148" y="78"/>
                  </a:lnTo>
                  <a:lnTo>
                    <a:pt x="150" y="80"/>
                  </a:lnTo>
                  <a:lnTo>
                    <a:pt x="149" y="81"/>
                  </a:lnTo>
                  <a:lnTo>
                    <a:pt x="147" y="81"/>
                  </a:lnTo>
                  <a:lnTo>
                    <a:pt x="146" y="81"/>
                  </a:lnTo>
                  <a:lnTo>
                    <a:pt x="146" y="81"/>
                  </a:lnTo>
                  <a:lnTo>
                    <a:pt x="145" y="80"/>
                  </a:lnTo>
                  <a:lnTo>
                    <a:pt x="143" y="78"/>
                  </a:lnTo>
                  <a:lnTo>
                    <a:pt x="141" y="78"/>
                  </a:lnTo>
                  <a:lnTo>
                    <a:pt x="140" y="77"/>
                  </a:lnTo>
                  <a:lnTo>
                    <a:pt x="143" y="75"/>
                  </a:lnTo>
                  <a:close/>
                  <a:moveTo>
                    <a:pt x="111" y="80"/>
                  </a:moveTo>
                  <a:lnTo>
                    <a:pt x="111" y="80"/>
                  </a:lnTo>
                  <a:lnTo>
                    <a:pt x="110" y="79"/>
                  </a:lnTo>
                  <a:lnTo>
                    <a:pt x="108" y="79"/>
                  </a:lnTo>
                  <a:lnTo>
                    <a:pt x="107" y="78"/>
                  </a:lnTo>
                  <a:lnTo>
                    <a:pt x="108" y="77"/>
                  </a:lnTo>
                  <a:lnTo>
                    <a:pt x="110" y="75"/>
                  </a:lnTo>
                  <a:lnTo>
                    <a:pt x="110" y="76"/>
                  </a:lnTo>
                  <a:lnTo>
                    <a:pt x="111" y="77"/>
                  </a:lnTo>
                  <a:lnTo>
                    <a:pt x="113" y="77"/>
                  </a:lnTo>
                  <a:lnTo>
                    <a:pt x="113" y="78"/>
                  </a:lnTo>
                  <a:lnTo>
                    <a:pt x="111" y="80"/>
                  </a:lnTo>
                  <a:close/>
                  <a:moveTo>
                    <a:pt x="63" y="68"/>
                  </a:moveTo>
                  <a:lnTo>
                    <a:pt x="63" y="69"/>
                  </a:lnTo>
                  <a:lnTo>
                    <a:pt x="61" y="69"/>
                  </a:lnTo>
                  <a:lnTo>
                    <a:pt x="57" y="67"/>
                  </a:lnTo>
                  <a:lnTo>
                    <a:pt x="57" y="66"/>
                  </a:lnTo>
                  <a:lnTo>
                    <a:pt x="58" y="66"/>
                  </a:lnTo>
                  <a:lnTo>
                    <a:pt x="60" y="66"/>
                  </a:lnTo>
                  <a:lnTo>
                    <a:pt x="62" y="67"/>
                  </a:lnTo>
                  <a:lnTo>
                    <a:pt x="63" y="68"/>
                  </a:lnTo>
                  <a:close/>
                  <a:moveTo>
                    <a:pt x="80" y="70"/>
                  </a:moveTo>
                  <a:lnTo>
                    <a:pt x="79" y="70"/>
                  </a:lnTo>
                  <a:lnTo>
                    <a:pt x="78" y="69"/>
                  </a:lnTo>
                  <a:lnTo>
                    <a:pt x="80" y="65"/>
                  </a:lnTo>
                  <a:lnTo>
                    <a:pt x="81" y="68"/>
                  </a:lnTo>
                  <a:lnTo>
                    <a:pt x="81" y="69"/>
                  </a:lnTo>
                  <a:lnTo>
                    <a:pt x="80" y="70"/>
                  </a:lnTo>
                  <a:close/>
                  <a:moveTo>
                    <a:pt x="77" y="65"/>
                  </a:moveTo>
                  <a:lnTo>
                    <a:pt x="74" y="68"/>
                  </a:lnTo>
                  <a:lnTo>
                    <a:pt x="72" y="67"/>
                  </a:lnTo>
                  <a:lnTo>
                    <a:pt x="70" y="65"/>
                  </a:lnTo>
                  <a:lnTo>
                    <a:pt x="70" y="63"/>
                  </a:lnTo>
                  <a:lnTo>
                    <a:pt x="70" y="62"/>
                  </a:lnTo>
                  <a:lnTo>
                    <a:pt x="72" y="61"/>
                  </a:lnTo>
                  <a:lnTo>
                    <a:pt x="72" y="61"/>
                  </a:lnTo>
                  <a:lnTo>
                    <a:pt x="74" y="60"/>
                  </a:lnTo>
                  <a:lnTo>
                    <a:pt x="77" y="61"/>
                  </a:lnTo>
                  <a:lnTo>
                    <a:pt x="78" y="61"/>
                  </a:lnTo>
                  <a:lnTo>
                    <a:pt x="76" y="63"/>
                  </a:lnTo>
                  <a:lnTo>
                    <a:pt x="76" y="64"/>
                  </a:lnTo>
                  <a:lnTo>
                    <a:pt x="77" y="64"/>
                  </a:lnTo>
                  <a:lnTo>
                    <a:pt x="77" y="65"/>
                  </a:lnTo>
                  <a:close/>
                  <a:moveTo>
                    <a:pt x="54" y="66"/>
                  </a:moveTo>
                  <a:lnTo>
                    <a:pt x="54" y="67"/>
                  </a:lnTo>
                  <a:lnTo>
                    <a:pt x="52" y="66"/>
                  </a:lnTo>
                  <a:lnTo>
                    <a:pt x="48" y="62"/>
                  </a:lnTo>
                  <a:lnTo>
                    <a:pt x="49" y="60"/>
                  </a:lnTo>
                  <a:lnTo>
                    <a:pt x="53" y="58"/>
                  </a:lnTo>
                  <a:lnTo>
                    <a:pt x="54" y="57"/>
                  </a:lnTo>
                  <a:lnTo>
                    <a:pt x="55" y="59"/>
                  </a:lnTo>
                  <a:lnTo>
                    <a:pt x="54" y="61"/>
                  </a:lnTo>
                  <a:lnTo>
                    <a:pt x="53" y="62"/>
                  </a:lnTo>
                  <a:lnTo>
                    <a:pt x="52" y="64"/>
                  </a:lnTo>
                  <a:lnTo>
                    <a:pt x="54" y="66"/>
                  </a:lnTo>
                  <a:close/>
                  <a:moveTo>
                    <a:pt x="127" y="60"/>
                  </a:moveTo>
                  <a:lnTo>
                    <a:pt x="126" y="60"/>
                  </a:lnTo>
                  <a:lnTo>
                    <a:pt x="124" y="59"/>
                  </a:lnTo>
                  <a:lnTo>
                    <a:pt x="122" y="58"/>
                  </a:lnTo>
                  <a:lnTo>
                    <a:pt x="123" y="57"/>
                  </a:lnTo>
                  <a:lnTo>
                    <a:pt x="124" y="56"/>
                  </a:lnTo>
                  <a:lnTo>
                    <a:pt x="126" y="57"/>
                  </a:lnTo>
                  <a:lnTo>
                    <a:pt x="126" y="58"/>
                  </a:lnTo>
                  <a:lnTo>
                    <a:pt x="127" y="60"/>
                  </a:lnTo>
                  <a:close/>
                  <a:moveTo>
                    <a:pt x="161" y="54"/>
                  </a:moveTo>
                  <a:lnTo>
                    <a:pt x="169" y="63"/>
                  </a:lnTo>
                  <a:lnTo>
                    <a:pt x="169" y="65"/>
                  </a:lnTo>
                  <a:lnTo>
                    <a:pt x="168" y="66"/>
                  </a:lnTo>
                  <a:lnTo>
                    <a:pt x="167" y="69"/>
                  </a:lnTo>
                  <a:lnTo>
                    <a:pt x="168" y="70"/>
                  </a:lnTo>
                  <a:lnTo>
                    <a:pt x="171" y="71"/>
                  </a:lnTo>
                  <a:lnTo>
                    <a:pt x="174" y="74"/>
                  </a:lnTo>
                  <a:lnTo>
                    <a:pt x="176" y="78"/>
                  </a:lnTo>
                  <a:lnTo>
                    <a:pt x="176" y="80"/>
                  </a:lnTo>
                  <a:lnTo>
                    <a:pt x="178" y="81"/>
                  </a:lnTo>
                  <a:lnTo>
                    <a:pt x="178" y="86"/>
                  </a:lnTo>
                  <a:lnTo>
                    <a:pt x="180" y="91"/>
                  </a:lnTo>
                  <a:lnTo>
                    <a:pt x="181" y="94"/>
                  </a:lnTo>
                  <a:lnTo>
                    <a:pt x="180" y="95"/>
                  </a:lnTo>
                  <a:lnTo>
                    <a:pt x="179" y="94"/>
                  </a:lnTo>
                  <a:lnTo>
                    <a:pt x="175" y="88"/>
                  </a:lnTo>
                  <a:lnTo>
                    <a:pt x="170" y="86"/>
                  </a:lnTo>
                  <a:lnTo>
                    <a:pt x="170" y="85"/>
                  </a:lnTo>
                  <a:lnTo>
                    <a:pt x="165" y="81"/>
                  </a:lnTo>
                  <a:lnTo>
                    <a:pt x="162" y="74"/>
                  </a:lnTo>
                  <a:lnTo>
                    <a:pt x="159" y="64"/>
                  </a:lnTo>
                  <a:lnTo>
                    <a:pt x="160" y="61"/>
                  </a:lnTo>
                  <a:lnTo>
                    <a:pt x="156" y="56"/>
                  </a:lnTo>
                  <a:lnTo>
                    <a:pt x="156" y="54"/>
                  </a:lnTo>
                  <a:lnTo>
                    <a:pt x="158" y="54"/>
                  </a:lnTo>
                  <a:lnTo>
                    <a:pt x="159" y="54"/>
                  </a:lnTo>
                  <a:lnTo>
                    <a:pt x="160" y="54"/>
                  </a:lnTo>
                  <a:lnTo>
                    <a:pt x="161" y="54"/>
                  </a:lnTo>
                  <a:close/>
                  <a:moveTo>
                    <a:pt x="66" y="52"/>
                  </a:moveTo>
                  <a:lnTo>
                    <a:pt x="68" y="54"/>
                  </a:lnTo>
                  <a:lnTo>
                    <a:pt x="70" y="60"/>
                  </a:lnTo>
                  <a:lnTo>
                    <a:pt x="70" y="62"/>
                  </a:lnTo>
                  <a:lnTo>
                    <a:pt x="69" y="62"/>
                  </a:lnTo>
                  <a:lnTo>
                    <a:pt x="68" y="63"/>
                  </a:lnTo>
                  <a:lnTo>
                    <a:pt x="65" y="60"/>
                  </a:lnTo>
                  <a:lnTo>
                    <a:pt x="63" y="59"/>
                  </a:lnTo>
                  <a:lnTo>
                    <a:pt x="61" y="58"/>
                  </a:lnTo>
                  <a:lnTo>
                    <a:pt x="59" y="54"/>
                  </a:lnTo>
                  <a:lnTo>
                    <a:pt x="59" y="52"/>
                  </a:lnTo>
                  <a:lnTo>
                    <a:pt x="58" y="52"/>
                  </a:lnTo>
                  <a:lnTo>
                    <a:pt x="53" y="53"/>
                  </a:lnTo>
                  <a:lnTo>
                    <a:pt x="52" y="54"/>
                  </a:lnTo>
                  <a:lnTo>
                    <a:pt x="49" y="54"/>
                  </a:lnTo>
                  <a:lnTo>
                    <a:pt x="48" y="52"/>
                  </a:lnTo>
                  <a:lnTo>
                    <a:pt x="49" y="50"/>
                  </a:lnTo>
                  <a:lnTo>
                    <a:pt x="52" y="49"/>
                  </a:lnTo>
                  <a:lnTo>
                    <a:pt x="53" y="47"/>
                  </a:lnTo>
                  <a:lnTo>
                    <a:pt x="56" y="43"/>
                  </a:lnTo>
                  <a:lnTo>
                    <a:pt x="58" y="42"/>
                  </a:lnTo>
                  <a:lnTo>
                    <a:pt x="61" y="44"/>
                  </a:lnTo>
                  <a:lnTo>
                    <a:pt x="61" y="49"/>
                  </a:lnTo>
                  <a:lnTo>
                    <a:pt x="63" y="50"/>
                  </a:lnTo>
                  <a:lnTo>
                    <a:pt x="66" y="52"/>
                  </a:lnTo>
                  <a:close/>
                  <a:moveTo>
                    <a:pt x="29" y="49"/>
                  </a:moveTo>
                  <a:lnTo>
                    <a:pt x="29" y="50"/>
                  </a:lnTo>
                  <a:lnTo>
                    <a:pt x="27" y="46"/>
                  </a:lnTo>
                  <a:lnTo>
                    <a:pt x="27" y="44"/>
                  </a:lnTo>
                  <a:lnTo>
                    <a:pt x="28" y="43"/>
                  </a:lnTo>
                  <a:lnTo>
                    <a:pt x="28" y="42"/>
                  </a:lnTo>
                  <a:lnTo>
                    <a:pt x="29" y="47"/>
                  </a:lnTo>
                  <a:lnTo>
                    <a:pt x="29" y="49"/>
                  </a:lnTo>
                  <a:close/>
                  <a:moveTo>
                    <a:pt x="47" y="47"/>
                  </a:moveTo>
                  <a:lnTo>
                    <a:pt x="47" y="48"/>
                  </a:lnTo>
                  <a:lnTo>
                    <a:pt x="43" y="47"/>
                  </a:lnTo>
                  <a:lnTo>
                    <a:pt x="41" y="44"/>
                  </a:lnTo>
                  <a:lnTo>
                    <a:pt x="41" y="42"/>
                  </a:lnTo>
                  <a:lnTo>
                    <a:pt x="42" y="39"/>
                  </a:lnTo>
                  <a:lnTo>
                    <a:pt x="45" y="39"/>
                  </a:lnTo>
                  <a:lnTo>
                    <a:pt x="47" y="40"/>
                  </a:lnTo>
                  <a:lnTo>
                    <a:pt x="48" y="42"/>
                  </a:lnTo>
                  <a:lnTo>
                    <a:pt x="48" y="44"/>
                  </a:lnTo>
                  <a:lnTo>
                    <a:pt x="48" y="46"/>
                  </a:lnTo>
                  <a:lnTo>
                    <a:pt x="47" y="47"/>
                  </a:lnTo>
                  <a:close/>
                  <a:moveTo>
                    <a:pt x="32" y="41"/>
                  </a:moveTo>
                  <a:lnTo>
                    <a:pt x="31" y="42"/>
                  </a:lnTo>
                  <a:lnTo>
                    <a:pt x="30" y="40"/>
                  </a:lnTo>
                  <a:lnTo>
                    <a:pt x="29" y="39"/>
                  </a:lnTo>
                  <a:lnTo>
                    <a:pt x="29" y="37"/>
                  </a:lnTo>
                  <a:lnTo>
                    <a:pt x="26" y="35"/>
                  </a:lnTo>
                  <a:lnTo>
                    <a:pt x="26" y="32"/>
                  </a:lnTo>
                  <a:lnTo>
                    <a:pt x="28" y="30"/>
                  </a:lnTo>
                  <a:lnTo>
                    <a:pt x="30" y="31"/>
                  </a:lnTo>
                  <a:lnTo>
                    <a:pt x="33" y="34"/>
                  </a:lnTo>
                  <a:lnTo>
                    <a:pt x="36" y="35"/>
                  </a:lnTo>
                  <a:lnTo>
                    <a:pt x="35" y="37"/>
                  </a:lnTo>
                  <a:lnTo>
                    <a:pt x="33" y="40"/>
                  </a:lnTo>
                  <a:lnTo>
                    <a:pt x="32" y="41"/>
                  </a:lnTo>
                  <a:close/>
                  <a:moveTo>
                    <a:pt x="133" y="61"/>
                  </a:moveTo>
                  <a:lnTo>
                    <a:pt x="133" y="61"/>
                  </a:lnTo>
                  <a:lnTo>
                    <a:pt x="129" y="59"/>
                  </a:lnTo>
                  <a:lnTo>
                    <a:pt x="126" y="56"/>
                  </a:lnTo>
                  <a:lnTo>
                    <a:pt x="117" y="52"/>
                  </a:lnTo>
                  <a:lnTo>
                    <a:pt x="115" y="50"/>
                  </a:lnTo>
                  <a:lnTo>
                    <a:pt x="113" y="50"/>
                  </a:lnTo>
                  <a:lnTo>
                    <a:pt x="109" y="47"/>
                  </a:lnTo>
                  <a:lnTo>
                    <a:pt x="104" y="45"/>
                  </a:lnTo>
                  <a:lnTo>
                    <a:pt x="101" y="42"/>
                  </a:lnTo>
                  <a:lnTo>
                    <a:pt x="100" y="41"/>
                  </a:lnTo>
                  <a:lnTo>
                    <a:pt x="99" y="41"/>
                  </a:lnTo>
                  <a:lnTo>
                    <a:pt x="96" y="38"/>
                  </a:lnTo>
                  <a:lnTo>
                    <a:pt x="92" y="36"/>
                  </a:lnTo>
                  <a:lnTo>
                    <a:pt x="92" y="33"/>
                  </a:lnTo>
                  <a:lnTo>
                    <a:pt x="89" y="30"/>
                  </a:lnTo>
                  <a:lnTo>
                    <a:pt x="88" y="29"/>
                  </a:lnTo>
                  <a:lnTo>
                    <a:pt x="97" y="31"/>
                  </a:lnTo>
                  <a:lnTo>
                    <a:pt x="101" y="35"/>
                  </a:lnTo>
                  <a:lnTo>
                    <a:pt x="105" y="37"/>
                  </a:lnTo>
                  <a:lnTo>
                    <a:pt x="106" y="39"/>
                  </a:lnTo>
                  <a:lnTo>
                    <a:pt x="109" y="41"/>
                  </a:lnTo>
                  <a:lnTo>
                    <a:pt x="112" y="41"/>
                  </a:lnTo>
                  <a:lnTo>
                    <a:pt x="115" y="43"/>
                  </a:lnTo>
                  <a:lnTo>
                    <a:pt x="117" y="44"/>
                  </a:lnTo>
                  <a:lnTo>
                    <a:pt x="120" y="45"/>
                  </a:lnTo>
                  <a:lnTo>
                    <a:pt x="132" y="54"/>
                  </a:lnTo>
                  <a:lnTo>
                    <a:pt x="131" y="57"/>
                  </a:lnTo>
                  <a:lnTo>
                    <a:pt x="132" y="58"/>
                  </a:lnTo>
                  <a:lnTo>
                    <a:pt x="133" y="61"/>
                  </a:lnTo>
                  <a:close/>
                  <a:moveTo>
                    <a:pt x="5" y="15"/>
                  </a:moveTo>
                  <a:lnTo>
                    <a:pt x="1" y="15"/>
                  </a:lnTo>
                  <a:lnTo>
                    <a:pt x="0" y="15"/>
                  </a:lnTo>
                  <a:lnTo>
                    <a:pt x="1" y="12"/>
                  </a:lnTo>
                  <a:lnTo>
                    <a:pt x="1" y="11"/>
                  </a:lnTo>
                  <a:lnTo>
                    <a:pt x="6" y="13"/>
                  </a:lnTo>
                  <a:lnTo>
                    <a:pt x="5" y="15"/>
                  </a:lnTo>
                  <a:close/>
                  <a:moveTo>
                    <a:pt x="57" y="22"/>
                  </a:moveTo>
                  <a:lnTo>
                    <a:pt x="58" y="23"/>
                  </a:lnTo>
                  <a:lnTo>
                    <a:pt x="56" y="25"/>
                  </a:lnTo>
                  <a:lnTo>
                    <a:pt x="53" y="24"/>
                  </a:lnTo>
                  <a:lnTo>
                    <a:pt x="52" y="23"/>
                  </a:lnTo>
                  <a:lnTo>
                    <a:pt x="52" y="23"/>
                  </a:lnTo>
                  <a:lnTo>
                    <a:pt x="50" y="23"/>
                  </a:lnTo>
                  <a:lnTo>
                    <a:pt x="45" y="22"/>
                  </a:lnTo>
                  <a:lnTo>
                    <a:pt x="39" y="17"/>
                  </a:lnTo>
                  <a:lnTo>
                    <a:pt x="32" y="9"/>
                  </a:lnTo>
                  <a:lnTo>
                    <a:pt x="26" y="4"/>
                  </a:lnTo>
                  <a:lnTo>
                    <a:pt x="25" y="2"/>
                  </a:lnTo>
                  <a:lnTo>
                    <a:pt x="25" y="0"/>
                  </a:lnTo>
                  <a:lnTo>
                    <a:pt x="25" y="0"/>
                  </a:lnTo>
                  <a:lnTo>
                    <a:pt x="29" y="0"/>
                  </a:lnTo>
                  <a:lnTo>
                    <a:pt x="34" y="4"/>
                  </a:lnTo>
                  <a:lnTo>
                    <a:pt x="43" y="8"/>
                  </a:lnTo>
                  <a:lnTo>
                    <a:pt x="45" y="11"/>
                  </a:lnTo>
                  <a:lnTo>
                    <a:pt x="47" y="15"/>
                  </a:lnTo>
                  <a:lnTo>
                    <a:pt x="48" y="17"/>
                  </a:lnTo>
                  <a:lnTo>
                    <a:pt x="53" y="21"/>
                  </a:lnTo>
                  <a:lnTo>
                    <a:pt x="55" y="22"/>
                  </a:lnTo>
                  <a:lnTo>
                    <a:pt x="57" y="2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51" name="Freeform 969">
              <a:extLst>
                <a:ext uri="{FF2B5EF4-FFF2-40B4-BE49-F238E27FC236}">
                  <a16:creationId xmlns="" xmlns:a16="http://schemas.microsoft.com/office/drawing/2014/main" id="{147C7671-E425-AD81-D3CF-09D5BB6DEABD}"/>
                </a:ext>
              </a:extLst>
            </p:cNvPr>
            <p:cNvSpPr>
              <a:spLocks noChangeArrowheads="1"/>
            </p:cNvSpPr>
            <p:nvPr/>
          </p:nvSpPr>
          <p:spPr bwMode="auto">
            <a:xfrm>
              <a:off x="14832014" y="10358436"/>
              <a:ext cx="10990" cy="5497"/>
            </a:xfrm>
            <a:custGeom>
              <a:avLst/>
              <a:gdLst>
                <a:gd name="T0" fmla="*/ 6 w 7"/>
                <a:gd name="T1" fmla="*/ 4 h 5"/>
                <a:gd name="T2" fmla="*/ 3 w 7"/>
                <a:gd name="T3" fmla="*/ 4 h 5"/>
                <a:gd name="T4" fmla="*/ 2 w 7"/>
                <a:gd name="T5" fmla="*/ 4 h 5"/>
                <a:gd name="T6" fmla="*/ 0 w 7"/>
                <a:gd name="T7" fmla="*/ 1 h 5"/>
                <a:gd name="T8" fmla="*/ 2 w 7"/>
                <a:gd name="T9" fmla="*/ 0 h 5"/>
                <a:gd name="T10" fmla="*/ 4 w 7"/>
                <a:gd name="T11" fmla="*/ 0 h 5"/>
                <a:gd name="T12" fmla="*/ 4 w 7"/>
                <a:gd name="T13" fmla="*/ 3 h 5"/>
                <a:gd name="T14" fmla="*/ 6 w 7"/>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4"/>
                  </a:moveTo>
                  <a:lnTo>
                    <a:pt x="3" y="4"/>
                  </a:lnTo>
                  <a:lnTo>
                    <a:pt x="2" y="4"/>
                  </a:lnTo>
                  <a:lnTo>
                    <a:pt x="0" y="1"/>
                  </a:lnTo>
                  <a:lnTo>
                    <a:pt x="2" y="0"/>
                  </a:lnTo>
                  <a:lnTo>
                    <a:pt x="4" y="0"/>
                  </a:lnTo>
                  <a:lnTo>
                    <a:pt x="4"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2" name="Freeform 970">
              <a:extLst>
                <a:ext uri="{FF2B5EF4-FFF2-40B4-BE49-F238E27FC236}">
                  <a16:creationId xmlns="" xmlns:a16="http://schemas.microsoft.com/office/drawing/2014/main" id="{CA732BAE-1192-7381-0256-5DC3B5F49983}"/>
                </a:ext>
              </a:extLst>
            </p:cNvPr>
            <p:cNvSpPr>
              <a:spLocks noChangeArrowheads="1"/>
            </p:cNvSpPr>
            <p:nvPr/>
          </p:nvSpPr>
          <p:spPr bwMode="auto">
            <a:xfrm>
              <a:off x="14562748" y="10352942"/>
              <a:ext cx="21981" cy="16484"/>
            </a:xfrm>
            <a:custGeom>
              <a:avLst/>
              <a:gdLst>
                <a:gd name="T0" fmla="*/ 18 w 19"/>
                <a:gd name="T1" fmla="*/ 11 h 13"/>
                <a:gd name="T2" fmla="*/ 17 w 19"/>
                <a:gd name="T3" fmla="*/ 12 h 13"/>
                <a:gd name="T4" fmla="*/ 14 w 19"/>
                <a:gd name="T5" fmla="*/ 11 h 13"/>
                <a:gd name="T6" fmla="*/ 13 w 19"/>
                <a:gd name="T7" fmla="*/ 10 h 13"/>
                <a:gd name="T8" fmla="*/ 12 w 19"/>
                <a:gd name="T9" fmla="*/ 8 h 13"/>
                <a:gd name="T10" fmla="*/ 9 w 19"/>
                <a:gd name="T11" fmla="*/ 7 h 13"/>
                <a:gd name="T12" fmla="*/ 5 w 19"/>
                <a:gd name="T13" fmla="*/ 6 h 13"/>
                <a:gd name="T14" fmla="*/ 3 w 19"/>
                <a:gd name="T15" fmla="*/ 5 h 13"/>
                <a:gd name="T16" fmla="*/ 3 w 19"/>
                <a:gd name="T17" fmla="*/ 4 h 13"/>
                <a:gd name="T18" fmla="*/ 0 w 19"/>
                <a:gd name="T19" fmla="*/ 3 h 13"/>
                <a:gd name="T20" fmla="*/ 0 w 19"/>
                <a:gd name="T21" fmla="*/ 2 h 13"/>
                <a:gd name="T22" fmla="*/ 0 w 19"/>
                <a:gd name="T23" fmla="*/ 1 h 13"/>
                <a:gd name="T24" fmla="*/ 0 w 19"/>
                <a:gd name="T25" fmla="*/ 0 h 13"/>
                <a:gd name="T26" fmla="*/ 2 w 19"/>
                <a:gd name="T27" fmla="*/ 1 h 13"/>
                <a:gd name="T28" fmla="*/ 15 w 19"/>
                <a:gd name="T29" fmla="*/ 7 h 13"/>
                <a:gd name="T30" fmla="*/ 17 w 19"/>
                <a:gd name="T31" fmla="*/ 9 h 13"/>
                <a:gd name="T32" fmla="*/ 18 w 19"/>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8" y="11"/>
                  </a:moveTo>
                  <a:lnTo>
                    <a:pt x="17" y="12"/>
                  </a:lnTo>
                  <a:lnTo>
                    <a:pt x="14" y="11"/>
                  </a:lnTo>
                  <a:lnTo>
                    <a:pt x="13" y="10"/>
                  </a:lnTo>
                  <a:lnTo>
                    <a:pt x="12" y="8"/>
                  </a:lnTo>
                  <a:lnTo>
                    <a:pt x="9" y="7"/>
                  </a:lnTo>
                  <a:lnTo>
                    <a:pt x="5" y="6"/>
                  </a:lnTo>
                  <a:lnTo>
                    <a:pt x="3" y="5"/>
                  </a:lnTo>
                  <a:lnTo>
                    <a:pt x="3" y="4"/>
                  </a:lnTo>
                  <a:lnTo>
                    <a:pt x="0" y="3"/>
                  </a:lnTo>
                  <a:lnTo>
                    <a:pt x="0" y="2"/>
                  </a:lnTo>
                  <a:lnTo>
                    <a:pt x="0" y="1"/>
                  </a:lnTo>
                  <a:lnTo>
                    <a:pt x="0" y="0"/>
                  </a:lnTo>
                  <a:lnTo>
                    <a:pt x="2" y="1"/>
                  </a:lnTo>
                  <a:lnTo>
                    <a:pt x="15" y="7"/>
                  </a:lnTo>
                  <a:lnTo>
                    <a:pt x="17" y="9"/>
                  </a:lnTo>
                  <a:lnTo>
                    <a:pt x="1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3" name="Freeform 971">
              <a:extLst>
                <a:ext uri="{FF2B5EF4-FFF2-40B4-BE49-F238E27FC236}">
                  <a16:creationId xmlns="" xmlns:a16="http://schemas.microsoft.com/office/drawing/2014/main" id="{295068F9-A665-DEAA-9170-699819DF90B6}"/>
                </a:ext>
              </a:extLst>
            </p:cNvPr>
            <p:cNvSpPr>
              <a:spLocks noChangeArrowheads="1"/>
            </p:cNvSpPr>
            <p:nvPr/>
          </p:nvSpPr>
          <p:spPr bwMode="auto">
            <a:xfrm>
              <a:off x="14793546" y="10319971"/>
              <a:ext cx="16487" cy="10990"/>
            </a:xfrm>
            <a:custGeom>
              <a:avLst/>
              <a:gdLst>
                <a:gd name="T0" fmla="*/ 11 w 12"/>
                <a:gd name="T1" fmla="*/ 3 h 7"/>
                <a:gd name="T2" fmla="*/ 8 w 12"/>
                <a:gd name="T3" fmla="*/ 4 h 7"/>
                <a:gd name="T4" fmla="*/ 7 w 12"/>
                <a:gd name="T5" fmla="*/ 3 h 7"/>
                <a:gd name="T6" fmla="*/ 5 w 12"/>
                <a:gd name="T7" fmla="*/ 4 h 7"/>
                <a:gd name="T8" fmla="*/ 4 w 12"/>
                <a:gd name="T9" fmla="*/ 6 h 7"/>
                <a:gd name="T10" fmla="*/ 2 w 12"/>
                <a:gd name="T11" fmla="*/ 6 h 7"/>
                <a:gd name="T12" fmla="*/ 0 w 12"/>
                <a:gd name="T13" fmla="*/ 6 h 7"/>
                <a:gd name="T14" fmla="*/ 0 w 12"/>
                <a:gd name="T15" fmla="*/ 4 h 7"/>
                <a:gd name="T16" fmla="*/ 0 w 12"/>
                <a:gd name="T17" fmla="*/ 3 h 7"/>
                <a:gd name="T18" fmla="*/ 1 w 12"/>
                <a:gd name="T19" fmla="*/ 3 h 7"/>
                <a:gd name="T20" fmla="*/ 2 w 12"/>
                <a:gd name="T21" fmla="*/ 1 h 7"/>
                <a:gd name="T22" fmla="*/ 4 w 12"/>
                <a:gd name="T23" fmla="*/ 0 h 7"/>
                <a:gd name="T24" fmla="*/ 7 w 12"/>
                <a:gd name="T25" fmla="*/ 0 h 7"/>
                <a:gd name="T26" fmla="*/ 10 w 12"/>
                <a:gd name="T27" fmla="*/ 1 h 7"/>
                <a:gd name="T28" fmla="*/ 11 w 12"/>
                <a:gd name="T29" fmla="*/ 1 h 7"/>
                <a:gd name="T30" fmla="*/ 10 w 12"/>
                <a:gd name="T31" fmla="*/ 3 h 7"/>
                <a:gd name="T32" fmla="*/ 11 w 12"/>
                <a:gd name="T3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
                  <a:moveTo>
                    <a:pt x="11" y="3"/>
                  </a:moveTo>
                  <a:lnTo>
                    <a:pt x="8" y="4"/>
                  </a:lnTo>
                  <a:lnTo>
                    <a:pt x="7" y="3"/>
                  </a:lnTo>
                  <a:lnTo>
                    <a:pt x="5" y="4"/>
                  </a:lnTo>
                  <a:lnTo>
                    <a:pt x="4" y="6"/>
                  </a:lnTo>
                  <a:lnTo>
                    <a:pt x="2" y="6"/>
                  </a:lnTo>
                  <a:lnTo>
                    <a:pt x="0" y="6"/>
                  </a:lnTo>
                  <a:lnTo>
                    <a:pt x="0" y="4"/>
                  </a:lnTo>
                  <a:lnTo>
                    <a:pt x="0" y="3"/>
                  </a:lnTo>
                  <a:lnTo>
                    <a:pt x="1" y="3"/>
                  </a:lnTo>
                  <a:lnTo>
                    <a:pt x="2" y="1"/>
                  </a:lnTo>
                  <a:lnTo>
                    <a:pt x="4" y="0"/>
                  </a:lnTo>
                  <a:lnTo>
                    <a:pt x="7" y="0"/>
                  </a:lnTo>
                  <a:lnTo>
                    <a:pt x="10" y="1"/>
                  </a:lnTo>
                  <a:lnTo>
                    <a:pt x="11" y="1"/>
                  </a:lnTo>
                  <a:lnTo>
                    <a:pt x="10" y="3"/>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4" name="Freeform 972">
              <a:extLst>
                <a:ext uri="{FF2B5EF4-FFF2-40B4-BE49-F238E27FC236}">
                  <a16:creationId xmlns="" xmlns:a16="http://schemas.microsoft.com/office/drawing/2014/main" id="{8F60E9BC-8099-5F13-DF6B-577B31677D5D}"/>
                </a:ext>
              </a:extLst>
            </p:cNvPr>
            <p:cNvSpPr>
              <a:spLocks noChangeArrowheads="1"/>
            </p:cNvSpPr>
            <p:nvPr/>
          </p:nvSpPr>
          <p:spPr bwMode="auto">
            <a:xfrm>
              <a:off x="14612206" y="10303484"/>
              <a:ext cx="43962" cy="27478"/>
            </a:xfrm>
            <a:custGeom>
              <a:avLst/>
              <a:gdLst>
                <a:gd name="T0" fmla="*/ 14 w 36"/>
                <a:gd name="T1" fmla="*/ 5 h 21"/>
                <a:gd name="T2" fmla="*/ 18 w 36"/>
                <a:gd name="T3" fmla="*/ 7 h 21"/>
                <a:gd name="T4" fmla="*/ 20 w 36"/>
                <a:gd name="T5" fmla="*/ 7 h 21"/>
                <a:gd name="T6" fmla="*/ 24 w 36"/>
                <a:gd name="T7" fmla="*/ 8 h 21"/>
                <a:gd name="T8" fmla="*/ 26 w 36"/>
                <a:gd name="T9" fmla="*/ 7 h 21"/>
                <a:gd name="T10" fmla="*/ 28 w 36"/>
                <a:gd name="T11" fmla="*/ 9 h 21"/>
                <a:gd name="T12" fmla="*/ 32 w 36"/>
                <a:gd name="T13" fmla="*/ 15 h 21"/>
                <a:gd name="T14" fmla="*/ 32 w 36"/>
                <a:gd name="T15" fmla="*/ 18 h 21"/>
                <a:gd name="T16" fmla="*/ 35 w 36"/>
                <a:gd name="T17" fmla="*/ 19 h 21"/>
                <a:gd name="T18" fmla="*/ 33 w 36"/>
                <a:gd name="T19" fmla="*/ 20 h 21"/>
                <a:gd name="T20" fmla="*/ 29 w 36"/>
                <a:gd name="T21" fmla="*/ 18 h 21"/>
                <a:gd name="T22" fmla="*/ 27 w 36"/>
                <a:gd name="T23" fmla="*/ 19 h 21"/>
                <a:gd name="T24" fmla="*/ 24 w 36"/>
                <a:gd name="T25" fmla="*/ 18 h 21"/>
                <a:gd name="T26" fmla="*/ 20 w 36"/>
                <a:gd name="T27" fmla="*/ 17 h 21"/>
                <a:gd name="T28" fmla="*/ 16 w 36"/>
                <a:gd name="T29" fmla="*/ 16 h 21"/>
                <a:gd name="T30" fmla="*/ 8 w 36"/>
                <a:gd name="T31" fmla="*/ 11 h 21"/>
                <a:gd name="T32" fmla="*/ 8 w 36"/>
                <a:gd name="T33" fmla="*/ 9 h 21"/>
                <a:gd name="T34" fmla="*/ 7 w 36"/>
                <a:gd name="T35" fmla="*/ 7 h 21"/>
                <a:gd name="T36" fmla="*/ 7 w 36"/>
                <a:gd name="T37" fmla="*/ 4 h 21"/>
                <a:gd name="T38" fmla="*/ 4 w 36"/>
                <a:gd name="T39" fmla="*/ 3 h 21"/>
                <a:gd name="T40" fmla="*/ 1 w 36"/>
                <a:gd name="T41" fmla="*/ 3 h 21"/>
                <a:gd name="T42" fmla="*/ 0 w 36"/>
                <a:gd name="T43" fmla="*/ 2 h 21"/>
                <a:gd name="T44" fmla="*/ 1 w 36"/>
                <a:gd name="T45" fmla="*/ 0 h 21"/>
                <a:gd name="T46" fmla="*/ 3 w 36"/>
                <a:gd name="T47" fmla="*/ 0 h 21"/>
                <a:gd name="T48" fmla="*/ 6 w 36"/>
                <a:gd name="T49" fmla="*/ 0 h 21"/>
                <a:gd name="T50" fmla="*/ 12 w 36"/>
                <a:gd name="T51" fmla="*/ 4 h 21"/>
                <a:gd name="T52" fmla="*/ 13 w 36"/>
                <a:gd name="T53" fmla="*/ 4 h 21"/>
                <a:gd name="T54" fmla="*/ 14 w 36"/>
                <a:gd name="T5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1">
                  <a:moveTo>
                    <a:pt x="14" y="5"/>
                  </a:moveTo>
                  <a:lnTo>
                    <a:pt x="18" y="7"/>
                  </a:lnTo>
                  <a:lnTo>
                    <a:pt x="20" y="7"/>
                  </a:lnTo>
                  <a:lnTo>
                    <a:pt x="24" y="8"/>
                  </a:lnTo>
                  <a:lnTo>
                    <a:pt x="26" y="7"/>
                  </a:lnTo>
                  <a:lnTo>
                    <a:pt x="28" y="9"/>
                  </a:lnTo>
                  <a:lnTo>
                    <a:pt x="32" y="15"/>
                  </a:lnTo>
                  <a:lnTo>
                    <a:pt x="32" y="18"/>
                  </a:lnTo>
                  <a:lnTo>
                    <a:pt x="35" y="19"/>
                  </a:lnTo>
                  <a:lnTo>
                    <a:pt x="33" y="20"/>
                  </a:lnTo>
                  <a:lnTo>
                    <a:pt x="29" y="18"/>
                  </a:lnTo>
                  <a:lnTo>
                    <a:pt x="27" y="19"/>
                  </a:lnTo>
                  <a:lnTo>
                    <a:pt x="24" y="18"/>
                  </a:lnTo>
                  <a:lnTo>
                    <a:pt x="20" y="17"/>
                  </a:lnTo>
                  <a:lnTo>
                    <a:pt x="16" y="16"/>
                  </a:lnTo>
                  <a:lnTo>
                    <a:pt x="8" y="11"/>
                  </a:lnTo>
                  <a:lnTo>
                    <a:pt x="8" y="9"/>
                  </a:lnTo>
                  <a:lnTo>
                    <a:pt x="7" y="7"/>
                  </a:lnTo>
                  <a:lnTo>
                    <a:pt x="7" y="4"/>
                  </a:lnTo>
                  <a:lnTo>
                    <a:pt x="4" y="3"/>
                  </a:lnTo>
                  <a:lnTo>
                    <a:pt x="1" y="3"/>
                  </a:lnTo>
                  <a:lnTo>
                    <a:pt x="0" y="2"/>
                  </a:lnTo>
                  <a:lnTo>
                    <a:pt x="1" y="0"/>
                  </a:lnTo>
                  <a:lnTo>
                    <a:pt x="3" y="0"/>
                  </a:lnTo>
                  <a:lnTo>
                    <a:pt x="6" y="0"/>
                  </a:lnTo>
                  <a:lnTo>
                    <a:pt x="12" y="4"/>
                  </a:lnTo>
                  <a:lnTo>
                    <a:pt x="13" y="4"/>
                  </a:lnTo>
                  <a:lnTo>
                    <a:pt x="1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5" name="Freeform 973">
              <a:extLst>
                <a:ext uri="{FF2B5EF4-FFF2-40B4-BE49-F238E27FC236}">
                  <a16:creationId xmlns="" xmlns:a16="http://schemas.microsoft.com/office/drawing/2014/main" id="{C0184032-890B-0C20-6B0D-B7383652E8D0}"/>
                </a:ext>
              </a:extLst>
            </p:cNvPr>
            <p:cNvSpPr>
              <a:spLocks noChangeArrowheads="1"/>
            </p:cNvSpPr>
            <p:nvPr/>
          </p:nvSpPr>
          <p:spPr bwMode="auto">
            <a:xfrm>
              <a:off x="14617700" y="10270513"/>
              <a:ext cx="10990" cy="16487"/>
            </a:xfrm>
            <a:custGeom>
              <a:avLst/>
              <a:gdLst>
                <a:gd name="T0" fmla="*/ 7 w 8"/>
                <a:gd name="T1" fmla="*/ 9 h 14"/>
                <a:gd name="T2" fmla="*/ 7 w 8"/>
                <a:gd name="T3" fmla="*/ 12 h 14"/>
                <a:gd name="T4" fmla="*/ 7 w 8"/>
                <a:gd name="T5" fmla="*/ 13 h 14"/>
                <a:gd name="T6" fmla="*/ 4 w 8"/>
                <a:gd name="T7" fmla="*/ 11 h 14"/>
                <a:gd name="T8" fmla="*/ 3 w 8"/>
                <a:gd name="T9" fmla="*/ 12 h 14"/>
                <a:gd name="T10" fmla="*/ 3 w 8"/>
                <a:gd name="T11" fmla="*/ 11 h 14"/>
                <a:gd name="T12" fmla="*/ 3 w 8"/>
                <a:gd name="T13" fmla="*/ 8 h 14"/>
                <a:gd name="T14" fmla="*/ 3 w 8"/>
                <a:gd name="T15" fmla="*/ 5 h 14"/>
                <a:gd name="T16" fmla="*/ 2 w 8"/>
                <a:gd name="T17" fmla="*/ 3 h 14"/>
                <a:gd name="T18" fmla="*/ 0 w 8"/>
                <a:gd name="T19" fmla="*/ 0 h 14"/>
                <a:gd name="T20" fmla="*/ 2 w 8"/>
                <a:gd name="T21" fmla="*/ 1 h 14"/>
                <a:gd name="T22" fmla="*/ 7 w 8"/>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7" y="9"/>
                  </a:moveTo>
                  <a:lnTo>
                    <a:pt x="7" y="12"/>
                  </a:lnTo>
                  <a:lnTo>
                    <a:pt x="7" y="13"/>
                  </a:lnTo>
                  <a:lnTo>
                    <a:pt x="4" y="11"/>
                  </a:lnTo>
                  <a:lnTo>
                    <a:pt x="3" y="12"/>
                  </a:lnTo>
                  <a:lnTo>
                    <a:pt x="3" y="11"/>
                  </a:lnTo>
                  <a:lnTo>
                    <a:pt x="3" y="8"/>
                  </a:lnTo>
                  <a:lnTo>
                    <a:pt x="3" y="5"/>
                  </a:lnTo>
                  <a:lnTo>
                    <a:pt x="2" y="3"/>
                  </a:lnTo>
                  <a:lnTo>
                    <a:pt x="0" y="0"/>
                  </a:lnTo>
                  <a:lnTo>
                    <a:pt x="2" y="1"/>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6" name="Freeform 974">
              <a:extLst>
                <a:ext uri="{FF2B5EF4-FFF2-40B4-BE49-F238E27FC236}">
                  <a16:creationId xmlns="" xmlns:a16="http://schemas.microsoft.com/office/drawing/2014/main" id="{9628C5ED-E8B0-A5D4-27E2-403814CE4CC7}"/>
                </a:ext>
              </a:extLst>
            </p:cNvPr>
            <p:cNvSpPr>
              <a:spLocks noChangeArrowheads="1"/>
            </p:cNvSpPr>
            <p:nvPr/>
          </p:nvSpPr>
          <p:spPr bwMode="auto">
            <a:xfrm>
              <a:off x="14546264" y="10265019"/>
              <a:ext cx="49455" cy="27474"/>
            </a:xfrm>
            <a:custGeom>
              <a:avLst/>
              <a:gdLst>
                <a:gd name="T0" fmla="*/ 4 w 39"/>
                <a:gd name="T1" fmla="*/ 0 h 21"/>
                <a:gd name="T2" fmla="*/ 12 w 39"/>
                <a:gd name="T3" fmla="*/ 4 h 21"/>
                <a:gd name="T4" fmla="*/ 14 w 39"/>
                <a:gd name="T5" fmla="*/ 4 h 21"/>
                <a:gd name="T6" fmla="*/ 24 w 39"/>
                <a:gd name="T7" fmla="*/ 4 h 21"/>
                <a:gd name="T8" fmla="*/ 29 w 39"/>
                <a:gd name="T9" fmla="*/ 8 h 21"/>
                <a:gd name="T10" fmla="*/ 32 w 39"/>
                <a:gd name="T11" fmla="*/ 9 h 21"/>
                <a:gd name="T12" fmla="*/ 34 w 39"/>
                <a:gd name="T13" fmla="*/ 13 h 21"/>
                <a:gd name="T14" fmla="*/ 36 w 39"/>
                <a:gd name="T15" fmla="*/ 14 h 21"/>
                <a:gd name="T16" fmla="*/ 38 w 39"/>
                <a:gd name="T17" fmla="*/ 15 h 21"/>
                <a:gd name="T18" fmla="*/ 38 w 39"/>
                <a:gd name="T19" fmla="*/ 19 h 21"/>
                <a:gd name="T20" fmla="*/ 38 w 39"/>
                <a:gd name="T21" fmla="*/ 19 h 21"/>
                <a:gd name="T22" fmla="*/ 35 w 39"/>
                <a:gd name="T23" fmla="*/ 20 h 21"/>
                <a:gd name="T24" fmla="*/ 33 w 39"/>
                <a:gd name="T25" fmla="*/ 20 h 21"/>
                <a:gd name="T26" fmla="*/ 27 w 39"/>
                <a:gd name="T27" fmla="*/ 19 h 21"/>
                <a:gd name="T28" fmla="*/ 23 w 39"/>
                <a:gd name="T29" fmla="*/ 17 h 21"/>
                <a:gd name="T30" fmla="*/ 12 w 39"/>
                <a:gd name="T31" fmla="*/ 17 h 21"/>
                <a:gd name="T32" fmla="*/ 8 w 39"/>
                <a:gd name="T33" fmla="*/ 16 h 21"/>
                <a:gd name="T34" fmla="*/ 6 w 39"/>
                <a:gd name="T35" fmla="*/ 15 h 21"/>
                <a:gd name="T36" fmla="*/ 4 w 39"/>
                <a:gd name="T37" fmla="*/ 14 h 21"/>
                <a:gd name="T38" fmla="*/ 2 w 39"/>
                <a:gd name="T39" fmla="*/ 11 h 21"/>
                <a:gd name="T40" fmla="*/ 1 w 39"/>
                <a:gd name="T41" fmla="*/ 8 h 21"/>
                <a:gd name="T42" fmla="*/ 0 w 39"/>
                <a:gd name="T43" fmla="*/ 6 h 21"/>
                <a:gd name="T44" fmla="*/ 0 w 39"/>
                <a:gd name="T45" fmla="*/ 2 h 21"/>
                <a:gd name="T46" fmla="*/ 1 w 39"/>
                <a:gd name="T47" fmla="*/ 1 h 21"/>
                <a:gd name="T48" fmla="*/ 2 w 39"/>
                <a:gd name="T49" fmla="*/ 0 h 21"/>
                <a:gd name="T50" fmla="*/ 4 w 39"/>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1">
                  <a:moveTo>
                    <a:pt x="4" y="0"/>
                  </a:moveTo>
                  <a:lnTo>
                    <a:pt x="12" y="4"/>
                  </a:lnTo>
                  <a:lnTo>
                    <a:pt x="14" y="4"/>
                  </a:lnTo>
                  <a:lnTo>
                    <a:pt x="24" y="4"/>
                  </a:lnTo>
                  <a:lnTo>
                    <a:pt x="29" y="8"/>
                  </a:lnTo>
                  <a:lnTo>
                    <a:pt x="32" y="9"/>
                  </a:lnTo>
                  <a:lnTo>
                    <a:pt x="34" y="13"/>
                  </a:lnTo>
                  <a:lnTo>
                    <a:pt x="36" y="14"/>
                  </a:lnTo>
                  <a:lnTo>
                    <a:pt x="38" y="15"/>
                  </a:lnTo>
                  <a:lnTo>
                    <a:pt x="38" y="19"/>
                  </a:lnTo>
                  <a:lnTo>
                    <a:pt x="38" y="19"/>
                  </a:lnTo>
                  <a:lnTo>
                    <a:pt x="35" y="20"/>
                  </a:lnTo>
                  <a:lnTo>
                    <a:pt x="33" y="20"/>
                  </a:lnTo>
                  <a:lnTo>
                    <a:pt x="27" y="19"/>
                  </a:lnTo>
                  <a:lnTo>
                    <a:pt x="23" y="17"/>
                  </a:lnTo>
                  <a:lnTo>
                    <a:pt x="12" y="17"/>
                  </a:lnTo>
                  <a:lnTo>
                    <a:pt x="8" y="16"/>
                  </a:lnTo>
                  <a:lnTo>
                    <a:pt x="6" y="15"/>
                  </a:lnTo>
                  <a:lnTo>
                    <a:pt x="4" y="14"/>
                  </a:lnTo>
                  <a:lnTo>
                    <a:pt x="2" y="11"/>
                  </a:lnTo>
                  <a:lnTo>
                    <a:pt x="1" y="8"/>
                  </a:lnTo>
                  <a:lnTo>
                    <a:pt x="0" y="6"/>
                  </a:lnTo>
                  <a:lnTo>
                    <a:pt x="0" y="2"/>
                  </a:lnTo>
                  <a:lnTo>
                    <a:pt x="1"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7" name="Freeform 975">
              <a:extLst>
                <a:ext uri="{FF2B5EF4-FFF2-40B4-BE49-F238E27FC236}">
                  <a16:creationId xmlns="" xmlns:a16="http://schemas.microsoft.com/office/drawing/2014/main" id="{B686EF97-B220-5AA8-E97F-66C9F791C794}"/>
                </a:ext>
              </a:extLst>
            </p:cNvPr>
            <p:cNvSpPr>
              <a:spLocks noChangeArrowheads="1"/>
            </p:cNvSpPr>
            <p:nvPr/>
          </p:nvSpPr>
          <p:spPr bwMode="auto">
            <a:xfrm>
              <a:off x="14568245" y="10254029"/>
              <a:ext cx="10990" cy="10990"/>
            </a:xfrm>
            <a:custGeom>
              <a:avLst/>
              <a:gdLst>
                <a:gd name="T0" fmla="*/ 3 w 11"/>
                <a:gd name="T1" fmla="*/ 0 h 7"/>
                <a:gd name="T2" fmla="*/ 4 w 11"/>
                <a:gd name="T3" fmla="*/ 1 h 7"/>
                <a:gd name="T4" fmla="*/ 5 w 11"/>
                <a:gd name="T5" fmla="*/ 1 h 7"/>
                <a:gd name="T6" fmla="*/ 8 w 11"/>
                <a:gd name="T7" fmla="*/ 3 h 7"/>
                <a:gd name="T8" fmla="*/ 10 w 11"/>
                <a:gd name="T9" fmla="*/ 5 h 7"/>
                <a:gd name="T10" fmla="*/ 9 w 11"/>
                <a:gd name="T11" fmla="*/ 6 h 7"/>
                <a:gd name="T12" fmla="*/ 7 w 11"/>
                <a:gd name="T13" fmla="*/ 6 h 7"/>
                <a:gd name="T14" fmla="*/ 6 w 11"/>
                <a:gd name="T15" fmla="*/ 6 h 7"/>
                <a:gd name="T16" fmla="*/ 6 w 11"/>
                <a:gd name="T17" fmla="*/ 6 h 7"/>
                <a:gd name="T18" fmla="*/ 5 w 11"/>
                <a:gd name="T19" fmla="*/ 5 h 7"/>
                <a:gd name="T20" fmla="*/ 3 w 11"/>
                <a:gd name="T21" fmla="*/ 3 h 7"/>
                <a:gd name="T22" fmla="*/ 1 w 11"/>
                <a:gd name="T23" fmla="*/ 3 h 7"/>
                <a:gd name="T24" fmla="*/ 0 w 11"/>
                <a:gd name="T25" fmla="*/ 2 h 7"/>
                <a:gd name="T26" fmla="*/ 3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3" y="0"/>
                  </a:moveTo>
                  <a:lnTo>
                    <a:pt x="4" y="1"/>
                  </a:lnTo>
                  <a:lnTo>
                    <a:pt x="5" y="1"/>
                  </a:lnTo>
                  <a:lnTo>
                    <a:pt x="8" y="3"/>
                  </a:lnTo>
                  <a:lnTo>
                    <a:pt x="10" y="5"/>
                  </a:lnTo>
                  <a:lnTo>
                    <a:pt x="9" y="6"/>
                  </a:lnTo>
                  <a:lnTo>
                    <a:pt x="7" y="6"/>
                  </a:lnTo>
                  <a:lnTo>
                    <a:pt x="6" y="6"/>
                  </a:lnTo>
                  <a:lnTo>
                    <a:pt x="6" y="6"/>
                  </a:lnTo>
                  <a:lnTo>
                    <a:pt x="5" y="5"/>
                  </a:lnTo>
                  <a:lnTo>
                    <a:pt x="3" y="3"/>
                  </a:lnTo>
                  <a:lnTo>
                    <a:pt x="1" y="3"/>
                  </a:lnTo>
                  <a:lnTo>
                    <a:pt x="0" y="2"/>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8" name="Freeform 976">
              <a:extLst>
                <a:ext uri="{FF2B5EF4-FFF2-40B4-BE49-F238E27FC236}">
                  <a16:creationId xmlns="" xmlns:a16="http://schemas.microsoft.com/office/drawing/2014/main" id="{E98EE853-EDB1-3B26-6612-9FD7B4AC533D}"/>
                </a:ext>
              </a:extLst>
            </p:cNvPr>
            <p:cNvSpPr>
              <a:spLocks noChangeArrowheads="1"/>
            </p:cNvSpPr>
            <p:nvPr/>
          </p:nvSpPr>
          <p:spPr bwMode="auto">
            <a:xfrm>
              <a:off x="14524283" y="10254029"/>
              <a:ext cx="10990" cy="5493"/>
            </a:xfrm>
            <a:custGeom>
              <a:avLst/>
              <a:gdLst>
                <a:gd name="T0" fmla="*/ 4 w 7"/>
                <a:gd name="T1" fmla="*/ 5 h 6"/>
                <a:gd name="T2" fmla="*/ 4 w 7"/>
                <a:gd name="T3" fmla="*/ 5 h 6"/>
                <a:gd name="T4" fmla="*/ 3 w 7"/>
                <a:gd name="T5" fmla="*/ 4 h 6"/>
                <a:gd name="T6" fmla="*/ 1 w 7"/>
                <a:gd name="T7" fmla="*/ 4 h 6"/>
                <a:gd name="T8" fmla="*/ 0 w 7"/>
                <a:gd name="T9" fmla="*/ 3 h 6"/>
                <a:gd name="T10" fmla="*/ 1 w 7"/>
                <a:gd name="T11" fmla="*/ 2 h 6"/>
                <a:gd name="T12" fmla="*/ 3 w 7"/>
                <a:gd name="T13" fmla="*/ 0 h 6"/>
                <a:gd name="T14" fmla="*/ 3 w 7"/>
                <a:gd name="T15" fmla="*/ 1 h 6"/>
                <a:gd name="T16" fmla="*/ 4 w 7"/>
                <a:gd name="T17" fmla="*/ 2 h 6"/>
                <a:gd name="T18" fmla="*/ 6 w 7"/>
                <a:gd name="T19" fmla="*/ 2 h 6"/>
                <a:gd name="T20" fmla="*/ 6 w 7"/>
                <a:gd name="T21" fmla="*/ 3 h 6"/>
                <a:gd name="T22" fmla="*/ 4 w 7"/>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5"/>
                  </a:moveTo>
                  <a:lnTo>
                    <a:pt x="4" y="5"/>
                  </a:lnTo>
                  <a:lnTo>
                    <a:pt x="3" y="4"/>
                  </a:lnTo>
                  <a:lnTo>
                    <a:pt x="1" y="4"/>
                  </a:lnTo>
                  <a:lnTo>
                    <a:pt x="0" y="3"/>
                  </a:lnTo>
                  <a:lnTo>
                    <a:pt x="1" y="2"/>
                  </a:lnTo>
                  <a:lnTo>
                    <a:pt x="3" y="0"/>
                  </a:lnTo>
                  <a:lnTo>
                    <a:pt x="3" y="1"/>
                  </a:lnTo>
                  <a:lnTo>
                    <a:pt x="4" y="2"/>
                  </a:lnTo>
                  <a:lnTo>
                    <a:pt x="6" y="2"/>
                  </a:lnTo>
                  <a:lnTo>
                    <a:pt x="6"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9" name="Freeform 977">
              <a:extLst>
                <a:ext uri="{FF2B5EF4-FFF2-40B4-BE49-F238E27FC236}">
                  <a16:creationId xmlns="" xmlns:a16="http://schemas.microsoft.com/office/drawing/2014/main" id="{A0D7BACB-AE7C-ADEF-02C1-D4CAE2723150}"/>
                </a:ext>
              </a:extLst>
            </p:cNvPr>
            <p:cNvSpPr>
              <a:spLocks noChangeArrowheads="1"/>
            </p:cNvSpPr>
            <p:nvPr/>
          </p:nvSpPr>
          <p:spPr bwMode="auto">
            <a:xfrm>
              <a:off x="14463834" y="10243038"/>
              <a:ext cx="10990" cy="5493"/>
            </a:xfrm>
            <a:custGeom>
              <a:avLst/>
              <a:gdLst>
                <a:gd name="T0" fmla="*/ 6 w 7"/>
                <a:gd name="T1" fmla="*/ 2 h 4"/>
                <a:gd name="T2" fmla="*/ 6 w 7"/>
                <a:gd name="T3" fmla="*/ 3 h 4"/>
                <a:gd name="T4" fmla="*/ 4 w 7"/>
                <a:gd name="T5" fmla="*/ 3 h 4"/>
                <a:gd name="T6" fmla="*/ 0 w 7"/>
                <a:gd name="T7" fmla="*/ 1 h 4"/>
                <a:gd name="T8" fmla="*/ 0 w 7"/>
                <a:gd name="T9" fmla="*/ 0 h 4"/>
                <a:gd name="T10" fmla="*/ 1 w 7"/>
                <a:gd name="T11" fmla="*/ 0 h 4"/>
                <a:gd name="T12" fmla="*/ 3 w 7"/>
                <a:gd name="T13" fmla="*/ 0 h 4"/>
                <a:gd name="T14" fmla="*/ 5 w 7"/>
                <a:gd name="T15" fmla="*/ 1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6" y="3"/>
                  </a:lnTo>
                  <a:lnTo>
                    <a:pt x="4" y="3"/>
                  </a:lnTo>
                  <a:lnTo>
                    <a:pt x="0" y="1"/>
                  </a:lnTo>
                  <a:lnTo>
                    <a:pt x="0" y="0"/>
                  </a:lnTo>
                  <a:lnTo>
                    <a:pt x="1" y="0"/>
                  </a:lnTo>
                  <a:lnTo>
                    <a:pt x="3" y="0"/>
                  </a:lnTo>
                  <a:lnTo>
                    <a:pt x="5"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0" name="Freeform 978">
              <a:extLst>
                <a:ext uri="{FF2B5EF4-FFF2-40B4-BE49-F238E27FC236}">
                  <a16:creationId xmlns="" xmlns:a16="http://schemas.microsoft.com/office/drawing/2014/main" id="{0769B63F-CC08-551F-9B92-1E73B2DC1E60}"/>
                </a:ext>
              </a:extLst>
            </p:cNvPr>
            <p:cNvSpPr>
              <a:spLocks noChangeArrowheads="1"/>
            </p:cNvSpPr>
            <p:nvPr/>
          </p:nvSpPr>
          <p:spPr bwMode="auto">
            <a:xfrm>
              <a:off x="14485815" y="10243038"/>
              <a:ext cx="5497" cy="5493"/>
            </a:xfrm>
            <a:custGeom>
              <a:avLst/>
              <a:gdLst>
                <a:gd name="T0" fmla="*/ 2 w 4"/>
                <a:gd name="T1" fmla="*/ 5 h 6"/>
                <a:gd name="T2" fmla="*/ 1 w 4"/>
                <a:gd name="T3" fmla="*/ 5 h 6"/>
                <a:gd name="T4" fmla="*/ 0 w 4"/>
                <a:gd name="T5" fmla="*/ 4 h 6"/>
                <a:gd name="T6" fmla="*/ 2 w 4"/>
                <a:gd name="T7" fmla="*/ 0 h 6"/>
                <a:gd name="T8" fmla="*/ 3 w 4"/>
                <a:gd name="T9" fmla="*/ 3 h 6"/>
                <a:gd name="T10" fmla="*/ 3 w 4"/>
                <a:gd name="T11" fmla="*/ 4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1" y="5"/>
                  </a:lnTo>
                  <a:lnTo>
                    <a:pt x="0" y="4"/>
                  </a:lnTo>
                  <a:lnTo>
                    <a:pt x="2" y="0"/>
                  </a:lnTo>
                  <a:lnTo>
                    <a:pt x="3" y="3"/>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1" name="Freeform 979">
              <a:extLst>
                <a:ext uri="{FF2B5EF4-FFF2-40B4-BE49-F238E27FC236}">
                  <a16:creationId xmlns="" xmlns:a16="http://schemas.microsoft.com/office/drawing/2014/main" id="{D711A147-5907-7718-5B18-D202DE9C82A0}"/>
                </a:ext>
              </a:extLst>
            </p:cNvPr>
            <p:cNvSpPr>
              <a:spLocks noChangeArrowheads="1"/>
            </p:cNvSpPr>
            <p:nvPr/>
          </p:nvSpPr>
          <p:spPr bwMode="auto">
            <a:xfrm>
              <a:off x="14480321" y="10237542"/>
              <a:ext cx="10990" cy="10990"/>
            </a:xfrm>
            <a:custGeom>
              <a:avLst/>
              <a:gdLst>
                <a:gd name="T0" fmla="*/ 7 w 9"/>
                <a:gd name="T1" fmla="*/ 5 h 9"/>
                <a:gd name="T2" fmla="*/ 4 w 9"/>
                <a:gd name="T3" fmla="*/ 8 h 9"/>
                <a:gd name="T4" fmla="*/ 2 w 9"/>
                <a:gd name="T5" fmla="*/ 7 h 9"/>
                <a:gd name="T6" fmla="*/ 0 w 9"/>
                <a:gd name="T7" fmla="*/ 5 h 9"/>
                <a:gd name="T8" fmla="*/ 0 w 9"/>
                <a:gd name="T9" fmla="*/ 3 h 9"/>
                <a:gd name="T10" fmla="*/ 0 w 9"/>
                <a:gd name="T11" fmla="*/ 2 h 9"/>
                <a:gd name="T12" fmla="*/ 2 w 9"/>
                <a:gd name="T13" fmla="*/ 1 h 9"/>
                <a:gd name="T14" fmla="*/ 2 w 9"/>
                <a:gd name="T15" fmla="*/ 1 h 9"/>
                <a:gd name="T16" fmla="*/ 4 w 9"/>
                <a:gd name="T17" fmla="*/ 0 h 9"/>
                <a:gd name="T18" fmla="*/ 7 w 9"/>
                <a:gd name="T19" fmla="*/ 1 h 9"/>
                <a:gd name="T20" fmla="*/ 8 w 9"/>
                <a:gd name="T21" fmla="*/ 1 h 9"/>
                <a:gd name="T22" fmla="*/ 6 w 9"/>
                <a:gd name="T23" fmla="*/ 3 h 9"/>
                <a:gd name="T24" fmla="*/ 6 w 9"/>
                <a:gd name="T25" fmla="*/ 4 h 9"/>
                <a:gd name="T26" fmla="*/ 7 w 9"/>
                <a:gd name="T27" fmla="*/ 4 h 9"/>
                <a:gd name="T28" fmla="*/ 7 w 9"/>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7" y="5"/>
                  </a:moveTo>
                  <a:lnTo>
                    <a:pt x="4" y="8"/>
                  </a:lnTo>
                  <a:lnTo>
                    <a:pt x="2" y="7"/>
                  </a:lnTo>
                  <a:lnTo>
                    <a:pt x="0" y="5"/>
                  </a:lnTo>
                  <a:lnTo>
                    <a:pt x="0" y="3"/>
                  </a:lnTo>
                  <a:lnTo>
                    <a:pt x="0" y="2"/>
                  </a:lnTo>
                  <a:lnTo>
                    <a:pt x="2" y="1"/>
                  </a:lnTo>
                  <a:lnTo>
                    <a:pt x="2" y="1"/>
                  </a:lnTo>
                  <a:lnTo>
                    <a:pt x="4" y="0"/>
                  </a:lnTo>
                  <a:lnTo>
                    <a:pt x="7" y="1"/>
                  </a:lnTo>
                  <a:lnTo>
                    <a:pt x="8" y="1"/>
                  </a:lnTo>
                  <a:lnTo>
                    <a:pt x="6" y="3"/>
                  </a:lnTo>
                  <a:lnTo>
                    <a:pt x="6" y="4"/>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2" name="Freeform 980">
              <a:extLst>
                <a:ext uri="{FF2B5EF4-FFF2-40B4-BE49-F238E27FC236}">
                  <a16:creationId xmlns="" xmlns:a16="http://schemas.microsoft.com/office/drawing/2014/main" id="{3D7250EF-52B7-9197-F413-59DEA03B1289}"/>
                </a:ext>
              </a:extLst>
            </p:cNvPr>
            <p:cNvSpPr>
              <a:spLocks noChangeArrowheads="1"/>
            </p:cNvSpPr>
            <p:nvPr/>
          </p:nvSpPr>
          <p:spPr bwMode="auto">
            <a:xfrm>
              <a:off x="14452844" y="10232048"/>
              <a:ext cx="10990" cy="10990"/>
            </a:xfrm>
            <a:custGeom>
              <a:avLst/>
              <a:gdLst>
                <a:gd name="T0" fmla="*/ 6 w 8"/>
                <a:gd name="T1" fmla="*/ 9 h 11"/>
                <a:gd name="T2" fmla="*/ 6 w 8"/>
                <a:gd name="T3" fmla="*/ 10 h 11"/>
                <a:gd name="T4" fmla="*/ 4 w 8"/>
                <a:gd name="T5" fmla="*/ 9 h 11"/>
                <a:gd name="T6" fmla="*/ 0 w 8"/>
                <a:gd name="T7" fmla="*/ 5 h 11"/>
                <a:gd name="T8" fmla="*/ 1 w 8"/>
                <a:gd name="T9" fmla="*/ 3 h 11"/>
                <a:gd name="T10" fmla="*/ 5 w 8"/>
                <a:gd name="T11" fmla="*/ 1 h 11"/>
                <a:gd name="T12" fmla="*/ 6 w 8"/>
                <a:gd name="T13" fmla="*/ 0 h 11"/>
                <a:gd name="T14" fmla="*/ 7 w 8"/>
                <a:gd name="T15" fmla="*/ 2 h 11"/>
                <a:gd name="T16" fmla="*/ 6 w 8"/>
                <a:gd name="T17" fmla="*/ 4 h 11"/>
                <a:gd name="T18" fmla="*/ 5 w 8"/>
                <a:gd name="T19" fmla="*/ 5 h 11"/>
                <a:gd name="T20" fmla="*/ 4 w 8"/>
                <a:gd name="T21" fmla="*/ 7 h 11"/>
                <a:gd name="T22" fmla="*/ 6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6" y="9"/>
                  </a:moveTo>
                  <a:lnTo>
                    <a:pt x="6" y="10"/>
                  </a:lnTo>
                  <a:lnTo>
                    <a:pt x="4" y="9"/>
                  </a:lnTo>
                  <a:lnTo>
                    <a:pt x="0" y="5"/>
                  </a:lnTo>
                  <a:lnTo>
                    <a:pt x="1" y="3"/>
                  </a:lnTo>
                  <a:lnTo>
                    <a:pt x="5" y="1"/>
                  </a:lnTo>
                  <a:lnTo>
                    <a:pt x="6" y="0"/>
                  </a:lnTo>
                  <a:lnTo>
                    <a:pt x="7" y="2"/>
                  </a:lnTo>
                  <a:lnTo>
                    <a:pt x="6" y="4"/>
                  </a:lnTo>
                  <a:lnTo>
                    <a:pt x="5" y="5"/>
                  </a:lnTo>
                  <a:lnTo>
                    <a:pt x="4"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3" name="Freeform 981">
              <a:extLst>
                <a:ext uri="{FF2B5EF4-FFF2-40B4-BE49-F238E27FC236}">
                  <a16:creationId xmlns="" xmlns:a16="http://schemas.microsoft.com/office/drawing/2014/main" id="{35190D68-7D52-0BD6-B2D7-370494A1376C}"/>
                </a:ext>
              </a:extLst>
            </p:cNvPr>
            <p:cNvSpPr>
              <a:spLocks noChangeArrowheads="1"/>
            </p:cNvSpPr>
            <p:nvPr/>
          </p:nvSpPr>
          <p:spPr bwMode="auto">
            <a:xfrm>
              <a:off x="14540767" y="10232048"/>
              <a:ext cx="5497" cy="5493"/>
            </a:xfrm>
            <a:custGeom>
              <a:avLst/>
              <a:gdLst>
                <a:gd name="T0" fmla="*/ 5 w 6"/>
                <a:gd name="T1" fmla="*/ 4 h 5"/>
                <a:gd name="T2" fmla="*/ 4 w 6"/>
                <a:gd name="T3" fmla="*/ 4 h 5"/>
                <a:gd name="T4" fmla="*/ 2 w 6"/>
                <a:gd name="T5" fmla="*/ 3 h 5"/>
                <a:gd name="T6" fmla="*/ 0 w 6"/>
                <a:gd name="T7" fmla="*/ 2 h 5"/>
                <a:gd name="T8" fmla="*/ 1 w 6"/>
                <a:gd name="T9" fmla="*/ 1 h 5"/>
                <a:gd name="T10" fmla="*/ 2 w 6"/>
                <a:gd name="T11" fmla="*/ 0 h 5"/>
                <a:gd name="T12" fmla="*/ 4 w 6"/>
                <a:gd name="T13" fmla="*/ 1 h 5"/>
                <a:gd name="T14" fmla="*/ 4 w 6"/>
                <a:gd name="T15" fmla="*/ 2 h 5"/>
                <a:gd name="T16" fmla="*/ 5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4"/>
                  </a:moveTo>
                  <a:lnTo>
                    <a:pt x="4" y="4"/>
                  </a:lnTo>
                  <a:lnTo>
                    <a:pt x="2" y="3"/>
                  </a:lnTo>
                  <a:lnTo>
                    <a:pt x="0" y="2"/>
                  </a:lnTo>
                  <a:lnTo>
                    <a:pt x="1" y="1"/>
                  </a:lnTo>
                  <a:lnTo>
                    <a:pt x="2" y="0"/>
                  </a:lnTo>
                  <a:lnTo>
                    <a:pt x="4" y="1"/>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4" name="Freeform 982">
              <a:extLst>
                <a:ext uri="{FF2B5EF4-FFF2-40B4-BE49-F238E27FC236}">
                  <a16:creationId xmlns="" xmlns:a16="http://schemas.microsoft.com/office/drawing/2014/main" id="{544DD9CB-52D5-5BD4-0C87-F2DF236D9C9B}"/>
                </a:ext>
              </a:extLst>
            </p:cNvPr>
            <p:cNvSpPr>
              <a:spLocks noChangeArrowheads="1"/>
            </p:cNvSpPr>
            <p:nvPr/>
          </p:nvSpPr>
          <p:spPr bwMode="auto">
            <a:xfrm>
              <a:off x="14584728" y="10226551"/>
              <a:ext cx="32971" cy="54952"/>
            </a:xfrm>
            <a:custGeom>
              <a:avLst/>
              <a:gdLst>
                <a:gd name="T0" fmla="*/ 5 w 26"/>
                <a:gd name="T1" fmla="*/ 0 h 42"/>
                <a:gd name="T2" fmla="*/ 13 w 26"/>
                <a:gd name="T3" fmla="*/ 9 h 42"/>
                <a:gd name="T4" fmla="*/ 13 w 26"/>
                <a:gd name="T5" fmla="*/ 11 h 42"/>
                <a:gd name="T6" fmla="*/ 12 w 26"/>
                <a:gd name="T7" fmla="*/ 12 h 42"/>
                <a:gd name="T8" fmla="*/ 11 w 26"/>
                <a:gd name="T9" fmla="*/ 15 h 42"/>
                <a:gd name="T10" fmla="*/ 12 w 26"/>
                <a:gd name="T11" fmla="*/ 16 h 42"/>
                <a:gd name="T12" fmla="*/ 15 w 26"/>
                <a:gd name="T13" fmla="*/ 17 h 42"/>
                <a:gd name="T14" fmla="*/ 18 w 26"/>
                <a:gd name="T15" fmla="*/ 20 h 42"/>
                <a:gd name="T16" fmla="*/ 20 w 26"/>
                <a:gd name="T17" fmla="*/ 24 h 42"/>
                <a:gd name="T18" fmla="*/ 20 w 26"/>
                <a:gd name="T19" fmla="*/ 26 h 42"/>
                <a:gd name="T20" fmla="*/ 22 w 26"/>
                <a:gd name="T21" fmla="*/ 27 h 42"/>
                <a:gd name="T22" fmla="*/ 22 w 26"/>
                <a:gd name="T23" fmla="*/ 32 h 42"/>
                <a:gd name="T24" fmla="*/ 24 w 26"/>
                <a:gd name="T25" fmla="*/ 37 h 42"/>
                <a:gd name="T26" fmla="*/ 25 w 26"/>
                <a:gd name="T27" fmla="*/ 40 h 42"/>
                <a:gd name="T28" fmla="*/ 24 w 26"/>
                <a:gd name="T29" fmla="*/ 41 h 42"/>
                <a:gd name="T30" fmla="*/ 23 w 26"/>
                <a:gd name="T31" fmla="*/ 40 h 42"/>
                <a:gd name="T32" fmla="*/ 19 w 26"/>
                <a:gd name="T33" fmla="*/ 34 h 42"/>
                <a:gd name="T34" fmla="*/ 14 w 26"/>
                <a:gd name="T35" fmla="*/ 32 h 42"/>
                <a:gd name="T36" fmla="*/ 14 w 26"/>
                <a:gd name="T37" fmla="*/ 31 h 42"/>
                <a:gd name="T38" fmla="*/ 9 w 26"/>
                <a:gd name="T39" fmla="*/ 27 h 42"/>
                <a:gd name="T40" fmla="*/ 6 w 26"/>
                <a:gd name="T41" fmla="*/ 20 h 42"/>
                <a:gd name="T42" fmla="*/ 3 w 26"/>
                <a:gd name="T43" fmla="*/ 10 h 42"/>
                <a:gd name="T44" fmla="*/ 4 w 26"/>
                <a:gd name="T45" fmla="*/ 7 h 42"/>
                <a:gd name="T46" fmla="*/ 0 w 26"/>
                <a:gd name="T47" fmla="*/ 2 h 42"/>
                <a:gd name="T48" fmla="*/ 0 w 26"/>
                <a:gd name="T49" fmla="*/ 0 h 42"/>
                <a:gd name="T50" fmla="*/ 2 w 26"/>
                <a:gd name="T51" fmla="*/ 0 h 42"/>
                <a:gd name="T52" fmla="*/ 3 w 26"/>
                <a:gd name="T53" fmla="*/ 0 h 42"/>
                <a:gd name="T54" fmla="*/ 4 w 26"/>
                <a:gd name="T55" fmla="*/ 0 h 42"/>
                <a:gd name="T56" fmla="*/ 5 w 26"/>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42">
                  <a:moveTo>
                    <a:pt x="5" y="0"/>
                  </a:moveTo>
                  <a:lnTo>
                    <a:pt x="13" y="9"/>
                  </a:lnTo>
                  <a:lnTo>
                    <a:pt x="13" y="11"/>
                  </a:lnTo>
                  <a:lnTo>
                    <a:pt x="12" y="12"/>
                  </a:lnTo>
                  <a:lnTo>
                    <a:pt x="11" y="15"/>
                  </a:lnTo>
                  <a:lnTo>
                    <a:pt x="12" y="16"/>
                  </a:lnTo>
                  <a:lnTo>
                    <a:pt x="15" y="17"/>
                  </a:lnTo>
                  <a:lnTo>
                    <a:pt x="18" y="20"/>
                  </a:lnTo>
                  <a:lnTo>
                    <a:pt x="20" y="24"/>
                  </a:lnTo>
                  <a:lnTo>
                    <a:pt x="20" y="26"/>
                  </a:lnTo>
                  <a:lnTo>
                    <a:pt x="22" y="27"/>
                  </a:lnTo>
                  <a:lnTo>
                    <a:pt x="22" y="32"/>
                  </a:lnTo>
                  <a:lnTo>
                    <a:pt x="24" y="37"/>
                  </a:lnTo>
                  <a:lnTo>
                    <a:pt x="25" y="40"/>
                  </a:lnTo>
                  <a:lnTo>
                    <a:pt x="24" y="41"/>
                  </a:lnTo>
                  <a:lnTo>
                    <a:pt x="23" y="40"/>
                  </a:lnTo>
                  <a:lnTo>
                    <a:pt x="19" y="34"/>
                  </a:lnTo>
                  <a:lnTo>
                    <a:pt x="14" y="32"/>
                  </a:lnTo>
                  <a:lnTo>
                    <a:pt x="14" y="31"/>
                  </a:lnTo>
                  <a:lnTo>
                    <a:pt x="9" y="27"/>
                  </a:lnTo>
                  <a:lnTo>
                    <a:pt x="6" y="20"/>
                  </a:lnTo>
                  <a:lnTo>
                    <a:pt x="3" y="10"/>
                  </a:lnTo>
                  <a:lnTo>
                    <a:pt x="4" y="7"/>
                  </a:lnTo>
                  <a:lnTo>
                    <a:pt x="0" y="2"/>
                  </a:lnTo>
                  <a:lnTo>
                    <a:pt x="0" y="0"/>
                  </a:lnTo>
                  <a:lnTo>
                    <a:pt x="2" y="0"/>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5" name="Freeform 983">
              <a:extLst>
                <a:ext uri="{FF2B5EF4-FFF2-40B4-BE49-F238E27FC236}">
                  <a16:creationId xmlns="" xmlns:a16="http://schemas.microsoft.com/office/drawing/2014/main" id="{B281D0EA-6E05-EF5E-68E6-7CABC0DFA4AF}"/>
                </a:ext>
              </a:extLst>
            </p:cNvPr>
            <p:cNvSpPr>
              <a:spLocks noChangeArrowheads="1"/>
            </p:cNvSpPr>
            <p:nvPr/>
          </p:nvSpPr>
          <p:spPr bwMode="auto">
            <a:xfrm>
              <a:off x="14452844" y="10215561"/>
              <a:ext cx="27478" cy="27478"/>
            </a:xfrm>
            <a:custGeom>
              <a:avLst/>
              <a:gdLst>
                <a:gd name="T0" fmla="*/ 18 w 23"/>
                <a:gd name="T1" fmla="*/ 10 h 22"/>
                <a:gd name="T2" fmla="*/ 20 w 23"/>
                <a:gd name="T3" fmla="*/ 12 h 22"/>
                <a:gd name="T4" fmla="*/ 22 w 23"/>
                <a:gd name="T5" fmla="*/ 18 h 22"/>
                <a:gd name="T6" fmla="*/ 22 w 23"/>
                <a:gd name="T7" fmla="*/ 20 h 22"/>
                <a:gd name="T8" fmla="*/ 21 w 23"/>
                <a:gd name="T9" fmla="*/ 20 h 22"/>
                <a:gd name="T10" fmla="*/ 20 w 23"/>
                <a:gd name="T11" fmla="*/ 21 h 22"/>
                <a:gd name="T12" fmla="*/ 17 w 23"/>
                <a:gd name="T13" fmla="*/ 18 h 22"/>
                <a:gd name="T14" fmla="*/ 15 w 23"/>
                <a:gd name="T15" fmla="*/ 17 h 22"/>
                <a:gd name="T16" fmla="*/ 13 w 23"/>
                <a:gd name="T17" fmla="*/ 16 h 22"/>
                <a:gd name="T18" fmla="*/ 11 w 23"/>
                <a:gd name="T19" fmla="*/ 12 h 22"/>
                <a:gd name="T20" fmla="*/ 11 w 23"/>
                <a:gd name="T21" fmla="*/ 10 h 22"/>
                <a:gd name="T22" fmla="*/ 10 w 23"/>
                <a:gd name="T23" fmla="*/ 10 h 22"/>
                <a:gd name="T24" fmla="*/ 5 w 23"/>
                <a:gd name="T25" fmla="*/ 11 h 22"/>
                <a:gd name="T26" fmla="*/ 4 w 23"/>
                <a:gd name="T27" fmla="*/ 12 h 22"/>
                <a:gd name="T28" fmla="*/ 1 w 23"/>
                <a:gd name="T29" fmla="*/ 12 h 22"/>
                <a:gd name="T30" fmla="*/ 0 w 23"/>
                <a:gd name="T31" fmla="*/ 10 h 22"/>
                <a:gd name="T32" fmla="*/ 1 w 23"/>
                <a:gd name="T33" fmla="*/ 8 h 22"/>
                <a:gd name="T34" fmla="*/ 4 w 23"/>
                <a:gd name="T35" fmla="*/ 7 h 22"/>
                <a:gd name="T36" fmla="*/ 5 w 23"/>
                <a:gd name="T37" fmla="*/ 5 h 22"/>
                <a:gd name="T38" fmla="*/ 8 w 23"/>
                <a:gd name="T39" fmla="*/ 1 h 22"/>
                <a:gd name="T40" fmla="*/ 10 w 23"/>
                <a:gd name="T41" fmla="*/ 0 h 22"/>
                <a:gd name="T42" fmla="*/ 13 w 23"/>
                <a:gd name="T43" fmla="*/ 2 h 22"/>
                <a:gd name="T44" fmla="*/ 13 w 23"/>
                <a:gd name="T45" fmla="*/ 7 h 22"/>
                <a:gd name="T46" fmla="*/ 15 w 23"/>
                <a:gd name="T47" fmla="*/ 8 h 22"/>
                <a:gd name="T48" fmla="*/ 18 w 23"/>
                <a:gd name="T4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2">
                  <a:moveTo>
                    <a:pt x="18" y="10"/>
                  </a:moveTo>
                  <a:lnTo>
                    <a:pt x="20" y="12"/>
                  </a:lnTo>
                  <a:lnTo>
                    <a:pt x="22" y="18"/>
                  </a:lnTo>
                  <a:lnTo>
                    <a:pt x="22" y="20"/>
                  </a:lnTo>
                  <a:lnTo>
                    <a:pt x="21" y="20"/>
                  </a:lnTo>
                  <a:lnTo>
                    <a:pt x="20" y="21"/>
                  </a:lnTo>
                  <a:lnTo>
                    <a:pt x="17" y="18"/>
                  </a:lnTo>
                  <a:lnTo>
                    <a:pt x="15" y="17"/>
                  </a:lnTo>
                  <a:lnTo>
                    <a:pt x="13" y="16"/>
                  </a:lnTo>
                  <a:lnTo>
                    <a:pt x="11" y="12"/>
                  </a:lnTo>
                  <a:lnTo>
                    <a:pt x="11" y="10"/>
                  </a:lnTo>
                  <a:lnTo>
                    <a:pt x="10" y="10"/>
                  </a:lnTo>
                  <a:lnTo>
                    <a:pt x="5" y="11"/>
                  </a:lnTo>
                  <a:lnTo>
                    <a:pt x="4" y="12"/>
                  </a:lnTo>
                  <a:lnTo>
                    <a:pt x="1" y="12"/>
                  </a:lnTo>
                  <a:lnTo>
                    <a:pt x="0" y="10"/>
                  </a:lnTo>
                  <a:lnTo>
                    <a:pt x="1" y="8"/>
                  </a:lnTo>
                  <a:lnTo>
                    <a:pt x="4" y="7"/>
                  </a:lnTo>
                  <a:lnTo>
                    <a:pt x="5" y="5"/>
                  </a:lnTo>
                  <a:lnTo>
                    <a:pt x="8" y="1"/>
                  </a:lnTo>
                  <a:lnTo>
                    <a:pt x="10" y="0"/>
                  </a:lnTo>
                  <a:lnTo>
                    <a:pt x="13" y="2"/>
                  </a:lnTo>
                  <a:lnTo>
                    <a:pt x="13" y="7"/>
                  </a:lnTo>
                  <a:lnTo>
                    <a:pt x="15" y="8"/>
                  </a:lnTo>
                  <a:lnTo>
                    <a:pt x="1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6" name="Freeform 984">
              <a:extLst>
                <a:ext uri="{FF2B5EF4-FFF2-40B4-BE49-F238E27FC236}">
                  <a16:creationId xmlns="" xmlns:a16="http://schemas.microsoft.com/office/drawing/2014/main" id="{7E66CCAD-B3F3-D2E0-4B38-90C263E9E80B}"/>
                </a:ext>
              </a:extLst>
            </p:cNvPr>
            <p:cNvSpPr>
              <a:spLocks noChangeArrowheads="1"/>
            </p:cNvSpPr>
            <p:nvPr/>
          </p:nvSpPr>
          <p:spPr bwMode="auto">
            <a:xfrm>
              <a:off x="14425370" y="10215561"/>
              <a:ext cx="5493" cy="10990"/>
            </a:xfrm>
            <a:custGeom>
              <a:avLst/>
              <a:gdLst>
                <a:gd name="T0" fmla="*/ 2 w 3"/>
                <a:gd name="T1" fmla="*/ 7 h 9"/>
                <a:gd name="T2" fmla="*/ 2 w 3"/>
                <a:gd name="T3" fmla="*/ 8 h 9"/>
                <a:gd name="T4" fmla="*/ 0 w 3"/>
                <a:gd name="T5" fmla="*/ 4 h 9"/>
                <a:gd name="T6" fmla="*/ 0 w 3"/>
                <a:gd name="T7" fmla="*/ 2 h 9"/>
                <a:gd name="T8" fmla="*/ 1 w 3"/>
                <a:gd name="T9" fmla="*/ 1 h 9"/>
                <a:gd name="T10" fmla="*/ 1 w 3"/>
                <a:gd name="T11" fmla="*/ 0 h 9"/>
                <a:gd name="T12" fmla="*/ 2 w 3"/>
                <a:gd name="T13" fmla="*/ 5 h 9"/>
                <a:gd name="T14" fmla="*/ 2 w 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7"/>
                  </a:moveTo>
                  <a:lnTo>
                    <a:pt x="2" y="8"/>
                  </a:lnTo>
                  <a:lnTo>
                    <a:pt x="0" y="4"/>
                  </a:lnTo>
                  <a:lnTo>
                    <a:pt x="0" y="2"/>
                  </a:lnTo>
                  <a:lnTo>
                    <a:pt x="1" y="1"/>
                  </a:lnTo>
                  <a:lnTo>
                    <a:pt x="1" y="0"/>
                  </a:lnTo>
                  <a:lnTo>
                    <a:pt x="2"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7" name="Freeform 985">
              <a:extLst>
                <a:ext uri="{FF2B5EF4-FFF2-40B4-BE49-F238E27FC236}">
                  <a16:creationId xmlns="" xmlns:a16="http://schemas.microsoft.com/office/drawing/2014/main" id="{E50BFE83-939D-0B99-6C9B-29410639D5E4}"/>
                </a:ext>
              </a:extLst>
            </p:cNvPr>
            <p:cNvSpPr>
              <a:spLocks noChangeArrowheads="1"/>
            </p:cNvSpPr>
            <p:nvPr/>
          </p:nvSpPr>
          <p:spPr bwMode="auto">
            <a:xfrm>
              <a:off x="14441853" y="10210067"/>
              <a:ext cx="10990" cy="10990"/>
            </a:xfrm>
            <a:custGeom>
              <a:avLst/>
              <a:gdLst>
                <a:gd name="T0" fmla="*/ 6 w 8"/>
                <a:gd name="T1" fmla="*/ 8 h 10"/>
                <a:gd name="T2" fmla="*/ 6 w 8"/>
                <a:gd name="T3" fmla="*/ 9 h 10"/>
                <a:gd name="T4" fmla="*/ 2 w 8"/>
                <a:gd name="T5" fmla="*/ 8 h 10"/>
                <a:gd name="T6" fmla="*/ 0 w 8"/>
                <a:gd name="T7" fmla="*/ 5 h 10"/>
                <a:gd name="T8" fmla="*/ 0 w 8"/>
                <a:gd name="T9" fmla="*/ 3 h 10"/>
                <a:gd name="T10" fmla="*/ 1 w 8"/>
                <a:gd name="T11" fmla="*/ 0 h 10"/>
                <a:gd name="T12" fmla="*/ 4 w 8"/>
                <a:gd name="T13" fmla="*/ 0 h 10"/>
                <a:gd name="T14" fmla="*/ 6 w 8"/>
                <a:gd name="T15" fmla="*/ 1 h 10"/>
                <a:gd name="T16" fmla="*/ 7 w 8"/>
                <a:gd name="T17" fmla="*/ 3 h 10"/>
                <a:gd name="T18" fmla="*/ 7 w 8"/>
                <a:gd name="T19" fmla="*/ 5 h 10"/>
                <a:gd name="T20" fmla="*/ 7 w 8"/>
                <a:gd name="T21" fmla="*/ 7 h 10"/>
                <a:gd name="T22" fmla="*/ 6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6" y="8"/>
                  </a:moveTo>
                  <a:lnTo>
                    <a:pt x="6" y="9"/>
                  </a:lnTo>
                  <a:lnTo>
                    <a:pt x="2" y="8"/>
                  </a:lnTo>
                  <a:lnTo>
                    <a:pt x="0" y="5"/>
                  </a:lnTo>
                  <a:lnTo>
                    <a:pt x="0" y="3"/>
                  </a:lnTo>
                  <a:lnTo>
                    <a:pt x="1" y="0"/>
                  </a:lnTo>
                  <a:lnTo>
                    <a:pt x="4" y="0"/>
                  </a:lnTo>
                  <a:lnTo>
                    <a:pt x="6" y="1"/>
                  </a:lnTo>
                  <a:lnTo>
                    <a:pt x="7" y="3"/>
                  </a:lnTo>
                  <a:lnTo>
                    <a:pt x="7" y="5"/>
                  </a:lnTo>
                  <a:lnTo>
                    <a:pt x="7" y="7"/>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8" name="Freeform 986">
              <a:extLst>
                <a:ext uri="{FF2B5EF4-FFF2-40B4-BE49-F238E27FC236}">
                  <a16:creationId xmlns="" xmlns:a16="http://schemas.microsoft.com/office/drawing/2014/main" id="{1B226181-2BC0-ECB1-8A8A-0675057FC979}"/>
                </a:ext>
              </a:extLst>
            </p:cNvPr>
            <p:cNvSpPr>
              <a:spLocks noChangeArrowheads="1"/>
            </p:cNvSpPr>
            <p:nvPr/>
          </p:nvSpPr>
          <p:spPr bwMode="auto">
            <a:xfrm>
              <a:off x="14425370" y="10199077"/>
              <a:ext cx="10990" cy="16484"/>
            </a:xfrm>
            <a:custGeom>
              <a:avLst/>
              <a:gdLst>
                <a:gd name="T0" fmla="*/ 6 w 11"/>
                <a:gd name="T1" fmla="*/ 11 h 13"/>
                <a:gd name="T2" fmla="*/ 5 w 11"/>
                <a:gd name="T3" fmla="*/ 12 h 13"/>
                <a:gd name="T4" fmla="*/ 4 w 11"/>
                <a:gd name="T5" fmla="*/ 10 h 13"/>
                <a:gd name="T6" fmla="*/ 3 w 11"/>
                <a:gd name="T7" fmla="*/ 9 h 13"/>
                <a:gd name="T8" fmla="*/ 3 w 11"/>
                <a:gd name="T9" fmla="*/ 7 h 13"/>
                <a:gd name="T10" fmla="*/ 0 w 11"/>
                <a:gd name="T11" fmla="*/ 5 h 13"/>
                <a:gd name="T12" fmla="*/ 0 w 11"/>
                <a:gd name="T13" fmla="*/ 2 h 13"/>
                <a:gd name="T14" fmla="*/ 2 w 11"/>
                <a:gd name="T15" fmla="*/ 0 h 13"/>
                <a:gd name="T16" fmla="*/ 4 w 11"/>
                <a:gd name="T17" fmla="*/ 1 h 13"/>
                <a:gd name="T18" fmla="*/ 7 w 11"/>
                <a:gd name="T19" fmla="*/ 4 h 13"/>
                <a:gd name="T20" fmla="*/ 10 w 11"/>
                <a:gd name="T21" fmla="*/ 5 h 13"/>
                <a:gd name="T22" fmla="*/ 9 w 11"/>
                <a:gd name="T23" fmla="*/ 7 h 13"/>
                <a:gd name="T24" fmla="*/ 7 w 11"/>
                <a:gd name="T25" fmla="*/ 10 h 13"/>
                <a:gd name="T26" fmla="*/ 6 w 11"/>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6" y="11"/>
                  </a:moveTo>
                  <a:lnTo>
                    <a:pt x="5" y="12"/>
                  </a:lnTo>
                  <a:lnTo>
                    <a:pt x="4" y="10"/>
                  </a:lnTo>
                  <a:lnTo>
                    <a:pt x="3" y="9"/>
                  </a:lnTo>
                  <a:lnTo>
                    <a:pt x="3" y="7"/>
                  </a:lnTo>
                  <a:lnTo>
                    <a:pt x="0" y="5"/>
                  </a:lnTo>
                  <a:lnTo>
                    <a:pt x="0" y="2"/>
                  </a:lnTo>
                  <a:lnTo>
                    <a:pt x="2" y="0"/>
                  </a:lnTo>
                  <a:lnTo>
                    <a:pt x="4" y="1"/>
                  </a:lnTo>
                  <a:lnTo>
                    <a:pt x="7" y="4"/>
                  </a:lnTo>
                  <a:lnTo>
                    <a:pt x="10" y="5"/>
                  </a:lnTo>
                  <a:lnTo>
                    <a:pt x="9" y="7"/>
                  </a:lnTo>
                  <a:lnTo>
                    <a:pt x="7" y="10"/>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9" name="Freeform 987">
              <a:extLst>
                <a:ext uri="{FF2B5EF4-FFF2-40B4-BE49-F238E27FC236}">
                  <a16:creationId xmlns="" xmlns:a16="http://schemas.microsoft.com/office/drawing/2014/main" id="{8BAA6A12-87C1-5E3E-D816-DAB0B0022505}"/>
                </a:ext>
              </a:extLst>
            </p:cNvPr>
            <p:cNvSpPr>
              <a:spLocks noChangeArrowheads="1"/>
            </p:cNvSpPr>
            <p:nvPr/>
          </p:nvSpPr>
          <p:spPr bwMode="auto">
            <a:xfrm>
              <a:off x="14502302" y="10199077"/>
              <a:ext cx="54952" cy="38465"/>
            </a:xfrm>
            <a:custGeom>
              <a:avLst/>
              <a:gdLst>
                <a:gd name="T0" fmla="*/ 45 w 46"/>
                <a:gd name="T1" fmla="*/ 32 h 33"/>
                <a:gd name="T2" fmla="*/ 45 w 46"/>
                <a:gd name="T3" fmla="*/ 32 h 33"/>
                <a:gd name="T4" fmla="*/ 41 w 46"/>
                <a:gd name="T5" fmla="*/ 30 h 33"/>
                <a:gd name="T6" fmla="*/ 38 w 46"/>
                <a:gd name="T7" fmla="*/ 27 h 33"/>
                <a:gd name="T8" fmla="*/ 29 w 46"/>
                <a:gd name="T9" fmla="*/ 23 h 33"/>
                <a:gd name="T10" fmla="*/ 27 w 46"/>
                <a:gd name="T11" fmla="*/ 21 h 33"/>
                <a:gd name="T12" fmla="*/ 25 w 46"/>
                <a:gd name="T13" fmla="*/ 21 h 33"/>
                <a:gd name="T14" fmla="*/ 21 w 46"/>
                <a:gd name="T15" fmla="*/ 18 h 33"/>
                <a:gd name="T16" fmla="*/ 16 w 46"/>
                <a:gd name="T17" fmla="*/ 16 h 33"/>
                <a:gd name="T18" fmla="*/ 13 w 46"/>
                <a:gd name="T19" fmla="*/ 13 h 33"/>
                <a:gd name="T20" fmla="*/ 12 w 46"/>
                <a:gd name="T21" fmla="*/ 12 h 33"/>
                <a:gd name="T22" fmla="*/ 11 w 46"/>
                <a:gd name="T23" fmla="*/ 12 h 33"/>
                <a:gd name="T24" fmla="*/ 8 w 46"/>
                <a:gd name="T25" fmla="*/ 9 h 33"/>
                <a:gd name="T26" fmla="*/ 4 w 46"/>
                <a:gd name="T27" fmla="*/ 7 h 33"/>
                <a:gd name="T28" fmla="*/ 4 w 46"/>
                <a:gd name="T29" fmla="*/ 4 h 33"/>
                <a:gd name="T30" fmla="*/ 1 w 46"/>
                <a:gd name="T31" fmla="*/ 1 h 33"/>
                <a:gd name="T32" fmla="*/ 0 w 46"/>
                <a:gd name="T33" fmla="*/ 0 h 33"/>
                <a:gd name="T34" fmla="*/ 9 w 46"/>
                <a:gd name="T35" fmla="*/ 2 h 33"/>
                <a:gd name="T36" fmla="*/ 13 w 46"/>
                <a:gd name="T37" fmla="*/ 6 h 33"/>
                <a:gd name="T38" fmla="*/ 17 w 46"/>
                <a:gd name="T39" fmla="*/ 8 h 33"/>
                <a:gd name="T40" fmla="*/ 18 w 46"/>
                <a:gd name="T41" fmla="*/ 10 h 33"/>
                <a:gd name="T42" fmla="*/ 21 w 46"/>
                <a:gd name="T43" fmla="*/ 12 h 33"/>
                <a:gd name="T44" fmla="*/ 24 w 46"/>
                <a:gd name="T45" fmla="*/ 12 h 33"/>
                <a:gd name="T46" fmla="*/ 27 w 46"/>
                <a:gd name="T47" fmla="*/ 14 h 33"/>
                <a:gd name="T48" fmla="*/ 29 w 46"/>
                <a:gd name="T49" fmla="*/ 15 h 33"/>
                <a:gd name="T50" fmla="*/ 32 w 46"/>
                <a:gd name="T51" fmla="*/ 16 h 33"/>
                <a:gd name="T52" fmla="*/ 44 w 46"/>
                <a:gd name="T53" fmla="*/ 25 h 33"/>
                <a:gd name="T54" fmla="*/ 43 w 46"/>
                <a:gd name="T55" fmla="*/ 28 h 33"/>
                <a:gd name="T56" fmla="*/ 44 w 46"/>
                <a:gd name="T57" fmla="*/ 29 h 33"/>
                <a:gd name="T58" fmla="*/ 45 w 46"/>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3">
                  <a:moveTo>
                    <a:pt x="45" y="32"/>
                  </a:moveTo>
                  <a:lnTo>
                    <a:pt x="45" y="32"/>
                  </a:lnTo>
                  <a:lnTo>
                    <a:pt x="41" y="30"/>
                  </a:lnTo>
                  <a:lnTo>
                    <a:pt x="38" y="27"/>
                  </a:lnTo>
                  <a:lnTo>
                    <a:pt x="29" y="23"/>
                  </a:lnTo>
                  <a:lnTo>
                    <a:pt x="27" y="21"/>
                  </a:lnTo>
                  <a:lnTo>
                    <a:pt x="25" y="21"/>
                  </a:lnTo>
                  <a:lnTo>
                    <a:pt x="21" y="18"/>
                  </a:lnTo>
                  <a:lnTo>
                    <a:pt x="16" y="16"/>
                  </a:lnTo>
                  <a:lnTo>
                    <a:pt x="13" y="13"/>
                  </a:lnTo>
                  <a:lnTo>
                    <a:pt x="12" y="12"/>
                  </a:lnTo>
                  <a:lnTo>
                    <a:pt x="11" y="12"/>
                  </a:lnTo>
                  <a:lnTo>
                    <a:pt x="8" y="9"/>
                  </a:lnTo>
                  <a:lnTo>
                    <a:pt x="4" y="7"/>
                  </a:lnTo>
                  <a:lnTo>
                    <a:pt x="4" y="4"/>
                  </a:lnTo>
                  <a:lnTo>
                    <a:pt x="1" y="1"/>
                  </a:lnTo>
                  <a:lnTo>
                    <a:pt x="0" y="0"/>
                  </a:lnTo>
                  <a:lnTo>
                    <a:pt x="9" y="2"/>
                  </a:lnTo>
                  <a:lnTo>
                    <a:pt x="13" y="6"/>
                  </a:lnTo>
                  <a:lnTo>
                    <a:pt x="17" y="8"/>
                  </a:lnTo>
                  <a:lnTo>
                    <a:pt x="18" y="10"/>
                  </a:lnTo>
                  <a:lnTo>
                    <a:pt x="21" y="12"/>
                  </a:lnTo>
                  <a:lnTo>
                    <a:pt x="24" y="12"/>
                  </a:lnTo>
                  <a:lnTo>
                    <a:pt x="27" y="14"/>
                  </a:lnTo>
                  <a:lnTo>
                    <a:pt x="29" y="15"/>
                  </a:lnTo>
                  <a:lnTo>
                    <a:pt x="32" y="16"/>
                  </a:lnTo>
                  <a:lnTo>
                    <a:pt x="44" y="25"/>
                  </a:lnTo>
                  <a:lnTo>
                    <a:pt x="43" y="28"/>
                  </a:lnTo>
                  <a:lnTo>
                    <a:pt x="44" y="29"/>
                  </a:lnTo>
                  <a:lnTo>
                    <a:pt x="45"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0" name="Freeform 988">
              <a:extLst>
                <a:ext uri="{FF2B5EF4-FFF2-40B4-BE49-F238E27FC236}">
                  <a16:creationId xmlns="" xmlns:a16="http://schemas.microsoft.com/office/drawing/2014/main" id="{9BC9FB09-5C55-BA66-2351-7F790707B03C}"/>
                </a:ext>
              </a:extLst>
            </p:cNvPr>
            <p:cNvSpPr>
              <a:spLocks noChangeArrowheads="1"/>
            </p:cNvSpPr>
            <p:nvPr/>
          </p:nvSpPr>
          <p:spPr bwMode="auto">
            <a:xfrm>
              <a:off x="14392398" y="10171599"/>
              <a:ext cx="10990" cy="5497"/>
            </a:xfrm>
            <a:custGeom>
              <a:avLst/>
              <a:gdLst>
                <a:gd name="T0" fmla="*/ 5 w 7"/>
                <a:gd name="T1" fmla="*/ 4 h 5"/>
                <a:gd name="T2" fmla="*/ 1 w 7"/>
                <a:gd name="T3" fmla="*/ 4 h 5"/>
                <a:gd name="T4" fmla="*/ 0 w 7"/>
                <a:gd name="T5" fmla="*/ 4 h 5"/>
                <a:gd name="T6" fmla="*/ 1 w 7"/>
                <a:gd name="T7" fmla="*/ 1 h 5"/>
                <a:gd name="T8" fmla="*/ 1 w 7"/>
                <a:gd name="T9" fmla="*/ 0 h 5"/>
                <a:gd name="T10" fmla="*/ 6 w 7"/>
                <a:gd name="T11" fmla="*/ 2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1" y="4"/>
                  </a:lnTo>
                  <a:lnTo>
                    <a:pt x="0" y="4"/>
                  </a:lnTo>
                  <a:lnTo>
                    <a:pt x="1" y="1"/>
                  </a:lnTo>
                  <a:lnTo>
                    <a:pt x="1"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1" name="Freeform 989">
              <a:extLst>
                <a:ext uri="{FF2B5EF4-FFF2-40B4-BE49-F238E27FC236}">
                  <a16:creationId xmlns="" xmlns:a16="http://schemas.microsoft.com/office/drawing/2014/main" id="{4FDFB813-FDFD-93D9-804D-8F6CBE8C680F}"/>
                </a:ext>
              </a:extLst>
            </p:cNvPr>
            <p:cNvSpPr>
              <a:spLocks noChangeArrowheads="1"/>
            </p:cNvSpPr>
            <p:nvPr/>
          </p:nvSpPr>
          <p:spPr bwMode="auto">
            <a:xfrm>
              <a:off x="14419873" y="10160609"/>
              <a:ext cx="43962" cy="32971"/>
            </a:xfrm>
            <a:custGeom>
              <a:avLst/>
              <a:gdLst>
                <a:gd name="T0" fmla="*/ 32 w 34"/>
                <a:gd name="T1" fmla="*/ 22 h 26"/>
                <a:gd name="T2" fmla="*/ 33 w 34"/>
                <a:gd name="T3" fmla="*/ 23 h 26"/>
                <a:gd name="T4" fmla="*/ 31 w 34"/>
                <a:gd name="T5" fmla="*/ 25 h 26"/>
                <a:gd name="T6" fmla="*/ 28 w 34"/>
                <a:gd name="T7" fmla="*/ 24 h 26"/>
                <a:gd name="T8" fmla="*/ 27 w 34"/>
                <a:gd name="T9" fmla="*/ 23 h 26"/>
                <a:gd name="T10" fmla="*/ 27 w 34"/>
                <a:gd name="T11" fmla="*/ 23 h 26"/>
                <a:gd name="T12" fmla="*/ 25 w 34"/>
                <a:gd name="T13" fmla="*/ 23 h 26"/>
                <a:gd name="T14" fmla="*/ 20 w 34"/>
                <a:gd name="T15" fmla="*/ 22 h 26"/>
                <a:gd name="T16" fmla="*/ 14 w 34"/>
                <a:gd name="T17" fmla="*/ 17 h 26"/>
                <a:gd name="T18" fmla="*/ 7 w 34"/>
                <a:gd name="T19" fmla="*/ 9 h 26"/>
                <a:gd name="T20" fmla="*/ 1 w 34"/>
                <a:gd name="T21" fmla="*/ 4 h 26"/>
                <a:gd name="T22" fmla="*/ 0 w 34"/>
                <a:gd name="T23" fmla="*/ 2 h 26"/>
                <a:gd name="T24" fmla="*/ 0 w 34"/>
                <a:gd name="T25" fmla="*/ 0 h 26"/>
                <a:gd name="T26" fmla="*/ 0 w 34"/>
                <a:gd name="T27" fmla="*/ 0 h 26"/>
                <a:gd name="T28" fmla="*/ 4 w 34"/>
                <a:gd name="T29" fmla="*/ 0 h 26"/>
                <a:gd name="T30" fmla="*/ 9 w 34"/>
                <a:gd name="T31" fmla="*/ 4 h 26"/>
                <a:gd name="T32" fmla="*/ 18 w 34"/>
                <a:gd name="T33" fmla="*/ 8 h 26"/>
                <a:gd name="T34" fmla="*/ 20 w 34"/>
                <a:gd name="T35" fmla="*/ 11 h 26"/>
                <a:gd name="T36" fmla="*/ 22 w 34"/>
                <a:gd name="T37" fmla="*/ 15 h 26"/>
                <a:gd name="T38" fmla="*/ 23 w 34"/>
                <a:gd name="T39" fmla="*/ 17 h 26"/>
                <a:gd name="T40" fmla="*/ 28 w 34"/>
                <a:gd name="T41" fmla="*/ 21 h 26"/>
                <a:gd name="T42" fmla="*/ 30 w 34"/>
                <a:gd name="T43" fmla="*/ 22 h 26"/>
                <a:gd name="T44" fmla="*/ 32 w 34"/>
                <a:gd name="T4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26">
                  <a:moveTo>
                    <a:pt x="32" y="22"/>
                  </a:moveTo>
                  <a:lnTo>
                    <a:pt x="33" y="23"/>
                  </a:lnTo>
                  <a:lnTo>
                    <a:pt x="31" y="25"/>
                  </a:lnTo>
                  <a:lnTo>
                    <a:pt x="28" y="24"/>
                  </a:lnTo>
                  <a:lnTo>
                    <a:pt x="27" y="23"/>
                  </a:lnTo>
                  <a:lnTo>
                    <a:pt x="27" y="23"/>
                  </a:lnTo>
                  <a:lnTo>
                    <a:pt x="25" y="23"/>
                  </a:lnTo>
                  <a:lnTo>
                    <a:pt x="20" y="22"/>
                  </a:lnTo>
                  <a:lnTo>
                    <a:pt x="14" y="17"/>
                  </a:lnTo>
                  <a:lnTo>
                    <a:pt x="7" y="9"/>
                  </a:lnTo>
                  <a:lnTo>
                    <a:pt x="1" y="4"/>
                  </a:lnTo>
                  <a:lnTo>
                    <a:pt x="0" y="2"/>
                  </a:lnTo>
                  <a:lnTo>
                    <a:pt x="0" y="0"/>
                  </a:lnTo>
                  <a:lnTo>
                    <a:pt x="0" y="0"/>
                  </a:lnTo>
                  <a:lnTo>
                    <a:pt x="4" y="0"/>
                  </a:lnTo>
                  <a:lnTo>
                    <a:pt x="9" y="4"/>
                  </a:lnTo>
                  <a:lnTo>
                    <a:pt x="18" y="8"/>
                  </a:lnTo>
                  <a:lnTo>
                    <a:pt x="20" y="11"/>
                  </a:lnTo>
                  <a:lnTo>
                    <a:pt x="22" y="15"/>
                  </a:lnTo>
                  <a:lnTo>
                    <a:pt x="23" y="17"/>
                  </a:lnTo>
                  <a:lnTo>
                    <a:pt x="28" y="21"/>
                  </a:lnTo>
                  <a:lnTo>
                    <a:pt x="30" y="22"/>
                  </a:lnTo>
                  <a:lnTo>
                    <a:pt x="32"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2" name="Freeform 990">
              <a:extLst>
                <a:ext uri="{FF2B5EF4-FFF2-40B4-BE49-F238E27FC236}">
                  <a16:creationId xmlns="" xmlns:a16="http://schemas.microsoft.com/office/drawing/2014/main" id="{172C50EA-3624-2B8B-27A7-2A63706BF7D6}"/>
                </a:ext>
              </a:extLst>
            </p:cNvPr>
            <p:cNvSpPr>
              <a:spLocks noChangeArrowheads="1"/>
            </p:cNvSpPr>
            <p:nvPr/>
          </p:nvSpPr>
          <p:spPr bwMode="auto">
            <a:xfrm>
              <a:off x="15540892" y="10644186"/>
              <a:ext cx="60449" cy="120894"/>
            </a:xfrm>
            <a:custGeom>
              <a:avLst/>
              <a:gdLst>
                <a:gd name="T0" fmla="*/ 14 w 47"/>
                <a:gd name="T1" fmla="*/ 91 h 97"/>
                <a:gd name="T2" fmla="*/ 14 w 47"/>
                <a:gd name="T3" fmla="*/ 96 h 97"/>
                <a:gd name="T4" fmla="*/ 12 w 47"/>
                <a:gd name="T5" fmla="*/ 95 h 97"/>
                <a:gd name="T6" fmla="*/ 12 w 47"/>
                <a:gd name="T7" fmla="*/ 94 h 97"/>
                <a:gd name="T8" fmla="*/ 14 w 47"/>
                <a:gd name="T9" fmla="*/ 91 h 97"/>
                <a:gd name="T10" fmla="*/ 6 w 47"/>
                <a:gd name="T11" fmla="*/ 87 h 97"/>
                <a:gd name="T12" fmla="*/ 7 w 47"/>
                <a:gd name="T13" fmla="*/ 87 h 97"/>
                <a:gd name="T14" fmla="*/ 7 w 47"/>
                <a:gd name="T15" fmla="*/ 86 h 97"/>
                <a:gd name="T16" fmla="*/ 9 w 47"/>
                <a:gd name="T17" fmla="*/ 86 h 97"/>
                <a:gd name="T18" fmla="*/ 8 w 47"/>
                <a:gd name="T19" fmla="*/ 87 h 97"/>
                <a:gd name="T20" fmla="*/ 6 w 47"/>
                <a:gd name="T21" fmla="*/ 90 h 97"/>
                <a:gd name="T22" fmla="*/ 5 w 47"/>
                <a:gd name="T23" fmla="*/ 89 h 97"/>
                <a:gd name="T24" fmla="*/ 0 w 47"/>
                <a:gd name="T25" fmla="*/ 87 h 97"/>
                <a:gd name="T26" fmla="*/ 0 w 47"/>
                <a:gd name="T27" fmla="*/ 85 h 97"/>
                <a:gd name="T28" fmla="*/ 1 w 47"/>
                <a:gd name="T29" fmla="*/ 84 h 97"/>
                <a:gd name="T30" fmla="*/ 1 w 47"/>
                <a:gd name="T31" fmla="*/ 85 h 97"/>
                <a:gd name="T32" fmla="*/ 2 w 47"/>
                <a:gd name="T33" fmla="*/ 85 h 97"/>
                <a:gd name="T34" fmla="*/ 4 w 47"/>
                <a:gd name="T35" fmla="*/ 85 h 97"/>
                <a:gd name="T36" fmla="*/ 6 w 47"/>
                <a:gd name="T37" fmla="*/ 87 h 97"/>
                <a:gd name="T38" fmla="*/ 5 w 47"/>
                <a:gd name="T39" fmla="*/ 87 h 97"/>
                <a:gd name="T40" fmla="*/ 6 w 47"/>
                <a:gd name="T41" fmla="*/ 87 h 97"/>
                <a:gd name="T42" fmla="*/ 44 w 47"/>
                <a:gd name="T43" fmla="*/ 2 h 97"/>
                <a:gd name="T44" fmla="*/ 43 w 47"/>
                <a:gd name="T45" fmla="*/ 4 h 97"/>
                <a:gd name="T46" fmla="*/ 43 w 47"/>
                <a:gd name="T47" fmla="*/ 4 h 97"/>
                <a:gd name="T48" fmla="*/ 42 w 47"/>
                <a:gd name="T49" fmla="*/ 3 h 97"/>
                <a:gd name="T50" fmla="*/ 41 w 47"/>
                <a:gd name="T51" fmla="*/ 2 h 97"/>
                <a:gd name="T52" fmla="*/ 43 w 47"/>
                <a:gd name="T53" fmla="*/ 0 h 97"/>
                <a:gd name="T54" fmla="*/ 44 w 47"/>
                <a:gd name="T55" fmla="*/ 0 h 97"/>
                <a:gd name="T56" fmla="*/ 46 w 47"/>
                <a:gd name="T57" fmla="*/ 0 h 97"/>
                <a:gd name="T58" fmla="*/ 46 w 47"/>
                <a:gd name="T59" fmla="*/ 1 h 97"/>
                <a:gd name="T60" fmla="*/ 44 w 47"/>
                <a:gd name="T6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97">
                  <a:moveTo>
                    <a:pt x="14" y="91"/>
                  </a:moveTo>
                  <a:lnTo>
                    <a:pt x="14" y="96"/>
                  </a:lnTo>
                  <a:lnTo>
                    <a:pt x="12" y="95"/>
                  </a:lnTo>
                  <a:lnTo>
                    <a:pt x="12" y="94"/>
                  </a:lnTo>
                  <a:lnTo>
                    <a:pt x="14" y="91"/>
                  </a:lnTo>
                  <a:close/>
                  <a:moveTo>
                    <a:pt x="6" y="87"/>
                  </a:moveTo>
                  <a:lnTo>
                    <a:pt x="7" y="87"/>
                  </a:lnTo>
                  <a:lnTo>
                    <a:pt x="7" y="86"/>
                  </a:lnTo>
                  <a:lnTo>
                    <a:pt x="9" y="86"/>
                  </a:lnTo>
                  <a:lnTo>
                    <a:pt x="8" y="87"/>
                  </a:lnTo>
                  <a:lnTo>
                    <a:pt x="6" y="90"/>
                  </a:lnTo>
                  <a:lnTo>
                    <a:pt x="5" y="89"/>
                  </a:lnTo>
                  <a:lnTo>
                    <a:pt x="0" y="87"/>
                  </a:lnTo>
                  <a:lnTo>
                    <a:pt x="0" y="85"/>
                  </a:lnTo>
                  <a:lnTo>
                    <a:pt x="1" y="84"/>
                  </a:lnTo>
                  <a:lnTo>
                    <a:pt x="1" y="85"/>
                  </a:lnTo>
                  <a:lnTo>
                    <a:pt x="2" y="85"/>
                  </a:lnTo>
                  <a:lnTo>
                    <a:pt x="4" y="85"/>
                  </a:lnTo>
                  <a:lnTo>
                    <a:pt x="6" y="87"/>
                  </a:lnTo>
                  <a:lnTo>
                    <a:pt x="5" y="87"/>
                  </a:lnTo>
                  <a:lnTo>
                    <a:pt x="6" y="87"/>
                  </a:lnTo>
                  <a:close/>
                  <a:moveTo>
                    <a:pt x="44" y="2"/>
                  </a:moveTo>
                  <a:lnTo>
                    <a:pt x="43" y="4"/>
                  </a:lnTo>
                  <a:lnTo>
                    <a:pt x="43" y="4"/>
                  </a:lnTo>
                  <a:lnTo>
                    <a:pt x="42" y="3"/>
                  </a:lnTo>
                  <a:lnTo>
                    <a:pt x="41" y="2"/>
                  </a:lnTo>
                  <a:lnTo>
                    <a:pt x="43" y="0"/>
                  </a:lnTo>
                  <a:lnTo>
                    <a:pt x="44" y="0"/>
                  </a:lnTo>
                  <a:lnTo>
                    <a:pt x="46" y="0"/>
                  </a:lnTo>
                  <a:lnTo>
                    <a:pt x="46" y="1"/>
                  </a:lnTo>
                  <a:lnTo>
                    <a:pt x="44"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3" name="Freeform 991">
              <a:extLst>
                <a:ext uri="{FF2B5EF4-FFF2-40B4-BE49-F238E27FC236}">
                  <a16:creationId xmlns="" xmlns:a16="http://schemas.microsoft.com/office/drawing/2014/main" id="{ABB69BF8-EDA1-9C2A-274C-E5F0176A207C}"/>
                </a:ext>
              </a:extLst>
            </p:cNvPr>
            <p:cNvSpPr>
              <a:spLocks noChangeArrowheads="1"/>
            </p:cNvSpPr>
            <p:nvPr/>
          </p:nvSpPr>
          <p:spPr bwMode="auto">
            <a:xfrm>
              <a:off x="15557379" y="10759587"/>
              <a:ext cx="5493" cy="5493"/>
            </a:xfrm>
            <a:custGeom>
              <a:avLst/>
              <a:gdLst>
                <a:gd name="T0" fmla="*/ 2 w 3"/>
                <a:gd name="T1" fmla="*/ 0 h 6"/>
                <a:gd name="T2" fmla="*/ 2 w 3"/>
                <a:gd name="T3" fmla="*/ 5 h 6"/>
                <a:gd name="T4" fmla="*/ 0 w 3"/>
                <a:gd name="T5" fmla="*/ 4 h 6"/>
                <a:gd name="T6" fmla="*/ 0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2" y="5"/>
                  </a:lnTo>
                  <a:lnTo>
                    <a:pt x="0" y="4"/>
                  </a:lnTo>
                  <a:lnTo>
                    <a:pt x="0" y="3"/>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4" name="Freeform 992">
              <a:extLst>
                <a:ext uri="{FF2B5EF4-FFF2-40B4-BE49-F238E27FC236}">
                  <a16:creationId xmlns="" xmlns:a16="http://schemas.microsoft.com/office/drawing/2014/main" id="{9BAA252A-68E3-9C35-11EA-25D2AD0C6268}"/>
                </a:ext>
              </a:extLst>
            </p:cNvPr>
            <p:cNvSpPr>
              <a:spLocks noChangeArrowheads="1"/>
            </p:cNvSpPr>
            <p:nvPr/>
          </p:nvSpPr>
          <p:spPr bwMode="auto">
            <a:xfrm>
              <a:off x="15540892" y="10748596"/>
              <a:ext cx="10990" cy="10990"/>
            </a:xfrm>
            <a:custGeom>
              <a:avLst/>
              <a:gdLst>
                <a:gd name="T0" fmla="*/ 6 w 10"/>
                <a:gd name="T1" fmla="*/ 3 h 7"/>
                <a:gd name="T2" fmla="*/ 7 w 10"/>
                <a:gd name="T3" fmla="*/ 3 h 7"/>
                <a:gd name="T4" fmla="*/ 7 w 10"/>
                <a:gd name="T5" fmla="*/ 2 h 7"/>
                <a:gd name="T6" fmla="*/ 9 w 10"/>
                <a:gd name="T7" fmla="*/ 2 h 7"/>
                <a:gd name="T8" fmla="*/ 8 w 10"/>
                <a:gd name="T9" fmla="*/ 3 h 7"/>
                <a:gd name="T10" fmla="*/ 6 w 10"/>
                <a:gd name="T11" fmla="*/ 6 h 7"/>
                <a:gd name="T12" fmla="*/ 5 w 10"/>
                <a:gd name="T13" fmla="*/ 5 h 7"/>
                <a:gd name="T14" fmla="*/ 0 w 10"/>
                <a:gd name="T15" fmla="*/ 3 h 7"/>
                <a:gd name="T16" fmla="*/ 0 w 10"/>
                <a:gd name="T17" fmla="*/ 1 h 7"/>
                <a:gd name="T18" fmla="*/ 1 w 10"/>
                <a:gd name="T19" fmla="*/ 0 h 7"/>
                <a:gd name="T20" fmla="*/ 1 w 10"/>
                <a:gd name="T21" fmla="*/ 1 h 7"/>
                <a:gd name="T22" fmla="*/ 2 w 10"/>
                <a:gd name="T23" fmla="*/ 1 h 7"/>
                <a:gd name="T24" fmla="*/ 4 w 10"/>
                <a:gd name="T25" fmla="*/ 1 h 7"/>
                <a:gd name="T26" fmla="*/ 6 w 10"/>
                <a:gd name="T27" fmla="*/ 3 h 7"/>
                <a:gd name="T28" fmla="*/ 5 w 10"/>
                <a:gd name="T29" fmla="*/ 3 h 7"/>
                <a:gd name="T30" fmla="*/ 6 w 10"/>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6" y="3"/>
                  </a:moveTo>
                  <a:lnTo>
                    <a:pt x="7" y="3"/>
                  </a:lnTo>
                  <a:lnTo>
                    <a:pt x="7" y="2"/>
                  </a:lnTo>
                  <a:lnTo>
                    <a:pt x="9" y="2"/>
                  </a:lnTo>
                  <a:lnTo>
                    <a:pt x="8" y="3"/>
                  </a:lnTo>
                  <a:lnTo>
                    <a:pt x="6" y="6"/>
                  </a:lnTo>
                  <a:lnTo>
                    <a:pt x="5" y="5"/>
                  </a:lnTo>
                  <a:lnTo>
                    <a:pt x="0" y="3"/>
                  </a:lnTo>
                  <a:lnTo>
                    <a:pt x="0" y="1"/>
                  </a:lnTo>
                  <a:lnTo>
                    <a:pt x="1" y="0"/>
                  </a:lnTo>
                  <a:lnTo>
                    <a:pt x="1" y="1"/>
                  </a:lnTo>
                  <a:lnTo>
                    <a:pt x="2" y="1"/>
                  </a:lnTo>
                  <a:lnTo>
                    <a:pt x="4" y="1"/>
                  </a:lnTo>
                  <a:lnTo>
                    <a:pt x="6" y="3"/>
                  </a:lnTo>
                  <a:lnTo>
                    <a:pt x="5" y="3"/>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5" name="Freeform 993">
              <a:extLst>
                <a:ext uri="{FF2B5EF4-FFF2-40B4-BE49-F238E27FC236}">
                  <a16:creationId xmlns="" xmlns:a16="http://schemas.microsoft.com/office/drawing/2014/main" id="{B63F4F92-948D-E5E2-48EA-04FAE0CD489C}"/>
                </a:ext>
              </a:extLst>
            </p:cNvPr>
            <p:cNvSpPr>
              <a:spLocks noChangeArrowheads="1"/>
            </p:cNvSpPr>
            <p:nvPr/>
          </p:nvSpPr>
          <p:spPr bwMode="auto">
            <a:xfrm>
              <a:off x="15590350" y="10644186"/>
              <a:ext cx="5493" cy="5497"/>
            </a:xfrm>
            <a:custGeom>
              <a:avLst/>
              <a:gdLst>
                <a:gd name="T0" fmla="*/ 3 w 6"/>
                <a:gd name="T1" fmla="*/ 2 h 5"/>
                <a:gd name="T2" fmla="*/ 2 w 6"/>
                <a:gd name="T3" fmla="*/ 4 h 5"/>
                <a:gd name="T4" fmla="*/ 2 w 6"/>
                <a:gd name="T5" fmla="*/ 4 h 5"/>
                <a:gd name="T6" fmla="*/ 1 w 6"/>
                <a:gd name="T7" fmla="*/ 3 h 5"/>
                <a:gd name="T8" fmla="*/ 0 w 6"/>
                <a:gd name="T9" fmla="*/ 2 h 5"/>
                <a:gd name="T10" fmla="*/ 2 w 6"/>
                <a:gd name="T11" fmla="*/ 0 h 5"/>
                <a:gd name="T12" fmla="*/ 3 w 6"/>
                <a:gd name="T13" fmla="*/ 0 h 5"/>
                <a:gd name="T14" fmla="*/ 5 w 6"/>
                <a:gd name="T15" fmla="*/ 0 h 5"/>
                <a:gd name="T16" fmla="*/ 5 w 6"/>
                <a:gd name="T17" fmla="*/ 1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2" y="4"/>
                  </a:lnTo>
                  <a:lnTo>
                    <a:pt x="2" y="4"/>
                  </a:lnTo>
                  <a:lnTo>
                    <a:pt x="1" y="3"/>
                  </a:lnTo>
                  <a:lnTo>
                    <a:pt x="0" y="2"/>
                  </a:lnTo>
                  <a:lnTo>
                    <a:pt x="2" y="0"/>
                  </a:lnTo>
                  <a:lnTo>
                    <a:pt x="3" y="0"/>
                  </a:lnTo>
                  <a:lnTo>
                    <a:pt x="5"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6" name="Freeform 994">
              <a:extLst>
                <a:ext uri="{FF2B5EF4-FFF2-40B4-BE49-F238E27FC236}">
                  <a16:creationId xmlns="" xmlns:a16="http://schemas.microsoft.com/office/drawing/2014/main" id="{02D6B417-54EC-5396-CF57-4DB876325C74}"/>
                </a:ext>
              </a:extLst>
            </p:cNvPr>
            <p:cNvSpPr>
              <a:spLocks noChangeArrowheads="1"/>
            </p:cNvSpPr>
            <p:nvPr/>
          </p:nvSpPr>
          <p:spPr bwMode="auto">
            <a:xfrm>
              <a:off x="15211180" y="10199077"/>
              <a:ext cx="115401" cy="98913"/>
            </a:xfrm>
            <a:custGeom>
              <a:avLst/>
              <a:gdLst>
                <a:gd name="T0" fmla="*/ 93 w 94"/>
                <a:gd name="T1" fmla="*/ 78 h 79"/>
                <a:gd name="T2" fmla="*/ 93 w 94"/>
                <a:gd name="T3" fmla="*/ 78 h 79"/>
                <a:gd name="T4" fmla="*/ 93 w 94"/>
                <a:gd name="T5" fmla="*/ 75 h 79"/>
                <a:gd name="T6" fmla="*/ 93 w 94"/>
                <a:gd name="T7" fmla="*/ 75 h 79"/>
                <a:gd name="T8" fmla="*/ 93 w 94"/>
                <a:gd name="T9" fmla="*/ 76 h 79"/>
                <a:gd name="T10" fmla="*/ 93 w 94"/>
                <a:gd name="T11" fmla="*/ 76 h 79"/>
                <a:gd name="T12" fmla="*/ 93 w 94"/>
                <a:gd name="T13" fmla="*/ 76 h 79"/>
                <a:gd name="T14" fmla="*/ 93 w 94"/>
                <a:gd name="T15" fmla="*/ 77 h 79"/>
                <a:gd name="T16" fmla="*/ 93 w 94"/>
                <a:gd name="T17" fmla="*/ 78 h 79"/>
                <a:gd name="T18" fmla="*/ 77 w 94"/>
                <a:gd name="T19" fmla="*/ 44 h 79"/>
                <a:gd name="T20" fmla="*/ 76 w 94"/>
                <a:gd name="T21" fmla="*/ 44 h 79"/>
                <a:gd name="T22" fmla="*/ 76 w 94"/>
                <a:gd name="T23" fmla="*/ 44 h 79"/>
                <a:gd name="T24" fmla="*/ 76 w 94"/>
                <a:gd name="T25" fmla="*/ 43 h 79"/>
                <a:gd name="T26" fmla="*/ 77 w 94"/>
                <a:gd name="T27" fmla="*/ 44 h 79"/>
                <a:gd name="T28" fmla="*/ 0 w 94"/>
                <a:gd name="T29" fmla="*/ 6 h 79"/>
                <a:gd name="T30" fmla="*/ 0 w 94"/>
                <a:gd name="T31" fmla="*/ 6 h 79"/>
                <a:gd name="T32" fmla="*/ 0 w 94"/>
                <a:gd name="T33" fmla="*/ 6 h 79"/>
                <a:gd name="T34" fmla="*/ 0 w 94"/>
                <a:gd name="T35" fmla="*/ 5 h 79"/>
                <a:gd name="T36" fmla="*/ 0 w 94"/>
                <a:gd name="T37" fmla="*/ 5 h 79"/>
                <a:gd name="T38" fmla="*/ 0 w 94"/>
                <a:gd name="T39" fmla="*/ 6 h 79"/>
                <a:gd name="T40" fmla="*/ 32 w 94"/>
                <a:gd name="T41" fmla="*/ 0 h 79"/>
                <a:gd name="T42" fmla="*/ 32 w 94"/>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79">
                  <a:moveTo>
                    <a:pt x="93" y="78"/>
                  </a:moveTo>
                  <a:lnTo>
                    <a:pt x="93" y="78"/>
                  </a:lnTo>
                  <a:lnTo>
                    <a:pt x="93" y="75"/>
                  </a:lnTo>
                  <a:lnTo>
                    <a:pt x="93" y="75"/>
                  </a:lnTo>
                  <a:lnTo>
                    <a:pt x="93" y="76"/>
                  </a:lnTo>
                  <a:lnTo>
                    <a:pt x="93" y="76"/>
                  </a:lnTo>
                  <a:lnTo>
                    <a:pt x="93" y="76"/>
                  </a:lnTo>
                  <a:lnTo>
                    <a:pt x="93" y="77"/>
                  </a:lnTo>
                  <a:lnTo>
                    <a:pt x="93" y="78"/>
                  </a:lnTo>
                  <a:close/>
                  <a:moveTo>
                    <a:pt x="77" y="44"/>
                  </a:moveTo>
                  <a:lnTo>
                    <a:pt x="76" y="44"/>
                  </a:lnTo>
                  <a:lnTo>
                    <a:pt x="76" y="44"/>
                  </a:lnTo>
                  <a:lnTo>
                    <a:pt x="76" y="43"/>
                  </a:lnTo>
                  <a:lnTo>
                    <a:pt x="77" y="44"/>
                  </a:lnTo>
                  <a:close/>
                  <a:moveTo>
                    <a:pt x="0" y="6"/>
                  </a:moveTo>
                  <a:lnTo>
                    <a:pt x="0" y="6"/>
                  </a:lnTo>
                  <a:lnTo>
                    <a:pt x="0" y="6"/>
                  </a:lnTo>
                  <a:lnTo>
                    <a:pt x="0" y="5"/>
                  </a:lnTo>
                  <a:lnTo>
                    <a:pt x="0" y="5"/>
                  </a:lnTo>
                  <a:lnTo>
                    <a:pt x="0" y="6"/>
                  </a:lnTo>
                  <a:close/>
                  <a:moveTo>
                    <a:pt x="32" y="0"/>
                  </a:moveTo>
                  <a:lnTo>
                    <a:pt x="3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7" name="Freeform 995">
              <a:extLst>
                <a:ext uri="{FF2B5EF4-FFF2-40B4-BE49-F238E27FC236}">
                  <a16:creationId xmlns="" xmlns:a16="http://schemas.microsoft.com/office/drawing/2014/main" id="{FF466EB1-7A00-7780-26FB-A5FBE7E00BB6}"/>
                </a:ext>
              </a:extLst>
            </p:cNvPr>
            <p:cNvSpPr>
              <a:spLocks noChangeArrowheads="1"/>
            </p:cNvSpPr>
            <p:nvPr/>
          </p:nvSpPr>
          <p:spPr bwMode="auto">
            <a:xfrm>
              <a:off x="15326581" y="10292493"/>
              <a:ext cx="5493" cy="5497"/>
            </a:xfrm>
            <a:custGeom>
              <a:avLst/>
              <a:gdLst>
                <a:gd name="T0" fmla="*/ 0 w 1"/>
                <a:gd name="T1" fmla="*/ 3 h 4"/>
                <a:gd name="T2" fmla="*/ 0 w 1"/>
                <a:gd name="T3" fmla="*/ 3 h 4"/>
                <a:gd name="T4" fmla="*/ 0 w 1"/>
                <a:gd name="T5" fmla="*/ 0 h 4"/>
                <a:gd name="T6" fmla="*/ 0 w 1"/>
                <a:gd name="T7" fmla="*/ 0 h 4"/>
                <a:gd name="T8" fmla="*/ 0 w 1"/>
                <a:gd name="T9" fmla="*/ 1 h 4"/>
                <a:gd name="T10" fmla="*/ 0 w 1"/>
                <a:gd name="T11" fmla="*/ 1 h 4"/>
                <a:gd name="T12" fmla="*/ 0 w 1"/>
                <a:gd name="T13" fmla="*/ 1 h 4"/>
                <a:gd name="T14" fmla="*/ 0 w 1"/>
                <a:gd name="T15" fmla="*/ 2 h 4"/>
                <a:gd name="T16" fmla="*/ 0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3"/>
                  </a:moveTo>
                  <a:lnTo>
                    <a:pt x="0" y="3"/>
                  </a:lnTo>
                  <a:lnTo>
                    <a:pt x="0" y="0"/>
                  </a:lnTo>
                  <a:lnTo>
                    <a:pt x="0" y="0"/>
                  </a:lnTo>
                  <a:lnTo>
                    <a:pt x="0" y="1"/>
                  </a:lnTo>
                  <a:lnTo>
                    <a:pt x="0" y="1"/>
                  </a:lnTo>
                  <a:lnTo>
                    <a:pt x="0" y="1"/>
                  </a:lnTo>
                  <a:lnTo>
                    <a:pt x="0" y="2"/>
                  </a:lnTo>
                  <a:lnTo>
                    <a:pt x="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8" name="Freeform 996">
              <a:extLst>
                <a:ext uri="{FF2B5EF4-FFF2-40B4-BE49-F238E27FC236}">
                  <a16:creationId xmlns="" xmlns:a16="http://schemas.microsoft.com/office/drawing/2014/main" id="{0ABF6542-4B7C-FCB2-5C49-D78EB96BF9A6}"/>
                </a:ext>
              </a:extLst>
            </p:cNvPr>
            <p:cNvSpPr>
              <a:spLocks noChangeArrowheads="1"/>
            </p:cNvSpPr>
            <p:nvPr/>
          </p:nvSpPr>
          <p:spPr bwMode="auto">
            <a:xfrm>
              <a:off x="15304600" y="10254029"/>
              <a:ext cx="5493" cy="5493"/>
            </a:xfrm>
            <a:custGeom>
              <a:avLst/>
              <a:gdLst>
                <a:gd name="T0" fmla="*/ 1 w 2"/>
                <a:gd name="T1" fmla="*/ 1 h 2"/>
                <a:gd name="T2" fmla="*/ 0 w 2"/>
                <a:gd name="T3" fmla="*/ 1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0" y="1"/>
                  </a:lnTo>
                  <a:lnTo>
                    <a:pt x="0" y="1"/>
                  </a:lnTo>
                  <a:lnTo>
                    <a:pt x="0"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9" name="Freeform 997">
              <a:extLst>
                <a:ext uri="{FF2B5EF4-FFF2-40B4-BE49-F238E27FC236}">
                  <a16:creationId xmlns="" xmlns:a16="http://schemas.microsoft.com/office/drawing/2014/main" id="{6F59A8B5-D2F6-857B-C71F-BF1F9473B4A4}"/>
                </a:ext>
              </a:extLst>
            </p:cNvPr>
            <p:cNvSpPr>
              <a:spLocks noChangeArrowheads="1"/>
            </p:cNvSpPr>
            <p:nvPr/>
          </p:nvSpPr>
          <p:spPr bwMode="auto">
            <a:xfrm>
              <a:off x="15211180" y="10204570"/>
              <a:ext cx="5497" cy="5497"/>
            </a:xfrm>
            <a:custGeom>
              <a:avLst/>
              <a:gdLst>
                <a:gd name="T0" fmla="*/ 0 w 1"/>
                <a:gd name="T1" fmla="*/ 1 h 2"/>
                <a:gd name="T2" fmla="*/ 0 w 1"/>
                <a:gd name="T3" fmla="*/ 1 h 2"/>
                <a:gd name="T4" fmla="*/ 0 w 1"/>
                <a:gd name="T5" fmla="*/ 1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lnTo>
                    <a:pt x="0" y="1"/>
                  </a:lnTo>
                  <a:lnTo>
                    <a:pt x="0" y="1"/>
                  </a:lnTo>
                  <a:lnTo>
                    <a:pt x="0" y="0"/>
                  </a:lnTo>
                  <a:lnTo>
                    <a:pt x="0"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0" name="Freeform 998">
              <a:extLst>
                <a:ext uri="{FF2B5EF4-FFF2-40B4-BE49-F238E27FC236}">
                  <a16:creationId xmlns="" xmlns:a16="http://schemas.microsoft.com/office/drawing/2014/main" id="{0669420C-C307-4B07-9640-D0E8EDE60FBB}"/>
                </a:ext>
              </a:extLst>
            </p:cNvPr>
            <p:cNvSpPr>
              <a:spLocks noChangeArrowheads="1"/>
            </p:cNvSpPr>
            <p:nvPr/>
          </p:nvSpPr>
          <p:spPr bwMode="auto">
            <a:xfrm>
              <a:off x="15249648" y="10199077"/>
              <a:ext cx="5493" cy="549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a14="http://schemas.microsoft.com/office/drawing/2010/main" xmlns="">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881" name="Freeform 999">
              <a:extLst>
                <a:ext uri="{FF2B5EF4-FFF2-40B4-BE49-F238E27FC236}">
                  <a16:creationId xmlns="" xmlns:a16="http://schemas.microsoft.com/office/drawing/2014/main" id="{05C58718-1935-D4DB-0D60-693CF261B9D2}"/>
                </a:ext>
              </a:extLst>
            </p:cNvPr>
            <p:cNvSpPr>
              <a:spLocks noChangeArrowheads="1"/>
            </p:cNvSpPr>
            <p:nvPr/>
          </p:nvSpPr>
          <p:spPr bwMode="auto">
            <a:xfrm>
              <a:off x="14821023" y="10446359"/>
              <a:ext cx="131885" cy="269266"/>
            </a:xfrm>
            <a:custGeom>
              <a:avLst/>
              <a:gdLst>
                <a:gd name="T0" fmla="*/ 105 w 108"/>
                <a:gd name="T1" fmla="*/ 216 h 217"/>
                <a:gd name="T2" fmla="*/ 105 w 108"/>
                <a:gd name="T3" fmla="*/ 212 h 217"/>
                <a:gd name="T4" fmla="*/ 94 w 108"/>
                <a:gd name="T5" fmla="*/ 192 h 217"/>
                <a:gd name="T6" fmla="*/ 87 w 108"/>
                <a:gd name="T7" fmla="*/ 192 h 217"/>
                <a:gd name="T8" fmla="*/ 88 w 108"/>
                <a:gd name="T9" fmla="*/ 185 h 217"/>
                <a:gd name="T10" fmla="*/ 94 w 108"/>
                <a:gd name="T11" fmla="*/ 192 h 217"/>
                <a:gd name="T12" fmla="*/ 87 w 108"/>
                <a:gd name="T13" fmla="*/ 173 h 217"/>
                <a:gd name="T14" fmla="*/ 78 w 108"/>
                <a:gd name="T15" fmla="*/ 164 h 217"/>
                <a:gd name="T16" fmla="*/ 83 w 108"/>
                <a:gd name="T17" fmla="*/ 162 h 217"/>
                <a:gd name="T18" fmla="*/ 85 w 108"/>
                <a:gd name="T19" fmla="*/ 167 h 217"/>
                <a:gd name="T20" fmla="*/ 61 w 108"/>
                <a:gd name="T21" fmla="*/ 126 h 217"/>
                <a:gd name="T22" fmla="*/ 64 w 108"/>
                <a:gd name="T23" fmla="*/ 134 h 217"/>
                <a:gd name="T24" fmla="*/ 57 w 108"/>
                <a:gd name="T25" fmla="*/ 132 h 217"/>
                <a:gd name="T26" fmla="*/ 53 w 108"/>
                <a:gd name="T27" fmla="*/ 131 h 217"/>
                <a:gd name="T28" fmla="*/ 56 w 108"/>
                <a:gd name="T29" fmla="*/ 126 h 217"/>
                <a:gd name="T30" fmla="*/ 58 w 108"/>
                <a:gd name="T31" fmla="*/ 126 h 217"/>
                <a:gd name="T32" fmla="*/ 63 w 108"/>
                <a:gd name="T33" fmla="*/ 101 h 217"/>
                <a:gd name="T34" fmla="*/ 54 w 108"/>
                <a:gd name="T35" fmla="*/ 101 h 217"/>
                <a:gd name="T36" fmla="*/ 51 w 108"/>
                <a:gd name="T37" fmla="*/ 97 h 217"/>
                <a:gd name="T38" fmla="*/ 53 w 108"/>
                <a:gd name="T39" fmla="*/ 94 h 217"/>
                <a:gd name="T40" fmla="*/ 56 w 108"/>
                <a:gd name="T41" fmla="*/ 97 h 217"/>
                <a:gd name="T42" fmla="*/ 56 w 108"/>
                <a:gd name="T43" fmla="*/ 86 h 217"/>
                <a:gd name="T44" fmla="*/ 45 w 108"/>
                <a:gd name="T45" fmla="*/ 83 h 217"/>
                <a:gd name="T46" fmla="*/ 49 w 108"/>
                <a:gd name="T47" fmla="*/ 80 h 217"/>
                <a:gd name="T48" fmla="*/ 55 w 108"/>
                <a:gd name="T49" fmla="*/ 82 h 217"/>
                <a:gd name="T50" fmla="*/ 56 w 108"/>
                <a:gd name="T51" fmla="*/ 86 h 217"/>
                <a:gd name="T52" fmla="*/ 31 w 108"/>
                <a:gd name="T53" fmla="*/ 78 h 217"/>
                <a:gd name="T54" fmla="*/ 37 w 108"/>
                <a:gd name="T55" fmla="*/ 83 h 217"/>
                <a:gd name="T56" fmla="*/ 40 w 108"/>
                <a:gd name="T57" fmla="*/ 88 h 217"/>
                <a:gd name="T58" fmla="*/ 34 w 108"/>
                <a:gd name="T59" fmla="*/ 91 h 217"/>
                <a:gd name="T60" fmla="*/ 29 w 108"/>
                <a:gd name="T61" fmla="*/ 91 h 217"/>
                <a:gd name="T62" fmla="*/ 27 w 108"/>
                <a:gd name="T63" fmla="*/ 83 h 217"/>
                <a:gd name="T64" fmla="*/ 23 w 108"/>
                <a:gd name="T65" fmla="*/ 80 h 217"/>
                <a:gd name="T66" fmla="*/ 21 w 108"/>
                <a:gd name="T67" fmla="*/ 72 h 217"/>
                <a:gd name="T68" fmla="*/ 26 w 108"/>
                <a:gd name="T69" fmla="*/ 72 h 217"/>
                <a:gd name="T70" fmla="*/ 22 w 108"/>
                <a:gd name="T71" fmla="*/ 66 h 217"/>
                <a:gd name="T72" fmla="*/ 23 w 108"/>
                <a:gd name="T73" fmla="*/ 63 h 217"/>
                <a:gd name="T74" fmla="*/ 53 w 108"/>
                <a:gd name="T75" fmla="*/ 74 h 217"/>
                <a:gd name="T76" fmla="*/ 52 w 108"/>
                <a:gd name="T77" fmla="*/ 57 h 217"/>
                <a:gd name="T78" fmla="*/ 55 w 108"/>
                <a:gd name="T79" fmla="*/ 73 h 217"/>
                <a:gd name="T80" fmla="*/ 42 w 108"/>
                <a:gd name="T81" fmla="*/ 58 h 217"/>
                <a:gd name="T82" fmla="*/ 42 w 108"/>
                <a:gd name="T83" fmla="*/ 52 h 217"/>
                <a:gd name="T84" fmla="*/ 53 w 108"/>
                <a:gd name="T85" fmla="*/ 52 h 217"/>
                <a:gd name="T86" fmla="*/ 50 w 108"/>
                <a:gd name="T87" fmla="*/ 43 h 217"/>
                <a:gd name="T88" fmla="*/ 53 w 108"/>
                <a:gd name="T89" fmla="*/ 48 h 217"/>
                <a:gd name="T90" fmla="*/ 9 w 108"/>
                <a:gd name="T91" fmla="*/ 47 h 217"/>
                <a:gd name="T92" fmla="*/ 14 w 108"/>
                <a:gd name="T93" fmla="*/ 44 h 217"/>
                <a:gd name="T94" fmla="*/ 18 w 108"/>
                <a:gd name="T95" fmla="*/ 39 h 217"/>
                <a:gd name="T96" fmla="*/ 18 w 108"/>
                <a:gd name="T97" fmla="*/ 46 h 217"/>
                <a:gd name="T98" fmla="*/ 22 w 108"/>
                <a:gd name="T99" fmla="*/ 56 h 217"/>
                <a:gd name="T100" fmla="*/ 13 w 108"/>
                <a:gd name="T101" fmla="*/ 61 h 217"/>
                <a:gd name="T102" fmla="*/ 7 w 108"/>
                <a:gd name="T103" fmla="*/ 60 h 217"/>
                <a:gd name="T104" fmla="*/ 4 w 108"/>
                <a:gd name="T105" fmla="*/ 49 h 217"/>
                <a:gd name="T106" fmla="*/ 1 w 108"/>
                <a:gd name="T107" fmla="*/ 30 h 217"/>
                <a:gd name="T108" fmla="*/ 7 w 108"/>
                <a:gd name="T109" fmla="*/ 36 h 217"/>
                <a:gd name="T110" fmla="*/ 29 w 108"/>
                <a:gd name="T111" fmla="*/ 19 h 217"/>
                <a:gd name="T112" fmla="*/ 29 w 108"/>
                <a:gd name="T113" fmla="*/ 14 h 217"/>
                <a:gd name="T114" fmla="*/ 34 w 108"/>
                <a:gd name="T115" fmla="*/ 17 h 217"/>
                <a:gd name="T116" fmla="*/ 29 w 108"/>
                <a:gd name="T117" fmla="*/ 6 h 217"/>
                <a:gd name="T118" fmla="*/ 31 w 108"/>
                <a:gd name="T119" fmla="*/ 0 h 217"/>
                <a:gd name="T120" fmla="*/ 33 w 108"/>
                <a:gd name="T121" fmla="*/ 4 h 217"/>
                <a:gd name="T122" fmla="*/ 31 w 108"/>
                <a:gd name="T123" fmla="*/ 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217">
                  <a:moveTo>
                    <a:pt x="107" y="214"/>
                  </a:moveTo>
                  <a:lnTo>
                    <a:pt x="107" y="216"/>
                  </a:lnTo>
                  <a:lnTo>
                    <a:pt x="105" y="216"/>
                  </a:lnTo>
                  <a:lnTo>
                    <a:pt x="102" y="214"/>
                  </a:lnTo>
                  <a:lnTo>
                    <a:pt x="103" y="213"/>
                  </a:lnTo>
                  <a:lnTo>
                    <a:pt x="105" y="212"/>
                  </a:lnTo>
                  <a:lnTo>
                    <a:pt x="106" y="212"/>
                  </a:lnTo>
                  <a:lnTo>
                    <a:pt x="107" y="214"/>
                  </a:lnTo>
                  <a:close/>
                  <a:moveTo>
                    <a:pt x="94" y="192"/>
                  </a:moveTo>
                  <a:lnTo>
                    <a:pt x="93" y="196"/>
                  </a:lnTo>
                  <a:lnTo>
                    <a:pt x="90" y="195"/>
                  </a:lnTo>
                  <a:lnTo>
                    <a:pt x="87" y="192"/>
                  </a:lnTo>
                  <a:lnTo>
                    <a:pt x="86" y="190"/>
                  </a:lnTo>
                  <a:lnTo>
                    <a:pt x="87" y="186"/>
                  </a:lnTo>
                  <a:lnTo>
                    <a:pt x="88" y="185"/>
                  </a:lnTo>
                  <a:lnTo>
                    <a:pt x="89" y="185"/>
                  </a:lnTo>
                  <a:lnTo>
                    <a:pt x="91" y="189"/>
                  </a:lnTo>
                  <a:lnTo>
                    <a:pt x="94" y="192"/>
                  </a:lnTo>
                  <a:close/>
                  <a:moveTo>
                    <a:pt x="89" y="172"/>
                  </a:moveTo>
                  <a:lnTo>
                    <a:pt x="88" y="174"/>
                  </a:lnTo>
                  <a:lnTo>
                    <a:pt x="87" y="173"/>
                  </a:lnTo>
                  <a:lnTo>
                    <a:pt x="78" y="170"/>
                  </a:lnTo>
                  <a:lnTo>
                    <a:pt x="79" y="169"/>
                  </a:lnTo>
                  <a:lnTo>
                    <a:pt x="78" y="164"/>
                  </a:lnTo>
                  <a:lnTo>
                    <a:pt x="80" y="162"/>
                  </a:lnTo>
                  <a:lnTo>
                    <a:pt x="81" y="161"/>
                  </a:lnTo>
                  <a:lnTo>
                    <a:pt x="83" y="162"/>
                  </a:lnTo>
                  <a:lnTo>
                    <a:pt x="85" y="165"/>
                  </a:lnTo>
                  <a:lnTo>
                    <a:pt x="87" y="166"/>
                  </a:lnTo>
                  <a:lnTo>
                    <a:pt x="85" y="167"/>
                  </a:lnTo>
                  <a:lnTo>
                    <a:pt x="88" y="170"/>
                  </a:lnTo>
                  <a:lnTo>
                    <a:pt x="89" y="172"/>
                  </a:lnTo>
                  <a:close/>
                  <a:moveTo>
                    <a:pt x="61" y="126"/>
                  </a:moveTo>
                  <a:lnTo>
                    <a:pt x="64" y="130"/>
                  </a:lnTo>
                  <a:lnTo>
                    <a:pt x="65" y="130"/>
                  </a:lnTo>
                  <a:lnTo>
                    <a:pt x="64" y="134"/>
                  </a:lnTo>
                  <a:lnTo>
                    <a:pt x="59" y="134"/>
                  </a:lnTo>
                  <a:lnTo>
                    <a:pt x="55" y="134"/>
                  </a:lnTo>
                  <a:lnTo>
                    <a:pt x="57" y="132"/>
                  </a:lnTo>
                  <a:lnTo>
                    <a:pt x="56" y="131"/>
                  </a:lnTo>
                  <a:lnTo>
                    <a:pt x="55" y="130"/>
                  </a:lnTo>
                  <a:lnTo>
                    <a:pt x="53" y="131"/>
                  </a:lnTo>
                  <a:lnTo>
                    <a:pt x="52" y="131"/>
                  </a:lnTo>
                  <a:lnTo>
                    <a:pt x="53" y="129"/>
                  </a:lnTo>
                  <a:lnTo>
                    <a:pt x="56" y="126"/>
                  </a:lnTo>
                  <a:lnTo>
                    <a:pt x="56" y="126"/>
                  </a:lnTo>
                  <a:lnTo>
                    <a:pt x="57" y="126"/>
                  </a:lnTo>
                  <a:lnTo>
                    <a:pt x="58" y="126"/>
                  </a:lnTo>
                  <a:lnTo>
                    <a:pt x="61" y="126"/>
                  </a:lnTo>
                  <a:close/>
                  <a:moveTo>
                    <a:pt x="61" y="101"/>
                  </a:moveTo>
                  <a:lnTo>
                    <a:pt x="63" y="101"/>
                  </a:lnTo>
                  <a:lnTo>
                    <a:pt x="62" y="102"/>
                  </a:lnTo>
                  <a:lnTo>
                    <a:pt x="58" y="101"/>
                  </a:lnTo>
                  <a:lnTo>
                    <a:pt x="54" y="101"/>
                  </a:lnTo>
                  <a:lnTo>
                    <a:pt x="53" y="101"/>
                  </a:lnTo>
                  <a:lnTo>
                    <a:pt x="51" y="100"/>
                  </a:lnTo>
                  <a:lnTo>
                    <a:pt x="51" y="97"/>
                  </a:lnTo>
                  <a:lnTo>
                    <a:pt x="51" y="96"/>
                  </a:lnTo>
                  <a:lnTo>
                    <a:pt x="53" y="94"/>
                  </a:lnTo>
                  <a:lnTo>
                    <a:pt x="53" y="94"/>
                  </a:lnTo>
                  <a:lnTo>
                    <a:pt x="55" y="96"/>
                  </a:lnTo>
                  <a:lnTo>
                    <a:pt x="56" y="97"/>
                  </a:lnTo>
                  <a:lnTo>
                    <a:pt x="56" y="97"/>
                  </a:lnTo>
                  <a:lnTo>
                    <a:pt x="59" y="99"/>
                  </a:lnTo>
                  <a:lnTo>
                    <a:pt x="61" y="101"/>
                  </a:lnTo>
                  <a:close/>
                  <a:moveTo>
                    <a:pt x="56" y="86"/>
                  </a:moveTo>
                  <a:lnTo>
                    <a:pt x="53" y="86"/>
                  </a:lnTo>
                  <a:lnTo>
                    <a:pt x="48" y="85"/>
                  </a:lnTo>
                  <a:lnTo>
                    <a:pt x="45" y="83"/>
                  </a:lnTo>
                  <a:lnTo>
                    <a:pt x="45" y="82"/>
                  </a:lnTo>
                  <a:lnTo>
                    <a:pt x="47" y="81"/>
                  </a:lnTo>
                  <a:lnTo>
                    <a:pt x="49" y="80"/>
                  </a:lnTo>
                  <a:lnTo>
                    <a:pt x="52" y="77"/>
                  </a:lnTo>
                  <a:lnTo>
                    <a:pt x="53" y="78"/>
                  </a:lnTo>
                  <a:lnTo>
                    <a:pt x="55" y="82"/>
                  </a:lnTo>
                  <a:lnTo>
                    <a:pt x="56" y="83"/>
                  </a:lnTo>
                  <a:lnTo>
                    <a:pt x="56" y="85"/>
                  </a:lnTo>
                  <a:lnTo>
                    <a:pt x="56" y="86"/>
                  </a:lnTo>
                  <a:close/>
                  <a:moveTo>
                    <a:pt x="28" y="78"/>
                  </a:moveTo>
                  <a:lnTo>
                    <a:pt x="30" y="78"/>
                  </a:lnTo>
                  <a:lnTo>
                    <a:pt x="31" y="78"/>
                  </a:lnTo>
                  <a:lnTo>
                    <a:pt x="31" y="80"/>
                  </a:lnTo>
                  <a:lnTo>
                    <a:pt x="35" y="83"/>
                  </a:lnTo>
                  <a:lnTo>
                    <a:pt x="37" y="83"/>
                  </a:lnTo>
                  <a:lnTo>
                    <a:pt x="38" y="85"/>
                  </a:lnTo>
                  <a:lnTo>
                    <a:pt x="40" y="86"/>
                  </a:lnTo>
                  <a:lnTo>
                    <a:pt x="40" y="88"/>
                  </a:lnTo>
                  <a:lnTo>
                    <a:pt x="42" y="90"/>
                  </a:lnTo>
                  <a:lnTo>
                    <a:pt x="39" y="91"/>
                  </a:lnTo>
                  <a:lnTo>
                    <a:pt x="34" y="91"/>
                  </a:lnTo>
                  <a:lnTo>
                    <a:pt x="32" y="93"/>
                  </a:lnTo>
                  <a:lnTo>
                    <a:pt x="29" y="93"/>
                  </a:lnTo>
                  <a:lnTo>
                    <a:pt x="29" y="91"/>
                  </a:lnTo>
                  <a:lnTo>
                    <a:pt x="29" y="91"/>
                  </a:lnTo>
                  <a:lnTo>
                    <a:pt x="28" y="88"/>
                  </a:lnTo>
                  <a:lnTo>
                    <a:pt x="27" y="83"/>
                  </a:lnTo>
                  <a:lnTo>
                    <a:pt x="26" y="80"/>
                  </a:lnTo>
                  <a:lnTo>
                    <a:pt x="25" y="78"/>
                  </a:lnTo>
                  <a:lnTo>
                    <a:pt x="23" y="80"/>
                  </a:lnTo>
                  <a:lnTo>
                    <a:pt x="22" y="80"/>
                  </a:lnTo>
                  <a:lnTo>
                    <a:pt x="20" y="77"/>
                  </a:lnTo>
                  <a:lnTo>
                    <a:pt x="21" y="72"/>
                  </a:lnTo>
                  <a:lnTo>
                    <a:pt x="22" y="71"/>
                  </a:lnTo>
                  <a:lnTo>
                    <a:pt x="23" y="71"/>
                  </a:lnTo>
                  <a:lnTo>
                    <a:pt x="26" y="72"/>
                  </a:lnTo>
                  <a:lnTo>
                    <a:pt x="28" y="78"/>
                  </a:lnTo>
                  <a:close/>
                  <a:moveTo>
                    <a:pt x="22" y="66"/>
                  </a:moveTo>
                  <a:lnTo>
                    <a:pt x="22" y="66"/>
                  </a:lnTo>
                  <a:lnTo>
                    <a:pt x="18" y="65"/>
                  </a:lnTo>
                  <a:lnTo>
                    <a:pt x="19" y="62"/>
                  </a:lnTo>
                  <a:lnTo>
                    <a:pt x="23" y="63"/>
                  </a:lnTo>
                  <a:lnTo>
                    <a:pt x="22" y="66"/>
                  </a:lnTo>
                  <a:close/>
                  <a:moveTo>
                    <a:pt x="54" y="74"/>
                  </a:moveTo>
                  <a:lnTo>
                    <a:pt x="53" y="74"/>
                  </a:lnTo>
                  <a:lnTo>
                    <a:pt x="53" y="72"/>
                  </a:lnTo>
                  <a:lnTo>
                    <a:pt x="51" y="64"/>
                  </a:lnTo>
                  <a:lnTo>
                    <a:pt x="52" y="57"/>
                  </a:lnTo>
                  <a:lnTo>
                    <a:pt x="53" y="58"/>
                  </a:lnTo>
                  <a:lnTo>
                    <a:pt x="56" y="71"/>
                  </a:lnTo>
                  <a:lnTo>
                    <a:pt x="55" y="73"/>
                  </a:lnTo>
                  <a:lnTo>
                    <a:pt x="54" y="74"/>
                  </a:lnTo>
                  <a:close/>
                  <a:moveTo>
                    <a:pt x="44" y="56"/>
                  </a:moveTo>
                  <a:lnTo>
                    <a:pt x="42" y="58"/>
                  </a:lnTo>
                  <a:lnTo>
                    <a:pt x="38" y="57"/>
                  </a:lnTo>
                  <a:lnTo>
                    <a:pt x="37" y="56"/>
                  </a:lnTo>
                  <a:lnTo>
                    <a:pt x="42" y="52"/>
                  </a:lnTo>
                  <a:lnTo>
                    <a:pt x="47" y="51"/>
                  </a:lnTo>
                  <a:lnTo>
                    <a:pt x="44" y="56"/>
                  </a:lnTo>
                  <a:close/>
                  <a:moveTo>
                    <a:pt x="53" y="52"/>
                  </a:moveTo>
                  <a:lnTo>
                    <a:pt x="53" y="55"/>
                  </a:lnTo>
                  <a:lnTo>
                    <a:pt x="51" y="52"/>
                  </a:lnTo>
                  <a:lnTo>
                    <a:pt x="50" y="43"/>
                  </a:lnTo>
                  <a:lnTo>
                    <a:pt x="51" y="41"/>
                  </a:lnTo>
                  <a:lnTo>
                    <a:pt x="51" y="41"/>
                  </a:lnTo>
                  <a:lnTo>
                    <a:pt x="53" y="48"/>
                  </a:lnTo>
                  <a:lnTo>
                    <a:pt x="53" y="52"/>
                  </a:lnTo>
                  <a:close/>
                  <a:moveTo>
                    <a:pt x="7" y="36"/>
                  </a:moveTo>
                  <a:lnTo>
                    <a:pt x="9" y="47"/>
                  </a:lnTo>
                  <a:lnTo>
                    <a:pt x="12" y="47"/>
                  </a:lnTo>
                  <a:lnTo>
                    <a:pt x="13" y="46"/>
                  </a:lnTo>
                  <a:lnTo>
                    <a:pt x="14" y="44"/>
                  </a:lnTo>
                  <a:lnTo>
                    <a:pt x="15" y="40"/>
                  </a:lnTo>
                  <a:lnTo>
                    <a:pt x="16" y="39"/>
                  </a:lnTo>
                  <a:lnTo>
                    <a:pt x="18" y="39"/>
                  </a:lnTo>
                  <a:lnTo>
                    <a:pt x="17" y="41"/>
                  </a:lnTo>
                  <a:lnTo>
                    <a:pt x="17" y="44"/>
                  </a:lnTo>
                  <a:lnTo>
                    <a:pt x="18" y="46"/>
                  </a:lnTo>
                  <a:lnTo>
                    <a:pt x="19" y="46"/>
                  </a:lnTo>
                  <a:lnTo>
                    <a:pt x="21" y="55"/>
                  </a:lnTo>
                  <a:lnTo>
                    <a:pt x="22" y="56"/>
                  </a:lnTo>
                  <a:lnTo>
                    <a:pt x="22" y="58"/>
                  </a:lnTo>
                  <a:lnTo>
                    <a:pt x="18" y="61"/>
                  </a:lnTo>
                  <a:lnTo>
                    <a:pt x="13" y="61"/>
                  </a:lnTo>
                  <a:lnTo>
                    <a:pt x="10" y="63"/>
                  </a:lnTo>
                  <a:lnTo>
                    <a:pt x="7" y="63"/>
                  </a:lnTo>
                  <a:lnTo>
                    <a:pt x="7" y="60"/>
                  </a:lnTo>
                  <a:lnTo>
                    <a:pt x="6" y="59"/>
                  </a:lnTo>
                  <a:lnTo>
                    <a:pt x="3" y="55"/>
                  </a:lnTo>
                  <a:lnTo>
                    <a:pt x="4" y="49"/>
                  </a:lnTo>
                  <a:lnTo>
                    <a:pt x="0" y="37"/>
                  </a:lnTo>
                  <a:lnTo>
                    <a:pt x="0" y="34"/>
                  </a:lnTo>
                  <a:lnTo>
                    <a:pt x="1" y="30"/>
                  </a:lnTo>
                  <a:lnTo>
                    <a:pt x="2" y="30"/>
                  </a:lnTo>
                  <a:lnTo>
                    <a:pt x="4" y="33"/>
                  </a:lnTo>
                  <a:lnTo>
                    <a:pt x="7" y="36"/>
                  </a:lnTo>
                  <a:close/>
                  <a:moveTo>
                    <a:pt x="34" y="17"/>
                  </a:moveTo>
                  <a:lnTo>
                    <a:pt x="33" y="19"/>
                  </a:lnTo>
                  <a:lnTo>
                    <a:pt x="29" y="19"/>
                  </a:lnTo>
                  <a:lnTo>
                    <a:pt x="28" y="18"/>
                  </a:lnTo>
                  <a:lnTo>
                    <a:pt x="28" y="15"/>
                  </a:lnTo>
                  <a:lnTo>
                    <a:pt x="29" y="14"/>
                  </a:lnTo>
                  <a:lnTo>
                    <a:pt x="31" y="14"/>
                  </a:lnTo>
                  <a:lnTo>
                    <a:pt x="34" y="15"/>
                  </a:lnTo>
                  <a:lnTo>
                    <a:pt x="34" y="17"/>
                  </a:lnTo>
                  <a:close/>
                  <a:moveTo>
                    <a:pt x="31" y="6"/>
                  </a:moveTo>
                  <a:lnTo>
                    <a:pt x="30" y="6"/>
                  </a:lnTo>
                  <a:lnTo>
                    <a:pt x="29" y="6"/>
                  </a:lnTo>
                  <a:lnTo>
                    <a:pt x="28" y="2"/>
                  </a:lnTo>
                  <a:lnTo>
                    <a:pt x="28" y="1"/>
                  </a:lnTo>
                  <a:lnTo>
                    <a:pt x="31" y="0"/>
                  </a:lnTo>
                  <a:lnTo>
                    <a:pt x="33" y="2"/>
                  </a:lnTo>
                  <a:lnTo>
                    <a:pt x="33" y="3"/>
                  </a:lnTo>
                  <a:lnTo>
                    <a:pt x="33" y="4"/>
                  </a:lnTo>
                  <a:lnTo>
                    <a:pt x="33" y="5"/>
                  </a:lnTo>
                  <a:lnTo>
                    <a:pt x="31" y="5"/>
                  </a:lnTo>
                  <a:lnTo>
                    <a:pt x="3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82" name="Freeform 1000">
              <a:extLst>
                <a:ext uri="{FF2B5EF4-FFF2-40B4-BE49-F238E27FC236}">
                  <a16:creationId xmlns="" xmlns:a16="http://schemas.microsoft.com/office/drawing/2014/main" id="{49537BB9-DF83-C538-E23A-5AC781B60FE7}"/>
                </a:ext>
              </a:extLst>
            </p:cNvPr>
            <p:cNvSpPr>
              <a:spLocks noChangeArrowheads="1"/>
            </p:cNvSpPr>
            <p:nvPr/>
          </p:nvSpPr>
          <p:spPr bwMode="auto">
            <a:xfrm>
              <a:off x="14947411" y="10710128"/>
              <a:ext cx="5497" cy="5497"/>
            </a:xfrm>
            <a:custGeom>
              <a:avLst/>
              <a:gdLst>
                <a:gd name="T0" fmla="*/ 5 w 6"/>
                <a:gd name="T1" fmla="*/ 2 h 5"/>
                <a:gd name="T2" fmla="*/ 5 w 6"/>
                <a:gd name="T3" fmla="*/ 4 h 5"/>
                <a:gd name="T4" fmla="*/ 3 w 6"/>
                <a:gd name="T5" fmla="*/ 4 h 5"/>
                <a:gd name="T6" fmla="*/ 0 w 6"/>
                <a:gd name="T7" fmla="*/ 2 h 5"/>
                <a:gd name="T8" fmla="*/ 1 w 6"/>
                <a:gd name="T9" fmla="*/ 1 h 5"/>
                <a:gd name="T10" fmla="*/ 3 w 6"/>
                <a:gd name="T11" fmla="*/ 0 h 5"/>
                <a:gd name="T12" fmla="*/ 4 w 6"/>
                <a:gd name="T13" fmla="*/ 0 h 5"/>
                <a:gd name="T14" fmla="*/ 5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2"/>
                  </a:moveTo>
                  <a:lnTo>
                    <a:pt x="5" y="4"/>
                  </a:lnTo>
                  <a:lnTo>
                    <a:pt x="3" y="4"/>
                  </a:lnTo>
                  <a:lnTo>
                    <a:pt x="0" y="2"/>
                  </a:lnTo>
                  <a:lnTo>
                    <a:pt x="1"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3" name="Freeform 1001">
              <a:extLst>
                <a:ext uri="{FF2B5EF4-FFF2-40B4-BE49-F238E27FC236}">
                  <a16:creationId xmlns="" xmlns:a16="http://schemas.microsoft.com/office/drawing/2014/main" id="{DAC0A025-F277-8A00-DA3E-94ADC973CE58}"/>
                </a:ext>
              </a:extLst>
            </p:cNvPr>
            <p:cNvSpPr>
              <a:spLocks noChangeArrowheads="1"/>
            </p:cNvSpPr>
            <p:nvPr/>
          </p:nvSpPr>
          <p:spPr bwMode="auto">
            <a:xfrm>
              <a:off x="14925430" y="10677157"/>
              <a:ext cx="10990" cy="16487"/>
            </a:xfrm>
            <a:custGeom>
              <a:avLst/>
              <a:gdLst>
                <a:gd name="T0" fmla="*/ 8 w 9"/>
                <a:gd name="T1" fmla="*/ 7 h 12"/>
                <a:gd name="T2" fmla="*/ 7 w 9"/>
                <a:gd name="T3" fmla="*/ 11 h 12"/>
                <a:gd name="T4" fmla="*/ 4 w 9"/>
                <a:gd name="T5" fmla="*/ 10 h 12"/>
                <a:gd name="T6" fmla="*/ 1 w 9"/>
                <a:gd name="T7" fmla="*/ 7 h 12"/>
                <a:gd name="T8" fmla="*/ 0 w 9"/>
                <a:gd name="T9" fmla="*/ 5 h 12"/>
                <a:gd name="T10" fmla="*/ 1 w 9"/>
                <a:gd name="T11" fmla="*/ 1 h 12"/>
                <a:gd name="T12" fmla="*/ 2 w 9"/>
                <a:gd name="T13" fmla="*/ 0 h 12"/>
                <a:gd name="T14" fmla="*/ 3 w 9"/>
                <a:gd name="T15" fmla="*/ 0 h 12"/>
                <a:gd name="T16" fmla="*/ 5 w 9"/>
                <a:gd name="T17" fmla="*/ 4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lnTo>
                    <a:pt x="7" y="11"/>
                  </a:lnTo>
                  <a:lnTo>
                    <a:pt x="4" y="10"/>
                  </a:lnTo>
                  <a:lnTo>
                    <a:pt x="1" y="7"/>
                  </a:lnTo>
                  <a:lnTo>
                    <a:pt x="0" y="5"/>
                  </a:lnTo>
                  <a:lnTo>
                    <a:pt x="1" y="1"/>
                  </a:lnTo>
                  <a:lnTo>
                    <a:pt x="2" y="0"/>
                  </a:lnTo>
                  <a:lnTo>
                    <a:pt x="3" y="0"/>
                  </a:lnTo>
                  <a:lnTo>
                    <a:pt x="5" y="4"/>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4" name="Freeform 1002">
              <a:extLst>
                <a:ext uri="{FF2B5EF4-FFF2-40B4-BE49-F238E27FC236}">
                  <a16:creationId xmlns="" xmlns:a16="http://schemas.microsoft.com/office/drawing/2014/main" id="{C98405AC-E4E7-2A80-2AEB-445B6D2DB6D6}"/>
                </a:ext>
              </a:extLst>
            </p:cNvPr>
            <p:cNvSpPr>
              <a:spLocks noChangeArrowheads="1"/>
            </p:cNvSpPr>
            <p:nvPr/>
          </p:nvSpPr>
          <p:spPr bwMode="auto">
            <a:xfrm>
              <a:off x="14919937" y="10644186"/>
              <a:ext cx="16484" cy="16487"/>
            </a:xfrm>
            <a:custGeom>
              <a:avLst/>
              <a:gdLst>
                <a:gd name="T0" fmla="*/ 11 w 12"/>
                <a:gd name="T1" fmla="*/ 11 h 14"/>
                <a:gd name="T2" fmla="*/ 10 w 12"/>
                <a:gd name="T3" fmla="*/ 13 h 14"/>
                <a:gd name="T4" fmla="*/ 9 w 12"/>
                <a:gd name="T5" fmla="*/ 12 h 14"/>
                <a:gd name="T6" fmla="*/ 0 w 12"/>
                <a:gd name="T7" fmla="*/ 9 h 14"/>
                <a:gd name="T8" fmla="*/ 1 w 12"/>
                <a:gd name="T9" fmla="*/ 8 h 14"/>
                <a:gd name="T10" fmla="*/ 0 w 12"/>
                <a:gd name="T11" fmla="*/ 3 h 14"/>
                <a:gd name="T12" fmla="*/ 2 w 12"/>
                <a:gd name="T13" fmla="*/ 1 h 14"/>
                <a:gd name="T14" fmla="*/ 3 w 12"/>
                <a:gd name="T15" fmla="*/ 0 h 14"/>
                <a:gd name="T16" fmla="*/ 5 w 12"/>
                <a:gd name="T17" fmla="*/ 1 h 14"/>
                <a:gd name="T18" fmla="*/ 7 w 12"/>
                <a:gd name="T19" fmla="*/ 4 h 14"/>
                <a:gd name="T20" fmla="*/ 9 w 12"/>
                <a:gd name="T21" fmla="*/ 5 h 14"/>
                <a:gd name="T22" fmla="*/ 7 w 12"/>
                <a:gd name="T23" fmla="*/ 6 h 14"/>
                <a:gd name="T24" fmla="*/ 10 w 12"/>
                <a:gd name="T25" fmla="*/ 9 h 14"/>
                <a:gd name="T26" fmla="*/ 11 w 12"/>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11"/>
                  </a:moveTo>
                  <a:lnTo>
                    <a:pt x="10" y="13"/>
                  </a:lnTo>
                  <a:lnTo>
                    <a:pt x="9" y="12"/>
                  </a:lnTo>
                  <a:lnTo>
                    <a:pt x="0" y="9"/>
                  </a:lnTo>
                  <a:lnTo>
                    <a:pt x="1" y="8"/>
                  </a:lnTo>
                  <a:lnTo>
                    <a:pt x="0" y="3"/>
                  </a:lnTo>
                  <a:lnTo>
                    <a:pt x="2" y="1"/>
                  </a:lnTo>
                  <a:lnTo>
                    <a:pt x="3" y="0"/>
                  </a:lnTo>
                  <a:lnTo>
                    <a:pt x="5" y="1"/>
                  </a:lnTo>
                  <a:lnTo>
                    <a:pt x="7" y="4"/>
                  </a:lnTo>
                  <a:lnTo>
                    <a:pt x="9" y="5"/>
                  </a:lnTo>
                  <a:lnTo>
                    <a:pt x="7" y="6"/>
                  </a:lnTo>
                  <a:lnTo>
                    <a:pt x="10"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5" name="Freeform 1003">
              <a:extLst>
                <a:ext uri="{FF2B5EF4-FFF2-40B4-BE49-F238E27FC236}">
                  <a16:creationId xmlns="" xmlns:a16="http://schemas.microsoft.com/office/drawing/2014/main" id="{8058CF13-F4DC-5D98-0541-D183CA51E868}"/>
                </a:ext>
              </a:extLst>
            </p:cNvPr>
            <p:cNvSpPr>
              <a:spLocks noChangeArrowheads="1"/>
            </p:cNvSpPr>
            <p:nvPr/>
          </p:nvSpPr>
          <p:spPr bwMode="auto">
            <a:xfrm>
              <a:off x="14886966" y="10600224"/>
              <a:ext cx="16484" cy="10990"/>
            </a:xfrm>
            <a:custGeom>
              <a:avLst/>
              <a:gdLst>
                <a:gd name="T0" fmla="*/ 9 w 14"/>
                <a:gd name="T1" fmla="*/ 0 h 9"/>
                <a:gd name="T2" fmla="*/ 12 w 14"/>
                <a:gd name="T3" fmla="*/ 4 h 9"/>
                <a:gd name="T4" fmla="*/ 13 w 14"/>
                <a:gd name="T5" fmla="*/ 4 h 9"/>
                <a:gd name="T6" fmla="*/ 12 w 14"/>
                <a:gd name="T7" fmla="*/ 8 h 9"/>
                <a:gd name="T8" fmla="*/ 7 w 14"/>
                <a:gd name="T9" fmla="*/ 8 h 9"/>
                <a:gd name="T10" fmla="*/ 3 w 14"/>
                <a:gd name="T11" fmla="*/ 8 h 9"/>
                <a:gd name="T12" fmla="*/ 5 w 14"/>
                <a:gd name="T13" fmla="*/ 6 h 9"/>
                <a:gd name="T14" fmla="*/ 4 w 14"/>
                <a:gd name="T15" fmla="*/ 5 h 9"/>
                <a:gd name="T16" fmla="*/ 3 w 14"/>
                <a:gd name="T17" fmla="*/ 4 h 9"/>
                <a:gd name="T18" fmla="*/ 1 w 14"/>
                <a:gd name="T19" fmla="*/ 5 h 9"/>
                <a:gd name="T20" fmla="*/ 0 w 14"/>
                <a:gd name="T21" fmla="*/ 5 h 9"/>
                <a:gd name="T22" fmla="*/ 1 w 14"/>
                <a:gd name="T23" fmla="*/ 3 h 9"/>
                <a:gd name="T24" fmla="*/ 4 w 14"/>
                <a:gd name="T25" fmla="*/ 0 h 9"/>
                <a:gd name="T26" fmla="*/ 4 w 14"/>
                <a:gd name="T27" fmla="*/ 0 h 9"/>
                <a:gd name="T28" fmla="*/ 5 w 14"/>
                <a:gd name="T29" fmla="*/ 0 h 9"/>
                <a:gd name="T30" fmla="*/ 6 w 14"/>
                <a:gd name="T31" fmla="*/ 0 h 9"/>
                <a:gd name="T32" fmla="*/ 9 w 14"/>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0"/>
                  </a:moveTo>
                  <a:lnTo>
                    <a:pt x="12" y="4"/>
                  </a:lnTo>
                  <a:lnTo>
                    <a:pt x="13" y="4"/>
                  </a:lnTo>
                  <a:lnTo>
                    <a:pt x="12" y="8"/>
                  </a:lnTo>
                  <a:lnTo>
                    <a:pt x="7" y="8"/>
                  </a:lnTo>
                  <a:lnTo>
                    <a:pt x="3" y="8"/>
                  </a:lnTo>
                  <a:lnTo>
                    <a:pt x="5" y="6"/>
                  </a:lnTo>
                  <a:lnTo>
                    <a:pt x="4" y="5"/>
                  </a:lnTo>
                  <a:lnTo>
                    <a:pt x="3" y="4"/>
                  </a:lnTo>
                  <a:lnTo>
                    <a:pt x="1" y="5"/>
                  </a:lnTo>
                  <a:lnTo>
                    <a:pt x="0" y="5"/>
                  </a:lnTo>
                  <a:lnTo>
                    <a:pt x="1" y="3"/>
                  </a:lnTo>
                  <a:lnTo>
                    <a:pt x="4" y="0"/>
                  </a:lnTo>
                  <a:lnTo>
                    <a:pt x="4" y="0"/>
                  </a:lnTo>
                  <a:lnTo>
                    <a:pt x="5" y="0"/>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6" name="Freeform 1004">
              <a:extLst>
                <a:ext uri="{FF2B5EF4-FFF2-40B4-BE49-F238E27FC236}">
                  <a16:creationId xmlns="" xmlns:a16="http://schemas.microsoft.com/office/drawing/2014/main" id="{B21CC21E-60D1-C27A-5898-EB0F01C21972}"/>
                </a:ext>
              </a:extLst>
            </p:cNvPr>
            <p:cNvSpPr>
              <a:spLocks noChangeArrowheads="1"/>
            </p:cNvSpPr>
            <p:nvPr/>
          </p:nvSpPr>
          <p:spPr bwMode="auto">
            <a:xfrm>
              <a:off x="14886966" y="10561760"/>
              <a:ext cx="16484" cy="10990"/>
            </a:xfrm>
            <a:custGeom>
              <a:avLst/>
              <a:gdLst>
                <a:gd name="T0" fmla="*/ 10 w 13"/>
                <a:gd name="T1" fmla="*/ 7 h 9"/>
                <a:gd name="T2" fmla="*/ 12 w 13"/>
                <a:gd name="T3" fmla="*/ 7 h 9"/>
                <a:gd name="T4" fmla="*/ 11 w 13"/>
                <a:gd name="T5" fmla="*/ 8 h 9"/>
                <a:gd name="T6" fmla="*/ 7 w 13"/>
                <a:gd name="T7" fmla="*/ 7 h 9"/>
                <a:gd name="T8" fmla="*/ 3 w 13"/>
                <a:gd name="T9" fmla="*/ 7 h 9"/>
                <a:gd name="T10" fmla="*/ 2 w 13"/>
                <a:gd name="T11" fmla="*/ 7 h 9"/>
                <a:gd name="T12" fmla="*/ 0 w 13"/>
                <a:gd name="T13" fmla="*/ 6 h 9"/>
                <a:gd name="T14" fmla="*/ 0 w 13"/>
                <a:gd name="T15" fmla="*/ 3 h 9"/>
                <a:gd name="T16" fmla="*/ 0 w 13"/>
                <a:gd name="T17" fmla="*/ 2 h 9"/>
                <a:gd name="T18" fmla="*/ 2 w 13"/>
                <a:gd name="T19" fmla="*/ 0 h 9"/>
                <a:gd name="T20" fmla="*/ 2 w 13"/>
                <a:gd name="T21" fmla="*/ 0 h 9"/>
                <a:gd name="T22" fmla="*/ 4 w 13"/>
                <a:gd name="T23" fmla="*/ 2 h 9"/>
                <a:gd name="T24" fmla="*/ 5 w 13"/>
                <a:gd name="T25" fmla="*/ 3 h 9"/>
                <a:gd name="T26" fmla="*/ 5 w 13"/>
                <a:gd name="T27" fmla="*/ 3 h 9"/>
                <a:gd name="T28" fmla="*/ 8 w 13"/>
                <a:gd name="T29" fmla="*/ 5 h 9"/>
                <a:gd name="T30" fmla="*/ 10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0" y="7"/>
                  </a:moveTo>
                  <a:lnTo>
                    <a:pt x="12" y="7"/>
                  </a:lnTo>
                  <a:lnTo>
                    <a:pt x="11" y="8"/>
                  </a:lnTo>
                  <a:lnTo>
                    <a:pt x="7" y="7"/>
                  </a:lnTo>
                  <a:lnTo>
                    <a:pt x="3" y="7"/>
                  </a:lnTo>
                  <a:lnTo>
                    <a:pt x="2" y="7"/>
                  </a:lnTo>
                  <a:lnTo>
                    <a:pt x="0" y="6"/>
                  </a:lnTo>
                  <a:lnTo>
                    <a:pt x="0" y="3"/>
                  </a:lnTo>
                  <a:lnTo>
                    <a:pt x="0" y="2"/>
                  </a:lnTo>
                  <a:lnTo>
                    <a:pt x="2" y="0"/>
                  </a:lnTo>
                  <a:lnTo>
                    <a:pt x="2" y="0"/>
                  </a:lnTo>
                  <a:lnTo>
                    <a:pt x="4" y="2"/>
                  </a:lnTo>
                  <a:lnTo>
                    <a:pt x="5" y="3"/>
                  </a:lnTo>
                  <a:lnTo>
                    <a:pt x="5" y="3"/>
                  </a:lnTo>
                  <a:lnTo>
                    <a:pt x="8" y="5"/>
                  </a:lnTo>
                  <a:lnTo>
                    <a:pt x="10"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7" name="Freeform 1005">
              <a:extLst>
                <a:ext uri="{FF2B5EF4-FFF2-40B4-BE49-F238E27FC236}">
                  <a16:creationId xmlns="" xmlns:a16="http://schemas.microsoft.com/office/drawing/2014/main" id="{042BF51B-2060-03E9-DC64-4488080D6F3C}"/>
                </a:ext>
              </a:extLst>
            </p:cNvPr>
            <p:cNvSpPr>
              <a:spLocks noChangeArrowheads="1"/>
            </p:cNvSpPr>
            <p:nvPr/>
          </p:nvSpPr>
          <p:spPr bwMode="auto">
            <a:xfrm>
              <a:off x="14875975" y="10539779"/>
              <a:ext cx="16484" cy="10990"/>
            </a:xfrm>
            <a:custGeom>
              <a:avLst/>
              <a:gdLst>
                <a:gd name="T0" fmla="*/ 11 w 12"/>
                <a:gd name="T1" fmla="*/ 9 h 10"/>
                <a:gd name="T2" fmla="*/ 8 w 12"/>
                <a:gd name="T3" fmla="*/ 9 h 10"/>
                <a:gd name="T4" fmla="*/ 3 w 12"/>
                <a:gd name="T5" fmla="*/ 8 h 10"/>
                <a:gd name="T6" fmla="*/ 0 w 12"/>
                <a:gd name="T7" fmla="*/ 6 h 10"/>
                <a:gd name="T8" fmla="*/ 0 w 12"/>
                <a:gd name="T9" fmla="*/ 5 h 10"/>
                <a:gd name="T10" fmla="*/ 2 w 12"/>
                <a:gd name="T11" fmla="*/ 4 h 10"/>
                <a:gd name="T12" fmla="*/ 4 w 12"/>
                <a:gd name="T13" fmla="*/ 3 h 10"/>
                <a:gd name="T14" fmla="*/ 7 w 12"/>
                <a:gd name="T15" fmla="*/ 0 h 10"/>
                <a:gd name="T16" fmla="*/ 8 w 12"/>
                <a:gd name="T17" fmla="*/ 1 h 10"/>
                <a:gd name="T18" fmla="*/ 10 w 12"/>
                <a:gd name="T19" fmla="*/ 5 h 10"/>
                <a:gd name="T20" fmla="*/ 11 w 12"/>
                <a:gd name="T21" fmla="*/ 6 h 10"/>
                <a:gd name="T22" fmla="*/ 11 w 12"/>
                <a:gd name="T23" fmla="*/ 8 h 10"/>
                <a:gd name="T24" fmla="*/ 11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1" y="9"/>
                  </a:moveTo>
                  <a:lnTo>
                    <a:pt x="8" y="9"/>
                  </a:lnTo>
                  <a:lnTo>
                    <a:pt x="3" y="8"/>
                  </a:lnTo>
                  <a:lnTo>
                    <a:pt x="0" y="6"/>
                  </a:lnTo>
                  <a:lnTo>
                    <a:pt x="0" y="5"/>
                  </a:lnTo>
                  <a:lnTo>
                    <a:pt x="2" y="4"/>
                  </a:lnTo>
                  <a:lnTo>
                    <a:pt x="4" y="3"/>
                  </a:lnTo>
                  <a:lnTo>
                    <a:pt x="7" y="0"/>
                  </a:lnTo>
                  <a:lnTo>
                    <a:pt x="8" y="1"/>
                  </a:lnTo>
                  <a:lnTo>
                    <a:pt x="10" y="5"/>
                  </a:lnTo>
                  <a:lnTo>
                    <a:pt x="11" y="6"/>
                  </a:lnTo>
                  <a:lnTo>
                    <a:pt x="11" y="8"/>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8" name="Freeform 1006">
              <a:extLst>
                <a:ext uri="{FF2B5EF4-FFF2-40B4-BE49-F238E27FC236}">
                  <a16:creationId xmlns="" xmlns:a16="http://schemas.microsoft.com/office/drawing/2014/main" id="{CDFE3FFF-E087-8371-2282-EE5E16392677}"/>
                </a:ext>
              </a:extLst>
            </p:cNvPr>
            <p:cNvSpPr>
              <a:spLocks noChangeArrowheads="1"/>
            </p:cNvSpPr>
            <p:nvPr/>
          </p:nvSpPr>
          <p:spPr bwMode="auto">
            <a:xfrm>
              <a:off x="14848498" y="10534282"/>
              <a:ext cx="27478" cy="27478"/>
            </a:xfrm>
            <a:custGeom>
              <a:avLst/>
              <a:gdLst>
                <a:gd name="T0" fmla="*/ 8 w 23"/>
                <a:gd name="T1" fmla="*/ 7 h 23"/>
                <a:gd name="T2" fmla="*/ 10 w 23"/>
                <a:gd name="T3" fmla="*/ 7 h 23"/>
                <a:gd name="T4" fmla="*/ 11 w 23"/>
                <a:gd name="T5" fmla="*/ 7 h 23"/>
                <a:gd name="T6" fmla="*/ 11 w 23"/>
                <a:gd name="T7" fmla="*/ 9 h 23"/>
                <a:gd name="T8" fmla="*/ 15 w 23"/>
                <a:gd name="T9" fmla="*/ 12 h 23"/>
                <a:gd name="T10" fmla="*/ 17 w 23"/>
                <a:gd name="T11" fmla="*/ 12 h 23"/>
                <a:gd name="T12" fmla="*/ 18 w 23"/>
                <a:gd name="T13" fmla="*/ 14 h 23"/>
                <a:gd name="T14" fmla="*/ 20 w 23"/>
                <a:gd name="T15" fmla="*/ 15 h 23"/>
                <a:gd name="T16" fmla="*/ 20 w 23"/>
                <a:gd name="T17" fmla="*/ 17 h 23"/>
                <a:gd name="T18" fmla="*/ 22 w 23"/>
                <a:gd name="T19" fmla="*/ 19 h 23"/>
                <a:gd name="T20" fmla="*/ 19 w 23"/>
                <a:gd name="T21" fmla="*/ 20 h 23"/>
                <a:gd name="T22" fmla="*/ 14 w 23"/>
                <a:gd name="T23" fmla="*/ 20 h 23"/>
                <a:gd name="T24" fmla="*/ 12 w 23"/>
                <a:gd name="T25" fmla="*/ 22 h 23"/>
                <a:gd name="T26" fmla="*/ 9 w 23"/>
                <a:gd name="T27" fmla="*/ 22 h 23"/>
                <a:gd name="T28" fmla="*/ 9 w 23"/>
                <a:gd name="T29" fmla="*/ 20 h 23"/>
                <a:gd name="T30" fmla="*/ 9 w 23"/>
                <a:gd name="T31" fmla="*/ 20 h 23"/>
                <a:gd name="T32" fmla="*/ 8 w 23"/>
                <a:gd name="T33" fmla="*/ 17 h 23"/>
                <a:gd name="T34" fmla="*/ 7 w 23"/>
                <a:gd name="T35" fmla="*/ 12 h 23"/>
                <a:gd name="T36" fmla="*/ 6 w 23"/>
                <a:gd name="T37" fmla="*/ 9 h 23"/>
                <a:gd name="T38" fmla="*/ 5 w 23"/>
                <a:gd name="T39" fmla="*/ 7 h 23"/>
                <a:gd name="T40" fmla="*/ 3 w 23"/>
                <a:gd name="T41" fmla="*/ 9 h 23"/>
                <a:gd name="T42" fmla="*/ 2 w 23"/>
                <a:gd name="T43" fmla="*/ 9 h 23"/>
                <a:gd name="T44" fmla="*/ 0 w 23"/>
                <a:gd name="T45" fmla="*/ 6 h 23"/>
                <a:gd name="T46" fmla="*/ 1 w 23"/>
                <a:gd name="T47" fmla="*/ 1 h 23"/>
                <a:gd name="T48" fmla="*/ 2 w 23"/>
                <a:gd name="T49" fmla="*/ 0 h 23"/>
                <a:gd name="T50" fmla="*/ 3 w 23"/>
                <a:gd name="T51" fmla="*/ 0 h 23"/>
                <a:gd name="T52" fmla="*/ 6 w 23"/>
                <a:gd name="T53" fmla="*/ 1 h 23"/>
                <a:gd name="T54" fmla="*/ 8 w 23"/>
                <a:gd name="T5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3">
                  <a:moveTo>
                    <a:pt x="8" y="7"/>
                  </a:moveTo>
                  <a:lnTo>
                    <a:pt x="10" y="7"/>
                  </a:lnTo>
                  <a:lnTo>
                    <a:pt x="11" y="7"/>
                  </a:lnTo>
                  <a:lnTo>
                    <a:pt x="11" y="9"/>
                  </a:lnTo>
                  <a:lnTo>
                    <a:pt x="15" y="12"/>
                  </a:lnTo>
                  <a:lnTo>
                    <a:pt x="17" y="12"/>
                  </a:lnTo>
                  <a:lnTo>
                    <a:pt x="18" y="14"/>
                  </a:lnTo>
                  <a:lnTo>
                    <a:pt x="20" y="15"/>
                  </a:lnTo>
                  <a:lnTo>
                    <a:pt x="20" y="17"/>
                  </a:lnTo>
                  <a:lnTo>
                    <a:pt x="22" y="19"/>
                  </a:lnTo>
                  <a:lnTo>
                    <a:pt x="19" y="20"/>
                  </a:lnTo>
                  <a:lnTo>
                    <a:pt x="14" y="20"/>
                  </a:lnTo>
                  <a:lnTo>
                    <a:pt x="12" y="22"/>
                  </a:lnTo>
                  <a:lnTo>
                    <a:pt x="9" y="22"/>
                  </a:lnTo>
                  <a:lnTo>
                    <a:pt x="9" y="20"/>
                  </a:lnTo>
                  <a:lnTo>
                    <a:pt x="9" y="20"/>
                  </a:lnTo>
                  <a:lnTo>
                    <a:pt x="8" y="17"/>
                  </a:lnTo>
                  <a:lnTo>
                    <a:pt x="7" y="12"/>
                  </a:lnTo>
                  <a:lnTo>
                    <a:pt x="6" y="9"/>
                  </a:lnTo>
                  <a:lnTo>
                    <a:pt x="5" y="7"/>
                  </a:lnTo>
                  <a:lnTo>
                    <a:pt x="3" y="9"/>
                  </a:lnTo>
                  <a:lnTo>
                    <a:pt x="2" y="9"/>
                  </a:lnTo>
                  <a:lnTo>
                    <a:pt x="0" y="6"/>
                  </a:lnTo>
                  <a:lnTo>
                    <a:pt x="1" y="1"/>
                  </a:lnTo>
                  <a:lnTo>
                    <a:pt x="2" y="0"/>
                  </a:lnTo>
                  <a:lnTo>
                    <a:pt x="3" y="0"/>
                  </a:lnTo>
                  <a:lnTo>
                    <a:pt x="6" y="1"/>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9" name="Freeform 1007">
              <a:extLst>
                <a:ext uri="{FF2B5EF4-FFF2-40B4-BE49-F238E27FC236}">
                  <a16:creationId xmlns="" xmlns:a16="http://schemas.microsoft.com/office/drawing/2014/main" id="{9C0A58EE-8349-9B8E-694F-881BDD7D3BFC}"/>
                </a:ext>
              </a:extLst>
            </p:cNvPr>
            <p:cNvSpPr>
              <a:spLocks noChangeArrowheads="1"/>
            </p:cNvSpPr>
            <p:nvPr/>
          </p:nvSpPr>
          <p:spPr bwMode="auto">
            <a:xfrm>
              <a:off x="14843004" y="10523292"/>
              <a:ext cx="5493" cy="5497"/>
            </a:xfrm>
            <a:custGeom>
              <a:avLst/>
              <a:gdLst>
                <a:gd name="T0" fmla="*/ 4 w 6"/>
                <a:gd name="T1" fmla="*/ 4 h 5"/>
                <a:gd name="T2" fmla="*/ 4 w 6"/>
                <a:gd name="T3" fmla="*/ 4 h 5"/>
                <a:gd name="T4" fmla="*/ 0 w 6"/>
                <a:gd name="T5" fmla="*/ 3 h 5"/>
                <a:gd name="T6" fmla="*/ 1 w 6"/>
                <a:gd name="T7" fmla="*/ 0 h 5"/>
                <a:gd name="T8" fmla="*/ 5 w 6"/>
                <a:gd name="T9" fmla="*/ 1 h 5"/>
                <a:gd name="T10" fmla="*/ 4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4" y="4"/>
                  </a:moveTo>
                  <a:lnTo>
                    <a:pt x="4" y="4"/>
                  </a:lnTo>
                  <a:lnTo>
                    <a:pt x="0" y="3"/>
                  </a:lnTo>
                  <a:lnTo>
                    <a:pt x="1" y="0"/>
                  </a:lnTo>
                  <a:lnTo>
                    <a:pt x="5"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0" name="Freeform 1008">
              <a:extLst>
                <a:ext uri="{FF2B5EF4-FFF2-40B4-BE49-F238E27FC236}">
                  <a16:creationId xmlns="" xmlns:a16="http://schemas.microsoft.com/office/drawing/2014/main" id="{56761B6A-2002-0A07-49B6-6C3FC030816D}"/>
                </a:ext>
              </a:extLst>
            </p:cNvPr>
            <p:cNvSpPr>
              <a:spLocks noChangeArrowheads="1"/>
            </p:cNvSpPr>
            <p:nvPr/>
          </p:nvSpPr>
          <p:spPr bwMode="auto">
            <a:xfrm>
              <a:off x="14886966" y="10517798"/>
              <a:ext cx="5493" cy="21981"/>
            </a:xfrm>
            <a:custGeom>
              <a:avLst/>
              <a:gdLst>
                <a:gd name="T0" fmla="*/ 3 w 6"/>
                <a:gd name="T1" fmla="*/ 17 h 18"/>
                <a:gd name="T2" fmla="*/ 2 w 6"/>
                <a:gd name="T3" fmla="*/ 17 h 18"/>
                <a:gd name="T4" fmla="*/ 2 w 6"/>
                <a:gd name="T5" fmla="*/ 15 h 18"/>
                <a:gd name="T6" fmla="*/ 0 w 6"/>
                <a:gd name="T7" fmla="*/ 7 h 18"/>
                <a:gd name="T8" fmla="*/ 1 w 6"/>
                <a:gd name="T9" fmla="*/ 0 h 18"/>
                <a:gd name="T10" fmla="*/ 2 w 6"/>
                <a:gd name="T11" fmla="*/ 1 h 18"/>
                <a:gd name="T12" fmla="*/ 5 w 6"/>
                <a:gd name="T13" fmla="*/ 14 h 18"/>
                <a:gd name="T14" fmla="*/ 4 w 6"/>
                <a:gd name="T15" fmla="*/ 16 h 18"/>
                <a:gd name="T16" fmla="*/ 3 w 6"/>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3" y="17"/>
                  </a:moveTo>
                  <a:lnTo>
                    <a:pt x="2" y="17"/>
                  </a:lnTo>
                  <a:lnTo>
                    <a:pt x="2" y="15"/>
                  </a:lnTo>
                  <a:lnTo>
                    <a:pt x="0" y="7"/>
                  </a:lnTo>
                  <a:lnTo>
                    <a:pt x="1" y="0"/>
                  </a:lnTo>
                  <a:lnTo>
                    <a:pt x="2" y="1"/>
                  </a:lnTo>
                  <a:lnTo>
                    <a:pt x="5" y="14"/>
                  </a:lnTo>
                  <a:lnTo>
                    <a:pt x="4"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1" name="Freeform 1009">
              <a:extLst>
                <a:ext uri="{FF2B5EF4-FFF2-40B4-BE49-F238E27FC236}">
                  <a16:creationId xmlns="" xmlns:a16="http://schemas.microsoft.com/office/drawing/2014/main" id="{9074A1F7-5470-3A01-9295-7FEC742255DE}"/>
                </a:ext>
              </a:extLst>
            </p:cNvPr>
            <p:cNvSpPr>
              <a:spLocks noChangeArrowheads="1"/>
            </p:cNvSpPr>
            <p:nvPr/>
          </p:nvSpPr>
          <p:spPr bwMode="auto">
            <a:xfrm>
              <a:off x="14864985" y="10506808"/>
              <a:ext cx="10990" cy="10990"/>
            </a:xfrm>
            <a:custGeom>
              <a:avLst/>
              <a:gdLst>
                <a:gd name="T0" fmla="*/ 7 w 11"/>
                <a:gd name="T1" fmla="*/ 5 h 8"/>
                <a:gd name="T2" fmla="*/ 5 w 11"/>
                <a:gd name="T3" fmla="*/ 7 h 8"/>
                <a:gd name="T4" fmla="*/ 1 w 11"/>
                <a:gd name="T5" fmla="*/ 6 h 8"/>
                <a:gd name="T6" fmla="*/ 0 w 11"/>
                <a:gd name="T7" fmla="*/ 5 h 8"/>
                <a:gd name="T8" fmla="*/ 5 w 11"/>
                <a:gd name="T9" fmla="*/ 1 h 8"/>
                <a:gd name="T10" fmla="*/ 10 w 11"/>
                <a:gd name="T11" fmla="*/ 0 h 8"/>
                <a:gd name="T12" fmla="*/ 7 w 11"/>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7" y="5"/>
                  </a:moveTo>
                  <a:lnTo>
                    <a:pt x="5" y="7"/>
                  </a:lnTo>
                  <a:lnTo>
                    <a:pt x="1" y="6"/>
                  </a:lnTo>
                  <a:lnTo>
                    <a:pt x="0" y="5"/>
                  </a:lnTo>
                  <a:lnTo>
                    <a:pt x="5" y="1"/>
                  </a:lnTo>
                  <a:lnTo>
                    <a:pt x="10" y="0"/>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2" name="Freeform 1010">
              <a:extLst>
                <a:ext uri="{FF2B5EF4-FFF2-40B4-BE49-F238E27FC236}">
                  <a16:creationId xmlns="" xmlns:a16="http://schemas.microsoft.com/office/drawing/2014/main" id="{451DAAF0-6DCF-BDD6-E3CF-7C43D84EF7C1}"/>
                </a:ext>
              </a:extLst>
            </p:cNvPr>
            <p:cNvSpPr>
              <a:spLocks noChangeArrowheads="1"/>
            </p:cNvSpPr>
            <p:nvPr/>
          </p:nvSpPr>
          <p:spPr bwMode="auto">
            <a:xfrm>
              <a:off x="14881469" y="10495817"/>
              <a:ext cx="5497" cy="16484"/>
            </a:xfrm>
            <a:custGeom>
              <a:avLst/>
              <a:gdLst>
                <a:gd name="T0" fmla="*/ 3 w 4"/>
                <a:gd name="T1" fmla="*/ 11 h 15"/>
                <a:gd name="T2" fmla="*/ 3 w 4"/>
                <a:gd name="T3" fmla="*/ 14 h 15"/>
                <a:gd name="T4" fmla="*/ 1 w 4"/>
                <a:gd name="T5" fmla="*/ 11 h 15"/>
                <a:gd name="T6" fmla="*/ 0 w 4"/>
                <a:gd name="T7" fmla="*/ 2 h 15"/>
                <a:gd name="T8" fmla="*/ 1 w 4"/>
                <a:gd name="T9" fmla="*/ 0 h 15"/>
                <a:gd name="T10" fmla="*/ 1 w 4"/>
                <a:gd name="T11" fmla="*/ 0 h 15"/>
                <a:gd name="T12" fmla="*/ 3 w 4"/>
                <a:gd name="T13" fmla="*/ 7 h 15"/>
                <a:gd name="T14" fmla="*/ 3 w 4"/>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3" y="11"/>
                  </a:moveTo>
                  <a:lnTo>
                    <a:pt x="3" y="14"/>
                  </a:lnTo>
                  <a:lnTo>
                    <a:pt x="1" y="11"/>
                  </a:lnTo>
                  <a:lnTo>
                    <a:pt x="0" y="2"/>
                  </a:lnTo>
                  <a:lnTo>
                    <a:pt x="1" y="0"/>
                  </a:lnTo>
                  <a:lnTo>
                    <a:pt x="1" y="0"/>
                  </a:lnTo>
                  <a:lnTo>
                    <a:pt x="3" y="7"/>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3" name="Freeform 1011">
              <a:extLst>
                <a:ext uri="{FF2B5EF4-FFF2-40B4-BE49-F238E27FC236}">
                  <a16:creationId xmlns="" xmlns:a16="http://schemas.microsoft.com/office/drawing/2014/main" id="{C0B57774-AE1E-E562-579E-D709D5DA34FF}"/>
                </a:ext>
              </a:extLst>
            </p:cNvPr>
            <p:cNvSpPr>
              <a:spLocks noChangeArrowheads="1"/>
            </p:cNvSpPr>
            <p:nvPr/>
          </p:nvSpPr>
          <p:spPr bwMode="auto">
            <a:xfrm>
              <a:off x="14821023" y="10484827"/>
              <a:ext cx="27474" cy="43962"/>
            </a:xfrm>
            <a:custGeom>
              <a:avLst/>
              <a:gdLst>
                <a:gd name="T0" fmla="*/ 7 w 23"/>
                <a:gd name="T1" fmla="*/ 6 h 34"/>
                <a:gd name="T2" fmla="*/ 9 w 23"/>
                <a:gd name="T3" fmla="*/ 17 h 34"/>
                <a:gd name="T4" fmla="*/ 12 w 23"/>
                <a:gd name="T5" fmla="*/ 17 h 34"/>
                <a:gd name="T6" fmla="*/ 13 w 23"/>
                <a:gd name="T7" fmla="*/ 16 h 34"/>
                <a:gd name="T8" fmla="*/ 14 w 23"/>
                <a:gd name="T9" fmla="*/ 14 h 34"/>
                <a:gd name="T10" fmla="*/ 15 w 23"/>
                <a:gd name="T11" fmla="*/ 10 h 34"/>
                <a:gd name="T12" fmla="*/ 16 w 23"/>
                <a:gd name="T13" fmla="*/ 9 h 34"/>
                <a:gd name="T14" fmla="*/ 18 w 23"/>
                <a:gd name="T15" fmla="*/ 9 h 34"/>
                <a:gd name="T16" fmla="*/ 17 w 23"/>
                <a:gd name="T17" fmla="*/ 11 h 34"/>
                <a:gd name="T18" fmla="*/ 17 w 23"/>
                <a:gd name="T19" fmla="*/ 14 h 34"/>
                <a:gd name="T20" fmla="*/ 18 w 23"/>
                <a:gd name="T21" fmla="*/ 16 h 34"/>
                <a:gd name="T22" fmla="*/ 19 w 23"/>
                <a:gd name="T23" fmla="*/ 16 h 34"/>
                <a:gd name="T24" fmla="*/ 21 w 23"/>
                <a:gd name="T25" fmla="*/ 25 h 34"/>
                <a:gd name="T26" fmla="*/ 22 w 23"/>
                <a:gd name="T27" fmla="*/ 26 h 34"/>
                <a:gd name="T28" fmla="*/ 22 w 23"/>
                <a:gd name="T29" fmla="*/ 28 h 34"/>
                <a:gd name="T30" fmla="*/ 18 w 23"/>
                <a:gd name="T31" fmla="*/ 31 h 34"/>
                <a:gd name="T32" fmla="*/ 13 w 23"/>
                <a:gd name="T33" fmla="*/ 31 h 34"/>
                <a:gd name="T34" fmla="*/ 10 w 23"/>
                <a:gd name="T35" fmla="*/ 33 h 34"/>
                <a:gd name="T36" fmla="*/ 7 w 23"/>
                <a:gd name="T37" fmla="*/ 33 h 34"/>
                <a:gd name="T38" fmla="*/ 7 w 23"/>
                <a:gd name="T39" fmla="*/ 30 h 34"/>
                <a:gd name="T40" fmla="*/ 6 w 23"/>
                <a:gd name="T41" fmla="*/ 29 h 34"/>
                <a:gd name="T42" fmla="*/ 3 w 23"/>
                <a:gd name="T43" fmla="*/ 25 h 34"/>
                <a:gd name="T44" fmla="*/ 4 w 23"/>
                <a:gd name="T45" fmla="*/ 19 h 34"/>
                <a:gd name="T46" fmla="*/ 0 w 23"/>
                <a:gd name="T47" fmla="*/ 7 h 34"/>
                <a:gd name="T48" fmla="*/ 0 w 23"/>
                <a:gd name="T49" fmla="*/ 4 h 34"/>
                <a:gd name="T50" fmla="*/ 1 w 23"/>
                <a:gd name="T51" fmla="*/ 0 h 34"/>
                <a:gd name="T52" fmla="*/ 2 w 23"/>
                <a:gd name="T53" fmla="*/ 0 h 34"/>
                <a:gd name="T54" fmla="*/ 4 w 23"/>
                <a:gd name="T55" fmla="*/ 3 h 34"/>
                <a:gd name="T56" fmla="*/ 7 w 23"/>
                <a:gd name="T5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4">
                  <a:moveTo>
                    <a:pt x="7" y="6"/>
                  </a:moveTo>
                  <a:lnTo>
                    <a:pt x="9" y="17"/>
                  </a:lnTo>
                  <a:lnTo>
                    <a:pt x="12" y="17"/>
                  </a:lnTo>
                  <a:lnTo>
                    <a:pt x="13" y="16"/>
                  </a:lnTo>
                  <a:lnTo>
                    <a:pt x="14" y="14"/>
                  </a:lnTo>
                  <a:lnTo>
                    <a:pt x="15" y="10"/>
                  </a:lnTo>
                  <a:lnTo>
                    <a:pt x="16" y="9"/>
                  </a:lnTo>
                  <a:lnTo>
                    <a:pt x="18" y="9"/>
                  </a:lnTo>
                  <a:lnTo>
                    <a:pt x="17" y="11"/>
                  </a:lnTo>
                  <a:lnTo>
                    <a:pt x="17" y="14"/>
                  </a:lnTo>
                  <a:lnTo>
                    <a:pt x="18" y="16"/>
                  </a:lnTo>
                  <a:lnTo>
                    <a:pt x="19" y="16"/>
                  </a:lnTo>
                  <a:lnTo>
                    <a:pt x="21" y="25"/>
                  </a:lnTo>
                  <a:lnTo>
                    <a:pt x="22" y="26"/>
                  </a:lnTo>
                  <a:lnTo>
                    <a:pt x="22" y="28"/>
                  </a:lnTo>
                  <a:lnTo>
                    <a:pt x="18" y="31"/>
                  </a:lnTo>
                  <a:lnTo>
                    <a:pt x="13" y="31"/>
                  </a:lnTo>
                  <a:lnTo>
                    <a:pt x="10" y="33"/>
                  </a:lnTo>
                  <a:lnTo>
                    <a:pt x="7" y="33"/>
                  </a:lnTo>
                  <a:lnTo>
                    <a:pt x="7" y="30"/>
                  </a:lnTo>
                  <a:lnTo>
                    <a:pt x="6" y="29"/>
                  </a:lnTo>
                  <a:lnTo>
                    <a:pt x="3" y="25"/>
                  </a:lnTo>
                  <a:lnTo>
                    <a:pt x="4" y="19"/>
                  </a:lnTo>
                  <a:lnTo>
                    <a:pt x="0" y="7"/>
                  </a:lnTo>
                  <a:lnTo>
                    <a:pt x="0" y="4"/>
                  </a:lnTo>
                  <a:lnTo>
                    <a:pt x="1" y="0"/>
                  </a:lnTo>
                  <a:lnTo>
                    <a:pt x="2" y="0"/>
                  </a:lnTo>
                  <a:lnTo>
                    <a:pt x="4"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4" name="Freeform 1012">
              <a:extLst>
                <a:ext uri="{FF2B5EF4-FFF2-40B4-BE49-F238E27FC236}">
                  <a16:creationId xmlns="" xmlns:a16="http://schemas.microsoft.com/office/drawing/2014/main" id="{40B9ECF8-52A2-854E-B122-D86853E4A266}"/>
                </a:ext>
              </a:extLst>
            </p:cNvPr>
            <p:cNvSpPr>
              <a:spLocks noChangeArrowheads="1"/>
            </p:cNvSpPr>
            <p:nvPr/>
          </p:nvSpPr>
          <p:spPr bwMode="auto">
            <a:xfrm>
              <a:off x="14853995" y="10462846"/>
              <a:ext cx="10990" cy="5493"/>
            </a:xfrm>
            <a:custGeom>
              <a:avLst/>
              <a:gdLst>
                <a:gd name="T0" fmla="*/ 6 w 7"/>
                <a:gd name="T1" fmla="*/ 3 h 6"/>
                <a:gd name="T2" fmla="*/ 5 w 7"/>
                <a:gd name="T3" fmla="*/ 5 h 6"/>
                <a:gd name="T4" fmla="*/ 1 w 7"/>
                <a:gd name="T5" fmla="*/ 5 h 6"/>
                <a:gd name="T6" fmla="*/ 0 w 7"/>
                <a:gd name="T7" fmla="*/ 4 h 6"/>
                <a:gd name="T8" fmla="*/ 0 w 7"/>
                <a:gd name="T9" fmla="*/ 1 h 6"/>
                <a:gd name="T10" fmla="*/ 1 w 7"/>
                <a:gd name="T11" fmla="*/ 0 h 6"/>
                <a:gd name="T12" fmla="*/ 3 w 7"/>
                <a:gd name="T13" fmla="*/ 0 h 6"/>
                <a:gd name="T14" fmla="*/ 6 w 7"/>
                <a:gd name="T15" fmla="*/ 1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1" y="5"/>
                  </a:lnTo>
                  <a:lnTo>
                    <a:pt x="0" y="4"/>
                  </a:lnTo>
                  <a:lnTo>
                    <a:pt x="0" y="1"/>
                  </a:lnTo>
                  <a:lnTo>
                    <a:pt x="1" y="0"/>
                  </a:lnTo>
                  <a:lnTo>
                    <a:pt x="3"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5" name="Freeform 1013">
              <a:extLst>
                <a:ext uri="{FF2B5EF4-FFF2-40B4-BE49-F238E27FC236}">
                  <a16:creationId xmlns="" xmlns:a16="http://schemas.microsoft.com/office/drawing/2014/main" id="{F1220DC1-FDDC-C6EB-8B09-74759593BE5D}"/>
                </a:ext>
              </a:extLst>
            </p:cNvPr>
            <p:cNvSpPr>
              <a:spLocks noChangeArrowheads="1"/>
            </p:cNvSpPr>
            <p:nvPr/>
          </p:nvSpPr>
          <p:spPr bwMode="auto">
            <a:xfrm>
              <a:off x="14853995" y="10446359"/>
              <a:ext cx="5493" cy="10990"/>
            </a:xfrm>
            <a:custGeom>
              <a:avLst/>
              <a:gdLst>
                <a:gd name="T0" fmla="*/ 3 w 6"/>
                <a:gd name="T1" fmla="*/ 6 h 7"/>
                <a:gd name="T2" fmla="*/ 2 w 6"/>
                <a:gd name="T3" fmla="*/ 6 h 7"/>
                <a:gd name="T4" fmla="*/ 1 w 6"/>
                <a:gd name="T5" fmla="*/ 6 h 7"/>
                <a:gd name="T6" fmla="*/ 0 w 6"/>
                <a:gd name="T7" fmla="*/ 2 h 7"/>
                <a:gd name="T8" fmla="*/ 0 w 6"/>
                <a:gd name="T9" fmla="*/ 1 h 7"/>
                <a:gd name="T10" fmla="*/ 3 w 6"/>
                <a:gd name="T11" fmla="*/ 0 h 7"/>
                <a:gd name="T12" fmla="*/ 5 w 6"/>
                <a:gd name="T13" fmla="*/ 2 h 7"/>
                <a:gd name="T14" fmla="*/ 5 w 6"/>
                <a:gd name="T15" fmla="*/ 3 h 7"/>
                <a:gd name="T16" fmla="*/ 5 w 6"/>
                <a:gd name="T17" fmla="*/ 4 h 7"/>
                <a:gd name="T18" fmla="*/ 5 w 6"/>
                <a:gd name="T19" fmla="*/ 5 h 7"/>
                <a:gd name="T20" fmla="*/ 3 w 6"/>
                <a:gd name="T21" fmla="*/ 5 h 7"/>
                <a:gd name="T22" fmla="*/ 3 w 6"/>
                <a:gd name="T2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3" y="6"/>
                  </a:moveTo>
                  <a:lnTo>
                    <a:pt x="2" y="6"/>
                  </a:lnTo>
                  <a:lnTo>
                    <a:pt x="1" y="6"/>
                  </a:lnTo>
                  <a:lnTo>
                    <a:pt x="0" y="2"/>
                  </a:lnTo>
                  <a:lnTo>
                    <a:pt x="0" y="1"/>
                  </a:lnTo>
                  <a:lnTo>
                    <a:pt x="3" y="0"/>
                  </a:lnTo>
                  <a:lnTo>
                    <a:pt x="5" y="2"/>
                  </a:lnTo>
                  <a:lnTo>
                    <a:pt x="5" y="3"/>
                  </a:lnTo>
                  <a:lnTo>
                    <a:pt x="5" y="4"/>
                  </a:lnTo>
                  <a:lnTo>
                    <a:pt x="5" y="5"/>
                  </a:lnTo>
                  <a:lnTo>
                    <a:pt x="3"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6" name="Freeform 1014">
              <a:extLst>
                <a:ext uri="{FF2B5EF4-FFF2-40B4-BE49-F238E27FC236}">
                  <a16:creationId xmlns="" xmlns:a16="http://schemas.microsoft.com/office/drawing/2014/main" id="{097AC1D5-22CB-560B-435F-3AF1362C7231}"/>
                </a:ext>
              </a:extLst>
            </p:cNvPr>
            <p:cNvSpPr>
              <a:spLocks noChangeArrowheads="1"/>
            </p:cNvSpPr>
            <p:nvPr/>
          </p:nvSpPr>
          <p:spPr bwMode="auto">
            <a:xfrm>
              <a:off x="15639805" y="10435368"/>
              <a:ext cx="54952" cy="27478"/>
            </a:xfrm>
            <a:custGeom>
              <a:avLst/>
              <a:gdLst>
                <a:gd name="T0" fmla="*/ 42 w 43"/>
                <a:gd name="T1" fmla="*/ 19 h 20"/>
                <a:gd name="T2" fmla="*/ 33 w 43"/>
                <a:gd name="T3" fmla="*/ 19 h 20"/>
                <a:gd name="T4" fmla="*/ 29 w 43"/>
                <a:gd name="T5" fmla="*/ 17 h 20"/>
                <a:gd name="T6" fmla="*/ 27 w 43"/>
                <a:gd name="T7" fmla="*/ 17 h 20"/>
                <a:gd name="T8" fmla="*/ 24 w 43"/>
                <a:gd name="T9" fmla="*/ 14 h 20"/>
                <a:gd name="T10" fmla="*/ 23 w 43"/>
                <a:gd name="T11" fmla="*/ 12 h 20"/>
                <a:gd name="T12" fmla="*/ 25 w 43"/>
                <a:gd name="T13" fmla="*/ 11 h 20"/>
                <a:gd name="T14" fmla="*/ 29 w 43"/>
                <a:gd name="T15" fmla="*/ 11 h 20"/>
                <a:gd name="T16" fmla="*/ 37 w 43"/>
                <a:gd name="T17" fmla="*/ 13 h 20"/>
                <a:gd name="T18" fmla="*/ 38 w 43"/>
                <a:gd name="T19" fmla="*/ 15 h 20"/>
                <a:gd name="T20" fmla="*/ 40 w 43"/>
                <a:gd name="T21" fmla="*/ 16 h 20"/>
                <a:gd name="T22" fmla="*/ 42 w 43"/>
                <a:gd name="T23" fmla="*/ 16 h 20"/>
                <a:gd name="T24" fmla="*/ 42 w 43"/>
                <a:gd name="T25" fmla="*/ 18 h 20"/>
                <a:gd name="T26" fmla="*/ 42 w 43"/>
                <a:gd name="T27" fmla="*/ 19 h 20"/>
                <a:gd name="T28" fmla="*/ 14 w 43"/>
                <a:gd name="T29" fmla="*/ 0 h 20"/>
                <a:gd name="T30" fmla="*/ 18 w 43"/>
                <a:gd name="T31" fmla="*/ 3 h 20"/>
                <a:gd name="T32" fmla="*/ 19 w 43"/>
                <a:gd name="T33" fmla="*/ 7 h 20"/>
                <a:gd name="T34" fmla="*/ 18 w 43"/>
                <a:gd name="T35" fmla="*/ 11 h 20"/>
                <a:gd name="T36" fmla="*/ 14 w 43"/>
                <a:gd name="T37" fmla="*/ 10 h 20"/>
                <a:gd name="T38" fmla="*/ 9 w 43"/>
                <a:gd name="T39" fmla="*/ 11 h 20"/>
                <a:gd name="T40" fmla="*/ 8 w 43"/>
                <a:gd name="T41" fmla="*/ 10 h 20"/>
                <a:gd name="T42" fmla="*/ 4 w 43"/>
                <a:gd name="T43" fmla="*/ 6 h 20"/>
                <a:gd name="T44" fmla="*/ 1 w 43"/>
                <a:gd name="T45" fmla="*/ 4 h 20"/>
                <a:gd name="T46" fmla="*/ 0 w 43"/>
                <a:gd name="T47" fmla="*/ 1 h 20"/>
                <a:gd name="T48" fmla="*/ 3 w 43"/>
                <a:gd name="T49" fmla="*/ 1 h 20"/>
                <a:gd name="T50" fmla="*/ 8 w 43"/>
                <a:gd name="T51" fmla="*/ 0 h 20"/>
                <a:gd name="T52" fmla="*/ 14 w 43"/>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0">
                  <a:moveTo>
                    <a:pt x="42" y="19"/>
                  </a:moveTo>
                  <a:lnTo>
                    <a:pt x="33" y="19"/>
                  </a:lnTo>
                  <a:lnTo>
                    <a:pt x="29" y="17"/>
                  </a:lnTo>
                  <a:lnTo>
                    <a:pt x="27" y="17"/>
                  </a:lnTo>
                  <a:lnTo>
                    <a:pt x="24" y="14"/>
                  </a:lnTo>
                  <a:lnTo>
                    <a:pt x="23" y="12"/>
                  </a:lnTo>
                  <a:lnTo>
                    <a:pt x="25" y="11"/>
                  </a:lnTo>
                  <a:lnTo>
                    <a:pt x="29" y="11"/>
                  </a:lnTo>
                  <a:lnTo>
                    <a:pt x="37" y="13"/>
                  </a:lnTo>
                  <a:lnTo>
                    <a:pt x="38" y="15"/>
                  </a:lnTo>
                  <a:lnTo>
                    <a:pt x="40" y="16"/>
                  </a:lnTo>
                  <a:lnTo>
                    <a:pt x="42" y="16"/>
                  </a:lnTo>
                  <a:lnTo>
                    <a:pt x="42" y="18"/>
                  </a:lnTo>
                  <a:lnTo>
                    <a:pt x="42" y="19"/>
                  </a:lnTo>
                  <a:close/>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7" name="Freeform 1015">
              <a:extLst>
                <a:ext uri="{FF2B5EF4-FFF2-40B4-BE49-F238E27FC236}">
                  <a16:creationId xmlns="" xmlns:a16="http://schemas.microsoft.com/office/drawing/2014/main" id="{299282A6-8C18-9267-773F-C2B00981C644}"/>
                </a:ext>
              </a:extLst>
            </p:cNvPr>
            <p:cNvSpPr>
              <a:spLocks noChangeArrowheads="1"/>
            </p:cNvSpPr>
            <p:nvPr/>
          </p:nvSpPr>
          <p:spPr bwMode="auto">
            <a:xfrm>
              <a:off x="15672777" y="10446359"/>
              <a:ext cx="27478" cy="10990"/>
            </a:xfrm>
            <a:custGeom>
              <a:avLst/>
              <a:gdLst>
                <a:gd name="T0" fmla="*/ 19 w 20"/>
                <a:gd name="T1" fmla="*/ 8 h 9"/>
                <a:gd name="T2" fmla="*/ 10 w 20"/>
                <a:gd name="T3" fmla="*/ 8 h 9"/>
                <a:gd name="T4" fmla="*/ 6 w 20"/>
                <a:gd name="T5" fmla="*/ 6 h 9"/>
                <a:gd name="T6" fmla="*/ 4 w 20"/>
                <a:gd name="T7" fmla="*/ 6 h 9"/>
                <a:gd name="T8" fmla="*/ 1 w 20"/>
                <a:gd name="T9" fmla="*/ 3 h 9"/>
                <a:gd name="T10" fmla="*/ 0 w 20"/>
                <a:gd name="T11" fmla="*/ 1 h 9"/>
                <a:gd name="T12" fmla="*/ 2 w 20"/>
                <a:gd name="T13" fmla="*/ 0 h 9"/>
                <a:gd name="T14" fmla="*/ 6 w 20"/>
                <a:gd name="T15" fmla="*/ 0 h 9"/>
                <a:gd name="T16" fmla="*/ 14 w 20"/>
                <a:gd name="T17" fmla="*/ 2 h 9"/>
                <a:gd name="T18" fmla="*/ 15 w 20"/>
                <a:gd name="T19" fmla="*/ 4 h 9"/>
                <a:gd name="T20" fmla="*/ 17 w 20"/>
                <a:gd name="T21" fmla="*/ 5 h 9"/>
                <a:gd name="T22" fmla="*/ 19 w 20"/>
                <a:gd name="T23" fmla="*/ 5 h 9"/>
                <a:gd name="T24" fmla="*/ 19 w 20"/>
                <a:gd name="T25" fmla="*/ 7 h 9"/>
                <a:gd name="T26" fmla="*/ 19 w 20"/>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
                  <a:moveTo>
                    <a:pt x="19" y="8"/>
                  </a:moveTo>
                  <a:lnTo>
                    <a:pt x="10" y="8"/>
                  </a:lnTo>
                  <a:lnTo>
                    <a:pt x="6" y="6"/>
                  </a:lnTo>
                  <a:lnTo>
                    <a:pt x="4" y="6"/>
                  </a:lnTo>
                  <a:lnTo>
                    <a:pt x="1" y="3"/>
                  </a:lnTo>
                  <a:lnTo>
                    <a:pt x="0" y="1"/>
                  </a:lnTo>
                  <a:lnTo>
                    <a:pt x="2" y="0"/>
                  </a:lnTo>
                  <a:lnTo>
                    <a:pt x="6" y="0"/>
                  </a:lnTo>
                  <a:lnTo>
                    <a:pt x="14" y="2"/>
                  </a:lnTo>
                  <a:lnTo>
                    <a:pt x="15" y="4"/>
                  </a:lnTo>
                  <a:lnTo>
                    <a:pt x="17" y="5"/>
                  </a:lnTo>
                  <a:lnTo>
                    <a:pt x="19" y="5"/>
                  </a:lnTo>
                  <a:lnTo>
                    <a:pt x="19" y="7"/>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8" name="Freeform 1016">
              <a:extLst>
                <a:ext uri="{FF2B5EF4-FFF2-40B4-BE49-F238E27FC236}">
                  <a16:creationId xmlns="" xmlns:a16="http://schemas.microsoft.com/office/drawing/2014/main" id="{129B0415-CF15-B343-BB0C-E901F159215F}"/>
                </a:ext>
              </a:extLst>
            </p:cNvPr>
            <p:cNvSpPr>
              <a:spLocks noChangeArrowheads="1"/>
            </p:cNvSpPr>
            <p:nvPr/>
          </p:nvSpPr>
          <p:spPr bwMode="auto">
            <a:xfrm>
              <a:off x="15639805" y="10435368"/>
              <a:ext cx="27478" cy="16487"/>
            </a:xfrm>
            <a:custGeom>
              <a:avLst/>
              <a:gdLst>
                <a:gd name="T0" fmla="*/ 14 w 20"/>
                <a:gd name="T1" fmla="*/ 0 h 12"/>
                <a:gd name="T2" fmla="*/ 18 w 20"/>
                <a:gd name="T3" fmla="*/ 3 h 12"/>
                <a:gd name="T4" fmla="*/ 19 w 20"/>
                <a:gd name="T5" fmla="*/ 7 h 12"/>
                <a:gd name="T6" fmla="*/ 18 w 20"/>
                <a:gd name="T7" fmla="*/ 11 h 12"/>
                <a:gd name="T8" fmla="*/ 14 w 20"/>
                <a:gd name="T9" fmla="*/ 10 h 12"/>
                <a:gd name="T10" fmla="*/ 9 w 20"/>
                <a:gd name="T11" fmla="*/ 11 h 12"/>
                <a:gd name="T12" fmla="*/ 8 w 20"/>
                <a:gd name="T13" fmla="*/ 10 h 12"/>
                <a:gd name="T14" fmla="*/ 4 w 20"/>
                <a:gd name="T15" fmla="*/ 6 h 12"/>
                <a:gd name="T16" fmla="*/ 1 w 20"/>
                <a:gd name="T17" fmla="*/ 4 h 12"/>
                <a:gd name="T18" fmla="*/ 0 w 20"/>
                <a:gd name="T19" fmla="*/ 1 h 12"/>
                <a:gd name="T20" fmla="*/ 3 w 20"/>
                <a:gd name="T21" fmla="*/ 1 h 12"/>
                <a:gd name="T22" fmla="*/ 8 w 20"/>
                <a:gd name="T23" fmla="*/ 0 h 12"/>
                <a:gd name="T24" fmla="*/ 14 w 2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9" name="Freeform 1017">
              <a:extLst>
                <a:ext uri="{FF2B5EF4-FFF2-40B4-BE49-F238E27FC236}">
                  <a16:creationId xmlns="" xmlns:a16="http://schemas.microsoft.com/office/drawing/2014/main" id="{F098675F-0A64-4625-7CFC-AA44B5C74AAE}"/>
                </a:ext>
              </a:extLst>
            </p:cNvPr>
            <p:cNvSpPr>
              <a:spLocks noChangeArrowheads="1"/>
            </p:cNvSpPr>
            <p:nvPr/>
          </p:nvSpPr>
          <p:spPr bwMode="auto">
            <a:xfrm>
              <a:off x="8677398" y="10083676"/>
              <a:ext cx="494567" cy="549519"/>
            </a:xfrm>
            <a:custGeom>
              <a:avLst/>
              <a:gdLst>
                <a:gd name="T0" fmla="*/ 394 w 395"/>
                <a:gd name="T1" fmla="*/ 224 h 443"/>
                <a:gd name="T2" fmla="*/ 392 w 395"/>
                <a:gd name="T3" fmla="*/ 239 h 443"/>
                <a:gd name="T4" fmla="*/ 390 w 395"/>
                <a:gd name="T5" fmla="*/ 264 h 443"/>
                <a:gd name="T6" fmla="*/ 387 w 395"/>
                <a:gd name="T7" fmla="*/ 276 h 443"/>
                <a:gd name="T8" fmla="*/ 335 w 395"/>
                <a:gd name="T9" fmla="*/ 276 h 443"/>
                <a:gd name="T10" fmla="*/ 328 w 395"/>
                <a:gd name="T11" fmla="*/ 323 h 443"/>
                <a:gd name="T12" fmla="*/ 330 w 395"/>
                <a:gd name="T13" fmla="*/ 384 h 443"/>
                <a:gd name="T14" fmla="*/ 352 w 395"/>
                <a:gd name="T15" fmla="*/ 411 h 443"/>
                <a:gd name="T16" fmla="*/ 339 w 395"/>
                <a:gd name="T17" fmla="*/ 436 h 443"/>
                <a:gd name="T18" fmla="*/ 300 w 395"/>
                <a:gd name="T19" fmla="*/ 440 h 443"/>
                <a:gd name="T20" fmla="*/ 271 w 395"/>
                <a:gd name="T21" fmla="*/ 437 h 443"/>
                <a:gd name="T22" fmla="*/ 231 w 395"/>
                <a:gd name="T23" fmla="*/ 435 h 443"/>
                <a:gd name="T24" fmla="*/ 214 w 395"/>
                <a:gd name="T25" fmla="*/ 422 h 443"/>
                <a:gd name="T26" fmla="*/ 165 w 395"/>
                <a:gd name="T27" fmla="*/ 421 h 443"/>
                <a:gd name="T28" fmla="*/ 92 w 395"/>
                <a:gd name="T29" fmla="*/ 421 h 443"/>
                <a:gd name="T30" fmla="*/ 69 w 395"/>
                <a:gd name="T31" fmla="*/ 420 h 443"/>
                <a:gd name="T32" fmla="*/ 48 w 395"/>
                <a:gd name="T33" fmla="*/ 408 h 443"/>
                <a:gd name="T34" fmla="*/ 29 w 395"/>
                <a:gd name="T35" fmla="*/ 413 h 443"/>
                <a:gd name="T36" fmla="*/ 8 w 395"/>
                <a:gd name="T37" fmla="*/ 414 h 443"/>
                <a:gd name="T38" fmla="*/ 1 w 395"/>
                <a:gd name="T39" fmla="*/ 375 h 443"/>
                <a:gd name="T40" fmla="*/ 8 w 395"/>
                <a:gd name="T41" fmla="*/ 359 h 443"/>
                <a:gd name="T42" fmla="*/ 37 w 395"/>
                <a:gd name="T43" fmla="*/ 277 h 443"/>
                <a:gd name="T44" fmla="*/ 65 w 395"/>
                <a:gd name="T45" fmla="*/ 238 h 443"/>
                <a:gd name="T46" fmla="*/ 60 w 395"/>
                <a:gd name="T47" fmla="*/ 195 h 443"/>
                <a:gd name="T48" fmla="*/ 46 w 395"/>
                <a:gd name="T49" fmla="*/ 164 h 443"/>
                <a:gd name="T50" fmla="*/ 43 w 395"/>
                <a:gd name="T51" fmla="*/ 143 h 443"/>
                <a:gd name="T52" fmla="*/ 52 w 395"/>
                <a:gd name="T53" fmla="*/ 132 h 443"/>
                <a:gd name="T54" fmla="*/ 25 w 395"/>
                <a:gd name="T55" fmla="*/ 69 h 443"/>
                <a:gd name="T56" fmla="*/ 26 w 395"/>
                <a:gd name="T57" fmla="*/ 51 h 443"/>
                <a:gd name="T58" fmla="*/ 51 w 395"/>
                <a:gd name="T59" fmla="*/ 46 h 443"/>
                <a:gd name="T60" fmla="*/ 78 w 395"/>
                <a:gd name="T61" fmla="*/ 46 h 443"/>
                <a:gd name="T62" fmla="*/ 127 w 395"/>
                <a:gd name="T63" fmla="*/ 46 h 443"/>
                <a:gd name="T64" fmla="*/ 156 w 395"/>
                <a:gd name="T65" fmla="*/ 52 h 443"/>
                <a:gd name="T66" fmla="*/ 160 w 395"/>
                <a:gd name="T67" fmla="*/ 69 h 443"/>
                <a:gd name="T68" fmla="*/ 170 w 395"/>
                <a:gd name="T69" fmla="*/ 93 h 443"/>
                <a:gd name="T70" fmla="*/ 187 w 395"/>
                <a:gd name="T71" fmla="*/ 117 h 443"/>
                <a:gd name="T72" fmla="*/ 206 w 395"/>
                <a:gd name="T73" fmla="*/ 115 h 443"/>
                <a:gd name="T74" fmla="*/ 231 w 395"/>
                <a:gd name="T75" fmla="*/ 114 h 443"/>
                <a:gd name="T76" fmla="*/ 248 w 395"/>
                <a:gd name="T77" fmla="*/ 97 h 443"/>
                <a:gd name="T78" fmla="*/ 264 w 395"/>
                <a:gd name="T79" fmla="*/ 81 h 443"/>
                <a:gd name="T80" fmla="*/ 282 w 395"/>
                <a:gd name="T81" fmla="*/ 88 h 443"/>
                <a:gd name="T82" fmla="*/ 321 w 395"/>
                <a:gd name="T83" fmla="*/ 92 h 443"/>
                <a:gd name="T84" fmla="*/ 322 w 395"/>
                <a:gd name="T85" fmla="*/ 118 h 443"/>
                <a:gd name="T86" fmla="*/ 324 w 395"/>
                <a:gd name="T87" fmla="*/ 166 h 443"/>
                <a:gd name="T88" fmla="*/ 338 w 395"/>
                <a:gd name="T89" fmla="*/ 193 h 443"/>
                <a:gd name="T90" fmla="*/ 335 w 395"/>
                <a:gd name="T91" fmla="*/ 211 h 443"/>
                <a:gd name="T92" fmla="*/ 344 w 395"/>
                <a:gd name="T93" fmla="*/ 214 h 443"/>
                <a:gd name="T94" fmla="*/ 373 w 395"/>
                <a:gd name="T95" fmla="*/ 210 h 443"/>
                <a:gd name="T96" fmla="*/ 390 w 395"/>
                <a:gd name="T97" fmla="*/ 209 h 443"/>
                <a:gd name="T98" fmla="*/ 35 w 395"/>
                <a:gd name="T99" fmla="*/ 10 h 443"/>
                <a:gd name="T100" fmla="*/ 22 w 395"/>
                <a:gd name="T101" fmla="*/ 21 h 443"/>
                <a:gd name="T102" fmla="*/ 20 w 395"/>
                <a:gd name="T103" fmla="*/ 41 h 443"/>
                <a:gd name="T104" fmla="*/ 14 w 395"/>
                <a:gd name="T105" fmla="*/ 33 h 443"/>
                <a:gd name="T106" fmla="*/ 13 w 395"/>
                <a:gd name="T107" fmla="*/ 13 h 443"/>
                <a:gd name="T108" fmla="*/ 24 w 395"/>
                <a:gd name="T109" fmla="*/ 5 h 443"/>
                <a:gd name="T110" fmla="*/ 39 w 395"/>
                <a:gd name="T111" fmla="*/ 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5" h="443">
                  <a:moveTo>
                    <a:pt x="392" y="207"/>
                  </a:moveTo>
                  <a:lnTo>
                    <a:pt x="392" y="211"/>
                  </a:lnTo>
                  <a:lnTo>
                    <a:pt x="393" y="217"/>
                  </a:lnTo>
                  <a:lnTo>
                    <a:pt x="393" y="221"/>
                  </a:lnTo>
                  <a:lnTo>
                    <a:pt x="394" y="223"/>
                  </a:lnTo>
                  <a:lnTo>
                    <a:pt x="394" y="224"/>
                  </a:lnTo>
                  <a:lnTo>
                    <a:pt x="393" y="225"/>
                  </a:lnTo>
                  <a:lnTo>
                    <a:pt x="393" y="228"/>
                  </a:lnTo>
                  <a:lnTo>
                    <a:pt x="392" y="230"/>
                  </a:lnTo>
                  <a:lnTo>
                    <a:pt x="392" y="231"/>
                  </a:lnTo>
                  <a:lnTo>
                    <a:pt x="392" y="235"/>
                  </a:lnTo>
                  <a:lnTo>
                    <a:pt x="392" y="239"/>
                  </a:lnTo>
                  <a:lnTo>
                    <a:pt x="392" y="243"/>
                  </a:lnTo>
                  <a:lnTo>
                    <a:pt x="392" y="247"/>
                  </a:lnTo>
                  <a:lnTo>
                    <a:pt x="393" y="255"/>
                  </a:lnTo>
                  <a:lnTo>
                    <a:pt x="392" y="257"/>
                  </a:lnTo>
                  <a:lnTo>
                    <a:pt x="391" y="262"/>
                  </a:lnTo>
                  <a:lnTo>
                    <a:pt x="390" y="264"/>
                  </a:lnTo>
                  <a:lnTo>
                    <a:pt x="389" y="268"/>
                  </a:lnTo>
                  <a:lnTo>
                    <a:pt x="389" y="270"/>
                  </a:lnTo>
                  <a:lnTo>
                    <a:pt x="392" y="275"/>
                  </a:lnTo>
                  <a:lnTo>
                    <a:pt x="392" y="276"/>
                  </a:lnTo>
                  <a:lnTo>
                    <a:pt x="389" y="276"/>
                  </a:lnTo>
                  <a:lnTo>
                    <a:pt x="387" y="276"/>
                  </a:lnTo>
                  <a:lnTo>
                    <a:pt x="381" y="276"/>
                  </a:lnTo>
                  <a:lnTo>
                    <a:pt x="371" y="276"/>
                  </a:lnTo>
                  <a:lnTo>
                    <a:pt x="362" y="276"/>
                  </a:lnTo>
                  <a:lnTo>
                    <a:pt x="352" y="276"/>
                  </a:lnTo>
                  <a:lnTo>
                    <a:pt x="344" y="276"/>
                  </a:lnTo>
                  <a:lnTo>
                    <a:pt x="335" y="276"/>
                  </a:lnTo>
                  <a:lnTo>
                    <a:pt x="328" y="276"/>
                  </a:lnTo>
                  <a:lnTo>
                    <a:pt x="328" y="281"/>
                  </a:lnTo>
                  <a:lnTo>
                    <a:pt x="328" y="292"/>
                  </a:lnTo>
                  <a:lnTo>
                    <a:pt x="328" y="303"/>
                  </a:lnTo>
                  <a:lnTo>
                    <a:pt x="328" y="313"/>
                  </a:lnTo>
                  <a:lnTo>
                    <a:pt x="328" y="323"/>
                  </a:lnTo>
                  <a:lnTo>
                    <a:pt x="328" y="334"/>
                  </a:lnTo>
                  <a:lnTo>
                    <a:pt x="328" y="345"/>
                  </a:lnTo>
                  <a:lnTo>
                    <a:pt x="328" y="355"/>
                  </a:lnTo>
                  <a:lnTo>
                    <a:pt x="328" y="366"/>
                  </a:lnTo>
                  <a:lnTo>
                    <a:pt x="328" y="373"/>
                  </a:lnTo>
                  <a:lnTo>
                    <a:pt x="330" y="384"/>
                  </a:lnTo>
                  <a:lnTo>
                    <a:pt x="334" y="395"/>
                  </a:lnTo>
                  <a:lnTo>
                    <a:pt x="335" y="396"/>
                  </a:lnTo>
                  <a:lnTo>
                    <a:pt x="338" y="398"/>
                  </a:lnTo>
                  <a:lnTo>
                    <a:pt x="343" y="402"/>
                  </a:lnTo>
                  <a:lnTo>
                    <a:pt x="346" y="405"/>
                  </a:lnTo>
                  <a:lnTo>
                    <a:pt x="352" y="411"/>
                  </a:lnTo>
                  <a:lnTo>
                    <a:pt x="359" y="418"/>
                  </a:lnTo>
                  <a:lnTo>
                    <a:pt x="367" y="424"/>
                  </a:lnTo>
                  <a:lnTo>
                    <a:pt x="373" y="430"/>
                  </a:lnTo>
                  <a:lnTo>
                    <a:pt x="363" y="431"/>
                  </a:lnTo>
                  <a:lnTo>
                    <a:pt x="349" y="434"/>
                  </a:lnTo>
                  <a:lnTo>
                    <a:pt x="339" y="436"/>
                  </a:lnTo>
                  <a:lnTo>
                    <a:pt x="327" y="438"/>
                  </a:lnTo>
                  <a:lnTo>
                    <a:pt x="319" y="440"/>
                  </a:lnTo>
                  <a:lnTo>
                    <a:pt x="310" y="441"/>
                  </a:lnTo>
                  <a:lnTo>
                    <a:pt x="308" y="441"/>
                  </a:lnTo>
                  <a:lnTo>
                    <a:pt x="305" y="440"/>
                  </a:lnTo>
                  <a:lnTo>
                    <a:pt x="300" y="440"/>
                  </a:lnTo>
                  <a:lnTo>
                    <a:pt x="294" y="442"/>
                  </a:lnTo>
                  <a:lnTo>
                    <a:pt x="288" y="442"/>
                  </a:lnTo>
                  <a:lnTo>
                    <a:pt x="284" y="441"/>
                  </a:lnTo>
                  <a:lnTo>
                    <a:pt x="281" y="440"/>
                  </a:lnTo>
                  <a:lnTo>
                    <a:pt x="277" y="438"/>
                  </a:lnTo>
                  <a:lnTo>
                    <a:pt x="271" y="437"/>
                  </a:lnTo>
                  <a:lnTo>
                    <a:pt x="261" y="438"/>
                  </a:lnTo>
                  <a:lnTo>
                    <a:pt x="253" y="437"/>
                  </a:lnTo>
                  <a:lnTo>
                    <a:pt x="244" y="436"/>
                  </a:lnTo>
                  <a:lnTo>
                    <a:pt x="238" y="435"/>
                  </a:lnTo>
                  <a:lnTo>
                    <a:pt x="235" y="435"/>
                  </a:lnTo>
                  <a:lnTo>
                    <a:pt x="231" y="435"/>
                  </a:lnTo>
                  <a:lnTo>
                    <a:pt x="226" y="434"/>
                  </a:lnTo>
                  <a:lnTo>
                    <a:pt x="223" y="431"/>
                  </a:lnTo>
                  <a:lnTo>
                    <a:pt x="219" y="427"/>
                  </a:lnTo>
                  <a:lnTo>
                    <a:pt x="216" y="423"/>
                  </a:lnTo>
                  <a:lnTo>
                    <a:pt x="215" y="422"/>
                  </a:lnTo>
                  <a:lnTo>
                    <a:pt x="214" y="422"/>
                  </a:lnTo>
                  <a:lnTo>
                    <a:pt x="213" y="421"/>
                  </a:lnTo>
                  <a:lnTo>
                    <a:pt x="204" y="421"/>
                  </a:lnTo>
                  <a:lnTo>
                    <a:pt x="195" y="421"/>
                  </a:lnTo>
                  <a:lnTo>
                    <a:pt x="190" y="421"/>
                  </a:lnTo>
                  <a:lnTo>
                    <a:pt x="178" y="421"/>
                  </a:lnTo>
                  <a:lnTo>
                    <a:pt x="165" y="421"/>
                  </a:lnTo>
                  <a:lnTo>
                    <a:pt x="153" y="421"/>
                  </a:lnTo>
                  <a:lnTo>
                    <a:pt x="141" y="421"/>
                  </a:lnTo>
                  <a:lnTo>
                    <a:pt x="129" y="421"/>
                  </a:lnTo>
                  <a:lnTo>
                    <a:pt x="116" y="421"/>
                  </a:lnTo>
                  <a:lnTo>
                    <a:pt x="104" y="421"/>
                  </a:lnTo>
                  <a:lnTo>
                    <a:pt x="92" y="421"/>
                  </a:lnTo>
                  <a:lnTo>
                    <a:pt x="85" y="421"/>
                  </a:lnTo>
                  <a:lnTo>
                    <a:pt x="79" y="421"/>
                  </a:lnTo>
                  <a:lnTo>
                    <a:pt x="72" y="422"/>
                  </a:lnTo>
                  <a:lnTo>
                    <a:pt x="72" y="422"/>
                  </a:lnTo>
                  <a:lnTo>
                    <a:pt x="70" y="421"/>
                  </a:lnTo>
                  <a:lnTo>
                    <a:pt x="69" y="420"/>
                  </a:lnTo>
                  <a:lnTo>
                    <a:pt x="65" y="418"/>
                  </a:lnTo>
                  <a:lnTo>
                    <a:pt x="62" y="416"/>
                  </a:lnTo>
                  <a:lnTo>
                    <a:pt x="58" y="413"/>
                  </a:lnTo>
                  <a:lnTo>
                    <a:pt x="55" y="409"/>
                  </a:lnTo>
                  <a:lnTo>
                    <a:pt x="53" y="408"/>
                  </a:lnTo>
                  <a:lnTo>
                    <a:pt x="48" y="408"/>
                  </a:lnTo>
                  <a:lnTo>
                    <a:pt x="46" y="407"/>
                  </a:lnTo>
                  <a:lnTo>
                    <a:pt x="43" y="407"/>
                  </a:lnTo>
                  <a:lnTo>
                    <a:pt x="39" y="409"/>
                  </a:lnTo>
                  <a:lnTo>
                    <a:pt x="36" y="410"/>
                  </a:lnTo>
                  <a:lnTo>
                    <a:pt x="33" y="412"/>
                  </a:lnTo>
                  <a:lnTo>
                    <a:pt x="29" y="413"/>
                  </a:lnTo>
                  <a:lnTo>
                    <a:pt x="25" y="415"/>
                  </a:lnTo>
                  <a:lnTo>
                    <a:pt x="19" y="415"/>
                  </a:lnTo>
                  <a:lnTo>
                    <a:pt x="18" y="415"/>
                  </a:lnTo>
                  <a:lnTo>
                    <a:pt x="15" y="415"/>
                  </a:lnTo>
                  <a:lnTo>
                    <a:pt x="12" y="414"/>
                  </a:lnTo>
                  <a:lnTo>
                    <a:pt x="8" y="414"/>
                  </a:lnTo>
                  <a:lnTo>
                    <a:pt x="4" y="416"/>
                  </a:lnTo>
                  <a:lnTo>
                    <a:pt x="0" y="416"/>
                  </a:lnTo>
                  <a:lnTo>
                    <a:pt x="1" y="404"/>
                  </a:lnTo>
                  <a:lnTo>
                    <a:pt x="2" y="398"/>
                  </a:lnTo>
                  <a:lnTo>
                    <a:pt x="2" y="392"/>
                  </a:lnTo>
                  <a:lnTo>
                    <a:pt x="1" y="375"/>
                  </a:lnTo>
                  <a:lnTo>
                    <a:pt x="0" y="372"/>
                  </a:lnTo>
                  <a:lnTo>
                    <a:pt x="0" y="369"/>
                  </a:lnTo>
                  <a:lnTo>
                    <a:pt x="3" y="367"/>
                  </a:lnTo>
                  <a:lnTo>
                    <a:pt x="4" y="366"/>
                  </a:lnTo>
                  <a:lnTo>
                    <a:pt x="7" y="363"/>
                  </a:lnTo>
                  <a:lnTo>
                    <a:pt x="8" y="359"/>
                  </a:lnTo>
                  <a:lnTo>
                    <a:pt x="10" y="350"/>
                  </a:lnTo>
                  <a:lnTo>
                    <a:pt x="17" y="330"/>
                  </a:lnTo>
                  <a:lnTo>
                    <a:pt x="20" y="310"/>
                  </a:lnTo>
                  <a:lnTo>
                    <a:pt x="24" y="301"/>
                  </a:lnTo>
                  <a:lnTo>
                    <a:pt x="25" y="290"/>
                  </a:lnTo>
                  <a:lnTo>
                    <a:pt x="37" y="277"/>
                  </a:lnTo>
                  <a:lnTo>
                    <a:pt x="39" y="269"/>
                  </a:lnTo>
                  <a:lnTo>
                    <a:pt x="45" y="265"/>
                  </a:lnTo>
                  <a:lnTo>
                    <a:pt x="53" y="260"/>
                  </a:lnTo>
                  <a:lnTo>
                    <a:pt x="59" y="253"/>
                  </a:lnTo>
                  <a:lnTo>
                    <a:pt x="62" y="247"/>
                  </a:lnTo>
                  <a:lnTo>
                    <a:pt x="65" y="238"/>
                  </a:lnTo>
                  <a:lnTo>
                    <a:pt x="65" y="227"/>
                  </a:lnTo>
                  <a:lnTo>
                    <a:pt x="67" y="213"/>
                  </a:lnTo>
                  <a:lnTo>
                    <a:pt x="67" y="209"/>
                  </a:lnTo>
                  <a:lnTo>
                    <a:pt x="64" y="203"/>
                  </a:lnTo>
                  <a:lnTo>
                    <a:pt x="63" y="199"/>
                  </a:lnTo>
                  <a:lnTo>
                    <a:pt x="60" y="195"/>
                  </a:lnTo>
                  <a:lnTo>
                    <a:pt x="57" y="192"/>
                  </a:lnTo>
                  <a:lnTo>
                    <a:pt x="56" y="187"/>
                  </a:lnTo>
                  <a:lnTo>
                    <a:pt x="50" y="178"/>
                  </a:lnTo>
                  <a:lnTo>
                    <a:pt x="49" y="173"/>
                  </a:lnTo>
                  <a:lnTo>
                    <a:pt x="47" y="169"/>
                  </a:lnTo>
                  <a:lnTo>
                    <a:pt x="46" y="164"/>
                  </a:lnTo>
                  <a:lnTo>
                    <a:pt x="45" y="159"/>
                  </a:lnTo>
                  <a:lnTo>
                    <a:pt x="42" y="154"/>
                  </a:lnTo>
                  <a:lnTo>
                    <a:pt x="40" y="148"/>
                  </a:lnTo>
                  <a:lnTo>
                    <a:pt x="40" y="146"/>
                  </a:lnTo>
                  <a:lnTo>
                    <a:pt x="42" y="144"/>
                  </a:lnTo>
                  <a:lnTo>
                    <a:pt x="43" y="143"/>
                  </a:lnTo>
                  <a:lnTo>
                    <a:pt x="42" y="144"/>
                  </a:lnTo>
                  <a:lnTo>
                    <a:pt x="42" y="145"/>
                  </a:lnTo>
                  <a:lnTo>
                    <a:pt x="42" y="147"/>
                  </a:lnTo>
                  <a:lnTo>
                    <a:pt x="52" y="136"/>
                  </a:lnTo>
                  <a:lnTo>
                    <a:pt x="52" y="134"/>
                  </a:lnTo>
                  <a:lnTo>
                    <a:pt x="52" y="132"/>
                  </a:lnTo>
                  <a:lnTo>
                    <a:pt x="52" y="129"/>
                  </a:lnTo>
                  <a:lnTo>
                    <a:pt x="52" y="126"/>
                  </a:lnTo>
                  <a:lnTo>
                    <a:pt x="43" y="107"/>
                  </a:lnTo>
                  <a:lnTo>
                    <a:pt x="36" y="90"/>
                  </a:lnTo>
                  <a:lnTo>
                    <a:pt x="35" y="80"/>
                  </a:lnTo>
                  <a:lnTo>
                    <a:pt x="25" y="69"/>
                  </a:lnTo>
                  <a:lnTo>
                    <a:pt x="21" y="62"/>
                  </a:lnTo>
                  <a:lnTo>
                    <a:pt x="19" y="56"/>
                  </a:lnTo>
                  <a:lnTo>
                    <a:pt x="17" y="54"/>
                  </a:lnTo>
                  <a:lnTo>
                    <a:pt x="18" y="53"/>
                  </a:lnTo>
                  <a:lnTo>
                    <a:pt x="20" y="52"/>
                  </a:lnTo>
                  <a:lnTo>
                    <a:pt x="26" y="51"/>
                  </a:lnTo>
                  <a:lnTo>
                    <a:pt x="33" y="50"/>
                  </a:lnTo>
                  <a:lnTo>
                    <a:pt x="41" y="47"/>
                  </a:lnTo>
                  <a:lnTo>
                    <a:pt x="42" y="46"/>
                  </a:lnTo>
                  <a:lnTo>
                    <a:pt x="46" y="45"/>
                  </a:lnTo>
                  <a:lnTo>
                    <a:pt x="50" y="46"/>
                  </a:lnTo>
                  <a:lnTo>
                    <a:pt x="51" y="46"/>
                  </a:lnTo>
                  <a:lnTo>
                    <a:pt x="52" y="46"/>
                  </a:lnTo>
                  <a:lnTo>
                    <a:pt x="61" y="46"/>
                  </a:lnTo>
                  <a:lnTo>
                    <a:pt x="64" y="45"/>
                  </a:lnTo>
                  <a:lnTo>
                    <a:pt x="71" y="46"/>
                  </a:lnTo>
                  <a:lnTo>
                    <a:pt x="76" y="46"/>
                  </a:lnTo>
                  <a:lnTo>
                    <a:pt x="78" y="46"/>
                  </a:lnTo>
                  <a:lnTo>
                    <a:pt x="85" y="46"/>
                  </a:lnTo>
                  <a:lnTo>
                    <a:pt x="93" y="46"/>
                  </a:lnTo>
                  <a:lnTo>
                    <a:pt x="96" y="46"/>
                  </a:lnTo>
                  <a:lnTo>
                    <a:pt x="107" y="46"/>
                  </a:lnTo>
                  <a:lnTo>
                    <a:pt x="117" y="46"/>
                  </a:lnTo>
                  <a:lnTo>
                    <a:pt x="127" y="46"/>
                  </a:lnTo>
                  <a:lnTo>
                    <a:pt x="138" y="46"/>
                  </a:lnTo>
                  <a:lnTo>
                    <a:pt x="146" y="46"/>
                  </a:lnTo>
                  <a:lnTo>
                    <a:pt x="150" y="47"/>
                  </a:lnTo>
                  <a:lnTo>
                    <a:pt x="154" y="49"/>
                  </a:lnTo>
                  <a:lnTo>
                    <a:pt x="155" y="51"/>
                  </a:lnTo>
                  <a:lnTo>
                    <a:pt x="156" y="52"/>
                  </a:lnTo>
                  <a:lnTo>
                    <a:pt x="157" y="53"/>
                  </a:lnTo>
                  <a:lnTo>
                    <a:pt x="158" y="56"/>
                  </a:lnTo>
                  <a:lnTo>
                    <a:pt x="159" y="58"/>
                  </a:lnTo>
                  <a:lnTo>
                    <a:pt x="158" y="61"/>
                  </a:lnTo>
                  <a:lnTo>
                    <a:pt x="159" y="65"/>
                  </a:lnTo>
                  <a:lnTo>
                    <a:pt x="160" y="69"/>
                  </a:lnTo>
                  <a:lnTo>
                    <a:pt x="162" y="74"/>
                  </a:lnTo>
                  <a:lnTo>
                    <a:pt x="166" y="80"/>
                  </a:lnTo>
                  <a:lnTo>
                    <a:pt x="167" y="84"/>
                  </a:lnTo>
                  <a:lnTo>
                    <a:pt x="167" y="87"/>
                  </a:lnTo>
                  <a:lnTo>
                    <a:pt x="168" y="90"/>
                  </a:lnTo>
                  <a:lnTo>
                    <a:pt x="170" y="93"/>
                  </a:lnTo>
                  <a:lnTo>
                    <a:pt x="172" y="95"/>
                  </a:lnTo>
                  <a:lnTo>
                    <a:pt x="173" y="97"/>
                  </a:lnTo>
                  <a:lnTo>
                    <a:pt x="176" y="102"/>
                  </a:lnTo>
                  <a:lnTo>
                    <a:pt x="181" y="110"/>
                  </a:lnTo>
                  <a:lnTo>
                    <a:pt x="185" y="116"/>
                  </a:lnTo>
                  <a:lnTo>
                    <a:pt x="187" y="117"/>
                  </a:lnTo>
                  <a:lnTo>
                    <a:pt x="189" y="117"/>
                  </a:lnTo>
                  <a:lnTo>
                    <a:pt x="193" y="116"/>
                  </a:lnTo>
                  <a:lnTo>
                    <a:pt x="198" y="116"/>
                  </a:lnTo>
                  <a:lnTo>
                    <a:pt x="201" y="118"/>
                  </a:lnTo>
                  <a:lnTo>
                    <a:pt x="202" y="117"/>
                  </a:lnTo>
                  <a:lnTo>
                    <a:pt x="206" y="115"/>
                  </a:lnTo>
                  <a:lnTo>
                    <a:pt x="211" y="114"/>
                  </a:lnTo>
                  <a:lnTo>
                    <a:pt x="216" y="113"/>
                  </a:lnTo>
                  <a:lnTo>
                    <a:pt x="219" y="112"/>
                  </a:lnTo>
                  <a:lnTo>
                    <a:pt x="221" y="112"/>
                  </a:lnTo>
                  <a:lnTo>
                    <a:pt x="229" y="114"/>
                  </a:lnTo>
                  <a:lnTo>
                    <a:pt x="231" y="114"/>
                  </a:lnTo>
                  <a:lnTo>
                    <a:pt x="237" y="114"/>
                  </a:lnTo>
                  <a:lnTo>
                    <a:pt x="243" y="113"/>
                  </a:lnTo>
                  <a:lnTo>
                    <a:pt x="244" y="105"/>
                  </a:lnTo>
                  <a:lnTo>
                    <a:pt x="244" y="103"/>
                  </a:lnTo>
                  <a:lnTo>
                    <a:pt x="246" y="100"/>
                  </a:lnTo>
                  <a:lnTo>
                    <a:pt x="248" y="97"/>
                  </a:lnTo>
                  <a:lnTo>
                    <a:pt x="248" y="95"/>
                  </a:lnTo>
                  <a:lnTo>
                    <a:pt x="248" y="91"/>
                  </a:lnTo>
                  <a:lnTo>
                    <a:pt x="249" y="87"/>
                  </a:lnTo>
                  <a:lnTo>
                    <a:pt x="253" y="83"/>
                  </a:lnTo>
                  <a:lnTo>
                    <a:pt x="261" y="82"/>
                  </a:lnTo>
                  <a:lnTo>
                    <a:pt x="264" y="81"/>
                  </a:lnTo>
                  <a:lnTo>
                    <a:pt x="271" y="80"/>
                  </a:lnTo>
                  <a:lnTo>
                    <a:pt x="280" y="79"/>
                  </a:lnTo>
                  <a:lnTo>
                    <a:pt x="283" y="79"/>
                  </a:lnTo>
                  <a:lnTo>
                    <a:pt x="283" y="80"/>
                  </a:lnTo>
                  <a:lnTo>
                    <a:pt x="282" y="86"/>
                  </a:lnTo>
                  <a:lnTo>
                    <a:pt x="282" y="88"/>
                  </a:lnTo>
                  <a:lnTo>
                    <a:pt x="282" y="90"/>
                  </a:lnTo>
                  <a:lnTo>
                    <a:pt x="284" y="91"/>
                  </a:lnTo>
                  <a:lnTo>
                    <a:pt x="294" y="91"/>
                  </a:lnTo>
                  <a:lnTo>
                    <a:pt x="302" y="91"/>
                  </a:lnTo>
                  <a:lnTo>
                    <a:pt x="313" y="92"/>
                  </a:lnTo>
                  <a:lnTo>
                    <a:pt x="321" y="92"/>
                  </a:lnTo>
                  <a:lnTo>
                    <a:pt x="321" y="92"/>
                  </a:lnTo>
                  <a:lnTo>
                    <a:pt x="323" y="93"/>
                  </a:lnTo>
                  <a:lnTo>
                    <a:pt x="324" y="95"/>
                  </a:lnTo>
                  <a:lnTo>
                    <a:pt x="323" y="101"/>
                  </a:lnTo>
                  <a:lnTo>
                    <a:pt x="321" y="110"/>
                  </a:lnTo>
                  <a:lnTo>
                    <a:pt x="322" y="118"/>
                  </a:lnTo>
                  <a:lnTo>
                    <a:pt x="325" y="125"/>
                  </a:lnTo>
                  <a:lnTo>
                    <a:pt x="325" y="136"/>
                  </a:lnTo>
                  <a:lnTo>
                    <a:pt x="324" y="143"/>
                  </a:lnTo>
                  <a:lnTo>
                    <a:pt x="323" y="151"/>
                  </a:lnTo>
                  <a:lnTo>
                    <a:pt x="323" y="161"/>
                  </a:lnTo>
                  <a:lnTo>
                    <a:pt x="324" y="166"/>
                  </a:lnTo>
                  <a:lnTo>
                    <a:pt x="327" y="170"/>
                  </a:lnTo>
                  <a:lnTo>
                    <a:pt x="332" y="174"/>
                  </a:lnTo>
                  <a:lnTo>
                    <a:pt x="335" y="180"/>
                  </a:lnTo>
                  <a:lnTo>
                    <a:pt x="337" y="187"/>
                  </a:lnTo>
                  <a:lnTo>
                    <a:pt x="338" y="191"/>
                  </a:lnTo>
                  <a:lnTo>
                    <a:pt x="338" y="193"/>
                  </a:lnTo>
                  <a:lnTo>
                    <a:pt x="338" y="197"/>
                  </a:lnTo>
                  <a:lnTo>
                    <a:pt x="338" y="201"/>
                  </a:lnTo>
                  <a:lnTo>
                    <a:pt x="338" y="204"/>
                  </a:lnTo>
                  <a:lnTo>
                    <a:pt x="335" y="205"/>
                  </a:lnTo>
                  <a:lnTo>
                    <a:pt x="334" y="208"/>
                  </a:lnTo>
                  <a:lnTo>
                    <a:pt x="335" y="211"/>
                  </a:lnTo>
                  <a:lnTo>
                    <a:pt x="336" y="215"/>
                  </a:lnTo>
                  <a:lnTo>
                    <a:pt x="336" y="216"/>
                  </a:lnTo>
                  <a:lnTo>
                    <a:pt x="338" y="218"/>
                  </a:lnTo>
                  <a:lnTo>
                    <a:pt x="338" y="218"/>
                  </a:lnTo>
                  <a:lnTo>
                    <a:pt x="341" y="216"/>
                  </a:lnTo>
                  <a:lnTo>
                    <a:pt x="344" y="214"/>
                  </a:lnTo>
                  <a:lnTo>
                    <a:pt x="346" y="213"/>
                  </a:lnTo>
                  <a:lnTo>
                    <a:pt x="350" y="213"/>
                  </a:lnTo>
                  <a:lnTo>
                    <a:pt x="355" y="214"/>
                  </a:lnTo>
                  <a:lnTo>
                    <a:pt x="363" y="214"/>
                  </a:lnTo>
                  <a:lnTo>
                    <a:pt x="366" y="213"/>
                  </a:lnTo>
                  <a:lnTo>
                    <a:pt x="373" y="210"/>
                  </a:lnTo>
                  <a:lnTo>
                    <a:pt x="376" y="210"/>
                  </a:lnTo>
                  <a:lnTo>
                    <a:pt x="379" y="210"/>
                  </a:lnTo>
                  <a:lnTo>
                    <a:pt x="383" y="211"/>
                  </a:lnTo>
                  <a:lnTo>
                    <a:pt x="387" y="211"/>
                  </a:lnTo>
                  <a:lnTo>
                    <a:pt x="390" y="210"/>
                  </a:lnTo>
                  <a:lnTo>
                    <a:pt x="390" y="209"/>
                  </a:lnTo>
                  <a:lnTo>
                    <a:pt x="390" y="208"/>
                  </a:lnTo>
                  <a:lnTo>
                    <a:pt x="392" y="207"/>
                  </a:lnTo>
                  <a:close/>
                  <a:moveTo>
                    <a:pt x="42" y="6"/>
                  </a:moveTo>
                  <a:lnTo>
                    <a:pt x="42" y="6"/>
                  </a:lnTo>
                  <a:lnTo>
                    <a:pt x="38" y="8"/>
                  </a:lnTo>
                  <a:lnTo>
                    <a:pt x="35" y="10"/>
                  </a:lnTo>
                  <a:lnTo>
                    <a:pt x="30" y="15"/>
                  </a:lnTo>
                  <a:lnTo>
                    <a:pt x="27" y="17"/>
                  </a:lnTo>
                  <a:lnTo>
                    <a:pt x="26" y="18"/>
                  </a:lnTo>
                  <a:lnTo>
                    <a:pt x="24" y="19"/>
                  </a:lnTo>
                  <a:lnTo>
                    <a:pt x="22" y="20"/>
                  </a:lnTo>
                  <a:lnTo>
                    <a:pt x="22" y="21"/>
                  </a:lnTo>
                  <a:lnTo>
                    <a:pt x="23" y="22"/>
                  </a:lnTo>
                  <a:lnTo>
                    <a:pt x="25" y="23"/>
                  </a:lnTo>
                  <a:lnTo>
                    <a:pt x="25" y="32"/>
                  </a:lnTo>
                  <a:lnTo>
                    <a:pt x="24" y="40"/>
                  </a:lnTo>
                  <a:lnTo>
                    <a:pt x="23" y="41"/>
                  </a:lnTo>
                  <a:lnTo>
                    <a:pt x="20" y="41"/>
                  </a:lnTo>
                  <a:lnTo>
                    <a:pt x="16" y="42"/>
                  </a:lnTo>
                  <a:lnTo>
                    <a:pt x="15" y="42"/>
                  </a:lnTo>
                  <a:lnTo>
                    <a:pt x="14" y="41"/>
                  </a:lnTo>
                  <a:lnTo>
                    <a:pt x="13" y="38"/>
                  </a:lnTo>
                  <a:lnTo>
                    <a:pt x="14" y="35"/>
                  </a:lnTo>
                  <a:lnTo>
                    <a:pt x="14" y="33"/>
                  </a:lnTo>
                  <a:lnTo>
                    <a:pt x="14" y="29"/>
                  </a:lnTo>
                  <a:lnTo>
                    <a:pt x="11" y="24"/>
                  </a:lnTo>
                  <a:lnTo>
                    <a:pt x="9" y="19"/>
                  </a:lnTo>
                  <a:lnTo>
                    <a:pt x="9" y="18"/>
                  </a:lnTo>
                  <a:lnTo>
                    <a:pt x="11" y="16"/>
                  </a:lnTo>
                  <a:lnTo>
                    <a:pt x="13" y="13"/>
                  </a:lnTo>
                  <a:lnTo>
                    <a:pt x="14" y="11"/>
                  </a:lnTo>
                  <a:lnTo>
                    <a:pt x="18" y="10"/>
                  </a:lnTo>
                  <a:lnTo>
                    <a:pt x="19" y="9"/>
                  </a:lnTo>
                  <a:lnTo>
                    <a:pt x="20" y="7"/>
                  </a:lnTo>
                  <a:lnTo>
                    <a:pt x="20" y="6"/>
                  </a:lnTo>
                  <a:lnTo>
                    <a:pt x="24" y="5"/>
                  </a:lnTo>
                  <a:lnTo>
                    <a:pt x="28" y="3"/>
                  </a:lnTo>
                  <a:lnTo>
                    <a:pt x="31" y="1"/>
                  </a:lnTo>
                  <a:lnTo>
                    <a:pt x="34" y="0"/>
                  </a:lnTo>
                  <a:lnTo>
                    <a:pt x="35" y="0"/>
                  </a:lnTo>
                  <a:lnTo>
                    <a:pt x="36" y="0"/>
                  </a:lnTo>
                  <a:lnTo>
                    <a:pt x="39" y="4"/>
                  </a:lnTo>
                  <a:lnTo>
                    <a:pt x="42"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0" name="Freeform 1019">
              <a:extLst>
                <a:ext uri="{FF2B5EF4-FFF2-40B4-BE49-F238E27FC236}">
                  <a16:creationId xmlns="" xmlns:a16="http://schemas.microsoft.com/office/drawing/2014/main" id="{F2E89873-22DD-6482-791A-76E9F5BDCF48}"/>
                </a:ext>
              </a:extLst>
            </p:cNvPr>
            <p:cNvSpPr>
              <a:spLocks noChangeArrowheads="1"/>
            </p:cNvSpPr>
            <p:nvPr/>
          </p:nvSpPr>
          <p:spPr bwMode="auto">
            <a:xfrm>
              <a:off x="8688388" y="10083676"/>
              <a:ext cx="43962" cy="54952"/>
            </a:xfrm>
            <a:custGeom>
              <a:avLst/>
              <a:gdLst>
                <a:gd name="T0" fmla="*/ 33 w 34"/>
                <a:gd name="T1" fmla="*/ 6 h 43"/>
                <a:gd name="T2" fmla="*/ 33 w 34"/>
                <a:gd name="T3" fmla="*/ 6 h 43"/>
                <a:gd name="T4" fmla="*/ 29 w 34"/>
                <a:gd name="T5" fmla="*/ 8 h 43"/>
                <a:gd name="T6" fmla="*/ 26 w 34"/>
                <a:gd name="T7" fmla="*/ 10 h 43"/>
                <a:gd name="T8" fmla="*/ 21 w 34"/>
                <a:gd name="T9" fmla="*/ 15 h 43"/>
                <a:gd name="T10" fmla="*/ 18 w 34"/>
                <a:gd name="T11" fmla="*/ 17 h 43"/>
                <a:gd name="T12" fmla="*/ 17 w 34"/>
                <a:gd name="T13" fmla="*/ 18 h 43"/>
                <a:gd name="T14" fmla="*/ 15 w 34"/>
                <a:gd name="T15" fmla="*/ 19 h 43"/>
                <a:gd name="T16" fmla="*/ 13 w 34"/>
                <a:gd name="T17" fmla="*/ 20 h 43"/>
                <a:gd name="T18" fmla="*/ 13 w 34"/>
                <a:gd name="T19" fmla="*/ 21 h 43"/>
                <a:gd name="T20" fmla="*/ 14 w 34"/>
                <a:gd name="T21" fmla="*/ 22 h 43"/>
                <a:gd name="T22" fmla="*/ 16 w 34"/>
                <a:gd name="T23" fmla="*/ 23 h 43"/>
                <a:gd name="T24" fmla="*/ 16 w 34"/>
                <a:gd name="T25" fmla="*/ 32 h 43"/>
                <a:gd name="T26" fmla="*/ 15 w 34"/>
                <a:gd name="T27" fmla="*/ 40 h 43"/>
                <a:gd name="T28" fmla="*/ 14 w 34"/>
                <a:gd name="T29" fmla="*/ 41 h 43"/>
                <a:gd name="T30" fmla="*/ 11 w 34"/>
                <a:gd name="T31" fmla="*/ 41 h 43"/>
                <a:gd name="T32" fmla="*/ 7 w 34"/>
                <a:gd name="T33" fmla="*/ 42 h 43"/>
                <a:gd name="T34" fmla="*/ 6 w 34"/>
                <a:gd name="T35" fmla="*/ 42 h 43"/>
                <a:gd name="T36" fmla="*/ 5 w 34"/>
                <a:gd name="T37" fmla="*/ 41 h 43"/>
                <a:gd name="T38" fmla="*/ 4 w 34"/>
                <a:gd name="T39" fmla="*/ 38 h 43"/>
                <a:gd name="T40" fmla="*/ 5 w 34"/>
                <a:gd name="T41" fmla="*/ 35 h 43"/>
                <a:gd name="T42" fmla="*/ 5 w 34"/>
                <a:gd name="T43" fmla="*/ 33 h 43"/>
                <a:gd name="T44" fmla="*/ 5 w 34"/>
                <a:gd name="T45" fmla="*/ 29 h 43"/>
                <a:gd name="T46" fmla="*/ 2 w 34"/>
                <a:gd name="T47" fmla="*/ 24 h 43"/>
                <a:gd name="T48" fmla="*/ 0 w 34"/>
                <a:gd name="T49" fmla="*/ 19 h 43"/>
                <a:gd name="T50" fmla="*/ 0 w 34"/>
                <a:gd name="T51" fmla="*/ 18 h 43"/>
                <a:gd name="T52" fmla="*/ 2 w 34"/>
                <a:gd name="T53" fmla="*/ 16 h 43"/>
                <a:gd name="T54" fmla="*/ 4 w 34"/>
                <a:gd name="T55" fmla="*/ 13 h 43"/>
                <a:gd name="T56" fmla="*/ 5 w 34"/>
                <a:gd name="T57" fmla="*/ 11 h 43"/>
                <a:gd name="T58" fmla="*/ 9 w 34"/>
                <a:gd name="T59" fmla="*/ 10 h 43"/>
                <a:gd name="T60" fmla="*/ 10 w 34"/>
                <a:gd name="T61" fmla="*/ 9 h 43"/>
                <a:gd name="T62" fmla="*/ 11 w 34"/>
                <a:gd name="T63" fmla="*/ 7 h 43"/>
                <a:gd name="T64" fmla="*/ 11 w 34"/>
                <a:gd name="T65" fmla="*/ 6 h 43"/>
                <a:gd name="T66" fmla="*/ 15 w 34"/>
                <a:gd name="T67" fmla="*/ 5 h 43"/>
                <a:gd name="T68" fmla="*/ 19 w 34"/>
                <a:gd name="T69" fmla="*/ 3 h 43"/>
                <a:gd name="T70" fmla="*/ 22 w 34"/>
                <a:gd name="T71" fmla="*/ 1 h 43"/>
                <a:gd name="T72" fmla="*/ 25 w 34"/>
                <a:gd name="T73" fmla="*/ 0 h 43"/>
                <a:gd name="T74" fmla="*/ 26 w 34"/>
                <a:gd name="T75" fmla="*/ 0 h 43"/>
                <a:gd name="T76" fmla="*/ 27 w 34"/>
                <a:gd name="T77" fmla="*/ 0 h 43"/>
                <a:gd name="T78" fmla="*/ 30 w 34"/>
                <a:gd name="T79" fmla="*/ 4 h 43"/>
                <a:gd name="T80" fmla="*/ 33 w 34"/>
                <a:gd name="T8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3">
                  <a:moveTo>
                    <a:pt x="33" y="6"/>
                  </a:moveTo>
                  <a:lnTo>
                    <a:pt x="33" y="6"/>
                  </a:lnTo>
                  <a:lnTo>
                    <a:pt x="29" y="8"/>
                  </a:lnTo>
                  <a:lnTo>
                    <a:pt x="26" y="10"/>
                  </a:lnTo>
                  <a:lnTo>
                    <a:pt x="21" y="15"/>
                  </a:lnTo>
                  <a:lnTo>
                    <a:pt x="18" y="17"/>
                  </a:lnTo>
                  <a:lnTo>
                    <a:pt x="17" y="18"/>
                  </a:lnTo>
                  <a:lnTo>
                    <a:pt x="15" y="19"/>
                  </a:lnTo>
                  <a:lnTo>
                    <a:pt x="13" y="20"/>
                  </a:lnTo>
                  <a:lnTo>
                    <a:pt x="13" y="21"/>
                  </a:lnTo>
                  <a:lnTo>
                    <a:pt x="14" y="22"/>
                  </a:lnTo>
                  <a:lnTo>
                    <a:pt x="16" y="23"/>
                  </a:lnTo>
                  <a:lnTo>
                    <a:pt x="16" y="32"/>
                  </a:lnTo>
                  <a:lnTo>
                    <a:pt x="15" y="40"/>
                  </a:lnTo>
                  <a:lnTo>
                    <a:pt x="14" y="41"/>
                  </a:lnTo>
                  <a:lnTo>
                    <a:pt x="11" y="41"/>
                  </a:lnTo>
                  <a:lnTo>
                    <a:pt x="7" y="42"/>
                  </a:lnTo>
                  <a:lnTo>
                    <a:pt x="6" y="42"/>
                  </a:lnTo>
                  <a:lnTo>
                    <a:pt x="5" y="41"/>
                  </a:lnTo>
                  <a:lnTo>
                    <a:pt x="4" y="38"/>
                  </a:lnTo>
                  <a:lnTo>
                    <a:pt x="5" y="35"/>
                  </a:lnTo>
                  <a:lnTo>
                    <a:pt x="5" y="33"/>
                  </a:lnTo>
                  <a:lnTo>
                    <a:pt x="5" y="29"/>
                  </a:lnTo>
                  <a:lnTo>
                    <a:pt x="2" y="24"/>
                  </a:lnTo>
                  <a:lnTo>
                    <a:pt x="0" y="19"/>
                  </a:lnTo>
                  <a:lnTo>
                    <a:pt x="0" y="18"/>
                  </a:lnTo>
                  <a:lnTo>
                    <a:pt x="2" y="16"/>
                  </a:lnTo>
                  <a:lnTo>
                    <a:pt x="4" y="13"/>
                  </a:lnTo>
                  <a:lnTo>
                    <a:pt x="5" y="11"/>
                  </a:lnTo>
                  <a:lnTo>
                    <a:pt x="9" y="10"/>
                  </a:lnTo>
                  <a:lnTo>
                    <a:pt x="10" y="9"/>
                  </a:lnTo>
                  <a:lnTo>
                    <a:pt x="11" y="7"/>
                  </a:lnTo>
                  <a:lnTo>
                    <a:pt x="11" y="6"/>
                  </a:lnTo>
                  <a:lnTo>
                    <a:pt x="15" y="5"/>
                  </a:lnTo>
                  <a:lnTo>
                    <a:pt x="19" y="3"/>
                  </a:lnTo>
                  <a:lnTo>
                    <a:pt x="22" y="1"/>
                  </a:lnTo>
                  <a:lnTo>
                    <a:pt x="25" y="0"/>
                  </a:lnTo>
                  <a:lnTo>
                    <a:pt x="26" y="0"/>
                  </a:lnTo>
                  <a:lnTo>
                    <a:pt x="27" y="0"/>
                  </a:lnTo>
                  <a:lnTo>
                    <a:pt x="30" y="4"/>
                  </a:lnTo>
                  <a:lnTo>
                    <a:pt x="3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1" name="Freeform 1020">
              <a:extLst>
                <a:ext uri="{FF2B5EF4-FFF2-40B4-BE49-F238E27FC236}">
                  <a16:creationId xmlns="" xmlns:a16="http://schemas.microsoft.com/office/drawing/2014/main" id="{68F6F670-5A4F-A96F-CF43-E0BEE36F147C}"/>
                </a:ext>
              </a:extLst>
            </p:cNvPr>
            <p:cNvSpPr>
              <a:spLocks noChangeArrowheads="1"/>
            </p:cNvSpPr>
            <p:nvPr/>
          </p:nvSpPr>
          <p:spPr bwMode="auto">
            <a:xfrm>
              <a:off x="7985003" y="9303359"/>
              <a:ext cx="318721" cy="230798"/>
            </a:xfrm>
            <a:custGeom>
              <a:avLst/>
              <a:gdLst>
                <a:gd name="T0" fmla="*/ 183 w 255"/>
                <a:gd name="T1" fmla="*/ 14 h 185"/>
                <a:gd name="T2" fmla="*/ 190 w 255"/>
                <a:gd name="T3" fmla="*/ 27 h 185"/>
                <a:gd name="T4" fmla="*/ 194 w 255"/>
                <a:gd name="T5" fmla="*/ 40 h 185"/>
                <a:gd name="T6" fmla="*/ 203 w 255"/>
                <a:gd name="T7" fmla="*/ 46 h 185"/>
                <a:gd name="T8" fmla="*/ 209 w 255"/>
                <a:gd name="T9" fmla="*/ 50 h 185"/>
                <a:gd name="T10" fmla="*/ 215 w 255"/>
                <a:gd name="T11" fmla="*/ 57 h 185"/>
                <a:gd name="T12" fmla="*/ 209 w 255"/>
                <a:gd name="T13" fmla="*/ 62 h 185"/>
                <a:gd name="T14" fmla="*/ 219 w 255"/>
                <a:gd name="T15" fmla="*/ 73 h 185"/>
                <a:gd name="T16" fmla="*/ 234 w 255"/>
                <a:gd name="T17" fmla="*/ 81 h 185"/>
                <a:gd name="T18" fmla="*/ 244 w 255"/>
                <a:gd name="T19" fmla="*/ 77 h 185"/>
                <a:gd name="T20" fmla="*/ 248 w 255"/>
                <a:gd name="T21" fmla="*/ 86 h 185"/>
                <a:gd name="T22" fmla="*/ 244 w 255"/>
                <a:gd name="T23" fmla="*/ 88 h 185"/>
                <a:gd name="T24" fmla="*/ 248 w 255"/>
                <a:gd name="T25" fmla="*/ 96 h 185"/>
                <a:gd name="T26" fmla="*/ 251 w 255"/>
                <a:gd name="T27" fmla="*/ 111 h 185"/>
                <a:gd name="T28" fmla="*/ 229 w 255"/>
                <a:gd name="T29" fmla="*/ 120 h 185"/>
                <a:gd name="T30" fmla="*/ 222 w 255"/>
                <a:gd name="T31" fmla="*/ 119 h 185"/>
                <a:gd name="T32" fmla="*/ 218 w 255"/>
                <a:gd name="T33" fmla="*/ 124 h 185"/>
                <a:gd name="T34" fmla="*/ 214 w 255"/>
                <a:gd name="T35" fmla="*/ 127 h 185"/>
                <a:gd name="T36" fmla="*/ 212 w 255"/>
                <a:gd name="T37" fmla="*/ 131 h 185"/>
                <a:gd name="T38" fmla="*/ 208 w 255"/>
                <a:gd name="T39" fmla="*/ 132 h 185"/>
                <a:gd name="T40" fmla="*/ 194 w 255"/>
                <a:gd name="T41" fmla="*/ 134 h 185"/>
                <a:gd name="T42" fmla="*/ 182 w 255"/>
                <a:gd name="T43" fmla="*/ 131 h 185"/>
                <a:gd name="T44" fmla="*/ 166 w 255"/>
                <a:gd name="T45" fmla="*/ 130 h 185"/>
                <a:gd name="T46" fmla="*/ 161 w 255"/>
                <a:gd name="T47" fmla="*/ 133 h 185"/>
                <a:gd name="T48" fmla="*/ 157 w 255"/>
                <a:gd name="T49" fmla="*/ 136 h 185"/>
                <a:gd name="T50" fmla="*/ 146 w 255"/>
                <a:gd name="T51" fmla="*/ 133 h 185"/>
                <a:gd name="T52" fmla="*/ 127 w 255"/>
                <a:gd name="T53" fmla="*/ 133 h 185"/>
                <a:gd name="T54" fmla="*/ 97 w 255"/>
                <a:gd name="T55" fmla="*/ 133 h 185"/>
                <a:gd name="T56" fmla="*/ 86 w 255"/>
                <a:gd name="T57" fmla="*/ 134 h 185"/>
                <a:gd name="T58" fmla="*/ 86 w 255"/>
                <a:gd name="T59" fmla="*/ 151 h 185"/>
                <a:gd name="T60" fmla="*/ 87 w 255"/>
                <a:gd name="T61" fmla="*/ 155 h 185"/>
                <a:gd name="T62" fmla="*/ 88 w 255"/>
                <a:gd name="T63" fmla="*/ 163 h 185"/>
                <a:gd name="T64" fmla="*/ 89 w 255"/>
                <a:gd name="T65" fmla="*/ 177 h 185"/>
                <a:gd name="T66" fmla="*/ 89 w 255"/>
                <a:gd name="T67" fmla="*/ 184 h 185"/>
                <a:gd name="T68" fmla="*/ 83 w 255"/>
                <a:gd name="T69" fmla="*/ 178 h 185"/>
                <a:gd name="T70" fmla="*/ 76 w 255"/>
                <a:gd name="T71" fmla="*/ 171 h 185"/>
                <a:gd name="T72" fmla="*/ 62 w 255"/>
                <a:gd name="T73" fmla="*/ 168 h 185"/>
                <a:gd name="T74" fmla="*/ 43 w 255"/>
                <a:gd name="T75" fmla="*/ 172 h 185"/>
                <a:gd name="T76" fmla="*/ 34 w 255"/>
                <a:gd name="T77" fmla="*/ 176 h 185"/>
                <a:gd name="T78" fmla="*/ 23 w 255"/>
                <a:gd name="T79" fmla="*/ 171 h 185"/>
                <a:gd name="T80" fmla="*/ 15 w 255"/>
                <a:gd name="T81" fmla="*/ 161 h 185"/>
                <a:gd name="T82" fmla="*/ 5 w 255"/>
                <a:gd name="T83" fmla="*/ 155 h 185"/>
                <a:gd name="T84" fmla="*/ 1 w 255"/>
                <a:gd name="T85" fmla="*/ 147 h 185"/>
                <a:gd name="T86" fmla="*/ 1 w 255"/>
                <a:gd name="T87" fmla="*/ 132 h 185"/>
                <a:gd name="T88" fmla="*/ 9 w 255"/>
                <a:gd name="T89" fmla="*/ 121 h 185"/>
                <a:gd name="T90" fmla="*/ 7 w 255"/>
                <a:gd name="T91" fmla="*/ 111 h 185"/>
                <a:gd name="T92" fmla="*/ 12 w 255"/>
                <a:gd name="T93" fmla="*/ 103 h 185"/>
                <a:gd name="T94" fmla="*/ 26 w 255"/>
                <a:gd name="T95" fmla="*/ 98 h 185"/>
                <a:gd name="T96" fmla="*/ 34 w 255"/>
                <a:gd name="T97" fmla="*/ 92 h 185"/>
                <a:gd name="T98" fmla="*/ 34 w 255"/>
                <a:gd name="T99" fmla="*/ 80 h 185"/>
                <a:gd name="T100" fmla="*/ 40 w 255"/>
                <a:gd name="T101" fmla="*/ 69 h 185"/>
                <a:gd name="T102" fmla="*/ 43 w 255"/>
                <a:gd name="T103" fmla="*/ 59 h 185"/>
                <a:gd name="T104" fmla="*/ 54 w 255"/>
                <a:gd name="T105" fmla="*/ 56 h 185"/>
                <a:gd name="T106" fmla="*/ 68 w 255"/>
                <a:gd name="T107" fmla="*/ 60 h 185"/>
                <a:gd name="T108" fmla="*/ 73 w 255"/>
                <a:gd name="T109" fmla="*/ 46 h 185"/>
                <a:gd name="T110" fmla="*/ 83 w 255"/>
                <a:gd name="T111" fmla="*/ 46 h 185"/>
                <a:gd name="T112" fmla="*/ 85 w 255"/>
                <a:gd name="T113" fmla="*/ 36 h 185"/>
                <a:gd name="T114" fmla="*/ 98 w 255"/>
                <a:gd name="T115" fmla="*/ 26 h 185"/>
                <a:gd name="T116" fmla="*/ 117 w 255"/>
                <a:gd name="T117" fmla="*/ 19 h 185"/>
                <a:gd name="T118" fmla="*/ 129 w 255"/>
                <a:gd name="T119" fmla="*/ 15 h 185"/>
                <a:gd name="T120" fmla="*/ 148 w 255"/>
                <a:gd name="T121" fmla="*/ 4 h 185"/>
                <a:gd name="T122" fmla="*/ 163 w 255"/>
                <a:gd name="T123" fmla="*/ 1 h 185"/>
                <a:gd name="T124" fmla="*/ 177 w 255"/>
                <a:gd name="T12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185">
                  <a:moveTo>
                    <a:pt x="184" y="6"/>
                  </a:moveTo>
                  <a:lnTo>
                    <a:pt x="183" y="7"/>
                  </a:lnTo>
                  <a:lnTo>
                    <a:pt x="183" y="10"/>
                  </a:lnTo>
                  <a:lnTo>
                    <a:pt x="183" y="14"/>
                  </a:lnTo>
                  <a:lnTo>
                    <a:pt x="182" y="19"/>
                  </a:lnTo>
                  <a:lnTo>
                    <a:pt x="185" y="22"/>
                  </a:lnTo>
                  <a:lnTo>
                    <a:pt x="188" y="26"/>
                  </a:lnTo>
                  <a:lnTo>
                    <a:pt x="190" y="27"/>
                  </a:lnTo>
                  <a:lnTo>
                    <a:pt x="188" y="30"/>
                  </a:lnTo>
                  <a:lnTo>
                    <a:pt x="189" y="33"/>
                  </a:lnTo>
                  <a:lnTo>
                    <a:pt x="191" y="36"/>
                  </a:lnTo>
                  <a:lnTo>
                    <a:pt x="194" y="40"/>
                  </a:lnTo>
                  <a:lnTo>
                    <a:pt x="197" y="45"/>
                  </a:lnTo>
                  <a:lnTo>
                    <a:pt x="199" y="45"/>
                  </a:lnTo>
                  <a:lnTo>
                    <a:pt x="201" y="46"/>
                  </a:lnTo>
                  <a:lnTo>
                    <a:pt x="203" y="46"/>
                  </a:lnTo>
                  <a:lnTo>
                    <a:pt x="204" y="48"/>
                  </a:lnTo>
                  <a:lnTo>
                    <a:pt x="206" y="48"/>
                  </a:lnTo>
                  <a:lnTo>
                    <a:pt x="207" y="49"/>
                  </a:lnTo>
                  <a:lnTo>
                    <a:pt x="209" y="50"/>
                  </a:lnTo>
                  <a:lnTo>
                    <a:pt x="210" y="53"/>
                  </a:lnTo>
                  <a:lnTo>
                    <a:pt x="213" y="54"/>
                  </a:lnTo>
                  <a:lnTo>
                    <a:pt x="216" y="56"/>
                  </a:lnTo>
                  <a:lnTo>
                    <a:pt x="215" y="57"/>
                  </a:lnTo>
                  <a:lnTo>
                    <a:pt x="212" y="57"/>
                  </a:lnTo>
                  <a:lnTo>
                    <a:pt x="209" y="56"/>
                  </a:lnTo>
                  <a:lnTo>
                    <a:pt x="209" y="57"/>
                  </a:lnTo>
                  <a:lnTo>
                    <a:pt x="209" y="62"/>
                  </a:lnTo>
                  <a:lnTo>
                    <a:pt x="209" y="67"/>
                  </a:lnTo>
                  <a:lnTo>
                    <a:pt x="209" y="67"/>
                  </a:lnTo>
                  <a:lnTo>
                    <a:pt x="212" y="68"/>
                  </a:lnTo>
                  <a:lnTo>
                    <a:pt x="219" y="73"/>
                  </a:lnTo>
                  <a:lnTo>
                    <a:pt x="225" y="78"/>
                  </a:lnTo>
                  <a:lnTo>
                    <a:pt x="228" y="80"/>
                  </a:lnTo>
                  <a:lnTo>
                    <a:pt x="231" y="80"/>
                  </a:lnTo>
                  <a:lnTo>
                    <a:pt x="234" y="81"/>
                  </a:lnTo>
                  <a:lnTo>
                    <a:pt x="236" y="80"/>
                  </a:lnTo>
                  <a:lnTo>
                    <a:pt x="240" y="78"/>
                  </a:lnTo>
                  <a:lnTo>
                    <a:pt x="242" y="77"/>
                  </a:lnTo>
                  <a:lnTo>
                    <a:pt x="244" y="77"/>
                  </a:lnTo>
                  <a:lnTo>
                    <a:pt x="245" y="78"/>
                  </a:lnTo>
                  <a:lnTo>
                    <a:pt x="246" y="80"/>
                  </a:lnTo>
                  <a:lnTo>
                    <a:pt x="248" y="83"/>
                  </a:lnTo>
                  <a:lnTo>
                    <a:pt x="248" y="86"/>
                  </a:lnTo>
                  <a:lnTo>
                    <a:pt x="248" y="87"/>
                  </a:lnTo>
                  <a:lnTo>
                    <a:pt x="248" y="87"/>
                  </a:lnTo>
                  <a:lnTo>
                    <a:pt x="245" y="88"/>
                  </a:lnTo>
                  <a:lnTo>
                    <a:pt x="244" y="88"/>
                  </a:lnTo>
                  <a:lnTo>
                    <a:pt x="244" y="88"/>
                  </a:lnTo>
                  <a:lnTo>
                    <a:pt x="244" y="91"/>
                  </a:lnTo>
                  <a:lnTo>
                    <a:pt x="244" y="92"/>
                  </a:lnTo>
                  <a:lnTo>
                    <a:pt x="248" y="96"/>
                  </a:lnTo>
                  <a:lnTo>
                    <a:pt x="252" y="102"/>
                  </a:lnTo>
                  <a:lnTo>
                    <a:pt x="254" y="104"/>
                  </a:lnTo>
                  <a:lnTo>
                    <a:pt x="253" y="106"/>
                  </a:lnTo>
                  <a:lnTo>
                    <a:pt x="251" y="111"/>
                  </a:lnTo>
                  <a:lnTo>
                    <a:pt x="249" y="112"/>
                  </a:lnTo>
                  <a:lnTo>
                    <a:pt x="240" y="119"/>
                  </a:lnTo>
                  <a:lnTo>
                    <a:pt x="237" y="119"/>
                  </a:lnTo>
                  <a:lnTo>
                    <a:pt x="229" y="120"/>
                  </a:lnTo>
                  <a:lnTo>
                    <a:pt x="228" y="119"/>
                  </a:lnTo>
                  <a:lnTo>
                    <a:pt x="225" y="119"/>
                  </a:lnTo>
                  <a:lnTo>
                    <a:pt x="223" y="119"/>
                  </a:lnTo>
                  <a:lnTo>
                    <a:pt x="222" y="119"/>
                  </a:lnTo>
                  <a:lnTo>
                    <a:pt x="222" y="120"/>
                  </a:lnTo>
                  <a:lnTo>
                    <a:pt x="221" y="121"/>
                  </a:lnTo>
                  <a:lnTo>
                    <a:pt x="220" y="123"/>
                  </a:lnTo>
                  <a:lnTo>
                    <a:pt x="218" y="124"/>
                  </a:lnTo>
                  <a:lnTo>
                    <a:pt x="217" y="125"/>
                  </a:lnTo>
                  <a:lnTo>
                    <a:pt x="215" y="125"/>
                  </a:lnTo>
                  <a:lnTo>
                    <a:pt x="214" y="125"/>
                  </a:lnTo>
                  <a:lnTo>
                    <a:pt x="214" y="127"/>
                  </a:lnTo>
                  <a:lnTo>
                    <a:pt x="213" y="127"/>
                  </a:lnTo>
                  <a:lnTo>
                    <a:pt x="212" y="128"/>
                  </a:lnTo>
                  <a:lnTo>
                    <a:pt x="212" y="130"/>
                  </a:lnTo>
                  <a:lnTo>
                    <a:pt x="212" y="131"/>
                  </a:lnTo>
                  <a:lnTo>
                    <a:pt x="211" y="132"/>
                  </a:lnTo>
                  <a:lnTo>
                    <a:pt x="210" y="131"/>
                  </a:lnTo>
                  <a:lnTo>
                    <a:pt x="209" y="130"/>
                  </a:lnTo>
                  <a:lnTo>
                    <a:pt x="208" y="132"/>
                  </a:lnTo>
                  <a:lnTo>
                    <a:pt x="207" y="133"/>
                  </a:lnTo>
                  <a:lnTo>
                    <a:pt x="206" y="133"/>
                  </a:lnTo>
                  <a:lnTo>
                    <a:pt x="198" y="134"/>
                  </a:lnTo>
                  <a:lnTo>
                    <a:pt x="194" y="134"/>
                  </a:lnTo>
                  <a:lnTo>
                    <a:pt x="193" y="134"/>
                  </a:lnTo>
                  <a:lnTo>
                    <a:pt x="193" y="134"/>
                  </a:lnTo>
                  <a:lnTo>
                    <a:pt x="193" y="133"/>
                  </a:lnTo>
                  <a:lnTo>
                    <a:pt x="182" y="131"/>
                  </a:lnTo>
                  <a:lnTo>
                    <a:pt x="175" y="130"/>
                  </a:lnTo>
                  <a:lnTo>
                    <a:pt x="168" y="128"/>
                  </a:lnTo>
                  <a:lnTo>
                    <a:pt x="167" y="129"/>
                  </a:lnTo>
                  <a:lnTo>
                    <a:pt x="166" y="130"/>
                  </a:lnTo>
                  <a:lnTo>
                    <a:pt x="165" y="130"/>
                  </a:lnTo>
                  <a:lnTo>
                    <a:pt x="163" y="130"/>
                  </a:lnTo>
                  <a:lnTo>
                    <a:pt x="163" y="132"/>
                  </a:lnTo>
                  <a:lnTo>
                    <a:pt x="161" y="133"/>
                  </a:lnTo>
                  <a:lnTo>
                    <a:pt x="160" y="134"/>
                  </a:lnTo>
                  <a:lnTo>
                    <a:pt x="158" y="134"/>
                  </a:lnTo>
                  <a:lnTo>
                    <a:pt x="157" y="136"/>
                  </a:lnTo>
                  <a:lnTo>
                    <a:pt x="157" y="136"/>
                  </a:lnTo>
                  <a:lnTo>
                    <a:pt x="155" y="133"/>
                  </a:lnTo>
                  <a:lnTo>
                    <a:pt x="152" y="133"/>
                  </a:lnTo>
                  <a:lnTo>
                    <a:pt x="148" y="133"/>
                  </a:lnTo>
                  <a:lnTo>
                    <a:pt x="146" y="133"/>
                  </a:lnTo>
                  <a:lnTo>
                    <a:pt x="144" y="133"/>
                  </a:lnTo>
                  <a:lnTo>
                    <a:pt x="138" y="133"/>
                  </a:lnTo>
                  <a:lnTo>
                    <a:pt x="128" y="132"/>
                  </a:lnTo>
                  <a:lnTo>
                    <a:pt x="127" y="133"/>
                  </a:lnTo>
                  <a:lnTo>
                    <a:pt x="126" y="133"/>
                  </a:lnTo>
                  <a:lnTo>
                    <a:pt x="116" y="133"/>
                  </a:lnTo>
                  <a:lnTo>
                    <a:pt x="106" y="133"/>
                  </a:lnTo>
                  <a:lnTo>
                    <a:pt x="97" y="133"/>
                  </a:lnTo>
                  <a:lnTo>
                    <a:pt x="89" y="133"/>
                  </a:lnTo>
                  <a:lnTo>
                    <a:pt x="89" y="133"/>
                  </a:lnTo>
                  <a:lnTo>
                    <a:pt x="86" y="133"/>
                  </a:lnTo>
                  <a:lnTo>
                    <a:pt x="86" y="134"/>
                  </a:lnTo>
                  <a:lnTo>
                    <a:pt x="84" y="142"/>
                  </a:lnTo>
                  <a:lnTo>
                    <a:pt x="84" y="146"/>
                  </a:lnTo>
                  <a:lnTo>
                    <a:pt x="85" y="149"/>
                  </a:lnTo>
                  <a:lnTo>
                    <a:pt x="86" y="151"/>
                  </a:lnTo>
                  <a:lnTo>
                    <a:pt x="88" y="151"/>
                  </a:lnTo>
                  <a:lnTo>
                    <a:pt x="88" y="152"/>
                  </a:lnTo>
                  <a:lnTo>
                    <a:pt x="87" y="154"/>
                  </a:lnTo>
                  <a:lnTo>
                    <a:pt x="87" y="155"/>
                  </a:lnTo>
                  <a:lnTo>
                    <a:pt x="88" y="156"/>
                  </a:lnTo>
                  <a:lnTo>
                    <a:pt x="89" y="158"/>
                  </a:lnTo>
                  <a:lnTo>
                    <a:pt x="88" y="159"/>
                  </a:lnTo>
                  <a:lnTo>
                    <a:pt x="88" y="163"/>
                  </a:lnTo>
                  <a:lnTo>
                    <a:pt x="89" y="168"/>
                  </a:lnTo>
                  <a:lnTo>
                    <a:pt x="89" y="172"/>
                  </a:lnTo>
                  <a:lnTo>
                    <a:pt x="88" y="174"/>
                  </a:lnTo>
                  <a:lnTo>
                    <a:pt x="89" y="177"/>
                  </a:lnTo>
                  <a:lnTo>
                    <a:pt x="91" y="180"/>
                  </a:lnTo>
                  <a:lnTo>
                    <a:pt x="91" y="182"/>
                  </a:lnTo>
                  <a:lnTo>
                    <a:pt x="90" y="183"/>
                  </a:lnTo>
                  <a:lnTo>
                    <a:pt x="89" y="184"/>
                  </a:lnTo>
                  <a:lnTo>
                    <a:pt x="87" y="184"/>
                  </a:lnTo>
                  <a:lnTo>
                    <a:pt x="85" y="182"/>
                  </a:lnTo>
                  <a:lnTo>
                    <a:pt x="85" y="180"/>
                  </a:lnTo>
                  <a:lnTo>
                    <a:pt x="83" y="178"/>
                  </a:lnTo>
                  <a:lnTo>
                    <a:pt x="81" y="175"/>
                  </a:lnTo>
                  <a:lnTo>
                    <a:pt x="80" y="174"/>
                  </a:lnTo>
                  <a:lnTo>
                    <a:pt x="78" y="174"/>
                  </a:lnTo>
                  <a:lnTo>
                    <a:pt x="76" y="171"/>
                  </a:lnTo>
                  <a:lnTo>
                    <a:pt x="74" y="169"/>
                  </a:lnTo>
                  <a:lnTo>
                    <a:pt x="72" y="169"/>
                  </a:lnTo>
                  <a:lnTo>
                    <a:pt x="68" y="169"/>
                  </a:lnTo>
                  <a:lnTo>
                    <a:pt x="62" y="168"/>
                  </a:lnTo>
                  <a:lnTo>
                    <a:pt x="56" y="168"/>
                  </a:lnTo>
                  <a:lnTo>
                    <a:pt x="53" y="169"/>
                  </a:lnTo>
                  <a:lnTo>
                    <a:pt x="50" y="170"/>
                  </a:lnTo>
                  <a:lnTo>
                    <a:pt x="43" y="172"/>
                  </a:lnTo>
                  <a:lnTo>
                    <a:pt x="40" y="174"/>
                  </a:lnTo>
                  <a:lnTo>
                    <a:pt x="39" y="177"/>
                  </a:lnTo>
                  <a:lnTo>
                    <a:pt x="36" y="177"/>
                  </a:lnTo>
                  <a:lnTo>
                    <a:pt x="34" y="176"/>
                  </a:lnTo>
                  <a:lnTo>
                    <a:pt x="32" y="174"/>
                  </a:lnTo>
                  <a:lnTo>
                    <a:pt x="29" y="175"/>
                  </a:lnTo>
                  <a:lnTo>
                    <a:pt x="26" y="174"/>
                  </a:lnTo>
                  <a:lnTo>
                    <a:pt x="23" y="171"/>
                  </a:lnTo>
                  <a:lnTo>
                    <a:pt x="21" y="170"/>
                  </a:lnTo>
                  <a:lnTo>
                    <a:pt x="18" y="167"/>
                  </a:lnTo>
                  <a:lnTo>
                    <a:pt x="17" y="164"/>
                  </a:lnTo>
                  <a:lnTo>
                    <a:pt x="15" y="161"/>
                  </a:lnTo>
                  <a:lnTo>
                    <a:pt x="14" y="158"/>
                  </a:lnTo>
                  <a:lnTo>
                    <a:pt x="11" y="156"/>
                  </a:lnTo>
                  <a:lnTo>
                    <a:pt x="9" y="155"/>
                  </a:lnTo>
                  <a:lnTo>
                    <a:pt x="5" y="155"/>
                  </a:lnTo>
                  <a:lnTo>
                    <a:pt x="2" y="154"/>
                  </a:lnTo>
                  <a:lnTo>
                    <a:pt x="0" y="151"/>
                  </a:lnTo>
                  <a:lnTo>
                    <a:pt x="1" y="150"/>
                  </a:lnTo>
                  <a:lnTo>
                    <a:pt x="1" y="147"/>
                  </a:lnTo>
                  <a:lnTo>
                    <a:pt x="2" y="145"/>
                  </a:lnTo>
                  <a:lnTo>
                    <a:pt x="3" y="140"/>
                  </a:lnTo>
                  <a:lnTo>
                    <a:pt x="2" y="135"/>
                  </a:lnTo>
                  <a:lnTo>
                    <a:pt x="1" y="132"/>
                  </a:lnTo>
                  <a:lnTo>
                    <a:pt x="3" y="130"/>
                  </a:lnTo>
                  <a:lnTo>
                    <a:pt x="5" y="129"/>
                  </a:lnTo>
                  <a:lnTo>
                    <a:pt x="7" y="127"/>
                  </a:lnTo>
                  <a:lnTo>
                    <a:pt x="9" y="121"/>
                  </a:lnTo>
                  <a:lnTo>
                    <a:pt x="10" y="116"/>
                  </a:lnTo>
                  <a:lnTo>
                    <a:pt x="9" y="114"/>
                  </a:lnTo>
                  <a:lnTo>
                    <a:pt x="8" y="113"/>
                  </a:lnTo>
                  <a:lnTo>
                    <a:pt x="7" y="111"/>
                  </a:lnTo>
                  <a:lnTo>
                    <a:pt x="7" y="108"/>
                  </a:lnTo>
                  <a:lnTo>
                    <a:pt x="7" y="106"/>
                  </a:lnTo>
                  <a:lnTo>
                    <a:pt x="10" y="104"/>
                  </a:lnTo>
                  <a:lnTo>
                    <a:pt x="12" y="103"/>
                  </a:lnTo>
                  <a:lnTo>
                    <a:pt x="14" y="101"/>
                  </a:lnTo>
                  <a:lnTo>
                    <a:pt x="18" y="101"/>
                  </a:lnTo>
                  <a:lnTo>
                    <a:pt x="23" y="99"/>
                  </a:lnTo>
                  <a:lnTo>
                    <a:pt x="26" y="98"/>
                  </a:lnTo>
                  <a:lnTo>
                    <a:pt x="29" y="97"/>
                  </a:lnTo>
                  <a:lnTo>
                    <a:pt x="30" y="95"/>
                  </a:lnTo>
                  <a:lnTo>
                    <a:pt x="31" y="93"/>
                  </a:lnTo>
                  <a:lnTo>
                    <a:pt x="34" y="92"/>
                  </a:lnTo>
                  <a:lnTo>
                    <a:pt x="35" y="90"/>
                  </a:lnTo>
                  <a:lnTo>
                    <a:pt x="35" y="84"/>
                  </a:lnTo>
                  <a:lnTo>
                    <a:pt x="35" y="82"/>
                  </a:lnTo>
                  <a:lnTo>
                    <a:pt x="34" y="80"/>
                  </a:lnTo>
                  <a:lnTo>
                    <a:pt x="34" y="79"/>
                  </a:lnTo>
                  <a:lnTo>
                    <a:pt x="42" y="75"/>
                  </a:lnTo>
                  <a:lnTo>
                    <a:pt x="42" y="72"/>
                  </a:lnTo>
                  <a:lnTo>
                    <a:pt x="40" y="69"/>
                  </a:lnTo>
                  <a:lnTo>
                    <a:pt x="39" y="66"/>
                  </a:lnTo>
                  <a:lnTo>
                    <a:pt x="39" y="64"/>
                  </a:lnTo>
                  <a:lnTo>
                    <a:pt x="40" y="62"/>
                  </a:lnTo>
                  <a:lnTo>
                    <a:pt x="43" y="59"/>
                  </a:lnTo>
                  <a:lnTo>
                    <a:pt x="44" y="58"/>
                  </a:lnTo>
                  <a:lnTo>
                    <a:pt x="47" y="56"/>
                  </a:lnTo>
                  <a:lnTo>
                    <a:pt x="51" y="55"/>
                  </a:lnTo>
                  <a:lnTo>
                    <a:pt x="54" y="56"/>
                  </a:lnTo>
                  <a:lnTo>
                    <a:pt x="62" y="62"/>
                  </a:lnTo>
                  <a:lnTo>
                    <a:pt x="64" y="62"/>
                  </a:lnTo>
                  <a:lnTo>
                    <a:pt x="66" y="62"/>
                  </a:lnTo>
                  <a:lnTo>
                    <a:pt x="68" y="60"/>
                  </a:lnTo>
                  <a:lnTo>
                    <a:pt x="72" y="59"/>
                  </a:lnTo>
                  <a:lnTo>
                    <a:pt x="72" y="55"/>
                  </a:lnTo>
                  <a:lnTo>
                    <a:pt x="72" y="49"/>
                  </a:lnTo>
                  <a:lnTo>
                    <a:pt x="73" y="46"/>
                  </a:lnTo>
                  <a:lnTo>
                    <a:pt x="75" y="46"/>
                  </a:lnTo>
                  <a:lnTo>
                    <a:pt x="80" y="47"/>
                  </a:lnTo>
                  <a:lnTo>
                    <a:pt x="81" y="47"/>
                  </a:lnTo>
                  <a:lnTo>
                    <a:pt x="83" y="46"/>
                  </a:lnTo>
                  <a:lnTo>
                    <a:pt x="84" y="46"/>
                  </a:lnTo>
                  <a:lnTo>
                    <a:pt x="84" y="44"/>
                  </a:lnTo>
                  <a:lnTo>
                    <a:pt x="83" y="42"/>
                  </a:lnTo>
                  <a:lnTo>
                    <a:pt x="85" y="36"/>
                  </a:lnTo>
                  <a:lnTo>
                    <a:pt x="88" y="33"/>
                  </a:lnTo>
                  <a:lnTo>
                    <a:pt x="94" y="28"/>
                  </a:lnTo>
                  <a:lnTo>
                    <a:pt x="96" y="27"/>
                  </a:lnTo>
                  <a:lnTo>
                    <a:pt x="98" y="26"/>
                  </a:lnTo>
                  <a:lnTo>
                    <a:pt x="109" y="30"/>
                  </a:lnTo>
                  <a:lnTo>
                    <a:pt x="111" y="29"/>
                  </a:lnTo>
                  <a:lnTo>
                    <a:pt x="114" y="20"/>
                  </a:lnTo>
                  <a:lnTo>
                    <a:pt x="117" y="19"/>
                  </a:lnTo>
                  <a:lnTo>
                    <a:pt x="120" y="19"/>
                  </a:lnTo>
                  <a:lnTo>
                    <a:pt x="123" y="18"/>
                  </a:lnTo>
                  <a:lnTo>
                    <a:pt x="124" y="18"/>
                  </a:lnTo>
                  <a:lnTo>
                    <a:pt x="129" y="15"/>
                  </a:lnTo>
                  <a:lnTo>
                    <a:pt x="138" y="10"/>
                  </a:lnTo>
                  <a:lnTo>
                    <a:pt x="144" y="8"/>
                  </a:lnTo>
                  <a:lnTo>
                    <a:pt x="144" y="7"/>
                  </a:lnTo>
                  <a:lnTo>
                    <a:pt x="148" y="4"/>
                  </a:lnTo>
                  <a:lnTo>
                    <a:pt x="153" y="1"/>
                  </a:lnTo>
                  <a:lnTo>
                    <a:pt x="156" y="0"/>
                  </a:lnTo>
                  <a:lnTo>
                    <a:pt x="160" y="0"/>
                  </a:lnTo>
                  <a:lnTo>
                    <a:pt x="163" y="1"/>
                  </a:lnTo>
                  <a:lnTo>
                    <a:pt x="163" y="1"/>
                  </a:lnTo>
                  <a:lnTo>
                    <a:pt x="164" y="2"/>
                  </a:lnTo>
                  <a:lnTo>
                    <a:pt x="170" y="1"/>
                  </a:lnTo>
                  <a:lnTo>
                    <a:pt x="177" y="3"/>
                  </a:lnTo>
                  <a:lnTo>
                    <a:pt x="184"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2" name="Freeform 1022">
              <a:extLst>
                <a:ext uri="{FF2B5EF4-FFF2-40B4-BE49-F238E27FC236}">
                  <a16:creationId xmlns="" xmlns:a16="http://schemas.microsoft.com/office/drawing/2014/main" id="{B6029085-5BD8-A7B9-E96F-877F7B9A4345}"/>
                </a:ext>
              </a:extLst>
            </p:cNvPr>
            <p:cNvSpPr>
              <a:spLocks noChangeArrowheads="1"/>
            </p:cNvSpPr>
            <p:nvPr/>
          </p:nvSpPr>
          <p:spPr bwMode="auto">
            <a:xfrm>
              <a:off x="9364295" y="10001250"/>
              <a:ext cx="71439" cy="87923"/>
            </a:xfrm>
            <a:custGeom>
              <a:avLst/>
              <a:gdLst>
                <a:gd name="T0" fmla="*/ 48 w 58"/>
                <a:gd name="T1" fmla="*/ 4 h 69"/>
                <a:gd name="T2" fmla="*/ 44 w 58"/>
                <a:gd name="T3" fmla="*/ 11 h 69"/>
                <a:gd name="T4" fmla="*/ 46 w 58"/>
                <a:gd name="T5" fmla="*/ 12 h 69"/>
                <a:gd name="T6" fmla="*/ 45 w 58"/>
                <a:gd name="T7" fmla="*/ 15 h 69"/>
                <a:gd name="T8" fmla="*/ 45 w 58"/>
                <a:gd name="T9" fmla="*/ 18 h 69"/>
                <a:gd name="T10" fmla="*/ 47 w 58"/>
                <a:gd name="T11" fmla="*/ 20 h 69"/>
                <a:gd name="T12" fmla="*/ 53 w 58"/>
                <a:gd name="T13" fmla="*/ 21 h 69"/>
                <a:gd name="T14" fmla="*/ 56 w 58"/>
                <a:gd name="T15" fmla="*/ 22 h 69"/>
                <a:gd name="T16" fmla="*/ 57 w 58"/>
                <a:gd name="T17" fmla="*/ 26 h 69"/>
                <a:gd name="T18" fmla="*/ 56 w 58"/>
                <a:gd name="T19" fmla="*/ 31 h 69"/>
                <a:gd name="T20" fmla="*/ 51 w 58"/>
                <a:gd name="T21" fmla="*/ 33 h 69"/>
                <a:gd name="T22" fmla="*/ 51 w 58"/>
                <a:gd name="T23" fmla="*/ 35 h 69"/>
                <a:gd name="T24" fmla="*/ 48 w 58"/>
                <a:gd name="T25" fmla="*/ 38 h 69"/>
                <a:gd name="T26" fmla="*/ 44 w 58"/>
                <a:gd name="T27" fmla="*/ 43 h 69"/>
                <a:gd name="T28" fmla="*/ 42 w 58"/>
                <a:gd name="T29" fmla="*/ 47 h 69"/>
                <a:gd name="T30" fmla="*/ 37 w 58"/>
                <a:gd name="T31" fmla="*/ 54 h 69"/>
                <a:gd name="T32" fmla="*/ 29 w 58"/>
                <a:gd name="T33" fmla="*/ 64 h 69"/>
                <a:gd name="T34" fmla="*/ 22 w 58"/>
                <a:gd name="T35" fmla="*/ 68 h 69"/>
                <a:gd name="T36" fmla="*/ 11 w 58"/>
                <a:gd name="T37" fmla="*/ 63 h 69"/>
                <a:gd name="T38" fmla="*/ 6 w 58"/>
                <a:gd name="T39" fmla="*/ 51 h 69"/>
                <a:gd name="T40" fmla="*/ 6 w 58"/>
                <a:gd name="T41" fmla="*/ 44 h 69"/>
                <a:gd name="T42" fmla="*/ 6 w 58"/>
                <a:gd name="T43" fmla="*/ 34 h 69"/>
                <a:gd name="T44" fmla="*/ 6 w 58"/>
                <a:gd name="T45" fmla="*/ 27 h 69"/>
                <a:gd name="T46" fmla="*/ 4 w 58"/>
                <a:gd name="T47" fmla="*/ 21 h 69"/>
                <a:gd name="T48" fmla="*/ 0 w 58"/>
                <a:gd name="T49" fmla="*/ 16 h 69"/>
                <a:gd name="T50" fmla="*/ 0 w 58"/>
                <a:gd name="T51" fmla="*/ 13 h 69"/>
                <a:gd name="T52" fmla="*/ 1 w 58"/>
                <a:gd name="T53" fmla="*/ 10 h 69"/>
                <a:gd name="T54" fmla="*/ 5 w 58"/>
                <a:gd name="T55" fmla="*/ 10 h 69"/>
                <a:gd name="T56" fmla="*/ 10 w 58"/>
                <a:gd name="T57" fmla="*/ 15 h 69"/>
                <a:gd name="T58" fmla="*/ 14 w 58"/>
                <a:gd name="T59" fmla="*/ 16 h 69"/>
                <a:gd name="T60" fmla="*/ 21 w 58"/>
                <a:gd name="T61" fmla="*/ 16 h 69"/>
                <a:gd name="T62" fmla="*/ 27 w 58"/>
                <a:gd name="T63" fmla="*/ 13 h 69"/>
                <a:gd name="T64" fmla="*/ 28 w 58"/>
                <a:gd name="T65" fmla="*/ 8 h 69"/>
                <a:gd name="T66" fmla="*/ 30 w 58"/>
                <a:gd name="T67" fmla="*/ 1 h 69"/>
                <a:gd name="T68" fmla="*/ 34 w 58"/>
                <a:gd name="T69" fmla="*/ 4 h 69"/>
                <a:gd name="T70" fmla="*/ 37 w 58"/>
                <a:gd name="T71" fmla="*/ 2 h 69"/>
                <a:gd name="T72" fmla="*/ 39 w 58"/>
                <a:gd name="T73" fmla="*/ 1 h 69"/>
                <a:gd name="T74" fmla="*/ 47 w 58"/>
                <a:gd name="T75" fmla="*/ 2 h 69"/>
                <a:gd name="T76" fmla="*/ 49 w 58"/>
                <a:gd name="T7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69">
                  <a:moveTo>
                    <a:pt x="49" y="3"/>
                  </a:moveTo>
                  <a:lnTo>
                    <a:pt x="48" y="4"/>
                  </a:lnTo>
                  <a:lnTo>
                    <a:pt x="45" y="10"/>
                  </a:lnTo>
                  <a:lnTo>
                    <a:pt x="44" y="11"/>
                  </a:lnTo>
                  <a:lnTo>
                    <a:pt x="45" y="11"/>
                  </a:lnTo>
                  <a:lnTo>
                    <a:pt x="46" y="12"/>
                  </a:lnTo>
                  <a:lnTo>
                    <a:pt x="45" y="14"/>
                  </a:lnTo>
                  <a:lnTo>
                    <a:pt x="45" y="15"/>
                  </a:lnTo>
                  <a:lnTo>
                    <a:pt x="44" y="16"/>
                  </a:lnTo>
                  <a:lnTo>
                    <a:pt x="45" y="18"/>
                  </a:lnTo>
                  <a:lnTo>
                    <a:pt x="45" y="19"/>
                  </a:lnTo>
                  <a:lnTo>
                    <a:pt x="47" y="20"/>
                  </a:lnTo>
                  <a:lnTo>
                    <a:pt x="50" y="20"/>
                  </a:lnTo>
                  <a:lnTo>
                    <a:pt x="53" y="21"/>
                  </a:lnTo>
                  <a:lnTo>
                    <a:pt x="56" y="22"/>
                  </a:lnTo>
                  <a:lnTo>
                    <a:pt x="56" y="22"/>
                  </a:lnTo>
                  <a:lnTo>
                    <a:pt x="56" y="24"/>
                  </a:lnTo>
                  <a:lnTo>
                    <a:pt x="57" y="26"/>
                  </a:lnTo>
                  <a:lnTo>
                    <a:pt x="57" y="29"/>
                  </a:lnTo>
                  <a:lnTo>
                    <a:pt x="56" y="31"/>
                  </a:lnTo>
                  <a:lnTo>
                    <a:pt x="53" y="32"/>
                  </a:lnTo>
                  <a:lnTo>
                    <a:pt x="51" y="33"/>
                  </a:lnTo>
                  <a:lnTo>
                    <a:pt x="50" y="34"/>
                  </a:lnTo>
                  <a:lnTo>
                    <a:pt x="51" y="35"/>
                  </a:lnTo>
                  <a:lnTo>
                    <a:pt x="51" y="35"/>
                  </a:lnTo>
                  <a:lnTo>
                    <a:pt x="48" y="38"/>
                  </a:lnTo>
                  <a:lnTo>
                    <a:pt x="45" y="41"/>
                  </a:lnTo>
                  <a:lnTo>
                    <a:pt x="44" y="43"/>
                  </a:lnTo>
                  <a:lnTo>
                    <a:pt x="43" y="45"/>
                  </a:lnTo>
                  <a:lnTo>
                    <a:pt x="42" y="47"/>
                  </a:lnTo>
                  <a:lnTo>
                    <a:pt x="39" y="50"/>
                  </a:lnTo>
                  <a:lnTo>
                    <a:pt x="37" y="54"/>
                  </a:lnTo>
                  <a:lnTo>
                    <a:pt x="36" y="57"/>
                  </a:lnTo>
                  <a:lnTo>
                    <a:pt x="29" y="64"/>
                  </a:lnTo>
                  <a:lnTo>
                    <a:pt x="23" y="67"/>
                  </a:lnTo>
                  <a:lnTo>
                    <a:pt x="22" y="68"/>
                  </a:lnTo>
                  <a:lnTo>
                    <a:pt x="12" y="68"/>
                  </a:lnTo>
                  <a:lnTo>
                    <a:pt x="11" y="63"/>
                  </a:lnTo>
                  <a:lnTo>
                    <a:pt x="9" y="57"/>
                  </a:lnTo>
                  <a:lnTo>
                    <a:pt x="6" y="51"/>
                  </a:lnTo>
                  <a:lnTo>
                    <a:pt x="6" y="49"/>
                  </a:lnTo>
                  <a:lnTo>
                    <a:pt x="6" y="44"/>
                  </a:lnTo>
                  <a:lnTo>
                    <a:pt x="6" y="37"/>
                  </a:lnTo>
                  <a:lnTo>
                    <a:pt x="6" y="34"/>
                  </a:lnTo>
                  <a:lnTo>
                    <a:pt x="6" y="31"/>
                  </a:lnTo>
                  <a:lnTo>
                    <a:pt x="6" y="27"/>
                  </a:lnTo>
                  <a:lnTo>
                    <a:pt x="6" y="24"/>
                  </a:lnTo>
                  <a:lnTo>
                    <a:pt x="4" y="21"/>
                  </a:lnTo>
                  <a:lnTo>
                    <a:pt x="1" y="17"/>
                  </a:lnTo>
                  <a:lnTo>
                    <a:pt x="0" y="16"/>
                  </a:lnTo>
                  <a:lnTo>
                    <a:pt x="0" y="15"/>
                  </a:lnTo>
                  <a:lnTo>
                    <a:pt x="0" y="13"/>
                  </a:lnTo>
                  <a:lnTo>
                    <a:pt x="0" y="11"/>
                  </a:lnTo>
                  <a:lnTo>
                    <a:pt x="1" y="10"/>
                  </a:lnTo>
                  <a:lnTo>
                    <a:pt x="2" y="9"/>
                  </a:lnTo>
                  <a:lnTo>
                    <a:pt x="5" y="10"/>
                  </a:lnTo>
                  <a:lnTo>
                    <a:pt x="8" y="11"/>
                  </a:lnTo>
                  <a:lnTo>
                    <a:pt x="10" y="15"/>
                  </a:lnTo>
                  <a:lnTo>
                    <a:pt x="11" y="16"/>
                  </a:lnTo>
                  <a:lnTo>
                    <a:pt x="14" y="16"/>
                  </a:lnTo>
                  <a:lnTo>
                    <a:pt x="20" y="16"/>
                  </a:lnTo>
                  <a:lnTo>
                    <a:pt x="21" y="16"/>
                  </a:lnTo>
                  <a:lnTo>
                    <a:pt x="24" y="15"/>
                  </a:lnTo>
                  <a:lnTo>
                    <a:pt x="27" y="13"/>
                  </a:lnTo>
                  <a:lnTo>
                    <a:pt x="28" y="11"/>
                  </a:lnTo>
                  <a:lnTo>
                    <a:pt x="28" y="8"/>
                  </a:lnTo>
                  <a:lnTo>
                    <a:pt x="29" y="1"/>
                  </a:lnTo>
                  <a:lnTo>
                    <a:pt x="30" y="1"/>
                  </a:lnTo>
                  <a:lnTo>
                    <a:pt x="34" y="4"/>
                  </a:lnTo>
                  <a:lnTo>
                    <a:pt x="34" y="4"/>
                  </a:lnTo>
                  <a:lnTo>
                    <a:pt x="36" y="4"/>
                  </a:lnTo>
                  <a:lnTo>
                    <a:pt x="37" y="2"/>
                  </a:lnTo>
                  <a:lnTo>
                    <a:pt x="38" y="1"/>
                  </a:lnTo>
                  <a:lnTo>
                    <a:pt x="39" y="1"/>
                  </a:lnTo>
                  <a:lnTo>
                    <a:pt x="44" y="0"/>
                  </a:lnTo>
                  <a:lnTo>
                    <a:pt x="47" y="2"/>
                  </a:lnTo>
                  <a:lnTo>
                    <a:pt x="48" y="3"/>
                  </a:lnTo>
                  <a:lnTo>
                    <a:pt x="49"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3" name="Freeform 1024">
              <a:extLst>
                <a:ext uri="{FF2B5EF4-FFF2-40B4-BE49-F238E27FC236}">
                  <a16:creationId xmlns="" xmlns:a16="http://schemas.microsoft.com/office/drawing/2014/main" id="{8D23803D-3B79-E39E-F39F-277D43FA315C}"/>
                </a:ext>
              </a:extLst>
            </p:cNvPr>
            <p:cNvSpPr>
              <a:spLocks noChangeArrowheads="1"/>
            </p:cNvSpPr>
            <p:nvPr/>
          </p:nvSpPr>
          <p:spPr bwMode="auto">
            <a:xfrm>
              <a:off x="8237782" y="9413263"/>
              <a:ext cx="120894" cy="247285"/>
            </a:xfrm>
            <a:custGeom>
              <a:avLst/>
              <a:gdLst>
                <a:gd name="T0" fmla="*/ 87 w 99"/>
                <a:gd name="T1" fmla="*/ 29 h 200"/>
                <a:gd name="T2" fmla="*/ 92 w 99"/>
                <a:gd name="T3" fmla="*/ 40 h 200"/>
                <a:gd name="T4" fmla="*/ 95 w 99"/>
                <a:gd name="T5" fmla="*/ 46 h 200"/>
                <a:gd name="T6" fmla="*/ 98 w 99"/>
                <a:gd name="T7" fmla="*/ 56 h 200"/>
                <a:gd name="T8" fmla="*/ 96 w 99"/>
                <a:gd name="T9" fmla="*/ 64 h 200"/>
                <a:gd name="T10" fmla="*/ 92 w 99"/>
                <a:gd name="T11" fmla="*/ 64 h 200"/>
                <a:gd name="T12" fmla="*/ 90 w 99"/>
                <a:gd name="T13" fmla="*/ 68 h 200"/>
                <a:gd name="T14" fmla="*/ 89 w 99"/>
                <a:gd name="T15" fmla="*/ 81 h 200"/>
                <a:gd name="T16" fmla="*/ 83 w 99"/>
                <a:gd name="T17" fmla="*/ 84 h 200"/>
                <a:gd name="T18" fmla="*/ 79 w 99"/>
                <a:gd name="T19" fmla="*/ 92 h 200"/>
                <a:gd name="T20" fmla="*/ 76 w 99"/>
                <a:gd name="T21" fmla="*/ 100 h 200"/>
                <a:gd name="T22" fmla="*/ 68 w 99"/>
                <a:gd name="T23" fmla="*/ 108 h 200"/>
                <a:gd name="T24" fmla="*/ 63 w 99"/>
                <a:gd name="T25" fmla="*/ 122 h 200"/>
                <a:gd name="T26" fmla="*/ 62 w 99"/>
                <a:gd name="T27" fmla="*/ 133 h 200"/>
                <a:gd name="T28" fmla="*/ 62 w 99"/>
                <a:gd name="T29" fmla="*/ 147 h 200"/>
                <a:gd name="T30" fmla="*/ 63 w 99"/>
                <a:gd name="T31" fmla="*/ 157 h 200"/>
                <a:gd name="T32" fmla="*/ 64 w 99"/>
                <a:gd name="T33" fmla="*/ 160 h 200"/>
                <a:gd name="T34" fmla="*/ 63 w 99"/>
                <a:gd name="T35" fmla="*/ 172 h 200"/>
                <a:gd name="T36" fmla="*/ 63 w 99"/>
                <a:gd name="T37" fmla="*/ 178 h 200"/>
                <a:gd name="T38" fmla="*/ 63 w 99"/>
                <a:gd name="T39" fmla="*/ 185 h 200"/>
                <a:gd name="T40" fmla="*/ 62 w 99"/>
                <a:gd name="T41" fmla="*/ 194 h 200"/>
                <a:gd name="T42" fmla="*/ 27 w 99"/>
                <a:gd name="T43" fmla="*/ 199 h 200"/>
                <a:gd name="T44" fmla="*/ 31 w 99"/>
                <a:gd name="T45" fmla="*/ 193 h 200"/>
                <a:gd name="T46" fmla="*/ 26 w 99"/>
                <a:gd name="T47" fmla="*/ 184 h 200"/>
                <a:gd name="T48" fmla="*/ 26 w 99"/>
                <a:gd name="T49" fmla="*/ 178 h 200"/>
                <a:gd name="T50" fmla="*/ 27 w 99"/>
                <a:gd name="T51" fmla="*/ 162 h 200"/>
                <a:gd name="T52" fmla="*/ 27 w 99"/>
                <a:gd name="T53" fmla="*/ 133 h 200"/>
                <a:gd name="T54" fmla="*/ 27 w 99"/>
                <a:gd name="T55" fmla="*/ 108 h 200"/>
                <a:gd name="T56" fmla="*/ 20 w 99"/>
                <a:gd name="T57" fmla="*/ 98 h 200"/>
                <a:gd name="T58" fmla="*/ 18 w 99"/>
                <a:gd name="T59" fmla="*/ 86 h 200"/>
                <a:gd name="T60" fmla="*/ 13 w 99"/>
                <a:gd name="T61" fmla="*/ 74 h 200"/>
                <a:gd name="T62" fmla="*/ 1 w 99"/>
                <a:gd name="T63" fmla="*/ 66 h 200"/>
                <a:gd name="T64" fmla="*/ 2 w 99"/>
                <a:gd name="T65" fmla="*/ 53 h 200"/>
                <a:gd name="T66" fmla="*/ 5 w 99"/>
                <a:gd name="T67" fmla="*/ 45 h 200"/>
                <a:gd name="T68" fmla="*/ 8 w 99"/>
                <a:gd name="T69" fmla="*/ 43 h 200"/>
                <a:gd name="T70" fmla="*/ 10 w 99"/>
                <a:gd name="T71" fmla="*/ 42 h 200"/>
                <a:gd name="T72" fmla="*/ 12 w 99"/>
                <a:gd name="T73" fmla="*/ 39 h 200"/>
                <a:gd name="T74" fmla="*/ 15 w 99"/>
                <a:gd name="T75" fmla="*/ 37 h 200"/>
                <a:gd name="T76" fmla="*/ 19 w 99"/>
                <a:gd name="T77" fmla="*/ 33 h 200"/>
                <a:gd name="T78" fmla="*/ 21 w 99"/>
                <a:gd name="T79" fmla="*/ 31 h 200"/>
                <a:gd name="T80" fmla="*/ 27 w 99"/>
                <a:gd name="T81" fmla="*/ 32 h 200"/>
                <a:gd name="T82" fmla="*/ 47 w 99"/>
                <a:gd name="T83" fmla="*/ 24 h 200"/>
                <a:gd name="T84" fmla="*/ 52 w 99"/>
                <a:gd name="T85" fmla="*/ 16 h 200"/>
                <a:gd name="T86" fmla="*/ 51 w 99"/>
                <a:gd name="T87" fmla="*/ 5 h 200"/>
                <a:gd name="T88" fmla="*/ 60 w 99"/>
                <a:gd name="T89" fmla="*/ 3 h 200"/>
                <a:gd name="T90" fmla="*/ 65 w 99"/>
                <a:gd name="T91" fmla="*/ 0 h 200"/>
                <a:gd name="T92" fmla="*/ 76 w 99"/>
                <a:gd name="T93" fmla="*/ 9 h 200"/>
                <a:gd name="T94" fmla="*/ 83 w 99"/>
                <a:gd name="T95" fmla="*/ 16 h 200"/>
                <a:gd name="T96" fmla="*/ 90 w 99"/>
                <a:gd name="T97" fmla="*/ 2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00">
                  <a:moveTo>
                    <a:pt x="90" y="23"/>
                  </a:moveTo>
                  <a:lnTo>
                    <a:pt x="89" y="24"/>
                  </a:lnTo>
                  <a:lnTo>
                    <a:pt x="87" y="29"/>
                  </a:lnTo>
                  <a:lnTo>
                    <a:pt x="87" y="32"/>
                  </a:lnTo>
                  <a:lnTo>
                    <a:pt x="92" y="39"/>
                  </a:lnTo>
                  <a:lnTo>
                    <a:pt x="92" y="40"/>
                  </a:lnTo>
                  <a:lnTo>
                    <a:pt x="94" y="41"/>
                  </a:lnTo>
                  <a:lnTo>
                    <a:pt x="94" y="42"/>
                  </a:lnTo>
                  <a:lnTo>
                    <a:pt x="95" y="46"/>
                  </a:lnTo>
                  <a:lnTo>
                    <a:pt x="95" y="50"/>
                  </a:lnTo>
                  <a:lnTo>
                    <a:pt x="96" y="52"/>
                  </a:lnTo>
                  <a:lnTo>
                    <a:pt x="98" y="56"/>
                  </a:lnTo>
                  <a:lnTo>
                    <a:pt x="98" y="57"/>
                  </a:lnTo>
                  <a:lnTo>
                    <a:pt x="96" y="63"/>
                  </a:lnTo>
                  <a:lnTo>
                    <a:pt x="96" y="64"/>
                  </a:lnTo>
                  <a:lnTo>
                    <a:pt x="96" y="64"/>
                  </a:lnTo>
                  <a:lnTo>
                    <a:pt x="94" y="63"/>
                  </a:lnTo>
                  <a:lnTo>
                    <a:pt x="92" y="64"/>
                  </a:lnTo>
                  <a:lnTo>
                    <a:pt x="91" y="66"/>
                  </a:lnTo>
                  <a:lnTo>
                    <a:pt x="90" y="68"/>
                  </a:lnTo>
                  <a:lnTo>
                    <a:pt x="90" y="68"/>
                  </a:lnTo>
                  <a:lnTo>
                    <a:pt x="92" y="72"/>
                  </a:lnTo>
                  <a:lnTo>
                    <a:pt x="90" y="77"/>
                  </a:lnTo>
                  <a:lnTo>
                    <a:pt x="89" y="81"/>
                  </a:lnTo>
                  <a:lnTo>
                    <a:pt x="87" y="82"/>
                  </a:lnTo>
                  <a:lnTo>
                    <a:pt x="84" y="83"/>
                  </a:lnTo>
                  <a:lnTo>
                    <a:pt x="83" y="84"/>
                  </a:lnTo>
                  <a:lnTo>
                    <a:pt x="82" y="84"/>
                  </a:lnTo>
                  <a:lnTo>
                    <a:pt x="82" y="88"/>
                  </a:lnTo>
                  <a:lnTo>
                    <a:pt x="79" y="92"/>
                  </a:lnTo>
                  <a:lnTo>
                    <a:pt x="77" y="94"/>
                  </a:lnTo>
                  <a:lnTo>
                    <a:pt x="76" y="95"/>
                  </a:lnTo>
                  <a:lnTo>
                    <a:pt x="76" y="100"/>
                  </a:lnTo>
                  <a:lnTo>
                    <a:pt x="75" y="104"/>
                  </a:lnTo>
                  <a:lnTo>
                    <a:pt x="73" y="107"/>
                  </a:lnTo>
                  <a:lnTo>
                    <a:pt x="68" y="108"/>
                  </a:lnTo>
                  <a:lnTo>
                    <a:pt x="64" y="108"/>
                  </a:lnTo>
                  <a:lnTo>
                    <a:pt x="63" y="117"/>
                  </a:lnTo>
                  <a:lnTo>
                    <a:pt x="63" y="122"/>
                  </a:lnTo>
                  <a:lnTo>
                    <a:pt x="62" y="128"/>
                  </a:lnTo>
                  <a:lnTo>
                    <a:pt x="62" y="130"/>
                  </a:lnTo>
                  <a:lnTo>
                    <a:pt x="62" y="133"/>
                  </a:lnTo>
                  <a:lnTo>
                    <a:pt x="62" y="141"/>
                  </a:lnTo>
                  <a:lnTo>
                    <a:pt x="61" y="146"/>
                  </a:lnTo>
                  <a:lnTo>
                    <a:pt x="62" y="147"/>
                  </a:lnTo>
                  <a:lnTo>
                    <a:pt x="62" y="151"/>
                  </a:lnTo>
                  <a:lnTo>
                    <a:pt x="62" y="154"/>
                  </a:lnTo>
                  <a:lnTo>
                    <a:pt x="63" y="157"/>
                  </a:lnTo>
                  <a:lnTo>
                    <a:pt x="65" y="159"/>
                  </a:lnTo>
                  <a:lnTo>
                    <a:pt x="65" y="160"/>
                  </a:lnTo>
                  <a:lnTo>
                    <a:pt x="64" y="160"/>
                  </a:lnTo>
                  <a:lnTo>
                    <a:pt x="63" y="161"/>
                  </a:lnTo>
                  <a:lnTo>
                    <a:pt x="63" y="170"/>
                  </a:lnTo>
                  <a:lnTo>
                    <a:pt x="63" y="172"/>
                  </a:lnTo>
                  <a:lnTo>
                    <a:pt x="63" y="174"/>
                  </a:lnTo>
                  <a:lnTo>
                    <a:pt x="62" y="175"/>
                  </a:lnTo>
                  <a:lnTo>
                    <a:pt x="63" y="178"/>
                  </a:lnTo>
                  <a:lnTo>
                    <a:pt x="63" y="182"/>
                  </a:lnTo>
                  <a:lnTo>
                    <a:pt x="64" y="183"/>
                  </a:lnTo>
                  <a:lnTo>
                    <a:pt x="63" y="185"/>
                  </a:lnTo>
                  <a:lnTo>
                    <a:pt x="63" y="187"/>
                  </a:lnTo>
                  <a:lnTo>
                    <a:pt x="62" y="193"/>
                  </a:lnTo>
                  <a:lnTo>
                    <a:pt x="62" y="194"/>
                  </a:lnTo>
                  <a:lnTo>
                    <a:pt x="49" y="196"/>
                  </a:lnTo>
                  <a:lnTo>
                    <a:pt x="33" y="198"/>
                  </a:lnTo>
                  <a:lnTo>
                    <a:pt x="27" y="199"/>
                  </a:lnTo>
                  <a:lnTo>
                    <a:pt x="27" y="198"/>
                  </a:lnTo>
                  <a:lnTo>
                    <a:pt x="32" y="197"/>
                  </a:lnTo>
                  <a:lnTo>
                    <a:pt x="31" y="193"/>
                  </a:lnTo>
                  <a:lnTo>
                    <a:pt x="28" y="188"/>
                  </a:lnTo>
                  <a:lnTo>
                    <a:pt x="26" y="187"/>
                  </a:lnTo>
                  <a:lnTo>
                    <a:pt x="26" y="184"/>
                  </a:lnTo>
                  <a:lnTo>
                    <a:pt x="27" y="182"/>
                  </a:lnTo>
                  <a:lnTo>
                    <a:pt x="26" y="182"/>
                  </a:lnTo>
                  <a:lnTo>
                    <a:pt x="26" y="178"/>
                  </a:lnTo>
                  <a:lnTo>
                    <a:pt x="24" y="174"/>
                  </a:lnTo>
                  <a:lnTo>
                    <a:pt x="27" y="174"/>
                  </a:lnTo>
                  <a:lnTo>
                    <a:pt x="27" y="162"/>
                  </a:lnTo>
                  <a:lnTo>
                    <a:pt x="27" y="151"/>
                  </a:lnTo>
                  <a:lnTo>
                    <a:pt x="27" y="141"/>
                  </a:lnTo>
                  <a:lnTo>
                    <a:pt x="27" y="133"/>
                  </a:lnTo>
                  <a:lnTo>
                    <a:pt x="27" y="124"/>
                  </a:lnTo>
                  <a:lnTo>
                    <a:pt x="27" y="118"/>
                  </a:lnTo>
                  <a:lnTo>
                    <a:pt x="27" y="108"/>
                  </a:lnTo>
                  <a:lnTo>
                    <a:pt x="26" y="105"/>
                  </a:lnTo>
                  <a:lnTo>
                    <a:pt x="21" y="100"/>
                  </a:lnTo>
                  <a:lnTo>
                    <a:pt x="20" y="98"/>
                  </a:lnTo>
                  <a:lnTo>
                    <a:pt x="20" y="95"/>
                  </a:lnTo>
                  <a:lnTo>
                    <a:pt x="18" y="92"/>
                  </a:lnTo>
                  <a:lnTo>
                    <a:pt x="18" y="86"/>
                  </a:lnTo>
                  <a:lnTo>
                    <a:pt x="18" y="79"/>
                  </a:lnTo>
                  <a:lnTo>
                    <a:pt x="18" y="78"/>
                  </a:lnTo>
                  <a:lnTo>
                    <a:pt x="13" y="74"/>
                  </a:lnTo>
                  <a:lnTo>
                    <a:pt x="6" y="70"/>
                  </a:lnTo>
                  <a:lnTo>
                    <a:pt x="1" y="66"/>
                  </a:lnTo>
                  <a:lnTo>
                    <a:pt x="1" y="66"/>
                  </a:lnTo>
                  <a:lnTo>
                    <a:pt x="0" y="65"/>
                  </a:lnTo>
                  <a:lnTo>
                    <a:pt x="1" y="55"/>
                  </a:lnTo>
                  <a:lnTo>
                    <a:pt x="2" y="53"/>
                  </a:lnTo>
                  <a:lnTo>
                    <a:pt x="4" y="49"/>
                  </a:lnTo>
                  <a:lnTo>
                    <a:pt x="4" y="45"/>
                  </a:lnTo>
                  <a:lnTo>
                    <a:pt x="5" y="45"/>
                  </a:lnTo>
                  <a:lnTo>
                    <a:pt x="6" y="44"/>
                  </a:lnTo>
                  <a:lnTo>
                    <a:pt x="7" y="42"/>
                  </a:lnTo>
                  <a:lnTo>
                    <a:pt x="8" y="43"/>
                  </a:lnTo>
                  <a:lnTo>
                    <a:pt x="9" y="44"/>
                  </a:lnTo>
                  <a:lnTo>
                    <a:pt x="10" y="43"/>
                  </a:lnTo>
                  <a:lnTo>
                    <a:pt x="10" y="42"/>
                  </a:lnTo>
                  <a:lnTo>
                    <a:pt x="10" y="40"/>
                  </a:lnTo>
                  <a:lnTo>
                    <a:pt x="11" y="39"/>
                  </a:lnTo>
                  <a:lnTo>
                    <a:pt x="12" y="39"/>
                  </a:lnTo>
                  <a:lnTo>
                    <a:pt x="12" y="37"/>
                  </a:lnTo>
                  <a:lnTo>
                    <a:pt x="13" y="37"/>
                  </a:lnTo>
                  <a:lnTo>
                    <a:pt x="15" y="37"/>
                  </a:lnTo>
                  <a:lnTo>
                    <a:pt x="16" y="36"/>
                  </a:lnTo>
                  <a:lnTo>
                    <a:pt x="18" y="35"/>
                  </a:lnTo>
                  <a:lnTo>
                    <a:pt x="19" y="33"/>
                  </a:lnTo>
                  <a:lnTo>
                    <a:pt x="20" y="32"/>
                  </a:lnTo>
                  <a:lnTo>
                    <a:pt x="20" y="31"/>
                  </a:lnTo>
                  <a:lnTo>
                    <a:pt x="21" y="31"/>
                  </a:lnTo>
                  <a:lnTo>
                    <a:pt x="23" y="30"/>
                  </a:lnTo>
                  <a:lnTo>
                    <a:pt x="26" y="31"/>
                  </a:lnTo>
                  <a:lnTo>
                    <a:pt x="27" y="32"/>
                  </a:lnTo>
                  <a:lnTo>
                    <a:pt x="35" y="31"/>
                  </a:lnTo>
                  <a:lnTo>
                    <a:pt x="38" y="31"/>
                  </a:lnTo>
                  <a:lnTo>
                    <a:pt x="47" y="24"/>
                  </a:lnTo>
                  <a:lnTo>
                    <a:pt x="49" y="23"/>
                  </a:lnTo>
                  <a:lnTo>
                    <a:pt x="51" y="18"/>
                  </a:lnTo>
                  <a:lnTo>
                    <a:pt x="52" y="16"/>
                  </a:lnTo>
                  <a:lnTo>
                    <a:pt x="53" y="13"/>
                  </a:lnTo>
                  <a:lnTo>
                    <a:pt x="51" y="7"/>
                  </a:lnTo>
                  <a:lnTo>
                    <a:pt x="51" y="5"/>
                  </a:lnTo>
                  <a:lnTo>
                    <a:pt x="54" y="4"/>
                  </a:lnTo>
                  <a:lnTo>
                    <a:pt x="59" y="3"/>
                  </a:lnTo>
                  <a:lnTo>
                    <a:pt x="60" y="3"/>
                  </a:lnTo>
                  <a:lnTo>
                    <a:pt x="61" y="3"/>
                  </a:lnTo>
                  <a:lnTo>
                    <a:pt x="63" y="1"/>
                  </a:lnTo>
                  <a:lnTo>
                    <a:pt x="65" y="0"/>
                  </a:lnTo>
                  <a:lnTo>
                    <a:pt x="67" y="0"/>
                  </a:lnTo>
                  <a:lnTo>
                    <a:pt x="68" y="0"/>
                  </a:lnTo>
                  <a:lnTo>
                    <a:pt x="76" y="9"/>
                  </a:lnTo>
                  <a:lnTo>
                    <a:pt x="80" y="13"/>
                  </a:lnTo>
                  <a:lnTo>
                    <a:pt x="81" y="15"/>
                  </a:lnTo>
                  <a:lnTo>
                    <a:pt x="83" y="16"/>
                  </a:lnTo>
                  <a:lnTo>
                    <a:pt x="85" y="17"/>
                  </a:lnTo>
                  <a:lnTo>
                    <a:pt x="89" y="20"/>
                  </a:lnTo>
                  <a:lnTo>
                    <a:pt x="90"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4" name="Freeform 1026">
              <a:extLst>
                <a:ext uri="{FF2B5EF4-FFF2-40B4-BE49-F238E27FC236}">
                  <a16:creationId xmlns="" xmlns:a16="http://schemas.microsoft.com/office/drawing/2014/main" id="{B2179C8E-662C-B6B2-A0FC-CA5BD5A7BBCF}"/>
                </a:ext>
              </a:extLst>
            </p:cNvPr>
            <p:cNvSpPr>
              <a:spLocks noChangeArrowheads="1"/>
            </p:cNvSpPr>
            <p:nvPr/>
          </p:nvSpPr>
          <p:spPr bwMode="auto">
            <a:xfrm>
              <a:off x="9001612" y="10627702"/>
              <a:ext cx="373673" cy="390157"/>
            </a:xfrm>
            <a:custGeom>
              <a:avLst/>
              <a:gdLst>
                <a:gd name="T0" fmla="*/ 169 w 302"/>
                <a:gd name="T1" fmla="*/ 6 h 313"/>
                <a:gd name="T2" fmla="*/ 175 w 302"/>
                <a:gd name="T3" fmla="*/ 14 h 313"/>
                <a:gd name="T4" fmla="*/ 186 w 302"/>
                <a:gd name="T5" fmla="*/ 31 h 313"/>
                <a:gd name="T6" fmla="*/ 191 w 302"/>
                <a:gd name="T7" fmla="*/ 43 h 313"/>
                <a:gd name="T8" fmla="*/ 208 w 302"/>
                <a:gd name="T9" fmla="*/ 66 h 313"/>
                <a:gd name="T10" fmla="*/ 230 w 302"/>
                <a:gd name="T11" fmla="*/ 77 h 313"/>
                <a:gd name="T12" fmla="*/ 234 w 302"/>
                <a:gd name="T13" fmla="*/ 90 h 313"/>
                <a:gd name="T14" fmla="*/ 248 w 302"/>
                <a:gd name="T15" fmla="*/ 92 h 313"/>
                <a:gd name="T16" fmla="*/ 247 w 302"/>
                <a:gd name="T17" fmla="*/ 103 h 313"/>
                <a:gd name="T18" fmla="*/ 252 w 302"/>
                <a:gd name="T19" fmla="*/ 117 h 313"/>
                <a:gd name="T20" fmla="*/ 259 w 302"/>
                <a:gd name="T21" fmla="*/ 127 h 313"/>
                <a:gd name="T22" fmla="*/ 287 w 302"/>
                <a:gd name="T23" fmla="*/ 134 h 313"/>
                <a:gd name="T24" fmla="*/ 290 w 302"/>
                <a:gd name="T25" fmla="*/ 140 h 313"/>
                <a:gd name="T26" fmla="*/ 292 w 302"/>
                <a:gd name="T27" fmla="*/ 145 h 313"/>
                <a:gd name="T28" fmla="*/ 293 w 302"/>
                <a:gd name="T29" fmla="*/ 150 h 313"/>
                <a:gd name="T30" fmla="*/ 279 w 302"/>
                <a:gd name="T31" fmla="*/ 161 h 313"/>
                <a:gd name="T32" fmla="*/ 258 w 302"/>
                <a:gd name="T33" fmla="*/ 172 h 313"/>
                <a:gd name="T34" fmla="*/ 251 w 302"/>
                <a:gd name="T35" fmla="*/ 181 h 313"/>
                <a:gd name="T36" fmla="*/ 246 w 302"/>
                <a:gd name="T37" fmla="*/ 184 h 313"/>
                <a:gd name="T38" fmla="*/ 238 w 302"/>
                <a:gd name="T39" fmla="*/ 190 h 313"/>
                <a:gd name="T40" fmla="*/ 230 w 302"/>
                <a:gd name="T41" fmla="*/ 195 h 313"/>
                <a:gd name="T42" fmla="*/ 219 w 302"/>
                <a:gd name="T43" fmla="*/ 220 h 313"/>
                <a:gd name="T44" fmla="*/ 207 w 302"/>
                <a:gd name="T45" fmla="*/ 232 h 313"/>
                <a:gd name="T46" fmla="*/ 190 w 302"/>
                <a:gd name="T47" fmla="*/ 237 h 313"/>
                <a:gd name="T48" fmla="*/ 183 w 302"/>
                <a:gd name="T49" fmla="*/ 257 h 313"/>
                <a:gd name="T50" fmla="*/ 175 w 302"/>
                <a:gd name="T51" fmla="*/ 272 h 313"/>
                <a:gd name="T52" fmla="*/ 161 w 302"/>
                <a:gd name="T53" fmla="*/ 273 h 313"/>
                <a:gd name="T54" fmla="*/ 142 w 302"/>
                <a:gd name="T55" fmla="*/ 273 h 313"/>
                <a:gd name="T56" fmla="*/ 128 w 302"/>
                <a:gd name="T57" fmla="*/ 269 h 313"/>
                <a:gd name="T58" fmla="*/ 113 w 302"/>
                <a:gd name="T59" fmla="*/ 259 h 313"/>
                <a:gd name="T60" fmla="*/ 98 w 302"/>
                <a:gd name="T61" fmla="*/ 258 h 313"/>
                <a:gd name="T62" fmla="*/ 91 w 302"/>
                <a:gd name="T63" fmla="*/ 267 h 313"/>
                <a:gd name="T64" fmla="*/ 83 w 302"/>
                <a:gd name="T65" fmla="*/ 286 h 313"/>
                <a:gd name="T66" fmla="*/ 68 w 302"/>
                <a:gd name="T67" fmla="*/ 302 h 313"/>
                <a:gd name="T68" fmla="*/ 58 w 302"/>
                <a:gd name="T69" fmla="*/ 307 h 313"/>
                <a:gd name="T70" fmla="*/ 49 w 302"/>
                <a:gd name="T71" fmla="*/ 312 h 313"/>
                <a:gd name="T72" fmla="*/ 29 w 302"/>
                <a:gd name="T73" fmla="*/ 311 h 313"/>
                <a:gd name="T74" fmla="*/ 20 w 302"/>
                <a:gd name="T75" fmla="*/ 302 h 313"/>
                <a:gd name="T76" fmla="*/ 27 w 302"/>
                <a:gd name="T77" fmla="*/ 288 h 313"/>
                <a:gd name="T78" fmla="*/ 26 w 302"/>
                <a:gd name="T79" fmla="*/ 279 h 313"/>
                <a:gd name="T80" fmla="*/ 14 w 302"/>
                <a:gd name="T81" fmla="*/ 252 h 313"/>
                <a:gd name="T82" fmla="*/ 0 w 302"/>
                <a:gd name="T83" fmla="*/ 237 h 313"/>
                <a:gd name="T84" fmla="*/ 0 w 302"/>
                <a:gd name="T85" fmla="*/ 200 h 313"/>
                <a:gd name="T86" fmla="*/ 0 w 302"/>
                <a:gd name="T87" fmla="*/ 161 h 313"/>
                <a:gd name="T88" fmla="*/ 16 w 302"/>
                <a:gd name="T89" fmla="*/ 142 h 313"/>
                <a:gd name="T90" fmla="*/ 31 w 302"/>
                <a:gd name="T91" fmla="*/ 135 h 313"/>
                <a:gd name="T92" fmla="*/ 31 w 302"/>
                <a:gd name="T93" fmla="*/ 79 h 313"/>
                <a:gd name="T94" fmla="*/ 31 w 302"/>
                <a:gd name="T95" fmla="*/ 24 h 313"/>
                <a:gd name="T96" fmla="*/ 65 w 302"/>
                <a:gd name="T97" fmla="*/ 13 h 313"/>
                <a:gd name="T98" fmla="*/ 104 w 302"/>
                <a:gd name="T99" fmla="*/ 6 h 313"/>
                <a:gd name="T100" fmla="*/ 115 w 302"/>
                <a:gd name="T101" fmla="*/ 19 h 313"/>
                <a:gd name="T102" fmla="*/ 119 w 302"/>
                <a:gd name="T103" fmla="*/ 21 h 313"/>
                <a:gd name="T104" fmla="*/ 133 w 302"/>
                <a:gd name="T105" fmla="*/ 9 h 313"/>
                <a:gd name="T106" fmla="*/ 144 w 302"/>
                <a:gd name="T107" fmla="*/ 8 h 313"/>
                <a:gd name="T108" fmla="*/ 167 w 302"/>
                <a:gd name="T109"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313">
                  <a:moveTo>
                    <a:pt x="169" y="0"/>
                  </a:moveTo>
                  <a:lnTo>
                    <a:pt x="169" y="1"/>
                  </a:lnTo>
                  <a:lnTo>
                    <a:pt x="168" y="4"/>
                  </a:lnTo>
                  <a:lnTo>
                    <a:pt x="169" y="6"/>
                  </a:lnTo>
                  <a:lnTo>
                    <a:pt x="170" y="8"/>
                  </a:lnTo>
                  <a:lnTo>
                    <a:pt x="172" y="10"/>
                  </a:lnTo>
                  <a:lnTo>
                    <a:pt x="173" y="11"/>
                  </a:lnTo>
                  <a:lnTo>
                    <a:pt x="175" y="14"/>
                  </a:lnTo>
                  <a:lnTo>
                    <a:pt x="176" y="19"/>
                  </a:lnTo>
                  <a:lnTo>
                    <a:pt x="178" y="22"/>
                  </a:lnTo>
                  <a:lnTo>
                    <a:pt x="185" y="28"/>
                  </a:lnTo>
                  <a:lnTo>
                    <a:pt x="186" y="31"/>
                  </a:lnTo>
                  <a:lnTo>
                    <a:pt x="187" y="33"/>
                  </a:lnTo>
                  <a:lnTo>
                    <a:pt x="191" y="38"/>
                  </a:lnTo>
                  <a:lnTo>
                    <a:pt x="191" y="39"/>
                  </a:lnTo>
                  <a:lnTo>
                    <a:pt x="191" y="43"/>
                  </a:lnTo>
                  <a:lnTo>
                    <a:pt x="196" y="53"/>
                  </a:lnTo>
                  <a:lnTo>
                    <a:pt x="198" y="58"/>
                  </a:lnTo>
                  <a:lnTo>
                    <a:pt x="200" y="59"/>
                  </a:lnTo>
                  <a:lnTo>
                    <a:pt x="208" y="66"/>
                  </a:lnTo>
                  <a:lnTo>
                    <a:pt x="214" y="71"/>
                  </a:lnTo>
                  <a:lnTo>
                    <a:pt x="222" y="74"/>
                  </a:lnTo>
                  <a:lnTo>
                    <a:pt x="228" y="76"/>
                  </a:lnTo>
                  <a:lnTo>
                    <a:pt x="230" y="77"/>
                  </a:lnTo>
                  <a:lnTo>
                    <a:pt x="232" y="79"/>
                  </a:lnTo>
                  <a:lnTo>
                    <a:pt x="233" y="82"/>
                  </a:lnTo>
                  <a:lnTo>
                    <a:pt x="233" y="87"/>
                  </a:lnTo>
                  <a:lnTo>
                    <a:pt x="234" y="90"/>
                  </a:lnTo>
                  <a:lnTo>
                    <a:pt x="240" y="90"/>
                  </a:lnTo>
                  <a:lnTo>
                    <a:pt x="245" y="90"/>
                  </a:lnTo>
                  <a:lnTo>
                    <a:pt x="247" y="91"/>
                  </a:lnTo>
                  <a:lnTo>
                    <a:pt x="248" y="92"/>
                  </a:lnTo>
                  <a:lnTo>
                    <a:pt x="247" y="94"/>
                  </a:lnTo>
                  <a:lnTo>
                    <a:pt x="247" y="98"/>
                  </a:lnTo>
                  <a:lnTo>
                    <a:pt x="248" y="100"/>
                  </a:lnTo>
                  <a:lnTo>
                    <a:pt x="247" y="103"/>
                  </a:lnTo>
                  <a:lnTo>
                    <a:pt x="246" y="106"/>
                  </a:lnTo>
                  <a:lnTo>
                    <a:pt x="246" y="110"/>
                  </a:lnTo>
                  <a:lnTo>
                    <a:pt x="247" y="111"/>
                  </a:lnTo>
                  <a:lnTo>
                    <a:pt x="252" y="117"/>
                  </a:lnTo>
                  <a:lnTo>
                    <a:pt x="254" y="120"/>
                  </a:lnTo>
                  <a:lnTo>
                    <a:pt x="256" y="125"/>
                  </a:lnTo>
                  <a:lnTo>
                    <a:pt x="257" y="127"/>
                  </a:lnTo>
                  <a:lnTo>
                    <a:pt x="259" y="127"/>
                  </a:lnTo>
                  <a:lnTo>
                    <a:pt x="263" y="128"/>
                  </a:lnTo>
                  <a:lnTo>
                    <a:pt x="274" y="130"/>
                  </a:lnTo>
                  <a:lnTo>
                    <a:pt x="281" y="132"/>
                  </a:lnTo>
                  <a:lnTo>
                    <a:pt x="287" y="134"/>
                  </a:lnTo>
                  <a:lnTo>
                    <a:pt x="288" y="135"/>
                  </a:lnTo>
                  <a:lnTo>
                    <a:pt x="290" y="135"/>
                  </a:lnTo>
                  <a:lnTo>
                    <a:pt x="290" y="136"/>
                  </a:lnTo>
                  <a:lnTo>
                    <a:pt x="290" y="140"/>
                  </a:lnTo>
                  <a:lnTo>
                    <a:pt x="290" y="141"/>
                  </a:lnTo>
                  <a:lnTo>
                    <a:pt x="290" y="143"/>
                  </a:lnTo>
                  <a:lnTo>
                    <a:pt x="291" y="144"/>
                  </a:lnTo>
                  <a:lnTo>
                    <a:pt x="292" y="145"/>
                  </a:lnTo>
                  <a:lnTo>
                    <a:pt x="296" y="145"/>
                  </a:lnTo>
                  <a:lnTo>
                    <a:pt x="299" y="148"/>
                  </a:lnTo>
                  <a:lnTo>
                    <a:pt x="301" y="149"/>
                  </a:lnTo>
                  <a:lnTo>
                    <a:pt x="293" y="150"/>
                  </a:lnTo>
                  <a:lnTo>
                    <a:pt x="290" y="152"/>
                  </a:lnTo>
                  <a:lnTo>
                    <a:pt x="287" y="156"/>
                  </a:lnTo>
                  <a:lnTo>
                    <a:pt x="283" y="158"/>
                  </a:lnTo>
                  <a:lnTo>
                    <a:pt x="279" y="161"/>
                  </a:lnTo>
                  <a:lnTo>
                    <a:pt x="274" y="162"/>
                  </a:lnTo>
                  <a:lnTo>
                    <a:pt x="269" y="163"/>
                  </a:lnTo>
                  <a:lnTo>
                    <a:pt x="263" y="166"/>
                  </a:lnTo>
                  <a:lnTo>
                    <a:pt x="258" y="172"/>
                  </a:lnTo>
                  <a:lnTo>
                    <a:pt x="255" y="176"/>
                  </a:lnTo>
                  <a:lnTo>
                    <a:pt x="255" y="178"/>
                  </a:lnTo>
                  <a:lnTo>
                    <a:pt x="254" y="179"/>
                  </a:lnTo>
                  <a:lnTo>
                    <a:pt x="251" y="181"/>
                  </a:lnTo>
                  <a:lnTo>
                    <a:pt x="249" y="182"/>
                  </a:lnTo>
                  <a:lnTo>
                    <a:pt x="249" y="184"/>
                  </a:lnTo>
                  <a:lnTo>
                    <a:pt x="248" y="184"/>
                  </a:lnTo>
                  <a:lnTo>
                    <a:pt x="246" y="184"/>
                  </a:lnTo>
                  <a:lnTo>
                    <a:pt x="244" y="186"/>
                  </a:lnTo>
                  <a:lnTo>
                    <a:pt x="243" y="188"/>
                  </a:lnTo>
                  <a:lnTo>
                    <a:pt x="241" y="189"/>
                  </a:lnTo>
                  <a:lnTo>
                    <a:pt x="238" y="190"/>
                  </a:lnTo>
                  <a:lnTo>
                    <a:pt x="235" y="192"/>
                  </a:lnTo>
                  <a:lnTo>
                    <a:pt x="233" y="193"/>
                  </a:lnTo>
                  <a:lnTo>
                    <a:pt x="231" y="195"/>
                  </a:lnTo>
                  <a:lnTo>
                    <a:pt x="230" y="195"/>
                  </a:lnTo>
                  <a:lnTo>
                    <a:pt x="227" y="197"/>
                  </a:lnTo>
                  <a:lnTo>
                    <a:pt x="224" y="202"/>
                  </a:lnTo>
                  <a:lnTo>
                    <a:pt x="224" y="203"/>
                  </a:lnTo>
                  <a:lnTo>
                    <a:pt x="219" y="220"/>
                  </a:lnTo>
                  <a:lnTo>
                    <a:pt x="217" y="221"/>
                  </a:lnTo>
                  <a:lnTo>
                    <a:pt x="213" y="225"/>
                  </a:lnTo>
                  <a:lnTo>
                    <a:pt x="209" y="230"/>
                  </a:lnTo>
                  <a:lnTo>
                    <a:pt x="207" y="232"/>
                  </a:lnTo>
                  <a:lnTo>
                    <a:pt x="205" y="232"/>
                  </a:lnTo>
                  <a:lnTo>
                    <a:pt x="197" y="235"/>
                  </a:lnTo>
                  <a:lnTo>
                    <a:pt x="194" y="236"/>
                  </a:lnTo>
                  <a:lnTo>
                    <a:pt x="190" y="237"/>
                  </a:lnTo>
                  <a:lnTo>
                    <a:pt x="189" y="239"/>
                  </a:lnTo>
                  <a:lnTo>
                    <a:pt x="188" y="244"/>
                  </a:lnTo>
                  <a:lnTo>
                    <a:pt x="185" y="252"/>
                  </a:lnTo>
                  <a:lnTo>
                    <a:pt x="183" y="257"/>
                  </a:lnTo>
                  <a:lnTo>
                    <a:pt x="182" y="262"/>
                  </a:lnTo>
                  <a:lnTo>
                    <a:pt x="180" y="268"/>
                  </a:lnTo>
                  <a:lnTo>
                    <a:pt x="177" y="270"/>
                  </a:lnTo>
                  <a:lnTo>
                    <a:pt x="175" y="272"/>
                  </a:lnTo>
                  <a:lnTo>
                    <a:pt x="172" y="272"/>
                  </a:lnTo>
                  <a:lnTo>
                    <a:pt x="167" y="273"/>
                  </a:lnTo>
                  <a:lnTo>
                    <a:pt x="164" y="273"/>
                  </a:lnTo>
                  <a:lnTo>
                    <a:pt x="161" y="273"/>
                  </a:lnTo>
                  <a:lnTo>
                    <a:pt x="156" y="276"/>
                  </a:lnTo>
                  <a:lnTo>
                    <a:pt x="153" y="276"/>
                  </a:lnTo>
                  <a:lnTo>
                    <a:pt x="146" y="274"/>
                  </a:lnTo>
                  <a:lnTo>
                    <a:pt x="142" y="273"/>
                  </a:lnTo>
                  <a:lnTo>
                    <a:pt x="139" y="273"/>
                  </a:lnTo>
                  <a:lnTo>
                    <a:pt x="135" y="269"/>
                  </a:lnTo>
                  <a:lnTo>
                    <a:pt x="132" y="269"/>
                  </a:lnTo>
                  <a:lnTo>
                    <a:pt x="128" y="269"/>
                  </a:lnTo>
                  <a:lnTo>
                    <a:pt x="125" y="267"/>
                  </a:lnTo>
                  <a:lnTo>
                    <a:pt x="123" y="266"/>
                  </a:lnTo>
                  <a:lnTo>
                    <a:pt x="118" y="262"/>
                  </a:lnTo>
                  <a:lnTo>
                    <a:pt x="113" y="259"/>
                  </a:lnTo>
                  <a:lnTo>
                    <a:pt x="109" y="256"/>
                  </a:lnTo>
                  <a:lnTo>
                    <a:pt x="105" y="256"/>
                  </a:lnTo>
                  <a:lnTo>
                    <a:pt x="101" y="256"/>
                  </a:lnTo>
                  <a:lnTo>
                    <a:pt x="98" y="258"/>
                  </a:lnTo>
                  <a:lnTo>
                    <a:pt x="97" y="258"/>
                  </a:lnTo>
                  <a:lnTo>
                    <a:pt x="95" y="260"/>
                  </a:lnTo>
                  <a:lnTo>
                    <a:pt x="93" y="263"/>
                  </a:lnTo>
                  <a:lnTo>
                    <a:pt x="91" y="267"/>
                  </a:lnTo>
                  <a:lnTo>
                    <a:pt x="90" y="271"/>
                  </a:lnTo>
                  <a:lnTo>
                    <a:pt x="88" y="277"/>
                  </a:lnTo>
                  <a:lnTo>
                    <a:pt x="85" y="284"/>
                  </a:lnTo>
                  <a:lnTo>
                    <a:pt x="83" y="286"/>
                  </a:lnTo>
                  <a:lnTo>
                    <a:pt x="82" y="288"/>
                  </a:lnTo>
                  <a:lnTo>
                    <a:pt x="80" y="289"/>
                  </a:lnTo>
                  <a:lnTo>
                    <a:pt x="71" y="296"/>
                  </a:lnTo>
                  <a:lnTo>
                    <a:pt x="68" y="302"/>
                  </a:lnTo>
                  <a:lnTo>
                    <a:pt x="65" y="304"/>
                  </a:lnTo>
                  <a:lnTo>
                    <a:pt x="61" y="305"/>
                  </a:lnTo>
                  <a:lnTo>
                    <a:pt x="59" y="306"/>
                  </a:lnTo>
                  <a:lnTo>
                    <a:pt x="58" y="307"/>
                  </a:lnTo>
                  <a:lnTo>
                    <a:pt x="56" y="310"/>
                  </a:lnTo>
                  <a:lnTo>
                    <a:pt x="55" y="312"/>
                  </a:lnTo>
                  <a:lnTo>
                    <a:pt x="53" y="312"/>
                  </a:lnTo>
                  <a:lnTo>
                    <a:pt x="49" y="312"/>
                  </a:lnTo>
                  <a:lnTo>
                    <a:pt x="47" y="312"/>
                  </a:lnTo>
                  <a:lnTo>
                    <a:pt x="35" y="312"/>
                  </a:lnTo>
                  <a:lnTo>
                    <a:pt x="31" y="311"/>
                  </a:lnTo>
                  <a:lnTo>
                    <a:pt x="29" y="311"/>
                  </a:lnTo>
                  <a:lnTo>
                    <a:pt x="24" y="312"/>
                  </a:lnTo>
                  <a:lnTo>
                    <a:pt x="22" y="311"/>
                  </a:lnTo>
                  <a:lnTo>
                    <a:pt x="21" y="308"/>
                  </a:lnTo>
                  <a:lnTo>
                    <a:pt x="20" y="302"/>
                  </a:lnTo>
                  <a:lnTo>
                    <a:pt x="20" y="297"/>
                  </a:lnTo>
                  <a:lnTo>
                    <a:pt x="23" y="294"/>
                  </a:lnTo>
                  <a:lnTo>
                    <a:pt x="25" y="291"/>
                  </a:lnTo>
                  <a:lnTo>
                    <a:pt x="27" y="288"/>
                  </a:lnTo>
                  <a:lnTo>
                    <a:pt x="27" y="286"/>
                  </a:lnTo>
                  <a:lnTo>
                    <a:pt x="27" y="284"/>
                  </a:lnTo>
                  <a:lnTo>
                    <a:pt x="26" y="282"/>
                  </a:lnTo>
                  <a:lnTo>
                    <a:pt x="26" y="279"/>
                  </a:lnTo>
                  <a:lnTo>
                    <a:pt x="23" y="272"/>
                  </a:lnTo>
                  <a:lnTo>
                    <a:pt x="20" y="264"/>
                  </a:lnTo>
                  <a:lnTo>
                    <a:pt x="16" y="254"/>
                  </a:lnTo>
                  <a:lnTo>
                    <a:pt x="14" y="252"/>
                  </a:lnTo>
                  <a:lnTo>
                    <a:pt x="11" y="247"/>
                  </a:lnTo>
                  <a:lnTo>
                    <a:pt x="2" y="240"/>
                  </a:lnTo>
                  <a:lnTo>
                    <a:pt x="0" y="239"/>
                  </a:lnTo>
                  <a:lnTo>
                    <a:pt x="0" y="237"/>
                  </a:lnTo>
                  <a:lnTo>
                    <a:pt x="0" y="230"/>
                  </a:lnTo>
                  <a:lnTo>
                    <a:pt x="0" y="220"/>
                  </a:lnTo>
                  <a:lnTo>
                    <a:pt x="0" y="210"/>
                  </a:lnTo>
                  <a:lnTo>
                    <a:pt x="0" y="200"/>
                  </a:lnTo>
                  <a:lnTo>
                    <a:pt x="0" y="190"/>
                  </a:lnTo>
                  <a:lnTo>
                    <a:pt x="0" y="180"/>
                  </a:lnTo>
                  <a:lnTo>
                    <a:pt x="0" y="170"/>
                  </a:lnTo>
                  <a:lnTo>
                    <a:pt x="0" y="161"/>
                  </a:lnTo>
                  <a:lnTo>
                    <a:pt x="0" y="151"/>
                  </a:lnTo>
                  <a:lnTo>
                    <a:pt x="0" y="142"/>
                  </a:lnTo>
                  <a:lnTo>
                    <a:pt x="7" y="142"/>
                  </a:lnTo>
                  <a:lnTo>
                    <a:pt x="16" y="142"/>
                  </a:lnTo>
                  <a:lnTo>
                    <a:pt x="27" y="142"/>
                  </a:lnTo>
                  <a:lnTo>
                    <a:pt x="31" y="142"/>
                  </a:lnTo>
                  <a:lnTo>
                    <a:pt x="31" y="141"/>
                  </a:lnTo>
                  <a:lnTo>
                    <a:pt x="31" y="135"/>
                  </a:lnTo>
                  <a:lnTo>
                    <a:pt x="31" y="121"/>
                  </a:lnTo>
                  <a:lnTo>
                    <a:pt x="31" y="106"/>
                  </a:lnTo>
                  <a:lnTo>
                    <a:pt x="31" y="93"/>
                  </a:lnTo>
                  <a:lnTo>
                    <a:pt x="31" y="79"/>
                  </a:lnTo>
                  <a:lnTo>
                    <a:pt x="31" y="65"/>
                  </a:lnTo>
                  <a:lnTo>
                    <a:pt x="31" y="52"/>
                  </a:lnTo>
                  <a:lnTo>
                    <a:pt x="31" y="37"/>
                  </a:lnTo>
                  <a:lnTo>
                    <a:pt x="31" y="24"/>
                  </a:lnTo>
                  <a:lnTo>
                    <a:pt x="31" y="17"/>
                  </a:lnTo>
                  <a:lnTo>
                    <a:pt x="40" y="17"/>
                  </a:lnTo>
                  <a:lnTo>
                    <a:pt x="49" y="15"/>
                  </a:lnTo>
                  <a:lnTo>
                    <a:pt x="65" y="13"/>
                  </a:lnTo>
                  <a:lnTo>
                    <a:pt x="79" y="11"/>
                  </a:lnTo>
                  <a:lnTo>
                    <a:pt x="88" y="9"/>
                  </a:lnTo>
                  <a:lnTo>
                    <a:pt x="100" y="7"/>
                  </a:lnTo>
                  <a:lnTo>
                    <a:pt x="104" y="6"/>
                  </a:lnTo>
                  <a:lnTo>
                    <a:pt x="104" y="7"/>
                  </a:lnTo>
                  <a:lnTo>
                    <a:pt x="106" y="8"/>
                  </a:lnTo>
                  <a:lnTo>
                    <a:pt x="111" y="14"/>
                  </a:lnTo>
                  <a:lnTo>
                    <a:pt x="115" y="19"/>
                  </a:lnTo>
                  <a:lnTo>
                    <a:pt x="115" y="22"/>
                  </a:lnTo>
                  <a:lnTo>
                    <a:pt x="116" y="22"/>
                  </a:lnTo>
                  <a:lnTo>
                    <a:pt x="117" y="22"/>
                  </a:lnTo>
                  <a:lnTo>
                    <a:pt x="119" y="21"/>
                  </a:lnTo>
                  <a:lnTo>
                    <a:pt x="124" y="15"/>
                  </a:lnTo>
                  <a:lnTo>
                    <a:pt x="125" y="14"/>
                  </a:lnTo>
                  <a:lnTo>
                    <a:pt x="129" y="12"/>
                  </a:lnTo>
                  <a:lnTo>
                    <a:pt x="133" y="9"/>
                  </a:lnTo>
                  <a:lnTo>
                    <a:pt x="137" y="8"/>
                  </a:lnTo>
                  <a:lnTo>
                    <a:pt x="140" y="6"/>
                  </a:lnTo>
                  <a:lnTo>
                    <a:pt x="142" y="6"/>
                  </a:lnTo>
                  <a:lnTo>
                    <a:pt x="144" y="8"/>
                  </a:lnTo>
                  <a:lnTo>
                    <a:pt x="146" y="8"/>
                  </a:lnTo>
                  <a:lnTo>
                    <a:pt x="154" y="2"/>
                  </a:lnTo>
                  <a:lnTo>
                    <a:pt x="157" y="0"/>
                  </a:lnTo>
                  <a:lnTo>
                    <a:pt x="167" y="0"/>
                  </a:lnTo>
                  <a:lnTo>
                    <a:pt x="16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5" name="Freeform 1028">
              <a:extLst>
                <a:ext uri="{FF2B5EF4-FFF2-40B4-BE49-F238E27FC236}">
                  <a16:creationId xmlns="" xmlns:a16="http://schemas.microsoft.com/office/drawing/2014/main" id="{3E812DA0-80FB-B0D6-52AC-2AD11091627C}"/>
                </a:ext>
              </a:extLst>
            </p:cNvPr>
            <p:cNvSpPr>
              <a:spLocks noChangeArrowheads="1"/>
            </p:cNvSpPr>
            <p:nvPr/>
          </p:nvSpPr>
          <p:spPr bwMode="auto">
            <a:xfrm>
              <a:off x="8693882" y="9693519"/>
              <a:ext cx="763834" cy="752840"/>
            </a:xfrm>
            <a:custGeom>
              <a:avLst/>
              <a:gdLst>
                <a:gd name="T0" fmla="*/ 505 w 612"/>
                <a:gd name="T1" fmla="*/ 25 h 603"/>
                <a:gd name="T2" fmla="*/ 529 w 612"/>
                <a:gd name="T3" fmla="*/ 26 h 603"/>
                <a:gd name="T4" fmla="*/ 566 w 612"/>
                <a:gd name="T5" fmla="*/ 32 h 603"/>
                <a:gd name="T6" fmla="*/ 591 w 612"/>
                <a:gd name="T7" fmla="*/ 54 h 603"/>
                <a:gd name="T8" fmla="*/ 595 w 612"/>
                <a:gd name="T9" fmla="*/ 69 h 603"/>
                <a:gd name="T10" fmla="*/ 597 w 612"/>
                <a:gd name="T11" fmla="*/ 93 h 603"/>
                <a:gd name="T12" fmla="*/ 610 w 612"/>
                <a:gd name="T13" fmla="*/ 103 h 603"/>
                <a:gd name="T14" fmla="*/ 568 w 612"/>
                <a:gd name="T15" fmla="*/ 143 h 603"/>
                <a:gd name="T16" fmla="*/ 560 w 612"/>
                <a:gd name="T17" fmla="*/ 173 h 603"/>
                <a:gd name="T18" fmla="*/ 555 w 612"/>
                <a:gd name="T19" fmla="*/ 214 h 603"/>
                <a:gd name="T20" fmla="*/ 542 w 612"/>
                <a:gd name="T21" fmla="*/ 239 h 603"/>
                <a:gd name="T22" fmla="*/ 539 w 612"/>
                <a:gd name="T23" fmla="*/ 258 h 603"/>
                <a:gd name="T24" fmla="*/ 545 w 612"/>
                <a:gd name="T25" fmla="*/ 292 h 603"/>
                <a:gd name="T26" fmla="*/ 551 w 612"/>
                <a:gd name="T27" fmla="*/ 335 h 603"/>
                <a:gd name="T28" fmla="*/ 555 w 612"/>
                <a:gd name="T29" fmla="*/ 371 h 603"/>
                <a:gd name="T30" fmla="*/ 583 w 612"/>
                <a:gd name="T31" fmla="*/ 408 h 603"/>
                <a:gd name="T32" fmla="*/ 553 w 612"/>
                <a:gd name="T33" fmla="*/ 437 h 603"/>
                <a:gd name="T34" fmla="*/ 526 w 612"/>
                <a:gd name="T35" fmla="*/ 459 h 603"/>
                <a:gd name="T36" fmla="*/ 525 w 612"/>
                <a:gd name="T37" fmla="*/ 502 h 603"/>
                <a:gd name="T38" fmla="*/ 520 w 612"/>
                <a:gd name="T39" fmla="*/ 544 h 603"/>
                <a:gd name="T40" fmla="*/ 551 w 612"/>
                <a:gd name="T41" fmla="*/ 569 h 603"/>
                <a:gd name="T42" fmla="*/ 563 w 612"/>
                <a:gd name="T43" fmla="*/ 564 h 603"/>
                <a:gd name="T44" fmla="*/ 559 w 612"/>
                <a:gd name="T45" fmla="*/ 601 h 603"/>
                <a:gd name="T46" fmla="*/ 539 w 612"/>
                <a:gd name="T47" fmla="*/ 599 h 603"/>
                <a:gd name="T48" fmla="*/ 521 w 612"/>
                <a:gd name="T49" fmla="*/ 575 h 603"/>
                <a:gd name="T50" fmla="*/ 491 w 612"/>
                <a:gd name="T51" fmla="*/ 561 h 603"/>
                <a:gd name="T52" fmla="*/ 472 w 612"/>
                <a:gd name="T53" fmla="*/ 551 h 603"/>
                <a:gd name="T54" fmla="*/ 440 w 612"/>
                <a:gd name="T55" fmla="*/ 550 h 603"/>
                <a:gd name="T56" fmla="*/ 420 w 612"/>
                <a:gd name="T57" fmla="*/ 530 h 603"/>
                <a:gd name="T58" fmla="*/ 393 w 612"/>
                <a:gd name="T59" fmla="*/ 536 h 603"/>
                <a:gd name="T60" fmla="*/ 380 w 612"/>
                <a:gd name="T61" fmla="*/ 519 h 603"/>
                <a:gd name="T62" fmla="*/ 358 w 612"/>
                <a:gd name="T63" fmla="*/ 521 h 603"/>
                <a:gd name="T64" fmla="*/ 321 w 612"/>
                <a:gd name="T65" fmla="*/ 527 h 603"/>
                <a:gd name="T66" fmla="*/ 322 w 612"/>
                <a:gd name="T67" fmla="*/ 498 h 603"/>
                <a:gd name="T68" fmla="*/ 307 w 612"/>
                <a:gd name="T69" fmla="*/ 429 h 603"/>
                <a:gd name="T70" fmla="*/ 269 w 612"/>
                <a:gd name="T71" fmla="*/ 402 h 603"/>
                <a:gd name="T72" fmla="*/ 238 w 612"/>
                <a:gd name="T73" fmla="*/ 394 h 603"/>
                <a:gd name="T74" fmla="*/ 216 w 612"/>
                <a:gd name="T75" fmla="*/ 425 h 603"/>
                <a:gd name="T76" fmla="*/ 178 w 612"/>
                <a:gd name="T77" fmla="*/ 427 h 603"/>
                <a:gd name="T78" fmla="*/ 152 w 612"/>
                <a:gd name="T79" fmla="*/ 398 h 603"/>
                <a:gd name="T80" fmla="*/ 141 w 612"/>
                <a:gd name="T81" fmla="*/ 363 h 603"/>
                <a:gd name="T82" fmla="*/ 78 w 612"/>
                <a:gd name="T83" fmla="*/ 357 h 603"/>
                <a:gd name="T84" fmla="*/ 31 w 612"/>
                <a:gd name="T85" fmla="*/ 357 h 603"/>
                <a:gd name="T86" fmla="*/ 0 w 612"/>
                <a:gd name="T87" fmla="*/ 355 h 603"/>
                <a:gd name="T88" fmla="*/ 7 w 612"/>
                <a:gd name="T89" fmla="*/ 331 h 603"/>
                <a:gd name="T90" fmla="*/ 29 w 612"/>
                <a:gd name="T91" fmla="*/ 316 h 603"/>
                <a:gd name="T92" fmla="*/ 47 w 612"/>
                <a:gd name="T93" fmla="*/ 319 h 603"/>
                <a:gd name="T94" fmla="*/ 59 w 612"/>
                <a:gd name="T95" fmla="*/ 310 h 603"/>
                <a:gd name="T96" fmla="*/ 70 w 612"/>
                <a:gd name="T97" fmla="*/ 319 h 603"/>
                <a:gd name="T98" fmla="*/ 86 w 612"/>
                <a:gd name="T99" fmla="*/ 319 h 603"/>
                <a:gd name="T100" fmla="*/ 126 w 612"/>
                <a:gd name="T101" fmla="*/ 280 h 603"/>
                <a:gd name="T102" fmla="*/ 146 w 612"/>
                <a:gd name="T103" fmla="*/ 214 h 603"/>
                <a:gd name="T104" fmla="*/ 181 w 612"/>
                <a:gd name="T105" fmla="*/ 162 h 603"/>
                <a:gd name="T106" fmla="*/ 201 w 612"/>
                <a:gd name="T107" fmla="*/ 76 h 603"/>
                <a:gd name="T108" fmla="*/ 212 w 612"/>
                <a:gd name="T109" fmla="*/ 25 h 603"/>
                <a:gd name="T110" fmla="*/ 265 w 612"/>
                <a:gd name="T111" fmla="*/ 24 h 603"/>
                <a:gd name="T112" fmla="*/ 303 w 612"/>
                <a:gd name="T113" fmla="*/ 33 h 603"/>
                <a:gd name="T114" fmla="*/ 345 w 612"/>
                <a:gd name="T115" fmla="*/ 18 h 603"/>
                <a:gd name="T116" fmla="*/ 388 w 612"/>
                <a:gd name="T117" fmla="*/ 11 h 603"/>
                <a:gd name="T118" fmla="*/ 436 w 612"/>
                <a:gd name="T119" fmla="*/ 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603">
                  <a:moveTo>
                    <a:pt x="487" y="7"/>
                  </a:moveTo>
                  <a:lnTo>
                    <a:pt x="488" y="9"/>
                  </a:lnTo>
                  <a:lnTo>
                    <a:pt x="490" y="11"/>
                  </a:lnTo>
                  <a:lnTo>
                    <a:pt x="495" y="15"/>
                  </a:lnTo>
                  <a:lnTo>
                    <a:pt x="497" y="17"/>
                  </a:lnTo>
                  <a:lnTo>
                    <a:pt x="498" y="20"/>
                  </a:lnTo>
                  <a:lnTo>
                    <a:pt x="499" y="22"/>
                  </a:lnTo>
                  <a:lnTo>
                    <a:pt x="501" y="23"/>
                  </a:lnTo>
                  <a:lnTo>
                    <a:pt x="503" y="24"/>
                  </a:lnTo>
                  <a:lnTo>
                    <a:pt x="505" y="25"/>
                  </a:lnTo>
                  <a:lnTo>
                    <a:pt x="506" y="27"/>
                  </a:lnTo>
                  <a:lnTo>
                    <a:pt x="509" y="28"/>
                  </a:lnTo>
                  <a:lnTo>
                    <a:pt x="512" y="31"/>
                  </a:lnTo>
                  <a:lnTo>
                    <a:pt x="514" y="31"/>
                  </a:lnTo>
                  <a:lnTo>
                    <a:pt x="516" y="31"/>
                  </a:lnTo>
                  <a:lnTo>
                    <a:pt x="518" y="32"/>
                  </a:lnTo>
                  <a:lnTo>
                    <a:pt x="520" y="32"/>
                  </a:lnTo>
                  <a:lnTo>
                    <a:pt x="523" y="30"/>
                  </a:lnTo>
                  <a:lnTo>
                    <a:pt x="526" y="28"/>
                  </a:lnTo>
                  <a:lnTo>
                    <a:pt x="529" y="26"/>
                  </a:lnTo>
                  <a:lnTo>
                    <a:pt x="536" y="26"/>
                  </a:lnTo>
                  <a:lnTo>
                    <a:pt x="540" y="28"/>
                  </a:lnTo>
                  <a:lnTo>
                    <a:pt x="543" y="29"/>
                  </a:lnTo>
                  <a:lnTo>
                    <a:pt x="545" y="29"/>
                  </a:lnTo>
                  <a:lnTo>
                    <a:pt x="550" y="26"/>
                  </a:lnTo>
                  <a:lnTo>
                    <a:pt x="553" y="23"/>
                  </a:lnTo>
                  <a:lnTo>
                    <a:pt x="556" y="22"/>
                  </a:lnTo>
                  <a:lnTo>
                    <a:pt x="560" y="23"/>
                  </a:lnTo>
                  <a:lnTo>
                    <a:pt x="563" y="26"/>
                  </a:lnTo>
                  <a:lnTo>
                    <a:pt x="566" y="32"/>
                  </a:lnTo>
                  <a:lnTo>
                    <a:pt x="568" y="34"/>
                  </a:lnTo>
                  <a:lnTo>
                    <a:pt x="571" y="36"/>
                  </a:lnTo>
                  <a:lnTo>
                    <a:pt x="576" y="43"/>
                  </a:lnTo>
                  <a:lnTo>
                    <a:pt x="583" y="46"/>
                  </a:lnTo>
                  <a:lnTo>
                    <a:pt x="586" y="47"/>
                  </a:lnTo>
                  <a:lnTo>
                    <a:pt x="587" y="49"/>
                  </a:lnTo>
                  <a:lnTo>
                    <a:pt x="588" y="51"/>
                  </a:lnTo>
                  <a:lnTo>
                    <a:pt x="588" y="53"/>
                  </a:lnTo>
                  <a:lnTo>
                    <a:pt x="589" y="54"/>
                  </a:lnTo>
                  <a:lnTo>
                    <a:pt x="591" y="54"/>
                  </a:lnTo>
                  <a:lnTo>
                    <a:pt x="592" y="53"/>
                  </a:lnTo>
                  <a:lnTo>
                    <a:pt x="594" y="54"/>
                  </a:lnTo>
                  <a:lnTo>
                    <a:pt x="595" y="56"/>
                  </a:lnTo>
                  <a:lnTo>
                    <a:pt x="596" y="57"/>
                  </a:lnTo>
                  <a:lnTo>
                    <a:pt x="597" y="58"/>
                  </a:lnTo>
                  <a:lnTo>
                    <a:pt x="599" y="59"/>
                  </a:lnTo>
                  <a:lnTo>
                    <a:pt x="599" y="61"/>
                  </a:lnTo>
                  <a:lnTo>
                    <a:pt x="598" y="63"/>
                  </a:lnTo>
                  <a:lnTo>
                    <a:pt x="597" y="65"/>
                  </a:lnTo>
                  <a:lnTo>
                    <a:pt x="595" y="69"/>
                  </a:lnTo>
                  <a:lnTo>
                    <a:pt x="594" y="73"/>
                  </a:lnTo>
                  <a:lnTo>
                    <a:pt x="595" y="74"/>
                  </a:lnTo>
                  <a:lnTo>
                    <a:pt x="596" y="75"/>
                  </a:lnTo>
                  <a:lnTo>
                    <a:pt x="597" y="76"/>
                  </a:lnTo>
                  <a:lnTo>
                    <a:pt x="597" y="77"/>
                  </a:lnTo>
                  <a:lnTo>
                    <a:pt x="597" y="79"/>
                  </a:lnTo>
                  <a:lnTo>
                    <a:pt x="595" y="85"/>
                  </a:lnTo>
                  <a:lnTo>
                    <a:pt x="593" y="89"/>
                  </a:lnTo>
                  <a:lnTo>
                    <a:pt x="593" y="91"/>
                  </a:lnTo>
                  <a:lnTo>
                    <a:pt x="597" y="93"/>
                  </a:lnTo>
                  <a:lnTo>
                    <a:pt x="601" y="93"/>
                  </a:lnTo>
                  <a:lnTo>
                    <a:pt x="602" y="94"/>
                  </a:lnTo>
                  <a:lnTo>
                    <a:pt x="603" y="96"/>
                  </a:lnTo>
                  <a:lnTo>
                    <a:pt x="605" y="97"/>
                  </a:lnTo>
                  <a:lnTo>
                    <a:pt x="607" y="97"/>
                  </a:lnTo>
                  <a:lnTo>
                    <a:pt x="608" y="97"/>
                  </a:lnTo>
                  <a:lnTo>
                    <a:pt x="608" y="99"/>
                  </a:lnTo>
                  <a:lnTo>
                    <a:pt x="610" y="100"/>
                  </a:lnTo>
                  <a:lnTo>
                    <a:pt x="611" y="101"/>
                  </a:lnTo>
                  <a:lnTo>
                    <a:pt x="610" y="103"/>
                  </a:lnTo>
                  <a:lnTo>
                    <a:pt x="610" y="105"/>
                  </a:lnTo>
                  <a:lnTo>
                    <a:pt x="607" y="108"/>
                  </a:lnTo>
                  <a:lnTo>
                    <a:pt x="600" y="116"/>
                  </a:lnTo>
                  <a:lnTo>
                    <a:pt x="585" y="130"/>
                  </a:lnTo>
                  <a:lnTo>
                    <a:pt x="585" y="130"/>
                  </a:lnTo>
                  <a:lnTo>
                    <a:pt x="580" y="132"/>
                  </a:lnTo>
                  <a:lnTo>
                    <a:pt x="578" y="135"/>
                  </a:lnTo>
                  <a:lnTo>
                    <a:pt x="576" y="138"/>
                  </a:lnTo>
                  <a:lnTo>
                    <a:pt x="572" y="142"/>
                  </a:lnTo>
                  <a:lnTo>
                    <a:pt x="568" y="143"/>
                  </a:lnTo>
                  <a:lnTo>
                    <a:pt x="568" y="144"/>
                  </a:lnTo>
                  <a:lnTo>
                    <a:pt x="567" y="148"/>
                  </a:lnTo>
                  <a:lnTo>
                    <a:pt x="568" y="154"/>
                  </a:lnTo>
                  <a:lnTo>
                    <a:pt x="566" y="156"/>
                  </a:lnTo>
                  <a:lnTo>
                    <a:pt x="564" y="161"/>
                  </a:lnTo>
                  <a:lnTo>
                    <a:pt x="563" y="164"/>
                  </a:lnTo>
                  <a:lnTo>
                    <a:pt x="562" y="165"/>
                  </a:lnTo>
                  <a:lnTo>
                    <a:pt x="561" y="167"/>
                  </a:lnTo>
                  <a:lnTo>
                    <a:pt x="560" y="171"/>
                  </a:lnTo>
                  <a:lnTo>
                    <a:pt x="560" y="173"/>
                  </a:lnTo>
                  <a:lnTo>
                    <a:pt x="558" y="184"/>
                  </a:lnTo>
                  <a:lnTo>
                    <a:pt x="559" y="187"/>
                  </a:lnTo>
                  <a:lnTo>
                    <a:pt x="558" y="191"/>
                  </a:lnTo>
                  <a:lnTo>
                    <a:pt x="558" y="195"/>
                  </a:lnTo>
                  <a:lnTo>
                    <a:pt x="557" y="197"/>
                  </a:lnTo>
                  <a:lnTo>
                    <a:pt x="556" y="201"/>
                  </a:lnTo>
                  <a:lnTo>
                    <a:pt x="556" y="205"/>
                  </a:lnTo>
                  <a:lnTo>
                    <a:pt x="556" y="213"/>
                  </a:lnTo>
                  <a:lnTo>
                    <a:pt x="556" y="214"/>
                  </a:lnTo>
                  <a:lnTo>
                    <a:pt x="555" y="214"/>
                  </a:lnTo>
                  <a:lnTo>
                    <a:pt x="553" y="216"/>
                  </a:lnTo>
                  <a:lnTo>
                    <a:pt x="551" y="218"/>
                  </a:lnTo>
                  <a:lnTo>
                    <a:pt x="549" y="218"/>
                  </a:lnTo>
                  <a:lnTo>
                    <a:pt x="547" y="221"/>
                  </a:lnTo>
                  <a:lnTo>
                    <a:pt x="544" y="225"/>
                  </a:lnTo>
                  <a:lnTo>
                    <a:pt x="542" y="228"/>
                  </a:lnTo>
                  <a:lnTo>
                    <a:pt x="542" y="229"/>
                  </a:lnTo>
                  <a:lnTo>
                    <a:pt x="542" y="232"/>
                  </a:lnTo>
                  <a:lnTo>
                    <a:pt x="543" y="237"/>
                  </a:lnTo>
                  <a:lnTo>
                    <a:pt x="542" y="239"/>
                  </a:lnTo>
                  <a:lnTo>
                    <a:pt x="541" y="241"/>
                  </a:lnTo>
                  <a:lnTo>
                    <a:pt x="537" y="243"/>
                  </a:lnTo>
                  <a:lnTo>
                    <a:pt x="535" y="245"/>
                  </a:lnTo>
                  <a:lnTo>
                    <a:pt x="534" y="246"/>
                  </a:lnTo>
                  <a:lnTo>
                    <a:pt x="533" y="247"/>
                  </a:lnTo>
                  <a:lnTo>
                    <a:pt x="534" y="251"/>
                  </a:lnTo>
                  <a:lnTo>
                    <a:pt x="534" y="253"/>
                  </a:lnTo>
                  <a:lnTo>
                    <a:pt x="536" y="255"/>
                  </a:lnTo>
                  <a:lnTo>
                    <a:pt x="539" y="256"/>
                  </a:lnTo>
                  <a:lnTo>
                    <a:pt x="539" y="258"/>
                  </a:lnTo>
                  <a:lnTo>
                    <a:pt x="539" y="259"/>
                  </a:lnTo>
                  <a:lnTo>
                    <a:pt x="540" y="260"/>
                  </a:lnTo>
                  <a:lnTo>
                    <a:pt x="543" y="264"/>
                  </a:lnTo>
                  <a:lnTo>
                    <a:pt x="545" y="267"/>
                  </a:lnTo>
                  <a:lnTo>
                    <a:pt x="545" y="270"/>
                  </a:lnTo>
                  <a:lnTo>
                    <a:pt x="545" y="274"/>
                  </a:lnTo>
                  <a:lnTo>
                    <a:pt x="545" y="277"/>
                  </a:lnTo>
                  <a:lnTo>
                    <a:pt x="545" y="280"/>
                  </a:lnTo>
                  <a:lnTo>
                    <a:pt x="545" y="287"/>
                  </a:lnTo>
                  <a:lnTo>
                    <a:pt x="545" y="292"/>
                  </a:lnTo>
                  <a:lnTo>
                    <a:pt x="545" y="294"/>
                  </a:lnTo>
                  <a:lnTo>
                    <a:pt x="548" y="300"/>
                  </a:lnTo>
                  <a:lnTo>
                    <a:pt x="550" y="306"/>
                  </a:lnTo>
                  <a:lnTo>
                    <a:pt x="551" y="311"/>
                  </a:lnTo>
                  <a:lnTo>
                    <a:pt x="551" y="312"/>
                  </a:lnTo>
                  <a:lnTo>
                    <a:pt x="550" y="318"/>
                  </a:lnTo>
                  <a:lnTo>
                    <a:pt x="548" y="324"/>
                  </a:lnTo>
                  <a:lnTo>
                    <a:pt x="548" y="325"/>
                  </a:lnTo>
                  <a:lnTo>
                    <a:pt x="549" y="328"/>
                  </a:lnTo>
                  <a:lnTo>
                    <a:pt x="551" y="335"/>
                  </a:lnTo>
                  <a:lnTo>
                    <a:pt x="553" y="339"/>
                  </a:lnTo>
                  <a:lnTo>
                    <a:pt x="554" y="342"/>
                  </a:lnTo>
                  <a:lnTo>
                    <a:pt x="555" y="345"/>
                  </a:lnTo>
                  <a:lnTo>
                    <a:pt x="557" y="350"/>
                  </a:lnTo>
                  <a:lnTo>
                    <a:pt x="558" y="352"/>
                  </a:lnTo>
                  <a:lnTo>
                    <a:pt x="557" y="354"/>
                  </a:lnTo>
                  <a:lnTo>
                    <a:pt x="554" y="360"/>
                  </a:lnTo>
                  <a:lnTo>
                    <a:pt x="553" y="362"/>
                  </a:lnTo>
                  <a:lnTo>
                    <a:pt x="554" y="367"/>
                  </a:lnTo>
                  <a:lnTo>
                    <a:pt x="555" y="371"/>
                  </a:lnTo>
                  <a:lnTo>
                    <a:pt x="557" y="374"/>
                  </a:lnTo>
                  <a:lnTo>
                    <a:pt x="561" y="380"/>
                  </a:lnTo>
                  <a:lnTo>
                    <a:pt x="564" y="383"/>
                  </a:lnTo>
                  <a:lnTo>
                    <a:pt x="569" y="387"/>
                  </a:lnTo>
                  <a:lnTo>
                    <a:pt x="573" y="390"/>
                  </a:lnTo>
                  <a:lnTo>
                    <a:pt x="575" y="392"/>
                  </a:lnTo>
                  <a:lnTo>
                    <a:pt x="577" y="394"/>
                  </a:lnTo>
                  <a:lnTo>
                    <a:pt x="580" y="399"/>
                  </a:lnTo>
                  <a:lnTo>
                    <a:pt x="582" y="404"/>
                  </a:lnTo>
                  <a:lnTo>
                    <a:pt x="583" y="408"/>
                  </a:lnTo>
                  <a:lnTo>
                    <a:pt x="586" y="413"/>
                  </a:lnTo>
                  <a:lnTo>
                    <a:pt x="588" y="419"/>
                  </a:lnTo>
                  <a:lnTo>
                    <a:pt x="591" y="424"/>
                  </a:lnTo>
                  <a:lnTo>
                    <a:pt x="593" y="428"/>
                  </a:lnTo>
                  <a:lnTo>
                    <a:pt x="594" y="431"/>
                  </a:lnTo>
                  <a:lnTo>
                    <a:pt x="589" y="432"/>
                  </a:lnTo>
                  <a:lnTo>
                    <a:pt x="580" y="434"/>
                  </a:lnTo>
                  <a:lnTo>
                    <a:pt x="572" y="435"/>
                  </a:lnTo>
                  <a:lnTo>
                    <a:pt x="562" y="436"/>
                  </a:lnTo>
                  <a:lnTo>
                    <a:pt x="553" y="437"/>
                  </a:lnTo>
                  <a:lnTo>
                    <a:pt x="545" y="438"/>
                  </a:lnTo>
                  <a:lnTo>
                    <a:pt x="537" y="440"/>
                  </a:lnTo>
                  <a:lnTo>
                    <a:pt x="534" y="441"/>
                  </a:lnTo>
                  <a:lnTo>
                    <a:pt x="536" y="444"/>
                  </a:lnTo>
                  <a:lnTo>
                    <a:pt x="535" y="448"/>
                  </a:lnTo>
                  <a:lnTo>
                    <a:pt x="534" y="450"/>
                  </a:lnTo>
                  <a:lnTo>
                    <a:pt x="531" y="454"/>
                  </a:lnTo>
                  <a:lnTo>
                    <a:pt x="530" y="455"/>
                  </a:lnTo>
                  <a:lnTo>
                    <a:pt x="527" y="458"/>
                  </a:lnTo>
                  <a:lnTo>
                    <a:pt x="526" y="459"/>
                  </a:lnTo>
                  <a:lnTo>
                    <a:pt x="521" y="463"/>
                  </a:lnTo>
                  <a:lnTo>
                    <a:pt x="519" y="464"/>
                  </a:lnTo>
                  <a:lnTo>
                    <a:pt x="519" y="466"/>
                  </a:lnTo>
                  <a:lnTo>
                    <a:pt x="523" y="474"/>
                  </a:lnTo>
                  <a:lnTo>
                    <a:pt x="525" y="479"/>
                  </a:lnTo>
                  <a:lnTo>
                    <a:pt x="526" y="484"/>
                  </a:lnTo>
                  <a:lnTo>
                    <a:pt x="526" y="487"/>
                  </a:lnTo>
                  <a:lnTo>
                    <a:pt x="526" y="493"/>
                  </a:lnTo>
                  <a:lnTo>
                    <a:pt x="526" y="500"/>
                  </a:lnTo>
                  <a:lnTo>
                    <a:pt x="525" y="502"/>
                  </a:lnTo>
                  <a:lnTo>
                    <a:pt x="526" y="508"/>
                  </a:lnTo>
                  <a:lnTo>
                    <a:pt x="526" y="511"/>
                  </a:lnTo>
                  <a:lnTo>
                    <a:pt x="523" y="516"/>
                  </a:lnTo>
                  <a:lnTo>
                    <a:pt x="523" y="520"/>
                  </a:lnTo>
                  <a:lnTo>
                    <a:pt x="521" y="525"/>
                  </a:lnTo>
                  <a:lnTo>
                    <a:pt x="519" y="534"/>
                  </a:lnTo>
                  <a:lnTo>
                    <a:pt x="517" y="538"/>
                  </a:lnTo>
                  <a:lnTo>
                    <a:pt x="518" y="540"/>
                  </a:lnTo>
                  <a:lnTo>
                    <a:pt x="519" y="542"/>
                  </a:lnTo>
                  <a:lnTo>
                    <a:pt x="520" y="544"/>
                  </a:lnTo>
                  <a:lnTo>
                    <a:pt x="521" y="549"/>
                  </a:lnTo>
                  <a:lnTo>
                    <a:pt x="523" y="551"/>
                  </a:lnTo>
                  <a:lnTo>
                    <a:pt x="525" y="552"/>
                  </a:lnTo>
                  <a:lnTo>
                    <a:pt x="531" y="556"/>
                  </a:lnTo>
                  <a:lnTo>
                    <a:pt x="533" y="558"/>
                  </a:lnTo>
                  <a:lnTo>
                    <a:pt x="537" y="563"/>
                  </a:lnTo>
                  <a:lnTo>
                    <a:pt x="540" y="566"/>
                  </a:lnTo>
                  <a:lnTo>
                    <a:pt x="544" y="566"/>
                  </a:lnTo>
                  <a:lnTo>
                    <a:pt x="549" y="568"/>
                  </a:lnTo>
                  <a:lnTo>
                    <a:pt x="551" y="569"/>
                  </a:lnTo>
                  <a:lnTo>
                    <a:pt x="553" y="568"/>
                  </a:lnTo>
                  <a:lnTo>
                    <a:pt x="554" y="567"/>
                  </a:lnTo>
                  <a:lnTo>
                    <a:pt x="554" y="564"/>
                  </a:lnTo>
                  <a:lnTo>
                    <a:pt x="554" y="563"/>
                  </a:lnTo>
                  <a:lnTo>
                    <a:pt x="554" y="562"/>
                  </a:lnTo>
                  <a:lnTo>
                    <a:pt x="556" y="561"/>
                  </a:lnTo>
                  <a:lnTo>
                    <a:pt x="560" y="561"/>
                  </a:lnTo>
                  <a:lnTo>
                    <a:pt x="562" y="560"/>
                  </a:lnTo>
                  <a:lnTo>
                    <a:pt x="563" y="560"/>
                  </a:lnTo>
                  <a:lnTo>
                    <a:pt x="563" y="564"/>
                  </a:lnTo>
                  <a:lnTo>
                    <a:pt x="563" y="569"/>
                  </a:lnTo>
                  <a:lnTo>
                    <a:pt x="564" y="575"/>
                  </a:lnTo>
                  <a:lnTo>
                    <a:pt x="564" y="582"/>
                  </a:lnTo>
                  <a:lnTo>
                    <a:pt x="564" y="587"/>
                  </a:lnTo>
                  <a:lnTo>
                    <a:pt x="564" y="593"/>
                  </a:lnTo>
                  <a:lnTo>
                    <a:pt x="564" y="599"/>
                  </a:lnTo>
                  <a:lnTo>
                    <a:pt x="563" y="600"/>
                  </a:lnTo>
                  <a:lnTo>
                    <a:pt x="562" y="601"/>
                  </a:lnTo>
                  <a:lnTo>
                    <a:pt x="561" y="602"/>
                  </a:lnTo>
                  <a:lnTo>
                    <a:pt x="559" y="601"/>
                  </a:lnTo>
                  <a:lnTo>
                    <a:pt x="559" y="599"/>
                  </a:lnTo>
                  <a:lnTo>
                    <a:pt x="558" y="597"/>
                  </a:lnTo>
                  <a:lnTo>
                    <a:pt x="557" y="596"/>
                  </a:lnTo>
                  <a:lnTo>
                    <a:pt x="556" y="595"/>
                  </a:lnTo>
                  <a:lnTo>
                    <a:pt x="553" y="596"/>
                  </a:lnTo>
                  <a:lnTo>
                    <a:pt x="550" y="598"/>
                  </a:lnTo>
                  <a:lnTo>
                    <a:pt x="546" y="599"/>
                  </a:lnTo>
                  <a:lnTo>
                    <a:pt x="544" y="600"/>
                  </a:lnTo>
                  <a:lnTo>
                    <a:pt x="542" y="600"/>
                  </a:lnTo>
                  <a:lnTo>
                    <a:pt x="539" y="599"/>
                  </a:lnTo>
                  <a:lnTo>
                    <a:pt x="536" y="597"/>
                  </a:lnTo>
                  <a:lnTo>
                    <a:pt x="536" y="594"/>
                  </a:lnTo>
                  <a:lnTo>
                    <a:pt x="533" y="591"/>
                  </a:lnTo>
                  <a:lnTo>
                    <a:pt x="531" y="587"/>
                  </a:lnTo>
                  <a:lnTo>
                    <a:pt x="530" y="585"/>
                  </a:lnTo>
                  <a:lnTo>
                    <a:pt x="527" y="582"/>
                  </a:lnTo>
                  <a:lnTo>
                    <a:pt x="526" y="582"/>
                  </a:lnTo>
                  <a:lnTo>
                    <a:pt x="523" y="582"/>
                  </a:lnTo>
                  <a:lnTo>
                    <a:pt x="522" y="579"/>
                  </a:lnTo>
                  <a:lnTo>
                    <a:pt x="521" y="575"/>
                  </a:lnTo>
                  <a:lnTo>
                    <a:pt x="520" y="573"/>
                  </a:lnTo>
                  <a:lnTo>
                    <a:pt x="519" y="571"/>
                  </a:lnTo>
                  <a:lnTo>
                    <a:pt x="517" y="570"/>
                  </a:lnTo>
                  <a:lnTo>
                    <a:pt x="514" y="569"/>
                  </a:lnTo>
                  <a:lnTo>
                    <a:pt x="508" y="566"/>
                  </a:lnTo>
                  <a:lnTo>
                    <a:pt x="501" y="564"/>
                  </a:lnTo>
                  <a:lnTo>
                    <a:pt x="498" y="563"/>
                  </a:lnTo>
                  <a:lnTo>
                    <a:pt x="495" y="563"/>
                  </a:lnTo>
                  <a:lnTo>
                    <a:pt x="492" y="562"/>
                  </a:lnTo>
                  <a:lnTo>
                    <a:pt x="491" y="561"/>
                  </a:lnTo>
                  <a:lnTo>
                    <a:pt x="490" y="557"/>
                  </a:lnTo>
                  <a:lnTo>
                    <a:pt x="487" y="553"/>
                  </a:lnTo>
                  <a:lnTo>
                    <a:pt x="481" y="547"/>
                  </a:lnTo>
                  <a:lnTo>
                    <a:pt x="480" y="542"/>
                  </a:lnTo>
                  <a:lnTo>
                    <a:pt x="479" y="541"/>
                  </a:lnTo>
                  <a:lnTo>
                    <a:pt x="477" y="541"/>
                  </a:lnTo>
                  <a:lnTo>
                    <a:pt x="475" y="542"/>
                  </a:lnTo>
                  <a:lnTo>
                    <a:pt x="474" y="544"/>
                  </a:lnTo>
                  <a:lnTo>
                    <a:pt x="473" y="549"/>
                  </a:lnTo>
                  <a:lnTo>
                    <a:pt x="472" y="551"/>
                  </a:lnTo>
                  <a:lnTo>
                    <a:pt x="471" y="552"/>
                  </a:lnTo>
                  <a:lnTo>
                    <a:pt x="470" y="553"/>
                  </a:lnTo>
                  <a:lnTo>
                    <a:pt x="468" y="553"/>
                  </a:lnTo>
                  <a:lnTo>
                    <a:pt x="465" y="553"/>
                  </a:lnTo>
                  <a:lnTo>
                    <a:pt x="461" y="553"/>
                  </a:lnTo>
                  <a:lnTo>
                    <a:pt x="456" y="553"/>
                  </a:lnTo>
                  <a:lnTo>
                    <a:pt x="452" y="552"/>
                  </a:lnTo>
                  <a:lnTo>
                    <a:pt x="445" y="551"/>
                  </a:lnTo>
                  <a:lnTo>
                    <a:pt x="443" y="551"/>
                  </a:lnTo>
                  <a:lnTo>
                    <a:pt x="440" y="550"/>
                  </a:lnTo>
                  <a:lnTo>
                    <a:pt x="437" y="549"/>
                  </a:lnTo>
                  <a:lnTo>
                    <a:pt x="430" y="546"/>
                  </a:lnTo>
                  <a:lnTo>
                    <a:pt x="426" y="546"/>
                  </a:lnTo>
                  <a:lnTo>
                    <a:pt x="424" y="545"/>
                  </a:lnTo>
                  <a:lnTo>
                    <a:pt x="423" y="544"/>
                  </a:lnTo>
                  <a:lnTo>
                    <a:pt x="421" y="542"/>
                  </a:lnTo>
                  <a:lnTo>
                    <a:pt x="420" y="540"/>
                  </a:lnTo>
                  <a:lnTo>
                    <a:pt x="419" y="535"/>
                  </a:lnTo>
                  <a:lnTo>
                    <a:pt x="419" y="533"/>
                  </a:lnTo>
                  <a:lnTo>
                    <a:pt x="420" y="530"/>
                  </a:lnTo>
                  <a:lnTo>
                    <a:pt x="419" y="529"/>
                  </a:lnTo>
                  <a:lnTo>
                    <a:pt x="418" y="529"/>
                  </a:lnTo>
                  <a:lnTo>
                    <a:pt x="416" y="530"/>
                  </a:lnTo>
                  <a:lnTo>
                    <a:pt x="412" y="530"/>
                  </a:lnTo>
                  <a:lnTo>
                    <a:pt x="406" y="531"/>
                  </a:lnTo>
                  <a:lnTo>
                    <a:pt x="404" y="532"/>
                  </a:lnTo>
                  <a:lnTo>
                    <a:pt x="401" y="533"/>
                  </a:lnTo>
                  <a:lnTo>
                    <a:pt x="399" y="534"/>
                  </a:lnTo>
                  <a:lnTo>
                    <a:pt x="394" y="536"/>
                  </a:lnTo>
                  <a:lnTo>
                    <a:pt x="393" y="536"/>
                  </a:lnTo>
                  <a:lnTo>
                    <a:pt x="390" y="536"/>
                  </a:lnTo>
                  <a:lnTo>
                    <a:pt x="388" y="534"/>
                  </a:lnTo>
                  <a:lnTo>
                    <a:pt x="390" y="532"/>
                  </a:lnTo>
                  <a:lnTo>
                    <a:pt x="390" y="530"/>
                  </a:lnTo>
                  <a:lnTo>
                    <a:pt x="389" y="526"/>
                  </a:lnTo>
                  <a:lnTo>
                    <a:pt x="388" y="524"/>
                  </a:lnTo>
                  <a:lnTo>
                    <a:pt x="384" y="523"/>
                  </a:lnTo>
                  <a:lnTo>
                    <a:pt x="382" y="523"/>
                  </a:lnTo>
                  <a:lnTo>
                    <a:pt x="382" y="521"/>
                  </a:lnTo>
                  <a:lnTo>
                    <a:pt x="380" y="519"/>
                  </a:lnTo>
                  <a:lnTo>
                    <a:pt x="378" y="518"/>
                  </a:lnTo>
                  <a:lnTo>
                    <a:pt x="377" y="518"/>
                  </a:lnTo>
                  <a:lnTo>
                    <a:pt x="375" y="519"/>
                  </a:lnTo>
                  <a:lnTo>
                    <a:pt x="375" y="520"/>
                  </a:lnTo>
                  <a:lnTo>
                    <a:pt x="375" y="522"/>
                  </a:lnTo>
                  <a:lnTo>
                    <a:pt x="372" y="522"/>
                  </a:lnTo>
                  <a:lnTo>
                    <a:pt x="368" y="522"/>
                  </a:lnTo>
                  <a:lnTo>
                    <a:pt x="364" y="521"/>
                  </a:lnTo>
                  <a:lnTo>
                    <a:pt x="361" y="521"/>
                  </a:lnTo>
                  <a:lnTo>
                    <a:pt x="358" y="521"/>
                  </a:lnTo>
                  <a:lnTo>
                    <a:pt x="350" y="524"/>
                  </a:lnTo>
                  <a:lnTo>
                    <a:pt x="348" y="525"/>
                  </a:lnTo>
                  <a:lnTo>
                    <a:pt x="340" y="525"/>
                  </a:lnTo>
                  <a:lnTo>
                    <a:pt x="335" y="524"/>
                  </a:lnTo>
                  <a:lnTo>
                    <a:pt x="331" y="524"/>
                  </a:lnTo>
                  <a:lnTo>
                    <a:pt x="329" y="525"/>
                  </a:lnTo>
                  <a:lnTo>
                    <a:pt x="326" y="527"/>
                  </a:lnTo>
                  <a:lnTo>
                    <a:pt x="323" y="529"/>
                  </a:lnTo>
                  <a:lnTo>
                    <a:pt x="322" y="529"/>
                  </a:lnTo>
                  <a:lnTo>
                    <a:pt x="321" y="527"/>
                  </a:lnTo>
                  <a:lnTo>
                    <a:pt x="321" y="526"/>
                  </a:lnTo>
                  <a:lnTo>
                    <a:pt x="320" y="522"/>
                  </a:lnTo>
                  <a:lnTo>
                    <a:pt x="319" y="519"/>
                  </a:lnTo>
                  <a:lnTo>
                    <a:pt x="320" y="516"/>
                  </a:lnTo>
                  <a:lnTo>
                    <a:pt x="323" y="515"/>
                  </a:lnTo>
                  <a:lnTo>
                    <a:pt x="323" y="512"/>
                  </a:lnTo>
                  <a:lnTo>
                    <a:pt x="323" y="508"/>
                  </a:lnTo>
                  <a:lnTo>
                    <a:pt x="323" y="504"/>
                  </a:lnTo>
                  <a:lnTo>
                    <a:pt x="323" y="502"/>
                  </a:lnTo>
                  <a:lnTo>
                    <a:pt x="322" y="498"/>
                  </a:lnTo>
                  <a:lnTo>
                    <a:pt x="320" y="491"/>
                  </a:lnTo>
                  <a:lnTo>
                    <a:pt x="317" y="485"/>
                  </a:lnTo>
                  <a:lnTo>
                    <a:pt x="312" y="481"/>
                  </a:lnTo>
                  <a:lnTo>
                    <a:pt x="309" y="477"/>
                  </a:lnTo>
                  <a:lnTo>
                    <a:pt x="308" y="472"/>
                  </a:lnTo>
                  <a:lnTo>
                    <a:pt x="308" y="462"/>
                  </a:lnTo>
                  <a:lnTo>
                    <a:pt x="309" y="454"/>
                  </a:lnTo>
                  <a:lnTo>
                    <a:pt x="310" y="447"/>
                  </a:lnTo>
                  <a:lnTo>
                    <a:pt x="310" y="436"/>
                  </a:lnTo>
                  <a:lnTo>
                    <a:pt x="307" y="429"/>
                  </a:lnTo>
                  <a:lnTo>
                    <a:pt x="306" y="421"/>
                  </a:lnTo>
                  <a:lnTo>
                    <a:pt x="308" y="412"/>
                  </a:lnTo>
                  <a:lnTo>
                    <a:pt x="309" y="407"/>
                  </a:lnTo>
                  <a:lnTo>
                    <a:pt x="308" y="404"/>
                  </a:lnTo>
                  <a:lnTo>
                    <a:pt x="306" y="403"/>
                  </a:lnTo>
                  <a:lnTo>
                    <a:pt x="306" y="403"/>
                  </a:lnTo>
                  <a:lnTo>
                    <a:pt x="298" y="403"/>
                  </a:lnTo>
                  <a:lnTo>
                    <a:pt x="287" y="402"/>
                  </a:lnTo>
                  <a:lnTo>
                    <a:pt x="279" y="402"/>
                  </a:lnTo>
                  <a:lnTo>
                    <a:pt x="269" y="402"/>
                  </a:lnTo>
                  <a:lnTo>
                    <a:pt x="267" y="401"/>
                  </a:lnTo>
                  <a:lnTo>
                    <a:pt x="267" y="399"/>
                  </a:lnTo>
                  <a:lnTo>
                    <a:pt x="267" y="397"/>
                  </a:lnTo>
                  <a:lnTo>
                    <a:pt x="268" y="391"/>
                  </a:lnTo>
                  <a:lnTo>
                    <a:pt x="268" y="390"/>
                  </a:lnTo>
                  <a:lnTo>
                    <a:pt x="265" y="390"/>
                  </a:lnTo>
                  <a:lnTo>
                    <a:pt x="256" y="391"/>
                  </a:lnTo>
                  <a:lnTo>
                    <a:pt x="249" y="392"/>
                  </a:lnTo>
                  <a:lnTo>
                    <a:pt x="245" y="393"/>
                  </a:lnTo>
                  <a:lnTo>
                    <a:pt x="238" y="394"/>
                  </a:lnTo>
                  <a:lnTo>
                    <a:pt x="234" y="398"/>
                  </a:lnTo>
                  <a:lnTo>
                    <a:pt x="233" y="402"/>
                  </a:lnTo>
                  <a:lnTo>
                    <a:pt x="233" y="406"/>
                  </a:lnTo>
                  <a:lnTo>
                    <a:pt x="233" y="408"/>
                  </a:lnTo>
                  <a:lnTo>
                    <a:pt x="231" y="411"/>
                  </a:lnTo>
                  <a:lnTo>
                    <a:pt x="229" y="414"/>
                  </a:lnTo>
                  <a:lnTo>
                    <a:pt x="229" y="416"/>
                  </a:lnTo>
                  <a:lnTo>
                    <a:pt x="228" y="424"/>
                  </a:lnTo>
                  <a:lnTo>
                    <a:pt x="222" y="425"/>
                  </a:lnTo>
                  <a:lnTo>
                    <a:pt x="216" y="425"/>
                  </a:lnTo>
                  <a:lnTo>
                    <a:pt x="214" y="425"/>
                  </a:lnTo>
                  <a:lnTo>
                    <a:pt x="206" y="423"/>
                  </a:lnTo>
                  <a:lnTo>
                    <a:pt x="204" y="423"/>
                  </a:lnTo>
                  <a:lnTo>
                    <a:pt x="201" y="424"/>
                  </a:lnTo>
                  <a:lnTo>
                    <a:pt x="196" y="425"/>
                  </a:lnTo>
                  <a:lnTo>
                    <a:pt x="191" y="426"/>
                  </a:lnTo>
                  <a:lnTo>
                    <a:pt x="187" y="428"/>
                  </a:lnTo>
                  <a:lnTo>
                    <a:pt x="186" y="429"/>
                  </a:lnTo>
                  <a:lnTo>
                    <a:pt x="183" y="427"/>
                  </a:lnTo>
                  <a:lnTo>
                    <a:pt x="178" y="427"/>
                  </a:lnTo>
                  <a:lnTo>
                    <a:pt x="174" y="428"/>
                  </a:lnTo>
                  <a:lnTo>
                    <a:pt x="172" y="428"/>
                  </a:lnTo>
                  <a:lnTo>
                    <a:pt x="170" y="427"/>
                  </a:lnTo>
                  <a:lnTo>
                    <a:pt x="166" y="421"/>
                  </a:lnTo>
                  <a:lnTo>
                    <a:pt x="161" y="413"/>
                  </a:lnTo>
                  <a:lnTo>
                    <a:pt x="158" y="408"/>
                  </a:lnTo>
                  <a:lnTo>
                    <a:pt x="157" y="406"/>
                  </a:lnTo>
                  <a:lnTo>
                    <a:pt x="155" y="405"/>
                  </a:lnTo>
                  <a:lnTo>
                    <a:pt x="153" y="401"/>
                  </a:lnTo>
                  <a:lnTo>
                    <a:pt x="152" y="398"/>
                  </a:lnTo>
                  <a:lnTo>
                    <a:pt x="152" y="395"/>
                  </a:lnTo>
                  <a:lnTo>
                    <a:pt x="151" y="391"/>
                  </a:lnTo>
                  <a:lnTo>
                    <a:pt x="147" y="386"/>
                  </a:lnTo>
                  <a:lnTo>
                    <a:pt x="145" y="380"/>
                  </a:lnTo>
                  <a:lnTo>
                    <a:pt x="144" y="376"/>
                  </a:lnTo>
                  <a:lnTo>
                    <a:pt x="143" y="372"/>
                  </a:lnTo>
                  <a:lnTo>
                    <a:pt x="144" y="369"/>
                  </a:lnTo>
                  <a:lnTo>
                    <a:pt x="143" y="367"/>
                  </a:lnTo>
                  <a:lnTo>
                    <a:pt x="142" y="364"/>
                  </a:lnTo>
                  <a:lnTo>
                    <a:pt x="141" y="363"/>
                  </a:lnTo>
                  <a:lnTo>
                    <a:pt x="140" y="362"/>
                  </a:lnTo>
                  <a:lnTo>
                    <a:pt x="139" y="360"/>
                  </a:lnTo>
                  <a:lnTo>
                    <a:pt x="135" y="358"/>
                  </a:lnTo>
                  <a:lnTo>
                    <a:pt x="131" y="357"/>
                  </a:lnTo>
                  <a:lnTo>
                    <a:pt x="123" y="357"/>
                  </a:lnTo>
                  <a:lnTo>
                    <a:pt x="112" y="357"/>
                  </a:lnTo>
                  <a:lnTo>
                    <a:pt x="102" y="357"/>
                  </a:lnTo>
                  <a:lnTo>
                    <a:pt x="92" y="357"/>
                  </a:lnTo>
                  <a:lnTo>
                    <a:pt x="81" y="357"/>
                  </a:lnTo>
                  <a:lnTo>
                    <a:pt x="78" y="357"/>
                  </a:lnTo>
                  <a:lnTo>
                    <a:pt x="70" y="357"/>
                  </a:lnTo>
                  <a:lnTo>
                    <a:pt x="63" y="357"/>
                  </a:lnTo>
                  <a:lnTo>
                    <a:pt x="60" y="357"/>
                  </a:lnTo>
                  <a:lnTo>
                    <a:pt x="56" y="357"/>
                  </a:lnTo>
                  <a:lnTo>
                    <a:pt x="49" y="356"/>
                  </a:lnTo>
                  <a:lnTo>
                    <a:pt x="46" y="357"/>
                  </a:lnTo>
                  <a:lnTo>
                    <a:pt x="37" y="357"/>
                  </a:lnTo>
                  <a:lnTo>
                    <a:pt x="36" y="357"/>
                  </a:lnTo>
                  <a:lnTo>
                    <a:pt x="35" y="357"/>
                  </a:lnTo>
                  <a:lnTo>
                    <a:pt x="31" y="357"/>
                  </a:lnTo>
                  <a:lnTo>
                    <a:pt x="27" y="357"/>
                  </a:lnTo>
                  <a:lnTo>
                    <a:pt x="25" y="356"/>
                  </a:lnTo>
                  <a:lnTo>
                    <a:pt x="21" y="356"/>
                  </a:lnTo>
                  <a:lnTo>
                    <a:pt x="18" y="357"/>
                  </a:lnTo>
                  <a:lnTo>
                    <a:pt x="15" y="360"/>
                  </a:lnTo>
                  <a:lnTo>
                    <a:pt x="10" y="361"/>
                  </a:lnTo>
                  <a:lnTo>
                    <a:pt x="7" y="361"/>
                  </a:lnTo>
                  <a:lnTo>
                    <a:pt x="6" y="360"/>
                  </a:lnTo>
                  <a:lnTo>
                    <a:pt x="3" y="358"/>
                  </a:lnTo>
                  <a:lnTo>
                    <a:pt x="0" y="355"/>
                  </a:lnTo>
                  <a:lnTo>
                    <a:pt x="0" y="353"/>
                  </a:lnTo>
                  <a:lnTo>
                    <a:pt x="1" y="353"/>
                  </a:lnTo>
                  <a:lnTo>
                    <a:pt x="5" y="352"/>
                  </a:lnTo>
                  <a:lnTo>
                    <a:pt x="8" y="352"/>
                  </a:lnTo>
                  <a:lnTo>
                    <a:pt x="9" y="351"/>
                  </a:lnTo>
                  <a:lnTo>
                    <a:pt x="10" y="343"/>
                  </a:lnTo>
                  <a:lnTo>
                    <a:pt x="10" y="334"/>
                  </a:lnTo>
                  <a:lnTo>
                    <a:pt x="8" y="333"/>
                  </a:lnTo>
                  <a:lnTo>
                    <a:pt x="7" y="332"/>
                  </a:lnTo>
                  <a:lnTo>
                    <a:pt x="7" y="331"/>
                  </a:lnTo>
                  <a:lnTo>
                    <a:pt x="9" y="330"/>
                  </a:lnTo>
                  <a:lnTo>
                    <a:pt x="11" y="329"/>
                  </a:lnTo>
                  <a:lnTo>
                    <a:pt x="12" y="328"/>
                  </a:lnTo>
                  <a:lnTo>
                    <a:pt x="15" y="326"/>
                  </a:lnTo>
                  <a:lnTo>
                    <a:pt x="20" y="321"/>
                  </a:lnTo>
                  <a:lnTo>
                    <a:pt x="23" y="319"/>
                  </a:lnTo>
                  <a:lnTo>
                    <a:pt x="27" y="317"/>
                  </a:lnTo>
                  <a:lnTo>
                    <a:pt x="27" y="317"/>
                  </a:lnTo>
                  <a:lnTo>
                    <a:pt x="28" y="316"/>
                  </a:lnTo>
                  <a:lnTo>
                    <a:pt x="29" y="316"/>
                  </a:lnTo>
                  <a:lnTo>
                    <a:pt x="30" y="317"/>
                  </a:lnTo>
                  <a:lnTo>
                    <a:pt x="31" y="318"/>
                  </a:lnTo>
                  <a:lnTo>
                    <a:pt x="32" y="319"/>
                  </a:lnTo>
                  <a:lnTo>
                    <a:pt x="35" y="321"/>
                  </a:lnTo>
                  <a:lnTo>
                    <a:pt x="37" y="324"/>
                  </a:lnTo>
                  <a:lnTo>
                    <a:pt x="38" y="324"/>
                  </a:lnTo>
                  <a:lnTo>
                    <a:pt x="40" y="323"/>
                  </a:lnTo>
                  <a:lnTo>
                    <a:pt x="43" y="321"/>
                  </a:lnTo>
                  <a:lnTo>
                    <a:pt x="46" y="320"/>
                  </a:lnTo>
                  <a:lnTo>
                    <a:pt x="47" y="319"/>
                  </a:lnTo>
                  <a:lnTo>
                    <a:pt x="48" y="317"/>
                  </a:lnTo>
                  <a:lnTo>
                    <a:pt x="48" y="315"/>
                  </a:lnTo>
                  <a:lnTo>
                    <a:pt x="48" y="311"/>
                  </a:lnTo>
                  <a:lnTo>
                    <a:pt x="49" y="311"/>
                  </a:lnTo>
                  <a:lnTo>
                    <a:pt x="50" y="311"/>
                  </a:lnTo>
                  <a:lnTo>
                    <a:pt x="52" y="311"/>
                  </a:lnTo>
                  <a:lnTo>
                    <a:pt x="53" y="312"/>
                  </a:lnTo>
                  <a:lnTo>
                    <a:pt x="55" y="312"/>
                  </a:lnTo>
                  <a:lnTo>
                    <a:pt x="56" y="312"/>
                  </a:lnTo>
                  <a:lnTo>
                    <a:pt x="59" y="310"/>
                  </a:lnTo>
                  <a:lnTo>
                    <a:pt x="62" y="310"/>
                  </a:lnTo>
                  <a:lnTo>
                    <a:pt x="64" y="308"/>
                  </a:lnTo>
                  <a:lnTo>
                    <a:pt x="67" y="306"/>
                  </a:lnTo>
                  <a:lnTo>
                    <a:pt x="68" y="306"/>
                  </a:lnTo>
                  <a:lnTo>
                    <a:pt x="70" y="309"/>
                  </a:lnTo>
                  <a:lnTo>
                    <a:pt x="72" y="310"/>
                  </a:lnTo>
                  <a:lnTo>
                    <a:pt x="72" y="311"/>
                  </a:lnTo>
                  <a:lnTo>
                    <a:pt x="70" y="313"/>
                  </a:lnTo>
                  <a:lnTo>
                    <a:pt x="69" y="316"/>
                  </a:lnTo>
                  <a:lnTo>
                    <a:pt x="70" y="319"/>
                  </a:lnTo>
                  <a:lnTo>
                    <a:pt x="70" y="322"/>
                  </a:lnTo>
                  <a:lnTo>
                    <a:pt x="70" y="324"/>
                  </a:lnTo>
                  <a:lnTo>
                    <a:pt x="72" y="324"/>
                  </a:lnTo>
                  <a:lnTo>
                    <a:pt x="72" y="325"/>
                  </a:lnTo>
                  <a:lnTo>
                    <a:pt x="73" y="324"/>
                  </a:lnTo>
                  <a:lnTo>
                    <a:pt x="75" y="324"/>
                  </a:lnTo>
                  <a:lnTo>
                    <a:pt x="78" y="325"/>
                  </a:lnTo>
                  <a:lnTo>
                    <a:pt x="80" y="325"/>
                  </a:lnTo>
                  <a:lnTo>
                    <a:pt x="82" y="324"/>
                  </a:lnTo>
                  <a:lnTo>
                    <a:pt x="86" y="319"/>
                  </a:lnTo>
                  <a:lnTo>
                    <a:pt x="92" y="312"/>
                  </a:lnTo>
                  <a:lnTo>
                    <a:pt x="98" y="307"/>
                  </a:lnTo>
                  <a:lnTo>
                    <a:pt x="102" y="305"/>
                  </a:lnTo>
                  <a:lnTo>
                    <a:pt x="104" y="302"/>
                  </a:lnTo>
                  <a:lnTo>
                    <a:pt x="106" y="300"/>
                  </a:lnTo>
                  <a:lnTo>
                    <a:pt x="108" y="298"/>
                  </a:lnTo>
                  <a:lnTo>
                    <a:pt x="114" y="297"/>
                  </a:lnTo>
                  <a:lnTo>
                    <a:pt x="117" y="295"/>
                  </a:lnTo>
                  <a:lnTo>
                    <a:pt x="121" y="289"/>
                  </a:lnTo>
                  <a:lnTo>
                    <a:pt x="126" y="280"/>
                  </a:lnTo>
                  <a:lnTo>
                    <a:pt x="127" y="271"/>
                  </a:lnTo>
                  <a:lnTo>
                    <a:pt x="128" y="266"/>
                  </a:lnTo>
                  <a:lnTo>
                    <a:pt x="128" y="248"/>
                  </a:lnTo>
                  <a:lnTo>
                    <a:pt x="127" y="242"/>
                  </a:lnTo>
                  <a:lnTo>
                    <a:pt x="128" y="239"/>
                  </a:lnTo>
                  <a:lnTo>
                    <a:pt x="130" y="237"/>
                  </a:lnTo>
                  <a:lnTo>
                    <a:pt x="135" y="232"/>
                  </a:lnTo>
                  <a:lnTo>
                    <a:pt x="139" y="228"/>
                  </a:lnTo>
                  <a:lnTo>
                    <a:pt x="141" y="224"/>
                  </a:lnTo>
                  <a:lnTo>
                    <a:pt x="146" y="214"/>
                  </a:lnTo>
                  <a:lnTo>
                    <a:pt x="148" y="210"/>
                  </a:lnTo>
                  <a:lnTo>
                    <a:pt x="149" y="209"/>
                  </a:lnTo>
                  <a:lnTo>
                    <a:pt x="152" y="206"/>
                  </a:lnTo>
                  <a:lnTo>
                    <a:pt x="156" y="203"/>
                  </a:lnTo>
                  <a:lnTo>
                    <a:pt x="162" y="201"/>
                  </a:lnTo>
                  <a:lnTo>
                    <a:pt x="170" y="194"/>
                  </a:lnTo>
                  <a:lnTo>
                    <a:pt x="177" y="187"/>
                  </a:lnTo>
                  <a:lnTo>
                    <a:pt x="177" y="178"/>
                  </a:lnTo>
                  <a:lnTo>
                    <a:pt x="178" y="171"/>
                  </a:lnTo>
                  <a:lnTo>
                    <a:pt x="181" y="162"/>
                  </a:lnTo>
                  <a:lnTo>
                    <a:pt x="183" y="152"/>
                  </a:lnTo>
                  <a:lnTo>
                    <a:pt x="181" y="142"/>
                  </a:lnTo>
                  <a:lnTo>
                    <a:pt x="182" y="134"/>
                  </a:lnTo>
                  <a:lnTo>
                    <a:pt x="186" y="124"/>
                  </a:lnTo>
                  <a:lnTo>
                    <a:pt x="187" y="121"/>
                  </a:lnTo>
                  <a:lnTo>
                    <a:pt x="188" y="115"/>
                  </a:lnTo>
                  <a:lnTo>
                    <a:pt x="188" y="105"/>
                  </a:lnTo>
                  <a:lnTo>
                    <a:pt x="192" y="92"/>
                  </a:lnTo>
                  <a:lnTo>
                    <a:pt x="196" y="85"/>
                  </a:lnTo>
                  <a:lnTo>
                    <a:pt x="201" y="76"/>
                  </a:lnTo>
                  <a:lnTo>
                    <a:pt x="203" y="71"/>
                  </a:lnTo>
                  <a:lnTo>
                    <a:pt x="205" y="64"/>
                  </a:lnTo>
                  <a:lnTo>
                    <a:pt x="205" y="59"/>
                  </a:lnTo>
                  <a:lnTo>
                    <a:pt x="204" y="52"/>
                  </a:lnTo>
                  <a:lnTo>
                    <a:pt x="205" y="44"/>
                  </a:lnTo>
                  <a:lnTo>
                    <a:pt x="205" y="39"/>
                  </a:lnTo>
                  <a:lnTo>
                    <a:pt x="204" y="34"/>
                  </a:lnTo>
                  <a:lnTo>
                    <a:pt x="204" y="31"/>
                  </a:lnTo>
                  <a:lnTo>
                    <a:pt x="208" y="30"/>
                  </a:lnTo>
                  <a:lnTo>
                    <a:pt x="212" y="25"/>
                  </a:lnTo>
                  <a:lnTo>
                    <a:pt x="219" y="13"/>
                  </a:lnTo>
                  <a:lnTo>
                    <a:pt x="228" y="8"/>
                  </a:lnTo>
                  <a:lnTo>
                    <a:pt x="233" y="6"/>
                  </a:lnTo>
                  <a:lnTo>
                    <a:pt x="240" y="6"/>
                  </a:lnTo>
                  <a:lnTo>
                    <a:pt x="243" y="7"/>
                  </a:lnTo>
                  <a:lnTo>
                    <a:pt x="245" y="9"/>
                  </a:lnTo>
                  <a:lnTo>
                    <a:pt x="249" y="12"/>
                  </a:lnTo>
                  <a:lnTo>
                    <a:pt x="257" y="15"/>
                  </a:lnTo>
                  <a:lnTo>
                    <a:pt x="262" y="20"/>
                  </a:lnTo>
                  <a:lnTo>
                    <a:pt x="265" y="24"/>
                  </a:lnTo>
                  <a:lnTo>
                    <a:pt x="267" y="27"/>
                  </a:lnTo>
                  <a:lnTo>
                    <a:pt x="270" y="28"/>
                  </a:lnTo>
                  <a:lnTo>
                    <a:pt x="275" y="28"/>
                  </a:lnTo>
                  <a:lnTo>
                    <a:pt x="280" y="29"/>
                  </a:lnTo>
                  <a:lnTo>
                    <a:pt x="285" y="31"/>
                  </a:lnTo>
                  <a:lnTo>
                    <a:pt x="289" y="33"/>
                  </a:lnTo>
                  <a:lnTo>
                    <a:pt x="290" y="32"/>
                  </a:lnTo>
                  <a:lnTo>
                    <a:pt x="293" y="32"/>
                  </a:lnTo>
                  <a:lnTo>
                    <a:pt x="299" y="34"/>
                  </a:lnTo>
                  <a:lnTo>
                    <a:pt x="303" y="33"/>
                  </a:lnTo>
                  <a:lnTo>
                    <a:pt x="310" y="34"/>
                  </a:lnTo>
                  <a:lnTo>
                    <a:pt x="327" y="38"/>
                  </a:lnTo>
                  <a:lnTo>
                    <a:pt x="328" y="37"/>
                  </a:lnTo>
                  <a:lnTo>
                    <a:pt x="328" y="37"/>
                  </a:lnTo>
                  <a:lnTo>
                    <a:pt x="330" y="36"/>
                  </a:lnTo>
                  <a:lnTo>
                    <a:pt x="333" y="28"/>
                  </a:lnTo>
                  <a:lnTo>
                    <a:pt x="336" y="23"/>
                  </a:lnTo>
                  <a:lnTo>
                    <a:pt x="337" y="22"/>
                  </a:lnTo>
                  <a:lnTo>
                    <a:pt x="341" y="19"/>
                  </a:lnTo>
                  <a:lnTo>
                    <a:pt x="345" y="18"/>
                  </a:lnTo>
                  <a:lnTo>
                    <a:pt x="349" y="18"/>
                  </a:lnTo>
                  <a:lnTo>
                    <a:pt x="353" y="20"/>
                  </a:lnTo>
                  <a:lnTo>
                    <a:pt x="356" y="21"/>
                  </a:lnTo>
                  <a:lnTo>
                    <a:pt x="359" y="21"/>
                  </a:lnTo>
                  <a:lnTo>
                    <a:pt x="362" y="20"/>
                  </a:lnTo>
                  <a:lnTo>
                    <a:pt x="367" y="17"/>
                  </a:lnTo>
                  <a:lnTo>
                    <a:pt x="373" y="16"/>
                  </a:lnTo>
                  <a:lnTo>
                    <a:pt x="377" y="14"/>
                  </a:lnTo>
                  <a:lnTo>
                    <a:pt x="385" y="12"/>
                  </a:lnTo>
                  <a:lnTo>
                    <a:pt x="388" y="11"/>
                  </a:lnTo>
                  <a:lnTo>
                    <a:pt x="392" y="10"/>
                  </a:lnTo>
                  <a:lnTo>
                    <a:pt x="402" y="12"/>
                  </a:lnTo>
                  <a:lnTo>
                    <a:pt x="409" y="11"/>
                  </a:lnTo>
                  <a:lnTo>
                    <a:pt x="412" y="11"/>
                  </a:lnTo>
                  <a:lnTo>
                    <a:pt x="418" y="9"/>
                  </a:lnTo>
                  <a:lnTo>
                    <a:pt x="419" y="8"/>
                  </a:lnTo>
                  <a:lnTo>
                    <a:pt x="422" y="2"/>
                  </a:lnTo>
                  <a:lnTo>
                    <a:pt x="427" y="0"/>
                  </a:lnTo>
                  <a:lnTo>
                    <a:pt x="433" y="1"/>
                  </a:lnTo>
                  <a:lnTo>
                    <a:pt x="436" y="2"/>
                  </a:lnTo>
                  <a:lnTo>
                    <a:pt x="447" y="4"/>
                  </a:lnTo>
                  <a:lnTo>
                    <a:pt x="462" y="7"/>
                  </a:lnTo>
                  <a:lnTo>
                    <a:pt x="467" y="8"/>
                  </a:lnTo>
                  <a:lnTo>
                    <a:pt x="468" y="8"/>
                  </a:lnTo>
                  <a:lnTo>
                    <a:pt x="469" y="7"/>
                  </a:lnTo>
                  <a:lnTo>
                    <a:pt x="474" y="4"/>
                  </a:lnTo>
                  <a:lnTo>
                    <a:pt x="476" y="4"/>
                  </a:lnTo>
                  <a:lnTo>
                    <a:pt x="477" y="4"/>
                  </a:lnTo>
                  <a:lnTo>
                    <a:pt x="48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6" name="Freeform 1030">
              <a:extLst>
                <a:ext uri="{FF2B5EF4-FFF2-40B4-BE49-F238E27FC236}">
                  <a16:creationId xmlns="" xmlns:a16="http://schemas.microsoft.com/office/drawing/2014/main" id="{C790F8B1-F8EC-D9CA-5D1A-0449EE7FA72D}"/>
                </a:ext>
              </a:extLst>
            </p:cNvPr>
            <p:cNvSpPr>
              <a:spLocks noChangeArrowheads="1"/>
            </p:cNvSpPr>
            <p:nvPr/>
          </p:nvSpPr>
          <p:spPr bwMode="auto">
            <a:xfrm>
              <a:off x="8781805" y="9468215"/>
              <a:ext cx="522045" cy="351692"/>
            </a:xfrm>
            <a:custGeom>
              <a:avLst/>
              <a:gdLst>
                <a:gd name="T0" fmla="*/ 289 w 417"/>
                <a:gd name="T1" fmla="*/ 27 h 281"/>
                <a:gd name="T2" fmla="*/ 294 w 417"/>
                <a:gd name="T3" fmla="*/ 57 h 281"/>
                <a:gd name="T4" fmla="*/ 291 w 417"/>
                <a:gd name="T5" fmla="*/ 70 h 281"/>
                <a:gd name="T6" fmla="*/ 313 w 417"/>
                <a:gd name="T7" fmla="*/ 76 h 281"/>
                <a:gd name="T8" fmla="*/ 322 w 417"/>
                <a:gd name="T9" fmla="*/ 90 h 281"/>
                <a:gd name="T10" fmla="*/ 347 w 417"/>
                <a:gd name="T11" fmla="*/ 109 h 281"/>
                <a:gd name="T12" fmla="*/ 367 w 417"/>
                <a:gd name="T13" fmla="*/ 127 h 281"/>
                <a:gd name="T14" fmla="*/ 381 w 417"/>
                <a:gd name="T15" fmla="*/ 146 h 281"/>
                <a:gd name="T16" fmla="*/ 390 w 417"/>
                <a:gd name="T17" fmla="*/ 160 h 281"/>
                <a:gd name="T18" fmla="*/ 408 w 417"/>
                <a:gd name="T19" fmla="*/ 172 h 281"/>
                <a:gd name="T20" fmla="*/ 416 w 417"/>
                <a:gd name="T21" fmla="*/ 190 h 281"/>
                <a:gd name="T22" fmla="*/ 396 w 417"/>
                <a:gd name="T23" fmla="*/ 191 h 281"/>
                <a:gd name="T24" fmla="*/ 351 w 417"/>
                <a:gd name="T25" fmla="*/ 185 h 281"/>
                <a:gd name="T26" fmla="*/ 321 w 417"/>
                <a:gd name="T27" fmla="*/ 193 h 281"/>
                <a:gd name="T28" fmla="*/ 291 w 417"/>
                <a:gd name="T29" fmla="*/ 203 h 281"/>
                <a:gd name="T30" fmla="*/ 270 w 417"/>
                <a:gd name="T31" fmla="*/ 202 h 281"/>
                <a:gd name="T32" fmla="*/ 257 w 417"/>
                <a:gd name="T33" fmla="*/ 220 h 281"/>
                <a:gd name="T34" fmla="*/ 219 w 417"/>
                <a:gd name="T35" fmla="*/ 215 h 281"/>
                <a:gd name="T36" fmla="*/ 196 w 417"/>
                <a:gd name="T37" fmla="*/ 210 h 281"/>
                <a:gd name="T38" fmla="*/ 172 w 417"/>
                <a:gd name="T39" fmla="*/ 190 h 281"/>
                <a:gd name="T40" fmla="*/ 137 w 417"/>
                <a:gd name="T41" fmla="*/ 213 h 281"/>
                <a:gd name="T42" fmla="*/ 134 w 417"/>
                <a:gd name="T43" fmla="*/ 242 h 281"/>
                <a:gd name="T44" fmla="*/ 120 w 417"/>
                <a:gd name="T45" fmla="*/ 241 h 281"/>
                <a:gd name="T46" fmla="*/ 111 w 417"/>
                <a:gd name="T47" fmla="*/ 240 h 281"/>
                <a:gd name="T48" fmla="*/ 92 w 417"/>
                <a:gd name="T49" fmla="*/ 237 h 281"/>
                <a:gd name="T50" fmla="*/ 68 w 417"/>
                <a:gd name="T51" fmla="*/ 242 h 281"/>
                <a:gd name="T52" fmla="*/ 65 w 417"/>
                <a:gd name="T53" fmla="*/ 260 h 281"/>
                <a:gd name="T54" fmla="*/ 54 w 417"/>
                <a:gd name="T55" fmla="*/ 277 h 281"/>
                <a:gd name="T56" fmla="*/ 52 w 417"/>
                <a:gd name="T57" fmla="*/ 264 h 281"/>
                <a:gd name="T58" fmla="*/ 47 w 417"/>
                <a:gd name="T59" fmla="*/ 254 h 281"/>
                <a:gd name="T60" fmla="*/ 30 w 417"/>
                <a:gd name="T61" fmla="*/ 239 h 281"/>
                <a:gd name="T62" fmla="*/ 22 w 417"/>
                <a:gd name="T63" fmla="*/ 224 h 281"/>
                <a:gd name="T64" fmla="*/ 14 w 417"/>
                <a:gd name="T65" fmla="*/ 210 h 281"/>
                <a:gd name="T66" fmla="*/ 5 w 417"/>
                <a:gd name="T67" fmla="*/ 185 h 281"/>
                <a:gd name="T68" fmla="*/ 6 w 417"/>
                <a:gd name="T69" fmla="*/ 177 h 281"/>
                <a:gd name="T70" fmla="*/ 1 w 417"/>
                <a:gd name="T71" fmla="*/ 162 h 281"/>
                <a:gd name="T72" fmla="*/ 8 w 417"/>
                <a:gd name="T73" fmla="*/ 153 h 281"/>
                <a:gd name="T74" fmla="*/ 19 w 417"/>
                <a:gd name="T75" fmla="*/ 136 h 281"/>
                <a:gd name="T76" fmla="*/ 30 w 417"/>
                <a:gd name="T77" fmla="*/ 118 h 281"/>
                <a:gd name="T78" fmla="*/ 51 w 417"/>
                <a:gd name="T79" fmla="*/ 111 h 281"/>
                <a:gd name="T80" fmla="*/ 68 w 417"/>
                <a:gd name="T81" fmla="*/ 101 h 281"/>
                <a:gd name="T82" fmla="*/ 79 w 417"/>
                <a:gd name="T83" fmla="*/ 109 h 281"/>
                <a:gd name="T84" fmla="*/ 98 w 417"/>
                <a:gd name="T85" fmla="*/ 100 h 281"/>
                <a:gd name="T86" fmla="*/ 133 w 417"/>
                <a:gd name="T87" fmla="*/ 96 h 281"/>
                <a:gd name="T88" fmla="*/ 146 w 417"/>
                <a:gd name="T89" fmla="*/ 80 h 281"/>
                <a:gd name="T90" fmla="*/ 143 w 417"/>
                <a:gd name="T91" fmla="*/ 70 h 281"/>
                <a:gd name="T92" fmla="*/ 151 w 417"/>
                <a:gd name="T93" fmla="*/ 64 h 281"/>
                <a:gd name="T94" fmla="*/ 181 w 417"/>
                <a:gd name="T95" fmla="*/ 60 h 281"/>
                <a:gd name="T96" fmla="*/ 203 w 417"/>
                <a:gd name="T97" fmla="*/ 52 h 281"/>
                <a:gd name="T98" fmla="*/ 223 w 417"/>
                <a:gd name="T99" fmla="*/ 33 h 281"/>
                <a:gd name="T100" fmla="*/ 234 w 417"/>
                <a:gd name="T101" fmla="*/ 21 h 281"/>
                <a:gd name="T102" fmla="*/ 241 w 417"/>
                <a:gd name="T103" fmla="*/ 9 h 281"/>
                <a:gd name="T104" fmla="*/ 250 w 417"/>
                <a:gd name="T105" fmla="*/ 3 h 281"/>
                <a:gd name="T106" fmla="*/ 270 w 417"/>
                <a:gd name="T107" fmla="*/ 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7" h="281">
                  <a:moveTo>
                    <a:pt x="270" y="3"/>
                  </a:moveTo>
                  <a:lnTo>
                    <a:pt x="272" y="7"/>
                  </a:lnTo>
                  <a:lnTo>
                    <a:pt x="273" y="8"/>
                  </a:lnTo>
                  <a:lnTo>
                    <a:pt x="283" y="17"/>
                  </a:lnTo>
                  <a:lnTo>
                    <a:pt x="285" y="20"/>
                  </a:lnTo>
                  <a:lnTo>
                    <a:pt x="289" y="27"/>
                  </a:lnTo>
                  <a:lnTo>
                    <a:pt x="292" y="31"/>
                  </a:lnTo>
                  <a:lnTo>
                    <a:pt x="295" y="38"/>
                  </a:lnTo>
                  <a:lnTo>
                    <a:pt x="296" y="42"/>
                  </a:lnTo>
                  <a:lnTo>
                    <a:pt x="295" y="45"/>
                  </a:lnTo>
                  <a:lnTo>
                    <a:pt x="295" y="53"/>
                  </a:lnTo>
                  <a:lnTo>
                    <a:pt x="294" y="57"/>
                  </a:lnTo>
                  <a:lnTo>
                    <a:pt x="290" y="61"/>
                  </a:lnTo>
                  <a:lnTo>
                    <a:pt x="290" y="63"/>
                  </a:lnTo>
                  <a:lnTo>
                    <a:pt x="290" y="65"/>
                  </a:lnTo>
                  <a:lnTo>
                    <a:pt x="291" y="66"/>
                  </a:lnTo>
                  <a:lnTo>
                    <a:pt x="292" y="66"/>
                  </a:lnTo>
                  <a:lnTo>
                    <a:pt x="291" y="70"/>
                  </a:lnTo>
                  <a:lnTo>
                    <a:pt x="293" y="73"/>
                  </a:lnTo>
                  <a:lnTo>
                    <a:pt x="296" y="74"/>
                  </a:lnTo>
                  <a:lnTo>
                    <a:pt x="304" y="74"/>
                  </a:lnTo>
                  <a:lnTo>
                    <a:pt x="308" y="75"/>
                  </a:lnTo>
                  <a:lnTo>
                    <a:pt x="311" y="75"/>
                  </a:lnTo>
                  <a:lnTo>
                    <a:pt x="313" y="76"/>
                  </a:lnTo>
                  <a:lnTo>
                    <a:pt x="313" y="77"/>
                  </a:lnTo>
                  <a:lnTo>
                    <a:pt x="312" y="82"/>
                  </a:lnTo>
                  <a:lnTo>
                    <a:pt x="313" y="85"/>
                  </a:lnTo>
                  <a:lnTo>
                    <a:pt x="316" y="88"/>
                  </a:lnTo>
                  <a:lnTo>
                    <a:pt x="318" y="89"/>
                  </a:lnTo>
                  <a:lnTo>
                    <a:pt x="322" y="90"/>
                  </a:lnTo>
                  <a:lnTo>
                    <a:pt x="330" y="91"/>
                  </a:lnTo>
                  <a:lnTo>
                    <a:pt x="334" y="93"/>
                  </a:lnTo>
                  <a:lnTo>
                    <a:pt x="339" y="98"/>
                  </a:lnTo>
                  <a:lnTo>
                    <a:pt x="345" y="103"/>
                  </a:lnTo>
                  <a:lnTo>
                    <a:pt x="347" y="106"/>
                  </a:lnTo>
                  <a:lnTo>
                    <a:pt x="347" y="109"/>
                  </a:lnTo>
                  <a:lnTo>
                    <a:pt x="345" y="111"/>
                  </a:lnTo>
                  <a:lnTo>
                    <a:pt x="345" y="112"/>
                  </a:lnTo>
                  <a:lnTo>
                    <a:pt x="348" y="115"/>
                  </a:lnTo>
                  <a:lnTo>
                    <a:pt x="351" y="118"/>
                  </a:lnTo>
                  <a:lnTo>
                    <a:pt x="357" y="122"/>
                  </a:lnTo>
                  <a:lnTo>
                    <a:pt x="367" y="127"/>
                  </a:lnTo>
                  <a:lnTo>
                    <a:pt x="372" y="131"/>
                  </a:lnTo>
                  <a:lnTo>
                    <a:pt x="374" y="133"/>
                  </a:lnTo>
                  <a:lnTo>
                    <a:pt x="376" y="136"/>
                  </a:lnTo>
                  <a:lnTo>
                    <a:pt x="380" y="138"/>
                  </a:lnTo>
                  <a:lnTo>
                    <a:pt x="383" y="141"/>
                  </a:lnTo>
                  <a:lnTo>
                    <a:pt x="381" y="146"/>
                  </a:lnTo>
                  <a:lnTo>
                    <a:pt x="381" y="148"/>
                  </a:lnTo>
                  <a:lnTo>
                    <a:pt x="382" y="150"/>
                  </a:lnTo>
                  <a:lnTo>
                    <a:pt x="385" y="153"/>
                  </a:lnTo>
                  <a:lnTo>
                    <a:pt x="385" y="155"/>
                  </a:lnTo>
                  <a:lnTo>
                    <a:pt x="387" y="159"/>
                  </a:lnTo>
                  <a:lnTo>
                    <a:pt x="390" y="160"/>
                  </a:lnTo>
                  <a:lnTo>
                    <a:pt x="394" y="161"/>
                  </a:lnTo>
                  <a:lnTo>
                    <a:pt x="396" y="163"/>
                  </a:lnTo>
                  <a:lnTo>
                    <a:pt x="401" y="166"/>
                  </a:lnTo>
                  <a:lnTo>
                    <a:pt x="405" y="168"/>
                  </a:lnTo>
                  <a:lnTo>
                    <a:pt x="408" y="170"/>
                  </a:lnTo>
                  <a:lnTo>
                    <a:pt x="408" y="172"/>
                  </a:lnTo>
                  <a:lnTo>
                    <a:pt x="410" y="173"/>
                  </a:lnTo>
                  <a:lnTo>
                    <a:pt x="410" y="175"/>
                  </a:lnTo>
                  <a:lnTo>
                    <a:pt x="410" y="179"/>
                  </a:lnTo>
                  <a:lnTo>
                    <a:pt x="411" y="184"/>
                  </a:lnTo>
                  <a:lnTo>
                    <a:pt x="413" y="187"/>
                  </a:lnTo>
                  <a:lnTo>
                    <a:pt x="416" y="190"/>
                  </a:lnTo>
                  <a:lnTo>
                    <a:pt x="406" y="187"/>
                  </a:lnTo>
                  <a:lnTo>
                    <a:pt x="405" y="187"/>
                  </a:lnTo>
                  <a:lnTo>
                    <a:pt x="403" y="187"/>
                  </a:lnTo>
                  <a:lnTo>
                    <a:pt x="398" y="190"/>
                  </a:lnTo>
                  <a:lnTo>
                    <a:pt x="397" y="191"/>
                  </a:lnTo>
                  <a:lnTo>
                    <a:pt x="396" y="191"/>
                  </a:lnTo>
                  <a:lnTo>
                    <a:pt x="391" y="190"/>
                  </a:lnTo>
                  <a:lnTo>
                    <a:pt x="376" y="187"/>
                  </a:lnTo>
                  <a:lnTo>
                    <a:pt x="365" y="185"/>
                  </a:lnTo>
                  <a:lnTo>
                    <a:pt x="362" y="184"/>
                  </a:lnTo>
                  <a:lnTo>
                    <a:pt x="356" y="183"/>
                  </a:lnTo>
                  <a:lnTo>
                    <a:pt x="351" y="185"/>
                  </a:lnTo>
                  <a:lnTo>
                    <a:pt x="348" y="191"/>
                  </a:lnTo>
                  <a:lnTo>
                    <a:pt x="347" y="192"/>
                  </a:lnTo>
                  <a:lnTo>
                    <a:pt x="341" y="194"/>
                  </a:lnTo>
                  <a:lnTo>
                    <a:pt x="338" y="194"/>
                  </a:lnTo>
                  <a:lnTo>
                    <a:pt x="331" y="195"/>
                  </a:lnTo>
                  <a:lnTo>
                    <a:pt x="321" y="193"/>
                  </a:lnTo>
                  <a:lnTo>
                    <a:pt x="317" y="194"/>
                  </a:lnTo>
                  <a:lnTo>
                    <a:pt x="314" y="195"/>
                  </a:lnTo>
                  <a:lnTo>
                    <a:pt x="306" y="197"/>
                  </a:lnTo>
                  <a:lnTo>
                    <a:pt x="302" y="199"/>
                  </a:lnTo>
                  <a:lnTo>
                    <a:pt x="296" y="200"/>
                  </a:lnTo>
                  <a:lnTo>
                    <a:pt x="291" y="203"/>
                  </a:lnTo>
                  <a:lnTo>
                    <a:pt x="288" y="204"/>
                  </a:lnTo>
                  <a:lnTo>
                    <a:pt x="285" y="204"/>
                  </a:lnTo>
                  <a:lnTo>
                    <a:pt x="282" y="203"/>
                  </a:lnTo>
                  <a:lnTo>
                    <a:pt x="278" y="201"/>
                  </a:lnTo>
                  <a:lnTo>
                    <a:pt x="274" y="201"/>
                  </a:lnTo>
                  <a:lnTo>
                    <a:pt x="270" y="202"/>
                  </a:lnTo>
                  <a:lnTo>
                    <a:pt x="266" y="205"/>
                  </a:lnTo>
                  <a:lnTo>
                    <a:pt x="265" y="206"/>
                  </a:lnTo>
                  <a:lnTo>
                    <a:pt x="262" y="211"/>
                  </a:lnTo>
                  <a:lnTo>
                    <a:pt x="259" y="219"/>
                  </a:lnTo>
                  <a:lnTo>
                    <a:pt x="257" y="220"/>
                  </a:lnTo>
                  <a:lnTo>
                    <a:pt x="257" y="220"/>
                  </a:lnTo>
                  <a:lnTo>
                    <a:pt x="256" y="221"/>
                  </a:lnTo>
                  <a:lnTo>
                    <a:pt x="239" y="217"/>
                  </a:lnTo>
                  <a:lnTo>
                    <a:pt x="232" y="216"/>
                  </a:lnTo>
                  <a:lnTo>
                    <a:pt x="228" y="217"/>
                  </a:lnTo>
                  <a:lnTo>
                    <a:pt x="222" y="215"/>
                  </a:lnTo>
                  <a:lnTo>
                    <a:pt x="219" y="215"/>
                  </a:lnTo>
                  <a:lnTo>
                    <a:pt x="218" y="216"/>
                  </a:lnTo>
                  <a:lnTo>
                    <a:pt x="214" y="214"/>
                  </a:lnTo>
                  <a:lnTo>
                    <a:pt x="209" y="212"/>
                  </a:lnTo>
                  <a:lnTo>
                    <a:pt x="204" y="211"/>
                  </a:lnTo>
                  <a:lnTo>
                    <a:pt x="199" y="211"/>
                  </a:lnTo>
                  <a:lnTo>
                    <a:pt x="196" y="210"/>
                  </a:lnTo>
                  <a:lnTo>
                    <a:pt x="194" y="207"/>
                  </a:lnTo>
                  <a:lnTo>
                    <a:pt x="191" y="203"/>
                  </a:lnTo>
                  <a:lnTo>
                    <a:pt x="186" y="198"/>
                  </a:lnTo>
                  <a:lnTo>
                    <a:pt x="178" y="195"/>
                  </a:lnTo>
                  <a:lnTo>
                    <a:pt x="174" y="192"/>
                  </a:lnTo>
                  <a:lnTo>
                    <a:pt x="172" y="190"/>
                  </a:lnTo>
                  <a:lnTo>
                    <a:pt x="169" y="189"/>
                  </a:lnTo>
                  <a:lnTo>
                    <a:pt x="162" y="189"/>
                  </a:lnTo>
                  <a:lnTo>
                    <a:pt x="157" y="191"/>
                  </a:lnTo>
                  <a:lnTo>
                    <a:pt x="148" y="196"/>
                  </a:lnTo>
                  <a:lnTo>
                    <a:pt x="141" y="208"/>
                  </a:lnTo>
                  <a:lnTo>
                    <a:pt x="137" y="213"/>
                  </a:lnTo>
                  <a:lnTo>
                    <a:pt x="133" y="214"/>
                  </a:lnTo>
                  <a:lnTo>
                    <a:pt x="133" y="217"/>
                  </a:lnTo>
                  <a:lnTo>
                    <a:pt x="134" y="222"/>
                  </a:lnTo>
                  <a:lnTo>
                    <a:pt x="134" y="227"/>
                  </a:lnTo>
                  <a:lnTo>
                    <a:pt x="133" y="235"/>
                  </a:lnTo>
                  <a:lnTo>
                    <a:pt x="134" y="242"/>
                  </a:lnTo>
                  <a:lnTo>
                    <a:pt x="132" y="241"/>
                  </a:lnTo>
                  <a:lnTo>
                    <a:pt x="130" y="237"/>
                  </a:lnTo>
                  <a:lnTo>
                    <a:pt x="129" y="237"/>
                  </a:lnTo>
                  <a:lnTo>
                    <a:pt x="124" y="238"/>
                  </a:lnTo>
                  <a:lnTo>
                    <a:pt x="122" y="240"/>
                  </a:lnTo>
                  <a:lnTo>
                    <a:pt x="120" y="241"/>
                  </a:lnTo>
                  <a:lnTo>
                    <a:pt x="120" y="241"/>
                  </a:lnTo>
                  <a:lnTo>
                    <a:pt x="118" y="240"/>
                  </a:lnTo>
                  <a:lnTo>
                    <a:pt x="117" y="240"/>
                  </a:lnTo>
                  <a:lnTo>
                    <a:pt x="115" y="240"/>
                  </a:lnTo>
                  <a:lnTo>
                    <a:pt x="112" y="240"/>
                  </a:lnTo>
                  <a:lnTo>
                    <a:pt x="111" y="240"/>
                  </a:lnTo>
                  <a:lnTo>
                    <a:pt x="110" y="240"/>
                  </a:lnTo>
                  <a:lnTo>
                    <a:pt x="108" y="238"/>
                  </a:lnTo>
                  <a:lnTo>
                    <a:pt x="99" y="236"/>
                  </a:lnTo>
                  <a:lnTo>
                    <a:pt x="98" y="235"/>
                  </a:lnTo>
                  <a:lnTo>
                    <a:pt x="96" y="235"/>
                  </a:lnTo>
                  <a:lnTo>
                    <a:pt x="92" y="237"/>
                  </a:lnTo>
                  <a:lnTo>
                    <a:pt x="90" y="238"/>
                  </a:lnTo>
                  <a:lnTo>
                    <a:pt x="82" y="240"/>
                  </a:lnTo>
                  <a:lnTo>
                    <a:pt x="75" y="240"/>
                  </a:lnTo>
                  <a:lnTo>
                    <a:pt x="72" y="240"/>
                  </a:lnTo>
                  <a:lnTo>
                    <a:pt x="70" y="241"/>
                  </a:lnTo>
                  <a:lnTo>
                    <a:pt x="68" y="242"/>
                  </a:lnTo>
                  <a:lnTo>
                    <a:pt x="68" y="245"/>
                  </a:lnTo>
                  <a:lnTo>
                    <a:pt x="66" y="250"/>
                  </a:lnTo>
                  <a:lnTo>
                    <a:pt x="65" y="252"/>
                  </a:lnTo>
                  <a:lnTo>
                    <a:pt x="66" y="253"/>
                  </a:lnTo>
                  <a:lnTo>
                    <a:pt x="65" y="257"/>
                  </a:lnTo>
                  <a:lnTo>
                    <a:pt x="65" y="260"/>
                  </a:lnTo>
                  <a:lnTo>
                    <a:pt x="65" y="263"/>
                  </a:lnTo>
                  <a:lnTo>
                    <a:pt x="63" y="266"/>
                  </a:lnTo>
                  <a:lnTo>
                    <a:pt x="60" y="272"/>
                  </a:lnTo>
                  <a:lnTo>
                    <a:pt x="59" y="276"/>
                  </a:lnTo>
                  <a:lnTo>
                    <a:pt x="56" y="280"/>
                  </a:lnTo>
                  <a:lnTo>
                    <a:pt x="54" y="277"/>
                  </a:lnTo>
                  <a:lnTo>
                    <a:pt x="54" y="274"/>
                  </a:lnTo>
                  <a:lnTo>
                    <a:pt x="53" y="270"/>
                  </a:lnTo>
                  <a:lnTo>
                    <a:pt x="54" y="269"/>
                  </a:lnTo>
                  <a:lnTo>
                    <a:pt x="53" y="268"/>
                  </a:lnTo>
                  <a:lnTo>
                    <a:pt x="53" y="268"/>
                  </a:lnTo>
                  <a:lnTo>
                    <a:pt x="52" y="264"/>
                  </a:lnTo>
                  <a:lnTo>
                    <a:pt x="53" y="262"/>
                  </a:lnTo>
                  <a:lnTo>
                    <a:pt x="52" y="260"/>
                  </a:lnTo>
                  <a:lnTo>
                    <a:pt x="51" y="258"/>
                  </a:lnTo>
                  <a:lnTo>
                    <a:pt x="49" y="256"/>
                  </a:lnTo>
                  <a:lnTo>
                    <a:pt x="48" y="255"/>
                  </a:lnTo>
                  <a:lnTo>
                    <a:pt x="47" y="254"/>
                  </a:lnTo>
                  <a:lnTo>
                    <a:pt x="45" y="253"/>
                  </a:lnTo>
                  <a:lnTo>
                    <a:pt x="43" y="253"/>
                  </a:lnTo>
                  <a:lnTo>
                    <a:pt x="40" y="250"/>
                  </a:lnTo>
                  <a:lnTo>
                    <a:pt x="36" y="247"/>
                  </a:lnTo>
                  <a:lnTo>
                    <a:pt x="33" y="242"/>
                  </a:lnTo>
                  <a:lnTo>
                    <a:pt x="30" y="239"/>
                  </a:lnTo>
                  <a:lnTo>
                    <a:pt x="26" y="235"/>
                  </a:lnTo>
                  <a:lnTo>
                    <a:pt x="22" y="231"/>
                  </a:lnTo>
                  <a:lnTo>
                    <a:pt x="20" y="227"/>
                  </a:lnTo>
                  <a:lnTo>
                    <a:pt x="19" y="225"/>
                  </a:lnTo>
                  <a:lnTo>
                    <a:pt x="20" y="224"/>
                  </a:lnTo>
                  <a:lnTo>
                    <a:pt x="22" y="224"/>
                  </a:lnTo>
                  <a:lnTo>
                    <a:pt x="22" y="224"/>
                  </a:lnTo>
                  <a:lnTo>
                    <a:pt x="22" y="223"/>
                  </a:lnTo>
                  <a:lnTo>
                    <a:pt x="21" y="220"/>
                  </a:lnTo>
                  <a:lnTo>
                    <a:pt x="20" y="216"/>
                  </a:lnTo>
                  <a:lnTo>
                    <a:pt x="19" y="214"/>
                  </a:lnTo>
                  <a:lnTo>
                    <a:pt x="14" y="210"/>
                  </a:lnTo>
                  <a:lnTo>
                    <a:pt x="11" y="207"/>
                  </a:lnTo>
                  <a:lnTo>
                    <a:pt x="9" y="206"/>
                  </a:lnTo>
                  <a:lnTo>
                    <a:pt x="9" y="204"/>
                  </a:lnTo>
                  <a:lnTo>
                    <a:pt x="7" y="191"/>
                  </a:lnTo>
                  <a:lnTo>
                    <a:pt x="7" y="187"/>
                  </a:lnTo>
                  <a:lnTo>
                    <a:pt x="5" y="185"/>
                  </a:lnTo>
                  <a:lnTo>
                    <a:pt x="5" y="185"/>
                  </a:lnTo>
                  <a:lnTo>
                    <a:pt x="4" y="184"/>
                  </a:lnTo>
                  <a:lnTo>
                    <a:pt x="4" y="182"/>
                  </a:lnTo>
                  <a:lnTo>
                    <a:pt x="5" y="180"/>
                  </a:lnTo>
                  <a:lnTo>
                    <a:pt x="5" y="179"/>
                  </a:lnTo>
                  <a:lnTo>
                    <a:pt x="6" y="177"/>
                  </a:lnTo>
                  <a:lnTo>
                    <a:pt x="6" y="165"/>
                  </a:lnTo>
                  <a:lnTo>
                    <a:pt x="5" y="165"/>
                  </a:lnTo>
                  <a:lnTo>
                    <a:pt x="5" y="164"/>
                  </a:lnTo>
                  <a:lnTo>
                    <a:pt x="3" y="164"/>
                  </a:lnTo>
                  <a:lnTo>
                    <a:pt x="2" y="164"/>
                  </a:lnTo>
                  <a:lnTo>
                    <a:pt x="1" y="162"/>
                  </a:lnTo>
                  <a:lnTo>
                    <a:pt x="0" y="160"/>
                  </a:lnTo>
                  <a:lnTo>
                    <a:pt x="1" y="159"/>
                  </a:lnTo>
                  <a:lnTo>
                    <a:pt x="1" y="157"/>
                  </a:lnTo>
                  <a:lnTo>
                    <a:pt x="2" y="156"/>
                  </a:lnTo>
                  <a:lnTo>
                    <a:pt x="4" y="155"/>
                  </a:lnTo>
                  <a:lnTo>
                    <a:pt x="8" y="153"/>
                  </a:lnTo>
                  <a:lnTo>
                    <a:pt x="9" y="152"/>
                  </a:lnTo>
                  <a:lnTo>
                    <a:pt x="11" y="151"/>
                  </a:lnTo>
                  <a:lnTo>
                    <a:pt x="11" y="149"/>
                  </a:lnTo>
                  <a:lnTo>
                    <a:pt x="14" y="143"/>
                  </a:lnTo>
                  <a:lnTo>
                    <a:pt x="18" y="137"/>
                  </a:lnTo>
                  <a:lnTo>
                    <a:pt x="19" y="136"/>
                  </a:lnTo>
                  <a:lnTo>
                    <a:pt x="20" y="132"/>
                  </a:lnTo>
                  <a:lnTo>
                    <a:pt x="23" y="127"/>
                  </a:lnTo>
                  <a:lnTo>
                    <a:pt x="24" y="125"/>
                  </a:lnTo>
                  <a:lnTo>
                    <a:pt x="25" y="122"/>
                  </a:lnTo>
                  <a:lnTo>
                    <a:pt x="26" y="121"/>
                  </a:lnTo>
                  <a:lnTo>
                    <a:pt x="30" y="118"/>
                  </a:lnTo>
                  <a:lnTo>
                    <a:pt x="33" y="112"/>
                  </a:lnTo>
                  <a:lnTo>
                    <a:pt x="37" y="113"/>
                  </a:lnTo>
                  <a:lnTo>
                    <a:pt x="41" y="113"/>
                  </a:lnTo>
                  <a:lnTo>
                    <a:pt x="45" y="114"/>
                  </a:lnTo>
                  <a:lnTo>
                    <a:pt x="49" y="113"/>
                  </a:lnTo>
                  <a:lnTo>
                    <a:pt x="51" y="111"/>
                  </a:lnTo>
                  <a:lnTo>
                    <a:pt x="56" y="109"/>
                  </a:lnTo>
                  <a:lnTo>
                    <a:pt x="62" y="107"/>
                  </a:lnTo>
                  <a:lnTo>
                    <a:pt x="64" y="104"/>
                  </a:lnTo>
                  <a:lnTo>
                    <a:pt x="65" y="103"/>
                  </a:lnTo>
                  <a:lnTo>
                    <a:pt x="67" y="101"/>
                  </a:lnTo>
                  <a:lnTo>
                    <a:pt x="68" y="101"/>
                  </a:lnTo>
                  <a:lnTo>
                    <a:pt x="68" y="102"/>
                  </a:lnTo>
                  <a:lnTo>
                    <a:pt x="69" y="105"/>
                  </a:lnTo>
                  <a:lnTo>
                    <a:pt x="71" y="108"/>
                  </a:lnTo>
                  <a:lnTo>
                    <a:pt x="76" y="112"/>
                  </a:lnTo>
                  <a:lnTo>
                    <a:pt x="76" y="111"/>
                  </a:lnTo>
                  <a:lnTo>
                    <a:pt x="79" y="109"/>
                  </a:lnTo>
                  <a:lnTo>
                    <a:pt x="85" y="107"/>
                  </a:lnTo>
                  <a:lnTo>
                    <a:pt x="86" y="107"/>
                  </a:lnTo>
                  <a:lnTo>
                    <a:pt x="90" y="103"/>
                  </a:lnTo>
                  <a:lnTo>
                    <a:pt x="95" y="101"/>
                  </a:lnTo>
                  <a:lnTo>
                    <a:pt x="96" y="101"/>
                  </a:lnTo>
                  <a:lnTo>
                    <a:pt x="98" y="100"/>
                  </a:lnTo>
                  <a:lnTo>
                    <a:pt x="103" y="97"/>
                  </a:lnTo>
                  <a:lnTo>
                    <a:pt x="107" y="97"/>
                  </a:lnTo>
                  <a:lnTo>
                    <a:pt x="112" y="97"/>
                  </a:lnTo>
                  <a:lnTo>
                    <a:pt x="122" y="96"/>
                  </a:lnTo>
                  <a:lnTo>
                    <a:pt x="129" y="96"/>
                  </a:lnTo>
                  <a:lnTo>
                    <a:pt x="133" y="96"/>
                  </a:lnTo>
                  <a:lnTo>
                    <a:pt x="133" y="95"/>
                  </a:lnTo>
                  <a:lnTo>
                    <a:pt x="134" y="91"/>
                  </a:lnTo>
                  <a:lnTo>
                    <a:pt x="135" y="91"/>
                  </a:lnTo>
                  <a:lnTo>
                    <a:pt x="138" y="89"/>
                  </a:lnTo>
                  <a:lnTo>
                    <a:pt x="144" y="84"/>
                  </a:lnTo>
                  <a:lnTo>
                    <a:pt x="146" y="80"/>
                  </a:lnTo>
                  <a:lnTo>
                    <a:pt x="148" y="78"/>
                  </a:lnTo>
                  <a:lnTo>
                    <a:pt x="148" y="78"/>
                  </a:lnTo>
                  <a:lnTo>
                    <a:pt x="148" y="78"/>
                  </a:lnTo>
                  <a:lnTo>
                    <a:pt x="150" y="76"/>
                  </a:lnTo>
                  <a:lnTo>
                    <a:pt x="148" y="74"/>
                  </a:lnTo>
                  <a:lnTo>
                    <a:pt x="143" y="70"/>
                  </a:lnTo>
                  <a:lnTo>
                    <a:pt x="143" y="69"/>
                  </a:lnTo>
                  <a:lnTo>
                    <a:pt x="142" y="69"/>
                  </a:lnTo>
                  <a:lnTo>
                    <a:pt x="143" y="68"/>
                  </a:lnTo>
                  <a:lnTo>
                    <a:pt x="145" y="67"/>
                  </a:lnTo>
                  <a:lnTo>
                    <a:pt x="148" y="65"/>
                  </a:lnTo>
                  <a:lnTo>
                    <a:pt x="151" y="64"/>
                  </a:lnTo>
                  <a:lnTo>
                    <a:pt x="159" y="64"/>
                  </a:lnTo>
                  <a:lnTo>
                    <a:pt x="166" y="64"/>
                  </a:lnTo>
                  <a:lnTo>
                    <a:pt x="168" y="64"/>
                  </a:lnTo>
                  <a:lnTo>
                    <a:pt x="174" y="63"/>
                  </a:lnTo>
                  <a:lnTo>
                    <a:pt x="177" y="62"/>
                  </a:lnTo>
                  <a:lnTo>
                    <a:pt x="181" y="60"/>
                  </a:lnTo>
                  <a:lnTo>
                    <a:pt x="189" y="61"/>
                  </a:lnTo>
                  <a:lnTo>
                    <a:pt x="197" y="56"/>
                  </a:lnTo>
                  <a:lnTo>
                    <a:pt x="198" y="55"/>
                  </a:lnTo>
                  <a:lnTo>
                    <a:pt x="200" y="54"/>
                  </a:lnTo>
                  <a:lnTo>
                    <a:pt x="200" y="53"/>
                  </a:lnTo>
                  <a:lnTo>
                    <a:pt x="203" y="52"/>
                  </a:lnTo>
                  <a:lnTo>
                    <a:pt x="207" y="48"/>
                  </a:lnTo>
                  <a:lnTo>
                    <a:pt x="210" y="44"/>
                  </a:lnTo>
                  <a:lnTo>
                    <a:pt x="211" y="42"/>
                  </a:lnTo>
                  <a:lnTo>
                    <a:pt x="219" y="33"/>
                  </a:lnTo>
                  <a:lnTo>
                    <a:pt x="222" y="33"/>
                  </a:lnTo>
                  <a:lnTo>
                    <a:pt x="223" y="33"/>
                  </a:lnTo>
                  <a:lnTo>
                    <a:pt x="227" y="27"/>
                  </a:lnTo>
                  <a:lnTo>
                    <a:pt x="227" y="26"/>
                  </a:lnTo>
                  <a:lnTo>
                    <a:pt x="229" y="25"/>
                  </a:lnTo>
                  <a:lnTo>
                    <a:pt x="231" y="25"/>
                  </a:lnTo>
                  <a:lnTo>
                    <a:pt x="232" y="23"/>
                  </a:lnTo>
                  <a:lnTo>
                    <a:pt x="234" y="21"/>
                  </a:lnTo>
                  <a:lnTo>
                    <a:pt x="234" y="17"/>
                  </a:lnTo>
                  <a:lnTo>
                    <a:pt x="233" y="15"/>
                  </a:lnTo>
                  <a:lnTo>
                    <a:pt x="233" y="14"/>
                  </a:lnTo>
                  <a:lnTo>
                    <a:pt x="234" y="12"/>
                  </a:lnTo>
                  <a:lnTo>
                    <a:pt x="235" y="12"/>
                  </a:lnTo>
                  <a:lnTo>
                    <a:pt x="241" y="9"/>
                  </a:lnTo>
                  <a:lnTo>
                    <a:pt x="243" y="7"/>
                  </a:lnTo>
                  <a:lnTo>
                    <a:pt x="244" y="6"/>
                  </a:lnTo>
                  <a:lnTo>
                    <a:pt x="246" y="6"/>
                  </a:lnTo>
                  <a:lnTo>
                    <a:pt x="248" y="6"/>
                  </a:lnTo>
                  <a:lnTo>
                    <a:pt x="249" y="5"/>
                  </a:lnTo>
                  <a:lnTo>
                    <a:pt x="250" y="3"/>
                  </a:lnTo>
                  <a:lnTo>
                    <a:pt x="254" y="1"/>
                  </a:lnTo>
                  <a:lnTo>
                    <a:pt x="259" y="0"/>
                  </a:lnTo>
                  <a:lnTo>
                    <a:pt x="263" y="1"/>
                  </a:lnTo>
                  <a:lnTo>
                    <a:pt x="266" y="1"/>
                  </a:lnTo>
                  <a:lnTo>
                    <a:pt x="269" y="3"/>
                  </a:lnTo>
                  <a:lnTo>
                    <a:pt x="270"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7" name="Freeform 1032">
              <a:extLst>
                <a:ext uri="{FF2B5EF4-FFF2-40B4-BE49-F238E27FC236}">
                  <a16:creationId xmlns="" xmlns:a16="http://schemas.microsoft.com/office/drawing/2014/main" id="{84348271-2F53-0BF6-2EBB-7E492AC33A18}"/>
                </a:ext>
              </a:extLst>
            </p:cNvPr>
            <p:cNvSpPr>
              <a:spLocks noChangeArrowheads="1"/>
            </p:cNvSpPr>
            <p:nvPr/>
          </p:nvSpPr>
          <p:spPr bwMode="auto">
            <a:xfrm>
              <a:off x="8649920" y="9759462"/>
              <a:ext cx="302237" cy="346195"/>
            </a:xfrm>
            <a:custGeom>
              <a:avLst/>
              <a:gdLst>
                <a:gd name="T0" fmla="*/ 227 w 241"/>
                <a:gd name="T1" fmla="*/ 40 h 278"/>
                <a:gd name="T2" fmla="*/ 216 w 241"/>
                <a:gd name="T3" fmla="*/ 90 h 278"/>
                <a:gd name="T4" fmla="*/ 205 w 241"/>
                <a:gd name="T5" fmla="*/ 142 h 278"/>
                <a:gd name="T6" fmla="*/ 181 w 241"/>
                <a:gd name="T7" fmla="*/ 162 h 278"/>
                <a:gd name="T8" fmla="*/ 162 w 241"/>
                <a:gd name="T9" fmla="*/ 190 h 278"/>
                <a:gd name="T10" fmla="*/ 152 w 241"/>
                <a:gd name="T11" fmla="*/ 243 h 278"/>
                <a:gd name="T12" fmla="*/ 133 w 241"/>
                <a:gd name="T13" fmla="*/ 255 h 278"/>
                <a:gd name="T14" fmla="*/ 110 w 241"/>
                <a:gd name="T15" fmla="*/ 272 h 278"/>
                <a:gd name="T16" fmla="*/ 105 w 241"/>
                <a:gd name="T17" fmla="*/ 267 h 278"/>
                <a:gd name="T18" fmla="*/ 103 w 241"/>
                <a:gd name="T19" fmla="*/ 254 h 278"/>
                <a:gd name="T20" fmla="*/ 90 w 241"/>
                <a:gd name="T21" fmla="*/ 260 h 278"/>
                <a:gd name="T22" fmla="*/ 83 w 241"/>
                <a:gd name="T23" fmla="*/ 263 h 278"/>
                <a:gd name="T24" fmla="*/ 73 w 241"/>
                <a:gd name="T25" fmla="*/ 272 h 278"/>
                <a:gd name="T26" fmla="*/ 64 w 241"/>
                <a:gd name="T27" fmla="*/ 264 h 278"/>
                <a:gd name="T28" fmla="*/ 55 w 241"/>
                <a:gd name="T29" fmla="*/ 259 h 278"/>
                <a:gd name="T30" fmla="*/ 40 w 241"/>
                <a:gd name="T31" fmla="*/ 266 h 278"/>
                <a:gd name="T32" fmla="*/ 29 w 241"/>
                <a:gd name="T33" fmla="*/ 277 h 278"/>
                <a:gd name="T34" fmla="*/ 21 w 241"/>
                <a:gd name="T35" fmla="*/ 267 h 278"/>
                <a:gd name="T36" fmla="*/ 2 w 241"/>
                <a:gd name="T37" fmla="*/ 237 h 278"/>
                <a:gd name="T38" fmla="*/ 20 w 241"/>
                <a:gd name="T39" fmla="*/ 236 h 278"/>
                <a:gd name="T40" fmla="*/ 23 w 241"/>
                <a:gd name="T41" fmla="*/ 230 h 278"/>
                <a:gd name="T42" fmla="*/ 21 w 241"/>
                <a:gd name="T43" fmla="*/ 220 h 278"/>
                <a:gd name="T44" fmla="*/ 19 w 241"/>
                <a:gd name="T45" fmla="*/ 211 h 278"/>
                <a:gd name="T46" fmla="*/ 15 w 241"/>
                <a:gd name="T47" fmla="*/ 200 h 278"/>
                <a:gd name="T48" fmla="*/ 24 w 241"/>
                <a:gd name="T49" fmla="*/ 193 h 278"/>
                <a:gd name="T50" fmla="*/ 43 w 241"/>
                <a:gd name="T51" fmla="*/ 187 h 278"/>
                <a:gd name="T52" fmla="*/ 43 w 241"/>
                <a:gd name="T53" fmla="*/ 178 h 278"/>
                <a:gd name="T54" fmla="*/ 57 w 241"/>
                <a:gd name="T55" fmla="*/ 187 h 278"/>
                <a:gd name="T56" fmla="*/ 83 w 241"/>
                <a:gd name="T57" fmla="*/ 187 h 278"/>
                <a:gd name="T58" fmla="*/ 87 w 241"/>
                <a:gd name="T59" fmla="*/ 195 h 278"/>
                <a:gd name="T60" fmla="*/ 98 w 241"/>
                <a:gd name="T61" fmla="*/ 191 h 278"/>
                <a:gd name="T62" fmla="*/ 102 w 241"/>
                <a:gd name="T63" fmla="*/ 180 h 278"/>
                <a:gd name="T64" fmla="*/ 107 w 241"/>
                <a:gd name="T65" fmla="*/ 166 h 278"/>
                <a:gd name="T66" fmla="*/ 108 w 241"/>
                <a:gd name="T67" fmla="*/ 137 h 278"/>
                <a:gd name="T68" fmla="*/ 95 w 241"/>
                <a:gd name="T69" fmla="*/ 127 h 278"/>
                <a:gd name="T70" fmla="*/ 88 w 241"/>
                <a:gd name="T71" fmla="*/ 111 h 278"/>
                <a:gd name="T72" fmla="*/ 100 w 241"/>
                <a:gd name="T73" fmla="*/ 100 h 278"/>
                <a:gd name="T74" fmla="*/ 107 w 241"/>
                <a:gd name="T75" fmla="*/ 91 h 278"/>
                <a:gd name="T76" fmla="*/ 98 w 241"/>
                <a:gd name="T77" fmla="*/ 74 h 278"/>
                <a:gd name="T78" fmla="*/ 68 w 241"/>
                <a:gd name="T79" fmla="*/ 78 h 278"/>
                <a:gd name="T80" fmla="*/ 66 w 241"/>
                <a:gd name="T81" fmla="*/ 69 h 278"/>
                <a:gd name="T82" fmla="*/ 77 w 241"/>
                <a:gd name="T83" fmla="*/ 49 h 278"/>
                <a:gd name="T84" fmla="*/ 114 w 241"/>
                <a:gd name="T85" fmla="*/ 50 h 278"/>
                <a:gd name="T86" fmla="*/ 121 w 241"/>
                <a:gd name="T87" fmla="*/ 53 h 278"/>
                <a:gd name="T88" fmla="*/ 133 w 241"/>
                <a:gd name="T89" fmla="*/ 54 h 278"/>
                <a:gd name="T90" fmla="*/ 155 w 241"/>
                <a:gd name="T91" fmla="*/ 61 h 278"/>
                <a:gd name="T92" fmla="*/ 159 w 241"/>
                <a:gd name="T93" fmla="*/ 56 h 278"/>
                <a:gd name="T94" fmla="*/ 162 w 241"/>
                <a:gd name="T95" fmla="*/ 45 h 278"/>
                <a:gd name="T96" fmla="*/ 171 w 241"/>
                <a:gd name="T97" fmla="*/ 22 h 278"/>
                <a:gd name="T98" fmla="*/ 176 w 241"/>
                <a:gd name="T99" fmla="*/ 6 h 278"/>
                <a:gd name="T100" fmla="*/ 202 w 241"/>
                <a:gd name="T101" fmla="*/ 0 h 278"/>
                <a:gd name="T102" fmla="*/ 218 w 241"/>
                <a:gd name="T103" fmla="*/ 5 h 278"/>
                <a:gd name="T104" fmla="*/ 228 w 241"/>
                <a:gd name="T105" fmla="*/ 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78">
                  <a:moveTo>
                    <a:pt x="240" y="7"/>
                  </a:moveTo>
                  <a:lnTo>
                    <a:pt x="240" y="12"/>
                  </a:lnTo>
                  <a:lnTo>
                    <a:pt x="238" y="19"/>
                  </a:lnTo>
                  <a:lnTo>
                    <a:pt x="236" y="24"/>
                  </a:lnTo>
                  <a:lnTo>
                    <a:pt x="231" y="33"/>
                  </a:lnTo>
                  <a:lnTo>
                    <a:pt x="227" y="40"/>
                  </a:lnTo>
                  <a:lnTo>
                    <a:pt x="223" y="53"/>
                  </a:lnTo>
                  <a:lnTo>
                    <a:pt x="223" y="63"/>
                  </a:lnTo>
                  <a:lnTo>
                    <a:pt x="222" y="69"/>
                  </a:lnTo>
                  <a:lnTo>
                    <a:pt x="221" y="72"/>
                  </a:lnTo>
                  <a:lnTo>
                    <a:pt x="217" y="82"/>
                  </a:lnTo>
                  <a:lnTo>
                    <a:pt x="216" y="90"/>
                  </a:lnTo>
                  <a:lnTo>
                    <a:pt x="218" y="100"/>
                  </a:lnTo>
                  <a:lnTo>
                    <a:pt x="216" y="110"/>
                  </a:lnTo>
                  <a:lnTo>
                    <a:pt x="213" y="119"/>
                  </a:lnTo>
                  <a:lnTo>
                    <a:pt x="212" y="126"/>
                  </a:lnTo>
                  <a:lnTo>
                    <a:pt x="212" y="135"/>
                  </a:lnTo>
                  <a:lnTo>
                    <a:pt x="205" y="142"/>
                  </a:lnTo>
                  <a:lnTo>
                    <a:pt x="197" y="149"/>
                  </a:lnTo>
                  <a:lnTo>
                    <a:pt x="191" y="151"/>
                  </a:lnTo>
                  <a:lnTo>
                    <a:pt x="187" y="154"/>
                  </a:lnTo>
                  <a:lnTo>
                    <a:pt x="184" y="157"/>
                  </a:lnTo>
                  <a:lnTo>
                    <a:pt x="183" y="158"/>
                  </a:lnTo>
                  <a:lnTo>
                    <a:pt x="181" y="162"/>
                  </a:lnTo>
                  <a:lnTo>
                    <a:pt x="176" y="172"/>
                  </a:lnTo>
                  <a:lnTo>
                    <a:pt x="174" y="176"/>
                  </a:lnTo>
                  <a:lnTo>
                    <a:pt x="170" y="180"/>
                  </a:lnTo>
                  <a:lnTo>
                    <a:pt x="165" y="185"/>
                  </a:lnTo>
                  <a:lnTo>
                    <a:pt x="163" y="187"/>
                  </a:lnTo>
                  <a:lnTo>
                    <a:pt x="162" y="190"/>
                  </a:lnTo>
                  <a:lnTo>
                    <a:pt x="163" y="196"/>
                  </a:lnTo>
                  <a:lnTo>
                    <a:pt x="163" y="214"/>
                  </a:lnTo>
                  <a:lnTo>
                    <a:pt x="162" y="219"/>
                  </a:lnTo>
                  <a:lnTo>
                    <a:pt x="161" y="228"/>
                  </a:lnTo>
                  <a:lnTo>
                    <a:pt x="156" y="237"/>
                  </a:lnTo>
                  <a:lnTo>
                    <a:pt x="152" y="243"/>
                  </a:lnTo>
                  <a:lnTo>
                    <a:pt x="149" y="245"/>
                  </a:lnTo>
                  <a:lnTo>
                    <a:pt x="143" y="246"/>
                  </a:lnTo>
                  <a:lnTo>
                    <a:pt x="141" y="248"/>
                  </a:lnTo>
                  <a:lnTo>
                    <a:pt x="139" y="250"/>
                  </a:lnTo>
                  <a:lnTo>
                    <a:pt x="137" y="253"/>
                  </a:lnTo>
                  <a:lnTo>
                    <a:pt x="133" y="255"/>
                  </a:lnTo>
                  <a:lnTo>
                    <a:pt x="128" y="260"/>
                  </a:lnTo>
                  <a:lnTo>
                    <a:pt x="121" y="267"/>
                  </a:lnTo>
                  <a:lnTo>
                    <a:pt x="117" y="272"/>
                  </a:lnTo>
                  <a:lnTo>
                    <a:pt x="115" y="273"/>
                  </a:lnTo>
                  <a:lnTo>
                    <a:pt x="113" y="273"/>
                  </a:lnTo>
                  <a:lnTo>
                    <a:pt x="110" y="272"/>
                  </a:lnTo>
                  <a:lnTo>
                    <a:pt x="108" y="272"/>
                  </a:lnTo>
                  <a:lnTo>
                    <a:pt x="107" y="273"/>
                  </a:lnTo>
                  <a:lnTo>
                    <a:pt x="107" y="272"/>
                  </a:lnTo>
                  <a:lnTo>
                    <a:pt x="105" y="272"/>
                  </a:lnTo>
                  <a:lnTo>
                    <a:pt x="105" y="270"/>
                  </a:lnTo>
                  <a:lnTo>
                    <a:pt x="105" y="267"/>
                  </a:lnTo>
                  <a:lnTo>
                    <a:pt x="104" y="264"/>
                  </a:lnTo>
                  <a:lnTo>
                    <a:pt x="105" y="261"/>
                  </a:lnTo>
                  <a:lnTo>
                    <a:pt x="107" y="259"/>
                  </a:lnTo>
                  <a:lnTo>
                    <a:pt x="107" y="258"/>
                  </a:lnTo>
                  <a:lnTo>
                    <a:pt x="105" y="257"/>
                  </a:lnTo>
                  <a:lnTo>
                    <a:pt x="103" y="254"/>
                  </a:lnTo>
                  <a:lnTo>
                    <a:pt x="102" y="254"/>
                  </a:lnTo>
                  <a:lnTo>
                    <a:pt x="99" y="256"/>
                  </a:lnTo>
                  <a:lnTo>
                    <a:pt x="97" y="258"/>
                  </a:lnTo>
                  <a:lnTo>
                    <a:pt x="94" y="258"/>
                  </a:lnTo>
                  <a:lnTo>
                    <a:pt x="91" y="260"/>
                  </a:lnTo>
                  <a:lnTo>
                    <a:pt x="90" y="260"/>
                  </a:lnTo>
                  <a:lnTo>
                    <a:pt x="88" y="260"/>
                  </a:lnTo>
                  <a:lnTo>
                    <a:pt x="87" y="259"/>
                  </a:lnTo>
                  <a:lnTo>
                    <a:pt x="85" y="259"/>
                  </a:lnTo>
                  <a:lnTo>
                    <a:pt x="84" y="259"/>
                  </a:lnTo>
                  <a:lnTo>
                    <a:pt x="83" y="259"/>
                  </a:lnTo>
                  <a:lnTo>
                    <a:pt x="83" y="263"/>
                  </a:lnTo>
                  <a:lnTo>
                    <a:pt x="83" y="265"/>
                  </a:lnTo>
                  <a:lnTo>
                    <a:pt x="82" y="267"/>
                  </a:lnTo>
                  <a:lnTo>
                    <a:pt x="81" y="268"/>
                  </a:lnTo>
                  <a:lnTo>
                    <a:pt x="78" y="269"/>
                  </a:lnTo>
                  <a:lnTo>
                    <a:pt x="75" y="271"/>
                  </a:lnTo>
                  <a:lnTo>
                    <a:pt x="73" y="272"/>
                  </a:lnTo>
                  <a:lnTo>
                    <a:pt x="72" y="272"/>
                  </a:lnTo>
                  <a:lnTo>
                    <a:pt x="70" y="269"/>
                  </a:lnTo>
                  <a:lnTo>
                    <a:pt x="67" y="267"/>
                  </a:lnTo>
                  <a:lnTo>
                    <a:pt x="66" y="266"/>
                  </a:lnTo>
                  <a:lnTo>
                    <a:pt x="65" y="265"/>
                  </a:lnTo>
                  <a:lnTo>
                    <a:pt x="64" y="264"/>
                  </a:lnTo>
                  <a:lnTo>
                    <a:pt x="63" y="264"/>
                  </a:lnTo>
                  <a:lnTo>
                    <a:pt x="62" y="265"/>
                  </a:lnTo>
                  <a:lnTo>
                    <a:pt x="62" y="265"/>
                  </a:lnTo>
                  <a:lnTo>
                    <a:pt x="59" y="263"/>
                  </a:lnTo>
                  <a:lnTo>
                    <a:pt x="56" y="259"/>
                  </a:lnTo>
                  <a:lnTo>
                    <a:pt x="55" y="259"/>
                  </a:lnTo>
                  <a:lnTo>
                    <a:pt x="54" y="259"/>
                  </a:lnTo>
                  <a:lnTo>
                    <a:pt x="51" y="260"/>
                  </a:lnTo>
                  <a:lnTo>
                    <a:pt x="48" y="262"/>
                  </a:lnTo>
                  <a:lnTo>
                    <a:pt x="44" y="264"/>
                  </a:lnTo>
                  <a:lnTo>
                    <a:pt x="40" y="265"/>
                  </a:lnTo>
                  <a:lnTo>
                    <a:pt x="40" y="266"/>
                  </a:lnTo>
                  <a:lnTo>
                    <a:pt x="39" y="268"/>
                  </a:lnTo>
                  <a:lnTo>
                    <a:pt x="38" y="269"/>
                  </a:lnTo>
                  <a:lnTo>
                    <a:pt x="34" y="270"/>
                  </a:lnTo>
                  <a:lnTo>
                    <a:pt x="33" y="272"/>
                  </a:lnTo>
                  <a:lnTo>
                    <a:pt x="31" y="275"/>
                  </a:lnTo>
                  <a:lnTo>
                    <a:pt x="29" y="277"/>
                  </a:lnTo>
                  <a:lnTo>
                    <a:pt x="28" y="276"/>
                  </a:lnTo>
                  <a:lnTo>
                    <a:pt x="27" y="275"/>
                  </a:lnTo>
                  <a:lnTo>
                    <a:pt x="24" y="273"/>
                  </a:lnTo>
                  <a:lnTo>
                    <a:pt x="22" y="269"/>
                  </a:lnTo>
                  <a:lnTo>
                    <a:pt x="21" y="267"/>
                  </a:lnTo>
                  <a:lnTo>
                    <a:pt x="21" y="267"/>
                  </a:lnTo>
                  <a:lnTo>
                    <a:pt x="21" y="263"/>
                  </a:lnTo>
                  <a:lnTo>
                    <a:pt x="17" y="259"/>
                  </a:lnTo>
                  <a:lnTo>
                    <a:pt x="9" y="252"/>
                  </a:lnTo>
                  <a:lnTo>
                    <a:pt x="7" y="249"/>
                  </a:lnTo>
                  <a:lnTo>
                    <a:pt x="0" y="242"/>
                  </a:lnTo>
                  <a:lnTo>
                    <a:pt x="2" y="237"/>
                  </a:lnTo>
                  <a:lnTo>
                    <a:pt x="4" y="235"/>
                  </a:lnTo>
                  <a:lnTo>
                    <a:pt x="5" y="234"/>
                  </a:lnTo>
                  <a:lnTo>
                    <a:pt x="12" y="229"/>
                  </a:lnTo>
                  <a:lnTo>
                    <a:pt x="13" y="230"/>
                  </a:lnTo>
                  <a:lnTo>
                    <a:pt x="18" y="235"/>
                  </a:lnTo>
                  <a:lnTo>
                    <a:pt x="20" y="236"/>
                  </a:lnTo>
                  <a:lnTo>
                    <a:pt x="21" y="235"/>
                  </a:lnTo>
                  <a:lnTo>
                    <a:pt x="23" y="236"/>
                  </a:lnTo>
                  <a:lnTo>
                    <a:pt x="24" y="234"/>
                  </a:lnTo>
                  <a:lnTo>
                    <a:pt x="24" y="233"/>
                  </a:lnTo>
                  <a:lnTo>
                    <a:pt x="23" y="232"/>
                  </a:lnTo>
                  <a:lnTo>
                    <a:pt x="23" y="230"/>
                  </a:lnTo>
                  <a:lnTo>
                    <a:pt x="24" y="228"/>
                  </a:lnTo>
                  <a:lnTo>
                    <a:pt x="24" y="226"/>
                  </a:lnTo>
                  <a:lnTo>
                    <a:pt x="26" y="225"/>
                  </a:lnTo>
                  <a:lnTo>
                    <a:pt x="26" y="223"/>
                  </a:lnTo>
                  <a:lnTo>
                    <a:pt x="24" y="222"/>
                  </a:lnTo>
                  <a:lnTo>
                    <a:pt x="21" y="220"/>
                  </a:lnTo>
                  <a:lnTo>
                    <a:pt x="19" y="219"/>
                  </a:lnTo>
                  <a:lnTo>
                    <a:pt x="18" y="217"/>
                  </a:lnTo>
                  <a:lnTo>
                    <a:pt x="18" y="215"/>
                  </a:lnTo>
                  <a:lnTo>
                    <a:pt x="20" y="213"/>
                  </a:lnTo>
                  <a:lnTo>
                    <a:pt x="20" y="212"/>
                  </a:lnTo>
                  <a:lnTo>
                    <a:pt x="19" y="211"/>
                  </a:lnTo>
                  <a:lnTo>
                    <a:pt x="18" y="209"/>
                  </a:lnTo>
                  <a:lnTo>
                    <a:pt x="16" y="208"/>
                  </a:lnTo>
                  <a:lnTo>
                    <a:pt x="13" y="208"/>
                  </a:lnTo>
                  <a:lnTo>
                    <a:pt x="13" y="206"/>
                  </a:lnTo>
                  <a:lnTo>
                    <a:pt x="15" y="202"/>
                  </a:lnTo>
                  <a:lnTo>
                    <a:pt x="15" y="200"/>
                  </a:lnTo>
                  <a:lnTo>
                    <a:pt x="14" y="194"/>
                  </a:lnTo>
                  <a:lnTo>
                    <a:pt x="15" y="193"/>
                  </a:lnTo>
                  <a:lnTo>
                    <a:pt x="15" y="192"/>
                  </a:lnTo>
                  <a:lnTo>
                    <a:pt x="17" y="193"/>
                  </a:lnTo>
                  <a:lnTo>
                    <a:pt x="19" y="194"/>
                  </a:lnTo>
                  <a:lnTo>
                    <a:pt x="24" y="193"/>
                  </a:lnTo>
                  <a:lnTo>
                    <a:pt x="26" y="192"/>
                  </a:lnTo>
                  <a:lnTo>
                    <a:pt x="28" y="193"/>
                  </a:lnTo>
                  <a:lnTo>
                    <a:pt x="30" y="195"/>
                  </a:lnTo>
                  <a:lnTo>
                    <a:pt x="42" y="191"/>
                  </a:lnTo>
                  <a:lnTo>
                    <a:pt x="42" y="189"/>
                  </a:lnTo>
                  <a:lnTo>
                    <a:pt x="43" y="187"/>
                  </a:lnTo>
                  <a:lnTo>
                    <a:pt x="43" y="185"/>
                  </a:lnTo>
                  <a:lnTo>
                    <a:pt x="43" y="184"/>
                  </a:lnTo>
                  <a:lnTo>
                    <a:pt x="42" y="183"/>
                  </a:lnTo>
                  <a:lnTo>
                    <a:pt x="42" y="181"/>
                  </a:lnTo>
                  <a:lnTo>
                    <a:pt x="42" y="179"/>
                  </a:lnTo>
                  <a:lnTo>
                    <a:pt x="43" y="178"/>
                  </a:lnTo>
                  <a:lnTo>
                    <a:pt x="47" y="176"/>
                  </a:lnTo>
                  <a:lnTo>
                    <a:pt x="48" y="176"/>
                  </a:lnTo>
                  <a:lnTo>
                    <a:pt x="51" y="177"/>
                  </a:lnTo>
                  <a:lnTo>
                    <a:pt x="53" y="179"/>
                  </a:lnTo>
                  <a:lnTo>
                    <a:pt x="56" y="183"/>
                  </a:lnTo>
                  <a:lnTo>
                    <a:pt x="57" y="187"/>
                  </a:lnTo>
                  <a:lnTo>
                    <a:pt x="60" y="191"/>
                  </a:lnTo>
                  <a:lnTo>
                    <a:pt x="65" y="193"/>
                  </a:lnTo>
                  <a:lnTo>
                    <a:pt x="72" y="194"/>
                  </a:lnTo>
                  <a:lnTo>
                    <a:pt x="74" y="194"/>
                  </a:lnTo>
                  <a:lnTo>
                    <a:pt x="80" y="190"/>
                  </a:lnTo>
                  <a:lnTo>
                    <a:pt x="83" y="187"/>
                  </a:lnTo>
                  <a:lnTo>
                    <a:pt x="84" y="185"/>
                  </a:lnTo>
                  <a:lnTo>
                    <a:pt x="85" y="187"/>
                  </a:lnTo>
                  <a:lnTo>
                    <a:pt x="87" y="190"/>
                  </a:lnTo>
                  <a:lnTo>
                    <a:pt x="88" y="191"/>
                  </a:lnTo>
                  <a:lnTo>
                    <a:pt x="89" y="193"/>
                  </a:lnTo>
                  <a:lnTo>
                    <a:pt x="87" y="195"/>
                  </a:lnTo>
                  <a:lnTo>
                    <a:pt x="89" y="196"/>
                  </a:lnTo>
                  <a:lnTo>
                    <a:pt x="92" y="197"/>
                  </a:lnTo>
                  <a:lnTo>
                    <a:pt x="95" y="196"/>
                  </a:lnTo>
                  <a:lnTo>
                    <a:pt x="96" y="195"/>
                  </a:lnTo>
                  <a:lnTo>
                    <a:pt x="98" y="193"/>
                  </a:lnTo>
                  <a:lnTo>
                    <a:pt x="98" y="191"/>
                  </a:lnTo>
                  <a:lnTo>
                    <a:pt x="97" y="190"/>
                  </a:lnTo>
                  <a:lnTo>
                    <a:pt x="97" y="189"/>
                  </a:lnTo>
                  <a:lnTo>
                    <a:pt x="98" y="187"/>
                  </a:lnTo>
                  <a:lnTo>
                    <a:pt x="100" y="184"/>
                  </a:lnTo>
                  <a:lnTo>
                    <a:pt x="100" y="181"/>
                  </a:lnTo>
                  <a:lnTo>
                    <a:pt x="102" y="180"/>
                  </a:lnTo>
                  <a:lnTo>
                    <a:pt x="103" y="179"/>
                  </a:lnTo>
                  <a:lnTo>
                    <a:pt x="105" y="178"/>
                  </a:lnTo>
                  <a:lnTo>
                    <a:pt x="106" y="172"/>
                  </a:lnTo>
                  <a:lnTo>
                    <a:pt x="105" y="170"/>
                  </a:lnTo>
                  <a:lnTo>
                    <a:pt x="105" y="168"/>
                  </a:lnTo>
                  <a:lnTo>
                    <a:pt x="107" y="166"/>
                  </a:lnTo>
                  <a:lnTo>
                    <a:pt x="107" y="163"/>
                  </a:lnTo>
                  <a:lnTo>
                    <a:pt x="106" y="157"/>
                  </a:lnTo>
                  <a:lnTo>
                    <a:pt x="106" y="153"/>
                  </a:lnTo>
                  <a:lnTo>
                    <a:pt x="105" y="149"/>
                  </a:lnTo>
                  <a:lnTo>
                    <a:pt x="107" y="143"/>
                  </a:lnTo>
                  <a:lnTo>
                    <a:pt x="108" y="137"/>
                  </a:lnTo>
                  <a:lnTo>
                    <a:pt x="107" y="136"/>
                  </a:lnTo>
                  <a:lnTo>
                    <a:pt x="106" y="134"/>
                  </a:lnTo>
                  <a:lnTo>
                    <a:pt x="104" y="132"/>
                  </a:lnTo>
                  <a:lnTo>
                    <a:pt x="98" y="131"/>
                  </a:lnTo>
                  <a:lnTo>
                    <a:pt x="97" y="129"/>
                  </a:lnTo>
                  <a:lnTo>
                    <a:pt x="95" y="127"/>
                  </a:lnTo>
                  <a:lnTo>
                    <a:pt x="94" y="126"/>
                  </a:lnTo>
                  <a:lnTo>
                    <a:pt x="89" y="126"/>
                  </a:lnTo>
                  <a:lnTo>
                    <a:pt x="87" y="124"/>
                  </a:lnTo>
                  <a:lnTo>
                    <a:pt x="88" y="121"/>
                  </a:lnTo>
                  <a:lnTo>
                    <a:pt x="89" y="115"/>
                  </a:lnTo>
                  <a:lnTo>
                    <a:pt x="88" y="111"/>
                  </a:lnTo>
                  <a:lnTo>
                    <a:pt x="89" y="108"/>
                  </a:lnTo>
                  <a:lnTo>
                    <a:pt x="90" y="106"/>
                  </a:lnTo>
                  <a:lnTo>
                    <a:pt x="93" y="104"/>
                  </a:lnTo>
                  <a:lnTo>
                    <a:pt x="94" y="101"/>
                  </a:lnTo>
                  <a:lnTo>
                    <a:pt x="95" y="100"/>
                  </a:lnTo>
                  <a:lnTo>
                    <a:pt x="100" y="100"/>
                  </a:lnTo>
                  <a:lnTo>
                    <a:pt x="101" y="98"/>
                  </a:lnTo>
                  <a:lnTo>
                    <a:pt x="103" y="98"/>
                  </a:lnTo>
                  <a:lnTo>
                    <a:pt x="103" y="96"/>
                  </a:lnTo>
                  <a:lnTo>
                    <a:pt x="105" y="94"/>
                  </a:lnTo>
                  <a:lnTo>
                    <a:pt x="106" y="92"/>
                  </a:lnTo>
                  <a:lnTo>
                    <a:pt x="107" y="91"/>
                  </a:lnTo>
                  <a:lnTo>
                    <a:pt x="106" y="89"/>
                  </a:lnTo>
                  <a:lnTo>
                    <a:pt x="105" y="86"/>
                  </a:lnTo>
                  <a:lnTo>
                    <a:pt x="103" y="83"/>
                  </a:lnTo>
                  <a:lnTo>
                    <a:pt x="102" y="82"/>
                  </a:lnTo>
                  <a:lnTo>
                    <a:pt x="100" y="75"/>
                  </a:lnTo>
                  <a:lnTo>
                    <a:pt x="98" y="74"/>
                  </a:lnTo>
                  <a:lnTo>
                    <a:pt x="94" y="73"/>
                  </a:lnTo>
                  <a:lnTo>
                    <a:pt x="87" y="72"/>
                  </a:lnTo>
                  <a:lnTo>
                    <a:pt x="83" y="74"/>
                  </a:lnTo>
                  <a:lnTo>
                    <a:pt x="77" y="76"/>
                  </a:lnTo>
                  <a:lnTo>
                    <a:pt x="72" y="77"/>
                  </a:lnTo>
                  <a:lnTo>
                    <a:pt x="68" y="78"/>
                  </a:lnTo>
                  <a:lnTo>
                    <a:pt x="67" y="78"/>
                  </a:lnTo>
                  <a:lnTo>
                    <a:pt x="66" y="76"/>
                  </a:lnTo>
                  <a:lnTo>
                    <a:pt x="67" y="76"/>
                  </a:lnTo>
                  <a:lnTo>
                    <a:pt x="68" y="74"/>
                  </a:lnTo>
                  <a:lnTo>
                    <a:pt x="67" y="71"/>
                  </a:lnTo>
                  <a:lnTo>
                    <a:pt x="66" y="69"/>
                  </a:lnTo>
                  <a:lnTo>
                    <a:pt x="66" y="65"/>
                  </a:lnTo>
                  <a:lnTo>
                    <a:pt x="66" y="61"/>
                  </a:lnTo>
                  <a:lnTo>
                    <a:pt x="67" y="56"/>
                  </a:lnTo>
                  <a:lnTo>
                    <a:pt x="69" y="51"/>
                  </a:lnTo>
                  <a:lnTo>
                    <a:pt x="70" y="48"/>
                  </a:lnTo>
                  <a:lnTo>
                    <a:pt x="77" y="49"/>
                  </a:lnTo>
                  <a:lnTo>
                    <a:pt x="85" y="49"/>
                  </a:lnTo>
                  <a:lnTo>
                    <a:pt x="93" y="49"/>
                  </a:lnTo>
                  <a:lnTo>
                    <a:pt x="102" y="49"/>
                  </a:lnTo>
                  <a:lnTo>
                    <a:pt x="108" y="49"/>
                  </a:lnTo>
                  <a:lnTo>
                    <a:pt x="111" y="47"/>
                  </a:lnTo>
                  <a:lnTo>
                    <a:pt x="114" y="50"/>
                  </a:lnTo>
                  <a:lnTo>
                    <a:pt x="115" y="50"/>
                  </a:lnTo>
                  <a:lnTo>
                    <a:pt x="115" y="50"/>
                  </a:lnTo>
                  <a:lnTo>
                    <a:pt x="117" y="52"/>
                  </a:lnTo>
                  <a:lnTo>
                    <a:pt x="120" y="52"/>
                  </a:lnTo>
                  <a:lnTo>
                    <a:pt x="120" y="52"/>
                  </a:lnTo>
                  <a:lnTo>
                    <a:pt x="121" y="53"/>
                  </a:lnTo>
                  <a:lnTo>
                    <a:pt x="124" y="53"/>
                  </a:lnTo>
                  <a:lnTo>
                    <a:pt x="126" y="54"/>
                  </a:lnTo>
                  <a:lnTo>
                    <a:pt x="127" y="54"/>
                  </a:lnTo>
                  <a:lnTo>
                    <a:pt x="129" y="53"/>
                  </a:lnTo>
                  <a:lnTo>
                    <a:pt x="131" y="53"/>
                  </a:lnTo>
                  <a:lnTo>
                    <a:pt x="133" y="54"/>
                  </a:lnTo>
                  <a:lnTo>
                    <a:pt x="135" y="56"/>
                  </a:lnTo>
                  <a:lnTo>
                    <a:pt x="137" y="55"/>
                  </a:lnTo>
                  <a:lnTo>
                    <a:pt x="143" y="55"/>
                  </a:lnTo>
                  <a:lnTo>
                    <a:pt x="148" y="56"/>
                  </a:lnTo>
                  <a:lnTo>
                    <a:pt x="152" y="59"/>
                  </a:lnTo>
                  <a:lnTo>
                    <a:pt x="155" y="61"/>
                  </a:lnTo>
                  <a:lnTo>
                    <a:pt x="158" y="64"/>
                  </a:lnTo>
                  <a:lnTo>
                    <a:pt x="159" y="64"/>
                  </a:lnTo>
                  <a:lnTo>
                    <a:pt x="160" y="63"/>
                  </a:lnTo>
                  <a:lnTo>
                    <a:pt x="160" y="63"/>
                  </a:lnTo>
                  <a:lnTo>
                    <a:pt x="160" y="61"/>
                  </a:lnTo>
                  <a:lnTo>
                    <a:pt x="159" y="56"/>
                  </a:lnTo>
                  <a:lnTo>
                    <a:pt x="158" y="53"/>
                  </a:lnTo>
                  <a:lnTo>
                    <a:pt x="159" y="50"/>
                  </a:lnTo>
                  <a:lnTo>
                    <a:pt x="160" y="48"/>
                  </a:lnTo>
                  <a:lnTo>
                    <a:pt x="162" y="47"/>
                  </a:lnTo>
                  <a:lnTo>
                    <a:pt x="162" y="45"/>
                  </a:lnTo>
                  <a:lnTo>
                    <a:pt x="162" y="45"/>
                  </a:lnTo>
                  <a:lnTo>
                    <a:pt x="165" y="41"/>
                  </a:lnTo>
                  <a:lnTo>
                    <a:pt x="166" y="37"/>
                  </a:lnTo>
                  <a:lnTo>
                    <a:pt x="169" y="31"/>
                  </a:lnTo>
                  <a:lnTo>
                    <a:pt x="171" y="28"/>
                  </a:lnTo>
                  <a:lnTo>
                    <a:pt x="171" y="25"/>
                  </a:lnTo>
                  <a:lnTo>
                    <a:pt x="171" y="22"/>
                  </a:lnTo>
                  <a:lnTo>
                    <a:pt x="172" y="18"/>
                  </a:lnTo>
                  <a:lnTo>
                    <a:pt x="171" y="17"/>
                  </a:lnTo>
                  <a:lnTo>
                    <a:pt x="172" y="15"/>
                  </a:lnTo>
                  <a:lnTo>
                    <a:pt x="174" y="10"/>
                  </a:lnTo>
                  <a:lnTo>
                    <a:pt x="174" y="7"/>
                  </a:lnTo>
                  <a:lnTo>
                    <a:pt x="176" y="6"/>
                  </a:lnTo>
                  <a:lnTo>
                    <a:pt x="178" y="5"/>
                  </a:lnTo>
                  <a:lnTo>
                    <a:pt x="181" y="5"/>
                  </a:lnTo>
                  <a:lnTo>
                    <a:pt x="188" y="5"/>
                  </a:lnTo>
                  <a:lnTo>
                    <a:pt x="196" y="3"/>
                  </a:lnTo>
                  <a:lnTo>
                    <a:pt x="198" y="2"/>
                  </a:lnTo>
                  <a:lnTo>
                    <a:pt x="202" y="0"/>
                  </a:lnTo>
                  <a:lnTo>
                    <a:pt x="204" y="0"/>
                  </a:lnTo>
                  <a:lnTo>
                    <a:pt x="205" y="1"/>
                  </a:lnTo>
                  <a:lnTo>
                    <a:pt x="214" y="3"/>
                  </a:lnTo>
                  <a:lnTo>
                    <a:pt x="216" y="5"/>
                  </a:lnTo>
                  <a:lnTo>
                    <a:pt x="217" y="5"/>
                  </a:lnTo>
                  <a:lnTo>
                    <a:pt x="218" y="5"/>
                  </a:lnTo>
                  <a:lnTo>
                    <a:pt x="221" y="5"/>
                  </a:lnTo>
                  <a:lnTo>
                    <a:pt x="223" y="5"/>
                  </a:lnTo>
                  <a:lnTo>
                    <a:pt x="224" y="5"/>
                  </a:lnTo>
                  <a:lnTo>
                    <a:pt x="226" y="6"/>
                  </a:lnTo>
                  <a:lnTo>
                    <a:pt x="226" y="6"/>
                  </a:lnTo>
                  <a:lnTo>
                    <a:pt x="228" y="5"/>
                  </a:lnTo>
                  <a:lnTo>
                    <a:pt x="230" y="3"/>
                  </a:lnTo>
                  <a:lnTo>
                    <a:pt x="235" y="2"/>
                  </a:lnTo>
                  <a:lnTo>
                    <a:pt x="236" y="2"/>
                  </a:lnTo>
                  <a:lnTo>
                    <a:pt x="238" y="6"/>
                  </a:lnTo>
                  <a:lnTo>
                    <a:pt x="240"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8" name="Freeform 1034">
              <a:extLst>
                <a:ext uri="{FF2B5EF4-FFF2-40B4-BE49-F238E27FC236}">
                  <a16:creationId xmlns="" xmlns:a16="http://schemas.microsoft.com/office/drawing/2014/main" id="{BF878167-551B-355A-4770-51B72F92F791}"/>
                </a:ext>
              </a:extLst>
            </p:cNvPr>
            <p:cNvSpPr>
              <a:spLocks noChangeArrowheads="1"/>
            </p:cNvSpPr>
            <p:nvPr/>
          </p:nvSpPr>
          <p:spPr bwMode="auto">
            <a:xfrm>
              <a:off x="7864109" y="9479205"/>
              <a:ext cx="241788" cy="258276"/>
            </a:xfrm>
            <a:custGeom>
              <a:avLst/>
              <a:gdLst>
                <a:gd name="T0" fmla="*/ 176 w 196"/>
                <a:gd name="T1" fmla="*/ 180 h 206"/>
                <a:gd name="T2" fmla="*/ 109 w 196"/>
                <a:gd name="T3" fmla="*/ 14 h 206"/>
                <a:gd name="T4" fmla="*/ 119 w 196"/>
                <a:gd name="T5" fmla="*/ 28 h 206"/>
                <a:gd name="T6" fmla="*/ 132 w 196"/>
                <a:gd name="T7" fmla="*/ 34 h 206"/>
                <a:gd name="T8" fmla="*/ 148 w 196"/>
                <a:gd name="T9" fmla="*/ 28 h 206"/>
                <a:gd name="T10" fmla="*/ 170 w 196"/>
                <a:gd name="T11" fmla="*/ 27 h 206"/>
                <a:gd name="T12" fmla="*/ 179 w 196"/>
                <a:gd name="T13" fmla="*/ 33 h 206"/>
                <a:gd name="T14" fmla="*/ 187 w 196"/>
                <a:gd name="T15" fmla="*/ 42 h 206"/>
                <a:gd name="T16" fmla="*/ 189 w 196"/>
                <a:gd name="T17" fmla="*/ 46 h 206"/>
                <a:gd name="T18" fmla="*/ 189 w 196"/>
                <a:gd name="T19" fmla="*/ 55 h 206"/>
                <a:gd name="T20" fmla="*/ 194 w 196"/>
                <a:gd name="T21" fmla="*/ 72 h 206"/>
                <a:gd name="T22" fmla="*/ 191 w 196"/>
                <a:gd name="T23" fmla="*/ 84 h 206"/>
                <a:gd name="T24" fmla="*/ 186 w 196"/>
                <a:gd name="T25" fmla="*/ 92 h 206"/>
                <a:gd name="T26" fmla="*/ 179 w 196"/>
                <a:gd name="T27" fmla="*/ 112 h 206"/>
                <a:gd name="T28" fmla="*/ 171 w 196"/>
                <a:gd name="T29" fmla="*/ 126 h 206"/>
                <a:gd name="T30" fmla="*/ 172 w 196"/>
                <a:gd name="T31" fmla="*/ 138 h 206"/>
                <a:gd name="T32" fmla="*/ 179 w 196"/>
                <a:gd name="T33" fmla="*/ 161 h 206"/>
                <a:gd name="T34" fmla="*/ 187 w 196"/>
                <a:gd name="T35" fmla="*/ 170 h 206"/>
                <a:gd name="T36" fmla="*/ 185 w 196"/>
                <a:gd name="T37" fmla="*/ 179 h 206"/>
                <a:gd name="T38" fmla="*/ 177 w 196"/>
                <a:gd name="T39" fmla="*/ 179 h 206"/>
                <a:gd name="T40" fmla="*/ 169 w 196"/>
                <a:gd name="T41" fmla="*/ 179 h 206"/>
                <a:gd name="T42" fmla="*/ 136 w 196"/>
                <a:gd name="T43" fmla="*/ 174 h 206"/>
                <a:gd name="T44" fmla="*/ 146 w 196"/>
                <a:gd name="T45" fmla="*/ 176 h 206"/>
                <a:gd name="T46" fmla="*/ 106 w 196"/>
                <a:gd name="T47" fmla="*/ 177 h 206"/>
                <a:gd name="T48" fmla="*/ 113 w 196"/>
                <a:gd name="T49" fmla="*/ 180 h 206"/>
                <a:gd name="T50" fmla="*/ 56 w 196"/>
                <a:gd name="T51" fmla="*/ 194 h 206"/>
                <a:gd name="T52" fmla="*/ 33 w 196"/>
                <a:gd name="T53" fmla="*/ 205 h 206"/>
                <a:gd name="T54" fmla="*/ 33 w 196"/>
                <a:gd name="T55" fmla="*/ 184 h 206"/>
                <a:gd name="T56" fmla="*/ 37 w 196"/>
                <a:gd name="T57" fmla="*/ 174 h 206"/>
                <a:gd name="T58" fmla="*/ 36 w 196"/>
                <a:gd name="T59" fmla="*/ 157 h 206"/>
                <a:gd name="T60" fmla="*/ 27 w 196"/>
                <a:gd name="T61" fmla="*/ 155 h 206"/>
                <a:gd name="T62" fmla="*/ 22 w 196"/>
                <a:gd name="T63" fmla="*/ 145 h 206"/>
                <a:gd name="T64" fmla="*/ 10 w 196"/>
                <a:gd name="T65" fmla="*/ 142 h 206"/>
                <a:gd name="T66" fmla="*/ 1 w 196"/>
                <a:gd name="T67" fmla="*/ 137 h 206"/>
                <a:gd name="T68" fmla="*/ 8 w 196"/>
                <a:gd name="T69" fmla="*/ 124 h 206"/>
                <a:gd name="T70" fmla="*/ 5 w 196"/>
                <a:gd name="T71" fmla="*/ 103 h 206"/>
                <a:gd name="T72" fmla="*/ 11 w 196"/>
                <a:gd name="T73" fmla="*/ 102 h 206"/>
                <a:gd name="T74" fmla="*/ 16 w 196"/>
                <a:gd name="T75" fmla="*/ 88 h 206"/>
                <a:gd name="T76" fmla="*/ 16 w 196"/>
                <a:gd name="T77" fmla="*/ 82 h 206"/>
                <a:gd name="T78" fmla="*/ 11 w 196"/>
                <a:gd name="T79" fmla="*/ 73 h 206"/>
                <a:gd name="T80" fmla="*/ 23 w 196"/>
                <a:gd name="T81" fmla="*/ 72 h 206"/>
                <a:gd name="T82" fmla="*/ 29 w 196"/>
                <a:gd name="T83" fmla="*/ 74 h 206"/>
                <a:gd name="T84" fmla="*/ 21 w 196"/>
                <a:gd name="T85" fmla="*/ 60 h 206"/>
                <a:gd name="T86" fmla="*/ 24 w 196"/>
                <a:gd name="T87" fmla="*/ 51 h 206"/>
                <a:gd name="T88" fmla="*/ 18 w 196"/>
                <a:gd name="T89" fmla="*/ 43 h 206"/>
                <a:gd name="T90" fmla="*/ 14 w 196"/>
                <a:gd name="T91" fmla="*/ 24 h 206"/>
                <a:gd name="T92" fmla="*/ 20 w 196"/>
                <a:gd name="T93" fmla="*/ 18 h 206"/>
                <a:gd name="T94" fmla="*/ 33 w 196"/>
                <a:gd name="T95" fmla="*/ 9 h 206"/>
                <a:gd name="T96" fmla="*/ 38 w 196"/>
                <a:gd name="T97" fmla="*/ 13 h 206"/>
                <a:gd name="T98" fmla="*/ 50 w 196"/>
                <a:gd name="T99" fmla="*/ 19 h 206"/>
                <a:gd name="T100" fmla="*/ 52 w 196"/>
                <a:gd name="T101" fmla="*/ 14 h 206"/>
                <a:gd name="T102" fmla="*/ 61 w 196"/>
                <a:gd name="T103" fmla="*/ 12 h 206"/>
                <a:gd name="T104" fmla="*/ 62 w 196"/>
                <a:gd name="T105" fmla="*/ 2 h 206"/>
                <a:gd name="T106" fmla="*/ 69 w 196"/>
                <a:gd name="T107" fmla="*/ 2 h 206"/>
                <a:gd name="T108" fmla="*/ 75 w 196"/>
                <a:gd name="T109" fmla="*/ 1 h 206"/>
                <a:gd name="T110" fmla="*/ 77 w 196"/>
                <a:gd name="T111" fmla="*/ 12 h 206"/>
                <a:gd name="T112" fmla="*/ 79 w 196"/>
                <a:gd name="T113" fmla="*/ 17 h 206"/>
                <a:gd name="T114" fmla="*/ 86 w 196"/>
                <a:gd name="T115" fmla="*/ 1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06">
                  <a:moveTo>
                    <a:pt x="176" y="180"/>
                  </a:moveTo>
                  <a:lnTo>
                    <a:pt x="175" y="181"/>
                  </a:lnTo>
                  <a:lnTo>
                    <a:pt x="171" y="180"/>
                  </a:lnTo>
                  <a:lnTo>
                    <a:pt x="172" y="180"/>
                  </a:lnTo>
                  <a:lnTo>
                    <a:pt x="176" y="180"/>
                  </a:lnTo>
                  <a:close/>
                  <a:moveTo>
                    <a:pt x="98" y="9"/>
                  </a:moveTo>
                  <a:lnTo>
                    <a:pt x="100" y="12"/>
                  </a:lnTo>
                  <a:lnTo>
                    <a:pt x="103" y="13"/>
                  </a:lnTo>
                  <a:lnTo>
                    <a:pt x="107" y="13"/>
                  </a:lnTo>
                  <a:lnTo>
                    <a:pt x="109" y="14"/>
                  </a:lnTo>
                  <a:lnTo>
                    <a:pt x="112" y="16"/>
                  </a:lnTo>
                  <a:lnTo>
                    <a:pt x="113" y="19"/>
                  </a:lnTo>
                  <a:lnTo>
                    <a:pt x="115" y="22"/>
                  </a:lnTo>
                  <a:lnTo>
                    <a:pt x="116" y="25"/>
                  </a:lnTo>
                  <a:lnTo>
                    <a:pt x="119" y="28"/>
                  </a:lnTo>
                  <a:lnTo>
                    <a:pt x="121" y="29"/>
                  </a:lnTo>
                  <a:lnTo>
                    <a:pt x="124" y="32"/>
                  </a:lnTo>
                  <a:lnTo>
                    <a:pt x="127" y="33"/>
                  </a:lnTo>
                  <a:lnTo>
                    <a:pt x="130" y="32"/>
                  </a:lnTo>
                  <a:lnTo>
                    <a:pt x="132" y="34"/>
                  </a:lnTo>
                  <a:lnTo>
                    <a:pt x="134" y="35"/>
                  </a:lnTo>
                  <a:lnTo>
                    <a:pt x="137" y="35"/>
                  </a:lnTo>
                  <a:lnTo>
                    <a:pt x="138" y="32"/>
                  </a:lnTo>
                  <a:lnTo>
                    <a:pt x="142" y="30"/>
                  </a:lnTo>
                  <a:lnTo>
                    <a:pt x="148" y="28"/>
                  </a:lnTo>
                  <a:lnTo>
                    <a:pt x="151" y="27"/>
                  </a:lnTo>
                  <a:lnTo>
                    <a:pt x="154" y="26"/>
                  </a:lnTo>
                  <a:lnTo>
                    <a:pt x="160" y="26"/>
                  </a:lnTo>
                  <a:lnTo>
                    <a:pt x="166" y="27"/>
                  </a:lnTo>
                  <a:lnTo>
                    <a:pt x="170" y="27"/>
                  </a:lnTo>
                  <a:lnTo>
                    <a:pt x="172" y="27"/>
                  </a:lnTo>
                  <a:lnTo>
                    <a:pt x="174" y="29"/>
                  </a:lnTo>
                  <a:lnTo>
                    <a:pt x="176" y="32"/>
                  </a:lnTo>
                  <a:lnTo>
                    <a:pt x="178" y="32"/>
                  </a:lnTo>
                  <a:lnTo>
                    <a:pt x="179" y="33"/>
                  </a:lnTo>
                  <a:lnTo>
                    <a:pt x="181" y="36"/>
                  </a:lnTo>
                  <a:lnTo>
                    <a:pt x="183" y="38"/>
                  </a:lnTo>
                  <a:lnTo>
                    <a:pt x="183" y="40"/>
                  </a:lnTo>
                  <a:lnTo>
                    <a:pt x="185" y="42"/>
                  </a:lnTo>
                  <a:lnTo>
                    <a:pt x="187" y="42"/>
                  </a:lnTo>
                  <a:lnTo>
                    <a:pt x="188" y="41"/>
                  </a:lnTo>
                  <a:lnTo>
                    <a:pt x="189" y="40"/>
                  </a:lnTo>
                  <a:lnTo>
                    <a:pt x="189" y="42"/>
                  </a:lnTo>
                  <a:lnTo>
                    <a:pt x="189" y="44"/>
                  </a:lnTo>
                  <a:lnTo>
                    <a:pt x="189" y="46"/>
                  </a:lnTo>
                  <a:lnTo>
                    <a:pt x="189" y="47"/>
                  </a:lnTo>
                  <a:lnTo>
                    <a:pt x="189" y="49"/>
                  </a:lnTo>
                  <a:lnTo>
                    <a:pt x="187" y="53"/>
                  </a:lnTo>
                  <a:lnTo>
                    <a:pt x="187" y="54"/>
                  </a:lnTo>
                  <a:lnTo>
                    <a:pt x="189" y="55"/>
                  </a:lnTo>
                  <a:lnTo>
                    <a:pt x="190" y="57"/>
                  </a:lnTo>
                  <a:lnTo>
                    <a:pt x="191" y="61"/>
                  </a:lnTo>
                  <a:lnTo>
                    <a:pt x="192" y="62"/>
                  </a:lnTo>
                  <a:lnTo>
                    <a:pt x="192" y="63"/>
                  </a:lnTo>
                  <a:lnTo>
                    <a:pt x="194" y="72"/>
                  </a:lnTo>
                  <a:lnTo>
                    <a:pt x="195" y="81"/>
                  </a:lnTo>
                  <a:lnTo>
                    <a:pt x="194" y="82"/>
                  </a:lnTo>
                  <a:lnTo>
                    <a:pt x="192" y="83"/>
                  </a:lnTo>
                  <a:lnTo>
                    <a:pt x="192" y="83"/>
                  </a:lnTo>
                  <a:lnTo>
                    <a:pt x="191" y="84"/>
                  </a:lnTo>
                  <a:lnTo>
                    <a:pt x="192" y="85"/>
                  </a:lnTo>
                  <a:lnTo>
                    <a:pt x="192" y="87"/>
                  </a:lnTo>
                  <a:lnTo>
                    <a:pt x="190" y="87"/>
                  </a:lnTo>
                  <a:lnTo>
                    <a:pt x="186" y="90"/>
                  </a:lnTo>
                  <a:lnTo>
                    <a:pt x="186" y="92"/>
                  </a:lnTo>
                  <a:lnTo>
                    <a:pt x="184" y="94"/>
                  </a:lnTo>
                  <a:lnTo>
                    <a:pt x="184" y="95"/>
                  </a:lnTo>
                  <a:lnTo>
                    <a:pt x="183" y="98"/>
                  </a:lnTo>
                  <a:lnTo>
                    <a:pt x="181" y="106"/>
                  </a:lnTo>
                  <a:lnTo>
                    <a:pt x="179" y="112"/>
                  </a:lnTo>
                  <a:lnTo>
                    <a:pt x="179" y="113"/>
                  </a:lnTo>
                  <a:lnTo>
                    <a:pt x="179" y="115"/>
                  </a:lnTo>
                  <a:lnTo>
                    <a:pt x="178" y="117"/>
                  </a:lnTo>
                  <a:lnTo>
                    <a:pt x="174" y="122"/>
                  </a:lnTo>
                  <a:lnTo>
                    <a:pt x="171" y="126"/>
                  </a:lnTo>
                  <a:lnTo>
                    <a:pt x="172" y="128"/>
                  </a:lnTo>
                  <a:lnTo>
                    <a:pt x="172" y="130"/>
                  </a:lnTo>
                  <a:lnTo>
                    <a:pt x="171" y="131"/>
                  </a:lnTo>
                  <a:lnTo>
                    <a:pt x="171" y="135"/>
                  </a:lnTo>
                  <a:lnTo>
                    <a:pt x="172" y="138"/>
                  </a:lnTo>
                  <a:lnTo>
                    <a:pt x="173" y="141"/>
                  </a:lnTo>
                  <a:lnTo>
                    <a:pt x="176" y="149"/>
                  </a:lnTo>
                  <a:lnTo>
                    <a:pt x="177" y="155"/>
                  </a:lnTo>
                  <a:lnTo>
                    <a:pt x="178" y="159"/>
                  </a:lnTo>
                  <a:lnTo>
                    <a:pt x="179" y="161"/>
                  </a:lnTo>
                  <a:lnTo>
                    <a:pt x="180" y="163"/>
                  </a:lnTo>
                  <a:lnTo>
                    <a:pt x="180" y="164"/>
                  </a:lnTo>
                  <a:lnTo>
                    <a:pt x="185" y="164"/>
                  </a:lnTo>
                  <a:lnTo>
                    <a:pt x="186" y="165"/>
                  </a:lnTo>
                  <a:lnTo>
                    <a:pt x="187" y="170"/>
                  </a:lnTo>
                  <a:lnTo>
                    <a:pt x="187" y="173"/>
                  </a:lnTo>
                  <a:lnTo>
                    <a:pt x="186" y="174"/>
                  </a:lnTo>
                  <a:lnTo>
                    <a:pt x="186" y="175"/>
                  </a:lnTo>
                  <a:lnTo>
                    <a:pt x="186" y="178"/>
                  </a:lnTo>
                  <a:lnTo>
                    <a:pt x="185" y="179"/>
                  </a:lnTo>
                  <a:lnTo>
                    <a:pt x="183" y="179"/>
                  </a:lnTo>
                  <a:lnTo>
                    <a:pt x="181" y="180"/>
                  </a:lnTo>
                  <a:lnTo>
                    <a:pt x="178" y="180"/>
                  </a:lnTo>
                  <a:lnTo>
                    <a:pt x="178" y="179"/>
                  </a:lnTo>
                  <a:lnTo>
                    <a:pt x="177" y="179"/>
                  </a:lnTo>
                  <a:lnTo>
                    <a:pt x="174" y="178"/>
                  </a:lnTo>
                  <a:lnTo>
                    <a:pt x="174" y="173"/>
                  </a:lnTo>
                  <a:lnTo>
                    <a:pt x="173" y="173"/>
                  </a:lnTo>
                  <a:lnTo>
                    <a:pt x="171" y="174"/>
                  </a:lnTo>
                  <a:lnTo>
                    <a:pt x="169" y="179"/>
                  </a:lnTo>
                  <a:lnTo>
                    <a:pt x="168" y="180"/>
                  </a:lnTo>
                  <a:lnTo>
                    <a:pt x="151" y="177"/>
                  </a:lnTo>
                  <a:lnTo>
                    <a:pt x="148" y="175"/>
                  </a:lnTo>
                  <a:lnTo>
                    <a:pt x="143" y="174"/>
                  </a:lnTo>
                  <a:lnTo>
                    <a:pt x="136" y="174"/>
                  </a:lnTo>
                  <a:lnTo>
                    <a:pt x="129" y="175"/>
                  </a:lnTo>
                  <a:lnTo>
                    <a:pt x="127" y="176"/>
                  </a:lnTo>
                  <a:lnTo>
                    <a:pt x="143" y="176"/>
                  </a:lnTo>
                  <a:lnTo>
                    <a:pt x="145" y="176"/>
                  </a:lnTo>
                  <a:lnTo>
                    <a:pt x="146" y="176"/>
                  </a:lnTo>
                  <a:lnTo>
                    <a:pt x="126" y="178"/>
                  </a:lnTo>
                  <a:lnTo>
                    <a:pt x="118" y="180"/>
                  </a:lnTo>
                  <a:lnTo>
                    <a:pt x="116" y="180"/>
                  </a:lnTo>
                  <a:lnTo>
                    <a:pt x="114" y="178"/>
                  </a:lnTo>
                  <a:lnTo>
                    <a:pt x="106" y="177"/>
                  </a:lnTo>
                  <a:lnTo>
                    <a:pt x="104" y="178"/>
                  </a:lnTo>
                  <a:lnTo>
                    <a:pt x="103" y="179"/>
                  </a:lnTo>
                  <a:lnTo>
                    <a:pt x="107" y="179"/>
                  </a:lnTo>
                  <a:lnTo>
                    <a:pt x="112" y="179"/>
                  </a:lnTo>
                  <a:lnTo>
                    <a:pt x="113" y="180"/>
                  </a:lnTo>
                  <a:lnTo>
                    <a:pt x="97" y="181"/>
                  </a:lnTo>
                  <a:lnTo>
                    <a:pt x="86" y="184"/>
                  </a:lnTo>
                  <a:lnTo>
                    <a:pt x="81" y="186"/>
                  </a:lnTo>
                  <a:lnTo>
                    <a:pt x="65" y="192"/>
                  </a:lnTo>
                  <a:lnTo>
                    <a:pt x="56" y="194"/>
                  </a:lnTo>
                  <a:lnTo>
                    <a:pt x="53" y="196"/>
                  </a:lnTo>
                  <a:lnTo>
                    <a:pt x="49" y="198"/>
                  </a:lnTo>
                  <a:lnTo>
                    <a:pt x="44" y="200"/>
                  </a:lnTo>
                  <a:lnTo>
                    <a:pt x="37" y="204"/>
                  </a:lnTo>
                  <a:lnTo>
                    <a:pt x="33" y="205"/>
                  </a:lnTo>
                  <a:lnTo>
                    <a:pt x="33" y="203"/>
                  </a:lnTo>
                  <a:lnTo>
                    <a:pt x="33" y="198"/>
                  </a:lnTo>
                  <a:lnTo>
                    <a:pt x="32" y="190"/>
                  </a:lnTo>
                  <a:lnTo>
                    <a:pt x="32" y="187"/>
                  </a:lnTo>
                  <a:lnTo>
                    <a:pt x="33" y="184"/>
                  </a:lnTo>
                  <a:lnTo>
                    <a:pt x="33" y="181"/>
                  </a:lnTo>
                  <a:lnTo>
                    <a:pt x="34" y="181"/>
                  </a:lnTo>
                  <a:lnTo>
                    <a:pt x="35" y="180"/>
                  </a:lnTo>
                  <a:lnTo>
                    <a:pt x="35" y="176"/>
                  </a:lnTo>
                  <a:lnTo>
                    <a:pt x="37" y="174"/>
                  </a:lnTo>
                  <a:lnTo>
                    <a:pt x="37" y="169"/>
                  </a:lnTo>
                  <a:lnTo>
                    <a:pt x="38" y="168"/>
                  </a:lnTo>
                  <a:lnTo>
                    <a:pt x="38" y="166"/>
                  </a:lnTo>
                  <a:lnTo>
                    <a:pt x="37" y="163"/>
                  </a:lnTo>
                  <a:lnTo>
                    <a:pt x="36" y="157"/>
                  </a:lnTo>
                  <a:lnTo>
                    <a:pt x="36" y="157"/>
                  </a:lnTo>
                  <a:lnTo>
                    <a:pt x="35" y="157"/>
                  </a:lnTo>
                  <a:lnTo>
                    <a:pt x="34" y="157"/>
                  </a:lnTo>
                  <a:lnTo>
                    <a:pt x="30" y="155"/>
                  </a:lnTo>
                  <a:lnTo>
                    <a:pt x="27" y="155"/>
                  </a:lnTo>
                  <a:lnTo>
                    <a:pt x="25" y="153"/>
                  </a:lnTo>
                  <a:lnTo>
                    <a:pt x="25" y="151"/>
                  </a:lnTo>
                  <a:lnTo>
                    <a:pt x="24" y="150"/>
                  </a:lnTo>
                  <a:lnTo>
                    <a:pt x="23" y="147"/>
                  </a:lnTo>
                  <a:lnTo>
                    <a:pt x="22" y="145"/>
                  </a:lnTo>
                  <a:lnTo>
                    <a:pt x="19" y="143"/>
                  </a:lnTo>
                  <a:lnTo>
                    <a:pt x="17" y="142"/>
                  </a:lnTo>
                  <a:lnTo>
                    <a:pt x="14" y="143"/>
                  </a:lnTo>
                  <a:lnTo>
                    <a:pt x="12" y="143"/>
                  </a:lnTo>
                  <a:lnTo>
                    <a:pt x="10" y="142"/>
                  </a:lnTo>
                  <a:lnTo>
                    <a:pt x="8" y="141"/>
                  </a:lnTo>
                  <a:lnTo>
                    <a:pt x="6" y="139"/>
                  </a:lnTo>
                  <a:lnTo>
                    <a:pt x="5" y="137"/>
                  </a:lnTo>
                  <a:lnTo>
                    <a:pt x="3" y="137"/>
                  </a:lnTo>
                  <a:lnTo>
                    <a:pt x="1" y="137"/>
                  </a:lnTo>
                  <a:lnTo>
                    <a:pt x="0" y="136"/>
                  </a:lnTo>
                  <a:lnTo>
                    <a:pt x="0" y="135"/>
                  </a:lnTo>
                  <a:lnTo>
                    <a:pt x="6" y="129"/>
                  </a:lnTo>
                  <a:lnTo>
                    <a:pt x="8" y="126"/>
                  </a:lnTo>
                  <a:lnTo>
                    <a:pt x="8" y="124"/>
                  </a:lnTo>
                  <a:lnTo>
                    <a:pt x="8" y="123"/>
                  </a:lnTo>
                  <a:lnTo>
                    <a:pt x="9" y="121"/>
                  </a:lnTo>
                  <a:lnTo>
                    <a:pt x="10" y="118"/>
                  </a:lnTo>
                  <a:lnTo>
                    <a:pt x="6" y="107"/>
                  </a:lnTo>
                  <a:lnTo>
                    <a:pt x="5" y="103"/>
                  </a:lnTo>
                  <a:lnTo>
                    <a:pt x="4" y="103"/>
                  </a:lnTo>
                  <a:lnTo>
                    <a:pt x="3" y="102"/>
                  </a:lnTo>
                  <a:lnTo>
                    <a:pt x="5" y="101"/>
                  </a:lnTo>
                  <a:lnTo>
                    <a:pt x="8" y="101"/>
                  </a:lnTo>
                  <a:lnTo>
                    <a:pt x="11" y="102"/>
                  </a:lnTo>
                  <a:lnTo>
                    <a:pt x="12" y="101"/>
                  </a:lnTo>
                  <a:lnTo>
                    <a:pt x="15" y="96"/>
                  </a:lnTo>
                  <a:lnTo>
                    <a:pt x="15" y="93"/>
                  </a:lnTo>
                  <a:lnTo>
                    <a:pt x="15" y="92"/>
                  </a:lnTo>
                  <a:lnTo>
                    <a:pt x="16" y="88"/>
                  </a:lnTo>
                  <a:lnTo>
                    <a:pt x="18" y="87"/>
                  </a:lnTo>
                  <a:lnTo>
                    <a:pt x="18" y="85"/>
                  </a:lnTo>
                  <a:lnTo>
                    <a:pt x="18" y="83"/>
                  </a:lnTo>
                  <a:lnTo>
                    <a:pt x="17" y="82"/>
                  </a:lnTo>
                  <a:lnTo>
                    <a:pt x="16" y="82"/>
                  </a:lnTo>
                  <a:lnTo>
                    <a:pt x="14" y="82"/>
                  </a:lnTo>
                  <a:lnTo>
                    <a:pt x="12" y="81"/>
                  </a:lnTo>
                  <a:lnTo>
                    <a:pt x="11" y="80"/>
                  </a:lnTo>
                  <a:lnTo>
                    <a:pt x="11" y="75"/>
                  </a:lnTo>
                  <a:lnTo>
                    <a:pt x="11" y="73"/>
                  </a:lnTo>
                  <a:lnTo>
                    <a:pt x="12" y="72"/>
                  </a:lnTo>
                  <a:lnTo>
                    <a:pt x="13" y="72"/>
                  </a:lnTo>
                  <a:lnTo>
                    <a:pt x="17" y="72"/>
                  </a:lnTo>
                  <a:lnTo>
                    <a:pt x="21" y="72"/>
                  </a:lnTo>
                  <a:lnTo>
                    <a:pt x="23" y="72"/>
                  </a:lnTo>
                  <a:lnTo>
                    <a:pt x="25" y="72"/>
                  </a:lnTo>
                  <a:lnTo>
                    <a:pt x="25" y="74"/>
                  </a:lnTo>
                  <a:lnTo>
                    <a:pt x="27" y="76"/>
                  </a:lnTo>
                  <a:lnTo>
                    <a:pt x="28" y="76"/>
                  </a:lnTo>
                  <a:lnTo>
                    <a:pt x="29" y="74"/>
                  </a:lnTo>
                  <a:lnTo>
                    <a:pt x="28" y="70"/>
                  </a:lnTo>
                  <a:lnTo>
                    <a:pt x="28" y="67"/>
                  </a:lnTo>
                  <a:lnTo>
                    <a:pt x="26" y="65"/>
                  </a:lnTo>
                  <a:lnTo>
                    <a:pt x="21" y="63"/>
                  </a:lnTo>
                  <a:lnTo>
                    <a:pt x="21" y="60"/>
                  </a:lnTo>
                  <a:lnTo>
                    <a:pt x="21" y="56"/>
                  </a:lnTo>
                  <a:lnTo>
                    <a:pt x="22" y="55"/>
                  </a:lnTo>
                  <a:lnTo>
                    <a:pt x="26" y="53"/>
                  </a:lnTo>
                  <a:lnTo>
                    <a:pt x="25" y="52"/>
                  </a:lnTo>
                  <a:lnTo>
                    <a:pt x="24" y="51"/>
                  </a:lnTo>
                  <a:lnTo>
                    <a:pt x="22" y="49"/>
                  </a:lnTo>
                  <a:lnTo>
                    <a:pt x="22" y="46"/>
                  </a:lnTo>
                  <a:lnTo>
                    <a:pt x="22" y="42"/>
                  </a:lnTo>
                  <a:lnTo>
                    <a:pt x="20" y="43"/>
                  </a:lnTo>
                  <a:lnTo>
                    <a:pt x="18" y="43"/>
                  </a:lnTo>
                  <a:lnTo>
                    <a:pt x="16" y="42"/>
                  </a:lnTo>
                  <a:lnTo>
                    <a:pt x="14" y="40"/>
                  </a:lnTo>
                  <a:lnTo>
                    <a:pt x="14" y="34"/>
                  </a:lnTo>
                  <a:lnTo>
                    <a:pt x="14" y="27"/>
                  </a:lnTo>
                  <a:lnTo>
                    <a:pt x="14" y="24"/>
                  </a:lnTo>
                  <a:lnTo>
                    <a:pt x="14" y="22"/>
                  </a:lnTo>
                  <a:lnTo>
                    <a:pt x="16" y="21"/>
                  </a:lnTo>
                  <a:lnTo>
                    <a:pt x="18" y="19"/>
                  </a:lnTo>
                  <a:lnTo>
                    <a:pt x="19" y="18"/>
                  </a:lnTo>
                  <a:lnTo>
                    <a:pt x="20" y="18"/>
                  </a:lnTo>
                  <a:lnTo>
                    <a:pt x="22" y="18"/>
                  </a:lnTo>
                  <a:lnTo>
                    <a:pt x="25" y="16"/>
                  </a:lnTo>
                  <a:lnTo>
                    <a:pt x="27" y="12"/>
                  </a:lnTo>
                  <a:lnTo>
                    <a:pt x="29" y="9"/>
                  </a:lnTo>
                  <a:lnTo>
                    <a:pt x="33" y="9"/>
                  </a:lnTo>
                  <a:lnTo>
                    <a:pt x="34" y="9"/>
                  </a:lnTo>
                  <a:lnTo>
                    <a:pt x="35" y="9"/>
                  </a:lnTo>
                  <a:lnTo>
                    <a:pt x="36" y="11"/>
                  </a:lnTo>
                  <a:lnTo>
                    <a:pt x="38" y="13"/>
                  </a:lnTo>
                  <a:lnTo>
                    <a:pt x="38" y="13"/>
                  </a:lnTo>
                  <a:lnTo>
                    <a:pt x="39" y="15"/>
                  </a:lnTo>
                  <a:lnTo>
                    <a:pt x="45" y="16"/>
                  </a:lnTo>
                  <a:lnTo>
                    <a:pt x="47" y="17"/>
                  </a:lnTo>
                  <a:lnTo>
                    <a:pt x="50" y="19"/>
                  </a:lnTo>
                  <a:lnTo>
                    <a:pt x="50" y="19"/>
                  </a:lnTo>
                  <a:lnTo>
                    <a:pt x="51" y="18"/>
                  </a:lnTo>
                  <a:lnTo>
                    <a:pt x="52" y="18"/>
                  </a:lnTo>
                  <a:lnTo>
                    <a:pt x="52" y="17"/>
                  </a:lnTo>
                  <a:lnTo>
                    <a:pt x="51" y="15"/>
                  </a:lnTo>
                  <a:lnTo>
                    <a:pt x="52" y="14"/>
                  </a:lnTo>
                  <a:lnTo>
                    <a:pt x="52" y="13"/>
                  </a:lnTo>
                  <a:lnTo>
                    <a:pt x="54" y="12"/>
                  </a:lnTo>
                  <a:lnTo>
                    <a:pt x="56" y="12"/>
                  </a:lnTo>
                  <a:lnTo>
                    <a:pt x="59" y="12"/>
                  </a:lnTo>
                  <a:lnTo>
                    <a:pt x="61" y="12"/>
                  </a:lnTo>
                  <a:lnTo>
                    <a:pt x="61" y="11"/>
                  </a:lnTo>
                  <a:lnTo>
                    <a:pt x="61" y="7"/>
                  </a:lnTo>
                  <a:lnTo>
                    <a:pt x="61" y="5"/>
                  </a:lnTo>
                  <a:lnTo>
                    <a:pt x="61" y="3"/>
                  </a:lnTo>
                  <a:lnTo>
                    <a:pt x="62" y="2"/>
                  </a:lnTo>
                  <a:lnTo>
                    <a:pt x="65" y="5"/>
                  </a:lnTo>
                  <a:lnTo>
                    <a:pt x="68" y="5"/>
                  </a:lnTo>
                  <a:lnTo>
                    <a:pt x="69" y="5"/>
                  </a:lnTo>
                  <a:lnTo>
                    <a:pt x="70" y="5"/>
                  </a:lnTo>
                  <a:lnTo>
                    <a:pt x="69" y="2"/>
                  </a:lnTo>
                  <a:lnTo>
                    <a:pt x="69" y="2"/>
                  </a:lnTo>
                  <a:lnTo>
                    <a:pt x="70" y="1"/>
                  </a:lnTo>
                  <a:lnTo>
                    <a:pt x="71" y="1"/>
                  </a:lnTo>
                  <a:lnTo>
                    <a:pt x="74" y="0"/>
                  </a:lnTo>
                  <a:lnTo>
                    <a:pt x="75" y="1"/>
                  </a:lnTo>
                  <a:lnTo>
                    <a:pt x="75" y="4"/>
                  </a:lnTo>
                  <a:lnTo>
                    <a:pt x="75" y="5"/>
                  </a:lnTo>
                  <a:lnTo>
                    <a:pt x="76" y="8"/>
                  </a:lnTo>
                  <a:lnTo>
                    <a:pt x="77" y="10"/>
                  </a:lnTo>
                  <a:lnTo>
                    <a:pt x="77" y="12"/>
                  </a:lnTo>
                  <a:lnTo>
                    <a:pt x="76" y="13"/>
                  </a:lnTo>
                  <a:lnTo>
                    <a:pt x="75" y="14"/>
                  </a:lnTo>
                  <a:lnTo>
                    <a:pt x="75" y="15"/>
                  </a:lnTo>
                  <a:lnTo>
                    <a:pt x="77" y="16"/>
                  </a:lnTo>
                  <a:lnTo>
                    <a:pt x="79" y="17"/>
                  </a:lnTo>
                  <a:lnTo>
                    <a:pt x="81" y="17"/>
                  </a:lnTo>
                  <a:lnTo>
                    <a:pt x="84" y="16"/>
                  </a:lnTo>
                  <a:lnTo>
                    <a:pt x="85" y="14"/>
                  </a:lnTo>
                  <a:lnTo>
                    <a:pt x="86" y="13"/>
                  </a:lnTo>
                  <a:lnTo>
                    <a:pt x="86" y="12"/>
                  </a:lnTo>
                  <a:lnTo>
                    <a:pt x="88" y="11"/>
                  </a:lnTo>
                  <a:lnTo>
                    <a:pt x="92" y="9"/>
                  </a:lnTo>
                  <a:lnTo>
                    <a:pt x="97" y="9"/>
                  </a:lnTo>
                  <a:lnTo>
                    <a:pt x="98"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9" name="Freeform 1035">
              <a:extLst>
                <a:ext uri="{FF2B5EF4-FFF2-40B4-BE49-F238E27FC236}">
                  <a16:creationId xmlns="" xmlns:a16="http://schemas.microsoft.com/office/drawing/2014/main" id="{3475A8F5-C2D1-906C-7560-172584889359}"/>
                </a:ext>
              </a:extLst>
            </p:cNvPr>
            <p:cNvSpPr>
              <a:spLocks noChangeArrowheads="1"/>
            </p:cNvSpPr>
            <p:nvPr/>
          </p:nvSpPr>
          <p:spPr bwMode="auto">
            <a:xfrm>
              <a:off x="8072927" y="9704510"/>
              <a:ext cx="5493" cy="5493"/>
            </a:xfrm>
            <a:custGeom>
              <a:avLst/>
              <a:gdLst>
                <a:gd name="T0" fmla="*/ 5 w 6"/>
                <a:gd name="T1" fmla="*/ 0 h 2"/>
                <a:gd name="T2" fmla="*/ 4 w 6"/>
                <a:gd name="T3" fmla="*/ 1 h 2"/>
                <a:gd name="T4" fmla="*/ 0 w 6"/>
                <a:gd name="T5" fmla="*/ 0 h 2"/>
                <a:gd name="T6" fmla="*/ 1 w 6"/>
                <a:gd name="T7" fmla="*/ 0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lnTo>
                    <a:pt x="4" y="1"/>
                  </a:lnTo>
                  <a:lnTo>
                    <a:pt x="0" y="0"/>
                  </a:lnTo>
                  <a:lnTo>
                    <a:pt x="1"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0" name="Freeform 1037">
              <a:extLst>
                <a:ext uri="{FF2B5EF4-FFF2-40B4-BE49-F238E27FC236}">
                  <a16:creationId xmlns="" xmlns:a16="http://schemas.microsoft.com/office/drawing/2014/main" id="{EB36AADE-68FC-A719-32FA-A07AE991F9BB}"/>
                </a:ext>
              </a:extLst>
            </p:cNvPr>
            <p:cNvSpPr>
              <a:spLocks noChangeArrowheads="1"/>
            </p:cNvSpPr>
            <p:nvPr/>
          </p:nvSpPr>
          <p:spPr bwMode="auto">
            <a:xfrm>
              <a:off x="8545513" y="9380292"/>
              <a:ext cx="307731" cy="456103"/>
            </a:xfrm>
            <a:custGeom>
              <a:avLst/>
              <a:gdLst>
                <a:gd name="T0" fmla="*/ 212 w 246"/>
                <a:gd name="T1" fmla="*/ 195 h 368"/>
                <a:gd name="T2" fmla="*/ 200 w 246"/>
                <a:gd name="T3" fmla="*/ 219 h 368"/>
                <a:gd name="T4" fmla="*/ 190 w 246"/>
                <a:gd name="T5" fmla="*/ 226 h 368"/>
                <a:gd name="T6" fmla="*/ 194 w 246"/>
                <a:gd name="T7" fmla="*/ 233 h 368"/>
                <a:gd name="T8" fmla="*/ 193 w 246"/>
                <a:gd name="T9" fmla="*/ 252 h 368"/>
                <a:gd name="T10" fmla="*/ 198 w 246"/>
                <a:gd name="T11" fmla="*/ 274 h 368"/>
                <a:gd name="T12" fmla="*/ 211 w 246"/>
                <a:gd name="T13" fmla="*/ 291 h 368"/>
                <a:gd name="T14" fmla="*/ 211 w 246"/>
                <a:gd name="T15" fmla="*/ 299 h 368"/>
                <a:gd name="T16" fmla="*/ 232 w 246"/>
                <a:gd name="T17" fmla="*/ 321 h 368"/>
                <a:gd name="T18" fmla="*/ 241 w 246"/>
                <a:gd name="T19" fmla="*/ 328 h 368"/>
                <a:gd name="T20" fmla="*/ 242 w 246"/>
                <a:gd name="T21" fmla="*/ 338 h 368"/>
                <a:gd name="T22" fmla="*/ 243 w 246"/>
                <a:gd name="T23" fmla="*/ 351 h 368"/>
                <a:gd name="T24" fmla="*/ 243 w 246"/>
                <a:gd name="T25" fmla="*/ 366 h 368"/>
                <a:gd name="T26" fmla="*/ 226 w 246"/>
                <a:gd name="T27" fmla="*/ 358 h 368"/>
                <a:gd name="T28" fmla="*/ 210 w 246"/>
                <a:gd name="T29" fmla="*/ 357 h 368"/>
                <a:gd name="T30" fmla="*/ 200 w 246"/>
                <a:gd name="T31" fmla="*/ 355 h 368"/>
                <a:gd name="T32" fmla="*/ 185 w 246"/>
                <a:gd name="T33" fmla="*/ 352 h 368"/>
                <a:gd name="T34" fmla="*/ 150 w 246"/>
                <a:gd name="T35" fmla="*/ 349 h 368"/>
                <a:gd name="T36" fmla="*/ 123 w 246"/>
                <a:gd name="T37" fmla="*/ 347 h 368"/>
                <a:gd name="T38" fmla="*/ 90 w 246"/>
                <a:gd name="T39" fmla="*/ 348 h 368"/>
                <a:gd name="T40" fmla="*/ 57 w 246"/>
                <a:gd name="T41" fmla="*/ 351 h 368"/>
                <a:gd name="T42" fmla="*/ 40 w 246"/>
                <a:gd name="T43" fmla="*/ 347 h 368"/>
                <a:gd name="T44" fmla="*/ 43 w 246"/>
                <a:gd name="T45" fmla="*/ 315 h 368"/>
                <a:gd name="T46" fmla="*/ 34 w 246"/>
                <a:gd name="T47" fmla="*/ 299 h 368"/>
                <a:gd name="T48" fmla="*/ 37 w 246"/>
                <a:gd name="T49" fmla="*/ 291 h 368"/>
                <a:gd name="T50" fmla="*/ 31 w 246"/>
                <a:gd name="T51" fmla="*/ 293 h 368"/>
                <a:gd name="T52" fmla="*/ 23 w 246"/>
                <a:gd name="T53" fmla="*/ 293 h 368"/>
                <a:gd name="T54" fmla="*/ 12 w 246"/>
                <a:gd name="T55" fmla="*/ 279 h 368"/>
                <a:gd name="T56" fmla="*/ 5 w 246"/>
                <a:gd name="T57" fmla="*/ 273 h 368"/>
                <a:gd name="T58" fmla="*/ 0 w 246"/>
                <a:gd name="T59" fmla="*/ 274 h 368"/>
                <a:gd name="T60" fmla="*/ 8 w 246"/>
                <a:gd name="T61" fmla="*/ 255 h 368"/>
                <a:gd name="T62" fmla="*/ 23 w 246"/>
                <a:gd name="T63" fmla="*/ 223 h 368"/>
                <a:gd name="T64" fmla="*/ 38 w 246"/>
                <a:gd name="T65" fmla="*/ 208 h 368"/>
                <a:gd name="T66" fmla="*/ 52 w 246"/>
                <a:gd name="T67" fmla="*/ 199 h 368"/>
                <a:gd name="T68" fmla="*/ 63 w 246"/>
                <a:gd name="T69" fmla="*/ 199 h 368"/>
                <a:gd name="T70" fmla="*/ 77 w 246"/>
                <a:gd name="T71" fmla="*/ 204 h 368"/>
                <a:gd name="T72" fmla="*/ 87 w 246"/>
                <a:gd name="T73" fmla="*/ 214 h 368"/>
                <a:gd name="T74" fmla="*/ 97 w 246"/>
                <a:gd name="T75" fmla="*/ 201 h 368"/>
                <a:gd name="T76" fmla="*/ 105 w 246"/>
                <a:gd name="T77" fmla="*/ 190 h 368"/>
                <a:gd name="T78" fmla="*/ 112 w 246"/>
                <a:gd name="T79" fmla="*/ 173 h 368"/>
                <a:gd name="T80" fmla="*/ 129 w 246"/>
                <a:gd name="T81" fmla="*/ 145 h 368"/>
                <a:gd name="T82" fmla="*/ 139 w 246"/>
                <a:gd name="T83" fmla="*/ 127 h 368"/>
                <a:gd name="T84" fmla="*/ 150 w 246"/>
                <a:gd name="T85" fmla="*/ 112 h 368"/>
                <a:gd name="T86" fmla="*/ 158 w 246"/>
                <a:gd name="T87" fmla="*/ 88 h 368"/>
                <a:gd name="T88" fmla="*/ 180 w 246"/>
                <a:gd name="T89" fmla="*/ 60 h 368"/>
                <a:gd name="T90" fmla="*/ 194 w 246"/>
                <a:gd name="T91" fmla="*/ 49 h 368"/>
                <a:gd name="T92" fmla="*/ 194 w 246"/>
                <a:gd name="T93" fmla="*/ 28 h 368"/>
                <a:gd name="T94" fmla="*/ 181 w 246"/>
                <a:gd name="T95" fmla="*/ 21 h 368"/>
                <a:gd name="T96" fmla="*/ 190 w 246"/>
                <a:gd name="T97" fmla="*/ 2 h 368"/>
                <a:gd name="T98" fmla="*/ 203 w 246"/>
                <a:gd name="T99" fmla="*/ 27 h 368"/>
                <a:gd name="T100" fmla="*/ 209 w 246"/>
                <a:gd name="T101" fmla="*/ 47 h 368"/>
                <a:gd name="T102" fmla="*/ 211 w 246"/>
                <a:gd name="T103" fmla="*/ 79 h 368"/>
                <a:gd name="T104" fmla="*/ 224 w 246"/>
                <a:gd name="T105" fmla="*/ 102 h 368"/>
                <a:gd name="T106" fmla="*/ 194 w 246"/>
                <a:gd name="T107" fmla="*/ 102 h 368"/>
                <a:gd name="T108" fmla="*/ 175 w 246"/>
                <a:gd name="T109" fmla="*/ 114 h 368"/>
                <a:gd name="T110" fmla="*/ 198 w 246"/>
                <a:gd name="T111" fmla="*/ 137 h 368"/>
                <a:gd name="T112" fmla="*/ 215 w 246"/>
                <a:gd name="T113" fmla="*/ 154 h 368"/>
                <a:gd name="T114" fmla="*/ 225 w 246"/>
                <a:gd name="T115" fmla="*/ 17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68">
                  <a:moveTo>
                    <a:pt x="222" y="180"/>
                  </a:moveTo>
                  <a:lnTo>
                    <a:pt x="219" y="186"/>
                  </a:lnTo>
                  <a:lnTo>
                    <a:pt x="215" y="189"/>
                  </a:lnTo>
                  <a:lnTo>
                    <a:pt x="214" y="190"/>
                  </a:lnTo>
                  <a:lnTo>
                    <a:pt x="213" y="193"/>
                  </a:lnTo>
                  <a:lnTo>
                    <a:pt x="212" y="195"/>
                  </a:lnTo>
                  <a:lnTo>
                    <a:pt x="209" y="200"/>
                  </a:lnTo>
                  <a:lnTo>
                    <a:pt x="208" y="204"/>
                  </a:lnTo>
                  <a:lnTo>
                    <a:pt x="207" y="205"/>
                  </a:lnTo>
                  <a:lnTo>
                    <a:pt x="203" y="211"/>
                  </a:lnTo>
                  <a:lnTo>
                    <a:pt x="200" y="217"/>
                  </a:lnTo>
                  <a:lnTo>
                    <a:pt x="200" y="219"/>
                  </a:lnTo>
                  <a:lnTo>
                    <a:pt x="198" y="220"/>
                  </a:lnTo>
                  <a:lnTo>
                    <a:pt x="197" y="221"/>
                  </a:lnTo>
                  <a:lnTo>
                    <a:pt x="193" y="223"/>
                  </a:lnTo>
                  <a:lnTo>
                    <a:pt x="191" y="224"/>
                  </a:lnTo>
                  <a:lnTo>
                    <a:pt x="190" y="225"/>
                  </a:lnTo>
                  <a:lnTo>
                    <a:pt x="190" y="226"/>
                  </a:lnTo>
                  <a:lnTo>
                    <a:pt x="189" y="228"/>
                  </a:lnTo>
                  <a:lnTo>
                    <a:pt x="190" y="230"/>
                  </a:lnTo>
                  <a:lnTo>
                    <a:pt x="191" y="232"/>
                  </a:lnTo>
                  <a:lnTo>
                    <a:pt x="192" y="232"/>
                  </a:lnTo>
                  <a:lnTo>
                    <a:pt x="194" y="232"/>
                  </a:lnTo>
                  <a:lnTo>
                    <a:pt x="194" y="233"/>
                  </a:lnTo>
                  <a:lnTo>
                    <a:pt x="195" y="233"/>
                  </a:lnTo>
                  <a:lnTo>
                    <a:pt x="195" y="245"/>
                  </a:lnTo>
                  <a:lnTo>
                    <a:pt x="194" y="247"/>
                  </a:lnTo>
                  <a:lnTo>
                    <a:pt x="194" y="248"/>
                  </a:lnTo>
                  <a:lnTo>
                    <a:pt x="193" y="250"/>
                  </a:lnTo>
                  <a:lnTo>
                    <a:pt x="193" y="252"/>
                  </a:lnTo>
                  <a:lnTo>
                    <a:pt x="194" y="253"/>
                  </a:lnTo>
                  <a:lnTo>
                    <a:pt x="194" y="253"/>
                  </a:lnTo>
                  <a:lnTo>
                    <a:pt x="196" y="255"/>
                  </a:lnTo>
                  <a:lnTo>
                    <a:pt x="196" y="259"/>
                  </a:lnTo>
                  <a:lnTo>
                    <a:pt x="198" y="272"/>
                  </a:lnTo>
                  <a:lnTo>
                    <a:pt x="198" y="274"/>
                  </a:lnTo>
                  <a:lnTo>
                    <a:pt x="200" y="275"/>
                  </a:lnTo>
                  <a:lnTo>
                    <a:pt x="203" y="278"/>
                  </a:lnTo>
                  <a:lnTo>
                    <a:pt x="208" y="282"/>
                  </a:lnTo>
                  <a:lnTo>
                    <a:pt x="209" y="284"/>
                  </a:lnTo>
                  <a:lnTo>
                    <a:pt x="210" y="288"/>
                  </a:lnTo>
                  <a:lnTo>
                    <a:pt x="211" y="291"/>
                  </a:lnTo>
                  <a:lnTo>
                    <a:pt x="211" y="292"/>
                  </a:lnTo>
                  <a:lnTo>
                    <a:pt x="211" y="292"/>
                  </a:lnTo>
                  <a:lnTo>
                    <a:pt x="209" y="292"/>
                  </a:lnTo>
                  <a:lnTo>
                    <a:pt x="208" y="293"/>
                  </a:lnTo>
                  <a:lnTo>
                    <a:pt x="209" y="295"/>
                  </a:lnTo>
                  <a:lnTo>
                    <a:pt x="211" y="299"/>
                  </a:lnTo>
                  <a:lnTo>
                    <a:pt x="215" y="303"/>
                  </a:lnTo>
                  <a:lnTo>
                    <a:pt x="219" y="307"/>
                  </a:lnTo>
                  <a:lnTo>
                    <a:pt x="222" y="310"/>
                  </a:lnTo>
                  <a:lnTo>
                    <a:pt x="225" y="315"/>
                  </a:lnTo>
                  <a:lnTo>
                    <a:pt x="229" y="318"/>
                  </a:lnTo>
                  <a:lnTo>
                    <a:pt x="232" y="321"/>
                  </a:lnTo>
                  <a:lnTo>
                    <a:pt x="234" y="321"/>
                  </a:lnTo>
                  <a:lnTo>
                    <a:pt x="236" y="322"/>
                  </a:lnTo>
                  <a:lnTo>
                    <a:pt x="237" y="323"/>
                  </a:lnTo>
                  <a:lnTo>
                    <a:pt x="238" y="324"/>
                  </a:lnTo>
                  <a:lnTo>
                    <a:pt x="240" y="326"/>
                  </a:lnTo>
                  <a:lnTo>
                    <a:pt x="241" y="328"/>
                  </a:lnTo>
                  <a:lnTo>
                    <a:pt x="242" y="330"/>
                  </a:lnTo>
                  <a:lnTo>
                    <a:pt x="241" y="332"/>
                  </a:lnTo>
                  <a:lnTo>
                    <a:pt x="242" y="336"/>
                  </a:lnTo>
                  <a:lnTo>
                    <a:pt x="242" y="336"/>
                  </a:lnTo>
                  <a:lnTo>
                    <a:pt x="243" y="337"/>
                  </a:lnTo>
                  <a:lnTo>
                    <a:pt x="242" y="338"/>
                  </a:lnTo>
                  <a:lnTo>
                    <a:pt x="243" y="342"/>
                  </a:lnTo>
                  <a:lnTo>
                    <a:pt x="244" y="345"/>
                  </a:lnTo>
                  <a:lnTo>
                    <a:pt x="245" y="348"/>
                  </a:lnTo>
                  <a:lnTo>
                    <a:pt x="245" y="348"/>
                  </a:lnTo>
                  <a:lnTo>
                    <a:pt x="245" y="350"/>
                  </a:lnTo>
                  <a:lnTo>
                    <a:pt x="243" y="351"/>
                  </a:lnTo>
                  <a:lnTo>
                    <a:pt x="242" y="353"/>
                  </a:lnTo>
                  <a:lnTo>
                    <a:pt x="241" y="356"/>
                  </a:lnTo>
                  <a:lnTo>
                    <a:pt x="242" y="359"/>
                  </a:lnTo>
                  <a:lnTo>
                    <a:pt x="243" y="364"/>
                  </a:lnTo>
                  <a:lnTo>
                    <a:pt x="244" y="366"/>
                  </a:lnTo>
                  <a:lnTo>
                    <a:pt x="243" y="366"/>
                  </a:lnTo>
                  <a:lnTo>
                    <a:pt x="242" y="367"/>
                  </a:lnTo>
                  <a:lnTo>
                    <a:pt x="241" y="367"/>
                  </a:lnTo>
                  <a:lnTo>
                    <a:pt x="238" y="364"/>
                  </a:lnTo>
                  <a:lnTo>
                    <a:pt x="235" y="362"/>
                  </a:lnTo>
                  <a:lnTo>
                    <a:pt x="231" y="359"/>
                  </a:lnTo>
                  <a:lnTo>
                    <a:pt x="226" y="358"/>
                  </a:lnTo>
                  <a:lnTo>
                    <a:pt x="220" y="358"/>
                  </a:lnTo>
                  <a:lnTo>
                    <a:pt x="218" y="359"/>
                  </a:lnTo>
                  <a:lnTo>
                    <a:pt x="216" y="357"/>
                  </a:lnTo>
                  <a:lnTo>
                    <a:pt x="214" y="356"/>
                  </a:lnTo>
                  <a:lnTo>
                    <a:pt x="212" y="356"/>
                  </a:lnTo>
                  <a:lnTo>
                    <a:pt x="210" y="357"/>
                  </a:lnTo>
                  <a:lnTo>
                    <a:pt x="209" y="357"/>
                  </a:lnTo>
                  <a:lnTo>
                    <a:pt x="207" y="356"/>
                  </a:lnTo>
                  <a:lnTo>
                    <a:pt x="204" y="356"/>
                  </a:lnTo>
                  <a:lnTo>
                    <a:pt x="203" y="355"/>
                  </a:lnTo>
                  <a:lnTo>
                    <a:pt x="203" y="355"/>
                  </a:lnTo>
                  <a:lnTo>
                    <a:pt x="200" y="355"/>
                  </a:lnTo>
                  <a:lnTo>
                    <a:pt x="198" y="353"/>
                  </a:lnTo>
                  <a:lnTo>
                    <a:pt x="198" y="353"/>
                  </a:lnTo>
                  <a:lnTo>
                    <a:pt x="197" y="353"/>
                  </a:lnTo>
                  <a:lnTo>
                    <a:pt x="194" y="350"/>
                  </a:lnTo>
                  <a:lnTo>
                    <a:pt x="191" y="352"/>
                  </a:lnTo>
                  <a:lnTo>
                    <a:pt x="185" y="352"/>
                  </a:lnTo>
                  <a:lnTo>
                    <a:pt x="176" y="352"/>
                  </a:lnTo>
                  <a:lnTo>
                    <a:pt x="168" y="352"/>
                  </a:lnTo>
                  <a:lnTo>
                    <a:pt x="160" y="352"/>
                  </a:lnTo>
                  <a:lnTo>
                    <a:pt x="153" y="351"/>
                  </a:lnTo>
                  <a:lnTo>
                    <a:pt x="151" y="350"/>
                  </a:lnTo>
                  <a:lnTo>
                    <a:pt x="150" y="349"/>
                  </a:lnTo>
                  <a:lnTo>
                    <a:pt x="147" y="348"/>
                  </a:lnTo>
                  <a:lnTo>
                    <a:pt x="139" y="349"/>
                  </a:lnTo>
                  <a:lnTo>
                    <a:pt x="133" y="348"/>
                  </a:lnTo>
                  <a:lnTo>
                    <a:pt x="130" y="348"/>
                  </a:lnTo>
                  <a:lnTo>
                    <a:pt x="128" y="348"/>
                  </a:lnTo>
                  <a:lnTo>
                    <a:pt x="123" y="347"/>
                  </a:lnTo>
                  <a:lnTo>
                    <a:pt x="116" y="348"/>
                  </a:lnTo>
                  <a:lnTo>
                    <a:pt x="114" y="348"/>
                  </a:lnTo>
                  <a:lnTo>
                    <a:pt x="109" y="348"/>
                  </a:lnTo>
                  <a:lnTo>
                    <a:pt x="97" y="347"/>
                  </a:lnTo>
                  <a:lnTo>
                    <a:pt x="90" y="347"/>
                  </a:lnTo>
                  <a:lnTo>
                    <a:pt x="90" y="348"/>
                  </a:lnTo>
                  <a:lnTo>
                    <a:pt x="90" y="350"/>
                  </a:lnTo>
                  <a:lnTo>
                    <a:pt x="90" y="351"/>
                  </a:lnTo>
                  <a:lnTo>
                    <a:pt x="82" y="351"/>
                  </a:lnTo>
                  <a:lnTo>
                    <a:pt x="72" y="351"/>
                  </a:lnTo>
                  <a:lnTo>
                    <a:pt x="63" y="351"/>
                  </a:lnTo>
                  <a:lnTo>
                    <a:pt x="57" y="351"/>
                  </a:lnTo>
                  <a:lnTo>
                    <a:pt x="46" y="351"/>
                  </a:lnTo>
                  <a:lnTo>
                    <a:pt x="43" y="350"/>
                  </a:lnTo>
                  <a:lnTo>
                    <a:pt x="41" y="349"/>
                  </a:lnTo>
                  <a:lnTo>
                    <a:pt x="41" y="348"/>
                  </a:lnTo>
                  <a:lnTo>
                    <a:pt x="41" y="347"/>
                  </a:lnTo>
                  <a:lnTo>
                    <a:pt x="40" y="347"/>
                  </a:lnTo>
                  <a:lnTo>
                    <a:pt x="41" y="340"/>
                  </a:lnTo>
                  <a:lnTo>
                    <a:pt x="43" y="334"/>
                  </a:lnTo>
                  <a:lnTo>
                    <a:pt x="43" y="327"/>
                  </a:lnTo>
                  <a:lnTo>
                    <a:pt x="45" y="323"/>
                  </a:lnTo>
                  <a:lnTo>
                    <a:pt x="44" y="317"/>
                  </a:lnTo>
                  <a:lnTo>
                    <a:pt x="43" y="315"/>
                  </a:lnTo>
                  <a:lnTo>
                    <a:pt x="36" y="308"/>
                  </a:lnTo>
                  <a:lnTo>
                    <a:pt x="40" y="305"/>
                  </a:lnTo>
                  <a:lnTo>
                    <a:pt x="35" y="305"/>
                  </a:lnTo>
                  <a:lnTo>
                    <a:pt x="35" y="303"/>
                  </a:lnTo>
                  <a:lnTo>
                    <a:pt x="33" y="299"/>
                  </a:lnTo>
                  <a:lnTo>
                    <a:pt x="34" y="299"/>
                  </a:lnTo>
                  <a:lnTo>
                    <a:pt x="35" y="297"/>
                  </a:lnTo>
                  <a:lnTo>
                    <a:pt x="38" y="298"/>
                  </a:lnTo>
                  <a:lnTo>
                    <a:pt x="38" y="297"/>
                  </a:lnTo>
                  <a:lnTo>
                    <a:pt x="35" y="294"/>
                  </a:lnTo>
                  <a:lnTo>
                    <a:pt x="35" y="293"/>
                  </a:lnTo>
                  <a:lnTo>
                    <a:pt x="37" y="291"/>
                  </a:lnTo>
                  <a:lnTo>
                    <a:pt x="36" y="291"/>
                  </a:lnTo>
                  <a:lnTo>
                    <a:pt x="34" y="292"/>
                  </a:lnTo>
                  <a:lnTo>
                    <a:pt x="32" y="292"/>
                  </a:lnTo>
                  <a:lnTo>
                    <a:pt x="31" y="291"/>
                  </a:lnTo>
                  <a:lnTo>
                    <a:pt x="30" y="291"/>
                  </a:lnTo>
                  <a:lnTo>
                    <a:pt x="31" y="293"/>
                  </a:lnTo>
                  <a:lnTo>
                    <a:pt x="30" y="295"/>
                  </a:lnTo>
                  <a:lnTo>
                    <a:pt x="29" y="296"/>
                  </a:lnTo>
                  <a:lnTo>
                    <a:pt x="26" y="295"/>
                  </a:lnTo>
                  <a:lnTo>
                    <a:pt x="25" y="295"/>
                  </a:lnTo>
                  <a:lnTo>
                    <a:pt x="24" y="294"/>
                  </a:lnTo>
                  <a:lnTo>
                    <a:pt x="23" y="293"/>
                  </a:lnTo>
                  <a:lnTo>
                    <a:pt x="18" y="291"/>
                  </a:lnTo>
                  <a:lnTo>
                    <a:pt x="14" y="290"/>
                  </a:lnTo>
                  <a:lnTo>
                    <a:pt x="14" y="286"/>
                  </a:lnTo>
                  <a:lnTo>
                    <a:pt x="13" y="284"/>
                  </a:lnTo>
                  <a:lnTo>
                    <a:pt x="12" y="282"/>
                  </a:lnTo>
                  <a:lnTo>
                    <a:pt x="12" y="279"/>
                  </a:lnTo>
                  <a:lnTo>
                    <a:pt x="12" y="275"/>
                  </a:lnTo>
                  <a:lnTo>
                    <a:pt x="12" y="275"/>
                  </a:lnTo>
                  <a:lnTo>
                    <a:pt x="10" y="274"/>
                  </a:lnTo>
                  <a:lnTo>
                    <a:pt x="8" y="275"/>
                  </a:lnTo>
                  <a:lnTo>
                    <a:pt x="7" y="274"/>
                  </a:lnTo>
                  <a:lnTo>
                    <a:pt x="5" y="273"/>
                  </a:lnTo>
                  <a:lnTo>
                    <a:pt x="4" y="272"/>
                  </a:lnTo>
                  <a:lnTo>
                    <a:pt x="5" y="275"/>
                  </a:lnTo>
                  <a:lnTo>
                    <a:pt x="3" y="277"/>
                  </a:lnTo>
                  <a:lnTo>
                    <a:pt x="1" y="276"/>
                  </a:lnTo>
                  <a:lnTo>
                    <a:pt x="0" y="275"/>
                  </a:lnTo>
                  <a:lnTo>
                    <a:pt x="0" y="274"/>
                  </a:lnTo>
                  <a:lnTo>
                    <a:pt x="1" y="269"/>
                  </a:lnTo>
                  <a:lnTo>
                    <a:pt x="0" y="269"/>
                  </a:lnTo>
                  <a:lnTo>
                    <a:pt x="2" y="266"/>
                  </a:lnTo>
                  <a:lnTo>
                    <a:pt x="3" y="263"/>
                  </a:lnTo>
                  <a:lnTo>
                    <a:pt x="6" y="260"/>
                  </a:lnTo>
                  <a:lnTo>
                    <a:pt x="8" y="255"/>
                  </a:lnTo>
                  <a:lnTo>
                    <a:pt x="10" y="246"/>
                  </a:lnTo>
                  <a:lnTo>
                    <a:pt x="12" y="241"/>
                  </a:lnTo>
                  <a:lnTo>
                    <a:pt x="13" y="236"/>
                  </a:lnTo>
                  <a:lnTo>
                    <a:pt x="14" y="232"/>
                  </a:lnTo>
                  <a:lnTo>
                    <a:pt x="17" y="229"/>
                  </a:lnTo>
                  <a:lnTo>
                    <a:pt x="23" y="223"/>
                  </a:lnTo>
                  <a:lnTo>
                    <a:pt x="27" y="219"/>
                  </a:lnTo>
                  <a:lnTo>
                    <a:pt x="29" y="217"/>
                  </a:lnTo>
                  <a:lnTo>
                    <a:pt x="30" y="216"/>
                  </a:lnTo>
                  <a:lnTo>
                    <a:pt x="34" y="214"/>
                  </a:lnTo>
                  <a:lnTo>
                    <a:pt x="36" y="212"/>
                  </a:lnTo>
                  <a:lnTo>
                    <a:pt x="38" y="208"/>
                  </a:lnTo>
                  <a:lnTo>
                    <a:pt x="40" y="205"/>
                  </a:lnTo>
                  <a:lnTo>
                    <a:pt x="41" y="204"/>
                  </a:lnTo>
                  <a:lnTo>
                    <a:pt x="43" y="203"/>
                  </a:lnTo>
                  <a:lnTo>
                    <a:pt x="48" y="200"/>
                  </a:lnTo>
                  <a:lnTo>
                    <a:pt x="51" y="197"/>
                  </a:lnTo>
                  <a:lnTo>
                    <a:pt x="52" y="199"/>
                  </a:lnTo>
                  <a:lnTo>
                    <a:pt x="53" y="200"/>
                  </a:lnTo>
                  <a:lnTo>
                    <a:pt x="54" y="200"/>
                  </a:lnTo>
                  <a:lnTo>
                    <a:pt x="56" y="201"/>
                  </a:lnTo>
                  <a:lnTo>
                    <a:pt x="60" y="201"/>
                  </a:lnTo>
                  <a:lnTo>
                    <a:pt x="62" y="200"/>
                  </a:lnTo>
                  <a:lnTo>
                    <a:pt x="63" y="199"/>
                  </a:lnTo>
                  <a:lnTo>
                    <a:pt x="65" y="196"/>
                  </a:lnTo>
                  <a:lnTo>
                    <a:pt x="65" y="195"/>
                  </a:lnTo>
                  <a:lnTo>
                    <a:pt x="66" y="195"/>
                  </a:lnTo>
                  <a:lnTo>
                    <a:pt x="71" y="197"/>
                  </a:lnTo>
                  <a:lnTo>
                    <a:pt x="74" y="201"/>
                  </a:lnTo>
                  <a:lnTo>
                    <a:pt x="77" y="204"/>
                  </a:lnTo>
                  <a:lnTo>
                    <a:pt x="79" y="205"/>
                  </a:lnTo>
                  <a:lnTo>
                    <a:pt x="80" y="206"/>
                  </a:lnTo>
                  <a:lnTo>
                    <a:pt x="81" y="213"/>
                  </a:lnTo>
                  <a:lnTo>
                    <a:pt x="82" y="214"/>
                  </a:lnTo>
                  <a:lnTo>
                    <a:pt x="83" y="215"/>
                  </a:lnTo>
                  <a:lnTo>
                    <a:pt x="87" y="214"/>
                  </a:lnTo>
                  <a:lnTo>
                    <a:pt x="89" y="214"/>
                  </a:lnTo>
                  <a:lnTo>
                    <a:pt x="92" y="212"/>
                  </a:lnTo>
                  <a:lnTo>
                    <a:pt x="94" y="210"/>
                  </a:lnTo>
                  <a:lnTo>
                    <a:pt x="96" y="208"/>
                  </a:lnTo>
                  <a:lnTo>
                    <a:pt x="96" y="207"/>
                  </a:lnTo>
                  <a:lnTo>
                    <a:pt x="97" y="201"/>
                  </a:lnTo>
                  <a:lnTo>
                    <a:pt x="98" y="200"/>
                  </a:lnTo>
                  <a:lnTo>
                    <a:pt x="100" y="199"/>
                  </a:lnTo>
                  <a:lnTo>
                    <a:pt x="104" y="195"/>
                  </a:lnTo>
                  <a:lnTo>
                    <a:pt x="106" y="194"/>
                  </a:lnTo>
                  <a:lnTo>
                    <a:pt x="106" y="193"/>
                  </a:lnTo>
                  <a:lnTo>
                    <a:pt x="105" y="190"/>
                  </a:lnTo>
                  <a:lnTo>
                    <a:pt x="104" y="188"/>
                  </a:lnTo>
                  <a:lnTo>
                    <a:pt x="105" y="186"/>
                  </a:lnTo>
                  <a:lnTo>
                    <a:pt x="106" y="184"/>
                  </a:lnTo>
                  <a:lnTo>
                    <a:pt x="112" y="178"/>
                  </a:lnTo>
                  <a:lnTo>
                    <a:pt x="112" y="176"/>
                  </a:lnTo>
                  <a:lnTo>
                    <a:pt x="112" y="173"/>
                  </a:lnTo>
                  <a:lnTo>
                    <a:pt x="116" y="167"/>
                  </a:lnTo>
                  <a:lnTo>
                    <a:pt x="118" y="158"/>
                  </a:lnTo>
                  <a:lnTo>
                    <a:pt x="118" y="156"/>
                  </a:lnTo>
                  <a:lnTo>
                    <a:pt x="121" y="151"/>
                  </a:lnTo>
                  <a:lnTo>
                    <a:pt x="124" y="146"/>
                  </a:lnTo>
                  <a:lnTo>
                    <a:pt x="129" y="145"/>
                  </a:lnTo>
                  <a:lnTo>
                    <a:pt x="132" y="143"/>
                  </a:lnTo>
                  <a:lnTo>
                    <a:pt x="134" y="141"/>
                  </a:lnTo>
                  <a:lnTo>
                    <a:pt x="136" y="138"/>
                  </a:lnTo>
                  <a:lnTo>
                    <a:pt x="137" y="136"/>
                  </a:lnTo>
                  <a:lnTo>
                    <a:pt x="138" y="132"/>
                  </a:lnTo>
                  <a:lnTo>
                    <a:pt x="139" y="127"/>
                  </a:lnTo>
                  <a:lnTo>
                    <a:pt x="139" y="123"/>
                  </a:lnTo>
                  <a:lnTo>
                    <a:pt x="140" y="119"/>
                  </a:lnTo>
                  <a:lnTo>
                    <a:pt x="144" y="117"/>
                  </a:lnTo>
                  <a:lnTo>
                    <a:pt x="149" y="115"/>
                  </a:lnTo>
                  <a:lnTo>
                    <a:pt x="150" y="115"/>
                  </a:lnTo>
                  <a:lnTo>
                    <a:pt x="150" y="112"/>
                  </a:lnTo>
                  <a:lnTo>
                    <a:pt x="151" y="106"/>
                  </a:lnTo>
                  <a:lnTo>
                    <a:pt x="151" y="103"/>
                  </a:lnTo>
                  <a:lnTo>
                    <a:pt x="151" y="102"/>
                  </a:lnTo>
                  <a:lnTo>
                    <a:pt x="151" y="99"/>
                  </a:lnTo>
                  <a:lnTo>
                    <a:pt x="156" y="95"/>
                  </a:lnTo>
                  <a:lnTo>
                    <a:pt x="158" y="88"/>
                  </a:lnTo>
                  <a:lnTo>
                    <a:pt x="160" y="81"/>
                  </a:lnTo>
                  <a:lnTo>
                    <a:pt x="166" y="72"/>
                  </a:lnTo>
                  <a:lnTo>
                    <a:pt x="172" y="63"/>
                  </a:lnTo>
                  <a:lnTo>
                    <a:pt x="175" y="61"/>
                  </a:lnTo>
                  <a:lnTo>
                    <a:pt x="177" y="60"/>
                  </a:lnTo>
                  <a:lnTo>
                    <a:pt x="180" y="60"/>
                  </a:lnTo>
                  <a:lnTo>
                    <a:pt x="181" y="59"/>
                  </a:lnTo>
                  <a:lnTo>
                    <a:pt x="188" y="55"/>
                  </a:lnTo>
                  <a:lnTo>
                    <a:pt x="191" y="54"/>
                  </a:lnTo>
                  <a:lnTo>
                    <a:pt x="193" y="52"/>
                  </a:lnTo>
                  <a:lnTo>
                    <a:pt x="194" y="51"/>
                  </a:lnTo>
                  <a:lnTo>
                    <a:pt x="194" y="49"/>
                  </a:lnTo>
                  <a:lnTo>
                    <a:pt x="193" y="44"/>
                  </a:lnTo>
                  <a:lnTo>
                    <a:pt x="194" y="41"/>
                  </a:lnTo>
                  <a:lnTo>
                    <a:pt x="195" y="36"/>
                  </a:lnTo>
                  <a:lnTo>
                    <a:pt x="195" y="32"/>
                  </a:lnTo>
                  <a:lnTo>
                    <a:pt x="195" y="30"/>
                  </a:lnTo>
                  <a:lnTo>
                    <a:pt x="194" y="28"/>
                  </a:lnTo>
                  <a:lnTo>
                    <a:pt x="194" y="28"/>
                  </a:lnTo>
                  <a:lnTo>
                    <a:pt x="192" y="26"/>
                  </a:lnTo>
                  <a:lnTo>
                    <a:pt x="188" y="24"/>
                  </a:lnTo>
                  <a:lnTo>
                    <a:pt x="184" y="24"/>
                  </a:lnTo>
                  <a:lnTo>
                    <a:pt x="181" y="23"/>
                  </a:lnTo>
                  <a:lnTo>
                    <a:pt x="181" y="21"/>
                  </a:lnTo>
                  <a:lnTo>
                    <a:pt x="181" y="20"/>
                  </a:lnTo>
                  <a:lnTo>
                    <a:pt x="180" y="19"/>
                  </a:lnTo>
                  <a:lnTo>
                    <a:pt x="180" y="16"/>
                  </a:lnTo>
                  <a:lnTo>
                    <a:pt x="177" y="0"/>
                  </a:lnTo>
                  <a:lnTo>
                    <a:pt x="183" y="0"/>
                  </a:lnTo>
                  <a:lnTo>
                    <a:pt x="190" y="2"/>
                  </a:lnTo>
                  <a:lnTo>
                    <a:pt x="192" y="4"/>
                  </a:lnTo>
                  <a:lnTo>
                    <a:pt x="192" y="9"/>
                  </a:lnTo>
                  <a:lnTo>
                    <a:pt x="195" y="12"/>
                  </a:lnTo>
                  <a:lnTo>
                    <a:pt x="199" y="15"/>
                  </a:lnTo>
                  <a:lnTo>
                    <a:pt x="202" y="19"/>
                  </a:lnTo>
                  <a:lnTo>
                    <a:pt x="203" y="27"/>
                  </a:lnTo>
                  <a:lnTo>
                    <a:pt x="206" y="32"/>
                  </a:lnTo>
                  <a:lnTo>
                    <a:pt x="207" y="32"/>
                  </a:lnTo>
                  <a:lnTo>
                    <a:pt x="209" y="38"/>
                  </a:lnTo>
                  <a:lnTo>
                    <a:pt x="209" y="41"/>
                  </a:lnTo>
                  <a:lnTo>
                    <a:pt x="210" y="44"/>
                  </a:lnTo>
                  <a:lnTo>
                    <a:pt x="209" y="47"/>
                  </a:lnTo>
                  <a:lnTo>
                    <a:pt x="211" y="51"/>
                  </a:lnTo>
                  <a:lnTo>
                    <a:pt x="209" y="56"/>
                  </a:lnTo>
                  <a:lnTo>
                    <a:pt x="208" y="60"/>
                  </a:lnTo>
                  <a:lnTo>
                    <a:pt x="208" y="65"/>
                  </a:lnTo>
                  <a:lnTo>
                    <a:pt x="209" y="73"/>
                  </a:lnTo>
                  <a:lnTo>
                    <a:pt x="211" y="79"/>
                  </a:lnTo>
                  <a:lnTo>
                    <a:pt x="213" y="85"/>
                  </a:lnTo>
                  <a:lnTo>
                    <a:pt x="216" y="89"/>
                  </a:lnTo>
                  <a:lnTo>
                    <a:pt x="220" y="93"/>
                  </a:lnTo>
                  <a:lnTo>
                    <a:pt x="224" y="98"/>
                  </a:lnTo>
                  <a:lnTo>
                    <a:pt x="228" y="100"/>
                  </a:lnTo>
                  <a:lnTo>
                    <a:pt x="224" y="102"/>
                  </a:lnTo>
                  <a:lnTo>
                    <a:pt x="218" y="102"/>
                  </a:lnTo>
                  <a:lnTo>
                    <a:pt x="213" y="101"/>
                  </a:lnTo>
                  <a:lnTo>
                    <a:pt x="211" y="101"/>
                  </a:lnTo>
                  <a:lnTo>
                    <a:pt x="209" y="101"/>
                  </a:lnTo>
                  <a:lnTo>
                    <a:pt x="202" y="102"/>
                  </a:lnTo>
                  <a:lnTo>
                    <a:pt x="194" y="102"/>
                  </a:lnTo>
                  <a:lnTo>
                    <a:pt x="187" y="101"/>
                  </a:lnTo>
                  <a:lnTo>
                    <a:pt x="183" y="101"/>
                  </a:lnTo>
                  <a:lnTo>
                    <a:pt x="180" y="104"/>
                  </a:lnTo>
                  <a:lnTo>
                    <a:pt x="177" y="107"/>
                  </a:lnTo>
                  <a:lnTo>
                    <a:pt x="174" y="110"/>
                  </a:lnTo>
                  <a:lnTo>
                    <a:pt x="175" y="114"/>
                  </a:lnTo>
                  <a:lnTo>
                    <a:pt x="177" y="115"/>
                  </a:lnTo>
                  <a:lnTo>
                    <a:pt x="181" y="120"/>
                  </a:lnTo>
                  <a:lnTo>
                    <a:pt x="184" y="123"/>
                  </a:lnTo>
                  <a:lnTo>
                    <a:pt x="186" y="126"/>
                  </a:lnTo>
                  <a:lnTo>
                    <a:pt x="192" y="132"/>
                  </a:lnTo>
                  <a:lnTo>
                    <a:pt x="198" y="137"/>
                  </a:lnTo>
                  <a:lnTo>
                    <a:pt x="200" y="138"/>
                  </a:lnTo>
                  <a:lnTo>
                    <a:pt x="202" y="138"/>
                  </a:lnTo>
                  <a:lnTo>
                    <a:pt x="203" y="139"/>
                  </a:lnTo>
                  <a:lnTo>
                    <a:pt x="206" y="142"/>
                  </a:lnTo>
                  <a:lnTo>
                    <a:pt x="211" y="147"/>
                  </a:lnTo>
                  <a:lnTo>
                    <a:pt x="215" y="154"/>
                  </a:lnTo>
                  <a:lnTo>
                    <a:pt x="218" y="162"/>
                  </a:lnTo>
                  <a:lnTo>
                    <a:pt x="221" y="170"/>
                  </a:lnTo>
                  <a:lnTo>
                    <a:pt x="222" y="171"/>
                  </a:lnTo>
                  <a:lnTo>
                    <a:pt x="225" y="172"/>
                  </a:lnTo>
                  <a:lnTo>
                    <a:pt x="225" y="173"/>
                  </a:lnTo>
                  <a:lnTo>
                    <a:pt x="225" y="176"/>
                  </a:lnTo>
                  <a:lnTo>
                    <a:pt x="224" y="178"/>
                  </a:lnTo>
                  <a:lnTo>
                    <a:pt x="222" y="18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1" name="Freeform 1039">
              <a:extLst>
                <a:ext uri="{FF2B5EF4-FFF2-40B4-BE49-F238E27FC236}">
                  <a16:creationId xmlns="" xmlns:a16="http://schemas.microsoft.com/office/drawing/2014/main" id="{B33D7C3F-7C2B-54BF-58FA-98C31071B214}"/>
                </a:ext>
              </a:extLst>
            </p:cNvPr>
            <p:cNvSpPr>
              <a:spLocks noChangeArrowheads="1"/>
            </p:cNvSpPr>
            <p:nvPr/>
          </p:nvSpPr>
          <p:spPr bwMode="auto">
            <a:xfrm>
              <a:off x="9875350" y="9396779"/>
              <a:ext cx="65942" cy="71436"/>
            </a:xfrm>
            <a:custGeom>
              <a:avLst/>
              <a:gdLst>
                <a:gd name="T0" fmla="*/ 48 w 54"/>
                <a:gd name="T1" fmla="*/ 39 h 58"/>
                <a:gd name="T2" fmla="*/ 45 w 54"/>
                <a:gd name="T3" fmla="*/ 43 h 58"/>
                <a:gd name="T4" fmla="*/ 41 w 54"/>
                <a:gd name="T5" fmla="*/ 49 h 58"/>
                <a:gd name="T6" fmla="*/ 38 w 54"/>
                <a:gd name="T7" fmla="*/ 55 h 58"/>
                <a:gd name="T8" fmla="*/ 35 w 54"/>
                <a:gd name="T9" fmla="*/ 55 h 58"/>
                <a:gd name="T10" fmla="*/ 33 w 54"/>
                <a:gd name="T11" fmla="*/ 55 h 58"/>
                <a:gd name="T12" fmla="*/ 31 w 54"/>
                <a:gd name="T13" fmla="*/ 54 h 58"/>
                <a:gd name="T14" fmla="*/ 29 w 54"/>
                <a:gd name="T15" fmla="*/ 53 h 58"/>
                <a:gd name="T16" fmla="*/ 25 w 54"/>
                <a:gd name="T17" fmla="*/ 52 h 58"/>
                <a:gd name="T18" fmla="*/ 23 w 54"/>
                <a:gd name="T19" fmla="*/ 54 h 58"/>
                <a:gd name="T20" fmla="*/ 17 w 54"/>
                <a:gd name="T21" fmla="*/ 55 h 58"/>
                <a:gd name="T22" fmla="*/ 13 w 54"/>
                <a:gd name="T23" fmla="*/ 55 h 58"/>
                <a:gd name="T24" fmla="*/ 9 w 54"/>
                <a:gd name="T25" fmla="*/ 56 h 58"/>
                <a:gd name="T26" fmla="*/ 6 w 54"/>
                <a:gd name="T27" fmla="*/ 57 h 58"/>
                <a:gd name="T28" fmla="*/ 4 w 54"/>
                <a:gd name="T29" fmla="*/ 56 h 58"/>
                <a:gd name="T30" fmla="*/ 1 w 54"/>
                <a:gd name="T31" fmla="*/ 56 h 58"/>
                <a:gd name="T32" fmla="*/ 1 w 54"/>
                <a:gd name="T33" fmla="*/ 49 h 58"/>
                <a:gd name="T34" fmla="*/ 0 w 54"/>
                <a:gd name="T35" fmla="*/ 42 h 58"/>
                <a:gd name="T36" fmla="*/ 0 w 54"/>
                <a:gd name="T37" fmla="*/ 36 h 58"/>
                <a:gd name="T38" fmla="*/ 1 w 54"/>
                <a:gd name="T39" fmla="*/ 33 h 58"/>
                <a:gd name="T40" fmla="*/ 2 w 54"/>
                <a:gd name="T41" fmla="*/ 31 h 58"/>
                <a:gd name="T42" fmla="*/ 6 w 54"/>
                <a:gd name="T43" fmla="*/ 27 h 58"/>
                <a:gd name="T44" fmla="*/ 8 w 54"/>
                <a:gd name="T45" fmla="*/ 25 h 58"/>
                <a:gd name="T46" fmla="*/ 12 w 54"/>
                <a:gd name="T47" fmla="*/ 18 h 58"/>
                <a:gd name="T48" fmla="*/ 17 w 54"/>
                <a:gd name="T49" fmla="*/ 12 h 58"/>
                <a:gd name="T50" fmla="*/ 20 w 54"/>
                <a:gd name="T51" fmla="*/ 8 h 58"/>
                <a:gd name="T52" fmla="*/ 21 w 54"/>
                <a:gd name="T53" fmla="*/ 6 h 58"/>
                <a:gd name="T54" fmla="*/ 22 w 54"/>
                <a:gd name="T55" fmla="*/ 6 h 58"/>
                <a:gd name="T56" fmla="*/ 23 w 54"/>
                <a:gd name="T57" fmla="*/ 6 h 58"/>
                <a:gd name="T58" fmla="*/ 29 w 54"/>
                <a:gd name="T59" fmla="*/ 10 h 58"/>
                <a:gd name="T60" fmla="*/ 30 w 54"/>
                <a:gd name="T61" fmla="*/ 10 h 58"/>
                <a:gd name="T62" fmla="*/ 32 w 54"/>
                <a:gd name="T63" fmla="*/ 9 h 58"/>
                <a:gd name="T64" fmla="*/ 34 w 54"/>
                <a:gd name="T65" fmla="*/ 4 h 58"/>
                <a:gd name="T66" fmla="*/ 36 w 54"/>
                <a:gd name="T67" fmla="*/ 2 h 58"/>
                <a:gd name="T68" fmla="*/ 36 w 54"/>
                <a:gd name="T69" fmla="*/ 2 h 58"/>
                <a:gd name="T70" fmla="*/ 40 w 54"/>
                <a:gd name="T71" fmla="*/ 1 h 58"/>
                <a:gd name="T72" fmla="*/ 44 w 54"/>
                <a:gd name="T73" fmla="*/ 0 h 58"/>
                <a:gd name="T74" fmla="*/ 44 w 54"/>
                <a:gd name="T75" fmla="*/ 1 h 58"/>
                <a:gd name="T76" fmla="*/ 49 w 54"/>
                <a:gd name="T77" fmla="*/ 8 h 58"/>
                <a:gd name="T78" fmla="*/ 51 w 54"/>
                <a:gd name="T79" fmla="*/ 10 h 58"/>
                <a:gd name="T80" fmla="*/ 53 w 54"/>
                <a:gd name="T81" fmla="*/ 16 h 58"/>
                <a:gd name="T82" fmla="*/ 52 w 54"/>
                <a:gd name="T83" fmla="*/ 20 h 58"/>
                <a:gd name="T84" fmla="*/ 50 w 54"/>
                <a:gd name="T85" fmla="*/ 21 h 58"/>
                <a:gd name="T86" fmla="*/ 49 w 54"/>
                <a:gd name="T87" fmla="*/ 23 h 58"/>
                <a:gd name="T88" fmla="*/ 41 w 54"/>
                <a:gd name="T89" fmla="*/ 28 h 58"/>
                <a:gd name="T90" fmla="*/ 33 w 54"/>
                <a:gd name="T91" fmla="*/ 31 h 58"/>
                <a:gd name="T92" fmla="*/ 28 w 54"/>
                <a:gd name="T93" fmla="*/ 37 h 58"/>
                <a:gd name="T94" fmla="*/ 25 w 54"/>
                <a:gd name="T95" fmla="*/ 36 h 58"/>
                <a:gd name="T96" fmla="*/ 25 w 54"/>
                <a:gd name="T97" fmla="*/ 39 h 58"/>
                <a:gd name="T98" fmla="*/ 27 w 54"/>
                <a:gd name="T99" fmla="*/ 39 h 58"/>
                <a:gd name="T100" fmla="*/ 28 w 54"/>
                <a:gd name="T101" fmla="*/ 39 h 58"/>
                <a:gd name="T102" fmla="*/ 33 w 54"/>
                <a:gd name="T103" fmla="*/ 37 h 58"/>
                <a:gd name="T104" fmla="*/ 37 w 54"/>
                <a:gd name="T105" fmla="*/ 36 h 58"/>
                <a:gd name="T106" fmla="*/ 41 w 54"/>
                <a:gd name="T107" fmla="*/ 36 h 58"/>
                <a:gd name="T108" fmla="*/ 45 w 54"/>
                <a:gd name="T109" fmla="*/ 37 h 58"/>
                <a:gd name="T110" fmla="*/ 48 w 54"/>
                <a:gd name="T111"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8">
                  <a:moveTo>
                    <a:pt x="48" y="39"/>
                  </a:moveTo>
                  <a:lnTo>
                    <a:pt x="45" y="43"/>
                  </a:lnTo>
                  <a:lnTo>
                    <a:pt x="41" y="49"/>
                  </a:lnTo>
                  <a:lnTo>
                    <a:pt x="38" y="55"/>
                  </a:lnTo>
                  <a:lnTo>
                    <a:pt x="35" y="55"/>
                  </a:lnTo>
                  <a:lnTo>
                    <a:pt x="33" y="55"/>
                  </a:lnTo>
                  <a:lnTo>
                    <a:pt x="31" y="54"/>
                  </a:lnTo>
                  <a:lnTo>
                    <a:pt x="29" y="53"/>
                  </a:lnTo>
                  <a:lnTo>
                    <a:pt x="25" y="52"/>
                  </a:lnTo>
                  <a:lnTo>
                    <a:pt x="23" y="54"/>
                  </a:lnTo>
                  <a:lnTo>
                    <a:pt x="17" y="55"/>
                  </a:lnTo>
                  <a:lnTo>
                    <a:pt x="13" y="55"/>
                  </a:lnTo>
                  <a:lnTo>
                    <a:pt x="9" y="56"/>
                  </a:lnTo>
                  <a:lnTo>
                    <a:pt x="6" y="57"/>
                  </a:lnTo>
                  <a:lnTo>
                    <a:pt x="4" y="56"/>
                  </a:lnTo>
                  <a:lnTo>
                    <a:pt x="1" y="56"/>
                  </a:lnTo>
                  <a:lnTo>
                    <a:pt x="1" y="49"/>
                  </a:lnTo>
                  <a:lnTo>
                    <a:pt x="0" y="42"/>
                  </a:lnTo>
                  <a:lnTo>
                    <a:pt x="0" y="36"/>
                  </a:lnTo>
                  <a:lnTo>
                    <a:pt x="1" y="33"/>
                  </a:lnTo>
                  <a:lnTo>
                    <a:pt x="2" y="31"/>
                  </a:lnTo>
                  <a:lnTo>
                    <a:pt x="6" y="27"/>
                  </a:lnTo>
                  <a:lnTo>
                    <a:pt x="8" y="25"/>
                  </a:lnTo>
                  <a:lnTo>
                    <a:pt x="12" y="18"/>
                  </a:lnTo>
                  <a:lnTo>
                    <a:pt x="17" y="12"/>
                  </a:lnTo>
                  <a:lnTo>
                    <a:pt x="20" y="8"/>
                  </a:lnTo>
                  <a:lnTo>
                    <a:pt x="21" y="6"/>
                  </a:lnTo>
                  <a:lnTo>
                    <a:pt x="22" y="6"/>
                  </a:lnTo>
                  <a:lnTo>
                    <a:pt x="23" y="6"/>
                  </a:lnTo>
                  <a:lnTo>
                    <a:pt x="29" y="10"/>
                  </a:lnTo>
                  <a:lnTo>
                    <a:pt x="30" y="10"/>
                  </a:lnTo>
                  <a:lnTo>
                    <a:pt x="32" y="9"/>
                  </a:lnTo>
                  <a:lnTo>
                    <a:pt x="34" y="4"/>
                  </a:lnTo>
                  <a:lnTo>
                    <a:pt x="36" y="2"/>
                  </a:lnTo>
                  <a:lnTo>
                    <a:pt x="36" y="2"/>
                  </a:lnTo>
                  <a:lnTo>
                    <a:pt x="40" y="1"/>
                  </a:lnTo>
                  <a:lnTo>
                    <a:pt x="44" y="0"/>
                  </a:lnTo>
                  <a:lnTo>
                    <a:pt x="44" y="1"/>
                  </a:lnTo>
                  <a:lnTo>
                    <a:pt x="49" y="8"/>
                  </a:lnTo>
                  <a:lnTo>
                    <a:pt x="51" y="10"/>
                  </a:lnTo>
                  <a:lnTo>
                    <a:pt x="53" y="16"/>
                  </a:lnTo>
                  <a:lnTo>
                    <a:pt x="52" y="20"/>
                  </a:lnTo>
                  <a:lnTo>
                    <a:pt x="50" y="21"/>
                  </a:lnTo>
                  <a:lnTo>
                    <a:pt x="49" y="23"/>
                  </a:lnTo>
                  <a:lnTo>
                    <a:pt x="41" y="28"/>
                  </a:lnTo>
                  <a:lnTo>
                    <a:pt x="33" y="31"/>
                  </a:lnTo>
                  <a:lnTo>
                    <a:pt x="28" y="37"/>
                  </a:lnTo>
                  <a:lnTo>
                    <a:pt x="25" y="36"/>
                  </a:lnTo>
                  <a:lnTo>
                    <a:pt x="25" y="39"/>
                  </a:lnTo>
                  <a:lnTo>
                    <a:pt x="27" y="39"/>
                  </a:lnTo>
                  <a:lnTo>
                    <a:pt x="28" y="39"/>
                  </a:lnTo>
                  <a:lnTo>
                    <a:pt x="33" y="37"/>
                  </a:lnTo>
                  <a:lnTo>
                    <a:pt x="37" y="36"/>
                  </a:lnTo>
                  <a:lnTo>
                    <a:pt x="41" y="36"/>
                  </a:lnTo>
                  <a:lnTo>
                    <a:pt x="45" y="37"/>
                  </a:lnTo>
                  <a:lnTo>
                    <a:pt x="48" y="3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2" name="Freeform 1041">
              <a:extLst>
                <a:ext uri="{FF2B5EF4-FFF2-40B4-BE49-F238E27FC236}">
                  <a16:creationId xmlns="" xmlns:a16="http://schemas.microsoft.com/office/drawing/2014/main" id="{3C6429B1-A102-733A-0691-EF58AE483EF5}"/>
                </a:ext>
              </a:extLst>
            </p:cNvPr>
            <p:cNvSpPr>
              <a:spLocks noChangeArrowheads="1"/>
            </p:cNvSpPr>
            <p:nvPr/>
          </p:nvSpPr>
          <p:spPr bwMode="auto">
            <a:xfrm>
              <a:off x="7858612" y="8319721"/>
              <a:ext cx="824279" cy="824279"/>
            </a:xfrm>
            <a:custGeom>
              <a:avLst/>
              <a:gdLst>
                <a:gd name="T0" fmla="*/ 546 w 663"/>
                <a:gd name="T1" fmla="*/ 18 h 660"/>
                <a:gd name="T2" fmla="*/ 546 w 663"/>
                <a:gd name="T3" fmla="*/ 29 h 660"/>
                <a:gd name="T4" fmla="*/ 545 w 663"/>
                <a:gd name="T5" fmla="*/ 57 h 660"/>
                <a:gd name="T6" fmla="*/ 544 w 663"/>
                <a:gd name="T7" fmla="*/ 83 h 660"/>
                <a:gd name="T8" fmla="*/ 533 w 663"/>
                <a:gd name="T9" fmla="*/ 103 h 660"/>
                <a:gd name="T10" fmla="*/ 519 w 663"/>
                <a:gd name="T11" fmla="*/ 128 h 660"/>
                <a:gd name="T12" fmla="*/ 531 w 663"/>
                <a:gd name="T13" fmla="*/ 153 h 660"/>
                <a:gd name="T14" fmla="*/ 551 w 663"/>
                <a:gd name="T15" fmla="*/ 182 h 660"/>
                <a:gd name="T16" fmla="*/ 572 w 663"/>
                <a:gd name="T17" fmla="*/ 212 h 660"/>
                <a:gd name="T18" fmla="*/ 583 w 663"/>
                <a:gd name="T19" fmla="*/ 263 h 660"/>
                <a:gd name="T20" fmla="*/ 588 w 663"/>
                <a:gd name="T21" fmla="*/ 288 h 660"/>
                <a:gd name="T22" fmla="*/ 594 w 663"/>
                <a:gd name="T23" fmla="*/ 343 h 660"/>
                <a:gd name="T24" fmla="*/ 593 w 663"/>
                <a:gd name="T25" fmla="*/ 383 h 660"/>
                <a:gd name="T26" fmla="*/ 581 w 663"/>
                <a:gd name="T27" fmla="*/ 407 h 660"/>
                <a:gd name="T28" fmla="*/ 599 w 663"/>
                <a:gd name="T29" fmla="*/ 442 h 660"/>
                <a:gd name="T30" fmla="*/ 612 w 663"/>
                <a:gd name="T31" fmla="*/ 470 h 660"/>
                <a:gd name="T32" fmla="*/ 651 w 663"/>
                <a:gd name="T33" fmla="*/ 482 h 660"/>
                <a:gd name="T34" fmla="*/ 612 w 663"/>
                <a:gd name="T35" fmla="*/ 535 h 660"/>
                <a:gd name="T36" fmla="*/ 518 w 663"/>
                <a:gd name="T37" fmla="*/ 594 h 660"/>
                <a:gd name="T38" fmla="*/ 475 w 663"/>
                <a:gd name="T39" fmla="*/ 633 h 660"/>
                <a:gd name="T40" fmla="*/ 421 w 663"/>
                <a:gd name="T41" fmla="*/ 652 h 660"/>
                <a:gd name="T42" fmla="*/ 386 w 663"/>
                <a:gd name="T43" fmla="*/ 659 h 660"/>
                <a:gd name="T44" fmla="*/ 379 w 663"/>
                <a:gd name="T45" fmla="*/ 651 h 660"/>
                <a:gd name="T46" fmla="*/ 382 w 663"/>
                <a:gd name="T47" fmla="*/ 642 h 660"/>
                <a:gd name="T48" fmla="*/ 375 w 663"/>
                <a:gd name="T49" fmla="*/ 627 h 660"/>
                <a:gd name="T50" fmla="*/ 351 w 663"/>
                <a:gd name="T51" fmla="*/ 617 h 660"/>
                <a:gd name="T52" fmla="*/ 331 w 663"/>
                <a:gd name="T53" fmla="*/ 609 h 660"/>
                <a:gd name="T54" fmla="*/ 316 w 663"/>
                <a:gd name="T55" fmla="*/ 594 h 660"/>
                <a:gd name="T56" fmla="*/ 289 w 663"/>
                <a:gd name="T57" fmla="*/ 569 h 660"/>
                <a:gd name="T58" fmla="*/ 226 w 663"/>
                <a:gd name="T59" fmla="*/ 525 h 660"/>
                <a:gd name="T60" fmla="*/ 163 w 663"/>
                <a:gd name="T61" fmla="*/ 480 h 660"/>
                <a:gd name="T62" fmla="*/ 109 w 663"/>
                <a:gd name="T63" fmla="*/ 442 h 660"/>
                <a:gd name="T64" fmla="*/ 72 w 663"/>
                <a:gd name="T65" fmla="*/ 418 h 660"/>
                <a:gd name="T66" fmla="*/ 36 w 663"/>
                <a:gd name="T67" fmla="*/ 394 h 660"/>
                <a:gd name="T68" fmla="*/ 0 w 663"/>
                <a:gd name="T69" fmla="*/ 371 h 660"/>
                <a:gd name="T70" fmla="*/ 0 w 663"/>
                <a:gd name="T71" fmla="*/ 328 h 660"/>
                <a:gd name="T72" fmla="*/ 11 w 663"/>
                <a:gd name="T73" fmla="*/ 311 h 660"/>
                <a:gd name="T74" fmla="*/ 38 w 663"/>
                <a:gd name="T75" fmla="*/ 294 h 660"/>
                <a:gd name="T76" fmla="*/ 51 w 663"/>
                <a:gd name="T77" fmla="*/ 285 h 660"/>
                <a:gd name="T78" fmla="*/ 69 w 663"/>
                <a:gd name="T79" fmla="*/ 284 h 660"/>
                <a:gd name="T80" fmla="*/ 74 w 663"/>
                <a:gd name="T81" fmla="*/ 279 h 660"/>
                <a:gd name="T82" fmla="*/ 104 w 663"/>
                <a:gd name="T83" fmla="*/ 273 h 660"/>
                <a:gd name="T84" fmla="*/ 130 w 663"/>
                <a:gd name="T85" fmla="*/ 250 h 660"/>
                <a:gd name="T86" fmla="*/ 160 w 663"/>
                <a:gd name="T87" fmla="*/ 237 h 660"/>
                <a:gd name="T88" fmla="*/ 157 w 663"/>
                <a:gd name="T89" fmla="*/ 229 h 660"/>
                <a:gd name="T90" fmla="*/ 157 w 663"/>
                <a:gd name="T91" fmla="*/ 218 h 660"/>
                <a:gd name="T92" fmla="*/ 160 w 663"/>
                <a:gd name="T93" fmla="*/ 209 h 660"/>
                <a:gd name="T94" fmla="*/ 184 w 663"/>
                <a:gd name="T95" fmla="*/ 196 h 660"/>
                <a:gd name="T96" fmla="*/ 207 w 663"/>
                <a:gd name="T97" fmla="*/ 193 h 660"/>
                <a:gd name="T98" fmla="*/ 239 w 663"/>
                <a:gd name="T99" fmla="*/ 193 h 660"/>
                <a:gd name="T100" fmla="*/ 242 w 663"/>
                <a:gd name="T101" fmla="*/ 177 h 660"/>
                <a:gd name="T102" fmla="*/ 228 w 663"/>
                <a:gd name="T103" fmla="*/ 157 h 660"/>
                <a:gd name="T104" fmla="*/ 223 w 663"/>
                <a:gd name="T105" fmla="*/ 127 h 660"/>
                <a:gd name="T106" fmla="*/ 222 w 663"/>
                <a:gd name="T107" fmla="*/ 102 h 660"/>
                <a:gd name="T108" fmla="*/ 217 w 663"/>
                <a:gd name="T109" fmla="*/ 89 h 660"/>
                <a:gd name="T110" fmla="*/ 225 w 663"/>
                <a:gd name="T111" fmla="*/ 75 h 660"/>
                <a:gd name="T112" fmla="*/ 264 w 663"/>
                <a:gd name="T113" fmla="*/ 49 h 660"/>
                <a:gd name="T114" fmla="*/ 288 w 663"/>
                <a:gd name="T115" fmla="*/ 37 h 660"/>
                <a:gd name="T116" fmla="*/ 353 w 663"/>
                <a:gd name="T117" fmla="*/ 19 h 660"/>
                <a:gd name="T118" fmla="*/ 431 w 663"/>
                <a:gd name="T119" fmla="*/ 8 h 660"/>
                <a:gd name="T120" fmla="*/ 462 w 663"/>
                <a:gd name="T121" fmla="*/ 12 h 660"/>
                <a:gd name="T122" fmla="*/ 501 w 663"/>
                <a:gd name="T123" fmla="*/ 7 h 660"/>
                <a:gd name="T124" fmla="*/ 528 w 663"/>
                <a:gd name="T125" fmla="*/ 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660">
                  <a:moveTo>
                    <a:pt x="553" y="6"/>
                  </a:moveTo>
                  <a:lnTo>
                    <a:pt x="554" y="8"/>
                  </a:lnTo>
                  <a:lnTo>
                    <a:pt x="554" y="10"/>
                  </a:lnTo>
                  <a:lnTo>
                    <a:pt x="551" y="12"/>
                  </a:lnTo>
                  <a:lnTo>
                    <a:pt x="549" y="13"/>
                  </a:lnTo>
                  <a:lnTo>
                    <a:pt x="546" y="18"/>
                  </a:lnTo>
                  <a:lnTo>
                    <a:pt x="542" y="21"/>
                  </a:lnTo>
                  <a:lnTo>
                    <a:pt x="541" y="23"/>
                  </a:lnTo>
                  <a:lnTo>
                    <a:pt x="541" y="24"/>
                  </a:lnTo>
                  <a:lnTo>
                    <a:pt x="544" y="25"/>
                  </a:lnTo>
                  <a:lnTo>
                    <a:pt x="546" y="27"/>
                  </a:lnTo>
                  <a:lnTo>
                    <a:pt x="546" y="29"/>
                  </a:lnTo>
                  <a:lnTo>
                    <a:pt x="544" y="36"/>
                  </a:lnTo>
                  <a:lnTo>
                    <a:pt x="544" y="41"/>
                  </a:lnTo>
                  <a:lnTo>
                    <a:pt x="543" y="48"/>
                  </a:lnTo>
                  <a:lnTo>
                    <a:pt x="543" y="51"/>
                  </a:lnTo>
                  <a:lnTo>
                    <a:pt x="544" y="54"/>
                  </a:lnTo>
                  <a:lnTo>
                    <a:pt x="545" y="57"/>
                  </a:lnTo>
                  <a:lnTo>
                    <a:pt x="545" y="60"/>
                  </a:lnTo>
                  <a:lnTo>
                    <a:pt x="545" y="67"/>
                  </a:lnTo>
                  <a:lnTo>
                    <a:pt x="546" y="71"/>
                  </a:lnTo>
                  <a:lnTo>
                    <a:pt x="548" y="75"/>
                  </a:lnTo>
                  <a:lnTo>
                    <a:pt x="544" y="79"/>
                  </a:lnTo>
                  <a:lnTo>
                    <a:pt x="544" y="83"/>
                  </a:lnTo>
                  <a:lnTo>
                    <a:pt x="543" y="89"/>
                  </a:lnTo>
                  <a:lnTo>
                    <a:pt x="543" y="93"/>
                  </a:lnTo>
                  <a:lnTo>
                    <a:pt x="541" y="96"/>
                  </a:lnTo>
                  <a:lnTo>
                    <a:pt x="538" y="100"/>
                  </a:lnTo>
                  <a:lnTo>
                    <a:pt x="536" y="101"/>
                  </a:lnTo>
                  <a:lnTo>
                    <a:pt x="533" y="103"/>
                  </a:lnTo>
                  <a:lnTo>
                    <a:pt x="530" y="105"/>
                  </a:lnTo>
                  <a:lnTo>
                    <a:pt x="527" y="111"/>
                  </a:lnTo>
                  <a:lnTo>
                    <a:pt x="520" y="116"/>
                  </a:lnTo>
                  <a:lnTo>
                    <a:pt x="519" y="118"/>
                  </a:lnTo>
                  <a:lnTo>
                    <a:pt x="519" y="122"/>
                  </a:lnTo>
                  <a:lnTo>
                    <a:pt x="519" y="128"/>
                  </a:lnTo>
                  <a:lnTo>
                    <a:pt x="520" y="132"/>
                  </a:lnTo>
                  <a:lnTo>
                    <a:pt x="523" y="139"/>
                  </a:lnTo>
                  <a:lnTo>
                    <a:pt x="525" y="146"/>
                  </a:lnTo>
                  <a:lnTo>
                    <a:pt x="526" y="149"/>
                  </a:lnTo>
                  <a:lnTo>
                    <a:pt x="527" y="151"/>
                  </a:lnTo>
                  <a:lnTo>
                    <a:pt x="531" y="153"/>
                  </a:lnTo>
                  <a:lnTo>
                    <a:pt x="537" y="156"/>
                  </a:lnTo>
                  <a:lnTo>
                    <a:pt x="538" y="157"/>
                  </a:lnTo>
                  <a:lnTo>
                    <a:pt x="541" y="162"/>
                  </a:lnTo>
                  <a:lnTo>
                    <a:pt x="544" y="171"/>
                  </a:lnTo>
                  <a:lnTo>
                    <a:pt x="545" y="177"/>
                  </a:lnTo>
                  <a:lnTo>
                    <a:pt x="551" y="182"/>
                  </a:lnTo>
                  <a:lnTo>
                    <a:pt x="557" y="185"/>
                  </a:lnTo>
                  <a:lnTo>
                    <a:pt x="562" y="190"/>
                  </a:lnTo>
                  <a:lnTo>
                    <a:pt x="567" y="193"/>
                  </a:lnTo>
                  <a:lnTo>
                    <a:pt x="568" y="194"/>
                  </a:lnTo>
                  <a:lnTo>
                    <a:pt x="570" y="203"/>
                  </a:lnTo>
                  <a:lnTo>
                    <a:pt x="572" y="212"/>
                  </a:lnTo>
                  <a:lnTo>
                    <a:pt x="574" y="221"/>
                  </a:lnTo>
                  <a:lnTo>
                    <a:pt x="576" y="230"/>
                  </a:lnTo>
                  <a:lnTo>
                    <a:pt x="578" y="241"/>
                  </a:lnTo>
                  <a:lnTo>
                    <a:pt x="580" y="247"/>
                  </a:lnTo>
                  <a:lnTo>
                    <a:pt x="581" y="254"/>
                  </a:lnTo>
                  <a:lnTo>
                    <a:pt x="583" y="263"/>
                  </a:lnTo>
                  <a:lnTo>
                    <a:pt x="580" y="266"/>
                  </a:lnTo>
                  <a:lnTo>
                    <a:pt x="577" y="267"/>
                  </a:lnTo>
                  <a:lnTo>
                    <a:pt x="579" y="272"/>
                  </a:lnTo>
                  <a:lnTo>
                    <a:pt x="584" y="279"/>
                  </a:lnTo>
                  <a:lnTo>
                    <a:pt x="587" y="285"/>
                  </a:lnTo>
                  <a:lnTo>
                    <a:pt x="588" y="288"/>
                  </a:lnTo>
                  <a:lnTo>
                    <a:pt x="591" y="295"/>
                  </a:lnTo>
                  <a:lnTo>
                    <a:pt x="593" y="302"/>
                  </a:lnTo>
                  <a:lnTo>
                    <a:pt x="593" y="304"/>
                  </a:lnTo>
                  <a:lnTo>
                    <a:pt x="594" y="309"/>
                  </a:lnTo>
                  <a:lnTo>
                    <a:pt x="593" y="324"/>
                  </a:lnTo>
                  <a:lnTo>
                    <a:pt x="594" y="343"/>
                  </a:lnTo>
                  <a:lnTo>
                    <a:pt x="596" y="352"/>
                  </a:lnTo>
                  <a:lnTo>
                    <a:pt x="593" y="361"/>
                  </a:lnTo>
                  <a:lnTo>
                    <a:pt x="591" y="369"/>
                  </a:lnTo>
                  <a:lnTo>
                    <a:pt x="591" y="373"/>
                  </a:lnTo>
                  <a:lnTo>
                    <a:pt x="592" y="379"/>
                  </a:lnTo>
                  <a:lnTo>
                    <a:pt x="593" y="383"/>
                  </a:lnTo>
                  <a:lnTo>
                    <a:pt x="595" y="386"/>
                  </a:lnTo>
                  <a:lnTo>
                    <a:pt x="595" y="394"/>
                  </a:lnTo>
                  <a:lnTo>
                    <a:pt x="594" y="397"/>
                  </a:lnTo>
                  <a:lnTo>
                    <a:pt x="588" y="400"/>
                  </a:lnTo>
                  <a:lnTo>
                    <a:pt x="582" y="404"/>
                  </a:lnTo>
                  <a:lnTo>
                    <a:pt x="581" y="407"/>
                  </a:lnTo>
                  <a:lnTo>
                    <a:pt x="581" y="411"/>
                  </a:lnTo>
                  <a:lnTo>
                    <a:pt x="581" y="414"/>
                  </a:lnTo>
                  <a:lnTo>
                    <a:pt x="586" y="420"/>
                  </a:lnTo>
                  <a:lnTo>
                    <a:pt x="592" y="429"/>
                  </a:lnTo>
                  <a:lnTo>
                    <a:pt x="599" y="440"/>
                  </a:lnTo>
                  <a:lnTo>
                    <a:pt x="599" y="442"/>
                  </a:lnTo>
                  <a:lnTo>
                    <a:pt x="599" y="450"/>
                  </a:lnTo>
                  <a:lnTo>
                    <a:pt x="603" y="459"/>
                  </a:lnTo>
                  <a:lnTo>
                    <a:pt x="606" y="463"/>
                  </a:lnTo>
                  <a:lnTo>
                    <a:pt x="607" y="466"/>
                  </a:lnTo>
                  <a:lnTo>
                    <a:pt x="609" y="468"/>
                  </a:lnTo>
                  <a:lnTo>
                    <a:pt x="612" y="470"/>
                  </a:lnTo>
                  <a:lnTo>
                    <a:pt x="613" y="470"/>
                  </a:lnTo>
                  <a:lnTo>
                    <a:pt x="621" y="467"/>
                  </a:lnTo>
                  <a:lnTo>
                    <a:pt x="634" y="472"/>
                  </a:lnTo>
                  <a:lnTo>
                    <a:pt x="647" y="476"/>
                  </a:lnTo>
                  <a:lnTo>
                    <a:pt x="648" y="476"/>
                  </a:lnTo>
                  <a:lnTo>
                    <a:pt x="651" y="482"/>
                  </a:lnTo>
                  <a:lnTo>
                    <a:pt x="655" y="491"/>
                  </a:lnTo>
                  <a:lnTo>
                    <a:pt x="659" y="497"/>
                  </a:lnTo>
                  <a:lnTo>
                    <a:pt x="662" y="503"/>
                  </a:lnTo>
                  <a:lnTo>
                    <a:pt x="645" y="514"/>
                  </a:lnTo>
                  <a:lnTo>
                    <a:pt x="629" y="525"/>
                  </a:lnTo>
                  <a:lnTo>
                    <a:pt x="612" y="535"/>
                  </a:lnTo>
                  <a:lnTo>
                    <a:pt x="595" y="546"/>
                  </a:lnTo>
                  <a:lnTo>
                    <a:pt x="579" y="556"/>
                  </a:lnTo>
                  <a:lnTo>
                    <a:pt x="562" y="567"/>
                  </a:lnTo>
                  <a:lnTo>
                    <a:pt x="546" y="577"/>
                  </a:lnTo>
                  <a:lnTo>
                    <a:pt x="529" y="588"/>
                  </a:lnTo>
                  <a:lnTo>
                    <a:pt x="518" y="594"/>
                  </a:lnTo>
                  <a:lnTo>
                    <a:pt x="511" y="601"/>
                  </a:lnTo>
                  <a:lnTo>
                    <a:pt x="502" y="608"/>
                  </a:lnTo>
                  <a:lnTo>
                    <a:pt x="494" y="616"/>
                  </a:lnTo>
                  <a:lnTo>
                    <a:pt x="488" y="622"/>
                  </a:lnTo>
                  <a:lnTo>
                    <a:pt x="479" y="629"/>
                  </a:lnTo>
                  <a:lnTo>
                    <a:pt x="475" y="633"/>
                  </a:lnTo>
                  <a:lnTo>
                    <a:pt x="466" y="641"/>
                  </a:lnTo>
                  <a:lnTo>
                    <a:pt x="462" y="643"/>
                  </a:lnTo>
                  <a:lnTo>
                    <a:pt x="450" y="646"/>
                  </a:lnTo>
                  <a:lnTo>
                    <a:pt x="439" y="648"/>
                  </a:lnTo>
                  <a:lnTo>
                    <a:pt x="428" y="650"/>
                  </a:lnTo>
                  <a:lnTo>
                    <a:pt x="421" y="652"/>
                  </a:lnTo>
                  <a:lnTo>
                    <a:pt x="414" y="653"/>
                  </a:lnTo>
                  <a:lnTo>
                    <a:pt x="404" y="655"/>
                  </a:lnTo>
                  <a:lnTo>
                    <a:pt x="397" y="657"/>
                  </a:lnTo>
                  <a:lnTo>
                    <a:pt x="388" y="658"/>
                  </a:lnTo>
                  <a:lnTo>
                    <a:pt x="387" y="658"/>
                  </a:lnTo>
                  <a:lnTo>
                    <a:pt x="386" y="659"/>
                  </a:lnTo>
                  <a:lnTo>
                    <a:pt x="385" y="658"/>
                  </a:lnTo>
                  <a:lnTo>
                    <a:pt x="382" y="657"/>
                  </a:lnTo>
                  <a:lnTo>
                    <a:pt x="380" y="656"/>
                  </a:lnTo>
                  <a:lnTo>
                    <a:pt x="378" y="654"/>
                  </a:lnTo>
                  <a:lnTo>
                    <a:pt x="377" y="653"/>
                  </a:lnTo>
                  <a:lnTo>
                    <a:pt x="379" y="651"/>
                  </a:lnTo>
                  <a:lnTo>
                    <a:pt x="380" y="649"/>
                  </a:lnTo>
                  <a:lnTo>
                    <a:pt x="381" y="648"/>
                  </a:lnTo>
                  <a:lnTo>
                    <a:pt x="381" y="646"/>
                  </a:lnTo>
                  <a:lnTo>
                    <a:pt x="382" y="645"/>
                  </a:lnTo>
                  <a:lnTo>
                    <a:pt x="382" y="644"/>
                  </a:lnTo>
                  <a:lnTo>
                    <a:pt x="382" y="642"/>
                  </a:lnTo>
                  <a:lnTo>
                    <a:pt x="381" y="639"/>
                  </a:lnTo>
                  <a:lnTo>
                    <a:pt x="381" y="634"/>
                  </a:lnTo>
                  <a:lnTo>
                    <a:pt x="381" y="632"/>
                  </a:lnTo>
                  <a:lnTo>
                    <a:pt x="381" y="631"/>
                  </a:lnTo>
                  <a:lnTo>
                    <a:pt x="379" y="629"/>
                  </a:lnTo>
                  <a:lnTo>
                    <a:pt x="375" y="627"/>
                  </a:lnTo>
                  <a:lnTo>
                    <a:pt x="370" y="626"/>
                  </a:lnTo>
                  <a:lnTo>
                    <a:pt x="368" y="625"/>
                  </a:lnTo>
                  <a:lnTo>
                    <a:pt x="364" y="624"/>
                  </a:lnTo>
                  <a:lnTo>
                    <a:pt x="357" y="623"/>
                  </a:lnTo>
                  <a:lnTo>
                    <a:pt x="356" y="622"/>
                  </a:lnTo>
                  <a:lnTo>
                    <a:pt x="351" y="617"/>
                  </a:lnTo>
                  <a:lnTo>
                    <a:pt x="349" y="616"/>
                  </a:lnTo>
                  <a:lnTo>
                    <a:pt x="340" y="615"/>
                  </a:lnTo>
                  <a:lnTo>
                    <a:pt x="337" y="614"/>
                  </a:lnTo>
                  <a:lnTo>
                    <a:pt x="335" y="613"/>
                  </a:lnTo>
                  <a:lnTo>
                    <a:pt x="332" y="612"/>
                  </a:lnTo>
                  <a:lnTo>
                    <a:pt x="331" y="609"/>
                  </a:lnTo>
                  <a:lnTo>
                    <a:pt x="330" y="606"/>
                  </a:lnTo>
                  <a:lnTo>
                    <a:pt x="330" y="605"/>
                  </a:lnTo>
                  <a:lnTo>
                    <a:pt x="319" y="600"/>
                  </a:lnTo>
                  <a:lnTo>
                    <a:pt x="317" y="598"/>
                  </a:lnTo>
                  <a:lnTo>
                    <a:pt x="316" y="596"/>
                  </a:lnTo>
                  <a:lnTo>
                    <a:pt x="316" y="594"/>
                  </a:lnTo>
                  <a:lnTo>
                    <a:pt x="316" y="591"/>
                  </a:lnTo>
                  <a:lnTo>
                    <a:pt x="315" y="588"/>
                  </a:lnTo>
                  <a:lnTo>
                    <a:pt x="315" y="587"/>
                  </a:lnTo>
                  <a:lnTo>
                    <a:pt x="310" y="583"/>
                  </a:lnTo>
                  <a:lnTo>
                    <a:pt x="300" y="576"/>
                  </a:lnTo>
                  <a:lnTo>
                    <a:pt x="289" y="569"/>
                  </a:lnTo>
                  <a:lnTo>
                    <a:pt x="279" y="561"/>
                  </a:lnTo>
                  <a:lnTo>
                    <a:pt x="268" y="554"/>
                  </a:lnTo>
                  <a:lnTo>
                    <a:pt x="258" y="547"/>
                  </a:lnTo>
                  <a:lnTo>
                    <a:pt x="247" y="539"/>
                  </a:lnTo>
                  <a:lnTo>
                    <a:pt x="237" y="532"/>
                  </a:lnTo>
                  <a:lnTo>
                    <a:pt x="226" y="525"/>
                  </a:lnTo>
                  <a:lnTo>
                    <a:pt x="216" y="517"/>
                  </a:lnTo>
                  <a:lnTo>
                    <a:pt x="205" y="509"/>
                  </a:lnTo>
                  <a:lnTo>
                    <a:pt x="195" y="502"/>
                  </a:lnTo>
                  <a:lnTo>
                    <a:pt x="184" y="495"/>
                  </a:lnTo>
                  <a:lnTo>
                    <a:pt x="174" y="487"/>
                  </a:lnTo>
                  <a:lnTo>
                    <a:pt x="163" y="480"/>
                  </a:lnTo>
                  <a:lnTo>
                    <a:pt x="153" y="472"/>
                  </a:lnTo>
                  <a:lnTo>
                    <a:pt x="142" y="465"/>
                  </a:lnTo>
                  <a:lnTo>
                    <a:pt x="134" y="459"/>
                  </a:lnTo>
                  <a:lnTo>
                    <a:pt x="124" y="452"/>
                  </a:lnTo>
                  <a:lnTo>
                    <a:pt x="116" y="447"/>
                  </a:lnTo>
                  <a:lnTo>
                    <a:pt x="109" y="442"/>
                  </a:lnTo>
                  <a:lnTo>
                    <a:pt x="101" y="437"/>
                  </a:lnTo>
                  <a:lnTo>
                    <a:pt x="96" y="434"/>
                  </a:lnTo>
                  <a:lnTo>
                    <a:pt x="90" y="429"/>
                  </a:lnTo>
                  <a:lnTo>
                    <a:pt x="84" y="426"/>
                  </a:lnTo>
                  <a:lnTo>
                    <a:pt x="78" y="421"/>
                  </a:lnTo>
                  <a:lnTo>
                    <a:pt x="72" y="418"/>
                  </a:lnTo>
                  <a:lnTo>
                    <a:pt x="66" y="414"/>
                  </a:lnTo>
                  <a:lnTo>
                    <a:pt x="60" y="410"/>
                  </a:lnTo>
                  <a:lnTo>
                    <a:pt x="54" y="406"/>
                  </a:lnTo>
                  <a:lnTo>
                    <a:pt x="48" y="402"/>
                  </a:lnTo>
                  <a:lnTo>
                    <a:pt x="42" y="398"/>
                  </a:lnTo>
                  <a:lnTo>
                    <a:pt x="36" y="394"/>
                  </a:lnTo>
                  <a:lnTo>
                    <a:pt x="30" y="390"/>
                  </a:lnTo>
                  <a:lnTo>
                    <a:pt x="24" y="387"/>
                  </a:lnTo>
                  <a:lnTo>
                    <a:pt x="18" y="382"/>
                  </a:lnTo>
                  <a:lnTo>
                    <a:pt x="12" y="379"/>
                  </a:lnTo>
                  <a:lnTo>
                    <a:pt x="6" y="374"/>
                  </a:lnTo>
                  <a:lnTo>
                    <a:pt x="0" y="371"/>
                  </a:lnTo>
                  <a:lnTo>
                    <a:pt x="0" y="363"/>
                  </a:lnTo>
                  <a:lnTo>
                    <a:pt x="0" y="357"/>
                  </a:lnTo>
                  <a:lnTo>
                    <a:pt x="0" y="348"/>
                  </a:lnTo>
                  <a:lnTo>
                    <a:pt x="0" y="341"/>
                  </a:lnTo>
                  <a:lnTo>
                    <a:pt x="0" y="333"/>
                  </a:lnTo>
                  <a:lnTo>
                    <a:pt x="0" y="328"/>
                  </a:lnTo>
                  <a:lnTo>
                    <a:pt x="0" y="322"/>
                  </a:lnTo>
                  <a:lnTo>
                    <a:pt x="0" y="320"/>
                  </a:lnTo>
                  <a:lnTo>
                    <a:pt x="1" y="319"/>
                  </a:lnTo>
                  <a:lnTo>
                    <a:pt x="4" y="317"/>
                  </a:lnTo>
                  <a:lnTo>
                    <a:pt x="9" y="313"/>
                  </a:lnTo>
                  <a:lnTo>
                    <a:pt x="11" y="311"/>
                  </a:lnTo>
                  <a:lnTo>
                    <a:pt x="13" y="309"/>
                  </a:lnTo>
                  <a:lnTo>
                    <a:pt x="21" y="303"/>
                  </a:lnTo>
                  <a:lnTo>
                    <a:pt x="24" y="302"/>
                  </a:lnTo>
                  <a:lnTo>
                    <a:pt x="32" y="295"/>
                  </a:lnTo>
                  <a:lnTo>
                    <a:pt x="34" y="295"/>
                  </a:lnTo>
                  <a:lnTo>
                    <a:pt x="38" y="294"/>
                  </a:lnTo>
                  <a:lnTo>
                    <a:pt x="40" y="293"/>
                  </a:lnTo>
                  <a:lnTo>
                    <a:pt x="42" y="290"/>
                  </a:lnTo>
                  <a:lnTo>
                    <a:pt x="46" y="288"/>
                  </a:lnTo>
                  <a:lnTo>
                    <a:pt x="48" y="286"/>
                  </a:lnTo>
                  <a:lnTo>
                    <a:pt x="49" y="285"/>
                  </a:lnTo>
                  <a:lnTo>
                    <a:pt x="51" y="285"/>
                  </a:lnTo>
                  <a:lnTo>
                    <a:pt x="58" y="286"/>
                  </a:lnTo>
                  <a:lnTo>
                    <a:pt x="62" y="287"/>
                  </a:lnTo>
                  <a:lnTo>
                    <a:pt x="66" y="288"/>
                  </a:lnTo>
                  <a:lnTo>
                    <a:pt x="67" y="288"/>
                  </a:lnTo>
                  <a:lnTo>
                    <a:pt x="67" y="286"/>
                  </a:lnTo>
                  <a:lnTo>
                    <a:pt x="69" y="284"/>
                  </a:lnTo>
                  <a:lnTo>
                    <a:pt x="69" y="282"/>
                  </a:lnTo>
                  <a:lnTo>
                    <a:pt x="70" y="279"/>
                  </a:lnTo>
                  <a:lnTo>
                    <a:pt x="70" y="279"/>
                  </a:lnTo>
                  <a:lnTo>
                    <a:pt x="71" y="278"/>
                  </a:lnTo>
                  <a:lnTo>
                    <a:pt x="72" y="278"/>
                  </a:lnTo>
                  <a:lnTo>
                    <a:pt x="74" y="279"/>
                  </a:lnTo>
                  <a:lnTo>
                    <a:pt x="79" y="279"/>
                  </a:lnTo>
                  <a:lnTo>
                    <a:pt x="80" y="278"/>
                  </a:lnTo>
                  <a:lnTo>
                    <a:pt x="86" y="278"/>
                  </a:lnTo>
                  <a:lnTo>
                    <a:pt x="93" y="277"/>
                  </a:lnTo>
                  <a:lnTo>
                    <a:pt x="99" y="275"/>
                  </a:lnTo>
                  <a:lnTo>
                    <a:pt x="104" y="273"/>
                  </a:lnTo>
                  <a:lnTo>
                    <a:pt x="108" y="270"/>
                  </a:lnTo>
                  <a:lnTo>
                    <a:pt x="112" y="266"/>
                  </a:lnTo>
                  <a:lnTo>
                    <a:pt x="116" y="260"/>
                  </a:lnTo>
                  <a:lnTo>
                    <a:pt x="119" y="254"/>
                  </a:lnTo>
                  <a:lnTo>
                    <a:pt x="125" y="251"/>
                  </a:lnTo>
                  <a:lnTo>
                    <a:pt x="130" y="250"/>
                  </a:lnTo>
                  <a:lnTo>
                    <a:pt x="133" y="249"/>
                  </a:lnTo>
                  <a:lnTo>
                    <a:pt x="140" y="246"/>
                  </a:lnTo>
                  <a:lnTo>
                    <a:pt x="145" y="242"/>
                  </a:lnTo>
                  <a:lnTo>
                    <a:pt x="151" y="238"/>
                  </a:lnTo>
                  <a:lnTo>
                    <a:pt x="154" y="237"/>
                  </a:lnTo>
                  <a:lnTo>
                    <a:pt x="160" y="237"/>
                  </a:lnTo>
                  <a:lnTo>
                    <a:pt x="160" y="236"/>
                  </a:lnTo>
                  <a:lnTo>
                    <a:pt x="162" y="235"/>
                  </a:lnTo>
                  <a:lnTo>
                    <a:pt x="162" y="232"/>
                  </a:lnTo>
                  <a:lnTo>
                    <a:pt x="160" y="231"/>
                  </a:lnTo>
                  <a:lnTo>
                    <a:pt x="158" y="230"/>
                  </a:lnTo>
                  <a:lnTo>
                    <a:pt x="157" y="229"/>
                  </a:lnTo>
                  <a:lnTo>
                    <a:pt x="156" y="229"/>
                  </a:lnTo>
                  <a:lnTo>
                    <a:pt x="156" y="227"/>
                  </a:lnTo>
                  <a:lnTo>
                    <a:pt x="156" y="225"/>
                  </a:lnTo>
                  <a:lnTo>
                    <a:pt x="156" y="223"/>
                  </a:lnTo>
                  <a:lnTo>
                    <a:pt x="157" y="221"/>
                  </a:lnTo>
                  <a:lnTo>
                    <a:pt x="157" y="218"/>
                  </a:lnTo>
                  <a:lnTo>
                    <a:pt x="156" y="216"/>
                  </a:lnTo>
                  <a:lnTo>
                    <a:pt x="155" y="214"/>
                  </a:lnTo>
                  <a:lnTo>
                    <a:pt x="155" y="212"/>
                  </a:lnTo>
                  <a:lnTo>
                    <a:pt x="156" y="210"/>
                  </a:lnTo>
                  <a:lnTo>
                    <a:pt x="157" y="209"/>
                  </a:lnTo>
                  <a:lnTo>
                    <a:pt x="160" y="209"/>
                  </a:lnTo>
                  <a:lnTo>
                    <a:pt x="163" y="209"/>
                  </a:lnTo>
                  <a:lnTo>
                    <a:pt x="168" y="209"/>
                  </a:lnTo>
                  <a:lnTo>
                    <a:pt x="181" y="204"/>
                  </a:lnTo>
                  <a:lnTo>
                    <a:pt x="182" y="202"/>
                  </a:lnTo>
                  <a:lnTo>
                    <a:pt x="183" y="199"/>
                  </a:lnTo>
                  <a:lnTo>
                    <a:pt x="184" y="196"/>
                  </a:lnTo>
                  <a:lnTo>
                    <a:pt x="186" y="194"/>
                  </a:lnTo>
                  <a:lnTo>
                    <a:pt x="187" y="194"/>
                  </a:lnTo>
                  <a:lnTo>
                    <a:pt x="191" y="194"/>
                  </a:lnTo>
                  <a:lnTo>
                    <a:pt x="197" y="193"/>
                  </a:lnTo>
                  <a:lnTo>
                    <a:pt x="199" y="193"/>
                  </a:lnTo>
                  <a:lnTo>
                    <a:pt x="207" y="193"/>
                  </a:lnTo>
                  <a:lnTo>
                    <a:pt x="212" y="193"/>
                  </a:lnTo>
                  <a:lnTo>
                    <a:pt x="220" y="193"/>
                  </a:lnTo>
                  <a:lnTo>
                    <a:pt x="226" y="193"/>
                  </a:lnTo>
                  <a:lnTo>
                    <a:pt x="231" y="194"/>
                  </a:lnTo>
                  <a:lnTo>
                    <a:pt x="237" y="194"/>
                  </a:lnTo>
                  <a:lnTo>
                    <a:pt x="239" y="193"/>
                  </a:lnTo>
                  <a:lnTo>
                    <a:pt x="239" y="191"/>
                  </a:lnTo>
                  <a:lnTo>
                    <a:pt x="237" y="187"/>
                  </a:lnTo>
                  <a:lnTo>
                    <a:pt x="239" y="185"/>
                  </a:lnTo>
                  <a:lnTo>
                    <a:pt x="241" y="182"/>
                  </a:lnTo>
                  <a:lnTo>
                    <a:pt x="244" y="180"/>
                  </a:lnTo>
                  <a:lnTo>
                    <a:pt x="242" y="177"/>
                  </a:lnTo>
                  <a:lnTo>
                    <a:pt x="240" y="174"/>
                  </a:lnTo>
                  <a:lnTo>
                    <a:pt x="237" y="172"/>
                  </a:lnTo>
                  <a:lnTo>
                    <a:pt x="235" y="171"/>
                  </a:lnTo>
                  <a:lnTo>
                    <a:pt x="232" y="168"/>
                  </a:lnTo>
                  <a:lnTo>
                    <a:pt x="230" y="164"/>
                  </a:lnTo>
                  <a:lnTo>
                    <a:pt x="228" y="157"/>
                  </a:lnTo>
                  <a:lnTo>
                    <a:pt x="226" y="152"/>
                  </a:lnTo>
                  <a:lnTo>
                    <a:pt x="225" y="147"/>
                  </a:lnTo>
                  <a:lnTo>
                    <a:pt x="226" y="138"/>
                  </a:lnTo>
                  <a:lnTo>
                    <a:pt x="223" y="132"/>
                  </a:lnTo>
                  <a:lnTo>
                    <a:pt x="223" y="130"/>
                  </a:lnTo>
                  <a:lnTo>
                    <a:pt x="223" y="127"/>
                  </a:lnTo>
                  <a:lnTo>
                    <a:pt x="224" y="122"/>
                  </a:lnTo>
                  <a:lnTo>
                    <a:pt x="223" y="114"/>
                  </a:lnTo>
                  <a:lnTo>
                    <a:pt x="221" y="107"/>
                  </a:lnTo>
                  <a:lnTo>
                    <a:pt x="222" y="105"/>
                  </a:lnTo>
                  <a:lnTo>
                    <a:pt x="223" y="103"/>
                  </a:lnTo>
                  <a:lnTo>
                    <a:pt x="222" y="102"/>
                  </a:lnTo>
                  <a:lnTo>
                    <a:pt x="220" y="100"/>
                  </a:lnTo>
                  <a:lnTo>
                    <a:pt x="219" y="98"/>
                  </a:lnTo>
                  <a:lnTo>
                    <a:pt x="220" y="96"/>
                  </a:lnTo>
                  <a:lnTo>
                    <a:pt x="221" y="93"/>
                  </a:lnTo>
                  <a:lnTo>
                    <a:pt x="221" y="92"/>
                  </a:lnTo>
                  <a:lnTo>
                    <a:pt x="217" y="89"/>
                  </a:lnTo>
                  <a:lnTo>
                    <a:pt x="210" y="84"/>
                  </a:lnTo>
                  <a:lnTo>
                    <a:pt x="208" y="81"/>
                  </a:lnTo>
                  <a:lnTo>
                    <a:pt x="207" y="78"/>
                  </a:lnTo>
                  <a:lnTo>
                    <a:pt x="214" y="79"/>
                  </a:lnTo>
                  <a:lnTo>
                    <a:pt x="217" y="79"/>
                  </a:lnTo>
                  <a:lnTo>
                    <a:pt x="225" y="75"/>
                  </a:lnTo>
                  <a:lnTo>
                    <a:pt x="231" y="70"/>
                  </a:lnTo>
                  <a:lnTo>
                    <a:pt x="236" y="69"/>
                  </a:lnTo>
                  <a:lnTo>
                    <a:pt x="239" y="63"/>
                  </a:lnTo>
                  <a:lnTo>
                    <a:pt x="244" y="60"/>
                  </a:lnTo>
                  <a:lnTo>
                    <a:pt x="249" y="56"/>
                  </a:lnTo>
                  <a:lnTo>
                    <a:pt x="264" y="49"/>
                  </a:lnTo>
                  <a:lnTo>
                    <a:pt x="267" y="49"/>
                  </a:lnTo>
                  <a:lnTo>
                    <a:pt x="272" y="50"/>
                  </a:lnTo>
                  <a:lnTo>
                    <a:pt x="277" y="50"/>
                  </a:lnTo>
                  <a:lnTo>
                    <a:pt x="280" y="47"/>
                  </a:lnTo>
                  <a:lnTo>
                    <a:pt x="283" y="41"/>
                  </a:lnTo>
                  <a:lnTo>
                    <a:pt x="288" y="37"/>
                  </a:lnTo>
                  <a:lnTo>
                    <a:pt x="295" y="33"/>
                  </a:lnTo>
                  <a:lnTo>
                    <a:pt x="304" y="30"/>
                  </a:lnTo>
                  <a:lnTo>
                    <a:pt x="310" y="26"/>
                  </a:lnTo>
                  <a:lnTo>
                    <a:pt x="319" y="23"/>
                  </a:lnTo>
                  <a:lnTo>
                    <a:pt x="341" y="21"/>
                  </a:lnTo>
                  <a:lnTo>
                    <a:pt x="353" y="19"/>
                  </a:lnTo>
                  <a:lnTo>
                    <a:pt x="362" y="20"/>
                  </a:lnTo>
                  <a:lnTo>
                    <a:pt x="370" y="14"/>
                  </a:lnTo>
                  <a:lnTo>
                    <a:pt x="373" y="12"/>
                  </a:lnTo>
                  <a:lnTo>
                    <a:pt x="391" y="12"/>
                  </a:lnTo>
                  <a:lnTo>
                    <a:pt x="399" y="8"/>
                  </a:lnTo>
                  <a:lnTo>
                    <a:pt x="431" y="8"/>
                  </a:lnTo>
                  <a:lnTo>
                    <a:pt x="434" y="9"/>
                  </a:lnTo>
                  <a:lnTo>
                    <a:pt x="439" y="11"/>
                  </a:lnTo>
                  <a:lnTo>
                    <a:pt x="445" y="16"/>
                  </a:lnTo>
                  <a:lnTo>
                    <a:pt x="448" y="18"/>
                  </a:lnTo>
                  <a:lnTo>
                    <a:pt x="452" y="16"/>
                  </a:lnTo>
                  <a:lnTo>
                    <a:pt x="462" y="12"/>
                  </a:lnTo>
                  <a:lnTo>
                    <a:pt x="473" y="9"/>
                  </a:lnTo>
                  <a:lnTo>
                    <a:pt x="478" y="6"/>
                  </a:lnTo>
                  <a:lnTo>
                    <a:pt x="481" y="2"/>
                  </a:lnTo>
                  <a:lnTo>
                    <a:pt x="486" y="0"/>
                  </a:lnTo>
                  <a:lnTo>
                    <a:pt x="489" y="4"/>
                  </a:lnTo>
                  <a:lnTo>
                    <a:pt x="501" y="7"/>
                  </a:lnTo>
                  <a:lnTo>
                    <a:pt x="507" y="6"/>
                  </a:lnTo>
                  <a:lnTo>
                    <a:pt x="510" y="5"/>
                  </a:lnTo>
                  <a:lnTo>
                    <a:pt x="509" y="0"/>
                  </a:lnTo>
                  <a:lnTo>
                    <a:pt x="516" y="1"/>
                  </a:lnTo>
                  <a:lnTo>
                    <a:pt x="522" y="4"/>
                  </a:lnTo>
                  <a:lnTo>
                    <a:pt x="528" y="9"/>
                  </a:lnTo>
                  <a:lnTo>
                    <a:pt x="532" y="9"/>
                  </a:lnTo>
                  <a:lnTo>
                    <a:pt x="539" y="7"/>
                  </a:lnTo>
                  <a:lnTo>
                    <a:pt x="553"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3" name="Freeform 1043">
              <a:extLst>
                <a:ext uri="{FF2B5EF4-FFF2-40B4-BE49-F238E27FC236}">
                  <a16:creationId xmlns="" xmlns:a16="http://schemas.microsoft.com/office/drawing/2014/main" id="{96E803AA-CD86-CDE4-B279-99816EED3386}"/>
                </a:ext>
              </a:extLst>
            </p:cNvPr>
            <p:cNvSpPr>
              <a:spLocks noChangeArrowheads="1"/>
            </p:cNvSpPr>
            <p:nvPr/>
          </p:nvSpPr>
          <p:spPr bwMode="auto">
            <a:xfrm>
              <a:off x="9193946" y="8577993"/>
              <a:ext cx="489070" cy="434122"/>
            </a:xfrm>
            <a:custGeom>
              <a:avLst/>
              <a:gdLst>
                <a:gd name="T0" fmla="*/ 309 w 391"/>
                <a:gd name="T1" fmla="*/ 25 h 347"/>
                <a:gd name="T2" fmla="*/ 315 w 391"/>
                <a:gd name="T3" fmla="*/ 45 h 347"/>
                <a:gd name="T4" fmla="*/ 326 w 391"/>
                <a:gd name="T5" fmla="*/ 78 h 347"/>
                <a:gd name="T6" fmla="*/ 318 w 391"/>
                <a:gd name="T7" fmla="*/ 108 h 347"/>
                <a:gd name="T8" fmla="*/ 309 w 391"/>
                <a:gd name="T9" fmla="*/ 138 h 347"/>
                <a:gd name="T10" fmla="*/ 286 w 391"/>
                <a:gd name="T11" fmla="*/ 125 h 347"/>
                <a:gd name="T12" fmla="*/ 273 w 391"/>
                <a:gd name="T13" fmla="*/ 106 h 347"/>
                <a:gd name="T14" fmla="*/ 260 w 391"/>
                <a:gd name="T15" fmla="*/ 84 h 347"/>
                <a:gd name="T16" fmla="*/ 252 w 391"/>
                <a:gd name="T17" fmla="*/ 63 h 347"/>
                <a:gd name="T18" fmla="*/ 246 w 391"/>
                <a:gd name="T19" fmla="*/ 75 h 347"/>
                <a:gd name="T20" fmla="*/ 255 w 391"/>
                <a:gd name="T21" fmla="*/ 91 h 347"/>
                <a:gd name="T22" fmla="*/ 261 w 391"/>
                <a:gd name="T23" fmla="*/ 109 h 347"/>
                <a:gd name="T24" fmla="*/ 273 w 391"/>
                <a:gd name="T25" fmla="*/ 127 h 347"/>
                <a:gd name="T26" fmla="*/ 284 w 391"/>
                <a:gd name="T27" fmla="*/ 145 h 347"/>
                <a:gd name="T28" fmla="*/ 292 w 391"/>
                <a:gd name="T29" fmla="*/ 161 h 347"/>
                <a:gd name="T30" fmla="*/ 299 w 391"/>
                <a:gd name="T31" fmla="*/ 187 h 347"/>
                <a:gd name="T32" fmla="*/ 326 w 391"/>
                <a:gd name="T33" fmla="*/ 236 h 347"/>
                <a:gd name="T34" fmla="*/ 350 w 391"/>
                <a:gd name="T35" fmla="*/ 274 h 347"/>
                <a:gd name="T36" fmla="*/ 348 w 391"/>
                <a:gd name="T37" fmla="*/ 279 h 347"/>
                <a:gd name="T38" fmla="*/ 349 w 391"/>
                <a:gd name="T39" fmla="*/ 302 h 347"/>
                <a:gd name="T40" fmla="*/ 359 w 391"/>
                <a:gd name="T41" fmla="*/ 320 h 347"/>
                <a:gd name="T42" fmla="*/ 390 w 391"/>
                <a:gd name="T43" fmla="*/ 345 h 347"/>
                <a:gd name="T44" fmla="*/ 359 w 391"/>
                <a:gd name="T45" fmla="*/ 346 h 347"/>
                <a:gd name="T46" fmla="*/ 317 w 391"/>
                <a:gd name="T47" fmla="*/ 346 h 347"/>
                <a:gd name="T48" fmla="*/ 274 w 391"/>
                <a:gd name="T49" fmla="*/ 346 h 347"/>
                <a:gd name="T50" fmla="*/ 232 w 391"/>
                <a:gd name="T51" fmla="*/ 346 h 347"/>
                <a:gd name="T52" fmla="*/ 218 w 391"/>
                <a:gd name="T53" fmla="*/ 341 h 347"/>
                <a:gd name="T54" fmla="*/ 210 w 391"/>
                <a:gd name="T55" fmla="*/ 346 h 347"/>
                <a:gd name="T56" fmla="*/ 180 w 391"/>
                <a:gd name="T57" fmla="*/ 346 h 347"/>
                <a:gd name="T58" fmla="*/ 131 w 391"/>
                <a:gd name="T59" fmla="*/ 346 h 347"/>
                <a:gd name="T60" fmla="*/ 82 w 391"/>
                <a:gd name="T61" fmla="*/ 346 h 347"/>
                <a:gd name="T62" fmla="*/ 34 w 391"/>
                <a:gd name="T63" fmla="*/ 346 h 347"/>
                <a:gd name="T64" fmla="*/ 9 w 391"/>
                <a:gd name="T65" fmla="*/ 331 h 347"/>
                <a:gd name="T66" fmla="*/ 9 w 391"/>
                <a:gd name="T67" fmla="*/ 299 h 347"/>
                <a:gd name="T68" fmla="*/ 9 w 391"/>
                <a:gd name="T69" fmla="*/ 268 h 347"/>
                <a:gd name="T70" fmla="*/ 9 w 391"/>
                <a:gd name="T71" fmla="*/ 236 h 347"/>
                <a:gd name="T72" fmla="*/ 9 w 391"/>
                <a:gd name="T73" fmla="*/ 205 h 347"/>
                <a:gd name="T74" fmla="*/ 9 w 391"/>
                <a:gd name="T75" fmla="*/ 173 h 347"/>
                <a:gd name="T76" fmla="*/ 9 w 391"/>
                <a:gd name="T77" fmla="*/ 140 h 347"/>
                <a:gd name="T78" fmla="*/ 9 w 391"/>
                <a:gd name="T79" fmla="*/ 108 h 347"/>
                <a:gd name="T80" fmla="*/ 7 w 391"/>
                <a:gd name="T81" fmla="*/ 85 h 347"/>
                <a:gd name="T82" fmla="*/ 0 w 391"/>
                <a:gd name="T83" fmla="*/ 57 h 347"/>
                <a:gd name="T84" fmla="*/ 7 w 391"/>
                <a:gd name="T85" fmla="*/ 41 h 347"/>
                <a:gd name="T86" fmla="*/ 6 w 391"/>
                <a:gd name="T87" fmla="*/ 22 h 347"/>
                <a:gd name="T88" fmla="*/ 10 w 391"/>
                <a:gd name="T89" fmla="*/ 5 h 347"/>
                <a:gd name="T90" fmla="*/ 17 w 391"/>
                <a:gd name="T91" fmla="*/ 5 h 347"/>
                <a:gd name="T92" fmla="*/ 67 w 391"/>
                <a:gd name="T93" fmla="*/ 7 h 347"/>
                <a:gd name="T94" fmla="*/ 100 w 391"/>
                <a:gd name="T95" fmla="*/ 17 h 347"/>
                <a:gd name="T96" fmla="*/ 137 w 391"/>
                <a:gd name="T97" fmla="*/ 30 h 347"/>
                <a:gd name="T98" fmla="*/ 151 w 391"/>
                <a:gd name="T99" fmla="*/ 27 h 347"/>
                <a:gd name="T100" fmla="*/ 174 w 391"/>
                <a:gd name="T101" fmla="*/ 15 h 347"/>
                <a:gd name="T102" fmla="*/ 181 w 391"/>
                <a:gd name="T103" fmla="*/ 10 h 347"/>
                <a:gd name="T104" fmla="*/ 199 w 391"/>
                <a:gd name="T105" fmla="*/ 5 h 347"/>
                <a:gd name="T106" fmla="*/ 202 w 391"/>
                <a:gd name="T107" fmla="*/ 8 h 347"/>
                <a:gd name="T108" fmla="*/ 208 w 391"/>
                <a:gd name="T109" fmla="*/ 3 h 347"/>
                <a:gd name="T110" fmla="*/ 230 w 391"/>
                <a:gd name="T111" fmla="*/ 5 h 347"/>
                <a:gd name="T112" fmla="*/ 230 w 391"/>
                <a:gd name="T113" fmla="*/ 6 h 347"/>
                <a:gd name="T114" fmla="*/ 235 w 391"/>
                <a:gd name="T115" fmla="*/ 16 h 347"/>
                <a:gd name="T116" fmla="*/ 243 w 391"/>
                <a:gd name="T117" fmla="*/ 17 h 347"/>
                <a:gd name="T118" fmla="*/ 244 w 391"/>
                <a:gd name="T119" fmla="*/ 15 h 347"/>
                <a:gd name="T120" fmla="*/ 262 w 391"/>
                <a:gd name="T121" fmla="*/ 21 h 347"/>
                <a:gd name="T122" fmla="*/ 273 w 391"/>
                <a:gd name="T123" fmla="*/ 22 h 347"/>
                <a:gd name="T124" fmla="*/ 304 w 391"/>
                <a:gd name="T125" fmla="*/ 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47">
                  <a:moveTo>
                    <a:pt x="304" y="13"/>
                  </a:moveTo>
                  <a:lnTo>
                    <a:pt x="305" y="14"/>
                  </a:lnTo>
                  <a:lnTo>
                    <a:pt x="306" y="17"/>
                  </a:lnTo>
                  <a:lnTo>
                    <a:pt x="309" y="25"/>
                  </a:lnTo>
                  <a:lnTo>
                    <a:pt x="311" y="31"/>
                  </a:lnTo>
                  <a:lnTo>
                    <a:pt x="314" y="40"/>
                  </a:lnTo>
                  <a:lnTo>
                    <a:pt x="315" y="43"/>
                  </a:lnTo>
                  <a:lnTo>
                    <a:pt x="315" y="45"/>
                  </a:lnTo>
                  <a:lnTo>
                    <a:pt x="319" y="55"/>
                  </a:lnTo>
                  <a:lnTo>
                    <a:pt x="321" y="62"/>
                  </a:lnTo>
                  <a:lnTo>
                    <a:pt x="323" y="69"/>
                  </a:lnTo>
                  <a:lnTo>
                    <a:pt x="326" y="78"/>
                  </a:lnTo>
                  <a:lnTo>
                    <a:pt x="327" y="81"/>
                  </a:lnTo>
                  <a:lnTo>
                    <a:pt x="325" y="82"/>
                  </a:lnTo>
                  <a:lnTo>
                    <a:pt x="321" y="88"/>
                  </a:lnTo>
                  <a:lnTo>
                    <a:pt x="318" y="108"/>
                  </a:lnTo>
                  <a:lnTo>
                    <a:pt x="312" y="121"/>
                  </a:lnTo>
                  <a:lnTo>
                    <a:pt x="312" y="131"/>
                  </a:lnTo>
                  <a:lnTo>
                    <a:pt x="311" y="134"/>
                  </a:lnTo>
                  <a:lnTo>
                    <a:pt x="309" y="138"/>
                  </a:lnTo>
                  <a:lnTo>
                    <a:pt x="305" y="143"/>
                  </a:lnTo>
                  <a:lnTo>
                    <a:pt x="299" y="141"/>
                  </a:lnTo>
                  <a:lnTo>
                    <a:pt x="290" y="133"/>
                  </a:lnTo>
                  <a:lnTo>
                    <a:pt x="286" y="125"/>
                  </a:lnTo>
                  <a:lnTo>
                    <a:pt x="279" y="121"/>
                  </a:lnTo>
                  <a:lnTo>
                    <a:pt x="274" y="114"/>
                  </a:lnTo>
                  <a:lnTo>
                    <a:pt x="273" y="109"/>
                  </a:lnTo>
                  <a:lnTo>
                    <a:pt x="273" y="106"/>
                  </a:lnTo>
                  <a:lnTo>
                    <a:pt x="270" y="99"/>
                  </a:lnTo>
                  <a:lnTo>
                    <a:pt x="268" y="96"/>
                  </a:lnTo>
                  <a:lnTo>
                    <a:pt x="262" y="88"/>
                  </a:lnTo>
                  <a:lnTo>
                    <a:pt x="260" y="84"/>
                  </a:lnTo>
                  <a:lnTo>
                    <a:pt x="258" y="82"/>
                  </a:lnTo>
                  <a:lnTo>
                    <a:pt x="257" y="79"/>
                  </a:lnTo>
                  <a:lnTo>
                    <a:pt x="255" y="69"/>
                  </a:lnTo>
                  <a:lnTo>
                    <a:pt x="252" y="63"/>
                  </a:lnTo>
                  <a:lnTo>
                    <a:pt x="249" y="65"/>
                  </a:lnTo>
                  <a:lnTo>
                    <a:pt x="250" y="67"/>
                  </a:lnTo>
                  <a:lnTo>
                    <a:pt x="247" y="71"/>
                  </a:lnTo>
                  <a:lnTo>
                    <a:pt x="246" y="75"/>
                  </a:lnTo>
                  <a:lnTo>
                    <a:pt x="247" y="79"/>
                  </a:lnTo>
                  <a:lnTo>
                    <a:pt x="252" y="84"/>
                  </a:lnTo>
                  <a:lnTo>
                    <a:pt x="253" y="87"/>
                  </a:lnTo>
                  <a:lnTo>
                    <a:pt x="255" y="91"/>
                  </a:lnTo>
                  <a:lnTo>
                    <a:pt x="254" y="99"/>
                  </a:lnTo>
                  <a:lnTo>
                    <a:pt x="255" y="101"/>
                  </a:lnTo>
                  <a:lnTo>
                    <a:pt x="259" y="106"/>
                  </a:lnTo>
                  <a:lnTo>
                    <a:pt x="261" y="109"/>
                  </a:lnTo>
                  <a:lnTo>
                    <a:pt x="262" y="112"/>
                  </a:lnTo>
                  <a:lnTo>
                    <a:pt x="263" y="114"/>
                  </a:lnTo>
                  <a:lnTo>
                    <a:pt x="267" y="119"/>
                  </a:lnTo>
                  <a:lnTo>
                    <a:pt x="273" y="127"/>
                  </a:lnTo>
                  <a:lnTo>
                    <a:pt x="278" y="133"/>
                  </a:lnTo>
                  <a:lnTo>
                    <a:pt x="282" y="136"/>
                  </a:lnTo>
                  <a:lnTo>
                    <a:pt x="284" y="138"/>
                  </a:lnTo>
                  <a:lnTo>
                    <a:pt x="284" y="145"/>
                  </a:lnTo>
                  <a:lnTo>
                    <a:pt x="284" y="149"/>
                  </a:lnTo>
                  <a:lnTo>
                    <a:pt x="287" y="155"/>
                  </a:lnTo>
                  <a:lnTo>
                    <a:pt x="288" y="158"/>
                  </a:lnTo>
                  <a:lnTo>
                    <a:pt x="292" y="161"/>
                  </a:lnTo>
                  <a:lnTo>
                    <a:pt x="293" y="164"/>
                  </a:lnTo>
                  <a:lnTo>
                    <a:pt x="294" y="169"/>
                  </a:lnTo>
                  <a:lnTo>
                    <a:pt x="297" y="183"/>
                  </a:lnTo>
                  <a:lnTo>
                    <a:pt x="299" y="187"/>
                  </a:lnTo>
                  <a:lnTo>
                    <a:pt x="309" y="205"/>
                  </a:lnTo>
                  <a:lnTo>
                    <a:pt x="317" y="218"/>
                  </a:lnTo>
                  <a:lnTo>
                    <a:pt x="320" y="226"/>
                  </a:lnTo>
                  <a:lnTo>
                    <a:pt x="326" y="236"/>
                  </a:lnTo>
                  <a:lnTo>
                    <a:pt x="336" y="260"/>
                  </a:lnTo>
                  <a:lnTo>
                    <a:pt x="343" y="267"/>
                  </a:lnTo>
                  <a:lnTo>
                    <a:pt x="345" y="271"/>
                  </a:lnTo>
                  <a:lnTo>
                    <a:pt x="350" y="274"/>
                  </a:lnTo>
                  <a:lnTo>
                    <a:pt x="355" y="279"/>
                  </a:lnTo>
                  <a:lnTo>
                    <a:pt x="350" y="279"/>
                  </a:lnTo>
                  <a:lnTo>
                    <a:pt x="349" y="279"/>
                  </a:lnTo>
                  <a:lnTo>
                    <a:pt x="348" y="279"/>
                  </a:lnTo>
                  <a:lnTo>
                    <a:pt x="346" y="282"/>
                  </a:lnTo>
                  <a:lnTo>
                    <a:pt x="346" y="284"/>
                  </a:lnTo>
                  <a:lnTo>
                    <a:pt x="347" y="296"/>
                  </a:lnTo>
                  <a:lnTo>
                    <a:pt x="349" y="302"/>
                  </a:lnTo>
                  <a:lnTo>
                    <a:pt x="353" y="314"/>
                  </a:lnTo>
                  <a:lnTo>
                    <a:pt x="356" y="316"/>
                  </a:lnTo>
                  <a:lnTo>
                    <a:pt x="357" y="319"/>
                  </a:lnTo>
                  <a:lnTo>
                    <a:pt x="359" y="320"/>
                  </a:lnTo>
                  <a:lnTo>
                    <a:pt x="370" y="324"/>
                  </a:lnTo>
                  <a:lnTo>
                    <a:pt x="375" y="332"/>
                  </a:lnTo>
                  <a:lnTo>
                    <a:pt x="389" y="342"/>
                  </a:lnTo>
                  <a:lnTo>
                    <a:pt x="390" y="345"/>
                  </a:lnTo>
                  <a:lnTo>
                    <a:pt x="390" y="346"/>
                  </a:lnTo>
                  <a:lnTo>
                    <a:pt x="380" y="346"/>
                  </a:lnTo>
                  <a:lnTo>
                    <a:pt x="369" y="346"/>
                  </a:lnTo>
                  <a:lnTo>
                    <a:pt x="359" y="346"/>
                  </a:lnTo>
                  <a:lnTo>
                    <a:pt x="349" y="346"/>
                  </a:lnTo>
                  <a:lnTo>
                    <a:pt x="337" y="346"/>
                  </a:lnTo>
                  <a:lnTo>
                    <a:pt x="327" y="346"/>
                  </a:lnTo>
                  <a:lnTo>
                    <a:pt x="317" y="346"/>
                  </a:lnTo>
                  <a:lnTo>
                    <a:pt x="306" y="346"/>
                  </a:lnTo>
                  <a:lnTo>
                    <a:pt x="296" y="346"/>
                  </a:lnTo>
                  <a:lnTo>
                    <a:pt x="285" y="346"/>
                  </a:lnTo>
                  <a:lnTo>
                    <a:pt x="274" y="346"/>
                  </a:lnTo>
                  <a:lnTo>
                    <a:pt x="264" y="346"/>
                  </a:lnTo>
                  <a:lnTo>
                    <a:pt x="254" y="346"/>
                  </a:lnTo>
                  <a:lnTo>
                    <a:pt x="243" y="346"/>
                  </a:lnTo>
                  <a:lnTo>
                    <a:pt x="232" y="346"/>
                  </a:lnTo>
                  <a:lnTo>
                    <a:pt x="222" y="346"/>
                  </a:lnTo>
                  <a:lnTo>
                    <a:pt x="216" y="346"/>
                  </a:lnTo>
                  <a:lnTo>
                    <a:pt x="217" y="343"/>
                  </a:lnTo>
                  <a:lnTo>
                    <a:pt x="218" y="341"/>
                  </a:lnTo>
                  <a:lnTo>
                    <a:pt x="217" y="339"/>
                  </a:lnTo>
                  <a:lnTo>
                    <a:pt x="215" y="339"/>
                  </a:lnTo>
                  <a:lnTo>
                    <a:pt x="213" y="339"/>
                  </a:lnTo>
                  <a:lnTo>
                    <a:pt x="210" y="346"/>
                  </a:lnTo>
                  <a:lnTo>
                    <a:pt x="209" y="346"/>
                  </a:lnTo>
                  <a:lnTo>
                    <a:pt x="205" y="346"/>
                  </a:lnTo>
                  <a:lnTo>
                    <a:pt x="192" y="346"/>
                  </a:lnTo>
                  <a:lnTo>
                    <a:pt x="180" y="346"/>
                  </a:lnTo>
                  <a:lnTo>
                    <a:pt x="168" y="346"/>
                  </a:lnTo>
                  <a:lnTo>
                    <a:pt x="156" y="346"/>
                  </a:lnTo>
                  <a:lnTo>
                    <a:pt x="144" y="346"/>
                  </a:lnTo>
                  <a:lnTo>
                    <a:pt x="131" y="346"/>
                  </a:lnTo>
                  <a:lnTo>
                    <a:pt x="119" y="346"/>
                  </a:lnTo>
                  <a:lnTo>
                    <a:pt x="107" y="346"/>
                  </a:lnTo>
                  <a:lnTo>
                    <a:pt x="95" y="346"/>
                  </a:lnTo>
                  <a:lnTo>
                    <a:pt x="82" y="346"/>
                  </a:lnTo>
                  <a:lnTo>
                    <a:pt x="70" y="346"/>
                  </a:lnTo>
                  <a:lnTo>
                    <a:pt x="58" y="346"/>
                  </a:lnTo>
                  <a:lnTo>
                    <a:pt x="46" y="346"/>
                  </a:lnTo>
                  <a:lnTo>
                    <a:pt x="34" y="346"/>
                  </a:lnTo>
                  <a:lnTo>
                    <a:pt x="21" y="346"/>
                  </a:lnTo>
                  <a:lnTo>
                    <a:pt x="9" y="346"/>
                  </a:lnTo>
                  <a:lnTo>
                    <a:pt x="9" y="339"/>
                  </a:lnTo>
                  <a:lnTo>
                    <a:pt x="9" y="331"/>
                  </a:lnTo>
                  <a:lnTo>
                    <a:pt x="9" y="323"/>
                  </a:lnTo>
                  <a:lnTo>
                    <a:pt x="9" y="315"/>
                  </a:lnTo>
                  <a:lnTo>
                    <a:pt x="9" y="307"/>
                  </a:lnTo>
                  <a:lnTo>
                    <a:pt x="9" y="299"/>
                  </a:lnTo>
                  <a:lnTo>
                    <a:pt x="9" y="292"/>
                  </a:lnTo>
                  <a:lnTo>
                    <a:pt x="9" y="284"/>
                  </a:lnTo>
                  <a:lnTo>
                    <a:pt x="9" y="276"/>
                  </a:lnTo>
                  <a:lnTo>
                    <a:pt x="9" y="268"/>
                  </a:lnTo>
                  <a:lnTo>
                    <a:pt x="9" y="260"/>
                  </a:lnTo>
                  <a:lnTo>
                    <a:pt x="9" y="252"/>
                  </a:lnTo>
                  <a:lnTo>
                    <a:pt x="9" y="245"/>
                  </a:lnTo>
                  <a:lnTo>
                    <a:pt x="9" y="236"/>
                  </a:lnTo>
                  <a:lnTo>
                    <a:pt x="9" y="229"/>
                  </a:lnTo>
                  <a:lnTo>
                    <a:pt x="9" y="221"/>
                  </a:lnTo>
                  <a:lnTo>
                    <a:pt x="9" y="213"/>
                  </a:lnTo>
                  <a:lnTo>
                    <a:pt x="9" y="205"/>
                  </a:lnTo>
                  <a:lnTo>
                    <a:pt x="9" y="197"/>
                  </a:lnTo>
                  <a:lnTo>
                    <a:pt x="9" y="189"/>
                  </a:lnTo>
                  <a:lnTo>
                    <a:pt x="9" y="181"/>
                  </a:lnTo>
                  <a:lnTo>
                    <a:pt x="9" y="173"/>
                  </a:lnTo>
                  <a:lnTo>
                    <a:pt x="9" y="165"/>
                  </a:lnTo>
                  <a:lnTo>
                    <a:pt x="9" y="157"/>
                  </a:lnTo>
                  <a:lnTo>
                    <a:pt x="9" y="149"/>
                  </a:lnTo>
                  <a:lnTo>
                    <a:pt x="9" y="140"/>
                  </a:lnTo>
                  <a:lnTo>
                    <a:pt x="9" y="132"/>
                  </a:lnTo>
                  <a:lnTo>
                    <a:pt x="9" y="125"/>
                  </a:lnTo>
                  <a:lnTo>
                    <a:pt x="9" y="116"/>
                  </a:lnTo>
                  <a:lnTo>
                    <a:pt x="9" y="108"/>
                  </a:lnTo>
                  <a:lnTo>
                    <a:pt x="9" y="100"/>
                  </a:lnTo>
                  <a:lnTo>
                    <a:pt x="9" y="91"/>
                  </a:lnTo>
                  <a:lnTo>
                    <a:pt x="9" y="90"/>
                  </a:lnTo>
                  <a:lnTo>
                    <a:pt x="7" y="85"/>
                  </a:lnTo>
                  <a:lnTo>
                    <a:pt x="5" y="78"/>
                  </a:lnTo>
                  <a:lnTo>
                    <a:pt x="4" y="69"/>
                  </a:lnTo>
                  <a:lnTo>
                    <a:pt x="4" y="66"/>
                  </a:lnTo>
                  <a:lnTo>
                    <a:pt x="0" y="57"/>
                  </a:lnTo>
                  <a:lnTo>
                    <a:pt x="0" y="54"/>
                  </a:lnTo>
                  <a:lnTo>
                    <a:pt x="1" y="52"/>
                  </a:lnTo>
                  <a:lnTo>
                    <a:pt x="6" y="45"/>
                  </a:lnTo>
                  <a:lnTo>
                    <a:pt x="7" y="41"/>
                  </a:lnTo>
                  <a:lnTo>
                    <a:pt x="8" y="36"/>
                  </a:lnTo>
                  <a:lnTo>
                    <a:pt x="9" y="33"/>
                  </a:lnTo>
                  <a:lnTo>
                    <a:pt x="7" y="27"/>
                  </a:lnTo>
                  <a:lnTo>
                    <a:pt x="6" y="22"/>
                  </a:lnTo>
                  <a:lnTo>
                    <a:pt x="5" y="17"/>
                  </a:lnTo>
                  <a:lnTo>
                    <a:pt x="5" y="12"/>
                  </a:lnTo>
                  <a:lnTo>
                    <a:pt x="7" y="9"/>
                  </a:lnTo>
                  <a:lnTo>
                    <a:pt x="10" y="5"/>
                  </a:lnTo>
                  <a:lnTo>
                    <a:pt x="11" y="4"/>
                  </a:lnTo>
                  <a:lnTo>
                    <a:pt x="13" y="2"/>
                  </a:lnTo>
                  <a:lnTo>
                    <a:pt x="15" y="0"/>
                  </a:lnTo>
                  <a:lnTo>
                    <a:pt x="17" y="5"/>
                  </a:lnTo>
                  <a:lnTo>
                    <a:pt x="22" y="5"/>
                  </a:lnTo>
                  <a:lnTo>
                    <a:pt x="38" y="2"/>
                  </a:lnTo>
                  <a:lnTo>
                    <a:pt x="57" y="6"/>
                  </a:lnTo>
                  <a:lnTo>
                    <a:pt x="67" y="7"/>
                  </a:lnTo>
                  <a:lnTo>
                    <a:pt x="82" y="11"/>
                  </a:lnTo>
                  <a:lnTo>
                    <a:pt x="91" y="17"/>
                  </a:lnTo>
                  <a:lnTo>
                    <a:pt x="93" y="17"/>
                  </a:lnTo>
                  <a:lnTo>
                    <a:pt x="100" y="17"/>
                  </a:lnTo>
                  <a:lnTo>
                    <a:pt x="105" y="21"/>
                  </a:lnTo>
                  <a:lnTo>
                    <a:pt x="122" y="23"/>
                  </a:lnTo>
                  <a:lnTo>
                    <a:pt x="132" y="27"/>
                  </a:lnTo>
                  <a:lnTo>
                    <a:pt x="137" y="30"/>
                  </a:lnTo>
                  <a:lnTo>
                    <a:pt x="140" y="31"/>
                  </a:lnTo>
                  <a:lnTo>
                    <a:pt x="143" y="31"/>
                  </a:lnTo>
                  <a:lnTo>
                    <a:pt x="147" y="30"/>
                  </a:lnTo>
                  <a:lnTo>
                    <a:pt x="151" y="27"/>
                  </a:lnTo>
                  <a:lnTo>
                    <a:pt x="157" y="24"/>
                  </a:lnTo>
                  <a:lnTo>
                    <a:pt x="168" y="16"/>
                  </a:lnTo>
                  <a:lnTo>
                    <a:pt x="172" y="15"/>
                  </a:lnTo>
                  <a:lnTo>
                    <a:pt x="174" y="15"/>
                  </a:lnTo>
                  <a:lnTo>
                    <a:pt x="177" y="15"/>
                  </a:lnTo>
                  <a:lnTo>
                    <a:pt x="178" y="13"/>
                  </a:lnTo>
                  <a:lnTo>
                    <a:pt x="180" y="11"/>
                  </a:lnTo>
                  <a:lnTo>
                    <a:pt x="181" y="10"/>
                  </a:lnTo>
                  <a:lnTo>
                    <a:pt x="183" y="8"/>
                  </a:lnTo>
                  <a:lnTo>
                    <a:pt x="188" y="7"/>
                  </a:lnTo>
                  <a:lnTo>
                    <a:pt x="200" y="4"/>
                  </a:lnTo>
                  <a:lnTo>
                    <a:pt x="199" y="5"/>
                  </a:lnTo>
                  <a:lnTo>
                    <a:pt x="188" y="9"/>
                  </a:lnTo>
                  <a:lnTo>
                    <a:pt x="192" y="10"/>
                  </a:lnTo>
                  <a:lnTo>
                    <a:pt x="197" y="8"/>
                  </a:lnTo>
                  <a:lnTo>
                    <a:pt x="202" y="8"/>
                  </a:lnTo>
                  <a:lnTo>
                    <a:pt x="203" y="6"/>
                  </a:lnTo>
                  <a:lnTo>
                    <a:pt x="203" y="3"/>
                  </a:lnTo>
                  <a:lnTo>
                    <a:pt x="205" y="2"/>
                  </a:lnTo>
                  <a:lnTo>
                    <a:pt x="208" y="3"/>
                  </a:lnTo>
                  <a:lnTo>
                    <a:pt x="219" y="8"/>
                  </a:lnTo>
                  <a:lnTo>
                    <a:pt x="221" y="8"/>
                  </a:lnTo>
                  <a:lnTo>
                    <a:pt x="229" y="5"/>
                  </a:lnTo>
                  <a:lnTo>
                    <a:pt x="230" y="5"/>
                  </a:lnTo>
                  <a:lnTo>
                    <a:pt x="233" y="6"/>
                  </a:lnTo>
                  <a:lnTo>
                    <a:pt x="238" y="12"/>
                  </a:lnTo>
                  <a:lnTo>
                    <a:pt x="236" y="12"/>
                  </a:lnTo>
                  <a:lnTo>
                    <a:pt x="230" y="6"/>
                  </a:lnTo>
                  <a:lnTo>
                    <a:pt x="230" y="10"/>
                  </a:lnTo>
                  <a:lnTo>
                    <a:pt x="227" y="14"/>
                  </a:lnTo>
                  <a:lnTo>
                    <a:pt x="231" y="16"/>
                  </a:lnTo>
                  <a:lnTo>
                    <a:pt x="235" y="16"/>
                  </a:lnTo>
                  <a:lnTo>
                    <a:pt x="236" y="19"/>
                  </a:lnTo>
                  <a:lnTo>
                    <a:pt x="237" y="21"/>
                  </a:lnTo>
                  <a:lnTo>
                    <a:pt x="241" y="21"/>
                  </a:lnTo>
                  <a:lnTo>
                    <a:pt x="243" y="17"/>
                  </a:lnTo>
                  <a:lnTo>
                    <a:pt x="242" y="16"/>
                  </a:lnTo>
                  <a:lnTo>
                    <a:pt x="241" y="14"/>
                  </a:lnTo>
                  <a:lnTo>
                    <a:pt x="242" y="14"/>
                  </a:lnTo>
                  <a:lnTo>
                    <a:pt x="244" y="15"/>
                  </a:lnTo>
                  <a:lnTo>
                    <a:pt x="251" y="21"/>
                  </a:lnTo>
                  <a:lnTo>
                    <a:pt x="254" y="22"/>
                  </a:lnTo>
                  <a:lnTo>
                    <a:pt x="256" y="22"/>
                  </a:lnTo>
                  <a:lnTo>
                    <a:pt x="262" y="21"/>
                  </a:lnTo>
                  <a:lnTo>
                    <a:pt x="263" y="21"/>
                  </a:lnTo>
                  <a:lnTo>
                    <a:pt x="270" y="19"/>
                  </a:lnTo>
                  <a:lnTo>
                    <a:pt x="271" y="20"/>
                  </a:lnTo>
                  <a:lnTo>
                    <a:pt x="273" y="22"/>
                  </a:lnTo>
                  <a:lnTo>
                    <a:pt x="278" y="20"/>
                  </a:lnTo>
                  <a:lnTo>
                    <a:pt x="287" y="20"/>
                  </a:lnTo>
                  <a:lnTo>
                    <a:pt x="295" y="18"/>
                  </a:lnTo>
                  <a:lnTo>
                    <a:pt x="304"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4" name="Freeform 1045">
              <a:extLst>
                <a:ext uri="{FF2B5EF4-FFF2-40B4-BE49-F238E27FC236}">
                  <a16:creationId xmlns="" xmlns:a16="http://schemas.microsoft.com/office/drawing/2014/main" id="{910A532B-6C6F-0027-364B-EA0EC2DBBAEB}"/>
                </a:ext>
              </a:extLst>
            </p:cNvPr>
            <p:cNvSpPr>
              <a:spLocks noChangeArrowheads="1"/>
            </p:cNvSpPr>
            <p:nvPr/>
          </p:nvSpPr>
          <p:spPr bwMode="auto">
            <a:xfrm>
              <a:off x="7523407" y="8764830"/>
              <a:ext cx="335205" cy="302237"/>
            </a:xfrm>
            <a:custGeom>
              <a:avLst/>
              <a:gdLst>
                <a:gd name="T0" fmla="*/ 270 w 271"/>
                <a:gd name="T1" fmla="*/ 26 h 241"/>
                <a:gd name="T2" fmla="*/ 270 w 271"/>
                <a:gd name="T3" fmla="*/ 50 h 241"/>
                <a:gd name="T4" fmla="*/ 263 w 271"/>
                <a:gd name="T5" fmla="*/ 59 h 241"/>
                <a:gd name="T6" fmla="*/ 246 w 271"/>
                <a:gd name="T7" fmla="*/ 59 h 241"/>
                <a:gd name="T8" fmla="*/ 227 w 271"/>
                <a:gd name="T9" fmla="*/ 59 h 241"/>
                <a:gd name="T10" fmla="*/ 210 w 271"/>
                <a:gd name="T11" fmla="*/ 59 h 241"/>
                <a:gd name="T12" fmla="*/ 192 w 271"/>
                <a:gd name="T13" fmla="*/ 59 h 241"/>
                <a:gd name="T14" fmla="*/ 174 w 271"/>
                <a:gd name="T15" fmla="*/ 59 h 241"/>
                <a:gd name="T16" fmla="*/ 163 w 271"/>
                <a:gd name="T17" fmla="*/ 64 h 241"/>
                <a:gd name="T18" fmla="*/ 163 w 271"/>
                <a:gd name="T19" fmla="*/ 78 h 241"/>
                <a:gd name="T20" fmla="*/ 163 w 271"/>
                <a:gd name="T21" fmla="*/ 93 h 241"/>
                <a:gd name="T22" fmla="*/ 163 w 271"/>
                <a:gd name="T23" fmla="*/ 106 h 241"/>
                <a:gd name="T24" fmla="*/ 163 w 271"/>
                <a:gd name="T25" fmla="*/ 121 h 241"/>
                <a:gd name="T26" fmla="*/ 163 w 271"/>
                <a:gd name="T27" fmla="*/ 135 h 241"/>
                <a:gd name="T28" fmla="*/ 163 w 271"/>
                <a:gd name="T29" fmla="*/ 148 h 241"/>
                <a:gd name="T30" fmla="*/ 152 w 271"/>
                <a:gd name="T31" fmla="*/ 153 h 241"/>
                <a:gd name="T32" fmla="*/ 140 w 271"/>
                <a:gd name="T33" fmla="*/ 158 h 241"/>
                <a:gd name="T34" fmla="*/ 128 w 271"/>
                <a:gd name="T35" fmla="*/ 168 h 241"/>
                <a:gd name="T36" fmla="*/ 127 w 271"/>
                <a:gd name="T37" fmla="*/ 175 h 241"/>
                <a:gd name="T38" fmla="*/ 129 w 271"/>
                <a:gd name="T39" fmla="*/ 185 h 241"/>
                <a:gd name="T40" fmla="*/ 129 w 271"/>
                <a:gd name="T41" fmla="*/ 199 h 241"/>
                <a:gd name="T42" fmla="*/ 131 w 271"/>
                <a:gd name="T43" fmla="*/ 214 h 241"/>
                <a:gd name="T44" fmla="*/ 126 w 271"/>
                <a:gd name="T45" fmla="*/ 221 h 241"/>
                <a:gd name="T46" fmla="*/ 104 w 271"/>
                <a:gd name="T47" fmla="*/ 221 h 241"/>
                <a:gd name="T48" fmla="*/ 82 w 271"/>
                <a:gd name="T49" fmla="*/ 221 h 241"/>
                <a:gd name="T50" fmla="*/ 60 w 271"/>
                <a:gd name="T51" fmla="*/ 221 h 241"/>
                <a:gd name="T52" fmla="*/ 38 w 271"/>
                <a:gd name="T53" fmla="*/ 221 h 241"/>
                <a:gd name="T54" fmla="*/ 16 w 271"/>
                <a:gd name="T55" fmla="*/ 222 h 241"/>
                <a:gd name="T56" fmla="*/ 3 w 271"/>
                <a:gd name="T57" fmla="*/ 228 h 241"/>
                <a:gd name="T58" fmla="*/ 2 w 271"/>
                <a:gd name="T59" fmla="*/ 240 h 241"/>
                <a:gd name="T60" fmla="*/ 3 w 271"/>
                <a:gd name="T61" fmla="*/ 219 h 241"/>
                <a:gd name="T62" fmla="*/ 13 w 271"/>
                <a:gd name="T63" fmla="*/ 189 h 241"/>
                <a:gd name="T64" fmla="*/ 26 w 271"/>
                <a:gd name="T65" fmla="*/ 170 h 241"/>
                <a:gd name="T66" fmla="*/ 29 w 271"/>
                <a:gd name="T67" fmla="*/ 161 h 241"/>
                <a:gd name="T68" fmla="*/ 37 w 271"/>
                <a:gd name="T69" fmla="*/ 145 h 241"/>
                <a:gd name="T70" fmla="*/ 42 w 271"/>
                <a:gd name="T71" fmla="*/ 135 h 241"/>
                <a:gd name="T72" fmla="*/ 36 w 271"/>
                <a:gd name="T73" fmla="*/ 141 h 241"/>
                <a:gd name="T74" fmla="*/ 43 w 271"/>
                <a:gd name="T75" fmla="*/ 131 h 241"/>
                <a:gd name="T76" fmla="*/ 66 w 271"/>
                <a:gd name="T77" fmla="*/ 110 h 241"/>
                <a:gd name="T78" fmla="*/ 73 w 271"/>
                <a:gd name="T79" fmla="*/ 87 h 241"/>
                <a:gd name="T80" fmla="*/ 80 w 271"/>
                <a:gd name="T81" fmla="*/ 66 h 241"/>
                <a:gd name="T82" fmla="*/ 86 w 271"/>
                <a:gd name="T83" fmla="*/ 50 h 241"/>
                <a:gd name="T84" fmla="*/ 101 w 271"/>
                <a:gd name="T85" fmla="*/ 42 h 241"/>
                <a:gd name="T86" fmla="*/ 116 w 271"/>
                <a:gd name="T87" fmla="*/ 28 h 241"/>
                <a:gd name="T88" fmla="*/ 126 w 271"/>
                <a:gd name="T89" fmla="*/ 0 h 241"/>
                <a:gd name="T90" fmla="*/ 265 w 271"/>
                <a:gd name="T91" fmla="*/ 0 h 241"/>
                <a:gd name="T92" fmla="*/ 270 w 271"/>
                <a:gd name="T93"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1" h="241">
                  <a:moveTo>
                    <a:pt x="270" y="14"/>
                  </a:moveTo>
                  <a:lnTo>
                    <a:pt x="270" y="19"/>
                  </a:lnTo>
                  <a:lnTo>
                    <a:pt x="270" y="26"/>
                  </a:lnTo>
                  <a:lnTo>
                    <a:pt x="270" y="34"/>
                  </a:lnTo>
                  <a:lnTo>
                    <a:pt x="270" y="42"/>
                  </a:lnTo>
                  <a:lnTo>
                    <a:pt x="270" y="50"/>
                  </a:lnTo>
                  <a:lnTo>
                    <a:pt x="270" y="55"/>
                  </a:lnTo>
                  <a:lnTo>
                    <a:pt x="270" y="59"/>
                  </a:lnTo>
                  <a:lnTo>
                    <a:pt x="263" y="59"/>
                  </a:lnTo>
                  <a:lnTo>
                    <a:pt x="257" y="59"/>
                  </a:lnTo>
                  <a:lnTo>
                    <a:pt x="251" y="59"/>
                  </a:lnTo>
                  <a:lnTo>
                    <a:pt x="246" y="59"/>
                  </a:lnTo>
                  <a:lnTo>
                    <a:pt x="239" y="59"/>
                  </a:lnTo>
                  <a:lnTo>
                    <a:pt x="233" y="59"/>
                  </a:lnTo>
                  <a:lnTo>
                    <a:pt x="227" y="59"/>
                  </a:lnTo>
                  <a:lnTo>
                    <a:pt x="222" y="59"/>
                  </a:lnTo>
                  <a:lnTo>
                    <a:pt x="216" y="59"/>
                  </a:lnTo>
                  <a:lnTo>
                    <a:pt x="210" y="59"/>
                  </a:lnTo>
                  <a:lnTo>
                    <a:pt x="203" y="59"/>
                  </a:lnTo>
                  <a:lnTo>
                    <a:pt x="197" y="59"/>
                  </a:lnTo>
                  <a:lnTo>
                    <a:pt x="192" y="59"/>
                  </a:lnTo>
                  <a:lnTo>
                    <a:pt x="186" y="59"/>
                  </a:lnTo>
                  <a:lnTo>
                    <a:pt x="180" y="59"/>
                  </a:lnTo>
                  <a:lnTo>
                    <a:pt x="174" y="59"/>
                  </a:lnTo>
                  <a:lnTo>
                    <a:pt x="168" y="59"/>
                  </a:lnTo>
                  <a:lnTo>
                    <a:pt x="163" y="59"/>
                  </a:lnTo>
                  <a:lnTo>
                    <a:pt x="163" y="64"/>
                  </a:lnTo>
                  <a:lnTo>
                    <a:pt x="163" y="69"/>
                  </a:lnTo>
                  <a:lnTo>
                    <a:pt x="163" y="74"/>
                  </a:lnTo>
                  <a:lnTo>
                    <a:pt x="163" y="78"/>
                  </a:lnTo>
                  <a:lnTo>
                    <a:pt x="163" y="83"/>
                  </a:lnTo>
                  <a:lnTo>
                    <a:pt x="163" y="88"/>
                  </a:lnTo>
                  <a:lnTo>
                    <a:pt x="163" y="93"/>
                  </a:lnTo>
                  <a:lnTo>
                    <a:pt x="163" y="98"/>
                  </a:lnTo>
                  <a:lnTo>
                    <a:pt x="163" y="102"/>
                  </a:lnTo>
                  <a:lnTo>
                    <a:pt x="163" y="106"/>
                  </a:lnTo>
                  <a:lnTo>
                    <a:pt x="163" y="111"/>
                  </a:lnTo>
                  <a:lnTo>
                    <a:pt x="163" y="116"/>
                  </a:lnTo>
                  <a:lnTo>
                    <a:pt x="163" y="121"/>
                  </a:lnTo>
                  <a:lnTo>
                    <a:pt x="163" y="126"/>
                  </a:lnTo>
                  <a:lnTo>
                    <a:pt x="163" y="130"/>
                  </a:lnTo>
                  <a:lnTo>
                    <a:pt x="163" y="135"/>
                  </a:lnTo>
                  <a:lnTo>
                    <a:pt x="163" y="140"/>
                  </a:lnTo>
                  <a:lnTo>
                    <a:pt x="163" y="145"/>
                  </a:lnTo>
                  <a:lnTo>
                    <a:pt x="163" y="148"/>
                  </a:lnTo>
                  <a:lnTo>
                    <a:pt x="161" y="150"/>
                  </a:lnTo>
                  <a:lnTo>
                    <a:pt x="156" y="151"/>
                  </a:lnTo>
                  <a:lnTo>
                    <a:pt x="152" y="153"/>
                  </a:lnTo>
                  <a:lnTo>
                    <a:pt x="145" y="154"/>
                  </a:lnTo>
                  <a:lnTo>
                    <a:pt x="144" y="155"/>
                  </a:lnTo>
                  <a:lnTo>
                    <a:pt x="140" y="158"/>
                  </a:lnTo>
                  <a:lnTo>
                    <a:pt x="135" y="161"/>
                  </a:lnTo>
                  <a:lnTo>
                    <a:pt x="131" y="164"/>
                  </a:lnTo>
                  <a:lnTo>
                    <a:pt x="128" y="168"/>
                  </a:lnTo>
                  <a:lnTo>
                    <a:pt x="127" y="171"/>
                  </a:lnTo>
                  <a:lnTo>
                    <a:pt x="126" y="173"/>
                  </a:lnTo>
                  <a:lnTo>
                    <a:pt x="127" y="175"/>
                  </a:lnTo>
                  <a:lnTo>
                    <a:pt x="128" y="179"/>
                  </a:lnTo>
                  <a:lnTo>
                    <a:pt x="128" y="182"/>
                  </a:lnTo>
                  <a:lnTo>
                    <a:pt x="129" y="185"/>
                  </a:lnTo>
                  <a:lnTo>
                    <a:pt x="129" y="190"/>
                  </a:lnTo>
                  <a:lnTo>
                    <a:pt x="129" y="195"/>
                  </a:lnTo>
                  <a:lnTo>
                    <a:pt x="129" y="199"/>
                  </a:lnTo>
                  <a:lnTo>
                    <a:pt x="130" y="204"/>
                  </a:lnTo>
                  <a:lnTo>
                    <a:pt x="130" y="209"/>
                  </a:lnTo>
                  <a:lnTo>
                    <a:pt x="131" y="214"/>
                  </a:lnTo>
                  <a:lnTo>
                    <a:pt x="131" y="217"/>
                  </a:lnTo>
                  <a:lnTo>
                    <a:pt x="131" y="221"/>
                  </a:lnTo>
                  <a:lnTo>
                    <a:pt x="126" y="221"/>
                  </a:lnTo>
                  <a:lnTo>
                    <a:pt x="118" y="221"/>
                  </a:lnTo>
                  <a:lnTo>
                    <a:pt x="111" y="221"/>
                  </a:lnTo>
                  <a:lnTo>
                    <a:pt x="104" y="221"/>
                  </a:lnTo>
                  <a:lnTo>
                    <a:pt x="96" y="221"/>
                  </a:lnTo>
                  <a:lnTo>
                    <a:pt x="89" y="221"/>
                  </a:lnTo>
                  <a:lnTo>
                    <a:pt x="82" y="221"/>
                  </a:lnTo>
                  <a:lnTo>
                    <a:pt x="75" y="221"/>
                  </a:lnTo>
                  <a:lnTo>
                    <a:pt x="67" y="221"/>
                  </a:lnTo>
                  <a:lnTo>
                    <a:pt x="60" y="221"/>
                  </a:lnTo>
                  <a:lnTo>
                    <a:pt x="53" y="221"/>
                  </a:lnTo>
                  <a:lnTo>
                    <a:pt x="45" y="221"/>
                  </a:lnTo>
                  <a:lnTo>
                    <a:pt x="38" y="221"/>
                  </a:lnTo>
                  <a:lnTo>
                    <a:pt x="30" y="222"/>
                  </a:lnTo>
                  <a:lnTo>
                    <a:pt x="23" y="222"/>
                  </a:lnTo>
                  <a:lnTo>
                    <a:pt x="16" y="222"/>
                  </a:lnTo>
                  <a:lnTo>
                    <a:pt x="8" y="222"/>
                  </a:lnTo>
                  <a:lnTo>
                    <a:pt x="4" y="222"/>
                  </a:lnTo>
                  <a:lnTo>
                    <a:pt x="3" y="228"/>
                  </a:lnTo>
                  <a:lnTo>
                    <a:pt x="2" y="232"/>
                  </a:lnTo>
                  <a:lnTo>
                    <a:pt x="1" y="237"/>
                  </a:lnTo>
                  <a:lnTo>
                    <a:pt x="2" y="240"/>
                  </a:lnTo>
                  <a:lnTo>
                    <a:pt x="0" y="238"/>
                  </a:lnTo>
                  <a:lnTo>
                    <a:pt x="3" y="220"/>
                  </a:lnTo>
                  <a:lnTo>
                    <a:pt x="3" y="219"/>
                  </a:lnTo>
                  <a:lnTo>
                    <a:pt x="5" y="203"/>
                  </a:lnTo>
                  <a:lnTo>
                    <a:pt x="10" y="193"/>
                  </a:lnTo>
                  <a:lnTo>
                    <a:pt x="13" y="189"/>
                  </a:lnTo>
                  <a:lnTo>
                    <a:pt x="19" y="187"/>
                  </a:lnTo>
                  <a:lnTo>
                    <a:pt x="24" y="178"/>
                  </a:lnTo>
                  <a:lnTo>
                    <a:pt x="26" y="170"/>
                  </a:lnTo>
                  <a:lnTo>
                    <a:pt x="29" y="167"/>
                  </a:lnTo>
                  <a:lnTo>
                    <a:pt x="30" y="163"/>
                  </a:lnTo>
                  <a:lnTo>
                    <a:pt x="29" y="161"/>
                  </a:lnTo>
                  <a:lnTo>
                    <a:pt x="32" y="157"/>
                  </a:lnTo>
                  <a:lnTo>
                    <a:pt x="35" y="150"/>
                  </a:lnTo>
                  <a:lnTo>
                    <a:pt x="37" y="145"/>
                  </a:lnTo>
                  <a:lnTo>
                    <a:pt x="42" y="138"/>
                  </a:lnTo>
                  <a:lnTo>
                    <a:pt x="42" y="137"/>
                  </a:lnTo>
                  <a:lnTo>
                    <a:pt x="42" y="135"/>
                  </a:lnTo>
                  <a:lnTo>
                    <a:pt x="40" y="137"/>
                  </a:lnTo>
                  <a:lnTo>
                    <a:pt x="38" y="139"/>
                  </a:lnTo>
                  <a:lnTo>
                    <a:pt x="36" y="141"/>
                  </a:lnTo>
                  <a:lnTo>
                    <a:pt x="37" y="138"/>
                  </a:lnTo>
                  <a:lnTo>
                    <a:pt x="38" y="135"/>
                  </a:lnTo>
                  <a:lnTo>
                    <a:pt x="43" y="131"/>
                  </a:lnTo>
                  <a:lnTo>
                    <a:pt x="49" y="127"/>
                  </a:lnTo>
                  <a:lnTo>
                    <a:pt x="61" y="113"/>
                  </a:lnTo>
                  <a:lnTo>
                    <a:pt x="66" y="110"/>
                  </a:lnTo>
                  <a:lnTo>
                    <a:pt x="70" y="104"/>
                  </a:lnTo>
                  <a:lnTo>
                    <a:pt x="72" y="99"/>
                  </a:lnTo>
                  <a:lnTo>
                    <a:pt x="73" y="87"/>
                  </a:lnTo>
                  <a:lnTo>
                    <a:pt x="74" y="80"/>
                  </a:lnTo>
                  <a:lnTo>
                    <a:pt x="77" y="75"/>
                  </a:lnTo>
                  <a:lnTo>
                    <a:pt x="80" y="66"/>
                  </a:lnTo>
                  <a:lnTo>
                    <a:pt x="82" y="62"/>
                  </a:lnTo>
                  <a:lnTo>
                    <a:pt x="84" y="53"/>
                  </a:lnTo>
                  <a:lnTo>
                    <a:pt x="86" y="50"/>
                  </a:lnTo>
                  <a:lnTo>
                    <a:pt x="89" y="48"/>
                  </a:lnTo>
                  <a:lnTo>
                    <a:pt x="94" y="45"/>
                  </a:lnTo>
                  <a:lnTo>
                    <a:pt x="101" y="42"/>
                  </a:lnTo>
                  <a:lnTo>
                    <a:pt x="109" y="36"/>
                  </a:lnTo>
                  <a:lnTo>
                    <a:pt x="113" y="33"/>
                  </a:lnTo>
                  <a:lnTo>
                    <a:pt x="116" y="28"/>
                  </a:lnTo>
                  <a:lnTo>
                    <a:pt x="118" y="19"/>
                  </a:lnTo>
                  <a:lnTo>
                    <a:pt x="123" y="8"/>
                  </a:lnTo>
                  <a:lnTo>
                    <a:pt x="126" y="0"/>
                  </a:lnTo>
                  <a:lnTo>
                    <a:pt x="265" y="0"/>
                  </a:lnTo>
                  <a:lnTo>
                    <a:pt x="265" y="0"/>
                  </a:lnTo>
                  <a:lnTo>
                    <a:pt x="265" y="0"/>
                  </a:lnTo>
                  <a:lnTo>
                    <a:pt x="270" y="0"/>
                  </a:lnTo>
                  <a:lnTo>
                    <a:pt x="270" y="6"/>
                  </a:lnTo>
                  <a:lnTo>
                    <a:pt x="27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5" name="Freeform 1047">
              <a:extLst>
                <a:ext uri="{FF2B5EF4-FFF2-40B4-BE49-F238E27FC236}">
                  <a16:creationId xmlns="" xmlns:a16="http://schemas.microsoft.com/office/drawing/2014/main" id="{EDD775E1-E9B7-D7F8-3ED7-6BEB04E51B94}"/>
                </a:ext>
              </a:extLst>
            </p:cNvPr>
            <p:cNvSpPr>
              <a:spLocks noChangeArrowheads="1"/>
            </p:cNvSpPr>
            <p:nvPr/>
          </p:nvSpPr>
          <p:spPr bwMode="auto">
            <a:xfrm>
              <a:off x="9661036" y="9182465"/>
              <a:ext cx="269266" cy="230798"/>
            </a:xfrm>
            <a:custGeom>
              <a:avLst/>
              <a:gdLst>
                <a:gd name="T0" fmla="*/ 122 w 216"/>
                <a:gd name="T1" fmla="*/ 78 h 187"/>
                <a:gd name="T2" fmla="*/ 124 w 216"/>
                <a:gd name="T3" fmla="*/ 81 h 187"/>
                <a:gd name="T4" fmla="*/ 113 w 216"/>
                <a:gd name="T5" fmla="*/ 77 h 187"/>
                <a:gd name="T6" fmla="*/ 115 w 216"/>
                <a:gd name="T7" fmla="*/ 76 h 187"/>
                <a:gd name="T8" fmla="*/ 114 w 216"/>
                <a:gd name="T9" fmla="*/ 73 h 187"/>
                <a:gd name="T10" fmla="*/ 118 w 216"/>
                <a:gd name="T11" fmla="*/ 74 h 187"/>
                <a:gd name="T12" fmla="*/ 115 w 216"/>
                <a:gd name="T13" fmla="*/ 67 h 187"/>
                <a:gd name="T14" fmla="*/ 117 w 216"/>
                <a:gd name="T15" fmla="*/ 64 h 187"/>
                <a:gd name="T16" fmla="*/ 207 w 216"/>
                <a:gd name="T17" fmla="*/ 178 h 187"/>
                <a:gd name="T18" fmla="*/ 200 w 216"/>
                <a:gd name="T19" fmla="*/ 186 h 187"/>
                <a:gd name="T20" fmla="*/ 191 w 216"/>
                <a:gd name="T21" fmla="*/ 184 h 187"/>
                <a:gd name="T22" fmla="*/ 180 w 216"/>
                <a:gd name="T23" fmla="*/ 172 h 187"/>
                <a:gd name="T24" fmla="*/ 167 w 216"/>
                <a:gd name="T25" fmla="*/ 155 h 187"/>
                <a:gd name="T26" fmla="*/ 141 w 216"/>
                <a:gd name="T27" fmla="*/ 130 h 187"/>
                <a:gd name="T28" fmla="*/ 122 w 216"/>
                <a:gd name="T29" fmla="*/ 119 h 187"/>
                <a:gd name="T30" fmla="*/ 107 w 216"/>
                <a:gd name="T31" fmla="*/ 117 h 187"/>
                <a:gd name="T32" fmla="*/ 96 w 216"/>
                <a:gd name="T33" fmla="*/ 116 h 187"/>
                <a:gd name="T34" fmla="*/ 87 w 216"/>
                <a:gd name="T35" fmla="*/ 114 h 187"/>
                <a:gd name="T36" fmla="*/ 76 w 216"/>
                <a:gd name="T37" fmla="*/ 117 h 187"/>
                <a:gd name="T38" fmla="*/ 57 w 216"/>
                <a:gd name="T39" fmla="*/ 112 h 187"/>
                <a:gd name="T40" fmla="*/ 51 w 216"/>
                <a:gd name="T41" fmla="*/ 109 h 187"/>
                <a:gd name="T42" fmla="*/ 41 w 216"/>
                <a:gd name="T43" fmla="*/ 118 h 187"/>
                <a:gd name="T44" fmla="*/ 35 w 216"/>
                <a:gd name="T45" fmla="*/ 128 h 187"/>
                <a:gd name="T46" fmla="*/ 23 w 216"/>
                <a:gd name="T47" fmla="*/ 120 h 187"/>
                <a:gd name="T48" fmla="*/ 16 w 216"/>
                <a:gd name="T49" fmla="*/ 124 h 187"/>
                <a:gd name="T50" fmla="*/ 3 w 216"/>
                <a:gd name="T51" fmla="*/ 125 h 187"/>
                <a:gd name="T52" fmla="*/ 0 w 216"/>
                <a:gd name="T53" fmla="*/ 96 h 187"/>
                <a:gd name="T54" fmla="*/ 10 w 216"/>
                <a:gd name="T55" fmla="*/ 74 h 187"/>
                <a:gd name="T56" fmla="*/ 15 w 216"/>
                <a:gd name="T57" fmla="*/ 52 h 187"/>
                <a:gd name="T58" fmla="*/ 18 w 216"/>
                <a:gd name="T59" fmla="*/ 39 h 187"/>
                <a:gd name="T60" fmla="*/ 24 w 216"/>
                <a:gd name="T61" fmla="*/ 32 h 187"/>
                <a:gd name="T62" fmla="*/ 33 w 216"/>
                <a:gd name="T63" fmla="*/ 30 h 187"/>
                <a:gd name="T64" fmla="*/ 40 w 216"/>
                <a:gd name="T65" fmla="*/ 22 h 187"/>
                <a:gd name="T66" fmla="*/ 46 w 216"/>
                <a:gd name="T67" fmla="*/ 18 h 187"/>
                <a:gd name="T68" fmla="*/ 54 w 216"/>
                <a:gd name="T69" fmla="*/ 17 h 187"/>
                <a:gd name="T70" fmla="*/ 59 w 216"/>
                <a:gd name="T71" fmla="*/ 14 h 187"/>
                <a:gd name="T72" fmla="*/ 62 w 216"/>
                <a:gd name="T73" fmla="*/ 10 h 187"/>
                <a:gd name="T74" fmla="*/ 67 w 216"/>
                <a:gd name="T75" fmla="*/ 2 h 187"/>
                <a:gd name="T76" fmla="*/ 87 w 216"/>
                <a:gd name="T77" fmla="*/ 43 h 187"/>
                <a:gd name="T78" fmla="*/ 98 w 216"/>
                <a:gd name="T79" fmla="*/ 83 h 187"/>
                <a:gd name="T80" fmla="*/ 107 w 216"/>
                <a:gd name="T81" fmla="*/ 96 h 187"/>
                <a:gd name="T82" fmla="*/ 109 w 216"/>
                <a:gd name="T83" fmla="*/ 86 h 187"/>
                <a:gd name="T84" fmla="*/ 116 w 216"/>
                <a:gd name="T85" fmla="*/ 93 h 187"/>
                <a:gd name="T86" fmla="*/ 128 w 216"/>
                <a:gd name="T87" fmla="*/ 102 h 187"/>
                <a:gd name="T88" fmla="*/ 152 w 216"/>
                <a:gd name="T89" fmla="*/ 113 h 187"/>
                <a:gd name="T90" fmla="*/ 190 w 216"/>
                <a:gd name="T91" fmla="*/ 153 h 187"/>
                <a:gd name="T92" fmla="*/ 204 w 216"/>
                <a:gd name="T93" fmla="*/ 170 h 187"/>
                <a:gd name="T94" fmla="*/ 215 w 216"/>
                <a:gd name="T95" fmla="*/ 17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7">
                  <a:moveTo>
                    <a:pt x="119" y="77"/>
                  </a:moveTo>
                  <a:lnTo>
                    <a:pt x="120" y="79"/>
                  </a:lnTo>
                  <a:lnTo>
                    <a:pt x="121" y="79"/>
                  </a:lnTo>
                  <a:lnTo>
                    <a:pt x="122" y="78"/>
                  </a:lnTo>
                  <a:lnTo>
                    <a:pt x="123" y="77"/>
                  </a:lnTo>
                  <a:lnTo>
                    <a:pt x="128" y="80"/>
                  </a:lnTo>
                  <a:lnTo>
                    <a:pt x="127" y="81"/>
                  </a:lnTo>
                  <a:lnTo>
                    <a:pt x="124" y="81"/>
                  </a:lnTo>
                  <a:lnTo>
                    <a:pt x="121" y="81"/>
                  </a:lnTo>
                  <a:lnTo>
                    <a:pt x="117" y="81"/>
                  </a:lnTo>
                  <a:lnTo>
                    <a:pt x="114" y="80"/>
                  </a:lnTo>
                  <a:lnTo>
                    <a:pt x="113" y="77"/>
                  </a:lnTo>
                  <a:lnTo>
                    <a:pt x="116" y="78"/>
                  </a:lnTo>
                  <a:lnTo>
                    <a:pt x="117" y="78"/>
                  </a:lnTo>
                  <a:lnTo>
                    <a:pt x="117" y="78"/>
                  </a:lnTo>
                  <a:lnTo>
                    <a:pt x="115" y="76"/>
                  </a:lnTo>
                  <a:lnTo>
                    <a:pt x="112" y="76"/>
                  </a:lnTo>
                  <a:lnTo>
                    <a:pt x="113" y="74"/>
                  </a:lnTo>
                  <a:lnTo>
                    <a:pt x="114" y="74"/>
                  </a:lnTo>
                  <a:lnTo>
                    <a:pt x="114" y="73"/>
                  </a:lnTo>
                  <a:lnTo>
                    <a:pt x="113" y="71"/>
                  </a:lnTo>
                  <a:lnTo>
                    <a:pt x="116" y="71"/>
                  </a:lnTo>
                  <a:lnTo>
                    <a:pt x="117" y="72"/>
                  </a:lnTo>
                  <a:lnTo>
                    <a:pt x="118" y="74"/>
                  </a:lnTo>
                  <a:lnTo>
                    <a:pt x="119" y="77"/>
                  </a:lnTo>
                  <a:close/>
                  <a:moveTo>
                    <a:pt x="117" y="64"/>
                  </a:moveTo>
                  <a:lnTo>
                    <a:pt x="118" y="68"/>
                  </a:lnTo>
                  <a:lnTo>
                    <a:pt x="115" y="67"/>
                  </a:lnTo>
                  <a:lnTo>
                    <a:pt x="114" y="65"/>
                  </a:lnTo>
                  <a:lnTo>
                    <a:pt x="116" y="64"/>
                  </a:lnTo>
                  <a:lnTo>
                    <a:pt x="116" y="64"/>
                  </a:lnTo>
                  <a:lnTo>
                    <a:pt x="117" y="64"/>
                  </a:lnTo>
                  <a:close/>
                  <a:moveTo>
                    <a:pt x="215" y="176"/>
                  </a:moveTo>
                  <a:lnTo>
                    <a:pt x="211" y="177"/>
                  </a:lnTo>
                  <a:lnTo>
                    <a:pt x="207" y="178"/>
                  </a:lnTo>
                  <a:lnTo>
                    <a:pt x="207" y="178"/>
                  </a:lnTo>
                  <a:lnTo>
                    <a:pt x="205" y="180"/>
                  </a:lnTo>
                  <a:lnTo>
                    <a:pt x="203" y="185"/>
                  </a:lnTo>
                  <a:lnTo>
                    <a:pt x="201" y="186"/>
                  </a:lnTo>
                  <a:lnTo>
                    <a:pt x="200" y="186"/>
                  </a:lnTo>
                  <a:lnTo>
                    <a:pt x="194" y="182"/>
                  </a:lnTo>
                  <a:lnTo>
                    <a:pt x="193" y="182"/>
                  </a:lnTo>
                  <a:lnTo>
                    <a:pt x="192" y="182"/>
                  </a:lnTo>
                  <a:lnTo>
                    <a:pt x="191" y="184"/>
                  </a:lnTo>
                  <a:lnTo>
                    <a:pt x="188" y="180"/>
                  </a:lnTo>
                  <a:lnTo>
                    <a:pt x="186" y="177"/>
                  </a:lnTo>
                  <a:lnTo>
                    <a:pt x="183" y="173"/>
                  </a:lnTo>
                  <a:lnTo>
                    <a:pt x="180" y="172"/>
                  </a:lnTo>
                  <a:lnTo>
                    <a:pt x="177" y="169"/>
                  </a:lnTo>
                  <a:lnTo>
                    <a:pt x="174" y="165"/>
                  </a:lnTo>
                  <a:lnTo>
                    <a:pt x="171" y="160"/>
                  </a:lnTo>
                  <a:lnTo>
                    <a:pt x="167" y="155"/>
                  </a:lnTo>
                  <a:lnTo>
                    <a:pt x="158" y="149"/>
                  </a:lnTo>
                  <a:lnTo>
                    <a:pt x="151" y="142"/>
                  </a:lnTo>
                  <a:lnTo>
                    <a:pt x="145" y="134"/>
                  </a:lnTo>
                  <a:lnTo>
                    <a:pt x="141" y="130"/>
                  </a:lnTo>
                  <a:lnTo>
                    <a:pt x="139" y="128"/>
                  </a:lnTo>
                  <a:lnTo>
                    <a:pt x="131" y="126"/>
                  </a:lnTo>
                  <a:lnTo>
                    <a:pt x="126" y="122"/>
                  </a:lnTo>
                  <a:lnTo>
                    <a:pt x="122" y="119"/>
                  </a:lnTo>
                  <a:lnTo>
                    <a:pt x="119" y="118"/>
                  </a:lnTo>
                  <a:lnTo>
                    <a:pt x="117" y="118"/>
                  </a:lnTo>
                  <a:lnTo>
                    <a:pt x="111" y="119"/>
                  </a:lnTo>
                  <a:lnTo>
                    <a:pt x="107" y="117"/>
                  </a:lnTo>
                  <a:lnTo>
                    <a:pt x="105" y="117"/>
                  </a:lnTo>
                  <a:lnTo>
                    <a:pt x="102" y="116"/>
                  </a:lnTo>
                  <a:lnTo>
                    <a:pt x="100" y="116"/>
                  </a:lnTo>
                  <a:lnTo>
                    <a:pt x="96" y="116"/>
                  </a:lnTo>
                  <a:lnTo>
                    <a:pt x="91" y="117"/>
                  </a:lnTo>
                  <a:lnTo>
                    <a:pt x="89" y="117"/>
                  </a:lnTo>
                  <a:lnTo>
                    <a:pt x="88" y="116"/>
                  </a:lnTo>
                  <a:lnTo>
                    <a:pt x="87" y="114"/>
                  </a:lnTo>
                  <a:lnTo>
                    <a:pt x="85" y="113"/>
                  </a:lnTo>
                  <a:lnTo>
                    <a:pt x="83" y="113"/>
                  </a:lnTo>
                  <a:lnTo>
                    <a:pt x="83" y="114"/>
                  </a:lnTo>
                  <a:lnTo>
                    <a:pt x="76" y="117"/>
                  </a:lnTo>
                  <a:lnTo>
                    <a:pt x="67" y="119"/>
                  </a:lnTo>
                  <a:lnTo>
                    <a:pt x="64" y="119"/>
                  </a:lnTo>
                  <a:lnTo>
                    <a:pt x="62" y="117"/>
                  </a:lnTo>
                  <a:lnTo>
                    <a:pt x="57" y="112"/>
                  </a:lnTo>
                  <a:lnTo>
                    <a:pt x="56" y="111"/>
                  </a:lnTo>
                  <a:lnTo>
                    <a:pt x="55" y="111"/>
                  </a:lnTo>
                  <a:lnTo>
                    <a:pt x="53" y="110"/>
                  </a:lnTo>
                  <a:lnTo>
                    <a:pt x="51" y="109"/>
                  </a:lnTo>
                  <a:lnTo>
                    <a:pt x="49" y="106"/>
                  </a:lnTo>
                  <a:lnTo>
                    <a:pt x="46" y="105"/>
                  </a:lnTo>
                  <a:lnTo>
                    <a:pt x="44" y="110"/>
                  </a:lnTo>
                  <a:lnTo>
                    <a:pt x="41" y="118"/>
                  </a:lnTo>
                  <a:lnTo>
                    <a:pt x="39" y="122"/>
                  </a:lnTo>
                  <a:lnTo>
                    <a:pt x="37" y="128"/>
                  </a:lnTo>
                  <a:lnTo>
                    <a:pt x="36" y="128"/>
                  </a:lnTo>
                  <a:lnTo>
                    <a:pt x="35" y="128"/>
                  </a:lnTo>
                  <a:lnTo>
                    <a:pt x="30" y="121"/>
                  </a:lnTo>
                  <a:lnTo>
                    <a:pt x="27" y="118"/>
                  </a:lnTo>
                  <a:lnTo>
                    <a:pt x="25" y="119"/>
                  </a:lnTo>
                  <a:lnTo>
                    <a:pt x="23" y="120"/>
                  </a:lnTo>
                  <a:lnTo>
                    <a:pt x="21" y="122"/>
                  </a:lnTo>
                  <a:lnTo>
                    <a:pt x="20" y="124"/>
                  </a:lnTo>
                  <a:lnTo>
                    <a:pt x="19" y="124"/>
                  </a:lnTo>
                  <a:lnTo>
                    <a:pt x="16" y="124"/>
                  </a:lnTo>
                  <a:lnTo>
                    <a:pt x="12" y="123"/>
                  </a:lnTo>
                  <a:lnTo>
                    <a:pt x="8" y="123"/>
                  </a:lnTo>
                  <a:lnTo>
                    <a:pt x="4" y="125"/>
                  </a:lnTo>
                  <a:lnTo>
                    <a:pt x="3" y="125"/>
                  </a:lnTo>
                  <a:lnTo>
                    <a:pt x="2" y="115"/>
                  </a:lnTo>
                  <a:lnTo>
                    <a:pt x="1" y="109"/>
                  </a:lnTo>
                  <a:lnTo>
                    <a:pt x="1" y="102"/>
                  </a:lnTo>
                  <a:lnTo>
                    <a:pt x="0" y="96"/>
                  </a:lnTo>
                  <a:lnTo>
                    <a:pt x="3" y="92"/>
                  </a:lnTo>
                  <a:lnTo>
                    <a:pt x="4" y="88"/>
                  </a:lnTo>
                  <a:lnTo>
                    <a:pt x="8" y="76"/>
                  </a:lnTo>
                  <a:lnTo>
                    <a:pt x="10" y="74"/>
                  </a:lnTo>
                  <a:lnTo>
                    <a:pt x="12" y="67"/>
                  </a:lnTo>
                  <a:lnTo>
                    <a:pt x="13" y="65"/>
                  </a:lnTo>
                  <a:lnTo>
                    <a:pt x="16" y="58"/>
                  </a:lnTo>
                  <a:lnTo>
                    <a:pt x="15" y="52"/>
                  </a:lnTo>
                  <a:lnTo>
                    <a:pt x="15" y="47"/>
                  </a:lnTo>
                  <a:lnTo>
                    <a:pt x="16" y="43"/>
                  </a:lnTo>
                  <a:lnTo>
                    <a:pt x="18" y="40"/>
                  </a:lnTo>
                  <a:lnTo>
                    <a:pt x="18" y="39"/>
                  </a:lnTo>
                  <a:lnTo>
                    <a:pt x="18" y="33"/>
                  </a:lnTo>
                  <a:lnTo>
                    <a:pt x="19" y="32"/>
                  </a:lnTo>
                  <a:lnTo>
                    <a:pt x="20" y="32"/>
                  </a:lnTo>
                  <a:lnTo>
                    <a:pt x="24" y="32"/>
                  </a:lnTo>
                  <a:lnTo>
                    <a:pt x="26" y="32"/>
                  </a:lnTo>
                  <a:lnTo>
                    <a:pt x="29" y="32"/>
                  </a:lnTo>
                  <a:lnTo>
                    <a:pt x="32" y="32"/>
                  </a:lnTo>
                  <a:lnTo>
                    <a:pt x="33" y="30"/>
                  </a:lnTo>
                  <a:lnTo>
                    <a:pt x="35" y="24"/>
                  </a:lnTo>
                  <a:lnTo>
                    <a:pt x="36" y="23"/>
                  </a:lnTo>
                  <a:lnTo>
                    <a:pt x="37" y="23"/>
                  </a:lnTo>
                  <a:lnTo>
                    <a:pt x="40" y="22"/>
                  </a:lnTo>
                  <a:lnTo>
                    <a:pt x="42" y="20"/>
                  </a:lnTo>
                  <a:lnTo>
                    <a:pt x="43" y="18"/>
                  </a:lnTo>
                  <a:lnTo>
                    <a:pt x="44" y="18"/>
                  </a:lnTo>
                  <a:lnTo>
                    <a:pt x="46" y="18"/>
                  </a:lnTo>
                  <a:lnTo>
                    <a:pt x="48" y="18"/>
                  </a:lnTo>
                  <a:lnTo>
                    <a:pt x="49" y="17"/>
                  </a:lnTo>
                  <a:lnTo>
                    <a:pt x="51" y="16"/>
                  </a:lnTo>
                  <a:lnTo>
                    <a:pt x="54" y="17"/>
                  </a:lnTo>
                  <a:lnTo>
                    <a:pt x="55" y="15"/>
                  </a:lnTo>
                  <a:lnTo>
                    <a:pt x="56" y="15"/>
                  </a:lnTo>
                  <a:lnTo>
                    <a:pt x="57" y="15"/>
                  </a:lnTo>
                  <a:lnTo>
                    <a:pt x="59" y="14"/>
                  </a:lnTo>
                  <a:lnTo>
                    <a:pt x="59" y="13"/>
                  </a:lnTo>
                  <a:lnTo>
                    <a:pt x="60" y="13"/>
                  </a:lnTo>
                  <a:lnTo>
                    <a:pt x="62" y="11"/>
                  </a:lnTo>
                  <a:lnTo>
                    <a:pt x="62" y="10"/>
                  </a:lnTo>
                  <a:lnTo>
                    <a:pt x="63" y="9"/>
                  </a:lnTo>
                  <a:lnTo>
                    <a:pt x="63" y="8"/>
                  </a:lnTo>
                  <a:lnTo>
                    <a:pt x="64" y="6"/>
                  </a:lnTo>
                  <a:lnTo>
                    <a:pt x="67" y="2"/>
                  </a:lnTo>
                  <a:lnTo>
                    <a:pt x="70" y="0"/>
                  </a:lnTo>
                  <a:lnTo>
                    <a:pt x="79" y="20"/>
                  </a:lnTo>
                  <a:lnTo>
                    <a:pt x="84" y="31"/>
                  </a:lnTo>
                  <a:lnTo>
                    <a:pt x="87" y="43"/>
                  </a:lnTo>
                  <a:lnTo>
                    <a:pt x="90" y="61"/>
                  </a:lnTo>
                  <a:lnTo>
                    <a:pt x="92" y="70"/>
                  </a:lnTo>
                  <a:lnTo>
                    <a:pt x="96" y="74"/>
                  </a:lnTo>
                  <a:lnTo>
                    <a:pt x="98" y="83"/>
                  </a:lnTo>
                  <a:lnTo>
                    <a:pt x="101" y="83"/>
                  </a:lnTo>
                  <a:lnTo>
                    <a:pt x="103" y="85"/>
                  </a:lnTo>
                  <a:lnTo>
                    <a:pt x="106" y="93"/>
                  </a:lnTo>
                  <a:lnTo>
                    <a:pt x="107" y="96"/>
                  </a:lnTo>
                  <a:lnTo>
                    <a:pt x="109" y="94"/>
                  </a:lnTo>
                  <a:lnTo>
                    <a:pt x="109" y="92"/>
                  </a:lnTo>
                  <a:lnTo>
                    <a:pt x="107" y="90"/>
                  </a:lnTo>
                  <a:lnTo>
                    <a:pt x="109" y="86"/>
                  </a:lnTo>
                  <a:lnTo>
                    <a:pt x="110" y="85"/>
                  </a:lnTo>
                  <a:lnTo>
                    <a:pt x="114" y="87"/>
                  </a:lnTo>
                  <a:lnTo>
                    <a:pt x="116" y="89"/>
                  </a:lnTo>
                  <a:lnTo>
                    <a:pt x="116" y="93"/>
                  </a:lnTo>
                  <a:lnTo>
                    <a:pt x="117" y="95"/>
                  </a:lnTo>
                  <a:lnTo>
                    <a:pt x="121" y="100"/>
                  </a:lnTo>
                  <a:lnTo>
                    <a:pt x="124" y="101"/>
                  </a:lnTo>
                  <a:lnTo>
                    <a:pt x="128" y="102"/>
                  </a:lnTo>
                  <a:lnTo>
                    <a:pt x="132" y="102"/>
                  </a:lnTo>
                  <a:lnTo>
                    <a:pt x="135" y="104"/>
                  </a:lnTo>
                  <a:lnTo>
                    <a:pt x="140" y="109"/>
                  </a:lnTo>
                  <a:lnTo>
                    <a:pt x="152" y="113"/>
                  </a:lnTo>
                  <a:lnTo>
                    <a:pt x="162" y="125"/>
                  </a:lnTo>
                  <a:lnTo>
                    <a:pt x="168" y="133"/>
                  </a:lnTo>
                  <a:lnTo>
                    <a:pt x="186" y="147"/>
                  </a:lnTo>
                  <a:lnTo>
                    <a:pt x="190" y="153"/>
                  </a:lnTo>
                  <a:lnTo>
                    <a:pt x="191" y="159"/>
                  </a:lnTo>
                  <a:lnTo>
                    <a:pt x="196" y="158"/>
                  </a:lnTo>
                  <a:lnTo>
                    <a:pt x="202" y="165"/>
                  </a:lnTo>
                  <a:lnTo>
                    <a:pt x="204" y="170"/>
                  </a:lnTo>
                  <a:lnTo>
                    <a:pt x="210" y="172"/>
                  </a:lnTo>
                  <a:lnTo>
                    <a:pt x="211" y="169"/>
                  </a:lnTo>
                  <a:lnTo>
                    <a:pt x="213" y="171"/>
                  </a:lnTo>
                  <a:lnTo>
                    <a:pt x="215" y="1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6" name="Freeform 1048">
              <a:extLst>
                <a:ext uri="{FF2B5EF4-FFF2-40B4-BE49-F238E27FC236}">
                  <a16:creationId xmlns="" xmlns:a16="http://schemas.microsoft.com/office/drawing/2014/main" id="{D1D297A4-4490-A209-29CF-94F607EDBBCA}"/>
                </a:ext>
              </a:extLst>
            </p:cNvPr>
            <p:cNvSpPr>
              <a:spLocks noChangeArrowheads="1"/>
            </p:cNvSpPr>
            <p:nvPr/>
          </p:nvSpPr>
          <p:spPr bwMode="auto">
            <a:xfrm>
              <a:off x="9798417" y="9270388"/>
              <a:ext cx="21981" cy="10990"/>
            </a:xfrm>
            <a:custGeom>
              <a:avLst/>
              <a:gdLst>
                <a:gd name="T0" fmla="*/ 7 w 17"/>
                <a:gd name="T1" fmla="*/ 6 h 11"/>
                <a:gd name="T2" fmla="*/ 8 w 17"/>
                <a:gd name="T3" fmla="*/ 8 h 11"/>
                <a:gd name="T4" fmla="*/ 9 w 17"/>
                <a:gd name="T5" fmla="*/ 8 h 11"/>
                <a:gd name="T6" fmla="*/ 10 w 17"/>
                <a:gd name="T7" fmla="*/ 7 h 11"/>
                <a:gd name="T8" fmla="*/ 11 w 17"/>
                <a:gd name="T9" fmla="*/ 6 h 11"/>
                <a:gd name="T10" fmla="*/ 16 w 17"/>
                <a:gd name="T11" fmla="*/ 9 h 11"/>
                <a:gd name="T12" fmla="*/ 15 w 17"/>
                <a:gd name="T13" fmla="*/ 10 h 11"/>
                <a:gd name="T14" fmla="*/ 12 w 17"/>
                <a:gd name="T15" fmla="*/ 10 h 11"/>
                <a:gd name="T16" fmla="*/ 9 w 17"/>
                <a:gd name="T17" fmla="*/ 10 h 11"/>
                <a:gd name="T18" fmla="*/ 5 w 17"/>
                <a:gd name="T19" fmla="*/ 10 h 11"/>
                <a:gd name="T20" fmla="*/ 2 w 17"/>
                <a:gd name="T21" fmla="*/ 9 h 11"/>
                <a:gd name="T22" fmla="*/ 1 w 17"/>
                <a:gd name="T23" fmla="*/ 6 h 11"/>
                <a:gd name="T24" fmla="*/ 4 w 17"/>
                <a:gd name="T25" fmla="*/ 7 h 11"/>
                <a:gd name="T26" fmla="*/ 5 w 17"/>
                <a:gd name="T27" fmla="*/ 7 h 11"/>
                <a:gd name="T28" fmla="*/ 5 w 17"/>
                <a:gd name="T29" fmla="*/ 7 h 11"/>
                <a:gd name="T30" fmla="*/ 3 w 17"/>
                <a:gd name="T31" fmla="*/ 5 h 11"/>
                <a:gd name="T32" fmla="*/ 0 w 17"/>
                <a:gd name="T33" fmla="*/ 5 h 11"/>
                <a:gd name="T34" fmla="*/ 1 w 17"/>
                <a:gd name="T35" fmla="*/ 3 h 11"/>
                <a:gd name="T36" fmla="*/ 2 w 17"/>
                <a:gd name="T37" fmla="*/ 3 h 11"/>
                <a:gd name="T38" fmla="*/ 2 w 17"/>
                <a:gd name="T39" fmla="*/ 2 h 11"/>
                <a:gd name="T40" fmla="*/ 1 w 17"/>
                <a:gd name="T41" fmla="*/ 0 h 11"/>
                <a:gd name="T42" fmla="*/ 4 w 17"/>
                <a:gd name="T43" fmla="*/ 0 h 11"/>
                <a:gd name="T44" fmla="*/ 5 w 17"/>
                <a:gd name="T45" fmla="*/ 1 h 11"/>
                <a:gd name="T46" fmla="*/ 6 w 17"/>
                <a:gd name="T47" fmla="*/ 3 h 11"/>
                <a:gd name="T48" fmla="*/ 7 w 17"/>
                <a:gd name="T4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1">
                  <a:moveTo>
                    <a:pt x="7" y="6"/>
                  </a:moveTo>
                  <a:lnTo>
                    <a:pt x="8" y="8"/>
                  </a:lnTo>
                  <a:lnTo>
                    <a:pt x="9" y="8"/>
                  </a:lnTo>
                  <a:lnTo>
                    <a:pt x="10" y="7"/>
                  </a:lnTo>
                  <a:lnTo>
                    <a:pt x="11" y="6"/>
                  </a:lnTo>
                  <a:lnTo>
                    <a:pt x="16" y="9"/>
                  </a:lnTo>
                  <a:lnTo>
                    <a:pt x="15" y="10"/>
                  </a:lnTo>
                  <a:lnTo>
                    <a:pt x="12" y="10"/>
                  </a:lnTo>
                  <a:lnTo>
                    <a:pt x="9" y="10"/>
                  </a:lnTo>
                  <a:lnTo>
                    <a:pt x="5" y="10"/>
                  </a:lnTo>
                  <a:lnTo>
                    <a:pt x="2" y="9"/>
                  </a:lnTo>
                  <a:lnTo>
                    <a:pt x="1" y="6"/>
                  </a:lnTo>
                  <a:lnTo>
                    <a:pt x="4" y="7"/>
                  </a:lnTo>
                  <a:lnTo>
                    <a:pt x="5" y="7"/>
                  </a:lnTo>
                  <a:lnTo>
                    <a:pt x="5" y="7"/>
                  </a:lnTo>
                  <a:lnTo>
                    <a:pt x="3" y="5"/>
                  </a:lnTo>
                  <a:lnTo>
                    <a:pt x="0" y="5"/>
                  </a:lnTo>
                  <a:lnTo>
                    <a:pt x="1" y="3"/>
                  </a:lnTo>
                  <a:lnTo>
                    <a:pt x="2" y="3"/>
                  </a:lnTo>
                  <a:lnTo>
                    <a:pt x="2" y="2"/>
                  </a:lnTo>
                  <a:lnTo>
                    <a:pt x="1" y="0"/>
                  </a:lnTo>
                  <a:lnTo>
                    <a:pt x="4" y="0"/>
                  </a:lnTo>
                  <a:lnTo>
                    <a:pt x="5" y="1"/>
                  </a:lnTo>
                  <a:lnTo>
                    <a:pt x="6"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7" name="Freeform 1049">
              <a:extLst>
                <a:ext uri="{FF2B5EF4-FFF2-40B4-BE49-F238E27FC236}">
                  <a16:creationId xmlns="" xmlns:a16="http://schemas.microsoft.com/office/drawing/2014/main" id="{07D17953-8BCD-2520-24C2-112DA81BDE5B}"/>
                </a:ext>
              </a:extLst>
            </p:cNvPr>
            <p:cNvSpPr>
              <a:spLocks noChangeArrowheads="1"/>
            </p:cNvSpPr>
            <p:nvPr/>
          </p:nvSpPr>
          <p:spPr bwMode="auto">
            <a:xfrm>
              <a:off x="9803911" y="9259397"/>
              <a:ext cx="5497" cy="5497"/>
            </a:xfrm>
            <a:custGeom>
              <a:avLst/>
              <a:gdLst>
                <a:gd name="T0" fmla="*/ 3 w 5"/>
                <a:gd name="T1" fmla="*/ 0 h 5"/>
                <a:gd name="T2" fmla="*/ 4 w 5"/>
                <a:gd name="T3" fmla="*/ 4 h 5"/>
                <a:gd name="T4" fmla="*/ 1 w 5"/>
                <a:gd name="T5" fmla="*/ 3 h 5"/>
                <a:gd name="T6" fmla="*/ 0 w 5"/>
                <a:gd name="T7" fmla="*/ 1 h 5"/>
                <a:gd name="T8" fmla="*/ 2 w 5"/>
                <a:gd name="T9" fmla="*/ 0 h 5"/>
                <a:gd name="T10" fmla="*/ 2 w 5"/>
                <a:gd name="T11" fmla="*/ 0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4" y="4"/>
                  </a:lnTo>
                  <a:lnTo>
                    <a:pt x="1" y="3"/>
                  </a:lnTo>
                  <a:lnTo>
                    <a:pt x="0" y="1"/>
                  </a:lnTo>
                  <a:lnTo>
                    <a:pt x="2"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8" name="Freeform 1051">
              <a:extLst>
                <a:ext uri="{FF2B5EF4-FFF2-40B4-BE49-F238E27FC236}">
                  <a16:creationId xmlns="" xmlns:a16="http://schemas.microsoft.com/office/drawing/2014/main" id="{D0E84158-4CC1-8086-4E29-AD7CB5180DD9}"/>
                </a:ext>
              </a:extLst>
            </p:cNvPr>
            <p:cNvSpPr>
              <a:spLocks noChangeArrowheads="1"/>
            </p:cNvSpPr>
            <p:nvPr/>
          </p:nvSpPr>
          <p:spPr bwMode="auto">
            <a:xfrm>
              <a:off x="9523657" y="9308856"/>
              <a:ext cx="598974" cy="461596"/>
            </a:xfrm>
            <a:custGeom>
              <a:avLst/>
              <a:gdLst>
                <a:gd name="T0" fmla="*/ 193 w 482"/>
                <a:gd name="T1" fmla="*/ 8 h 369"/>
                <a:gd name="T2" fmla="*/ 201 w 482"/>
                <a:gd name="T3" fmla="*/ 12 h 369"/>
                <a:gd name="T4" fmla="*/ 217 w 482"/>
                <a:gd name="T5" fmla="*/ 12 h 369"/>
                <a:gd name="T6" fmla="*/ 236 w 482"/>
                <a:gd name="T7" fmla="*/ 17 h 369"/>
                <a:gd name="T8" fmla="*/ 261 w 482"/>
                <a:gd name="T9" fmla="*/ 37 h 369"/>
                <a:gd name="T10" fmla="*/ 287 w 482"/>
                <a:gd name="T11" fmla="*/ 64 h 369"/>
                <a:gd name="T12" fmla="*/ 301 w 482"/>
                <a:gd name="T13" fmla="*/ 79 h 369"/>
                <a:gd name="T14" fmla="*/ 283 w 482"/>
                <a:gd name="T15" fmla="*/ 102 h 369"/>
                <a:gd name="T16" fmla="*/ 282 w 482"/>
                <a:gd name="T17" fmla="*/ 127 h 369"/>
                <a:gd name="T18" fmla="*/ 298 w 482"/>
                <a:gd name="T19" fmla="*/ 126 h 369"/>
                <a:gd name="T20" fmla="*/ 314 w 482"/>
                <a:gd name="T21" fmla="*/ 126 h 369"/>
                <a:gd name="T22" fmla="*/ 315 w 482"/>
                <a:gd name="T23" fmla="*/ 131 h 369"/>
                <a:gd name="T24" fmla="*/ 312 w 482"/>
                <a:gd name="T25" fmla="*/ 143 h 369"/>
                <a:gd name="T26" fmla="*/ 321 w 482"/>
                <a:gd name="T27" fmla="*/ 158 h 369"/>
                <a:gd name="T28" fmla="*/ 333 w 482"/>
                <a:gd name="T29" fmla="*/ 175 h 369"/>
                <a:gd name="T30" fmla="*/ 352 w 482"/>
                <a:gd name="T31" fmla="*/ 190 h 369"/>
                <a:gd name="T32" fmla="*/ 392 w 482"/>
                <a:gd name="T33" fmla="*/ 204 h 369"/>
                <a:gd name="T34" fmla="*/ 446 w 482"/>
                <a:gd name="T35" fmla="*/ 222 h 369"/>
                <a:gd name="T36" fmla="*/ 473 w 482"/>
                <a:gd name="T37" fmla="*/ 231 h 369"/>
                <a:gd name="T38" fmla="*/ 430 w 482"/>
                <a:gd name="T39" fmla="*/ 271 h 369"/>
                <a:gd name="T40" fmla="*/ 389 w 482"/>
                <a:gd name="T41" fmla="*/ 315 h 369"/>
                <a:gd name="T42" fmla="*/ 354 w 482"/>
                <a:gd name="T43" fmla="*/ 321 h 369"/>
                <a:gd name="T44" fmla="*/ 338 w 482"/>
                <a:gd name="T45" fmla="*/ 324 h 369"/>
                <a:gd name="T46" fmla="*/ 317 w 482"/>
                <a:gd name="T47" fmla="*/ 340 h 369"/>
                <a:gd name="T48" fmla="*/ 290 w 482"/>
                <a:gd name="T49" fmla="*/ 346 h 369"/>
                <a:gd name="T50" fmla="*/ 268 w 482"/>
                <a:gd name="T51" fmla="*/ 353 h 369"/>
                <a:gd name="T52" fmla="*/ 257 w 482"/>
                <a:gd name="T53" fmla="*/ 349 h 369"/>
                <a:gd name="T54" fmla="*/ 225 w 482"/>
                <a:gd name="T55" fmla="*/ 353 h 369"/>
                <a:gd name="T56" fmla="*/ 208 w 482"/>
                <a:gd name="T57" fmla="*/ 368 h 369"/>
                <a:gd name="T58" fmla="*/ 180 w 482"/>
                <a:gd name="T59" fmla="*/ 363 h 369"/>
                <a:gd name="T60" fmla="*/ 153 w 482"/>
                <a:gd name="T61" fmla="*/ 356 h 369"/>
                <a:gd name="T62" fmla="*/ 123 w 482"/>
                <a:gd name="T63" fmla="*/ 337 h 369"/>
                <a:gd name="T64" fmla="*/ 97 w 482"/>
                <a:gd name="T65" fmla="*/ 336 h 369"/>
                <a:gd name="T66" fmla="*/ 89 w 482"/>
                <a:gd name="T67" fmla="*/ 321 h 369"/>
                <a:gd name="T68" fmla="*/ 88 w 482"/>
                <a:gd name="T69" fmla="*/ 308 h 369"/>
                <a:gd name="T70" fmla="*/ 73 w 482"/>
                <a:gd name="T71" fmla="*/ 307 h 369"/>
                <a:gd name="T72" fmla="*/ 70 w 482"/>
                <a:gd name="T73" fmla="*/ 300 h 369"/>
                <a:gd name="T74" fmla="*/ 61 w 482"/>
                <a:gd name="T75" fmla="*/ 282 h 369"/>
                <a:gd name="T76" fmla="*/ 50 w 482"/>
                <a:gd name="T77" fmla="*/ 262 h 369"/>
                <a:gd name="T78" fmla="*/ 33 w 482"/>
                <a:gd name="T79" fmla="*/ 246 h 369"/>
                <a:gd name="T80" fmla="*/ 20 w 482"/>
                <a:gd name="T81" fmla="*/ 233 h 369"/>
                <a:gd name="T82" fmla="*/ 0 w 482"/>
                <a:gd name="T83" fmla="*/ 227 h 369"/>
                <a:gd name="T84" fmla="*/ 8 w 482"/>
                <a:gd name="T85" fmla="*/ 210 h 369"/>
                <a:gd name="T86" fmla="*/ 26 w 482"/>
                <a:gd name="T87" fmla="*/ 209 h 369"/>
                <a:gd name="T88" fmla="*/ 35 w 482"/>
                <a:gd name="T89" fmla="*/ 201 h 369"/>
                <a:gd name="T90" fmla="*/ 35 w 482"/>
                <a:gd name="T91" fmla="*/ 176 h 369"/>
                <a:gd name="T92" fmla="*/ 41 w 482"/>
                <a:gd name="T93" fmla="*/ 154 h 369"/>
                <a:gd name="T94" fmla="*/ 46 w 482"/>
                <a:gd name="T95" fmla="*/ 133 h 369"/>
                <a:gd name="T96" fmla="*/ 57 w 482"/>
                <a:gd name="T97" fmla="*/ 134 h 369"/>
                <a:gd name="T98" fmla="*/ 63 w 482"/>
                <a:gd name="T99" fmla="*/ 121 h 369"/>
                <a:gd name="T100" fmla="*/ 68 w 482"/>
                <a:gd name="T101" fmla="*/ 99 h 369"/>
                <a:gd name="T102" fmla="*/ 85 w 482"/>
                <a:gd name="T103" fmla="*/ 73 h 369"/>
                <a:gd name="T104" fmla="*/ 100 w 482"/>
                <a:gd name="T105" fmla="*/ 69 h 369"/>
                <a:gd name="T106" fmla="*/ 105 w 482"/>
                <a:gd name="T107" fmla="*/ 47 h 369"/>
                <a:gd name="T108" fmla="*/ 111 w 482"/>
                <a:gd name="T109" fmla="*/ 28 h 369"/>
                <a:gd name="T110" fmla="*/ 126 w 482"/>
                <a:gd name="T111" fmla="*/ 19 h 369"/>
                <a:gd name="T112" fmla="*/ 135 w 482"/>
                <a:gd name="T113" fmla="*/ 14 h 369"/>
                <a:gd name="T114" fmla="*/ 147 w 482"/>
                <a:gd name="T115" fmla="*/ 23 h 369"/>
                <a:gd name="T116" fmla="*/ 159 w 482"/>
                <a:gd name="T117" fmla="*/ 1 h 369"/>
                <a:gd name="T118" fmla="*/ 167 w 482"/>
                <a:gd name="T119" fmla="*/ 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 h="369">
                  <a:moveTo>
                    <a:pt x="174" y="14"/>
                  </a:moveTo>
                  <a:lnTo>
                    <a:pt x="177" y="14"/>
                  </a:lnTo>
                  <a:lnTo>
                    <a:pt x="186" y="12"/>
                  </a:lnTo>
                  <a:lnTo>
                    <a:pt x="193" y="9"/>
                  </a:lnTo>
                  <a:lnTo>
                    <a:pt x="193" y="8"/>
                  </a:lnTo>
                  <a:lnTo>
                    <a:pt x="195" y="8"/>
                  </a:lnTo>
                  <a:lnTo>
                    <a:pt x="197" y="9"/>
                  </a:lnTo>
                  <a:lnTo>
                    <a:pt x="198" y="11"/>
                  </a:lnTo>
                  <a:lnTo>
                    <a:pt x="199" y="12"/>
                  </a:lnTo>
                  <a:lnTo>
                    <a:pt x="201" y="12"/>
                  </a:lnTo>
                  <a:lnTo>
                    <a:pt x="206" y="11"/>
                  </a:lnTo>
                  <a:lnTo>
                    <a:pt x="210" y="11"/>
                  </a:lnTo>
                  <a:lnTo>
                    <a:pt x="212" y="11"/>
                  </a:lnTo>
                  <a:lnTo>
                    <a:pt x="215" y="12"/>
                  </a:lnTo>
                  <a:lnTo>
                    <a:pt x="217" y="12"/>
                  </a:lnTo>
                  <a:lnTo>
                    <a:pt x="221" y="14"/>
                  </a:lnTo>
                  <a:lnTo>
                    <a:pt x="227" y="13"/>
                  </a:lnTo>
                  <a:lnTo>
                    <a:pt x="229" y="13"/>
                  </a:lnTo>
                  <a:lnTo>
                    <a:pt x="232" y="14"/>
                  </a:lnTo>
                  <a:lnTo>
                    <a:pt x="236" y="17"/>
                  </a:lnTo>
                  <a:lnTo>
                    <a:pt x="241" y="21"/>
                  </a:lnTo>
                  <a:lnTo>
                    <a:pt x="249" y="23"/>
                  </a:lnTo>
                  <a:lnTo>
                    <a:pt x="251" y="25"/>
                  </a:lnTo>
                  <a:lnTo>
                    <a:pt x="255" y="29"/>
                  </a:lnTo>
                  <a:lnTo>
                    <a:pt x="261" y="37"/>
                  </a:lnTo>
                  <a:lnTo>
                    <a:pt x="268" y="44"/>
                  </a:lnTo>
                  <a:lnTo>
                    <a:pt x="277" y="50"/>
                  </a:lnTo>
                  <a:lnTo>
                    <a:pt x="281" y="55"/>
                  </a:lnTo>
                  <a:lnTo>
                    <a:pt x="284" y="60"/>
                  </a:lnTo>
                  <a:lnTo>
                    <a:pt x="287" y="64"/>
                  </a:lnTo>
                  <a:lnTo>
                    <a:pt x="290" y="67"/>
                  </a:lnTo>
                  <a:lnTo>
                    <a:pt x="293" y="68"/>
                  </a:lnTo>
                  <a:lnTo>
                    <a:pt x="296" y="72"/>
                  </a:lnTo>
                  <a:lnTo>
                    <a:pt x="298" y="75"/>
                  </a:lnTo>
                  <a:lnTo>
                    <a:pt x="301" y="79"/>
                  </a:lnTo>
                  <a:lnTo>
                    <a:pt x="298" y="83"/>
                  </a:lnTo>
                  <a:lnTo>
                    <a:pt x="293" y="89"/>
                  </a:lnTo>
                  <a:lnTo>
                    <a:pt x="289" y="96"/>
                  </a:lnTo>
                  <a:lnTo>
                    <a:pt x="287" y="98"/>
                  </a:lnTo>
                  <a:lnTo>
                    <a:pt x="283" y="102"/>
                  </a:lnTo>
                  <a:lnTo>
                    <a:pt x="282" y="104"/>
                  </a:lnTo>
                  <a:lnTo>
                    <a:pt x="281" y="107"/>
                  </a:lnTo>
                  <a:lnTo>
                    <a:pt x="281" y="113"/>
                  </a:lnTo>
                  <a:lnTo>
                    <a:pt x="282" y="120"/>
                  </a:lnTo>
                  <a:lnTo>
                    <a:pt x="282" y="127"/>
                  </a:lnTo>
                  <a:lnTo>
                    <a:pt x="285" y="127"/>
                  </a:lnTo>
                  <a:lnTo>
                    <a:pt x="287" y="128"/>
                  </a:lnTo>
                  <a:lnTo>
                    <a:pt x="290" y="127"/>
                  </a:lnTo>
                  <a:lnTo>
                    <a:pt x="294" y="126"/>
                  </a:lnTo>
                  <a:lnTo>
                    <a:pt x="298" y="126"/>
                  </a:lnTo>
                  <a:lnTo>
                    <a:pt x="304" y="125"/>
                  </a:lnTo>
                  <a:lnTo>
                    <a:pt x="306" y="123"/>
                  </a:lnTo>
                  <a:lnTo>
                    <a:pt x="310" y="124"/>
                  </a:lnTo>
                  <a:lnTo>
                    <a:pt x="312" y="125"/>
                  </a:lnTo>
                  <a:lnTo>
                    <a:pt x="314" y="126"/>
                  </a:lnTo>
                  <a:lnTo>
                    <a:pt x="315" y="126"/>
                  </a:lnTo>
                  <a:lnTo>
                    <a:pt x="319" y="126"/>
                  </a:lnTo>
                  <a:lnTo>
                    <a:pt x="318" y="127"/>
                  </a:lnTo>
                  <a:lnTo>
                    <a:pt x="317" y="129"/>
                  </a:lnTo>
                  <a:lnTo>
                    <a:pt x="315" y="131"/>
                  </a:lnTo>
                  <a:lnTo>
                    <a:pt x="313" y="133"/>
                  </a:lnTo>
                  <a:lnTo>
                    <a:pt x="310" y="138"/>
                  </a:lnTo>
                  <a:lnTo>
                    <a:pt x="310" y="139"/>
                  </a:lnTo>
                  <a:lnTo>
                    <a:pt x="310" y="140"/>
                  </a:lnTo>
                  <a:lnTo>
                    <a:pt x="312" y="143"/>
                  </a:lnTo>
                  <a:lnTo>
                    <a:pt x="314" y="147"/>
                  </a:lnTo>
                  <a:lnTo>
                    <a:pt x="315" y="150"/>
                  </a:lnTo>
                  <a:lnTo>
                    <a:pt x="315" y="152"/>
                  </a:lnTo>
                  <a:lnTo>
                    <a:pt x="318" y="154"/>
                  </a:lnTo>
                  <a:lnTo>
                    <a:pt x="321" y="158"/>
                  </a:lnTo>
                  <a:lnTo>
                    <a:pt x="323" y="161"/>
                  </a:lnTo>
                  <a:lnTo>
                    <a:pt x="326" y="162"/>
                  </a:lnTo>
                  <a:lnTo>
                    <a:pt x="328" y="166"/>
                  </a:lnTo>
                  <a:lnTo>
                    <a:pt x="331" y="171"/>
                  </a:lnTo>
                  <a:lnTo>
                    <a:pt x="333" y="175"/>
                  </a:lnTo>
                  <a:lnTo>
                    <a:pt x="336" y="178"/>
                  </a:lnTo>
                  <a:lnTo>
                    <a:pt x="339" y="179"/>
                  </a:lnTo>
                  <a:lnTo>
                    <a:pt x="341" y="180"/>
                  </a:lnTo>
                  <a:lnTo>
                    <a:pt x="347" y="186"/>
                  </a:lnTo>
                  <a:lnTo>
                    <a:pt x="352" y="190"/>
                  </a:lnTo>
                  <a:lnTo>
                    <a:pt x="353" y="191"/>
                  </a:lnTo>
                  <a:lnTo>
                    <a:pt x="362" y="194"/>
                  </a:lnTo>
                  <a:lnTo>
                    <a:pt x="373" y="198"/>
                  </a:lnTo>
                  <a:lnTo>
                    <a:pt x="382" y="200"/>
                  </a:lnTo>
                  <a:lnTo>
                    <a:pt x="392" y="204"/>
                  </a:lnTo>
                  <a:lnTo>
                    <a:pt x="403" y="207"/>
                  </a:lnTo>
                  <a:lnTo>
                    <a:pt x="413" y="211"/>
                  </a:lnTo>
                  <a:lnTo>
                    <a:pt x="426" y="216"/>
                  </a:lnTo>
                  <a:lnTo>
                    <a:pt x="438" y="219"/>
                  </a:lnTo>
                  <a:lnTo>
                    <a:pt x="446" y="222"/>
                  </a:lnTo>
                  <a:lnTo>
                    <a:pt x="448" y="223"/>
                  </a:lnTo>
                  <a:lnTo>
                    <a:pt x="458" y="223"/>
                  </a:lnTo>
                  <a:lnTo>
                    <a:pt x="469" y="223"/>
                  </a:lnTo>
                  <a:lnTo>
                    <a:pt x="481" y="223"/>
                  </a:lnTo>
                  <a:lnTo>
                    <a:pt x="473" y="231"/>
                  </a:lnTo>
                  <a:lnTo>
                    <a:pt x="463" y="239"/>
                  </a:lnTo>
                  <a:lnTo>
                    <a:pt x="454" y="248"/>
                  </a:lnTo>
                  <a:lnTo>
                    <a:pt x="448" y="254"/>
                  </a:lnTo>
                  <a:lnTo>
                    <a:pt x="438" y="263"/>
                  </a:lnTo>
                  <a:lnTo>
                    <a:pt x="430" y="271"/>
                  </a:lnTo>
                  <a:lnTo>
                    <a:pt x="422" y="280"/>
                  </a:lnTo>
                  <a:lnTo>
                    <a:pt x="415" y="287"/>
                  </a:lnTo>
                  <a:lnTo>
                    <a:pt x="405" y="298"/>
                  </a:lnTo>
                  <a:lnTo>
                    <a:pt x="399" y="305"/>
                  </a:lnTo>
                  <a:lnTo>
                    <a:pt x="389" y="315"/>
                  </a:lnTo>
                  <a:lnTo>
                    <a:pt x="383" y="322"/>
                  </a:lnTo>
                  <a:lnTo>
                    <a:pt x="382" y="322"/>
                  </a:lnTo>
                  <a:lnTo>
                    <a:pt x="373" y="322"/>
                  </a:lnTo>
                  <a:lnTo>
                    <a:pt x="364" y="321"/>
                  </a:lnTo>
                  <a:lnTo>
                    <a:pt x="354" y="321"/>
                  </a:lnTo>
                  <a:lnTo>
                    <a:pt x="353" y="321"/>
                  </a:lnTo>
                  <a:lnTo>
                    <a:pt x="349" y="321"/>
                  </a:lnTo>
                  <a:lnTo>
                    <a:pt x="347" y="322"/>
                  </a:lnTo>
                  <a:lnTo>
                    <a:pt x="339" y="324"/>
                  </a:lnTo>
                  <a:lnTo>
                    <a:pt x="338" y="324"/>
                  </a:lnTo>
                  <a:lnTo>
                    <a:pt x="331" y="327"/>
                  </a:lnTo>
                  <a:lnTo>
                    <a:pt x="325" y="331"/>
                  </a:lnTo>
                  <a:lnTo>
                    <a:pt x="321" y="333"/>
                  </a:lnTo>
                  <a:lnTo>
                    <a:pt x="319" y="337"/>
                  </a:lnTo>
                  <a:lnTo>
                    <a:pt x="317" y="340"/>
                  </a:lnTo>
                  <a:lnTo>
                    <a:pt x="316" y="341"/>
                  </a:lnTo>
                  <a:lnTo>
                    <a:pt x="314" y="342"/>
                  </a:lnTo>
                  <a:lnTo>
                    <a:pt x="300" y="345"/>
                  </a:lnTo>
                  <a:lnTo>
                    <a:pt x="296" y="345"/>
                  </a:lnTo>
                  <a:lnTo>
                    <a:pt x="290" y="346"/>
                  </a:lnTo>
                  <a:lnTo>
                    <a:pt x="286" y="350"/>
                  </a:lnTo>
                  <a:lnTo>
                    <a:pt x="285" y="352"/>
                  </a:lnTo>
                  <a:lnTo>
                    <a:pt x="280" y="352"/>
                  </a:lnTo>
                  <a:lnTo>
                    <a:pt x="272" y="353"/>
                  </a:lnTo>
                  <a:lnTo>
                    <a:pt x="268" y="353"/>
                  </a:lnTo>
                  <a:lnTo>
                    <a:pt x="267" y="353"/>
                  </a:lnTo>
                  <a:lnTo>
                    <a:pt x="263" y="353"/>
                  </a:lnTo>
                  <a:lnTo>
                    <a:pt x="261" y="353"/>
                  </a:lnTo>
                  <a:lnTo>
                    <a:pt x="259" y="351"/>
                  </a:lnTo>
                  <a:lnTo>
                    <a:pt x="257" y="349"/>
                  </a:lnTo>
                  <a:lnTo>
                    <a:pt x="252" y="345"/>
                  </a:lnTo>
                  <a:lnTo>
                    <a:pt x="249" y="342"/>
                  </a:lnTo>
                  <a:lnTo>
                    <a:pt x="241" y="345"/>
                  </a:lnTo>
                  <a:lnTo>
                    <a:pt x="235" y="348"/>
                  </a:lnTo>
                  <a:lnTo>
                    <a:pt x="225" y="353"/>
                  </a:lnTo>
                  <a:lnTo>
                    <a:pt x="219" y="356"/>
                  </a:lnTo>
                  <a:lnTo>
                    <a:pt x="217" y="359"/>
                  </a:lnTo>
                  <a:lnTo>
                    <a:pt x="213" y="365"/>
                  </a:lnTo>
                  <a:lnTo>
                    <a:pt x="210" y="368"/>
                  </a:lnTo>
                  <a:lnTo>
                    <a:pt x="208" y="368"/>
                  </a:lnTo>
                  <a:lnTo>
                    <a:pt x="200" y="368"/>
                  </a:lnTo>
                  <a:lnTo>
                    <a:pt x="197" y="367"/>
                  </a:lnTo>
                  <a:lnTo>
                    <a:pt x="191" y="367"/>
                  </a:lnTo>
                  <a:lnTo>
                    <a:pt x="185" y="366"/>
                  </a:lnTo>
                  <a:lnTo>
                    <a:pt x="180" y="363"/>
                  </a:lnTo>
                  <a:lnTo>
                    <a:pt x="175" y="363"/>
                  </a:lnTo>
                  <a:lnTo>
                    <a:pt x="167" y="363"/>
                  </a:lnTo>
                  <a:lnTo>
                    <a:pt x="163" y="362"/>
                  </a:lnTo>
                  <a:lnTo>
                    <a:pt x="159" y="359"/>
                  </a:lnTo>
                  <a:lnTo>
                    <a:pt x="153" y="356"/>
                  </a:lnTo>
                  <a:lnTo>
                    <a:pt x="147" y="351"/>
                  </a:lnTo>
                  <a:lnTo>
                    <a:pt x="141" y="348"/>
                  </a:lnTo>
                  <a:lnTo>
                    <a:pt x="133" y="343"/>
                  </a:lnTo>
                  <a:lnTo>
                    <a:pt x="125" y="338"/>
                  </a:lnTo>
                  <a:lnTo>
                    <a:pt x="123" y="337"/>
                  </a:lnTo>
                  <a:lnTo>
                    <a:pt x="123" y="337"/>
                  </a:lnTo>
                  <a:lnTo>
                    <a:pt x="114" y="337"/>
                  </a:lnTo>
                  <a:lnTo>
                    <a:pt x="105" y="337"/>
                  </a:lnTo>
                  <a:lnTo>
                    <a:pt x="99" y="337"/>
                  </a:lnTo>
                  <a:lnTo>
                    <a:pt x="97" y="336"/>
                  </a:lnTo>
                  <a:lnTo>
                    <a:pt x="96" y="335"/>
                  </a:lnTo>
                  <a:lnTo>
                    <a:pt x="94" y="331"/>
                  </a:lnTo>
                  <a:lnTo>
                    <a:pt x="91" y="329"/>
                  </a:lnTo>
                  <a:lnTo>
                    <a:pt x="89" y="325"/>
                  </a:lnTo>
                  <a:lnTo>
                    <a:pt x="89" y="321"/>
                  </a:lnTo>
                  <a:lnTo>
                    <a:pt x="89" y="316"/>
                  </a:lnTo>
                  <a:lnTo>
                    <a:pt x="90" y="314"/>
                  </a:lnTo>
                  <a:lnTo>
                    <a:pt x="90" y="312"/>
                  </a:lnTo>
                  <a:lnTo>
                    <a:pt x="90" y="310"/>
                  </a:lnTo>
                  <a:lnTo>
                    <a:pt x="88" y="308"/>
                  </a:lnTo>
                  <a:lnTo>
                    <a:pt x="79" y="305"/>
                  </a:lnTo>
                  <a:lnTo>
                    <a:pt x="78" y="306"/>
                  </a:lnTo>
                  <a:lnTo>
                    <a:pt x="76" y="307"/>
                  </a:lnTo>
                  <a:lnTo>
                    <a:pt x="74" y="307"/>
                  </a:lnTo>
                  <a:lnTo>
                    <a:pt x="73" y="307"/>
                  </a:lnTo>
                  <a:lnTo>
                    <a:pt x="73" y="306"/>
                  </a:lnTo>
                  <a:lnTo>
                    <a:pt x="73" y="304"/>
                  </a:lnTo>
                  <a:lnTo>
                    <a:pt x="73" y="304"/>
                  </a:lnTo>
                  <a:lnTo>
                    <a:pt x="73" y="303"/>
                  </a:lnTo>
                  <a:lnTo>
                    <a:pt x="70" y="300"/>
                  </a:lnTo>
                  <a:lnTo>
                    <a:pt x="67" y="298"/>
                  </a:lnTo>
                  <a:lnTo>
                    <a:pt x="65" y="294"/>
                  </a:lnTo>
                  <a:lnTo>
                    <a:pt x="63" y="291"/>
                  </a:lnTo>
                  <a:lnTo>
                    <a:pt x="63" y="286"/>
                  </a:lnTo>
                  <a:lnTo>
                    <a:pt x="61" y="282"/>
                  </a:lnTo>
                  <a:lnTo>
                    <a:pt x="59" y="277"/>
                  </a:lnTo>
                  <a:lnTo>
                    <a:pt x="56" y="269"/>
                  </a:lnTo>
                  <a:lnTo>
                    <a:pt x="55" y="266"/>
                  </a:lnTo>
                  <a:lnTo>
                    <a:pt x="52" y="264"/>
                  </a:lnTo>
                  <a:lnTo>
                    <a:pt x="50" y="262"/>
                  </a:lnTo>
                  <a:lnTo>
                    <a:pt x="48" y="258"/>
                  </a:lnTo>
                  <a:lnTo>
                    <a:pt x="41" y="255"/>
                  </a:lnTo>
                  <a:lnTo>
                    <a:pt x="38" y="252"/>
                  </a:lnTo>
                  <a:lnTo>
                    <a:pt x="34" y="248"/>
                  </a:lnTo>
                  <a:lnTo>
                    <a:pt x="33" y="246"/>
                  </a:lnTo>
                  <a:lnTo>
                    <a:pt x="33" y="243"/>
                  </a:lnTo>
                  <a:lnTo>
                    <a:pt x="32" y="241"/>
                  </a:lnTo>
                  <a:lnTo>
                    <a:pt x="29" y="239"/>
                  </a:lnTo>
                  <a:lnTo>
                    <a:pt x="21" y="233"/>
                  </a:lnTo>
                  <a:lnTo>
                    <a:pt x="20" y="233"/>
                  </a:lnTo>
                  <a:lnTo>
                    <a:pt x="17" y="232"/>
                  </a:lnTo>
                  <a:lnTo>
                    <a:pt x="13" y="232"/>
                  </a:lnTo>
                  <a:lnTo>
                    <a:pt x="7" y="231"/>
                  </a:lnTo>
                  <a:lnTo>
                    <a:pt x="3" y="228"/>
                  </a:lnTo>
                  <a:lnTo>
                    <a:pt x="0" y="227"/>
                  </a:lnTo>
                  <a:lnTo>
                    <a:pt x="0" y="226"/>
                  </a:lnTo>
                  <a:lnTo>
                    <a:pt x="0" y="225"/>
                  </a:lnTo>
                  <a:lnTo>
                    <a:pt x="2" y="222"/>
                  </a:lnTo>
                  <a:lnTo>
                    <a:pt x="5" y="215"/>
                  </a:lnTo>
                  <a:lnTo>
                    <a:pt x="8" y="210"/>
                  </a:lnTo>
                  <a:lnTo>
                    <a:pt x="9" y="209"/>
                  </a:lnTo>
                  <a:lnTo>
                    <a:pt x="13" y="209"/>
                  </a:lnTo>
                  <a:lnTo>
                    <a:pt x="18" y="209"/>
                  </a:lnTo>
                  <a:lnTo>
                    <a:pt x="21" y="209"/>
                  </a:lnTo>
                  <a:lnTo>
                    <a:pt x="26" y="209"/>
                  </a:lnTo>
                  <a:lnTo>
                    <a:pt x="31" y="209"/>
                  </a:lnTo>
                  <a:lnTo>
                    <a:pt x="33" y="207"/>
                  </a:lnTo>
                  <a:lnTo>
                    <a:pt x="35" y="205"/>
                  </a:lnTo>
                  <a:lnTo>
                    <a:pt x="35" y="204"/>
                  </a:lnTo>
                  <a:lnTo>
                    <a:pt x="35" y="201"/>
                  </a:lnTo>
                  <a:lnTo>
                    <a:pt x="35" y="199"/>
                  </a:lnTo>
                  <a:lnTo>
                    <a:pt x="35" y="189"/>
                  </a:lnTo>
                  <a:lnTo>
                    <a:pt x="35" y="184"/>
                  </a:lnTo>
                  <a:lnTo>
                    <a:pt x="35" y="177"/>
                  </a:lnTo>
                  <a:lnTo>
                    <a:pt x="35" y="176"/>
                  </a:lnTo>
                  <a:lnTo>
                    <a:pt x="35" y="174"/>
                  </a:lnTo>
                  <a:lnTo>
                    <a:pt x="36" y="167"/>
                  </a:lnTo>
                  <a:lnTo>
                    <a:pt x="37" y="163"/>
                  </a:lnTo>
                  <a:lnTo>
                    <a:pt x="38" y="161"/>
                  </a:lnTo>
                  <a:lnTo>
                    <a:pt x="41" y="154"/>
                  </a:lnTo>
                  <a:lnTo>
                    <a:pt x="42" y="153"/>
                  </a:lnTo>
                  <a:lnTo>
                    <a:pt x="42" y="150"/>
                  </a:lnTo>
                  <a:lnTo>
                    <a:pt x="41" y="142"/>
                  </a:lnTo>
                  <a:lnTo>
                    <a:pt x="43" y="137"/>
                  </a:lnTo>
                  <a:lnTo>
                    <a:pt x="46" y="133"/>
                  </a:lnTo>
                  <a:lnTo>
                    <a:pt x="49" y="131"/>
                  </a:lnTo>
                  <a:lnTo>
                    <a:pt x="51" y="130"/>
                  </a:lnTo>
                  <a:lnTo>
                    <a:pt x="51" y="131"/>
                  </a:lnTo>
                  <a:lnTo>
                    <a:pt x="54" y="132"/>
                  </a:lnTo>
                  <a:lnTo>
                    <a:pt x="57" y="134"/>
                  </a:lnTo>
                  <a:lnTo>
                    <a:pt x="59" y="133"/>
                  </a:lnTo>
                  <a:lnTo>
                    <a:pt x="60" y="132"/>
                  </a:lnTo>
                  <a:lnTo>
                    <a:pt x="62" y="131"/>
                  </a:lnTo>
                  <a:lnTo>
                    <a:pt x="62" y="127"/>
                  </a:lnTo>
                  <a:lnTo>
                    <a:pt x="63" y="121"/>
                  </a:lnTo>
                  <a:lnTo>
                    <a:pt x="63" y="117"/>
                  </a:lnTo>
                  <a:lnTo>
                    <a:pt x="65" y="112"/>
                  </a:lnTo>
                  <a:lnTo>
                    <a:pt x="66" y="106"/>
                  </a:lnTo>
                  <a:lnTo>
                    <a:pt x="67" y="102"/>
                  </a:lnTo>
                  <a:lnTo>
                    <a:pt x="68" y="99"/>
                  </a:lnTo>
                  <a:lnTo>
                    <a:pt x="73" y="95"/>
                  </a:lnTo>
                  <a:lnTo>
                    <a:pt x="76" y="88"/>
                  </a:lnTo>
                  <a:lnTo>
                    <a:pt x="79" y="84"/>
                  </a:lnTo>
                  <a:lnTo>
                    <a:pt x="84" y="76"/>
                  </a:lnTo>
                  <a:lnTo>
                    <a:pt x="85" y="73"/>
                  </a:lnTo>
                  <a:lnTo>
                    <a:pt x="88" y="72"/>
                  </a:lnTo>
                  <a:lnTo>
                    <a:pt x="90" y="71"/>
                  </a:lnTo>
                  <a:lnTo>
                    <a:pt x="96" y="71"/>
                  </a:lnTo>
                  <a:lnTo>
                    <a:pt x="100" y="70"/>
                  </a:lnTo>
                  <a:lnTo>
                    <a:pt x="100" y="69"/>
                  </a:lnTo>
                  <a:lnTo>
                    <a:pt x="101" y="68"/>
                  </a:lnTo>
                  <a:lnTo>
                    <a:pt x="101" y="64"/>
                  </a:lnTo>
                  <a:lnTo>
                    <a:pt x="101" y="58"/>
                  </a:lnTo>
                  <a:lnTo>
                    <a:pt x="103" y="52"/>
                  </a:lnTo>
                  <a:lnTo>
                    <a:pt x="105" y="47"/>
                  </a:lnTo>
                  <a:lnTo>
                    <a:pt x="106" y="46"/>
                  </a:lnTo>
                  <a:lnTo>
                    <a:pt x="107" y="44"/>
                  </a:lnTo>
                  <a:lnTo>
                    <a:pt x="109" y="41"/>
                  </a:lnTo>
                  <a:lnTo>
                    <a:pt x="111" y="33"/>
                  </a:lnTo>
                  <a:lnTo>
                    <a:pt x="111" y="28"/>
                  </a:lnTo>
                  <a:lnTo>
                    <a:pt x="113" y="20"/>
                  </a:lnTo>
                  <a:lnTo>
                    <a:pt x="114" y="20"/>
                  </a:lnTo>
                  <a:lnTo>
                    <a:pt x="118" y="18"/>
                  </a:lnTo>
                  <a:lnTo>
                    <a:pt x="122" y="18"/>
                  </a:lnTo>
                  <a:lnTo>
                    <a:pt x="126" y="19"/>
                  </a:lnTo>
                  <a:lnTo>
                    <a:pt x="129" y="19"/>
                  </a:lnTo>
                  <a:lnTo>
                    <a:pt x="130" y="19"/>
                  </a:lnTo>
                  <a:lnTo>
                    <a:pt x="131" y="17"/>
                  </a:lnTo>
                  <a:lnTo>
                    <a:pt x="133" y="15"/>
                  </a:lnTo>
                  <a:lnTo>
                    <a:pt x="135" y="14"/>
                  </a:lnTo>
                  <a:lnTo>
                    <a:pt x="137" y="13"/>
                  </a:lnTo>
                  <a:lnTo>
                    <a:pt x="140" y="16"/>
                  </a:lnTo>
                  <a:lnTo>
                    <a:pt x="145" y="23"/>
                  </a:lnTo>
                  <a:lnTo>
                    <a:pt x="146" y="23"/>
                  </a:lnTo>
                  <a:lnTo>
                    <a:pt x="147" y="23"/>
                  </a:lnTo>
                  <a:lnTo>
                    <a:pt x="149" y="17"/>
                  </a:lnTo>
                  <a:lnTo>
                    <a:pt x="151" y="13"/>
                  </a:lnTo>
                  <a:lnTo>
                    <a:pt x="154" y="5"/>
                  </a:lnTo>
                  <a:lnTo>
                    <a:pt x="157" y="0"/>
                  </a:lnTo>
                  <a:lnTo>
                    <a:pt x="159" y="1"/>
                  </a:lnTo>
                  <a:lnTo>
                    <a:pt x="161" y="4"/>
                  </a:lnTo>
                  <a:lnTo>
                    <a:pt x="163" y="5"/>
                  </a:lnTo>
                  <a:lnTo>
                    <a:pt x="165" y="6"/>
                  </a:lnTo>
                  <a:lnTo>
                    <a:pt x="166" y="6"/>
                  </a:lnTo>
                  <a:lnTo>
                    <a:pt x="167" y="7"/>
                  </a:lnTo>
                  <a:lnTo>
                    <a:pt x="172" y="12"/>
                  </a:lnTo>
                  <a:lnTo>
                    <a:pt x="174"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9" name="Freeform 1053">
              <a:extLst>
                <a:ext uri="{FF2B5EF4-FFF2-40B4-BE49-F238E27FC236}">
                  <a16:creationId xmlns="" xmlns:a16="http://schemas.microsoft.com/office/drawing/2014/main" id="{4E4329B1-A287-B8D7-A018-B62987B8DD64}"/>
                </a:ext>
              </a:extLst>
            </p:cNvPr>
            <p:cNvSpPr>
              <a:spLocks noChangeArrowheads="1"/>
            </p:cNvSpPr>
            <p:nvPr/>
          </p:nvSpPr>
          <p:spPr bwMode="auto">
            <a:xfrm>
              <a:off x="8551007" y="9814413"/>
              <a:ext cx="230798" cy="247282"/>
            </a:xfrm>
            <a:custGeom>
              <a:avLst/>
              <a:gdLst>
                <a:gd name="T0" fmla="*/ 144 w 187"/>
                <a:gd name="T1" fmla="*/ 21 h 199"/>
                <a:gd name="T2" fmla="*/ 144 w 187"/>
                <a:gd name="T3" fmla="*/ 32 h 199"/>
                <a:gd name="T4" fmla="*/ 161 w 187"/>
                <a:gd name="T5" fmla="*/ 30 h 199"/>
                <a:gd name="T6" fmla="*/ 180 w 187"/>
                <a:gd name="T7" fmla="*/ 38 h 199"/>
                <a:gd name="T8" fmla="*/ 184 w 187"/>
                <a:gd name="T9" fmla="*/ 48 h 199"/>
                <a:gd name="T10" fmla="*/ 178 w 187"/>
                <a:gd name="T11" fmla="*/ 56 h 199"/>
                <a:gd name="T12" fmla="*/ 167 w 187"/>
                <a:gd name="T13" fmla="*/ 64 h 199"/>
                <a:gd name="T14" fmla="*/ 167 w 187"/>
                <a:gd name="T15" fmla="*/ 82 h 199"/>
                <a:gd name="T16" fmla="*/ 182 w 187"/>
                <a:gd name="T17" fmla="*/ 88 h 199"/>
                <a:gd name="T18" fmla="*/ 183 w 187"/>
                <a:gd name="T19" fmla="*/ 105 h 199"/>
                <a:gd name="T20" fmla="*/ 183 w 187"/>
                <a:gd name="T21" fmla="*/ 124 h 199"/>
                <a:gd name="T22" fmla="*/ 180 w 187"/>
                <a:gd name="T23" fmla="*/ 136 h 199"/>
                <a:gd name="T24" fmla="*/ 175 w 187"/>
                <a:gd name="T25" fmla="*/ 146 h 199"/>
                <a:gd name="T26" fmla="*/ 170 w 187"/>
                <a:gd name="T27" fmla="*/ 153 h 199"/>
                <a:gd name="T28" fmla="*/ 165 w 187"/>
                <a:gd name="T29" fmla="*/ 146 h 199"/>
                <a:gd name="T30" fmla="*/ 152 w 187"/>
                <a:gd name="T31" fmla="*/ 150 h 199"/>
                <a:gd name="T32" fmla="*/ 134 w 187"/>
                <a:gd name="T33" fmla="*/ 139 h 199"/>
                <a:gd name="T34" fmla="*/ 121 w 187"/>
                <a:gd name="T35" fmla="*/ 134 h 199"/>
                <a:gd name="T36" fmla="*/ 121 w 187"/>
                <a:gd name="T37" fmla="*/ 141 h 199"/>
                <a:gd name="T38" fmla="*/ 106 w 187"/>
                <a:gd name="T39" fmla="*/ 149 h 199"/>
                <a:gd name="T40" fmla="*/ 93 w 187"/>
                <a:gd name="T41" fmla="*/ 148 h 199"/>
                <a:gd name="T42" fmla="*/ 91 w 187"/>
                <a:gd name="T43" fmla="*/ 162 h 199"/>
                <a:gd name="T44" fmla="*/ 98 w 187"/>
                <a:gd name="T45" fmla="*/ 168 h 199"/>
                <a:gd name="T46" fmla="*/ 99 w 187"/>
                <a:gd name="T47" fmla="*/ 176 h 199"/>
                <a:gd name="T48" fmla="*/ 102 w 187"/>
                <a:gd name="T49" fmla="*/ 184 h 199"/>
                <a:gd name="T50" fmla="*/ 101 w 187"/>
                <a:gd name="T51" fmla="*/ 192 h 199"/>
                <a:gd name="T52" fmla="*/ 90 w 187"/>
                <a:gd name="T53" fmla="*/ 185 h 199"/>
                <a:gd name="T54" fmla="*/ 75 w 187"/>
                <a:gd name="T55" fmla="*/ 195 h 199"/>
                <a:gd name="T56" fmla="*/ 53 w 187"/>
                <a:gd name="T57" fmla="*/ 169 h 199"/>
                <a:gd name="T58" fmla="*/ 42 w 187"/>
                <a:gd name="T59" fmla="*/ 156 h 199"/>
                <a:gd name="T60" fmla="*/ 35 w 187"/>
                <a:gd name="T61" fmla="*/ 151 h 199"/>
                <a:gd name="T62" fmla="*/ 26 w 187"/>
                <a:gd name="T63" fmla="*/ 143 h 199"/>
                <a:gd name="T64" fmla="*/ 25 w 187"/>
                <a:gd name="T65" fmla="*/ 136 h 199"/>
                <a:gd name="T66" fmla="*/ 18 w 187"/>
                <a:gd name="T67" fmla="*/ 130 h 199"/>
                <a:gd name="T68" fmla="*/ 20 w 187"/>
                <a:gd name="T69" fmla="*/ 125 h 199"/>
                <a:gd name="T70" fmla="*/ 24 w 187"/>
                <a:gd name="T71" fmla="*/ 122 h 199"/>
                <a:gd name="T72" fmla="*/ 21 w 187"/>
                <a:gd name="T73" fmla="*/ 116 h 199"/>
                <a:gd name="T74" fmla="*/ 12 w 187"/>
                <a:gd name="T75" fmla="*/ 115 h 199"/>
                <a:gd name="T76" fmla="*/ 0 w 187"/>
                <a:gd name="T77" fmla="*/ 93 h 199"/>
                <a:gd name="T78" fmla="*/ 11 w 187"/>
                <a:gd name="T79" fmla="*/ 94 h 199"/>
                <a:gd name="T80" fmla="*/ 20 w 187"/>
                <a:gd name="T81" fmla="*/ 70 h 199"/>
                <a:gd name="T82" fmla="*/ 23 w 187"/>
                <a:gd name="T83" fmla="*/ 67 h 199"/>
                <a:gd name="T84" fmla="*/ 36 w 187"/>
                <a:gd name="T85" fmla="*/ 70 h 199"/>
                <a:gd name="T86" fmla="*/ 25 w 187"/>
                <a:gd name="T87" fmla="*/ 62 h 199"/>
                <a:gd name="T88" fmla="*/ 27 w 187"/>
                <a:gd name="T89" fmla="*/ 53 h 199"/>
                <a:gd name="T90" fmla="*/ 30 w 187"/>
                <a:gd name="T91" fmla="*/ 48 h 199"/>
                <a:gd name="T92" fmla="*/ 32 w 187"/>
                <a:gd name="T93" fmla="*/ 39 h 199"/>
                <a:gd name="T94" fmla="*/ 39 w 187"/>
                <a:gd name="T95" fmla="*/ 43 h 199"/>
                <a:gd name="T96" fmla="*/ 52 w 187"/>
                <a:gd name="T97" fmla="*/ 42 h 199"/>
                <a:gd name="T98" fmla="*/ 85 w 187"/>
                <a:gd name="T99" fmla="*/ 38 h 199"/>
                <a:gd name="T100" fmla="*/ 85 w 187"/>
                <a:gd name="T101" fmla="*/ 4 h 199"/>
                <a:gd name="T102" fmla="*/ 104 w 187"/>
                <a:gd name="T103" fmla="*/ 1 h 199"/>
                <a:gd name="T104" fmla="*/ 125 w 187"/>
                <a:gd name="T105" fmla="*/ 1 h 199"/>
                <a:gd name="T106" fmla="*/ 146 w 187"/>
                <a:gd name="T107"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99">
                  <a:moveTo>
                    <a:pt x="148" y="4"/>
                  </a:moveTo>
                  <a:lnTo>
                    <a:pt x="147" y="7"/>
                  </a:lnTo>
                  <a:lnTo>
                    <a:pt x="145" y="12"/>
                  </a:lnTo>
                  <a:lnTo>
                    <a:pt x="144" y="17"/>
                  </a:lnTo>
                  <a:lnTo>
                    <a:pt x="144" y="21"/>
                  </a:lnTo>
                  <a:lnTo>
                    <a:pt x="144" y="25"/>
                  </a:lnTo>
                  <a:lnTo>
                    <a:pt x="145" y="27"/>
                  </a:lnTo>
                  <a:lnTo>
                    <a:pt x="146" y="30"/>
                  </a:lnTo>
                  <a:lnTo>
                    <a:pt x="145" y="32"/>
                  </a:lnTo>
                  <a:lnTo>
                    <a:pt x="144" y="32"/>
                  </a:lnTo>
                  <a:lnTo>
                    <a:pt x="145" y="34"/>
                  </a:lnTo>
                  <a:lnTo>
                    <a:pt x="146" y="34"/>
                  </a:lnTo>
                  <a:lnTo>
                    <a:pt x="150" y="33"/>
                  </a:lnTo>
                  <a:lnTo>
                    <a:pt x="155" y="32"/>
                  </a:lnTo>
                  <a:lnTo>
                    <a:pt x="161" y="30"/>
                  </a:lnTo>
                  <a:lnTo>
                    <a:pt x="165" y="28"/>
                  </a:lnTo>
                  <a:lnTo>
                    <a:pt x="172" y="29"/>
                  </a:lnTo>
                  <a:lnTo>
                    <a:pt x="176" y="30"/>
                  </a:lnTo>
                  <a:lnTo>
                    <a:pt x="178" y="31"/>
                  </a:lnTo>
                  <a:lnTo>
                    <a:pt x="180" y="38"/>
                  </a:lnTo>
                  <a:lnTo>
                    <a:pt x="181" y="39"/>
                  </a:lnTo>
                  <a:lnTo>
                    <a:pt x="183" y="42"/>
                  </a:lnTo>
                  <a:lnTo>
                    <a:pt x="184" y="45"/>
                  </a:lnTo>
                  <a:lnTo>
                    <a:pt x="185" y="47"/>
                  </a:lnTo>
                  <a:lnTo>
                    <a:pt x="184" y="48"/>
                  </a:lnTo>
                  <a:lnTo>
                    <a:pt x="183" y="50"/>
                  </a:lnTo>
                  <a:lnTo>
                    <a:pt x="181" y="52"/>
                  </a:lnTo>
                  <a:lnTo>
                    <a:pt x="181" y="54"/>
                  </a:lnTo>
                  <a:lnTo>
                    <a:pt x="179" y="54"/>
                  </a:lnTo>
                  <a:lnTo>
                    <a:pt x="178" y="56"/>
                  </a:lnTo>
                  <a:lnTo>
                    <a:pt x="173" y="56"/>
                  </a:lnTo>
                  <a:lnTo>
                    <a:pt x="172" y="57"/>
                  </a:lnTo>
                  <a:lnTo>
                    <a:pt x="171" y="60"/>
                  </a:lnTo>
                  <a:lnTo>
                    <a:pt x="168" y="62"/>
                  </a:lnTo>
                  <a:lnTo>
                    <a:pt x="167" y="64"/>
                  </a:lnTo>
                  <a:lnTo>
                    <a:pt x="167" y="67"/>
                  </a:lnTo>
                  <a:lnTo>
                    <a:pt x="167" y="71"/>
                  </a:lnTo>
                  <a:lnTo>
                    <a:pt x="166" y="77"/>
                  </a:lnTo>
                  <a:lnTo>
                    <a:pt x="165" y="80"/>
                  </a:lnTo>
                  <a:lnTo>
                    <a:pt x="167" y="82"/>
                  </a:lnTo>
                  <a:lnTo>
                    <a:pt x="172" y="82"/>
                  </a:lnTo>
                  <a:lnTo>
                    <a:pt x="173" y="83"/>
                  </a:lnTo>
                  <a:lnTo>
                    <a:pt x="175" y="85"/>
                  </a:lnTo>
                  <a:lnTo>
                    <a:pt x="176" y="87"/>
                  </a:lnTo>
                  <a:lnTo>
                    <a:pt x="182" y="88"/>
                  </a:lnTo>
                  <a:lnTo>
                    <a:pt x="184" y="90"/>
                  </a:lnTo>
                  <a:lnTo>
                    <a:pt x="185" y="92"/>
                  </a:lnTo>
                  <a:lnTo>
                    <a:pt x="186" y="93"/>
                  </a:lnTo>
                  <a:lnTo>
                    <a:pt x="185" y="99"/>
                  </a:lnTo>
                  <a:lnTo>
                    <a:pt x="183" y="105"/>
                  </a:lnTo>
                  <a:lnTo>
                    <a:pt x="184" y="109"/>
                  </a:lnTo>
                  <a:lnTo>
                    <a:pt x="184" y="113"/>
                  </a:lnTo>
                  <a:lnTo>
                    <a:pt x="185" y="119"/>
                  </a:lnTo>
                  <a:lnTo>
                    <a:pt x="185" y="122"/>
                  </a:lnTo>
                  <a:lnTo>
                    <a:pt x="183" y="124"/>
                  </a:lnTo>
                  <a:lnTo>
                    <a:pt x="183" y="126"/>
                  </a:lnTo>
                  <a:lnTo>
                    <a:pt x="184" y="128"/>
                  </a:lnTo>
                  <a:lnTo>
                    <a:pt x="183" y="134"/>
                  </a:lnTo>
                  <a:lnTo>
                    <a:pt x="181" y="135"/>
                  </a:lnTo>
                  <a:lnTo>
                    <a:pt x="180" y="136"/>
                  </a:lnTo>
                  <a:lnTo>
                    <a:pt x="178" y="137"/>
                  </a:lnTo>
                  <a:lnTo>
                    <a:pt x="178" y="140"/>
                  </a:lnTo>
                  <a:lnTo>
                    <a:pt x="176" y="143"/>
                  </a:lnTo>
                  <a:lnTo>
                    <a:pt x="175" y="145"/>
                  </a:lnTo>
                  <a:lnTo>
                    <a:pt x="175" y="146"/>
                  </a:lnTo>
                  <a:lnTo>
                    <a:pt x="176" y="147"/>
                  </a:lnTo>
                  <a:lnTo>
                    <a:pt x="176" y="149"/>
                  </a:lnTo>
                  <a:lnTo>
                    <a:pt x="174" y="151"/>
                  </a:lnTo>
                  <a:lnTo>
                    <a:pt x="173" y="152"/>
                  </a:lnTo>
                  <a:lnTo>
                    <a:pt x="170" y="153"/>
                  </a:lnTo>
                  <a:lnTo>
                    <a:pt x="167" y="152"/>
                  </a:lnTo>
                  <a:lnTo>
                    <a:pt x="165" y="151"/>
                  </a:lnTo>
                  <a:lnTo>
                    <a:pt x="167" y="149"/>
                  </a:lnTo>
                  <a:lnTo>
                    <a:pt x="166" y="147"/>
                  </a:lnTo>
                  <a:lnTo>
                    <a:pt x="165" y="146"/>
                  </a:lnTo>
                  <a:lnTo>
                    <a:pt x="163" y="143"/>
                  </a:lnTo>
                  <a:lnTo>
                    <a:pt x="162" y="141"/>
                  </a:lnTo>
                  <a:lnTo>
                    <a:pt x="161" y="143"/>
                  </a:lnTo>
                  <a:lnTo>
                    <a:pt x="158" y="146"/>
                  </a:lnTo>
                  <a:lnTo>
                    <a:pt x="152" y="150"/>
                  </a:lnTo>
                  <a:lnTo>
                    <a:pt x="150" y="150"/>
                  </a:lnTo>
                  <a:lnTo>
                    <a:pt x="143" y="149"/>
                  </a:lnTo>
                  <a:lnTo>
                    <a:pt x="138" y="147"/>
                  </a:lnTo>
                  <a:lnTo>
                    <a:pt x="135" y="143"/>
                  </a:lnTo>
                  <a:lnTo>
                    <a:pt x="134" y="139"/>
                  </a:lnTo>
                  <a:lnTo>
                    <a:pt x="131" y="135"/>
                  </a:lnTo>
                  <a:lnTo>
                    <a:pt x="129" y="133"/>
                  </a:lnTo>
                  <a:lnTo>
                    <a:pt x="126" y="132"/>
                  </a:lnTo>
                  <a:lnTo>
                    <a:pt x="125" y="132"/>
                  </a:lnTo>
                  <a:lnTo>
                    <a:pt x="121" y="134"/>
                  </a:lnTo>
                  <a:lnTo>
                    <a:pt x="120" y="135"/>
                  </a:lnTo>
                  <a:lnTo>
                    <a:pt x="120" y="137"/>
                  </a:lnTo>
                  <a:lnTo>
                    <a:pt x="120" y="139"/>
                  </a:lnTo>
                  <a:lnTo>
                    <a:pt x="121" y="140"/>
                  </a:lnTo>
                  <a:lnTo>
                    <a:pt x="121" y="141"/>
                  </a:lnTo>
                  <a:lnTo>
                    <a:pt x="121" y="143"/>
                  </a:lnTo>
                  <a:lnTo>
                    <a:pt x="120" y="145"/>
                  </a:lnTo>
                  <a:lnTo>
                    <a:pt x="120" y="147"/>
                  </a:lnTo>
                  <a:lnTo>
                    <a:pt x="108" y="151"/>
                  </a:lnTo>
                  <a:lnTo>
                    <a:pt x="106" y="149"/>
                  </a:lnTo>
                  <a:lnTo>
                    <a:pt x="104" y="148"/>
                  </a:lnTo>
                  <a:lnTo>
                    <a:pt x="102" y="149"/>
                  </a:lnTo>
                  <a:lnTo>
                    <a:pt x="97" y="150"/>
                  </a:lnTo>
                  <a:lnTo>
                    <a:pt x="95" y="149"/>
                  </a:lnTo>
                  <a:lnTo>
                    <a:pt x="93" y="148"/>
                  </a:lnTo>
                  <a:lnTo>
                    <a:pt x="93" y="149"/>
                  </a:lnTo>
                  <a:lnTo>
                    <a:pt x="92" y="150"/>
                  </a:lnTo>
                  <a:lnTo>
                    <a:pt x="93" y="156"/>
                  </a:lnTo>
                  <a:lnTo>
                    <a:pt x="93" y="158"/>
                  </a:lnTo>
                  <a:lnTo>
                    <a:pt x="91" y="162"/>
                  </a:lnTo>
                  <a:lnTo>
                    <a:pt x="91" y="164"/>
                  </a:lnTo>
                  <a:lnTo>
                    <a:pt x="94" y="164"/>
                  </a:lnTo>
                  <a:lnTo>
                    <a:pt x="96" y="165"/>
                  </a:lnTo>
                  <a:lnTo>
                    <a:pt x="97" y="167"/>
                  </a:lnTo>
                  <a:lnTo>
                    <a:pt x="98" y="168"/>
                  </a:lnTo>
                  <a:lnTo>
                    <a:pt x="98" y="169"/>
                  </a:lnTo>
                  <a:lnTo>
                    <a:pt x="96" y="171"/>
                  </a:lnTo>
                  <a:lnTo>
                    <a:pt x="96" y="173"/>
                  </a:lnTo>
                  <a:lnTo>
                    <a:pt x="97" y="175"/>
                  </a:lnTo>
                  <a:lnTo>
                    <a:pt x="99" y="176"/>
                  </a:lnTo>
                  <a:lnTo>
                    <a:pt x="102" y="178"/>
                  </a:lnTo>
                  <a:lnTo>
                    <a:pt x="104" y="179"/>
                  </a:lnTo>
                  <a:lnTo>
                    <a:pt x="104" y="181"/>
                  </a:lnTo>
                  <a:lnTo>
                    <a:pt x="102" y="182"/>
                  </a:lnTo>
                  <a:lnTo>
                    <a:pt x="102" y="184"/>
                  </a:lnTo>
                  <a:lnTo>
                    <a:pt x="101" y="186"/>
                  </a:lnTo>
                  <a:lnTo>
                    <a:pt x="101" y="188"/>
                  </a:lnTo>
                  <a:lnTo>
                    <a:pt x="102" y="189"/>
                  </a:lnTo>
                  <a:lnTo>
                    <a:pt x="102" y="190"/>
                  </a:lnTo>
                  <a:lnTo>
                    <a:pt x="101" y="192"/>
                  </a:lnTo>
                  <a:lnTo>
                    <a:pt x="99" y="191"/>
                  </a:lnTo>
                  <a:lnTo>
                    <a:pt x="98" y="192"/>
                  </a:lnTo>
                  <a:lnTo>
                    <a:pt x="96" y="191"/>
                  </a:lnTo>
                  <a:lnTo>
                    <a:pt x="91" y="186"/>
                  </a:lnTo>
                  <a:lnTo>
                    <a:pt x="90" y="185"/>
                  </a:lnTo>
                  <a:lnTo>
                    <a:pt x="83" y="190"/>
                  </a:lnTo>
                  <a:lnTo>
                    <a:pt x="82" y="191"/>
                  </a:lnTo>
                  <a:lnTo>
                    <a:pt x="80" y="193"/>
                  </a:lnTo>
                  <a:lnTo>
                    <a:pt x="78" y="198"/>
                  </a:lnTo>
                  <a:lnTo>
                    <a:pt x="75" y="195"/>
                  </a:lnTo>
                  <a:lnTo>
                    <a:pt x="72" y="190"/>
                  </a:lnTo>
                  <a:lnTo>
                    <a:pt x="69" y="187"/>
                  </a:lnTo>
                  <a:lnTo>
                    <a:pt x="62" y="182"/>
                  </a:lnTo>
                  <a:lnTo>
                    <a:pt x="61" y="178"/>
                  </a:lnTo>
                  <a:lnTo>
                    <a:pt x="53" y="169"/>
                  </a:lnTo>
                  <a:lnTo>
                    <a:pt x="42" y="161"/>
                  </a:lnTo>
                  <a:lnTo>
                    <a:pt x="34" y="154"/>
                  </a:lnTo>
                  <a:lnTo>
                    <a:pt x="33" y="152"/>
                  </a:lnTo>
                  <a:lnTo>
                    <a:pt x="34" y="152"/>
                  </a:lnTo>
                  <a:lnTo>
                    <a:pt x="42" y="156"/>
                  </a:lnTo>
                  <a:lnTo>
                    <a:pt x="43" y="156"/>
                  </a:lnTo>
                  <a:lnTo>
                    <a:pt x="44" y="155"/>
                  </a:lnTo>
                  <a:lnTo>
                    <a:pt x="41" y="153"/>
                  </a:lnTo>
                  <a:lnTo>
                    <a:pt x="38" y="151"/>
                  </a:lnTo>
                  <a:lnTo>
                    <a:pt x="35" y="151"/>
                  </a:lnTo>
                  <a:lnTo>
                    <a:pt x="31" y="151"/>
                  </a:lnTo>
                  <a:lnTo>
                    <a:pt x="30" y="149"/>
                  </a:lnTo>
                  <a:lnTo>
                    <a:pt x="29" y="146"/>
                  </a:lnTo>
                  <a:lnTo>
                    <a:pt x="29" y="145"/>
                  </a:lnTo>
                  <a:lnTo>
                    <a:pt x="26" y="143"/>
                  </a:lnTo>
                  <a:lnTo>
                    <a:pt x="23" y="138"/>
                  </a:lnTo>
                  <a:lnTo>
                    <a:pt x="22" y="136"/>
                  </a:lnTo>
                  <a:lnTo>
                    <a:pt x="19" y="134"/>
                  </a:lnTo>
                  <a:lnTo>
                    <a:pt x="20" y="134"/>
                  </a:lnTo>
                  <a:lnTo>
                    <a:pt x="25" y="136"/>
                  </a:lnTo>
                  <a:lnTo>
                    <a:pt x="25" y="135"/>
                  </a:lnTo>
                  <a:lnTo>
                    <a:pt x="25" y="134"/>
                  </a:lnTo>
                  <a:lnTo>
                    <a:pt x="20" y="132"/>
                  </a:lnTo>
                  <a:lnTo>
                    <a:pt x="18" y="132"/>
                  </a:lnTo>
                  <a:lnTo>
                    <a:pt x="18" y="130"/>
                  </a:lnTo>
                  <a:lnTo>
                    <a:pt x="18" y="129"/>
                  </a:lnTo>
                  <a:lnTo>
                    <a:pt x="15" y="122"/>
                  </a:lnTo>
                  <a:lnTo>
                    <a:pt x="11" y="118"/>
                  </a:lnTo>
                  <a:lnTo>
                    <a:pt x="11" y="115"/>
                  </a:lnTo>
                  <a:lnTo>
                    <a:pt x="20" y="125"/>
                  </a:lnTo>
                  <a:lnTo>
                    <a:pt x="21" y="125"/>
                  </a:lnTo>
                  <a:lnTo>
                    <a:pt x="23" y="125"/>
                  </a:lnTo>
                  <a:lnTo>
                    <a:pt x="26" y="124"/>
                  </a:lnTo>
                  <a:lnTo>
                    <a:pt x="26" y="123"/>
                  </a:lnTo>
                  <a:lnTo>
                    <a:pt x="24" y="122"/>
                  </a:lnTo>
                  <a:lnTo>
                    <a:pt x="22" y="122"/>
                  </a:lnTo>
                  <a:lnTo>
                    <a:pt x="20" y="122"/>
                  </a:lnTo>
                  <a:lnTo>
                    <a:pt x="19" y="122"/>
                  </a:lnTo>
                  <a:lnTo>
                    <a:pt x="19" y="121"/>
                  </a:lnTo>
                  <a:lnTo>
                    <a:pt x="21" y="116"/>
                  </a:lnTo>
                  <a:lnTo>
                    <a:pt x="20" y="116"/>
                  </a:lnTo>
                  <a:lnTo>
                    <a:pt x="19" y="117"/>
                  </a:lnTo>
                  <a:lnTo>
                    <a:pt x="18" y="118"/>
                  </a:lnTo>
                  <a:lnTo>
                    <a:pt x="16" y="118"/>
                  </a:lnTo>
                  <a:lnTo>
                    <a:pt x="12" y="115"/>
                  </a:lnTo>
                  <a:lnTo>
                    <a:pt x="8" y="108"/>
                  </a:lnTo>
                  <a:lnTo>
                    <a:pt x="7" y="106"/>
                  </a:lnTo>
                  <a:lnTo>
                    <a:pt x="6" y="104"/>
                  </a:lnTo>
                  <a:lnTo>
                    <a:pt x="5" y="103"/>
                  </a:lnTo>
                  <a:lnTo>
                    <a:pt x="0" y="93"/>
                  </a:lnTo>
                  <a:lnTo>
                    <a:pt x="2" y="93"/>
                  </a:lnTo>
                  <a:lnTo>
                    <a:pt x="4" y="96"/>
                  </a:lnTo>
                  <a:lnTo>
                    <a:pt x="8" y="95"/>
                  </a:lnTo>
                  <a:lnTo>
                    <a:pt x="9" y="94"/>
                  </a:lnTo>
                  <a:lnTo>
                    <a:pt x="11" y="94"/>
                  </a:lnTo>
                  <a:lnTo>
                    <a:pt x="13" y="94"/>
                  </a:lnTo>
                  <a:lnTo>
                    <a:pt x="14" y="92"/>
                  </a:lnTo>
                  <a:lnTo>
                    <a:pt x="19" y="84"/>
                  </a:lnTo>
                  <a:lnTo>
                    <a:pt x="20" y="75"/>
                  </a:lnTo>
                  <a:lnTo>
                    <a:pt x="20" y="70"/>
                  </a:lnTo>
                  <a:lnTo>
                    <a:pt x="19" y="64"/>
                  </a:lnTo>
                  <a:lnTo>
                    <a:pt x="21" y="62"/>
                  </a:lnTo>
                  <a:lnTo>
                    <a:pt x="22" y="64"/>
                  </a:lnTo>
                  <a:lnTo>
                    <a:pt x="22" y="66"/>
                  </a:lnTo>
                  <a:lnTo>
                    <a:pt x="23" y="67"/>
                  </a:lnTo>
                  <a:lnTo>
                    <a:pt x="25" y="69"/>
                  </a:lnTo>
                  <a:lnTo>
                    <a:pt x="29" y="69"/>
                  </a:lnTo>
                  <a:lnTo>
                    <a:pt x="33" y="71"/>
                  </a:lnTo>
                  <a:lnTo>
                    <a:pt x="35" y="72"/>
                  </a:lnTo>
                  <a:lnTo>
                    <a:pt x="36" y="70"/>
                  </a:lnTo>
                  <a:lnTo>
                    <a:pt x="42" y="67"/>
                  </a:lnTo>
                  <a:lnTo>
                    <a:pt x="40" y="67"/>
                  </a:lnTo>
                  <a:lnTo>
                    <a:pt x="35" y="67"/>
                  </a:lnTo>
                  <a:lnTo>
                    <a:pt x="27" y="64"/>
                  </a:lnTo>
                  <a:lnTo>
                    <a:pt x="25" y="62"/>
                  </a:lnTo>
                  <a:lnTo>
                    <a:pt x="22" y="58"/>
                  </a:lnTo>
                  <a:lnTo>
                    <a:pt x="20" y="56"/>
                  </a:lnTo>
                  <a:lnTo>
                    <a:pt x="20" y="54"/>
                  </a:lnTo>
                  <a:lnTo>
                    <a:pt x="25" y="52"/>
                  </a:lnTo>
                  <a:lnTo>
                    <a:pt x="27" y="53"/>
                  </a:lnTo>
                  <a:lnTo>
                    <a:pt x="28" y="54"/>
                  </a:lnTo>
                  <a:lnTo>
                    <a:pt x="29" y="55"/>
                  </a:lnTo>
                  <a:lnTo>
                    <a:pt x="30" y="55"/>
                  </a:lnTo>
                  <a:lnTo>
                    <a:pt x="30" y="53"/>
                  </a:lnTo>
                  <a:lnTo>
                    <a:pt x="30" y="48"/>
                  </a:lnTo>
                  <a:lnTo>
                    <a:pt x="29" y="42"/>
                  </a:lnTo>
                  <a:lnTo>
                    <a:pt x="29" y="41"/>
                  </a:lnTo>
                  <a:lnTo>
                    <a:pt x="30" y="41"/>
                  </a:lnTo>
                  <a:lnTo>
                    <a:pt x="31" y="39"/>
                  </a:lnTo>
                  <a:lnTo>
                    <a:pt x="32" y="39"/>
                  </a:lnTo>
                  <a:lnTo>
                    <a:pt x="34" y="39"/>
                  </a:lnTo>
                  <a:lnTo>
                    <a:pt x="35" y="41"/>
                  </a:lnTo>
                  <a:lnTo>
                    <a:pt x="36" y="42"/>
                  </a:lnTo>
                  <a:lnTo>
                    <a:pt x="38" y="42"/>
                  </a:lnTo>
                  <a:lnTo>
                    <a:pt x="39" y="43"/>
                  </a:lnTo>
                  <a:lnTo>
                    <a:pt x="40" y="43"/>
                  </a:lnTo>
                  <a:lnTo>
                    <a:pt x="41" y="42"/>
                  </a:lnTo>
                  <a:lnTo>
                    <a:pt x="42" y="42"/>
                  </a:lnTo>
                  <a:lnTo>
                    <a:pt x="47" y="42"/>
                  </a:lnTo>
                  <a:lnTo>
                    <a:pt x="52" y="42"/>
                  </a:lnTo>
                  <a:lnTo>
                    <a:pt x="61" y="42"/>
                  </a:lnTo>
                  <a:lnTo>
                    <a:pt x="70" y="42"/>
                  </a:lnTo>
                  <a:lnTo>
                    <a:pt x="78" y="42"/>
                  </a:lnTo>
                  <a:lnTo>
                    <a:pt x="85" y="42"/>
                  </a:lnTo>
                  <a:lnTo>
                    <a:pt x="85" y="38"/>
                  </a:lnTo>
                  <a:lnTo>
                    <a:pt x="85" y="32"/>
                  </a:lnTo>
                  <a:lnTo>
                    <a:pt x="85" y="25"/>
                  </a:lnTo>
                  <a:lnTo>
                    <a:pt x="85" y="18"/>
                  </a:lnTo>
                  <a:lnTo>
                    <a:pt x="85" y="12"/>
                  </a:lnTo>
                  <a:lnTo>
                    <a:pt x="85" y="4"/>
                  </a:lnTo>
                  <a:lnTo>
                    <a:pt x="85" y="3"/>
                  </a:lnTo>
                  <a:lnTo>
                    <a:pt x="85" y="1"/>
                  </a:lnTo>
                  <a:lnTo>
                    <a:pt x="85" y="0"/>
                  </a:lnTo>
                  <a:lnTo>
                    <a:pt x="92" y="0"/>
                  </a:lnTo>
                  <a:lnTo>
                    <a:pt x="104" y="1"/>
                  </a:lnTo>
                  <a:lnTo>
                    <a:pt x="109" y="1"/>
                  </a:lnTo>
                  <a:lnTo>
                    <a:pt x="111" y="1"/>
                  </a:lnTo>
                  <a:lnTo>
                    <a:pt x="118" y="0"/>
                  </a:lnTo>
                  <a:lnTo>
                    <a:pt x="123" y="1"/>
                  </a:lnTo>
                  <a:lnTo>
                    <a:pt x="125" y="1"/>
                  </a:lnTo>
                  <a:lnTo>
                    <a:pt x="128" y="2"/>
                  </a:lnTo>
                  <a:lnTo>
                    <a:pt x="134" y="2"/>
                  </a:lnTo>
                  <a:lnTo>
                    <a:pt x="142" y="1"/>
                  </a:lnTo>
                  <a:lnTo>
                    <a:pt x="145" y="2"/>
                  </a:lnTo>
                  <a:lnTo>
                    <a:pt x="146" y="3"/>
                  </a:lnTo>
                  <a:lnTo>
                    <a:pt x="148"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0" name="Freeform 1055">
              <a:extLst>
                <a:ext uri="{FF2B5EF4-FFF2-40B4-BE49-F238E27FC236}">
                  <a16:creationId xmlns="" xmlns:a16="http://schemas.microsoft.com/office/drawing/2014/main" id="{D17CDEDE-E71B-589B-B89E-03B80DAEDC0C}"/>
                </a:ext>
              </a:extLst>
            </p:cNvPr>
            <p:cNvSpPr>
              <a:spLocks noChangeArrowheads="1"/>
            </p:cNvSpPr>
            <p:nvPr/>
          </p:nvSpPr>
          <p:spPr bwMode="auto">
            <a:xfrm>
              <a:off x="8072927" y="9462721"/>
              <a:ext cx="175846" cy="258272"/>
            </a:xfrm>
            <a:custGeom>
              <a:avLst/>
              <a:gdLst>
                <a:gd name="T0" fmla="*/ 104 w 143"/>
                <a:gd name="T1" fmla="*/ 8 h 207"/>
                <a:gd name="T2" fmla="*/ 103 w 143"/>
                <a:gd name="T3" fmla="*/ 17 h 207"/>
                <a:gd name="T4" fmla="*/ 111 w 143"/>
                <a:gd name="T5" fmla="*/ 25 h 207"/>
                <a:gd name="T6" fmla="*/ 116 w 143"/>
                <a:gd name="T7" fmla="*/ 30 h 207"/>
                <a:gd name="T8" fmla="*/ 115 w 143"/>
                <a:gd name="T9" fmla="*/ 47 h 207"/>
                <a:gd name="T10" fmla="*/ 113 w 143"/>
                <a:gd name="T11" fmla="*/ 49 h 207"/>
                <a:gd name="T12" fmla="*/ 113 w 143"/>
                <a:gd name="T13" fmla="*/ 51 h 207"/>
                <a:gd name="T14" fmla="*/ 112 w 143"/>
                <a:gd name="T15" fmla="*/ 55 h 207"/>
                <a:gd name="T16" fmla="*/ 117 w 143"/>
                <a:gd name="T17" fmla="*/ 54 h 207"/>
                <a:gd name="T18" fmla="*/ 120 w 143"/>
                <a:gd name="T19" fmla="*/ 63 h 207"/>
                <a:gd name="T20" fmla="*/ 120 w 143"/>
                <a:gd name="T21" fmla="*/ 74 h 207"/>
                <a:gd name="T22" fmla="*/ 117 w 143"/>
                <a:gd name="T23" fmla="*/ 81 h 207"/>
                <a:gd name="T24" fmla="*/ 126 w 143"/>
                <a:gd name="T25" fmla="*/ 92 h 207"/>
                <a:gd name="T26" fmla="*/ 123 w 143"/>
                <a:gd name="T27" fmla="*/ 110 h 207"/>
                <a:gd name="T28" fmla="*/ 121 w 143"/>
                <a:gd name="T29" fmla="*/ 121 h 207"/>
                <a:gd name="T30" fmla="*/ 123 w 143"/>
                <a:gd name="T31" fmla="*/ 131 h 207"/>
                <a:gd name="T32" fmla="*/ 121 w 143"/>
                <a:gd name="T33" fmla="*/ 136 h 207"/>
                <a:gd name="T34" fmla="*/ 123 w 143"/>
                <a:gd name="T35" fmla="*/ 142 h 207"/>
                <a:gd name="T36" fmla="*/ 127 w 143"/>
                <a:gd name="T37" fmla="*/ 149 h 207"/>
                <a:gd name="T38" fmla="*/ 136 w 143"/>
                <a:gd name="T39" fmla="*/ 156 h 207"/>
                <a:gd name="T40" fmla="*/ 140 w 143"/>
                <a:gd name="T41" fmla="*/ 161 h 207"/>
                <a:gd name="T42" fmla="*/ 138 w 143"/>
                <a:gd name="T43" fmla="*/ 166 h 207"/>
                <a:gd name="T44" fmla="*/ 126 w 143"/>
                <a:gd name="T45" fmla="*/ 174 h 207"/>
                <a:gd name="T46" fmla="*/ 88 w 143"/>
                <a:gd name="T47" fmla="*/ 186 h 207"/>
                <a:gd name="T48" fmla="*/ 56 w 143"/>
                <a:gd name="T49" fmla="*/ 197 h 207"/>
                <a:gd name="T50" fmla="*/ 37 w 143"/>
                <a:gd name="T51" fmla="*/ 206 h 207"/>
                <a:gd name="T52" fmla="*/ 9 w 143"/>
                <a:gd name="T53" fmla="*/ 197 h 207"/>
                <a:gd name="T54" fmla="*/ 7 w 143"/>
                <a:gd name="T55" fmla="*/ 194 h 207"/>
                <a:gd name="T56" fmla="*/ 15 w 143"/>
                <a:gd name="T57" fmla="*/ 192 h 207"/>
                <a:gd name="T58" fmla="*/ 16 w 143"/>
                <a:gd name="T59" fmla="*/ 184 h 207"/>
                <a:gd name="T60" fmla="*/ 9 w 143"/>
                <a:gd name="T61" fmla="*/ 177 h 207"/>
                <a:gd name="T62" fmla="*/ 5 w 143"/>
                <a:gd name="T63" fmla="*/ 164 h 207"/>
                <a:gd name="T64" fmla="*/ 0 w 143"/>
                <a:gd name="T65" fmla="*/ 145 h 207"/>
                <a:gd name="T66" fmla="*/ 3 w 143"/>
                <a:gd name="T67" fmla="*/ 136 h 207"/>
                <a:gd name="T68" fmla="*/ 8 w 143"/>
                <a:gd name="T69" fmla="*/ 126 h 207"/>
                <a:gd name="T70" fmla="*/ 13 w 143"/>
                <a:gd name="T71" fmla="*/ 108 h 207"/>
                <a:gd name="T72" fmla="*/ 21 w 143"/>
                <a:gd name="T73" fmla="*/ 101 h 207"/>
                <a:gd name="T74" fmla="*/ 21 w 143"/>
                <a:gd name="T75" fmla="*/ 97 h 207"/>
                <a:gd name="T76" fmla="*/ 21 w 143"/>
                <a:gd name="T77" fmla="*/ 77 h 207"/>
                <a:gd name="T78" fmla="*/ 18 w 143"/>
                <a:gd name="T79" fmla="*/ 69 h 207"/>
                <a:gd name="T80" fmla="*/ 18 w 143"/>
                <a:gd name="T81" fmla="*/ 61 h 207"/>
                <a:gd name="T82" fmla="*/ 18 w 143"/>
                <a:gd name="T83" fmla="*/ 54 h 207"/>
                <a:gd name="T84" fmla="*/ 16 w 143"/>
                <a:gd name="T85" fmla="*/ 44 h 207"/>
                <a:gd name="T86" fmla="*/ 16 w 143"/>
                <a:gd name="T87" fmla="*/ 30 h 207"/>
                <a:gd name="T88" fmla="*/ 15 w 143"/>
                <a:gd name="T89" fmla="*/ 24 h 207"/>
                <a:gd name="T90" fmla="*/ 11 w 143"/>
                <a:gd name="T91" fmla="*/ 18 h 207"/>
                <a:gd name="T92" fmla="*/ 16 w 143"/>
                <a:gd name="T93" fmla="*/ 5 h 207"/>
                <a:gd name="T94" fmla="*/ 43 w 143"/>
                <a:gd name="T95" fmla="*/ 5 h 207"/>
                <a:gd name="T96" fmla="*/ 65 w 143"/>
                <a:gd name="T97" fmla="*/ 5 h 207"/>
                <a:gd name="T98" fmla="*/ 79 w 143"/>
                <a:gd name="T99" fmla="*/ 5 h 207"/>
                <a:gd name="T100" fmla="*/ 85 w 143"/>
                <a:gd name="T101" fmla="*/ 6 h 207"/>
                <a:gd name="T102" fmla="*/ 90 w 143"/>
                <a:gd name="T103" fmla="*/ 2 h 207"/>
                <a:gd name="T104" fmla="*/ 95 w 143"/>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207">
                  <a:moveTo>
                    <a:pt x="102" y="2"/>
                  </a:moveTo>
                  <a:lnTo>
                    <a:pt x="104" y="4"/>
                  </a:lnTo>
                  <a:lnTo>
                    <a:pt x="104" y="5"/>
                  </a:lnTo>
                  <a:lnTo>
                    <a:pt x="104" y="8"/>
                  </a:lnTo>
                  <a:lnTo>
                    <a:pt x="102" y="11"/>
                  </a:lnTo>
                  <a:lnTo>
                    <a:pt x="101" y="15"/>
                  </a:lnTo>
                  <a:lnTo>
                    <a:pt x="101" y="16"/>
                  </a:lnTo>
                  <a:lnTo>
                    <a:pt x="103" y="17"/>
                  </a:lnTo>
                  <a:lnTo>
                    <a:pt x="106" y="19"/>
                  </a:lnTo>
                  <a:lnTo>
                    <a:pt x="107" y="21"/>
                  </a:lnTo>
                  <a:lnTo>
                    <a:pt x="109" y="23"/>
                  </a:lnTo>
                  <a:lnTo>
                    <a:pt x="111" y="25"/>
                  </a:lnTo>
                  <a:lnTo>
                    <a:pt x="115" y="27"/>
                  </a:lnTo>
                  <a:lnTo>
                    <a:pt x="117" y="28"/>
                  </a:lnTo>
                  <a:lnTo>
                    <a:pt x="116" y="28"/>
                  </a:lnTo>
                  <a:lnTo>
                    <a:pt x="116" y="30"/>
                  </a:lnTo>
                  <a:lnTo>
                    <a:pt x="115" y="40"/>
                  </a:lnTo>
                  <a:lnTo>
                    <a:pt x="115" y="43"/>
                  </a:lnTo>
                  <a:lnTo>
                    <a:pt x="115" y="44"/>
                  </a:lnTo>
                  <a:lnTo>
                    <a:pt x="115" y="47"/>
                  </a:lnTo>
                  <a:lnTo>
                    <a:pt x="114" y="48"/>
                  </a:lnTo>
                  <a:lnTo>
                    <a:pt x="114" y="48"/>
                  </a:lnTo>
                  <a:lnTo>
                    <a:pt x="113" y="48"/>
                  </a:lnTo>
                  <a:lnTo>
                    <a:pt x="113" y="49"/>
                  </a:lnTo>
                  <a:lnTo>
                    <a:pt x="113" y="50"/>
                  </a:lnTo>
                  <a:lnTo>
                    <a:pt x="115" y="51"/>
                  </a:lnTo>
                  <a:lnTo>
                    <a:pt x="115" y="51"/>
                  </a:lnTo>
                  <a:lnTo>
                    <a:pt x="113" y="51"/>
                  </a:lnTo>
                  <a:lnTo>
                    <a:pt x="112" y="52"/>
                  </a:lnTo>
                  <a:lnTo>
                    <a:pt x="112" y="54"/>
                  </a:lnTo>
                  <a:lnTo>
                    <a:pt x="112" y="55"/>
                  </a:lnTo>
                  <a:lnTo>
                    <a:pt x="112" y="55"/>
                  </a:lnTo>
                  <a:lnTo>
                    <a:pt x="112" y="56"/>
                  </a:lnTo>
                  <a:lnTo>
                    <a:pt x="114" y="56"/>
                  </a:lnTo>
                  <a:lnTo>
                    <a:pt x="116" y="54"/>
                  </a:lnTo>
                  <a:lnTo>
                    <a:pt x="117" y="54"/>
                  </a:lnTo>
                  <a:lnTo>
                    <a:pt x="119" y="54"/>
                  </a:lnTo>
                  <a:lnTo>
                    <a:pt x="121" y="57"/>
                  </a:lnTo>
                  <a:lnTo>
                    <a:pt x="121" y="58"/>
                  </a:lnTo>
                  <a:lnTo>
                    <a:pt x="120" y="63"/>
                  </a:lnTo>
                  <a:lnTo>
                    <a:pt x="119" y="66"/>
                  </a:lnTo>
                  <a:lnTo>
                    <a:pt x="119" y="71"/>
                  </a:lnTo>
                  <a:lnTo>
                    <a:pt x="120" y="73"/>
                  </a:lnTo>
                  <a:lnTo>
                    <a:pt x="120" y="74"/>
                  </a:lnTo>
                  <a:lnTo>
                    <a:pt x="119" y="75"/>
                  </a:lnTo>
                  <a:lnTo>
                    <a:pt x="116" y="78"/>
                  </a:lnTo>
                  <a:lnTo>
                    <a:pt x="116" y="79"/>
                  </a:lnTo>
                  <a:lnTo>
                    <a:pt x="117" y="81"/>
                  </a:lnTo>
                  <a:lnTo>
                    <a:pt x="120" y="84"/>
                  </a:lnTo>
                  <a:lnTo>
                    <a:pt x="124" y="86"/>
                  </a:lnTo>
                  <a:lnTo>
                    <a:pt x="126" y="90"/>
                  </a:lnTo>
                  <a:lnTo>
                    <a:pt x="126" y="92"/>
                  </a:lnTo>
                  <a:lnTo>
                    <a:pt x="125" y="94"/>
                  </a:lnTo>
                  <a:lnTo>
                    <a:pt x="123" y="95"/>
                  </a:lnTo>
                  <a:lnTo>
                    <a:pt x="123" y="97"/>
                  </a:lnTo>
                  <a:lnTo>
                    <a:pt x="123" y="110"/>
                  </a:lnTo>
                  <a:lnTo>
                    <a:pt x="120" y="117"/>
                  </a:lnTo>
                  <a:lnTo>
                    <a:pt x="120" y="118"/>
                  </a:lnTo>
                  <a:lnTo>
                    <a:pt x="120" y="120"/>
                  </a:lnTo>
                  <a:lnTo>
                    <a:pt x="121" y="121"/>
                  </a:lnTo>
                  <a:lnTo>
                    <a:pt x="123" y="121"/>
                  </a:lnTo>
                  <a:lnTo>
                    <a:pt x="125" y="123"/>
                  </a:lnTo>
                  <a:lnTo>
                    <a:pt x="124" y="127"/>
                  </a:lnTo>
                  <a:lnTo>
                    <a:pt x="123" y="131"/>
                  </a:lnTo>
                  <a:lnTo>
                    <a:pt x="123" y="133"/>
                  </a:lnTo>
                  <a:lnTo>
                    <a:pt x="123" y="134"/>
                  </a:lnTo>
                  <a:lnTo>
                    <a:pt x="121" y="135"/>
                  </a:lnTo>
                  <a:lnTo>
                    <a:pt x="121" y="136"/>
                  </a:lnTo>
                  <a:lnTo>
                    <a:pt x="121" y="137"/>
                  </a:lnTo>
                  <a:lnTo>
                    <a:pt x="121" y="138"/>
                  </a:lnTo>
                  <a:lnTo>
                    <a:pt x="121" y="140"/>
                  </a:lnTo>
                  <a:lnTo>
                    <a:pt x="123" y="142"/>
                  </a:lnTo>
                  <a:lnTo>
                    <a:pt x="126" y="147"/>
                  </a:lnTo>
                  <a:lnTo>
                    <a:pt x="126" y="148"/>
                  </a:lnTo>
                  <a:lnTo>
                    <a:pt x="127" y="148"/>
                  </a:lnTo>
                  <a:lnTo>
                    <a:pt x="127" y="149"/>
                  </a:lnTo>
                  <a:lnTo>
                    <a:pt x="128" y="151"/>
                  </a:lnTo>
                  <a:lnTo>
                    <a:pt x="131" y="154"/>
                  </a:lnTo>
                  <a:lnTo>
                    <a:pt x="133" y="156"/>
                  </a:lnTo>
                  <a:lnTo>
                    <a:pt x="136" y="156"/>
                  </a:lnTo>
                  <a:lnTo>
                    <a:pt x="136" y="158"/>
                  </a:lnTo>
                  <a:lnTo>
                    <a:pt x="138" y="159"/>
                  </a:lnTo>
                  <a:lnTo>
                    <a:pt x="139" y="161"/>
                  </a:lnTo>
                  <a:lnTo>
                    <a:pt x="140" y="161"/>
                  </a:lnTo>
                  <a:lnTo>
                    <a:pt x="142" y="161"/>
                  </a:lnTo>
                  <a:lnTo>
                    <a:pt x="142" y="163"/>
                  </a:lnTo>
                  <a:lnTo>
                    <a:pt x="140" y="164"/>
                  </a:lnTo>
                  <a:lnTo>
                    <a:pt x="138" y="166"/>
                  </a:lnTo>
                  <a:lnTo>
                    <a:pt x="137" y="169"/>
                  </a:lnTo>
                  <a:lnTo>
                    <a:pt x="134" y="172"/>
                  </a:lnTo>
                  <a:lnTo>
                    <a:pt x="128" y="174"/>
                  </a:lnTo>
                  <a:lnTo>
                    <a:pt x="126" y="174"/>
                  </a:lnTo>
                  <a:lnTo>
                    <a:pt x="112" y="174"/>
                  </a:lnTo>
                  <a:lnTo>
                    <a:pt x="100" y="180"/>
                  </a:lnTo>
                  <a:lnTo>
                    <a:pt x="93" y="182"/>
                  </a:lnTo>
                  <a:lnTo>
                    <a:pt x="88" y="186"/>
                  </a:lnTo>
                  <a:lnTo>
                    <a:pt x="83" y="188"/>
                  </a:lnTo>
                  <a:lnTo>
                    <a:pt x="79" y="191"/>
                  </a:lnTo>
                  <a:lnTo>
                    <a:pt x="70" y="192"/>
                  </a:lnTo>
                  <a:lnTo>
                    <a:pt x="56" y="197"/>
                  </a:lnTo>
                  <a:lnTo>
                    <a:pt x="52" y="199"/>
                  </a:lnTo>
                  <a:lnTo>
                    <a:pt x="47" y="202"/>
                  </a:lnTo>
                  <a:lnTo>
                    <a:pt x="40" y="206"/>
                  </a:lnTo>
                  <a:lnTo>
                    <a:pt x="37" y="206"/>
                  </a:lnTo>
                  <a:lnTo>
                    <a:pt x="32" y="202"/>
                  </a:lnTo>
                  <a:lnTo>
                    <a:pt x="28" y="200"/>
                  </a:lnTo>
                  <a:lnTo>
                    <a:pt x="17" y="198"/>
                  </a:lnTo>
                  <a:lnTo>
                    <a:pt x="9" y="197"/>
                  </a:lnTo>
                  <a:lnTo>
                    <a:pt x="5" y="195"/>
                  </a:lnTo>
                  <a:lnTo>
                    <a:pt x="4" y="195"/>
                  </a:lnTo>
                  <a:lnTo>
                    <a:pt x="5" y="194"/>
                  </a:lnTo>
                  <a:lnTo>
                    <a:pt x="7" y="194"/>
                  </a:lnTo>
                  <a:lnTo>
                    <a:pt x="10" y="194"/>
                  </a:lnTo>
                  <a:lnTo>
                    <a:pt x="12" y="194"/>
                  </a:lnTo>
                  <a:lnTo>
                    <a:pt x="14" y="193"/>
                  </a:lnTo>
                  <a:lnTo>
                    <a:pt x="15" y="192"/>
                  </a:lnTo>
                  <a:lnTo>
                    <a:pt x="15" y="190"/>
                  </a:lnTo>
                  <a:lnTo>
                    <a:pt x="15" y="188"/>
                  </a:lnTo>
                  <a:lnTo>
                    <a:pt x="16" y="187"/>
                  </a:lnTo>
                  <a:lnTo>
                    <a:pt x="16" y="184"/>
                  </a:lnTo>
                  <a:lnTo>
                    <a:pt x="15" y="179"/>
                  </a:lnTo>
                  <a:lnTo>
                    <a:pt x="14" y="178"/>
                  </a:lnTo>
                  <a:lnTo>
                    <a:pt x="9" y="178"/>
                  </a:lnTo>
                  <a:lnTo>
                    <a:pt x="9" y="177"/>
                  </a:lnTo>
                  <a:lnTo>
                    <a:pt x="8" y="175"/>
                  </a:lnTo>
                  <a:lnTo>
                    <a:pt x="7" y="173"/>
                  </a:lnTo>
                  <a:lnTo>
                    <a:pt x="6" y="169"/>
                  </a:lnTo>
                  <a:lnTo>
                    <a:pt x="5" y="164"/>
                  </a:lnTo>
                  <a:lnTo>
                    <a:pt x="2" y="155"/>
                  </a:lnTo>
                  <a:lnTo>
                    <a:pt x="1" y="152"/>
                  </a:lnTo>
                  <a:lnTo>
                    <a:pt x="0" y="149"/>
                  </a:lnTo>
                  <a:lnTo>
                    <a:pt x="0" y="145"/>
                  </a:lnTo>
                  <a:lnTo>
                    <a:pt x="1" y="144"/>
                  </a:lnTo>
                  <a:lnTo>
                    <a:pt x="1" y="142"/>
                  </a:lnTo>
                  <a:lnTo>
                    <a:pt x="0" y="140"/>
                  </a:lnTo>
                  <a:lnTo>
                    <a:pt x="3" y="136"/>
                  </a:lnTo>
                  <a:lnTo>
                    <a:pt x="7" y="131"/>
                  </a:lnTo>
                  <a:lnTo>
                    <a:pt x="8" y="129"/>
                  </a:lnTo>
                  <a:lnTo>
                    <a:pt x="8" y="127"/>
                  </a:lnTo>
                  <a:lnTo>
                    <a:pt x="8" y="126"/>
                  </a:lnTo>
                  <a:lnTo>
                    <a:pt x="10" y="120"/>
                  </a:lnTo>
                  <a:lnTo>
                    <a:pt x="12" y="112"/>
                  </a:lnTo>
                  <a:lnTo>
                    <a:pt x="13" y="109"/>
                  </a:lnTo>
                  <a:lnTo>
                    <a:pt x="13" y="108"/>
                  </a:lnTo>
                  <a:lnTo>
                    <a:pt x="15" y="106"/>
                  </a:lnTo>
                  <a:lnTo>
                    <a:pt x="15" y="104"/>
                  </a:lnTo>
                  <a:lnTo>
                    <a:pt x="19" y="101"/>
                  </a:lnTo>
                  <a:lnTo>
                    <a:pt x="21" y="101"/>
                  </a:lnTo>
                  <a:lnTo>
                    <a:pt x="21" y="99"/>
                  </a:lnTo>
                  <a:lnTo>
                    <a:pt x="20" y="98"/>
                  </a:lnTo>
                  <a:lnTo>
                    <a:pt x="21" y="97"/>
                  </a:lnTo>
                  <a:lnTo>
                    <a:pt x="21" y="97"/>
                  </a:lnTo>
                  <a:lnTo>
                    <a:pt x="23" y="96"/>
                  </a:lnTo>
                  <a:lnTo>
                    <a:pt x="24" y="95"/>
                  </a:lnTo>
                  <a:lnTo>
                    <a:pt x="23" y="86"/>
                  </a:lnTo>
                  <a:lnTo>
                    <a:pt x="21" y="77"/>
                  </a:lnTo>
                  <a:lnTo>
                    <a:pt x="21" y="76"/>
                  </a:lnTo>
                  <a:lnTo>
                    <a:pt x="20" y="75"/>
                  </a:lnTo>
                  <a:lnTo>
                    <a:pt x="19" y="71"/>
                  </a:lnTo>
                  <a:lnTo>
                    <a:pt x="18" y="69"/>
                  </a:lnTo>
                  <a:lnTo>
                    <a:pt x="16" y="68"/>
                  </a:lnTo>
                  <a:lnTo>
                    <a:pt x="16" y="67"/>
                  </a:lnTo>
                  <a:lnTo>
                    <a:pt x="18" y="63"/>
                  </a:lnTo>
                  <a:lnTo>
                    <a:pt x="18" y="61"/>
                  </a:lnTo>
                  <a:lnTo>
                    <a:pt x="18" y="60"/>
                  </a:lnTo>
                  <a:lnTo>
                    <a:pt x="18" y="58"/>
                  </a:lnTo>
                  <a:lnTo>
                    <a:pt x="18" y="56"/>
                  </a:lnTo>
                  <a:lnTo>
                    <a:pt x="18" y="54"/>
                  </a:lnTo>
                  <a:lnTo>
                    <a:pt x="18" y="52"/>
                  </a:lnTo>
                  <a:lnTo>
                    <a:pt x="16" y="49"/>
                  </a:lnTo>
                  <a:lnTo>
                    <a:pt x="15" y="46"/>
                  </a:lnTo>
                  <a:lnTo>
                    <a:pt x="16" y="44"/>
                  </a:lnTo>
                  <a:lnTo>
                    <a:pt x="16" y="40"/>
                  </a:lnTo>
                  <a:lnTo>
                    <a:pt x="15" y="35"/>
                  </a:lnTo>
                  <a:lnTo>
                    <a:pt x="15" y="31"/>
                  </a:lnTo>
                  <a:lnTo>
                    <a:pt x="16" y="30"/>
                  </a:lnTo>
                  <a:lnTo>
                    <a:pt x="15" y="28"/>
                  </a:lnTo>
                  <a:lnTo>
                    <a:pt x="14" y="27"/>
                  </a:lnTo>
                  <a:lnTo>
                    <a:pt x="14" y="26"/>
                  </a:lnTo>
                  <a:lnTo>
                    <a:pt x="15" y="24"/>
                  </a:lnTo>
                  <a:lnTo>
                    <a:pt x="15" y="23"/>
                  </a:lnTo>
                  <a:lnTo>
                    <a:pt x="13" y="23"/>
                  </a:lnTo>
                  <a:lnTo>
                    <a:pt x="12" y="21"/>
                  </a:lnTo>
                  <a:lnTo>
                    <a:pt x="11" y="18"/>
                  </a:lnTo>
                  <a:lnTo>
                    <a:pt x="11" y="14"/>
                  </a:lnTo>
                  <a:lnTo>
                    <a:pt x="13" y="6"/>
                  </a:lnTo>
                  <a:lnTo>
                    <a:pt x="13" y="5"/>
                  </a:lnTo>
                  <a:lnTo>
                    <a:pt x="16" y="5"/>
                  </a:lnTo>
                  <a:lnTo>
                    <a:pt x="16" y="5"/>
                  </a:lnTo>
                  <a:lnTo>
                    <a:pt x="24" y="5"/>
                  </a:lnTo>
                  <a:lnTo>
                    <a:pt x="33" y="5"/>
                  </a:lnTo>
                  <a:lnTo>
                    <a:pt x="43" y="5"/>
                  </a:lnTo>
                  <a:lnTo>
                    <a:pt x="53" y="5"/>
                  </a:lnTo>
                  <a:lnTo>
                    <a:pt x="53" y="5"/>
                  </a:lnTo>
                  <a:lnTo>
                    <a:pt x="55" y="4"/>
                  </a:lnTo>
                  <a:lnTo>
                    <a:pt x="65" y="5"/>
                  </a:lnTo>
                  <a:lnTo>
                    <a:pt x="71" y="5"/>
                  </a:lnTo>
                  <a:lnTo>
                    <a:pt x="73" y="5"/>
                  </a:lnTo>
                  <a:lnTo>
                    <a:pt x="75" y="5"/>
                  </a:lnTo>
                  <a:lnTo>
                    <a:pt x="79" y="5"/>
                  </a:lnTo>
                  <a:lnTo>
                    <a:pt x="82" y="5"/>
                  </a:lnTo>
                  <a:lnTo>
                    <a:pt x="84" y="8"/>
                  </a:lnTo>
                  <a:lnTo>
                    <a:pt x="84" y="8"/>
                  </a:lnTo>
                  <a:lnTo>
                    <a:pt x="85" y="6"/>
                  </a:lnTo>
                  <a:lnTo>
                    <a:pt x="87" y="6"/>
                  </a:lnTo>
                  <a:lnTo>
                    <a:pt x="88" y="5"/>
                  </a:lnTo>
                  <a:lnTo>
                    <a:pt x="90" y="4"/>
                  </a:lnTo>
                  <a:lnTo>
                    <a:pt x="90" y="2"/>
                  </a:lnTo>
                  <a:lnTo>
                    <a:pt x="92" y="2"/>
                  </a:lnTo>
                  <a:lnTo>
                    <a:pt x="93" y="2"/>
                  </a:lnTo>
                  <a:lnTo>
                    <a:pt x="94" y="1"/>
                  </a:lnTo>
                  <a:lnTo>
                    <a:pt x="95" y="0"/>
                  </a:lnTo>
                  <a:lnTo>
                    <a:pt x="10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1" name="Freeform 1057">
              <a:extLst>
                <a:ext uri="{FF2B5EF4-FFF2-40B4-BE49-F238E27FC236}">
                  <a16:creationId xmlns="" xmlns:a16="http://schemas.microsoft.com/office/drawing/2014/main" id="{364309B9-440B-546D-3B70-4642676A1060}"/>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2" name="Freeform 1058">
              <a:extLst>
                <a:ext uri="{FF2B5EF4-FFF2-40B4-BE49-F238E27FC236}">
                  <a16:creationId xmlns="" xmlns:a16="http://schemas.microsoft.com/office/drawing/2014/main" id="{FAF90C5C-6BD0-893A-84FB-8C4A03D0D8A9}"/>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3" name="Freeform 1059">
              <a:extLst>
                <a:ext uri="{FF2B5EF4-FFF2-40B4-BE49-F238E27FC236}">
                  <a16:creationId xmlns="" xmlns:a16="http://schemas.microsoft.com/office/drawing/2014/main" id="{E7B64171-84C5-C6CA-9680-6B651B7C1AAC}"/>
                </a:ext>
              </a:extLst>
            </p:cNvPr>
            <p:cNvSpPr>
              <a:spLocks noChangeArrowheads="1"/>
            </p:cNvSpPr>
            <p:nvPr/>
          </p:nvSpPr>
          <p:spPr bwMode="auto">
            <a:xfrm>
              <a:off x="7605833" y="9402272"/>
              <a:ext cx="296740" cy="219808"/>
            </a:xfrm>
            <a:custGeom>
              <a:avLst/>
              <a:gdLst>
                <a:gd name="T0" fmla="*/ 114 w 237"/>
                <a:gd name="T1" fmla="*/ 16 h 177"/>
                <a:gd name="T2" fmla="*/ 128 w 237"/>
                <a:gd name="T3" fmla="*/ 16 h 177"/>
                <a:gd name="T4" fmla="*/ 138 w 237"/>
                <a:gd name="T5" fmla="*/ 24 h 177"/>
                <a:gd name="T6" fmla="*/ 147 w 237"/>
                <a:gd name="T7" fmla="*/ 17 h 177"/>
                <a:gd name="T8" fmla="*/ 167 w 237"/>
                <a:gd name="T9" fmla="*/ 20 h 177"/>
                <a:gd name="T10" fmla="*/ 181 w 237"/>
                <a:gd name="T11" fmla="*/ 13 h 177"/>
                <a:gd name="T12" fmla="*/ 181 w 237"/>
                <a:gd name="T13" fmla="*/ 7 h 177"/>
                <a:gd name="T14" fmla="*/ 194 w 237"/>
                <a:gd name="T15" fmla="*/ 10 h 177"/>
                <a:gd name="T16" fmla="*/ 200 w 237"/>
                <a:gd name="T17" fmla="*/ 33 h 177"/>
                <a:gd name="T18" fmla="*/ 211 w 237"/>
                <a:gd name="T19" fmla="*/ 41 h 177"/>
                <a:gd name="T20" fmla="*/ 209 w 237"/>
                <a:gd name="T21" fmla="*/ 46 h 177"/>
                <a:gd name="T22" fmla="*/ 208 w 237"/>
                <a:gd name="T23" fmla="*/ 54 h 177"/>
                <a:gd name="T24" fmla="*/ 215 w 237"/>
                <a:gd name="T25" fmla="*/ 60 h 177"/>
                <a:gd name="T26" fmla="*/ 226 w 237"/>
                <a:gd name="T27" fmla="*/ 77 h 177"/>
                <a:gd name="T28" fmla="*/ 221 w 237"/>
                <a:gd name="T29" fmla="*/ 87 h 177"/>
                <a:gd name="T30" fmla="*/ 227 w 237"/>
                <a:gd name="T31" fmla="*/ 106 h 177"/>
                <a:gd name="T32" fmla="*/ 233 w 237"/>
                <a:gd name="T33" fmla="*/ 116 h 177"/>
                <a:gd name="T34" fmla="*/ 235 w 237"/>
                <a:gd name="T35" fmla="*/ 130 h 177"/>
                <a:gd name="T36" fmla="*/ 232 w 237"/>
                <a:gd name="T37" fmla="*/ 136 h 177"/>
                <a:gd name="T38" fmla="*/ 218 w 237"/>
                <a:gd name="T39" fmla="*/ 136 h 177"/>
                <a:gd name="T40" fmla="*/ 224 w 237"/>
                <a:gd name="T41" fmla="*/ 145 h 177"/>
                <a:gd name="T42" fmla="*/ 222 w 237"/>
                <a:gd name="T43" fmla="*/ 156 h 177"/>
                <a:gd name="T44" fmla="*/ 210 w 237"/>
                <a:gd name="T45" fmla="*/ 165 h 177"/>
                <a:gd name="T46" fmla="*/ 203 w 237"/>
                <a:gd name="T47" fmla="*/ 162 h 177"/>
                <a:gd name="T48" fmla="*/ 198 w 237"/>
                <a:gd name="T49" fmla="*/ 173 h 177"/>
                <a:gd name="T50" fmla="*/ 190 w 237"/>
                <a:gd name="T51" fmla="*/ 176 h 177"/>
                <a:gd name="T52" fmla="*/ 181 w 237"/>
                <a:gd name="T53" fmla="*/ 170 h 177"/>
                <a:gd name="T54" fmla="*/ 182 w 237"/>
                <a:gd name="T55" fmla="*/ 163 h 177"/>
                <a:gd name="T56" fmla="*/ 179 w 237"/>
                <a:gd name="T57" fmla="*/ 150 h 177"/>
                <a:gd name="T58" fmla="*/ 177 w 237"/>
                <a:gd name="T59" fmla="*/ 140 h 177"/>
                <a:gd name="T60" fmla="*/ 171 w 237"/>
                <a:gd name="T61" fmla="*/ 135 h 177"/>
                <a:gd name="T62" fmla="*/ 160 w 237"/>
                <a:gd name="T63" fmla="*/ 137 h 177"/>
                <a:gd name="T64" fmla="*/ 150 w 237"/>
                <a:gd name="T65" fmla="*/ 135 h 177"/>
                <a:gd name="T66" fmla="*/ 139 w 237"/>
                <a:gd name="T67" fmla="*/ 140 h 177"/>
                <a:gd name="T68" fmla="*/ 145 w 237"/>
                <a:gd name="T69" fmla="*/ 129 h 177"/>
                <a:gd name="T70" fmla="*/ 137 w 237"/>
                <a:gd name="T71" fmla="*/ 116 h 177"/>
                <a:gd name="T72" fmla="*/ 137 w 237"/>
                <a:gd name="T73" fmla="*/ 106 h 177"/>
                <a:gd name="T74" fmla="*/ 123 w 237"/>
                <a:gd name="T75" fmla="*/ 87 h 177"/>
                <a:gd name="T76" fmla="*/ 93 w 237"/>
                <a:gd name="T77" fmla="*/ 90 h 177"/>
                <a:gd name="T78" fmla="*/ 79 w 237"/>
                <a:gd name="T79" fmla="*/ 97 h 177"/>
                <a:gd name="T80" fmla="*/ 71 w 237"/>
                <a:gd name="T81" fmla="*/ 109 h 177"/>
                <a:gd name="T82" fmla="*/ 60 w 237"/>
                <a:gd name="T83" fmla="*/ 117 h 177"/>
                <a:gd name="T84" fmla="*/ 52 w 237"/>
                <a:gd name="T85" fmla="*/ 109 h 177"/>
                <a:gd name="T86" fmla="*/ 45 w 237"/>
                <a:gd name="T87" fmla="*/ 93 h 177"/>
                <a:gd name="T88" fmla="*/ 35 w 237"/>
                <a:gd name="T89" fmla="*/ 87 h 177"/>
                <a:gd name="T90" fmla="*/ 19 w 237"/>
                <a:gd name="T91" fmla="*/ 79 h 177"/>
                <a:gd name="T92" fmla="*/ 11 w 237"/>
                <a:gd name="T93" fmla="*/ 62 h 177"/>
                <a:gd name="T94" fmla="*/ 2 w 237"/>
                <a:gd name="T95" fmla="*/ 60 h 177"/>
                <a:gd name="T96" fmla="*/ 9 w 237"/>
                <a:gd name="T97" fmla="*/ 41 h 177"/>
                <a:gd name="T98" fmla="*/ 25 w 237"/>
                <a:gd name="T99" fmla="*/ 33 h 177"/>
                <a:gd name="T100" fmla="*/ 42 w 237"/>
                <a:gd name="T101" fmla="*/ 21 h 177"/>
                <a:gd name="T102" fmla="*/ 37 w 237"/>
                <a:gd name="T103" fmla="*/ 13 h 177"/>
                <a:gd name="T104" fmla="*/ 44 w 237"/>
                <a:gd name="T105" fmla="*/ 6 h 177"/>
                <a:gd name="T106" fmla="*/ 61 w 237"/>
                <a:gd name="T107" fmla="*/ 1 h 177"/>
                <a:gd name="T108" fmla="*/ 65 w 237"/>
                <a:gd name="T109" fmla="*/ 6 h 177"/>
                <a:gd name="T110" fmla="*/ 74 w 237"/>
                <a:gd name="T111" fmla="*/ 7 h 177"/>
                <a:gd name="T112" fmla="*/ 93 w 237"/>
                <a:gd name="T113" fmla="*/ 9 h 177"/>
                <a:gd name="T114" fmla="*/ 117 w 237"/>
                <a:gd name="T115" fmla="*/ 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177">
                  <a:moveTo>
                    <a:pt x="117" y="8"/>
                  </a:moveTo>
                  <a:lnTo>
                    <a:pt x="116" y="9"/>
                  </a:lnTo>
                  <a:lnTo>
                    <a:pt x="115" y="12"/>
                  </a:lnTo>
                  <a:lnTo>
                    <a:pt x="114" y="13"/>
                  </a:lnTo>
                  <a:lnTo>
                    <a:pt x="114" y="15"/>
                  </a:lnTo>
                  <a:lnTo>
                    <a:pt x="114" y="16"/>
                  </a:lnTo>
                  <a:lnTo>
                    <a:pt x="116" y="18"/>
                  </a:lnTo>
                  <a:lnTo>
                    <a:pt x="120" y="21"/>
                  </a:lnTo>
                  <a:lnTo>
                    <a:pt x="121" y="21"/>
                  </a:lnTo>
                  <a:lnTo>
                    <a:pt x="123" y="20"/>
                  </a:lnTo>
                  <a:lnTo>
                    <a:pt x="125" y="18"/>
                  </a:lnTo>
                  <a:lnTo>
                    <a:pt x="128" y="16"/>
                  </a:lnTo>
                  <a:lnTo>
                    <a:pt x="130" y="14"/>
                  </a:lnTo>
                  <a:lnTo>
                    <a:pt x="132" y="15"/>
                  </a:lnTo>
                  <a:lnTo>
                    <a:pt x="134" y="16"/>
                  </a:lnTo>
                  <a:lnTo>
                    <a:pt x="136" y="20"/>
                  </a:lnTo>
                  <a:lnTo>
                    <a:pt x="138" y="24"/>
                  </a:lnTo>
                  <a:lnTo>
                    <a:pt x="138" y="24"/>
                  </a:lnTo>
                  <a:lnTo>
                    <a:pt x="139" y="25"/>
                  </a:lnTo>
                  <a:lnTo>
                    <a:pt x="140" y="25"/>
                  </a:lnTo>
                  <a:lnTo>
                    <a:pt x="141" y="24"/>
                  </a:lnTo>
                  <a:lnTo>
                    <a:pt x="142" y="24"/>
                  </a:lnTo>
                  <a:lnTo>
                    <a:pt x="143" y="22"/>
                  </a:lnTo>
                  <a:lnTo>
                    <a:pt x="147" y="17"/>
                  </a:lnTo>
                  <a:lnTo>
                    <a:pt x="150" y="16"/>
                  </a:lnTo>
                  <a:lnTo>
                    <a:pt x="151" y="15"/>
                  </a:lnTo>
                  <a:lnTo>
                    <a:pt x="153" y="14"/>
                  </a:lnTo>
                  <a:lnTo>
                    <a:pt x="156" y="16"/>
                  </a:lnTo>
                  <a:lnTo>
                    <a:pt x="161" y="18"/>
                  </a:lnTo>
                  <a:lnTo>
                    <a:pt x="167" y="20"/>
                  </a:lnTo>
                  <a:lnTo>
                    <a:pt x="169" y="20"/>
                  </a:lnTo>
                  <a:lnTo>
                    <a:pt x="171" y="20"/>
                  </a:lnTo>
                  <a:lnTo>
                    <a:pt x="172" y="17"/>
                  </a:lnTo>
                  <a:lnTo>
                    <a:pt x="175" y="16"/>
                  </a:lnTo>
                  <a:lnTo>
                    <a:pt x="178" y="14"/>
                  </a:lnTo>
                  <a:lnTo>
                    <a:pt x="181" y="13"/>
                  </a:lnTo>
                  <a:lnTo>
                    <a:pt x="182" y="13"/>
                  </a:lnTo>
                  <a:lnTo>
                    <a:pt x="183" y="12"/>
                  </a:lnTo>
                  <a:lnTo>
                    <a:pt x="183" y="11"/>
                  </a:lnTo>
                  <a:lnTo>
                    <a:pt x="183" y="9"/>
                  </a:lnTo>
                  <a:lnTo>
                    <a:pt x="181" y="7"/>
                  </a:lnTo>
                  <a:lnTo>
                    <a:pt x="181" y="7"/>
                  </a:lnTo>
                  <a:lnTo>
                    <a:pt x="182" y="6"/>
                  </a:lnTo>
                  <a:lnTo>
                    <a:pt x="184" y="5"/>
                  </a:lnTo>
                  <a:lnTo>
                    <a:pt x="187" y="6"/>
                  </a:lnTo>
                  <a:lnTo>
                    <a:pt x="190" y="7"/>
                  </a:lnTo>
                  <a:lnTo>
                    <a:pt x="193" y="8"/>
                  </a:lnTo>
                  <a:lnTo>
                    <a:pt x="194" y="10"/>
                  </a:lnTo>
                  <a:lnTo>
                    <a:pt x="195" y="14"/>
                  </a:lnTo>
                  <a:lnTo>
                    <a:pt x="196" y="18"/>
                  </a:lnTo>
                  <a:lnTo>
                    <a:pt x="199" y="24"/>
                  </a:lnTo>
                  <a:lnTo>
                    <a:pt x="199" y="28"/>
                  </a:lnTo>
                  <a:lnTo>
                    <a:pt x="199" y="32"/>
                  </a:lnTo>
                  <a:lnTo>
                    <a:pt x="200" y="33"/>
                  </a:lnTo>
                  <a:lnTo>
                    <a:pt x="202" y="33"/>
                  </a:lnTo>
                  <a:lnTo>
                    <a:pt x="203" y="34"/>
                  </a:lnTo>
                  <a:lnTo>
                    <a:pt x="204" y="37"/>
                  </a:lnTo>
                  <a:lnTo>
                    <a:pt x="206" y="38"/>
                  </a:lnTo>
                  <a:lnTo>
                    <a:pt x="207" y="38"/>
                  </a:lnTo>
                  <a:lnTo>
                    <a:pt x="211" y="41"/>
                  </a:lnTo>
                  <a:lnTo>
                    <a:pt x="213" y="41"/>
                  </a:lnTo>
                  <a:lnTo>
                    <a:pt x="213" y="42"/>
                  </a:lnTo>
                  <a:lnTo>
                    <a:pt x="213" y="43"/>
                  </a:lnTo>
                  <a:lnTo>
                    <a:pt x="212" y="44"/>
                  </a:lnTo>
                  <a:lnTo>
                    <a:pt x="211" y="45"/>
                  </a:lnTo>
                  <a:lnTo>
                    <a:pt x="209" y="46"/>
                  </a:lnTo>
                  <a:lnTo>
                    <a:pt x="208" y="48"/>
                  </a:lnTo>
                  <a:lnTo>
                    <a:pt x="205" y="53"/>
                  </a:lnTo>
                  <a:lnTo>
                    <a:pt x="204" y="54"/>
                  </a:lnTo>
                  <a:lnTo>
                    <a:pt x="205" y="54"/>
                  </a:lnTo>
                  <a:lnTo>
                    <a:pt x="207" y="54"/>
                  </a:lnTo>
                  <a:lnTo>
                    <a:pt x="208" y="54"/>
                  </a:lnTo>
                  <a:lnTo>
                    <a:pt x="210" y="53"/>
                  </a:lnTo>
                  <a:lnTo>
                    <a:pt x="213" y="53"/>
                  </a:lnTo>
                  <a:lnTo>
                    <a:pt x="215" y="54"/>
                  </a:lnTo>
                  <a:lnTo>
                    <a:pt x="216" y="55"/>
                  </a:lnTo>
                  <a:lnTo>
                    <a:pt x="216" y="57"/>
                  </a:lnTo>
                  <a:lnTo>
                    <a:pt x="215" y="60"/>
                  </a:lnTo>
                  <a:lnTo>
                    <a:pt x="215" y="62"/>
                  </a:lnTo>
                  <a:lnTo>
                    <a:pt x="216" y="66"/>
                  </a:lnTo>
                  <a:lnTo>
                    <a:pt x="217" y="71"/>
                  </a:lnTo>
                  <a:lnTo>
                    <a:pt x="218" y="72"/>
                  </a:lnTo>
                  <a:lnTo>
                    <a:pt x="225" y="76"/>
                  </a:lnTo>
                  <a:lnTo>
                    <a:pt x="226" y="77"/>
                  </a:lnTo>
                  <a:lnTo>
                    <a:pt x="227" y="79"/>
                  </a:lnTo>
                  <a:lnTo>
                    <a:pt x="226" y="81"/>
                  </a:lnTo>
                  <a:lnTo>
                    <a:pt x="225" y="82"/>
                  </a:lnTo>
                  <a:lnTo>
                    <a:pt x="223" y="84"/>
                  </a:lnTo>
                  <a:lnTo>
                    <a:pt x="221" y="85"/>
                  </a:lnTo>
                  <a:lnTo>
                    <a:pt x="221" y="87"/>
                  </a:lnTo>
                  <a:lnTo>
                    <a:pt x="221" y="90"/>
                  </a:lnTo>
                  <a:lnTo>
                    <a:pt x="221" y="97"/>
                  </a:lnTo>
                  <a:lnTo>
                    <a:pt x="221" y="103"/>
                  </a:lnTo>
                  <a:lnTo>
                    <a:pt x="223" y="105"/>
                  </a:lnTo>
                  <a:lnTo>
                    <a:pt x="225" y="106"/>
                  </a:lnTo>
                  <a:lnTo>
                    <a:pt x="227" y="106"/>
                  </a:lnTo>
                  <a:lnTo>
                    <a:pt x="229" y="106"/>
                  </a:lnTo>
                  <a:lnTo>
                    <a:pt x="229" y="109"/>
                  </a:lnTo>
                  <a:lnTo>
                    <a:pt x="229" y="113"/>
                  </a:lnTo>
                  <a:lnTo>
                    <a:pt x="231" y="114"/>
                  </a:lnTo>
                  <a:lnTo>
                    <a:pt x="232" y="115"/>
                  </a:lnTo>
                  <a:lnTo>
                    <a:pt x="233" y="116"/>
                  </a:lnTo>
                  <a:lnTo>
                    <a:pt x="229" y="118"/>
                  </a:lnTo>
                  <a:lnTo>
                    <a:pt x="228" y="120"/>
                  </a:lnTo>
                  <a:lnTo>
                    <a:pt x="228" y="123"/>
                  </a:lnTo>
                  <a:lnTo>
                    <a:pt x="228" y="126"/>
                  </a:lnTo>
                  <a:lnTo>
                    <a:pt x="233" y="128"/>
                  </a:lnTo>
                  <a:lnTo>
                    <a:pt x="235" y="130"/>
                  </a:lnTo>
                  <a:lnTo>
                    <a:pt x="236" y="133"/>
                  </a:lnTo>
                  <a:lnTo>
                    <a:pt x="236" y="138"/>
                  </a:lnTo>
                  <a:lnTo>
                    <a:pt x="235" y="139"/>
                  </a:lnTo>
                  <a:lnTo>
                    <a:pt x="234" y="139"/>
                  </a:lnTo>
                  <a:lnTo>
                    <a:pt x="232" y="137"/>
                  </a:lnTo>
                  <a:lnTo>
                    <a:pt x="232" y="136"/>
                  </a:lnTo>
                  <a:lnTo>
                    <a:pt x="230" y="136"/>
                  </a:lnTo>
                  <a:lnTo>
                    <a:pt x="228" y="135"/>
                  </a:lnTo>
                  <a:lnTo>
                    <a:pt x="224" y="135"/>
                  </a:lnTo>
                  <a:lnTo>
                    <a:pt x="221" y="135"/>
                  </a:lnTo>
                  <a:lnTo>
                    <a:pt x="219" y="135"/>
                  </a:lnTo>
                  <a:lnTo>
                    <a:pt x="218" y="136"/>
                  </a:lnTo>
                  <a:lnTo>
                    <a:pt x="218" y="138"/>
                  </a:lnTo>
                  <a:lnTo>
                    <a:pt x="218" y="143"/>
                  </a:lnTo>
                  <a:lnTo>
                    <a:pt x="219" y="144"/>
                  </a:lnTo>
                  <a:lnTo>
                    <a:pt x="221" y="145"/>
                  </a:lnTo>
                  <a:lnTo>
                    <a:pt x="223" y="145"/>
                  </a:lnTo>
                  <a:lnTo>
                    <a:pt x="224" y="145"/>
                  </a:lnTo>
                  <a:lnTo>
                    <a:pt x="225" y="146"/>
                  </a:lnTo>
                  <a:lnTo>
                    <a:pt x="225" y="148"/>
                  </a:lnTo>
                  <a:lnTo>
                    <a:pt x="225" y="150"/>
                  </a:lnTo>
                  <a:lnTo>
                    <a:pt x="223" y="151"/>
                  </a:lnTo>
                  <a:lnTo>
                    <a:pt x="222" y="155"/>
                  </a:lnTo>
                  <a:lnTo>
                    <a:pt x="222" y="156"/>
                  </a:lnTo>
                  <a:lnTo>
                    <a:pt x="222" y="159"/>
                  </a:lnTo>
                  <a:lnTo>
                    <a:pt x="219" y="164"/>
                  </a:lnTo>
                  <a:lnTo>
                    <a:pt x="218" y="165"/>
                  </a:lnTo>
                  <a:lnTo>
                    <a:pt x="215" y="164"/>
                  </a:lnTo>
                  <a:lnTo>
                    <a:pt x="212" y="164"/>
                  </a:lnTo>
                  <a:lnTo>
                    <a:pt x="210" y="165"/>
                  </a:lnTo>
                  <a:lnTo>
                    <a:pt x="209" y="164"/>
                  </a:lnTo>
                  <a:lnTo>
                    <a:pt x="208" y="163"/>
                  </a:lnTo>
                  <a:lnTo>
                    <a:pt x="207" y="161"/>
                  </a:lnTo>
                  <a:lnTo>
                    <a:pt x="206" y="161"/>
                  </a:lnTo>
                  <a:lnTo>
                    <a:pt x="205" y="161"/>
                  </a:lnTo>
                  <a:lnTo>
                    <a:pt x="203" y="162"/>
                  </a:lnTo>
                  <a:lnTo>
                    <a:pt x="202" y="164"/>
                  </a:lnTo>
                  <a:lnTo>
                    <a:pt x="202" y="166"/>
                  </a:lnTo>
                  <a:lnTo>
                    <a:pt x="202" y="167"/>
                  </a:lnTo>
                  <a:lnTo>
                    <a:pt x="201" y="168"/>
                  </a:lnTo>
                  <a:lnTo>
                    <a:pt x="199" y="170"/>
                  </a:lnTo>
                  <a:lnTo>
                    <a:pt x="198" y="173"/>
                  </a:lnTo>
                  <a:lnTo>
                    <a:pt x="197" y="175"/>
                  </a:lnTo>
                  <a:lnTo>
                    <a:pt x="196" y="175"/>
                  </a:lnTo>
                  <a:lnTo>
                    <a:pt x="195" y="174"/>
                  </a:lnTo>
                  <a:lnTo>
                    <a:pt x="194" y="175"/>
                  </a:lnTo>
                  <a:lnTo>
                    <a:pt x="192" y="176"/>
                  </a:lnTo>
                  <a:lnTo>
                    <a:pt x="190" y="176"/>
                  </a:lnTo>
                  <a:lnTo>
                    <a:pt x="189" y="175"/>
                  </a:lnTo>
                  <a:lnTo>
                    <a:pt x="188" y="174"/>
                  </a:lnTo>
                  <a:lnTo>
                    <a:pt x="187" y="172"/>
                  </a:lnTo>
                  <a:lnTo>
                    <a:pt x="185" y="171"/>
                  </a:lnTo>
                  <a:lnTo>
                    <a:pt x="182" y="170"/>
                  </a:lnTo>
                  <a:lnTo>
                    <a:pt x="181" y="170"/>
                  </a:lnTo>
                  <a:lnTo>
                    <a:pt x="180" y="170"/>
                  </a:lnTo>
                  <a:lnTo>
                    <a:pt x="179" y="170"/>
                  </a:lnTo>
                  <a:lnTo>
                    <a:pt x="179" y="169"/>
                  </a:lnTo>
                  <a:lnTo>
                    <a:pt x="180" y="167"/>
                  </a:lnTo>
                  <a:lnTo>
                    <a:pt x="182" y="165"/>
                  </a:lnTo>
                  <a:lnTo>
                    <a:pt x="182" y="163"/>
                  </a:lnTo>
                  <a:lnTo>
                    <a:pt x="182" y="161"/>
                  </a:lnTo>
                  <a:lnTo>
                    <a:pt x="181" y="158"/>
                  </a:lnTo>
                  <a:lnTo>
                    <a:pt x="180" y="155"/>
                  </a:lnTo>
                  <a:lnTo>
                    <a:pt x="179" y="154"/>
                  </a:lnTo>
                  <a:lnTo>
                    <a:pt x="180" y="152"/>
                  </a:lnTo>
                  <a:lnTo>
                    <a:pt x="179" y="150"/>
                  </a:lnTo>
                  <a:lnTo>
                    <a:pt x="179" y="149"/>
                  </a:lnTo>
                  <a:lnTo>
                    <a:pt x="178" y="147"/>
                  </a:lnTo>
                  <a:lnTo>
                    <a:pt x="178" y="146"/>
                  </a:lnTo>
                  <a:lnTo>
                    <a:pt x="177" y="145"/>
                  </a:lnTo>
                  <a:lnTo>
                    <a:pt x="177" y="142"/>
                  </a:lnTo>
                  <a:lnTo>
                    <a:pt x="177" y="140"/>
                  </a:lnTo>
                  <a:lnTo>
                    <a:pt x="176" y="139"/>
                  </a:lnTo>
                  <a:lnTo>
                    <a:pt x="174" y="138"/>
                  </a:lnTo>
                  <a:lnTo>
                    <a:pt x="173" y="137"/>
                  </a:lnTo>
                  <a:lnTo>
                    <a:pt x="172" y="135"/>
                  </a:lnTo>
                  <a:lnTo>
                    <a:pt x="172" y="135"/>
                  </a:lnTo>
                  <a:lnTo>
                    <a:pt x="171" y="135"/>
                  </a:lnTo>
                  <a:lnTo>
                    <a:pt x="171" y="136"/>
                  </a:lnTo>
                  <a:lnTo>
                    <a:pt x="170" y="136"/>
                  </a:lnTo>
                  <a:lnTo>
                    <a:pt x="169" y="134"/>
                  </a:lnTo>
                  <a:lnTo>
                    <a:pt x="169" y="134"/>
                  </a:lnTo>
                  <a:lnTo>
                    <a:pt x="168" y="134"/>
                  </a:lnTo>
                  <a:lnTo>
                    <a:pt x="160" y="137"/>
                  </a:lnTo>
                  <a:lnTo>
                    <a:pt x="159" y="136"/>
                  </a:lnTo>
                  <a:lnTo>
                    <a:pt x="158" y="135"/>
                  </a:lnTo>
                  <a:lnTo>
                    <a:pt x="157" y="134"/>
                  </a:lnTo>
                  <a:lnTo>
                    <a:pt x="154" y="135"/>
                  </a:lnTo>
                  <a:lnTo>
                    <a:pt x="153" y="135"/>
                  </a:lnTo>
                  <a:lnTo>
                    <a:pt x="150" y="135"/>
                  </a:lnTo>
                  <a:lnTo>
                    <a:pt x="149" y="135"/>
                  </a:lnTo>
                  <a:lnTo>
                    <a:pt x="145" y="139"/>
                  </a:lnTo>
                  <a:lnTo>
                    <a:pt x="144" y="141"/>
                  </a:lnTo>
                  <a:lnTo>
                    <a:pt x="142" y="140"/>
                  </a:lnTo>
                  <a:lnTo>
                    <a:pt x="141" y="140"/>
                  </a:lnTo>
                  <a:lnTo>
                    <a:pt x="139" y="140"/>
                  </a:lnTo>
                  <a:lnTo>
                    <a:pt x="139" y="140"/>
                  </a:lnTo>
                  <a:lnTo>
                    <a:pt x="139" y="139"/>
                  </a:lnTo>
                  <a:lnTo>
                    <a:pt x="140" y="138"/>
                  </a:lnTo>
                  <a:lnTo>
                    <a:pt x="142" y="134"/>
                  </a:lnTo>
                  <a:lnTo>
                    <a:pt x="145" y="129"/>
                  </a:lnTo>
                  <a:lnTo>
                    <a:pt x="145" y="129"/>
                  </a:lnTo>
                  <a:lnTo>
                    <a:pt x="144" y="127"/>
                  </a:lnTo>
                  <a:lnTo>
                    <a:pt x="142" y="123"/>
                  </a:lnTo>
                  <a:lnTo>
                    <a:pt x="142" y="120"/>
                  </a:lnTo>
                  <a:lnTo>
                    <a:pt x="142" y="117"/>
                  </a:lnTo>
                  <a:lnTo>
                    <a:pt x="138" y="116"/>
                  </a:lnTo>
                  <a:lnTo>
                    <a:pt x="137" y="116"/>
                  </a:lnTo>
                  <a:lnTo>
                    <a:pt x="137" y="115"/>
                  </a:lnTo>
                  <a:lnTo>
                    <a:pt x="139" y="112"/>
                  </a:lnTo>
                  <a:lnTo>
                    <a:pt x="139" y="111"/>
                  </a:lnTo>
                  <a:lnTo>
                    <a:pt x="140" y="109"/>
                  </a:lnTo>
                  <a:lnTo>
                    <a:pt x="139" y="109"/>
                  </a:lnTo>
                  <a:lnTo>
                    <a:pt x="137" y="106"/>
                  </a:lnTo>
                  <a:lnTo>
                    <a:pt x="134" y="102"/>
                  </a:lnTo>
                  <a:lnTo>
                    <a:pt x="131" y="98"/>
                  </a:lnTo>
                  <a:lnTo>
                    <a:pt x="128" y="93"/>
                  </a:lnTo>
                  <a:lnTo>
                    <a:pt x="126" y="92"/>
                  </a:lnTo>
                  <a:lnTo>
                    <a:pt x="124" y="89"/>
                  </a:lnTo>
                  <a:lnTo>
                    <a:pt x="123" y="87"/>
                  </a:lnTo>
                  <a:lnTo>
                    <a:pt x="121" y="87"/>
                  </a:lnTo>
                  <a:lnTo>
                    <a:pt x="114" y="87"/>
                  </a:lnTo>
                  <a:lnTo>
                    <a:pt x="107" y="87"/>
                  </a:lnTo>
                  <a:lnTo>
                    <a:pt x="100" y="87"/>
                  </a:lnTo>
                  <a:lnTo>
                    <a:pt x="100" y="89"/>
                  </a:lnTo>
                  <a:lnTo>
                    <a:pt x="93" y="90"/>
                  </a:lnTo>
                  <a:lnTo>
                    <a:pt x="89" y="88"/>
                  </a:lnTo>
                  <a:lnTo>
                    <a:pt x="84" y="90"/>
                  </a:lnTo>
                  <a:lnTo>
                    <a:pt x="81" y="91"/>
                  </a:lnTo>
                  <a:lnTo>
                    <a:pt x="81" y="93"/>
                  </a:lnTo>
                  <a:lnTo>
                    <a:pt x="79" y="96"/>
                  </a:lnTo>
                  <a:lnTo>
                    <a:pt x="79" y="97"/>
                  </a:lnTo>
                  <a:lnTo>
                    <a:pt x="78" y="98"/>
                  </a:lnTo>
                  <a:lnTo>
                    <a:pt x="78" y="100"/>
                  </a:lnTo>
                  <a:lnTo>
                    <a:pt x="76" y="101"/>
                  </a:lnTo>
                  <a:lnTo>
                    <a:pt x="76" y="103"/>
                  </a:lnTo>
                  <a:lnTo>
                    <a:pt x="73" y="107"/>
                  </a:lnTo>
                  <a:lnTo>
                    <a:pt x="71" y="109"/>
                  </a:lnTo>
                  <a:lnTo>
                    <a:pt x="67" y="111"/>
                  </a:lnTo>
                  <a:lnTo>
                    <a:pt x="65" y="114"/>
                  </a:lnTo>
                  <a:lnTo>
                    <a:pt x="65" y="116"/>
                  </a:lnTo>
                  <a:lnTo>
                    <a:pt x="63" y="117"/>
                  </a:lnTo>
                  <a:lnTo>
                    <a:pt x="61" y="117"/>
                  </a:lnTo>
                  <a:lnTo>
                    <a:pt x="60" y="117"/>
                  </a:lnTo>
                  <a:lnTo>
                    <a:pt x="58" y="117"/>
                  </a:lnTo>
                  <a:lnTo>
                    <a:pt x="56" y="117"/>
                  </a:lnTo>
                  <a:lnTo>
                    <a:pt x="56" y="116"/>
                  </a:lnTo>
                  <a:lnTo>
                    <a:pt x="57" y="113"/>
                  </a:lnTo>
                  <a:lnTo>
                    <a:pt x="56" y="112"/>
                  </a:lnTo>
                  <a:lnTo>
                    <a:pt x="52" y="109"/>
                  </a:lnTo>
                  <a:lnTo>
                    <a:pt x="52" y="107"/>
                  </a:lnTo>
                  <a:lnTo>
                    <a:pt x="51" y="105"/>
                  </a:lnTo>
                  <a:lnTo>
                    <a:pt x="47" y="101"/>
                  </a:lnTo>
                  <a:lnTo>
                    <a:pt x="43" y="101"/>
                  </a:lnTo>
                  <a:lnTo>
                    <a:pt x="45" y="98"/>
                  </a:lnTo>
                  <a:lnTo>
                    <a:pt x="45" y="93"/>
                  </a:lnTo>
                  <a:lnTo>
                    <a:pt x="43" y="92"/>
                  </a:lnTo>
                  <a:lnTo>
                    <a:pt x="43" y="88"/>
                  </a:lnTo>
                  <a:lnTo>
                    <a:pt x="43" y="89"/>
                  </a:lnTo>
                  <a:lnTo>
                    <a:pt x="41" y="91"/>
                  </a:lnTo>
                  <a:lnTo>
                    <a:pt x="39" y="90"/>
                  </a:lnTo>
                  <a:lnTo>
                    <a:pt x="35" y="87"/>
                  </a:lnTo>
                  <a:lnTo>
                    <a:pt x="33" y="85"/>
                  </a:lnTo>
                  <a:lnTo>
                    <a:pt x="32" y="83"/>
                  </a:lnTo>
                  <a:lnTo>
                    <a:pt x="32" y="82"/>
                  </a:lnTo>
                  <a:lnTo>
                    <a:pt x="30" y="82"/>
                  </a:lnTo>
                  <a:lnTo>
                    <a:pt x="28" y="82"/>
                  </a:lnTo>
                  <a:lnTo>
                    <a:pt x="19" y="79"/>
                  </a:lnTo>
                  <a:lnTo>
                    <a:pt x="14" y="69"/>
                  </a:lnTo>
                  <a:lnTo>
                    <a:pt x="14" y="66"/>
                  </a:lnTo>
                  <a:lnTo>
                    <a:pt x="15" y="63"/>
                  </a:lnTo>
                  <a:lnTo>
                    <a:pt x="15" y="61"/>
                  </a:lnTo>
                  <a:lnTo>
                    <a:pt x="11" y="64"/>
                  </a:lnTo>
                  <a:lnTo>
                    <a:pt x="11" y="62"/>
                  </a:lnTo>
                  <a:lnTo>
                    <a:pt x="9" y="59"/>
                  </a:lnTo>
                  <a:lnTo>
                    <a:pt x="9" y="56"/>
                  </a:lnTo>
                  <a:lnTo>
                    <a:pt x="7" y="55"/>
                  </a:lnTo>
                  <a:lnTo>
                    <a:pt x="5" y="55"/>
                  </a:lnTo>
                  <a:lnTo>
                    <a:pt x="4" y="56"/>
                  </a:lnTo>
                  <a:lnTo>
                    <a:pt x="2" y="60"/>
                  </a:lnTo>
                  <a:lnTo>
                    <a:pt x="1" y="60"/>
                  </a:lnTo>
                  <a:lnTo>
                    <a:pt x="0" y="59"/>
                  </a:lnTo>
                  <a:lnTo>
                    <a:pt x="0" y="56"/>
                  </a:lnTo>
                  <a:lnTo>
                    <a:pt x="1" y="54"/>
                  </a:lnTo>
                  <a:lnTo>
                    <a:pt x="3" y="52"/>
                  </a:lnTo>
                  <a:lnTo>
                    <a:pt x="9" y="41"/>
                  </a:lnTo>
                  <a:lnTo>
                    <a:pt x="10" y="38"/>
                  </a:lnTo>
                  <a:lnTo>
                    <a:pt x="11" y="38"/>
                  </a:lnTo>
                  <a:lnTo>
                    <a:pt x="14" y="38"/>
                  </a:lnTo>
                  <a:lnTo>
                    <a:pt x="19" y="36"/>
                  </a:lnTo>
                  <a:lnTo>
                    <a:pt x="23" y="33"/>
                  </a:lnTo>
                  <a:lnTo>
                    <a:pt x="25" y="33"/>
                  </a:lnTo>
                  <a:lnTo>
                    <a:pt x="29" y="33"/>
                  </a:lnTo>
                  <a:lnTo>
                    <a:pt x="35" y="32"/>
                  </a:lnTo>
                  <a:lnTo>
                    <a:pt x="42" y="30"/>
                  </a:lnTo>
                  <a:lnTo>
                    <a:pt x="42" y="27"/>
                  </a:lnTo>
                  <a:lnTo>
                    <a:pt x="42" y="23"/>
                  </a:lnTo>
                  <a:lnTo>
                    <a:pt x="42" y="21"/>
                  </a:lnTo>
                  <a:lnTo>
                    <a:pt x="39" y="20"/>
                  </a:lnTo>
                  <a:lnTo>
                    <a:pt x="38" y="19"/>
                  </a:lnTo>
                  <a:lnTo>
                    <a:pt x="37" y="17"/>
                  </a:lnTo>
                  <a:lnTo>
                    <a:pt x="35" y="16"/>
                  </a:lnTo>
                  <a:lnTo>
                    <a:pt x="35" y="14"/>
                  </a:lnTo>
                  <a:lnTo>
                    <a:pt x="37" y="13"/>
                  </a:lnTo>
                  <a:lnTo>
                    <a:pt x="39" y="13"/>
                  </a:lnTo>
                  <a:lnTo>
                    <a:pt x="41" y="13"/>
                  </a:lnTo>
                  <a:lnTo>
                    <a:pt x="42" y="13"/>
                  </a:lnTo>
                  <a:lnTo>
                    <a:pt x="43" y="12"/>
                  </a:lnTo>
                  <a:lnTo>
                    <a:pt x="43" y="9"/>
                  </a:lnTo>
                  <a:lnTo>
                    <a:pt x="44" y="6"/>
                  </a:lnTo>
                  <a:lnTo>
                    <a:pt x="42" y="2"/>
                  </a:lnTo>
                  <a:lnTo>
                    <a:pt x="42" y="0"/>
                  </a:lnTo>
                  <a:lnTo>
                    <a:pt x="52" y="0"/>
                  </a:lnTo>
                  <a:lnTo>
                    <a:pt x="54" y="1"/>
                  </a:lnTo>
                  <a:lnTo>
                    <a:pt x="58" y="1"/>
                  </a:lnTo>
                  <a:lnTo>
                    <a:pt x="61" y="1"/>
                  </a:lnTo>
                  <a:lnTo>
                    <a:pt x="63" y="1"/>
                  </a:lnTo>
                  <a:lnTo>
                    <a:pt x="63" y="2"/>
                  </a:lnTo>
                  <a:lnTo>
                    <a:pt x="63" y="3"/>
                  </a:lnTo>
                  <a:lnTo>
                    <a:pt x="63" y="4"/>
                  </a:lnTo>
                  <a:lnTo>
                    <a:pt x="63" y="5"/>
                  </a:lnTo>
                  <a:lnTo>
                    <a:pt x="65" y="6"/>
                  </a:lnTo>
                  <a:lnTo>
                    <a:pt x="66" y="5"/>
                  </a:lnTo>
                  <a:lnTo>
                    <a:pt x="67" y="5"/>
                  </a:lnTo>
                  <a:lnTo>
                    <a:pt x="68" y="4"/>
                  </a:lnTo>
                  <a:lnTo>
                    <a:pt x="69" y="5"/>
                  </a:lnTo>
                  <a:lnTo>
                    <a:pt x="72" y="7"/>
                  </a:lnTo>
                  <a:lnTo>
                    <a:pt x="74" y="7"/>
                  </a:lnTo>
                  <a:lnTo>
                    <a:pt x="78" y="8"/>
                  </a:lnTo>
                  <a:lnTo>
                    <a:pt x="81" y="9"/>
                  </a:lnTo>
                  <a:lnTo>
                    <a:pt x="83" y="9"/>
                  </a:lnTo>
                  <a:lnTo>
                    <a:pt x="85" y="10"/>
                  </a:lnTo>
                  <a:lnTo>
                    <a:pt x="88" y="11"/>
                  </a:lnTo>
                  <a:lnTo>
                    <a:pt x="93" y="9"/>
                  </a:lnTo>
                  <a:lnTo>
                    <a:pt x="96" y="8"/>
                  </a:lnTo>
                  <a:lnTo>
                    <a:pt x="101" y="8"/>
                  </a:lnTo>
                  <a:lnTo>
                    <a:pt x="104" y="9"/>
                  </a:lnTo>
                  <a:lnTo>
                    <a:pt x="111" y="8"/>
                  </a:lnTo>
                  <a:lnTo>
                    <a:pt x="115" y="8"/>
                  </a:lnTo>
                  <a:lnTo>
                    <a:pt x="117"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4" name="Freeform 1061">
              <a:extLst>
                <a:ext uri="{FF2B5EF4-FFF2-40B4-BE49-F238E27FC236}">
                  <a16:creationId xmlns="" xmlns:a16="http://schemas.microsoft.com/office/drawing/2014/main" id="{D67CFC12-BAE9-FE8C-E260-1E9A4892BAAA}"/>
                </a:ext>
              </a:extLst>
            </p:cNvPr>
            <p:cNvSpPr>
              <a:spLocks noChangeArrowheads="1"/>
            </p:cNvSpPr>
            <p:nvPr/>
          </p:nvSpPr>
          <p:spPr bwMode="auto">
            <a:xfrm>
              <a:off x="8545513" y="9759462"/>
              <a:ext cx="115397" cy="109904"/>
            </a:xfrm>
            <a:custGeom>
              <a:avLst/>
              <a:gdLst>
                <a:gd name="T0" fmla="*/ 93 w 94"/>
                <a:gd name="T1" fmla="*/ 58 h 90"/>
                <a:gd name="T2" fmla="*/ 93 w 94"/>
                <a:gd name="T3" fmla="*/ 71 h 90"/>
                <a:gd name="T4" fmla="*/ 93 w 94"/>
                <a:gd name="T5" fmla="*/ 84 h 90"/>
                <a:gd name="T6" fmla="*/ 86 w 94"/>
                <a:gd name="T7" fmla="*/ 88 h 90"/>
                <a:gd name="T8" fmla="*/ 69 w 94"/>
                <a:gd name="T9" fmla="*/ 88 h 90"/>
                <a:gd name="T10" fmla="*/ 55 w 94"/>
                <a:gd name="T11" fmla="*/ 88 h 90"/>
                <a:gd name="T12" fmla="*/ 49 w 94"/>
                <a:gd name="T13" fmla="*/ 88 h 90"/>
                <a:gd name="T14" fmla="*/ 47 w 94"/>
                <a:gd name="T15" fmla="*/ 89 h 90"/>
                <a:gd name="T16" fmla="*/ 44 w 94"/>
                <a:gd name="T17" fmla="*/ 88 h 90"/>
                <a:gd name="T18" fmla="*/ 42 w 94"/>
                <a:gd name="T19" fmla="*/ 85 h 90"/>
                <a:gd name="T20" fmla="*/ 39 w 94"/>
                <a:gd name="T21" fmla="*/ 85 h 90"/>
                <a:gd name="T22" fmla="*/ 37 w 94"/>
                <a:gd name="T23" fmla="*/ 87 h 90"/>
                <a:gd name="T24" fmla="*/ 34 w 94"/>
                <a:gd name="T25" fmla="*/ 84 h 90"/>
                <a:gd name="T26" fmla="*/ 30 w 94"/>
                <a:gd name="T27" fmla="*/ 83 h 90"/>
                <a:gd name="T28" fmla="*/ 33 w 94"/>
                <a:gd name="T29" fmla="*/ 74 h 90"/>
                <a:gd name="T30" fmla="*/ 38 w 94"/>
                <a:gd name="T31" fmla="*/ 70 h 90"/>
                <a:gd name="T32" fmla="*/ 41 w 94"/>
                <a:gd name="T33" fmla="*/ 63 h 90"/>
                <a:gd name="T34" fmla="*/ 43 w 94"/>
                <a:gd name="T35" fmla="*/ 54 h 90"/>
                <a:gd name="T36" fmla="*/ 44 w 94"/>
                <a:gd name="T37" fmla="*/ 46 h 90"/>
                <a:gd name="T38" fmla="*/ 44 w 94"/>
                <a:gd name="T39" fmla="*/ 48 h 90"/>
                <a:gd name="T40" fmla="*/ 49 w 94"/>
                <a:gd name="T41" fmla="*/ 50 h 90"/>
                <a:gd name="T42" fmla="*/ 66 w 94"/>
                <a:gd name="T43" fmla="*/ 50 h 90"/>
                <a:gd name="T44" fmla="*/ 85 w 94"/>
                <a:gd name="T45" fmla="*/ 50 h 90"/>
                <a:gd name="T46" fmla="*/ 10 w 94"/>
                <a:gd name="T47" fmla="*/ 0 h 90"/>
                <a:gd name="T48" fmla="*/ 15 w 94"/>
                <a:gd name="T49" fmla="*/ 0 h 90"/>
                <a:gd name="T50" fmla="*/ 16 w 94"/>
                <a:gd name="T51" fmla="*/ 4 h 90"/>
                <a:gd name="T52" fmla="*/ 10 w 94"/>
                <a:gd name="T53" fmla="*/ 14 h 90"/>
                <a:gd name="T54" fmla="*/ 6 w 94"/>
                <a:gd name="T55" fmla="*/ 17 h 90"/>
                <a:gd name="T56" fmla="*/ 0 w 94"/>
                <a:gd name="T57" fmla="*/ 14 h 90"/>
                <a:gd name="T58" fmla="*/ 0 w 94"/>
                <a:gd name="T59" fmla="*/ 11 h 90"/>
                <a:gd name="T60" fmla="*/ 3 w 94"/>
                <a:gd name="T61" fmla="*/ 9 h 90"/>
                <a:gd name="T62" fmla="*/ 6 w 94"/>
                <a:gd name="T63" fmla="*/ 6 h 90"/>
                <a:gd name="T64" fmla="*/ 7 w 94"/>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0">
                  <a:moveTo>
                    <a:pt x="93" y="50"/>
                  </a:moveTo>
                  <a:lnTo>
                    <a:pt x="93" y="58"/>
                  </a:lnTo>
                  <a:lnTo>
                    <a:pt x="93" y="64"/>
                  </a:lnTo>
                  <a:lnTo>
                    <a:pt x="93" y="71"/>
                  </a:lnTo>
                  <a:lnTo>
                    <a:pt x="93" y="78"/>
                  </a:lnTo>
                  <a:lnTo>
                    <a:pt x="93" y="84"/>
                  </a:lnTo>
                  <a:lnTo>
                    <a:pt x="93" y="88"/>
                  </a:lnTo>
                  <a:lnTo>
                    <a:pt x="86" y="88"/>
                  </a:lnTo>
                  <a:lnTo>
                    <a:pt x="78" y="88"/>
                  </a:lnTo>
                  <a:lnTo>
                    <a:pt x="69" y="88"/>
                  </a:lnTo>
                  <a:lnTo>
                    <a:pt x="60" y="88"/>
                  </a:lnTo>
                  <a:lnTo>
                    <a:pt x="55" y="88"/>
                  </a:lnTo>
                  <a:lnTo>
                    <a:pt x="50" y="88"/>
                  </a:lnTo>
                  <a:lnTo>
                    <a:pt x="49" y="88"/>
                  </a:lnTo>
                  <a:lnTo>
                    <a:pt x="48" y="89"/>
                  </a:lnTo>
                  <a:lnTo>
                    <a:pt x="47" y="89"/>
                  </a:lnTo>
                  <a:lnTo>
                    <a:pt x="46" y="88"/>
                  </a:lnTo>
                  <a:lnTo>
                    <a:pt x="44" y="88"/>
                  </a:lnTo>
                  <a:lnTo>
                    <a:pt x="43" y="87"/>
                  </a:lnTo>
                  <a:lnTo>
                    <a:pt x="42" y="85"/>
                  </a:lnTo>
                  <a:lnTo>
                    <a:pt x="40" y="85"/>
                  </a:lnTo>
                  <a:lnTo>
                    <a:pt x="39" y="85"/>
                  </a:lnTo>
                  <a:lnTo>
                    <a:pt x="38" y="87"/>
                  </a:lnTo>
                  <a:lnTo>
                    <a:pt x="37" y="87"/>
                  </a:lnTo>
                  <a:lnTo>
                    <a:pt x="37" y="86"/>
                  </a:lnTo>
                  <a:lnTo>
                    <a:pt x="34" y="84"/>
                  </a:lnTo>
                  <a:lnTo>
                    <a:pt x="32" y="84"/>
                  </a:lnTo>
                  <a:lnTo>
                    <a:pt x="30" y="83"/>
                  </a:lnTo>
                  <a:lnTo>
                    <a:pt x="32" y="78"/>
                  </a:lnTo>
                  <a:lnTo>
                    <a:pt x="33" y="74"/>
                  </a:lnTo>
                  <a:lnTo>
                    <a:pt x="37" y="71"/>
                  </a:lnTo>
                  <a:lnTo>
                    <a:pt x="38" y="70"/>
                  </a:lnTo>
                  <a:lnTo>
                    <a:pt x="38" y="68"/>
                  </a:lnTo>
                  <a:lnTo>
                    <a:pt x="41" y="63"/>
                  </a:lnTo>
                  <a:lnTo>
                    <a:pt x="44" y="58"/>
                  </a:lnTo>
                  <a:lnTo>
                    <a:pt x="43" y="54"/>
                  </a:lnTo>
                  <a:lnTo>
                    <a:pt x="43" y="46"/>
                  </a:lnTo>
                  <a:lnTo>
                    <a:pt x="44" y="46"/>
                  </a:lnTo>
                  <a:lnTo>
                    <a:pt x="44" y="47"/>
                  </a:lnTo>
                  <a:lnTo>
                    <a:pt x="44" y="48"/>
                  </a:lnTo>
                  <a:lnTo>
                    <a:pt x="46" y="49"/>
                  </a:lnTo>
                  <a:lnTo>
                    <a:pt x="49" y="50"/>
                  </a:lnTo>
                  <a:lnTo>
                    <a:pt x="60" y="50"/>
                  </a:lnTo>
                  <a:lnTo>
                    <a:pt x="66" y="50"/>
                  </a:lnTo>
                  <a:lnTo>
                    <a:pt x="75" y="50"/>
                  </a:lnTo>
                  <a:lnTo>
                    <a:pt x="85" y="50"/>
                  </a:lnTo>
                  <a:lnTo>
                    <a:pt x="93" y="50"/>
                  </a:lnTo>
                  <a:close/>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5" name="Freeform 1063">
              <a:extLst>
                <a:ext uri="{FF2B5EF4-FFF2-40B4-BE49-F238E27FC236}">
                  <a16:creationId xmlns="" xmlns:a16="http://schemas.microsoft.com/office/drawing/2014/main" id="{FADAD53B-9234-BE50-8F51-411452C3DA79}"/>
                </a:ext>
              </a:extLst>
            </p:cNvPr>
            <p:cNvSpPr>
              <a:spLocks noChangeArrowheads="1"/>
            </p:cNvSpPr>
            <p:nvPr/>
          </p:nvSpPr>
          <p:spPr bwMode="auto">
            <a:xfrm>
              <a:off x="8545513" y="9759462"/>
              <a:ext cx="21981" cy="21981"/>
            </a:xfrm>
            <a:custGeom>
              <a:avLst/>
              <a:gdLst>
                <a:gd name="T0" fmla="*/ 10 w 17"/>
                <a:gd name="T1" fmla="*/ 0 h 18"/>
                <a:gd name="T2" fmla="*/ 10 w 17"/>
                <a:gd name="T3" fmla="*/ 0 h 18"/>
                <a:gd name="T4" fmla="*/ 15 w 17"/>
                <a:gd name="T5" fmla="*/ 0 h 18"/>
                <a:gd name="T6" fmla="*/ 16 w 17"/>
                <a:gd name="T7" fmla="*/ 2 h 18"/>
                <a:gd name="T8" fmla="*/ 16 w 17"/>
                <a:gd name="T9" fmla="*/ 4 h 18"/>
                <a:gd name="T10" fmla="*/ 11 w 17"/>
                <a:gd name="T11" fmla="*/ 11 h 18"/>
                <a:gd name="T12" fmla="*/ 10 w 17"/>
                <a:gd name="T13" fmla="*/ 14 h 18"/>
                <a:gd name="T14" fmla="*/ 8 w 17"/>
                <a:gd name="T15" fmla="*/ 17 h 18"/>
                <a:gd name="T16" fmla="*/ 6 w 17"/>
                <a:gd name="T17" fmla="*/ 17 h 18"/>
                <a:gd name="T18" fmla="*/ 1 w 17"/>
                <a:gd name="T19" fmla="*/ 15 h 18"/>
                <a:gd name="T20" fmla="*/ 0 w 17"/>
                <a:gd name="T21" fmla="*/ 14 h 18"/>
                <a:gd name="T22" fmla="*/ 0 w 17"/>
                <a:gd name="T23" fmla="*/ 13 h 18"/>
                <a:gd name="T24" fmla="*/ 0 w 17"/>
                <a:gd name="T25" fmla="*/ 11 h 18"/>
                <a:gd name="T26" fmla="*/ 0 w 17"/>
                <a:gd name="T27" fmla="*/ 9 h 18"/>
                <a:gd name="T28" fmla="*/ 3 w 17"/>
                <a:gd name="T29" fmla="*/ 9 h 18"/>
                <a:gd name="T30" fmla="*/ 4 w 17"/>
                <a:gd name="T31" fmla="*/ 9 h 18"/>
                <a:gd name="T32" fmla="*/ 6 w 17"/>
                <a:gd name="T33" fmla="*/ 6 h 18"/>
                <a:gd name="T34" fmla="*/ 6 w 17"/>
                <a:gd name="T35" fmla="*/ 3 h 18"/>
                <a:gd name="T36" fmla="*/ 7 w 17"/>
                <a:gd name="T37" fmla="*/ 0 h 18"/>
                <a:gd name="T38" fmla="*/ 10 w 17"/>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8">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6" name="Freeform 1064">
              <a:extLst>
                <a:ext uri="{FF2B5EF4-FFF2-40B4-BE49-F238E27FC236}">
                  <a16:creationId xmlns="" xmlns:a16="http://schemas.microsoft.com/office/drawing/2014/main" id="{C538A5DB-52A5-4494-FA30-D40B6E63BD90}"/>
                </a:ext>
              </a:extLst>
            </p:cNvPr>
            <p:cNvSpPr>
              <a:spLocks noChangeArrowheads="1"/>
            </p:cNvSpPr>
            <p:nvPr/>
          </p:nvSpPr>
          <p:spPr bwMode="auto">
            <a:xfrm>
              <a:off x="7539891" y="9396779"/>
              <a:ext cx="120894" cy="71436"/>
            </a:xfrm>
            <a:custGeom>
              <a:avLst/>
              <a:gdLst>
                <a:gd name="T0" fmla="*/ 24 w 98"/>
                <a:gd name="T1" fmla="*/ 54 h 58"/>
                <a:gd name="T2" fmla="*/ 24 w 98"/>
                <a:gd name="T3" fmla="*/ 49 h 58"/>
                <a:gd name="T4" fmla="*/ 25 w 98"/>
                <a:gd name="T5" fmla="*/ 50 h 58"/>
                <a:gd name="T6" fmla="*/ 16 w 98"/>
                <a:gd name="T7" fmla="*/ 54 h 58"/>
                <a:gd name="T8" fmla="*/ 16 w 98"/>
                <a:gd name="T9" fmla="*/ 51 h 58"/>
                <a:gd name="T10" fmla="*/ 19 w 98"/>
                <a:gd name="T11" fmla="*/ 49 h 58"/>
                <a:gd name="T12" fmla="*/ 20 w 98"/>
                <a:gd name="T13" fmla="*/ 51 h 58"/>
                <a:gd name="T14" fmla="*/ 31 w 98"/>
                <a:gd name="T15" fmla="*/ 48 h 58"/>
                <a:gd name="T16" fmla="*/ 29 w 98"/>
                <a:gd name="T17" fmla="*/ 49 h 58"/>
                <a:gd name="T18" fmla="*/ 33 w 98"/>
                <a:gd name="T19" fmla="*/ 45 h 58"/>
                <a:gd name="T20" fmla="*/ 32 w 98"/>
                <a:gd name="T21" fmla="*/ 47 h 58"/>
                <a:gd name="T22" fmla="*/ 24 w 98"/>
                <a:gd name="T23" fmla="*/ 41 h 58"/>
                <a:gd name="T24" fmla="*/ 22 w 98"/>
                <a:gd name="T25" fmla="*/ 38 h 58"/>
                <a:gd name="T26" fmla="*/ 25 w 98"/>
                <a:gd name="T27" fmla="*/ 40 h 58"/>
                <a:gd name="T28" fmla="*/ 35 w 98"/>
                <a:gd name="T29" fmla="*/ 38 h 58"/>
                <a:gd name="T30" fmla="*/ 39 w 98"/>
                <a:gd name="T31" fmla="*/ 37 h 58"/>
                <a:gd name="T32" fmla="*/ 23 w 98"/>
                <a:gd name="T33" fmla="*/ 26 h 58"/>
                <a:gd name="T34" fmla="*/ 17 w 98"/>
                <a:gd name="T35" fmla="*/ 28 h 58"/>
                <a:gd name="T36" fmla="*/ 23 w 98"/>
                <a:gd name="T37" fmla="*/ 26 h 58"/>
                <a:gd name="T38" fmla="*/ 97 w 98"/>
                <a:gd name="T39" fmla="*/ 7 h 58"/>
                <a:gd name="T40" fmla="*/ 95 w 98"/>
                <a:gd name="T41" fmla="*/ 14 h 58"/>
                <a:gd name="T42" fmla="*/ 90 w 98"/>
                <a:gd name="T43" fmla="*/ 14 h 58"/>
                <a:gd name="T44" fmla="*/ 90 w 98"/>
                <a:gd name="T45" fmla="*/ 18 h 58"/>
                <a:gd name="T46" fmla="*/ 95 w 98"/>
                <a:gd name="T47" fmla="*/ 22 h 58"/>
                <a:gd name="T48" fmla="*/ 95 w 98"/>
                <a:gd name="T49" fmla="*/ 31 h 58"/>
                <a:gd name="T50" fmla="*/ 78 w 98"/>
                <a:gd name="T51" fmla="*/ 34 h 58"/>
                <a:gd name="T52" fmla="*/ 67 w 98"/>
                <a:gd name="T53" fmla="*/ 39 h 58"/>
                <a:gd name="T54" fmla="*/ 62 w 98"/>
                <a:gd name="T55" fmla="*/ 42 h 58"/>
                <a:gd name="T56" fmla="*/ 53 w 98"/>
                <a:gd name="T57" fmla="*/ 57 h 58"/>
                <a:gd name="T58" fmla="*/ 51 w 98"/>
                <a:gd name="T59" fmla="*/ 50 h 58"/>
                <a:gd name="T60" fmla="*/ 47 w 98"/>
                <a:gd name="T61" fmla="*/ 50 h 58"/>
                <a:gd name="T62" fmla="*/ 42 w 98"/>
                <a:gd name="T63" fmla="*/ 48 h 58"/>
                <a:gd name="T64" fmla="*/ 43 w 98"/>
                <a:gd name="T65" fmla="*/ 43 h 58"/>
                <a:gd name="T66" fmla="*/ 40 w 98"/>
                <a:gd name="T67" fmla="*/ 42 h 58"/>
                <a:gd name="T68" fmla="*/ 46 w 98"/>
                <a:gd name="T69" fmla="*/ 36 h 58"/>
                <a:gd name="T70" fmla="*/ 51 w 98"/>
                <a:gd name="T71" fmla="*/ 34 h 58"/>
                <a:gd name="T72" fmla="*/ 43 w 98"/>
                <a:gd name="T73" fmla="*/ 35 h 58"/>
                <a:gd name="T74" fmla="*/ 38 w 98"/>
                <a:gd name="T75" fmla="*/ 30 h 58"/>
                <a:gd name="T76" fmla="*/ 47 w 98"/>
                <a:gd name="T77" fmla="*/ 26 h 58"/>
                <a:gd name="T78" fmla="*/ 52 w 98"/>
                <a:gd name="T79" fmla="*/ 24 h 58"/>
                <a:gd name="T80" fmla="*/ 48 w 98"/>
                <a:gd name="T81" fmla="*/ 25 h 58"/>
                <a:gd name="T82" fmla="*/ 33 w 98"/>
                <a:gd name="T83" fmla="*/ 28 h 58"/>
                <a:gd name="T84" fmla="*/ 25 w 98"/>
                <a:gd name="T85" fmla="*/ 25 h 58"/>
                <a:gd name="T86" fmla="*/ 18 w 98"/>
                <a:gd name="T87" fmla="*/ 25 h 58"/>
                <a:gd name="T88" fmla="*/ 12 w 98"/>
                <a:gd name="T89" fmla="*/ 18 h 58"/>
                <a:gd name="T90" fmla="*/ 13 w 98"/>
                <a:gd name="T91" fmla="*/ 15 h 58"/>
                <a:gd name="T92" fmla="*/ 1 w 98"/>
                <a:gd name="T93" fmla="*/ 10 h 58"/>
                <a:gd name="T94" fmla="*/ 11 w 98"/>
                <a:gd name="T95" fmla="*/ 9 h 58"/>
                <a:gd name="T96" fmla="*/ 27 w 98"/>
                <a:gd name="T97" fmla="*/ 8 h 58"/>
                <a:gd name="T98" fmla="*/ 48 w 98"/>
                <a:gd name="T99" fmla="*/ 0 h 58"/>
                <a:gd name="T100" fmla="*/ 75 w 98"/>
                <a:gd name="T10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58">
                  <a:moveTo>
                    <a:pt x="25" y="52"/>
                  </a:moveTo>
                  <a:lnTo>
                    <a:pt x="25" y="54"/>
                  </a:lnTo>
                  <a:lnTo>
                    <a:pt x="24" y="54"/>
                  </a:lnTo>
                  <a:lnTo>
                    <a:pt x="24" y="52"/>
                  </a:lnTo>
                  <a:lnTo>
                    <a:pt x="24" y="52"/>
                  </a:lnTo>
                  <a:lnTo>
                    <a:pt x="24" y="49"/>
                  </a:lnTo>
                  <a:lnTo>
                    <a:pt x="24" y="49"/>
                  </a:lnTo>
                  <a:lnTo>
                    <a:pt x="25" y="50"/>
                  </a:lnTo>
                  <a:lnTo>
                    <a:pt x="25" y="50"/>
                  </a:lnTo>
                  <a:lnTo>
                    <a:pt x="25" y="52"/>
                  </a:lnTo>
                  <a:close/>
                  <a:moveTo>
                    <a:pt x="19" y="54"/>
                  </a:moveTo>
                  <a:lnTo>
                    <a:pt x="16" y="54"/>
                  </a:lnTo>
                  <a:lnTo>
                    <a:pt x="15" y="52"/>
                  </a:lnTo>
                  <a:lnTo>
                    <a:pt x="15" y="52"/>
                  </a:lnTo>
                  <a:lnTo>
                    <a:pt x="16" y="51"/>
                  </a:lnTo>
                  <a:lnTo>
                    <a:pt x="17" y="51"/>
                  </a:lnTo>
                  <a:lnTo>
                    <a:pt x="17" y="50"/>
                  </a:lnTo>
                  <a:lnTo>
                    <a:pt x="19" y="49"/>
                  </a:lnTo>
                  <a:lnTo>
                    <a:pt x="19" y="49"/>
                  </a:lnTo>
                  <a:lnTo>
                    <a:pt x="20" y="49"/>
                  </a:lnTo>
                  <a:lnTo>
                    <a:pt x="20" y="51"/>
                  </a:lnTo>
                  <a:lnTo>
                    <a:pt x="20" y="52"/>
                  </a:lnTo>
                  <a:lnTo>
                    <a:pt x="19" y="54"/>
                  </a:lnTo>
                  <a:close/>
                  <a:moveTo>
                    <a:pt x="31" y="48"/>
                  </a:moveTo>
                  <a:lnTo>
                    <a:pt x="31" y="49"/>
                  </a:lnTo>
                  <a:lnTo>
                    <a:pt x="30" y="49"/>
                  </a:lnTo>
                  <a:lnTo>
                    <a:pt x="29" y="49"/>
                  </a:lnTo>
                  <a:lnTo>
                    <a:pt x="30" y="46"/>
                  </a:lnTo>
                  <a:lnTo>
                    <a:pt x="31" y="45"/>
                  </a:lnTo>
                  <a:lnTo>
                    <a:pt x="33" y="45"/>
                  </a:lnTo>
                  <a:lnTo>
                    <a:pt x="33" y="45"/>
                  </a:lnTo>
                  <a:lnTo>
                    <a:pt x="33" y="47"/>
                  </a:lnTo>
                  <a:lnTo>
                    <a:pt x="32" y="47"/>
                  </a:lnTo>
                  <a:lnTo>
                    <a:pt x="31" y="48"/>
                  </a:lnTo>
                  <a:close/>
                  <a:moveTo>
                    <a:pt x="25" y="40"/>
                  </a:moveTo>
                  <a:lnTo>
                    <a:pt x="24" y="41"/>
                  </a:lnTo>
                  <a:lnTo>
                    <a:pt x="22" y="41"/>
                  </a:lnTo>
                  <a:lnTo>
                    <a:pt x="22" y="39"/>
                  </a:lnTo>
                  <a:lnTo>
                    <a:pt x="22" y="38"/>
                  </a:lnTo>
                  <a:lnTo>
                    <a:pt x="24" y="36"/>
                  </a:lnTo>
                  <a:lnTo>
                    <a:pt x="25" y="36"/>
                  </a:lnTo>
                  <a:lnTo>
                    <a:pt x="25" y="40"/>
                  </a:lnTo>
                  <a:close/>
                  <a:moveTo>
                    <a:pt x="36" y="38"/>
                  </a:moveTo>
                  <a:lnTo>
                    <a:pt x="36" y="38"/>
                  </a:lnTo>
                  <a:lnTo>
                    <a:pt x="35" y="38"/>
                  </a:lnTo>
                  <a:lnTo>
                    <a:pt x="37" y="35"/>
                  </a:lnTo>
                  <a:lnTo>
                    <a:pt x="39" y="34"/>
                  </a:lnTo>
                  <a:lnTo>
                    <a:pt x="39" y="37"/>
                  </a:lnTo>
                  <a:lnTo>
                    <a:pt x="38" y="37"/>
                  </a:lnTo>
                  <a:lnTo>
                    <a:pt x="36" y="38"/>
                  </a:lnTo>
                  <a:close/>
                  <a:moveTo>
                    <a:pt x="23" y="26"/>
                  </a:moveTo>
                  <a:lnTo>
                    <a:pt x="21" y="30"/>
                  </a:lnTo>
                  <a:lnTo>
                    <a:pt x="19" y="30"/>
                  </a:lnTo>
                  <a:lnTo>
                    <a:pt x="17" y="28"/>
                  </a:lnTo>
                  <a:lnTo>
                    <a:pt x="17" y="26"/>
                  </a:lnTo>
                  <a:lnTo>
                    <a:pt x="22" y="26"/>
                  </a:lnTo>
                  <a:lnTo>
                    <a:pt x="23" y="26"/>
                  </a:lnTo>
                  <a:close/>
                  <a:moveTo>
                    <a:pt x="95" y="1"/>
                  </a:moveTo>
                  <a:lnTo>
                    <a:pt x="95" y="3"/>
                  </a:lnTo>
                  <a:lnTo>
                    <a:pt x="97" y="7"/>
                  </a:lnTo>
                  <a:lnTo>
                    <a:pt x="96" y="10"/>
                  </a:lnTo>
                  <a:lnTo>
                    <a:pt x="96" y="13"/>
                  </a:lnTo>
                  <a:lnTo>
                    <a:pt x="95" y="14"/>
                  </a:lnTo>
                  <a:lnTo>
                    <a:pt x="94" y="14"/>
                  </a:lnTo>
                  <a:lnTo>
                    <a:pt x="92" y="14"/>
                  </a:lnTo>
                  <a:lnTo>
                    <a:pt x="90" y="14"/>
                  </a:lnTo>
                  <a:lnTo>
                    <a:pt x="88" y="15"/>
                  </a:lnTo>
                  <a:lnTo>
                    <a:pt x="88" y="17"/>
                  </a:lnTo>
                  <a:lnTo>
                    <a:pt x="90" y="18"/>
                  </a:lnTo>
                  <a:lnTo>
                    <a:pt x="91" y="20"/>
                  </a:lnTo>
                  <a:lnTo>
                    <a:pt x="92" y="21"/>
                  </a:lnTo>
                  <a:lnTo>
                    <a:pt x="95" y="22"/>
                  </a:lnTo>
                  <a:lnTo>
                    <a:pt x="95" y="24"/>
                  </a:lnTo>
                  <a:lnTo>
                    <a:pt x="95" y="28"/>
                  </a:lnTo>
                  <a:lnTo>
                    <a:pt x="95" y="31"/>
                  </a:lnTo>
                  <a:lnTo>
                    <a:pt x="88" y="33"/>
                  </a:lnTo>
                  <a:lnTo>
                    <a:pt x="82" y="34"/>
                  </a:lnTo>
                  <a:lnTo>
                    <a:pt x="78" y="34"/>
                  </a:lnTo>
                  <a:lnTo>
                    <a:pt x="76" y="34"/>
                  </a:lnTo>
                  <a:lnTo>
                    <a:pt x="72" y="37"/>
                  </a:lnTo>
                  <a:lnTo>
                    <a:pt x="67" y="39"/>
                  </a:lnTo>
                  <a:lnTo>
                    <a:pt x="64" y="39"/>
                  </a:lnTo>
                  <a:lnTo>
                    <a:pt x="63" y="39"/>
                  </a:lnTo>
                  <a:lnTo>
                    <a:pt x="62" y="42"/>
                  </a:lnTo>
                  <a:lnTo>
                    <a:pt x="56" y="53"/>
                  </a:lnTo>
                  <a:lnTo>
                    <a:pt x="54" y="55"/>
                  </a:lnTo>
                  <a:lnTo>
                    <a:pt x="53" y="57"/>
                  </a:lnTo>
                  <a:lnTo>
                    <a:pt x="51" y="55"/>
                  </a:lnTo>
                  <a:lnTo>
                    <a:pt x="53" y="50"/>
                  </a:lnTo>
                  <a:lnTo>
                    <a:pt x="51" y="50"/>
                  </a:lnTo>
                  <a:lnTo>
                    <a:pt x="49" y="54"/>
                  </a:lnTo>
                  <a:lnTo>
                    <a:pt x="47" y="54"/>
                  </a:lnTo>
                  <a:lnTo>
                    <a:pt x="47" y="50"/>
                  </a:lnTo>
                  <a:lnTo>
                    <a:pt x="46" y="50"/>
                  </a:lnTo>
                  <a:lnTo>
                    <a:pt x="44" y="50"/>
                  </a:lnTo>
                  <a:lnTo>
                    <a:pt x="42" y="48"/>
                  </a:lnTo>
                  <a:lnTo>
                    <a:pt x="41" y="47"/>
                  </a:lnTo>
                  <a:lnTo>
                    <a:pt x="42" y="44"/>
                  </a:lnTo>
                  <a:lnTo>
                    <a:pt x="43" y="43"/>
                  </a:lnTo>
                  <a:lnTo>
                    <a:pt x="43" y="42"/>
                  </a:lnTo>
                  <a:lnTo>
                    <a:pt x="41" y="42"/>
                  </a:lnTo>
                  <a:lnTo>
                    <a:pt x="40" y="42"/>
                  </a:lnTo>
                  <a:lnTo>
                    <a:pt x="39" y="42"/>
                  </a:lnTo>
                  <a:lnTo>
                    <a:pt x="41" y="39"/>
                  </a:lnTo>
                  <a:lnTo>
                    <a:pt x="46" y="36"/>
                  </a:lnTo>
                  <a:lnTo>
                    <a:pt x="49" y="36"/>
                  </a:lnTo>
                  <a:lnTo>
                    <a:pt x="52" y="36"/>
                  </a:lnTo>
                  <a:lnTo>
                    <a:pt x="51" y="34"/>
                  </a:lnTo>
                  <a:lnTo>
                    <a:pt x="47" y="33"/>
                  </a:lnTo>
                  <a:lnTo>
                    <a:pt x="44" y="33"/>
                  </a:lnTo>
                  <a:lnTo>
                    <a:pt x="43" y="35"/>
                  </a:lnTo>
                  <a:lnTo>
                    <a:pt x="41" y="35"/>
                  </a:lnTo>
                  <a:lnTo>
                    <a:pt x="38" y="31"/>
                  </a:lnTo>
                  <a:lnTo>
                    <a:pt x="38" y="30"/>
                  </a:lnTo>
                  <a:lnTo>
                    <a:pt x="40" y="28"/>
                  </a:lnTo>
                  <a:lnTo>
                    <a:pt x="41" y="26"/>
                  </a:lnTo>
                  <a:lnTo>
                    <a:pt x="47" y="26"/>
                  </a:lnTo>
                  <a:lnTo>
                    <a:pt x="50" y="25"/>
                  </a:lnTo>
                  <a:lnTo>
                    <a:pt x="51" y="25"/>
                  </a:lnTo>
                  <a:lnTo>
                    <a:pt x="52" y="24"/>
                  </a:lnTo>
                  <a:lnTo>
                    <a:pt x="52" y="23"/>
                  </a:lnTo>
                  <a:lnTo>
                    <a:pt x="51" y="23"/>
                  </a:lnTo>
                  <a:lnTo>
                    <a:pt x="48" y="25"/>
                  </a:lnTo>
                  <a:lnTo>
                    <a:pt x="41" y="25"/>
                  </a:lnTo>
                  <a:lnTo>
                    <a:pt x="38" y="25"/>
                  </a:lnTo>
                  <a:lnTo>
                    <a:pt x="33" y="28"/>
                  </a:lnTo>
                  <a:lnTo>
                    <a:pt x="28" y="30"/>
                  </a:lnTo>
                  <a:lnTo>
                    <a:pt x="24" y="30"/>
                  </a:lnTo>
                  <a:lnTo>
                    <a:pt x="25" y="25"/>
                  </a:lnTo>
                  <a:lnTo>
                    <a:pt x="25" y="25"/>
                  </a:lnTo>
                  <a:lnTo>
                    <a:pt x="24" y="24"/>
                  </a:lnTo>
                  <a:lnTo>
                    <a:pt x="18" y="25"/>
                  </a:lnTo>
                  <a:lnTo>
                    <a:pt x="14" y="23"/>
                  </a:lnTo>
                  <a:lnTo>
                    <a:pt x="12" y="21"/>
                  </a:lnTo>
                  <a:lnTo>
                    <a:pt x="12" y="18"/>
                  </a:lnTo>
                  <a:lnTo>
                    <a:pt x="14" y="16"/>
                  </a:lnTo>
                  <a:lnTo>
                    <a:pt x="14" y="15"/>
                  </a:lnTo>
                  <a:lnTo>
                    <a:pt x="13" y="15"/>
                  </a:lnTo>
                  <a:lnTo>
                    <a:pt x="8" y="16"/>
                  </a:lnTo>
                  <a:lnTo>
                    <a:pt x="0" y="11"/>
                  </a:lnTo>
                  <a:lnTo>
                    <a:pt x="1" y="10"/>
                  </a:lnTo>
                  <a:lnTo>
                    <a:pt x="6" y="11"/>
                  </a:lnTo>
                  <a:lnTo>
                    <a:pt x="9" y="10"/>
                  </a:lnTo>
                  <a:lnTo>
                    <a:pt x="11" y="9"/>
                  </a:lnTo>
                  <a:lnTo>
                    <a:pt x="14" y="8"/>
                  </a:lnTo>
                  <a:lnTo>
                    <a:pt x="17" y="8"/>
                  </a:lnTo>
                  <a:lnTo>
                    <a:pt x="27" y="8"/>
                  </a:lnTo>
                  <a:lnTo>
                    <a:pt x="36" y="6"/>
                  </a:lnTo>
                  <a:lnTo>
                    <a:pt x="42" y="3"/>
                  </a:lnTo>
                  <a:lnTo>
                    <a:pt x="48" y="0"/>
                  </a:lnTo>
                  <a:lnTo>
                    <a:pt x="55" y="0"/>
                  </a:lnTo>
                  <a:lnTo>
                    <a:pt x="64" y="0"/>
                  </a:lnTo>
                  <a:lnTo>
                    <a:pt x="75" y="0"/>
                  </a:lnTo>
                  <a:lnTo>
                    <a:pt x="84" y="0"/>
                  </a:lnTo>
                  <a:lnTo>
                    <a:pt x="9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7" name="Freeform 1065">
              <a:extLst>
                <a:ext uri="{FF2B5EF4-FFF2-40B4-BE49-F238E27FC236}">
                  <a16:creationId xmlns="" xmlns:a16="http://schemas.microsoft.com/office/drawing/2014/main" id="{95B2BDC0-D622-1792-C86F-DB94612B3CE3}"/>
                </a:ext>
              </a:extLst>
            </p:cNvPr>
            <p:cNvSpPr>
              <a:spLocks noChangeArrowheads="1"/>
            </p:cNvSpPr>
            <p:nvPr/>
          </p:nvSpPr>
          <p:spPr bwMode="auto">
            <a:xfrm>
              <a:off x="7567369" y="9462721"/>
              <a:ext cx="5493" cy="5493"/>
            </a:xfrm>
            <a:custGeom>
              <a:avLst/>
              <a:gdLst>
                <a:gd name="T0" fmla="*/ 1 w 2"/>
                <a:gd name="T1" fmla="*/ 3 h 6"/>
                <a:gd name="T2" fmla="*/ 1 w 2"/>
                <a:gd name="T3" fmla="*/ 5 h 6"/>
                <a:gd name="T4" fmla="*/ 0 w 2"/>
                <a:gd name="T5" fmla="*/ 5 h 6"/>
                <a:gd name="T6" fmla="*/ 0 w 2"/>
                <a:gd name="T7" fmla="*/ 3 h 6"/>
                <a:gd name="T8" fmla="*/ 0 w 2"/>
                <a:gd name="T9" fmla="*/ 3 h 6"/>
                <a:gd name="T10" fmla="*/ 0 w 2"/>
                <a:gd name="T11" fmla="*/ 0 h 6"/>
                <a:gd name="T12" fmla="*/ 0 w 2"/>
                <a:gd name="T13" fmla="*/ 0 h 6"/>
                <a:gd name="T14" fmla="*/ 1 w 2"/>
                <a:gd name="T15" fmla="*/ 1 h 6"/>
                <a:gd name="T16" fmla="*/ 1 w 2"/>
                <a:gd name="T17" fmla="*/ 1 h 6"/>
                <a:gd name="T18" fmla="*/ 1 w 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3"/>
                  </a:moveTo>
                  <a:lnTo>
                    <a:pt x="1" y="5"/>
                  </a:lnTo>
                  <a:lnTo>
                    <a:pt x="0" y="5"/>
                  </a:lnTo>
                  <a:lnTo>
                    <a:pt x="0" y="3"/>
                  </a:lnTo>
                  <a:lnTo>
                    <a:pt x="0" y="3"/>
                  </a:lnTo>
                  <a:lnTo>
                    <a:pt x="0" y="0"/>
                  </a:lnTo>
                  <a:lnTo>
                    <a:pt x="0" y="0"/>
                  </a:lnTo>
                  <a:lnTo>
                    <a:pt x="1" y="1"/>
                  </a:lnTo>
                  <a:lnTo>
                    <a:pt x="1"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8" name="Freeform 1066">
              <a:extLst>
                <a:ext uri="{FF2B5EF4-FFF2-40B4-BE49-F238E27FC236}">
                  <a16:creationId xmlns="" xmlns:a16="http://schemas.microsoft.com/office/drawing/2014/main" id="{6F39D8C4-2F1B-2AF4-42A4-A5192D3EA302}"/>
                </a:ext>
              </a:extLst>
            </p:cNvPr>
            <p:cNvSpPr>
              <a:spLocks noChangeArrowheads="1"/>
            </p:cNvSpPr>
            <p:nvPr/>
          </p:nvSpPr>
          <p:spPr bwMode="auto">
            <a:xfrm>
              <a:off x="7556378" y="9462721"/>
              <a:ext cx="5493" cy="5493"/>
            </a:xfrm>
            <a:custGeom>
              <a:avLst/>
              <a:gdLst>
                <a:gd name="T0" fmla="*/ 4 w 6"/>
                <a:gd name="T1" fmla="*/ 5 h 6"/>
                <a:gd name="T2" fmla="*/ 1 w 6"/>
                <a:gd name="T3" fmla="*/ 5 h 6"/>
                <a:gd name="T4" fmla="*/ 0 w 6"/>
                <a:gd name="T5" fmla="*/ 3 h 6"/>
                <a:gd name="T6" fmla="*/ 0 w 6"/>
                <a:gd name="T7" fmla="*/ 3 h 6"/>
                <a:gd name="T8" fmla="*/ 1 w 6"/>
                <a:gd name="T9" fmla="*/ 2 h 6"/>
                <a:gd name="T10" fmla="*/ 2 w 6"/>
                <a:gd name="T11" fmla="*/ 2 h 6"/>
                <a:gd name="T12" fmla="*/ 2 w 6"/>
                <a:gd name="T13" fmla="*/ 1 h 6"/>
                <a:gd name="T14" fmla="*/ 4 w 6"/>
                <a:gd name="T15" fmla="*/ 0 h 6"/>
                <a:gd name="T16" fmla="*/ 4 w 6"/>
                <a:gd name="T17" fmla="*/ 0 h 6"/>
                <a:gd name="T18" fmla="*/ 5 w 6"/>
                <a:gd name="T19" fmla="*/ 0 h 6"/>
                <a:gd name="T20" fmla="*/ 5 w 6"/>
                <a:gd name="T21" fmla="*/ 2 h 6"/>
                <a:gd name="T22" fmla="*/ 5 w 6"/>
                <a:gd name="T23" fmla="*/ 3 h 6"/>
                <a:gd name="T24" fmla="*/ 4 w 6"/>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5"/>
                  </a:moveTo>
                  <a:lnTo>
                    <a:pt x="1" y="5"/>
                  </a:lnTo>
                  <a:lnTo>
                    <a:pt x="0" y="3"/>
                  </a:lnTo>
                  <a:lnTo>
                    <a:pt x="0" y="3"/>
                  </a:lnTo>
                  <a:lnTo>
                    <a:pt x="1" y="2"/>
                  </a:lnTo>
                  <a:lnTo>
                    <a:pt x="2" y="2"/>
                  </a:lnTo>
                  <a:lnTo>
                    <a:pt x="2" y="1"/>
                  </a:lnTo>
                  <a:lnTo>
                    <a:pt x="4" y="0"/>
                  </a:lnTo>
                  <a:lnTo>
                    <a:pt x="4" y="0"/>
                  </a:lnTo>
                  <a:lnTo>
                    <a:pt x="5" y="0"/>
                  </a:lnTo>
                  <a:lnTo>
                    <a:pt x="5" y="2"/>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9" name="Freeform 1067">
              <a:extLst>
                <a:ext uri="{FF2B5EF4-FFF2-40B4-BE49-F238E27FC236}">
                  <a16:creationId xmlns="" xmlns:a16="http://schemas.microsoft.com/office/drawing/2014/main" id="{E46F1387-31D3-C12A-72C5-F65F4AF7DAA2}"/>
                </a:ext>
              </a:extLst>
            </p:cNvPr>
            <p:cNvSpPr>
              <a:spLocks noChangeArrowheads="1"/>
            </p:cNvSpPr>
            <p:nvPr/>
          </p:nvSpPr>
          <p:spPr bwMode="auto">
            <a:xfrm>
              <a:off x="7572862" y="9457224"/>
              <a:ext cx="5497" cy="5497"/>
            </a:xfrm>
            <a:custGeom>
              <a:avLst/>
              <a:gdLst>
                <a:gd name="T0" fmla="*/ 2 w 5"/>
                <a:gd name="T1" fmla="*/ 3 h 5"/>
                <a:gd name="T2" fmla="*/ 2 w 5"/>
                <a:gd name="T3" fmla="*/ 4 h 5"/>
                <a:gd name="T4" fmla="*/ 1 w 5"/>
                <a:gd name="T5" fmla="*/ 4 h 5"/>
                <a:gd name="T6" fmla="*/ 0 w 5"/>
                <a:gd name="T7" fmla="*/ 4 h 5"/>
                <a:gd name="T8" fmla="*/ 1 w 5"/>
                <a:gd name="T9" fmla="*/ 1 h 5"/>
                <a:gd name="T10" fmla="*/ 2 w 5"/>
                <a:gd name="T11" fmla="*/ 0 h 5"/>
                <a:gd name="T12" fmla="*/ 4 w 5"/>
                <a:gd name="T13" fmla="*/ 0 h 5"/>
                <a:gd name="T14" fmla="*/ 4 w 5"/>
                <a:gd name="T15" fmla="*/ 0 h 5"/>
                <a:gd name="T16" fmla="*/ 4 w 5"/>
                <a:gd name="T17" fmla="*/ 2 h 5"/>
                <a:gd name="T18" fmla="*/ 3 w 5"/>
                <a:gd name="T19" fmla="*/ 2 h 5"/>
                <a:gd name="T20" fmla="*/ 2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3"/>
                  </a:moveTo>
                  <a:lnTo>
                    <a:pt x="2" y="4"/>
                  </a:lnTo>
                  <a:lnTo>
                    <a:pt x="1" y="4"/>
                  </a:lnTo>
                  <a:lnTo>
                    <a:pt x="0" y="4"/>
                  </a:lnTo>
                  <a:lnTo>
                    <a:pt x="1" y="1"/>
                  </a:lnTo>
                  <a:lnTo>
                    <a:pt x="2" y="0"/>
                  </a:lnTo>
                  <a:lnTo>
                    <a:pt x="4" y="0"/>
                  </a:lnTo>
                  <a:lnTo>
                    <a:pt x="4" y="0"/>
                  </a:lnTo>
                  <a:lnTo>
                    <a:pt x="4" y="2"/>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0" name="Freeform 1068">
              <a:extLst>
                <a:ext uri="{FF2B5EF4-FFF2-40B4-BE49-F238E27FC236}">
                  <a16:creationId xmlns="" xmlns:a16="http://schemas.microsoft.com/office/drawing/2014/main" id="{A9DDEF5C-982A-C54E-084A-9E85A64934AD}"/>
                </a:ext>
              </a:extLst>
            </p:cNvPr>
            <p:cNvSpPr>
              <a:spLocks noChangeArrowheads="1"/>
            </p:cNvSpPr>
            <p:nvPr/>
          </p:nvSpPr>
          <p:spPr bwMode="auto">
            <a:xfrm>
              <a:off x="7567369" y="9446234"/>
              <a:ext cx="5493" cy="5497"/>
            </a:xfrm>
            <a:custGeom>
              <a:avLst/>
              <a:gdLst>
                <a:gd name="T0" fmla="*/ 3 w 4"/>
                <a:gd name="T1" fmla="*/ 4 h 6"/>
                <a:gd name="T2" fmla="*/ 2 w 4"/>
                <a:gd name="T3" fmla="*/ 5 h 6"/>
                <a:gd name="T4" fmla="*/ 0 w 4"/>
                <a:gd name="T5" fmla="*/ 5 h 6"/>
                <a:gd name="T6" fmla="*/ 0 w 4"/>
                <a:gd name="T7" fmla="*/ 3 h 6"/>
                <a:gd name="T8" fmla="*/ 0 w 4"/>
                <a:gd name="T9" fmla="*/ 2 h 6"/>
                <a:gd name="T10" fmla="*/ 2 w 4"/>
                <a:gd name="T11" fmla="*/ 0 h 6"/>
                <a:gd name="T12" fmla="*/ 3 w 4"/>
                <a:gd name="T13" fmla="*/ 0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5"/>
                  </a:lnTo>
                  <a:lnTo>
                    <a:pt x="0" y="3"/>
                  </a:lnTo>
                  <a:lnTo>
                    <a:pt x="0" y="2"/>
                  </a:lnTo>
                  <a:lnTo>
                    <a:pt x="2" y="0"/>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1" name="Freeform 1069">
              <a:extLst>
                <a:ext uri="{FF2B5EF4-FFF2-40B4-BE49-F238E27FC236}">
                  <a16:creationId xmlns="" xmlns:a16="http://schemas.microsoft.com/office/drawing/2014/main" id="{098508A8-E113-0F8E-8C64-44B257F4DA37}"/>
                </a:ext>
              </a:extLst>
            </p:cNvPr>
            <p:cNvSpPr>
              <a:spLocks noChangeArrowheads="1"/>
            </p:cNvSpPr>
            <p:nvPr/>
          </p:nvSpPr>
          <p:spPr bwMode="auto">
            <a:xfrm>
              <a:off x="7583853" y="9440740"/>
              <a:ext cx="5497" cy="5493"/>
            </a:xfrm>
            <a:custGeom>
              <a:avLst/>
              <a:gdLst>
                <a:gd name="T0" fmla="*/ 1 w 5"/>
                <a:gd name="T1" fmla="*/ 4 h 5"/>
                <a:gd name="T2" fmla="*/ 1 w 5"/>
                <a:gd name="T3" fmla="*/ 4 h 5"/>
                <a:gd name="T4" fmla="*/ 0 w 5"/>
                <a:gd name="T5" fmla="*/ 4 h 5"/>
                <a:gd name="T6" fmla="*/ 2 w 5"/>
                <a:gd name="T7" fmla="*/ 1 h 5"/>
                <a:gd name="T8" fmla="*/ 4 w 5"/>
                <a:gd name="T9" fmla="*/ 0 h 5"/>
                <a:gd name="T10" fmla="*/ 4 w 5"/>
                <a:gd name="T11" fmla="*/ 3 h 5"/>
                <a:gd name="T12" fmla="*/ 3 w 5"/>
                <a:gd name="T13" fmla="*/ 3 h 5"/>
                <a:gd name="T14" fmla="*/ 1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lnTo>
                    <a:pt x="1" y="4"/>
                  </a:lnTo>
                  <a:lnTo>
                    <a:pt x="0" y="4"/>
                  </a:lnTo>
                  <a:lnTo>
                    <a:pt x="2" y="1"/>
                  </a:lnTo>
                  <a:lnTo>
                    <a:pt x="4" y="0"/>
                  </a:lnTo>
                  <a:lnTo>
                    <a:pt x="4" y="3"/>
                  </a:lnTo>
                  <a:lnTo>
                    <a:pt x="3" y="3"/>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2" name="Freeform 1070">
              <a:extLst>
                <a:ext uri="{FF2B5EF4-FFF2-40B4-BE49-F238E27FC236}">
                  <a16:creationId xmlns="" xmlns:a16="http://schemas.microsoft.com/office/drawing/2014/main" id="{A2C76146-4490-7241-4A00-A00E43AC20EB}"/>
                </a:ext>
              </a:extLst>
            </p:cNvPr>
            <p:cNvSpPr>
              <a:spLocks noChangeArrowheads="1"/>
            </p:cNvSpPr>
            <p:nvPr/>
          </p:nvSpPr>
          <p:spPr bwMode="auto">
            <a:xfrm>
              <a:off x="7561872" y="9429750"/>
              <a:ext cx="10990" cy="5493"/>
            </a:xfrm>
            <a:custGeom>
              <a:avLst/>
              <a:gdLst>
                <a:gd name="T0" fmla="*/ 6 w 7"/>
                <a:gd name="T1" fmla="*/ 0 h 5"/>
                <a:gd name="T2" fmla="*/ 4 w 7"/>
                <a:gd name="T3" fmla="*/ 4 h 5"/>
                <a:gd name="T4" fmla="*/ 2 w 7"/>
                <a:gd name="T5" fmla="*/ 4 h 5"/>
                <a:gd name="T6" fmla="*/ 0 w 7"/>
                <a:gd name="T7" fmla="*/ 2 h 5"/>
                <a:gd name="T8" fmla="*/ 0 w 7"/>
                <a:gd name="T9" fmla="*/ 0 h 5"/>
                <a:gd name="T10" fmla="*/ 5 w 7"/>
                <a:gd name="T11" fmla="*/ 0 h 5"/>
                <a:gd name="T12" fmla="*/ 6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0"/>
                  </a:moveTo>
                  <a:lnTo>
                    <a:pt x="4" y="4"/>
                  </a:lnTo>
                  <a:lnTo>
                    <a:pt x="2" y="4"/>
                  </a:lnTo>
                  <a:lnTo>
                    <a:pt x="0" y="2"/>
                  </a:lnTo>
                  <a:lnTo>
                    <a:pt x="0" y="0"/>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3" name="Freeform 1072">
              <a:extLst>
                <a:ext uri="{FF2B5EF4-FFF2-40B4-BE49-F238E27FC236}">
                  <a16:creationId xmlns="" xmlns:a16="http://schemas.microsoft.com/office/drawing/2014/main" id="{12A43882-1442-2E44-12DE-C572B6110B03}"/>
                </a:ext>
              </a:extLst>
            </p:cNvPr>
            <p:cNvSpPr>
              <a:spLocks noChangeArrowheads="1"/>
            </p:cNvSpPr>
            <p:nvPr/>
          </p:nvSpPr>
          <p:spPr bwMode="auto">
            <a:xfrm>
              <a:off x="9562122" y="9688022"/>
              <a:ext cx="318721" cy="406644"/>
            </a:xfrm>
            <a:custGeom>
              <a:avLst/>
              <a:gdLst>
                <a:gd name="T0" fmla="*/ 230 w 257"/>
                <a:gd name="T1" fmla="*/ 239 h 325"/>
                <a:gd name="T2" fmla="*/ 232 w 257"/>
                <a:gd name="T3" fmla="*/ 241 h 325"/>
                <a:gd name="T4" fmla="*/ 247 w 257"/>
                <a:gd name="T5" fmla="*/ 60 h 325"/>
                <a:gd name="T6" fmla="*/ 227 w 257"/>
                <a:gd name="T7" fmla="*/ 85 h 325"/>
                <a:gd name="T8" fmla="*/ 227 w 257"/>
                <a:gd name="T9" fmla="*/ 157 h 325"/>
                <a:gd name="T10" fmla="*/ 232 w 257"/>
                <a:gd name="T11" fmla="*/ 208 h 325"/>
                <a:gd name="T12" fmla="*/ 245 w 257"/>
                <a:gd name="T13" fmla="*/ 226 h 325"/>
                <a:gd name="T14" fmla="*/ 231 w 257"/>
                <a:gd name="T15" fmla="*/ 237 h 325"/>
                <a:gd name="T16" fmla="*/ 226 w 257"/>
                <a:gd name="T17" fmla="*/ 240 h 325"/>
                <a:gd name="T18" fmla="*/ 225 w 257"/>
                <a:gd name="T19" fmla="*/ 244 h 325"/>
                <a:gd name="T20" fmla="*/ 216 w 257"/>
                <a:gd name="T21" fmla="*/ 255 h 325"/>
                <a:gd name="T22" fmla="*/ 201 w 257"/>
                <a:gd name="T23" fmla="*/ 264 h 325"/>
                <a:gd name="T24" fmla="*/ 195 w 257"/>
                <a:gd name="T25" fmla="*/ 282 h 325"/>
                <a:gd name="T26" fmla="*/ 190 w 257"/>
                <a:gd name="T27" fmla="*/ 295 h 325"/>
                <a:gd name="T28" fmla="*/ 186 w 257"/>
                <a:gd name="T29" fmla="*/ 304 h 325"/>
                <a:gd name="T30" fmla="*/ 176 w 257"/>
                <a:gd name="T31" fmla="*/ 322 h 325"/>
                <a:gd name="T32" fmla="*/ 170 w 257"/>
                <a:gd name="T33" fmla="*/ 324 h 325"/>
                <a:gd name="T34" fmla="*/ 152 w 257"/>
                <a:gd name="T35" fmla="*/ 311 h 325"/>
                <a:gd name="T36" fmla="*/ 133 w 257"/>
                <a:gd name="T37" fmla="*/ 298 h 325"/>
                <a:gd name="T38" fmla="*/ 123 w 257"/>
                <a:gd name="T39" fmla="*/ 288 h 325"/>
                <a:gd name="T40" fmla="*/ 119 w 257"/>
                <a:gd name="T41" fmla="*/ 286 h 325"/>
                <a:gd name="T42" fmla="*/ 121 w 257"/>
                <a:gd name="T43" fmla="*/ 278 h 325"/>
                <a:gd name="T44" fmla="*/ 117 w 257"/>
                <a:gd name="T45" fmla="*/ 270 h 325"/>
                <a:gd name="T46" fmla="*/ 89 w 257"/>
                <a:gd name="T47" fmla="*/ 255 h 325"/>
                <a:gd name="T48" fmla="*/ 62 w 257"/>
                <a:gd name="T49" fmla="*/ 239 h 325"/>
                <a:gd name="T50" fmla="*/ 34 w 257"/>
                <a:gd name="T51" fmla="*/ 224 h 325"/>
                <a:gd name="T52" fmla="*/ 8 w 257"/>
                <a:gd name="T53" fmla="*/ 209 h 325"/>
                <a:gd name="T54" fmla="*/ 0 w 257"/>
                <a:gd name="T55" fmla="*/ 201 h 325"/>
                <a:gd name="T56" fmla="*/ 4 w 257"/>
                <a:gd name="T57" fmla="*/ 165 h 325"/>
                <a:gd name="T58" fmla="*/ 12 w 257"/>
                <a:gd name="T59" fmla="*/ 153 h 325"/>
                <a:gd name="T60" fmla="*/ 20 w 257"/>
                <a:gd name="T61" fmla="*/ 140 h 325"/>
                <a:gd name="T62" fmla="*/ 28 w 257"/>
                <a:gd name="T63" fmla="*/ 135 h 325"/>
                <a:gd name="T64" fmla="*/ 29 w 257"/>
                <a:gd name="T65" fmla="*/ 129 h 325"/>
                <a:gd name="T66" fmla="*/ 34 w 257"/>
                <a:gd name="T67" fmla="*/ 122 h 325"/>
                <a:gd name="T68" fmla="*/ 34 w 257"/>
                <a:gd name="T69" fmla="*/ 109 h 325"/>
                <a:gd name="T70" fmla="*/ 31 w 257"/>
                <a:gd name="T71" fmla="*/ 92 h 325"/>
                <a:gd name="T72" fmla="*/ 27 w 257"/>
                <a:gd name="T73" fmla="*/ 85 h 325"/>
                <a:gd name="T74" fmla="*/ 17 w 257"/>
                <a:gd name="T75" fmla="*/ 74 h 325"/>
                <a:gd name="T76" fmla="*/ 17 w 257"/>
                <a:gd name="T77" fmla="*/ 58 h 325"/>
                <a:gd name="T78" fmla="*/ 9 w 257"/>
                <a:gd name="T79" fmla="*/ 52 h 325"/>
                <a:gd name="T80" fmla="*/ 9 w 257"/>
                <a:gd name="T81" fmla="*/ 34 h 325"/>
                <a:gd name="T82" fmla="*/ 38 w 257"/>
                <a:gd name="T83" fmla="*/ 5 h 325"/>
                <a:gd name="T84" fmla="*/ 44 w 257"/>
                <a:gd name="T85" fmla="*/ 3 h 325"/>
                <a:gd name="T86" fmla="*/ 50 w 257"/>
                <a:gd name="T87" fmla="*/ 1 h 325"/>
                <a:gd name="T88" fmla="*/ 61 w 257"/>
                <a:gd name="T89" fmla="*/ 10 h 325"/>
                <a:gd name="T90" fmla="*/ 62 w 257"/>
                <a:gd name="T91" fmla="*/ 25 h 325"/>
                <a:gd name="T92" fmla="*/ 70 w 257"/>
                <a:gd name="T93" fmla="*/ 33 h 325"/>
                <a:gd name="T94" fmla="*/ 94 w 257"/>
                <a:gd name="T95" fmla="*/ 33 h 325"/>
                <a:gd name="T96" fmla="*/ 118 w 257"/>
                <a:gd name="T97" fmla="*/ 47 h 325"/>
                <a:gd name="T98" fmla="*/ 138 w 257"/>
                <a:gd name="T99" fmla="*/ 59 h 325"/>
                <a:gd name="T100" fmla="*/ 162 w 257"/>
                <a:gd name="T101" fmla="*/ 62 h 325"/>
                <a:gd name="T102" fmla="*/ 181 w 257"/>
                <a:gd name="T103" fmla="*/ 64 h 325"/>
                <a:gd name="T104" fmla="*/ 196 w 257"/>
                <a:gd name="T105" fmla="*/ 49 h 325"/>
                <a:gd name="T106" fmla="*/ 223 w 257"/>
                <a:gd name="T107" fmla="*/ 41 h 325"/>
                <a:gd name="T108" fmla="*/ 234 w 257"/>
                <a:gd name="T109" fmla="*/ 49 h 325"/>
                <a:gd name="T110" fmla="*/ 251 w 257"/>
                <a:gd name="T111" fmla="*/ 4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7" h="325">
                  <a:moveTo>
                    <a:pt x="228" y="243"/>
                  </a:moveTo>
                  <a:lnTo>
                    <a:pt x="227" y="244"/>
                  </a:lnTo>
                  <a:lnTo>
                    <a:pt x="227" y="242"/>
                  </a:lnTo>
                  <a:lnTo>
                    <a:pt x="230" y="239"/>
                  </a:lnTo>
                  <a:lnTo>
                    <a:pt x="232" y="240"/>
                  </a:lnTo>
                  <a:lnTo>
                    <a:pt x="232" y="241"/>
                  </a:lnTo>
                  <a:lnTo>
                    <a:pt x="232" y="241"/>
                  </a:lnTo>
                  <a:lnTo>
                    <a:pt x="232" y="241"/>
                  </a:lnTo>
                  <a:lnTo>
                    <a:pt x="228" y="243"/>
                  </a:lnTo>
                  <a:close/>
                  <a:moveTo>
                    <a:pt x="256" y="48"/>
                  </a:moveTo>
                  <a:lnTo>
                    <a:pt x="252" y="53"/>
                  </a:lnTo>
                  <a:lnTo>
                    <a:pt x="247" y="60"/>
                  </a:lnTo>
                  <a:lnTo>
                    <a:pt x="239" y="72"/>
                  </a:lnTo>
                  <a:lnTo>
                    <a:pt x="232" y="79"/>
                  </a:lnTo>
                  <a:lnTo>
                    <a:pt x="227" y="84"/>
                  </a:lnTo>
                  <a:lnTo>
                    <a:pt x="227" y="85"/>
                  </a:lnTo>
                  <a:lnTo>
                    <a:pt x="227" y="90"/>
                  </a:lnTo>
                  <a:lnTo>
                    <a:pt x="227" y="104"/>
                  </a:lnTo>
                  <a:lnTo>
                    <a:pt x="227" y="131"/>
                  </a:lnTo>
                  <a:lnTo>
                    <a:pt x="227" y="157"/>
                  </a:lnTo>
                  <a:lnTo>
                    <a:pt x="227" y="184"/>
                  </a:lnTo>
                  <a:lnTo>
                    <a:pt x="227" y="198"/>
                  </a:lnTo>
                  <a:lnTo>
                    <a:pt x="227" y="202"/>
                  </a:lnTo>
                  <a:lnTo>
                    <a:pt x="232" y="208"/>
                  </a:lnTo>
                  <a:lnTo>
                    <a:pt x="236" y="214"/>
                  </a:lnTo>
                  <a:lnTo>
                    <a:pt x="241" y="221"/>
                  </a:lnTo>
                  <a:lnTo>
                    <a:pt x="244" y="225"/>
                  </a:lnTo>
                  <a:lnTo>
                    <a:pt x="245" y="226"/>
                  </a:lnTo>
                  <a:lnTo>
                    <a:pt x="245" y="228"/>
                  </a:lnTo>
                  <a:lnTo>
                    <a:pt x="240" y="234"/>
                  </a:lnTo>
                  <a:lnTo>
                    <a:pt x="236" y="236"/>
                  </a:lnTo>
                  <a:lnTo>
                    <a:pt x="231" y="237"/>
                  </a:lnTo>
                  <a:lnTo>
                    <a:pt x="229" y="237"/>
                  </a:lnTo>
                  <a:lnTo>
                    <a:pt x="228" y="237"/>
                  </a:lnTo>
                  <a:lnTo>
                    <a:pt x="227" y="238"/>
                  </a:lnTo>
                  <a:lnTo>
                    <a:pt x="226" y="240"/>
                  </a:lnTo>
                  <a:lnTo>
                    <a:pt x="225" y="239"/>
                  </a:lnTo>
                  <a:lnTo>
                    <a:pt x="224" y="239"/>
                  </a:lnTo>
                  <a:lnTo>
                    <a:pt x="225" y="242"/>
                  </a:lnTo>
                  <a:lnTo>
                    <a:pt x="225" y="244"/>
                  </a:lnTo>
                  <a:lnTo>
                    <a:pt x="225" y="247"/>
                  </a:lnTo>
                  <a:lnTo>
                    <a:pt x="222" y="249"/>
                  </a:lnTo>
                  <a:lnTo>
                    <a:pt x="222" y="251"/>
                  </a:lnTo>
                  <a:lnTo>
                    <a:pt x="216" y="255"/>
                  </a:lnTo>
                  <a:lnTo>
                    <a:pt x="209" y="256"/>
                  </a:lnTo>
                  <a:lnTo>
                    <a:pt x="204" y="258"/>
                  </a:lnTo>
                  <a:lnTo>
                    <a:pt x="203" y="260"/>
                  </a:lnTo>
                  <a:lnTo>
                    <a:pt x="201" y="264"/>
                  </a:lnTo>
                  <a:lnTo>
                    <a:pt x="202" y="270"/>
                  </a:lnTo>
                  <a:lnTo>
                    <a:pt x="199" y="275"/>
                  </a:lnTo>
                  <a:lnTo>
                    <a:pt x="199" y="278"/>
                  </a:lnTo>
                  <a:lnTo>
                    <a:pt x="195" y="282"/>
                  </a:lnTo>
                  <a:lnTo>
                    <a:pt x="193" y="284"/>
                  </a:lnTo>
                  <a:lnTo>
                    <a:pt x="192" y="287"/>
                  </a:lnTo>
                  <a:lnTo>
                    <a:pt x="191" y="288"/>
                  </a:lnTo>
                  <a:lnTo>
                    <a:pt x="190" y="295"/>
                  </a:lnTo>
                  <a:lnTo>
                    <a:pt x="188" y="299"/>
                  </a:lnTo>
                  <a:lnTo>
                    <a:pt x="187" y="300"/>
                  </a:lnTo>
                  <a:lnTo>
                    <a:pt x="187" y="302"/>
                  </a:lnTo>
                  <a:lnTo>
                    <a:pt x="186" y="304"/>
                  </a:lnTo>
                  <a:lnTo>
                    <a:pt x="184" y="306"/>
                  </a:lnTo>
                  <a:lnTo>
                    <a:pt x="184" y="307"/>
                  </a:lnTo>
                  <a:lnTo>
                    <a:pt x="179" y="317"/>
                  </a:lnTo>
                  <a:lnTo>
                    <a:pt x="176" y="322"/>
                  </a:lnTo>
                  <a:lnTo>
                    <a:pt x="173" y="321"/>
                  </a:lnTo>
                  <a:lnTo>
                    <a:pt x="171" y="323"/>
                  </a:lnTo>
                  <a:lnTo>
                    <a:pt x="171" y="324"/>
                  </a:lnTo>
                  <a:lnTo>
                    <a:pt x="170" y="324"/>
                  </a:lnTo>
                  <a:lnTo>
                    <a:pt x="167" y="322"/>
                  </a:lnTo>
                  <a:lnTo>
                    <a:pt x="162" y="318"/>
                  </a:lnTo>
                  <a:lnTo>
                    <a:pt x="157" y="315"/>
                  </a:lnTo>
                  <a:lnTo>
                    <a:pt x="152" y="311"/>
                  </a:lnTo>
                  <a:lnTo>
                    <a:pt x="148" y="308"/>
                  </a:lnTo>
                  <a:lnTo>
                    <a:pt x="143" y="304"/>
                  </a:lnTo>
                  <a:lnTo>
                    <a:pt x="138" y="300"/>
                  </a:lnTo>
                  <a:lnTo>
                    <a:pt x="133" y="298"/>
                  </a:lnTo>
                  <a:lnTo>
                    <a:pt x="128" y="294"/>
                  </a:lnTo>
                  <a:lnTo>
                    <a:pt x="125" y="291"/>
                  </a:lnTo>
                  <a:lnTo>
                    <a:pt x="124" y="290"/>
                  </a:lnTo>
                  <a:lnTo>
                    <a:pt x="123" y="288"/>
                  </a:lnTo>
                  <a:lnTo>
                    <a:pt x="122" y="287"/>
                  </a:lnTo>
                  <a:lnTo>
                    <a:pt x="121" y="286"/>
                  </a:lnTo>
                  <a:lnTo>
                    <a:pt x="119" y="286"/>
                  </a:lnTo>
                  <a:lnTo>
                    <a:pt x="119" y="286"/>
                  </a:lnTo>
                  <a:lnTo>
                    <a:pt x="119" y="285"/>
                  </a:lnTo>
                  <a:lnTo>
                    <a:pt x="119" y="283"/>
                  </a:lnTo>
                  <a:lnTo>
                    <a:pt x="121" y="280"/>
                  </a:lnTo>
                  <a:lnTo>
                    <a:pt x="121" y="278"/>
                  </a:lnTo>
                  <a:lnTo>
                    <a:pt x="121" y="276"/>
                  </a:lnTo>
                  <a:lnTo>
                    <a:pt x="121" y="272"/>
                  </a:lnTo>
                  <a:lnTo>
                    <a:pt x="120" y="272"/>
                  </a:lnTo>
                  <a:lnTo>
                    <a:pt x="117" y="270"/>
                  </a:lnTo>
                  <a:lnTo>
                    <a:pt x="110" y="265"/>
                  </a:lnTo>
                  <a:lnTo>
                    <a:pt x="103" y="262"/>
                  </a:lnTo>
                  <a:lnTo>
                    <a:pt x="96" y="258"/>
                  </a:lnTo>
                  <a:lnTo>
                    <a:pt x="89" y="255"/>
                  </a:lnTo>
                  <a:lnTo>
                    <a:pt x="83" y="251"/>
                  </a:lnTo>
                  <a:lnTo>
                    <a:pt x="75" y="247"/>
                  </a:lnTo>
                  <a:lnTo>
                    <a:pt x="69" y="243"/>
                  </a:lnTo>
                  <a:lnTo>
                    <a:pt x="62" y="239"/>
                  </a:lnTo>
                  <a:lnTo>
                    <a:pt x="55" y="236"/>
                  </a:lnTo>
                  <a:lnTo>
                    <a:pt x="49" y="232"/>
                  </a:lnTo>
                  <a:lnTo>
                    <a:pt x="42" y="228"/>
                  </a:lnTo>
                  <a:lnTo>
                    <a:pt x="34" y="224"/>
                  </a:lnTo>
                  <a:lnTo>
                    <a:pt x="28" y="220"/>
                  </a:lnTo>
                  <a:lnTo>
                    <a:pt x="21" y="217"/>
                  </a:lnTo>
                  <a:lnTo>
                    <a:pt x="14" y="213"/>
                  </a:lnTo>
                  <a:lnTo>
                    <a:pt x="8" y="209"/>
                  </a:lnTo>
                  <a:lnTo>
                    <a:pt x="4" y="207"/>
                  </a:lnTo>
                  <a:lnTo>
                    <a:pt x="3" y="206"/>
                  </a:lnTo>
                  <a:lnTo>
                    <a:pt x="0" y="206"/>
                  </a:lnTo>
                  <a:lnTo>
                    <a:pt x="0" y="201"/>
                  </a:lnTo>
                  <a:lnTo>
                    <a:pt x="1" y="187"/>
                  </a:lnTo>
                  <a:lnTo>
                    <a:pt x="1" y="175"/>
                  </a:lnTo>
                  <a:lnTo>
                    <a:pt x="2" y="169"/>
                  </a:lnTo>
                  <a:lnTo>
                    <a:pt x="4" y="165"/>
                  </a:lnTo>
                  <a:lnTo>
                    <a:pt x="6" y="162"/>
                  </a:lnTo>
                  <a:lnTo>
                    <a:pt x="7" y="159"/>
                  </a:lnTo>
                  <a:lnTo>
                    <a:pt x="8" y="155"/>
                  </a:lnTo>
                  <a:lnTo>
                    <a:pt x="12" y="153"/>
                  </a:lnTo>
                  <a:lnTo>
                    <a:pt x="12" y="151"/>
                  </a:lnTo>
                  <a:lnTo>
                    <a:pt x="16" y="147"/>
                  </a:lnTo>
                  <a:lnTo>
                    <a:pt x="19" y="142"/>
                  </a:lnTo>
                  <a:lnTo>
                    <a:pt x="20" y="140"/>
                  </a:lnTo>
                  <a:lnTo>
                    <a:pt x="22" y="138"/>
                  </a:lnTo>
                  <a:lnTo>
                    <a:pt x="24" y="137"/>
                  </a:lnTo>
                  <a:lnTo>
                    <a:pt x="26" y="136"/>
                  </a:lnTo>
                  <a:lnTo>
                    <a:pt x="28" y="135"/>
                  </a:lnTo>
                  <a:lnTo>
                    <a:pt x="29" y="135"/>
                  </a:lnTo>
                  <a:lnTo>
                    <a:pt x="29" y="134"/>
                  </a:lnTo>
                  <a:lnTo>
                    <a:pt x="28" y="131"/>
                  </a:lnTo>
                  <a:lnTo>
                    <a:pt x="29" y="129"/>
                  </a:lnTo>
                  <a:lnTo>
                    <a:pt x="30" y="127"/>
                  </a:lnTo>
                  <a:lnTo>
                    <a:pt x="32" y="125"/>
                  </a:lnTo>
                  <a:lnTo>
                    <a:pt x="33" y="124"/>
                  </a:lnTo>
                  <a:lnTo>
                    <a:pt x="34" y="122"/>
                  </a:lnTo>
                  <a:lnTo>
                    <a:pt x="34" y="120"/>
                  </a:lnTo>
                  <a:lnTo>
                    <a:pt x="34" y="118"/>
                  </a:lnTo>
                  <a:lnTo>
                    <a:pt x="34" y="115"/>
                  </a:lnTo>
                  <a:lnTo>
                    <a:pt x="34" y="109"/>
                  </a:lnTo>
                  <a:lnTo>
                    <a:pt x="33" y="104"/>
                  </a:lnTo>
                  <a:lnTo>
                    <a:pt x="31" y="97"/>
                  </a:lnTo>
                  <a:lnTo>
                    <a:pt x="32" y="96"/>
                  </a:lnTo>
                  <a:lnTo>
                    <a:pt x="31" y="92"/>
                  </a:lnTo>
                  <a:lnTo>
                    <a:pt x="30" y="92"/>
                  </a:lnTo>
                  <a:lnTo>
                    <a:pt x="29" y="91"/>
                  </a:lnTo>
                  <a:lnTo>
                    <a:pt x="28" y="88"/>
                  </a:lnTo>
                  <a:lnTo>
                    <a:pt x="27" y="85"/>
                  </a:lnTo>
                  <a:lnTo>
                    <a:pt x="26" y="84"/>
                  </a:lnTo>
                  <a:lnTo>
                    <a:pt x="22" y="81"/>
                  </a:lnTo>
                  <a:lnTo>
                    <a:pt x="20" y="75"/>
                  </a:lnTo>
                  <a:lnTo>
                    <a:pt x="17" y="74"/>
                  </a:lnTo>
                  <a:lnTo>
                    <a:pt x="16" y="68"/>
                  </a:lnTo>
                  <a:lnTo>
                    <a:pt x="16" y="66"/>
                  </a:lnTo>
                  <a:lnTo>
                    <a:pt x="17" y="59"/>
                  </a:lnTo>
                  <a:lnTo>
                    <a:pt x="17" y="58"/>
                  </a:lnTo>
                  <a:lnTo>
                    <a:pt x="15" y="57"/>
                  </a:lnTo>
                  <a:lnTo>
                    <a:pt x="12" y="55"/>
                  </a:lnTo>
                  <a:lnTo>
                    <a:pt x="8" y="53"/>
                  </a:lnTo>
                  <a:lnTo>
                    <a:pt x="9" y="52"/>
                  </a:lnTo>
                  <a:lnTo>
                    <a:pt x="9" y="51"/>
                  </a:lnTo>
                  <a:lnTo>
                    <a:pt x="8" y="50"/>
                  </a:lnTo>
                  <a:lnTo>
                    <a:pt x="2" y="40"/>
                  </a:lnTo>
                  <a:lnTo>
                    <a:pt x="9" y="34"/>
                  </a:lnTo>
                  <a:lnTo>
                    <a:pt x="15" y="27"/>
                  </a:lnTo>
                  <a:lnTo>
                    <a:pt x="23" y="19"/>
                  </a:lnTo>
                  <a:lnTo>
                    <a:pt x="31" y="12"/>
                  </a:lnTo>
                  <a:lnTo>
                    <a:pt x="38" y="5"/>
                  </a:lnTo>
                  <a:lnTo>
                    <a:pt x="44" y="0"/>
                  </a:lnTo>
                  <a:lnTo>
                    <a:pt x="44" y="0"/>
                  </a:lnTo>
                  <a:lnTo>
                    <a:pt x="44" y="2"/>
                  </a:lnTo>
                  <a:lnTo>
                    <a:pt x="44" y="3"/>
                  </a:lnTo>
                  <a:lnTo>
                    <a:pt x="45" y="3"/>
                  </a:lnTo>
                  <a:lnTo>
                    <a:pt x="47" y="3"/>
                  </a:lnTo>
                  <a:lnTo>
                    <a:pt x="49" y="2"/>
                  </a:lnTo>
                  <a:lnTo>
                    <a:pt x="50" y="1"/>
                  </a:lnTo>
                  <a:lnTo>
                    <a:pt x="59" y="4"/>
                  </a:lnTo>
                  <a:lnTo>
                    <a:pt x="61" y="6"/>
                  </a:lnTo>
                  <a:lnTo>
                    <a:pt x="60" y="8"/>
                  </a:lnTo>
                  <a:lnTo>
                    <a:pt x="61" y="10"/>
                  </a:lnTo>
                  <a:lnTo>
                    <a:pt x="60" y="12"/>
                  </a:lnTo>
                  <a:lnTo>
                    <a:pt x="60" y="17"/>
                  </a:lnTo>
                  <a:lnTo>
                    <a:pt x="60" y="21"/>
                  </a:lnTo>
                  <a:lnTo>
                    <a:pt x="62" y="25"/>
                  </a:lnTo>
                  <a:lnTo>
                    <a:pt x="64" y="27"/>
                  </a:lnTo>
                  <a:lnTo>
                    <a:pt x="66" y="31"/>
                  </a:lnTo>
                  <a:lnTo>
                    <a:pt x="68" y="32"/>
                  </a:lnTo>
                  <a:lnTo>
                    <a:pt x="70" y="33"/>
                  </a:lnTo>
                  <a:lnTo>
                    <a:pt x="76" y="33"/>
                  </a:lnTo>
                  <a:lnTo>
                    <a:pt x="85" y="33"/>
                  </a:lnTo>
                  <a:lnTo>
                    <a:pt x="94" y="33"/>
                  </a:lnTo>
                  <a:lnTo>
                    <a:pt x="94" y="33"/>
                  </a:lnTo>
                  <a:lnTo>
                    <a:pt x="96" y="34"/>
                  </a:lnTo>
                  <a:lnTo>
                    <a:pt x="104" y="39"/>
                  </a:lnTo>
                  <a:lnTo>
                    <a:pt x="112" y="44"/>
                  </a:lnTo>
                  <a:lnTo>
                    <a:pt x="118" y="47"/>
                  </a:lnTo>
                  <a:lnTo>
                    <a:pt x="124" y="52"/>
                  </a:lnTo>
                  <a:lnTo>
                    <a:pt x="129" y="55"/>
                  </a:lnTo>
                  <a:lnTo>
                    <a:pt x="134" y="58"/>
                  </a:lnTo>
                  <a:lnTo>
                    <a:pt x="138" y="59"/>
                  </a:lnTo>
                  <a:lnTo>
                    <a:pt x="146" y="59"/>
                  </a:lnTo>
                  <a:lnTo>
                    <a:pt x="151" y="59"/>
                  </a:lnTo>
                  <a:lnTo>
                    <a:pt x="156" y="61"/>
                  </a:lnTo>
                  <a:lnTo>
                    <a:pt x="162" y="62"/>
                  </a:lnTo>
                  <a:lnTo>
                    <a:pt x="168" y="63"/>
                  </a:lnTo>
                  <a:lnTo>
                    <a:pt x="171" y="64"/>
                  </a:lnTo>
                  <a:lnTo>
                    <a:pt x="179" y="64"/>
                  </a:lnTo>
                  <a:lnTo>
                    <a:pt x="181" y="64"/>
                  </a:lnTo>
                  <a:lnTo>
                    <a:pt x="184" y="61"/>
                  </a:lnTo>
                  <a:lnTo>
                    <a:pt x="188" y="55"/>
                  </a:lnTo>
                  <a:lnTo>
                    <a:pt x="190" y="52"/>
                  </a:lnTo>
                  <a:lnTo>
                    <a:pt x="196" y="49"/>
                  </a:lnTo>
                  <a:lnTo>
                    <a:pt x="206" y="44"/>
                  </a:lnTo>
                  <a:lnTo>
                    <a:pt x="212" y="41"/>
                  </a:lnTo>
                  <a:lnTo>
                    <a:pt x="220" y="38"/>
                  </a:lnTo>
                  <a:lnTo>
                    <a:pt x="223" y="41"/>
                  </a:lnTo>
                  <a:lnTo>
                    <a:pt x="228" y="45"/>
                  </a:lnTo>
                  <a:lnTo>
                    <a:pt x="230" y="47"/>
                  </a:lnTo>
                  <a:lnTo>
                    <a:pt x="232" y="48"/>
                  </a:lnTo>
                  <a:lnTo>
                    <a:pt x="234" y="49"/>
                  </a:lnTo>
                  <a:lnTo>
                    <a:pt x="238" y="49"/>
                  </a:lnTo>
                  <a:lnTo>
                    <a:pt x="239" y="49"/>
                  </a:lnTo>
                  <a:lnTo>
                    <a:pt x="243" y="48"/>
                  </a:lnTo>
                  <a:lnTo>
                    <a:pt x="251" y="48"/>
                  </a:lnTo>
                  <a:lnTo>
                    <a:pt x="256"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4" name="Freeform 1073">
              <a:extLst>
                <a:ext uri="{FF2B5EF4-FFF2-40B4-BE49-F238E27FC236}">
                  <a16:creationId xmlns="" xmlns:a16="http://schemas.microsoft.com/office/drawing/2014/main" id="{58CC1FEC-ABF0-9330-B15A-44F37F879FFC}"/>
                </a:ext>
              </a:extLst>
            </p:cNvPr>
            <p:cNvSpPr>
              <a:spLocks noChangeArrowheads="1"/>
            </p:cNvSpPr>
            <p:nvPr/>
          </p:nvSpPr>
          <p:spPr bwMode="auto">
            <a:xfrm>
              <a:off x="9842379" y="9984763"/>
              <a:ext cx="5493" cy="5497"/>
            </a:xfrm>
            <a:custGeom>
              <a:avLst/>
              <a:gdLst>
                <a:gd name="T0" fmla="*/ 1 w 6"/>
                <a:gd name="T1" fmla="*/ 4 h 6"/>
                <a:gd name="T2" fmla="*/ 0 w 6"/>
                <a:gd name="T3" fmla="*/ 5 h 6"/>
                <a:gd name="T4" fmla="*/ 0 w 6"/>
                <a:gd name="T5" fmla="*/ 3 h 6"/>
                <a:gd name="T6" fmla="*/ 3 w 6"/>
                <a:gd name="T7" fmla="*/ 0 h 6"/>
                <a:gd name="T8" fmla="*/ 5 w 6"/>
                <a:gd name="T9" fmla="*/ 1 h 6"/>
                <a:gd name="T10" fmla="*/ 5 w 6"/>
                <a:gd name="T11" fmla="*/ 2 h 6"/>
                <a:gd name="T12" fmla="*/ 5 w 6"/>
                <a:gd name="T13" fmla="*/ 2 h 6"/>
                <a:gd name="T14" fmla="*/ 5 w 6"/>
                <a:gd name="T15" fmla="*/ 2 h 6"/>
                <a:gd name="T16" fmla="*/ 1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lnTo>
                    <a:pt x="0" y="5"/>
                  </a:lnTo>
                  <a:lnTo>
                    <a:pt x="0" y="3"/>
                  </a:lnTo>
                  <a:lnTo>
                    <a:pt x="3" y="0"/>
                  </a:lnTo>
                  <a:lnTo>
                    <a:pt x="5" y="1"/>
                  </a:lnTo>
                  <a:lnTo>
                    <a:pt x="5" y="2"/>
                  </a:lnTo>
                  <a:lnTo>
                    <a:pt x="5" y="2"/>
                  </a:lnTo>
                  <a:lnTo>
                    <a:pt x="5" y="2"/>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5" name="Freeform 1075">
              <a:extLst>
                <a:ext uri="{FF2B5EF4-FFF2-40B4-BE49-F238E27FC236}">
                  <a16:creationId xmlns="" xmlns:a16="http://schemas.microsoft.com/office/drawing/2014/main" id="{65CF0A64-5339-B4B8-3105-8CED34630E6F}"/>
                </a:ext>
              </a:extLst>
            </p:cNvPr>
            <p:cNvSpPr>
              <a:spLocks noChangeArrowheads="1"/>
            </p:cNvSpPr>
            <p:nvPr/>
          </p:nvSpPr>
          <p:spPr bwMode="auto">
            <a:xfrm>
              <a:off x="9930302" y="10363933"/>
              <a:ext cx="54952" cy="38465"/>
            </a:xfrm>
            <a:custGeom>
              <a:avLst/>
              <a:gdLst>
                <a:gd name="T0" fmla="*/ 18 w 43"/>
                <a:gd name="T1" fmla="*/ 30 h 33"/>
                <a:gd name="T2" fmla="*/ 20 w 43"/>
                <a:gd name="T3" fmla="*/ 32 h 33"/>
                <a:gd name="T4" fmla="*/ 14 w 43"/>
                <a:gd name="T5" fmla="*/ 32 h 33"/>
                <a:gd name="T6" fmla="*/ 13 w 43"/>
                <a:gd name="T7" fmla="*/ 30 h 33"/>
                <a:gd name="T8" fmla="*/ 13 w 43"/>
                <a:gd name="T9" fmla="*/ 29 h 33"/>
                <a:gd name="T10" fmla="*/ 15 w 43"/>
                <a:gd name="T11" fmla="*/ 29 h 33"/>
                <a:gd name="T12" fmla="*/ 18 w 43"/>
                <a:gd name="T13" fmla="*/ 30 h 33"/>
                <a:gd name="T14" fmla="*/ 40 w 43"/>
                <a:gd name="T15" fmla="*/ 23 h 33"/>
                <a:gd name="T16" fmla="*/ 42 w 43"/>
                <a:gd name="T17" fmla="*/ 28 h 33"/>
                <a:gd name="T18" fmla="*/ 42 w 43"/>
                <a:gd name="T19" fmla="*/ 31 h 33"/>
                <a:gd name="T20" fmla="*/ 41 w 43"/>
                <a:gd name="T21" fmla="*/ 32 h 33"/>
                <a:gd name="T22" fmla="*/ 39 w 43"/>
                <a:gd name="T23" fmla="*/ 31 h 33"/>
                <a:gd name="T24" fmla="*/ 37 w 43"/>
                <a:gd name="T25" fmla="*/ 29 h 33"/>
                <a:gd name="T26" fmla="*/ 32 w 43"/>
                <a:gd name="T27" fmla="*/ 26 h 33"/>
                <a:gd name="T28" fmla="*/ 34 w 43"/>
                <a:gd name="T29" fmla="*/ 26 h 33"/>
                <a:gd name="T30" fmla="*/ 36 w 43"/>
                <a:gd name="T31" fmla="*/ 26 h 33"/>
                <a:gd name="T32" fmla="*/ 37 w 43"/>
                <a:gd name="T33" fmla="*/ 26 h 33"/>
                <a:gd name="T34" fmla="*/ 38 w 43"/>
                <a:gd name="T35" fmla="*/ 24 h 33"/>
                <a:gd name="T36" fmla="*/ 38 w 43"/>
                <a:gd name="T37" fmla="*/ 23 h 33"/>
                <a:gd name="T38" fmla="*/ 39 w 43"/>
                <a:gd name="T39" fmla="*/ 23 h 33"/>
                <a:gd name="T40" fmla="*/ 40 w 43"/>
                <a:gd name="T41" fmla="*/ 23 h 33"/>
                <a:gd name="T42" fmla="*/ 8 w 43"/>
                <a:gd name="T43" fmla="*/ 17 h 33"/>
                <a:gd name="T44" fmla="*/ 7 w 43"/>
                <a:gd name="T45" fmla="*/ 18 h 33"/>
                <a:gd name="T46" fmla="*/ 4 w 43"/>
                <a:gd name="T47" fmla="*/ 16 h 33"/>
                <a:gd name="T48" fmla="*/ 3 w 43"/>
                <a:gd name="T49" fmla="*/ 15 h 33"/>
                <a:gd name="T50" fmla="*/ 0 w 43"/>
                <a:gd name="T51" fmla="*/ 12 h 33"/>
                <a:gd name="T52" fmla="*/ 1 w 43"/>
                <a:gd name="T53" fmla="*/ 2 h 33"/>
                <a:gd name="T54" fmla="*/ 2 w 43"/>
                <a:gd name="T55" fmla="*/ 1 h 33"/>
                <a:gd name="T56" fmla="*/ 2 w 43"/>
                <a:gd name="T57" fmla="*/ 0 h 33"/>
                <a:gd name="T58" fmla="*/ 4 w 43"/>
                <a:gd name="T59" fmla="*/ 0 h 33"/>
                <a:gd name="T60" fmla="*/ 5 w 43"/>
                <a:gd name="T61" fmla="*/ 1 h 33"/>
                <a:gd name="T62" fmla="*/ 5 w 43"/>
                <a:gd name="T63" fmla="*/ 8 h 33"/>
                <a:gd name="T64" fmla="*/ 7 w 43"/>
                <a:gd name="T65" fmla="*/ 12 h 33"/>
                <a:gd name="T66" fmla="*/ 8 w 43"/>
                <a:gd name="T67" fmla="*/ 16 h 33"/>
                <a:gd name="T68" fmla="*/ 8 w 43"/>
                <a:gd name="T6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3">
                  <a:moveTo>
                    <a:pt x="18" y="30"/>
                  </a:moveTo>
                  <a:lnTo>
                    <a:pt x="20" y="32"/>
                  </a:lnTo>
                  <a:lnTo>
                    <a:pt x="14" y="32"/>
                  </a:lnTo>
                  <a:lnTo>
                    <a:pt x="13" y="30"/>
                  </a:lnTo>
                  <a:lnTo>
                    <a:pt x="13" y="29"/>
                  </a:lnTo>
                  <a:lnTo>
                    <a:pt x="15" y="29"/>
                  </a:lnTo>
                  <a:lnTo>
                    <a:pt x="18" y="30"/>
                  </a:lnTo>
                  <a:close/>
                  <a:moveTo>
                    <a:pt x="40" y="23"/>
                  </a:moveTo>
                  <a:lnTo>
                    <a:pt x="42" y="28"/>
                  </a:lnTo>
                  <a:lnTo>
                    <a:pt x="42" y="31"/>
                  </a:lnTo>
                  <a:lnTo>
                    <a:pt x="41" y="32"/>
                  </a:lnTo>
                  <a:lnTo>
                    <a:pt x="39" y="31"/>
                  </a:lnTo>
                  <a:lnTo>
                    <a:pt x="37" y="29"/>
                  </a:lnTo>
                  <a:lnTo>
                    <a:pt x="32" y="26"/>
                  </a:lnTo>
                  <a:lnTo>
                    <a:pt x="34" y="26"/>
                  </a:lnTo>
                  <a:lnTo>
                    <a:pt x="36" y="26"/>
                  </a:lnTo>
                  <a:lnTo>
                    <a:pt x="37" y="26"/>
                  </a:lnTo>
                  <a:lnTo>
                    <a:pt x="38" y="24"/>
                  </a:lnTo>
                  <a:lnTo>
                    <a:pt x="38" y="23"/>
                  </a:lnTo>
                  <a:lnTo>
                    <a:pt x="39" y="23"/>
                  </a:lnTo>
                  <a:lnTo>
                    <a:pt x="40" y="23"/>
                  </a:lnTo>
                  <a:close/>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6" name="Freeform 1076">
              <a:extLst>
                <a:ext uri="{FF2B5EF4-FFF2-40B4-BE49-F238E27FC236}">
                  <a16:creationId xmlns="" xmlns:a16="http://schemas.microsoft.com/office/drawing/2014/main" id="{9C4FA119-48B9-04DB-5EFB-F686F7373DC6}"/>
                </a:ext>
              </a:extLst>
            </p:cNvPr>
            <p:cNvSpPr>
              <a:spLocks noChangeArrowheads="1"/>
            </p:cNvSpPr>
            <p:nvPr/>
          </p:nvSpPr>
          <p:spPr bwMode="auto">
            <a:xfrm>
              <a:off x="9946786" y="10396904"/>
              <a:ext cx="10990" cy="5493"/>
            </a:xfrm>
            <a:custGeom>
              <a:avLst/>
              <a:gdLst>
                <a:gd name="T0" fmla="*/ 5 w 8"/>
                <a:gd name="T1" fmla="*/ 1 h 4"/>
                <a:gd name="T2" fmla="*/ 7 w 8"/>
                <a:gd name="T3" fmla="*/ 3 h 4"/>
                <a:gd name="T4" fmla="*/ 1 w 8"/>
                <a:gd name="T5" fmla="*/ 3 h 4"/>
                <a:gd name="T6" fmla="*/ 0 w 8"/>
                <a:gd name="T7" fmla="*/ 1 h 4"/>
                <a:gd name="T8" fmla="*/ 0 w 8"/>
                <a:gd name="T9" fmla="*/ 0 h 4"/>
                <a:gd name="T10" fmla="*/ 2 w 8"/>
                <a:gd name="T11" fmla="*/ 0 h 4"/>
                <a:gd name="T12" fmla="*/ 5 w 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5" y="1"/>
                  </a:moveTo>
                  <a:lnTo>
                    <a:pt x="7" y="3"/>
                  </a:lnTo>
                  <a:lnTo>
                    <a:pt x="1" y="3"/>
                  </a:lnTo>
                  <a:lnTo>
                    <a:pt x="0" y="1"/>
                  </a:lnTo>
                  <a:lnTo>
                    <a:pt x="0" y="0"/>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7" name="Freeform 1077">
              <a:extLst>
                <a:ext uri="{FF2B5EF4-FFF2-40B4-BE49-F238E27FC236}">
                  <a16:creationId xmlns="" xmlns:a16="http://schemas.microsoft.com/office/drawing/2014/main" id="{FBDFCA06-5BE9-AC9E-D29B-C11665F2E3CC}"/>
                </a:ext>
              </a:extLst>
            </p:cNvPr>
            <p:cNvSpPr>
              <a:spLocks noChangeArrowheads="1"/>
            </p:cNvSpPr>
            <p:nvPr/>
          </p:nvSpPr>
          <p:spPr bwMode="auto">
            <a:xfrm>
              <a:off x="9974263" y="10391407"/>
              <a:ext cx="10990" cy="10990"/>
            </a:xfrm>
            <a:custGeom>
              <a:avLst/>
              <a:gdLst>
                <a:gd name="T0" fmla="*/ 8 w 11"/>
                <a:gd name="T1" fmla="*/ 0 h 10"/>
                <a:gd name="T2" fmla="*/ 10 w 11"/>
                <a:gd name="T3" fmla="*/ 5 h 10"/>
                <a:gd name="T4" fmla="*/ 10 w 11"/>
                <a:gd name="T5" fmla="*/ 8 h 10"/>
                <a:gd name="T6" fmla="*/ 9 w 11"/>
                <a:gd name="T7" fmla="*/ 9 h 10"/>
                <a:gd name="T8" fmla="*/ 7 w 11"/>
                <a:gd name="T9" fmla="*/ 8 h 10"/>
                <a:gd name="T10" fmla="*/ 5 w 11"/>
                <a:gd name="T11" fmla="*/ 6 h 10"/>
                <a:gd name="T12" fmla="*/ 0 w 11"/>
                <a:gd name="T13" fmla="*/ 3 h 10"/>
                <a:gd name="T14" fmla="*/ 2 w 11"/>
                <a:gd name="T15" fmla="*/ 3 h 10"/>
                <a:gd name="T16" fmla="*/ 4 w 11"/>
                <a:gd name="T17" fmla="*/ 3 h 10"/>
                <a:gd name="T18" fmla="*/ 5 w 11"/>
                <a:gd name="T19" fmla="*/ 3 h 10"/>
                <a:gd name="T20" fmla="*/ 6 w 11"/>
                <a:gd name="T21" fmla="*/ 1 h 10"/>
                <a:gd name="T22" fmla="*/ 6 w 11"/>
                <a:gd name="T23" fmla="*/ 0 h 10"/>
                <a:gd name="T24" fmla="*/ 7 w 11"/>
                <a:gd name="T25" fmla="*/ 0 h 10"/>
                <a:gd name="T26" fmla="*/ 8 w 11"/>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0"/>
                  </a:moveTo>
                  <a:lnTo>
                    <a:pt x="10" y="5"/>
                  </a:lnTo>
                  <a:lnTo>
                    <a:pt x="10" y="8"/>
                  </a:lnTo>
                  <a:lnTo>
                    <a:pt x="9" y="9"/>
                  </a:lnTo>
                  <a:lnTo>
                    <a:pt x="7" y="8"/>
                  </a:lnTo>
                  <a:lnTo>
                    <a:pt x="5" y="6"/>
                  </a:lnTo>
                  <a:lnTo>
                    <a:pt x="0" y="3"/>
                  </a:lnTo>
                  <a:lnTo>
                    <a:pt x="2" y="3"/>
                  </a:lnTo>
                  <a:lnTo>
                    <a:pt x="4" y="3"/>
                  </a:lnTo>
                  <a:lnTo>
                    <a:pt x="5" y="3"/>
                  </a:lnTo>
                  <a:lnTo>
                    <a:pt x="6" y="1"/>
                  </a:lnTo>
                  <a:lnTo>
                    <a:pt x="6" y="0"/>
                  </a:lnTo>
                  <a:lnTo>
                    <a:pt x="7"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8" name="Freeform 1078">
              <a:extLst>
                <a:ext uri="{FF2B5EF4-FFF2-40B4-BE49-F238E27FC236}">
                  <a16:creationId xmlns="" xmlns:a16="http://schemas.microsoft.com/office/drawing/2014/main" id="{1F91C823-6E9D-B570-B8ED-C59DF1EE9DD6}"/>
                </a:ext>
              </a:extLst>
            </p:cNvPr>
            <p:cNvSpPr>
              <a:spLocks noChangeArrowheads="1"/>
            </p:cNvSpPr>
            <p:nvPr/>
          </p:nvSpPr>
          <p:spPr bwMode="auto">
            <a:xfrm>
              <a:off x="9930302" y="10363933"/>
              <a:ext cx="10990" cy="21981"/>
            </a:xfrm>
            <a:custGeom>
              <a:avLst/>
              <a:gdLst>
                <a:gd name="T0" fmla="*/ 8 w 9"/>
                <a:gd name="T1" fmla="*/ 17 h 19"/>
                <a:gd name="T2" fmla="*/ 7 w 9"/>
                <a:gd name="T3" fmla="*/ 18 h 19"/>
                <a:gd name="T4" fmla="*/ 4 w 9"/>
                <a:gd name="T5" fmla="*/ 16 h 19"/>
                <a:gd name="T6" fmla="*/ 3 w 9"/>
                <a:gd name="T7" fmla="*/ 15 h 19"/>
                <a:gd name="T8" fmla="*/ 0 w 9"/>
                <a:gd name="T9" fmla="*/ 12 h 19"/>
                <a:gd name="T10" fmla="*/ 1 w 9"/>
                <a:gd name="T11" fmla="*/ 2 h 19"/>
                <a:gd name="T12" fmla="*/ 2 w 9"/>
                <a:gd name="T13" fmla="*/ 1 h 19"/>
                <a:gd name="T14" fmla="*/ 2 w 9"/>
                <a:gd name="T15" fmla="*/ 0 h 19"/>
                <a:gd name="T16" fmla="*/ 4 w 9"/>
                <a:gd name="T17" fmla="*/ 0 h 19"/>
                <a:gd name="T18" fmla="*/ 5 w 9"/>
                <a:gd name="T19" fmla="*/ 1 h 19"/>
                <a:gd name="T20" fmla="*/ 5 w 9"/>
                <a:gd name="T21" fmla="*/ 8 h 19"/>
                <a:gd name="T22" fmla="*/ 7 w 9"/>
                <a:gd name="T23" fmla="*/ 12 h 19"/>
                <a:gd name="T24" fmla="*/ 8 w 9"/>
                <a:gd name="T25" fmla="*/ 16 h 19"/>
                <a:gd name="T26" fmla="*/ 8 w 9"/>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9" name="Freeform 1079">
              <a:extLst>
                <a:ext uri="{FF2B5EF4-FFF2-40B4-BE49-F238E27FC236}">
                  <a16:creationId xmlns="" xmlns:a16="http://schemas.microsoft.com/office/drawing/2014/main" id="{1E5569D3-F25C-EB5C-7E64-9A38528A851B}"/>
                </a:ext>
              </a:extLst>
            </p:cNvPr>
            <p:cNvSpPr>
              <a:spLocks noChangeArrowheads="1"/>
            </p:cNvSpPr>
            <p:nvPr/>
          </p:nvSpPr>
          <p:spPr bwMode="auto">
            <a:xfrm>
              <a:off x="7743215" y="9567128"/>
              <a:ext cx="164856" cy="170353"/>
            </a:xfrm>
            <a:custGeom>
              <a:avLst/>
              <a:gdLst>
                <a:gd name="T0" fmla="*/ 99 w 133"/>
                <a:gd name="T1" fmla="*/ 33 h 135"/>
                <a:gd name="T2" fmla="*/ 103 w 133"/>
                <a:gd name="T3" fmla="*/ 50 h 135"/>
                <a:gd name="T4" fmla="*/ 102 w 133"/>
                <a:gd name="T5" fmla="*/ 55 h 135"/>
                <a:gd name="T6" fmla="*/ 94 w 133"/>
                <a:gd name="T7" fmla="*/ 65 h 135"/>
                <a:gd name="T8" fmla="*/ 99 w 133"/>
                <a:gd name="T9" fmla="*/ 66 h 135"/>
                <a:gd name="T10" fmla="*/ 104 w 133"/>
                <a:gd name="T11" fmla="*/ 71 h 135"/>
                <a:gd name="T12" fmla="*/ 111 w 133"/>
                <a:gd name="T13" fmla="*/ 71 h 135"/>
                <a:gd name="T14" fmla="*/ 117 w 133"/>
                <a:gd name="T15" fmla="*/ 76 h 135"/>
                <a:gd name="T16" fmla="*/ 119 w 133"/>
                <a:gd name="T17" fmla="*/ 82 h 135"/>
                <a:gd name="T18" fmla="*/ 128 w 133"/>
                <a:gd name="T19" fmla="*/ 86 h 135"/>
                <a:gd name="T20" fmla="*/ 130 w 133"/>
                <a:gd name="T21" fmla="*/ 86 h 135"/>
                <a:gd name="T22" fmla="*/ 132 w 133"/>
                <a:gd name="T23" fmla="*/ 97 h 135"/>
                <a:gd name="T24" fmla="*/ 129 w 133"/>
                <a:gd name="T25" fmla="*/ 105 h 135"/>
                <a:gd name="T26" fmla="*/ 127 w 133"/>
                <a:gd name="T27" fmla="*/ 110 h 135"/>
                <a:gd name="T28" fmla="*/ 126 w 133"/>
                <a:gd name="T29" fmla="*/ 119 h 135"/>
                <a:gd name="T30" fmla="*/ 127 w 133"/>
                <a:gd name="T31" fmla="*/ 134 h 135"/>
                <a:gd name="T32" fmla="*/ 105 w 133"/>
                <a:gd name="T33" fmla="*/ 126 h 135"/>
                <a:gd name="T34" fmla="*/ 60 w 133"/>
                <a:gd name="T35" fmla="*/ 97 h 135"/>
                <a:gd name="T36" fmla="*/ 29 w 133"/>
                <a:gd name="T37" fmla="*/ 74 h 135"/>
                <a:gd name="T38" fmla="*/ 21 w 133"/>
                <a:gd name="T39" fmla="*/ 66 h 135"/>
                <a:gd name="T40" fmla="*/ 0 w 133"/>
                <a:gd name="T41" fmla="*/ 52 h 135"/>
                <a:gd name="T42" fmla="*/ 8 w 133"/>
                <a:gd name="T43" fmla="*/ 41 h 135"/>
                <a:gd name="T44" fmla="*/ 17 w 133"/>
                <a:gd name="T45" fmla="*/ 34 h 135"/>
                <a:gd name="T46" fmla="*/ 28 w 133"/>
                <a:gd name="T47" fmla="*/ 25 h 135"/>
                <a:gd name="T48" fmla="*/ 32 w 133"/>
                <a:gd name="T49" fmla="*/ 13 h 135"/>
                <a:gd name="T50" fmla="*/ 39 w 133"/>
                <a:gd name="T51" fmla="*/ 7 h 135"/>
                <a:gd name="T52" fmla="*/ 41 w 133"/>
                <a:gd name="T53" fmla="*/ 1 h 135"/>
                <a:gd name="T54" fmla="*/ 46 w 133"/>
                <a:gd name="T55" fmla="*/ 2 h 135"/>
                <a:gd name="T56" fmla="*/ 56 w 133"/>
                <a:gd name="T57" fmla="*/ 0 h 135"/>
                <a:gd name="T58" fmla="*/ 58 w 133"/>
                <a:gd name="T59" fmla="*/ 2 h 135"/>
                <a:gd name="T60" fmla="*/ 59 w 133"/>
                <a:gd name="T61" fmla="*/ 1 h 135"/>
                <a:gd name="T62" fmla="*/ 63 w 133"/>
                <a:gd name="T63" fmla="*/ 5 h 135"/>
                <a:gd name="T64" fmla="*/ 64 w 133"/>
                <a:gd name="T65" fmla="*/ 11 h 135"/>
                <a:gd name="T66" fmla="*/ 66 w 133"/>
                <a:gd name="T67" fmla="*/ 15 h 135"/>
                <a:gd name="T68" fmla="*/ 66 w 133"/>
                <a:gd name="T69" fmla="*/ 20 h 135"/>
                <a:gd name="T70" fmla="*/ 69 w 133"/>
                <a:gd name="T71" fmla="*/ 27 h 135"/>
                <a:gd name="T72" fmla="*/ 67 w 133"/>
                <a:gd name="T73" fmla="*/ 33 h 135"/>
                <a:gd name="T74" fmla="*/ 67 w 133"/>
                <a:gd name="T75" fmla="*/ 36 h 135"/>
                <a:gd name="T76" fmla="*/ 72 w 133"/>
                <a:gd name="T77" fmla="*/ 37 h 135"/>
                <a:gd name="T78" fmla="*/ 76 w 133"/>
                <a:gd name="T79" fmla="*/ 41 h 135"/>
                <a:gd name="T80" fmla="*/ 81 w 133"/>
                <a:gd name="T81" fmla="*/ 41 h 135"/>
                <a:gd name="T82" fmla="*/ 84 w 133"/>
                <a:gd name="T83" fmla="*/ 41 h 135"/>
                <a:gd name="T84" fmla="*/ 88 w 133"/>
                <a:gd name="T85" fmla="*/ 34 h 135"/>
                <a:gd name="T86" fmla="*/ 89 w 133"/>
                <a:gd name="T87" fmla="*/ 30 h 135"/>
                <a:gd name="T88" fmla="*/ 93 w 133"/>
                <a:gd name="T89" fmla="*/ 27 h 135"/>
                <a:gd name="T90" fmla="*/ 96 w 133"/>
                <a:gd name="T91"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135">
                  <a:moveTo>
                    <a:pt x="97" y="31"/>
                  </a:moveTo>
                  <a:lnTo>
                    <a:pt x="98" y="32"/>
                  </a:lnTo>
                  <a:lnTo>
                    <a:pt x="99" y="33"/>
                  </a:lnTo>
                  <a:lnTo>
                    <a:pt x="100" y="36"/>
                  </a:lnTo>
                  <a:lnTo>
                    <a:pt x="104" y="47"/>
                  </a:lnTo>
                  <a:lnTo>
                    <a:pt x="103" y="50"/>
                  </a:lnTo>
                  <a:lnTo>
                    <a:pt x="102" y="52"/>
                  </a:lnTo>
                  <a:lnTo>
                    <a:pt x="102" y="53"/>
                  </a:lnTo>
                  <a:lnTo>
                    <a:pt x="102" y="55"/>
                  </a:lnTo>
                  <a:lnTo>
                    <a:pt x="100" y="58"/>
                  </a:lnTo>
                  <a:lnTo>
                    <a:pt x="94" y="64"/>
                  </a:lnTo>
                  <a:lnTo>
                    <a:pt x="94" y="65"/>
                  </a:lnTo>
                  <a:lnTo>
                    <a:pt x="95" y="66"/>
                  </a:lnTo>
                  <a:lnTo>
                    <a:pt x="97" y="66"/>
                  </a:lnTo>
                  <a:lnTo>
                    <a:pt x="99" y="66"/>
                  </a:lnTo>
                  <a:lnTo>
                    <a:pt x="100" y="68"/>
                  </a:lnTo>
                  <a:lnTo>
                    <a:pt x="102" y="70"/>
                  </a:lnTo>
                  <a:lnTo>
                    <a:pt x="104" y="71"/>
                  </a:lnTo>
                  <a:lnTo>
                    <a:pt x="106" y="72"/>
                  </a:lnTo>
                  <a:lnTo>
                    <a:pt x="108" y="72"/>
                  </a:lnTo>
                  <a:lnTo>
                    <a:pt x="111" y="71"/>
                  </a:lnTo>
                  <a:lnTo>
                    <a:pt x="113" y="72"/>
                  </a:lnTo>
                  <a:lnTo>
                    <a:pt x="116" y="74"/>
                  </a:lnTo>
                  <a:lnTo>
                    <a:pt x="117" y="76"/>
                  </a:lnTo>
                  <a:lnTo>
                    <a:pt x="118" y="79"/>
                  </a:lnTo>
                  <a:lnTo>
                    <a:pt x="119" y="80"/>
                  </a:lnTo>
                  <a:lnTo>
                    <a:pt x="119" y="82"/>
                  </a:lnTo>
                  <a:lnTo>
                    <a:pt x="121" y="84"/>
                  </a:lnTo>
                  <a:lnTo>
                    <a:pt x="124" y="84"/>
                  </a:lnTo>
                  <a:lnTo>
                    <a:pt x="128" y="86"/>
                  </a:lnTo>
                  <a:lnTo>
                    <a:pt x="129" y="86"/>
                  </a:lnTo>
                  <a:lnTo>
                    <a:pt x="130" y="86"/>
                  </a:lnTo>
                  <a:lnTo>
                    <a:pt x="130" y="86"/>
                  </a:lnTo>
                  <a:lnTo>
                    <a:pt x="132" y="92"/>
                  </a:lnTo>
                  <a:lnTo>
                    <a:pt x="132" y="96"/>
                  </a:lnTo>
                  <a:lnTo>
                    <a:pt x="132" y="97"/>
                  </a:lnTo>
                  <a:lnTo>
                    <a:pt x="131" y="98"/>
                  </a:lnTo>
                  <a:lnTo>
                    <a:pt x="131" y="103"/>
                  </a:lnTo>
                  <a:lnTo>
                    <a:pt x="129" y="105"/>
                  </a:lnTo>
                  <a:lnTo>
                    <a:pt x="129" y="109"/>
                  </a:lnTo>
                  <a:lnTo>
                    <a:pt x="128" y="110"/>
                  </a:lnTo>
                  <a:lnTo>
                    <a:pt x="127" y="110"/>
                  </a:lnTo>
                  <a:lnTo>
                    <a:pt x="127" y="113"/>
                  </a:lnTo>
                  <a:lnTo>
                    <a:pt x="126" y="116"/>
                  </a:lnTo>
                  <a:lnTo>
                    <a:pt x="126" y="119"/>
                  </a:lnTo>
                  <a:lnTo>
                    <a:pt x="127" y="127"/>
                  </a:lnTo>
                  <a:lnTo>
                    <a:pt x="127" y="132"/>
                  </a:lnTo>
                  <a:lnTo>
                    <a:pt x="127" y="134"/>
                  </a:lnTo>
                  <a:lnTo>
                    <a:pt x="123" y="133"/>
                  </a:lnTo>
                  <a:lnTo>
                    <a:pt x="112" y="129"/>
                  </a:lnTo>
                  <a:lnTo>
                    <a:pt x="105" y="126"/>
                  </a:lnTo>
                  <a:lnTo>
                    <a:pt x="76" y="111"/>
                  </a:lnTo>
                  <a:lnTo>
                    <a:pt x="69" y="105"/>
                  </a:lnTo>
                  <a:lnTo>
                    <a:pt x="60" y="97"/>
                  </a:lnTo>
                  <a:lnTo>
                    <a:pt x="40" y="79"/>
                  </a:lnTo>
                  <a:lnTo>
                    <a:pt x="36" y="76"/>
                  </a:lnTo>
                  <a:lnTo>
                    <a:pt x="29" y="74"/>
                  </a:lnTo>
                  <a:lnTo>
                    <a:pt x="26" y="73"/>
                  </a:lnTo>
                  <a:lnTo>
                    <a:pt x="23" y="71"/>
                  </a:lnTo>
                  <a:lnTo>
                    <a:pt x="21" y="66"/>
                  </a:lnTo>
                  <a:lnTo>
                    <a:pt x="17" y="63"/>
                  </a:lnTo>
                  <a:lnTo>
                    <a:pt x="7" y="59"/>
                  </a:lnTo>
                  <a:lnTo>
                    <a:pt x="0" y="52"/>
                  </a:lnTo>
                  <a:lnTo>
                    <a:pt x="2" y="51"/>
                  </a:lnTo>
                  <a:lnTo>
                    <a:pt x="4" y="46"/>
                  </a:lnTo>
                  <a:lnTo>
                    <a:pt x="8" y="41"/>
                  </a:lnTo>
                  <a:lnTo>
                    <a:pt x="11" y="39"/>
                  </a:lnTo>
                  <a:lnTo>
                    <a:pt x="14" y="36"/>
                  </a:lnTo>
                  <a:lnTo>
                    <a:pt x="17" y="34"/>
                  </a:lnTo>
                  <a:lnTo>
                    <a:pt x="20" y="32"/>
                  </a:lnTo>
                  <a:lnTo>
                    <a:pt x="26" y="25"/>
                  </a:lnTo>
                  <a:lnTo>
                    <a:pt x="28" y="25"/>
                  </a:lnTo>
                  <a:lnTo>
                    <a:pt x="29" y="21"/>
                  </a:lnTo>
                  <a:lnTo>
                    <a:pt x="31" y="14"/>
                  </a:lnTo>
                  <a:lnTo>
                    <a:pt x="32" y="13"/>
                  </a:lnTo>
                  <a:lnTo>
                    <a:pt x="36" y="12"/>
                  </a:lnTo>
                  <a:lnTo>
                    <a:pt x="37" y="11"/>
                  </a:lnTo>
                  <a:lnTo>
                    <a:pt x="39" y="7"/>
                  </a:lnTo>
                  <a:lnTo>
                    <a:pt x="39" y="2"/>
                  </a:lnTo>
                  <a:lnTo>
                    <a:pt x="40" y="1"/>
                  </a:lnTo>
                  <a:lnTo>
                    <a:pt x="41" y="1"/>
                  </a:lnTo>
                  <a:lnTo>
                    <a:pt x="44" y="0"/>
                  </a:lnTo>
                  <a:lnTo>
                    <a:pt x="45" y="1"/>
                  </a:lnTo>
                  <a:lnTo>
                    <a:pt x="46" y="2"/>
                  </a:lnTo>
                  <a:lnTo>
                    <a:pt x="47" y="3"/>
                  </a:lnTo>
                  <a:lnTo>
                    <a:pt x="55" y="0"/>
                  </a:lnTo>
                  <a:lnTo>
                    <a:pt x="56" y="0"/>
                  </a:lnTo>
                  <a:lnTo>
                    <a:pt x="56" y="0"/>
                  </a:lnTo>
                  <a:lnTo>
                    <a:pt x="57" y="2"/>
                  </a:lnTo>
                  <a:lnTo>
                    <a:pt x="58" y="2"/>
                  </a:lnTo>
                  <a:lnTo>
                    <a:pt x="58" y="1"/>
                  </a:lnTo>
                  <a:lnTo>
                    <a:pt x="59" y="1"/>
                  </a:lnTo>
                  <a:lnTo>
                    <a:pt x="59" y="1"/>
                  </a:lnTo>
                  <a:lnTo>
                    <a:pt x="60" y="3"/>
                  </a:lnTo>
                  <a:lnTo>
                    <a:pt x="61" y="4"/>
                  </a:lnTo>
                  <a:lnTo>
                    <a:pt x="63" y="5"/>
                  </a:lnTo>
                  <a:lnTo>
                    <a:pt x="64" y="6"/>
                  </a:lnTo>
                  <a:lnTo>
                    <a:pt x="64" y="8"/>
                  </a:lnTo>
                  <a:lnTo>
                    <a:pt x="64" y="11"/>
                  </a:lnTo>
                  <a:lnTo>
                    <a:pt x="65" y="12"/>
                  </a:lnTo>
                  <a:lnTo>
                    <a:pt x="65" y="13"/>
                  </a:lnTo>
                  <a:lnTo>
                    <a:pt x="66" y="15"/>
                  </a:lnTo>
                  <a:lnTo>
                    <a:pt x="66" y="16"/>
                  </a:lnTo>
                  <a:lnTo>
                    <a:pt x="67" y="18"/>
                  </a:lnTo>
                  <a:lnTo>
                    <a:pt x="66" y="20"/>
                  </a:lnTo>
                  <a:lnTo>
                    <a:pt x="67" y="21"/>
                  </a:lnTo>
                  <a:lnTo>
                    <a:pt x="68" y="24"/>
                  </a:lnTo>
                  <a:lnTo>
                    <a:pt x="69" y="27"/>
                  </a:lnTo>
                  <a:lnTo>
                    <a:pt x="69" y="29"/>
                  </a:lnTo>
                  <a:lnTo>
                    <a:pt x="69" y="31"/>
                  </a:lnTo>
                  <a:lnTo>
                    <a:pt x="67" y="33"/>
                  </a:lnTo>
                  <a:lnTo>
                    <a:pt x="66" y="35"/>
                  </a:lnTo>
                  <a:lnTo>
                    <a:pt x="66" y="36"/>
                  </a:lnTo>
                  <a:lnTo>
                    <a:pt x="67" y="36"/>
                  </a:lnTo>
                  <a:lnTo>
                    <a:pt x="68" y="36"/>
                  </a:lnTo>
                  <a:lnTo>
                    <a:pt x="69" y="36"/>
                  </a:lnTo>
                  <a:lnTo>
                    <a:pt x="72" y="37"/>
                  </a:lnTo>
                  <a:lnTo>
                    <a:pt x="74" y="38"/>
                  </a:lnTo>
                  <a:lnTo>
                    <a:pt x="75" y="40"/>
                  </a:lnTo>
                  <a:lnTo>
                    <a:pt x="76" y="41"/>
                  </a:lnTo>
                  <a:lnTo>
                    <a:pt x="77" y="42"/>
                  </a:lnTo>
                  <a:lnTo>
                    <a:pt x="79" y="42"/>
                  </a:lnTo>
                  <a:lnTo>
                    <a:pt x="81" y="41"/>
                  </a:lnTo>
                  <a:lnTo>
                    <a:pt x="82" y="40"/>
                  </a:lnTo>
                  <a:lnTo>
                    <a:pt x="83" y="41"/>
                  </a:lnTo>
                  <a:lnTo>
                    <a:pt x="84" y="41"/>
                  </a:lnTo>
                  <a:lnTo>
                    <a:pt x="85" y="39"/>
                  </a:lnTo>
                  <a:lnTo>
                    <a:pt x="86" y="36"/>
                  </a:lnTo>
                  <a:lnTo>
                    <a:pt x="88" y="34"/>
                  </a:lnTo>
                  <a:lnTo>
                    <a:pt x="89" y="33"/>
                  </a:lnTo>
                  <a:lnTo>
                    <a:pt x="89" y="32"/>
                  </a:lnTo>
                  <a:lnTo>
                    <a:pt x="89" y="30"/>
                  </a:lnTo>
                  <a:lnTo>
                    <a:pt x="90" y="28"/>
                  </a:lnTo>
                  <a:lnTo>
                    <a:pt x="92" y="27"/>
                  </a:lnTo>
                  <a:lnTo>
                    <a:pt x="93" y="27"/>
                  </a:lnTo>
                  <a:lnTo>
                    <a:pt x="94" y="27"/>
                  </a:lnTo>
                  <a:lnTo>
                    <a:pt x="95" y="29"/>
                  </a:lnTo>
                  <a:lnTo>
                    <a:pt x="96" y="30"/>
                  </a:lnTo>
                  <a:lnTo>
                    <a:pt x="97" y="3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0" name="Freeform 1081">
              <a:extLst>
                <a:ext uri="{FF2B5EF4-FFF2-40B4-BE49-F238E27FC236}">
                  <a16:creationId xmlns="" xmlns:a16="http://schemas.microsoft.com/office/drawing/2014/main" id="{76CD5611-CE11-33F8-C582-B227EFBB8947}"/>
                </a:ext>
              </a:extLst>
            </p:cNvPr>
            <p:cNvSpPr>
              <a:spLocks noChangeArrowheads="1"/>
            </p:cNvSpPr>
            <p:nvPr/>
          </p:nvSpPr>
          <p:spPr bwMode="auto">
            <a:xfrm>
              <a:off x="9287362" y="11094792"/>
              <a:ext cx="93420" cy="93420"/>
            </a:xfrm>
            <a:custGeom>
              <a:avLst/>
              <a:gdLst>
                <a:gd name="T0" fmla="*/ 50 w 75"/>
                <a:gd name="T1" fmla="*/ 56 h 76"/>
                <a:gd name="T2" fmla="*/ 49 w 75"/>
                <a:gd name="T3" fmla="*/ 56 h 76"/>
                <a:gd name="T4" fmla="*/ 44 w 75"/>
                <a:gd name="T5" fmla="*/ 56 h 76"/>
                <a:gd name="T6" fmla="*/ 40 w 75"/>
                <a:gd name="T7" fmla="*/ 59 h 76"/>
                <a:gd name="T8" fmla="*/ 34 w 75"/>
                <a:gd name="T9" fmla="*/ 68 h 76"/>
                <a:gd name="T10" fmla="*/ 33 w 75"/>
                <a:gd name="T11" fmla="*/ 73 h 76"/>
                <a:gd name="T12" fmla="*/ 30 w 75"/>
                <a:gd name="T13" fmla="*/ 75 h 76"/>
                <a:gd name="T14" fmla="*/ 22 w 75"/>
                <a:gd name="T15" fmla="*/ 74 h 76"/>
                <a:gd name="T16" fmla="*/ 17 w 75"/>
                <a:gd name="T17" fmla="*/ 69 h 76"/>
                <a:gd name="T18" fmla="*/ 14 w 75"/>
                <a:gd name="T19" fmla="*/ 65 h 76"/>
                <a:gd name="T20" fmla="*/ 12 w 75"/>
                <a:gd name="T21" fmla="*/ 64 h 76"/>
                <a:gd name="T22" fmla="*/ 10 w 75"/>
                <a:gd name="T23" fmla="*/ 63 h 76"/>
                <a:gd name="T24" fmla="*/ 9 w 75"/>
                <a:gd name="T25" fmla="*/ 61 h 76"/>
                <a:gd name="T26" fmla="*/ 8 w 75"/>
                <a:gd name="T27" fmla="*/ 55 h 76"/>
                <a:gd name="T28" fmla="*/ 4 w 75"/>
                <a:gd name="T29" fmla="*/ 49 h 76"/>
                <a:gd name="T30" fmla="*/ 1 w 75"/>
                <a:gd name="T31" fmla="*/ 42 h 76"/>
                <a:gd name="T32" fmla="*/ 0 w 75"/>
                <a:gd name="T33" fmla="*/ 37 h 76"/>
                <a:gd name="T34" fmla="*/ 5 w 75"/>
                <a:gd name="T35" fmla="*/ 35 h 76"/>
                <a:gd name="T36" fmla="*/ 9 w 75"/>
                <a:gd name="T37" fmla="*/ 31 h 76"/>
                <a:gd name="T38" fmla="*/ 12 w 75"/>
                <a:gd name="T39" fmla="*/ 26 h 76"/>
                <a:gd name="T40" fmla="*/ 15 w 75"/>
                <a:gd name="T41" fmla="*/ 23 h 76"/>
                <a:gd name="T42" fmla="*/ 19 w 75"/>
                <a:gd name="T43" fmla="*/ 17 h 76"/>
                <a:gd name="T44" fmla="*/ 24 w 75"/>
                <a:gd name="T45" fmla="*/ 11 h 76"/>
                <a:gd name="T46" fmla="*/ 33 w 75"/>
                <a:gd name="T47" fmla="*/ 7 h 76"/>
                <a:gd name="T48" fmla="*/ 45 w 75"/>
                <a:gd name="T49" fmla="*/ 1 h 76"/>
                <a:gd name="T50" fmla="*/ 50 w 75"/>
                <a:gd name="T51" fmla="*/ 0 h 76"/>
                <a:gd name="T52" fmla="*/ 51 w 75"/>
                <a:gd name="T53" fmla="*/ 2 h 76"/>
                <a:gd name="T54" fmla="*/ 56 w 75"/>
                <a:gd name="T55" fmla="*/ 6 h 76"/>
                <a:gd name="T56" fmla="*/ 60 w 75"/>
                <a:gd name="T57" fmla="*/ 11 h 76"/>
                <a:gd name="T58" fmla="*/ 68 w 75"/>
                <a:gd name="T59" fmla="*/ 16 h 76"/>
                <a:gd name="T60" fmla="*/ 72 w 75"/>
                <a:gd name="T61" fmla="*/ 18 h 76"/>
                <a:gd name="T62" fmla="*/ 74 w 75"/>
                <a:gd name="T63" fmla="*/ 23 h 76"/>
                <a:gd name="T64" fmla="*/ 74 w 75"/>
                <a:gd name="T65" fmla="*/ 26 h 76"/>
                <a:gd name="T66" fmla="*/ 71 w 75"/>
                <a:gd name="T67" fmla="*/ 35 h 76"/>
                <a:gd name="T68" fmla="*/ 68 w 75"/>
                <a:gd name="T69" fmla="*/ 39 h 76"/>
                <a:gd name="T70" fmla="*/ 66 w 75"/>
                <a:gd name="T71" fmla="*/ 44 h 76"/>
                <a:gd name="T72" fmla="*/ 63 w 75"/>
                <a:gd name="T73" fmla="*/ 50 h 76"/>
                <a:gd name="T74" fmla="*/ 59 w 75"/>
                <a:gd name="T75"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6">
                  <a:moveTo>
                    <a:pt x="54" y="55"/>
                  </a:moveTo>
                  <a:lnTo>
                    <a:pt x="50" y="56"/>
                  </a:lnTo>
                  <a:lnTo>
                    <a:pt x="50" y="56"/>
                  </a:lnTo>
                  <a:lnTo>
                    <a:pt x="49" y="56"/>
                  </a:lnTo>
                  <a:lnTo>
                    <a:pt x="46" y="56"/>
                  </a:lnTo>
                  <a:lnTo>
                    <a:pt x="44" y="56"/>
                  </a:lnTo>
                  <a:lnTo>
                    <a:pt x="43" y="57"/>
                  </a:lnTo>
                  <a:lnTo>
                    <a:pt x="40" y="59"/>
                  </a:lnTo>
                  <a:lnTo>
                    <a:pt x="36" y="66"/>
                  </a:lnTo>
                  <a:lnTo>
                    <a:pt x="34" y="68"/>
                  </a:lnTo>
                  <a:lnTo>
                    <a:pt x="34" y="70"/>
                  </a:lnTo>
                  <a:lnTo>
                    <a:pt x="33" y="73"/>
                  </a:lnTo>
                  <a:lnTo>
                    <a:pt x="32" y="75"/>
                  </a:lnTo>
                  <a:lnTo>
                    <a:pt x="30" y="75"/>
                  </a:lnTo>
                  <a:lnTo>
                    <a:pt x="27" y="74"/>
                  </a:lnTo>
                  <a:lnTo>
                    <a:pt x="22" y="74"/>
                  </a:lnTo>
                  <a:lnTo>
                    <a:pt x="19" y="72"/>
                  </a:lnTo>
                  <a:lnTo>
                    <a:pt x="17" y="69"/>
                  </a:lnTo>
                  <a:lnTo>
                    <a:pt x="16" y="67"/>
                  </a:lnTo>
                  <a:lnTo>
                    <a:pt x="14" y="65"/>
                  </a:lnTo>
                  <a:lnTo>
                    <a:pt x="14" y="65"/>
                  </a:lnTo>
                  <a:lnTo>
                    <a:pt x="12" y="64"/>
                  </a:lnTo>
                  <a:lnTo>
                    <a:pt x="11" y="63"/>
                  </a:lnTo>
                  <a:lnTo>
                    <a:pt x="10" y="63"/>
                  </a:lnTo>
                  <a:lnTo>
                    <a:pt x="9" y="62"/>
                  </a:lnTo>
                  <a:lnTo>
                    <a:pt x="9" y="61"/>
                  </a:lnTo>
                  <a:lnTo>
                    <a:pt x="9" y="57"/>
                  </a:lnTo>
                  <a:lnTo>
                    <a:pt x="8" y="55"/>
                  </a:lnTo>
                  <a:lnTo>
                    <a:pt x="6" y="52"/>
                  </a:lnTo>
                  <a:lnTo>
                    <a:pt x="4" y="49"/>
                  </a:lnTo>
                  <a:lnTo>
                    <a:pt x="2" y="45"/>
                  </a:lnTo>
                  <a:lnTo>
                    <a:pt x="1" y="42"/>
                  </a:lnTo>
                  <a:lnTo>
                    <a:pt x="0" y="39"/>
                  </a:lnTo>
                  <a:lnTo>
                    <a:pt x="0" y="37"/>
                  </a:lnTo>
                  <a:lnTo>
                    <a:pt x="1" y="37"/>
                  </a:lnTo>
                  <a:lnTo>
                    <a:pt x="5" y="35"/>
                  </a:lnTo>
                  <a:lnTo>
                    <a:pt x="7" y="34"/>
                  </a:lnTo>
                  <a:lnTo>
                    <a:pt x="9" y="31"/>
                  </a:lnTo>
                  <a:lnTo>
                    <a:pt x="11" y="28"/>
                  </a:lnTo>
                  <a:lnTo>
                    <a:pt x="12" y="26"/>
                  </a:lnTo>
                  <a:lnTo>
                    <a:pt x="14" y="24"/>
                  </a:lnTo>
                  <a:lnTo>
                    <a:pt x="15" y="23"/>
                  </a:lnTo>
                  <a:lnTo>
                    <a:pt x="17" y="20"/>
                  </a:lnTo>
                  <a:lnTo>
                    <a:pt x="19" y="17"/>
                  </a:lnTo>
                  <a:lnTo>
                    <a:pt x="22" y="12"/>
                  </a:lnTo>
                  <a:lnTo>
                    <a:pt x="24" y="11"/>
                  </a:lnTo>
                  <a:lnTo>
                    <a:pt x="28" y="10"/>
                  </a:lnTo>
                  <a:lnTo>
                    <a:pt x="33" y="7"/>
                  </a:lnTo>
                  <a:lnTo>
                    <a:pt x="38" y="4"/>
                  </a:lnTo>
                  <a:lnTo>
                    <a:pt x="45" y="1"/>
                  </a:lnTo>
                  <a:lnTo>
                    <a:pt x="49" y="0"/>
                  </a:lnTo>
                  <a:lnTo>
                    <a:pt x="50" y="0"/>
                  </a:lnTo>
                  <a:lnTo>
                    <a:pt x="51" y="0"/>
                  </a:lnTo>
                  <a:lnTo>
                    <a:pt x="51" y="2"/>
                  </a:lnTo>
                  <a:lnTo>
                    <a:pt x="53" y="3"/>
                  </a:lnTo>
                  <a:lnTo>
                    <a:pt x="56" y="6"/>
                  </a:lnTo>
                  <a:lnTo>
                    <a:pt x="57" y="6"/>
                  </a:lnTo>
                  <a:lnTo>
                    <a:pt x="60" y="11"/>
                  </a:lnTo>
                  <a:lnTo>
                    <a:pt x="64" y="13"/>
                  </a:lnTo>
                  <a:lnTo>
                    <a:pt x="68" y="16"/>
                  </a:lnTo>
                  <a:lnTo>
                    <a:pt x="70" y="18"/>
                  </a:lnTo>
                  <a:lnTo>
                    <a:pt x="72" y="18"/>
                  </a:lnTo>
                  <a:lnTo>
                    <a:pt x="72" y="21"/>
                  </a:lnTo>
                  <a:lnTo>
                    <a:pt x="74" y="23"/>
                  </a:lnTo>
                  <a:lnTo>
                    <a:pt x="74" y="24"/>
                  </a:lnTo>
                  <a:lnTo>
                    <a:pt x="74" y="26"/>
                  </a:lnTo>
                  <a:lnTo>
                    <a:pt x="73" y="31"/>
                  </a:lnTo>
                  <a:lnTo>
                    <a:pt x="71" y="35"/>
                  </a:lnTo>
                  <a:lnTo>
                    <a:pt x="70" y="37"/>
                  </a:lnTo>
                  <a:lnTo>
                    <a:pt x="68" y="39"/>
                  </a:lnTo>
                  <a:lnTo>
                    <a:pt x="66" y="40"/>
                  </a:lnTo>
                  <a:lnTo>
                    <a:pt x="66" y="44"/>
                  </a:lnTo>
                  <a:lnTo>
                    <a:pt x="65" y="48"/>
                  </a:lnTo>
                  <a:lnTo>
                    <a:pt x="63" y="50"/>
                  </a:lnTo>
                  <a:lnTo>
                    <a:pt x="61" y="51"/>
                  </a:lnTo>
                  <a:lnTo>
                    <a:pt x="59" y="53"/>
                  </a:lnTo>
                  <a:lnTo>
                    <a:pt x="54"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1" name="Freeform 1083">
              <a:extLst>
                <a:ext uri="{FF2B5EF4-FFF2-40B4-BE49-F238E27FC236}">
                  <a16:creationId xmlns="" xmlns:a16="http://schemas.microsoft.com/office/drawing/2014/main" id="{CAE65ABF-BE2E-55C1-20ED-FE328BB262C7}"/>
                </a:ext>
              </a:extLst>
            </p:cNvPr>
            <p:cNvSpPr>
              <a:spLocks noChangeArrowheads="1"/>
            </p:cNvSpPr>
            <p:nvPr/>
          </p:nvSpPr>
          <p:spPr bwMode="auto">
            <a:xfrm>
              <a:off x="8578484" y="8506558"/>
              <a:ext cx="631945" cy="609965"/>
            </a:xfrm>
            <a:custGeom>
              <a:avLst/>
              <a:gdLst>
                <a:gd name="T0" fmla="*/ 500 w 509"/>
                <a:gd name="T1" fmla="*/ 67 h 490"/>
                <a:gd name="T2" fmla="*/ 502 w 509"/>
                <a:gd name="T3" fmla="*/ 91 h 490"/>
                <a:gd name="T4" fmla="*/ 493 w 509"/>
                <a:gd name="T5" fmla="*/ 112 h 490"/>
                <a:gd name="T6" fmla="*/ 500 w 509"/>
                <a:gd name="T7" fmla="*/ 143 h 490"/>
                <a:gd name="T8" fmla="*/ 502 w 509"/>
                <a:gd name="T9" fmla="*/ 174 h 490"/>
                <a:gd name="T10" fmla="*/ 502 w 509"/>
                <a:gd name="T11" fmla="*/ 215 h 490"/>
                <a:gd name="T12" fmla="*/ 502 w 509"/>
                <a:gd name="T13" fmla="*/ 255 h 490"/>
                <a:gd name="T14" fmla="*/ 502 w 509"/>
                <a:gd name="T15" fmla="*/ 294 h 490"/>
                <a:gd name="T16" fmla="*/ 502 w 509"/>
                <a:gd name="T17" fmla="*/ 334 h 490"/>
                <a:gd name="T18" fmla="*/ 502 w 509"/>
                <a:gd name="T19" fmla="*/ 373 h 490"/>
                <a:gd name="T20" fmla="*/ 502 w 509"/>
                <a:gd name="T21" fmla="*/ 421 h 490"/>
                <a:gd name="T22" fmla="*/ 502 w 509"/>
                <a:gd name="T23" fmla="*/ 472 h 490"/>
                <a:gd name="T24" fmla="*/ 478 w 509"/>
                <a:gd name="T25" fmla="*/ 472 h 490"/>
                <a:gd name="T26" fmla="*/ 470 w 509"/>
                <a:gd name="T27" fmla="*/ 489 h 490"/>
                <a:gd name="T28" fmla="*/ 393 w 509"/>
                <a:gd name="T29" fmla="*/ 449 h 490"/>
                <a:gd name="T30" fmla="*/ 317 w 509"/>
                <a:gd name="T31" fmla="*/ 409 h 490"/>
                <a:gd name="T32" fmla="*/ 240 w 509"/>
                <a:gd name="T33" fmla="*/ 368 h 490"/>
                <a:gd name="T34" fmla="*/ 182 w 509"/>
                <a:gd name="T35" fmla="*/ 370 h 490"/>
                <a:gd name="T36" fmla="*/ 145 w 509"/>
                <a:gd name="T37" fmla="*/ 373 h 490"/>
                <a:gd name="T38" fmla="*/ 85 w 509"/>
                <a:gd name="T39" fmla="*/ 351 h 490"/>
                <a:gd name="T40" fmla="*/ 70 w 509"/>
                <a:gd name="T41" fmla="*/ 324 h 490"/>
                <a:gd name="T42" fmla="*/ 32 w 509"/>
                <a:gd name="T43" fmla="*/ 316 h 490"/>
                <a:gd name="T44" fmla="*/ 22 w 509"/>
                <a:gd name="T45" fmla="*/ 290 h 490"/>
                <a:gd name="T46" fmla="*/ 4 w 509"/>
                <a:gd name="T47" fmla="*/ 259 h 490"/>
                <a:gd name="T48" fmla="*/ 18 w 509"/>
                <a:gd name="T49" fmla="*/ 242 h 490"/>
                <a:gd name="T50" fmla="*/ 14 w 509"/>
                <a:gd name="T51" fmla="*/ 217 h 490"/>
                <a:gd name="T52" fmla="*/ 17 w 509"/>
                <a:gd name="T53" fmla="*/ 157 h 490"/>
                <a:gd name="T54" fmla="*/ 10 w 509"/>
                <a:gd name="T55" fmla="*/ 133 h 490"/>
                <a:gd name="T56" fmla="*/ 6 w 509"/>
                <a:gd name="T57" fmla="*/ 112 h 490"/>
                <a:gd name="T58" fmla="*/ 24 w 509"/>
                <a:gd name="T59" fmla="*/ 98 h 490"/>
                <a:gd name="T60" fmla="*/ 30 w 509"/>
                <a:gd name="T61" fmla="*/ 82 h 490"/>
                <a:gd name="T62" fmla="*/ 30 w 509"/>
                <a:gd name="T63" fmla="*/ 57 h 490"/>
                <a:gd name="T64" fmla="*/ 41 w 509"/>
                <a:gd name="T65" fmla="*/ 48 h 490"/>
                <a:gd name="T66" fmla="*/ 59 w 509"/>
                <a:gd name="T67" fmla="*/ 36 h 490"/>
                <a:gd name="T68" fmla="*/ 68 w 509"/>
                <a:gd name="T69" fmla="*/ 21 h 490"/>
                <a:gd name="T70" fmla="*/ 70 w 509"/>
                <a:gd name="T71" fmla="*/ 0 h 490"/>
                <a:gd name="T72" fmla="*/ 110 w 509"/>
                <a:gd name="T73" fmla="*/ 15 h 490"/>
                <a:gd name="T74" fmla="*/ 145 w 509"/>
                <a:gd name="T75" fmla="*/ 16 h 490"/>
                <a:gd name="T76" fmla="*/ 188 w 509"/>
                <a:gd name="T77" fmla="*/ 30 h 490"/>
                <a:gd name="T78" fmla="*/ 198 w 509"/>
                <a:gd name="T79" fmla="*/ 58 h 490"/>
                <a:gd name="T80" fmla="*/ 229 w 509"/>
                <a:gd name="T81" fmla="*/ 74 h 490"/>
                <a:gd name="T82" fmla="*/ 284 w 509"/>
                <a:gd name="T83" fmla="*/ 91 h 490"/>
                <a:gd name="T84" fmla="*/ 330 w 509"/>
                <a:gd name="T85" fmla="*/ 104 h 490"/>
                <a:gd name="T86" fmla="*/ 347 w 509"/>
                <a:gd name="T87" fmla="*/ 75 h 490"/>
                <a:gd name="T88" fmla="*/ 342 w 509"/>
                <a:gd name="T89" fmla="*/ 46 h 490"/>
                <a:gd name="T90" fmla="*/ 377 w 509"/>
                <a:gd name="T91" fmla="*/ 16 h 490"/>
                <a:gd name="T92" fmla="*/ 401 w 509"/>
                <a:gd name="T93" fmla="*/ 11 h 490"/>
                <a:gd name="T94" fmla="*/ 436 w 509"/>
                <a:gd name="T95" fmla="*/ 19 h 490"/>
                <a:gd name="T96" fmla="*/ 447 w 509"/>
                <a:gd name="T97" fmla="*/ 37 h 490"/>
                <a:gd name="T98" fmla="*/ 486 w 509"/>
                <a:gd name="T99" fmla="*/ 46 h 490"/>
                <a:gd name="T100" fmla="*/ 506 w 509"/>
                <a:gd name="T101" fmla="*/ 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490">
                  <a:moveTo>
                    <a:pt x="508" y="58"/>
                  </a:moveTo>
                  <a:lnTo>
                    <a:pt x="506" y="60"/>
                  </a:lnTo>
                  <a:lnTo>
                    <a:pt x="504" y="62"/>
                  </a:lnTo>
                  <a:lnTo>
                    <a:pt x="503" y="63"/>
                  </a:lnTo>
                  <a:lnTo>
                    <a:pt x="500" y="67"/>
                  </a:lnTo>
                  <a:lnTo>
                    <a:pt x="498" y="70"/>
                  </a:lnTo>
                  <a:lnTo>
                    <a:pt x="498" y="75"/>
                  </a:lnTo>
                  <a:lnTo>
                    <a:pt x="499" y="80"/>
                  </a:lnTo>
                  <a:lnTo>
                    <a:pt x="500" y="85"/>
                  </a:lnTo>
                  <a:lnTo>
                    <a:pt x="502" y="91"/>
                  </a:lnTo>
                  <a:lnTo>
                    <a:pt x="501" y="94"/>
                  </a:lnTo>
                  <a:lnTo>
                    <a:pt x="500" y="99"/>
                  </a:lnTo>
                  <a:lnTo>
                    <a:pt x="499" y="103"/>
                  </a:lnTo>
                  <a:lnTo>
                    <a:pt x="494" y="110"/>
                  </a:lnTo>
                  <a:lnTo>
                    <a:pt x="493" y="112"/>
                  </a:lnTo>
                  <a:lnTo>
                    <a:pt x="493" y="115"/>
                  </a:lnTo>
                  <a:lnTo>
                    <a:pt x="497" y="124"/>
                  </a:lnTo>
                  <a:lnTo>
                    <a:pt x="497" y="127"/>
                  </a:lnTo>
                  <a:lnTo>
                    <a:pt x="498" y="136"/>
                  </a:lnTo>
                  <a:lnTo>
                    <a:pt x="500" y="143"/>
                  </a:lnTo>
                  <a:lnTo>
                    <a:pt x="502" y="148"/>
                  </a:lnTo>
                  <a:lnTo>
                    <a:pt x="502" y="149"/>
                  </a:lnTo>
                  <a:lnTo>
                    <a:pt x="502" y="158"/>
                  </a:lnTo>
                  <a:lnTo>
                    <a:pt x="502" y="166"/>
                  </a:lnTo>
                  <a:lnTo>
                    <a:pt x="502" y="174"/>
                  </a:lnTo>
                  <a:lnTo>
                    <a:pt x="502" y="183"/>
                  </a:lnTo>
                  <a:lnTo>
                    <a:pt x="502" y="190"/>
                  </a:lnTo>
                  <a:lnTo>
                    <a:pt x="502" y="198"/>
                  </a:lnTo>
                  <a:lnTo>
                    <a:pt x="502" y="207"/>
                  </a:lnTo>
                  <a:lnTo>
                    <a:pt x="502" y="215"/>
                  </a:lnTo>
                  <a:lnTo>
                    <a:pt x="502" y="223"/>
                  </a:lnTo>
                  <a:lnTo>
                    <a:pt x="502" y="231"/>
                  </a:lnTo>
                  <a:lnTo>
                    <a:pt x="502" y="239"/>
                  </a:lnTo>
                  <a:lnTo>
                    <a:pt x="502" y="247"/>
                  </a:lnTo>
                  <a:lnTo>
                    <a:pt x="502" y="255"/>
                  </a:lnTo>
                  <a:lnTo>
                    <a:pt x="502" y="263"/>
                  </a:lnTo>
                  <a:lnTo>
                    <a:pt x="502" y="271"/>
                  </a:lnTo>
                  <a:lnTo>
                    <a:pt x="502" y="279"/>
                  </a:lnTo>
                  <a:lnTo>
                    <a:pt x="502" y="287"/>
                  </a:lnTo>
                  <a:lnTo>
                    <a:pt x="502" y="294"/>
                  </a:lnTo>
                  <a:lnTo>
                    <a:pt x="502" y="303"/>
                  </a:lnTo>
                  <a:lnTo>
                    <a:pt x="502" y="310"/>
                  </a:lnTo>
                  <a:lnTo>
                    <a:pt x="502" y="318"/>
                  </a:lnTo>
                  <a:lnTo>
                    <a:pt x="502" y="326"/>
                  </a:lnTo>
                  <a:lnTo>
                    <a:pt x="502" y="334"/>
                  </a:lnTo>
                  <a:lnTo>
                    <a:pt x="502" y="342"/>
                  </a:lnTo>
                  <a:lnTo>
                    <a:pt x="502" y="350"/>
                  </a:lnTo>
                  <a:lnTo>
                    <a:pt x="502" y="357"/>
                  </a:lnTo>
                  <a:lnTo>
                    <a:pt x="502" y="365"/>
                  </a:lnTo>
                  <a:lnTo>
                    <a:pt x="502" y="373"/>
                  </a:lnTo>
                  <a:lnTo>
                    <a:pt x="502" y="381"/>
                  </a:lnTo>
                  <a:lnTo>
                    <a:pt x="502" y="389"/>
                  </a:lnTo>
                  <a:lnTo>
                    <a:pt x="502" y="397"/>
                  </a:lnTo>
                  <a:lnTo>
                    <a:pt x="502" y="404"/>
                  </a:lnTo>
                  <a:lnTo>
                    <a:pt x="502" y="421"/>
                  </a:lnTo>
                  <a:lnTo>
                    <a:pt x="502" y="438"/>
                  </a:lnTo>
                  <a:lnTo>
                    <a:pt x="502" y="455"/>
                  </a:lnTo>
                  <a:lnTo>
                    <a:pt x="502" y="472"/>
                  </a:lnTo>
                  <a:lnTo>
                    <a:pt x="502" y="472"/>
                  </a:lnTo>
                  <a:lnTo>
                    <a:pt x="502" y="472"/>
                  </a:lnTo>
                  <a:lnTo>
                    <a:pt x="502" y="472"/>
                  </a:lnTo>
                  <a:lnTo>
                    <a:pt x="501" y="472"/>
                  </a:lnTo>
                  <a:lnTo>
                    <a:pt x="493" y="472"/>
                  </a:lnTo>
                  <a:lnTo>
                    <a:pt x="486" y="472"/>
                  </a:lnTo>
                  <a:lnTo>
                    <a:pt x="478" y="472"/>
                  </a:lnTo>
                  <a:lnTo>
                    <a:pt x="470" y="472"/>
                  </a:lnTo>
                  <a:lnTo>
                    <a:pt x="470" y="477"/>
                  </a:lnTo>
                  <a:lnTo>
                    <a:pt x="470" y="481"/>
                  </a:lnTo>
                  <a:lnTo>
                    <a:pt x="470" y="485"/>
                  </a:lnTo>
                  <a:lnTo>
                    <a:pt x="470" y="489"/>
                  </a:lnTo>
                  <a:lnTo>
                    <a:pt x="455" y="481"/>
                  </a:lnTo>
                  <a:lnTo>
                    <a:pt x="439" y="473"/>
                  </a:lnTo>
                  <a:lnTo>
                    <a:pt x="424" y="465"/>
                  </a:lnTo>
                  <a:lnTo>
                    <a:pt x="408" y="457"/>
                  </a:lnTo>
                  <a:lnTo>
                    <a:pt x="393" y="449"/>
                  </a:lnTo>
                  <a:lnTo>
                    <a:pt x="378" y="441"/>
                  </a:lnTo>
                  <a:lnTo>
                    <a:pt x="362" y="433"/>
                  </a:lnTo>
                  <a:lnTo>
                    <a:pt x="347" y="425"/>
                  </a:lnTo>
                  <a:lnTo>
                    <a:pt x="332" y="417"/>
                  </a:lnTo>
                  <a:lnTo>
                    <a:pt x="317" y="409"/>
                  </a:lnTo>
                  <a:lnTo>
                    <a:pt x="301" y="400"/>
                  </a:lnTo>
                  <a:lnTo>
                    <a:pt x="286" y="392"/>
                  </a:lnTo>
                  <a:lnTo>
                    <a:pt x="270" y="384"/>
                  </a:lnTo>
                  <a:lnTo>
                    <a:pt x="255" y="376"/>
                  </a:lnTo>
                  <a:lnTo>
                    <a:pt x="240" y="368"/>
                  </a:lnTo>
                  <a:lnTo>
                    <a:pt x="224" y="360"/>
                  </a:lnTo>
                  <a:lnTo>
                    <a:pt x="214" y="354"/>
                  </a:lnTo>
                  <a:lnTo>
                    <a:pt x="202" y="359"/>
                  </a:lnTo>
                  <a:lnTo>
                    <a:pt x="193" y="363"/>
                  </a:lnTo>
                  <a:lnTo>
                    <a:pt x="182" y="370"/>
                  </a:lnTo>
                  <a:lnTo>
                    <a:pt x="168" y="377"/>
                  </a:lnTo>
                  <a:lnTo>
                    <a:pt x="158" y="383"/>
                  </a:lnTo>
                  <a:lnTo>
                    <a:pt x="157" y="383"/>
                  </a:lnTo>
                  <a:lnTo>
                    <a:pt x="156" y="383"/>
                  </a:lnTo>
                  <a:lnTo>
                    <a:pt x="145" y="373"/>
                  </a:lnTo>
                  <a:lnTo>
                    <a:pt x="137" y="365"/>
                  </a:lnTo>
                  <a:lnTo>
                    <a:pt x="133" y="363"/>
                  </a:lnTo>
                  <a:lnTo>
                    <a:pt x="117" y="359"/>
                  </a:lnTo>
                  <a:lnTo>
                    <a:pt x="101" y="356"/>
                  </a:lnTo>
                  <a:lnTo>
                    <a:pt x="85" y="351"/>
                  </a:lnTo>
                  <a:lnTo>
                    <a:pt x="82" y="345"/>
                  </a:lnTo>
                  <a:lnTo>
                    <a:pt x="79" y="339"/>
                  </a:lnTo>
                  <a:lnTo>
                    <a:pt x="74" y="330"/>
                  </a:lnTo>
                  <a:lnTo>
                    <a:pt x="71" y="324"/>
                  </a:lnTo>
                  <a:lnTo>
                    <a:pt x="70" y="324"/>
                  </a:lnTo>
                  <a:lnTo>
                    <a:pt x="57" y="320"/>
                  </a:lnTo>
                  <a:lnTo>
                    <a:pt x="44" y="315"/>
                  </a:lnTo>
                  <a:lnTo>
                    <a:pt x="36" y="318"/>
                  </a:lnTo>
                  <a:lnTo>
                    <a:pt x="35" y="318"/>
                  </a:lnTo>
                  <a:lnTo>
                    <a:pt x="32" y="316"/>
                  </a:lnTo>
                  <a:lnTo>
                    <a:pt x="30" y="314"/>
                  </a:lnTo>
                  <a:lnTo>
                    <a:pt x="29" y="311"/>
                  </a:lnTo>
                  <a:lnTo>
                    <a:pt x="26" y="307"/>
                  </a:lnTo>
                  <a:lnTo>
                    <a:pt x="22" y="298"/>
                  </a:lnTo>
                  <a:lnTo>
                    <a:pt x="22" y="290"/>
                  </a:lnTo>
                  <a:lnTo>
                    <a:pt x="22" y="288"/>
                  </a:lnTo>
                  <a:lnTo>
                    <a:pt x="15" y="277"/>
                  </a:lnTo>
                  <a:lnTo>
                    <a:pt x="9" y="268"/>
                  </a:lnTo>
                  <a:lnTo>
                    <a:pt x="4" y="262"/>
                  </a:lnTo>
                  <a:lnTo>
                    <a:pt x="4" y="259"/>
                  </a:lnTo>
                  <a:lnTo>
                    <a:pt x="4" y="255"/>
                  </a:lnTo>
                  <a:lnTo>
                    <a:pt x="5" y="252"/>
                  </a:lnTo>
                  <a:lnTo>
                    <a:pt x="11" y="248"/>
                  </a:lnTo>
                  <a:lnTo>
                    <a:pt x="17" y="245"/>
                  </a:lnTo>
                  <a:lnTo>
                    <a:pt x="18" y="242"/>
                  </a:lnTo>
                  <a:lnTo>
                    <a:pt x="18" y="234"/>
                  </a:lnTo>
                  <a:lnTo>
                    <a:pt x="16" y="231"/>
                  </a:lnTo>
                  <a:lnTo>
                    <a:pt x="15" y="227"/>
                  </a:lnTo>
                  <a:lnTo>
                    <a:pt x="14" y="221"/>
                  </a:lnTo>
                  <a:lnTo>
                    <a:pt x="14" y="217"/>
                  </a:lnTo>
                  <a:lnTo>
                    <a:pt x="16" y="209"/>
                  </a:lnTo>
                  <a:lnTo>
                    <a:pt x="19" y="200"/>
                  </a:lnTo>
                  <a:lnTo>
                    <a:pt x="17" y="191"/>
                  </a:lnTo>
                  <a:lnTo>
                    <a:pt x="16" y="172"/>
                  </a:lnTo>
                  <a:lnTo>
                    <a:pt x="17" y="157"/>
                  </a:lnTo>
                  <a:lnTo>
                    <a:pt x="16" y="152"/>
                  </a:lnTo>
                  <a:lnTo>
                    <a:pt x="16" y="150"/>
                  </a:lnTo>
                  <a:lnTo>
                    <a:pt x="14" y="143"/>
                  </a:lnTo>
                  <a:lnTo>
                    <a:pt x="11" y="136"/>
                  </a:lnTo>
                  <a:lnTo>
                    <a:pt x="10" y="133"/>
                  </a:lnTo>
                  <a:lnTo>
                    <a:pt x="7" y="127"/>
                  </a:lnTo>
                  <a:lnTo>
                    <a:pt x="2" y="120"/>
                  </a:lnTo>
                  <a:lnTo>
                    <a:pt x="0" y="115"/>
                  </a:lnTo>
                  <a:lnTo>
                    <a:pt x="4" y="114"/>
                  </a:lnTo>
                  <a:lnTo>
                    <a:pt x="6" y="112"/>
                  </a:lnTo>
                  <a:lnTo>
                    <a:pt x="10" y="109"/>
                  </a:lnTo>
                  <a:lnTo>
                    <a:pt x="16" y="107"/>
                  </a:lnTo>
                  <a:lnTo>
                    <a:pt x="18" y="105"/>
                  </a:lnTo>
                  <a:lnTo>
                    <a:pt x="19" y="104"/>
                  </a:lnTo>
                  <a:lnTo>
                    <a:pt x="24" y="98"/>
                  </a:lnTo>
                  <a:lnTo>
                    <a:pt x="26" y="95"/>
                  </a:lnTo>
                  <a:lnTo>
                    <a:pt x="29" y="91"/>
                  </a:lnTo>
                  <a:lnTo>
                    <a:pt x="30" y="88"/>
                  </a:lnTo>
                  <a:lnTo>
                    <a:pt x="30" y="85"/>
                  </a:lnTo>
                  <a:lnTo>
                    <a:pt x="30" y="82"/>
                  </a:lnTo>
                  <a:lnTo>
                    <a:pt x="27" y="74"/>
                  </a:lnTo>
                  <a:lnTo>
                    <a:pt x="26" y="65"/>
                  </a:lnTo>
                  <a:lnTo>
                    <a:pt x="27" y="62"/>
                  </a:lnTo>
                  <a:lnTo>
                    <a:pt x="28" y="61"/>
                  </a:lnTo>
                  <a:lnTo>
                    <a:pt x="30" y="57"/>
                  </a:lnTo>
                  <a:lnTo>
                    <a:pt x="32" y="57"/>
                  </a:lnTo>
                  <a:lnTo>
                    <a:pt x="37" y="55"/>
                  </a:lnTo>
                  <a:lnTo>
                    <a:pt x="39" y="53"/>
                  </a:lnTo>
                  <a:lnTo>
                    <a:pt x="41" y="50"/>
                  </a:lnTo>
                  <a:lnTo>
                    <a:pt x="41" y="48"/>
                  </a:lnTo>
                  <a:lnTo>
                    <a:pt x="44" y="46"/>
                  </a:lnTo>
                  <a:lnTo>
                    <a:pt x="46" y="44"/>
                  </a:lnTo>
                  <a:lnTo>
                    <a:pt x="48" y="42"/>
                  </a:lnTo>
                  <a:lnTo>
                    <a:pt x="54" y="39"/>
                  </a:lnTo>
                  <a:lnTo>
                    <a:pt x="59" y="36"/>
                  </a:lnTo>
                  <a:lnTo>
                    <a:pt x="65" y="32"/>
                  </a:lnTo>
                  <a:lnTo>
                    <a:pt x="70" y="30"/>
                  </a:lnTo>
                  <a:lnTo>
                    <a:pt x="71" y="27"/>
                  </a:lnTo>
                  <a:lnTo>
                    <a:pt x="71" y="25"/>
                  </a:lnTo>
                  <a:lnTo>
                    <a:pt x="68" y="21"/>
                  </a:lnTo>
                  <a:lnTo>
                    <a:pt x="68" y="16"/>
                  </a:lnTo>
                  <a:lnTo>
                    <a:pt x="68" y="11"/>
                  </a:lnTo>
                  <a:lnTo>
                    <a:pt x="69" y="9"/>
                  </a:lnTo>
                  <a:lnTo>
                    <a:pt x="70" y="1"/>
                  </a:lnTo>
                  <a:lnTo>
                    <a:pt x="70" y="0"/>
                  </a:lnTo>
                  <a:lnTo>
                    <a:pt x="75" y="3"/>
                  </a:lnTo>
                  <a:lnTo>
                    <a:pt x="80" y="4"/>
                  </a:lnTo>
                  <a:lnTo>
                    <a:pt x="95" y="13"/>
                  </a:lnTo>
                  <a:lnTo>
                    <a:pt x="100" y="14"/>
                  </a:lnTo>
                  <a:lnTo>
                    <a:pt x="110" y="15"/>
                  </a:lnTo>
                  <a:lnTo>
                    <a:pt x="122" y="11"/>
                  </a:lnTo>
                  <a:lnTo>
                    <a:pt x="127" y="11"/>
                  </a:lnTo>
                  <a:lnTo>
                    <a:pt x="135" y="14"/>
                  </a:lnTo>
                  <a:lnTo>
                    <a:pt x="139" y="15"/>
                  </a:lnTo>
                  <a:lnTo>
                    <a:pt x="145" y="16"/>
                  </a:lnTo>
                  <a:lnTo>
                    <a:pt x="155" y="19"/>
                  </a:lnTo>
                  <a:lnTo>
                    <a:pt x="158" y="20"/>
                  </a:lnTo>
                  <a:lnTo>
                    <a:pt x="164" y="25"/>
                  </a:lnTo>
                  <a:lnTo>
                    <a:pt x="166" y="26"/>
                  </a:lnTo>
                  <a:lnTo>
                    <a:pt x="188" y="30"/>
                  </a:lnTo>
                  <a:lnTo>
                    <a:pt x="191" y="33"/>
                  </a:lnTo>
                  <a:lnTo>
                    <a:pt x="194" y="39"/>
                  </a:lnTo>
                  <a:lnTo>
                    <a:pt x="194" y="46"/>
                  </a:lnTo>
                  <a:lnTo>
                    <a:pt x="195" y="52"/>
                  </a:lnTo>
                  <a:lnTo>
                    <a:pt x="198" y="58"/>
                  </a:lnTo>
                  <a:lnTo>
                    <a:pt x="201" y="63"/>
                  </a:lnTo>
                  <a:lnTo>
                    <a:pt x="205" y="67"/>
                  </a:lnTo>
                  <a:lnTo>
                    <a:pt x="209" y="69"/>
                  </a:lnTo>
                  <a:lnTo>
                    <a:pt x="218" y="73"/>
                  </a:lnTo>
                  <a:lnTo>
                    <a:pt x="229" y="74"/>
                  </a:lnTo>
                  <a:lnTo>
                    <a:pt x="239" y="75"/>
                  </a:lnTo>
                  <a:lnTo>
                    <a:pt x="257" y="80"/>
                  </a:lnTo>
                  <a:lnTo>
                    <a:pt x="273" y="85"/>
                  </a:lnTo>
                  <a:lnTo>
                    <a:pt x="277" y="88"/>
                  </a:lnTo>
                  <a:lnTo>
                    <a:pt x="284" y="91"/>
                  </a:lnTo>
                  <a:lnTo>
                    <a:pt x="299" y="104"/>
                  </a:lnTo>
                  <a:lnTo>
                    <a:pt x="308" y="109"/>
                  </a:lnTo>
                  <a:lnTo>
                    <a:pt x="314" y="110"/>
                  </a:lnTo>
                  <a:lnTo>
                    <a:pt x="320" y="109"/>
                  </a:lnTo>
                  <a:lnTo>
                    <a:pt x="330" y="104"/>
                  </a:lnTo>
                  <a:lnTo>
                    <a:pt x="333" y="102"/>
                  </a:lnTo>
                  <a:lnTo>
                    <a:pt x="343" y="90"/>
                  </a:lnTo>
                  <a:lnTo>
                    <a:pt x="346" y="84"/>
                  </a:lnTo>
                  <a:lnTo>
                    <a:pt x="347" y="80"/>
                  </a:lnTo>
                  <a:lnTo>
                    <a:pt x="347" y="75"/>
                  </a:lnTo>
                  <a:lnTo>
                    <a:pt x="345" y="71"/>
                  </a:lnTo>
                  <a:lnTo>
                    <a:pt x="343" y="68"/>
                  </a:lnTo>
                  <a:lnTo>
                    <a:pt x="341" y="62"/>
                  </a:lnTo>
                  <a:lnTo>
                    <a:pt x="340" y="52"/>
                  </a:lnTo>
                  <a:lnTo>
                    <a:pt x="342" y="46"/>
                  </a:lnTo>
                  <a:lnTo>
                    <a:pt x="344" y="41"/>
                  </a:lnTo>
                  <a:lnTo>
                    <a:pt x="346" y="37"/>
                  </a:lnTo>
                  <a:lnTo>
                    <a:pt x="354" y="29"/>
                  </a:lnTo>
                  <a:lnTo>
                    <a:pt x="362" y="23"/>
                  </a:lnTo>
                  <a:lnTo>
                    <a:pt x="377" y="16"/>
                  </a:lnTo>
                  <a:lnTo>
                    <a:pt x="384" y="16"/>
                  </a:lnTo>
                  <a:lnTo>
                    <a:pt x="388" y="15"/>
                  </a:lnTo>
                  <a:lnTo>
                    <a:pt x="395" y="10"/>
                  </a:lnTo>
                  <a:lnTo>
                    <a:pt x="397" y="10"/>
                  </a:lnTo>
                  <a:lnTo>
                    <a:pt x="401" y="11"/>
                  </a:lnTo>
                  <a:lnTo>
                    <a:pt x="413" y="11"/>
                  </a:lnTo>
                  <a:lnTo>
                    <a:pt x="418" y="12"/>
                  </a:lnTo>
                  <a:lnTo>
                    <a:pt x="423" y="16"/>
                  </a:lnTo>
                  <a:lnTo>
                    <a:pt x="430" y="17"/>
                  </a:lnTo>
                  <a:lnTo>
                    <a:pt x="436" y="19"/>
                  </a:lnTo>
                  <a:lnTo>
                    <a:pt x="441" y="22"/>
                  </a:lnTo>
                  <a:lnTo>
                    <a:pt x="443" y="28"/>
                  </a:lnTo>
                  <a:lnTo>
                    <a:pt x="442" y="30"/>
                  </a:lnTo>
                  <a:lnTo>
                    <a:pt x="442" y="33"/>
                  </a:lnTo>
                  <a:lnTo>
                    <a:pt x="447" y="37"/>
                  </a:lnTo>
                  <a:lnTo>
                    <a:pt x="464" y="39"/>
                  </a:lnTo>
                  <a:lnTo>
                    <a:pt x="467" y="41"/>
                  </a:lnTo>
                  <a:lnTo>
                    <a:pt x="472" y="44"/>
                  </a:lnTo>
                  <a:lnTo>
                    <a:pt x="475" y="45"/>
                  </a:lnTo>
                  <a:lnTo>
                    <a:pt x="486" y="46"/>
                  </a:lnTo>
                  <a:lnTo>
                    <a:pt x="493" y="45"/>
                  </a:lnTo>
                  <a:lnTo>
                    <a:pt x="499" y="46"/>
                  </a:lnTo>
                  <a:lnTo>
                    <a:pt x="501" y="47"/>
                  </a:lnTo>
                  <a:lnTo>
                    <a:pt x="503" y="50"/>
                  </a:lnTo>
                  <a:lnTo>
                    <a:pt x="506" y="56"/>
                  </a:lnTo>
                  <a:lnTo>
                    <a:pt x="508" y="5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2" name="Freeform 1085">
              <a:extLst>
                <a:ext uri="{FF2B5EF4-FFF2-40B4-BE49-F238E27FC236}">
                  <a16:creationId xmlns="" xmlns:a16="http://schemas.microsoft.com/office/drawing/2014/main" id="{DBEEEB53-711A-C7BB-CE72-0A73DF77933E}"/>
                </a:ext>
              </a:extLst>
            </p:cNvPr>
            <p:cNvSpPr>
              <a:spLocks noChangeArrowheads="1"/>
            </p:cNvSpPr>
            <p:nvPr/>
          </p:nvSpPr>
          <p:spPr bwMode="auto">
            <a:xfrm>
              <a:off x="7677273" y="8374673"/>
              <a:ext cx="483577" cy="390157"/>
            </a:xfrm>
            <a:custGeom>
              <a:avLst/>
              <a:gdLst>
                <a:gd name="T0" fmla="*/ 361 w 389"/>
                <a:gd name="T1" fmla="*/ 43 h 312"/>
                <a:gd name="T2" fmla="*/ 363 w 389"/>
                <a:gd name="T3" fmla="*/ 52 h 312"/>
                <a:gd name="T4" fmla="*/ 366 w 389"/>
                <a:gd name="T5" fmla="*/ 59 h 312"/>
                <a:gd name="T6" fmla="*/ 367 w 389"/>
                <a:gd name="T7" fmla="*/ 81 h 312"/>
                <a:gd name="T8" fmla="*/ 369 w 389"/>
                <a:gd name="T9" fmla="*/ 101 h 312"/>
                <a:gd name="T10" fmla="*/ 376 w 389"/>
                <a:gd name="T11" fmla="*/ 122 h 312"/>
                <a:gd name="T12" fmla="*/ 386 w 389"/>
                <a:gd name="T13" fmla="*/ 131 h 312"/>
                <a:gd name="T14" fmla="*/ 381 w 389"/>
                <a:gd name="T15" fmla="*/ 141 h 312"/>
                <a:gd name="T16" fmla="*/ 375 w 389"/>
                <a:gd name="T17" fmla="*/ 148 h 312"/>
                <a:gd name="T18" fmla="*/ 351 w 389"/>
                <a:gd name="T19" fmla="*/ 147 h 312"/>
                <a:gd name="T20" fmla="*/ 331 w 389"/>
                <a:gd name="T21" fmla="*/ 148 h 312"/>
                <a:gd name="T22" fmla="*/ 326 w 389"/>
                <a:gd name="T23" fmla="*/ 156 h 312"/>
                <a:gd name="T24" fmla="*/ 304 w 389"/>
                <a:gd name="T25" fmla="*/ 163 h 312"/>
                <a:gd name="T26" fmla="*/ 299 w 389"/>
                <a:gd name="T27" fmla="*/ 168 h 312"/>
                <a:gd name="T28" fmla="*/ 300 w 389"/>
                <a:gd name="T29" fmla="*/ 177 h 312"/>
                <a:gd name="T30" fmla="*/ 301 w 389"/>
                <a:gd name="T31" fmla="*/ 183 h 312"/>
                <a:gd name="T32" fmla="*/ 306 w 389"/>
                <a:gd name="T33" fmla="*/ 189 h 312"/>
                <a:gd name="T34" fmla="*/ 295 w 389"/>
                <a:gd name="T35" fmla="*/ 192 h 312"/>
                <a:gd name="T36" fmla="*/ 274 w 389"/>
                <a:gd name="T37" fmla="*/ 204 h 312"/>
                <a:gd name="T38" fmla="*/ 256 w 389"/>
                <a:gd name="T39" fmla="*/ 220 h 312"/>
                <a:gd name="T40" fmla="*/ 237 w 389"/>
                <a:gd name="T41" fmla="*/ 231 h 312"/>
                <a:gd name="T42" fmla="*/ 218 w 389"/>
                <a:gd name="T43" fmla="*/ 233 h 312"/>
                <a:gd name="T44" fmla="*/ 214 w 389"/>
                <a:gd name="T45" fmla="*/ 233 h 312"/>
                <a:gd name="T46" fmla="*/ 211 w 389"/>
                <a:gd name="T47" fmla="*/ 242 h 312"/>
                <a:gd name="T48" fmla="*/ 195 w 389"/>
                <a:gd name="T49" fmla="*/ 239 h 312"/>
                <a:gd name="T50" fmla="*/ 186 w 389"/>
                <a:gd name="T51" fmla="*/ 244 h 312"/>
                <a:gd name="T52" fmla="*/ 176 w 389"/>
                <a:gd name="T53" fmla="*/ 249 h 312"/>
                <a:gd name="T54" fmla="*/ 155 w 389"/>
                <a:gd name="T55" fmla="*/ 265 h 312"/>
                <a:gd name="T56" fmla="*/ 144 w 389"/>
                <a:gd name="T57" fmla="*/ 274 h 312"/>
                <a:gd name="T58" fmla="*/ 144 w 389"/>
                <a:gd name="T59" fmla="*/ 295 h 312"/>
                <a:gd name="T60" fmla="*/ 139 w 389"/>
                <a:gd name="T61" fmla="*/ 311 h 312"/>
                <a:gd name="T62" fmla="*/ 4 w 389"/>
                <a:gd name="T63" fmla="*/ 307 h 312"/>
                <a:gd name="T64" fmla="*/ 38 w 389"/>
                <a:gd name="T65" fmla="*/ 294 h 312"/>
                <a:gd name="T66" fmla="*/ 67 w 389"/>
                <a:gd name="T67" fmla="*/ 273 h 312"/>
                <a:gd name="T68" fmla="*/ 101 w 389"/>
                <a:gd name="T69" fmla="*/ 239 h 312"/>
                <a:gd name="T70" fmla="*/ 113 w 389"/>
                <a:gd name="T71" fmla="*/ 213 h 312"/>
                <a:gd name="T72" fmla="*/ 106 w 389"/>
                <a:gd name="T73" fmla="*/ 199 h 312"/>
                <a:gd name="T74" fmla="*/ 112 w 389"/>
                <a:gd name="T75" fmla="*/ 162 h 312"/>
                <a:gd name="T76" fmla="*/ 126 w 389"/>
                <a:gd name="T77" fmla="*/ 129 h 312"/>
                <a:gd name="T78" fmla="*/ 157 w 389"/>
                <a:gd name="T79" fmla="*/ 99 h 312"/>
                <a:gd name="T80" fmla="*/ 206 w 389"/>
                <a:gd name="T81" fmla="*/ 70 h 312"/>
                <a:gd name="T82" fmla="*/ 238 w 389"/>
                <a:gd name="T83" fmla="*/ 5 h 312"/>
                <a:gd name="T84" fmla="*/ 253 w 389"/>
                <a:gd name="T85" fmla="*/ 1 h 312"/>
                <a:gd name="T86" fmla="*/ 259 w 389"/>
                <a:gd name="T87" fmla="*/ 18 h 312"/>
                <a:gd name="T88" fmla="*/ 295 w 389"/>
                <a:gd name="T89" fmla="*/ 27 h 312"/>
                <a:gd name="T90" fmla="*/ 313 w 389"/>
                <a:gd name="T91" fmla="*/ 28 h 312"/>
                <a:gd name="T92" fmla="*/ 328 w 389"/>
                <a:gd name="T93" fmla="*/ 23 h 312"/>
                <a:gd name="T94" fmla="*/ 331 w 389"/>
                <a:gd name="T95" fmla="*/ 32 h 312"/>
                <a:gd name="T96" fmla="*/ 351 w 389"/>
                <a:gd name="T97" fmla="*/ 3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312">
                  <a:moveTo>
                    <a:pt x="351" y="32"/>
                  </a:moveTo>
                  <a:lnTo>
                    <a:pt x="352" y="35"/>
                  </a:lnTo>
                  <a:lnTo>
                    <a:pt x="354" y="38"/>
                  </a:lnTo>
                  <a:lnTo>
                    <a:pt x="361" y="43"/>
                  </a:lnTo>
                  <a:lnTo>
                    <a:pt x="365" y="46"/>
                  </a:lnTo>
                  <a:lnTo>
                    <a:pt x="365" y="47"/>
                  </a:lnTo>
                  <a:lnTo>
                    <a:pt x="364" y="50"/>
                  </a:lnTo>
                  <a:lnTo>
                    <a:pt x="363" y="52"/>
                  </a:lnTo>
                  <a:lnTo>
                    <a:pt x="364" y="54"/>
                  </a:lnTo>
                  <a:lnTo>
                    <a:pt x="366" y="56"/>
                  </a:lnTo>
                  <a:lnTo>
                    <a:pt x="367" y="57"/>
                  </a:lnTo>
                  <a:lnTo>
                    <a:pt x="366" y="59"/>
                  </a:lnTo>
                  <a:lnTo>
                    <a:pt x="365" y="61"/>
                  </a:lnTo>
                  <a:lnTo>
                    <a:pt x="367" y="68"/>
                  </a:lnTo>
                  <a:lnTo>
                    <a:pt x="368" y="76"/>
                  </a:lnTo>
                  <a:lnTo>
                    <a:pt x="367" y="81"/>
                  </a:lnTo>
                  <a:lnTo>
                    <a:pt x="367" y="84"/>
                  </a:lnTo>
                  <a:lnTo>
                    <a:pt x="367" y="86"/>
                  </a:lnTo>
                  <a:lnTo>
                    <a:pt x="370" y="92"/>
                  </a:lnTo>
                  <a:lnTo>
                    <a:pt x="369" y="101"/>
                  </a:lnTo>
                  <a:lnTo>
                    <a:pt x="370" y="106"/>
                  </a:lnTo>
                  <a:lnTo>
                    <a:pt x="372" y="111"/>
                  </a:lnTo>
                  <a:lnTo>
                    <a:pt x="374" y="118"/>
                  </a:lnTo>
                  <a:lnTo>
                    <a:pt x="376" y="122"/>
                  </a:lnTo>
                  <a:lnTo>
                    <a:pt x="379" y="125"/>
                  </a:lnTo>
                  <a:lnTo>
                    <a:pt x="381" y="126"/>
                  </a:lnTo>
                  <a:lnTo>
                    <a:pt x="384" y="128"/>
                  </a:lnTo>
                  <a:lnTo>
                    <a:pt x="386" y="131"/>
                  </a:lnTo>
                  <a:lnTo>
                    <a:pt x="388" y="134"/>
                  </a:lnTo>
                  <a:lnTo>
                    <a:pt x="385" y="136"/>
                  </a:lnTo>
                  <a:lnTo>
                    <a:pt x="383" y="139"/>
                  </a:lnTo>
                  <a:lnTo>
                    <a:pt x="381" y="141"/>
                  </a:lnTo>
                  <a:lnTo>
                    <a:pt x="383" y="145"/>
                  </a:lnTo>
                  <a:lnTo>
                    <a:pt x="383" y="147"/>
                  </a:lnTo>
                  <a:lnTo>
                    <a:pt x="381" y="148"/>
                  </a:lnTo>
                  <a:lnTo>
                    <a:pt x="375" y="148"/>
                  </a:lnTo>
                  <a:lnTo>
                    <a:pt x="370" y="147"/>
                  </a:lnTo>
                  <a:lnTo>
                    <a:pt x="364" y="147"/>
                  </a:lnTo>
                  <a:lnTo>
                    <a:pt x="356" y="147"/>
                  </a:lnTo>
                  <a:lnTo>
                    <a:pt x="351" y="147"/>
                  </a:lnTo>
                  <a:lnTo>
                    <a:pt x="343" y="147"/>
                  </a:lnTo>
                  <a:lnTo>
                    <a:pt x="341" y="147"/>
                  </a:lnTo>
                  <a:lnTo>
                    <a:pt x="335" y="148"/>
                  </a:lnTo>
                  <a:lnTo>
                    <a:pt x="331" y="148"/>
                  </a:lnTo>
                  <a:lnTo>
                    <a:pt x="330" y="148"/>
                  </a:lnTo>
                  <a:lnTo>
                    <a:pt x="328" y="150"/>
                  </a:lnTo>
                  <a:lnTo>
                    <a:pt x="327" y="153"/>
                  </a:lnTo>
                  <a:lnTo>
                    <a:pt x="326" y="156"/>
                  </a:lnTo>
                  <a:lnTo>
                    <a:pt x="325" y="158"/>
                  </a:lnTo>
                  <a:lnTo>
                    <a:pt x="312" y="163"/>
                  </a:lnTo>
                  <a:lnTo>
                    <a:pt x="307" y="163"/>
                  </a:lnTo>
                  <a:lnTo>
                    <a:pt x="304" y="163"/>
                  </a:lnTo>
                  <a:lnTo>
                    <a:pt x="301" y="163"/>
                  </a:lnTo>
                  <a:lnTo>
                    <a:pt x="300" y="164"/>
                  </a:lnTo>
                  <a:lnTo>
                    <a:pt x="299" y="166"/>
                  </a:lnTo>
                  <a:lnTo>
                    <a:pt x="299" y="168"/>
                  </a:lnTo>
                  <a:lnTo>
                    <a:pt x="300" y="170"/>
                  </a:lnTo>
                  <a:lnTo>
                    <a:pt x="301" y="172"/>
                  </a:lnTo>
                  <a:lnTo>
                    <a:pt x="301" y="175"/>
                  </a:lnTo>
                  <a:lnTo>
                    <a:pt x="300" y="177"/>
                  </a:lnTo>
                  <a:lnTo>
                    <a:pt x="300" y="179"/>
                  </a:lnTo>
                  <a:lnTo>
                    <a:pt x="300" y="181"/>
                  </a:lnTo>
                  <a:lnTo>
                    <a:pt x="300" y="183"/>
                  </a:lnTo>
                  <a:lnTo>
                    <a:pt x="301" y="183"/>
                  </a:lnTo>
                  <a:lnTo>
                    <a:pt x="302" y="184"/>
                  </a:lnTo>
                  <a:lnTo>
                    <a:pt x="304" y="185"/>
                  </a:lnTo>
                  <a:lnTo>
                    <a:pt x="306" y="186"/>
                  </a:lnTo>
                  <a:lnTo>
                    <a:pt x="306" y="189"/>
                  </a:lnTo>
                  <a:lnTo>
                    <a:pt x="304" y="190"/>
                  </a:lnTo>
                  <a:lnTo>
                    <a:pt x="304" y="191"/>
                  </a:lnTo>
                  <a:lnTo>
                    <a:pt x="298" y="191"/>
                  </a:lnTo>
                  <a:lnTo>
                    <a:pt x="295" y="192"/>
                  </a:lnTo>
                  <a:lnTo>
                    <a:pt x="289" y="196"/>
                  </a:lnTo>
                  <a:lnTo>
                    <a:pt x="284" y="200"/>
                  </a:lnTo>
                  <a:lnTo>
                    <a:pt x="277" y="203"/>
                  </a:lnTo>
                  <a:lnTo>
                    <a:pt x="274" y="204"/>
                  </a:lnTo>
                  <a:lnTo>
                    <a:pt x="269" y="205"/>
                  </a:lnTo>
                  <a:lnTo>
                    <a:pt x="263" y="208"/>
                  </a:lnTo>
                  <a:lnTo>
                    <a:pt x="260" y="214"/>
                  </a:lnTo>
                  <a:lnTo>
                    <a:pt x="256" y="220"/>
                  </a:lnTo>
                  <a:lnTo>
                    <a:pt x="252" y="224"/>
                  </a:lnTo>
                  <a:lnTo>
                    <a:pt x="248" y="227"/>
                  </a:lnTo>
                  <a:lnTo>
                    <a:pt x="243" y="229"/>
                  </a:lnTo>
                  <a:lnTo>
                    <a:pt x="237" y="231"/>
                  </a:lnTo>
                  <a:lnTo>
                    <a:pt x="230" y="232"/>
                  </a:lnTo>
                  <a:lnTo>
                    <a:pt x="224" y="232"/>
                  </a:lnTo>
                  <a:lnTo>
                    <a:pt x="223" y="233"/>
                  </a:lnTo>
                  <a:lnTo>
                    <a:pt x="218" y="233"/>
                  </a:lnTo>
                  <a:lnTo>
                    <a:pt x="216" y="232"/>
                  </a:lnTo>
                  <a:lnTo>
                    <a:pt x="215" y="232"/>
                  </a:lnTo>
                  <a:lnTo>
                    <a:pt x="214" y="233"/>
                  </a:lnTo>
                  <a:lnTo>
                    <a:pt x="214" y="233"/>
                  </a:lnTo>
                  <a:lnTo>
                    <a:pt x="213" y="236"/>
                  </a:lnTo>
                  <a:lnTo>
                    <a:pt x="213" y="238"/>
                  </a:lnTo>
                  <a:lnTo>
                    <a:pt x="211" y="240"/>
                  </a:lnTo>
                  <a:lnTo>
                    <a:pt x="211" y="242"/>
                  </a:lnTo>
                  <a:lnTo>
                    <a:pt x="210" y="242"/>
                  </a:lnTo>
                  <a:lnTo>
                    <a:pt x="206" y="241"/>
                  </a:lnTo>
                  <a:lnTo>
                    <a:pt x="202" y="240"/>
                  </a:lnTo>
                  <a:lnTo>
                    <a:pt x="195" y="239"/>
                  </a:lnTo>
                  <a:lnTo>
                    <a:pt x="193" y="239"/>
                  </a:lnTo>
                  <a:lnTo>
                    <a:pt x="192" y="240"/>
                  </a:lnTo>
                  <a:lnTo>
                    <a:pt x="190" y="242"/>
                  </a:lnTo>
                  <a:lnTo>
                    <a:pt x="186" y="244"/>
                  </a:lnTo>
                  <a:lnTo>
                    <a:pt x="184" y="247"/>
                  </a:lnTo>
                  <a:lnTo>
                    <a:pt x="182" y="248"/>
                  </a:lnTo>
                  <a:lnTo>
                    <a:pt x="178" y="249"/>
                  </a:lnTo>
                  <a:lnTo>
                    <a:pt x="176" y="249"/>
                  </a:lnTo>
                  <a:lnTo>
                    <a:pt x="168" y="256"/>
                  </a:lnTo>
                  <a:lnTo>
                    <a:pt x="165" y="257"/>
                  </a:lnTo>
                  <a:lnTo>
                    <a:pt x="157" y="263"/>
                  </a:lnTo>
                  <a:lnTo>
                    <a:pt x="155" y="265"/>
                  </a:lnTo>
                  <a:lnTo>
                    <a:pt x="153" y="267"/>
                  </a:lnTo>
                  <a:lnTo>
                    <a:pt x="148" y="271"/>
                  </a:lnTo>
                  <a:lnTo>
                    <a:pt x="145" y="273"/>
                  </a:lnTo>
                  <a:lnTo>
                    <a:pt x="144" y="274"/>
                  </a:lnTo>
                  <a:lnTo>
                    <a:pt x="144" y="276"/>
                  </a:lnTo>
                  <a:lnTo>
                    <a:pt x="144" y="282"/>
                  </a:lnTo>
                  <a:lnTo>
                    <a:pt x="144" y="287"/>
                  </a:lnTo>
                  <a:lnTo>
                    <a:pt x="144" y="295"/>
                  </a:lnTo>
                  <a:lnTo>
                    <a:pt x="144" y="302"/>
                  </a:lnTo>
                  <a:lnTo>
                    <a:pt x="144" y="311"/>
                  </a:lnTo>
                  <a:lnTo>
                    <a:pt x="139" y="311"/>
                  </a:lnTo>
                  <a:lnTo>
                    <a:pt x="139" y="311"/>
                  </a:lnTo>
                  <a:lnTo>
                    <a:pt x="139" y="311"/>
                  </a:lnTo>
                  <a:lnTo>
                    <a:pt x="0" y="311"/>
                  </a:lnTo>
                  <a:lnTo>
                    <a:pt x="0" y="311"/>
                  </a:lnTo>
                  <a:lnTo>
                    <a:pt x="4" y="307"/>
                  </a:lnTo>
                  <a:lnTo>
                    <a:pt x="7" y="302"/>
                  </a:lnTo>
                  <a:lnTo>
                    <a:pt x="12" y="300"/>
                  </a:lnTo>
                  <a:lnTo>
                    <a:pt x="22" y="298"/>
                  </a:lnTo>
                  <a:lnTo>
                    <a:pt x="38" y="294"/>
                  </a:lnTo>
                  <a:lnTo>
                    <a:pt x="52" y="287"/>
                  </a:lnTo>
                  <a:lnTo>
                    <a:pt x="56" y="285"/>
                  </a:lnTo>
                  <a:lnTo>
                    <a:pt x="60" y="279"/>
                  </a:lnTo>
                  <a:lnTo>
                    <a:pt x="67" y="273"/>
                  </a:lnTo>
                  <a:lnTo>
                    <a:pt x="80" y="265"/>
                  </a:lnTo>
                  <a:lnTo>
                    <a:pt x="86" y="260"/>
                  </a:lnTo>
                  <a:lnTo>
                    <a:pt x="95" y="249"/>
                  </a:lnTo>
                  <a:lnTo>
                    <a:pt x="101" y="239"/>
                  </a:lnTo>
                  <a:lnTo>
                    <a:pt x="106" y="233"/>
                  </a:lnTo>
                  <a:lnTo>
                    <a:pt x="110" y="227"/>
                  </a:lnTo>
                  <a:lnTo>
                    <a:pt x="112" y="222"/>
                  </a:lnTo>
                  <a:lnTo>
                    <a:pt x="113" y="213"/>
                  </a:lnTo>
                  <a:lnTo>
                    <a:pt x="113" y="209"/>
                  </a:lnTo>
                  <a:lnTo>
                    <a:pt x="109" y="204"/>
                  </a:lnTo>
                  <a:lnTo>
                    <a:pt x="106" y="202"/>
                  </a:lnTo>
                  <a:lnTo>
                    <a:pt x="106" y="199"/>
                  </a:lnTo>
                  <a:lnTo>
                    <a:pt x="107" y="194"/>
                  </a:lnTo>
                  <a:lnTo>
                    <a:pt x="107" y="186"/>
                  </a:lnTo>
                  <a:lnTo>
                    <a:pt x="107" y="173"/>
                  </a:lnTo>
                  <a:lnTo>
                    <a:pt x="112" y="162"/>
                  </a:lnTo>
                  <a:lnTo>
                    <a:pt x="123" y="148"/>
                  </a:lnTo>
                  <a:lnTo>
                    <a:pt x="124" y="142"/>
                  </a:lnTo>
                  <a:lnTo>
                    <a:pt x="126" y="133"/>
                  </a:lnTo>
                  <a:lnTo>
                    <a:pt x="126" y="129"/>
                  </a:lnTo>
                  <a:lnTo>
                    <a:pt x="139" y="117"/>
                  </a:lnTo>
                  <a:lnTo>
                    <a:pt x="147" y="106"/>
                  </a:lnTo>
                  <a:lnTo>
                    <a:pt x="149" y="104"/>
                  </a:lnTo>
                  <a:lnTo>
                    <a:pt x="157" y="99"/>
                  </a:lnTo>
                  <a:lnTo>
                    <a:pt x="180" y="89"/>
                  </a:lnTo>
                  <a:lnTo>
                    <a:pt x="193" y="82"/>
                  </a:lnTo>
                  <a:lnTo>
                    <a:pt x="201" y="76"/>
                  </a:lnTo>
                  <a:lnTo>
                    <a:pt x="206" y="70"/>
                  </a:lnTo>
                  <a:lnTo>
                    <a:pt x="219" y="45"/>
                  </a:lnTo>
                  <a:lnTo>
                    <a:pt x="231" y="10"/>
                  </a:lnTo>
                  <a:lnTo>
                    <a:pt x="232" y="6"/>
                  </a:lnTo>
                  <a:lnTo>
                    <a:pt x="238" y="5"/>
                  </a:lnTo>
                  <a:lnTo>
                    <a:pt x="242" y="4"/>
                  </a:lnTo>
                  <a:lnTo>
                    <a:pt x="245" y="3"/>
                  </a:lnTo>
                  <a:lnTo>
                    <a:pt x="249" y="0"/>
                  </a:lnTo>
                  <a:lnTo>
                    <a:pt x="253" y="1"/>
                  </a:lnTo>
                  <a:lnTo>
                    <a:pt x="251" y="3"/>
                  </a:lnTo>
                  <a:lnTo>
                    <a:pt x="251" y="7"/>
                  </a:lnTo>
                  <a:lnTo>
                    <a:pt x="254" y="13"/>
                  </a:lnTo>
                  <a:lnTo>
                    <a:pt x="259" y="18"/>
                  </a:lnTo>
                  <a:lnTo>
                    <a:pt x="267" y="26"/>
                  </a:lnTo>
                  <a:lnTo>
                    <a:pt x="274" y="29"/>
                  </a:lnTo>
                  <a:lnTo>
                    <a:pt x="284" y="31"/>
                  </a:lnTo>
                  <a:lnTo>
                    <a:pt x="295" y="27"/>
                  </a:lnTo>
                  <a:lnTo>
                    <a:pt x="301" y="27"/>
                  </a:lnTo>
                  <a:lnTo>
                    <a:pt x="304" y="26"/>
                  </a:lnTo>
                  <a:lnTo>
                    <a:pt x="307" y="27"/>
                  </a:lnTo>
                  <a:lnTo>
                    <a:pt x="313" y="28"/>
                  </a:lnTo>
                  <a:lnTo>
                    <a:pt x="320" y="27"/>
                  </a:lnTo>
                  <a:lnTo>
                    <a:pt x="324" y="24"/>
                  </a:lnTo>
                  <a:lnTo>
                    <a:pt x="327" y="21"/>
                  </a:lnTo>
                  <a:lnTo>
                    <a:pt x="328" y="23"/>
                  </a:lnTo>
                  <a:lnTo>
                    <a:pt x="328" y="24"/>
                  </a:lnTo>
                  <a:lnTo>
                    <a:pt x="328" y="26"/>
                  </a:lnTo>
                  <a:lnTo>
                    <a:pt x="330" y="30"/>
                  </a:lnTo>
                  <a:lnTo>
                    <a:pt x="331" y="32"/>
                  </a:lnTo>
                  <a:lnTo>
                    <a:pt x="334" y="31"/>
                  </a:lnTo>
                  <a:lnTo>
                    <a:pt x="337" y="32"/>
                  </a:lnTo>
                  <a:lnTo>
                    <a:pt x="345" y="32"/>
                  </a:lnTo>
                  <a:lnTo>
                    <a:pt x="351"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3" name="Freeform 1087">
              <a:extLst>
                <a:ext uri="{FF2B5EF4-FFF2-40B4-BE49-F238E27FC236}">
                  <a16:creationId xmlns="" xmlns:a16="http://schemas.microsoft.com/office/drawing/2014/main" id="{A900B383-5B9A-87ED-F2A7-3E0F61AF5473}"/>
                </a:ext>
              </a:extLst>
            </p:cNvPr>
            <p:cNvSpPr>
              <a:spLocks noChangeArrowheads="1"/>
            </p:cNvSpPr>
            <p:nvPr/>
          </p:nvSpPr>
          <p:spPr bwMode="auto">
            <a:xfrm>
              <a:off x="9935795" y="10391407"/>
              <a:ext cx="291247" cy="571500"/>
            </a:xfrm>
            <a:custGeom>
              <a:avLst/>
              <a:gdLst>
                <a:gd name="T0" fmla="*/ 217 w 233"/>
                <a:gd name="T1" fmla="*/ 152 h 457"/>
                <a:gd name="T2" fmla="*/ 158 w 233"/>
                <a:gd name="T3" fmla="*/ 39 h 457"/>
                <a:gd name="T4" fmla="*/ 163 w 233"/>
                <a:gd name="T5" fmla="*/ 42 h 457"/>
                <a:gd name="T6" fmla="*/ 212 w 233"/>
                <a:gd name="T7" fmla="*/ 29 h 457"/>
                <a:gd name="T8" fmla="*/ 222 w 233"/>
                <a:gd name="T9" fmla="*/ 80 h 457"/>
                <a:gd name="T10" fmla="*/ 229 w 233"/>
                <a:gd name="T11" fmla="*/ 116 h 457"/>
                <a:gd name="T12" fmla="*/ 219 w 233"/>
                <a:gd name="T13" fmla="*/ 126 h 457"/>
                <a:gd name="T14" fmla="*/ 208 w 233"/>
                <a:gd name="T15" fmla="*/ 111 h 457"/>
                <a:gd name="T16" fmla="*/ 207 w 233"/>
                <a:gd name="T17" fmla="*/ 127 h 457"/>
                <a:gd name="T18" fmla="*/ 211 w 233"/>
                <a:gd name="T19" fmla="*/ 145 h 457"/>
                <a:gd name="T20" fmla="*/ 208 w 233"/>
                <a:gd name="T21" fmla="*/ 157 h 457"/>
                <a:gd name="T22" fmla="*/ 198 w 233"/>
                <a:gd name="T23" fmla="*/ 174 h 457"/>
                <a:gd name="T24" fmla="*/ 191 w 233"/>
                <a:gd name="T25" fmla="*/ 222 h 457"/>
                <a:gd name="T26" fmla="*/ 172 w 233"/>
                <a:gd name="T27" fmla="*/ 278 h 457"/>
                <a:gd name="T28" fmla="*/ 149 w 233"/>
                <a:gd name="T29" fmla="*/ 347 h 457"/>
                <a:gd name="T30" fmla="*/ 139 w 233"/>
                <a:gd name="T31" fmla="*/ 392 h 457"/>
                <a:gd name="T32" fmla="*/ 130 w 233"/>
                <a:gd name="T33" fmla="*/ 416 h 457"/>
                <a:gd name="T34" fmla="*/ 111 w 233"/>
                <a:gd name="T35" fmla="*/ 441 h 457"/>
                <a:gd name="T36" fmla="*/ 78 w 233"/>
                <a:gd name="T37" fmla="*/ 452 h 457"/>
                <a:gd name="T38" fmla="*/ 50 w 233"/>
                <a:gd name="T39" fmla="*/ 447 h 457"/>
                <a:gd name="T40" fmla="*/ 32 w 233"/>
                <a:gd name="T41" fmla="*/ 439 h 457"/>
                <a:gd name="T42" fmla="*/ 22 w 233"/>
                <a:gd name="T43" fmla="*/ 428 h 457"/>
                <a:gd name="T44" fmla="*/ 13 w 233"/>
                <a:gd name="T45" fmla="*/ 404 h 457"/>
                <a:gd name="T46" fmla="*/ 14 w 233"/>
                <a:gd name="T47" fmla="*/ 380 h 457"/>
                <a:gd name="T48" fmla="*/ 3 w 233"/>
                <a:gd name="T49" fmla="*/ 358 h 457"/>
                <a:gd name="T50" fmla="*/ 1 w 233"/>
                <a:gd name="T51" fmla="*/ 329 h 457"/>
                <a:gd name="T52" fmla="*/ 6 w 233"/>
                <a:gd name="T53" fmla="*/ 319 h 457"/>
                <a:gd name="T54" fmla="*/ 19 w 233"/>
                <a:gd name="T55" fmla="*/ 299 h 457"/>
                <a:gd name="T56" fmla="*/ 35 w 233"/>
                <a:gd name="T57" fmla="*/ 268 h 457"/>
                <a:gd name="T58" fmla="*/ 38 w 233"/>
                <a:gd name="T59" fmla="*/ 244 h 457"/>
                <a:gd name="T60" fmla="*/ 31 w 233"/>
                <a:gd name="T61" fmla="*/ 220 h 457"/>
                <a:gd name="T62" fmla="*/ 24 w 233"/>
                <a:gd name="T63" fmla="*/ 189 h 457"/>
                <a:gd name="T64" fmla="*/ 38 w 233"/>
                <a:gd name="T65" fmla="*/ 150 h 457"/>
                <a:gd name="T66" fmla="*/ 42 w 233"/>
                <a:gd name="T67" fmla="*/ 136 h 457"/>
                <a:gd name="T68" fmla="*/ 63 w 233"/>
                <a:gd name="T69" fmla="*/ 127 h 457"/>
                <a:gd name="T70" fmla="*/ 73 w 233"/>
                <a:gd name="T71" fmla="*/ 129 h 457"/>
                <a:gd name="T72" fmla="*/ 78 w 233"/>
                <a:gd name="T73" fmla="*/ 122 h 457"/>
                <a:gd name="T74" fmla="*/ 98 w 233"/>
                <a:gd name="T75" fmla="*/ 126 h 457"/>
                <a:gd name="T76" fmla="*/ 98 w 233"/>
                <a:gd name="T77" fmla="*/ 121 h 457"/>
                <a:gd name="T78" fmla="*/ 116 w 233"/>
                <a:gd name="T79" fmla="*/ 104 h 457"/>
                <a:gd name="T80" fmla="*/ 122 w 233"/>
                <a:gd name="T81" fmla="*/ 111 h 457"/>
                <a:gd name="T82" fmla="*/ 123 w 233"/>
                <a:gd name="T83" fmla="*/ 102 h 457"/>
                <a:gd name="T84" fmla="*/ 131 w 233"/>
                <a:gd name="T85" fmla="*/ 88 h 457"/>
                <a:gd name="T86" fmla="*/ 135 w 233"/>
                <a:gd name="T87" fmla="*/ 92 h 457"/>
                <a:gd name="T88" fmla="*/ 139 w 233"/>
                <a:gd name="T89" fmla="*/ 91 h 457"/>
                <a:gd name="T90" fmla="*/ 151 w 233"/>
                <a:gd name="T91" fmla="*/ 85 h 457"/>
                <a:gd name="T92" fmla="*/ 152 w 233"/>
                <a:gd name="T93" fmla="*/ 63 h 457"/>
                <a:gd name="T94" fmla="*/ 150 w 233"/>
                <a:gd name="T95" fmla="*/ 52 h 457"/>
                <a:gd name="T96" fmla="*/ 160 w 233"/>
                <a:gd name="T97" fmla="*/ 54 h 457"/>
                <a:gd name="T98" fmla="*/ 178 w 233"/>
                <a:gd name="T99" fmla="*/ 39 h 457"/>
                <a:gd name="T100" fmla="*/ 177 w 233"/>
                <a:gd name="T101" fmla="*/ 13 h 457"/>
                <a:gd name="T102" fmla="*/ 191 w 233"/>
                <a:gd name="T103" fmla="*/ 0 h 457"/>
                <a:gd name="T104" fmla="*/ 199 w 233"/>
                <a:gd name="T105" fmla="*/ 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457">
                  <a:moveTo>
                    <a:pt x="214" y="159"/>
                  </a:moveTo>
                  <a:lnTo>
                    <a:pt x="210" y="165"/>
                  </a:lnTo>
                  <a:lnTo>
                    <a:pt x="211" y="160"/>
                  </a:lnTo>
                  <a:lnTo>
                    <a:pt x="216" y="152"/>
                  </a:lnTo>
                  <a:lnTo>
                    <a:pt x="217" y="152"/>
                  </a:lnTo>
                  <a:lnTo>
                    <a:pt x="214" y="159"/>
                  </a:lnTo>
                  <a:close/>
                  <a:moveTo>
                    <a:pt x="163" y="42"/>
                  </a:moveTo>
                  <a:lnTo>
                    <a:pt x="163" y="43"/>
                  </a:lnTo>
                  <a:lnTo>
                    <a:pt x="159" y="42"/>
                  </a:lnTo>
                  <a:lnTo>
                    <a:pt x="158" y="39"/>
                  </a:lnTo>
                  <a:lnTo>
                    <a:pt x="160" y="39"/>
                  </a:lnTo>
                  <a:lnTo>
                    <a:pt x="161" y="37"/>
                  </a:lnTo>
                  <a:lnTo>
                    <a:pt x="162" y="36"/>
                  </a:lnTo>
                  <a:lnTo>
                    <a:pt x="163" y="40"/>
                  </a:lnTo>
                  <a:lnTo>
                    <a:pt x="163" y="42"/>
                  </a:lnTo>
                  <a:close/>
                  <a:moveTo>
                    <a:pt x="201" y="12"/>
                  </a:moveTo>
                  <a:lnTo>
                    <a:pt x="203" y="15"/>
                  </a:lnTo>
                  <a:lnTo>
                    <a:pt x="205" y="19"/>
                  </a:lnTo>
                  <a:lnTo>
                    <a:pt x="210" y="26"/>
                  </a:lnTo>
                  <a:lnTo>
                    <a:pt x="212" y="29"/>
                  </a:lnTo>
                  <a:lnTo>
                    <a:pt x="214" y="33"/>
                  </a:lnTo>
                  <a:lnTo>
                    <a:pt x="215" y="39"/>
                  </a:lnTo>
                  <a:lnTo>
                    <a:pt x="218" y="49"/>
                  </a:lnTo>
                  <a:lnTo>
                    <a:pt x="222" y="64"/>
                  </a:lnTo>
                  <a:lnTo>
                    <a:pt x="222" y="80"/>
                  </a:lnTo>
                  <a:lnTo>
                    <a:pt x="224" y="87"/>
                  </a:lnTo>
                  <a:lnTo>
                    <a:pt x="226" y="94"/>
                  </a:lnTo>
                  <a:lnTo>
                    <a:pt x="231" y="100"/>
                  </a:lnTo>
                  <a:lnTo>
                    <a:pt x="232" y="109"/>
                  </a:lnTo>
                  <a:lnTo>
                    <a:pt x="229" y="116"/>
                  </a:lnTo>
                  <a:lnTo>
                    <a:pt x="226" y="124"/>
                  </a:lnTo>
                  <a:lnTo>
                    <a:pt x="224" y="126"/>
                  </a:lnTo>
                  <a:lnTo>
                    <a:pt x="223" y="127"/>
                  </a:lnTo>
                  <a:lnTo>
                    <a:pt x="222" y="127"/>
                  </a:lnTo>
                  <a:lnTo>
                    <a:pt x="219" y="126"/>
                  </a:lnTo>
                  <a:lnTo>
                    <a:pt x="217" y="122"/>
                  </a:lnTo>
                  <a:lnTo>
                    <a:pt x="214" y="115"/>
                  </a:lnTo>
                  <a:lnTo>
                    <a:pt x="213" y="111"/>
                  </a:lnTo>
                  <a:lnTo>
                    <a:pt x="211" y="110"/>
                  </a:lnTo>
                  <a:lnTo>
                    <a:pt x="208" y="111"/>
                  </a:lnTo>
                  <a:lnTo>
                    <a:pt x="205" y="113"/>
                  </a:lnTo>
                  <a:lnTo>
                    <a:pt x="205" y="115"/>
                  </a:lnTo>
                  <a:lnTo>
                    <a:pt x="205" y="119"/>
                  </a:lnTo>
                  <a:lnTo>
                    <a:pt x="207" y="122"/>
                  </a:lnTo>
                  <a:lnTo>
                    <a:pt x="207" y="127"/>
                  </a:lnTo>
                  <a:lnTo>
                    <a:pt x="207" y="132"/>
                  </a:lnTo>
                  <a:lnTo>
                    <a:pt x="208" y="133"/>
                  </a:lnTo>
                  <a:lnTo>
                    <a:pt x="209" y="134"/>
                  </a:lnTo>
                  <a:lnTo>
                    <a:pt x="211" y="137"/>
                  </a:lnTo>
                  <a:lnTo>
                    <a:pt x="211" y="145"/>
                  </a:lnTo>
                  <a:lnTo>
                    <a:pt x="210" y="149"/>
                  </a:lnTo>
                  <a:lnTo>
                    <a:pt x="208" y="152"/>
                  </a:lnTo>
                  <a:lnTo>
                    <a:pt x="208" y="154"/>
                  </a:lnTo>
                  <a:lnTo>
                    <a:pt x="208" y="156"/>
                  </a:lnTo>
                  <a:lnTo>
                    <a:pt x="208" y="157"/>
                  </a:lnTo>
                  <a:lnTo>
                    <a:pt x="205" y="159"/>
                  </a:lnTo>
                  <a:lnTo>
                    <a:pt x="203" y="160"/>
                  </a:lnTo>
                  <a:lnTo>
                    <a:pt x="201" y="163"/>
                  </a:lnTo>
                  <a:lnTo>
                    <a:pt x="198" y="170"/>
                  </a:lnTo>
                  <a:lnTo>
                    <a:pt x="198" y="174"/>
                  </a:lnTo>
                  <a:lnTo>
                    <a:pt x="200" y="184"/>
                  </a:lnTo>
                  <a:lnTo>
                    <a:pt x="199" y="192"/>
                  </a:lnTo>
                  <a:lnTo>
                    <a:pt x="196" y="207"/>
                  </a:lnTo>
                  <a:lnTo>
                    <a:pt x="194" y="214"/>
                  </a:lnTo>
                  <a:lnTo>
                    <a:pt x="191" y="222"/>
                  </a:lnTo>
                  <a:lnTo>
                    <a:pt x="186" y="233"/>
                  </a:lnTo>
                  <a:lnTo>
                    <a:pt x="181" y="247"/>
                  </a:lnTo>
                  <a:lnTo>
                    <a:pt x="178" y="261"/>
                  </a:lnTo>
                  <a:lnTo>
                    <a:pt x="175" y="270"/>
                  </a:lnTo>
                  <a:lnTo>
                    <a:pt x="172" y="278"/>
                  </a:lnTo>
                  <a:lnTo>
                    <a:pt x="167" y="294"/>
                  </a:lnTo>
                  <a:lnTo>
                    <a:pt x="163" y="309"/>
                  </a:lnTo>
                  <a:lnTo>
                    <a:pt x="158" y="326"/>
                  </a:lnTo>
                  <a:lnTo>
                    <a:pt x="150" y="345"/>
                  </a:lnTo>
                  <a:lnTo>
                    <a:pt x="149" y="347"/>
                  </a:lnTo>
                  <a:lnTo>
                    <a:pt x="147" y="357"/>
                  </a:lnTo>
                  <a:lnTo>
                    <a:pt x="146" y="365"/>
                  </a:lnTo>
                  <a:lnTo>
                    <a:pt x="144" y="374"/>
                  </a:lnTo>
                  <a:lnTo>
                    <a:pt x="139" y="388"/>
                  </a:lnTo>
                  <a:lnTo>
                    <a:pt x="139" y="392"/>
                  </a:lnTo>
                  <a:lnTo>
                    <a:pt x="138" y="396"/>
                  </a:lnTo>
                  <a:lnTo>
                    <a:pt x="134" y="405"/>
                  </a:lnTo>
                  <a:lnTo>
                    <a:pt x="132" y="408"/>
                  </a:lnTo>
                  <a:lnTo>
                    <a:pt x="131" y="412"/>
                  </a:lnTo>
                  <a:lnTo>
                    <a:pt x="130" y="416"/>
                  </a:lnTo>
                  <a:lnTo>
                    <a:pt x="129" y="420"/>
                  </a:lnTo>
                  <a:lnTo>
                    <a:pt x="126" y="428"/>
                  </a:lnTo>
                  <a:lnTo>
                    <a:pt x="121" y="435"/>
                  </a:lnTo>
                  <a:lnTo>
                    <a:pt x="118" y="438"/>
                  </a:lnTo>
                  <a:lnTo>
                    <a:pt x="111" y="441"/>
                  </a:lnTo>
                  <a:lnTo>
                    <a:pt x="108" y="442"/>
                  </a:lnTo>
                  <a:lnTo>
                    <a:pt x="100" y="442"/>
                  </a:lnTo>
                  <a:lnTo>
                    <a:pt x="93" y="444"/>
                  </a:lnTo>
                  <a:lnTo>
                    <a:pt x="86" y="447"/>
                  </a:lnTo>
                  <a:lnTo>
                    <a:pt x="78" y="452"/>
                  </a:lnTo>
                  <a:lnTo>
                    <a:pt x="75" y="454"/>
                  </a:lnTo>
                  <a:lnTo>
                    <a:pt x="72" y="455"/>
                  </a:lnTo>
                  <a:lnTo>
                    <a:pt x="62" y="456"/>
                  </a:lnTo>
                  <a:lnTo>
                    <a:pt x="60" y="455"/>
                  </a:lnTo>
                  <a:lnTo>
                    <a:pt x="50" y="447"/>
                  </a:lnTo>
                  <a:lnTo>
                    <a:pt x="46" y="446"/>
                  </a:lnTo>
                  <a:lnTo>
                    <a:pt x="39" y="445"/>
                  </a:lnTo>
                  <a:lnTo>
                    <a:pt x="37" y="444"/>
                  </a:lnTo>
                  <a:lnTo>
                    <a:pt x="35" y="444"/>
                  </a:lnTo>
                  <a:lnTo>
                    <a:pt x="32" y="439"/>
                  </a:lnTo>
                  <a:lnTo>
                    <a:pt x="26" y="436"/>
                  </a:lnTo>
                  <a:lnTo>
                    <a:pt x="25" y="435"/>
                  </a:lnTo>
                  <a:lnTo>
                    <a:pt x="24" y="433"/>
                  </a:lnTo>
                  <a:lnTo>
                    <a:pt x="24" y="431"/>
                  </a:lnTo>
                  <a:lnTo>
                    <a:pt x="22" y="428"/>
                  </a:lnTo>
                  <a:lnTo>
                    <a:pt x="21" y="423"/>
                  </a:lnTo>
                  <a:lnTo>
                    <a:pt x="19" y="419"/>
                  </a:lnTo>
                  <a:lnTo>
                    <a:pt x="14" y="413"/>
                  </a:lnTo>
                  <a:lnTo>
                    <a:pt x="13" y="411"/>
                  </a:lnTo>
                  <a:lnTo>
                    <a:pt x="13" y="404"/>
                  </a:lnTo>
                  <a:lnTo>
                    <a:pt x="13" y="400"/>
                  </a:lnTo>
                  <a:lnTo>
                    <a:pt x="13" y="392"/>
                  </a:lnTo>
                  <a:lnTo>
                    <a:pt x="13" y="387"/>
                  </a:lnTo>
                  <a:lnTo>
                    <a:pt x="15" y="384"/>
                  </a:lnTo>
                  <a:lnTo>
                    <a:pt x="14" y="380"/>
                  </a:lnTo>
                  <a:lnTo>
                    <a:pt x="12" y="376"/>
                  </a:lnTo>
                  <a:lnTo>
                    <a:pt x="12" y="372"/>
                  </a:lnTo>
                  <a:lnTo>
                    <a:pt x="10" y="368"/>
                  </a:lnTo>
                  <a:lnTo>
                    <a:pt x="5" y="362"/>
                  </a:lnTo>
                  <a:lnTo>
                    <a:pt x="3" y="358"/>
                  </a:lnTo>
                  <a:lnTo>
                    <a:pt x="2" y="355"/>
                  </a:lnTo>
                  <a:lnTo>
                    <a:pt x="1" y="345"/>
                  </a:lnTo>
                  <a:lnTo>
                    <a:pt x="0" y="341"/>
                  </a:lnTo>
                  <a:lnTo>
                    <a:pt x="1" y="333"/>
                  </a:lnTo>
                  <a:lnTo>
                    <a:pt x="1" y="329"/>
                  </a:lnTo>
                  <a:lnTo>
                    <a:pt x="2" y="326"/>
                  </a:lnTo>
                  <a:lnTo>
                    <a:pt x="3" y="324"/>
                  </a:lnTo>
                  <a:lnTo>
                    <a:pt x="3" y="322"/>
                  </a:lnTo>
                  <a:lnTo>
                    <a:pt x="5" y="321"/>
                  </a:lnTo>
                  <a:lnTo>
                    <a:pt x="6" y="319"/>
                  </a:lnTo>
                  <a:lnTo>
                    <a:pt x="8" y="309"/>
                  </a:lnTo>
                  <a:lnTo>
                    <a:pt x="10" y="307"/>
                  </a:lnTo>
                  <a:lnTo>
                    <a:pt x="14" y="305"/>
                  </a:lnTo>
                  <a:lnTo>
                    <a:pt x="18" y="303"/>
                  </a:lnTo>
                  <a:lnTo>
                    <a:pt x="19" y="299"/>
                  </a:lnTo>
                  <a:lnTo>
                    <a:pt x="21" y="293"/>
                  </a:lnTo>
                  <a:lnTo>
                    <a:pt x="25" y="285"/>
                  </a:lnTo>
                  <a:lnTo>
                    <a:pt x="27" y="282"/>
                  </a:lnTo>
                  <a:lnTo>
                    <a:pt x="32" y="276"/>
                  </a:lnTo>
                  <a:lnTo>
                    <a:pt x="35" y="268"/>
                  </a:lnTo>
                  <a:lnTo>
                    <a:pt x="36" y="264"/>
                  </a:lnTo>
                  <a:lnTo>
                    <a:pt x="37" y="260"/>
                  </a:lnTo>
                  <a:lnTo>
                    <a:pt x="38" y="252"/>
                  </a:lnTo>
                  <a:lnTo>
                    <a:pt x="38" y="248"/>
                  </a:lnTo>
                  <a:lnTo>
                    <a:pt x="38" y="244"/>
                  </a:lnTo>
                  <a:lnTo>
                    <a:pt x="36" y="239"/>
                  </a:lnTo>
                  <a:lnTo>
                    <a:pt x="32" y="231"/>
                  </a:lnTo>
                  <a:lnTo>
                    <a:pt x="31" y="230"/>
                  </a:lnTo>
                  <a:lnTo>
                    <a:pt x="32" y="225"/>
                  </a:lnTo>
                  <a:lnTo>
                    <a:pt x="31" y="220"/>
                  </a:lnTo>
                  <a:lnTo>
                    <a:pt x="29" y="216"/>
                  </a:lnTo>
                  <a:lnTo>
                    <a:pt x="27" y="213"/>
                  </a:lnTo>
                  <a:lnTo>
                    <a:pt x="25" y="205"/>
                  </a:lnTo>
                  <a:lnTo>
                    <a:pt x="24" y="194"/>
                  </a:lnTo>
                  <a:lnTo>
                    <a:pt x="24" y="189"/>
                  </a:lnTo>
                  <a:lnTo>
                    <a:pt x="24" y="185"/>
                  </a:lnTo>
                  <a:lnTo>
                    <a:pt x="22" y="182"/>
                  </a:lnTo>
                  <a:lnTo>
                    <a:pt x="23" y="175"/>
                  </a:lnTo>
                  <a:lnTo>
                    <a:pt x="37" y="152"/>
                  </a:lnTo>
                  <a:lnTo>
                    <a:pt x="38" y="150"/>
                  </a:lnTo>
                  <a:lnTo>
                    <a:pt x="37" y="143"/>
                  </a:lnTo>
                  <a:lnTo>
                    <a:pt x="38" y="138"/>
                  </a:lnTo>
                  <a:lnTo>
                    <a:pt x="38" y="137"/>
                  </a:lnTo>
                  <a:lnTo>
                    <a:pt x="39" y="136"/>
                  </a:lnTo>
                  <a:lnTo>
                    <a:pt x="42" y="136"/>
                  </a:lnTo>
                  <a:lnTo>
                    <a:pt x="53" y="135"/>
                  </a:lnTo>
                  <a:lnTo>
                    <a:pt x="54" y="134"/>
                  </a:lnTo>
                  <a:lnTo>
                    <a:pt x="57" y="132"/>
                  </a:lnTo>
                  <a:lnTo>
                    <a:pt x="61" y="129"/>
                  </a:lnTo>
                  <a:lnTo>
                    <a:pt x="63" y="127"/>
                  </a:lnTo>
                  <a:lnTo>
                    <a:pt x="65" y="127"/>
                  </a:lnTo>
                  <a:lnTo>
                    <a:pt x="65" y="129"/>
                  </a:lnTo>
                  <a:lnTo>
                    <a:pt x="66" y="130"/>
                  </a:lnTo>
                  <a:lnTo>
                    <a:pt x="71" y="129"/>
                  </a:lnTo>
                  <a:lnTo>
                    <a:pt x="73" y="129"/>
                  </a:lnTo>
                  <a:lnTo>
                    <a:pt x="75" y="129"/>
                  </a:lnTo>
                  <a:lnTo>
                    <a:pt x="76" y="127"/>
                  </a:lnTo>
                  <a:lnTo>
                    <a:pt x="76" y="125"/>
                  </a:lnTo>
                  <a:lnTo>
                    <a:pt x="77" y="124"/>
                  </a:lnTo>
                  <a:lnTo>
                    <a:pt x="78" y="122"/>
                  </a:lnTo>
                  <a:lnTo>
                    <a:pt x="84" y="122"/>
                  </a:lnTo>
                  <a:lnTo>
                    <a:pt x="88" y="122"/>
                  </a:lnTo>
                  <a:lnTo>
                    <a:pt x="93" y="120"/>
                  </a:lnTo>
                  <a:lnTo>
                    <a:pt x="94" y="121"/>
                  </a:lnTo>
                  <a:lnTo>
                    <a:pt x="98" y="126"/>
                  </a:lnTo>
                  <a:lnTo>
                    <a:pt x="99" y="126"/>
                  </a:lnTo>
                  <a:lnTo>
                    <a:pt x="101" y="126"/>
                  </a:lnTo>
                  <a:lnTo>
                    <a:pt x="102" y="126"/>
                  </a:lnTo>
                  <a:lnTo>
                    <a:pt x="99" y="122"/>
                  </a:lnTo>
                  <a:lnTo>
                    <a:pt x="98" y="121"/>
                  </a:lnTo>
                  <a:lnTo>
                    <a:pt x="98" y="120"/>
                  </a:lnTo>
                  <a:lnTo>
                    <a:pt x="100" y="116"/>
                  </a:lnTo>
                  <a:lnTo>
                    <a:pt x="103" y="113"/>
                  </a:lnTo>
                  <a:lnTo>
                    <a:pt x="109" y="109"/>
                  </a:lnTo>
                  <a:lnTo>
                    <a:pt x="116" y="104"/>
                  </a:lnTo>
                  <a:lnTo>
                    <a:pt x="118" y="103"/>
                  </a:lnTo>
                  <a:lnTo>
                    <a:pt x="120" y="104"/>
                  </a:lnTo>
                  <a:lnTo>
                    <a:pt x="121" y="110"/>
                  </a:lnTo>
                  <a:lnTo>
                    <a:pt x="121" y="111"/>
                  </a:lnTo>
                  <a:lnTo>
                    <a:pt x="122" y="111"/>
                  </a:lnTo>
                  <a:lnTo>
                    <a:pt x="123" y="110"/>
                  </a:lnTo>
                  <a:lnTo>
                    <a:pt x="124" y="108"/>
                  </a:lnTo>
                  <a:lnTo>
                    <a:pt x="124" y="106"/>
                  </a:lnTo>
                  <a:lnTo>
                    <a:pt x="123" y="104"/>
                  </a:lnTo>
                  <a:lnTo>
                    <a:pt x="123" y="102"/>
                  </a:lnTo>
                  <a:lnTo>
                    <a:pt x="123" y="101"/>
                  </a:lnTo>
                  <a:lnTo>
                    <a:pt x="127" y="98"/>
                  </a:lnTo>
                  <a:lnTo>
                    <a:pt x="129" y="94"/>
                  </a:lnTo>
                  <a:lnTo>
                    <a:pt x="130" y="90"/>
                  </a:lnTo>
                  <a:lnTo>
                    <a:pt x="131" y="88"/>
                  </a:lnTo>
                  <a:lnTo>
                    <a:pt x="134" y="86"/>
                  </a:lnTo>
                  <a:lnTo>
                    <a:pt x="135" y="87"/>
                  </a:lnTo>
                  <a:lnTo>
                    <a:pt x="135" y="88"/>
                  </a:lnTo>
                  <a:lnTo>
                    <a:pt x="135" y="90"/>
                  </a:lnTo>
                  <a:lnTo>
                    <a:pt x="135" y="92"/>
                  </a:lnTo>
                  <a:lnTo>
                    <a:pt x="134" y="93"/>
                  </a:lnTo>
                  <a:lnTo>
                    <a:pt x="134" y="96"/>
                  </a:lnTo>
                  <a:lnTo>
                    <a:pt x="135" y="96"/>
                  </a:lnTo>
                  <a:lnTo>
                    <a:pt x="137" y="96"/>
                  </a:lnTo>
                  <a:lnTo>
                    <a:pt x="139" y="91"/>
                  </a:lnTo>
                  <a:lnTo>
                    <a:pt x="141" y="88"/>
                  </a:lnTo>
                  <a:lnTo>
                    <a:pt x="143" y="85"/>
                  </a:lnTo>
                  <a:lnTo>
                    <a:pt x="145" y="84"/>
                  </a:lnTo>
                  <a:lnTo>
                    <a:pt x="148" y="84"/>
                  </a:lnTo>
                  <a:lnTo>
                    <a:pt x="151" y="85"/>
                  </a:lnTo>
                  <a:lnTo>
                    <a:pt x="146" y="81"/>
                  </a:lnTo>
                  <a:lnTo>
                    <a:pt x="145" y="75"/>
                  </a:lnTo>
                  <a:lnTo>
                    <a:pt x="150" y="65"/>
                  </a:lnTo>
                  <a:lnTo>
                    <a:pt x="151" y="63"/>
                  </a:lnTo>
                  <a:lnTo>
                    <a:pt x="152" y="63"/>
                  </a:lnTo>
                  <a:lnTo>
                    <a:pt x="152" y="62"/>
                  </a:lnTo>
                  <a:lnTo>
                    <a:pt x="149" y="58"/>
                  </a:lnTo>
                  <a:lnTo>
                    <a:pt x="148" y="57"/>
                  </a:lnTo>
                  <a:lnTo>
                    <a:pt x="148" y="54"/>
                  </a:lnTo>
                  <a:lnTo>
                    <a:pt x="150" y="52"/>
                  </a:lnTo>
                  <a:lnTo>
                    <a:pt x="152" y="50"/>
                  </a:lnTo>
                  <a:lnTo>
                    <a:pt x="153" y="50"/>
                  </a:lnTo>
                  <a:lnTo>
                    <a:pt x="155" y="50"/>
                  </a:lnTo>
                  <a:lnTo>
                    <a:pt x="158" y="53"/>
                  </a:lnTo>
                  <a:lnTo>
                    <a:pt x="160" y="54"/>
                  </a:lnTo>
                  <a:lnTo>
                    <a:pt x="163" y="51"/>
                  </a:lnTo>
                  <a:lnTo>
                    <a:pt x="165" y="48"/>
                  </a:lnTo>
                  <a:lnTo>
                    <a:pt x="168" y="46"/>
                  </a:lnTo>
                  <a:lnTo>
                    <a:pt x="172" y="44"/>
                  </a:lnTo>
                  <a:lnTo>
                    <a:pt x="178" y="39"/>
                  </a:lnTo>
                  <a:lnTo>
                    <a:pt x="181" y="28"/>
                  </a:lnTo>
                  <a:lnTo>
                    <a:pt x="181" y="25"/>
                  </a:lnTo>
                  <a:lnTo>
                    <a:pt x="181" y="21"/>
                  </a:lnTo>
                  <a:lnTo>
                    <a:pt x="180" y="17"/>
                  </a:lnTo>
                  <a:lnTo>
                    <a:pt x="177" y="13"/>
                  </a:lnTo>
                  <a:lnTo>
                    <a:pt x="178" y="12"/>
                  </a:lnTo>
                  <a:lnTo>
                    <a:pt x="181" y="12"/>
                  </a:lnTo>
                  <a:lnTo>
                    <a:pt x="182" y="12"/>
                  </a:lnTo>
                  <a:lnTo>
                    <a:pt x="185" y="8"/>
                  </a:lnTo>
                  <a:lnTo>
                    <a:pt x="191" y="0"/>
                  </a:lnTo>
                  <a:lnTo>
                    <a:pt x="192" y="0"/>
                  </a:lnTo>
                  <a:lnTo>
                    <a:pt x="194" y="1"/>
                  </a:lnTo>
                  <a:lnTo>
                    <a:pt x="195" y="4"/>
                  </a:lnTo>
                  <a:lnTo>
                    <a:pt x="196" y="5"/>
                  </a:lnTo>
                  <a:lnTo>
                    <a:pt x="199" y="9"/>
                  </a:lnTo>
                  <a:lnTo>
                    <a:pt x="201" y="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4" name="Freeform 1088">
              <a:extLst>
                <a:ext uri="{FF2B5EF4-FFF2-40B4-BE49-F238E27FC236}">
                  <a16:creationId xmlns="" xmlns:a16="http://schemas.microsoft.com/office/drawing/2014/main" id="{0DA06E37-DE27-2D6B-5D2B-2BB5B001BAB6}"/>
                </a:ext>
              </a:extLst>
            </p:cNvPr>
            <p:cNvSpPr>
              <a:spLocks noChangeArrowheads="1"/>
            </p:cNvSpPr>
            <p:nvPr/>
          </p:nvSpPr>
          <p:spPr bwMode="auto">
            <a:xfrm>
              <a:off x="10194071" y="10578243"/>
              <a:ext cx="10990" cy="16487"/>
            </a:xfrm>
            <a:custGeom>
              <a:avLst/>
              <a:gdLst>
                <a:gd name="T0" fmla="*/ 4 w 8"/>
                <a:gd name="T1" fmla="*/ 7 h 14"/>
                <a:gd name="T2" fmla="*/ 0 w 8"/>
                <a:gd name="T3" fmla="*/ 13 h 14"/>
                <a:gd name="T4" fmla="*/ 1 w 8"/>
                <a:gd name="T5" fmla="*/ 8 h 14"/>
                <a:gd name="T6" fmla="*/ 6 w 8"/>
                <a:gd name="T7" fmla="*/ 0 h 14"/>
                <a:gd name="T8" fmla="*/ 7 w 8"/>
                <a:gd name="T9" fmla="*/ 0 h 14"/>
                <a:gd name="T10" fmla="*/ 4 w 8"/>
                <a:gd name="T11" fmla="*/ 7 h 14"/>
              </a:gdLst>
              <a:ahLst/>
              <a:cxnLst>
                <a:cxn ang="0">
                  <a:pos x="T0" y="T1"/>
                </a:cxn>
                <a:cxn ang="0">
                  <a:pos x="T2" y="T3"/>
                </a:cxn>
                <a:cxn ang="0">
                  <a:pos x="T4" y="T5"/>
                </a:cxn>
                <a:cxn ang="0">
                  <a:pos x="T6" y="T7"/>
                </a:cxn>
                <a:cxn ang="0">
                  <a:pos x="T8" y="T9"/>
                </a:cxn>
                <a:cxn ang="0">
                  <a:pos x="T10" y="T11"/>
                </a:cxn>
              </a:cxnLst>
              <a:rect l="0" t="0" r="r" b="b"/>
              <a:pathLst>
                <a:path w="8" h="14">
                  <a:moveTo>
                    <a:pt x="4" y="7"/>
                  </a:moveTo>
                  <a:lnTo>
                    <a:pt x="0" y="13"/>
                  </a:lnTo>
                  <a:lnTo>
                    <a:pt x="1" y="8"/>
                  </a:lnTo>
                  <a:lnTo>
                    <a:pt x="6" y="0"/>
                  </a:lnTo>
                  <a:lnTo>
                    <a:pt x="7"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5" name="Freeform 1089">
              <a:extLst>
                <a:ext uri="{FF2B5EF4-FFF2-40B4-BE49-F238E27FC236}">
                  <a16:creationId xmlns="" xmlns:a16="http://schemas.microsoft.com/office/drawing/2014/main" id="{B1E4FA0D-4D61-15E1-1360-F91732ECD5EE}"/>
                </a:ext>
              </a:extLst>
            </p:cNvPr>
            <p:cNvSpPr>
              <a:spLocks noChangeArrowheads="1"/>
            </p:cNvSpPr>
            <p:nvPr/>
          </p:nvSpPr>
          <p:spPr bwMode="auto">
            <a:xfrm>
              <a:off x="10128129" y="10435368"/>
              <a:ext cx="5493" cy="10990"/>
            </a:xfrm>
            <a:custGeom>
              <a:avLst/>
              <a:gdLst>
                <a:gd name="T0" fmla="*/ 5 w 6"/>
                <a:gd name="T1" fmla="*/ 6 h 8"/>
                <a:gd name="T2" fmla="*/ 5 w 6"/>
                <a:gd name="T3" fmla="*/ 7 h 8"/>
                <a:gd name="T4" fmla="*/ 1 w 6"/>
                <a:gd name="T5" fmla="*/ 6 h 8"/>
                <a:gd name="T6" fmla="*/ 0 w 6"/>
                <a:gd name="T7" fmla="*/ 3 h 8"/>
                <a:gd name="T8" fmla="*/ 2 w 6"/>
                <a:gd name="T9" fmla="*/ 3 h 8"/>
                <a:gd name="T10" fmla="*/ 3 w 6"/>
                <a:gd name="T11" fmla="*/ 1 h 8"/>
                <a:gd name="T12" fmla="*/ 4 w 6"/>
                <a:gd name="T13" fmla="*/ 0 h 8"/>
                <a:gd name="T14" fmla="*/ 5 w 6"/>
                <a:gd name="T15" fmla="*/ 4 h 8"/>
                <a:gd name="T16" fmla="*/ 5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6"/>
                  </a:moveTo>
                  <a:lnTo>
                    <a:pt x="5" y="7"/>
                  </a:lnTo>
                  <a:lnTo>
                    <a:pt x="1" y="6"/>
                  </a:lnTo>
                  <a:lnTo>
                    <a:pt x="0" y="3"/>
                  </a:lnTo>
                  <a:lnTo>
                    <a:pt x="2" y="3"/>
                  </a:lnTo>
                  <a:lnTo>
                    <a:pt x="3" y="1"/>
                  </a:lnTo>
                  <a:lnTo>
                    <a:pt x="4" y="0"/>
                  </a:lnTo>
                  <a:lnTo>
                    <a:pt x="5"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6" name="Freeform 1091">
              <a:extLst>
                <a:ext uri="{FF2B5EF4-FFF2-40B4-BE49-F238E27FC236}">
                  <a16:creationId xmlns="" xmlns:a16="http://schemas.microsoft.com/office/drawing/2014/main" id="{E051B839-697A-AA20-EDE3-BE0BA9EC640E}"/>
                </a:ext>
              </a:extLst>
            </p:cNvPr>
            <p:cNvSpPr>
              <a:spLocks noChangeArrowheads="1"/>
            </p:cNvSpPr>
            <p:nvPr/>
          </p:nvSpPr>
          <p:spPr bwMode="auto">
            <a:xfrm>
              <a:off x="7715737" y="8880231"/>
              <a:ext cx="659423" cy="620955"/>
            </a:xfrm>
            <a:custGeom>
              <a:avLst/>
              <a:gdLst>
                <a:gd name="T0" fmla="*/ 529 w 530"/>
                <a:gd name="T1" fmla="*/ 263 h 499"/>
                <a:gd name="T2" fmla="*/ 520 w 530"/>
                <a:gd name="T3" fmla="*/ 308 h 499"/>
                <a:gd name="T4" fmla="*/ 505 w 530"/>
                <a:gd name="T5" fmla="*/ 328 h 499"/>
                <a:gd name="T6" fmla="*/ 460 w 530"/>
                <a:gd name="T7" fmla="*/ 329 h 499"/>
                <a:gd name="T8" fmla="*/ 407 w 530"/>
                <a:gd name="T9" fmla="*/ 340 h 499"/>
                <a:gd name="T10" fmla="*/ 379 w 530"/>
                <a:gd name="T11" fmla="*/ 338 h 499"/>
                <a:gd name="T12" fmla="*/ 345 w 530"/>
                <a:gd name="T13" fmla="*/ 352 h 499"/>
                <a:gd name="T14" fmla="*/ 314 w 530"/>
                <a:gd name="T15" fmla="*/ 363 h 499"/>
                <a:gd name="T16" fmla="*/ 299 w 530"/>
                <a:gd name="T17" fmla="*/ 383 h 499"/>
                <a:gd name="T18" fmla="*/ 284 w 530"/>
                <a:gd name="T19" fmla="*/ 397 h 499"/>
                <a:gd name="T20" fmla="*/ 259 w 530"/>
                <a:gd name="T21" fmla="*/ 396 h 499"/>
                <a:gd name="T22" fmla="*/ 250 w 530"/>
                <a:gd name="T23" fmla="*/ 417 h 499"/>
                <a:gd name="T24" fmla="*/ 242 w 530"/>
                <a:gd name="T25" fmla="*/ 435 h 499"/>
                <a:gd name="T26" fmla="*/ 223 w 530"/>
                <a:gd name="T27" fmla="*/ 448 h 499"/>
                <a:gd name="T28" fmla="*/ 217 w 530"/>
                <a:gd name="T29" fmla="*/ 469 h 499"/>
                <a:gd name="T30" fmla="*/ 210 w 530"/>
                <a:gd name="T31" fmla="*/ 488 h 499"/>
                <a:gd name="T32" fmla="*/ 195 w 530"/>
                <a:gd name="T33" fmla="*/ 495 h 499"/>
                <a:gd name="T34" fmla="*/ 193 w 530"/>
                <a:gd name="T35" fmla="*/ 483 h 499"/>
                <a:gd name="T36" fmla="*/ 187 w 530"/>
                <a:gd name="T37" fmla="*/ 484 h 499"/>
                <a:gd name="T38" fmla="*/ 179 w 530"/>
                <a:gd name="T39" fmla="*/ 491 h 499"/>
                <a:gd name="T40" fmla="*/ 170 w 530"/>
                <a:gd name="T41" fmla="*/ 497 h 499"/>
                <a:gd name="T42" fmla="*/ 156 w 530"/>
                <a:gd name="T43" fmla="*/ 492 h 499"/>
                <a:gd name="T44" fmla="*/ 140 w 530"/>
                <a:gd name="T45" fmla="*/ 497 h 499"/>
                <a:gd name="T46" fmla="*/ 127 w 530"/>
                <a:gd name="T47" fmla="*/ 482 h 499"/>
                <a:gd name="T48" fmla="*/ 119 w 530"/>
                <a:gd name="T49" fmla="*/ 470 h 499"/>
                <a:gd name="T50" fmla="*/ 123 w 530"/>
                <a:gd name="T51" fmla="*/ 460 h 499"/>
                <a:gd name="T52" fmla="*/ 114 w 530"/>
                <a:gd name="T53" fmla="*/ 450 h 499"/>
                <a:gd name="T54" fmla="*/ 105 w 530"/>
                <a:gd name="T55" fmla="*/ 426 h 499"/>
                <a:gd name="T56" fmla="*/ 94 w 530"/>
                <a:gd name="T57" fmla="*/ 425 h 499"/>
                <a:gd name="T58" fmla="*/ 82 w 530"/>
                <a:gd name="T59" fmla="*/ 436 h 499"/>
                <a:gd name="T60" fmla="*/ 58 w 530"/>
                <a:gd name="T61" fmla="*/ 433 h 499"/>
                <a:gd name="T62" fmla="*/ 47 w 530"/>
                <a:gd name="T63" fmla="*/ 436 h 499"/>
                <a:gd name="T64" fmla="*/ 31 w 530"/>
                <a:gd name="T65" fmla="*/ 437 h 499"/>
                <a:gd name="T66" fmla="*/ 28 w 530"/>
                <a:gd name="T67" fmla="*/ 422 h 499"/>
                <a:gd name="T68" fmla="*/ 26 w 530"/>
                <a:gd name="T69" fmla="*/ 404 h 499"/>
                <a:gd name="T70" fmla="*/ 16 w 530"/>
                <a:gd name="T71" fmla="*/ 393 h 499"/>
                <a:gd name="T72" fmla="*/ 7 w 530"/>
                <a:gd name="T73" fmla="*/ 381 h 499"/>
                <a:gd name="T74" fmla="*/ 6 w 530"/>
                <a:gd name="T75" fmla="*/ 363 h 499"/>
                <a:gd name="T76" fmla="*/ 6 w 530"/>
                <a:gd name="T77" fmla="*/ 347 h 499"/>
                <a:gd name="T78" fmla="*/ 19 w 530"/>
                <a:gd name="T79" fmla="*/ 322 h 499"/>
                <a:gd name="T80" fmla="*/ 44 w 530"/>
                <a:gd name="T81" fmla="*/ 334 h 499"/>
                <a:gd name="T82" fmla="*/ 66 w 530"/>
                <a:gd name="T83" fmla="*/ 326 h 499"/>
                <a:gd name="T84" fmla="*/ 91 w 530"/>
                <a:gd name="T85" fmla="*/ 319 h 499"/>
                <a:gd name="T86" fmla="*/ 118 w 530"/>
                <a:gd name="T87" fmla="*/ 323 h 499"/>
                <a:gd name="T88" fmla="*/ 170 w 530"/>
                <a:gd name="T89" fmla="*/ 323 h 499"/>
                <a:gd name="T90" fmla="*/ 219 w 530"/>
                <a:gd name="T91" fmla="*/ 313 h 499"/>
                <a:gd name="T92" fmla="*/ 209 w 530"/>
                <a:gd name="T93" fmla="*/ 254 h 499"/>
                <a:gd name="T94" fmla="*/ 202 w 530"/>
                <a:gd name="T95" fmla="*/ 188 h 499"/>
                <a:gd name="T96" fmla="*/ 195 w 530"/>
                <a:gd name="T97" fmla="*/ 120 h 499"/>
                <a:gd name="T98" fmla="*/ 187 w 530"/>
                <a:gd name="T99" fmla="*/ 51 h 499"/>
                <a:gd name="T100" fmla="*/ 202 w 530"/>
                <a:gd name="T101" fmla="*/ 0 h 499"/>
                <a:gd name="T102" fmla="*/ 289 w 530"/>
                <a:gd name="T103" fmla="*/ 35 h 499"/>
                <a:gd name="T104" fmla="*/ 373 w 530"/>
                <a:gd name="T105" fmla="*/ 95 h 499"/>
                <a:gd name="T106" fmla="*/ 431 w 530"/>
                <a:gd name="T107" fmla="*/ 139 h 499"/>
                <a:gd name="T108" fmla="*/ 447 w 530"/>
                <a:gd name="T109" fmla="*/ 160 h 499"/>
                <a:gd name="T110" fmla="*/ 479 w 530"/>
                <a:gd name="T111" fmla="*/ 172 h 499"/>
                <a:gd name="T112" fmla="*/ 496 w 530"/>
                <a:gd name="T113" fmla="*/ 187 h 499"/>
                <a:gd name="T114" fmla="*/ 492 w 530"/>
                <a:gd name="T115" fmla="*/ 201 h 499"/>
                <a:gd name="T116" fmla="*/ 512 w 530"/>
                <a:gd name="T117" fmla="*/ 20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499">
                  <a:moveTo>
                    <a:pt x="529" y="201"/>
                  </a:moveTo>
                  <a:lnTo>
                    <a:pt x="529" y="207"/>
                  </a:lnTo>
                  <a:lnTo>
                    <a:pt x="529" y="216"/>
                  </a:lnTo>
                  <a:lnTo>
                    <a:pt x="529" y="226"/>
                  </a:lnTo>
                  <a:lnTo>
                    <a:pt x="529" y="235"/>
                  </a:lnTo>
                  <a:lnTo>
                    <a:pt x="529" y="245"/>
                  </a:lnTo>
                  <a:lnTo>
                    <a:pt x="529" y="254"/>
                  </a:lnTo>
                  <a:lnTo>
                    <a:pt x="529" y="263"/>
                  </a:lnTo>
                  <a:lnTo>
                    <a:pt x="529" y="273"/>
                  </a:lnTo>
                  <a:lnTo>
                    <a:pt x="528" y="274"/>
                  </a:lnTo>
                  <a:lnTo>
                    <a:pt x="527" y="279"/>
                  </a:lnTo>
                  <a:lnTo>
                    <a:pt x="527" y="287"/>
                  </a:lnTo>
                  <a:lnTo>
                    <a:pt x="525" y="294"/>
                  </a:lnTo>
                  <a:lnTo>
                    <a:pt x="522" y="300"/>
                  </a:lnTo>
                  <a:lnTo>
                    <a:pt x="520" y="305"/>
                  </a:lnTo>
                  <a:lnTo>
                    <a:pt x="520" y="308"/>
                  </a:lnTo>
                  <a:lnTo>
                    <a:pt x="518" y="309"/>
                  </a:lnTo>
                  <a:lnTo>
                    <a:pt x="518" y="312"/>
                  </a:lnTo>
                  <a:lnTo>
                    <a:pt x="518" y="314"/>
                  </a:lnTo>
                  <a:lnTo>
                    <a:pt x="516" y="316"/>
                  </a:lnTo>
                  <a:lnTo>
                    <a:pt x="516" y="317"/>
                  </a:lnTo>
                  <a:lnTo>
                    <a:pt x="512" y="318"/>
                  </a:lnTo>
                  <a:lnTo>
                    <a:pt x="506" y="324"/>
                  </a:lnTo>
                  <a:lnTo>
                    <a:pt x="505" y="328"/>
                  </a:lnTo>
                  <a:lnTo>
                    <a:pt x="499" y="326"/>
                  </a:lnTo>
                  <a:lnTo>
                    <a:pt x="491" y="325"/>
                  </a:lnTo>
                  <a:lnTo>
                    <a:pt x="490" y="325"/>
                  </a:lnTo>
                  <a:lnTo>
                    <a:pt x="490" y="326"/>
                  </a:lnTo>
                  <a:lnTo>
                    <a:pt x="490" y="328"/>
                  </a:lnTo>
                  <a:lnTo>
                    <a:pt x="480" y="328"/>
                  </a:lnTo>
                  <a:lnTo>
                    <a:pt x="471" y="329"/>
                  </a:lnTo>
                  <a:lnTo>
                    <a:pt x="460" y="329"/>
                  </a:lnTo>
                  <a:lnTo>
                    <a:pt x="453" y="330"/>
                  </a:lnTo>
                  <a:lnTo>
                    <a:pt x="444" y="330"/>
                  </a:lnTo>
                  <a:lnTo>
                    <a:pt x="435" y="330"/>
                  </a:lnTo>
                  <a:lnTo>
                    <a:pt x="429" y="335"/>
                  </a:lnTo>
                  <a:lnTo>
                    <a:pt x="424" y="340"/>
                  </a:lnTo>
                  <a:lnTo>
                    <a:pt x="423" y="340"/>
                  </a:lnTo>
                  <a:lnTo>
                    <a:pt x="416" y="341"/>
                  </a:lnTo>
                  <a:lnTo>
                    <a:pt x="407" y="340"/>
                  </a:lnTo>
                  <a:lnTo>
                    <a:pt x="403" y="340"/>
                  </a:lnTo>
                  <a:lnTo>
                    <a:pt x="401" y="341"/>
                  </a:lnTo>
                  <a:lnTo>
                    <a:pt x="400" y="343"/>
                  </a:lnTo>
                  <a:lnTo>
                    <a:pt x="393" y="340"/>
                  </a:lnTo>
                  <a:lnTo>
                    <a:pt x="386" y="338"/>
                  </a:lnTo>
                  <a:lnTo>
                    <a:pt x="380" y="339"/>
                  </a:lnTo>
                  <a:lnTo>
                    <a:pt x="379" y="338"/>
                  </a:lnTo>
                  <a:lnTo>
                    <a:pt x="379" y="338"/>
                  </a:lnTo>
                  <a:lnTo>
                    <a:pt x="376" y="337"/>
                  </a:lnTo>
                  <a:lnTo>
                    <a:pt x="372" y="337"/>
                  </a:lnTo>
                  <a:lnTo>
                    <a:pt x="369" y="338"/>
                  </a:lnTo>
                  <a:lnTo>
                    <a:pt x="364" y="341"/>
                  </a:lnTo>
                  <a:lnTo>
                    <a:pt x="360" y="344"/>
                  </a:lnTo>
                  <a:lnTo>
                    <a:pt x="360" y="345"/>
                  </a:lnTo>
                  <a:lnTo>
                    <a:pt x="354" y="347"/>
                  </a:lnTo>
                  <a:lnTo>
                    <a:pt x="345" y="352"/>
                  </a:lnTo>
                  <a:lnTo>
                    <a:pt x="340" y="355"/>
                  </a:lnTo>
                  <a:lnTo>
                    <a:pt x="339" y="355"/>
                  </a:lnTo>
                  <a:lnTo>
                    <a:pt x="336" y="356"/>
                  </a:lnTo>
                  <a:lnTo>
                    <a:pt x="333" y="356"/>
                  </a:lnTo>
                  <a:lnTo>
                    <a:pt x="330" y="357"/>
                  </a:lnTo>
                  <a:lnTo>
                    <a:pt x="327" y="366"/>
                  </a:lnTo>
                  <a:lnTo>
                    <a:pt x="325" y="367"/>
                  </a:lnTo>
                  <a:lnTo>
                    <a:pt x="314" y="363"/>
                  </a:lnTo>
                  <a:lnTo>
                    <a:pt x="312" y="364"/>
                  </a:lnTo>
                  <a:lnTo>
                    <a:pt x="310" y="365"/>
                  </a:lnTo>
                  <a:lnTo>
                    <a:pt x="304" y="370"/>
                  </a:lnTo>
                  <a:lnTo>
                    <a:pt x="301" y="373"/>
                  </a:lnTo>
                  <a:lnTo>
                    <a:pt x="299" y="379"/>
                  </a:lnTo>
                  <a:lnTo>
                    <a:pt x="300" y="381"/>
                  </a:lnTo>
                  <a:lnTo>
                    <a:pt x="300" y="383"/>
                  </a:lnTo>
                  <a:lnTo>
                    <a:pt x="299" y="383"/>
                  </a:lnTo>
                  <a:lnTo>
                    <a:pt x="297" y="384"/>
                  </a:lnTo>
                  <a:lnTo>
                    <a:pt x="296" y="384"/>
                  </a:lnTo>
                  <a:lnTo>
                    <a:pt x="291" y="383"/>
                  </a:lnTo>
                  <a:lnTo>
                    <a:pt x="289" y="383"/>
                  </a:lnTo>
                  <a:lnTo>
                    <a:pt x="288" y="386"/>
                  </a:lnTo>
                  <a:lnTo>
                    <a:pt x="288" y="392"/>
                  </a:lnTo>
                  <a:lnTo>
                    <a:pt x="288" y="396"/>
                  </a:lnTo>
                  <a:lnTo>
                    <a:pt x="284" y="397"/>
                  </a:lnTo>
                  <a:lnTo>
                    <a:pt x="282" y="399"/>
                  </a:lnTo>
                  <a:lnTo>
                    <a:pt x="280" y="399"/>
                  </a:lnTo>
                  <a:lnTo>
                    <a:pt x="278" y="399"/>
                  </a:lnTo>
                  <a:lnTo>
                    <a:pt x="270" y="393"/>
                  </a:lnTo>
                  <a:lnTo>
                    <a:pt x="267" y="392"/>
                  </a:lnTo>
                  <a:lnTo>
                    <a:pt x="263" y="393"/>
                  </a:lnTo>
                  <a:lnTo>
                    <a:pt x="260" y="395"/>
                  </a:lnTo>
                  <a:lnTo>
                    <a:pt x="259" y="396"/>
                  </a:lnTo>
                  <a:lnTo>
                    <a:pt x="256" y="399"/>
                  </a:lnTo>
                  <a:lnTo>
                    <a:pt x="255" y="401"/>
                  </a:lnTo>
                  <a:lnTo>
                    <a:pt x="255" y="403"/>
                  </a:lnTo>
                  <a:lnTo>
                    <a:pt x="256" y="406"/>
                  </a:lnTo>
                  <a:lnTo>
                    <a:pt x="258" y="409"/>
                  </a:lnTo>
                  <a:lnTo>
                    <a:pt x="258" y="412"/>
                  </a:lnTo>
                  <a:lnTo>
                    <a:pt x="250" y="416"/>
                  </a:lnTo>
                  <a:lnTo>
                    <a:pt x="250" y="417"/>
                  </a:lnTo>
                  <a:lnTo>
                    <a:pt x="251" y="419"/>
                  </a:lnTo>
                  <a:lnTo>
                    <a:pt x="251" y="421"/>
                  </a:lnTo>
                  <a:lnTo>
                    <a:pt x="251" y="427"/>
                  </a:lnTo>
                  <a:lnTo>
                    <a:pt x="250" y="429"/>
                  </a:lnTo>
                  <a:lnTo>
                    <a:pt x="247" y="430"/>
                  </a:lnTo>
                  <a:lnTo>
                    <a:pt x="246" y="432"/>
                  </a:lnTo>
                  <a:lnTo>
                    <a:pt x="245" y="434"/>
                  </a:lnTo>
                  <a:lnTo>
                    <a:pt x="242" y="435"/>
                  </a:lnTo>
                  <a:lnTo>
                    <a:pt x="239" y="436"/>
                  </a:lnTo>
                  <a:lnTo>
                    <a:pt x="234" y="438"/>
                  </a:lnTo>
                  <a:lnTo>
                    <a:pt x="230" y="438"/>
                  </a:lnTo>
                  <a:lnTo>
                    <a:pt x="228" y="440"/>
                  </a:lnTo>
                  <a:lnTo>
                    <a:pt x="226" y="441"/>
                  </a:lnTo>
                  <a:lnTo>
                    <a:pt x="223" y="443"/>
                  </a:lnTo>
                  <a:lnTo>
                    <a:pt x="223" y="445"/>
                  </a:lnTo>
                  <a:lnTo>
                    <a:pt x="223" y="448"/>
                  </a:lnTo>
                  <a:lnTo>
                    <a:pt x="224" y="450"/>
                  </a:lnTo>
                  <a:lnTo>
                    <a:pt x="225" y="451"/>
                  </a:lnTo>
                  <a:lnTo>
                    <a:pt x="226" y="453"/>
                  </a:lnTo>
                  <a:lnTo>
                    <a:pt x="225" y="458"/>
                  </a:lnTo>
                  <a:lnTo>
                    <a:pt x="223" y="464"/>
                  </a:lnTo>
                  <a:lnTo>
                    <a:pt x="221" y="466"/>
                  </a:lnTo>
                  <a:lnTo>
                    <a:pt x="219" y="467"/>
                  </a:lnTo>
                  <a:lnTo>
                    <a:pt x="217" y="469"/>
                  </a:lnTo>
                  <a:lnTo>
                    <a:pt x="218" y="472"/>
                  </a:lnTo>
                  <a:lnTo>
                    <a:pt x="219" y="477"/>
                  </a:lnTo>
                  <a:lnTo>
                    <a:pt x="218" y="482"/>
                  </a:lnTo>
                  <a:lnTo>
                    <a:pt x="217" y="484"/>
                  </a:lnTo>
                  <a:lnTo>
                    <a:pt x="217" y="487"/>
                  </a:lnTo>
                  <a:lnTo>
                    <a:pt x="216" y="488"/>
                  </a:lnTo>
                  <a:lnTo>
                    <a:pt x="215" y="488"/>
                  </a:lnTo>
                  <a:lnTo>
                    <a:pt x="210" y="488"/>
                  </a:lnTo>
                  <a:lnTo>
                    <a:pt x="206" y="490"/>
                  </a:lnTo>
                  <a:lnTo>
                    <a:pt x="204" y="491"/>
                  </a:lnTo>
                  <a:lnTo>
                    <a:pt x="204" y="492"/>
                  </a:lnTo>
                  <a:lnTo>
                    <a:pt x="203" y="493"/>
                  </a:lnTo>
                  <a:lnTo>
                    <a:pt x="202" y="495"/>
                  </a:lnTo>
                  <a:lnTo>
                    <a:pt x="199" y="496"/>
                  </a:lnTo>
                  <a:lnTo>
                    <a:pt x="197" y="496"/>
                  </a:lnTo>
                  <a:lnTo>
                    <a:pt x="195" y="495"/>
                  </a:lnTo>
                  <a:lnTo>
                    <a:pt x="193" y="494"/>
                  </a:lnTo>
                  <a:lnTo>
                    <a:pt x="193" y="493"/>
                  </a:lnTo>
                  <a:lnTo>
                    <a:pt x="194" y="492"/>
                  </a:lnTo>
                  <a:lnTo>
                    <a:pt x="195" y="491"/>
                  </a:lnTo>
                  <a:lnTo>
                    <a:pt x="195" y="489"/>
                  </a:lnTo>
                  <a:lnTo>
                    <a:pt x="194" y="487"/>
                  </a:lnTo>
                  <a:lnTo>
                    <a:pt x="193" y="484"/>
                  </a:lnTo>
                  <a:lnTo>
                    <a:pt x="193" y="483"/>
                  </a:lnTo>
                  <a:lnTo>
                    <a:pt x="193" y="480"/>
                  </a:lnTo>
                  <a:lnTo>
                    <a:pt x="192" y="479"/>
                  </a:lnTo>
                  <a:lnTo>
                    <a:pt x="189" y="480"/>
                  </a:lnTo>
                  <a:lnTo>
                    <a:pt x="188" y="480"/>
                  </a:lnTo>
                  <a:lnTo>
                    <a:pt x="187" y="481"/>
                  </a:lnTo>
                  <a:lnTo>
                    <a:pt x="187" y="481"/>
                  </a:lnTo>
                  <a:lnTo>
                    <a:pt x="188" y="484"/>
                  </a:lnTo>
                  <a:lnTo>
                    <a:pt x="187" y="484"/>
                  </a:lnTo>
                  <a:lnTo>
                    <a:pt x="186" y="484"/>
                  </a:lnTo>
                  <a:lnTo>
                    <a:pt x="183" y="484"/>
                  </a:lnTo>
                  <a:lnTo>
                    <a:pt x="180" y="481"/>
                  </a:lnTo>
                  <a:lnTo>
                    <a:pt x="179" y="482"/>
                  </a:lnTo>
                  <a:lnTo>
                    <a:pt x="179" y="484"/>
                  </a:lnTo>
                  <a:lnTo>
                    <a:pt x="179" y="486"/>
                  </a:lnTo>
                  <a:lnTo>
                    <a:pt x="179" y="490"/>
                  </a:lnTo>
                  <a:lnTo>
                    <a:pt x="179" y="491"/>
                  </a:lnTo>
                  <a:lnTo>
                    <a:pt x="177" y="491"/>
                  </a:lnTo>
                  <a:lnTo>
                    <a:pt x="174" y="491"/>
                  </a:lnTo>
                  <a:lnTo>
                    <a:pt x="172" y="491"/>
                  </a:lnTo>
                  <a:lnTo>
                    <a:pt x="170" y="492"/>
                  </a:lnTo>
                  <a:lnTo>
                    <a:pt x="170" y="493"/>
                  </a:lnTo>
                  <a:lnTo>
                    <a:pt x="169" y="494"/>
                  </a:lnTo>
                  <a:lnTo>
                    <a:pt x="170" y="496"/>
                  </a:lnTo>
                  <a:lnTo>
                    <a:pt x="170" y="497"/>
                  </a:lnTo>
                  <a:lnTo>
                    <a:pt x="169" y="497"/>
                  </a:lnTo>
                  <a:lnTo>
                    <a:pt x="168" y="498"/>
                  </a:lnTo>
                  <a:lnTo>
                    <a:pt x="168" y="498"/>
                  </a:lnTo>
                  <a:lnTo>
                    <a:pt x="165" y="496"/>
                  </a:lnTo>
                  <a:lnTo>
                    <a:pt x="163" y="495"/>
                  </a:lnTo>
                  <a:lnTo>
                    <a:pt x="157" y="494"/>
                  </a:lnTo>
                  <a:lnTo>
                    <a:pt x="157" y="492"/>
                  </a:lnTo>
                  <a:lnTo>
                    <a:pt x="156" y="492"/>
                  </a:lnTo>
                  <a:lnTo>
                    <a:pt x="154" y="490"/>
                  </a:lnTo>
                  <a:lnTo>
                    <a:pt x="153" y="488"/>
                  </a:lnTo>
                  <a:lnTo>
                    <a:pt x="152" y="488"/>
                  </a:lnTo>
                  <a:lnTo>
                    <a:pt x="151" y="488"/>
                  </a:lnTo>
                  <a:lnTo>
                    <a:pt x="147" y="488"/>
                  </a:lnTo>
                  <a:lnTo>
                    <a:pt x="145" y="492"/>
                  </a:lnTo>
                  <a:lnTo>
                    <a:pt x="143" y="495"/>
                  </a:lnTo>
                  <a:lnTo>
                    <a:pt x="140" y="497"/>
                  </a:lnTo>
                  <a:lnTo>
                    <a:pt x="138" y="497"/>
                  </a:lnTo>
                  <a:lnTo>
                    <a:pt x="137" y="497"/>
                  </a:lnTo>
                  <a:lnTo>
                    <a:pt x="138" y="495"/>
                  </a:lnTo>
                  <a:lnTo>
                    <a:pt x="137" y="493"/>
                  </a:lnTo>
                  <a:lnTo>
                    <a:pt x="136" y="492"/>
                  </a:lnTo>
                  <a:lnTo>
                    <a:pt x="129" y="488"/>
                  </a:lnTo>
                  <a:lnTo>
                    <a:pt x="128" y="487"/>
                  </a:lnTo>
                  <a:lnTo>
                    <a:pt x="127" y="482"/>
                  </a:lnTo>
                  <a:lnTo>
                    <a:pt x="126" y="478"/>
                  </a:lnTo>
                  <a:lnTo>
                    <a:pt x="126" y="476"/>
                  </a:lnTo>
                  <a:lnTo>
                    <a:pt x="127" y="473"/>
                  </a:lnTo>
                  <a:lnTo>
                    <a:pt x="127" y="471"/>
                  </a:lnTo>
                  <a:lnTo>
                    <a:pt x="126" y="470"/>
                  </a:lnTo>
                  <a:lnTo>
                    <a:pt x="124" y="469"/>
                  </a:lnTo>
                  <a:lnTo>
                    <a:pt x="121" y="469"/>
                  </a:lnTo>
                  <a:lnTo>
                    <a:pt x="119" y="470"/>
                  </a:lnTo>
                  <a:lnTo>
                    <a:pt x="118" y="470"/>
                  </a:lnTo>
                  <a:lnTo>
                    <a:pt x="116" y="470"/>
                  </a:lnTo>
                  <a:lnTo>
                    <a:pt x="115" y="470"/>
                  </a:lnTo>
                  <a:lnTo>
                    <a:pt x="116" y="469"/>
                  </a:lnTo>
                  <a:lnTo>
                    <a:pt x="119" y="464"/>
                  </a:lnTo>
                  <a:lnTo>
                    <a:pt x="120" y="462"/>
                  </a:lnTo>
                  <a:lnTo>
                    <a:pt x="122" y="461"/>
                  </a:lnTo>
                  <a:lnTo>
                    <a:pt x="123" y="460"/>
                  </a:lnTo>
                  <a:lnTo>
                    <a:pt x="124" y="459"/>
                  </a:lnTo>
                  <a:lnTo>
                    <a:pt x="124" y="458"/>
                  </a:lnTo>
                  <a:lnTo>
                    <a:pt x="124" y="457"/>
                  </a:lnTo>
                  <a:lnTo>
                    <a:pt x="122" y="457"/>
                  </a:lnTo>
                  <a:lnTo>
                    <a:pt x="118" y="454"/>
                  </a:lnTo>
                  <a:lnTo>
                    <a:pt x="117" y="454"/>
                  </a:lnTo>
                  <a:lnTo>
                    <a:pt x="115" y="453"/>
                  </a:lnTo>
                  <a:lnTo>
                    <a:pt x="114" y="450"/>
                  </a:lnTo>
                  <a:lnTo>
                    <a:pt x="113" y="449"/>
                  </a:lnTo>
                  <a:lnTo>
                    <a:pt x="111" y="449"/>
                  </a:lnTo>
                  <a:lnTo>
                    <a:pt x="110" y="448"/>
                  </a:lnTo>
                  <a:lnTo>
                    <a:pt x="110" y="444"/>
                  </a:lnTo>
                  <a:lnTo>
                    <a:pt x="110" y="440"/>
                  </a:lnTo>
                  <a:lnTo>
                    <a:pt x="107" y="434"/>
                  </a:lnTo>
                  <a:lnTo>
                    <a:pt x="106" y="430"/>
                  </a:lnTo>
                  <a:lnTo>
                    <a:pt x="105" y="426"/>
                  </a:lnTo>
                  <a:lnTo>
                    <a:pt x="104" y="424"/>
                  </a:lnTo>
                  <a:lnTo>
                    <a:pt x="101" y="423"/>
                  </a:lnTo>
                  <a:lnTo>
                    <a:pt x="98" y="422"/>
                  </a:lnTo>
                  <a:lnTo>
                    <a:pt x="95" y="421"/>
                  </a:lnTo>
                  <a:lnTo>
                    <a:pt x="93" y="422"/>
                  </a:lnTo>
                  <a:lnTo>
                    <a:pt x="92" y="423"/>
                  </a:lnTo>
                  <a:lnTo>
                    <a:pt x="92" y="423"/>
                  </a:lnTo>
                  <a:lnTo>
                    <a:pt x="94" y="425"/>
                  </a:lnTo>
                  <a:lnTo>
                    <a:pt x="94" y="427"/>
                  </a:lnTo>
                  <a:lnTo>
                    <a:pt x="94" y="428"/>
                  </a:lnTo>
                  <a:lnTo>
                    <a:pt x="93" y="429"/>
                  </a:lnTo>
                  <a:lnTo>
                    <a:pt x="92" y="429"/>
                  </a:lnTo>
                  <a:lnTo>
                    <a:pt x="89" y="430"/>
                  </a:lnTo>
                  <a:lnTo>
                    <a:pt x="86" y="432"/>
                  </a:lnTo>
                  <a:lnTo>
                    <a:pt x="83" y="433"/>
                  </a:lnTo>
                  <a:lnTo>
                    <a:pt x="82" y="436"/>
                  </a:lnTo>
                  <a:lnTo>
                    <a:pt x="80" y="436"/>
                  </a:lnTo>
                  <a:lnTo>
                    <a:pt x="78" y="436"/>
                  </a:lnTo>
                  <a:lnTo>
                    <a:pt x="72" y="434"/>
                  </a:lnTo>
                  <a:lnTo>
                    <a:pt x="67" y="432"/>
                  </a:lnTo>
                  <a:lnTo>
                    <a:pt x="64" y="430"/>
                  </a:lnTo>
                  <a:lnTo>
                    <a:pt x="62" y="431"/>
                  </a:lnTo>
                  <a:lnTo>
                    <a:pt x="61" y="432"/>
                  </a:lnTo>
                  <a:lnTo>
                    <a:pt x="58" y="433"/>
                  </a:lnTo>
                  <a:lnTo>
                    <a:pt x="54" y="438"/>
                  </a:lnTo>
                  <a:lnTo>
                    <a:pt x="53" y="440"/>
                  </a:lnTo>
                  <a:lnTo>
                    <a:pt x="52" y="440"/>
                  </a:lnTo>
                  <a:lnTo>
                    <a:pt x="51" y="441"/>
                  </a:lnTo>
                  <a:lnTo>
                    <a:pt x="50" y="441"/>
                  </a:lnTo>
                  <a:lnTo>
                    <a:pt x="49" y="440"/>
                  </a:lnTo>
                  <a:lnTo>
                    <a:pt x="49" y="440"/>
                  </a:lnTo>
                  <a:lnTo>
                    <a:pt x="47" y="436"/>
                  </a:lnTo>
                  <a:lnTo>
                    <a:pt x="45" y="432"/>
                  </a:lnTo>
                  <a:lnTo>
                    <a:pt x="43" y="431"/>
                  </a:lnTo>
                  <a:lnTo>
                    <a:pt x="41" y="430"/>
                  </a:lnTo>
                  <a:lnTo>
                    <a:pt x="39" y="432"/>
                  </a:lnTo>
                  <a:lnTo>
                    <a:pt x="36" y="434"/>
                  </a:lnTo>
                  <a:lnTo>
                    <a:pt x="34" y="436"/>
                  </a:lnTo>
                  <a:lnTo>
                    <a:pt x="32" y="437"/>
                  </a:lnTo>
                  <a:lnTo>
                    <a:pt x="31" y="437"/>
                  </a:lnTo>
                  <a:lnTo>
                    <a:pt x="27" y="434"/>
                  </a:lnTo>
                  <a:lnTo>
                    <a:pt x="25" y="432"/>
                  </a:lnTo>
                  <a:lnTo>
                    <a:pt x="25" y="431"/>
                  </a:lnTo>
                  <a:lnTo>
                    <a:pt x="25" y="429"/>
                  </a:lnTo>
                  <a:lnTo>
                    <a:pt x="26" y="428"/>
                  </a:lnTo>
                  <a:lnTo>
                    <a:pt x="27" y="425"/>
                  </a:lnTo>
                  <a:lnTo>
                    <a:pt x="28" y="424"/>
                  </a:lnTo>
                  <a:lnTo>
                    <a:pt x="28" y="422"/>
                  </a:lnTo>
                  <a:lnTo>
                    <a:pt x="26" y="420"/>
                  </a:lnTo>
                  <a:lnTo>
                    <a:pt x="26" y="419"/>
                  </a:lnTo>
                  <a:lnTo>
                    <a:pt x="26" y="417"/>
                  </a:lnTo>
                  <a:lnTo>
                    <a:pt x="27" y="412"/>
                  </a:lnTo>
                  <a:lnTo>
                    <a:pt x="27" y="410"/>
                  </a:lnTo>
                  <a:lnTo>
                    <a:pt x="28" y="407"/>
                  </a:lnTo>
                  <a:lnTo>
                    <a:pt x="26" y="406"/>
                  </a:lnTo>
                  <a:lnTo>
                    <a:pt x="26" y="404"/>
                  </a:lnTo>
                  <a:lnTo>
                    <a:pt x="25" y="402"/>
                  </a:lnTo>
                  <a:lnTo>
                    <a:pt x="23" y="399"/>
                  </a:lnTo>
                  <a:lnTo>
                    <a:pt x="23" y="397"/>
                  </a:lnTo>
                  <a:lnTo>
                    <a:pt x="22" y="396"/>
                  </a:lnTo>
                  <a:lnTo>
                    <a:pt x="20" y="393"/>
                  </a:lnTo>
                  <a:lnTo>
                    <a:pt x="19" y="393"/>
                  </a:lnTo>
                  <a:lnTo>
                    <a:pt x="16" y="392"/>
                  </a:lnTo>
                  <a:lnTo>
                    <a:pt x="16" y="393"/>
                  </a:lnTo>
                  <a:lnTo>
                    <a:pt x="15" y="394"/>
                  </a:lnTo>
                  <a:lnTo>
                    <a:pt x="14" y="394"/>
                  </a:lnTo>
                  <a:lnTo>
                    <a:pt x="13" y="393"/>
                  </a:lnTo>
                  <a:lnTo>
                    <a:pt x="12" y="391"/>
                  </a:lnTo>
                  <a:lnTo>
                    <a:pt x="12" y="390"/>
                  </a:lnTo>
                  <a:lnTo>
                    <a:pt x="10" y="388"/>
                  </a:lnTo>
                  <a:lnTo>
                    <a:pt x="7" y="384"/>
                  </a:lnTo>
                  <a:lnTo>
                    <a:pt x="7" y="381"/>
                  </a:lnTo>
                  <a:lnTo>
                    <a:pt x="9" y="379"/>
                  </a:lnTo>
                  <a:lnTo>
                    <a:pt x="9" y="378"/>
                  </a:lnTo>
                  <a:lnTo>
                    <a:pt x="10" y="376"/>
                  </a:lnTo>
                  <a:lnTo>
                    <a:pt x="9" y="374"/>
                  </a:lnTo>
                  <a:lnTo>
                    <a:pt x="8" y="373"/>
                  </a:lnTo>
                  <a:lnTo>
                    <a:pt x="8" y="370"/>
                  </a:lnTo>
                  <a:lnTo>
                    <a:pt x="8" y="366"/>
                  </a:lnTo>
                  <a:lnTo>
                    <a:pt x="6" y="363"/>
                  </a:lnTo>
                  <a:lnTo>
                    <a:pt x="5" y="361"/>
                  </a:lnTo>
                  <a:lnTo>
                    <a:pt x="3" y="360"/>
                  </a:lnTo>
                  <a:lnTo>
                    <a:pt x="1" y="357"/>
                  </a:lnTo>
                  <a:lnTo>
                    <a:pt x="2" y="354"/>
                  </a:lnTo>
                  <a:lnTo>
                    <a:pt x="3" y="351"/>
                  </a:lnTo>
                  <a:lnTo>
                    <a:pt x="0" y="345"/>
                  </a:lnTo>
                  <a:lnTo>
                    <a:pt x="5" y="348"/>
                  </a:lnTo>
                  <a:lnTo>
                    <a:pt x="6" y="347"/>
                  </a:lnTo>
                  <a:lnTo>
                    <a:pt x="8" y="345"/>
                  </a:lnTo>
                  <a:lnTo>
                    <a:pt x="11" y="343"/>
                  </a:lnTo>
                  <a:lnTo>
                    <a:pt x="13" y="339"/>
                  </a:lnTo>
                  <a:lnTo>
                    <a:pt x="14" y="335"/>
                  </a:lnTo>
                  <a:lnTo>
                    <a:pt x="14" y="331"/>
                  </a:lnTo>
                  <a:lnTo>
                    <a:pt x="15" y="328"/>
                  </a:lnTo>
                  <a:lnTo>
                    <a:pt x="16" y="325"/>
                  </a:lnTo>
                  <a:lnTo>
                    <a:pt x="19" y="322"/>
                  </a:lnTo>
                  <a:lnTo>
                    <a:pt x="22" y="320"/>
                  </a:lnTo>
                  <a:lnTo>
                    <a:pt x="25" y="318"/>
                  </a:lnTo>
                  <a:lnTo>
                    <a:pt x="26" y="319"/>
                  </a:lnTo>
                  <a:lnTo>
                    <a:pt x="29" y="322"/>
                  </a:lnTo>
                  <a:lnTo>
                    <a:pt x="35" y="327"/>
                  </a:lnTo>
                  <a:lnTo>
                    <a:pt x="41" y="332"/>
                  </a:lnTo>
                  <a:lnTo>
                    <a:pt x="42" y="334"/>
                  </a:lnTo>
                  <a:lnTo>
                    <a:pt x="44" y="334"/>
                  </a:lnTo>
                  <a:lnTo>
                    <a:pt x="47" y="330"/>
                  </a:lnTo>
                  <a:lnTo>
                    <a:pt x="49" y="326"/>
                  </a:lnTo>
                  <a:lnTo>
                    <a:pt x="50" y="325"/>
                  </a:lnTo>
                  <a:lnTo>
                    <a:pt x="54" y="325"/>
                  </a:lnTo>
                  <a:lnTo>
                    <a:pt x="57" y="325"/>
                  </a:lnTo>
                  <a:lnTo>
                    <a:pt x="60" y="325"/>
                  </a:lnTo>
                  <a:lnTo>
                    <a:pt x="64" y="325"/>
                  </a:lnTo>
                  <a:lnTo>
                    <a:pt x="66" y="326"/>
                  </a:lnTo>
                  <a:lnTo>
                    <a:pt x="69" y="326"/>
                  </a:lnTo>
                  <a:lnTo>
                    <a:pt x="75" y="327"/>
                  </a:lnTo>
                  <a:lnTo>
                    <a:pt x="80" y="326"/>
                  </a:lnTo>
                  <a:lnTo>
                    <a:pt x="87" y="325"/>
                  </a:lnTo>
                  <a:lnTo>
                    <a:pt x="90" y="324"/>
                  </a:lnTo>
                  <a:lnTo>
                    <a:pt x="91" y="322"/>
                  </a:lnTo>
                  <a:lnTo>
                    <a:pt x="90" y="320"/>
                  </a:lnTo>
                  <a:lnTo>
                    <a:pt x="91" y="319"/>
                  </a:lnTo>
                  <a:lnTo>
                    <a:pt x="93" y="317"/>
                  </a:lnTo>
                  <a:lnTo>
                    <a:pt x="94" y="317"/>
                  </a:lnTo>
                  <a:lnTo>
                    <a:pt x="94" y="322"/>
                  </a:lnTo>
                  <a:lnTo>
                    <a:pt x="95" y="323"/>
                  </a:lnTo>
                  <a:lnTo>
                    <a:pt x="99" y="323"/>
                  </a:lnTo>
                  <a:lnTo>
                    <a:pt x="105" y="323"/>
                  </a:lnTo>
                  <a:lnTo>
                    <a:pt x="111" y="323"/>
                  </a:lnTo>
                  <a:lnTo>
                    <a:pt x="118" y="323"/>
                  </a:lnTo>
                  <a:lnTo>
                    <a:pt x="125" y="323"/>
                  </a:lnTo>
                  <a:lnTo>
                    <a:pt x="131" y="323"/>
                  </a:lnTo>
                  <a:lnTo>
                    <a:pt x="138" y="323"/>
                  </a:lnTo>
                  <a:lnTo>
                    <a:pt x="145" y="323"/>
                  </a:lnTo>
                  <a:lnTo>
                    <a:pt x="151" y="323"/>
                  </a:lnTo>
                  <a:lnTo>
                    <a:pt x="157" y="323"/>
                  </a:lnTo>
                  <a:lnTo>
                    <a:pt x="164" y="323"/>
                  </a:lnTo>
                  <a:lnTo>
                    <a:pt x="170" y="323"/>
                  </a:lnTo>
                  <a:lnTo>
                    <a:pt x="177" y="323"/>
                  </a:lnTo>
                  <a:lnTo>
                    <a:pt x="184" y="323"/>
                  </a:lnTo>
                  <a:lnTo>
                    <a:pt x="191" y="323"/>
                  </a:lnTo>
                  <a:lnTo>
                    <a:pt x="197" y="323"/>
                  </a:lnTo>
                  <a:lnTo>
                    <a:pt x="203" y="323"/>
                  </a:lnTo>
                  <a:lnTo>
                    <a:pt x="210" y="323"/>
                  </a:lnTo>
                  <a:lnTo>
                    <a:pt x="217" y="323"/>
                  </a:lnTo>
                  <a:lnTo>
                    <a:pt x="219" y="313"/>
                  </a:lnTo>
                  <a:lnTo>
                    <a:pt x="220" y="304"/>
                  </a:lnTo>
                  <a:lnTo>
                    <a:pt x="221" y="297"/>
                  </a:lnTo>
                  <a:lnTo>
                    <a:pt x="217" y="292"/>
                  </a:lnTo>
                  <a:lnTo>
                    <a:pt x="213" y="287"/>
                  </a:lnTo>
                  <a:lnTo>
                    <a:pt x="212" y="279"/>
                  </a:lnTo>
                  <a:lnTo>
                    <a:pt x="211" y="271"/>
                  </a:lnTo>
                  <a:lnTo>
                    <a:pt x="210" y="263"/>
                  </a:lnTo>
                  <a:lnTo>
                    <a:pt x="209" y="254"/>
                  </a:lnTo>
                  <a:lnTo>
                    <a:pt x="208" y="246"/>
                  </a:lnTo>
                  <a:lnTo>
                    <a:pt x="208" y="238"/>
                  </a:lnTo>
                  <a:lnTo>
                    <a:pt x="206" y="229"/>
                  </a:lnTo>
                  <a:lnTo>
                    <a:pt x="206" y="221"/>
                  </a:lnTo>
                  <a:lnTo>
                    <a:pt x="204" y="213"/>
                  </a:lnTo>
                  <a:lnTo>
                    <a:pt x="204" y="204"/>
                  </a:lnTo>
                  <a:lnTo>
                    <a:pt x="203" y="196"/>
                  </a:lnTo>
                  <a:lnTo>
                    <a:pt x="202" y="188"/>
                  </a:lnTo>
                  <a:lnTo>
                    <a:pt x="201" y="179"/>
                  </a:lnTo>
                  <a:lnTo>
                    <a:pt x="200" y="171"/>
                  </a:lnTo>
                  <a:lnTo>
                    <a:pt x="199" y="162"/>
                  </a:lnTo>
                  <a:lnTo>
                    <a:pt x="198" y="154"/>
                  </a:lnTo>
                  <a:lnTo>
                    <a:pt x="197" y="146"/>
                  </a:lnTo>
                  <a:lnTo>
                    <a:pt x="197" y="137"/>
                  </a:lnTo>
                  <a:lnTo>
                    <a:pt x="195" y="128"/>
                  </a:lnTo>
                  <a:lnTo>
                    <a:pt x="195" y="120"/>
                  </a:lnTo>
                  <a:lnTo>
                    <a:pt x="193" y="111"/>
                  </a:lnTo>
                  <a:lnTo>
                    <a:pt x="193" y="103"/>
                  </a:lnTo>
                  <a:lnTo>
                    <a:pt x="192" y="94"/>
                  </a:lnTo>
                  <a:lnTo>
                    <a:pt x="191" y="86"/>
                  </a:lnTo>
                  <a:lnTo>
                    <a:pt x="190" y="77"/>
                  </a:lnTo>
                  <a:lnTo>
                    <a:pt x="189" y="68"/>
                  </a:lnTo>
                  <a:lnTo>
                    <a:pt x="188" y="60"/>
                  </a:lnTo>
                  <a:lnTo>
                    <a:pt x="187" y="51"/>
                  </a:lnTo>
                  <a:lnTo>
                    <a:pt x="186" y="43"/>
                  </a:lnTo>
                  <a:lnTo>
                    <a:pt x="186" y="34"/>
                  </a:lnTo>
                  <a:lnTo>
                    <a:pt x="184" y="25"/>
                  </a:lnTo>
                  <a:lnTo>
                    <a:pt x="184" y="16"/>
                  </a:lnTo>
                  <a:lnTo>
                    <a:pt x="182" y="8"/>
                  </a:lnTo>
                  <a:lnTo>
                    <a:pt x="182" y="0"/>
                  </a:lnTo>
                  <a:lnTo>
                    <a:pt x="192" y="0"/>
                  </a:lnTo>
                  <a:lnTo>
                    <a:pt x="202" y="0"/>
                  </a:lnTo>
                  <a:lnTo>
                    <a:pt x="212" y="0"/>
                  </a:lnTo>
                  <a:lnTo>
                    <a:pt x="228" y="0"/>
                  </a:lnTo>
                  <a:lnTo>
                    <a:pt x="239" y="0"/>
                  </a:lnTo>
                  <a:lnTo>
                    <a:pt x="249" y="7"/>
                  </a:lnTo>
                  <a:lnTo>
                    <a:pt x="257" y="13"/>
                  </a:lnTo>
                  <a:lnTo>
                    <a:pt x="268" y="20"/>
                  </a:lnTo>
                  <a:lnTo>
                    <a:pt x="278" y="28"/>
                  </a:lnTo>
                  <a:lnTo>
                    <a:pt x="289" y="35"/>
                  </a:lnTo>
                  <a:lnTo>
                    <a:pt x="299" y="43"/>
                  </a:lnTo>
                  <a:lnTo>
                    <a:pt x="310" y="50"/>
                  </a:lnTo>
                  <a:lnTo>
                    <a:pt x="320" y="57"/>
                  </a:lnTo>
                  <a:lnTo>
                    <a:pt x="331" y="65"/>
                  </a:lnTo>
                  <a:lnTo>
                    <a:pt x="341" y="73"/>
                  </a:lnTo>
                  <a:lnTo>
                    <a:pt x="352" y="80"/>
                  </a:lnTo>
                  <a:lnTo>
                    <a:pt x="362" y="87"/>
                  </a:lnTo>
                  <a:lnTo>
                    <a:pt x="373" y="95"/>
                  </a:lnTo>
                  <a:lnTo>
                    <a:pt x="383" y="102"/>
                  </a:lnTo>
                  <a:lnTo>
                    <a:pt x="394" y="109"/>
                  </a:lnTo>
                  <a:lnTo>
                    <a:pt x="404" y="117"/>
                  </a:lnTo>
                  <a:lnTo>
                    <a:pt x="415" y="124"/>
                  </a:lnTo>
                  <a:lnTo>
                    <a:pt x="425" y="131"/>
                  </a:lnTo>
                  <a:lnTo>
                    <a:pt x="430" y="135"/>
                  </a:lnTo>
                  <a:lnTo>
                    <a:pt x="430" y="136"/>
                  </a:lnTo>
                  <a:lnTo>
                    <a:pt x="431" y="139"/>
                  </a:lnTo>
                  <a:lnTo>
                    <a:pt x="431" y="142"/>
                  </a:lnTo>
                  <a:lnTo>
                    <a:pt x="431" y="144"/>
                  </a:lnTo>
                  <a:lnTo>
                    <a:pt x="432" y="146"/>
                  </a:lnTo>
                  <a:lnTo>
                    <a:pt x="434" y="148"/>
                  </a:lnTo>
                  <a:lnTo>
                    <a:pt x="445" y="153"/>
                  </a:lnTo>
                  <a:lnTo>
                    <a:pt x="445" y="154"/>
                  </a:lnTo>
                  <a:lnTo>
                    <a:pt x="446" y="157"/>
                  </a:lnTo>
                  <a:lnTo>
                    <a:pt x="447" y="160"/>
                  </a:lnTo>
                  <a:lnTo>
                    <a:pt x="450" y="161"/>
                  </a:lnTo>
                  <a:lnTo>
                    <a:pt x="452" y="162"/>
                  </a:lnTo>
                  <a:lnTo>
                    <a:pt x="455" y="163"/>
                  </a:lnTo>
                  <a:lnTo>
                    <a:pt x="464" y="164"/>
                  </a:lnTo>
                  <a:lnTo>
                    <a:pt x="466" y="165"/>
                  </a:lnTo>
                  <a:lnTo>
                    <a:pt x="471" y="170"/>
                  </a:lnTo>
                  <a:lnTo>
                    <a:pt x="472" y="171"/>
                  </a:lnTo>
                  <a:lnTo>
                    <a:pt x="479" y="172"/>
                  </a:lnTo>
                  <a:lnTo>
                    <a:pt x="483" y="173"/>
                  </a:lnTo>
                  <a:lnTo>
                    <a:pt x="485" y="174"/>
                  </a:lnTo>
                  <a:lnTo>
                    <a:pt x="490" y="175"/>
                  </a:lnTo>
                  <a:lnTo>
                    <a:pt x="494" y="177"/>
                  </a:lnTo>
                  <a:lnTo>
                    <a:pt x="496" y="179"/>
                  </a:lnTo>
                  <a:lnTo>
                    <a:pt x="496" y="180"/>
                  </a:lnTo>
                  <a:lnTo>
                    <a:pt x="496" y="182"/>
                  </a:lnTo>
                  <a:lnTo>
                    <a:pt x="496" y="187"/>
                  </a:lnTo>
                  <a:lnTo>
                    <a:pt x="497" y="190"/>
                  </a:lnTo>
                  <a:lnTo>
                    <a:pt x="497" y="192"/>
                  </a:lnTo>
                  <a:lnTo>
                    <a:pt x="497" y="193"/>
                  </a:lnTo>
                  <a:lnTo>
                    <a:pt x="496" y="194"/>
                  </a:lnTo>
                  <a:lnTo>
                    <a:pt x="496" y="196"/>
                  </a:lnTo>
                  <a:lnTo>
                    <a:pt x="495" y="197"/>
                  </a:lnTo>
                  <a:lnTo>
                    <a:pt x="494" y="199"/>
                  </a:lnTo>
                  <a:lnTo>
                    <a:pt x="492" y="201"/>
                  </a:lnTo>
                  <a:lnTo>
                    <a:pt x="493" y="202"/>
                  </a:lnTo>
                  <a:lnTo>
                    <a:pt x="495" y="204"/>
                  </a:lnTo>
                  <a:lnTo>
                    <a:pt x="497" y="205"/>
                  </a:lnTo>
                  <a:lnTo>
                    <a:pt x="500" y="206"/>
                  </a:lnTo>
                  <a:lnTo>
                    <a:pt x="501" y="207"/>
                  </a:lnTo>
                  <a:lnTo>
                    <a:pt x="502" y="206"/>
                  </a:lnTo>
                  <a:lnTo>
                    <a:pt x="503" y="206"/>
                  </a:lnTo>
                  <a:lnTo>
                    <a:pt x="512" y="205"/>
                  </a:lnTo>
                  <a:lnTo>
                    <a:pt x="519" y="203"/>
                  </a:lnTo>
                  <a:lnTo>
                    <a:pt x="529"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7" name="Freeform 1093">
              <a:extLst>
                <a:ext uri="{FF2B5EF4-FFF2-40B4-BE49-F238E27FC236}">
                  <a16:creationId xmlns="" xmlns:a16="http://schemas.microsoft.com/office/drawing/2014/main" id="{AE78AC74-0933-6AD0-659B-C14390688692}"/>
                </a:ext>
              </a:extLst>
            </p:cNvPr>
            <p:cNvSpPr>
              <a:spLocks noChangeArrowheads="1"/>
            </p:cNvSpPr>
            <p:nvPr/>
          </p:nvSpPr>
          <p:spPr bwMode="auto">
            <a:xfrm>
              <a:off x="7523407" y="8781317"/>
              <a:ext cx="489070" cy="538529"/>
            </a:xfrm>
            <a:custGeom>
              <a:avLst/>
              <a:gdLst>
                <a:gd name="T0" fmla="*/ 21 w 394"/>
                <a:gd name="T1" fmla="*/ 258 h 430"/>
                <a:gd name="T2" fmla="*/ 356 w 394"/>
                <a:gd name="T3" fmla="*/ 81 h 430"/>
                <a:gd name="T4" fmla="*/ 340 w 394"/>
                <a:gd name="T5" fmla="*/ 115 h 430"/>
                <a:gd name="T6" fmla="*/ 345 w 394"/>
                <a:gd name="T7" fmla="*/ 167 h 430"/>
                <a:gd name="T8" fmla="*/ 351 w 394"/>
                <a:gd name="T9" fmla="*/ 218 h 430"/>
                <a:gd name="T10" fmla="*/ 356 w 394"/>
                <a:gd name="T11" fmla="*/ 269 h 430"/>
                <a:gd name="T12" fmla="*/ 362 w 394"/>
                <a:gd name="T13" fmla="*/ 319 h 430"/>
                <a:gd name="T14" fmla="*/ 367 w 394"/>
                <a:gd name="T15" fmla="*/ 368 h 430"/>
                <a:gd name="T16" fmla="*/ 364 w 394"/>
                <a:gd name="T17" fmla="*/ 404 h 430"/>
                <a:gd name="T18" fmla="*/ 325 w 394"/>
                <a:gd name="T19" fmla="*/ 404 h 430"/>
                <a:gd name="T20" fmla="*/ 285 w 394"/>
                <a:gd name="T21" fmla="*/ 404 h 430"/>
                <a:gd name="T22" fmla="*/ 249 w 394"/>
                <a:gd name="T23" fmla="*/ 404 h 430"/>
                <a:gd name="T24" fmla="*/ 245 w 394"/>
                <a:gd name="T25" fmla="*/ 403 h 430"/>
                <a:gd name="T26" fmla="*/ 220 w 394"/>
                <a:gd name="T27" fmla="*/ 407 h 430"/>
                <a:gd name="T28" fmla="*/ 203 w 394"/>
                <a:gd name="T29" fmla="*/ 407 h 430"/>
                <a:gd name="T30" fmla="*/ 183 w 394"/>
                <a:gd name="T31" fmla="*/ 403 h 430"/>
                <a:gd name="T32" fmla="*/ 169 w 394"/>
                <a:gd name="T33" fmla="*/ 409 h 430"/>
                <a:gd name="T34" fmla="*/ 160 w 394"/>
                <a:gd name="T35" fmla="*/ 428 h 430"/>
                <a:gd name="T36" fmla="*/ 145 w 394"/>
                <a:gd name="T37" fmla="*/ 419 h 430"/>
                <a:gd name="T38" fmla="*/ 135 w 394"/>
                <a:gd name="T39" fmla="*/ 412 h 430"/>
                <a:gd name="T40" fmla="*/ 128 w 394"/>
                <a:gd name="T41" fmla="*/ 403 h 430"/>
                <a:gd name="T42" fmla="*/ 121 w 394"/>
                <a:gd name="T43" fmla="*/ 392 h 430"/>
                <a:gd name="T44" fmla="*/ 115 w 394"/>
                <a:gd name="T45" fmla="*/ 383 h 430"/>
                <a:gd name="T46" fmla="*/ 105 w 394"/>
                <a:gd name="T47" fmla="*/ 383 h 430"/>
                <a:gd name="T48" fmla="*/ 89 w 394"/>
                <a:gd name="T49" fmla="*/ 368 h 430"/>
                <a:gd name="T50" fmla="*/ 65 w 394"/>
                <a:gd name="T51" fmla="*/ 366 h 430"/>
                <a:gd name="T52" fmla="*/ 54 w 394"/>
                <a:gd name="T53" fmla="*/ 368 h 430"/>
                <a:gd name="T54" fmla="*/ 31 w 394"/>
                <a:gd name="T55" fmla="*/ 369 h 430"/>
                <a:gd name="T56" fmla="*/ 20 w 394"/>
                <a:gd name="T57" fmla="*/ 381 h 430"/>
                <a:gd name="T58" fmla="*/ 20 w 394"/>
                <a:gd name="T59" fmla="*/ 367 h 430"/>
                <a:gd name="T60" fmla="*/ 32 w 394"/>
                <a:gd name="T61" fmla="*/ 303 h 430"/>
                <a:gd name="T62" fmla="*/ 19 w 394"/>
                <a:gd name="T63" fmla="*/ 274 h 430"/>
                <a:gd name="T64" fmla="*/ 26 w 394"/>
                <a:gd name="T65" fmla="*/ 248 h 430"/>
                <a:gd name="T66" fmla="*/ 17 w 394"/>
                <a:gd name="T67" fmla="*/ 231 h 430"/>
                <a:gd name="T68" fmla="*/ 3 w 394"/>
                <a:gd name="T69" fmla="*/ 217 h 430"/>
                <a:gd name="T70" fmla="*/ 4 w 394"/>
                <a:gd name="T71" fmla="*/ 208 h 430"/>
                <a:gd name="T72" fmla="*/ 44 w 394"/>
                <a:gd name="T73" fmla="*/ 207 h 430"/>
                <a:gd name="T74" fmla="*/ 89 w 394"/>
                <a:gd name="T75" fmla="*/ 207 h 430"/>
                <a:gd name="T76" fmla="*/ 130 w 394"/>
                <a:gd name="T77" fmla="*/ 207 h 430"/>
                <a:gd name="T78" fmla="*/ 128 w 394"/>
                <a:gd name="T79" fmla="*/ 181 h 430"/>
                <a:gd name="T80" fmla="*/ 126 w 394"/>
                <a:gd name="T81" fmla="*/ 159 h 430"/>
                <a:gd name="T82" fmla="*/ 143 w 394"/>
                <a:gd name="T83" fmla="*/ 141 h 430"/>
                <a:gd name="T84" fmla="*/ 162 w 394"/>
                <a:gd name="T85" fmla="*/ 131 h 430"/>
                <a:gd name="T86" fmla="*/ 162 w 394"/>
                <a:gd name="T87" fmla="*/ 102 h 430"/>
                <a:gd name="T88" fmla="*/ 162 w 394"/>
                <a:gd name="T89" fmla="*/ 74 h 430"/>
                <a:gd name="T90" fmla="*/ 162 w 394"/>
                <a:gd name="T91" fmla="*/ 45 h 430"/>
                <a:gd name="T92" fmla="*/ 197 w 394"/>
                <a:gd name="T93" fmla="*/ 45 h 430"/>
                <a:gd name="T94" fmla="*/ 232 w 394"/>
                <a:gd name="T95" fmla="*/ 45 h 430"/>
                <a:gd name="T96" fmla="*/ 269 w 394"/>
                <a:gd name="T97" fmla="*/ 45 h 430"/>
                <a:gd name="T98" fmla="*/ 269 w 394"/>
                <a:gd name="T99" fmla="*/ 5 h 430"/>
                <a:gd name="T100" fmla="*/ 299 w 394"/>
                <a:gd name="T101" fmla="*/ 19 h 430"/>
                <a:gd name="T102" fmla="*/ 335 w 394"/>
                <a:gd name="T103" fmla="*/ 43 h 430"/>
                <a:gd name="T104" fmla="*/ 371 w 394"/>
                <a:gd name="T105" fmla="*/ 6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430">
                  <a:moveTo>
                    <a:pt x="22" y="263"/>
                  </a:moveTo>
                  <a:lnTo>
                    <a:pt x="20" y="266"/>
                  </a:lnTo>
                  <a:lnTo>
                    <a:pt x="20" y="265"/>
                  </a:lnTo>
                  <a:lnTo>
                    <a:pt x="19" y="263"/>
                  </a:lnTo>
                  <a:lnTo>
                    <a:pt x="21" y="260"/>
                  </a:lnTo>
                  <a:lnTo>
                    <a:pt x="21" y="258"/>
                  </a:lnTo>
                  <a:lnTo>
                    <a:pt x="23" y="258"/>
                  </a:lnTo>
                  <a:lnTo>
                    <a:pt x="22" y="263"/>
                  </a:lnTo>
                  <a:close/>
                  <a:moveTo>
                    <a:pt x="393" y="81"/>
                  </a:moveTo>
                  <a:lnTo>
                    <a:pt x="382" y="81"/>
                  </a:lnTo>
                  <a:lnTo>
                    <a:pt x="366" y="81"/>
                  </a:lnTo>
                  <a:lnTo>
                    <a:pt x="356" y="81"/>
                  </a:lnTo>
                  <a:lnTo>
                    <a:pt x="346" y="81"/>
                  </a:lnTo>
                  <a:lnTo>
                    <a:pt x="336" y="81"/>
                  </a:lnTo>
                  <a:lnTo>
                    <a:pt x="336" y="89"/>
                  </a:lnTo>
                  <a:lnTo>
                    <a:pt x="338" y="97"/>
                  </a:lnTo>
                  <a:lnTo>
                    <a:pt x="338" y="106"/>
                  </a:lnTo>
                  <a:lnTo>
                    <a:pt x="340" y="115"/>
                  </a:lnTo>
                  <a:lnTo>
                    <a:pt x="340" y="124"/>
                  </a:lnTo>
                  <a:lnTo>
                    <a:pt x="341" y="132"/>
                  </a:lnTo>
                  <a:lnTo>
                    <a:pt x="342" y="141"/>
                  </a:lnTo>
                  <a:lnTo>
                    <a:pt x="343" y="149"/>
                  </a:lnTo>
                  <a:lnTo>
                    <a:pt x="344" y="158"/>
                  </a:lnTo>
                  <a:lnTo>
                    <a:pt x="345" y="167"/>
                  </a:lnTo>
                  <a:lnTo>
                    <a:pt x="346" y="175"/>
                  </a:lnTo>
                  <a:lnTo>
                    <a:pt x="347" y="184"/>
                  </a:lnTo>
                  <a:lnTo>
                    <a:pt x="347" y="192"/>
                  </a:lnTo>
                  <a:lnTo>
                    <a:pt x="349" y="201"/>
                  </a:lnTo>
                  <a:lnTo>
                    <a:pt x="349" y="209"/>
                  </a:lnTo>
                  <a:lnTo>
                    <a:pt x="351" y="218"/>
                  </a:lnTo>
                  <a:lnTo>
                    <a:pt x="351" y="227"/>
                  </a:lnTo>
                  <a:lnTo>
                    <a:pt x="352" y="235"/>
                  </a:lnTo>
                  <a:lnTo>
                    <a:pt x="353" y="243"/>
                  </a:lnTo>
                  <a:lnTo>
                    <a:pt x="354" y="252"/>
                  </a:lnTo>
                  <a:lnTo>
                    <a:pt x="355" y="260"/>
                  </a:lnTo>
                  <a:lnTo>
                    <a:pt x="356" y="269"/>
                  </a:lnTo>
                  <a:lnTo>
                    <a:pt x="357" y="277"/>
                  </a:lnTo>
                  <a:lnTo>
                    <a:pt x="358" y="285"/>
                  </a:lnTo>
                  <a:lnTo>
                    <a:pt x="358" y="294"/>
                  </a:lnTo>
                  <a:lnTo>
                    <a:pt x="360" y="302"/>
                  </a:lnTo>
                  <a:lnTo>
                    <a:pt x="360" y="310"/>
                  </a:lnTo>
                  <a:lnTo>
                    <a:pt x="362" y="319"/>
                  </a:lnTo>
                  <a:lnTo>
                    <a:pt x="362" y="327"/>
                  </a:lnTo>
                  <a:lnTo>
                    <a:pt x="363" y="335"/>
                  </a:lnTo>
                  <a:lnTo>
                    <a:pt x="364" y="344"/>
                  </a:lnTo>
                  <a:lnTo>
                    <a:pt x="365" y="352"/>
                  </a:lnTo>
                  <a:lnTo>
                    <a:pt x="366" y="360"/>
                  </a:lnTo>
                  <a:lnTo>
                    <a:pt x="367" y="368"/>
                  </a:lnTo>
                  <a:lnTo>
                    <a:pt x="371" y="373"/>
                  </a:lnTo>
                  <a:lnTo>
                    <a:pt x="375" y="378"/>
                  </a:lnTo>
                  <a:lnTo>
                    <a:pt x="374" y="385"/>
                  </a:lnTo>
                  <a:lnTo>
                    <a:pt x="373" y="394"/>
                  </a:lnTo>
                  <a:lnTo>
                    <a:pt x="371" y="404"/>
                  </a:lnTo>
                  <a:lnTo>
                    <a:pt x="364" y="404"/>
                  </a:lnTo>
                  <a:lnTo>
                    <a:pt x="357" y="404"/>
                  </a:lnTo>
                  <a:lnTo>
                    <a:pt x="351" y="404"/>
                  </a:lnTo>
                  <a:lnTo>
                    <a:pt x="345" y="404"/>
                  </a:lnTo>
                  <a:lnTo>
                    <a:pt x="338" y="404"/>
                  </a:lnTo>
                  <a:lnTo>
                    <a:pt x="331" y="404"/>
                  </a:lnTo>
                  <a:lnTo>
                    <a:pt x="325" y="404"/>
                  </a:lnTo>
                  <a:lnTo>
                    <a:pt x="318" y="404"/>
                  </a:lnTo>
                  <a:lnTo>
                    <a:pt x="311" y="404"/>
                  </a:lnTo>
                  <a:lnTo>
                    <a:pt x="305" y="404"/>
                  </a:lnTo>
                  <a:lnTo>
                    <a:pt x="299" y="404"/>
                  </a:lnTo>
                  <a:lnTo>
                    <a:pt x="292" y="404"/>
                  </a:lnTo>
                  <a:lnTo>
                    <a:pt x="285" y="404"/>
                  </a:lnTo>
                  <a:lnTo>
                    <a:pt x="279" y="404"/>
                  </a:lnTo>
                  <a:lnTo>
                    <a:pt x="272" y="404"/>
                  </a:lnTo>
                  <a:lnTo>
                    <a:pt x="265" y="404"/>
                  </a:lnTo>
                  <a:lnTo>
                    <a:pt x="259" y="404"/>
                  </a:lnTo>
                  <a:lnTo>
                    <a:pt x="253" y="404"/>
                  </a:lnTo>
                  <a:lnTo>
                    <a:pt x="249" y="404"/>
                  </a:lnTo>
                  <a:lnTo>
                    <a:pt x="248" y="403"/>
                  </a:lnTo>
                  <a:lnTo>
                    <a:pt x="248" y="398"/>
                  </a:lnTo>
                  <a:lnTo>
                    <a:pt x="247" y="398"/>
                  </a:lnTo>
                  <a:lnTo>
                    <a:pt x="245" y="400"/>
                  </a:lnTo>
                  <a:lnTo>
                    <a:pt x="244" y="401"/>
                  </a:lnTo>
                  <a:lnTo>
                    <a:pt x="245" y="403"/>
                  </a:lnTo>
                  <a:lnTo>
                    <a:pt x="245" y="405"/>
                  </a:lnTo>
                  <a:lnTo>
                    <a:pt x="241" y="406"/>
                  </a:lnTo>
                  <a:lnTo>
                    <a:pt x="234" y="407"/>
                  </a:lnTo>
                  <a:lnTo>
                    <a:pt x="229" y="408"/>
                  </a:lnTo>
                  <a:lnTo>
                    <a:pt x="223" y="407"/>
                  </a:lnTo>
                  <a:lnTo>
                    <a:pt x="220" y="407"/>
                  </a:lnTo>
                  <a:lnTo>
                    <a:pt x="218" y="406"/>
                  </a:lnTo>
                  <a:lnTo>
                    <a:pt x="214" y="406"/>
                  </a:lnTo>
                  <a:lnTo>
                    <a:pt x="211" y="406"/>
                  </a:lnTo>
                  <a:lnTo>
                    <a:pt x="208" y="406"/>
                  </a:lnTo>
                  <a:lnTo>
                    <a:pt x="204" y="406"/>
                  </a:lnTo>
                  <a:lnTo>
                    <a:pt x="203" y="407"/>
                  </a:lnTo>
                  <a:lnTo>
                    <a:pt x="201" y="411"/>
                  </a:lnTo>
                  <a:lnTo>
                    <a:pt x="198" y="415"/>
                  </a:lnTo>
                  <a:lnTo>
                    <a:pt x="196" y="415"/>
                  </a:lnTo>
                  <a:lnTo>
                    <a:pt x="195" y="413"/>
                  </a:lnTo>
                  <a:lnTo>
                    <a:pt x="189" y="408"/>
                  </a:lnTo>
                  <a:lnTo>
                    <a:pt x="183" y="403"/>
                  </a:lnTo>
                  <a:lnTo>
                    <a:pt x="180" y="400"/>
                  </a:lnTo>
                  <a:lnTo>
                    <a:pt x="179" y="399"/>
                  </a:lnTo>
                  <a:lnTo>
                    <a:pt x="176" y="401"/>
                  </a:lnTo>
                  <a:lnTo>
                    <a:pt x="173" y="403"/>
                  </a:lnTo>
                  <a:lnTo>
                    <a:pt x="170" y="406"/>
                  </a:lnTo>
                  <a:lnTo>
                    <a:pt x="169" y="409"/>
                  </a:lnTo>
                  <a:lnTo>
                    <a:pt x="168" y="412"/>
                  </a:lnTo>
                  <a:lnTo>
                    <a:pt x="168" y="416"/>
                  </a:lnTo>
                  <a:lnTo>
                    <a:pt x="167" y="420"/>
                  </a:lnTo>
                  <a:lnTo>
                    <a:pt x="165" y="424"/>
                  </a:lnTo>
                  <a:lnTo>
                    <a:pt x="162" y="426"/>
                  </a:lnTo>
                  <a:lnTo>
                    <a:pt x="160" y="428"/>
                  </a:lnTo>
                  <a:lnTo>
                    <a:pt x="159" y="429"/>
                  </a:lnTo>
                  <a:lnTo>
                    <a:pt x="154" y="426"/>
                  </a:lnTo>
                  <a:lnTo>
                    <a:pt x="153" y="426"/>
                  </a:lnTo>
                  <a:lnTo>
                    <a:pt x="149" y="424"/>
                  </a:lnTo>
                  <a:lnTo>
                    <a:pt x="148" y="421"/>
                  </a:lnTo>
                  <a:lnTo>
                    <a:pt x="145" y="419"/>
                  </a:lnTo>
                  <a:lnTo>
                    <a:pt x="141" y="417"/>
                  </a:lnTo>
                  <a:lnTo>
                    <a:pt x="139" y="416"/>
                  </a:lnTo>
                  <a:lnTo>
                    <a:pt x="138" y="414"/>
                  </a:lnTo>
                  <a:lnTo>
                    <a:pt x="136" y="413"/>
                  </a:lnTo>
                  <a:lnTo>
                    <a:pt x="135" y="412"/>
                  </a:lnTo>
                  <a:lnTo>
                    <a:pt x="135" y="412"/>
                  </a:lnTo>
                  <a:lnTo>
                    <a:pt x="135" y="411"/>
                  </a:lnTo>
                  <a:lnTo>
                    <a:pt x="135" y="409"/>
                  </a:lnTo>
                  <a:lnTo>
                    <a:pt x="133" y="405"/>
                  </a:lnTo>
                  <a:lnTo>
                    <a:pt x="131" y="404"/>
                  </a:lnTo>
                  <a:lnTo>
                    <a:pt x="129" y="404"/>
                  </a:lnTo>
                  <a:lnTo>
                    <a:pt x="128" y="403"/>
                  </a:lnTo>
                  <a:lnTo>
                    <a:pt x="127" y="403"/>
                  </a:lnTo>
                  <a:lnTo>
                    <a:pt x="127" y="401"/>
                  </a:lnTo>
                  <a:lnTo>
                    <a:pt x="126" y="400"/>
                  </a:lnTo>
                  <a:lnTo>
                    <a:pt x="124" y="400"/>
                  </a:lnTo>
                  <a:lnTo>
                    <a:pt x="122" y="397"/>
                  </a:lnTo>
                  <a:lnTo>
                    <a:pt x="121" y="392"/>
                  </a:lnTo>
                  <a:lnTo>
                    <a:pt x="119" y="388"/>
                  </a:lnTo>
                  <a:lnTo>
                    <a:pt x="117" y="385"/>
                  </a:lnTo>
                  <a:lnTo>
                    <a:pt x="116" y="384"/>
                  </a:lnTo>
                  <a:lnTo>
                    <a:pt x="115" y="384"/>
                  </a:lnTo>
                  <a:lnTo>
                    <a:pt x="115" y="384"/>
                  </a:lnTo>
                  <a:lnTo>
                    <a:pt x="115" y="383"/>
                  </a:lnTo>
                  <a:lnTo>
                    <a:pt x="113" y="383"/>
                  </a:lnTo>
                  <a:lnTo>
                    <a:pt x="111" y="383"/>
                  </a:lnTo>
                  <a:lnTo>
                    <a:pt x="108" y="383"/>
                  </a:lnTo>
                  <a:lnTo>
                    <a:pt x="108" y="382"/>
                  </a:lnTo>
                  <a:lnTo>
                    <a:pt x="106" y="381"/>
                  </a:lnTo>
                  <a:lnTo>
                    <a:pt x="105" y="383"/>
                  </a:lnTo>
                  <a:lnTo>
                    <a:pt x="103" y="383"/>
                  </a:lnTo>
                  <a:lnTo>
                    <a:pt x="100" y="381"/>
                  </a:lnTo>
                  <a:lnTo>
                    <a:pt x="100" y="379"/>
                  </a:lnTo>
                  <a:lnTo>
                    <a:pt x="99" y="377"/>
                  </a:lnTo>
                  <a:lnTo>
                    <a:pt x="95" y="373"/>
                  </a:lnTo>
                  <a:lnTo>
                    <a:pt x="89" y="368"/>
                  </a:lnTo>
                  <a:lnTo>
                    <a:pt x="81" y="365"/>
                  </a:lnTo>
                  <a:lnTo>
                    <a:pt x="74" y="366"/>
                  </a:lnTo>
                  <a:lnTo>
                    <a:pt x="69" y="365"/>
                  </a:lnTo>
                  <a:lnTo>
                    <a:pt x="68" y="365"/>
                  </a:lnTo>
                  <a:lnTo>
                    <a:pt x="67" y="365"/>
                  </a:lnTo>
                  <a:lnTo>
                    <a:pt x="65" y="366"/>
                  </a:lnTo>
                  <a:lnTo>
                    <a:pt x="65" y="366"/>
                  </a:lnTo>
                  <a:lnTo>
                    <a:pt x="64" y="365"/>
                  </a:lnTo>
                  <a:lnTo>
                    <a:pt x="63" y="366"/>
                  </a:lnTo>
                  <a:lnTo>
                    <a:pt x="63" y="367"/>
                  </a:lnTo>
                  <a:lnTo>
                    <a:pt x="59" y="368"/>
                  </a:lnTo>
                  <a:lnTo>
                    <a:pt x="54" y="368"/>
                  </a:lnTo>
                  <a:lnTo>
                    <a:pt x="50" y="368"/>
                  </a:lnTo>
                  <a:lnTo>
                    <a:pt x="47" y="370"/>
                  </a:lnTo>
                  <a:lnTo>
                    <a:pt x="42" y="371"/>
                  </a:lnTo>
                  <a:lnTo>
                    <a:pt x="36" y="371"/>
                  </a:lnTo>
                  <a:lnTo>
                    <a:pt x="32" y="370"/>
                  </a:lnTo>
                  <a:lnTo>
                    <a:pt x="31" y="369"/>
                  </a:lnTo>
                  <a:lnTo>
                    <a:pt x="29" y="369"/>
                  </a:lnTo>
                  <a:lnTo>
                    <a:pt x="27" y="370"/>
                  </a:lnTo>
                  <a:lnTo>
                    <a:pt x="25" y="372"/>
                  </a:lnTo>
                  <a:lnTo>
                    <a:pt x="23" y="377"/>
                  </a:lnTo>
                  <a:lnTo>
                    <a:pt x="21" y="380"/>
                  </a:lnTo>
                  <a:lnTo>
                    <a:pt x="20" y="381"/>
                  </a:lnTo>
                  <a:lnTo>
                    <a:pt x="19" y="384"/>
                  </a:lnTo>
                  <a:lnTo>
                    <a:pt x="18" y="390"/>
                  </a:lnTo>
                  <a:lnTo>
                    <a:pt x="17" y="392"/>
                  </a:lnTo>
                  <a:lnTo>
                    <a:pt x="17" y="378"/>
                  </a:lnTo>
                  <a:lnTo>
                    <a:pt x="19" y="372"/>
                  </a:lnTo>
                  <a:lnTo>
                    <a:pt x="20" y="367"/>
                  </a:lnTo>
                  <a:lnTo>
                    <a:pt x="23" y="356"/>
                  </a:lnTo>
                  <a:lnTo>
                    <a:pt x="28" y="348"/>
                  </a:lnTo>
                  <a:lnTo>
                    <a:pt x="32" y="336"/>
                  </a:lnTo>
                  <a:lnTo>
                    <a:pt x="34" y="324"/>
                  </a:lnTo>
                  <a:lnTo>
                    <a:pt x="33" y="313"/>
                  </a:lnTo>
                  <a:lnTo>
                    <a:pt x="32" y="303"/>
                  </a:lnTo>
                  <a:lnTo>
                    <a:pt x="29" y="296"/>
                  </a:lnTo>
                  <a:lnTo>
                    <a:pt x="28" y="287"/>
                  </a:lnTo>
                  <a:lnTo>
                    <a:pt x="25" y="281"/>
                  </a:lnTo>
                  <a:lnTo>
                    <a:pt x="19" y="277"/>
                  </a:lnTo>
                  <a:lnTo>
                    <a:pt x="18" y="275"/>
                  </a:lnTo>
                  <a:lnTo>
                    <a:pt x="19" y="274"/>
                  </a:lnTo>
                  <a:lnTo>
                    <a:pt x="23" y="273"/>
                  </a:lnTo>
                  <a:lnTo>
                    <a:pt x="25" y="270"/>
                  </a:lnTo>
                  <a:lnTo>
                    <a:pt x="20" y="271"/>
                  </a:lnTo>
                  <a:lnTo>
                    <a:pt x="25" y="260"/>
                  </a:lnTo>
                  <a:lnTo>
                    <a:pt x="27" y="253"/>
                  </a:lnTo>
                  <a:lnTo>
                    <a:pt x="26" y="248"/>
                  </a:lnTo>
                  <a:lnTo>
                    <a:pt x="28" y="246"/>
                  </a:lnTo>
                  <a:lnTo>
                    <a:pt x="24" y="239"/>
                  </a:lnTo>
                  <a:lnTo>
                    <a:pt x="21" y="231"/>
                  </a:lnTo>
                  <a:lnTo>
                    <a:pt x="19" y="230"/>
                  </a:lnTo>
                  <a:lnTo>
                    <a:pt x="17" y="229"/>
                  </a:lnTo>
                  <a:lnTo>
                    <a:pt x="17" y="231"/>
                  </a:lnTo>
                  <a:lnTo>
                    <a:pt x="17" y="233"/>
                  </a:lnTo>
                  <a:lnTo>
                    <a:pt x="14" y="231"/>
                  </a:lnTo>
                  <a:lnTo>
                    <a:pt x="11" y="226"/>
                  </a:lnTo>
                  <a:lnTo>
                    <a:pt x="6" y="216"/>
                  </a:lnTo>
                  <a:lnTo>
                    <a:pt x="4" y="216"/>
                  </a:lnTo>
                  <a:lnTo>
                    <a:pt x="3" y="217"/>
                  </a:lnTo>
                  <a:lnTo>
                    <a:pt x="2" y="218"/>
                  </a:lnTo>
                  <a:lnTo>
                    <a:pt x="1" y="226"/>
                  </a:lnTo>
                  <a:lnTo>
                    <a:pt x="0" y="223"/>
                  </a:lnTo>
                  <a:lnTo>
                    <a:pt x="1" y="218"/>
                  </a:lnTo>
                  <a:lnTo>
                    <a:pt x="2" y="214"/>
                  </a:lnTo>
                  <a:lnTo>
                    <a:pt x="4" y="208"/>
                  </a:lnTo>
                  <a:lnTo>
                    <a:pt x="7" y="208"/>
                  </a:lnTo>
                  <a:lnTo>
                    <a:pt x="15" y="208"/>
                  </a:lnTo>
                  <a:lnTo>
                    <a:pt x="22" y="208"/>
                  </a:lnTo>
                  <a:lnTo>
                    <a:pt x="29" y="208"/>
                  </a:lnTo>
                  <a:lnTo>
                    <a:pt x="37" y="207"/>
                  </a:lnTo>
                  <a:lnTo>
                    <a:pt x="44" y="207"/>
                  </a:lnTo>
                  <a:lnTo>
                    <a:pt x="52" y="207"/>
                  </a:lnTo>
                  <a:lnTo>
                    <a:pt x="59" y="207"/>
                  </a:lnTo>
                  <a:lnTo>
                    <a:pt x="66" y="207"/>
                  </a:lnTo>
                  <a:lnTo>
                    <a:pt x="74" y="207"/>
                  </a:lnTo>
                  <a:lnTo>
                    <a:pt x="81" y="207"/>
                  </a:lnTo>
                  <a:lnTo>
                    <a:pt x="89" y="207"/>
                  </a:lnTo>
                  <a:lnTo>
                    <a:pt x="96" y="207"/>
                  </a:lnTo>
                  <a:lnTo>
                    <a:pt x="104" y="207"/>
                  </a:lnTo>
                  <a:lnTo>
                    <a:pt x="111" y="207"/>
                  </a:lnTo>
                  <a:lnTo>
                    <a:pt x="118" y="207"/>
                  </a:lnTo>
                  <a:lnTo>
                    <a:pt x="126" y="207"/>
                  </a:lnTo>
                  <a:lnTo>
                    <a:pt x="130" y="207"/>
                  </a:lnTo>
                  <a:lnTo>
                    <a:pt x="130" y="203"/>
                  </a:lnTo>
                  <a:lnTo>
                    <a:pt x="130" y="200"/>
                  </a:lnTo>
                  <a:lnTo>
                    <a:pt x="129" y="195"/>
                  </a:lnTo>
                  <a:lnTo>
                    <a:pt x="129" y="190"/>
                  </a:lnTo>
                  <a:lnTo>
                    <a:pt x="128" y="185"/>
                  </a:lnTo>
                  <a:lnTo>
                    <a:pt x="128" y="181"/>
                  </a:lnTo>
                  <a:lnTo>
                    <a:pt x="128" y="176"/>
                  </a:lnTo>
                  <a:lnTo>
                    <a:pt x="128" y="171"/>
                  </a:lnTo>
                  <a:lnTo>
                    <a:pt x="127" y="168"/>
                  </a:lnTo>
                  <a:lnTo>
                    <a:pt x="127" y="165"/>
                  </a:lnTo>
                  <a:lnTo>
                    <a:pt x="126" y="161"/>
                  </a:lnTo>
                  <a:lnTo>
                    <a:pt x="126" y="159"/>
                  </a:lnTo>
                  <a:lnTo>
                    <a:pt x="126" y="157"/>
                  </a:lnTo>
                  <a:lnTo>
                    <a:pt x="127" y="154"/>
                  </a:lnTo>
                  <a:lnTo>
                    <a:pt x="130" y="151"/>
                  </a:lnTo>
                  <a:lnTo>
                    <a:pt x="134" y="148"/>
                  </a:lnTo>
                  <a:lnTo>
                    <a:pt x="139" y="144"/>
                  </a:lnTo>
                  <a:lnTo>
                    <a:pt x="143" y="141"/>
                  </a:lnTo>
                  <a:lnTo>
                    <a:pt x="145" y="140"/>
                  </a:lnTo>
                  <a:lnTo>
                    <a:pt x="151" y="140"/>
                  </a:lnTo>
                  <a:lnTo>
                    <a:pt x="155" y="137"/>
                  </a:lnTo>
                  <a:lnTo>
                    <a:pt x="160" y="136"/>
                  </a:lnTo>
                  <a:lnTo>
                    <a:pt x="162" y="134"/>
                  </a:lnTo>
                  <a:lnTo>
                    <a:pt x="162" y="131"/>
                  </a:lnTo>
                  <a:lnTo>
                    <a:pt x="162" y="126"/>
                  </a:lnTo>
                  <a:lnTo>
                    <a:pt x="162" y="121"/>
                  </a:lnTo>
                  <a:lnTo>
                    <a:pt x="162" y="116"/>
                  </a:lnTo>
                  <a:lnTo>
                    <a:pt x="162" y="112"/>
                  </a:lnTo>
                  <a:lnTo>
                    <a:pt x="162" y="107"/>
                  </a:lnTo>
                  <a:lnTo>
                    <a:pt x="162" y="102"/>
                  </a:lnTo>
                  <a:lnTo>
                    <a:pt x="162" y="97"/>
                  </a:lnTo>
                  <a:lnTo>
                    <a:pt x="162" y="92"/>
                  </a:lnTo>
                  <a:lnTo>
                    <a:pt x="162" y="88"/>
                  </a:lnTo>
                  <a:lnTo>
                    <a:pt x="162" y="84"/>
                  </a:lnTo>
                  <a:lnTo>
                    <a:pt x="162" y="79"/>
                  </a:lnTo>
                  <a:lnTo>
                    <a:pt x="162" y="74"/>
                  </a:lnTo>
                  <a:lnTo>
                    <a:pt x="162" y="69"/>
                  </a:lnTo>
                  <a:lnTo>
                    <a:pt x="162" y="64"/>
                  </a:lnTo>
                  <a:lnTo>
                    <a:pt x="162" y="60"/>
                  </a:lnTo>
                  <a:lnTo>
                    <a:pt x="162" y="55"/>
                  </a:lnTo>
                  <a:lnTo>
                    <a:pt x="162" y="50"/>
                  </a:lnTo>
                  <a:lnTo>
                    <a:pt x="162" y="45"/>
                  </a:lnTo>
                  <a:lnTo>
                    <a:pt x="167" y="45"/>
                  </a:lnTo>
                  <a:lnTo>
                    <a:pt x="173" y="45"/>
                  </a:lnTo>
                  <a:lnTo>
                    <a:pt x="179" y="45"/>
                  </a:lnTo>
                  <a:lnTo>
                    <a:pt x="185" y="45"/>
                  </a:lnTo>
                  <a:lnTo>
                    <a:pt x="191" y="45"/>
                  </a:lnTo>
                  <a:lnTo>
                    <a:pt x="197" y="45"/>
                  </a:lnTo>
                  <a:lnTo>
                    <a:pt x="202" y="45"/>
                  </a:lnTo>
                  <a:lnTo>
                    <a:pt x="209" y="45"/>
                  </a:lnTo>
                  <a:lnTo>
                    <a:pt x="215" y="45"/>
                  </a:lnTo>
                  <a:lnTo>
                    <a:pt x="221" y="45"/>
                  </a:lnTo>
                  <a:lnTo>
                    <a:pt x="226" y="45"/>
                  </a:lnTo>
                  <a:lnTo>
                    <a:pt x="232" y="45"/>
                  </a:lnTo>
                  <a:lnTo>
                    <a:pt x="238" y="45"/>
                  </a:lnTo>
                  <a:lnTo>
                    <a:pt x="245" y="45"/>
                  </a:lnTo>
                  <a:lnTo>
                    <a:pt x="251" y="45"/>
                  </a:lnTo>
                  <a:lnTo>
                    <a:pt x="256" y="45"/>
                  </a:lnTo>
                  <a:lnTo>
                    <a:pt x="262" y="45"/>
                  </a:lnTo>
                  <a:lnTo>
                    <a:pt x="269" y="45"/>
                  </a:lnTo>
                  <a:lnTo>
                    <a:pt x="269" y="41"/>
                  </a:lnTo>
                  <a:lnTo>
                    <a:pt x="269" y="36"/>
                  </a:lnTo>
                  <a:lnTo>
                    <a:pt x="269" y="28"/>
                  </a:lnTo>
                  <a:lnTo>
                    <a:pt x="269" y="20"/>
                  </a:lnTo>
                  <a:lnTo>
                    <a:pt x="269" y="12"/>
                  </a:lnTo>
                  <a:lnTo>
                    <a:pt x="269" y="5"/>
                  </a:lnTo>
                  <a:lnTo>
                    <a:pt x="269" y="0"/>
                  </a:lnTo>
                  <a:lnTo>
                    <a:pt x="275" y="3"/>
                  </a:lnTo>
                  <a:lnTo>
                    <a:pt x="281" y="8"/>
                  </a:lnTo>
                  <a:lnTo>
                    <a:pt x="287" y="11"/>
                  </a:lnTo>
                  <a:lnTo>
                    <a:pt x="293" y="16"/>
                  </a:lnTo>
                  <a:lnTo>
                    <a:pt x="299" y="19"/>
                  </a:lnTo>
                  <a:lnTo>
                    <a:pt x="305" y="23"/>
                  </a:lnTo>
                  <a:lnTo>
                    <a:pt x="311" y="27"/>
                  </a:lnTo>
                  <a:lnTo>
                    <a:pt x="317" y="31"/>
                  </a:lnTo>
                  <a:lnTo>
                    <a:pt x="323" y="35"/>
                  </a:lnTo>
                  <a:lnTo>
                    <a:pt x="329" y="39"/>
                  </a:lnTo>
                  <a:lnTo>
                    <a:pt x="335" y="43"/>
                  </a:lnTo>
                  <a:lnTo>
                    <a:pt x="341" y="47"/>
                  </a:lnTo>
                  <a:lnTo>
                    <a:pt x="347" y="50"/>
                  </a:lnTo>
                  <a:lnTo>
                    <a:pt x="353" y="55"/>
                  </a:lnTo>
                  <a:lnTo>
                    <a:pt x="360" y="58"/>
                  </a:lnTo>
                  <a:lnTo>
                    <a:pt x="365" y="63"/>
                  </a:lnTo>
                  <a:lnTo>
                    <a:pt x="371" y="66"/>
                  </a:lnTo>
                  <a:lnTo>
                    <a:pt x="378" y="71"/>
                  </a:lnTo>
                  <a:lnTo>
                    <a:pt x="385" y="76"/>
                  </a:lnTo>
                  <a:lnTo>
                    <a:pt x="393" y="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8" name="Freeform 1094">
              <a:extLst>
                <a:ext uri="{FF2B5EF4-FFF2-40B4-BE49-F238E27FC236}">
                  <a16:creationId xmlns="" xmlns:a16="http://schemas.microsoft.com/office/drawing/2014/main" id="{61093EFE-7142-DEAB-1F26-414F3587F214}"/>
                </a:ext>
              </a:extLst>
            </p:cNvPr>
            <p:cNvSpPr>
              <a:spLocks noChangeArrowheads="1"/>
            </p:cNvSpPr>
            <p:nvPr/>
          </p:nvSpPr>
          <p:spPr bwMode="auto">
            <a:xfrm>
              <a:off x="7545388" y="9100038"/>
              <a:ext cx="5493" cy="10990"/>
            </a:xfrm>
            <a:custGeom>
              <a:avLst/>
              <a:gdLst>
                <a:gd name="T0" fmla="*/ 3 w 5"/>
                <a:gd name="T1" fmla="*/ 5 h 9"/>
                <a:gd name="T2" fmla="*/ 1 w 5"/>
                <a:gd name="T3" fmla="*/ 8 h 9"/>
                <a:gd name="T4" fmla="*/ 1 w 5"/>
                <a:gd name="T5" fmla="*/ 7 h 9"/>
                <a:gd name="T6" fmla="*/ 0 w 5"/>
                <a:gd name="T7" fmla="*/ 5 h 9"/>
                <a:gd name="T8" fmla="*/ 2 w 5"/>
                <a:gd name="T9" fmla="*/ 2 h 9"/>
                <a:gd name="T10" fmla="*/ 2 w 5"/>
                <a:gd name="T11" fmla="*/ 0 h 9"/>
                <a:gd name="T12" fmla="*/ 4 w 5"/>
                <a:gd name="T13" fmla="*/ 0 h 9"/>
                <a:gd name="T14" fmla="*/ 3 w 5"/>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5"/>
                  </a:moveTo>
                  <a:lnTo>
                    <a:pt x="1" y="8"/>
                  </a:lnTo>
                  <a:lnTo>
                    <a:pt x="1" y="7"/>
                  </a:lnTo>
                  <a:lnTo>
                    <a:pt x="0" y="5"/>
                  </a:lnTo>
                  <a:lnTo>
                    <a:pt x="2" y="2"/>
                  </a:lnTo>
                  <a:lnTo>
                    <a:pt x="2" y="0"/>
                  </a:lnTo>
                  <a:lnTo>
                    <a:pt x="4" y="0"/>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9" name="Freeform 1096">
              <a:extLst>
                <a:ext uri="{FF2B5EF4-FFF2-40B4-BE49-F238E27FC236}">
                  <a16:creationId xmlns="" xmlns:a16="http://schemas.microsoft.com/office/drawing/2014/main" id="{2AE90181-7F4F-0BAE-E302-6487946216DA}"/>
                </a:ext>
              </a:extLst>
            </p:cNvPr>
            <p:cNvSpPr>
              <a:spLocks noChangeArrowheads="1"/>
            </p:cNvSpPr>
            <p:nvPr/>
          </p:nvSpPr>
          <p:spPr bwMode="auto">
            <a:xfrm>
              <a:off x="9507170" y="10281503"/>
              <a:ext cx="131885" cy="318721"/>
            </a:xfrm>
            <a:custGeom>
              <a:avLst/>
              <a:gdLst>
                <a:gd name="T0" fmla="*/ 65 w 105"/>
                <a:gd name="T1" fmla="*/ 86 h 255"/>
                <a:gd name="T2" fmla="*/ 68 w 105"/>
                <a:gd name="T3" fmla="*/ 85 h 255"/>
                <a:gd name="T4" fmla="*/ 64 w 105"/>
                <a:gd name="T5" fmla="*/ 85 h 255"/>
                <a:gd name="T6" fmla="*/ 61 w 105"/>
                <a:gd name="T7" fmla="*/ 84 h 255"/>
                <a:gd name="T8" fmla="*/ 74 w 105"/>
                <a:gd name="T9" fmla="*/ 71 h 255"/>
                <a:gd name="T10" fmla="*/ 63 w 105"/>
                <a:gd name="T11" fmla="*/ 74 h 255"/>
                <a:gd name="T12" fmla="*/ 55 w 105"/>
                <a:gd name="T13" fmla="*/ 88 h 255"/>
                <a:gd name="T14" fmla="*/ 58 w 105"/>
                <a:gd name="T15" fmla="*/ 104 h 255"/>
                <a:gd name="T16" fmla="*/ 61 w 105"/>
                <a:gd name="T17" fmla="*/ 124 h 255"/>
                <a:gd name="T18" fmla="*/ 70 w 105"/>
                <a:gd name="T19" fmla="*/ 134 h 255"/>
                <a:gd name="T20" fmla="*/ 87 w 105"/>
                <a:gd name="T21" fmla="*/ 152 h 255"/>
                <a:gd name="T22" fmla="*/ 103 w 105"/>
                <a:gd name="T23" fmla="*/ 178 h 255"/>
                <a:gd name="T24" fmla="*/ 102 w 105"/>
                <a:gd name="T25" fmla="*/ 197 h 255"/>
                <a:gd name="T26" fmla="*/ 98 w 105"/>
                <a:gd name="T27" fmla="*/ 219 h 255"/>
                <a:gd name="T28" fmla="*/ 85 w 105"/>
                <a:gd name="T29" fmla="*/ 224 h 255"/>
                <a:gd name="T30" fmla="*/ 81 w 105"/>
                <a:gd name="T31" fmla="*/ 235 h 255"/>
                <a:gd name="T32" fmla="*/ 84 w 105"/>
                <a:gd name="T33" fmla="*/ 253 h 255"/>
                <a:gd name="T34" fmla="*/ 78 w 105"/>
                <a:gd name="T35" fmla="*/ 252 h 255"/>
                <a:gd name="T36" fmla="*/ 78 w 105"/>
                <a:gd name="T37" fmla="*/ 244 h 255"/>
                <a:gd name="T38" fmla="*/ 63 w 105"/>
                <a:gd name="T39" fmla="*/ 230 h 255"/>
                <a:gd name="T40" fmla="*/ 56 w 105"/>
                <a:gd name="T41" fmla="*/ 222 h 255"/>
                <a:gd name="T42" fmla="*/ 52 w 105"/>
                <a:gd name="T43" fmla="*/ 214 h 255"/>
                <a:gd name="T44" fmla="*/ 55 w 105"/>
                <a:gd name="T45" fmla="*/ 206 h 255"/>
                <a:gd name="T46" fmla="*/ 61 w 105"/>
                <a:gd name="T47" fmla="*/ 187 h 255"/>
                <a:gd name="T48" fmla="*/ 59 w 105"/>
                <a:gd name="T49" fmla="*/ 170 h 255"/>
                <a:gd name="T50" fmla="*/ 46 w 105"/>
                <a:gd name="T51" fmla="*/ 165 h 255"/>
                <a:gd name="T52" fmla="*/ 33 w 105"/>
                <a:gd name="T53" fmla="*/ 167 h 255"/>
                <a:gd name="T54" fmla="*/ 24 w 105"/>
                <a:gd name="T55" fmla="*/ 159 h 255"/>
                <a:gd name="T56" fmla="*/ 15 w 105"/>
                <a:gd name="T57" fmla="*/ 148 h 255"/>
                <a:gd name="T58" fmla="*/ 10 w 105"/>
                <a:gd name="T59" fmla="*/ 150 h 255"/>
                <a:gd name="T60" fmla="*/ 5 w 105"/>
                <a:gd name="T61" fmla="*/ 143 h 255"/>
                <a:gd name="T62" fmla="*/ 5 w 105"/>
                <a:gd name="T63" fmla="*/ 140 h 255"/>
                <a:gd name="T64" fmla="*/ 3 w 105"/>
                <a:gd name="T65" fmla="*/ 135 h 255"/>
                <a:gd name="T66" fmla="*/ 9 w 105"/>
                <a:gd name="T67" fmla="*/ 126 h 255"/>
                <a:gd name="T68" fmla="*/ 11 w 105"/>
                <a:gd name="T69" fmla="*/ 117 h 255"/>
                <a:gd name="T70" fmla="*/ 10 w 105"/>
                <a:gd name="T71" fmla="*/ 107 h 255"/>
                <a:gd name="T72" fmla="*/ 25 w 105"/>
                <a:gd name="T73" fmla="*/ 99 h 255"/>
                <a:gd name="T74" fmla="*/ 23 w 105"/>
                <a:gd name="T75" fmla="*/ 95 h 255"/>
                <a:gd name="T76" fmla="*/ 21 w 105"/>
                <a:gd name="T77" fmla="*/ 78 h 255"/>
                <a:gd name="T78" fmla="*/ 18 w 105"/>
                <a:gd name="T79" fmla="*/ 70 h 255"/>
                <a:gd name="T80" fmla="*/ 23 w 105"/>
                <a:gd name="T81" fmla="*/ 57 h 255"/>
                <a:gd name="T82" fmla="*/ 19 w 105"/>
                <a:gd name="T83" fmla="*/ 49 h 255"/>
                <a:gd name="T84" fmla="*/ 26 w 105"/>
                <a:gd name="T85" fmla="*/ 45 h 255"/>
                <a:gd name="T86" fmla="*/ 29 w 105"/>
                <a:gd name="T87" fmla="*/ 32 h 255"/>
                <a:gd name="T88" fmla="*/ 24 w 105"/>
                <a:gd name="T89" fmla="*/ 24 h 255"/>
                <a:gd name="T90" fmla="*/ 21 w 105"/>
                <a:gd name="T91" fmla="*/ 13 h 255"/>
                <a:gd name="T92" fmla="*/ 16 w 105"/>
                <a:gd name="T93" fmla="*/ 7 h 255"/>
                <a:gd name="T94" fmla="*/ 11 w 105"/>
                <a:gd name="T95" fmla="*/ 7 h 255"/>
                <a:gd name="T96" fmla="*/ 8 w 105"/>
                <a:gd name="T97" fmla="*/ 1 h 255"/>
                <a:gd name="T98" fmla="*/ 15 w 105"/>
                <a:gd name="T99" fmla="*/ 3 h 255"/>
                <a:gd name="T100" fmla="*/ 26 w 105"/>
                <a:gd name="T101" fmla="*/ 7 h 255"/>
                <a:gd name="T102" fmla="*/ 38 w 105"/>
                <a:gd name="T103" fmla="*/ 9 h 255"/>
                <a:gd name="T104" fmla="*/ 42 w 105"/>
                <a:gd name="T105" fmla="*/ 8 h 255"/>
                <a:gd name="T106" fmla="*/ 46 w 105"/>
                <a:gd name="T107" fmla="*/ 5 h 255"/>
                <a:gd name="T108" fmla="*/ 60 w 105"/>
                <a:gd name="T109" fmla="*/ 20 h 255"/>
                <a:gd name="T110" fmla="*/ 62 w 105"/>
                <a:gd name="T111" fmla="*/ 31 h 255"/>
                <a:gd name="T112" fmla="*/ 63 w 105"/>
                <a:gd name="T113" fmla="*/ 40 h 255"/>
                <a:gd name="T114" fmla="*/ 63 w 105"/>
                <a:gd name="T115" fmla="*/ 52 h 255"/>
                <a:gd name="T116" fmla="*/ 65 w 105"/>
                <a:gd name="T117" fmla="*/ 58 h 255"/>
                <a:gd name="T118" fmla="*/ 69 w 105"/>
                <a:gd name="T119" fmla="*/ 63 h 255"/>
                <a:gd name="T120" fmla="*/ 74 w 105"/>
                <a:gd name="T121" fmla="*/ 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55">
                  <a:moveTo>
                    <a:pt x="66" y="88"/>
                  </a:moveTo>
                  <a:lnTo>
                    <a:pt x="65" y="88"/>
                  </a:lnTo>
                  <a:lnTo>
                    <a:pt x="65" y="88"/>
                  </a:lnTo>
                  <a:lnTo>
                    <a:pt x="65" y="86"/>
                  </a:lnTo>
                  <a:lnTo>
                    <a:pt x="65" y="85"/>
                  </a:lnTo>
                  <a:lnTo>
                    <a:pt x="66" y="85"/>
                  </a:lnTo>
                  <a:lnTo>
                    <a:pt x="67" y="85"/>
                  </a:lnTo>
                  <a:lnTo>
                    <a:pt x="68" y="85"/>
                  </a:lnTo>
                  <a:lnTo>
                    <a:pt x="68" y="87"/>
                  </a:lnTo>
                  <a:lnTo>
                    <a:pt x="67" y="87"/>
                  </a:lnTo>
                  <a:lnTo>
                    <a:pt x="66" y="88"/>
                  </a:lnTo>
                  <a:close/>
                  <a:moveTo>
                    <a:pt x="64" y="85"/>
                  </a:moveTo>
                  <a:lnTo>
                    <a:pt x="63" y="87"/>
                  </a:lnTo>
                  <a:lnTo>
                    <a:pt x="62" y="87"/>
                  </a:lnTo>
                  <a:lnTo>
                    <a:pt x="60" y="85"/>
                  </a:lnTo>
                  <a:lnTo>
                    <a:pt x="61" y="84"/>
                  </a:lnTo>
                  <a:lnTo>
                    <a:pt x="62" y="83"/>
                  </a:lnTo>
                  <a:lnTo>
                    <a:pt x="63" y="84"/>
                  </a:lnTo>
                  <a:lnTo>
                    <a:pt x="64" y="85"/>
                  </a:lnTo>
                  <a:close/>
                  <a:moveTo>
                    <a:pt x="74" y="71"/>
                  </a:moveTo>
                  <a:lnTo>
                    <a:pt x="70" y="71"/>
                  </a:lnTo>
                  <a:lnTo>
                    <a:pt x="64" y="71"/>
                  </a:lnTo>
                  <a:lnTo>
                    <a:pt x="63" y="72"/>
                  </a:lnTo>
                  <a:lnTo>
                    <a:pt x="63" y="74"/>
                  </a:lnTo>
                  <a:lnTo>
                    <a:pt x="61" y="79"/>
                  </a:lnTo>
                  <a:lnTo>
                    <a:pt x="60" y="81"/>
                  </a:lnTo>
                  <a:lnTo>
                    <a:pt x="58" y="84"/>
                  </a:lnTo>
                  <a:lnTo>
                    <a:pt x="55" y="88"/>
                  </a:lnTo>
                  <a:lnTo>
                    <a:pt x="55" y="90"/>
                  </a:lnTo>
                  <a:lnTo>
                    <a:pt x="55" y="92"/>
                  </a:lnTo>
                  <a:lnTo>
                    <a:pt x="56" y="98"/>
                  </a:lnTo>
                  <a:lnTo>
                    <a:pt x="58" y="104"/>
                  </a:lnTo>
                  <a:lnTo>
                    <a:pt x="59" y="106"/>
                  </a:lnTo>
                  <a:lnTo>
                    <a:pt x="60" y="115"/>
                  </a:lnTo>
                  <a:lnTo>
                    <a:pt x="60" y="121"/>
                  </a:lnTo>
                  <a:lnTo>
                    <a:pt x="61" y="124"/>
                  </a:lnTo>
                  <a:lnTo>
                    <a:pt x="61" y="129"/>
                  </a:lnTo>
                  <a:lnTo>
                    <a:pt x="63" y="131"/>
                  </a:lnTo>
                  <a:lnTo>
                    <a:pt x="65" y="133"/>
                  </a:lnTo>
                  <a:lnTo>
                    <a:pt x="70" y="134"/>
                  </a:lnTo>
                  <a:lnTo>
                    <a:pt x="72" y="135"/>
                  </a:lnTo>
                  <a:lnTo>
                    <a:pt x="76" y="138"/>
                  </a:lnTo>
                  <a:lnTo>
                    <a:pt x="83" y="146"/>
                  </a:lnTo>
                  <a:lnTo>
                    <a:pt x="87" y="152"/>
                  </a:lnTo>
                  <a:lnTo>
                    <a:pt x="91" y="156"/>
                  </a:lnTo>
                  <a:lnTo>
                    <a:pt x="98" y="165"/>
                  </a:lnTo>
                  <a:lnTo>
                    <a:pt x="102" y="172"/>
                  </a:lnTo>
                  <a:lnTo>
                    <a:pt x="103" y="178"/>
                  </a:lnTo>
                  <a:lnTo>
                    <a:pt x="104" y="179"/>
                  </a:lnTo>
                  <a:lnTo>
                    <a:pt x="102" y="184"/>
                  </a:lnTo>
                  <a:lnTo>
                    <a:pt x="101" y="192"/>
                  </a:lnTo>
                  <a:lnTo>
                    <a:pt x="102" y="197"/>
                  </a:lnTo>
                  <a:lnTo>
                    <a:pt x="101" y="205"/>
                  </a:lnTo>
                  <a:lnTo>
                    <a:pt x="101" y="214"/>
                  </a:lnTo>
                  <a:lnTo>
                    <a:pt x="100" y="218"/>
                  </a:lnTo>
                  <a:lnTo>
                    <a:pt x="98" y="219"/>
                  </a:lnTo>
                  <a:lnTo>
                    <a:pt x="95" y="220"/>
                  </a:lnTo>
                  <a:lnTo>
                    <a:pt x="87" y="221"/>
                  </a:lnTo>
                  <a:lnTo>
                    <a:pt x="85" y="222"/>
                  </a:lnTo>
                  <a:lnTo>
                    <a:pt x="85" y="224"/>
                  </a:lnTo>
                  <a:lnTo>
                    <a:pt x="83" y="228"/>
                  </a:lnTo>
                  <a:lnTo>
                    <a:pt x="81" y="233"/>
                  </a:lnTo>
                  <a:lnTo>
                    <a:pt x="81" y="235"/>
                  </a:lnTo>
                  <a:lnTo>
                    <a:pt x="81" y="235"/>
                  </a:lnTo>
                  <a:lnTo>
                    <a:pt x="82" y="237"/>
                  </a:lnTo>
                  <a:lnTo>
                    <a:pt x="84" y="243"/>
                  </a:lnTo>
                  <a:lnTo>
                    <a:pt x="85" y="252"/>
                  </a:lnTo>
                  <a:lnTo>
                    <a:pt x="84" y="253"/>
                  </a:lnTo>
                  <a:lnTo>
                    <a:pt x="82" y="254"/>
                  </a:lnTo>
                  <a:lnTo>
                    <a:pt x="79" y="254"/>
                  </a:lnTo>
                  <a:lnTo>
                    <a:pt x="78" y="253"/>
                  </a:lnTo>
                  <a:lnTo>
                    <a:pt x="78" y="252"/>
                  </a:lnTo>
                  <a:lnTo>
                    <a:pt x="77" y="250"/>
                  </a:lnTo>
                  <a:lnTo>
                    <a:pt x="78" y="248"/>
                  </a:lnTo>
                  <a:lnTo>
                    <a:pt x="79" y="246"/>
                  </a:lnTo>
                  <a:lnTo>
                    <a:pt x="78" y="244"/>
                  </a:lnTo>
                  <a:lnTo>
                    <a:pt x="76" y="243"/>
                  </a:lnTo>
                  <a:lnTo>
                    <a:pt x="73" y="241"/>
                  </a:lnTo>
                  <a:lnTo>
                    <a:pt x="68" y="235"/>
                  </a:lnTo>
                  <a:lnTo>
                    <a:pt x="63" y="230"/>
                  </a:lnTo>
                  <a:lnTo>
                    <a:pt x="60" y="227"/>
                  </a:lnTo>
                  <a:lnTo>
                    <a:pt x="57" y="225"/>
                  </a:lnTo>
                  <a:lnTo>
                    <a:pt x="57" y="224"/>
                  </a:lnTo>
                  <a:lnTo>
                    <a:pt x="56" y="222"/>
                  </a:lnTo>
                  <a:lnTo>
                    <a:pt x="56" y="220"/>
                  </a:lnTo>
                  <a:lnTo>
                    <a:pt x="56" y="219"/>
                  </a:lnTo>
                  <a:lnTo>
                    <a:pt x="55" y="217"/>
                  </a:lnTo>
                  <a:lnTo>
                    <a:pt x="52" y="214"/>
                  </a:lnTo>
                  <a:lnTo>
                    <a:pt x="51" y="212"/>
                  </a:lnTo>
                  <a:lnTo>
                    <a:pt x="51" y="210"/>
                  </a:lnTo>
                  <a:lnTo>
                    <a:pt x="52" y="208"/>
                  </a:lnTo>
                  <a:lnTo>
                    <a:pt x="55" y="206"/>
                  </a:lnTo>
                  <a:lnTo>
                    <a:pt x="57" y="202"/>
                  </a:lnTo>
                  <a:lnTo>
                    <a:pt x="57" y="198"/>
                  </a:lnTo>
                  <a:lnTo>
                    <a:pt x="60" y="192"/>
                  </a:lnTo>
                  <a:lnTo>
                    <a:pt x="61" y="187"/>
                  </a:lnTo>
                  <a:lnTo>
                    <a:pt x="61" y="183"/>
                  </a:lnTo>
                  <a:lnTo>
                    <a:pt x="61" y="180"/>
                  </a:lnTo>
                  <a:lnTo>
                    <a:pt x="60" y="174"/>
                  </a:lnTo>
                  <a:lnTo>
                    <a:pt x="59" y="170"/>
                  </a:lnTo>
                  <a:lnTo>
                    <a:pt x="55" y="164"/>
                  </a:lnTo>
                  <a:lnTo>
                    <a:pt x="54" y="163"/>
                  </a:lnTo>
                  <a:lnTo>
                    <a:pt x="50" y="164"/>
                  </a:lnTo>
                  <a:lnTo>
                    <a:pt x="46" y="165"/>
                  </a:lnTo>
                  <a:lnTo>
                    <a:pt x="44" y="166"/>
                  </a:lnTo>
                  <a:lnTo>
                    <a:pt x="42" y="166"/>
                  </a:lnTo>
                  <a:lnTo>
                    <a:pt x="35" y="167"/>
                  </a:lnTo>
                  <a:lnTo>
                    <a:pt x="33" y="167"/>
                  </a:lnTo>
                  <a:lnTo>
                    <a:pt x="32" y="169"/>
                  </a:lnTo>
                  <a:lnTo>
                    <a:pt x="32" y="169"/>
                  </a:lnTo>
                  <a:lnTo>
                    <a:pt x="27" y="164"/>
                  </a:lnTo>
                  <a:lnTo>
                    <a:pt x="24" y="159"/>
                  </a:lnTo>
                  <a:lnTo>
                    <a:pt x="19" y="151"/>
                  </a:lnTo>
                  <a:lnTo>
                    <a:pt x="18" y="150"/>
                  </a:lnTo>
                  <a:lnTo>
                    <a:pt x="16" y="148"/>
                  </a:lnTo>
                  <a:lnTo>
                    <a:pt x="15" y="148"/>
                  </a:lnTo>
                  <a:lnTo>
                    <a:pt x="13" y="150"/>
                  </a:lnTo>
                  <a:lnTo>
                    <a:pt x="11" y="151"/>
                  </a:lnTo>
                  <a:lnTo>
                    <a:pt x="11" y="151"/>
                  </a:lnTo>
                  <a:lnTo>
                    <a:pt x="10" y="150"/>
                  </a:lnTo>
                  <a:lnTo>
                    <a:pt x="10" y="149"/>
                  </a:lnTo>
                  <a:lnTo>
                    <a:pt x="8" y="146"/>
                  </a:lnTo>
                  <a:lnTo>
                    <a:pt x="7" y="144"/>
                  </a:lnTo>
                  <a:lnTo>
                    <a:pt x="5" y="143"/>
                  </a:lnTo>
                  <a:lnTo>
                    <a:pt x="3" y="142"/>
                  </a:lnTo>
                  <a:lnTo>
                    <a:pt x="4" y="141"/>
                  </a:lnTo>
                  <a:lnTo>
                    <a:pt x="5" y="140"/>
                  </a:lnTo>
                  <a:lnTo>
                    <a:pt x="5" y="140"/>
                  </a:lnTo>
                  <a:lnTo>
                    <a:pt x="4" y="139"/>
                  </a:lnTo>
                  <a:lnTo>
                    <a:pt x="0" y="137"/>
                  </a:lnTo>
                  <a:lnTo>
                    <a:pt x="0" y="136"/>
                  </a:lnTo>
                  <a:lnTo>
                    <a:pt x="3" y="135"/>
                  </a:lnTo>
                  <a:lnTo>
                    <a:pt x="5" y="134"/>
                  </a:lnTo>
                  <a:lnTo>
                    <a:pt x="7" y="132"/>
                  </a:lnTo>
                  <a:lnTo>
                    <a:pt x="8" y="129"/>
                  </a:lnTo>
                  <a:lnTo>
                    <a:pt x="9" y="126"/>
                  </a:lnTo>
                  <a:lnTo>
                    <a:pt x="10" y="124"/>
                  </a:lnTo>
                  <a:lnTo>
                    <a:pt x="10" y="122"/>
                  </a:lnTo>
                  <a:lnTo>
                    <a:pt x="10" y="120"/>
                  </a:lnTo>
                  <a:lnTo>
                    <a:pt x="11" y="117"/>
                  </a:lnTo>
                  <a:lnTo>
                    <a:pt x="11" y="114"/>
                  </a:lnTo>
                  <a:lnTo>
                    <a:pt x="10" y="113"/>
                  </a:lnTo>
                  <a:lnTo>
                    <a:pt x="10" y="111"/>
                  </a:lnTo>
                  <a:lnTo>
                    <a:pt x="10" y="107"/>
                  </a:lnTo>
                  <a:lnTo>
                    <a:pt x="12" y="105"/>
                  </a:lnTo>
                  <a:lnTo>
                    <a:pt x="19" y="103"/>
                  </a:lnTo>
                  <a:lnTo>
                    <a:pt x="24" y="101"/>
                  </a:lnTo>
                  <a:lnTo>
                    <a:pt x="25" y="99"/>
                  </a:lnTo>
                  <a:lnTo>
                    <a:pt x="27" y="98"/>
                  </a:lnTo>
                  <a:lnTo>
                    <a:pt x="27" y="96"/>
                  </a:lnTo>
                  <a:lnTo>
                    <a:pt x="27" y="95"/>
                  </a:lnTo>
                  <a:lnTo>
                    <a:pt x="23" y="95"/>
                  </a:lnTo>
                  <a:lnTo>
                    <a:pt x="22" y="94"/>
                  </a:lnTo>
                  <a:lnTo>
                    <a:pt x="19" y="88"/>
                  </a:lnTo>
                  <a:lnTo>
                    <a:pt x="21" y="81"/>
                  </a:lnTo>
                  <a:lnTo>
                    <a:pt x="21" y="78"/>
                  </a:lnTo>
                  <a:lnTo>
                    <a:pt x="21" y="74"/>
                  </a:lnTo>
                  <a:lnTo>
                    <a:pt x="21" y="72"/>
                  </a:lnTo>
                  <a:lnTo>
                    <a:pt x="19" y="71"/>
                  </a:lnTo>
                  <a:lnTo>
                    <a:pt x="18" y="70"/>
                  </a:lnTo>
                  <a:lnTo>
                    <a:pt x="19" y="65"/>
                  </a:lnTo>
                  <a:lnTo>
                    <a:pt x="20" y="65"/>
                  </a:lnTo>
                  <a:lnTo>
                    <a:pt x="22" y="60"/>
                  </a:lnTo>
                  <a:lnTo>
                    <a:pt x="23" y="57"/>
                  </a:lnTo>
                  <a:lnTo>
                    <a:pt x="22" y="55"/>
                  </a:lnTo>
                  <a:lnTo>
                    <a:pt x="21" y="51"/>
                  </a:lnTo>
                  <a:lnTo>
                    <a:pt x="20" y="49"/>
                  </a:lnTo>
                  <a:lnTo>
                    <a:pt x="19" y="49"/>
                  </a:lnTo>
                  <a:lnTo>
                    <a:pt x="21" y="47"/>
                  </a:lnTo>
                  <a:lnTo>
                    <a:pt x="22" y="46"/>
                  </a:lnTo>
                  <a:lnTo>
                    <a:pt x="24" y="46"/>
                  </a:lnTo>
                  <a:lnTo>
                    <a:pt x="26" y="45"/>
                  </a:lnTo>
                  <a:lnTo>
                    <a:pt x="32" y="39"/>
                  </a:lnTo>
                  <a:lnTo>
                    <a:pt x="32" y="38"/>
                  </a:lnTo>
                  <a:lnTo>
                    <a:pt x="31" y="35"/>
                  </a:lnTo>
                  <a:lnTo>
                    <a:pt x="29" y="32"/>
                  </a:lnTo>
                  <a:lnTo>
                    <a:pt x="29" y="31"/>
                  </a:lnTo>
                  <a:lnTo>
                    <a:pt x="28" y="27"/>
                  </a:lnTo>
                  <a:lnTo>
                    <a:pt x="27" y="26"/>
                  </a:lnTo>
                  <a:lnTo>
                    <a:pt x="24" y="24"/>
                  </a:lnTo>
                  <a:lnTo>
                    <a:pt x="21" y="20"/>
                  </a:lnTo>
                  <a:lnTo>
                    <a:pt x="22" y="18"/>
                  </a:lnTo>
                  <a:lnTo>
                    <a:pt x="22" y="15"/>
                  </a:lnTo>
                  <a:lnTo>
                    <a:pt x="21" y="13"/>
                  </a:lnTo>
                  <a:lnTo>
                    <a:pt x="19" y="12"/>
                  </a:lnTo>
                  <a:lnTo>
                    <a:pt x="18" y="9"/>
                  </a:lnTo>
                  <a:lnTo>
                    <a:pt x="18" y="8"/>
                  </a:lnTo>
                  <a:lnTo>
                    <a:pt x="16" y="7"/>
                  </a:lnTo>
                  <a:lnTo>
                    <a:pt x="15" y="7"/>
                  </a:lnTo>
                  <a:lnTo>
                    <a:pt x="13" y="8"/>
                  </a:lnTo>
                  <a:lnTo>
                    <a:pt x="12" y="8"/>
                  </a:lnTo>
                  <a:lnTo>
                    <a:pt x="11" y="7"/>
                  </a:lnTo>
                  <a:lnTo>
                    <a:pt x="11" y="6"/>
                  </a:lnTo>
                  <a:lnTo>
                    <a:pt x="10" y="4"/>
                  </a:lnTo>
                  <a:lnTo>
                    <a:pt x="10" y="3"/>
                  </a:lnTo>
                  <a:lnTo>
                    <a:pt x="8" y="1"/>
                  </a:lnTo>
                  <a:lnTo>
                    <a:pt x="8" y="1"/>
                  </a:lnTo>
                  <a:lnTo>
                    <a:pt x="9" y="1"/>
                  </a:lnTo>
                  <a:lnTo>
                    <a:pt x="10" y="0"/>
                  </a:lnTo>
                  <a:lnTo>
                    <a:pt x="15" y="3"/>
                  </a:lnTo>
                  <a:lnTo>
                    <a:pt x="18" y="3"/>
                  </a:lnTo>
                  <a:lnTo>
                    <a:pt x="22" y="4"/>
                  </a:lnTo>
                  <a:lnTo>
                    <a:pt x="25" y="7"/>
                  </a:lnTo>
                  <a:lnTo>
                    <a:pt x="26" y="7"/>
                  </a:lnTo>
                  <a:lnTo>
                    <a:pt x="28" y="7"/>
                  </a:lnTo>
                  <a:lnTo>
                    <a:pt x="33" y="7"/>
                  </a:lnTo>
                  <a:lnTo>
                    <a:pt x="36" y="7"/>
                  </a:lnTo>
                  <a:lnTo>
                    <a:pt x="38" y="9"/>
                  </a:lnTo>
                  <a:lnTo>
                    <a:pt x="39" y="9"/>
                  </a:lnTo>
                  <a:lnTo>
                    <a:pt x="42" y="9"/>
                  </a:lnTo>
                  <a:lnTo>
                    <a:pt x="42" y="8"/>
                  </a:lnTo>
                  <a:lnTo>
                    <a:pt x="42" y="8"/>
                  </a:lnTo>
                  <a:lnTo>
                    <a:pt x="42" y="5"/>
                  </a:lnTo>
                  <a:lnTo>
                    <a:pt x="42" y="5"/>
                  </a:lnTo>
                  <a:lnTo>
                    <a:pt x="43" y="3"/>
                  </a:lnTo>
                  <a:lnTo>
                    <a:pt x="46" y="5"/>
                  </a:lnTo>
                  <a:lnTo>
                    <a:pt x="54" y="11"/>
                  </a:lnTo>
                  <a:lnTo>
                    <a:pt x="54" y="12"/>
                  </a:lnTo>
                  <a:lnTo>
                    <a:pt x="59" y="18"/>
                  </a:lnTo>
                  <a:lnTo>
                    <a:pt x="60" y="20"/>
                  </a:lnTo>
                  <a:lnTo>
                    <a:pt x="60" y="22"/>
                  </a:lnTo>
                  <a:lnTo>
                    <a:pt x="62" y="27"/>
                  </a:lnTo>
                  <a:lnTo>
                    <a:pt x="62" y="30"/>
                  </a:lnTo>
                  <a:lnTo>
                    <a:pt x="62" y="31"/>
                  </a:lnTo>
                  <a:lnTo>
                    <a:pt x="62" y="33"/>
                  </a:lnTo>
                  <a:lnTo>
                    <a:pt x="62" y="36"/>
                  </a:lnTo>
                  <a:lnTo>
                    <a:pt x="62" y="36"/>
                  </a:lnTo>
                  <a:lnTo>
                    <a:pt x="63" y="40"/>
                  </a:lnTo>
                  <a:lnTo>
                    <a:pt x="64" y="43"/>
                  </a:lnTo>
                  <a:lnTo>
                    <a:pt x="65" y="45"/>
                  </a:lnTo>
                  <a:lnTo>
                    <a:pt x="64" y="48"/>
                  </a:lnTo>
                  <a:lnTo>
                    <a:pt x="63" y="52"/>
                  </a:lnTo>
                  <a:lnTo>
                    <a:pt x="62" y="53"/>
                  </a:lnTo>
                  <a:lnTo>
                    <a:pt x="63" y="55"/>
                  </a:lnTo>
                  <a:lnTo>
                    <a:pt x="63" y="56"/>
                  </a:lnTo>
                  <a:lnTo>
                    <a:pt x="65" y="58"/>
                  </a:lnTo>
                  <a:lnTo>
                    <a:pt x="66" y="60"/>
                  </a:lnTo>
                  <a:lnTo>
                    <a:pt x="67" y="62"/>
                  </a:lnTo>
                  <a:lnTo>
                    <a:pt x="68" y="63"/>
                  </a:lnTo>
                  <a:lnTo>
                    <a:pt x="69" y="63"/>
                  </a:lnTo>
                  <a:lnTo>
                    <a:pt x="70" y="64"/>
                  </a:lnTo>
                  <a:lnTo>
                    <a:pt x="71" y="65"/>
                  </a:lnTo>
                  <a:lnTo>
                    <a:pt x="73" y="67"/>
                  </a:lnTo>
                  <a:lnTo>
                    <a:pt x="74" y="70"/>
                  </a:lnTo>
                  <a:lnTo>
                    <a:pt x="74" y="7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0" name="Freeform 1097">
              <a:extLst>
                <a:ext uri="{FF2B5EF4-FFF2-40B4-BE49-F238E27FC236}">
                  <a16:creationId xmlns="" xmlns:a16="http://schemas.microsoft.com/office/drawing/2014/main" id="{03F23960-0857-C388-DD18-C4F8DBA64CC3}"/>
                </a:ext>
              </a:extLst>
            </p:cNvPr>
            <p:cNvSpPr>
              <a:spLocks noChangeArrowheads="1"/>
            </p:cNvSpPr>
            <p:nvPr/>
          </p:nvSpPr>
          <p:spPr bwMode="auto">
            <a:xfrm>
              <a:off x="9589600" y="10385913"/>
              <a:ext cx="5493" cy="5493"/>
            </a:xfrm>
            <a:custGeom>
              <a:avLst/>
              <a:gdLst>
                <a:gd name="T0" fmla="*/ 1 w 4"/>
                <a:gd name="T1" fmla="*/ 3 h 4"/>
                <a:gd name="T2" fmla="*/ 0 w 4"/>
                <a:gd name="T3" fmla="*/ 3 h 4"/>
                <a:gd name="T4" fmla="*/ 0 w 4"/>
                <a:gd name="T5" fmla="*/ 3 h 4"/>
                <a:gd name="T6" fmla="*/ 0 w 4"/>
                <a:gd name="T7" fmla="*/ 1 h 4"/>
                <a:gd name="T8" fmla="*/ 0 w 4"/>
                <a:gd name="T9" fmla="*/ 0 h 4"/>
                <a:gd name="T10" fmla="*/ 1 w 4"/>
                <a:gd name="T11" fmla="*/ 0 h 4"/>
                <a:gd name="T12" fmla="*/ 2 w 4"/>
                <a:gd name="T13" fmla="*/ 0 h 4"/>
                <a:gd name="T14" fmla="*/ 3 w 4"/>
                <a:gd name="T15" fmla="*/ 0 h 4"/>
                <a:gd name="T16" fmla="*/ 3 w 4"/>
                <a:gd name="T17" fmla="*/ 2 h 4"/>
                <a:gd name="T18" fmla="*/ 2 w 4"/>
                <a:gd name="T19" fmla="*/ 2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0" y="3"/>
                  </a:lnTo>
                  <a:lnTo>
                    <a:pt x="0" y="3"/>
                  </a:lnTo>
                  <a:lnTo>
                    <a:pt x="0" y="1"/>
                  </a:lnTo>
                  <a:lnTo>
                    <a:pt x="0" y="0"/>
                  </a:lnTo>
                  <a:lnTo>
                    <a:pt x="1" y="0"/>
                  </a:lnTo>
                  <a:lnTo>
                    <a:pt x="2" y="0"/>
                  </a:lnTo>
                  <a:lnTo>
                    <a:pt x="3" y="0"/>
                  </a:lnTo>
                  <a:lnTo>
                    <a:pt x="3" y="2"/>
                  </a:lnTo>
                  <a:lnTo>
                    <a:pt x="2"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1" name="Freeform 1098">
              <a:extLst>
                <a:ext uri="{FF2B5EF4-FFF2-40B4-BE49-F238E27FC236}">
                  <a16:creationId xmlns="" xmlns:a16="http://schemas.microsoft.com/office/drawing/2014/main" id="{5437F316-51B1-428A-E891-80309F20478E}"/>
                </a:ext>
              </a:extLst>
            </p:cNvPr>
            <p:cNvSpPr>
              <a:spLocks noChangeArrowheads="1"/>
            </p:cNvSpPr>
            <p:nvPr/>
          </p:nvSpPr>
          <p:spPr bwMode="auto">
            <a:xfrm>
              <a:off x="9584103" y="10385913"/>
              <a:ext cx="5497" cy="5493"/>
            </a:xfrm>
            <a:custGeom>
              <a:avLst/>
              <a:gdLst>
                <a:gd name="T0" fmla="*/ 4 w 5"/>
                <a:gd name="T1" fmla="*/ 2 h 5"/>
                <a:gd name="T2" fmla="*/ 3 w 5"/>
                <a:gd name="T3" fmla="*/ 4 h 5"/>
                <a:gd name="T4" fmla="*/ 2 w 5"/>
                <a:gd name="T5" fmla="*/ 4 h 5"/>
                <a:gd name="T6" fmla="*/ 0 w 5"/>
                <a:gd name="T7" fmla="*/ 2 h 5"/>
                <a:gd name="T8" fmla="*/ 1 w 5"/>
                <a:gd name="T9" fmla="*/ 1 h 5"/>
                <a:gd name="T10" fmla="*/ 2 w 5"/>
                <a:gd name="T11" fmla="*/ 0 h 5"/>
                <a:gd name="T12" fmla="*/ 3 w 5"/>
                <a:gd name="T13" fmla="*/ 1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4"/>
                  </a:lnTo>
                  <a:lnTo>
                    <a:pt x="2" y="4"/>
                  </a:lnTo>
                  <a:lnTo>
                    <a:pt x="0" y="2"/>
                  </a:lnTo>
                  <a:lnTo>
                    <a:pt x="1" y="1"/>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2" name="Freeform 1100">
              <a:extLst>
                <a:ext uri="{FF2B5EF4-FFF2-40B4-BE49-F238E27FC236}">
                  <a16:creationId xmlns="" xmlns:a16="http://schemas.microsoft.com/office/drawing/2014/main" id="{678C7638-3C4A-5577-ED8E-45B421EF4146}"/>
                </a:ext>
              </a:extLst>
            </p:cNvPr>
            <p:cNvSpPr>
              <a:spLocks noChangeArrowheads="1"/>
            </p:cNvSpPr>
            <p:nvPr/>
          </p:nvSpPr>
          <p:spPr bwMode="auto">
            <a:xfrm>
              <a:off x="9413754" y="10325465"/>
              <a:ext cx="428625" cy="692394"/>
            </a:xfrm>
            <a:custGeom>
              <a:avLst/>
              <a:gdLst>
                <a:gd name="T0" fmla="*/ 142 w 342"/>
                <a:gd name="T1" fmla="*/ 50 h 555"/>
                <a:gd name="T2" fmla="*/ 143 w 342"/>
                <a:gd name="T3" fmla="*/ 51 h 555"/>
                <a:gd name="T4" fmla="*/ 69 w 342"/>
                <a:gd name="T5" fmla="*/ 554 h 555"/>
                <a:gd name="T6" fmla="*/ 59 w 342"/>
                <a:gd name="T7" fmla="*/ 527 h 555"/>
                <a:gd name="T8" fmla="*/ 57 w 342"/>
                <a:gd name="T9" fmla="*/ 497 h 555"/>
                <a:gd name="T10" fmla="*/ 53 w 342"/>
                <a:gd name="T11" fmla="*/ 454 h 555"/>
                <a:gd name="T12" fmla="*/ 42 w 342"/>
                <a:gd name="T13" fmla="*/ 427 h 555"/>
                <a:gd name="T14" fmla="*/ 44 w 342"/>
                <a:gd name="T15" fmla="*/ 389 h 555"/>
                <a:gd name="T16" fmla="*/ 69 w 342"/>
                <a:gd name="T17" fmla="*/ 354 h 555"/>
                <a:gd name="T18" fmla="*/ 85 w 342"/>
                <a:gd name="T19" fmla="*/ 323 h 555"/>
                <a:gd name="T20" fmla="*/ 84 w 342"/>
                <a:gd name="T21" fmla="*/ 289 h 555"/>
                <a:gd name="T22" fmla="*/ 80 w 342"/>
                <a:gd name="T23" fmla="*/ 276 h 555"/>
                <a:gd name="T24" fmla="*/ 88 w 342"/>
                <a:gd name="T25" fmla="*/ 256 h 555"/>
                <a:gd name="T26" fmla="*/ 87 w 342"/>
                <a:gd name="T27" fmla="*/ 206 h 555"/>
                <a:gd name="T28" fmla="*/ 55 w 342"/>
                <a:gd name="T29" fmla="*/ 195 h 555"/>
                <a:gd name="T30" fmla="*/ 6 w 342"/>
                <a:gd name="T31" fmla="*/ 180 h 555"/>
                <a:gd name="T32" fmla="*/ 0 w 342"/>
                <a:gd name="T33" fmla="*/ 148 h 555"/>
                <a:gd name="T34" fmla="*/ 42 w 342"/>
                <a:gd name="T35" fmla="*/ 134 h 555"/>
                <a:gd name="T36" fmla="*/ 85 w 342"/>
                <a:gd name="T37" fmla="*/ 119 h 555"/>
                <a:gd name="T38" fmla="*/ 111 w 342"/>
                <a:gd name="T39" fmla="*/ 132 h 555"/>
                <a:gd name="T40" fmla="*/ 137 w 342"/>
                <a:gd name="T41" fmla="*/ 135 h 555"/>
                <a:gd name="T42" fmla="*/ 133 w 342"/>
                <a:gd name="T43" fmla="*/ 171 h 555"/>
                <a:gd name="T44" fmla="*/ 134 w 342"/>
                <a:gd name="T45" fmla="*/ 187 h 555"/>
                <a:gd name="T46" fmla="*/ 156 w 342"/>
                <a:gd name="T47" fmla="*/ 209 h 555"/>
                <a:gd name="T48" fmla="*/ 162 w 342"/>
                <a:gd name="T49" fmla="*/ 218 h 555"/>
                <a:gd name="T50" fmla="*/ 163 w 342"/>
                <a:gd name="T51" fmla="*/ 189 h 555"/>
                <a:gd name="T52" fmla="*/ 180 w 342"/>
                <a:gd name="T53" fmla="*/ 162 h 555"/>
                <a:gd name="T54" fmla="*/ 165 w 342"/>
                <a:gd name="T55" fmla="*/ 117 h 555"/>
                <a:gd name="T56" fmla="*/ 139 w 342"/>
                <a:gd name="T57" fmla="*/ 89 h 555"/>
                <a:gd name="T58" fmla="*/ 133 w 342"/>
                <a:gd name="T59" fmla="*/ 53 h 555"/>
                <a:gd name="T60" fmla="*/ 152 w 342"/>
                <a:gd name="T61" fmla="*/ 36 h 555"/>
                <a:gd name="T62" fmla="*/ 179 w 342"/>
                <a:gd name="T63" fmla="*/ 31 h 555"/>
                <a:gd name="T64" fmla="*/ 210 w 342"/>
                <a:gd name="T65" fmla="*/ 37 h 555"/>
                <a:gd name="T66" fmla="*/ 241 w 342"/>
                <a:gd name="T67" fmla="*/ 36 h 555"/>
                <a:gd name="T68" fmla="*/ 265 w 342"/>
                <a:gd name="T69" fmla="*/ 30 h 555"/>
                <a:gd name="T70" fmla="*/ 304 w 342"/>
                <a:gd name="T71" fmla="*/ 16 h 555"/>
                <a:gd name="T72" fmla="*/ 332 w 342"/>
                <a:gd name="T73" fmla="*/ 8 h 555"/>
                <a:gd name="T74" fmla="*/ 327 w 342"/>
                <a:gd name="T75" fmla="*/ 25 h 555"/>
                <a:gd name="T76" fmla="*/ 330 w 342"/>
                <a:gd name="T77" fmla="*/ 59 h 555"/>
                <a:gd name="T78" fmla="*/ 327 w 342"/>
                <a:gd name="T79" fmla="*/ 80 h 555"/>
                <a:gd name="T80" fmla="*/ 331 w 342"/>
                <a:gd name="T81" fmla="*/ 98 h 555"/>
                <a:gd name="T82" fmla="*/ 336 w 342"/>
                <a:gd name="T83" fmla="*/ 124 h 555"/>
                <a:gd name="T84" fmla="*/ 340 w 342"/>
                <a:gd name="T85" fmla="*/ 134 h 555"/>
                <a:gd name="T86" fmla="*/ 334 w 342"/>
                <a:gd name="T87" fmla="*/ 151 h 555"/>
                <a:gd name="T88" fmla="*/ 317 w 342"/>
                <a:gd name="T89" fmla="*/ 182 h 555"/>
                <a:gd name="T90" fmla="*/ 289 w 342"/>
                <a:gd name="T91" fmla="*/ 207 h 555"/>
                <a:gd name="T92" fmla="*/ 270 w 342"/>
                <a:gd name="T93" fmla="*/ 217 h 555"/>
                <a:gd name="T94" fmla="*/ 219 w 342"/>
                <a:gd name="T95" fmla="*/ 244 h 555"/>
                <a:gd name="T96" fmla="*/ 198 w 342"/>
                <a:gd name="T97" fmla="*/ 271 h 555"/>
                <a:gd name="T98" fmla="*/ 180 w 342"/>
                <a:gd name="T99" fmla="*/ 281 h 555"/>
                <a:gd name="T100" fmla="*/ 144 w 342"/>
                <a:gd name="T101" fmla="*/ 307 h 555"/>
                <a:gd name="T102" fmla="*/ 153 w 342"/>
                <a:gd name="T103" fmla="*/ 342 h 555"/>
                <a:gd name="T104" fmla="*/ 166 w 342"/>
                <a:gd name="T105" fmla="*/ 399 h 555"/>
                <a:gd name="T106" fmla="*/ 171 w 342"/>
                <a:gd name="T107" fmla="*/ 393 h 555"/>
                <a:gd name="T108" fmla="*/ 166 w 342"/>
                <a:gd name="T109" fmla="*/ 447 h 555"/>
                <a:gd name="T110" fmla="*/ 159 w 342"/>
                <a:gd name="T111" fmla="*/ 471 h 555"/>
                <a:gd name="T112" fmla="*/ 80 w 342"/>
                <a:gd name="T113" fmla="*/ 517 h 555"/>
                <a:gd name="T114" fmla="*/ 86 w 342"/>
                <a:gd name="T115" fmla="*/ 52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555">
                  <a:moveTo>
                    <a:pt x="142" y="50"/>
                  </a:moveTo>
                  <a:lnTo>
                    <a:pt x="141" y="49"/>
                  </a:lnTo>
                  <a:lnTo>
                    <a:pt x="140" y="48"/>
                  </a:lnTo>
                  <a:lnTo>
                    <a:pt x="139" y="49"/>
                  </a:lnTo>
                  <a:lnTo>
                    <a:pt x="138" y="50"/>
                  </a:lnTo>
                  <a:lnTo>
                    <a:pt x="140" y="52"/>
                  </a:lnTo>
                  <a:lnTo>
                    <a:pt x="141" y="52"/>
                  </a:lnTo>
                  <a:lnTo>
                    <a:pt x="142" y="50"/>
                  </a:lnTo>
                  <a:close/>
                  <a:moveTo>
                    <a:pt x="144" y="53"/>
                  </a:moveTo>
                  <a:lnTo>
                    <a:pt x="145" y="52"/>
                  </a:lnTo>
                  <a:lnTo>
                    <a:pt x="146" y="52"/>
                  </a:lnTo>
                  <a:lnTo>
                    <a:pt x="146" y="50"/>
                  </a:lnTo>
                  <a:lnTo>
                    <a:pt x="145" y="50"/>
                  </a:lnTo>
                  <a:lnTo>
                    <a:pt x="144" y="50"/>
                  </a:lnTo>
                  <a:lnTo>
                    <a:pt x="143" y="50"/>
                  </a:lnTo>
                  <a:lnTo>
                    <a:pt x="143" y="51"/>
                  </a:lnTo>
                  <a:lnTo>
                    <a:pt x="143" y="53"/>
                  </a:lnTo>
                  <a:lnTo>
                    <a:pt x="143" y="53"/>
                  </a:lnTo>
                  <a:lnTo>
                    <a:pt x="144" y="53"/>
                  </a:lnTo>
                  <a:close/>
                  <a:moveTo>
                    <a:pt x="86" y="553"/>
                  </a:moveTo>
                  <a:lnTo>
                    <a:pt x="82" y="553"/>
                  </a:lnTo>
                  <a:lnTo>
                    <a:pt x="76" y="553"/>
                  </a:lnTo>
                  <a:lnTo>
                    <a:pt x="72" y="553"/>
                  </a:lnTo>
                  <a:lnTo>
                    <a:pt x="69" y="554"/>
                  </a:lnTo>
                  <a:lnTo>
                    <a:pt x="64" y="553"/>
                  </a:lnTo>
                  <a:lnTo>
                    <a:pt x="61" y="553"/>
                  </a:lnTo>
                  <a:lnTo>
                    <a:pt x="61" y="541"/>
                  </a:lnTo>
                  <a:lnTo>
                    <a:pt x="59" y="539"/>
                  </a:lnTo>
                  <a:lnTo>
                    <a:pt x="59" y="535"/>
                  </a:lnTo>
                  <a:lnTo>
                    <a:pt x="58" y="533"/>
                  </a:lnTo>
                  <a:lnTo>
                    <a:pt x="59" y="530"/>
                  </a:lnTo>
                  <a:lnTo>
                    <a:pt x="59" y="527"/>
                  </a:lnTo>
                  <a:lnTo>
                    <a:pt x="59" y="523"/>
                  </a:lnTo>
                  <a:lnTo>
                    <a:pt x="56" y="522"/>
                  </a:lnTo>
                  <a:lnTo>
                    <a:pt x="55" y="521"/>
                  </a:lnTo>
                  <a:lnTo>
                    <a:pt x="54" y="519"/>
                  </a:lnTo>
                  <a:lnTo>
                    <a:pt x="54" y="514"/>
                  </a:lnTo>
                  <a:lnTo>
                    <a:pt x="57" y="510"/>
                  </a:lnTo>
                  <a:lnTo>
                    <a:pt x="57" y="500"/>
                  </a:lnTo>
                  <a:lnTo>
                    <a:pt x="57" y="497"/>
                  </a:lnTo>
                  <a:lnTo>
                    <a:pt x="57" y="490"/>
                  </a:lnTo>
                  <a:lnTo>
                    <a:pt x="57" y="482"/>
                  </a:lnTo>
                  <a:lnTo>
                    <a:pt x="57" y="475"/>
                  </a:lnTo>
                  <a:lnTo>
                    <a:pt x="57" y="469"/>
                  </a:lnTo>
                  <a:lnTo>
                    <a:pt x="56" y="466"/>
                  </a:lnTo>
                  <a:lnTo>
                    <a:pt x="55" y="464"/>
                  </a:lnTo>
                  <a:lnTo>
                    <a:pt x="54" y="461"/>
                  </a:lnTo>
                  <a:lnTo>
                    <a:pt x="53" y="454"/>
                  </a:lnTo>
                  <a:lnTo>
                    <a:pt x="51" y="449"/>
                  </a:lnTo>
                  <a:lnTo>
                    <a:pt x="48" y="445"/>
                  </a:lnTo>
                  <a:lnTo>
                    <a:pt x="47" y="444"/>
                  </a:lnTo>
                  <a:lnTo>
                    <a:pt x="47" y="441"/>
                  </a:lnTo>
                  <a:lnTo>
                    <a:pt x="44" y="437"/>
                  </a:lnTo>
                  <a:lnTo>
                    <a:pt x="42" y="434"/>
                  </a:lnTo>
                  <a:lnTo>
                    <a:pt x="42" y="433"/>
                  </a:lnTo>
                  <a:lnTo>
                    <a:pt x="42" y="427"/>
                  </a:lnTo>
                  <a:lnTo>
                    <a:pt x="40" y="418"/>
                  </a:lnTo>
                  <a:lnTo>
                    <a:pt x="39" y="412"/>
                  </a:lnTo>
                  <a:lnTo>
                    <a:pt x="36" y="404"/>
                  </a:lnTo>
                  <a:lnTo>
                    <a:pt x="34" y="399"/>
                  </a:lnTo>
                  <a:lnTo>
                    <a:pt x="34" y="399"/>
                  </a:lnTo>
                  <a:lnTo>
                    <a:pt x="34" y="397"/>
                  </a:lnTo>
                  <a:lnTo>
                    <a:pt x="39" y="393"/>
                  </a:lnTo>
                  <a:lnTo>
                    <a:pt x="44" y="389"/>
                  </a:lnTo>
                  <a:lnTo>
                    <a:pt x="48" y="382"/>
                  </a:lnTo>
                  <a:lnTo>
                    <a:pt x="53" y="378"/>
                  </a:lnTo>
                  <a:lnTo>
                    <a:pt x="58" y="373"/>
                  </a:lnTo>
                  <a:lnTo>
                    <a:pt x="63" y="367"/>
                  </a:lnTo>
                  <a:lnTo>
                    <a:pt x="69" y="360"/>
                  </a:lnTo>
                  <a:lnTo>
                    <a:pt x="70" y="360"/>
                  </a:lnTo>
                  <a:lnTo>
                    <a:pt x="71" y="359"/>
                  </a:lnTo>
                  <a:lnTo>
                    <a:pt x="69" y="354"/>
                  </a:lnTo>
                  <a:lnTo>
                    <a:pt x="72" y="347"/>
                  </a:lnTo>
                  <a:lnTo>
                    <a:pt x="72" y="343"/>
                  </a:lnTo>
                  <a:lnTo>
                    <a:pt x="72" y="339"/>
                  </a:lnTo>
                  <a:lnTo>
                    <a:pt x="73" y="337"/>
                  </a:lnTo>
                  <a:lnTo>
                    <a:pt x="74" y="336"/>
                  </a:lnTo>
                  <a:lnTo>
                    <a:pt x="78" y="332"/>
                  </a:lnTo>
                  <a:lnTo>
                    <a:pt x="82" y="328"/>
                  </a:lnTo>
                  <a:lnTo>
                    <a:pt x="85" y="323"/>
                  </a:lnTo>
                  <a:lnTo>
                    <a:pt x="89" y="315"/>
                  </a:lnTo>
                  <a:lnTo>
                    <a:pt x="89" y="313"/>
                  </a:lnTo>
                  <a:lnTo>
                    <a:pt x="89" y="311"/>
                  </a:lnTo>
                  <a:lnTo>
                    <a:pt x="88" y="308"/>
                  </a:lnTo>
                  <a:lnTo>
                    <a:pt x="86" y="304"/>
                  </a:lnTo>
                  <a:lnTo>
                    <a:pt x="84" y="300"/>
                  </a:lnTo>
                  <a:lnTo>
                    <a:pt x="82" y="294"/>
                  </a:lnTo>
                  <a:lnTo>
                    <a:pt x="84" y="289"/>
                  </a:lnTo>
                  <a:lnTo>
                    <a:pt x="85" y="287"/>
                  </a:lnTo>
                  <a:lnTo>
                    <a:pt x="85" y="285"/>
                  </a:lnTo>
                  <a:lnTo>
                    <a:pt x="83" y="283"/>
                  </a:lnTo>
                  <a:lnTo>
                    <a:pt x="81" y="282"/>
                  </a:lnTo>
                  <a:lnTo>
                    <a:pt x="80" y="281"/>
                  </a:lnTo>
                  <a:lnTo>
                    <a:pt x="80" y="279"/>
                  </a:lnTo>
                  <a:lnTo>
                    <a:pt x="80" y="277"/>
                  </a:lnTo>
                  <a:lnTo>
                    <a:pt x="80" y="276"/>
                  </a:lnTo>
                  <a:lnTo>
                    <a:pt x="85" y="273"/>
                  </a:lnTo>
                  <a:lnTo>
                    <a:pt x="85" y="272"/>
                  </a:lnTo>
                  <a:lnTo>
                    <a:pt x="86" y="271"/>
                  </a:lnTo>
                  <a:lnTo>
                    <a:pt x="86" y="269"/>
                  </a:lnTo>
                  <a:lnTo>
                    <a:pt x="88" y="264"/>
                  </a:lnTo>
                  <a:lnTo>
                    <a:pt x="89" y="260"/>
                  </a:lnTo>
                  <a:lnTo>
                    <a:pt x="89" y="258"/>
                  </a:lnTo>
                  <a:lnTo>
                    <a:pt x="88" y="256"/>
                  </a:lnTo>
                  <a:lnTo>
                    <a:pt x="88" y="254"/>
                  </a:lnTo>
                  <a:lnTo>
                    <a:pt x="88" y="250"/>
                  </a:lnTo>
                  <a:lnTo>
                    <a:pt x="88" y="239"/>
                  </a:lnTo>
                  <a:lnTo>
                    <a:pt x="89" y="229"/>
                  </a:lnTo>
                  <a:lnTo>
                    <a:pt x="88" y="222"/>
                  </a:lnTo>
                  <a:lnTo>
                    <a:pt x="85" y="215"/>
                  </a:lnTo>
                  <a:lnTo>
                    <a:pt x="85" y="210"/>
                  </a:lnTo>
                  <a:lnTo>
                    <a:pt x="87" y="206"/>
                  </a:lnTo>
                  <a:lnTo>
                    <a:pt x="88" y="204"/>
                  </a:lnTo>
                  <a:lnTo>
                    <a:pt x="86" y="204"/>
                  </a:lnTo>
                  <a:lnTo>
                    <a:pt x="83" y="204"/>
                  </a:lnTo>
                  <a:lnTo>
                    <a:pt x="81" y="203"/>
                  </a:lnTo>
                  <a:lnTo>
                    <a:pt x="77" y="200"/>
                  </a:lnTo>
                  <a:lnTo>
                    <a:pt x="72" y="198"/>
                  </a:lnTo>
                  <a:lnTo>
                    <a:pt x="65" y="196"/>
                  </a:lnTo>
                  <a:lnTo>
                    <a:pt x="55" y="195"/>
                  </a:lnTo>
                  <a:lnTo>
                    <a:pt x="47" y="188"/>
                  </a:lnTo>
                  <a:lnTo>
                    <a:pt x="41" y="187"/>
                  </a:lnTo>
                  <a:lnTo>
                    <a:pt x="39" y="186"/>
                  </a:lnTo>
                  <a:lnTo>
                    <a:pt x="33" y="182"/>
                  </a:lnTo>
                  <a:lnTo>
                    <a:pt x="23" y="181"/>
                  </a:lnTo>
                  <a:lnTo>
                    <a:pt x="13" y="181"/>
                  </a:lnTo>
                  <a:lnTo>
                    <a:pt x="7" y="181"/>
                  </a:lnTo>
                  <a:lnTo>
                    <a:pt x="6" y="180"/>
                  </a:lnTo>
                  <a:lnTo>
                    <a:pt x="6" y="174"/>
                  </a:lnTo>
                  <a:lnTo>
                    <a:pt x="6" y="169"/>
                  </a:lnTo>
                  <a:lnTo>
                    <a:pt x="5" y="165"/>
                  </a:lnTo>
                  <a:lnTo>
                    <a:pt x="5" y="159"/>
                  </a:lnTo>
                  <a:lnTo>
                    <a:pt x="2" y="157"/>
                  </a:lnTo>
                  <a:lnTo>
                    <a:pt x="1" y="154"/>
                  </a:lnTo>
                  <a:lnTo>
                    <a:pt x="0" y="150"/>
                  </a:lnTo>
                  <a:lnTo>
                    <a:pt x="0" y="148"/>
                  </a:lnTo>
                  <a:lnTo>
                    <a:pt x="0" y="148"/>
                  </a:lnTo>
                  <a:lnTo>
                    <a:pt x="7" y="145"/>
                  </a:lnTo>
                  <a:lnTo>
                    <a:pt x="10" y="143"/>
                  </a:lnTo>
                  <a:lnTo>
                    <a:pt x="15" y="141"/>
                  </a:lnTo>
                  <a:lnTo>
                    <a:pt x="22" y="140"/>
                  </a:lnTo>
                  <a:lnTo>
                    <a:pt x="30" y="138"/>
                  </a:lnTo>
                  <a:lnTo>
                    <a:pt x="36" y="136"/>
                  </a:lnTo>
                  <a:lnTo>
                    <a:pt x="42" y="134"/>
                  </a:lnTo>
                  <a:lnTo>
                    <a:pt x="45" y="132"/>
                  </a:lnTo>
                  <a:lnTo>
                    <a:pt x="48" y="131"/>
                  </a:lnTo>
                  <a:lnTo>
                    <a:pt x="57" y="129"/>
                  </a:lnTo>
                  <a:lnTo>
                    <a:pt x="59" y="127"/>
                  </a:lnTo>
                  <a:lnTo>
                    <a:pt x="64" y="126"/>
                  </a:lnTo>
                  <a:lnTo>
                    <a:pt x="65" y="126"/>
                  </a:lnTo>
                  <a:lnTo>
                    <a:pt x="75" y="123"/>
                  </a:lnTo>
                  <a:lnTo>
                    <a:pt x="85" y="119"/>
                  </a:lnTo>
                  <a:lnTo>
                    <a:pt x="89" y="118"/>
                  </a:lnTo>
                  <a:lnTo>
                    <a:pt x="96" y="115"/>
                  </a:lnTo>
                  <a:lnTo>
                    <a:pt x="97" y="116"/>
                  </a:lnTo>
                  <a:lnTo>
                    <a:pt x="102" y="124"/>
                  </a:lnTo>
                  <a:lnTo>
                    <a:pt x="105" y="129"/>
                  </a:lnTo>
                  <a:lnTo>
                    <a:pt x="110" y="134"/>
                  </a:lnTo>
                  <a:lnTo>
                    <a:pt x="110" y="134"/>
                  </a:lnTo>
                  <a:lnTo>
                    <a:pt x="111" y="132"/>
                  </a:lnTo>
                  <a:lnTo>
                    <a:pt x="113" y="132"/>
                  </a:lnTo>
                  <a:lnTo>
                    <a:pt x="120" y="131"/>
                  </a:lnTo>
                  <a:lnTo>
                    <a:pt x="123" y="131"/>
                  </a:lnTo>
                  <a:lnTo>
                    <a:pt x="124" y="130"/>
                  </a:lnTo>
                  <a:lnTo>
                    <a:pt x="128" y="129"/>
                  </a:lnTo>
                  <a:lnTo>
                    <a:pt x="132" y="128"/>
                  </a:lnTo>
                  <a:lnTo>
                    <a:pt x="133" y="129"/>
                  </a:lnTo>
                  <a:lnTo>
                    <a:pt x="137" y="135"/>
                  </a:lnTo>
                  <a:lnTo>
                    <a:pt x="138" y="139"/>
                  </a:lnTo>
                  <a:lnTo>
                    <a:pt x="139" y="145"/>
                  </a:lnTo>
                  <a:lnTo>
                    <a:pt x="139" y="148"/>
                  </a:lnTo>
                  <a:lnTo>
                    <a:pt x="139" y="152"/>
                  </a:lnTo>
                  <a:lnTo>
                    <a:pt x="138" y="157"/>
                  </a:lnTo>
                  <a:lnTo>
                    <a:pt x="135" y="163"/>
                  </a:lnTo>
                  <a:lnTo>
                    <a:pt x="135" y="167"/>
                  </a:lnTo>
                  <a:lnTo>
                    <a:pt x="133" y="171"/>
                  </a:lnTo>
                  <a:lnTo>
                    <a:pt x="130" y="173"/>
                  </a:lnTo>
                  <a:lnTo>
                    <a:pt x="129" y="175"/>
                  </a:lnTo>
                  <a:lnTo>
                    <a:pt x="129" y="177"/>
                  </a:lnTo>
                  <a:lnTo>
                    <a:pt x="130" y="179"/>
                  </a:lnTo>
                  <a:lnTo>
                    <a:pt x="133" y="182"/>
                  </a:lnTo>
                  <a:lnTo>
                    <a:pt x="134" y="184"/>
                  </a:lnTo>
                  <a:lnTo>
                    <a:pt x="134" y="185"/>
                  </a:lnTo>
                  <a:lnTo>
                    <a:pt x="134" y="187"/>
                  </a:lnTo>
                  <a:lnTo>
                    <a:pt x="135" y="189"/>
                  </a:lnTo>
                  <a:lnTo>
                    <a:pt x="135" y="190"/>
                  </a:lnTo>
                  <a:lnTo>
                    <a:pt x="138" y="192"/>
                  </a:lnTo>
                  <a:lnTo>
                    <a:pt x="141" y="195"/>
                  </a:lnTo>
                  <a:lnTo>
                    <a:pt x="146" y="200"/>
                  </a:lnTo>
                  <a:lnTo>
                    <a:pt x="151" y="206"/>
                  </a:lnTo>
                  <a:lnTo>
                    <a:pt x="154" y="208"/>
                  </a:lnTo>
                  <a:lnTo>
                    <a:pt x="156" y="209"/>
                  </a:lnTo>
                  <a:lnTo>
                    <a:pt x="157" y="211"/>
                  </a:lnTo>
                  <a:lnTo>
                    <a:pt x="156" y="213"/>
                  </a:lnTo>
                  <a:lnTo>
                    <a:pt x="155" y="215"/>
                  </a:lnTo>
                  <a:lnTo>
                    <a:pt x="156" y="217"/>
                  </a:lnTo>
                  <a:lnTo>
                    <a:pt x="156" y="218"/>
                  </a:lnTo>
                  <a:lnTo>
                    <a:pt x="157" y="219"/>
                  </a:lnTo>
                  <a:lnTo>
                    <a:pt x="160" y="219"/>
                  </a:lnTo>
                  <a:lnTo>
                    <a:pt x="162" y="218"/>
                  </a:lnTo>
                  <a:lnTo>
                    <a:pt x="163" y="217"/>
                  </a:lnTo>
                  <a:lnTo>
                    <a:pt x="162" y="208"/>
                  </a:lnTo>
                  <a:lnTo>
                    <a:pt x="160" y="202"/>
                  </a:lnTo>
                  <a:lnTo>
                    <a:pt x="159" y="200"/>
                  </a:lnTo>
                  <a:lnTo>
                    <a:pt x="159" y="200"/>
                  </a:lnTo>
                  <a:lnTo>
                    <a:pt x="159" y="198"/>
                  </a:lnTo>
                  <a:lnTo>
                    <a:pt x="161" y="193"/>
                  </a:lnTo>
                  <a:lnTo>
                    <a:pt x="163" y="189"/>
                  </a:lnTo>
                  <a:lnTo>
                    <a:pt x="163" y="187"/>
                  </a:lnTo>
                  <a:lnTo>
                    <a:pt x="165" y="186"/>
                  </a:lnTo>
                  <a:lnTo>
                    <a:pt x="173" y="185"/>
                  </a:lnTo>
                  <a:lnTo>
                    <a:pt x="176" y="184"/>
                  </a:lnTo>
                  <a:lnTo>
                    <a:pt x="178" y="183"/>
                  </a:lnTo>
                  <a:lnTo>
                    <a:pt x="179" y="179"/>
                  </a:lnTo>
                  <a:lnTo>
                    <a:pt x="179" y="170"/>
                  </a:lnTo>
                  <a:lnTo>
                    <a:pt x="180" y="162"/>
                  </a:lnTo>
                  <a:lnTo>
                    <a:pt x="179" y="157"/>
                  </a:lnTo>
                  <a:lnTo>
                    <a:pt x="180" y="149"/>
                  </a:lnTo>
                  <a:lnTo>
                    <a:pt x="182" y="144"/>
                  </a:lnTo>
                  <a:lnTo>
                    <a:pt x="181" y="143"/>
                  </a:lnTo>
                  <a:lnTo>
                    <a:pt x="180" y="137"/>
                  </a:lnTo>
                  <a:lnTo>
                    <a:pt x="176" y="130"/>
                  </a:lnTo>
                  <a:lnTo>
                    <a:pt x="169" y="121"/>
                  </a:lnTo>
                  <a:lnTo>
                    <a:pt x="165" y="117"/>
                  </a:lnTo>
                  <a:lnTo>
                    <a:pt x="161" y="111"/>
                  </a:lnTo>
                  <a:lnTo>
                    <a:pt x="154" y="103"/>
                  </a:lnTo>
                  <a:lnTo>
                    <a:pt x="151" y="100"/>
                  </a:lnTo>
                  <a:lnTo>
                    <a:pt x="149" y="99"/>
                  </a:lnTo>
                  <a:lnTo>
                    <a:pt x="143" y="98"/>
                  </a:lnTo>
                  <a:lnTo>
                    <a:pt x="141" y="96"/>
                  </a:lnTo>
                  <a:lnTo>
                    <a:pt x="140" y="94"/>
                  </a:lnTo>
                  <a:lnTo>
                    <a:pt x="139" y="89"/>
                  </a:lnTo>
                  <a:lnTo>
                    <a:pt x="138" y="86"/>
                  </a:lnTo>
                  <a:lnTo>
                    <a:pt x="138" y="80"/>
                  </a:lnTo>
                  <a:lnTo>
                    <a:pt x="137" y="71"/>
                  </a:lnTo>
                  <a:lnTo>
                    <a:pt x="136" y="69"/>
                  </a:lnTo>
                  <a:lnTo>
                    <a:pt x="135" y="63"/>
                  </a:lnTo>
                  <a:lnTo>
                    <a:pt x="133" y="57"/>
                  </a:lnTo>
                  <a:lnTo>
                    <a:pt x="133" y="55"/>
                  </a:lnTo>
                  <a:lnTo>
                    <a:pt x="133" y="53"/>
                  </a:lnTo>
                  <a:lnTo>
                    <a:pt x="136" y="49"/>
                  </a:lnTo>
                  <a:lnTo>
                    <a:pt x="138" y="46"/>
                  </a:lnTo>
                  <a:lnTo>
                    <a:pt x="139" y="44"/>
                  </a:lnTo>
                  <a:lnTo>
                    <a:pt x="141" y="39"/>
                  </a:lnTo>
                  <a:lnTo>
                    <a:pt x="141" y="37"/>
                  </a:lnTo>
                  <a:lnTo>
                    <a:pt x="143" y="36"/>
                  </a:lnTo>
                  <a:lnTo>
                    <a:pt x="148" y="36"/>
                  </a:lnTo>
                  <a:lnTo>
                    <a:pt x="152" y="36"/>
                  </a:lnTo>
                  <a:lnTo>
                    <a:pt x="159" y="36"/>
                  </a:lnTo>
                  <a:lnTo>
                    <a:pt x="167" y="36"/>
                  </a:lnTo>
                  <a:lnTo>
                    <a:pt x="168" y="36"/>
                  </a:lnTo>
                  <a:lnTo>
                    <a:pt x="169" y="36"/>
                  </a:lnTo>
                  <a:lnTo>
                    <a:pt x="172" y="36"/>
                  </a:lnTo>
                  <a:lnTo>
                    <a:pt x="173" y="36"/>
                  </a:lnTo>
                  <a:lnTo>
                    <a:pt x="176" y="35"/>
                  </a:lnTo>
                  <a:lnTo>
                    <a:pt x="179" y="31"/>
                  </a:lnTo>
                  <a:lnTo>
                    <a:pt x="182" y="31"/>
                  </a:lnTo>
                  <a:lnTo>
                    <a:pt x="188" y="35"/>
                  </a:lnTo>
                  <a:lnTo>
                    <a:pt x="191" y="37"/>
                  </a:lnTo>
                  <a:lnTo>
                    <a:pt x="191" y="39"/>
                  </a:lnTo>
                  <a:lnTo>
                    <a:pt x="195" y="40"/>
                  </a:lnTo>
                  <a:lnTo>
                    <a:pt x="202" y="40"/>
                  </a:lnTo>
                  <a:lnTo>
                    <a:pt x="207" y="39"/>
                  </a:lnTo>
                  <a:lnTo>
                    <a:pt x="210" y="37"/>
                  </a:lnTo>
                  <a:lnTo>
                    <a:pt x="214" y="36"/>
                  </a:lnTo>
                  <a:lnTo>
                    <a:pt x="217" y="35"/>
                  </a:lnTo>
                  <a:lnTo>
                    <a:pt x="219" y="36"/>
                  </a:lnTo>
                  <a:lnTo>
                    <a:pt x="221" y="38"/>
                  </a:lnTo>
                  <a:lnTo>
                    <a:pt x="225" y="39"/>
                  </a:lnTo>
                  <a:lnTo>
                    <a:pt x="230" y="40"/>
                  </a:lnTo>
                  <a:lnTo>
                    <a:pt x="235" y="39"/>
                  </a:lnTo>
                  <a:lnTo>
                    <a:pt x="241" y="36"/>
                  </a:lnTo>
                  <a:lnTo>
                    <a:pt x="244" y="33"/>
                  </a:lnTo>
                  <a:lnTo>
                    <a:pt x="245" y="29"/>
                  </a:lnTo>
                  <a:lnTo>
                    <a:pt x="246" y="27"/>
                  </a:lnTo>
                  <a:lnTo>
                    <a:pt x="247" y="26"/>
                  </a:lnTo>
                  <a:lnTo>
                    <a:pt x="250" y="26"/>
                  </a:lnTo>
                  <a:lnTo>
                    <a:pt x="255" y="26"/>
                  </a:lnTo>
                  <a:lnTo>
                    <a:pt x="259" y="27"/>
                  </a:lnTo>
                  <a:lnTo>
                    <a:pt x="265" y="30"/>
                  </a:lnTo>
                  <a:lnTo>
                    <a:pt x="269" y="29"/>
                  </a:lnTo>
                  <a:lnTo>
                    <a:pt x="275" y="24"/>
                  </a:lnTo>
                  <a:lnTo>
                    <a:pt x="281" y="22"/>
                  </a:lnTo>
                  <a:lnTo>
                    <a:pt x="287" y="22"/>
                  </a:lnTo>
                  <a:lnTo>
                    <a:pt x="292" y="21"/>
                  </a:lnTo>
                  <a:lnTo>
                    <a:pt x="295" y="18"/>
                  </a:lnTo>
                  <a:lnTo>
                    <a:pt x="300" y="16"/>
                  </a:lnTo>
                  <a:lnTo>
                    <a:pt x="304" y="16"/>
                  </a:lnTo>
                  <a:lnTo>
                    <a:pt x="308" y="14"/>
                  </a:lnTo>
                  <a:lnTo>
                    <a:pt x="313" y="11"/>
                  </a:lnTo>
                  <a:lnTo>
                    <a:pt x="319" y="7"/>
                  </a:lnTo>
                  <a:lnTo>
                    <a:pt x="325" y="3"/>
                  </a:lnTo>
                  <a:lnTo>
                    <a:pt x="329" y="0"/>
                  </a:lnTo>
                  <a:lnTo>
                    <a:pt x="330" y="3"/>
                  </a:lnTo>
                  <a:lnTo>
                    <a:pt x="333" y="6"/>
                  </a:lnTo>
                  <a:lnTo>
                    <a:pt x="332" y="8"/>
                  </a:lnTo>
                  <a:lnTo>
                    <a:pt x="329" y="9"/>
                  </a:lnTo>
                  <a:lnTo>
                    <a:pt x="333" y="11"/>
                  </a:lnTo>
                  <a:lnTo>
                    <a:pt x="330" y="15"/>
                  </a:lnTo>
                  <a:lnTo>
                    <a:pt x="330" y="17"/>
                  </a:lnTo>
                  <a:lnTo>
                    <a:pt x="330" y="18"/>
                  </a:lnTo>
                  <a:lnTo>
                    <a:pt x="331" y="19"/>
                  </a:lnTo>
                  <a:lnTo>
                    <a:pt x="329" y="23"/>
                  </a:lnTo>
                  <a:lnTo>
                    <a:pt x="327" y="25"/>
                  </a:lnTo>
                  <a:lnTo>
                    <a:pt x="327" y="28"/>
                  </a:lnTo>
                  <a:lnTo>
                    <a:pt x="329" y="31"/>
                  </a:lnTo>
                  <a:lnTo>
                    <a:pt x="327" y="38"/>
                  </a:lnTo>
                  <a:lnTo>
                    <a:pt x="329" y="44"/>
                  </a:lnTo>
                  <a:lnTo>
                    <a:pt x="330" y="47"/>
                  </a:lnTo>
                  <a:lnTo>
                    <a:pt x="330" y="50"/>
                  </a:lnTo>
                  <a:lnTo>
                    <a:pt x="330" y="53"/>
                  </a:lnTo>
                  <a:lnTo>
                    <a:pt x="330" y="59"/>
                  </a:lnTo>
                  <a:lnTo>
                    <a:pt x="330" y="62"/>
                  </a:lnTo>
                  <a:lnTo>
                    <a:pt x="329" y="66"/>
                  </a:lnTo>
                  <a:lnTo>
                    <a:pt x="331" y="67"/>
                  </a:lnTo>
                  <a:lnTo>
                    <a:pt x="332" y="70"/>
                  </a:lnTo>
                  <a:lnTo>
                    <a:pt x="332" y="74"/>
                  </a:lnTo>
                  <a:lnTo>
                    <a:pt x="332" y="76"/>
                  </a:lnTo>
                  <a:lnTo>
                    <a:pt x="328" y="79"/>
                  </a:lnTo>
                  <a:lnTo>
                    <a:pt x="327" y="80"/>
                  </a:lnTo>
                  <a:lnTo>
                    <a:pt x="327" y="82"/>
                  </a:lnTo>
                  <a:lnTo>
                    <a:pt x="332" y="82"/>
                  </a:lnTo>
                  <a:lnTo>
                    <a:pt x="332" y="84"/>
                  </a:lnTo>
                  <a:lnTo>
                    <a:pt x="332" y="86"/>
                  </a:lnTo>
                  <a:lnTo>
                    <a:pt x="332" y="89"/>
                  </a:lnTo>
                  <a:lnTo>
                    <a:pt x="331" y="92"/>
                  </a:lnTo>
                  <a:lnTo>
                    <a:pt x="332" y="94"/>
                  </a:lnTo>
                  <a:lnTo>
                    <a:pt x="331" y="98"/>
                  </a:lnTo>
                  <a:lnTo>
                    <a:pt x="332" y="99"/>
                  </a:lnTo>
                  <a:lnTo>
                    <a:pt x="332" y="102"/>
                  </a:lnTo>
                  <a:lnTo>
                    <a:pt x="332" y="110"/>
                  </a:lnTo>
                  <a:lnTo>
                    <a:pt x="333" y="119"/>
                  </a:lnTo>
                  <a:lnTo>
                    <a:pt x="333" y="120"/>
                  </a:lnTo>
                  <a:lnTo>
                    <a:pt x="335" y="121"/>
                  </a:lnTo>
                  <a:lnTo>
                    <a:pt x="336" y="122"/>
                  </a:lnTo>
                  <a:lnTo>
                    <a:pt x="336" y="124"/>
                  </a:lnTo>
                  <a:lnTo>
                    <a:pt x="334" y="127"/>
                  </a:lnTo>
                  <a:lnTo>
                    <a:pt x="334" y="130"/>
                  </a:lnTo>
                  <a:lnTo>
                    <a:pt x="334" y="132"/>
                  </a:lnTo>
                  <a:lnTo>
                    <a:pt x="337" y="129"/>
                  </a:lnTo>
                  <a:lnTo>
                    <a:pt x="338" y="129"/>
                  </a:lnTo>
                  <a:lnTo>
                    <a:pt x="340" y="130"/>
                  </a:lnTo>
                  <a:lnTo>
                    <a:pt x="340" y="132"/>
                  </a:lnTo>
                  <a:lnTo>
                    <a:pt x="340" y="134"/>
                  </a:lnTo>
                  <a:lnTo>
                    <a:pt x="340" y="135"/>
                  </a:lnTo>
                  <a:lnTo>
                    <a:pt x="341" y="139"/>
                  </a:lnTo>
                  <a:lnTo>
                    <a:pt x="340" y="141"/>
                  </a:lnTo>
                  <a:lnTo>
                    <a:pt x="338" y="143"/>
                  </a:lnTo>
                  <a:lnTo>
                    <a:pt x="336" y="145"/>
                  </a:lnTo>
                  <a:lnTo>
                    <a:pt x="336" y="148"/>
                  </a:lnTo>
                  <a:lnTo>
                    <a:pt x="336" y="150"/>
                  </a:lnTo>
                  <a:lnTo>
                    <a:pt x="334" y="151"/>
                  </a:lnTo>
                  <a:lnTo>
                    <a:pt x="333" y="151"/>
                  </a:lnTo>
                  <a:lnTo>
                    <a:pt x="335" y="154"/>
                  </a:lnTo>
                  <a:lnTo>
                    <a:pt x="335" y="156"/>
                  </a:lnTo>
                  <a:lnTo>
                    <a:pt x="332" y="163"/>
                  </a:lnTo>
                  <a:lnTo>
                    <a:pt x="324" y="173"/>
                  </a:lnTo>
                  <a:lnTo>
                    <a:pt x="320" y="176"/>
                  </a:lnTo>
                  <a:lnTo>
                    <a:pt x="317" y="180"/>
                  </a:lnTo>
                  <a:lnTo>
                    <a:pt x="317" y="182"/>
                  </a:lnTo>
                  <a:lnTo>
                    <a:pt x="317" y="183"/>
                  </a:lnTo>
                  <a:lnTo>
                    <a:pt x="313" y="188"/>
                  </a:lnTo>
                  <a:lnTo>
                    <a:pt x="309" y="189"/>
                  </a:lnTo>
                  <a:lnTo>
                    <a:pt x="307" y="190"/>
                  </a:lnTo>
                  <a:lnTo>
                    <a:pt x="308" y="195"/>
                  </a:lnTo>
                  <a:lnTo>
                    <a:pt x="306" y="197"/>
                  </a:lnTo>
                  <a:lnTo>
                    <a:pt x="302" y="200"/>
                  </a:lnTo>
                  <a:lnTo>
                    <a:pt x="289" y="207"/>
                  </a:lnTo>
                  <a:lnTo>
                    <a:pt x="288" y="209"/>
                  </a:lnTo>
                  <a:lnTo>
                    <a:pt x="284" y="213"/>
                  </a:lnTo>
                  <a:lnTo>
                    <a:pt x="280" y="214"/>
                  </a:lnTo>
                  <a:lnTo>
                    <a:pt x="278" y="215"/>
                  </a:lnTo>
                  <a:lnTo>
                    <a:pt x="274" y="215"/>
                  </a:lnTo>
                  <a:lnTo>
                    <a:pt x="272" y="215"/>
                  </a:lnTo>
                  <a:lnTo>
                    <a:pt x="271" y="215"/>
                  </a:lnTo>
                  <a:lnTo>
                    <a:pt x="270" y="217"/>
                  </a:lnTo>
                  <a:lnTo>
                    <a:pt x="262" y="220"/>
                  </a:lnTo>
                  <a:lnTo>
                    <a:pt x="254" y="222"/>
                  </a:lnTo>
                  <a:lnTo>
                    <a:pt x="252" y="224"/>
                  </a:lnTo>
                  <a:lnTo>
                    <a:pt x="251" y="225"/>
                  </a:lnTo>
                  <a:lnTo>
                    <a:pt x="244" y="227"/>
                  </a:lnTo>
                  <a:lnTo>
                    <a:pt x="234" y="233"/>
                  </a:lnTo>
                  <a:lnTo>
                    <a:pt x="225" y="239"/>
                  </a:lnTo>
                  <a:lnTo>
                    <a:pt x="219" y="244"/>
                  </a:lnTo>
                  <a:lnTo>
                    <a:pt x="217" y="246"/>
                  </a:lnTo>
                  <a:lnTo>
                    <a:pt x="215" y="247"/>
                  </a:lnTo>
                  <a:lnTo>
                    <a:pt x="215" y="250"/>
                  </a:lnTo>
                  <a:lnTo>
                    <a:pt x="214" y="252"/>
                  </a:lnTo>
                  <a:lnTo>
                    <a:pt x="210" y="258"/>
                  </a:lnTo>
                  <a:lnTo>
                    <a:pt x="203" y="265"/>
                  </a:lnTo>
                  <a:lnTo>
                    <a:pt x="201" y="267"/>
                  </a:lnTo>
                  <a:lnTo>
                    <a:pt x="198" y="271"/>
                  </a:lnTo>
                  <a:lnTo>
                    <a:pt x="198" y="273"/>
                  </a:lnTo>
                  <a:lnTo>
                    <a:pt x="196" y="274"/>
                  </a:lnTo>
                  <a:lnTo>
                    <a:pt x="194" y="272"/>
                  </a:lnTo>
                  <a:lnTo>
                    <a:pt x="193" y="276"/>
                  </a:lnTo>
                  <a:lnTo>
                    <a:pt x="191" y="277"/>
                  </a:lnTo>
                  <a:lnTo>
                    <a:pt x="189" y="276"/>
                  </a:lnTo>
                  <a:lnTo>
                    <a:pt x="185" y="278"/>
                  </a:lnTo>
                  <a:lnTo>
                    <a:pt x="180" y="281"/>
                  </a:lnTo>
                  <a:lnTo>
                    <a:pt x="174" y="287"/>
                  </a:lnTo>
                  <a:lnTo>
                    <a:pt x="165" y="298"/>
                  </a:lnTo>
                  <a:lnTo>
                    <a:pt x="152" y="308"/>
                  </a:lnTo>
                  <a:lnTo>
                    <a:pt x="150" y="308"/>
                  </a:lnTo>
                  <a:lnTo>
                    <a:pt x="149" y="308"/>
                  </a:lnTo>
                  <a:lnTo>
                    <a:pt x="144" y="305"/>
                  </a:lnTo>
                  <a:lnTo>
                    <a:pt x="142" y="305"/>
                  </a:lnTo>
                  <a:lnTo>
                    <a:pt x="144" y="307"/>
                  </a:lnTo>
                  <a:lnTo>
                    <a:pt x="146" y="308"/>
                  </a:lnTo>
                  <a:lnTo>
                    <a:pt x="145" y="312"/>
                  </a:lnTo>
                  <a:lnTo>
                    <a:pt x="145" y="318"/>
                  </a:lnTo>
                  <a:lnTo>
                    <a:pt x="144" y="329"/>
                  </a:lnTo>
                  <a:lnTo>
                    <a:pt x="144" y="331"/>
                  </a:lnTo>
                  <a:lnTo>
                    <a:pt x="146" y="334"/>
                  </a:lnTo>
                  <a:lnTo>
                    <a:pt x="149" y="338"/>
                  </a:lnTo>
                  <a:lnTo>
                    <a:pt x="153" y="342"/>
                  </a:lnTo>
                  <a:lnTo>
                    <a:pt x="157" y="356"/>
                  </a:lnTo>
                  <a:lnTo>
                    <a:pt x="157" y="362"/>
                  </a:lnTo>
                  <a:lnTo>
                    <a:pt x="162" y="371"/>
                  </a:lnTo>
                  <a:lnTo>
                    <a:pt x="162" y="375"/>
                  </a:lnTo>
                  <a:lnTo>
                    <a:pt x="164" y="384"/>
                  </a:lnTo>
                  <a:lnTo>
                    <a:pt x="164" y="392"/>
                  </a:lnTo>
                  <a:lnTo>
                    <a:pt x="163" y="397"/>
                  </a:lnTo>
                  <a:lnTo>
                    <a:pt x="166" y="399"/>
                  </a:lnTo>
                  <a:lnTo>
                    <a:pt x="167" y="397"/>
                  </a:lnTo>
                  <a:lnTo>
                    <a:pt x="167" y="394"/>
                  </a:lnTo>
                  <a:lnTo>
                    <a:pt x="167" y="389"/>
                  </a:lnTo>
                  <a:lnTo>
                    <a:pt x="168" y="387"/>
                  </a:lnTo>
                  <a:lnTo>
                    <a:pt x="169" y="387"/>
                  </a:lnTo>
                  <a:lnTo>
                    <a:pt x="169" y="390"/>
                  </a:lnTo>
                  <a:lnTo>
                    <a:pt x="170" y="392"/>
                  </a:lnTo>
                  <a:lnTo>
                    <a:pt x="171" y="393"/>
                  </a:lnTo>
                  <a:lnTo>
                    <a:pt x="171" y="396"/>
                  </a:lnTo>
                  <a:lnTo>
                    <a:pt x="169" y="406"/>
                  </a:lnTo>
                  <a:lnTo>
                    <a:pt x="169" y="410"/>
                  </a:lnTo>
                  <a:lnTo>
                    <a:pt x="172" y="416"/>
                  </a:lnTo>
                  <a:lnTo>
                    <a:pt x="169" y="424"/>
                  </a:lnTo>
                  <a:lnTo>
                    <a:pt x="165" y="443"/>
                  </a:lnTo>
                  <a:lnTo>
                    <a:pt x="165" y="445"/>
                  </a:lnTo>
                  <a:lnTo>
                    <a:pt x="166" y="447"/>
                  </a:lnTo>
                  <a:lnTo>
                    <a:pt x="168" y="447"/>
                  </a:lnTo>
                  <a:lnTo>
                    <a:pt x="169" y="445"/>
                  </a:lnTo>
                  <a:lnTo>
                    <a:pt x="170" y="445"/>
                  </a:lnTo>
                  <a:lnTo>
                    <a:pt x="171" y="446"/>
                  </a:lnTo>
                  <a:lnTo>
                    <a:pt x="169" y="455"/>
                  </a:lnTo>
                  <a:lnTo>
                    <a:pt x="167" y="458"/>
                  </a:lnTo>
                  <a:lnTo>
                    <a:pt x="162" y="467"/>
                  </a:lnTo>
                  <a:lnTo>
                    <a:pt x="159" y="471"/>
                  </a:lnTo>
                  <a:lnTo>
                    <a:pt x="153" y="475"/>
                  </a:lnTo>
                  <a:lnTo>
                    <a:pt x="141" y="481"/>
                  </a:lnTo>
                  <a:lnTo>
                    <a:pt x="116" y="490"/>
                  </a:lnTo>
                  <a:lnTo>
                    <a:pt x="106" y="494"/>
                  </a:lnTo>
                  <a:lnTo>
                    <a:pt x="100" y="497"/>
                  </a:lnTo>
                  <a:lnTo>
                    <a:pt x="88" y="505"/>
                  </a:lnTo>
                  <a:lnTo>
                    <a:pt x="83" y="510"/>
                  </a:lnTo>
                  <a:lnTo>
                    <a:pt x="80" y="517"/>
                  </a:lnTo>
                  <a:lnTo>
                    <a:pt x="78" y="519"/>
                  </a:lnTo>
                  <a:lnTo>
                    <a:pt x="76" y="523"/>
                  </a:lnTo>
                  <a:lnTo>
                    <a:pt x="78" y="526"/>
                  </a:lnTo>
                  <a:lnTo>
                    <a:pt x="80" y="528"/>
                  </a:lnTo>
                  <a:lnTo>
                    <a:pt x="82" y="530"/>
                  </a:lnTo>
                  <a:lnTo>
                    <a:pt x="83" y="531"/>
                  </a:lnTo>
                  <a:lnTo>
                    <a:pt x="85" y="532"/>
                  </a:lnTo>
                  <a:lnTo>
                    <a:pt x="86" y="527"/>
                  </a:lnTo>
                  <a:lnTo>
                    <a:pt x="86" y="525"/>
                  </a:lnTo>
                  <a:lnTo>
                    <a:pt x="88" y="525"/>
                  </a:lnTo>
                  <a:lnTo>
                    <a:pt x="87" y="532"/>
                  </a:lnTo>
                  <a:lnTo>
                    <a:pt x="86" y="55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3" name="Freeform 1101">
              <a:extLst>
                <a:ext uri="{FF2B5EF4-FFF2-40B4-BE49-F238E27FC236}">
                  <a16:creationId xmlns="" xmlns:a16="http://schemas.microsoft.com/office/drawing/2014/main" id="{481BDCAD-620B-5C0D-B11E-F9C06B5754A5}"/>
                </a:ext>
              </a:extLst>
            </p:cNvPr>
            <p:cNvSpPr>
              <a:spLocks noChangeArrowheads="1"/>
            </p:cNvSpPr>
            <p:nvPr/>
          </p:nvSpPr>
          <p:spPr bwMode="auto">
            <a:xfrm>
              <a:off x="9584103" y="10385913"/>
              <a:ext cx="5497" cy="5493"/>
            </a:xfrm>
            <a:custGeom>
              <a:avLst/>
              <a:gdLst>
                <a:gd name="T0" fmla="*/ 4 w 5"/>
                <a:gd name="T1" fmla="*/ 2 h 5"/>
                <a:gd name="T2" fmla="*/ 3 w 5"/>
                <a:gd name="T3" fmla="*/ 1 h 5"/>
                <a:gd name="T4" fmla="*/ 2 w 5"/>
                <a:gd name="T5" fmla="*/ 0 h 5"/>
                <a:gd name="T6" fmla="*/ 1 w 5"/>
                <a:gd name="T7" fmla="*/ 1 h 5"/>
                <a:gd name="T8" fmla="*/ 0 w 5"/>
                <a:gd name="T9" fmla="*/ 2 h 5"/>
                <a:gd name="T10" fmla="*/ 2 w 5"/>
                <a:gd name="T11" fmla="*/ 4 h 5"/>
                <a:gd name="T12" fmla="*/ 3 w 5"/>
                <a:gd name="T13" fmla="*/ 4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1"/>
                  </a:lnTo>
                  <a:lnTo>
                    <a:pt x="2" y="0"/>
                  </a:lnTo>
                  <a:lnTo>
                    <a:pt x="1" y="1"/>
                  </a:lnTo>
                  <a:lnTo>
                    <a:pt x="0" y="2"/>
                  </a:lnTo>
                  <a:lnTo>
                    <a:pt x="2" y="4"/>
                  </a:lnTo>
                  <a:lnTo>
                    <a:pt x="3" y="4"/>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4" name="Freeform 1102">
              <a:extLst>
                <a:ext uri="{FF2B5EF4-FFF2-40B4-BE49-F238E27FC236}">
                  <a16:creationId xmlns="" xmlns:a16="http://schemas.microsoft.com/office/drawing/2014/main" id="{2612FBDC-9F95-E414-9AFF-E244ADE1B2DD}"/>
                </a:ext>
              </a:extLst>
            </p:cNvPr>
            <p:cNvSpPr>
              <a:spLocks noChangeArrowheads="1"/>
            </p:cNvSpPr>
            <p:nvPr/>
          </p:nvSpPr>
          <p:spPr bwMode="auto">
            <a:xfrm>
              <a:off x="9589600" y="10385913"/>
              <a:ext cx="5493" cy="5493"/>
            </a:xfrm>
            <a:custGeom>
              <a:avLst/>
              <a:gdLst>
                <a:gd name="T0" fmla="*/ 1 w 4"/>
                <a:gd name="T1" fmla="*/ 3 h 4"/>
                <a:gd name="T2" fmla="*/ 2 w 4"/>
                <a:gd name="T3" fmla="*/ 2 h 4"/>
                <a:gd name="T4" fmla="*/ 3 w 4"/>
                <a:gd name="T5" fmla="*/ 2 h 4"/>
                <a:gd name="T6" fmla="*/ 3 w 4"/>
                <a:gd name="T7" fmla="*/ 0 h 4"/>
                <a:gd name="T8" fmla="*/ 2 w 4"/>
                <a:gd name="T9" fmla="*/ 0 h 4"/>
                <a:gd name="T10" fmla="*/ 1 w 4"/>
                <a:gd name="T11" fmla="*/ 0 h 4"/>
                <a:gd name="T12" fmla="*/ 0 w 4"/>
                <a:gd name="T13" fmla="*/ 0 h 4"/>
                <a:gd name="T14" fmla="*/ 0 w 4"/>
                <a:gd name="T15" fmla="*/ 1 h 4"/>
                <a:gd name="T16" fmla="*/ 0 w 4"/>
                <a:gd name="T17" fmla="*/ 3 h 4"/>
                <a:gd name="T18" fmla="*/ 0 w 4"/>
                <a:gd name="T19" fmla="*/ 3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2" y="2"/>
                  </a:lnTo>
                  <a:lnTo>
                    <a:pt x="3" y="2"/>
                  </a:lnTo>
                  <a:lnTo>
                    <a:pt x="3" y="0"/>
                  </a:lnTo>
                  <a:lnTo>
                    <a:pt x="2" y="0"/>
                  </a:lnTo>
                  <a:lnTo>
                    <a:pt x="1" y="0"/>
                  </a:lnTo>
                  <a:lnTo>
                    <a:pt x="0" y="0"/>
                  </a:lnTo>
                  <a:lnTo>
                    <a:pt x="0" y="1"/>
                  </a:lnTo>
                  <a:lnTo>
                    <a:pt x="0" y="3"/>
                  </a:lnTo>
                  <a:lnTo>
                    <a:pt x="0" y="3"/>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5" name="Freeform 1104">
              <a:extLst>
                <a:ext uri="{FF2B5EF4-FFF2-40B4-BE49-F238E27FC236}">
                  <a16:creationId xmlns="" xmlns:a16="http://schemas.microsoft.com/office/drawing/2014/main" id="{27B940C8-D084-1EB9-AB6D-158CABBAEFF4}"/>
                </a:ext>
              </a:extLst>
            </p:cNvPr>
            <p:cNvSpPr>
              <a:spLocks noChangeArrowheads="1"/>
            </p:cNvSpPr>
            <p:nvPr/>
          </p:nvSpPr>
          <p:spPr bwMode="auto">
            <a:xfrm>
              <a:off x="8671901" y="10589234"/>
              <a:ext cx="544026" cy="516548"/>
            </a:xfrm>
            <a:custGeom>
              <a:avLst/>
              <a:gdLst>
                <a:gd name="T0" fmla="*/ 395 w 435"/>
                <a:gd name="T1" fmla="*/ 18 h 416"/>
                <a:gd name="T2" fmla="*/ 424 w 435"/>
                <a:gd name="T3" fmla="*/ 19 h 416"/>
                <a:gd name="T4" fmla="*/ 432 w 435"/>
                <a:gd name="T5" fmla="*/ 28 h 416"/>
                <a:gd name="T6" fmla="*/ 409 w 435"/>
                <a:gd name="T7" fmla="*/ 36 h 416"/>
                <a:gd name="T8" fmla="*/ 398 w 435"/>
                <a:gd name="T9" fmla="*/ 37 h 416"/>
                <a:gd name="T10" fmla="*/ 384 w 435"/>
                <a:gd name="T11" fmla="*/ 49 h 416"/>
                <a:gd name="T12" fmla="*/ 380 w 435"/>
                <a:gd name="T13" fmla="*/ 47 h 416"/>
                <a:gd name="T14" fmla="*/ 369 w 435"/>
                <a:gd name="T15" fmla="*/ 34 h 416"/>
                <a:gd name="T16" fmla="*/ 330 w 435"/>
                <a:gd name="T17" fmla="*/ 41 h 416"/>
                <a:gd name="T18" fmla="*/ 296 w 435"/>
                <a:gd name="T19" fmla="*/ 52 h 416"/>
                <a:gd name="T20" fmla="*/ 296 w 435"/>
                <a:gd name="T21" fmla="*/ 107 h 416"/>
                <a:gd name="T22" fmla="*/ 296 w 435"/>
                <a:gd name="T23" fmla="*/ 163 h 416"/>
                <a:gd name="T24" fmla="*/ 281 w 435"/>
                <a:gd name="T25" fmla="*/ 170 h 416"/>
                <a:gd name="T26" fmla="*/ 265 w 435"/>
                <a:gd name="T27" fmla="*/ 189 h 416"/>
                <a:gd name="T28" fmla="*/ 265 w 435"/>
                <a:gd name="T29" fmla="*/ 228 h 416"/>
                <a:gd name="T30" fmla="*/ 265 w 435"/>
                <a:gd name="T31" fmla="*/ 265 h 416"/>
                <a:gd name="T32" fmla="*/ 265 w 435"/>
                <a:gd name="T33" fmla="*/ 312 h 416"/>
                <a:gd name="T34" fmla="*/ 265 w 435"/>
                <a:gd name="T35" fmla="*/ 377 h 416"/>
                <a:gd name="T36" fmla="*/ 255 w 435"/>
                <a:gd name="T37" fmla="*/ 399 h 416"/>
                <a:gd name="T38" fmla="*/ 243 w 435"/>
                <a:gd name="T39" fmla="*/ 408 h 416"/>
                <a:gd name="T40" fmla="*/ 238 w 435"/>
                <a:gd name="T41" fmla="*/ 415 h 416"/>
                <a:gd name="T42" fmla="*/ 211 w 435"/>
                <a:gd name="T43" fmla="*/ 414 h 416"/>
                <a:gd name="T44" fmla="*/ 191 w 435"/>
                <a:gd name="T45" fmla="*/ 409 h 416"/>
                <a:gd name="T46" fmla="*/ 182 w 435"/>
                <a:gd name="T47" fmla="*/ 402 h 416"/>
                <a:gd name="T48" fmla="*/ 181 w 435"/>
                <a:gd name="T49" fmla="*/ 394 h 416"/>
                <a:gd name="T50" fmla="*/ 176 w 435"/>
                <a:gd name="T51" fmla="*/ 388 h 416"/>
                <a:gd name="T52" fmla="*/ 167 w 435"/>
                <a:gd name="T53" fmla="*/ 384 h 416"/>
                <a:gd name="T54" fmla="*/ 163 w 435"/>
                <a:gd name="T55" fmla="*/ 394 h 416"/>
                <a:gd name="T56" fmla="*/ 159 w 435"/>
                <a:gd name="T57" fmla="*/ 398 h 416"/>
                <a:gd name="T58" fmla="*/ 148 w 435"/>
                <a:gd name="T59" fmla="*/ 401 h 416"/>
                <a:gd name="T60" fmla="*/ 116 w 435"/>
                <a:gd name="T61" fmla="*/ 359 h 416"/>
                <a:gd name="T62" fmla="*/ 109 w 435"/>
                <a:gd name="T63" fmla="*/ 333 h 416"/>
                <a:gd name="T64" fmla="*/ 104 w 435"/>
                <a:gd name="T65" fmla="*/ 321 h 416"/>
                <a:gd name="T66" fmla="*/ 100 w 435"/>
                <a:gd name="T67" fmla="*/ 287 h 416"/>
                <a:gd name="T68" fmla="*/ 93 w 435"/>
                <a:gd name="T69" fmla="*/ 259 h 416"/>
                <a:gd name="T70" fmla="*/ 88 w 435"/>
                <a:gd name="T71" fmla="*/ 221 h 416"/>
                <a:gd name="T72" fmla="*/ 88 w 435"/>
                <a:gd name="T73" fmla="*/ 201 h 416"/>
                <a:gd name="T74" fmla="*/ 90 w 435"/>
                <a:gd name="T75" fmla="*/ 195 h 416"/>
                <a:gd name="T76" fmla="*/ 70 w 435"/>
                <a:gd name="T77" fmla="*/ 157 h 416"/>
                <a:gd name="T78" fmla="*/ 47 w 435"/>
                <a:gd name="T79" fmla="*/ 108 h 416"/>
                <a:gd name="T80" fmla="*/ 12 w 435"/>
                <a:gd name="T81" fmla="*/ 53 h 416"/>
                <a:gd name="T82" fmla="*/ 1 w 435"/>
                <a:gd name="T83" fmla="*/ 26 h 416"/>
                <a:gd name="T84" fmla="*/ 9 w 435"/>
                <a:gd name="T85" fmla="*/ 7 h 416"/>
                <a:gd name="T86" fmla="*/ 21 w 435"/>
                <a:gd name="T87" fmla="*/ 8 h 416"/>
                <a:gd name="T88" fmla="*/ 37 w 435"/>
                <a:gd name="T89" fmla="*/ 3 h 416"/>
                <a:gd name="T90" fmla="*/ 50 w 435"/>
                <a:gd name="T91" fmla="*/ 1 h 416"/>
                <a:gd name="T92" fmla="*/ 64 w 435"/>
                <a:gd name="T93" fmla="*/ 9 h 416"/>
                <a:gd name="T94" fmla="*/ 73 w 435"/>
                <a:gd name="T95" fmla="*/ 15 h 416"/>
                <a:gd name="T96" fmla="*/ 93 w 435"/>
                <a:gd name="T97" fmla="*/ 14 h 416"/>
                <a:gd name="T98" fmla="*/ 142 w 435"/>
                <a:gd name="T99" fmla="*/ 14 h 416"/>
                <a:gd name="T100" fmla="*/ 191 w 435"/>
                <a:gd name="T101" fmla="*/ 14 h 416"/>
                <a:gd name="T102" fmla="*/ 215 w 435"/>
                <a:gd name="T103" fmla="*/ 15 h 416"/>
                <a:gd name="T104" fmla="*/ 224 w 435"/>
                <a:gd name="T105" fmla="*/ 24 h 416"/>
                <a:gd name="T106" fmla="*/ 240 w 435"/>
                <a:gd name="T107" fmla="*/ 28 h 416"/>
                <a:gd name="T108" fmla="*/ 272 w 435"/>
                <a:gd name="T109" fmla="*/ 30 h 416"/>
                <a:gd name="T110" fmla="*/ 289 w 435"/>
                <a:gd name="T111" fmla="*/ 35 h 416"/>
                <a:gd name="T112" fmla="*/ 309 w 435"/>
                <a:gd name="T113" fmla="*/ 34 h 416"/>
                <a:gd name="T114" fmla="*/ 340 w 435"/>
                <a:gd name="T115" fmla="*/ 2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416">
                  <a:moveTo>
                    <a:pt x="374" y="23"/>
                  </a:moveTo>
                  <a:lnTo>
                    <a:pt x="380" y="21"/>
                  </a:lnTo>
                  <a:lnTo>
                    <a:pt x="387" y="20"/>
                  </a:lnTo>
                  <a:lnTo>
                    <a:pt x="395" y="18"/>
                  </a:lnTo>
                  <a:lnTo>
                    <a:pt x="401" y="17"/>
                  </a:lnTo>
                  <a:lnTo>
                    <a:pt x="402" y="17"/>
                  </a:lnTo>
                  <a:lnTo>
                    <a:pt x="417" y="18"/>
                  </a:lnTo>
                  <a:lnTo>
                    <a:pt x="424" y="19"/>
                  </a:lnTo>
                  <a:lnTo>
                    <a:pt x="426" y="20"/>
                  </a:lnTo>
                  <a:lnTo>
                    <a:pt x="429" y="22"/>
                  </a:lnTo>
                  <a:lnTo>
                    <a:pt x="434" y="28"/>
                  </a:lnTo>
                  <a:lnTo>
                    <a:pt x="432" y="28"/>
                  </a:lnTo>
                  <a:lnTo>
                    <a:pt x="422" y="29"/>
                  </a:lnTo>
                  <a:lnTo>
                    <a:pt x="419" y="30"/>
                  </a:lnTo>
                  <a:lnTo>
                    <a:pt x="411" y="36"/>
                  </a:lnTo>
                  <a:lnTo>
                    <a:pt x="409" y="36"/>
                  </a:lnTo>
                  <a:lnTo>
                    <a:pt x="407" y="34"/>
                  </a:lnTo>
                  <a:lnTo>
                    <a:pt x="405" y="34"/>
                  </a:lnTo>
                  <a:lnTo>
                    <a:pt x="402" y="36"/>
                  </a:lnTo>
                  <a:lnTo>
                    <a:pt x="398" y="37"/>
                  </a:lnTo>
                  <a:lnTo>
                    <a:pt x="394" y="40"/>
                  </a:lnTo>
                  <a:lnTo>
                    <a:pt x="390" y="42"/>
                  </a:lnTo>
                  <a:lnTo>
                    <a:pt x="389" y="43"/>
                  </a:lnTo>
                  <a:lnTo>
                    <a:pt x="384" y="49"/>
                  </a:lnTo>
                  <a:lnTo>
                    <a:pt x="382" y="50"/>
                  </a:lnTo>
                  <a:lnTo>
                    <a:pt x="381" y="50"/>
                  </a:lnTo>
                  <a:lnTo>
                    <a:pt x="380" y="50"/>
                  </a:lnTo>
                  <a:lnTo>
                    <a:pt x="380" y="47"/>
                  </a:lnTo>
                  <a:lnTo>
                    <a:pt x="376" y="42"/>
                  </a:lnTo>
                  <a:lnTo>
                    <a:pt x="371" y="36"/>
                  </a:lnTo>
                  <a:lnTo>
                    <a:pt x="369" y="35"/>
                  </a:lnTo>
                  <a:lnTo>
                    <a:pt x="369" y="34"/>
                  </a:lnTo>
                  <a:lnTo>
                    <a:pt x="365" y="35"/>
                  </a:lnTo>
                  <a:lnTo>
                    <a:pt x="353" y="37"/>
                  </a:lnTo>
                  <a:lnTo>
                    <a:pt x="344" y="39"/>
                  </a:lnTo>
                  <a:lnTo>
                    <a:pt x="330" y="41"/>
                  </a:lnTo>
                  <a:lnTo>
                    <a:pt x="314" y="43"/>
                  </a:lnTo>
                  <a:lnTo>
                    <a:pt x="305" y="45"/>
                  </a:lnTo>
                  <a:lnTo>
                    <a:pt x="296" y="45"/>
                  </a:lnTo>
                  <a:lnTo>
                    <a:pt x="296" y="52"/>
                  </a:lnTo>
                  <a:lnTo>
                    <a:pt x="296" y="65"/>
                  </a:lnTo>
                  <a:lnTo>
                    <a:pt x="296" y="80"/>
                  </a:lnTo>
                  <a:lnTo>
                    <a:pt x="296" y="93"/>
                  </a:lnTo>
                  <a:lnTo>
                    <a:pt x="296" y="107"/>
                  </a:lnTo>
                  <a:lnTo>
                    <a:pt x="296" y="121"/>
                  </a:lnTo>
                  <a:lnTo>
                    <a:pt x="296" y="134"/>
                  </a:lnTo>
                  <a:lnTo>
                    <a:pt x="296" y="149"/>
                  </a:lnTo>
                  <a:lnTo>
                    <a:pt x="296" y="163"/>
                  </a:lnTo>
                  <a:lnTo>
                    <a:pt x="296" y="169"/>
                  </a:lnTo>
                  <a:lnTo>
                    <a:pt x="296" y="170"/>
                  </a:lnTo>
                  <a:lnTo>
                    <a:pt x="292" y="170"/>
                  </a:lnTo>
                  <a:lnTo>
                    <a:pt x="281" y="170"/>
                  </a:lnTo>
                  <a:lnTo>
                    <a:pt x="272" y="170"/>
                  </a:lnTo>
                  <a:lnTo>
                    <a:pt x="265" y="170"/>
                  </a:lnTo>
                  <a:lnTo>
                    <a:pt x="265" y="179"/>
                  </a:lnTo>
                  <a:lnTo>
                    <a:pt x="265" y="189"/>
                  </a:lnTo>
                  <a:lnTo>
                    <a:pt x="265" y="198"/>
                  </a:lnTo>
                  <a:lnTo>
                    <a:pt x="265" y="208"/>
                  </a:lnTo>
                  <a:lnTo>
                    <a:pt x="265" y="218"/>
                  </a:lnTo>
                  <a:lnTo>
                    <a:pt x="265" y="228"/>
                  </a:lnTo>
                  <a:lnTo>
                    <a:pt x="265" y="238"/>
                  </a:lnTo>
                  <a:lnTo>
                    <a:pt x="265" y="248"/>
                  </a:lnTo>
                  <a:lnTo>
                    <a:pt x="265" y="258"/>
                  </a:lnTo>
                  <a:lnTo>
                    <a:pt x="265" y="265"/>
                  </a:lnTo>
                  <a:lnTo>
                    <a:pt x="265" y="267"/>
                  </a:lnTo>
                  <a:lnTo>
                    <a:pt x="265" y="281"/>
                  </a:lnTo>
                  <a:lnTo>
                    <a:pt x="265" y="297"/>
                  </a:lnTo>
                  <a:lnTo>
                    <a:pt x="265" y="312"/>
                  </a:lnTo>
                  <a:lnTo>
                    <a:pt x="265" y="328"/>
                  </a:lnTo>
                  <a:lnTo>
                    <a:pt x="265" y="344"/>
                  </a:lnTo>
                  <a:lnTo>
                    <a:pt x="265" y="360"/>
                  </a:lnTo>
                  <a:lnTo>
                    <a:pt x="265" y="377"/>
                  </a:lnTo>
                  <a:lnTo>
                    <a:pt x="265" y="393"/>
                  </a:lnTo>
                  <a:lnTo>
                    <a:pt x="265" y="398"/>
                  </a:lnTo>
                  <a:lnTo>
                    <a:pt x="262" y="398"/>
                  </a:lnTo>
                  <a:lnTo>
                    <a:pt x="255" y="399"/>
                  </a:lnTo>
                  <a:lnTo>
                    <a:pt x="251" y="403"/>
                  </a:lnTo>
                  <a:lnTo>
                    <a:pt x="249" y="406"/>
                  </a:lnTo>
                  <a:lnTo>
                    <a:pt x="246" y="407"/>
                  </a:lnTo>
                  <a:lnTo>
                    <a:pt x="243" y="408"/>
                  </a:lnTo>
                  <a:lnTo>
                    <a:pt x="242" y="410"/>
                  </a:lnTo>
                  <a:lnTo>
                    <a:pt x="242" y="412"/>
                  </a:lnTo>
                  <a:lnTo>
                    <a:pt x="241" y="414"/>
                  </a:lnTo>
                  <a:lnTo>
                    <a:pt x="238" y="415"/>
                  </a:lnTo>
                  <a:lnTo>
                    <a:pt x="234" y="415"/>
                  </a:lnTo>
                  <a:lnTo>
                    <a:pt x="228" y="413"/>
                  </a:lnTo>
                  <a:lnTo>
                    <a:pt x="221" y="412"/>
                  </a:lnTo>
                  <a:lnTo>
                    <a:pt x="211" y="414"/>
                  </a:lnTo>
                  <a:lnTo>
                    <a:pt x="205" y="413"/>
                  </a:lnTo>
                  <a:lnTo>
                    <a:pt x="201" y="411"/>
                  </a:lnTo>
                  <a:lnTo>
                    <a:pt x="196" y="410"/>
                  </a:lnTo>
                  <a:lnTo>
                    <a:pt x="191" y="409"/>
                  </a:lnTo>
                  <a:lnTo>
                    <a:pt x="189" y="409"/>
                  </a:lnTo>
                  <a:lnTo>
                    <a:pt x="183" y="407"/>
                  </a:lnTo>
                  <a:lnTo>
                    <a:pt x="183" y="404"/>
                  </a:lnTo>
                  <a:lnTo>
                    <a:pt x="182" y="402"/>
                  </a:lnTo>
                  <a:lnTo>
                    <a:pt x="180" y="399"/>
                  </a:lnTo>
                  <a:lnTo>
                    <a:pt x="180" y="398"/>
                  </a:lnTo>
                  <a:lnTo>
                    <a:pt x="181" y="396"/>
                  </a:lnTo>
                  <a:lnTo>
                    <a:pt x="181" y="394"/>
                  </a:lnTo>
                  <a:lnTo>
                    <a:pt x="181" y="391"/>
                  </a:lnTo>
                  <a:lnTo>
                    <a:pt x="179" y="390"/>
                  </a:lnTo>
                  <a:lnTo>
                    <a:pt x="177" y="390"/>
                  </a:lnTo>
                  <a:lnTo>
                    <a:pt x="176" y="388"/>
                  </a:lnTo>
                  <a:lnTo>
                    <a:pt x="175" y="386"/>
                  </a:lnTo>
                  <a:lnTo>
                    <a:pt x="174" y="384"/>
                  </a:lnTo>
                  <a:lnTo>
                    <a:pt x="171" y="382"/>
                  </a:lnTo>
                  <a:lnTo>
                    <a:pt x="167" y="384"/>
                  </a:lnTo>
                  <a:lnTo>
                    <a:pt x="165" y="386"/>
                  </a:lnTo>
                  <a:lnTo>
                    <a:pt x="164" y="389"/>
                  </a:lnTo>
                  <a:lnTo>
                    <a:pt x="163" y="391"/>
                  </a:lnTo>
                  <a:lnTo>
                    <a:pt x="163" y="394"/>
                  </a:lnTo>
                  <a:lnTo>
                    <a:pt x="163" y="396"/>
                  </a:lnTo>
                  <a:lnTo>
                    <a:pt x="162" y="398"/>
                  </a:lnTo>
                  <a:lnTo>
                    <a:pt x="160" y="399"/>
                  </a:lnTo>
                  <a:lnTo>
                    <a:pt x="159" y="398"/>
                  </a:lnTo>
                  <a:lnTo>
                    <a:pt x="157" y="399"/>
                  </a:lnTo>
                  <a:lnTo>
                    <a:pt x="153" y="402"/>
                  </a:lnTo>
                  <a:lnTo>
                    <a:pt x="152" y="404"/>
                  </a:lnTo>
                  <a:lnTo>
                    <a:pt x="148" y="401"/>
                  </a:lnTo>
                  <a:lnTo>
                    <a:pt x="138" y="390"/>
                  </a:lnTo>
                  <a:lnTo>
                    <a:pt x="134" y="387"/>
                  </a:lnTo>
                  <a:lnTo>
                    <a:pt x="128" y="380"/>
                  </a:lnTo>
                  <a:lnTo>
                    <a:pt x="116" y="359"/>
                  </a:lnTo>
                  <a:lnTo>
                    <a:pt x="114" y="356"/>
                  </a:lnTo>
                  <a:lnTo>
                    <a:pt x="112" y="345"/>
                  </a:lnTo>
                  <a:lnTo>
                    <a:pt x="109" y="338"/>
                  </a:lnTo>
                  <a:lnTo>
                    <a:pt x="109" y="333"/>
                  </a:lnTo>
                  <a:lnTo>
                    <a:pt x="111" y="331"/>
                  </a:lnTo>
                  <a:lnTo>
                    <a:pt x="109" y="328"/>
                  </a:lnTo>
                  <a:lnTo>
                    <a:pt x="108" y="325"/>
                  </a:lnTo>
                  <a:lnTo>
                    <a:pt x="104" y="321"/>
                  </a:lnTo>
                  <a:lnTo>
                    <a:pt x="103" y="308"/>
                  </a:lnTo>
                  <a:lnTo>
                    <a:pt x="100" y="300"/>
                  </a:lnTo>
                  <a:lnTo>
                    <a:pt x="101" y="293"/>
                  </a:lnTo>
                  <a:lnTo>
                    <a:pt x="100" y="287"/>
                  </a:lnTo>
                  <a:lnTo>
                    <a:pt x="99" y="283"/>
                  </a:lnTo>
                  <a:lnTo>
                    <a:pt x="100" y="276"/>
                  </a:lnTo>
                  <a:lnTo>
                    <a:pt x="98" y="267"/>
                  </a:lnTo>
                  <a:lnTo>
                    <a:pt x="93" y="259"/>
                  </a:lnTo>
                  <a:lnTo>
                    <a:pt x="89" y="247"/>
                  </a:lnTo>
                  <a:lnTo>
                    <a:pt x="89" y="241"/>
                  </a:lnTo>
                  <a:lnTo>
                    <a:pt x="89" y="227"/>
                  </a:lnTo>
                  <a:lnTo>
                    <a:pt x="88" y="221"/>
                  </a:lnTo>
                  <a:lnTo>
                    <a:pt x="88" y="214"/>
                  </a:lnTo>
                  <a:lnTo>
                    <a:pt x="87" y="207"/>
                  </a:lnTo>
                  <a:lnTo>
                    <a:pt x="86" y="204"/>
                  </a:lnTo>
                  <a:lnTo>
                    <a:pt x="88" y="201"/>
                  </a:lnTo>
                  <a:lnTo>
                    <a:pt x="88" y="201"/>
                  </a:lnTo>
                  <a:lnTo>
                    <a:pt x="89" y="202"/>
                  </a:lnTo>
                  <a:lnTo>
                    <a:pt x="90" y="198"/>
                  </a:lnTo>
                  <a:lnTo>
                    <a:pt x="90" y="195"/>
                  </a:lnTo>
                  <a:lnTo>
                    <a:pt x="88" y="185"/>
                  </a:lnTo>
                  <a:lnTo>
                    <a:pt x="83" y="177"/>
                  </a:lnTo>
                  <a:lnTo>
                    <a:pt x="72" y="162"/>
                  </a:lnTo>
                  <a:lnTo>
                    <a:pt x="70" y="157"/>
                  </a:lnTo>
                  <a:lnTo>
                    <a:pt x="68" y="152"/>
                  </a:lnTo>
                  <a:lnTo>
                    <a:pt x="55" y="133"/>
                  </a:lnTo>
                  <a:lnTo>
                    <a:pt x="50" y="120"/>
                  </a:lnTo>
                  <a:lnTo>
                    <a:pt x="47" y="108"/>
                  </a:lnTo>
                  <a:lnTo>
                    <a:pt x="42" y="103"/>
                  </a:lnTo>
                  <a:lnTo>
                    <a:pt x="24" y="65"/>
                  </a:lnTo>
                  <a:lnTo>
                    <a:pt x="20" y="60"/>
                  </a:lnTo>
                  <a:lnTo>
                    <a:pt x="12" y="53"/>
                  </a:lnTo>
                  <a:lnTo>
                    <a:pt x="10" y="50"/>
                  </a:lnTo>
                  <a:lnTo>
                    <a:pt x="7" y="43"/>
                  </a:lnTo>
                  <a:lnTo>
                    <a:pt x="2" y="34"/>
                  </a:lnTo>
                  <a:lnTo>
                    <a:pt x="1" y="26"/>
                  </a:lnTo>
                  <a:lnTo>
                    <a:pt x="0" y="17"/>
                  </a:lnTo>
                  <a:lnTo>
                    <a:pt x="1" y="9"/>
                  </a:lnTo>
                  <a:lnTo>
                    <a:pt x="6" y="9"/>
                  </a:lnTo>
                  <a:lnTo>
                    <a:pt x="9" y="7"/>
                  </a:lnTo>
                  <a:lnTo>
                    <a:pt x="13" y="7"/>
                  </a:lnTo>
                  <a:lnTo>
                    <a:pt x="16" y="8"/>
                  </a:lnTo>
                  <a:lnTo>
                    <a:pt x="19" y="8"/>
                  </a:lnTo>
                  <a:lnTo>
                    <a:pt x="21" y="8"/>
                  </a:lnTo>
                  <a:lnTo>
                    <a:pt x="26" y="8"/>
                  </a:lnTo>
                  <a:lnTo>
                    <a:pt x="30" y="6"/>
                  </a:lnTo>
                  <a:lnTo>
                    <a:pt x="34" y="5"/>
                  </a:lnTo>
                  <a:lnTo>
                    <a:pt x="37" y="3"/>
                  </a:lnTo>
                  <a:lnTo>
                    <a:pt x="40" y="1"/>
                  </a:lnTo>
                  <a:lnTo>
                    <a:pt x="44" y="0"/>
                  </a:lnTo>
                  <a:lnTo>
                    <a:pt x="47" y="0"/>
                  </a:lnTo>
                  <a:lnTo>
                    <a:pt x="50" y="1"/>
                  </a:lnTo>
                  <a:lnTo>
                    <a:pt x="54" y="1"/>
                  </a:lnTo>
                  <a:lnTo>
                    <a:pt x="56" y="2"/>
                  </a:lnTo>
                  <a:lnTo>
                    <a:pt x="59" y="6"/>
                  </a:lnTo>
                  <a:lnTo>
                    <a:pt x="64" y="9"/>
                  </a:lnTo>
                  <a:lnTo>
                    <a:pt x="67" y="11"/>
                  </a:lnTo>
                  <a:lnTo>
                    <a:pt x="70" y="13"/>
                  </a:lnTo>
                  <a:lnTo>
                    <a:pt x="71" y="14"/>
                  </a:lnTo>
                  <a:lnTo>
                    <a:pt x="73" y="15"/>
                  </a:lnTo>
                  <a:lnTo>
                    <a:pt x="73" y="15"/>
                  </a:lnTo>
                  <a:lnTo>
                    <a:pt x="80" y="14"/>
                  </a:lnTo>
                  <a:lnTo>
                    <a:pt x="86" y="14"/>
                  </a:lnTo>
                  <a:lnTo>
                    <a:pt x="93" y="14"/>
                  </a:lnTo>
                  <a:lnTo>
                    <a:pt x="105" y="14"/>
                  </a:lnTo>
                  <a:lnTo>
                    <a:pt x="117" y="14"/>
                  </a:lnTo>
                  <a:lnTo>
                    <a:pt x="130" y="14"/>
                  </a:lnTo>
                  <a:lnTo>
                    <a:pt x="142" y="14"/>
                  </a:lnTo>
                  <a:lnTo>
                    <a:pt x="154" y="14"/>
                  </a:lnTo>
                  <a:lnTo>
                    <a:pt x="166" y="14"/>
                  </a:lnTo>
                  <a:lnTo>
                    <a:pt x="179" y="14"/>
                  </a:lnTo>
                  <a:lnTo>
                    <a:pt x="191" y="14"/>
                  </a:lnTo>
                  <a:lnTo>
                    <a:pt x="196" y="14"/>
                  </a:lnTo>
                  <a:lnTo>
                    <a:pt x="205" y="14"/>
                  </a:lnTo>
                  <a:lnTo>
                    <a:pt x="214" y="14"/>
                  </a:lnTo>
                  <a:lnTo>
                    <a:pt x="215" y="15"/>
                  </a:lnTo>
                  <a:lnTo>
                    <a:pt x="216" y="15"/>
                  </a:lnTo>
                  <a:lnTo>
                    <a:pt x="217" y="16"/>
                  </a:lnTo>
                  <a:lnTo>
                    <a:pt x="220" y="20"/>
                  </a:lnTo>
                  <a:lnTo>
                    <a:pt x="224" y="24"/>
                  </a:lnTo>
                  <a:lnTo>
                    <a:pt x="228" y="26"/>
                  </a:lnTo>
                  <a:lnTo>
                    <a:pt x="232" y="28"/>
                  </a:lnTo>
                  <a:lnTo>
                    <a:pt x="236" y="28"/>
                  </a:lnTo>
                  <a:lnTo>
                    <a:pt x="240" y="28"/>
                  </a:lnTo>
                  <a:lnTo>
                    <a:pt x="245" y="29"/>
                  </a:lnTo>
                  <a:lnTo>
                    <a:pt x="254" y="30"/>
                  </a:lnTo>
                  <a:lnTo>
                    <a:pt x="262" y="31"/>
                  </a:lnTo>
                  <a:lnTo>
                    <a:pt x="272" y="30"/>
                  </a:lnTo>
                  <a:lnTo>
                    <a:pt x="278" y="31"/>
                  </a:lnTo>
                  <a:lnTo>
                    <a:pt x="282" y="33"/>
                  </a:lnTo>
                  <a:lnTo>
                    <a:pt x="285" y="34"/>
                  </a:lnTo>
                  <a:lnTo>
                    <a:pt x="289" y="35"/>
                  </a:lnTo>
                  <a:lnTo>
                    <a:pt x="295" y="35"/>
                  </a:lnTo>
                  <a:lnTo>
                    <a:pt x="301" y="33"/>
                  </a:lnTo>
                  <a:lnTo>
                    <a:pt x="307" y="33"/>
                  </a:lnTo>
                  <a:lnTo>
                    <a:pt x="309" y="34"/>
                  </a:lnTo>
                  <a:lnTo>
                    <a:pt x="311" y="34"/>
                  </a:lnTo>
                  <a:lnTo>
                    <a:pt x="320" y="33"/>
                  </a:lnTo>
                  <a:lnTo>
                    <a:pt x="328" y="31"/>
                  </a:lnTo>
                  <a:lnTo>
                    <a:pt x="340" y="29"/>
                  </a:lnTo>
                  <a:lnTo>
                    <a:pt x="350" y="27"/>
                  </a:lnTo>
                  <a:lnTo>
                    <a:pt x="364" y="24"/>
                  </a:lnTo>
                  <a:lnTo>
                    <a:pt x="374"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6" name="Freeform 1106">
              <a:extLst>
                <a:ext uri="{FF2B5EF4-FFF2-40B4-BE49-F238E27FC236}">
                  <a16:creationId xmlns="" xmlns:a16="http://schemas.microsoft.com/office/drawing/2014/main" id="{4B381588-3AC7-B27A-AC0F-9C5B931A4A2A}"/>
                </a:ext>
              </a:extLst>
            </p:cNvPr>
            <p:cNvSpPr>
              <a:spLocks noChangeArrowheads="1"/>
            </p:cNvSpPr>
            <p:nvPr/>
          </p:nvSpPr>
          <p:spPr bwMode="auto">
            <a:xfrm>
              <a:off x="8210305" y="8946173"/>
              <a:ext cx="631949" cy="494567"/>
            </a:xfrm>
            <a:custGeom>
              <a:avLst/>
              <a:gdLst>
                <a:gd name="T0" fmla="*/ 482 w 508"/>
                <a:gd name="T1" fmla="*/ 66 h 398"/>
                <a:gd name="T2" fmla="*/ 496 w 508"/>
                <a:gd name="T3" fmla="*/ 88 h 398"/>
                <a:gd name="T4" fmla="*/ 506 w 508"/>
                <a:gd name="T5" fmla="*/ 107 h 398"/>
                <a:gd name="T6" fmla="*/ 499 w 508"/>
                <a:gd name="T7" fmla="*/ 125 h 398"/>
                <a:gd name="T8" fmla="*/ 495 w 508"/>
                <a:gd name="T9" fmla="*/ 177 h 398"/>
                <a:gd name="T10" fmla="*/ 483 w 508"/>
                <a:gd name="T11" fmla="*/ 234 h 398"/>
                <a:gd name="T12" fmla="*/ 438 w 508"/>
                <a:gd name="T13" fmla="*/ 290 h 398"/>
                <a:gd name="T14" fmla="*/ 428 w 508"/>
                <a:gd name="T15" fmla="*/ 316 h 398"/>
                <a:gd name="T16" fmla="*/ 418 w 508"/>
                <a:gd name="T17" fmla="*/ 335 h 398"/>
                <a:gd name="T18" fmla="*/ 401 w 508"/>
                <a:gd name="T19" fmla="*/ 343 h 398"/>
                <a:gd name="T20" fmla="*/ 384 w 508"/>
                <a:gd name="T21" fmla="*/ 351 h 398"/>
                <a:gd name="T22" fmla="*/ 361 w 508"/>
                <a:gd name="T23" fmla="*/ 342 h 398"/>
                <a:gd name="T24" fmla="*/ 322 w 508"/>
                <a:gd name="T25" fmla="*/ 345 h 398"/>
                <a:gd name="T26" fmla="*/ 290 w 508"/>
                <a:gd name="T27" fmla="*/ 360 h 398"/>
                <a:gd name="T28" fmla="*/ 255 w 508"/>
                <a:gd name="T29" fmla="*/ 345 h 398"/>
                <a:gd name="T30" fmla="*/ 231 w 508"/>
                <a:gd name="T31" fmla="*/ 350 h 398"/>
                <a:gd name="T32" fmla="*/ 222 w 508"/>
                <a:gd name="T33" fmla="*/ 354 h 398"/>
                <a:gd name="T34" fmla="*/ 213 w 508"/>
                <a:gd name="T35" fmla="*/ 350 h 398"/>
                <a:gd name="T36" fmla="*/ 200 w 508"/>
                <a:gd name="T37" fmla="*/ 334 h 398"/>
                <a:gd name="T38" fmla="*/ 183 w 508"/>
                <a:gd name="T39" fmla="*/ 329 h 398"/>
                <a:gd name="T40" fmla="*/ 163 w 508"/>
                <a:gd name="T41" fmla="*/ 329 h 398"/>
                <a:gd name="T42" fmla="*/ 145 w 508"/>
                <a:gd name="T43" fmla="*/ 330 h 398"/>
                <a:gd name="T44" fmla="*/ 129 w 508"/>
                <a:gd name="T45" fmla="*/ 338 h 398"/>
                <a:gd name="T46" fmla="*/ 122 w 508"/>
                <a:gd name="T47" fmla="*/ 361 h 398"/>
                <a:gd name="T48" fmla="*/ 112 w 508"/>
                <a:gd name="T49" fmla="*/ 380 h 398"/>
                <a:gd name="T50" fmla="*/ 111 w 508"/>
                <a:gd name="T51" fmla="*/ 390 h 398"/>
                <a:gd name="T52" fmla="*/ 112 w 508"/>
                <a:gd name="T53" fmla="*/ 395 h 398"/>
                <a:gd name="T54" fmla="*/ 103 w 508"/>
                <a:gd name="T55" fmla="*/ 390 h 398"/>
                <a:gd name="T56" fmla="*/ 88 w 508"/>
                <a:gd name="T57" fmla="*/ 374 h 398"/>
                <a:gd name="T58" fmla="*/ 81 w 508"/>
                <a:gd name="T59" fmla="*/ 377 h 398"/>
                <a:gd name="T60" fmla="*/ 71 w 508"/>
                <a:gd name="T61" fmla="*/ 379 h 398"/>
                <a:gd name="T62" fmla="*/ 70 w 508"/>
                <a:gd name="T63" fmla="*/ 388 h 398"/>
                <a:gd name="T64" fmla="*/ 62 w 508"/>
                <a:gd name="T65" fmla="*/ 374 h 398"/>
                <a:gd name="T66" fmla="*/ 66 w 508"/>
                <a:gd name="T67" fmla="*/ 373 h 398"/>
                <a:gd name="T68" fmla="*/ 63 w 508"/>
                <a:gd name="T69" fmla="*/ 364 h 398"/>
                <a:gd name="T70" fmla="*/ 54 w 508"/>
                <a:gd name="T71" fmla="*/ 366 h 398"/>
                <a:gd name="T72" fmla="*/ 43 w 508"/>
                <a:gd name="T73" fmla="*/ 364 h 398"/>
                <a:gd name="T74" fmla="*/ 27 w 508"/>
                <a:gd name="T75" fmla="*/ 353 h 398"/>
                <a:gd name="T76" fmla="*/ 30 w 508"/>
                <a:gd name="T77" fmla="*/ 343 h 398"/>
                <a:gd name="T78" fmla="*/ 28 w 508"/>
                <a:gd name="T79" fmla="*/ 339 h 398"/>
                <a:gd name="T80" fmla="*/ 22 w 508"/>
                <a:gd name="T81" fmla="*/ 334 h 398"/>
                <a:gd name="T82" fmla="*/ 15 w 508"/>
                <a:gd name="T83" fmla="*/ 331 h 398"/>
                <a:gd name="T84" fmla="*/ 6 w 508"/>
                <a:gd name="T85" fmla="*/ 316 h 398"/>
                <a:gd name="T86" fmla="*/ 0 w 508"/>
                <a:gd name="T87" fmla="*/ 305 h 398"/>
                <a:gd name="T88" fmla="*/ 2 w 508"/>
                <a:gd name="T89" fmla="*/ 292 h 398"/>
                <a:gd name="T90" fmla="*/ 18 w 508"/>
                <a:gd name="T91" fmla="*/ 290 h 398"/>
                <a:gd name="T92" fmla="*/ 37 w 508"/>
                <a:gd name="T93" fmla="*/ 279 h 398"/>
                <a:gd name="T94" fmla="*/ 73 w 508"/>
                <a:gd name="T95" fmla="*/ 278 h 398"/>
                <a:gd name="T96" fmla="*/ 92 w 508"/>
                <a:gd name="T97" fmla="*/ 274 h 398"/>
                <a:gd name="T98" fmla="*/ 108 w 508"/>
                <a:gd name="T99" fmla="*/ 273 h 398"/>
                <a:gd name="T100" fmla="*/ 120 w 508"/>
                <a:gd name="T101" fmla="*/ 263 h 398"/>
                <a:gd name="T102" fmla="*/ 122 w 508"/>
                <a:gd name="T103" fmla="*/ 254 h 398"/>
                <a:gd name="T104" fmla="*/ 129 w 508"/>
                <a:gd name="T105" fmla="*/ 228 h 398"/>
                <a:gd name="T106" fmla="*/ 131 w 508"/>
                <a:gd name="T107" fmla="*/ 203 h 398"/>
                <a:gd name="T108" fmla="*/ 131 w 508"/>
                <a:gd name="T109" fmla="*/ 165 h 398"/>
                <a:gd name="T110" fmla="*/ 145 w 508"/>
                <a:gd name="T111" fmla="*/ 147 h 398"/>
                <a:gd name="T112" fmla="*/ 183 w 508"/>
                <a:gd name="T113" fmla="*/ 138 h 398"/>
                <a:gd name="T114" fmla="*/ 211 w 508"/>
                <a:gd name="T115" fmla="*/ 113 h 398"/>
                <a:gd name="T116" fmla="*/ 246 w 508"/>
                <a:gd name="T117" fmla="*/ 85 h 398"/>
                <a:gd name="T118" fmla="*/ 312 w 508"/>
                <a:gd name="T119" fmla="*/ 43 h 398"/>
                <a:gd name="T120" fmla="*/ 379 w 508"/>
                <a:gd name="T121" fmla="*/ 0 h 398"/>
                <a:gd name="T122" fmla="*/ 431 w 508"/>
                <a:gd name="T123" fmla="*/ 14 h 398"/>
                <a:gd name="T124" fmla="*/ 452 w 508"/>
                <a:gd name="T125" fmla="*/ 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98">
                  <a:moveTo>
                    <a:pt x="476" y="19"/>
                  </a:moveTo>
                  <a:lnTo>
                    <a:pt x="479" y="38"/>
                  </a:lnTo>
                  <a:lnTo>
                    <a:pt x="482" y="55"/>
                  </a:lnTo>
                  <a:lnTo>
                    <a:pt x="482" y="66"/>
                  </a:lnTo>
                  <a:lnTo>
                    <a:pt x="482" y="69"/>
                  </a:lnTo>
                  <a:lnTo>
                    <a:pt x="483" y="71"/>
                  </a:lnTo>
                  <a:lnTo>
                    <a:pt x="485" y="73"/>
                  </a:lnTo>
                  <a:lnTo>
                    <a:pt x="496" y="88"/>
                  </a:lnTo>
                  <a:lnTo>
                    <a:pt x="493" y="91"/>
                  </a:lnTo>
                  <a:lnTo>
                    <a:pt x="495" y="96"/>
                  </a:lnTo>
                  <a:lnTo>
                    <a:pt x="498" y="98"/>
                  </a:lnTo>
                  <a:lnTo>
                    <a:pt x="506" y="107"/>
                  </a:lnTo>
                  <a:lnTo>
                    <a:pt x="507" y="109"/>
                  </a:lnTo>
                  <a:lnTo>
                    <a:pt x="507" y="111"/>
                  </a:lnTo>
                  <a:lnTo>
                    <a:pt x="501" y="122"/>
                  </a:lnTo>
                  <a:lnTo>
                    <a:pt x="499" y="125"/>
                  </a:lnTo>
                  <a:lnTo>
                    <a:pt x="499" y="138"/>
                  </a:lnTo>
                  <a:lnTo>
                    <a:pt x="498" y="148"/>
                  </a:lnTo>
                  <a:lnTo>
                    <a:pt x="496" y="161"/>
                  </a:lnTo>
                  <a:lnTo>
                    <a:pt x="495" y="177"/>
                  </a:lnTo>
                  <a:lnTo>
                    <a:pt x="494" y="190"/>
                  </a:lnTo>
                  <a:lnTo>
                    <a:pt x="493" y="208"/>
                  </a:lnTo>
                  <a:lnTo>
                    <a:pt x="491" y="225"/>
                  </a:lnTo>
                  <a:lnTo>
                    <a:pt x="483" y="234"/>
                  </a:lnTo>
                  <a:lnTo>
                    <a:pt x="468" y="251"/>
                  </a:lnTo>
                  <a:lnTo>
                    <a:pt x="456" y="263"/>
                  </a:lnTo>
                  <a:lnTo>
                    <a:pt x="450" y="273"/>
                  </a:lnTo>
                  <a:lnTo>
                    <a:pt x="438" y="290"/>
                  </a:lnTo>
                  <a:lnTo>
                    <a:pt x="433" y="301"/>
                  </a:lnTo>
                  <a:lnTo>
                    <a:pt x="428" y="306"/>
                  </a:lnTo>
                  <a:lnTo>
                    <a:pt x="426" y="309"/>
                  </a:lnTo>
                  <a:lnTo>
                    <a:pt x="428" y="316"/>
                  </a:lnTo>
                  <a:lnTo>
                    <a:pt x="431" y="331"/>
                  </a:lnTo>
                  <a:lnTo>
                    <a:pt x="425" y="331"/>
                  </a:lnTo>
                  <a:lnTo>
                    <a:pt x="422" y="332"/>
                  </a:lnTo>
                  <a:lnTo>
                    <a:pt x="418" y="335"/>
                  </a:lnTo>
                  <a:lnTo>
                    <a:pt x="414" y="337"/>
                  </a:lnTo>
                  <a:lnTo>
                    <a:pt x="408" y="339"/>
                  </a:lnTo>
                  <a:lnTo>
                    <a:pt x="405" y="342"/>
                  </a:lnTo>
                  <a:lnTo>
                    <a:pt x="401" y="343"/>
                  </a:lnTo>
                  <a:lnTo>
                    <a:pt x="396" y="348"/>
                  </a:lnTo>
                  <a:lnTo>
                    <a:pt x="395" y="351"/>
                  </a:lnTo>
                  <a:lnTo>
                    <a:pt x="390" y="351"/>
                  </a:lnTo>
                  <a:lnTo>
                    <a:pt x="384" y="351"/>
                  </a:lnTo>
                  <a:lnTo>
                    <a:pt x="379" y="348"/>
                  </a:lnTo>
                  <a:lnTo>
                    <a:pt x="370" y="344"/>
                  </a:lnTo>
                  <a:lnTo>
                    <a:pt x="364" y="343"/>
                  </a:lnTo>
                  <a:lnTo>
                    <a:pt x="361" y="342"/>
                  </a:lnTo>
                  <a:lnTo>
                    <a:pt x="346" y="342"/>
                  </a:lnTo>
                  <a:lnTo>
                    <a:pt x="331" y="343"/>
                  </a:lnTo>
                  <a:lnTo>
                    <a:pt x="323" y="345"/>
                  </a:lnTo>
                  <a:lnTo>
                    <a:pt x="322" y="345"/>
                  </a:lnTo>
                  <a:lnTo>
                    <a:pt x="317" y="347"/>
                  </a:lnTo>
                  <a:lnTo>
                    <a:pt x="313" y="350"/>
                  </a:lnTo>
                  <a:lnTo>
                    <a:pt x="304" y="360"/>
                  </a:lnTo>
                  <a:lnTo>
                    <a:pt x="290" y="360"/>
                  </a:lnTo>
                  <a:lnTo>
                    <a:pt x="282" y="359"/>
                  </a:lnTo>
                  <a:lnTo>
                    <a:pt x="276" y="357"/>
                  </a:lnTo>
                  <a:lnTo>
                    <a:pt x="266" y="352"/>
                  </a:lnTo>
                  <a:lnTo>
                    <a:pt x="255" y="345"/>
                  </a:lnTo>
                  <a:lnTo>
                    <a:pt x="250" y="343"/>
                  </a:lnTo>
                  <a:lnTo>
                    <a:pt x="246" y="343"/>
                  </a:lnTo>
                  <a:lnTo>
                    <a:pt x="245" y="343"/>
                  </a:lnTo>
                  <a:lnTo>
                    <a:pt x="231" y="350"/>
                  </a:lnTo>
                  <a:lnTo>
                    <a:pt x="229" y="350"/>
                  </a:lnTo>
                  <a:lnTo>
                    <a:pt x="225" y="351"/>
                  </a:lnTo>
                  <a:lnTo>
                    <a:pt x="223" y="353"/>
                  </a:lnTo>
                  <a:lnTo>
                    <a:pt x="222" y="354"/>
                  </a:lnTo>
                  <a:lnTo>
                    <a:pt x="220" y="354"/>
                  </a:lnTo>
                  <a:lnTo>
                    <a:pt x="218" y="354"/>
                  </a:lnTo>
                  <a:lnTo>
                    <a:pt x="216" y="353"/>
                  </a:lnTo>
                  <a:lnTo>
                    <a:pt x="213" y="350"/>
                  </a:lnTo>
                  <a:lnTo>
                    <a:pt x="208" y="342"/>
                  </a:lnTo>
                  <a:lnTo>
                    <a:pt x="206" y="340"/>
                  </a:lnTo>
                  <a:lnTo>
                    <a:pt x="204" y="338"/>
                  </a:lnTo>
                  <a:lnTo>
                    <a:pt x="200" y="334"/>
                  </a:lnTo>
                  <a:lnTo>
                    <a:pt x="197" y="332"/>
                  </a:lnTo>
                  <a:lnTo>
                    <a:pt x="195" y="332"/>
                  </a:lnTo>
                  <a:lnTo>
                    <a:pt x="194" y="332"/>
                  </a:lnTo>
                  <a:lnTo>
                    <a:pt x="183" y="329"/>
                  </a:lnTo>
                  <a:lnTo>
                    <a:pt x="172" y="325"/>
                  </a:lnTo>
                  <a:lnTo>
                    <a:pt x="169" y="326"/>
                  </a:lnTo>
                  <a:lnTo>
                    <a:pt x="167" y="326"/>
                  </a:lnTo>
                  <a:lnTo>
                    <a:pt x="163" y="329"/>
                  </a:lnTo>
                  <a:lnTo>
                    <a:pt x="159" y="329"/>
                  </a:lnTo>
                  <a:lnTo>
                    <a:pt x="153" y="329"/>
                  </a:lnTo>
                  <a:lnTo>
                    <a:pt x="150" y="329"/>
                  </a:lnTo>
                  <a:lnTo>
                    <a:pt x="145" y="330"/>
                  </a:lnTo>
                  <a:lnTo>
                    <a:pt x="142" y="331"/>
                  </a:lnTo>
                  <a:lnTo>
                    <a:pt x="137" y="333"/>
                  </a:lnTo>
                  <a:lnTo>
                    <a:pt x="131" y="337"/>
                  </a:lnTo>
                  <a:lnTo>
                    <a:pt x="129" y="338"/>
                  </a:lnTo>
                  <a:lnTo>
                    <a:pt x="128" y="339"/>
                  </a:lnTo>
                  <a:lnTo>
                    <a:pt x="126" y="352"/>
                  </a:lnTo>
                  <a:lnTo>
                    <a:pt x="125" y="356"/>
                  </a:lnTo>
                  <a:lnTo>
                    <a:pt x="122" y="361"/>
                  </a:lnTo>
                  <a:lnTo>
                    <a:pt x="116" y="366"/>
                  </a:lnTo>
                  <a:lnTo>
                    <a:pt x="112" y="369"/>
                  </a:lnTo>
                  <a:lnTo>
                    <a:pt x="112" y="373"/>
                  </a:lnTo>
                  <a:lnTo>
                    <a:pt x="112" y="380"/>
                  </a:lnTo>
                  <a:lnTo>
                    <a:pt x="112" y="384"/>
                  </a:lnTo>
                  <a:lnTo>
                    <a:pt x="112" y="387"/>
                  </a:lnTo>
                  <a:lnTo>
                    <a:pt x="111" y="389"/>
                  </a:lnTo>
                  <a:lnTo>
                    <a:pt x="111" y="390"/>
                  </a:lnTo>
                  <a:lnTo>
                    <a:pt x="111" y="392"/>
                  </a:lnTo>
                  <a:lnTo>
                    <a:pt x="112" y="393"/>
                  </a:lnTo>
                  <a:lnTo>
                    <a:pt x="113" y="394"/>
                  </a:lnTo>
                  <a:lnTo>
                    <a:pt x="112" y="395"/>
                  </a:lnTo>
                  <a:lnTo>
                    <a:pt x="110" y="397"/>
                  </a:lnTo>
                  <a:lnTo>
                    <a:pt x="109" y="394"/>
                  </a:lnTo>
                  <a:lnTo>
                    <a:pt x="105" y="391"/>
                  </a:lnTo>
                  <a:lnTo>
                    <a:pt x="103" y="390"/>
                  </a:lnTo>
                  <a:lnTo>
                    <a:pt x="101" y="389"/>
                  </a:lnTo>
                  <a:lnTo>
                    <a:pt x="100" y="387"/>
                  </a:lnTo>
                  <a:lnTo>
                    <a:pt x="96" y="383"/>
                  </a:lnTo>
                  <a:lnTo>
                    <a:pt x="88" y="374"/>
                  </a:lnTo>
                  <a:lnTo>
                    <a:pt x="87" y="374"/>
                  </a:lnTo>
                  <a:lnTo>
                    <a:pt x="85" y="374"/>
                  </a:lnTo>
                  <a:lnTo>
                    <a:pt x="83" y="375"/>
                  </a:lnTo>
                  <a:lnTo>
                    <a:pt x="81" y="377"/>
                  </a:lnTo>
                  <a:lnTo>
                    <a:pt x="80" y="377"/>
                  </a:lnTo>
                  <a:lnTo>
                    <a:pt x="79" y="377"/>
                  </a:lnTo>
                  <a:lnTo>
                    <a:pt x="74" y="378"/>
                  </a:lnTo>
                  <a:lnTo>
                    <a:pt x="71" y="379"/>
                  </a:lnTo>
                  <a:lnTo>
                    <a:pt x="71" y="381"/>
                  </a:lnTo>
                  <a:lnTo>
                    <a:pt x="73" y="387"/>
                  </a:lnTo>
                  <a:lnTo>
                    <a:pt x="72" y="390"/>
                  </a:lnTo>
                  <a:lnTo>
                    <a:pt x="70" y="388"/>
                  </a:lnTo>
                  <a:lnTo>
                    <a:pt x="66" y="382"/>
                  </a:lnTo>
                  <a:lnTo>
                    <a:pt x="62" y="378"/>
                  </a:lnTo>
                  <a:lnTo>
                    <a:pt x="62" y="377"/>
                  </a:lnTo>
                  <a:lnTo>
                    <a:pt x="62" y="374"/>
                  </a:lnTo>
                  <a:lnTo>
                    <a:pt x="62" y="374"/>
                  </a:lnTo>
                  <a:lnTo>
                    <a:pt x="63" y="374"/>
                  </a:lnTo>
                  <a:lnTo>
                    <a:pt x="66" y="373"/>
                  </a:lnTo>
                  <a:lnTo>
                    <a:pt x="66" y="373"/>
                  </a:lnTo>
                  <a:lnTo>
                    <a:pt x="66" y="372"/>
                  </a:lnTo>
                  <a:lnTo>
                    <a:pt x="66" y="369"/>
                  </a:lnTo>
                  <a:lnTo>
                    <a:pt x="64" y="366"/>
                  </a:lnTo>
                  <a:lnTo>
                    <a:pt x="63" y="364"/>
                  </a:lnTo>
                  <a:lnTo>
                    <a:pt x="62" y="363"/>
                  </a:lnTo>
                  <a:lnTo>
                    <a:pt x="60" y="363"/>
                  </a:lnTo>
                  <a:lnTo>
                    <a:pt x="58" y="364"/>
                  </a:lnTo>
                  <a:lnTo>
                    <a:pt x="54" y="366"/>
                  </a:lnTo>
                  <a:lnTo>
                    <a:pt x="52" y="367"/>
                  </a:lnTo>
                  <a:lnTo>
                    <a:pt x="49" y="367"/>
                  </a:lnTo>
                  <a:lnTo>
                    <a:pt x="46" y="366"/>
                  </a:lnTo>
                  <a:lnTo>
                    <a:pt x="43" y="364"/>
                  </a:lnTo>
                  <a:lnTo>
                    <a:pt x="37" y="359"/>
                  </a:lnTo>
                  <a:lnTo>
                    <a:pt x="30" y="354"/>
                  </a:lnTo>
                  <a:lnTo>
                    <a:pt x="27" y="353"/>
                  </a:lnTo>
                  <a:lnTo>
                    <a:pt x="27" y="353"/>
                  </a:lnTo>
                  <a:lnTo>
                    <a:pt x="27" y="348"/>
                  </a:lnTo>
                  <a:lnTo>
                    <a:pt x="27" y="343"/>
                  </a:lnTo>
                  <a:lnTo>
                    <a:pt x="27" y="342"/>
                  </a:lnTo>
                  <a:lnTo>
                    <a:pt x="30" y="343"/>
                  </a:lnTo>
                  <a:lnTo>
                    <a:pt x="33" y="343"/>
                  </a:lnTo>
                  <a:lnTo>
                    <a:pt x="34" y="342"/>
                  </a:lnTo>
                  <a:lnTo>
                    <a:pt x="31" y="340"/>
                  </a:lnTo>
                  <a:lnTo>
                    <a:pt x="28" y="339"/>
                  </a:lnTo>
                  <a:lnTo>
                    <a:pt x="27" y="336"/>
                  </a:lnTo>
                  <a:lnTo>
                    <a:pt x="25" y="335"/>
                  </a:lnTo>
                  <a:lnTo>
                    <a:pt x="24" y="334"/>
                  </a:lnTo>
                  <a:lnTo>
                    <a:pt x="22" y="334"/>
                  </a:lnTo>
                  <a:lnTo>
                    <a:pt x="21" y="332"/>
                  </a:lnTo>
                  <a:lnTo>
                    <a:pt x="19" y="332"/>
                  </a:lnTo>
                  <a:lnTo>
                    <a:pt x="17" y="331"/>
                  </a:lnTo>
                  <a:lnTo>
                    <a:pt x="15" y="331"/>
                  </a:lnTo>
                  <a:lnTo>
                    <a:pt x="12" y="326"/>
                  </a:lnTo>
                  <a:lnTo>
                    <a:pt x="9" y="322"/>
                  </a:lnTo>
                  <a:lnTo>
                    <a:pt x="7" y="319"/>
                  </a:lnTo>
                  <a:lnTo>
                    <a:pt x="6" y="316"/>
                  </a:lnTo>
                  <a:lnTo>
                    <a:pt x="8" y="313"/>
                  </a:lnTo>
                  <a:lnTo>
                    <a:pt x="6" y="312"/>
                  </a:lnTo>
                  <a:lnTo>
                    <a:pt x="3" y="308"/>
                  </a:lnTo>
                  <a:lnTo>
                    <a:pt x="0" y="305"/>
                  </a:lnTo>
                  <a:lnTo>
                    <a:pt x="1" y="300"/>
                  </a:lnTo>
                  <a:lnTo>
                    <a:pt x="1" y="296"/>
                  </a:lnTo>
                  <a:lnTo>
                    <a:pt x="1" y="293"/>
                  </a:lnTo>
                  <a:lnTo>
                    <a:pt x="2" y="292"/>
                  </a:lnTo>
                  <a:lnTo>
                    <a:pt x="3" y="290"/>
                  </a:lnTo>
                  <a:lnTo>
                    <a:pt x="5" y="289"/>
                  </a:lnTo>
                  <a:lnTo>
                    <a:pt x="9" y="289"/>
                  </a:lnTo>
                  <a:lnTo>
                    <a:pt x="18" y="290"/>
                  </a:lnTo>
                  <a:lnTo>
                    <a:pt x="25" y="289"/>
                  </a:lnTo>
                  <a:lnTo>
                    <a:pt x="26" y="289"/>
                  </a:lnTo>
                  <a:lnTo>
                    <a:pt x="31" y="284"/>
                  </a:lnTo>
                  <a:lnTo>
                    <a:pt x="37" y="279"/>
                  </a:lnTo>
                  <a:lnTo>
                    <a:pt x="46" y="279"/>
                  </a:lnTo>
                  <a:lnTo>
                    <a:pt x="55" y="279"/>
                  </a:lnTo>
                  <a:lnTo>
                    <a:pt x="62" y="278"/>
                  </a:lnTo>
                  <a:lnTo>
                    <a:pt x="73" y="278"/>
                  </a:lnTo>
                  <a:lnTo>
                    <a:pt x="82" y="277"/>
                  </a:lnTo>
                  <a:lnTo>
                    <a:pt x="92" y="277"/>
                  </a:lnTo>
                  <a:lnTo>
                    <a:pt x="92" y="275"/>
                  </a:lnTo>
                  <a:lnTo>
                    <a:pt x="92" y="274"/>
                  </a:lnTo>
                  <a:lnTo>
                    <a:pt x="93" y="274"/>
                  </a:lnTo>
                  <a:lnTo>
                    <a:pt x="101" y="275"/>
                  </a:lnTo>
                  <a:lnTo>
                    <a:pt x="107" y="277"/>
                  </a:lnTo>
                  <a:lnTo>
                    <a:pt x="108" y="273"/>
                  </a:lnTo>
                  <a:lnTo>
                    <a:pt x="114" y="267"/>
                  </a:lnTo>
                  <a:lnTo>
                    <a:pt x="118" y="266"/>
                  </a:lnTo>
                  <a:lnTo>
                    <a:pt x="118" y="265"/>
                  </a:lnTo>
                  <a:lnTo>
                    <a:pt x="120" y="263"/>
                  </a:lnTo>
                  <a:lnTo>
                    <a:pt x="120" y="261"/>
                  </a:lnTo>
                  <a:lnTo>
                    <a:pt x="120" y="258"/>
                  </a:lnTo>
                  <a:lnTo>
                    <a:pt x="122" y="257"/>
                  </a:lnTo>
                  <a:lnTo>
                    <a:pt x="122" y="254"/>
                  </a:lnTo>
                  <a:lnTo>
                    <a:pt x="124" y="249"/>
                  </a:lnTo>
                  <a:lnTo>
                    <a:pt x="127" y="243"/>
                  </a:lnTo>
                  <a:lnTo>
                    <a:pt x="129" y="236"/>
                  </a:lnTo>
                  <a:lnTo>
                    <a:pt x="129" y="228"/>
                  </a:lnTo>
                  <a:lnTo>
                    <a:pt x="130" y="223"/>
                  </a:lnTo>
                  <a:lnTo>
                    <a:pt x="131" y="222"/>
                  </a:lnTo>
                  <a:lnTo>
                    <a:pt x="131" y="212"/>
                  </a:lnTo>
                  <a:lnTo>
                    <a:pt x="131" y="203"/>
                  </a:lnTo>
                  <a:lnTo>
                    <a:pt x="131" y="194"/>
                  </a:lnTo>
                  <a:lnTo>
                    <a:pt x="131" y="184"/>
                  </a:lnTo>
                  <a:lnTo>
                    <a:pt x="131" y="175"/>
                  </a:lnTo>
                  <a:lnTo>
                    <a:pt x="131" y="165"/>
                  </a:lnTo>
                  <a:lnTo>
                    <a:pt x="131" y="156"/>
                  </a:lnTo>
                  <a:lnTo>
                    <a:pt x="131" y="150"/>
                  </a:lnTo>
                  <a:lnTo>
                    <a:pt x="138" y="149"/>
                  </a:lnTo>
                  <a:lnTo>
                    <a:pt x="145" y="147"/>
                  </a:lnTo>
                  <a:lnTo>
                    <a:pt x="156" y="145"/>
                  </a:lnTo>
                  <a:lnTo>
                    <a:pt x="167" y="143"/>
                  </a:lnTo>
                  <a:lnTo>
                    <a:pt x="179" y="140"/>
                  </a:lnTo>
                  <a:lnTo>
                    <a:pt x="183" y="138"/>
                  </a:lnTo>
                  <a:lnTo>
                    <a:pt x="192" y="130"/>
                  </a:lnTo>
                  <a:lnTo>
                    <a:pt x="196" y="126"/>
                  </a:lnTo>
                  <a:lnTo>
                    <a:pt x="205" y="119"/>
                  </a:lnTo>
                  <a:lnTo>
                    <a:pt x="211" y="113"/>
                  </a:lnTo>
                  <a:lnTo>
                    <a:pt x="219" y="105"/>
                  </a:lnTo>
                  <a:lnTo>
                    <a:pt x="228" y="98"/>
                  </a:lnTo>
                  <a:lnTo>
                    <a:pt x="235" y="91"/>
                  </a:lnTo>
                  <a:lnTo>
                    <a:pt x="246" y="85"/>
                  </a:lnTo>
                  <a:lnTo>
                    <a:pt x="263" y="74"/>
                  </a:lnTo>
                  <a:lnTo>
                    <a:pt x="279" y="64"/>
                  </a:lnTo>
                  <a:lnTo>
                    <a:pt x="296" y="53"/>
                  </a:lnTo>
                  <a:lnTo>
                    <a:pt x="312" y="43"/>
                  </a:lnTo>
                  <a:lnTo>
                    <a:pt x="329" y="32"/>
                  </a:lnTo>
                  <a:lnTo>
                    <a:pt x="346" y="22"/>
                  </a:lnTo>
                  <a:lnTo>
                    <a:pt x="362" y="11"/>
                  </a:lnTo>
                  <a:lnTo>
                    <a:pt x="379" y="0"/>
                  </a:lnTo>
                  <a:lnTo>
                    <a:pt x="395" y="5"/>
                  </a:lnTo>
                  <a:lnTo>
                    <a:pt x="411" y="8"/>
                  </a:lnTo>
                  <a:lnTo>
                    <a:pt x="427" y="12"/>
                  </a:lnTo>
                  <a:lnTo>
                    <a:pt x="431" y="14"/>
                  </a:lnTo>
                  <a:lnTo>
                    <a:pt x="439" y="22"/>
                  </a:lnTo>
                  <a:lnTo>
                    <a:pt x="450" y="32"/>
                  </a:lnTo>
                  <a:lnTo>
                    <a:pt x="451" y="32"/>
                  </a:lnTo>
                  <a:lnTo>
                    <a:pt x="452" y="32"/>
                  </a:lnTo>
                  <a:lnTo>
                    <a:pt x="462" y="26"/>
                  </a:lnTo>
                  <a:lnTo>
                    <a:pt x="476" y="1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7" name="Freeform 1108">
              <a:extLst>
                <a:ext uri="{FF2B5EF4-FFF2-40B4-BE49-F238E27FC236}">
                  <a16:creationId xmlns="" xmlns:a16="http://schemas.microsoft.com/office/drawing/2014/main" id="{05C6348D-6BC9-5DE4-A0E2-8022F00F251E}"/>
                </a:ext>
              </a:extLst>
            </p:cNvPr>
            <p:cNvSpPr>
              <a:spLocks noChangeArrowheads="1"/>
            </p:cNvSpPr>
            <p:nvPr/>
          </p:nvSpPr>
          <p:spPr bwMode="auto">
            <a:xfrm>
              <a:off x="8314715" y="9352817"/>
              <a:ext cx="478080" cy="390157"/>
            </a:xfrm>
            <a:custGeom>
              <a:avLst/>
              <a:gdLst>
                <a:gd name="T0" fmla="*/ 148 w 383"/>
                <a:gd name="T1" fmla="*/ 303 h 311"/>
                <a:gd name="T2" fmla="*/ 367 w 383"/>
                <a:gd name="T3" fmla="*/ 42 h 311"/>
                <a:gd name="T4" fmla="*/ 375 w 383"/>
                <a:gd name="T5" fmla="*/ 50 h 311"/>
                <a:gd name="T6" fmla="*/ 382 w 383"/>
                <a:gd name="T7" fmla="*/ 62 h 311"/>
                <a:gd name="T8" fmla="*/ 378 w 383"/>
                <a:gd name="T9" fmla="*/ 80 h 311"/>
                <a:gd name="T10" fmla="*/ 359 w 383"/>
                <a:gd name="T11" fmla="*/ 89 h 311"/>
                <a:gd name="T12" fmla="*/ 338 w 383"/>
                <a:gd name="T13" fmla="*/ 128 h 311"/>
                <a:gd name="T14" fmla="*/ 331 w 383"/>
                <a:gd name="T15" fmla="*/ 143 h 311"/>
                <a:gd name="T16" fmla="*/ 323 w 383"/>
                <a:gd name="T17" fmla="*/ 164 h 311"/>
                <a:gd name="T18" fmla="*/ 305 w 383"/>
                <a:gd name="T19" fmla="*/ 182 h 311"/>
                <a:gd name="T20" fmla="*/ 293 w 383"/>
                <a:gd name="T21" fmla="*/ 210 h 311"/>
                <a:gd name="T22" fmla="*/ 291 w 383"/>
                <a:gd name="T23" fmla="*/ 221 h 311"/>
                <a:gd name="T24" fmla="*/ 281 w 383"/>
                <a:gd name="T25" fmla="*/ 236 h 311"/>
                <a:gd name="T26" fmla="*/ 269 w 383"/>
                <a:gd name="T27" fmla="*/ 239 h 311"/>
                <a:gd name="T28" fmla="*/ 253 w 383"/>
                <a:gd name="T29" fmla="*/ 221 h 311"/>
                <a:gd name="T30" fmla="*/ 243 w 383"/>
                <a:gd name="T31" fmla="*/ 227 h 311"/>
                <a:gd name="T32" fmla="*/ 230 w 383"/>
                <a:gd name="T33" fmla="*/ 229 h 311"/>
                <a:gd name="T34" fmla="*/ 217 w 383"/>
                <a:gd name="T35" fmla="*/ 242 h 311"/>
                <a:gd name="T36" fmla="*/ 200 w 383"/>
                <a:gd name="T37" fmla="*/ 262 h 311"/>
                <a:gd name="T38" fmla="*/ 189 w 383"/>
                <a:gd name="T39" fmla="*/ 292 h 311"/>
                <a:gd name="T40" fmla="*/ 181 w 383"/>
                <a:gd name="T41" fmla="*/ 293 h 311"/>
                <a:gd name="T42" fmla="*/ 164 w 383"/>
                <a:gd name="T43" fmla="*/ 302 h 311"/>
                <a:gd name="T44" fmla="*/ 153 w 383"/>
                <a:gd name="T45" fmla="*/ 301 h 311"/>
                <a:gd name="T46" fmla="*/ 143 w 383"/>
                <a:gd name="T47" fmla="*/ 299 h 311"/>
                <a:gd name="T48" fmla="*/ 132 w 383"/>
                <a:gd name="T49" fmla="*/ 299 h 311"/>
                <a:gd name="T50" fmla="*/ 133 w 383"/>
                <a:gd name="T51" fmla="*/ 307 h 311"/>
                <a:gd name="T52" fmla="*/ 124 w 383"/>
                <a:gd name="T53" fmla="*/ 304 h 311"/>
                <a:gd name="T54" fmla="*/ 114 w 383"/>
                <a:gd name="T55" fmla="*/ 308 h 311"/>
                <a:gd name="T56" fmla="*/ 108 w 383"/>
                <a:gd name="T57" fmla="*/ 310 h 311"/>
                <a:gd name="T58" fmla="*/ 90 w 383"/>
                <a:gd name="T59" fmla="*/ 292 h 311"/>
                <a:gd name="T60" fmla="*/ 86 w 383"/>
                <a:gd name="T61" fmla="*/ 281 h 311"/>
                <a:gd name="T62" fmla="*/ 91 w 383"/>
                <a:gd name="T63" fmla="*/ 273 h 311"/>
                <a:gd name="T64" fmla="*/ 83 w 383"/>
                <a:gd name="T65" fmla="*/ 268 h 311"/>
                <a:gd name="T66" fmla="*/ 84 w 383"/>
                <a:gd name="T67" fmla="*/ 264 h 311"/>
                <a:gd name="T68" fmla="*/ 77 w 383"/>
                <a:gd name="T69" fmla="*/ 262 h 311"/>
                <a:gd name="T70" fmla="*/ 25 w 383"/>
                <a:gd name="T71" fmla="*/ 242 h 311"/>
                <a:gd name="T72" fmla="*/ 25 w 383"/>
                <a:gd name="T73" fmla="*/ 238 h 311"/>
                <a:gd name="T74" fmla="*/ 1 w 383"/>
                <a:gd name="T75" fmla="*/ 236 h 311"/>
                <a:gd name="T76" fmla="*/ 1 w 383"/>
                <a:gd name="T77" fmla="*/ 223 h 311"/>
                <a:gd name="T78" fmla="*/ 3 w 383"/>
                <a:gd name="T79" fmla="*/ 208 h 311"/>
                <a:gd name="T80" fmla="*/ 0 w 383"/>
                <a:gd name="T81" fmla="*/ 189 h 311"/>
                <a:gd name="T82" fmla="*/ 2 w 383"/>
                <a:gd name="T83" fmla="*/ 157 h 311"/>
                <a:gd name="T84" fmla="*/ 15 w 383"/>
                <a:gd name="T85" fmla="*/ 143 h 311"/>
                <a:gd name="T86" fmla="*/ 25 w 383"/>
                <a:gd name="T87" fmla="*/ 131 h 311"/>
                <a:gd name="T88" fmla="*/ 29 w 383"/>
                <a:gd name="T89" fmla="*/ 115 h 311"/>
                <a:gd name="T90" fmla="*/ 36 w 383"/>
                <a:gd name="T91" fmla="*/ 106 h 311"/>
                <a:gd name="T92" fmla="*/ 32 w 383"/>
                <a:gd name="T93" fmla="*/ 90 h 311"/>
                <a:gd name="T94" fmla="*/ 28 w 383"/>
                <a:gd name="T95" fmla="*/ 72 h 311"/>
                <a:gd name="T96" fmla="*/ 29 w 383"/>
                <a:gd name="T97" fmla="*/ 64 h 311"/>
                <a:gd name="T98" fmla="*/ 34 w 383"/>
                <a:gd name="T99" fmla="*/ 41 h 311"/>
                <a:gd name="T100" fmla="*/ 49 w 383"/>
                <a:gd name="T101" fmla="*/ 12 h 311"/>
                <a:gd name="T102" fmla="*/ 77 w 383"/>
                <a:gd name="T103" fmla="*/ 4 h 311"/>
                <a:gd name="T104" fmla="*/ 112 w 383"/>
                <a:gd name="T105" fmla="*/ 7 h 311"/>
                <a:gd name="T106" fmla="*/ 126 w 383"/>
                <a:gd name="T107" fmla="*/ 17 h 311"/>
                <a:gd name="T108" fmla="*/ 141 w 383"/>
                <a:gd name="T109" fmla="*/ 28 h 311"/>
                <a:gd name="T110" fmla="*/ 168 w 383"/>
                <a:gd name="T111" fmla="*/ 18 h 311"/>
                <a:gd name="T112" fmla="*/ 222 w 383"/>
                <a:gd name="T113" fmla="*/ 35 h 311"/>
                <a:gd name="T114" fmla="*/ 264 w 383"/>
                <a:gd name="T115" fmla="*/ 17 h 311"/>
                <a:gd name="T116" fmla="*/ 308 w 383"/>
                <a:gd name="T117" fmla="*/ 26 h 311"/>
                <a:gd name="T118" fmla="*/ 332 w 383"/>
                <a:gd name="T119" fmla="*/ 1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311">
                  <a:moveTo>
                    <a:pt x="147" y="306"/>
                  </a:moveTo>
                  <a:lnTo>
                    <a:pt x="144" y="306"/>
                  </a:lnTo>
                  <a:lnTo>
                    <a:pt x="142" y="306"/>
                  </a:lnTo>
                  <a:lnTo>
                    <a:pt x="145" y="302"/>
                  </a:lnTo>
                  <a:lnTo>
                    <a:pt x="147" y="303"/>
                  </a:lnTo>
                  <a:lnTo>
                    <a:pt x="148" y="303"/>
                  </a:lnTo>
                  <a:lnTo>
                    <a:pt x="147" y="306"/>
                  </a:lnTo>
                  <a:close/>
                  <a:moveTo>
                    <a:pt x="349" y="6"/>
                  </a:moveTo>
                  <a:lnTo>
                    <a:pt x="354" y="13"/>
                  </a:lnTo>
                  <a:lnTo>
                    <a:pt x="360" y="20"/>
                  </a:lnTo>
                  <a:lnTo>
                    <a:pt x="364" y="26"/>
                  </a:lnTo>
                  <a:lnTo>
                    <a:pt x="367" y="42"/>
                  </a:lnTo>
                  <a:lnTo>
                    <a:pt x="367" y="45"/>
                  </a:lnTo>
                  <a:lnTo>
                    <a:pt x="368" y="46"/>
                  </a:lnTo>
                  <a:lnTo>
                    <a:pt x="368" y="47"/>
                  </a:lnTo>
                  <a:lnTo>
                    <a:pt x="368" y="49"/>
                  </a:lnTo>
                  <a:lnTo>
                    <a:pt x="371" y="50"/>
                  </a:lnTo>
                  <a:lnTo>
                    <a:pt x="375" y="50"/>
                  </a:lnTo>
                  <a:lnTo>
                    <a:pt x="379" y="52"/>
                  </a:lnTo>
                  <a:lnTo>
                    <a:pt x="381" y="54"/>
                  </a:lnTo>
                  <a:lnTo>
                    <a:pt x="381" y="54"/>
                  </a:lnTo>
                  <a:lnTo>
                    <a:pt x="382" y="57"/>
                  </a:lnTo>
                  <a:lnTo>
                    <a:pt x="382" y="58"/>
                  </a:lnTo>
                  <a:lnTo>
                    <a:pt x="382" y="62"/>
                  </a:lnTo>
                  <a:lnTo>
                    <a:pt x="381" y="67"/>
                  </a:lnTo>
                  <a:lnTo>
                    <a:pt x="380" y="70"/>
                  </a:lnTo>
                  <a:lnTo>
                    <a:pt x="381" y="75"/>
                  </a:lnTo>
                  <a:lnTo>
                    <a:pt x="381" y="77"/>
                  </a:lnTo>
                  <a:lnTo>
                    <a:pt x="380" y="78"/>
                  </a:lnTo>
                  <a:lnTo>
                    <a:pt x="378" y="80"/>
                  </a:lnTo>
                  <a:lnTo>
                    <a:pt x="375" y="81"/>
                  </a:lnTo>
                  <a:lnTo>
                    <a:pt x="368" y="85"/>
                  </a:lnTo>
                  <a:lnTo>
                    <a:pt x="367" y="86"/>
                  </a:lnTo>
                  <a:lnTo>
                    <a:pt x="364" y="86"/>
                  </a:lnTo>
                  <a:lnTo>
                    <a:pt x="362" y="87"/>
                  </a:lnTo>
                  <a:lnTo>
                    <a:pt x="359" y="89"/>
                  </a:lnTo>
                  <a:lnTo>
                    <a:pt x="353" y="98"/>
                  </a:lnTo>
                  <a:lnTo>
                    <a:pt x="347" y="107"/>
                  </a:lnTo>
                  <a:lnTo>
                    <a:pt x="345" y="114"/>
                  </a:lnTo>
                  <a:lnTo>
                    <a:pt x="343" y="121"/>
                  </a:lnTo>
                  <a:lnTo>
                    <a:pt x="338" y="125"/>
                  </a:lnTo>
                  <a:lnTo>
                    <a:pt x="338" y="128"/>
                  </a:lnTo>
                  <a:lnTo>
                    <a:pt x="338" y="129"/>
                  </a:lnTo>
                  <a:lnTo>
                    <a:pt x="338" y="132"/>
                  </a:lnTo>
                  <a:lnTo>
                    <a:pt x="337" y="138"/>
                  </a:lnTo>
                  <a:lnTo>
                    <a:pt x="337" y="141"/>
                  </a:lnTo>
                  <a:lnTo>
                    <a:pt x="336" y="141"/>
                  </a:lnTo>
                  <a:lnTo>
                    <a:pt x="331" y="143"/>
                  </a:lnTo>
                  <a:lnTo>
                    <a:pt x="327" y="145"/>
                  </a:lnTo>
                  <a:lnTo>
                    <a:pt x="326" y="149"/>
                  </a:lnTo>
                  <a:lnTo>
                    <a:pt x="326" y="153"/>
                  </a:lnTo>
                  <a:lnTo>
                    <a:pt x="325" y="158"/>
                  </a:lnTo>
                  <a:lnTo>
                    <a:pt x="324" y="162"/>
                  </a:lnTo>
                  <a:lnTo>
                    <a:pt x="323" y="164"/>
                  </a:lnTo>
                  <a:lnTo>
                    <a:pt x="321" y="167"/>
                  </a:lnTo>
                  <a:lnTo>
                    <a:pt x="319" y="169"/>
                  </a:lnTo>
                  <a:lnTo>
                    <a:pt x="316" y="171"/>
                  </a:lnTo>
                  <a:lnTo>
                    <a:pt x="311" y="172"/>
                  </a:lnTo>
                  <a:lnTo>
                    <a:pt x="308" y="177"/>
                  </a:lnTo>
                  <a:lnTo>
                    <a:pt x="305" y="182"/>
                  </a:lnTo>
                  <a:lnTo>
                    <a:pt x="305" y="184"/>
                  </a:lnTo>
                  <a:lnTo>
                    <a:pt x="303" y="193"/>
                  </a:lnTo>
                  <a:lnTo>
                    <a:pt x="299" y="199"/>
                  </a:lnTo>
                  <a:lnTo>
                    <a:pt x="299" y="202"/>
                  </a:lnTo>
                  <a:lnTo>
                    <a:pt x="299" y="204"/>
                  </a:lnTo>
                  <a:lnTo>
                    <a:pt x="293" y="210"/>
                  </a:lnTo>
                  <a:lnTo>
                    <a:pt x="292" y="212"/>
                  </a:lnTo>
                  <a:lnTo>
                    <a:pt x="291" y="214"/>
                  </a:lnTo>
                  <a:lnTo>
                    <a:pt x="292" y="216"/>
                  </a:lnTo>
                  <a:lnTo>
                    <a:pt x="293" y="219"/>
                  </a:lnTo>
                  <a:lnTo>
                    <a:pt x="293" y="220"/>
                  </a:lnTo>
                  <a:lnTo>
                    <a:pt x="291" y="221"/>
                  </a:lnTo>
                  <a:lnTo>
                    <a:pt x="287" y="225"/>
                  </a:lnTo>
                  <a:lnTo>
                    <a:pt x="285" y="227"/>
                  </a:lnTo>
                  <a:lnTo>
                    <a:pt x="284" y="227"/>
                  </a:lnTo>
                  <a:lnTo>
                    <a:pt x="283" y="233"/>
                  </a:lnTo>
                  <a:lnTo>
                    <a:pt x="283" y="234"/>
                  </a:lnTo>
                  <a:lnTo>
                    <a:pt x="281" y="236"/>
                  </a:lnTo>
                  <a:lnTo>
                    <a:pt x="279" y="238"/>
                  </a:lnTo>
                  <a:lnTo>
                    <a:pt x="276" y="240"/>
                  </a:lnTo>
                  <a:lnTo>
                    <a:pt x="274" y="240"/>
                  </a:lnTo>
                  <a:lnTo>
                    <a:pt x="270" y="241"/>
                  </a:lnTo>
                  <a:lnTo>
                    <a:pt x="269" y="240"/>
                  </a:lnTo>
                  <a:lnTo>
                    <a:pt x="269" y="239"/>
                  </a:lnTo>
                  <a:lnTo>
                    <a:pt x="267" y="233"/>
                  </a:lnTo>
                  <a:lnTo>
                    <a:pt x="266" y="231"/>
                  </a:lnTo>
                  <a:lnTo>
                    <a:pt x="264" y="230"/>
                  </a:lnTo>
                  <a:lnTo>
                    <a:pt x="261" y="227"/>
                  </a:lnTo>
                  <a:lnTo>
                    <a:pt x="258" y="223"/>
                  </a:lnTo>
                  <a:lnTo>
                    <a:pt x="253" y="221"/>
                  </a:lnTo>
                  <a:lnTo>
                    <a:pt x="252" y="221"/>
                  </a:lnTo>
                  <a:lnTo>
                    <a:pt x="252" y="222"/>
                  </a:lnTo>
                  <a:lnTo>
                    <a:pt x="250" y="225"/>
                  </a:lnTo>
                  <a:lnTo>
                    <a:pt x="249" y="226"/>
                  </a:lnTo>
                  <a:lnTo>
                    <a:pt x="247" y="227"/>
                  </a:lnTo>
                  <a:lnTo>
                    <a:pt x="243" y="227"/>
                  </a:lnTo>
                  <a:lnTo>
                    <a:pt x="241" y="226"/>
                  </a:lnTo>
                  <a:lnTo>
                    <a:pt x="240" y="226"/>
                  </a:lnTo>
                  <a:lnTo>
                    <a:pt x="239" y="225"/>
                  </a:lnTo>
                  <a:lnTo>
                    <a:pt x="238" y="223"/>
                  </a:lnTo>
                  <a:lnTo>
                    <a:pt x="235" y="226"/>
                  </a:lnTo>
                  <a:lnTo>
                    <a:pt x="230" y="229"/>
                  </a:lnTo>
                  <a:lnTo>
                    <a:pt x="228" y="230"/>
                  </a:lnTo>
                  <a:lnTo>
                    <a:pt x="227" y="231"/>
                  </a:lnTo>
                  <a:lnTo>
                    <a:pt x="225" y="234"/>
                  </a:lnTo>
                  <a:lnTo>
                    <a:pt x="223" y="238"/>
                  </a:lnTo>
                  <a:lnTo>
                    <a:pt x="221" y="240"/>
                  </a:lnTo>
                  <a:lnTo>
                    <a:pt x="217" y="242"/>
                  </a:lnTo>
                  <a:lnTo>
                    <a:pt x="216" y="243"/>
                  </a:lnTo>
                  <a:lnTo>
                    <a:pt x="214" y="245"/>
                  </a:lnTo>
                  <a:lnTo>
                    <a:pt x="210" y="249"/>
                  </a:lnTo>
                  <a:lnTo>
                    <a:pt x="204" y="255"/>
                  </a:lnTo>
                  <a:lnTo>
                    <a:pt x="201" y="258"/>
                  </a:lnTo>
                  <a:lnTo>
                    <a:pt x="200" y="262"/>
                  </a:lnTo>
                  <a:lnTo>
                    <a:pt x="199" y="267"/>
                  </a:lnTo>
                  <a:lnTo>
                    <a:pt x="197" y="272"/>
                  </a:lnTo>
                  <a:lnTo>
                    <a:pt x="195" y="281"/>
                  </a:lnTo>
                  <a:lnTo>
                    <a:pt x="193" y="286"/>
                  </a:lnTo>
                  <a:lnTo>
                    <a:pt x="190" y="289"/>
                  </a:lnTo>
                  <a:lnTo>
                    <a:pt x="189" y="292"/>
                  </a:lnTo>
                  <a:lnTo>
                    <a:pt x="187" y="295"/>
                  </a:lnTo>
                  <a:lnTo>
                    <a:pt x="187" y="295"/>
                  </a:lnTo>
                  <a:lnTo>
                    <a:pt x="186" y="296"/>
                  </a:lnTo>
                  <a:lnTo>
                    <a:pt x="184" y="295"/>
                  </a:lnTo>
                  <a:lnTo>
                    <a:pt x="183" y="293"/>
                  </a:lnTo>
                  <a:lnTo>
                    <a:pt x="181" y="293"/>
                  </a:lnTo>
                  <a:lnTo>
                    <a:pt x="178" y="289"/>
                  </a:lnTo>
                  <a:lnTo>
                    <a:pt x="177" y="290"/>
                  </a:lnTo>
                  <a:lnTo>
                    <a:pt x="180" y="298"/>
                  </a:lnTo>
                  <a:lnTo>
                    <a:pt x="179" y="301"/>
                  </a:lnTo>
                  <a:lnTo>
                    <a:pt x="171" y="301"/>
                  </a:lnTo>
                  <a:lnTo>
                    <a:pt x="164" y="302"/>
                  </a:lnTo>
                  <a:lnTo>
                    <a:pt x="158" y="302"/>
                  </a:lnTo>
                  <a:lnTo>
                    <a:pt x="155" y="301"/>
                  </a:lnTo>
                  <a:lnTo>
                    <a:pt x="154" y="298"/>
                  </a:lnTo>
                  <a:lnTo>
                    <a:pt x="154" y="299"/>
                  </a:lnTo>
                  <a:lnTo>
                    <a:pt x="154" y="300"/>
                  </a:lnTo>
                  <a:lnTo>
                    <a:pt x="153" y="301"/>
                  </a:lnTo>
                  <a:lnTo>
                    <a:pt x="147" y="301"/>
                  </a:lnTo>
                  <a:lnTo>
                    <a:pt x="144" y="300"/>
                  </a:lnTo>
                  <a:lnTo>
                    <a:pt x="142" y="297"/>
                  </a:lnTo>
                  <a:lnTo>
                    <a:pt x="140" y="296"/>
                  </a:lnTo>
                  <a:lnTo>
                    <a:pt x="140" y="297"/>
                  </a:lnTo>
                  <a:lnTo>
                    <a:pt x="143" y="299"/>
                  </a:lnTo>
                  <a:lnTo>
                    <a:pt x="143" y="303"/>
                  </a:lnTo>
                  <a:lnTo>
                    <a:pt x="138" y="306"/>
                  </a:lnTo>
                  <a:lnTo>
                    <a:pt x="136" y="306"/>
                  </a:lnTo>
                  <a:lnTo>
                    <a:pt x="134" y="305"/>
                  </a:lnTo>
                  <a:lnTo>
                    <a:pt x="132" y="302"/>
                  </a:lnTo>
                  <a:lnTo>
                    <a:pt x="132" y="299"/>
                  </a:lnTo>
                  <a:lnTo>
                    <a:pt x="131" y="296"/>
                  </a:lnTo>
                  <a:lnTo>
                    <a:pt x="130" y="296"/>
                  </a:lnTo>
                  <a:lnTo>
                    <a:pt x="131" y="299"/>
                  </a:lnTo>
                  <a:lnTo>
                    <a:pt x="131" y="300"/>
                  </a:lnTo>
                  <a:lnTo>
                    <a:pt x="131" y="304"/>
                  </a:lnTo>
                  <a:lnTo>
                    <a:pt x="133" y="307"/>
                  </a:lnTo>
                  <a:lnTo>
                    <a:pt x="130" y="308"/>
                  </a:lnTo>
                  <a:lnTo>
                    <a:pt x="129" y="308"/>
                  </a:lnTo>
                  <a:lnTo>
                    <a:pt x="126" y="308"/>
                  </a:lnTo>
                  <a:lnTo>
                    <a:pt x="126" y="307"/>
                  </a:lnTo>
                  <a:lnTo>
                    <a:pt x="125" y="305"/>
                  </a:lnTo>
                  <a:lnTo>
                    <a:pt x="124" y="304"/>
                  </a:lnTo>
                  <a:lnTo>
                    <a:pt x="123" y="308"/>
                  </a:lnTo>
                  <a:lnTo>
                    <a:pt x="121" y="308"/>
                  </a:lnTo>
                  <a:lnTo>
                    <a:pt x="120" y="308"/>
                  </a:lnTo>
                  <a:lnTo>
                    <a:pt x="115" y="310"/>
                  </a:lnTo>
                  <a:lnTo>
                    <a:pt x="114" y="309"/>
                  </a:lnTo>
                  <a:lnTo>
                    <a:pt x="114" y="308"/>
                  </a:lnTo>
                  <a:lnTo>
                    <a:pt x="115" y="307"/>
                  </a:lnTo>
                  <a:lnTo>
                    <a:pt x="114" y="305"/>
                  </a:lnTo>
                  <a:lnTo>
                    <a:pt x="112" y="306"/>
                  </a:lnTo>
                  <a:lnTo>
                    <a:pt x="112" y="310"/>
                  </a:lnTo>
                  <a:lnTo>
                    <a:pt x="111" y="310"/>
                  </a:lnTo>
                  <a:lnTo>
                    <a:pt x="108" y="310"/>
                  </a:lnTo>
                  <a:lnTo>
                    <a:pt x="105" y="308"/>
                  </a:lnTo>
                  <a:lnTo>
                    <a:pt x="102" y="306"/>
                  </a:lnTo>
                  <a:lnTo>
                    <a:pt x="99" y="305"/>
                  </a:lnTo>
                  <a:lnTo>
                    <a:pt x="93" y="299"/>
                  </a:lnTo>
                  <a:lnTo>
                    <a:pt x="91" y="295"/>
                  </a:lnTo>
                  <a:lnTo>
                    <a:pt x="90" y="292"/>
                  </a:lnTo>
                  <a:lnTo>
                    <a:pt x="88" y="289"/>
                  </a:lnTo>
                  <a:lnTo>
                    <a:pt x="86" y="283"/>
                  </a:lnTo>
                  <a:lnTo>
                    <a:pt x="86" y="283"/>
                  </a:lnTo>
                  <a:lnTo>
                    <a:pt x="88" y="283"/>
                  </a:lnTo>
                  <a:lnTo>
                    <a:pt x="89" y="282"/>
                  </a:lnTo>
                  <a:lnTo>
                    <a:pt x="86" y="281"/>
                  </a:lnTo>
                  <a:lnTo>
                    <a:pt x="85" y="281"/>
                  </a:lnTo>
                  <a:lnTo>
                    <a:pt x="85" y="279"/>
                  </a:lnTo>
                  <a:lnTo>
                    <a:pt x="85" y="277"/>
                  </a:lnTo>
                  <a:lnTo>
                    <a:pt x="88" y="275"/>
                  </a:lnTo>
                  <a:lnTo>
                    <a:pt x="90" y="275"/>
                  </a:lnTo>
                  <a:lnTo>
                    <a:pt x="91" y="273"/>
                  </a:lnTo>
                  <a:lnTo>
                    <a:pt x="91" y="272"/>
                  </a:lnTo>
                  <a:lnTo>
                    <a:pt x="86" y="274"/>
                  </a:lnTo>
                  <a:lnTo>
                    <a:pt x="81" y="272"/>
                  </a:lnTo>
                  <a:lnTo>
                    <a:pt x="80" y="270"/>
                  </a:lnTo>
                  <a:lnTo>
                    <a:pt x="80" y="268"/>
                  </a:lnTo>
                  <a:lnTo>
                    <a:pt x="83" y="268"/>
                  </a:lnTo>
                  <a:lnTo>
                    <a:pt x="86" y="268"/>
                  </a:lnTo>
                  <a:lnTo>
                    <a:pt x="88" y="267"/>
                  </a:lnTo>
                  <a:lnTo>
                    <a:pt x="87" y="267"/>
                  </a:lnTo>
                  <a:lnTo>
                    <a:pt x="85" y="267"/>
                  </a:lnTo>
                  <a:lnTo>
                    <a:pt x="84" y="266"/>
                  </a:lnTo>
                  <a:lnTo>
                    <a:pt x="84" y="264"/>
                  </a:lnTo>
                  <a:lnTo>
                    <a:pt x="84" y="265"/>
                  </a:lnTo>
                  <a:lnTo>
                    <a:pt x="82" y="267"/>
                  </a:lnTo>
                  <a:lnTo>
                    <a:pt x="79" y="268"/>
                  </a:lnTo>
                  <a:lnTo>
                    <a:pt x="77" y="267"/>
                  </a:lnTo>
                  <a:lnTo>
                    <a:pt x="77" y="264"/>
                  </a:lnTo>
                  <a:lnTo>
                    <a:pt x="77" y="262"/>
                  </a:lnTo>
                  <a:lnTo>
                    <a:pt x="75" y="262"/>
                  </a:lnTo>
                  <a:lnTo>
                    <a:pt x="69" y="254"/>
                  </a:lnTo>
                  <a:lnTo>
                    <a:pt x="62" y="248"/>
                  </a:lnTo>
                  <a:lnTo>
                    <a:pt x="55" y="244"/>
                  </a:lnTo>
                  <a:lnTo>
                    <a:pt x="45" y="242"/>
                  </a:lnTo>
                  <a:lnTo>
                    <a:pt x="25" y="242"/>
                  </a:lnTo>
                  <a:lnTo>
                    <a:pt x="24" y="242"/>
                  </a:lnTo>
                  <a:lnTo>
                    <a:pt x="25" y="240"/>
                  </a:lnTo>
                  <a:lnTo>
                    <a:pt x="27" y="240"/>
                  </a:lnTo>
                  <a:lnTo>
                    <a:pt x="33" y="236"/>
                  </a:lnTo>
                  <a:lnTo>
                    <a:pt x="33" y="236"/>
                  </a:lnTo>
                  <a:lnTo>
                    <a:pt x="25" y="238"/>
                  </a:lnTo>
                  <a:lnTo>
                    <a:pt x="23" y="238"/>
                  </a:lnTo>
                  <a:lnTo>
                    <a:pt x="21" y="242"/>
                  </a:lnTo>
                  <a:lnTo>
                    <a:pt x="2" y="243"/>
                  </a:lnTo>
                  <a:lnTo>
                    <a:pt x="0" y="243"/>
                  </a:lnTo>
                  <a:lnTo>
                    <a:pt x="0" y="242"/>
                  </a:lnTo>
                  <a:lnTo>
                    <a:pt x="1" y="236"/>
                  </a:lnTo>
                  <a:lnTo>
                    <a:pt x="1" y="234"/>
                  </a:lnTo>
                  <a:lnTo>
                    <a:pt x="2" y="232"/>
                  </a:lnTo>
                  <a:lnTo>
                    <a:pt x="1" y="231"/>
                  </a:lnTo>
                  <a:lnTo>
                    <a:pt x="1" y="227"/>
                  </a:lnTo>
                  <a:lnTo>
                    <a:pt x="0" y="224"/>
                  </a:lnTo>
                  <a:lnTo>
                    <a:pt x="1" y="223"/>
                  </a:lnTo>
                  <a:lnTo>
                    <a:pt x="1" y="221"/>
                  </a:lnTo>
                  <a:lnTo>
                    <a:pt x="1" y="219"/>
                  </a:lnTo>
                  <a:lnTo>
                    <a:pt x="1" y="210"/>
                  </a:lnTo>
                  <a:lnTo>
                    <a:pt x="2" y="209"/>
                  </a:lnTo>
                  <a:lnTo>
                    <a:pt x="3" y="209"/>
                  </a:lnTo>
                  <a:lnTo>
                    <a:pt x="3" y="208"/>
                  </a:lnTo>
                  <a:lnTo>
                    <a:pt x="1" y="206"/>
                  </a:lnTo>
                  <a:lnTo>
                    <a:pt x="0" y="203"/>
                  </a:lnTo>
                  <a:lnTo>
                    <a:pt x="0" y="200"/>
                  </a:lnTo>
                  <a:lnTo>
                    <a:pt x="0" y="196"/>
                  </a:lnTo>
                  <a:lnTo>
                    <a:pt x="0" y="195"/>
                  </a:lnTo>
                  <a:lnTo>
                    <a:pt x="0" y="189"/>
                  </a:lnTo>
                  <a:lnTo>
                    <a:pt x="0" y="182"/>
                  </a:lnTo>
                  <a:lnTo>
                    <a:pt x="0" y="179"/>
                  </a:lnTo>
                  <a:lnTo>
                    <a:pt x="1" y="177"/>
                  </a:lnTo>
                  <a:lnTo>
                    <a:pt x="1" y="171"/>
                  </a:lnTo>
                  <a:lnTo>
                    <a:pt x="1" y="166"/>
                  </a:lnTo>
                  <a:lnTo>
                    <a:pt x="2" y="157"/>
                  </a:lnTo>
                  <a:lnTo>
                    <a:pt x="6" y="157"/>
                  </a:lnTo>
                  <a:lnTo>
                    <a:pt x="11" y="156"/>
                  </a:lnTo>
                  <a:lnTo>
                    <a:pt x="13" y="153"/>
                  </a:lnTo>
                  <a:lnTo>
                    <a:pt x="14" y="149"/>
                  </a:lnTo>
                  <a:lnTo>
                    <a:pt x="14" y="144"/>
                  </a:lnTo>
                  <a:lnTo>
                    <a:pt x="15" y="143"/>
                  </a:lnTo>
                  <a:lnTo>
                    <a:pt x="17" y="141"/>
                  </a:lnTo>
                  <a:lnTo>
                    <a:pt x="20" y="137"/>
                  </a:lnTo>
                  <a:lnTo>
                    <a:pt x="20" y="133"/>
                  </a:lnTo>
                  <a:lnTo>
                    <a:pt x="21" y="133"/>
                  </a:lnTo>
                  <a:lnTo>
                    <a:pt x="22" y="132"/>
                  </a:lnTo>
                  <a:lnTo>
                    <a:pt x="25" y="131"/>
                  </a:lnTo>
                  <a:lnTo>
                    <a:pt x="27" y="130"/>
                  </a:lnTo>
                  <a:lnTo>
                    <a:pt x="29" y="126"/>
                  </a:lnTo>
                  <a:lnTo>
                    <a:pt x="30" y="121"/>
                  </a:lnTo>
                  <a:lnTo>
                    <a:pt x="28" y="117"/>
                  </a:lnTo>
                  <a:lnTo>
                    <a:pt x="28" y="117"/>
                  </a:lnTo>
                  <a:lnTo>
                    <a:pt x="29" y="115"/>
                  </a:lnTo>
                  <a:lnTo>
                    <a:pt x="30" y="113"/>
                  </a:lnTo>
                  <a:lnTo>
                    <a:pt x="32" y="112"/>
                  </a:lnTo>
                  <a:lnTo>
                    <a:pt x="34" y="113"/>
                  </a:lnTo>
                  <a:lnTo>
                    <a:pt x="34" y="113"/>
                  </a:lnTo>
                  <a:lnTo>
                    <a:pt x="34" y="112"/>
                  </a:lnTo>
                  <a:lnTo>
                    <a:pt x="36" y="106"/>
                  </a:lnTo>
                  <a:lnTo>
                    <a:pt x="36" y="105"/>
                  </a:lnTo>
                  <a:lnTo>
                    <a:pt x="34" y="101"/>
                  </a:lnTo>
                  <a:lnTo>
                    <a:pt x="33" y="99"/>
                  </a:lnTo>
                  <a:lnTo>
                    <a:pt x="33" y="95"/>
                  </a:lnTo>
                  <a:lnTo>
                    <a:pt x="33" y="91"/>
                  </a:lnTo>
                  <a:lnTo>
                    <a:pt x="32" y="90"/>
                  </a:lnTo>
                  <a:lnTo>
                    <a:pt x="30" y="89"/>
                  </a:lnTo>
                  <a:lnTo>
                    <a:pt x="30" y="88"/>
                  </a:lnTo>
                  <a:lnTo>
                    <a:pt x="25" y="81"/>
                  </a:lnTo>
                  <a:lnTo>
                    <a:pt x="25" y="78"/>
                  </a:lnTo>
                  <a:lnTo>
                    <a:pt x="27" y="73"/>
                  </a:lnTo>
                  <a:lnTo>
                    <a:pt x="28" y="72"/>
                  </a:lnTo>
                  <a:lnTo>
                    <a:pt x="30" y="70"/>
                  </a:lnTo>
                  <a:lnTo>
                    <a:pt x="31" y="69"/>
                  </a:lnTo>
                  <a:lnTo>
                    <a:pt x="30" y="68"/>
                  </a:lnTo>
                  <a:lnTo>
                    <a:pt x="29" y="67"/>
                  </a:lnTo>
                  <a:lnTo>
                    <a:pt x="29" y="65"/>
                  </a:lnTo>
                  <a:lnTo>
                    <a:pt x="29" y="64"/>
                  </a:lnTo>
                  <a:lnTo>
                    <a:pt x="30" y="62"/>
                  </a:lnTo>
                  <a:lnTo>
                    <a:pt x="30" y="59"/>
                  </a:lnTo>
                  <a:lnTo>
                    <a:pt x="30" y="55"/>
                  </a:lnTo>
                  <a:lnTo>
                    <a:pt x="30" y="48"/>
                  </a:lnTo>
                  <a:lnTo>
                    <a:pt x="30" y="44"/>
                  </a:lnTo>
                  <a:lnTo>
                    <a:pt x="34" y="41"/>
                  </a:lnTo>
                  <a:lnTo>
                    <a:pt x="40" y="36"/>
                  </a:lnTo>
                  <a:lnTo>
                    <a:pt x="43" y="31"/>
                  </a:lnTo>
                  <a:lnTo>
                    <a:pt x="44" y="27"/>
                  </a:lnTo>
                  <a:lnTo>
                    <a:pt x="46" y="14"/>
                  </a:lnTo>
                  <a:lnTo>
                    <a:pt x="47" y="13"/>
                  </a:lnTo>
                  <a:lnTo>
                    <a:pt x="49" y="12"/>
                  </a:lnTo>
                  <a:lnTo>
                    <a:pt x="55" y="8"/>
                  </a:lnTo>
                  <a:lnTo>
                    <a:pt x="60" y="6"/>
                  </a:lnTo>
                  <a:lnTo>
                    <a:pt x="63" y="5"/>
                  </a:lnTo>
                  <a:lnTo>
                    <a:pt x="68" y="4"/>
                  </a:lnTo>
                  <a:lnTo>
                    <a:pt x="71" y="4"/>
                  </a:lnTo>
                  <a:lnTo>
                    <a:pt x="77" y="4"/>
                  </a:lnTo>
                  <a:lnTo>
                    <a:pt x="82" y="4"/>
                  </a:lnTo>
                  <a:lnTo>
                    <a:pt x="85" y="1"/>
                  </a:lnTo>
                  <a:lnTo>
                    <a:pt x="87" y="1"/>
                  </a:lnTo>
                  <a:lnTo>
                    <a:pt x="90" y="0"/>
                  </a:lnTo>
                  <a:lnTo>
                    <a:pt x="101" y="4"/>
                  </a:lnTo>
                  <a:lnTo>
                    <a:pt x="112" y="7"/>
                  </a:lnTo>
                  <a:lnTo>
                    <a:pt x="113" y="7"/>
                  </a:lnTo>
                  <a:lnTo>
                    <a:pt x="115" y="7"/>
                  </a:lnTo>
                  <a:lnTo>
                    <a:pt x="118" y="9"/>
                  </a:lnTo>
                  <a:lnTo>
                    <a:pt x="122" y="13"/>
                  </a:lnTo>
                  <a:lnTo>
                    <a:pt x="124" y="15"/>
                  </a:lnTo>
                  <a:lnTo>
                    <a:pt x="126" y="17"/>
                  </a:lnTo>
                  <a:lnTo>
                    <a:pt x="131" y="25"/>
                  </a:lnTo>
                  <a:lnTo>
                    <a:pt x="134" y="28"/>
                  </a:lnTo>
                  <a:lnTo>
                    <a:pt x="136" y="29"/>
                  </a:lnTo>
                  <a:lnTo>
                    <a:pt x="138" y="29"/>
                  </a:lnTo>
                  <a:lnTo>
                    <a:pt x="140" y="29"/>
                  </a:lnTo>
                  <a:lnTo>
                    <a:pt x="141" y="28"/>
                  </a:lnTo>
                  <a:lnTo>
                    <a:pt x="143" y="26"/>
                  </a:lnTo>
                  <a:lnTo>
                    <a:pt x="147" y="25"/>
                  </a:lnTo>
                  <a:lnTo>
                    <a:pt x="149" y="25"/>
                  </a:lnTo>
                  <a:lnTo>
                    <a:pt x="163" y="18"/>
                  </a:lnTo>
                  <a:lnTo>
                    <a:pt x="164" y="18"/>
                  </a:lnTo>
                  <a:lnTo>
                    <a:pt x="168" y="18"/>
                  </a:lnTo>
                  <a:lnTo>
                    <a:pt x="173" y="20"/>
                  </a:lnTo>
                  <a:lnTo>
                    <a:pt x="184" y="27"/>
                  </a:lnTo>
                  <a:lnTo>
                    <a:pt x="194" y="32"/>
                  </a:lnTo>
                  <a:lnTo>
                    <a:pt x="200" y="34"/>
                  </a:lnTo>
                  <a:lnTo>
                    <a:pt x="208" y="35"/>
                  </a:lnTo>
                  <a:lnTo>
                    <a:pt x="222" y="35"/>
                  </a:lnTo>
                  <a:lnTo>
                    <a:pt x="231" y="25"/>
                  </a:lnTo>
                  <a:lnTo>
                    <a:pt x="235" y="22"/>
                  </a:lnTo>
                  <a:lnTo>
                    <a:pt x="240" y="20"/>
                  </a:lnTo>
                  <a:lnTo>
                    <a:pt x="241" y="20"/>
                  </a:lnTo>
                  <a:lnTo>
                    <a:pt x="249" y="18"/>
                  </a:lnTo>
                  <a:lnTo>
                    <a:pt x="264" y="17"/>
                  </a:lnTo>
                  <a:lnTo>
                    <a:pt x="279" y="17"/>
                  </a:lnTo>
                  <a:lnTo>
                    <a:pt x="282" y="18"/>
                  </a:lnTo>
                  <a:lnTo>
                    <a:pt x="288" y="19"/>
                  </a:lnTo>
                  <a:lnTo>
                    <a:pt x="297" y="23"/>
                  </a:lnTo>
                  <a:lnTo>
                    <a:pt x="302" y="26"/>
                  </a:lnTo>
                  <a:lnTo>
                    <a:pt x="308" y="26"/>
                  </a:lnTo>
                  <a:lnTo>
                    <a:pt x="313" y="26"/>
                  </a:lnTo>
                  <a:lnTo>
                    <a:pt x="314" y="23"/>
                  </a:lnTo>
                  <a:lnTo>
                    <a:pt x="319" y="18"/>
                  </a:lnTo>
                  <a:lnTo>
                    <a:pt x="323" y="17"/>
                  </a:lnTo>
                  <a:lnTo>
                    <a:pt x="326" y="14"/>
                  </a:lnTo>
                  <a:lnTo>
                    <a:pt x="332" y="12"/>
                  </a:lnTo>
                  <a:lnTo>
                    <a:pt x="336" y="10"/>
                  </a:lnTo>
                  <a:lnTo>
                    <a:pt x="340" y="7"/>
                  </a:lnTo>
                  <a:lnTo>
                    <a:pt x="344" y="6"/>
                  </a:lnTo>
                  <a:lnTo>
                    <a:pt x="349"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8" name="Freeform 1109">
              <a:extLst>
                <a:ext uri="{FF2B5EF4-FFF2-40B4-BE49-F238E27FC236}">
                  <a16:creationId xmlns="" xmlns:a16="http://schemas.microsoft.com/office/drawing/2014/main" id="{DE614228-C381-772A-5B12-3888BBAC2D5B}"/>
                </a:ext>
              </a:extLst>
            </p:cNvPr>
            <p:cNvSpPr>
              <a:spLocks noChangeArrowheads="1"/>
            </p:cNvSpPr>
            <p:nvPr/>
          </p:nvSpPr>
          <p:spPr bwMode="auto">
            <a:xfrm>
              <a:off x="8490561" y="9726490"/>
              <a:ext cx="10990" cy="5493"/>
            </a:xfrm>
            <a:custGeom>
              <a:avLst/>
              <a:gdLst>
                <a:gd name="T0" fmla="*/ 5 w 7"/>
                <a:gd name="T1" fmla="*/ 4 h 5"/>
                <a:gd name="T2" fmla="*/ 2 w 7"/>
                <a:gd name="T3" fmla="*/ 4 h 5"/>
                <a:gd name="T4" fmla="*/ 0 w 7"/>
                <a:gd name="T5" fmla="*/ 4 h 5"/>
                <a:gd name="T6" fmla="*/ 3 w 7"/>
                <a:gd name="T7" fmla="*/ 0 h 5"/>
                <a:gd name="T8" fmla="*/ 5 w 7"/>
                <a:gd name="T9" fmla="*/ 1 h 5"/>
                <a:gd name="T10" fmla="*/ 6 w 7"/>
                <a:gd name="T11" fmla="*/ 1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2" y="4"/>
                  </a:lnTo>
                  <a:lnTo>
                    <a:pt x="0" y="4"/>
                  </a:lnTo>
                  <a:lnTo>
                    <a:pt x="3" y="0"/>
                  </a:lnTo>
                  <a:lnTo>
                    <a:pt x="5" y="1"/>
                  </a:lnTo>
                  <a:lnTo>
                    <a:pt x="6"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9" name="Freeform 1111">
              <a:extLst>
                <a:ext uri="{FF2B5EF4-FFF2-40B4-BE49-F238E27FC236}">
                  <a16:creationId xmlns="" xmlns:a16="http://schemas.microsoft.com/office/drawing/2014/main" id="{CE0D4EEF-03C9-C36A-F8C5-F59FC40ABECD}"/>
                </a:ext>
              </a:extLst>
            </p:cNvPr>
            <p:cNvSpPr>
              <a:spLocks noChangeArrowheads="1"/>
            </p:cNvSpPr>
            <p:nvPr/>
          </p:nvSpPr>
          <p:spPr bwMode="auto">
            <a:xfrm>
              <a:off x="9358802" y="9946298"/>
              <a:ext cx="82426" cy="71436"/>
            </a:xfrm>
            <a:custGeom>
              <a:avLst/>
              <a:gdLst>
                <a:gd name="T0" fmla="*/ 52 w 66"/>
                <a:gd name="T1" fmla="*/ 1 h 57"/>
                <a:gd name="T2" fmla="*/ 53 w 66"/>
                <a:gd name="T3" fmla="*/ 5 h 57"/>
                <a:gd name="T4" fmla="*/ 59 w 66"/>
                <a:gd name="T5" fmla="*/ 11 h 57"/>
                <a:gd name="T6" fmla="*/ 63 w 66"/>
                <a:gd name="T7" fmla="*/ 16 h 57"/>
                <a:gd name="T8" fmla="*/ 63 w 66"/>
                <a:gd name="T9" fmla="*/ 25 h 57"/>
                <a:gd name="T10" fmla="*/ 65 w 66"/>
                <a:gd name="T11" fmla="*/ 32 h 57"/>
                <a:gd name="T12" fmla="*/ 64 w 66"/>
                <a:gd name="T13" fmla="*/ 39 h 57"/>
                <a:gd name="T14" fmla="*/ 62 w 66"/>
                <a:gd name="T15" fmla="*/ 42 h 57"/>
                <a:gd name="T16" fmla="*/ 60 w 66"/>
                <a:gd name="T17" fmla="*/ 42 h 57"/>
                <a:gd name="T18" fmla="*/ 56 w 66"/>
                <a:gd name="T19" fmla="*/ 43 h 57"/>
                <a:gd name="T20" fmla="*/ 54 w 66"/>
                <a:gd name="T21" fmla="*/ 43 h 57"/>
                <a:gd name="T22" fmla="*/ 50 w 66"/>
                <a:gd name="T23" fmla="*/ 40 h 57"/>
                <a:gd name="T24" fmla="*/ 44 w 66"/>
                <a:gd name="T25" fmla="*/ 41 h 57"/>
                <a:gd name="T26" fmla="*/ 42 w 66"/>
                <a:gd name="T27" fmla="*/ 44 h 57"/>
                <a:gd name="T28" fmla="*/ 40 w 66"/>
                <a:gd name="T29" fmla="*/ 44 h 57"/>
                <a:gd name="T30" fmla="*/ 35 w 66"/>
                <a:gd name="T31" fmla="*/ 41 h 57"/>
                <a:gd name="T32" fmla="*/ 34 w 66"/>
                <a:gd name="T33" fmla="*/ 51 h 57"/>
                <a:gd name="T34" fmla="*/ 30 w 66"/>
                <a:gd name="T35" fmla="*/ 55 h 57"/>
                <a:gd name="T36" fmla="*/ 26 w 66"/>
                <a:gd name="T37" fmla="*/ 56 h 57"/>
                <a:gd name="T38" fmla="*/ 17 w 66"/>
                <a:gd name="T39" fmla="*/ 56 h 57"/>
                <a:gd name="T40" fmla="*/ 14 w 66"/>
                <a:gd name="T41" fmla="*/ 51 h 57"/>
                <a:gd name="T42" fmla="*/ 8 w 66"/>
                <a:gd name="T43" fmla="*/ 49 h 57"/>
                <a:gd name="T44" fmla="*/ 6 w 66"/>
                <a:gd name="T45" fmla="*/ 51 h 57"/>
                <a:gd name="T46" fmla="*/ 3 w 66"/>
                <a:gd name="T47" fmla="*/ 52 h 57"/>
                <a:gd name="T48" fmla="*/ 1 w 66"/>
                <a:gd name="T49" fmla="*/ 48 h 57"/>
                <a:gd name="T50" fmla="*/ 1 w 66"/>
                <a:gd name="T51" fmla="*/ 43 h 57"/>
                <a:gd name="T52" fmla="*/ 4 w 66"/>
                <a:gd name="T53" fmla="*/ 40 h 57"/>
                <a:gd name="T54" fmla="*/ 9 w 66"/>
                <a:gd name="T55" fmla="*/ 36 h 57"/>
                <a:gd name="T56" fmla="*/ 9 w 66"/>
                <a:gd name="T57" fmla="*/ 29 h 57"/>
                <a:gd name="T58" fmla="*/ 9 w 66"/>
                <a:gd name="T59" fmla="*/ 25 h 57"/>
                <a:gd name="T60" fmla="*/ 14 w 66"/>
                <a:gd name="T61" fmla="*/ 18 h 57"/>
                <a:gd name="T62" fmla="*/ 18 w 66"/>
                <a:gd name="T63" fmla="*/ 15 h 57"/>
                <a:gd name="T64" fmla="*/ 22 w 66"/>
                <a:gd name="T65" fmla="*/ 11 h 57"/>
                <a:gd name="T66" fmla="*/ 25 w 66"/>
                <a:gd name="T67" fmla="*/ 11 h 57"/>
                <a:gd name="T68" fmla="*/ 32 w 66"/>
                <a:gd name="T69" fmla="*/ 9 h 57"/>
                <a:gd name="T70" fmla="*/ 34 w 66"/>
                <a:gd name="T71" fmla="*/ 13 h 57"/>
                <a:gd name="T72" fmla="*/ 37 w 66"/>
                <a:gd name="T73" fmla="*/ 12 h 57"/>
                <a:gd name="T74" fmla="*/ 42 w 66"/>
                <a:gd name="T75" fmla="*/ 9 h 57"/>
                <a:gd name="T76" fmla="*/ 46 w 66"/>
                <a:gd name="T77" fmla="*/ 4 h 57"/>
                <a:gd name="T78" fmla="*/ 49 w 66"/>
                <a:gd name="T79" fmla="*/ 1 h 57"/>
                <a:gd name="T80" fmla="*/ 52 w 66"/>
                <a:gd name="T8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7">
                  <a:moveTo>
                    <a:pt x="53" y="1"/>
                  </a:moveTo>
                  <a:lnTo>
                    <a:pt x="52" y="1"/>
                  </a:lnTo>
                  <a:lnTo>
                    <a:pt x="52" y="3"/>
                  </a:lnTo>
                  <a:lnTo>
                    <a:pt x="53" y="5"/>
                  </a:lnTo>
                  <a:lnTo>
                    <a:pt x="57" y="10"/>
                  </a:lnTo>
                  <a:lnTo>
                    <a:pt x="59" y="11"/>
                  </a:lnTo>
                  <a:lnTo>
                    <a:pt x="61" y="13"/>
                  </a:lnTo>
                  <a:lnTo>
                    <a:pt x="63" y="16"/>
                  </a:lnTo>
                  <a:lnTo>
                    <a:pt x="64" y="20"/>
                  </a:lnTo>
                  <a:lnTo>
                    <a:pt x="63" y="25"/>
                  </a:lnTo>
                  <a:lnTo>
                    <a:pt x="63" y="29"/>
                  </a:lnTo>
                  <a:lnTo>
                    <a:pt x="65" y="32"/>
                  </a:lnTo>
                  <a:lnTo>
                    <a:pt x="65" y="35"/>
                  </a:lnTo>
                  <a:lnTo>
                    <a:pt x="64" y="39"/>
                  </a:lnTo>
                  <a:lnTo>
                    <a:pt x="64" y="41"/>
                  </a:lnTo>
                  <a:lnTo>
                    <a:pt x="62" y="42"/>
                  </a:lnTo>
                  <a:lnTo>
                    <a:pt x="61" y="42"/>
                  </a:lnTo>
                  <a:lnTo>
                    <a:pt x="60" y="42"/>
                  </a:lnTo>
                  <a:lnTo>
                    <a:pt x="58" y="42"/>
                  </a:lnTo>
                  <a:lnTo>
                    <a:pt x="56" y="43"/>
                  </a:lnTo>
                  <a:lnTo>
                    <a:pt x="55" y="43"/>
                  </a:lnTo>
                  <a:lnTo>
                    <a:pt x="54" y="43"/>
                  </a:lnTo>
                  <a:lnTo>
                    <a:pt x="53" y="42"/>
                  </a:lnTo>
                  <a:lnTo>
                    <a:pt x="50" y="40"/>
                  </a:lnTo>
                  <a:lnTo>
                    <a:pt x="45" y="41"/>
                  </a:lnTo>
                  <a:lnTo>
                    <a:pt x="44" y="41"/>
                  </a:lnTo>
                  <a:lnTo>
                    <a:pt x="43" y="42"/>
                  </a:lnTo>
                  <a:lnTo>
                    <a:pt x="42" y="44"/>
                  </a:lnTo>
                  <a:lnTo>
                    <a:pt x="40" y="44"/>
                  </a:lnTo>
                  <a:lnTo>
                    <a:pt x="40" y="44"/>
                  </a:lnTo>
                  <a:lnTo>
                    <a:pt x="36" y="41"/>
                  </a:lnTo>
                  <a:lnTo>
                    <a:pt x="35" y="41"/>
                  </a:lnTo>
                  <a:lnTo>
                    <a:pt x="34" y="48"/>
                  </a:lnTo>
                  <a:lnTo>
                    <a:pt x="34" y="51"/>
                  </a:lnTo>
                  <a:lnTo>
                    <a:pt x="33" y="53"/>
                  </a:lnTo>
                  <a:lnTo>
                    <a:pt x="30" y="55"/>
                  </a:lnTo>
                  <a:lnTo>
                    <a:pt x="27" y="56"/>
                  </a:lnTo>
                  <a:lnTo>
                    <a:pt x="26" y="56"/>
                  </a:lnTo>
                  <a:lnTo>
                    <a:pt x="20" y="56"/>
                  </a:lnTo>
                  <a:lnTo>
                    <a:pt x="17" y="56"/>
                  </a:lnTo>
                  <a:lnTo>
                    <a:pt x="16" y="55"/>
                  </a:lnTo>
                  <a:lnTo>
                    <a:pt x="14" y="51"/>
                  </a:lnTo>
                  <a:lnTo>
                    <a:pt x="11" y="50"/>
                  </a:lnTo>
                  <a:lnTo>
                    <a:pt x="8" y="49"/>
                  </a:lnTo>
                  <a:lnTo>
                    <a:pt x="7" y="50"/>
                  </a:lnTo>
                  <a:lnTo>
                    <a:pt x="6" y="51"/>
                  </a:lnTo>
                  <a:lnTo>
                    <a:pt x="6" y="53"/>
                  </a:lnTo>
                  <a:lnTo>
                    <a:pt x="3" y="52"/>
                  </a:lnTo>
                  <a:lnTo>
                    <a:pt x="1" y="50"/>
                  </a:lnTo>
                  <a:lnTo>
                    <a:pt x="1" y="48"/>
                  </a:lnTo>
                  <a:lnTo>
                    <a:pt x="0" y="44"/>
                  </a:lnTo>
                  <a:lnTo>
                    <a:pt x="1" y="43"/>
                  </a:lnTo>
                  <a:lnTo>
                    <a:pt x="2" y="42"/>
                  </a:lnTo>
                  <a:lnTo>
                    <a:pt x="4" y="40"/>
                  </a:lnTo>
                  <a:lnTo>
                    <a:pt x="8" y="38"/>
                  </a:lnTo>
                  <a:lnTo>
                    <a:pt x="9" y="36"/>
                  </a:lnTo>
                  <a:lnTo>
                    <a:pt x="10" y="34"/>
                  </a:lnTo>
                  <a:lnTo>
                    <a:pt x="9" y="29"/>
                  </a:lnTo>
                  <a:lnTo>
                    <a:pt x="9" y="26"/>
                  </a:lnTo>
                  <a:lnTo>
                    <a:pt x="9" y="25"/>
                  </a:lnTo>
                  <a:lnTo>
                    <a:pt x="11" y="22"/>
                  </a:lnTo>
                  <a:lnTo>
                    <a:pt x="14" y="18"/>
                  </a:lnTo>
                  <a:lnTo>
                    <a:pt x="16" y="15"/>
                  </a:lnTo>
                  <a:lnTo>
                    <a:pt x="18" y="15"/>
                  </a:lnTo>
                  <a:lnTo>
                    <a:pt x="20" y="13"/>
                  </a:lnTo>
                  <a:lnTo>
                    <a:pt x="22" y="11"/>
                  </a:lnTo>
                  <a:lnTo>
                    <a:pt x="23" y="11"/>
                  </a:lnTo>
                  <a:lnTo>
                    <a:pt x="25" y="11"/>
                  </a:lnTo>
                  <a:lnTo>
                    <a:pt x="31" y="9"/>
                  </a:lnTo>
                  <a:lnTo>
                    <a:pt x="32" y="9"/>
                  </a:lnTo>
                  <a:lnTo>
                    <a:pt x="33" y="13"/>
                  </a:lnTo>
                  <a:lnTo>
                    <a:pt x="34" y="13"/>
                  </a:lnTo>
                  <a:lnTo>
                    <a:pt x="35" y="14"/>
                  </a:lnTo>
                  <a:lnTo>
                    <a:pt x="37" y="12"/>
                  </a:lnTo>
                  <a:lnTo>
                    <a:pt x="40" y="10"/>
                  </a:lnTo>
                  <a:lnTo>
                    <a:pt x="42" y="9"/>
                  </a:lnTo>
                  <a:lnTo>
                    <a:pt x="44" y="6"/>
                  </a:lnTo>
                  <a:lnTo>
                    <a:pt x="46" y="4"/>
                  </a:lnTo>
                  <a:lnTo>
                    <a:pt x="47" y="2"/>
                  </a:lnTo>
                  <a:lnTo>
                    <a:pt x="49" y="1"/>
                  </a:lnTo>
                  <a:lnTo>
                    <a:pt x="50" y="0"/>
                  </a:lnTo>
                  <a:lnTo>
                    <a:pt x="52" y="1"/>
                  </a:lnTo>
                  <a:lnTo>
                    <a:pt x="5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0" name="Freeform 1113">
              <a:extLst>
                <a:ext uri="{FF2B5EF4-FFF2-40B4-BE49-F238E27FC236}">
                  <a16:creationId xmlns="" xmlns:a16="http://schemas.microsoft.com/office/drawing/2014/main" id="{7DD09F55-F33B-57EF-AB27-DC1DCA537855}"/>
                </a:ext>
              </a:extLst>
            </p:cNvPr>
            <p:cNvSpPr>
              <a:spLocks noChangeArrowheads="1"/>
            </p:cNvSpPr>
            <p:nvPr/>
          </p:nvSpPr>
          <p:spPr bwMode="auto">
            <a:xfrm>
              <a:off x="9078545" y="9001125"/>
              <a:ext cx="670414" cy="560510"/>
            </a:xfrm>
            <a:custGeom>
              <a:avLst/>
              <a:gdLst>
                <a:gd name="T0" fmla="*/ 356 w 539"/>
                <a:gd name="T1" fmla="*/ 7 h 449"/>
                <a:gd name="T2" fmla="*/ 429 w 539"/>
                <a:gd name="T3" fmla="*/ 7 h 449"/>
                <a:gd name="T4" fmla="*/ 484 w 539"/>
                <a:gd name="T5" fmla="*/ 21 h 449"/>
                <a:gd name="T6" fmla="*/ 491 w 539"/>
                <a:gd name="T7" fmla="*/ 38 h 449"/>
                <a:gd name="T8" fmla="*/ 495 w 539"/>
                <a:gd name="T9" fmla="*/ 82 h 449"/>
                <a:gd name="T10" fmla="*/ 516 w 539"/>
                <a:gd name="T11" fmla="*/ 124 h 449"/>
                <a:gd name="T12" fmla="*/ 537 w 539"/>
                <a:gd name="T13" fmla="*/ 140 h 449"/>
                <a:gd name="T14" fmla="*/ 530 w 539"/>
                <a:gd name="T15" fmla="*/ 153 h 449"/>
                <a:gd name="T16" fmla="*/ 522 w 539"/>
                <a:gd name="T17" fmla="*/ 159 h 449"/>
                <a:gd name="T18" fmla="*/ 510 w 539"/>
                <a:gd name="T19" fmla="*/ 162 h 449"/>
                <a:gd name="T20" fmla="*/ 497 w 539"/>
                <a:gd name="T21" fmla="*/ 174 h 449"/>
                <a:gd name="T22" fmla="*/ 486 w 539"/>
                <a:gd name="T23" fmla="*/ 182 h 449"/>
                <a:gd name="T24" fmla="*/ 478 w 539"/>
                <a:gd name="T25" fmla="*/ 216 h 449"/>
                <a:gd name="T26" fmla="*/ 470 w 539"/>
                <a:gd name="T27" fmla="*/ 257 h 449"/>
                <a:gd name="T28" fmla="*/ 463 w 539"/>
                <a:gd name="T29" fmla="*/ 294 h 449"/>
                <a:gd name="T30" fmla="*/ 454 w 539"/>
                <a:gd name="T31" fmla="*/ 318 h 449"/>
                <a:gd name="T32" fmla="*/ 431 w 539"/>
                <a:gd name="T33" fmla="*/ 342 h 449"/>
                <a:gd name="T34" fmla="*/ 420 w 539"/>
                <a:gd name="T35" fmla="*/ 374 h 449"/>
                <a:gd name="T36" fmla="*/ 409 w 539"/>
                <a:gd name="T37" fmla="*/ 377 h 449"/>
                <a:gd name="T38" fmla="*/ 399 w 539"/>
                <a:gd name="T39" fmla="*/ 401 h 449"/>
                <a:gd name="T40" fmla="*/ 386 w 539"/>
                <a:gd name="T41" fmla="*/ 423 h 449"/>
                <a:gd name="T42" fmla="*/ 386 w 539"/>
                <a:gd name="T43" fmla="*/ 417 h 449"/>
                <a:gd name="T44" fmla="*/ 389 w 539"/>
                <a:gd name="T45" fmla="*/ 408 h 449"/>
                <a:gd name="T46" fmla="*/ 386 w 539"/>
                <a:gd name="T47" fmla="*/ 399 h 449"/>
                <a:gd name="T48" fmla="*/ 362 w 539"/>
                <a:gd name="T49" fmla="*/ 381 h 449"/>
                <a:gd name="T50" fmla="*/ 361 w 539"/>
                <a:gd name="T51" fmla="*/ 353 h 449"/>
                <a:gd name="T52" fmla="*/ 363 w 539"/>
                <a:gd name="T53" fmla="*/ 343 h 449"/>
                <a:gd name="T54" fmla="*/ 349 w 539"/>
                <a:gd name="T55" fmla="*/ 334 h 449"/>
                <a:gd name="T56" fmla="*/ 350 w 539"/>
                <a:gd name="T57" fmla="*/ 339 h 449"/>
                <a:gd name="T58" fmla="*/ 337 w 539"/>
                <a:gd name="T59" fmla="*/ 351 h 449"/>
                <a:gd name="T60" fmla="*/ 339 w 539"/>
                <a:gd name="T61" fmla="*/ 372 h 449"/>
                <a:gd name="T62" fmla="*/ 301 w 539"/>
                <a:gd name="T63" fmla="*/ 412 h 449"/>
                <a:gd name="T64" fmla="*/ 287 w 539"/>
                <a:gd name="T65" fmla="*/ 414 h 449"/>
                <a:gd name="T66" fmla="*/ 250 w 539"/>
                <a:gd name="T67" fmla="*/ 403 h 449"/>
                <a:gd name="T68" fmla="*/ 230 w 539"/>
                <a:gd name="T69" fmla="*/ 418 h 449"/>
                <a:gd name="T70" fmla="*/ 200 w 539"/>
                <a:gd name="T71" fmla="*/ 427 h 449"/>
                <a:gd name="T72" fmla="*/ 159 w 539"/>
                <a:gd name="T73" fmla="*/ 422 h 449"/>
                <a:gd name="T74" fmla="*/ 131 w 539"/>
                <a:gd name="T75" fmla="*/ 400 h 449"/>
                <a:gd name="T76" fmla="*/ 108 w 539"/>
                <a:gd name="T77" fmla="*/ 395 h 449"/>
                <a:gd name="T78" fmla="*/ 100 w 539"/>
                <a:gd name="T79" fmla="*/ 406 h 449"/>
                <a:gd name="T80" fmla="*/ 91 w 539"/>
                <a:gd name="T81" fmla="*/ 425 h 449"/>
                <a:gd name="T82" fmla="*/ 87 w 539"/>
                <a:gd name="T83" fmla="*/ 441 h 449"/>
                <a:gd name="T84" fmla="*/ 59 w 539"/>
                <a:gd name="T85" fmla="*/ 447 h 449"/>
                <a:gd name="T86" fmla="*/ 53 w 539"/>
                <a:gd name="T87" fmla="*/ 434 h 449"/>
                <a:gd name="T88" fmla="*/ 52 w 539"/>
                <a:gd name="T89" fmla="*/ 400 h 449"/>
                <a:gd name="T90" fmla="*/ 35 w 539"/>
                <a:gd name="T91" fmla="*/ 367 h 449"/>
                <a:gd name="T92" fmla="*/ 26 w 539"/>
                <a:gd name="T93" fmla="*/ 356 h 449"/>
                <a:gd name="T94" fmla="*/ 21 w 539"/>
                <a:gd name="T95" fmla="*/ 337 h 449"/>
                <a:gd name="T96" fmla="*/ 6 w 539"/>
                <a:gd name="T97" fmla="*/ 319 h 449"/>
                <a:gd name="T98" fmla="*/ 5 w 539"/>
                <a:gd name="T99" fmla="*/ 304 h 449"/>
                <a:gd name="T100" fmla="*/ 11 w 539"/>
                <a:gd name="T101" fmla="*/ 288 h 449"/>
                <a:gd name="T102" fmla="*/ 17 w 539"/>
                <a:gd name="T103" fmla="*/ 274 h 449"/>
                <a:gd name="T104" fmla="*/ 20 w 539"/>
                <a:gd name="T105" fmla="*/ 264 h 449"/>
                <a:gd name="T106" fmla="*/ 26 w 539"/>
                <a:gd name="T107" fmla="*/ 253 h 449"/>
                <a:gd name="T108" fmla="*/ 33 w 539"/>
                <a:gd name="T109" fmla="*/ 239 h 449"/>
                <a:gd name="T110" fmla="*/ 45 w 539"/>
                <a:gd name="T111" fmla="*/ 219 h 449"/>
                <a:gd name="T112" fmla="*/ 69 w 539"/>
                <a:gd name="T113" fmla="*/ 217 h 449"/>
                <a:gd name="T114" fmla="*/ 69 w 539"/>
                <a:gd name="T115" fmla="*/ 122 h 449"/>
                <a:gd name="T116" fmla="*/ 77 w 539"/>
                <a:gd name="T117" fmla="*/ 75 h 449"/>
                <a:gd name="T118" fmla="*/ 101 w 539"/>
                <a:gd name="T119" fmla="*/ 75 h 449"/>
                <a:gd name="T120" fmla="*/ 138 w 539"/>
                <a:gd name="T121" fmla="*/ 7 h 449"/>
                <a:gd name="T122" fmla="*/ 223 w 539"/>
                <a:gd name="T123" fmla="*/ 7 h 449"/>
                <a:gd name="T124" fmla="*/ 301 w 539"/>
                <a:gd name="T125" fmla="*/ 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449">
                  <a:moveTo>
                    <a:pt x="309" y="4"/>
                  </a:moveTo>
                  <a:lnTo>
                    <a:pt x="308" y="7"/>
                  </a:lnTo>
                  <a:lnTo>
                    <a:pt x="314" y="7"/>
                  </a:lnTo>
                  <a:lnTo>
                    <a:pt x="324" y="7"/>
                  </a:lnTo>
                  <a:lnTo>
                    <a:pt x="335" y="7"/>
                  </a:lnTo>
                  <a:lnTo>
                    <a:pt x="346" y="7"/>
                  </a:lnTo>
                  <a:lnTo>
                    <a:pt x="356" y="7"/>
                  </a:lnTo>
                  <a:lnTo>
                    <a:pt x="366" y="7"/>
                  </a:lnTo>
                  <a:lnTo>
                    <a:pt x="377" y="7"/>
                  </a:lnTo>
                  <a:lnTo>
                    <a:pt x="388" y="7"/>
                  </a:lnTo>
                  <a:lnTo>
                    <a:pt x="398" y="7"/>
                  </a:lnTo>
                  <a:lnTo>
                    <a:pt x="409" y="7"/>
                  </a:lnTo>
                  <a:lnTo>
                    <a:pt x="419" y="7"/>
                  </a:lnTo>
                  <a:lnTo>
                    <a:pt x="429" y="7"/>
                  </a:lnTo>
                  <a:lnTo>
                    <a:pt x="441" y="7"/>
                  </a:lnTo>
                  <a:lnTo>
                    <a:pt x="451" y="7"/>
                  </a:lnTo>
                  <a:lnTo>
                    <a:pt x="461" y="7"/>
                  </a:lnTo>
                  <a:lnTo>
                    <a:pt x="472" y="7"/>
                  </a:lnTo>
                  <a:lnTo>
                    <a:pt x="482" y="7"/>
                  </a:lnTo>
                  <a:lnTo>
                    <a:pt x="483" y="15"/>
                  </a:lnTo>
                  <a:lnTo>
                    <a:pt x="484" y="21"/>
                  </a:lnTo>
                  <a:lnTo>
                    <a:pt x="489" y="30"/>
                  </a:lnTo>
                  <a:lnTo>
                    <a:pt x="493" y="35"/>
                  </a:lnTo>
                  <a:lnTo>
                    <a:pt x="495" y="38"/>
                  </a:lnTo>
                  <a:lnTo>
                    <a:pt x="495" y="39"/>
                  </a:lnTo>
                  <a:lnTo>
                    <a:pt x="495" y="40"/>
                  </a:lnTo>
                  <a:lnTo>
                    <a:pt x="494" y="39"/>
                  </a:lnTo>
                  <a:lnTo>
                    <a:pt x="491" y="38"/>
                  </a:lnTo>
                  <a:lnTo>
                    <a:pt x="491" y="42"/>
                  </a:lnTo>
                  <a:lnTo>
                    <a:pt x="491" y="45"/>
                  </a:lnTo>
                  <a:lnTo>
                    <a:pt x="492" y="50"/>
                  </a:lnTo>
                  <a:lnTo>
                    <a:pt x="494" y="56"/>
                  </a:lnTo>
                  <a:lnTo>
                    <a:pt x="493" y="62"/>
                  </a:lnTo>
                  <a:lnTo>
                    <a:pt x="493" y="71"/>
                  </a:lnTo>
                  <a:lnTo>
                    <a:pt x="495" y="82"/>
                  </a:lnTo>
                  <a:lnTo>
                    <a:pt x="494" y="90"/>
                  </a:lnTo>
                  <a:lnTo>
                    <a:pt x="498" y="106"/>
                  </a:lnTo>
                  <a:lnTo>
                    <a:pt x="501" y="115"/>
                  </a:lnTo>
                  <a:lnTo>
                    <a:pt x="504" y="117"/>
                  </a:lnTo>
                  <a:lnTo>
                    <a:pt x="506" y="118"/>
                  </a:lnTo>
                  <a:lnTo>
                    <a:pt x="510" y="119"/>
                  </a:lnTo>
                  <a:lnTo>
                    <a:pt x="516" y="124"/>
                  </a:lnTo>
                  <a:lnTo>
                    <a:pt x="521" y="129"/>
                  </a:lnTo>
                  <a:lnTo>
                    <a:pt x="522" y="132"/>
                  </a:lnTo>
                  <a:lnTo>
                    <a:pt x="525" y="134"/>
                  </a:lnTo>
                  <a:lnTo>
                    <a:pt x="527" y="133"/>
                  </a:lnTo>
                  <a:lnTo>
                    <a:pt x="527" y="133"/>
                  </a:lnTo>
                  <a:lnTo>
                    <a:pt x="529" y="135"/>
                  </a:lnTo>
                  <a:lnTo>
                    <a:pt x="537" y="140"/>
                  </a:lnTo>
                  <a:lnTo>
                    <a:pt x="538" y="143"/>
                  </a:lnTo>
                  <a:lnTo>
                    <a:pt x="535" y="144"/>
                  </a:lnTo>
                  <a:lnTo>
                    <a:pt x="532" y="148"/>
                  </a:lnTo>
                  <a:lnTo>
                    <a:pt x="531" y="150"/>
                  </a:lnTo>
                  <a:lnTo>
                    <a:pt x="531" y="151"/>
                  </a:lnTo>
                  <a:lnTo>
                    <a:pt x="530" y="152"/>
                  </a:lnTo>
                  <a:lnTo>
                    <a:pt x="530" y="153"/>
                  </a:lnTo>
                  <a:lnTo>
                    <a:pt x="528" y="155"/>
                  </a:lnTo>
                  <a:lnTo>
                    <a:pt x="527" y="155"/>
                  </a:lnTo>
                  <a:lnTo>
                    <a:pt x="527" y="157"/>
                  </a:lnTo>
                  <a:lnTo>
                    <a:pt x="525" y="157"/>
                  </a:lnTo>
                  <a:lnTo>
                    <a:pt x="524" y="157"/>
                  </a:lnTo>
                  <a:lnTo>
                    <a:pt x="523" y="158"/>
                  </a:lnTo>
                  <a:lnTo>
                    <a:pt x="522" y="159"/>
                  </a:lnTo>
                  <a:lnTo>
                    <a:pt x="519" y="158"/>
                  </a:lnTo>
                  <a:lnTo>
                    <a:pt x="517" y="159"/>
                  </a:lnTo>
                  <a:lnTo>
                    <a:pt x="516" y="160"/>
                  </a:lnTo>
                  <a:lnTo>
                    <a:pt x="514" y="160"/>
                  </a:lnTo>
                  <a:lnTo>
                    <a:pt x="512" y="160"/>
                  </a:lnTo>
                  <a:lnTo>
                    <a:pt x="511" y="160"/>
                  </a:lnTo>
                  <a:lnTo>
                    <a:pt x="510" y="162"/>
                  </a:lnTo>
                  <a:lnTo>
                    <a:pt x="508" y="164"/>
                  </a:lnTo>
                  <a:lnTo>
                    <a:pt x="505" y="165"/>
                  </a:lnTo>
                  <a:lnTo>
                    <a:pt x="504" y="165"/>
                  </a:lnTo>
                  <a:lnTo>
                    <a:pt x="503" y="166"/>
                  </a:lnTo>
                  <a:lnTo>
                    <a:pt x="501" y="173"/>
                  </a:lnTo>
                  <a:lnTo>
                    <a:pt x="500" y="174"/>
                  </a:lnTo>
                  <a:lnTo>
                    <a:pt x="497" y="174"/>
                  </a:lnTo>
                  <a:lnTo>
                    <a:pt x="494" y="174"/>
                  </a:lnTo>
                  <a:lnTo>
                    <a:pt x="492" y="174"/>
                  </a:lnTo>
                  <a:lnTo>
                    <a:pt x="488" y="174"/>
                  </a:lnTo>
                  <a:lnTo>
                    <a:pt x="487" y="174"/>
                  </a:lnTo>
                  <a:lnTo>
                    <a:pt x="486" y="175"/>
                  </a:lnTo>
                  <a:lnTo>
                    <a:pt x="486" y="181"/>
                  </a:lnTo>
                  <a:lnTo>
                    <a:pt x="486" y="182"/>
                  </a:lnTo>
                  <a:lnTo>
                    <a:pt x="484" y="185"/>
                  </a:lnTo>
                  <a:lnTo>
                    <a:pt x="483" y="189"/>
                  </a:lnTo>
                  <a:lnTo>
                    <a:pt x="483" y="194"/>
                  </a:lnTo>
                  <a:lnTo>
                    <a:pt x="484" y="200"/>
                  </a:lnTo>
                  <a:lnTo>
                    <a:pt x="481" y="207"/>
                  </a:lnTo>
                  <a:lnTo>
                    <a:pt x="480" y="209"/>
                  </a:lnTo>
                  <a:lnTo>
                    <a:pt x="478" y="216"/>
                  </a:lnTo>
                  <a:lnTo>
                    <a:pt x="476" y="218"/>
                  </a:lnTo>
                  <a:lnTo>
                    <a:pt x="472" y="230"/>
                  </a:lnTo>
                  <a:lnTo>
                    <a:pt x="471" y="234"/>
                  </a:lnTo>
                  <a:lnTo>
                    <a:pt x="468" y="238"/>
                  </a:lnTo>
                  <a:lnTo>
                    <a:pt x="469" y="244"/>
                  </a:lnTo>
                  <a:lnTo>
                    <a:pt x="469" y="251"/>
                  </a:lnTo>
                  <a:lnTo>
                    <a:pt x="470" y="257"/>
                  </a:lnTo>
                  <a:lnTo>
                    <a:pt x="471" y="267"/>
                  </a:lnTo>
                  <a:lnTo>
                    <a:pt x="469" y="275"/>
                  </a:lnTo>
                  <a:lnTo>
                    <a:pt x="469" y="280"/>
                  </a:lnTo>
                  <a:lnTo>
                    <a:pt x="467" y="288"/>
                  </a:lnTo>
                  <a:lnTo>
                    <a:pt x="465" y="291"/>
                  </a:lnTo>
                  <a:lnTo>
                    <a:pt x="464" y="293"/>
                  </a:lnTo>
                  <a:lnTo>
                    <a:pt x="463" y="294"/>
                  </a:lnTo>
                  <a:lnTo>
                    <a:pt x="461" y="299"/>
                  </a:lnTo>
                  <a:lnTo>
                    <a:pt x="459" y="305"/>
                  </a:lnTo>
                  <a:lnTo>
                    <a:pt x="459" y="311"/>
                  </a:lnTo>
                  <a:lnTo>
                    <a:pt x="459" y="315"/>
                  </a:lnTo>
                  <a:lnTo>
                    <a:pt x="458" y="316"/>
                  </a:lnTo>
                  <a:lnTo>
                    <a:pt x="458" y="317"/>
                  </a:lnTo>
                  <a:lnTo>
                    <a:pt x="454" y="318"/>
                  </a:lnTo>
                  <a:lnTo>
                    <a:pt x="448" y="318"/>
                  </a:lnTo>
                  <a:lnTo>
                    <a:pt x="446" y="319"/>
                  </a:lnTo>
                  <a:lnTo>
                    <a:pt x="443" y="320"/>
                  </a:lnTo>
                  <a:lnTo>
                    <a:pt x="442" y="323"/>
                  </a:lnTo>
                  <a:lnTo>
                    <a:pt x="437" y="331"/>
                  </a:lnTo>
                  <a:lnTo>
                    <a:pt x="434" y="335"/>
                  </a:lnTo>
                  <a:lnTo>
                    <a:pt x="431" y="342"/>
                  </a:lnTo>
                  <a:lnTo>
                    <a:pt x="426" y="346"/>
                  </a:lnTo>
                  <a:lnTo>
                    <a:pt x="425" y="349"/>
                  </a:lnTo>
                  <a:lnTo>
                    <a:pt x="424" y="353"/>
                  </a:lnTo>
                  <a:lnTo>
                    <a:pt x="423" y="359"/>
                  </a:lnTo>
                  <a:lnTo>
                    <a:pt x="421" y="364"/>
                  </a:lnTo>
                  <a:lnTo>
                    <a:pt x="421" y="368"/>
                  </a:lnTo>
                  <a:lnTo>
                    <a:pt x="420" y="374"/>
                  </a:lnTo>
                  <a:lnTo>
                    <a:pt x="420" y="378"/>
                  </a:lnTo>
                  <a:lnTo>
                    <a:pt x="418" y="379"/>
                  </a:lnTo>
                  <a:lnTo>
                    <a:pt x="417" y="380"/>
                  </a:lnTo>
                  <a:lnTo>
                    <a:pt x="415" y="381"/>
                  </a:lnTo>
                  <a:lnTo>
                    <a:pt x="412" y="379"/>
                  </a:lnTo>
                  <a:lnTo>
                    <a:pt x="409" y="378"/>
                  </a:lnTo>
                  <a:lnTo>
                    <a:pt x="409" y="377"/>
                  </a:lnTo>
                  <a:lnTo>
                    <a:pt x="407" y="378"/>
                  </a:lnTo>
                  <a:lnTo>
                    <a:pt x="404" y="380"/>
                  </a:lnTo>
                  <a:lnTo>
                    <a:pt x="401" y="384"/>
                  </a:lnTo>
                  <a:lnTo>
                    <a:pt x="399" y="389"/>
                  </a:lnTo>
                  <a:lnTo>
                    <a:pt x="400" y="397"/>
                  </a:lnTo>
                  <a:lnTo>
                    <a:pt x="400" y="400"/>
                  </a:lnTo>
                  <a:lnTo>
                    <a:pt x="399" y="401"/>
                  </a:lnTo>
                  <a:lnTo>
                    <a:pt x="396" y="408"/>
                  </a:lnTo>
                  <a:lnTo>
                    <a:pt x="395" y="410"/>
                  </a:lnTo>
                  <a:lnTo>
                    <a:pt x="394" y="414"/>
                  </a:lnTo>
                  <a:lnTo>
                    <a:pt x="393" y="421"/>
                  </a:lnTo>
                  <a:lnTo>
                    <a:pt x="393" y="423"/>
                  </a:lnTo>
                  <a:lnTo>
                    <a:pt x="393" y="423"/>
                  </a:lnTo>
                  <a:lnTo>
                    <a:pt x="386" y="423"/>
                  </a:lnTo>
                  <a:lnTo>
                    <a:pt x="386" y="423"/>
                  </a:lnTo>
                  <a:lnTo>
                    <a:pt x="386" y="423"/>
                  </a:lnTo>
                  <a:lnTo>
                    <a:pt x="386" y="423"/>
                  </a:lnTo>
                  <a:lnTo>
                    <a:pt x="386" y="422"/>
                  </a:lnTo>
                  <a:lnTo>
                    <a:pt x="386" y="422"/>
                  </a:lnTo>
                  <a:lnTo>
                    <a:pt x="386" y="420"/>
                  </a:lnTo>
                  <a:lnTo>
                    <a:pt x="386" y="417"/>
                  </a:lnTo>
                  <a:lnTo>
                    <a:pt x="386" y="415"/>
                  </a:lnTo>
                  <a:lnTo>
                    <a:pt x="389" y="411"/>
                  </a:lnTo>
                  <a:lnTo>
                    <a:pt x="389" y="410"/>
                  </a:lnTo>
                  <a:lnTo>
                    <a:pt x="389" y="410"/>
                  </a:lnTo>
                  <a:lnTo>
                    <a:pt x="389" y="410"/>
                  </a:lnTo>
                  <a:lnTo>
                    <a:pt x="389" y="409"/>
                  </a:lnTo>
                  <a:lnTo>
                    <a:pt x="389" y="408"/>
                  </a:lnTo>
                  <a:lnTo>
                    <a:pt x="389" y="407"/>
                  </a:lnTo>
                  <a:lnTo>
                    <a:pt x="389" y="405"/>
                  </a:lnTo>
                  <a:lnTo>
                    <a:pt x="389" y="404"/>
                  </a:lnTo>
                  <a:lnTo>
                    <a:pt x="389" y="404"/>
                  </a:lnTo>
                  <a:lnTo>
                    <a:pt x="389" y="403"/>
                  </a:lnTo>
                  <a:lnTo>
                    <a:pt x="387" y="400"/>
                  </a:lnTo>
                  <a:lnTo>
                    <a:pt x="386" y="399"/>
                  </a:lnTo>
                  <a:lnTo>
                    <a:pt x="373" y="388"/>
                  </a:lnTo>
                  <a:lnTo>
                    <a:pt x="370" y="384"/>
                  </a:lnTo>
                  <a:lnTo>
                    <a:pt x="370" y="384"/>
                  </a:lnTo>
                  <a:lnTo>
                    <a:pt x="369" y="384"/>
                  </a:lnTo>
                  <a:lnTo>
                    <a:pt x="363" y="382"/>
                  </a:lnTo>
                  <a:lnTo>
                    <a:pt x="362" y="381"/>
                  </a:lnTo>
                  <a:lnTo>
                    <a:pt x="362" y="381"/>
                  </a:lnTo>
                  <a:lnTo>
                    <a:pt x="363" y="380"/>
                  </a:lnTo>
                  <a:lnTo>
                    <a:pt x="363" y="379"/>
                  </a:lnTo>
                  <a:lnTo>
                    <a:pt x="363" y="379"/>
                  </a:lnTo>
                  <a:lnTo>
                    <a:pt x="364" y="378"/>
                  </a:lnTo>
                  <a:lnTo>
                    <a:pt x="360" y="354"/>
                  </a:lnTo>
                  <a:lnTo>
                    <a:pt x="360" y="354"/>
                  </a:lnTo>
                  <a:lnTo>
                    <a:pt x="361" y="353"/>
                  </a:lnTo>
                  <a:lnTo>
                    <a:pt x="361" y="353"/>
                  </a:lnTo>
                  <a:lnTo>
                    <a:pt x="361" y="352"/>
                  </a:lnTo>
                  <a:lnTo>
                    <a:pt x="362" y="352"/>
                  </a:lnTo>
                  <a:lnTo>
                    <a:pt x="362" y="351"/>
                  </a:lnTo>
                  <a:lnTo>
                    <a:pt x="362" y="351"/>
                  </a:lnTo>
                  <a:lnTo>
                    <a:pt x="363" y="346"/>
                  </a:lnTo>
                  <a:lnTo>
                    <a:pt x="363" y="343"/>
                  </a:lnTo>
                  <a:lnTo>
                    <a:pt x="365" y="336"/>
                  </a:lnTo>
                  <a:lnTo>
                    <a:pt x="365" y="333"/>
                  </a:lnTo>
                  <a:lnTo>
                    <a:pt x="349" y="333"/>
                  </a:lnTo>
                  <a:lnTo>
                    <a:pt x="349" y="333"/>
                  </a:lnTo>
                  <a:lnTo>
                    <a:pt x="349" y="333"/>
                  </a:lnTo>
                  <a:lnTo>
                    <a:pt x="349" y="333"/>
                  </a:lnTo>
                  <a:lnTo>
                    <a:pt x="349" y="334"/>
                  </a:lnTo>
                  <a:lnTo>
                    <a:pt x="349" y="334"/>
                  </a:lnTo>
                  <a:lnTo>
                    <a:pt x="349" y="335"/>
                  </a:lnTo>
                  <a:lnTo>
                    <a:pt x="349" y="335"/>
                  </a:lnTo>
                  <a:lnTo>
                    <a:pt x="349" y="336"/>
                  </a:lnTo>
                  <a:lnTo>
                    <a:pt x="349" y="338"/>
                  </a:lnTo>
                  <a:lnTo>
                    <a:pt x="350" y="338"/>
                  </a:lnTo>
                  <a:lnTo>
                    <a:pt x="350" y="339"/>
                  </a:lnTo>
                  <a:lnTo>
                    <a:pt x="350" y="339"/>
                  </a:lnTo>
                  <a:lnTo>
                    <a:pt x="350" y="340"/>
                  </a:lnTo>
                  <a:lnTo>
                    <a:pt x="328" y="340"/>
                  </a:lnTo>
                  <a:lnTo>
                    <a:pt x="337" y="350"/>
                  </a:lnTo>
                  <a:lnTo>
                    <a:pt x="337" y="350"/>
                  </a:lnTo>
                  <a:lnTo>
                    <a:pt x="337" y="351"/>
                  </a:lnTo>
                  <a:lnTo>
                    <a:pt x="337" y="351"/>
                  </a:lnTo>
                  <a:lnTo>
                    <a:pt x="337" y="354"/>
                  </a:lnTo>
                  <a:lnTo>
                    <a:pt x="337" y="359"/>
                  </a:lnTo>
                  <a:lnTo>
                    <a:pt x="337" y="363"/>
                  </a:lnTo>
                  <a:lnTo>
                    <a:pt x="338" y="365"/>
                  </a:lnTo>
                  <a:lnTo>
                    <a:pt x="339" y="370"/>
                  </a:lnTo>
                  <a:lnTo>
                    <a:pt x="339" y="370"/>
                  </a:lnTo>
                  <a:lnTo>
                    <a:pt x="339" y="372"/>
                  </a:lnTo>
                  <a:lnTo>
                    <a:pt x="324" y="384"/>
                  </a:lnTo>
                  <a:lnTo>
                    <a:pt x="323" y="385"/>
                  </a:lnTo>
                  <a:lnTo>
                    <a:pt x="321" y="390"/>
                  </a:lnTo>
                  <a:lnTo>
                    <a:pt x="319" y="393"/>
                  </a:lnTo>
                  <a:lnTo>
                    <a:pt x="319" y="394"/>
                  </a:lnTo>
                  <a:lnTo>
                    <a:pt x="315" y="398"/>
                  </a:lnTo>
                  <a:lnTo>
                    <a:pt x="301" y="412"/>
                  </a:lnTo>
                  <a:lnTo>
                    <a:pt x="299" y="413"/>
                  </a:lnTo>
                  <a:lnTo>
                    <a:pt x="292" y="413"/>
                  </a:lnTo>
                  <a:lnTo>
                    <a:pt x="289" y="414"/>
                  </a:lnTo>
                  <a:lnTo>
                    <a:pt x="288" y="414"/>
                  </a:lnTo>
                  <a:lnTo>
                    <a:pt x="287" y="414"/>
                  </a:lnTo>
                  <a:lnTo>
                    <a:pt x="287" y="414"/>
                  </a:lnTo>
                  <a:lnTo>
                    <a:pt x="287" y="414"/>
                  </a:lnTo>
                  <a:lnTo>
                    <a:pt x="286" y="414"/>
                  </a:lnTo>
                  <a:lnTo>
                    <a:pt x="286" y="414"/>
                  </a:lnTo>
                  <a:lnTo>
                    <a:pt x="277" y="406"/>
                  </a:lnTo>
                  <a:lnTo>
                    <a:pt x="262" y="396"/>
                  </a:lnTo>
                  <a:lnTo>
                    <a:pt x="261" y="397"/>
                  </a:lnTo>
                  <a:lnTo>
                    <a:pt x="252" y="401"/>
                  </a:lnTo>
                  <a:lnTo>
                    <a:pt x="250" y="403"/>
                  </a:lnTo>
                  <a:lnTo>
                    <a:pt x="250" y="403"/>
                  </a:lnTo>
                  <a:lnTo>
                    <a:pt x="249" y="408"/>
                  </a:lnTo>
                  <a:lnTo>
                    <a:pt x="248" y="411"/>
                  </a:lnTo>
                  <a:lnTo>
                    <a:pt x="245" y="413"/>
                  </a:lnTo>
                  <a:lnTo>
                    <a:pt x="238" y="415"/>
                  </a:lnTo>
                  <a:lnTo>
                    <a:pt x="234" y="416"/>
                  </a:lnTo>
                  <a:lnTo>
                    <a:pt x="230" y="418"/>
                  </a:lnTo>
                  <a:lnTo>
                    <a:pt x="229" y="419"/>
                  </a:lnTo>
                  <a:lnTo>
                    <a:pt x="229" y="419"/>
                  </a:lnTo>
                  <a:lnTo>
                    <a:pt x="228" y="420"/>
                  </a:lnTo>
                  <a:lnTo>
                    <a:pt x="224" y="423"/>
                  </a:lnTo>
                  <a:lnTo>
                    <a:pt x="224" y="425"/>
                  </a:lnTo>
                  <a:lnTo>
                    <a:pt x="225" y="427"/>
                  </a:lnTo>
                  <a:lnTo>
                    <a:pt x="200" y="427"/>
                  </a:lnTo>
                  <a:lnTo>
                    <a:pt x="198" y="425"/>
                  </a:lnTo>
                  <a:lnTo>
                    <a:pt x="194" y="419"/>
                  </a:lnTo>
                  <a:lnTo>
                    <a:pt x="194" y="419"/>
                  </a:lnTo>
                  <a:lnTo>
                    <a:pt x="191" y="419"/>
                  </a:lnTo>
                  <a:lnTo>
                    <a:pt x="168" y="418"/>
                  </a:lnTo>
                  <a:lnTo>
                    <a:pt x="165" y="419"/>
                  </a:lnTo>
                  <a:lnTo>
                    <a:pt x="159" y="422"/>
                  </a:lnTo>
                  <a:lnTo>
                    <a:pt x="155" y="422"/>
                  </a:lnTo>
                  <a:lnTo>
                    <a:pt x="151" y="421"/>
                  </a:lnTo>
                  <a:lnTo>
                    <a:pt x="139" y="406"/>
                  </a:lnTo>
                  <a:lnTo>
                    <a:pt x="137" y="405"/>
                  </a:lnTo>
                  <a:lnTo>
                    <a:pt x="136" y="404"/>
                  </a:lnTo>
                  <a:lnTo>
                    <a:pt x="134" y="401"/>
                  </a:lnTo>
                  <a:lnTo>
                    <a:pt x="131" y="400"/>
                  </a:lnTo>
                  <a:lnTo>
                    <a:pt x="130" y="399"/>
                  </a:lnTo>
                  <a:lnTo>
                    <a:pt x="130" y="397"/>
                  </a:lnTo>
                  <a:lnTo>
                    <a:pt x="130" y="394"/>
                  </a:lnTo>
                  <a:lnTo>
                    <a:pt x="129" y="392"/>
                  </a:lnTo>
                  <a:lnTo>
                    <a:pt x="127" y="391"/>
                  </a:lnTo>
                  <a:lnTo>
                    <a:pt x="111" y="395"/>
                  </a:lnTo>
                  <a:lnTo>
                    <a:pt x="108" y="395"/>
                  </a:lnTo>
                  <a:lnTo>
                    <a:pt x="105" y="395"/>
                  </a:lnTo>
                  <a:lnTo>
                    <a:pt x="104" y="396"/>
                  </a:lnTo>
                  <a:lnTo>
                    <a:pt x="102" y="398"/>
                  </a:lnTo>
                  <a:lnTo>
                    <a:pt x="102" y="400"/>
                  </a:lnTo>
                  <a:lnTo>
                    <a:pt x="102" y="402"/>
                  </a:lnTo>
                  <a:lnTo>
                    <a:pt x="102" y="404"/>
                  </a:lnTo>
                  <a:lnTo>
                    <a:pt x="100" y="406"/>
                  </a:lnTo>
                  <a:lnTo>
                    <a:pt x="96" y="411"/>
                  </a:lnTo>
                  <a:lnTo>
                    <a:pt x="95" y="413"/>
                  </a:lnTo>
                  <a:lnTo>
                    <a:pt x="95" y="418"/>
                  </a:lnTo>
                  <a:lnTo>
                    <a:pt x="95" y="421"/>
                  </a:lnTo>
                  <a:lnTo>
                    <a:pt x="94" y="422"/>
                  </a:lnTo>
                  <a:lnTo>
                    <a:pt x="92" y="424"/>
                  </a:lnTo>
                  <a:lnTo>
                    <a:pt x="91" y="425"/>
                  </a:lnTo>
                  <a:lnTo>
                    <a:pt x="91" y="427"/>
                  </a:lnTo>
                  <a:lnTo>
                    <a:pt x="91" y="430"/>
                  </a:lnTo>
                  <a:lnTo>
                    <a:pt x="91" y="432"/>
                  </a:lnTo>
                  <a:lnTo>
                    <a:pt x="88" y="436"/>
                  </a:lnTo>
                  <a:lnTo>
                    <a:pt x="87" y="437"/>
                  </a:lnTo>
                  <a:lnTo>
                    <a:pt x="87" y="441"/>
                  </a:lnTo>
                  <a:lnTo>
                    <a:pt x="87" y="441"/>
                  </a:lnTo>
                  <a:lnTo>
                    <a:pt x="79" y="443"/>
                  </a:lnTo>
                  <a:lnTo>
                    <a:pt x="76" y="446"/>
                  </a:lnTo>
                  <a:lnTo>
                    <a:pt x="75" y="447"/>
                  </a:lnTo>
                  <a:lnTo>
                    <a:pt x="74" y="448"/>
                  </a:lnTo>
                  <a:lnTo>
                    <a:pt x="71" y="448"/>
                  </a:lnTo>
                  <a:lnTo>
                    <a:pt x="67" y="447"/>
                  </a:lnTo>
                  <a:lnTo>
                    <a:pt x="59" y="447"/>
                  </a:lnTo>
                  <a:lnTo>
                    <a:pt x="56" y="446"/>
                  </a:lnTo>
                  <a:lnTo>
                    <a:pt x="54" y="443"/>
                  </a:lnTo>
                  <a:lnTo>
                    <a:pt x="55" y="439"/>
                  </a:lnTo>
                  <a:lnTo>
                    <a:pt x="54" y="439"/>
                  </a:lnTo>
                  <a:lnTo>
                    <a:pt x="53" y="438"/>
                  </a:lnTo>
                  <a:lnTo>
                    <a:pt x="53" y="436"/>
                  </a:lnTo>
                  <a:lnTo>
                    <a:pt x="53" y="434"/>
                  </a:lnTo>
                  <a:lnTo>
                    <a:pt x="57" y="430"/>
                  </a:lnTo>
                  <a:lnTo>
                    <a:pt x="58" y="426"/>
                  </a:lnTo>
                  <a:lnTo>
                    <a:pt x="58" y="418"/>
                  </a:lnTo>
                  <a:lnTo>
                    <a:pt x="59" y="415"/>
                  </a:lnTo>
                  <a:lnTo>
                    <a:pt x="58" y="411"/>
                  </a:lnTo>
                  <a:lnTo>
                    <a:pt x="55" y="404"/>
                  </a:lnTo>
                  <a:lnTo>
                    <a:pt x="52" y="400"/>
                  </a:lnTo>
                  <a:lnTo>
                    <a:pt x="48" y="393"/>
                  </a:lnTo>
                  <a:lnTo>
                    <a:pt x="46" y="390"/>
                  </a:lnTo>
                  <a:lnTo>
                    <a:pt x="36" y="381"/>
                  </a:lnTo>
                  <a:lnTo>
                    <a:pt x="35" y="380"/>
                  </a:lnTo>
                  <a:lnTo>
                    <a:pt x="33" y="376"/>
                  </a:lnTo>
                  <a:lnTo>
                    <a:pt x="34" y="372"/>
                  </a:lnTo>
                  <a:lnTo>
                    <a:pt x="35" y="367"/>
                  </a:lnTo>
                  <a:lnTo>
                    <a:pt x="35" y="365"/>
                  </a:lnTo>
                  <a:lnTo>
                    <a:pt x="35" y="362"/>
                  </a:lnTo>
                  <a:lnTo>
                    <a:pt x="33" y="360"/>
                  </a:lnTo>
                  <a:lnTo>
                    <a:pt x="31" y="360"/>
                  </a:lnTo>
                  <a:lnTo>
                    <a:pt x="29" y="359"/>
                  </a:lnTo>
                  <a:lnTo>
                    <a:pt x="28" y="357"/>
                  </a:lnTo>
                  <a:lnTo>
                    <a:pt x="26" y="356"/>
                  </a:lnTo>
                  <a:lnTo>
                    <a:pt x="24" y="354"/>
                  </a:lnTo>
                  <a:lnTo>
                    <a:pt x="23" y="351"/>
                  </a:lnTo>
                  <a:lnTo>
                    <a:pt x="24" y="341"/>
                  </a:lnTo>
                  <a:lnTo>
                    <a:pt x="23" y="339"/>
                  </a:lnTo>
                  <a:lnTo>
                    <a:pt x="22" y="339"/>
                  </a:lnTo>
                  <a:lnTo>
                    <a:pt x="21" y="338"/>
                  </a:lnTo>
                  <a:lnTo>
                    <a:pt x="21" y="337"/>
                  </a:lnTo>
                  <a:lnTo>
                    <a:pt x="20" y="331"/>
                  </a:lnTo>
                  <a:lnTo>
                    <a:pt x="18" y="326"/>
                  </a:lnTo>
                  <a:lnTo>
                    <a:pt x="19" y="322"/>
                  </a:lnTo>
                  <a:lnTo>
                    <a:pt x="17" y="319"/>
                  </a:lnTo>
                  <a:lnTo>
                    <a:pt x="13" y="318"/>
                  </a:lnTo>
                  <a:lnTo>
                    <a:pt x="9" y="318"/>
                  </a:lnTo>
                  <a:lnTo>
                    <a:pt x="6" y="319"/>
                  </a:lnTo>
                  <a:lnTo>
                    <a:pt x="3" y="318"/>
                  </a:lnTo>
                  <a:lnTo>
                    <a:pt x="2" y="318"/>
                  </a:lnTo>
                  <a:lnTo>
                    <a:pt x="1" y="316"/>
                  </a:lnTo>
                  <a:lnTo>
                    <a:pt x="0" y="315"/>
                  </a:lnTo>
                  <a:lnTo>
                    <a:pt x="1" y="312"/>
                  </a:lnTo>
                  <a:lnTo>
                    <a:pt x="2" y="308"/>
                  </a:lnTo>
                  <a:lnTo>
                    <a:pt x="5" y="304"/>
                  </a:lnTo>
                  <a:lnTo>
                    <a:pt x="11" y="301"/>
                  </a:lnTo>
                  <a:lnTo>
                    <a:pt x="12" y="299"/>
                  </a:lnTo>
                  <a:lnTo>
                    <a:pt x="13" y="297"/>
                  </a:lnTo>
                  <a:lnTo>
                    <a:pt x="13" y="295"/>
                  </a:lnTo>
                  <a:lnTo>
                    <a:pt x="12" y="293"/>
                  </a:lnTo>
                  <a:lnTo>
                    <a:pt x="12" y="290"/>
                  </a:lnTo>
                  <a:lnTo>
                    <a:pt x="11" y="288"/>
                  </a:lnTo>
                  <a:lnTo>
                    <a:pt x="9" y="284"/>
                  </a:lnTo>
                  <a:lnTo>
                    <a:pt x="9" y="281"/>
                  </a:lnTo>
                  <a:lnTo>
                    <a:pt x="10" y="280"/>
                  </a:lnTo>
                  <a:lnTo>
                    <a:pt x="11" y="278"/>
                  </a:lnTo>
                  <a:lnTo>
                    <a:pt x="14" y="276"/>
                  </a:lnTo>
                  <a:lnTo>
                    <a:pt x="15" y="275"/>
                  </a:lnTo>
                  <a:lnTo>
                    <a:pt x="17" y="274"/>
                  </a:lnTo>
                  <a:lnTo>
                    <a:pt x="18" y="274"/>
                  </a:lnTo>
                  <a:lnTo>
                    <a:pt x="22" y="271"/>
                  </a:lnTo>
                  <a:lnTo>
                    <a:pt x="23" y="270"/>
                  </a:lnTo>
                  <a:lnTo>
                    <a:pt x="23" y="269"/>
                  </a:lnTo>
                  <a:lnTo>
                    <a:pt x="22" y="268"/>
                  </a:lnTo>
                  <a:lnTo>
                    <a:pt x="20" y="266"/>
                  </a:lnTo>
                  <a:lnTo>
                    <a:pt x="20" y="264"/>
                  </a:lnTo>
                  <a:lnTo>
                    <a:pt x="19" y="261"/>
                  </a:lnTo>
                  <a:lnTo>
                    <a:pt x="18" y="259"/>
                  </a:lnTo>
                  <a:lnTo>
                    <a:pt x="18" y="257"/>
                  </a:lnTo>
                  <a:lnTo>
                    <a:pt x="19" y="256"/>
                  </a:lnTo>
                  <a:lnTo>
                    <a:pt x="20" y="255"/>
                  </a:lnTo>
                  <a:lnTo>
                    <a:pt x="23" y="253"/>
                  </a:lnTo>
                  <a:lnTo>
                    <a:pt x="26" y="253"/>
                  </a:lnTo>
                  <a:lnTo>
                    <a:pt x="27" y="252"/>
                  </a:lnTo>
                  <a:lnTo>
                    <a:pt x="28" y="249"/>
                  </a:lnTo>
                  <a:lnTo>
                    <a:pt x="27" y="247"/>
                  </a:lnTo>
                  <a:lnTo>
                    <a:pt x="28" y="246"/>
                  </a:lnTo>
                  <a:lnTo>
                    <a:pt x="30" y="242"/>
                  </a:lnTo>
                  <a:lnTo>
                    <a:pt x="31" y="241"/>
                  </a:lnTo>
                  <a:lnTo>
                    <a:pt x="33" y="239"/>
                  </a:lnTo>
                  <a:lnTo>
                    <a:pt x="35" y="237"/>
                  </a:lnTo>
                  <a:lnTo>
                    <a:pt x="36" y="234"/>
                  </a:lnTo>
                  <a:lnTo>
                    <a:pt x="37" y="232"/>
                  </a:lnTo>
                  <a:lnTo>
                    <a:pt x="35" y="225"/>
                  </a:lnTo>
                  <a:lnTo>
                    <a:pt x="38" y="222"/>
                  </a:lnTo>
                  <a:lnTo>
                    <a:pt x="41" y="219"/>
                  </a:lnTo>
                  <a:lnTo>
                    <a:pt x="45" y="219"/>
                  </a:lnTo>
                  <a:lnTo>
                    <a:pt x="52" y="218"/>
                  </a:lnTo>
                  <a:lnTo>
                    <a:pt x="57" y="218"/>
                  </a:lnTo>
                  <a:lnTo>
                    <a:pt x="60" y="218"/>
                  </a:lnTo>
                  <a:lnTo>
                    <a:pt x="68" y="219"/>
                  </a:lnTo>
                  <a:lnTo>
                    <a:pt x="69" y="218"/>
                  </a:lnTo>
                  <a:lnTo>
                    <a:pt x="69" y="218"/>
                  </a:lnTo>
                  <a:lnTo>
                    <a:pt x="69" y="217"/>
                  </a:lnTo>
                  <a:lnTo>
                    <a:pt x="69" y="212"/>
                  </a:lnTo>
                  <a:lnTo>
                    <a:pt x="69" y="196"/>
                  </a:lnTo>
                  <a:lnTo>
                    <a:pt x="69" y="182"/>
                  </a:lnTo>
                  <a:lnTo>
                    <a:pt x="69" y="167"/>
                  </a:lnTo>
                  <a:lnTo>
                    <a:pt x="69" y="153"/>
                  </a:lnTo>
                  <a:lnTo>
                    <a:pt x="69" y="137"/>
                  </a:lnTo>
                  <a:lnTo>
                    <a:pt x="69" y="122"/>
                  </a:lnTo>
                  <a:lnTo>
                    <a:pt x="69" y="107"/>
                  </a:lnTo>
                  <a:lnTo>
                    <a:pt x="69" y="92"/>
                  </a:lnTo>
                  <a:lnTo>
                    <a:pt x="69" y="88"/>
                  </a:lnTo>
                  <a:lnTo>
                    <a:pt x="69" y="84"/>
                  </a:lnTo>
                  <a:lnTo>
                    <a:pt x="69" y="80"/>
                  </a:lnTo>
                  <a:lnTo>
                    <a:pt x="69" y="75"/>
                  </a:lnTo>
                  <a:lnTo>
                    <a:pt x="77" y="75"/>
                  </a:lnTo>
                  <a:lnTo>
                    <a:pt x="85" y="75"/>
                  </a:lnTo>
                  <a:lnTo>
                    <a:pt x="92" y="75"/>
                  </a:lnTo>
                  <a:lnTo>
                    <a:pt x="100" y="75"/>
                  </a:lnTo>
                  <a:lnTo>
                    <a:pt x="101" y="75"/>
                  </a:lnTo>
                  <a:lnTo>
                    <a:pt x="101" y="75"/>
                  </a:lnTo>
                  <a:lnTo>
                    <a:pt x="101" y="75"/>
                  </a:lnTo>
                  <a:lnTo>
                    <a:pt x="101" y="75"/>
                  </a:lnTo>
                  <a:lnTo>
                    <a:pt x="101" y="58"/>
                  </a:lnTo>
                  <a:lnTo>
                    <a:pt x="101" y="41"/>
                  </a:lnTo>
                  <a:lnTo>
                    <a:pt x="101" y="24"/>
                  </a:lnTo>
                  <a:lnTo>
                    <a:pt x="101" y="7"/>
                  </a:lnTo>
                  <a:lnTo>
                    <a:pt x="113" y="7"/>
                  </a:lnTo>
                  <a:lnTo>
                    <a:pt x="126" y="7"/>
                  </a:lnTo>
                  <a:lnTo>
                    <a:pt x="138" y="7"/>
                  </a:lnTo>
                  <a:lnTo>
                    <a:pt x="150" y="7"/>
                  </a:lnTo>
                  <a:lnTo>
                    <a:pt x="162" y="7"/>
                  </a:lnTo>
                  <a:lnTo>
                    <a:pt x="174" y="7"/>
                  </a:lnTo>
                  <a:lnTo>
                    <a:pt x="187" y="7"/>
                  </a:lnTo>
                  <a:lnTo>
                    <a:pt x="199" y="7"/>
                  </a:lnTo>
                  <a:lnTo>
                    <a:pt x="211" y="7"/>
                  </a:lnTo>
                  <a:lnTo>
                    <a:pt x="223" y="7"/>
                  </a:lnTo>
                  <a:lnTo>
                    <a:pt x="236" y="7"/>
                  </a:lnTo>
                  <a:lnTo>
                    <a:pt x="248" y="7"/>
                  </a:lnTo>
                  <a:lnTo>
                    <a:pt x="260" y="7"/>
                  </a:lnTo>
                  <a:lnTo>
                    <a:pt x="272" y="7"/>
                  </a:lnTo>
                  <a:lnTo>
                    <a:pt x="284" y="7"/>
                  </a:lnTo>
                  <a:lnTo>
                    <a:pt x="297" y="7"/>
                  </a:lnTo>
                  <a:lnTo>
                    <a:pt x="301" y="7"/>
                  </a:lnTo>
                  <a:lnTo>
                    <a:pt x="302" y="7"/>
                  </a:lnTo>
                  <a:lnTo>
                    <a:pt x="305" y="0"/>
                  </a:lnTo>
                  <a:lnTo>
                    <a:pt x="307" y="0"/>
                  </a:lnTo>
                  <a:lnTo>
                    <a:pt x="309" y="0"/>
                  </a:lnTo>
                  <a:lnTo>
                    <a:pt x="310" y="2"/>
                  </a:lnTo>
                  <a:lnTo>
                    <a:pt x="30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1" name="Freeform 1115">
              <a:extLst>
                <a:ext uri="{FF2B5EF4-FFF2-40B4-BE49-F238E27FC236}">
                  <a16:creationId xmlns="" xmlns:a16="http://schemas.microsoft.com/office/drawing/2014/main" id="{46EF54E8-B1D5-1935-9AD2-C5AEA2729253}"/>
                </a:ext>
              </a:extLst>
            </p:cNvPr>
            <p:cNvSpPr>
              <a:spLocks noChangeArrowheads="1"/>
            </p:cNvSpPr>
            <p:nvPr/>
          </p:nvSpPr>
          <p:spPr bwMode="auto">
            <a:xfrm>
              <a:off x="7671776" y="9506683"/>
              <a:ext cx="120894" cy="126388"/>
            </a:xfrm>
            <a:custGeom>
              <a:avLst/>
              <a:gdLst>
                <a:gd name="T0" fmla="*/ 24 w 98"/>
                <a:gd name="T1" fmla="*/ 83 h 100"/>
                <a:gd name="T2" fmla="*/ 11 w 98"/>
                <a:gd name="T3" fmla="*/ 78 h 100"/>
                <a:gd name="T4" fmla="*/ 22 w 98"/>
                <a:gd name="T5" fmla="*/ 76 h 100"/>
                <a:gd name="T6" fmla="*/ 25 w 98"/>
                <a:gd name="T7" fmla="*/ 77 h 100"/>
                <a:gd name="T8" fmla="*/ 25 w 98"/>
                <a:gd name="T9" fmla="*/ 82 h 100"/>
                <a:gd name="T10" fmla="*/ 97 w 98"/>
                <a:gd name="T11" fmla="*/ 49 h 100"/>
                <a:gd name="T12" fmla="*/ 94 w 98"/>
                <a:gd name="T13" fmla="*/ 58 h 100"/>
                <a:gd name="T14" fmla="*/ 89 w 98"/>
                <a:gd name="T15" fmla="*/ 60 h 100"/>
                <a:gd name="T16" fmla="*/ 86 w 98"/>
                <a:gd name="T17" fmla="*/ 68 h 100"/>
                <a:gd name="T18" fmla="*/ 83 w 98"/>
                <a:gd name="T19" fmla="*/ 72 h 100"/>
                <a:gd name="T20" fmla="*/ 74 w 98"/>
                <a:gd name="T21" fmla="*/ 81 h 100"/>
                <a:gd name="T22" fmla="*/ 68 w 98"/>
                <a:gd name="T23" fmla="*/ 86 h 100"/>
                <a:gd name="T24" fmla="*/ 61 w 98"/>
                <a:gd name="T25" fmla="*/ 93 h 100"/>
                <a:gd name="T26" fmla="*/ 57 w 98"/>
                <a:gd name="T27" fmla="*/ 99 h 100"/>
                <a:gd name="T28" fmla="*/ 50 w 98"/>
                <a:gd name="T29" fmla="*/ 93 h 100"/>
                <a:gd name="T30" fmla="*/ 31 w 98"/>
                <a:gd name="T31" fmla="*/ 85 h 100"/>
                <a:gd name="T32" fmla="*/ 26 w 98"/>
                <a:gd name="T33" fmla="*/ 82 h 100"/>
                <a:gd name="T34" fmla="*/ 25 w 98"/>
                <a:gd name="T35" fmla="*/ 75 h 100"/>
                <a:gd name="T36" fmla="*/ 25 w 98"/>
                <a:gd name="T37" fmla="*/ 72 h 100"/>
                <a:gd name="T38" fmla="*/ 19 w 98"/>
                <a:gd name="T39" fmla="*/ 73 h 100"/>
                <a:gd name="T40" fmla="*/ 14 w 98"/>
                <a:gd name="T41" fmla="*/ 70 h 100"/>
                <a:gd name="T42" fmla="*/ 12 w 98"/>
                <a:gd name="T43" fmla="*/ 62 h 100"/>
                <a:gd name="T44" fmla="*/ 9 w 98"/>
                <a:gd name="T45" fmla="*/ 58 h 100"/>
                <a:gd name="T46" fmla="*/ 3 w 98"/>
                <a:gd name="T47" fmla="*/ 53 h 100"/>
                <a:gd name="T48" fmla="*/ 1 w 98"/>
                <a:gd name="T49" fmla="*/ 48 h 100"/>
                <a:gd name="T50" fmla="*/ 5 w 98"/>
                <a:gd name="T51" fmla="*/ 50 h 100"/>
                <a:gd name="T52" fmla="*/ 10 w 98"/>
                <a:gd name="T53" fmla="*/ 47 h 100"/>
                <a:gd name="T54" fmla="*/ 13 w 98"/>
                <a:gd name="T55" fmla="*/ 44 h 100"/>
                <a:gd name="T56" fmla="*/ 11 w 98"/>
                <a:gd name="T57" fmla="*/ 44 h 100"/>
                <a:gd name="T58" fmla="*/ 6 w 98"/>
                <a:gd name="T59" fmla="*/ 45 h 100"/>
                <a:gd name="T60" fmla="*/ 2 w 98"/>
                <a:gd name="T61" fmla="*/ 41 h 100"/>
                <a:gd name="T62" fmla="*/ 2 w 98"/>
                <a:gd name="T63" fmla="*/ 37 h 100"/>
                <a:gd name="T64" fmla="*/ 7 w 98"/>
                <a:gd name="T65" fmla="*/ 36 h 100"/>
                <a:gd name="T66" fmla="*/ 1 w 98"/>
                <a:gd name="T67" fmla="*/ 32 h 100"/>
                <a:gd name="T68" fmla="*/ 2 w 98"/>
                <a:gd name="T69" fmla="*/ 30 h 100"/>
                <a:gd name="T70" fmla="*/ 5 w 98"/>
                <a:gd name="T71" fmla="*/ 30 h 100"/>
                <a:gd name="T72" fmla="*/ 9 w 98"/>
                <a:gd name="T73" fmla="*/ 29 h 100"/>
                <a:gd name="T74" fmla="*/ 11 w 98"/>
                <a:gd name="T75" fmla="*/ 23 h 100"/>
                <a:gd name="T76" fmla="*/ 17 w 98"/>
                <a:gd name="T77" fmla="*/ 20 h 100"/>
                <a:gd name="T78" fmla="*/ 21 w 98"/>
                <a:gd name="T79" fmla="*/ 14 h 100"/>
                <a:gd name="T80" fmla="*/ 22 w 98"/>
                <a:gd name="T81" fmla="*/ 11 h 100"/>
                <a:gd name="T82" fmla="*/ 23 w 98"/>
                <a:gd name="T83" fmla="*/ 9 h 100"/>
                <a:gd name="T84" fmla="*/ 25 w 98"/>
                <a:gd name="T85" fmla="*/ 4 h 100"/>
                <a:gd name="T86" fmla="*/ 33 w 98"/>
                <a:gd name="T87" fmla="*/ 1 h 100"/>
                <a:gd name="T88" fmla="*/ 44 w 98"/>
                <a:gd name="T89" fmla="*/ 2 h 100"/>
                <a:gd name="T90" fmla="*/ 51 w 98"/>
                <a:gd name="T91" fmla="*/ 0 h 100"/>
                <a:gd name="T92" fmla="*/ 65 w 98"/>
                <a:gd name="T93" fmla="*/ 0 h 100"/>
                <a:gd name="T94" fmla="*/ 68 w 98"/>
                <a:gd name="T95" fmla="*/ 1 h 100"/>
                <a:gd name="T96" fmla="*/ 72 w 98"/>
                <a:gd name="T97" fmla="*/ 6 h 100"/>
                <a:gd name="T98" fmla="*/ 78 w 98"/>
                <a:gd name="T99" fmla="*/ 15 h 100"/>
                <a:gd name="T100" fmla="*/ 83 w 98"/>
                <a:gd name="T101" fmla="*/ 22 h 100"/>
                <a:gd name="T102" fmla="*/ 83 w 98"/>
                <a:gd name="T103" fmla="*/ 24 h 100"/>
                <a:gd name="T104" fmla="*/ 81 w 98"/>
                <a:gd name="T105" fmla="*/ 28 h 100"/>
                <a:gd name="T106" fmla="*/ 82 w 98"/>
                <a:gd name="T107" fmla="*/ 29 h 100"/>
                <a:gd name="T108" fmla="*/ 86 w 98"/>
                <a:gd name="T109" fmla="*/ 32 h 100"/>
                <a:gd name="T110" fmla="*/ 88 w 98"/>
                <a:gd name="T111" fmla="*/ 40 h 100"/>
                <a:gd name="T112" fmla="*/ 89 w 98"/>
                <a:gd name="T113" fmla="*/ 42 h 100"/>
                <a:gd name="T114" fmla="*/ 84 w 98"/>
                <a:gd name="T115" fmla="*/ 51 h 100"/>
                <a:gd name="T116" fmla="*/ 83 w 98"/>
                <a:gd name="T117" fmla="*/ 53 h 100"/>
                <a:gd name="T118" fmla="*/ 85 w 98"/>
                <a:gd name="T119" fmla="*/ 53 h 100"/>
                <a:gd name="T120" fmla="*/ 88 w 98"/>
                <a:gd name="T121" fmla="*/ 53 h 100"/>
                <a:gd name="T122" fmla="*/ 93 w 98"/>
                <a:gd name="T123" fmla="*/ 48 h 100"/>
                <a:gd name="T124" fmla="*/ 97 w 98"/>
                <a:gd name="T125"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00">
                  <a:moveTo>
                    <a:pt x="25" y="82"/>
                  </a:moveTo>
                  <a:lnTo>
                    <a:pt x="24" y="83"/>
                  </a:lnTo>
                  <a:lnTo>
                    <a:pt x="22" y="81"/>
                  </a:lnTo>
                  <a:lnTo>
                    <a:pt x="11" y="78"/>
                  </a:lnTo>
                  <a:lnTo>
                    <a:pt x="14" y="76"/>
                  </a:lnTo>
                  <a:lnTo>
                    <a:pt x="22" y="76"/>
                  </a:lnTo>
                  <a:lnTo>
                    <a:pt x="24" y="77"/>
                  </a:lnTo>
                  <a:lnTo>
                    <a:pt x="25" y="77"/>
                  </a:lnTo>
                  <a:lnTo>
                    <a:pt x="25" y="79"/>
                  </a:lnTo>
                  <a:lnTo>
                    <a:pt x="25" y="82"/>
                  </a:lnTo>
                  <a:close/>
                  <a:moveTo>
                    <a:pt x="97" y="48"/>
                  </a:moveTo>
                  <a:lnTo>
                    <a:pt x="97" y="49"/>
                  </a:lnTo>
                  <a:lnTo>
                    <a:pt x="96" y="54"/>
                  </a:lnTo>
                  <a:lnTo>
                    <a:pt x="94" y="58"/>
                  </a:lnTo>
                  <a:lnTo>
                    <a:pt x="93" y="59"/>
                  </a:lnTo>
                  <a:lnTo>
                    <a:pt x="89" y="60"/>
                  </a:lnTo>
                  <a:lnTo>
                    <a:pt x="88" y="61"/>
                  </a:lnTo>
                  <a:lnTo>
                    <a:pt x="86" y="68"/>
                  </a:lnTo>
                  <a:lnTo>
                    <a:pt x="85" y="72"/>
                  </a:lnTo>
                  <a:lnTo>
                    <a:pt x="83" y="72"/>
                  </a:lnTo>
                  <a:lnTo>
                    <a:pt x="77" y="79"/>
                  </a:lnTo>
                  <a:lnTo>
                    <a:pt x="74" y="81"/>
                  </a:lnTo>
                  <a:lnTo>
                    <a:pt x="71" y="83"/>
                  </a:lnTo>
                  <a:lnTo>
                    <a:pt x="68" y="86"/>
                  </a:lnTo>
                  <a:lnTo>
                    <a:pt x="65" y="88"/>
                  </a:lnTo>
                  <a:lnTo>
                    <a:pt x="61" y="93"/>
                  </a:lnTo>
                  <a:lnTo>
                    <a:pt x="59" y="98"/>
                  </a:lnTo>
                  <a:lnTo>
                    <a:pt x="57" y="99"/>
                  </a:lnTo>
                  <a:lnTo>
                    <a:pt x="56" y="98"/>
                  </a:lnTo>
                  <a:lnTo>
                    <a:pt x="50" y="93"/>
                  </a:lnTo>
                  <a:lnTo>
                    <a:pt x="44" y="90"/>
                  </a:lnTo>
                  <a:lnTo>
                    <a:pt x="31" y="85"/>
                  </a:lnTo>
                  <a:lnTo>
                    <a:pt x="26" y="83"/>
                  </a:lnTo>
                  <a:lnTo>
                    <a:pt x="26" y="82"/>
                  </a:lnTo>
                  <a:lnTo>
                    <a:pt x="28" y="79"/>
                  </a:lnTo>
                  <a:lnTo>
                    <a:pt x="25" y="75"/>
                  </a:lnTo>
                  <a:lnTo>
                    <a:pt x="26" y="72"/>
                  </a:lnTo>
                  <a:lnTo>
                    <a:pt x="25" y="72"/>
                  </a:lnTo>
                  <a:lnTo>
                    <a:pt x="23" y="74"/>
                  </a:lnTo>
                  <a:lnTo>
                    <a:pt x="19" y="73"/>
                  </a:lnTo>
                  <a:lnTo>
                    <a:pt x="17" y="71"/>
                  </a:lnTo>
                  <a:lnTo>
                    <a:pt x="14" y="70"/>
                  </a:lnTo>
                  <a:lnTo>
                    <a:pt x="14" y="69"/>
                  </a:lnTo>
                  <a:lnTo>
                    <a:pt x="12" y="62"/>
                  </a:lnTo>
                  <a:lnTo>
                    <a:pt x="11" y="59"/>
                  </a:lnTo>
                  <a:lnTo>
                    <a:pt x="9" y="58"/>
                  </a:lnTo>
                  <a:lnTo>
                    <a:pt x="5" y="57"/>
                  </a:lnTo>
                  <a:lnTo>
                    <a:pt x="3" y="53"/>
                  </a:lnTo>
                  <a:lnTo>
                    <a:pt x="1" y="50"/>
                  </a:lnTo>
                  <a:lnTo>
                    <a:pt x="1" y="48"/>
                  </a:lnTo>
                  <a:lnTo>
                    <a:pt x="3" y="48"/>
                  </a:lnTo>
                  <a:lnTo>
                    <a:pt x="5" y="50"/>
                  </a:lnTo>
                  <a:lnTo>
                    <a:pt x="7" y="50"/>
                  </a:lnTo>
                  <a:lnTo>
                    <a:pt x="10" y="47"/>
                  </a:lnTo>
                  <a:lnTo>
                    <a:pt x="12" y="45"/>
                  </a:lnTo>
                  <a:lnTo>
                    <a:pt x="13" y="44"/>
                  </a:lnTo>
                  <a:lnTo>
                    <a:pt x="12" y="42"/>
                  </a:lnTo>
                  <a:lnTo>
                    <a:pt x="11" y="44"/>
                  </a:lnTo>
                  <a:lnTo>
                    <a:pt x="7" y="44"/>
                  </a:lnTo>
                  <a:lnTo>
                    <a:pt x="6" y="45"/>
                  </a:lnTo>
                  <a:lnTo>
                    <a:pt x="4" y="46"/>
                  </a:lnTo>
                  <a:lnTo>
                    <a:pt x="2" y="41"/>
                  </a:lnTo>
                  <a:lnTo>
                    <a:pt x="2" y="40"/>
                  </a:lnTo>
                  <a:lnTo>
                    <a:pt x="2" y="37"/>
                  </a:lnTo>
                  <a:lnTo>
                    <a:pt x="7" y="36"/>
                  </a:lnTo>
                  <a:lnTo>
                    <a:pt x="7" y="36"/>
                  </a:lnTo>
                  <a:lnTo>
                    <a:pt x="5" y="35"/>
                  </a:lnTo>
                  <a:lnTo>
                    <a:pt x="1" y="32"/>
                  </a:lnTo>
                  <a:lnTo>
                    <a:pt x="0" y="30"/>
                  </a:lnTo>
                  <a:lnTo>
                    <a:pt x="2" y="30"/>
                  </a:lnTo>
                  <a:lnTo>
                    <a:pt x="4" y="30"/>
                  </a:lnTo>
                  <a:lnTo>
                    <a:pt x="5" y="30"/>
                  </a:lnTo>
                  <a:lnTo>
                    <a:pt x="7" y="30"/>
                  </a:lnTo>
                  <a:lnTo>
                    <a:pt x="9" y="29"/>
                  </a:lnTo>
                  <a:lnTo>
                    <a:pt x="9" y="27"/>
                  </a:lnTo>
                  <a:lnTo>
                    <a:pt x="11" y="23"/>
                  </a:lnTo>
                  <a:lnTo>
                    <a:pt x="15" y="22"/>
                  </a:lnTo>
                  <a:lnTo>
                    <a:pt x="17" y="20"/>
                  </a:lnTo>
                  <a:lnTo>
                    <a:pt x="20" y="16"/>
                  </a:lnTo>
                  <a:lnTo>
                    <a:pt x="21" y="14"/>
                  </a:lnTo>
                  <a:lnTo>
                    <a:pt x="22" y="13"/>
                  </a:lnTo>
                  <a:lnTo>
                    <a:pt x="22" y="11"/>
                  </a:lnTo>
                  <a:lnTo>
                    <a:pt x="23" y="10"/>
                  </a:lnTo>
                  <a:lnTo>
                    <a:pt x="23" y="9"/>
                  </a:lnTo>
                  <a:lnTo>
                    <a:pt x="25" y="6"/>
                  </a:lnTo>
                  <a:lnTo>
                    <a:pt x="25" y="4"/>
                  </a:lnTo>
                  <a:lnTo>
                    <a:pt x="28" y="3"/>
                  </a:lnTo>
                  <a:lnTo>
                    <a:pt x="33" y="1"/>
                  </a:lnTo>
                  <a:lnTo>
                    <a:pt x="37" y="3"/>
                  </a:lnTo>
                  <a:lnTo>
                    <a:pt x="44" y="2"/>
                  </a:lnTo>
                  <a:lnTo>
                    <a:pt x="44" y="0"/>
                  </a:lnTo>
                  <a:lnTo>
                    <a:pt x="51" y="0"/>
                  </a:lnTo>
                  <a:lnTo>
                    <a:pt x="58" y="0"/>
                  </a:lnTo>
                  <a:lnTo>
                    <a:pt x="65" y="0"/>
                  </a:lnTo>
                  <a:lnTo>
                    <a:pt x="67" y="0"/>
                  </a:lnTo>
                  <a:lnTo>
                    <a:pt x="68" y="1"/>
                  </a:lnTo>
                  <a:lnTo>
                    <a:pt x="70" y="5"/>
                  </a:lnTo>
                  <a:lnTo>
                    <a:pt x="72" y="6"/>
                  </a:lnTo>
                  <a:lnTo>
                    <a:pt x="75" y="10"/>
                  </a:lnTo>
                  <a:lnTo>
                    <a:pt x="78" y="15"/>
                  </a:lnTo>
                  <a:lnTo>
                    <a:pt x="81" y="19"/>
                  </a:lnTo>
                  <a:lnTo>
                    <a:pt x="83" y="22"/>
                  </a:lnTo>
                  <a:lnTo>
                    <a:pt x="84" y="22"/>
                  </a:lnTo>
                  <a:lnTo>
                    <a:pt x="83" y="24"/>
                  </a:lnTo>
                  <a:lnTo>
                    <a:pt x="83" y="25"/>
                  </a:lnTo>
                  <a:lnTo>
                    <a:pt x="81" y="28"/>
                  </a:lnTo>
                  <a:lnTo>
                    <a:pt x="81" y="29"/>
                  </a:lnTo>
                  <a:lnTo>
                    <a:pt x="82" y="29"/>
                  </a:lnTo>
                  <a:lnTo>
                    <a:pt x="86" y="30"/>
                  </a:lnTo>
                  <a:lnTo>
                    <a:pt x="86" y="32"/>
                  </a:lnTo>
                  <a:lnTo>
                    <a:pt x="86" y="36"/>
                  </a:lnTo>
                  <a:lnTo>
                    <a:pt x="88" y="40"/>
                  </a:lnTo>
                  <a:lnTo>
                    <a:pt x="89" y="42"/>
                  </a:lnTo>
                  <a:lnTo>
                    <a:pt x="89" y="42"/>
                  </a:lnTo>
                  <a:lnTo>
                    <a:pt x="86" y="47"/>
                  </a:lnTo>
                  <a:lnTo>
                    <a:pt x="84" y="51"/>
                  </a:lnTo>
                  <a:lnTo>
                    <a:pt x="83" y="52"/>
                  </a:lnTo>
                  <a:lnTo>
                    <a:pt x="83" y="53"/>
                  </a:lnTo>
                  <a:lnTo>
                    <a:pt x="83" y="53"/>
                  </a:lnTo>
                  <a:lnTo>
                    <a:pt x="85" y="53"/>
                  </a:lnTo>
                  <a:lnTo>
                    <a:pt x="86" y="53"/>
                  </a:lnTo>
                  <a:lnTo>
                    <a:pt x="88" y="53"/>
                  </a:lnTo>
                  <a:lnTo>
                    <a:pt x="89" y="52"/>
                  </a:lnTo>
                  <a:lnTo>
                    <a:pt x="93" y="48"/>
                  </a:lnTo>
                  <a:lnTo>
                    <a:pt x="94" y="48"/>
                  </a:lnTo>
                  <a:lnTo>
                    <a:pt x="97"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2" name="Freeform 1116">
              <a:extLst>
                <a:ext uri="{FF2B5EF4-FFF2-40B4-BE49-F238E27FC236}">
                  <a16:creationId xmlns="" xmlns:a16="http://schemas.microsoft.com/office/drawing/2014/main" id="{93181075-A5FD-BEF5-8BCF-E1DFF190D845}"/>
                </a:ext>
              </a:extLst>
            </p:cNvPr>
            <p:cNvSpPr>
              <a:spLocks noChangeArrowheads="1"/>
            </p:cNvSpPr>
            <p:nvPr/>
          </p:nvSpPr>
          <p:spPr bwMode="auto">
            <a:xfrm>
              <a:off x="7688263" y="9605596"/>
              <a:ext cx="16484" cy="10990"/>
            </a:xfrm>
            <a:custGeom>
              <a:avLst/>
              <a:gdLst>
                <a:gd name="T0" fmla="*/ 14 w 15"/>
                <a:gd name="T1" fmla="*/ 6 h 8"/>
                <a:gd name="T2" fmla="*/ 13 w 15"/>
                <a:gd name="T3" fmla="*/ 7 h 8"/>
                <a:gd name="T4" fmla="*/ 11 w 15"/>
                <a:gd name="T5" fmla="*/ 5 h 8"/>
                <a:gd name="T6" fmla="*/ 0 w 15"/>
                <a:gd name="T7" fmla="*/ 2 h 8"/>
                <a:gd name="T8" fmla="*/ 3 w 15"/>
                <a:gd name="T9" fmla="*/ 0 h 8"/>
                <a:gd name="T10" fmla="*/ 11 w 15"/>
                <a:gd name="T11" fmla="*/ 0 h 8"/>
                <a:gd name="T12" fmla="*/ 13 w 15"/>
                <a:gd name="T13" fmla="*/ 1 h 8"/>
                <a:gd name="T14" fmla="*/ 14 w 15"/>
                <a:gd name="T15" fmla="*/ 1 h 8"/>
                <a:gd name="T16" fmla="*/ 14 w 15"/>
                <a:gd name="T17" fmla="*/ 3 h 8"/>
                <a:gd name="T18" fmla="*/ 14 w 15"/>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4" y="6"/>
                  </a:moveTo>
                  <a:lnTo>
                    <a:pt x="13" y="7"/>
                  </a:lnTo>
                  <a:lnTo>
                    <a:pt x="11" y="5"/>
                  </a:lnTo>
                  <a:lnTo>
                    <a:pt x="0" y="2"/>
                  </a:lnTo>
                  <a:lnTo>
                    <a:pt x="3" y="0"/>
                  </a:lnTo>
                  <a:lnTo>
                    <a:pt x="11" y="0"/>
                  </a:lnTo>
                  <a:lnTo>
                    <a:pt x="13" y="1"/>
                  </a:lnTo>
                  <a:lnTo>
                    <a:pt x="14" y="1"/>
                  </a:lnTo>
                  <a:lnTo>
                    <a:pt x="14" y="3"/>
                  </a:lnTo>
                  <a:lnTo>
                    <a:pt x="1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3" name="Freeform 1118">
              <a:extLst>
                <a:ext uri="{FF2B5EF4-FFF2-40B4-BE49-F238E27FC236}">
                  <a16:creationId xmlns="" xmlns:a16="http://schemas.microsoft.com/office/drawing/2014/main" id="{DAA441E0-1AD4-B6AF-00A7-1FD8EF37A56D}"/>
                </a:ext>
              </a:extLst>
            </p:cNvPr>
            <p:cNvSpPr>
              <a:spLocks noChangeArrowheads="1"/>
            </p:cNvSpPr>
            <p:nvPr/>
          </p:nvSpPr>
          <p:spPr bwMode="auto">
            <a:xfrm>
              <a:off x="7506920" y="9237417"/>
              <a:ext cx="247285" cy="181343"/>
            </a:xfrm>
            <a:custGeom>
              <a:avLst/>
              <a:gdLst>
                <a:gd name="T0" fmla="*/ 170 w 198"/>
                <a:gd name="T1" fmla="*/ 73 h 144"/>
                <a:gd name="T2" fmla="*/ 177 w 198"/>
                <a:gd name="T3" fmla="*/ 82 h 144"/>
                <a:gd name="T4" fmla="*/ 179 w 198"/>
                <a:gd name="T5" fmla="*/ 92 h 144"/>
                <a:gd name="T6" fmla="*/ 176 w 198"/>
                <a:gd name="T7" fmla="*/ 100 h 144"/>
                <a:gd name="T8" fmla="*/ 182 w 198"/>
                <a:gd name="T9" fmla="*/ 109 h 144"/>
                <a:gd name="T10" fmla="*/ 185 w 198"/>
                <a:gd name="T11" fmla="*/ 108 h 144"/>
                <a:gd name="T12" fmla="*/ 192 w 198"/>
                <a:gd name="T13" fmla="*/ 113 h 144"/>
                <a:gd name="T14" fmla="*/ 195 w 198"/>
                <a:gd name="T15" fmla="*/ 122 h 144"/>
                <a:gd name="T16" fmla="*/ 195 w 198"/>
                <a:gd name="T17" fmla="*/ 133 h 144"/>
                <a:gd name="T18" fmla="*/ 197 w 198"/>
                <a:gd name="T19" fmla="*/ 140 h 144"/>
                <a:gd name="T20" fmla="*/ 181 w 198"/>
                <a:gd name="T21" fmla="*/ 140 h 144"/>
                <a:gd name="T22" fmla="*/ 165 w 198"/>
                <a:gd name="T23" fmla="*/ 142 h 144"/>
                <a:gd name="T24" fmla="*/ 154 w 198"/>
                <a:gd name="T25" fmla="*/ 139 h 144"/>
                <a:gd name="T26" fmla="*/ 147 w 198"/>
                <a:gd name="T27" fmla="*/ 137 h 144"/>
                <a:gd name="T28" fmla="*/ 143 w 198"/>
                <a:gd name="T29" fmla="*/ 136 h 144"/>
                <a:gd name="T30" fmla="*/ 141 w 198"/>
                <a:gd name="T31" fmla="*/ 133 h 144"/>
                <a:gd name="T32" fmla="*/ 122 w 198"/>
                <a:gd name="T33" fmla="*/ 132 h 144"/>
                <a:gd name="T34" fmla="*/ 82 w 198"/>
                <a:gd name="T35" fmla="*/ 131 h 144"/>
                <a:gd name="T36" fmla="*/ 54 w 198"/>
                <a:gd name="T37" fmla="*/ 139 h 144"/>
                <a:gd name="T38" fmla="*/ 36 w 198"/>
                <a:gd name="T39" fmla="*/ 141 h 144"/>
                <a:gd name="T40" fmla="*/ 26 w 198"/>
                <a:gd name="T41" fmla="*/ 140 h 144"/>
                <a:gd name="T42" fmla="*/ 32 w 198"/>
                <a:gd name="T43" fmla="*/ 134 h 144"/>
                <a:gd name="T44" fmla="*/ 35 w 198"/>
                <a:gd name="T45" fmla="*/ 133 h 144"/>
                <a:gd name="T46" fmla="*/ 28 w 198"/>
                <a:gd name="T47" fmla="*/ 133 h 144"/>
                <a:gd name="T48" fmla="*/ 24 w 198"/>
                <a:gd name="T49" fmla="*/ 132 h 144"/>
                <a:gd name="T50" fmla="*/ 25 w 198"/>
                <a:gd name="T51" fmla="*/ 119 h 144"/>
                <a:gd name="T52" fmla="*/ 42 w 198"/>
                <a:gd name="T53" fmla="*/ 116 h 144"/>
                <a:gd name="T54" fmla="*/ 57 w 198"/>
                <a:gd name="T55" fmla="*/ 110 h 144"/>
                <a:gd name="T56" fmla="*/ 74 w 198"/>
                <a:gd name="T57" fmla="*/ 107 h 144"/>
                <a:gd name="T58" fmla="*/ 78 w 198"/>
                <a:gd name="T59" fmla="*/ 103 h 144"/>
                <a:gd name="T60" fmla="*/ 87 w 198"/>
                <a:gd name="T61" fmla="*/ 107 h 144"/>
                <a:gd name="T62" fmla="*/ 113 w 198"/>
                <a:gd name="T63" fmla="*/ 111 h 144"/>
                <a:gd name="T64" fmla="*/ 114 w 198"/>
                <a:gd name="T65" fmla="*/ 103 h 144"/>
                <a:gd name="T66" fmla="*/ 103 w 198"/>
                <a:gd name="T67" fmla="*/ 105 h 144"/>
                <a:gd name="T68" fmla="*/ 92 w 198"/>
                <a:gd name="T69" fmla="*/ 100 h 144"/>
                <a:gd name="T70" fmla="*/ 78 w 198"/>
                <a:gd name="T71" fmla="*/ 94 h 144"/>
                <a:gd name="T72" fmla="*/ 60 w 198"/>
                <a:gd name="T73" fmla="*/ 102 h 144"/>
                <a:gd name="T74" fmla="*/ 30 w 198"/>
                <a:gd name="T75" fmla="*/ 98 h 144"/>
                <a:gd name="T76" fmla="*/ 26 w 198"/>
                <a:gd name="T77" fmla="*/ 89 h 144"/>
                <a:gd name="T78" fmla="*/ 26 w 198"/>
                <a:gd name="T79" fmla="*/ 88 h 144"/>
                <a:gd name="T80" fmla="*/ 18 w 198"/>
                <a:gd name="T81" fmla="*/ 75 h 144"/>
                <a:gd name="T82" fmla="*/ 6 w 198"/>
                <a:gd name="T83" fmla="*/ 64 h 144"/>
                <a:gd name="T84" fmla="*/ 4 w 198"/>
                <a:gd name="T85" fmla="*/ 62 h 144"/>
                <a:gd name="T86" fmla="*/ 32 w 198"/>
                <a:gd name="T87" fmla="*/ 28 h 144"/>
                <a:gd name="T88" fmla="*/ 36 w 198"/>
                <a:gd name="T89" fmla="*/ 15 h 144"/>
                <a:gd name="T90" fmla="*/ 44 w 198"/>
                <a:gd name="T91" fmla="*/ 4 h 144"/>
                <a:gd name="T92" fmla="*/ 57 w 198"/>
                <a:gd name="T93" fmla="*/ 6 h 144"/>
                <a:gd name="T94" fmla="*/ 74 w 198"/>
                <a:gd name="T95" fmla="*/ 3 h 144"/>
                <a:gd name="T96" fmla="*/ 79 w 198"/>
                <a:gd name="T97" fmla="*/ 1 h 144"/>
                <a:gd name="T98" fmla="*/ 84 w 198"/>
                <a:gd name="T99" fmla="*/ 0 h 144"/>
                <a:gd name="T100" fmla="*/ 110 w 198"/>
                <a:gd name="T101" fmla="*/ 8 h 144"/>
                <a:gd name="T102" fmla="*/ 118 w 198"/>
                <a:gd name="T103" fmla="*/ 18 h 144"/>
                <a:gd name="T104" fmla="*/ 123 w 198"/>
                <a:gd name="T105" fmla="*/ 18 h 144"/>
                <a:gd name="T106" fmla="*/ 130 w 198"/>
                <a:gd name="T107" fmla="*/ 19 h 144"/>
                <a:gd name="T108" fmla="*/ 134 w 198"/>
                <a:gd name="T109" fmla="*/ 23 h 144"/>
                <a:gd name="T110" fmla="*/ 141 w 198"/>
                <a:gd name="T111" fmla="*/ 35 h 144"/>
                <a:gd name="T112" fmla="*/ 144 w 198"/>
                <a:gd name="T113" fmla="*/ 39 h 144"/>
                <a:gd name="T114" fmla="*/ 150 w 198"/>
                <a:gd name="T115" fmla="*/ 46 h 144"/>
                <a:gd name="T116" fmla="*/ 153 w 198"/>
                <a:gd name="T117" fmla="*/ 49 h 144"/>
                <a:gd name="T118" fmla="*/ 163 w 198"/>
                <a:gd name="T119"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144">
                  <a:moveTo>
                    <a:pt x="169" y="61"/>
                  </a:moveTo>
                  <a:lnTo>
                    <a:pt x="172" y="67"/>
                  </a:lnTo>
                  <a:lnTo>
                    <a:pt x="171" y="70"/>
                  </a:lnTo>
                  <a:lnTo>
                    <a:pt x="170" y="73"/>
                  </a:lnTo>
                  <a:lnTo>
                    <a:pt x="172" y="76"/>
                  </a:lnTo>
                  <a:lnTo>
                    <a:pt x="174" y="77"/>
                  </a:lnTo>
                  <a:lnTo>
                    <a:pt x="175" y="79"/>
                  </a:lnTo>
                  <a:lnTo>
                    <a:pt x="177" y="82"/>
                  </a:lnTo>
                  <a:lnTo>
                    <a:pt x="177" y="86"/>
                  </a:lnTo>
                  <a:lnTo>
                    <a:pt x="177" y="89"/>
                  </a:lnTo>
                  <a:lnTo>
                    <a:pt x="178" y="90"/>
                  </a:lnTo>
                  <a:lnTo>
                    <a:pt x="179" y="92"/>
                  </a:lnTo>
                  <a:lnTo>
                    <a:pt x="178" y="94"/>
                  </a:lnTo>
                  <a:lnTo>
                    <a:pt x="178" y="95"/>
                  </a:lnTo>
                  <a:lnTo>
                    <a:pt x="176" y="97"/>
                  </a:lnTo>
                  <a:lnTo>
                    <a:pt x="176" y="100"/>
                  </a:lnTo>
                  <a:lnTo>
                    <a:pt x="179" y="104"/>
                  </a:lnTo>
                  <a:lnTo>
                    <a:pt x="181" y="106"/>
                  </a:lnTo>
                  <a:lnTo>
                    <a:pt x="181" y="107"/>
                  </a:lnTo>
                  <a:lnTo>
                    <a:pt x="182" y="109"/>
                  </a:lnTo>
                  <a:lnTo>
                    <a:pt x="183" y="110"/>
                  </a:lnTo>
                  <a:lnTo>
                    <a:pt x="184" y="110"/>
                  </a:lnTo>
                  <a:lnTo>
                    <a:pt x="185" y="109"/>
                  </a:lnTo>
                  <a:lnTo>
                    <a:pt x="185" y="108"/>
                  </a:lnTo>
                  <a:lnTo>
                    <a:pt x="188" y="109"/>
                  </a:lnTo>
                  <a:lnTo>
                    <a:pt x="189" y="109"/>
                  </a:lnTo>
                  <a:lnTo>
                    <a:pt x="191" y="112"/>
                  </a:lnTo>
                  <a:lnTo>
                    <a:pt x="192" y="113"/>
                  </a:lnTo>
                  <a:lnTo>
                    <a:pt x="192" y="115"/>
                  </a:lnTo>
                  <a:lnTo>
                    <a:pt x="194" y="118"/>
                  </a:lnTo>
                  <a:lnTo>
                    <a:pt x="195" y="120"/>
                  </a:lnTo>
                  <a:lnTo>
                    <a:pt x="195" y="122"/>
                  </a:lnTo>
                  <a:lnTo>
                    <a:pt x="197" y="123"/>
                  </a:lnTo>
                  <a:lnTo>
                    <a:pt x="196" y="126"/>
                  </a:lnTo>
                  <a:lnTo>
                    <a:pt x="196" y="128"/>
                  </a:lnTo>
                  <a:lnTo>
                    <a:pt x="195" y="133"/>
                  </a:lnTo>
                  <a:lnTo>
                    <a:pt x="195" y="135"/>
                  </a:lnTo>
                  <a:lnTo>
                    <a:pt x="195" y="136"/>
                  </a:lnTo>
                  <a:lnTo>
                    <a:pt x="197" y="138"/>
                  </a:lnTo>
                  <a:lnTo>
                    <a:pt x="197" y="140"/>
                  </a:lnTo>
                  <a:lnTo>
                    <a:pt x="195" y="140"/>
                  </a:lnTo>
                  <a:lnTo>
                    <a:pt x="191" y="140"/>
                  </a:lnTo>
                  <a:lnTo>
                    <a:pt x="184" y="141"/>
                  </a:lnTo>
                  <a:lnTo>
                    <a:pt x="181" y="140"/>
                  </a:lnTo>
                  <a:lnTo>
                    <a:pt x="176" y="140"/>
                  </a:lnTo>
                  <a:lnTo>
                    <a:pt x="173" y="141"/>
                  </a:lnTo>
                  <a:lnTo>
                    <a:pt x="168" y="143"/>
                  </a:lnTo>
                  <a:lnTo>
                    <a:pt x="165" y="142"/>
                  </a:lnTo>
                  <a:lnTo>
                    <a:pt x="163" y="141"/>
                  </a:lnTo>
                  <a:lnTo>
                    <a:pt x="161" y="141"/>
                  </a:lnTo>
                  <a:lnTo>
                    <a:pt x="158" y="140"/>
                  </a:lnTo>
                  <a:lnTo>
                    <a:pt x="154" y="139"/>
                  </a:lnTo>
                  <a:lnTo>
                    <a:pt x="152" y="139"/>
                  </a:lnTo>
                  <a:lnTo>
                    <a:pt x="149" y="137"/>
                  </a:lnTo>
                  <a:lnTo>
                    <a:pt x="148" y="136"/>
                  </a:lnTo>
                  <a:lnTo>
                    <a:pt x="147" y="137"/>
                  </a:lnTo>
                  <a:lnTo>
                    <a:pt x="146" y="137"/>
                  </a:lnTo>
                  <a:lnTo>
                    <a:pt x="145" y="138"/>
                  </a:lnTo>
                  <a:lnTo>
                    <a:pt x="143" y="137"/>
                  </a:lnTo>
                  <a:lnTo>
                    <a:pt x="143" y="136"/>
                  </a:lnTo>
                  <a:lnTo>
                    <a:pt x="143" y="135"/>
                  </a:lnTo>
                  <a:lnTo>
                    <a:pt x="143" y="134"/>
                  </a:lnTo>
                  <a:lnTo>
                    <a:pt x="143" y="133"/>
                  </a:lnTo>
                  <a:lnTo>
                    <a:pt x="141" y="133"/>
                  </a:lnTo>
                  <a:lnTo>
                    <a:pt x="138" y="133"/>
                  </a:lnTo>
                  <a:lnTo>
                    <a:pt x="134" y="133"/>
                  </a:lnTo>
                  <a:lnTo>
                    <a:pt x="132" y="132"/>
                  </a:lnTo>
                  <a:lnTo>
                    <a:pt x="122" y="132"/>
                  </a:lnTo>
                  <a:lnTo>
                    <a:pt x="111" y="132"/>
                  </a:lnTo>
                  <a:lnTo>
                    <a:pt x="103" y="131"/>
                  </a:lnTo>
                  <a:lnTo>
                    <a:pt x="91" y="131"/>
                  </a:lnTo>
                  <a:lnTo>
                    <a:pt x="82" y="131"/>
                  </a:lnTo>
                  <a:lnTo>
                    <a:pt x="75" y="131"/>
                  </a:lnTo>
                  <a:lnTo>
                    <a:pt x="69" y="134"/>
                  </a:lnTo>
                  <a:lnTo>
                    <a:pt x="63" y="137"/>
                  </a:lnTo>
                  <a:lnTo>
                    <a:pt x="54" y="139"/>
                  </a:lnTo>
                  <a:lnTo>
                    <a:pt x="44" y="139"/>
                  </a:lnTo>
                  <a:lnTo>
                    <a:pt x="41" y="139"/>
                  </a:lnTo>
                  <a:lnTo>
                    <a:pt x="38" y="140"/>
                  </a:lnTo>
                  <a:lnTo>
                    <a:pt x="36" y="141"/>
                  </a:lnTo>
                  <a:lnTo>
                    <a:pt x="33" y="142"/>
                  </a:lnTo>
                  <a:lnTo>
                    <a:pt x="28" y="141"/>
                  </a:lnTo>
                  <a:lnTo>
                    <a:pt x="27" y="142"/>
                  </a:lnTo>
                  <a:lnTo>
                    <a:pt x="26" y="140"/>
                  </a:lnTo>
                  <a:lnTo>
                    <a:pt x="24" y="138"/>
                  </a:lnTo>
                  <a:lnTo>
                    <a:pt x="25" y="137"/>
                  </a:lnTo>
                  <a:lnTo>
                    <a:pt x="27" y="135"/>
                  </a:lnTo>
                  <a:lnTo>
                    <a:pt x="32" y="134"/>
                  </a:lnTo>
                  <a:lnTo>
                    <a:pt x="33" y="135"/>
                  </a:lnTo>
                  <a:lnTo>
                    <a:pt x="35" y="135"/>
                  </a:lnTo>
                  <a:lnTo>
                    <a:pt x="35" y="134"/>
                  </a:lnTo>
                  <a:lnTo>
                    <a:pt x="35" y="133"/>
                  </a:lnTo>
                  <a:lnTo>
                    <a:pt x="32" y="132"/>
                  </a:lnTo>
                  <a:lnTo>
                    <a:pt x="30" y="130"/>
                  </a:lnTo>
                  <a:lnTo>
                    <a:pt x="29" y="131"/>
                  </a:lnTo>
                  <a:lnTo>
                    <a:pt x="28" y="133"/>
                  </a:lnTo>
                  <a:lnTo>
                    <a:pt x="27" y="134"/>
                  </a:lnTo>
                  <a:lnTo>
                    <a:pt x="26" y="134"/>
                  </a:lnTo>
                  <a:lnTo>
                    <a:pt x="25" y="133"/>
                  </a:lnTo>
                  <a:lnTo>
                    <a:pt x="24" y="132"/>
                  </a:lnTo>
                  <a:lnTo>
                    <a:pt x="25" y="131"/>
                  </a:lnTo>
                  <a:lnTo>
                    <a:pt x="25" y="124"/>
                  </a:lnTo>
                  <a:lnTo>
                    <a:pt x="25" y="122"/>
                  </a:lnTo>
                  <a:lnTo>
                    <a:pt x="25" y="119"/>
                  </a:lnTo>
                  <a:lnTo>
                    <a:pt x="27" y="117"/>
                  </a:lnTo>
                  <a:lnTo>
                    <a:pt x="28" y="116"/>
                  </a:lnTo>
                  <a:lnTo>
                    <a:pt x="35" y="116"/>
                  </a:lnTo>
                  <a:lnTo>
                    <a:pt x="42" y="116"/>
                  </a:lnTo>
                  <a:lnTo>
                    <a:pt x="48" y="116"/>
                  </a:lnTo>
                  <a:lnTo>
                    <a:pt x="55" y="116"/>
                  </a:lnTo>
                  <a:lnTo>
                    <a:pt x="56" y="110"/>
                  </a:lnTo>
                  <a:lnTo>
                    <a:pt x="57" y="110"/>
                  </a:lnTo>
                  <a:lnTo>
                    <a:pt x="60" y="109"/>
                  </a:lnTo>
                  <a:lnTo>
                    <a:pt x="66" y="109"/>
                  </a:lnTo>
                  <a:lnTo>
                    <a:pt x="72" y="108"/>
                  </a:lnTo>
                  <a:lnTo>
                    <a:pt x="74" y="107"/>
                  </a:lnTo>
                  <a:lnTo>
                    <a:pt x="74" y="105"/>
                  </a:lnTo>
                  <a:lnTo>
                    <a:pt x="75" y="104"/>
                  </a:lnTo>
                  <a:lnTo>
                    <a:pt x="76" y="102"/>
                  </a:lnTo>
                  <a:lnTo>
                    <a:pt x="78" y="103"/>
                  </a:lnTo>
                  <a:lnTo>
                    <a:pt x="80" y="104"/>
                  </a:lnTo>
                  <a:lnTo>
                    <a:pt x="83" y="106"/>
                  </a:lnTo>
                  <a:lnTo>
                    <a:pt x="85" y="107"/>
                  </a:lnTo>
                  <a:lnTo>
                    <a:pt x="87" y="107"/>
                  </a:lnTo>
                  <a:lnTo>
                    <a:pt x="92" y="109"/>
                  </a:lnTo>
                  <a:lnTo>
                    <a:pt x="99" y="112"/>
                  </a:lnTo>
                  <a:lnTo>
                    <a:pt x="106" y="113"/>
                  </a:lnTo>
                  <a:lnTo>
                    <a:pt x="113" y="111"/>
                  </a:lnTo>
                  <a:lnTo>
                    <a:pt x="119" y="110"/>
                  </a:lnTo>
                  <a:lnTo>
                    <a:pt x="119" y="107"/>
                  </a:lnTo>
                  <a:lnTo>
                    <a:pt x="119" y="106"/>
                  </a:lnTo>
                  <a:lnTo>
                    <a:pt x="114" y="103"/>
                  </a:lnTo>
                  <a:lnTo>
                    <a:pt x="109" y="104"/>
                  </a:lnTo>
                  <a:lnTo>
                    <a:pt x="107" y="104"/>
                  </a:lnTo>
                  <a:lnTo>
                    <a:pt x="104" y="105"/>
                  </a:lnTo>
                  <a:lnTo>
                    <a:pt x="103" y="105"/>
                  </a:lnTo>
                  <a:lnTo>
                    <a:pt x="101" y="104"/>
                  </a:lnTo>
                  <a:lnTo>
                    <a:pt x="97" y="102"/>
                  </a:lnTo>
                  <a:lnTo>
                    <a:pt x="95" y="101"/>
                  </a:lnTo>
                  <a:lnTo>
                    <a:pt x="92" y="100"/>
                  </a:lnTo>
                  <a:lnTo>
                    <a:pt x="89" y="99"/>
                  </a:lnTo>
                  <a:lnTo>
                    <a:pt x="84" y="95"/>
                  </a:lnTo>
                  <a:lnTo>
                    <a:pt x="80" y="94"/>
                  </a:lnTo>
                  <a:lnTo>
                    <a:pt x="78" y="94"/>
                  </a:lnTo>
                  <a:lnTo>
                    <a:pt x="73" y="95"/>
                  </a:lnTo>
                  <a:lnTo>
                    <a:pt x="68" y="97"/>
                  </a:lnTo>
                  <a:lnTo>
                    <a:pt x="65" y="102"/>
                  </a:lnTo>
                  <a:lnTo>
                    <a:pt x="60" y="102"/>
                  </a:lnTo>
                  <a:lnTo>
                    <a:pt x="49" y="101"/>
                  </a:lnTo>
                  <a:lnTo>
                    <a:pt x="40" y="101"/>
                  </a:lnTo>
                  <a:lnTo>
                    <a:pt x="32" y="102"/>
                  </a:lnTo>
                  <a:lnTo>
                    <a:pt x="30" y="98"/>
                  </a:lnTo>
                  <a:lnTo>
                    <a:pt x="28" y="96"/>
                  </a:lnTo>
                  <a:lnTo>
                    <a:pt x="26" y="93"/>
                  </a:lnTo>
                  <a:lnTo>
                    <a:pt x="25" y="92"/>
                  </a:lnTo>
                  <a:lnTo>
                    <a:pt x="26" y="89"/>
                  </a:lnTo>
                  <a:lnTo>
                    <a:pt x="28" y="88"/>
                  </a:lnTo>
                  <a:lnTo>
                    <a:pt x="30" y="87"/>
                  </a:lnTo>
                  <a:lnTo>
                    <a:pt x="28" y="87"/>
                  </a:lnTo>
                  <a:lnTo>
                    <a:pt x="26" y="88"/>
                  </a:lnTo>
                  <a:lnTo>
                    <a:pt x="24" y="88"/>
                  </a:lnTo>
                  <a:lnTo>
                    <a:pt x="24" y="85"/>
                  </a:lnTo>
                  <a:lnTo>
                    <a:pt x="21" y="81"/>
                  </a:lnTo>
                  <a:lnTo>
                    <a:pt x="18" y="75"/>
                  </a:lnTo>
                  <a:lnTo>
                    <a:pt x="15" y="72"/>
                  </a:lnTo>
                  <a:lnTo>
                    <a:pt x="12" y="67"/>
                  </a:lnTo>
                  <a:lnTo>
                    <a:pt x="9" y="65"/>
                  </a:lnTo>
                  <a:lnTo>
                    <a:pt x="6" y="64"/>
                  </a:lnTo>
                  <a:lnTo>
                    <a:pt x="4" y="65"/>
                  </a:lnTo>
                  <a:lnTo>
                    <a:pt x="3" y="67"/>
                  </a:lnTo>
                  <a:lnTo>
                    <a:pt x="0" y="63"/>
                  </a:lnTo>
                  <a:lnTo>
                    <a:pt x="4" y="62"/>
                  </a:lnTo>
                  <a:lnTo>
                    <a:pt x="13" y="58"/>
                  </a:lnTo>
                  <a:lnTo>
                    <a:pt x="22" y="46"/>
                  </a:lnTo>
                  <a:lnTo>
                    <a:pt x="31" y="31"/>
                  </a:lnTo>
                  <a:lnTo>
                    <a:pt x="32" y="28"/>
                  </a:lnTo>
                  <a:lnTo>
                    <a:pt x="33" y="25"/>
                  </a:lnTo>
                  <a:lnTo>
                    <a:pt x="34" y="19"/>
                  </a:lnTo>
                  <a:lnTo>
                    <a:pt x="35" y="16"/>
                  </a:lnTo>
                  <a:lnTo>
                    <a:pt x="36" y="15"/>
                  </a:lnTo>
                  <a:lnTo>
                    <a:pt x="38" y="12"/>
                  </a:lnTo>
                  <a:lnTo>
                    <a:pt x="40" y="7"/>
                  </a:lnTo>
                  <a:lnTo>
                    <a:pt x="41" y="5"/>
                  </a:lnTo>
                  <a:lnTo>
                    <a:pt x="44" y="4"/>
                  </a:lnTo>
                  <a:lnTo>
                    <a:pt x="46" y="4"/>
                  </a:lnTo>
                  <a:lnTo>
                    <a:pt x="47" y="5"/>
                  </a:lnTo>
                  <a:lnTo>
                    <a:pt x="51" y="6"/>
                  </a:lnTo>
                  <a:lnTo>
                    <a:pt x="57" y="6"/>
                  </a:lnTo>
                  <a:lnTo>
                    <a:pt x="62" y="5"/>
                  </a:lnTo>
                  <a:lnTo>
                    <a:pt x="65" y="4"/>
                  </a:lnTo>
                  <a:lnTo>
                    <a:pt x="69" y="3"/>
                  </a:lnTo>
                  <a:lnTo>
                    <a:pt x="74" y="3"/>
                  </a:lnTo>
                  <a:lnTo>
                    <a:pt x="78" y="2"/>
                  </a:lnTo>
                  <a:lnTo>
                    <a:pt x="78" y="1"/>
                  </a:lnTo>
                  <a:lnTo>
                    <a:pt x="79" y="0"/>
                  </a:lnTo>
                  <a:lnTo>
                    <a:pt x="79" y="1"/>
                  </a:lnTo>
                  <a:lnTo>
                    <a:pt x="80" y="1"/>
                  </a:lnTo>
                  <a:lnTo>
                    <a:pt x="82" y="0"/>
                  </a:lnTo>
                  <a:lnTo>
                    <a:pt x="83" y="0"/>
                  </a:lnTo>
                  <a:lnTo>
                    <a:pt x="84" y="0"/>
                  </a:lnTo>
                  <a:lnTo>
                    <a:pt x="89" y="1"/>
                  </a:lnTo>
                  <a:lnTo>
                    <a:pt x="96" y="0"/>
                  </a:lnTo>
                  <a:lnTo>
                    <a:pt x="104" y="3"/>
                  </a:lnTo>
                  <a:lnTo>
                    <a:pt x="110" y="8"/>
                  </a:lnTo>
                  <a:lnTo>
                    <a:pt x="114" y="12"/>
                  </a:lnTo>
                  <a:lnTo>
                    <a:pt x="114" y="14"/>
                  </a:lnTo>
                  <a:lnTo>
                    <a:pt x="115" y="16"/>
                  </a:lnTo>
                  <a:lnTo>
                    <a:pt x="118" y="18"/>
                  </a:lnTo>
                  <a:lnTo>
                    <a:pt x="120" y="18"/>
                  </a:lnTo>
                  <a:lnTo>
                    <a:pt x="121" y="16"/>
                  </a:lnTo>
                  <a:lnTo>
                    <a:pt x="123" y="17"/>
                  </a:lnTo>
                  <a:lnTo>
                    <a:pt x="123" y="18"/>
                  </a:lnTo>
                  <a:lnTo>
                    <a:pt x="126" y="18"/>
                  </a:lnTo>
                  <a:lnTo>
                    <a:pt x="128" y="18"/>
                  </a:lnTo>
                  <a:lnTo>
                    <a:pt x="130" y="18"/>
                  </a:lnTo>
                  <a:lnTo>
                    <a:pt x="130" y="19"/>
                  </a:lnTo>
                  <a:lnTo>
                    <a:pt x="130" y="19"/>
                  </a:lnTo>
                  <a:lnTo>
                    <a:pt x="131" y="19"/>
                  </a:lnTo>
                  <a:lnTo>
                    <a:pt x="132" y="20"/>
                  </a:lnTo>
                  <a:lnTo>
                    <a:pt x="134" y="23"/>
                  </a:lnTo>
                  <a:lnTo>
                    <a:pt x="136" y="27"/>
                  </a:lnTo>
                  <a:lnTo>
                    <a:pt x="137" y="32"/>
                  </a:lnTo>
                  <a:lnTo>
                    <a:pt x="138" y="35"/>
                  </a:lnTo>
                  <a:lnTo>
                    <a:pt x="141" y="35"/>
                  </a:lnTo>
                  <a:lnTo>
                    <a:pt x="142" y="36"/>
                  </a:lnTo>
                  <a:lnTo>
                    <a:pt x="142" y="38"/>
                  </a:lnTo>
                  <a:lnTo>
                    <a:pt x="143" y="38"/>
                  </a:lnTo>
                  <a:lnTo>
                    <a:pt x="144" y="39"/>
                  </a:lnTo>
                  <a:lnTo>
                    <a:pt x="146" y="39"/>
                  </a:lnTo>
                  <a:lnTo>
                    <a:pt x="148" y="40"/>
                  </a:lnTo>
                  <a:lnTo>
                    <a:pt x="150" y="44"/>
                  </a:lnTo>
                  <a:lnTo>
                    <a:pt x="150" y="46"/>
                  </a:lnTo>
                  <a:lnTo>
                    <a:pt x="150" y="47"/>
                  </a:lnTo>
                  <a:lnTo>
                    <a:pt x="150" y="47"/>
                  </a:lnTo>
                  <a:lnTo>
                    <a:pt x="151" y="48"/>
                  </a:lnTo>
                  <a:lnTo>
                    <a:pt x="153" y="49"/>
                  </a:lnTo>
                  <a:lnTo>
                    <a:pt x="154" y="51"/>
                  </a:lnTo>
                  <a:lnTo>
                    <a:pt x="156" y="52"/>
                  </a:lnTo>
                  <a:lnTo>
                    <a:pt x="160" y="54"/>
                  </a:lnTo>
                  <a:lnTo>
                    <a:pt x="163" y="56"/>
                  </a:lnTo>
                  <a:lnTo>
                    <a:pt x="164" y="59"/>
                  </a:lnTo>
                  <a:lnTo>
                    <a:pt x="168" y="61"/>
                  </a:lnTo>
                  <a:lnTo>
                    <a:pt x="169" y="6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4" name="Freeform 1120">
              <a:extLst>
                <a:ext uri="{FF2B5EF4-FFF2-40B4-BE49-F238E27FC236}">
                  <a16:creationId xmlns="" xmlns:a16="http://schemas.microsoft.com/office/drawing/2014/main" id="{0FE0F838-9FAE-CA37-6230-0AAB9D91E957}"/>
                </a:ext>
              </a:extLst>
            </p:cNvPr>
            <p:cNvSpPr>
              <a:spLocks noChangeArrowheads="1"/>
            </p:cNvSpPr>
            <p:nvPr/>
          </p:nvSpPr>
          <p:spPr bwMode="auto">
            <a:xfrm>
              <a:off x="9842379" y="9429750"/>
              <a:ext cx="417635" cy="549519"/>
            </a:xfrm>
            <a:custGeom>
              <a:avLst/>
              <a:gdLst>
                <a:gd name="T0" fmla="*/ 14 w 334"/>
                <a:gd name="T1" fmla="*/ 431 h 439"/>
                <a:gd name="T2" fmla="*/ 0 w 334"/>
                <a:gd name="T3" fmla="*/ 408 h 439"/>
                <a:gd name="T4" fmla="*/ 0 w 334"/>
                <a:gd name="T5" fmla="*/ 314 h 439"/>
                <a:gd name="T6" fmla="*/ 5 w 334"/>
                <a:gd name="T7" fmla="*/ 289 h 439"/>
                <a:gd name="T8" fmla="*/ 29 w 334"/>
                <a:gd name="T9" fmla="*/ 258 h 439"/>
                <a:gd name="T10" fmla="*/ 44 w 334"/>
                <a:gd name="T11" fmla="*/ 251 h 439"/>
                <a:gd name="T12" fmla="*/ 63 w 334"/>
                <a:gd name="T13" fmla="*/ 243 h 439"/>
                <a:gd name="T14" fmla="*/ 82 w 334"/>
                <a:gd name="T15" fmla="*/ 230 h 439"/>
                <a:gd name="T16" fmla="*/ 97 w 334"/>
                <a:gd name="T17" fmla="*/ 227 h 439"/>
                <a:gd name="T18" fmla="*/ 126 w 334"/>
                <a:gd name="T19" fmla="*/ 228 h 439"/>
                <a:gd name="T20" fmla="*/ 149 w 334"/>
                <a:gd name="T21" fmla="*/ 204 h 439"/>
                <a:gd name="T22" fmla="*/ 182 w 334"/>
                <a:gd name="T23" fmla="*/ 169 h 439"/>
                <a:gd name="T24" fmla="*/ 217 w 334"/>
                <a:gd name="T25" fmla="*/ 137 h 439"/>
                <a:gd name="T26" fmla="*/ 192 w 334"/>
                <a:gd name="T27" fmla="*/ 129 h 439"/>
                <a:gd name="T28" fmla="*/ 157 w 334"/>
                <a:gd name="T29" fmla="*/ 117 h 439"/>
                <a:gd name="T30" fmla="*/ 117 w 334"/>
                <a:gd name="T31" fmla="*/ 104 h 439"/>
                <a:gd name="T32" fmla="*/ 91 w 334"/>
                <a:gd name="T33" fmla="*/ 92 h 439"/>
                <a:gd name="T34" fmla="*/ 77 w 334"/>
                <a:gd name="T35" fmla="*/ 81 h 439"/>
                <a:gd name="T36" fmla="*/ 67 w 334"/>
                <a:gd name="T37" fmla="*/ 67 h 439"/>
                <a:gd name="T38" fmla="*/ 59 w 334"/>
                <a:gd name="T39" fmla="*/ 56 h 439"/>
                <a:gd name="T40" fmla="*/ 54 w 334"/>
                <a:gd name="T41" fmla="*/ 45 h 439"/>
                <a:gd name="T42" fmla="*/ 60 w 334"/>
                <a:gd name="T43" fmla="*/ 35 h 439"/>
                <a:gd name="T44" fmla="*/ 70 w 334"/>
                <a:gd name="T45" fmla="*/ 20 h 439"/>
                <a:gd name="T46" fmla="*/ 92 w 334"/>
                <a:gd name="T47" fmla="*/ 39 h 439"/>
                <a:gd name="T48" fmla="*/ 127 w 334"/>
                <a:gd name="T49" fmla="*/ 50 h 439"/>
                <a:gd name="T50" fmla="*/ 161 w 334"/>
                <a:gd name="T51" fmla="*/ 39 h 439"/>
                <a:gd name="T52" fmla="*/ 192 w 334"/>
                <a:gd name="T53" fmla="*/ 35 h 439"/>
                <a:gd name="T54" fmla="*/ 216 w 334"/>
                <a:gd name="T55" fmla="*/ 29 h 439"/>
                <a:gd name="T56" fmla="*/ 247 w 334"/>
                <a:gd name="T57" fmla="*/ 22 h 439"/>
                <a:gd name="T58" fmla="*/ 270 w 334"/>
                <a:gd name="T59" fmla="*/ 21 h 439"/>
                <a:gd name="T60" fmla="*/ 306 w 334"/>
                <a:gd name="T61" fmla="*/ 5 h 439"/>
                <a:gd name="T62" fmla="*/ 329 w 334"/>
                <a:gd name="T63" fmla="*/ 5 h 439"/>
                <a:gd name="T64" fmla="*/ 323 w 334"/>
                <a:gd name="T65" fmla="*/ 21 h 439"/>
                <a:gd name="T66" fmla="*/ 325 w 334"/>
                <a:gd name="T67" fmla="*/ 47 h 439"/>
                <a:gd name="T68" fmla="*/ 323 w 334"/>
                <a:gd name="T69" fmla="*/ 50 h 439"/>
                <a:gd name="T70" fmla="*/ 331 w 334"/>
                <a:gd name="T71" fmla="*/ 48 h 439"/>
                <a:gd name="T72" fmla="*/ 330 w 334"/>
                <a:gd name="T73" fmla="*/ 51 h 439"/>
                <a:gd name="T74" fmla="*/ 318 w 334"/>
                <a:gd name="T75" fmla="*/ 56 h 439"/>
                <a:gd name="T76" fmla="*/ 311 w 334"/>
                <a:gd name="T77" fmla="*/ 89 h 439"/>
                <a:gd name="T78" fmla="*/ 299 w 334"/>
                <a:gd name="T79" fmla="*/ 112 h 439"/>
                <a:gd name="T80" fmla="*/ 278 w 334"/>
                <a:gd name="T81" fmla="*/ 146 h 439"/>
                <a:gd name="T82" fmla="*/ 260 w 334"/>
                <a:gd name="T83" fmla="*/ 180 h 439"/>
                <a:gd name="T84" fmla="*/ 224 w 334"/>
                <a:gd name="T85" fmla="*/ 241 h 439"/>
                <a:gd name="T86" fmla="*/ 155 w 334"/>
                <a:gd name="T87" fmla="*/ 311 h 439"/>
                <a:gd name="T88" fmla="*/ 87 w 334"/>
                <a:gd name="T89" fmla="*/ 357 h 439"/>
                <a:gd name="T90" fmla="*/ 51 w 334"/>
                <a:gd name="T91" fmla="*/ 395 h 439"/>
                <a:gd name="T92" fmla="*/ 36 w 334"/>
                <a:gd name="T93" fmla="*/ 412 h 439"/>
                <a:gd name="T94" fmla="*/ 28 w 334"/>
                <a:gd name="T95" fmla="*/ 42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439">
                  <a:moveTo>
                    <a:pt x="18" y="438"/>
                  </a:moveTo>
                  <a:lnTo>
                    <a:pt x="18" y="436"/>
                  </a:lnTo>
                  <a:lnTo>
                    <a:pt x="17" y="435"/>
                  </a:lnTo>
                  <a:lnTo>
                    <a:pt x="14" y="431"/>
                  </a:lnTo>
                  <a:lnTo>
                    <a:pt x="9" y="424"/>
                  </a:lnTo>
                  <a:lnTo>
                    <a:pt x="5" y="418"/>
                  </a:lnTo>
                  <a:lnTo>
                    <a:pt x="0" y="412"/>
                  </a:lnTo>
                  <a:lnTo>
                    <a:pt x="0" y="408"/>
                  </a:lnTo>
                  <a:lnTo>
                    <a:pt x="0" y="394"/>
                  </a:lnTo>
                  <a:lnTo>
                    <a:pt x="0" y="367"/>
                  </a:lnTo>
                  <a:lnTo>
                    <a:pt x="0" y="341"/>
                  </a:lnTo>
                  <a:lnTo>
                    <a:pt x="0" y="314"/>
                  </a:lnTo>
                  <a:lnTo>
                    <a:pt x="0" y="300"/>
                  </a:lnTo>
                  <a:lnTo>
                    <a:pt x="0" y="295"/>
                  </a:lnTo>
                  <a:lnTo>
                    <a:pt x="0" y="294"/>
                  </a:lnTo>
                  <a:lnTo>
                    <a:pt x="5" y="289"/>
                  </a:lnTo>
                  <a:lnTo>
                    <a:pt x="12" y="282"/>
                  </a:lnTo>
                  <a:lnTo>
                    <a:pt x="20" y="270"/>
                  </a:lnTo>
                  <a:lnTo>
                    <a:pt x="25" y="263"/>
                  </a:lnTo>
                  <a:lnTo>
                    <a:pt x="29" y="258"/>
                  </a:lnTo>
                  <a:lnTo>
                    <a:pt x="30" y="256"/>
                  </a:lnTo>
                  <a:lnTo>
                    <a:pt x="34" y="252"/>
                  </a:lnTo>
                  <a:lnTo>
                    <a:pt x="40" y="251"/>
                  </a:lnTo>
                  <a:lnTo>
                    <a:pt x="44" y="251"/>
                  </a:lnTo>
                  <a:lnTo>
                    <a:pt x="58" y="248"/>
                  </a:lnTo>
                  <a:lnTo>
                    <a:pt x="60" y="247"/>
                  </a:lnTo>
                  <a:lnTo>
                    <a:pt x="61" y="246"/>
                  </a:lnTo>
                  <a:lnTo>
                    <a:pt x="63" y="243"/>
                  </a:lnTo>
                  <a:lnTo>
                    <a:pt x="65" y="239"/>
                  </a:lnTo>
                  <a:lnTo>
                    <a:pt x="69" y="237"/>
                  </a:lnTo>
                  <a:lnTo>
                    <a:pt x="75" y="233"/>
                  </a:lnTo>
                  <a:lnTo>
                    <a:pt x="82" y="230"/>
                  </a:lnTo>
                  <a:lnTo>
                    <a:pt x="83" y="230"/>
                  </a:lnTo>
                  <a:lnTo>
                    <a:pt x="91" y="228"/>
                  </a:lnTo>
                  <a:lnTo>
                    <a:pt x="93" y="227"/>
                  </a:lnTo>
                  <a:lnTo>
                    <a:pt x="97" y="227"/>
                  </a:lnTo>
                  <a:lnTo>
                    <a:pt x="98" y="227"/>
                  </a:lnTo>
                  <a:lnTo>
                    <a:pt x="108" y="227"/>
                  </a:lnTo>
                  <a:lnTo>
                    <a:pt x="117" y="228"/>
                  </a:lnTo>
                  <a:lnTo>
                    <a:pt x="126" y="228"/>
                  </a:lnTo>
                  <a:lnTo>
                    <a:pt x="127" y="228"/>
                  </a:lnTo>
                  <a:lnTo>
                    <a:pt x="133" y="221"/>
                  </a:lnTo>
                  <a:lnTo>
                    <a:pt x="143" y="211"/>
                  </a:lnTo>
                  <a:lnTo>
                    <a:pt x="149" y="204"/>
                  </a:lnTo>
                  <a:lnTo>
                    <a:pt x="159" y="193"/>
                  </a:lnTo>
                  <a:lnTo>
                    <a:pt x="166" y="186"/>
                  </a:lnTo>
                  <a:lnTo>
                    <a:pt x="174" y="177"/>
                  </a:lnTo>
                  <a:lnTo>
                    <a:pt x="182" y="169"/>
                  </a:lnTo>
                  <a:lnTo>
                    <a:pt x="192" y="160"/>
                  </a:lnTo>
                  <a:lnTo>
                    <a:pt x="198" y="154"/>
                  </a:lnTo>
                  <a:lnTo>
                    <a:pt x="207" y="145"/>
                  </a:lnTo>
                  <a:lnTo>
                    <a:pt x="217" y="137"/>
                  </a:lnTo>
                  <a:lnTo>
                    <a:pt x="225" y="129"/>
                  </a:lnTo>
                  <a:lnTo>
                    <a:pt x="213" y="129"/>
                  </a:lnTo>
                  <a:lnTo>
                    <a:pt x="202" y="129"/>
                  </a:lnTo>
                  <a:lnTo>
                    <a:pt x="192" y="129"/>
                  </a:lnTo>
                  <a:lnTo>
                    <a:pt x="190" y="128"/>
                  </a:lnTo>
                  <a:lnTo>
                    <a:pt x="182" y="125"/>
                  </a:lnTo>
                  <a:lnTo>
                    <a:pt x="170" y="122"/>
                  </a:lnTo>
                  <a:lnTo>
                    <a:pt x="157" y="117"/>
                  </a:lnTo>
                  <a:lnTo>
                    <a:pt x="147" y="113"/>
                  </a:lnTo>
                  <a:lnTo>
                    <a:pt x="136" y="110"/>
                  </a:lnTo>
                  <a:lnTo>
                    <a:pt x="126" y="106"/>
                  </a:lnTo>
                  <a:lnTo>
                    <a:pt x="117" y="104"/>
                  </a:lnTo>
                  <a:lnTo>
                    <a:pt x="106" y="100"/>
                  </a:lnTo>
                  <a:lnTo>
                    <a:pt x="97" y="97"/>
                  </a:lnTo>
                  <a:lnTo>
                    <a:pt x="96" y="96"/>
                  </a:lnTo>
                  <a:lnTo>
                    <a:pt x="91" y="92"/>
                  </a:lnTo>
                  <a:lnTo>
                    <a:pt x="85" y="86"/>
                  </a:lnTo>
                  <a:lnTo>
                    <a:pt x="83" y="85"/>
                  </a:lnTo>
                  <a:lnTo>
                    <a:pt x="80" y="84"/>
                  </a:lnTo>
                  <a:lnTo>
                    <a:pt x="77" y="81"/>
                  </a:lnTo>
                  <a:lnTo>
                    <a:pt x="75" y="77"/>
                  </a:lnTo>
                  <a:lnTo>
                    <a:pt x="72" y="72"/>
                  </a:lnTo>
                  <a:lnTo>
                    <a:pt x="70" y="68"/>
                  </a:lnTo>
                  <a:lnTo>
                    <a:pt x="67" y="67"/>
                  </a:lnTo>
                  <a:lnTo>
                    <a:pt x="65" y="64"/>
                  </a:lnTo>
                  <a:lnTo>
                    <a:pt x="62" y="60"/>
                  </a:lnTo>
                  <a:lnTo>
                    <a:pt x="59" y="58"/>
                  </a:lnTo>
                  <a:lnTo>
                    <a:pt x="59" y="56"/>
                  </a:lnTo>
                  <a:lnTo>
                    <a:pt x="58" y="53"/>
                  </a:lnTo>
                  <a:lnTo>
                    <a:pt x="56" y="49"/>
                  </a:lnTo>
                  <a:lnTo>
                    <a:pt x="54" y="46"/>
                  </a:lnTo>
                  <a:lnTo>
                    <a:pt x="54" y="45"/>
                  </a:lnTo>
                  <a:lnTo>
                    <a:pt x="54" y="44"/>
                  </a:lnTo>
                  <a:lnTo>
                    <a:pt x="57" y="39"/>
                  </a:lnTo>
                  <a:lnTo>
                    <a:pt x="59" y="37"/>
                  </a:lnTo>
                  <a:lnTo>
                    <a:pt x="60" y="35"/>
                  </a:lnTo>
                  <a:lnTo>
                    <a:pt x="62" y="33"/>
                  </a:lnTo>
                  <a:lnTo>
                    <a:pt x="63" y="32"/>
                  </a:lnTo>
                  <a:lnTo>
                    <a:pt x="66" y="26"/>
                  </a:lnTo>
                  <a:lnTo>
                    <a:pt x="70" y="20"/>
                  </a:lnTo>
                  <a:lnTo>
                    <a:pt x="73" y="16"/>
                  </a:lnTo>
                  <a:lnTo>
                    <a:pt x="79" y="21"/>
                  </a:lnTo>
                  <a:lnTo>
                    <a:pt x="85" y="31"/>
                  </a:lnTo>
                  <a:lnTo>
                    <a:pt x="92" y="39"/>
                  </a:lnTo>
                  <a:lnTo>
                    <a:pt x="102" y="46"/>
                  </a:lnTo>
                  <a:lnTo>
                    <a:pt x="106" y="49"/>
                  </a:lnTo>
                  <a:lnTo>
                    <a:pt x="109" y="50"/>
                  </a:lnTo>
                  <a:lnTo>
                    <a:pt x="127" y="50"/>
                  </a:lnTo>
                  <a:lnTo>
                    <a:pt x="139" y="43"/>
                  </a:lnTo>
                  <a:lnTo>
                    <a:pt x="151" y="38"/>
                  </a:lnTo>
                  <a:lnTo>
                    <a:pt x="155" y="37"/>
                  </a:lnTo>
                  <a:lnTo>
                    <a:pt x="161" y="39"/>
                  </a:lnTo>
                  <a:lnTo>
                    <a:pt x="169" y="39"/>
                  </a:lnTo>
                  <a:lnTo>
                    <a:pt x="176" y="41"/>
                  </a:lnTo>
                  <a:lnTo>
                    <a:pt x="179" y="40"/>
                  </a:lnTo>
                  <a:lnTo>
                    <a:pt x="192" y="35"/>
                  </a:lnTo>
                  <a:lnTo>
                    <a:pt x="200" y="29"/>
                  </a:lnTo>
                  <a:lnTo>
                    <a:pt x="206" y="26"/>
                  </a:lnTo>
                  <a:lnTo>
                    <a:pt x="208" y="26"/>
                  </a:lnTo>
                  <a:lnTo>
                    <a:pt x="216" y="29"/>
                  </a:lnTo>
                  <a:lnTo>
                    <a:pt x="226" y="27"/>
                  </a:lnTo>
                  <a:lnTo>
                    <a:pt x="239" y="22"/>
                  </a:lnTo>
                  <a:lnTo>
                    <a:pt x="243" y="22"/>
                  </a:lnTo>
                  <a:lnTo>
                    <a:pt x="247" y="22"/>
                  </a:lnTo>
                  <a:lnTo>
                    <a:pt x="254" y="24"/>
                  </a:lnTo>
                  <a:lnTo>
                    <a:pt x="255" y="24"/>
                  </a:lnTo>
                  <a:lnTo>
                    <a:pt x="259" y="23"/>
                  </a:lnTo>
                  <a:lnTo>
                    <a:pt x="270" y="21"/>
                  </a:lnTo>
                  <a:lnTo>
                    <a:pt x="278" y="18"/>
                  </a:lnTo>
                  <a:lnTo>
                    <a:pt x="292" y="15"/>
                  </a:lnTo>
                  <a:lnTo>
                    <a:pt x="304" y="8"/>
                  </a:lnTo>
                  <a:lnTo>
                    <a:pt x="306" y="5"/>
                  </a:lnTo>
                  <a:lnTo>
                    <a:pt x="310" y="2"/>
                  </a:lnTo>
                  <a:lnTo>
                    <a:pt x="315" y="0"/>
                  </a:lnTo>
                  <a:lnTo>
                    <a:pt x="327" y="5"/>
                  </a:lnTo>
                  <a:lnTo>
                    <a:pt x="329" y="5"/>
                  </a:lnTo>
                  <a:lnTo>
                    <a:pt x="328" y="8"/>
                  </a:lnTo>
                  <a:lnTo>
                    <a:pt x="328" y="11"/>
                  </a:lnTo>
                  <a:lnTo>
                    <a:pt x="326" y="16"/>
                  </a:lnTo>
                  <a:lnTo>
                    <a:pt x="323" y="21"/>
                  </a:lnTo>
                  <a:lnTo>
                    <a:pt x="325" y="30"/>
                  </a:lnTo>
                  <a:lnTo>
                    <a:pt x="326" y="43"/>
                  </a:lnTo>
                  <a:lnTo>
                    <a:pt x="326" y="45"/>
                  </a:lnTo>
                  <a:lnTo>
                    <a:pt x="325" y="47"/>
                  </a:lnTo>
                  <a:lnTo>
                    <a:pt x="324" y="49"/>
                  </a:lnTo>
                  <a:lnTo>
                    <a:pt x="323" y="49"/>
                  </a:lnTo>
                  <a:lnTo>
                    <a:pt x="322" y="50"/>
                  </a:lnTo>
                  <a:lnTo>
                    <a:pt x="323" y="50"/>
                  </a:lnTo>
                  <a:lnTo>
                    <a:pt x="327" y="49"/>
                  </a:lnTo>
                  <a:lnTo>
                    <a:pt x="327" y="48"/>
                  </a:lnTo>
                  <a:lnTo>
                    <a:pt x="327" y="46"/>
                  </a:lnTo>
                  <a:lnTo>
                    <a:pt x="331" y="48"/>
                  </a:lnTo>
                  <a:lnTo>
                    <a:pt x="333" y="49"/>
                  </a:lnTo>
                  <a:lnTo>
                    <a:pt x="333" y="50"/>
                  </a:lnTo>
                  <a:lnTo>
                    <a:pt x="333" y="52"/>
                  </a:lnTo>
                  <a:lnTo>
                    <a:pt x="330" y="51"/>
                  </a:lnTo>
                  <a:lnTo>
                    <a:pt x="328" y="50"/>
                  </a:lnTo>
                  <a:lnTo>
                    <a:pt x="322" y="52"/>
                  </a:lnTo>
                  <a:lnTo>
                    <a:pt x="319" y="54"/>
                  </a:lnTo>
                  <a:lnTo>
                    <a:pt x="318" y="56"/>
                  </a:lnTo>
                  <a:lnTo>
                    <a:pt x="317" y="67"/>
                  </a:lnTo>
                  <a:lnTo>
                    <a:pt x="316" y="74"/>
                  </a:lnTo>
                  <a:lnTo>
                    <a:pt x="316" y="83"/>
                  </a:lnTo>
                  <a:lnTo>
                    <a:pt x="311" y="89"/>
                  </a:lnTo>
                  <a:lnTo>
                    <a:pt x="310" y="94"/>
                  </a:lnTo>
                  <a:lnTo>
                    <a:pt x="303" y="102"/>
                  </a:lnTo>
                  <a:lnTo>
                    <a:pt x="299" y="109"/>
                  </a:lnTo>
                  <a:lnTo>
                    <a:pt x="299" y="112"/>
                  </a:lnTo>
                  <a:lnTo>
                    <a:pt x="292" y="123"/>
                  </a:lnTo>
                  <a:lnTo>
                    <a:pt x="284" y="130"/>
                  </a:lnTo>
                  <a:lnTo>
                    <a:pt x="281" y="140"/>
                  </a:lnTo>
                  <a:lnTo>
                    <a:pt x="278" y="146"/>
                  </a:lnTo>
                  <a:lnTo>
                    <a:pt x="275" y="152"/>
                  </a:lnTo>
                  <a:lnTo>
                    <a:pt x="268" y="161"/>
                  </a:lnTo>
                  <a:lnTo>
                    <a:pt x="264" y="168"/>
                  </a:lnTo>
                  <a:lnTo>
                    <a:pt x="260" y="180"/>
                  </a:lnTo>
                  <a:lnTo>
                    <a:pt x="259" y="188"/>
                  </a:lnTo>
                  <a:lnTo>
                    <a:pt x="246" y="210"/>
                  </a:lnTo>
                  <a:lnTo>
                    <a:pt x="232" y="227"/>
                  </a:lnTo>
                  <a:lnTo>
                    <a:pt x="224" y="241"/>
                  </a:lnTo>
                  <a:lnTo>
                    <a:pt x="209" y="258"/>
                  </a:lnTo>
                  <a:lnTo>
                    <a:pt x="189" y="280"/>
                  </a:lnTo>
                  <a:lnTo>
                    <a:pt x="163" y="306"/>
                  </a:lnTo>
                  <a:lnTo>
                    <a:pt x="155" y="311"/>
                  </a:lnTo>
                  <a:lnTo>
                    <a:pt x="126" y="327"/>
                  </a:lnTo>
                  <a:lnTo>
                    <a:pt x="108" y="341"/>
                  </a:lnTo>
                  <a:lnTo>
                    <a:pt x="98" y="349"/>
                  </a:lnTo>
                  <a:lnTo>
                    <a:pt x="87" y="357"/>
                  </a:lnTo>
                  <a:lnTo>
                    <a:pt x="80" y="365"/>
                  </a:lnTo>
                  <a:lnTo>
                    <a:pt x="56" y="390"/>
                  </a:lnTo>
                  <a:lnTo>
                    <a:pt x="53" y="393"/>
                  </a:lnTo>
                  <a:lnTo>
                    <a:pt x="51" y="395"/>
                  </a:lnTo>
                  <a:lnTo>
                    <a:pt x="48" y="399"/>
                  </a:lnTo>
                  <a:lnTo>
                    <a:pt x="45" y="401"/>
                  </a:lnTo>
                  <a:lnTo>
                    <a:pt x="40" y="408"/>
                  </a:lnTo>
                  <a:lnTo>
                    <a:pt x="36" y="412"/>
                  </a:lnTo>
                  <a:lnTo>
                    <a:pt x="32" y="416"/>
                  </a:lnTo>
                  <a:lnTo>
                    <a:pt x="30" y="418"/>
                  </a:lnTo>
                  <a:lnTo>
                    <a:pt x="29" y="421"/>
                  </a:lnTo>
                  <a:lnTo>
                    <a:pt x="28" y="423"/>
                  </a:lnTo>
                  <a:lnTo>
                    <a:pt x="24" y="430"/>
                  </a:lnTo>
                  <a:lnTo>
                    <a:pt x="21" y="435"/>
                  </a:lnTo>
                  <a:lnTo>
                    <a:pt x="18" y="43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5" name="Freeform 1122">
              <a:extLst>
                <a:ext uri="{FF2B5EF4-FFF2-40B4-BE49-F238E27FC236}">
                  <a16:creationId xmlns="" xmlns:a16="http://schemas.microsoft.com/office/drawing/2014/main" id="{BD75D6F3-ADBC-7037-84BD-75D170505028}"/>
                </a:ext>
              </a:extLst>
            </p:cNvPr>
            <p:cNvSpPr>
              <a:spLocks noChangeArrowheads="1"/>
            </p:cNvSpPr>
            <p:nvPr/>
          </p:nvSpPr>
          <p:spPr bwMode="auto">
            <a:xfrm>
              <a:off x="9171965" y="9418760"/>
              <a:ext cx="445109" cy="351692"/>
            </a:xfrm>
            <a:custGeom>
              <a:avLst/>
              <a:gdLst>
                <a:gd name="T0" fmla="*/ 312 w 358"/>
                <a:gd name="T1" fmla="*/ 89 h 282"/>
                <a:gd name="T2" fmla="*/ 319 w 358"/>
                <a:gd name="T3" fmla="*/ 90 h 282"/>
                <a:gd name="T4" fmla="*/ 319 w 358"/>
                <a:gd name="T5" fmla="*/ 118 h 282"/>
                <a:gd name="T6" fmla="*/ 302 w 358"/>
                <a:gd name="T7" fmla="*/ 123 h 282"/>
                <a:gd name="T8" fmla="*/ 284 w 358"/>
                <a:gd name="T9" fmla="*/ 139 h 282"/>
                <a:gd name="T10" fmla="*/ 301 w 358"/>
                <a:gd name="T11" fmla="*/ 146 h 282"/>
                <a:gd name="T12" fmla="*/ 317 w 358"/>
                <a:gd name="T13" fmla="*/ 160 h 282"/>
                <a:gd name="T14" fmla="*/ 336 w 358"/>
                <a:gd name="T15" fmla="*/ 178 h 282"/>
                <a:gd name="T16" fmla="*/ 347 w 358"/>
                <a:gd name="T17" fmla="*/ 205 h 282"/>
                <a:gd name="T18" fmla="*/ 351 w 358"/>
                <a:gd name="T19" fmla="*/ 223 h 282"/>
                <a:gd name="T20" fmla="*/ 308 w 358"/>
                <a:gd name="T21" fmla="*/ 265 h 282"/>
                <a:gd name="T22" fmla="*/ 284 w 358"/>
                <a:gd name="T23" fmla="*/ 269 h 282"/>
                <a:gd name="T24" fmla="*/ 260 w 358"/>
                <a:gd name="T25" fmla="*/ 276 h 282"/>
                <a:gd name="T26" fmla="*/ 250 w 358"/>
                <a:gd name="T27" fmla="*/ 277 h 282"/>
                <a:gd name="T28" fmla="*/ 236 w 358"/>
                <a:gd name="T29" fmla="*/ 275 h 282"/>
                <a:gd name="T30" fmla="*/ 216 w 358"/>
                <a:gd name="T31" fmla="*/ 280 h 282"/>
                <a:gd name="T32" fmla="*/ 209 w 358"/>
                <a:gd name="T33" fmla="*/ 277 h 282"/>
                <a:gd name="T34" fmla="*/ 201 w 358"/>
                <a:gd name="T35" fmla="*/ 269 h 282"/>
                <a:gd name="T36" fmla="*/ 178 w 358"/>
                <a:gd name="T37" fmla="*/ 246 h 282"/>
                <a:gd name="T38" fmla="*/ 158 w 358"/>
                <a:gd name="T39" fmla="*/ 251 h 282"/>
                <a:gd name="T40" fmla="*/ 136 w 358"/>
                <a:gd name="T41" fmla="*/ 255 h 282"/>
                <a:gd name="T42" fmla="*/ 123 w 358"/>
                <a:gd name="T43" fmla="*/ 248 h 282"/>
                <a:gd name="T44" fmla="*/ 113 w 358"/>
                <a:gd name="T45" fmla="*/ 238 h 282"/>
                <a:gd name="T46" fmla="*/ 99 w 358"/>
                <a:gd name="T47" fmla="*/ 219 h 282"/>
                <a:gd name="T48" fmla="*/ 90 w 358"/>
                <a:gd name="T49" fmla="*/ 206 h 282"/>
                <a:gd name="T50" fmla="*/ 74 w 358"/>
                <a:gd name="T51" fmla="*/ 193 h 282"/>
                <a:gd name="T52" fmla="*/ 65 w 358"/>
                <a:gd name="T53" fmla="*/ 176 h 282"/>
                <a:gd name="T54" fmla="*/ 37 w 358"/>
                <a:gd name="T55" fmla="*/ 155 h 282"/>
                <a:gd name="T56" fmla="*/ 28 w 358"/>
                <a:gd name="T57" fmla="*/ 138 h 282"/>
                <a:gd name="T58" fmla="*/ 2 w 358"/>
                <a:gd name="T59" fmla="*/ 125 h 282"/>
                <a:gd name="T60" fmla="*/ 2 w 358"/>
                <a:gd name="T61" fmla="*/ 113 h 282"/>
                <a:gd name="T62" fmla="*/ 17 w 358"/>
                <a:gd name="T63" fmla="*/ 99 h 282"/>
                <a:gd name="T64" fmla="*/ 21 w 358"/>
                <a:gd name="T65" fmla="*/ 88 h 282"/>
                <a:gd name="T66" fmla="*/ 28 w 358"/>
                <a:gd name="T67" fmla="*/ 69 h 282"/>
                <a:gd name="T68" fmla="*/ 37 w 358"/>
                <a:gd name="T69" fmla="*/ 62 h 282"/>
                <a:gd name="T70" fmla="*/ 57 w 358"/>
                <a:gd name="T71" fmla="*/ 67 h 282"/>
                <a:gd name="T72" fmla="*/ 81 w 358"/>
                <a:gd name="T73" fmla="*/ 89 h 282"/>
                <a:gd name="T74" fmla="*/ 120 w 358"/>
                <a:gd name="T75" fmla="*/ 86 h 282"/>
                <a:gd name="T76" fmla="*/ 154 w 358"/>
                <a:gd name="T77" fmla="*/ 87 h 282"/>
                <a:gd name="T78" fmla="*/ 171 w 358"/>
                <a:gd name="T79" fmla="*/ 80 h 282"/>
                <a:gd name="T80" fmla="*/ 187 w 358"/>
                <a:gd name="T81" fmla="*/ 64 h 282"/>
                <a:gd name="T82" fmla="*/ 213 w 358"/>
                <a:gd name="T83" fmla="*/ 81 h 282"/>
                <a:gd name="T84" fmla="*/ 227 w 358"/>
                <a:gd name="T85" fmla="*/ 79 h 282"/>
                <a:gd name="T86" fmla="*/ 250 w 358"/>
                <a:gd name="T87" fmla="*/ 51 h 282"/>
                <a:gd name="T88" fmla="*/ 263 w 358"/>
                <a:gd name="T89" fmla="*/ 26 h 282"/>
                <a:gd name="T90" fmla="*/ 254 w 358"/>
                <a:gd name="T91" fmla="*/ 7 h 282"/>
                <a:gd name="T92" fmla="*/ 275 w 358"/>
                <a:gd name="T93" fmla="*/ 3 h 282"/>
                <a:gd name="T94" fmla="*/ 275 w 358"/>
                <a:gd name="T95" fmla="*/ 0 h 282"/>
                <a:gd name="T96" fmla="*/ 289 w 358"/>
                <a:gd name="T97" fmla="*/ 13 h 282"/>
                <a:gd name="T98" fmla="*/ 287 w 358"/>
                <a:gd name="T99" fmla="*/ 20 h 282"/>
                <a:gd name="T100" fmla="*/ 289 w 358"/>
                <a:gd name="T101" fmla="*/ 47 h 282"/>
                <a:gd name="T102" fmla="*/ 296 w 358"/>
                <a:gd name="T103" fmla="*/ 51 h 282"/>
                <a:gd name="T104" fmla="*/ 315 w 358"/>
                <a:gd name="T105" fmla="*/ 71 h 282"/>
                <a:gd name="T106" fmla="*/ 315 w 358"/>
                <a:gd name="T107" fmla="*/ 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282">
                  <a:moveTo>
                    <a:pt x="315" y="78"/>
                  </a:moveTo>
                  <a:lnTo>
                    <a:pt x="312" y="82"/>
                  </a:lnTo>
                  <a:lnTo>
                    <a:pt x="312" y="84"/>
                  </a:lnTo>
                  <a:lnTo>
                    <a:pt x="312" y="87"/>
                  </a:lnTo>
                  <a:lnTo>
                    <a:pt x="312" y="89"/>
                  </a:lnTo>
                  <a:lnTo>
                    <a:pt x="312" y="89"/>
                  </a:lnTo>
                  <a:lnTo>
                    <a:pt x="312" y="90"/>
                  </a:lnTo>
                  <a:lnTo>
                    <a:pt x="312" y="90"/>
                  </a:lnTo>
                  <a:lnTo>
                    <a:pt x="312" y="90"/>
                  </a:lnTo>
                  <a:lnTo>
                    <a:pt x="312" y="90"/>
                  </a:lnTo>
                  <a:lnTo>
                    <a:pt x="319" y="90"/>
                  </a:lnTo>
                  <a:lnTo>
                    <a:pt x="319" y="90"/>
                  </a:lnTo>
                  <a:lnTo>
                    <a:pt x="319" y="91"/>
                  </a:lnTo>
                  <a:lnTo>
                    <a:pt x="319" y="98"/>
                  </a:lnTo>
                  <a:lnTo>
                    <a:pt x="319" y="103"/>
                  </a:lnTo>
                  <a:lnTo>
                    <a:pt x="319" y="113"/>
                  </a:lnTo>
                  <a:lnTo>
                    <a:pt x="319" y="115"/>
                  </a:lnTo>
                  <a:lnTo>
                    <a:pt x="319" y="118"/>
                  </a:lnTo>
                  <a:lnTo>
                    <a:pt x="319" y="119"/>
                  </a:lnTo>
                  <a:lnTo>
                    <a:pt x="317" y="121"/>
                  </a:lnTo>
                  <a:lnTo>
                    <a:pt x="315" y="123"/>
                  </a:lnTo>
                  <a:lnTo>
                    <a:pt x="310" y="123"/>
                  </a:lnTo>
                  <a:lnTo>
                    <a:pt x="305" y="123"/>
                  </a:lnTo>
                  <a:lnTo>
                    <a:pt x="302" y="123"/>
                  </a:lnTo>
                  <a:lnTo>
                    <a:pt x="297" y="123"/>
                  </a:lnTo>
                  <a:lnTo>
                    <a:pt x="293" y="123"/>
                  </a:lnTo>
                  <a:lnTo>
                    <a:pt x="292" y="124"/>
                  </a:lnTo>
                  <a:lnTo>
                    <a:pt x="289" y="129"/>
                  </a:lnTo>
                  <a:lnTo>
                    <a:pt x="286" y="136"/>
                  </a:lnTo>
                  <a:lnTo>
                    <a:pt x="284" y="139"/>
                  </a:lnTo>
                  <a:lnTo>
                    <a:pt x="284" y="140"/>
                  </a:lnTo>
                  <a:lnTo>
                    <a:pt x="284" y="141"/>
                  </a:lnTo>
                  <a:lnTo>
                    <a:pt x="287" y="142"/>
                  </a:lnTo>
                  <a:lnTo>
                    <a:pt x="291" y="145"/>
                  </a:lnTo>
                  <a:lnTo>
                    <a:pt x="297" y="146"/>
                  </a:lnTo>
                  <a:lnTo>
                    <a:pt x="301" y="146"/>
                  </a:lnTo>
                  <a:lnTo>
                    <a:pt x="304" y="147"/>
                  </a:lnTo>
                  <a:lnTo>
                    <a:pt x="305" y="147"/>
                  </a:lnTo>
                  <a:lnTo>
                    <a:pt x="313" y="153"/>
                  </a:lnTo>
                  <a:lnTo>
                    <a:pt x="316" y="155"/>
                  </a:lnTo>
                  <a:lnTo>
                    <a:pt x="317" y="157"/>
                  </a:lnTo>
                  <a:lnTo>
                    <a:pt x="317" y="160"/>
                  </a:lnTo>
                  <a:lnTo>
                    <a:pt x="318" y="162"/>
                  </a:lnTo>
                  <a:lnTo>
                    <a:pt x="322" y="166"/>
                  </a:lnTo>
                  <a:lnTo>
                    <a:pt x="325" y="169"/>
                  </a:lnTo>
                  <a:lnTo>
                    <a:pt x="332" y="172"/>
                  </a:lnTo>
                  <a:lnTo>
                    <a:pt x="334" y="176"/>
                  </a:lnTo>
                  <a:lnTo>
                    <a:pt x="336" y="178"/>
                  </a:lnTo>
                  <a:lnTo>
                    <a:pt x="339" y="180"/>
                  </a:lnTo>
                  <a:lnTo>
                    <a:pt x="340" y="183"/>
                  </a:lnTo>
                  <a:lnTo>
                    <a:pt x="343" y="191"/>
                  </a:lnTo>
                  <a:lnTo>
                    <a:pt x="345" y="196"/>
                  </a:lnTo>
                  <a:lnTo>
                    <a:pt x="347" y="200"/>
                  </a:lnTo>
                  <a:lnTo>
                    <a:pt x="347" y="205"/>
                  </a:lnTo>
                  <a:lnTo>
                    <a:pt x="349" y="208"/>
                  </a:lnTo>
                  <a:lnTo>
                    <a:pt x="351" y="212"/>
                  </a:lnTo>
                  <a:lnTo>
                    <a:pt x="354" y="214"/>
                  </a:lnTo>
                  <a:lnTo>
                    <a:pt x="357" y="217"/>
                  </a:lnTo>
                  <a:lnTo>
                    <a:pt x="357" y="218"/>
                  </a:lnTo>
                  <a:lnTo>
                    <a:pt x="351" y="223"/>
                  </a:lnTo>
                  <a:lnTo>
                    <a:pt x="344" y="230"/>
                  </a:lnTo>
                  <a:lnTo>
                    <a:pt x="336" y="237"/>
                  </a:lnTo>
                  <a:lnTo>
                    <a:pt x="328" y="245"/>
                  </a:lnTo>
                  <a:lnTo>
                    <a:pt x="322" y="252"/>
                  </a:lnTo>
                  <a:lnTo>
                    <a:pt x="316" y="258"/>
                  </a:lnTo>
                  <a:lnTo>
                    <a:pt x="308" y="265"/>
                  </a:lnTo>
                  <a:lnTo>
                    <a:pt x="302" y="271"/>
                  </a:lnTo>
                  <a:lnTo>
                    <a:pt x="302" y="272"/>
                  </a:lnTo>
                  <a:lnTo>
                    <a:pt x="300" y="273"/>
                  </a:lnTo>
                  <a:lnTo>
                    <a:pt x="294" y="273"/>
                  </a:lnTo>
                  <a:lnTo>
                    <a:pt x="289" y="272"/>
                  </a:lnTo>
                  <a:lnTo>
                    <a:pt x="284" y="269"/>
                  </a:lnTo>
                  <a:lnTo>
                    <a:pt x="279" y="271"/>
                  </a:lnTo>
                  <a:lnTo>
                    <a:pt x="276" y="272"/>
                  </a:lnTo>
                  <a:lnTo>
                    <a:pt x="274" y="273"/>
                  </a:lnTo>
                  <a:lnTo>
                    <a:pt x="269" y="273"/>
                  </a:lnTo>
                  <a:lnTo>
                    <a:pt x="263" y="275"/>
                  </a:lnTo>
                  <a:lnTo>
                    <a:pt x="260" y="276"/>
                  </a:lnTo>
                  <a:lnTo>
                    <a:pt x="258" y="277"/>
                  </a:lnTo>
                  <a:lnTo>
                    <a:pt x="257" y="280"/>
                  </a:lnTo>
                  <a:lnTo>
                    <a:pt x="256" y="281"/>
                  </a:lnTo>
                  <a:lnTo>
                    <a:pt x="255" y="280"/>
                  </a:lnTo>
                  <a:lnTo>
                    <a:pt x="254" y="279"/>
                  </a:lnTo>
                  <a:lnTo>
                    <a:pt x="250" y="277"/>
                  </a:lnTo>
                  <a:lnTo>
                    <a:pt x="248" y="275"/>
                  </a:lnTo>
                  <a:lnTo>
                    <a:pt x="247" y="273"/>
                  </a:lnTo>
                  <a:lnTo>
                    <a:pt x="245" y="271"/>
                  </a:lnTo>
                  <a:lnTo>
                    <a:pt x="241" y="275"/>
                  </a:lnTo>
                  <a:lnTo>
                    <a:pt x="237" y="275"/>
                  </a:lnTo>
                  <a:lnTo>
                    <a:pt x="236" y="275"/>
                  </a:lnTo>
                  <a:lnTo>
                    <a:pt x="231" y="273"/>
                  </a:lnTo>
                  <a:lnTo>
                    <a:pt x="227" y="272"/>
                  </a:lnTo>
                  <a:lnTo>
                    <a:pt x="225" y="272"/>
                  </a:lnTo>
                  <a:lnTo>
                    <a:pt x="221" y="274"/>
                  </a:lnTo>
                  <a:lnTo>
                    <a:pt x="218" y="277"/>
                  </a:lnTo>
                  <a:lnTo>
                    <a:pt x="216" y="280"/>
                  </a:lnTo>
                  <a:lnTo>
                    <a:pt x="215" y="281"/>
                  </a:lnTo>
                  <a:lnTo>
                    <a:pt x="214" y="280"/>
                  </a:lnTo>
                  <a:lnTo>
                    <a:pt x="213" y="279"/>
                  </a:lnTo>
                  <a:lnTo>
                    <a:pt x="212" y="277"/>
                  </a:lnTo>
                  <a:lnTo>
                    <a:pt x="210" y="276"/>
                  </a:lnTo>
                  <a:lnTo>
                    <a:pt x="209" y="277"/>
                  </a:lnTo>
                  <a:lnTo>
                    <a:pt x="207" y="277"/>
                  </a:lnTo>
                  <a:lnTo>
                    <a:pt x="206" y="276"/>
                  </a:lnTo>
                  <a:lnTo>
                    <a:pt x="206" y="274"/>
                  </a:lnTo>
                  <a:lnTo>
                    <a:pt x="205" y="272"/>
                  </a:lnTo>
                  <a:lnTo>
                    <a:pt x="204" y="270"/>
                  </a:lnTo>
                  <a:lnTo>
                    <a:pt x="201" y="269"/>
                  </a:lnTo>
                  <a:lnTo>
                    <a:pt x="194" y="266"/>
                  </a:lnTo>
                  <a:lnTo>
                    <a:pt x="189" y="259"/>
                  </a:lnTo>
                  <a:lnTo>
                    <a:pt x="186" y="257"/>
                  </a:lnTo>
                  <a:lnTo>
                    <a:pt x="184" y="255"/>
                  </a:lnTo>
                  <a:lnTo>
                    <a:pt x="181" y="249"/>
                  </a:lnTo>
                  <a:lnTo>
                    <a:pt x="178" y="246"/>
                  </a:lnTo>
                  <a:lnTo>
                    <a:pt x="174" y="245"/>
                  </a:lnTo>
                  <a:lnTo>
                    <a:pt x="171" y="246"/>
                  </a:lnTo>
                  <a:lnTo>
                    <a:pt x="168" y="249"/>
                  </a:lnTo>
                  <a:lnTo>
                    <a:pt x="163" y="252"/>
                  </a:lnTo>
                  <a:lnTo>
                    <a:pt x="161" y="252"/>
                  </a:lnTo>
                  <a:lnTo>
                    <a:pt x="158" y="251"/>
                  </a:lnTo>
                  <a:lnTo>
                    <a:pt x="154" y="249"/>
                  </a:lnTo>
                  <a:lnTo>
                    <a:pt x="147" y="249"/>
                  </a:lnTo>
                  <a:lnTo>
                    <a:pt x="144" y="251"/>
                  </a:lnTo>
                  <a:lnTo>
                    <a:pt x="141" y="253"/>
                  </a:lnTo>
                  <a:lnTo>
                    <a:pt x="138" y="255"/>
                  </a:lnTo>
                  <a:lnTo>
                    <a:pt x="136" y="255"/>
                  </a:lnTo>
                  <a:lnTo>
                    <a:pt x="134" y="254"/>
                  </a:lnTo>
                  <a:lnTo>
                    <a:pt x="132" y="254"/>
                  </a:lnTo>
                  <a:lnTo>
                    <a:pt x="130" y="254"/>
                  </a:lnTo>
                  <a:lnTo>
                    <a:pt x="127" y="251"/>
                  </a:lnTo>
                  <a:lnTo>
                    <a:pt x="124" y="250"/>
                  </a:lnTo>
                  <a:lnTo>
                    <a:pt x="123" y="248"/>
                  </a:lnTo>
                  <a:lnTo>
                    <a:pt x="121" y="247"/>
                  </a:lnTo>
                  <a:lnTo>
                    <a:pt x="119" y="246"/>
                  </a:lnTo>
                  <a:lnTo>
                    <a:pt x="117" y="245"/>
                  </a:lnTo>
                  <a:lnTo>
                    <a:pt x="116" y="243"/>
                  </a:lnTo>
                  <a:lnTo>
                    <a:pt x="115" y="240"/>
                  </a:lnTo>
                  <a:lnTo>
                    <a:pt x="113" y="238"/>
                  </a:lnTo>
                  <a:lnTo>
                    <a:pt x="108" y="234"/>
                  </a:lnTo>
                  <a:lnTo>
                    <a:pt x="106" y="232"/>
                  </a:lnTo>
                  <a:lnTo>
                    <a:pt x="105" y="230"/>
                  </a:lnTo>
                  <a:lnTo>
                    <a:pt x="102" y="227"/>
                  </a:lnTo>
                  <a:lnTo>
                    <a:pt x="100" y="224"/>
                  </a:lnTo>
                  <a:lnTo>
                    <a:pt x="99" y="219"/>
                  </a:lnTo>
                  <a:lnTo>
                    <a:pt x="99" y="215"/>
                  </a:lnTo>
                  <a:lnTo>
                    <a:pt x="99" y="213"/>
                  </a:lnTo>
                  <a:lnTo>
                    <a:pt x="97" y="212"/>
                  </a:lnTo>
                  <a:lnTo>
                    <a:pt x="96" y="210"/>
                  </a:lnTo>
                  <a:lnTo>
                    <a:pt x="94" y="208"/>
                  </a:lnTo>
                  <a:lnTo>
                    <a:pt x="90" y="206"/>
                  </a:lnTo>
                  <a:lnTo>
                    <a:pt x="85" y="203"/>
                  </a:lnTo>
                  <a:lnTo>
                    <a:pt x="83" y="201"/>
                  </a:lnTo>
                  <a:lnTo>
                    <a:pt x="79" y="200"/>
                  </a:lnTo>
                  <a:lnTo>
                    <a:pt x="76" y="199"/>
                  </a:lnTo>
                  <a:lnTo>
                    <a:pt x="74" y="195"/>
                  </a:lnTo>
                  <a:lnTo>
                    <a:pt x="74" y="193"/>
                  </a:lnTo>
                  <a:lnTo>
                    <a:pt x="71" y="190"/>
                  </a:lnTo>
                  <a:lnTo>
                    <a:pt x="70" y="188"/>
                  </a:lnTo>
                  <a:lnTo>
                    <a:pt x="70" y="186"/>
                  </a:lnTo>
                  <a:lnTo>
                    <a:pt x="72" y="181"/>
                  </a:lnTo>
                  <a:lnTo>
                    <a:pt x="69" y="178"/>
                  </a:lnTo>
                  <a:lnTo>
                    <a:pt x="65" y="176"/>
                  </a:lnTo>
                  <a:lnTo>
                    <a:pt x="63" y="173"/>
                  </a:lnTo>
                  <a:lnTo>
                    <a:pt x="61" y="171"/>
                  </a:lnTo>
                  <a:lnTo>
                    <a:pt x="56" y="167"/>
                  </a:lnTo>
                  <a:lnTo>
                    <a:pt x="46" y="162"/>
                  </a:lnTo>
                  <a:lnTo>
                    <a:pt x="40" y="158"/>
                  </a:lnTo>
                  <a:lnTo>
                    <a:pt x="37" y="155"/>
                  </a:lnTo>
                  <a:lnTo>
                    <a:pt x="34" y="152"/>
                  </a:lnTo>
                  <a:lnTo>
                    <a:pt x="34" y="151"/>
                  </a:lnTo>
                  <a:lnTo>
                    <a:pt x="36" y="149"/>
                  </a:lnTo>
                  <a:lnTo>
                    <a:pt x="36" y="146"/>
                  </a:lnTo>
                  <a:lnTo>
                    <a:pt x="34" y="143"/>
                  </a:lnTo>
                  <a:lnTo>
                    <a:pt x="28" y="138"/>
                  </a:lnTo>
                  <a:lnTo>
                    <a:pt x="23" y="133"/>
                  </a:lnTo>
                  <a:lnTo>
                    <a:pt x="19" y="131"/>
                  </a:lnTo>
                  <a:lnTo>
                    <a:pt x="11" y="130"/>
                  </a:lnTo>
                  <a:lnTo>
                    <a:pt x="7" y="129"/>
                  </a:lnTo>
                  <a:lnTo>
                    <a:pt x="5" y="128"/>
                  </a:lnTo>
                  <a:lnTo>
                    <a:pt x="2" y="125"/>
                  </a:lnTo>
                  <a:lnTo>
                    <a:pt x="1" y="122"/>
                  </a:lnTo>
                  <a:lnTo>
                    <a:pt x="2" y="117"/>
                  </a:lnTo>
                  <a:lnTo>
                    <a:pt x="2" y="116"/>
                  </a:lnTo>
                  <a:lnTo>
                    <a:pt x="0" y="115"/>
                  </a:lnTo>
                  <a:lnTo>
                    <a:pt x="1" y="114"/>
                  </a:lnTo>
                  <a:lnTo>
                    <a:pt x="2" y="113"/>
                  </a:lnTo>
                  <a:lnTo>
                    <a:pt x="5" y="110"/>
                  </a:lnTo>
                  <a:lnTo>
                    <a:pt x="13" y="108"/>
                  </a:lnTo>
                  <a:lnTo>
                    <a:pt x="13" y="108"/>
                  </a:lnTo>
                  <a:lnTo>
                    <a:pt x="13" y="104"/>
                  </a:lnTo>
                  <a:lnTo>
                    <a:pt x="13" y="103"/>
                  </a:lnTo>
                  <a:lnTo>
                    <a:pt x="17" y="99"/>
                  </a:lnTo>
                  <a:lnTo>
                    <a:pt x="17" y="97"/>
                  </a:lnTo>
                  <a:lnTo>
                    <a:pt x="17" y="94"/>
                  </a:lnTo>
                  <a:lnTo>
                    <a:pt x="17" y="92"/>
                  </a:lnTo>
                  <a:lnTo>
                    <a:pt x="18" y="91"/>
                  </a:lnTo>
                  <a:lnTo>
                    <a:pt x="20" y="89"/>
                  </a:lnTo>
                  <a:lnTo>
                    <a:pt x="21" y="88"/>
                  </a:lnTo>
                  <a:lnTo>
                    <a:pt x="21" y="85"/>
                  </a:lnTo>
                  <a:lnTo>
                    <a:pt x="21" y="80"/>
                  </a:lnTo>
                  <a:lnTo>
                    <a:pt x="22" y="78"/>
                  </a:lnTo>
                  <a:lnTo>
                    <a:pt x="26" y="73"/>
                  </a:lnTo>
                  <a:lnTo>
                    <a:pt x="28" y="71"/>
                  </a:lnTo>
                  <a:lnTo>
                    <a:pt x="28" y="69"/>
                  </a:lnTo>
                  <a:lnTo>
                    <a:pt x="28" y="67"/>
                  </a:lnTo>
                  <a:lnTo>
                    <a:pt x="28" y="65"/>
                  </a:lnTo>
                  <a:lnTo>
                    <a:pt x="30" y="63"/>
                  </a:lnTo>
                  <a:lnTo>
                    <a:pt x="31" y="62"/>
                  </a:lnTo>
                  <a:lnTo>
                    <a:pt x="34" y="62"/>
                  </a:lnTo>
                  <a:lnTo>
                    <a:pt x="37" y="62"/>
                  </a:lnTo>
                  <a:lnTo>
                    <a:pt x="53" y="58"/>
                  </a:lnTo>
                  <a:lnTo>
                    <a:pt x="55" y="59"/>
                  </a:lnTo>
                  <a:lnTo>
                    <a:pt x="56" y="61"/>
                  </a:lnTo>
                  <a:lnTo>
                    <a:pt x="56" y="64"/>
                  </a:lnTo>
                  <a:lnTo>
                    <a:pt x="56" y="66"/>
                  </a:lnTo>
                  <a:lnTo>
                    <a:pt x="57" y="67"/>
                  </a:lnTo>
                  <a:lnTo>
                    <a:pt x="60" y="68"/>
                  </a:lnTo>
                  <a:lnTo>
                    <a:pt x="62" y="71"/>
                  </a:lnTo>
                  <a:lnTo>
                    <a:pt x="63" y="72"/>
                  </a:lnTo>
                  <a:lnTo>
                    <a:pt x="65" y="73"/>
                  </a:lnTo>
                  <a:lnTo>
                    <a:pt x="77" y="88"/>
                  </a:lnTo>
                  <a:lnTo>
                    <a:pt x="81" y="89"/>
                  </a:lnTo>
                  <a:lnTo>
                    <a:pt x="85" y="89"/>
                  </a:lnTo>
                  <a:lnTo>
                    <a:pt x="91" y="86"/>
                  </a:lnTo>
                  <a:lnTo>
                    <a:pt x="94" y="85"/>
                  </a:lnTo>
                  <a:lnTo>
                    <a:pt x="117" y="86"/>
                  </a:lnTo>
                  <a:lnTo>
                    <a:pt x="120" y="86"/>
                  </a:lnTo>
                  <a:lnTo>
                    <a:pt x="120" y="86"/>
                  </a:lnTo>
                  <a:lnTo>
                    <a:pt x="124" y="92"/>
                  </a:lnTo>
                  <a:lnTo>
                    <a:pt x="126" y="94"/>
                  </a:lnTo>
                  <a:lnTo>
                    <a:pt x="151" y="94"/>
                  </a:lnTo>
                  <a:lnTo>
                    <a:pt x="150" y="92"/>
                  </a:lnTo>
                  <a:lnTo>
                    <a:pt x="150" y="90"/>
                  </a:lnTo>
                  <a:lnTo>
                    <a:pt x="154" y="87"/>
                  </a:lnTo>
                  <a:lnTo>
                    <a:pt x="155" y="86"/>
                  </a:lnTo>
                  <a:lnTo>
                    <a:pt x="155" y="86"/>
                  </a:lnTo>
                  <a:lnTo>
                    <a:pt x="156" y="85"/>
                  </a:lnTo>
                  <a:lnTo>
                    <a:pt x="160" y="83"/>
                  </a:lnTo>
                  <a:lnTo>
                    <a:pt x="164" y="82"/>
                  </a:lnTo>
                  <a:lnTo>
                    <a:pt x="171" y="80"/>
                  </a:lnTo>
                  <a:lnTo>
                    <a:pt x="174" y="78"/>
                  </a:lnTo>
                  <a:lnTo>
                    <a:pt x="175" y="75"/>
                  </a:lnTo>
                  <a:lnTo>
                    <a:pt x="176" y="70"/>
                  </a:lnTo>
                  <a:lnTo>
                    <a:pt x="176" y="70"/>
                  </a:lnTo>
                  <a:lnTo>
                    <a:pt x="178" y="68"/>
                  </a:lnTo>
                  <a:lnTo>
                    <a:pt x="187" y="64"/>
                  </a:lnTo>
                  <a:lnTo>
                    <a:pt x="188" y="63"/>
                  </a:lnTo>
                  <a:lnTo>
                    <a:pt x="203" y="73"/>
                  </a:lnTo>
                  <a:lnTo>
                    <a:pt x="212" y="81"/>
                  </a:lnTo>
                  <a:lnTo>
                    <a:pt x="212" y="81"/>
                  </a:lnTo>
                  <a:lnTo>
                    <a:pt x="213" y="81"/>
                  </a:lnTo>
                  <a:lnTo>
                    <a:pt x="213" y="81"/>
                  </a:lnTo>
                  <a:lnTo>
                    <a:pt x="213" y="81"/>
                  </a:lnTo>
                  <a:lnTo>
                    <a:pt x="214" y="81"/>
                  </a:lnTo>
                  <a:lnTo>
                    <a:pt x="215" y="81"/>
                  </a:lnTo>
                  <a:lnTo>
                    <a:pt x="218" y="80"/>
                  </a:lnTo>
                  <a:lnTo>
                    <a:pt x="225" y="80"/>
                  </a:lnTo>
                  <a:lnTo>
                    <a:pt x="227" y="79"/>
                  </a:lnTo>
                  <a:lnTo>
                    <a:pt x="241" y="65"/>
                  </a:lnTo>
                  <a:lnTo>
                    <a:pt x="245" y="61"/>
                  </a:lnTo>
                  <a:lnTo>
                    <a:pt x="245" y="60"/>
                  </a:lnTo>
                  <a:lnTo>
                    <a:pt x="247" y="57"/>
                  </a:lnTo>
                  <a:lnTo>
                    <a:pt x="249" y="52"/>
                  </a:lnTo>
                  <a:lnTo>
                    <a:pt x="250" y="51"/>
                  </a:lnTo>
                  <a:lnTo>
                    <a:pt x="265" y="39"/>
                  </a:lnTo>
                  <a:lnTo>
                    <a:pt x="265" y="37"/>
                  </a:lnTo>
                  <a:lnTo>
                    <a:pt x="265" y="37"/>
                  </a:lnTo>
                  <a:lnTo>
                    <a:pt x="264" y="32"/>
                  </a:lnTo>
                  <a:lnTo>
                    <a:pt x="263" y="30"/>
                  </a:lnTo>
                  <a:lnTo>
                    <a:pt x="263" y="26"/>
                  </a:lnTo>
                  <a:lnTo>
                    <a:pt x="263" y="21"/>
                  </a:lnTo>
                  <a:lnTo>
                    <a:pt x="263" y="18"/>
                  </a:lnTo>
                  <a:lnTo>
                    <a:pt x="263" y="18"/>
                  </a:lnTo>
                  <a:lnTo>
                    <a:pt x="263" y="17"/>
                  </a:lnTo>
                  <a:lnTo>
                    <a:pt x="263" y="17"/>
                  </a:lnTo>
                  <a:lnTo>
                    <a:pt x="254" y="7"/>
                  </a:lnTo>
                  <a:lnTo>
                    <a:pt x="276" y="7"/>
                  </a:lnTo>
                  <a:lnTo>
                    <a:pt x="276" y="6"/>
                  </a:lnTo>
                  <a:lnTo>
                    <a:pt x="276" y="6"/>
                  </a:lnTo>
                  <a:lnTo>
                    <a:pt x="276" y="5"/>
                  </a:lnTo>
                  <a:lnTo>
                    <a:pt x="275" y="5"/>
                  </a:lnTo>
                  <a:lnTo>
                    <a:pt x="275" y="3"/>
                  </a:lnTo>
                  <a:lnTo>
                    <a:pt x="275" y="2"/>
                  </a:lnTo>
                  <a:lnTo>
                    <a:pt x="275" y="2"/>
                  </a:lnTo>
                  <a:lnTo>
                    <a:pt x="275" y="1"/>
                  </a:lnTo>
                  <a:lnTo>
                    <a:pt x="275" y="1"/>
                  </a:lnTo>
                  <a:lnTo>
                    <a:pt x="275" y="0"/>
                  </a:lnTo>
                  <a:lnTo>
                    <a:pt x="275" y="0"/>
                  </a:lnTo>
                  <a:lnTo>
                    <a:pt x="275" y="0"/>
                  </a:lnTo>
                  <a:lnTo>
                    <a:pt x="275" y="0"/>
                  </a:lnTo>
                  <a:lnTo>
                    <a:pt x="291" y="0"/>
                  </a:lnTo>
                  <a:lnTo>
                    <a:pt x="291" y="3"/>
                  </a:lnTo>
                  <a:lnTo>
                    <a:pt x="289" y="10"/>
                  </a:lnTo>
                  <a:lnTo>
                    <a:pt x="289" y="13"/>
                  </a:lnTo>
                  <a:lnTo>
                    <a:pt x="288" y="18"/>
                  </a:lnTo>
                  <a:lnTo>
                    <a:pt x="288" y="18"/>
                  </a:lnTo>
                  <a:lnTo>
                    <a:pt x="288" y="19"/>
                  </a:lnTo>
                  <a:lnTo>
                    <a:pt x="287" y="19"/>
                  </a:lnTo>
                  <a:lnTo>
                    <a:pt x="287" y="20"/>
                  </a:lnTo>
                  <a:lnTo>
                    <a:pt x="287" y="20"/>
                  </a:lnTo>
                  <a:lnTo>
                    <a:pt x="286" y="20"/>
                  </a:lnTo>
                  <a:lnTo>
                    <a:pt x="286" y="21"/>
                  </a:lnTo>
                  <a:lnTo>
                    <a:pt x="290" y="45"/>
                  </a:lnTo>
                  <a:lnTo>
                    <a:pt x="289" y="46"/>
                  </a:lnTo>
                  <a:lnTo>
                    <a:pt x="289" y="46"/>
                  </a:lnTo>
                  <a:lnTo>
                    <a:pt x="289" y="47"/>
                  </a:lnTo>
                  <a:lnTo>
                    <a:pt x="288" y="48"/>
                  </a:lnTo>
                  <a:lnTo>
                    <a:pt x="288" y="48"/>
                  </a:lnTo>
                  <a:lnTo>
                    <a:pt x="289" y="49"/>
                  </a:lnTo>
                  <a:lnTo>
                    <a:pt x="295" y="51"/>
                  </a:lnTo>
                  <a:lnTo>
                    <a:pt x="296" y="51"/>
                  </a:lnTo>
                  <a:lnTo>
                    <a:pt x="296" y="51"/>
                  </a:lnTo>
                  <a:lnTo>
                    <a:pt x="299" y="54"/>
                  </a:lnTo>
                  <a:lnTo>
                    <a:pt x="312" y="66"/>
                  </a:lnTo>
                  <a:lnTo>
                    <a:pt x="313" y="67"/>
                  </a:lnTo>
                  <a:lnTo>
                    <a:pt x="315" y="70"/>
                  </a:lnTo>
                  <a:lnTo>
                    <a:pt x="315" y="71"/>
                  </a:lnTo>
                  <a:lnTo>
                    <a:pt x="315" y="71"/>
                  </a:lnTo>
                  <a:lnTo>
                    <a:pt x="315" y="72"/>
                  </a:lnTo>
                  <a:lnTo>
                    <a:pt x="315" y="74"/>
                  </a:lnTo>
                  <a:lnTo>
                    <a:pt x="315" y="75"/>
                  </a:lnTo>
                  <a:lnTo>
                    <a:pt x="315" y="76"/>
                  </a:lnTo>
                  <a:lnTo>
                    <a:pt x="315" y="77"/>
                  </a:lnTo>
                  <a:lnTo>
                    <a:pt x="315" y="77"/>
                  </a:lnTo>
                  <a:lnTo>
                    <a:pt x="315" y="77"/>
                  </a:lnTo>
                  <a:lnTo>
                    <a:pt x="315" y="7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6" name="Freeform 1124">
              <a:extLst>
                <a:ext uri="{FF2B5EF4-FFF2-40B4-BE49-F238E27FC236}">
                  <a16:creationId xmlns="" xmlns:a16="http://schemas.microsoft.com/office/drawing/2014/main" id="{6306E8B8-4E25-35E2-136D-A8236277236D}"/>
                </a:ext>
              </a:extLst>
            </p:cNvPr>
            <p:cNvSpPr>
              <a:spLocks noChangeArrowheads="1"/>
            </p:cNvSpPr>
            <p:nvPr/>
          </p:nvSpPr>
          <p:spPr bwMode="auto">
            <a:xfrm>
              <a:off x="9435734" y="10962907"/>
              <a:ext cx="54952" cy="71439"/>
            </a:xfrm>
            <a:custGeom>
              <a:avLst/>
              <a:gdLst>
                <a:gd name="T0" fmla="*/ 37 w 44"/>
                <a:gd name="T1" fmla="*/ 7 h 57"/>
                <a:gd name="T2" fmla="*/ 38 w 44"/>
                <a:gd name="T3" fmla="*/ 8 h 57"/>
                <a:gd name="T4" fmla="*/ 41 w 44"/>
                <a:gd name="T5" fmla="*/ 9 h 57"/>
                <a:gd name="T6" fmla="*/ 41 w 44"/>
                <a:gd name="T7" fmla="*/ 13 h 57"/>
                <a:gd name="T8" fmla="*/ 41 w 44"/>
                <a:gd name="T9" fmla="*/ 16 h 57"/>
                <a:gd name="T10" fmla="*/ 40 w 44"/>
                <a:gd name="T11" fmla="*/ 19 h 57"/>
                <a:gd name="T12" fmla="*/ 41 w 44"/>
                <a:gd name="T13" fmla="*/ 21 h 57"/>
                <a:gd name="T14" fmla="*/ 41 w 44"/>
                <a:gd name="T15" fmla="*/ 25 h 57"/>
                <a:gd name="T16" fmla="*/ 43 w 44"/>
                <a:gd name="T17" fmla="*/ 27 h 57"/>
                <a:gd name="T18" fmla="*/ 43 w 44"/>
                <a:gd name="T19" fmla="*/ 39 h 57"/>
                <a:gd name="T20" fmla="*/ 41 w 44"/>
                <a:gd name="T21" fmla="*/ 38 h 57"/>
                <a:gd name="T22" fmla="*/ 40 w 44"/>
                <a:gd name="T23" fmla="*/ 38 h 57"/>
                <a:gd name="T24" fmla="*/ 39 w 44"/>
                <a:gd name="T25" fmla="*/ 38 h 57"/>
                <a:gd name="T26" fmla="*/ 38 w 44"/>
                <a:gd name="T27" fmla="*/ 43 h 57"/>
                <a:gd name="T28" fmla="*/ 37 w 44"/>
                <a:gd name="T29" fmla="*/ 51 h 57"/>
                <a:gd name="T30" fmla="*/ 38 w 44"/>
                <a:gd name="T31" fmla="*/ 56 h 57"/>
                <a:gd name="T32" fmla="*/ 31 w 44"/>
                <a:gd name="T33" fmla="*/ 56 h 57"/>
                <a:gd name="T34" fmla="*/ 22 w 44"/>
                <a:gd name="T35" fmla="*/ 55 h 57"/>
                <a:gd name="T36" fmla="*/ 16 w 44"/>
                <a:gd name="T37" fmla="*/ 53 h 57"/>
                <a:gd name="T38" fmla="*/ 9 w 44"/>
                <a:gd name="T39" fmla="*/ 48 h 57"/>
                <a:gd name="T40" fmla="*/ 5 w 44"/>
                <a:gd name="T41" fmla="*/ 42 h 57"/>
                <a:gd name="T42" fmla="*/ 4 w 44"/>
                <a:gd name="T43" fmla="*/ 37 h 57"/>
                <a:gd name="T44" fmla="*/ 1 w 44"/>
                <a:gd name="T45" fmla="*/ 37 h 57"/>
                <a:gd name="T46" fmla="*/ 0 w 44"/>
                <a:gd name="T47" fmla="*/ 36 h 57"/>
                <a:gd name="T48" fmla="*/ 0 w 44"/>
                <a:gd name="T49" fmla="*/ 31 h 57"/>
                <a:gd name="T50" fmla="*/ 0 w 44"/>
                <a:gd name="T51" fmla="*/ 25 h 57"/>
                <a:gd name="T52" fmla="*/ 0 w 44"/>
                <a:gd name="T53" fmla="*/ 23 h 57"/>
                <a:gd name="T54" fmla="*/ 5 w 44"/>
                <a:gd name="T55" fmla="*/ 16 h 57"/>
                <a:gd name="T56" fmla="*/ 8 w 44"/>
                <a:gd name="T57" fmla="*/ 12 h 57"/>
                <a:gd name="T58" fmla="*/ 10 w 44"/>
                <a:gd name="T59" fmla="*/ 8 h 57"/>
                <a:gd name="T60" fmla="*/ 14 w 44"/>
                <a:gd name="T61" fmla="*/ 3 h 57"/>
                <a:gd name="T62" fmla="*/ 18 w 44"/>
                <a:gd name="T63" fmla="*/ 0 h 57"/>
                <a:gd name="T64" fmla="*/ 19 w 44"/>
                <a:gd name="T65" fmla="*/ 0 h 57"/>
                <a:gd name="T66" fmla="*/ 20 w 44"/>
                <a:gd name="T67" fmla="*/ 0 h 57"/>
                <a:gd name="T68" fmla="*/ 28 w 44"/>
                <a:gd name="T69" fmla="*/ 4 h 57"/>
                <a:gd name="T70" fmla="*/ 35 w 44"/>
                <a:gd name="T71" fmla="*/ 8 h 57"/>
                <a:gd name="T72" fmla="*/ 36 w 44"/>
                <a:gd name="T73" fmla="*/ 8 h 57"/>
                <a:gd name="T74" fmla="*/ 37 w 44"/>
                <a:gd name="T75"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57">
                  <a:moveTo>
                    <a:pt x="37" y="7"/>
                  </a:moveTo>
                  <a:lnTo>
                    <a:pt x="38" y="8"/>
                  </a:lnTo>
                  <a:lnTo>
                    <a:pt x="41" y="9"/>
                  </a:lnTo>
                  <a:lnTo>
                    <a:pt x="41" y="13"/>
                  </a:lnTo>
                  <a:lnTo>
                    <a:pt x="41" y="16"/>
                  </a:lnTo>
                  <a:lnTo>
                    <a:pt x="40" y="19"/>
                  </a:lnTo>
                  <a:lnTo>
                    <a:pt x="41" y="21"/>
                  </a:lnTo>
                  <a:lnTo>
                    <a:pt x="41" y="25"/>
                  </a:lnTo>
                  <a:lnTo>
                    <a:pt x="43" y="27"/>
                  </a:lnTo>
                  <a:lnTo>
                    <a:pt x="43" y="39"/>
                  </a:lnTo>
                  <a:lnTo>
                    <a:pt x="41" y="38"/>
                  </a:lnTo>
                  <a:lnTo>
                    <a:pt x="40" y="38"/>
                  </a:lnTo>
                  <a:lnTo>
                    <a:pt x="39" y="38"/>
                  </a:lnTo>
                  <a:lnTo>
                    <a:pt x="38" y="43"/>
                  </a:lnTo>
                  <a:lnTo>
                    <a:pt x="37" y="51"/>
                  </a:lnTo>
                  <a:lnTo>
                    <a:pt x="38" y="56"/>
                  </a:lnTo>
                  <a:lnTo>
                    <a:pt x="31" y="56"/>
                  </a:lnTo>
                  <a:lnTo>
                    <a:pt x="22" y="55"/>
                  </a:lnTo>
                  <a:lnTo>
                    <a:pt x="16" y="53"/>
                  </a:lnTo>
                  <a:lnTo>
                    <a:pt x="9" y="48"/>
                  </a:lnTo>
                  <a:lnTo>
                    <a:pt x="5" y="42"/>
                  </a:lnTo>
                  <a:lnTo>
                    <a:pt x="4" y="37"/>
                  </a:lnTo>
                  <a:lnTo>
                    <a:pt x="1" y="37"/>
                  </a:lnTo>
                  <a:lnTo>
                    <a:pt x="0" y="36"/>
                  </a:lnTo>
                  <a:lnTo>
                    <a:pt x="0" y="31"/>
                  </a:lnTo>
                  <a:lnTo>
                    <a:pt x="0" y="25"/>
                  </a:lnTo>
                  <a:lnTo>
                    <a:pt x="0" y="23"/>
                  </a:lnTo>
                  <a:lnTo>
                    <a:pt x="5" y="16"/>
                  </a:lnTo>
                  <a:lnTo>
                    <a:pt x="8" y="12"/>
                  </a:lnTo>
                  <a:lnTo>
                    <a:pt x="10" y="8"/>
                  </a:lnTo>
                  <a:lnTo>
                    <a:pt x="14" y="3"/>
                  </a:lnTo>
                  <a:lnTo>
                    <a:pt x="18" y="0"/>
                  </a:lnTo>
                  <a:lnTo>
                    <a:pt x="19" y="0"/>
                  </a:lnTo>
                  <a:lnTo>
                    <a:pt x="20" y="0"/>
                  </a:lnTo>
                  <a:lnTo>
                    <a:pt x="28" y="4"/>
                  </a:lnTo>
                  <a:lnTo>
                    <a:pt x="35" y="8"/>
                  </a:lnTo>
                  <a:lnTo>
                    <a:pt x="36" y="8"/>
                  </a:lnTo>
                  <a:lnTo>
                    <a:pt x="3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7" name="Freeform 1126">
              <a:extLst>
                <a:ext uri="{FF2B5EF4-FFF2-40B4-BE49-F238E27FC236}">
                  <a16:creationId xmlns="" xmlns:a16="http://schemas.microsoft.com/office/drawing/2014/main" id="{F9BD6677-9F12-81BB-8AD8-3A152B0F7DDD}"/>
                </a:ext>
              </a:extLst>
            </p:cNvPr>
            <p:cNvSpPr>
              <a:spLocks noChangeArrowheads="1"/>
            </p:cNvSpPr>
            <p:nvPr/>
          </p:nvSpPr>
          <p:spPr bwMode="auto">
            <a:xfrm>
              <a:off x="8743340" y="8951667"/>
              <a:ext cx="423128" cy="659423"/>
            </a:xfrm>
            <a:custGeom>
              <a:avLst/>
              <a:gdLst>
                <a:gd name="T0" fmla="*/ 338 w 339"/>
                <a:gd name="T1" fmla="*/ 196 h 531"/>
                <a:gd name="T2" fmla="*/ 338 w 339"/>
                <a:gd name="T3" fmla="*/ 260 h 531"/>
                <a:gd name="T4" fmla="*/ 326 w 339"/>
                <a:gd name="T5" fmla="*/ 261 h 531"/>
                <a:gd name="T6" fmla="*/ 304 w 339"/>
                <a:gd name="T7" fmla="*/ 268 h 531"/>
                <a:gd name="T8" fmla="*/ 300 w 339"/>
                <a:gd name="T9" fmla="*/ 284 h 531"/>
                <a:gd name="T10" fmla="*/ 296 w 339"/>
                <a:gd name="T11" fmla="*/ 295 h 531"/>
                <a:gd name="T12" fmla="*/ 287 w 339"/>
                <a:gd name="T13" fmla="*/ 300 h 531"/>
                <a:gd name="T14" fmla="*/ 291 w 339"/>
                <a:gd name="T15" fmla="*/ 311 h 531"/>
                <a:gd name="T16" fmla="*/ 286 w 339"/>
                <a:gd name="T17" fmla="*/ 317 h 531"/>
                <a:gd name="T18" fmla="*/ 278 w 339"/>
                <a:gd name="T19" fmla="*/ 324 h 531"/>
                <a:gd name="T20" fmla="*/ 282 w 339"/>
                <a:gd name="T21" fmla="*/ 338 h 531"/>
                <a:gd name="T22" fmla="*/ 271 w 339"/>
                <a:gd name="T23" fmla="*/ 351 h 531"/>
                <a:gd name="T24" fmla="*/ 272 w 339"/>
                <a:gd name="T25" fmla="*/ 361 h 531"/>
                <a:gd name="T26" fmla="*/ 288 w 339"/>
                <a:gd name="T27" fmla="*/ 365 h 531"/>
                <a:gd name="T28" fmla="*/ 291 w 339"/>
                <a:gd name="T29" fmla="*/ 382 h 531"/>
                <a:gd name="T30" fmla="*/ 295 w 339"/>
                <a:gd name="T31" fmla="*/ 399 h 531"/>
                <a:gd name="T32" fmla="*/ 304 w 339"/>
                <a:gd name="T33" fmla="*/ 405 h 531"/>
                <a:gd name="T34" fmla="*/ 301 w 339"/>
                <a:gd name="T35" fmla="*/ 419 h 531"/>
                <a:gd name="T36" fmla="*/ 282 w 339"/>
                <a:gd name="T37" fmla="*/ 419 h 531"/>
                <a:gd name="T38" fmla="*/ 275 w 339"/>
                <a:gd name="T39" fmla="*/ 423 h 531"/>
                <a:gd name="T40" fmla="*/ 265 w 339"/>
                <a:gd name="T41" fmla="*/ 431 h 531"/>
                <a:gd name="T42" fmla="*/ 261 w 339"/>
                <a:gd name="T43" fmla="*/ 441 h 531"/>
                <a:gd name="T44" fmla="*/ 251 w 339"/>
                <a:gd name="T45" fmla="*/ 449 h 531"/>
                <a:gd name="T46" fmla="*/ 232 w 339"/>
                <a:gd name="T47" fmla="*/ 469 h 531"/>
                <a:gd name="T48" fmla="*/ 213 w 339"/>
                <a:gd name="T49" fmla="*/ 476 h 531"/>
                <a:gd name="T50" fmla="*/ 191 w 339"/>
                <a:gd name="T51" fmla="*/ 480 h 531"/>
                <a:gd name="T52" fmla="*/ 174 w 339"/>
                <a:gd name="T53" fmla="*/ 485 h 531"/>
                <a:gd name="T54" fmla="*/ 180 w 339"/>
                <a:gd name="T55" fmla="*/ 494 h 531"/>
                <a:gd name="T56" fmla="*/ 170 w 339"/>
                <a:gd name="T57" fmla="*/ 505 h 531"/>
                <a:gd name="T58" fmla="*/ 161 w 339"/>
                <a:gd name="T59" fmla="*/ 512 h 531"/>
                <a:gd name="T60" fmla="*/ 130 w 339"/>
                <a:gd name="T61" fmla="*/ 516 h 531"/>
                <a:gd name="T62" fmla="*/ 117 w 339"/>
                <a:gd name="T63" fmla="*/ 523 h 531"/>
                <a:gd name="T64" fmla="*/ 101 w 339"/>
                <a:gd name="T65" fmla="*/ 521 h 531"/>
                <a:gd name="T66" fmla="*/ 96 w 339"/>
                <a:gd name="T67" fmla="*/ 520 h 531"/>
                <a:gd name="T68" fmla="*/ 77 w 339"/>
                <a:gd name="T69" fmla="*/ 530 h 531"/>
                <a:gd name="T70" fmla="*/ 68 w 339"/>
                <a:gd name="T71" fmla="*/ 524 h 531"/>
                <a:gd name="T72" fmla="*/ 61 w 339"/>
                <a:gd name="T73" fmla="*/ 510 h 531"/>
                <a:gd name="T74" fmla="*/ 45 w 339"/>
                <a:gd name="T75" fmla="*/ 486 h 531"/>
                <a:gd name="T76" fmla="*/ 27 w 339"/>
                <a:gd name="T77" fmla="*/ 471 h 531"/>
                <a:gd name="T78" fmla="*/ 20 w 339"/>
                <a:gd name="T79" fmla="*/ 455 h 531"/>
                <a:gd name="T80" fmla="*/ 45 w 339"/>
                <a:gd name="T81" fmla="*/ 450 h 531"/>
                <a:gd name="T82" fmla="*/ 67 w 339"/>
                <a:gd name="T83" fmla="*/ 450 h 531"/>
                <a:gd name="T84" fmla="*/ 56 w 339"/>
                <a:gd name="T85" fmla="*/ 433 h 531"/>
                <a:gd name="T86" fmla="*/ 52 w 339"/>
                <a:gd name="T87" fmla="*/ 404 h 531"/>
                <a:gd name="T88" fmla="*/ 52 w 339"/>
                <a:gd name="T89" fmla="*/ 386 h 531"/>
                <a:gd name="T90" fmla="*/ 42 w 339"/>
                <a:gd name="T91" fmla="*/ 363 h 531"/>
                <a:gd name="T92" fmla="*/ 26 w 339"/>
                <a:gd name="T93" fmla="*/ 348 h 531"/>
                <a:gd name="T94" fmla="*/ 2 w 339"/>
                <a:gd name="T95" fmla="*/ 313 h 531"/>
                <a:gd name="T96" fmla="*/ 24 w 339"/>
                <a:gd name="T97" fmla="*/ 270 h 531"/>
                <a:gd name="T98" fmla="*/ 67 w 339"/>
                <a:gd name="T99" fmla="*/ 205 h 531"/>
                <a:gd name="T100" fmla="*/ 73 w 339"/>
                <a:gd name="T101" fmla="*/ 135 h 531"/>
                <a:gd name="T102" fmla="*/ 80 w 339"/>
                <a:gd name="T103" fmla="*/ 104 h 531"/>
                <a:gd name="T104" fmla="*/ 59 w 339"/>
                <a:gd name="T105" fmla="*/ 70 h 531"/>
                <a:gd name="T106" fmla="*/ 53 w 339"/>
                <a:gd name="T107" fmla="*/ 35 h 531"/>
                <a:gd name="T108" fmla="*/ 92 w 339"/>
                <a:gd name="T109" fmla="*/ 6 h 531"/>
                <a:gd name="T110" fmla="*/ 169 w 339"/>
                <a:gd name="T111" fmla="*/ 46 h 531"/>
                <a:gd name="T112" fmla="*/ 246 w 339"/>
                <a:gd name="T113" fmla="*/ 87 h 531"/>
                <a:gd name="T114" fmla="*/ 323 w 339"/>
                <a:gd name="T115" fmla="*/ 12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 h="531">
                  <a:moveTo>
                    <a:pt x="338" y="135"/>
                  </a:moveTo>
                  <a:lnTo>
                    <a:pt x="338" y="150"/>
                  </a:lnTo>
                  <a:lnTo>
                    <a:pt x="338" y="165"/>
                  </a:lnTo>
                  <a:lnTo>
                    <a:pt x="338" y="180"/>
                  </a:lnTo>
                  <a:lnTo>
                    <a:pt x="338" y="196"/>
                  </a:lnTo>
                  <a:lnTo>
                    <a:pt x="338" y="210"/>
                  </a:lnTo>
                  <a:lnTo>
                    <a:pt x="338" y="225"/>
                  </a:lnTo>
                  <a:lnTo>
                    <a:pt x="338" y="239"/>
                  </a:lnTo>
                  <a:lnTo>
                    <a:pt x="338" y="255"/>
                  </a:lnTo>
                  <a:lnTo>
                    <a:pt x="338" y="260"/>
                  </a:lnTo>
                  <a:lnTo>
                    <a:pt x="338" y="261"/>
                  </a:lnTo>
                  <a:lnTo>
                    <a:pt x="338" y="261"/>
                  </a:lnTo>
                  <a:lnTo>
                    <a:pt x="337" y="262"/>
                  </a:lnTo>
                  <a:lnTo>
                    <a:pt x="329" y="261"/>
                  </a:lnTo>
                  <a:lnTo>
                    <a:pt x="326" y="261"/>
                  </a:lnTo>
                  <a:lnTo>
                    <a:pt x="321" y="261"/>
                  </a:lnTo>
                  <a:lnTo>
                    <a:pt x="314" y="262"/>
                  </a:lnTo>
                  <a:lnTo>
                    <a:pt x="310" y="262"/>
                  </a:lnTo>
                  <a:lnTo>
                    <a:pt x="307" y="265"/>
                  </a:lnTo>
                  <a:lnTo>
                    <a:pt x="304" y="268"/>
                  </a:lnTo>
                  <a:lnTo>
                    <a:pt x="306" y="275"/>
                  </a:lnTo>
                  <a:lnTo>
                    <a:pt x="305" y="277"/>
                  </a:lnTo>
                  <a:lnTo>
                    <a:pt x="304" y="280"/>
                  </a:lnTo>
                  <a:lnTo>
                    <a:pt x="302" y="282"/>
                  </a:lnTo>
                  <a:lnTo>
                    <a:pt x="300" y="284"/>
                  </a:lnTo>
                  <a:lnTo>
                    <a:pt x="299" y="285"/>
                  </a:lnTo>
                  <a:lnTo>
                    <a:pt x="297" y="289"/>
                  </a:lnTo>
                  <a:lnTo>
                    <a:pt x="296" y="290"/>
                  </a:lnTo>
                  <a:lnTo>
                    <a:pt x="297" y="292"/>
                  </a:lnTo>
                  <a:lnTo>
                    <a:pt x="296" y="295"/>
                  </a:lnTo>
                  <a:lnTo>
                    <a:pt x="295" y="296"/>
                  </a:lnTo>
                  <a:lnTo>
                    <a:pt x="292" y="296"/>
                  </a:lnTo>
                  <a:lnTo>
                    <a:pt x="289" y="298"/>
                  </a:lnTo>
                  <a:lnTo>
                    <a:pt x="288" y="299"/>
                  </a:lnTo>
                  <a:lnTo>
                    <a:pt x="287" y="300"/>
                  </a:lnTo>
                  <a:lnTo>
                    <a:pt x="287" y="302"/>
                  </a:lnTo>
                  <a:lnTo>
                    <a:pt x="288" y="304"/>
                  </a:lnTo>
                  <a:lnTo>
                    <a:pt x="289" y="307"/>
                  </a:lnTo>
                  <a:lnTo>
                    <a:pt x="289" y="309"/>
                  </a:lnTo>
                  <a:lnTo>
                    <a:pt x="291" y="311"/>
                  </a:lnTo>
                  <a:lnTo>
                    <a:pt x="292" y="312"/>
                  </a:lnTo>
                  <a:lnTo>
                    <a:pt x="292" y="313"/>
                  </a:lnTo>
                  <a:lnTo>
                    <a:pt x="291" y="314"/>
                  </a:lnTo>
                  <a:lnTo>
                    <a:pt x="287" y="317"/>
                  </a:lnTo>
                  <a:lnTo>
                    <a:pt x="286" y="317"/>
                  </a:lnTo>
                  <a:lnTo>
                    <a:pt x="284" y="318"/>
                  </a:lnTo>
                  <a:lnTo>
                    <a:pt x="283" y="319"/>
                  </a:lnTo>
                  <a:lnTo>
                    <a:pt x="280" y="321"/>
                  </a:lnTo>
                  <a:lnTo>
                    <a:pt x="279" y="323"/>
                  </a:lnTo>
                  <a:lnTo>
                    <a:pt x="278" y="324"/>
                  </a:lnTo>
                  <a:lnTo>
                    <a:pt x="278" y="327"/>
                  </a:lnTo>
                  <a:lnTo>
                    <a:pt x="280" y="331"/>
                  </a:lnTo>
                  <a:lnTo>
                    <a:pt x="281" y="333"/>
                  </a:lnTo>
                  <a:lnTo>
                    <a:pt x="281" y="336"/>
                  </a:lnTo>
                  <a:lnTo>
                    <a:pt x="282" y="338"/>
                  </a:lnTo>
                  <a:lnTo>
                    <a:pt x="282" y="340"/>
                  </a:lnTo>
                  <a:lnTo>
                    <a:pt x="281" y="342"/>
                  </a:lnTo>
                  <a:lnTo>
                    <a:pt x="280" y="344"/>
                  </a:lnTo>
                  <a:lnTo>
                    <a:pt x="274" y="347"/>
                  </a:lnTo>
                  <a:lnTo>
                    <a:pt x="271" y="351"/>
                  </a:lnTo>
                  <a:lnTo>
                    <a:pt x="270" y="355"/>
                  </a:lnTo>
                  <a:lnTo>
                    <a:pt x="269" y="358"/>
                  </a:lnTo>
                  <a:lnTo>
                    <a:pt x="270" y="359"/>
                  </a:lnTo>
                  <a:lnTo>
                    <a:pt x="271" y="361"/>
                  </a:lnTo>
                  <a:lnTo>
                    <a:pt x="272" y="361"/>
                  </a:lnTo>
                  <a:lnTo>
                    <a:pt x="275" y="362"/>
                  </a:lnTo>
                  <a:lnTo>
                    <a:pt x="278" y="361"/>
                  </a:lnTo>
                  <a:lnTo>
                    <a:pt x="282" y="361"/>
                  </a:lnTo>
                  <a:lnTo>
                    <a:pt x="286" y="362"/>
                  </a:lnTo>
                  <a:lnTo>
                    <a:pt x="288" y="365"/>
                  </a:lnTo>
                  <a:lnTo>
                    <a:pt x="287" y="369"/>
                  </a:lnTo>
                  <a:lnTo>
                    <a:pt x="289" y="374"/>
                  </a:lnTo>
                  <a:lnTo>
                    <a:pt x="290" y="380"/>
                  </a:lnTo>
                  <a:lnTo>
                    <a:pt x="290" y="381"/>
                  </a:lnTo>
                  <a:lnTo>
                    <a:pt x="291" y="382"/>
                  </a:lnTo>
                  <a:lnTo>
                    <a:pt x="292" y="382"/>
                  </a:lnTo>
                  <a:lnTo>
                    <a:pt x="293" y="384"/>
                  </a:lnTo>
                  <a:lnTo>
                    <a:pt x="292" y="394"/>
                  </a:lnTo>
                  <a:lnTo>
                    <a:pt x="293" y="397"/>
                  </a:lnTo>
                  <a:lnTo>
                    <a:pt x="295" y="399"/>
                  </a:lnTo>
                  <a:lnTo>
                    <a:pt x="297" y="400"/>
                  </a:lnTo>
                  <a:lnTo>
                    <a:pt x="298" y="402"/>
                  </a:lnTo>
                  <a:lnTo>
                    <a:pt x="300" y="403"/>
                  </a:lnTo>
                  <a:lnTo>
                    <a:pt x="302" y="403"/>
                  </a:lnTo>
                  <a:lnTo>
                    <a:pt x="304" y="405"/>
                  </a:lnTo>
                  <a:lnTo>
                    <a:pt x="304" y="408"/>
                  </a:lnTo>
                  <a:lnTo>
                    <a:pt x="304" y="410"/>
                  </a:lnTo>
                  <a:lnTo>
                    <a:pt x="303" y="415"/>
                  </a:lnTo>
                  <a:lnTo>
                    <a:pt x="302" y="419"/>
                  </a:lnTo>
                  <a:lnTo>
                    <a:pt x="301" y="419"/>
                  </a:lnTo>
                  <a:lnTo>
                    <a:pt x="298" y="417"/>
                  </a:lnTo>
                  <a:lnTo>
                    <a:pt x="295" y="417"/>
                  </a:lnTo>
                  <a:lnTo>
                    <a:pt x="291" y="416"/>
                  </a:lnTo>
                  <a:lnTo>
                    <a:pt x="286" y="417"/>
                  </a:lnTo>
                  <a:lnTo>
                    <a:pt x="282" y="419"/>
                  </a:lnTo>
                  <a:lnTo>
                    <a:pt x="281" y="421"/>
                  </a:lnTo>
                  <a:lnTo>
                    <a:pt x="280" y="422"/>
                  </a:lnTo>
                  <a:lnTo>
                    <a:pt x="278" y="422"/>
                  </a:lnTo>
                  <a:lnTo>
                    <a:pt x="276" y="422"/>
                  </a:lnTo>
                  <a:lnTo>
                    <a:pt x="275" y="423"/>
                  </a:lnTo>
                  <a:lnTo>
                    <a:pt x="273" y="425"/>
                  </a:lnTo>
                  <a:lnTo>
                    <a:pt x="267" y="428"/>
                  </a:lnTo>
                  <a:lnTo>
                    <a:pt x="266" y="428"/>
                  </a:lnTo>
                  <a:lnTo>
                    <a:pt x="265" y="430"/>
                  </a:lnTo>
                  <a:lnTo>
                    <a:pt x="265" y="431"/>
                  </a:lnTo>
                  <a:lnTo>
                    <a:pt x="266" y="433"/>
                  </a:lnTo>
                  <a:lnTo>
                    <a:pt x="266" y="437"/>
                  </a:lnTo>
                  <a:lnTo>
                    <a:pt x="264" y="439"/>
                  </a:lnTo>
                  <a:lnTo>
                    <a:pt x="263" y="441"/>
                  </a:lnTo>
                  <a:lnTo>
                    <a:pt x="261" y="441"/>
                  </a:lnTo>
                  <a:lnTo>
                    <a:pt x="259" y="442"/>
                  </a:lnTo>
                  <a:lnTo>
                    <a:pt x="258" y="443"/>
                  </a:lnTo>
                  <a:lnTo>
                    <a:pt x="255" y="449"/>
                  </a:lnTo>
                  <a:lnTo>
                    <a:pt x="254" y="449"/>
                  </a:lnTo>
                  <a:lnTo>
                    <a:pt x="251" y="449"/>
                  </a:lnTo>
                  <a:lnTo>
                    <a:pt x="243" y="458"/>
                  </a:lnTo>
                  <a:lnTo>
                    <a:pt x="242" y="460"/>
                  </a:lnTo>
                  <a:lnTo>
                    <a:pt x="239" y="464"/>
                  </a:lnTo>
                  <a:lnTo>
                    <a:pt x="235" y="468"/>
                  </a:lnTo>
                  <a:lnTo>
                    <a:pt x="232" y="469"/>
                  </a:lnTo>
                  <a:lnTo>
                    <a:pt x="232" y="470"/>
                  </a:lnTo>
                  <a:lnTo>
                    <a:pt x="230" y="471"/>
                  </a:lnTo>
                  <a:lnTo>
                    <a:pt x="229" y="472"/>
                  </a:lnTo>
                  <a:lnTo>
                    <a:pt x="221" y="477"/>
                  </a:lnTo>
                  <a:lnTo>
                    <a:pt x="213" y="476"/>
                  </a:lnTo>
                  <a:lnTo>
                    <a:pt x="209" y="478"/>
                  </a:lnTo>
                  <a:lnTo>
                    <a:pt x="206" y="479"/>
                  </a:lnTo>
                  <a:lnTo>
                    <a:pt x="200" y="480"/>
                  </a:lnTo>
                  <a:lnTo>
                    <a:pt x="198" y="480"/>
                  </a:lnTo>
                  <a:lnTo>
                    <a:pt x="191" y="480"/>
                  </a:lnTo>
                  <a:lnTo>
                    <a:pt x="183" y="480"/>
                  </a:lnTo>
                  <a:lnTo>
                    <a:pt x="180" y="481"/>
                  </a:lnTo>
                  <a:lnTo>
                    <a:pt x="177" y="483"/>
                  </a:lnTo>
                  <a:lnTo>
                    <a:pt x="175" y="484"/>
                  </a:lnTo>
                  <a:lnTo>
                    <a:pt x="174" y="485"/>
                  </a:lnTo>
                  <a:lnTo>
                    <a:pt x="175" y="485"/>
                  </a:lnTo>
                  <a:lnTo>
                    <a:pt x="175" y="486"/>
                  </a:lnTo>
                  <a:lnTo>
                    <a:pt x="180" y="490"/>
                  </a:lnTo>
                  <a:lnTo>
                    <a:pt x="182" y="492"/>
                  </a:lnTo>
                  <a:lnTo>
                    <a:pt x="180" y="494"/>
                  </a:lnTo>
                  <a:lnTo>
                    <a:pt x="180" y="494"/>
                  </a:lnTo>
                  <a:lnTo>
                    <a:pt x="180" y="494"/>
                  </a:lnTo>
                  <a:lnTo>
                    <a:pt x="178" y="496"/>
                  </a:lnTo>
                  <a:lnTo>
                    <a:pt x="176" y="500"/>
                  </a:lnTo>
                  <a:lnTo>
                    <a:pt x="170" y="505"/>
                  </a:lnTo>
                  <a:lnTo>
                    <a:pt x="167" y="507"/>
                  </a:lnTo>
                  <a:lnTo>
                    <a:pt x="166" y="507"/>
                  </a:lnTo>
                  <a:lnTo>
                    <a:pt x="165" y="511"/>
                  </a:lnTo>
                  <a:lnTo>
                    <a:pt x="165" y="512"/>
                  </a:lnTo>
                  <a:lnTo>
                    <a:pt x="161" y="512"/>
                  </a:lnTo>
                  <a:lnTo>
                    <a:pt x="154" y="512"/>
                  </a:lnTo>
                  <a:lnTo>
                    <a:pt x="144" y="513"/>
                  </a:lnTo>
                  <a:lnTo>
                    <a:pt x="139" y="513"/>
                  </a:lnTo>
                  <a:lnTo>
                    <a:pt x="135" y="513"/>
                  </a:lnTo>
                  <a:lnTo>
                    <a:pt x="130" y="516"/>
                  </a:lnTo>
                  <a:lnTo>
                    <a:pt x="128" y="517"/>
                  </a:lnTo>
                  <a:lnTo>
                    <a:pt x="127" y="517"/>
                  </a:lnTo>
                  <a:lnTo>
                    <a:pt x="122" y="519"/>
                  </a:lnTo>
                  <a:lnTo>
                    <a:pt x="118" y="523"/>
                  </a:lnTo>
                  <a:lnTo>
                    <a:pt x="117" y="523"/>
                  </a:lnTo>
                  <a:lnTo>
                    <a:pt x="111" y="525"/>
                  </a:lnTo>
                  <a:lnTo>
                    <a:pt x="108" y="527"/>
                  </a:lnTo>
                  <a:lnTo>
                    <a:pt x="107" y="528"/>
                  </a:lnTo>
                  <a:lnTo>
                    <a:pt x="103" y="524"/>
                  </a:lnTo>
                  <a:lnTo>
                    <a:pt x="101" y="521"/>
                  </a:lnTo>
                  <a:lnTo>
                    <a:pt x="100" y="518"/>
                  </a:lnTo>
                  <a:lnTo>
                    <a:pt x="100" y="517"/>
                  </a:lnTo>
                  <a:lnTo>
                    <a:pt x="99" y="517"/>
                  </a:lnTo>
                  <a:lnTo>
                    <a:pt x="97" y="519"/>
                  </a:lnTo>
                  <a:lnTo>
                    <a:pt x="96" y="520"/>
                  </a:lnTo>
                  <a:lnTo>
                    <a:pt x="94" y="523"/>
                  </a:lnTo>
                  <a:lnTo>
                    <a:pt x="88" y="525"/>
                  </a:lnTo>
                  <a:lnTo>
                    <a:pt x="83" y="527"/>
                  </a:lnTo>
                  <a:lnTo>
                    <a:pt x="81" y="529"/>
                  </a:lnTo>
                  <a:lnTo>
                    <a:pt x="77" y="530"/>
                  </a:lnTo>
                  <a:lnTo>
                    <a:pt x="73" y="529"/>
                  </a:lnTo>
                  <a:lnTo>
                    <a:pt x="69" y="529"/>
                  </a:lnTo>
                  <a:lnTo>
                    <a:pt x="65" y="528"/>
                  </a:lnTo>
                  <a:lnTo>
                    <a:pt x="67" y="526"/>
                  </a:lnTo>
                  <a:lnTo>
                    <a:pt x="68" y="524"/>
                  </a:lnTo>
                  <a:lnTo>
                    <a:pt x="68" y="521"/>
                  </a:lnTo>
                  <a:lnTo>
                    <a:pt x="68" y="520"/>
                  </a:lnTo>
                  <a:lnTo>
                    <a:pt x="65" y="519"/>
                  </a:lnTo>
                  <a:lnTo>
                    <a:pt x="64" y="518"/>
                  </a:lnTo>
                  <a:lnTo>
                    <a:pt x="61" y="510"/>
                  </a:lnTo>
                  <a:lnTo>
                    <a:pt x="58" y="502"/>
                  </a:lnTo>
                  <a:lnTo>
                    <a:pt x="54" y="495"/>
                  </a:lnTo>
                  <a:lnTo>
                    <a:pt x="49" y="490"/>
                  </a:lnTo>
                  <a:lnTo>
                    <a:pt x="46" y="487"/>
                  </a:lnTo>
                  <a:lnTo>
                    <a:pt x="45" y="486"/>
                  </a:lnTo>
                  <a:lnTo>
                    <a:pt x="43" y="486"/>
                  </a:lnTo>
                  <a:lnTo>
                    <a:pt x="41" y="485"/>
                  </a:lnTo>
                  <a:lnTo>
                    <a:pt x="35" y="480"/>
                  </a:lnTo>
                  <a:lnTo>
                    <a:pt x="29" y="474"/>
                  </a:lnTo>
                  <a:lnTo>
                    <a:pt x="27" y="471"/>
                  </a:lnTo>
                  <a:lnTo>
                    <a:pt x="24" y="468"/>
                  </a:lnTo>
                  <a:lnTo>
                    <a:pt x="20" y="463"/>
                  </a:lnTo>
                  <a:lnTo>
                    <a:pt x="18" y="462"/>
                  </a:lnTo>
                  <a:lnTo>
                    <a:pt x="17" y="458"/>
                  </a:lnTo>
                  <a:lnTo>
                    <a:pt x="20" y="455"/>
                  </a:lnTo>
                  <a:lnTo>
                    <a:pt x="23" y="452"/>
                  </a:lnTo>
                  <a:lnTo>
                    <a:pt x="26" y="449"/>
                  </a:lnTo>
                  <a:lnTo>
                    <a:pt x="30" y="449"/>
                  </a:lnTo>
                  <a:lnTo>
                    <a:pt x="37" y="450"/>
                  </a:lnTo>
                  <a:lnTo>
                    <a:pt x="45" y="450"/>
                  </a:lnTo>
                  <a:lnTo>
                    <a:pt x="52" y="449"/>
                  </a:lnTo>
                  <a:lnTo>
                    <a:pt x="54" y="449"/>
                  </a:lnTo>
                  <a:lnTo>
                    <a:pt x="56" y="449"/>
                  </a:lnTo>
                  <a:lnTo>
                    <a:pt x="61" y="450"/>
                  </a:lnTo>
                  <a:lnTo>
                    <a:pt x="67" y="450"/>
                  </a:lnTo>
                  <a:lnTo>
                    <a:pt x="71" y="448"/>
                  </a:lnTo>
                  <a:lnTo>
                    <a:pt x="67" y="446"/>
                  </a:lnTo>
                  <a:lnTo>
                    <a:pt x="63" y="441"/>
                  </a:lnTo>
                  <a:lnTo>
                    <a:pt x="59" y="437"/>
                  </a:lnTo>
                  <a:lnTo>
                    <a:pt x="56" y="433"/>
                  </a:lnTo>
                  <a:lnTo>
                    <a:pt x="54" y="427"/>
                  </a:lnTo>
                  <a:lnTo>
                    <a:pt x="52" y="421"/>
                  </a:lnTo>
                  <a:lnTo>
                    <a:pt x="51" y="413"/>
                  </a:lnTo>
                  <a:lnTo>
                    <a:pt x="51" y="408"/>
                  </a:lnTo>
                  <a:lnTo>
                    <a:pt x="52" y="404"/>
                  </a:lnTo>
                  <a:lnTo>
                    <a:pt x="54" y="399"/>
                  </a:lnTo>
                  <a:lnTo>
                    <a:pt x="52" y="395"/>
                  </a:lnTo>
                  <a:lnTo>
                    <a:pt x="53" y="392"/>
                  </a:lnTo>
                  <a:lnTo>
                    <a:pt x="52" y="389"/>
                  </a:lnTo>
                  <a:lnTo>
                    <a:pt x="52" y="386"/>
                  </a:lnTo>
                  <a:lnTo>
                    <a:pt x="50" y="380"/>
                  </a:lnTo>
                  <a:lnTo>
                    <a:pt x="49" y="380"/>
                  </a:lnTo>
                  <a:lnTo>
                    <a:pt x="46" y="375"/>
                  </a:lnTo>
                  <a:lnTo>
                    <a:pt x="45" y="367"/>
                  </a:lnTo>
                  <a:lnTo>
                    <a:pt x="42" y="363"/>
                  </a:lnTo>
                  <a:lnTo>
                    <a:pt x="38" y="360"/>
                  </a:lnTo>
                  <a:lnTo>
                    <a:pt x="35" y="357"/>
                  </a:lnTo>
                  <a:lnTo>
                    <a:pt x="35" y="352"/>
                  </a:lnTo>
                  <a:lnTo>
                    <a:pt x="33" y="350"/>
                  </a:lnTo>
                  <a:lnTo>
                    <a:pt x="26" y="348"/>
                  </a:lnTo>
                  <a:lnTo>
                    <a:pt x="20" y="348"/>
                  </a:lnTo>
                  <a:lnTo>
                    <a:pt x="16" y="342"/>
                  </a:lnTo>
                  <a:lnTo>
                    <a:pt x="10" y="335"/>
                  </a:lnTo>
                  <a:lnTo>
                    <a:pt x="5" y="328"/>
                  </a:lnTo>
                  <a:lnTo>
                    <a:pt x="2" y="313"/>
                  </a:lnTo>
                  <a:lnTo>
                    <a:pt x="0" y="306"/>
                  </a:lnTo>
                  <a:lnTo>
                    <a:pt x="2" y="303"/>
                  </a:lnTo>
                  <a:lnTo>
                    <a:pt x="7" y="298"/>
                  </a:lnTo>
                  <a:lnTo>
                    <a:pt x="12" y="287"/>
                  </a:lnTo>
                  <a:lnTo>
                    <a:pt x="24" y="270"/>
                  </a:lnTo>
                  <a:lnTo>
                    <a:pt x="30" y="260"/>
                  </a:lnTo>
                  <a:lnTo>
                    <a:pt x="42" y="248"/>
                  </a:lnTo>
                  <a:lnTo>
                    <a:pt x="57" y="231"/>
                  </a:lnTo>
                  <a:lnTo>
                    <a:pt x="65" y="222"/>
                  </a:lnTo>
                  <a:lnTo>
                    <a:pt x="67" y="205"/>
                  </a:lnTo>
                  <a:lnTo>
                    <a:pt x="68" y="187"/>
                  </a:lnTo>
                  <a:lnTo>
                    <a:pt x="69" y="174"/>
                  </a:lnTo>
                  <a:lnTo>
                    <a:pt x="70" y="158"/>
                  </a:lnTo>
                  <a:lnTo>
                    <a:pt x="72" y="145"/>
                  </a:lnTo>
                  <a:lnTo>
                    <a:pt x="73" y="135"/>
                  </a:lnTo>
                  <a:lnTo>
                    <a:pt x="73" y="122"/>
                  </a:lnTo>
                  <a:lnTo>
                    <a:pt x="75" y="119"/>
                  </a:lnTo>
                  <a:lnTo>
                    <a:pt x="81" y="108"/>
                  </a:lnTo>
                  <a:lnTo>
                    <a:pt x="81" y="106"/>
                  </a:lnTo>
                  <a:lnTo>
                    <a:pt x="80" y="104"/>
                  </a:lnTo>
                  <a:lnTo>
                    <a:pt x="72" y="95"/>
                  </a:lnTo>
                  <a:lnTo>
                    <a:pt x="69" y="93"/>
                  </a:lnTo>
                  <a:lnTo>
                    <a:pt x="67" y="88"/>
                  </a:lnTo>
                  <a:lnTo>
                    <a:pt x="70" y="85"/>
                  </a:lnTo>
                  <a:lnTo>
                    <a:pt x="59" y="70"/>
                  </a:lnTo>
                  <a:lnTo>
                    <a:pt x="57" y="68"/>
                  </a:lnTo>
                  <a:lnTo>
                    <a:pt x="56" y="66"/>
                  </a:lnTo>
                  <a:lnTo>
                    <a:pt x="56" y="63"/>
                  </a:lnTo>
                  <a:lnTo>
                    <a:pt x="56" y="52"/>
                  </a:lnTo>
                  <a:lnTo>
                    <a:pt x="53" y="35"/>
                  </a:lnTo>
                  <a:lnTo>
                    <a:pt x="50" y="16"/>
                  </a:lnTo>
                  <a:lnTo>
                    <a:pt x="61" y="9"/>
                  </a:lnTo>
                  <a:lnTo>
                    <a:pt x="70" y="5"/>
                  </a:lnTo>
                  <a:lnTo>
                    <a:pt x="82" y="0"/>
                  </a:lnTo>
                  <a:lnTo>
                    <a:pt x="92" y="6"/>
                  </a:lnTo>
                  <a:lnTo>
                    <a:pt x="108" y="14"/>
                  </a:lnTo>
                  <a:lnTo>
                    <a:pt x="123" y="22"/>
                  </a:lnTo>
                  <a:lnTo>
                    <a:pt x="138" y="30"/>
                  </a:lnTo>
                  <a:lnTo>
                    <a:pt x="154" y="38"/>
                  </a:lnTo>
                  <a:lnTo>
                    <a:pt x="169" y="46"/>
                  </a:lnTo>
                  <a:lnTo>
                    <a:pt x="185" y="55"/>
                  </a:lnTo>
                  <a:lnTo>
                    <a:pt x="200" y="63"/>
                  </a:lnTo>
                  <a:lnTo>
                    <a:pt x="215" y="71"/>
                  </a:lnTo>
                  <a:lnTo>
                    <a:pt x="230" y="79"/>
                  </a:lnTo>
                  <a:lnTo>
                    <a:pt x="246" y="87"/>
                  </a:lnTo>
                  <a:lnTo>
                    <a:pt x="261" y="95"/>
                  </a:lnTo>
                  <a:lnTo>
                    <a:pt x="276" y="103"/>
                  </a:lnTo>
                  <a:lnTo>
                    <a:pt x="292" y="111"/>
                  </a:lnTo>
                  <a:lnTo>
                    <a:pt x="307" y="119"/>
                  </a:lnTo>
                  <a:lnTo>
                    <a:pt x="323" y="127"/>
                  </a:lnTo>
                  <a:lnTo>
                    <a:pt x="338" y="13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8" name="Freeform 1128">
              <a:extLst>
                <a:ext uri="{FF2B5EF4-FFF2-40B4-BE49-F238E27FC236}">
                  <a16:creationId xmlns="" xmlns:a16="http://schemas.microsoft.com/office/drawing/2014/main" id="{B060D336-6A0B-0753-E55A-E2183817BD3B}"/>
                </a:ext>
              </a:extLst>
            </p:cNvPr>
            <p:cNvSpPr>
              <a:spLocks noChangeArrowheads="1"/>
            </p:cNvSpPr>
            <p:nvPr/>
          </p:nvSpPr>
          <p:spPr bwMode="auto">
            <a:xfrm>
              <a:off x="8199314" y="9462721"/>
              <a:ext cx="76933" cy="203320"/>
            </a:xfrm>
            <a:custGeom>
              <a:avLst/>
              <a:gdLst>
                <a:gd name="T0" fmla="*/ 30 w 61"/>
                <a:gd name="T1" fmla="*/ 11 h 162"/>
                <a:gd name="T2" fmla="*/ 29 w 61"/>
                <a:gd name="T3" fmla="*/ 24 h 162"/>
                <a:gd name="T4" fmla="*/ 41 w 61"/>
                <a:gd name="T5" fmla="*/ 32 h 162"/>
                <a:gd name="T6" fmla="*/ 46 w 61"/>
                <a:gd name="T7" fmla="*/ 44 h 162"/>
                <a:gd name="T8" fmla="*/ 48 w 61"/>
                <a:gd name="T9" fmla="*/ 56 h 162"/>
                <a:gd name="T10" fmla="*/ 55 w 61"/>
                <a:gd name="T11" fmla="*/ 66 h 162"/>
                <a:gd name="T12" fmla="*/ 55 w 61"/>
                <a:gd name="T13" fmla="*/ 91 h 162"/>
                <a:gd name="T14" fmla="*/ 55 w 61"/>
                <a:gd name="T15" fmla="*/ 120 h 162"/>
                <a:gd name="T16" fmla="*/ 54 w 61"/>
                <a:gd name="T17" fmla="*/ 136 h 162"/>
                <a:gd name="T18" fmla="*/ 54 w 61"/>
                <a:gd name="T19" fmla="*/ 142 h 162"/>
                <a:gd name="T20" fmla="*/ 59 w 61"/>
                <a:gd name="T21" fmla="*/ 151 h 162"/>
                <a:gd name="T22" fmla="*/ 55 w 61"/>
                <a:gd name="T23" fmla="*/ 157 h 162"/>
                <a:gd name="T24" fmla="*/ 41 w 61"/>
                <a:gd name="T25" fmla="*/ 159 h 162"/>
                <a:gd name="T26" fmla="*/ 37 w 61"/>
                <a:gd name="T27" fmla="*/ 157 h 162"/>
                <a:gd name="T28" fmla="*/ 32 w 61"/>
                <a:gd name="T29" fmla="*/ 154 h 162"/>
                <a:gd name="T30" fmla="*/ 26 w 61"/>
                <a:gd name="T31" fmla="*/ 147 h 162"/>
                <a:gd name="T32" fmla="*/ 25 w 61"/>
                <a:gd name="T33" fmla="*/ 145 h 162"/>
                <a:gd name="T34" fmla="*/ 20 w 61"/>
                <a:gd name="T35" fmla="*/ 136 h 162"/>
                <a:gd name="T36" fmla="*/ 20 w 61"/>
                <a:gd name="T37" fmla="*/ 133 h 162"/>
                <a:gd name="T38" fmla="*/ 22 w 61"/>
                <a:gd name="T39" fmla="*/ 129 h 162"/>
                <a:gd name="T40" fmla="*/ 22 w 61"/>
                <a:gd name="T41" fmla="*/ 119 h 162"/>
                <a:gd name="T42" fmla="*/ 19 w 61"/>
                <a:gd name="T43" fmla="*/ 116 h 162"/>
                <a:gd name="T44" fmla="*/ 22 w 61"/>
                <a:gd name="T45" fmla="*/ 95 h 162"/>
                <a:gd name="T46" fmla="*/ 25 w 61"/>
                <a:gd name="T47" fmla="*/ 90 h 162"/>
                <a:gd name="T48" fmla="*/ 19 w 61"/>
                <a:gd name="T49" fmla="*/ 82 h 162"/>
                <a:gd name="T50" fmla="*/ 15 w 61"/>
                <a:gd name="T51" fmla="*/ 76 h 162"/>
                <a:gd name="T52" fmla="*/ 19 w 61"/>
                <a:gd name="T53" fmla="*/ 71 h 162"/>
                <a:gd name="T54" fmla="*/ 19 w 61"/>
                <a:gd name="T55" fmla="*/ 61 h 162"/>
                <a:gd name="T56" fmla="*/ 18 w 61"/>
                <a:gd name="T57" fmla="*/ 52 h 162"/>
                <a:gd name="T58" fmla="*/ 13 w 61"/>
                <a:gd name="T59" fmla="*/ 54 h 162"/>
                <a:gd name="T60" fmla="*/ 11 w 61"/>
                <a:gd name="T61" fmla="*/ 53 h 162"/>
                <a:gd name="T62" fmla="*/ 12 w 61"/>
                <a:gd name="T63" fmla="*/ 49 h 162"/>
                <a:gd name="T64" fmla="*/ 12 w 61"/>
                <a:gd name="T65" fmla="*/ 48 h 162"/>
                <a:gd name="T66" fmla="*/ 13 w 61"/>
                <a:gd name="T67" fmla="*/ 46 h 162"/>
                <a:gd name="T68" fmla="*/ 14 w 61"/>
                <a:gd name="T69" fmla="*/ 42 h 162"/>
                <a:gd name="T70" fmla="*/ 15 w 61"/>
                <a:gd name="T71" fmla="*/ 28 h 162"/>
                <a:gd name="T72" fmla="*/ 14 w 61"/>
                <a:gd name="T73" fmla="*/ 25 h 162"/>
                <a:gd name="T74" fmla="*/ 6 w 61"/>
                <a:gd name="T75" fmla="*/ 19 h 162"/>
                <a:gd name="T76" fmla="*/ 0 w 61"/>
                <a:gd name="T77" fmla="*/ 14 h 162"/>
                <a:gd name="T78" fmla="*/ 3 w 61"/>
                <a:gd name="T79" fmla="*/ 6 h 162"/>
                <a:gd name="T80" fmla="*/ 1 w 61"/>
                <a:gd name="T81" fmla="*/ 0 h 162"/>
                <a:gd name="T82" fmla="*/ 19 w 61"/>
                <a:gd name="T83" fmla="*/ 4 h 162"/>
                <a:gd name="T84" fmla="*/ 24 w 61"/>
                <a:gd name="T8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62">
                  <a:moveTo>
                    <a:pt x="32" y="3"/>
                  </a:moveTo>
                  <a:lnTo>
                    <a:pt x="32" y="7"/>
                  </a:lnTo>
                  <a:lnTo>
                    <a:pt x="30" y="11"/>
                  </a:lnTo>
                  <a:lnTo>
                    <a:pt x="29" y="13"/>
                  </a:lnTo>
                  <a:lnTo>
                    <a:pt x="28" y="23"/>
                  </a:lnTo>
                  <a:lnTo>
                    <a:pt x="29" y="24"/>
                  </a:lnTo>
                  <a:lnTo>
                    <a:pt x="29" y="24"/>
                  </a:lnTo>
                  <a:lnTo>
                    <a:pt x="34" y="28"/>
                  </a:lnTo>
                  <a:lnTo>
                    <a:pt x="41" y="32"/>
                  </a:lnTo>
                  <a:lnTo>
                    <a:pt x="46" y="36"/>
                  </a:lnTo>
                  <a:lnTo>
                    <a:pt x="46" y="37"/>
                  </a:lnTo>
                  <a:lnTo>
                    <a:pt x="46" y="44"/>
                  </a:lnTo>
                  <a:lnTo>
                    <a:pt x="46" y="50"/>
                  </a:lnTo>
                  <a:lnTo>
                    <a:pt x="48" y="53"/>
                  </a:lnTo>
                  <a:lnTo>
                    <a:pt x="48" y="56"/>
                  </a:lnTo>
                  <a:lnTo>
                    <a:pt x="49" y="58"/>
                  </a:lnTo>
                  <a:lnTo>
                    <a:pt x="54" y="63"/>
                  </a:lnTo>
                  <a:lnTo>
                    <a:pt x="55" y="66"/>
                  </a:lnTo>
                  <a:lnTo>
                    <a:pt x="55" y="76"/>
                  </a:lnTo>
                  <a:lnTo>
                    <a:pt x="55" y="82"/>
                  </a:lnTo>
                  <a:lnTo>
                    <a:pt x="55" y="91"/>
                  </a:lnTo>
                  <a:lnTo>
                    <a:pt x="55" y="99"/>
                  </a:lnTo>
                  <a:lnTo>
                    <a:pt x="55" y="109"/>
                  </a:lnTo>
                  <a:lnTo>
                    <a:pt x="55" y="120"/>
                  </a:lnTo>
                  <a:lnTo>
                    <a:pt x="55" y="132"/>
                  </a:lnTo>
                  <a:lnTo>
                    <a:pt x="52" y="132"/>
                  </a:lnTo>
                  <a:lnTo>
                    <a:pt x="54" y="136"/>
                  </a:lnTo>
                  <a:lnTo>
                    <a:pt x="54" y="140"/>
                  </a:lnTo>
                  <a:lnTo>
                    <a:pt x="55" y="140"/>
                  </a:lnTo>
                  <a:lnTo>
                    <a:pt x="54" y="142"/>
                  </a:lnTo>
                  <a:lnTo>
                    <a:pt x="54" y="145"/>
                  </a:lnTo>
                  <a:lnTo>
                    <a:pt x="56" y="146"/>
                  </a:lnTo>
                  <a:lnTo>
                    <a:pt x="59" y="151"/>
                  </a:lnTo>
                  <a:lnTo>
                    <a:pt x="60" y="155"/>
                  </a:lnTo>
                  <a:lnTo>
                    <a:pt x="55" y="156"/>
                  </a:lnTo>
                  <a:lnTo>
                    <a:pt x="55" y="157"/>
                  </a:lnTo>
                  <a:lnTo>
                    <a:pt x="45" y="159"/>
                  </a:lnTo>
                  <a:lnTo>
                    <a:pt x="41" y="161"/>
                  </a:lnTo>
                  <a:lnTo>
                    <a:pt x="41" y="159"/>
                  </a:lnTo>
                  <a:lnTo>
                    <a:pt x="39" y="159"/>
                  </a:lnTo>
                  <a:lnTo>
                    <a:pt x="38" y="159"/>
                  </a:lnTo>
                  <a:lnTo>
                    <a:pt x="37" y="157"/>
                  </a:lnTo>
                  <a:lnTo>
                    <a:pt x="35" y="156"/>
                  </a:lnTo>
                  <a:lnTo>
                    <a:pt x="35" y="154"/>
                  </a:lnTo>
                  <a:lnTo>
                    <a:pt x="32" y="154"/>
                  </a:lnTo>
                  <a:lnTo>
                    <a:pt x="30" y="152"/>
                  </a:lnTo>
                  <a:lnTo>
                    <a:pt x="27" y="149"/>
                  </a:lnTo>
                  <a:lnTo>
                    <a:pt x="26" y="147"/>
                  </a:lnTo>
                  <a:lnTo>
                    <a:pt x="26" y="146"/>
                  </a:lnTo>
                  <a:lnTo>
                    <a:pt x="25" y="146"/>
                  </a:lnTo>
                  <a:lnTo>
                    <a:pt x="25" y="145"/>
                  </a:lnTo>
                  <a:lnTo>
                    <a:pt x="22" y="140"/>
                  </a:lnTo>
                  <a:lnTo>
                    <a:pt x="20" y="138"/>
                  </a:lnTo>
                  <a:lnTo>
                    <a:pt x="20" y="136"/>
                  </a:lnTo>
                  <a:lnTo>
                    <a:pt x="20" y="135"/>
                  </a:lnTo>
                  <a:lnTo>
                    <a:pt x="20" y="134"/>
                  </a:lnTo>
                  <a:lnTo>
                    <a:pt x="20" y="133"/>
                  </a:lnTo>
                  <a:lnTo>
                    <a:pt x="22" y="132"/>
                  </a:lnTo>
                  <a:lnTo>
                    <a:pt x="22" y="131"/>
                  </a:lnTo>
                  <a:lnTo>
                    <a:pt x="22" y="129"/>
                  </a:lnTo>
                  <a:lnTo>
                    <a:pt x="23" y="125"/>
                  </a:lnTo>
                  <a:lnTo>
                    <a:pt x="24" y="121"/>
                  </a:lnTo>
                  <a:lnTo>
                    <a:pt x="22" y="119"/>
                  </a:lnTo>
                  <a:lnTo>
                    <a:pt x="20" y="119"/>
                  </a:lnTo>
                  <a:lnTo>
                    <a:pt x="19" y="118"/>
                  </a:lnTo>
                  <a:lnTo>
                    <a:pt x="19" y="116"/>
                  </a:lnTo>
                  <a:lnTo>
                    <a:pt x="19" y="115"/>
                  </a:lnTo>
                  <a:lnTo>
                    <a:pt x="22" y="108"/>
                  </a:lnTo>
                  <a:lnTo>
                    <a:pt x="22" y="95"/>
                  </a:lnTo>
                  <a:lnTo>
                    <a:pt x="22" y="93"/>
                  </a:lnTo>
                  <a:lnTo>
                    <a:pt x="24" y="92"/>
                  </a:lnTo>
                  <a:lnTo>
                    <a:pt x="25" y="90"/>
                  </a:lnTo>
                  <a:lnTo>
                    <a:pt x="25" y="88"/>
                  </a:lnTo>
                  <a:lnTo>
                    <a:pt x="23" y="84"/>
                  </a:lnTo>
                  <a:lnTo>
                    <a:pt x="19" y="82"/>
                  </a:lnTo>
                  <a:lnTo>
                    <a:pt x="16" y="79"/>
                  </a:lnTo>
                  <a:lnTo>
                    <a:pt x="16" y="77"/>
                  </a:lnTo>
                  <a:lnTo>
                    <a:pt x="15" y="76"/>
                  </a:lnTo>
                  <a:lnTo>
                    <a:pt x="18" y="73"/>
                  </a:lnTo>
                  <a:lnTo>
                    <a:pt x="19" y="72"/>
                  </a:lnTo>
                  <a:lnTo>
                    <a:pt x="19" y="71"/>
                  </a:lnTo>
                  <a:lnTo>
                    <a:pt x="18" y="69"/>
                  </a:lnTo>
                  <a:lnTo>
                    <a:pt x="18" y="64"/>
                  </a:lnTo>
                  <a:lnTo>
                    <a:pt x="19" y="61"/>
                  </a:lnTo>
                  <a:lnTo>
                    <a:pt x="20" y="56"/>
                  </a:lnTo>
                  <a:lnTo>
                    <a:pt x="20" y="55"/>
                  </a:lnTo>
                  <a:lnTo>
                    <a:pt x="18" y="52"/>
                  </a:lnTo>
                  <a:lnTo>
                    <a:pt x="16" y="52"/>
                  </a:lnTo>
                  <a:lnTo>
                    <a:pt x="15" y="52"/>
                  </a:lnTo>
                  <a:lnTo>
                    <a:pt x="13" y="54"/>
                  </a:lnTo>
                  <a:lnTo>
                    <a:pt x="11" y="54"/>
                  </a:lnTo>
                  <a:lnTo>
                    <a:pt x="11" y="53"/>
                  </a:lnTo>
                  <a:lnTo>
                    <a:pt x="11" y="53"/>
                  </a:lnTo>
                  <a:lnTo>
                    <a:pt x="11" y="52"/>
                  </a:lnTo>
                  <a:lnTo>
                    <a:pt x="11" y="50"/>
                  </a:lnTo>
                  <a:lnTo>
                    <a:pt x="12" y="49"/>
                  </a:lnTo>
                  <a:lnTo>
                    <a:pt x="14" y="49"/>
                  </a:lnTo>
                  <a:lnTo>
                    <a:pt x="14" y="49"/>
                  </a:lnTo>
                  <a:lnTo>
                    <a:pt x="12" y="48"/>
                  </a:lnTo>
                  <a:lnTo>
                    <a:pt x="12" y="47"/>
                  </a:lnTo>
                  <a:lnTo>
                    <a:pt x="12" y="46"/>
                  </a:lnTo>
                  <a:lnTo>
                    <a:pt x="13" y="46"/>
                  </a:lnTo>
                  <a:lnTo>
                    <a:pt x="13" y="46"/>
                  </a:lnTo>
                  <a:lnTo>
                    <a:pt x="14" y="45"/>
                  </a:lnTo>
                  <a:lnTo>
                    <a:pt x="14" y="42"/>
                  </a:lnTo>
                  <a:lnTo>
                    <a:pt x="14" y="41"/>
                  </a:lnTo>
                  <a:lnTo>
                    <a:pt x="14" y="38"/>
                  </a:lnTo>
                  <a:lnTo>
                    <a:pt x="15" y="28"/>
                  </a:lnTo>
                  <a:lnTo>
                    <a:pt x="16" y="26"/>
                  </a:lnTo>
                  <a:lnTo>
                    <a:pt x="16" y="26"/>
                  </a:lnTo>
                  <a:lnTo>
                    <a:pt x="14" y="25"/>
                  </a:lnTo>
                  <a:lnTo>
                    <a:pt x="10" y="23"/>
                  </a:lnTo>
                  <a:lnTo>
                    <a:pt x="8" y="21"/>
                  </a:lnTo>
                  <a:lnTo>
                    <a:pt x="6" y="19"/>
                  </a:lnTo>
                  <a:lnTo>
                    <a:pt x="5" y="17"/>
                  </a:lnTo>
                  <a:lnTo>
                    <a:pt x="2" y="15"/>
                  </a:lnTo>
                  <a:lnTo>
                    <a:pt x="0" y="14"/>
                  </a:lnTo>
                  <a:lnTo>
                    <a:pt x="0" y="13"/>
                  </a:lnTo>
                  <a:lnTo>
                    <a:pt x="1" y="9"/>
                  </a:lnTo>
                  <a:lnTo>
                    <a:pt x="3" y="6"/>
                  </a:lnTo>
                  <a:lnTo>
                    <a:pt x="3" y="3"/>
                  </a:lnTo>
                  <a:lnTo>
                    <a:pt x="3" y="2"/>
                  </a:lnTo>
                  <a:lnTo>
                    <a:pt x="1" y="0"/>
                  </a:lnTo>
                  <a:lnTo>
                    <a:pt x="8" y="1"/>
                  </a:lnTo>
                  <a:lnTo>
                    <a:pt x="19" y="3"/>
                  </a:lnTo>
                  <a:lnTo>
                    <a:pt x="19" y="4"/>
                  </a:lnTo>
                  <a:lnTo>
                    <a:pt x="19" y="4"/>
                  </a:lnTo>
                  <a:lnTo>
                    <a:pt x="20" y="4"/>
                  </a:lnTo>
                  <a:lnTo>
                    <a:pt x="24" y="4"/>
                  </a:lnTo>
                  <a:lnTo>
                    <a:pt x="3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9" name="Freeform 1130">
              <a:extLst>
                <a:ext uri="{FF2B5EF4-FFF2-40B4-BE49-F238E27FC236}">
                  <a16:creationId xmlns="" xmlns:a16="http://schemas.microsoft.com/office/drawing/2014/main" id="{8D0C4157-7022-9882-1070-65052C33F619}"/>
                </a:ext>
              </a:extLst>
            </p:cNvPr>
            <p:cNvSpPr>
              <a:spLocks noChangeArrowheads="1"/>
            </p:cNvSpPr>
            <p:nvPr/>
          </p:nvSpPr>
          <p:spPr bwMode="auto">
            <a:xfrm>
              <a:off x="8507045" y="8308731"/>
              <a:ext cx="159362" cy="340702"/>
            </a:xfrm>
            <a:custGeom>
              <a:avLst/>
              <a:gdLst>
                <a:gd name="T0" fmla="*/ 108 w 130"/>
                <a:gd name="T1" fmla="*/ 143 h 274"/>
                <a:gd name="T2" fmla="*/ 104 w 130"/>
                <a:gd name="T3" fmla="*/ 142 h 274"/>
                <a:gd name="T4" fmla="*/ 104 w 130"/>
                <a:gd name="T5" fmla="*/ 135 h 274"/>
                <a:gd name="T6" fmla="*/ 113 w 130"/>
                <a:gd name="T7" fmla="*/ 138 h 274"/>
                <a:gd name="T8" fmla="*/ 110 w 130"/>
                <a:gd name="T9" fmla="*/ 142 h 274"/>
                <a:gd name="T10" fmla="*/ 116 w 130"/>
                <a:gd name="T11" fmla="*/ 102 h 274"/>
                <a:gd name="T12" fmla="*/ 121 w 130"/>
                <a:gd name="T13" fmla="*/ 102 h 274"/>
                <a:gd name="T14" fmla="*/ 127 w 130"/>
                <a:gd name="T15" fmla="*/ 171 h 274"/>
                <a:gd name="T16" fmla="*/ 126 w 130"/>
                <a:gd name="T17" fmla="*/ 183 h 274"/>
                <a:gd name="T18" fmla="*/ 128 w 130"/>
                <a:gd name="T19" fmla="*/ 192 h 274"/>
                <a:gd name="T20" fmla="*/ 112 w 130"/>
                <a:gd name="T21" fmla="*/ 201 h 274"/>
                <a:gd name="T22" fmla="*/ 102 w 130"/>
                <a:gd name="T23" fmla="*/ 208 h 274"/>
                <a:gd name="T24" fmla="*/ 97 w 130"/>
                <a:gd name="T25" fmla="*/ 215 h 274"/>
                <a:gd name="T26" fmla="*/ 88 w 130"/>
                <a:gd name="T27" fmla="*/ 219 h 274"/>
                <a:gd name="T28" fmla="*/ 84 w 130"/>
                <a:gd name="T29" fmla="*/ 227 h 274"/>
                <a:gd name="T30" fmla="*/ 88 w 130"/>
                <a:gd name="T31" fmla="*/ 247 h 274"/>
                <a:gd name="T32" fmla="*/ 84 w 130"/>
                <a:gd name="T33" fmla="*/ 257 h 274"/>
                <a:gd name="T34" fmla="*/ 76 w 130"/>
                <a:gd name="T35" fmla="*/ 267 h 274"/>
                <a:gd name="T36" fmla="*/ 64 w 130"/>
                <a:gd name="T37" fmla="*/ 273 h 274"/>
                <a:gd name="T38" fmla="*/ 59 w 130"/>
                <a:gd name="T39" fmla="*/ 251 h 274"/>
                <a:gd name="T40" fmla="*/ 53 w 130"/>
                <a:gd name="T41" fmla="*/ 222 h 274"/>
                <a:gd name="T42" fmla="*/ 48 w 130"/>
                <a:gd name="T43" fmla="*/ 203 h 274"/>
                <a:gd name="T44" fmla="*/ 32 w 130"/>
                <a:gd name="T45" fmla="*/ 192 h 274"/>
                <a:gd name="T46" fmla="*/ 22 w 130"/>
                <a:gd name="T47" fmla="*/ 172 h 274"/>
                <a:gd name="T48" fmla="*/ 11 w 130"/>
                <a:gd name="T49" fmla="*/ 163 h 274"/>
                <a:gd name="T50" fmla="*/ 6 w 130"/>
                <a:gd name="T51" fmla="*/ 156 h 274"/>
                <a:gd name="T52" fmla="*/ 0 w 130"/>
                <a:gd name="T53" fmla="*/ 138 h 274"/>
                <a:gd name="T54" fmla="*/ 1 w 130"/>
                <a:gd name="T55" fmla="*/ 126 h 274"/>
                <a:gd name="T56" fmla="*/ 14 w 130"/>
                <a:gd name="T57" fmla="*/ 113 h 274"/>
                <a:gd name="T58" fmla="*/ 22 w 130"/>
                <a:gd name="T59" fmla="*/ 106 h 274"/>
                <a:gd name="T60" fmla="*/ 24 w 130"/>
                <a:gd name="T61" fmla="*/ 93 h 274"/>
                <a:gd name="T62" fmla="*/ 27 w 130"/>
                <a:gd name="T63" fmla="*/ 81 h 274"/>
                <a:gd name="T64" fmla="*/ 26 w 130"/>
                <a:gd name="T65" fmla="*/ 67 h 274"/>
                <a:gd name="T66" fmla="*/ 24 w 130"/>
                <a:gd name="T67" fmla="*/ 58 h 274"/>
                <a:gd name="T68" fmla="*/ 27 w 130"/>
                <a:gd name="T69" fmla="*/ 39 h 274"/>
                <a:gd name="T70" fmla="*/ 22 w 130"/>
                <a:gd name="T71" fmla="*/ 34 h 274"/>
                <a:gd name="T72" fmla="*/ 27 w 130"/>
                <a:gd name="T73" fmla="*/ 28 h 274"/>
                <a:gd name="T74" fmla="*/ 35 w 130"/>
                <a:gd name="T75" fmla="*/ 20 h 274"/>
                <a:gd name="T76" fmla="*/ 42 w 130"/>
                <a:gd name="T77" fmla="*/ 14 h 274"/>
                <a:gd name="T78" fmla="*/ 69 w 130"/>
                <a:gd name="T79" fmla="*/ 0 h 274"/>
                <a:gd name="T80" fmla="*/ 74 w 130"/>
                <a:gd name="T81" fmla="*/ 3 h 274"/>
                <a:gd name="T82" fmla="*/ 76 w 130"/>
                <a:gd name="T83" fmla="*/ 6 h 274"/>
                <a:gd name="T84" fmla="*/ 79 w 130"/>
                <a:gd name="T85" fmla="*/ 3 h 274"/>
                <a:gd name="T86" fmla="*/ 86 w 130"/>
                <a:gd name="T87" fmla="*/ 12 h 274"/>
                <a:gd name="T88" fmla="*/ 93 w 130"/>
                <a:gd name="T89" fmla="*/ 24 h 274"/>
                <a:gd name="T90" fmla="*/ 104 w 130"/>
                <a:gd name="T91" fmla="*/ 16 h 274"/>
                <a:gd name="T92" fmla="*/ 114 w 130"/>
                <a:gd name="T93" fmla="*/ 15 h 274"/>
                <a:gd name="T94" fmla="*/ 110 w 130"/>
                <a:gd name="T95" fmla="*/ 24 h 274"/>
                <a:gd name="T96" fmla="*/ 96 w 130"/>
                <a:gd name="T97" fmla="*/ 41 h 274"/>
                <a:gd name="T98" fmla="*/ 96 w 130"/>
                <a:gd name="T99" fmla="*/ 52 h 274"/>
                <a:gd name="T100" fmla="*/ 105 w 130"/>
                <a:gd name="T101" fmla="*/ 62 h 274"/>
                <a:gd name="T102" fmla="*/ 113 w 130"/>
                <a:gd name="T103" fmla="*/ 75 h 274"/>
                <a:gd name="T104" fmla="*/ 110 w 130"/>
                <a:gd name="T105" fmla="*/ 91 h 274"/>
                <a:gd name="T106" fmla="*/ 97 w 130"/>
                <a:gd name="T107" fmla="*/ 110 h 274"/>
                <a:gd name="T108" fmla="*/ 82 w 130"/>
                <a:gd name="T109" fmla="*/ 123 h 274"/>
                <a:gd name="T110" fmla="*/ 85 w 130"/>
                <a:gd name="T111" fmla="*/ 137 h 274"/>
                <a:gd name="T112" fmla="*/ 103 w 130"/>
                <a:gd name="T113" fmla="*/ 143 h 274"/>
                <a:gd name="T114" fmla="*/ 106 w 130"/>
                <a:gd name="T115" fmla="*/ 150 h 274"/>
                <a:gd name="T116" fmla="*/ 115 w 130"/>
                <a:gd name="T117" fmla="*/ 148 h 274"/>
                <a:gd name="T118" fmla="*/ 120 w 130"/>
                <a:gd name="T119" fmla="*/ 159 h 274"/>
                <a:gd name="T120" fmla="*/ 119 w 130"/>
                <a:gd name="T121" fmla="*/ 161 h 274"/>
                <a:gd name="T122" fmla="*/ 128 w 130"/>
                <a:gd name="T123" fmla="*/ 16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274">
                  <a:moveTo>
                    <a:pt x="110" y="142"/>
                  </a:moveTo>
                  <a:lnTo>
                    <a:pt x="110" y="142"/>
                  </a:lnTo>
                  <a:lnTo>
                    <a:pt x="108" y="143"/>
                  </a:lnTo>
                  <a:lnTo>
                    <a:pt x="108" y="143"/>
                  </a:lnTo>
                  <a:lnTo>
                    <a:pt x="105" y="142"/>
                  </a:lnTo>
                  <a:lnTo>
                    <a:pt x="104" y="142"/>
                  </a:lnTo>
                  <a:lnTo>
                    <a:pt x="103" y="141"/>
                  </a:lnTo>
                  <a:lnTo>
                    <a:pt x="103" y="137"/>
                  </a:lnTo>
                  <a:lnTo>
                    <a:pt x="104" y="135"/>
                  </a:lnTo>
                  <a:lnTo>
                    <a:pt x="109" y="135"/>
                  </a:lnTo>
                  <a:lnTo>
                    <a:pt x="112" y="138"/>
                  </a:lnTo>
                  <a:lnTo>
                    <a:pt x="113" y="138"/>
                  </a:lnTo>
                  <a:lnTo>
                    <a:pt x="113" y="140"/>
                  </a:lnTo>
                  <a:lnTo>
                    <a:pt x="112" y="141"/>
                  </a:lnTo>
                  <a:lnTo>
                    <a:pt x="110" y="142"/>
                  </a:lnTo>
                  <a:close/>
                  <a:moveTo>
                    <a:pt x="121" y="102"/>
                  </a:moveTo>
                  <a:lnTo>
                    <a:pt x="116" y="105"/>
                  </a:lnTo>
                  <a:lnTo>
                    <a:pt x="116" y="102"/>
                  </a:lnTo>
                  <a:lnTo>
                    <a:pt x="120" y="99"/>
                  </a:lnTo>
                  <a:lnTo>
                    <a:pt x="121" y="100"/>
                  </a:lnTo>
                  <a:lnTo>
                    <a:pt x="121" y="102"/>
                  </a:lnTo>
                  <a:close/>
                  <a:moveTo>
                    <a:pt x="128" y="162"/>
                  </a:moveTo>
                  <a:lnTo>
                    <a:pt x="128" y="163"/>
                  </a:lnTo>
                  <a:lnTo>
                    <a:pt x="127" y="171"/>
                  </a:lnTo>
                  <a:lnTo>
                    <a:pt x="126" y="173"/>
                  </a:lnTo>
                  <a:lnTo>
                    <a:pt x="126" y="178"/>
                  </a:lnTo>
                  <a:lnTo>
                    <a:pt x="126" y="183"/>
                  </a:lnTo>
                  <a:lnTo>
                    <a:pt x="129" y="187"/>
                  </a:lnTo>
                  <a:lnTo>
                    <a:pt x="129" y="189"/>
                  </a:lnTo>
                  <a:lnTo>
                    <a:pt x="128" y="192"/>
                  </a:lnTo>
                  <a:lnTo>
                    <a:pt x="123" y="194"/>
                  </a:lnTo>
                  <a:lnTo>
                    <a:pt x="117" y="198"/>
                  </a:lnTo>
                  <a:lnTo>
                    <a:pt x="112" y="201"/>
                  </a:lnTo>
                  <a:lnTo>
                    <a:pt x="106" y="204"/>
                  </a:lnTo>
                  <a:lnTo>
                    <a:pt x="104" y="206"/>
                  </a:lnTo>
                  <a:lnTo>
                    <a:pt x="102" y="208"/>
                  </a:lnTo>
                  <a:lnTo>
                    <a:pt x="99" y="210"/>
                  </a:lnTo>
                  <a:lnTo>
                    <a:pt x="99" y="212"/>
                  </a:lnTo>
                  <a:lnTo>
                    <a:pt x="97" y="215"/>
                  </a:lnTo>
                  <a:lnTo>
                    <a:pt x="95" y="217"/>
                  </a:lnTo>
                  <a:lnTo>
                    <a:pt x="90" y="219"/>
                  </a:lnTo>
                  <a:lnTo>
                    <a:pt x="88" y="219"/>
                  </a:lnTo>
                  <a:lnTo>
                    <a:pt x="86" y="223"/>
                  </a:lnTo>
                  <a:lnTo>
                    <a:pt x="85" y="224"/>
                  </a:lnTo>
                  <a:lnTo>
                    <a:pt x="84" y="227"/>
                  </a:lnTo>
                  <a:lnTo>
                    <a:pt x="85" y="236"/>
                  </a:lnTo>
                  <a:lnTo>
                    <a:pt x="88" y="244"/>
                  </a:lnTo>
                  <a:lnTo>
                    <a:pt x="88" y="247"/>
                  </a:lnTo>
                  <a:lnTo>
                    <a:pt x="88" y="250"/>
                  </a:lnTo>
                  <a:lnTo>
                    <a:pt x="87" y="253"/>
                  </a:lnTo>
                  <a:lnTo>
                    <a:pt x="84" y="257"/>
                  </a:lnTo>
                  <a:lnTo>
                    <a:pt x="82" y="260"/>
                  </a:lnTo>
                  <a:lnTo>
                    <a:pt x="77" y="266"/>
                  </a:lnTo>
                  <a:lnTo>
                    <a:pt x="76" y="267"/>
                  </a:lnTo>
                  <a:lnTo>
                    <a:pt x="74" y="269"/>
                  </a:lnTo>
                  <a:lnTo>
                    <a:pt x="68" y="271"/>
                  </a:lnTo>
                  <a:lnTo>
                    <a:pt x="64" y="273"/>
                  </a:lnTo>
                  <a:lnTo>
                    <a:pt x="62" y="264"/>
                  </a:lnTo>
                  <a:lnTo>
                    <a:pt x="61" y="257"/>
                  </a:lnTo>
                  <a:lnTo>
                    <a:pt x="59" y="251"/>
                  </a:lnTo>
                  <a:lnTo>
                    <a:pt x="57" y="240"/>
                  </a:lnTo>
                  <a:lnTo>
                    <a:pt x="55" y="231"/>
                  </a:lnTo>
                  <a:lnTo>
                    <a:pt x="53" y="222"/>
                  </a:lnTo>
                  <a:lnTo>
                    <a:pt x="51" y="213"/>
                  </a:lnTo>
                  <a:lnTo>
                    <a:pt x="49" y="204"/>
                  </a:lnTo>
                  <a:lnTo>
                    <a:pt x="48" y="203"/>
                  </a:lnTo>
                  <a:lnTo>
                    <a:pt x="43" y="200"/>
                  </a:lnTo>
                  <a:lnTo>
                    <a:pt x="38" y="195"/>
                  </a:lnTo>
                  <a:lnTo>
                    <a:pt x="32" y="192"/>
                  </a:lnTo>
                  <a:lnTo>
                    <a:pt x="26" y="187"/>
                  </a:lnTo>
                  <a:lnTo>
                    <a:pt x="25" y="181"/>
                  </a:lnTo>
                  <a:lnTo>
                    <a:pt x="22" y="172"/>
                  </a:lnTo>
                  <a:lnTo>
                    <a:pt x="19" y="167"/>
                  </a:lnTo>
                  <a:lnTo>
                    <a:pt x="18" y="166"/>
                  </a:lnTo>
                  <a:lnTo>
                    <a:pt x="11" y="163"/>
                  </a:lnTo>
                  <a:lnTo>
                    <a:pt x="8" y="161"/>
                  </a:lnTo>
                  <a:lnTo>
                    <a:pt x="7" y="159"/>
                  </a:lnTo>
                  <a:lnTo>
                    <a:pt x="6" y="156"/>
                  </a:lnTo>
                  <a:lnTo>
                    <a:pt x="4" y="148"/>
                  </a:lnTo>
                  <a:lnTo>
                    <a:pt x="1" y="142"/>
                  </a:lnTo>
                  <a:lnTo>
                    <a:pt x="0" y="138"/>
                  </a:lnTo>
                  <a:lnTo>
                    <a:pt x="0" y="132"/>
                  </a:lnTo>
                  <a:lnTo>
                    <a:pt x="0" y="128"/>
                  </a:lnTo>
                  <a:lnTo>
                    <a:pt x="1" y="126"/>
                  </a:lnTo>
                  <a:lnTo>
                    <a:pt x="8" y="121"/>
                  </a:lnTo>
                  <a:lnTo>
                    <a:pt x="10" y="115"/>
                  </a:lnTo>
                  <a:lnTo>
                    <a:pt x="14" y="113"/>
                  </a:lnTo>
                  <a:lnTo>
                    <a:pt x="17" y="111"/>
                  </a:lnTo>
                  <a:lnTo>
                    <a:pt x="19" y="109"/>
                  </a:lnTo>
                  <a:lnTo>
                    <a:pt x="22" y="106"/>
                  </a:lnTo>
                  <a:lnTo>
                    <a:pt x="24" y="103"/>
                  </a:lnTo>
                  <a:lnTo>
                    <a:pt x="24" y="99"/>
                  </a:lnTo>
                  <a:lnTo>
                    <a:pt x="24" y="93"/>
                  </a:lnTo>
                  <a:lnTo>
                    <a:pt x="25" y="89"/>
                  </a:lnTo>
                  <a:lnTo>
                    <a:pt x="29" y="85"/>
                  </a:lnTo>
                  <a:lnTo>
                    <a:pt x="27" y="81"/>
                  </a:lnTo>
                  <a:lnTo>
                    <a:pt x="25" y="77"/>
                  </a:lnTo>
                  <a:lnTo>
                    <a:pt x="26" y="70"/>
                  </a:lnTo>
                  <a:lnTo>
                    <a:pt x="26" y="67"/>
                  </a:lnTo>
                  <a:lnTo>
                    <a:pt x="25" y="64"/>
                  </a:lnTo>
                  <a:lnTo>
                    <a:pt x="24" y="61"/>
                  </a:lnTo>
                  <a:lnTo>
                    <a:pt x="24" y="58"/>
                  </a:lnTo>
                  <a:lnTo>
                    <a:pt x="25" y="51"/>
                  </a:lnTo>
                  <a:lnTo>
                    <a:pt x="25" y="46"/>
                  </a:lnTo>
                  <a:lnTo>
                    <a:pt x="27" y="39"/>
                  </a:lnTo>
                  <a:lnTo>
                    <a:pt x="26" y="37"/>
                  </a:lnTo>
                  <a:lnTo>
                    <a:pt x="25" y="35"/>
                  </a:lnTo>
                  <a:lnTo>
                    <a:pt x="22" y="34"/>
                  </a:lnTo>
                  <a:lnTo>
                    <a:pt x="22" y="33"/>
                  </a:lnTo>
                  <a:lnTo>
                    <a:pt x="23" y="31"/>
                  </a:lnTo>
                  <a:lnTo>
                    <a:pt x="27" y="28"/>
                  </a:lnTo>
                  <a:lnTo>
                    <a:pt x="30" y="23"/>
                  </a:lnTo>
                  <a:lnTo>
                    <a:pt x="32" y="22"/>
                  </a:lnTo>
                  <a:lnTo>
                    <a:pt x="35" y="20"/>
                  </a:lnTo>
                  <a:lnTo>
                    <a:pt x="35" y="18"/>
                  </a:lnTo>
                  <a:lnTo>
                    <a:pt x="34" y="16"/>
                  </a:lnTo>
                  <a:lnTo>
                    <a:pt x="42" y="14"/>
                  </a:lnTo>
                  <a:lnTo>
                    <a:pt x="49" y="7"/>
                  </a:lnTo>
                  <a:lnTo>
                    <a:pt x="52" y="6"/>
                  </a:lnTo>
                  <a:lnTo>
                    <a:pt x="69" y="0"/>
                  </a:lnTo>
                  <a:lnTo>
                    <a:pt x="72" y="0"/>
                  </a:lnTo>
                  <a:lnTo>
                    <a:pt x="74" y="1"/>
                  </a:lnTo>
                  <a:lnTo>
                    <a:pt x="74" y="3"/>
                  </a:lnTo>
                  <a:lnTo>
                    <a:pt x="73" y="5"/>
                  </a:lnTo>
                  <a:lnTo>
                    <a:pt x="74" y="8"/>
                  </a:lnTo>
                  <a:lnTo>
                    <a:pt x="76" y="6"/>
                  </a:lnTo>
                  <a:lnTo>
                    <a:pt x="76" y="5"/>
                  </a:lnTo>
                  <a:lnTo>
                    <a:pt x="76" y="3"/>
                  </a:lnTo>
                  <a:lnTo>
                    <a:pt x="79" y="3"/>
                  </a:lnTo>
                  <a:lnTo>
                    <a:pt x="82" y="3"/>
                  </a:lnTo>
                  <a:lnTo>
                    <a:pt x="86" y="5"/>
                  </a:lnTo>
                  <a:lnTo>
                    <a:pt x="86" y="12"/>
                  </a:lnTo>
                  <a:lnTo>
                    <a:pt x="90" y="19"/>
                  </a:lnTo>
                  <a:lnTo>
                    <a:pt x="89" y="22"/>
                  </a:lnTo>
                  <a:lnTo>
                    <a:pt x="93" y="24"/>
                  </a:lnTo>
                  <a:lnTo>
                    <a:pt x="96" y="22"/>
                  </a:lnTo>
                  <a:lnTo>
                    <a:pt x="98" y="19"/>
                  </a:lnTo>
                  <a:lnTo>
                    <a:pt x="104" y="16"/>
                  </a:lnTo>
                  <a:lnTo>
                    <a:pt x="110" y="11"/>
                  </a:lnTo>
                  <a:lnTo>
                    <a:pt x="114" y="11"/>
                  </a:lnTo>
                  <a:lnTo>
                    <a:pt x="114" y="15"/>
                  </a:lnTo>
                  <a:lnTo>
                    <a:pt x="116" y="19"/>
                  </a:lnTo>
                  <a:lnTo>
                    <a:pt x="114" y="20"/>
                  </a:lnTo>
                  <a:lnTo>
                    <a:pt x="110" y="24"/>
                  </a:lnTo>
                  <a:lnTo>
                    <a:pt x="106" y="34"/>
                  </a:lnTo>
                  <a:lnTo>
                    <a:pt x="100" y="37"/>
                  </a:lnTo>
                  <a:lnTo>
                    <a:pt x="96" y="41"/>
                  </a:lnTo>
                  <a:lnTo>
                    <a:pt x="95" y="43"/>
                  </a:lnTo>
                  <a:lnTo>
                    <a:pt x="95" y="46"/>
                  </a:lnTo>
                  <a:lnTo>
                    <a:pt x="96" y="52"/>
                  </a:lnTo>
                  <a:lnTo>
                    <a:pt x="99" y="58"/>
                  </a:lnTo>
                  <a:lnTo>
                    <a:pt x="102" y="61"/>
                  </a:lnTo>
                  <a:lnTo>
                    <a:pt x="105" y="62"/>
                  </a:lnTo>
                  <a:lnTo>
                    <a:pt x="112" y="68"/>
                  </a:lnTo>
                  <a:lnTo>
                    <a:pt x="112" y="71"/>
                  </a:lnTo>
                  <a:lnTo>
                    <a:pt x="113" y="75"/>
                  </a:lnTo>
                  <a:lnTo>
                    <a:pt x="113" y="79"/>
                  </a:lnTo>
                  <a:lnTo>
                    <a:pt x="115" y="83"/>
                  </a:lnTo>
                  <a:lnTo>
                    <a:pt x="110" y="91"/>
                  </a:lnTo>
                  <a:lnTo>
                    <a:pt x="108" y="97"/>
                  </a:lnTo>
                  <a:lnTo>
                    <a:pt x="102" y="105"/>
                  </a:lnTo>
                  <a:lnTo>
                    <a:pt x="97" y="110"/>
                  </a:lnTo>
                  <a:lnTo>
                    <a:pt x="86" y="118"/>
                  </a:lnTo>
                  <a:lnTo>
                    <a:pt x="84" y="120"/>
                  </a:lnTo>
                  <a:lnTo>
                    <a:pt x="82" y="123"/>
                  </a:lnTo>
                  <a:lnTo>
                    <a:pt x="81" y="126"/>
                  </a:lnTo>
                  <a:lnTo>
                    <a:pt x="81" y="129"/>
                  </a:lnTo>
                  <a:lnTo>
                    <a:pt x="85" y="137"/>
                  </a:lnTo>
                  <a:lnTo>
                    <a:pt x="90" y="141"/>
                  </a:lnTo>
                  <a:lnTo>
                    <a:pt x="95" y="144"/>
                  </a:lnTo>
                  <a:lnTo>
                    <a:pt x="103" y="143"/>
                  </a:lnTo>
                  <a:lnTo>
                    <a:pt x="103" y="146"/>
                  </a:lnTo>
                  <a:lnTo>
                    <a:pt x="103" y="150"/>
                  </a:lnTo>
                  <a:lnTo>
                    <a:pt x="106" y="150"/>
                  </a:lnTo>
                  <a:lnTo>
                    <a:pt x="109" y="149"/>
                  </a:lnTo>
                  <a:lnTo>
                    <a:pt x="110" y="146"/>
                  </a:lnTo>
                  <a:lnTo>
                    <a:pt x="115" y="148"/>
                  </a:lnTo>
                  <a:lnTo>
                    <a:pt x="116" y="156"/>
                  </a:lnTo>
                  <a:lnTo>
                    <a:pt x="120" y="157"/>
                  </a:lnTo>
                  <a:lnTo>
                    <a:pt x="120" y="159"/>
                  </a:lnTo>
                  <a:lnTo>
                    <a:pt x="119" y="159"/>
                  </a:lnTo>
                  <a:lnTo>
                    <a:pt x="119" y="160"/>
                  </a:lnTo>
                  <a:lnTo>
                    <a:pt x="119" y="161"/>
                  </a:lnTo>
                  <a:lnTo>
                    <a:pt x="123" y="162"/>
                  </a:lnTo>
                  <a:lnTo>
                    <a:pt x="125" y="161"/>
                  </a:lnTo>
                  <a:lnTo>
                    <a:pt x="128" y="16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0" name="Freeform 1131">
              <a:extLst>
                <a:ext uri="{FF2B5EF4-FFF2-40B4-BE49-F238E27FC236}">
                  <a16:creationId xmlns="" xmlns:a16="http://schemas.microsoft.com/office/drawing/2014/main" id="{224B1639-BA3B-E17D-E1BF-B53233B91FF7}"/>
                </a:ext>
              </a:extLst>
            </p:cNvPr>
            <p:cNvSpPr>
              <a:spLocks noChangeArrowheads="1"/>
            </p:cNvSpPr>
            <p:nvPr/>
          </p:nvSpPr>
          <p:spPr bwMode="auto">
            <a:xfrm>
              <a:off x="8633436" y="8473587"/>
              <a:ext cx="10990" cy="10990"/>
            </a:xfrm>
            <a:custGeom>
              <a:avLst/>
              <a:gdLst>
                <a:gd name="T0" fmla="*/ 7 w 11"/>
                <a:gd name="T1" fmla="*/ 7 h 9"/>
                <a:gd name="T2" fmla="*/ 7 w 11"/>
                <a:gd name="T3" fmla="*/ 7 h 9"/>
                <a:gd name="T4" fmla="*/ 5 w 11"/>
                <a:gd name="T5" fmla="*/ 8 h 9"/>
                <a:gd name="T6" fmla="*/ 5 w 11"/>
                <a:gd name="T7" fmla="*/ 8 h 9"/>
                <a:gd name="T8" fmla="*/ 2 w 11"/>
                <a:gd name="T9" fmla="*/ 7 h 9"/>
                <a:gd name="T10" fmla="*/ 1 w 11"/>
                <a:gd name="T11" fmla="*/ 7 h 9"/>
                <a:gd name="T12" fmla="*/ 0 w 11"/>
                <a:gd name="T13" fmla="*/ 6 h 9"/>
                <a:gd name="T14" fmla="*/ 0 w 11"/>
                <a:gd name="T15" fmla="*/ 2 h 9"/>
                <a:gd name="T16" fmla="*/ 1 w 11"/>
                <a:gd name="T17" fmla="*/ 0 h 9"/>
                <a:gd name="T18" fmla="*/ 6 w 11"/>
                <a:gd name="T19" fmla="*/ 0 h 9"/>
                <a:gd name="T20" fmla="*/ 9 w 11"/>
                <a:gd name="T21" fmla="*/ 3 h 9"/>
                <a:gd name="T22" fmla="*/ 10 w 11"/>
                <a:gd name="T23" fmla="*/ 3 h 9"/>
                <a:gd name="T24" fmla="*/ 10 w 11"/>
                <a:gd name="T25" fmla="*/ 5 h 9"/>
                <a:gd name="T26" fmla="*/ 9 w 11"/>
                <a:gd name="T27" fmla="*/ 6 h 9"/>
                <a:gd name="T28" fmla="*/ 7 w 11"/>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7" y="7"/>
                  </a:moveTo>
                  <a:lnTo>
                    <a:pt x="7" y="7"/>
                  </a:lnTo>
                  <a:lnTo>
                    <a:pt x="5" y="8"/>
                  </a:lnTo>
                  <a:lnTo>
                    <a:pt x="5" y="8"/>
                  </a:lnTo>
                  <a:lnTo>
                    <a:pt x="2" y="7"/>
                  </a:lnTo>
                  <a:lnTo>
                    <a:pt x="1" y="7"/>
                  </a:lnTo>
                  <a:lnTo>
                    <a:pt x="0" y="6"/>
                  </a:lnTo>
                  <a:lnTo>
                    <a:pt x="0" y="2"/>
                  </a:lnTo>
                  <a:lnTo>
                    <a:pt x="1" y="0"/>
                  </a:lnTo>
                  <a:lnTo>
                    <a:pt x="6" y="0"/>
                  </a:lnTo>
                  <a:lnTo>
                    <a:pt x="9" y="3"/>
                  </a:lnTo>
                  <a:lnTo>
                    <a:pt x="10" y="3"/>
                  </a:lnTo>
                  <a:lnTo>
                    <a:pt x="10" y="5"/>
                  </a:lnTo>
                  <a:lnTo>
                    <a:pt x="9"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1" name="Freeform 1132">
              <a:extLst>
                <a:ext uri="{FF2B5EF4-FFF2-40B4-BE49-F238E27FC236}">
                  <a16:creationId xmlns="" xmlns:a16="http://schemas.microsoft.com/office/drawing/2014/main" id="{CC73F19A-7DAE-B881-9B54-E6C4CF902A4D}"/>
                </a:ext>
              </a:extLst>
            </p:cNvPr>
            <p:cNvSpPr>
              <a:spLocks noChangeArrowheads="1"/>
            </p:cNvSpPr>
            <p:nvPr/>
          </p:nvSpPr>
          <p:spPr bwMode="auto">
            <a:xfrm>
              <a:off x="8649920" y="8429625"/>
              <a:ext cx="5497" cy="10990"/>
            </a:xfrm>
            <a:custGeom>
              <a:avLst/>
              <a:gdLst>
                <a:gd name="T0" fmla="*/ 5 w 6"/>
                <a:gd name="T1" fmla="*/ 3 h 7"/>
                <a:gd name="T2" fmla="*/ 0 w 6"/>
                <a:gd name="T3" fmla="*/ 6 h 7"/>
                <a:gd name="T4" fmla="*/ 0 w 6"/>
                <a:gd name="T5" fmla="*/ 3 h 7"/>
                <a:gd name="T6" fmla="*/ 4 w 6"/>
                <a:gd name="T7" fmla="*/ 0 h 7"/>
                <a:gd name="T8" fmla="*/ 5 w 6"/>
                <a:gd name="T9" fmla="*/ 1 h 7"/>
                <a:gd name="T10" fmla="*/ 5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5" y="3"/>
                  </a:moveTo>
                  <a:lnTo>
                    <a:pt x="0" y="6"/>
                  </a:lnTo>
                  <a:lnTo>
                    <a:pt x="0" y="3"/>
                  </a:lnTo>
                  <a:lnTo>
                    <a:pt x="4"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2" name="Freeform 1134">
              <a:extLst>
                <a:ext uri="{FF2B5EF4-FFF2-40B4-BE49-F238E27FC236}">
                  <a16:creationId xmlns="" xmlns:a16="http://schemas.microsoft.com/office/drawing/2014/main" id="{703B7CD8-FB9D-C858-3160-C7BA9D866FF0}"/>
                </a:ext>
              </a:extLst>
            </p:cNvPr>
            <p:cNvSpPr>
              <a:spLocks noChangeArrowheads="1"/>
            </p:cNvSpPr>
            <p:nvPr/>
          </p:nvSpPr>
          <p:spPr bwMode="auto">
            <a:xfrm>
              <a:off x="9375286" y="9946298"/>
              <a:ext cx="445112" cy="428625"/>
            </a:xfrm>
            <a:custGeom>
              <a:avLst/>
              <a:gdLst>
                <a:gd name="T0" fmla="*/ 70 w 359"/>
                <a:gd name="T1" fmla="*/ 0 h 345"/>
                <a:gd name="T2" fmla="*/ 104 w 359"/>
                <a:gd name="T3" fmla="*/ 0 h 345"/>
                <a:gd name="T4" fmla="*/ 138 w 359"/>
                <a:gd name="T5" fmla="*/ 0 h 345"/>
                <a:gd name="T6" fmla="*/ 161 w 359"/>
                <a:gd name="T7" fmla="*/ 7 h 345"/>
                <a:gd name="T8" fmla="*/ 202 w 359"/>
                <a:gd name="T9" fmla="*/ 30 h 345"/>
                <a:gd name="T10" fmla="*/ 243 w 359"/>
                <a:gd name="T11" fmla="*/ 52 h 345"/>
                <a:gd name="T12" fmla="*/ 268 w 359"/>
                <a:gd name="T13" fmla="*/ 70 h 345"/>
                <a:gd name="T14" fmla="*/ 266 w 359"/>
                <a:gd name="T15" fmla="*/ 80 h 345"/>
                <a:gd name="T16" fmla="*/ 275 w 359"/>
                <a:gd name="T17" fmla="*/ 88 h 345"/>
                <a:gd name="T18" fmla="*/ 304 w 359"/>
                <a:gd name="T19" fmla="*/ 109 h 345"/>
                <a:gd name="T20" fmla="*/ 315 w 359"/>
                <a:gd name="T21" fmla="*/ 127 h 345"/>
                <a:gd name="T22" fmla="*/ 305 w 359"/>
                <a:gd name="T23" fmla="*/ 156 h 345"/>
                <a:gd name="T24" fmla="*/ 315 w 359"/>
                <a:gd name="T25" fmla="*/ 178 h 345"/>
                <a:gd name="T26" fmla="*/ 324 w 359"/>
                <a:gd name="T27" fmla="*/ 198 h 345"/>
                <a:gd name="T28" fmla="*/ 324 w 359"/>
                <a:gd name="T29" fmla="*/ 225 h 345"/>
                <a:gd name="T30" fmla="*/ 326 w 359"/>
                <a:gd name="T31" fmla="*/ 253 h 345"/>
                <a:gd name="T32" fmla="*/ 335 w 359"/>
                <a:gd name="T33" fmla="*/ 283 h 345"/>
                <a:gd name="T34" fmla="*/ 345 w 359"/>
                <a:gd name="T35" fmla="*/ 294 h 345"/>
                <a:gd name="T36" fmla="*/ 358 w 359"/>
                <a:gd name="T37" fmla="*/ 304 h 345"/>
                <a:gd name="T38" fmla="*/ 329 w 359"/>
                <a:gd name="T39" fmla="*/ 320 h 345"/>
                <a:gd name="T40" fmla="*/ 298 w 359"/>
                <a:gd name="T41" fmla="*/ 333 h 345"/>
                <a:gd name="T42" fmla="*/ 275 w 359"/>
                <a:gd name="T43" fmla="*/ 331 h 345"/>
                <a:gd name="T44" fmla="*/ 254 w 359"/>
                <a:gd name="T45" fmla="*/ 343 h 345"/>
                <a:gd name="T46" fmla="*/ 236 w 359"/>
                <a:gd name="T47" fmla="*/ 343 h 345"/>
                <a:gd name="T48" fmla="*/ 211 w 359"/>
                <a:gd name="T49" fmla="*/ 336 h 345"/>
                <a:gd name="T50" fmla="*/ 197 w 359"/>
                <a:gd name="T51" fmla="*/ 340 h 345"/>
                <a:gd name="T52" fmla="*/ 179 w 359"/>
                <a:gd name="T53" fmla="*/ 334 h 345"/>
                <a:gd name="T54" fmla="*/ 172 w 359"/>
                <a:gd name="T55" fmla="*/ 327 h 345"/>
                <a:gd name="T56" fmla="*/ 172 w 359"/>
                <a:gd name="T57" fmla="*/ 314 h 345"/>
                <a:gd name="T58" fmla="*/ 169 w 359"/>
                <a:gd name="T59" fmla="*/ 301 h 345"/>
                <a:gd name="T60" fmla="*/ 161 w 359"/>
                <a:gd name="T61" fmla="*/ 281 h 345"/>
                <a:gd name="T62" fmla="*/ 149 w 359"/>
                <a:gd name="T63" fmla="*/ 277 h 345"/>
                <a:gd name="T64" fmla="*/ 140 w 359"/>
                <a:gd name="T65" fmla="*/ 276 h 345"/>
                <a:gd name="T66" fmla="*/ 122 w 359"/>
                <a:gd name="T67" fmla="*/ 272 h 345"/>
                <a:gd name="T68" fmla="*/ 106 w 359"/>
                <a:gd name="T69" fmla="*/ 265 h 345"/>
                <a:gd name="T70" fmla="*/ 87 w 359"/>
                <a:gd name="T71" fmla="*/ 258 h 345"/>
                <a:gd name="T72" fmla="*/ 78 w 359"/>
                <a:gd name="T73" fmla="*/ 253 h 345"/>
                <a:gd name="T74" fmla="*/ 68 w 359"/>
                <a:gd name="T75" fmla="*/ 245 h 345"/>
                <a:gd name="T76" fmla="*/ 49 w 359"/>
                <a:gd name="T77" fmla="*/ 236 h 345"/>
                <a:gd name="T78" fmla="*/ 38 w 359"/>
                <a:gd name="T79" fmla="*/ 212 h 345"/>
                <a:gd name="T80" fmla="*/ 25 w 359"/>
                <a:gd name="T81" fmla="*/ 189 h 345"/>
                <a:gd name="T82" fmla="*/ 6 w 359"/>
                <a:gd name="T83" fmla="*/ 166 h 345"/>
                <a:gd name="T84" fmla="*/ 7 w 359"/>
                <a:gd name="T85" fmla="*/ 144 h 345"/>
                <a:gd name="T86" fmla="*/ 0 w 359"/>
                <a:gd name="T87" fmla="*/ 123 h 345"/>
                <a:gd name="T88" fmla="*/ 21 w 359"/>
                <a:gd name="T89" fmla="*/ 106 h 345"/>
                <a:gd name="T90" fmla="*/ 35 w 359"/>
                <a:gd name="T91" fmla="*/ 85 h 345"/>
                <a:gd name="T92" fmla="*/ 42 w 359"/>
                <a:gd name="T93" fmla="*/ 75 h 345"/>
                <a:gd name="T94" fmla="*/ 47 w 359"/>
                <a:gd name="T95" fmla="*/ 64 h 345"/>
                <a:gd name="T96" fmla="*/ 36 w 359"/>
                <a:gd name="T97" fmla="*/ 60 h 345"/>
                <a:gd name="T98" fmla="*/ 36 w 359"/>
                <a:gd name="T99" fmla="*/ 53 h 345"/>
                <a:gd name="T100" fmla="*/ 45 w 359"/>
                <a:gd name="T101" fmla="*/ 44 h 345"/>
                <a:gd name="T102" fmla="*/ 50 w 359"/>
                <a:gd name="T103" fmla="*/ 34 h 345"/>
                <a:gd name="T104" fmla="*/ 45 w 359"/>
                <a:gd name="T105" fmla="*/ 13 h 345"/>
                <a:gd name="T106" fmla="*/ 39 w 359"/>
                <a:gd name="T107" fmla="*/ 2 h 345"/>
                <a:gd name="T108" fmla="*/ 339 w 359"/>
                <a:gd name="T109" fmla="*/ 126 h 345"/>
                <a:gd name="T110" fmla="*/ 333 w 359"/>
                <a:gd name="T111" fmla="*/ 142 h 345"/>
                <a:gd name="T112" fmla="*/ 338 w 359"/>
                <a:gd name="T113" fmla="*/ 125 h 345"/>
                <a:gd name="T114" fmla="*/ 324 w 359"/>
                <a:gd name="T115" fmla="*/ 173 h 345"/>
                <a:gd name="T116" fmla="*/ 317 w 359"/>
                <a:gd name="T117" fmla="*/ 162 h 345"/>
                <a:gd name="T118" fmla="*/ 324 w 359"/>
                <a:gd name="T119" fmla="*/ 163 h 345"/>
                <a:gd name="T120" fmla="*/ 332 w 359"/>
                <a:gd name="T121" fmla="*/ 221 h 345"/>
                <a:gd name="T122" fmla="*/ 337 w 359"/>
                <a:gd name="T123"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5">
                  <a:moveTo>
                    <a:pt x="48" y="0"/>
                  </a:moveTo>
                  <a:lnTo>
                    <a:pt x="49" y="0"/>
                  </a:lnTo>
                  <a:lnTo>
                    <a:pt x="52" y="0"/>
                  </a:lnTo>
                  <a:lnTo>
                    <a:pt x="58" y="0"/>
                  </a:lnTo>
                  <a:lnTo>
                    <a:pt x="64" y="0"/>
                  </a:lnTo>
                  <a:lnTo>
                    <a:pt x="70" y="0"/>
                  </a:lnTo>
                  <a:lnTo>
                    <a:pt x="75" y="0"/>
                  </a:lnTo>
                  <a:lnTo>
                    <a:pt x="81" y="0"/>
                  </a:lnTo>
                  <a:lnTo>
                    <a:pt x="87" y="0"/>
                  </a:lnTo>
                  <a:lnTo>
                    <a:pt x="92" y="0"/>
                  </a:lnTo>
                  <a:lnTo>
                    <a:pt x="98" y="0"/>
                  </a:lnTo>
                  <a:lnTo>
                    <a:pt x="104" y="0"/>
                  </a:lnTo>
                  <a:lnTo>
                    <a:pt x="109" y="0"/>
                  </a:lnTo>
                  <a:lnTo>
                    <a:pt x="115" y="0"/>
                  </a:lnTo>
                  <a:lnTo>
                    <a:pt x="121" y="0"/>
                  </a:lnTo>
                  <a:lnTo>
                    <a:pt x="126" y="0"/>
                  </a:lnTo>
                  <a:lnTo>
                    <a:pt x="132" y="0"/>
                  </a:lnTo>
                  <a:lnTo>
                    <a:pt x="138" y="0"/>
                  </a:lnTo>
                  <a:lnTo>
                    <a:pt x="144" y="0"/>
                  </a:lnTo>
                  <a:lnTo>
                    <a:pt x="147" y="0"/>
                  </a:lnTo>
                  <a:lnTo>
                    <a:pt x="150" y="0"/>
                  </a:lnTo>
                  <a:lnTo>
                    <a:pt x="152" y="1"/>
                  </a:lnTo>
                  <a:lnTo>
                    <a:pt x="155" y="3"/>
                  </a:lnTo>
                  <a:lnTo>
                    <a:pt x="161" y="7"/>
                  </a:lnTo>
                  <a:lnTo>
                    <a:pt x="168" y="11"/>
                  </a:lnTo>
                  <a:lnTo>
                    <a:pt x="175" y="14"/>
                  </a:lnTo>
                  <a:lnTo>
                    <a:pt x="182" y="18"/>
                  </a:lnTo>
                  <a:lnTo>
                    <a:pt x="189" y="22"/>
                  </a:lnTo>
                  <a:lnTo>
                    <a:pt x="196" y="26"/>
                  </a:lnTo>
                  <a:lnTo>
                    <a:pt x="202" y="30"/>
                  </a:lnTo>
                  <a:lnTo>
                    <a:pt x="209" y="33"/>
                  </a:lnTo>
                  <a:lnTo>
                    <a:pt x="216" y="37"/>
                  </a:lnTo>
                  <a:lnTo>
                    <a:pt x="223" y="41"/>
                  </a:lnTo>
                  <a:lnTo>
                    <a:pt x="230" y="45"/>
                  </a:lnTo>
                  <a:lnTo>
                    <a:pt x="236" y="49"/>
                  </a:lnTo>
                  <a:lnTo>
                    <a:pt x="243" y="52"/>
                  </a:lnTo>
                  <a:lnTo>
                    <a:pt x="250" y="56"/>
                  </a:lnTo>
                  <a:lnTo>
                    <a:pt x="257" y="60"/>
                  </a:lnTo>
                  <a:lnTo>
                    <a:pt x="264" y="64"/>
                  </a:lnTo>
                  <a:lnTo>
                    <a:pt x="267" y="66"/>
                  </a:lnTo>
                  <a:lnTo>
                    <a:pt x="268" y="66"/>
                  </a:lnTo>
                  <a:lnTo>
                    <a:pt x="268" y="70"/>
                  </a:lnTo>
                  <a:lnTo>
                    <a:pt x="268" y="72"/>
                  </a:lnTo>
                  <a:lnTo>
                    <a:pt x="268" y="74"/>
                  </a:lnTo>
                  <a:lnTo>
                    <a:pt x="266" y="77"/>
                  </a:lnTo>
                  <a:lnTo>
                    <a:pt x="266" y="79"/>
                  </a:lnTo>
                  <a:lnTo>
                    <a:pt x="266" y="80"/>
                  </a:lnTo>
                  <a:lnTo>
                    <a:pt x="266" y="80"/>
                  </a:lnTo>
                  <a:lnTo>
                    <a:pt x="268" y="80"/>
                  </a:lnTo>
                  <a:lnTo>
                    <a:pt x="269" y="82"/>
                  </a:lnTo>
                  <a:lnTo>
                    <a:pt x="270" y="82"/>
                  </a:lnTo>
                  <a:lnTo>
                    <a:pt x="271" y="85"/>
                  </a:lnTo>
                  <a:lnTo>
                    <a:pt x="272" y="86"/>
                  </a:lnTo>
                  <a:lnTo>
                    <a:pt x="275" y="88"/>
                  </a:lnTo>
                  <a:lnTo>
                    <a:pt x="280" y="92"/>
                  </a:lnTo>
                  <a:lnTo>
                    <a:pt x="285" y="94"/>
                  </a:lnTo>
                  <a:lnTo>
                    <a:pt x="290" y="98"/>
                  </a:lnTo>
                  <a:lnTo>
                    <a:pt x="295" y="102"/>
                  </a:lnTo>
                  <a:lnTo>
                    <a:pt x="299" y="105"/>
                  </a:lnTo>
                  <a:lnTo>
                    <a:pt x="304" y="109"/>
                  </a:lnTo>
                  <a:lnTo>
                    <a:pt x="309" y="112"/>
                  </a:lnTo>
                  <a:lnTo>
                    <a:pt x="314" y="116"/>
                  </a:lnTo>
                  <a:lnTo>
                    <a:pt x="317" y="118"/>
                  </a:lnTo>
                  <a:lnTo>
                    <a:pt x="318" y="118"/>
                  </a:lnTo>
                  <a:lnTo>
                    <a:pt x="317" y="121"/>
                  </a:lnTo>
                  <a:lnTo>
                    <a:pt x="315" y="127"/>
                  </a:lnTo>
                  <a:lnTo>
                    <a:pt x="314" y="130"/>
                  </a:lnTo>
                  <a:lnTo>
                    <a:pt x="313" y="133"/>
                  </a:lnTo>
                  <a:lnTo>
                    <a:pt x="312" y="135"/>
                  </a:lnTo>
                  <a:lnTo>
                    <a:pt x="310" y="145"/>
                  </a:lnTo>
                  <a:lnTo>
                    <a:pt x="307" y="148"/>
                  </a:lnTo>
                  <a:lnTo>
                    <a:pt x="305" y="156"/>
                  </a:lnTo>
                  <a:lnTo>
                    <a:pt x="304" y="162"/>
                  </a:lnTo>
                  <a:lnTo>
                    <a:pt x="306" y="167"/>
                  </a:lnTo>
                  <a:lnTo>
                    <a:pt x="306" y="170"/>
                  </a:lnTo>
                  <a:lnTo>
                    <a:pt x="310" y="174"/>
                  </a:lnTo>
                  <a:lnTo>
                    <a:pt x="313" y="176"/>
                  </a:lnTo>
                  <a:lnTo>
                    <a:pt x="315" y="178"/>
                  </a:lnTo>
                  <a:lnTo>
                    <a:pt x="318" y="182"/>
                  </a:lnTo>
                  <a:lnTo>
                    <a:pt x="320" y="186"/>
                  </a:lnTo>
                  <a:lnTo>
                    <a:pt x="326" y="188"/>
                  </a:lnTo>
                  <a:lnTo>
                    <a:pt x="328" y="193"/>
                  </a:lnTo>
                  <a:lnTo>
                    <a:pt x="327" y="196"/>
                  </a:lnTo>
                  <a:lnTo>
                    <a:pt x="324" y="198"/>
                  </a:lnTo>
                  <a:lnTo>
                    <a:pt x="322" y="203"/>
                  </a:lnTo>
                  <a:lnTo>
                    <a:pt x="320" y="209"/>
                  </a:lnTo>
                  <a:lnTo>
                    <a:pt x="320" y="218"/>
                  </a:lnTo>
                  <a:lnTo>
                    <a:pt x="321" y="216"/>
                  </a:lnTo>
                  <a:lnTo>
                    <a:pt x="324" y="218"/>
                  </a:lnTo>
                  <a:lnTo>
                    <a:pt x="324" y="225"/>
                  </a:lnTo>
                  <a:lnTo>
                    <a:pt x="322" y="232"/>
                  </a:lnTo>
                  <a:lnTo>
                    <a:pt x="320" y="235"/>
                  </a:lnTo>
                  <a:lnTo>
                    <a:pt x="320" y="238"/>
                  </a:lnTo>
                  <a:lnTo>
                    <a:pt x="323" y="247"/>
                  </a:lnTo>
                  <a:lnTo>
                    <a:pt x="326" y="252"/>
                  </a:lnTo>
                  <a:lnTo>
                    <a:pt x="326" y="253"/>
                  </a:lnTo>
                  <a:lnTo>
                    <a:pt x="325" y="255"/>
                  </a:lnTo>
                  <a:lnTo>
                    <a:pt x="331" y="263"/>
                  </a:lnTo>
                  <a:lnTo>
                    <a:pt x="331" y="270"/>
                  </a:lnTo>
                  <a:lnTo>
                    <a:pt x="333" y="275"/>
                  </a:lnTo>
                  <a:lnTo>
                    <a:pt x="334" y="280"/>
                  </a:lnTo>
                  <a:lnTo>
                    <a:pt x="335" y="283"/>
                  </a:lnTo>
                  <a:lnTo>
                    <a:pt x="335" y="286"/>
                  </a:lnTo>
                  <a:lnTo>
                    <a:pt x="334" y="288"/>
                  </a:lnTo>
                  <a:lnTo>
                    <a:pt x="338" y="289"/>
                  </a:lnTo>
                  <a:lnTo>
                    <a:pt x="341" y="291"/>
                  </a:lnTo>
                  <a:lnTo>
                    <a:pt x="342" y="294"/>
                  </a:lnTo>
                  <a:lnTo>
                    <a:pt x="345" y="294"/>
                  </a:lnTo>
                  <a:lnTo>
                    <a:pt x="347" y="295"/>
                  </a:lnTo>
                  <a:lnTo>
                    <a:pt x="350" y="296"/>
                  </a:lnTo>
                  <a:lnTo>
                    <a:pt x="355" y="300"/>
                  </a:lnTo>
                  <a:lnTo>
                    <a:pt x="356" y="302"/>
                  </a:lnTo>
                  <a:lnTo>
                    <a:pt x="357" y="303"/>
                  </a:lnTo>
                  <a:lnTo>
                    <a:pt x="358" y="304"/>
                  </a:lnTo>
                  <a:lnTo>
                    <a:pt x="354" y="307"/>
                  </a:lnTo>
                  <a:lnTo>
                    <a:pt x="348" y="311"/>
                  </a:lnTo>
                  <a:lnTo>
                    <a:pt x="342" y="315"/>
                  </a:lnTo>
                  <a:lnTo>
                    <a:pt x="337" y="318"/>
                  </a:lnTo>
                  <a:lnTo>
                    <a:pt x="333" y="320"/>
                  </a:lnTo>
                  <a:lnTo>
                    <a:pt x="329" y="320"/>
                  </a:lnTo>
                  <a:lnTo>
                    <a:pt x="324" y="322"/>
                  </a:lnTo>
                  <a:lnTo>
                    <a:pt x="321" y="325"/>
                  </a:lnTo>
                  <a:lnTo>
                    <a:pt x="316" y="326"/>
                  </a:lnTo>
                  <a:lnTo>
                    <a:pt x="310" y="326"/>
                  </a:lnTo>
                  <a:lnTo>
                    <a:pt x="304" y="329"/>
                  </a:lnTo>
                  <a:lnTo>
                    <a:pt x="298" y="333"/>
                  </a:lnTo>
                  <a:lnTo>
                    <a:pt x="294" y="334"/>
                  </a:lnTo>
                  <a:lnTo>
                    <a:pt x="288" y="331"/>
                  </a:lnTo>
                  <a:lnTo>
                    <a:pt x="284" y="330"/>
                  </a:lnTo>
                  <a:lnTo>
                    <a:pt x="279" y="330"/>
                  </a:lnTo>
                  <a:lnTo>
                    <a:pt x="276" y="330"/>
                  </a:lnTo>
                  <a:lnTo>
                    <a:pt x="275" y="331"/>
                  </a:lnTo>
                  <a:lnTo>
                    <a:pt x="274" y="334"/>
                  </a:lnTo>
                  <a:lnTo>
                    <a:pt x="273" y="337"/>
                  </a:lnTo>
                  <a:lnTo>
                    <a:pt x="270" y="340"/>
                  </a:lnTo>
                  <a:lnTo>
                    <a:pt x="264" y="343"/>
                  </a:lnTo>
                  <a:lnTo>
                    <a:pt x="259" y="344"/>
                  </a:lnTo>
                  <a:lnTo>
                    <a:pt x="254" y="343"/>
                  </a:lnTo>
                  <a:lnTo>
                    <a:pt x="250" y="342"/>
                  </a:lnTo>
                  <a:lnTo>
                    <a:pt x="248" y="340"/>
                  </a:lnTo>
                  <a:lnTo>
                    <a:pt x="246" y="340"/>
                  </a:lnTo>
                  <a:lnTo>
                    <a:pt x="243" y="340"/>
                  </a:lnTo>
                  <a:lnTo>
                    <a:pt x="239" y="341"/>
                  </a:lnTo>
                  <a:lnTo>
                    <a:pt x="236" y="343"/>
                  </a:lnTo>
                  <a:lnTo>
                    <a:pt x="231" y="344"/>
                  </a:lnTo>
                  <a:lnTo>
                    <a:pt x="224" y="344"/>
                  </a:lnTo>
                  <a:lnTo>
                    <a:pt x="220" y="343"/>
                  </a:lnTo>
                  <a:lnTo>
                    <a:pt x="220" y="341"/>
                  </a:lnTo>
                  <a:lnTo>
                    <a:pt x="217" y="339"/>
                  </a:lnTo>
                  <a:lnTo>
                    <a:pt x="211" y="336"/>
                  </a:lnTo>
                  <a:lnTo>
                    <a:pt x="208" y="335"/>
                  </a:lnTo>
                  <a:lnTo>
                    <a:pt x="205" y="339"/>
                  </a:lnTo>
                  <a:lnTo>
                    <a:pt x="202" y="340"/>
                  </a:lnTo>
                  <a:lnTo>
                    <a:pt x="201" y="340"/>
                  </a:lnTo>
                  <a:lnTo>
                    <a:pt x="198" y="341"/>
                  </a:lnTo>
                  <a:lnTo>
                    <a:pt x="197" y="340"/>
                  </a:lnTo>
                  <a:lnTo>
                    <a:pt x="196" y="340"/>
                  </a:lnTo>
                  <a:lnTo>
                    <a:pt x="188" y="340"/>
                  </a:lnTo>
                  <a:lnTo>
                    <a:pt x="181" y="340"/>
                  </a:lnTo>
                  <a:lnTo>
                    <a:pt x="181" y="339"/>
                  </a:lnTo>
                  <a:lnTo>
                    <a:pt x="180" y="336"/>
                  </a:lnTo>
                  <a:lnTo>
                    <a:pt x="179" y="334"/>
                  </a:lnTo>
                  <a:lnTo>
                    <a:pt x="178" y="333"/>
                  </a:lnTo>
                  <a:lnTo>
                    <a:pt x="176" y="333"/>
                  </a:lnTo>
                  <a:lnTo>
                    <a:pt x="175" y="333"/>
                  </a:lnTo>
                  <a:lnTo>
                    <a:pt x="174" y="331"/>
                  </a:lnTo>
                  <a:lnTo>
                    <a:pt x="173" y="329"/>
                  </a:lnTo>
                  <a:lnTo>
                    <a:pt x="172" y="327"/>
                  </a:lnTo>
                  <a:lnTo>
                    <a:pt x="170" y="325"/>
                  </a:lnTo>
                  <a:lnTo>
                    <a:pt x="170" y="324"/>
                  </a:lnTo>
                  <a:lnTo>
                    <a:pt x="169" y="322"/>
                  </a:lnTo>
                  <a:lnTo>
                    <a:pt x="170" y="321"/>
                  </a:lnTo>
                  <a:lnTo>
                    <a:pt x="171" y="317"/>
                  </a:lnTo>
                  <a:lnTo>
                    <a:pt x="172" y="314"/>
                  </a:lnTo>
                  <a:lnTo>
                    <a:pt x="172" y="312"/>
                  </a:lnTo>
                  <a:lnTo>
                    <a:pt x="170" y="309"/>
                  </a:lnTo>
                  <a:lnTo>
                    <a:pt x="169" y="305"/>
                  </a:lnTo>
                  <a:lnTo>
                    <a:pt x="169" y="305"/>
                  </a:lnTo>
                  <a:lnTo>
                    <a:pt x="169" y="302"/>
                  </a:lnTo>
                  <a:lnTo>
                    <a:pt x="169" y="301"/>
                  </a:lnTo>
                  <a:lnTo>
                    <a:pt x="169" y="299"/>
                  </a:lnTo>
                  <a:lnTo>
                    <a:pt x="169" y="296"/>
                  </a:lnTo>
                  <a:lnTo>
                    <a:pt x="167" y="291"/>
                  </a:lnTo>
                  <a:lnTo>
                    <a:pt x="167" y="289"/>
                  </a:lnTo>
                  <a:lnTo>
                    <a:pt x="166" y="287"/>
                  </a:lnTo>
                  <a:lnTo>
                    <a:pt x="161" y="281"/>
                  </a:lnTo>
                  <a:lnTo>
                    <a:pt x="161" y="280"/>
                  </a:lnTo>
                  <a:lnTo>
                    <a:pt x="153" y="274"/>
                  </a:lnTo>
                  <a:lnTo>
                    <a:pt x="150" y="272"/>
                  </a:lnTo>
                  <a:lnTo>
                    <a:pt x="149" y="274"/>
                  </a:lnTo>
                  <a:lnTo>
                    <a:pt x="149" y="274"/>
                  </a:lnTo>
                  <a:lnTo>
                    <a:pt x="149" y="277"/>
                  </a:lnTo>
                  <a:lnTo>
                    <a:pt x="149" y="277"/>
                  </a:lnTo>
                  <a:lnTo>
                    <a:pt x="149" y="278"/>
                  </a:lnTo>
                  <a:lnTo>
                    <a:pt x="146" y="278"/>
                  </a:lnTo>
                  <a:lnTo>
                    <a:pt x="145" y="278"/>
                  </a:lnTo>
                  <a:lnTo>
                    <a:pt x="143" y="276"/>
                  </a:lnTo>
                  <a:lnTo>
                    <a:pt x="140" y="276"/>
                  </a:lnTo>
                  <a:lnTo>
                    <a:pt x="135" y="276"/>
                  </a:lnTo>
                  <a:lnTo>
                    <a:pt x="133" y="276"/>
                  </a:lnTo>
                  <a:lnTo>
                    <a:pt x="132" y="276"/>
                  </a:lnTo>
                  <a:lnTo>
                    <a:pt x="129" y="273"/>
                  </a:lnTo>
                  <a:lnTo>
                    <a:pt x="125" y="272"/>
                  </a:lnTo>
                  <a:lnTo>
                    <a:pt x="122" y="272"/>
                  </a:lnTo>
                  <a:lnTo>
                    <a:pt x="117" y="269"/>
                  </a:lnTo>
                  <a:lnTo>
                    <a:pt x="116" y="270"/>
                  </a:lnTo>
                  <a:lnTo>
                    <a:pt x="115" y="270"/>
                  </a:lnTo>
                  <a:lnTo>
                    <a:pt x="114" y="269"/>
                  </a:lnTo>
                  <a:lnTo>
                    <a:pt x="110" y="267"/>
                  </a:lnTo>
                  <a:lnTo>
                    <a:pt x="106" y="265"/>
                  </a:lnTo>
                  <a:lnTo>
                    <a:pt x="102" y="263"/>
                  </a:lnTo>
                  <a:lnTo>
                    <a:pt x="100" y="261"/>
                  </a:lnTo>
                  <a:lnTo>
                    <a:pt x="96" y="261"/>
                  </a:lnTo>
                  <a:lnTo>
                    <a:pt x="93" y="260"/>
                  </a:lnTo>
                  <a:lnTo>
                    <a:pt x="90" y="258"/>
                  </a:lnTo>
                  <a:lnTo>
                    <a:pt x="87" y="258"/>
                  </a:lnTo>
                  <a:lnTo>
                    <a:pt x="84" y="258"/>
                  </a:lnTo>
                  <a:lnTo>
                    <a:pt x="83" y="257"/>
                  </a:lnTo>
                  <a:lnTo>
                    <a:pt x="83" y="255"/>
                  </a:lnTo>
                  <a:lnTo>
                    <a:pt x="82" y="254"/>
                  </a:lnTo>
                  <a:lnTo>
                    <a:pt x="81" y="253"/>
                  </a:lnTo>
                  <a:lnTo>
                    <a:pt x="78" y="253"/>
                  </a:lnTo>
                  <a:lnTo>
                    <a:pt x="76" y="253"/>
                  </a:lnTo>
                  <a:lnTo>
                    <a:pt x="76" y="253"/>
                  </a:lnTo>
                  <a:lnTo>
                    <a:pt x="74" y="252"/>
                  </a:lnTo>
                  <a:lnTo>
                    <a:pt x="72" y="250"/>
                  </a:lnTo>
                  <a:lnTo>
                    <a:pt x="71" y="247"/>
                  </a:lnTo>
                  <a:lnTo>
                    <a:pt x="68" y="245"/>
                  </a:lnTo>
                  <a:lnTo>
                    <a:pt x="65" y="244"/>
                  </a:lnTo>
                  <a:lnTo>
                    <a:pt x="57" y="244"/>
                  </a:lnTo>
                  <a:lnTo>
                    <a:pt x="55" y="243"/>
                  </a:lnTo>
                  <a:lnTo>
                    <a:pt x="53" y="242"/>
                  </a:lnTo>
                  <a:lnTo>
                    <a:pt x="51" y="239"/>
                  </a:lnTo>
                  <a:lnTo>
                    <a:pt x="49" y="236"/>
                  </a:lnTo>
                  <a:lnTo>
                    <a:pt x="47" y="233"/>
                  </a:lnTo>
                  <a:lnTo>
                    <a:pt x="46" y="230"/>
                  </a:lnTo>
                  <a:lnTo>
                    <a:pt x="45" y="227"/>
                  </a:lnTo>
                  <a:lnTo>
                    <a:pt x="43" y="223"/>
                  </a:lnTo>
                  <a:lnTo>
                    <a:pt x="40" y="218"/>
                  </a:lnTo>
                  <a:lnTo>
                    <a:pt x="38" y="212"/>
                  </a:lnTo>
                  <a:lnTo>
                    <a:pt x="35" y="207"/>
                  </a:lnTo>
                  <a:lnTo>
                    <a:pt x="34" y="203"/>
                  </a:lnTo>
                  <a:lnTo>
                    <a:pt x="32" y="198"/>
                  </a:lnTo>
                  <a:lnTo>
                    <a:pt x="29" y="193"/>
                  </a:lnTo>
                  <a:lnTo>
                    <a:pt x="27" y="191"/>
                  </a:lnTo>
                  <a:lnTo>
                    <a:pt x="25" y="189"/>
                  </a:lnTo>
                  <a:lnTo>
                    <a:pt x="21" y="186"/>
                  </a:lnTo>
                  <a:lnTo>
                    <a:pt x="16" y="182"/>
                  </a:lnTo>
                  <a:lnTo>
                    <a:pt x="13" y="179"/>
                  </a:lnTo>
                  <a:lnTo>
                    <a:pt x="9" y="173"/>
                  </a:lnTo>
                  <a:lnTo>
                    <a:pt x="7" y="170"/>
                  </a:lnTo>
                  <a:lnTo>
                    <a:pt x="6" y="166"/>
                  </a:lnTo>
                  <a:lnTo>
                    <a:pt x="5" y="161"/>
                  </a:lnTo>
                  <a:lnTo>
                    <a:pt x="6" y="159"/>
                  </a:lnTo>
                  <a:lnTo>
                    <a:pt x="9" y="153"/>
                  </a:lnTo>
                  <a:lnTo>
                    <a:pt x="10" y="151"/>
                  </a:lnTo>
                  <a:lnTo>
                    <a:pt x="9" y="149"/>
                  </a:lnTo>
                  <a:lnTo>
                    <a:pt x="7" y="144"/>
                  </a:lnTo>
                  <a:lnTo>
                    <a:pt x="6" y="141"/>
                  </a:lnTo>
                  <a:lnTo>
                    <a:pt x="5" y="138"/>
                  </a:lnTo>
                  <a:lnTo>
                    <a:pt x="3" y="134"/>
                  </a:lnTo>
                  <a:lnTo>
                    <a:pt x="1" y="127"/>
                  </a:lnTo>
                  <a:lnTo>
                    <a:pt x="0" y="124"/>
                  </a:lnTo>
                  <a:lnTo>
                    <a:pt x="0" y="123"/>
                  </a:lnTo>
                  <a:lnTo>
                    <a:pt x="2" y="117"/>
                  </a:lnTo>
                  <a:lnTo>
                    <a:pt x="3" y="111"/>
                  </a:lnTo>
                  <a:lnTo>
                    <a:pt x="3" y="110"/>
                  </a:lnTo>
                  <a:lnTo>
                    <a:pt x="13" y="110"/>
                  </a:lnTo>
                  <a:lnTo>
                    <a:pt x="14" y="109"/>
                  </a:lnTo>
                  <a:lnTo>
                    <a:pt x="21" y="106"/>
                  </a:lnTo>
                  <a:lnTo>
                    <a:pt x="27" y="99"/>
                  </a:lnTo>
                  <a:lnTo>
                    <a:pt x="28" y="96"/>
                  </a:lnTo>
                  <a:lnTo>
                    <a:pt x="30" y="92"/>
                  </a:lnTo>
                  <a:lnTo>
                    <a:pt x="34" y="89"/>
                  </a:lnTo>
                  <a:lnTo>
                    <a:pt x="34" y="88"/>
                  </a:lnTo>
                  <a:lnTo>
                    <a:pt x="35" y="85"/>
                  </a:lnTo>
                  <a:lnTo>
                    <a:pt x="36" y="83"/>
                  </a:lnTo>
                  <a:lnTo>
                    <a:pt x="39" y="80"/>
                  </a:lnTo>
                  <a:lnTo>
                    <a:pt x="42" y="77"/>
                  </a:lnTo>
                  <a:lnTo>
                    <a:pt x="42" y="77"/>
                  </a:lnTo>
                  <a:lnTo>
                    <a:pt x="41" y="76"/>
                  </a:lnTo>
                  <a:lnTo>
                    <a:pt x="42" y="75"/>
                  </a:lnTo>
                  <a:lnTo>
                    <a:pt x="44" y="74"/>
                  </a:lnTo>
                  <a:lnTo>
                    <a:pt x="47" y="73"/>
                  </a:lnTo>
                  <a:lnTo>
                    <a:pt x="48" y="71"/>
                  </a:lnTo>
                  <a:lnTo>
                    <a:pt x="48" y="68"/>
                  </a:lnTo>
                  <a:lnTo>
                    <a:pt x="47" y="66"/>
                  </a:lnTo>
                  <a:lnTo>
                    <a:pt x="47" y="64"/>
                  </a:lnTo>
                  <a:lnTo>
                    <a:pt x="47" y="64"/>
                  </a:lnTo>
                  <a:lnTo>
                    <a:pt x="44" y="63"/>
                  </a:lnTo>
                  <a:lnTo>
                    <a:pt x="41" y="62"/>
                  </a:lnTo>
                  <a:lnTo>
                    <a:pt x="38" y="62"/>
                  </a:lnTo>
                  <a:lnTo>
                    <a:pt x="36" y="61"/>
                  </a:lnTo>
                  <a:lnTo>
                    <a:pt x="36" y="60"/>
                  </a:lnTo>
                  <a:lnTo>
                    <a:pt x="36" y="58"/>
                  </a:lnTo>
                  <a:lnTo>
                    <a:pt x="36" y="57"/>
                  </a:lnTo>
                  <a:lnTo>
                    <a:pt x="36" y="57"/>
                  </a:lnTo>
                  <a:lnTo>
                    <a:pt x="37" y="54"/>
                  </a:lnTo>
                  <a:lnTo>
                    <a:pt x="36" y="53"/>
                  </a:lnTo>
                  <a:lnTo>
                    <a:pt x="36" y="53"/>
                  </a:lnTo>
                  <a:lnTo>
                    <a:pt x="36" y="52"/>
                  </a:lnTo>
                  <a:lnTo>
                    <a:pt x="39" y="46"/>
                  </a:lnTo>
                  <a:lnTo>
                    <a:pt x="40" y="45"/>
                  </a:lnTo>
                  <a:lnTo>
                    <a:pt x="41" y="45"/>
                  </a:lnTo>
                  <a:lnTo>
                    <a:pt x="43" y="44"/>
                  </a:lnTo>
                  <a:lnTo>
                    <a:pt x="45" y="44"/>
                  </a:lnTo>
                  <a:lnTo>
                    <a:pt x="46" y="44"/>
                  </a:lnTo>
                  <a:lnTo>
                    <a:pt x="47" y="44"/>
                  </a:lnTo>
                  <a:lnTo>
                    <a:pt x="49" y="43"/>
                  </a:lnTo>
                  <a:lnTo>
                    <a:pt x="49" y="41"/>
                  </a:lnTo>
                  <a:lnTo>
                    <a:pt x="50" y="37"/>
                  </a:lnTo>
                  <a:lnTo>
                    <a:pt x="50" y="34"/>
                  </a:lnTo>
                  <a:lnTo>
                    <a:pt x="48" y="31"/>
                  </a:lnTo>
                  <a:lnTo>
                    <a:pt x="48" y="27"/>
                  </a:lnTo>
                  <a:lnTo>
                    <a:pt x="49" y="22"/>
                  </a:lnTo>
                  <a:lnTo>
                    <a:pt x="48" y="19"/>
                  </a:lnTo>
                  <a:lnTo>
                    <a:pt x="46" y="15"/>
                  </a:lnTo>
                  <a:lnTo>
                    <a:pt x="45" y="13"/>
                  </a:lnTo>
                  <a:lnTo>
                    <a:pt x="42" y="12"/>
                  </a:lnTo>
                  <a:lnTo>
                    <a:pt x="38" y="7"/>
                  </a:lnTo>
                  <a:lnTo>
                    <a:pt x="37" y="5"/>
                  </a:lnTo>
                  <a:lnTo>
                    <a:pt x="37" y="3"/>
                  </a:lnTo>
                  <a:lnTo>
                    <a:pt x="38" y="3"/>
                  </a:lnTo>
                  <a:lnTo>
                    <a:pt x="39" y="2"/>
                  </a:lnTo>
                  <a:lnTo>
                    <a:pt x="41" y="3"/>
                  </a:lnTo>
                  <a:lnTo>
                    <a:pt x="44" y="2"/>
                  </a:lnTo>
                  <a:lnTo>
                    <a:pt x="46" y="1"/>
                  </a:lnTo>
                  <a:lnTo>
                    <a:pt x="48" y="0"/>
                  </a:lnTo>
                  <a:close/>
                  <a:moveTo>
                    <a:pt x="338" y="125"/>
                  </a:moveTo>
                  <a:lnTo>
                    <a:pt x="339" y="126"/>
                  </a:lnTo>
                  <a:lnTo>
                    <a:pt x="338" y="128"/>
                  </a:lnTo>
                  <a:lnTo>
                    <a:pt x="338" y="133"/>
                  </a:lnTo>
                  <a:lnTo>
                    <a:pt x="338" y="136"/>
                  </a:lnTo>
                  <a:lnTo>
                    <a:pt x="336" y="140"/>
                  </a:lnTo>
                  <a:lnTo>
                    <a:pt x="334" y="142"/>
                  </a:lnTo>
                  <a:lnTo>
                    <a:pt x="333" y="142"/>
                  </a:lnTo>
                  <a:lnTo>
                    <a:pt x="332" y="141"/>
                  </a:lnTo>
                  <a:lnTo>
                    <a:pt x="331" y="140"/>
                  </a:lnTo>
                  <a:lnTo>
                    <a:pt x="333" y="132"/>
                  </a:lnTo>
                  <a:lnTo>
                    <a:pt x="332" y="126"/>
                  </a:lnTo>
                  <a:lnTo>
                    <a:pt x="335" y="126"/>
                  </a:lnTo>
                  <a:lnTo>
                    <a:pt x="338" y="125"/>
                  </a:lnTo>
                  <a:close/>
                  <a:moveTo>
                    <a:pt x="326" y="166"/>
                  </a:moveTo>
                  <a:lnTo>
                    <a:pt x="329" y="172"/>
                  </a:lnTo>
                  <a:lnTo>
                    <a:pt x="329" y="173"/>
                  </a:lnTo>
                  <a:lnTo>
                    <a:pt x="327" y="174"/>
                  </a:lnTo>
                  <a:lnTo>
                    <a:pt x="326" y="174"/>
                  </a:lnTo>
                  <a:lnTo>
                    <a:pt x="324" y="173"/>
                  </a:lnTo>
                  <a:lnTo>
                    <a:pt x="324" y="171"/>
                  </a:lnTo>
                  <a:lnTo>
                    <a:pt x="323" y="172"/>
                  </a:lnTo>
                  <a:lnTo>
                    <a:pt x="320" y="169"/>
                  </a:lnTo>
                  <a:lnTo>
                    <a:pt x="318" y="168"/>
                  </a:lnTo>
                  <a:lnTo>
                    <a:pt x="317" y="166"/>
                  </a:lnTo>
                  <a:lnTo>
                    <a:pt x="317" y="162"/>
                  </a:lnTo>
                  <a:lnTo>
                    <a:pt x="317" y="157"/>
                  </a:lnTo>
                  <a:lnTo>
                    <a:pt x="319" y="155"/>
                  </a:lnTo>
                  <a:lnTo>
                    <a:pt x="320" y="151"/>
                  </a:lnTo>
                  <a:lnTo>
                    <a:pt x="322" y="154"/>
                  </a:lnTo>
                  <a:lnTo>
                    <a:pt x="322" y="158"/>
                  </a:lnTo>
                  <a:lnTo>
                    <a:pt x="324" y="163"/>
                  </a:lnTo>
                  <a:lnTo>
                    <a:pt x="326" y="166"/>
                  </a:lnTo>
                  <a:close/>
                  <a:moveTo>
                    <a:pt x="333" y="224"/>
                  </a:moveTo>
                  <a:lnTo>
                    <a:pt x="331" y="224"/>
                  </a:lnTo>
                  <a:lnTo>
                    <a:pt x="331" y="224"/>
                  </a:lnTo>
                  <a:lnTo>
                    <a:pt x="330" y="222"/>
                  </a:lnTo>
                  <a:lnTo>
                    <a:pt x="332" y="221"/>
                  </a:lnTo>
                  <a:lnTo>
                    <a:pt x="334" y="219"/>
                  </a:lnTo>
                  <a:lnTo>
                    <a:pt x="337" y="216"/>
                  </a:lnTo>
                  <a:lnTo>
                    <a:pt x="339" y="213"/>
                  </a:lnTo>
                  <a:lnTo>
                    <a:pt x="340" y="213"/>
                  </a:lnTo>
                  <a:lnTo>
                    <a:pt x="339" y="216"/>
                  </a:lnTo>
                  <a:lnTo>
                    <a:pt x="337" y="221"/>
                  </a:lnTo>
                  <a:lnTo>
                    <a:pt x="335" y="221"/>
                  </a:lnTo>
                  <a:lnTo>
                    <a:pt x="333" y="22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3" name="Freeform 1136">
              <a:extLst>
                <a:ext uri="{FF2B5EF4-FFF2-40B4-BE49-F238E27FC236}">
                  <a16:creationId xmlns="" xmlns:a16="http://schemas.microsoft.com/office/drawing/2014/main" id="{CDDE001B-025E-A050-5C22-62DEB8283B5E}"/>
                </a:ext>
              </a:extLst>
            </p:cNvPr>
            <p:cNvSpPr>
              <a:spLocks noChangeArrowheads="1"/>
            </p:cNvSpPr>
            <p:nvPr/>
          </p:nvSpPr>
          <p:spPr bwMode="auto">
            <a:xfrm>
              <a:off x="9787427" y="10100163"/>
              <a:ext cx="10990" cy="21981"/>
            </a:xfrm>
            <a:custGeom>
              <a:avLst/>
              <a:gdLst>
                <a:gd name="T0" fmla="*/ 7 w 9"/>
                <a:gd name="T1" fmla="*/ 0 h 18"/>
                <a:gd name="T2" fmla="*/ 8 w 9"/>
                <a:gd name="T3" fmla="*/ 1 h 18"/>
                <a:gd name="T4" fmla="*/ 7 w 9"/>
                <a:gd name="T5" fmla="*/ 3 h 18"/>
                <a:gd name="T6" fmla="*/ 7 w 9"/>
                <a:gd name="T7" fmla="*/ 8 h 18"/>
                <a:gd name="T8" fmla="*/ 7 w 9"/>
                <a:gd name="T9" fmla="*/ 11 h 18"/>
                <a:gd name="T10" fmla="*/ 5 w 9"/>
                <a:gd name="T11" fmla="*/ 15 h 18"/>
                <a:gd name="T12" fmla="*/ 3 w 9"/>
                <a:gd name="T13" fmla="*/ 17 h 18"/>
                <a:gd name="T14" fmla="*/ 2 w 9"/>
                <a:gd name="T15" fmla="*/ 17 h 18"/>
                <a:gd name="T16" fmla="*/ 1 w 9"/>
                <a:gd name="T17" fmla="*/ 16 h 18"/>
                <a:gd name="T18" fmla="*/ 0 w 9"/>
                <a:gd name="T19" fmla="*/ 15 h 18"/>
                <a:gd name="T20" fmla="*/ 2 w 9"/>
                <a:gd name="T21" fmla="*/ 7 h 18"/>
                <a:gd name="T22" fmla="*/ 1 w 9"/>
                <a:gd name="T23" fmla="*/ 1 h 18"/>
                <a:gd name="T24" fmla="*/ 4 w 9"/>
                <a:gd name="T25" fmla="*/ 1 h 18"/>
                <a:gd name="T26" fmla="*/ 7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7" y="0"/>
                  </a:moveTo>
                  <a:lnTo>
                    <a:pt x="8" y="1"/>
                  </a:lnTo>
                  <a:lnTo>
                    <a:pt x="7" y="3"/>
                  </a:lnTo>
                  <a:lnTo>
                    <a:pt x="7" y="8"/>
                  </a:lnTo>
                  <a:lnTo>
                    <a:pt x="7" y="11"/>
                  </a:lnTo>
                  <a:lnTo>
                    <a:pt x="5" y="15"/>
                  </a:lnTo>
                  <a:lnTo>
                    <a:pt x="3" y="17"/>
                  </a:lnTo>
                  <a:lnTo>
                    <a:pt x="2" y="17"/>
                  </a:lnTo>
                  <a:lnTo>
                    <a:pt x="1" y="16"/>
                  </a:lnTo>
                  <a:lnTo>
                    <a:pt x="0" y="15"/>
                  </a:lnTo>
                  <a:lnTo>
                    <a:pt x="2" y="7"/>
                  </a:lnTo>
                  <a:lnTo>
                    <a:pt x="1" y="1"/>
                  </a:lnTo>
                  <a:lnTo>
                    <a:pt x="4" y="1"/>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4" name="Freeform 1137">
              <a:extLst>
                <a:ext uri="{FF2B5EF4-FFF2-40B4-BE49-F238E27FC236}">
                  <a16:creationId xmlns="" xmlns:a16="http://schemas.microsoft.com/office/drawing/2014/main" id="{9180CB58-8335-E73B-6AA4-7840EB6BA2BA}"/>
                </a:ext>
              </a:extLst>
            </p:cNvPr>
            <p:cNvSpPr>
              <a:spLocks noChangeArrowheads="1"/>
            </p:cNvSpPr>
            <p:nvPr/>
          </p:nvSpPr>
          <p:spPr bwMode="auto">
            <a:xfrm>
              <a:off x="9770939" y="10133135"/>
              <a:ext cx="16487" cy="27474"/>
            </a:xfrm>
            <a:custGeom>
              <a:avLst/>
              <a:gdLst>
                <a:gd name="T0" fmla="*/ 9 w 13"/>
                <a:gd name="T1" fmla="*/ 15 h 24"/>
                <a:gd name="T2" fmla="*/ 12 w 13"/>
                <a:gd name="T3" fmla="*/ 21 h 24"/>
                <a:gd name="T4" fmla="*/ 12 w 13"/>
                <a:gd name="T5" fmla="*/ 22 h 24"/>
                <a:gd name="T6" fmla="*/ 10 w 13"/>
                <a:gd name="T7" fmla="*/ 23 h 24"/>
                <a:gd name="T8" fmla="*/ 9 w 13"/>
                <a:gd name="T9" fmla="*/ 23 h 24"/>
                <a:gd name="T10" fmla="*/ 7 w 13"/>
                <a:gd name="T11" fmla="*/ 22 h 24"/>
                <a:gd name="T12" fmla="*/ 7 w 13"/>
                <a:gd name="T13" fmla="*/ 20 h 24"/>
                <a:gd name="T14" fmla="*/ 6 w 13"/>
                <a:gd name="T15" fmla="*/ 21 h 24"/>
                <a:gd name="T16" fmla="*/ 3 w 13"/>
                <a:gd name="T17" fmla="*/ 18 h 24"/>
                <a:gd name="T18" fmla="*/ 1 w 13"/>
                <a:gd name="T19" fmla="*/ 17 h 24"/>
                <a:gd name="T20" fmla="*/ 0 w 13"/>
                <a:gd name="T21" fmla="*/ 15 h 24"/>
                <a:gd name="T22" fmla="*/ 0 w 13"/>
                <a:gd name="T23" fmla="*/ 11 h 24"/>
                <a:gd name="T24" fmla="*/ 0 w 13"/>
                <a:gd name="T25" fmla="*/ 6 h 24"/>
                <a:gd name="T26" fmla="*/ 2 w 13"/>
                <a:gd name="T27" fmla="*/ 4 h 24"/>
                <a:gd name="T28" fmla="*/ 3 w 13"/>
                <a:gd name="T29" fmla="*/ 0 h 24"/>
                <a:gd name="T30" fmla="*/ 5 w 13"/>
                <a:gd name="T31" fmla="*/ 3 h 24"/>
                <a:gd name="T32" fmla="*/ 5 w 13"/>
                <a:gd name="T33" fmla="*/ 7 h 24"/>
                <a:gd name="T34" fmla="*/ 7 w 13"/>
                <a:gd name="T35" fmla="*/ 12 h 24"/>
                <a:gd name="T36" fmla="*/ 9 w 13"/>
                <a:gd name="T3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4">
                  <a:moveTo>
                    <a:pt x="9" y="15"/>
                  </a:moveTo>
                  <a:lnTo>
                    <a:pt x="12" y="21"/>
                  </a:lnTo>
                  <a:lnTo>
                    <a:pt x="12" y="22"/>
                  </a:lnTo>
                  <a:lnTo>
                    <a:pt x="10" y="23"/>
                  </a:lnTo>
                  <a:lnTo>
                    <a:pt x="9" y="23"/>
                  </a:lnTo>
                  <a:lnTo>
                    <a:pt x="7" y="22"/>
                  </a:lnTo>
                  <a:lnTo>
                    <a:pt x="7" y="20"/>
                  </a:lnTo>
                  <a:lnTo>
                    <a:pt x="6" y="21"/>
                  </a:lnTo>
                  <a:lnTo>
                    <a:pt x="3" y="18"/>
                  </a:lnTo>
                  <a:lnTo>
                    <a:pt x="1" y="17"/>
                  </a:lnTo>
                  <a:lnTo>
                    <a:pt x="0" y="15"/>
                  </a:lnTo>
                  <a:lnTo>
                    <a:pt x="0" y="11"/>
                  </a:lnTo>
                  <a:lnTo>
                    <a:pt x="0" y="6"/>
                  </a:lnTo>
                  <a:lnTo>
                    <a:pt x="2" y="4"/>
                  </a:lnTo>
                  <a:lnTo>
                    <a:pt x="3" y="0"/>
                  </a:lnTo>
                  <a:lnTo>
                    <a:pt x="5" y="3"/>
                  </a:lnTo>
                  <a:lnTo>
                    <a:pt x="5" y="7"/>
                  </a:lnTo>
                  <a:lnTo>
                    <a:pt x="7" y="12"/>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5" name="Freeform 1138">
              <a:extLst>
                <a:ext uri="{FF2B5EF4-FFF2-40B4-BE49-F238E27FC236}">
                  <a16:creationId xmlns="" xmlns:a16="http://schemas.microsoft.com/office/drawing/2014/main" id="{08A64E15-00C9-AF59-9D15-B5D5564EEB62}"/>
                </a:ext>
              </a:extLst>
            </p:cNvPr>
            <p:cNvSpPr>
              <a:spLocks noChangeArrowheads="1"/>
            </p:cNvSpPr>
            <p:nvPr/>
          </p:nvSpPr>
          <p:spPr bwMode="auto">
            <a:xfrm>
              <a:off x="9787427" y="10210067"/>
              <a:ext cx="10990" cy="16484"/>
            </a:xfrm>
            <a:custGeom>
              <a:avLst/>
              <a:gdLst>
                <a:gd name="T0" fmla="*/ 3 w 11"/>
                <a:gd name="T1" fmla="*/ 11 h 12"/>
                <a:gd name="T2" fmla="*/ 1 w 11"/>
                <a:gd name="T3" fmla="*/ 11 h 12"/>
                <a:gd name="T4" fmla="*/ 1 w 11"/>
                <a:gd name="T5" fmla="*/ 11 h 12"/>
                <a:gd name="T6" fmla="*/ 0 w 11"/>
                <a:gd name="T7" fmla="*/ 9 h 12"/>
                <a:gd name="T8" fmla="*/ 2 w 11"/>
                <a:gd name="T9" fmla="*/ 8 h 12"/>
                <a:gd name="T10" fmla="*/ 4 w 11"/>
                <a:gd name="T11" fmla="*/ 6 h 12"/>
                <a:gd name="T12" fmla="*/ 7 w 11"/>
                <a:gd name="T13" fmla="*/ 3 h 12"/>
                <a:gd name="T14" fmla="*/ 9 w 11"/>
                <a:gd name="T15" fmla="*/ 0 h 12"/>
                <a:gd name="T16" fmla="*/ 10 w 11"/>
                <a:gd name="T17" fmla="*/ 0 h 12"/>
                <a:gd name="T18" fmla="*/ 9 w 11"/>
                <a:gd name="T19" fmla="*/ 3 h 12"/>
                <a:gd name="T20" fmla="*/ 7 w 11"/>
                <a:gd name="T21" fmla="*/ 8 h 12"/>
                <a:gd name="T22" fmla="*/ 5 w 11"/>
                <a:gd name="T23" fmla="*/ 8 h 12"/>
                <a:gd name="T24" fmla="*/ 3 w 11"/>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3" y="11"/>
                  </a:moveTo>
                  <a:lnTo>
                    <a:pt x="1" y="11"/>
                  </a:lnTo>
                  <a:lnTo>
                    <a:pt x="1" y="11"/>
                  </a:lnTo>
                  <a:lnTo>
                    <a:pt x="0" y="9"/>
                  </a:lnTo>
                  <a:lnTo>
                    <a:pt x="2" y="8"/>
                  </a:lnTo>
                  <a:lnTo>
                    <a:pt x="4" y="6"/>
                  </a:lnTo>
                  <a:lnTo>
                    <a:pt x="7" y="3"/>
                  </a:lnTo>
                  <a:lnTo>
                    <a:pt x="9" y="0"/>
                  </a:lnTo>
                  <a:lnTo>
                    <a:pt x="10" y="0"/>
                  </a:lnTo>
                  <a:lnTo>
                    <a:pt x="9" y="3"/>
                  </a:lnTo>
                  <a:lnTo>
                    <a:pt x="7" y="8"/>
                  </a:lnTo>
                  <a:lnTo>
                    <a:pt x="5" y="8"/>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6" name="Freeform 1139">
              <a:extLst>
                <a:ext uri="{FF2B5EF4-FFF2-40B4-BE49-F238E27FC236}">
                  <a16:creationId xmlns="" xmlns:a16="http://schemas.microsoft.com/office/drawing/2014/main" id="{D62EC845-8548-98CA-8543-E99DE376FAE7}"/>
                </a:ext>
              </a:extLst>
            </p:cNvPr>
            <p:cNvSpPr>
              <a:spLocks noChangeArrowheads="1"/>
            </p:cNvSpPr>
            <p:nvPr/>
          </p:nvSpPr>
          <p:spPr bwMode="auto">
            <a:xfrm>
              <a:off x="9386276" y="9737481"/>
              <a:ext cx="214314" cy="225301"/>
            </a:xfrm>
            <a:custGeom>
              <a:avLst/>
              <a:gdLst>
                <a:gd name="T0" fmla="*/ 130 w 174"/>
                <a:gd name="T1" fmla="*/ 166 h 183"/>
                <a:gd name="T2" fmla="*/ 113 w 174"/>
                <a:gd name="T3" fmla="*/ 166 h 183"/>
                <a:gd name="T4" fmla="*/ 96 w 174"/>
                <a:gd name="T5" fmla="*/ 166 h 183"/>
                <a:gd name="T6" fmla="*/ 79 w 174"/>
                <a:gd name="T7" fmla="*/ 166 h 183"/>
                <a:gd name="T8" fmla="*/ 62 w 174"/>
                <a:gd name="T9" fmla="*/ 166 h 183"/>
                <a:gd name="T10" fmla="*/ 44 w 174"/>
                <a:gd name="T11" fmla="*/ 166 h 183"/>
                <a:gd name="T12" fmla="*/ 40 w 174"/>
                <a:gd name="T13" fmla="*/ 166 h 183"/>
                <a:gd name="T14" fmla="*/ 33 w 174"/>
                <a:gd name="T15" fmla="*/ 169 h 183"/>
                <a:gd name="T16" fmla="*/ 29 w 174"/>
                <a:gd name="T17" fmla="*/ 169 h 183"/>
                <a:gd name="T18" fmla="*/ 24 w 174"/>
                <a:gd name="T19" fmla="*/ 170 h 183"/>
                <a:gd name="T20" fmla="*/ 19 w 174"/>
                <a:gd name="T21" fmla="*/ 177 h 183"/>
                <a:gd name="T22" fmla="*/ 12 w 174"/>
                <a:gd name="T23" fmla="*/ 182 h 183"/>
                <a:gd name="T24" fmla="*/ 9 w 174"/>
                <a:gd name="T25" fmla="*/ 177 h 183"/>
                <a:gd name="T26" fmla="*/ 0 w 174"/>
                <a:gd name="T27" fmla="*/ 179 h 183"/>
                <a:gd name="T28" fmla="*/ 0 w 174"/>
                <a:gd name="T29" fmla="*/ 166 h 183"/>
                <a:gd name="T30" fmla="*/ 2 w 174"/>
                <a:gd name="T31" fmla="*/ 156 h 183"/>
                <a:gd name="T32" fmla="*/ 4 w 174"/>
                <a:gd name="T33" fmla="*/ 138 h 183"/>
                <a:gd name="T34" fmla="*/ 6 w 174"/>
                <a:gd name="T35" fmla="*/ 130 h 183"/>
                <a:gd name="T36" fmla="*/ 10 w 174"/>
                <a:gd name="T37" fmla="*/ 121 h 183"/>
                <a:gd name="T38" fmla="*/ 12 w 174"/>
                <a:gd name="T39" fmla="*/ 109 h 183"/>
                <a:gd name="T40" fmla="*/ 20 w 174"/>
                <a:gd name="T41" fmla="*/ 103 h 183"/>
                <a:gd name="T42" fmla="*/ 29 w 174"/>
                <a:gd name="T43" fmla="*/ 95 h 183"/>
                <a:gd name="T44" fmla="*/ 51 w 174"/>
                <a:gd name="T45" fmla="*/ 73 h 183"/>
                <a:gd name="T46" fmla="*/ 55 w 174"/>
                <a:gd name="T47" fmla="*/ 66 h 183"/>
                <a:gd name="T48" fmla="*/ 52 w 174"/>
                <a:gd name="T49" fmla="*/ 62 h 183"/>
                <a:gd name="T50" fmla="*/ 47 w 174"/>
                <a:gd name="T51" fmla="*/ 61 h 183"/>
                <a:gd name="T52" fmla="*/ 41 w 174"/>
                <a:gd name="T53" fmla="*/ 58 h 183"/>
                <a:gd name="T54" fmla="*/ 39 w 174"/>
                <a:gd name="T55" fmla="*/ 50 h 183"/>
                <a:gd name="T56" fmla="*/ 41 w 174"/>
                <a:gd name="T57" fmla="*/ 41 h 183"/>
                <a:gd name="T58" fmla="*/ 38 w 174"/>
                <a:gd name="T59" fmla="*/ 38 h 183"/>
                <a:gd name="T60" fmla="*/ 42 w 174"/>
                <a:gd name="T61" fmla="*/ 28 h 183"/>
                <a:gd name="T62" fmla="*/ 41 w 174"/>
                <a:gd name="T63" fmla="*/ 23 h 183"/>
                <a:gd name="T64" fmla="*/ 47 w 174"/>
                <a:gd name="T65" fmla="*/ 16 h 183"/>
                <a:gd name="T66" fmla="*/ 57 w 174"/>
                <a:gd name="T67" fmla="*/ 15 h 183"/>
                <a:gd name="T68" fmla="*/ 67 w 174"/>
                <a:gd name="T69" fmla="*/ 17 h 183"/>
                <a:gd name="T70" fmla="*/ 74 w 174"/>
                <a:gd name="T71" fmla="*/ 17 h 183"/>
                <a:gd name="T72" fmla="*/ 81 w 174"/>
                <a:gd name="T73" fmla="*/ 22 h 183"/>
                <a:gd name="T74" fmla="*/ 84 w 174"/>
                <a:gd name="T75" fmla="*/ 19 h 183"/>
                <a:gd name="T76" fmla="*/ 95 w 174"/>
                <a:gd name="T77" fmla="*/ 15 h 183"/>
                <a:gd name="T78" fmla="*/ 105 w 174"/>
                <a:gd name="T79" fmla="*/ 13 h 183"/>
                <a:gd name="T80" fmla="*/ 120 w 174"/>
                <a:gd name="T81" fmla="*/ 15 h 183"/>
                <a:gd name="T82" fmla="*/ 128 w 174"/>
                <a:gd name="T83" fmla="*/ 13 h 183"/>
                <a:gd name="T84" fmla="*/ 147 w 174"/>
                <a:gd name="T85" fmla="*/ 10 h 183"/>
                <a:gd name="T86" fmla="*/ 148 w 174"/>
                <a:gd name="T87" fmla="*/ 13 h 183"/>
                <a:gd name="T88" fmla="*/ 156 w 174"/>
                <a:gd name="T89" fmla="*/ 18 h 183"/>
                <a:gd name="T90" fmla="*/ 155 w 174"/>
                <a:gd name="T91" fmla="*/ 28 h 183"/>
                <a:gd name="T92" fmla="*/ 161 w 174"/>
                <a:gd name="T93" fmla="*/ 41 h 183"/>
                <a:gd name="T94" fmla="*/ 167 w 174"/>
                <a:gd name="T95" fmla="*/ 48 h 183"/>
                <a:gd name="T96" fmla="*/ 170 w 174"/>
                <a:gd name="T97" fmla="*/ 52 h 183"/>
                <a:gd name="T98" fmla="*/ 172 w 174"/>
                <a:gd name="T99" fmla="*/ 64 h 183"/>
                <a:gd name="T100" fmla="*/ 173 w 174"/>
                <a:gd name="T101" fmla="*/ 78 h 183"/>
                <a:gd name="T102" fmla="*/ 172 w 174"/>
                <a:gd name="T103" fmla="*/ 84 h 183"/>
                <a:gd name="T104" fmla="*/ 168 w 174"/>
                <a:gd name="T105" fmla="*/ 89 h 183"/>
                <a:gd name="T106" fmla="*/ 168 w 174"/>
                <a:gd name="T107" fmla="*/ 95 h 183"/>
                <a:gd name="T108" fmla="*/ 163 w 174"/>
                <a:gd name="T109" fmla="*/ 97 h 183"/>
                <a:gd name="T110" fmla="*/ 158 w 174"/>
                <a:gd name="T111" fmla="*/ 102 h 183"/>
                <a:gd name="T112" fmla="*/ 151 w 174"/>
                <a:gd name="T113" fmla="*/ 113 h 183"/>
                <a:gd name="T114" fmla="*/ 145 w 174"/>
                <a:gd name="T115" fmla="*/ 122 h 183"/>
                <a:gd name="T116" fmla="*/ 140 w 174"/>
                <a:gd name="T117" fmla="*/ 135 h 183"/>
                <a:gd name="T118" fmla="*/ 139 w 174"/>
                <a:gd name="T119" fmla="*/ 16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3">
                  <a:moveTo>
                    <a:pt x="139" y="166"/>
                  </a:moveTo>
                  <a:lnTo>
                    <a:pt x="136" y="166"/>
                  </a:lnTo>
                  <a:lnTo>
                    <a:pt x="130" y="166"/>
                  </a:lnTo>
                  <a:lnTo>
                    <a:pt x="124" y="166"/>
                  </a:lnTo>
                  <a:lnTo>
                    <a:pt x="118" y="166"/>
                  </a:lnTo>
                  <a:lnTo>
                    <a:pt x="113" y="166"/>
                  </a:lnTo>
                  <a:lnTo>
                    <a:pt x="107" y="166"/>
                  </a:lnTo>
                  <a:lnTo>
                    <a:pt x="101" y="166"/>
                  </a:lnTo>
                  <a:lnTo>
                    <a:pt x="96" y="166"/>
                  </a:lnTo>
                  <a:lnTo>
                    <a:pt x="90" y="166"/>
                  </a:lnTo>
                  <a:lnTo>
                    <a:pt x="84" y="166"/>
                  </a:lnTo>
                  <a:lnTo>
                    <a:pt x="79" y="166"/>
                  </a:lnTo>
                  <a:lnTo>
                    <a:pt x="73" y="166"/>
                  </a:lnTo>
                  <a:lnTo>
                    <a:pt x="67" y="166"/>
                  </a:lnTo>
                  <a:lnTo>
                    <a:pt x="62" y="166"/>
                  </a:lnTo>
                  <a:lnTo>
                    <a:pt x="56" y="166"/>
                  </a:lnTo>
                  <a:lnTo>
                    <a:pt x="50" y="166"/>
                  </a:lnTo>
                  <a:lnTo>
                    <a:pt x="44" y="166"/>
                  </a:lnTo>
                  <a:lnTo>
                    <a:pt x="41" y="166"/>
                  </a:lnTo>
                  <a:lnTo>
                    <a:pt x="40" y="166"/>
                  </a:lnTo>
                  <a:lnTo>
                    <a:pt x="40" y="166"/>
                  </a:lnTo>
                  <a:lnTo>
                    <a:pt x="38" y="166"/>
                  </a:lnTo>
                  <a:lnTo>
                    <a:pt x="35" y="168"/>
                  </a:lnTo>
                  <a:lnTo>
                    <a:pt x="33" y="169"/>
                  </a:lnTo>
                  <a:lnTo>
                    <a:pt x="30" y="168"/>
                  </a:lnTo>
                  <a:lnTo>
                    <a:pt x="30" y="169"/>
                  </a:lnTo>
                  <a:lnTo>
                    <a:pt x="29" y="169"/>
                  </a:lnTo>
                  <a:lnTo>
                    <a:pt x="27" y="168"/>
                  </a:lnTo>
                  <a:lnTo>
                    <a:pt x="26" y="169"/>
                  </a:lnTo>
                  <a:lnTo>
                    <a:pt x="24" y="170"/>
                  </a:lnTo>
                  <a:lnTo>
                    <a:pt x="23" y="172"/>
                  </a:lnTo>
                  <a:lnTo>
                    <a:pt x="21" y="174"/>
                  </a:lnTo>
                  <a:lnTo>
                    <a:pt x="19" y="177"/>
                  </a:lnTo>
                  <a:lnTo>
                    <a:pt x="17" y="178"/>
                  </a:lnTo>
                  <a:lnTo>
                    <a:pt x="14" y="180"/>
                  </a:lnTo>
                  <a:lnTo>
                    <a:pt x="12" y="182"/>
                  </a:lnTo>
                  <a:lnTo>
                    <a:pt x="11" y="181"/>
                  </a:lnTo>
                  <a:lnTo>
                    <a:pt x="10" y="181"/>
                  </a:lnTo>
                  <a:lnTo>
                    <a:pt x="9" y="177"/>
                  </a:lnTo>
                  <a:lnTo>
                    <a:pt x="8" y="177"/>
                  </a:lnTo>
                  <a:lnTo>
                    <a:pt x="2" y="179"/>
                  </a:lnTo>
                  <a:lnTo>
                    <a:pt x="0" y="179"/>
                  </a:lnTo>
                  <a:lnTo>
                    <a:pt x="0" y="178"/>
                  </a:lnTo>
                  <a:lnTo>
                    <a:pt x="0" y="170"/>
                  </a:lnTo>
                  <a:lnTo>
                    <a:pt x="0" y="166"/>
                  </a:lnTo>
                  <a:lnTo>
                    <a:pt x="1" y="162"/>
                  </a:lnTo>
                  <a:lnTo>
                    <a:pt x="2" y="160"/>
                  </a:lnTo>
                  <a:lnTo>
                    <a:pt x="2" y="156"/>
                  </a:lnTo>
                  <a:lnTo>
                    <a:pt x="3" y="152"/>
                  </a:lnTo>
                  <a:lnTo>
                    <a:pt x="2" y="149"/>
                  </a:lnTo>
                  <a:lnTo>
                    <a:pt x="4" y="138"/>
                  </a:lnTo>
                  <a:lnTo>
                    <a:pt x="4" y="136"/>
                  </a:lnTo>
                  <a:lnTo>
                    <a:pt x="5" y="132"/>
                  </a:lnTo>
                  <a:lnTo>
                    <a:pt x="6" y="130"/>
                  </a:lnTo>
                  <a:lnTo>
                    <a:pt x="7" y="129"/>
                  </a:lnTo>
                  <a:lnTo>
                    <a:pt x="8" y="126"/>
                  </a:lnTo>
                  <a:lnTo>
                    <a:pt x="10" y="121"/>
                  </a:lnTo>
                  <a:lnTo>
                    <a:pt x="12" y="119"/>
                  </a:lnTo>
                  <a:lnTo>
                    <a:pt x="11" y="113"/>
                  </a:lnTo>
                  <a:lnTo>
                    <a:pt x="12" y="109"/>
                  </a:lnTo>
                  <a:lnTo>
                    <a:pt x="12" y="108"/>
                  </a:lnTo>
                  <a:lnTo>
                    <a:pt x="16" y="107"/>
                  </a:lnTo>
                  <a:lnTo>
                    <a:pt x="20" y="103"/>
                  </a:lnTo>
                  <a:lnTo>
                    <a:pt x="22" y="100"/>
                  </a:lnTo>
                  <a:lnTo>
                    <a:pt x="24" y="97"/>
                  </a:lnTo>
                  <a:lnTo>
                    <a:pt x="29" y="95"/>
                  </a:lnTo>
                  <a:lnTo>
                    <a:pt x="29" y="95"/>
                  </a:lnTo>
                  <a:lnTo>
                    <a:pt x="44" y="81"/>
                  </a:lnTo>
                  <a:lnTo>
                    <a:pt x="51" y="73"/>
                  </a:lnTo>
                  <a:lnTo>
                    <a:pt x="54" y="70"/>
                  </a:lnTo>
                  <a:lnTo>
                    <a:pt x="54" y="68"/>
                  </a:lnTo>
                  <a:lnTo>
                    <a:pt x="55" y="66"/>
                  </a:lnTo>
                  <a:lnTo>
                    <a:pt x="54" y="65"/>
                  </a:lnTo>
                  <a:lnTo>
                    <a:pt x="52" y="64"/>
                  </a:lnTo>
                  <a:lnTo>
                    <a:pt x="52" y="62"/>
                  </a:lnTo>
                  <a:lnTo>
                    <a:pt x="51" y="62"/>
                  </a:lnTo>
                  <a:lnTo>
                    <a:pt x="49" y="62"/>
                  </a:lnTo>
                  <a:lnTo>
                    <a:pt x="47" y="61"/>
                  </a:lnTo>
                  <a:lnTo>
                    <a:pt x="46" y="59"/>
                  </a:lnTo>
                  <a:lnTo>
                    <a:pt x="45" y="58"/>
                  </a:lnTo>
                  <a:lnTo>
                    <a:pt x="41" y="58"/>
                  </a:lnTo>
                  <a:lnTo>
                    <a:pt x="37" y="56"/>
                  </a:lnTo>
                  <a:lnTo>
                    <a:pt x="37" y="54"/>
                  </a:lnTo>
                  <a:lnTo>
                    <a:pt x="39" y="50"/>
                  </a:lnTo>
                  <a:lnTo>
                    <a:pt x="41" y="44"/>
                  </a:lnTo>
                  <a:lnTo>
                    <a:pt x="41" y="42"/>
                  </a:lnTo>
                  <a:lnTo>
                    <a:pt x="41" y="41"/>
                  </a:lnTo>
                  <a:lnTo>
                    <a:pt x="40" y="40"/>
                  </a:lnTo>
                  <a:lnTo>
                    <a:pt x="39" y="39"/>
                  </a:lnTo>
                  <a:lnTo>
                    <a:pt x="38" y="38"/>
                  </a:lnTo>
                  <a:lnTo>
                    <a:pt x="39" y="34"/>
                  </a:lnTo>
                  <a:lnTo>
                    <a:pt x="41" y="30"/>
                  </a:lnTo>
                  <a:lnTo>
                    <a:pt x="42" y="28"/>
                  </a:lnTo>
                  <a:lnTo>
                    <a:pt x="43" y="26"/>
                  </a:lnTo>
                  <a:lnTo>
                    <a:pt x="43" y="24"/>
                  </a:lnTo>
                  <a:lnTo>
                    <a:pt x="41" y="23"/>
                  </a:lnTo>
                  <a:lnTo>
                    <a:pt x="42" y="22"/>
                  </a:lnTo>
                  <a:lnTo>
                    <a:pt x="44" y="19"/>
                  </a:lnTo>
                  <a:lnTo>
                    <a:pt x="47" y="16"/>
                  </a:lnTo>
                  <a:lnTo>
                    <a:pt x="51" y="14"/>
                  </a:lnTo>
                  <a:lnTo>
                    <a:pt x="53" y="14"/>
                  </a:lnTo>
                  <a:lnTo>
                    <a:pt x="57" y="15"/>
                  </a:lnTo>
                  <a:lnTo>
                    <a:pt x="62" y="17"/>
                  </a:lnTo>
                  <a:lnTo>
                    <a:pt x="63" y="17"/>
                  </a:lnTo>
                  <a:lnTo>
                    <a:pt x="67" y="17"/>
                  </a:lnTo>
                  <a:lnTo>
                    <a:pt x="71" y="13"/>
                  </a:lnTo>
                  <a:lnTo>
                    <a:pt x="73" y="15"/>
                  </a:lnTo>
                  <a:lnTo>
                    <a:pt x="74" y="17"/>
                  </a:lnTo>
                  <a:lnTo>
                    <a:pt x="76" y="19"/>
                  </a:lnTo>
                  <a:lnTo>
                    <a:pt x="80" y="21"/>
                  </a:lnTo>
                  <a:lnTo>
                    <a:pt x="81" y="22"/>
                  </a:lnTo>
                  <a:lnTo>
                    <a:pt x="82" y="23"/>
                  </a:lnTo>
                  <a:lnTo>
                    <a:pt x="83" y="22"/>
                  </a:lnTo>
                  <a:lnTo>
                    <a:pt x="84" y="19"/>
                  </a:lnTo>
                  <a:lnTo>
                    <a:pt x="86" y="18"/>
                  </a:lnTo>
                  <a:lnTo>
                    <a:pt x="89" y="17"/>
                  </a:lnTo>
                  <a:lnTo>
                    <a:pt x="95" y="15"/>
                  </a:lnTo>
                  <a:lnTo>
                    <a:pt x="100" y="15"/>
                  </a:lnTo>
                  <a:lnTo>
                    <a:pt x="102" y="14"/>
                  </a:lnTo>
                  <a:lnTo>
                    <a:pt x="105" y="13"/>
                  </a:lnTo>
                  <a:lnTo>
                    <a:pt x="110" y="11"/>
                  </a:lnTo>
                  <a:lnTo>
                    <a:pt x="115" y="14"/>
                  </a:lnTo>
                  <a:lnTo>
                    <a:pt x="120" y="15"/>
                  </a:lnTo>
                  <a:lnTo>
                    <a:pt x="126" y="15"/>
                  </a:lnTo>
                  <a:lnTo>
                    <a:pt x="128" y="14"/>
                  </a:lnTo>
                  <a:lnTo>
                    <a:pt x="128" y="13"/>
                  </a:lnTo>
                  <a:lnTo>
                    <a:pt x="134" y="7"/>
                  </a:lnTo>
                  <a:lnTo>
                    <a:pt x="142" y="0"/>
                  </a:lnTo>
                  <a:lnTo>
                    <a:pt x="147" y="10"/>
                  </a:lnTo>
                  <a:lnTo>
                    <a:pt x="148" y="11"/>
                  </a:lnTo>
                  <a:lnTo>
                    <a:pt x="148" y="12"/>
                  </a:lnTo>
                  <a:lnTo>
                    <a:pt x="148" y="13"/>
                  </a:lnTo>
                  <a:lnTo>
                    <a:pt x="151" y="16"/>
                  </a:lnTo>
                  <a:lnTo>
                    <a:pt x="154" y="17"/>
                  </a:lnTo>
                  <a:lnTo>
                    <a:pt x="156" y="18"/>
                  </a:lnTo>
                  <a:lnTo>
                    <a:pt x="156" y="19"/>
                  </a:lnTo>
                  <a:lnTo>
                    <a:pt x="155" y="26"/>
                  </a:lnTo>
                  <a:lnTo>
                    <a:pt x="155" y="28"/>
                  </a:lnTo>
                  <a:lnTo>
                    <a:pt x="156" y="34"/>
                  </a:lnTo>
                  <a:lnTo>
                    <a:pt x="159" y="35"/>
                  </a:lnTo>
                  <a:lnTo>
                    <a:pt x="161" y="41"/>
                  </a:lnTo>
                  <a:lnTo>
                    <a:pt x="165" y="44"/>
                  </a:lnTo>
                  <a:lnTo>
                    <a:pt x="166" y="45"/>
                  </a:lnTo>
                  <a:lnTo>
                    <a:pt x="167" y="48"/>
                  </a:lnTo>
                  <a:lnTo>
                    <a:pt x="169" y="51"/>
                  </a:lnTo>
                  <a:lnTo>
                    <a:pt x="169" y="52"/>
                  </a:lnTo>
                  <a:lnTo>
                    <a:pt x="170" y="52"/>
                  </a:lnTo>
                  <a:lnTo>
                    <a:pt x="171" y="56"/>
                  </a:lnTo>
                  <a:lnTo>
                    <a:pt x="170" y="57"/>
                  </a:lnTo>
                  <a:lnTo>
                    <a:pt x="172" y="64"/>
                  </a:lnTo>
                  <a:lnTo>
                    <a:pt x="173" y="69"/>
                  </a:lnTo>
                  <a:lnTo>
                    <a:pt x="173" y="75"/>
                  </a:lnTo>
                  <a:lnTo>
                    <a:pt x="173" y="78"/>
                  </a:lnTo>
                  <a:lnTo>
                    <a:pt x="173" y="80"/>
                  </a:lnTo>
                  <a:lnTo>
                    <a:pt x="173" y="82"/>
                  </a:lnTo>
                  <a:lnTo>
                    <a:pt x="172" y="84"/>
                  </a:lnTo>
                  <a:lnTo>
                    <a:pt x="171" y="85"/>
                  </a:lnTo>
                  <a:lnTo>
                    <a:pt x="169" y="87"/>
                  </a:lnTo>
                  <a:lnTo>
                    <a:pt x="168" y="89"/>
                  </a:lnTo>
                  <a:lnTo>
                    <a:pt x="167" y="91"/>
                  </a:lnTo>
                  <a:lnTo>
                    <a:pt x="168" y="94"/>
                  </a:lnTo>
                  <a:lnTo>
                    <a:pt x="168" y="95"/>
                  </a:lnTo>
                  <a:lnTo>
                    <a:pt x="167" y="95"/>
                  </a:lnTo>
                  <a:lnTo>
                    <a:pt x="165" y="96"/>
                  </a:lnTo>
                  <a:lnTo>
                    <a:pt x="163" y="97"/>
                  </a:lnTo>
                  <a:lnTo>
                    <a:pt x="161" y="98"/>
                  </a:lnTo>
                  <a:lnTo>
                    <a:pt x="159" y="100"/>
                  </a:lnTo>
                  <a:lnTo>
                    <a:pt x="158" y="102"/>
                  </a:lnTo>
                  <a:lnTo>
                    <a:pt x="155" y="107"/>
                  </a:lnTo>
                  <a:lnTo>
                    <a:pt x="151" y="111"/>
                  </a:lnTo>
                  <a:lnTo>
                    <a:pt x="151" y="113"/>
                  </a:lnTo>
                  <a:lnTo>
                    <a:pt x="147" y="115"/>
                  </a:lnTo>
                  <a:lnTo>
                    <a:pt x="146" y="119"/>
                  </a:lnTo>
                  <a:lnTo>
                    <a:pt x="145" y="122"/>
                  </a:lnTo>
                  <a:lnTo>
                    <a:pt x="143" y="125"/>
                  </a:lnTo>
                  <a:lnTo>
                    <a:pt x="141" y="129"/>
                  </a:lnTo>
                  <a:lnTo>
                    <a:pt x="140" y="135"/>
                  </a:lnTo>
                  <a:lnTo>
                    <a:pt x="140" y="147"/>
                  </a:lnTo>
                  <a:lnTo>
                    <a:pt x="139" y="161"/>
                  </a:lnTo>
                  <a:lnTo>
                    <a:pt x="139" y="1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7" name="Freeform 1141">
              <a:extLst>
                <a:ext uri="{FF2B5EF4-FFF2-40B4-BE49-F238E27FC236}">
                  <a16:creationId xmlns="" xmlns:a16="http://schemas.microsoft.com/office/drawing/2014/main" id="{31A964B4-7922-3B94-B116-46DBBD5324C8}"/>
                </a:ext>
              </a:extLst>
            </p:cNvPr>
            <p:cNvSpPr>
              <a:spLocks noChangeArrowheads="1"/>
            </p:cNvSpPr>
            <p:nvPr/>
          </p:nvSpPr>
          <p:spPr bwMode="auto">
            <a:xfrm>
              <a:off x="8864234" y="10809042"/>
              <a:ext cx="659423" cy="576997"/>
            </a:xfrm>
            <a:custGeom>
              <a:avLst/>
              <a:gdLst>
                <a:gd name="T0" fmla="*/ 406 w 528"/>
                <a:gd name="T1" fmla="*/ 268 h 461"/>
                <a:gd name="T2" fmla="*/ 414 w 528"/>
                <a:gd name="T3" fmla="*/ 251 h 461"/>
                <a:gd name="T4" fmla="*/ 397 w 528"/>
                <a:gd name="T5" fmla="*/ 235 h 461"/>
                <a:gd name="T6" fmla="*/ 385 w 528"/>
                <a:gd name="T7" fmla="*/ 229 h 461"/>
                <a:gd name="T8" fmla="*/ 357 w 528"/>
                <a:gd name="T9" fmla="*/ 248 h 461"/>
                <a:gd name="T10" fmla="*/ 345 w 528"/>
                <a:gd name="T11" fmla="*/ 263 h 461"/>
                <a:gd name="T12" fmla="*/ 346 w 528"/>
                <a:gd name="T13" fmla="*/ 280 h 461"/>
                <a:gd name="T14" fmla="*/ 352 w 528"/>
                <a:gd name="T15" fmla="*/ 292 h 461"/>
                <a:gd name="T16" fmla="*/ 367 w 528"/>
                <a:gd name="T17" fmla="*/ 302 h 461"/>
                <a:gd name="T18" fmla="*/ 380 w 528"/>
                <a:gd name="T19" fmla="*/ 287 h 461"/>
                <a:gd name="T20" fmla="*/ 394 w 528"/>
                <a:gd name="T21" fmla="*/ 283 h 461"/>
                <a:gd name="T22" fmla="*/ 483 w 528"/>
                <a:gd name="T23" fmla="*/ 39 h 461"/>
                <a:gd name="T24" fmla="*/ 492 w 528"/>
                <a:gd name="T25" fmla="*/ 61 h 461"/>
                <a:gd name="T26" fmla="*/ 498 w 528"/>
                <a:gd name="T27" fmla="*/ 94 h 461"/>
                <a:gd name="T28" fmla="*/ 496 w 528"/>
                <a:gd name="T29" fmla="*/ 133 h 461"/>
                <a:gd name="T30" fmla="*/ 473 w 528"/>
                <a:gd name="T31" fmla="*/ 129 h 461"/>
                <a:gd name="T32" fmla="*/ 459 w 528"/>
                <a:gd name="T33" fmla="*/ 162 h 461"/>
                <a:gd name="T34" fmla="*/ 490 w 528"/>
                <a:gd name="T35" fmla="*/ 182 h 461"/>
                <a:gd name="T36" fmla="*/ 502 w 528"/>
                <a:gd name="T37" fmla="*/ 165 h 461"/>
                <a:gd name="T38" fmla="*/ 526 w 528"/>
                <a:gd name="T39" fmla="*/ 173 h 461"/>
                <a:gd name="T40" fmla="*/ 497 w 528"/>
                <a:gd name="T41" fmla="*/ 239 h 461"/>
                <a:gd name="T42" fmla="*/ 455 w 528"/>
                <a:gd name="T43" fmla="*/ 296 h 461"/>
                <a:gd name="T44" fmla="*/ 406 w 528"/>
                <a:gd name="T45" fmla="*/ 354 h 461"/>
                <a:gd name="T46" fmla="*/ 340 w 528"/>
                <a:gd name="T47" fmla="*/ 412 h 461"/>
                <a:gd name="T48" fmla="*/ 292 w 528"/>
                <a:gd name="T49" fmla="*/ 431 h 461"/>
                <a:gd name="T50" fmla="*/ 247 w 528"/>
                <a:gd name="T51" fmla="*/ 432 h 461"/>
                <a:gd name="T52" fmla="*/ 195 w 528"/>
                <a:gd name="T53" fmla="*/ 430 h 461"/>
                <a:gd name="T54" fmla="*/ 148 w 528"/>
                <a:gd name="T55" fmla="*/ 444 h 461"/>
                <a:gd name="T56" fmla="*/ 111 w 528"/>
                <a:gd name="T57" fmla="*/ 460 h 461"/>
                <a:gd name="T58" fmla="*/ 90 w 528"/>
                <a:gd name="T59" fmla="*/ 446 h 461"/>
                <a:gd name="T60" fmla="*/ 75 w 528"/>
                <a:gd name="T61" fmla="*/ 441 h 461"/>
                <a:gd name="T62" fmla="*/ 66 w 528"/>
                <a:gd name="T63" fmla="*/ 433 h 461"/>
                <a:gd name="T64" fmla="*/ 61 w 528"/>
                <a:gd name="T65" fmla="*/ 428 h 461"/>
                <a:gd name="T66" fmla="*/ 52 w 528"/>
                <a:gd name="T67" fmla="*/ 399 h 461"/>
                <a:gd name="T68" fmla="*/ 50 w 528"/>
                <a:gd name="T69" fmla="*/ 383 h 461"/>
                <a:gd name="T70" fmla="*/ 55 w 528"/>
                <a:gd name="T71" fmla="*/ 341 h 461"/>
                <a:gd name="T72" fmla="*/ 1 w 528"/>
                <a:gd name="T73" fmla="*/ 229 h 461"/>
                <a:gd name="T74" fmla="*/ 11 w 528"/>
                <a:gd name="T75" fmla="*/ 221 h 461"/>
                <a:gd name="T76" fmla="*/ 22 w 528"/>
                <a:gd name="T77" fmla="*/ 209 h 461"/>
                <a:gd name="T78" fmla="*/ 29 w 528"/>
                <a:gd name="T79" fmla="*/ 221 h 461"/>
                <a:gd name="T80" fmla="*/ 40 w 528"/>
                <a:gd name="T81" fmla="*/ 234 h 461"/>
                <a:gd name="T82" fmla="*/ 82 w 528"/>
                <a:gd name="T83" fmla="*/ 240 h 461"/>
                <a:gd name="T84" fmla="*/ 97 w 528"/>
                <a:gd name="T85" fmla="*/ 231 h 461"/>
                <a:gd name="T86" fmla="*/ 113 w 528"/>
                <a:gd name="T87" fmla="*/ 185 h 461"/>
                <a:gd name="T88" fmla="*/ 115 w 528"/>
                <a:gd name="T89" fmla="*/ 93 h 461"/>
                <a:gd name="T90" fmla="*/ 139 w 528"/>
                <a:gd name="T91" fmla="*/ 135 h 461"/>
                <a:gd name="T92" fmla="*/ 133 w 528"/>
                <a:gd name="T93" fmla="*/ 155 h 461"/>
                <a:gd name="T94" fmla="*/ 160 w 528"/>
                <a:gd name="T95" fmla="*/ 165 h 461"/>
                <a:gd name="T96" fmla="*/ 174 w 528"/>
                <a:gd name="T97" fmla="*/ 158 h 461"/>
                <a:gd name="T98" fmla="*/ 198 w 528"/>
                <a:gd name="T99" fmla="*/ 137 h 461"/>
                <a:gd name="T100" fmla="*/ 211 w 528"/>
                <a:gd name="T101" fmla="*/ 111 h 461"/>
                <a:gd name="T102" fmla="*/ 238 w 528"/>
                <a:gd name="T103" fmla="*/ 120 h 461"/>
                <a:gd name="T104" fmla="*/ 266 w 528"/>
                <a:gd name="T105" fmla="*/ 129 h 461"/>
                <a:gd name="T106" fmla="*/ 290 w 528"/>
                <a:gd name="T107" fmla="*/ 123 h 461"/>
                <a:gd name="T108" fmla="*/ 303 w 528"/>
                <a:gd name="T109" fmla="*/ 90 h 461"/>
                <a:gd name="T110" fmla="*/ 330 w 528"/>
                <a:gd name="T111" fmla="*/ 74 h 461"/>
                <a:gd name="T112" fmla="*/ 346 w 528"/>
                <a:gd name="T113" fmla="*/ 46 h 461"/>
                <a:gd name="T114" fmla="*/ 361 w 528"/>
                <a:gd name="T115" fmla="*/ 37 h 461"/>
                <a:gd name="T116" fmla="*/ 371 w 528"/>
                <a:gd name="T117" fmla="*/ 25 h 461"/>
                <a:gd name="T118" fmla="*/ 403 w 528"/>
                <a:gd name="T119" fmla="*/ 5 h 461"/>
                <a:gd name="T120" fmla="*/ 448 w 528"/>
                <a:gd name="T121" fmla="*/ 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461">
                  <a:moveTo>
                    <a:pt x="394" y="283"/>
                  </a:moveTo>
                  <a:lnTo>
                    <a:pt x="399" y="281"/>
                  </a:lnTo>
                  <a:lnTo>
                    <a:pt x="401" y="279"/>
                  </a:lnTo>
                  <a:lnTo>
                    <a:pt x="403" y="278"/>
                  </a:lnTo>
                  <a:lnTo>
                    <a:pt x="405" y="276"/>
                  </a:lnTo>
                  <a:lnTo>
                    <a:pt x="406" y="272"/>
                  </a:lnTo>
                  <a:lnTo>
                    <a:pt x="406" y="268"/>
                  </a:lnTo>
                  <a:lnTo>
                    <a:pt x="408" y="267"/>
                  </a:lnTo>
                  <a:lnTo>
                    <a:pt x="410" y="265"/>
                  </a:lnTo>
                  <a:lnTo>
                    <a:pt x="411" y="263"/>
                  </a:lnTo>
                  <a:lnTo>
                    <a:pt x="413" y="259"/>
                  </a:lnTo>
                  <a:lnTo>
                    <a:pt x="414" y="254"/>
                  </a:lnTo>
                  <a:lnTo>
                    <a:pt x="414" y="252"/>
                  </a:lnTo>
                  <a:lnTo>
                    <a:pt x="414" y="251"/>
                  </a:lnTo>
                  <a:lnTo>
                    <a:pt x="412" y="249"/>
                  </a:lnTo>
                  <a:lnTo>
                    <a:pt x="412" y="246"/>
                  </a:lnTo>
                  <a:lnTo>
                    <a:pt x="410" y="246"/>
                  </a:lnTo>
                  <a:lnTo>
                    <a:pt x="408" y="244"/>
                  </a:lnTo>
                  <a:lnTo>
                    <a:pt x="404" y="241"/>
                  </a:lnTo>
                  <a:lnTo>
                    <a:pt x="400" y="239"/>
                  </a:lnTo>
                  <a:lnTo>
                    <a:pt x="397" y="235"/>
                  </a:lnTo>
                  <a:lnTo>
                    <a:pt x="396" y="234"/>
                  </a:lnTo>
                  <a:lnTo>
                    <a:pt x="393" y="231"/>
                  </a:lnTo>
                  <a:lnTo>
                    <a:pt x="391" y="230"/>
                  </a:lnTo>
                  <a:lnTo>
                    <a:pt x="391" y="228"/>
                  </a:lnTo>
                  <a:lnTo>
                    <a:pt x="390" y="228"/>
                  </a:lnTo>
                  <a:lnTo>
                    <a:pt x="389" y="228"/>
                  </a:lnTo>
                  <a:lnTo>
                    <a:pt x="385" y="229"/>
                  </a:lnTo>
                  <a:lnTo>
                    <a:pt x="378" y="232"/>
                  </a:lnTo>
                  <a:lnTo>
                    <a:pt x="373" y="235"/>
                  </a:lnTo>
                  <a:lnTo>
                    <a:pt x="368" y="238"/>
                  </a:lnTo>
                  <a:lnTo>
                    <a:pt x="364" y="239"/>
                  </a:lnTo>
                  <a:lnTo>
                    <a:pt x="362" y="240"/>
                  </a:lnTo>
                  <a:lnTo>
                    <a:pt x="359" y="245"/>
                  </a:lnTo>
                  <a:lnTo>
                    <a:pt x="357" y="248"/>
                  </a:lnTo>
                  <a:lnTo>
                    <a:pt x="355" y="251"/>
                  </a:lnTo>
                  <a:lnTo>
                    <a:pt x="354" y="252"/>
                  </a:lnTo>
                  <a:lnTo>
                    <a:pt x="352" y="254"/>
                  </a:lnTo>
                  <a:lnTo>
                    <a:pt x="351" y="256"/>
                  </a:lnTo>
                  <a:lnTo>
                    <a:pt x="349" y="259"/>
                  </a:lnTo>
                  <a:lnTo>
                    <a:pt x="347" y="262"/>
                  </a:lnTo>
                  <a:lnTo>
                    <a:pt x="345" y="263"/>
                  </a:lnTo>
                  <a:lnTo>
                    <a:pt x="341" y="265"/>
                  </a:lnTo>
                  <a:lnTo>
                    <a:pt x="340" y="265"/>
                  </a:lnTo>
                  <a:lnTo>
                    <a:pt x="340" y="267"/>
                  </a:lnTo>
                  <a:lnTo>
                    <a:pt x="341" y="270"/>
                  </a:lnTo>
                  <a:lnTo>
                    <a:pt x="342" y="273"/>
                  </a:lnTo>
                  <a:lnTo>
                    <a:pt x="344" y="277"/>
                  </a:lnTo>
                  <a:lnTo>
                    <a:pt x="346" y="280"/>
                  </a:lnTo>
                  <a:lnTo>
                    <a:pt x="348" y="283"/>
                  </a:lnTo>
                  <a:lnTo>
                    <a:pt x="349" y="285"/>
                  </a:lnTo>
                  <a:lnTo>
                    <a:pt x="349" y="289"/>
                  </a:lnTo>
                  <a:lnTo>
                    <a:pt x="349" y="290"/>
                  </a:lnTo>
                  <a:lnTo>
                    <a:pt x="350" y="291"/>
                  </a:lnTo>
                  <a:lnTo>
                    <a:pt x="351" y="291"/>
                  </a:lnTo>
                  <a:lnTo>
                    <a:pt x="352" y="292"/>
                  </a:lnTo>
                  <a:lnTo>
                    <a:pt x="354" y="293"/>
                  </a:lnTo>
                  <a:lnTo>
                    <a:pt x="354" y="293"/>
                  </a:lnTo>
                  <a:lnTo>
                    <a:pt x="356" y="295"/>
                  </a:lnTo>
                  <a:lnTo>
                    <a:pt x="357" y="297"/>
                  </a:lnTo>
                  <a:lnTo>
                    <a:pt x="359" y="300"/>
                  </a:lnTo>
                  <a:lnTo>
                    <a:pt x="362" y="302"/>
                  </a:lnTo>
                  <a:lnTo>
                    <a:pt x="367" y="302"/>
                  </a:lnTo>
                  <a:lnTo>
                    <a:pt x="370" y="303"/>
                  </a:lnTo>
                  <a:lnTo>
                    <a:pt x="372" y="303"/>
                  </a:lnTo>
                  <a:lnTo>
                    <a:pt x="373" y="301"/>
                  </a:lnTo>
                  <a:lnTo>
                    <a:pt x="374" y="299"/>
                  </a:lnTo>
                  <a:lnTo>
                    <a:pt x="374" y="296"/>
                  </a:lnTo>
                  <a:lnTo>
                    <a:pt x="376" y="295"/>
                  </a:lnTo>
                  <a:lnTo>
                    <a:pt x="380" y="287"/>
                  </a:lnTo>
                  <a:lnTo>
                    <a:pt x="383" y="285"/>
                  </a:lnTo>
                  <a:lnTo>
                    <a:pt x="384" y="284"/>
                  </a:lnTo>
                  <a:lnTo>
                    <a:pt x="386" y="284"/>
                  </a:lnTo>
                  <a:lnTo>
                    <a:pt x="389" y="284"/>
                  </a:lnTo>
                  <a:lnTo>
                    <a:pt x="390" y="284"/>
                  </a:lnTo>
                  <a:lnTo>
                    <a:pt x="390" y="284"/>
                  </a:lnTo>
                  <a:lnTo>
                    <a:pt x="394" y="283"/>
                  </a:lnTo>
                  <a:close/>
                  <a:moveTo>
                    <a:pt x="475" y="9"/>
                  </a:moveTo>
                  <a:lnTo>
                    <a:pt x="475" y="11"/>
                  </a:lnTo>
                  <a:lnTo>
                    <a:pt x="475" y="11"/>
                  </a:lnTo>
                  <a:lnTo>
                    <a:pt x="477" y="16"/>
                  </a:lnTo>
                  <a:lnTo>
                    <a:pt x="480" y="24"/>
                  </a:lnTo>
                  <a:lnTo>
                    <a:pt x="481" y="30"/>
                  </a:lnTo>
                  <a:lnTo>
                    <a:pt x="483" y="39"/>
                  </a:lnTo>
                  <a:lnTo>
                    <a:pt x="483" y="45"/>
                  </a:lnTo>
                  <a:lnTo>
                    <a:pt x="483" y="46"/>
                  </a:lnTo>
                  <a:lnTo>
                    <a:pt x="485" y="49"/>
                  </a:lnTo>
                  <a:lnTo>
                    <a:pt x="488" y="53"/>
                  </a:lnTo>
                  <a:lnTo>
                    <a:pt x="488" y="56"/>
                  </a:lnTo>
                  <a:lnTo>
                    <a:pt x="489" y="57"/>
                  </a:lnTo>
                  <a:lnTo>
                    <a:pt x="492" y="61"/>
                  </a:lnTo>
                  <a:lnTo>
                    <a:pt x="494" y="66"/>
                  </a:lnTo>
                  <a:lnTo>
                    <a:pt x="495" y="73"/>
                  </a:lnTo>
                  <a:lnTo>
                    <a:pt x="496" y="76"/>
                  </a:lnTo>
                  <a:lnTo>
                    <a:pt x="497" y="78"/>
                  </a:lnTo>
                  <a:lnTo>
                    <a:pt x="498" y="81"/>
                  </a:lnTo>
                  <a:lnTo>
                    <a:pt x="498" y="87"/>
                  </a:lnTo>
                  <a:lnTo>
                    <a:pt x="498" y="94"/>
                  </a:lnTo>
                  <a:lnTo>
                    <a:pt x="498" y="102"/>
                  </a:lnTo>
                  <a:lnTo>
                    <a:pt x="498" y="109"/>
                  </a:lnTo>
                  <a:lnTo>
                    <a:pt x="498" y="112"/>
                  </a:lnTo>
                  <a:lnTo>
                    <a:pt x="498" y="122"/>
                  </a:lnTo>
                  <a:lnTo>
                    <a:pt x="495" y="126"/>
                  </a:lnTo>
                  <a:lnTo>
                    <a:pt x="495" y="131"/>
                  </a:lnTo>
                  <a:lnTo>
                    <a:pt x="496" y="133"/>
                  </a:lnTo>
                  <a:lnTo>
                    <a:pt x="495" y="134"/>
                  </a:lnTo>
                  <a:lnTo>
                    <a:pt x="494" y="134"/>
                  </a:lnTo>
                  <a:lnTo>
                    <a:pt x="487" y="130"/>
                  </a:lnTo>
                  <a:lnTo>
                    <a:pt x="479" y="126"/>
                  </a:lnTo>
                  <a:lnTo>
                    <a:pt x="478" y="126"/>
                  </a:lnTo>
                  <a:lnTo>
                    <a:pt x="477" y="126"/>
                  </a:lnTo>
                  <a:lnTo>
                    <a:pt x="473" y="129"/>
                  </a:lnTo>
                  <a:lnTo>
                    <a:pt x="469" y="134"/>
                  </a:lnTo>
                  <a:lnTo>
                    <a:pt x="467" y="138"/>
                  </a:lnTo>
                  <a:lnTo>
                    <a:pt x="464" y="142"/>
                  </a:lnTo>
                  <a:lnTo>
                    <a:pt x="459" y="149"/>
                  </a:lnTo>
                  <a:lnTo>
                    <a:pt x="459" y="151"/>
                  </a:lnTo>
                  <a:lnTo>
                    <a:pt x="459" y="157"/>
                  </a:lnTo>
                  <a:lnTo>
                    <a:pt x="459" y="162"/>
                  </a:lnTo>
                  <a:lnTo>
                    <a:pt x="460" y="163"/>
                  </a:lnTo>
                  <a:lnTo>
                    <a:pt x="463" y="163"/>
                  </a:lnTo>
                  <a:lnTo>
                    <a:pt x="464" y="168"/>
                  </a:lnTo>
                  <a:lnTo>
                    <a:pt x="468" y="174"/>
                  </a:lnTo>
                  <a:lnTo>
                    <a:pt x="475" y="179"/>
                  </a:lnTo>
                  <a:lnTo>
                    <a:pt x="481" y="181"/>
                  </a:lnTo>
                  <a:lnTo>
                    <a:pt x="490" y="182"/>
                  </a:lnTo>
                  <a:lnTo>
                    <a:pt x="497" y="182"/>
                  </a:lnTo>
                  <a:lnTo>
                    <a:pt x="496" y="177"/>
                  </a:lnTo>
                  <a:lnTo>
                    <a:pt x="497" y="169"/>
                  </a:lnTo>
                  <a:lnTo>
                    <a:pt x="498" y="164"/>
                  </a:lnTo>
                  <a:lnTo>
                    <a:pt x="499" y="164"/>
                  </a:lnTo>
                  <a:lnTo>
                    <a:pt x="500" y="164"/>
                  </a:lnTo>
                  <a:lnTo>
                    <a:pt x="502" y="165"/>
                  </a:lnTo>
                  <a:lnTo>
                    <a:pt x="505" y="165"/>
                  </a:lnTo>
                  <a:lnTo>
                    <a:pt x="510" y="166"/>
                  </a:lnTo>
                  <a:lnTo>
                    <a:pt x="513" y="165"/>
                  </a:lnTo>
                  <a:lnTo>
                    <a:pt x="517" y="165"/>
                  </a:lnTo>
                  <a:lnTo>
                    <a:pt x="523" y="165"/>
                  </a:lnTo>
                  <a:lnTo>
                    <a:pt x="527" y="165"/>
                  </a:lnTo>
                  <a:lnTo>
                    <a:pt x="526" y="173"/>
                  </a:lnTo>
                  <a:lnTo>
                    <a:pt x="521" y="187"/>
                  </a:lnTo>
                  <a:lnTo>
                    <a:pt x="519" y="192"/>
                  </a:lnTo>
                  <a:lnTo>
                    <a:pt x="515" y="213"/>
                  </a:lnTo>
                  <a:lnTo>
                    <a:pt x="510" y="224"/>
                  </a:lnTo>
                  <a:lnTo>
                    <a:pt x="507" y="229"/>
                  </a:lnTo>
                  <a:lnTo>
                    <a:pt x="499" y="237"/>
                  </a:lnTo>
                  <a:lnTo>
                    <a:pt x="497" y="239"/>
                  </a:lnTo>
                  <a:lnTo>
                    <a:pt x="494" y="240"/>
                  </a:lnTo>
                  <a:lnTo>
                    <a:pt x="491" y="240"/>
                  </a:lnTo>
                  <a:lnTo>
                    <a:pt x="477" y="256"/>
                  </a:lnTo>
                  <a:lnTo>
                    <a:pt x="472" y="264"/>
                  </a:lnTo>
                  <a:lnTo>
                    <a:pt x="467" y="276"/>
                  </a:lnTo>
                  <a:lnTo>
                    <a:pt x="462" y="282"/>
                  </a:lnTo>
                  <a:lnTo>
                    <a:pt x="455" y="296"/>
                  </a:lnTo>
                  <a:lnTo>
                    <a:pt x="449" y="306"/>
                  </a:lnTo>
                  <a:lnTo>
                    <a:pt x="443" y="315"/>
                  </a:lnTo>
                  <a:lnTo>
                    <a:pt x="433" y="328"/>
                  </a:lnTo>
                  <a:lnTo>
                    <a:pt x="428" y="332"/>
                  </a:lnTo>
                  <a:lnTo>
                    <a:pt x="425" y="334"/>
                  </a:lnTo>
                  <a:lnTo>
                    <a:pt x="417" y="341"/>
                  </a:lnTo>
                  <a:lnTo>
                    <a:pt x="406" y="354"/>
                  </a:lnTo>
                  <a:lnTo>
                    <a:pt x="397" y="365"/>
                  </a:lnTo>
                  <a:lnTo>
                    <a:pt x="384" y="377"/>
                  </a:lnTo>
                  <a:lnTo>
                    <a:pt x="377" y="383"/>
                  </a:lnTo>
                  <a:lnTo>
                    <a:pt x="365" y="394"/>
                  </a:lnTo>
                  <a:lnTo>
                    <a:pt x="362" y="395"/>
                  </a:lnTo>
                  <a:lnTo>
                    <a:pt x="349" y="406"/>
                  </a:lnTo>
                  <a:lnTo>
                    <a:pt x="340" y="412"/>
                  </a:lnTo>
                  <a:lnTo>
                    <a:pt x="326" y="418"/>
                  </a:lnTo>
                  <a:lnTo>
                    <a:pt x="320" y="421"/>
                  </a:lnTo>
                  <a:lnTo>
                    <a:pt x="305" y="419"/>
                  </a:lnTo>
                  <a:lnTo>
                    <a:pt x="299" y="419"/>
                  </a:lnTo>
                  <a:lnTo>
                    <a:pt x="294" y="424"/>
                  </a:lnTo>
                  <a:lnTo>
                    <a:pt x="294" y="430"/>
                  </a:lnTo>
                  <a:lnTo>
                    <a:pt x="292" y="431"/>
                  </a:lnTo>
                  <a:lnTo>
                    <a:pt x="289" y="431"/>
                  </a:lnTo>
                  <a:lnTo>
                    <a:pt x="279" y="428"/>
                  </a:lnTo>
                  <a:lnTo>
                    <a:pt x="274" y="429"/>
                  </a:lnTo>
                  <a:lnTo>
                    <a:pt x="270" y="432"/>
                  </a:lnTo>
                  <a:lnTo>
                    <a:pt x="268" y="436"/>
                  </a:lnTo>
                  <a:lnTo>
                    <a:pt x="261" y="437"/>
                  </a:lnTo>
                  <a:lnTo>
                    <a:pt x="247" y="432"/>
                  </a:lnTo>
                  <a:lnTo>
                    <a:pt x="232" y="429"/>
                  </a:lnTo>
                  <a:lnTo>
                    <a:pt x="228" y="429"/>
                  </a:lnTo>
                  <a:lnTo>
                    <a:pt x="221" y="432"/>
                  </a:lnTo>
                  <a:lnTo>
                    <a:pt x="218" y="433"/>
                  </a:lnTo>
                  <a:lnTo>
                    <a:pt x="207" y="432"/>
                  </a:lnTo>
                  <a:lnTo>
                    <a:pt x="201" y="430"/>
                  </a:lnTo>
                  <a:lnTo>
                    <a:pt x="195" y="430"/>
                  </a:lnTo>
                  <a:lnTo>
                    <a:pt x="191" y="432"/>
                  </a:lnTo>
                  <a:lnTo>
                    <a:pt x="185" y="432"/>
                  </a:lnTo>
                  <a:lnTo>
                    <a:pt x="171" y="444"/>
                  </a:lnTo>
                  <a:lnTo>
                    <a:pt x="163" y="444"/>
                  </a:lnTo>
                  <a:lnTo>
                    <a:pt x="157" y="446"/>
                  </a:lnTo>
                  <a:lnTo>
                    <a:pt x="154" y="446"/>
                  </a:lnTo>
                  <a:lnTo>
                    <a:pt x="148" y="444"/>
                  </a:lnTo>
                  <a:lnTo>
                    <a:pt x="145" y="444"/>
                  </a:lnTo>
                  <a:lnTo>
                    <a:pt x="142" y="445"/>
                  </a:lnTo>
                  <a:lnTo>
                    <a:pt x="138" y="447"/>
                  </a:lnTo>
                  <a:lnTo>
                    <a:pt x="131" y="448"/>
                  </a:lnTo>
                  <a:lnTo>
                    <a:pt x="127" y="450"/>
                  </a:lnTo>
                  <a:lnTo>
                    <a:pt x="114" y="460"/>
                  </a:lnTo>
                  <a:lnTo>
                    <a:pt x="111" y="460"/>
                  </a:lnTo>
                  <a:lnTo>
                    <a:pt x="109" y="459"/>
                  </a:lnTo>
                  <a:lnTo>
                    <a:pt x="102" y="459"/>
                  </a:lnTo>
                  <a:lnTo>
                    <a:pt x="94" y="453"/>
                  </a:lnTo>
                  <a:lnTo>
                    <a:pt x="91" y="454"/>
                  </a:lnTo>
                  <a:lnTo>
                    <a:pt x="92" y="452"/>
                  </a:lnTo>
                  <a:lnTo>
                    <a:pt x="92" y="449"/>
                  </a:lnTo>
                  <a:lnTo>
                    <a:pt x="90" y="446"/>
                  </a:lnTo>
                  <a:lnTo>
                    <a:pt x="89" y="446"/>
                  </a:lnTo>
                  <a:lnTo>
                    <a:pt x="86" y="446"/>
                  </a:lnTo>
                  <a:lnTo>
                    <a:pt x="85" y="443"/>
                  </a:lnTo>
                  <a:lnTo>
                    <a:pt x="80" y="443"/>
                  </a:lnTo>
                  <a:lnTo>
                    <a:pt x="78" y="444"/>
                  </a:lnTo>
                  <a:lnTo>
                    <a:pt x="76" y="444"/>
                  </a:lnTo>
                  <a:lnTo>
                    <a:pt x="75" y="441"/>
                  </a:lnTo>
                  <a:lnTo>
                    <a:pt x="76" y="440"/>
                  </a:lnTo>
                  <a:lnTo>
                    <a:pt x="76" y="437"/>
                  </a:lnTo>
                  <a:lnTo>
                    <a:pt x="75" y="434"/>
                  </a:lnTo>
                  <a:lnTo>
                    <a:pt x="74" y="433"/>
                  </a:lnTo>
                  <a:lnTo>
                    <a:pt x="72" y="432"/>
                  </a:lnTo>
                  <a:lnTo>
                    <a:pt x="69" y="433"/>
                  </a:lnTo>
                  <a:lnTo>
                    <a:pt x="66" y="433"/>
                  </a:lnTo>
                  <a:lnTo>
                    <a:pt x="65" y="434"/>
                  </a:lnTo>
                  <a:lnTo>
                    <a:pt x="64" y="436"/>
                  </a:lnTo>
                  <a:lnTo>
                    <a:pt x="64" y="443"/>
                  </a:lnTo>
                  <a:lnTo>
                    <a:pt x="63" y="441"/>
                  </a:lnTo>
                  <a:lnTo>
                    <a:pt x="61" y="437"/>
                  </a:lnTo>
                  <a:lnTo>
                    <a:pt x="60" y="433"/>
                  </a:lnTo>
                  <a:lnTo>
                    <a:pt x="61" y="428"/>
                  </a:lnTo>
                  <a:lnTo>
                    <a:pt x="64" y="426"/>
                  </a:lnTo>
                  <a:lnTo>
                    <a:pt x="64" y="422"/>
                  </a:lnTo>
                  <a:lnTo>
                    <a:pt x="63" y="419"/>
                  </a:lnTo>
                  <a:lnTo>
                    <a:pt x="59" y="411"/>
                  </a:lnTo>
                  <a:lnTo>
                    <a:pt x="58" y="408"/>
                  </a:lnTo>
                  <a:lnTo>
                    <a:pt x="54" y="406"/>
                  </a:lnTo>
                  <a:lnTo>
                    <a:pt x="52" y="399"/>
                  </a:lnTo>
                  <a:lnTo>
                    <a:pt x="49" y="397"/>
                  </a:lnTo>
                  <a:lnTo>
                    <a:pt x="48" y="393"/>
                  </a:lnTo>
                  <a:lnTo>
                    <a:pt x="45" y="390"/>
                  </a:lnTo>
                  <a:lnTo>
                    <a:pt x="44" y="385"/>
                  </a:lnTo>
                  <a:lnTo>
                    <a:pt x="46" y="382"/>
                  </a:lnTo>
                  <a:lnTo>
                    <a:pt x="48" y="380"/>
                  </a:lnTo>
                  <a:lnTo>
                    <a:pt x="50" y="383"/>
                  </a:lnTo>
                  <a:lnTo>
                    <a:pt x="53" y="382"/>
                  </a:lnTo>
                  <a:lnTo>
                    <a:pt x="57" y="378"/>
                  </a:lnTo>
                  <a:lnTo>
                    <a:pt x="59" y="373"/>
                  </a:lnTo>
                  <a:lnTo>
                    <a:pt x="60" y="364"/>
                  </a:lnTo>
                  <a:lnTo>
                    <a:pt x="59" y="358"/>
                  </a:lnTo>
                  <a:lnTo>
                    <a:pt x="56" y="344"/>
                  </a:lnTo>
                  <a:lnTo>
                    <a:pt x="55" y="341"/>
                  </a:lnTo>
                  <a:lnTo>
                    <a:pt x="47" y="331"/>
                  </a:lnTo>
                  <a:lnTo>
                    <a:pt x="39" y="317"/>
                  </a:lnTo>
                  <a:lnTo>
                    <a:pt x="28" y="296"/>
                  </a:lnTo>
                  <a:lnTo>
                    <a:pt x="23" y="283"/>
                  </a:lnTo>
                  <a:lnTo>
                    <a:pt x="16" y="257"/>
                  </a:lnTo>
                  <a:lnTo>
                    <a:pt x="9" y="243"/>
                  </a:lnTo>
                  <a:lnTo>
                    <a:pt x="1" y="229"/>
                  </a:lnTo>
                  <a:lnTo>
                    <a:pt x="0" y="229"/>
                  </a:lnTo>
                  <a:lnTo>
                    <a:pt x="1" y="227"/>
                  </a:lnTo>
                  <a:lnTo>
                    <a:pt x="5" y="224"/>
                  </a:lnTo>
                  <a:lnTo>
                    <a:pt x="7" y="223"/>
                  </a:lnTo>
                  <a:lnTo>
                    <a:pt x="8" y="224"/>
                  </a:lnTo>
                  <a:lnTo>
                    <a:pt x="10" y="223"/>
                  </a:lnTo>
                  <a:lnTo>
                    <a:pt x="11" y="221"/>
                  </a:lnTo>
                  <a:lnTo>
                    <a:pt x="11" y="219"/>
                  </a:lnTo>
                  <a:lnTo>
                    <a:pt x="11" y="216"/>
                  </a:lnTo>
                  <a:lnTo>
                    <a:pt x="12" y="214"/>
                  </a:lnTo>
                  <a:lnTo>
                    <a:pt x="13" y="211"/>
                  </a:lnTo>
                  <a:lnTo>
                    <a:pt x="15" y="209"/>
                  </a:lnTo>
                  <a:lnTo>
                    <a:pt x="19" y="207"/>
                  </a:lnTo>
                  <a:lnTo>
                    <a:pt x="22" y="209"/>
                  </a:lnTo>
                  <a:lnTo>
                    <a:pt x="23" y="211"/>
                  </a:lnTo>
                  <a:lnTo>
                    <a:pt x="24" y="213"/>
                  </a:lnTo>
                  <a:lnTo>
                    <a:pt x="25" y="215"/>
                  </a:lnTo>
                  <a:lnTo>
                    <a:pt x="27" y="215"/>
                  </a:lnTo>
                  <a:lnTo>
                    <a:pt x="29" y="216"/>
                  </a:lnTo>
                  <a:lnTo>
                    <a:pt x="29" y="219"/>
                  </a:lnTo>
                  <a:lnTo>
                    <a:pt x="29" y="221"/>
                  </a:lnTo>
                  <a:lnTo>
                    <a:pt x="28" y="223"/>
                  </a:lnTo>
                  <a:lnTo>
                    <a:pt x="28" y="224"/>
                  </a:lnTo>
                  <a:lnTo>
                    <a:pt x="30" y="227"/>
                  </a:lnTo>
                  <a:lnTo>
                    <a:pt x="31" y="229"/>
                  </a:lnTo>
                  <a:lnTo>
                    <a:pt x="31" y="232"/>
                  </a:lnTo>
                  <a:lnTo>
                    <a:pt x="37" y="234"/>
                  </a:lnTo>
                  <a:lnTo>
                    <a:pt x="40" y="234"/>
                  </a:lnTo>
                  <a:lnTo>
                    <a:pt x="44" y="235"/>
                  </a:lnTo>
                  <a:lnTo>
                    <a:pt x="49" y="236"/>
                  </a:lnTo>
                  <a:lnTo>
                    <a:pt x="53" y="238"/>
                  </a:lnTo>
                  <a:lnTo>
                    <a:pt x="59" y="239"/>
                  </a:lnTo>
                  <a:lnTo>
                    <a:pt x="69" y="237"/>
                  </a:lnTo>
                  <a:lnTo>
                    <a:pt x="76" y="238"/>
                  </a:lnTo>
                  <a:lnTo>
                    <a:pt x="82" y="240"/>
                  </a:lnTo>
                  <a:lnTo>
                    <a:pt x="86" y="240"/>
                  </a:lnTo>
                  <a:lnTo>
                    <a:pt x="90" y="239"/>
                  </a:lnTo>
                  <a:lnTo>
                    <a:pt x="90" y="237"/>
                  </a:lnTo>
                  <a:lnTo>
                    <a:pt x="90" y="235"/>
                  </a:lnTo>
                  <a:lnTo>
                    <a:pt x="91" y="233"/>
                  </a:lnTo>
                  <a:lnTo>
                    <a:pt x="94" y="232"/>
                  </a:lnTo>
                  <a:lnTo>
                    <a:pt x="97" y="231"/>
                  </a:lnTo>
                  <a:lnTo>
                    <a:pt x="99" y="227"/>
                  </a:lnTo>
                  <a:lnTo>
                    <a:pt x="103" y="224"/>
                  </a:lnTo>
                  <a:lnTo>
                    <a:pt x="110" y="223"/>
                  </a:lnTo>
                  <a:lnTo>
                    <a:pt x="113" y="223"/>
                  </a:lnTo>
                  <a:lnTo>
                    <a:pt x="113" y="218"/>
                  </a:lnTo>
                  <a:lnTo>
                    <a:pt x="113" y="202"/>
                  </a:lnTo>
                  <a:lnTo>
                    <a:pt x="113" y="185"/>
                  </a:lnTo>
                  <a:lnTo>
                    <a:pt x="113" y="169"/>
                  </a:lnTo>
                  <a:lnTo>
                    <a:pt x="113" y="153"/>
                  </a:lnTo>
                  <a:lnTo>
                    <a:pt x="113" y="137"/>
                  </a:lnTo>
                  <a:lnTo>
                    <a:pt x="113" y="122"/>
                  </a:lnTo>
                  <a:lnTo>
                    <a:pt x="113" y="106"/>
                  </a:lnTo>
                  <a:lnTo>
                    <a:pt x="113" y="92"/>
                  </a:lnTo>
                  <a:lnTo>
                    <a:pt x="115" y="93"/>
                  </a:lnTo>
                  <a:lnTo>
                    <a:pt x="124" y="100"/>
                  </a:lnTo>
                  <a:lnTo>
                    <a:pt x="127" y="105"/>
                  </a:lnTo>
                  <a:lnTo>
                    <a:pt x="129" y="107"/>
                  </a:lnTo>
                  <a:lnTo>
                    <a:pt x="133" y="117"/>
                  </a:lnTo>
                  <a:lnTo>
                    <a:pt x="136" y="125"/>
                  </a:lnTo>
                  <a:lnTo>
                    <a:pt x="139" y="132"/>
                  </a:lnTo>
                  <a:lnTo>
                    <a:pt x="139" y="135"/>
                  </a:lnTo>
                  <a:lnTo>
                    <a:pt x="140" y="137"/>
                  </a:lnTo>
                  <a:lnTo>
                    <a:pt x="140" y="139"/>
                  </a:lnTo>
                  <a:lnTo>
                    <a:pt x="140" y="141"/>
                  </a:lnTo>
                  <a:lnTo>
                    <a:pt x="138" y="144"/>
                  </a:lnTo>
                  <a:lnTo>
                    <a:pt x="136" y="147"/>
                  </a:lnTo>
                  <a:lnTo>
                    <a:pt x="133" y="150"/>
                  </a:lnTo>
                  <a:lnTo>
                    <a:pt x="133" y="155"/>
                  </a:lnTo>
                  <a:lnTo>
                    <a:pt x="134" y="161"/>
                  </a:lnTo>
                  <a:lnTo>
                    <a:pt x="135" y="164"/>
                  </a:lnTo>
                  <a:lnTo>
                    <a:pt x="137" y="165"/>
                  </a:lnTo>
                  <a:lnTo>
                    <a:pt x="142" y="164"/>
                  </a:lnTo>
                  <a:lnTo>
                    <a:pt x="144" y="164"/>
                  </a:lnTo>
                  <a:lnTo>
                    <a:pt x="148" y="165"/>
                  </a:lnTo>
                  <a:lnTo>
                    <a:pt x="160" y="165"/>
                  </a:lnTo>
                  <a:lnTo>
                    <a:pt x="162" y="165"/>
                  </a:lnTo>
                  <a:lnTo>
                    <a:pt x="166" y="165"/>
                  </a:lnTo>
                  <a:lnTo>
                    <a:pt x="168" y="165"/>
                  </a:lnTo>
                  <a:lnTo>
                    <a:pt x="169" y="163"/>
                  </a:lnTo>
                  <a:lnTo>
                    <a:pt x="171" y="160"/>
                  </a:lnTo>
                  <a:lnTo>
                    <a:pt x="172" y="159"/>
                  </a:lnTo>
                  <a:lnTo>
                    <a:pt x="174" y="158"/>
                  </a:lnTo>
                  <a:lnTo>
                    <a:pt x="178" y="157"/>
                  </a:lnTo>
                  <a:lnTo>
                    <a:pt x="181" y="155"/>
                  </a:lnTo>
                  <a:lnTo>
                    <a:pt x="184" y="149"/>
                  </a:lnTo>
                  <a:lnTo>
                    <a:pt x="193" y="142"/>
                  </a:lnTo>
                  <a:lnTo>
                    <a:pt x="195" y="141"/>
                  </a:lnTo>
                  <a:lnTo>
                    <a:pt x="196" y="139"/>
                  </a:lnTo>
                  <a:lnTo>
                    <a:pt x="198" y="137"/>
                  </a:lnTo>
                  <a:lnTo>
                    <a:pt x="201" y="130"/>
                  </a:lnTo>
                  <a:lnTo>
                    <a:pt x="203" y="124"/>
                  </a:lnTo>
                  <a:lnTo>
                    <a:pt x="204" y="120"/>
                  </a:lnTo>
                  <a:lnTo>
                    <a:pt x="206" y="116"/>
                  </a:lnTo>
                  <a:lnTo>
                    <a:pt x="208" y="113"/>
                  </a:lnTo>
                  <a:lnTo>
                    <a:pt x="211" y="111"/>
                  </a:lnTo>
                  <a:lnTo>
                    <a:pt x="211" y="111"/>
                  </a:lnTo>
                  <a:lnTo>
                    <a:pt x="214" y="109"/>
                  </a:lnTo>
                  <a:lnTo>
                    <a:pt x="218" y="109"/>
                  </a:lnTo>
                  <a:lnTo>
                    <a:pt x="222" y="109"/>
                  </a:lnTo>
                  <a:lnTo>
                    <a:pt x="226" y="112"/>
                  </a:lnTo>
                  <a:lnTo>
                    <a:pt x="231" y="115"/>
                  </a:lnTo>
                  <a:lnTo>
                    <a:pt x="236" y="119"/>
                  </a:lnTo>
                  <a:lnTo>
                    <a:pt x="238" y="120"/>
                  </a:lnTo>
                  <a:lnTo>
                    <a:pt x="241" y="122"/>
                  </a:lnTo>
                  <a:lnTo>
                    <a:pt x="245" y="122"/>
                  </a:lnTo>
                  <a:lnTo>
                    <a:pt x="248" y="122"/>
                  </a:lnTo>
                  <a:lnTo>
                    <a:pt x="252" y="126"/>
                  </a:lnTo>
                  <a:lnTo>
                    <a:pt x="255" y="126"/>
                  </a:lnTo>
                  <a:lnTo>
                    <a:pt x="259" y="127"/>
                  </a:lnTo>
                  <a:lnTo>
                    <a:pt x="266" y="129"/>
                  </a:lnTo>
                  <a:lnTo>
                    <a:pt x="269" y="129"/>
                  </a:lnTo>
                  <a:lnTo>
                    <a:pt x="274" y="126"/>
                  </a:lnTo>
                  <a:lnTo>
                    <a:pt x="277" y="126"/>
                  </a:lnTo>
                  <a:lnTo>
                    <a:pt x="280" y="126"/>
                  </a:lnTo>
                  <a:lnTo>
                    <a:pt x="285" y="125"/>
                  </a:lnTo>
                  <a:lnTo>
                    <a:pt x="288" y="125"/>
                  </a:lnTo>
                  <a:lnTo>
                    <a:pt x="290" y="123"/>
                  </a:lnTo>
                  <a:lnTo>
                    <a:pt x="293" y="121"/>
                  </a:lnTo>
                  <a:lnTo>
                    <a:pt x="295" y="115"/>
                  </a:lnTo>
                  <a:lnTo>
                    <a:pt x="296" y="110"/>
                  </a:lnTo>
                  <a:lnTo>
                    <a:pt x="299" y="105"/>
                  </a:lnTo>
                  <a:lnTo>
                    <a:pt x="301" y="97"/>
                  </a:lnTo>
                  <a:lnTo>
                    <a:pt x="302" y="92"/>
                  </a:lnTo>
                  <a:lnTo>
                    <a:pt x="303" y="90"/>
                  </a:lnTo>
                  <a:lnTo>
                    <a:pt x="307" y="89"/>
                  </a:lnTo>
                  <a:lnTo>
                    <a:pt x="310" y="88"/>
                  </a:lnTo>
                  <a:lnTo>
                    <a:pt x="318" y="85"/>
                  </a:lnTo>
                  <a:lnTo>
                    <a:pt x="320" y="85"/>
                  </a:lnTo>
                  <a:lnTo>
                    <a:pt x="322" y="83"/>
                  </a:lnTo>
                  <a:lnTo>
                    <a:pt x="326" y="78"/>
                  </a:lnTo>
                  <a:lnTo>
                    <a:pt x="330" y="74"/>
                  </a:lnTo>
                  <a:lnTo>
                    <a:pt x="332" y="73"/>
                  </a:lnTo>
                  <a:lnTo>
                    <a:pt x="337" y="56"/>
                  </a:lnTo>
                  <a:lnTo>
                    <a:pt x="337" y="55"/>
                  </a:lnTo>
                  <a:lnTo>
                    <a:pt x="340" y="50"/>
                  </a:lnTo>
                  <a:lnTo>
                    <a:pt x="343" y="48"/>
                  </a:lnTo>
                  <a:lnTo>
                    <a:pt x="344" y="48"/>
                  </a:lnTo>
                  <a:lnTo>
                    <a:pt x="346" y="46"/>
                  </a:lnTo>
                  <a:lnTo>
                    <a:pt x="348" y="45"/>
                  </a:lnTo>
                  <a:lnTo>
                    <a:pt x="351" y="43"/>
                  </a:lnTo>
                  <a:lnTo>
                    <a:pt x="354" y="42"/>
                  </a:lnTo>
                  <a:lnTo>
                    <a:pt x="356" y="41"/>
                  </a:lnTo>
                  <a:lnTo>
                    <a:pt x="357" y="39"/>
                  </a:lnTo>
                  <a:lnTo>
                    <a:pt x="359" y="37"/>
                  </a:lnTo>
                  <a:lnTo>
                    <a:pt x="361" y="37"/>
                  </a:lnTo>
                  <a:lnTo>
                    <a:pt x="362" y="37"/>
                  </a:lnTo>
                  <a:lnTo>
                    <a:pt x="362" y="35"/>
                  </a:lnTo>
                  <a:lnTo>
                    <a:pt x="364" y="34"/>
                  </a:lnTo>
                  <a:lnTo>
                    <a:pt x="367" y="32"/>
                  </a:lnTo>
                  <a:lnTo>
                    <a:pt x="368" y="31"/>
                  </a:lnTo>
                  <a:lnTo>
                    <a:pt x="368" y="29"/>
                  </a:lnTo>
                  <a:lnTo>
                    <a:pt x="371" y="25"/>
                  </a:lnTo>
                  <a:lnTo>
                    <a:pt x="376" y="19"/>
                  </a:lnTo>
                  <a:lnTo>
                    <a:pt x="382" y="16"/>
                  </a:lnTo>
                  <a:lnTo>
                    <a:pt x="387" y="15"/>
                  </a:lnTo>
                  <a:lnTo>
                    <a:pt x="392" y="14"/>
                  </a:lnTo>
                  <a:lnTo>
                    <a:pt x="396" y="11"/>
                  </a:lnTo>
                  <a:lnTo>
                    <a:pt x="400" y="9"/>
                  </a:lnTo>
                  <a:lnTo>
                    <a:pt x="403" y="5"/>
                  </a:lnTo>
                  <a:lnTo>
                    <a:pt x="406" y="3"/>
                  </a:lnTo>
                  <a:lnTo>
                    <a:pt x="414" y="2"/>
                  </a:lnTo>
                  <a:lnTo>
                    <a:pt x="414" y="2"/>
                  </a:lnTo>
                  <a:lnTo>
                    <a:pt x="424" y="0"/>
                  </a:lnTo>
                  <a:lnTo>
                    <a:pt x="431" y="1"/>
                  </a:lnTo>
                  <a:lnTo>
                    <a:pt x="440" y="5"/>
                  </a:lnTo>
                  <a:lnTo>
                    <a:pt x="448" y="7"/>
                  </a:lnTo>
                  <a:lnTo>
                    <a:pt x="457" y="5"/>
                  </a:lnTo>
                  <a:lnTo>
                    <a:pt x="463" y="5"/>
                  </a:lnTo>
                  <a:lnTo>
                    <a:pt x="469" y="5"/>
                  </a:lnTo>
                  <a:lnTo>
                    <a:pt x="472" y="7"/>
                  </a:lnTo>
                  <a:lnTo>
                    <a:pt x="475"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8" name="Freeform 1144">
              <a:extLst>
                <a:ext uri="{FF2B5EF4-FFF2-40B4-BE49-F238E27FC236}">
                  <a16:creationId xmlns="" xmlns:a16="http://schemas.microsoft.com/office/drawing/2014/main" id="{7FCD6B5B-325A-053C-94A4-EA806B151FEF}"/>
                </a:ext>
              </a:extLst>
            </p:cNvPr>
            <p:cNvSpPr>
              <a:spLocks noChangeArrowheads="1"/>
            </p:cNvSpPr>
            <p:nvPr/>
          </p:nvSpPr>
          <p:spPr bwMode="auto">
            <a:xfrm>
              <a:off x="9084042" y="10232048"/>
              <a:ext cx="467090" cy="401147"/>
            </a:xfrm>
            <a:custGeom>
              <a:avLst/>
              <a:gdLst>
                <a:gd name="T0" fmla="*/ 353 w 375"/>
                <a:gd name="T1" fmla="*/ 46 h 324"/>
                <a:gd name="T2" fmla="*/ 360 w 375"/>
                <a:gd name="T3" fmla="*/ 48 h 324"/>
                <a:gd name="T4" fmla="*/ 366 w 375"/>
                <a:gd name="T5" fmla="*/ 63 h 324"/>
                <a:gd name="T6" fmla="*/ 374 w 375"/>
                <a:gd name="T7" fmla="*/ 77 h 324"/>
                <a:gd name="T8" fmla="*/ 361 w 375"/>
                <a:gd name="T9" fmla="*/ 88 h 324"/>
                <a:gd name="T10" fmla="*/ 362 w 375"/>
                <a:gd name="T11" fmla="*/ 104 h 324"/>
                <a:gd name="T12" fmla="*/ 363 w 375"/>
                <a:gd name="T13" fmla="*/ 117 h 324"/>
                <a:gd name="T14" fmla="*/ 369 w 375"/>
                <a:gd name="T15" fmla="*/ 135 h 324"/>
                <a:gd name="T16" fmla="*/ 352 w 375"/>
                <a:gd name="T17" fmla="*/ 146 h 324"/>
                <a:gd name="T18" fmla="*/ 352 w 375"/>
                <a:gd name="T19" fmla="*/ 161 h 324"/>
                <a:gd name="T20" fmla="*/ 345 w 375"/>
                <a:gd name="T21" fmla="*/ 174 h 324"/>
                <a:gd name="T22" fmla="*/ 346 w 375"/>
                <a:gd name="T23" fmla="*/ 180 h 324"/>
                <a:gd name="T24" fmla="*/ 352 w 375"/>
                <a:gd name="T25" fmla="*/ 189 h 324"/>
                <a:gd name="T26" fmla="*/ 360 w 375"/>
                <a:gd name="T27" fmla="*/ 189 h 324"/>
                <a:gd name="T28" fmla="*/ 323 w 375"/>
                <a:gd name="T29" fmla="*/ 201 h 324"/>
                <a:gd name="T30" fmla="*/ 294 w 375"/>
                <a:gd name="T31" fmla="*/ 212 h 324"/>
                <a:gd name="T32" fmla="*/ 264 w 375"/>
                <a:gd name="T33" fmla="*/ 222 h 324"/>
                <a:gd name="T34" fmla="*/ 270 w 375"/>
                <a:gd name="T35" fmla="*/ 243 h 324"/>
                <a:gd name="T36" fmla="*/ 226 w 375"/>
                <a:gd name="T37" fmla="*/ 252 h 324"/>
                <a:gd name="T38" fmla="*/ 219 w 375"/>
                <a:gd name="T39" fmla="*/ 269 h 324"/>
                <a:gd name="T40" fmla="*/ 185 w 375"/>
                <a:gd name="T41" fmla="*/ 290 h 324"/>
                <a:gd name="T42" fmla="*/ 147 w 375"/>
                <a:gd name="T43" fmla="*/ 323 h 324"/>
                <a:gd name="T44" fmla="*/ 117 w 375"/>
                <a:gd name="T45" fmla="*/ 316 h 324"/>
                <a:gd name="T46" fmla="*/ 95 w 375"/>
                <a:gd name="T47" fmla="*/ 306 h 324"/>
                <a:gd name="T48" fmla="*/ 51 w 375"/>
                <a:gd name="T49" fmla="*/ 308 h 324"/>
                <a:gd name="T50" fmla="*/ 15 w 375"/>
                <a:gd name="T51" fmla="*/ 282 h 324"/>
                <a:gd name="T52" fmla="*/ 0 w 375"/>
                <a:gd name="T53" fmla="*/ 246 h 324"/>
                <a:gd name="T54" fmla="*/ 0 w 375"/>
                <a:gd name="T55" fmla="*/ 183 h 324"/>
                <a:gd name="T56" fmla="*/ 24 w 375"/>
                <a:gd name="T57" fmla="*/ 156 h 324"/>
                <a:gd name="T58" fmla="*/ 64 w 375"/>
                <a:gd name="T59" fmla="*/ 156 h 324"/>
                <a:gd name="T60" fmla="*/ 64 w 375"/>
                <a:gd name="T61" fmla="*/ 137 h 324"/>
                <a:gd name="T62" fmla="*/ 64 w 375"/>
                <a:gd name="T63" fmla="*/ 111 h 324"/>
                <a:gd name="T64" fmla="*/ 65 w 375"/>
                <a:gd name="T65" fmla="*/ 101 h 324"/>
                <a:gd name="T66" fmla="*/ 69 w 375"/>
                <a:gd name="T67" fmla="*/ 90 h 324"/>
                <a:gd name="T68" fmla="*/ 77 w 375"/>
                <a:gd name="T69" fmla="*/ 101 h 324"/>
                <a:gd name="T70" fmla="*/ 88 w 375"/>
                <a:gd name="T71" fmla="*/ 102 h 324"/>
                <a:gd name="T72" fmla="*/ 106 w 375"/>
                <a:gd name="T73" fmla="*/ 98 h 324"/>
                <a:gd name="T74" fmla="*/ 110 w 375"/>
                <a:gd name="T75" fmla="*/ 113 h 324"/>
                <a:gd name="T76" fmla="*/ 130 w 375"/>
                <a:gd name="T77" fmla="*/ 120 h 324"/>
                <a:gd name="T78" fmla="*/ 155 w 375"/>
                <a:gd name="T79" fmla="*/ 122 h 324"/>
                <a:gd name="T80" fmla="*/ 162 w 375"/>
                <a:gd name="T81" fmla="*/ 111 h 324"/>
                <a:gd name="T82" fmla="*/ 177 w 375"/>
                <a:gd name="T83" fmla="*/ 126 h 324"/>
                <a:gd name="T84" fmla="*/ 195 w 375"/>
                <a:gd name="T85" fmla="*/ 135 h 324"/>
                <a:gd name="T86" fmla="*/ 209 w 375"/>
                <a:gd name="T87" fmla="*/ 148 h 324"/>
                <a:gd name="T88" fmla="*/ 220 w 375"/>
                <a:gd name="T89" fmla="*/ 160 h 324"/>
                <a:gd name="T90" fmla="*/ 233 w 375"/>
                <a:gd name="T91" fmla="*/ 168 h 324"/>
                <a:gd name="T92" fmla="*/ 246 w 375"/>
                <a:gd name="T93" fmla="*/ 168 h 324"/>
                <a:gd name="T94" fmla="*/ 251 w 375"/>
                <a:gd name="T95" fmla="*/ 162 h 324"/>
                <a:gd name="T96" fmla="*/ 250 w 375"/>
                <a:gd name="T97" fmla="*/ 129 h 324"/>
                <a:gd name="T98" fmla="*/ 241 w 375"/>
                <a:gd name="T99" fmla="*/ 133 h 324"/>
                <a:gd name="T100" fmla="*/ 227 w 375"/>
                <a:gd name="T101" fmla="*/ 135 h 324"/>
                <a:gd name="T102" fmla="*/ 208 w 375"/>
                <a:gd name="T103" fmla="*/ 118 h 324"/>
                <a:gd name="T104" fmla="*/ 208 w 375"/>
                <a:gd name="T105" fmla="*/ 94 h 324"/>
                <a:gd name="T106" fmla="*/ 213 w 375"/>
                <a:gd name="T107" fmla="*/ 69 h 324"/>
                <a:gd name="T108" fmla="*/ 206 w 375"/>
                <a:gd name="T109" fmla="*/ 35 h 324"/>
                <a:gd name="T110" fmla="*/ 218 w 375"/>
                <a:gd name="T111" fmla="*/ 23 h 324"/>
                <a:gd name="T112" fmla="*/ 232 w 375"/>
                <a:gd name="T113" fmla="*/ 7 h 324"/>
                <a:gd name="T114" fmla="*/ 281 w 375"/>
                <a:gd name="T115" fmla="*/ 0 h 324"/>
                <a:gd name="T116" fmla="*/ 292 w 375"/>
                <a:gd name="T117" fmla="*/ 14 h 324"/>
                <a:gd name="T118" fmla="*/ 311 w 375"/>
                <a:gd name="T119" fmla="*/ 23 h 324"/>
                <a:gd name="T120" fmla="*/ 318 w 375"/>
                <a:gd name="T121" fmla="*/ 27 h 324"/>
                <a:gd name="T122" fmla="*/ 335 w 375"/>
                <a:gd name="T123" fmla="*/ 3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24">
                  <a:moveTo>
                    <a:pt x="350" y="40"/>
                  </a:moveTo>
                  <a:lnTo>
                    <a:pt x="350" y="41"/>
                  </a:lnTo>
                  <a:lnTo>
                    <a:pt x="352" y="42"/>
                  </a:lnTo>
                  <a:lnTo>
                    <a:pt x="352" y="43"/>
                  </a:lnTo>
                  <a:lnTo>
                    <a:pt x="353" y="45"/>
                  </a:lnTo>
                  <a:lnTo>
                    <a:pt x="353" y="46"/>
                  </a:lnTo>
                  <a:lnTo>
                    <a:pt x="354" y="47"/>
                  </a:lnTo>
                  <a:lnTo>
                    <a:pt x="355" y="47"/>
                  </a:lnTo>
                  <a:lnTo>
                    <a:pt x="357" y="46"/>
                  </a:lnTo>
                  <a:lnTo>
                    <a:pt x="358" y="46"/>
                  </a:lnTo>
                  <a:lnTo>
                    <a:pt x="360" y="47"/>
                  </a:lnTo>
                  <a:lnTo>
                    <a:pt x="360" y="48"/>
                  </a:lnTo>
                  <a:lnTo>
                    <a:pt x="361" y="51"/>
                  </a:lnTo>
                  <a:lnTo>
                    <a:pt x="363" y="52"/>
                  </a:lnTo>
                  <a:lnTo>
                    <a:pt x="364" y="54"/>
                  </a:lnTo>
                  <a:lnTo>
                    <a:pt x="364" y="57"/>
                  </a:lnTo>
                  <a:lnTo>
                    <a:pt x="363" y="59"/>
                  </a:lnTo>
                  <a:lnTo>
                    <a:pt x="366" y="63"/>
                  </a:lnTo>
                  <a:lnTo>
                    <a:pt x="369" y="65"/>
                  </a:lnTo>
                  <a:lnTo>
                    <a:pt x="370" y="66"/>
                  </a:lnTo>
                  <a:lnTo>
                    <a:pt x="371" y="70"/>
                  </a:lnTo>
                  <a:lnTo>
                    <a:pt x="371" y="71"/>
                  </a:lnTo>
                  <a:lnTo>
                    <a:pt x="373" y="74"/>
                  </a:lnTo>
                  <a:lnTo>
                    <a:pt x="374" y="77"/>
                  </a:lnTo>
                  <a:lnTo>
                    <a:pt x="374" y="78"/>
                  </a:lnTo>
                  <a:lnTo>
                    <a:pt x="368" y="84"/>
                  </a:lnTo>
                  <a:lnTo>
                    <a:pt x="366" y="85"/>
                  </a:lnTo>
                  <a:lnTo>
                    <a:pt x="364" y="85"/>
                  </a:lnTo>
                  <a:lnTo>
                    <a:pt x="363" y="87"/>
                  </a:lnTo>
                  <a:lnTo>
                    <a:pt x="361" y="88"/>
                  </a:lnTo>
                  <a:lnTo>
                    <a:pt x="362" y="88"/>
                  </a:lnTo>
                  <a:lnTo>
                    <a:pt x="363" y="90"/>
                  </a:lnTo>
                  <a:lnTo>
                    <a:pt x="364" y="94"/>
                  </a:lnTo>
                  <a:lnTo>
                    <a:pt x="365" y="96"/>
                  </a:lnTo>
                  <a:lnTo>
                    <a:pt x="364" y="99"/>
                  </a:lnTo>
                  <a:lnTo>
                    <a:pt x="362" y="104"/>
                  </a:lnTo>
                  <a:lnTo>
                    <a:pt x="361" y="105"/>
                  </a:lnTo>
                  <a:lnTo>
                    <a:pt x="360" y="109"/>
                  </a:lnTo>
                  <a:lnTo>
                    <a:pt x="361" y="110"/>
                  </a:lnTo>
                  <a:lnTo>
                    <a:pt x="363" y="111"/>
                  </a:lnTo>
                  <a:lnTo>
                    <a:pt x="363" y="113"/>
                  </a:lnTo>
                  <a:lnTo>
                    <a:pt x="363" y="117"/>
                  </a:lnTo>
                  <a:lnTo>
                    <a:pt x="363" y="120"/>
                  </a:lnTo>
                  <a:lnTo>
                    <a:pt x="361" y="127"/>
                  </a:lnTo>
                  <a:lnTo>
                    <a:pt x="364" y="133"/>
                  </a:lnTo>
                  <a:lnTo>
                    <a:pt x="365" y="134"/>
                  </a:lnTo>
                  <a:lnTo>
                    <a:pt x="369" y="134"/>
                  </a:lnTo>
                  <a:lnTo>
                    <a:pt x="369" y="135"/>
                  </a:lnTo>
                  <a:lnTo>
                    <a:pt x="369" y="137"/>
                  </a:lnTo>
                  <a:lnTo>
                    <a:pt x="367" y="138"/>
                  </a:lnTo>
                  <a:lnTo>
                    <a:pt x="366" y="140"/>
                  </a:lnTo>
                  <a:lnTo>
                    <a:pt x="361" y="142"/>
                  </a:lnTo>
                  <a:lnTo>
                    <a:pt x="354" y="144"/>
                  </a:lnTo>
                  <a:lnTo>
                    <a:pt x="352" y="146"/>
                  </a:lnTo>
                  <a:lnTo>
                    <a:pt x="352" y="150"/>
                  </a:lnTo>
                  <a:lnTo>
                    <a:pt x="352" y="152"/>
                  </a:lnTo>
                  <a:lnTo>
                    <a:pt x="353" y="153"/>
                  </a:lnTo>
                  <a:lnTo>
                    <a:pt x="353" y="156"/>
                  </a:lnTo>
                  <a:lnTo>
                    <a:pt x="352" y="159"/>
                  </a:lnTo>
                  <a:lnTo>
                    <a:pt x="352" y="161"/>
                  </a:lnTo>
                  <a:lnTo>
                    <a:pt x="352" y="163"/>
                  </a:lnTo>
                  <a:lnTo>
                    <a:pt x="351" y="165"/>
                  </a:lnTo>
                  <a:lnTo>
                    <a:pt x="350" y="168"/>
                  </a:lnTo>
                  <a:lnTo>
                    <a:pt x="349" y="171"/>
                  </a:lnTo>
                  <a:lnTo>
                    <a:pt x="347" y="173"/>
                  </a:lnTo>
                  <a:lnTo>
                    <a:pt x="345" y="174"/>
                  </a:lnTo>
                  <a:lnTo>
                    <a:pt x="342" y="175"/>
                  </a:lnTo>
                  <a:lnTo>
                    <a:pt x="342" y="176"/>
                  </a:lnTo>
                  <a:lnTo>
                    <a:pt x="346" y="178"/>
                  </a:lnTo>
                  <a:lnTo>
                    <a:pt x="347" y="179"/>
                  </a:lnTo>
                  <a:lnTo>
                    <a:pt x="347" y="179"/>
                  </a:lnTo>
                  <a:lnTo>
                    <a:pt x="346" y="180"/>
                  </a:lnTo>
                  <a:lnTo>
                    <a:pt x="345" y="181"/>
                  </a:lnTo>
                  <a:lnTo>
                    <a:pt x="347" y="182"/>
                  </a:lnTo>
                  <a:lnTo>
                    <a:pt x="349" y="183"/>
                  </a:lnTo>
                  <a:lnTo>
                    <a:pt x="350" y="185"/>
                  </a:lnTo>
                  <a:lnTo>
                    <a:pt x="352" y="188"/>
                  </a:lnTo>
                  <a:lnTo>
                    <a:pt x="352" y="189"/>
                  </a:lnTo>
                  <a:lnTo>
                    <a:pt x="353" y="190"/>
                  </a:lnTo>
                  <a:lnTo>
                    <a:pt x="353" y="190"/>
                  </a:lnTo>
                  <a:lnTo>
                    <a:pt x="355" y="189"/>
                  </a:lnTo>
                  <a:lnTo>
                    <a:pt x="357" y="187"/>
                  </a:lnTo>
                  <a:lnTo>
                    <a:pt x="358" y="187"/>
                  </a:lnTo>
                  <a:lnTo>
                    <a:pt x="360" y="189"/>
                  </a:lnTo>
                  <a:lnTo>
                    <a:pt x="353" y="192"/>
                  </a:lnTo>
                  <a:lnTo>
                    <a:pt x="349" y="193"/>
                  </a:lnTo>
                  <a:lnTo>
                    <a:pt x="339" y="197"/>
                  </a:lnTo>
                  <a:lnTo>
                    <a:pt x="329" y="200"/>
                  </a:lnTo>
                  <a:lnTo>
                    <a:pt x="328" y="200"/>
                  </a:lnTo>
                  <a:lnTo>
                    <a:pt x="323" y="201"/>
                  </a:lnTo>
                  <a:lnTo>
                    <a:pt x="321" y="203"/>
                  </a:lnTo>
                  <a:lnTo>
                    <a:pt x="312" y="205"/>
                  </a:lnTo>
                  <a:lnTo>
                    <a:pt x="309" y="206"/>
                  </a:lnTo>
                  <a:lnTo>
                    <a:pt x="306" y="208"/>
                  </a:lnTo>
                  <a:lnTo>
                    <a:pt x="300" y="210"/>
                  </a:lnTo>
                  <a:lnTo>
                    <a:pt x="294" y="212"/>
                  </a:lnTo>
                  <a:lnTo>
                    <a:pt x="286" y="214"/>
                  </a:lnTo>
                  <a:lnTo>
                    <a:pt x="279" y="216"/>
                  </a:lnTo>
                  <a:lnTo>
                    <a:pt x="274" y="217"/>
                  </a:lnTo>
                  <a:lnTo>
                    <a:pt x="271" y="219"/>
                  </a:lnTo>
                  <a:lnTo>
                    <a:pt x="264" y="222"/>
                  </a:lnTo>
                  <a:lnTo>
                    <a:pt x="264" y="222"/>
                  </a:lnTo>
                  <a:lnTo>
                    <a:pt x="264" y="224"/>
                  </a:lnTo>
                  <a:lnTo>
                    <a:pt x="265" y="228"/>
                  </a:lnTo>
                  <a:lnTo>
                    <a:pt x="266" y="231"/>
                  </a:lnTo>
                  <a:lnTo>
                    <a:pt x="269" y="233"/>
                  </a:lnTo>
                  <a:lnTo>
                    <a:pt x="269" y="239"/>
                  </a:lnTo>
                  <a:lnTo>
                    <a:pt x="270" y="243"/>
                  </a:lnTo>
                  <a:lnTo>
                    <a:pt x="265" y="243"/>
                  </a:lnTo>
                  <a:lnTo>
                    <a:pt x="257" y="243"/>
                  </a:lnTo>
                  <a:lnTo>
                    <a:pt x="248" y="243"/>
                  </a:lnTo>
                  <a:lnTo>
                    <a:pt x="240" y="245"/>
                  </a:lnTo>
                  <a:lnTo>
                    <a:pt x="234" y="247"/>
                  </a:lnTo>
                  <a:lnTo>
                    <a:pt x="226" y="252"/>
                  </a:lnTo>
                  <a:lnTo>
                    <a:pt x="224" y="253"/>
                  </a:lnTo>
                  <a:lnTo>
                    <a:pt x="222" y="255"/>
                  </a:lnTo>
                  <a:lnTo>
                    <a:pt x="221" y="256"/>
                  </a:lnTo>
                  <a:lnTo>
                    <a:pt x="220" y="260"/>
                  </a:lnTo>
                  <a:lnTo>
                    <a:pt x="220" y="265"/>
                  </a:lnTo>
                  <a:lnTo>
                    <a:pt x="219" y="269"/>
                  </a:lnTo>
                  <a:lnTo>
                    <a:pt x="217" y="272"/>
                  </a:lnTo>
                  <a:lnTo>
                    <a:pt x="217" y="272"/>
                  </a:lnTo>
                  <a:lnTo>
                    <a:pt x="206" y="277"/>
                  </a:lnTo>
                  <a:lnTo>
                    <a:pt x="198" y="280"/>
                  </a:lnTo>
                  <a:lnTo>
                    <a:pt x="191" y="285"/>
                  </a:lnTo>
                  <a:lnTo>
                    <a:pt x="185" y="290"/>
                  </a:lnTo>
                  <a:lnTo>
                    <a:pt x="181" y="297"/>
                  </a:lnTo>
                  <a:lnTo>
                    <a:pt x="175" y="305"/>
                  </a:lnTo>
                  <a:lnTo>
                    <a:pt x="168" y="312"/>
                  </a:lnTo>
                  <a:lnTo>
                    <a:pt x="161" y="320"/>
                  </a:lnTo>
                  <a:lnTo>
                    <a:pt x="154" y="323"/>
                  </a:lnTo>
                  <a:lnTo>
                    <a:pt x="147" y="323"/>
                  </a:lnTo>
                  <a:lnTo>
                    <a:pt x="139" y="319"/>
                  </a:lnTo>
                  <a:lnTo>
                    <a:pt x="133" y="318"/>
                  </a:lnTo>
                  <a:lnTo>
                    <a:pt x="128" y="321"/>
                  </a:lnTo>
                  <a:lnTo>
                    <a:pt x="124" y="320"/>
                  </a:lnTo>
                  <a:lnTo>
                    <a:pt x="121" y="317"/>
                  </a:lnTo>
                  <a:lnTo>
                    <a:pt x="117" y="316"/>
                  </a:lnTo>
                  <a:lnTo>
                    <a:pt x="114" y="316"/>
                  </a:lnTo>
                  <a:lnTo>
                    <a:pt x="111" y="316"/>
                  </a:lnTo>
                  <a:lnTo>
                    <a:pt x="105" y="315"/>
                  </a:lnTo>
                  <a:lnTo>
                    <a:pt x="100" y="309"/>
                  </a:lnTo>
                  <a:lnTo>
                    <a:pt x="97" y="307"/>
                  </a:lnTo>
                  <a:lnTo>
                    <a:pt x="95" y="306"/>
                  </a:lnTo>
                  <a:lnTo>
                    <a:pt x="88" y="305"/>
                  </a:lnTo>
                  <a:lnTo>
                    <a:pt x="73" y="304"/>
                  </a:lnTo>
                  <a:lnTo>
                    <a:pt x="72" y="304"/>
                  </a:lnTo>
                  <a:lnTo>
                    <a:pt x="66" y="305"/>
                  </a:lnTo>
                  <a:lnTo>
                    <a:pt x="58" y="307"/>
                  </a:lnTo>
                  <a:lnTo>
                    <a:pt x="51" y="308"/>
                  </a:lnTo>
                  <a:lnTo>
                    <a:pt x="45" y="310"/>
                  </a:lnTo>
                  <a:lnTo>
                    <a:pt x="39" y="304"/>
                  </a:lnTo>
                  <a:lnTo>
                    <a:pt x="31" y="298"/>
                  </a:lnTo>
                  <a:lnTo>
                    <a:pt x="24" y="291"/>
                  </a:lnTo>
                  <a:lnTo>
                    <a:pt x="18" y="285"/>
                  </a:lnTo>
                  <a:lnTo>
                    <a:pt x="15" y="282"/>
                  </a:lnTo>
                  <a:lnTo>
                    <a:pt x="10" y="278"/>
                  </a:lnTo>
                  <a:lnTo>
                    <a:pt x="7" y="276"/>
                  </a:lnTo>
                  <a:lnTo>
                    <a:pt x="6" y="275"/>
                  </a:lnTo>
                  <a:lnTo>
                    <a:pt x="2" y="264"/>
                  </a:lnTo>
                  <a:lnTo>
                    <a:pt x="0" y="253"/>
                  </a:lnTo>
                  <a:lnTo>
                    <a:pt x="0" y="246"/>
                  </a:lnTo>
                  <a:lnTo>
                    <a:pt x="0" y="235"/>
                  </a:lnTo>
                  <a:lnTo>
                    <a:pt x="0" y="225"/>
                  </a:lnTo>
                  <a:lnTo>
                    <a:pt x="0" y="214"/>
                  </a:lnTo>
                  <a:lnTo>
                    <a:pt x="0" y="203"/>
                  </a:lnTo>
                  <a:lnTo>
                    <a:pt x="0" y="193"/>
                  </a:lnTo>
                  <a:lnTo>
                    <a:pt x="0" y="183"/>
                  </a:lnTo>
                  <a:lnTo>
                    <a:pt x="0" y="172"/>
                  </a:lnTo>
                  <a:lnTo>
                    <a:pt x="0" y="161"/>
                  </a:lnTo>
                  <a:lnTo>
                    <a:pt x="0" y="156"/>
                  </a:lnTo>
                  <a:lnTo>
                    <a:pt x="7" y="156"/>
                  </a:lnTo>
                  <a:lnTo>
                    <a:pt x="16" y="156"/>
                  </a:lnTo>
                  <a:lnTo>
                    <a:pt x="24" y="156"/>
                  </a:lnTo>
                  <a:lnTo>
                    <a:pt x="34" y="156"/>
                  </a:lnTo>
                  <a:lnTo>
                    <a:pt x="43" y="156"/>
                  </a:lnTo>
                  <a:lnTo>
                    <a:pt x="53" y="156"/>
                  </a:lnTo>
                  <a:lnTo>
                    <a:pt x="60" y="156"/>
                  </a:lnTo>
                  <a:lnTo>
                    <a:pt x="61" y="156"/>
                  </a:lnTo>
                  <a:lnTo>
                    <a:pt x="64" y="156"/>
                  </a:lnTo>
                  <a:lnTo>
                    <a:pt x="64" y="155"/>
                  </a:lnTo>
                  <a:lnTo>
                    <a:pt x="61" y="150"/>
                  </a:lnTo>
                  <a:lnTo>
                    <a:pt x="61" y="148"/>
                  </a:lnTo>
                  <a:lnTo>
                    <a:pt x="62" y="144"/>
                  </a:lnTo>
                  <a:lnTo>
                    <a:pt x="63" y="142"/>
                  </a:lnTo>
                  <a:lnTo>
                    <a:pt x="64" y="137"/>
                  </a:lnTo>
                  <a:lnTo>
                    <a:pt x="65" y="135"/>
                  </a:lnTo>
                  <a:lnTo>
                    <a:pt x="64" y="127"/>
                  </a:lnTo>
                  <a:lnTo>
                    <a:pt x="64" y="123"/>
                  </a:lnTo>
                  <a:lnTo>
                    <a:pt x="64" y="119"/>
                  </a:lnTo>
                  <a:lnTo>
                    <a:pt x="64" y="115"/>
                  </a:lnTo>
                  <a:lnTo>
                    <a:pt x="64" y="111"/>
                  </a:lnTo>
                  <a:lnTo>
                    <a:pt x="64" y="110"/>
                  </a:lnTo>
                  <a:lnTo>
                    <a:pt x="65" y="108"/>
                  </a:lnTo>
                  <a:lnTo>
                    <a:pt x="65" y="105"/>
                  </a:lnTo>
                  <a:lnTo>
                    <a:pt x="66" y="104"/>
                  </a:lnTo>
                  <a:lnTo>
                    <a:pt x="66" y="103"/>
                  </a:lnTo>
                  <a:lnTo>
                    <a:pt x="65" y="101"/>
                  </a:lnTo>
                  <a:lnTo>
                    <a:pt x="65" y="97"/>
                  </a:lnTo>
                  <a:lnTo>
                    <a:pt x="64" y="91"/>
                  </a:lnTo>
                  <a:lnTo>
                    <a:pt x="64" y="87"/>
                  </a:lnTo>
                  <a:lnTo>
                    <a:pt x="65" y="87"/>
                  </a:lnTo>
                  <a:lnTo>
                    <a:pt x="67" y="88"/>
                  </a:lnTo>
                  <a:lnTo>
                    <a:pt x="69" y="90"/>
                  </a:lnTo>
                  <a:lnTo>
                    <a:pt x="69" y="92"/>
                  </a:lnTo>
                  <a:lnTo>
                    <a:pt x="71" y="92"/>
                  </a:lnTo>
                  <a:lnTo>
                    <a:pt x="75" y="93"/>
                  </a:lnTo>
                  <a:lnTo>
                    <a:pt x="76" y="95"/>
                  </a:lnTo>
                  <a:lnTo>
                    <a:pt x="77" y="99"/>
                  </a:lnTo>
                  <a:lnTo>
                    <a:pt x="77" y="101"/>
                  </a:lnTo>
                  <a:lnTo>
                    <a:pt x="75" y="103"/>
                  </a:lnTo>
                  <a:lnTo>
                    <a:pt x="77" y="105"/>
                  </a:lnTo>
                  <a:lnTo>
                    <a:pt x="80" y="105"/>
                  </a:lnTo>
                  <a:lnTo>
                    <a:pt x="81" y="105"/>
                  </a:lnTo>
                  <a:lnTo>
                    <a:pt x="86" y="103"/>
                  </a:lnTo>
                  <a:lnTo>
                    <a:pt x="88" y="102"/>
                  </a:lnTo>
                  <a:lnTo>
                    <a:pt x="91" y="101"/>
                  </a:lnTo>
                  <a:lnTo>
                    <a:pt x="93" y="100"/>
                  </a:lnTo>
                  <a:lnTo>
                    <a:pt x="99" y="99"/>
                  </a:lnTo>
                  <a:lnTo>
                    <a:pt x="103" y="99"/>
                  </a:lnTo>
                  <a:lnTo>
                    <a:pt x="105" y="98"/>
                  </a:lnTo>
                  <a:lnTo>
                    <a:pt x="106" y="98"/>
                  </a:lnTo>
                  <a:lnTo>
                    <a:pt x="107" y="99"/>
                  </a:lnTo>
                  <a:lnTo>
                    <a:pt x="106" y="102"/>
                  </a:lnTo>
                  <a:lnTo>
                    <a:pt x="106" y="104"/>
                  </a:lnTo>
                  <a:lnTo>
                    <a:pt x="107" y="109"/>
                  </a:lnTo>
                  <a:lnTo>
                    <a:pt x="108" y="111"/>
                  </a:lnTo>
                  <a:lnTo>
                    <a:pt x="110" y="113"/>
                  </a:lnTo>
                  <a:lnTo>
                    <a:pt x="111" y="114"/>
                  </a:lnTo>
                  <a:lnTo>
                    <a:pt x="113" y="115"/>
                  </a:lnTo>
                  <a:lnTo>
                    <a:pt x="117" y="115"/>
                  </a:lnTo>
                  <a:lnTo>
                    <a:pt x="124" y="118"/>
                  </a:lnTo>
                  <a:lnTo>
                    <a:pt x="127" y="119"/>
                  </a:lnTo>
                  <a:lnTo>
                    <a:pt x="130" y="120"/>
                  </a:lnTo>
                  <a:lnTo>
                    <a:pt x="132" y="120"/>
                  </a:lnTo>
                  <a:lnTo>
                    <a:pt x="139" y="121"/>
                  </a:lnTo>
                  <a:lnTo>
                    <a:pt x="143" y="122"/>
                  </a:lnTo>
                  <a:lnTo>
                    <a:pt x="148" y="122"/>
                  </a:lnTo>
                  <a:lnTo>
                    <a:pt x="152" y="122"/>
                  </a:lnTo>
                  <a:lnTo>
                    <a:pt x="155" y="122"/>
                  </a:lnTo>
                  <a:lnTo>
                    <a:pt x="157" y="122"/>
                  </a:lnTo>
                  <a:lnTo>
                    <a:pt x="158" y="121"/>
                  </a:lnTo>
                  <a:lnTo>
                    <a:pt x="159" y="120"/>
                  </a:lnTo>
                  <a:lnTo>
                    <a:pt x="160" y="118"/>
                  </a:lnTo>
                  <a:lnTo>
                    <a:pt x="161" y="113"/>
                  </a:lnTo>
                  <a:lnTo>
                    <a:pt x="162" y="111"/>
                  </a:lnTo>
                  <a:lnTo>
                    <a:pt x="164" y="110"/>
                  </a:lnTo>
                  <a:lnTo>
                    <a:pt x="166" y="110"/>
                  </a:lnTo>
                  <a:lnTo>
                    <a:pt x="167" y="111"/>
                  </a:lnTo>
                  <a:lnTo>
                    <a:pt x="168" y="116"/>
                  </a:lnTo>
                  <a:lnTo>
                    <a:pt x="174" y="122"/>
                  </a:lnTo>
                  <a:lnTo>
                    <a:pt x="177" y="126"/>
                  </a:lnTo>
                  <a:lnTo>
                    <a:pt x="178" y="130"/>
                  </a:lnTo>
                  <a:lnTo>
                    <a:pt x="179" y="131"/>
                  </a:lnTo>
                  <a:lnTo>
                    <a:pt x="182" y="132"/>
                  </a:lnTo>
                  <a:lnTo>
                    <a:pt x="185" y="132"/>
                  </a:lnTo>
                  <a:lnTo>
                    <a:pt x="188" y="133"/>
                  </a:lnTo>
                  <a:lnTo>
                    <a:pt x="195" y="135"/>
                  </a:lnTo>
                  <a:lnTo>
                    <a:pt x="201" y="138"/>
                  </a:lnTo>
                  <a:lnTo>
                    <a:pt x="204" y="139"/>
                  </a:lnTo>
                  <a:lnTo>
                    <a:pt x="206" y="140"/>
                  </a:lnTo>
                  <a:lnTo>
                    <a:pt x="207" y="142"/>
                  </a:lnTo>
                  <a:lnTo>
                    <a:pt x="208" y="144"/>
                  </a:lnTo>
                  <a:lnTo>
                    <a:pt x="209" y="148"/>
                  </a:lnTo>
                  <a:lnTo>
                    <a:pt x="210" y="151"/>
                  </a:lnTo>
                  <a:lnTo>
                    <a:pt x="213" y="151"/>
                  </a:lnTo>
                  <a:lnTo>
                    <a:pt x="214" y="151"/>
                  </a:lnTo>
                  <a:lnTo>
                    <a:pt x="217" y="154"/>
                  </a:lnTo>
                  <a:lnTo>
                    <a:pt x="218" y="156"/>
                  </a:lnTo>
                  <a:lnTo>
                    <a:pt x="220" y="160"/>
                  </a:lnTo>
                  <a:lnTo>
                    <a:pt x="223" y="163"/>
                  </a:lnTo>
                  <a:lnTo>
                    <a:pt x="223" y="166"/>
                  </a:lnTo>
                  <a:lnTo>
                    <a:pt x="226" y="168"/>
                  </a:lnTo>
                  <a:lnTo>
                    <a:pt x="229" y="169"/>
                  </a:lnTo>
                  <a:lnTo>
                    <a:pt x="231" y="169"/>
                  </a:lnTo>
                  <a:lnTo>
                    <a:pt x="233" y="168"/>
                  </a:lnTo>
                  <a:lnTo>
                    <a:pt x="237" y="167"/>
                  </a:lnTo>
                  <a:lnTo>
                    <a:pt x="240" y="165"/>
                  </a:lnTo>
                  <a:lnTo>
                    <a:pt x="243" y="164"/>
                  </a:lnTo>
                  <a:lnTo>
                    <a:pt x="244" y="165"/>
                  </a:lnTo>
                  <a:lnTo>
                    <a:pt x="245" y="166"/>
                  </a:lnTo>
                  <a:lnTo>
                    <a:pt x="246" y="168"/>
                  </a:lnTo>
                  <a:lnTo>
                    <a:pt x="246" y="170"/>
                  </a:lnTo>
                  <a:lnTo>
                    <a:pt x="248" y="171"/>
                  </a:lnTo>
                  <a:lnTo>
                    <a:pt x="249" y="170"/>
                  </a:lnTo>
                  <a:lnTo>
                    <a:pt x="251" y="169"/>
                  </a:lnTo>
                  <a:lnTo>
                    <a:pt x="251" y="168"/>
                  </a:lnTo>
                  <a:lnTo>
                    <a:pt x="251" y="162"/>
                  </a:lnTo>
                  <a:lnTo>
                    <a:pt x="251" y="156"/>
                  </a:lnTo>
                  <a:lnTo>
                    <a:pt x="251" y="151"/>
                  </a:lnTo>
                  <a:lnTo>
                    <a:pt x="251" y="144"/>
                  </a:lnTo>
                  <a:lnTo>
                    <a:pt x="251" y="138"/>
                  </a:lnTo>
                  <a:lnTo>
                    <a:pt x="251" y="133"/>
                  </a:lnTo>
                  <a:lnTo>
                    <a:pt x="250" y="129"/>
                  </a:lnTo>
                  <a:lnTo>
                    <a:pt x="249" y="129"/>
                  </a:lnTo>
                  <a:lnTo>
                    <a:pt x="247" y="130"/>
                  </a:lnTo>
                  <a:lnTo>
                    <a:pt x="243" y="130"/>
                  </a:lnTo>
                  <a:lnTo>
                    <a:pt x="241" y="131"/>
                  </a:lnTo>
                  <a:lnTo>
                    <a:pt x="241" y="132"/>
                  </a:lnTo>
                  <a:lnTo>
                    <a:pt x="241" y="133"/>
                  </a:lnTo>
                  <a:lnTo>
                    <a:pt x="241" y="136"/>
                  </a:lnTo>
                  <a:lnTo>
                    <a:pt x="240" y="137"/>
                  </a:lnTo>
                  <a:lnTo>
                    <a:pt x="238" y="138"/>
                  </a:lnTo>
                  <a:lnTo>
                    <a:pt x="236" y="137"/>
                  </a:lnTo>
                  <a:lnTo>
                    <a:pt x="231" y="135"/>
                  </a:lnTo>
                  <a:lnTo>
                    <a:pt x="227" y="135"/>
                  </a:lnTo>
                  <a:lnTo>
                    <a:pt x="224" y="132"/>
                  </a:lnTo>
                  <a:lnTo>
                    <a:pt x="220" y="127"/>
                  </a:lnTo>
                  <a:lnTo>
                    <a:pt x="218" y="125"/>
                  </a:lnTo>
                  <a:lnTo>
                    <a:pt x="212" y="121"/>
                  </a:lnTo>
                  <a:lnTo>
                    <a:pt x="210" y="120"/>
                  </a:lnTo>
                  <a:lnTo>
                    <a:pt x="208" y="118"/>
                  </a:lnTo>
                  <a:lnTo>
                    <a:pt x="207" y="113"/>
                  </a:lnTo>
                  <a:lnTo>
                    <a:pt x="206" y="111"/>
                  </a:lnTo>
                  <a:lnTo>
                    <a:pt x="205" y="109"/>
                  </a:lnTo>
                  <a:lnTo>
                    <a:pt x="204" y="107"/>
                  </a:lnTo>
                  <a:lnTo>
                    <a:pt x="206" y="103"/>
                  </a:lnTo>
                  <a:lnTo>
                    <a:pt x="208" y="94"/>
                  </a:lnTo>
                  <a:lnTo>
                    <a:pt x="210" y="89"/>
                  </a:lnTo>
                  <a:lnTo>
                    <a:pt x="210" y="85"/>
                  </a:lnTo>
                  <a:lnTo>
                    <a:pt x="213" y="80"/>
                  </a:lnTo>
                  <a:lnTo>
                    <a:pt x="213" y="77"/>
                  </a:lnTo>
                  <a:lnTo>
                    <a:pt x="212" y="71"/>
                  </a:lnTo>
                  <a:lnTo>
                    <a:pt x="213" y="69"/>
                  </a:lnTo>
                  <a:lnTo>
                    <a:pt x="213" y="62"/>
                  </a:lnTo>
                  <a:lnTo>
                    <a:pt x="213" y="56"/>
                  </a:lnTo>
                  <a:lnTo>
                    <a:pt x="213" y="53"/>
                  </a:lnTo>
                  <a:lnTo>
                    <a:pt x="212" y="48"/>
                  </a:lnTo>
                  <a:lnTo>
                    <a:pt x="210" y="43"/>
                  </a:lnTo>
                  <a:lnTo>
                    <a:pt x="206" y="35"/>
                  </a:lnTo>
                  <a:lnTo>
                    <a:pt x="206" y="33"/>
                  </a:lnTo>
                  <a:lnTo>
                    <a:pt x="208" y="32"/>
                  </a:lnTo>
                  <a:lnTo>
                    <a:pt x="213" y="28"/>
                  </a:lnTo>
                  <a:lnTo>
                    <a:pt x="214" y="27"/>
                  </a:lnTo>
                  <a:lnTo>
                    <a:pt x="217" y="24"/>
                  </a:lnTo>
                  <a:lnTo>
                    <a:pt x="218" y="23"/>
                  </a:lnTo>
                  <a:lnTo>
                    <a:pt x="221" y="19"/>
                  </a:lnTo>
                  <a:lnTo>
                    <a:pt x="222" y="17"/>
                  </a:lnTo>
                  <a:lnTo>
                    <a:pt x="223" y="13"/>
                  </a:lnTo>
                  <a:lnTo>
                    <a:pt x="221" y="9"/>
                  </a:lnTo>
                  <a:lnTo>
                    <a:pt x="224" y="9"/>
                  </a:lnTo>
                  <a:lnTo>
                    <a:pt x="232" y="7"/>
                  </a:lnTo>
                  <a:lnTo>
                    <a:pt x="240" y="6"/>
                  </a:lnTo>
                  <a:lnTo>
                    <a:pt x="249" y="5"/>
                  </a:lnTo>
                  <a:lnTo>
                    <a:pt x="259" y="4"/>
                  </a:lnTo>
                  <a:lnTo>
                    <a:pt x="267" y="3"/>
                  </a:lnTo>
                  <a:lnTo>
                    <a:pt x="276" y="1"/>
                  </a:lnTo>
                  <a:lnTo>
                    <a:pt x="281" y="0"/>
                  </a:lnTo>
                  <a:lnTo>
                    <a:pt x="282" y="3"/>
                  </a:lnTo>
                  <a:lnTo>
                    <a:pt x="284" y="6"/>
                  </a:lnTo>
                  <a:lnTo>
                    <a:pt x="286" y="9"/>
                  </a:lnTo>
                  <a:lnTo>
                    <a:pt x="288" y="12"/>
                  </a:lnTo>
                  <a:lnTo>
                    <a:pt x="290" y="13"/>
                  </a:lnTo>
                  <a:lnTo>
                    <a:pt x="292" y="14"/>
                  </a:lnTo>
                  <a:lnTo>
                    <a:pt x="300" y="14"/>
                  </a:lnTo>
                  <a:lnTo>
                    <a:pt x="303" y="15"/>
                  </a:lnTo>
                  <a:lnTo>
                    <a:pt x="306" y="17"/>
                  </a:lnTo>
                  <a:lnTo>
                    <a:pt x="307" y="20"/>
                  </a:lnTo>
                  <a:lnTo>
                    <a:pt x="309" y="22"/>
                  </a:lnTo>
                  <a:lnTo>
                    <a:pt x="311" y="23"/>
                  </a:lnTo>
                  <a:lnTo>
                    <a:pt x="311" y="23"/>
                  </a:lnTo>
                  <a:lnTo>
                    <a:pt x="313" y="23"/>
                  </a:lnTo>
                  <a:lnTo>
                    <a:pt x="316" y="23"/>
                  </a:lnTo>
                  <a:lnTo>
                    <a:pt x="317" y="24"/>
                  </a:lnTo>
                  <a:lnTo>
                    <a:pt x="318" y="25"/>
                  </a:lnTo>
                  <a:lnTo>
                    <a:pt x="318" y="27"/>
                  </a:lnTo>
                  <a:lnTo>
                    <a:pt x="319" y="28"/>
                  </a:lnTo>
                  <a:lnTo>
                    <a:pt x="322" y="28"/>
                  </a:lnTo>
                  <a:lnTo>
                    <a:pt x="325" y="28"/>
                  </a:lnTo>
                  <a:lnTo>
                    <a:pt x="328" y="30"/>
                  </a:lnTo>
                  <a:lnTo>
                    <a:pt x="331" y="31"/>
                  </a:lnTo>
                  <a:lnTo>
                    <a:pt x="335" y="31"/>
                  </a:lnTo>
                  <a:lnTo>
                    <a:pt x="337" y="33"/>
                  </a:lnTo>
                  <a:lnTo>
                    <a:pt x="341" y="35"/>
                  </a:lnTo>
                  <a:lnTo>
                    <a:pt x="345" y="37"/>
                  </a:lnTo>
                  <a:lnTo>
                    <a:pt x="349" y="39"/>
                  </a:lnTo>
                  <a:lnTo>
                    <a:pt x="350"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9" name="Freeform 1146">
              <a:extLst>
                <a:ext uri="{FF2B5EF4-FFF2-40B4-BE49-F238E27FC236}">
                  <a16:creationId xmlns="" xmlns:a16="http://schemas.microsoft.com/office/drawing/2014/main" id="{ED84FF85-73BB-7AF5-57A9-5E6AB7240833}"/>
                </a:ext>
              </a:extLst>
            </p:cNvPr>
            <p:cNvSpPr>
              <a:spLocks noChangeArrowheads="1"/>
            </p:cNvSpPr>
            <p:nvPr/>
          </p:nvSpPr>
          <p:spPr bwMode="auto">
            <a:xfrm>
              <a:off x="9215927" y="10534282"/>
              <a:ext cx="313224" cy="285750"/>
            </a:xfrm>
            <a:custGeom>
              <a:avLst/>
              <a:gdLst>
                <a:gd name="T0" fmla="*/ 188 w 250"/>
                <a:gd name="T1" fmla="*/ 224 h 229"/>
                <a:gd name="T2" fmla="*/ 167 w 250"/>
                <a:gd name="T3" fmla="*/ 226 h 229"/>
                <a:gd name="T4" fmla="*/ 143 w 250"/>
                <a:gd name="T5" fmla="*/ 219 h 229"/>
                <a:gd name="T6" fmla="*/ 131 w 250"/>
                <a:gd name="T7" fmla="*/ 220 h 229"/>
                <a:gd name="T8" fmla="*/ 123 w 250"/>
                <a:gd name="T9" fmla="*/ 216 h 229"/>
                <a:gd name="T10" fmla="*/ 122 w 250"/>
                <a:gd name="T11" fmla="*/ 212 h 229"/>
                <a:gd name="T12" fmla="*/ 120 w 250"/>
                <a:gd name="T13" fmla="*/ 207 h 229"/>
                <a:gd name="T14" fmla="*/ 106 w 250"/>
                <a:gd name="T15" fmla="*/ 202 h 229"/>
                <a:gd name="T16" fmla="*/ 89 w 250"/>
                <a:gd name="T17" fmla="*/ 199 h 229"/>
                <a:gd name="T18" fmla="*/ 84 w 250"/>
                <a:gd name="T19" fmla="*/ 189 h 229"/>
                <a:gd name="T20" fmla="*/ 78 w 250"/>
                <a:gd name="T21" fmla="*/ 178 h 229"/>
                <a:gd name="T22" fmla="*/ 80 w 250"/>
                <a:gd name="T23" fmla="*/ 170 h 229"/>
                <a:gd name="T24" fmla="*/ 79 w 250"/>
                <a:gd name="T25" fmla="*/ 163 h 229"/>
                <a:gd name="T26" fmla="*/ 66 w 250"/>
                <a:gd name="T27" fmla="*/ 162 h 229"/>
                <a:gd name="T28" fmla="*/ 64 w 250"/>
                <a:gd name="T29" fmla="*/ 151 h 229"/>
                <a:gd name="T30" fmla="*/ 54 w 250"/>
                <a:gd name="T31" fmla="*/ 146 h 229"/>
                <a:gd name="T32" fmla="*/ 32 w 250"/>
                <a:gd name="T33" fmla="*/ 131 h 229"/>
                <a:gd name="T34" fmla="*/ 23 w 250"/>
                <a:gd name="T35" fmla="*/ 115 h 229"/>
                <a:gd name="T36" fmla="*/ 19 w 250"/>
                <a:gd name="T37" fmla="*/ 105 h 229"/>
                <a:gd name="T38" fmla="*/ 10 w 250"/>
                <a:gd name="T39" fmla="*/ 94 h 229"/>
                <a:gd name="T40" fmla="*/ 5 w 250"/>
                <a:gd name="T41" fmla="*/ 83 h 229"/>
                <a:gd name="T42" fmla="*/ 1 w 250"/>
                <a:gd name="T43" fmla="*/ 78 h 229"/>
                <a:gd name="T44" fmla="*/ 1 w 250"/>
                <a:gd name="T45" fmla="*/ 72 h 229"/>
                <a:gd name="T46" fmla="*/ 13 w 250"/>
                <a:gd name="T47" fmla="*/ 73 h 229"/>
                <a:gd name="T48" fmla="*/ 24 w 250"/>
                <a:gd name="T49" fmla="*/ 78 h 229"/>
                <a:gd name="T50" fmla="*/ 43 w 250"/>
                <a:gd name="T51" fmla="*/ 80 h 229"/>
                <a:gd name="T52" fmla="*/ 64 w 250"/>
                <a:gd name="T53" fmla="*/ 69 h 229"/>
                <a:gd name="T54" fmla="*/ 81 w 250"/>
                <a:gd name="T55" fmla="*/ 47 h 229"/>
                <a:gd name="T56" fmla="*/ 102 w 250"/>
                <a:gd name="T57" fmla="*/ 34 h 229"/>
                <a:gd name="T58" fmla="*/ 115 w 250"/>
                <a:gd name="T59" fmla="*/ 26 h 229"/>
                <a:gd name="T60" fmla="*/ 117 w 250"/>
                <a:gd name="T61" fmla="*/ 13 h 229"/>
                <a:gd name="T62" fmla="*/ 122 w 250"/>
                <a:gd name="T63" fmla="*/ 9 h 229"/>
                <a:gd name="T64" fmla="*/ 144 w 250"/>
                <a:gd name="T65" fmla="*/ 0 h 229"/>
                <a:gd name="T66" fmla="*/ 166 w 250"/>
                <a:gd name="T67" fmla="*/ 0 h 229"/>
                <a:gd name="T68" fmla="*/ 167 w 250"/>
                <a:gd name="T69" fmla="*/ 12 h 229"/>
                <a:gd name="T70" fmla="*/ 193 w 250"/>
                <a:gd name="T71" fmla="*/ 13 h 229"/>
                <a:gd name="T72" fmla="*/ 207 w 250"/>
                <a:gd name="T73" fmla="*/ 19 h 229"/>
                <a:gd name="T74" fmla="*/ 232 w 250"/>
                <a:gd name="T75" fmla="*/ 29 h 229"/>
                <a:gd name="T76" fmla="*/ 243 w 250"/>
                <a:gd name="T77" fmla="*/ 35 h 229"/>
                <a:gd name="T78" fmla="*/ 247 w 250"/>
                <a:gd name="T79" fmla="*/ 37 h 229"/>
                <a:gd name="T80" fmla="*/ 248 w 250"/>
                <a:gd name="T81" fmla="*/ 53 h 229"/>
                <a:gd name="T82" fmla="*/ 248 w 250"/>
                <a:gd name="T83" fmla="*/ 81 h 229"/>
                <a:gd name="T84" fmla="*/ 249 w 250"/>
                <a:gd name="T85" fmla="*/ 89 h 229"/>
                <a:gd name="T86" fmla="*/ 246 w 250"/>
                <a:gd name="T87" fmla="*/ 100 h 229"/>
                <a:gd name="T88" fmla="*/ 245 w 250"/>
                <a:gd name="T89" fmla="*/ 104 h 229"/>
                <a:gd name="T90" fmla="*/ 240 w 250"/>
                <a:gd name="T91" fmla="*/ 110 h 229"/>
                <a:gd name="T92" fmla="*/ 243 w 250"/>
                <a:gd name="T93" fmla="*/ 114 h 229"/>
                <a:gd name="T94" fmla="*/ 244 w 250"/>
                <a:gd name="T95" fmla="*/ 120 h 229"/>
                <a:gd name="T96" fmla="*/ 246 w 250"/>
                <a:gd name="T97" fmla="*/ 135 h 229"/>
                <a:gd name="T98" fmla="*/ 249 w 250"/>
                <a:gd name="T99" fmla="*/ 144 h 229"/>
                <a:gd name="T100" fmla="*/ 242 w 250"/>
                <a:gd name="T101" fmla="*/ 159 h 229"/>
                <a:gd name="T102" fmla="*/ 233 w 250"/>
                <a:gd name="T103" fmla="*/ 168 h 229"/>
                <a:gd name="T104" fmla="*/ 232 w 250"/>
                <a:gd name="T105" fmla="*/ 178 h 229"/>
                <a:gd name="T106" fmla="*/ 230 w 250"/>
                <a:gd name="T107" fmla="*/ 191 h 229"/>
                <a:gd name="T108" fmla="*/ 218 w 250"/>
                <a:gd name="T109" fmla="*/ 204 h 229"/>
                <a:gd name="T110" fmla="*/ 204 w 250"/>
                <a:gd name="T111"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229">
                  <a:moveTo>
                    <a:pt x="194" y="228"/>
                  </a:moveTo>
                  <a:lnTo>
                    <a:pt x="191" y="226"/>
                  </a:lnTo>
                  <a:lnTo>
                    <a:pt x="188" y="224"/>
                  </a:lnTo>
                  <a:lnTo>
                    <a:pt x="182" y="224"/>
                  </a:lnTo>
                  <a:lnTo>
                    <a:pt x="176" y="224"/>
                  </a:lnTo>
                  <a:lnTo>
                    <a:pt x="167" y="226"/>
                  </a:lnTo>
                  <a:lnTo>
                    <a:pt x="159" y="224"/>
                  </a:lnTo>
                  <a:lnTo>
                    <a:pt x="150" y="221"/>
                  </a:lnTo>
                  <a:lnTo>
                    <a:pt x="143" y="219"/>
                  </a:lnTo>
                  <a:lnTo>
                    <a:pt x="133" y="221"/>
                  </a:lnTo>
                  <a:lnTo>
                    <a:pt x="133" y="221"/>
                  </a:lnTo>
                  <a:lnTo>
                    <a:pt x="131" y="220"/>
                  </a:lnTo>
                  <a:lnTo>
                    <a:pt x="128" y="217"/>
                  </a:lnTo>
                  <a:lnTo>
                    <a:pt x="124" y="217"/>
                  </a:lnTo>
                  <a:lnTo>
                    <a:pt x="123" y="216"/>
                  </a:lnTo>
                  <a:lnTo>
                    <a:pt x="122" y="215"/>
                  </a:lnTo>
                  <a:lnTo>
                    <a:pt x="122" y="213"/>
                  </a:lnTo>
                  <a:lnTo>
                    <a:pt x="122" y="212"/>
                  </a:lnTo>
                  <a:lnTo>
                    <a:pt x="122" y="208"/>
                  </a:lnTo>
                  <a:lnTo>
                    <a:pt x="122" y="207"/>
                  </a:lnTo>
                  <a:lnTo>
                    <a:pt x="120" y="207"/>
                  </a:lnTo>
                  <a:lnTo>
                    <a:pt x="119" y="206"/>
                  </a:lnTo>
                  <a:lnTo>
                    <a:pt x="113" y="204"/>
                  </a:lnTo>
                  <a:lnTo>
                    <a:pt x="106" y="202"/>
                  </a:lnTo>
                  <a:lnTo>
                    <a:pt x="95" y="200"/>
                  </a:lnTo>
                  <a:lnTo>
                    <a:pt x="91" y="199"/>
                  </a:lnTo>
                  <a:lnTo>
                    <a:pt x="89" y="199"/>
                  </a:lnTo>
                  <a:lnTo>
                    <a:pt x="88" y="197"/>
                  </a:lnTo>
                  <a:lnTo>
                    <a:pt x="86" y="192"/>
                  </a:lnTo>
                  <a:lnTo>
                    <a:pt x="84" y="189"/>
                  </a:lnTo>
                  <a:lnTo>
                    <a:pt x="79" y="183"/>
                  </a:lnTo>
                  <a:lnTo>
                    <a:pt x="78" y="182"/>
                  </a:lnTo>
                  <a:lnTo>
                    <a:pt x="78" y="178"/>
                  </a:lnTo>
                  <a:lnTo>
                    <a:pt x="79" y="175"/>
                  </a:lnTo>
                  <a:lnTo>
                    <a:pt x="80" y="172"/>
                  </a:lnTo>
                  <a:lnTo>
                    <a:pt x="80" y="170"/>
                  </a:lnTo>
                  <a:lnTo>
                    <a:pt x="79" y="166"/>
                  </a:lnTo>
                  <a:lnTo>
                    <a:pt x="80" y="164"/>
                  </a:lnTo>
                  <a:lnTo>
                    <a:pt x="79" y="163"/>
                  </a:lnTo>
                  <a:lnTo>
                    <a:pt x="77" y="162"/>
                  </a:lnTo>
                  <a:lnTo>
                    <a:pt x="72" y="162"/>
                  </a:lnTo>
                  <a:lnTo>
                    <a:pt x="66" y="162"/>
                  </a:lnTo>
                  <a:lnTo>
                    <a:pt x="65" y="159"/>
                  </a:lnTo>
                  <a:lnTo>
                    <a:pt x="65" y="154"/>
                  </a:lnTo>
                  <a:lnTo>
                    <a:pt x="64" y="151"/>
                  </a:lnTo>
                  <a:lnTo>
                    <a:pt x="62" y="149"/>
                  </a:lnTo>
                  <a:lnTo>
                    <a:pt x="60" y="148"/>
                  </a:lnTo>
                  <a:lnTo>
                    <a:pt x="54" y="146"/>
                  </a:lnTo>
                  <a:lnTo>
                    <a:pt x="46" y="143"/>
                  </a:lnTo>
                  <a:lnTo>
                    <a:pt x="40" y="138"/>
                  </a:lnTo>
                  <a:lnTo>
                    <a:pt x="32" y="131"/>
                  </a:lnTo>
                  <a:lnTo>
                    <a:pt x="30" y="130"/>
                  </a:lnTo>
                  <a:lnTo>
                    <a:pt x="28" y="125"/>
                  </a:lnTo>
                  <a:lnTo>
                    <a:pt x="23" y="115"/>
                  </a:lnTo>
                  <a:lnTo>
                    <a:pt x="23" y="111"/>
                  </a:lnTo>
                  <a:lnTo>
                    <a:pt x="23" y="110"/>
                  </a:lnTo>
                  <a:lnTo>
                    <a:pt x="19" y="105"/>
                  </a:lnTo>
                  <a:lnTo>
                    <a:pt x="18" y="103"/>
                  </a:lnTo>
                  <a:lnTo>
                    <a:pt x="17" y="100"/>
                  </a:lnTo>
                  <a:lnTo>
                    <a:pt x="10" y="94"/>
                  </a:lnTo>
                  <a:lnTo>
                    <a:pt x="8" y="91"/>
                  </a:lnTo>
                  <a:lnTo>
                    <a:pt x="7" y="86"/>
                  </a:lnTo>
                  <a:lnTo>
                    <a:pt x="5" y="83"/>
                  </a:lnTo>
                  <a:lnTo>
                    <a:pt x="4" y="82"/>
                  </a:lnTo>
                  <a:lnTo>
                    <a:pt x="2" y="80"/>
                  </a:lnTo>
                  <a:lnTo>
                    <a:pt x="1" y="78"/>
                  </a:lnTo>
                  <a:lnTo>
                    <a:pt x="0" y="76"/>
                  </a:lnTo>
                  <a:lnTo>
                    <a:pt x="1" y="73"/>
                  </a:lnTo>
                  <a:lnTo>
                    <a:pt x="1" y="72"/>
                  </a:lnTo>
                  <a:lnTo>
                    <a:pt x="7" y="73"/>
                  </a:lnTo>
                  <a:lnTo>
                    <a:pt x="10" y="73"/>
                  </a:lnTo>
                  <a:lnTo>
                    <a:pt x="13" y="73"/>
                  </a:lnTo>
                  <a:lnTo>
                    <a:pt x="17" y="74"/>
                  </a:lnTo>
                  <a:lnTo>
                    <a:pt x="20" y="77"/>
                  </a:lnTo>
                  <a:lnTo>
                    <a:pt x="24" y="78"/>
                  </a:lnTo>
                  <a:lnTo>
                    <a:pt x="29" y="75"/>
                  </a:lnTo>
                  <a:lnTo>
                    <a:pt x="35" y="76"/>
                  </a:lnTo>
                  <a:lnTo>
                    <a:pt x="43" y="80"/>
                  </a:lnTo>
                  <a:lnTo>
                    <a:pt x="50" y="80"/>
                  </a:lnTo>
                  <a:lnTo>
                    <a:pt x="57" y="77"/>
                  </a:lnTo>
                  <a:lnTo>
                    <a:pt x="64" y="69"/>
                  </a:lnTo>
                  <a:lnTo>
                    <a:pt x="71" y="62"/>
                  </a:lnTo>
                  <a:lnTo>
                    <a:pt x="77" y="54"/>
                  </a:lnTo>
                  <a:lnTo>
                    <a:pt x="81" y="47"/>
                  </a:lnTo>
                  <a:lnTo>
                    <a:pt x="87" y="42"/>
                  </a:lnTo>
                  <a:lnTo>
                    <a:pt x="94" y="37"/>
                  </a:lnTo>
                  <a:lnTo>
                    <a:pt x="102" y="34"/>
                  </a:lnTo>
                  <a:lnTo>
                    <a:pt x="113" y="29"/>
                  </a:lnTo>
                  <a:lnTo>
                    <a:pt x="113" y="29"/>
                  </a:lnTo>
                  <a:lnTo>
                    <a:pt x="115" y="26"/>
                  </a:lnTo>
                  <a:lnTo>
                    <a:pt x="116" y="22"/>
                  </a:lnTo>
                  <a:lnTo>
                    <a:pt x="116" y="17"/>
                  </a:lnTo>
                  <a:lnTo>
                    <a:pt x="117" y="13"/>
                  </a:lnTo>
                  <a:lnTo>
                    <a:pt x="118" y="12"/>
                  </a:lnTo>
                  <a:lnTo>
                    <a:pt x="120" y="10"/>
                  </a:lnTo>
                  <a:lnTo>
                    <a:pt x="122" y="9"/>
                  </a:lnTo>
                  <a:lnTo>
                    <a:pt x="130" y="4"/>
                  </a:lnTo>
                  <a:lnTo>
                    <a:pt x="136" y="2"/>
                  </a:lnTo>
                  <a:lnTo>
                    <a:pt x="144" y="0"/>
                  </a:lnTo>
                  <a:lnTo>
                    <a:pt x="153" y="0"/>
                  </a:lnTo>
                  <a:lnTo>
                    <a:pt x="161" y="0"/>
                  </a:lnTo>
                  <a:lnTo>
                    <a:pt x="166" y="0"/>
                  </a:lnTo>
                  <a:lnTo>
                    <a:pt x="166" y="5"/>
                  </a:lnTo>
                  <a:lnTo>
                    <a:pt x="166" y="11"/>
                  </a:lnTo>
                  <a:lnTo>
                    <a:pt x="167" y="12"/>
                  </a:lnTo>
                  <a:lnTo>
                    <a:pt x="173" y="12"/>
                  </a:lnTo>
                  <a:lnTo>
                    <a:pt x="183" y="12"/>
                  </a:lnTo>
                  <a:lnTo>
                    <a:pt x="193" y="13"/>
                  </a:lnTo>
                  <a:lnTo>
                    <a:pt x="199" y="17"/>
                  </a:lnTo>
                  <a:lnTo>
                    <a:pt x="201" y="18"/>
                  </a:lnTo>
                  <a:lnTo>
                    <a:pt x="207" y="19"/>
                  </a:lnTo>
                  <a:lnTo>
                    <a:pt x="215" y="26"/>
                  </a:lnTo>
                  <a:lnTo>
                    <a:pt x="225" y="27"/>
                  </a:lnTo>
                  <a:lnTo>
                    <a:pt x="232" y="29"/>
                  </a:lnTo>
                  <a:lnTo>
                    <a:pt x="237" y="31"/>
                  </a:lnTo>
                  <a:lnTo>
                    <a:pt x="241" y="34"/>
                  </a:lnTo>
                  <a:lnTo>
                    <a:pt x="243" y="35"/>
                  </a:lnTo>
                  <a:lnTo>
                    <a:pt x="246" y="35"/>
                  </a:lnTo>
                  <a:lnTo>
                    <a:pt x="248" y="35"/>
                  </a:lnTo>
                  <a:lnTo>
                    <a:pt x="247" y="37"/>
                  </a:lnTo>
                  <a:lnTo>
                    <a:pt x="245" y="41"/>
                  </a:lnTo>
                  <a:lnTo>
                    <a:pt x="245" y="46"/>
                  </a:lnTo>
                  <a:lnTo>
                    <a:pt x="248" y="53"/>
                  </a:lnTo>
                  <a:lnTo>
                    <a:pt x="248" y="60"/>
                  </a:lnTo>
                  <a:lnTo>
                    <a:pt x="248" y="70"/>
                  </a:lnTo>
                  <a:lnTo>
                    <a:pt x="248" y="81"/>
                  </a:lnTo>
                  <a:lnTo>
                    <a:pt x="248" y="85"/>
                  </a:lnTo>
                  <a:lnTo>
                    <a:pt x="248" y="87"/>
                  </a:lnTo>
                  <a:lnTo>
                    <a:pt x="249" y="89"/>
                  </a:lnTo>
                  <a:lnTo>
                    <a:pt x="249" y="91"/>
                  </a:lnTo>
                  <a:lnTo>
                    <a:pt x="247" y="95"/>
                  </a:lnTo>
                  <a:lnTo>
                    <a:pt x="246" y="100"/>
                  </a:lnTo>
                  <a:lnTo>
                    <a:pt x="246" y="102"/>
                  </a:lnTo>
                  <a:lnTo>
                    <a:pt x="245" y="103"/>
                  </a:lnTo>
                  <a:lnTo>
                    <a:pt x="245" y="104"/>
                  </a:lnTo>
                  <a:lnTo>
                    <a:pt x="240" y="107"/>
                  </a:lnTo>
                  <a:lnTo>
                    <a:pt x="240" y="108"/>
                  </a:lnTo>
                  <a:lnTo>
                    <a:pt x="240" y="110"/>
                  </a:lnTo>
                  <a:lnTo>
                    <a:pt x="240" y="112"/>
                  </a:lnTo>
                  <a:lnTo>
                    <a:pt x="241" y="113"/>
                  </a:lnTo>
                  <a:lnTo>
                    <a:pt x="243" y="114"/>
                  </a:lnTo>
                  <a:lnTo>
                    <a:pt x="245" y="116"/>
                  </a:lnTo>
                  <a:lnTo>
                    <a:pt x="245" y="118"/>
                  </a:lnTo>
                  <a:lnTo>
                    <a:pt x="244" y="120"/>
                  </a:lnTo>
                  <a:lnTo>
                    <a:pt x="242" y="125"/>
                  </a:lnTo>
                  <a:lnTo>
                    <a:pt x="244" y="131"/>
                  </a:lnTo>
                  <a:lnTo>
                    <a:pt x="246" y="135"/>
                  </a:lnTo>
                  <a:lnTo>
                    <a:pt x="248" y="139"/>
                  </a:lnTo>
                  <a:lnTo>
                    <a:pt x="249" y="141"/>
                  </a:lnTo>
                  <a:lnTo>
                    <a:pt x="249" y="144"/>
                  </a:lnTo>
                  <a:lnTo>
                    <a:pt x="249" y="146"/>
                  </a:lnTo>
                  <a:lnTo>
                    <a:pt x="245" y="154"/>
                  </a:lnTo>
                  <a:lnTo>
                    <a:pt x="242" y="159"/>
                  </a:lnTo>
                  <a:lnTo>
                    <a:pt x="238" y="163"/>
                  </a:lnTo>
                  <a:lnTo>
                    <a:pt x="234" y="167"/>
                  </a:lnTo>
                  <a:lnTo>
                    <a:pt x="233" y="168"/>
                  </a:lnTo>
                  <a:lnTo>
                    <a:pt x="232" y="170"/>
                  </a:lnTo>
                  <a:lnTo>
                    <a:pt x="232" y="174"/>
                  </a:lnTo>
                  <a:lnTo>
                    <a:pt x="232" y="178"/>
                  </a:lnTo>
                  <a:lnTo>
                    <a:pt x="229" y="185"/>
                  </a:lnTo>
                  <a:lnTo>
                    <a:pt x="231" y="190"/>
                  </a:lnTo>
                  <a:lnTo>
                    <a:pt x="230" y="191"/>
                  </a:lnTo>
                  <a:lnTo>
                    <a:pt x="229" y="191"/>
                  </a:lnTo>
                  <a:lnTo>
                    <a:pt x="223" y="198"/>
                  </a:lnTo>
                  <a:lnTo>
                    <a:pt x="218" y="204"/>
                  </a:lnTo>
                  <a:lnTo>
                    <a:pt x="213" y="209"/>
                  </a:lnTo>
                  <a:lnTo>
                    <a:pt x="208" y="213"/>
                  </a:lnTo>
                  <a:lnTo>
                    <a:pt x="204" y="220"/>
                  </a:lnTo>
                  <a:lnTo>
                    <a:pt x="199" y="224"/>
                  </a:lnTo>
                  <a:lnTo>
                    <a:pt x="194" y="22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0" name="Freeform 1148">
              <a:extLst>
                <a:ext uri="{FF2B5EF4-FFF2-40B4-BE49-F238E27FC236}">
                  <a16:creationId xmlns="" xmlns:a16="http://schemas.microsoft.com/office/drawing/2014/main" id="{2F248714-2F16-BA8D-E869-3A94E34C6E2E}"/>
                </a:ext>
              </a:extLst>
            </p:cNvPr>
            <p:cNvSpPr>
              <a:spLocks noChangeArrowheads="1"/>
            </p:cNvSpPr>
            <p:nvPr/>
          </p:nvSpPr>
          <p:spPr bwMode="auto">
            <a:xfrm>
              <a:off x="5775936" y="9231923"/>
              <a:ext cx="10990" cy="32971"/>
            </a:xfrm>
            <a:custGeom>
              <a:avLst/>
              <a:gdLst>
                <a:gd name="T0" fmla="*/ 4 w 7"/>
                <a:gd name="T1" fmla="*/ 5 h 25"/>
                <a:gd name="T2" fmla="*/ 4 w 7"/>
                <a:gd name="T3" fmla="*/ 6 h 25"/>
                <a:gd name="T4" fmla="*/ 1 w 7"/>
                <a:gd name="T5" fmla="*/ 5 h 25"/>
                <a:gd name="T6" fmla="*/ 0 w 7"/>
                <a:gd name="T7" fmla="*/ 1 h 25"/>
                <a:gd name="T8" fmla="*/ 0 w 7"/>
                <a:gd name="T9" fmla="*/ 1 h 25"/>
                <a:gd name="T10" fmla="*/ 0 w 7"/>
                <a:gd name="T11" fmla="*/ 0 h 25"/>
                <a:gd name="T12" fmla="*/ 2 w 7"/>
                <a:gd name="T13" fmla="*/ 1 h 25"/>
                <a:gd name="T14" fmla="*/ 3 w 7"/>
                <a:gd name="T15" fmla="*/ 1 h 25"/>
                <a:gd name="T16" fmla="*/ 4 w 7"/>
                <a:gd name="T17" fmla="*/ 2 h 25"/>
                <a:gd name="T18" fmla="*/ 4 w 7"/>
                <a:gd name="T19" fmla="*/ 5 h 25"/>
                <a:gd name="T20" fmla="*/ 5 w 7"/>
                <a:gd name="T21" fmla="*/ 23 h 25"/>
                <a:gd name="T22" fmla="*/ 4 w 7"/>
                <a:gd name="T23" fmla="*/ 24 h 25"/>
                <a:gd name="T24" fmla="*/ 0 w 7"/>
                <a:gd name="T25" fmla="*/ 24 h 25"/>
                <a:gd name="T26" fmla="*/ 0 w 7"/>
                <a:gd name="T27" fmla="*/ 22 h 25"/>
                <a:gd name="T28" fmla="*/ 0 w 7"/>
                <a:gd name="T29" fmla="*/ 21 h 25"/>
                <a:gd name="T30" fmla="*/ 2 w 7"/>
                <a:gd name="T31" fmla="*/ 19 h 25"/>
                <a:gd name="T32" fmla="*/ 4 w 7"/>
                <a:gd name="T33" fmla="*/ 20 h 25"/>
                <a:gd name="T34" fmla="*/ 5 w 7"/>
                <a:gd name="T35" fmla="*/ 21 h 25"/>
                <a:gd name="T36" fmla="*/ 6 w 7"/>
                <a:gd name="T37" fmla="*/ 21 h 25"/>
                <a:gd name="T38" fmla="*/ 6 w 7"/>
                <a:gd name="T39" fmla="*/ 22 h 25"/>
                <a:gd name="T40" fmla="*/ 6 w 7"/>
                <a:gd name="T41" fmla="*/ 23 h 25"/>
                <a:gd name="T42" fmla="*/ 5 w 7"/>
                <a:gd name="T4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25">
                  <a:moveTo>
                    <a:pt x="4" y="5"/>
                  </a:moveTo>
                  <a:lnTo>
                    <a:pt x="4" y="6"/>
                  </a:lnTo>
                  <a:lnTo>
                    <a:pt x="1" y="5"/>
                  </a:lnTo>
                  <a:lnTo>
                    <a:pt x="0" y="1"/>
                  </a:lnTo>
                  <a:lnTo>
                    <a:pt x="0" y="1"/>
                  </a:lnTo>
                  <a:lnTo>
                    <a:pt x="0" y="0"/>
                  </a:lnTo>
                  <a:lnTo>
                    <a:pt x="2" y="1"/>
                  </a:lnTo>
                  <a:lnTo>
                    <a:pt x="3" y="1"/>
                  </a:lnTo>
                  <a:lnTo>
                    <a:pt x="4" y="2"/>
                  </a:lnTo>
                  <a:lnTo>
                    <a:pt x="4" y="5"/>
                  </a:lnTo>
                  <a:close/>
                  <a:moveTo>
                    <a:pt x="5" y="23"/>
                  </a:moveTo>
                  <a:lnTo>
                    <a:pt x="4" y="24"/>
                  </a:lnTo>
                  <a:lnTo>
                    <a:pt x="0" y="24"/>
                  </a:lnTo>
                  <a:lnTo>
                    <a:pt x="0" y="22"/>
                  </a:lnTo>
                  <a:lnTo>
                    <a:pt x="0" y="21"/>
                  </a:lnTo>
                  <a:lnTo>
                    <a:pt x="2" y="19"/>
                  </a:lnTo>
                  <a:lnTo>
                    <a:pt x="4" y="20"/>
                  </a:lnTo>
                  <a:lnTo>
                    <a:pt x="5" y="21"/>
                  </a:lnTo>
                  <a:lnTo>
                    <a:pt x="6" y="21"/>
                  </a:lnTo>
                  <a:lnTo>
                    <a:pt x="6" y="22"/>
                  </a:lnTo>
                  <a:lnTo>
                    <a:pt x="6" y="23"/>
                  </a:lnTo>
                  <a:lnTo>
                    <a:pt x="5" y="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1" name="Freeform 1149">
              <a:extLst>
                <a:ext uri="{FF2B5EF4-FFF2-40B4-BE49-F238E27FC236}">
                  <a16:creationId xmlns="" xmlns:a16="http://schemas.microsoft.com/office/drawing/2014/main" id="{8B9A7974-75F7-DEC6-9215-26EFB4FF46D2}"/>
                </a:ext>
              </a:extLst>
            </p:cNvPr>
            <p:cNvSpPr>
              <a:spLocks noChangeArrowheads="1"/>
            </p:cNvSpPr>
            <p:nvPr/>
          </p:nvSpPr>
          <p:spPr bwMode="auto">
            <a:xfrm>
              <a:off x="5775936" y="9231923"/>
              <a:ext cx="5493" cy="10990"/>
            </a:xfrm>
            <a:custGeom>
              <a:avLst/>
              <a:gdLst>
                <a:gd name="T0" fmla="*/ 4 w 5"/>
                <a:gd name="T1" fmla="*/ 5 h 7"/>
                <a:gd name="T2" fmla="*/ 4 w 5"/>
                <a:gd name="T3" fmla="*/ 6 h 7"/>
                <a:gd name="T4" fmla="*/ 1 w 5"/>
                <a:gd name="T5" fmla="*/ 5 h 7"/>
                <a:gd name="T6" fmla="*/ 0 w 5"/>
                <a:gd name="T7" fmla="*/ 1 h 7"/>
                <a:gd name="T8" fmla="*/ 0 w 5"/>
                <a:gd name="T9" fmla="*/ 1 h 7"/>
                <a:gd name="T10" fmla="*/ 0 w 5"/>
                <a:gd name="T11" fmla="*/ 0 h 7"/>
                <a:gd name="T12" fmla="*/ 2 w 5"/>
                <a:gd name="T13" fmla="*/ 1 h 7"/>
                <a:gd name="T14" fmla="*/ 3 w 5"/>
                <a:gd name="T15" fmla="*/ 1 h 7"/>
                <a:gd name="T16" fmla="*/ 4 w 5"/>
                <a:gd name="T17" fmla="*/ 2 h 7"/>
                <a:gd name="T18" fmla="*/ 4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5"/>
                  </a:moveTo>
                  <a:lnTo>
                    <a:pt x="4" y="6"/>
                  </a:lnTo>
                  <a:lnTo>
                    <a:pt x="1" y="5"/>
                  </a:lnTo>
                  <a:lnTo>
                    <a:pt x="0" y="1"/>
                  </a:lnTo>
                  <a:lnTo>
                    <a:pt x="0" y="1"/>
                  </a:lnTo>
                  <a:lnTo>
                    <a:pt x="0" y="0"/>
                  </a:lnTo>
                  <a:lnTo>
                    <a:pt x="2" y="1"/>
                  </a:lnTo>
                  <a:lnTo>
                    <a:pt x="3" y="1"/>
                  </a:lnTo>
                  <a:lnTo>
                    <a:pt x="4"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2" name="Freeform 1150">
              <a:extLst>
                <a:ext uri="{FF2B5EF4-FFF2-40B4-BE49-F238E27FC236}">
                  <a16:creationId xmlns="" xmlns:a16="http://schemas.microsoft.com/office/drawing/2014/main" id="{191831DA-3A3B-4FD0-13FF-8F3ABD7646F2}"/>
                </a:ext>
              </a:extLst>
            </p:cNvPr>
            <p:cNvSpPr>
              <a:spLocks noChangeArrowheads="1"/>
            </p:cNvSpPr>
            <p:nvPr/>
          </p:nvSpPr>
          <p:spPr bwMode="auto">
            <a:xfrm>
              <a:off x="5775936" y="9253904"/>
              <a:ext cx="10990" cy="5493"/>
            </a:xfrm>
            <a:custGeom>
              <a:avLst/>
              <a:gdLst>
                <a:gd name="T0" fmla="*/ 5 w 7"/>
                <a:gd name="T1" fmla="*/ 4 h 6"/>
                <a:gd name="T2" fmla="*/ 4 w 7"/>
                <a:gd name="T3" fmla="*/ 5 h 6"/>
                <a:gd name="T4" fmla="*/ 0 w 7"/>
                <a:gd name="T5" fmla="*/ 5 h 6"/>
                <a:gd name="T6" fmla="*/ 0 w 7"/>
                <a:gd name="T7" fmla="*/ 3 h 6"/>
                <a:gd name="T8" fmla="*/ 0 w 7"/>
                <a:gd name="T9" fmla="*/ 2 h 6"/>
                <a:gd name="T10" fmla="*/ 2 w 7"/>
                <a:gd name="T11" fmla="*/ 0 h 6"/>
                <a:gd name="T12" fmla="*/ 4 w 7"/>
                <a:gd name="T13" fmla="*/ 1 h 6"/>
                <a:gd name="T14" fmla="*/ 5 w 7"/>
                <a:gd name="T15" fmla="*/ 2 h 6"/>
                <a:gd name="T16" fmla="*/ 6 w 7"/>
                <a:gd name="T17" fmla="*/ 2 h 6"/>
                <a:gd name="T18" fmla="*/ 6 w 7"/>
                <a:gd name="T19" fmla="*/ 3 h 6"/>
                <a:gd name="T20" fmla="*/ 6 w 7"/>
                <a:gd name="T21" fmla="*/ 4 h 6"/>
                <a:gd name="T22" fmla="*/ 5 w 7"/>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4"/>
                  </a:moveTo>
                  <a:lnTo>
                    <a:pt x="4" y="5"/>
                  </a:lnTo>
                  <a:lnTo>
                    <a:pt x="0" y="5"/>
                  </a:lnTo>
                  <a:lnTo>
                    <a:pt x="0" y="3"/>
                  </a:lnTo>
                  <a:lnTo>
                    <a:pt x="0" y="2"/>
                  </a:lnTo>
                  <a:lnTo>
                    <a:pt x="2" y="0"/>
                  </a:lnTo>
                  <a:lnTo>
                    <a:pt x="4" y="1"/>
                  </a:lnTo>
                  <a:lnTo>
                    <a:pt x="5" y="2"/>
                  </a:lnTo>
                  <a:lnTo>
                    <a:pt x="6" y="2"/>
                  </a:lnTo>
                  <a:lnTo>
                    <a:pt x="6" y="3"/>
                  </a:lnTo>
                  <a:lnTo>
                    <a:pt x="6" y="4"/>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3" name="Freeform 1151">
              <a:extLst>
                <a:ext uri="{FF2B5EF4-FFF2-40B4-BE49-F238E27FC236}">
                  <a16:creationId xmlns="" xmlns:a16="http://schemas.microsoft.com/office/drawing/2014/main" id="{F4144920-F21B-B62D-A7A6-8EF100ED4DFB}"/>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4" name="Freeform 1152">
              <a:extLst>
                <a:ext uri="{FF2B5EF4-FFF2-40B4-BE49-F238E27FC236}">
                  <a16:creationId xmlns="" xmlns:a16="http://schemas.microsoft.com/office/drawing/2014/main" id="{FAE17B35-5462-B023-ED3A-D35038FFB0A3}"/>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5" name="Freeform 1153">
              <a:extLst>
                <a:ext uri="{FF2B5EF4-FFF2-40B4-BE49-F238E27FC236}">
                  <a16:creationId xmlns="" xmlns:a16="http://schemas.microsoft.com/office/drawing/2014/main" id="{BA59736B-56AE-F710-4D0E-9FD244ED974B}"/>
                </a:ext>
              </a:extLst>
            </p:cNvPr>
            <p:cNvSpPr>
              <a:spLocks noChangeArrowheads="1"/>
            </p:cNvSpPr>
            <p:nvPr/>
          </p:nvSpPr>
          <p:spPr bwMode="auto">
            <a:xfrm>
              <a:off x="5308843" y="10831022"/>
              <a:ext cx="791308" cy="1741978"/>
            </a:xfrm>
            <a:custGeom>
              <a:avLst/>
              <a:gdLst>
                <a:gd name="T0" fmla="*/ 282 w 637"/>
                <a:gd name="T1" fmla="*/ 1384 h 1397"/>
                <a:gd name="T2" fmla="*/ 170 w 637"/>
                <a:gd name="T3" fmla="*/ 1290 h 1397"/>
                <a:gd name="T4" fmla="*/ 214 w 637"/>
                <a:gd name="T5" fmla="*/ 1351 h 1397"/>
                <a:gd name="T6" fmla="*/ 237 w 637"/>
                <a:gd name="T7" fmla="*/ 1393 h 1397"/>
                <a:gd name="T8" fmla="*/ 369 w 637"/>
                <a:gd name="T9" fmla="*/ 645 h 1397"/>
                <a:gd name="T10" fmla="*/ 385 w 637"/>
                <a:gd name="T11" fmla="*/ 53 h 1397"/>
                <a:gd name="T12" fmla="*/ 485 w 637"/>
                <a:gd name="T13" fmla="*/ 107 h 1397"/>
                <a:gd name="T14" fmla="*/ 502 w 637"/>
                <a:gd name="T15" fmla="*/ 144 h 1397"/>
                <a:gd name="T16" fmla="*/ 488 w 637"/>
                <a:gd name="T17" fmla="*/ 174 h 1397"/>
                <a:gd name="T18" fmla="*/ 536 w 637"/>
                <a:gd name="T19" fmla="*/ 198 h 1397"/>
                <a:gd name="T20" fmla="*/ 576 w 637"/>
                <a:gd name="T21" fmla="*/ 186 h 1397"/>
                <a:gd name="T22" fmla="*/ 606 w 637"/>
                <a:gd name="T23" fmla="*/ 131 h 1397"/>
                <a:gd name="T24" fmla="*/ 636 w 637"/>
                <a:gd name="T25" fmla="*/ 154 h 1397"/>
                <a:gd name="T26" fmla="*/ 615 w 637"/>
                <a:gd name="T27" fmla="*/ 196 h 1397"/>
                <a:gd name="T28" fmla="*/ 586 w 637"/>
                <a:gd name="T29" fmla="*/ 213 h 1397"/>
                <a:gd name="T30" fmla="*/ 562 w 637"/>
                <a:gd name="T31" fmla="*/ 234 h 1397"/>
                <a:gd name="T32" fmla="*/ 517 w 637"/>
                <a:gd name="T33" fmla="*/ 291 h 1397"/>
                <a:gd name="T34" fmla="*/ 497 w 637"/>
                <a:gd name="T35" fmla="*/ 342 h 1397"/>
                <a:gd name="T36" fmla="*/ 491 w 637"/>
                <a:gd name="T37" fmla="*/ 385 h 1397"/>
                <a:gd name="T38" fmla="*/ 483 w 637"/>
                <a:gd name="T39" fmla="*/ 458 h 1397"/>
                <a:gd name="T40" fmla="*/ 540 w 637"/>
                <a:gd name="T41" fmla="*/ 546 h 1397"/>
                <a:gd name="T42" fmla="*/ 368 w 637"/>
                <a:gd name="T43" fmla="*/ 635 h 1397"/>
                <a:gd name="T44" fmla="*/ 360 w 637"/>
                <a:gd name="T45" fmla="*/ 677 h 1397"/>
                <a:gd name="T46" fmla="*/ 280 w 637"/>
                <a:gd name="T47" fmla="*/ 711 h 1397"/>
                <a:gd name="T48" fmla="*/ 290 w 637"/>
                <a:gd name="T49" fmla="*/ 776 h 1397"/>
                <a:gd name="T50" fmla="*/ 319 w 637"/>
                <a:gd name="T51" fmla="*/ 787 h 1397"/>
                <a:gd name="T52" fmla="*/ 296 w 637"/>
                <a:gd name="T53" fmla="*/ 806 h 1397"/>
                <a:gd name="T54" fmla="*/ 255 w 637"/>
                <a:gd name="T55" fmla="*/ 890 h 1397"/>
                <a:gd name="T56" fmla="*/ 192 w 637"/>
                <a:gd name="T57" fmla="*/ 957 h 1397"/>
                <a:gd name="T58" fmla="*/ 247 w 637"/>
                <a:gd name="T59" fmla="*/ 1028 h 1397"/>
                <a:gd name="T60" fmla="*/ 181 w 637"/>
                <a:gd name="T61" fmla="*/ 1131 h 1397"/>
                <a:gd name="T62" fmla="*/ 164 w 637"/>
                <a:gd name="T63" fmla="*/ 1141 h 1397"/>
                <a:gd name="T64" fmla="*/ 144 w 637"/>
                <a:gd name="T65" fmla="*/ 1210 h 1397"/>
                <a:gd name="T66" fmla="*/ 149 w 637"/>
                <a:gd name="T67" fmla="*/ 1244 h 1397"/>
                <a:gd name="T68" fmla="*/ 39 w 637"/>
                <a:gd name="T69" fmla="*/ 1206 h 1397"/>
                <a:gd name="T70" fmla="*/ 16 w 637"/>
                <a:gd name="T71" fmla="*/ 1170 h 1397"/>
                <a:gd name="T72" fmla="*/ 14 w 637"/>
                <a:gd name="T73" fmla="*/ 1097 h 1397"/>
                <a:gd name="T74" fmla="*/ 37 w 637"/>
                <a:gd name="T75" fmla="*/ 1035 h 1397"/>
                <a:gd name="T76" fmla="*/ 55 w 637"/>
                <a:gd name="T77" fmla="*/ 978 h 1397"/>
                <a:gd name="T78" fmla="*/ 66 w 637"/>
                <a:gd name="T79" fmla="*/ 919 h 1397"/>
                <a:gd name="T80" fmla="*/ 74 w 637"/>
                <a:gd name="T81" fmla="*/ 885 h 1397"/>
                <a:gd name="T82" fmla="*/ 59 w 637"/>
                <a:gd name="T83" fmla="*/ 835 h 1397"/>
                <a:gd name="T84" fmla="*/ 49 w 637"/>
                <a:gd name="T85" fmla="*/ 784 h 1397"/>
                <a:gd name="T86" fmla="*/ 54 w 637"/>
                <a:gd name="T87" fmla="*/ 734 h 1397"/>
                <a:gd name="T88" fmla="*/ 61 w 637"/>
                <a:gd name="T89" fmla="*/ 680 h 1397"/>
                <a:gd name="T90" fmla="*/ 69 w 637"/>
                <a:gd name="T91" fmla="*/ 635 h 1397"/>
                <a:gd name="T92" fmla="*/ 77 w 637"/>
                <a:gd name="T93" fmla="*/ 579 h 1397"/>
                <a:gd name="T94" fmla="*/ 89 w 637"/>
                <a:gd name="T95" fmla="*/ 533 h 1397"/>
                <a:gd name="T96" fmla="*/ 96 w 637"/>
                <a:gd name="T97" fmla="*/ 488 h 1397"/>
                <a:gd name="T98" fmla="*/ 119 w 637"/>
                <a:gd name="T99" fmla="*/ 449 h 1397"/>
                <a:gd name="T100" fmla="*/ 113 w 637"/>
                <a:gd name="T101" fmla="*/ 397 h 1397"/>
                <a:gd name="T102" fmla="*/ 97 w 637"/>
                <a:gd name="T103" fmla="*/ 351 h 1397"/>
                <a:gd name="T104" fmla="*/ 109 w 637"/>
                <a:gd name="T105" fmla="*/ 306 h 1397"/>
                <a:gd name="T106" fmla="*/ 118 w 637"/>
                <a:gd name="T107" fmla="*/ 258 h 1397"/>
                <a:gd name="T108" fmla="*/ 146 w 637"/>
                <a:gd name="T109" fmla="*/ 197 h 1397"/>
                <a:gd name="T110" fmla="*/ 159 w 637"/>
                <a:gd name="T111" fmla="*/ 160 h 1397"/>
                <a:gd name="T112" fmla="*/ 161 w 637"/>
                <a:gd name="T113" fmla="*/ 107 h 1397"/>
                <a:gd name="T114" fmla="*/ 210 w 637"/>
                <a:gd name="T115" fmla="*/ 41 h 1397"/>
                <a:gd name="T116" fmla="*/ 236 w 637"/>
                <a:gd name="T117" fmla="*/ 0 h 1397"/>
                <a:gd name="T118" fmla="*/ 294 w 637"/>
                <a:gd name="T119" fmla="*/ 32 h 1397"/>
                <a:gd name="T120" fmla="*/ 346 w 637"/>
                <a:gd name="T121" fmla="*/ 1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1397">
                  <a:moveTo>
                    <a:pt x="288" y="1378"/>
                  </a:moveTo>
                  <a:lnTo>
                    <a:pt x="292" y="1379"/>
                  </a:lnTo>
                  <a:lnTo>
                    <a:pt x="299" y="1379"/>
                  </a:lnTo>
                  <a:lnTo>
                    <a:pt x="303" y="1379"/>
                  </a:lnTo>
                  <a:lnTo>
                    <a:pt x="304" y="1379"/>
                  </a:lnTo>
                  <a:lnTo>
                    <a:pt x="305" y="1379"/>
                  </a:lnTo>
                  <a:lnTo>
                    <a:pt x="310" y="1379"/>
                  </a:lnTo>
                  <a:lnTo>
                    <a:pt x="312" y="1379"/>
                  </a:lnTo>
                  <a:lnTo>
                    <a:pt x="311" y="1381"/>
                  </a:lnTo>
                  <a:lnTo>
                    <a:pt x="307" y="1384"/>
                  </a:lnTo>
                  <a:lnTo>
                    <a:pt x="305" y="1382"/>
                  </a:lnTo>
                  <a:lnTo>
                    <a:pt x="296" y="1382"/>
                  </a:lnTo>
                  <a:lnTo>
                    <a:pt x="291" y="1385"/>
                  </a:lnTo>
                  <a:lnTo>
                    <a:pt x="290" y="1385"/>
                  </a:lnTo>
                  <a:lnTo>
                    <a:pt x="286" y="1389"/>
                  </a:lnTo>
                  <a:lnTo>
                    <a:pt x="283" y="1386"/>
                  </a:lnTo>
                  <a:lnTo>
                    <a:pt x="282" y="1384"/>
                  </a:lnTo>
                  <a:lnTo>
                    <a:pt x="284" y="1381"/>
                  </a:lnTo>
                  <a:lnTo>
                    <a:pt x="286" y="1381"/>
                  </a:lnTo>
                  <a:lnTo>
                    <a:pt x="288" y="1380"/>
                  </a:lnTo>
                  <a:lnTo>
                    <a:pt x="288" y="1378"/>
                  </a:lnTo>
                  <a:close/>
                  <a:moveTo>
                    <a:pt x="157" y="1386"/>
                  </a:moveTo>
                  <a:lnTo>
                    <a:pt x="157" y="1373"/>
                  </a:lnTo>
                  <a:lnTo>
                    <a:pt x="158" y="1357"/>
                  </a:lnTo>
                  <a:lnTo>
                    <a:pt x="158" y="1342"/>
                  </a:lnTo>
                  <a:lnTo>
                    <a:pt x="158" y="1327"/>
                  </a:lnTo>
                  <a:lnTo>
                    <a:pt x="158" y="1313"/>
                  </a:lnTo>
                  <a:lnTo>
                    <a:pt x="158" y="1298"/>
                  </a:lnTo>
                  <a:lnTo>
                    <a:pt x="158" y="1283"/>
                  </a:lnTo>
                  <a:lnTo>
                    <a:pt x="158" y="1267"/>
                  </a:lnTo>
                  <a:lnTo>
                    <a:pt x="160" y="1269"/>
                  </a:lnTo>
                  <a:lnTo>
                    <a:pt x="167" y="1280"/>
                  </a:lnTo>
                  <a:lnTo>
                    <a:pt x="169" y="1285"/>
                  </a:lnTo>
                  <a:lnTo>
                    <a:pt x="170" y="1290"/>
                  </a:lnTo>
                  <a:lnTo>
                    <a:pt x="168" y="1286"/>
                  </a:lnTo>
                  <a:lnTo>
                    <a:pt x="164" y="1288"/>
                  </a:lnTo>
                  <a:lnTo>
                    <a:pt x="163" y="1291"/>
                  </a:lnTo>
                  <a:lnTo>
                    <a:pt x="162" y="1295"/>
                  </a:lnTo>
                  <a:lnTo>
                    <a:pt x="162" y="1297"/>
                  </a:lnTo>
                  <a:lnTo>
                    <a:pt x="162" y="1299"/>
                  </a:lnTo>
                  <a:lnTo>
                    <a:pt x="165" y="1301"/>
                  </a:lnTo>
                  <a:lnTo>
                    <a:pt x="173" y="1302"/>
                  </a:lnTo>
                  <a:lnTo>
                    <a:pt x="173" y="1302"/>
                  </a:lnTo>
                  <a:lnTo>
                    <a:pt x="178" y="1316"/>
                  </a:lnTo>
                  <a:lnTo>
                    <a:pt x="180" y="1318"/>
                  </a:lnTo>
                  <a:lnTo>
                    <a:pt x="183" y="1321"/>
                  </a:lnTo>
                  <a:lnTo>
                    <a:pt x="189" y="1327"/>
                  </a:lnTo>
                  <a:lnTo>
                    <a:pt x="194" y="1335"/>
                  </a:lnTo>
                  <a:lnTo>
                    <a:pt x="201" y="1342"/>
                  </a:lnTo>
                  <a:lnTo>
                    <a:pt x="208" y="1347"/>
                  </a:lnTo>
                  <a:lnTo>
                    <a:pt x="214" y="1351"/>
                  </a:lnTo>
                  <a:lnTo>
                    <a:pt x="220" y="1356"/>
                  </a:lnTo>
                  <a:lnTo>
                    <a:pt x="227" y="1363"/>
                  </a:lnTo>
                  <a:lnTo>
                    <a:pt x="235" y="1368"/>
                  </a:lnTo>
                  <a:lnTo>
                    <a:pt x="242" y="1372"/>
                  </a:lnTo>
                  <a:lnTo>
                    <a:pt x="251" y="1375"/>
                  </a:lnTo>
                  <a:lnTo>
                    <a:pt x="262" y="1374"/>
                  </a:lnTo>
                  <a:lnTo>
                    <a:pt x="266" y="1374"/>
                  </a:lnTo>
                  <a:lnTo>
                    <a:pt x="268" y="1376"/>
                  </a:lnTo>
                  <a:lnTo>
                    <a:pt x="266" y="1382"/>
                  </a:lnTo>
                  <a:lnTo>
                    <a:pt x="263" y="1387"/>
                  </a:lnTo>
                  <a:lnTo>
                    <a:pt x="259" y="1389"/>
                  </a:lnTo>
                  <a:lnTo>
                    <a:pt x="255" y="1390"/>
                  </a:lnTo>
                  <a:lnTo>
                    <a:pt x="251" y="1390"/>
                  </a:lnTo>
                  <a:lnTo>
                    <a:pt x="247" y="1389"/>
                  </a:lnTo>
                  <a:lnTo>
                    <a:pt x="244" y="1389"/>
                  </a:lnTo>
                  <a:lnTo>
                    <a:pt x="240" y="1392"/>
                  </a:lnTo>
                  <a:lnTo>
                    <a:pt x="237" y="1393"/>
                  </a:lnTo>
                  <a:lnTo>
                    <a:pt x="233" y="1393"/>
                  </a:lnTo>
                  <a:lnTo>
                    <a:pt x="230" y="1395"/>
                  </a:lnTo>
                  <a:lnTo>
                    <a:pt x="226" y="1396"/>
                  </a:lnTo>
                  <a:lnTo>
                    <a:pt x="222" y="1395"/>
                  </a:lnTo>
                  <a:lnTo>
                    <a:pt x="212" y="1390"/>
                  </a:lnTo>
                  <a:lnTo>
                    <a:pt x="206" y="1389"/>
                  </a:lnTo>
                  <a:lnTo>
                    <a:pt x="185" y="1387"/>
                  </a:lnTo>
                  <a:lnTo>
                    <a:pt x="178" y="1386"/>
                  </a:lnTo>
                  <a:lnTo>
                    <a:pt x="171" y="1384"/>
                  </a:lnTo>
                  <a:lnTo>
                    <a:pt x="168" y="1384"/>
                  </a:lnTo>
                  <a:lnTo>
                    <a:pt x="162" y="1385"/>
                  </a:lnTo>
                  <a:lnTo>
                    <a:pt x="159" y="1385"/>
                  </a:lnTo>
                  <a:lnTo>
                    <a:pt x="157" y="1386"/>
                  </a:lnTo>
                  <a:close/>
                  <a:moveTo>
                    <a:pt x="374" y="645"/>
                  </a:moveTo>
                  <a:lnTo>
                    <a:pt x="374" y="647"/>
                  </a:lnTo>
                  <a:lnTo>
                    <a:pt x="373" y="647"/>
                  </a:lnTo>
                  <a:lnTo>
                    <a:pt x="369" y="645"/>
                  </a:lnTo>
                  <a:lnTo>
                    <a:pt x="367" y="642"/>
                  </a:lnTo>
                  <a:lnTo>
                    <a:pt x="367" y="641"/>
                  </a:lnTo>
                  <a:lnTo>
                    <a:pt x="371" y="642"/>
                  </a:lnTo>
                  <a:lnTo>
                    <a:pt x="373" y="644"/>
                  </a:lnTo>
                  <a:lnTo>
                    <a:pt x="374" y="645"/>
                  </a:lnTo>
                  <a:close/>
                  <a:moveTo>
                    <a:pt x="349" y="14"/>
                  </a:moveTo>
                  <a:lnTo>
                    <a:pt x="350" y="15"/>
                  </a:lnTo>
                  <a:lnTo>
                    <a:pt x="350" y="16"/>
                  </a:lnTo>
                  <a:lnTo>
                    <a:pt x="352" y="18"/>
                  </a:lnTo>
                  <a:lnTo>
                    <a:pt x="358" y="21"/>
                  </a:lnTo>
                  <a:lnTo>
                    <a:pt x="363" y="27"/>
                  </a:lnTo>
                  <a:lnTo>
                    <a:pt x="368" y="37"/>
                  </a:lnTo>
                  <a:lnTo>
                    <a:pt x="372" y="43"/>
                  </a:lnTo>
                  <a:lnTo>
                    <a:pt x="376" y="47"/>
                  </a:lnTo>
                  <a:lnTo>
                    <a:pt x="380" y="50"/>
                  </a:lnTo>
                  <a:lnTo>
                    <a:pt x="384" y="52"/>
                  </a:lnTo>
                  <a:lnTo>
                    <a:pt x="385" y="53"/>
                  </a:lnTo>
                  <a:lnTo>
                    <a:pt x="386" y="54"/>
                  </a:lnTo>
                  <a:lnTo>
                    <a:pt x="389" y="56"/>
                  </a:lnTo>
                  <a:lnTo>
                    <a:pt x="395" y="60"/>
                  </a:lnTo>
                  <a:lnTo>
                    <a:pt x="400" y="63"/>
                  </a:lnTo>
                  <a:lnTo>
                    <a:pt x="401" y="67"/>
                  </a:lnTo>
                  <a:lnTo>
                    <a:pt x="407" y="71"/>
                  </a:lnTo>
                  <a:lnTo>
                    <a:pt x="418" y="74"/>
                  </a:lnTo>
                  <a:lnTo>
                    <a:pt x="426" y="76"/>
                  </a:lnTo>
                  <a:lnTo>
                    <a:pt x="430" y="76"/>
                  </a:lnTo>
                  <a:lnTo>
                    <a:pt x="437" y="79"/>
                  </a:lnTo>
                  <a:lnTo>
                    <a:pt x="447" y="85"/>
                  </a:lnTo>
                  <a:lnTo>
                    <a:pt x="452" y="89"/>
                  </a:lnTo>
                  <a:lnTo>
                    <a:pt x="454" y="91"/>
                  </a:lnTo>
                  <a:lnTo>
                    <a:pt x="460" y="95"/>
                  </a:lnTo>
                  <a:lnTo>
                    <a:pt x="475" y="103"/>
                  </a:lnTo>
                  <a:lnTo>
                    <a:pt x="482" y="105"/>
                  </a:lnTo>
                  <a:lnTo>
                    <a:pt x="485" y="107"/>
                  </a:lnTo>
                  <a:lnTo>
                    <a:pt x="487" y="108"/>
                  </a:lnTo>
                  <a:lnTo>
                    <a:pt x="488" y="110"/>
                  </a:lnTo>
                  <a:lnTo>
                    <a:pt x="490" y="108"/>
                  </a:lnTo>
                  <a:lnTo>
                    <a:pt x="494" y="110"/>
                  </a:lnTo>
                  <a:lnTo>
                    <a:pt x="499" y="112"/>
                  </a:lnTo>
                  <a:lnTo>
                    <a:pt x="504" y="115"/>
                  </a:lnTo>
                  <a:lnTo>
                    <a:pt x="509" y="122"/>
                  </a:lnTo>
                  <a:lnTo>
                    <a:pt x="511" y="124"/>
                  </a:lnTo>
                  <a:lnTo>
                    <a:pt x="512" y="127"/>
                  </a:lnTo>
                  <a:lnTo>
                    <a:pt x="511" y="129"/>
                  </a:lnTo>
                  <a:lnTo>
                    <a:pt x="510" y="131"/>
                  </a:lnTo>
                  <a:lnTo>
                    <a:pt x="507" y="134"/>
                  </a:lnTo>
                  <a:lnTo>
                    <a:pt x="506" y="135"/>
                  </a:lnTo>
                  <a:lnTo>
                    <a:pt x="505" y="136"/>
                  </a:lnTo>
                  <a:lnTo>
                    <a:pt x="505" y="138"/>
                  </a:lnTo>
                  <a:lnTo>
                    <a:pt x="502" y="142"/>
                  </a:lnTo>
                  <a:lnTo>
                    <a:pt x="502" y="144"/>
                  </a:lnTo>
                  <a:lnTo>
                    <a:pt x="501" y="146"/>
                  </a:lnTo>
                  <a:lnTo>
                    <a:pt x="500" y="148"/>
                  </a:lnTo>
                  <a:lnTo>
                    <a:pt x="495" y="150"/>
                  </a:lnTo>
                  <a:lnTo>
                    <a:pt x="494" y="152"/>
                  </a:lnTo>
                  <a:lnTo>
                    <a:pt x="494" y="153"/>
                  </a:lnTo>
                  <a:lnTo>
                    <a:pt x="494" y="154"/>
                  </a:lnTo>
                  <a:lnTo>
                    <a:pt x="493" y="155"/>
                  </a:lnTo>
                  <a:lnTo>
                    <a:pt x="492" y="156"/>
                  </a:lnTo>
                  <a:lnTo>
                    <a:pt x="491" y="159"/>
                  </a:lnTo>
                  <a:lnTo>
                    <a:pt x="491" y="163"/>
                  </a:lnTo>
                  <a:lnTo>
                    <a:pt x="492" y="167"/>
                  </a:lnTo>
                  <a:lnTo>
                    <a:pt x="492" y="168"/>
                  </a:lnTo>
                  <a:lnTo>
                    <a:pt x="491" y="169"/>
                  </a:lnTo>
                  <a:lnTo>
                    <a:pt x="490" y="170"/>
                  </a:lnTo>
                  <a:lnTo>
                    <a:pt x="490" y="171"/>
                  </a:lnTo>
                  <a:lnTo>
                    <a:pt x="489" y="173"/>
                  </a:lnTo>
                  <a:lnTo>
                    <a:pt x="488" y="174"/>
                  </a:lnTo>
                  <a:lnTo>
                    <a:pt x="487" y="175"/>
                  </a:lnTo>
                  <a:lnTo>
                    <a:pt x="488" y="176"/>
                  </a:lnTo>
                  <a:lnTo>
                    <a:pt x="487" y="177"/>
                  </a:lnTo>
                  <a:lnTo>
                    <a:pt x="484" y="178"/>
                  </a:lnTo>
                  <a:lnTo>
                    <a:pt x="482" y="180"/>
                  </a:lnTo>
                  <a:lnTo>
                    <a:pt x="482" y="182"/>
                  </a:lnTo>
                  <a:lnTo>
                    <a:pt x="480" y="184"/>
                  </a:lnTo>
                  <a:lnTo>
                    <a:pt x="478" y="186"/>
                  </a:lnTo>
                  <a:lnTo>
                    <a:pt x="477" y="188"/>
                  </a:lnTo>
                  <a:lnTo>
                    <a:pt x="478" y="192"/>
                  </a:lnTo>
                  <a:lnTo>
                    <a:pt x="493" y="191"/>
                  </a:lnTo>
                  <a:lnTo>
                    <a:pt x="504" y="192"/>
                  </a:lnTo>
                  <a:lnTo>
                    <a:pt x="518" y="197"/>
                  </a:lnTo>
                  <a:lnTo>
                    <a:pt x="526" y="198"/>
                  </a:lnTo>
                  <a:lnTo>
                    <a:pt x="530" y="197"/>
                  </a:lnTo>
                  <a:lnTo>
                    <a:pt x="534" y="197"/>
                  </a:lnTo>
                  <a:lnTo>
                    <a:pt x="536" y="198"/>
                  </a:lnTo>
                  <a:lnTo>
                    <a:pt x="539" y="198"/>
                  </a:lnTo>
                  <a:lnTo>
                    <a:pt x="543" y="198"/>
                  </a:lnTo>
                  <a:lnTo>
                    <a:pt x="546" y="198"/>
                  </a:lnTo>
                  <a:lnTo>
                    <a:pt x="548" y="201"/>
                  </a:lnTo>
                  <a:lnTo>
                    <a:pt x="550" y="200"/>
                  </a:lnTo>
                  <a:lnTo>
                    <a:pt x="552" y="197"/>
                  </a:lnTo>
                  <a:lnTo>
                    <a:pt x="554" y="194"/>
                  </a:lnTo>
                  <a:lnTo>
                    <a:pt x="557" y="192"/>
                  </a:lnTo>
                  <a:lnTo>
                    <a:pt x="560" y="192"/>
                  </a:lnTo>
                  <a:lnTo>
                    <a:pt x="563" y="193"/>
                  </a:lnTo>
                  <a:lnTo>
                    <a:pt x="567" y="194"/>
                  </a:lnTo>
                  <a:lnTo>
                    <a:pt x="568" y="196"/>
                  </a:lnTo>
                  <a:lnTo>
                    <a:pt x="571" y="196"/>
                  </a:lnTo>
                  <a:lnTo>
                    <a:pt x="573" y="194"/>
                  </a:lnTo>
                  <a:lnTo>
                    <a:pt x="575" y="191"/>
                  </a:lnTo>
                  <a:lnTo>
                    <a:pt x="574" y="189"/>
                  </a:lnTo>
                  <a:lnTo>
                    <a:pt x="576" y="186"/>
                  </a:lnTo>
                  <a:lnTo>
                    <a:pt x="578" y="185"/>
                  </a:lnTo>
                  <a:lnTo>
                    <a:pt x="579" y="184"/>
                  </a:lnTo>
                  <a:lnTo>
                    <a:pt x="580" y="181"/>
                  </a:lnTo>
                  <a:lnTo>
                    <a:pt x="582" y="180"/>
                  </a:lnTo>
                  <a:lnTo>
                    <a:pt x="587" y="180"/>
                  </a:lnTo>
                  <a:lnTo>
                    <a:pt x="589" y="179"/>
                  </a:lnTo>
                  <a:lnTo>
                    <a:pt x="590" y="177"/>
                  </a:lnTo>
                  <a:lnTo>
                    <a:pt x="591" y="175"/>
                  </a:lnTo>
                  <a:lnTo>
                    <a:pt x="593" y="174"/>
                  </a:lnTo>
                  <a:lnTo>
                    <a:pt x="595" y="173"/>
                  </a:lnTo>
                  <a:lnTo>
                    <a:pt x="596" y="170"/>
                  </a:lnTo>
                  <a:lnTo>
                    <a:pt x="597" y="169"/>
                  </a:lnTo>
                  <a:lnTo>
                    <a:pt x="600" y="169"/>
                  </a:lnTo>
                  <a:lnTo>
                    <a:pt x="602" y="164"/>
                  </a:lnTo>
                  <a:lnTo>
                    <a:pt x="604" y="156"/>
                  </a:lnTo>
                  <a:lnTo>
                    <a:pt x="606" y="146"/>
                  </a:lnTo>
                  <a:lnTo>
                    <a:pt x="606" y="131"/>
                  </a:lnTo>
                  <a:lnTo>
                    <a:pt x="609" y="131"/>
                  </a:lnTo>
                  <a:lnTo>
                    <a:pt x="610" y="132"/>
                  </a:lnTo>
                  <a:lnTo>
                    <a:pt x="612" y="132"/>
                  </a:lnTo>
                  <a:lnTo>
                    <a:pt x="614" y="131"/>
                  </a:lnTo>
                  <a:lnTo>
                    <a:pt x="615" y="131"/>
                  </a:lnTo>
                  <a:lnTo>
                    <a:pt x="618" y="131"/>
                  </a:lnTo>
                  <a:lnTo>
                    <a:pt x="619" y="129"/>
                  </a:lnTo>
                  <a:lnTo>
                    <a:pt x="621" y="129"/>
                  </a:lnTo>
                  <a:lnTo>
                    <a:pt x="622" y="129"/>
                  </a:lnTo>
                  <a:lnTo>
                    <a:pt x="623" y="131"/>
                  </a:lnTo>
                  <a:lnTo>
                    <a:pt x="625" y="131"/>
                  </a:lnTo>
                  <a:lnTo>
                    <a:pt x="627" y="133"/>
                  </a:lnTo>
                  <a:lnTo>
                    <a:pt x="630" y="134"/>
                  </a:lnTo>
                  <a:lnTo>
                    <a:pt x="630" y="137"/>
                  </a:lnTo>
                  <a:lnTo>
                    <a:pt x="631" y="144"/>
                  </a:lnTo>
                  <a:lnTo>
                    <a:pt x="634" y="148"/>
                  </a:lnTo>
                  <a:lnTo>
                    <a:pt x="636" y="154"/>
                  </a:lnTo>
                  <a:lnTo>
                    <a:pt x="636" y="156"/>
                  </a:lnTo>
                  <a:lnTo>
                    <a:pt x="635" y="158"/>
                  </a:lnTo>
                  <a:lnTo>
                    <a:pt x="635" y="161"/>
                  </a:lnTo>
                  <a:lnTo>
                    <a:pt x="634" y="169"/>
                  </a:lnTo>
                  <a:lnTo>
                    <a:pt x="634" y="172"/>
                  </a:lnTo>
                  <a:lnTo>
                    <a:pt x="635" y="174"/>
                  </a:lnTo>
                  <a:lnTo>
                    <a:pt x="635" y="177"/>
                  </a:lnTo>
                  <a:lnTo>
                    <a:pt x="634" y="180"/>
                  </a:lnTo>
                  <a:lnTo>
                    <a:pt x="631" y="186"/>
                  </a:lnTo>
                  <a:lnTo>
                    <a:pt x="628" y="187"/>
                  </a:lnTo>
                  <a:lnTo>
                    <a:pt x="628" y="187"/>
                  </a:lnTo>
                  <a:lnTo>
                    <a:pt x="625" y="190"/>
                  </a:lnTo>
                  <a:lnTo>
                    <a:pt x="622" y="191"/>
                  </a:lnTo>
                  <a:lnTo>
                    <a:pt x="621" y="190"/>
                  </a:lnTo>
                  <a:lnTo>
                    <a:pt x="619" y="192"/>
                  </a:lnTo>
                  <a:lnTo>
                    <a:pt x="617" y="195"/>
                  </a:lnTo>
                  <a:lnTo>
                    <a:pt x="615" y="196"/>
                  </a:lnTo>
                  <a:lnTo>
                    <a:pt x="611" y="197"/>
                  </a:lnTo>
                  <a:lnTo>
                    <a:pt x="611" y="197"/>
                  </a:lnTo>
                  <a:lnTo>
                    <a:pt x="608" y="197"/>
                  </a:lnTo>
                  <a:lnTo>
                    <a:pt x="606" y="198"/>
                  </a:lnTo>
                  <a:lnTo>
                    <a:pt x="604" y="200"/>
                  </a:lnTo>
                  <a:lnTo>
                    <a:pt x="603" y="200"/>
                  </a:lnTo>
                  <a:lnTo>
                    <a:pt x="601" y="200"/>
                  </a:lnTo>
                  <a:lnTo>
                    <a:pt x="600" y="201"/>
                  </a:lnTo>
                  <a:lnTo>
                    <a:pt x="598" y="203"/>
                  </a:lnTo>
                  <a:lnTo>
                    <a:pt x="597" y="205"/>
                  </a:lnTo>
                  <a:lnTo>
                    <a:pt x="597" y="206"/>
                  </a:lnTo>
                  <a:lnTo>
                    <a:pt x="595" y="208"/>
                  </a:lnTo>
                  <a:lnTo>
                    <a:pt x="592" y="209"/>
                  </a:lnTo>
                  <a:lnTo>
                    <a:pt x="592" y="210"/>
                  </a:lnTo>
                  <a:lnTo>
                    <a:pt x="592" y="211"/>
                  </a:lnTo>
                  <a:lnTo>
                    <a:pt x="590" y="212"/>
                  </a:lnTo>
                  <a:lnTo>
                    <a:pt x="586" y="213"/>
                  </a:lnTo>
                  <a:lnTo>
                    <a:pt x="582" y="216"/>
                  </a:lnTo>
                  <a:lnTo>
                    <a:pt x="581" y="218"/>
                  </a:lnTo>
                  <a:lnTo>
                    <a:pt x="579" y="221"/>
                  </a:lnTo>
                  <a:lnTo>
                    <a:pt x="575" y="221"/>
                  </a:lnTo>
                  <a:lnTo>
                    <a:pt x="571" y="224"/>
                  </a:lnTo>
                  <a:lnTo>
                    <a:pt x="570" y="226"/>
                  </a:lnTo>
                  <a:lnTo>
                    <a:pt x="572" y="228"/>
                  </a:lnTo>
                  <a:lnTo>
                    <a:pt x="572" y="230"/>
                  </a:lnTo>
                  <a:lnTo>
                    <a:pt x="572" y="231"/>
                  </a:lnTo>
                  <a:lnTo>
                    <a:pt x="570" y="231"/>
                  </a:lnTo>
                  <a:lnTo>
                    <a:pt x="568" y="230"/>
                  </a:lnTo>
                  <a:lnTo>
                    <a:pt x="567" y="230"/>
                  </a:lnTo>
                  <a:lnTo>
                    <a:pt x="565" y="230"/>
                  </a:lnTo>
                  <a:lnTo>
                    <a:pt x="565" y="232"/>
                  </a:lnTo>
                  <a:lnTo>
                    <a:pt x="565" y="233"/>
                  </a:lnTo>
                  <a:lnTo>
                    <a:pt x="564" y="234"/>
                  </a:lnTo>
                  <a:lnTo>
                    <a:pt x="562" y="234"/>
                  </a:lnTo>
                  <a:lnTo>
                    <a:pt x="561" y="236"/>
                  </a:lnTo>
                  <a:lnTo>
                    <a:pt x="561" y="238"/>
                  </a:lnTo>
                  <a:lnTo>
                    <a:pt x="559" y="241"/>
                  </a:lnTo>
                  <a:lnTo>
                    <a:pt x="554" y="244"/>
                  </a:lnTo>
                  <a:lnTo>
                    <a:pt x="551" y="248"/>
                  </a:lnTo>
                  <a:lnTo>
                    <a:pt x="550" y="253"/>
                  </a:lnTo>
                  <a:lnTo>
                    <a:pt x="546" y="257"/>
                  </a:lnTo>
                  <a:lnTo>
                    <a:pt x="543" y="258"/>
                  </a:lnTo>
                  <a:lnTo>
                    <a:pt x="541" y="261"/>
                  </a:lnTo>
                  <a:lnTo>
                    <a:pt x="540" y="264"/>
                  </a:lnTo>
                  <a:lnTo>
                    <a:pt x="537" y="268"/>
                  </a:lnTo>
                  <a:lnTo>
                    <a:pt x="532" y="275"/>
                  </a:lnTo>
                  <a:lnTo>
                    <a:pt x="527" y="279"/>
                  </a:lnTo>
                  <a:lnTo>
                    <a:pt x="522" y="282"/>
                  </a:lnTo>
                  <a:lnTo>
                    <a:pt x="520" y="285"/>
                  </a:lnTo>
                  <a:lnTo>
                    <a:pt x="520" y="288"/>
                  </a:lnTo>
                  <a:lnTo>
                    <a:pt x="517" y="291"/>
                  </a:lnTo>
                  <a:lnTo>
                    <a:pt x="512" y="295"/>
                  </a:lnTo>
                  <a:lnTo>
                    <a:pt x="510" y="297"/>
                  </a:lnTo>
                  <a:lnTo>
                    <a:pt x="509" y="298"/>
                  </a:lnTo>
                  <a:lnTo>
                    <a:pt x="509" y="301"/>
                  </a:lnTo>
                  <a:lnTo>
                    <a:pt x="507" y="304"/>
                  </a:lnTo>
                  <a:lnTo>
                    <a:pt x="504" y="308"/>
                  </a:lnTo>
                  <a:lnTo>
                    <a:pt x="502" y="312"/>
                  </a:lnTo>
                  <a:lnTo>
                    <a:pt x="504" y="316"/>
                  </a:lnTo>
                  <a:lnTo>
                    <a:pt x="504" y="321"/>
                  </a:lnTo>
                  <a:lnTo>
                    <a:pt x="503" y="324"/>
                  </a:lnTo>
                  <a:lnTo>
                    <a:pt x="502" y="324"/>
                  </a:lnTo>
                  <a:lnTo>
                    <a:pt x="501" y="326"/>
                  </a:lnTo>
                  <a:lnTo>
                    <a:pt x="502" y="327"/>
                  </a:lnTo>
                  <a:lnTo>
                    <a:pt x="502" y="331"/>
                  </a:lnTo>
                  <a:lnTo>
                    <a:pt x="501" y="334"/>
                  </a:lnTo>
                  <a:lnTo>
                    <a:pt x="499" y="338"/>
                  </a:lnTo>
                  <a:lnTo>
                    <a:pt x="497" y="342"/>
                  </a:lnTo>
                  <a:lnTo>
                    <a:pt x="496" y="345"/>
                  </a:lnTo>
                  <a:lnTo>
                    <a:pt x="498" y="347"/>
                  </a:lnTo>
                  <a:lnTo>
                    <a:pt x="498" y="348"/>
                  </a:lnTo>
                  <a:lnTo>
                    <a:pt x="498" y="349"/>
                  </a:lnTo>
                  <a:lnTo>
                    <a:pt x="498" y="352"/>
                  </a:lnTo>
                  <a:lnTo>
                    <a:pt x="497" y="355"/>
                  </a:lnTo>
                  <a:lnTo>
                    <a:pt x="495" y="358"/>
                  </a:lnTo>
                  <a:lnTo>
                    <a:pt x="493" y="359"/>
                  </a:lnTo>
                  <a:lnTo>
                    <a:pt x="492" y="361"/>
                  </a:lnTo>
                  <a:lnTo>
                    <a:pt x="493" y="364"/>
                  </a:lnTo>
                  <a:lnTo>
                    <a:pt x="493" y="366"/>
                  </a:lnTo>
                  <a:lnTo>
                    <a:pt x="492" y="369"/>
                  </a:lnTo>
                  <a:lnTo>
                    <a:pt x="493" y="371"/>
                  </a:lnTo>
                  <a:lnTo>
                    <a:pt x="494" y="373"/>
                  </a:lnTo>
                  <a:lnTo>
                    <a:pt x="494" y="376"/>
                  </a:lnTo>
                  <a:lnTo>
                    <a:pt x="491" y="382"/>
                  </a:lnTo>
                  <a:lnTo>
                    <a:pt x="491" y="385"/>
                  </a:lnTo>
                  <a:lnTo>
                    <a:pt x="493" y="400"/>
                  </a:lnTo>
                  <a:lnTo>
                    <a:pt x="491" y="402"/>
                  </a:lnTo>
                  <a:lnTo>
                    <a:pt x="490" y="405"/>
                  </a:lnTo>
                  <a:lnTo>
                    <a:pt x="488" y="405"/>
                  </a:lnTo>
                  <a:lnTo>
                    <a:pt x="486" y="405"/>
                  </a:lnTo>
                  <a:lnTo>
                    <a:pt x="485" y="406"/>
                  </a:lnTo>
                  <a:lnTo>
                    <a:pt x="483" y="412"/>
                  </a:lnTo>
                  <a:lnTo>
                    <a:pt x="480" y="427"/>
                  </a:lnTo>
                  <a:lnTo>
                    <a:pt x="481" y="430"/>
                  </a:lnTo>
                  <a:lnTo>
                    <a:pt x="483" y="436"/>
                  </a:lnTo>
                  <a:lnTo>
                    <a:pt x="484" y="439"/>
                  </a:lnTo>
                  <a:lnTo>
                    <a:pt x="485" y="442"/>
                  </a:lnTo>
                  <a:lnTo>
                    <a:pt x="485" y="447"/>
                  </a:lnTo>
                  <a:lnTo>
                    <a:pt x="484" y="450"/>
                  </a:lnTo>
                  <a:lnTo>
                    <a:pt x="483" y="450"/>
                  </a:lnTo>
                  <a:lnTo>
                    <a:pt x="481" y="451"/>
                  </a:lnTo>
                  <a:lnTo>
                    <a:pt x="483" y="458"/>
                  </a:lnTo>
                  <a:lnTo>
                    <a:pt x="485" y="460"/>
                  </a:lnTo>
                  <a:lnTo>
                    <a:pt x="489" y="466"/>
                  </a:lnTo>
                  <a:lnTo>
                    <a:pt x="505" y="474"/>
                  </a:lnTo>
                  <a:lnTo>
                    <a:pt x="512" y="479"/>
                  </a:lnTo>
                  <a:lnTo>
                    <a:pt x="520" y="486"/>
                  </a:lnTo>
                  <a:lnTo>
                    <a:pt x="524" y="493"/>
                  </a:lnTo>
                  <a:lnTo>
                    <a:pt x="525" y="498"/>
                  </a:lnTo>
                  <a:lnTo>
                    <a:pt x="518" y="507"/>
                  </a:lnTo>
                  <a:lnTo>
                    <a:pt x="518" y="514"/>
                  </a:lnTo>
                  <a:lnTo>
                    <a:pt x="519" y="519"/>
                  </a:lnTo>
                  <a:lnTo>
                    <a:pt x="521" y="523"/>
                  </a:lnTo>
                  <a:lnTo>
                    <a:pt x="527" y="529"/>
                  </a:lnTo>
                  <a:lnTo>
                    <a:pt x="532" y="532"/>
                  </a:lnTo>
                  <a:lnTo>
                    <a:pt x="538" y="531"/>
                  </a:lnTo>
                  <a:lnTo>
                    <a:pt x="539" y="533"/>
                  </a:lnTo>
                  <a:lnTo>
                    <a:pt x="540" y="534"/>
                  </a:lnTo>
                  <a:lnTo>
                    <a:pt x="540" y="546"/>
                  </a:lnTo>
                  <a:lnTo>
                    <a:pt x="540" y="551"/>
                  </a:lnTo>
                  <a:lnTo>
                    <a:pt x="539" y="556"/>
                  </a:lnTo>
                  <a:lnTo>
                    <a:pt x="527" y="575"/>
                  </a:lnTo>
                  <a:lnTo>
                    <a:pt x="517" y="587"/>
                  </a:lnTo>
                  <a:lnTo>
                    <a:pt x="513" y="594"/>
                  </a:lnTo>
                  <a:lnTo>
                    <a:pt x="512" y="601"/>
                  </a:lnTo>
                  <a:lnTo>
                    <a:pt x="509" y="604"/>
                  </a:lnTo>
                  <a:lnTo>
                    <a:pt x="492" y="615"/>
                  </a:lnTo>
                  <a:lnTo>
                    <a:pt x="466" y="625"/>
                  </a:lnTo>
                  <a:lnTo>
                    <a:pt x="444" y="630"/>
                  </a:lnTo>
                  <a:lnTo>
                    <a:pt x="439" y="631"/>
                  </a:lnTo>
                  <a:lnTo>
                    <a:pt x="405" y="637"/>
                  </a:lnTo>
                  <a:lnTo>
                    <a:pt x="398" y="638"/>
                  </a:lnTo>
                  <a:lnTo>
                    <a:pt x="390" y="637"/>
                  </a:lnTo>
                  <a:lnTo>
                    <a:pt x="383" y="638"/>
                  </a:lnTo>
                  <a:lnTo>
                    <a:pt x="375" y="636"/>
                  </a:lnTo>
                  <a:lnTo>
                    <a:pt x="368" y="635"/>
                  </a:lnTo>
                  <a:lnTo>
                    <a:pt x="364" y="630"/>
                  </a:lnTo>
                  <a:lnTo>
                    <a:pt x="359" y="630"/>
                  </a:lnTo>
                  <a:lnTo>
                    <a:pt x="358" y="632"/>
                  </a:lnTo>
                  <a:lnTo>
                    <a:pt x="361" y="638"/>
                  </a:lnTo>
                  <a:lnTo>
                    <a:pt x="359" y="644"/>
                  </a:lnTo>
                  <a:lnTo>
                    <a:pt x="361" y="648"/>
                  </a:lnTo>
                  <a:lnTo>
                    <a:pt x="363" y="648"/>
                  </a:lnTo>
                  <a:lnTo>
                    <a:pt x="366" y="651"/>
                  </a:lnTo>
                  <a:lnTo>
                    <a:pt x="368" y="653"/>
                  </a:lnTo>
                  <a:lnTo>
                    <a:pt x="364" y="653"/>
                  </a:lnTo>
                  <a:lnTo>
                    <a:pt x="366" y="656"/>
                  </a:lnTo>
                  <a:lnTo>
                    <a:pt x="368" y="657"/>
                  </a:lnTo>
                  <a:lnTo>
                    <a:pt x="367" y="661"/>
                  </a:lnTo>
                  <a:lnTo>
                    <a:pt x="366" y="672"/>
                  </a:lnTo>
                  <a:lnTo>
                    <a:pt x="362" y="674"/>
                  </a:lnTo>
                  <a:lnTo>
                    <a:pt x="361" y="675"/>
                  </a:lnTo>
                  <a:lnTo>
                    <a:pt x="360" y="677"/>
                  </a:lnTo>
                  <a:lnTo>
                    <a:pt x="357" y="688"/>
                  </a:lnTo>
                  <a:lnTo>
                    <a:pt x="356" y="694"/>
                  </a:lnTo>
                  <a:lnTo>
                    <a:pt x="357" y="699"/>
                  </a:lnTo>
                  <a:lnTo>
                    <a:pt x="362" y="707"/>
                  </a:lnTo>
                  <a:lnTo>
                    <a:pt x="361" y="713"/>
                  </a:lnTo>
                  <a:lnTo>
                    <a:pt x="357" y="716"/>
                  </a:lnTo>
                  <a:lnTo>
                    <a:pt x="345" y="723"/>
                  </a:lnTo>
                  <a:lnTo>
                    <a:pt x="339" y="726"/>
                  </a:lnTo>
                  <a:lnTo>
                    <a:pt x="331" y="727"/>
                  </a:lnTo>
                  <a:lnTo>
                    <a:pt x="318" y="728"/>
                  </a:lnTo>
                  <a:lnTo>
                    <a:pt x="313" y="727"/>
                  </a:lnTo>
                  <a:lnTo>
                    <a:pt x="302" y="721"/>
                  </a:lnTo>
                  <a:lnTo>
                    <a:pt x="294" y="718"/>
                  </a:lnTo>
                  <a:lnTo>
                    <a:pt x="286" y="715"/>
                  </a:lnTo>
                  <a:lnTo>
                    <a:pt x="279" y="713"/>
                  </a:lnTo>
                  <a:lnTo>
                    <a:pt x="280" y="712"/>
                  </a:lnTo>
                  <a:lnTo>
                    <a:pt x="280" y="711"/>
                  </a:lnTo>
                  <a:lnTo>
                    <a:pt x="279" y="710"/>
                  </a:lnTo>
                  <a:lnTo>
                    <a:pt x="277" y="710"/>
                  </a:lnTo>
                  <a:lnTo>
                    <a:pt x="272" y="713"/>
                  </a:lnTo>
                  <a:lnTo>
                    <a:pt x="270" y="716"/>
                  </a:lnTo>
                  <a:lnTo>
                    <a:pt x="269" y="719"/>
                  </a:lnTo>
                  <a:lnTo>
                    <a:pt x="269" y="726"/>
                  </a:lnTo>
                  <a:lnTo>
                    <a:pt x="270" y="731"/>
                  </a:lnTo>
                  <a:lnTo>
                    <a:pt x="274" y="745"/>
                  </a:lnTo>
                  <a:lnTo>
                    <a:pt x="274" y="752"/>
                  </a:lnTo>
                  <a:lnTo>
                    <a:pt x="272" y="762"/>
                  </a:lnTo>
                  <a:lnTo>
                    <a:pt x="274" y="768"/>
                  </a:lnTo>
                  <a:lnTo>
                    <a:pt x="277" y="771"/>
                  </a:lnTo>
                  <a:lnTo>
                    <a:pt x="283" y="773"/>
                  </a:lnTo>
                  <a:lnTo>
                    <a:pt x="286" y="775"/>
                  </a:lnTo>
                  <a:lnTo>
                    <a:pt x="289" y="774"/>
                  </a:lnTo>
                  <a:lnTo>
                    <a:pt x="290" y="775"/>
                  </a:lnTo>
                  <a:lnTo>
                    <a:pt x="290" y="776"/>
                  </a:lnTo>
                  <a:lnTo>
                    <a:pt x="288" y="779"/>
                  </a:lnTo>
                  <a:lnTo>
                    <a:pt x="288" y="782"/>
                  </a:lnTo>
                  <a:lnTo>
                    <a:pt x="293" y="783"/>
                  </a:lnTo>
                  <a:lnTo>
                    <a:pt x="298" y="782"/>
                  </a:lnTo>
                  <a:lnTo>
                    <a:pt x="303" y="781"/>
                  </a:lnTo>
                  <a:lnTo>
                    <a:pt x="304" y="779"/>
                  </a:lnTo>
                  <a:lnTo>
                    <a:pt x="304" y="775"/>
                  </a:lnTo>
                  <a:lnTo>
                    <a:pt x="298" y="774"/>
                  </a:lnTo>
                  <a:lnTo>
                    <a:pt x="299" y="773"/>
                  </a:lnTo>
                  <a:lnTo>
                    <a:pt x="304" y="772"/>
                  </a:lnTo>
                  <a:lnTo>
                    <a:pt x="310" y="769"/>
                  </a:lnTo>
                  <a:lnTo>
                    <a:pt x="313" y="768"/>
                  </a:lnTo>
                  <a:lnTo>
                    <a:pt x="315" y="770"/>
                  </a:lnTo>
                  <a:lnTo>
                    <a:pt x="316" y="772"/>
                  </a:lnTo>
                  <a:lnTo>
                    <a:pt x="318" y="776"/>
                  </a:lnTo>
                  <a:lnTo>
                    <a:pt x="319" y="781"/>
                  </a:lnTo>
                  <a:lnTo>
                    <a:pt x="319" y="787"/>
                  </a:lnTo>
                  <a:lnTo>
                    <a:pt x="318" y="794"/>
                  </a:lnTo>
                  <a:lnTo>
                    <a:pt x="318" y="796"/>
                  </a:lnTo>
                  <a:lnTo>
                    <a:pt x="316" y="798"/>
                  </a:lnTo>
                  <a:lnTo>
                    <a:pt x="305" y="802"/>
                  </a:lnTo>
                  <a:lnTo>
                    <a:pt x="302" y="801"/>
                  </a:lnTo>
                  <a:lnTo>
                    <a:pt x="299" y="797"/>
                  </a:lnTo>
                  <a:lnTo>
                    <a:pt x="298" y="792"/>
                  </a:lnTo>
                  <a:lnTo>
                    <a:pt x="296" y="789"/>
                  </a:lnTo>
                  <a:lnTo>
                    <a:pt x="291" y="785"/>
                  </a:lnTo>
                  <a:lnTo>
                    <a:pt x="285" y="787"/>
                  </a:lnTo>
                  <a:lnTo>
                    <a:pt x="280" y="791"/>
                  </a:lnTo>
                  <a:lnTo>
                    <a:pt x="275" y="792"/>
                  </a:lnTo>
                  <a:lnTo>
                    <a:pt x="273" y="797"/>
                  </a:lnTo>
                  <a:lnTo>
                    <a:pt x="286" y="803"/>
                  </a:lnTo>
                  <a:lnTo>
                    <a:pt x="292" y="805"/>
                  </a:lnTo>
                  <a:lnTo>
                    <a:pt x="294" y="805"/>
                  </a:lnTo>
                  <a:lnTo>
                    <a:pt x="296" y="806"/>
                  </a:lnTo>
                  <a:lnTo>
                    <a:pt x="294" y="808"/>
                  </a:lnTo>
                  <a:lnTo>
                    <a:pt x="292" y="809"/>
                  </a:lnTo>
                  <a:lnTo>
                    <a:pt x="283" y="813"/>
                  </a:lnTo>
                  <a:lnTo>
                    <a:pt x="279" y="815"/>
                  </a:lnTo>
                  <a:lnTo>
                    <a:pt x="274" y="820"/>
                  </a:lnTo>
                  <a:lnTo>
                    <a:pt x="268" y="830"/>
                  </a:lnTo>
                  <a:lnTo>
                    <a:pt x="266" y="832"/>
                  </a:lnTo>
                  <a:lnTo>
                    <a:pt x="265" y="835"/>
                  </a:lnTo>
                  <a:lnTo>
                    <a:pt x="264" y="841"/>
                  </a:lnTo>
                  <a:lnTo>
                    <a:pt x="266" y="853"/>
                  </a:lnTo>
                  <a:lnTo>
                    <a:pt x="264" y="858"/>
                  </a:lnTo>
                  <a:lnTo>
                    <a:pt x="266" y="863"/>
                  </a:lnTo>
                  <a:lnTo>
                    <a:pt x="265" y="867"/>
                  </a:lnTo>
                  <a:lnTo>
                    <a:pt x="263" y="872"/>
                  </a:lnTo>
                  <a:lnTo>
                    <a:pt x="253" y="880"/>
                  </a:lnTo>
                  <a:lnTo>
                    <a:pt x="252" y="887"/>
                  </a:lnTo>
                  <a:lnTo>
                    <a:pt x="255" y="890"/>
                  </a:lnTo>
                  <a:lnTo>
                    <a:pt x="255" y="893"/>
                  </a:lnTo>
                  <a:lnTo>
                    <a:pt x="253" y="896"/>
                  </a:lnTo>
                  <a:lnTo>
                    <a:pt x="250" y="896"/>
                  </a:lnTo>
                  <a:lnTo>
                    <a:pt x="236" y="894"/>
                  </a:lnTo>
                  <a:lnTo>
                    <a:pt x="231" y="897"/>
                  </a:lnTo>
                  <a:lnTo>
                    <a:pt x="227" y="900"/>
                  </a:lnTo>
                  <a:lnTo>
                    <a:pt x="225" y="902"/>
                  </a:lnTo>
                  <a:lnTo>
                    <a:pt x="223" y="904"/>
                  </a:lnTo>
                  <a:lnTo>
                    <a:pt x="214" y="906"/>
                  </a:lnTo>
                  <a:lnTo>
                    <a:pt x="212" y="907"/>
                  </a:lnTo>
                  <a:lnTo>
                    <a:pt x="202" y="922"/>
                  </a:lnTo>
                  <a:lnTo>
                    <a:pt x="198" y="930"/>
                  </a:lnTo>
                  <a:lnTo>
                    <a:pt x="192" y="940"/>
                  </a:lnTo>
                  <a:lnTo>
                    <a:pt x="191" y="943"/>
                  </a:lnTo>
                  <a:lnTo>
                    <a:pt x="190" y="949"/>
                  </a:lnTo>
                  <a:lnTo>
                    <a:pt x="192" y="953"/>
                  </a:lnTo>
                  <a:lnTo>
                    <a:pt x="192" y="957"/>
                  </a:lnTo>
                  <a:lnTo>
                    <a:pt x="194" y="961"/>
                  </a:lnTo>
                  <a:lnTo>
                    <a:pt x="198" y="967"/>
                  </a:lnTo>
                  <a:lnTo>
                    <a:pt x="217" y="987"/>
                  </a:lnTo>
                  <a:lnTo>
                    <a:pt x="221" y="989"/>
                  </a:lnTo>
                  <a:lnTo>
                    <a:pt x="242" y="992"/>
                  </a:lnTo>
                  <a:lnTo>
                    <a:pt x="247" y="995"/>
                  </a:lnTo>
                  <a:lnTo>
                    <a:pt x="250" y="1000"/>
                  </a:lnTo>
                  <a:lnTo>
                    <a:pt x="251" y="1003"/>
                  </a:lnTo>
                  <a:lnTo>
                    <a:pt x="249" y="1014"/>
                  </a:lnTo>
                  <a:lnTo>
                    <a:pt x="248" y="1017"/>
                  </a:lnTo>
                  <a:lnTo>
                    <a:pt x="246" y="1020"/>
                  </a:lnTo>
                  <a:lnTo>
                    <a:pt x="241" y="1024"/>
                  </a:lnTo>
                  <a:lnTo>
                    <a:pt x="235" y="1026"/>
                  </a:lnTo>
                  <a:lnTo>
                    <a:pt x="236" y="1028"/>
                  </a:lnTo>
                  <a:lnTo>
                    <a:pt x="239" y="1028"/>
                  </a:lnTo>
                  <a:lnTo>
                    <a:pt x="244" y="1026"/>
                  </a:lnTo>
                  <a:lnTo>
                    <a:pt x="247" y="1028"/>
                  </a:lnTo>
                  <a:lnTo>
                    <a:pt x="248" y="1031"/>
                  </a:lnTo>
                  <a:lnTo>
                    <a:pt x="245" y="1033"/>
                  </a:lnTo>
                  <a:lnTo>
                    <a:pt x="244" y="1036"/>
                  </a:lnTo>
                  <a:lnTo>
                    <a:pt x="242" y="1039"/>
                  </a:lnTo>
                  <a:lnTo>
                    <a:pt x="230" y="1051"/>
                  </a:lnTo>
                  <a:lnTo>
                    <a:pt x="223" y="1055"/>
                  </a:lnTo>
                  <a:lnTo>
                    <a:pt x="217" y="1060"/>
                  </a:lnTo>
                  <a:lnTo>
                    <a:pt x="209" y="1065"/>
                  </a:lnTo>
                  <a:lnTo>
                    <a:pt x="206" y="1067"/>
                  </a:lnTo>
                  <a:lnTo>
                    <a:pt x="201" y="1073"/>
                  </a:lnTo>
                  <a:lnTo>
                    <a:pt x="195" y="1080"/>
                  </a:lnTo>
                  <a:lnTo>
                    <a:pt x="188" y="1094"/>
                  </a:lnTo>
                  <a:lnTo>
                    <a:pt x="188" y="1097"/>
                  </a:lnTo>
                  <a:lnTo>
                    <a:pt x="189" y="1099"/>
                  </a:lnTo>
                  <a:lnTo>
                    <a:pt x="185" y="1125"/>
                  </a:lnTo>
                  <a:lnTo>
                    <a:pt x="184" y="1128"/>
                  </a:lnTo>
                  <a:lnTo>
                    <a:pt x="181" y="1131"/>
                  </a:lnTo>
                  <a:lnTo>
                    <a:pt x="173" y="1136"/>
                  </a:lnTo>
                  <a:lnTo>
                    <a:pt x="170" y="1136"/>
                  </a:lnTo>
                  <a:lnTo>
                    <a:pt x="165" y="1134"/>
                  </a:lnTo>
                  <a:lnTo>
                    <a:pt x="162" y="1130"/>
                  </a:lnTo>
                  <a:lnTo>
                    <a:pt x="160" y="1125"/>
                  </a:lnTo>
                  <a:lnTo>
                    <a:pt x="157" y="1119"/>
                  </a:lnTo>
                  <a:lnTo>
                    <a:pt x="157" y="1121"/>
                  </a:lnTo>
                  <a:lnTo>
                    <a:pt x="157" y="1125"/>
                  </a:lnTo>
                  <a:lnTo>
                    <a:pt x="157" y="1129"/>
                  </a:lnTo>
                  <a:lnTo>
                    <a:pt x="149" y="1130"/>
                  </a:lnTo>
                  <a:lnTo>
                    <a:pt x="147" y="1132"/>
                  </a:lnTo>
                  <a:lnTo>
                    <a:pt x="154" y="1131"/>
                  </a:lnTo>
                  <a:lnTo>
                    <a:pt x="159" y="1132"/>
                  </a:lnTo>
                  <a:lnTo>
                    <a:pt x="161" y="1134"/>
                  </a:lnTo>
                  <a:lnTo>
                    <a:pt x="163" y="1136"/>
                  </a:lnTo>
                  <a:lnTo>
                    <a:pt x="165" y="1140"/>
                  </a:lnTo>
                  <a:lnTo>
                    <a:pt x="164" y="1141"/>
                  </a:lnTo>
                  <a:lnTo>
                    <a:pt x="159" y="1143"/>
                  </a:lnTo>
                  <a:lnTo>
                    <a:pt x="154" y="1146"/>
                  </a:lnTo>
                  <a:lnTo>
                    <a:pt x="148" y="1151"/>
                  </a:lnTo>
                  <a:lnTo>
                    <a:pt x="144" y="1157"/>
                  </a:lnTo>
                  <a:lnTo>
                    <a:pt x="143" y="1161"/>
                  </a:lnTo>
                  <a:lnTo>
                    <a:pt x="142" y="1169"/>
                  </a:lnTo>
                  <a:lnTo>
                    <a:pt x="142" y="1175"/>
                  </a:lnTo>
                  <a:lnTo>
                    <a:pt x="138" y="1180"/>
                  </a:lnTo>
                  <a:lnTo>
                    <a:pt x="135" y="1183"/>
                  </a:lnTo>
                  <a:lnTo>
                    <a:pt x="135" y="1184"/>
                  </a:lnTo>
                  <a:lnTo>
                    <a:pt x="138" y="1182"/>
                  </a:lnTo>
                  <a:lnTo>
                    <a:pt x="140" y="1181"/>
                  </a:lnTo>
                  <a:lnTo>
                    <a:pt x="142" y="1187"/>
                  </a:lnTo>
                  <a:lnTo>
                    <a:pt x="144" y="1197"/>
                  </a:lnTo>
                  <a:lnTo>
                    <a:pt x="145" y="1204"/>
                  </a:lnTo>
                  <a:lnTo>
                    <a:pt x="145" y="1207"/>
                  </a:lnTo>
                  <a:lnTo>
                    <a:pt x="144" y="1210"/>
                  </a:lnTo>
                  <a:lnTo>
                    <a:pt x="139" y="1211"/>
                  </a:lnTo>
                  <a:lnTo>
                    <a:pt x="135" y="1211"/>
                  </a:lnTo>
                  <a:lnTo>
                    <a:pt x="131" y="1212"/>
                  </a:lnTo>
                  <a:lnTo>
                    <a:pt x="133" y="1213"/>
                  </a:lnTo>
                  <a:lnTo>
                    <a:pt x="136" y="1212"/>
                  </a:lnTo>
                  <a:lnTo>
                    <a:pt x="140" y="1215"/>
                  </a:lnTo>
                  <a:lnTo>
                    <a:pt x="145" y="1214"/>
                  </a:lnTo>
                  <a:lnTo>
                    <a:pt x="147" y="1216"/>
                  </a:lnTo>
                  <a:lnTo>
                    <a:pt x="149" y="1219"/>
                  </a:lnTo>
                  <a:lnTo>
                    <a:pt x="156" y="1234"/>
                  </a:lnTo>
                  <a:lnTo>
                    <a:pt x="162" y="1243"/>
                  </a:lnTo>
                  <a:lnTo>
                    <a:pt x="165" y="1249"/>
                  </a:lnTo>
                  <a:lnTo>
                    <a:pt x="164" y="1251"/>
                  </a:lnTo>
                  <a:lnTo>
                    <a:pt x="164" y="1248"/>
                  </a:lnTo>
                  <a:lnTo>
                    <a:pt x="159" y="1247"/>
                  </a:lnTo>
                  <a:lnTo>
                    <a:pt x="156" y="1246"/>
                  </a:lnTo>
                  <a:lnTo>
                    <a:pt x="149" y="1244"/>
                  </a:lnTo>
                  <a:lnTo>
                    <a:pt x="140" y="1240"/>
                  </a:lnTo>
                  <a:lnTo>
                    <a:pt x="131" y="1240"/>
                  </a:lnTo>
                  <a:lnTo>
                    <a:pt x="123" y="1237"/>
                  </a:lnTo>
                  <a:lnTo>
                    <a:pt x="115" y="1233"/>
                  </a:lnTo>
                  <a:lnTo>
                    <a:pt x="99" y="1233"/>
                  </a:lnTo>
                  <a:lnTo>
                    <a:pt x="84" y="1233"/>
                  </a:lnTo>
                  <a:lnTo>
                    <a:pt x="69" y="1233"/>
                  </a:lnTo>
                  <a:lnTo>
                    <a:pt x="60" y="1233"/>
                  </a:lnTo>
                  <a:lnTo>
                    <a:pt x="53" y="1233"/>
                  </a:lnTo>
                  <a:lnTo>
                    <a:pt x="51" y="1232"/>
                  </a:lnTo>
                  <a:lnTo>
                    <a:pt x="52" y="1227"/>
                  </a:lnTo>
                  <a:lnTo>
                    <a:pt x="49" y="1223"/>
                  </a:lnTo>
                  <a:lnTo>
                    <a:pt x="46" y="1220"/>
                  </a:lnTo>
                  <a:lnTo>
                    <a:pt x="42" y="1217"/>
                  </a:lnTo>
                  <a:lnTo>
                    <a:pt x="39" y="1214"/>
                  </a:lnTo>
                  <a:lnTo>
                    <a:pt x="37" y="1209"/>
                  </a:lnTo>
                  <a:lnTo>
                    <a:pt x="39" y="1206"/>
                  </a:lnTo>
                  <a:lnTo>
                    <a:pt x="41" y="1197"/>
                  </a:lnTo>
                  <a:lnTo>
                    <a:pt x="41" y="1193"/>
                  </a:lnTo>
                  <a:lnTo>
                    <a:pt x="39" y="1191"/>
                  </a:lnTo>
                  <a:lnTo>
                    <a:pt x="38" y="1187"/>
                  </a:lnTo>
                  <a:lnTo>
                    <a:pt x="39" y="1185"/>
                  </a:lnTo>
                  <a:lnTo>
                    <a:pt x="41" y="1184"/>
                  </a:lnTo>
                  <a:lnTo>
                    <a:pt x="41" y="1178"/>
                  </a:lnTo>
                  <a:lnTo>
                    <a:pt x="41" y="1171"/>
                  </a:lnTo>
                  <a:lnTo>
                    <a:pt x="39" y="1166"/>
                  </a:lnTo>
                  <a:lnTo>
                    <a:pt x="38" y="1164"/>
                  </a:lnTo>
                  <a:lnTo>
                    <a:pt x="36" y="1162"/>
                  </a:lnTo>
                  <a:lnTo>
                    <a:pt x="34" y="1162"/>
                  </a:lnTo>
                  <a:lnTo>
                    <a:pt x="30" y="1164"/>
                  </a:lnTo>
                  <a:lnTo>
                    <a:pt x="25" y="1164"/>
                  </a:lnTo>
                  <a:lnTo>
                    <a:pt x="22" y="1164"/>
                  </a:lnTo>
                  <a:lnTo>
                    <a:pt x="20" y="1167"/>
                  </a:lnTo>
                  <a:lnTo>
                    <a:pt x="16" y="1170"/>
                  </a:lnTo>
                  <a:lnTo>
                    <a:pt x="13" y="1169"/>
                  </a:lnTo>
                  <a:lnTo>
                    <a:pt x="12" y="1165"/>
                  </a:lnTo>
                  <a:lnTo>
                    <a:pt x="11" y="1162"/>
                  </a:lnTo>
                  <a:lnTo>
                    <a:pt x="10" y="1160"/>
                  </a:lnTo>
                  <a:lnTo>
                    <a:pt x="10" y="1155"/>
                  </a:lnTo>
                  <a:lnTo>
                    <a:pt x="8" y="1149"/>
                  </a:lnTo>
                  <a:lnTo>
                    <a:pt x="6" y="1143"/>
                  </a:lnTo>
                  <a:lnTo>
                    <a:pt x="2" y="1138"/>
                  </a:lnTo>
                  <a:lnTo>
                    <a:pt x="2" y="1133"/>
                  </a:lnTo>
                  <a:lnTo>
                    <a:pt x="1" y="1128"/>
                  </a:lnTo>
                  <a:lnTo>
                    <a:pt x="3" y="1121"/>
                  </a:lnTo>
                  <a:lnTo>
                    <a:pt x="2" y="1117"/>
                  </a:lnTo>
                  <a:lnTo>
                    <a:pt x="0" y="1111"/>
                  </a:lnTo>
                  <a:lnTo>
                    <a:pt x="1" y="1105"/>
                  </a:lnTo>
                  <a:lnTo>
                    <a:pt x="3" y="1102"/>
                  </a:lnTo>
                  <a:lnTo>
                    <a:pt x="3" y="1098"/>
                  </a:lnTo>
                  <a:lnTo>
                    <a:pt x="14" y="1097"/>
                  </a:lnTo>
                  <a:lnTo>
                    <a:pt x="14" y="1092"/>
                  </a:lnTo>
                  <a:lnTo>
                    <a:pt x="16" y="1087"/>
                  </a:lnTo>
                  <a:lnTo>
                    <a:pt x="17" y="1083"/>
                  </a:lnTo>
                  <a:lnTo>
                    <a:pt x="18" y="1082"/>
                  </a:lnTo>
                  <a:lnTo>
                    <a:pt x="23" y="1080"/>
                  </a:lnTo>
                  <a:lnTo>
                    <a:pt x="27" y="1077"/>
                  </a:lnTo>
                  <a:lnTo>
                    <a:pt x="29" y="1075"/>
                  </a:lnTo>
                  <a:lnTo>
                    <a:pt x="31" y="1072"/>
                  </a:lnTo>
                  <a:lnTo>
                    <a:pt x="31" y="1069"/>
                  </a:lnTo>
                  <a:lnTo>
                    <a:pt x="31" y="1066"/>
                  </a:lnTo>
                  <a:lnTo>
                    <a:pt x="31" y="1060"/>
                  </a:lnTo>
                  <a:lnTo>
                    <a:pt x="31" y="1057"/>
                  </a:lnTo>
                  <a:lnTo>
                    <a:pt x="34" y="1055"/>
                  </a:lnTo>
                  <a:lnTo>
                    <a:pt x="39" y="1052"/>
                  </a:lnTo>
                  <a:lnTo>
                    <a:pt x="41" y="1045"/>
                  </a:lnTo>
                  <a:lnTo>
                    <a:pt x="40" y="1040"/>
                  </a:lnTo>
                  <a:lnTo>
                    <a:pt x="37" y="1035"/>
                  </a:lnTo>
                  <a:lnTo>
                    <a:pt x="34" y="1033"/>
                  </a:lnTo>
                  <a:lnTo>
                    <a:pt x="34" y="1028"/>
                  </a:lnTo>
                  <a:lnTo>
                    <a:pt x="35" y="1024"/>
                  </a:lnTo>
                  <a:lnTo>
                    <a:pt x="37" y="1020"/>
                  </a:lnTo>
                  <a:lnTo>
                    <a:pt x="39" y="1014"/>
                  </a:lnTo>
                  <a:lnTo>
                    <a:pt x="39" y="1011"/>
                  </a:lnTo>
                  <a:lnTo>
                    <a:pt x="41" y="1008"/>
                  </a:lnTo>
                  <a:lnTo>
                    <a:pt x="47" y="1003"/>
                  </a:lnTo>
                  <a:lnTo>
                    <a:pt x="49" y="998"/>
                  </a:lnTo>
                  <a:lnTo>
                    <a:pt x="51" y="997"/>
                  </a:lnTo>
                  <a:lnTo>
                    <a:pt x="53" y="997"/>
                  </a:lnTo>
                  <a:lnTo>
                    <a:pt x="53" y="994"/>
                  </a:lnTo>
                  <a:lnTo>
                    <a:pt x="52" y="991"/>
                  </a:lnTo>
                  <a:lnTo>
                    <a:pt x="52" y="988"/>
                  </a:lnTo>
                  <a:lnTo>
                    <a:pt x="52" y="984"/>
                  </a:lnTo>
                  <a:lnTo>
                    <a:pt x="52" y="979"/>
                  </a:lnTo>
                  <a:lnTo>
                    <a:pt x="55" y="978"/>
                  </a:lnTo>
                  <a:lnTo>
                    <a:pt x="59" y="973"/>
                  </a:lnTo>
                  <a:lnTo>
                    <a:pt x="60" y="971"/>
                  </a:lnTo>
                  <a:lnTo>
                    <a:pt x="60" y="968"/>
                  </a:lnTo>
                  <a:lnTo>
                    <a:pt x="59" y="961"/>
                  </a:lnTo>
                  <a:lnTo>
                    <a:pt x="58" y="956"/>
                  </a:lnTo>
                  <a:lnTo>
                    <a:pt x="57" y="954"/>
                  </a:lnTo>
                  <a:lnTo>
                    <a:pt x="55" y="951"/>
                  </a:lnTo>
                  <a:lnTo>
                    <a:pt x="54" y="948"/>
                  </a:lnTo>
                  <a:lnTo>
                    <a:pt x="57" y="946"/>
                  </a:lnTo>
                  <a:lnTo>
                    <a:pt x="60" y="943"/>
                  </a:lnTo>
                  <a:lnTo>
                    <a:pt x="62" y="939"/>
                  </a:lnTo>
                  <a:lnTo>
                    <a:pt x="61" y="935"/>
                  </a:lnTo>
                  <a:lnTo>
                    <a:pt x="58" y="934"/>
                  </a:lnTo>
                  <a:lnTo>
                    <a:pt x="58" y="929"/>
                  </a:lnTo>
                  <a:lnTo>
                    <a:pt x="58" y="922"/>
                  </a:lnTo>
                  <a:lnTo>
                    <a:pt x="60" y="919"/>
                  </a:lnTo>
                  <a:lnTo>
                    <a:pt x="66" y="919"/>
                  </a:lnTo>
                  <a:lnTo>
                    <a:pt x="66" y="915"/>
                  </a:lnTo>
                  <a:lnTo>
                    <a:pt x="71" y="910"/>
                  </a:lnTo>
                  <a:lnTo>
                    <a:pt x="71" y="906"/>
                  </a:lnTo>
                  <a:lnTo>
                    <a:pt x="68" y="903"/>
                  </a:lnTo>
                  <a:lnTo>
                    <a:pt x="65" y="899"/>
                  </a:lnTo>
                  <a:lnTo>
                    <a:pt x="63" y="894"/>
                  </a:lnTo>
                  <a:lnTo>
                    <a:pt x="57" y="893"/>
                  </a:lnTo>
                  <a:lnTo>
                    <a:pt x="49" y="891"/>
                  </a:lnTo>
                  <a:lnTo>
                    <a:pt x="48" y="888"/>
                  </a:lnTo>
                  <a:lnTo>
                    <a:pt x="48" y="885"/>
                  </a:lnTo>
                  <a:lnTo>
                    <a:pt x="52" y="886"/>
                  </a:lnTo>
                  <a:lnTo>
                    <a:pt x="57" y="885"/>
                  </a:lnTo>
                  <a:lnTo>
                    <a:pt x="62" y="885"/>
                  </a:lnTo>
                  <a:lnTo>
                    <a:pt x="64" y="885"/>
                  </a:lnTo>
                  <a:lnTo>
                    <a:pt x="68" y="884"/>
                  </a:lnTo>
                  <a:lnTo>
                    <a:pt x="70" y="886"/>
                  </a:lnTo>
                  <a:lnTo>
                    <a:pt x="74" y="885"/>
                  </a:lnTo>
                  <a:lnTo>
                    <a:pt x="75" y="879"/>
                  </a:lnTo>
                  <a:lnTo>
                    <a:pt x="77" y="876"/>
                  </a:lnTo>
                  <a:lnTo>
                    <a:pt x="77" y="873"/>
                  </a:lnTo>
                  <a:lnTo>
                    <a:pt x="75" y="871"/>
                  </a:lnTo>
                  <a:lnTo>
                    <a:pt x="72" y="870"/>
                  </a:lnTo>
                  <a:lnTo>
                    <a:pt x="56" y="868"/>
                  </a:lnTo>
                  <a:lnTo>
                    <a:pt x="55" y="866"/>
                  </a:lnTo>
                  <a:lnTo>
                    <a:pt x="56" y="861"/>
                  </a:lnTo>
                  <a:lnTo>
                    <a:pt x="57" y="858"/>
                  </a:lnTo>
                  <a:lnTo>
                    <a:pt x="57" y="855"/>
                  </a:lnTo>
                  <a:lnTo>
                    <a:pt x="58" y="854"/>
                  </a:lnTo>
                  <a:lnTo>
                    <a:pt x="60" y="850"/>
                  </a:lnTo>
                  <a:lnTo>
                    <a:pt x="60" y="848"/>
                  </a:lnTo>
                  <a:lnTo>
                    <a:pt x="60" y="844"/>
                  </a:lnTo>
                  <a:lnTo>
                    <a:pt x="57" y="840"/>
                  </a:lnTo>
                  <a:lnTo>
                    <a:pt x="58" y="837"/>
                  </a:lnTo>
                  <a:lnTo>
                    <a:pt x="59" y="835"/>
                  </a:lnTo>
                  <a:lnTo>
                    <a:pt x="58" y="833"/>
                  </a:lnTo>
                  <a:lnTo>
                    <a:pt x="56" y="830"/>
                  </a:lnTo>
                  <a:lnTo>
                    <a:pt x="53" y="826"/>
                  </a:lnTo>
                  <a:lnTo>
                    <a:pt x="53" y="822"/>
                  </a:lnTo>
                  <a:lnTo>
                    <a:pt x="56" y="821"/>
                  </a:lnTo>
                  <a:lnTo>
                    <a:pt x="58" y="820"/>
                  </a:lnTo>
                  <a:lnTo>
                    <a:pt x="58" y="818"/>
                  </a:lnTo>
                  <a:lnTo>
                    <a:pt x="57" y="814"/>
                  </a:lnTo>
                  <a:lnTo>
                    <a:pt x="53" y="813"/>
                  </a:lnTo>
                  <a:lnTo>
                    <a:pt x="49" y="811"/>
                  </a:lnTo>
                  <a:lnTo>
                    <a:pt x="47" y="810"/>
                  </a:lnTo>
                  <a:lnTo>
                    <a:pt x="46" y="806"/>
                  </a:lnTo>
                  <a:lnTo>
                    <a:pt x="47" y="797"/>
                  </a:lnTo>
                  <a:lnTo>
                    <a:pt x="46" y="792"/>
                  </a:lnTo>
                  <a:lnTo>
                    <a:pt x="46" y="789"/>
                  </a:lnTo>
                  <a:lnTo>
                    <a:pt x="47" y="786"/>
                  </a:lnTo>
                  <a:lnTo>
                    <a:pt x="49" y="784"/>
                  </a:lnTo>
                  <a:lnTo>
                    <a:pt x="48" y="779"/>
                  </a:lnTo>
                  <a:lnTo>
                    <a:pt x="46" y="776"/>
                  </a:lnTo>
                  <a:lnTo>
                    <a:pt x="47" y="774"/>
                  </a:lnTo>
                  <a:lnTo>
                    <a:pt x="48" y="773"/>
                  </a:lnTo>
                  <a:lnTo>
                    <a:pt x="49" y="770"/>
                  </a:lnTo>
                  <a:lnTo>
                    <a:pt x="50" y="770"/>
                  </a:lnTo>
                  <a:lnTo>
                    <a:pt x="52" y="771"/>
                  </a:lnTo>
                  <a:lnTo>
                    <a:pt x="55" y="770"/>
                  </a:lnTo>
                  <a:lnTo>
                    <a:pt x="58" y="768"/>
                  </a:lnTo>
                  <a:lnTo>
                    <a:pt x="58" y="766"/>
                  </a:lnTo>
                  <a:lnTo>
                    <a:pt x="58" y="762"/>
                  </a:lnTo>
                  <a:lnTo>
                    <a:pt x="55" y="754"/>
                  </a:lnTo>
                  <a:lnTo>
                    <a:pt x="53" y="749"/>
                  </a:lnTo>
                  <a:lnTo>
                    <a:pt x="53" y="747"/>
                  </a:lnTo>
                  <a:lnTo>
                    <a:pt x="54" y="745"/>
                  </a:lnTo>
                  <a:lnTo>
                    <a:pt x="53" y="738"/>
                  </a:lnTo>
                  <a:lnTo>
                    <a:pt x="54" y="734"/>
                  </a:lnTo>
                  <a:lnTo>
                    <a:pt x="54" y="721"/>
                  </a:lnTo>
                  <a:lnTo>
                    <a:pt x="54" y="716"/>
                  </a:lnTo>
                  <a:lnTo>
                    <a:pt x="52" y="712"/>
                  </a:lnTo>
                  <a:lnTo>
                    <a:pt x="52" y="708"/>
                  </a:lnTo>
                  <a:lnTo>
                    <a:pt x="54" y="705"/>
                  </a:lnTo>
                  <a:lnTo>
                    <a:pt x="55" y="701"/>
                  </a:lnTo>
                  <a:lnTo>
                    <a:pt x="57" y="698"/>
                  </a:lnTo>
                  <a:lnTo>
                    <a:pt x="58" y="696"/>
                  </a:lnTo>
                  <a:lnTo>
                    <a:pt x="60" y="695"/>
                  </a:lnTo>
                  <a:lnTo>
                    <a:pt x="60" y="693"/>
                  </a:lnTo>
                  <a:lnTo>
                    <a:pt x="59" y="692"/>
                  </a:lnTo>
                  <a:lnTo>
                    <a:pt x="57" y="690"/>
                  </a:lnTo>
                  <a:lnTo>
                    <a:pt x="56" y="687"/>
                  </a:lnTo>
                  <a:lnTo>
                    <a:pt x="57" y="685"/>
                  </a:lnTo>
                  <a:lnTo>
                    <a:pt x="58" y="683"/>
                  </a:lnTo>
                  <a:lnTo>
                    <a:pt x="60" y="683"/>
                  </a:lnTo>
                  <a:lnTo>
                    <a:pt x="61" y="680"/>
                  </a:lnTo>
                  <a:lnTo>
                    <a:pt x="62" y="676"/>
                  </a:lnTo>
                  <a:lnTo>
                    <a:pt x="62" y="674"/>
                  </a:lnTo>
                  <a:lnTo>
                    <a:pt x="61" y="672"/>
                  </a:lnTo>
                  <a:lnTo>
                    <a:pt x="60" y="667"/>
                  </a:lnTo>
                  <a:lnTo>
                    <a:pt x="59" y="664"/>
                  </a:lnTo>
                  <a:lnTo>
                    <a:pt x="60" y="663"/>
                  </a:lnTo>
                  <a:lnTo>
                    <a:pt x="62" y="663"/>
                  </a:lnTo>
                  <a:lnTo>
                    <a:pt x="63" y="663"/>
                  </a:lnTo>
                  <a:lnTo>
                    <a:pt x="65" y="663"/>
                  </a:lnTo>
                  <a:lnTo>
                    <a:pt x="65" y="661"/>
                  </a:lnTo>
                  <a:lnTo>
                    <a:pt x="65" y="659"/>
                  </a:lnTo>
                  <a:lnTo>
                    <a:pt x="66" y="658"/>
                  </a:lnTo>
                  <a:lnTo>
                    <a:pt x="68" y="655"/>
                  </a:lnTo>
                  <a:lnTo>
                    <a:pt x="69" y="650"/>
                  </a:lnTo>
                  <a:lnTo>
                    <a:pt x="69" y="646"/>
                  </a:lnTo>
                  <a:lnTo>
                    <a:pt x="69" y="638"/>
                  </a:lnTo>
                  <a:lnTo>
                    <a:pt x="69" y="635"/>
                  </a:lnTo>
                  <a:lnTo>
                    <a:pt x="71" y="633"/>
                  </a:lnTo>
                  <a:lnTo>
                    <a:pt x="73" y="631"/>
                  </a:lnTo>
                  <a:lnTo>
                    <a:pt x="76" y="630"/>
                  </a:lnTo>
                  <a:lnTo>
                    <a:pt x="79" y="628"/>
                  </a:lnTo>
                  <a:lnTo>
                    <a:pt x="84" y="627"/>
                  </a:lnTo>
                  <a:lnTo>
                    <a:pt x="85" y="625"/>
                  </a:lnTo>
                  <a:lnTo>
                    <a:pt x="86" y="622"/>
                  </a:lnTo>
                  <a:lnTo>
                    <a:pt x="87" y="619"/>
                  </a:lnTo>
                  <a:lnTo>
                    <a:pt x="85" y="617"/>
                  </a:lnTo>
                  <a:lnTo>
                    <a:pt x="83" y="616"/>
                  </a:lnTo>
                  <a:lnTo>
                    <a:pt x="82" y="610"/>
                  </a:lnTo>
                  <a:lnTo>
                    <a:pt x="81" y="605"/>
                  </a:lnTo>
                  <a:lnTo>
                    <a:pt x="81" y="599"/>
                  </a:lnTo>
                  <a:lnTo>
                    <a:pt x="79" y="594"/>
                  </a:lnTo>
                  <a:lnTo>
                    <a:pt x="77" y="588"/>
                  </a:lnTo>
                  <a:lnTo>
                    <a:pt x="76" y="583"/>
                  </a:lnTo>
                  <a:lnTo>
                    <a:pt x="77" y="579"/>
                  </a:lnTo>
                  <a:lnTo>
                    <a:pt x="78" y="575"/>
                  </a:lnTo>
                  <a:lnTo>
                    <a:pt x="77" y="573"/>
                  </a:lnTo>
                  <a:lnTo>
                    <a:pt x="76" y="569"/>
                  </a:lnTo>
                  <a:lnTo>
                    <a:pt x="77" y="566"/>
                  </a:lnTo>
                  <a:lnTo>
                    <a:pt x="79" y="562"/>
                  </a:lnTo>
                  <a:lnTo>
                    <a:pt x="79" y="559"/>
                  </a:lnTo>
                  <a:lnTo>
                    <a:pt x="77" y="554"/>
                  </a:lnTo>
                  <a:lnTo>
                    <a:pt x="76" y="551"/>
                  </a:lnTo>
                  <a:lnTo>
                    <a:pt x="77" y="548"/>
                  </a:lnTo>
                  <a:lnTo>
                    <a:pt x="79" y="544"/>
                  </a:lnTo>
                  <a:lnTo>
                    <a:pt x="80" y="543"/>
                  </a:lnTo>
                  <a:lnTo>
                    <a:pt x="80" y="540"/>
                  </a:lnTo>
                  <a:lnTo>
                    <a:pt x="80" y="538"/>
                  </a:lnTo>
                  <a:lnTo>
                    <a:pt x="83" y="537"/>
                  </a:lnTo>
                  <a:lnTo>
                    <a:pt x="85" y="534"/>
                  </a:lnTo>
                  <a:lnTo>
                    <a:pt x="87" y="533"/>
                  </a:lnTo>
                  <a:lnTo>
                    <a:pt x="89" y="533"/>
                  </a:lnTo>
                  <a:lnTo>
                    <a:pt x="90" y="533"/>
                  </a:lnTo>
                  <a:lnTo>
                    <a:pt x="91" y="531"/>
                  </a:lnTo>
                  <a:lnTo>
                    <a:pt x="91" y="529"/>
                  </a:lnTo>
                  <a:lnTo>
                    <a:pt x="94" y="526"/>
                  </a:lnTo>
                  <a:lnTo>
                    <a:pt x="96" y="523"/>
                  </a:lnTo>
                  <a:lnTo>
                    <a:pt x="99" y="523"/>
                  </a:lnTo>
                  <a:lnTo>
                    <a:pt x="101" y="520"/>
                  </a:lnTo>
                  <a:lnTo>
                    <a:pt x="101" y="516"/>
                  </a:lnTo>
                  <a:lnTo>
                    <a:pt x="101" y="513"/>
                  </a:lnTo>
                  <a:lnTo>
                    <a:pt x="102" y="509"/>
                  </a:lnTo>
                  <a:lnTo>
                    <a:pt x="101" y="502"/>
                  </a:lnTo>
                  <a:lnTo>
                    <a:pt x="101" y="499"/>
                  </a:lnTo>
                  <a:lnTo>
                    <a:pt x="99" y="496"/>
                  </a:lnTo>
                  <a:lnTo>
                    <a:pt x="100" y="493"/>
                  </a:lnTo>
                  <a:lnTo>
                    <a:pt x="99" y="491"/>
                  </a:lnTo>
                  <a:lnTo>
                    <a:pt x="97" y="490"/>
                  </a:lnTo>
                  <a:lnTo>
                    <a:pt x="96" y="488"/>
                  </a:lnTo>
                  <a:lnTo>
                    <a:pt x="97" y="487"/>
                  </a:lnTo>
                  <a:lnTo>
                    <a:pt x="99" y="486"/>
                  </a:lnTo>
                  <a:lnTo>
                    <a:pt x="102" y="484"/>
                  </a:lnTo>
                  <a:lnTo>
                    <a:pt x="104" y="475"/>
                  </a:lnTo>
                  <a:lnTo>
                    <a:pt x="104" y="473"/>
                  </a:lnTo>
                  <a:lnTo>
                    <a:pt x="105" y="469"/>
                  </a:lnTo>
                  <a:lnTo>
                    <a:pt x="105" y="468"/>
                  </a:lnTo>
                  <a:lnTo>
                    <a:pt x="106" y="466"/>
                  </a:lnTo>
                  <a:lnTo>
                    <a:pt x="107" y="462"/>
                  </a:lnTo>
                  <a:lnTo>
                    <a:pt x="110" y="459"/>
                  </a:lnTo>
                  <a:lnTo>
                    <a:pt x="111" y="457"/>
                  </a:lnTo>
                  <a:lnTo>
                    <a:pt x="112" y="453"/>
                  </a:lnTo>
                  <a:lnTo>
                    <a:pt x="113" y="452"/>
                  </a:lnTo>
                  <a:lnTo>
                    <a:pt x="114" y="451"/>
                  </a:lnTo>
                  <a:lnTo>
                    <a:pt x="116" y="451"/>
                  </a:lnTo>
                  <a:lnTo>
                    <a:pt x="118" y="450"/>
                  </a:lnTo>
                  <a:lnTo>
                    <a:pt x="119" y="449"/>
                  </a:lnTo>
                  <a:lnTo>
                    <a:pt x="119" y="447"/>
                  </a:lnTo>
                  <a:lnTo>
                    <a:pt x="119" y="443"/>
                  </a:lnTo>
                  <a:lnTo>
                    <a:pt x="118" y="437"/>
                  </a:lnTo>
                  <a:lnTo>
                    <a:pt x="118" y="430"/>
                  </a:lnTo>
                  <a:lnTo>
                    <a:pt x="118" y="425"/>
                  </a:lnTo>
                  <a:lnTo>
                    <a:pt x="120" y="419"/>
                  </a:lnTo>
                  <a:lnTo>
                    <a:pt x="121" y="417"/>
                  </a:lnTo>
                  <a:lnTo>
                    <a:pt x="120" y="415"/>
                  </a:lnTo>
                  <a:lnTo>
                    <a:pt x="120" y="412"/>
                  </a:lnTo>
                  <a:lnTo>
                    <a:pt x="118" y="411"/>
                  </a:lnTo>
                  <a:lnTo>
                    <a:pt x="115" y="412"/>
                  </a:lnTo>
                  <a:lnTo>
                    <a:pt x="113" y="412"/>
                  </a:lnTo>
                  <a:lnTo>
                    <a:pt x="112" y="410"/>
                  </a:lnTo>
                  <a:lnTo>
                    <a:pt x="111" y="406"/>
                  </a:lnTo>
                  <a:lnTo>
                    <a:pt x="111" y="403"/>
                  </a:lnTo>
                  <a:lnTo>
                    <a:pt x="113" y="400"/>
                  </a:lnTo>
                  <a:lnTo>
                    <a:pt x="113" y="397"/>
                  </a:lnTo>
                  <a:lnTo>
                    <a:pt x="113" y="397"/>
                  </a:lnTo>
                  <a:lnTo>
                    <a:pt x="110" y="394"/>
                  </a:lnTo>
                  <a:lnTo>
                    <a:pt x="109" y="388"/>
                  </a:lnTo>
                  <a:lnTo>
                    <a:pt x="109" y="382"/>
                  </a:lnTo>
                  <a:lnTo>
                    <a:pt x="107" y="380"/>
                  </a:lnTo>
                  <a:lnTo>
                    <a:pt x="106" y="376"/>
                  </a:lnTo>
                  <a:lnTo>
                    <a:pt x="104" y="374"/>
                  </a:lnTo>
                  <a:lnTo>
                    <a:pt x="103" y="370"/>
                  </a:lnTo>
                  <a:lnTo>
                    <a:pt x="102" y="367"/>
                  </a:lnTo>
                  <a:lnTo>
                    <a:pt x="103" y="365"/>
                  </a:lnTo>
                  <a:lnTo>
                    <a:pt x="105" y="365"/>
                  </a:lnTo>
                  <a:lnTo>
                    <a:pt x="106" y="362"/>
                  </a:lnTo>
                  <a:lnTo>
                    <a:pt x="105" y="360"/>
                  </a:lnTo>
                  <a:lnTo>
                    <a:pt x="104" y="359"/>
                  </a:lnTo>
                  <a:lnTo>
                    <a:pt x="102" y="359"/>
                  </a:lnTo>
                  <a:lnTo>
                    <a:pt x="100" y="358"/>
                  </a:lnTo>
                  <a:lnTo>
                    <a:pt x="97" y="351"/>
                  </a:lnTo>
                  <a:lnTo>
                    <a:pt x="96" y="348"/>
                  </a:lnTo>
                  <a:lnTo>
                    <a:pt x="96" y="342"/>
                  </a:lnTo>
                  <a:lnTo>
                    <a:pt x="96" y="338"/>
                  </a:lnTo>
                  <a:lnTo>
                    <a:pt x="97" y="335"/>
                  </a:lnTo>
                  <a:lnTo>
                    <a:pt x="97" y="332"/>
                  </a:lnTo>
                  <a:lnTo>
                    <a:pt x="99" y="331"/>
                  </a:lnTo>
                  <a:lnTo>
                    <a:pt x="101" y="331"/>
                  </a:lnTo>
                  <a:lnTo>
                    <a:pt x="102" y="331"/>
                  </a:lnTo>
                  <a:lnTo>
                    <a:pt x="103" y="329"/>
                  </a:lnTo>
                  <a:lnTo>
                    <a:pt x="104" y="327"/>
                  </a:lnTo>
                  <a:lnTo>
                    <a:pt x="104" y="326"/>
                  </a:lnTo>
                  <a:lnTo>
                    <a:pt x="104" y="325"/>
                  </a:lnTo>
                  <a:lnTo>
                    <a:pt x="103" y="323"/>
                  </a:lnTo>
                  <a:lnTo>
                    <a:pt x="104" y="320"/>
                  </a:lnTo>
                  <a:lnTo>
                    <a:pt x="105" y="315"/>
                  </a:lnTo>
                  <a:lnTo>
                    <a:pt x="108" y="308"/>
                  </a:lnTo>
                  <a:lnTo>
                    <a:pt x="109" y="306"/>
                  </a:lnTo>
                  <a:lnTo>
                    <a:pt x="109" y="304"/>
                  </a:lnTo>
                  <a:lnTo>
                    <a:pt x="109" y="303"/>
                  </a:lnTo>
                  <a:lnTo>
                    <a:pt x="111" y="304"/>
                  </a:lnTo>
                  <a:lnTo>
                    <a:pt x="116" y="303"/>
                  </a:lnTo>
                  <a:lnTo>
                    <a:pt x="117" y="300"/>
                  </a:lnTo>
                  <a:lnTo>
                    <a:pt x="118" y="297"/>
                  </a:lnTo>
                  <a:lnTo>
                    <a:pt x="119" y="296"/>
                  </a:lnTo>
                  <a:lnTo>
                    <a:pt x="118" y="294"/>
                  </a:lnTo>
                  <a:lnTo>
                    <a:pt x="116" y="293"/>
                  </a:lnTo>
                  <a:lnTo>
                    <a:pt x="115" y="293"/>
                  </a:lnTo>
                  <a:lnTo>
                    <a:pt x="116" y="290"/>
                  </a:lnTo>
                  <a:lnTo>
                    <a:pt x="116" y="285"/>
                  </a:lnTo>
                  <a:lnTo>
                    <a:pt x="116" y="281"/>
                  </a:lnTo>
                  <a:lnTo>
                    <a:pt x="115" y="273"/>
                  </a:lnTo>
                  <a:lnTo>
                    <a:pt x="113" y="265"/>
                  </a:lnTo>
                  <a:lnTo>
                    <a:pt x="115" y="262"/>
                  </a:lnTo>
                  <a:lnTo>
                    <a:pt x="118" y="258"/>
                  </a:lnTo>
                  <a:lnTo>
                    <a:pt x="120" y="257"/>
                  </a:lnTo>
                  <a:lnTo>
                    <a:pt x="120" y="255"/>
                  </a:lnTo>
                  <a:lnTo>
                    <a:pt x="123" y="245"/>
                  </a:lnTo>
                  <a:lnTo>
                    <a:pt x="123" y="240"/>
                  </a:lnTo>
                  <a:lnTo>
                    <a:pt x="125" y="237"/>
                  </a:lnTo>
                  <a:lnTo>
                    <a:pt x="125" y="232"/>
                  </a:lnTo>
                  <a:lnTo>
                    <a:pt x="129" y="227"/>
                  </a:lnTo>
                  <a:lnTo>
                    <a:pt x="131" y="224"/>
                  </a:lnTo>
                  <a:lnTo>
                    <a:pt x="132" y="223"/>
                  </a:lnTo>
                  <a:lnTo>
                    <a:pt x="133" y="223"/>
                  </a:lnTo>
                  <a:lnTo>
                    <a:pt x="136" y="219"/>
                  </a:lnTo>
                  <a:lnTo>
                    <a:pt x="138" y="216"/>
                  </a:lnTo>
                  <a:lnTo>
                    <a:pt x="140" y="214"/>
                  </a:lnTo>
                  <a:lnTo>
                    <a:pt x="141" y="211"/>
                  </a:lnTo>
                  <a:lnTo>
                    <a:pt x="142" y="208"/>
                  </a:lnTo>
                  <a:lnTo>
                    <a:pt x="144" y="202"/>
                  </a:lnTo>
                  <a:lnTo>
                    <a:pt x="146" y="197"/>
                  </a:lnTo>
                  <a:lnTo>
                    <a:pt x="148" y="195"/>
                  </a:lnTo>
                  <a:lnTo>
                    <a:pt x="150" y="190"/>
                  </a:lnTo>
                  <a:lnTo>
                    <a:pt x="151" y="186"/>
                  </a:lnTo>
                  <a:lnTo>
                    <a:pt x="154" y="185"/>
                  </a:lnTo>
                  <a:lnTo>
                    <a:pt x="156" y="185"/>
                  </a:lnTo>
                  <a:lnTo>
                    <a:pt x="157" y="186"/>
                  </a:lnTo>
                  <a:lnTo>
                    <a:pt x="159" y="186"/>
                  </a:lnTo>
                  <a:lnTo>
                    <a:pt x="161" y="184"/>
                  </a:lnTo>
                  <a:lnTo>
                    <a:pt x="165" y="182"/>
                  </a:lnTo>
                  <a:lnTo>
                    <a:pt x="167" y="182"/>
                  </a:lnTo>
                  <a:lnTo>
                    <a:pt x="168" y="180"/>
                  </a:lnTo>
                  <a:lnTo>
                    <a:pt x="168" y="176"/>
                  </a:lnTo>
                  <a:lnTo>
                    <a:pt x="166" y="174"/>
                  </a:lnTo>
                  <a:lnTo>
                    <a:pt x="163" y="169"/>
                  </a:lnTo>
                  <a:lnTo>
                    <a:pt x="160" y="164"/>
                  </a:lnTo>
                  <a:lnTo>
                    <a:pt x="159" y="163"/>
                  </a:lnTo>
                  <a:lnTo>
                    <a:pt x="159" y="160"/>
                  </a:lnTo>
                  <a:lnTo>
                    <a:pt x="160" y="158"/>
                  </a:lnTo>
                  <a:lnTo>
                    <a:pt x="161" y="155"/>
                  </a:lnTo>
                  <a:lnTo>
                    <a:pt x="165" y="151"/>
                  </a:lnTo>
                  <a:lnTo>
                    <a:pt x="165" y="148"/>
                  </a:lnTo>
                  <a:lnTo>
                    <a:pt x="162" y="136"/>
                  </a:lnTo>
                  <a:lnTo>
                    <a:pt x="161" y="133"/>
                  </a:lnTo>
                  <a:lnTo>
                    <a:pt x="159" y="128"/>
                  </a:lnTo>
                  <a:lnTo>
                    <a:pt x="159" y="125"/>
                  </a:lnTo>
                  <a:lnTo>
                    <a:pt x="161" y="118"/>
                  </a:lnTo>
                  <a:lnTo>
                    <a:pt x="162" y="116"/>
                  </a:lnTo>
                  <a:lnTo>
                    <a:pt x="164" y="115"/>
                  </a:lnTo>
                  <a:lnTo>
                    <a:pt x="165" y="115"/>
                  </a:lnTo>
                  <a:lnTo>
                    <a:pt x="166" y="113"/>
                  </a:lnTo>
                  <a:lnTo>
                    <a:pt x="165" y="112"/>
                  </a:lnTo>
                  <a:lnTo>
                    <a:pt x="164" y="111"/>
                  </a:lnTo>
                  <a:lnTo>
                    <a:pt x="164" y="107"/>
                  </a:lnTo>
                  <a:lnTo>
                    <a:pt x="161" y="107"/>
                  </a:lnTo>
                  <a:lnTo>
                    <a:pt x="160" y="104"/>
                  </a:lnTo>
                  <a:lnTo>
                    <a:pt x="160" y="101"/>
                  </a:lnTo>
                  <a:lnTo>
                    <a:pt x="162" y="98"/>
                  </a:lnTo>
                  <a:lnTo>
                    <a:pt x="164" y="96"/>
                  </a:lnTo>
                  <a:lnTo>
                    <a:pt x="165" y="95"/>
                  </a:lnTo>
                  <a:lnTo>
                    <a:pt x="167" y="93"/>
                  </a:lnTo>
                  <a:lnTo>
                    <a:pt x="168" y="91"/>
                  </a:lnTo>
                  <a:lnTo>
                    <a:pt x="170" y="89"/>
                  </a:lnTo>
                  <a:lnTo>
                    <a:pt x="176" y="86"/>
                  </a:lnTo>
                  <a:lnTo>
                    <a:pt x="182" y="84"/>
                  </a:lnTo>
                  <a:lnTo>
                    <a:pt x="192" y="79"/>
                  </a:lnTo>
                  <a:lnTo>
                    <a:pt x="199" y="77"/>
                  </a:lnTo>
                  <a:lnTo>
                    <a:pt x="200" y="74"/>
                  </a:lnTo>
                  <a:lnTo>
                    <a:pt x="200" y="73"/>
                  </a:lnTo>
                  <a:lnTo>
                    <a:pt x="203" y="63"/>
                  </a:lnTo>
                  <a:lnTo>
                    <a:pt x="207" y="49"/>
                  </a:lnTo>
                  <a:lnTo>
                    <a:pt x="210" y="41"/>
                  </a:lnTo>
                  <a:lnTo>
                    <a:pt x="204" y="35"/>
                  </a:lnTo>
                  <a:lnTo>
                    <a:pt x="205" y="33"/>
                  </a:lnTo>
                  <a:lnTo>
                    <a:pt x="208" y="28"/>
                  </a:lnTo>
                  <a:lnTo>
                    <a:pt x="209" y="25"/>
                  </a:lnTo>
                  <a:lnTo>
                    <a:pt x="211" y="24"/>
                  </a:lnTo>
                  <a:lnTo>
                    <a:pt x="217" y="21"/>
                  </a:lnTo>
                  <a:lnTo>
                    <a:pt x="217" y="18"/>
                  </a:lnTo>
                  <a:lnTo>
                    <a:pt x="218" y="16"/>
                  </a:lnTo>
                  <a:lnTo>
                    <a:pt x="219" y="14"/>
                  </a:lnTo>
                  <a:lnTo>
                    <a:pt x="222" y="13"/>
                  </a:lnTo>
                  <a:lnTo>
                    <a:pt x="226" y="11"/>
                  </a:lnTo>
                  <a:lnTo>
                    <a:pt x="230" y="10"/>
                  </a:lnTo>
                  <a:lnTo>
                    <a:pt x="232" y="8"/>
                  </a:lnTo>
                  <a:lnTo>
                    <a:pt x="233" y="4"/>
                  </a:lnTo>
                  <a:lnTo>
                    <a:pt x="235" y="0"/>
                  </a:lnTo>
                  <a:lnTo>
                    <a:pt x="235" y="0"/>
                  </a:lnTo>
                  <a:lnTo>
                    <a:pt x="236" y="0"/>
                  </a:lnTo>
                  <a:lnTo>
                    <a:pt x="239" y="0"/>
                  </a:lnTo>
                  <a:lnTo>
                    <a:pt x="240" y="2"/>
                  </a:lnTo>
                  <a:lnTo>
                    <a:pt x="247" y="7"/>
                  </a:lnTo>
                  <a:lnTo>
                    <a:pt x="249" y="9"/>
                  </a:lnTo>
                  <a:lnTo>
                    <a:pt x="252" y="10"/>
                  </a:lnTo>
                  <a:lnTo>
                    <a:pt x="258" y="9"/>
                  </a:lnTo>
                  <a:lnTo>
                    <a:pt x="258" y="9"/>
                  </a:lnTo>
                  <a:lnTo>
                    <a:pt x="272" y="9"/>
                  </a:lnTo>
                  <a:lnTo>
                    <a:pt x="274" y="10"/>
                  </a:lnTo>
                  <a:lnTo>
                    <a:pt x="279" y="11"/>
                  </a:lnTo>
                  <a:lnTo>
                    <a:pt x="282" y="12"/>
                  </a:lnTo>
                  <a:lnTo>
                    <a:pt x="283" y="13"/>
                  </a:lnTo>
                  <a:lnTo>
                    <a:pt x="286" y="14"/>
                  </a:lnTo>
                  <a:lnTo>
                    <a:pt x="290" y="19"/>
                  </a:lnTo>
                  <a:lnTo>
                    <a:pt x="291" y="23"/>
                  </a:lnTo>
                  <a:lnTo>
                    <a:pt x="292" y="26"/>
                  </a:lnTo>
                  <a:lnTo>
                    <a:pt x="294" y="32"/>
                  </a:lnTo>
                  <a:lnTo>
                    <a:pt x="296" y="35"/>
                  </a:lnTo>
                  <a:lnTo>
                    <a:pt x="296" y="33"/>
                  </a:lnTo>
                  <a:lnTo>
                    <a:pt x="298" y="27"/>
                  </a:lnTo>
                  <a:lnTo>
                    <a:pt x="299" y="23"/>
                  </a:lnTo>
                  <a:lnTo>
                    <a:pt x="302" y="19"/>
                  </a:lnTo>
                  <a:lnTo>
                    <a:pt x="307" y="9"/>
                  </a:lnTo>
                  <a:lnTo>
                    <a:pt x="309" y="7"/>
                  </a:lnTo>
                  <a:lnTo>
                    <a:pt x="310" y="6"/>
                  </a:lnTo>
                  <a:lnTo>
                    <a:pt x="312" y="6"/>
                  </a:lnTo>
                  <a:lnTo>
                    <a:pt x="313" y="7"/>
                  </a:lnTo>
                  <a:lnTo>
                    <a:pt x="315" y="7"/>
                  </a:lnTo>
                  <a:lnTo>
                    <a:pt x="316" y="6"/>
                  </a:lnTo>
                  <a:lnTo>
                    <a:pt x="329" y="6"/>
                  </a:lnTo>
                  <a:lnTo>
                    <a:pt x="343" y="6"/>
                  </a:lnTo>
                  <a:lnTo>
                    <a:pt x="343" y="6"/>
                  </a:lnTo>
                  <a:lnTo>
                    <a:pt x="344" y="8"/>
                  </a:lnTo>
                  <a:lnTo>
                    <a:pt x="346" y="12"/>
                  </a:lnTo>
                  <a:lnTo>
                    <a:pt x="349" y="1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6" name="Freeform 1154">
              <a:extLst>
                <a:ext uri="{FF2B5EF4-FFF2-40B4-BE49-F238E27FC236}">
                  <a16:creationId xmlns="" xmlns:a16="http://schemas.microsoft.com/office/drawing/2014/main" id="{1CF97AE7-5B30-D798-71D5-8B3F334455EB}"/>
                </a:ext>
              </a:extLst>
            </p:cNvPr>
            <p:cNvSpPr>
              <a:spLocks noChangeArrowheads="1"/>
            </p:cNvSpPr>
            <p:nvPr/>
          </p:nvSpPr>
          <p:spPr bwMode="auto">
            <a:xfrm>
              <a:off x="5660535" y="12545522"/>
              <a:ext cx="38468" cy="16487"/>
            </a:xfrm>
            <a:custGeom>
              <a:avLst/>
              <a:gdLst>
                <a:gd name="T0" fmla="*/ 6 w 31"/>
                <a:gd name="T1" fmla="*/ 0 h 12"/>
                <a:gd name="T2" fmla="*/ 10 w 31"/>
                <a:gd name="T3" fmla="*/ 1 h 12"/>
                <a:gd name="T4" fmla="*/ 17 w 31"/>
                <a:gd name="T5" fmla="*/ 1 h 12"/>
                <a:gd name="T6" fmla="*/ 21 w 31"/>
                <a:gd name="T7" fmla="*/ 1 h 12"/>
                <a:gd name="T8" fmla="*/ 22 w 31"/>
                <a:gd name="T9" fmla="*/ 1 h 12"/>
                <a:gd name="T10" fmla="*/ 23 w 31"/>
                <a:gd name="T11" fmla="*/ 1 h 12"/>
                <a:gd name="T12" fmla="*/ 28 w 31"/>
                <a:gd name="T13" fmla="*/ 1 h 12"/>
                <a:gd name="T14" fmla="*/ 30 w 31"/>
                <a:gd name="T15" fmla="*/ 1 h 12"/>
                <a:gd name="T16" fmla="*/ 29 w 31"/>
                <a:gd name="T17" fmla="*/ 3 h 12"/>
                <a:gd name="T18" fmla="*/ 25 w 31"/>
                <a:gd name="T19" fmla="*/ 6 h 12"/>
                <a:gd name="T20" fmla="*/ 23 w 31"/>
                <a:gd name="T21" fmla="*/ 4 h 12"/>
                <a:gd name="T22" fmla="*/ 14 w 31"/>
                <a:gd name="T23" fmla="*/ 4 h 12"/>
                <a:gd name="T24" fmla="*/ 9 w 31"/>
                <a:gd name="T25" fmla="*/ 7 h 12"/>
                <a:gd name="T26" fmla="*/ 8 w 31"/>
                <a:gd name="T27" fmla="*/ 7 h 12"/>
                <a:gd name="T28" fmla="*/ 4 w 31"/>
                <a:gd name="T29" fmla="*/ 11 h 12"/>
                <a:gd name="T30" fmla="*/ 1 w 31"/>
                <a:gd name="T31" fmla="*/ 8 h 12"/>
                <a:gd name="T32" fmla="*/ 0 w 31"/>
                <a:gd name="T33" fmla="*/ 6 h 12"/>
                <a:gd name="T34" fmla="*/ 2 w 31"/>
                <a:gd name="T35" fmla="*/ 3 h 12"/>
                <a:gd name="T36" fmla="*/ 4 w 31"/>
                <a:gd name="T37" fmla="*/ 3 h 12"/>
                <a:gd name="T38" fmla="*/ 6 w 31"/>
                <a:gd name="T39" fmla="*/ 2 h 12"/>
                <a:gd name="T40" fmla="*/ 6 w 31"/>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2">
                  <a:moveTo>
                    <a:pt x="6" y="0"/>
                  </a:moveTo>
                  <a:lnTo>
                    <a:pt x="10" y="1"/>
                  </a:lnTo>
                  <a:lnTo>
                    <a:pt x="17" y="1"/>
                  </a:lnTo>
                  <a:lnTo>
                    <a:pt x="21" y="1"/>
                  </a:lnTo>
                  <a:lnTo>
                    <a:pt x="22" y="1"/>
                  </a:lnTo>
                  <a:lnTo>
                    <a:pt x="23" y="1"/>
                  </a:lnTo>
                  <a:lnTo>
                    <a:pt x="28" y="1"/>
                  </a:lnTo>
                  <a:lnTo>
                    <a:pt x="30" y="1"/>
                  </a:lnTo>
                  <a:lnTo>
                    <a:pt x="29" y="3"/>
                  </a:lnTo>
                  <a:lnTo>
                    <a:pt x="25" y="6"/>
                  </a:lnTo>
                  <a:lnTo>
                    <a:pt x="23" y="4"/>
                  </a:lnTo>
                  <a:lnTo>
                    <a:pt x="14" y="4"/>
                  </a:lnTo>
                  <a:lnTo>
                    <a:pt x="9" y="7"/>
                  </a:lnTo>
                  <a:lnTo>
                    <a:pt x="8" y="7"/>
                  </a:lnTo>
                  <a:lnTo>
                    <a:pt x="4" y="11"/>
                  </a:lnTo>
                  <a:lnTo>
                    <a:pt x="1" y="8"/>
                  </a:lnTo>
                  <a:lnTo>
                    <a:pt x="0" y="6"/>
                  </a:lnTo>
                  <a:lnTo>
                    <a:pt x="2" y="3"/>
                  </a:lnTo>
                  <a:lnTo>
                    <a:pt x="4" y="3"/>
                  </a:lnTo>
                  <a:lnTo>
                    <a:pt x="6"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7" name="Freeform 1156">
              <a:extLst>
                <a:ext uri="{FF2B5EF4-FFF2-40B4-BE49-F238E27FC236}">
                  <a16:creationId xmlns="" xmlns:a16="http://schemas.microsoft.com/office/drawing/2014/main" id="{846ABF72-90EC-09FA-3491-75B6E381C47A}"/>
                </a:ext>
              </a:extLst>
            </p:cNvPr>
            <p:cNvSpPr>
              <a:spLocks noChangeArrowheads="1"/>
            </p:cNvSpPr>
            <p:nvPr/>
          </p:nvSpPr>
          <p:spPr bwMode="auto">
            <a:xfrm>
              <a:off x="5764946" y="11627827"/>
              <a:ext cx="10990" cy="10990"/>
            </a:xfrm>
            <a:custGeom>
              <a:avLst/>
              <a:gdLst>
                <a:gd name="T0" fmla="*/ 7 w 8"/>
                <a:gd name="T1" fmla="*/ 4 h 7"/>
                <a:gd name="T2" fmla="*/ 7 w 8"/>
                <a:gd name="T3" fmla="*/ 6 h 7"/>
                <a:gd name="T4" fmla="*/ 6 w 8"/>
                <a:gd name="T5" fmla="*/ 6 h 7"/>
                <a:gd name="T6" fmla="*/ 2 w 8"/>
                <a:gd name="T7" fmla="*/ 4 h 7"/>
                <a:gd name="T8" fmla="*/ 0 w 8"/>
                <a:gd name="T9" fmla="*/ 1 h 7"/>
                <a:gd name="T10" fmla="*/ 0 w 8"/>
                <a:gd name="T11" fmla="*/ 0 h 7"/>
                <a:gd name="T12" fmla="*/ 4 w 8"/>
                <a:gd name="T13" fmla="*/ 1 h 7"/>
                <a:gd name="T14" fmla="*/ 6 w 8"/>
                <a:gd name="T15" fmla="*/ 3 h 7"/>
                <a:gd name="T16" fmla="*/ 7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4"/>
                  </a:moveTo>
                  <a:lnTo>
                    <a:pt x="7" y="6"/>
                  </a:lnTo>
                  <a:lnTo>
                    <a:pt x="6" y="6"/>
                  </a:lnTo>
                  <a:lnTo>
                    <a:pt x="2" y="4"/>
                  </a:lnTo>
                  <a:lnTo>
                    <a:pt x="0" y="1"/>
                  </a:lnTo>
                  <a:lnTo>
                    <a:pt x="0" y="0"/>
                  </a:lnTo>
                  <a:lnTo>
                    <a:pt x="4" y="1"/>
                  </a:lnTo>
                  <a:lnTo>
                    <a:pt x="6" y="3"/>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8" name="Freeform 1158">
              <a:extLst>
                <a:ext uri="{FF2B5EF4-FFF2-40B4-BE49-F238E27FC236}">
                  <a16:creationId xmlns="" xmlns:a16="http://schemas.microsoft.com/office/drawing/2014/main" id="{EB15E9F5-4222-239C-16BA-4C069F22E254}"/>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9" name="Freeform 1159">
              <a:extLst>
                <a:ext uri="{FF2B5EF4-FFF2-40B4-BE49-F238E27FC236}">
                  <a16:creationId xmlns="" xmlns:a16="http://schemas.microsoft.com/office/drawing/2014/main" id="{DE464A12-F2B1-4070-BCAA-5A3C4CADFDA9}"/>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0" name="Freeform 1160">
              <a:extLst>
                <a:ext uri="{FF2B5EF4-FFF2-40B4-BE49-F238E27FC236}">
                  <a16:creationId xmlns="" xmlns:a16="http://schemas.microsoft.com/office/drawing/2014/main" id="{42ABE658-3EC9-043A-9D38-5ECC73D956E2}"/>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1" name="Freeform 1161">
              <a:extLst>
                <a:ext uri="{FF2B5EF4-FFF2-40B4-BE49-F238E27FC236}">
                  <a16:creationId xmlns="" xmlns:a16="http://schemas.microsoft.com/office/drawing/2014/main" id="{AFB81E8A-D6AB-B312-0664-1C67FCC89403}"/>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2" name="Freeform 1162">
              <a:extLst>
                <a:ext uri="{FF2B5EF4-FFF2-40B4-BE49-F238E27FC236}">
                  <a16:creationId xmlns="" xmlns:a16="http://schemas.microsoft.com/office/drawing/2014/main" id="{F26A8C1D-B2D1-2DDA-338B-149CF615AE16}"/>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3" name="Freeform 1163">
              <a:extLst>
                <a:ext uri="{FF2B5EF4-FFF2-40B4-BE49-F238E27FC236}">
                  <a16:creationId xmlns="" xmlns:a16="http://schemas.microsoft.com/office/drawing/2014/main" id="{49DD9E7F-3EB5-3E83-91D6-00FD7B40F41B}"/>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4" name="Freeform 1164">
              <a:extLst>
                <a:ext uri="{FF2B5EF4-FFF2-40B4-BE49-F238E27FC236}">
                  <a16:creationId xmlns="" xmlns:a16="http://schemas.microsoft.com/office/drawing/2014/main" id="{45950604-68B5-0C10-89B6-7F4B632EB958}"/>
                </a:ext>
              </a:extLst>
            </p:cNvPr>
            <p:cNvSpPr>
              <a:spLocks noChangeArrowheads="1"/>
            </p:cNvSpPr>
            <p:nvPr/>
          </p:nvSpPr>
          <p:spPr bwMode="auto">
            <a:xfrm>
              <a:off x="5462708" y="10330962"/>
              <a:ext cx="483577" cy="549519"/>
            </a:xfrm>
            <a:custGeom>
              <a:avLst/>
              <a:gdLst>
                <a:gd name="T0" fmla="*/ 337 w 389"/>
                <a:gd name="T1" fmla="*/ 315 h 439"/>
                <a:gd name="T2" fmla="*/ 252 w 389"/>
                <a:gd name="T3" fmla="*/ 327 h 439"/>
                <a:gd name="T4" fmla="*/ 235 w 389"/>
                <a:gd name="T5" fmla="*/ 376 h 439"/>
                <a:gd name="T6" fmla="*/ 220 w 389"/>
                <a:gd name="T7" fmla="*/ 413 h 439"/>
                <a:gd name="T8" fmla="*/ 187 w 389"/>
                <a:gd name="T9" fmla="*/ 408 h 439"/>
                <a:gd name="T10" fmla="*/ 172 w 389"/>
                <a:gd name="T11" fmla="*/ 428 h 439"/>
                <a:gd name="T12" fmla="*/ 160 w 389"/>
                <a:gd name="T13" fmla="*/ 415 h 439"/>
                <a:gd name="T14" fmla="*/ 132 w 389"/>
                <a:gd name="T15" fmla="*/ 410 h 439"/>
                <a:gd name="T16" fmla="*/ 109 w 389"/>
                <a:gd name="T17" fmla="*/ 401 h 439"/>
                <a:gd name="T18" fmla="*/ 93 w 389"/>
                <a:gd name="T19" fmla="*/ 415 h 439"/>
                <a:gd name="T20" fmla="*/ 79 w 389"/>
                <a:gd name="T21" fmla="*/ 434 h 439"/>
                <a:gd name="T22" fmla="*/ 56 w 389"/>
                <a:gd name="T23" fmla="*/ 436 h 439"/>
                <a:gd name="T24" fmla="*/ 53 w 389"/>
                <a:gd name="T25" fmla="*/ 414 h 439"/>
                <a:gd name="T26" fmla="*/ 46 w 389"/>
                <a:gd name="T27" fmla="*/ 384 h 439"/>
                <a:gd name="T28" fmla="*/ 34 w 389"/>
                <a:gd name="T29" fmla="*/ 363 h 439"/>
                <a:gd name="T30" fmla="*/ 28 w 389"/>
                <a:gd name="T31" fmla="*/ 352 h 439"/>
                <a:gd name="T32" fmla="*/ 29 w 389"/>
                <a:gd name="T33" fmla="*/ 341 h 439"/>
                <a:gd name="T34" fmla="*/ 34 w 389"/>
                <a:gd name="T35" fmla="*/ 324 h 439"/>
                <a:gd name="T36" fmla="*/ 30 w 389"/>
                <a:gd name="T37" fmla="*/ 314 h 439"/>
                <a:gd name="T38" fmla="*/ 19 w 389"/>
                <a:gd name="T39" fmla="*/ 294 h 439"/>
                <a:gd name="T40" fmla="*/ 17 w 389"/>
                <a:gd name="T41" fmla="*/ 275 h 439"/>
                <a:gd name="T42" fmla="*/ 4 w 389"/>
                <a:gd name="T43" fmla="*/ 255 h 439"/>
                <a:gd name="T44" fmla="*/ 0 w 389"/>
                <a:gd name="T45" fmla="*/ 245 h 439"/>
                <a:gd name="T46" fmla="*/ 16 w 389"/>
                <a:gd name="T47" fmla="*/ 229 h 439"/>
                <a:gd name="T48" fmla="*/ 25 w 389"/>
                <a:gd name="T49" fmla="*/ 217 h 439"/>
                <a:gd name="T50" fmla="*/ 13 w 389"/>
                <a:gd name="T51" fmla="*/ 210 h 439"/>
                <a:gd name="T52" fmla="*/ 14 w 389"/>
                <a:gd name="T53" fmla="*/ 179 h 439"/>
                <a:gd name="T54" fmla="*/ 12 w 389"/>
                <a:gd name="T55" fmla="*/ 159 h 439"/>
                <a:gd name="T56" fmla="*/ 21 w 389"/>
                <a:gd name="T57" fmla="*/ 147 h 439"/>
                <a:gd name="T58" fmla="*/ 18 w 389"/>
                <a:gd name="T59" fmla="*/ 129 h 439"/>
                <a:gd name="T60" fmla="*/ 22 w 389"/>
                <a:gd name="T61" fmla="*/ 101 h 439"/>
                <a:gd name="T62" fmla="*/ 26 w 389"/>
                <a:gd name="T63" fmla="*/ 83 h 439"/>
                <a:gd name="T64" fmla="*/ 1 w 389"/>
                <a:gd name="T65" fmla="*/ 41 h 439"/>
                <a:gd name="T66" fmla="*/ 29 w 389"/>
                <a:gd name="T67" fmla="*/ 46 h 439"/>
                <a:gd name="T68" fmla="*/ 47 w 389"/>
                <a:gd name="T69" fmla="*/ 35 h 439"/>
                <a:gd name="T70" fmla="*/ 66 w 389"/>
                <a:gd name="T71" fmla="*/ 26 h 439"/>
                <a:gd name="T72" fmla="*/ 97 w 389"/>
                <a:gd name="T73" fmla="*/ 6 h 439"/>
                <a:gd name="T74" fmla="*/ 131 w 389"/>
                <a:gd name="T75" fmla="*/ 3 h 439"/>
                <a:gd name="T76" fmla="*/ 138 w 389"/>
                <a:gd name="T77" fmla="*/ 11 h 439"/>
                <a:gd name="T78" fmla="*/ 135 w 389"/>
                <a:gd name="T79" fmla="*/ 32 h 439"/>
                <a:gd name="T80" fmla="*/ 137 w 389"/>
                <a:gd name="T81" fmla="*/ 52 h 439"/>
                <a:gd name="T82" fmla="*/ 142 w 389"/>
                <a:gd name="T83" fmla="*/ 66 h 439"/>
                <a:gd name="T84" fmla="*/ 148 w 389"/>
                <a:gd name="T85" fmla="*/ 72 h 439"/>
                <a:gd name="T86" fmla="*/ 164 w 389"/>
                <a:gd name="T87" fmla="*/ 83 h 439"/>
                <a:gd name="T88" fmla="*/ 190 w 389"/>
                <a:gd name="T89" fmla="*/ 90 h 439"/>
                <a:gd name="T90" fmla="*/ 208 w 389"/>
                <a:gd name="T91" fmla="*/ 95 h 439"/>
                <a:gd name="T92" fmla="*/ 222 w 389"/>
                <a:gd name="T93" fmla="*/ 106 h 439"/>
                <a:gd name="T94" fmla="*/ 246 w 389"/>
                <a:gd name="T95" fmla="*/ 120 h 439"/>
                <a:gd name="T96" fmla="*/ 274 w 389"/>
                <a:gd name="T97" fmla="*/ 123 h 439"/>
                <a:gd name="T98" fmla="*/ 295 w 389"/>
                <a:gd name="T99" fmla="*/ 140 h 439"/>
                <a:gd name="T100" fmla="*/ 298 w 389"/>
                <a:gd name="T101" fmla="*/ 158 h 439"/>
                <a:gd name="T102" fmla="*/ 300 w 389"/>
                <a:gd name="T103" fmla="*/ 188 h 439"/>
                <a:gd name="T104" fmla="*/ 341 w 389"/>
                <a:gd name="T105" fmla="*/ 216 h 439"/>
                <a:gd name="T106" fmla="*/ 361 w 389"/>
                <a:gd name="T107" fmla="*/ 219 h 439"/>
                <a:gd name="T108" fmla="*/ 361 w 389"/>
                <a:gd name="T109" fmla="*/ 248 h 439"/>
                <a:gd name="T110" fmla="*/ 383 w 389"/>
                <a:gd name="T111" fmla="*/ 271 h 439"/>
                <a:gd name="T112" fmla="*/ 384 w 389"/>
                <a:gd name="T113" fmla="*/ 288 h 439"/>
                <a:gd name="T114" fmla="*/ 378 w 389"/>
                <a:gd name="T115" fmla="*/ 308 h 439"/>
                <a:gd name="T116" fmla="*/ 376 w 389"/>
                <a:gd name="T117" fmla="*/ 34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9" h="439">
                  <a:moveTo>
                    <a:pt x="367" y="345"/>
                  </a:moveTo>
                  <a:lnTo>
                    <a:pt x="368" y="339"/>
                  </a:lnTo>
                  <a:lnTo>
                    <a:pt x="367" y="334"/>
                  </a:lnTo>
                  <a:lnTo>
                    <a:pt x="366" y="333"/>
                  </a:lnTo>
                  <a:lnTo>
                    <a:pt x="357" y="327"/>
                  </a:lnTo>
                  <a:lnTo>
                    <a:pt x="348" y="322"/>
                  </a:lnTo>
                  <a:lnTo>
                    <a:pt x="337" y="315"/>
                  </a:lnTo>
                  <a:lnTo>
                    <a:pt x="322" y="315"/>
                  </a:lnTo>
                  <a:lnTo>
                    <a:pt x="308" y="316"/>
                  </a:lnTo>
                  <a:lnTo>
                    <a:pt x="294" y="319"/>
                  </a:lnTo>
                  <a:lnTo>
                    <a:pt x="280" y="322"/>
                  </a:lnTo>
                  <a:lnTo>
                    <a:pt x="273" y="323"/>
                  </a:lnTo>
                  <a:lnTo>
                    <a:pt x="259" y="326"/>
                  </a:lnTo>
                  <a:lnTo>
                    <a:pt x="252" y="327"/>
                  </a:lnTo>
                  <a:lnTo>
                    <a:pt x="250" y="333"/>
                  </a:lnTo>
                  <a:lnTo>
                    <a:pt x="247" y="341"/>
                  </a:lnTo>
                  <a:lnTo>
                    <a:pt x="244" y="346"/>
                  </a:lnTo>
                  <a:lnTo>
                    <a:pt x="240" y="351"/>
                  </a:lnTo>
                  <a:lnTo>
                    <a:pt x="235" y="358"/>
                  </a:lnTo>
                  <a:lnTo>
                    <a:pt x="235" y="367"/>
                  </a:lnTo>
                  <a:lnTo>
                    <a:pt x="235" y="376"/>
                  </a:lnTo>
                  <a:lnTo>
                    <a:pt x="232" y="387"/>
                  </a:lnTo>
                  <a:lnTo>
                    <a:pt x="229" y="397"/>
                  </a:lnTo>
                  <a:lnTo>
                    <a:pt x="226" y="407"/>
                  </a:lnTo>
                  <a:lnTo>
                    <a:pt x="224" y="414"/>
                  </a:lnTo>
                  <a:lnTo>
                    <a:pt x="223" y="415"/>
                  </a:lnTo>
                  <a:lnTo>
                    <a:pt x="223" y="415"/>
                  </a:lnTo>
                  <a:lnTo>
                    <a:pt x="220" y="413"/>
                  </a:lnTo>
                  <a:lnTo>
                    <a:pt x="218" y="409"/>
                  </a:lnTo>
                  <a:lnTo>
                    <a:pt x="217" y="407"/>
                  </a:lnTo>
                  <a:lnTo>
                    <a:pt x="217" y="407"/>
                  </a:lnTo>
                  <a:lnTo>
                    <a:pt x="203" y="407"/>
                  </a:lnTo>
                  <a:lnTo>
                    <a:pt x="190" y="407"/>
                  </a:lnTo>
                  <a:lnTo>
                    <a:pt x="189" y="408"/>
                  </a:lnTo>
                  <a:lnTo>
                    <a:pt x="187" y="408"/>
                  </a:lnTo>
                  <a:lnTo>
                    <a:pt x="186" y="407"/>
                  </a:lnTo>
                  <a:lnTo>
                    <a:pt x="184" y="407"/>
                  </a:lnTo>
                  <a:lnTo>
                    <a:pt x="183" y="408"/>
                  </a:lnTo>
                  <a:lnTo>
                    <a:pt x="181" y="410"/>
                  </a:lnTo>
                  <a:lnTo>
                    <a:pt x="176" y="420"/>
                  </a:lnTo>
                  <a:lnTo>
                    <a:pt x="173" y="424"/>
                  </a:lnTo>
                  <a:lnTo>
                    <a:pt x="172" y="428"/>
                  </a:lnTo>
                  <a:lnTo>
                    <a:pt x="170" y="434"/>
                  </a:lnTo>
                  <a:lnTo>
                    <a:pt x="170" y="436"/>
                  </a:lnTo>
                  <a:lnTo>
                    <a:pt x="168" y="433"/>
                  </a:lnTo>
                  <a:lnTo>
                    <a:pt x="166" y="428"/>
                  </a:lnTo>
                  <a:lnTo>
                    <a:pt x="165" y="424"/>
                  </a:lnTo>
                  <a:lnTo>
                    <a:pt x="164" y="420"/>
                  </a:lnTo>
                  <a:lnTo>
                    <a:pt x="160" y="415"/>
                  </a:lnTo>
                  <a:lnTo>
                    <a:pt x="158" y="414"/>
                  </a:lnTo>
                  <a:lnTo>
                    <a:pt x="156" y="413"/>
                  </a:lnTo>
                  <a:lnTo>
                    <a:pt x="153" y="412"/>
                  </a:lnTo>
                  <a:lnTo>
                    <a:pt x="148" y="411"/>
                  </a:lnTo>
                  <a:lnTo>
                    <a:pt x="146" y="410"/>
                  </a:lnTo>
                  <a:lnTo>
                    <a:pt x="132" y="410"/>
                  </a:lnTo>
                  <a:lnTo>
                    <a:pt x="132" y="410"/>
                  </a:lnTo>
                  <a:lnTo>
                    <a:pt x="126" y="411"/>
                  </a:lnTo>
                  <a:lnTo>
                    <a:pt x="124" y="410"/>
                  </a:lnTo>
                  <a:lnTo>
                    <a:pt x="121" y="408"/>
                  </a:lnTo>
                  <a:lnTo>
                    <a:pt x="114" y="403"/>
                  </a:lnTo>
                  <a:lnTo>
                    <a:pt x="113" y="401"/>
                  </a:lnTo>
                  <a:lnTo>
                    <a:pt x="110" y="401"/>
                  </a:lnTo>
                  <a:lnTo>
                    <a:pt x="109" y="401"/>
                  </a:lnTo>
                  <a:lnTo>
                    <a:pt x="109" y="401"/>
                  </a:lnTo>
                  <a:lnTo>
                    <a:pt x="107" y="405"/>
                  </a:lnTo>
                  <a:lnTo>
                    <a:pt x="106" y="409"/>
                  </a:lnTo>
                  <a:lnTo>
                    <a:pt x="104" y="411"/>
                  </a:lnTo>
                  <a:lnTo>
                    <a:pt x="100" y="413"/>
                  </a:lnTo>
                  <a:lnTo>
                    <a:pt x="96" y="414"/>
                  </a:lnTo>
                  <a:lnTo>
                    <a:pt x="93" y="415"/>
                  </a:lnTo>
                  <a:lnTo>
                    <a:pt x="92" y="417"/>
                  </a:lnTo>
                  <a:lnTo>
                    <a:pt x="91" y="419"/>
                  </a:lnTo>
                  <a:lnTo>
                    <a:pt x="91" y="422"/>
                  </a:lnTo>
                  <a:lnTo>
                    <a:pt x="85" y="425"/>
                  </a:lnTo>
                  <a:lnTo>
                    <a:pt x="83" y="426"/>
                  </a:lnTo>
                  <a:lnTo>
                    <a:pt x="82" y="429"/>
                  </a:lnTo>
                  <a:lnTo>
                    <a:pt x="79" y="434"/>
                  </a:lnTo>
                  <a:lnTo>
                    <a:pt x="78" y="436"/>
                  </a:lnTo>
                  <a:lnTo>
                    <a:pt x="72" y="437"/>
                  </a:lnTo>
                  <a:lnTo>
                    <a:pt x="66" y="438"/>
                  </a:lnTo>
                  <a:lnTo>
                    <a:pt x="62" y="438"/>
                  </a:lnTo>
                  <a:lnTo>
                    <a:pt x="59" y="438"/>
                  </a:lnTo>
                  <a:lnTo>
                    <a:pt x="58" y="437"/>
                  </a:lnTo>
                  <a:lnTo>
                    <a:pt x="56" y="436"/>
                  </a:lnTo>
                  <a:lnTo>
                    <a:pt x="56" y="434"/>
                  </a:lnTo>
                  <a:lnTo>
                    <a:pt x="56" y="433"/>
                  </a:lnTo>
                  <a:lnTo>
                    <a:pt x="57" y="429"/>
                  </a:lnTo>
                  <a:lnTo>
                    <a:pt x="56" y="424"/>
                  </a:lnTo>
                  <a:lnTo>
                    <a:pt x="54" y="418"/>
                  </a:lnTo>
                  <a:lnTo>
                    <a:pt x="54" y="417"/>
                  </a:lnTo>
                  <a:lnTo>
                    <a:pt x="53" y="414"/>
                  </a:lnTo>
                  <a:lnTo>
                    <a:pt x="53" y="409"/>
                  </a:lnTo>
                  <a:lnTo>
                    <a:pt x="50" y="407"/>
                  </a:lnTo>
                  <a:lnTo>
                    <a:pt x="49" y="403"/>
                  </a:lnTo>
                  <a:lnTo>
                    <a:pt x="49" y="399"/>
                  </a:lnTo>
                  <a:lnTo>
                    <a:pt x="46" y="394"/>
                  </a:lnTo>
                  <a:lnTo>
                    <a:pt x="46" y="388"/>
                  </a:lnTo>
                  <a:lnTo>
                    <a:pt x="46" y="384"/>
                  </a:lnTo>
                  <a:lnTo>
                    <a:pt x="42" y="377"/>
                  </a:lnTo>
                  <a:lnTo>
                    <a:pt x="38" y="371"/>
                  </a:lnTo>
                  <a:lnTo>
                    <a:pt x="35" y="371"/>
                  </a:lnTo>
                  <a:lnTo>
                    <a:pt x="34" y="370"/>
                  </a:lnTo>
                  <a:lnTo>
                    <a:pt x="34" y="368"/>
                  </a:lnTo>
                  <a:lnTo>
                    <a:pt x="34" y="365"/>
                  </a:lnTo>
                  <a:lnTo>
                    <a:pt x="34" y="363"/>
                  </a:lnTo>
                  <a:lnTo>
                    <a:pt x="37" y="361"/>
                  </a:lnTo>
                  <a:lnTo>
                    <a:pt x="37" y="360"/>
                  </a:lnTo>
                  <a:lnTo>
                    <a:pt x="36" y="360"/>
                  </a:lnTo>
                  <a:lnTo>
                    <a:pt x="30" y="356"/>
                  </a:lnTo>
                  <a:lnTo>
                    <a:pt x="28" y="355"/>
                  </a:lnTo>
                  <a:lnTo>
                    <a:pt x="28" y="353"/>
                  </a:lnTo>
                  <a:lnTo>
                    <a:pt x="28" y="352"/>
                  </a:lnTo>
                  <a:lnTo>
                    <a:pt x="30" y="351"/>
                  </a:lnTo>
                  <a:lnTo>
                    <a:pt x="30" y="349"/>
                  </a:lnTo>
                  <a:lnTo>
                    <a:pt x="29" y="347"/>
                  </a:lnTo>
                  <a:lnTo>
                    <a:pt x="29" y="345"/>
                  </a:lnTo>
                  <a:lnTo>
                    <a:pt x="28" y="343"/>
                  </a:lnTo>
                  <a:lnTo>
                    <a:pt x="28" y="342"/>
                  </a:lnTo>
                  <a:lnTo>
                    <a:pt x="29" y="341"/>
                  </a:lnTo>
                  <a:lnTo>
                    <a:pt x="33" y="341"/>
                  </a:lnTo>
                  <a:lnTo>
                    <a:pt x="34" y="338"/>
                  </a:lnTo>
                  <a:lnTo>
                    <a:pt x="34" y="336"/>
                  </a:lnTo>
                  <a:lnTo>
                    <a:pt x="34" y="334"/>
                  </a:lnTo>
                  <a:lnTo>
                    <a:pt x="30" y="330"/>
                  </a:lnTo>
                  <a:lnTo>
                    <a:pt x="30" y="330"/>
                  </a:lnTo>
                  <a:lnTo>
                    <a:pt x="34" y="324"/>
                  </a:lnTo>
                  <a:lnTo>
                    <a:pt x="37" y="321"/>
                  </a:lnTo>
                  <a:lnTo>
                    <a:pt x="38" y="320"/>
                  </a:lnTo>
                  <a:lnTo>
                    <a:pt x="37" y="319"/>
                  </a:lnTo>
                  <a:lnTo>
                    <a:pt x="36" y="318"/>
                  </a:lnTo>
                  <a:lnTo>
                    <a:pt x="34" y="317"/>
                  </a:lnTo>
                  <a:lnTo>
                    <a:pt x="33" y="316"/>
                  </a:lnTo>
                  <a:lnTo>
                    <a:pt x="30" y="314"/>
                  </a:lnTo>
                  <a:lnTo>
                    <a:pt x="28" y="311"/>
                  </a:lnTo>
                  <a:lnTo>
                    <a:pt x="25" y="308"/>
                  </a:lnTo>
                  <a:lnTo>
                    <a:pt x="22" y="307"/>
                  </a:lnTo>
                  <a:lnTo>
                    <a:pt x="21" y="304"/>
                  </a:lnTo>
                  <a:lnTo>
                    <a:pt x="21" y="302"/>
                  </a:lnTo>
                  <a:lnTo>
                    <a:pt x="21" y="299"/>
                  </a:lnTo>
                  <a:lnTo>
                    <a:pt x="19" y="294"/>
                  </a:lnTo>
                  <a:lnTo>
                    <a:pt x="19" y="291"/>
                  </a:lnTo>
                  <a:lnTo>
                    <a:pt x="18" y="286"/>
                  </a:lnTo>
                  <a:lnTo>
                    <a:pt x="17" y="284"/>
                  </a:lnTo>
                  <a:lnTo>
                    <a:pt x="17" y="282"/>
                  </a:lnTo>
                  <a:lnTo>
                    <a:pt x="16" y="278"/>
                  </a:lnTo>
                  <a:lnTo>
                    <a:pt x="16" y="277"/>
                  </a:lnTo>
                  <a:lnTo>
                    <a:pt x="17" y="275"/>
                  </a:lnTo>
                  <a:lnTo>
                    <a:pt x="17" y="274"/>
                  </a:lnTo>
                  <a:lnTo>
                    <a:pt x="17" y="273"/>
                  </a:lnTo>
                  <a:lnTo>
                    <a:pt x="11" y="271"/>
                  </a:lnTo>
                  <a:lnTo>
                    <a:pt x="10" y="270"/>
                  </a:lnTo>
                  <a:lnTo>
                    <a:pt x="9" y="264"/>
                  </a:lnTo>
                  <a:lnTo>
                    <a:pt x="5" y="260"/>
                  </a:lnTo>
                  <a:lnTo>
                    <a:pt x="4" y="255"/>
                  </a:lnTo>
                  <a:lnTo>
                    <a:pt x="4" y="255"/>
                  </a:lnTo>
                  <a:lnTo>
                    <a:pt x="4" y="254"/>
                  </a:lnTo>
                  <a:lnTo>
                    <a:pt x="3" y="251"/>
                  </a:lnTo>
                  <a:lnTo>
                    <a:pt x="2" y="250"/>
                  </a:lnTo>
                  <a:lnTo>
                    <a:pt x="0" y="248"/>
                  </a:lnTo>
                  <a:lnTo>
                    <a:pt x="0" y="247"/>
                  </a:lnTo>
                  <a:lnTo>
                    <a:pt x="0" y="245"/>
                  </a:lnTo>
                  <a:lnTo>
                    <a:pt x="4" y="242"/>
                  </a:lnTo>
                  <a:lnTo>
                    <a:pt x="6" y="242"/>
                  </a:lnTo>
                  <a:lnTo>
                    <a:pt x="7" y="240"/>
                  </a:lnTo>
                  <a:lnTo>
                    <a:pt x="8" y="239"/>
                  </a:lnTo>
                  <a:lnTo>
                    <a:pt x="12" y="234"/>
                  </a:lnTo>
                  <a:lnTo>
                    <a:pt x="14" y="231"/>
                  </a:lnTo>
                  <a:lnTo>
                    <a:pt x="16" y="229"/>
                  </a:lnTo>
                  <a:lnTo>
                    <a:pt x="18" y="228"/>
                  </a:lnTo>
                  <a:lnTo>
                    <a:pt x="20" y="226"/>
                  </a:lnTo>
                  <a:lnTo>
                    <a:pt x="19" y="223"/>
                  </a:lnTo>
                  <a:lnTo>
                    <a:pt x="19" y="221"/>
                  </a:lnTo>
                  <a:lnTo>
                    <a:pt x="20" y="220"/>
                  </a:lnTo>
                  <a:lnTo>
                    <a:pt x="22" y="219"/>
                  </a:lnTo>
                  <a:lnTo>
                    <a:pt x="25" y="217"/>
                  </a:lnTo>
                  <a:lnTo>
                    <a:pt x="25" y="217"/>
                  </a:lnTo>
                  <a:lnTo>
                    <a:pt x="25" y="216"/>
                  </a:lnTo>
                  <a:lnTo>
                    <a:pt x="23" y="214"/>
                  </a:lnTo>
                  <a:lnTo>
                    <a:pt x="18" y="212"/>
                  </a:lnTo>
                  <a:lnTo>
                    <a:pt x="16" y="213"/>
                  </a:lnTo>
                  <a:lnTo>
                    <a:pt x="14" y="212"/>
                  </a:lnTo>
                  <a:lnTo>
                    <a:pt x="13" y="210"/>
                  </a:lnTo>
                  <a:lnTo>
                    <a:pt x="7" y="197"/>
                  </a:lnTo>
                  <a:lnTo>
                    <a:pt x="7" y="193"/>
                  </a:lnTo>
                  <a:lnTo>
                    <a:pt x="7" y="192"/>
                  </a:lnTo>
                  <a:lnTo>
                    <a:pt x="11" y="185"/>
                  </a:lnTo>
                  <a:lnTo>
                    <a:pt x="12" y="184"/>
                  </a:lnTo>
                  <a:lnTo>
                    <a:pt x="15" y="181"/>
                  </a:lnTo>
                  <a:lnTo>
                    <a:pt x="14" y="179"/>
                  </a:lnTo>
                  <a:lnTo>
                    <a:pt x="10" y="174"/>
                  </a:lnTo>
                  <a:lnTo>
                    <a:pt x="8" y="171"/>
                  </a:lnTo>
                  <a:lnTo>
                    <a:pt x="8" y="169"/>
                  </a:lnTo>
                  <a:lnTo>
                    <a:pt x="9" y="166"/>
                  </a:lnTo>
                  <a:lnTo>
                    <a:pt x="11" y="164"/>
                  </a:lnTo>
                  <a:lnTo>
                    <a:pt x="12" y="162"/>
                  </a:lnTo>
                  <a:lnTo>
                    <a:pt x="12" y="159"/>
                  </a:lnTo>
                  <a:lnTo>
                    <a:pt x="14" y="158"/>
                  </a:lnTo>
                  <a:lnTo>
                    <a:pt x="15" y="157"/>
                  </a:lnTo>
                  <a:lnTo>
                    <a:pt x="16" y="155"/>
                  </a:lnTo>
                  <a:lnTo>
                    <a:pt x="18" y="154"/>
                  </a:lnTo>
                  <a:lnTo>
                    <a:pt x="20" y="152"/>
                  </a:lnTo>
                  <a:lnTo>
                    <a:pt x="20" y="148"/>
                  </a:lnTo>
                  <a:lnTo>
                    <a:pt x="21" y="147"/>
                  </a:lnTo>
                  <a:lnTo>
                    <a:pt x="24" y="146"/>
                  </a:lnTo>
                  <a:lnTo>
                    <a:pt x="24" y="145"/>
                  </a:lnTo>
                  <a:lnTo>
                    <a:pt x="23" y="143"/>
                  </a:lnTo>
                  <a:lnTo>
                    <a:pt x="22" y="140"/>
                  </a:lnTo>
                  <a:lnTo>
                    <a:pt x="21" y="139"/>
                  </a:lnTo>
                  <a:lnTo>
                    <a:pt x="19" y="132"/>
                  </a:lnTo>
                  <a:lnTo>
                    <a:pt x="18" y="129"/>
                  </a:lnTo>
                  <a:lnTo>
                    <a:pt x="18" y="128"/>
                  </a:lnTo>
                  <a:lnTo>
                    <a:pt x="20" y="126"/>
                  </a:lnTo>
                  <a:lnTo>
                    <a:pt x="21" y="123"/>
                  </a:lnTo>
                  <a:lnTo>
                    <a:pt x="21" y="119"/>
                  </a:lnTo>
                  <a:lnTo>
                    <a:pt x="21" y="106"/>
                  </a:lnTo>
                  <a:lnTo>
                    <a:pt x="21" y="103"/>
                  </a:lnTo>
                  <a:lnTo>
                    <a:pt x="22" y="101"/>
                  </a:lnTo>
                  <a:lnTo>
                    <a:pt x="25" y="99"/>
                  </a:lnTo>
                  <a:lnTo>
                    <a:pt x="27" y="98"/>
                  </a:lnTo>
                  <a:lnTo>
                    <a:pt x="28" y="97"/>
                  </a:lnTo>
                  <a:lnTo>
                    <a:pt x="28" y="94"/>
                  </a:lnTo>
                  <a:lnTo>
                    <a:pt x="29" y="93"/>
                  </a:lnTo>
                  <a:lnTo>
                    <a:pt x="30" y="91"/>
                  </a:lnTo>
                  <a:lnTo>
                    <a:pt x="26" y="83"/>
                  </a:lnTo>
                  <a:lnTo>
                    <a:pt x="22" y="77"/>
                  </a:lnTo>
                  <a:lnTo>
                    <a:pt x="18" y="71"/>
                  </a:lnTo>
                  <a:lnTo>
                    <a:pt x="15" y="63"/>
                  </a:lnTo>
                  <a:lnTo>
                    <a:pt x="12" y="58"/>
                  </a:lnTo>
                  <a:lnTo>
                    <a:pt x="9" y="53"/>
                  </a:lnTo>
                  <a:lnTo>
                    <a:pt x="6" y="47"/>
                  </a:lnTo>
                  <a:lnTo>
                    <a:pt x="1" y="41"/>
                  </a:lnTo>
                  <a:lnTo>
                    <a:pt x="6" y="41"/>
                  </a:lnTo>
                  <a:lnTo>
                    <a:pt x="13" y="41"/>
                  </a:lnTo>
                  <a:lnTo>
                    <a:pt x="20" y="42"/>
                  </a:lnTo>
                  <a:lnTo>
                    <a:pt x="25" y="42"/>
                  </a:lnTo>
                  <a:lnTo>
                    <a:pt x="27" y="43"/>
                  </a:lnTo>
                  <a:lnTo>
                    <a:pt x="28" y="45"/>
                  </a:lnTo>
                  <a:lnTo>
                    <a:pt x="29" y="46"/>
                  </a:lnTo>
                  <a:lnTo>
                    <a:pt x="31" y="45"/>
                  </a:lnTo>
                  <a:lnTo>
                    <a:pt x="32" y="45"/>
                  </a:lnTo>
                  <a:lnTo>
                    <a:pt x="36" y="43"/>
                  </a:lnTo>
                  <a:lnTo>
                    <a:pt x="39" y="42"/>
                  </a:lnTo>
                  <a:lnTo>
                    <a:pt x="42" y="41"/>
                  </a:lnTo>
                  <a:lnTo>
                    <a:pt x="44" y="40"/>
                  </a:lnTo>
                  <a:lnTo>
                    <a:pt x="47" y="35"/>
                  </a:lnTo>
                  <a:lnTo>
                    <a:pt x="50" y="32"/>
                  </a:lnTo>
                  <a:lnTo>
                    <a:pt x="52" y="31"/>
                  </a:lnTo>
                  <a:lnTo>
                    <a:pt x="58" y="31"/>
                  </a:lnTo>
                  <a:lnTo>
                    <a:pt x="59" y="32"/>
                  </a:lnTo>
                  <a:lnTo>
                    <a:pt x="62" y="32"/>
                  </a:lnTo>
                  <a:lnTo>
                    <a:pt x="63" y="29"/>
                  </a:lnTo>
                  <a:lnTo>
                    <a:pt x="66" y="26"/>
                  </a:lnTo>
                  <a:lnTo>
                    <a:pt x="70" y="22"/>
                  </a:lnTo>
                  <a:lnTo>
                    <a:pt x="74" y="21"/>
                  </a:lnTo>
                  <a:lnTo>
                    <a:pt x="75" y="20"/>
                  </a:lnTo>
                  <a:lnTo>
                    <a:pt x="78" y="20"/>
                  </a:lnTo>
                  <a:lnTo>
                    <a:pt x="80" y="19"/>
                  </a:lnTo>
                  <a:lnTo>
                    <a:pt x="93" y="9"/>
                  </a:lnTo>
                  <a:lnTo>
                    <a:pt x="97" y="6"/>
                  </a:lnTo>
                  <a:lnTo>
                    <a:pt x="101" y="6"/>
                  </a:lnTo>
                  <a:lnTo>
                    <a:pt x="104" y="6"/>
                  </a:lnTo>
                  <a:lnTo>
                    <a:pt x="108" y="4"/>
                  </a:lnTo>
                  <a:lnTo>
                    <a:pt x="118" y="3"/>
                  </a:lnTo>
                  <a:lnTo>
                    <a:pt x="126" y="2"/>
                  </a:lnTo>
                  <a:lnTo>
                    <a:pt x="128" y="4"/>
                  </a:lnTo>
                  <a:lnTo>
                    <a:pt x="131" y="3"/>
                  </a:lnTo>
                  <a:lnTo>
                    <a:pt x="132" y="1"/>
                  </a:lnTo>
                  <a:lnTo>
                    <a:pt x="134" y="0"/>
                  </a:lnTo>
                  <a:lnTo>
                    <a:pt x="135" y="0"/>
                  </a:lnTo>
                  <a:lnTo>
                    <a:pt x="137" y="3"/>
                  </a:lnTo>
                  <a:lnTo>
                    <a:pt x="138" y="6"/>
                  </a:lnTo>
                  <a:lnTo>
                    <a:pt x="138" y="8"/>
                  </a:lnTo>
                  <a:lnTo>
                    <a:pt x="138" y="11"/>
                  </a:lnTo>
                  <a:lnTo>
                    <a:pt x="138" y="14"/>
                  </a:lnTo>
                  <a:lnTo>
                    <a:pt x="138" y="18"/>
                  </a:lnTo>
                  <a:lnTo>
                    <a:pt x="135" y="22"/>
                  </a:lnTo>
                  <a:lnTo>
                    <a:pt x="134" y="24"/>
                  </a:lnTo>
                  <a:lnTo>
                    <a:pt x="133" y="26"/>
                  </a:lnTo>
                  <a:lnTo>
                    <a:pt x="134" y="29"/>
                  </a:lnTo>
                  <a:lnTo>
                    <a:pt x="135" y="32"/>
                  </a:lnTo>
                  <a:lnTo>
                    <a:pt x="137" y="39"/>
                  </a:lnTo>
                  <a:lnTo>
                    <a:pt x="138" y="43"/>
                  </a:lnTo>
                  <a:lnTo>
                    <a:pt x="136" y="45"/>
                  </a:lnTo>
                  <a:lnTo>
                    <a:pt x="135" y="48"/>
                  </a:lnTo>
                  <a:lnTo>
                    <a:pt x="135" y="50"/>
                  </a:lnTo>
                  <a:lnTo>
                    <a:pt x="136" y="52"/>
                  </a:lnTo>
                  <a:lnTo>
                    <a:pt x="137" y="52"/>
                  </a:lnTo>
                  <a:lnTo>
                    <a:pt x="138" y="54"/>
                  </a:lnTo>
                  <a:lnTo>
                    <a:pt x="138" y="56"/>
                  </a:lnTo>
                  <a:lnTo>
                    <a:pt x="139" y="59"/>
                  </a:lnTo>
                  <a:lnTo>
                    <a:pt x="142" y="61"/>
                  </a:lnTo>
                  <a:lnTo>
                    <a:pt x="143" y="63"/>
                  </a:lnTo>
                  <a:lnTo>
                    <a:pt x="142" y="65"/>
                  </a:lnTo>
                  <a:lnTo>
                    <a:pt x="142" y="66"/>
                  </a:lnTo>
                  <a:lnTo>
                    <a:pt x="143" y="67"/>
                  </a:lnTo>
                  <a:lnTo>
                    <a:pt x="143" y="66"/>
                  </a:lnTo>
                  <a:lnTo>
                    <a:pt x="144" y="66"/>
                  </a:lnTo>
                  <a:lnTo>
                    <a:pt x="145" y="66"/>
                  </a:lnTo>
                  <a:lnTo>
                    <a:pt x="147" y="69"/>
                  </a:lnTo>
                  <a:lnTo>
                    <a:pt x="147" y="69"/>
                  </a:lnTo>
                  <a:lnTo>
                    <a:pt x="148" y="72"/>
                  </a:lnTo>
                  <a:lnTo>
                    <a:pt x="148" y="74"/>
                  </a:lnTo>
                  <a:lnTo>
                    <a:pt x="151" y="75"/>
                  </a:lnTo>
                  <a:lnTo>
                    <a:pt x="154" y="75"/>
                  </a:lnTo>
                  <a:lnTo>
                    <a:pt x="155" y="77"/>
                  </a:lnTo>
                  <a:lnTo>
                    <a:pt x="158" y="79"/>
                  </a:lnTo>
                  <a:lnTo>
                    <a:pt x="160" y="81"/>
                  </a:lnTo>
                  <a:lnTo>
                    <a:pt x="164" y="83"/>
                  </a:lnTo>
                  <a:lnTo>
                    <a:pt x="165" y="85"/>
                  </a:lnTo>
                  <a:lnTo>
                    <a:pt x="167" y="89"/>
                  </a:lnTo>
                  <a:lnTo>
                    <a:pt x="172" y="90"/>
                  </a:lnTo>
                  <a:lnTo>
                    <a:pt x="178" y="91"/>
                  </a:lnTo>
                  <a:lnTo>
                    <a:pt x="182" y="92"/>
                  </a:lnTo>
                  <a:lnTo>
                    <a:pt x="187" y="89"/>
                  </a:lnTo>
                  <a:lnTo>
                    <a:pt x="190" y="90"/>
                  </a:lnTo>
                  <a:lnTo>
                    <a:pt x="194" y="91"/>
                  </a:lnTo>
                  <a:lnTo>
                    <a:pt x="195" y="93"/>
                  </a:lnTo>
                  <a:lnTo>
                    <a:pt x="197" y="94"/>
                  </a:lnTo>
                  <a:lnTo>
                    <a:pt x="201" y="97"/>
                  </a:lnTo>
                  <a:lnTo>
                    <a:pt x="204" y="97"/>
                  </a:lnTo>
                  <a:lnTo>
                    <a:pt x="206" y="96"/>
                  </a:lnTo>
                  <a:lnTo>
                    <a:pt x="208" y="95"/>
                  </a:lnTo>
                  <a:lnTo>
                    <a:pt x="210" y="96"/>
                  </a:lnTo>
                  <a:lnTo>
                    <a:pt x="211" y="99"/>
                  </a:lnTo>
                  <a:lnTo>
                    <a:pt x="212" y="100"/>
                  </a:lnTo>
                  <a:lnTo>
                    <a:pt x="214" y="102"/>
                  </a:lnTo>
                  <a:lnTo>
                    <a:pt x="217" y="105"/>
                  </a:lnTo>
                  <a:lnTo>
                    <a:pt x="220" y="107"/>
                  </a:lnTo>
                  <a:lnTo>
                    <a:pt x="222" y="106"/>
                  </a:lnTo>
                  <a:lnTo>
                    <a:pt x="227" y="109"/>
                  </a:lnTo>
                  <a:lnTo>
                    <a:pt x="233" y="111"/>
                  </a:lnTo>
                  <a:lnTo>
                    <a:pt x="236" y="111"/>
                  </a:lnTo>
                  <a:lnTo>
                    <a:pt x="238" y="111"/>
                  </a:lnTo>
                  <a:lnTo>
                    <a:pt x="241" y="112"/>
                  </a:lnTo>
                  <a:lnTo>
                    <a:pt x="241" y="115"/>
                  </a:lnTo>
                  <a:lnTo>
                    <a:pt x="246" y="120"/>
                  </a:lnTo>
                  <a:lnTo>
                    <a:pt x="248" y="122"/>
                  </a:lnTo>
                  <a:lnTo>
                    <a:pt x="251" y="124"/>
                  </a:lnTo>
                  <a:lnTo>
                    <a:pt x="258" y="124"/>
                  </a:lnTo>
                  <a:lnTo>
                    <a:pt x="259" y="125"/>
                  </a:lnTo>
                  <a:lnTo>
                    <a:pt x="263" y="124"/>
                  </a:lnTo>
                  <a:lnTo>
                    <a:pt x="272" y="123"/>
                  </a:lnTo>
                  <a:lnTo>
                    <a:pt x="274" y="123"/>
                  </a:lnTo>
                  <a:lnTo>
                    <a:pt x="279" y="126"/>
                  </a:lnTo>
                  <a:lnTo>
                    <a:pt x="285" y="129"/>
                  </a:lnTo>
                  <a:lnTo>
                    <a:pt x="289" y="132"/>
                  </a:lnTo>
                  <a:lnTo>
                    <a:pt x="292" y="133"/>
                  </a:lnTo>
                  <a:lnTo>
                    <a:pt x="293" y="135"/>
                  </a:lnTo>
                  <a:lnTo>
                    <a:pt x="294" y="138"/>
                  </a:lnTo>
                  <a:lnTo>
                    <a:pt x="295" y="140"/>
                  </a:lnTo>
                  <a:lnTo>
                    <a:pt x="294" y="143"/>
                  </a:lnTo>
                  <a:lnTo>
                    <a:pt x="293" y="144"/>
                  </a:lnTo>
                  <a:lnTo>
                    <a:pt x="293" y="146"/>
                  </a:lnTo>
                  <a:lnTo>
                    <a:pt x="293" y="148"/>
                  </a:lnTo>
                  <a:lnTo>
                    <a:pt x="296" y="151"/>
                  </a:lnTo>
                  <a:lnTo>
                    <a:pt x="296" y="154"/>
                  </a:lnTo>
                  <a:lnTo>
                    <a:pt x="298" y="158"/>
                  </a:lnTo>
                  <a:lnTo>
                    <a:pt x="299" y="160"/>
                  </a:lnTo>
                  <a:lnTo>
                    <a:pt x="299" y="176"/>
                  </a:lnTo>
                  <a:lnTo>
                    <a:pt x="295" y="176"/>
                  </a:lnTo>
                  <a:lnTo>
                    <a:pt x="289" y="176"/>
                  </a:lnTo>
                  <a:lnTo>
                    <a:pt x="291" y="178"/>
                  </a:lnTo>
                  <a:lnTo>
                    <a:pt x="296" y="183"/>
                  </a:lnTo>
                  <a:lnTo>
                    <a:pt x="300" y="188"/>
                  </a:lnTo>
                  <a:lnTo>
                    <a:pt x="301" y="197"/>
                  </a:lnTo>
                  <a:lnTo>
                    <a:pt x="301" y="202"/>
                  </a:lnTo>
                  <a:lnTo>
                    <a:pt x="302" y="210"/>
                  </a:lnTo>
                  <a:lnTo>
                    <a:pt x="302" y="214"/>
                  </a:lnTo>
                  <a:lnTo>
                    <a:pt x="313" y="215"/>
                  </a:lnTo>
                  <a:lnTo>
                    <a:pt x="326" y="215"/>
                  </a:lnTo>
                  <a:lnTo>
                    <a:pt x="341" y="216"/>
                  </a:lnTo>
                  <a:lnTo>
                    <a:pt x="355" y="216"/>
                  </a:lnTo>
                  <a:lnTo>
                    <a:pt x="356" y="216"/>
                  </a:lnTo>
                  <a:lnTo>
                    <a:pt x="359" y="215"/>
                  </a:lnTo>
                  <a:lnTo>
                    <a:pt x="360" y="215"/>
                  </a:lnTo>
                  <a:lnTo>
                    <a:pt x="361" y="215"/>
                  </a:lnTo>
                  <a:lnTo>
                    <a:pt x="361" y="217"/>
                  </a:lnTo>
                  <a:lnTo>
                    <a:pt x="361" y="219"/>
                  </a:lnTo>
                  <a:lnTo>
                    <a:pt x="361" y="221"/>
                  </a:lnTo>
                  <a:lnTo>
                    <a:pt x="357" y="227"/>
                  </a:lnTo>
                  <a:lnTo>
                    <a:pt x="357" y="229"/>
                  </a:lnTo>
                  <a:lnTo>
                    <a:pt x="357" y="236"/>
                  </a:lnTo>
                  <a:lnTo>
                    <a:pt x="359" y="241"/>
                  </a:lnTo>
                  <a:lnTo>
                    <a:pt x="359" y="247"/>
                  </a:lnTo>
                  <a:lnTo>
                    <a:pt x="361" y="248"/>
                  </a:lnTo>
                  <a:lnTo>
                    <a:pt x="365" y="251"/>
                  </a:lnTo>
                  <a:lnTo>
                    <a:pt x="372" y="256"/>
                  </a:lnTo>
                  <a:lnTo>
                    <a:pt x="375" y="256"/>
                  </a:lnTo>
                  <a:lnTo>
                    <a:pt x="378" y="256"/>
                  </a:lnTo>
                  <a:lnTo>
                    <a:pt x="379" y="258"/>
                  </a:lnTo>
                  <a:lnTo>
                    <a:pt x="379" y="261"/>
                  </a:lnTo>
                  <a:lnTo>
                    <a:pt x="383" y="271"/>
                  </a:lnTo>
                  <a:lnTo>
                    <a:pt x="385" y="276"/>
                  </a:lnTo>
                  <a:lnTo>
                    <a:pt x="386" y="278"/>
                  </a:lnTo>
                  <a:lnTo>
                    <a:pt x="388" y="279"/>
                  </a:lnTo>
                  <a:lnTo>
                    <a:pt x="388" y="280"/>
                  </a:lnTo>
                  <a:lnTo>
                    <a:pt x="386" y="280"/>
                  </a:lnTo>
                  <a:lnTo>
                    <a:pt x="385" y="282"/>
                  </a:lnTo>
                  <a:lnTo>
                    <a:pt x="384" y="288"/>
                  </a:lnTo>
                  <a:lnTo>
                    <a:pt x="381" y="297"/>
                  </a:lnTo>
                  <a:lnTo>
                    <a:pt x="379" y="303"/>
                  </a:lnTo>
                  <a:lnTo>
                    <a:pt x="381" y="303"/>
                  </a:lnTo>
                  <a:lnTo>
                    <a:pt x="381" y="304"/>
                  </a:lnTo>
                  <a:lnTo>
                    <a:pt x="381" y="307"/>
                  </a:lnTo>
                  <a:lnTo>
                    <a:pt x="379" y="307"/>
                  </a:lnTo>
                  <a:lnTo>
                    <a:pt x="378" y="308"/>
                  </a:lnTo>
                  <a:lnTo>
                    <a:pt x="376" y="313"/>
                  </a:lnTo>
                  <a:lnTo>
                    <a:pt x="373" y="320"/>
                  </a:lnTo>
                  <a:lnTo>
                    <a:pt x="370" y="327"/>
                  </a:lnTo>
                  <a:lnTo>
                    <a:pt x="368" y="330"/>
                  </a:lnTo>
                  <a:lnTo>
                    <a:pt x="371" y="334"/>
                  </a:lnTo>
                  <a:lnTo>
                    <a:pt x="376" y="338"/>
                  </a:lnTo>
                  <a:lnTo>
                    <a:pt x="376" y="340"/>
                  </a:lnTo>
                  <a:lnTo>
                    <a:pt x="373" y="341"/>
                  </a:lnTo>
                  <a:lnTo>
                    <a:pt x="372" y="341"/>
                  </a:lnTo>
                  <a:lnTo>
                    <a:pt x="370" y="342"/>
                  </a:lnTo>
                  <a:lnTo>
                    <a:pt x="369" y="345"/>
                  </a:lnTo>
                  <a:lnTo>
                    <a:pt x="367" y="34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5" name="Freeform 1166">
              <a:extLst>
                <a:ext uri="{FF2B5EF4-FFF2-40B4-BE49-F238E27FC236}">
                  <a16:creationId xmlns="" xmlns:a16="http://schemas.microsoft.com/office/drawing/2014/main" id="{8338627A-BBE1-2A86-C4FA-5423BFEE8445}"/>
                </a:ext>
              </a:extLst>
            </p:cNvPr>
            <p:cNvSpPr>
              <a:spLocks noChangeArrowheads="1"/>
            </p:cNvSpPr>
            <p:nvPr/>
          </p:nvSpPr>
          <p:spPr bwMode="auto">
            <a:xfrm>
              <a:off x="5517660" y="9237417"/>
              <a:ext cx="214314" cy="230798"/>
            </a:xfrm>
            <a:custGeom>
              <a:avLst/>
              <a:gdLst>
                <a:gd name="T0" fmla="*/ 164 w 174"/>
                <a:gd name="T1" fmla="*/ 0 h 186"/>
                <a:gd name="T2" fmla="*/ 164 w 174"/>
                <a:gd name="T3" fmla="*/ 1 h 186"/>
                <a:gd name="T4" fmla="*/ 163 w 174"/>
                <a:gd name="T5" fmla="*/ 0 h 186"/>
                <a:gd name="T6" fmla="*/ 163 w 174"/>
                <a:gd name="T7" fmla="*/ 0 h 186"/>
                <a:gd name="T8" fmla="*/ 164 w 174"/>
                <a:gd name="T9" fmla="*/ 0 h 186"/>
                <a:gd name="T10" fmla="*/ 173 w 174"/>
                <a:gd name="T11" fmla="*/ 5 h 186"/>
                <a:gd name="T12" fmla="*/ 172 w 174"/>
                <a:gd name="T13" fmla="*/ 5 h 186"/>
                <a:gd name="T14" fmla="*/ 171 w 174"/>
                <a:gd name="T15" fmla="*/ 5 h 186"/>
                <a:gd name="T16" fmla="*/ 171 w 174"/>
                <a:gd name="T17" fmla="*/ 5 h 186"/>
                <a:gd name="T18" fmla="*/ 171 w 174"/>
                <a:gd name="T19" fmla="*/ 3 h 186"/>
                <a:gd name="T20" fmla="*/ 171 w 174"/>
                <a:gd name="T21" fmla="*/ 4 h 186"/>
                <a:gd name="T22" fmla="*/ 172 w 174"/>
                <a:gd name="T23" fmla="*/ 4 h 186"/>
                <a:gd name="T24" fmla="*/ 172 w 174"/>
                <a:gd name="T25" fmla="*/ 5 h 186"/>
                <a:gd name="T26" fmla="*/ 173 w 174"/>
                <a:gd name="T27" fmla="*/ 5 h 186"/>
                <a:gd name="T28" fmla="*/ 5 w 174"/>
                <a:gd name="T29" fmla="*/ 181 h 186"/>
                <a:gd name="T30" fmla="*/ 3 w 174"/>
                <a:gd name="T31" fmla="*/ 185 h 186"/>
                <a:gd name="T32" fmla="*/ 2 w 174"/>
                <a:gd name="T33" fmla="*/ 183 h 186"/>
                <a:gd name="T34" fmla="*/ 2 w 174"/>
                <a:gd name="T35" fmla="*/ 180 h 186"/>
                <a:gd name="T36" fmla="*/ 1 w 174"/>
                <a:gd name="T37" fmla="*/ 179 h 186"/>
                <a:gd name="T38" fmla="*/ 0 w 174"/>
                <a:gd name="T39" fmla="*/ 178 h 186"/>
                <a:gd name="T40" fmla="*/ 0 w 174"/>
                <a:gd name="T41" fmla="*/ 177 h 186"/>
                <a:gd name="T42" fmla="*/ 0 w 174"/>
                <a:gd name="T43" fmla="*/ 176 h 186"/>
                <a:gd name="T44" fmla="*/ 5 w 174"/>
                <a:gd name="T45" fmla="*/ 178 h 186"/>
                <a:gd name="T46" fmla="*/ 5 w 174"/>
                <a:gd name="T47"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86">
                  <a:moveTo>
                    <a:pt x="164" y="0"/>
                  </a:moveTo>
                  <a:lnTo>
                    <a:pt x="164" y="1"/>
                  </a:lnTo>
                  <a:lnTo>
                    <a:pt x="163" y="0"/>
                  </a:lnTo>
                  <a:lnTo>
                    <a:pt x="163" y="0"/>
                  </a:lnTo>
                  <a:lnTo>
                    <a:pt x="164" y="0"/>
                  </a:lnTo>
                  <a:close/>
                  <a:moveTo>
                    <a:pt x="173" y="5"/>
                  </a:moveTo>
                  <a:lnTo>
                    <a:pt x="172" y="5"/>
                  </a:lnTo>
                  <a:lnTo>
                    <a:pt x="171" y="5"/>
                  </a:lnTo>
                  <a:lnTo>
                    <a:pt x="171" y="5"/>
                  </a:lnTo>
                  <a:lnTo>
                    <a:pt x="171" y="3"/>
                  </a:lnTo>
                  <a:lnTo>
                    <a:pt x="171" y="4"/>
                  </a:lnTo>
                  <a:lnTo>
                    <a:pt x="172" y="4"/>
                  </a:lnTo>
                  <a:lnTo>
                    <a:pt x="172" y="5"/>
                  </a:lnTo>
                  <a:lnTo>
                    <a:pt x="173" y="5"/>
                  </a:lnTo>
                  <a:close/>
                  <a:moveTo>
                    <a:pt x="5" y="181"/>
                  </a:moveTo>
                  <a:lnTo>
                    <a:pt x="3" y="185"/>
                  </a:lnTo>
                  <a:lnTo>
                    <a:pt x="2" y="183"/>
                  </a:lnTo>
                  <a:lnTo>
                    <a:pt x="2" y="180"/>
                  </a:lnTo>
                  <a:lnTo>
                    <a:pt x="1" y="179"/>
                  </a:lnTo>
                  <a:lnTo>
                    <a:pt x="0" y="178"/>
                  </a:lnTo>
                  <a:lnTo>
                    <a:pt x="0" y="177"/>
                  </a:lnTo>
                  <a:lnTo>
                    <a:pt x="0" y="176"/>
                  </a:lnTo>
                  <a:lnTo>
                    <a:pt x="5" y="178"/>
                  </a:lnTo>
                  <a:lnTo>
                    <a:pt x="5"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6" name="Freeform 1167">
              <a:extLst>
                <a:ext uri="{FF2B5EF4-FFF2-40B4-BE49-F238E27FC236}">
                  <a16:creationId xmlns="" xmlns:a16="http://schemas.microsoft.com/office/drawing/2014/main" id="{3982B755-8CB9-AE72-C7A8-F5E8A35D965F}"/>
                </a:ext>
              </a:extLst>
            </p:cNvPr>
            <p:cNvSpPr>
              <a:spLocks noChangeArrowheads="1"/>
            </p:cNvSpPr>
            <p:nvPr/>
          </p:nvSpPr>
          <p:spPr bwMode="auto">
            <a:xfrm>
              <a:off x="5720984" y="9237417"/>
              <a:ext cx="5493" cy="5497"/>
            </a:xfrm>
            <a:custGeom>
              <a:avLst/>
              <a:gdLst>
                <a:gd name="T0" fmla="*/ 1 w 2"/>
                <a:gd name="T1" fmla="*/ 0 h 2"/>
                <a:gd name="T2" fmla="*/ 1 w 2"/>
                <a:gd name="T3" fmla="*/ 1 h 2"/>
                <a:gd name="T4" fmla="*/ 0 w 2"/>
                <a:gd name="T5" fmla="*/ 0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1" y="1"/>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7" name="Freeform 1168">
              <a:extLst>
                <a:ext uri="{FF2B5EF4-FFF2-40B4-BE49-F238E27FC236}">
                  <a16:creationId xmlns="" xmlns:a16="http://schemas.microsoft.com/office/drawing/2014/main" id="{12323803-2A6B-60C4-9D85-81DB03A99027}"/>
                </a:ext>
              </a:extLst>
            </p:cNvPr>
            <p:cNvSpPr>
              <a:spLocks noChangeArrowheads="1"/>
            </p:cNvSpPr>
            <p:nvPr/>
          </p:nvSpPr>
          <p:spPr bwMode="auto">
            <a:xfrm>
              <a:off x="5726477" y="9237417"/>
              <a:ext cx="5497" cy="5497"/>
            </a:xfrm>
            <a:custGeom>
              <a:avLst/>
              <a:gdLst>
                <a:gd name="T0" fmla="*/ 2 w 3"/>
                <a:gd name="T1" fmla="*/ 2 h 3"/>
                <a:gd name="T2" fmla="*/ 1 w 3"/>
                <a:gd name="T3" fmla="*/ 2 h 3"/>
                <a:gd name="T4" fmla="*/ 0 w 3"/>
                <a:gd name="T5" fmla="*/ 2 h 3"/>
                <a:gd name="T6" fmla="*/ 0 w 3"/>
                <a:gd name="T7" fmla="*/ 2 h 3"/>
                <a:gd name="T8" fmla="*/ 0 w 3"/>
                <a:gd name="T9" fmla="*/ 0 h 3"/>
                <a:gd name="T10" fmla="*/ 0 w 3"/>
                <a:gd name="T11" fmla="*/ 1 h 3"/>
                <a:gd name="T12" fmla="*/ 1 w 3"/>
                <a:gd name="T13" fmla="*/ 1 h 3"/>
                <a:gd name="T14" fmla="*/ 1 w 3"/>
                <a:gd name="T15" fmla="*/ 2 h 3"/>
                <a:gd name="T16" fmla="*/ 2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2"/>
                  </a:moveTo>
                  <a:lnTo>
                    <a:pt x="1" y="2"/>
                  </a:lnTo>
                  <a:lnTo>
                    <a:pt x="0" y="2"/>
                  </a:lnTo>
                  <a:lnTo>
                    <a:pt x="0" y="2"/>
                  </a:lnTo>
                  <a:lnTo>
                    <a:pt x="0" y="0"/>
                  </a:lnTo>
                  <a:lnTo>
                    <a:pt x="0" y="1"/>
                  </a:lnTo>
                  <a:lnTo>
                    <a:pt x="1" y="1"/>
                  </a:lnTo>
                  <a:lnTo>
                    <a:pt x="1" y="2"/>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8" name="Freeform 1169">
              <a:extLst>
                <a:ext uri="{FF2B5EF4-FFF2-40B4-BE49-F238E27FC236}">
                  <a16:creationId xmlns="" xmlns:a16="http://schemas.microsoft.com/office/drawing/2014/main" id="{1C146A98-A95D-F6A1-93C5-90D55DD38CC6}"/>
                </a:ext>
              </a:extLst>
            </p:cNvPr>
            <p:cNvSpPr>
              <a:spLocks noChangeArrowheads="1"/>
            </p:cNvSpPr>
            <p:nvPr/>
          </p:nvSpPr>
          <p:spPr bwMode="auto">
            <a:xfrm>
              <a:off x="5517660" y="9457224"/>
              <a:ext cx="5497" cy="10990"/>
            </a:xfrm>
            <a:custGeom>
              <a:avLst/>
              <a:gdLst>
                <a:gd name="T0" fmla="*/ 5 w 6"/>
                <a:gd name="T1" fmla="*/ 5 h 10"/>
                <a:gd name="T2" fmla="*/ 3 w 6"/>
                <a:gd name="T3" fmla="*/ 9 h 10"/>
                <a:gd name="T4" fmla="*/ 2 w 6"/>
                <a:gd name="T5" fmla="*/ 7 h 10"/>
                <a:gd name="T6" fmla="*/ 2 w 6"/>
                <a:gd name="T7" fmla="*/ 4 h 10"/>
                <a:gd name="T8" fmla="*/ 1 w 6"/>
                <a:gd name="T9" fmla="*/ 3 h 10"/>
                <a:gd name="T10" fmla="*/ 0 w 6"/>
                <a:gd name="T11" fmla="*/ 2 h 10"/>
                <a:gd name="T12" fmla="*/ 0 w 6"/>
                <a:gd name="T13" fmla="*/ 1 h 10"/>
                <a:gd name="T14" fmla="*/ 0 w 6"/>
                <a:gd name="T15" fmla="*/ 0 h 10"/>
                <a:gd name="T16" fmla="*/ 5 w 6"/>
                <a:gd name="T17" fmla="*/ 2 h 10"/>
                <a:gd name="T18" fmla="*/ 5 w 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5"/>
                  </a:moveTo>
                  <a:lnTo>
                    <a:pt x="3" y="9"/>
                  </a:lnTo>
                  <a:lnTo>
                    <a:pt x="2" y="7"/>
                  </a:lnTo>
                  <a:lnTo>
                    <a:pt x="2" y="4"/>
                  </a:lnTo>
                  <a:lnTo>
                    <a:pt x="1" y="3"/>
                  </a:lnTo>
                  <a:lnTo>
                    <a:pt x="0" y="2"/>
                  </a:lnTo>
                  <a:lnTo>
                    <a:pt x="0" y="1"/>
                  </a:lnTo>
                  <a:lnTo>
                    <a:pt x="0"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9" name="Freeform 1170">
              <a:extLst>
                <a:ext uri="{FF2B5EF4-FFF2-40B4-BE49-F238E27FC236}">
                  <a16:creationId xmlns="" xmlns:a16="http://schemas.microsoft.com/office/drawing/2014/main" id="{53F7CCF9-7E2D-1EBE-CFCD-2E0CB6C8D0B8}"/>
                </a:ext>
              </a:extLst>
            </p:cNvPr>
            <p:cNvSpPr>
              <a:spLocks noChangeArrowheads="1"/>
            </p:cNvSpPr>
            <p:nvPr/>
          </p:nvSpPr>
          <p:spPr bwMode="auto">
            <a:xfrm>
              <a:off x="5292359" y="9737481"/>
              <a:ext cx="1560635" cy="1632070"/>
            </a:xfrm>
            <a:custGeom>
              <a:avLst/>
              <a:gdLst>
                <a:gd name="T0" fmla="*/ 954 w 1254"/>
                <a:gd name="T1" fmla="*/ 924 h 1309"/>
                <a:gd name="T2" fmla="*/ 940 w 1254"/>
                <a:gd name="T3" fmla="*/ 264 h 1309"/>
                <a:gd name="T4" fmla="*/ 714 w 1254"/>
                <a:gd name="T5" fmla="*/ 210 h 1309"/>
                <a:gd name="T6" fmla="*/ 801 w 1254"/>
                <a:gd name="T7" fmla="*/ 215 h 1309"/>
                <a:gd name="T8" fmla="*/ 748 w 1254"/>
                <a:gd name="T9" fmla="*/ 204 h 1309"/>
                <a:gd name="T10" fmla="*/ 772 w 1254"/>
                <a:gd name="T11" fmla="*/ 170 h 1309"/>
                <a:gd name="T12" fmla="*/ 754 w 1254"/>
                <a:gd name="T13" fmla="*/ 149 h 1309"/>
                <a:gd name="T14" fmla="*/ 568 w 1254"/>
                <a:gd name="T15" fmla="*/ 108 h 1309"/>
                <a:gd name="T16" fmla="*/ 608 w 1254"/>
                <a:gd name="T17" fmla="*/ 86 h 1309"/>
                <a:gd name="T18" fmla="*/ 659 w 1254"/>
                <a:gd name="T19" fmla="*/ 94 h 1309"/>
                <a:gd name="T20" fmla="*/ 705 w 1254"/>
                <a:gd name="T21" fmla="*/ 47 h 1309"/>
                <a:gd name="T22" fmla="*/ 768 w 1254"/>
                <a:gd name="T23" fmla="*/ 115 h 1309"/>
                <a:gd name="T24" fmla="*/ 685 w 1254"/>
                <a:gd name="T25" fmla="*/ 215 h 1309"/>
                <a:gd name="T26" fmla="*/ 770 w 1254"/>
                <a:gd name="T27" fmla="*/ 227 h 1309"/>
                <a:gd name="T28" fmla="*/ 822 w 1254"/>
                <a:gd name="T29" fmla="*/ 196 h 1309"/>
                <a:gd name="T30" fmla="*/ 878 w 1254"/>
                <a:gd name="T31" fmla="*/ 199 h 1309"/>
                <a:gd name="T32" fmla="*/ 939 w 1254"/>
                <a:gd name="T33" fmla="*/ 236 h 1309"/>
                <a:gd name="T34" fmla="*/ 953 w 1254"/>
                <a:gd name="T35" fmla="*/ 256 h 1309"/>
                <a:gd name="T36" fmla="*/ 1122 w 1254"/>
                <a:gd name="T37" fmla="*/ 278 h 1309"/>
                <a:gd name="T38" fmla="*/ 1251 w 1254"/>
                <a:gd name="T39" fmla="*/ 407 h 1309"/>
                <a:gd name="T40" fmla="*/ 1171 w 1254"/>
                <a:gd name="T41" fmla="*/ 530 h 1309"/>
                <a:gd name="T42" fmla="*/ 1118 w 1254"/>
                <a:gd name="T43" fmla="*/ 603 h 1309"/>
                <a:gd name="T44" fmla="*/ 1095 w 1254"/>
                <a:gd name="T45" fmla="*/ 798 h 1309"/>
                <a:gd name="T46" fmla="*/ 996 w 1254"/>
                <a:gd name="T47" fmla="*/ 917 h 1309"/>
                <a:gd name="T48" fmla="*/ 939 w 1254"/>
                <a:gd name="T49" fmla="*/ 927 h 1309"/>
                <a:gd name="T50" fmla="*/ 818 w 1254"/>
                <a:gd name="T51" fmla="*/ 997 h 1309"/>
                <a:gd name="T52" fmla="*/ 812 w 1254"/>
                <a:gd name="T53" fmla="*/ 1072 h 1309"/>
                <a:gd name="T54" fmla="*/ 713 w 1254"/>
                <a:gd name="T55" fmla="*/ 1234 h 1309"/>
                <a:gd name="T56" fmla="*/ 729 w 1254"/>
                <a:gd name="T57" fmla="*/ 1183 h 1309"/>
                <a:gd name="T58" fmla="*/ 656 w 1254"/>
                <a:gd name="T59" fmla="*/ 1306 h 1309"/>
                <a:gd name="T60" fmla="*/ 621 w 1254"/>
                <a:gd name="T61" fmla="*/ 1223 h 1309"/>
                <a:gd name="T62" fmla="*/ 548 w 1254"/>
                <a:gd name="T63" fmla="*/ 1171 h 1309"/>
                <a:gd name="T64" fmla="*/ 578 w 1254"/>
                <a:gd name="T65" fmla="*/ 1110 h 1309"/>
                <a:gd name="T66" fmla="*/ 625 w 1254"/>
                <a:gd name="T67" fmla="*/ 1075 h 1309"/>
                <a:gd name="T68" fmla="*/ 628 w 1254"/>
                <a:gd name="T69" fmla="*/ 1008 h 1309"/>
                <a:gd name="T70" fmla="*/ 594 w 1254"/>
                <a:gd name="T71" fmla="*/ 952 h 1309"/>
                <a:gd name="T72" fmla="*/ 567 w 1254"/>
                <a:gd name="T73" fmla="*/ 893 h 1309"/>
                <a:gd name="T74" fmla="*/ 513 w 1254"/>
                <a:gd name="T75" fmla="*/ 879 h 1309"/>
                <a:gd name="T76" fmla="*/ 508 w 1254"/>
                <a:gd name="T77" fmla="*/ 828 h 1309"/>
                <a:gd name="T78" fmla="*/ 518 w 1254"/>
                <a:gd name="T79" fmla="*/ 738 h 1309"/>
                <a:gd name="T80" fmla="*/ 428 w 1254"/>
                <a:gd name="T81" fmla="*/ 653 h 1309"/>
                <a:gd name="T82" fmla="*/ 372 w 1254"/>
                <a:gd name="T83" fmla="*/ 588 h 1309"/>
                <a:gd name="T84" fmla="*/ 287 w 1254"/>
                <a:gd name="T85" fmla="*/ 549 h 1309"/>
                <a:gd name="T86" fmla="*/ 277 w 1254"/>
                <a:gd name="T87" fmla="*/ 483 h 1309"/>
                <a:gd name="T88" fmla="*/ 175 w 1254"/>
                <a:gd name="T89" fmla="*/ 520 h 1309"/>
                <a:gd name="T90" fmla="*/ 109 w 1254"/>
                <a:gd name="T91" fmla="*/ 477 h 1309"/>
                <a:gd name="T92" fmla="*/ 31 w 1254"/>
                <a:gd name="T93" fmla="*/ 467 h 1309"/>
                <a:gd name="T94" fmla="*/ 3 w 1254"/>
                <a:gd name="T95" fmla="*/ 411 h 1309"/>
                <a:gd name="T96" fmla="*/ 25 w 1254"/>
                <a:gd name="T97" fmla="*/ 363 h 1309"/>
                <a:gd name="T98" fmla="*/ 99 w 1254"/>
                <a:gd name="T99" fmla="*/ 302 h 1309"/>
                <a:gd name="T100" fmla="*/ 145 w 1254"/>
                <a:gd name="T101" fmla="*/ 201 h 1309"/>
                <a:gd name="T102" fmla="*/ 135 w 1254"/>
                <a:gd name="T103" fmla="*/ 147 h 1309"/>
                <a:gd name="T104" fmla="*/ 145 w 1254"/>
                <a:gd name="T105" fmla="*/ 135 h 1309"/>
                <a:gd name="T106" fmla="*/ 185 w 1254"/>
                <a:gd name="T107" fmla="*/ 104 h 1309"/>
                <a:gd name="T108" fmla="*/ 255 w 1254"/>
                <a:gd name="T109" fmla="*/ 141 h 1309"/>
                <a:gd name="T110" fmla="*/ 319 w 1254"/>
                <a:gd name="T111" fmla="*/ 106 h 1309"/>
                <a:gd name="T112" fmla="*/ 294 w 1254"/>
                <a:gd name="T113" fmla="*/ 31 h 1309"/>
                <a:gd name="T114" fmla="*/ 368 w 1254"/>
                <a:gd name="T115" fmla="*/ 36 h 1309"/>
                <a:gd name="T116" fmla="*/ 439 w 1254"/>
                <a:gd name="T117" fmla="*/ 0 h 1309"/>
                <a:gd name="T118" fmla="*/ 461 w 1254"/>
                <a:gd name="T119" fmla="*/ 44 h 1309"/>
                <a:gd name="T120" fmla="*/ 468 w 1254"/>
                <a:gd name="T121" fmla="*/ 119 h 1309"/>
                <a:gd name="T122" fmla="*/ 512 w 1254"/>
                <a:gd name="T123" fmla="*/ 11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4" h="1309">
                  <a:moveTo>
                    <a:pt x="815" y="1086"/>
                  </a:moveTo>
                  <a:lnTo>
                    <a:pt x="813" y="1088"/>
                  </a:lnTo>
                  <a:lnTo>
                    <a:pt x="813" y="1080"/>
                  </a:lnTo>
                  <a:lnTo>
                    <a:pt x="815" y="1077"/>
                  </a:lnTo>
                  <a:lnTo>
                    <a:pt x="816" y="1075"/>
                  </a:lnTo>
                  <a:lnTo>
                    <a:pt x="817" y="1073"/>
                  </a:lnTo>
                  <a:lnTo>
                    <a:pt x="819" y="1075"/>
                  </a:lnTo>
                  <a:lnTo>
                    <a:pt x="817" y="1080"/>
                  </a:lnTo>
                  <a:lnTo>
                    <a:pt x="815" y="1084"/>
                  </a:lnTo>
                  <a:lnTo>
                    <a:pt x="815" y="1086"/>
                  </a:lnTo>
                  <a:close/>
                  <a:moveTo>
                    <a:pt x="812" y="1038"/>
                  </a:moveTo>
                  <a:lnTo>
                    <a:pt x="811" y="1038"/>
                  </a:lnTo>
                  <a:lnTo>
                    <a:pt x="810" y="1034"/>
                  </a:lnTo>
                  <a:lnTo>
                    <a:pt x="813" y="1029"/>
                  </a:lnTo>
                  <a:lnTo>
                    <a:pt x="815" y="1031"/>
                  </a:lnTo>
                  <a:lnTo>
                    <a:pt x="814" y="1035"/>
                  </a:lnTo>
                  <a:lnTo>
                    <a:pt x="812" y="1037"/>
                  </a:lnTo>
                  <a:lnTo>
                    <a:pt x="812" y="1038"/>
                  </a:lnTo>
                  <a:close/>
                  <a:moveTo>
                    <a:pt x="918" y="949"/>
                  </a:moveTo>
                  <a:lnTo>
                    <a:pt x="918" y="951"/>
                  </a:lnTo>
                  <a:lnTo>
                    <a:pt x="917" y="950"/>
                  </a:lnTo>
                  <a:lnTo>
                    <a:pt x="914" y="951"/>
                  </a:lnTo>
                  <a:lnTo>
                    <a:pt x="912" y="950"/>
                  </a:lnTo>
                  <a:lnTo>
                    <a:pt x="917" y="944"/>
                  </a:lnTo>
                  <a:lnTo>
                    <a:pt x="918" y="945"/>
                  </a:lnTo>
                  <a:lnTo>
                    <a:pt x="918" y="945"/>
                  </a:lnTo>
                  <a:lnTo>
                    <a:pt x="919" y="947"/>
                  </a:lnTo>
                  <a:lnTo>
                    <a:pt x="918" y="948"/>
                  </a:lnTo>
                  <a:lnTo>
                    <a:pt x="918" y="949"/>
                  </a:lnTo>
                  <a:close/>
                  <a:moveTo>
                    <a:pt x="954" y="924"/>
                  </a:moveTo>
                  <a:lnTo>
                    <a:pt x="956" y="925"/>
                  </a:lnTo>
                  <a:lnTo>
                    <a:pt x="954" y="924"/>
                  </a:lnTo>
                  <a:lnTo>
                    <a:pt x="951" y="926"/>
                  </a:lnTo>
                  <a:lnTo>
                    <a:pt x="948" y="926"/>
                  </a:lnTo>
                  <a:lnTo>
                    <a:pt x="947" y="925"/>
                  </a:lnTo>
                  <a:lnTo>
                    <a:pt x="949" y="923"/>
                  </a:lnTo>
                  <a:lnTo>
                    <a:pt x="951" y="921"/>
                  </a:lnTo>
                  <a:lnTo>
                    <a:pt x="951" y="922"/>
                  </a:lnTo>
                  <a:lnTo>
                    <a:pt x="953" y="922"/>
                  </a:lnTo>
                  <a:lnTo>
                    <a:pt x="954" y="924"/>
                  </a:lnTo>
                  <a:close/>
                  <a:moveTo>
                    <a:pt x="1121" y="599"/>
                  </a:moveTo>
                  <a:lnTo>
                    <a:pt x="1120" y="601"/>
                  </a:lnTo>
                  <a:lnTo>
                    <a:pt x="1119" y="601"/>
                  </a:lnTo>
                  <a:lnTo>
                    <a:pt x="1119" y="600"/>
                  </a:lnTo>
                  <a:lnTo>
                    <a:pt x="1118" y="599"/>
                  </a:lnTo>
                  <a:lnTo>
                    <a:pt x="1118" y="598"/>
                  </a:lnTo>
                  <a:lnTo>
                    <a:pt x="1119" y="597"/>
                  </a:lnTo>
                  <a:lnTo>
                    <a:pt x="1121" y="597"/>
                  </a:lnTo>
                  <a:lnTo>
                    <a:pt x="1121" y="599"/>
                  </a:lnTo>
                  <a:close/>
                  <a:moveTo>
                    <a:pt x="1127" y="587"/>
                  </a:moveTo>
                  <a:lnTo>
                    <a:pt x="1126" y="588"/>
                  </a:lnTo>
                  <a:lnTo>
                    <a:pt x="1125" y="586"/>
                  </a:lnTo>
                  <a:lnTo>
                    <a:pt x="1129" y="583"/>
                  </a:lnTo>
                  <a:lnTo>
                    <a:pt x="1129" y="580"/>
                  </a:lnTo>
                  <a:lnTo>
                    <a:pt x="1131" y="582"/>
                  </a:lnTo>
                  <a:lnTo>
                    <a:pt x="1131" y="583"/>
                  </a:lnTo>
                  <a:lnTo>
                    <a:pt x="1131" y="583"/>
                  </a:lnTo>
                  <a:lnTo>
                    <a:pt x="1127" y="587"/>
                  </a:lnTo>
                  <a:close/>
                  <a:moveTo>
                    <a:pt x="943" y="261"/>
                  </a:moveTo>
                  <a:lnTo>
                    <a:pt x="940" y="264"/>
                  </a:lnTo>
                  <a:lnTo>
                    <a:pt x="940" y="261"/>
                  </a:lnTo>
                  <a:lnTo>
                    <a:pt x="940" y="258"/>
                  </a:lnTo>
                  <a:lnTo>
                    <a:pt x="940" y="256"/>
                  </a:lnTo>
                  <a:lnTo>
                    <a:pt x="943" y="254"/>
                  </a:lnTo>
                  <a:lnTo>
                    <a:pt x="943" y="254"/>
                  </a:lnTo>
                  <a:lnTo>
                    <a:pt x="943" y="256"/>
                  </a:lnTo>
                  <a:lnTo>
                    <a:pt x="943" y="257"/>
                  </a:lnTo>
                  <a:lnTo>
                    <a:pt x="943" y="261"/>
                  </a:lnTo>
                  <a:close/>
                  <a:moveTo>
                    <a:pt x="931" y="209"/>
                  </a:moveTo>
                  <a:lnTo>
                    <a:pt x="928" y="211"/>
                  </a:lnTo>
                  <a:lnTo>
                    <a:pt x="927" y="212"/>
                  </a:lnTo>
                  <a:lnTo>
                    <a:pt x="926" y="211"/>
                  </a:lnTo>
                  <a:lnTo>
                    <a:pt x="926" y="210"/>
                  </a:lnTo>
                  <a:lnTo>
                    <a:pt x="927" y="210"/>
                  </a:lnTo>
                  <a:lnTo>
                    <a:pt x="927" y="208"/>
                  </a:lnTo>
                  <a:lnTo>
                    <a:pt x="930" y="208"/>
                  </a:lnTo>
                  <a:lnTo>
                    <a:pt x="931" y="209"/>
                  </a:lnTo>
                  <a:close/>
                  <a:moveTo>
                    <a:pt x="708" y="213"/>
                  </a:moveTo>
                  <a:lnTo>
                    <a:pt x="705" y="214"/>
                  </a:lnTo>
                  <a:lnTo>
                    <a:pt x="709" y="206"/>
                  </a:lnTo>
                  <a:lnTo>
                    <a:pt x="713" y="202"/>
                  </a:lnTo>
                  <a:lnTo>
                    <a:pt x="713" y="195"/>
                  </a:lnTo>
                  <a:lnTo>
                    <a:pt x="717" y="188"/>
                  </a:lnTo>
                  <a:lnTo>
                    <a:pt x="721" y="185"/>
                  </a:lnTo>
                  <a:lnTo>
                    <a:pt x="727" y="185"/>
                  </a:lnTo>
                  <a:lnTo>
                    <a:pt x="729" y="188"/>
                  </a:lnTo>
                  <a:lnTo>
                    <a:pt x="726" y="200"/>
                  </a:lnTo>
                  <a:lnTo>
                    <a:pt x="725" y="200"/>
                  </a:lnTo>
                  <a:lnTo>
                    <a:pt x="720" y="206"/>
                  </a:lnTo>
                  <a:lnTo>
                    <a:pt x="714" y="210"/>
                  </a:lnTo>
                  <a:lnTo>
                    <a:pt x="708" y="213"/>
                  </a:lnTo>
                  <a:close/>
                  <a:moveTo>
                    <a:pt x="778" y="175"/>
                  </a:moveTo>
                  <a:lnTo>
                    <a:pt x="781" y="175"/>
                  </a:lnTo>
                  <a:lnTo>
                    <a:pt x="786" y="174"/>
                  </a:lnTo>
                  <a:lnTo>
                    <a:pt x="789" y="173"/>
                  </a:lnTo>
                  <a:lnTo>
                    <a:pt x="792" y="173"/>
                  </a:lnTo>
                  <a:lnTo>
                    <a:pt x="795" y="173"/>
                  </a:lnTo>
                  <a:lnTo>
                    <a:pt x="805" y="174"/>
                  </a:lnTo>
                  <a:lnTo>
                    <a:pt x="812" y="175"/>
                  </a:lnTo>
                  <a:lnTo>
                    <a:pt x="815" y="176"/>
                  </a:lnTo>
                  <a:lnTo>
                    <a:pt x="816" y="176"/>
                  </a:lnTo>
                  <a:lnTo>
                    <a:pt x="818" y="177"/>
                  </a:lnTo>
                  <a:lnTo>
                    <a:pt x="819" y="179"/>
                  </a:lnTo>
                  <a:lnTo>
                    <a:pt x="817" y="182"/>
                  </a:lnTo>
                  <a:lnTo>
                    <a:pt x="816" y="184"/>
                  </a:lnTo>
                  <a:lnTo>
                    <a:pt x="815" y="188"/>
                  </a:lnTo>
                  <a:lnTo>
                    <a:pt x="814" y="190"/>
                  </a:lnTo>
                  <a:lnTo>
                    <a:pt x="812" y="189"/>
                  </a:lnTo>
                  <a:lnTo>
                    <a:pt x="813" y="193"/>
                  </a:lnTo>
                  <a:lnTo>
                    <a:pt x="813" y="195"/>
                  </a:lnTo>
                  <a:lnTo>
                    <a:pt x="812" y="196"/>
                  </a:lnTo>
                  <a:lnTo>
                    <a:pt x="811" y="199"/>
                  </a:lnTo>
                  <a:lnTo>
                    <a:pt x="808" y="203"/>
                  </a:lnTo>
                  <a:lnTo>
                    <a:pt x="808" y="203"/>
                  </a:lnTo>
                  <a:lnTo>
                    <a:pt x="805" y="205"/>
                  </a:lnTo>
                  <a:lnTo>
                    <a:pt x="804" y="206"/>
                  </a:lnTo>
                  <a:lnTo>
                    <a:pt x="804" y="208"/>
                  </a:lnTo>
                  <a:lnTo>
                    <a:pt x="805" y="210"/>
                  </a:lnTo>
                  <a:lnTo>
                    <a:pt x="804" y="212"/>
                  </a:lnTo>
                  <a:lnTo>
                    <a:pt x="801" y="215"/>
                  </a:lnTo>
                  <a:lnTo>
                    <a:pt x="799" y="215"/>
                  </a:lnTo>
                  <a:lnTo>
                    <a:pt x="797" y="215"/>
                  </a:lnTo>
                  <a:lnTo>
                    <a:pt x="796" y="215"/>
                  </a:lnTo>
                  <a:lnTo>
                    <a:pt x="793" y="212"/>
                  </a:lnTo>
                  <a:lnTo>
                    <a:pt x="793" y="215"/>
                  </a:lnTo>
                  <a:lnTo>
                    <a:pt x="792" y="217"/>
                  </a:lnTo>
                  <a:lnTo>
                    <a:pt x="791" y="219"/>
                  </a:lnTo>
                  <a:lnTo>
                    <a:pt x="788" y="218"/>
                  </a:lnTo>
                  <a:lnTo>
                    <a:pt x="786" y="217"/>
                  </a:lnTo>
                  <a:lnTo>
                    <a:pt x="783" y="215"/>
                  </a:lnTo>
                  <a:lnTo>
                    <a:pt x="782" y="219"/>
                  </a:lnTo>
                  <a:lnTo>
                    <a:pt x="780" y="222"/>
                  </a:lnTo>
                  <a:lnTo>
                    <a:pt x="778" y="223"/>
                  </a:lnTo>
                  <a:lnTo>
                    <a:pt x="775" y="223"/>
                  </a:lnTo>
                  <a:lnTo>
                    <a:pt x="773" y="225"/>
                  </a:lnTo>
                  <a:lnTo>
                    <a:pt x="770" y="223"/>
                  </a:lnTo>
                  <a:lnTo>
                    <a:pt x="767" y="221"/>
                  </a:lnTo>
                  <a:lnTo>
                    <a:pt x="765" y="221"/>
                  </a:lnTo>
                  <a:lnTo>
                    <a:pt x="763" y="223"/>
                  </a:lnTo>
                  <a:lnTo>
                    <a:pt x="756" y="223"/>
                  </a:lnTo>
                  <a:lnTo>
                    <a:pt x="753" y="225"/>
                  </a:lnTo>
                  <a:lnTo>
                    <a:pt x="751" y="225"/>
                  </a:lnTo>
                  <a:lnTo>
                    <a:pt x="748" y="221"/>
                  </a:lnTo>
                  <a:lnTo>
                    <a:pt x="747" y="220"/>
                  </a:lnTo>
                  <a:lnTo>
                    <a:pt x="745" y="215"/>
                  </a:lnTo>
                  <a:lnTo>
                    <a:pt x="743" y="211"/>
                  </a:lnTo>
                  <a:lnTo>
                    <a:pt x="742" y="207"/>
                  </a:lnTo>
                  <a:lnTo>
                    <a:pt x="743" y="203"/>
                  </a:lnTo>
                  <a:lnTo>
                    <a:pt x="745" y="203"/>
                  </a:lnTo>
                  <a:lnTo>
                    <a:pt x="748" y="204"/>
                  </a:lnTo>
                  <a:lnTo>
                    <a:pt x="748" y="204"/>
                  </a:lnTo>
                  <a:lnTo>
                    <a:pt x="748" y="203"/>
                  </a:lnTo>
                  <a:lnTo>
                    <a:pt x="748" y="201"/>
                  </a:lnTo>
                  <a:lnTo>
                    <a:pt x="744" y="202"/>
                  </a:lnTo>
                  <a:lnTo>
                    <a:pt x="742" y="199"/>
                  </a:lnTo>
                  <a:lnTo>
                    <a:pt x="741" y="197"/>
                  </a:lnTo>
                  <a:lnTo>
                    <a:pt x="742" y="190"/>
                  </a:lnTo>
                  <a:lnTo>
                    <a:pt x="742" y="188"/>
                  </a:lnTo>
                  <a:lnTo>
                    <a:pt x="743" y="186"/>
                  </a:lnTo>
                  <a:lnTo>
                    <a:pt x="744" y="184"/>
                  </a:lnTo>
                  <a:lnTo>
                    <a:pt x="744" y="182"/>
                  </a:lnTo>
                  <a:lnTo>
                    <a:pt x="745" y="179"/>
                  </a:lnTo>
                  <a:lnTo>
                    <a:pt x="746" y="176"/>
                  </a:lnTo>
                  <a:lnTo>
                    <a:pt x="752" y="173"/>
                  </a:lnTo>
                  <a:lnTo>
                    <a:pt x="759" y="171"/>
                  </a:lnTo>
                  <a:lnTo>
                    <a:pt x="778" y="175"/>
                  </a:lnTo>
                  <a:close/>
                  <a:moveTo>
                    <a:pt x="746" y="171"/>
                  </a:moveTo>
                  <a:lnTo>
                    <a:pt x="737" y="178"/>
                  </a:lnTo>
                  <a:lnTo>
                    <a:pt x="734" y="176"/>
                  </a:lnTo>
                  <a:lnTo>
                    <a:pt x="734" y="174"/>
                  </a:lnTo>
                  <a:lnTo>
                    <a:pt x="734" y="173"/>
                  </a:lnTo>
                  <a:lnTo>
                    <a:pt x="734" y="173"/>
                  </a:lnTo>
                  <a:lnTo>
                    <a:pt x="735" y="171"/>
                  </a:lnTo>
                  <a:lnTo>
                    <a:pt x="740" y="169"/>
                  </a:lnTo>
                  <a:lnTo>
                    <a:pt x="742" y="169"/>
                  </a:lnTo>
                  <a:lnTo>
                    <a:pt x="745" y="169"/>
                  </a:lnTo>
                  <a:lnTo>
                    <a:pt x="746" y="171"/>
                  </a:lnTo>
                  <a:close/>
                  <a:moveTo>
                    <a:pt x="784" y="171"/>
                  </a:moveTo>
                  <a:lnTo>
                    <a:pt x="776" y="172"/>
                  </a:lnTo>
                  <a:lnTo>
                    <a:pt x="772" y="170"/>
                  </a:lnTo>
                  <a:lnTo>
                    <a:pt x="773" y="169"/>
                  </a:lnTo>
                  <a:lnTo>
                    <a:pt x="776" y="167"/>
                  </a:lnTo>
                  <a:lnTo>
                    <a:pt x="780" y="165"/>
                  </a:lnTo>
                  <a:lnTo>
                    <a:pt x="783" y="164"/>
                  </a:lnTo>
                  <a:lnTo>
                    <a:pt x="786" y="166"/>
                  </a:lnTo>
                  <a:lnTo>
                    <a:pt x="787" y="168"/>
                  </a:lnTo>
                  <a:lnTo>
                    <a:pt x="786" y="169"/>
                  </a:lnTo>
                  <a:lnTo>
                    <a:pt x="784" y="171"/>
                  </a:lnTo>
                  <a:close/>
                  <a:moveTo>
                    <a:pt x="775" y="159"/>
                  </a:moveTo>
                  <a:lnTo>
                    <a:pt x="776" y="160"/>
                  </a:lnTo>
                  <a:lnTo>
                    <a:pt x="772" y="167"/>
                  </a:lnTo>
                  <a:lnTo>
                    <a:pt x="769" y="168"/>
                  </a:lnTo>
                  <a:lnTo>
                    <a:pt x="767" y="168"/>
                  </a:lnTo>
                  <a:lnTo>
                    <a:pt x="763" y="167"/>
                  </a:lnTo>
                  <a:lnTo>
                    <a:pt x="758" y="167"/>
                  </a:lnTo>
                  <a:lnTo>
                    <a:pt x="756" y="166"/>
                  </a:lnTo>
                  <a:lnTo>
                    <a:pt x="756" y="163"/>
                  </a:lnTo>
                  <a:lnTo>
                    <a:pt x="758" y="160"/>
                  </a:lnTo>
                  <a:lnTo>
                    <a:pt x="762" y="160"/>
                  </a:lnTo>
                  <a:lnTo>
                    <a:pt x="770" y="158"/>
                  </a:lnTo>
                  <a:lnTo>
                    <a:pt x="775" y="159"/>
                  </a:lnTo>
                  <a:close/>
                  <a:moveTo>
                    <a:pt x="753" y="163"/>
                  </a:moveTo>
                  <a:lnTo>
                    <a:pt x="753" y="168"/>
                  </a:lnTo>
                  <a:lnTo>
                    <a:pt x="747" y="166"/>
                  </a:lnTo>
                  <a:lnTo>
                    <a:pt x="747" y="161"/>
                  </a:lnTo>
                  <a:lnTo>
                    <a:pt x="750" y="160"/>
                  </a:lnTo>
                  <a:lnTo>
                    <a:pt x="752" y="157"/>
                  </a:lnTo>
                  <a:lnTo>
                    <a:pt x="753" y="154"/>
                  </a:lnTo>
                  <a:lnTo>
                    <a:pt x="753" y="150"/>
                  </a:lnTo>
                  <a:lnTo>
                    <a:pt x="754" y="149"/>
                  </a:lnTo>
                  <a:lnTo>
                    <a:pt x="755" y="149"/>
                  </a:lnTo>
                  <a:lnTo>
                    <a:pt x="756" y="149"/>
                  </a:lnTo>
                  <a:lnTo>
                    <a:pt x="756" y="156"/>
                  </a:lnTo>
                  <a:lnTo>
                    <a:pt x="756" y="159"/>
                  </a:lnTo>
                  <a:lnTo>
                    <a:pt x="753" y="163"/>
                  </a:lnTo>
                  <a:close/>
                  <a:moveTo>
                    <a:pt x="762" y="155"/>
                  </a:moveTo>
                  <a:lnTo>
                    <a:pt x="758" y="156"/>
                  </a:lnTo>
                  <a:lnTo>
                    <a:pt x="758" y="155"/>
                  </a:lnTo>
                  <a:lnTo>
                    <a:pt x="758" y="151"/>
                  </a:lnTo>
                  <a:lnTo>
                    <a:pt x="759" y="149"/>
                  </a:lnTo>
                  <a:lnTo>
                    <a:pt x="763" y="148"/>
                  </a:lnTo>
                  <a:lnTo>
                    <a:pt x="764" y="147"/>
                  </a:lnTo>
                  <a:lnTo>
                    <a:pt x="765" y="147"/>
                  </a:lnTo>
                  <a:lnTo>
                    <a:pt x="765" y="149"/>
                  </a:lnTo>
                  <a:lnTo>
                    <a:pt x="765" y="151"/>
                  </a:lnTo>
                  <a:lnTo>
                    <a:pt x="762" y="155"/>
                  </a:lnTo>
                  <a:close/>
                  <a:moveTo>
                    <a:pt x="757" y="106"/>
                  </a:moveTo>
                  <a:lnTo>
                    <a:pt x="754" y="107"/>
                  </a:lnTo>
                  <a:lnTo>
                    <a:pt x="752" y="106"/>
                  </a:lnTo>
                  <a:lnTo>
                    <a:pt x="750" y="103"/>
                  </a:lnTo>
                  <a:lnTo>
                    <a:pt x="751" y="100"/>
                  </a:lnTo>
                  <a:lnTo>
                    <a:pt x="753" y="99"/>
                  </a:lnTo>
                  <a:lnTo>
                    <a:pt x="755" y="99"/>
                  </a:lnTo>
                  <a:lnTo>
                    <a:pt x="756" y="99"/>
                  </a:lnTo>
                  <a:lnTo>
                    <a:pt x="758" y="105"/>
                  </a:lnTo>
                  <a:lnTo>
                    <a:pt x="757" y="106"/>
                  </a:lnTo>
                  <a:close/>
                  <a:moveTo>
                    <a:pt x="559" y="106"/>
                  </a:moveTo>
                  <a:lnTo>
                    <a:pt x="561" y="106"/>
                  </a:lnTo>
                  <a:lnTo>
                    <a:pt x="563" y="106"/>
                  </a:lnTo>
                  <a:lnTo>
                    <a:pt x="568" y="108"/>
                  </a:lnTo>
                  <a:lnTo>
                    <a:pt x="574" y="109"/>
                  </a:lnTo>
                  <a:lnTo>
                    <a:pt x="576" y="108"/>
                  </a:lnTo>
                  <a:lnTo>
                    <a:pt x="577" y="108"/>
                  </a:lnTo>
                  <a:lnTo>
                    <a:pt x="578" y="105"/>
                  </a:lnTo>
                  <a:lnTo>
                    <a:pt x="578" y="103"/>
                  </a:lnTo>
                  <a:lnTo>
                    <a:pt x="576" y="101"/>
                  </a:lnTo>
                  <a:lnTo>
                    <a:pt x="574" y="99"/>
                  </a:lnTo>
                  <a:lnTo>
                    <a:pt x="573" y="96"/>
                  </a:lnTo>
                  <a:lnTo>
                    <a:pt x="570" y="95"/>
                  </a:lnTo>
                  <a:lnTo>
                    <a:pt x="571" y="94"/>
                  </a:lnTo>
                  <a:lnTo>
                    <a:pt x="572" y="93"/>
                  </a:lnTo>
                  <a:lnTo>
                    <a:pt x="574" y="93"/>
                  </a:lnTo>
                  <a:lnTo>
                    <a:pt x="574" y="91"/>
                  </a:lnTo>
                  <a:lnTo>
                    <a:pt x="575" y="88"/>
                  </a:lnTo>
                  <a:lnTo>
                    <a:pt x="576" y="88"/>
                  </a:lnTo>
                  <a:lnTo>
                    <a:pt x="576" y="88"/>
                  </a:lnTo>
                  <a:lnTo>
                    <a:pt x="577" y="88"/>
                  </a:lnTo>
                  <a:lnTo>
                    <a:pt x="578" y="88"/>
                  </a:lnTo>
                  <a:lnTo>
                    <a:pt x="584" y="91"/>
                  </a:lnTo>
                  <a:lnTo>
                    <a:pt x="586" y="91"/>
                  </a:lnTo>
                  <a:lnTo>
                    <a:pt x="595" y="90"/>
                  </a:lnTo>
                  <a:lnTo>
                    <a:pt x="596" y="88"/>
                  </a:lnTo>
                  <a:lnTo>
                    <a:pt x="598" y="88"/>
                  </a:lnTo>
                  <a:lnTo>
                    <a:pt x="601" y="86"/>
                  </a:lnTo>
                  <a:lnTo>
                    <a:pt x="602" y="86"/>
                  </a:lnTo>
                  <a:lnTo>
                    <a:pt x="603" y="87"/>
                  </a:lnTo>
                  <a:lnTo>
                    <a:pt x="605" y="86"/>
                  </a:lnTo>
                  <a:lnTo>
                    <a:pt x="606" y="85"/>
                  </a:lnTo>
                  <a:lnTo>
                    <a:pt x="608" y="85"/>
                  </a:lnTo>
                  <a:lnTo>
                    <a:pt x="608" y="86"/>
                  </a:lnTo>
                  <a:lnTo>
                    <a:pt x="610" y="88"/>
                  </a:lnTo>
                  <a:lnTo>
                    <a:pt x="611" y="89"/>
                  </a:lnTo>
                  <a:lnTo>
                    <a:pt x="611" y="90"/>
                  </a:lnTo>
                  <a:lnTo>
                    <a:pt x="615" y="89"/>
                  </a:lnTo>
                  <a:lnTo>
                    <a:pt x="616" y="90"/>
                  </a:lnTo>
                  <a:lnTo>
                    <a:pt x="616" y="91"/>
                  </a:lnTo>
                  <a:lnTo>
                    <a:pt x="617" y="93"/>
                  </a:lnTo>
                  <a:lnTo>
                    <a:pt x="617" y="94"/>
                  </a:lnTo>
                  <a:lnTo>
                    <a:pt x="619" y="94"/>
                  </a:lnTo>
                  <a:lnTo>
                    <a:pt x="620" y="94"/>
                  </a:lnTo>
                  <a:lnTo>
                    <a:pt x="621" y="94"/>
                  </a:lnTo>
                  <a:lnTo>
                    <a:pt x="622" y="96"/>
                  </a:lnTo>
                  <a:lnTo>
                    <a:pt x="625" y="97"/>
                  </a:lnTo>
                  <a:lnTo>
                    <a:pt x="630" y="99"/>
                  </a:lnTo>
                  <a:lnTo>
                    <a:pt x="632" y="99"/>
                  </a:lnTo>
                  <a:lnTo>
                    <a:pt x="633" y="100"/>
                  </a:lnTo>
                  <a:lnTo>
                    <a:pt x="634" y="100"/>
                  </a:lnTo>
                  <a:lnTo>
                    <a:pt x="636" y="99"/>
                  </a:lnTo>
                  <a:lnTo>
                    <a:pt x="641" y="97"/>
                  </a:lnTo>
                  <a:lnTo>
                    <a:pt x="643" y="95"/>
                  </a:lnTo>
                  <a:lnTo>
                    <a:pt x="644" y="94"/>
                  </a:lnTo>
                  <a:lnTo>
                    <a:pt x="645" y="93"/>
                  </a:lnTo>
                  <a:lnTo>
                    <a:pt x="646" y="93"/>
                  </a:lnTo>
                  <a:lnTo>
                    <a:pt x="647" y="93"/>
                  </a:lnTo>
                  <a:lnTo>
                    <a:pt x="648" y="94"/>
                  </a:lnTo>
                  <a:lnTo>
                    <a:pt x="649" y="94"/>
                  </a:lnTo>
                  <a:lnTo>
                    <a:pt x="653" y="95"/>
                  </a:lnTo>
                  <a:lnTo>
                    <a:pt x="655" y="96"/>
                  </a:lnTo>
                  <a:lnTo>
                    <a:pt x="657" y="95"/>
                  </a:lnTo>
                  <a:lnTo>
                    <a:pt x="659" y="94"/>
                  </a:lnTo>
                  <a:lnTo>
                    <a:pt x="660" y="93"/>
                  </a:lnTo>
                  <a:lnTo>
                    <a:pt x="661" y="94"/>
                  </a:lnTo>
                  <a:lnTo>
                    <a:pt x="663" y="97"/>
                  </a:lnTo>
                  <a:lnTo>
                    <a:pt x="663" y="97"/>
                  </a:lnTo>
                  <a:lnTo>
                    <a:pt x="665" y="97"/>
                  </a:lnTo>
                  <a:lnTo>
                    <a:pt x="668" y="97"/>
                  </a:lnTo>
                  <a:lnTo>
                    <a:pt x="671" y="98"/>
                  </a:lnTo>
                  <a:lnTo>
                    <a:pt x="672" y="98"/>
                  </a:lnTo>
                  <a:lnTo>
                    <a:pt x="674" y="97"/>
                  </a:lnTo>
                  <a:lnTo>
                    <a:pt x="675" y="95"/>
                  </a:lnTo>
                  <a:lnTo>
                    <a:pt x="678" y="94"/>
                  </a:lnTo>
                  <a:lnTo>
                    <a:pt x="680" y="93"/>
                  </a:lnTo>
                  <a:lnTo>
                    <a:pt x="682" y="91"/>
                  </a:lnTo>
                  <a:lnTo>
                    <a:pt x="684" y="87"/>
                  </a:lnTo>
                  <a:lnTo>
                    <a:pt x="685" y="86"/>
                  </a:lnTo>
                  <a:lnTo>
                    <a:pt x="685" y="83"/>
                  </a:lnTo>
                  <a:lnTo>
                    <a:pt x="689" y="77"/>
                  </a:lnTo>
                  <a:lnTo>
                    <a:pt x="690" y="75"/>
                  </a:lnTo>
                  <a:lnTo>
                    <a:pt x="690" y="73"/>
                  </a:lnTo>
                  <a:lnTo>
                    <a:pt x="691" y="71"/>
                  </a:lnTo>
                  <a:lnTo>
                    <a:pt x="691" y="69"/>
                  </a:lnTo>
                  <a:lnTo>
                    <a:pt x="692" y="66"/>
                  </a:lnTo>
                  <a:lnTo>
                    <a:pt x="694" y="64"/>
                  </a:lnTo>
                  <a:lnTo>
                    <a:pt x="696" y="64"/>
                  </a:lnTo>
                  <a:lnTo>
                    <a:pt x="697" y="61"/>
                  </a:lnTo>
                  <a:lnTo>
                    <a:pt x="699" y="58"/>
                  </a:lnTo>
                  <a:lnTo>
                    <a:pt x="703" y="52"/>
                  </a:lnTo>
                  <a:lnTo>
                    <a:pt x="703" y="50"/>
                  </a:lnTo>
                  <a:lnTo>
                    <a:pt x="704" y="48"/>
                  </a:lnTo>
                  <a:lnTo>
                    <a:pt x="705" y="47"/>
                  </a:lnTo>
                  <a:lnTo>
                    <a:pt x="707" y="46"/>
                  </a:lnTo>
                  <a:lnTo>
                    <a:pt x="708" y="44"/>
                  </a:lnTo>
                  <a:lnTo>
                    <a:pt x="709" y="42"/>
                  </a:lnTo>
                  <a:lnTo>
                    <a:pt x="710" y="41"/>
                  </a:lnTo>
                  <a:lnTo>
                    <a:pt x="713" y="39"/>
                  </a:lnTo>
                  <a:lnTo>
                    <a:pt x="714" y="38"/>
                  </a:lnTo>
                  <a:lnTo>
                    <a:pt x="717" y="33"/>
                  </a:lnTo>
                  <a:lnTo>
                    <a:pt x="717" y="31"/>
                  </a:lnTo>
                  <a:lnTo>
                    <a:pt x="720" y="30"/>
                  </a:lnTo>
                  <a:lnTo>
                    <a:pt x="725" y="33"/>
                  </a:lnTo>
                  <a:lnTo>
                    <a:pt x="728" y="37"/>
                  </a:lnTo>
                  <a:lnTo>
                    <a:pt x="732" y="51"/>
                  </a:lnTo>
                  <a:lnTo>
                    <a:pt x="733" y="63"/>
                  </a:lnTo>
                  <a:lnTo>
                    <a:pt x="735" y="70"/>
                  </a:lnTo>
                  <a:lnTo>
                    <a:pt x="741" y="83"/>
                  </a:lnTo>
                  <a:lnTo>
                    <a:pt x="741" y="86"/>
                  </a:lnTo>
                  <a:lnTo>
                    <a:pt x="742" y="89"/>
                  </a:lnTo>
                  <a:lnTo>
                    <a:pt x="743" y="92"/>
                  </a:lnTo>
                  <a:lnTo>
                    <a:pt x="745" y="97"/>
                  </a:lnTo>
                  <a:lnTo>
                    <a:pt x="745" y="98"/>
                  </a:lnTo>
                  <a:lnTo>
                    <a:pt x="744" y="100"/>
                  </a:lnTo>
                  <a:lnTo>
                    <a:pt x="746" y="100"/>
                  </a:lnTo>
                  <a:lnTo>
                    <a:pt x="747" y="100"/>
                  </a:lnTo>
                  <a:lnTo>
                    <a:pt x="748" y="104"/>
                  </a:lnTo>
                  <a:lnTo>
                    <a:pt x="749" y="106"/>
                  </a:lnTo>
                  <a:lnTo>
                    <a:pt x="752" y="110"/>
                  </a:lnTo>
                  <a:lnTo>
                    <a:pt x="757" y="110"/>
                  </a:lnTo>
                  <a:lnTo>
                    <a:pt x="760" y="111"/>
                  </a:lnTo>
                  <a:lnTo>
                    <a:pt x="765" y="113"/>
                  </a:lnTo>
                  <a:lnTo>
                    <a:pt x="768" y="115"/>
                  </a:lnTo>
                  <a:lnTo>
                    <a:pt x="770" y="122"/>
                  </a:lnTo>
                  <a:lnTo>
                    <a:pt x="770" y="127"/>
                  </a:lnTo>
                  <a:lnTo>
                    <a:pt x="770" y="130"/>
                  </a:lnTo>
                  <a:lnTo>
                    <a:pt x="769" y="132"/>
                  </a:lnTo>
                  <a:lnTo>
                    <a:pt x="765" y="134"/>
                  </a:lnTo>
                  <a:lnTo>
                    <a:pt x="764" y="135"/>
                  </a:lnTo>
                  <a:lnTo>
                    <a:pt x="758" y="141"/>
                  </a:lnTo>
                  <a:lnTo>
                    <a:pt x="756" y="144"/>
                  </a:lnTo>
                  <a:lnTo>
                    <a:pt x="752" y="147"/>
                  </a:lnTo>
                  <a:lnTo>
                    <a:pt x="748" y="154"/>
                  </a:lnTo>
                  <a:lnTo>
                    <a:pt x="743" y="160"/>
                  </a:lnTo>
                  <a:lnTo>
                    <a:pt x="741" y="162"/>
                  </a:lnTo>
                  <a:lnTo>
                    <a:pt x="738" y="162"/>
                  </a:lnTo>
                  <a:lnTo>
                    <a:pt x="736" y="163"/>
                  </a:lnTo>
                  <a:lnTo>
                    <a:pt x="732" y="168"/>
                  </a:lnTo>
                  <a:lnTo>
                    <a:pt x="726" y="170"/>
                  </a:lnTo>
                  <a:lnTo>
                    <a:pt x="725" y="173"/>
                  </a:lnTo>
                  <a:lnTo>
                    <a:pt x="722" y="180"/>
                  </a:lnTo>
                  <a:lnTo>
                    <a:pt x="719" y="184"/>
                  </a:lnTo>
                  <a:lnTo>
                    <a:pt x="717" y="185"/>
                  </a:lnTo>
                  <a:lnTo>
                    <a:pt x="712" y="192"/>
                  </a:lnTo>
                  <a:lnTo>
                    <a:pt x="712" y="195"/>
                  </a:lnTo>
                  <a:lnTo>
                    <a:pt x="712" y="199"/>
                  </a:lnTo>
                  <a:lnTo>
                    <a:pt x="708" y="203"/>
                  </a:lnTo>
                  <a:lnTo>
                    <a:pt x="706" y="205"/>
                  </a:lnTo>
                  <a:lnTo>
                    <a:pt x="705" y="209"/>
                  </a:lnTo>
                  <a:lnTo>
                    <a:pt x="704" y="211"/>
                  </a:lnTo>
                  <a:lnTo>
                    <a:pt x="702" y="212"/>
                  </a:lnTo>
                  <a:lnTo>
                    <a:pt x="696" y="210"/>
                  </a:lnTo>
                  <a:lnTo>
                    <a:pt x="685" y="215"/>
                  </a:lnTo>
                  <a:lnTo>
                    <a:pt x="682" y="217"/>
                  </a:lnTo>
                  <a:lnTo>
                    <a:pt x="693" y="217"/>
                  </a:lnTo>
                  <a:lnTo>
                    <a:pt x="696" y="220"/>
                  </a:lnTo>
                  <a:lnTo>
                    <a:pt x="704" y="218"/>
                  </a:lnTo>
                  <a:lnTo>
                    <a:pt x="714" y="212"/>
                  </a:lnTo>
                  <a:lnTo>
                    <a:pt x="718" y="210"/>
                  </a:lnTo>
                  <a:lnTo>
                    <a:pt x="725" y="206"/>
                  </a:lnTo>
                  <a:lnTo>
                    <a:pt x="728" y="204"/>
                  </a:lnTo>
                  <a:lnTo>
                    <a:pt x="734" y="200"/>
                  </a:lnTo>
                  <a:lnTo>
                    <a:pt x="735" y="199"/>
                  </a:lnTo>
                  <a:lnTo>
                    <a:pt x="738" y="197"/>
                  </a:lnTo>
                  <a:lnTo>
                    <a:pt x="740" y="199"/>
                  </a:lnTo>
                  <a:lnTo>
                    <a:pt x="740" y="200"/>
                  </a:lnTo>
                  <a:lnTo>
                    <a:pt x="737" y="203"/>
                  </a:lnTo>
                  <a:lnTo>
                    <a:pt x="738" y="204"/>
                  </a:lnTo>
                  <a:lnTo>
                    <a:pt x="740" y="206"/>
                  </a:lnTo>
                  <a:lnTo>
                    <a:pt x="741" y="209"/>
                  </a:lnTo>
                  <a:lnTo>
                    <a:pt x="741" y="211"/>
                  </a:lnTo>
                  <a:lnTo>
                    <a:pt x="742" y="215"/>
                  </a:lnTo>
                  <a:lnTo>
                    <a:pt x="745" y="220"/>
                  </a:lnTo>
                  <a:lnTo>
                    <a:pt x="745" y="221"/>
                  </a:lnTo>
                  <a:lnTo>
                    <a:pt x="745" y="223"/>
                  </a:lnTo>
                  <a:lnTo>
                    <a:pt x="747" y="225"/>
                  </a:lnTo>
                  <a:lnTo>
                    <a:pt x="748" y="226"/>
                  </a:lnTo>
                  <a:lnTo>
                    <a:pt x="754" y="231"/>
                  </a:lnTo>
                  <a:lnTo>
                    <a:pt x="758" y="228"/>
                  </a:lnTo>
                  <a:lnTo>
                    <a:pt x="761" y="227"/>
                  </a:lnTo>
                  <a:lnTo>
                    <a:pt x="763" y="226"/>
                  </a:lnTo>
                  <a:lnTo>
                    <a:pt x="767" y="226"/>
                  </a:lnTo>
                  <a:lnTo>
                    <a:pt x="770" y="227"/>
                  </a:lnTo>
                  <a:lnTo>
                    <a:pt x="776" y="229"/>
                  </a:lnTo>
                  <a:lnTo>
                    <a:pt x="780" y="226"/>
                  </a:lnTo>
                  <a:lnTo>
                    <a:pt x="789" y="222"/>
                  </a:lnTo>
                  <a:lnTo>
                    <a:pt x="786" y="230"/>
                  </a:lnTo>
                  <a:lnTo>
                    <a:pt x="784" y="237"/>
                  </a:lnTo>
                  <a:lnTo>
                    <a:pt x="783" y="240"/>
                  </a:lnTo>
                  <a:lnTo>
                    <a:pt x="781" y="247"/>
                  </a:lnTo>
                  <a:lnTo>
                    <a:pt x="780" y="250"/>
                  </a:lnTo>
                  <a:lnTo>
                    <a:pt x="778" y="252"/>
                  </a:lnTo>
                  <a:lnTo>
                    <a:pt x="780" y="251"/>
                  </a:lnTo>
                  <a:lnTo>
                    <a:pt x="782" y="250"/>
                  </a:lnTo>
                  <a:lnTo>
                    <a:pt x="784" y="247"/>
                  </a:lnTo>
                  <a:lnTo>
                    <a:pt x="786" y="242"/>
                  </a:lnTo>
                  <a:lnTo>
                    <a:pt x="792" y="228"/>
                  </a:lnTo>
                  <a:lnTo>
                    <a:pt x="794" y="227"/>
                  </a:lnTo>
                  <a:lnTo>
                    <a:pt x="799" y="226"/>
                  </a:lnTo>
                  <a:lnTo>
                    <a:pt x="808" y="215"/>
                  </a:lnTo>
                  <a:lnTo>
                    <a:pt x="811" y="215"/>
                  </a:lnTo>
                  <a:lnTo>
                    <a:pt x="814" y="217"/>
                  </a:lnTo>
                  <a:lnTo>
                    <a:pt x="816" y="219"/>
                  </a:lnTo>
                  <a:lnTo>
                    <a:pt x="816" y="215"/>
                  </a:lnTo>
                  <a:lnTo>
                    <a:pt x="819" y="215"/>
                  </a:lnTo>
                  <a:lnTo>
                    <a:pt x="816" y="213"/>
                  </a:lnTo>
                  <a:lnTo>
                    <a:pt x="816" y="212"/>
                  </a:lnTo>
                  <a:lnTo>
                    <a:pt x="816" y="209"/>
                  </a:lnTo>
                  <a:lnTo>
                    <a:pt x="817" y="206"/>
                  </a:lnTo>
                  <a:lnTo>
                    <a:pt x="816" y="204"/>
                  </a:lnTo>
                  <a:lnTo>
                    <a:pt x="821" y="201"/>
                  </a:lnTo>
                  <a:lnTo>
                    <a:pt x="821" y="198"/>
                  </a:lnTo>
                  <a:lnTo>
                    <a:pt x="822" y="196"/>
                  </a:lnTo>
                  <a:lnTo>
                    <a:pt x="824" y="194"/>
                  </a:lnTo>
                  <a:lnTo>
                    <a:pt x="827" y="193"/>
                  </a:lnTo>
                  <a:lnTo>
                    <a:pt x="827" y="191"/>
                  </a:lnTo>
                  <a:lnTo>
                    <a:pt x="828" y="190"/>
                  </a:lnTo>
                  <a:lnTo>
                    <a:pt x="830" y="190"/>
                  </a:lnTo>
                  <a:lnTo>
                    <a:pt x="832" y="192"/>
                  </a:lnTo>
                  <a:lnTo>
                    <a:pt x="834" y="190"/>
                  </a:lnTo>
                  <a:lnTo>
                    <a:pt x="837" y="188"/>
                  </a:lnTo>
                  <a:lnTo>
                    <a:pt x="838" y="189"/>
                  </a:lnTo>
                  <a:lnTo>
                    <a:pt x="839" y="190"/>
                  </a:lnTo>
                  <a:lnTo>
                    <a:pt x="841" y="190"/>
                  </a:lnTo>
                  <a:lnTo>
                    <a:pt x="842" y="190"/>
                  </a:lnTo>
                  <a:lnTo>
                    <a:pt x="845" y="188"/>
                  </a:lnTo>
                  <a:lnTo>
                    <a:pt x="847" y="191"/>
                  </a:lnTo>
                  <a:lnTo>
                    <a:pt x="849" y="192"/>
                  </a:lnTo>
                  <a:lnTo>
                    <a:pt x="849" y="190"/>
                  </a:lnTo>
                  <a:lnTo>
                    <a:pt x="848" y="189"/>
                  </a:lnTo>
                  <a:lnTo>
                    <a:pt x="849" y="188"/>
                  </a:lnTo>
                  <a:lnTo>
                    <a:pt x="850" y="187"/>
                  </a:lnTo>
                  <a:lnTo>
                    <a:pt x="854" y="188"/>
                  </a:lnTo>
                  <a:lnTo>
                    <a:pt x="857" y="189"/>
                  </a:lnTo>
                  <a:lnTo>
                    <a:pt x="858" y="191"/>
                  </a:lnTo>
                  <a:lnTo>
                    <a:pt x="862" y="192"/>
                  </a:lnTo>
                  <a:lnTo>
                    <a:pt x="864" y="191"/>
                  </a:lnTo>
                  <a:lnTo>
                    <a:pt x="867" y="192"/>
                  </a:lnTo>
                  <a:lnTo>
                    <a:pt x="869" y="192"/>
                  </a:lnTo>
                  <a:lnTo>
                    <a:pt x="870" y="194"/>
                  </a:lnTo>
                  <a:lnTo>
                    <a:pt x="874" y="197"/>
                  </a:lnTo>
                  <a:lnTo>
                    <a:pt x="875" y="198"/>
                  </a:lnTo>
                  <a:lnTo>
                    <a:pt x="878" y="199"/>
                  </a:lnTo>
                  <a:lnTo>
                    <a:pt x="881" y="200"/>
                  </a:lnTo>
                  <a:lnTo>
                    <a:pt x="885" y="201"/>
                  </a:lnTo>
                  <a:lnTo>
                    <a:pt x="888" y="200"/>
                  </a:lnTo>
                  <a:lnTo>
                    <a:pt x="888" y="203"/>
                  </a:lnTo>
                  <a:lnTo>
                    <a:pt x="890" y="203"/>
                  </a:lnTo>
                  <a:lnTo>
                    <a:pt x="893" y="203"/>
                  </a:lnTo>
                  <a:lnTo>
                    <a:pt x="896" y="205"/>
                  </a:lnTo>
                  <a:lnTo>
                    <a:pt x="902" y="208"/>
                  </a:lnTo>
                  <a:lnTo>
                    <a:pt x="906" y="210"/>
                  </a:lnTo>
                  <a:lnTo>
                    <a:pt x="909" y="210"/>
                  </a:lnTo>
                  <a:lnTo>
                    <a:pt x="912" y="210"/>
                  </a:lnTo>
                  <a:lnTo>
                    <a:pt x="915" y="217"/>
                  </a:lnTo>
                  <a:lnTo>
                    <a:pt x="916" y="222"/>
                  </a:lnTo>
                  <a:lnTo>
                    <a:pt x="918" y="221"/>
                  </a:lnTo>
                  <a:lnTo>
                    <a:pt x="919" y="219"/>
                  </a:lnTo>
                  <a:lnTo>
                    <a:pt x="921" y="215"/>
                  </a:lnTo>
                  <a:lnTo>
                    <a:pt x="925" y="214"/>
                  </a:lnTo>
                  <a:lnTo>
                    <a:pt x="926" y="215"/>
                  </a:lnTo>
                  <a:lnTo>
                    <a:pt x="930" y="218"/>
                  </a:lnTo>
                  <a:lnTo>
                    <a:pt x="932" y="220"/>
                  </a:lnTo>
                  <a:lnTo>
                    <a:pt x="934" y="222"/>
                  </a:lnTo>
                  <a:lnTo>
                    <a:pt x="936" y="223"/>
                  </a:lnTo>
                  <a:lnTo>
                    <a:pt x="934" y="225"/>
                  </a:lnTo>
                  <a:lnTo>
                    <a:pt x="936" y="225"/>
                  </a:lnTo>
                  <a:lnTo>
                    <a:pt x="938" y="223"/>
                  </a:lnTo>
                  <a:lnTo>
                    <a:pt x="940" y="226"/>
                  </a:lnTo>
                  <a:lnTo>
                    <a:pt x="941" y="230"/>
                  </a:lnTo>
                  <a:lnTo>
                    <a:pt x="942" y="232"/>
                  </a:lnTo>
                  <a:lnTo>
                    <a:pt x="940" y="234"/>
                  </a:lnTo>
                  <a:lnTo>
                    <a:pt x="939" y="236"/>
                  </a:lnTo>
                  <a:lnTo>
                    <a:pt x="937" y="238"/>
                  </a:lnTo>
                  <a:lnTo>
                    <a:pt x="936" y="239"/>
                  </a:lnTo>
                  <a:lnTo>
                    <a:pt x="934" y="239"/>
                  </a:lnTo>
                  <a:lnTo>
                    <a:pt x="936" y="241"/>
                  </a:lnTo>
                  <a:lnTo>
                    <a:pt x="937" y="243"/>
                  </a:lnTo>
                  <a:lnTo>
                    <a:pt x="940" y="238"/>
                  </a:lnTo>
                  <a:lnTo>
                    <a:pt x="942" y="237"/>
                  </a:lnTo>
                  <a:lnTo>
                    <a:pt x="945" y="236"/>
                  </a:lnTo>
                  <a:lnTo>
                    <a:pt x="946" y="239"/>
                  </a:lnTo>
                  <a:lnTo>
                    <a:pt x="947" y="242"/>
                  </a:lnTo>
                  <a:lnTo>
                    <a:pt x="942" y="244"/>
                  </a:lnTo>
                  <a:lnTo>
                    <a:pt x="942" y="246"/>
                  </a:lnTo>
                  <a:lnTo>
                    <a:pt x="941" y="248"/>
                  </a:lnTo>
                  <a:lnTo>
                    <a:pt x="940" y="249"/>
                  </a:lnTo>
                  <a:lnTo>
                    <a:pt x="939" y="253"/>
                  </a:lnTo>
                  <a:lnTo>
                    <a:pt x="938" y="255"/>
                  </a:lnTo>
                  <a:lnTo>
                    <a:pt x="936" y="267"/>
                  </a:lnTo>
                  <a:lnTo>
                    <a:pt x="936" y="269"/>
                  </a:lnTo>
                  <a:lnTo>
                    <a:pt x="938" y="267"/>
                  </a:lnTo>
                  <a:lnTo>
                    <a:pt x="945" y="261"/>
                  </a:lnTo>
                  <a:lnTo>
                    <a:pt x="947" y="255"/>
                  </a:lnTo>
                  <a:lnTo>
                    <a:pt x="949" y="248"/>
                  </a:lnTo>
                  <a:lnTo>
                    <a:pt x="951" y="246"/>
                  </a:lnTo>
                  <a:lnTo>
                    <a:pt x="953" y="246"/>
                  </a:lnTo>
                  <a:lnTo>
                    <a:pt x="955" y="247"/>
                  </a:lnTo>
                  <a:lnTo>
                    <a:pt x="956" y="249"/>
                  </a:lnTo>
                  <a:lnTo>
                    <a:pt x="955" y="250"/>
                  </a:lnTo>
                  <a:lnTo>
                    <a:pt x="953" y="253"/>
                  </a:lnTo>
                  <a:lnTo>
                    <a:pt x="951" y="255"/>
                  </a:lnTo>
                  <a:lnTo>
                    <a:pt x="953" y="256"/>
                  </a:lnTo>
                  <a:lnTo>
                    <a:pt x="958" y="251"/>
                  </a:lnTo>
                  <a:lnTo>
                    <a:pt x="961" y="250"/>
                  </a:lnTo>
                  <a:lnTo>
                    <a:pt x="963" y="250"/>
                  </a:lnTo>
                  <a:lnTo>
                    <a:pt x="967" y="247"/>
                  </a:lnTo>
                  <a:lnTo>
                    <a:pt x="976" y="247"/>
                  </a:lnTo>
                  <a:lnTo>
                    <a:pt x="977" y="244"/>
                  </a:lnTo>
                  <a:lnTo>
                    <a:pt x="978" y="243"/>
                  </a:lnTo>
                  <a:lnTo>
                    <a:pt x="983" y="243"/>
                  </a:lnTo>
                  <a:lnTo>
                    <a:pt x="993" y="246"/>
                  </a:lnTo>
                  <a:lnTo>
                    <a:pt x="996" y="248"/>
                  </a:lnTo>
                  <a:lnTo>
                    <a:pt x="1001" y="250"/>
                  </a:lnTo>
                  <a:lnTo>
                    <a:pt x="1003" y="252"/>
                  </a:lnTo>
                  <a:lnTo>
                    <a:pt x="1014" y="256"/>
                  </a:lnTo>
                  <a:lnTo>
                    <a:pt x="1023" y="256"/>
                  </a:lnTo>
                  <a:lnTo>
                    <a:pt x="1027" y="255"/>
                  </a:lnTo>
                  <a:lnTo>
                    <a:pt x="1031" y="256"/>
                  </a:lnTo>
                  <a:lnTo>
                    <a:pt x="1034" y="259"/>
                  </a:lnTo>
                  <a:lnTo>
                    <a:pt x="1040" y="260"/>
                  </a:lnTo>
                  <a:lnTo>
                    <a:pt x="1044" y="261"/>
                  </a:lnTo>
                  <a:lnTo>
                    <a:pt x="1049" y="259"/>
                  </a:lnTo>
                  <a:lnTo>
                    <a:pt x="1058" y="259"/>
                  </a:lnTo>
                  <a:lnTo>
                    <a:pt x="1071" y="256"/>
                  </a:lnTo>
                  <a:lnTo>
                    <a:pt x="1079" y="257"/>
                  </a:lnTo>
                  <a:lnTo>
                    <a:pt x="1088" y="258"/>
                  </a:lnTo>
                  <a:lnTo>
                    <a:pt x="1094" y="262"/>
                  </a:lnTo>
                  <a:lnTo>
                    <a:pt x="1099" y="264"/>
                  </a:lnTo>
                  <a:lnTo>
                    <a:pt x="1103" y="267"/>
                  </a:lnTo>
                  <a:lnTo>
                    <a:pt x="1107" y="269"/>
                  </a:lnTo>
                  <a:lnTo>
                    <a:pt x="1118" y="275"/>
                  </a:lnTo>
                  <a:lnTo>
                    <a:pt x="1122" y="278"/>
                  </a:lnTo>
                  <a:lnTo>
                    <a:pt x="1129" y="283"/>
                  </a:lnTo>
                  <a:lnTo>
                    <a:pt x="1136" y="286"/>
                  </a:lnTo>
                  <a:lnTo>
                    <a:pt x="1139" y="291"/>
                  </a:lnTo>
                  <a:lnTo>
                    <a:pt x="1142" y="293"/>
                  </a:lnTo>
                  <a:lnTo>
                    <a:pt x="1149" y="302"/>
                  </a:lnTo>
                  <a:lnTo>
                    <a:pt x="1157" y="307"/>
                  </a:lnTo>
                  <a:lnTo>
                    <a:pt x="1162" y="313"/>
                  </a:lnTo>
                  <a:lnTo>
                    <a:pt x="1173" y="317"/>
                  </a:lnTo>
                  <a:lnTo>
                    <a:pt x="1177" y="324"/>
                  </a:lnTo>
                  <a:lnTo>
                    <a:pt x="1184" y="324"/>
                  </a:lnTo>
                  <a:lnTo>
                    <a:pt x="1187" y="325"/>
                  </a:lnTo>
                  <a:lnTo>
                    <a:pt x="1190" y="328"/>
                  </a:lnTo>
                  <a:lnTo>
                    <a:pt x="1195" y="330"/>
                  </a:lnTo>
                  <a:lnTo>
                    <a:pt x="1202" y="329"/>
                  </a:lnTo>
                  <a:lnTo>
                    <a:pt x="1209" y="329"/>
                  </a:lnTo>
                  <a:lnTo>
                    <a:pt x="1215" y="328"/>
                  </a:lnTo>
                  <a:lnTo>
                    <a:pt x="1229" y="330"/>
                  </a:lnTo>
                  <a:lnTo>
                    <a:pt x="1231" y="331"/>
                  </a:lnTo>
                  <a:lnTo>
                    <a:pt x="1234" y="335"/>
                  </a:lnTo>
                  <a:lnTo>
                    <a:pt x="1239" y="344"/>
                  </a:lnTo>
                  <a:lnTo>
                    <a:pt x="1242" y="355"/>
                  </a:lnTo>
                  <a:lnTo>
                    <a:pt x="1244" y="364"/>
                  </a:lnTo>
                  <a:lnTo>
                    <a:pt x="1247" y="371"/>
                  </a:lnTo>
                  <a:lnTo>
                    <a:pt x="1248" y="384"/>
                  </a:lnTo>
                  <a:lnTo>
                    <a:pt x="1251" y="387"/>
                  </a:lnTo>
                  <a:lnTo>
                    <a:pt x="1251" y="390"/>
                  </a:lnTo>
                  <a:lnTo>
                    <a:pt x="1252" y="391"/>
                  </a:lnTo>
                  <a:lnTo>
                    <a:pt x="1253" y="399"/>
                  </a:lnTo>
                  <a:lnTo>
                    <a:pt x="1252" y="403"/>
                  </a:lnTo>
                  <a:lnTo>
                    <a:pt x="1251" y="407"/>
                  </a:lnTo>
                  <a:lnTo>
                    <a:pt x="1251" y="409"/>
                  </a:lnTo>
                  <a:lnTo>
                    <a:pt x="1251" y="410"/>
                  </a:lnTo>
                  <a:lnTo>
                    <a:pt x="1251" y="412"/>
                  </a:lnTo>
                  <a:lnTo>
                    <a:pt x="1251" y="414"/>
                  </a:lnTo>
                  <a:lnTo>
                    <a:pt x="1252" y="418"/>
                  </a:lnTo>
                  <a:lnTo>
                    <a:pt x="1252" y="421"/>
                  </a:lnTo>
                  <a:lnTo>
                    <a:pt x="1250" y="425"/>
                  </a:lnTo>
                  <a:lnTo>
                    <a:pt x="1247" y="436"/>
                  </a:lnTo>
                  <a:lnTo>
                    <a:pt x="1241" y="452"/>
                  </a:lnTo>
                  <a:lnTo>
                    <a:pt x="1236" y="462"/>
                  </a:lnTo>
                  <a:lnTo>
                    <a:pt x="1227" y="472"/>
                  </a:lnTo>
                  <a:lnTo>
                    <a:pt x="1222" y="477"/>
                  </a:lnTo>
                  <a:lnTo>
                    <a:pt x="1220" y="478"/>
                  </a:lnTo>
                  <a:lnTo>
                    <a:pt x="1218" y="477"/>
                  </a:lnTo>
                  <a:lnTo>
                    <a:pt x="1219" y="479"/>
                  </a:lnTo>
                  <a:lnTo>
                    <a:pt x="1218" y="481"/>
                  </a:lnTo>
                  <a:lnTo>
                    <a:pt x="1213" y="489"/>
                  </a:lnTo>
                  <a:lnTo>
                    <a:pt x="1208" y="494"/>
                  </a:lnTo>
                  <a:lnTo>
                    <a:pt x="1201" y="502"/>
                  </a:lnTo>
                  <a:lnTo>
                    <a:pt x="1201" y="502"/>
                  </a:lnTo>
                  <a:lnTo>
                    <a:pt x="1194" y="506"/>
                  </a:lnTo>
                  <a:lnTo>
                    <a:pt x="1190" y="508"/>
                  </a:lnTo>
                  <a:lnTo>
                    <a:pt x="1184" y="513"/>
                  </a:lnTo>
                  <a:lnTo>
                    <a:pt x="1179" y="520"/>
                  </a:lnTo>
                  <a:lnTo>
                    <a:pt x="1178" y="522"/>
                  </a:lnTo>
                  <a:lnTo>
                    <a:pt x="1177" y="521"/>
                  </a:lnTo>
                  <a:lnTo>
                    <a:pt x="1177" y="525"/>
                  </a:lnTo>
                  <a:lnTo>
                    <a:pt x="1172" y="531"/>
                  </a:lnTo>
                  <a:lnTo>
                    <a:pt x="1171" y="532"/>
                  </a:lnTo>
                  <a:lnTo>
                    <a:pt x="1171" y="530"/>
                  </a:lnTo>
                  <a:lnTo>
                    <a:pt x="1172" y="529"/>
                  </a:lnTo>
                  <a:lnTo>
                    <a:pt x="1172" y="527"/>
                  </a:lnTo>
                  <a:lnTo>
                    <a:pt x="1172" y="526"/>
                  </a:lnTo>
                  <a:lnTo>
                    <a:pt x="1171" y="527"/>
                  </a:lnTo>
                  <a:lnTo>
                    <a:pt x="1168" y="531"/>
                  </a:lnTo>
                  <a:lnTo>
                    <a:pt x="1169" y="535"/>
                  </a:lnTo>
                  <a:lnTo>
                    <a:pt x="1167" y="540"/>
                  </a:lnTo>
                  <a:lnTo>
                    <a:pt x="1161" y="555"/>
                  </a:lnTo>
                  <a:lnTo>
                    <a:pt x="1152" y="567"/>
                  </a:lnTo>
                  <a:lnTo>
                    <a:pt x="1150" y="571"/>
                  </a:lnTo>
                  <a:lnTo>
                    <a:pt x="1143" y="579"/>
                  </a:lnTo>
                  <a:lnTo>
                    <a:pt x="1138" y="583"/>
                  </a:lnTo>
                  <a:lnTo>
                    <a:pt x="1136" y="583"/>
                  </a:lnTo>
                  <a:lnTo>
                    <a:pt x="1135" y="582"/>
                  </a:lnTo>
                  <a:lnTo>
                    <a:pt x="1134" y="576"/>
                  </a:lnTo>
                  <a:lnTo>
                    <a:pt x="1129" y="572"/>
                  </a:lnTo>
                  <a:lnTo>
                    <a:pt x="1129" y="571"/>
                  </a:lnTo>
                  <a:lnTo>
                    <a:pt x="1127" y="576"/>
                  </a:lnTo>
                  <a:lnTo>
                    <a:pt x="1125" y="577"/>
                  </a:lnTo>
                  <a:lnTo>
                    <a:pt x="1123" y="577"/>
                  </a:lnTo>
                  <a:lnTo>
                    <a:pt x="1126" y="579"/>
                  </a:lnTo>
                  <a:lnTo>
                    <a:pt x="1126" y="581"/>
                  </a:lnTo>
                  <a:lnTo>
                    <a:pt x="1124" y="585"/>
                  </a:lnTo>
                  <a:lnTo>
                    <a:pt x="1124" y="588"/>
                  </a:lnTo>
                  <a:lnTo>
                    <a:pt x="1120" y="593"/>
                  </a:lnTo>
                  <a:lnTo>
                    <a:pt x="1118" y="596"/>
                  </a:lnTo>
                  <a:lnTo>
                    <a:pt x="1116" y="599"/>
                  </a:lnTo>
                  <a:lnTo>
                    <a:pt x="1116" y="603"/>
                  </a:lnTo>
                  <a:lnTo>
                    <a:pt x="1118" y="602"/>
                  </a:lnTo>
                  <a:lnTo>
                    <a:pt x="1118" y="603"/>
                  </a:lnTo>
                  <a:lnTo>
                    <a:pt x="1119" y="604"/>
                  </a:lnTo>
                  <a:lnTo>
                    <a:pt x="1118" y="606"/>
                  </a:lnTo>
                  <a:lnTo>
                    <a:pt x="1117" y="609"/>
                  </a:lnTo>
                  <a:lnTo>
                    <a:pt x="1118" y="616"/>
                  </a:lnTo>
                  <a:lnTo>
                    <a:pt x="1117" y="618"/>
                  </a:lnTo>
                  <a:lnTo>
                    <a:pt x="1118" y="620"/>
                  </a:lnTo>
                  <a:lnTo>
                    <a:pt x="1120" y="617"/>
                  </a:lnTo>
                  <a:lnTo>
                    <a:pt x="1120" y="618"/>
                  </a:lnTo>
                  <a:lnTo>
                    <a:pt x="1116" y="638"/>
                  </a:lnTo>
                  <a:lnTo>
                    <a:pt x="1118" y="647"/>
                  </a:lnTo>
                  <a:lnTo>
                    <a:pt x="1119" y="658"/>
                  </a:lnTo>
                  <a:lnTo>
                    <a:pt x="1120" y="668"/>
                  </a:lnTo>
                  <a:lnTo>
                    <a:pt x="1122" y="677"/>
                  </a:lnTo>
                  <a:lnTo>
                    <a:pt x="1123" y="678"/>
                  </a:lnTo>
                  <a:lnTo>
                    <a:pt x="1120" y="689"/>
                  </a:lnTo>
                  <a:lnTo>
                    <a:pt x="1116" y="699"/>
                  </a:lnTo>
                  <a:lnTo>
                    <a:pt x="1115" y="708"/>
                  </a:lnTo>
                  <a:lnTo>
                    <a:pt x="1114" y="717"/>
                  </a:lnTo>
                  <a:lnTo>
                    <a:pt x="1112" y="721"/>
                  </a:lnTo>
                  <a:lnTo>
                    <a:pt x="1112" y="726"/>
                  </a:lnTo>
                  <a:lnTo>
                    <a:pt x="1113" y="737"/>
                  </a:lnTo>
                  <a:lnTo>
                    <a:pt x="1114" y="739"/>
                  </a:lnTo>
                  <a:lnTo>
                    <a:pt x="1110" y="744"/>
                  </a:lnTo>
                  <a:lnTo>
                    <a:pt x="1105" y="746"/>
                  </a:lnTo>
                  <a:lnTo>
                    <a:pt x="1103" y="749"/>
                  </a:lnTo>
                  <a:lnTo>
                    <a:pt x="1098" y="757"/>
                  </a:lnTo>
                  <a:lnTo>
                    <a:pt x="1095" y="770"/>
                  </a:lnTo>
                  <a:lnTo>
                    <a:pt x="1095" y="777"/>
                  </a:lnTo>
                  <a:lnTo>
                    <a:pt x="1096" y="791"/>
                  </a:lnTo>
                  <a:lnTo>
                    <a:pt x="1095" y="798"/>
                  </a:lnTo>
                  <a:lnTo>
                    <a:pt x="1093" y="802"/>
                  </a:lnTo>
                  <a:lnTo>
                    <a:pt x="1091" y="804"/>
                  </a:lnTo>
                  <a:lnTo>
                    <a:pt x="1087" y="807"/>
                  </a:lnTo>
                  <a:lnTo>
                    <a:pt x="1082" y="815"/>
                  </a:lnTo>
                  <a:lnTo>
                    <a:pt x="1080" y="823"/>
                  </a:lnTo>
                  <a:lnTo>
                    <a:pt x="1077" y="826"/>
                  </a:lnTo>
                  <a:lnTo>
                    <a:pt x="1076" y="831"/>
                  </a:lnTo>
                  <a:lnTo>
                    <a:pt x="1074" y="835"/>
                  </a:lnTo>
                  <a:lnTo>
                    <a:pt x="1068" y="843"/>
                  </a:lnTo>
                  <a:lnTo>
                    <a:pt x="1063" y="845"/>
                  </a:lnTo>
                  <a:lnTo>
                    <a:pt x="1062" y="847"/>
                  </a:lnTo>
                  <a:lnTo>
                    <a:pt x="1060" y="851"/>
                  </a:lnTo>
                  <a:lnTo>
                    <a:pt x="1056" y="858"/>
                  </a:lnTo>
                  <a:lnTo>
                    <a:pt x="1053" y="867"/>
                  </a:lnTo>
                  <a:lnTo>
                    <a:pt x="1054" y="870"/>
                  </a:lnTo>
                  <a:lnTo>
                    <a:pt x="1054" y="871"/>
                  </a:lnTo>
                  <a:lnTo>
                    <a:pt x="1055" y="881"/>
                  </a:lnTo>
                  <a:lnTo>
                    <a:pt x="1055" y="884"/>
                  </a:lnTo>
                  <a:lnTo>
                    <a:pt x="1051" y="887"/>
                  </a:lnTo>
                  <a:lnTo>
                    <a:pt x="1036" y="892"/>
                  </a:lnTo>
                  <a:lnTo>
                    <a:pt x="1032" y="895"/>
                  </a:lnTo>
                  <a:lnTo>
                    <a:pt x="1024" y="904"/>
                  </a:lnTo>
                  <a:lnTo>
                    <a:pt x="1023" y="906"/>
                  </a:lnTo>
                  <a:lnTo>
                    <a:pt x="1023" y="910"/>
                  </a:lnTo>
                  <a:lnTo>
                    <a:pt x="1025" y="911"/>
                  </a:lnTo>
                  <a:lnTo>
                    <a:pt x="1023" y="913"/>
                  </a:lnTo>
                  <a:lnTo>
                    <a:pt x="1021" y="917"/>
                  </a:lnTo>
                  <a:lnTo>
                    <a:pt x="1019" y="916"/>
                  </a:lnTo>
                  <a:lnTo>
                    <a:pt x="1004" y="916"/>
                  </a:lnTo>
                  <a:lnTo>
                    <a:pt x="996" y="917"/>
                  </a:lnTo>
                  <a:lnTo>
                    <a:pt x="992" y="917"/>
                  </a:lnTo>
                  <a:lnTo>
                    <a:pt x="990" y="917"/>
                  </a:lnTo>
                  <a:lnTo>
                    <a:pt x="988" y="915"/>
                  </a:lnTo>
                  <a:lnTo>
                    <a:pt x="988" y="913"/>
                  </a:lnTo>
                  <a:lnTo>
                    <a:pt x="989" y="911"/>
                  </a:lnTo>
                  <a:lnTo>
                    <a:pt x="988" y="909"/>
                  </a:lnTo>
                  <a:lnTo>
                    <a:pt x="986" y="909"/>
                  </a:lnTo>
                  <a:lnTo>
                    <a:pt x="983" y="910"/>
                  </a:lnTo>
                  <a:lnTo>
                    <a:pt x="983" y="911"/>
                  </a:lnTo>
                  <a:lnTo>
                    <a:pt x="983" y="913"/>
                  </a:lnTo>
                  <a:lnTo>
                    <a:pt x="984" y="915"/>
                  </a:lnTo>
                  <a:lnTo>
                    <a:pt x="984" y="916"/>
                  </a:lnTo>
                  <a:lnTo>
                    <a:pt x="984" y="918"/>
                  </a:lnTo>
                  <a:lnTo>
                    <a:pt x="979" y="919"/>
                  </a:lnTo>
                  <a:lnTo>
                    <a:pt x="973" y="920"/>
                  </a:lnTo>
                  <a:lnTo>
                    <a:pt x="967" y="921"/>
                  </a:lnTo>
                  <a:lnTo>
                    <a:pt x="962" y="922"/>
                  </a:lnTo>
                  <a:lnTo>
                    <a:pt x="959" y="921"/>
                  </a:lnTo>
                  <a:lnTo>
                    <a:pt x="962" y="920"/>
                  </a:lnTo>
                  <a:lnTo>
                    <a:pt x="965" y="920"/>
                  </a:lnTo>
                  <a:lnTo>
                    <a:pt x="969" y="919"/>
                  </a:lnTo>
                  <a:lnTo>
                    <a:pt x="969" y="917"/>
                  </a:lnTo>
                  <a:lnTo>
                    <a:pt x="963" y="916"/>
                  </a:lnTo>
                  <a:lnTo>
                    <a:pt x="958" y="917"/>
                  </a:lnTo>
                  <a:lnTo>
                    <a:pt x="954" y="919"/>
                  </a:lnTo>
                  <a:lnTo>
                    <a:pt x="947" y="919"/>
                  </a:lnTo>
                  <a:lnTo>
                    <a:pt x="938" y="921"/>
                  </a:lnTo>
                  <a:lnTo>
                    <a:pt x="937" y="922"/>
                  </a:lnTo>
                  <a:lnTo>
                    <a:pt x="937" y="926"/>
                  </a:lnTo>
                  <a:lnTo>
                    <a:pt x="939" y="927"/>
                  </a:lnTo>
                  <a:lnTo>
                    <a:pt x="940" y="928"/>
                  </a:lnTo>
                  <a:lnTo>
                    <a:pt x="939" y="930"/>
                  </a:lnTo>
                  <a:lnTo>
                    <a:pt x="937" y="930"/>
                  </a:lnTo>
                  <a:lnTo>
                    <a:pt x="928" y="932"/>
                  </a:lnTo>
                  <a:lnTo>
                    <a:pt x="920" y="938"/>
                  </a:lnTo>
                  <a:lnTo>
                    <a:pt x="917" y="939"/>
                  </a:lnTo>
                  <a:lnTo>
                    <a:pt x="914" y="943"/>
                  </a:lnTo>
                  <a:lnTo>
                    <a:pt x="913" y="945"/>
                  </a:lnTo>
                  <a:lnTo>
                    <a:pt x="912" y="946"/>
                  </a:lnTo>
                  <a:lnTo>
                    <a:pt x="910" y="946"/>
                  </a:lnTo>
                  <a:lnTo>
                    <a:pt x="906" y="945"/>
                  </a:lnTo>
                  <a:lnTo>
                    <a:pt x="900" y="945"/>
                  </a:lnTo>
                  <a:lnTo>
                    <a:pt x="896" y="946"/>
                  </a:lnTo>
                  <a:lnTo>
                    <a:pt x="874" y="957"/>
                  </a:lnTo>
                  <a:lnTo>
                    <a:pt x="867" y="962"/>
                  </a:lnTo>
                  <a:lnTo>
                    <a:pt x="858" y="971"/>
                  </a:lnTo>
                  <a:lnTo>
                    <a:pt x="844" y="980"/>
                  </a:lnTo>
                  <a:lnTo>
                    <a:pt x="836" y="986"/>
                  </a:lnTo>
                  <a:lnTo>
                    <a:pt x="834" y="988"/>
                  </a:lnTo>
                  <a:lnTo>
                    <a:pt x="833" y="989"/>
                  </a:lnTo>
                  <a:lnTo>
                    <a:pt x="831" y="990"/>
                  </a:lnTo>
                  <a:lnTo>
                    <a:pt x="832" y="990"/>
                  </a:lnTo>
                  <a:lnTo>
                    <a:pt x="834" y="991"/>
                  </a:lnTo>
                  <a:lnTo>
                    <a:pt x="833" y="994"/>
                  </a:lnTo>
                  <a:lnTo>
                    <a:pt x="830" y="996"/>
                  </a:lnTo>
                  <a:lnTo>
                    <a:pt x="824" y="1003"/>
                  </a:lnTo>
                  <a:lnTo>
                    <a:pt x="823" y="1002"/>
                  </a:lnTo>
                  <a:lnTo>
                    <a:pt x="825" y="999"/>
                  </a:lnTo>
                  <a:lnTo>
                    <a:pt x="822" y="999"/>
                  </a:lnTo>
                  <a:lnTo>
                    <a:pt x="818" y="997"/>
                  </a:lnTo>
                  <a:lnTo>
                    <a:pt x="816" y="999"/>
                  </a:lnTo>
                  <a:lnTo>
                    <a:pt x="817" y="1002"/>
                  </a:lnTo>
                  <a:lnTo>
                    <a:pt x="816" y="1004"/>
                  </a:lnTo>
                  <a:lnTo>
                    <a:pt x="812" y="1004"/>
                  </a:lnTo>
                  <a:lnTo>
                    <a:pt x="810" y="1004"/>
                  </a:lnTo>
                  <a:lnTo>
                    <a:pt x="808" y="1001"/>
                  </a:lnTo>
                  <a:lnTo>
                    <a:pt x="809" y="1006"/>
                  </a:lnTo>
                  <a:lnTo>
                    <a:pt x="815" y="1007"/>
                  </a:lnTo>
                  <a:lnTo>
                    <a:pt x="817" y="1007"/>
                  </a:lnTo>
                  <a:lnTo>
                    <a:pt x="818" y="1009"/>
                  </a:lnTo>
                  <a:lnTo>
                    <a:pt x="813" y="1017"/>
                  </a:lnTo>
                  <a:lnTo>
                    <a:pt x="810" y="1018"/>
                  </a:lnTo>
                  <a:lnTo>
                    <a:pt x="809" y="1019"/>
                  </a:lnTo>
                  <a:lnTo>
                    <a:pt x="811" y="1019"/>
                  </a:lnTo>
                  <a:lnTo>
                    <a:pt x="812" y="1021"/>
                  </a:lnTo>
                  <a:lnTo>
                    <a:pt x="811" y="1030"/>
                  </a:lnTo>
                  <a:lnTo>
                    <a:pt x="809" y="1031"/>
                  </a:lnTo>
                  <a:lnTo>
                    <a:pt x="808" y="1031"/>
                  </a:lnTo>
                  <a:lnTo>
                    <a:pt x="807" y="1033"/>
                  </a:lnTo>
                  <a:lnTo>
                    <a:pt x="808" y="1036"/>
                  </a:lnTo>
                  <a:lnTo>
                    <a:pt x="810" y="1038"/>
                  </a:lnTo>
                  <a:lnTo>
                    <a:pt x="810" y="1042"/>
                  </a:lnTo>
                  <a:lnTo>
                    <a:pt x="809" y="1045"/>
                  </a:lnTo>
                  <a:lnTo>
                    <a:pt x="809" y="1048"/>
                  </a:lnTo>
                  <a:lnTo>
                    <a:pt x="811" y="1054"/>
                  </a:lnTo>
                  <a:lnTo>
                    <a:pt x="812" y="1061"/>
                  </a:lnTo>
                  <a:lnTo>
                    <a:pt x="812" y="1064"/>
                  </a:lnTo>
                  <a:lnTo>
                    <a:pt x="813" y="1066"/>
                  </a:lnTo>
                  <a:lnTo>
                    <a:pt x="812" y="1069"/>
                  </a:lnTo>
                  <a:lnTo>
                    <a:pt x="812" y="1072"/>
                  </a:lnTo>
                  <a:lnTo>
                    <a:pt x="810" y="1079"/>
                  </a:lnTo>
                  <a:lnTo>
                    <a:pt x="811" y="1089"/>
                  </a:lnTo>
                  <a:lnTo>
                    <a:pt x="811" y="1097"/>
                  </a:lnTo>
                  <a:lnTo>
                    <a:pt x="810" y="1102"/>
                  </a:lnTo>
                  <a:lnTo>
                    <a:pt x="809" y="1106"/>
                  </a:lnTo>
                  <a:lnTo>
                    <a:pt x="805" y="1111"/>
                  </a:lnTo>
                  <a:lnTo>
                    <a:pt x="805" y="1116"/>
                  </a:lnTo>
                  <a:lnTo>
                    <a:pt x="798" y="1120"/>
                  </a:lnTo>
                  <a:lnTo>
                    <a:pt x="790" y="1127"/>
                  </a:lnTo>
                  <a:lnTo>
                    <a:pt x="783" y="1134"/>
                  </a:lnTo>
                  <a:lnTo>
                    <a:pt x="775" y="1144"/>
                  </a:lnTo>
                  <a:lnTo>
                    <a:pt x="766" y="1160"/>
                  </a:lnTo>
                  <a:lnTo>
                    <a:pt x="758" y="1184"/>
                  </a:lnTo>
                  <a:lnTo>
                    <a:pt x="747" y="1201"/>
                  </a:lnTo>
                  <a:lnTo>
                    <a:pt x="743" y="1207"/>
                  </a:lnTo>
                  <a:lnTo>
                    <a:pt x="737" y="1214"/>
                  </a:lnTo>
                  <a:lnTo>
                    <a:pt x="730" y="1223"/>
                  </a:lnTo>
                  <a:lnTo>
                    <a:pt x="720" y="1231"/>
                  </a:lnTo>
                  <a:lnTo>
                    <a:pt x="709" y="1238"/>
                  </a:lnTo>
                  <a:lnTo>
                    <a:pt x="706" y="1242"/>
                  </a:lnTo>
                  <a:lnTo>
                    <a:pt x="702" y="1246"/>
                  </a:lnTo>
                  <a:lnTo>
                    <a:pt x="701" y="1244"/>
                  </a:lnTo>
                  <a:lnTo>
                    <a:pt x="701" y="1241"/>
                  </a:lnTo>
                  <a:lnTo>
                    <a:pt x="701" y="1238"/>
                  </a:lnTo>
                  <a:lnTo>
                    <a:pt x="701" y="1236"/>
                  </a:lnTo>
                  <a:lnTo>
                    <a:pt x="703" y="1235"/>
                  </a:lnTo>
                  <a:lnTo>
                    <a:pt x="706" y="1237"/>
                  </a:lnTo>
                  <a:lnTo>
                    <a:pt x="708" y="1236"/>
                  </a:lnTo>
                  <a:lnTo>
                    <a:pt x="709" y="1234"/>
                  </a:lnTo>
                  <a:lnTo>
                    <a:pt x="713" y="1234"/>
                  </a:lnTo>
                  <a:lnTo>
                    <a:pt x="721" y="1225"/>
                  </a:lnTo>
                  <a:lnTo>
                    <a:pt x="726" y="1222"/>
                  </a:lnTo>
                  <a:lnTo>
                    <a:pt x="729" y="1217"/>
                  </a:lnTo>
                  <a:lnTo>
                    <a:pt x="730" y="1215"/>
                  </a:lnTo>
                  <a:lnTo>
                    <a:pt x="730" y="1209"/>
                  </a:lnTo>
                  <a:lnTo>
                    <a:pt x="731" y="1207"/>
                  </a:lnTo>
                  <a:lnTo>
                    <a:pt x="736" y="1208"/>
                  </a:lnTo>
                  <a:lnTo>
                    <a:pt x="736" y="1206"/>
                  </a:lnTo>
                  <a:lnTo>
                    <a:pt x="736" y="1205"/>
                  </a:lnTo>
                  <a:lnTo>
                    <a:pt x="737" y="1201"/>
                  </a:lnTo>
                  <a:lnTo>
                    <a:pt x="742" y="1198"/>
                  </a:lnTo>
                  <a:lnTo>
                    <a:pt x="745" y="1193"/>
                  </a:lnTo>
                  <a:lnTo>
                    <a:pt x="744" y="1184"/>
                  </a:lnTo>
                  <a:lnTo>
                    <a:pt x="745" y="1183"/>
                  </a:lnTo>
                  <a:lnTo>
                    <a:pt x="747" y="1184"/>
                  </a:lnTo>
                  <a:lnTo>
                    <a:pt x="748" y="1184"/>
                  </a:lnTo>
                  <a:lnTo>
                    <a:pt x="749" y="1179"/>
                  </a:lnTo>
                  <a:lnTo>
                    <a:pt x="749" y="1177"/>
                  </a:lnTo>
                  <a:lnTo>
                    <a:pt x="747" y="1176"/>
                  </a:lnTo>
                  <a:lnTo>
                    <a:pt x="737" y="1181"/>
                  </a:lnTo>
                  <a:lnTo>
                    <a:pt x="734" y="1181"/>
                  </a:lnTo>
                  <a:lnTo>
                    <a:pt x="734" y="1177"/>
                  </a:lnTo>
                  <a:lnTo>
                    <a:pt x="729" y="1175"/>
                  </a:lnTo>
                  <a:lnTo>
                    <a:pt x="728" y="1172"/>
                  </a:lnTo>
                  <a:lnTo>
                    <a:pt x="727" y="1170"/>
                  </a:lnTo>
                  <a:lnTo>
                    <a:pt x="725" y="1169"/>
                  </a:lnTo>
                  <a:lnTo>
                    <a:pt x="726" y="1173"/>
                  </a:lnTo>
                  <a:lnTo>
                    <a:pt x="726" y="1177"/>
                  </a:lnTo>
                  <a:lnTo>
                    <a:pt x="730" y="1181"/>
                  </a:lnTo>
                  <a:lnTo>
                    <a:pt x="729" y="1183"/>
                  </a:lnTo>
                  <a:lnTo>
                    <a:pt x="727" y="1185"/>
                  </a:lnTo>
                  <a:lnTo>
                    <a:pt x="726" y="1190"/>
                  </a:lnTo>
                  <a:lnTo>
                    <a:pt x="726" y="1195"/>
                  </a:lnTo>
                  <a:lnTo>
                    <a:pt x="725" y="1193"/>
                  </a:lnTo>
                  <a:lnTo>
                    <a:pt x="723" y="1193"/>
                  </a:lnTo>
                  <a:lnTo>
                    <a:pt x="723" y="1199"/>
                  </a:lnTo>
                  <a:lnTo>
                    <a:pt x="720" y="1201"/>
                  </a:lnTo>
                  <a:lnTo>
                    <a:pt x="720" y="1204"/>
                  </a:lnTo>
                  <a:lnTo>
                    <a:pt x="720" y="1207"/>
                  </a:lnTo>
                  <a:lnTo>
                    <a:pt x="719" y="1209"/>
                  </a:lnTo>
                  <a:lnTo>
                    <a:pt x="712" y="1214"/>
                  </a:lnTo>
                  <a:lnTo>
                    <a:pt x="706" y="1217"/>
                  </a:lnTo>
                  <a:lnTo>
                    <a:pt x="704" y="1219"/>
                  </a:lnTo>
                  <a:lnTo>
                    <a:pt x="703" y="1223"/>
                  </a:lnTo>
                  <a:lnTo>
                    <a:pt x="702" y="1227"/>
                  </a:lnTo>
                  <a:lnTo>
                    <a:pt x="699" y="1231"/>
                  </a:lnTo>
                  <a:lnTo>
                    <a:pt x="697" y="1237"/>
                  </a:lnTo>
                  <a:lnTo>
                    <a:pt x="697" y="1240"/>
                  </a:lnTo>
                  <a:lnTo>
                    <a:pt x="697" y="1245"/>
                  </a:lnTo>
                  <a:lnTo>
                    <a:pt x="699" y="1248"/>
                  </a:lnTo>
                  <a:lnTo>
                    <a:pt x="697" y="1250"/>
                  </a:lnTo>
                  <a:lnTo>
                    <a:pt x="694" y="1254"/>
                  </a:lnTo>
                  <a:lnTo>
                    <a:pt x="692" y="1258"/>
                  </a:lnTo>
                  <a:lnTo>
                    <a:pt x="687" y="1275"/>
                  </a:lnTo>
                  <a:lnTo>
                    <a:pt x="682" y="1285"/>
                  </a:lnTo>
                  <a:lnTo>
                    <a:pt x="679" y="1290"/>
                  </a:lnTo>
                  <a:lnTo>
                    <a:pt x="674" y="1295"/>
                  </a:lnTo>
                  <a:lnTo>
                    <a:pt x="659" y="1308"/>
                  </a:lnTo>
                  <a:lnTo>
                    <a:pt x="658" y="1308"/>
                  </a:lnTo>
                  <a:lnTo>
                    <a:pt x="656" y="1306"/>
                  </a:lnTo>
                  <a:lnTo>
                    <a:pt x="654" y="1305"/>
                  </a:lnTo>
                  <a:lnTo>
                    <a:pt x="654" y="1305"/>
                  </a:lnTo>
                  <a:lnTo>
                    <a:pt x="654" y="1303"/>
                  </a:lnTo>
                  <a:lnTo>
                    <a:pt x="654" y="1299"/>
                  </a:lnTo>
                  <a:lnTo>
                    <a:pt x="654" y="1286"/>
                  </a:lnTo>
                  <a:lnTo>
                    <a:pt x="655" y="1284"/>
                  </a:lnTo>
                  <a:lnTo>
                    <a:pt x="655" y="1282"/>
                  </a:lnTo>
                  <a:lnTo>
                    <a:pt x="658" y="1280"/>
                  </a:lnTo>
                  <a:lnTo>
                    <a:pt x="661" y="1277"/>
                  </a:lnTo>
                  <a:lnTo>
                    <a:pt x="664" y="1273"/>
                  </a:lnTo>
                  <a:lnTo>
                    <a:pt x="667" y="1270"/>
                  </a:lnTo>
                  <a:lnTo>
                    <a:pt x="666" y="1267"/>
                  </a:lnTo>
                  <a:lnTo>
                    <a:pt x="663" y="1266"/>
                  </a:lnTo>
                  <a:lnTo>
                    <a:pt x="660" y="1264"/>
                  </a:lnTo>
                  <a:lnTo>
                    <a:pt x="655" y="1261"/>
                  </a:lnTo>
                  <a:lnTo>
                    <a:pt x="652" y="1257"/>
                  </a:lnTo>
                  <a:lnTo>
                    <a:pt x="650" y="1253"/>
                  </a:lnTo>
                  <a:lnTo>
                    <a:pt x="649" y="1249"/>
                  </a:lnTo>
                  <a:lnTo>
                    <a:pt x="647" y="1245"/>
                  </a:lnTo>
                  <a:lnTo>
                    <a:pt x="647" y="1244"/>
                  </a:lnTo>
                  <a:lnTo>
                    <a:pt x="645" y="1243"/>
                  </a:lnTo>
                  <a:lnTo>
                    <a:pt x="643" y="1242"/>
                  </a:lnTo>
                  <a:lnTo>
                    <a:pt x="641" y="1240"/>
                  </a:lnTo>
                  <a:lnTo>
                    <a:pt x="639" y="1239"/>
                  </a:lnTo>
                  <a:lnTo>
                    <a:pt x="636" y="1238"/>
                  </a:lnTo>
                  <a:lnTo>
                    <a:pt x="632" y="1236"/>
                  </a:lnTo>
                  <a:lnTo>
                    <a:pt x="627" y="1232"/>
                  </a:lnTo>
                  <a:lnTo>
                    <a:pt x="624" y="1227"/>
                  </a:lnTo>
                  <a:lnTo>
                    <a:pt x="622" y="1225"/>
                  </a:lnTo>
                  <a:lnTo>
                    <a:pt x="621" y="1223"/>
                  </a:lnTo>
                  <a:lnTo>
                    <a:pt x="610" y="1219"/>
                  </a:lnTo>
                  <a:lnTo>
                    <a:pt x="606" y="1215"/>
                  </a:lnTo>
                  <a:lnTo>
                    <a:pt x="604" y="1216"/>
                  </a:lnTo>
                  <a:lnTo>
                    <a:pt x="602" y="1215"/>
                  </a:lnTo>
                  <a:lnTo>
                    <a:pt x="599" y="1213"/>
                  </a:lnTo>
                  <a:lnTo>
                    <a:pt x="598" y="1212"/>
                  </a:lnTo>
                  <a:lnTo>
                    <a:pt x="597" y="1210"/>
                  </a:lnTo>
                  <a:lnTo>
                    <a:pt x="596" y="1208"/>
                  </a:lnTo>
                  <a:lnTo>
                    <a:pt x="595" y="1206"/>
                  </a:lnTo>
                  <a:lnTo>
                    <a:pt x="592" y="1203"/>
                  </a:lnTo>
                  <a:lnTo>
                    <a:pt x="589" y="1200"/>
                  </a:lnTo>
                  <a:lnTo>
                    <a:pt x="587" y="1199"/>
                  </a:lnTo>
                  <a:lnTo>
                    <a:pt x="587" y="1199"/>
                  </a:lnTo>
                  <a:lnTo>
                    <a:pt x="586" y="1201"/>
                  </a:lnTo>
                  <a:lnTo>
                    <a:pt x="586" y="1202"/>
                  </a:lnTo>
                  <a:lnTo>
                    <a:pt x="585" y="1202"/>
                  </a:lnTo>
                  <a:lnTo>
                    <a:pt x="582" y="1204"/>
                  </a:lnTo>
                  <a:lnTo>
                    <a:pt x="581" y="1206"/>
                  </a:lnTo>
                  <a:lnTo>
                    <a:pt x="579" y="1207"/>
                  </a:lnTo>
                  <a:lnTo>
                    <a:pt x="576" y="1207"/>
                  </a:lnTo>
                  <a:lnTo>
                    <a:pt x="575" y="1207"/>
                  </a:lnTo>
                  <a:lnTo>
                    <a:pt x="575" y="1207"/>
                  </a:lnTo>
                  <a:lnTo>
                    <a:pt x="575" y="1204"/>
                  </a:lnTo>
                  <a:lnTo>
                    <a:pt x="575" y="1198"/>
                  </a:lnTo>
                  <a:lnTo>
                    <a:pt x="574" y="1196"/>
                  </a:lnTo>
                  <a:lnTo>
                    <a:pt x="572" y="1194"/>
                  </a:lnTo>
                  <a:lnTo>
                    <a:pt x="569" y="1191"/>
                  </a:lnTo>
                  <a:lnTo>
                    <a:pt x="562" y="1184"/>
                  </a:lnTo>
                  <a:lnTo>
                    <a:pt x="552" y="1174"/>
                  </a:lnTo>
                  <a:lnTo>
                    <a:pt x="548" y="1171"/>
                  </a:lnTo>
                  <a:lnTo>
                    <a:pt x="545" y="1171"/>
                  </a:lnTo>
                  <a:lnTo>
                    <a:pt x="542" y="1172"/>
                  </a:lnTo>
                  <a:lnTo>
                    <a:pt x="539" y="1173"/>
                  </a:lnTo>
                  <a:lnTo>
                    <a:pt x="537" y="1177"/>
                  </a:lnTo>
                  <a:lnTo>
                    <a:pt x="536" y="1178"/>
                  </a:lnTo>
                  <a:lnTo>
                    <a:pt x="531" y="1178"/>
                  </a:lnTo>
                  <a:lnTo>
                    <a:pt x="526" y="1177"/>
                  </a:lnTo>
                  <a:lnTo>
                    <a:pt x="524" y="1174"/>
                  </a:lnTo>
                  <a:lnTo>
                    <a:pt x="525" y="1173"/>
                  </a:lnTo>
                  <a:lnTo>
                    <a:pt x="530" y="1169"/>
                  </a:lnTo>
                  <a:lnTo>
                    <a:pt x="533" y="1165"/>
                  </a:lnTo>
                  <a:lnTo>
                    <a:pt x="534" y="1162"/>
                  </a:lnTo>
                  <a:lnTo>
                    <a:pt x="536" y="1160"/>
                  </a:lnTo>
                  <a:lnTo>
                    <a:pt x="540" y="1157"/>
                  </a:lnTo>
                  <a:lnTo>
                    <a:pt x="545" y="1153"/>
                  </a:lnTo>
                  <a:lnTo>
                    <a:pt x="550" y="1146"/>
                  </a:lnTo>
                  <a:lnTo>
                    <a:pt x="554" y="1141"/>
                  </a:lnTo>
                  <a:lnTo>
                    <a:pt x="554" y="1138"/>
                  </a:lnTo>
                  <a:lnTo>
                    <a:pt x="557" y="1136"/>
                  </a:lnTo>
                  <a:lnTo>
                    <a:pt x="560" y="1135"/>
                  </a:lnTo>
                  <a:lnTo>
                    <a:pt x="563" y="1131"/>
                  </a:lnTo>
                  <a:lnTo>
                    <a:pt x="565" y="1125"/>
                  </a:lnTo>
                  <a:lnTo>
                    <a:pt x="568" y="1122"/>
                  </a:lnTo>
                  <a:lnTo>
                    <a:pt x="572" y="1118"/>
                  </a:lnTo>
                  <a:lnTo>
                    <a:pt x="574" y="1116"/>
                  </a:lnTo>
                  <a:lnTo>
                    <a:pt x="575" y="1114"/>
                  </a:lnTo>
                  <a:lnTo>
                    <a:pt x="575" y="1112"/>
                  </a:lnTo>
                  <a:lnTo>
                    <a:pt x="577" y="1112"/>
                  </a:lnTo>
                  <a:lnTo>
                    <a:pt x="578" y="1111"/>
                  </a:lnTo>
                  <a:lnTo>
                    <a:pt x="578" y="1110"/>
                  </a:lnTo>
                  <a:lnTo>
                    <a:pt x="578" y="1108"/>
                  </a:lnTo>
                  <a:lnTo>
                    <a:pt x="580" y="1108"/>
                  </a:lnTo>
                  <a:lnTo>
                    <a:pt x="581" y="1108"/>
                  </a:lnTo>
                  <a:lnTo>
                    <a:pt x="584" y="1109"/>
                  </a:lnTo>
                  <a:lnTo>
                    <a:pt x="585" y="1109"/>
                  </a:lnTo>
                  <a:lnTo>
                    <a:pt x="586" y="1107"/>
                  </a:lnTo>
                  <a:lnTo>
                    <a:pt x="585" y="1106"/>
                  </a:lnTo>
                  <a:lnTo>
                    <a:pt x="583" y="1104"/>
                  </a:lnTo>
                  <a:lnTo>
                    <a:pt x="584" y="1102"/>
                  </a:lnTo>
                  <a:lnTo>
                    <a:pt x="588" y="1099"/>
                  </a:lnTo>
                  <a:lnTo>
                    <a:pt x="592" y="1098"/>
                  </a:lnTo>
                  <a:lnTo>
                    <a:pt x="594" y="1096"/>
                  </a:lnTo>
                  <a:lnTo>
                    <a:pt x="596" y="1093"/>
                  </a:lnTo>
                  <a:lnTo>
                    <a:pt x="599" y="1091"/>
                  </a:lnTo>
                  <a:lnTo>
                    <a:pt x="604" y="1090"/>
                  </a:lnTo>
                  <a:lnTo>
                    <a:pt x="605" y="1089"/>
                  </a:lnTo>
                  <a:lnTo>
                    <a:pt x="605" y="1088"/>
                  </a:lnTo>
                  <a:lnTo>
                    <a:pt x="606" y="1086"/>
                  </a:lnTo>
                  <a:lnTo>
                    <a:pt x="608" y="1086"/>
                  </a:lnTo>
                  <a:lnTo>
                    <a:pt x="610" y="1084"/>
                  </a:lnTo>
                  <a:lnTo>
                    <a:pt x="610" y="1082"/>
                  </a:lnTo>
                  <a:lnTo>
                    <a:pt x="611" y="1080"/>
                  </a:lnTo>
                  <a:lnTo>
                    <a:pt x="613" y="1079"/>
                  </a:lnTo>
                  <a:lnTo>
                    <a:pt x="615" y="1078"/>
                  </a:lnTo>
                  <a:lnTo>
                    <a:pt x="616" y="1078"/>
                  </a:lnTo>
                  <a:lnTo>
                    <a:pt x="617" y="1078"/>
                  </a:lnTo>
                  <a:lnTo>
                    <a:pt x="619" y="1076"/>
                  </a:lnTo>
                  <a:lnTo>
                    <a:pt x="621" y="1075"/>
                  </a:lnTo>
                  <a:lnTo>
                    <a:pt x="624" y="1075"/>
                  </a:lnTo>
                  <a:lnTo>
                    <a:pt x="625" y="1075"/>
                  </a:lnTo>
                  <a:lnTo>
                    <a:pt x="628" y="1074"/>
                  </a:lnTo>
                  <a:lnTo>
                    <a:pt x="631" y="1073"/>
                  </a:lnTo>
                  <a:lnTo>
                    <a:pt x="632" y="1069"/>
                  </a:lnTo>
                  <a:lnTo>
                    <a:pt x="634" y="1068"/>
                  </a:lnTo>
                  <a:lnTo>
                    <a:pt x="635" y="1069"/>
                  </a:lnTo>
                  <a:lnTo>
                    <a:pt x="638" y="1068"/>
                  </a:lnTo>
                  <a:lnTo>
                    <a:pt x="641" y="1065"/>
                  </a:lnTo>
                  <a:lnTo>
                    <a:pt x="642" y="1065"/>
                  </a:lnTo>
                  <a:lnTo>
                    <a:pt x="644" y="1063"/>
                  </a:lnTo>
                  <a:lnTo>
                    <a:pt x="647" y="1058"/>
                  </a:lnTo>
                  <a:lnTo>
                    <a:pt x="648" y="1054"/>
                  </a:lnTo>
                  <a:lnTo>
                    <a:pt x="648" y="1052"/>
                  </a:lnTo>
                  <a:lnTo>
                    <a:pt x="647" y="1050"/>
                  </a:lnTo>
                  <a:lnTo>
                    <a:pt x="648" y="1047"/>
                  </a:lnTo>
                  <a:lnTo>
                    <a:pt x="648" y="1039"/>
                  </a:lnTo>
                  <a:lnTo>
                    <a:pt x="648" y="1036"/>
                  </a:lnTo>
                  <a:lnTo>
                    <a:pt x="650" y="1034"/>
                  </a:lnTo>
                  <a:lnTo>
                    <a:pt x="649" y="1031"/>
                  </a:lnTo>
                  <a:lnTo>
                    <a:pt x="647" y="1026"/>
                  </a:lnTo>
                  <a:lnTo>
                    <a:pt x="644" y="1022"/>
                  </a:lnTo>
                  <a:lnTo>
                    <a:pt x="643" y="1015"/>
                  </a:lnTo>
                  <a:lnTo>
                    <a:pt x="643" y="1012"/>
                  </a:lnTo>
                  <a:lnTo>
                    <a:pt x="641" y="1011"/>
                  </a:lnTo>
                  <a:lnTo>
                    <a:pt x="639" y="1009"/>
                  </a:lnTo>
                  <a:lnTo>
                    <a:pt x="637" y="1008"/>
                  </a:lnTo>
                  <a:lnTo>
                    <a:pt x="635" y="1007"/>
                  </a:lnTo>
                  <a:lnTo>
                    <a:pt x="634" y="1007"/>
                  </a:lnTo>
                  <a:lnTo>
                    <a:pt x="632" y="1007"/>
                  </a:lnTo>
                  <a:lnTo>
                    <a:pt x="631" y="1008"/>
                  </a:lnTo>
                  <a:lnTo>
                    <a:pt x="628" y="1008"/>
                  </a:lnTo>
                  <a:lnTo>
                    <a:pt x="627" y="1009"/>
                  </a:lnTo>
                  <a:lnTo>
                    <a:pt x="625" y="1010"/>
                  </a:lnTo>
                  <a:lnTo>
                    <a:pt x="623" y="1010"/>
                  </a:lnTo>
                  <a:lnTo>
                    <a:pt x="622" y="1009"/>
                  </a:lnTo>
                  <a:lnTo>
                    <a:pt x="619" y="1009"/>
                  </a:lnTo>
                  <a:lnTo>
                    <a:pt x="619" y="1003"/>
                  </a:lnTo>
                  <a:lnTo>
                    <a:pt x="624" y="996"/>
                  </a:lnTo>
                  <a:lnTo>
                    <a:pt x="625" y="993"/>
                  </a:lnTo>
                  <a:lnTo>
                    <a:pt x="624" y="990"/>
                  </a:lnTo>
                  <a:lnTo>
                    <a:pt x="626" y="984"/>
                  </a:lnTo>
                  <a:lnTo>
                    <a:pt x="629" y="972"/>
                  </a:lnTo>
                  <a:lnTo>
                    <a:pt x="630" y="964"/>
                  </a:lnTo>
                  <a:lnTo>
                    <a:pt x="629" y="960"/>
                  </a:lnTo>
                  <a:lnTo>
                    <a:pt x="629" y="958"/>
                  </a:lnTo>
                  <a:lnTo>
                    <a:pt x="630" y="955"/>
                  </a:lnTo>
                  <a:lnTo>
                    <a:pt x="632" y="955"/>
                  </a:lnTo>
                  <a:lnTo>
                    <a:pt x="627" y="952"/>
                  </a:lnTo>
                  <a:lnTo>
                    <a:pt x="625" y="950"/>
                  </a:lnTo>
                  <a:lnTo>
                    <a:pt x="622" y="948"/>
                  </a:lnTo>
                  <a:lnTo>
                    <a:pt x="619" y="947"/>
                  </a:lnTo>
                  <a:lnTo>
                    <a:pt x="617" y="947"/>
                  </a:lnTo>
                  <a:lnTo>
                    <a:pt x="616" y="948"/>
                  </a:lnTo>
                  <a:lnTo>
                    <a:pt x="613" y="949"/>
                  </a:lnTo>
                  <a:lnTo>
                    <a:pt x="610" y="952"/>
                  </a:lnTo>
                  <a:lnTo>
                    <a:pt x="608" y="952"/>
                  </a:lnTo>
                  <a:lnTo>
                    <a:pt x="605" y="953"/>
                  </a:lnTo>
                  <a:lnTo>
                    <a:pt x="601" y="954"/>
                  </a:lnTo>
                  <a:lnTo>
                    <a:pt x="598" y="954"/>
                  </a:lnTo>
                  <a:lnTo>
                    <a:pt x="595" y="953"/>
                  </a:lnTo>
                  <a:lnTo>
                    <a:pt x="594" y="952"/>
                  </a:lnTo>
                  <a:lnTo>
                    <a:pt x="593" y="949"/>
                  </a:lnTo>
                  <a:lnTo>
                    <a:pt x="593" y="946"/>
                  </a:lnTo>
                  <a:lnTo>
                    <a:pt x="592" y="943"/>
                  </a:lnTo>
                  <a:lnTo>
                    <a:pt x="591" y="940"/>
                  </a:lnTo>
                  <a:lnTo>
                    <a:pt x="590" y="939"/>
                  </a:lnTo>
                  <a:lnTo>
                    <a:pt x="590" y="937"/>
                  </a:lnTo>
                  <a:lnTo>
                    <a:pt x="590" y="934"/>
                  </a:lnTo>
                  <a:lnTo>
                    <a:pt x="591" y="933"/>
                  </a:lnTo>
                  <a:lnTo>
                    <a:pt x="590" y="931"/>
                  </a:lnTo>
                  <a:lnTo>
                    <a:pt x="589" y="930"/>
                  </a:lnTo>
                  <a:lnTo>
                    <a:pt x="589" y="927"/>
                  </a:lnTo>
                  <a:lnTo>
                    <a:pt x="589" y="924"/>
                  </a:lnTo>
                  <a:lnTo>
                    <a:pt x="588" y="922"/>
                  </a:lnTo>
                  <a:lnTo>
                    <a:pt x="587" y="919"/>
                  </a:lnTo>
                  <a:lnTo>
                    <a:pt x="587" y="917"/>
                  </a:lnTo>
                  <a:lnTo>
                    <a:pt x="586" y="915"/>
                  </a:lnTo>
                  <a:lnTo>
                    <a:pt x="586" y="912"/>
                  </a:lnTo>
                  <a:lnTo>
                    <a:pt x="587" y="910"/>
                  </a:lnTo>
                  <a:lnTo>
                    <a:pt x="587" y="907"/>
                  </a:lnTo>
                  <a:lnTo>
                    <a:pt x="586" y="905"/>
                  </a:lnTo>
                  <a:lnTo>
                    <a:pt x="585" y="905"/>
                  </a:lnTo>
                  <a:lnTo>
                    <a:pt x="583" y="902"/>
                  </a:lnTo>
                  <a:lnTo>
                    <a:pt x="583" y="899"/>
                  </a:lnTo>
                  <a:lnTo>
                    <a:pt x="581" y="896"/>
                  </a:lnTo>
                  <a:lnTo>
                    <a:pt x="580" y="895"/>
                  </a:lnTo>
                  <a:lnTo>
                    <a:pt x="578" y="895"/>
                  </a:lnTo>
                  <a:lnTo>
                    <a:pt x="575" y="894"/>
                  </a:lnTo>
                  <a:lnTo>
                    <a:pt x="573" y="894"/>
                  </a:lnTo>
                  <a:lnTo>
                    <a:pt x="569" y="894"/>
                  </a:lnTo>
                  <a:lnTo>
                    <a:pt x="567" y="893"/>
                  </a:lnTo>
                  <a:lnTo>
                    <a:pt x="566" y="892"/>
                  </a:lnTo>
                  <a:lnTo>
                    <a:pt x="564" y="890"/>
                  </a:lnTo>
                  <a:lnTo>
                    <a:pt x="563" y="887"/>
                  </a:lnTo>
                  <a:lnTo>
                    <a:pt x="561" y="887"/>
                  </a:lnTo>
                  <a:lnTo>
                    <a:pt x="558" y="887"/>
                  </a:lnTo>
                  <a:lnTo>
                    <a:pt x="558" y="889"/>
                  </a:lnTo>
                  <a:lnTo>
                    <a:pt x="556" y="891"/>
                  </a:lnTo>
                  <a:lnTo>
                    <a:pt x="555" y="892"/>
                  </a:lnTo>
                  <a:lnTo>
                    <a:pt x="553" y="892"/>
                  </a:lnTo>
                  <a:lnTo>
                    <a:pt x="550" y="893"/>
                  </a:lnTo>
                  <a:lnTo>
                    <a:pt x="548" y="893"/>
                  </a:lnTo>
                  <a:lnTo>
                    <a:pt x="545" y="894"/>
                  </a:lnTo>
                  <a:lnTo>
                    <a:pt x="542" y="892"/>
                  </a:lnTo>
                  <a:lnTo>
                    <a:pt x="539" y="892"/>
                  </a:lnTo>
                  <a:lnTo>
                    <a:pt x="535" y="891"/>
                  </a:lnTo>
                  <a:lnTo>
                    <a:pt x="533" y="892"/>
                  </a:lnTo>
                  <a:lnTo>
                    <a:pt x="531" y="891"/>
                  </a:lnTo>
                  <a:lnTo>
                    <a:pt x="528" y="891"/>
                  </a:lnTo>
                  <a:lnTo>
                    <a:pt x="525" y="891"/>
                  </a:lnTo>
                  <a:lnTo>
                    <a:pt x="523" y="889"/>
                  </a:lnTo>
                  <a:lnTo>
                    <a:pt x="520" y="887"/>
                  </a:lnTo>
                  <a:lnTo>
                    <a:pt x="519" y="888"/>
                  </a:lnTo>
                  <a:lnTo>
                    <a:pt x="517" y="889"/>
                  </a:lnTo>
                  <a:lnTo>
                    <a:pt x="515" y="889"/>
                  </a:lnTo>
                  <a:lnTo>
                    <a:pt x="512" y="888"/>
                  </a:lnTo>
                  <a:lnTo>
                    <a:pt x="512" y="886"/>
                  </a:lnTo>
                  <a:lnTo>
                    <a:pt x="512" y="884"/>
                  </a:lnTo>
                  <a:lnTo>
                    <a:pt x="512" y="883"/>
                  </a:lnTo>
                  <a:lnTo>
                    <a:pt x="513" y="881"/>
                  </a:lnTo>
                  <a:lnTo>
                    <a:pt x="513" y="879"/>
                  </a:lnTo>
                  <a:lnTo>
                    <a:pt x="513" y="877"/>
                  </a:lnTo>
                  <a:lnTo>
                    <a:pt x="513" y="876"/>
                  </a:lnTo>
                  <a:lnTo>
                    <a:pt x="514" y="874"/>
                  </a:lnTo>
                  <a:lnTo>
                    <a:pt x="513" y="872"/>
                  </a:lnTo>
                  <a:lnTo>
                    <a:pt x="513" y="870"/>
                  </a:lnTo>
                  <a:lnTo>
                    <a:pt x="513" y="869"/>
                  </a:lnTo>
                  <a:lnTo>
                    <a:pt x="513" y="867"/>
                  </a:lnTo>
                  <a:lnTo>
                    <a:pt x="514" y="864"/>
                  </a:lnTo>
                  <a:lnTo>
                    <a:pt x="515" y="862"/>
                  </a:lnTo>
                  <a:lnTo>
                    <a:pt x="515" y="860"/>
                  </a:lnTo>
                  <a:lnTo>
                    <a:pt x="515" y="859"/>
                  </a:lnTo>
                  <a:lnTo>
                    <a:pt x="515" y="857"/>
                  </a:lnTo>
                  <a:lnTo>
                    <a:pt x="517" y="854"/>
                  </a:lnTo>
                  <a:lnTo>
                    <a:pt x="517" y="850"/>
                  </a:lnTo>
                  <a:lnTo>
                    <a:pt x="515" y="847"/>
                  </a:lnTo>
                  <a:lnTo>
                    <a:pt x="515" y="847"/>
                  </a:lnTo>
                  <a:lnTo>
                    <a:pt x="514" y="846"/>
                  </a:lnTo>
                  <a:lnTo>
                    <a:pt x="515" y="845"/>
                  </a:lnTo>
                  <a:lnTo>
                    <a:pt x="514" y="843"/>
                  </a:lnTo>
                  <a:lnTo>
                    <a:pt x="514" y="842"/>
                  </a:lnTo>
                  <a:lnTo>
                    <a:pt x="515" y="842"/>
                  </a:lnTo>
                  <a:lnTo>
                    <a:pt x="514" y="839"/>
                  </a:lnTo>
                  <a:lnTo>
                    <a:pt x="512" y="839"/>
                  </a:lnTo>
                  <a:lnTo>
                    <a:pt x="512" y="839"/>
                  </a:lnTo>
                  <a:lnTo>
                    <a:pt x="511" y="836"/>
                  </a:lnTo>
                  <a:lnTo>
                    <a:pt x="511" y="834"/>
                  </a:lnTo>
                  <a:lnTo>
                    <a:pt x="511" y="832"/>
                  </a:lnTo>
                  <a:lnTo>
                    <a:pt x="511" y="830"/>
                  </a:lnTo>
                  <a:lnTo>
                    <a:pt x="509" y="829"/>
                  </a:lnTo>
                  <a:lnTo>
                    <a:pt x="508" y="828"/>
                  </a:lnTo>
                  <a:lnTo>
                    <a:pt x="507" y="826"/>
                  </a:lnTo>
                  <a:lnTo>
                    <a:pt x="507" y="824"/>
                  </a:lnTo>
                  <a:lnTo>
                    <a:pt x="506" y="822"/>
                  </a:lnTo>
                  <a:lnTo>
                    <a:pt x="508" y="822"/>
                  </a:lnTo>
                  <a:lnTo>
                    <a:pt x="509" y="819"/>
                  </a:lnTo>
                  <a:lnTo>
                    <a:pt x="511" y="818"/>
                  </a:lnTo>
                  <a:lnTo>
                    <a:pt x="512" y="817"/>
                  </a:lnTo>
                  <a:lnTo>
                    <a:pt x="515" y="817"/>
                  </a:lnTo>
                  <a:lnTo>
                    <a:pt x="515" y="815"/>
                  </a:lnTo>
                  <a:lnTo>
                    <a:pt x="511" y="811"/>
                  </a:lnTo>
                  <a:lnTo>
                    <a:pt x="507" y="807"/>
                  </a:lnTo>
                  <a:lnTo>
                    <a:pt x="509" y="803"/>
                  </a:lnTo>
                  <a:lnTo>
                    <a:pt x="512" y="796"/>
                  </a:lnTo>
                  <a:lnTo>
                    <a:pt x="515" y="790"/>
                  </a:lnTo>
                  <a:lnTo>
                    <a:pt x="518" y="785"/>
                  </a:lnTo>
                  <a:lnTo>
                    <a:pt x="518" y="784"/>
                  </a:lnTo>
                  <a:lnTo>
                    <a:pt x="520" y="784"/>
                  </a:lnTo>
                  <a:lnTo>
                    <a:pt x="520" y="781"/>
                  </a:lnTo>
                  <a:lnTo>
                    <a:pt x="520" y="780"/>
                  </a:lnTo>
                  <a:lnTo>
                    <a:pt x="518" y="779"/>
                  </a:lnTo>
                  <a:lnTo>
                    <a:pt x="520" y="773"/>
                  </a:lnTo>
                  <a:lnTo>
                    <a:pt x="523" y="765"/>
                  </a:lnTo>
                  <a:lnTo>
                    <a:pt x="524" y="759"/>
                  </a:lnTo>
                  <a:lnTo>
                    <a:pt x="526" y="757"/>
                  </a:lnTo>
                  <a:lnTo>
                    <a:pt x="527" y="757"/>
                  </a:lnTo>
                  <a:lnTo>
                    <a:pt x="528" y="756"/>
                  </a:lnTo>
                  <a:lnTo>
                    <a:pt x="526" y="755"/>
                  </a:lnTo>
                  <a:lnTo>
                    <a:pt x="524" y="753"/>
                  </a:lnTo>
                  <a:lnTo>
                    <a:pt x="522" y="747"/>
                  </a:lnTo>
                  <a:lnTo>
                    <a:pt x="518" y="738"/>
                  </a:lnTo>
                  <a:lnTo>
                    <a:pt x="518" y="735"/>
                  </a:lnTo>
                  <a:lnTo>
                    <a:pt x="517" y="733"/>
                  </a:lnTo>
                  <a:lnTo>
                    <a:pt x="514" y="733"/>
                  </a:lnTo>
                  <a:lnTo>
                    <a:pt x="512" y="733"/>
                  </a:lnTo>
                  <a:lnTo>
                    <a:pt x="504" y="728"/>
                  </a:lnTo>
                  <a:lnTo>
                    <a:pt x="500" y="725"/>
                  </a:lnTo>
                  <a:lnTo>
                    <a:pt x="498" y="724"/>
                  </a:lnTo>
                  <a:lnTo>
                    <a:pt x="498" y="718"/>
                  </a:lnTo>
                  <a:lnTo>
                    <a:pt x="496" y="713"/>
                  </a:lnTo>
                  <a:lnTo>
                    <a:pt x="496" y="706"/>
                  </a:lnTo>
                  <a:lnTo>
                    <a:pt x="496" y="704"/>
                  </a:lnTo>
                  <a:lnTo>
                    <a:pt x="500" y="698"/>
                  </a:lnTo>
                  <a:lnTo>
                    <a:pt x="500" y="696"/>
                  </a:lnTo>
                  <a:lnTo>
                    <a:pt x="500" y="694"/>
                  </a:lnTo>
                  <a:lnTo>
                    <a:pt x="500" y="692"/>
                  </a:lnTo>
                  <a:lnTo>
                    <a:pt x="500" y="692"/>
                  </a:lnTo>
                  <a:lnTo>
                    <a:pt x="498" y="692"/>
                  </a:lnTo>
                  <a:lnTo>
                    <a:pt x="495" y="693"/>
                  </a:lnTo>
                  <a:lnTo>
                    <a:pt x="494" y="693"/>
                  </a:lnTo>
                  <a:lnTo>
                    <a:pt x="480" y="693"/>
                  </a:lnTo>
                  <a:lnTo>
                    <a:pt x="465" y="692"/>
                  </a:lnTo>
                  <a:lnTo>
                    <a:pt x="452" y="692"/>
                  </a:lnTo>
                  <a:lnTo>
                    <a:pt x="441" y="691"/>
                  </a:lnTo>
                  <a:lnTo>
                    <a:pt x="441" y="687"/>
                  </a:lnTo>
                  <a:lnTo>
                    <a:pt x="441" y="679"/>
                  </a:lnTo>
                  <a:lnTo>
                    <a:pt x="440" y="674"/>
                  </a:lnTo>
                  <a:lnTo>
                    <a:pt x="439" y="665"/>
                  </a:lnTo>
                  <a:lnTo>
                    <a:pt x="435" y="660"/>
                  </a:lnTo>
                  <a:lnTo>
                    <a:pt x="430" y="654"/>
                  </a:lnTo>
                  <a:lnTo>
                    <a:pt x="428" y="653"/>
                  </a:lnTo>
                  <a:lnTo>
                    <a:pt x="435" y="653"/>
                  </a:lnTo>
                  <a:lnTo>
                    <a:pt x="438" y="652"/>
                  </a:lnTo>
                  <a:lnTo>
                    <a:pt x="438" y="637"/>
                  </a:lnTo>
                  <a:lnTo>
                    <a:pt x="437" y="635"/>
                  </a:lnTo>
                  <a:lnTo>
                    <a:pt x="435" y="630"/>
                  </a:lnTo>
                  <a:lnTo>
                    <a:pt x="435" y="628"/>
                  </a:lnTo>
                  <a:lnTo>
                    <a:pt x="433" y="625"/>
                  </a:lnTo>
                  <a:lnTo>
                    <a:pt x="432" y="623"/>
                  </a:lnTo>
                  <a:lnTo>
                    <a:pt x="432" y="621"/>
                  </a:lnTo>
                  <a:lnTo>
                    <a:pt x="433" y="620"/>
                  </a:lnTo>
                  <a:lnTo>
                    <a:pt x="434" y="617"/>
                  </a:lnTo>
                  <a:lnTo>
                    <a:pt x="434" y="615"/>
                  </a:lnTo>
                  <a:lnTo>
                    <a:pt x="433" y="612"/>
                  </a:lnTo>
                  <a:lnTo>
                    <a:pt x="431" y="610"/>
                  </a:lnTo>
                  <a:lnTo>
                    <a:pt x="428" y="608"/>
                  </a:lnTo>
                  <a:lnTo>
                    <a:pt x="424" y="606"/>
                  </a:lnTo>
                  <a:lnTo>
                    <a:pt x="418" y="603"/>
                  </a:lnTo>
                  <a:lnTo>
                    <a:pt x="413" y="600"/>
                  </a:lnTo>
                  <a:lnTo>
                    <a:pt x="411" y="600"/>
                  </a:lnTo>
                  <a:lnTo>
                    <a:pt x="402" y="601"/>
                  </a:lnTo>
                  <a:lnTo>
                    <a:pt x="399" y="601"/>
                  </a:lnTo>
                  <a:lnTo>
                    <a:pt x="397" y="601"/>
                  </a:lnTo>
                  <a:lnTo>
                    <a:pt x="390" y="601"/>
                  </a:lnTo>
                  <a:lnTo>
                    <a:pt x="387" y="599"/>
                  </a:lnTo>
                  <a:lnTo>
                    <a:pt x="385" y="597"/>
                  </a:lnTo>
                  <a:lnTo>
                    <a:pt x="380" y="592"/>
                  </a:lnTo>
                  <a:lnTo>
                    <a:pt x="380" y="589"/>
                  </a:lnTo>
                  <a:lnTo>
                    <a:pt x="378" y="588"/>
                  </a:lnTo>
                  <a:lnTo>
                    <a:pt x="375" y="588"/>
                  </a:lnTo>
                  <a:lnTo>
                    <a:pt x="372" y="588"/>
                  </a:lnTo>
                  <a:lnTo>
                    <a:pt x="367" y="586"/>
                  </a:lnTo>
                  <a:lnTo>
                    <a:pt x="361" y="583"/>
                  </a:lnTo>
                  <a:lnTo>
                    <a:pt x="359" y="583"/>
                  </a:lnTo>
                  <a:lnTo>
                    <a:pt x="356" y="582"/>
                  </a:lnTo>
                  <a:lnTo>
                    <a:pt x="353" y="579"/>
                  </a:lnTo>
                  <a:lnTo>
                    <a:pt x="351" y="577"/>
                  </a:lnTo>
                  <a:lnTo>
                    <a:pt x="350" y="576"/>
                  </a:lnTo>
                  <a:lnTo>
                    <a:pt x="349" y="573"/>
                  </a:lnTo>
                  <a:lnTo>
                    <a:pt x="348" y="572"/>
                  </a:lnTo>
                  <a:lnTo>
                    <a:pt x="345" y="573"/>
                  </a:lnTo>
                  <a:lnTo>
                    <a:pt x="344" y="574"/>
                  </a:lnTo>
                  <a:lnTo>
                    <a:pt x="340" y="574"/>
                  </a:lnTo>
                  <a:lnTo>
                    <a:pt x="336" y="571"/>
                  </a:lnTo>
                  <a:lnTo>
                    <a:pt x="334" y="569"/>
                  </a:lnTo>
                  <a:lnTo>
                    <a:pt x="333" y="568"/>
                  </a:lnTo>
                  <a:lnTo>
                    <a:pt x="329" y="567"/>
                  </a:lnTo>
                  <a:lnTo>
                    <a:pt x="326" y="566"/>
                  </a:lnTo>
                  <a:lnTo>
                    <a:pt x="322" y="569"/>
                  </a:lnTo>
                  <a:lnTo>
                    <a:pt x="317" y="568"/>
                  </a:lnTo>
                  <a:lnTo>
                    <a:pt x="311" y="567"/>
                  </a:lnTo>
                  <a:lnTo>
                    <a:pt x="306" y="566"/>
                  </a:lnTo>
                  <a:lnTo>
                    <a:pt x="304" y="562"/>
                  </a:lnTo>
                  <a:lnTo>
                    <a:pt x="303" y="560"/>
                  </a:lnTo>
                  <a:lnTo>
                    <a:pt x="299" y="558"/>
                  </a:lnTo>
                  <a:lnTo>
                    <a:pt x="297" y="556"/>
                  </a:lnTo>
                  <a:lnTo>
                    <a:pt x="295" y="554"/>
                  </a:lnTo>
                  <a:lnTo>
                    <a:pt x="293" y="552"/>
                  </a:lnTo>
                  <a:lnTo>
                    <a:pt x="290" y="552"/>
                  </a:lnTo>
                  <a:lnTo>
                    <a:pt x="288" y="551"/>
                  </a:lnTo>
                  <a:lnTo>
                    <a:pt x="287" y="549"/>
                  </a:lnTo>
                  <a:lnTo>
                    <a:pt x="287" y="546"/>
                  </a:lnTo>
                  <a:lnTo>
                    <a:pt x="286" y="546"/>
                  </a:lnTo>
                  <a:lnTo>
                    <a:pt x="284" y="543"/>
                  </a:lnTo>
                  <a:lnTo>
                    <a:pt x="283" y="543"/>
                  </a:lnTo>
                  <a:lnTo>
                    <a:pt x="283" y="543"/>
                  </a:lnTo>
                  <a:lnTo>
                    <a:pt x="282" y="544"/>
                  </a:lnTo>
                  <a:lnTo>
                    <a:pt x="281" y="543"/>
                  </a:lnTo>
                  <a:lnTo>
                    <a:pt x="281" y="542"/>
                  </a:lnTo>
                  <a:lnTo>
                    <a:pt x="282" y="540"/>
                  </a:lnTo>
                  <a:lnTo>
                    <a:pt x="281" y="538"/>
                  </a:lnTo>
                  <a:lnTo>
                    <a:pt x="278" y="535"/>
                  </a:lnTo>
                  <a:lnTo>
                    <a:pt x="277" y="533"/>
                  </a:lnTo>
                  <a:lnTo>
                    <a:pt x="277" y="531"/>
                  </a:lnTo>
                  <a:lnTo>
                    <a:pt x="276" y="529"/>
                  </a:lnTo>
                  <a:lnTo>
                    <a:pt x="276" y="529"/>
                  </a:lnTo>
                  <a:lnTo>
                    <a:pt x="275" y="527"/>
                  </a:lnTo>
                  <a:lnTo>
                    <a:pt x="275" y="525"/>
                  </a:lnTo>
                  <a:lnTo>
                    <a:pt x="276" y="522"/>
                  </a:lnTo>
                  <a:lnTo>
                    <a:pt x="277" y="520"/>
                  </a:lnTo>
                  <a:lnTo>
                    <a:pt x="277" y="516"/>
                  </a:lnTo>
                  <a:lnTo>
                    <a:pt x="274" y="509"/>
                  </a:lnTo>
                  <a:lnTo>
                    <a:pt x="273" y="506"/>
                  </a:lnTo>
                  <a:lnTo>
                    <a:pt x="273" y="503"/>
                  </a:lnTo>
                  <a:lnTo>
                    <a:pt x="273" y="501"/>
                  </a:lnTo>
                  <a:lnTo>
                    <a:pt x="275" y="499"/>
                  </a:lnTo>
                  <a:lnTo>
                    <a:pt x="277" y="495"/>
                  </a:lnTo>
                  <a:lnTo>
                    <a:pt x="278" y="491"/>
                  </a:lnTo>
                  <a:lnTo>
                    <a:pt x="277" y="488"/>
                  </a:lnTo>
                  <a:lnTo>
                    <a:pt x="277" y="485"/>
                  </a:lnTo>
                  <a:lnTo>
                    <a:pt x="277" y="483"/>
                  </a:lnTo>
                  <a:lnTo>
                    <a:pt x="277" y="480"/>
                  </a:lnTo>
                  <a:lnTo>
                    <a:pt x="275" y="477"/>
                  </a:lnTo>
                  <a:lnTo>
                    <a:pt x="273" y="477"/>
                  </a:lnTo>
                  <a:lnTo>
                    <a:pt x="272" y="478"/>
                  </a:lnTo>
                  <a:lnTo>
                    <a:pt x="270" y="480"/>
                  </a:lnTo>
                  <a:lnTo>
                    <a:pt x="267" y="481"/>
                  </a:lnTo>
                  <a:lnTo>
                    <a:pt x="265" y="479"/>
                  </a:lnTo>
                  <a:lnTo>
                    <a:pt x="258" y="480"/>
                  </a:lnTo>
                  <a:lnTo>
                    <a:pt x="247" y="481"/>
                  </a:lnTo>
                  <a:lnTo>
                    <a:pt x="243" y="483"/>
                  </a:lnTo>
                  <a:lnTo>
                    <a:pt x="240" y="483"/>
                  </a:lnTo>
                  <a:lnTo>
                    <a:pt x="237" y="483"/>
                  </a:lnTo>
                  <a:lnTo>
                    <a:pt x="232" y="486"/>
                  </a:lnTo>
                  <a:lnTo>
                    <a:pt x="220" y="496"/>
                  </a:lnTo>
                  <a:lnTo>
                    <a:pt x="218" y="497"/>
                  </a:lnTo>
                  <a:lnTo>
                    <a:pt x="214" y="497"/>
                  </a:lnTo>
                  <a:lnTo>
                    <a:pt x="213" y="498"/>
                  </a:lnTo>
                  <a:lnTo>
                    <a:pt x="210" y="499"/>
                  </a:lnTo>
                  <a:lnTo>
                    <a:pt x="205" y="503"/>
                  </a:lnTo>
                  <a:lnTo>
                    <a:pt x="202" y="506"/>
                  </a:lnTo>
                  <a:lnTo>
                    <a:pt x="201" y="509"/>
                  </a:lnTo>
                  <a:lnTo>
                    <a:pt x="198" y="509"/>
                  </a:lnTo>
                  <a:lnTo>
                    <a:pt x="197" y="508"/>
                  </a:lnTo>
                  <a:lnTo>
                    <a:pt x="192" y="508"/>
                  </a:lnTo>
                  <a:lnTo>
                    <a:pt x="189" y="509"/>
                  </a:lnTo>
                  <a:lnTo>
                    <a:pt x="186" y="512"/>
                  </a:lnTo>
                  <a:lnTo>
                    <a:pt x="183" y="517"/>
                  </a:lnTo>
                  <a:lnTo>
                    <a:pt x="181" y="518"/>
                  </a:lnTo>
                  <a:lnTo>
                    <a:pt x="179" y="519"/>
                  </a:lnTo>
                  <a:lnTo>
                    <a:pt x="175" y="520"/>
                  </a:lnTo>
                  <a:lnTo>
                    <a:pt x="172" y="522"/>
                  </a:lnTo>
                  <a:lnTo>
                    <a:pt x="170" y="522"/>
                  </a:lnTo>
                  <a:lnTo>
                    <a:pt x="168" y="523"/>
                  </a:lnTo>
                  <a:lnTo>
                    <a:pt x="167" y="522"/>
                  </a:lnTo>
                  <a:lnTo>
                    <a:pt x="166" y="520"/>
                  </a:lnTo>
                  <a:lnTo>
                    <a:pt x="164" y="519"/>
                  </a:lnTo>
                  <a:lnTo>
                    <a:pt x="159" y="519"/>
                  </a:lnTo>
                  <a:lnTo>
                    <a:pt x="152" y="518"/>
                  </a:lnTo>
                  <a:lnTo>
                    <a:pt x="145" y="518"/>
                  </a:lnTo>
                  <a:lnTo>
                    <a:pt x="141" y="518"/>
                  </a:lnTo>
                  <a:lnTo>
                    <a:pt x="138" y="518"/>
                  </a:lnTo>
                  <a:lnTo>
                    <a:pt x="133" y="517"/>
                  </a:lnTo>
                  <a:lnTo>
                    <a:pt x="129" y="517"/>
                  </a:lnTo>
                  <a:lnTo>
                    <a:pt x="125" y="518"/>
                  </a:lnTo>
                  <a:lnTo>
                    <a:pt x="120" y="520"/>
                  </a:lnTo>
                  <a:lnTo>
                    <a:pt x="118" y="521"/>
                  </a:lnTo>
                  <a:lnTo>
                    <a:pt x="117" y="521"/>
                  </a:lnTo>
                  <a:lnTo>
                    <a:pt x="115" y="520"/>
                  </a:lnTo>
                  <a:lnTo>
                    <a:pt x="113" y="520"/>
                  </a:lnTo>
                  <a:lnTo>
                    <a:pt x="110" y="518"/>
                  </a:lnTo>
                  <a:lnTo>
                    <a:pt x="109" y="518"/>
                  </a:lnTo>
                  <a:lnTo>
                    <a:pt x="107" y="519"/>
                  </a:lnTo>
                  <a:lnTo>
                    <a:pt x="107" y="514"/>
                  </a:lnTo>
                  <a:lnTo>
                    <a:pt x="107" y="506"/>
                  </a:lnTo>
                  <a:lnTo>
                    <a:pt x="107" y="498"/>
                  </a:lnTo>
                  <a:lnTo>
                    <a:pt x="107" y="492"/>
                  </a:lnTo>
                  <a:lnTo>
                    <a:pt x="107" y="486"/>
                  </a:lnTo>
                  <a:lnTo>
                    <a:pt x="107" y="481"/>
                  </a:lnTo>
                  <a:lnTo>
                    <a:pt x="109" y="479"/>
                  </a:lnTo>
                  <a:lnTo>
                    <a:pt x="109" y="477"/>
                  </a:lnTo>
                  <a:lnTo>
                    <a:pt x="108" y="475"/>
                  </a:lnTo>
                  <a:lnTo>
                    <a:pt x="109" y="472"/>
                  </a:lnTo>
                  <a:lnTo>
                    <a:pt x="109" y="470"/>
                  </a:lnTo>
                  <a:lnTo>
                    <a:pt x="110" y="468"/>
                  </a:lnTo>
                  <a:lnTo>
                    <a:pt x="108" y="469"/>
                  </a:lnTo>
                  <a:lnTo>
                    <a:pt x="107" y="470"/>
                  </a:lnTo>
                  <a:lnTo>
                    <a:pt x="106" y="471"/>
                  </a:lnTo>
                  <a:lnTo>
                    <a:pt x="103" y="473"/>
                  </a:lnTo>
                  <a:lnTo>
                    <a:pt x="101" y="475"/>
                  </a:lnTo>
                  <a:lnTo>
                    <a:pt x="99" y="476"/>
                  </a:lnTo>
                  <a:lnTo>
                    <a:pt x="96" y="479"/>
                  </a:lnTo>
                  <a:lnTo>
                    <a:pt x="94" y="481"/>
                  </a:lnTo>
                  <a:lnTo>
                    <a:pt x="92" y="482"/>
                  </a:lnTo>
                  <a:lnTo>
                    <a:pt x="88" y="486"/>
                  </a:lnTo>
                  <a:lnTo>
                    <a:pt x="85" y="486"/>
                  </a:lnTo>
                  <a:lnTo>
                    <a:pt x="76" y="487"/>
                  </a:lnTo>
                  <a:lnTo>
                    <a:pt x="67" y="487"/>
                  </a:lnTo>
                  <a:lnTo>
                    <a:pt x="59" y="487"/>
                  </a:lnTo>
                  <a:lnTo>
                    <a:pt x="58" y="487"/>
                  </a:lnTo>
                  <a:lnTo>
                    <a:pt x="58" y="484"/>
                  </a:lnTo>
                  <a:lnTo>
                    <a:pt x="58" y="481"/>
                  </a:lnTo>
                  <a:lnTo>
                    <a:pt x="55" y="480"/>
                  </a:lnTo>
                  <a:lnTo>
                    <a:pt x="55" y="477"/>
                  </a:lnTo>
                  <a:lnTo>
                    <a:pt x="54" y="475"/>
                  </a:lnTo>
                  <a:lnTo>
                    <a:pt x="54" y="472"/>
                  </a:lnTo>
                  <a:lnTo>
                    <a:pt x="51" y="471"/>
                  </a:lnTo>
                  <a:lnTo>
                    <a:pt x="49" y="470"/>
                  </a:lnTo>
                  <a:lnTo>
                    <a:pt x="44" y="469"/>
                  </a:lnTo>
                  <a:lnTo>
                    <a:pt x="38" y="467"/>
                  </a:lnTo>
                  <a:lnTo>
                    <a:pt x="31" y="467"/>
                  </a:lnTo>
                  <a:lnTo>
                    <a:pt x="25" y="468"/>
                  </a:lnTo>
                  <a:lnTo>
                    <a:pt x="29" y="463"/>
                  </a:lnTo>
                  <a:lnTo>
                    <a:pt x="32" y="458"/>
                  </a:lnTo>
                  <a:lnTo>
                    <a:pt x="32" y="455"/>
                  </a:lnTo>
                  <a:lnTo>
                    <a:pt x="29" y="451"/>
                  </a:lnTo>
                  <a:lnTo>
                    <a:pt x="27" y="449"/>
                  </a:lnTo>
                  <a:lnTo>
                    <a:pt x="25" y="445"/>
                  </a:lnTo>
                  <a:lnTo>
                    <a:pt x="22" y="444"/>
                  </a:lnTo>
                  <a:lnTo>
                    <a:pt x="20" y="440"/>
                  </a:lnTo>
                  <a:lnTo>
                    <a:pt x="21" y="439"/>
                  </a:lnTo>
                  <a:lnTo>
                    <a:pt x="20" y="438"/>
                  </a:lnTo>
                  <a:lnTo>
                    <a:pt x="19" y="437"/>
                  </a:lnTo>
                  <a:lnTo>
                    <a:pt x="18" y="436"/>
                  </a:lnTo>
                  <a:lnTo>
                    <a:pt x="16" y="435"/>
                  </a:lnTo>
                  <a:lnTo>
                    <a:pt x="14" y="433"/>
                  </a:lnTo>
                  <a:lnTo>
                    <a:pt x="14" y="432"/>
                  </a:lnTo>
                  <a:lnTo>
                    <a:pt x="13" y="430"/>
                  </a:lnTo>
                  <a:lnTo>
                    <a:pt x="12" y="428"/>
                  </a:lnTo>
                  <a:lnTo>
                    <a:pt x="12" y="427"/>
                  </a:lnTo>
                  <a:lnTo>
                    <a:pt x="11" y="425"/>
                  </a:lnTo>
                  <a:lnTo>
                    <a:pt x="10" y="423"/>
                  </a:lnTo>
                  <a:lnTo>
                    <a:pt x="8" y="422"/>
                  </a:lnTo>
                  <a:lnTo>
                    <a:pt x="7" y="420"/>
                  </a:lnTo>
                  <a:lnTo>
                    <a:pt x="7" y="419"/>
                  </a:lnTo>
                  <a:lnTo>
                    <a:pt x="8" y="418"/>
                  </a:lnTo>
                  <a:lnTo>
                    <a:pt x="9" y="417"/>
                  </a:lnTo>
                  <a:lnTo>
                    <a:pt x="8" y="415"/>
                  </a:lnTo>
                  <a:lnTo>
                    <a:pt x="7" y="414"/>
                  </a:lnTo>
                  <a:lnTo>
                    <a:pt x="5" y="414"/>
                  </a:lnTo>
                  <a:lnTo>
                    <a:pt x="3" y="411"/>
                  </a:lnTo>
                  <a:lnTo>
                    <a:pt x="1" y="410"/>
                  </a:lnTo>
                  <a:lnTo>
                    <a:pt x="0" y="409"/>
                  </a:lnTo>
                  <a:lnTo>
                    <a:pt x="0" y="408"/>
                  </a:lnTo>
                  <a:lnTo>
                    <a:pt x="0" y="407"/>
                  </a:lnTo>
                  <a:lnTo>
                    <a:pt x="1" y="406"/>
                  </a:lnTo>
                  <a:lnTo>
                    <a:pt x="1" y="405"/>
                  </a:lnTo>
                  <a:lnTo>
                    <a:pt x="0" y="404"/>
                  </a:lnTo>
                  <a:lnTo>
                    <a:pt x="0" y="403"/>
                  </a:lnTo>
                  <a:lnTo>
                    <a:pt x="2" y="402"/>
                  </a:lnTo>
                  <a:lnTo>
                    <a:pt x="3" y="402"/>
                  </a:lnTo>
                  <a:lnTo>
                    <a:pt x="4" y="401"/>
                  </a:lnTo>
                  <a:lnTo>
                    <a:pt x="6" y="401"/>
                  </a:lnTo>
                  <a:lnTo>
                    <a:pt x="8" y="401"/>
                  </a:lnTo>
                  <a:lnTo>
                    <a:pt x="8" y="400"/>
                  </a:lnTo>
                  <a:lnTo>
                    <a:pt x="8" y="399"/>
                  </a:lnTo>
                  <a:lnTo>
                    <a:pt x="7" y="396"/>
                  </a:lnTo>
                  <a:lnTo>
                    <a:pt x="6" y="394"/>
                  </a:lnTo>
                  <a:lnTo>
                    <a:pt x="6" y="393"/>
                  </a:lnTo>
                  <a:lnTo>
                    <a:pt x="7" y="390"/>
                  </a:lnTo>
                  <a:lnTo>
                    <a:pt x="7" y="387"/>
                  </a:lnTo>
                  <a:lnTo>
                    <a:pt x="10" y="385"/>
                  </a:lnTo>
                  <a:lnTo>
                    <a:pt x="16" y="380"/>
                  </a:lnTo>
                  <a:lnTo>
                    <a:pt x="21" y="377"/>
                  </a:lnTo>
                  <a:lnTo>
                    <a:pt x="24" y="376"/>
                  </a:lnTo>
                  <a:lnTo>
                    <a:pt x="26" y="375"/>
                  </a:lnTo>
                  <a:lnTo>
                    <a:pt x="27" y="373"/>
                  </a:lnTo>
                  <a:lnTo>
                    <a:pt x="27" y="371"/>
                  </a:lnTo>
                  <a:lnTo>
                    <a:pt x="27" y="370"/>
                  </a:lnTo>
                  <a:lnTo>
                    <a:pt x="26" y="366"/>
                  </a:lnTo>
                  <a:lnTo>
                    <a:pt x="25" y="363"/>
                  </a:lnTo>
                  <a:lnTo>
                    <a:pt x="24" y="362"/>
                  </a:lnTo>
                  <a:lnTo>
                    <a:pt x="25" y="359"/>
                  </a:lnTo>
                  <a:lnTo>
                    <a:pt x="26" y="356"/>
                  </a:lnTo>
                  <a:lnTo>
                    <a:pt x="29" y="352"/>
                  </a:lnTo>
                  <a:lnTo>
                    <a:pt x="32" y="347"/>
                  </a:lnTo>
                  <a:lnTo>
                    <a:pt x="32" y="345"/>
                  </a:lnTo>
                  <a:lnTo>
                    <a:pt x="33" y="342"/>
                  </a:lnTo>
                  <a:lnTo>
                    <a:pt x="34" y="336"/>
                  </a:lnTo>
                  <a:lnTo>
                    <a:pt x="35" y="333"/>
                  </a:lnTo>
                  <a:lnTo>
                    <a:pt x="35" y="331"/>
                  </a:lnTo>
                  <a:lnTo>
                    <a:pt x="35" y="330"/>
                  </a:lnTo>
                  <a:lnTo>
                    <a:pt x="37" y="329"/>
                  </a:lnTo>
                  <a:lnTo>
                    <a:pt x="41" y="329"/>
                  </a:lnTo>
                  <a:lnTo>
                    <a:pt x="44" y="327"/>
                  </a:lnTo>
                  <a:lnTo>
                    <a:pt x="49" y="323"/>
                  </a:lnTo>
                  <a:lnTo>
                    <a:pt x="52" y="319"/>
                  </a:lnTo>
                  <a:lnTo>
                    <a:pt x="55" y="318"/>
                  </a:lnTo>
                  <a:lnTo>
                    <a:pt x="61" y="315"/>
                  </a:lnTo>
                  <a:lnTo>
                    <a:pt x="64" y="313"/>
                  </a:lnTo>
                  <a:lnTo>
                    <a:pt x="65" y="312"/>
                  </a:lnTo>
                  <a:lnTo>
                    <a:pt x="68" y="311"/>
                  </a:lnTo>
                  <a:lnTo>
                    <a:pt x="75" y="310"/>
                  </a:lnTo>
                  <a:lnTo>
                    <a:pt x="79" y="310"/>
                  </a:lnTo>
                  <a:lnTo>
                    <a:pt x="82" y="308"/>
                  </a:lnTo>
                  <a:lnTo>
                    <a:pt x="86" y="308"/>
                  </a:lnTo>
                  <a:lnTo>
                    <a:pt x="88" y="307"/>
                  </a:lnTo>
                  <a:lnTo>
                    <a:pt x="91" y="307"/>
                  </a:lnTo>
                  <a:lnTo>
                    <a:pt x="96" y="306"/>
                  </a:lnTo>
                  <a:lnTo>
                    <a:pt x="98" y="304"/>
                  </a:lnTo>
                  <a:lnTo>
                    <a:pt x="99" y="302"/>
                  </a:lnTo>
                  <a:lnTo>
                    <a:pt x="102" y="300"/>
                  </a:lnTo>
                  <a:lnTo>
                    <a:pt x="104" y="300"/>
                  </a:lnTo>
                  <a:lnTo>
                    <a:pt x="107" y="300"/>
                  </a:lnTo>
                  <a:lnTo>
                    <a:pt x="110" y="300"/>
                  </a:lnTo>
                  <a:lnTo>
                    <a:pt x="115" y="299"/>
                  </a:lnTo>
                  <a:lnTo>
                    <a:pt x="117" y="301"/>
                  </a:lnTo>
                  <a:lnTo>
                    <a:pt x="117" y="302"/>
                  </a:lnTo>
                  <a:lnTo>
                    <a:pt x="120" y="304"/>
                  </a:lnTo>
                  <a:lnTo>
                    <a:pt x="122" y="304"/>
                  </a:lnTo>
                  <a:lnTo>
                    <a:pt x="123" y="303"/>
                  </a:lnTo>
                  <a:lnTo>
                    <a:pt x="126" y="305"/>
                  </a:lnTo>
                  <a:lnTo>
                    <a:pt x="128" y="305"/>
                  </a:lnTo>
                  <a:lnTo>
                    <a:pt x="128" y="304"/>
                  </a:lnTo>
                  <a:lnTo>
                    <a:pt x="129" y="302"/>
                  </a:lnTo>
                  <a:lnTo>
                    <a:pt x="129" y="301"/>
                  </a:lnTo>
                  <a:lnTo>
                    <a:pt x="130" y="294"/>
                  </a:lnTo>
                  <a:lnTo>
                    <a:pt x="133" y="284"/>
                  </a:lnTo>
                  <a:lnTo>
                    <a:pt x="134" y="274"/>
                  </a:lnTo>
                  <a:lnTo>
                    <a:pt x="136" y="263"/>
                  </a:lnTo>
                  <a:lnTo>
                    <a:pt x="138" y="252"/>
                  </a:lnTo>
                  <a:lnTo>
                    <a:pt x="140" y="241"/>
                  </a:lnTo>
                  <a:lnTo>
                    <a:pt x="142" y="232"/>
                  </a:lnTo>
                  <a:lnTo>
                    <a:pt x="144" y="224"/>
                  </a:lnTo>
                  <a:lnTo>
                    <a:pt x="144" y="219"/>
                  </a:lnTo>
                  <a:lnTo>
                    <a:pt x="145" y="212"/>
                  </a:lnTo>
                  <a:lnTo>
                    <a:pt x="146" y="207"/>
                  </a:lnTo>
                  <a:lnTo>
                    <a:pt x="146" y="206"/>
                  </a:lnTo>
                  <a:lnTo>
                    <a:pt x="146" y="204"/>
                  </a:lnTo>
                  <a:lnTo>
                    <a:pt x="145" y="202"/>
                  </a:lnTo>
                  <a:lnTo>
                    <a:pt x="145" y="201"/>
                  </a:lnTo>
                  <a:lnTo>
                    <a:pt x="145" y="200"/>
                  </a:lnTo>
                  <a:lnTo>
                    <a:pt x="145" y="199"/>
                  </a:lnTo>
                  <a:lnTo>
                    <a:pt x="144" y="198"/>
                  </a:lnTo>
                  <a:lnTo>
                    <a:pt x="143" y="198"/>
                  </a:lnTo>
                  <a:lnTo>
                    <a:pt x="142" y="197"/>
                  </a:lnTo>
                  <a:lnTo>
                    <a:pt x="142" y="195"/>
                  </a:lnTo>
                  <a:lnTo>
                    <a:pt x="141" y="194"/>
                  </a:lnTo>
                  <a:lnTo>
                    <a:pt x="141" y="193"/>
                  </a:lnTo>
                  <a:lnTo>
                    <a:pt x="140" y="192"/>
                  </a:lnTo>
                  <a:lnTo>
                    <a:pt x="140" y="190"/>
                  </a:lnTo>
                  <a:lnTo>
                    <a:pt x="140" y="189"/>
                  </a:lnTo>
                  <a:lnTo>
                    <a:pt x="140" y="188"/>
                  </a:lnTo>
                  <a:lnTo>
                    <a:pt x="140" y="187"/>
                  </a:lnTo>
                  <a:lnTo>
                    <a:pt x="140" y="185"/>
                  </a:lnTo>
                  <a:lnTo>
                    <a:pt x="139" y="184"/>
                  </a:lnTo>
                  <a:lnTo>
                    <a:pt x="138" y="183"/>
                  </a:lnTo>
                  <a:lnTo>
                    <a:pt x="136" y="182"/>
                  </a:lnTo>
                  <a:lnTo>
                    <a:pt x="133" y="179"/>
                  </a:lnTo>
                  <a:lnTo>
                    <a:pt x="130" y="178"/>
                  </a:lnTo>
                  <a:lnTo>
                    <a:pt x="126" y="174"/>
                  </a:lnTo>
                  <a:lnTo>
                    <a:pt x="125" y="172"/>
                  </a:lnTo>
                  <a:lnTo>
                    <a:pt x="125" y="167"/>
                  </a:lnTo>
                  <a:lnTo>
                    <a:pt x="125" y="162"/>
                  </a:lnTo>
                  <a:lnTo>
                    <a:pt x="126" y="153"/>
                  </a:lnTo>
                  <a:lnTo>
                    <a:pt x="126" y="149"/>
                  </a:lnTo>
                  <a:lnTo>
                    <a:pt x="128" y="149"/>
                  </a:lnTo>
                  <a:lnTo>
                    <a:pt x="130" y="149"/>
                  </a:lnTo>
                  <a:lnTo>
                    <a:pt x="132" y="148"/>
                  </a:lnTo>
                  <a:lnTo>
                    <a:pt x="134" y="148"/>
                  </a:lnTo>
                  <a:lnTo>
                    <a:pt x="135" y="147"/>
                  </a:lnTo>
                  <a:lnTo>
                    <a:pt x="136" y="147"/>
                  </a:lnTo>
                  <a:lnTo>
                    <a:pt x="138" y="146"/>
                  </a:lnTo>
                  <a:lnTo>
                    <a:pt x="139" y="146"/>
                  </a:lnTo>
                  <a:lnTo>
                    <a:pt x="140" y="146"/>
                  </a:lnTo>
                  <a:lnTo>
                    <a:pt x="142" y="145"/>
                  </a:lnTo>
                  <a:lnTo>
                    <a:pt x="143" y="145"/>
                  </a:lnTo>
                  <a:lnTo>
                    <a:pt x="144" y="145"/>
                  </a:lnTo>
                  <a:lnTo>
                    <a:pt x="146" y="145"/>
                  </a:lnTo>
                  <a:lnTo>
                    <a:pt x="147" y="146"/>
                  </a:lnTo>
                  <a:lnTo>
                    <a:pt x="148" y="147"/>
                  </a:lnTo>
                  <a:lnTo>
                    <a:pt x="149" y="147"/>
                  </a:lnTo>
                  <a:lnTo>
                    <a:pt x="150" y="147"/>
                  </a:lnTo>
                  <a:lnTo>
                    <a:pt x="150" y="147"/>
                  </a:lnTo>
                  <a:lnTo>
                    <a:pt x="151" y="147"/>
                  </a:lnTo>
                  <a:lnTo>
                    <a:pt x="153" y="147"/>
                  </a:lnTo>
                  <a:lnTo>
                    <a:pt x="154" y="147"/>
                  </a:lnTo>
                  <a:lnTo>
                    <a:pt x="155" y="147"/>
                  </a:lnTo>
                  <a:lnTo>
                    <a:pt x="155" y="146"/>
                  </a:lnTo>
                  <a:lnTo>
                    <a:pt x="155" y="146"/>
                  </a:lnTo>
                  <a:lnTo>
                    <a:pt x="154" y="145"/>
                  </a:lnTo>
                  <a:lnTo>
                    <a:pt x="154" y="143"/>
                  </a:lnTo>
                  <a:lnTo>
                    <a:pt x="154" y="142"/>
                  </a:lnTo>
                  <a:lnTo>
                    <a:pt x="155" y="140"/>
                  </a:lnTo>
                  <a:lnTo>
                    <a:pt x="153" y="139"/>
                  </a:lnTo>
                  <a:lnTo>
                    <a:pt x="152" y="136"/>
                  </a:lnTo>
                  <a:lnTo>
                    <a:pt x="151" y="135"/>
                  </a:lnTo>
                  <a:lnTo>
                    <a:pt x="150" y="134"/>
                  </a:lnTo>
                  <a:lnTo>
                    <a:pt x="148" y="134"/>
                  </a:lnTo>
                  <a:lnTo>
                    <a:pt x="146" y="134"/>
                  </a:lnTo>
                  <a:lnTo>
                    <a:pt x="145" y="135"/>
                  </a:lnTo>
                  <a:lnTo>
                    <a:pt x="145" y="134"/>
                  </a:lnTo>
                  <a:lnTo>
                    <a:pt x="143" y="134"/>
                  </a:lnTo>
                  <a:lnTo>
                    <a:pt x="141" y="134"/>
                  </a:lnTo>
                  <a:lnTo>
                    <a:pt x="140" y="134"/>
                  </a:lnTo>
                  <a:lnTo>
                    <a:pt x="137" y="134"/>
                  </a:lnTo>
                  <a:lnTo>
                    <a:pt x="136" y="134"/>
                  </a:lnTo>
                  <a:lnTo>
                    <a:pt x="134" y="133"/>
                  </a:lnTo>
                  <a:lnTo>
                    <a:pt x="133" y="134"/>
                  </a:lnTo>
                  <a:lnTo>
                    <a:pt x="133" y="126"/>
                  </a:lnTo>
                  <a:lnTo>
                    <a:pt x="133" y="118"/>
                  </a:lnTo>
                  <a:lnTo>
                    <a:pt x="133" y="113"/>
                  </a:lnTo>
                  <a:lnTo>
                    <a:pt x="134" y="113"/>
                  </a:lnTo>
                  <a:lnTo>
                    <a:pt x="136" y="112"/>
                  </a:lnTo>
                  <a:lnTo>
                    <a:pt x="139" y="112"/>
                  </a:lnTo>
                  <a:lnTo>
                    <a:pt x="141" y="111"/>
                  </a:lnTo>
                  <a:lnTo>
                    <a:pt x="142" y="111"/>
                  </a:lnTo>
                  <a:lnTo>
                    <a:pt x="145" y="111"/>
                  </a:lnTo>
                  <a:lnTo>
                    <a:pt x="146" y="113"/>
                  </a:lnTo>
                  <a:lnTo>
                    <a:pt x="149" y="113"/>
                  </a:lnTo>
                  <a:lnTo>
                    <a:pt x="156" y="113"/>
                  </a:lnTo>
                  <a:lnTo>
                    <a:pt x="162" y="113"/>
                  </a:lnTo>
                  <a:lnTo>
                    <a:pt x="170" y="113"/>
                  </a:lnTo>
                  <a:lnTo>
                    <a:pt x="177" y="113"/>
                  </a:lnTo>
                  <a:lnTo>
                    <a:pt x="184" y="113"/>
                  </a:lnTo>
                  <a:lnTo>
                    <a:pt x="186" y="113"/>
                  </a:lnTo>
                  <a:lnTo>
                    <a:pt x="185" y="111"/>
                  </a:lnTo>
                  <a:lnTo>
                    <a:pt x="183" y="109"/>
                  </a:lnTo>
                  <a:lnTo>
                    <a:pt x="184" y="107"/>
                  </a:lnTo>
                  <a:lnTo>
                    <a:pt x="185" y="105"/>
                  </a:lnTo>
                  <a:lnTo>
                    <a:pt x="185" y="104"/>
                  </a:lnTo>
                  <a:lnTo>
                    <a:pt x="188" y="105"/>
                  </a:lnTo>
                  <a:lnTo>
                    <a:pt x="189" y="108"/>
                  </a:lnTo>
                  <a:lnTo>
                    <a:pt x="191" y="111"/>
                  </a:lnTo>
                  <a:lnTo>
                    <a:pt x="192" y="111"/>
                  </a:lnTo>
                  <a:lnTo>
                    <a:pt x="194" y="112"/>
                  </a:lnTo>
                  <a:lnTo>
                    <a:pt x="196" y="111"/>
                  </a:lnTo>
                  <a:lnTo>
                    <a:pt x="197" y="110"/>
                  </a:lnTo>
                  <a:lnTo>
                    <a:pt x="201" y="106"/>
                  </a:lnTo>
                  <a:lnTo>
                    <a:pt x="204" y="103"/>
                  </a:lnTo>
                  <a:lnTo>
                    <a:pt x="206" y="102"/>
                  </a:lnTo>
                  <a:lnTo>
                    <a:pt x="207" y="100"/>
                  </a:lnTo>
                  <a:lnTo>
                    <a:pt x="209" y="100"/>
                  </a:lnTo>
                  <a:lnTo>
                    <a:pt x="211" y="100"/>
                  </a:lnTo>
                  <a:lnTo>
                    <a:pt x="212" y="101"/>
                  </a:lnTo>
                  <a:lnTo>
                    <a:pt x="213" y="103"/>
                  </a:lnTo>
                  <a:lnTo>
                    <a:pt x="217" y="109"/>
                  </a:lnTo>
                  <a:lnTo>
                    <a:pt x="219" y="113"/>
                  </a:lnTo>
                  <a:lnTo>
                    <a:pt x="220" y="116"/>
                  </a:lnTo>
                  <a:lnTo>
                    <a:pt x="220" y="123"/>
                  </a:lnTo>
                  <a:lnTo>
                    <a:pt x="220" y="129"/>
                  </a:lnTo>
                  <a:lnTo>
                    <a:pt x="220" y="130"/>
                  </a:lnTo>
                  <a:lnTo>
                    <a:pt x="221" y="130"/>
                  </a:lnTo>
                  <a:lnTo>
                    <a:pt x="227" y="129"/>
                  </a:lnTo>
                  <a:lnTo>
                    <a:pt x="236" y="136"/>
                  </a:lnTo>
                  <a:lnTo>
                    <a:pt x="241" y="141"/>
                  </a:lnTo>
                  <a:lnTo>
                    <a:pt x="244" y="143"/>
                  </a:lnTo>
                  <a:lnTo>
                    <a:pt x="246" y="143"/>
                  </a:lnTo>
                  <a:lnTo>
                    <a:pt x="249" y="143"/>
                  </a:lnTo>
                  <a:lnTo>
                    <a:pt x="254" y="143"/>
                  </a:lnTo>
                  <a:lnTo>
                    <a:pt x="255" y="141"/>
                  </a:lnTo>
                  <a:lnTo>
                    <a:pt x="258" y="140"/>
                  </a:lnTo>
                  <a:lnTo>
                    <a:pt x="261" y="138"/>
                  </a:lnTo>
                  <a:lnTo>
                    <a:pt x="265" y="136"/>
                  </a:lnTo>
                  <a:lnTo>
                    <a:pt x="266" y="136"/>
                  </a:lnTo>
                  <a:lnTo>
                    <a:pt x="267" y="136"/>
                  </a:lnTo>
                  <a:lnTo>
                    <a:pt x="270" y="138"/>
                  </a:lnTo>
                  <a:lnTo>
                    <a:pt x="271" y="141"/>
                  </a:lnTo>
                  <a:lnTo>
                    <a:pt x="270" y="144"/>
                  </a:lnTo>
                  <a:lnTo>
                    <a:pt x="270" y="146"/>
                  </a:lnTo>
                  <a:lnTo>
                    <a:pt x="272" y="146"/>
                  </a:lnTo>
                  <a:lnTo>
                    <a:pt x="274" y="142"/>
                  </a:lnTo>
                  <a:lnTo>
                    <a:pt x="276" y="140"/>
                  </a:lnTo>
                  <a:lnTo>
                    <a:pt x="279" y="138"/>
                  </a:lnTo>
                  <a:lnTo>
                    <a:pt x="282" y="135"/>
                  </a:lnTo>
                  <a:lnTo>
                    <a:pt x="284" y="132"/>
                  </a:lnTo>
                  <a:lnTo>
                    <a:pt x="287" y="130"/>
                  </a:lnTo>
                  <a:lnTo>
                    <a:pt x="290" y="129"/>
                  </a:lnTo>
                  <a:lnTo>
                    <a:pt x="293" y="127"/>
                  </a:lnTo>
                  <a:lnTo>
                    <a:pt x="296" y="127"/>
                  </a:lnTo>
                  <a:lnTo>
                    <a:pt x="298" y="126"/>
                  </a:lnTo>
                  <a:lnTo>
                    <a:pt x="301" y="124"/>
                  </a:lnTo>
                  <a:lnTo>
                    <a:pt x="303" y="122"/>
                  </a:lnTo>
                  <a:lnTo>
                    <a:pt x="304" y="121"/>
                  </a:lnTo>
                  <a:lnTo>
                    <a:pt x="306" y="121"/>
                  </a:lnTo>
                  <a:lnTo>
                    <a:pt x="310" y="121"/>
                  </a:lnTo>
                  <a:lnTo>
                    <a:pt x="313" y="119"/>
                  </a:lnTo>
                  <a:lnTo>
                    <a:pt x="316" y="116"/>
                  </a:lnTo>
                  <a:lnTo>
                    <a:pt x="317" y="111"/>
                  </a:lnTo>
                  <a:lnTo>
                    <a:pt x="318" y="107"/>
                  </a:lnTo>
                  <a:lnTo>
                    <a:pt x="319" y="106"/>
                  </a:lnTo>
                  <a:lnTo>
                    <a:pt x="320" y="105"/>
                  </a:lnTo>
                  <a:lnTo>
                    <a:pt x="322" y="105"/>
                  </a:lnTo>
                  <a:lnTo>
                    <a:pt x="324" y="105"/>
                  </a:lnTo>
                  <a:lnTo>
                    <a:pt x="329" y="102"/>
                  </a:lnTo>
                  <a:lnTo>
                    <a:pt x="333" y="100"/>
                  </a:lnTo>
                  <a:lnTo>
                    <a:pt x="337" y="100"/>
                  </a:lnTo>
                  <a:lnTo>
                    <a:pt x="337" y="99"/>
                  </a:lnTo>
                  <a:lnTo>
                    <a:pt x="339" y="97"/>
                  </a:lnTo>
                  <a:lnTo>
                    <a:pt x="339" y="93"/>
                  </a:lnTo>
                  <a:lnTo>
                    <a:pt x="339" y="91"/>
                  </a:lnTo>
                  <a:lnTo>
                    <a:pt x="333" y="90"/>
                  </a:lnTo>
                  <a:lnTo>
                    <a:pt x="329" y="90"/>
                  </a:lnTo>
                  <a:lnTo>
                    <a:pt x="322" y="89"/>
                  </a:lnTo>
                  <a:lnTo>
                    <a:pt x="318" y="89"/>
                  </a:lnTo>
                  <a:lnTo>
                    <a:pt x="318" y="88"/>
                  </a:lnTo>
                  <a:lnTo>
                    <a:pt x="318" y="87"/>
                  </a:lnTo>
                  <a:lnTo>
                    <a:pt x="318" y="86"/>
                  </a:lnTo>
                  <a:lnTo>
                    <a:pt x="319" y="83"/>
                  </a:lnTo>
                  <a:lnTo>
                    <a:pt x="318" y="78"/>
                  </a:lnTo>
                  <a:lnTo>
                    <a:pt x="315" y="72"/>
                  </a:lnTo>
                  <a:lnTo>
                    <a:pt x="312" y="66"/>
                  </a:lnTo>
                  <a:lnTo>
                    <a:pt x="312" y="61"/>
                  </a:lnTo>
                  <a:lnTo>
                    <a:pt x="312" y="56"/>
                  </a:lnTo>
                  <a:lnTo>
                    <a:pt x="312" y="53"/>
                  </a:lnTo>
                  <a:lnTo>
                    <a:pt x="311" y="51"/>
                  </a:lnTo>
                  <a:lnTo>
                    <a:pt x="301" y="43"/>
                  </a:lnTo>
                  <a:lnTo>
                    <a:pt x="298" y="40"/>
                  </a:lnTo>
                  <a:lnTo>
                    <a:pt x="297" y="37"/>
                  </a:lnTo>
                  <a:lnTo>
                    <a:pt x="293" y="33"/>
                  </a:lnTo>
                  <a:lnTo>
                    <a:pt x="294" y="31"/>
                  </a:lnTo>
                  <a:lnTo>
                    <a:pt x="296" y="31"/>
                  </a:lnTo>
                  <a:lnTo>
                    <a:pt x="298" y="32"/>
                  </a:lnTo>
                  <a:lnTo>
                    <a:pt x="299" y="35"/>
                  </a:lnTo>
                  <a:lnTo>
                    <a:pt x="301" y="36"/>
                  </a:lnTo>
                  <a:lnTo>
                    <a:pt x="303" y="36"/>
                  </a:lnTo>
                  <a:lnTo>
                    <a:pt x="311" y="36"/>
                  </a:lnTo>
                  <a:lnTo>
                    <a:pt x="313" y="36"/>
                  </a:lnTo>
                  <a:lnTo>
                    <a:pt x="314" y="37"/>
                  </a:lnTo>
                  <a:lnTo>
                    <a:pt x="315" y="38"/>
                  </a:lnTo>
                  <a:lnTo>
                    <a:pt x="317" y="41"/>
                  </a:lnTo>
                  <a:lnTo>
                    <a:pt x="318" y="42"/>
                  </a:lnTo>
                  <a:lnTo>
                    <a:pt x="322" y="42"/>
                  </a:lnTo>
                  <a:lnTo>
                    <a:pt x="328" y="42"/>
                  </a:lnTo>
                  <a:lnTo>
                    <a:pt x="331" y="42"/>
                  </a:lnTo>
                  <a:lnTo>
                    <a:pt x="333" y="43"/>
                  </a:lnTo>
                  <a:lnTo>
                    <a:pt x="334" y="43"/>
                  </a:lnTo>
                  <a:lnTo>
                    <a:pt x="339" y="42"/>
                  </a:lnTo>
                  <a:lnTo>
                    <a:pt x="340" y="42"/>
                  </a:lnTo>
                  <a:lnTo>
                    <a:pt x="342" y="43"/>
                  </a:lnTo>
                  <a:lnTo>
                    <a:pt x="347" y="48"/>
                  </a:lnTo>
                  <a:lnTo>
                    <a:pt x="350" y="50"/>
                  </a:lnTo>
                  <a:lnTo>
                    <a:pt x="352" y="53"/>
                  </a:lnTo>
                  <a:lnTo>
                    <a:pt x="356" y="53"/>
                  </a:lnTo>
                  <a:lnTo>
                    <a:pt x="359" y="51"/>
                  </a:lnTo>
                  <a:lnTo>
                    <a:pt x="359" y="42"/>
                  </a:lnTo>
                  <a:lnTo>
                    <a:pt x="361" y="40"/>
                  </a:lnTo>
                  <a:lnTo>
                    <a:pt x="362" y="39"/>
                  </a:lnTo>
                  <a:lnTo>
                    <a:pt x="364" y="39"/>
                  </a:lnTo>
                  <a:lnTo>
                    <a:pt x="366" y="37"/>
                  </a:lnTo>
                  <a:lnTo>
                    <a:pt x="368" y="36"/>
                  </a:lnTo>
                  <a:lnTo>
                    <a:pt x="370" y="35"/>
                  </a:lnTo>
                  <a:lnTo>
                    <a:pt x="378" y="37"/>
                  </a:lnTo>
                  <a:lnTo>
                    <a:pt x="381" y="36"/>
                  </a:lnTo>
                  <a:lnTo>
                    <a:pt x="389" y="34"/>
                  </a:lnTo>
                  <a:lnTo>
                    <a:pt x="397" y="31"/>
                  </a:lnTo>
                  <a:lnTo>
                    <a:pt x="400" y="28"/>
                  </a:lnTo>
                  <a:lnTo>
                    <a:pt x="403" y="26"/>
                  </a:lnTo>
                  <a:lnTo>
                    <a:pt x="407" y="24"/>
                  </a:lnTo>
                  <a:lnTo>
                    <a:pt x="408" y="24"/>
                  </a:lnTo>
                  <a:lnTo>
                    <a:pt x="412" y="24"/>
                  </a:lnTo>
                  <a:lnTo>
                    <a:pt x="414" y="24"/>
                  </a:lnTo>
                  <a:lnTo>
                    <a:pt x="415" y="24"/>
                  </a:lnTo>
                  <a:lnTo>
                    <a:pt x="416" y="22"/>
                  </a:lnTo>
                  <a:lnTo>
                    <a:pt x="418" y="19"/>
                  </a:lnTo>
                  <a:lnTo>
                    <a:pt x="421" y="17"/>
                  </a:lnTo>
                  <a:lnTo>
                    <a:pt x="424" y="15"/>
                  </a:lnTo>
                  <a:lnTo>
                    <a:pt x="425" y="14"/>
                  </a:lnTo>
                  <a:lnTo>
                    <a:pt x="427" y="12"/>
                  </a:lnTo>
                  <a:lnTo>
                    <a:pt x="428" y="10"/>
                  </a:lnTo>
                  <a:lnTo>
                    <a:pt x="428" y="9"/>
                  </a:lnTo>
                  <a:lnTo>
                    <a:pt x="427" y="6"/>
                  </a:lnTo>
                  <a:lnTo>
                    <a:pt x="426" y="3"/>
                  </a:lnTo>
                  <a:lnTo>
                    <a:pt x="424" y="3"/>
                  </a:lnTo>
                  <a:lnTo>
                    <a:pt x="424" y="2"/>
                  </a:lnTo>
                  <a:lnTo>
                    <a:pt x="427" y="1"/>
                  </a:lnTo>
                  <a:lnTo>
                    <a:pt x="429" y="3"/>
                  </a:lnTo>
                  <a:lnTo>
                    <a:pt x="433" y="3"/>
                  </a:lnTo>
                  <a:lnTo>
                    <a:pt x="434" y="2"/>
                  </a:lnTo>
                  <a:lnTo>
                    <a:pt x="437" y="2"/>
                  </a:lnTo>
                  <a:lnTo>
                    <a:pt x="439" y="0"/>
                  </a:lnTo>
                  <a:lnTo>
                    <a:pt x="441" y="1"/>
                  </a:lnTo>
                  <a:lnTo>
                    <a:pt x="443" y="1"/>
                  </a:lnTo>
                  <a:lnTo>
                    <a:pt x="444" y="2"/>
                  </a:lnTo>
                  <a:lnTo>
                    <a:pt x="445" y="4"/>
                  </a:lnTo>
                  <a:lnTo>
                    <a:pt x="448" y="6"/>
                  </a:lnTo>
                  <a:lnTo>
                    <a:pt x="448" y="9"/>
                  </a:lnTo>
                  <a:lnTo>
                    <a:pt x="447" y="11"/>
                  </a:lnTo>
                  <a:lnTo>
                    <a:pt x="446" y="14"/>
                  </a:lnTo>
                  <a:lnTo>
                    <a:pt x="446" y="17"/>
                  </a:lnTo>
                  <a:lnTo>
                    <a:pt x="445" y="19"/>
                  </a:lnTo>
                  <a:lnTo>
                    <a:pt x="443" y="21"/>
                  </a:lnTo>
                  <a:lnTo>
                    <a:pt x="443" y="22"/>
                  </a:lnTo>
                  <a:lnTo>
                    <a:pt x="443" y="24"/>
                  </a:lnTo>
                  <a:lnTo>
                    <a:pt x="444" y="24"/>
                  </a:lnTo>
                  <a:lnTo>
                    <a:pt x="446" y="24"/>
                  </a:lnTo>
                  <a:lnTo>
                    <a:pt x="449" y="25"/>
                  </a:lnTo>
                  <a:lnTo>
                    <a:pt x="450" y="25"/>
                  </a:lnTo>
                  <a:lnTo>
                    <a:pt x="452" y="25"/>
                  </a:lnTo>
                  <a:lnTo>
                    <a:pt x="455" y="27"/>
                  </a:lnTo>
                  <a:lnTo>
                    <a:pt x="457" y="28"/>
                  </a:lnTo>
                  <a:lnTo>
                    <a:pt x="457" y="29"/>
                  </a:lnTo>
                  <a:lnTo>
                    <a:pt x="456" y="31"/>
                  </a:lnTo>
                  <a:lnTo>
                    <a:pt x="455" y="33"/>
                  </a:lnTo>
                  <a:lnTo>
                    <a:pt x="457" y="34"/>
                  </a:lnTo>
                  <a:lnTo>
                    <a:pt x="457" y="35"/>
                  </a:lnTo>
                  <a:lnTo>
                    <a:pt x="460" y="39"/>
                  </a:lnTo>
                  <a:lnTo>
                    <a:pt x="460" y="41"/>
                  </a:lnTo>
                  <a:lnTo>
                    <a:pt x="461" y="42"/>
                  </a:lnTo>
                  <a:lnTo>
                    <a:pt x="461" y="42"/>
                  </a:lnTo>
                  <a:lnTo>
                    <a:pt x="461" y="44"/>
                  </a:lnTo>
                  <a:lnTo>
                    <a:pt x="460" y="46"/>
                  </a:lnTo>
                  <a:lnTo>
                    <a:pt x="458" y="48"/>
                  </a:lnTo>
                  <a:lnTo>
                    <a:pt x="457" y="50"/>
                  </a:lnTo>
                  <a:lnTo>
                    <a:pt x="456" y="51"/>
                  </a:lnTo>
                  <a:lnTo>
                    <a:pt x="452" y="53"/>
                  </a:lnTo>
                  <a:lnTo>
                    <a:pt x="452" y="58"/>
                  </a:lnTo>
                  <a:lnTo>
                    <a:pt x="453" y="59"/>
                  </a:lnTo>
                  <a:lnTo>
                    <a:pt x="453" y="61"/>
                  </a:lnTo>
                  <a:lnTo>
                    <a:pt x="451" y="63"/>
                  </a:lnTo>
                  <a:lnTo>
                    <a:pt x="449" y="69"/>
                  </a:lnTo>
                  <a:lnTo>
                    <a:pt x="448" y="72"/>
                  </a:lnTo>
                  <a:lnTo>
                    <a:pt x="448" y="80"/>
                  </a:lnTo>
                  <a:lnTo>
                    <a:pt x="448" y="82"/>
                  </a:lnTo>
                  <a:lnTo>
                    <a:pt x="449" y="85"/>
                  </a:lnTo>
                  <a:lnTo>
                    <a:pt x="450" y="93"/>
                  </a:lnTo>
                  <a:lnTo>
                    <a:pt x="452" y="94"/>
                  </a:lnTo>
                  <a:lnTo>
                    <a:pt x="455" y="95"/>
                  </a:lnTo>
                  <a:lnTo>
                    <a:pt x="455" y="100"/>
                  </a:lnTo>
                  <a:lnTo>
                    <a:pt x="455" y="105"/>
                  </a:lnTo>
                  <a:lnTo>
                    <a:pt x="455" y="107"/>
                  </a:lnTo>
                  <a:lnTo>
                    <a:pt x="455" y="108"/>
                  </a:lnTo>
                  <a:lnTo>
                    <a:pt x="457" y="108"/>
                  </a:lnTo>
                  <a:lnTo>
                    <a:pt x="458" y="109"/>
                  </a:lnTo>
                  <a:lnTo>
                    <a:pt x="458" y="110"/>
                  </a:lnTo>
                  <a:lnTo>
                    <a:pt x="458" y="112"/>
                  </a:lnTo>
                  <a:lnTo>
                    <a:pt x="460" y="113"/>
                  </a:lnTo>
                  <a:lnTo>
                    <a:pt x="462" y="113"/>
                  </a:lnTo>
                  <a:lnTo>
                    <a:pt x="464" y="116"/>
                  </a:lnTo>
                  <a:lnTo>
                    <a:pt x="467" y="119"/>
                  </a:lnTo>
                  <a:lnTo>
                    <a:pt x="468" y="119"/>
                  </a:lnTo>
                  <a:lnTo>
                    <a:pt x="469" y="121"/>
                  </a:lnTo>
                  <a:lnTo>
                    <a:pt x="472" y="124"/>
                  </a:lnTo>
                  <a:lnTo>
                    <a:pt x="476" y="125"/>
                  </a:lnTo>
                  <a:lnTo>
                    <a:pt x="480" y="126"/>
                  </a:lnTo>
                  <a:lnTo>
                    <a:pt x="482" y="128"/>
                  </a:lnTo>
                  <a:lnTo>
                    <a:pt x="484" y="129"/>
                  </a:lnTo>
                  <a:lnTo>
                    <a:pt x="485" y="129"/>
                  </a:lnTo>
                  <a:lnTo>
                    <a:pt x="486" y="129"/>
                  </a:lnTo>
                  <a:lnTo>
                    <a:pt x="488" y="128"/>
                  </a:lnTo>
                  <a:lnTo>
                    <a:pt x="489" y="127"/>
                  </a:lnTo>
                  <a:lnTo>
                    <a:pt x="492" y="127"/>
                  </a:lnTo>
                  <a:lnTo>
                    <a:pt x="495" y="127"/>
                  </a:lnTo>
                  <a:lnTo>
                    <a:pt x="495" y="125"/>
                  </a:lnTo>
                  <a:lnTo>
                    <a:pt x="496" y="125"/>
                  </a:lnTo>
                  <a:lnTo>
                    <a:pt x="495" y="122"/>
                  </a:lnTo>
                  <a:lnTo>
                    <a:pt x="496" y="121"/>
                  </a:lnTo>
                  <a:lnTo>
                    <a:pt x="499" y="121"/>
                  </a:lnTo>
                  <a:lnTo>
                    <a:pt x="499" y="119"/>
                  </a:lnTo>
                  <a:lnTo>
                    <a:pt x="500" y="118"/>
                  </a:lnTo>
                  <a:lnTo>
                    <a:pt x="500" y="117"/>
                  </a:lnTo>
                  <a:lnTo>
                    <a:pt x="501" y="117"/>
                  </a:lnTo>
                  <a:lnTo>
                    <a:pt x="502" y="117"/>
                  </a:lnTo>
                  <a:lnTo>
                    <a:pt x="504" y="117"/>
                  </a:lnTo>
                  <a:lnTo>
                    <a:pt x="506" y="118"/>
                  </a:lnTo>
                  <a:lnTo>
                    <a:pt x="507" y="119"/>
                  </a:lnTo>
                  <a:lnTo>
                    <a:pt x="509" y="119"/>
                  </a:lnTo>
                  <a:lnTo>
                    <a:pt x="510" y="119"/>
                  </a:lnTo>
                  <a:lnTo>
                    <a:pt x="511" y="119"/>
                  </a:lnTo>
                  <a:lnTo>
                    <a:pt x="512" y="117"/>
                  </a:lnTo>
                  <a:lnTo>
                    <a:pt x="512" y="115"/>
                  </a:lnTo>
                  <a:lnTo>
                    <a:pt x="513" y="115"/>
                  </a:lnTo>
                  <a:lnTo>
                    <a:pt x="515" y="115"/>
                  </a:lnTo>
                  <a:lnTo>
                    <a:pt x="518" y="113"/>
                  </a:lnTo>
                  <a:lnTo>
                    <a:pt x="521" y="113"/>
                  </a:lnTo>
                  <a:lnTo>
                    <a:pt x="524" y="113"/>
                  </a:lnTo>
                  <a:lnTo>
                    <a:pt x="526" y="113"/>
                  </a:lnTo>
                  <a:lnTo>
                    <a:pt x="527" y="111"/>
                  </a:lnTo>
                  <a:lnTo>
                    <a:pt x="530" y="106"/>
                  </a:lnTo>
                  <a:lnTo>
                    <a:pt x="531" y="106"/>
                  </a:lnTo>
                  <a:lnTo>
                    <a:pt x="533" y="105"/>
                  </a:lnTo>
                  <a:lnTo>
                    <a:pt x="534" y="105"/>
                  </a:lnTo>
                  <a:lnTo>
                    <a:pt x="537" y="105"/>
                  </a:lnTo>
                  <a:lnTo>
                    <a:pt x="539" y="104"/>
                  </a:lnTo>
                  <a:lnTo>
                    <a:pt x="540" y="104"/>
                  </a:lnTo>
                  <a:lnTo>
                    <a:pt x="542" y="106"/>
                  </a:lnTo>
                  <a:lnTo>
                    <a:pt x="543" y="106"/>
                  </a:lnTo>
                  <a:lnTo>
                    <a:pt x="544" y="106"/>
                  </a:lnTo>
                  <a:lnTo>
                    <a:pt x="548" y="108"/>
                  </a:lnTo>
                  <a:lnTo>
                    <a:pt x="551" y="107"/>
                  </a:lnTo>
                  <a:lnTo>
                    <a:pt x="553" y="106"/>
                  </a:lnTo>
                  <a:lnTo>
                    <a:pt x="556" y="106"/>
                  </a:lnTo>
                  <a:lnTo>
                    <a:pt x="557" y="106"/>
                  </a:lnTo>
                  <a:lnTo>
                    <a:pt x="558" y="106"/>
                  </a:lnTo>
                  <a:lnTo>
                    <a:pt x="559" y="10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00" name="Freeform 1171">
              <a:extLst>
                <a:ext uri="{FF2B5EF4-FFF2-40B4-BE49-F238E27FC236}">
                  <a16:creationId xmlns="" xmlns:a16="http://schemas.microsoft.com/office/drawing/2014/main" id="{B9D2CD1B-B054-177A-D15F-36D749D5B84E}"/>
                </a:ext>
              </a:extLst>
            </p:cNvPr>
            <p:cNvSpPr>
              <a:spLocks noChangeArrowheads="1"/>
            </p:cNvSpPr>
            <p:nvPr/>
          </p:nvSpPr>
          <p:spPr bwMode="auto">
            <a:xfrm>
              <a:off x="6303474" y="11072811"/>
              <a:ext cx="10990" cy="21981"/>
            </a:xfrm>
            <a:custGeom>
              <a:avLst/>
              <a:gdLst>
                <a:gd name="T0" fmla="*/ 2 w 7"/>
                <a:gd name="T1" fmla="*/ 13 h 16"/>
                <a:gd name="T2" fmla="*/ 0 w 7"/>
                <a:gd name="T3" fmla="*/ 15 h 16"/>
                <a:gd name="T4" fmla="*/ 0 w 7"/>
                <a:gd name="T5" fmla="*/ 7 h 16"/>
                <a:gd name="T6" fmla="*/ 2 w 7"/>
                <a:gd name="T7" fmla="*/ 4 h 16"/>
                <a:gd name="T8" fmla="*/ 3 w 7"/>
                <a:gd name="T9" fmla="*/ 2 h 16"/>
                <a:gd name="T10" fmla="*/ 4 w 7"/>
                <a:gd name="T11" fmla="*/ 0 h 16"/>
                <a:gd name="T12" fmla="*/ 6 w 7"/>
                <a:gd name="T13" fmla="*/ 2 h 16"/>
                <a:gd name="T14" fmla="*/ 4 w 7"/>
                <a:gd name="T15" fmla="*/ 7 h 16"/>
                <a:gd name="T16" fmla="*/ 2 w 7"/>
                <a:gd name="T17" fmla="*/ 11 h 16"/>
                <a:gd name="T18" fmla="*/ 2 w 7"/>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2" y="13"/>
                  </a:moveTo>
                  <a:lnTo>
                    <a:pt x="0" y="15"/>
                  </a:lnTo>
                  <a:lnTo>
                    <a:pt x="0" y="7"/>
                  </a:lnTo>
                  <a:lnTo>
                    <a:pt x="2" y="4"/>
                  </a:lnTo>
                  <a:lnTo>
                    <a:pt x="3" y="2"/>
                  </a:lnTo>
                  <a:lnTo>
                    <a:pt x="4" y="0"/>
                  </a:lnTo>
                  <a:lnTo>
                    <a:pt x="6" y="2"/>
                  </a:lnTo>
                  <a:lnTo>
                    <a:pt x="4" y="7"/>
                  </a:lnTo>
                  <a:lnTo>
                    <a:pt x="2" y="11"/>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1" name="Freeform 1172">
              <a:extLst>
                <a:ext uri="{FF2B5EF4-FFF2-40B4-BE49-F238E27FC236}">
                  <a16:creationId xmlns="" xmlns:a16="http://schemas.microsoft.com/office/drawing/2014/main" id="{DF9751F1-C7AD-9135-E504-15F257D334CB}"/>
                </a:ext>
              </a:extLst>
            </p:cNvPr>
            <p:cNvSpPr>
              <a:spLocks noChangeArrowheads="1"/>
            </p:cNvSpPr>
            <p:nvPr/>
          </p:nvSpPr>
          <p:spPr bwMode="auto">
            <a:xfrm>
              <a:off x="6303474" y="11017859"/>
              <a:ext cx="5493" cy="10990"/>
            </a:xfrm>
            <a:custGeom>
              <a:avLst/>
              <a:gdLst>
                <a:gd name="T0" fmla="*/ 2 w 6"/>
                <a:gd name="T1" fmla="*/ 9 h 10"/>
                <a:gd name="T2" fmla="*/ 1 w 6"/>
                <a:gd name="T3" fmla="*/ 9 h 10"/>
                <a:gd name="T4" fmla="*/ 0 w 6"/>
                <a:gd name="T5" fmla="*/ 5 h 10"/>
                <a:gd name="T6" fmla="*/ 3 w 6"/>
                <a:gd name="T7" fmla="*/ 0 h 10"/>
                <a:gd name="T8" fmla="*/ 5 w 6"/>
                <a:gd name="T9" fmla="*/ 2 h 10"/>
                <a:gd name="T10" fmla="*/ 4 w 6"/>
                <a:gd name="T11" fmla="*/ 6 h 10"/>
                <a:gd name="T12" fmla="*/ 2 w 6"/>
                <a:gd name="T13" fmla="*/ 8 h 10"/>
                <a:gd name="T14" fmla="*/ 2 w 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9"/>
                  </a:moveTo>
                  <a:lnTo>
                    <a:pt x="1" y="9"/>
                  </a:lnTo>
                  <a:lnTo>
                    <a:pt x="0" y="5"/>
                  </a:lnTo>
                  <a:lnTo>
                    <a:pt x="3" y="0"/>
                  </a:lnTo>
                  <a:lnTo>
                    <a:pt x="5" y="2"/>
                  </a:lnTo>
                  <a:lnTo>
                    <a:pt x="4" y="6"/>
                  </a:lnTo>
                  <a:lnTo>
                    <a:pt x="2" y="8"/>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2" name="Freeform 1173">
              <a:extLst>
                <a:ext uri="{FF2B5EF4-FFF2-40B4-BE49-F238E27FC236}">
                  <a16:creationId xmlns="" xmlns:a16="http://schemas.microsoft.com/office/drawing/2014/main" id="{7660A140-4861-1C03-0666-22BFB7B62766}"/>
                </a:ext>
              </a:extLst>
            </p:cNvPr>
            <p:cNvSpPr>
              <a:spLocks noChangeArrowheads="1"/>
            </p:cNvSpPr>
            <p:nvPr/>
          </p:nvSpPr>
          <p:spPr bwMode="auto">
            <a:xfrm>
              <a:off x="6429862" y="10913452"/>
              <a:ext cx="10990" cy="10990"/>
            </a:xfrm>
            <a:custGeom>
              <a:avLst/>
              <a:gdLst>
                <a:gd name="T0" fmla="*/ 6 w 8"/>
                <a:gd name="T1" fmla="*/ 5 h 8"/>
                <a:gd name="T2" fmla="*/ 6 w 8"/>
                <a:gd name="T3" fmla="*/ 7 h 8"/>
                <a:gd name="T4" fmla="*/ 5 w 8"/>
                <a:gd name="T5" fmla="*/ 6 h 8"/>
                <a:gd name="T6" fmla="*/ 2 w 8"/>
                <a:gd name="T7" fmla="*/ 7 h 8"/>
                <a:gd name="T8" fmla="*/ 0 w 8"/>
                <a:gd name="T9" fmla="*/ 6 h 8"/>
                <a:gd name="T10" fmla="*/ 5 w 8"/>
                <a:gd name="T11" fmla="*/ 0 h 8"/>
                <a:gd name="T12" fmla="*/ 6 w 8"/>
                <a:gd name="T13" fmla="*/ 1 h 8"/>
                <a:gd name="T14" fmla="*/ 6 w 8"/>
                <a:gd name="T15" fmla="*/ 1 h 8"/>
                <a:gd name="T16" fmla="*/ 7 w 8"/>
                <a:gd name="T17" fmla="*/ 3 h 8"/>
                <a:gd name="T18" fmla="*/ 6 w 8"/>
                <a:gd name="T19" fmla="*/ 4 h 8"/>
                <a:gd name="T20" fmla="*/ 6 w 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6" y="5"/>
                  </a:moveTo>
                  <a:lnTo>
                    <a:pt x="6" y="7"/>
                  </a:lnTo>
                  <a:lnTo>
                    <a:pt x="5" y="6"/>
                  </a:lnTo>
                  <a:lnTo>
                    <a:pt x="2" y="7"/>
                  </a:lnTo>
                  <a:lnTo>
                    <a:pt x="0" y="6"/>
                  </a:lnTo>
                  <a:lnTo>
                    <a:pt x="5" y="0"/>
                  </a:lnTo>
                  <a:lnTo>
                    <a:pt x="6" y="1"/>
                  </a:lnTo>
                  <a:lnTo>
                    <a:pt x="6" y="1"/>
                  </a:lnTo>
                  <a:lnTo>
                    <a:pt x="7" y="3"/>
                  </a:lnTo>
                  <a:lnTo>
                    <a:pt x="6"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3" name="Freeform 1174">
              <a:extLst>
                <a:ext uri="{FF2B5EF4-FFF2-40B4-BE49-F238E27FC236}">
                  <a16:creationId xmlns="" xmlns:a16="http://schemas.microsoft.com/office/drawing/2014/main" id="{09933CD5-A56A-DC90-122A-D3BEBBC4B1DE}"/>
                </a:ext>
              </a:extLst>
            </p:cNvPr>
            <p:cNvSpPr>
              <a:spLocks noChangeArrowheads="1"/>
            </p:cNvSpPr>
            <p:nvPr/>
          </p:nvSpPr>
          <p:spPr bwMode="auto">
            <a:xfrm>
              <a:off x="6473824" y="10885974"/>
              <a:ext cx="10990" cy="5497"/>
            </a:xfrm>
            <a:custGeom>
              <a:avLst/>
              <a:gdLst>
                <a:gd name="T0" fmla="*/ 7 w 10"/>
                <a:gd name="T1" fmla="*/ 3 h 6"/>
                <a:gd name="T2" fmla="*/ 9 w 10"/>
                <a:gd name="T3" fmla="*/ 4 h 6"/>
                <a:gd name="T4" fmla="*/ 7 w 10"/>
                <a:gd name="T5" fmla="*/ 3 h 6"/>
                <a:gd name="T6" fmla="*/ 4 w 10"/>
                <a:gd name="T7" fmla="*/ 5 h 6"/>
                <a:gd name="T8" fmla="*/ 1 w 10"/>
                <a:gd name="T9" fmla="*/ 5 h 6"/>
                <a:gd name="T10" fmla="*/ 0 w 10"/>
                <a:gd name="T11" fmla="*/ 4 h 6"/>
                <a:gd name="T12" fmla="*/ 2 w 10"/>
                <a:gd name="T13" fmla="*/ 2 h 6"/>
                <a:gd name="T14" fmla="*/ 4 w 10"/>
                <a:gd name="T15" fmla="*/ 0 h 6"/>
                <a:gd name="T16" fmla="*/ 4 w 10"/>
                <a:gd name="T17" fmla="*/ 1 h 6"/>
                <a:gd name="T18" fmla="*/ 6 w 10"/>
                <a:gd name="T19" fmla="*/ 1 h 6"/>
                <a:gd name="T20" fmla="*/ 7 w 10"/>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7" y="3"/>
                  </a:moveTo>
                  <a:lnTo>
                    <a:pt x="9" y="4"/>
                  </a:lnTo>
                  <a:lnTo>
                    <a:pt x="7" y="3"/>
                  </a:lnTo>
                  <a:lnTo>
                    <a:pt x="4" y="5"/>
                  </a:lnTo>
                  <a:lnTo>
                    <a:pt x="1" y="5"/>
                  </a:lnTo>
                  <a:lnTo>
                    <a:pt x="0" y="4"/>
                  </a:lnTo>
                  <a:lnTo>
                    <a:pt x="2" y="2"/>
                  </a:lnTo>
                  <a:lnTo>
                    <a:pt x="4" y="0"/>
                  </a:lnTo>
                  <a:lnTo>
                    <a:pt x="4" y="1"/>
                  </a:lnTo>
                  <a:lnTo>
                    <a:pt x="6" y="1"/>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4" name="Freeform 1175">
              <a:extLst>
                <a:ext uri="{FF2B5EF4-FFF2-40B4-BE49-F238E27FC236}">
                  <a16:creationId xmlns="" xmlns:a16="http://schemas.microsoft.com/office/drawing/2014/main" id="{E236370C-0863-A67C-2898-E9855ACA76A4}"/>
                </a:ext>
              </a:extLst>
            </p:cNvPr>
            <p:cNvSpPr>
              <a:spLocks noChangeArrowheads="1"/>
            </p:cNvSpPr>
            <p:nvPr/>
          </p:nvSpPr>
          <p:spPr bwMode="auto">
            <a:xfrm>
              <a:off x="6682641" y="10479330"/>
              <a:ext cx="5497" cy="5497"/>
            </a:xfrm>
            <a:custGeom>
              <a:avLst/>
              <a:gdLst>
                <a:gd name="T0" fmla="*/ 3 w 4"/>
                <a:gd name="T1" fmla="*/ 2 h 5"/>
                <a:gd name="T2" fmla="*/ 2 w 4"/>
                <a:gd name="T3" fmla="*/ 4 h 5"/>
                <a:gd name="T4" fmla="*/ 1 w 4"/>
                <a:gd name="T5" fmla="*/ 4 h 5"/>
                <a:gd name="T6" fmla="*/ 1 w 4"/>
                <a:gd name="T7" fmla="*/ 3 h 5"/>
                <a:gd name="T8" fmla="*/ 0 w 4"/>
                <a:gd name="T9" fmla="*/ 2 h 5"/>
                <a:gd name="T10" fmla="*/ 0 w 4"/>
                <a:gd name="T11" fmla="*/ 1 h 5"/>
                <a:gd name="T12" fmla="*/ 1 w 4"/>
                <a:gd name="T13" fmla="*/ 0 h 5"/>
                <a:gd name="T14" fmla="*/ 3 w 4"/>
                <a:gd name="T15" fmla="*/ 0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1" y="4"/>
                  </a:lnTo>
                  <a:lnTo>
                    <a:pt x="1" y="3"/>
                  </a:lnTo>
                  <a:lnTo>
                    <a:pt x="0" y="2"/>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5" name="Freeform 1176">
              <a:extLst>
                <a:ext uri="{FF2B5EF4-FFF2-40B4-BE49-F238E27FC236}">
                  <a16:creationId xmlns="" xmlns:a16="http://schemas.microsoft.com/office/drawing/2014/main" id="{2EBA9B1B-3555-2885-B17E-12D7E4A01192}"/>
                </a:ext>
              </a:extLst>
            </p:cNvPr>
            <p:cNvSpPr>
              <a:spLocks noChangeArrowheads="1"/>
            </p:cNvSpPr>
            <p:nvPr/>
          </p:nvSpPr>
          <p:spPr bwMode="auto">
            <a:xfrm>
              <a:off x="6693631" y="10457349"/>
              <a:ext cx="10990" cy="10990"/>
            </a:xfrm>
            <a:custGeom>
              <a:avLst/>
              <a:gdLst>
                <a:gd name="T0" fmla="*/ 2 w 7"/>
                <a:gd name="T1" fmla="*/ 7 h 9"/>
                <a:gd name="T2" fmla="*/ 1 w 7"/>
                <a:gd name="T3" fmla="*/ 8 h 9"/>
                <a:gd name="T4" fmla="*/ 0 w 7"/>
                <a:gd name="T5" fmla="*/ 6 h 9"/>
                <a:gd name="T6" fmla="*/ 4 w 7"/>
                <a:gd name="T7" fmla="*/ 3 h 9"/>
                <a:gd name="T8" fmla="*/ 4 w 7"/>
                <a:gd name="T9" fmla="*/ 0 h 9"/>
                <a:gd name="T10" fmla="*/ 6 w 7"/>
                <a:gd name="T11" fmla="*/ 2 h 9"/>
                <a:gd name="T12" fmla="*/ 6 w 7"/>
                <a:gd name="T13" fmla="*/ 3 h 9"/>
                <a:gd name="T14" fmla="*/ 6 w 7"/>
                <a:gd name="T15" fmla="*/ 3 h 9"/>
                <a:gd name="T16" fmla="*/ 2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2" y="7"/>
                  </a:moveTo>
                  <a:lnTo>
                    <a:pt x="1" y="8"/>
                  </a:lnTo>
                  <a:lnTo>
                    <a:pt x="0" y="6"/>
                  </a:lnTo>
                  <a:lnTo>
                    <a:pt x="4" y="3"/>
                  </a:lnTo>
                  <a:lnTo>
                    <a:pt x="4" y="0"/>
                  </a:lnTo>
                  <a:lnTo>
                    <a:pt x="6" y="2"/>
                  </a:lnTo>
                  <a:lnTo>
                    <a:pt x="6" y="3"/>
                  </a:lnTo>
                  <a:lnTo>
                    <a:pt x="6" y="3"/>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6" name="Freeform 1177">
              <a:extLst>
                <a:ext uri="{FF2B5EF4-FFF2-40B4-BE49-F238E27FC236}">
                  <a16:creationId xmlns="" xmlns:a16="http://schemas.microsoft.com/office/drawing/2014/main" id="{2ACCFA4F-8B94-7530-8FF9-E8A9929DD782}"/>
                </a:ext>
              </a:extLst>
            </p:cNvPr>
            <p:cNvSpPr>
              <a:spLocks noChangeArrowheads="1"/>
            </p:cNvSpPr>
            <p:nvPr/>
          </p:nvSpPr>
          <p:spPr bwMode="auto">
            <a:xfrm>
              <a:off x="6462833" y="10050705"/>
              <a:ext cx="5497" cy="10990"/>
            </a:xfrm>
            <a:custGeom>
              <a:avLst/>
              <a:gdLst>
                <a:gd name="T0" fmla="*/ 3 w 4"/>
                <a:gd name="T1" fmla="*/ 7 h 11"/>
                <a:gd name="T2" fmla="*/ 0 w 4"/>
                <a:gd name="T3" fmla="*/ 10 h 11"/>
                <a:gd name="T4" fmla="*/ 0 w 4"/>
                <a:gd name="T5" fmla="*/ 7 h 11"/>
                <a:gd name="T6" fmla="*/ 0 w 4"/>
                <a:gd name="T7" fmla="*/ 4 h 11"/>
                <a:gd name="T8" fmla="*/ 0 w 4"/>
                <a:gd name="T9" fmla="*/ 2 h 11"/>
                <a:gd name="T10" fmla="*/ 3 w 4"/>
                <a:gd name="T11" fmla="*/ 0 h 11"/>
                <a:gd name="T12" fmla="*/ 3 w 4"/>
                <a:gd name="T13" fmla="*/ 0 h 11"/>
                <a:gd name="T14" fmla="*/ 3 w 4"/>
                <a:gd name="T15" fmla="*/ 2 h 11"/>
                <a:gd name="T16" fmla="*/ 3 w 4"/>
                <a:gd name="T17" fmla="*/ 3 h 11"/>
                <a:gd name="T18" fmla="*/ 3 w 4"/>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1">
                  <a:moveTo>
                    <a:pt x="3" y="7"/>
                  </a:moveTo>
                  <a:lnTo>
                    <a:pt x="0" y="10"/>
                  </a:lnTo>
                  <a:lnTo>
                    <a:pt x="0" y="7"/>
                  </a:lnTo>
                  <a:lnTo>
                    <a:pt x="0" y="4"/>
                  </a:lnTo>
                  <a:lnTo>
                    <a:pt x="0" y="2"/>
                  </a:lnTo>
                  <a:lnTo>
                    <a:pt x="3" y="0"/>
                  </a:lnTo>
                  <a:lnTo>
                    <a:pt x="3" y="0"/>
                  </a:lnTo>
                  <a:lnTo>
                    <a:pt x="3" y="2"/>
                  </a:lnTo>
                  <a:lnTo>
                    <a:pt x="3"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7" name="Freeform 1178">
              <a:extLst>
                <a:ext uri="{FF2B5EF4-FFF2-40B4-BE49-F238E27FC236}">
                  <a16:creationId xmlns="" xmlns:a16="http://schemas.microsoft.com/office/drawing/2014/main" id="{45B594A5-E444-51F8-B652-48B98D216B18}"/>
                </a:ext>
              </a:extLst>
            </p:cNvPr>
            <p:cNvSpPr>
              <a:spLocks noChangeArrowheads="1"/>
            </p:cNvSpPr>
            <p:nvPr/>
          </p:nvSpPr>
          <p:spPr bwMode="auto">
            <a:xfrm>
              <a:off x="6446349" y="9995753"/>
              <a:ext cx="5493" cy="5497"/>
            </a:xfrm>
            <a:custGeom>
              <a:avLst/>
              <a:gdLst>
                <a:gd name="T0" fmla="*/ 5 w 6"/>
                <a:gd name="T1" fmla="*/ 1 h 5"/>
                <a:gd name="T2" fmla="*/ 2 w 6"/>
                <a:gd name="T3" fmla="*/ 3 h 5"/>
                <a:gd name="T4" fmla="*/ 1 w 6"/>
                <a:gd name="T5" fmla="*/ 4 h 5"/>
                <a:gd name="T6" fmla="*/ 0 w 6"/>
                <a:gd name="T7" fmla="*/ 3 h 5"/>
                <a:gd name="T8" fmla="*/ 0 w 6"/>
                <a:gd name="T9" fmla="*/ 2 h 5"/>
                <a:gd name="T10" fmla="*/ 1 w 6"/>
                <a:gd name="T11" fmla="*/ 2 h 5"/>
                <a:gd name="T12" fmla="*/ 1 w 6"/>
                <a:gd name="T13" fmla="*/ 0 h 5"/>
                <a:gd name="T14" fmla="*/ 4 w 6"/>
                <a:gd name="T15" fmla="*/ 0 h 5"/>
                <a:gd name="T16" fmla="*/ 5 w 6"/>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1"/>
                  </a:moveTo>
                  <a:lnTo>
                    <a:pt x="2" y="3"/>
                  </a:lnTo>
                  <a:lnTo>
                    <a:pt x="1" y="4"/>
                  </a:lnTo>
                  <a:lnTo>
                    <a:pt x="0" y="3"/>
                  </a:lnTo>
                  <a:lnTo>
                    <a:pt x="0" y="2"/>
                  </a:lnTo>
                  <a:lnTo>
                    <a:pt x="1" y="2"/>
                  </a:lnTo>
                  <a:lnTo>
                    <a:pt x="1"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8" name="Freeform 1181">
              <a:extLst>
                <a:ext uri="{FF2B5EF4-FFF2-40B4-BE49-F238E27FC236}">
                  <a16:creationId xmlns="" xmlns:a16="http://schemas.microsoft.com/office/drawing/2014/main" id="{59DABD9D-972B-062C-D4B4-3DE07A2D8CDD}"/>
                </a:ext>
              </a:extLst>
            </p:cNvPr>
            <p:cNvSpPr>
              <a:spLocks noChangeArrowheads="1"/>
            </p:cNvSpPr>
            <p:nvPr/>
          </p:nvSpPr>
          <p:spPr bwMode="auto">
            <a:xfrm>
              <a:off x="6204561" y="9946298"/>
              <a:ext cx="16484" cy="10990"/>
            </a:xfrm>
            <a:custGeom>
              <a:avLst/>
              <a:gdLst>
                <a:gd name="T0" fmla="*/ 12 w 13"/>
                <a:gd name="T1" fmla="*/ 2 h 10"/>
                <a:gd name="T2" fmla="*/ 3 w 13"/>
                <a:gd name="T3" fmla="*/ 9 h 10"/>
                <a:gd name="T4" fmla="*/ 0 w 13"/>
                <a:gd name="T5" fmla="*/ 7 h 10"/>
                <a:gd name="T6" fmla="*/ 0 w 13"/>
                <a:gd name="T7" fmla="*/ 5 h 10"/>
                <a:gd name="T8" fmla="*/ 0 w 13"/>
                <a:gd name="T9" fmla="*/ 4 h 10"/>
                <a:gd name="T10" fmla="*/ 0 w 13"/>
                <a:gd name="T11" fmla="*/ 4 h 10"/>
                <a:gd name="T12" fmla="*/ 1 w 13"/>
                <a:gd name="T13" fmla="*/ 2 h 10"/>
                <a:gd name="T14" fmla="*/ 6 w 13"/>
                <a:gd name="T15" fmla="*/ 0 h 10"/>
                <a:gd name="T16" fmla="*/ 8 w 13"/>
                <a:gd name="T17" fmla="*/ 0 h 10"/>
                <a:gd name="T18" fmla="*/ 11 w 13"/>
                <a:gd name="T19" fmla="*/ 0 h 10"/>
                <a:gd name="T20" fmla="*/ 12 w 13"/>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2" y="2"/>
                  </a:moveTo>
                  <a:lnTo>
                    <a:pt x="3" y="9"/>
                  </a:lnTo>
                  <a:lnTo>
                    <a:pt x="0" y="7"/>
                  </a:lnTo>
                  <a:lnTo>
                    <a:pt x="0" y="5"/>
                  </a:lnTo>
                  <a:lnTo>
                    <a:pt x="0" y="4"/>
                  </a:lnTo>
                  <a:lnTo>
                    <a:pt x="0" y="4"/>
                  </a:lnTo>
                  <a:lnTo>
                    <a:pt x="1" y="2"/>
                  </a:lnTo>
                  <a:lnTo>
                    <a:pt x="6" y="0"/>
                  </a:lnTo>
                  <a:lnTo>
                    <a:pt x="8" y="0"/>
                  </a:lnTo>
                  <a:lnTo>
                    <a:pt x="11"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9" name="Freeform 1182">
              <a:extLst>
                <a:ext uri="{FF2B5EF4-FFF2-40B4-BE49-F238E27FC236}">
                  <a16:creationId xmlns="" xmlns:a16="http://schemas.microsoft.com/office/drawing/2014/main" id="{7774FF44-EDD7-D8F4-644D-04D63B63A151}"/>
                </a:ext>
              </a:extLst>
            </p:cNvPr>
            <p:cNvSpPr>
              <a:spLocks noChangeArrowheads="1"/>
            </p:cNvSpPr>
            <p:nvPr/>
          </p:nvSpPr>
          <p:spPr bwMode="auto">
            <a:xfrm>
              <a:off x="6254016" y="9940801"/>
              <a:ext cx="21981" cy="10990"/>
            </a:xfrm>
            <a:custGeom>
              <a:avLst/>
              <a:gdLst>
                <a:gd name="T0" fmla="*/ 12 w 16"/>
                <a:gd name="T1" fmla="*/ 7 h 9"/>
                <a:gd name="T2" fmla="*/ 4 w 16"/>
                <a:gd name="T3" fmla="*/ 8 h 9"/>
                <a:gd name="T4" fmla="*/ 0 w 16"/>
                <a:gd name="T5" fmla="*/ 6 h 9"/>
                <a:gd name="T6" fmla="*/ 1 w 16"/>
                <a:gd name="T7" fmla="*/ 5 h 9"/>
                <a:gd name="T8" fmla="*/ 4 w 16"/>
                <a:gd name="T9" fmla="*/ 3 h 9"/>
                <a:gd name="T10" fmla="*/ 8 w 16"/>
                <a:gd name="T11" fmla="*/ 1 h 9"/>
                <a:gd name="T12" fmla="*/ 11 w 16"/>
                <a:gd name="T13" fmla="*/ 0 h 9"/>
                <a:gd name="T14" fmla="*/ 14 w 16"/>
                <a:gd name="T15" fmla="*/ 2 h 9"/>
                <a:gd name="T16" fmla="*/ 15 w 16"/>
                <a:gd name="T17" fmla="*/ 4 h 9"/>
                <a:gd name="T18" fmla="*/ 14 w 16"/>
                <a:gd name="T19" fmla="*/ 5 h 9"/>
                <a:gd name="T20" fmla="*/ 12 w 16"/>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2" y="7"/>
                  </a:moveTo>
                  <a:lnTo>
                    <a:pt x="4" y="8"/>
                  </a:lnTo>
                  <a:lnTo>
                    <a:pt x="0" y="6"/>
                  </a:lnTo>
                  <a:lnTo>
                    <a:pt x="1" y="5"/>
                  </a:lnTo>
                  <a:lnTo>
                    <a:pt x="4" y="3"/>
                  </a:lnTo>
                  <a:lnTo>
                    <a:pt x="8" y="1"/>
                  </a:lnTo>
                  <a:lnTo>
                    <a:pt x="11" y="0"/>
                  </a:lnTo>
                  <a:lnTo>
                    <a:pt x="14" y="2"/>
                  </a:lnTo>
                  <a:lnTo>
                    <a:pt x="15" y="4"/>
                  </a:lnTo>
                  <a:lnTo>
                    <a:pt x="14" y="5"/>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0" name="Freeform 1183">
              <a:extLst>
                <a:ext uri="{FF2B5EF4-FFF2-40B4-BE49-F238E27FC236}">
                  <a16:creationId xmlns="" xmlns:a16="http://schemas.microsoft.com/office/drawing/2014/main" id="{49FCC372-EE4B-B8E0-8C8B-0F79CC1DBC99}"/>
                </a:ext>
              </a:extLst>
            </p:cNvPr>
            <p:cNvSpPr>
              <a:spLocks noChangeArrowheads="1"/>
            </p:cNvSpPr>
            <p:nvPr/>
          </p:nvSpPr>
          <p:spPr bwMode="auto">
            <a:xfrm>
              <a:off x="6232035" y="9935308"/>
              <a:ext cx="27478" cy="10990"/>
            </a:xfrm>
            <a:custGeom>
              <a:avLst/>
              <a:gdLst>
                <a:gd name="T0" fmla="*/ 19 w 21"/>
                <a:gd name="T1" fmla="*/ 1 h 11"/>
                <a:gd name="T2" fmla="*/ 20 w 21"/>
                <a:gd name="T3" fmla="*/ 2 h 11"/>
                <a:gd name="T4" fmla="*/ 16 w 21"/>
                <a:gd name="T5" fmla="*/ 9 h 11"/>
                <a:gd name="T6" fmla="*/ 13 w 21"/>
                <a:gd name="T7" fmla="*/ 10 h 11"/>
                <a:gd name="T8" fmla="*/ 11 w 21"/>
                <a:gd name="T9" fmla="*/ 10 h 11"/>
                <a:gd name="T10" fmla="*/ 7 w 21"/>
                <a:gd name="T11" fmla="*/ 9 h 11"/>
                <a:gd name="T12" fmla="*/ 2 w 21"/>
                <a:gd name="T13" fmla="*/ 9 h 11"/>
                <a:gd name="T14" fmla="*/ 0 w 21"/>
                <a:gd name="T15" fmla="*/ 8 h 11"/>
                <a:gd name="T16" fmla="*/ 0 w 21"/>
                <a:gd name="T17" fmla="*/ 5 h 11"/>
                <a:gd name="T18" fmla="*/ 2 w 21"/>
                <a:gd name="T19" fmla="*/ 2 h 11"/>
                <a:gd name="T20" fmla="*/ 6 w 21"/>
                <a:gd name="T21" fmla="*/ 2 h 11"/>
                <a:gd name="T22" fmla="*/ 14 w 21"/>
                <a:gd name="T23" fmla="*/ 0 h 11"/>
                <a:gd name="T24" fmla="*/ 19 w 21"/>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1"/>
                  </a:moveTo>
                  <a:lnTo>
                    <a:pt x="20" y="2"/>
                  </a:lnTo>
                  <a:lnTo>
                    <a:pt x="16" y="9"/>
                  </a:lnTo>
                  <a:lnTo>
                    <a:pt x="13" y="10"/>
                  </a:lnTo>
                  <a:lnTo>
                    <a:pt x="11" y="10"/>
                  </a:lnTo>
                  <a:lnTo>
                    <a:pt x="7" y="9"/>
                  </a:lnTo>
                  <a:lnTo>
                    <a:pt x="2" y="9"/>
                  </a:lnTo>
                  <a:lnTo>
                    <a:pt x="0" y="8"/>
                  </a:lnTo>
                  <a:lnTo>
                    <a:pt x="0" y="5"/>
                  </a:lnTo>
                  <a:lnTo>
                    <a:pt x="2" y="2"/>
                  </a:lnTo>
                  <a:lnTo>
                    <a:pt x="6" y="2"/>
                  </a:lnTo>
                  <a:lnTo>
                    <a:pt x="14" y="0"/>
                  </a:lnTo>
                  <a:lnTo>
                    <a:pt x="1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1" name="Freeform 1184">
              <a:extLst>
                <a:ext uri="{FF2B5EF4-FFF2-40B4-BE49-F238E27FC236}">
                  <a16:creationId xmlns="" xmlns:a16="http://schemas.microsoft.com/office/drawing/2014/main" id="{5117B673-9B9F-2644-3A74-B58619A0351C}"/>
                </a:ext>
              </a:extLst>
            </p:cNvPr>
            <p:cNvSpPr>
              <a:spLocks noChangeArrowheads="1"/>
            </p:cNvSpPr>
            <p:nvPr/>
          </p:nvSpPr>
          <p:spPr bwMode="auto">
            <a:xfrm>
              <a:off x="6221045" y="9924317"/>
              <a:ext cx="10990" cy="27474"/>
            </a:xfrm>
            <a:custGeom>
              <a:avLst/>
              <a:gdLst>
                <a:gd name="T0" fmla="*/ 6 w 10"/>
                <a:gd name="T1" fmla="*/ 14 h 20"/>
                <a:gd name="T2" fmla="*/ 6 w 10"/>
                <a:gd name="T3" fmla="*/ 19 h 20"/>
                <a:gd name="T4" fmla="*/ 0 w 10"/>
                <a:gd name="T5" fmla="*/ 17 h 20"/>
                <a:gd name="T6" fmla="*/ 0 w 10"/>
                <a:gd name="T7" fmla="*/ 12 h 20"/>
                <a:gd name="T8" fmla="*/ 3 w 10"/>
                <a:gd name="T9" fmla="*/ 11 h 20"/>
                <a:gd name="T10" fmla="*/ 5 w 10"/>
                <a:gd name="T11" fmla="*/ 8 h 20"/>
                <a:gd name="T12" fmla="*/ 6 w 10"/>
                <a:gd name="T13" fmla="*/ 5 h 20"/>
                <a:gd name="T14" fmla="*/ 6 w 10"/>
                <a:gd name="T15" fmla="*/ 1 h 20"/>
                <a:gd name="T16" fmla="*/ 7 w 10"/>
                <a:gd name="T17" fmla="*/ 0 h 20"/>
                <a:gd name="T18" fmla="*/ 8 w 10"/>
                <a:gd name="T19" fmla="*/ 0 h 20"/>
                <a:gd name="T20" fmla="*/ 9 w 10"/>
                <a:gd name="T21" fmla="*/ 0 h 20"/>
                <a:gd name="T22" fmla="*/ 9 w 10"/>
                <a:gd name="T23" fmla="*/ 7 h 20"/>
                <a:gd name="T24" fmla="*/ 9 w 10"/>
                <a:gd name="T25" fmla="*/ 10 h 20"/>
                <a:gd name="T26" fmla="*/ 6 w 10"/>
                <a:gd name="T2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4"/>
                  </a:moveTo>
                  <a:lnTo>
                    <a:pt x="6" y="19"/>
                  </a:lnTo>
                  <a:lnTo>
                    <a:pt x="0" y="17"/>
                  </a:lnTo>
                  <a:lnTo>
                    <a:pt x="0" y="12"/>
                  </a:lnTo>
                  <a:lnTo>
                    <a:pt x="3" y="11"/>
                  </a:lnTo>
                  <a:lnTo>
                    <a:pt x="5" y="8"/>
                  </a:lnTo>
                  <a:lnTo>
                    <a:pt x="6" y="5"/>
                  </a:lnTo>
                  <a:lnTo>
                    <a:pt x="6" y="1"/>
                  </a:lnTo>
                  <a:lnTo>
                    <a:pt x="7" y="0"/>
                  </a:lnTo>
                  <a:lnTo>
                    <a:pt x="8" y="0"/>
                  </a:lnTo>
                  <a:lnTo>
                    <a:pt x="9" y="0"/>
                  </a:lnTo>
                  <a:lnTo>
                    <a:pt x="9" y="7"/>
                  </a:lnTo>
                  <a:lnTo>
                    <a:pt x="9" y="10"/>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2" name="Freeform 1185">
              <a:extLst>
                <a:ext uri="{FF2B5EF4-FFF2-40B4-BE49-F238E27FC236}">
                  <a16:creationId xmlns="" xmlns:a16="http://schemas.microsoft.com/office/drawing/2014/main" id="{E821A829-DC9C-99F0-9479-CE42D661C24A}"/>
                </a:ext>
              </a:extLst>
            </p:cNvPr>
            <p:cNvSpPr>
              <a:spLocks noChangeArrowheads="1"/>
            </p:cNvSpPr>
            <p:nvPr/>
          </p:nvSpPr>
          <p:spPr bwMode="auto">
            <a:xfrm>
              <a:off x="6237532" y="9918820"/>
              <a:ext cx="10990" cy="10990"/>
            </a:xfrm>
            <a:custGeom>
              <a:avLst/>
              <a:gdLst>
                <a:gd name="T0" fmla="*/ 4 w 8"/>
                <a:gd name="T1" fmla="*/ 8 h 10"/>
                <a:gd name="T2" fmla="*/ 0 w 8"/>
                <a:gd name="T3" fmla="*/ 9 h 10"/>
                <a:gd name="T4" fmla="*/ 0 w 8"/>
                <a:gd name="T5" fmla="*/ 8 h 10"/>
                <a:gd name="T6" fmla="*/ 0 w 8"/>
                <a:gd name="T7" fmla="*/ 4 h 10"/>
                <a:gd name="T8" fmla="*/ 1 w 8"/>
                <a:gd name="T9" fmla="*/ 2 h 10"/>
                <a:gd name="T10" fmla="*/ 5 w 8"/>
                <a:gd name="T11" fmla="*/ 1 h 10"/>
                <a:gd name="T12" fmla="*/ 6 w 8"/>
                <a:gd name="T13" fmla="*/ 0 h 10"/>
                <a:gd name="T14" fmla="*/ 7 w 8"/>
                <a:gd name="T15" fmla="*/ 0 h 10"/>
                <a:gd name="T16" fmla="*/ 7 w 8"/>
                <a:gd name="T17" fmla="*/ 2 h 10"/>
                <a:gd name="T18" fmla="*/ 7 w 8"/>
                <a:gd name="T19" fmla="*/ 4 h 10"/>
                <a:gd name="T20" fmla="*/ 4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4" y="8"/>
                  </a:moveTo>
                  <a:lnTo>
                    <a:pt x="0" y="9"/>
                  </a:lnTo>
                  <a:lnTo>
                    <a:pt x="0" y="8"/>
                  </a:lnTo>
                  <a:lnTo>
                    <a:pt x="0" y="4"/>
                  </a:lnTo>
                  <a:lnTo>
                    <a:pt x="1" y="2"/>
                  </a:lnTo>
                  <a:lnTo>
                    <a:pt x="5" y="1"/>
                  </a:lnTo>
                  <a:lnTo>
                    <a:pt x="6" y="0"/>
                  </a:lnTo>
                  <a:lnTo>
                    <a:pt x="7" y="0"/>
                  </a:lnTo>
                  <a:lnTo>
                    <a:pt x="7" y="2"/>
                  </a:lnTo>
                  <a:lnTo>
                    <a:pt x="7"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3" name="Freeform 1186">
              <a:extLst>
                <a:ext uri="{FF2B5EF4-FFF2-40B4-BE49-F238E27FC236}">
                  <a16:creationId xmlns="" xmlns:a16="http://schemas.microsoft.com/office/drawing/2014/main" id="{92539A53-47DA-D768-5F89-766C79A6AB59}"/>
                </a:ext>
              </a:extLst>
            </p:cNvPr>
            <p:cNvSpPr>
              <a:spLocks noChangeArrowheads="1"/>
            </p:cNvSpPr>
            <p:nvPr/>
          </p:nvSpPr>
          <p:spPr bwMode="auto">
            <a:xfrm>
              <a:off x="6226542" y="9858375"/>
              <a:ext cx="10990" cy="10990"/>
            </a:xfrm>
            <a:custGeom>
              <a:avLst/>
              <a:gdLst>
                <a:gd name="T0" fmla="*/ 7 w 9"/>
                <a:gd name="T1" fmla="*/ 7 h 9"/>
                <a:gd name="T2" fmla="*/ 4 w 9"/>
                <a:gd name="T3" fmla="*/ 8 h 9"/>
                <a:gd name="T4" fmla="*/ 2 w 9"/>
                <a:gd name="T5" fmla="*/ 7 h 9"/>
                <a:gd name="T6" fmla="*/ 0 w 9"/>
                <a:gd name="T7" fmla="*/ 4 h 9"/>
                <a:gd name="T8" fmla="*/ 1 w 9"/>
                <a:gd name="T9" fmla="*/ 1 h 9"/>
                <a:gd name="T10" fmla="*/ 3 w 9"/>
                <a:gd name="T11" fmla="*/ 0 h 9"/>
                <a:gd name="T12" fmla="*/ 5 w 9"/>
                <a:gd name="T13" fmla="*/ 0 h 9"/>
                <a:gd name="T14" fmla="*/ 6 w 9"/>
                <a:gd name="T15" fmla="*/ 0 h 9"/>
                <a:gd name="T16" fmla="*/ 8 w 9"/>
                <a:gd name="T17" fmla="*/ 6 h 9"/>
                <a:gd name="T18" fmla="*/ 7 w 9"/>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7" y="7"/>
                  </a:moveTo>
                  <a:lnTo>
                    <a:pt x="4" y="8"/>
                  </a:lnTo>
                  <a:lnTo>
                    <a:pt x="2" y="7"/>
                  </a:lnTo>
                  <a:lnTo>
                    <a:pt x="0" y="4"/>
                  </a:lnTo>
                  <a:lnTo>
                    <a:pt x="1" y="1"/>
                  </a:lnTo>
                  <a:lnTo>
                    <a:pt x="3" y="0"/>
                  </a:lnTo>
                  <a:lnTo>
                    <a:pt x="5" y="0"/>
                  </a:lnTo>
                  <a:lnTo>
                    <a:pt x="6" y="0"/>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4" name="Freeform 1188">
              <a:extLst>
                <a:ext uri="{FF2B5EF4-FFF2-40B4-BE49-F238E27FC236}">
                  <a16:creationId xmlns="" xmlns:a16="http://schemas.microsoft.com/office/drawing/2014/main" id="{97713BEC-A4BB-35C2-7C79-32AE533010A9}"/>
                </a:ext>
              </a:extLst>
            </p:cNvPr>
            <p:cNvSpPr>
              <a:spLocks noChangeArrowheads="1"/>
            </p:cNvSpPr>
            <p:nvPr/>
          </p:nvSpPr>
          <p:spPr bwMode="auto">
            <a:xfrm>
              <a:off x="5094532" y="8836269"/>
              <a:ext cx="252779" cy="263769"/>
            </a:xfrm>
            <a:custGeom>
              <a:avLst/>
              <a:gdLst>
                <a:gd name="T0" fmla="*/ 170 w 201"/>
                <a:gd name="T1" fmla="*/ 209 h 210"/>
                <a:gd name="T2" fmla="*/ 170 w 201"/>
                <a:gd name="T3" fmla="*/ 203 h 210"/>
                <a:gd name="T4" fmla="*/ 184 w 201"/>
                <a:gd name="T5" fmla="*/ 202 h 210"/>
                <a:gd name="T6" fmla="*/ 194 w 201"/>
                <a:gd name="T7" fmla="*/ 189 h 210"/>
                <a:gd name="T8" fmla="*/ 190 w 201"/>
                <a:gd name="T9" fmla="*/ 158 h 210"/>
                <a:gd name="T10" fmla="*/ 200 w 201"/>
                <a:gd name="T11" fmla="*/ 161 h 210"/>
                <a:gd name="T12" fmla="*/ 186 w 201"/>
                <a:gd name="T13" fmla="*/ 160 h 210"/>
                <a:gd name="T14" fmla="*/ 151 w 201"/>
                <a:gd name="T15" fmla="*/ 164 h 210"/>
                <a:gd name="T16" fmla="*/ 162 w 201"/>
                <a:gd name="T17" fmla="*/ 156 h 210"/>
                <a:gd name="T18" fmla="*/ 161 w 201"/>
                <a:gd name="T19" fmla="*/ 148 h 210"/>
                <a:gd name="T20" fmla="*/ 156 w 201"/>
                <a:gd name="T21" fmla="*/ 162 h 210"/>
                <a:gd name="T22" fmla="*/ 152 w 201"/>
                <a:gd name="T23" fmla="*/ 148 h 210"/>
                <a:gd name="T24" fmla="*/ 152 w 201"/>
                <a:gd name="T25" fmla="*/ 145 h 210"/>
                <a:gd name="T26" fmla="*/ 128 w 201"/>
                <a:gd name="T27" fmla="*/ 136 h 210"/>
                <a:gd name="T28" fmla="*/ 123 w 201"/>
                <a:gd name="T29" fmla="*/ 129 h 210"/>
                <a:gd name="T30" fmla="*/ 117 w 201"/>
                <a:gd name="T31" fmla="*/ 115 h 210"/>
                <a:gd name="T32" fmla="*/ 129 w 201"/>
                <a:gd name="T33" fmla="*/ 135 h 210"/>
                <a:gd name="T34" fmla="*/ 102 w 201"/>
                <a:gd name="T35" fmla="*/ 122 h 210"/>
                <a:gd name="T36" fmla="*/ 102 w 201"/>
                <a:gd name="T37" fmla="*/ 120 h 210"/>
                <a:gd name="T38" fmla="*/ 141 w 201"/>
                <a:gd name="T39" fmla="*/ 104 h 210"/>
                <a:gd name="T40" fmla="*/ 42 w 201"/>
                <a:gd name="T41" fmla="*/ 95 h 210"/>
                <a:gd name="T42" fmla="*/ 46 w 201"/>
                <a:gd name="T43" fmla="*/ 99 h 210"/>
                <a:gd name="T44" fmla="*/ 47 w 201"/>
                <a:gd name="T45" fmla="*/ 108 h 210"/>
                <a:gd name="T46" fmla="*/ 36 w 201"/>
                <a:gd name="T47" fmla="*/ 102 h 210"/>
                <a:gd name="T48" fmla="*/ 36 w 201"/>
                <a:gd name="T49" fmla="*/ 95 h 210"/>
                <a:gd name="T50" fmla="*/ 118 w 201"/>
                <a:gd name="T51" fmla="*/ 98 h 210"/>
                <a:gd name="T52" fmla="*/ 114 w 201"/>
                <a:gd name="T53" fmla="*/ 96 h 210"/>
                <a:gd name="T54" fmla="*/ 106 w 201"/>
                <a:gd name="T55" fmla="*/ 83 h 210"/>
                <a:gd name="T56" fmla="*/ 110 w 201"/>
                <a:gd name="T57" fmla="*/ 88 h 210"/>
                <a:gd name="T58" fmla="*/ 46 w 201"/>
                <a:gd name="T59" fmla="*/ 68 h 210"/>
                <a:gd name="T60" fmla="*/ 55 w 201"/>
                <a:gd name="T61" fmla="*/ 67 h 210"/>
                <a:gd name="T62" fmla="*/ 40 w 201"/>
                <a:gd name="T63" fmla="*/ 86 h 210"/>
                <a:gd name="T64" fmla="*/ 30 w 201"/>
                <a:gd name="T65" fmla="*/ 93 h 210"/>
                <a:gd name="T66" fmla="*/ 23 w 201"/>
                <a:gd name="T67" fmla="*/ 87 h 210"/>
                <a:gd name="T68" fmla="*/ 23 w 201"/>
                <a:gd name="T69" fmla="*/ 81 h 210"/>
                <a:gd name="T70" fmla="*/ 27 w 201"/>
                <a:gd name="T71" fmla="*/ 68 h 210"/>
                <a:gd name="T72" fmla="*/ 33 w 201"/>
                <a:gd name="T73" fmla="*/ 68 h 210"/>
                <a:gd name="T74" fmla="*/ 80 w 201"/>
                <a:gd name="T75" fmla="*/ 56 h 210"/>
                <a:gd name="T76" fmla="*/ 91 w 201"/>
                <a:gd name="T77" fmla="*/ 73 h 210"/>
                <a:gd name="T78" fmla="*/ 86 w 201"/>
                <a:gd name="T79" fmla="*/ 76 h 210"/>
                <a:gd name="T80" fmla="*/ 90 w 201"/>
                <a:gd name="T81" fmla="*/ 65 h 210"/>
                <a:gd name="T82" fmla="*/ 73 w 201"/>
                <a:gd name="T83" fmla="*/ 53 h 210"/>
                <a:gd name="T84" fmla="*/ 75 w 201"/>
                <a:gd name="T85" fmla="*/ 51 h 210"/>
                <a:gd name="T86" fmla="*/ 29 w 201"/>
                <a:gd name="T87" fmla="*/ 8 h 210"/>
                <a:gd name="T88" fmla="*/ 15 w 201"/>
                <a:gd name="T89" fmla="*/ 13 h 210"/>
                <a:gd name="T90" fmla="*/ 1 w 201"/>
                <a:gd name="T91" fmla="*/ 10 h 210"/>
                <a:gd name="T92" fmla="*/ 11 w 201"/>
                <a:gd name="T93" fmla="*/ 8 h 210"/>
                <a:gd name="T94" fmla="*/ 53 w 201"/>
                <a:gd name="T95" fmla="*/ 34 h 210"/>
                <a:gd name="T96" fmla="*/ 57 w 201"/>
                <a:gd name="T97" fmla="*/ 21 h 210"/>
                <a:gd name="T98" fmla="*/ 47 w 201"/>
                <a:gd name="T99" fmla="*/ 4 h 210"/>
                <a:gd name="T100" fmla="*/ 42 w 201"/>
                <a:gd name="T101" fmla="*/ 1 h 210"/>
                <a:gd name="T102" fmla="*/ 55 w 201"/>
                <a:gd name="T103" fmla="*/ 9 h 210"/>
                <a:gd name="T104" fmla="*/ 62 w 201"/>
                <a:gd name="T105" fmla="*/ 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 h="210">
                  <a:moveTo>
                    <a:pt x="190" y="201"/>
                  </a:moveTo>
                  <a:lnTo>
                    <a:pt x="189" y="203"/>
                  </a:lnTo>
                  <a:lnTo>
                    <a:pt x="186" y="208"/>
                  </a:lnTo>
                  <a:lnTo>
                    <a:pt x="179" y="209"/>
                  </a:lnTo>
                  <a:lnTo>
                    <a:pt x="170" y="209"/>
                  </a:lnTo>
                  <a:lnTo>
                    <a:pt x="170" y="208"/>
                  </a:lnTo>
                  <a:lnTo>
                    <a:pt x="170" y="207"/>
                  </a:lnTo>
                  <a:lnTo>
                    <a:pt x="170" y="205"/>
                  </a:lnTo>
                  <a:lnTo>
                    <a:pt x="170" y="204"/>
                  </a:lnTo>
                  <a:lnTo>
                    <a:pt x="170" y="203"/>
                  </a:lnTo>
                  <a:lnTo>
                    <a:pt x="173" y="202"/>
                  </a:lnTo>
                  <a:lnTo>
                    <a:pt x="174" y="201"/>
                  </a:lnTo>
                  <a:lnTo>
                    <a:pt x="178" y="200"/>
                  </a:lnTo>
                  <a:lnTo>
                    <a:pt x="182" y="202"/>
                  </a:lnTo>
                  <a:lnTo>
                    <a:pt x="184" y="202"/>
                  </a:lnTo>
                  <a:lnTo>
                    <a:pt x="187" y="200"/>
                  </a:lnTo>
                  <a:lnTo>
                    <a:pt x="190" y="196"/>
                  </a:lnTo>
                  <a:lnTo>
                    <a:pt x="191" y="197"/>
                  </a:lnTo>
                  <a:lnTo>
                    <a:pt x="190" y="201"/>
                  </a:lnTo>
                  <a:close/>
                  <a:moveTo>
                    <a:pt x="194" y="189"/>
                  </a:moveTo>
                  <a:lnTo>
                    <a:pt x="190" y="191"/>
                  </a:lnTo>
                  <a:lnTo>
                    <a:pt x="189" y="189"/>
                  </a:lnTo>
                  <a:lnTo>
                    <a:pt x="191" y="188"/>
                  </a:lnTo>
                  <a:lnTo>
                    <a:pt x="194" y="189"/>
                  </a:lnTo>
                  <a:close/>
                  <a:moveTo>
                    <a:pt x="190" y="158"/>
                  </a:moveTo>
                  <a:lnTo>
                    <a:pt x="192" y="158"/>
                  </a:lnTo>
                  <a:lnTo>
                    <a:pt x="193" y="158"/>
                  </a:lnTo>
                  <a:lnTo>
                    <a:pt x="196" y="160"/>
                  </a:lnTo>
                  <a:lnTo>
                    <a:pt x="199" y="161"/>
                  </a:lnTo>
                  <a:lnTo>
                    <a:pt x="200" y="161"/>
                  </a:lnTo>
                  <a:lnTo>
                    <a:pt x="198" y="162"/>
                  </a:lnTo>
                  <a:lnTo>
                    <a:pt x="195" y="160"/>
                  </a:lnTo>
                  <a:lnTo>
                    <a:pt x="192" y="160"/>
                  </a:lnTo>
                  <a:lnTo>
                    <a:pt x="188" y="160"/>
                  </a:lnTo>
                  <a:lnTo>
                    <a:pt x="186" y="160"/>
                  </a:lnTo>
                  <a:lnTo>
                    <a:pt x="187" y="157"/>
                  </a:lnTo>
                  <a:lnTo>
                    <a:pt x="190" y="158"/>
                  </a:lnTo>
                  <a:close/>
                  <a:moveTo>
                    <a:pt x="152" y="166"/>
                  </a:moveTo>
                  <a:lnTo>
                    <a:pt x="151" y="166"/>
                  </a:lnTo>
                  <a:lnTo>
                    <a:pt x="151" y="164"/>
                  </a:lnTo>
                  <a:lnTo>
                    <a:pt x="156" y="161"/>
                  </a:lnTo>
                  <a:lnTo>
                    <a:pt x="158" y="159"/>
                  </a:lnTo>
                  <a:lnTo>
                    <a:pt x="159" y="158"/>
                  </a:lnTo>
                  <a:lnTo>
                    <a:pt x="160" y="157"/>
                  </a:lnTo>
                  <a:lnTo>
                    <a:pt x="162" y="156"/>
                  </a:lnTo>
                  <a:lnTo>
                    <a:pt x="162" y="155"/>
                  </a:lnTo>
                  <a:lnTo>
                    <a:pt x="162" y="153"/>
                  </a:lnTo>
                  <a:lnTo>
                    <a:pt x="160" y="151"/>
                  </a:lnTo>
                  <a:lnTo>
                    <a:pt x="160" y="149"/>
                  </a:lnTo>
                  <a:lnTo>
                    <a:pt x="161" y="148"/>
                  </a:lnTo>
                  <a:lnTo>
                    <a:pt x="164" y="147"/>
                  </a:lnTo>
                  <a:lnTo>
                    <a:pt x="163" y="149"/>
                  </a:lnTo>
                  <a:lnTo>
                    <a:pt x="165" y="154"/>
                  </a:lnTo>
                  <a:lnTo>
                    <a:pt x="160" y="160"/>
                  </a:lnTo>
                  <a:lnTo>
                    <a:pt x="156" y="162"/>
                  </a:lnTo>
                  <a:lnTo>
                    <a:pt x="152" y="166"/>
                  </a:lnTo>
                  <a:close/>
                  <a:moveTo>
                    <a:pt x="157" y="148"/>
                  </a:moveTo>
                  <a:lnTo>
                    <a:pt x="158" y="149"/>
                  </a:lnTo>
                  <a:lnTo>
                    <a:pt x="156" y="150"/>
                  </a:lnTo>
                  <a:lnTo>
                    <a:pt x="152" y="148"/>
                  </a:lnTo>
                  <a:lnTo>
                    <a:pt x="151" y="149"/>
                  </a:lnTo>
                  <a:lnTo>
                    <a:pt x="149" y="147"/>
                  </a:lnTo>
                  <a:lnTo>
                    <a:pt x="149" y="145"/>
                  </a:lnTo>
                  <a:lnTo>
                    <a:pt x="149" y="144"/>
                  </a:lnTo>
                  <a:lnTo>
                    <a:pt x="152" y="145"/>
                  </a:lnTo>
                  <a:lnTo>
                    <a:pt x="154" y="147"/>
                  </a:lnTo>
                  <a:lnTo>
                    <a:pt x="157" y="148"/>
                  </a:lnTo>
                  <a:close/>
                  <a:moveTo>
                    <a:pt x="132" y="142"/>
                  </a:moveTo>
                  <a:lnTo>
                    <a:pt x="132" y="143"/>
                  </a:lnTo>
                  <a:lnTo>
                    <a:pt x="128" y="136"/>
                  </a:lnTo>
                  <a:lnTo>
                    <a:pt x="123" y="134"/>
                  </a:lnTo>
                  <a:lnTo>
                    <a:pt x="120" y="133"/>
                  </a:lnTo>
                  <a:lnTo>
                    <a:pt x="121" y="131"/>
                  </a:lnTo>
                  <a:lnTo>
                    <a:pt x="123" y="131"/>
                  </a:lnTo>
                  <a:lnTo>
                    <a:pt x="123" y="129"/>
                  </a:lnTo>
                  <a:lnTo>
                    <a:pt x="122" y="126"/>
                  </a:lnTo>
                  <a:lnTo>
                    <a:pt x="120" y="122"/>
                  </a:lnTo>
                  <a:lnTo>
                    <a:pt x="118" y="119"/>
                  </a:lnTo>
                  <a:lnTo>
                    <a:pt x="118" y="118"/>
                  </a:lnTo>
                  <a:lnTo>
                    <a:pt x="117" y="115"/>
                  </a:lnTo>
                  <a:lnTo>
                    <a:pt x="121" y="119"/>
                  </a:lnTo>
                  <a:lnTo>
                    <a:pt x="122" y="123"/>
                  </a:lnTo>
                  <a:lnTo>
                    <a:pt x="124" y="127"/>
                  </a:lnTo>
                  <a:lnTo>
                    <a:pt x="126" y="133"/>
                  </a:lnTo>
                  <a:lnTo>
                    <a:pt x="129" y="135"/>
                  </a:lnTo>
                  <a:lnTo>
                    <a:pt x="132" y="138"/>
                  </a:lnTo>
                  <a:lnTo>
                    <a:pt x="132" y="142"/>
                  </a:lnTo>
                  <a:close/>
                  <a:moveTo>
                    <a:pt x="106" y="123"/>
                  </a:moveTo>
                  <a:lnTo>
                    <a:pt x="105" y="123"/>
                  </a:lnTo>
                  <a:lnTo>
                    <a:pt x="102" y="122"/>
                  </a:lnTo>
                  <a:lnTo>
                    <a:pt x="97" y="118"/>
                  </a:lnTo>
                  <a:lnTo>
                    <a:pt x="94" y="117"/>
                  </a:lnTo>
                  <a:lnTo>
                    <a:pt x="95" y="115"/>
                  </a:lnTo>
                  <a:lnTo>
                    <a:pt x="97" y="116"/>
                  </a:lnTo>
                  <a:lnTo>
                    <a:pt x="102" y="120"/>
                  </a:lnTo>
                  <a:lnTo>
                    <a:pt x="104" y="122"/>
                  </a:lnTo>
                  <a:lnTo>
                    <a:pt x="106" y="123"/>
                  </a:lnTo>
                  <a:close/>
                  <a:moveTo>
                    <a:pt x="146" y="101"/>
                  </a:moveTo>
                  <a:lnTo>
                    <a:pt x="143" y="105"/>
                  </a:lnTo>
                  <a:lnTo>
                    <a:pt x="141" y="104"/>
                  </a:lnTo>
                  <a:lnTo>
                    <a:pt x="143" y="100"/>
                  </a:lnTo>
                  <a:lnTo>
                    <a:pt x="144" y="99"/>
                  </a:lnTo>
                  <a:lnTo>
                    <a:pt x="145" y="99"/>
                  </a:lnTo>
                  <a:lnTo>
                    <a:pt x="146" y="101"/>
                  </a:lnTo>
                  <a:close/>
                  <a:moveTo>
                    <a:pt x="42" y="95"/>
                  </a:moveTo>
                  <a:lnTo>
                    <a:pt x="42" y="96"/>
                  </a:lnTo>
                  <a:lnTo>
                    <a:pt x="39" y="98"/>
                  </a:lnTo>
                  <a:lnTo>
                    <a:pt x="42" y="99"/>
                  </a:lnTo>
                  <a:lnTo>
                    <a:pt x="44" y="96"/>
                  </a:lnTo>
                  <a:lnTo>
                    <a:pt x="46" y="99"/>
                  </a:lnTo>
                  <a:lnTo>
                    <a:pt x="47" y="104"/>
                  </a:lnTo>
                  <a:lnTo>
                    <a:pt x="46" y="105"/>
                  </a:lnTo>
                  <a:lnTo>
                    <a:pt x="47" y="106"/>
                  </a:lnTo>
                  <a:lnTo>
                    <a:pt x="47" y="107"/>
                  </a:lnTo>
                  <a:lnTo>
                    <a:pt x="47" y="108"/>
                  </a:lnTo>
                  <a:lnTo>
                    <a:pt x="45" y="112"/>
                  </a:lnTo>
                  <a:lnTo>
                    <a:pt x="39" y="112"/>
                  </a:lnTo>
                  <a:lnTo>
                    <a:pt x="39" y="108"/>
                  </a:lnTo>
                  <a:lnTo>
                    <a:pt x="37" y="108"/>
                  </a:lnTo>
                  <a:lnTo>
                    <a:pt x="36" y="102"/>
                  </a:lnTo>
                  <a:lnTo>
                    <a:pt x="34" y="100"/>
                  </a:lnTo>
                  <a:lnTo>
                    <a:pt x="31" y="96"/>
                  </a:lnTo>
                  <a:lnTo>
                    <a:pt x="33" y="95"/>
                  </a:lnTo>
                  <a:lnTo>
                    <a:pt x="35" y="95"/>
                  </a:lnTo>
                  <a:lnTo>
                    <a:pt x="36" y="95"/>
                  </a:lnTo>
                  <a:lnTo>
                    <a:pt x="39" y="94"/>
                  </a:lnTo>
                  <a:lnTo>
                    <a:pt x="41" y="93"/>
                  </a:lnTo>
                  <a:lnTo>
                    <a:pt x="42" y="95"/>
                  </a:lnTo>
                  <a:close/>
                  <a:moveTo>
                    <a:pt x="118" y="97"/>
                  </a:moveTo>
                  <a:lnTo>
                    <a:pt x="118" y="98"/>
                  </a:lnTo>
                  <a:lnTo>
                    <a:pt x="116" y="98"/>
                  </a:lnTo>
                  <a:lnTo>
                    <a:pt x="113" y="99"/>
                  </a:lnTo>
                  <a:lnTo>
                    <a:pt x="111" y="99"/>
                  </a:lnTo>
                  <a:lnTo>
                    <a:pt x="112" y="98"/>
                  </a:lnTo>
                  <a:lnTo>
                    <a:pt x="114" y="96"/>
                  </a:lnTo>
                  <a:lnTo>
                    <a:pt x="115" y="94"/>
                  </a:lnTo>
                  <a:lnTo>
                    <a:pt x="111" y="92"/>
                  </a:lnTo>
                  <a:lnTo>
                    <a:pt x="109" y="87"/>
                  </a:lnTo>
                  <a:lnTo>
                    <a:pt x="107" y="85"/>
                  </a:lnTo>
                  <a:lnTo>
                    <a:pt x="106" y="83"/>
                  </a:lnTo>
                  <a:lnTo>
                    <a:pt x="104" y="81"/>
                  </a:lnTo>
                  <a:lnTo>
                    <a:pt x="104" y="79"/>
                  </a:lnTo>
                  <a:lnTo>
                    <a:pt x="105" y="79"/>
                  </a:lnTo>
                  <a:lnTo>
                    <a:pt x="107" y="80"/>
                  </a:lnTo>
                  <a:lnTo>
                    <a:pt x="110" y="88"/>
                  </a:lnTo>
                  <a:lnTo>
                    <a:pt x="111" y="88"/>
                  </a:lnTo>
                  <a:lnTo>
                    <a:pt x="118" y="97"/>
                  </a:lnTo>
                  <a:close/>
                  <a:moveTo>
                    <a:pt x="52" y="68"/>
                  </a:moveTo>
                  <a:lnTo>
                    <a:pt x="48" y="69"/>
                  </a:lnTo>
                  <a:lnTo>
                    <a:pt x="46" y="68"/>
                  </a:lnTo>
                  <a:lnTo>
                    <a:pt x="46" y="68"/>
                  </a:lnTo>
                  <a:lnTo>
                    <a:pt x="47" y="67"/>
                  </a:lnTo>
                  <a:lnTo>
                    <a:pt x="49" y="66"/>
                  </a:lnTo>
                  <a:lnTo>
                    <a:pt x="53" y="66"/>
                  </a:lnTo>
                  <a:lnTo>
                    <a:pt x="55" y="67"/>
                  </a:lnTo>
                  <a:lnTo>
                    <a:pt x="55" y="67"/>
                  </a:lnTo>
                  <a:lnTo>
                    <a:pt x="52" y="68"/>
                  </a:lnTo>
                  <a:close/>
                  <a:moveTo>
                    <a:pt x="40" y="79"/>
                  </a:moveTo>
                  <a:lnTo>
                    <a:pt x="39" y="83"/>
                  </a:lnTo>
                  <a:lnTo>
                    <a:pt x="40" y="86"/>
                  </a:lnTo>
                  <a:lnTo>
                    <a:pt x="39" y="87"/>
                  </a:lnTo>
                  <a:lnTo>
                    <a:pt x="36" y="90"/>
                  </a:lnTo>
                  <a:lnTo>
                    <a:pt x="35" y="91"/>
                  </a:lnTo>
                  <a:lnTo>
                    <a:pt x="32" y="92"/>
                  </a:lnTo>
                  <a:lnTo>
                    <a:pt x="30" y="93"/>
                  </a:lnTo>
                  <a:lnTo>
                    <a:pt x="29" y="91"/>
                  </a:lnTo>
                  <a:lnTo>
                    <a:pt x="27" y="89"/>
                  </a:lnTo>
                  <a:lnTo>
                    <a:pt x="27" y="86"/>
                  </a:lnTo>
                  <a:lnTo>
                    <a:pt x="25" y="87"/>
                  </a:lnTo>
                  <a:lnTo>
                    <a:pt x="23" y="87"/>
                  </a:lnTo>
                  <a:lnTo>
                    <a:pt x="20" y="85"/>
                  </a:lnTo>
                  <a:lnTo>
                    <a:pt x="17" y="82"/>
                  </a:lnTo>
                  <a:lnTo>
                    <a:pt x="20" y="81"/>
                  </a:lnTo>
                  <a:lnTo>
                    <a:pt x="21" y="83"/>
                  </a:lnTo>
                  <a:lnTo>
                    <a:pt x="23" y="81"/>
                  </a:lnTo>
                  <a:lnTo>
                    <a:pt x="23" y="79"/>
                  </a:lnTo>
                  <a:lnTo>
                    <a:pt x="23" y="79"/>
                  </a:lnTo>
                  <a:lnTo>
                    <a:pt x="22" y="78"/>
                  </a:lnTo>
                  <a:lnTo>
                    <a:pt x="26" y="71"/>
                  </a:lnTo>
                  <a:lnTo>
                    <a:pt x="27" y="68"/>
                  </a:lnTo>
                  <a:lnTo>
                    <a:pt x="25" y="62"/>
                  </a:lnTo>
                  <a:lnTo>
                    <a:pt x="27" y="62"/>
                  </a:lnTo>
                  <a:lnTo>
                    <a:pt x="30" y="63"/>
                  </a:lnTo>
                  <a:lnTo>
                    <a:pt x="32" y="66"/>
                  </a:lnTo>
                  <a:lnTo>
                    <a:pt x="33" y="68"/>
                  </a:lnTo>
                  <a:lnTo>
                    <a:pt x="34" y="71"/>
                  </a:lnTo>
                  <a:lnTo>
                    <a:pt x="37" y="76"/>
                  </a:lnTo>
                  <a:lnTo>
                    <a:pt x="40" y="79"/>
                  </a:lnTo>
                  <a:close/>
                  <a:moveTo>
                    <a:pt x="75" y="51"/>
                  </a:moveTo>
                  <a:lnTo>
                    <a:pt x="80" y="56"/>
                  </a:lnTo>
                  <a:lnTo>
                    <a:pt x="85" y="57"/>
                  </a:lnTo>
                  <a:lnTo>
                    <a:pt x="89" y="62"/>
                  </a:lnTo>
                  <a:lnTo>
                    <a:pt x="91" y="63"/>
                  </a:lnTo>
                  <a:lnTo>
                    <a:pt x="92" y="65"/>
                  </a:lnTo>
                  <a:lnTo>
                    <a:pt x="91" y="73"/>
                  </a:lnTo>
                  <a:lnTo>
                    <a:pt x="90" y="77"/>
                  </a:lnTo>
                  <a:lnTo>
                    <a:pt x="90" y="81"/>
                  </a:lnTo>
                  <a:lnTo>
                    <a:pt x="89" y="80"/>
                  </a:lnTo>
                  <a:lnTo>
                    <a:pt x="88" y="78"/>
                  </a:lnTo>
                  <a:lnTo>
                    <a:pt x="86" y="76"/>
                  </a:lnTo>
                  <a:lnTo>
                    <a:pt x="85" y="75"/>
                  </a:lnTo>
                  <a:lnTo>
                    <a:pt x="89" y="75"/>
                  </a:lnTo>
                  <a:lnTo>
                    <a:pt x="89" y="71"/>
                  </a:lnTo>
                  <a:lnTo>
                    <a:pt x="91" y="68"/>
                  </a:lnTo>
                  <a:lnTo>
                    <a:pt x="90" y="65"/>
                  </a:lnTo>
                  <a:lnTo>
                    <a:pt x="86" y="61"/>
                  </a:lnTo>
                  <a:lnTo>
                    <a:pt x="83" y="57"/>
                  </a:lnTo>
                  <a:lnTo>
                    <a:pt x="80" y="57"/>
                  </a:lnTo>
                  <a:lnTo>
                    <a:pt x="75" y="54"/>
                  </a:lnTo>
                  <a:lnTo>
                    <a:pt x="73" y="53"/>
                  </a:lnTo>
                  <a:lnTo>
                    <a:pt x="70" y="54"/>
                  </a:lnTo>
                  <a:lnTo>
                    <a:pt x="72" y="52"/>
                  </a:lnTo>
                  <a:lnTo>
                    <a:pt x="72" y="49"/>
                  </a:lnTo>
                  <a:lnTo>
                    <a:pt x="73" y="49"/>
                  </a:lnTo>
                  <a:lnTo>
                    <a:pt x="75" y="51"/>
                  </a:lnTo>
                  <a:close/>
                  <a:moveTo>
                    <a:pt x="16" y="8"/>
                  </a:moveTo>
                  <a:lnTo>
                    <a:pt x="20" y="8"/>
                  </a:lnTo>
                  <a:lnTo>
                    <a:pt x="22" y="8"/>
                  </a:lnTo>
                  <a:lnTo>
                    <a:pt x="23" y="8"/>
                  </a:lnTo>
                  <a:lnTo>
                    <a:pt x="29" y="8"/>
                  </a:lnTo>
                  <a:lnTo>
                    <a:pt x="33" y="7"/>
                  </a:lnTo>
                  <a:lnTo>
                    <a:pt x="34" y="9"/>
                  </a:lnTo>
                  <a:lnTo>
                    <a:pt x="34" y="10"/>
                  </a:lnTo>
                  <a:lnTo>
                    <a:pt x="24" y="11"/>
                  </a:lnTo>
                  <a:lnTo>
                    <a:pt x="15" y="13"/>
                  </a:lnTo>
                  <a:lnTo>
                    <a:pt x="10" y="15"/>
                  </a:lnTo>
                  <a:lnTo>
                    <a:pt x="7" y="16"/>
                  </a:lnTo>
                  <a:lnTo>
                    <a:pt x="6" y="15"/>
                  </a:lnTo>
                  <a:lnTo>
                    <a:pt x="0" y="9"/>
                  </a:lnTo>
                  <a:lnTo>
                    <a:pt x="1" y="10"/>
                  </a:lnTo>
                  <a:lnTo>
                    <a:pt x="6" y="13"/>
                  </a:lnTo>
                  <a:lnTo>
                    <a:pt x="9" y="12"/>
                  </a:lnTo>
                  <a:lnTo>
                    <a:pt x="11" y="10"/>
                  </a:lnTo>
                  <a:lnTo>
                    <a:pt x="12" y="8"/>
                  </a:lnTo>
                  <a:lnTo>
                    <a:pt x="11" y="8"/>
                  </a:lnTo>
                  <a:lnTo>
                    <a:pt x="12" y="5"/>
                  </a:lnTo>
                  <a:lnTo>
                    <a:pt x="16" y="8"/>
                  </a:lnTo>
                  <a:close/>
                  <a:moveTo>
                    <a:pt x="57" y="36"/>
                  </a:moveTo>
                  <a:lnTo>
                    <a:pt x="56" y="37"/>
                  </a:lnTo>
                  <a:lnTo>
                    <a:pt x="53" y="34"/>
                  </a:lnTo>
                  <a:lnTo>
                    <a:pt x="50" y="32"/>
                  </a:lnTo>
                  <a:lnTo>
                    <a:pt x="54" y="30"/>
                  </a:lnTo>
                  <a:lnTo>
                    <a:pt x="56" y="28"/>
                  </a:lnTo>
                  <a:lnTo>
                    <a:pt x="55" y="23"/>
                  </a:lnTo>
                  <a:lnTo>
                    <a:pt x="57" y="21"/>
                  </a:lnTo>
                  <a:lnTo>
                    <a:pt x="56" y="18"/>
                  </a:lnTo>
                  <a:lnTo>
                    <a:pt x="57" y="16"/>
                  </a:lnTo>
                  <a:lnTo>
                    <a:pt x="56" y="13"/>
                  </a:lnTo>
                  <a:lnTo>
                    <a:pt x="53" y="12"/>
                  </a:lnTo>
                  <a:lnTo>
                    <a:pt x="47" y="4"/>
                  </a:lnTo>
                  <a:lnTo>
                    <a:pt x="38" y="2"/>
                  </a:lnTo>
                  <a:lnTo>
                    <a:pt x="33" y="1"/>
                  </a:lnTo>
                  <a:lnTo>
                    <a:pt x="36" y="0"/>
                  </a:lnTo>
                  <a:lnTo>
                    <a:pt x="38" y="0"/>
                  </a:lnTo>
                  <a:lnTo>
                    <a:pt x="42" y="1"/>
                  </a:lnTo>
                  <a:lnTo>
                    <a:pt x="47" y="1"/>
                  </a:lnTo>
                  <a:lnTo>
                    <a:pt x="49" y="4"/>
                  </a:lnTo>
                  <a:lnTo>
                    <a:pt x="52" y="7"/>
                  </a:lnTo>
                  <a:lnTo>
                    <a:pt x="54" y="8"/>
                  </a:lnTo>
                  <a:lnTo>
                    <a:pt x="55" y="9"/>
                  </a:lnTo>
                  <a:lnTo>
                    <a:pt x="55" y="10"/>
                  </a:lnTo>
                  <a:lnTo>
                    <a:pt x="55" y="11"/>
                  </a:lnTo>
                  <a:lnTo>
                    <a:pt x="58" y="12"/>
                  </a:lnTo>
                  <a:lnTo>
                    <a:pt x="61" y="15"/>
                  </a:lnTo>
                  <a:lnTo>
                    <a:pt x="62" y="22"/>
                  </a:lnTo>
                  <a:lnTo>
                    <a:pt x="58" y="25"/>
                  </a:lnTo>
                  <a:lnTo>
                    <a:pt x="57" y="35"/>
                  </a:lnTo>
                  <a:lnTo>
                    <a:pt x="57" y="3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15" name="Freeform 1189">
              <a:extLst>
                <a:ext uri="{FF2B5EF4-FFF2-40B4-BE49-F238E27FC236}">
                  <a16:creationId xmlns="" xmlns:a16="http://schemas.microsoft.com/office/drawing/2014/main" id="{7E18F26D-70BA-56B5-331A-CD9A670AA96A}"/>
                </a:ext>
              </a:extLst>
            </p:cNvPr>
            <p:cNvSpPr>
              <a:spLocks noChangeArrowheads="1"/>
            </p:cNvSpPr>
            <p:nvPr/>
          </p:nvSpPr>
          <p:spPr bwMode="auto">
            <a:xfrm>
              <a:off x="5303349" y="9083551"/>
              <a:ext cx="27474" cy="16487"/>
            </a:xfrm>
            <a:custGeom>
              <a:avLst/>
              <a:gdLst>
                <a:gd name="T0" fmla="*/ 20 w 22"/>
                <a:gd name="T1" fmla="*/ 5 h 14"/>
                <a:gd name="T2" fmla="*/ 19 w 22"/>
                <a:gd name="T3" fmla="*/ 7 h 14"/>
                <a:gd name="T4" fmla="*/ 16 w 22"/>
                <a:gd name="T5" fmla="*/ 12 h 14"/>
                <a:gd name="T6" fmla="*/ 9 w 22"/>
                <a:gd name="T7" fmla="*/ 13 h 14"/>
                <a:gd name="T8" fmla="*/ 0 w 22"/>
                <a:gd name="T9" fmla="*/ 13 h 14"/>
                <a:gd name="T10" fmla="*/ 0 w 22"/>
                <a:gd name="T11" fmla="*/ 12 h 14"/>
                <a:gd name="T12" fmla="*/ 0 w 22"/>
                <a:gd name="T13" fmla="*/ 11 h 14"/>
                <a:gd name="T14" fmla="*/ 0 w 22"/>
                <a:gd name="T15" fmla="*/ 9 h 14"/>
                <a:gd name="T16" fmla="*/ 0 w 22"/>
                <a:gd name="T17" fmla="*/ 8 h 14"/>
                <a:gd name="T18" fmla="*/ 0 w 22"/>
                <a:gd name="T19" fmla="*/ 7 h 14"/>
                <a:gd name="T20" fmla="*/ 3 w 22"/>
                <a:gd name="T21" fmla="*/ 6 h 14"/>
                <a:gd name="T22" fmla="*/ 4 w 22"/>
                <a:gd name="T23" fmla="*/ 5 h 14"/>
                <a:gd name="T24" fmla="*/ 8 w 22"/>
                <a:gd name="T25" fmla="*/ 4 h 14"/>
                <a:gd name="T26" fmla="*/ 12 w 22"/>
                <a:gd name="T27" fmla="*/ 6 h 14"/>
                <a:gd name="T28" fmla="*/ 14 w 22"/>
                <a:gd name="T29" fmla="*/ 6 h 14"/>
                <a:gd name="T30" fmla="*/ 17 w 22"/>
                <a:gd name="T31" fmla="*/ 4 h 14"/>
                <a:gd name="T32" fmla="*/ 20 w 22"/>
                <a:gd name="T33" fmla="*/ 0 h 14"/>
                <a:gd name="T34" fmla="*/ 21 w 22"/>
                <a:gd name="T35" fmla="*/ 1 h 14"/>
                <a:gd name="T36" fmla="*/ 20 w 22"/>
                <a:gd name="T3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20" y="5"/>
                  </a:moveTo>
                  <a:lnTo>
                    <a:pt x="19" y="7"/>
                  </a:lnTo>
                  <a:lnTo>
                    <a:pt x="16" y="12"/>
                  </a:lnTo>
                  <a:lnTo>
                    <a:pt x="9" y="13"/>
                  </a:lnTo>
                  <a:lnTo>
                    <a:pt x="0" y="13"/>
                  </a:lnTo>
                  <a:lnTo>
                    <a:pt x="0" y="12"/>
                  </a:lnTo>
                  <a:lnTo>
                    <a:pt x="0" y="11"/>
                  </a:lnTo>
                  <a:lnTo>
                    <a:pt x="0" y="9"/>
                  </a:lnTo>
                  <a:lnTo>
                    <a:pt x="0" y="8"/>
                  </a:lnTo>
                  <a:lnTo>
                    <a:pt x="0" y="7"/>
                  </a:lnTo>
                  <a:lnTo>
                    <a:pt x="3" y="6"/>
                  </a:lnTo>
                  <a:lnTo>
                    <a:pt x="4" y="5"/>
                  </a:lnTo>
                  <a:lnTo>
                    <a:pt x="8" y="4"/>
                  </a:lnTo>
                  <a:lnTo>
                    <a:pt x="12" y="6"/>
                  </a:lnTo>
                  <a:lnTo>
                    <a:pt x="14" y="6"/>
                  </a:lnTo>
                  <a:lnTo>
                    <a:pt x="17" y="4"/>
                  </a:lnTo>
                  <a:lnTo>
                    <a:pt x="20" y="0"/>
                  </a:lnTo>
                  <a:lnTo>
                    <a:pt x="21" y="1"/>
                  </a:lnTo>
                  <a:lnTo>
                    <a:pt x="2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6" name="Freeform 1190">
              <a:extLst>
                <a:ext uri="{FF2B5EF4-FFF2-40B4-BE49-F238E27FC236}">
                  <a16:creationId xmlns="" xmlns:a16="http://schemas.microsoft.com/office/drawing/2014/main" id="{5D65E8C6-54F5-67CC-9896-4D6CB1029359}"/>
                </a:ext>
              </a:extLst>
            </p:cNvPr>
            <p:cNvSpPr>
              <a:spLocks noChangeArrowheads="1"/>
            </p:cNvSpPr>
            <p:nvPr/>
          </p:nvSpPr>
          <p:spPr bwMode="auto">
            <a:xfrm>
              <a:off x="5325330" y="9072561"/>
              <a:ext cx="5493" cy="5497"/>
            </a:xfrm>
            <a:custGeom>
              <a:avLst/>
              <a:gdLst>
                <a:gd name="T0" fmla="*/ 5 w 6"/>
                <a:gd name="T1" fmla="*/ 1 h 4"/>
                <a:gd name="T2" fmla="*/ 1 w 6"/>
                <a:gd name="T3" fmla="*/ 3 h 4"/>
                <a:gd name="T4" fmla="*/ 0 w 6"/>
                <a:gd name="T5" fmla="*/ 1 h 4"/>
                <a:gd name="T6" fmla="*/ 2 w 6"/>
                <a:gd name="T7" fmla="*/ 0 h 4"/>
                <a:gd name="T8" fmla="*/ 5 w 6"/>
                <a:gd name="T9" fmla="*/ 1 h 4"/>
              </a:gdLst>
              <a:ahLst/>
              <a:cxnLst>
                <a:cxn ang="0">
                  <a:pos x="T0" y="T1"/>
                </a:cxn>
                <a:cxn ang="0">
                  <a:pos x="T2" y="T3"/>
                </a:cxn>
                <a:cxn ang="0">
                  <a:pos x="T4" y="T5"/>
                </a:cxn>
                <a:cxn ang="0">
                  <a:pos x="T6" y="T7"/>
                </a:cxn>
                <a:cxn ang="0">
                  <a:pos x="T8" y="T9"/>
                </a:cxn>
              </a:cxnLst>
              <a:rect l="0" t="0" r="r" b="b"/>
              <a:pathLst>
                <a:path w="6" h="4">
                  <a:moveTo>
                    <a:pt x="5" y="1"/>
                  </a:moveTo>
                  <a:lnTo>
                    <a:pt x="1" y="3"/>
                  </a:lnTo>
                  <a:lnTo>
                    <a:pt x="0" y="1"/>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7" name="Freeform 1191">
              <a:extLst>
                <a:ext uri="{FF2B5EF4-FFF2-40B4-BE49-F238E27FC236}">
                  <a16:creationId xmlns="" xmlns:a16="http://schemas.microsoft.com/office/drawing/2014/main" id="{740FC84B-740D-CE54-E523-4151B864A39F}"/>
                </a:ext>
              </a:extLst>
            </p:cNvPr>
            <p:cNvSpPr>
              <a:spLocks noChangeArrowheads="1"/>
            </p:cNvSpPr>
            <p:nvPr/>
          </p:nvSpPr>
          <p:spPr bwMode="auto">
            <a:xfrm>
              <a:off x="5325330" y="9034096"/>
              <a:ext cx="16484" cy="5493"/>
            </a:xfrm>
            <a:custGeom>
              <a:avLst/>
              <a:gdLst>
                <a:gd name="T0" fmla="*/ 4 w 15"/>
                <a:gd name="T1" fmla="*/ 1 h 6"/>
                <a:gd name="T2" fmla="*/ 6 w 15"/>
                <a:gd name="T3" fmla="*/ 1 h 6"/>
                <a:gd name="T4" fmla="*/ 7 w 15"/>
                <a:gd name="T5" fmla="*/ 1 h 6"/>
                <a:gd name="T6" fmla="*/ 10 w 15"/>
                <a:gd name="T7" fmla="*/ 3 h 6"/>
                <a:gd name="T8" fmla="*/ 13 w 15"/>
                <a:gd name="T9" fmla="*/ 4 h 6"/>
                <a:gd name="T10" fmla="*/ 14 w 15"/>
                <a:gd name="T11" fmla="*/ 4 h 6"/>
                <a:gd name="T12" fmla="*/ 12 w 15"/>
                <a:gd name="T13" fmla="*/ 5 h 6"/>
                <a:gd name="T14" fmla="*/ 9 w 15"/>
                <a:gd name="T15" fmla="*/ 3 h 6"/>
                <a:gd name="T16" fmla="*/ 6 w 15"/>
                <a:gd name="T17" fmla="*/ 3 h 6"/>
                <a:gd name="T18" fmla="*/ 2 w 15"/>
                <a:gd name="T19" fmla="*/ 3 h 6"/>
                <a:gd name="T20" fmla="*/ 0 w 15"/>
                <a:gd name="T21" fmla="*/ 3 h 6"/>
                <a:gd name="T22" fmla="*/ 1 w 15"/>
                <a:gd name="T23" fmla="*/ 0 h 6"/>
                <a:gd name="T24" fmla="*/ 4 w 15"/>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4" y="1"/>
                  </a:moveTo>
                  <a:lnTo>
                    <a:pt x="6" y="1"/>
                  </a:lnTo>
                  <a:lnTo>
                    <a:pt x="7" y="1"/>
                  </a:lnTo>
                  <a:lnTo>
                    <a:pt x="10" y="3"/>
                  </a:lnTo>
                  <a:lnTo>
                    <a:pt x="13" y="4"/>
                  </a:lnTo>
                  <a:lnTo>
                    <a:pt x="14" y="4"/>
                  </a:lnTo>
                  <a:lnTo>
                    <a:pt x="12" y="5"/>
                  </a:lnTo>
                  <a:lnTo>
                    <a:pt x="9" y="3"/>
                  </a:lnTo>
                  <a:lnTo>
                    <a:pt x="6" y="3"/>
                  </a:lnTo>
                  <a:lnTo>
                    <a:pt x="2" y="3"/>
                  </a:lnTo>
                  <a:lnTo>
                    <a:pt x="0" y="3"/>
                  </a:lnTo>
                  <a:lnTo>
                    <a:pt x="1"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8" name="Freeform 1192">
              <a:extLst>
                <a:ext uri="{FF2B5EF4-FFF2-40B4-BE49-F238E27FC236}">
                  <a16:creationId xmlns="" xmlns:a16="http://schemas.microsoft.com/office/drawing/2014/main" id="{68C22C29-B5F5-ED96-6DE2-25325EEC3B7E}"/>
                </a:ext>
              </a:extLst>
            </p:cNvPr>
            <p:cNvSpPr>
              <a:spLocks noChangeArrowheads="1"/>
            </p:cNvSpPr>
            <p:nvPr/>
          </p:nvSpPr>
          <p:spPr bwMode="auto">
            <a:xfrm>
              <a:off x="5281369" y="9017609"/>
              <a:ext cx="16484" cy="27478"/>
            </a:xfrm>
            <a:custGeom>
              <a:avLst/>
              <a:gdLst>
                <a:gd name="T0" fmla="*/ 1 w 15"/>
                <a:gd name="T1" fmla="*/ 19 h 20"/>
                <a:gd name="T2" fmla="*/ 0 w 15"/>
                <a:gd name="T3" fmla="*/ 19 h 20"/>
                <a:gd name="T4" fmla="*/ 0 w 15"/>
                <a:gd name="T5" fmla="*/ 17 h 20"/>
                <a:gd name="T6" fmla="*/ 5 w 15"/>
                <a:gd name="T7" fmla="*/ 14 h 20"/>
                <a:gd name="T8" fmla="*/ 7 w 15"/>
                <a:gd name="T9" fmla="*/ 12 h 20"/>
                <a:gd name="T10" fmla="*/ 8 w 15"/>
                <a:gd name="T11" fmla="*/ 11 h 20"/>
                <a:gd name="T12" fmla="*/ 9 w 15"/>
                <a:gd name="T13" fmla="*/ 10 h 20"/>
                <a:gd name="T14" fmla="*/ 11 w 15"/>
                <a:gd name="T15" fmla="*/ 9 h 20"/>
                <a:gd name="T16" fmla="*/ 11 w 15"/>
                <a:gd name="T17" fmla="*/ 8 h 20"/>
                <a:gd name="T18" fmla="*/ 11 w 15"/>
                <a:gd name="T19" fmla="*/ 6 h 20"/>
                <a:gd name="T20" fmla="*/ 9 w 15"/>
                <a:gd name="T21" fmla="*/ 4 h 20"/>
                <a:gd name="T22" fmla="*/ 9 w 15"/>
                <a:gd name="T23" fmla="*/ 2 h 20"/>
                <a:gd name="T24" fmla="*/ 10 w 15"/>
                <a:gd name="T25" fmla="*/ 1 h 20"/>
                <a:gd name="T26" fmla="*/ 13 w 15"/>
                <a:gd name="T27" fmla="*/ 0 h 20"/>
                <a:gd name="T28" fmla="*/ 12 w 15"/>
                <a:gd name="T29" fmla="*/ 2 h 20"/>
                <a:gd name="T30" fmla="*/ 14 w 15"/>
                <a:gd name="T31" fmla="*/ 7 h 20"/>
                <a:gd name="T32" fmla="*/ 9 w 15"/>
                <a:gd name="T33" fmla="*/ 13 h 20"/>
                <a:gd name="T34" fmla="*/ 5 w 15"/>
                <a:gd name="T35" fmla="*/ 15 h 20"/>
                <a:gd name="T36" fmla="*/ 1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 y="19"/>
                  </a:moveTo>
                  <a:lnTo>
                    <a:pt x="0" y="19"/>
                  </a:lnTo>
                  <a:lnTo>
                    <a:pt x="0" y="17"/>
                  </a:lnTo>
                  <a:lnTo>
                    <a:pt x="5" y="14"/>
                  </a:lnTo>
                  <a:lnTo>
                    <a:pt x="7" y="12"/>
                  </a:lnTo>
                  <a:lnTo>
                    <a:pt x="8" y="11"/>
                  </a:lnTo>
                  <a:lnTo>
                    <a:pt x="9" y="10"/>
                  </a:lnTo>
                  <a:lnTo>
                    <a:pt x="11" y="9"/>
                  </a:lnTo>
                  <a:lnTo>
                    <a:pt x="11" y="8"/>
                  </a:lnTo>
                  <a:lnTo>
                    <a:pt x="11" y="6"/>
                  </a:lnTo>
                  <a:lnTo>
                    <a:pt x="9" y="4"/>
                  </a:lnTo>
                  <a:lnTo>
                    <a:pt x="9" y="2"/>
                  </a:lnTo>
                  <a:lnTo>
                    <a:pt x="10" y="1"/>
                  </a:lnTo>
                  <a:lnTo>
                    <a:pt x="13" y="0"/>
                  </a:lnTo>
                  <a:lnTo>
                    <a:pt x="12" y="2"/>
                  </a:lnTo>
                  <a:lnTo>
                    <a:pt x="14" y="7"/>
                  </a:lnTo>
                  <a:lnTo>
                    <a:pt x="9" y="13"/>
                  </a:lnTo>
                  <a:lnTo>
                    <a:pt x="5" y="15"/>
                  </a:lnTo>
                  <a:lnTo>
                    <a:pt x="1"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9" name="Freeform 1193">
              <a:extLst>
                <a:ext uri="{FF2B5EF4-FFF2-40B4-BE49-F238E27FC236}">
                  <a16:creationId xmlns="" xmlns:a16="http://schemas.microsoft.com/office/drawing/2014/main" id="{692E0474-6AC8-7A46-3FAE-88B835DA3EBD}"/>
                </a:ext>
              </a:extLst>
            </p:cNvPr>
            <p:cNvSpPr>
              <a:spLocks noChangeArrowheads="1"/>
            </p:cNvSpPr>
            <p:nvPr/>
          </p:nvSpPr>
          <p:spPr bwMode="auto">
            <a:xfrm>
              <a:off x="5275872" y="9017609"/>
              <a:ext cx="10990" cy="10990"/>
            </a:xfrm>
            <a:custGeom>
              <a:avLst/>
              <a:gdLst>
                <a:gd name="T0" fmla="*/ 8 w 10"/>
                <a:gd name="T1" fmla="*/ 4 h 7"/>
                <a:gd name="T2" fmla="*/ 9 w 10"/>
                <a:gd name="T3" fmla="*/ 5 h 7"/>
                <a:gd name="T4" fmla="*/ 7 w 10"/>
                <a:gd name="T5" fmla="*/ 6 h 7"/>
                <a:gd name="T6" fmla="*/ 3 w 10"/>
                <a:gd name="T7" fmla="*/ 4 h 7"/>
                <a:gd name="T8" fmla="*/ 2 w 10"/>
                <a:gd name="T9" fmla="*/ 5 h 7"/>
                <a:gd name="T10" fmla="*/ 0 w 10"/>
                <a:gd name="T11" fmla="*/ 3 h 7"/>
                <a:gd name="T12" fmla="*/ 0 w 10"/>
                <a:gd name="T13" fmla="*/ 1 h 7"/>
                <a:gd name="T14" fmla="*/ 0 w 10"/>
                <a:gd name="T15" fmla="*/ 0 h 7"/>
                <a:gd name="T16" fmla="*/ 3 w 10"/>
                <a:gd name="T17" fmla="*/ 1 h 7"/>
                <a:gd name="T18" fmla="*/ 5 w 10"/>
                <a:gd name="T19" fmla="*/ 3 h 7"/>
                <a:gd name="T20" fmla="*/ 8 w 1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8" y="4"/>
                  </a:moveTo>
                  <a:lnTo>
                    <a:pt x="9" y="5"/>
                  </a:lnTo>
                  <a:lnTo>
                    <a:pt x="7" y="6"/>
                  </a:lnTo>
                  <a:lnTo>
                    <a:pt x="3" y="4"/>
                  </a:lnTo>
                  <a:lnTo>
                    <a:pt x="2" y="5"/>
                  </a:lnTo>
                  <a:lnTo>
                    <a:pt x="0" y="3"/>
                  </a:lnTo>
                  <a:lnTo>
                    <a:pt x="0" y="1"/>
                  </a:lnTo>
                  <a:lnTo>
                    <a:pt x="0" y="0"/>
                  </a:lnTo>
                  <a:lnTo>
                    <a:pt x="3" y="1"/>
                  </a:lnTo>
                  <a:lnTo>
                    <a:pt x="5" y="3"/>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0" name="Freeform 1194">
              <a:extLst>
                <a:ext uri="{FF2B5EF4-FFF2-40B4-BE49-F238E27FC236}">
                  <a16:creationId xmlns="" xmlns:a16="http://schemas.microsoft.com/office/drawing/2014/main" id="{6F14C503-B4F6-2100-FF5B-A8D2E35AD43C}"/>
                </a:ext>
              </a:extLst>
            </p:cNvPr>
            <p:cNvSpPr>
              <a:spLocks noChangeArrowheads="1"/>
            </p:cNvSpPr>
            <p:nvPr/>
          </p:nvSpPr>
          <p:spPr bwMode="auto">
            <a:xfrm>
              <a:off x="5237407" y="8979144"/>
              <a:ext cx="21981" cy="38465"/>
            </a:xfrm>
            <a:custGeom>
              <a:avLst/>
              <a:gdLst>
                <a:gd name="T0" fmla="*/ 15 w 16"/>
                <a:gd name="T1" fmla="*/ 27 h 29"/>
                <a:gd name="T2" fmla="*/ 15 w 16"/>
                <a:gd name="T3" fmla="*/ 28 h 29"/>
                <a:gd name="T4" fmla="*/ 11 w 16"/>
                <a:gd name="T5" fmla="*/ 21 h 29"/>
                <a:gd name="T6" fmla="*/ 6 w 16"/>
                <a:gd name="T7" fmla="*/ 19 h 29"/>
                <a:gd name="T8" fmla="*/ 3 w 16"/>
                <a:gd name="T9" fmla="*/ 18 h 29"/>
                <a:gd name="T10" fmla="*/ 4 w 16"/>
                <a:gd name="T11" fmla="*/ 16 h 29"/>
                <a:gd name="T12" fmla="*/ 6 w 16"/>
                <a:gd name="T13" fmla="*/ 16 h 29"/>
                <a:gd name="T14" fmla="*/ 6 w 16"/>
                <a:gd name="T15" fmla="*/ 14 h 29"/>
                <a:gd name="T16" fmla="*/ 5 w 16"/>
                <a:gd name="T17" fmla="*/ 11 h 29"/>
                <a:gd name="T18" fmla="*/ 3 w 16"/>
                <a:gd name="T19" fmla="*/ 7 h 29"/>
                <a:gd name="T20" fmla="*/ 1 w 16"/>
                <a:gd name="T21" fmla="*/ 4 h 29"/>
                <a:gd name="T22" fmla="*/ 1 w 16"/>
                <a:gd name="T23" fmla="*/ 3 h 29"/>
                <a:gd name="T24" fmla="*/ 0 w 16"/>
                <a:gd name="T25" fmla="*/ 0 h 29"/>
                <a:gd name="T26" fmla="*/ 4 w 16"/>
                <a:gd name="T27" fmla="*/ 4 h 29"/>
                <a:gd name="T28" fmla="*/ 5 w 16"/>
                <a:gd name="T29" fmla="*/ 8 h 29"/>
                <a:gd name="T30" fmla="*/ 7 w 16"/>
                <a:gd name="T31" fmla="*/ 12 h 29"/>
                <a:gd name="T32" fmla="*/ 9 w 16"/>
                <a:gd name="T33" fmla="*/ 18 h 29"/>
                <a:gd name="T34" fmla="*/ 12 w 16"/>
                <a:gd name="T35" fmla="*/ 20 h 29"/>
                <a:gd name="T36" fmla="*/ 15 w 16"/>
                <a:gd name="T37" fmla="*/ 23 h 29"/>
                <a:gd name="T38" fmla="*/ 15 w 16"/>
                <a:gd name="T3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9">
                  <a:moveTo>
                    <a:pt x="15" y="27"/>
                  </a:moveTo>
                  <a:lnTo>
                    <a:pt x="15" y="28"/>
                  </a:lnTo>
                  <a:lnTo>
                    <a:pt x="11" y="21"/>
                  </a:lnTo>
                  <a:lnTo>
                    <a:pt x="6" y="19"/>
                  </a:lnTo>
                  <a:lnTo>
                    <a:pt x="3" y="18"/>
                  </a:lnTo>
                  <a:lnTo>
                    <a:pt x="4" y="16"/>
                  </a:lnTo>
                  <a:lnTo>
                    <a:pt x="6" y="16"/>
                  </a:lnTo>
                  <a:lnTo>
                    <a:pt x="6" y="14"/>
                  </a:lnTo>
                  <a:lnTo>
                    <a:pt x="5" y="11"/>
                  </a:lnTo>
                  <a:lnTo>
                    <a:pt x="3" y="7"/>
                  </a:lnTo>
                  <a:lnTo>
                    <a:pt x="1" y="4"/>
                  </a:lnTo>
                  <a:lnTo>
                    <a:pt x="1" y="3"/>
                  </a:lnTo>
                  <a:lnTo>
                    <a:pt x="0" y="0"/>
                  </a:lnTo>
                  <a:lnTo>
                    <a:pt x="4" y="4"/>
                  </a:lnTo>
                  <a:lnTo>
                    <a:pt x="5" y="8"/>
                  </a:lnTo>
                  <a:lnTo>
                    <a:pt x="7" y="12"/>
                  </a:lnTo>
                  <a:lnTo>
                    <a:pt x="9" y="18"/>
                  </a:lnTo>
                  <a:lnTo>
                    <a:pt x="12" y="20"/>
                  </a:lnTo>
                  <a:lnTo>
                    <a:pt x="15" y="23"/>
                  </a:lnTo>
                  <a:lnTo>
                    <a:pt x="15"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1" name="Freeform 1195">
              <a:extLst>
                <a:ext uri="{FF2B5EF4-FFF2-40B4-BE49-F238E27FC236}">
                  <a16:creationId xmlns="" xmlns:a16="http://schemas.microsoft.com/office/drawing/2014/main" id="{2B675D12-37DE-3A8D-2718-10E174E3505A}"/>
                </a:ext>
              </a:extLst>
            </p:cNvPr>
            <p:cNvSpPr>
              <a:spLocks noChangeArrowheads="1"/>
            </p:cNvSpPr>
            <p:nvPr/>
          </p:nvSpPr>
          <p:spPr bwMode="auto">
            <a:xfrm>
              <a:off x="5209929" y="8979144"/>
              <a:ext cx="16487" cy="10990"/>
            </a:xfrm>
            <a:custGeom>
              <a:avLst/>
              <a:gdLst>
                <a:gd name="T0" fmla="*/ 12 w 13"/>
                <a:gd name="T1" fmla="*/ 8 h 9"/>
                <a:gd name="T2" fmla="*/ 11 w 13"/>
                <a:gd name="T3" fmla="*/ 8 h 9"/>
                <a:gd name="T4" fmla="*/ 8 w 13"/>
                <a:gd name="T5" fmla="*/ 7 h 9"/>
                <a:gd name="T6" fmla="*/ 3 w 13"/>
                <a:gd name="T7" fmla="*/ 3 h 9"/>
                <a:gd name="T8" fmla="*/ 0 w 13"/>
                <a:gd name="T9" fmla="*/ 2 h 9"/>
                <a:gd name="T10" fmla="*/ 1 w 13"/>
                <a:gd name="T11" fmla="*/ 0 h 9"/>
                <a:gd name="T12" fmla="*/ 3 w 13"/>
                <a:gd name="T13" fmla="*/ 1 h 9"/>
                <a:gd name="T14" fmla="*/ 8 w 13"/>
                <a:gd name="T15" fmla="*/ 5 h 9"/>
                <a:gd name="T16" fmla="*/ 10 w 13"/>
                <a:gd name="T17" fmla="*/ 7 h 9"/>
                <a:gd name="T18" fmla="*/ 12 w 13"/>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9">
                  <a:moveTo>
                    <a:pt x="12" y="8"/>
                  </a:moveTo>
                  <a:lnTo>
                    <a:pt x="11" y="8"/>
                  </a:lnTo>
                  <a:lnTo>
                    <a:pt x="8" y="7"/>
                  </a:lnTo>
                  <a:lnTo>
                    <a:pt x="3" y="3"/>
                  </a:lnTo>
                  <a:lnTo>
                    <a:pt x="0" y="2"/>
                  </a:lnTo>
                  <a:lnTo>
                    <a:pt x="1" y="0"/>
                  </a:lnTo>
                  <a:lnTo>
                    <a:pt x="3" y="1"/>
                  </a:lnTo>
                  <a:lnTo>
                    <a:pt x="8" y="5"/>
                  </a:lnTo>
                  <a:lnTo>
                    <a:pt x="10"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2" name="Freeform 1196">
              <a:extLst>
                <a:ext uri="{FF2B5EF4-FFF2-40B4-BE49-F238E27FC236}">
                  <a16:creationId xmlns="" xmlns:a16="http://schemas.microsoft.com/office/drawing/2014/main" id="{0DB8F5A5-8152-10FB-F134-507E5E8EBC30}"/>
                </a:ext>
              </a:extLst>
            </p:cNvPr>
            <p:cNvSpPr>
              <a:spLocks noChangeArrowheads="1"/>
            </p:cNvSpPr>
            <p:nvPr/>
          </p:nvSpPr>
          <p:spPr bwMode="auto">
            <a:xfrm>
              <a:off x="5270378" y="8962657"/>
              <a:ext cx="5493" cy="10990"/>
            </a:xfrm>
            <a:custGeom>
              <a:avLst/>
              <a:gdLst>
                <a:gd name="T0" fmla="*/ 5 w 6"/>
                <a:gd name="T1" fmla="*/ 2 h 7"/>
                <a:gd name="T2" fmla="*/ 2 w 6"/>
                <a:gd name="T3" fmla="*/ 6 h 7"/>
                <a:gd name="T4" fmla="*/ 0 w 6"/>
                <a:gd name="T5" fmla="*/ 5 h 7"/>
                <a:gd name="T6" fmla="*/ 2 w 6"/>
                <a:gd name="T7" fmla="*/ 1 h 7"/>
                <a:gd name="T8" fmla="*/ 3 w 6"/>
                <a:gd name="T9" fmla="*/ 0 h 7"/>
                <a:gd name="T10" fmla="*/ 4 w 6"/>
                <a:gd name="T11" fmla="*/ 0 h 7"/>
                <a:gd name="T12" fmla="*/ 5 w 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2"/>
                  </a:moveTo>
                  <a:lnTo>
                    <a:pt x="2" y="6"/>
                  </a:lnTo>
                  <a:lnTo>
                    <a:pt x="0" y="5"/>
                  </a:lnTo>
                  <a:lnTo>
                    <a:pt x="2"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3" name="Freeform 1197">
              <a:extLst>
                <a:ext uri="{FF2B5EF4-FFF2-40B4-BE49-F238E27FC236}">
                  <a16:creationId xmlns="" xmlns:a16="http://schemas.microsoft.com/office/drawing/2014/main" id="{4DF98107-6E65-F44B-E604-6C0975DB1A34}"/>
                </a:ext>
              </a:extLst>
            </p:cNvPr>
            <p:cNvSpPr>
              <a:spLocks noChangeArrowheads="1"/>
            </p:cNvSpPr>
            <p:nvPr/>
          </p:nvSpPr>
          <p:spPr bwMode="auto">
            <a:xfrm>
              <a:off x="5132997" y="8951667"/>
              <a:ext cx="21981" cy="27478"/>
            </a:xfrm>
            <a:custGeom>
              <a:avLst/>
              <a:gdLst>
                <a:gd name="T0" fmla="*/ 11 w 17"/>
                <a:gd name="T1" fmla="*/ 2 h 20"/>
                <a:gd name="T2" fmla="*/ 11 w 17"/>
                <a:gd name="T3" fmla="*/ 3 h 20"/>
                <a:gd name="T4" fmla="*/ 8 w 17"/>
                <a:gd name="T5" fmla="*/ 5 h 20"/>
                <a:gd name="T6" fmla="*/ 11 w 17"/>
                <a:gd name="T7" fmla="*/ 6 h 20"/>
                <a:gd name="T8" fmla="*/ 13 w 17"/>
                <a:gd name="T9" fmla="*/ 3 h 20"/>
                <a:gd name="T10" fmla="*/ 15 w 17"/>
                <a:gd name="T11" fmla="*/ 6 h 20"/>
                <a:gd name="T12" fmla="*/ 16 w 17"/>
                <a:gd name="T13" fmla="*/ 11 h 20"/>
                <a:gd name="T14" fmla="*/ 15 w 17"/>
                <a:gd name="T15" fmla="*/ 12 h 20"/>
                <a:gd name="T16" fmla="*/ 16 w 17"/>
                <a:gd name="T17" fmla="*/ 13 h 20"/>
                <a:gd name="T18" fmla="*/ 16 w 17"/>
                <a:gd name="T19" fmla="*/ 14 h 20"/>
                <a:gd name="T20" fmla="*/ 16 w 17"/>
                <a:gd name="T21" fmla="*/ 15 h 20"/>
                <a:gd name="T22" fmla="*/ 14 w 17"/>
                <a:gd name="T23" fmla="*/ 19 h 20"/>
                <a:gd name="T24" fmla="*/ 8 w 17"/>
                <a:gd name="T25" fmla="*/ 19 h 20"/>
                <a:gd name="T26" fmla="*/ 8 w 17"/>
                <a:gd name="T27" fmla="*/ 15 h 20"/>
                <a:gd name="T28" fmla="*/ 6 w 17"/>
                <a:gd name="T29" fmla="*/ 15 h 20"/>
                <a:gd name="T30" fmla="*/ 5 w 17"/>
                <a:gd name="T31" fmla="*/ 9 h 20"/>
                <a:gd name="T32" fmla="*/ 3 w 17"/>
                <a:gd name="T33" fmla="*/ 7 h 20"/>
                <a:gd name="T34" fmla="*/ 0 w 17"/>
                <a:gd name="T35" fmla="*/ 3 h 20"/>
                <a:gd name="T36" fmla="*/ 2 w 17"/>
                <a:gd name="T37" fmla="*/ 2 h 20"/>
                <a:gd name="T38" fmla="*/ 4 w 17"/>
                <a:gd name="T39" fmla="*/ 2 h 20"/>
                <a:gd name="T40" fmla="*/ 5 w 17"/>
                <a:gd name="T41" fmla="*/ 2 h 20"/>
                <a:gd name="T42" fmla="*/ 8 w 17"/>
                <a:gd name="T43" fmla="*/ 1 h 20"/>
                <a:gd name="T44" fmla="*/ 10 w 17"/>
                <a:gd name="T45" fmla="*/ 0 h 20"/>
                <a:gd name="T46" fmla="*/ 11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11" y="2"/>
                  </a:moveTo>
                  <a:lnTo>
                    <a:pt x="11" y="3"/>
                  </a:lnTo>
                  <a:lnTo>
                    <a:pt x="8" y="5"/>
                  </a:lnTo>
                  <a:lnTo>
                    <a:pt x="11" y="6"/>
                  </a:lnTo>
                  <a:lnTo>
                    <a:pt x="13" y="3"/>
                  </a:lnTo>
                  <a:lnTo>
                    <a:pt x="15" y="6"/>
                  </a:lnTo>
                  <a:lnTo>
                    <a:pt x="16" y="11"/>
                  </a:lnTo>
                  <a:lnTo>
                    <a:pt x="15" y="12"/>
                  </a:lnTo>
                  <a:lnTo>
                    <a:pt x="16" y="13"/>
                  </a:lnTo>
                  <a:lnTo>
                    <a:pt x="16" y="14"/>
                  </a:lnTo>
                  <a:lnTo>
                    <a:pt x="16" y="15"/>
                  </a:lnTo>
                  <a:lnTo>
                    <a:pt x="14" y="19"/>
                  </a:lnTo>
                  <a:lnTo>
                    <a:pt x="8" y="19"/>
                  </a:lnTo>
                  <a:lnTo>
                    <a:pt x="8" y="15"/>
                  </a:lnTo>
                  <a:lnTo>
                    <a:pt x="6" y="15"/>
                  </a:lnTo>
                  <a:lnTo>
                    <a:pt x="5" y="9"/>
                  </a:lnTo>
                  <a:lnTo>
                    <a:pt x="3" y="7"/>
                  </a:lnTo>
                  <a:lnTo>
                    <a:pt x="0" y="3"/>
                  </a:lnTo>
                  <a:lnTo>
                    <a:pt x="2" y="2"/>
                  </a:lnTo>
                  <a:lnTo>
                    <a:pt x="4" y="2"/>
                  </a:lnTo>
                  <a:lnTo>
                    <a:pt x="5" y="2"/>
                  </a:lnTo>
                  <a:lnTo>
                    <a:pt x="8" y="1"/>
                  </a:lnTo>
                  <a:lnTo>
                    <a:pt x="10" y="0"/>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4" name="Freeform 1198">
              <a:extLst>
                <a:ext uri="{FF2B5EF4-FFF2-40B4-BE49-F238E27FC236}">
                  <a16:creationId xmlns="" xmlns:a16="http://schemas.microsoft.com/office/drawing/2014/main" id="{3E482590-018B-552F-1BC0-CB6C826A6557}"/>
                </a:ext>
              </a:extLst>
            </p:cNvPr>
            <p:cNvSpPr>
              <a:spLocks noChangeArrowheads="1"/>
            </p:cNvSpPr>
            <p:nvPr/>
          </p:nvSpPr>
          <p:spPr bwMode="auto">
            <a:xfrm>
              <a:off x="5220920" y="8935183"/>
              <a:ext cx="16487" cy="27474"/>
            </a:xfrm>
            <a:custGeom>
              <a:avLst/>
              <a:gdLst>
                <a:gd name="T0" fmla="*/ 14 w 15"/>
                <a:gd name="T1" fmla="*/ 18 h 21"/>
                <a:gd name="T2" fmla="*/ 14 w 15"/>
                <a:gd name="T3" fmla="*/ 19 h 21"/>
                <a:gd name="T4" fmla="*/ 12 w 15"/>
                <a:gd name="T5" fmla="*/ 19 h 21"/>
                <a:gd name="T6" fmla="*/ 9 w 15"/>
                <a:gd name="T7" fmla="*/ 20 h 21"/>
                <a:gd name="T8" fmla="*/ 7 w 15"/>
                <a:gd name="T9" fmla="*/ 20 h 21"/>
                <a:gd name="T10" fmla="*/ 8 w 15"/>
                <a:gd name="T11" fmla="*/ 19 h 21"/>
                <a:gd name="T12" fmla="*/ 10 w 15"/>
                <a:gd name="T13" fmla="*/ 17 h 21"/>
                <a:gd name="T14" fmla="*/ 11 w 15"/>
                <a:gd name="T15" fmla="*/ 15 h 21"/>
                <a:gd name="T16" fmla="*/ 7 w 15"/>
                <a:gd name="T17" fmla="*/ 13 h 21"/>
                <a:gd name="T18" fmla="*/ 5 w 15"/>
                <a:gd name="T19" fmla="*/ 8 h 21"/>
                <a:gd name="T20" fmla="*/ 3 w 15"/>
                <a:gd name="T21" fmla="*/ 6 h 21"/>
                <a:gd name="T22" fmla="*/ 2 w 15"/>
                <a:gd name="T23" fmla="*/ 4 h 21"/>
                <a:gd name="T24" fmla="*/ 0 w 15"/>
                <a:gd name="T25" fmla="*/ 2 h 21"/>
                <a:gd name="T26" fmla="*/ 0 w 15"/>
                <a:gd name="T27" fmla="*/ 0 h 21"/>
                <a:gd name="T28" fmla="*/ 1 w 15"/>
                <a:gd name="T29" fmla="*/ 0 h 21"/>
                <a:gd name="T30" fmla="*/ 3 w 15"/>
                <a:gd name="T31" fmla="*/ 1 h 21"/>
                <a:gd name="T32" fmla="*/ 6 w 15"/>
                <a:gd name="T33" fmla="*/ 9 h 21"/>
                <a:gd name="T34" fmla="*/ 7 w 15"/>
                <a:gd name="T35" fmla="*/ 9 h 21"/>
                <a:gd name="T36" fmla="*/ 14 w 15"/>
                <a:gd name="T3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1">
                  <a:moveTo>
                    <a:pt x="14" y="18"/>
                  </a:moveTo>
                  <a:lnTo>
                    <a:pt x="14" y="19"/>
                  </a:lnTo>
                  <a:lnTo>
                    <a:pt x="12" y="19"/>
                  </a:lnTo>
                  <a:lnTo>
                    <a:pt x="9" y="20"/>
                  </a:lnTo>
                  <a:lnTo>
                    <a:pt x="7" y="20"/>
                  </a:lnTo>
                  <a:lnTo>
                    <a:pt x="8" y="19"/>
                  </a:lnTo>
                  <a:lnTo>
                    <a:pt x="10" y="17"/>
                  </a:lnTo>
                  <a:lnTo>
                    <a:pt x="11" y="15"/>
                  </a:lnTo>
                  <a:lnTo>
                    <a:pt x="7" y="13"/>
                  </a:lnTo>
                  <a:lnTo>
                    <a:pt x="5" y="8"/>
                  </a:lnTo>
                  <a:lnTo>
                    <a:pt x="3" y="6"/>
                  </a:lnTo>
                  <a:lnTo>
                    <a:pt x="2" y="4"/>
                  </a:lnTo>
                  <a:lnTo>
                    <a:pt x="0" y="2"/>
                  </a:lnTo>
                  <a:lnTo>
                    <a:pt x="0" y="0"/>
                  </a:lnTo>
                  <a:lnTo>
                    <a:pt x="1" y="0"/>
                  </a:lnTo>
                  <a:lnTo>
                    <a:pt x="3" y="1"/>
                  </a:lnTo>
                  <a:lnTo>
                    <a:pt x="6" y="9"/>
                  </a:lnTo>
                  <a:lnTo>
                    <a:pt x="7" y="9"/>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5" name="Freeform 1199">
              <a:extLst>
                <a:ext uri="{FF2B5EF4-FFF2-40B4-BE49-F238E27FC236}">
                  <a16:creationId xmlns="" xmlns:a16="http://schemas.microsoft.com/office/drawing/2014/main" id="{D0840525-4ABC-8BDF-BF44-7CD7D7E22189}"/>
                </a:ext>
              </a:extLst>
            </p:cNvPr>
            <p:cNvSpPr>
              <a:spLocks noChangeArrowheads="1"/>
            </p:cNvSpPr>
            <p:nvPr/>
          </p:nvSpPr>
          <p:spPr bwMode="auto">
            <a:xfrm>
              <a:off x="5149484" y="8918695"/>
              <a:ext cx="10990" cy="5497"/>
            </a:xfrm>
            <a:custGeom>
              <a:avLst/>
              <a:gdLst>
                <a:gd name="T0" fmla="*/ 6 w 10"/>
                <a:gd name="T1" fmla="*/ 2 h 4"/>
                <a:gd name="T2" fmla="*/ 2 w 10"/>
                <a:gd name="T3" fmla="*/ 3 h 4"/>
                <a:gd name="T4" fmla="*/ 0 w 10"/>
                <a:gd name="T5" fmla="*/ 2 h 4"/>
                <a:gd name="T6" fmla="*/ 0 w 10"/>
                <a:gd name="T7" fmla="*/ 2 h 4"/>
                <a:gd name="T8" fmla="*/ 1 w 10"/>
                <a:gd name="T9" fmla="*/ 1 h 4"/>
                <a:gd name="T10" fmla="*/ 3 w 10"/>
                <a:gd name="T11" fmla="*/ 0 h 4"/>
                <a:gd name="T12" fmla="*/ 7 w 10"/>
                <a:gd name="T13" fmla="*/ 0 h 4"/>
                <a:gd name="T14" fmla="*/ 9 w 10"/>
                <a:gd name="T15" fmla="*/ 1 h 4"/>
                <a:gd name="T16" fmla="*/ 9 w 10"/>
                <a:gd name="T17" fmla="*/ 1 h 4"/>
                <a:gd name="T18" fmla="*/ 6 w 10"/>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6" y="2"/>
                  </a:moveTo>
                  <a:lnTo>
                    <a:pt x="2" y="3"/>
                  </a:lnTo>
                  <a:lnTo>
                    <a:pt x="0" y="2"/>
                  </a:lnTo>
                  <a:lnTo>
                    <a:pt x="0" y="2"/>
                  </a:lnTo>
                  <a:lnTo>
                    <a:pt x="1" y="1"/>
                  </a:lnTo>
                  <a:lnTo>
                    <a:pt x="3" y="0"/>
                  </a:lnTo>
                  <a:lnTo>
                    <a:pt x="7" y="0"/>
                  </a:lnTo>
                  <a:lnTo>
                    <a:pt x="9" y="1"/>
                  </a:lnTo>
                  <a:lnTo>
                    <a:pt x="9"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6" name="Freeform 1200">
              <a:extLst>
                <a:ext uri="{FF2B5EF4-FFF2-40B4-BE49-F238E27FC236}">
                  <a16:creationId xmlns="" xmlns:a16="http://schemas.microsoft.com/office/drawing/2014/main" id="{5620680C-E02A-24AC-B9D5-08F04346EA79}"/>
                </a:ext>
              </a:extLst>
            </p:cNvPr>
            <p:cNvSpPr>
              <a:spLocks noChangeArrowheads="1"/>
            </p:cNvSpPr>
            <p:nvPr/>
          </p:nvSpPr>
          <p:spPr bwMode="auto">
            <a:xfrm>
              <a:off x="5111016" y="8913202"/>
              <a:ext cx="27478" cy="38465"/>
            </a:xfrm>
            <a:custGeom>
              <a:avLst/>
              <a:gdLst>
                <a:gd name="T0" fmla="*/ 23 w 24"/>
                <a:gd name="T1" fmla="*/ 17 h 32"/>
                <a:gd name="T2" fmla="*/ 22 w 24"/>
                <a:gd name="T3" fmla="*/ 21 h 32"/>
                <a:gd name="T4" fmla="*/ 23 w 24"/>
                <a:gd name="T5" fmla="*/ 24 h 32"/>
                <a:gd name="T6" fmla="*/ 22 w 24"/>
                <a:gd name="T7" fmla="*/ 25 h 32"/>
                <a:gd name="T8" fmla="*/ 19 w 24"/>
                <a:gd name="T9" fmla="*/ 28 h 32"/>
                <a:gd name="T10" fmla="*/ 18 w 24"/>
                <a:gd name="T11" fmla="*/ 29 h 32"/>
                <a:gd name="T12" fmla="*/ 15 w 24"/>
                <a:gd name="T13" fmla="*/ 30 h 32"/>
                <a:gd name="T14" fmla="*/ 13 w 24"/>
                <a:gd name="T15" fmla="*/ 31 h 32"/>
                <a:gd name="T16" fmla="*/ 12 w 24"/>
                <a:gd name="T17" fmla="*/ 29 h 32"/>
                <a:gd name="T18" fmla="*/ 10 w 24"/>
                <a:gd name="T19" fmla="*/ 27 h 32"/>
                <a:gd name="T20" fmla="*/ 10 w 24"/>
                <a:gd name="T21" fmla="*/ 24 h 32"/>
                <a:gd name="T22" fmla="*/ 8 w 24"/>
                <a:gd name="T23" fmla="*/ 25 h 32"/>
                <a:gd name="T24" fmla="*/ 6 w 24"/>
                <a:gd name="T25" fmla="*/ 25 h 32"/>
                <a:gd name="T26" fmla="*/ 3 w 24"/>
                <a:gd name="T27" fmla="*/ 23 h 32"/>
                <a:gd name="T28" fmla="*/ 0 w 24"/>
                <a:gd name="T29" fmla="*/ 20 h 32"/>
                <a:gd name="T30" fmla="*/ 3 w 24"/>
                <a:gd name="T31" fmla="*/ 19 h 32"/>
                <a:gd name="T32" fmla="*/ 4 w 24"/>
                <a:gd name="T33" fmla="*/ 21 h 32"/>
                <a:gd name="T34" fmla="*/ 6 w 24"/>
                <a:gd name="T35" fmla="*/ 19 h 32"/>
                <a:gd name="T36" fmla="*/ 6 w 24"/>
                <a:gd name="T37" fmla="*/ 17 h 32"/>
                <a:gd name="T38" fmla="*/ 6 w 24"/>
                <a:gd name="T39" fmla="*/ 17 h 32"/>
                <a:gd name="T40" fmla="*/ 5 w 24"/>
                <a:gd name="T41" fmla="*/ 16 h 32"/>
                <a:gd name="T42" fmla="*/ 9 w 24"/>
                <a:gd name="T43" fmla="*/ 9 h 32"/>
                <a:gd name="T44" fmla="*/ 10 w 24"/>
                <a:gd name="T45" fmla="*/ 6 h 32"/>
                <a:gd name="T46" fmla="*/ 8 w 24"/>
                <a:gd name="T47" fmla="*/ 0 h 32"/>
                <a:gd name="T48" fmla="*/ 10 w 24"/>
                <a:gd name="T49" fmla="*/ 0 h 32"/>
                <a:gd name="T50" fmla="*/ 13 w 24"/>
                <a:gd name="T51" fmla="*/ 1 h 32"/>
                <a:gd name="T52" fmla="*/ 15 w 24"/>
                <a:gd name="T53" fmla="*/ 4 h 32"/>
                <a:gd name="T54" fmla="*/ 16 w 24"/>
                <a:gd name="T55" fmla="*/ 6 h 32"/>
                <a:gd name="T56" fmla="*/ 17 w 24"/>
                <a:gd name="T57" fmla="*/ 9 h 32"/>
                <a:gd name="T58" fmla="*/ 20 w 24"/>
                <a:gd name="T59" fmla="*/ 14 h 32"/>
                <a:gd name="T60" fmla="*/ 23 w 24"/>
                <a:gd name="T6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23" y="17"/>
                  </a:moveTo>
                  <a:lnTo>
                    <a:pt x="22" y="21"/>
                  </a:lnTo>
                  <a:lnTo>
                    <a:pt x="23" y="24"/>
                  </a:lnTo>
                  <a:lnTo>
                    <a:pt x="22" y="25"/>
                  </a:lnTo>
                  <a:lnTo>
                    <a:pt x="19" y="28"/>
                  </a:lnTo>
                  <a:lnTo>
                    <a:pt x="18" y="29"/>
                  </a:lnTo>
                  <a:lnTo>
                    <a:pt x="15" y="30"/>
                  </a:lnTo>
                  <a:lnTo>
                    <a:pt x="13" y="31"/>
                  </a:lnTo>
                  <a:lnTo>
                    <a:pt x="12" y="29"/>
                  </a:lnTo>
                  <a:lnTo>
                    <a:pt x="10" y="27"/>
                  </a:lnTo>
                  <a:lnTo>
                    <a:pt x="10" y="24"/>
                  </a:lnTo>
                  <a:lnTo>
                    <a:pt x="8" y="25"/>
                  </a:lnTo>
                  <a:lnTo>
                    <a:pt x="6" y="25"/>
                  </a:lnTo>
                  <a:lnTo>
                    <a:pt x="3" y="23"/>
                  </a:lnTo>
                  <a:lnTo>
                    <a:pt x="0" y="20"/>
                  </a:lnTo>
                  <a:lnTo>
                    <a:pt x="3" y="19"/>
                  </a:lnTo>
                  <a:lnTo>
                    <a:pt x="4" y="21"/>
                  </a:lnTo>
                  <a:lnTo>
                    <a:pt x="6" y="19"/>
                  </a:lnTo>
                  <a:lnTo>
                    <a:pt x="6" y="17"/>
                  </a:lnTo>
                  <a:lnTo>
                    <a:pt x="6" y="17"/>
                  </a:lnTo>
                  <a:lnTo>
                    <a:pt x="5" y="16"/>
                  </a:lnTo>
                  <a:lnTo>
                    <a:pt x="9" y="9"/>
                  </a:lnTo>
                  <a:lnTo>
                    <a:pt x="10" y="6"/>
                  </a:lnTo>
                  <a:lnTo>
                    <a:pt x="8" y="0"/>
                  </a:lnTo>
                  <a:lnTo>
                    <a:pt x="10" y="0"/>
                  </a:lnTo>
                  <a:lnTo>
                    <a:pt x="13" y="1"/>
                  </a:lnTo>
                  <a:lnTo>
                    <a:pt x="15" y="4"/>
                  </a:lnTo>
                  <a:lnTo>
                    <a:pt x="16" y="6"/>
                  </a:lnTo>
                  <a:lnTo>
                    <a:pt x="17" y="9"/>
                  </a:lnTo>
                  <a:lnTo>
                    <a:pt x="20" y="14"/>
                  </a:lnTo>
                  <a:lnTo>
                    <a:pt x="2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7" name="Freeform 1201">
              <a:extLst>
                <a:ext uri="{FF2B5EF4-FFF2-40B4-BE49-F238E27FC236}">
                  <a16:creationId xmlns="" xmlns:a16="http://schemas.microsoft.com/office/drawing/2014/main" id="{856C3676-7A41-2DDD-4CC2-4F0E065B7696}"/>
                </a:ext>
              </a:extLst>
            </p:cNvPr>
            <p:cNvSpPr>
              <a:spLocks noChangeArrowheads="1"/>
            </p:cNvSpPr>
            <p:nvPr/>
          </p:nvSpPr>
          <p:spPr bwMode="auto">
            <a:xfrm>
              <a:off x="5176958" y="8896715"/>
              <a:ext cx="27478" cy="38468"/>
            </a:xfrm>
            <a:custGeom>
              <a:avLst/>
              <a:gdLst>
                <a:gd name="T0" fmla="*/ 5 w 23"/>
                <a:gd name="T1" fmla="*/ 2 h 33"/>
                <a:gd name="T2" fmla="*/ 10 w 23"/>
                <a:gd name="T3" fmla="*/ 7 h 33"/>
                <a:gd name="T4" fmla="*/ 15 w 23"/>
                <a:gd name="T5" fmla="*/ 8 h 33"/>
                <a:gd name="T6" fmla="*/ 19 w 23"/>
                <a:gd name="T7" fmla="*/ 13 h 33"/>
                <a:gd name="T8" fmla="*/ 21 w 23"/>
                <a:gd name="T9" fmla="*/ 14 h 33"/>
                <a:gd name="T10" fmla="*/ 22 w 23"/>
                <a:gd name="T11" fmla="*/ 16 h 33"/>
                <a:gd name="T12" fmla="*/ 21 w 23"/>
                <a:gd name="T13" fmla="*/ 24 h 33"/>
                <a:gd name="T14" fmla="*/ 20 w 23"/>
                <a:gd name="T15" fmla="*/ 28 h 33"/>
                <a:gd name="T16" fmla="*/ 20 w 23"/>
                <a:gd name="T17" fmla="*/ 32 h 33"/>
                <a:gd name="T18" fmla="*/ 19 w 23"/>
                <a:gd name="T19" fmla="*/ 31 h 33"/>
                <a:gd name="T20" fmla="*/ 18 w 23"/>
                <a:gd name="T21" fmla="*/ 29 h 33"/>
                <a:gd name="T22" fmla="*/ 16 w 23"/>
                <a:gd name="T23" fmla="*/ 27 h 33"/>
                <a:gd name="T24" fmla="*/ 15 w 23"/>
                <a:gd name="T25" fmla="*/ 26 h 33"/>
                <a:gd name="T26" fmla="*/ 19 w 23"/>
                <a:gd name="T27" fmla="*/ 26 h 33"/>
                <a:gd name="T28" fmla="*/ 19 w 23"/>
                <a:gd name="T29" fmla="*/ 22 h 33"/>
                <a:gd name="T30" fmla="*/ 21 w 23"/>
                <a:gd name="T31" fmla="*/ 19 h 33"/>
                <a:gd name="T32" fmla="*/ 20 w 23"/>
                <a:gd name="T33" fmla="*/ 16 h 33"/>
                <a:gd name="T34" fmla="*/ 16 w 23"/>
                <a:gd name="T35" fmla="*/ 12 h 33"/>
                <a:gd name="T36" fmla="*/ 13 w 23"/>
                <a:gd name="T37" fmla="*/ 8 h 33"/>
                <a:gd name="T38" fmla="*/ 10 w 23"/>
                <a:gd name="T39" fmla="*/ 8 h 33"/>
                <a:gd name="T40" fmla="*/ 5 w 23"/>
                <a:gd name="T41" fmla="*/ 5 h 33"/>
                <a:gd name="T42" fmla="*/ 3 w 23"/>
                <a:gd name="T43" fmla="*/ 4 h 33"/>
                <a:gd name="T44" fmla="*/ 0 w 23"/>
                <a:gd name="T45" fmla="*/ 5 h 33"/>
                <a:gd name="T46" fmla="*/ 2 w 23"/>
                <a:gd name="T47" fmla="*/ 3 h 33"/>
                <a:gd name="T48" fmla="*/ 2 w 23"/>
                <a:gd name="T49" fmla="*/ 0 h 33"/>
                <a:gd name="T50" fmla="*/ 3 w 23"/>
                <a:gd name="T51" fmla="*/ 0 h 33"/>
                <a:gd name="T52" fmla="*/ 5 w 23"/>
                <a:gd name="T5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3">
                  <a:moveTo>
                    <a:pt x="5" y="2"/>
                  </a:moveTo>
                  <a:lnTo>
                    <a:pt x="10" y="7"/>
                  </a:lnTo>
                  <a:lnTo>
                    <a:pt x="15" y="8"/>
                  </a:lnTo>
                  <a:lnTo>
                    <a:pt x="19" y="13"/>
                  </a:lnTo>
                  <a:lnTo>
                    <a:pt x="21" y="14"/>
                  </a:lnTo>
                  <a:lnTo>
                    <a:pt x="22" y="16"/>
                  </a:lnTo>
                  <a:lnTo>
                    <a:pt x="21" y="24"/>
                  </a:lnTo>
                  <a:lnTo>
                    <a:pt x="20" y="28"/>
                  </a:lnTo>
                  <a:lnTo>
                    <a:pt x="20" y="32"/>
                  </a:lnTo>
                  <a:lnTo>
                    <a:pt x="19" y="31"/>
                  </a:lnTo>
                  <a:lnTo>
                    <a:pt x="18" y="29"/>
                  </a:lnTo>
                  <a:lnTo>
                    <a:pt x="16" y="27"/>
                  </a:lnTo>
                  <a:lnTo>
                    <a:pt x="15" y="26"/>
                  </a:lnTo>
                  <a:lnTo>
                    <a:pt x="19" y="26"/>
                  </a:lnTo>
                  <a:lnTo>
                    <a:pt x="19" y="22"/>
                  </a:lnTo>
                  <a:lnTo>
                    <a:pt x="21" y="19"/>
                  </a:lnTo>
                  <a:lnTo>
                    <a:pt x="20" y="16"/>
                  </a:lnTo>
                  <a:lnTo>
                    <a:pt x="16" y="12"/>
                  </a:lnTo>
                  <a:lnTo>
                    <a:pt x="13" y="8"/>
                  </a:lnTo>
                  <a:lnTo>
                    <a:pt x="10" y="8"/>
                  </a:lnTo>
                  <a:lnTo>
                    <a:pt x="5" y="5"/>
                  </a:lnTo>
                  <a:lnTo>
                    <a:pt x="3" y="4"/>
                  </a:lnTo>
                  <a:lnTo>
                    <a:pt x="0" y="5"/>
                  </a:lnTo>
                  <a:lnTo>
                    <a:pt x="2" y="3"/>
                  </a:lnTo>
                  <a:lnTo>
                    <a:pt x="2" y="0"/>
                  </a:lnTo>
                  <a:lnTo>
                    <a:pt x="3"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8" name="Freeform 1202">
              <a:extLst>
                <a:ext uri="{FF2B5EF4-FFF2-40B4-BE49-F238E27FC236}">
                  <a16:creationId xmlns="" xmlns:a16="http://schemas.microsoft.com/office/drawing/2014/main" id="{6A8E4550-330F-DE0C-0795-FFB2C6F7AE4E}"/>
                </a:ext>
              </a:extLst>
            </p:cNvPr>
            <p:cNvSpPr>
              <a:spLocks noChangeArrowheads="1"/>
            </p:cNvSpPr>
            <p:nvPr/>
          </p:nvSpPr>
          <p:spPr bwMode="auto">
            <a:xfrm>
              <a:off x="5094532" y="8841763"/>
              <a:ext cx="43962" cy="16487"/>
            </a:xfrm>
            <a:custGeom>
              <a:avLst/>
              <a:gdLst>
                <a:gd name="T0" fmla="*/ 16 w 35"/>
                <a:gd name="T1" fmla="*/ 3 h 12"/>
                <a:gd name="T2" fmla="*/ 20 w 35"/>
                <a:gd name="T3" fmla="*/ 3 h 12"/>
                <a:gd name="T4" fmla="*/ 22 w 35"/>
                <a:gd name="T5" fmla="*/ 3 h 12"/>
                <a:gd name="T6" fmla="*/ 23 w 35"/>
                <a:gd name="T7" fmla="*/ 3 h 12"/>
                <a:gd name="T8" fmla="*/ 29 w 35"/>
                <a:gd name="T9" fmla="*/ 3 h 12"/>
                <a:gd name="T10" fmla="*/ 33 w 35"/>
                <a:gd name="T11" fmla="*/ 2 h 12"/>
                <a:gd name="T12" fmla="*/ 34 w 35"/>
                <a:gd name="T13" fmla="*/ 4 h 12"/>
                <a:gd name="T14" fmla="*/ 34 w 35"/>
                <a:gd name="T15" fmla="*/ 5 h 12"/>
                <a:gd name="T16" fmla="*/ 24 w 35"/>
                <a:gd name="T17" fmla="*/ 6 h 12"/>
                <a:gd name="T18" fmla="*/ 15 w 35"/>
                <a:gd name="T19" fmla="*/ 8 h 12"/>
                <a:gd name="T20" fmla="*/ 10 w 35"/>
                <a:gd name="T21" fmla="*/ 10 h 12"/>
                <a:gd name="T22" fmla="*/ 7 w 35"/>
                <a:gd name="T23" fmla="*/ 11 h 12"/>
                <a:gd name="T24" fmla="*/ 6 w 35"/>
                <a:gd name="T25" fmla="*/ 10 h 12"/>
                <a:gd name="T26" fmla="*/ 0 w 35"/>
                <a:gd name="T27" fmla="*/ 4 h 12"/>
                <a:gd name="T28" fmla="*/ 1 w 35"/>
                <a:gd name="T29" fmla="*/ 5 h 12"/>
                <a:gd name="T30" fmla="*/ 6 w 35"/>
                <a:gd name="T31" fmla="*/ 8 h 12"/>
                <a:gd name="T32" fmla="*/ 9 w 35"/>
                <a:gd name="T33" fmla="*/ 7 h 12"/>
                <a:gd name="T34" fmla="*/ 11 w 35"/>
                <a:gd name="T35" fmla="*/ 5 h 12"/>
                <a:gd name="T36" fmla="*/ 12 w 35"/>
                <a:gd name="T37" fmla="*/ 3 h 12"/>
                <a:gd name="T38" fmla="*/ 11 w 35"/>
                <a:gd name="T39" fmla="*/ 3 h 12"/>
                <a:gd name="T40" fmla="*/ 12 w 35"/>
                <a:gd name="T41" fmla="*/ 0 h 12"/>
                <a:gd name="T42" fmla="*/ 16 w 35"/>
                <a:gd name="T4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16" y="3"/>
                  </a:moveTo>
                  <a:lnTo>
                    <a:pt x="20" y="3"/>
                  </a:lnTo>
                  <a:lnTo>
                    <a:pt x="22" y="3"/>
                  </a:lnTo>
                  <a:lnTo>
                    <a:pt x="23" y="3"/>
                  </a:lnTo>
                  <a:lnTo>
                    <a:pt x="29" y="3"/>
                  </a:lnTo>
                  <a:lnTo>
                    <a:pt x="33" y="2"/>
                  </a:lnTo>
                  <a:lnTo>
                    <a:pt x="34" y="4"/>
                  </a:lnTo>
                  <a:lnTo>
                    <a:pt x="34" y="5"/>
                  </a:lnTo>
                  <a:lnTo>
                    <a:pt x="24" y="6"/>
                  </a:lnTo>
                  <a:lnTo>
                    <a:pt x="15" y="8"/>
                  </a:lnTo>
                  <a:lnTo>
                    <a:pt x="10" y="10"/>
                  </a:lnTo>
                  <a:lnTo>
                    <a:pt x="7" y="11"/>
                  </a:lnTo>
                  <a:lnTo>
                    <a:pt x="6" y="10"/>
                  </a:lnTo>
                  <a:lnTo>
                    <a:pt x="0" y="4"/>
                  </a:lnTo>
                  <a:lnTo>
                    <a:pt x="1" y="5"/>
                  </a:lnTo>
                  <a:lnTo>
                    <a:pt x="6" y="8"/>
                  </a:lnTo>
                  <a:lnTo>
                    <a:pt x="9" y="7"/>
                  </a:lnTo>
                  <a:lnTo>
                    <a:pt x="11" y="5"/>
                  </a:lnTo>
                  <a:lnTo>
                    <a:pt x="12" y="3"/>
                  </a:lnTo>
                  <a:lnTo>
                    <a:pt x="11" y="3"/>
                  </a:lnTo>
                  <a:lnTo>
                    <a:pt x="12" y="0"/>
                  </a:lnTo>
                  <a:lnTo>
                    <a:pt x="1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9" name="Freeform 1203">
              <a:extLst>
                <a:ext uri="{FF2B5EF4-FFF2-40B4-BE49-F238E27FC236}">
                  <a16:creationId xmlns="" xmlns:a16="http://schemas.microsoft.com/office/drawing/2014/main" id="{F3D093B6-0095-4BC8-F127-2A398F4025E9}"/>
                </a:ext>
              </a:extLst>
            </p:cNvPr>
            <p:cNvSpPr>
              <a:spLocks noChangeArrowheads="1"/>
            </p:cNvSpPr>
            <p:nvPr/>
          </p:nvSpPr>
          <p:spPr bwMode="auto">
            <a:xfrm>
              <a:off x="5132997" y="8836269"/>
              <a:ext cx="38468" cy="49455"/>
            </a:xfrm>
            <a:custGeom>
              <a:avLst/>
              <a:gdLst>
                <a:gd name="T0" fmla="*/ 24 w 30"/>
                <a:gd name="T1" fmla="*/ 36 h 38"/>
                <a:gd name="T2" fmla="*/ 23 w 30"/>
                <a:gd name="T3" fmla="*/ 37 h 38"/>
                <a:gd name="T4" fmla="*/ 20 w 30"/>
                <a:gd name="T5" fmla="*/ 34 h 38"/>
                <a:gd name="T6" fmla="*/ 17 w 30"/>
                <a:gd name="T7" fmla="*/ 32 h 38"/>
                <a:gd name="T8" fmla="*/ 21 w 30"/>
                <a:gd name="T9" fmla="*/ 30 h 38"/>
                <a:gd name="T10" fmla="*/ 23 w 30"/>
                <a:gd name="T11" fmla="*/ 28 h 38"/>
                <a:gd name="T12" fmla="*/ 22 w 30"/>
                <a:gd name="T13" fmla="*/ 23 h 38"/>
                <a:gd name="T14" fmla="*/ 24 w 30"/>
                <a:gd name="T15" fmla="*/ 21 h 38"/>
                <a:gd name="T16" fmla="*/ 23 w 30"/>
                <a:gd name="T17" fmla="*/ 18 h 38"/>
                <a:gd name="T18" fmla="*/ 24 w 30"/>
                <a:gd name="T19" fmla="*/ 16 h 38"/>
                <a:gd name="T20" fmla="*/ 23 w 30"/>
                <a:gd name="T21" fmla="*/ 13 h 38"/>
                <a:gd name="T22" fmla="*/ 20 w 30"/>
                <a:gd name="T23" fmla="*/ 12 h 38"/>
                <a:gd name="T24" fmla="*/ 14 w 30"/>
                <a:gd name="T25" fmla="*/ 4 h 38"/>
                <a:gd name="T26" fmla="*/ 5 w 30"/>
                <a:gd name="T27" fmla="*/ 2 h 38"/>
                <a:gd name="T28" fmla="*/ 0 w 30"/>
                <a:gd name="T29" fmla="*/ 1 h 38"/>
                <a:gd name="T30" fmla="*/ 3 w 30"/>
                <a:gd name="T31" fmla="*/ 0 h 38"/>
                <a:gd name="T32" fmla="*/ 5 w 30"/>
                <a:gd name="T33" fmla="*/ 0 h 38"/>
                <a:gd name="T34" fmla="*/ 9 w 30"/>
                <a:gd name="T35" fmla="*/ 1 h 38"/>
                <a:gd name="T36" fmla="*/ 14 w 30"/>
                <a:gd name="T37" fmla="*/ 1 h 38"/>
                <a:gd name="T38" fmla="*/ 16 w 30"/>
                <a:gd name="T39" fmla="*/ 4 h 38"/>
                <a:gd name="T40" fmla="*/ 19 w 30"/>
                <a:gd name="T41" fmla="*/ 7 h 38"/>
                <a:gd name="T42" fmla="*/ 21 w 30"/>
                <a:gd name="T43" fmla="*/ 8 h 38"/>
                <a:gd name="T44" fmla="*/ 22 w 30"/>
                <a:gd name="T45" fmla="*/ 9 h 38"/>
                <a:gd name="T46" fmla="*/ 22 w 30"/>
                <a:gd name="T47" fmla="*/ 10 h 38"/>
                <a:gd name="T48" fmla="*/ 22 w 30"/>
                <a:gd name="T49" fmla="*/ 11 h 38"/>
                <a:gd name="T50" fmla="*/ 25 w 30"/>
                <a:gd name="T51" fmla="*/ 12 h 38"/>
                <a:gd name="T52" fmla="*/ 28 w 30"/>
                <a:gd name="T53" fmla="*/ 15 h 38"/>
                <a:gd name="T54" fmla="*/ 29 w 30"/>
                <a:gd name="T55" fmla="*/ 22 h 38"/>
                <a:gd name="T56" fmla="*/ 25 w 30"/>
                <a:gd name="T57" fmla="*/ 25 h 38"/>
                <a:gd name="T58" fmla="*/ 24 w 30"/>
                <a:gd name="T59" fmla="*/ 35 h 38"/>
                <a:gd name="T60" fmla="*/ 24 w 30"/>
                <a:gd name="T6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8">
                  <a:moveTo>
                    <a:pt x="24" y="36"/>
                  </a:moveTo>
                  <a:lnTo>
                    <a:pt x="23" y="37"/>
                  </a:lnTo>
                  <a:lnTo>
                    <a:pt x="20" y="34"/>
                  </a:lnTo>
                  <a:lnTo>
                    <a:pt x="17" y="32"/>
                  </a:lnTo>
                  <a:lnTo>
                    <a:pt x="21" y="30"/>
                  </a:lnTo>
                  <a:lnTo>
                    <a:pt x="23" y="28"/>
                  </a:lnTo>
                  <a:lnTo>
                    <a:pt x="22" y="23"/>
                  </a:lnTo>
                  <a:lnTo>
                    <a:pt x="24" y="21"/>
                  </a:lnTo>
                  <a:lnTo>
                    <a:pt x="23" y="18"/>
                  </a:lnTo>
                  <a:lnTo>
                    <a:pt x="24" y="16"/>
                  </a:lnTo>
                  <a:lnTo>
                    <a:pt x="23" y="13"/>
                  </a:lnTo>
                  <a:lnTo>
                    <a:pt x="20" y="12"/>
                  </a:lnTo>
                  <a:lnTo>
                    <a:pt x="14" y="4"/>
                  </a:lnTo>
                  <a:lnTo>
                    <a:pt x="5" y="2"/>
                  </a:lnTo>
                  <a:lnTo>
                    <a:pt x="0" y="1"/>
                  </a:lnTo>
                  <a:lnTo>
                    <a:pt x="3" y="0"/>
                  </a:lnTo>
                  <a:lnTo>
                    <a:pt x="5" y="0"/>
                  </a:lnTo>
                  <a:lnTo>
                    <a:pt x="9" y="1"/>
                  </a:lnTo>
                  <a:lnTo>
                    <a:pt x="14" y="1"/>
                  </a:lnTo>
                  <a:lnTo>
                    <a:pt x="16" y="4"/>
                  </a:lnTo>
                  <a:lnTo>
                    <a:pt x="19" y="7"/>
                  </a:lnTo>
                  <a:lnTo>
                    <a:pt x="21" y="8"/>
                  </a:lnTo>
                  <a:lnTo>
                    <a:pt x="22" y="9"/>
                  </a:lnTo>
                  <a:lnTo>
                    <a:pt x="22" y="10"/>
                  </a:lnTo>
                  <a:lnTo>
                    <a:pt x="22" y="11"/>
                  </a:lnTo>
                  <a:lnTo>
                    <a:pt x="25" y="12"/>
                  </a:lnTo>
                  <a:lnTo>
                    <a:pt x="28" y="15"/>
                  </a:lnTo>
                  <a:lnTo>
                    <a:pt x="29" y="22"/>
                  </a:lnTo>
                  <a:lnTo>
                    <a:pt x="25" y="25"/>
                  </a:lnTo>
                  <a:lnTo>
                    <a:pt x="24" y="35"/>
                  </a:lnTo>
                  <a:lnTo>
                    <a:pt x="24"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0" name="Freeform 1204">
              <a:extLst>
                <a:ext uri="{FF2B5EF4-FFF2-40B4-BE49-F238E27FC236}">
                  <a16:creationId xmlns="" xmlns:a16="http://schemas.microsoft.com/office/drawing/2014/main" id="{B3C2C5AF-5AEC-B58B-8C47-230F0F95376E}"/>
                </a:ext>
              </a:extLst>
            </p:cNvPr>
            <p:cNvSpPr>
              <a:spLocks noChangeArrowheads="1"/>
            </p:cNvSpPr>
            <p:nvPr/>
          </p:nvSpPr>
          <p:spPr bwMode="auto">
            <a:xfrm>
              <a:off x="4682391" y="9198952"/>
              <a:ext cx="60449" cy="109904"/>
            </a:xfrm>
            <a:custGeom>
              <a:avLst/>
              <a:gdLst>
                <a:gd name="T0" fmla="*/ 42 w 47"/>
                <a:gd name="T1" fmla="*/ 40 h 88"/>
                <a:gd name="T2" fmla="*/ 42 w 47"/>
                <a:gd name="T3" fmla="*/ 35 h 88"/>
                <a:gd name="T4" fmla="*/ 45 w 47"/>
                <a:gd name="T5" fmla="*/ 33 h 88"/>
                <a:gd name="T6" fmla="*/ 46 w 47"/>
                <a:gd name="T7" fmla="*/ 32 h 88"/>
                <a:gd name="T8" fmla="*/ 44 w 47"/>
                <a:gd name="T9" fmla="*/ 35 h 88"/>
                <a:gd name="T10" fmla="*/ 40 w 47"/>
                <a:gd name="T11" fmla="*/ 19 h 88"/>
                <a:gd name="T12" fmla="*/ 41 w 47"/>
                <a:gd name="T13" fmla="*/ 16 h 88"/>
                <a:gd name="T14" fmla="*/ 44 w 47"/>
                <a:gd name="T15" fmla="*/ 11 h 88"/>
                <a:gd name="T16" fmla="*/ 41 w 47"/>
                <a:gd name="T17" fmla="*/ 19 h 88"/>
                <a:gd name="T18" fmla="*/ 29 w 47"/>
                <a:gd name="T19" fmla="*/ 4 h 88"/>
                <a:gd name="T20" fmla="*/ 31 w 47"/>
                <a:gd name="T21" fmla="*/ 4 h 88"/>
                <a:gd name="T22" fmla="*/ 37 w 47"/>
                <a:gd name="T23" fmla="*/ 8 h 88"/>
                <a:gd name="T24" fmla="*/ 33 w 47"/>
                <a:gd name="T25" fmla="*/ 21 h 88"/>
                <a:gd name="T26" fmla="*/ 31 w 47"/>
                <a:gd name="T27" fmla="*/ 29 h 88"/>
                <a:gd name="T28" fmla="*/ 31 w 47"/>
                <a:gd name="T29" fmla="*/ 36 h 88"/>
                <a:gd name="T30" fmla="*/ 30 w 47"/>
                <a:gd name="T31" fmla="*/ 43 h 88"/>
                <a:gd name="T32" fmla="*/ 30 w 47"/>
                <a:gd name="T33" fmla="*/ 61 h 88"/>
                <a:gd name="T34" fmla="*/ 25 w 47"/>
                <a:gd name="T35" fmla="*/ 68 h 88"/>
                <a:gd name="T36" fmla="*/ 18 w 47"/>
                <a:gd name="T37" fmla="*/ 74 h 88"/>
                <a:gd name="T38" fmla="*/ 11 w 47"/>
                <a:gd name="T39" fmla="*/ 84 h 88"/>
                <a:gd name="T40" fmla="*/ 10 w 47"/>
                <a:gd name="T41" fmla="*/ 86 h 88"/>
                <a:gd name="T42" fmla="*/ 0 w 47"/>
                <a:gd name="T43" fmla="*/ 87 h 88"/>
                <a:gd name="T44" fmla="*/ 0 w 47"/>
                <a:gd name="T45" fmla="*/ 78 h 88"/>
                <a:gd name="T46" fmla="*/ 1 w 47"/>
                <a:gd name="T47" fmla="*/ 56 h 88"/>
                <a:gd name="T48" fmla="*/ 2 w 47"/>
                <a:gd name="T49" fmla="*/ 39 h 88"/>
                <a:gd name="T50" fmla="*/ 3 w 47"/>
                <a:gd name="T51" fmla="*/ 22 h 88"/>
                <a:gd name="T52" fmla="*/ 3 w 47"/>
                <a:gd name="T53" fmla="*/ 17 h 88"/>
                <a:gd name="T54" fmla="*/ 10 w 47"/>
                <a:gd name="T55" fmla="*/ 18 h 88"/>
                <a:gd name="T56" fmla="*/ 12 w 47"/>
                <a:gd name="T57" fmla="*/ 19 h 88"/>
                <a:gd name="T58" fmla="*/ 16 w 47"/>
                <a:gd name="T59" fmla="*/ 14 h 88"/>
                <a:gd name="T60" fmla="*/ 23 w 47"/>
                <a:gd name="T61" fmla="*/ 1 h 88"/>
                <a:gd name="T62" fmla="*/ 28 w 47"/>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88">
                  <a:moveTo>
                    <a:pt x="44" y="35"/>
                  </a:moveTo>
                  <a:lnTo>
                    <a:pt x="42" y="40"/>
                  </a:lnTo>
                  <a:lnTo>
                    <a:pt x="42" y="39"/>
                  </a:lnTo>
                  <a:lnTo>
                    <a:pt x="42" y="35"/>
                  </a:lnTo>
                  <a:lnTo>
                    <a:pt x="44" y="34"/>
                  </a:lnTo>
                  <a:lnTo>
                    <a:pt x="45" y="33"/>
                  </a:lnTo>
                  <a:lnTo>
                    <a:pt x="45" y="31"/>
                  </a:lnTo>
                  <a:lnTo>
                    <a:pt x="46" y="32"/>
                  </a:lnTo>
                  <a:lnTo>
                    <a:pt x="46" y="33"/>
                  </a:lnTo>
                  <a:lnTo>
                    <a:pt x="44" y="35"/>
                  </a:lnTo>
                  <a:close/>
                  <a:moveTo>
                    <a:pt x="41" y="19"/>
                  </a:moveTo>
                  <a:lnTo>
                    <a:pt x="40" y="19"/>
                  </a:lnTo>
                  <a:lnTo>
                    <a:pt x="41" y="17"/>
                  </a:lnTo>
                  <a:lnTo>
                    <a:pt x="41" y="16"/>
                  </a:lnTo>
                  <a:lnTo>
                    <a:pt x="43" y="11"/>
                  </a:lnTo>
                  <a:lnTo>
                    <a:pt x="44" y="11"/>
                  </a:lnTo>
                  <a:lnTo>
                    <a:pt x="44" y="11"/>
                  </a:lnTo>
                  <a:lnTo>
                    <a:pt x="41" y="19"/>
                  </a:lnTo>
                  <a:close/>
                  <a:moveTo>
                    <a:pt x="30" y="0"/>
                  </a:moveTo>
                  <a:lnTo>
                    <a:pt x="29" y="4"/>
                  </a:lnTo>
                  <a:lnTo>
                    <a:pt x="30" y="5"/>
                  </a:lnTo>
                  <a:lnTo>
                    <a:pt x="31" y="4"/>
                  </a:lnTo>
                  <a:lnTo>
                    <a:pt x="36" y="5"/>
                  </a:lnTo>
                  <a:lnTo>
                    <a:pt x="37" y="8"/>
                  </a:lnTo>
                  <a:lnTo>
                    <a:pt x="36" y="12"/>
                  </a:lnTo>
                  <a:lnTo>
                    <a:pt x="33" y="21"/>
                  </a:lnTo>
                  <a:lnTo>
                    <a:pt x="33" y="24"/>
                  </a:lnTo>
                  <a:lnTo>
                    <a:pt x="31" y="29"/>
                  </a:lnTo>
                  <a:lnTo>
                    <a:pt x="33" y="32"/>
                  </a:lnTo>
                  <a:lnTo>
                    <a:pt x="31" y="36"/>
                  </a:lnTo>
                  <a:lnTo>
                    <a:pt x="30" y="39"/>
                  </a:lnTo>
                  <a:lnTo>
                    <a:pt x="30" y="43"/>
                  </a:lnTo>
                  <a:lnTo>
                    <a:pt x="31" y="50"/>
                  </a:lnTo>
                  <a:lnTo>
                    <a:pt x="30" y="61"/>
                  </a:lnTo>
                  <a:lnTo>
                    <a:pt x="27" y="66"/>
                  </a:lnTo>
                  <a:lnTo>
                    <a:pt x="25" y="68"/>
                  </a:lnTo>
                  <a:lnTo>
                    <a:pt x="22" y="73"/>
                  </a:lnTo>
                  <a:lnTo>
                    <a:pt x="18" y="74"/>
                  </a:lnTo>
                  <a:lnTo>
                    <a:pt x="11" y="82"/>
                  </a:lnTo>
                  <a:lnTo>
                    <a:pt x="11" y="84"/>
                  </a:lnTo>
                  <a:lnTo>
                    <a:pt x="11" y="86"/>
                  </a:lnTo>
                  <a:lnTo>
                    <a:pt x="10" y="86"/>
                  </a:lnTo>
                  <a:lnTo>
                    <a:pt x="4" y="86"/>
                  </a:lnTo>
                  <a:lnTo>
                    <a:pt x="0" y="87"/>
                  </a:lnTo>
                  <a:lnTo>
                    <a:pt x="0" y="86"/>
                  </a:lnTo>
                  <a:lnTo>
                    <a:pt x="0" y="78"/>
                  </a:lnTo>
                  <a:lnTo>
                    <a:pt x="1" y="65"/>
                  </a:lnTo>
                  <a:lnTo>
                    <a:pt x="1" y="56"/>
                  </a:lnTo>
                  <a:lnTo>
                    <a:pt x="2" y="47"/>
                  </a:lnTo>
                  <a:lnTo>
                    <a:pt x="2" y="39"/>
                  </a:lnTo>
                  <a:lnTo>
                    <a:pt x="2" y="30"/>
                  </a:lnTo>
                  <a:lnTo>
                    <a:pt x="3" y="22"/>
                  </a:lnTo>
                  <a:lnTo>
                    <a:pt x="2" y="19"/>
                  </a:lnTo>
                  <a:lnTo>
                    <a:pt x="3" y="17"/>
                  </a:lnTo>
                  <a:lnTo>
                    <a:pt x="6" y="16"/>
                  </a:lnTo>
                  <a:lnTo>
                    <a:pt x="10" y="18"/>
                  </a:lnTo>
                  <a:lnTo>
                    <a:pt x="11" y="19"/>
                  </a:lnTo>
                  <a:lnTo>
                    <a:pt x="12" y="19"/>
                  </a:lnTo>
                  <a:lnTo>
                    <a:pt x="14" y="17"/>
                  </a:lnTo>
                  <a:lnTo>
                    <a:pt x="16" y="14"/>
                  </a:lnTo>
                  <a:lnTo>
                    <a:pt x="21" y="6"/>
                  </a:lnTo>
                  <a:lnTo>
                    <a:pt x="23" y="1"/>
                  </a:lnTo>
                  <a:lnTo>
                    <a:pt x="25" y="0"/>
                  </a:lnTo>
                  <a:lnTo>
                    <a:pt x="28" y="0"/>
                  </a:lnTo>
                  <a:lnTo>
                    <a:pt x="3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1" name="Freeform 1205">
              <a:extLst>
                <a:ext uri="{FF2B5EF4-FFF2-40B4-BE49-F238E27FC236}">
                  <a16:creationId xmlns="" xmlns:a16="http://schemas.microsoft.com/office/drawing/2014/main" id="{DD9EA6F4-D0D0-8D72-4031-9D75D2B5ECA0}"/>
                </a:ext>
              </a:extLst>
            </p:cNvPr>
            <p:cNvSpPr>
              <a:spLocks noChangeArrowheads="1"/>
            </p:cNvSpPr>
            <p:nvPr/>
          </p:nvSpPr>
          <p:spPr bwMode="auto">
            <a:xfrm>
              <a:off x="4737343" y="9237417"/>
              <a:ext cx="5497" cy="10990"/>
            </a:xfrm>
            <a:custGeom>
              <a:avLst/>
              <a:gdLst>
                <a:gd name="T0" fmla="*/ 2 w 5"/>
                <a:gd name="T1" fmla="*/ 4 h 10"/>
                <a:gd name="T2" fmla="*/ 0 w 5"/>
                <a:gd name="T3" fmla="*/ 9 h 10"/>
                <a:gd name="T4" fmla="*/ 0 w 5"/>
                <a:gd name="T5" fmla="*/ 8 h 10"/>
                <a:gd name="T6" fmla="*/ 0 w 5"/>
                <a:gd name="T7" fmla="*/ 4 h 10"/>
                <a:gd name="T8" fmla="*/ 2 w 5"/>
                <a:gd name="T9" fmla="*/ 3 h 10"/>
                <a:gd name="T10" fmla="*/ 3 w 5"/>
                <a:gd name="T11" fmla="*/ 2 h 10"/>
                <a:gd name="T12" fmla="*/ 3 w 5"/>
                <a:gd name="T13" fmla="*/ 0 h 10"/>
                <a:gd name="T14" fmla="*/ 4 w 5"/>
                <a:gd name="T15" fmla="*/ 1 h 10"/>
                <a:gd name="T16" fmla="*/ 4 w 5"/>
                <a:gd name="T17" fmla="*/ 2 h 10"/>
                <a:gd name="T18" fmla="*/ 2 w 5"/>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2" y="4"/>
                  </a:moveTo>
                  <a:lnTo>
                    <a:pt x="0" y="9"/>
                  </a:lnTo>
                  <a:lnTo>
                    <a:pt x="0" y="8"/>
                  </a:lnTo>
                  <a:lnTo>
                    <a:pt x="0" y="4"/>
                  </a:lnTo>
                  <a:lnTo>
                    <a:pt x="2" y="3"/>
                  </a:lnTo>
                  <a:lnTo>
                    <a:pt x="3" y="2"/>
                  </a:lnTo>
                  <a:lnTo>
                    <a:pt x="3" y="0"/>
                  </a:lnTo>
                  <a:lnTo>
                    <a:pt x="4" y="1"/>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2" name="Freeform 1206">
              <a:extLst>
                <a:ext uri="{FF2B5EF4-FFF2-40B4-BE49-F238E27FC236}">
                  <a16:creationId xmlns="" xmlns:a16="http://schemas.microsoft.com/office/drawing/2014/main" id="{BA6F8420-944D-2A6B-6751-B2A3A526B433}"/>
                </a:ext>
              </a:extLst>
            </p:cNvPr>
            <p:cNvSpPr>
              <a:spLocks noChangeArrowheads="1"/>
            </p:cNvSpPr>
            <p:nvPr/>
          </p:nvSpPr>
          <p:spPr bwMode="auto">
            <a:xfrm>
              <a:off x="4731849" y="9215436"/>
              <a:ext cx="5493" cy="10990"/>
            </a:xfrm>
            <a:custGeom>
              <a:avLst/>
              <a:gdLst>
                <a:gd name="T0" fmla="*/ 1 w 5"/>
                <a:gd name="T1" fmla="*/ 8 h 9"/>
                <a:gd name="T2" fmla="*/ 0 w 5"/>
                <a:gd name="T3" fmla="*/ 8 h 9"/>
                <a:gd name="T4" fmla="*/ 1 w 5"/>
                <a:gd name="T5" fmla="*/ 6 h 9"/>
                <a:gd name="T6" fmla="*/ 1 w 5"/>
                <a:gd name="T7" fmla="*/ 5 h 9"/>
                <a:gd name="T8" fmla="*/ 3 w 5"/>
                <a:gd name="T9" fmla="*/ 0 h 9"/>
                <a:gd name="T10" fmla="*/ 4 w 5"/>
                <a:gd name="T11" fmla="*/ 0 h 9"/>
                <a:gd name="T12" fmla="*/ 4 w 5"/>
                <a:gd name="T13" fmla="*/ 0 h 9"/>
                <a:gd name="T14" fmla="*/ 1 w 5"/>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8"/>
                  </a:moveTo>
                  <a:lnTo>
                    <a:pt x="0" y="8"/>
                  </a:lnTo>
                  <a:lnTo>
                    <a:pt x="1" y="6"/>
                  </a:lnTo>
                  <a:lnTo>
                    <a:pt x="1" y="5"/>
                  </a:lnTo>
                  <a:lnTo>
                    <a:pt x="3" y="0"/>
                  </a:lnTo>
                  <a:lnTo>
                    <a:pt x="4" y="0"/>
                  </a:lnTo>
                  <a:lnTo>
                    <a:pt x="4" y="0"/>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3" name="Freeform 1208">
              <a:extLst>
                <a:ext uri="{FF2B5EF4-FFF2-40B4-BE49-F238E27FC236}">
                  <a16:creationId xmlns="" xmlns:a16="http://schemas.microsoft.com/office/drawing/2014/main" id="{025CE8E6-CA73-1135-9782-CCC42378A0C7}"/>
                </a:ext>
              </a:extLst>
            </p:cNvPr>
            <p:cNvSpPr>
              <a:spLocks noChangeArrowheads="1"/>
            </p:cNvSpPr>
            <p:nvPr/>
          </p:nvSpPr>
          <p:spPr bwMode="auto">
            <a:xfrm>
              <a:off x="2621695" y="3544397"/>
              <a:ext cx="3522417" cy="4577497"/>
            </a:xfrm>
            <a:custGeom>
              <a:avLst/>
              <a:gdLst>
                <a:gd name="T0" fmla="*/ 1850 w 2826"/>
                <a:gd name="T1" fmla="*/ 3487 h 3675"/>
                <a:gd name="T2" fmla="*/ 2455 w 2826"/>
                <a:gd name="T3" fmla="*/ 3443 h 3675"/>
                <a:gd name="T4" fmla="*/ 2274 w 2826"/>
                <a:gd name="T5" fmla="*/ 3446 h 3675"/>
                <a:gd name="T6" fmla="*/ 2554 w 2826"/>
                <a:gd name="T7" fmla="*/ 3515 h 3675"/>
                <a:gd name="T8" fmla="*/ 523 w 2826"/>
                <a:gd name="T9" fmla="*/ 3308 h 3675"/>
                <a:gd name="T10" fmla="*/ 458 w 2826"/>
                <a:gd name="T11" fmla="*/ 3300 h 3675"/>
                <a:gd name="T12" fmla="*/ 2790 w 2826"/>
                <a:gd name="T13" fmla="*/ 3342 h 3675"/>
                <a:gd name="T14" fmla="*/ 2734 w 2826"/>
                <a:gd name="T15" fmla="*/ 3416 h 3675"/>
                <a:gd name="T16" fmla="*/ 380 w 2826"/>
                <a:gd name="T17" fmla="*/ 3163 h 3675"/>
                <a:gd name="T18" fmla="*/ 281 w 2826"/>
                <a:gd name="T19" fmla="*/ 3097 h 3675"/>
                <a:gd name="T20" fmla="*/ 1956 w 2826"/>
                <a:gd name="T21" fmla="*/ 2928 h 3675"/>
                <a:gd name="T22" fmla="*/ 2435 w 2826"/>
                <a:gd name="T23" fmla="*/ 2567 h 3675"/>
                <a:gd name="T24" fmla="*/ 1792 w 2826"/>
                <a:gd name="T25" fmla="*/ 2521 h 3675"/>
                <a:gd name="T26" fmla="*/ 2139 w 2826"/>
                <a:gd name="T27" fmla="*/ 2143 h 3675"/>
                <a:gd name="T28" fmla="*/ 1607 w 2826"/>
                <a:gd name="T29" fmla="*/ 2029 h 3675"/>
                <a:gd name="T30" fmla="*/ 1926 w 2826"/>
                <a:gd name="T31" fmla="*/ 2000 h 3675"/>
                <a:gd name="T32" fmla="*/ 2036 w 2826"/>
                <a:gd name="T33" fmla="*/ 3568 h 3675"/>
                <a:gd name="T34" fmla="*/ 1906 w 2826"/>
                <a:gd name="T35" fmla="*/ 3553 h 3675"/>
                <a:gd name="T36" fmla="*/ 1828 w 2826"/>
                <a:gd name="T37" fmla="*/ 3471 h 3675"/>
                <a:gd name="T38" fmla="*/ 1628 w 2826"/>
                <a:gd name="T39" fmla="*/ 3386 h 3675"/>
                <a:gd name="T40" fmla="*/ 545 w 2826"/>
                <a:gd name="T41" fmla="*/ 3296 h 3675"/>
                <a:gd name="T42" fmla="*/ 392 w 2826"/>
                <a:gd name="T43" fmla="*/ 3105 h 3675"/>
                <a:gd name="T44" fmla="*/ 0 w 2826"/>
                <a:gd name="T45" fmla="*/ 2519 h 3675"/>
                <a:gd name="T46" fmla="*/ 341 w 2826"/>
                <a:gd name="T47" fmla="*/ 2002 h 3675"/>
                <a:gd name="T48" fmla="*/ 988 w 2826"/>
                <a:gd name="T49" fmla="*/ 2149 h 3675"/>
                <a:gd name="T50" fmla="*/ 1339 w 2826"/>
                <a:gd name="T51" fmla="*/ 2172 h 3675"/>
                <a:gd name="T52" fmla="*/ 1518 w 2826"/>
                <a:gd name="T53" fmla="*/ 2024 h 3675"/>
                <a:gd name="T54" fmla="*/ 1624 w 2826"/>
                <a:gd name="T55" fmla="*/ 2126 h 3675"/>
                <a:gd name="T56" fmla="*/ 1904 w 2826"/>
                <a:gd name="T57" fmla="*/ 2226 h 3675"/>
                <a:gd name="T58" fmla="*/ 1569 w 2826"/>
                <a:gd name="T59" fmla="*/ 2480 h 3675"/>
                <a:gd name="T60" fmla="*/ 1555 w 2826"/>
                <a:gd name="T61" fmla="*/ 2919 h 3675"/>
                <a:gd name="T62" fmla="*/ 1976 w 2826"/>
                <a:gd name="T63" fmla="*/ 3077 h 3675"/>
                <a:gd name="T64" fmla="*/ 2227 w 2826"/>
                <a:gd name="T65" fmla="*/ 2660 h 3675"/>
                <a:gd name="T66" fmla="*/ 2415 w 2826"/>
                <a:gd name="T67" fmla="*/ 2768 h 3675"/>
                <a:gd name="T68" fmla="*/ 2577 w 2826"/>
                <a:gd name="T69" fmla="*/ 2988 h 3675"/>
                <a:gd name="T70" fmla="*/ 2596 w 2826"/>
                <a:gd name="T71" fmla="*/ 3273 h 3675"/>
                <a:gd name="T72" fmla="*/ 1040 w 2826"/>
                <a:gd name="T73" fmla="*/ 1759 h 3675"/>
                <a:gd name="T74" fmla="*/ 1119 w 2826"/>
                <a:gd name="T75" fmla="*/ 2047 h 3675"/>
                <a:gd name="T76" fmla="*/ 1164 w 2826"/>
                <a:gd name="T77" fmla="*/ 1628 h 3675"/>
                <a:gd name="T78" fmla="*/ 1928 w 2826"/>
                <a:gd name="T79" fmla="*/ 1775 h 3675"/>
                <a:gd name="T80" fmla="*/ 2239 w 2826"/>
                <a:gd name="T81" fmla="*/ 1915 h 3675"/>
                <a:gd name="T82" fmla="*/ 2433 w 2826"/>
                <a:gd name="T83" fmla="*/ 2145 h 3675"/>
                <a:gd name="T84" fmla="*/ 2355 w 2826"/>
                <a:gd name="T85" fmla="*/ 2317 h 3675"/>
                <a:gd name="T86" fmla="*/ 2330 w 2826"/>
                <a:gd name="T87" fmla="*/ 2522 h 3675"/>
                <a:gd name="T88" fmla="*/ 2099 w 2826"/>
                <a:gd name="T89" fmla="*/ 2388 h 3675"/>
                <a:gd name="T90" fmla="*/ 1938 w 2826"/>
                <a:gd name="T91" fmla="*/ 1968 h 3675"/>
                <a:gd name="T92" fmla="*/ 1391 w 2826"/>
                <a:gd name="T93" fmla="*/ 1630 h 3675"/>
                <a:gd name="T94" fmla="*/ 1349 w 2826"/>
                <a:gd name="T95" fmla="*/ 1575 h 3675"/>
                <a:gd name="T96" fmla="*/ 485 w 2826"/>
                <a:gd name="T97" fmla="*/ 1775 h 3675"/>
                <a:gd name="T98" fmla="*/ 637 w 2826"/>
                <a:gd name="T99" fmla="*/ 1341 h 3675"/>
                <a:gd name="T100" fmla="*/ 1306 w 2826"/>
                <a:gd name="T101" fmla="*/ 1404 h 3675"/>
                <a:gd name="T102" fmla="*/ 974 w 2826"/>
                <a:gd name="T103" fmla="*/ 1462 h 3675"/>
                <a:gd name="T104" fmla="*/ 1008 w 2826"/>
                <a:gd name="T105" fmla="*/ 1288 h 3675"/>
                <a:gd name="T106" fmla="*/ 1940 w 2826"/>
                <a:gd name="T107" fmla="*/ 1355 h 3675"/>
                <a:gd name="T108" fmla="*/ 1411 w 2826"/>
                <a:gd name="T109" fmla="*/ 1207 h 3675"/>
                <a:gd name="T110" fmla="*/ 1595 w 2826"/>
                <a:gd name="T111" fmla="*/ 1079 h 3675"/>
                <a:gd name="T112" fmla="*/ 952 w 2826"/>
                <a:gd name="T113" fmla="*/ 964 h 3675"/>
                <a:gd name="T114" fmla="*/ 1187 w 2826"/>
                <a:gd name="T115" fmla="*/ 878 h 3675"/>
                <a:gd name="T116" fmla="*/ 1644 w 2826"/>
                <a:gd name="T117" fmla="*/ 997 h 3675"/>
                <a:gd name="T118" fmla="*/ 2417 w 2826"/>
                <a:gd name="T119" fmla="*/ 82 h 3675"/>
                <a:gd name="T120" fmla="*/ 2012 w 2826"/>
                <a:gd name="T121" fmla="*/ 1095 h 3675"/>
                <a:gd name="T122" fmla="*/ 1716 w 2826"/>
                <a:gd name="T123" fmla="*/ 1002 h 3675"/>
                <a:gd name="T124" fmla="*/ 1643 w 2826"/>
                <a:gd name="T125" fmla="*/ 430 h 3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6" h="3675">
                  <a:moveTo>
                    <a:pt x="1866" y="3673"/>
                  </a:moveTo>
                  <a:lnTo>
                    <a:pt x="1864" y="3674"/>
                  </a:lnTo>
                  <a:lnTo>
                    <a:pt x="1864" y="3673"/>
                  </a:lnTo>
                  <a:lnTo>
                    <a:pt x="1865" y="3671"/>
                  </a:lnTo>
                  <a:lnTo>
                    <a:pt x="1866" y="3670"/>
                  </a:lnTo>
                  <a:lnTo>
                    <a:pt x="1866" y="3670"/>
                  </a:lnTo>
                  <a:lnTo>
                    <a:pt x="1866" y="3672"/>
                  </a:lnTo>
                  <a:lnTo>
                    <a:pt x="1866" y="3673"/>
                  </a:lnTo>
                  <a:close/>
                  <a:moveTo>
                    <a:pt x="2597" y="3578"/>
                  </a:moveTo>
                  <a:lnTo>
                    <a:pt x="2592" y="3580"/>
                  </a:lnTo>
                  <a:lnTo>
                    <a:pt x="2589" y="3579"/>
                  </a:lnTo>
                  <a:lnTo>
                    <a:pt x="2586" y="3578"/>
                  </a:lnTo>
                  <a:lnTo>
                    <a:pt x="2586" y="3577"/>
                  </a:lnTo>
                  <a:lnTo>
                    <a:pt x="2592" y="3578"/>
                  </a:lnTo>
                  <a:lnTo>
                    <a:pt x="2594" y="3577"/>
                  </a:lnTo>
                  <a:lnTo>
                    <a:pt x="2599" y="3575"/>
                  </a:lnTo>
                  <a:lnTo>
                    <a:pt x="2597" y="3578"/>
                  </a:lnTo>
                  <a:close/>
                  <a:moveTo>
                    <a:pt x="2057" y="3569"/>
                  </a:moveTo>
                  <a:lnTo>
                    <a:pt x="2055" y="3569"/>
                  </a:lnTo>
                  <a:lnTo>
                    <a:pt x="2053" y="3569"/>
                  </a:lnTo>
                  <a:lnTo>
                    <a:pt x="2052" y="3569"/>
                  </a:lnTo>
                  <a:lnTo>
                    <a:pt x="2053" y="3568"/>
                  </a:lnTo>
                  <a:lnTo>
                    <a:pt x="2054" y="3568"/>
                  </a:lnTo>
                  <a:lnTo>
                    <a:pt x="2058" y="3566"/>
                  </a:lnTo>
                  <a:lnTo>
                    <a:pt x="2058" y="3567"/>
                  </a:lnTo>
                  <a:lnTo>
                    <a:pt x="2057" y="3569"/>
                  </a:lnTo>
                  <a:close/>
                  <a:moveTo>
                    <a:pt x="2067" y="3568"/>
                  </a:moveTo>
                  <a:lnTo>
                    <a:pt x="2065" y="3570"/>
                  </a:lnTo>
                  <a:lnTo>
                    <a:pt x="2063" y="3570"/>
                  </a:lnTo>
                  <a:lnTo>
                    <a:pt x="2063" y="3569"/>
                  </a:lnTo>
                  <a:lnTo>
                    <a:pt x="2063" y="3569"/>
                  </a:lnTo>
                  <a:lnTo>
                    <a:pt x="2063" y="3569"/>
                  </a:lnTo>
                  <a:lnTo>
                    <a:pt x="2063" y="3568"/>
                  </a:lnTo>
                  <a:lnTo>
                    <a:pt x="2063" y="3568"/>
                  </a:lnTo>
                  <a:lnTo>
                    <a:pt x="2064" y="3566"/>
                  </a:lnTo>
                  <a:lnTo>
                    <a:pt x="2064" y="3565"/>
                  </a:lnTo>
                  <a:lnTo>
                    <a:pt x="2068" y="3564"/>
                  </a:lnTo>
                  <a:lnTo>
                    <a:pt x="2069" y="3564"/>
                  </a:lnTo>
                  <a:lnTo>
                    <a:pt x="2071" y="3564"/>
                  </a:lnTo>
                  <a:lnTo>
                    <a:pt x="2071" y="3565"/>
                  </a:lnTo>
                  <a:lnTo>
                    <a:pt x="2068" y="3566"/>
                  </a:lnTo>
                  <a:lnTo>
                    <a:pt x="2067" y="3568"/>
                  </a:lnTo>
                  <a:close/>
                  <a:moveTo>
                    <a:pt x="2389" y="3562"/>
                  </a:moveTo>
                  <a:lnTo>
                    <a:pt x="2388" y="3564"/>
                  </a:lnTo>
                  <a:lnTo>
                    <a:pt x="2388" y="3562"/>
                  </a:lnTo>
                  <a:lnTo>
                    <a:pt x="2390" y="3558"/>
                  </a:lnTo>
                  <a:lnTo>
                    <a:pt x="2392" y="3558"/>
                  </a:lnTo>
                  <a:lnTo>
                    <a:pt x="2389" y="3562"/>
                  </a:lnTo>
                  <a:close/>
                  <a:moveTo>
                    <a:pt x="2374" y="3545"/>
                  </a:moveTo>
                  <a:lnTo>
                    <a:pt x="2370" y="3547"/>
                  </a:lnTo>
                  <a:lnTo>
                    <a:pt x="2371" y="3541"/>
                  </a:lnTo>
                  <a:lnTo>
                    <a:pt x="2373" y="3539"/>
                  </a:lnTo>
                  <a:lnTo>
                    <a:pt x="2375" y="3540"/>
                  </a:lnTo>
                  <a:lnTo>
                    <a:pt x="2374" y="3544"/>
                  </a:lnTo>
                  <a:lnTo>
                    <a:pt x="2374" y="3545"/>
                  </a:lnTo>
                  <a:close/>
                  <a:moveTo>
                    <a:pt x="1945" y="3539"/>
                  </a:moveTo>
                  <a:lnTo>
                    <a:pt x="1945" y="3540"/>
                  </a:lnTo>
                  <a:lnTo>
                    <a:pt x="1943" y="3539"/>
                  </a:lnTo>
                  <a:lnTo>
                    <a:pt x="1943" y="3537"/>
                  </a:lnTo>
                  <a:lnTo>
                    <a:pt x="1943" y="3537"/>
                  </a:lnTo>
                  <a:lnTo>
                    <a:pt x="1943" y="3536"/>
                  </a:lnTo>
                  <a:lnTo>
                    <a:pt x="1945" y="3537"/>
                  </a:lnTo>
                  <a:lnTo>
                    <a:pt x="1945" y="3537"/>
                  </a:lnTo>
                  <a:lnTo>
                    <a:pt x="1945" y="3539"/>
                  </a:lnTo>
                  <a:close/>
                  <a:moveTo>
                    <a:pt x="1893" y="3509"/>
                  </a:moveTo>
                  <a:lnTo>
                    <a:pt x="1893" y="3509"/>
                  </a:lnTo>
                  <a:lnTo>
                    <a:pt x="1892" y="3509"/>
                  </a:lnTo>
                  <a:lnTo>
                    <a:pt x="1892" y="3509"/>
                  </a:lnTo>
                  <a:lnTo>
                    <a:pt x="1892" y="3508"/>
                  </a:lnTo>
                  <a:lnTo>
                    <a:pt x="1895" y="3506"/>
                  </a:lnTo>
                  <a:lnTo>
                    <a:pt x="1896" y="3507"/>
                  </a:lnTo>
                  <a:lnTo>
                    <a:pt x="1895" y="3507"/>
                  </a:lnTo>
                  <a:lnTo>
                    <a:pt x="1893" y="3509"/>
                  </a:lnTo>
                  <a:close/>
                  <a:moveTo>
                    <a:pt x="2559" y="3508"/>
                  </a:moveTo>
                  <a:lnTo>
                    <a:pt x="2558" y="3509"/>
                  </a:lnTo>
                  <a:lnTo>
                    <a:pt x="2557" y="3508"/>
                  </a:lnTo>
                  <a:lnTo>
                    <a:pt x="2556" y="3506"/>
                  </a:lnTo>
                  <a:lnTo>
                    <a:pt x="2556" y="3505"/>
                  </a:lnTo>
                  <a:lnTo>
                    <a:pt x="2557" y="3505"/>
                  </a:lnTo>
                  <a:lnTo>
                    <a:pt x="2561" y="3505"/>
                  </a:lnTo>
                  <a:lnTo>
                    <a:pt x="2559" y="3507"/>
                  </a:lnTo>
                  <a:lnTo>
                    <a:pt x="2559" y="3508"/>
                  </a:lnTo>
                  <a:close/>
                  <a:moveTo>
                    <a:pt x="2152" y="3504"/>
                  </a:moveTo>
                  <a:lnTo>
                    <a:pt x="2148" y="3505"/>
                  </a:lnTo>
                  <a:lnTo>
                    <a:pt x="2147" y="3505"/>
                  </a:lnTo>
                  <a:lnTo>
                    <a:pt x="2151" y="3500"/>
                  </a:lnTo>
                  <a:lnTo>
                    <a:pt x="2156" y="3499"/>
                  </a:lnTo>
                  <a:lnTo>
                    <a:pt x="2152" y="3504"/>
                  </a:lnTo>
                  <a:close/>
                  <a:moveTo>
                    <a:pt x="2156" y="3509"/>
                  </a:moveTo>
                  <a:lnTo>
                    <a:pt x="2154" y="3510"/>
                  </a:lnTo>
                  <a:lnTo>
                    <a:pt x="2150" y="3509"/>
                  </a:lnTo>
                  <a:lnTo>
                    <a:pt x="2145" y="3511"/>
                  </a:lnTo>
                  <a:lnTo>
                    <a:pt x="2143" y="3511"/>
                  </a:lnTo>
                  <a:lnTo>
                    <a:pt x="2147" y="3507"/>
                  </a:lnTo>
                  <a:lnTo>
                    <a:pt x="2153" y="3505"/>
                  </a:lnTo>
                  <a:lnTo>
                    <a:pt x="2157" y="3499"/>
                  </a:lnTo>
                  <a:lnTo>
                    <a:pt x="2159" y="3498"/>
                  </a:lnTo>
                  <a:lnTo>
                    <a:pt x="2157" y="3506"/>
                  </a:lnTo>
                  <a:lnTo>
                    <a:pt x="2157" y="3508"/>
                  </a:lnTo>
                  <a:lnTo>
                    <a:pt x="2156" y="3509"/>
                  </a:lnTo>
                  <a:close/>
                  <a:moveTo>
                    <a:pt x="1860" y="3486"/>
                  </a:moveTo>
                  <a:lnTo>
                    <a:pt x="1860" y="3488"/>
                  </a:lnTo>
                  <a:lnTo>
                    <a:pt x="1860" y="3489"/>
                  </a:lnTo>
                  <a:lnTo>
                    <a:pt x="1862" y="3490"/>
                  </a:lnTo>
                  <a:lnTo>
                    <a:pt x="1862" y="3490"/>
                  </a:lnTo>
                  <a:lnTo>
                    <a:pt x="1862" y="3492"/>
                  </a:lnTo>
                  <a:lnTo>
                    <a:pt x="1863" y="3492"/>
                  </a:lnTo>
                  <a:lnTo>
                    <a:pt x="1864" y="3491"/>
                  </a:lnTo>
                  <a:lnTo>
                    <a:pt x="1866" y="3492"/>
                  </a:lnTo>
                  <a:lnTo>
                    <a:pt x="1866" y="3492"/>
                  </a:lnTo>
                  <a:lnTo>
                    <a:pt x="1866" y="3492"/>
                  </a:lnTo>
                  <a:lnTo>
                    <a:pt x="1867" y="3492"/>
                  </a:lnTo>
                  <a:lnTo>
                    <a:pt x="1868" y="3492"/>
                  </a:lnTo>
                  <a:lnTo>
                    <a:pt x="1869" y="3494"/>
                  </a:lnTo>
                  <a:lnTo>
                    <a:pt x="1869" y="3494"/>
                  </a:lnTo>
                  <a:lnTo>
                    <a:pt x="1870" y="3493"/>
                  </a:lnTo>
                  <a:lnTo>
                    <a:pt x="1870" y="3492"/>
                  </a:lnTo>
                  <a:lnTo>
                    <a:pt x="1869" y="3492"/>
                  </a:lnTo>
                  <a:lnTo>
                    <a:pt x="1869" y="3491"/>
                  </a:lnTo>
                  <a:lnTo>
                    <a:pt x="1868" y="3490"/>
                  </a:lnTo>
                  <a:lnTo>
                    <a:pt x="1868" y="3489"/>
                  </a:lnTo>
                  <a:lnTo>
                    <a:pt x="1869" y="3488"/>
                  </a:lnTo>
                  <a:lnTo>
                    <a:pt x="1871" y="3487"/>
                  </a:lnTo>
                  <a:lnTo>
                    <a:pt x="1871" y="3488"/>
                  </a:lnTo>
                  <a:lnTo>
                    <a:pt x="1872" y="3488"/>
                  </a:lnTo>
                  <a:lnTo>
                    <a:pt x="1873" y="3487"/>
                  </a:lnTo>
                  <a:lnTo>
                    <a:pt x="1874" y="3486"/>
                  </a:lnTo>
                  <a:lnTo>
                    <a:pt x="1876" y="3486"/>
                  </a:lnTo>
                  <a:lnTo>
                    <a:pt x="1877" y="3486"/>
                  </a:lnTo>
                  <a:lnTo>
                    <a:pt x="1877" y="3487"/>
                  </a:lnTo>
                  <a:lnTo>
                    <a:pt x="1878" y="3488"/>
                  </a:lnTo>
                  <a:lnTo>
                    <a:pt x="1879" y="3487"/>
                  </a:lnTo>
                  <a:lnTo>
                    <a:pt x="1880" y="3489"/>
                  </a:lnTo>
                  <a:lnTo>
                    <a:pt x="1881" y="3491"/>
                  </a:lnTo>
                  <a:lnTo>
                    <a:pt x="1882" y="3491"/>
                  </a:lnTo>
                  <a:lnTo>
                    <a:pt x="1883" y="3489"/>
                  </a:lnTo>
                  <a:lnTo>
                    <a:pt x="1885" y="3487"/>
                  </a:lnTo>
                  <a:lnTo>
                    <a:pt x="1887" y="3486"/>
                  </a:lnTo>
                  <a:lnTo>
                    <a:pt x="1888" y="3486"/>
                  </a:lnTo>
                  <a:lnTo>
                    <a:pt x="1890" y="3487"/>
                  </a:lnTo>
                  <a:lnTo>
                    <a:pt x="1890" y="3488"/>
                  </a:lnTo>
                  <a:lnTo>
                    <a:pt x="1890" y="3489"/>
                  </a:lnTo>
                  <a:lnTo>
                    <a:pt x="1890" y="3490"/>
                  </a:lnTo>
                  <a:lnTo>
                    <a:pt x="1891" y="3490"/>
                  </a:lnTo>
                  <a:lnTo>
                    <a:pt x="1892" y="3491"/>
                  </a:lnTo>
                  <a:lnTo>
                    <a:pt x="1891" y="3493"/>
                  </a:lnTo>
                  <a:lnTo>
                    <a:pt x="1891" y="3495"/>
                  </a:lnTo>
                  <a:lnTo>
                    <a:pt x="1893" y="3496"/>
                  </a:lnTo>
                  <a:lnTo>
                    <a:pt x="1893" y="3497"/>
                  </a:lnTo>
                  <a:lnTo>
                    <a:pt x="1894" y="3494"/>
                  </a:lnTo>
                  <a:lnTo>
                    <a:pt x="1895" y="3491"/>
                  </a:lnTo>
                  <a:lnTo>
                    <a:pt x="1896" y="3490"/>
                  </a:lnTo>
                  <a:lnTo>
                    <a:pt x="1897" y="3490"/>
                  </a:lnTo>
                  <a:lnTo>
                    <a:pt x="1898" y="3491"/>
                  </a:lnTo>
                  <a:lnTo>
                    <a:pt x="1897" y="3492"/>
                  </a:lnTo>
                  <a:lnTo>
                    <a:pt x="1896" y="3494"/>
                  </a:lnTo>
                  <a:lnTo>
                    <a:pt x="1896" y="3494"/>
                  </a:lnTo>
                  <a:lnTo>
                    <a:pt x="1899" y="3494"/>
                  </a:lnTo>
                  <a:lnTo>
                    <a:pt x="1899" y="3495"/>
                  </a:lnTo>
                  <a:lnTo>
                    <a:pt x="1896" y="3501"/>
                  </a:lnTo>
                  <a:lnTo>
                    <a:pt x="1895" y="3504"/>
                  </a:lnTo>
                  <a:lnTo>
                    <a:pt x="1892" y="3506"/>
                  </a:lnTo>
                  <a:lnTo>
                    <a:pt x="1890" y="3506"/>
                  </a:lnTo>
                  <a:lnTo>
                    <a:pt x="1889" y="3505"/>
                  </a:lnTo>
                  <a:lnTo>
                    <a:pt x="1888" y="3505"/>
                  </a:lnTo>
                  <a:lnTo>
                    <a:pt x="1887" y="3505"/>
                  </a:lnTo>
                  <a:lnTo>
                    <a:pt x="1887" y="3505"/>
                  </a:lnTo>
                  <a:lnTo>
                    <a:pt x="1889" y="3503"/>
                  </a:lnTo>
                  <a:lnTo>
                    <a:pt x="1890" y="3503"/>
                  </a:lnTo>
                  <a:lnTo>
                    <a:pt x="1891" y="3503"/>
                  </a:lnTo>
                  <a:lnTo>
                    <a:pt x="1895" y="3500"/>
                  </a:lnTo>
                  <a:lnTo>
                    <a:pt x="1895" y="3499"/>
                  </a:lnTo>
                  <a:lnTo>
                    <a:pt x="1892" y="3499"/>
                  </a:lnTo>
                  <a:lnTo>
                    <a:pt x="1886" y="3505"/>
                  </a:lnTo>
                  <a:lnTo>
                    <a:pt x="1885" y="3505"/>
                  </a:lnTo>
                  <a:lnTo>
                    <a:pt x="1884" y="3505"/>
                  </a:lnTo>
                  <a:lnTo>
                    <a:pt x="1884" y="3504"/>
                  </a:lnTo>
                  <a:lnTo>
                    <a:pt x="1880" y="3502"/>
                  </a:lnTo>
                  <a:lnTo>
                    <a:pt x="1879" y="3501"/>
                  </a:lnTo>
                  <a:lnTo>
                    <a:pt x="1876" y="3500"/>
                  </a:lnTo>
                  <a:lnTo>
                    <a:pt x="1874" y="3499"/>
                  </a:lnTo>
                  <a:lnTo>
                    <a:pt x="1870" y="3498"/>
                  </a:lnTo>
                  <a:lnTo>
                    <a:pt x="1866" y="3495"/>
                  </a:lnTo>
                  <a:lnTo>
                    <a:pt x="1863" y="3494"/>
                  </a:lnTo>
                  <a:lnTo>
                    <a:pt x="1857" y="3494"/>
                  </a:lnTo>
                  <a:lnTo>
                    <a:pt x="1856" y="3493"/>
                  </a:lnTo>
                  <a:lnTo>
                    <a:pt x="1849" y="3491"/>
                  </a:lnTo>
                  <a:lnTo>
                    <a:pt x="1847" y="3490"/>
                  </a:lnTo>
                  <a:lnTo>
                    <a:pt x="1848" y="3488"/>
                  </a:lnTo>
                  <a:lnTo>
                    <a:pt x="1848" y="3487"/>
                  </a:lnTo>
                  <a:lnTo>
                    <a:pt x="1849" y="3487"/>
                  </a:lnTo>
                  <a:lnTo>
                    <a:pt x="1850" y="3487"/>
                  </a:lnTo>
                  <a:lnTo>
                    <a:pt x="1851" y="3488"/>
                  </a:lnTo>
                  <a:lnTo>
                    <a:pt x="1852" y="3488"/>
                  </a:lnTo>
                  <a:lnTo>
                    <a:pt x="1852" y="3487"/>
                  </a:lnTo>
                  <a:lnTo>
                    <a:pt x="1853" y="3487"/>
                  </a:lnTo>
                  <a:lnTo>
                    <a:pt x="1855" y="3487"/>
                  </a:lnTo>
                  <a:lnTo>
                    <a:pt x="1856" y="3487"/>
                  </a:lnTo>
                  <a:lnTo>
                    <a:pt x="1857" y="3487"/>
                  </a:lnTo>
                  <a:lnTo>
                    <a:pt x="1858" y="3486"/>
                  </a:lnTo>
                  <a:lnTo>
                    <a:pt x="1860" y="3485"/>
                  </a:lnTo>
                  <a:lnTo>
                    <a:pt x="1860" y="3486"/>
                  </a:lnTo>
                  <a:close/>
                  <a:moveTo>
                    <a:pt x="1844" y="3490"/>
                  </a:moveTo>
                  <a:lnTo>
                    <a:pt x="1842" y="3491"/>
                  </a:lnTo>
                  <a:lnTo>
                    <a:pt x="1840" y="3490"/>
                  </a:lnTo>
                  <a:lnTo>
                    <a:pt x="1839" y="3489"/>
                  </a:lnTo>
                  <a:lnTo>
                    <a:pt x="1839" y="3488"/>
                  </a:lnTo>
                  <a:lnTo>
                    <a:pt x="1841" y="3487"/>
                  </a:lnTo>
                  <a:lnTo>
                    <a:pt x="1842" y="3485"/>
                  </a:lnTo>
                  <a:lnTo>
                    <a:pt x="1844" y="3485"/>
                  </a:lnTo>
                  <a:lnTo>
                    <a:pt x="1845" y="3486"/>
                  </a:lnTo>
                  <a:lnTo>
                    <a:pt x="1846" y="3487"/>
                  </a:lnTo>
                  <a:lnTo>
                    <a:pt x="1846" y="3487"/>
                  </a:lnTo>
                  <a:lnTo>
                    <a:pt x="1844" y="3490"/>
                  </a:lnTo>
                  <a:close/>
                  <a:moveTo>
                    <a:pt x="1828" y="3478"/>
                  </a:moveTo>
                  <a:lnTo>
                    <a:pt x="1828" y="3478"/>
                  </a:lnTo>
                  <a:lnTo>
                    <a:pt x="1827" y="3478"/>
                  </a:lnTo>
                  <a:lnTo>
                    <a:pt x="1827" y="3478"/>
                  </a:lnTo>
                  <a:lnTo>
                    <a:pt x="1826" y="3479"/>
                  </a:lnTo>
                  <a:lnTo>
                    <a:pt x="1825" y="3481"/>
                  </a:lnTo>
                  <a:lnTo>
                    <a:pt x="1825" y="3481"/>
                  </a:lnTo>
                  <a:lnTo>
                    <a:pt x="1823" y="3480"/>
                  </a:lnTo>
                  <a:lnTo>
                    <a:pt x="1821" y="3477"/>
                  </a:lnTo>
                  <a:lnTo>
                    <a:pt x="1820" y="3474"/>
                  </a:lnTo>
                  <a:lnTo>
                    <a:pt x="1819" y="3472"/>
                  </a:lnTo>
                  <a:lnTo>
                    <a:pt x="1821" y="3471"/>
                  </a:lnTo>
                  <a:lnTo>
                    <a:pt x="1823" y="3471"/>
                  </a:lnTo>
                  <a:lnTo>
                    <a:pt x="1826" y="3472"/>
                  </a:lnTo>
                  <a:lnTo>
                    <a:pt x="1828" y="3473"/>
                  </a:lnTo>
                  <a:lnTo>
                    <a:pt x="1829" y="3475"/>
                  </a:lnTo>
                  <a:lnTo>
                    <a:pt x="1828" y="3478"/>
                  </a:lnTo>
                  <a:close/>
                  <a:moveTo>
                    <a:pt x="2237" y="3444"/>
                  </a:moveTo>
                  <a:lnTo>
                    <a:pt x="2235" y="3445"/>
                  </a:lnTo>
                  <a:lnTo>
                    <a:pt x="2235" y="3443"/>
                  </a:lnTo>
                  <a:lnTo>
                    <a:pt x="2239" y="3440"/>
                  </a:lnTo>
                  <a:lnTo>
                    <a:pt x="2242" y="3439"/>
                  </a:lnTo>
                  <a:lnTo>
                    <a:pt x="2244" y="3439"/>
                  </a:lnTo>
                  <a:lnTo>
                    <a:pt x="2241" y="3443"/>
                  </a:lnTo>
                  <a:lnTo>
                    <a:pt x="2237" y="3444"/>
                  </a:lnTo>
                  <a:close/>
                  <a:moveTo>
                    <a:pt x="2554" y="3487"/>
                  </a:moveTo>
                  <a:lnTo>
                    <a:pt x="2556" y="3488"/>
                  </a:lnTo>
                  <a:lnTo>
                    <a:pt x="2560" y="3485"/>
                  </a:lnTo>
                  <a:lnTo>
                    <a:pt x="2562" y="3485"/>
                  </a:lnTo>
                  <a:lnTo>
                    <a:pt x="2562" y="3487"/>
                  </a:lnTo>
                  <a:lnTo>
                    <a:pt x="2559" y="3489"/>
                  </a:lnTo>
                  <a:lnTo>
                    <a:pt x="2557" y="3490"/>
                  </a:lnTo>
                  <a:lnTo>
                    <a:pt x="2559" y="3492"/>
                  </a:lnTo>
                  <a:lnTo>
                    <a:pt x="2559" y="3492"/>
                  </a:lnTo>
                  <a:lnTo>
                    <a:pt x="2556" y="3495"/>
                  </a:lnTo>
                  <a:lnTo>
                    <a:pt x="2555" y="3496"/>
                  </a:lnTo>
                  <a:lnTo>
                    <a:pt x="2556" y="3498"/>
                  </a:lnTo>
                  <a:lnTo>
                    <a:pt x="2561" y="3496"/>
                  </a:lnTo>
                  <a:lnTo>
                    <a:pt x="2562" y="3496"/>
                  </a:lnTo>
                  <a:lnTo>
                    <a:pt x="2564" y="3497"/>
                  </a:lnTo>
                  <a:lnTo>
                    <a:pt x="2567" y="3496"/>
                  </a:lnTo>
                  <a:lnTo>
                    <a:pt x="2568" y="3495"/>
                  </a:lnTo>
                  <a:lnTo>
                    <a:pt x="2575" y="3487"/>
                  </a:lnTo>
                  <a:lnTo>
                    <a:pt x="2575" y="3487"/>
                  </a:lnTo>
                  <a:lnTo>
                    <a:pt x="2567" y="3488"/>
                  </a:lnTo>
                  <a:lnTo>
                    <a:pt x="2567" y="3487"/>
                  </a:lnTo>
                  <a:lnTo>
                    <a:pt x="2571" y="3482"/>
                  </a:lnTo>
                  <a:lnTo>
                    <a:pt x="2571" y="3479"/>
                  </a:lnTo>
                  <a:lnTo>
                    <a:pt x="2574" y="3476"/>
                  </a:lnTo>
                  <a:lnTo>
                    <a:pt x="2576" y="3473"/>
                  </a:lnTo>
                  <a:lnTo>
                    <a:pt x="2578" y="3472"/>
                  </a:lnTo>
                  <a:lnTo>
                    <a:pt x="2581" y="3471"/>
                  </a:lnTo>
                  <a:lnTo>
                    <a:pt x="2582" y="3473"/>
                  </a:lnTo>
                  <a:lnTo>
                    <a:pt x="2582" y="3476"/>
                  </a:lnTo>
                  <a:lnTo>
                    <a:pt x="2587" y="3476"/>
                  </a:lnTo>
                  <a:lnTo>
                    <a:pt x="2591" y="3476"/>
                  </a:lnTo>
                  <a:lnTo>
                    <a:pt x="2594" y="3478"/>
                  </a:lnTo>
                  <a:lnTo>
                    <a:pt x="2595" y="3479"/>
                  </a:lnTo>
                  <a:lnTo>
                    <a:pt x="2595" y="3480"/>
                  </a:lnTo>
                  <a:lnTo>
                    <a:pt x="2593" y="3482"/>
                  </a:lnTo>
                  <a:lnTo>
                    <a:pt x="2592" y="3484"/>
                  </a:lnTo>
                  <a:lnTo>
                    <a:pt x="2595" y="3487"/>
                  </a:lnTo>
                  <a:lnTo>
                    <a:pt x="2595" y="3488"/>
                  </a:lnTo>
                  <a:lnTo>
                    <a:pt x="2589" y="3490"/>
                  </a:lnTo>
                  <a:lnTo>
                    <a:pt x="2586" y="3494"/>
                  </a:lnTo>
                  <a:lnTo>
                    <a:pt x="2584" y="3496"/>
                  </a:lnTo>
                  <a:lnTo>
                    <a:pt x="2578" y="3501"/>
                  </a:lnTo>
                  <a:lnTo>
                    <a:pt x="2568" y="3504"/>
                  </a:lnTo>
                  <a:lnTo>
                    <a:pt x="2565" y="3504"/>
                  </a:lnTo>
                  <a:lnTo>
                    <a:pt x="2562" y="3503"/>
                  </a:lnTo>
                  <a:lnTo>
                    <a:pt x="2559" y="3503"/>
                  </a:lnTo>
                  <a:lnTo>
                    <a:pt x="2556" y="3504"/>
                  </a:lnTo>
                  <a:lnTo>
                    <a:pt x="2552" y="3504"/>
                  </a:lnTo>
                  <a:lnTo>
                    <a:pt x="2551" y="3505"/>
                  </a:lnTo>
                  <a:lnTo>
                    <a:pt x="2549" y="3505"/>
                  </a:lnTo>
                  <a:lnTo>
                    <a:pt x="2548" y="3503"/>
                  </a:lnTo>
                  <a:lnTo>
                    <a:pt x="2545" y="3500"/>
                  </a:lnTo>
                  <a:lnTo>
                    <a:pt x="2543" y="3498"/>
                  </a:lnTo>
                  <a:lnTo>
                    <a:pt x="2542" y="3488"/>
                  </a:lnTo>
                  <a:lnTo>
                    <a:pt x="2543" y="3482"/>
                  </a:lnTo>
                  <a:lnTo>
                    <a:pt x="2545" y="3477"/>
                  </a:lnTo>
                  <a:lnTo>
                    <a:pt x="2548" y="3474"/>
                  </a:lnTo>
                  <a:lnTo>
                    <a:pt x="2550" y="3471"/>
                  </a:lnTo>
                  <a:lnTo>
                    <a:pt x="2559" y="3455"/>
                  </a:lnTo>
                  <a:lnTo>
                    <a:pt x="2561" y="3451"/>
                  </a:lnTo>
                  <a:lnTo>
                    <a:pt x="2562" y="3448"/>
                  </a:lnTo>
                  <a:lnTo>
                    <a:pt x="2566" y="3445"/>
                  </a:lnTo>
                  <a:lnTo>
                    <a:pt x="2570" y="3440"/>
                  </a:lnTo>
                  <a:lnTo>
                    <a:pt x="2571" y="3439"/>
                  </a:lnTo>
                  <a:lnTo>
                    <a:pt x="2575" y="3438"/>
                  </a:lnTo>
                  <a:lnTo>
                    <a:pt x="2577" y="3438"/>
                  </a:lnTo>
                  <a:lnTo>
                    <a:pt x="2576" y="3440"/>
                  </a:lnTo>
                  <a:lnTo>
                    <a:pt x="2576" y="3442"/>
                  </a:lnTo>
                  <a:lnTo>
                    <a:pt x="2580" y="3449"/>
                  </a:lnTo>
                  <a:lnTo>
                    <a:pt x="2580" y="3451"/>
                  </a:lnTo>
                  <a:lnTo>
                    <a:pt x="2578" y="3457"/>
                  </a:lnTo>
                  <a:lnTo>
                    <a:pt x="2575" y="3466"/>
                  </a:lnTo>
                  <a:lnTo>
                    <a:pt x="2574" y="3471"/>
                  </a:lnTo>
                  <a:lnTo>
                    <a:pt x="2574" y="3473"/>
                  </a:lnTo>
                  <a:lnTo>
                    <a:pt x="2573" y="3475"/>
                  </a:lnTo>
                  <a:lnTo>
                    <a:pt x="2571" y="3477"/>
                  </a:lnTo>
                  <a:lnTo>
                    <a:pt x="2566" y="3481"/>
                  </a:lnTo>
                  <a:lnTo>
                    <a:pt x="2564" y="3482"/>
                  </a:lnTo>
                  <a:lnTo>
                    <a:pt x="2561" y="3483"/>
                  </a:lnTo>
                  <a:lnTo>
                    <a:pt x="2554" y="3487"/>
                  </a:lnTo>
                  <a:close/>
                  <a:moveTo>
                    <a:pt x="2468" y="3464"/>
                  </a:moveTo>
                  <a:lnTo>
                    <a:pt x="2469" y="3464"/>
                  </a:lnTo>
                  <a:lnTo>
                    <a:pt x="2471" y="3463"/>
                  </a:lnTo>
                  <a:lnTo>
                    <a:pt x="2472" y="3459"/>
                  </a:lnTo>
                  <a:lnTo>
                    <a:pt x="2477" y="3460"/>
                  </a:lnTo>
                  <a:lnTo>
                    <a:pt x="2480" y="3461"/>
                  </a:lnTo>
                  <a:lnTo>
                    <a:pt x="2481" y="3461"/>
                  </a:lnTo>
                  <a:lnTo>
                    <a:pt x="2482" y="3461"/>
                  </a:lnTo>
                  <a:lnTo>
                    <a:pt x="2485" y="3464"/>
                  </a:lnTo>
                  <a:lnTo>
                    <a:pt x="2490" y="3465"/>
                  </a:lnTo>
                  <a:lnTo>
                    <a:pt x="2495" y="3465"/>
                  </a:lnTo>
                  <a:lnTo>
                    <a:pt x="2503" y="3464"/>
                  </a:lnTo>
                  <a:lnTo>
                    <a:pt x="2504" y="3464"/>
                  </a:lnTo>
                  <a:lnTo>
                    <a:pt x="2513" y="3463"/>
                  </a:lnTo>
                  <a:lnTo>
                    <a:pt x="2521" y="3462"/>
                  </a:lnTo>
                  <a:lnTo>
                    <a:pt x="2524" y="3464"/>
                  </a:lnTo>
                  <a:lnTo>
                    <a:pt x="2525" y="3465"/>
                  </a:lnTo>
                  <a:lnTo>
                    <a:pt x="2525" y="3465"/>
                  </a:lnTo>
                  <a:lnTo>
                    <a:pt x="2521" y="3468"/>
                  </a:lnTo>
                  <a:lnTo>
                    <a:pt x="2516" y="3472"/>
                  </a:lnTo>
                  <a:lnTo>
                    <a:pt x="2509" y="3476"/>
                  </a:lnTo>
                  <a:lnTo>
                    <a:pt x="2508" y="3478"/>
                  </a:lnTo>
                  <a:lnTo>
                    <a:pt x="2508" y="3481"/>
                  </a:lnTo>
                  <a:lnTo>
                    <a:pt x="2508" y="3484"/>
                  </a:lnTo>
                  <a:lnTo>
                    <a:pt x="2510" y="3484"/>
                  </a:lnTo>
                  <a:lnTo>
                    <a:pt x="2511" y="3485"/>
                  </a:lnTo>
                  <a:lnTo>
                    <a:pt x="2509" y="3486"/>
                  </a:lnTo>
                  <a:lnTo>
                    <a:pt x="2502" y="3487"/>
                  </a:lnTo>
                  <a:lnTo>
                    <a:pt x="2501" y="3486"/>
                  </a:lnTo>
                  <a:lnTo>
                    <a:pt x="2498" y="3485"/>
                  </a:lnTo>
                  <a:lnTo>
                    <a:pt x="2497" y="3482"/>
                  </a:lnTo>
                  <a:lnTo>
                    <a:pt x="2494" y="3482"/>
                  </a:lnTo>
                  <a:lnTo>
                    <a:pt x="2493" y="3482"/>
                  </a:lnTo>
                  <a:lnTo>
                    <a:pt x="2498" y="3479"/>
                  </a:lnTo>
                  <a:lnTo>
                    <a:pt x="2496" y="3476"/>
                  </a:lnTo>
                  <a:lnTo>
                    <a:pt x="2494" y="3476"/>
                  </a:lnTo>
                  <a:lnTo>
                    <a:pt x="2492" y="3474"/>
                  </a:lnTo>
                  <a:lnTo>
                    <a:pt x="2493" y="3473"/>
                  </a:lnTo>
                  <a:lnTo>
                    <a:pt x="2494" y="3471"/>
                  </a:lnTo>
                  <a:lnTo>
                    <a:pt x="2495" y="3470"/>
                  </a:lnTo>
                  <a:lnTo>
                    <a:pt x="2492" y="3471"/>
                  </a:lnTo>
                  <a:lnTo>
                    <a:pt x="2490" y="3473"/>
                  </a:lnTo>
                  <a:lnTo>
                    <a:pt x="2488" y="3474"/>
                  </a:lnTo>
                  <a:lnTo>
                    <a:pt x="2485" y="3476"/>
                  </a:lnTo>
                  <a:lnTo>
                    <a:pt x="2489" y="3476"/>
                  </a:lnTo>
                  <a:lnTo>
                    <a:pt x="2487" y="3478"/>
                  </a:lnTo>
                  <a:lnTo>
                    <a:pt x="2485" y="3478"/>
                  </a:lnTo>
                  <a:lnTo>
                    <a:pt x="2476" y="3475"/>
                  </a:lnTo>
                  <a:lnTo>
                    <a:pt x="2474" y="3474"/>
                  </a:lnTo>
                  <a:lnTo>
                    <a:pt x="2471" y="3471"/>
                  </a:lnTo>
                  <a:lnTo>
                    <a:pt x="2469" y="3468"/>
                  </a:lnTo>
                  <a:lnTo>
                    <a:pt x="2470" y="3468"/>
                  </a:lnTo>
                  <a:lnTo>
                    <a:pt x="2470" y="3467"/>
                  </a:lnTo>
                  <a:lnTo>
                    <a:pt x="2470" y="3466"/>
                  </a:lnTo>
                  <a:lnTo>
                    <a:pt x="2466" y="3466"/>
                  </a:lnTo>
                  <a:lnTo>
                    <a:pt x="2461" y="3466"/>
                  </a:lnTo>
                  <a:lnTo>
                    <a:pt x="2458" y="3465"/>
                  </a:lnTo>
                  <a:lnTo>
                    <a:pt x="2459" y="3459"/>
                  </a:lnTo>
                  <a:lnTo>
                    <a:pt x="2458" y="3457"/>
                  </a:lnTo>
                  <a:lnTo>
                    <a:pt x="2455" y="3456"/>
                  </a:lnTo>
                  <a:lnTo>
                    <a:pt x="2450" y="3455"/>
                  </a:lnTo>
                  <a:lnTo>
                    <a:pt x="2449" y="3453"/>
                  </a:lnTo>
                  <a:lnTo>
                    <a:pt x="2451" y="3449"/>
                  </a:lnTo>
                  <a:lnTo>
                    <a:pt x="2453" y="3446"/>
                  </a:lnTo>
                  <a:lnTo>
                    <a:pt x="2455" y="3443"/>
                  </a:lnTo>
                  <a:lnTo>
                    <a:pt x="2457" y="3441"/>
                  </a:lnTo>
                  <a:lnTo>
                    <a:pt x="2462" y="3436"/>
                  </a:lnTo>
                  <a:lnTo>
                    <a:pt x="2462" y="3440"/>
                  </a:lnTo>
                  <a:lnTo>
                    <a:pt x="2463" y="3443"/>
                  </a:lnTo>
                  <a:lnTo>
                    <a:pt x="2460" y="3449"/>
                  </a:lnTo>
                  <a:lnTo>
                    <a:pt x="2465" y="3455"/>
                  </a:lnTo>
                  <a:lnTo>
                    <a:pt x="2466" y="3457"/>
                  </a:lnTo>
                  <a:lnTo>
                    <a:pt x="2466" y="3459"/>
                  </a:lnTo>
                  <a:lnTo>
                    <a:pt x="2466" y="3460"/>
                  </a:lnTo>
                  <a:lnTo>
                    <a:pt x="2465" y="3461"/>
                  </a:lnTo>
                  <a:lnTo>
                    <a:pt x="2467" y="3462"/>
                  </a:lnTo>
                  <a:lnTo>
                    <a:pt x="2468" y="3464"/>
                  </a:lnTo>
                  <a:close/>
                  <a:moveTo>
                    <a:pt x="2529" y="3426"/>
                  </a:moveTo>
                  <a:lnTo>
                    <a:pt x="2530" y="3426"/>
                  </a:lnTo>
                  <a:lnTo>
                    <a:pt x="2532" y="3426"/>
                  </a:lnTo>
                  <a:lnTo>
                    <a:pt x="2534" y="3427"/>
                  </a:lnTo>
                  <a:lnTo>
                    <a:pt x="2531" y="3428"/>
                  </a:lnTo>
                  <a:lnTo>
                    <a:pt x="2528" y="3429"/>
                  </a:lnTo>
                  <a:lnTo>
                    <a:pt x="2526" y="3428"/>
                  </a:lnTo>
                  <a:lnTo>
                    <a:pt x="2529" y="3419"/>
                  </a:lnTo>
                  <a:lnTo>
                    <a:pt x="2532" y="3416"/>
                  </a:lnTo>
                  <a:lnTo>
                    <a:pt x="2538" y="3411"/>
                  </a:lnTo>
                  <a:lnTo>
                    <a:pt x="2540" y="3409"/>
                  </a:lnTo>
                  <a:lnTo>
                    <a:pt x="2543" y="3408"/>
                  </a:lnTo>
                  <a:lnTo>
                    <a:pt x="2545" y="3408"/>
                  </a:lnTo>
                  <a:lnTo>
                    <a:pt x="2543" y="3412"/>
                  </a:lnTo>
                  <a:lnTo>
                    <a:pt x="2540" y="3412"/>
                  </a:lnTo>
                  <a:lnTo>
                    <a:pt x="2536" y="3415"/>
                  </a:lnTo>
                  <a:lnTo>
                    <a:pt x="2534" y="3418"/>
                  </a:lnTo>
                  <a:lnTo>
                    <a:pt x="2531" y="3420"/>
                  </a:lnTo>
                  <a:lnTo>
                    <a:pt x="2530" y="3422"/>
                  </a:lnTo>
                  <a:lnTo>
                    <a:pt x="2529" y="3426"/>
                  </a:lnTo>
                  <a:close/>
                  <a:moveTo>
                    <a:pt x="2775" y="3418"/>
                  </a:moveTo>
                  <a:lnTo>
                    <a:pt x="2773" y="3419"/>
                  </a:lnTo>
                  <a:lnTo>
                    <a:pt x="2771" y="3419"/>
                  </a:lnTo>
                  <a:lnTo>
                    <a:pt x="2771" y="3418"/>
                  </a:lnTo>
                  <a:lnTo>
                    <a:pt x="2773" y="3415"/>
                  </a:lnTo>
                  <a:lnTo>
                    <a:pt x="2775" y="3413"/>
                  </a:lnTo>
                  <a:lnTo>
                    <a:pt x="2775" y="3412"/>
                  </a:lnTo>
                  <a:lnTo>
                    <a:pt x="2775" y="3412"/>
                  </a:lnTo>
                  <a:lnTo>
                    <a:pt x="2776" y="3410"/>
                  </a:lnTo>
                  <a:lnTo>
                    <a:pt x="2777" y="3408"/>
                  </a:lnTo>
                  <a:lnTo>
                    <a:pt x="2777" y="3412"/>
                  </a:lnTo>
                  <a:lnTo>
                    <a:pt x="2775" y="3418"/>
                  </a:lnTo>
                  <a:close/>
                  <a:moveTo>
                    <a:pt x="1769" y="3404"/>
                  </a:moveTo>
                  <a:lnTo>
                    <a:pt x="1763" y="3405"/>
                  </a:lnTo>
                  <a:lnTo>
                    <a:pt x="1760" y="3404"/>
                  </a:lnTo>
                  <a:lnTo>
                    <a:pt x="1760" y="3403"/>
                  </a:lnTo>
                  <a:lnTo>
                    <a:pt x="1761" y="3402"/>
                  </a:lnTo>
                  <a:lnTo>
                    <a:pt x="1762" y="3402"/>
                  </a:lnTo>
                  <a:lnTo>
                    <a:pt x="1764" y="3401"/>
                  </a:lnTo>
                  <a:lnTo>
                    <a:pt x="1766" y="3401"/>
                  </a:lnTo>
                  <a:lnTo>
                    <a:pt x="1770" y="3402"/>
                  </a:lnTo>
                  <a:lnTo>
                    <a:pt x="1772" y="3403"/>
                  </a:lnTo>
                  <a:lnTo>
                    <a:pt x="1771" y="3403"/>
                  </a:lnTo>
                  <a:lnTo>
                    <a:pt x="1769" y="3404"/>
                  </a:lnTo>
                  <a:close/>
                  <a:moveTo>
                    <a:pt x="2446" y="3397"/>
                  </a:moveTo>
                  <a:lnTo>
                    <a:pt x="2445" y="3401"/>
                  </a:lnTo>
                  <a:lnTo>
                    <a:pt x="2442" y="3403"/>
                  </a:lnTo>
                  <a:lnTo>
                    <a:pt x="2441" y="3403"/>
                  </a:lnTo>
                  <a:lnTo>
                    <a:pt x="2440" y="3403"/>
                  </a:lnTo>
                  <a:lnTo>
                    <a:pt x="2441" y="3401"/>
                  </a:lnTo>
                  <a:lnTo>
                    <a:pt x="2441" y="3398"/>
                  </a:lnTo>
                  <a:lnTo>
                    <a:pt x="2443" y="3397"/>
                  </a:lnTo>
                  <a:lnTo>
                    <a:pt x="2444" y="3398"/>
                  </a:lnTo>
                  <a:lnTo>
                    <a:pt x="2446" y="3397"/>
                  </a:lnTo>
                  <a:close/>
                  <a:moveTo>
                    <a:pt x="2447" y="3394"/>
                  </a:moveTo>
                  <a:lnTo>
                    <a:pt x="2443" y="3396"/>
                  </a:lnTo>
                  <a:lnTo>
                    <a:pt x="2445" y="3392"/>
                  </a:lnTo>
                  <a:lnTo>
                    <a:pt x="2446" y="3391"/>
                  </a:lnTo>
                  <a:lnTo>
                    <a:pt x="2446" y="3391"/>
                  </a:lnTo>
                  <a:lnTo>
                    <a:pt x="2447" y="3391"/>
                  </a:lnTo>
                  <a:lnTo>
                    <a:pt x="2447" y="3394"/>
                  </a:lnTo>
                  <a:close/>
                  <a:moveTo>
                    <a:pt x="1707" y="3355"/>
                  </a:moveTo>
                  <a:lnTo>
                    <a:pt x="1705" y="3355"/>
                  </a:lnTo>
                  <a:lnTo>
                    <a:pt x="1703" y="3355"/>
                  </a:lnTo>
                  <a:lnTo>
                    <a:pt x="1703" y="3355"/>
                  </a:lnTo>
                  <a:lnTo>
                    <a:pt x="1703" y="3354"/>
                  </a:lnTo>
                  <a:lnTo>
                    <a:pt x="1703" y="3353"/>
                  </a:lnTo>
                  <a:lnTo>
                    <a:pt x="1702" y="3352"/>
                  </a:lnTo>
                  <a:lnTo>
                    <a:pt x="1703" y="3351"/>
                  </a:lnTo>
                  <a:lnTo>
                    <a:pt x="1703" y="3351"/>
                  </a:lnTo>
                  <a:lnTo>
                    <a:pt x="1704" y="3351"/>
                  </a:lnTo>
                  <a:lnTo>
                    <a:pt x="1706" y="3352"/>
                  </a:lnTo>
                  <a:lnTo>
                    <a:pt x="1707" y="3354"/>
                  </a:lnTo>
                  <a:lnTo>
                    <a:pt x="1707" y="3355"/>
                  </a:lnTo>
                  <a:close/>
                  <a:moveTo>
                    <a:pt x="1694" y="3357"/>
                  </a:moveTo>
                  <a:lnTo>
                    <a:pt x="1693" y="3357"/>
                  </a:lnTo>
                  <a:lnTo>
                    <a:pt x="1692" y="3356"/>
                  </a:lnTo>
                  <a:lnTo>
                    <a:pt x="1692" y="3353"/>
                  </a:lnTo>
                  <a:lnTo>
                    <a:pt x="1693" y="3351"/>
                  </a:lnTo>
                  <a:lnTo>
                    <a:pt x="1695" y="3350"/>
                  </a:lnTo>
                  <a:lnTo>
                    <a:pt x="1697" y="3350"/>
                  </a:lnTo>
                  <a:lnTo>
                    <a:pt x="1701" y="3350"/>
                  </a:lnTo>
                  <a:lnTo>
                    <a:pt x="1702" y="3351"/>
                  </a:lnTo>
                  <a:lnTo>
                    <a:pt x="1702" y="3353"/>
                  </a:lnTo>
                  <a:lnTo>
                    <a:pt x="1702" y="3353"/>
                  </a:lnTo>
                  <a:lnTo>
                    <a:pt x="1701" y="3354"/>
                  </a:lnTo>
                  <a:lnTo>
                    <a:pt x="1701" y="3355"/>
                  </a:lnTo>
                  <a:lnTo>
                    <a:pt x="1699" y="3355"/>
                  </a:lnTo>
                  <a:lnTo>
                    <a:pt x="1696" y="3355"/>
                  </a:lnTo>
                  <a:lnTo>
                    <a:pt x="1695" y="3356"/>
                  </a:lnTo>
                  <a:lnTo>
                    <a:pt x="1694" y="3357"/>
                  </a:lnTo>
                  <a:close/>
                  <a:moveTo>
                    <a:pt x="562" y="3355"/>
                  </a:moveTo>
                  <a:lnTo>
                    <a:pt x="560" y="3356"/>
                  </a:lnTo>
                  <a:lnTo>
                    <a:pt x="559" y="3356"/>
                  </a:lnTo>
                  <a:lnTo>
                    <a:pt x="559" y="3355"/>
                  </a:lnTo>
                  <a:lnTo>
                    <a:pt x="557" y="3347"/>
                  </a:lnTo>
                  <a:lnTo>
                    <a:pt x="558" y="3347"/>
                  </a:lnTo>
                  <a:lnTo>
                    <a:pt x="561" y="3350"/>
                  </a:lnTo>
                  <a:lnTo>
                    <a:pt x="560" y="3351"/>
                  </a:lnTo>
                  <a:lnTo>
                    <a:pt x="562" y="3353"/>
                  </a:lnTo>
                  <a:lnTo>
                    <a:pt x="562" y="3355"/>
                  </a:lnTo>
                  <a:close/>
                  <a:moveTo>
                    <a:pt x="564" y="3349"/>
                  </a:moveTo>
                  <a:lnTo>
                    <a:pt x="563" y="3350"/>
                  </a:lnTo>
                  <a:lnTo>
                    <a:pt x="558" y="3346"/>
                  </a:lnTo>
                  <a:lnTo>
                    <a:pt x="555" y="3342"/>
                  </a:lnTo>
                  <a:lnTo>
                    <a:pt x="553" y="3339"/>
                  </a:lnTo>
                  <a:lnTo>
                    <a:pt x="560" y="3345"/>
                  </a:lnTo>
                  <a:lnTo>
                    <a:pt x="564" y="3348"/>
                  </a:lnTo>
                  <a:lnTo>
                    <a:pt x="564" y="3349"/>
                  </a:lnTo>
                  <a:close/>
                  <a:moveTo>
                    <a:pt x="2362" y="3523"/>
                  </a:moveTo>
                  <a:lnTo>
                    <a:pt x="2361" y="3522"/>
                  </a:lnTo>
                  <a:lnTo>
                    <a:pt x="2359" y="3522"/>
                  </a:lnTo>
                  <a:lnTo>
                    <a:pt x="2358" y="3522"/>
                  </a:lnTo>
                  <a:lnTo>
                    <a:pt x="2357" y="3522"/>
                  </a:lnTo>
                  <a:lnTo>
                    <a:pt x="2357" y="3523"/>
                  </a:lnTo>
                  <a:lnTo>
                    <a:pt x="2356" y="3523"/>
                  </a:lnTo>
                  <a:lnTo>
                    <a:pt x="2354" y="3523"/>
                  </a:lnTo>
                  <a:lnTo>
                    <a:pt x="2353" y="3521"/>
                  </a:lnTo>
                  <a:lnTo>
                    <a:pt x="2352" y="3519"/>
                  </a:lnTo>
                  <a:lnTo>
                    <a:pt x="2351" y="3518"/>
                  </a:lnTo>
                  <a:lnTo>
                    <a:pt x="2351" y="3517"/>
                  </a:lnTo>
                  <a:lnTo>
                    <a:pt x="2352" y="3515"/>
                  </a:lnTo>
                  <a:lnTo>
                    <a:pt x="2352" y="3514"/>
                  </a:lnTo>
                  <a:lnTo>
                    <a:pt x="2352" y="3511"/>
                  </a:lnTo>
                  <a:lnTo>
                    <a:pt x="2351" y="3511"/>
                  </a:lnTo>
                  <a:lnTo>
                    <a:pt x="2350" y="3509"/>
                  </a:lnTo>
                  <a:lnTo>
                    <a:pt x="2351" y="3507"/>
                  </a:lnTo>
                  <a:lnTo>
                    <a:pt x="2352" y="3507"/>
                  </a:lnTo>
                  <a:lnTo>
                    <a:pt x="2352" y="3506"/>
                  </a:lnTo>
                  <a:lnTo>
                    <a:pt x="2353" y="3505"/>
                  </a:lnTo>
                  <a:lnTo>
                    <a:pt x="2352" y="3503"/>
                  </a:lnTo>
                  <a:lnTo>
                    <a:pt x="2351" y="3503"/>
                  </a:lnTo>
                  <a:lnTo>
                    <a:pt x="2350" y="3503"/>
                  </a:lnTo>
                  <a:lnTo>
                    <a:pt x="2347" y="3503"/>
                  </a:lnTo>
                  <a:lnTo>
                    <a:pt x="2345" y="3501"/>
                  </a:lnTo>
                  <a:lnTo>
                    <a:pt x="2344" y="3500"/>
                  </a:lnTo>
                  <a:lnTo>
                    <a:pt x="2343" y="3500"/>
                  </a:lnTo>
                  <a:lnTo>
                    <a:pt x="2342" y="3500"/>
                  </a:lnTo>
                  <a:lnTo>
                    <a:pt x="2341" y="3499"/>
                  </a:lnTo>
                  <a:lnTo>
                    <a:pt x="2340" y="3498"/>
                  </a:lnTo>
                  <a:lnTo>
                    <a:pt x="2340" y="3495"/>
                  </a:lnTo>
                  <a:lnTo>
                    <a:pt x="2341" y="3495"/>
                  </a:lnTo>
                  <a:lnTo>
                    <a:pt x="2341" y="3494"/>
                  </a:lnTo>
                  <a:lnTo>
                    <a:pt x="2341" y="3492"/>
                  </a:lnTo>
                  <a:lnTo>
                    <a:pt x="2341" y="3492"/>
                  </a:lnTo>
                  <a:lnTo>
                    <a:pt x="2341" y="3491"/>
                  </a:lnTo>
                  <a:lnTo>
                    <a:pt x="2341" y="3490"/>
                  </a:lnTo>
                  <a:lnTo>
                    <a:pt x="2341" y="3489"/>
                  </a:lnTo>
                  <a:lnTo>
                    <a:pt x="2341" y="3487"/>
                  </a:lnTo>
                  <a:lnTo>
                    <a:pt x="2341" y="3483"/>
                  </a:lnTo>
                  <a:lnTo>
                    <a:pt x="2341" y="3475"/>
                  </a:lnTo>
                  <a:lnTo>
                    <a:pt x="2341" y="3470"/>
                  </a:lnTo>
                  <a:lnTo>
                    <a:pt x="2341" y="3462"/>
                  </a:lnTo>
                  <a:lnTo>
                    <a:pt x="2341" y="3457"/>
                  </a:lnTo>
                  <a:lnTo>
                    <a:pt x="2340" y="3449"/>
                  </a:lnTo>
                  <a:lnTo>
                    <a:pt x="2340" y="3442"/>
                  </a:lnTo>
                  <a:lnTo>
                    <a:pt x="2340" y="3435"/>
                  </a:lnTo>
                  <a:lnTo>
                    <a:pt x="2336" y="3431"/>
                  </a:lnTo>
                  <a:lnTo>
                    <a:pt x="2331" y="3426"/>
                  </a:lnTo>
                  <a:lnTo>
                    <a:pt x="2327" y="3422"/>
                  </a:lnTo>
                  <a:lnTo>
                    <a:pt x="2324" y="3422"/>
                  </a:lnTo>
                  <a:lnTo>
                    <a:pt x="2323" y="3422"/>
                  </a:lnTo>
                  <a:lnTo>
                    <a:pt x="2322" y="3424"/>
                  </a:lnTo>
                  <a:lnTo>
                    <a:pt x="2319" y="3426"/>
                  </a:lnTo>
                  <a:lnTo>
                    <a:pt x="2313" y="3427"/>
                  </a:lnTo>
                  <a:lnTo>
                    <a:pt x="2308" y="3429"/>
                  </a:lnTo>
                  <a:lnTo>
                    <a:pt x="2306" y="3429"/>
                  </a:lnTo>
                  <a:lnTo>
                    <a:pt x="2304" y="3429"/>
                  </a:lnTo>
                  <a:lnTo>
                    <a:pt x="2302" y="3427"/>
                  </a:lnTo>
                  <a:lnTo>
                    <a:pt x="2300" y="3426"/>
                  </a:lnTo>
                  <a:lnTo>
                    <a:pt x="2300" y="3423"/>
                  </a:lnTo>
                  <a:lnTo>
                    <a:pt x="2300" y="3419"/>
                  </a:lnTo>
                  <a:lnTo>
                    <a:pt x="2298" y="3418"/>
                  </a:lnTo>
                  <a:lnTo>
                    <a:pt x="2294" y="3417"/>
                  </a:lnTo>
                  <a:lnTo>
                    <a:pt x="2293" y="3420"/>
                  </a:lnTo>
                  <a:lnTo>
                    <a:pt x="2291" y="3422"/>
                  </a:lnTo>
                  <a:lnTo>
                    <a:pt x="2287" y="3427"/>
                  </a:lnTo>
                  <a:lnTo>
                    <a:pt x="2282" y="3435"/>
                  </a:lnTo>
                  <a:lnTo>
                    <a:pt x="2279" y="3439"/>
                  </a:lnTo>
                  <a:lnTo>
                    <a:pt x="2274" y="3446"/>
                  </a:lnTo>
                  <a:lnTo>
                    <a:pt x="2270" y="3453"/>
                  </a:lnTo>
                  <a:lnTo>
                    <a:pt x="2269" y="3459"/>
                  </a:lnTo>
                  <a:lnTo>
                    <a:pt x="2268" y="3465"/>
                  </a:lnTo>
                  <a:lnTo>
                    <a:pt x="2265" y="3469"/>
                  </a:lnTo>
                  <a:lnTo>
                    <a:pt x="2262" y="3473"/>
                  </a:lnTo>
                  <a:lnTo>
                    <a:pt x="2261" y="3478"/>
                  </a:lnTo>
                  <a:lnTo>
                    <a:pt x="2261" y="3482"/>
                  </a:lnTo>
                  <a:lnTo>
                    <a:pt x="2260" y="3486"/>
                  </a:lnTo>
                  <a:lnTo>
                    <a:pt x="2261" y="3488"/>
                  </a:lnTo>
                  <a:lnTo>
                    <a:pt x="2261" y="3489"/>
                  </a:lnTo>
                  <a:lnTo>
                    <a:pt x="2260" y="3491"/>
                  </a:lnTo>
                  <a:lnTo>
                    <a:pt x="2257" y="3494"/>
                  </a:lnTo>
                  <a:lnTo>
                    <a:pt x="2257" y="3497"/>
                  </a:lnTo>
                  <a:lnTo>
                    <a:pt x="2255" y="3498"/>
                  </a:lnTo>
                  <a:lnTo>
                    <a:pt x="2251" y="3501"/>
                  </a:lnTo>
                  <a:lnTo>
                    <a:pt x="2248" y="3506"/>
                  </a:lnTo>
                  <a:lnTo>
                    <a:pt x="2248" y="3508"/>
                  </a:lnTo>
                  <a:lnTo>
                    <a:pt x="2248" y="3510"/>
                  </a:lnTo>
                  <a:lnTo>
                    <a:pt x="2248" y="3511"/>
                  </a:lnTo>
                  <a:lnTo>
                    <a:pt x="2247" y="3512"/>
                  </a:lnTo>
                  <a:lnTo>
                    <a:pt x="2246" y="3512"/>
                  </a:lnTo>
                  <a:lnTo>
                    <a:pt x="2245" y="3512"/>
                  </a:lnTo>
                  <a:lnTo>
                    <a:pt x="2244" y="3514"/>
                  </a:lnTo>
                  <a:lnTo>
                    <a:pt x="2244" y="3517"/>
                  </a:lnTo>
                  <a:lnTo>
                    <a:pt x="2242" y="3518"/>
                  </a:lnTo>
                  <a:lnTo>
                    <a:pt x="2242" y="3518"/>
                  </a:lnTo>
                  <a:lnTo>
                    <a:pt x="2241" y="3517"/>
                  </a:lnTo>
                  <a:lnTo>
                    <a:pt x="2239" y="3516"/>
                  </a:lnTo>
                  <a:lnTo>
                    <a:pt x="2238" y="3516"/>
                  </a:lnTo>
                  <a:lnTo>
                    <a:pt x="2236" y="3517"/>
                  </a:lnTo>
                  <a:lnTo>
                    <a:pt x="2234" y="3518"/>
                  </a:lnTo>
                  <a:lnTo>
                    <a:pt x="2232" y="3518"/>
                  </a:lnTo>
                  <a:lnTo>
                    <a:pt x="2228" y="3517"/>
                  </a:lnTo>
                  <a:lnTo>
                    <a:pt x="2225" y="3522"/>
                  </a:lnTo>
                  <a:lnTo>
                    <a:pt x="2222" y="3530"/>
                  </a:lnTo>
                  <a:lnTo>
                    <a:pt x="2208" y="3530"/>
                  </a:lnTo>
                  <a:lnTo>
                    <a:pt x="2195" y="3530"/>
                  </a:lnTo>
                  <a:lnTo>
                    <a:pt x="2182" y="3530"/>
                  </a:lnTo>
                  <a:lnTo>
                    <a:pt x="2168" y="3530"/>
                  </a:lnTo>
                  <a:lnTo>
                    <a:pt x="2155" y="3530"/>
                  </a:lnTo>
                  <a:lnTo>
                    <a:pt x="2142" y="3530"/>
                  </a:lnTo>
                  <a:lnTo>
                    <a:pt x="2129" y="3530"/>
                  </a:lnTo>
                  <a:lnTo>
                    <a:pt x="2121" y="3530"/>
                  </a:lnTo>
                  <a:lnTo>
                    <a:pt x="2120" y="3530"/>
                  </a:lnTo>
                  <a:lnTo>
                    <a:pt x="2124" y="3528"/>
                  </a:lnTo>
                  <a:lnTo>
                    <a:pt x="2134" y="3522"/>
                  </a:lnTo>
                  <a:lnTo>
                    <a:pt x="2141" y="3520"/>
                  </a:lnTo>
                  <a:lnTo>
                    <a:pt x="2150" y="3512"/>
                  </a:lnTo>
                  <a:lnTo>
                    <a:pt x="2156" y="3511"/>
                  </a:lnTo>
                  <a:lnTo>
                    <a:pt x="2158" y="3510"/>
                  </a:lnTo>
                  <a:lnTo>
                    <a:pt x="2159" y="3504"/>
                  </a:lnTo>
                  <a:lnTo>
                    <a:pt x="2159" y="3502"/>
                  </a:lnTo>
                  <a:lnTo>
                    <a:pt x="2162" y="3496"/>
                  </a:lnTo>
                  <a:lnTo>
                    <a:pt x="2166" y="3491"/>
                  </a:lnTo>
                  <a:lnTo>
                    <a:pt x="2169" y="3484"/>
                  </a:lnTo>
                  <a:lnTo>
                    <a:pt x="2174" y="3480"/>
                  </a:lnTo>
                  <a:lnTo>
                    <a:pt x="2183" y="3476"/>
                  </a:lnTo>
                  <a:lnTo>
                    <a:pt x="2190" y="3469"/>
                  </a:lnTo>
                  <a:lnTo>
                    <a:pt x="2195" y="3466"/>
                  </a:lnTo>
                  <a:lnTo>
                    <a:pt x="2198" y="3465"/>
                  </a:lnTo>
                  <a:lnTo>
                    <a:pt x="2200" y="3461"/>
                  </a:lnTo>
                  <a:lnTo>
                    <a:pt x="2203" y="3460"/>
                  </a:lnTo>
                  <a:lnTo>
                    <a:pt x="2209" y="3455"/>
                  </a:lnTo>
                  <a:lnTo>
                    <a:pt x="2217" y="3455"/>
                  </a:lnTo>
                  <a:lnTo>
                    <a:pt x="2224" y="3452"/>
                  </a:lnTo>
                  <a:lnTo>
                    <a:pt x="2230" y="3450"/>
                  </a:lnTo>
                  <a:lnTo>
                    <a:pt x="2233" y="3447"/>
                  </a:lnTo>
                  <a:lnTo>
                    <a:pt x="2239" y="3446"/>
                  </a:lnTo>
                  <a:lnTo>
                    <a:pt x="2253" y="3437"/>
                  </a:lnTo>
                  <a:lnTo>
                    <a:pt x="2258" y="3433"/>
                  </a:lnTo>
                  <a:lnTo>
                    <a:pt x="2263" y="3425"/>
                  </a:lnTo>
                  <a:lnTo>
                    <a:pt x="2268" y="3421"/>
                  </a:lnTo>
                  <a:lnTo>
                    <a:pt x="2270" y="3416"/>
                  </a:lnTo>
                  <a:lnTo>
                    <a:pt x="2277" y="3410"/>
                  </a:lnTo>
                  <a:lnTo>
                    <a:pt x="2283" y="3400"/>
                  </a:lnTo>
                  <a:lnTo>
                    <a:pt x="2287" y="3393"/>
                  </a:lnTo>
                  <a:lnTo>
                    <a:pt x="2293" y="3390"/>
                  </a:lnTo>
                  <a:lnTo>
                    <a:pt x="2302" y="3379"/>
                  </a:lnTo>
                  <a:lnTo>
                    <a:pt x="2308" y="3374"/>
                  </a:lnTo>
                  <a:lnTo>
                    <a:pt x="2310" y="3374"/>
                  </a:lnTo>
                  <a:lnTo>
                    <a:pt x="2316" y="3370"/>
                  </a:lnTo>
                  <a:lnTo>
                    <a:pt x="2321" y="3366"/>
                  </a:lnTo>
                  <a:lnTo>
                    <a:pt x="2327" y="3361"/>
                  </a:lnTo>
                  <a:lnTo>
                    <a:pt x="2338" y="3356"/>
                  </a:lnTo>
                  <a:lnTo>
                    <a:pt x="2348" y="3350"/>
                  </a:lnTo>
                  <a:lnTo>
                    <a:pt x="2362" y="3345"/>
                  </a:lnTo>
                  <a:lnTo>
                    <a:pt x="2379" y="3338"/>
                  </a:lnTo>
                  <a:lnTo>
                    <a:pt x="2392" y="3333"/>
                  </a:lnTo>
                  <a:lnTo>
                    <a:pt x="2402" y="3333"/>
                  </a:lnTo>
                  <a:lnTo>
                    <a:pt x="2414" y="3330"/>
                  </a:lnTo>
                  <a:lnTo>
                    <a:pt x="2417" y="3331"/>
                  </a:lnTo>
                  <a:lnTo>
                    <a:pt x="2435" y="3334"/>
                  </a:lnTo>
                  <a:lnTo>
                    <a:pt x="2444" y="3338"/>
                  </a:lnTo>
                  <a:lnTo>
                    <a:pt x="2454" y="3347"/>
                  </a:lnTo>
                  <a:lnTo>
                    <a:pt x="2455" y="3350"/>
                  </a:lnTo>
                  <a:lnTo>
                    <a:pt x="2455" y="3353"/>
                  </a:lnTo>
                  <a:lnTo>
                    <a:pt x="2450" y="3351"/>
                  </a:lnTo>
                  <a:lnTo>
                    <a:pt x="2446" y="3351"/>
                  </a:lnTo>
                  <a:lnTo>
                    <a:pt x="2449" y="3353"/>
                  </a:lnTo>
                  <a:lnTo>
                    <a:pt x="2454" y="3358"/>
                  </a:lnTo>
                  <a:lnTo>
                    <a:pt x="2454" y="3365"/>
                  </a:lnTo>
                  <a:lnTo>
                    <a:pt x="2451" y="3371"/>
                  </a:lnTo>
                  <a:lnTo>
                    <a:pt x="2442" y="3374"/>
                  </a:lnTo>
                  <a:lnTo>
                    <a:pt x="2439" y="3377"/>
                  </a:lnTo>
                  <a:lnTo>
                    <a:pt x="2438" y="3381"/>
                  </a:lnTo>
                  <a:lnTo>
                    <a:pt x="2436" y="3382"/>
                  </a:lnTo>
                  <a:lnTo>
                    <a:pt x="2431" y="3384"/>
                  </a:lnTo>
                  <a:lnTo>
                    <a:pt x="2429" y="3386"/>
                  </a:lnTo>
                  <a:lnTo>
                    <a:pt x="2422" y="3391"/>
                  </a:lnTo>
                  <a:lnTo>
                    <a:pt x="2419" y="3391"/>
                  </a:lnTo>
                  <a:lnTo>
                    <a:pt x="2415" y="3390"/>
                  </a:lnTo>
                  <a:lnTo>
                    <a:pt x="2406" y="3386"/>
                  </a:lnTo>
                  <a:lnTo>
                    <a:pt x="2400" y="3383"/>
                  </a:lnTo>
                  <a:lnTo>
                    <a:pt x="2398" y="3385"/>
                  </a:lnTo>
                  <a:lnTo>
                    <a:pt x="2395" y="3386"/>
                  </a:lnTo>
                  <a:lnTo>
                    <a:pt x="2391" y="3386"/>
                  </a:lnTo>
                  <a:lnTo>
                    <a:pt x="2388" y="3387"/>
                  </a:lnTo>
                  <a:lnTo>
                    <a:pt x="2384" y="3386"/>
                  </a:lnTo>
                  <a:lnTo>
                    <a:pt x="2376" y="3391"/>
                  </a:lnTo>
                  <a:lnTo>
                    <a:pt x="2378" y="3391"/>
                  </a:lnTo>
                  <a:lnTo>
                    <a:pt x="2384" y="3388"/>
                  </a:lnTo>
                  <a:lnTo>
                    <a:pt x="2387" y="3389"/>
                  </a:lnTo>
                  <a:lnTo>
                    <a:pt x="2392" y="3392"/>
                  </a:lnTo>
                  <a:lnTo>
                    <a:pt x="2403" y="3396"/>
                  </a:lnTo>
                  <a:lnTo>
                    <a:pt x="2406" y="3398"/>
                  </a:lnTo>
                  <a:lnTo>
                    <a:pt x="2409" y="3406"/>
                  </a:lnTo>
                  <a:lnTo>
                    <a:pt x="2411" y="3407"/>
                  </a:lnTo>
                  <a:lnTo>
                    <a:pt x="2415" y="3407"/>
                  </a:lnTo>
                  <a:lnTo>
                    <a:pt x="2419" y="3402"/>
                  </a:lnTo>
                  <a:lnTo>
                    <a:pt x="2423" y="3401"/>
                  </a:lnTo>
                  <a:lnTo>
                    <a:pt x="2430" y="3399"/>
                  </a:lnTo>
                  <a:lnTo>
                    <a:pt x="2428" y="3401"/>
                  </a:lnTo>
                  <a:lnTo>
                    <a:pt x="2434" y="3401"/>
                  </a:lnTo>
                  <a:lnTo>
                    <a:pt x="2439" y="3405"/>
                  </a:lnTo>
                  <a:lnTo>
                    <a:pt x="2438" y="3407"/>
                  </a:lnTo>
                  <a:lnTo>
                    <a:pt x="2435" y="3412"/>
                  </a:lnTo>
                  <a:lnTo>
                    <a:pt x="2433" y="3421"/>
                  </a:lnTo>
                  <a:lnTo>
                    <a:pt x="2427" y="3428"/>
                  </a:lnTo>
                  <a:lnTo>
                    <a:pt x="2420" y="3434"/>
                  </a:lnTo>
                  <a:lnTo>
                    <a:pt x="2422" y="3435"/>
                  </a:lnTo>
                  <a:lnTo>
                    <a:pt x="2424" y="3437"/>
                  </a:lnTo>
                  <a:lnTo>
                    <a:pt x="2429" y="3435"/>
                  </a:lnTo>
                  <a:lnTo>
                    <a:pt x="2432" y="3435"/>
                  </a:lnTo>
                  <a:lnTo>
                    <a:pt x="2436" y="3436"/>
                  </a:lnTo>
                  <a:lnTo>
                    <a:pt x="2435" y="3441"/>
                  </a:lnTo>
                  <a:lnTo>
                    <a:pt x="2433" y="3444"/>
                  </a:lnTo>
                  <a:lnTo>
                    <a:pt x="2434" y="3447"/>
                  </a:lnTo>
                  <a:lnTo>
                    <a:pt x="2436" y="3453"/>
                  </a:lnTo>
                  <a:lnTo>
                    <a:pt x="2439" y="3454"/>
                  </a:lnTo>
                  <a:lnTo>
                    <a:pt x="2440" y="3461"/>
                  </a:lnTo>
                  <a:lnTo>
                    <a:pt x="2442" y="3465"/>
                  </a:lnTo>
                  <a:lnTo>
                    <a:pt x="2441" y="3468"/>
                  </a:lnTo>
                  <a:lnTo>
                    <a:pt x="2444" y="3471"/>
                  </a:lnTo>
                  <a:lnTo>
                    <a:pt x="2445" y="3474"/>
                  </a:lnTo>
                  <a:lnTo>
                    <a:pt x="2455" y="3475"/>
                  </a:lnTo>
                  <a:lnTo>
                    <a:pt x="2458" y="3476"/>
                  </a:lnTo>
                  <a:lnTo>
                    <a:pt x="2465" y="3478"/>
                  </a:lnTo>
                  <a:lnTo>
                    <a:pt x="2466" y="3478"/>
                  </a:lnTo>
                  <a:lnTo>
                    <a:pt x="2467" y="3480"/>
                  </a:lnTo>
                  <a:lnTo>
                    <a:pt x="2460" y="3484"/>
                  </a:lnTo>
                  <a:lnTo>
                    <a:pt x="2466" y="3487"/>
                  </a:lnTo>
                  <a:lnTo>
                    <a:pt x="2472" y="3492"/>
                  </a:lnTo>
                  <a:lnTo>
                    <a:pt x="2476" y="3490"/>
                  </a:lnTo>
                  <a:lnTo>
                    <a:pt x="2478" y="3491"/>
                  </a:lnTo>
                  <a:lnTo>
                    <a:pt x="2483" y="3494"/>
                  </a:lnTo>
                  <a:lnTo>
                    <a:pt x="2484" y="3495"/>
                  </a:lnTo>
                  <a:lnTo>
                    <a:pt x="2485" y="3496"/>
                  </a:lnTo>
                  <a:lnTo>
                    <a:pt x="2487" y="3496"/>
                  </a:lnTo>
                  <a:lnTo>
                    <a:pt x="2491" y="3495"/>
                  </a:lnTo>
                  <a:lnTo>
                    <a:pt x="2497" y="3495"/>
                  </a:lnTo>
                  <a:lnTo>
                    <a:pt x="2504" y="3497"/>
                  </a:lnTo>
                  <a:lnTo>
                    <a:pt x="2503" y="3500"/>
                  </a:lnTo>
                  <a:lnTo>
                    <a:pt x="2502" y="3501"/>
                  </a:lnTo>
                  <a:lnTo>
                    <a:pt x="2507" y="3501"/>
                  </a:lnTo>
                  <a:lnTo>
                    <a:pt x="2510" y="3503"/>
                  </a:lnTo>
                  <a:lnTo>
                    <a:pt x="2512" y="3501"/>
                  </a:lnTo>
                  <a:lnTo>
                    <a:pt x="2513" y="3500"/>
                  </a:lnTo>
                  <a:lnTo>
                    <a:pt x="2519" y="3497"/>
                  </a:lnTo>
                  <a:lnTo>
                    <a:pt x="2528" y="3491"/>
                  </a:lnTo>
                  <a:lnTo>
                    <a:pt x="2529" y="3492"/>
                  </a:lnTo>
                  <a:lnTo>
                    <a:pt x="2529" y="3494"/>
                  </a:lnTo>
                  <a:lnTo>
                    <a:pt x="2530" y="3498"/>
                  </a:lnTo>
                  <a:lnTo>
                    <a:pt x="2533" y="3501"/>
                  </a:lnTo>
                  <a:lnTo>
                    <a:pt x="2537" y="3501"/>
                  </a:lnTo>
                  <a:lnTo>
                    <a:pt x="2542" y="3500"/>
                  </a:lnTo>
                  <a:lnTo>
                    <a:pt x="2545" y="3501"/>
                  </a:lnTo>
                  <a:lnTo>
                    <a:pt x="2547" y="3505"/>
                  </a:lnTo>
                  <a:lnTo>
                    <a:pt x="2550" y="3509"/>
                  </a:lnTo>
                  <a:lnTo>
                    <a:pt x="2549" y="3511"/>
                  </a:lnTo>
                  <a:lnTo>
                    <a:pt x="2546" y="3512"/>
                  </a:lnTo>
                  <a:lnTo>
                    <a:pt x="2543" y="3514"/>
                  </a:lnTo>
                  <a:lnTo>
                    <a:pt x="2554" y="3515"/>
                  </a:lnTo>
                  <a:lnTo>
                    <a:pt x="2556" y="3516"/>
                  </a:lnTo>
                  <a:lnTo>
                    <a:pt x="2557" y="3517"/>
                  </a:lnTo>
                  <a:lnTo>
                    <a:pt x="2556" y="3519"/>
                  </a:lnTo>
                  <a:lnTo>
                    <a:pt x="2555" y="3520"/>
                  </a:lnTo>
                  <a:lnTo>
                    <a:pt x="2552" y="3519"/>
                  </a:lnTo>
                  <a:lnTo>
                    <a:pt x="2549" y="3520"/>
                  </a:lnTo>
                  <a:lnTo>
                    <a:pt x="2546" y="3522"/>
                  </a:lnTo>
                  <a:lnTo>
                    <a:pt x="2542" y="3523"/>
                  </a:lnTo>
                  <a:lnTo>
                    <a:pt x="2540" y="3523"/>
                  </a:lnTo>
                  <a:lnTo>
                    <a:pt x="2537" y="3524"/>
                  </a:lnTo>
                  <a:lnTo>
                    <a:pt x="2535" y="3527"/>
                  </a:lnTo>
                  <a:lnTo>
                    <a:pt x="2532" y="3527"/>
                  </a:lnTo>
                  <a:lnTo>
                    <a:pt x="2525" y="3531"/>
                  </a:lnTo>
                  <a:lnTo>
                    <a:pt x="2518" y="3533"/>
                  </a:lnTo>
                  <a:lnTo>
                    <a:pt x="2510" y="3537"/>
                  </a:lnTo>
                  <a:lnTo>
                    <a:pt x="2502" y="3540"/>
                  </a:lnTo>
                  <a:lnTo>
                    <a:pt x="2493" y="3544"/>
                  </a:lnTo>
                  <a:lnTo>
                    <a:pt x="2491" y="3544"/>
                  </a:lnTo>
                  <a:lnTo>
                    <a:pt x="2489" y="3544"/>
                  </a:lnTo>
                  <a:lnTo>
                    <a:pt x="2484" y="3547"/>
                  </a:lnTo>
                  <a:lnTo>
                    <a:pt x="2482" y="3546"/>
                  </a:lnTo>
                  <a:lnTo>
                    <a:pt x="2480" y="3547"/>
                  </a:lnTo>
                  <a:lnTo>
                    <a:pt x="2477" y="3546"/>
                  </a:lnTo>
                  <a:lnTo>
                    <a:pt x="2475" y="3545"/>
                  </a:lnTo>
                  <a:lnTo>
                    <a:pt x="2476" y="3548"/>
                  </a:lnTo>
                  <a:lnTo>
                    <a:pt x="2477" y="3551"/>
                  </a:lnTo>
                  <a:lnTo>
                    <a:pt x="2476" y="3552"/>
                  </a:lnTo>
                  <a:lnTo>
                    <a:pt x="2475" y="3554"/>
                  </a:lnTo>
                  <a:lnTo>
                    <a:pt x="2470" y="3553"/>
                  </a:lnTo>
                  <a:lnTo>
                    <a:pt x="2467" y="3553"/>
                  </a:lnTo>
                  <a:lnTo>
                    <a:pt x="2466" y="3551"/>
                  </a:lnTo>
                  <a:lnTo>
                    <a:pt x="2465" y="3548"/>
                  </a:lnTo>
                  <a:lnTo>
                    <a:pt x="2462" y="3547"/>
                  </a:lnTo>
                  <a:lnTo>
                    <a:pt x="2461" y="3549"/>
                  </a:lnTo>
                  <a:lnTo>
                    <a:pt x="2461" y="3551"/>
                  </a:lnTo>
                  <a:lnTo>
                    <a:pt x="2459" y="3553"/>
                  </a:lnTo>
                  <a:lnTo>
                    <a:pt x="2456" y="3549"/>
                  </a:lnTo>
                  <a:lnTo>
                    <a:pt x="2453" y="3551"/>
                  </a:lnTo>
                  <a:lnTo>
                    <a:pt x="2451" y="3555"/>
                  </a:lnTo>
                  <a:lnTo>
                    <a:pt x="2452" y="3557"/>
                  </a:lnTo>
                  <a:lnTo>
                    <a:pt x="2454" y="3560"/>
                  </a:lnTo>
                  <a:lnTo>
                    <a:pt x="2452" y="3562"/>
                  </a:lnTo>
                  <a:lnTo>
                    <a:pt x="2450" y="3562"/>
                  </a:lnTo>
                  <a:lnTo>
                    <a:pt x="2447" y="3567"/>
                  </a:lnTo>
                  <a:lnTo>
                    <a:pt x="2444" y="3569"/>
                  </a:lnTo>
                  <a:lnTo>
                    <a:pt x="2440" y="3574"/>
                  </a:lnTo>
                  <a:lnTo>
                    <a:pt x="2436" y="3579"/>
                  </a:lnTo>
                  <a:lnTo>
                    <a:pt x="2435" y="3581"/>
                  </a:lnTo>
                  <a:lnTo>
                    <a:pt x="2427" y="3587"/>
                  </a:lnTo>
                  <a:lnTo>
                    <a:pt x="2425" y="3587"/>
                  </a:lnTo>
                  <a:lnTo>
                    <a:pt x="2423" y="3587"/>
                  </a:lnTo>
                  <a:lnTo>
                    <a:pt x="2420" y="3590"/>
                  </a:lnTo>
                  <a:lnTo>
                    <a:pt x="2419" y="3595"/>
                  </a:lnTo>
                  <a:lnTo>
                    <a:pt x="2418" y="3594"/>
                  </a:lnTo>
                  <a:lnTo>
                    <a:pt x="2416" y="3594"/>
                  </a:lnTo>
                  <a:lnTo>
                    <a:pt x="2415" y="3596"/>
                  </a:lnTo>
                  <a:lnTo>
                    <a:pt x="2415" y="3596"/>
                  </a:lnTo>
                  <a:lnTo>
                    <a:pt x="2412" y="3595"/>
                  </a:lnTo>
                  <a:lnTo>
                    <a:pt x="2409" y="3596"/>
                  </a:lnTo>
                  <a:lnTo>
                    <a:pt x="2407" y="3594"/>
                  </a:lnTo>
                  <a:lnTo>
                    <a:pt x="2403" y="3587"/>
                  </a:lnTo>
                  <a:lnTo>
                    <a:pt x="2402" y="3584"/>
                  </a:lnTo>
                  <a:lnTo>
                    <a:pt x="2399" y="3583"/>
                  </a:lnTo>
                  <a:lnTo>
                    <a:pt x="2398" y="3585"/>
                  </a:lnTo>
                  <a:lnTo>
                    <a:pt x="2397" y="3586"/>
                  </a:lnTo>
                  <a:lnTo>
                    <a:pt x="2394" y="3583"/>
                  </a:lnTo>
                  <a:lnTo>
                    <a:pt x="2392" y="3572"/>
                  </a:lnTo>
                  <a:lnTo>
                    <a:pt x="2392" y="3569"/>
                  </a:lnTo>
                  <a:lnTo>
                    <a:pt x="2395" y="3559"/>
                  </a:lnTo>
                  <a:lnTo>
                    <a:pt x="2402" y="3550"/>
                  </a:lnTo>
                  <a:lnTo>
                    <a:pt x="2400" y="3550"/>
                  </a:lnTo>
                  <a:lnTo>
                    <a:pt x="2393" y="3556"/>
                  </a:lnTo>
                  <a:lnTo>
                    <a:pt x="2394" y="3555"/>
                  </a:lnTo>
                  <a:lnTo>
                    <a:pt x="2395" y="3553"/>
                  </a:lnTo>
                  <a:lnTo>
                    <a:pt x="2397" y="3550"/>
                  </a:lnTo>
                  <a:lnTo>
                    <a:pt x="2401" y="3548"/>
                  </a:lnTo>
                  <a:lnTo>
                    <a:pt x="2405" y="3547"/>
                  </a:lnTo>
                  <a:lnTo>
                    <a:pt x="2408" y="3546"/>
                  </a:lnTo>
                  <a:lnTo>
                    <a:pt x="2411" y="3545"/>
                  </a:lnTo>
                  <a:lnTo>
                    <a:pt x="2414" y="3542"/>
                  </a:lnTo>
                  <a:lnTo>
                    <a:pt x="2414" y="3541"/>
                  </a:lnTo>
                  <a:lnTo>
                    <a:pt x="2411" y="3543"/>
                  </a:lnTo>
                  <a:lnTo>
                    <a:pt x="2407" y="3544"/>
                  </a:lnTo>
                  <a:lnTo>
                    <a:pt x="2408" y="3542"/>
                  </a:lnTo>
                  <a:lnTo>
                    <a:pt x="2409" y="3541"/>
                  </a:lnTo>
                  <a:lnTo>
                    <a:pt x="2433" y="3525"/>
                  </a:lnTo>
                  <a:lnTo>
                    <a:pt x="2438" y="3522"/>
                  </a:lnTo>
                  <a:lnTo>
                    <a:pt x="2448" y="3519"/>
                  </a:lnTo>
                  <a:lnTo>
                    <a:pt x="2449" y="3517"/>
                  </a:lnTo>
                  <a:lnTo>
                    <a:pt x="2448" y="3516"/>
                  </a:lnTo>
                  <a:lnTo>
                    <a:pt x="2452" y="3517"/>
                  </a:lnTo>
                  <a:lnTo>
                    <a:pt x="2451" y="3518"/>
                  </a:lnTo>
                  <a:lnTo>
                    <a:pt x="2450" y="3520"/>
                  </a:lnTo>
                  <a:lnTo>
                    <a:pt x="2450" y="3522"/>
                  </a:lnTo>
                  <a:lnTo>
                    <a:pt x="2451" y="3524"/>
                  </a:lnTo>
                  <a:lnTo>
                    <a:pt x="2455" y="3525"/>
                  </a:lnTo>
                  <a:lnTo>
                    <a:pt x="2458" y="3529"/>
                  </a:lnTo>
                  <a:lnTo>
                    <a:pt x="2456" y="3524"/>
                  </a:lnTo>
                  <a:lnTo>
                    <a:pt x="2459" y="3521"/>
                  </a:lnTo>
                  <a:lnTo>
                    <a:pt x="2470" y="3517"/>
                  </a:lnTo>
                  <a:lnTo>
                    <a:pt x="2479" y="3516"/>
                  </a:lnTo>
                  <a:lnTo>
                    <a:pt x="2482" y="3514"/>
                  </a:lnTo>
                  <a:lnTo>
                    <a:pt x="2474" y="3512"/>
                  </a:lnTo>
                  <a:lnTo>
                    <a:pt x="2465" y="3514"/>
                  </a:lnTo>
                  <a:lnTo>
                    <a:pt x="2460" y="3512"/>
                  </a:lnTo>
                  <a:lnTo>
                    <a:pt x="2452" y="3513"/>
                  </a:lnTo>
                  <a:lnTo>
                    <a:pt x="2443" y="3512"/>
                  </a:lnTo>
                  <a:lnTo>
                    <a:pt x="2441" y="3513"/>
                  </a:lnTo>
                  <a:lnTo>
                    <a:pt x="2438" y="3516"/>
                  </a:lnTo>
                  <a:lnTo>
                    <a:pt x="2436" y="3515"/>
                  </a:lnTo>
                  <a:lnTo>
                    <a:pt x="2435" y="3514"/>
                  </a:lnTo>
                  <a:lnTo>
                    <a:pt x="2433" y="3514"/>
                  </a:lnTo>
                  <a:lnTo>
                    <a:pt x="2436" y="3509"/>
                  </a:lnTo>
                  <a:lnTo>
                    <a:pt x="2444" y="3502"/>
                  </a:lnTo>
                  <a:lnTo>
                    <a:pt x="2449" y="3496"/>
                  </a:lnTo>
                  <a:lnTo>
                    <a:pt x="2451" y="3495"/>
                  </a:lnTo>
                  <a:lnTo>
                    <a:pt x="2452" y="3493"/>
                  </a:lnTo>
                  <a:lnTo>
                    <a:pt x="2449" y="3493"/>
                  </a:lnTo>
                  <a:lnTo>
                    <a:pt x="2447" y="3494"/>
                  </a:lnTo>
                  <a:lnTo>
                    <a:pt x="2445" y="3491"/>
                  </a:lnTo>
                  <a:lnTo>
                    <a:pt x="2442" y="3487"/>
                  </a:lnTo>
                  <a:lnTo>
                    <a:pt x="2442" y="3489"/>
                  </a:lnTo>
                  <a:lnTo>
                    <a:pt x="2443" y="3494"/>
                  </a:lnTo>
                  <a:lnTo>
                    <a:pt x="2437" y="3501"/>
                  </a:lnTo>
                  <a:lnTo>
                    <a:pt x="2433" y="3502"/>
                  </a:lnTo>
                  <a:lnTo>
                    <a:pt x="2428" y="3506"/>
                  </a:lnTo>
                  <a:lnTo>
                    <a:pt x="2421" y="3509"/>
                  </a:lnTo>
                  <a:lnTo>
                    <a:pt x="2413" y="3516"/>
                  </a:lnTo>
                  <a:lnTo>
                    <a:pt x="2402" y="3520"/>
                  </a:lnTo>
                  <a:lnTo>
                    <a:pt x="2400" y="3520"/>
                  </a:lnTo>
                  <a:lnTo>
                    <a:pt x="2395" y="3516"/>
                  </a:lnTo>
                  <a:lnTo>
                    <a:pt x="2396" y="3514"/>
                  </a:lnTo>
                  <a:lnTo>
                    <a:pt x="2397" y="3512"/>
                  </a:lnTo>
                  <a:lnTo>
                    <a:pt x="2396" y="3512"/>
                  </a:lnTo>
                  <a:lnTo>
                    <a:pt x="2395" y="3514"/>
                  </a:lnTo>
                  <a:lnTo>
                    <a:pt x="2392" y="3516"/>
                  </a:lnTo>
                  <a:lnTo>
                    <a:pt x="2395" y="3519"/>
                  </a:lnTo>
                  <a:lnTo>
                    <a:pt x="2393" y="3520"/>
                  </a:lnTo>
                  <a:lnTo>
                    <a:pt x="2390" y="3522"/>
                  </a:lnTo>
                  <a:lnTo>
                    <a:pt x="2387" y="3524"/>
                  </a:lnTo>
                  <a:lnTo>
                    <a:pt x="2384" y="3527"/>
                  </a:lnTo>
                  <a:lnTo>
                    <a:pt x="2382" y="3524"/>
                  </a:lnTo>
                  <a:lnTo>
                    <a:pt x="2376" y="3527"/>
                  </a:lnTo>
                  <a:lnTo>
                    <a:pt x="2370" y="3528"/>
                  </a:lnTo>
                  <a:lnTo>
                    <a:pt x="2369" y="3526"/>
                  </a:lnTo>
                  <a:lnTo>
                    <a:pt x="2369" y="3524"/>
                  </a:lnTo>
                  <a:lnTo>
                    <a:pt x="2367" y="3523"/>
                  </a:lnTo>
                  <a:lnTo>
                    <a:pt x="2363" y="3524"/>
                  </a:lnTo>
                  <a:lnTo>
                    <a:pt x="2362" y="3523"/>
                  </a:lnTo>
                  <a:close/>
                  <a:moveTo>
                    <a:pt x="477" y="3326"/>
                  </a:moveTo>
                  <a:lnTo>
                    <a:pt x="478" y="3331"/>
                  </a:lnTo>
                  <a:lnTo>
                    <a:pt x="474" y="3329"/>
                  </a:lnTo>
                  <a:lnTo>
                    <a:pt x="473" y="3329"/>
                  </a:lnTo>
                  <a:lnTo>
                    <a:pt x="472" y="3327"/>
                  </a:lnTo>
                  <a:lnTo>
                    <a:pt x="473" y="3325"/>
                  </a:lnTo>
                  <a:lnTo>
                    <a:pt x="476" y="3326"/>
                  </a:lnTo>
                  <a:lnTo>
                    <a:pt x="477" y="3326"/>
                  </a:lnTo>
                  <a:close/>
                  <a:moveTo>
                    <a:pt x="2764" y="3315"/>
                  </a:moveTo>
                  <a:lnTo>
                    <a:pt x="2759" y="3317"/>
                  </a:lnTo>
                  <a:lnTo>
                    <a:pt x="2758" y="3318"/>
                  </a:lnTo>
                  <a:lnTo>
                    <a:pt x="2757" y="3319"/>
                  </a:lnTo>
                  <a:lnTo>
                    <a:pt x="2756" y="3318"/>
                  </a:lnTo>
                  <a:lnTo>
                    <a:pt x="2754" y="3316"/>
                  </a:lnTo>
                  <a:lnTo>
                    <a:pt x="2754" y="3314"/>
                  </a:lnTo>
                  <a:lnTo>
                    <a:pt x="2756" y="3314"/>
                  </a:lnTo>
                  <a:lnTo>
                    <a:pt x="2757" y="3314"/>
                  </a:lnTo>
                  <a:lnTo>
                    <a:pt x="2757" y="3316"/>
                  </a:lnTo>
                  <a:lnTo>
                    <a:pt x="2758" y="3316"/>
                  </a:lnTo>
                  <a:lnTo>
                    <a:pt x="2759" y="3316"/>
                  </a:lnTo>
                  <a:lnTo>
                    <a:pt x="2762" y="3313"/>
                  </a:lnTo>
                  <a:lnTo>
                    <a:pt x="2764" y="3312"/>
                  </a:lnTo>
                  <a:lnTo>
                    <a:pt x="2765" y="3313"/>
                  </a:lnTo>
                  <a:lnTo>
                    <a:pt x="2764" y="3315"/>
                  </a:lnTo>
                  <a:close/>
                  <a:moveTo>
                    <a:pt x="2779" y="3307"/>
                  </a:moveTo>
                  <a:lnTo>
                    <a:pt x="2781" y="3310"/>
                  </a:lnTo>
                  <a:lnTo>
                    <a:pt x="2782" y="3311"/>
                  </a:lnTo>
                  <a:lnTo>
                    <a:pt x="2774" y="3314"/>
                  </a:lnTo>
                  <a:lnTo>
                    <a:pt x="2773" y="3315"/>
                  </a:lnTo>
                  <a:lnTo>
                    <a:pt x="2773" y="3314"/>
                  </a:lnTo>
                  <a:lnTo>
                    <a:pt x="2773" y="3311"/>
                  </a:lnTo>
                  <a:lnTo>
                    <a:pt x="2773" y="3309"/>
                  </a:lnTo>
                  <a:lnTo>
                    <a:pt x="2773" y="3308"/>
                  </a:lnTo>
                  <a:lnTo>
                    <a:pt x="2776" y="3310"/>
                  </a:lnTo>
                  <a:lnTo>
                    <a:pt x="2777" y="3306"/>
                  </a:lnTo>
                  <a:lnTo>
                    <a:pt x="2779" y="3307"/>
                  </a:lnTo>
                  <a:close/>
                  <a:moveTo>
                    <a:pt x="539" y="3317"/>
                  </a:moveTo>
                  <a:lnTo>
                    <a:pt x="539" y="3318"/>
                  </a:lnTo>
                  <a:lnTo>
                    <a:pt x="532" y="3315"/>
                  </a:lnTo>
                  <a:lnTo>
                    <a:pt x="529" y="3312"/>
                  </a:lnTo>
                  <a:lnTo>
                    <a:pt x="528" y="3311"/>
                  </a:lnTo>
                  <a:lnTo>
                    <a:pt x="527" y="3310"/>
                  </a:lnTo>
                  <a:lnTo>
                    <a:pt x="523" y="3308"/>
                  </a:lnTo>
                  <a:lnTo>
                    <a:pt x="523" y="3306"/>
                  </a:lnTo>
                  <a:lnTo>
                    <a:pt x="524" y="3306"/>
                  </a:lnTo>
                  <a:lnTo>
                    <a:pt x="526" y="3306"/>
                  </a:lnTo>
                  <a:lnTo>
                    <a:pt x="530" y="3308"/>
                  </a:lnTo>
                  <a:lnTo>
                    <a:pt x="534" y="3311"/>
                  </a:lnTo>
                  <a:lnTo>
                    <a:pt x="539" y="3317"/>
                  </a:lnTo>
                  <a:close/>
                  <a:moveTo>
                    <a:pt x="459" y="3314"/>
                  </a:moveTo>
                  <a:lnTo>
                    <a:pt x="458" y="3314"/>
                  </a:lnTo>
                  <a:lnTo>
                    <a:pt x="456" y="3314"/>
                  </a:lnTo>
                  <a:lnTo>
                    <a:pt x="454" y="3312"/>
                  </a:lnTo>
                  <a:lnTo>
                    <a:pt x="449" y="3308"/>
                  </a:lnTo>
                  <a:lnTo>
                    <a:pt x="449" y="3308"/>
                  </a:lnTo>
                  <a:lnTo>
                    <a:pt x="449" y="3307"/>
                  </a:lnTo>
                  <a:lnTo>
                    <a:pt x="451" y="3306"/>
                  </a:lnTo>
                  <a:lnTo>
                    <a:pt x="451" y="3305"/>
                  </a:lnTo>
                  <a:lnTo>
                    <a:pt x="450" y="3303"/>
                  </a:lnTo>
                  <a:lnTo>
                    <a:pt x="453" y="3301"/>
                  </a:lnTo>
                  <a:lnTo>
                    <a:pt x="456" y="3302"/>
                  </a:lnTo>
                  <a:lnTo>
                    <a:pt x="457" y="3304"/>
                  </a:lnTo>
                  <a:lnTo>
                    <a:pt x="459" y="3307"/>
                  </a:lnTo>
                  <a:lnTo>
                    <a:pt x="460" y="3311"/>
                  </a:lnTo>
                  <a:lnTo>
                    <a:pt x="460" y="3313"/>
                  </a:lnTo>
                  <a:lnTo>
                    <a:pt x="459" y="3314"/>
                  </a:lnTo>
                  <a:close/>
                  <a:moveTo>
                    <a:pt x="2532" y="3339"/>
                  </a:moveTo>
                  <a:lnTo>
                    <a:pt x="2519" y="3339"/>
                  </a:lnTo>
                  <a:lnTo>
                    <a:pt x="2508" y="3336"/>
                  </a:lnTo>
                  <a:lnTo>
                    <a:pt x="2501" y="3335"/>
                  </a:lnTo>
                  <a:lnTo>
                    <a:pt x="2493" y="3333"/>
                  </a:lnTo>
                  <a:lnTo>
                    <a:pt x="2476" y="3324"/>
                  </a:lnTo>
                  <a:lnTo>
                    <a:pt x="2474" y="3321"/>
                  </a:lnTo>
                  <a:lnTo>
                    <a:pt x="2472" y="3317"/>
                  </a:lnTo>
                  <a:lnTo>
                    <a:pt x="2469" y="3314"/>
                  </a:lnTo>
                  <a:lnTo>
                    <a:pt x="2466" y="3311"/>
                  </a:lnTo>
                  <a:lnTo>
                    <a:pt x="2448" y="3303"/>
                  </a:lnTo>
                  <a:lnTo>
                    <a:pt x="2447" y="3300"/>
                  </a:lnTo>
                  <a:lnTo>
                    <a:pt x="2450" y="3298"/>
                  </a:lnTo>
                  <a:lnTo>
                    <a:pt x="2454" y="3297"/>
                  </a:lnTo>
                  <a:lnTo>
                    <a:pt x="2458" y="3297"/>
                  </a:lnTo>
                  <a:lnTo>
                    <a:pt x="2470" y="3300"/>
                  </a:lnTo>
                  <a:lnTo>
                    <a:pt x="2485" y="3303"/>
                  </a:lnTo>
                  <a:lnTo>
                    <a:pt x="2491" y="3306"/>
                  </a:lnTo>
                  <a:lnTo>
                    <a:pt x="2499" y="3309"/>
                  </a:lnTo>
                  <a:lnTo>
                    <a:pt x="2506" y="3313"/>
                  </a:lnTo>
                  <a:lnTo>
                    <a:pt x="2522" y="3323"/>
                  </a:lnTo>
                  <a:lnTo>
                    <a:pt x="2524" y="3325"/>
                  </a:lnTo>
                  <a:lnTo>
                    <a:pt x="2532" y="3329"/>
                  </a:lnTo>
                  <a:lnTo>
                    <a:pt x="2534" y="3333"/>
                  </a:lnTo>
                  <a:lnTo>
                    <a:pt x="2536" y="3337"/>
                  </a:lnTo>
                  <a:lnTo>
                    <a:pt x="2534" y="3338"/>
                  </a:lnTo>
                  <a:lnTo>
                    <a:pt x="2532" y="3339"/>
                  </a:lnTo>
                  <a:close/>
                  <a:moveTo>
                    <a:pt x="512" y="3293"/>
                  </a:moveTo>
                  <a:lnTo>
                    <a:pt x="512" y="3293"/>
                  </a:lnTo>
                  <a:lnTo>
                    <a:pt x="510" y="3287"/>
                  </a:lnTo>
                  <a:lnTo>
                    <a:pt x="512" y="3286"/>
                  </a:lnTo>
                  <a:lnTo>
                    <a:pt x="512" y="3284"/>
                  </a:lnTo>
                  <a:lnTo>
                    <a:pt x="512" y="3284"/>
                  </a:lnTo>
                  <a:lnTo>
                    <a:pt x="514" y="3286"/>
                  </a:lnTo>
                  <a:lnTo>
                    <a:pt x="514" y="3288"/>
                  </a:lnTo>
                  <a:lnTo>
                    <a:pt x="515" y="3290"/>
                  </a:lnTo>
                  <a:lnTo>
                    <a:pt x="515" y="3291"/>
                  </a:lnTo>
                  <a:lnTo>
                    <a:pt x="512" y="3293"/>
                  </a:lnTo>
                  <a:close/>
                  <a:moveTo>
                    <a:pt x="506" y="3289"/>
                  </a:moveTo>
                  <a:lnTo>
                    <a:pt x="506" y="3292"/>
                  </a:lnTo>
                  <a:lnTo>
                    <a:pt x="503" y="3288"/>
                  </a:lnTo>
                  <a:lnTo>
                    <a:pt x="500" y="3279"/>
                  </a:lnTo>
                  <a:lnTo>
                    <a:pt x="501" y="3277"/>
                  </a:lnTo>
                  <a:lnTo>
                    <a:pt x="502" y="3274"/>
                  </a:lnTo>
                  <a:lnTo>
                    <a:pt x="503" y="3273"/>
                  </a:lnTo>
                  <a:lnTo>
                    <a:pt x="506" y="3275"/>
                  </a:lnTo>
                  <a:lnTo>
                    <a:pt x="508" y="3277"/>
                  </a:lnTo>
                  <a:lnTo>
                    <a:pt x="508" y="3278"/>
                  </a:lnTo>
                  <a:lnTo>
                    <a:pt x="509" y="3281"/>
                  </a:lnTo>
                  <a:lnTo>
                    <a:pt x="509" y="3283"/>
                  </a:lnTo>
                  <a:lnTo>
                    <a:pt x="508" y="3286"/>
                  </a:lnTo>
                  <a:lnTo>
                    <a:pt x="506" y="3289"/>
                  </a:lnTo>
                  <a:close/>
                  <a:moveTo>
                    <a:pt x="2733" y="3259"/>
                  </a:moveTo>
                  <a:lnTo>
                    <a:pt x="2732" y="3259"/>
                  </a:lnTo>
                  <a:lnTo>
                    <a:pt x="2730" y="3259"/>
                  </a:lnTo>
                  <a:lnTo>
                    <a:pt x="2730" y="3258"/>
                  </a:lnTo>
                  <a:lnTo>
                    <a:pt x="2730" y="3257"/>
                  </a:lnTo>
                  <a:lnTo>
                    <a:pt x="2730" y="3255"/>
                  </a:lnTo>
                  <a:lnTo>
                    <a:pt x="2733" y="3254"/>
                  </a:lnTo>
                  <a:lnTo>
                    <a:pt x="2735" y="3254"/>
                  </a:lnTo>
                  <a:lnTo>
                    <a:pt x="2735" y="3255"/>
                  </a:lnTo>
                  <a:lnTo>
                    <a:pt x="2734" y="3257"/>
                  </a:lnTo>
                  <a:lnTo>
                    <a:pt x="2733" y="3259"/>
                  </a:lnTo>
                  <a:close/>
                  <a:moveTo>
                    <a:pt x="441" y="3262"/>
                  </a:moveTo>
                  <a:lnTo>
                    <a:pt x="457" y="3268"/>
                  </a:lnTo>
                  <a:lnTo>
                    <a:pt x="473" y="3271"/>
                  </a:lnTo>
                  <a:lnTo>
                    <a:pt x="485" y="3275"/>
                  </a:lnTo>
                  <a:lnTo>
                    <a:pt x="492" y="3276"/>
                  </a:lnTo>
                  <a:lnTo>
                    <a:pt x="495" y="3277"/>
                  </a:lnTo>
                  <a:lnTo>
                    <a:pt x="496" y="3279"/>
                  </a:lnTo>
                  <a:lnTo>
                    <a:pt x="498" y="3282"/>
                  </a:lnTo>
                  <a:lnTo>
                    <a:pt x="501" y="3289"/>
                  </a:lnTo>
                  <a:lnTo>
                    <a:pt x="504" y="3293"/>
                  </a:lnTo>
                  <a:lnTo>
                    <a:pt x="509" y="3302"/>
                  </a:lnTo>
                  <a:lnTo>
                    <a:pt x="514" y="3308"/>
                  </a:lnTo>
                  <a:lnTo>
                    <a:pt x="515" y="3310"/>
                  </a:lnTo>
                  <a:lnTo>
                    <a:pt x="514" y="3311"/>
                  </a:lnTo>
                  <a:lnTo>
                    <a:pt x="514" y="3312"/>
                  </a:lnTo>
                  <a:lnTo>
                    <a:pt x="517" y="3317"/>
                  </a:lnTo>
                  <a:lnTo>
                    <a:pt x="523" y="3322"/>
                  </a:lnTo>
                  <a:lnTo>
                    <a:pt x="528" y="3325"/>
                  </a:lnTo>
                  <a:lnTo>
                    <a:pt x="537" y="3329"/>
                  </a:lnTo>
                  <a:lnTo>
                    <a:pt x="543" y="3333"/>
                  </a:lnTo>
                  <a:lnTo>
                    <a:pt x="545" y="3335"/>
                  </a:lnTo>
                  <a:lnTo>
                    <a:pt x="548" y="3338"/>
                  </a:lnTo>
                  <a:lnTo>
                    <a:pt x="550" y="3339"/>
                  </a:lnTo>
                  <a:lnTo>
                    <a:pt x="552" y="3345"/>
                  </a:lnTo>
                  <a:lnTo>
                    <a:pt x="556" y="3352"/>
                  </a:lnTo>
                  <a:lnTo>
                    <a:pt x="559" y="3364"/>
                  </a:lnTo>
                  <a:lnTo>
                    <a:pt x="561" y="3363"/>
                  </a:lnTo>
                  <a:lnTo>
                    <a:pt x="561" y="3359"/>
                  </a:lnTo>
                  <a:lnTo>
                    <a:pt x="561" y="3358"/>
                  </a:lnTo>
                  <a:lnTo>
                    <a:pt x="562" y="3358"/>
                  </a:lnTo>
                  <a:lnTo>
                    <a:pt x="563" y="3360"/>
                  </a:lnTo>
                  <a:lnTo>
                    <a:pt x="564" y="3363"/>
                  </a:lnTo>
                  <a:lnTo>
                    <a:pt x="567" y="3370"/>
                  </a:lnTo>
                  <a:lnTo>
                    <a:pt x="566" y="3372"/>
                  </a:lnTo>
                  <a:lnTo>
                    <a:pt x="565" y="3372"/>
                  </a:lnTo>
                  <a:lnTo>
                    <a:pt x="561" y="3371"/>
                  </a:lnTo>
                  <a:lnTo>
                    <a:pt x="560" y="3372"/>
                  </a:lnTo>
                  <a:lnTo>
                    <a:pt x="558" y="3375"/>
                  </a:lnTo>
                  <a:lnTo>
                    <a:pt x="557" y="3376"/>
                  </a:lnTo>
                  <a:lnTo>
                    <a:pt x="556" y="3375"/>
                  </a:lnTo>
                  <a:lnTo>
                    <a:pt x="546" y="3373"/>
                  </a:lnTo>
                  <a:lnTo>
                    <a:pt x="540" y="3370"/>
                  </a:lnTo>
                  <a:lnTo>
                    <a:pt x="531" y="3367"/>
                  </a:lnTo>
                  <a:lnTo>
                    <a:pt x="521" y="3363"/>
                  </a:lnTo>
                  <a:lnTo>
                    <a:pt x="516" y="3360"/>
                  </a:lnTo>
                  <a:lnTo>
                    <a:pt x="511" y="3357"/>
                  </a:lnTo>
                  <a:lnTo>
                    <a:pt x="508" y="3355"/>
                  </a:lnTo>
                  <a:lnTo>
                    <a:pt x="507" y="3353"/>
                  </a:lnTo>
                  <a:lnTo>
                    <a:pt x="508" y="3352"/>
                  </a:lnTo>
                  <a:lnTo>
                    <a:pt x="514" y="3345"/>
                  </a:lnTo>
                  <a:lnTo>
                    <a:pt x="517" y="3342"/>
                  </a:lnTo>
                  <a:lnTo>
                    <a:pt x="517" y="3339"/>
                  </a:lnTo>
                  <a:lnTo>
                    <a:pt x="518" y="3336"/>
                  </a:lnTo>
                  <a:lnTo>
                    <a:pt x="518" y="3333"/>
                  </a:lnTo>
                  <a:lnTo>
                    <a:pt x="517" y="3333"/>
                  </a:lnTo>
                  <a:lnTo>
                    <a:pt x="517" y="3337"/>
                  </a:lnTo>
                  <a:lnTo>
                    <a:pt x="516" y="3339"/>
                  </a:lnTo>
                  <a:lnTo>
                    <a:pt x="515" y="3342"/>
                  </a:lnTo>
                  <a:lnTo>
                    <a:pt x="514" y="3342"/>
                  </a:lnTo>
                  <a:lnTo>
                    <a:pt x="506" y="3344"/>
                  </a:lnTo>
                  <a:lnTo>
                    <a:pt x="500" y="3344"/>
                  </a:lnTo>
                  <a:lnTo>
                    <a:pt x="497" y="3346"/>
                  </a:lnTo>
                  <a:lnTo>
                    <a:pt x="496" y="3347"/>
                  </a:lnTo>
                  <a:lnTo>
                    <a:pt x="494" y="3345"/>
                  </a:lnTo>
                  <a:lnTo>
                    <a:pt x="490" y="3342"/>
                  </a:lnTo>
                  <a:lnTo>
                    <a:pt x="485" y="3339"/>
                  </a:lnTo>
                  <a:lnTo>
                    <a:pt x="485" y="3338"/>
                  </a:lnTo>
                  <a:lnTo>
                    <a:pt x="489" y="3337"/>
                  </a:lnTo>
                  <a:lnTo>
                    <a:pt x="491" y="3334"/>
                  </a:lnTo>
                  <a:lnTo>
                    <a:pt x="491" y="3334"/>
                  </a:lnTo>
                  <a:lnTo>
                    <a:pt x="490" y="3334"/>
                  </a:lnTo>
                  <a:lnTo>
                    <a:pt x="489" y="3334"/>
                  </a:lnTo>
                  <a:lnTo>
                    <a:pt x="486" y="3331"/>
                  </a:lnTo>
                  <a:lnTo>
                    <a:pt x="485" y="3330"/>
                  </a:lnTo>
                  <a:lnTo>
                    <a:pt x="482" y="3331"/>
                  </a:lnTo>
                  <a:lnTo>
                    <a:pt x="481" y="3331"/>
                  </a:lnTo>
                  <a:lnTo>
                    <a:pt x="480" y="3329"/>
                  </a:lnTo>
                  <a:lnTo>
                    <a:pt x="482" y="3325"/>
                  </a:lnTo>
                  <a:lnTo>
                    <a:pt x="482" y="3324"/>
                  </a:lnTo>
                  <a:lnTo>
                    <a:pt x="479" y="3325"/>
                  </a:lnTo>
                  <a:lnTo>
                    <a:pt x="478" y="3325"/>
                  </a:lnTo>
                  <a:lnTo>
                    <a:pt x="478" y="3323"/>
                  </a:lnTo>
                  <a:lnTo>
                    <a:pt x="476" y="3323"/>
                  </a:lnTo>
                  <a:lnTo>
                    <a:pt x="474" y="3323"/>
                  </a:lnTo>
                  <a:lnTo>
                    <a:pt x="472" y="3322"/>
                  </a:lnTo>
                  <a:lnTo>
                    <a:pt x="471" y="3322"/>
                  </a:lnTo>
                  <a:lnTo>
                    <a:pt x="471" y="3324"/>
                  </a:lnTo>
                  <a:lnTo>
                    <a:pt x="470" y="3325"/>
                  </a:lnTo>
                  <a:lnTo>
                    <a:pt x="467" y="3322"/>
                  </a:lnTo>
                  <a:lnTo>
                    <a:pt x="465" y="3322"/>
                  </a:lnTo>
                  <a:lnTo>
                    <a:pt x="463" y="3324"/>
                  </a:lnTo>
                  <a:lnTo>
                    <a:pt x="463" y="3324"/>
                  </a:lnTo>
                  <a:lnTo>
                    <a:pt x="462" y="3323"/>
                  </a:lnTo>
                  <a:lnTo>
                    <a:pt x="462" y="3317"/>
                  </a:lnTo>
                  <a:lnTo>
                    <a:pt x="462" y="3315"/>
                  </a:lnTo>
                  <a:lnTo>
                    <a:pt x="462" y="3314"/>
                  </a:lnTo>
                  <a:lnTo>
                    <a:pt x="465" y="3313"/>
                  </a:lnTo>
                  <a:lnTo>
                    <a:pt x="474" y="3312"/>
                  </a:lnTo>
                  <a:lnTo>
                    <a:pt x="476" y="3311"/>
                  </a:lnTo>
                  <a:lnTo>
                    <a:pt x="468" y="3311"/>
                  </a:lnTo>
                  <a:lnTo>
                    <a:pt x="467" y="3310"/>
                  </a:lnTo>
                  <a:lnTo>
                    <a:pt x="465" y="3308"/>
                  </a:lnTo>
                  <a:lnTo>
                    <a:pt x="463" y="3308"/>
                  </a:lnTo>
                  <a:lnTo>
                    <a:pt x="462" y="3308"/>
                  </a:lnTo>
                  <a:lnTo>
                    <a:pt x="461" y="3306"/>
                  </a:lnTo>
                  <a:lnTo>
                    <a:pt x="458" y="3300"/>
                  </a:lnTo>
                  <a:lnTo>
                    <a:pt x="456" y="3299"/>
                  </a:lnTo>
                  <a:lnTo>
                    <a:pt x="452" y="3298"/>
                  </a:lnTo>
                  <a:lnTo>
                    <a:pt x="451" y="3297"/>
                  </a:lnTo>
                  <a:lnTo>
                    <a:pt x="450" y="3298"/>
                  </a:lnTo>
                  <a:lnTo>
                    <a:pt x="449" y="3299"/>
                  </a:lnTo>
                  <a:lnTo>
                    <a:pt x="449" y="3300"/>
                  </a:lnTo>
                  <a:lnTo>
                    <a:pt x="446" y="3301"/>
                  </a:lnTo>
                  <a:lnTo>
                    <a:pt x="444" y="3300"/>
                  </a:lnTo>
                  <a:lnTo>
                    <a:pt x="443" y="3299"/>
                  </a:lnTo>
                  <a:lnTo>
                    <a:pt x="441" y="3297"/>
                  </a:lnTo>
                  <a:lnTo>
                    <a:pt x="441" y="3295"/>
                  </a:lnTo>
                  <a:lnTo>
                    <a:pt x="442" y="3292"/>
                  </a:lnTo>
                  <a:lnTo>
                    <a:pt x="442" y="3290"/>
                  </a:lnTo>
                  <a:lnTo>
                    <a:pt x="441" y="3289"/>
                  </a:lnTo>
                  <a:lnTo>
                    <a:pt x="441" y="3288"/>
                  </a:lnTo>
                  <a:lnTo>
                    <a:pt x="440" y="3287"/>
                  </a:lnTo>
                  <a:lnTo>
                    <a:pt x="439" y="3288"/>
                  </a:lnTo>
                  <a:lnTo>
                    <a:pt x="439" y="3290"/>
                  </a:lnTo>
                  <a:lnTo>
                    <a:pt x="438" y="3291"/>
                  </a:lnTo>
                  <a:lnTo>
                    <a:pt x="437" y="3292"/>
                  </a:lnTo>
                  <a:lnTo>
                    <a:pt x="435" y="3290"/>
                  </a:lnTo>
                  <a:lnTo>
                    <a:pt x="434" y="3288"/>
                  </a:lnTo>
                  <a:lnTo>
                    <a:pt x="433" y="3286"/>
                  </a:lnTo>
                  <a:lnTo>
                    <a:pt x="426" y="3286"/>
                  </a:lnTo>
                  <a:lnTo>
                    <a:pt x="423" y="3288"/>
                  </a:lnTo>
                  <a:lnTo>
                    <a:pt x="422" y="3288"/>
                  </a:lnTo>
                  <a:lnTo>
                    <a:pt x="420" y="3288"/>
                  </a:lnTo>
                  <a:lnTo>
                    <a:pt x="420" y="3287"/>
                  </a:lnTo>
                  <a:lnTo>
                    <a:pt x="421" y="3284"/>
                  </a:lnTo>
                  <a:lnTo>
                    <a:pt x="421" y="3279"/>
                  </a:lnTo>
                  <a:lnTo>
                    <a:pt x="421" y="3279"/>
                  </a:lnTo>
                  <a:lnTo>
                    <a:pt x="417" y="3278"/>
                  </a:lnTo>
                  <a:lnTo>
                    <a:pt x="417" y="3277"/>
                  </a:lnTo>
                  <a:lnTo>
                    <a:pt x="419" y="3272"/>
                  </a:lnTo>
                  <a:lnTo>
                    <a:pt x="420" y="3271"/>
                  </a:lnTo>
                  <a:lnTo>
                    <a:pt x="421" y="3271"/>
                  </a:lnTo>
                  <a:lnTo>
                    <a:pt x="427" y="3270"/>
                  </a:lnTo>
                  <a:lnTo>
                    <a:pt x="429" y="3271"/>
                  </a:lnTo>
                  <a:lnTo>
                    <a:pt x="432" y="3274"/>
                  </a:lnTo>
                  <a:lnTo>
                    <a:pt x="432" y="3273"/>
                  </a:lnTo>
                  <a:lnTo>
                    <a:pt x="431" y="3270"/>
                  </a:lnTo>
                  <a:lnTo>
                    <a:pt x="431" y="3267"/>
                  </a:lnTo>
                  <a:lnTo>
                    <a:pt x="433" y="3265"/>
                  </a:lnTo>
                  <a:lnTo>
                    <a:pt x="431" y="3265"/>
                  </a:lnTo>
                  <a:lnTo>
                    <a:pt x="424" y="3264"/>
                  </a:lnTo>
                  <a:lnTo>
                    <a:pt x="424" y="3265"/>
                  </a:lnTo>
                  <a:lnTo>
                    <a:pt x="424" y="3268"/>
                  </a:lnTo>
                  <a:lnTo>
                    <a:pt x="420" y="3270"/>
                  </a:lnTo>
                  <a:lnTo>
                    <a:pt x="417" y="3270"/>
                  </a:lnTo>
                  <a:lnTo>
                    <a:pt x="414" y="3270"/>
                  </a:lnTo>
                  <a:lnTo>
                    <a:pt x="411" y="3268"/>
                  </a:lnTo>
                  <a:lnTo>
                    <a:pt x="407" y="3264"/>
                  </a:lnTo>
                  <a:lnTo>
                    <a:pt x="405" y="3259"/>
                  </a:lnTo>
                  <a:lnTo>
                    <a:pt x="405" y="3257"/>
                  </a:lnTo>
                  <a:lnTo>
                    <a:pt x="406" y="3254"/>
                  </a:lnTo>
                  <a:lnTo>
                    <a:pt x="408" y="3253"/>
                  </a:lnTo>
                  <a:lnTo>
                    <a:pt x="413" y="3251"/>
                  </a:lnTo>
                  <a:lnTo>
                    <a:pt x="418" y="3251"/>
                  </a:lnTo>
                  <a:lnTo>
                    <a:pt x="425" y="3253"/>
                  </a:lnTo>
                  <a:lnTo>
                    <a:pt x="441" y="3262"/>
                  </a:lnTo>
                  <a:close/>
                  <a:moveTo>
                    <a:pt x="2735" y="3217"/>
                  </a:moveTo>
                  <a:lnTo>
                    <a:pt x="2733" y="3222"/>
                  </a:lnTo>
                  <a:lnTo>
                    <a:pt x="2731" y="3224"/>
                  </a:lnTo>
                  <a:lnTo>
                    <a:pt x="2730" y="3225"/>
                  </a:lnTo>
                  <a:lnTo>
                    <a:pt x="2726" y="3226"/>
                  </a:lnTo>
                  <a:lnTo>
                    <a:pt x="2719" y="3227"/>
                  </a:lnTo>
                  <a:lnTo>
                    <a:pt x="2717" y="3227"/>
                  </a:lnTo>
                  <a:lnTo>
                    <a:pt x="2717" y="3231"/>
                  </a:lnTo>
                  <a:lnTo>
                    <a:pt x="2717" y="3233"/>
                  </a:lnTo>
                  <a:lnTo>
                    <a:pt x="2718" y="3234"/>
                  </a:lnTo>
                  <a:lnTo>
                    <a:pt x="2719" y="3234"/>
                  </a:lnTo>
                  <a:lnTo>
                    <a:pt x="2722" y="3234"/>
                  </a:lnTo>
                  <a:lnTo>
                    <a:pt x="2723" y="3234"/>
                  </a:lnTo>
                  <a:lnTo>
                    <a:pt x="2724" y="3235"/>
                  </a:lnTo>
                  <a:lnTo>
                    <a:pt x="2724" y="3236"/>
                  </a:lnTo>
                  <a:lnTo>
                    <a:pt x="2725" y="3237"/>
                  </a:lnTo>
                  <a:lnTo>
                    <a:pt x="2725" y="3240"/>
                  </a:lnTo>
                  <a:lnTo>
                    <a:pt x="2724" y="3243"/>
                  </a:lnTo>
                  <a:lnTo>
                    <a:pt x="2722" y="3249"/>
                  </a:lnTo>
                  <a:lnTo>
                    <a:pt x="2719" y="3253"/>
                  </a:lnTo>
                  <a:lnTo>
                    <a:pt x="2715" y="3255"/>
                  </a:lnTo>
                  <a:lnTo>
                    <a:pt x="2715" y="3256"/>
                  </a:lnTo>
                  <a:lnTo>
                    <a:pt x="2714" y="3257"/>
                  </a:lnTo>
                  <a:lnTo>
                    <a:pt x="2713" y="3262"/>
                  </a:lnTo>
                  <a:lnTo>
                    <a:pt x="2712" y="3265"/>
                  </a:lnTo>
                  <a:lnTo>
                    <a:pt x="2706" y="3273"/>
                  </a:lnTo>
                  <a:lnTo>
                    <a:pt x="2704" y="3275"/>
                  </a:lnTo>
                  <a:lnTo>
                    <a:pt x="2704" y="3277"/>
                  </a:lnTo>
                  <a:lnTo>
                    <a:pt x="2702" y="3281"/>
                  </a:lnTo>
                  <a:lnTo>
                    <a:pt x="2701" y="3284"/>
                  </a:lnTo>
                  <a:lnTo>
                    <a:pt x="2696" y="3292"/>
                  </a:lnTo>
                  <a:lnTo>
                    <a:pt x="2695" y="3294"/>
                  </a:lnTo>
                  <a:lnTo>
                    <a:pt x="2694" y="3296"/>
                  </a:lnTo>
                  <a:lnTo>
                    <a:pt x="2694" y="3299"/>
                  </a:lnTo>
                  <a:lnTo>
                    <a:pt x="2694" y="3300"/>
                  </a:lnTo>
                  <a:lnTo>
                    <a:pt x="2693" y="3303"/>
                  </a:lnTo>
                  <a:lnTo>
                    <a:pt x="2691" y="3305"/>
                  </a:lnTo>
                  <a:lnTo>
                    <a:pt x="2691" y="3306"/>
                  </a:lnTo>
                  <a:lnTo>
                    <a:pt x="2691" y="3308"/>
                  </a:lnTo>
                  <a:lnTo>
                    <a:pt x="2692" y="3309"/>
                  </a:lnTo>
                  <a:lnTo>
                    <a:pt x="2692" y="3311"/>
                  </a:lnTo>
                  <a:lnTo>
                    <a:pt x="2691" y="3314"/>
                  </a:lnTo>
                  <a:lnTo>
                    <a:pt x="2694" y="3311"/>
                  </a:lnTo>
                  <a:lnTo>
                    <a:pt x="2698" y="3305"/>
                  </a:lnTo>
                  <a:lnTo>
                    <a:pt x="2702" y="3301"/>
                  </a:lnTo>
                  <a:lnTo>
                    <a:pt x="2704" y="3300"/>
                  </a:lnTo>
                  <a:lnTo>
                    <a:pt x="2706" y="3298"/>
                  </a:lnTo>
                  <a:lnTo>
                    <a:pt x="2708" y="3293"/>
                  </a:lnTo>
                  <a:lnTo>
                    <a:pt x="2710" y="3290"/>
                  </a:lnTo>
                  <a:lnTo>
                    <a:pt x="2712" y="3288"/>
                  </a:lnTo>
                  <a:lnTo>
                    <a:pt x="2713" y="3289"/>
                  </a:lnTo>
                  <a:lnTo>
                    <a:pt x="2714" y="3291"/>
                  </a:lnTo>
                  <a:lnTo>
                    <a:pt x="2714" y="3293"/>
                  </a:lnTo>
                  <a:lnTo>
                    <a:pt x="2713" y="3297"/>
                  </a:lnTo>
                  <a:lnTo>
                    <a:pt x="2713" y="3297"/>
                  </a:lnTo>
                  <a:lnTo>
                    <a:pt x="2715" y="3295"/>
                  </a:lnTo>
                  <a:lnTo>
                    <a:pt x="2720" y="3293"/>
                  </a:lnTo>
                  <a:lnTo>
                    <a:pt x="2722" y="3293"/>
                  </a:lnTo>
                  <a:lnTo>
                    <a:pt x="2725" y="3297"/>
                  </a:lnTo>
                  <a:lnTo>
                    <a:pt x="2728" y="3296"/>
                  </a:lnTo>
                  <a:lnTo>
                    <a:pt x="2733" y="3295"/>
                  </a:lnTo>
                  <a:lnTo>
                    <a:pt x="2734" y="3295"/>
                  </a:lnTo>
                  <a:lnTo>
                    <a:pt x="2733" y="3297"/>
                  </a:lnTo>
                  <a:lnTo>
                    <a:pt x="2731" y="3300"/>
                  </a:lnTo>
                  <a:lnTo>
                    <a:pt x="2727" y="3303"/>
                  </a:lnTo>
                  <a:lnTo>
                    <a:pt x="2717" y="3309"/>
                  </a:lnTo>
                  <a:lnTo>
                    <a:pt x="2713" y="3313"/>
                  </a:lnTo>
                  <a:lnTo>
                    <a:pt x="2714" y="3313"/>
                  </a:lnTo>
                  <a:lnTo>
                    <a:pt x="2717" y="3311"/>
                  </a:lnTo>
                  <a:lnTo>
                    <a:pt x="2718" y="3310"/>
                  </a:lnTo>
                  <a:lnTo>
                    <a:pt x="2721" y="3310"/>
                  </a:lnTo>
                  <a:lnTo>
                    <a:pt x="2722" y="3311"/>
                  </a:lnTo>
                  <a:lnTo>
                    <a:pt x="2721" y="3312"/>
                  </a:lnTo>
                  <a:lnTo>
                    <a:pt x="2721" y="3315"/>
                  </a:lnTo>
                  <a:lnTo>
                    <a:pt x="2715" y="3322"/>
                  </a:lnTo>
                  <a:lnTo>
                    <a:pt x="2717" y="3321"/>
                  </a:lnTo>
                  <a:lnTo>
                    <a:pt x="2724" y="3318"/>
                  </a:lnTo>
                  <a:lnTo>
                    <a:pt x="2728" y="3322"/>
                  </a:lnTo>
                  <a:lnTo>
                    <a:pt x="2734" y="3321"/>
                  </a:lnTo>
                  <a:lnTo>
                    <a:pt x="2738" y="3320"/>
                  </a:lnTo>
                  <a:lnTo>
                    <a:pt x="2738" y="3321"/>
                  </a:lnTo>
                  <a:lnTo>
                    <a:pt x="2738" y="3322"/>
                  </a:lnTo>
                  <a:lnTo>
                    <a:pt x="2738" y="3325"/>
                  </a:lnTo>
                  <a:lnTo>
                    <a:pt x="2739" y="3325"/>
                  </a:lnTo>
                  <a:lnTo>
                    <a:pt x="2740" y="3324"/>
                  </a:lnTo>
                  <a:lnTo>
                    <a:pt x="2741" y="3323"/>
                  </a:lnTo>
                  <a:lnTo>
                    <a:pt x="2741" y="3318"/>
                  </a:lnTo>
                  <a:lnTo>
                    <a:pt x="2741" y="3318"/>
                  </a:lnTo>
                  <a:lnTo>
                    <a:pt x="2743" y="3318"/>
                  </a:lnTo>
                  <a:lnTo>
                    <a:pt x="2743" y="3320"/>
                  </a:lnTo>
                  <a:lnTo>
                    <a:pt x="2743" y="3323"/>
                  </a:lnTo>
                  <a:lnTo>
                    <a:pt x="2743" y="3327"/>
                  </a:lnTo>
                  <a:lnTo>
                    <a:pt x="2741" y="3330"/>
                  </a:lnTo>
                  <a:lnTo>
                    <a:pt x="2739" y="3335"/>
                  </a:lnTo>
                  <a:lnTo>
                    <a:pt x="2739" y="3338"/>
                  </a:lnTo>
                  <a:lnTo>
                    <a:pt x="2738" y="3339"/>
                  </a:lnTo>
                  <a:lnTo>
                    <a:pt x="2739" y="3339"/>
                  </a:lnTo>
                  <a:lnTo>
                    <a:pt x="2741" y="3338"/>
                  </a:lnTo>
                  <a:lnTo>
                    <a:pt x="2742" y="3337"/>
                  </a:lnTo>
                  <a:lnTo>
                    <a:pt x="2741" y="3334"/>
                  </a:lnTo>
                  <a:lnTo>
                    <a:pt x="2742" y="3334"/>
                  </a:lnTo>
                  <a:lnTo>
                    <a:pt x="2744" y="3331"/>
                  </a:lnTo>
                  <a:lnTo>
                    <a:pt x="2748" y="3329"/>
                  </a:lnTo>
                  <a:lnTo>
                    <a:pt x="2749" y="3328"/>
                  </a:lnTo>
                  <a:lnTo>
                    <a:pt x="2749" y="3329"/>
                  </a:lnTo>
                  <a:lnTo>
                    <a:pt x="2749" y="3331"/>
                  </a:lnTo>
                  <a:lnTo>
                    <a:pt x="2751" y="3330"/>
                  </a:lnTo>
                  <a:lnTo>
                    <a:pt x="2753" y="3328"/>
                  </a:lnTo>
                  <a:lnTo>
                    <a:pt x="2755" y="3327"/>
                  </a:lnTo>
                  <a:lnTo>
                    <a:pt x="2757" y="3326"/>
                  </a:lnTo>
                  <a:lnTo>
                    <a:pt x="2759" y="3325"/>
                  </a:lnTo>
                  <a:lnTo>
                    <a:pt x="2761" y="3322"/>
                  </a:lnTo>
                  <a:lnTo>
                    <a:pt x="2764" y="3319"/>
                  </a:lnTo>
                  <a:lnTo>
                    <a:pt x="2766" y="3317"/>
                  </a:lnTo>
                  <a:lnTo>
                    <a:pt x="2767" y="3317"/>
                  </a:lnTo>
                  <a:lnTo>
                    <a:pt x="2767" y="3321"/>
                  </a:lnTo>
                  <a:lnTo>
                    <a:pt x="2767" y="3324"/>
                  </a:lnTo>
                  <a:lnTo>
                    <a:pt x="2767" y="3327"/>
                  </a:lnTo>
                  <a:lnTo>
                    <a:pt x="2767" y="3327"/>
                  </a:lnTo>
                  <a:lnTo>
                    <a:pt x="2770" y="3324"/>
                  </a:lnTo>
                  <a:lnTo>
                    <a:pt x="2770" y="3323"/>
                  </a:lnTo>
                  <a:lnTo>
                    <a:pt x="2771" y="3323"/>
                  </a:lnTo>
                  <a:lnTo>
                    <a:pt x="2773" y="3323"/>
                  </a:lnTo>
                  <a:lnTo>
                    <a:pt x="2783" y="3322"/>
                  </a:lnTo>
                  <a:lnTo>
                    <a:pt x="2786" y="3323"/>
                  </a:lnTo>
                  <a:lnTo>
                    <a:pt x="2790" y="3325"/>
                  </a:lnTo>
                  <a:lnTo>
                    <a:pt x="2794" y="3328"/>
                  </a:lnTo>
                  <a:lnTo>
                    <a:pt x="2795" y="3331"/>
                  </a:lnTo>
                  <a:lnTo>
                    <a:pt x="2796" y="3334"/>
                  </a:lnTo>
                  <a:lnTo>
                    <a:pt x="2795" y="3336"/>
                  </a:lnTo>
                  <a:lnTo>
                    <a:pt x="2792" y="3339"/>
                  </a:lnTo>
                  <a:lnTo>
                    <a:pt x="2790" y="3342"/>
                  </a:lnTo>
                  <a:lnTo>
                    <a:pt x="2788" y="3344"/>
                  </a:lnTo>
                  <a:lnTo>
                    <a:pt x="2787" y="3345"/>
                  </a:lnTo>
                  <a:lnTo>
                    <a:pt x="2787" y="3347"/>
                  </a:lnTo>
                  <a:lnTo>
                    <a:pt x="2785" y="3349"/>
                  </a:lnTo>
                  <a:lnTo>
                    <a:pt x="2776" y="3353"/>
                  </a:lnTo>
                  <a:lnTo>
                    <a:pt x="2779" y="3354"/>
                  </a:lnTo>
                  <a:lnTo>
                    <a:pt x="2783" y="3353"/>
                  </a:lnTo>
                  <a:lnTo>
                    <a:pt x="2787" y="3353"/>
                  </a:lnTo>
                  <a:lnTo>
                    <a:pt x="2787" y="3353"/>
                  </a:lnTo>
                  <a:lnTo>
                    <a:pt x="2786" y="3355"/>
                  </a:lnTo>
                  <a:lnTo>
                    <a:pt x="2783" y="3356"/>
                  </a:lnTo>
                  <a:lnTo>
                    <a:pt x="2782" y="3356"/>
                  </a:lnTo>
                  <a:lnTo>
                    <a:pt x="2783" y="3358"/>
                  </a:lnTo>
                  <a:lnTo>
                    <a:pt x="2786" y="3359"/>
                  </a:lnTo>
                  <a:lnTo>
                    <a:pt x="2788" y="3358"/>
                  </a:lnTo>
                  <a:lnTo>
                    <a:pt x="2792" y="3359"/>
                  </a:lnTo>
                  <a:lnTo>
                    <a:pt x="2791" y="3360"/>
                  </a:lnTo>
                  <a:lnTo>
                    <a:pt x="2789" y="3364"/>
                  </a:lnTo>
                  <a:lnTo>
                    <a:pt x="2788" y="3366"/>
                  </a:lnTo>
                  <a:lnTo>
                    <a:pt x="2786" y="3368"/>
                  </a:lnTo>
                  <a:lnTo>
                    <a:pt x="2780" y="3372"/>
                  </a:lnTo>
                  <a:lnTo>
                    <a:pt x="2778" y="3372"/>
                  </a:lnTo>
                  <a:lnTo>
                    <a:pt x="2778" y="3373"/>
                  </a:lnTo>
                  <a:lnTo>
                    <a:pt x="2784" y="3370"/>
                  </a:lnTo>
                  <a:lnTo>
                    <a:pt x="2787" y="3370"/>
                  </a:lnTo>
                  <a:lnTo>
                    <a:pt x="2788" y="3370"/>
                  </a:lnTo>
                  <a:lnTo>
                    <a:pt x="2791" y="3368"/>
                  </a:lnTo>
                  <a:lnTo>
                    <a:pt x="2793" y="3367"/>
                  </a:lnTo>
                  <a:lnTo>
                    <a:pt x="2796" y="3369"/>
                  </a:lnTo>
                  <a:lnTo>
                    <a:pt x="2801" y="3364"/>
                  </a:lnTo>
                  <a:lnTo>
                    <a:pt x="2802" y="3364"/>
                  </a:lnTo>
                  <a:lnTo>
                    <a:pt x="2805" y="3364"/>
                  </a:lnTo>
                  <a:lnTo>
                    <a:pt x="2807" y="3364"/>
                  </a:lnTo>
                  <a:lnTo>
                    <a:pt x="2809" y="3361"/>
                  </a:lnTo>
                  <a:lnTo>
                    <a:pt x="2812" y="3360"/>
                  </a:lnTo>
                  <a:lnTo>
                    <a:pt x="2812" y="3360"/>
                  </a:lnTo>
                  <a:lnTo>
                    <a:pt x="2813" y="3361"/>
                  </a:lnTo>
                  <a:lnTo>
                    <a:pt x="2813" y="3364"/>
                  </a:lnTo>
                  <a:lnTo>
                    <a:pt x="2812" y="3367"/>
                  </a:lnTo>
                  <a:lnTo>
                    <a:pt x="2812" y="3369"/>
                  </a:lnTo>
                  <a:lnTo>
                    <a:pt x="2809" y="3372"/>
                  </a:lnTo>
                  <a:lnTo>
                    <a:pt x="2808" y="3374"/>
                  </a:lnTo>
                  <a:lnTo>
                    <a:pt x="2806" y="3374"/>
                  </a:lnTo>
                  <a:lnTo>
                    <a:pt x="2804" y="3374"/>
                  </a:lnTo>
                  <a:lnTo>
                    <a:pt x="2803" y="3374"/>
                  </a:lnTo>
                  <a:lnTo>
                    <a:pt x="2801" y="3377"/>
                  </a:lnTo>
                  <a:lnTo>
                    <a:pt x="2797" y="3380"/>
                  </a:lnTo>
                  <a:lnTo>
                    <a:pt x="2794" y="3381"/>
                  </a:lnTo>
                  <a:lnTo>
                    <a:pt x="2796" y="3383"/>
                  </a:lnTo>
                  <a:lnTo>
                    <a:pt x="2797" y="3386"/>
                  </a:lnTo>
                  <a:lnTo>
                    <a:pt x="2795" y="3387"/>
                  </a:lnTo>
                  <a:lnTo>
                    <a:pt x="2791" y="3388"/>
                  </a:lnTo>
                  <a:lnTo>
                    <a:pt x="2791" y="3389"/>
                  </a:lnTo>
                  <a:lnTo>
                    <a:pt x="2790" y="3390"/>
                  </a:lnTo>
                  <a:lnTo>
                    <a:pt x="2786" y="3391"/>
                  </a:lnTo>
                  <a:lnTo>
                    <a:pt x="2788" y="3391"/>
                  </a:lnTo>
                  <a:lnTo>
                    <a:pt x="2793" y="3390"/>
                  </a:lnTo>
                  <a:lnTo>
                    <a:pt x="2793" y="3391"/>
                  </a:lnTo>
                  <a:lnTo>
                    <a:pt x="2793" y="3393"/>
                  </a:lnTo>
                  <a:lnTo>
                    <a:pt x="2792" y="3395"/>
                  </a:lnTo>
                  <a:lnTo>
                    <a:pt x="2786" y="3401"/>
                  </a:lnTo>
                  <a:lnTo>
                    <a:pt x="2786" y="3402"/>
                  </a:lnTo>
                  <a:lnTo>
                    <a:pt x="2787" y="3404"/>
                  </a:lnTo>
                  <a:lnTo>
                    <a:pt x="2788" y="3407"/>
                  </a:lnTo>
                  <a:lnTo>
                    <a:pt x="2789" y="3408"/>
                  </a:lnTo>
                  <a:lnTo>
                    <a:pt x="2792" y="3408"/>
                  </a:lnTo>
                  <a:lnTo>
                    <a:pt x="2795" y="3407"/>
                  </a:lnTo>
                  <a:lnTo>
                    <a:pt x="2798" y="3403"/>
                  </a:lnTo>
                  <a:lnTo>
                    <a:pt x="2804" y="3391"/>
                  </a:lnTo>
                  <a:lnTo>
                    <a:pt x="2811" y="3388"/>
                  </a:lnTo>
                  <a:lnTo>
                    <a:pt x="2816" y="3385"/>
                  </a:lnTo>
                  <a:lnTo>
                    <a:pt x="2817" y="3385"/>
                  </a:lnTo>
                  <a:lnTo>
                    <a:pt x="2818" y="3386"/>
                  </a:lnTo>
                  <a:lnTo>
                    <a:pt x="2818" y="3387"/>
                  </a:lnTo>
                  <a:lnTo>
                    <a:pt x="2815" y="3390"/>
                  </a:lnTo>
                  <a:lnTo>
                    <a:pt x="2814" y="3392"/>
                  </a:lnTo>
                  <a:lnTo>
                    <a:pt x="2810" y="3401"/>
                  </a:lnTo>
                  <a:lnTo>
                    <a:pt x="2809" y="3404"/>
                  </a:lnTo>
                  <a:lnTo>
                    <a:pt x="2808" y="3408"/>
                  </a:lnTo>
                  <a:lnTo>
                    <a:pt x="2808" y="3414"/>
                  </a:lnTo>
                  <a:lnTo>
                    <a:pt x="2809" y="3416"/>
                  </a:lnTo>
                  <a:lnTo>
                    <a:pt x="2810" y="3418"/>
                  </a:lnTo>
                  <a:lnTo>
                    <a:pt x="2812" y="3416"/>
                  </a:lnTo>
                  <a:lnTo>
                    <a:pt x="2816" y="3413"/>
                  </a:lnTo>
                  <a:lnTo>
                    <a:pt x="2818" y="3410"/>
                  </a:lnTo>
                  <a:lnTo>
                    <a:pt x="2820" y="3404"/>
                  </a:lnTo>
                  <a:lnTo>
                    <a:pt x="2821" y="3402"/>
                  </a:lnTo>
                  <a:lnTo>
                    <a:pt x="2822" y="3402"/>
                  </a:lnTo>
                  <a:lnTo>
                    <a:pt x="2823" y="3403"/>
                  </a:lnTo>
                  <a:lnTo>
                    <a:pt x="2823" y="3406"/>
                  </a:lnTo>
                  <a:lnTo>
                    <a:pt x="2824" y="3410"/>
                  </a:lnTo>
                  <a:lnTo>
                    <a:pt x="2825" y="3413"/>
                  </a:lnTo>
                  <a:lnTo>
                    <a:pt x="2824" y="3416"/>
                  </a:lnTo>
                  <a:lnTo>
                    <a:pt x="2824" y="3419"/>
                  </a:lnTo>
                  <a:lnTo>
                    <a:pt x="2817" y="3434"/>
                  </a:lnTo>
                  <a:lnTo>
                    <a:pt x="2817" y="3437"/>
                  </a:lnTo>
                  <a:lnTo>
                    <a:pt x="2817" y="3438"/>
                  </a:lnTo>
                  <a:lnTo>
                    <a:pt x="2817" y="3440"/>
                  </a:lnTo>
                  <a:lnTo>
                    <a:pt x="2815" y="3447"/>
                  </a:lnTo>
                  <a:lnTo>
                    <a:pt x="2812" y="3452"/>
                  </a:lnTo>
                  <a:lnTo>
                    <a:pt x="2811" y="3454"/>
                  </a:lnTo>
                  <a:lnTo>
                    <a:pt x="2810" y="3455"/>
                  </a:lnTo>
                  <a:lnTo>
                    <a:pt x="2808" y="3455"/>
                  </a:lnTo>
                  <a:lnTo>
                    <a:pt x="2807" y="3454"/>
                  </a:lnTo>
                  <a:lnTo>
                    <a:pt x="2806" y="3453"/>
                  </a:lnTo>
                  <a:lnTo>
                    <a:pt x="2804" y="3452"/>
                  </a:lnTo>
                  <a:lnTo>
                    <a:pt x="2803" y="3452"/>
                  </a:lnTo>
                  <a:lnTo>
                    <a:pt x="2801" y="3452"/>
                  </a:lnTo>
                  <a:lnTo>
                    <a:pt x="2797" y="3455"/>
                  </a:lnTo>
                  <a:lnTo>
                    <a:pt x="2795" y="3456"/>
                  </a:lnTo>
                  <a:lnTo>
                    <a:pt x="2795" y="3455"/>
                  </a:lnTo>
                  <a:lnTo>
                    <a:pt x="2794" y="3454"/>
                  </a:lnTo>
                  <a:lnTo>
                    <a:pt x="2795" y="3444"/>
                  </a:lnTo>
                  <a:lnTo>
                    <a:pt x="2795" y="3441"/>
                  </a:lnTo>
                  <a:lnTo>
                    <a:pt x="2794" y="3438"/>
                  </a:lnTo>
                  <a:lnTo>
                    <a:pt x="2795" y="3434"/>
                  </a:lnTo>
                  <a:lnTo>
                    <a:pt x="2795" y="3432"/>
                  </a:lnTo>
                  <a:lnTo>
                    <a:pt x="2795" y="3432"/>
                  </a:lnTo>
                  <a:lnTo>
                    <a:pt x="2793" y="3432"/>
                  </a:lnTo>
                  <a:lnTo>
                    <a:pt x="2792" y="3434"/>
                  </a:lnTo>
                  <a:lnTo>
                    <a:pt x="2789" y="3438"/>
                  </a:lnTo>
                  <a:lnTo>
                    <a:pt x="2786" y="3442"/>
                  </a:lnTo>
                  <a:lnTo>
                    <a:pt x="2781" y="3446"/>
                  </a:lnTo>
                  <a:lnTo>
                    <a:pt x="2780" y="3447"/>
                  </a:lnTo>
                  <a:lnTo>
                    <a:pt x="2778" y="3447"/>
                  </a:lnTo>
                  <a:lnTo>
                    <a:pt x="2777" y="3446"/>
                  </a:lnTo>
                  <a:lnTo>
                    <a:pt x="2776" y="3444"/>
                  </a:lnTo>
                  <a:lnTo>
                    <a:pt x="2776" y="3443"/>
                  </a:lnTo>
                  <a:lnTo>
                    <a:pt x="2777" y="3440"/>
                  </a:lnTo>
                  <a:lnTo>
                    <a:pt x="2779" y="3435"/>
                  </a:lnTo>
                  <a:lnTo>
                    <a:pt x="2782" y="3426"/>
                  </a:lnTo>
                  <a:lnTo>
                    <a:pt x="2786" y="3421"/>
                  </a:lnTo>
                  <a:lnTo>
                    <a:pt x="2787" y="3418"/>
                  </a:lnTo>
                  <a:lnTo>
                    <a:pt x="2786" y="3417"/>
                  </a:lnTo>
                  <a:lnTo>
                    <a:pt x="2785" y="3414"/>
                  </a:lnTo>
                  <a:lnTo>
                    <a:pt x="2784" y="3408"/>
                  </a:lnTo>
                  <a:lnTo>
                    <a:pt x="2782" y="3403"/>
                  </a:lnTo>
                  <a:lnTo>
                    <a:pt x="2780" y="3401"/>
                  </a:lnTo>
                  <a:lnTo>
                    <a:pt x="2776" y="3398"/>
                  </a:lnTo>
                  <a:lnTo>
                    <a:pt x="2775" y="3399"/>
                  </a:lnTo>
                  <a:lnTo>
                    <a:pt x="2775" y="3402"/>
                  </a:lnTo>
                  <a:lnTo>
                    <a:pt x="2769" y="3413"/>
                  </a:lnTo>
                  <a:lnTo>
                    <a:pt x="2768" y="3417"/>
                  </a:lnTo>
                  <a:lnTo>
                    <a:pt x="2767" y="3419"/>
                  </a:lnTo>
                  <a:lnTo>
                    <a:pt x="2766" y="3419"/>
                  </a:lnTo>
                  <a:lnTo>
                    <a:pt x="2764" y="3421"/>
                  </a:lnTo>
                  <a:lnTo>
                    <a:pt x="2764" y="3419"/>
                  </a:lnTo>
                  <a:lnTo>
                    <a:pt x="2767" y="3413"/>
                  </a:lnTo>
                  <a:lnTo>
                    <a:pt x="2767" y="3413"/>
                  </a:lnTo>
                  <a:lnTo>
                    <a:pt x="2764" y="3417"/>
                  </a:lnTo>
                  <a:lnTo>
                    <a:pt x="2761" y="3419"/>
                  </a:lnTo>
                  <a:lnTo>
                    <a:pt x="2758" y="3420"/>
                  </a:lnTo>
                  <a:lnTo>
                    <a:pt x="2756" y="3420"/>
                  </a:lnTo>
                  <a:lnTo>
                    <a:pt x="2754" y="3421"/>
                  </a:lnTo>
                  <a:lnTo>
                    <a:pt x="2747" y="3431"/>
                  </a:lnTo>
                  <a:lnTo>
                    <a:pt x="2746" y="3434"/>
                  </a:lnTo>
                  <a:lnTo>
                    <a:pt x="2745" y="3437"/>
                  </a:lnTo>
                  <a:lnTo>
                    <a:pt x="2741" y="3442"/>
                  </a:lnTo>
                  <a:lnTo>
                    <a:pt x="2740" y="3443"/>
                  </a:lnTo>
                  <a:lnTo>
                    <a:pt x="2737" y="3443"/>
                  </a:lnTo>
                  <a:lnTo>
                    <a:pt x="2735" y="3443"/>
                  </a:lnTo>
                  <a:lnTo>
                    <a:pt x="2733" y="3443"/>
                  </a:lnTo>
                  <a:lnTo>
                    <a:pt x="2729" y="3444"/>
                  </a:lnTo>
                  <a:lnTo>
                    <a:pt x="2724" y="3445"/>
                  </a:lnTo>
                  <a:lnTo>
                    <a:pt x="2723" y="3444"/>
                  </a:lnTo>
                  <a:lnTo>
                    <a:pt x="2722" y="3444"/>
                  </a:lnTo>
                  <a:lnTo>
                    <a:pt x="2719" y="3442"/>
                  </a:lnTo>
                  <a:lnTo>
                    <a:pt x="2719" y="3441"/>
                  </a:lnTo>
                  <a:lnTo>
                    <a:pt x="2719" y="3440"/>
                  </a:lnTo>
                  <a:lnTo>
                    <a:pt x="2721" y="3438"/>
                  </a:lnTo>
                  <a:lnTo>
                    <a:pt x="2723" y="3435"/>
                  </a:lnTo>
                  <a:lnTo>
                    <a:pt x="2725" y="3434"/>
                  </a:lnTo>
                  <a:lnTo>
                    <a:pt x="2730" y="3433"/>
                  </a:lnTo>
                  <a:lnTo>
                    <a:pt x="2734" y="3431"/>
                  </a:lnTo>
                  <a:lnTo>
                    <a:pt x="2737" y="3428"/>
                  </a:lnTo>
                  <a:lnTo>
                    <a:pt x="2738" y="3427"/>
                  </a:lnTo>
                  <a:lnTo>
                    <a:pt x="2744" y="3418"/>
                  </a:lnTo>
                  <a:lnTo>
                    <a:pt x="2751" y="3414"/>
                  </a:lnTo>
                  <a:lnTo>
                    <a:pt x="2754" y="3412"/>
                  </a:lnTo>
                  <a:lnTo>
                    <a:pt x="2756" y="3408"/>
                  </a:lnTo>
                  <a:lnTo>
                    <a:pt x="2757" y="3407"/>
                  </a:lnTo>
                  <a:lnTo>
                    <a:pt x="2753" y="3409"/>
                  </a:lnTo>
                  <a:lnTo>
                    <a:pt x="2751" y="3410"/>
                  </a:lnTo>
                  <a:lnTo>
                    <a:pt x="2749" y="3409"/>
                  </a:lnTo>
                  <a:lnTo>
                    <a:pt x="2748" y="3408"/>
                  </a:lnTo>
                  <a:lnTo>
                    <a:pt x="2743" y="3408"/>
                  </a:lnTo>
                  <a:lnTo>
                    <a:pt x="2738" y="3408"/>
                  </a:lnTo>
                  <a:lnTo>
                    <a:pt x="2737" y="3408"/>
                  </a:lnTo>
                  <a:lnTo>
                    <a:pt x="2737" y="3413"/>
                  </a:lnTo>
                  <a:lnTo>
                    <a:pt x="2736" y="3415"/>
                  </a:lnTo>
                  <a:lnTo>
                    <a:pt x="2735" y="3416"/>
                  </a:lnTo>
                  <a:lnTo>
                    <a:pt x="2734" y="3416"/>
                  </a:lnTo>
                  <a:lnTo>
                    <a:pt x="2731" y="3417"/>
                  </a:lnTo>
                  <a:lnTo>
                    <a:pt x="2725" y="3415"/>
                  </a:lnTo>
                  <a:lnTo>
                    <a:pt x="2724" y="3414"/>
                  </a:lnTo>
                  <a:lnTo>
                    <a:pt x="2722" y="3414"/>
                  </a:lnTo>
                  <a:lnTo>
                    <a:pt x="2715" y="3415"/>
                  </a:lnTo>
                  <a:lnTo>
                    <a:pt x="2714" y="3415"/>
                  </a:lnTo>
                  <a:lnTo>
                    <a:pt x="2715" y="3414"/>
                  </a:lnTo>
                  <a:lnTo>
                    <a:pt x="2722" y="3411"/>
                  </a:lnTo>
                  <a:lnTo>
                    <a:pt x="2723" y="3402"/>
                  </a:lnTo>
                  <a:lnTo>
                    <a:pt x="2723" y="3400"/>
                  </a:lnTo>
                  <a:lnTo>
                    <a:pt x="2721" y="3402"/>
                  </a:lnTo>
                  <a:lnTo>
                    <a:pt x="2717" y="3403"/>
                  </a:lnTo>
                  <a:lnTo>
                    <a:pt x="2715" y="3402"/>
                  </a:lnTo>
                  <a:lnTo>
                    <a:pt x="2714" y="3402"/>
                  </a:lnTo>
                  <a:lnTo>
                    <a:pt x="2713" y="3402"/>
                  </a:lnTo>
                  <a:lnTo>
                    <a:pt x="2711" y="3407"/>
                  </a:lnTo>
                  <a:lnTo>
                    <a:pt x="2710" y="3408"/>
                  </a:lnTo>
                  <a:lnTo>
                    <a:pt x="2707" y="3408"/>
                  </a:lnTo>
                  <a:lnTo>
                    <a:pt x="2703" y="3410"/>
                  </a:lnTo>
                  <a:lnTo>
                    <a:pt x="2695" y="3411"/>
                  </a:lnTo>
                  <a:lnTo>
                    <a:pt x="2693" y="3412"/>
                  </a:lnTo>
                  <a:lnTo>
                    <a:pt x="2687" y="3412"/>
                  </a:lnTo>
                  <a:lnTo>
                    <a:pt x="2671" y="3409"/>
                  </a:lnTo>
                  <a:lnTo>
                    <a:pt x="2665" y="3409"/>
                  </a:lnTo>
                  <a:lnTo>
                    <a:pt x="2658" y="3408"/>
                  </a:lnTo>
                  <a:lnTo>
                    <a:pt x="2656" y="3407"/>
                  </a:lnTo>
                  <a:lnTo>
                    <a:pt x="2646" y="3407"/>
                  </a:lnTo>
                  <a:lnTo>
                    <a:pt x="2643" y="3407"/>
                  </a:lnTo>
                  <a:lnTo>
                    <a:pt x="2644" y="3405"/>
                  </a:lnTo>
                  <a:lnTo>
                    <a:pt x="2643" y="3404"/>
                  </a:lnTo>
                  <a:lnTo>
                    <a:pt x="2640" y="3407"/>
                  </a:lnTo>
                  <a:lnTo>
                    <a:pt x="2638" y="3408"/>
                  </a:lnTo>
                  <a:lnTo>
                    <a:pt x="2634" y="3409"/>
                  </a:lnTo>
                  <a:lnTo>
                    <a:pt x="2624" y="3412"/>
                  </a:lnTo>
                  <a:lnTo>
                    <a:pt x="2618" y="3412"/>
                  </a:lnTo>
                  <a:lnTo>
                    <a:pt x="2615" y="3410"/>
                  </a:lnTo>
                  <a:lnTo>
                    <a:pt x="2614" y="3409"/>
                  </a:lnTo>
                  <a:lnTo>
                    <a:pt x="2612" y="3404"/>
                  </a:lnTo>
                  <a:lnTo>
                    <a:pt x="2611" y="3398"/>
                  </a:lnTo>
                  <a:lnTo>
                    <a:pt x="2611" y="3397"/>
                  </a:lnTo>
                  <a:lnTo>
                    <a:pt x="2611" y="3394"/>
                  </a:lnTo>
                  <a:lnTo>
                    <a:pt x="2613" y="3392"/>
                  </a:lnTo>
                  <a:lnTo>
                    <a:pt x="2623" y="3384"/>
                  </a:lnTo>
                  <a:lnTo>
                    <a:pt x="2631" y="3376"/>
                  </a:lnTo>
                  <a:lnTo>
                    <a:pt x="2634" y="3372"/>
                  </a:lnTo>
                  <a:lnTo>
                    <a:pt x="2638" y="3370"/>
                  </a:lnTo>
                  <a:lnTo>
                    <a:pt x="2643" y="3367"/>
                  </a:lnTo>
                  <a:lnTo>
                    <a:pt x="2643" y="3366"/>
                  </a:lnTo>
                  <a:lnTo>
                    <a:pt x="2638" y="3367"/>
                  </a:lnTo>
                  <a:lnTo>
                    <a:pt x="2634" y="3366"/>
                  </a:lnTo>
                  <a:lnTo>
                    <a:pt x="2631" y="3366"/>
                  </a:lnTo>
                  <a:lnTo>
                    <a:pt x="2623" y="3366"/>
                  </a:lnTo>
                  <a:lnTo>
                    <a:pt x="2617" y="3366"/>
                  </a:lnTo>
                  <a:lnTo>
                    <a:pt x="2617" y="3365"/>
                  </a:lnTo>
                  <a:lnTo>
                    <a:pt x="2620" y="3361"/>
                  </a:lnTo>
                  <a:lnTo>
                    <a:pt x="2627" y="3356"/>
                  </a:lnTo>
                  <a:lnTo>
                    <a:pt x="2628" y="3356"/>
                  </a:lnTo>
                  <a:lnTo>
                    <a:pt x="2625" y="3358"/>
                  </a:lnTo>
                  <a:lnTo>
                    <a:pt x="2625" y="3360"/>
                  </a:lnTo>
                  <a:lnTo>
                    <a:pt x="2626" y="3361"/>
                  </a:lnTo>
                  <a:lnTo>
                    <a:pt x="2627" y="3363"/>
                  </a:lnTo>
                  <a:lnTo>
                    <a:pt x="2631" y="3363"/>
                  </a:lnTo>
                  <a:lnTo>
                    <a:pt x="2632" y="3362"/>
                  </a:lnTo>
                  <a:lnTo>
                    <a:pt x="2633" y="3355"/>
                  </a:lnTo>
                  <a:lnTo>
                    <a:pt x="2636" y="3349"/>
                  </a:lnTo>
                  <a:lnTo>
                    <a:pt x="2638" y="3343"/>
                  </a:lnTo>
                  <a:lnTo>
                    <a:pt x="2641" y="3339"/>
                  </a:lnTo>
                  <a:lnTo>
                    <a:pt x="2643" y="3339"/>
                  </a:lnTo>
                  <a:lnTo>
                    <a:pt x="2644" y="3339"/>
                  </a:lnTo>
                  <a:lnTo>
                    <a:pt x="2648" y="3340"/>
                  </a:lnTo>
                  <a:lnTo>
                    <a:pt x="2652" y="3344"/>
                  </a:lnTo>
                  <a:lnTo>
                    <a:pt x="2654" y="3344"/>
                  </a:lnTo>
                  <a:lnTo>
                    <a:pt x="2654" y="3344"/>
                  </a:lnTo>
                  <a:lnTo>
                    <a:pt x="2653" y="3343"/>
                  </a:lnTo>
                  <a:lnTo>
                    <a:pt x="2651" y="3341"/>
                  </a:lnTo>
                  <a:lnTo>
                    <a:pt x="2651" y="3339"/>
                  </a:lnTo>
                  <a:lnTo>
                    <a:pt x="2652" y="3334"/>
                  </a:lnTo>
                  <a:lnTo>
                    <a:pt x="2654" y="3333"/>
                  </a:lnTo>
                  <a:lnTo>
                    <a:pt x="2655" y="3332"/>
                  </a:lnTo>
                  <a:lnTo>
                    <a:pt x="2651" y="3332"/>
                  </a:lnTo>
                  <a:lnTo>
                    <a:pt x="2648" y="3331"/>
                  </a:lnTo>
                  <a:lnTo>
                    <a:pt x="2647" y="3328"/>
                  </a:lnTo>
                  <a:lnTo>
                    <a:pt x="2647" y="3325"/>
                  </a:lnTo>
                  <a:lnTo>
                    <a:pt x="2648" y="3322"/>
                  </a:lnTo>
                  <a:lnTo>
                    <a:pt x="2650" y="3319"/>
                  </a:lnTo>
                  <a:lnTo>
                    <a:pt x="2654" y="3317"/>
                  </a:lnTo>
                  <a:lnTo>
                    <a:pt x="2655" y="3317"/>
                  </a:lnTo>
                  <a:lnTo>
                    <a:pt x="2658" y="3321"/>
                  </a:lnTo>
                  <a:lnTo>
                    <a:pt x="2661" y="3319"/>
                  </a:lnTo>
                  <a:lnTo>
                    <a:pt x="2660" y="3318"/>
                  </a:lnTo>
                  <a:lnTo>
                    <a:pt x="2657" y="3314"/>
                  </a:lnTo>
                  <a:lnTo>
                    <a:pt x="2656" y="3311"/>
                  </a:lnTo>
                  <a:lnTo>
                    <a:pt x="2656" y="3309"/>
                  </a:lnTo>
                  <a:lnTo>
                    <a:pt x="2663" y="3293"/>
                  </a:lnTo>
                  <a:lnTo>
                    <a:pt x="2666" y="3284"/>
                  </a:lnTo>
                  <a:lnTo>
                    <a:pt x="2671" y="3271"/>
                  </a:lnTo>
                  <a:lnTo>
                    <a:pt x="2672" y="3269"/>
                  </a:lnTo>
                  <a:lnTo>
                    <a:pt x="2674" y="3265"/>
                  </a:lnTo>
                  <a:lnTo>
                    <a:pt x="2676" y="3264"/>
                  </a:lnTo>
                  <a:lnTo>
                    <a:pt x="2678" y="3264"/>
                  </a:lnTo>
                  <a:lnTo>
                    <a:pt x="2680" y="3264"/>
                  </a:lnTo>
                  <a:lnTo>
                    <a:pt x="2677" y="3262"/>
                  </a:lnTo>
                  <a:lnTo>
                    <a:pt x="2677" y="3260"/>
                  </a:lnTo>
                  <a:lnTo>
                    <a:pt x="2676" y="3259"/>
                  </a:lnTo>
                  <a:lnTo>
                    <a:pt x="2677" y="3258"/>
                  </a:lnTo>
                  <a:lnTo>
                    <a:pt x="2678" y="3257"/>
                  </a:lnTo>
                  <a:lnTo>
                    <a:pt x="2682" y="3255"/>
                  </a:lnTo>
                  <a:lnTo>
                    <a:pt x="2684" y="3251"/>
                  </a:lnTo>
                  <a:lnTo>
                    <a:pt x="2686" y="3247"/>
                  </a:lnTo>
                  <a:lnTo>
                    <a:pt x="2685" y="3246"/>
                  </a:lnTo>
                  <a:lnTo>
                    <a:pt x="2685" y="3245"/>
                  </a:lnTo>
                  <a:lnTo>
                    <a:pt x="2685" y="3243"/>
                  </a:lnTo>
                  <a:lnTo>
                    <a:pt x="2686" y="3243"/>
                  </a:lnTo>
                  <a:lnTo>
                    <a:pt x="2691" y="3238"/>
                  </a:lnTo>
                  <a:lnTo>
                    <a:pt x="2692" y="3237"/>
                  </a:lnTo>
                  <a:lnTo>
                    <a:pt x="2694" y="3230"/>
                  </a:lnTo>
                  <a:lnTo>
                    <a:pt x="2696" y="3227"/>
                  </a:lnTo>
                  <a:lnTo>
                    <a:pt x="2698" y="3225"/>
                  </a:lnTo>
                  <a:lnTo>
                    <a:pt x="2701" y="3224"/>
                  </a:lnTo>
                  <a:lnTo>
                    <a:pt x="2712" y="3219"/>
                  </a:lnTo>
                  <a:lnTo>
                    <a:pt x="2717" y="3215"/>
                  </a:lnTo>
                  <a:lnTo>
                    <a:pt x="2721" y="3215"/>
                  </a:lnTo>
                  <a:lnTo>
                    <a:pt x="2722" y="3218"/>
                  </a:lnTo>
                  <a:lnTo>
                    <a:pt x="2728" y="3220"/>
                  </a:lnTo>
                  <a:lnTo>
                    <a:pt x="2729" y="3218"/>
                  </a:lnTo>
                  <a:lnTo>
                    <a:pt x="2728" y="3216"/>
                  </a:lnTo>
                  <a:lnTo>
                    <a:pt x="2729" y="3214"/>
                  </a:lnTo>
                  <a:lnTo>
                    <a:pt x="2733" y="3214"/>
                  </a:lnTo>
                  <a:lnTo>
                    <a:pt x="2734" y="3214"/>
                  </a:lnTo>
                  <a:lnTo>
                    <a:pt x="2735" y="3215"/>
                  </a:lnTo>
                  <a:lnTo>
                    <a:pt x="2735" y="3217"/>
                  </a:lnTo>
                  <a:close/>
                  <a:moveTo>
                    <a:pt x="418" y="3220"/>
                  </a:moveTo>
                  <a:lnTo>
                    <a:pt x="417" y="3221"/>
                  </a:lnTo>
                  <a:lnTo>
                    <a:pt x="416" y="3221"/>
                  </a:lnTo>
                  <a:lnTo>
                    <a:pt x="415" y="3220"/>
                  </a:lnTo>
                  <a:lnTo>
                    <a:pt x="413" y="3218"/>
                  </a:lnTo>
                  <a:lnTo>
                    <a:pt x="411" y="3212"/>
                  </a:lnTo>
                  <a:lnTo>
                    <a:pt x="411" y="3211"/>
                  </a:lnTo>
                  <a:lnTo>
                    <a:pt x="412" y="3210"/>
                  </a:lnTo>
                  <a:lnTo>
                    <a:pt x="415" y="3208"/>
                  </a:lnTo>
                  <a:lnTo>
                    <a:pt x="416" y="3208"/>
                  </a:lnTo>
                  <a:lnTo>
                    <a:pt x="416" y="3210"/>
                  </a:lnTo>
                  <a:lnTo>
                    <a:pt x="417" y="3213"/>
                  </a:lnTo>
                  <a:lnTo>
                    <a:pt x="418" y="3214"/>
                  </a:lnTo>
                  <a:lnTo>
                    <a:pt x="418" y="3218"/>
                  </a:lnTo>
                  <a:lnTo>
                    <a:pt x="418" y="3220"/>
                  </a:lnTo>
                  <a:close/>
                  <a:moveTo>
                    <a:pt x="2738" y="3199"/>
                  </a:moveTo>
                  <a:lnTo>
                    <a:pt x="2737" y="3199"/>
                  </a:lnTo>
                  <a:lnTo>
                    <a:pt x="2737" y="3198"/>
                  </a:lnTo>
                  <a:lnTo>
                    <a:pt x="2737" y="3196"/>
                  </a:lnTo>
                  <a:lnTo>
                    <a:pt x="2739" y="3194"/>
                  </a:lnTo>
                  <a:lnTo>
                    <a:pt x="2741" y="3193"/>
                  </a:lnTo>
                  <a:lnTo>
                    <a:pt x="2740" y="3197"/>
                  </a:lnTo>
                  <a:lnTo>
                    <a:pt x="2738" y="3199"/>
                  </a:lnTo>
                  <a:close/>
                  <a:moveTo>
                    <a:pt x="1970" y="3196"/>
                  </a:moveTo>
                  <a:lnTo>
                    <a:pt x="1969" y="3196"/>
                  </a:lnTo>
                  <a:lnTo>
                    <a:pt x="1966" y="3196"/>
                  </a:lnTo>
                  <a:lnTo>
                    <a:pt x="1964" y="3194"/>
                  </a:lnTo>
                  <a:lnTo>
                    <a:pt x="1962" y="3193"/>
                  </a:lnTo>
                  <a:lnTo>
                    <a:pt x="1972" y="3188"/>
                  </a:lnTo>
                  <a:lnTo>
                    <a:pt x="1974" y="3188"/>
                  </a:lnTo>
                  <a:lnTo>
                    <a:pt x="1974" y="3190"/>
                  </a:lnTo>
                  <a:lnTo>
                    <a:pt x="1972" y="3192"/>
                  </a:lnTo>
                  <a:lnTo>
                    <a:pt x="1972" y="3193"/>
                  </a:lnTo>
                  <a:lnTo>
                    <a:pt x="1971" y="3194"/>
                  </a:lnTo>
                  <a:lnTo>
                    <a:pt x="1970" y="3196"/>
                  </a:lnTo>
                  <a:close/>
                  <a:moveTo>
                    <a:pt x="319" y="3195"/>
                  </a:moveTo>
                  <a:lnTo>
                    <a:pt x="318" y="3195"/>
                  </a:lnTo>
                  <a:lnTo>
                    <a:pt x="317" y="3194"/>
                  </a:lnTo>
                  <a:lnTo>
                    <a:pt x="317" y="3192"/>
                  </a:lnTo>
                  <a:lnTo>
                    <a:pt x="316" y="3188"/>
                  </a:lnTo>
                  <a:lnTo>
                    <a:pt x="317" y="3186"/>
                  </a:lnTo>
                  <a:lnTo>
                    <a:pt x="317" y="3185"/>
                  </a:lnTo>
                  <a:lnTo>
                    <a:pt x="320" y="3188"/>
                  </a:lnTo>
                  <a:lnTo>
                    <a:pt x="319" y="3195"/>
                  </a:lnTo>
                  <a:close/>
                  <a:moveTo>
                    <a:pt x="404" y="3172"/>
                  </a:moveTo>
                  <a:lnTo>
                    <a:pt x="402" y="3173"/>
                  </a:lnTo>
                  <a:lnTo>
                    <a:pt x="402" y="3170"/>
                  </a:lnTo>
                  <a:lnTo>
                    <a:pt x="402" y="3168"/>
                  </a:lnTo>
                  <a:lnTo>
                    <a:pt x="402" y="3167"/>
                  </a:lnTo>
                  <a:lnTo>
                    <a:pt x="402" y="3164"/>
                  </a:lnTo>
                  <a:lnTo>
                    <a:pt x="402" y="3156"/>
                  </a:lnTo>
                  <a:lnTo>
                    <a:pt x="404" y="3152"/>
                  </a:lnTo>
                  <a:lnTo>
                    <a:pt x="408" y="3152"/>
                  </a:lnTo>
                  <a:lnTo>
                    <a:pt x="408" y="3154"/>
                  </a:lnTo>
                  <a:lnTo>
                    <a:pt x="406" y="3164"/>
                  </a:lnTo>
                  <a:lnTo>
                    <a:pt x="405" y="3169"/>
                  </a:lnTo>
                  <a:lnTo>
                    <a:pt x="405" y="3171"/>
                  </a:lnTo>
                  <a:lnTo>
                    <a:pt x="404" y="3172"/>
                  </a:lnTo>
                  <a:close/>
                  <a:moveTo>
                    <a:pt x="386" y="3166"/>
                  </a:moveTo>
                  <a:lnTo>
                    <a:pt x="385" y="3169"/>
                  </a:lnTo>
                  <a:lnTo>
                    <a:pt x="380" y="3163"/>
                  </a:lnTo>
                  <a:lnTo>
                    <a:pt x="379" y="3161"/>
                  </a:lnTo>
                  <a:lnTo>
                    <a:pt x="376" y="3155"/>
                  </a:lnTo>
                  <a:lnTo>
                    <a:pt x="375" y="3153"/>
                  </a:lnTo>
                  <a:lnTo>
                    <a:pt x="375" y="3151"/>
                  </a:lnTo>
                  <a:lnTo>
                    <a:pt x="376" y="3150"/>
                  </a:lnTo>
                  <a:lnTo>
                    <a:pt x="377" y="3151"/>
                  </a:lnTo>
                  <a:lnTo>
                    <a:pt x="378" y="3151"/>
                  </a:lnTo>
                  <a:lnTo>
                    <a:pt x="384" y="3158"/>
                  </a:lnTo>
                  <a:lnTo>
                    <a:pt x="386" y="3161"/>
                  </a:lnTo>
                  <a:lnTo>
                    <a:pt x="386" y="3166"/>
                  </a:lnTo>
                  <a:close/>
                  <a:moveTo>
                    <a:pt x="374" y="3141"/>
                  </a:moveTo>
                  <a:lnTo>
                    <a:pt x="374" y="3141"/>
                  </a:lnTo>
                  <a:lnTo>
                    <a:pt x="372" y="3141"/>
                  </a:lnTo>
                  <a:lnTo>
                    <a:pt x="370" y="3139"/>
                  </a:lnTo>
                  <a:lnTo>
                    <a:pt x="369" y="3135"/>
                  </a:lnTo>
                  <a:lnTo>
                    <a:pt x="368" y="3134"/>
                  </a:lnTo>
                  <a:lnTo>
                    <a:pt x="367" y="3131"/>
                  </a:lnTo>
                  <a:lnTo>
                    <a:pt x="367" y="3131"/>
                  </a:lnTo>
                  <a:lnTo>
                    <a:pt x="369" y="3131"/>
                  </a:lnTo>
                  <a:lnTo>
                    <a:pt x="369" y="3131"/>
                  </a:lnTo>
                  <a:lnTo>
                    <a:pt x="373" y="3138"/>
                  </a:lnTo>
                  <a:lnTo>
                    <a:pt x="374" y="3141"/>
                  </a:lnTo>
                  <a:close/>
                  <a:moveTo>
                    <a:pt x="1927" y="3154"/>
                  </a:moveTo>
                  <a:lnTo>
                    <a:pt x="1925" y="3155"/>
                  </a:lnTo>
                  <a:lnTo>
                    <a:pt x="1918" y="3154"/>
                  </a:lnTo>
                  <a:lnTo>
                    <a:pt x="1915" y="3152"/>
                  </a:lnTo>
                  <a:lnTo>
                    <a:pt x="1907" y="3149"/>
                  </a:lnTo>
                  <a:lnTo>
                    <a:pt x="1891" y="3143"/>
                  </a:lnTo>
                  <a:lnTo>
                    <a:pt x="1886" y="3140"/>
                  </a:lnTo>
                  <a:lnTo>
                    <a:pt x="1885" y="3138"/>
                  </a:lnTo>
                  <a:lnTo>
                    <a:pt x="1888" y="3133"/>
                  </a:lnTo>
                  <a:lnTo>
                    <a:pt x="1890" y="3132"/>
                  </a:lnTo>
                  <a:lnTo>
                    <a:pt x="1891" y="3131"/>
                  </a:lnTo>
                  <a:lnTo>
                    <a:pt x="1908" y="3128"/>
                  </a:lnTo>
                  <a:lnTo>
                    <a:pt x="1914" y="3130"/>
                  </a:lnTo>
                  <a:lnTo>
                    <a:pt x="1922" y="3139"/>
                  </a:lnTo>
                  <a:lnTo>
                    <a:pt x="1926" y="3145"/>
                  </a:lnTo>
                  <a:lnTo>
                    <a:pt x="1927" y="3150"/>
                  </a:lnTo>
                  <a:lnTo>
                    <a:pt x="1928" y="3151"/>
                  </a:lnTo>
                  <a:lnTo>
                    <a:pt x="1927" y="3154"/>
                  </a:lnTo>
                  <a:close/>
                  <a:moveTo>
                    <a:pt x="296" y="3130"/>
                  </a:moveTo>
                  <a:lnTo>
                    <a:pt x="299" y="3135"/>
                  </a:lnTo>
                  <a:lnTo>
                    <a:pt x="300" y="3139"/>
                  </a:lnTo>
                  <a:lnTo>
                    <a:pt x="300" y="3145"/>
                  </a:lnTo>
                  <a:lnTo>
                    <a:pt x="295" y="3147"/>
                  </a:lnTo>
                  <a:lnTo>
                    <a:pt x="291" y="3145"/>
                  </a:lnTo>
                  <a:lnTo>
                    <a:pt x="290" y="3145"/>
                  </a:lnTo>
                  <a:lnTo>
                    <a:pt x="289" y="3147"/>
                  </a:lnTo>
                  <a:lnTo>
                    <a:pt x="291" y="3147"/>
                  </a:lnTo>
                  <a:lnTo>
                    <a:pt x="294" y="3150"/>
                  </a:lnTo>
                  <a:lnTo>
                    <a:pt x="296" y="3154"/>
                  </a:lnTo>
                  <a:lnTo>
                    <a:pt x="300" y="3154"/>
                  </a:lnTo>
                  <a:lnTo>
                    <a:pt x="305" y="3156"/>
                  </a:lnTo>
                  <a:lnTo>
                    <a:pt x="301" y="3160"/>
                  </a:lnTo>
                  <a:lnTo>
                    <a:pt x="301" y="3162"/>
                  </a:lnTo>
                  <a:lnTo>
                    <a:pt x="306" y="3169"/>
                  </a:lnTo>
                  <a:lnTo>
                    <a:pt x="306" y="3171"/>
                  </a:lnTo>
                  <a:lnTo>
                    <a:pt x="307" y="3171"/>
                  </a:lnTo>
                  <a:lnTo>
                    <a:pt x="311" y="3171"/>
                  </a:lnTo>
                  <a:lnTo>
                    <a:pt x="312" y="3171"/>
                  </a:lnTo>
                  <a:lnTo>
                    <a:pt x="312" y="3172"/>
                  </a:lnTo>
                  <a:lnTo>
                    <a:pt x="309" y="3177"/>
                  </a:lnTo>
                  <a:lnTo>
                    <a:pt x="309" y="3177"/>
                  </a:lnTo>
                  <a:lnTo>
                    <a:pt x="312" y="3178"/>
                  </a:lnTo>
                  <a:lnTo>
                    <a:pt x="315" y="3178"/>
                  </a:lnTo>
                  <a:lnTo>
                    <a:pt x="316" y="3182"/>
                  </a:lnTo>
                  <a:lnTo>
                    <a:pt x="313" y="3185"/>
                  </a:lnTo>
                  <a:lnTo>
                    <a:pt x="306" y="3180"/>
                  </a:lnTo>
                  <a:lnTo>
                    <a:pt x="303" y="3176"/>
                  </a:lnTo>
                  <a:lnTo>
                    <a:pt x="302" y="3172"/>
                  </a:lnTo>
                  <a:lnTo>
                    <a:pt x="300" y="3170"/>
                  </a:lnTo>
                  <a:lnTo>
                    <a:pt x="294" y="3164"/>
                  </a:lnTo>
                  <a:lnTo>
                    <a:pt x="285" y="3154"/>
                  </a:lnTo>
                  <a:lnTo>
                    <a:pt x="283" y="3152"/>
                  </a:lnTo>
                  <a:lnTo>
                    <a:pt x="280" y="3148"/>
                  </a:lnTo>
                  <a:lnTo>
                    <a:pt x="279" y="3145"/>
                  </a:lnTo>
                  <a:lnTo>
                    <a:pt x="279" y="3144"/>
                  </a:lnTo>
                  <a:lnTo>
                    <a:pt x="280" y="3143"/>
                  </a:lnTo>
                  <a:lnTo>
                    <a:pt x="283" y="3143"/>
                  </a:lnTo>
                  <a:lnTo>
                    <a:pt x="283" y="3141"/>
                  </a:lnTo>
                  <a:lnTo>
                    <a:pt x="273" y="3137"/>
                  </a:lnTo>
                  <a:lnTo>
                    <a:pt x="271" y="3136"/>
                  </a:lnTo>
                  <a:lnTo>
                    <a:pt x="270" y="3133"/>
                  </a:lnTo>
                  <a:lnTo>
                    <a:pt x="271" y="3133"/>
                  </a:lnTo>
                  <a:lnTo>
                    <a:pt x="277" y="3133"/>
                  </a:lnTo>
                  <a:lnTo>
                    <a:pt x="283" y="3132"/>
                  </a:lnTo>
                  <a:lnTo>
                    <a:pt x="287" y="3131"/>
                  </a:lnTo>
                  <a:lnTo>
                    <a:pt x="288" y="3130"/>
                  </a:lnTo>
                  <a:lnTo>
                    <a:pt x="291" y="3128"/>
                  </a:lnTo>
                  <a:lnTo>
                    <a:pt x="292" y="3128"/>
                  </a:lnTo>
                  <a:lnTo>
                    <a:pt x="296" y="3130"/>
                  </a:lnTo>
                  <a:close/>
                  <a:moveTo>
                    <a:pt x="398" y="3144"/>
                  </a:moveTo>
                  <a:lnTo>
                    <a:pt x="399" y="3161"/>
                  </a:lnTo>
                  <a:lnTo>
                    <a:pt x="399" y="3166"/>
                  </a:lnTo>
                  <a:lnTo>
                    <a:pt x="398" y="3169"/>
                  </a:lnTo>
                  <a:lnTo>
                    <a:pt x="395" y="3175"/>
                  </a:lnTo>
                  <a:lnTo>
                    <a:pt x="394" y="3178"/>
                  </a:lnTo>
                  <a:lnTo>
                    <a:pt x="393" y="3174"/>
                  </a:lnTo>
                  <a:lnTo>
                    <a:pt x="393" y="3169"/>
                  </a:lnTo>
                  <a:lnTo>
                    <a:pt x="392" y="3164"/>
                  </a:lnTo>
                  <a:lnTo>
                    <a:pt x="391" y="3162"/>
                  </a:lnTo>
                  <a:lnTo>
                    <a:pt x="392" y="3153"/>
                  </a:lnTo>
                  <a:lnTo>
                    <a:pt x="391" y="3154"/>
                  </a:lnTo>
                  <a:lnTo>
                    <a:pt x="389" y="3158"/>
                  </a:lnTo>
                  <a:lnTo>
                    <a:pt x="387" y="3158"/>
                  </a:lnTo>
                  <a:lnTo>
                    <a:pt x="383" y="3154"/>
                  </a:lnTo>
                  <a:lnTo>
                    <a:pt x="381" y="3150"/>
                  </a:lnTo>
                  <a:lnTo>
                    <a:pt x="381" y="3146"/>
                  </a:lnTo>
                  <a:lnTo>
                    <a:pt x="378" y="3143"/>
                  </a:lnTo>
                  <a:lnTo>
                    <a:pt x="378" y="3141"/>
                  </a:lnTo>
                  <a:lnTo>
                    <a:pt x="378" y="3139"/>
                  </a:lnTo>
                  <a:lnTo>
                    <a:pt x="380" y="3136"/>
                  </a:lnTo>
                  <a:lnTo>
                    <a:pt x="381" y="3133"/>
                  </a:lnTo>
                  <a:lnTo>
                    <a:pt x="382" y="3128"/>
                  </a:lnTo>
                  <a:lnTo>
                    <a:pt x="383" y="3126"/>
                  </a:lnTo>
                  <a:lnTo>
                    <a:pt x="385" y="3126"/>
                  </a:lnTo>
                  <a:lnTo>
                    <a:pt x="388" y="3128"/>
                  </a:lnTo>
                  <a:lnTo>
                    <a:pt x="392" y="3131"/>
                  </a:lnTo>
                  <a:lnTo>
                    <a:pt x="395" y="3134"/>
                  </a:lnTo>
                  <a:lnTo>
                    <a:pt x="398" y="3144"/>
                  </a:lnTo>
                  <a:close/>
                  <a:moveTo>
                    <a:pt x="378" y="3134"/>
                  </a:moveTo>
                  <a:lnTo>
                    <a:pt x="378" y="3134"/>
                  </a:lnTo>
                  <a:lnTo>
                    <a:pt x="375" y="3134"/>
                  </a:lnTo>
                  <a:lnTo>
                    <a:pt x="374" y="3134"/>
                  </a:lnTo>
                  <a:lnTo>
                    <a:pt x="374" y="3133"/>
                  </a:lnTo>
                  <a:lnTo>
                    <a:pt x="373" y="3131"/>
                  </a:lnTo>
                  <a:lnTo>
                    <a:pt x="374" y="3130"/>
                  </a:lnTo>
                  <a:lnTo>
                    <a:pt x="375" y="3125"/>
                  </a:lnTo>
                  <a:lnTo>
                    <a:pt x="376" y="3123"/>
                  </a:lnTo>
                  <a:lnTo>
                    <a:pt x="376" y="3123"/>
                  </a:lnTo>
                  <a:lnTo>
                    <a:pt x="377" y="3125"/>
                  </a:lnTo>
                  <a:lnTo>
                    <a:pt x="378" y="3127"/>
                  </a:lnTo>
                  <a:lnTo>
                    <a:pt x="378" y="3134"/>
                  </a:lnTo>
                  <a:close/>
                  <a:moveTo>
                    <a:pt x="1953" y="3125"/>
                  </a:moveTo>
                  <a:lnTo>
                    <a:pt x="1953" y="3126"/>
                  </a:lnTo>
                  <a:lnTo>
                    <a:pt x="1950" y="3126"/>
                  </a:lnTo>
                  <a:lnTo>
                    <a:pt x="1949" y="3125"/>
                  </a:lnTo>
                  <a:lnTo>
                    <a:pt x="1948" y="3123"/>
                  </a:lnTo>
                  <a:lnTo>
                    <a:pt x="1948" y="3122"/>
                  </a:lnTo>
                  <a:lnTo>
                    <a:pt x="1949" y="3121"/>
                  </a:lnTo>
                  <a:lnTo>
                    <a:pt x="1951" y="3122"/>
                  </a:lnTo>
                  <a:lnTo>
                    <a:pt x="1953" y="3125"/>
                  </a:lnTo>
                  <a:close/>
                  <a:moveTo>
                    <a:pt x="356" y="3131"/>
                  </a:moveTo>
                  <a:lnTo>
                    <a:pt x="356" y="3132"/>
                  </a:lnTo>
                  <a:lnTo>
                    <a:pt x="354" y="3131"/>
                  </a:lnTo>
                  <a:lnTo>
                    <a:pt x="347" y="3122"/>
                  </a:lnTo>
                  <a:lnTo>
                    <a:pt x="342" y="3119"/>
                  </a:lnTo>
                  <a:lnTo>
                    <a:pt x="339" y="3114"/>
                  </a:lnTo>
                  <a:lnTo>
                    <a:pt x="335" y="3111"/>
                  </a:lnTo>
                  <a:lnTo>
                    <a:pt x="337" y="3107"/>
                  </a:lnTo>
                  <a:lnTo>
                    <a:pt x="339" y="3108"/>
                  </a:lnTo>
                  <a:lnTo>
                    <a:pt x="346" y="3111"/>
                  </a:lnTo>
                  <a:lnTo>
                    <a:pt x="351" y="3115"/>
                  </a:lnTo>
                  <a:lnTo>
                    <a:pt x="353" y="3117"/>
                  </a:lnTo>
                  <a:lnTo>
                    <a:pt x="359" y="3128"/>
                  </a:lnTo>
                  <a:lnTo>
                    <a:pt x="359" y="3129"/>
                  </a:lnTo>
                  <a:lnTo>
                    <a:pt x="356" y="3131"/>
                  </a:lnTo>
                  <a:close/>
                  <a:moveTo>
                    <a:pt x="344" y="3089"/>
                  </a:moveTo>
                  <a:lnTo>
                    <a:pt x="343" y="3091"/>
                  </a:lnTo>
                  <a:lnTo>
                    <a:pt x="341" y="3094"/>
                  </a:lnTo>
                  <a:lnTo>
                    <a:pt x="339" y="3095"/>
                  </a:lnTo>
                  <a:lnTo>
                    <a:pt x="339" y="3095"/>
                  </a:lnTo>
                  <a:lnTo>
                    <a:pt x="337" y="3095"/>
                  </a:lnTo>
                  <a:lnTo>
                    <a:pt x="335" y="3092"/>
                  </a:lnTo>
                  <a:lnTo>
                    <a:pt x="333" y="3091"/>
                  </a:lnTo>
                  <a:lnTo>
                    <a:pt x="332" y="3090"/>
                  </a:lnTo>
                  <a:lnTo>
                    <a:pt x="331" y="3091"/>
                  </a:lnTo>
                  <a:lnTo>
                    <a:pt x="331" y="3093"/>
                  </a:lnTo>
                  <a:lnTo>
                    <a:pt x="331" y="3095"/>
                  </a:lnTo>
                  <a:lnTo>
                    <a:pt x="331" y="3095"/>
                  </a:lnTo>
                  <a:lnTo>
                    <a:pt x="331" y="3095"/>
                  </a:lnTo>
                  <a:lnTo>
                    <a:pt x="330" y="3094"/>
                  </a:lnTo>
                  <a:lnTo>
                    <a:pt x="330" y="3093"/>
                  </a:lnTo>
                  <a:lnTo>
                    <a:pt x="329" y="3091"/>
                  </a:lnTo>
                  <a:lnTo>
                    <a:pt x="330" y="3090"/>
                  </a:lnTo>
                  <a:lnTo>
                    <a:pt x="331" y="3087"/>
                  </a:lnTo>
                  <a:lnTo>
                    <a:pt x="336" y="3083"/>
                  </a:lnTo>
                  <a:lnTo>
                    <a:pt x="337" y="3082"/>
                  </a:lnTo>
                  <a:lnTo>
                    <a:pt x="339" y="3082"/>
                  </a:lnTo>
                  <a:lnTo>
                    <a:pt x="342" y="3084"/>
                  </a:lnTo>
                  <a:lnTo>
                    <a:pt x="342" y="3085"/>
                  </a:lnTo>
                  <a:lnTo>
                    <a:pt x="344" y="3089"/>
                  </a:lnTo>
                  <a:close/>
                  <a:moveTo>
                    <a:pt x="267" y="3080"/>
                  </a:moveTo>
                  <a:lnTo>
                    <a:pt x="270" y="3083"/>
                  </a:lnTo>
                  <a:lnTo>
                    <a:pt x="277" y="3081"/>
                  </a:lnTo>
                  <a:lnTo>
                    <a:pt x="278" y="3081"/>
                  </a:lnTo>
                  <a:lnTo>
                    <a:pt x="279" y="3082"/>
                  </a:lnTo>
                  <a:lnTo>
                    <a:pt x="281" y="3086"/>
                  </a:lnTo>
                  <a:lnTo>
                    <a:pt x="283" y="3089"/>
                  </a:lnTo>
                  <a:lnTo>
                    <a:pt x="283" y="3093"/>
                  </a:lnTo>
                  <a:lnTo>
                    <a:pt x="283" y="3095"/>
                  </a:lnTo>
                  <a:lnTo>
                    <a:pt x="281" y="3097"/>
                  </a:lnTo>
                  <a:lnTo>
                    <a:pt x="270" y="3104"/>
                  </a:lnTo>
                  <a:lnTo>
                    <a:pt x="270" y="3104"/>
                  </a:lnTo>
                  <a:lnTo>
                    <a:pt x="270" y="3105"/>
                  </a:lnTo>
                  <a:lnTo>
                    <a:pt x="271" y="3106"/>
                  </a:lnTo>
                  <a:lnTo>
                    <a:pt x="273" y="3106"/>
                  </a:lnTo>
                  <a:lnTo>
                    <a:pt x="282" y="3104"/>
                  </a:lnTo>
                  <a:lnTo>
                    <a:pt x="283" y="3103"/>
                  </a:lnTo>
                  <a:lnTo>
                    <a:pt x="283" y="3097"/>
                  </a:lnTo>
                  <a:lnTo>
                    <a:pt x="284" y="3095"/>
                  </a:lnTo>
                  <a:lnTo>
                    <a:pt x="284" y="3092"/>
                  </a:lnTo>
                  <a:lnTo>
                    <a:pt x="284" y="3087"/>
                  </a:lnTo>
                  <a:lnTo>
                    <a:pt x="284" y="3085"/>
                  </a:lnTo>
                  <a:lnTo>
                    <a:pt x="290" y="3085"/>
                  </a:lnTo>
                  <a:lnTo>
                    <a:pt x="293" y="3082"/>
                  </a:lnTo>
                  <a:lnTo>
                    <a:pt x="298" y="3080"/>
                  </a:lnTo>
                  <a:lnTo>
                    <a:pt x="298" y="3080"/>
                  </a:lnTo>
                  <a:lnTo>
                    <a:pt x="298" y="3086"/>
                  </a:lnTo>
                  <a:lnTo>
                    <a:pt x="297" y="3087"/>
                  </a:lnTo>
                  <a:lnTo>
                    <a:pt x="293" y="3095"/>
                  </a:lnTo>
                  <a:lnTo>
                    <a:pt x="291" y="3103"/>
                  </a:lnTo>
                  <a:lnTo>
                    <a:pt x="290" y="3109"/>
                  </a:lnTo>
                  <a:lnTo>
                    <a:pt x="290" y="3120"/>
                  </a:lnTo>
                  <a:lnTo>
                    <a:pt x="289" y="3124"/>
                  </a:lnTo>
                  <a:lnTo>
                    <a:pt x="287" y="3127"/>
                  </a:lnTo>
                  <a:lnTo>
                    <a:pt x="277" y="3130"/>
                  </a:lnTo>
                  <a:lnTo>
                    <a:pt x="271" y="3130"/>
                  </a:lnTo>
                  <a:lnTo>
                    <a:pt x="267" y="3127"/>
                  </a:lnTo>
                  <a:lnTo>
                    <a:pt x="264" y="3124"/>
                  </a:lnTo>
                  <a:lnTo>
                    <a:pt x="266" y="3121"/>
                  </a:lnTo>
                  <a:lnTo>
                    <a:pt x="267" y="3121"/>
                  </a:lnTo>
                  <a:lnTo>
                    <a:pt x="270" y="3122"/>
                  </a:lnTo>
                  <a:lnTo>
                    <a:pt x="273" y="3123"/>
                  </a:lnTo>
                  <a:lnTo>
                    <a:pt x="274" y="3123"/>
                  </a:lnTo>
                  <a:lnTo>
                    <a:pt x="274" y="3122"/>
                  </a:lnTo>
                  <a:lnTo>
                    <a:pt x="267" y="3116"/>
                  </a:lnTo>
                  <a:lnTo>
                    <a:pt x="261" y="3114"/>
                  </a:lnTo>
                  <a:lnTo>
                    <a:pt x="259" y="3110"/>
                  </a:lnTo>
                  <a:lnTo>
                    <a:pt x="259" y="3108"/>
                  </a:lnTo>
                  <a:lnTo>
                    <a:pt x="259" y="3107"/>
                  </a:lnTo>
                  <a:lnTo>
                    <a:pt x="254" y="3099"/>
                  </a:lnTo>
                  <a:lnTo>
                    <a:pt x="253" y="3096"/>
                  </a:lnTo>
                  <a:lnTo>
                    <a:pt x="252" y="3091"/>
                  </a:lnTo>
                  <a:lnTo>
                    <a:pt x="252" y="3087"/>
                  </a:lnTo>
                  <a:lnTo>
                    <a:pt x="254" y="3079"/>
                  </a:lnTo>
                  <a:lnTo>
                    <a:pt x="254" y="3078"/>
                  </a:lnTo>
                  <a:lnTo>
                    <a:pt x="256" y="3078"/>
                  </a:lnTo>
                  <a:lnTo>
                    <a:pt x="259" y="3080"/>
                  </a:lnTo>
                  <a:lnTo>
                    <a:pt x="267" y="3080"/>
                  </a:lnTo>
                  <a:close/>
                  <a:moveTo>
                    <a:pt x="322" y="3060"/>
                  </a:moveTo>
                  <a:lnTo>
                    <a:pt x="322" y="3061"/>
                  </a:lnTo>
                  <a:lnTo>
                    <a:pt x="321" y="3060"/>
                  </a:lnTo>
                  <a:lnTo>
                    <a:pt x="322" y="3057"/>
                  </a:lnTo>
                  <a:lnTo>
                    <a:pt x="322" y="3053"/>
                  </a:lnTo>
                  <a:lnTo>
                    <a:pt x="323" y="3052"/>
                  </a:lnTo>
                  <a:lnTo>
                    <a:pt x="327" y="3053"/>
                  </a:lnTo>
                  <a:lnTo>
                    <a:pt x="328" y="3053"/>
                  </a:lnTo>
                  <a:lnTo>
                    <a:pt x="328" y="3054"/>
                  </a:lnTo>
                  <a:lnTo>
                    <a:pt x="328" y="3056"/>
                  </a:lnTo>
                  <a:lnTo>
                    <a:pt x="326" y="3057"/>
                  </a:lnTo>
                  <a:lnTo>
                    <a:pt x="322" y="3060"/>
                  </a:lnTo>
                  <a:close/>
                  <a:moveTo>
                    <a:pt x="333" y="3045"/>
                  </a:moveTo>
                  <a:lnTo>
                    <a:pt x="336" y="3041"/>
                  </a:lnTo>
                  <a:lnTo>
                    <a:pt x="342" y="3035"/>
                  </a:lnTo>
                  <a:lnTo>
                    <a:pt x="345" y="3030"/>
                  </a:lnTo>
                  <a:lnTo>
                    <a:pt x="346" y="3035"/>
                  </a:lnTo>
                  <a:lnTo>
                    <a:pt x="341" y="3042"/>
                  </a:lnTo>
                  <a:lnTo>
                    <a:pt x="335" y="3046"/>
                  </a:lnTo>
                  <a:lnTo>
                    <a:pt x="333" y="3045"/>
                  </a:lnTo>
                  <a:close/>
                  <a:moveTo>
                    <a:pt x="2558" y="2974"/>
                  </a:moveTo>
                  <a:lnTo>
                    <a:pt x="2559" y="2975"/>
                  </a:lnTo>
                  <a:lnTo>
                    <a:pt x="2554" y="2974"/>
                  </a:lnTo>
                  <a:lnTo>
                    <a:pt x="2552" y="2973"/>
                  </a:lnTo>
                  <a:lnTo>
                    <a:pt x="2552" y="2972"/>
                  </a:lnTo>
                  <a:lnTo>
                    <a:pt x="2552" y="2971"/>
                  </a:lnTo>
                  <a:lnTo>
                    <a:pt x="2553" y="2969"/>
                  </a:lnTo>
                  <a:lnTo>
                    <a:pt x="2555" y="2967"/>
                  </a:lnTo>
                  <a:lnTo>
                    <a:pt x="2556" y="2968"/>
                  </a:lnTo>
                  <a:lnTo>
                    <a:pt x="2559" y="2970"/>
                  </a:lnTo>
                  <a:lnTo>
                    <a:pt x="2559" y="2971"/>
                  </a:lnTo>
                  <a:lnTo>
                    <a:pt x="2558" y="2974"/>
                  </a:lnTo>
                  <a:close/>
                  <a:moveTo>
                    <a:pt x="1988" y="2967"/>
                  </a:moveTo>
                  <a:lnTo>
                    <a:pt x="1986" y="2968"/>
                  </a:lnTo>
                  <a:lnTo>
                    <a:pt x="1985" y="2968"/>
                  </a:lnTo>
                  <a:lnTo>
                    <a:pt x="1986" y="2966"/>
                  </a:lnTo>
                  <a:lnTo>
                    <a:pt x="1987" y="2963"/>
                  </a:lnTo>
                  <a:lnTo>
                    <a:pt x="1988" y="2959"/>
                  </a:lnTo>
                  <a:lnTo>
                    <a:pt x="1988" y="2956"/>
                  </a:lnTo>
                  <a:lnTo>
                    <a:pt x="1989" y="2954"/>
                  </a:lnTo>
                  <a:lnTo>
                    <a:pt x="1990" y="2952"/>
                  </a:lnTo>
                  <a:lnTo>
                    <a:pt x="1991" y="2950"/>
                  </a:lnTo>
                  <a:lnTo>
                    <a:pt x="1993" y="2950"/>
                  </a:lnTo>
                  <a:lnTo>
                    <a:pt x="1994" y="2958"/>
                  </a:lnTo>
                  <a:lnTo>
                    <a:pt x="1993" y="2961"/>
                  </a:lnTo>
                  <a:lnTo>
                    <a:pt x="1992" y="2963"/>
                  </a:lnTo>
                  <a:lnTo>
                    <a:pt x="1990" y="2966"/>
                  </a:lnTo>
                  <a:lnTo>
                    <a:pt x="1988" y="2967"/>
                  </a:lnTo>
                  <a:close/>
                  <a:moveTo>
                    <a:pt x="1951" y="2964"/>
                  </a:moveTo>
                  <a:lnTo>
                    <a:pt x="1949" y="2965"/>
                  </a:lnTo>
                  <a:lnTo>
                    <a:pt x="1948" y="2963"/>
                  </a:lnTo>
                  <a:lnTo>
                    <a:pt x="1949" y="2959"/>
                  </a:lnTo>
                  <a:lnTo>
                    <a:pt x="1950" y="2958"/>
                  </a:lnTo>
                  <a:lnTo>
                    <a:pt x="1954" y="2956"/>
                  </a:lnTo>
                  <a:lnTo>
                    <a:pt x="1955" y="2955"/>
                  </a:lnTo>
                  <a:lnTo>
                    <a:pt x="1956" y="2954"/>
                  </a:lnTo>
                  <a:lnTo>
                    <a:pt x="1959" y="2954"/>
                  </a:lnTo>
                  <a:lnTo>
                    <a:pt x="1961" y="2952"/>
                  </a:lnTo>
                  <a:lnTo>
                    <a:pt x="1963" y="2949"/>
                  </a:lnTo>
                  <a:lnTo>
                    <a:pt x="1964" y="2949"/>
                  </a:lnTo>
                  <a:lnTo>
                    <a:pt x="1962" y="2954"/>
                  </a:lnTo>
                  <a:lnTo>
                    <a:pt x="1961" y="2957"/>
                  </a:lnTo>
                  <a:lnTo>
                    <a:pt x="1951" y="2964"/>
                  </a:lnTo>
                  <a:close/>
                  <a:moveTo>
                    <a:pt x="1984" y="2960"/>
                  </a:moveTo>
                  <a:lnTo>
                    <a:pt x="1982" y="2966"/>
                  </a:lnTo>
                  <a:lnTo>
                    <a:pt x="1979" y="2972"/>
                  </a:lnTo>
                  <a:lnTo>
                    <a:pt x="1977" y="2982"/>
                  </a:lnTo>
                  <a:lnTo>
                    <a:pt x="1975" y="2983"/>
                  </a:lnTo>
                  <a:lnTo>
                    <a:pt x="1974" y="2980"/>
                  </a:lnTo>
                  <a:lnTo>
                    <a:pt x="1978" y="2968"/>
                  </a:lnTo>
                  <a:lnTo>
                    <a:pt x="1978" y="2966"/>
                  </a:lnTo>
                  <a:lnTo>
                    <a:pt x="1978" y="2965"/>
                  </a:lnTo>
                  <a:lnTo>
                    <a:pt x="1977" y="2963"/>
                  </a:lnTo>
                  <a:lnTo>
                    <a:pt x="1975" y="2966"/>
                  </a:lnTo>
                  <a:lnTo>
                    <a:pt x="1970" y="2979"/>
                  </a:lnTo>
                  <a:lnTo>
                    <a:pt x="1968" y="2982"/>
                  </a:lnTo>
                  <a:lnTo>
                    <a:pt x="1967" y="2983"/>
                  </a:lnTo>
                  <a:lnTo>
                    <a:pt x="1966" y="2983"/>
                  </a:lnTo>
                  <a:lnTo>
                    <a:pt x="1963" y="2983"/>
                  </a:lnTo>
                  <a:lnTo>
                    <a:pt x="1958" y="2987"/>
                  </a:lnTo>
                  <a:lnTo>
                    <a:pt x="1967" y="2971"/>
                  </a:lnTo>
                  <a:lnTo>
                    <a:pt x="1967" y="2969"/>
                  </a:lnTo>
                  <a:lnTo>
                    <a:pt x="1965" y="2968"/>
                  </a:lnTo>
                  <a:lnTo>
                    <a:pt x="1964" y="2969"/>
                  </a:lnTo>
                  <a:lnTo>
                    <a:pt x="1957" y="2979"/>
                  </a:lnTo>
                  <a:lnTo>
                    <a:pt x="1954" y="2983"/>
                  </a:lnTo>
                  <a:lnTo>
                    <a:pt x="1951" y="2982"/>
                  </a:lnTo>
                  <a:lnTo>
                    <a:pt x="1950" y="2981"/>
                  </a:lnTo>
                  <a:lnTo>
                    <a:pt x="1951" y="2980"/>
                  </a:lnTo>
                  <a:lnTo>
                    <a:pt x="1957" y="2969"/>
                  </a:lnTo>
                  <a:lnTo>
                    <a:pt x="1964" y="2961"/>
                  </a:lnTo>
                  <a:lnTo>
                    <a:pt x="1966" y="2957"/>
                  </a:lnTo>
                  <a:lnTo>
                    <a:pt x="1967" y="2952"/>
                  </a:lnTo>
                  <a:lnTo>
                    <a:pt x="1967" y="2949"/>
                  </a:lnTo>
                  <a:lnTo>
                    <a:pt x="1967" y="2945"/>
                  </a:lnTo>
                  <a:lnTo>
                    <a:pt x="1968" y="2945"/>
                  </a:lnTo>
                  <a:lnTo>
                    <a:pt x="1968" y="2945"/>
                  </a:lnTo>
                  <a:lnTo>
                    <a:pt x="1968" y="2946"/>
                  </a:lnTo>
                  <a:lnTo>
                    <a:pt x="1968" y="2950"/>
                  </a:lnTo>
                  <a:lnTo>
                    <a:pt x="1967" y="2958"/>
                  </a:lnTo>
                  <a:lnTo>
                    <a:pt x="1966" y="2961"/>
                  </a:lnTo>
                  <a:lnTo>
                    <a:pt x="1965" y="2965"/>
                  </a:lnTo>
                  <a:lnTo>
                    <a:pt x="1966" y="2965"/>
                  </a:lnTo>
                  <a:lnTo>
                    <a:pt x="1968" y="2964"/>
                  </a:lnTo>
                  <a:lnTo>
                    <a:pt x="1970" y="2960"/>
                  </a:lnTo>
                  <a:lnTo>
                    <a:pt x="1972" y="2954"/>
                  </a:lnTo>
                  <a:lnTo>
                    <a:pt x="1973" y="2949"/>
                  </a:lnTo>
                  <a:lnTo>
                    <a:pt x="1974" y="2941"/>
                  </a:lnTo>
                  <a:lnTo>
                    <a:pt x="1974" y="2941"/>
                  </a:lnTo>
                  <a:lnTo>
                    <a:pt x="1975" y="2943"/>
                  </a:lnTo>
                  <a:lnTo>
                    <a:pt x="1976" y="2944"/>
                  </a:lnTo>
                  <a:lnTo>
                    <a:pt x="1978" y="2945"/>
                  </a:lnTo>
                  <a:lnTo>
                    <a:pt x="1978" y="2945"/>
                  </a:lnTo>
                  <a:lnTo>
                    <a:pt x="1979" y="2949"/>
                  </a:lnTo>
                  <a:lnTo>
                    <a:pt x="1980" y="2950"/>
                  </a:lnTo>
                  <a:lnTo>
                    <a:pt x="1983" y="2950"/>
                  </a:lnTo>
                  <a:lnTo>
                    <a:pt x="1984" y="2952"/>
                  </a:lnTo>
                  <a:lnTo>
                    <a:pt x="1984" y="2954"/>
                  </a:lnTo>
                  <a:lnTo>
                    <a:pt x="1984" y="2956"/>
                  </a:lnTo>
                  <a:lnTo>
                    <a:pt x="1984" y="2957"/>
                  </a:lnTo>
                  <a:lnTo>
                    <a:pt x="1986" y="2957"/>
                  </a:lnTo>
                  <a:lnTo>
                    <a:pt x="1984" y="2960"/>
                  </a:lnTo>
                  <a:close/>
                  <a:moveTo>
                    <a:pt x="1966" y="2938"/>
                  </a:moveTo>
                  <a:lnTo>
                    <a:pt x="1965" y="2939"/>
                  </a:lnTo>
                  <a:lnTo>
                    <a:pt x="1964" y="2939"/>
                  </a:lnTo>
                  <a:lnTo>
                    <a:pt x="1965" y="2933"/>
                  </a:lnTo>
                  <a:lnTo>
                    <a:pt x="1964" y="2931"/>
                  </a:lnTo>
                  <a:lnTo>
                    <a:pt x="1964" y="2931"/>
                  </a:lnTo>
                  <a:lnTo>
                    <a:pt x="1964" y="2930"/>
                  </a:lnTo>
                  <a:lnTo>
                    <a:pt x="1965" y="2930"/>
                  </a:lnTo>
                  <a:lnTo>
                    <a:pt x="1966" y="2931"/>
                  </a:lnTo>
                  <a:lnTo>
                    <a:pt x="1967" y="2933"/>
                  </a:lnTo>
                  <a:lnTo>
                    <a:pt x="1967" y="2935"/>
                  </a:lnTo>
                  <a:lnTo>
                    <a:pt x="1967" y="2936"/>
                  </a:lnTo>
                  <a:lnTo>
                    <a:pt x="1967" y="2937"/>
                  </a:lnTo>
                  <a:lnTo>
                    <a:pt x="1966" y="2938"/>
                  </a:lnTo>
                  <a:close/>
                  <a:moveTo>
                    <a:pt x="1955" y="2931"/>
                  </a:moveTo>
                  <a:lnTo>
                    <a:pt x="1954" y="2932"/>
                  </a:lnTo>
                  <a:lnTo>
                    <a:pt x="1953" y="2931"/>
                  </a:lnTo>
                  <a:lnTo>
                    <a:pt x="1952" y="2928"/>
                  </a:lnTo>
                  <a:lnTo>
                    <a:pt x="1954" y="2926"/>
                  </a:lnTo>
                  <a:lnTo>
                    <a:pt x="1955" y="2926"/>
                  </a:lnTo>
                  <a:lnTo>
                    <a:pt x="1956" y="2927"/>
                  </a:lnTo>
                  <a:lnTo>
                    <a:pt x="1956" y="2928"/>
                  </a:lnTo>
                  <a:lnTo>
                    <a:pt x="1955" y="2931"/>
                  </a:lnTo>
                  <a:close/>
                  <a:moveTo>
                    <a:pt x="2534" y="2885"/>
                  </a:moveTo>
                  <a:lnTo>
                    <a:pt x="2537" y="2887"/>
                  </a:lnTo>
                  <a:lnTo>
                    <a:pt x="2538" y="2893"/>
                  </a:lnTo>
                  <a:lnTo>
                    <a:pt x="2532" y="2893"/>
                  </a:lnTo>
                  <a:lnTo>
                    <a:pt x="2527" y="2889"/>
                  </a:lnTo>
                  <a:lnTo>
                    <a:pt x="2526" y="2886"/>
                  </a:lnTo>
                  <a:lnTo>
                    <a:pt x="2526" y="2885"/>
                  </a:lnTo>
                  <a:lnTo>
                    <a:pt x="2527" y="2884"/>
                  </a:lnTo>
                  <a:lnTo>
                    <a:pt x="2528" y="2885"/>
                  </a:lnTo>
                  <a:lnTo>
                    <a:pt x="2529" y="2884"/>
                  </a:lnTo>
                  <a:lnTo>
                    <a:pt x="2531" y="2884"/>
                  </a:lnTo>
                  <a:lnTo>
                    <a:pt x="2534" y="2885"/>
                  </a:lnTo>
                  <a:close/>
                  <a:moveTo>
                    <a:pt x="1959" y="2887"/>
                  </a:moveTo>
                  <a:lnTo>
                    <a:pt x="1959" y="2888"/>
                  </a:lnTo>
                  <a:lnTo>
                    <a:pt x="1957" y="2887"/>
                  </a:lnTo>
                  <a:lnTo>
                    <a:pt x="1957" y="2892"/>
                  </a:lnTo>
                  <a:lnTo>
                    <a:pt x="1957" y="2892"/>
                  </a:lnTo>
                  <a:lnTo>
                    <a:pt x="1956" y="2889"/>
                  </a:lnTo>
                  <a:lnTo>
                    <a:pt x="1956" y="2887"/>
                  </a:lnTo>
                  <a:lnTo>
                    <a:pt x="1956" y="2886"/>
                  </a:lnTo>
                  <a:lnTo>
                    <a:pt x="1956" y="2885"/>
                  </a:lnTo>
                  <a:lnTo>
                    <a:pt x="1958" y="2882"/>
                  </a:lnTo>
                  <a:lnTo>
                    <a:pt x="1959" y="2882"/>
                  </a:lnTo>
                  <a:lnTo>
                    <a:pt x="1959" y="2882"/>
                  </a:lnTo>
                  <a:lnTo>
                    <a:pt x="1960" y="2885"/>
                  </a:lnTo>
                  <a:lnTo>
                    <a:pt x="1959" y="2887"/>
                  </a:lnTo>
                  <a:close/>
                  <a:moveTo>
                    <a:pt x="2297" y="2795"/>
                  </a:moveTo>
                  <a:lnTo>
                    <a:pt x="2295" y="2799"/>
                  </a:lnTo>
                  <a:lnTo>
                    <a:pt x="2293" y="2799"/>
                  </a:lnTo>
                  <a:lnTo>
                    <a:pt x="2292" y="2800"/>
                  </a:lnTo>
                  <a:lnTo>
                    <a:pt x="2291" y="2800"/>
                  </a:lnTo>
                  <a:lnTo>
                    <a:pt x="2292" y="2796"/>
                  </a:lnTo>
                  <a:lnTo>
                    <a:pt x="2292" y="2793"/>
                  </a:lnTo>
                  <a:lnTo>
                    <a:pt x="2292" y="2789"/>
                  </a:lnTo>
                  <a:lnTo>
                    <a:pt x="2293" y="2788"/>
                  </a:lnTo>
                  <a:lnTo>
                    <a:pt x="2296" y="2788"/>
                  </a:lnTo>
                  <a:lnTo>
                    <a:pt x="2296" y="2791"/>
                  </a:lnTo>
                  <a:lnTo>
                    <a:pt x="2296" y="2793"/>
                  </a:lnTo>
                  <a:lnTo>
                    <a:pt x="2298" y="2793"/>
                  </a:lnTo>
                  <a:lnTo>
                    <a:pt x="2297" y="2795"/>
                  </a:lnTo>
                  <a:close/>
                  <a:moveTo>
                    <a:pt x="1942" y="2758"/>
                  </a:moveTo>
                  <a:lnTo>
                    <a:pt x="1940" y="2758"/>
                  </a:lnTo>
                  <a:lnTo>
                    <a:pt x="1940" y="2758"/>
                  </a:lnTo>
                  <a:lnTo>
                    <a:pt x="1941" y="2755"/>
                  </a:lnTo>
                  <a:lnTo>
                    <a:pt x="1942" y="2755"/>
                  </a:lnTo>
                  <a:lnTo>
                    <a:pt x="1944" y="2752"/>
                  </a:lnTo>
                  <a:lnTo>
                    <a:pt x="1945" y="2753"/>
                  </a:lnTo>
                  <a:lnTo>
                    <a:pt x="1945" y="2755"/>
                  </a:lnTo>
                  <a:lnTo>
                    <a:pt x="1943" y="2757"/>
                  </a:lnTo>
                  <a:lnTo>
                    <a:pt x="1942" y="2758"/>
                  </a:lnTo>
                  <a:close/>
                  <a:moveTo>
                    <a:pt x="1948" y="2749"/>
                  </a:moveTo>
                  <a:lnTo>
                    <a:pt x="1945" y="2749"/>
                  </a:lnTo>
                  <a:lnTo>
                    <a:pt x="1947" y="2746"/>
                  </a:lnTo>
                  <a:lnTo>
                    <a:pt x="1948" y="2744"/>
                  </a:lnTo>
                  <a:lnTo>
                    <a:pt x="1949" y="2742"/>
                  </a:lnTo>
                  <a:lnTo>
                    <a:pt x="1952" y="2742"/>
                  </a:lnTo>
                  <a:lnTo>
                    <a:pt x="1954" y="2744"/>
                  </a:lnTo>
                  <a:lnTo>
                    <a:pt x="1952" y="2747"/>
                  </a:lnTo>
                  <a:lnTo>
                    <a:pt x="1948" y="2749"/>
                  </a:lnTo>
                  <a:close/>
                  <a:moveTo>
                    <a:pt x="2449" y="2711"/>
                  </a:moveTo>
                  <a:lnTo>
                    <a:pt x="2448" y="2715"/>
                  </a:lnTo>
                  <a:lnTo>
                    <a:pt x="2444" y="2714"/>
                  </a:lnTo>
                  <a:lnTo>
                    <a:pt x="2439" y="2710"/>
                  </a:lnTo>
                  <a:lnTo>
                    <a:pt x="2436" y="2708"/>
                  </a:lnTo>
                  <a:lnTo>
                    <a:pt x="2436" y="2706"/>
                  </a:lnTo>
                  <a:lnTo>
                    <a:pt x="2435" y="2702"/>
                  </a:lnTo>
                  <a:lnTo>
                    <a:pt x="2437" y="2701"/>
                  </a:lnTo>
                  <a:lnTo>
                    <a:pt x="2441" y="2701"/>
                  </a:lnTo>
                  <a:lnTo>
                    <a:pt x="2445" y="2706"/>
                  </a:lnTo>
                  <a:lnTo>
                    <a:pt x="2446" y="2707"/>
                  </a:lnTo>
                  <a:lnTo>
                    <a:pt x="2449" y="2711"/>
                  </a:lnTo>
                  <a:close/>
                  <a:moveTo>
                    <a:pt x="2327" y="2719"/>
                  </a:moveTo>
                  <a:lnTo>
                    <a:pt x="2324" y="2719"/>
                  </a:lnTo>
                  <a:lnTo>
                    <a:pt x="2323" y="2718"/>
                  </a:lnTo>
                  <a:lnTo>
                    <a:pt x="2323" y="2714"/>
                  </a:lnTo>
                  <a:lnTo>
                    <a:pt x="2323" y="2711"/>
                  </a:lnTo>
                  <a:lnTo>
                    <a:pt x="2327" y="2705"/>
                  </a:lnTo>
                  <a:lnTo>
                    <a:pt x="2330" y="2698"/>
                  </a:lnTo>
                  <a:lnTo>
                    <a:pt x="2331" y="2696"/>
                  </a:lnTo>
                  <a:lnTo>
                    <a:pt x="2335" y="2698"/>
                  </a:lnTo>
                  <a:lnTo>
                    <a:pt x="2337" y="2700"/>
                  </a:lnTo>
                  <a:lnTo>
                    <a:pt x="2339" y="2703"/>
                  </a:lnTo>
                  <a:lnTo>
                    <a:pt x="2340" y="2706"/>
                  </a:lnTo>
                  <a:lnTo>
                    <a:pt x="2339" y="2709"/>
                  </a:lnTo>
                  <a:lnTo>
                    <a:pt x="2337" y="2713"/>
                  </a:lnTo>
                  <a:lnTo>
                    <a:pt x="2334" y="2715"/>
                  </a:lnTo>
                  <a:lnTo>
                    <a:pt x="2327" y="2719"/>
                  </a:lnTo>
                  <a:close/>
                  <a:moveTo>
                    <a:pt x="1997" y="2687"/>
                  </a:moveTo>
                  <a:lnTo>
                    <a:pt x="1993" y="2688"/>
                  </a:lnTo>
                  <a:lnTo>
                    <a:pt x="1993" y="2687"/>
                  </a:lnTo>
                  <a:lnTo>
                    <a:pt x="1995" y="2684"/>
                  </a:lnTo>
                  <a:lnTo>
                    <a:pt x="2001" y="2682"/>
                  </a:lnTo>
                  <a:lnTo>
                    <a:pt x="2007" y="2681"/>
                  </a:lnTo>
                  <a:lnTo>
                    <a:pt x="2006" y="2684"/>
                  </a:lnTo>
                  <a:lnTo>
                    <a:pt x="2003" y="2685"/>
                  </a:lnTo>
                  <a:lnTo>
                    <a:pt x="1997" y="2687"/>
                  </a:lnTo>
                  <a:close/>
                  <a:moveTo>
                    <a:pt x="2436" y="2646"/>
                  </a:moveTo>
                  <a:lnTo>
                    <a:pt x="2435" y="2647"/>
                  </a:lnTo>
                  <a:lnTo>
                    <a:pt x="2434" y="2647"/>
                  </a:lnTo>
                  <a:lnTo>
                    <a:pt x="2431" y="2643"/>
                  </a:lnTo>
                  <a:lnTo>
                    <a:pt x="2428" y="2642"/>
                  </a:lnTo>
                  <a:lnTo>
                    <a:pt x="2427" y="2641"/>
                  </a:lnTo>
                  <a:lnTo>
                    <a:pt x="2417" y="2633"/>
                  </a:lnTo>
                  <a:lnTo>
                    <a:pt x="2417" y="2630"/>
                  </a:lnTo>
                  <a:lnTo>
                    <a:pt x="2416" y="2627"/>
                  </a:lnTo>
                  <a:lnTo>
                    <a:pt x="2420" y="2626"/>
                  </a:lnTo>
                  <a:lnTo>
                    <a:pt x="2426" y="2625"/>
                  </a:lnTo>
                  <a:lnTo>
                    <a:pt x="2431" y="2625"/>
                  </a:lnTo>
                  <a:lnTo>
                    <a:pt x="2437" y="2627"/>
                  </a:lnTo>
                  <a:lnTo>
                    <a:pt x="2438" y="2628"/>
                  </a:lnTo>
                  <a:lnTo>
                    <a:pt x="2441" y="2631"/>
                  </a:lnTo>
                  <a:lnTo>
                    <a:pt x="2440" y="2634"/>
                  </a:lnTo>
                  <a:lnTo>
                    <a:pt x="2440" y="2639"/>
                  </a:lnTo>
                  <a:lnTo>
                    <a:pt x="2439" y="2641"/>
                  </a:lnTo>
                  <a:lnTo>
                    <a:pt x="2437" y="2643"/>
                  </a:lnTo>
                  <a:lnTo>
                    <a:pt x="2436" y="2646"/>
                  </a:lnTo>
                  <a:close/>
                  <a:moveTo>
                    <a:pt x="1534" y="2615"/>
                  </a:moveTo>
                  <a:lnTo>
                    <a:pt x="1532" y="2615"/>
                  </a:lnTo>
                  <a:lnTo>
                    <a:pt x="1529" y="2611"/>
                  </a:lnTo>
                  <a:lnTo>
                    <a:pt x="1529" y="2610"/>
                  </a:lnTo>
                  <a:lnTo>
                    <a:pt x="1532" y="2608"/>
                  </a:lnTo>
                  <a:lnTo>
                    <a:pt x="1535" y="2611"/>
                  </a:lnTo>
                  <a:lnTo>
                    <a:pt x="1535" y="2612"/>
                  </a:lnTo>
                  <a:lnTo>
                    <a:pt x="1534" y="2615"/>
                  </a:lnTo>
                  <a:close/>
                  <a:moveTo>
                    <a:pt x="2429" y="2612"/>
                  </a:moveTo>
                  <a:lnTo>
                    <a:pt x="2430" y="2612"/>
                  </a:lnTo>
                  <a:lnTo>
                    <a:pt x="2431" y="2612"/>
                  </a:lnTo>
                  <a:lnTo>
                    <a:pt x="2431" y="2612"/>
                  </a:lnTo>
                  <a:lnTo>
                    <a:pt x="2432" y="2615"/>
                  </a:lnTo>
                  <a:lnTo>
                    <a:pt x="2433" y="2616"/>
                  </a:lnTo>
                  <a:lnTo>
                    <a:pt x="2435" y="2617"/>
                  </a:lnTo>
                  <a:lnTo>
                    <a:pt x="2435" y="2619"/>
                  </a:lnTo>
                  <a:lnTo>
                    <a:pt x="2435" y="2620"/>
                  </a:lnTo>
                  <a:lnTo>
                    <a:pt x="2433" y="2622"/>
                  </a:lnTo>
                  <a:lnTo>
                    <a:pt x="2433" y="2622"/>
                  </a:lnTo>
                  <a:lnTo>
                    <a:pt x="2425" y="2617"/>
                  </a:lnTo>
                  <a:lnTo>
                    <a:pt x="2423" y="2612"/>
                  </a:lnTo>
                  <a:lnTo>
                    <a:pt x="2423" y="2611"/>
                  </a:lnTo>
                  <a:lnTo>
                    <a:pt x="2424" y="2608"/>
                  </a:lnTo>
                  <a:lnTo>
                    <a:pt x="2425" y="2608"/>
                  </a:lnTo>
                  <a:lnTo>
                    <a:pt x="2426" y="2608"/>
                  </a:lnTo>
                  <a:lnTo>
                    <a:pt x="2428" y="2609"/>
                  </a:lnTo>
                  <a:lnTo>
                    <a:pt x="2429" y="2612"/>
                  </a:lnTo>
                  <a:close/>
                  <a:moveTo>
                    <a:pt x="1965" y="2575"/>
                  </a:moveTo>
                  <a:lnTo>
                    <a:pt x="1967" y="2577"/>
                  </a:lnTo>
                  <a:lnTo>
                    <a:pt x="1972" y="2584"/>
                  </a:lnTo>
                  <a:lnTo>
                    <a:pt x="1973" y="2587"/>
                  </a:lnTo>
                  <a:lnTo>
                    <a:pt x="1974" y="2591"/>
                  </a:lnTo>
                  <a:lnTo>
                    <a:pt x="1973" y="2597"/>
                  </a:lnTo>
                  <a:lnTo>
                    <a:pt x="1972" y="2602"/>
                  </a:lnTo>
                  <a:lnTo>
                    <a:pt x="1970" y="2606"/>
                  </a:lnTo>
                  <a:lnTo>
                    <a:pt x="1968" y="2611"/>
                  </a:lnTo>
                  <a:lnTo>
                    <a:pt x="1966" y="2617"/>
                  </a:lnTo>
                  <a:lnTo>
                    <a:pt x="1963" y="2623"/>
                  </a:lnTo>
                  <a:lnTo>
                    <a:pt x="1961" y="2628"/>
                  </a:lnTo>
                  <a:lnTo>
                    <a:pt x="1960" y="2630"/>
                  </a:lnTo>
                  <a:lnTo>
                    <a:pt x="1958" y="2631"/>
                  </a:lnTo>
                  <a:lnTo>
                    <a:pt x="1956" y="2631"/>
                  </a:lnTo>
                  <a:lnTo>
                    <a:pt x="1954" y="2628"/>
                  </a:lnTo>
                  <a:lnTo>
                    <a:pt x="1950" y="2623"/>
                  </a:lnTo>
                  <a:lnTo>
                    <a:pt x="1948" y="2621"/>
                  </a:lnTo>
                  <a:lnTo>
                    <a:pt x="1944" y="2619"/>
                  </a:lnTo>
                  <a:lnTo>
                    <a:pt x="1942" y="2616"/>
                  </a:lnTo>
                  <a:lnTo>
                    <a:pt x="1942" y="2613"/>
                  </a:lnTo>
                  <a:lnTo>
                    <a:pt x="1942" y="2605"/>
                  </a:lnTo>
                  <a:lnTo>
                    <a:pt x="1942" y="2600"/>
                  </a:lnTo>
                  <a:lnTo>
                    <a:pt x="1942" y="2596"/>
                  </a:lnTo>
                  <a:lnTo>
                    <a:pt x="1943" y="2593"/>
                  </a:lnTo>
                  <a:lnTo>
                    <a:pt x="1945" y="2589"/>
                  </a:lnTo>
                  <a:lnTo>
                    <a:pt x="1949" y="2580"/>
                  </a:lnTo>
                  <a:lnTo>
                    <a:pt x="1953" y="2576"/>
                  </a:lnTo>
                  <a:lnTo>
                    <a:pt x="1954" y="2576"/>
                  </a:lnTo>
                  <a:lnTo>
                    <a:pt x="1960" y="2576"/>
                  </a:lnTo>
                  <a:lnTo>
                    <a:pt x="1962" y="2576"/>
                  </a:lnTo>
                  <a:lnTo>
                    <a:pt x="1964" y="2575"/>
                  </a:lnTo>
                  <a:lnTo>
                    <a:pt x="1965" y="2575"/>
                  </a:lnTo>
                  <a:close/>
                  <a:moveTo>
                    <a:pt x="2436" y="2565"/>
                  </a:moveTo>
                  <a:lnTo>
                    <a:pt x="2442" y="2566"/>
                  </a:lnTo>
                  <a:lnTo>
                    <a:pt x="2446" y="2566"/>
                  </a:lnTo>
                  <a:lnTo>
                    <a:pt x="2447" y="2567"/>
                  </a:lnTo>
                  <a:lnTo>
                    <a:pt x="2449" y="2570"/>
                  </a:lnTo>
                  <a:lnTo>
                    <a:pt x="2447" y="2575"/>
                  </a:lnTo>
                  <a:lnTo>
                    <a:pt x="2445" y="2577"/>
                  </a:lnTo>
                  <a:lnTo>
                    <a:pt x="2441" y="2578"/>
                  </a:lnTo>
                  <a:lnTo>
                    <a:pt x="2435" y="2576"/>
                  </a:lnTo>
                  <a:lnTo>
                    <a:pt x="2433" y="2575"/>
                  </a:lnTo>
                  <a:lnTo>
                    <a:pt x="2431" y="2572"/>
                  </a:lnTo>
                  <a:lnTo>
                    <a:pt x="2432" y="2570"/>
                  </a:lnTo>
                  <a:lnTo>
                    <a:pt x="2435" y="2570"/>
                  </a:lnTo>
                  <a:lnTo>
                    <a:pt x="2436" y="2569"/>
                  </a:lnTo>
                  <a:lnTo>
                    <a:pt x="2435" y="2567"/>
                  </a:lnTo>
                  <a:lnTo>
                    <a:pt x="2435" y="2566"/>
                  </a:lnTo>
                  <a:lnTo>
                    <a:pt x="2436" y="2565"/>
                  </a:lnTo>
                  <a:close/>
                  <a:moveTo>
                    <a:pt x="2142" y="2561"/>
                  </a:moveTo>
                  <a:lnTo>
                    <a:pt x="2140" y="2562"/>
                  </a:lnTo>
                  <a:lnTo>
                    <a:pt x="2134" y="2561"/>
                  </a:lnTo>
                  <a:lnTo>
                    <a:pt x="2126" y="2558"/>
                  </a:lnTo>
                  <a:lnTo>
                    <a:pt x="2122" y="2554"/>
                  </a:lnTo>
                  <a:lnTo>
                    <a:pt x="2122" y="2554"/>
                  </a:lnTo>
                  <a:lnTo>
                    <a:pt x="2124" y="2553"/>
                  </a:lnTo>
                  <a:lnTo>
                    <a:pt x="2126" y="2554"/>
                  </a:lnTo>
                  <a:lnTo>
                    <a:pt x="2130" y="2556"/>
                  </a:lnTo>
                  <a:lnTo>
                    <a:pt x="2139" y="2557"/>
                  </a:lnTo>
                  <a:lnTo>
                    <a:pt x="2142" y="2558"/>
                  </a:lnTo>
                  <a:lnTo>
                    <a:pt x="2143" y="2560"/>
                  </a:lnTo>
                  <a:lnTo>
                    <a:pt x="2142" y="2561"/>
                  </a:lnTo>
                  <a:close/>
                  <a:moveTo>
                    <a:pt x="2260" y="2566"/>
                  </a:moveTo>
                  <a:lnTo>
                    <a:pt x="2257" y="2566"/>
                  </a:lnTo>
                  <a:lnTo>
                    <a:pt x="2253" y="2565"/>
                  </a:lnTo>
                  <a:lnTo>
                    <a:pt x="2248" y="2564"/>
                  </a:lnTo>
                  <a:lnTo>
                    <a:pt x="2246" y="2562"/>
                  </a:lnTo>
                  <a:lnTo>
                    <a:pt x="2244" y="2559"/>
                  </a:lnTo>
                  <a:lnTo>
                    <a:pt x="2243" y="2555"/>
                  </a:lnTo>
                  <a:lnTo>
                    <a:pt x="2239" y="2549"/>
                  </a:lnTo>
                  <a:lnTo>
                    <a:pt x="2234" y="2548"/>
                  </a:lnTo>
                  <a:lnTo>
                    <a:pt x="2231" y="2543"/>
                  </a:lnTo>
                  <a:lnTo>
                    <a:pt x="2234" y="2543"/>
                  </a:lnTo>
                  <a:lnTo>
                    <a:pt x="2237" y="2544"/>
                  </a:lnTo>
                  <a:lnTo>
                    <a:pt x="2244" y="2546"/>
                  </a:lnTo>
                  <a:lnTo>
                    <a:pt x="2248" y="2548"/>
                  </a:lnTo>
                  <a:lnTo>
                    <a:pt x="2256" y="2553"/>
                  </a:lnTo>
                  <a:lnTo>
                    <a:pt x="2258" y="2558"/>
                  </a:lnTo>
                  <a:lnTo>
                    <a:pt x="2261" y="2561"/>
                  </a:lnTo>
                  <a:lnTo>
                    <a:pt x="2261" y="2564"/>
                  </a:lnTo>
                  <a:lnTo>
                    <a:pt x="2261" y="2565"/>
                  </a:lnTo>
                  <a:lnTo>
                    <a:pt x="2260" y="2566"/>
                  </a:lnTo>
                  <a:close/>
                  <a:moveTo>
                    <a:pt x="1886" y="2538"/>
                  </a:moveTo>
                  <a:lnTo>
                    <a:pt x="1888" y="2540"/>
                  </a:lnTo>
                  <a:lnTo>
                    <a:pt x="1888" y="2543"/>
                  </a:lnTo>
                  <a:lnTo>
                    <a:pt x="1888" y="2547"/>
                  </a:lnTo>
                  <a:lnTo>
                    <a:pt x="1887" y="2550"/>
                  </a:lnTo>
                  <a:lnTo>
                    <a:pt x="1886" y="2553"/>
                  </a:lnTo>
                  <a:lnTo>
                    <a:pt x="1883" y="2559"/>
                  </a:lnTo>
                  <a:lnTo>
                    <a:pt x="1874" y="2568"/>
                  </a:lnTo>
                  <a:lnTo>
                    <a:pt x="1871" y="2573"/>
                  </a:lnTo>
                  <a:lnTo>
                    <a:pt x="1868" y="2576"/>
                  </a:lnTo>
                  <a:lnTo>
                    <a:pt x="1854" y="2589"/>
                  </a:lnTo>
                  <a:lnTo>
                    <a:pt x="1852" y="2590"/>
                  </a:lnTo>
                  <a:lnTo>
                    <a:pt x="1851" y="2590"/>
                  </a:lnTo>
                  <a:lnTo>
                    <a:pt x="1847" y="2587"/>
                  </a:lnTo>
                  <a:lnTo>
                    <a:pt x="1842" y="2587"/>
                  </a:lnTo>
                  <a:lnTo>
                    <a:pt x="1832" y="2593"/>
                  </a:lnTo>
                  <a:lnTo>
                    <a:pt x="1832" y="2592"/>
                  </a:lnTo>
                  <a:lnTo>
                    <a:pt x="1832" y="2586"/>
                  </a:lnTo>
                  <a:lnTo>
                    <a:pt x="1830" y="2583"/>
                  </a:lnTo>
                  <a:lnTo>
                    <a:pt x="1826" y="2576"/>
                  </a:lnTo>
                  <a:lnTo>
                    <a:pt x="1825" y="2575"/>
                  </a:lnTo>
                  <a:lnTo>
                    <a:pt x="1825" y="2573"/>
                  </a:lnTo>
                  <a:lnTo>
                    <a:pt x="1826" y="2571"/>
                  </a:lnTo>
                  <a:lnTo>
                    <a:pt x="1831" y="2565"/>
                  </a:lnTo>
                  <a:lnTo>
                    <a:pt x="1842" y="2541"/>
                  </a:lnTo>
                  <a:lnTo>
                    <a:pt x="1846" y="2540"/>
                  </a:lnTo>
                  <a:lnTo>
                    <a:pt x="1851" y="2543"/>
                  </a:lnTo>
                  <a:lnTo>
                    <a:pt x="1853" y="2543"/>
                  </a:lnTo>
                  <a:lnTo>
                    <a:pt x="1856" y="2543"/>
                  </a:lnTo>
                  <a:lnTo>
                    <a:pt x="1864" y="2539"/>
                  </a:lnTo>
                  <a:lnTo>
                    <a:pt x="1872" y="2539"/>
                  </a:lnTo>
                  <a:lnTo>
                    <a:pt x="1879" y="2536"/>
                  </a:lnTo>
                  <a:lnTo>
                    <a:pt x="1882" y="2536"/>
                  </a:lnTo>
                  <a:lnTo>
                    <a:pt x="1885" y="2537"/>
                  </a:lnTo>
                  <a:lnTo>
                    <a:pt x="1886" y="2538"/>
                  </a:lnTo>
                  <a:close/>
                  <a:moveTo>
                    <a:pt x="2019" y="2501"/>
                  </a:moveTo>
                  <a:lnTo>
                    <a:pt x="2021" y="2504"/>
                  </a:lnTo>
                  <a:lnTo>
                    <a:pt x="2024" y="2504"/>
                  </a:lnTo>
                  <a:lnTo>
                    <a:pt x="2025" y="2507"/>
                  </a:lnTo>
                  <a:lnTo>
                    <a:pt x="2029" y="2514"/>
                  </a:lnTo>
                  <a:lnTo>
                    <a:pt x="2030" y="2515"/>
                  </a:lnTo>
                  <a:lnTo>
                    <a:pt x="2030" y="2518"/>
                  </a:lnTo>
                  <a:lnTo>
                    <a:pt x="2027" y="2521"/>
                  </a:lnTo>
                  <a:lnTo>
                    <a:pt x="2025" y="2523"/>
                  </a:lnTo>
                  <a:lnTo>
                    <a:pt x="2021" y="2525"/>
                  </a:lnTo>
                  <a:lnTo>
                    <a:pt x="2016" y="2526"/>
                  </a:lnTo>
                  <a:lnTo>
                    <a:pt x="2014" y="2524"/>
                  </a:lnTo>
                  <a:lnTo>
                    <a:pt x="2006" y="2518"/>
                  </a:lnTo>
                  <a:lnTo>
                    <a:pt x="2000" y="2509"/>
                  </a:lnTo>
                  <a:lnTo>
                    <a:pt x="1997" y="2504"/>
                  </a:lnTo>
                  <a:lnTo>
                    <a:pt x="1999" y="2502"/>
                  </a:lnTo>
                  <a:lnTo>
                    <a:pt x="2001" y="2501"/>
                  </a:lnTo>
                  <a:lnTo>
                    <a:pt x="2007" y="2500"/>
                  </a:lnTo>
                  <a:lnTo>
                    <a:pt x="2017" y="2501"/>
                  </a:lnTo>
                  <a:lnTo>
                    <a:pt x="2019" y="2501"/>
                  </a:lnTo>
                  <a:close/>
                  <a:moveTo>
                    <a:pt x="2057" y="2507"/>
                  </a:moveTo>
                  <a:lnTo>
                    <a:pt x="2053" y="2507"/>
                  </a:lnTo>
                  <a:lnTo>
                    <a:pt x="2049" y="2506"/>
                  </a:lnTo>
                  <a:lnTo>
                    <a:pt x="2044" y="2502"/>
                  </a:lnTo>
                  <a:lnTo>
                    <a:pt x="2035" y="2493"/>
                  </a:lnTo>
                  <a:lnTo>
                    <a:pt x="2042" y="2486"/>
                  </a:lnTo>
                  <a:lnTo>
                    <a:pt x="2054" y="2494"/>
                  </a:lnTo>
                  <a:lnTo>
                    <a:pt x="2058" y="2499"/>
                  </a:lnTo>
                  <a:lnTo>
                    <a:pt x="2057" y="2507"/>
                  </a:lnTo>
                  <a:close/>
                  <a:moveTo>
                    <a:pt x="2026" y="2463"/>
                  </a:moveTo>
                  <a:lnTo>
                    <a:pt x="2024" y="2467"/>
                  </a:lnTo>
                  <a:lnTo>
                    <a:pt x="2017" y="2466"/>
                  </a:lnTo>
                  <a:lnTo>
                    <a:pt x="2016" y="2465"/>
                  </a:lnTo>
                  <a:lnTo>
                    <a:pt x="2016" y="2463"/>
                  </a:lnTo>
                  <a:lnTo>
                    <a:pt x="2017" y="2462"/>
                  </a:lnTo>
                  <a:lnTo>
                    <a:pt x="2024" y="2460"/>
                  </a:lnTo>
                  <a:lnTo>
                    <a:pt x="2027" y="2460"/>
                  </a:lnTo>
                  <a:lnTo>
                    <a:pt x="2029" y="2461"/>
                  </a:lnTo>
                  <a:lnTo>
                    <a:pt x="2029" y="2461"/>
                  </a:lnTo>
                  <a:lnTo>
                    <a:pt x="2026" y="2463"/>
                  </a:lnTo>
                  <a:close/>
                  <a:moveTo>
                    <a:pt x="1793" y="2369"/>
                  </a:moveTo>
                  <a:lnTo>
                    <a:pt x="1794" y="2370"/>
                  </a:lnTo>
                  <a:lnTo>
                    <a:pt x="1795" y="2369"/>
                  </a:lnTo>
                  <a:lnTo>
                    <a:pt x="1798" y="2365"/>
                  </a:lnTo>
                  <a:lnTo>
                    <a:pt x="1803" y="2354"/>
                  </a:lnTo>
                  <a:lnTo>
                    <a:pt x="1805" y="2354"/>
                  </a:lnTo>
                  <a:lnTo>
                    <a:pt x="1806" y="2354"/>
                  </a:lnTo>
                  <a:lnTo>
                    <a:pt x="1814" y="2361"/>
                  </a:lnTo>
                  <a:lnTo>
                    <a:pt x="1817" y="2365"/>
                  </a:lnTo>
                  <a:lnTo>
                    <a:pt x="1819" y="2370"/>
                  </a:lnTo>
                  <a:lnTo>
                    <a:pt x="1820" y="2372"/>
                  </a:lnTo>
                  <a:lnTo>
                    <a:pt x="1826" y="2375"/>
                  </a:lnTo>
                  <a:lnTo>
                    <a:pt x="1832" y="2376"/>
                  </a:lnTo>
                  <a:lnTo>
                    <a:pt x="1839" y="2379"/>
                  </a:lnTo>
                  <a:lnTo>
                    <a:pt x="1842" y="2381"/>
                  </a:lnTo>
                  <a:lnTo>
                    <a:pt x="1847" y="2391"/>
                  </a:lnTo>
                  <a:lnTo>
                    <a:pt x="1848" y="2392"/>
                  </a:lnTo>
                  <a:lnTo>
                    <a:pt x="1855" y="2396"/>
                  </a:lnTo>
                  <a:lnTo>
                    <a:pt x="1865" y="2405"/>
                  </a:lnTo>
                  <a:lnTo>
                    <a:pt x="1868" y="2406"/>
                  </a:lnTo>
                  <a:lnTo>
                    <a:pt x="1878" y="2410"/>
                  </a:lnTo>
                  <a:lnTo>
                    <a:pt x="1882" y="2412"/>
                  </a:lnTo>
                  <a:lnTo>
                    <a:pt x="1885" y="2416"/>
                  </a:lnTo>
                  <a:lnTo>
                    <a:pt x="1889" y="2422"/>
                  </a:lnTo>
                  <a:lnTo>
                    <a:pt x="1893" y="2432"/>
                  </a:lnTo>
                  <a:lnTo>
                    <a:pt x="1897" y="2448"/>
                  </a:lnTo>
                  <a:lnTo>
                    <a:pt x="1897" y="2450"/>
                  </a:lnTo>
                  <a:lnTo>
                    <a:pt x="1897" y="2452"/>
                  </a:lnTo>
                  <a:lnTo>
                    <a:pt x="1896" y="2454"/>
                  </a:lnTo>
                  <a:lnTo>
                    <a:pt x="1890" y="2461"/>
                  </a:lnTo>
                  <a:lnTo>
                    <a:pt x="1890" y="2461"/>
                  </a:lnTo>
                  <a:lnTo>
                    <a:pt x="1896" y="2461"/>
                  </a:lnTo>
                  <a:lnTo>
                    <a:pt x="1908" y="2457"/>
                  </a:lnTo>
                  <a:lnTo>
                    <a:pt x="1915" y="2460"/>
                  </a:lnTo>
                  <a:lnTo>
                    <a:pt x="1918" y="2461"/>
                  </a:lnTo>
                  <a:lnTo>
                    <a:pt x="1918" y="2460"/>
                  </a:lnTo>
                  <a:lnTo>
                    <a:pt x="1921" y="2455"/>
                  </a:lnTo>
                  <a:lnTo>
                    <a:pt x="1924" y="2457"/>
                  </a:lnTo>
                  <a:lnTo>
                    <a:pt x="1928" y="2461"/>
                  </a:lnTo>
                  <a:lnTo>
                    <a:pt x="1931" y="2465"/>
                  </a:lnTo>
                  <a:lnTo>
                    <a:pt x="1932" y="2468"/>
                  </a:lnTo>
                  <a:lnTo>
                    <a:pt x="1932" y="2469"/>
                  </a:lnTo>
                  <a:lnTo>
                    <a:pt x="1929" y="2470"/>
                  </a:lnTo>
                  <a:lnTo>
                    <a:pt x="1936" y="2473"/>
                  </a:lnTo>
                  <a:lnTo>
                    <a:pt x="1942" y="2477"/>
                  </a:lnTo>
                  <a:lnTo>
                    <a:pt x="1941" y="2480"/>
                  </a:lnTo>
                  <a:lnTo>
                    <a:pt x="1934" y="2487"/>
                  </a:lnTo>
                  <a:lnTo>
                    <a:pt x="1927" y="2492"/>
                  </a:lnTo>
                  <a:lnTo>
                    <a:pt x="1920" y="2501"/>
                  </a:lnTo>
                  <a:lnTo>
                    <a:pt x="1918" y="2502"/>
                  </a:lnTo>
                  <a:lnTo>
                    <a:pt x="1917" y="2502"/>
                  </a:lnTo>
                  <a:lnTo>
                    <a:pt x="1913" y="2500"/>
                  </a:lnTo>
                  <a:lnTo>
                    <a:pt x="1907" y="2496"/>
                  </a:lnTo>
                  <a:lnTo>
                    <a:pt x="1888" y="2487"/>
                  </a:lnTo>
                  <a:lnTo>
                    <a:pt x="1882" y="2485"/>
                  </a:lnTo>
                  <a:lnTo>
                    <a:pt x="1874" y="2484"/>
                  </a:lnTo>
                  <a:lnTo>
                    <a:pt x="1873" y="2482"/>
                  </a:lnTo>
                  <a:lnTo>
                    <a:pt x="1872" y="2468"/>
                  </a:lnTo>
                  <a:lnTo>
                    <a:pt x="1868" y="2466"/>
                  </a:lnTo>
                  <a:lnTo>
                    <a:pt x="1857" y="2463"/>
                  </a:lnTo>
                  <a:lnTo>
                    <a:pt x="1853" y="2461"/>
                  </a:lnTo>
                  <a:lnTo>
                    <a:pt x="1853" y="2458"/>
                  </a:lnTo>
                  <a:lnTo>
                    <a:pt x="1854" y="2454"/>
                  </a:lnTo>
                  <a:lnTo>
                    <a:pt x="1852" y="2451"/>
                  </a:lnTo>
                  <a:lnTo>
                    <a:pt x="1849" y="2452"/>
                  </a:lnTo>
                  <a:lnTo>
                    <a:pt x="1845" y="2452"/>
                  </a:lnTo>
                  <a:lnTo>
                    <a:pt x="1839" y="2456"/>
                  </a:lnTo>
                  <a:lnTo>
                    <a:pt x="1836" y="2458"/>
                  </a:lnTo>
                  <a:lnTo>
                    <a:pt x="1835" y="2462"/>
                  </a:lnTo>
                  <a:lnTo>
                    <a:pt x="1834" y="2469"/>
                  </a:lnTo>
                  <a:lnTo>
                    <a:pt x="1833" y="2472"/>
                  </a:lnTo>
                  <a:lnTo>
                    <a:pt x="1832" y="2477"/>
                  </a:lnTo>
                  <a:lnTo>
                    <a:pt x="1822" y="2488"/>
                  </a:lnTo>
                  <a:lnTo>
                    <a:pt x="1818" y="2491"/>
                  </a:lnTo>
                  <a:lnTo>
                    <a:pt x="1814" y="2492"/>
                  </a:lnTo>
                  <a:lnTo>
                    <a:pt x="1812" y="2493"/>
                  </a:lnTo>
                  <a:lnTo>
                    <a:pt x="1810" y="2497"/>
                  </a:lnTo>
                  <a:lnTo>
                    <a:pt x="1806" y="2507"/>
                  </a:lnTo>
                  <a:lnTo>
                    <a:pt x="1805" y="2510"/>
                  </a:lnTo>
                  <a:lnTo>
                    <a:pt x="1802" y="2513"/>
                  </a:lnTo>
                  <a:lnTo>
                    <a:pt x="1797" y="2517"/>
                  </a:lnTo>
                  <a:lnTo>
                    <a:pt x="1792" y="2521"/>
                  </a:lnTo>
                  <a:lnTo>
                    <a:pt x="1783" y="2524"/>
                  </a:lnTo>
                  <a:lnTo>
                    <a:pt x="1778" y="2526"/>
                  </a:lnTo>
                  <a:lnTo>
                    <a:pt x="1775" y="2524"/>
                  </a:lnTo>
                  <a:lnTo>
                    <a:pt x="1773" y="2515"/>
                  </a:lnTo>
                  <a:lnTo>
                    <a:pt x="1768" y="2488"/>
                  </a:lnTo>
                  <a:lnTo>
                    <a:pt x="1767" y="2486"/>
                  </a:lnTo>
                  <a:lnTo>
                    <a:pt x="1766" y="2485"/>
                  </a:lnTo>
                  <a:lnTo>
                    <a:pt x="1765" y="2484"/>
                  </a:lnTo>
                  <a:lnTo>
                    <a:pt x="1749" y="2488"/>
                  </a:lnTo>
                  <a:lnTo>
                    <a:pt x="1740" y="2487"/>
                  </a:lnTo>
                  <a:lnTo>
                    <a:pt x="1732" y="2494"/>
                  </a:lnTo>
                  <a:lnTo>
                    <a:pt x="1729" y="2494"/>
                  </a:lnTo>
                  <a:lnTo>
                    <a:pt x="1725" y="2494"/>
                  </a:lnTo>
                  <a:lnTo>
                    <a:pt x="1722" y="2493"/>
                  </a:lnTo>
                  <a:lnTo>
                    <a:pt x="1721" y="2492"/>
                  </a:lnTo>
                  <a:lnTo>
                    <a:pt x="1720" y="2490"/>
                  </a:lnTo>
                  <a:lnTo>
                    <a:pt x="1721" y="2487"/>
                  </a:lnTo>
                  <a:lnTo>
                    <a:pt x="1722" y="2484"/>
                  </a:lnTo>
                  <a:lnTo>
                    <a:pt x="1726" y="2475"/>
                  </a:lnTo>
                  <a:lnTo>
                    <a:pt x="1729" y="2470"/>
                  </a:lnTo>
                  <a:lnTo>
                    <a:pt x="1731" y="2468"/>
                  </a:lnTo>
                  <a:lnTo>
                    <a:pt x="1745" y="2459"/>
                  </a:lnTo>
                  <a:lnTo>
                    <a:pt x="1749" y="2456"/>
                  </a:lnTo>
                  <a:lnTo>
                    <a:pt x="1751" y="2453"/>
                  </a:lnTo>
                  <a:lnTo>
                    <a:pt x="1751" y="2450"/>
                  </a:lnTo>
                  <a:lnTo>
                    <a:pt x="1750" y="2445"/>
                  </a:lnTo>
                  <a:lnTo>
                    <a:pt x="1747" y="2435"/>
                  </a:lnTo>
                  <a:lnTo>
                    <a:pt x="1747" y="2426"/>
                  </a:lnTo>
                  <a:lnTo>
                    <a:pt x="1747" y="2421"/>
                  </a:lnTo>
                  <a:lnTo>
                    <a:pt x="1748" y="2414"/>
                  </a:lnTo>
                  <a:lnTo>
                    <a:pt x="1751" y="2397"/>
                  </a:lnTo>
                  <a:lnTo>
                    <a:pt x="1753" y="2388"/>
                  </a:lnTo>
                  <a:lnTo>
                    <a:pt x="1755" y="2357"/>
                  </a:lnTo>
                  <a:lnTo>
                    <a:pt x="1756" y="2348"/>
                  </a:lnTo>
                  <a:lnTo>
                    <a:pt x="1758" y="2340"/>
                  </a:lnTo>
                  <a:lnTo>
                    <a:pt x="1760" y="2335"/>
                  </a:lnTo>
                  <a:lnTo>
                    <a:pt x="1765" y="2325"/>
                  </a:lnTo>
                  <a:lnTo>
                    <a:pt x="1769" y="2321"/>
                  </a:lnTo>
                  <a:lnTo>
                    <a:pt x="1773" y="2318"/>
                  </a:lnTo>
                  <a:lnTo>
                    <a:pt x="1774" y="2318"/>
                  </a:lnTo>
                  <a:lnTo>
                    <a:pt x="1775" y="2320"/>
                  </a:lnTo>
                  <a:lnTo>
                    <a:pt x="1776" y="2324"/>
                  </a:lnTo>
                  <a:lnTo>
                    <a:pt x="1783" y="2328"/>
                  </a:lnTo>
                  <a:lnTo>
                    <a:pt x="1785" y="2331"/>
                  </a:lnTo>
                  <a:lnTo>
                    <a:pt x="1786" y="2335"/>
                  </a:lnTo>
                  <a:lnTo>
                    <a:pt x="1788" y="2341"/>
                  </a:lnTo>
                  <a:lnTo>
                    <a:pt x="1786" y="2343"/>
                  </a:lnTo>
                  <a:lnTo>
                    <a:pt x="1783" y="2347"/>
                  </a:lnTo>
                  <a:lnTo>
                    <a:pt x="1783" y="2348"/>
                  </a:lnTo>
                  <a:lnTo>
                    <a:pt x="1783" y="2350"/>
                  </a:lnTo>
                  <a:lnTo>
                    <a:pt x="1789" y="2356"/>
                  </a:lnTo>
                  <a:lnTo>
                    <a:pt x="1793" y="2369"/>
                  </a:lnTo>
                  <a:close/>
                  <a:moveTo>
                    <a:pt x="1801" y="2345"/>
                  </a:moveTo>
                  <a:lnTo>
                    <a:pt x="1799" y="2346"/>
                  </a:lnTo>
                  <a:lnTo>
                    <a:pt x="1798" y="2345"/>
                  </a:lnTo>
                  <a:lnTo>
                    <a:pt x="1796" y="2343"/>
                  </a:lnTo>
                  <a:lnTo>
                    <a:pt x="1795" y="2339"/>
                  </a:lnTo>
                  <a:lnTo>
                    <a:pt x="1793" y="2336"/>
                  </a:lnTo>
                  <a:lnTo>
                    <a:pt x="1788" y="2333"/>
                  </a:lnTo>
                  <a:lnTo>
                    <a:pt x="1788" y="2330"/>
                  </a:lnTo>
                  <a:lnTo>
                    <a:pt x="1786" y="2326"/>
                  </a:lnTo>
                  <a:lnTo>
                    <a:pt x="1786" y="2321"/>
                  </a:lnTo>
                  <a:lnTo>
                    <a:pt x="1785" y="2316"/>
                  </a:lnTo>
                  <a:lnTo>
                    <a:pt x="1785" y="2314"/>
                  </a:lnTo>
                  <a:lnTo>
                    <a:pt x="1786" y="2311"/>
                  </a:lnTo>
                  <a:lnTo>
                    <a:pt x="1790" y="2310"/>
                  </a:lnTo>
                  <a:lnTo>
                    <a:pt x="1793" y="2311"/>
                  </a:lnTo>
                  <a:lnTo>
                    <a:pt x="1793" y="2312"/>
                  </a:lnTo>
                  <a:lnTo>
                    <a:pt x="1794" y="2314"/>
                  </a:lnTo>
                  <a:lnTo>
                    <a:pt x="1795" y="2317"/>
                  </a:lnTo>
                  <a:lnTo>
                    <a:pt x="1799" y="2323"/>
                  </a:lnTo>
                  <a:lnTo>
                    <a:pt x="1800" y="2328"/>
                  </a:lnTo>
                  <a:lnTo>
                    <a:pt x="1803" y="2339"/>
                  </a:lnTo>
                  <a:lnTo>
                    <a:pt x="1803" y="2340"/>
                  </a:lnTo>
                  <a:lnTo>
                    <a:pt x="1803" y="2343"/>
                  </a:lnTo>
                  <a:lnTo>
                    <a:pt x="1801" y="2345"/>
                  </a:lnTo>
                  <a:close/>
                  <a:moveTo>
                    <a:pt x="1832" y="2328"/>
                  </a:moveTo>
                  <a:lnTo>
                    <a:pt x="1835" y="2330"/>
                  </a:lnTo>
                  <a:lnTo>
                    <a:pt x="1839" y="2333"/>
                  </a:lnTo>
                  <a:lnTo>
                    <a:pt x="1846" y="2333"/>
                  </a:lnTo>
                  <a:lnTo>
                    <a:pt x="1847" y="2334"/>
                  </a:lnTo>
                  <a:lnTo>
                    <a:pt x="1847" y="2335"/>
                  </a:lnTo>
                  <a:lnTo>
                    <a:pt x="1846" y="2337"/>
                  </a:lnTo>
                  <a:lnTo>
                    <a:pt x="1844" y="2340"/>
                  </a:lnTo>
                  <a:lnTo>
                    <a:pt x="1842" y="2340"/>
                  </a:lnTo>
                  <a:lnTo>
                    <a:pt x="1839" y="2339"/>
                  </a:lnTo>
                  <a:lnTo>
                    <a:pt x="1838" y="2337"/>
                  </a:lnTo>
                  <a:lnTo>
                    <a:pt x="1836" y="2335"/>
                  </a:lnTo>
                  <a:lnTo>
                    <a:pt x="1835" y="2335"/>
                  </a:lnTo>
                  <a:lnTo>
                    <a:pt x="1835" y="2335"/>
                  </a:lnTo>
                  <a:lnTo>
                    <a:pt x="1834" y="2337"/>
                  </a:lnTo>
                  <a:lnTo>
                    <a:pt x="1835" y="2338"/>
                  </a:lnTo>
                  <a:lnTo>
                    <a:pt x="1834" y="2339"/>
                  </a:lnTo>
                  <a:lnTo>
                    <a:pt x="1830" y="2337"/>
                  </a:lnTo>
                  <a:lnTo>
                    <a:pt x="1828" y="2337"/>
                  </a:lnTo>
                  <a:lnTo>
                    <a:pt x="1829" y="2334"/>
                  </a:lnTo>
                  <a:lnTo>
                    <a:pt x="1832" y="2330"/>
                  </a:lnTo>
                  <a:lnTo>
                    <a:pt x="1830" y="2329"/>
                  </a:lnTo>
                  <a:lnTo>
                    <a:pt x="1828" y="2328"/>
                  </a:lnTo>
                  <a:lnTo>
                    <a:pt x="1825" y="2330"/>
                  </a:lnTo>
                  <a:lnTo>
                    <a:pt x="1822" y="2331"/>
                  </a:lnTo>
                  <a:lnTo>
                    <a:pt x="1819" y="2329"/>
                  </a:lnTo>
                  <a:lnTo>
                    <a:pt x="1819" y="2322"/>
                  </a:lnTo>
                  <a:lnTo>
                    <a:pt x="1818" y="2318"/>
                  </a:lnTo>
                  <a:lnTo>
                    <a:pt x="1816" y="2316"/>
                  </a:lnTo>
                  <a:lnTo>
                    <a:pt x="1816" y="2314"/>
                  </a:lnTo>
                  <a:lnTo>
                    <a:pt x="1814" y="2312"/>
                  </a:lnTo>
                  <a:lnTo>
                    <a:pt x="1811" y="2311"/>
                  </a:lnTo>
                  <a:lnTo>
                    <a:pt x="1808" y="2307"/>
                  </a:lnTo>
                  <a:lnTo>
                    <a:pt x="1808" y="2305"/>
                  </a:lnTo>
                  <a:lnTo>
                    <a:pt x="1808" y="2303"/>
                  </a:lnTo>
                  <a:lnTo>
                    <a:pt x="1810" y="2301"/>
                  </a:lnTo>
                  <a:lnTo>
                    <a:pt x="1819" y="2306"/>
                  </a:lnTo>
                  <a:lnTo>
                    <a:pt x="1824" y="2310"/>
                  </a:lnTo>
                  <a:lnTo>
                    <a:pt x="1830" y="2314"/>
                  </a:lnTo>
                  <a:lnTo>
                    <a:pt x="1832" y="2318"/>
                  </a:lnTo>
                  <a:lnTo>
                    <a:pt x="1833" y="2320"/>
                  </a:lnTo>
                  <a:lnTo>
                    <a:pt x="1832" y="2323"/>
                  </a:lnTo>
                  <a:lnTo>
                    <a:pt x="1830" y="2325"/>
                  </a:lnTo>
                  <a:lnTo>
                    <a:pt x="1832" y="2328"/>
                  </a:lnTo>
                  <a:close/>
                  <a:moveTo>
                    <a:pt x="1851" y="2290"/>
                  </a:moveTo>
                  <a:lnTo>
                    <a:pt x="1853" y="2290"/>
                  </a:lnTo>
                  <a:lnTo>
                    <a:pt x="1856" y="2290"/>
                  </a:lnTo>
                  <a:lnTo>
                    <a:pt x="1857" y="2291"/>
                  </a:lnTo>
                  <a:lnTo>
                    <a:pt x="1854" y="2295"/>
                  </a:lnTo>
                  <a:lnTo>
                    <a:pt x="1853" y="2296"/>
                  </a:lnTo>
                  <a:lnTo>
                    <a:pt x="1850" y="2293"/>
                  </a:lnTo>
                  <a:lnTo>
                    <a:pt x="1848" y="2290"/>
                  </a:lnTo>
                  <a:lnTo>
                    <a:pt x="1847" y="2288"/>
                  </a:lnTo>
                  <a:lnTo>
                    <a:pt x="1847" y="2285"/>
                  </a:lnTo>
                  <a:lnTo>
                    <a:pt x="1847" y="2285"/>
                  </a:lnTo>
                  <a:lnTo>
                    <a:pt x="1851" y="2290"/>
                  </a:lnTo>
                  <a:close/>
                  <a:moveTo>
                    <a:pt x="1052" y="2231"/>
                  </a:moveTo>
                  <a:lnTo>
                    <a:pt x="1056" y="2232"/>
                  </a:lnTo>
                  <a:lnTo>
                    <a:pt x="1061" y="2232"/>
                  </a:lnTo>
                  <a:lnTo>
                    <a:pt x="1060" y="2238"/>
                  </a:lnTo>
                  <a:lnTo>
                    <a:pt x="1059" y="2242"/>
                  </a:lnTo>
                  <a:lnTo>
                    <a:pt x="1057" y="2243"/>
                  </a:lnTo>
                  <a:lnTo>
                    <a:pt x="1056" y="2241"/>
                  </a:lnTo>
                  <a:lnTo>
                    <a:pt x="1054" y="2236"/>
                  </a:lnTo>
                  <a:lnTo>
                    <a:pt x="1052" y="2231"/>
                  </a:lnTo>
                  <a:close/>
                  <a:moveTo>
                    <a:pt x="2504" y="2227"/>
                  </a:moveTo>
                  <a:lnTo>
                    <a:pt x="2501" y="2229"/>
                  </a:lnTo>
                  <a:lnTo>
                    <a:pt x="2498" y="2227"/>
                  </a:lnTo>
                  <a:lnTo>
                    <a:pt x="2500" y="2225"/>
                  </a:lnTo>
                  <a:lnTo>
                    <a:pt x="2502" y="2222"/>
                  </a:lnTo>
                  <a:lnTo>
                    <a:pt x="2505" y="2219"/>
                  </a:lnTo>
                  <a:lnTo>
                    <a:pt x="2506" y="2217"/>
                  </a:lnTo>
                  <a:lnTo>
                    <a:pt x="2511" y="2216"/>
                  </a:lnTo>
                  <a:lnTo>
                    <a:pt x="2513" y="2216"/>
                  </a:lnTo>
                  <a:lnTo>
                    <a:pt x="2513" y="2217"/>
                  </a:lnTo>
                  <a:lnTo>
                    <a:pt x="2510" y="2220"/>
                  </a:lnTo>
                  <a:lnTo>
                    <a:pt x="2504" y="2227"/>
                  </a:lnTo>
                  <a:close/>
                  <a:moveTo>
                    <a:pt x="1059" y="2198"/>
                  </a:moveTo>
                  <a:lnTo>
                    <a:pt x="1057" y="2205"/>
                  </a:lnTo>
                  <a:lnTo>
                    <a:pt x="1056" y="2205"/>
                  </a:lnTo>
                  <a:lnTo>
                    <a:pt x="1055" y="2202"/>
                  </a:lnTo>
                  <a:lnTo>
                    <a:pt x="1053" y="2200"/>
                  </a:lnTo>
                  <a:lnTo>
                    <a:pt x="1051" y="2196"/>
                  </a:lnTo>
                  <a:lnTo>
                    <a:pt x="1051" y="2188"/>
                  </a:lnTo>
                  <a:lnTo>
                    <a:pt x="1051" y="2185"/>
                  </a:lnTo>
                  <a:lnTo>
                    <a:pt x="1051" y="2180"/>
                  </a:lnTo>
                  <a:lnTo>
                    <a:pt x="1054" y="2176"/>
                  </a:lnTo>
                  <a:lnTo>
                    <a:pt x="1055" y="2180"/>
                  </a:lnTo>
                  <a:lnTo>
                    <a:pt x="1056" y="2186"/>
                  </a:lnTo>
                  <a:lnTo>
                    <a:pt x="1055" y="2189"/>
                  </a:lnTo>
                  <a:lnTo>
                    <a:pt x="1057" y="2192"/>
                  </a:lnTo>
                  <a:lnTo>
                    <a:pt x="1059" y="2193"/>
                  </a:lnTo>
                  <a:lnTo>
                    <a:pt x="1059" y="2196"/>
                  </a:lnTo>
                  <a:lnTo>
                    <a:pt x="1059" y="2198"/>
                  </a:lnTo>
                  <a:close/>
                  <a:moveTo>
                    <a:pt x="1018" y="2150"/>
                  </a:moveTo>
                  <a:lnTo>
                    <a:pt x="1022" y="2151"/>
                  </a:lnTo>
                  <a:lnTo>
                    <a:pt x="1024" y="2150"/>
                  </a:lnTo>
                  <a:lnTo>
                    <a:pt x="1026" y="2153"/>
                  </a:lnTo>
                  <a:lnTo>
                    <a:pt x="1027" y="2157"/>
                  </a:lnTo>
                  <a:lnTo>
                    <a:pt x="1027" y="2158"/>
                  </a:lnTo>
                  <a:lnTo>
                    <a:pt x="1026" y="2158"/>
                  </a:lnTo>
                  <a:lnTo>
                    <a:pt x="1020" y="2155"/>
                  </a:lnTo>
                  <a:lnTo>
                    <a:pt x="1018" y="2152"/>
                  </a:lnTo>
                  <a:lnTo>
                    <a:pt x="1018" y="2150"/>
                  </a:lnTo>
                  <a:close/>
                  <a:moveTo>
                    <a:pt x="2155" y="2167"/>
                  </a:moveTo>
                  <a:lnTo>
                    <a:pt x="2139" y="2167"/>
                  </a:lnTo>
                  <a:lnTo>
                    <a:pt x="2131" y="2166"/>
                  </a:lnTo>
                  <a:lnTo>
                    <a:pt x="2127" y="2165"/>
                  </a:lnTo>
                  <a:lnTo>
                    <a:pt x="2124" y="2162"/>
                  </a:lnTo>
                  <a:lnTo>
                    <a:pt x="2121" y="2156"/>
                  </a:lnTo>
                  <a:lnTo>
                    <a:pt x="2118" y="2150"/>
                  </a:lnTo>
                  <a:lnTo>
                    <a:pt x="2118" y="2146"/>
                  </a:lnTo>
                  <a:lnTo>
                    <a:pt x="2119" y="2144"/>
                  </a:lnTo>
                  <a:lnTo>
                    <a:pt x="2120" y="2142"/>
                  </a:lnTo>
                  <a:lnTo>
                    <a:pt x="2130" y="2140"/>
                  </a:lnTo>
                  <a:lnTo>
                    <a:pt x="2139" y="2143"/>
                  </a:lnTo>
                  <a:lnTo>
                    <a:pt x="2146" y="2146"/>
                  </a:lnTo>
                  <a:lnTo>
                    <a:pt x="2156" y="2146"/>
                  </a:lnTo>
                  <a:lnTo>
                    <a:pt x="2159" y="2148"/>
                  </a:lnTo>
                  <a:lnTo>
                    <a:pt x="2160" y="2149"/>
                  </a:lnTo>
                  <a:lnTo>
                    <a:pt x="2161" y="2151"/>
                  </a:lnTo>
                  <a:lnTo>
                    <a:pt x="2162" y="2158"/>
                  </a:lnTo>
                  <a:lnTo>
                    <a:pt x="2162" y="2162"/>
                  </a:lnTo>
                  <a:lnTo>
                    <a:pt x="2161" y="2166"/>
                  </a:lnTo>
                  <a:lnTo>
                    <a:pt x="2155" y="2167"/>
                  </a:lnTo>
                  <a:close/>
                  <a:moveTo>
                    <a:pt x="1013" y="2149"/>
                  </a:moveTo>
                  <a:lnTo>
                    <a:pt x="1012" y="2149"/>
                  </a:lnTo>
                  <a:lnTo>
                    <a:pt x="1007" y="2144"/>
                  </a:lnTo>
                  <a:lnTo>
                    <a:pt x="1008" y="2140"/>
                  </a:lnTo>
                  <a:lnTo>
                    <a:pt x="1012" y="2144"/>
                  </a:lnTo>
                  <a:lnTo>
                    <a:pt x="1013" y="2147"/>
                  </a:lnTo>
                  <a:lnTo>
                    <a:pt x="1013" y="2149"/>
                  </a:lnTo>
                  <a:close/>
                  <a:moveTo>
                    <a:pt x="1740" y="2170"/>
                  </a:moveTo>
                  <a:lnTo>
                    <a:pt x="1738" y="2170"/>
                  </a:lnTo>
                  <a:lnTo>
                    <a:pt x="1736" y="2169"/>
                  </a:lnTo>
                  <a:lnTo>
                    <a:pt x="1731" y="2164"/>
                  </a:lnTo>
                  <a:lnTo>
                    <a:pt x="1730" y="2162"/>
                  </a:lnTo>
                  <a:lnTo>
                    <a:pt x="1729" y="2159"/>
                  </a:lnTo>
                  <a:lnTo>
                    <a:pt x="1729" y="2156"/>
                  </a:lnTo>
                  <a:lnTo>
                    <a:pt x="1730" y="2153"/>
                  </a:lnTo>
                  <a:lnTo>
                    <a:pt x="1732" y="2147"/>
                  </a:lnTo>
                  <a:lnTo>
                    <a:pt x="1729" y="2142"/>
                  </a:lnTo>
                  <a:lnTo>
                    <a:pt x="1728" y="2140"/>
                  </a:lnTo>
                  <a:lnTo>
                    <a:pt x="1728" y="2138"/>
                  </a:lnTo>
                  <a:lnTo>
                    <a:pt x="1730" y="2134"/>
                  </a:lnTo>
                  <a:lnTo>
                    <a:pt x="1731" y="2132"/>
                  </a:lnTo>
                  <a:lnTo>
                    <a:pt x="1732" y="2128"/>
                  </a:lnTo>
                  <a:lnTo>
                    <a:pt x="1736" y="2122"/>
                  </a:lnTo>
                  <a:lnTo>
                    <a:pt x="1740" y="2123"/>
                  </a:lnTo>
                  <a:lnTo>
                    <a:pt x="1744" y="2129"/>
                  </a:lnTo>
                  <a:lnTo>
                    <a:pt x="1745" y="2133"/>
                  </a:lnTo>
                  <a:lnTo>
                    <a:pt x="1745" y="2136"/>
                  </a:lnTo>
                  <a:lnTo>
                    <a:pt x="1745" y="2142"/>
                  </a:lnTo>
                  <a:lnTo>
                    <a:pt x="1746" y="2149"/>
                  </a:lnTo>
                  <a:lnTo>
                    <a:pt x="1747" y="2155"/>
                  </a:lnTo>
                  <a:lnTo>
                    <a:pt x="1746" y="2157"/>
                  </a:lnTo>
                  <a:lnTo>
                    <a:pt x="1744" y="2164"/>
                  </a:lnTo>
                  <a:lnTo>
                    <a:pt x="1743" y="2167"/>
                  </a:lnTo>
                  <a:lnTo>
                    <a:pt x="1741" y="2169"/>
                  </a:lnTo>
                  <a:lnTo>
                    <a:pt x="1740" y="2170"/>
                  </a:lnTo>
                  <a:close/>
                  <a:moveTo>
                    <a:pt x="2089" y="2120"/>
                  </a:moveTo>
                  <a:lnTo>
                    <a:pt x="2105" y="2128"/>
                  </a:lnTo>
                  <a:lnTo>
                    <a:pt x="2107" y="2131"/>
                  </a:lnTo>
                  <a:lnTo>
                    <a:pt x="2108" y="2133"/>
                  </a:lnTo>
                  <a:lnTo>
                    <a:pt x="2109" y="2136"/>
                  </a:lnTo>
                  <a:lnTo>
                    <a:pt x="2109" y="2142"/>
                  </a:lnTo>
                  <a:lnTo>
                    <a:pt x="2108" y="2144"/>
                  </a:lnTo>
                  <a:lnTo>
                    <a:pt x="2107" y="2150"/>
                  </a:lnTo>
                  <a:lnTo>
                    <a:pt x="2106" y="2151"/>
                  </a:lnTo>
                  <a:lnTo>
                    <a:pt x="2107" y="2169"/>
                  </a:lnTo>
                  <a:lnTo>
                    <a:pt x="2107" y="2179"/>
                  </a:lnTo>
                  <a:lnTo>
                    <a:pt x="2106" y="2187"/>
                  </a:lnTo>
                  <a:lnTo>
                    <a:pt x="2104" y="2194"/>
                  </a:lnTo>
                  <a:lnTo>
                    <a:pt x="2101" y="2198"/>
                  </a:lnTo>
                  <a:lnTo>
                    <a:pt x="2098" y="2202"/>
                  </a:lnTo>
                  <a:lnTo>
                    <a:pt x="2085" y="2208"/>
                  </a:lnTo>
                  <a:lnTo>
                    <a:pt x="2077" y="2210"/>
                  </a:lnTo>
                  <a:lnTo>
                    <a:pt x="2068" y="2210"/>
                  </a:lnTo>
                  <a:lnTo>
                    <a:pt x="2056" y="2212"/>
                  </a:lnTo>
                  <a:lnTo>
                    <a:pt x="2051" y="2212"/>
                  </a:lnTo>
                  <a:lnTo>
                    <a:pt x="2048" y="2211"/>
                  </a:lnTo>
                  <a:lnTo>
                    <a:pt x="2046" y="2209"/>
                  </a:lnTo>
                  <a:lnTo>
                    <a:pt x="2044" y="2205"/>
                  </a:lnTo>
                  <a:lnTo>
                    <a:pt x="2041" y="2198"/>
                  </a:lnTo>
                  <a:lnTo>
                    <a:pt x="2040" y="2189"/>
                  </a:lnTo>
                  <a:lnTo>
                    <a:pt x="2037" y="2175"/>
                  </a:lnTo>
                  <a:lnTo>
                    <a:pt x="2036" y="2173"/>
                  </a:lnTo>
                  <a:lnTo>
                    <a:pt x="2039" y="2161"/>
                  </a:lnTo>
                  <a:lnTo>
                    <a:pt x="2042" y="2153"/>
                  </a:lnTo>
                  <a:lnTo>
                    <a:pt x="2048" y="2140"/>
                  </a:lnTo>
                  <a:lnTo>
                    <a:pt x="2055" y="2128"/>
                  </a:lnTo>
                  <a:lnTo>
                    <a:pt x="2057" y="2127"/>
                  </a:lnTo>
                  <a:lnTo>
                    <a:pt x="2059" y="2124"/>
                  </a:lnTo>
                  <a:lnTo>
                    <a:pt x="2067" y="2121"/>
                  </a:lnTo>
                  <a:lnTo>
                    <a:pt x="2073" y="2122"/>
                  </a:lnTo>
                  <a:lnTo>
                    <a:pt x="2075" y="2122"/>
                  </a:lnTo>
                  <a:lnTo>
                    <a:pt x="2079" y="2120"/>
                  </a:lnTo>
                  <a:lnTo>
                    <a:pt x="2083" y="2119"/>
                  </a:lnTo>
                  <a:lnTo>
                    <a:pt x="2089" y="2120"/>
                  </a:lnTo>
                  <a:close/>
                  <a:moveTo>
                    <a:pt x="1983" y="2132"/>
                  </a:moveTo>
                  <a:lnTo>
                    <a:pt x="1981" y="2133"/>
                  </a:lnTo>
                  <a:lnTo>
                    <a:pt x="1977" y="2128"/>
                  </a:lnTo>
                  <a:lnTo>
                    <a:pt x="1977" y="2126"/>
                  </a:lnTo>
                  <a:lnTo>
                    <a:pt x="1978" y="2120"/>
                  </a:lnTo>
                  <a:lnTo>
                    <a:pt x="1984" y="2118"/>
                  </a:lnTo>
                  <a:lnTo>
                    <a:pt x="1987" y="2122"/>
                  </a:lnTo>
                  <a:lnTo>
                    <a:pt x="1988" y="2125"/>
                  </a:lnTo>
                  <a:lnTo>
                    <a:pt x="1983" y="2132"/>
                  </a:lnTo>
                  <a:close/>
                  <a:moveTo>
                    <a:pt x="1166" y="2113"/>
                  </a:moveTo>
                  <a:lnTo>
                    <a:pt x="1164" y="2114"/>
                  </a:lnTo>
                  <a:lnTo>
                    <a:pt x="1161" y="2112"/>
                  </a:lnTo>
                  <a:lnTo>
                    <a:pt x="1156" y="2109"/>
                  </a:lnTo>
                  <a:lnTo>
                    <a:pt x="1152" y="2106"/>
                  </a:lnTo>
                  <a:lnTo>
                    <a:pt x="1150" y="2103"/>
                  </a:lnTo>
                  <a:lnTo>
                    <a:pt x="1150" y="2100"/>
                  </a:lnTo>
                  <a:lnTo>
                    <a:pt x="1151" y="2099"/>
                  </a:lnTo>
                  <a:lnTo>
                    <a:pt x="1154" y="2098"/>
                  </a:lnTo>
                  <a:lnTo>
                    <a:pt x="1161" y="2098"/>
                  </a:lnTo>
                  <a:lnTo>
                    <a:pt x="1164" y="2099"/>
                  </a:lnTo>
                  <a:lnTo>
                    <a:pt x="1168" y="2105"/>
                  </a:lnTo>
                  <a:lnTo>
                    <a:pt x="1169" y="2107"/>
                  </a:lnTo>
                  <a:lnTo>
                    <a:pt x="1169" y="2109"/>
                  </a:lnTo>
                  <a:lnTo>
                    <a:pt x="1169" y="2111"/>
                  </a:lnTo>
                  <a:lnTo>
                    <a:pt x="1166" y="2113"/>
                  </a:lnTo>
                  <a:close/>
                  <a:moveTo>
                    <a:pt x="2114" y="2118"/>
                  </a:moveTo>
                  <a:lnTo>
                    <a:pt x="2111" y="2119"/>
                  </a:lnTo>
                  <a:lnTo>
                    <a:pt x="2108" y="2114"/>
                  </a:lnTo>
                  <a:lnTo>
                    <a:pt x="2101" y="2107"/>
                  </a:lnTo>
                  <a:lnTo>
                    <a:pt x="2098" y="2103"/>
                  </a:lnTo>
                  <a:lnTo>
                    <a:pt x="2098" y="2101"/>
                  </a:lnTo>
                  <a:lnTo>
                    <a:pt x="2098" y="2097"/>
                  </a:lnTo>
                  <a:lnTo>
                    <a:pt x="2099" y="2093"/>
                  </a:lnTo>
                  <a:lnTo>
                    <a:pt x="2101" y="2088"/>
                  </a:lnTo>
                  <a:lnTo>
                    <a:pt x="2104" y="2088"/>
                  </a:lnTo>
                  <a:lnTo>
                    <a:pt x="2108" y="2089"/>
                  </a:lnTo>
                  <a:lnTo>
                    <a:pt x="2111" y="2092"/>
                  </a:lnTo>
                  <a:lnTo>
                    <a:pt x="2114" y="2101"/>
                  </a:lnTo>
                  <a:lnTo>
                    <a:pt x="2116" y="2106"/>
                  </a:lnTo>
                  <a:lnTo>
                    <a:pt x="2117" y="2109"/>
                  </a:lnTo>
                  <a:lnTo>
                    <a:pt x="2116" y="2110"/>
                  </a:lnTo>
                  <a:lnTo>
                    <a:pt x="2116" y="2112"/>
                  </a:lnTo>
                  <a:lnTo>
                    <a:pt x="2116" y="2112"/>
                  </a:lnTo>
                  <a:lnTo>
                    <a:pt x="2116" y="2114"/>
                  </a:lnTo>
                  <a:lnTo>
                    <a:pt x="2115" y="2117"/>
                  </a:lnTo>
                  <a:lnTo>
                    <a:pt x="2114" y="2118"/>
                  </a:lnTo>
                  <a:close/>
                  <a:moveTo>
                    <a:pt x="1252" y="2098"/>
                  </a:moveTo>
                  <a:lnTo>
                    <a:pt x="1250" y="2098"/>
                  </a:lnTo>
                  <a:lnTo>
                    <a:pt x="1249" y="2096"/>
                  </a:lnTo>
                  <a:lnTo>
                    <a:pt x="1238" y="2091"/>
                  </a:lnTo>
                  <a:lnTo>
                    <a:pt x="1237" y="2089"/>
                  </a:lnTo>
                  <a:lnTo>
                    <a:pt x="1238" y="2087"/>
                  </a:lnTo>
                  <a:lnTo>
                    <a:pt x="1242" y="2084"/>
                  </a:lnTo>
                  <a:lnTo>
                    <a:pt x="1244" y="2081"/>
                  </a:lnTo>
                  <a:lnTo>
                    <a:pt x="1247" y="2076"/>
                  </a:lnTo>
                  <a:lnTo>
                    <a:pt x="1252" y="2079"/>
                  </a:lnTo>
                  <a:lnTo>
                    <a:pt x="1255" y="2081"/>
                  </a:lnTo>
                  <a:lnTo>
                    <a:pt x="1255" y="2083"/>
                  </a:lnTo>
                  <a:lnTo>
                    <a:pt x="1256" y="2085"/>
                  </a:lnTo>
                  <a:lnTo>
                    <a:pt x="1255" y="2092"/>
                  </a:lnTo>
                  <a:lnTo>
                    <a:pt x="1254" y="2093"/>
                  </a:lnTo>
                  <a:lnTo>
                    <a:pt x="1252" y="2098"/>
                  </a:lnTo>
                  <a:close/>
                  <a:moveTo>
                    <a:pt x="1304" y="2078"/>
                  </a:moveTo>
                  <a:lnTo>
                    <a:pt x="1303" y="2081"/>
                  </a:lnTo>
                  <a:lnTo>
                    <a:pt x="1302" y="2082"/>
                  </a:lnTo>
                  <a:lnTo>
                    <a:pt x="1300" y="2085"/>
                  </a:lnTo>
                  <a:lnTo>
                    <a:pt x="1298" y="2085"/>
                  </a:lnTo>
                  <a:lnTo>
                    <a:pt x="1297" y="2083"/>
                  </a:lnTo>
                  <a:lnTo>
                    <a:pt x="1296" y="2080"/>
                  </a:lnTo>
                  <a:lnTo>
                    <a:pt x="1295" y="2079"/>
                  </a:lnTo>
                  <a:lnTo>
                    <a:pt x="1295" y="2079"/>
                  </a:lnTo>
                  <a:lnTo>
                    <a:pt x="1293" y="2082"/>
                  </a:lnTo>
                  <a:lnTo>
                    <a:pt x="1292" y="2082"/>
                  </a:lnTo>
                  <a:lnTo>
                    <a:pt x="1291" y="2081"/>
                  </a:lnTo>
                  <a:lnTo>
                    <a:pt x="1291" y="2077"/>
                  </a:lnTo>
                  <a:lnTo>
                    <a:pt x="1291" y="2073"/>
                  </a:lnTo>
                  <a:lnTo>
                    <a:pt x="1292" y="2066"/>
                  </a:lnTo>
                  <a:lnTo>
                    <a:pt x="1292" y="2064"/>
                  </a:lnTo>
                  <a:lnTo>
                    <a:pt x="1291" y="2062"/>
                  </a:lnTo>
                  <a:lnTo>
                    <a:pt x="1292" y="2060"/>
                  </a:lnTo>
                  <a:lnTo>
                    <a:pt x="1293" y="2059"/>
                  </a:lnTo>
                  <a:lnTo>
                    <a:pt x="1295" y="2058"/>
                  </a:lnTo>
                  <a:lnTo>
                    <a:pt x="1298" y="2059"/>
                  </a:lnTo>
                  <a:lnTo>
                    <a:pt x="1301" y="2061"/>
                  </a:lnTo>
                  <a:lnTo>
                    <a:pt x="1302" y="2065"/>
                  </a:lnTo>
                  <a:lnTo>
                    <a:pt x="1304" y="2068"/>
                  </a:lnTo>
                  <a:lnTo>
                    <a:pt x="1306" y="2070"/>
                  </a:lnTo>
                  <a:lnTo>
                    <a:pt x="1304" y="2078"/>
                  </a:lnTo>
                  <a:close/>
                  <a:moveTo>
                    <a:pt x="1311" y="2060"/>
                  </a:moveTo>
                  <a:lnTo>
                    <a:pt x="1311" y="2065"/>
                  </a:lnTo>
                  <a:lnTo>
                    <a:pt x="1307" y="2063"/>
                  </a:lnTo>
                  <a:lnTo>
                    <a:pt x="1305" y="2062"/>
                  </a:lnTo>
                  <a:lnTo>
                    <a:pt x="1303" y="2057"/>
                  </a:lnTo>
                  <a:lnTo>
                    <a:pt x="1303" y="2056"/>
                  </a:lnTo>
                  <a:lnTo>
                    <a:pt x="1304" y="2055"/>
                  </a:lnTo>
                  <a:lnTo>
                    <a:pt x="1305" y="2051"/>
                  </a:lnTo>
                  <a:lnTo>
                    <a:pt x="1306" y="2049"/>
                  </a:lnTo>
                  <a:lnTo>
                    <a:pt x="1309" y="2051"/>
                  </a:lnTo>
                  <a:lnTo>
                    <a:pt x="1310" y="2053"/>
                  </a:lnTo>
                  <a:lnTo>
                    <a:pt x="1311" y="2057"/>
                  </a:lnTo>
                  <a:lnTo>
                    <a:pt x="1311" y="2060"/>
                  </a:lnTo>
                  <a:close/>
                  <a:moveTo>
                    <a:pt x="1615" y="2041"/>
                  </a:moveTo>
                  <a:lnTo>
                    <a:pt x="1612" y="2042"/>
                  </a:lnTo>
                  <a:lnTo>
                    <a:pt x="1611" y="2038"/>
                  </a:lnTo>
                  <a:lnTo>
                    <a:pt x="1610" y="2038"/>
                  </a:lnTo>
                  <a:lnTo>
                    <a:pt x="1609" y="2035"/>
                  </a:lnTo>
                  <a:lnTo>
                    <a:pt x="1606" y="2035"/>
                  </a:lnTo>
                  <a:lnTo>
                    <a:pt x="1606" y="2031"/>
                  </a:lnTo>
                  <a:lnTo>
                    <a:pt x="1607" y="2029"/>
                  </a:lnTo>
                  <a:lnTo>
                    <a:pt x="1610" y="2027"/>
                  </a:lnTo>
                  <a:lnTo>
                    <a:pt x="1611" y="2028"/>
                  </a:lnTo>
                  <a:lnTo>
                    <a:pt x="1614" y="2031"/>
                  </a:lnTo>
                  <a:lnTo>
                    <a:pt x="1615" y="2035"/>
                  </a:lnTo>
                  <a:lnTo>
                    <a:pt x="1615" y="2039"/>
                  </a:lnTo>
                  <a:lnTo>
                    <a:pt x="1615" y="2041"/>
                  </a:lnTo>
                  <a:close/>
                  <a:moveTo>
                    <a:pt x="1976" y="2075"/>
                  </a:moveTo>
                  <a:lnTo>
                    <a:pt x="1973" y="2075"/>
                  </a:lnTo>
                  <a:lnTo>
                    <a:pt x="1971" y="2074"/>
                  </a:lnTo>
                  <a:lnTo>
                    <a:pt x="1970" y="2071"/>
                  </a:lnTo>
                  <a:lnTo>
                    <a:pt x="1970" y="2068"/>
                  </a:lnTo>
                  <a:lnTo>
                    <a:pt x="1970" y="2066"/>
                  </a:lnTo>
                  <a:lnTo>
                    <a:pt x="1971" y="2065"/>
                  </a:lnTo>
                  <a:lnTo>
                    <a:pt x="1973" y="2062"/>
                  </a:lnTo>
                  <a:lnTo>
                    <a:pt x="1975" y="2057"/>
                  </a:lnTo>
                  <a:lnTo>
                    <a:pt x="1978" y="2053"/>
                  </a:lnTo>
                  <a:lnTo>
                    <a:pt x="1985" y="2050"/>
                  </a:lnTo>
                  <a:lnTo>
                    <a:pt x="1986" y="2049"/>
                  </a:lnTo>
                  <a:lnTo>
                    <a:pt x="1989" y="2040"/>
                  </a:lnTo>
                  <a:lnTo>
                    <a:pt x="1990" y="2038"/>
                  </a:lnTo>
                  <a:lnTo>
                    <a:pt x="1994" y="2038"/>
                  </a:lnTo>
                  <a:lnTo>
                    <a:pt x="1994" y="2036"/>
                  </a:lnTo>
                  <a:lnTo>
                    <a:pt x="1992" y="2034"/>
                  </a:lnTo>
                  <a:lnTo>
                    <a:pt x="1992" y="2031"/>
                  </a:lnTo>
                  <a:lnTo>
                    <a:pt x="1994" y="2029"/>
                  </a:lnTo>
                  <a:lnTo>
                    <a:pt x="1995" y="2028"/>
                  </a:lnTo>
                  <a:lnTo>
                    <a:pt x="2000" y="2026"/>
                  </a:lnTo>
                  <a:lnTo>
                    <a:pt x="2004" y="2026"/>
                  </a:lnTo>
                  <a:lnTo>
                    <a:pt x="2005" y="2027"/>
                  </a:lnTo>
                  <a:lnTo>
                    <a:pt x="2006" y="2029"/>
                  </a:lnTo>
                  <a:lnTo>
                    <a:pt x="2007" y="2033"/>
                  </a:lnTo>
                  <a:lnTo>
                    <a:pt x="2007" y="2033"/>
                  </a:lnTo>
                  <a:lnTo>
                    <a:pt x="2005" y="2037"/>
                  </a:lnTo>
                  <a:lnTo>
                    <a:pt x="2000" y="2043"/>
                  </a:lnTo>
                  <a:lnTo>
                    <a:pt x="1997" y="2048"/>
                  </a:lnTo>
                  <a:lnTo>
                    <a:pt x="1996" y="2049"/>
                  </a:lnTo>
                  <a:lnTo>
                    <a:pt x="1996" y="2051"/>
                  </a:lnTo>
                  <a:lnTo>
                    <a:pt x="1995" y="2054"/>
                  </a:lnTo>
                  <a:lnTo>
                    <a:pt x="1992" y="2060"/>
                  </a:lnTo>
                  <a:lnTo>
                    <a:pt x="1989" y="2065"/>
                  </a:lnTo>
                  <a:lnTo>
                    <a:pt x="1988" y="2068"/>
                  </a:lnTo>
                  <a:lnTo>
                    <a:pt x="1981" y="2071"/>
                  </a:lnTo>
                  <a:lnTo>
                    <a:pt x="1976" y="2075"/>
                  </a:lnTo>
                  <a:close/>
                  <a:moveTo>
                    <a:pt x="1624" y="2023"/>
                  </a:moveTo>
                  <a:lnTo>
                    <a:pt x="1625" y="2029"/>
                  </a:lnTo>
                  <a:lnTo>
                    <a:pt x="1622" y="2036"/>
                  </a:lnTo>
                  <a:lnTo>
                    <a:pt x="1621" y="2038"/>
                  </a:lnTo>
                  <a:lnTo>
                    <a:pt x="1620" y="2038"/>
                  </a:lnTo>
                  <a:lnTo>
                    <a:pt x="1619" y="2038"/>
                  </a:lnTo>
                  <a:lnTo>
                    <a:pt x="1616" y="2031"/>
                  </a:lnTo>
                  <a:lnTo>
                    <a:pt x="1615" y="2028"/>
                  </a:lnTo>
                  <a:lnTo>
                    <a:pt x="1616" y="2026"/>
                  </a:lnTo>
                  <a:lnTo>
                    <a:pt x="1619" y="2024"/>
                  </a:lnTo>
                  <a:lnTo>
                    <a:pt x="1621" y="2023"/>
                  </a:lnTo>
                  <a:lnTo>
                    <a:pt x="1623" y="2024"/>
                  </a:lnTo>
                  <a:lnTo>
                    <a:pt x="1623" y="2022"/>
                  </a:lnTo>
                  <a:lnTo>
                    <a:pt x="1624" y="2023"/>
                  </a:lnTo>
                  <a:close/>
                  <a:moveTo>
                    <a:pt x="2047" y="2048"/>
                  </a:moveTo>
                  <a:lnTo>
                    <a:pt x="2042" y="2049"/>
                  </a:lnTo>
                  <a:lnTo>
                    <a:pt x="2040" y="2049"/>
                  </a:lnTo>
                  <a:lnTo>
                    <a:pt x="2038" y="2046"/>
                  </a:lnTo>
                  <a:lnTo>
                    <a:pt x="2036" y="2044"/>
                  </a:lnTo>
                  <a:lnTo>
                    <a:pt x="2035" y="2036"/>
                  </a:lnTo>
                  <a:lnTo>
                    <a:pt x="2035" y="2033"/>
                  </a:lnTo>
                  <a:lnTo>
                    <a:pt x="2035" y="2027"/>
                  </a:lnTo>
                  <a:lnTo>
                    <a:pt x="2036" y="2025"/>
                  </a:lnTo>
                  <a:lnTo>
                    <a:pt x="2036" y="2024"/>
                  </a:lnTo>
                  <a:lnTo>
                    <a:pt x="2041" y="2021"/>
                  </a:lnTo>
                  <a:lnTo>
                    <a:pt x="2043" y="2022"/>
                  </a:lnTo>
                  <a:lnTo>
                    <a:pt x="2047" y="2024"/>
                  </a:lnTo>
                  <a:lnTo>
                    <a:pt x="2055" y="2025"/>
                  </a:lnTo>
                  <a:lnTo>
                    <a:pt x="2057" y="2027"/>
                  </a:lnTo>
                  <a:lnTo>
                    <a:pt x="2057" y="2028"/>
                  </a:lnTo>
                  <a:lnTo>
                    <a:pt x="2057" y="2030"/>
                  </a:lnTo>
                  <a:lnTo>
                    <a:pt x="2057" y="2031"/>
                  </a:lnTo>
                  <a:lnTo>
                    <a:pt x="2052" y="2037"/>
                  </a:lnTo>
                  <a:lnTo>
                    <a:pt x="2051" y="2041"/>
                  </a:lnTo>
                  <a:lnTo>
                    <a:pt x="2049" y="2045"/>
                  </a:lnTo>
                  <a:lnTo>
                    <a:pt x="2047" y="2048"/>
                  </a:lnTo>
                  <a:close/>
                  <a:moveTo>
                    <a:pt x="1274" y="2025"/>
                  </a:moveTo>
                  <a:lnTo>
                    <a:pt x="1271" y="2026"/>
                  </a:lnTo>
                  <a:lnTo>
                    <a:pt x="1271" y="2026"/>
                  </a:lnTo>
                  <a:lnTo>
                    <a:pt x="1271" y="2024"/>
                  </a:lnTo>
                  <a:lnTo>
                    <a:pt x="1271" y="2023"/>
                  </a:lnTo>
                  <a:lnTo>
                    <a:pt x="1270" y="2021"/>
                  </a:lnTo>
                  <a:lnTo>
                    <a:pt x="1272" y="2019"/>
                  </a:lnTo>
                  <a:lnTo>
                    <a:pt x="1272" y="2018"/>
                  </a:lnTo>
                  <a:lnTo>
                    <a:pt x="1272" y="2016"/>
                  </a:lnTo>
                  <a:lnTo>
                    <a:pt x="1268" y="2014"/>
                  </a:lnTo>
                  <a:lnTo>
                    <a:pt x="1268" y="2012"/>
                  </a:lnTo>
                  <a:lnTo>
                    <a:pt x="1268" y="2010"/>
                  </a:lnTo>
                  <a:lnTo>
                    <a:pt x="1269" y="2009"/>
                  </a:lnTo>
                  <a:lnTo>
                    <a:pt x="1271" y="2009"/>
                  </a:lnTo>
                  <a:lnTo>
                    <a:pt x="1276" y="2012"/>
                  </a:lnTo>
                  <a:lnTo>
                    <a:pt x="1278" y="2016"/>
                  </a:lnTo>
                  <a:lnTo>
                    <a:pt x="1279" y="2019"/>
                  </a:lnTo>
                  <a:lnTo>
                    <a:pt x="1277" y="2020"/>
                  </a:lnTo>
                  <a:lnTo>
                    <a:pt x="1276" y="2021"/>
                  </a:lnTo>
                  <a:lnTo>
                    <a:pt x="1275" y="2024"/>
                  </a:lnTo>
                  <a:lnTo>
                    <a:pt x="1274" y="2025"/>
                  </a:lnTo>
                  <a:close/>
                  <a:moveTo>
                    <a:pt x="1454" y="2009"/>
                  </a:moveTo>
                  <a:lnTo>
                    <a:pt x="1458" y="2015"/>
                  </a:lnTo>
                  <a:lnTo>
                    <a:pt x="1458" y="2018"/>
                  </a:lnTo>
                  <a:lnTo>
                    <a:pt x="1458" y="2023"/>
                  </a:lnTo>
                  <a:lnTo>
                    <a:pt x="1456" y="2027"/>
                  </a:lnTo>
                  <a:lnTo>
                    <a:pt x="1455" y="2030"/>
                  </a:lnTo>
                  <a:lnTo>
                    <a:pt x="1452" y="2031"/>
                  </a:lnTo>
                  <a:lnTo>
                    <a:pt x="1449" y="2031"/>
                  </a:lnTo>
                  <a:lnTo>
                    <a:pt x="1448" y="2030"/>
                  </a:lnTo>
                  <a:lnTo>
                    <a:pt x="1449" y="2026"/>
                  </a:lnTo>
                  <a:lnTo>
                    <a:pt x="1449" y="2025"/>
                  </a:lnTo>
                  <a:lnTo>
                    <a:pt x="1450" y="2021"/>
                  </a:lnTo>
                  <a:lnTo>
                    <a:pt x="1449" y="2016"/>
                  </a:lnTo>
                  <a:lnTo>
                    <a:pt x="1449" y="2013"/>
                  </a:lnTo>
                  <a:lnTo>
                    <a:pt x="1446" y="2010"/>
                  </a:lnTo>
                  <a:lnTo>
                    <a:pt x="1445" y="2010"/>
                  </a:lnTo>
                  <a:lnTo>
                    <a:pt x="1445" y="2012"/>
                  </a:lnTo>
                  <a:lnTo>
                    <a:pt x="1445" y="2016"/>
                  </a:lnTo>
                  <a:lnTo>
                    <a:pt x="1445" y="2020"/>
                  </a:lnTo>
                  <a:lnTo>
                    <a:pt x="1443" y="2027"/>
                  </a:lnTo>
                  <a:lnTo>
                    <a:pt x="1443" y="2029"/>
                  </a:lnTo>
                  <a:lnTo>
                    <a:pt x="1440" y="2028"/>
                  </a:lnTo>
                  <a:lnTo>
                    <a:pt x="1439" y="2025"/>
                  </a:lnTo>
                  <a:lnTo>
                    <a:pt x="1439" y="2022"/>
                  </a:lnTo>
                  <a:lnTo>
                    <a:pt x="1439" y="2019"/>
                  </a:lnTo>
                  <a:lnTo>
                    <a:pt x="1439" y="2015"/>
                  </a:lnTo>
                  <a:lnTo>
                    <a:pt x="1441" y="2009"/>
                  </a:lnTo>
                  <a:lnTo>
                    <a:pt x="1443" y="2007"/>
                  </a:lnTo>
                  <a:lnTo>
                    <a:pt x="1445" y="2005"/>
                  </a:lnTo>
                  <a:lnTo>
                    <a:pt x="1448" y="2005"/>
                  </a:lnTo>
                  <a:lnTo>
                    <a:pt x="1452" y="2007"/>
                  </a:lnTo>
                  <a:lnTo>
                    <a:pt x="1454" y="2009"/>
                  </a:lnTo>
                  <a:close/>
                  <a:moveTo>
                    <a:pt x="63" y="2009"/>
                  </a:moveTo>
                  <a:lnTo>
                    <a:pt x="60" y="2012"/>
                  </a:lnTo>
                  <a:lnTo>
                    <a:pt x="55" y="2009"/>
                  </a:lnTo>
                  <a:lnTo>
                    <a:pt x="55" y="2007"/>
                  </a:lnTo>
                  <a:lnTo>
                    <a:pt x="60" y="2002"/>
                  </a:lnTo>
                  <a:lnTo>
                    <a:pt x="61" y="2002"/>
                  </a:lnTo>
                  <a:lnTo>
                    <a:pt x="66" y="2005"/>
                  </a:lnTo>
                  <a:lnTo>
                    <a:pt x="68" y="2008"/>
                  </a:lnTo>
                  <a:lnTo>
                    <a:pt x="63" y="2009"/>
                  </a:lnTo>
                  <a:close/>
                  <a:moveTo>
                    <a:pt x="2337" y="2012"/>
                  </a:moveTo>
                  <a:lnTo>
                    <a:pt x="2336" y="2013"/>
                  </a:lnTo>
                  <a:lnTo>
                    <a:pt x="2328" y="2008"/>
                  </a:lnTo>
                  <a:lnTo>
                    <a:pt x="2327" y="2005"/>
                  </a:lnTo>
                  <a:lnTo>
                    <a:pt x="2331" y="2002"/>
                  </a:lnTo>
                  <a:lnTo>
                    <a:pt x="2335" y="2000"/>
                  </a:lnTo>
                  <a:lnTo>
                    <a:pt x="2337" y="1999"/>
                  </a:lnTo>
                  <a:lnTo>
                    <a:pt x="2340" y="2000"/>
                  </a:lnTo>
                  <a:lnTo>
                    <a:pt x="2342" y="2004"/>
                  </a:lnTo>
                  <a:lnTo>
                    <a:pt x="2339" y="2008"/>
                  </a:lnTo>
                  <a:lnTo>
                    <a:pt x="2337" y="2012"/>
                  </a:lnTo>
                  <a:close/>
                  <a:moveTo>
                    <a:pt x="2014" y="1996"/>
                  </a:moveTo>
                  <a:lnTo>
                    <a:pt x="2015" y="2001"/>
                  </a:lnTo>
                  <a:lnTo>
                    <a:pt x="2016" y="2003"/>
                  </a:lnTo>
                  <a:lnTo>
                    <a:pt x="2013" y="2006"/>
                  </a:lnTo>
                  <a:lnTo>
                    <a:pt x="2005" y="2012"/>
                  </a:lnTo>
                  <a:lnTo>
                    <a:pt x="2000" y="2016"/>
                  </a:lnTo>
                  <a:lnTo>
                    <a:pt x="1996" y="2017"/>
                  </a:lnTo>
                  <a:lnTo>
                    <a:pt x="1994" y="2016"/>
                  </a:lnTo>
                  <a:lnTo>
                    <a:pt x="1989" y="2018"/>
                  </a:lnTo>
                  <a:lnTo>
                    <a:pt x="1988" y="2018"/>
                  </a:lnTo>
                  <a:lnTo>
                    <a:pt x="1989" y="2014"/>
                  </a:lnTo>
                  <a:lnTo>
                    <a:pt x="1996" y="2003"/>
                  </a:lnTo>
                  <a:lnTo>
                    <a:pt x="2001" y="2002"/>
                  </a:lnTo>
                  <a:lnTo>
                    <a:pt x="2003" y="2000"/>
                  </a:lnTo>
                  <a:lnTo>
                    <a:pt x="2005" y="2000"/>
                  </a:lnTo>
                  <a:lnTo>
                    <a:pt x="2006" y="1999"/>
                  </a:lnTo>
                  <a:lnTo>
                    <a:pt x="2006" y="1996"/>
                  </a:lnTo>
                  <a:lnTo>
                    <a:pt x="2008" y="1994"/>
                  </a:lnTo>
                  <a:lnTo>
                    <a:pt x="2010" y="1994"/>
                  </a:lnTo>
                  <a:lnTo>
                    <a:pt x="2014" y="1996"/>
                  </a:lnTo>
                  <a:close/>
                  <a:moveTo>
                    <a:pt x="1968" y="1989"/>
                  </a:moveTo>
                  <a:lnTo>
                    <a:pt x="1970" y="1995"/>
                  </a:lnTo>
                  <a:lnTo>
                    <a:pt x="1971" y="1996"/>
                  </a:lnTo>
                  <a:lnTo>
                    <a:pt x="1970" y="1999"/>
                  </a:lnTo>
                  <a:lnTo>
                    <a:pt x="1965" y="2004"/>
                  </a:lnTo>
                  <a:lnTo>
                    <a:pt x="1954" y="2006"/>
                  </a:lnTo>
                  <a:lnTo>
                    <a:pt x="1949" y="2003"/>
                  </a:lnTo>
                  <a:lnTo>
                    <a:pt x="1951" y="2011"/>
                  </a:lnTo>
                  <a:lnTo>
                    <a:pt x="1952" y="2014"/>
                  </a:lnTo>
                  <a:lnTo>
                    <a:pt x="1951" y="2015"/>
                  </a:lnTo>
                  <a:lnTo>
                    <a:pt x="1949" y="2014"/>
                  </a:lnTo>
                  <a:lnTo>
                    <a:pt x="1945" y="2013"/>
                  </a:lnTo>
                  <a:lnTo>
                    <a:pt x="1943" y="2010"/>
                  </a:lnTo>
                  <a:lnTo>
                    <a:pt x="1943" y="2007"/>
                  </a:lnTo>
                  <a:lnTo>
                    <a:pt x="1942" y="2007"/>
                  </a:lnTo>
                  <a:lnTo>
                    <a:pt x="1941" y="2008"/>
                  </a:lnTo>
                  <a:lnTo>
                    <a:pt x="1940" y="2008"/>
                  </a:lnTo>
                  <a:lnTo>
                    <a:pt x="1938" y="2003"/>
                  </a:lnTo>
                  <a:lnTo>
                    <a:pt x="1936" y="2002"/>
                  </a:lnTo>
                  <a:lnTo>
                    <a:pt x="1926" y="2000"/>
                  </a:lnTo>
                  <a:lnTo>
                    <a:pt x="1925" y="1999"/>
                  </a:lnTo>
                  <a:lnTo>
                    <a:pt x="1926" y="1997"/>
                  </a:lnTo>
                  <a:lnTo>
                    <a:pt x="1927" y="1994"/>
                  </a:lnTo>
                  <a:lnTo>
                    <a:pt x="1929" y="1993"/>
                  </a:lnTo>
                  <a:lnTo>
                    <a:pt x="1936" y="1994"/>
                  </a:lnTo>
                  <a:lnTo>
                    <a:pt x="1936" y="1994"/>
                  </a:lnTo>
                  <a:lnTo>
                    <a:pt x="1937" y="1990"/>
                  </a:lnTo>
                  <a:lnTo>
                    <a:pt x="1937" y="1989"/>
                  </a:lnTo>
                  <a:lnTo>
                    <a:pt x="1941" y="1989"/>
                  </a:lnTo>
                  <a:lnTo>
                    <a:pt x="1943" y="1988"/>
                  </a:lnTo>
                  <a:lnTo>
                    <a:pt x="1945" y="1990"/>
                  </a:lnTo>
                  <a:lnTo>
                    <a:pt x="1947" y="1994"/>
                  </a:lnTo>
                  <a:lnTo>
                    <a:pt x="1948" y="1993"/>
                  </a:lnTo>
                  <a:lnTo>
                    <a:pt x="1951" y="1994"/>
                  </a:lnTo>
                  <a:lnTo>
                    <a:pt x="1954" y="1992"/>
                  </a:lnTo>
                  <a:lnTo>
                    <a:pt x="1960" y="1989"/>
                  </a:lnTo>
                  <a:lnTo>
                    <a:pt x="1964" y="1988"/>
                  </a:lnTo>
                  <a:lnTo>
                    <a:pt x="1968" y="1989"/>
                  </a:lnTo>
                  <a:close/>
                  <a:moveTo>
                    <a:pt x="1393" y="2003"/>
                  </a:moveTo>
                  <a:lnTo>
                    <a:pt x="1393" y="2004"/>
                  </a:lnTo>
                  <a:lnTo>
                    <a:pt x="1396" y="2003"/>
                  </a:lnTo>
                  <a:lnTo>
                    <a:pt x="1397" y="2000"/>
                  </a:lnTo>
                  <a:lnTo>
                    <a:pt x="1398" y="1999"/>
                  </a:lnTo>
                  <a:lnTo>
                    <a:pt x="1399" y="2000"/>
                  </a:lnTo>
                  <a:lnTo>
                    <a:pt x="1404" y="2005"/>
                  </a:lnTo>
                  <a:lnTo>
                    <a:pt x="1407" y="2011"/>
                  </a:lnTo>
                  <a:lnTo>
                    <a:pt x="1411" y="2015"/>
                  </a:lnTo>
                  <a:lnTo>
                    <a:pt x="1417" y="2019"/>
                  </a:lnTo>
                  <a:lnTo>
                    <a:pt x="1429" y="2030"/>
                  </a:lnTo>
                  <a:lnTo>
                    <a:pt x="1433" y="2038"/>
                  </a:lnTo>
                  <a:lnTo>
                    <a:pt x="1437" y="2050"/>
                  </a:lnTo>
                  <a:lnTo>
                    <a:pt x="1441" y="2059"/>
                  </a:lnTo>
                  <a:lnTo>
                    <a:pt x="1444" y="2065"/>
                  </a:lnTo>
                  <a:lnTo>
                    <a:pt x="1447" y="2070"/>
                  </a:lnTo>
                  <a:lnTo>
                    <a:pt x="1452" y="2076"/>
                  </a:lnTo>
                  <a:lnTo>
                    <a:pt x="1456" y="2071"/>
                  </a:lnTo>
                  <a:lnTo>
                    <a:pt x="1459" y="2071"/>
                  </a:lnTo>
                  <a:lnTo>
                    <a:pt x="1461" y="2072"/>
                  </a:lnTo>
                  <a:lnTo>
                    <a:pt x="1462" y="2076"/>
                  </a:lnTo>
                  <a:lnTo>
                    <a:pt x="1461" y="2078"/>
                  </a:lnTo>
                  <a:lnTo>
                    <a:pt x="1460" y="2081"/>
                  </a:lnTo>
                  <a:lnTo>
                    <a:pt x="1456" y="2083"/>
                  </a:lnTo>
                  <a:lnTo>
                    <a:pt x="1451" y="2083"/>
                  </a:lnTo>
                  <a:lnTo>
                    <a:pt x="1449" y="2084"/>
                  </a:lnTo>
                  <a:lnTo>
                    <a:pt x="1445" y="2088"/>
                  </a:lnTo>
                  <a:lnTo>
                    <a:pt x="1443" y="2094"/>
                  </a:lnTo>
                  <a:lnTo>
                    <a:pt x="1438" y="2096"/>
                  </a:lnTo>
                  <a:lnTo>
                    <a:pt x="1430" y="2104"/>
                  </a:lnTo>
                  <a:lnTo>
                    <a:pt x="1426" y="2107"/>
                  </a:lnTo>
                  <a:lnTo>
                    <a:pt x="1420" y="2109"/>
                  </a:lnTo>
                  <a:lnTo>
                    <a:pt x="1406" y="2102"/>
                  </a:lnTo>
                  <a:lnTo>
                    <a:pt x="1398" y="2103"/>
                  </a:lnTo>
                  <a:lnTo>
                    <a:pt x="1392" y="2101"/>
                  </a:lnTo>
                  <a:lnTo>
                    <a:pt x="1385" y="2094"/>
                  </a:lnTo>
                  <a:lnTo>
                    <a:pt x="1378" y="2090"/>
                  </a:lnTo>
                  <a:lnTo>
                    <a:pt x="1367" y="2084"/>
                  </a:lnTo>
                  <a:lnTo>
                    <a:pt x="1367" y="2083"/>
                  </a:lnTo>
                  <a:lnTo>
                    <a:pt x="1366" y="2081"/>
                  </a:lnTo>
                  <a:lnTo>
                    <a:pt x="1366" y="2078"/>
                  </a:lnTo>
                  <a:lnTo>
                    <a:pt x="1365" y="2076"/>
                  </a:lnTo>
                  <a:lnTo>
                    <a:pt x="1365" y="2075"/>
                  </a:lnTo>
                  <a:lnTo>
                    <a:pt x="1363" y="2075"/>
                  </a:lnTo>
                  <a:lnTo>
                    <a:pt x="1361" y="2077"/>
                  </a:lnTo>
                  <a:lnTo>
                    <a:pt x="1358" y="2079"/>
                  </a:lnTo>
                  <a:lnTo>
                    <a:pt x="1353" y="2079"/>
                  </a:lnTo>
                  <a:lnTo>
                    <a:pt x="1350" y="2077"/>
                  </a:lnTo>
                  <a:lnTo>
                    <a:pt x="1348" y="2075"/>
                  </a:lnTo>
                  <a:lnTo>
                    <a:pt x="1348" y="2073"/>
                  </a:lnTo>
                  <a:lnTo>
                    <a:pt x="1347" y="2070"/>
                  </a:lnTo>
                  <a:lnTo>
                    <a:pt x="1347" y="2068"/>
                  </a:lnTo>
                  <a:lnTo>
                    <a:pt x="1346" y="2067"/>
                  </a:lnTo>
                  <a:lnTo>
                    <a:pt x="1344" y="2067"/>
                  </a:lnTo>
                  <a:lnTo>
                    <a:pt x="1341" y="2068"/>
                  </a:lnTo>
                  <a:lnTo>
                    <a:pt x="1340" y="2070"/>
                  </a:lnTo>
                  <a:lnTo>
                    <a:pt x="1340" y="2072"/>
                  </a:lnTo>
                  <a:lnTo>
                    <a:pt x="1340" y="2073"/>
                  </a:lnTo>
                  <a:lnTo>
                    <a:pt x="1335" y="2073"/>
                  </a:lnTo>
                  <a:lnTo>
                    <a:pt x="1333" y="2072"/>
                  </a:lnTo>
                  <a:lnTo>
                    <a:pt x="1329" y="2068"/>
                  </a:lnTo>
                  <a:lnTo>
                    <a:pt x="1327" y="2065"/>
                  </a:lnTo>
                  <a:lnTo>
                    <a:pt x="1325" y="2058"/>
                  </a:lnTo>
                  <a:lnTo>
                    <a:pt x="1325" y="2056"/>
                  </a:lnTo>
                  <a:lnTo>
                    <a:pt x="1326" y="2052"/>
                  </a:lnTo>
                  <a:lnTo>
                    <a:pt x="1328" y="2049"/>
                  </a:lnTo>
                  <a:lnTo>
                    <a:pt x="1340" y="2047"/>
                  </a:lnTo>
                  <a:lnTo>
                    <a:pt x="1346" y="2046"/>
                  </a:lnTo>
                  <a:lnTo>
                    <a:pt x="1352" y="2041"/>
                  </a:lnTo>
                  <a:lnTo>
                    <a:pt x="1359" y="2033"/>
                  </a:lnTo>
                  <a:lnTo>
                    <a:pt x="1361" y="2031"/>
                  </a:lnTo>
                  <a:lnTo>
                    <a:pt x="1361" y="2029"/>
                  </a:lnTo>
                  <a:lnTo>
                    <a:pt x="1360" y="2027"/>
                  </a:lnTo>
                  <a:lnTo>
                    <a:pt x="1358" y="2023"/>
                  </a:lnTo>
                  <a:lnTo>
                    <a:pt x="1357" y="2019"/>
                  </a:lnTo>
                  <a:lnTo>
                    <a:pt x="1358" y="2018"/>
                  </a:lnTo>
                  <a:lnTo>
                    <a:pt x="1361" y="2018"/>
                  </a:lnTo>
                  <a:lnTo>
                    <a:pt x="1359" y="2016"/>
                  </a:lnTo>
                  <a:lnTo>
                    <a:pt x="1358" y="2013"/>
                  </a:lnTo>
                  <a:lnTo>
                    <a:pt x="1358" y="2012"/>
                  </a:lnTo>
                  <a:lnTo>
                    <a:pt x="1358" y="2009"/>
                  </a:lnTo>
                  <a:lnTo>
                    <a:pt x="1360" y="2008"/>
                  </a:lnTo>
                  <a:lnTo>
                    <a:pt x="1363" y="2009"/>
                  </a:lnTo>
                  <a:lnTo>
                    <a:pt x="1368" y="2017"/>
                  </a:lnTo>
                  <a:lnTo>
                    <a:pt x="1370" y="2019"/>
                  </a:lnTo>
                  <a:lnTo>
                    <a:pt x="1374" y="2020"/>
                  </a:lnTo>
                  <a:lnTo>
                    <a:pt x="1370" y="2014"/>
                  </a:lnTo>
                  <a:lnTo>
                    <a:pt x="1365" y="2004"/>
                  </a:lnTo>
                  <a:lnTo>
                    <a:pt x="1365" y="2000"/>
                  </a:lnTo>
                  <a:lnTo>
                    <a:pt x="1365" y="1998"/>
                  </a:lnTo>
                  <a:lnTo>
                    <a:pt x="1367" y="1992"/>
                  </a:lnTo>
                  <a:lnTo>
                    <a:pt x="1367" y="1990"/>
                  </a:lnTo>
                  <a:lnTo>
                    <a:pt x="1369" y="1989"/>
                  </a:lnTo>
                  <a:lnTo>
                    <a:pt x="1372" y="1985"/>
                  </a:lnTo>
                  <a:lnTo>
                    <a:pt x="1378" y="1983"/>
                  </a:lnTo>
                  <a:lnTo>
                    <a:pt x="1381" y="1983"/>
                  </a:lnTo>
                  <a:lnTo>
                    <a:pt x="1385" y="1984"/>
                  </a:lnTo>
                  <a:lnTo>
                    <a:pt x="1387" y="1988"/>
                  </a:lnTo>
                  <a:lnTo>
                    <a:pt x="1393" y="1994"/>
                  </a:lnTo>
                  <a:lnTo>
                    <a:pt x="1395" y="1996"/>
                  </a:lnTo>
                  <a:lnTo>
                    <a:pt x="1395" y="1997"/>
                  </a:lnTo>
                  <a:lnTo>
                    <a:pt x="1392" y="1999"/>
                  </a:lnTo>
                  <a:lnTo>
                    <a:pt x="1392" y="2000"/>
                  </a:lnTo>
                  <a:lnTo>
                    <a:pt x="1393" y="2003"/>
                  </a:lnTo>
                  <a:close/>
                  <a:moveTo>
                    <a:pt x="1729" y="1959"/>
                  </a:moveTo>
                  <a:lnTo>
                    <a:pt x="1733" y="1960"/>
                  </a:lnTo>
                  <a:lnTo>
                    <a:pt x="1737" y="1959"/>
                  </a:lnTo>
                  <a:lnTo>
                    <a:pt x="1739" y="1960"/>
                  </a:lnTo>
                  <a:lnTo>
                    <a:pt x="1740" y="1962"/>
                  </a:lnTo>
                  <a:lnTo>
                    <a:pt x="1742" y="1966"/>
                  </a:lnTo>
                  <a:lnTo>
                    <a:pt x="1742" y="1968"/>
                  </a:lnTo>
                  <a:lnTo>
                    <a:pt x="1741" y="1970"/>
                  </a:lnTo>
                  <a:lnTo>
                    <a:pt x="1735" y="1972"/>
                  </a:lnTo>
                  <a:lnTo>
                    <a:pt x="1731" y="1971"/>
                  </a:lnTo>
                  <a:lnTo>
                    <a:pt x="1727" y="1968"/>
                  </a:lnTo>
                  <a:lnTo>
                    <a:pt x="1725" y="1970"/>
                  </a:lnTo>
                  <a:lnTo>
                    <a:pt x="1721" y="1968"/>
                  </a:lnTo>
                  <a:lnTo>
                    <a:pt x="1718" y="1966"/>
                  </a:lnTo>
                  <a:lnTo>
                    <a:pt x="1717" y="1962"/>
                  </a:lnTo>
                  <a:lnTo>
                    <a:pt x="1717" y="1960"/>
                  </a:lnTo>
                  <a:lnTo>
                    <a:pt x="1721" y="1957"/>
                  </a:lnTo>
                  <a:lnTo>
                    <a:pt x="1723" y="1956"/>
                  </a:lnTo>
                  <a:lnTo>
                    <a:pt x="1729" y="1959"/>
                  </a:lnTo>
                  <a:close/>
                  <a:moveTo>
                    <a:pt x="1301" y="1923"/>
                  </a:moveTo>
                  <a:lnTo>
                    <a:pt x="1301" y="1923"/>
                  </a:lnTo>
                  <a:lnTo>
                    <a:pt x="1294" y="1920"/>
                  </a:lnTo>
                  <a:lnTo>
                    <a:pt x="1291" y="1918"/>
                  </a:lnTo>
                  <a:lnTo>
                    <a:pt x="1290" y="1916"/>
                  </a:lnTo>
                  <a:lnTo>
                    <a:pt x="1290" y="1913"/>
                  </a:lnTo>
                  <a:lnTo>
                    <a:pt x="1289" y="1909"/>
                  </a:lnTo>
                  <a:lnTo>
                    <a:pt x="1291" y="1906"/>
                  </a:lnTo>
                  <a:lnTo>
                    <a:pt x="1294" y="1906"/>
                  </a:lnTo>
                  <a:lnTo>
                    <a:pt x="1297" y="1908"/>
                  </a:lnTo>
                  <a:lnTo>
                    <a:pt x="1302" y="1914"/>
                  </a:lnTo>
                  <a:lnTo>
                    <a:pt x="1301" y="1915"/>
                  </a:lnTo>
                  <a:lnTo>
                    <a:pt x="1301" y="1918"/>
                  </a:lnTo>
                  <a:lnTo>
                    <a:pt x="1301" y="1921"/>
                  </a:lnTo>
                  <a:lnTo>
                    <a:pt x="1301" y="1923"/>
                  </a:lnTo>
                  <a:close/>
                  <a:moveTo>
                    <a:pt x="2120" y="3530"/>
                  </a:moveTo>
                  <a:lnTo>
                    <a:pt x="2118" y="3531"/>
                  </a:lnTo>
                  <a:lnTo>
                    <a:pt x="2115" y="3530"/>
                  </a:lnTo>
                  <a:lnTo>
                    <a:pt x="2110" y="3532"/>
                  </a:lnTo>
                  <a:lnTo>
                    <a:pt x="2105" y="3535"/>
                  </a:lnTo>
                  <a:lnTo>
                    <a:pt x="2098" y="3541"/>
                  </a:lnTo>
                  <a:lnTo>
                    <a:pt x="2085" y="3553"/>
                  </a:lnTo>
                  <a:lnTo>
                    <a:pt x="2085" y="3553"/>
                  </a:lnTo>
                  <a:lnTo>
                    <a:pt x="2085" y="3553"/>
                  </a:lnTo>
                  <a:lnTo>
                    <a:pt x="2084" y="3553"/>
                  </a:lnTo>
                  <a:lnTo>
                    <a:pt x="2080" y="3557"/>
                  </a:lnTo>
                  <a:lnTo>
                    <a:pt x="2077" y="3559"/>
                  </a:lnTo>
                  <a:lnTo>
                    <a:pt x="2068" y="3562"/>
                  </a:lnTo>
                  <a:lnTo>
                    <a:pt x="2065" y="3564"/>
                  </a:lnTo>
                  <a:lnTo>
                    <a:pt x="2063" y="3564"/>
                  </a:lnTo>
                  <a:lnTo>
                    <a:pt x="2059" y="3564"/>
                  </a:lnTo>
                  <a:lnTo>
                    <a:pt x="2057" y="3566"/>
                  </a:lnTo>
                  <a:lnTo>
                    <a:pt x="2053" y="3567"/>
                  </a:lnTo>
                  <a:lnTo>
                    <a:pt x="2047" y="3572"/>
                  </a:lnTo>
                  <a:lnTo>
                    <a:pt x="2045" y="3572"/>
                  </a:lnTo>
                  <a:lnTo>
                    <a:pt x="2044" y="3571"/>
                  </a:lnTo>
                  <a:lnTo>
                    <a:pt x="2045" y="3570"/>
                  </a:lnTo>
                  <a:lnTo>
                    <a:pt x="2046" y="3569"/>
                  </a:lnTo>
                  <a:lnTo>
                    <a:pt x="2050" y="3567"/>
                  </a:lnTo>
                  <a:lnTo>
                    <a:pt x="2049" y="3566"/>
                  </a:lnTo>
                  <a:lnTo>
                    <a:pt x="2048" y="3567"/>
                  </a:lnTo>
                  <a:lnTo>
                    <a:pt x="2046" y="3569"/>
                  </a:lnTo>
                  <a:lnTo>
                    <a:pt x="2046" y="3568"/>
                  </a:lnTo>
                  <a:lnTo>
                    <a:pt x="2046" y="3566"/>
                  </a:lnTo>
                  <a:lnTo>
                    <a:pt x="2044" y="3566"/>
                  </a:lnTo>
                  <a:lnTo>
                    <a:pt x="2042" y="3567"/>
                  </a:lnTo>
                  <a:lnTo>
                    <a:pt x="2040" y="3568"/>
                  </a:lnTo>
                  <a:lnTo>
                    <a:pt x="2040" y="3567"/>
                  </a:lnTo>
                  <a:lnTo>
                    <a:pt x="2038" y="3567"/>
                  </a:lnTo>
                  <a:lnTo>
                    <a:pt x="2038" y="3568"/>
                  </a:lnTo>
                  <a:lnTo>
                    <a:pt x="2036" y="3568"/>
                  </a:lnTo>
                  <a:lnTo>
                    <a:pt x="2034" y="3568"/>
                  </a:lnTo>
                  <a:lnTo>
                    <a:pt x="2029" y="3570"/>
                  </a:lnTo>
                  <a:lnTo>
                    <a:pt x="2028" y="3571"/>
                  </a:lnTo>
                  <a:lnTo>
                    <a:pt x="2028" y="3571"/>
                  </a:lnTo>
                  <a:lnTo>
                    <a:pt x="2032" y="3569"/>
                  </a:lnTo>
                  <a:lnTo>
                    <a:pt x="2035" y="3569"/>
                  </a:lnTo>
                  <a:lnTo>
                    <a:pt x="2036" y="3568"/>
                  </a:lnTo>
                  <a:lnTo>
                    <a:pt x="2036" y="3569"/>
                  </a:lnTo>
                  <a:lnTo>
                    <a:pt x="2036" y="3570"/>
                  </a:lnTo>
                  <a:lnTo>
                    <a:pt x="2036" y="3570"/>
                  </a:lnTo>
                  <a:lnTo>
                    <a:pt x="2037" y="3570"/>
                  </a:lnTo>
                  <a:lnTo>
                    <a:pt x="2038" y="3570"/>
                  </a:lnTo>
                  <a:lnTo>
                    <a:pt x="2038" y="3570"/>
                  </a:lnTo>
                  <a:lnTo>
                    <a:pt x="2037" y="3570"/>
                  </a:lnTo>
                  <a:lnTo>
                    <a:pt x="2037" y="3569"/>
                  </a:lnTo>
                  <a:lnTo>
                    <a:pt x="2038" y="3569"/>
                  </a:lnTo>
                  <a:lnTo>
                    <a:pt x="2042" y="3568"/>
                  </a:lnTo>
                  <a:lnTo>
                    <a:pt x="2044" y="3569"/>
                  </a:lnTo>
                  <a:lnTo>
                    <a:pt x="2042" y="3572"/>
                  </a:lnTo>
                  <a:lnTo>
                    <a:pt x="2043" y="3573"/>
                  </a:lnTo>
                  <a:lnTo>
                    <a:pt x="2045" y="3573"/>
                  </a:lnTo>
                  <a:lnTo>
                    <a:pt x="2047" y="3572"/>
                  </a:lnTo>
                  <a:lnTo>
                    <a:pt x="2050" y="3570"/>
                  </a:lnTo>
                  <a:lnTo>
                    <a:pt x="2051" y="3570"/>
                  </a:lnTo>
                  <a:lnTo>
                    <a:pt x="2050" y="3572"/>
                  </a:lnTo>
                  <a:lnTo>
                    <a:pt x="2049" y="3574"/>
                  </a:lnTo>
                  <a:lnTo>
                    <a:pt x="2046" y="3576"/>
                  </a:lnTo>
                  <a:lnTo>
                    <a:pt x="2045" y="3577"/>
                  </a:lnTo>
                  <a:lnTo>
                    <a:pt x="2045" y="3578"/>
                  </a:lnTo>
                  <a:lnTo>
                    <a:pt x="2046" y="3577"/>
                  </a:lnTo>
                  <a:lnTo>
                    <a:pt x="2049" y="3576"/>
                  </a:lnTo>
                  <a:lnTo>
                    <a:pt x="2051" y="3576"/>
                  </a:lnTo>
                  <a:lnTo>
                    <a:pt x="2051" y="3578"/>
                  </a:lnTo>
                  <a:lnTo>
                    <a:pt x="2049" y="3579"/>
                  </a:lnTo>
                  <a:lnTo>
                    <a:pt x="2045" y="3580"/>
                  </a:lnTo>
                  <a:lnTo>
                    <a:pt x="2042" y="3581"/>
                  </a:lnTo>
                  <a:lnTo>
                    <a:pt x="2040" y="3581"/>
                  </a:lnTo>
                  <a:lnTo>
                    <a:pt x="2040" y="3580"/>
                  </a:lnTo>
                  <a:lnTo>
                    <a:pt x="2041" y="3578"/>
                  </a:lnTo>
                  <a:lnTo>
                    <a:pt x="2041" y="3577"/>
                  </a:lnTo>
                  <a:lnTo>
                    <a:pt x="2038" y="3579"/>
                  </a:lnTo>
                  <a:lnTo>
                    <a:pt x="2037" y="3579"/>
                  </a:lnTo>
                  <a:lnTo>
                    <a:pt x="2036" y="3577"/>
                  </a:lnTo>
                  <a:lnTo>
                    <a:pt x="2036" y="3577"/>
                  </a:lnTo>
                  <a:lnTo>
                    <a:pt x="2038" y="3577"/>
                  </a:lnTo>
                  <a:lnTo>
                    <a:pt x="2038" y="3576"/>
                  </a:lnTo>
                  <a:lnTo>
                    <a:pt x="2036" y="3576"/>
                  </a:lnTo>
                  <a:lnTo>
                    <a:pt x="2033" y="3577"/>
                  </a:lnTo>
                  <a:lnTo>
                    <a:pt x="2030" y="3576"/>
                  </a:lnTo>
                  <a:lnTo>
                    <a:pt x="2029" y="3575"/>
                  </a:lnTo>
                  <a:lnTo>
                    <a:pt x="2029" y="3575"/>
                  </a:lnTo>
                  <a:lnTo>
                    <a:pt x="2029" y="3575"/>
                  </a:lnTo>
                  <a:lnTo>
                    <a:pt x="2029" y="3574"/>
                  </a:lnTo>
                  <a:lnTo>
                    <a:pt x="2028" y="3574"/>
                  </a:lnTo>
                  <a:lnTo>
                    <a:pt x="2025" y="3573"/>
                  </a:lnTo>
                  <a:lnTo>
                    <a:pt x="2024" y="3574"/>
                  </a:lnTo>
                  <a:lnTo>
                    <a:pt x="2023" y="3575"/>
                  </a:lnTo>
                  <a:lnTo>
                    <a:pt x="2020" y="3575"/>
                  </a:lnTo>
                  <a:lnTo>
                    <a:pt x="2018" y="3575"/>
                  </a:lnTo>
                  <a:lnTo>
                    <a:pt x="2014" y="3576"/>
                  </a:lnTo>
                  <a:lnTo>
                    <a:pt x="2008" y="3576"/>
                  </a:lnTo>
                  <a:lnTo>
                    <a:pt x="2004" y="3578"/>
                  </a:lnTo>
                  <a:lnTo>
                    <a:pt x="2000" y="3579"/>
                  </a:lnTo>
                  <a:lnTo>
                    <a:pt x="1998" y="3579"/>
                  </a:lnTo>
                  <a:lnTo>
                    <a:pt x="1996" y="3579"/>
                  </a:lnTo>
                  <a:lnTo>
                    <a:pt x="1993" y="3580"/>
                  </a:lnTo>
                  <a:lnTo>
                    <a:pt x="1989" y="3581"/>
                  </a:lnTo>
                  <a:lnTo>
                    <a:pt x="1983" y="3581"/>
                  </a:lnTo>
                  <a:lnTo>
                    <a:pt x="1981" y="3582"/>
                  </a:lnTo>
                  <a:lnTo>
                    <a:pt x="1977" y="3585"/>
                  </a:lnTo>
                  <a:lnTo>
                    <a:pt x="1973" y="3589"/>
                  </a:lnTo>
                  <a:lnTo>
                    <a:pt x="1970" y="3591"/>
                  </a:lnTo>
                  <a:lnTo>
                    <a:pt x="1968" y="3591"/>
                  </a:lnTo>
                  <a:lnTo>
                    <a:pt x="1967" y="3591"/>
                  </a:lnTo>
                  <a:lnTo>
                    <a:pt x="1967" y="3592"/>
                  </a:lnTo>
                  <a:lnTo>
                    <a:pt x="1964" y="3594"/>
                  </a:lnTo>
                  <a:lnTo>
                    <a:pt x="1964" y="3595"/>
                  </a:lnTo>
                  <a:lnTo>
                    <a:pt x="1963" y="3597"/>
                  </a:lnTo>
                  <a:lnTo>
                    <a:pt x="1961" y="3599"/>
                  </a:lnTo>
                  <a:lnTo>
                    <a:pt x="1957" y="3605"/>
                  </a:lnTo>
                  <a:lnTo>
                    <a:pt x="1957" y="3606"/>
                  </a:lnTo>
                  <a:lnTo>
                    <a:pt x="1959" y="3608"/>
                  </a:lnTo>
                  <a:lnTo>
                    <a:pt x="1962" y="3609"/>
                  </a:lnTo>
                  <a:lnTo>
                    <a:pt x="1966" y="3610"/>
                  </a:lnTo>
                  <a:lnTo>
                    <a:pt x="1970" y="3610"/>
                  </a:lnTo>
                  <a:lnTo>
                    <a:pt x="1972" y="3610"/>
                  </a:lnTo>
                  <a:lnTo>
                    <a:pt x="1973" y="3610"/>
                  </a:lnTo>
                  <a:lnTo>
                    <a:pt x="1976" y="3608"/>
                  </a:lnTo>
                  <a:lnTo>
                    <a:pt x="1981" y="3607"/>
                  </a:lnTo>
                  <a:lnTo>
                    <a:pt x="1981" y="3607"/>
                  </a:lnTo>
                  <a:lnTo>
                    <a:pt x="1980" y="3615"/>
                  </a:lnTo>
                  <a:lnTo>
                    <a:pt x="1980" y="3615"/>
                  </a:lnTo>
                  <a:lnTo>
                    <a:pt x="1981" y="3616"/>
                  </a:lnTo>
                  <a:lnTo>
                    <a:pt x="1981" y="3617"/>
                  </a:lnTo>
                  <a:lnTo>
                    <a:pt x="1981" y="3618"/>
                  </a:lnTo>
                  <a:lnTo>
                    <a:pt x="1982" y="3620"/>
                  </a:lnTo>
                  <a:lnTo>
                    <a:pt x="1984" y="3621"/>
                  </a:lnTo>
                  <a:lnTo>
                    <a:pt x="1985" y="3622"/>
                  </a:lnTo>
                  <a:lnTo>
                    <a:pt x="1984" y="3623"/>
                  </a:lnTo>
                  <a:lnTo>
                    <a:pt x="1981" y="3625"/>
                  </a:lnTo>
                  <a:lnTo>
                    <a:pt x="1978" y="3626"/>
                  </a:lnTo>
                  <a:lnTo>
                    <a:pt x="1977" y="3624"/>
                  </a:lnTo>
                  <a:lnTo>
                    <a:pt x="1974" y="3624"/>
                  </a:lnTo>
                  <a:lnTo>
                    <a:pt x="1970" y="3624"/>
                  </a:lnTo>
                  <a:lnTo>
                    <a:pt x="1964" y="3626"/>
                  </a:lnTo>
                  <a:lnTo>
                    <a:pt x="1961" y="3626"/>
                  </a:lnTo>
                  <a:lnTo>
                    <a:pt x="1960" y="3625"/>
                  </a:lnTo>
                  <a:lnTo>
                    <a:pt x="1959" y="3626"/>
                  </a:lnTo>
                  <a:lnTo>
                    <a:pt x="1953" y="3627"/>
                  </a:lnTo>
                  <a:lnTo>
                    <a:pt x="1947" y="3628"/>
                  </a:lnTo>
                  <a:lnTo>
                    <a:pt x="1943" y="3628"/>
                  </a:lnTo>
                  <a:lnTo>
                    <a:pt x="1942" y="3631"/>
                  </a:lnTo>
                  <a:lnTo>
                    <a:pt x="1940" y="3632"/>
                  </a:lnTo>
                  <a:lnTo>
                    <a:pt x="1938" y="3633"/>
                  </a:lnTo>
                  <a:lnTo>
                    <a:pt x="1938" y="3633"/>
                  </a:lnTo>
                  <a:lnTo>
                    <a:pt x="1936" y="3636"/>
                  </a:lnTo>
                  <a:lnTo>
                    <a:pt x="1936" y="3637"/>
                  </a:lnTo>
                  <a:lnTo>
                    <a:pt x="1938" y="3636"/>
                  </a:lnTo>
                  <a:lnTo>
                    <a:pt x="1941" y="3637"/>
                  </a:lnTo>
                  <a:lnTo>
                    <a:pt x="1947" y="3638"/>
                  </a:lnTo>
                  <a:lnTo>
                    <a:pt x="1948" y="3638"/>
                  </a:lnTo>
                  <a:lnTo>
                    <a:pt x="1948" y="3639"/>
                  </a:lnTo>
                  <a:lnTo>
                    <a:pt x="1938" y="3637"/>
                  </a:lnTo>
                  <a:lnTo>
                    <a:pt x="1936" y="3638"/>
                  </a:lnTo>
                  <a:lnTo>
                    <a:pt x="1931" y="3637"/>
                  </a:lnTo>
                  <a:lnTo>
                    <a:pt x="1924" y="3635"/>
                  </a:lnTo>
                  <a:lnTo>
                    <a:pt x="1917" y="3633"/>
                  </a:lnTo>
                  <a:lnTo>
                    <a:pt x="1910" y="3634"/>
                  </a:lnTo>
                  <a:lnTo>
                    <a:pt x="1905" y="3635"/>
                  </a:lnTo>
                  <a:lnTo>
                    <a:pt x="1902" y="3637"/>
                  </a:lnTo>
                  <a:lnTo>
                    <a:pt x="1895" y="3643"/>
                  </a:lnTo>
                  <a:lnTo>
                    <a:pt x="1893" y="3646"/>
                  </a:lnTo>
                  <a:lnTo>
                    <a:pt x="1891" y="3649"/>
                  </a:lnTo>
                  <a:lnTo>
                    <a:pt x="1891" y="3651"/>
                  </a:lnTo>
                  <a:lnTo>
                    <a:pt x="1890" y="3651"/>
                  </a:lnTo>
                  <a:lnTo>
                    <a:pt x="1890" y="3651"/>
                  </a:lnTo>
                  <a:lnTo>
                    <a:pt x="1891" y="3649"/>
                  </a:lnTo>
                  <a:lnTo>
                    <a:pt x="1891" y="3649"/>
                  </a:lnTo>
                  <a:lnTo>
                    <a:pt x="1889" y="3650"/>
                  </a:lnTo>
                  <a:lnTo>
                    <a:pt x="1888" y="3651"/>
                  </a:lnTo>
                  <a:lnTo>
                    <a:pt x="1885" y="3651"/>
                  </a:lnTo>
                  <a:lnTo>
                    <a:pt x="1882" y="3652"/>
                  </a:lnTo>
                  <a:lnTo>
                    <a:pt x="1877" y="3655"/>
                  </a:lnTo>
                  <a:lnTo>
                    <a:pt x="1873" y="3658"/>
                  </a:lnTo>
                  <a:lnTo>
                    <a:pt x="1872" y="3660"/>
                  </a:lnTo>
                  <a:lnTo>
                    <a:pt x="1871" y="3662"/>
                  </a:lnTo>
                  <a:lnTo>
                    <a:pt x="1871" y="3665"/>
                  </a:lnTo>
                  <a:lnTo>
                    <a:pt x="1870" y="3665"/>
                  </a:lnTo>
                  <a:lnTo>
                    <a:pt x="1868" y="3662"/>
                  </a:lnTo>
                  <a:lnTo>
                    <a:pt x="1867" y="3661"/>
                  </a:lnTo>
                  <a:lnTo>
                    <a:pt x="1866" y="3660"/>
                  </a:lnTo>
                  <a:lnTo>
                    <a:pt x="1864" y="3661"/>
                  </a:lnTo>
                  <a:lnTo>
                    <a:pt x="1860" y="3662"/>
                  </a:lnTo>
                  <a:lnTo>
                    <a:pt x="1857" y="3662"/>
                  </a:lnTo>
                  <a:lnTo>
                    <a:pt x="1852" y="3660"/>
                  </a:lnTo>
                  <a:lnTo>
                    <a:pt x="1851" y="3659"/>
                  </a:lnTo>
                  <a:lnTo>
                    <a:pt x="1851" y="3657"/>
                  </a:lnTo>
                  <a:lnTo>
                    <a:pt x="1851" y="3653"/>
                  </a:lnTo>
                  <a:lnTo>
                    <a:pt x="1852" y="3651"/>
                  </a:lnTo>
                  <a:lnTo>
                    <a:pt x="1852" y="3650"/>
                  </a:lnTo>
                  <a:lnTo>
                    <a:pt x="1852" y="3649"/>
                  </a:lnTo>
                  <a:lnTo>
                    <a:pt x="1855" y="3648"/>
                  </a:lnTo>
                  <a:lnTo>
                    <a:pt x="1859" y="3646"/>
                  </a:lnTo>
                  <a:lnTo>
                    <a:pt x="1863" y="3641"/>
                  </a:lnTo>
                  <a:lnTo>
                    <a:pt x="1866" y="3638"/>
                  </a:lnTo>
                  <a:lnTo>
                    <a:pt x="1869" y="3635"/>
                  </a:lnTo>
                  <a:lnTo>
                    <a:pt x="1871" y="3631"/>
                  </a:lnTo>
                  <a:lnTo>
                    <a:pt x="1873" y="3618"/>
                  </a:lnTo>
                  <a:lnTo>
                    <a:pt x="1877" y="3617"/>
                  </a:lnTo>
                  <a:lnTo>
                    <a:pt x="1881" y="3615"/>
                  </a:lnTo>
                  <a:lnTo>
                    <a:pt x="1884" y="3613"/>
                  </a:lnTo>
                  <a:lnTo>
                    <a:pt x="1885" y="3611"/>
                  </a:lnTo>
                  <a:lnTo>
                    <a:pt x="1887" y="3609"/>
                  </a:lnTo>
                  <a:lnTo>
                    <a:pt x="1890" y="3608"/>
                  </a:lnTo>
                  <a:lnTo>
                    <a:pt x="1891" y="3607"/>
                  </a:lnTo>
                  <a:lnTo>
                    <a:pt x="1893" y="3605"/>
                  </a:lnTo>
                  <a:lnTo>
                    <a:pt x="1895" y="3602"/>
                  </a:lnTo>
                  <a:lnTo>
                    <a:pt x="1896" y="3599"/>
                  </a:lnTo>
                  <a:lnTo>
                    <a:pt x="1896" y="3595"/>
                  </a:lnTo>
                  <a:lnTo>
                    <a:pt x="1896" y="3591"/>
                  </a:lnTo>
                  <a:lnTo>
                    <a:pt x="1896" y="3576"/>
                  </a:lnTo>
                  <a:lnTo>
                    <a:pt x="1895" y="3572"/>
                  </a:lnTo>
                  <a:lnTo>
                    <a:pt x="1896" y="3569"/>
                  </a:lnTo>
                  <a:lnTo>
                    <a:pt x="1898" y="3567"/>
                  </a:lnTo>
                  <a:lnTo>
                    <a:pt x="1899" y="3564"/>
                  </a:lnTo>
                  <a:lnTo>
                    <a:pt x="1899" y="3561"/>
                  </a:lnTo>
                  <a:lnTo>
                    <a:pt x="1901" y="3559"/>
                  </a:lnTo>
                  <a:lnTo>
                    <a:pt x="1902" y="3558"/>
                  </a:lnTo>
                  <a:lnTo>
                    <a:pt x="1903" y="3557"/>
                  </a:lnTo>
                  <a:lnTo>
                    <a:pt x="1905" y="3556"/>
                  </a:lnTo>
                  <a:lnTo>
                    <a:pt x="1905" y="3555"/>
                  </a:lnTo>
                  <a:lnTo>
                    <a:pt x="1906" y="3553"/>
                  </a:lnTo>
                  <a:lnTo>
                    <a:pt x="1907" y="3551"/>
                  </a:lnTo>
                  <a:lnTo>
                    <a:pt x="1909" y="3548"/>
                  </a:lnTo>
                  <a:lnTo>
                    <a:pt x="1910" y="3547"/>
                  </a:lnTo>
                  <a:lnTo>
                    <a:pt x="1910" y="3543"/>
                  </a:lnTo>
                  <a:lnTo>
                    <a:pt x="1910" y="3540"/>
                  </a:lnTo>
                  <a:lnTo>
                    <a:pt x="1909" y="3538"/>
                  </a:lnTo>
                  <a:lnTo>
                    <a:pt x="1907" y="3536"/>
                  </a:lnTo>
                  <a:lnTo>
                    <a:pt x="1907" y="3534"/>
                  </a:lnTo>
                  <a:lnTo>
                    <a:pt x="1907" y="3531"/>
                  </a:lnTo>
                  <a:lnTo>
                    <a:pt x="1907" y="3531"/>
                  </a:lnTo>
                  <a:lnTo>
                    <a:pt x="1905" y="3531"/>
                  </a:lnTo>
                  <a:lnTo>
                    <a:pt x="1904" y="3529"/>
                  </a:lnTo>
                  <a:lnTo>
                    <a:pt x="1902" y="3527"/>
                  </a:lnTo>
                  <a:lnTo>
                    <a:pt x="1901" y="3524"/>
                  </a:lnTo>
                  <a:lnTo>
                    <a:pt x="1900" y="3524"/>
                  </a:lnTo>
                  <a:lnTo>
                    <a:pt x="1899" y="3523"/>
                  </a:lnTo>
                  <a:lnTo>
                    <a:pt x="1898" y="3522"/>
                  </a:lnTo>
                  <a:lnTo>
                    <a:pt x="1897" y="3522"/>
                  </a:lnTo>
                  <a:lnTo>
                    <a:pt x="1896" y="3520"/>
                  </a:lnTo>
                  <a:lnTo>
                    <a:pt x="1896" y="3519"/>
                  </a:lnTo>
                  <a:lnTo>
                    <a:pt x="1899" y="3518"/>
                  </a:lnTo>
                  <a:lnTo>
                    <a:pt x="1905" y="3519"/>
                  </a:lnTo>
                  <a:lnTo>
                    <a:pt x="1909" y="3519"/>
                  </a:lnTo>
                  <a:lnTo>
                    <a:pt x="1909" y="3520"/>
                  </a:lnTo>
                  <a:lnTo>
                    <a:pt x="1909" y="3522"/>
                  </a:lnTo>
                  <a:lnTo>
                    <a:pt x="1909" y="3523"/>
                  </a:lnTo>
                  <a:lnTo>
                    <a:pt x="1910" y="3524"/>
                  </a:lnTo>
                  <a:lnTo>
                    <a:pt x="1910" y="3527"/>
                  </a:lnTo>
                  <a:lnTo>
                    <a:pt x="1910" y="3529"/>
                  </a:lnTo>
                  <a:lnTo>
                    <a:pt x="1912" y="3530"/>
                  </a:lnTo>
                  <a:lnTo>
                    <a:pt x="1912" y="3530"/>
                  </a:lnTo>
                  <a:lnTo>
                    <a:pt x="1913" y="3531"/>
                  </a:lnTo>
                  <a:lnTo>
                    <a:pt x="1914" y="3532"/>
                  </a:lnTo>
                  <a:lnTo>
                    <a:pt x="1915" y="3533"/>
                  </a:lnTo>
                  <a:lnTo>
                    <a:pt x="1914" y="3534"/>
                  </a:lnTo>
                  <a:lnTo>
                    <a:pt x="1914" y="3534"/>
                  </a:lnTo>
                  <a:lnTo>
                    <a:pt x="1916" y="3534"/>
                  </a:lnTo>
                  <a:lnTo>
                    <a:pt x="1918" y="3533"/>
                  </a:lnTo>
                  <a:lnTo>
                    <a:pt x="1918" y="3532"/>
                  </a:lnTo>
                  <a:lnTo>
                    <a:pt x="1920" y="3532"/>
                  </a:lnTo>
                  <a:lnTo>
                    <a:pt x="1920" y="3533"/>
                  </a:lnTo>
                  <a:lnTo>
                    <a:pt x="1919" y="3533"/>
                  </a:lnTo>
                  <a:lnTo>
                    <a:pt x="1918" y="3534"/>
                  </a:lnTo>
                  <a:lnTo>
                    <a:pt x="1918" y="3536"/>
                  </a:lnTo>
                  <a:lnTo>
                    <a:pt x="1917" y="3537"/>
                  </a:lnTo>
                  <a:lnTo>
                    <a:pt x="1915" y="3541"/>
                  </a:lnTo>
                  <a:lnTo>
                    <a:pt x="1914" y="3541"/>
                  </a:lnTo>
                  <a:lnTo>
                    <a:pt x="1915" y="3541"/>
                  </a:lnTo>
                  <a:lnTo>
                    <a:pt x="1918" y="3539"/>
                  </a:lnTo>
                  <a:lnTo>
                    <a:pt x="1920" y="3539"/>
                  </a:lnTo>
                  <a:lnTo>
                    <a:pt x="1921" y="3540"/>
                  </a:lnTo>
                  <a:lnTo>
                    <a:pt x="1922" y="3541"/>
                  </a:lnTo>
                  <a:lnTo>
                    <a:pt x="1922" y="3541"/>
                  </a:lnTo>
                  <a:lnTo>
                    <a:pt x="1921" y="3544"/>
                  </a:lnTo>
                  <a:lnTo>
                    <a:pt x="1921" y="3547"/>
                  </a:lnTo>
                  <a:lnTo>
                    <a:pt x="1921" y="3548"/>
                  </a:lnTo>
                  <a:lnTo>
                    <a:pt x="1923" y="3545"/>
                  </a:lnTo>
                  <a:lnTo>
                    <a:pt x="1925" y="3544"/>
                  </a:lnTo>
                  <a:lnTo>
                    <a:pt x="1929" y="3543"/>
                  </a:lnTo>
                  <a:lnTo>
                    <a:pt x="1930" y="3543"/>
                  </a:lnTo>
                  <a:lnTo>
                    <a:pt x="1932" y="3547"/>
                  </a:lnTo>
                  <a:lnTo>
                    <a:pt x="1936" y="3550"/>
                  </a:lnTo>
                  <a:lnTo>
                    <a:pt x="1943" y="3553"/>
                  </a:lnTo>
                  <a:lnTo>
                    <a:pt x="1948" y="3553"/>
                  </a:lnTo>
                  <a:lnTo>
                    <a:pt x="1949" y="3552"/>
                  </a:lnTo>
                  <a:lnTo>
                    <a:pt x="1950" y="3550"/>
                  </a:lnTo>
                  <a:lnTo>
                    <a:pt x="1951" y="3546"/>
                  </a:lnTo>
                  <a:lnTo>
                    <a:pt x="1949" y="3544"/>
                  </a:lnTo>
                  <a:lnTo>
                    <a:pt x="1948" y="3542"/>
                  </a:lnTo>
                  <a:lnTo>
                    <a:pt x="1947" y="3541"/>
                  </a:lnTo>
                  <a:lnTo>
                    <a:pt x="1947" y="3539"/>
                  </a:lnTo>
                  <a:lnTo>
                    <a:pt x="1948" y="3538"/>
                  </a:lnTo>
                  <a:lnTo>
                    <a:pt x="1951" y="3537"/>
                  </a:lnTo>
                  <a:lnTo>
                    <a:pt x="1953" y="3537"/>
                  </a:lnTo>
                  <a:lnTo>
                    <a:pt x="1953" y="3537"/>
                  </a:lnTo>
                  <a:lnTo>
                    <a:pt x="1953" y="3539"/>
                  </a:lnTo>
                  <a:lnTo>
                    <a:pt x="1953" y="3539"/>
                  </a:lnTo>
                  <a:lnTo>
                    <a:pt x="1954" y="3539"/>
                  </a:lnTo>
                  <a:lnTo>
                    <a:pt x="1954" y="3539"/>
                  </a:lnTo>
                  <a:lnTo>
                    <a:pt x="1956" y="3541"/>
                  </a:lnTo>
                  <a:lnTo>
                    <a:pt x="1959" y="3541"/>
                  </a:lnTo>
                  <a:lnTo>
                    <a:pt x="1961" y="3541"/>
                  </a:lnTo>
                  <a:lnTo>
                    <a:pt x="1960" y="3540"/>
                  </a:lnTo>
                  <a:lnTo>
                    <a:pt x="1960" y="3539"/>
                  </a:lnTo>
                  <a:lnTo>
                    <a:pt x="1961" y="3537"/>
                  </a:lnTo>
                  <a:lnTo>
                    <a:pt x="1960" y="3536"/>
                  </a:lnTo>
                  <a:lnTo>
                    <a:pt x="1959" y="3537"/>
                  </a:lnTo>
                  <a:lnTo>
                    <a:pt x="1959" y="3538"/>
                  </a:lnTo>
                  <a:lnTo>
                    <a:pt x="1959" y="3539"/>
                  </a:lnTo>
                  <a:lnTo>
                    <a:pt x="1957" y="3539"/>
                  </a:lnTo>
                  <a:lnTo>
                    <a:pt x="1957" y="3537"/>
                  </a:lnTo>
                  <a:lnTo>
                    <a:pt x="1957" y="3536"/>
                  </a:lnTo>
                  <a:lnTo>
                    <a:pt x="1956" y="3533"/>
                  </a:lnTo>
                  <a:lnTo>
                    <a:pt x="1954" y="3533"/>
                  </a:lnTo>
                  <a:lnTo>
                    <a:pt x="1953" y="3532"/>
                  </a:lnTo>
                  <a:lnTo>
                    <a:pt x="1953" y="3531"/>
                  </a:lnTo>
                  <a:lnTo>
                    <a:pt x="1952" y="3529"/>
                  </a:lnTo>
                  <a:lnTo>
                    <a:pt x="1951" y="3529"/>
                  </a:lnTo>
                  <a:lnTo>
                    <a:pt x="1949" y="3527"/>
                  </a:lnTo>
                  <a:lnTo>
                    <a:pt x="1948" y="3526"/>
                  </a:lnTo>
                  <a:lnTo>
                    <a:pt x="1948" y="3524"/>
                  </a:lnTo>
                  <a:lnTo>
                    <a:pt x="1949" y="3524"/>
                  </a:lnTo>
                  <a:lnTo>
                    <a:pt x="1950" y="3523"/>
                  </a:lnTo>
                  <a:lnTo>
                    <a:pt x="1950" y="3523"/>
                  </a:lnTo>
                  <a:lnTo>
                    <a:pt x="1949" y="3522"/>
                  </a:lnTo>
                  <a:lnTo>
                    <a:pt x="1948" y="3521"/>
                  </a:lnTo>
                  <a:lnTo>
                    <a:pt x="1948" y="3522"/>
                  </a:lnTo>
                  <a:lnTo>
                    <a:pt x="1947" y="3522"/>
                  </a:lnTo>
                  <a:lnTo>
                    <a:pt x="1947" y="3520"/>
                  </a:lnTo>
                  <a:lnTo>
                    <a:pt x="1947" y="3518"/>
                  </a:lnTo>
                  <a:lnTo>
                    <a:pt x="1949" y="3517"/>
                  </a:lnTo>
                  <a:lnTo>
                    <a:pt x="1949" y="3515"/>
                  </a:lnTo>
                  <a:lnTo>
                    <a:pt x="1949" y="3514"/>
                  </a:lnTo>
                  <a:lnTo>
                    <a:pt x="1948" y="3512"/>
                  </a:lnTo>
                  <a:lnTo>
                    <a:pt x="1946" y="3512"/>
                  </a:lnTo>
                  <a:lnTo>
                    <a:pt x="1945" y="3512"/>
                  </a:lnTo>
                  <a:lnTo>
                    <a:pt x="1945" y="3513"/>
                  </a:lnTo>
                  <a:lnTo>
                    <a:pt x="1945" y="3515"/>
                  </a:lnTo>
                  <a:lnTo>
                    <a:pt x="1945" y="3515"/>
                  </a:lnTo>
                  <a:lnTo>
                    <a:pt x="1942" y="3514"/>
                  </a:lnTo>
                  <a:lnTo>
                    <a:pt x="1941" y="3513"/>
                  </a:lnTo>
                  <a:lnTo>
                    <a:pt x="1939" y="3512"/>
                  </a:lnTo>
                  <a:lnTo>
                    <a:pt x="1938" y="3510"/>
                  </a:lnTo>
                  <a:lnTo>
                    <a:pt x="1938" y="3508"/>
                  </a:lnTo>
                  <a:lnTo>
                    <a:pt x="1938" y="3505"/>
                  </a:lnTo>
                  <a:lnTo>
                    <a:pt x="1937" y="3503"/>
                  </a:lnTo>
                  <a:lnTo>
                    <a:pt x="1937" y="3502"/>
                  </a:lnTo>
                  <a:lnTo>
                    <a:pt x="1937" y="3503"/>
                  </a:lnTo>
                  <a:lnTo>
                    <a:pt x="1936" y="3504"/>
                  </a:lnTo>
                  <a:lnTo>
                    <a:pt x="1935" y="3505"/>
                  </a:lnTo>
                  <a:lnTo>
                    <a:pt x="1934" y="3504"/>
                  </a:lnTo>
                  <a:lnTo>
                    <a:pt x="1934" y="3502"/>
                  </a:lnTo>
                  <a:lnTo>
                    <a:pt x="1933" y="3501"/>
                  </a:lnTo>
                  <a:lnTo>
                    <a:pt x="1932" y="3500"/>
                  </a:lnTo>
                  <a:lnTo>
                    <a:pt x="1931" y="3498"/>
                  </a:lnTo>
                  <a:lnTo>
                    <a:pt x="1930" y="3496"/>
                  </a:lnTo>
                  <a:lnTo>
                    <a:pt x="1930" y="3496"/>
                  </a:lnTo>
                  <a:lnTo>
                    <a:pt x="1929" y="3495"/>
                  </a:lnTo>
                  <a:lnTo>
                    <a:pt x="1928" y="3494"/>
                  </a:lnTo>
                  <a:lnTo>
                    <a:pt x="1927" y="3492"/>
                  </a:lnTo>
                  <a:lnTo>
                    <a:pt x="1927" y="3490"/>
                  </a:lnTo>
                  <a:lnTo>
                    <a:pt x="1925" y="3489"/>
                  </a:lnTo>
                  <a:lnTo>
                    <a:pt x="1925" y="3488"/>
                  </a:lnTo>
                  <a:lnTo>
                    <a:pt x="1925" y="3487"/>
                  </a:lnTo>
                  <a:lnTo>
                    <a:pt x="1922" y="3487"/>
                  </a:lnTo>
                  <a:lnTo>
                    <a:pt x="1920" y="3487"/>
                  </a:lnTo>
                  <a:lnTo>
                    <a:pt x="1915" y="3488"/>
                  </a:lnTo>
                  <a:lnTo>
                    <a:pt x="1914" y="3487"/>
                  </a:lnTo>
                  <a:lnTo>
                    <a:pt x="1914" y="3485"/>
                  </a:lnTo>
                  <a:lnTo>
                    <a:pt x="1914" y="3484"/>
                  </a:lnTo>
                  <a:lnTo>
                    <a:pt x="1913" y="3484"/>
                  </a:lnTo>
                  <a:lnTo>
                    <a:pt x="1912" y="3485"/>
                  </a:lnTo>
                  <a:lnTo>
                    <a:pt x="1912" y="3485"/>
                  </a:lnTo>
                  <a:lnTo>
                    <a:pt x="1911" y="3486"/>
                  </a:lnTo>
                  <a:lnTo>
                    <a:pt x="1909" y="3486"/>
                  </a:lnTo>
                  <a:lnTo>
                    <a:pt x="1904" y="3485"/>
                  </a:lnTo>
                  <a:lnTo>
                    <a:pt x="1902" y="3485"/>
                  </a:lnTo>
                  <a:lnTo>
                    <a:pt x="1899" y="3487"/>
                  </a:lnTo>
                  <a:lnTo>
                    <a:pt x="1899" y="3486"/>
                  </a:lnTo>
                  <a:lnTo>
                    <a:pt x="1899" y="3485"/>
                  </a:lnTo>
                  <a:lnTo>
                    <a:pt x="1899" y="3484"/>
                  </a:lnTo>
                  <a:lnTo>
                    <a:pt x="1899" y="3484"/>
                  </a:lnTo>
                  <a:lnTo>
                    <a:pt x="1898" y="3484"/>
                  </a:lnTo>
                  <a:lnTo>
                    <a:pt x="1898" y="3483"/>
                  </a:lnTo>
                  <a:lnTo>
                    <a:pt x="1901" y="3482"/>
                  </a:lnTo>
                  <a:lnTo>
                    <a:pt x="1901" y="3481"/>
                  </a:lnTo>
                  <a:lnTo>
                    <a:pt x="1899" y="3479"/>
                  </a:lnTo>
                  <a:lnTo>
                    <a:pt x="1898" y="3480"/>
                  </a:lnTo>
                  <a:lnTo>
                    <a:pt x="1898" y="3481"/>
                  </a:lnTo>
                  <a:lnTo>
                    <a:pt x="1896" y="3481"/>
                  </a:lnTo>
                  <a:lnTo>
                    <a:pt x="1895" y="3482"/>
                  </a:lnTo>
                  <a:lnTo>
                    <a:pt x="1895" y="3482"/>
                  </a:lnTo>
                  <a:lnTo>
                    <a:pt x="1894" y="3482"/>
                  </a:lnTo>
                  <a:lnTo>
                    <a:pt x="1894" y="3482"/>
                  </a:lnTo>
                  <a:lnTo>
                    <a:pt x="1894" y="3480"/>
                  </a:lnTo>
                  <a:lnTo>
                    <a:pt x="1893" y="3480"/>
                  </a:lnTo>
                  <a:lnTo>
                    <a:pt x="1886" y="3479"/>
                  </a:lnTo>
                  <a:lnTo>
                    <a:pt x="1883" y="3479"/>
                  </a:lnTo>
                  <a:lnTo>
                    <a:pt x="1880" y="3479"/>
                  </a:lnTo>
                  <a:lnTo>
                    <a:pt x="1876" y="3478"/>
                  </a:lnTo>
                  <a:lnTo>
                    <a:pt x="1875" y="3476"/>
                  </a:lnTo>
                  <a:lnTo>
                    <a:pt x="1868" y="3477"/>
                  </a:lnTo>
                  <a:lnTo>
                    <a:pt x="1866" y="3477"/>
                  </a:lnTo>
                  <a:lnTo>
                    <a:pt x="1865" y="3477"/>
                  </a:lnTo>
                  <a:lnTo>
                    <a:pt x="1863" y="3476"/>
                  </a:lnTo>
                  <a:lnTo>
                    <a:pt x="1858" y="3476"/>
                  </a:lnTo>
                  <a:lnTo>
                    <a:pt x="1853" y="3477"/>
                  </a:lnTo>
                  <a:lnTo>
                    <a:pt x="1840" y="3474"/>
                  </a:lnTo>
                  <a:lnTo>
                    <a:pt x="1836" y="3473"/>
                  </a:lnTo>
                  <a:lnTo>
                    <a:pt x="1836" y="3472"/>
                  </a:lnTo>
                  <a:lnTo>
                    <a:pt x="1833" y="3471"/>
                  </a:lnTo>
                  <a:lnTo>
                    <a:pt x="1828" y="3471"/>
                  </a:lnTo>
                  <a:lnTo>
                    <a:pt x="1827" y="3471"/>
                  </a:lnTo>
                  <a:lnTo>
                    <a:pt x="1827" y="3470"/>
                  </a:lnTo>
                  <a:lnTo>
                    <a:pt x="1825" y="3469"/>
                  </a:lnTo>
                  <a:lnTo>
                    <a:pt x="1822" y="3469"/>
                  </a:lnTo>
                  <a:lnTo>
                    <a:pt x="1820" y="3468"/>
                  </a:lnTo>
                  <a:lnTo>
                    <a:pt x="1819" y="3467"/>
                  </a:lnTo>
                  <a:lnTo>
                    <a:pt x="1819" y="3465"/>
                  </a:lnTo>
                  <a:lnTo>
                    <a:pt x="1820" y="3464"/>
                  </a:lnTo>
                  <a:lnTo>
                    <a:pt x="1820" y="3461"/>
                  </a:lnTo>
                  <a:lnTo>
                    <a:pt x="1819" y="3460"/>
                  </a:lnTo>
                  <a:lnTo>
                    <a:pt x="1817" y="3459"/>
                  </a:lnTo>
                  <a:lnTo>
                    <a:pt x="1815" y="3459"/>
                  </a:lnTo>
                  <a:lnTo>
                    <a:pt x="1812" y="3460"/>
                  </a:lnTo>
                  <a:lnTo>
                    <a:pt x="1809" y="3461"/>
                  </a:lnTo>
                  <a:lnTo>
                    <a:pt x="1808" y="3461"/>
                  </a:lnTo>
                  <a:lnTo>
                    <a:pt x="1808" y="3462"/>
                  </a:lnTo>
                  <a:lnTo>
                    <a:pt x="1806" y="3463"/>
                  </a:lnTo>
                  <a:lnTo>
                    <a:pt x="1805" y="3460"/>
                  </a:lnTo>
                  <a:lnTo>
                    <a:pt x="1805" y="3459"/>
                  </a:lnTo>
                  <a:lnTo>
                    <a:pt x="1805" y="3457"/>
                  </a:lnTo>
                  <a:lnTo>
                    <a:pt x="1808" y="3454"/>
                  </a:lnTo>
                  <a:lnTo>
                    <a:pt x="1809" y="3452"/>
                  </a:lnTo>
                  <a:lnTo>
                    <a:pt x="1808" y="3451"/>
                  </a:lnTo>
                  <a:lnTo>
                    <a:pt x="1807" y="3451"/>
                  </a:lnTo>
                  <a:lnTo>
                    <a:pt x="1806" y="3452"/>
                  </a:lnTo>
                  <a:lnTo>
                    <a:pt x="1806" y="3453"/>
                  </a:lnTo>
                  <a:lnTo>
                    <a:pt x="1805" y="3453"/>
                  </a:lnTo>
                  <a:lnTo>
                    <a:pt x="1805" y="3451"/>
                  </a:lnTo>
                  <a:lnTo>
                    <a:pt x="1805" y="3448"/>
                  </a:lnTo>
                  <a:lnTo>
                    <a:pt x="1806" y="3446"/>
                  </a:lnTo>
                  <a:lnTo>
                    <a:pt x="1807" y="3446"/>
                  </a:lnTo>
                  <a:lnTo>
                    <a:pt x="1810" y="3446"/>
                  </a:lnTo>
                  <a:lnTo>
                    <a:pt x="1811" y="3446"/>
                  </a:lnTo>
                  <a:lnTo>
                    <a:pt x="1811" y="3444"/>
                  </a:lnTo>
                  <a:lnTo>
                    <a:pt x="1810" y="3443"/>
                  </a:lnTo>
                  <a:lnTo>
                    <a:pt x="1809" y="3442"/>
                  </a:lnTo>
                  <a:lnTo>
                    <a:pt x="1807" y="3442"/>
                  </a:lnTo>
                  <a:lnTo>
                    <a:pt x="1805" y="3442"/>
                  </a:lnTo>
                  <a:lnTo>
                    <a:pt x="1804" y="3442"/>
                  </a:lnTo>
                  <a:lnTo>
                    <a:pt x="1803" y="3443"/>
                  </a:lnTo>
                  <a:lnTo>
                    <a:pt x="1803" y="3442"/>
                  </a:lnTo>
                  <a:lnTo>
                    <a:pt x="1801" y="3441"/>
                  </a:lnTo>
                  <a:lnTo>
                    <a:pt x="1799" y="3440"/>
                  </a:lnTo>
                  <a:lnTo>
                    <a:pt x="1798" y="3438"/>
                  </a:lnTo>
                  <a:lnTo>
                    <a:pt x="1798" y="3437"/>
                  </a:lnTo>
                  <a:lnTo>
                    <a:pt x="1800" y="3433"/>
                  </a:lnTo>
                  <a:lnTo>
                    <a:pt x="1800" y="3432"/>
                  </a:lnTo>
                  <a:lnTo>
                    <a:pt x="1801" y="3430"/>
                  </a:lnTo>
                  <a:lnTo>
                    <a:pt x="1803" y="3426"/>
                  </a:lnTo>
                  <a:lnTo>
                    <a:pt x="1803" y="3424"/>
                  </a:lnTo>
                  <a:lnTo>
                    <a:pt x="1803" y="3422"/>
                  </a:lnTo>
                  <a:lnTo>
                    <a:pt x="1802" y="3421"/>
                  </a:lnTo>
                  <a:lnTo>
                    <a:pt x="1801" y="3421"/>
                  </a:lnTo>
                  <a:lnTo>
                    <a:pt x="1800" y="3421"/>
                  </a:lnTo>
                  <a:lnTo>
                    <a:pt x="1800" y="3419"/>
                  </a:lnTo>
                  <a:lnTo>
                    <a:pt x="1798" y="3417"/>
                  </a:lnTo>
                  <a:lnTo>
                    <a:pt x="1795" y="3415"/>
                  </a:lnTo>
                  <a:lnTo>
                    <a:pt x="1793" y="3413"/>
                  </a:lnTo>
                  <a:lnTo>
                    <a:pt x="1790" y="3411"/>
                  </a:lnTo>
                  <a:lnTo>
                    <a:pt x="1790" y="3408"/>
                  </a:lnTo>
                  <a:lnTo>
                    <a:pt x="1791" y="3407"/>
                  </a:lnTo>
                  <a:lnTo>
                    <a:pt x="1792" y="3406"/>
                  </a:lnTo>
                  <a:lnTo>
                    <a:pt x="1791" y="3405"/>
                  </a:lnTo>
                  <a:lnTo>
                    <a:pt x="1792" y="3403"/>
                  </a:lnTo>
                  <a:lnTo>
                    <a:pt x="1793" y="3401"/>
                  </a:lnTo>
                  <a:lnTo>
                    <a:pt x="1793" y="3400"/>
                  </a:lnTo>
                  <a:lnTo>
                    <a:pt x="1794" y="3399"/>
                  </a:lnTo>
                  <a:lnTo>
                    <a:pt x="1795" y="3396"/>
                  </a:lnTo>
                  <a:lnTo>
                    <a:pt x="1795" y="3395"/>
                  </a:lnTo>
                  <a:lnTo>
                    <a:pt x="1795" y="3394"/>
                  </a:lnTo>
                  <a:lnTo>
                    <a:pt x="1792" y="3393"/>
                  </a:lnTo>
                  <a:lnTo>
                    <a:pt x="1785" y="3394"/>
                  </a:lnTo>
                  <a:lnTo>
                    <a:pt x="1780" y="3394"/>
                  </a:lnTo>
                  <a:lnTo>
                    <a:pt x="1776" y="3394"/>
                  </a:lnTo>
                  <a:lnTo>
                    <a:pt x="1771" y="3394"/>
                  </a:lnTo>
                  <a:lnTo>
                    <a:pt x="1766" y="3393"/>
                  </a:lnTo>
                  <a:lnTo>
                    <a:pt x="1761" y="3390"/>
                  </a:lnTo>
                  <a:lnTo>
                    <a:pt x="1758" y="3386"/>
                  </a:lnTo>
                  <a:lnTo>
                    <a:pt x="1755" y="3381"/>
                  </a:lnTo>
                  <a:lnTo>
                    <a:pt x="1754" y="3377"/>
                  </a:lnTo>
                  <a:lnTo>
                    <a:pt x="1753" y="3373"/>
                  </a:lnTo>
                  <a:lnTo>
                    <a:pt x="1753" y="3372"/>
                  </a:lnTo>
                  <a:lnTo>
                    <a:pt x="1752" y="3371"/>
                  </a:lnTo>
                  <a:lnTo>
                    <a:pt x="1751" y="3369"/>
                  </a:lnTo>
                  <a:lnTo>
                    <a:pt x="1750" y="3365"/>
                  </a:lnTo>
                  <a:lnTo>
                    <a:pt x="1749" y="3363"/>
                  </a:lnTo>
                  <a:lnTo>
                    <a:pt x="1748" y="3362"/>
                  </a:lnTo>
                  <a:lnTo>
                    <a:pt x="1748" y="3361"/>
                  </a:lnTo>
                  <a:lnTo>
                    <a:pt x="1747" y="3358"/>
                  </a:lnTo>
                  <a:lnTo>
                    <a:pt x="1747" y="3357"/>
                  </a:lnTo>
                  <a:lnTo>
                    <a:pt x="1746" y="3356"/>
                  </a:lnTo>
                  <a:lnTo>
                    <a:pt x="1745" y="3355"/>
                  </a:lnTo>
                  <a:lnTo>
                    <a:pt x="1744" y="3355"/>
                  </a:lnTo>
                  <a:lnTo>
                    <a:pt x="1740" y="3355"/>
                  </a:lnTo>
                  <a:lnTo>
                    <a:pt x="1738" y="3354"/>
                  </a:lnTo>
                  <a:lnTo>
                    <a:pt x="1738" y="3353"/>
                  </a:lnTo>
                  <a:lnTo>
                    <a:pt x="1737" y="3353"/>
                  </a:lnTo>
                  <a:lnTo>
                    <a:pt x="1735" y="3353"/>
                  </a:lnTo>
                  <a:lnTo>
                    <a:pt x="1732" y="3355"/>
                  </a:lnTo>
                  <a:lnTo>
                    <a:pt x="1730" y="3355"/>
                  </a:lnTo>
                  <a:lnTo>
                    <a:pt x="1726" y="3353"/>
                  </a:lnTo>
                  <a:lnTo>
                    <a:pt x="1724" y="3354"/>
                  </a:lnTo>
                  <a:lnTo>
                    <a:pt x="1720" y="3354"/>
                  </a:lnTo>
                  <a:lnTo>
                    <a:pt x="1717" y="3353"/>
                  </a:lnTo>
                  <a:lnTo>
                    <a:pt x="1713" y="3351"/>
                  </a:lnTo>
                  <a:lnTo>
                    <a:pt x="1712" y="3351"/>
                  </a:lnTo>
                  <a:lnTo>
                    <a:pt x="1710" y="3351"/>
                  </a:lnTo>
                  <a:lnTo>
                    <a:pt x="1709" y="3351"/>
                  </a:lnTo>
                  <a:lnTo>
                    <a:pt x="1709" y="3350"/>
                  </a:lnTo>
                  <a:lnTo>
                    <a:pt x="1708" y="3349"/>
                  </a:lnTo>
                  <a:lnTo>
                    <a:pt x="1705" y="3349"/>
                  </a:lnTo>
                  <a:lnTo>
                    <a:pt x="1702" y="3347"/>
                  </a:lnTo>
                  <a:lnTo>
                    <a:pt x="1696" y="3345"/>
                  </a:lnTo>
                  <a:lnTo>
                    <a:pt x="1694" y="3344"/>
                  </a:lnTo>
                  <a:lnTo>
                    <a:pt x="1693" y="3344"/>
                  </a:lnTo>
                  <a:lnTo>
                    <a:pt x="1691" y="3344"/>
                  </a:lnTo>
                  <a:lnTo>
                    <a:pt x="1690" y="3344"/>
                  </a:lnTo>
                  <a:lnTo>
                    <a:pt x="1688" y="3344"/>
                  </a:lnTo>
                  <a:lnTo>
                    <a:pt x="1686" y="3344"/>
                  </a:lnTo>
                  <a:lnTo>
                    <a:pt x="1686" y="3345"/>
                  </a:lnTo>
                  <a:lnTo>
                    <a:pt x="1686" y="3346"/>
                  </a:lnTo>
                  <a:lnTo>
                    <a:pt x="1686" y="3347"/>
                  </a:lnTo>
                  <a:lnTo>
                    <a:pt x="1688" y="3350"/>
                  </a:lnTo>
                  <a:lnTo>
                    <a:pt x="1690" y="3352"/>
                  </a:lnTo>
                  <a:lnTo>
                    <a:pt x="1691" y="3354"/>
                  </a:lnTo>
                  <a:lnTo>
                    <a:pt x="1691" y="3356"/>
                  </a:lnTo>
                  <a:lnTo>
                    <a:pt x="1690" y="3359"/>
                  </a:lnTo>
                  <a:lnTo>
                    <a:pt x="1687" y="3363"/>
                  </a:lnTo>
                  <a:lnTo>
                    <a:pt x="1686" y="3363"/>
                  </a:lnTo>
                  <a:lnTo>
                    <a:pt x="1684" y="3364"/>
                  </a:lnTo>
                  <a:lnTo>
                    <a:pt x="1683" y="3364"/>
                  </a:lnTo>
                  <a:lnTo>
                    <a:pt x="1682" y="3365"/>
                  </a:lnTo>
                  <a:lnTo>
                    <a:pt x="1681" y="3364"/>
                  </a:lnTo>
                  <a:lnTo>
                    <a:pt x="1680" y="3364"/>
                  </a:lnTo>
                  <a:lnTo>
                    <a:pt x="1679" y="3366"/>
                  </a:lnTo>
                  <a:lnTo>
                    <a:pt x="1679" y="3368"/>
                  </a:lnTo>
                  <a:lnTo>
                    <a:pt x="1679" y="3368"/>
                  </a:lnTo>
                  <a:lnTo>
                    <a:pt x="1679" y="3369"/>
                  </a:lnTo>
                  <a:lnTo>
                    <a:pt x="1678" y="3370"/>
                  </a:lnTo>
                  <a:lnTo>
                    <a:pt x="1677" y="3370"/>
                  </a:lnTo>
                  <a:lnTo>
                    <a:pt x="1677" y="3369"/>
                  </a:lnTo>
                  <a:lnTo>
                    <a:pt x="1676" y="3368"/>
                  </a:lnTo>
                  <a:lnTo>
                    <a:pt x="1677" y="3366"/>
                  </a:lnTo>
                  <a:lnTo>
                    <a:pt x="1682" y="3360"/>
                  </a:lnTo>
                  <a:lnTo>
                    <a:pt x="1684" y="3358"/>
                  </a:lnTo>
                  <a:lnTo>
                    <a:pt x="1684" y="3356"/>
                  </a:lnTo>
                  <a:lnTo>
                    <a:pt x="1684" y="3354"/>
                  </a:lnTo>
                  <a:lnTo>
                    <a:pt x="1684" y="3352"/>
                  </a:lnTo>
                  <a:lnTo>
                    <a:pt x="1682" y="3351"/>
                  </a:lnTo>
                  <a:lnTo>
                    <a:pt x="1680" y="3351"/>
                  </a:lnTo>
                  <a:lnTo>
                    <a:pt x="1679" y="3351"/>
                  </a:lnTo>
                  <a:lnTo>
                    <a:pt x="1678" y="3354"/>
                  </a:lnTo>
                  <a:lnTo>
                    <a:pt x="1678" y="3355"/>
                  </a:lnTo>
                  <a:lnTo>
                    <a:pt x="1677" y="3359"/>
                  </a:lnTo>
                  <a:lnTo>
                    <a:pt x="1678" y="3360"/>
                  </a:lnTo>
                  <a:lnTo>
                    <a:pt x="1677" y="3361"/>
                  </a:lnTo>
                  <a:lnTo>
                    <a:pt x="1675" y="3361"/>
                  </a:lnTo>
                  <a:lnTo>
                    <a:pt x="1675" y="3363"/>
                  </a:lnTo>
                  <a:lnTo>
                    <a:pt x="1674" y="3366"/>
                  </a:lnTo>
                  <a:lnTo>
                    <a:pt x="1674" y="3367"/>
                  </a:lnTo>
                  <a:lnTo>
                    <a:pt x="1673" y="3367"/>
                  </a:lnTo>
                  <a:lnTo>
                    <a:pt x="1672" y="3369"/>
                  </a:lnTo>
                  <a:lnTo>
                    <a:pt x="1672" y="3372"/>
                  </a:lnTo>
                  <a:lnTo>
                    <a:pt x="1671" y="3373"/>
                  </a:lnTo>
                  <a:lnTo>
                    <a:pt x="1669" y="3374"/>
                  </a:lnTo>
                  <a:lnTo>
                    <a:pt x="1666" y="3375"/>
                  </a:lnTo>
                  <a:lnTo>
                    <a:pt x="1665" y="3375"/>
                  </a:lnTo>
                  <a:lnTo>
                    <a:pt x="1665" y="3374"/>
                  </a:lnTo>
                  <a:lnTo>
                    <a:pt x="1666" y="3374"/>
                  </a:lnTo>
                  <a:lnTo>
                    <a:pt x="1666" y="3373"/>
                  </a:lnTo>
                  <a:lnTo>
                    <a:pt x="1669" y="3368"/>
                  </a:lnTo>
                  <a:lnTo>
                    <a:pt x="1670" y="3364"/>
                  </a:lnTo>
                  <a:lnTo>
                    <a:pt x="1670" y="3364"/>
                  </a:lnTo>
                  <a:lnTo>
                    <a:pt x="1660" y="3368"/>
                  </a:lnTo>
                  <a:lnTo>
                    <a:pt x="1657" y="3370"/>
                  </a:lnTo>
                  <a:lnTo>
                    <a:pt x="1655" y="3372"/>
                  </a:lnTo>
                  <a:lnTo>
                    <a:pt x="1655" y="3373"/>
                  </a:lnTo>
                  <a:lnTo>
                    <a:pt x="1656" y="3375"/>
                  </a:lnTo>
                  <a:lnTo>
                    <a:pt x="1655" y="3377"/>
                  </a:lnTo>
                  <a:lnTo>
                    <a:pt x="1655" y="3378"/>
                  </a:lnTo>
                  <a:lnTo>
                    <a:pt x="1654" y="3381"/>
                  </a:lnTo>
                  <a:lnTo>
                    <a:pt x="1653" y="3384"/>
                  </a:lnTo>
                  <a:lnTo>
                    <a:pt x="1652" y="3386"/>
                  </a:lnTo>
                  <a:lnTo>
                    <a:pt x="1649" y="3387"/>
                  </a:lnTo>
                  <a:lnTo>
                    <a:pt x="1649" y="3387"/>
                  </a:lnTo>
                  <a:lnTo>
                    <a:pt x="1645" y="3391"/>
                  </a:lnTo>
                  <a:lnTo>
                    <a:pt x="1644" y="3391"/>
                  </a:lnTo>
                  <a:lnTo>
                    <a:pt x="1638" y="3391"/>
                  </a:lnTo>
                  <a:lnTo>
                    <a:pt x="1634" y="3392"/>
                  </a:lnTo>
                  <a:lnTo>
                    <a:pt x="1631" y="3391"/>
                  </a:lnTo>
                  <a:lnTo>
                    <a:pt x="1630" y="3388"/>
                  </a:lnTo>
                  <a:lnTo>
                    <a:pt x="1628" y="3386"/>
                  </a:lnTo>
                  <a:lnTo>
                    <a:pt x="1621" y="3387"/>
                  </a:lnTo>
                  <a:lnTo>
                    <a:pt x="1611" y="3386"/>
                  </a:lnTo>
                  <a:lnTo>
                    <a:pt x="1607" y="3386"/>
                  </a:lnTo>
                  <a:lnTo>
                    <a:pt x="1605" y="3385"/>
                  </a:lnTo>
                  <a:lnTo>
                    <a:pt x="1604" y="3382"/>
                  </a:lnTo>
                  <a:lnTo>
                    <a:pt x="1602" y="3381"/>
                  </a:lnTo>
                  <a:lnTo>
                    <a:pt x="1597" y="3382"/>
                  </a:lnTo>
                  <a:lnTo>
                    <a:pt x="1592" y="3386"/>
                  </a:lnTo>
                  <a:lnTo>
                    <a:pt x="1586" y="3389"/>
                  </a:lnTo>
                  <a:lnTo>
                    <a:pt x="1582" y="3389"/>
                  </a:lnTo>
                  <a:lnTo>
                    <a:pt x="1578" y="3386"/>
                  </a:lnTo>
                  <a:lnTo>
                    <a:pt x="1571" y="3382"/>
                  </a:lnTo>
                  <a:lnTo>
                    <a:pt x="1567" y="3377"/>
                  </a:lnTo>
                  <a:lnTo>
                    <a:pt x="1561" y="3375"/>
                  </a:lnTo>
                  <a:lnTo>
                    <a:pt x="1558" y="3376"/>
                  </a:lnTo>
                  <a:lnTo>
                    <a:pt x="1556" y="3379"/>
                  </a:lnTo>
                  <a:lnTo>
                    <a:pt x="1554" y="3379"/>
                  </a:lnTo>
                  <a:lnTo>
                    <a:pt x="1552" y="3374"/>
                  </a:lnTo>
                  <a:lnTo>
                    <a:pt x="1551" y="3370"/>
                  </a:lnTo>
                  <a:lnTo>
                    <a:pt x="1548" y="3369"/>
                  </a:lnTo>
                  <a:lnTo>
                    <a:pt x="1543" y="3366"/>
                  </a:lnTo>
                  <a:lnTo>
                    <a:pt x="1540" y="3364"/>
                  </a:lnTo>
                  <a:lnTo>
                    <a:pt x="1535" y="3362"/>
                  </a:lnTo>
                  <a:lnTo>
                    <a:pt x="1533" y="3362"/>
                  </a:lnTo>
                  <a:lnTo>
                    <a:pt x="1530" y="3361"/>
                  </a:lnTo>
                  <a:lnTo>
                    <a:pt x="1526" y="3361"/>
                  </a:lnTo>
                  <a:lnTo>
                    <a:pt x="1523" y="3362"/>
                  </a:lnTo>
                  <a:lnTo>
                    <a:pt x="1523" y="3362"/>
                  </a:lnTo>
                  <a:lnTo>
                    <a:pt x="1523" y="3362"/>
                  </a:lnTo>
                  <a:lnTo>
                    <a:pt x="1523" y="3362"/>
                  </a:lnTo>
                  <a:lnTo>
                    <a:pt x="1520" y="3364"/>
                  </a:lnTo>
                  <a:lnTo>
                    <a:pt x="1517" y="3366"/>
                  </a:lnTo>
                  <a:lnTo>
                    <a:pt x="1512" y="3366"/>
                  </a:lnTo>
                  <a:lnTo>
                    <a:pt x="1509" y="3365"/>
                  </a:lnTo>
                  <a:lnTo>
                    <a:pt x="1507" y="3363"/>
                  </a:lnTo>
                  <a:lnTo>
                    <a:pt x="1501" y="3360"/>
                  </a:lnTo>
                  <a:lnTo>
                    <a:pt x="1490" y="3358"/>
                  </a:lnTo>
                  <a:lnTo>
                    <a:pt x="1483" y="3356"/>
                  </a:lnTo>
                  <a:lnTo>
                    <a:pt x="1481" y="3355"/>
                  </a:lnTo>
                  <a:lnTo>
                    <a:pt x="1480" y="3353"/>
                  </a:lnTo>
                  <a:lnTo>
                    <a:pt x="1480" y="3350"/>
                  </a:lnTo>
                  <a:lnTo>
                    <a:pt x="1480" y="3350"/>
                  </a:lnTo>
                  <a:lnTo>
                    <a:pt x="1477" y="3343"/>
                  </a:lnTo>
                  <a:lnTo>
                    <a:pt x="1476" y="3338"/>
                  </a:lnTo>
                  <a:lnTo>
                    <a:pt x="1476" y="3331"/>
                  </a:lnTo>
                  <a:lnTo>
                    <a:pt x="1476" y="3328"/>
                  </a:lnTo>
                  <a:lnTo>
                    <a:pt x="1475" y="3328"/>
                  </a:lnTo>
                  <a:lnTo>
                    <a:pt x="1473" y="3327"/>
                  </a:lnTo>
                  <a:lnTo>
                    <a:pt x="1466" y="3325"/>
                  </a:lnTo>
                  <a:lnTo>
                    <a:pt x="1466" y="3333"/>
                  </a:lnTo>
                  <a:lnTo>
                    <a:pt x="1466" y="3344"/>
                  </a:lnTo>
                  <a:lnTo>
                    <a:pt x="1458" y="3344"/>
                  </a:lnTo>
                  <a:lnTo>
                    <a:pt x="1444" y="3344"/>
                  </a:lnTo>
                  <a:lnTo>
                    <a:pt x="1431" y="3344"/>
                  </a:lnTo>
                  <a:lnTo>
                    <a:pt x="1417" y="3344"/>
                  </a:lnTo>
                  <a:lnTo>
                    <a:pt x="1403" y="3344"/>
                  </a:lnTo>
                  <a:lnTo>
                    <a:pt x="1390" y="3344"/>
                  </a:lnTo>
                  <a:lnTo>
                    <a:pt x="1376" y="3344"/>
                  </a:lnTo>
                  <a:lnTo>
                    <a:pt x="1363" y="3344"/>
                  </a:lnTo>
                  <a:lnTo>
                    <a:pt x="1349" y="3344"/>
                  </a:lnTo>
                  <a:lnTo>
                    <a:pt x="1335" y="3344"/>
                  </a:lnTo>
                  <a:lnTo>
                    <a:pt x="1322" y="3344"/>
                  </a:lnTo>
                  <a:lnTo>
                    <a:pt x="1308" y="3344"/>
                  </a:lnTo>
                  <a:lnTo>
                    <a:pt x="1295" y="3344"/>
                  </a:lnTo>
                  <a:lnTo>
                    <a:pt x="1281" y="3344"/>
                  </a:lnTo>
                  <a:lnTo>
                    <a:pt x="1267" y="3344"/>
                  </a:lnTo>
                  <a:lnTo>
                    <a:pt x="1254" y="3344"/>
                  </a:lnTo>
                  <a:lnTo>
                    <a:pt x="1240" y="3344"/>
                  </a:lnTo>
                  <a:lnTo>
                    <a:pt x="1227" y="3344"/>
                  </a:lnTo>
                  <a:lnTo>
                    <a:pt x="1213" y="3344"/>
                  </a:lnTo>
                  <a:lnTo>
                    <a:pt x="1199" y="3344"/>
                  </a:lnTo>
                  <a:lnTo>
                    <a:pt x="1186" y="3344"/>
                  </a:lnTo>
                  <a:lnTo>
                    <a:pt x="1172" y="3344"/>
                  </a:lnTo>
                  <a:lnTo>
                    <a:pt x="1158" y="3344"/>
                  </a:lnTo>
                  <a:lnTo>
                    <a:pt x="1145" y="3344"/>
                  </a:lnTo>
                  <a:lnTo>
                    <a:pt x="1131" y="3344"/>
                  </a:lnTo>
                  <a:lnTo>
                    <a:pt x="1117" y="3344"/>
                  </a:lnTo>
                  <a:lnTo>
                    <a:pt x="1104" y="3344"/>
                  </a:lnTo>
                  <a:lnTo>
                    <a:pt x="1090" y="3344"/>
                  </a:lnTo>
                  <a:lnTo>
                    <a:pt x="1076" y="3344"/>
                  </a:lnTo>
                  <a:lnTo>
                    <a:pt x="1063" y="3344"/>
                  </a:lnTo>
                  <a:lnTo>
                    <a:pt x="1049" y="3344"/>
                  </a:lnTo>
                  <a:lnTo>
                    <a:pt x="1035" y="3344"/>
                  </a:lnTo>
                  <a:lnTo>
                    <a:pt x="1022" y="3344"/>
                  </a:lnTo>
                  <a:lnTo>
                    <a:pt x="1008" y="3344"/>
                  </a:lnTo>
                  <a:lnTo>
                    <a:pt x="995" y="3344"/>
                  </a:lnTo>
                  <a:lnTo>
                    <a:pt x="981" y="3344"/>
                  </a:lnTo>
                  <a:lnTo>
                    <a:pt x="967" y="3344"/>
                  </a:lnTo>
                  <a:lnTo>
                    <a:pt x="954" y="3344"/>
                  </a:lnTo>
                  <a:lnTo>
                    <a:pt x="940" y="3344"/>
                  </a:lnTo>
                  <a:lnTo>
                    <a:pt x="926" y="3344"/>
                  </a:lnTo>
                  <a:lnTo>
                    <a:pt x="913" y="3344"/>
                  </a:lnTo>
                  <a:lnTo>
                    <a:pt x="899" y="3344"/>
                  </a:lnTo>
                  <a:lnTo>
                    <a:pt x="886" y="3344"/>
                  </a:lnTo>
                  <a:lnTo>
                    <a:pt x="872" y="3344"/>
                  </a:lnTo>
                  <a:lnTo>
                    <a:pt x="858" y="3344"/>
                  </a:lnTo>
                  <a:lnTo>
                    <a:pt x="845" y="3344"/>
                  </a:lnTo>
                  <a:lnTo>
                    <a:pt x="831" y="3344"/>
                  </a:lnTo>
                  <a:lnTo>
                    <a:pt x="818" y="3344"/>
                  </a:lnTo>
                  <a:lnTo>
                    <a:pt x="803" y="3344"/>
                  </a:lnTo>
                  <a:lnTo>
                    <a:pt x="790" y="3344"/>
                  </a:lnTo>
                  <a:lnTo>
                    <a:pt x="777" y="3344"/>
                  </a:lnTo>
                  <a:lnTo>
                    <a:pt x="763" y="3344"/>
                  </a:lnTo>
                  <a:lnTo>
                    <a:pt x="749" y="3344"/>
                  </a:lnTo>
                  <a:lnTo>
                    <a:pt x="736" y="3344"/>
                  </a:lnTo>
                  <a:lnTo>
                    <a:pt x="722" y="3344"/>
                  </a:lnTo>
                  <a:lnTo>
                    <a:pt x="708" y="3344"/>
                  </a:lnTo>
                  <a:lnTo>
                    <a:pt x="695" y="3344"/>
                  </a:lnTo>
                  <a:lnTo>
                    <a:pt x="681" y="3344"/>
                  </a:lnTo>
                  <a:lnTo>
                    <a:pt x="667" y="3344"/>
                  </a:lnTo>
                  <a:lnTo>
                    <a:pt x="654" y="3344"/>
                  </a:lnTo>
                  <a:lnTo>
                    <a:pt x="640" y="3344"/>
                  </a:lnTo>
                  <a:lnTo>
                    <a:pt x="627" y="3344"/>
                  </a:lnTo>
                  <a:lnTo>
                    <a:pt x="613" y="3344"/>
                  </a:lnTo>
                  <a:lnTo>
                    <a:pt x="599" y="3344"/>
                  </a:lnTo>
                  <a:lnTo>
                    <a:pt x="586" y="3344"/>
                  </a:lnTo>
                  <a:lnTo>
                    <a:pt x="582" y="3344"/>
                  </a:lnTo>
                  <a:lnTo>
                    <a:pt x="581" y="3342"/>
                  </a:lnTo>
                  <a:lnTo>
                    <a:pt x="578" y="3340"/>
                  </a:lnTo>
                  <a:lnTo>
                    <a:pt x="577" y="3340"/>
                  </a:lnTo>
                  <a:lnTo>
                    <a:pt x="575" y="3340"/>
                  </a:lnTo>
                  <a:lnTo>
                    <a:pt x="575" y="3342"/>
                  </a:lnTo>
                  <a:lnTo>
                    <a:pt x="574" y="3344"/>
                  </a:lnTo>
                  <a:lnTo>
                    <a:pt x="573" y="3344"/>
                  </a:lnTo>
                  <a:lnTo>
                    <a:pt x="573" y="3344"/>
                  </a:lnTo>
                  <a:lnTo>
                    <a:pt x="573" y="3344"/>
                  </a:lnTo>
                  <a:lnTo>
                    <a:pt x="572" y="3340"/>
                  </a:lnTo>
                  <a:lnTo>
                    <a:pt x="572" y="3339"/>
                  </a:lnTo>
                  <a:lnTo>
                    <a:pt x="573" y="3338"/>
                  </a:lnTo>
                  <a:lnTo>
                    <a:pt x="573" y="3337"/>
                  </a:lnTo>
                  <a:lnTo>
                    <a:pt x="571" y="3338"/>
                  </a:lnTo>
                  <a:lnTo>
                    <a:pt x="570" y="3337"/>
                  </a:lnTo>
                  <a:lnTo>
                    <a:pt x="569" y="3336"/>
                  </a:lnTo>
                  <a:lnTo>
                    <a:pt x="569" y="3333"/>
                  </a:lnTo>
                  <a:lnTo>
                    <a:pt x="568" y="3331"/>
                  </a:lnTo>
                  <a:lnTo>
                    <a:pt x="570" y="3329"/>
                  </a:lnTo>
                  <a:lnTo>
                    <a:pt x="573" y="3329"/>
                  </a:lnTo>
                  <a:lnTo>
                    <a:pt x="577" y="3329"/>
                  </a:lnTo>
                  <a:lnTo>
                    <a:pt x="578" y="3328"/>
                  </a:lnTo>
                  <a:lnTo>
                    <a:pt x="580" y="3324"/>
                  </a:lnTo>
                  <a:lnTo>
                    <a:pt x="577" y="3327"/>
                  </a:lnTo>
                  <a:lnTo>
                    <a:pt x="575" y="3328"/>
                  </a:lnTo>
                  <a:lnTo>
                    <a:pt x="570" y="3327"/>
                  </a:lnTo>
                  <a:lnTo>
                    <a:pt x="567" y="3327"/>
                  </a:lnTo>
                  <a:lnTo>
                    <a:pt x="566" y="3326"/>
                  </a:lnTo>
                  <a:lnTo>
                    <a:pt x="566" y="3325"/>
                  </a:lnTo>
                  <a:lnTo>
                    <a:pt x="567" y="3324"/>
                  </a:lnTo>
                  <a:lnTo>
                    <a:pt x="567" y="3322"/>
                  </a:lnTo>
                  <a:lnTo>
                    <a:pt x="569" y="3314"/>
                  </a:lnTo>
                  <a:lnTo>
                    <a:pt x="569" y="3312"/>
                  </a:lnTo>
                  <a:lnTo>
                    <a:pt x="570" y="3311"/>
                  </a:lnTo>
                  <a:lnTo>
                    <a:pt x="569" y="3310"/>
                  </a:lnTo>
                  <a:lnTo>
                    <a:pt x="565" y="3315"/>
                  </a:lnTo>
                  <a:lnTo>
                    <a:pt x="565" y="3317"/>
                  </a:lnTo>
                  <a:lnTo>
                    <a:pt x="565" y="3318"/>
                  </a:lnTo>
                  <a:lnTo>
                    <a:pt x="565" y="3321"/>
                  </a:lnTo>
                  <a:lnTo>
                    <a:pt x="562" y="3322"/>
                  </a:lnTo>
                  <a:lnTo>
                    <a:pt x="561" y="3322"/>
                  </a:lnTo>
                  <a:lnTo>
                    <a:pt x="559" y="3324"/>
                  </a:lnTo>
                  <a:lnTo>
                    <a:pt x="559" y="3324"/>
                  </a:lnTo>
                  <a:lnTo>
                    <a:pt x="548" y="3320"/>
                  </a:lnTo>
                  <a:lnTo>
                    <a:pt x="547" y="3319"/>
                  </a:lnTo>
                  <a:lnTo>
                    <a:pt x="545" y="3317"/>
                  </a:lnTo>
                  <a:lnTo>
                    <a:pt x="542" y="3314"/>
                  </a:lnTo>
                  <a:lnTo>
                    <a:pt x="542" y="3311"/>
                  </a:lnTo>
                  <a:lnTo>
                    <a:pt x="543" y="3309"/>
                  </a:lnTo>
                  <a:lnTo>
                    <a:pt x="543" y="3308"/>
                  </a:lnTo>
                  <a:lnTo>
                    <a:pt x="545" y="3308"/>
                  </a:lnTo>
                  <a:lnTo>
                    <a:pt x="546" y="3308"/>
                  </a:lnTo>
                  <a:lnTo>
                    <a:pt x="548" y="3312"/>
                  </a:lnTo>
                  <a:lnTo>
                    <a:pt x="550" y="3315"/>
                  </a:lnTo>
                  <a:lnTo>
                    <a:pt x="552" y="3314"/>
                  </a:lnTo>
                  <a:lnTo>
                    <a:pt x="556" y="3311"/>
                  </a:lnTo>
                  <a:lnTo>
                    <a:pt x="557" y="3310"/>
                  </a:lnTo>
                  <a:lnTo>
                    <a:pt x="553" y="3311"/>
                  </a:lnTo>
                  <a:lnTo>
                    <a:pt x="551" y="3311"/>
                  </a:lnTo>
                  <a:lnTo>
                    <a:pt x="550" y="3310"/>
                  </a:lnTo>
                  <a:lnTo>
                    <a:pt x="548" y="3308"/>
                  </a:lnTo>
                  <a:lnTo>
                    <a:pt x="547" y="3304"/>
                  </a:lnTo>
                  <a:lnTo>
                    <a:pt x="547" y="3295"/>
                  </a:lnTo>
                  <a:lnTo>
                    <a:pt x="547" y="3293"/>
                  </a:lnTo>
                  <a:lnTo>
                    <a:pt x="549" y="3292"/>
                  </a:lnTo>
                  <a:lnTo>
                    <a:pt x="550" y="3290"/>
                  </a:lnTo>
                  <a:lnTo>
                    <a:pt x="550" y="3289"/>
                  </a:lnTo>
                  <a:lnTo>
                    <a:pt x="549" y="3287"/>
                  </a:lnTo>
                  <a:lnTo>
                    <a:pt x="547" y="3286"/>
                  </a:lnTo>
                  <a:lnTo>
                    <a:pt x="545" y="3285"/>
                  </a:lnTo>
                  <a:lnTo>
                    <a:pt x="545" y="3285"/>
                  </a:lnTo>
                  <a:lnTo>
                    <a:pt x="548" y="3289"/>
                  </a:lnTo>
                  <a:lnTo>
                    <a:pt x="548" y="3291"/>
                  </a:lnTo>
                  <a:lnTo>
                    <a:pt x="545" y="3295"/>
                  </a:lnTo>
                  <a:lnTo>
                    <a:pt x="545" y="3296"/>
                  </a:lnTo>
                  <a:lnTo>
                    <a:pt x="544" y="3300"/>
                  </a:lnTo>
                  <a:lnTo>
                    <a:pt x="544" y="3300"/>
                  </a:lnTo>
                  <a:lnTo>
                    <a:pt x="542" y="3301"/>
                  </a:lnTo>
                  <a:lnTo>
                    <a:pt x="539" y="3304"/>
                  </a:lnTo>
                  <a:lnTo>
                    <a:pt x="534" y="3306"/>
                  </a:lnTo>
                  <a:lnTo>
                    <a:pt x="530" y="3305"/>
                  </a:lnTo>
                  <a:lnTo>
                    <a:pt x="528" y="3304"/>
                  </a:lnTo>
                  <a:lnTo>
                    <a:pt x="521" y="3297"/>
                  </a:lnTo>
                  <a:lnTo>
                    <a:pt x="519" y="3293"/>
                  </a:lnTo>
                  <a:lnTo>
                    <a:pt x="519" y="3290"/>
                  </a:lnTo>
                  <a:lnTo>
                    <a:pt x="514" y="3281"/>
                  </a:lnTo>
                  <a:lnTo>
                    <a:pt x="514" y="3279"/>
                  </a:lnTo>
                  <a:lnTo>
                    <a:pt x="512" y="3276"/>
                  </a:lnTo>
                  <a:lnTo>
                    <a:pt x="510" y="3276"/>
                  </a:lnTo>
                  <a:lnTo>
                    <a:pt x="510" y="3273"/>
                  </a:lnTo>
                  <a:lnTo>
                    <a:pt x="514" y="3268"/>
                  </a:lnTo>
                  <a:lnTo>
                    <a:pt x="516" y="3262"/>
                  </a:lnTo>
                  <a:lnTo>
                    <a:pt x="516" y="3261"/>
                  </a:lnTo>
                  <a:lnTo>
                    <a:pt x="516" y="3259"/>
                  </a:lnTo>
                  <a:lnTo>
                    <a:pt x="515" y="3253"/>
                  </a:lnTo>
                  <a:lnTo>
                    <a:pt x="516" y="3251"/>
                  </a:lnTo>
                  <a:lnTo>
                    <a:pt x="514" y="3254"/>
                  </a:lnTo>
                  <a:lnTo>
                    <a:pt x="513" y="3256"/>
                  </a:lnTo>
                  <a:lnTo>
                    <a:pt x="514" y="3259"/>
                  </a:lnTo>
                  <a:lnTo>
                    <a:pt x="514" y="3261"/>
                  </a:lnTo>
                  <a:lnTo>
                    <a:pt x="512" y="3265"/>
                  </a:lnTo>
                  <a:lnTo>
                    <a:pt x="510" y="3268"/>
                  </a:lnTo>
                  <a:lnTo>
                    <a:pt x="505" y="3271"/>
                  </a:lnTo>
                  <a:lnTo>
                    <a:pt x="496" y="3270"/>
                  </a:lnTo>
                  <a:lnTo>
                    <a:pt x="495" y="3269"/>
                  </a:lnTo>
                  <a:lnTo>
                    <a:pt x="495" y="3268"/>
                  </a:lnTo>
                  <a:lnTo>
                    <a:pt x="495" y="3262"/>
                  </a:lnTo>
                  <a:lnTo>
                    <a:pt x="494" y="3263"/>
                  </a:lnTo>
                  <a:lnTo>
                    <a:pt x="493" y="3266"/>
                  </a:lnTo>
                  <a:lnTo>
                    <a:pt x="492" y="3270"/>
                  </a:lnTo>
                  <a:lnTo>
                    <a:pt x="491" y="3271"/>
                  </a:lnTo>
                  <a:lnTo>
                    <a:pt x="489" y="3271"/>
                  </a:lnTo>
                  <a:lnTo>
                    <a:pt x="488" y="3270"/>
                  </a:lnTo>
                  <a:lnTo>
                    <a:pt x="487" y="3269"/>
                  </a:lnTo>
                  <a:lnTo>
                    <a:pt x="485" y="3269"/>
                  </a:lnTo>
                  <a:lnTo>
                    <a:pt x="480" y="3270"/>
                  </a:lnTo>
                  <a:lnTo>
                    <a:pt x="479" y="3270"/>
                  </a:lnTo>
                  <a:lnTo>
                    <a:pt x="477" y="3270"/>
                  </a:lnTo>
                  <a:lnTo>
                    <a:pt x="472" y="3268"/>
                  </a:lnTo>
                  <a:lnTo>
                    <a:pt x="467" y="3268"/>
                  </a:lnTo>
                  <a:lnTo>
                    <a:pt x="465" y="3267"/>
                  </a:lnTo>
                  <a:lnTo>
                    <a:pt x="465" y="3265"/>
                  </a:lnTo>
                  <a:lnTo>
                    <a:pt x="467" y="3264"/>
                  </a:lnTo>
                  <a:lnTo>
                    <a:pt x="472" y="3263"/>
                  </a:lnTo>
                  <a:lnTo>
                    <a:pt x="478" y="3261"/>
                  </a:lnTo>
                  <a:lnTo>
                    <a:pt x="483" y="3260"/>
                  </a:lnTo>
                  <a:lnTo>
                    <a:pt x="482" y="3259"/>
                  </a:lnTo>
                  <a:lnTo>
                    <a:pt x="480" y="3259"/>
                  </a:lnTo>
                  <a:lnTo>
                    <a:pt x="468" y="3261"/>
                  </a:lnTo>
                  <a:lnTo>
                    <a:pt x="464" y="3261"/>
                  </a:lnTo>
                  <a:lnTo>
                    <a:pt x="463" y="3260"/>
                  </a:lnTo>
                  <a:lnTo>
                    <a:pt x="463" y="3258"/>
                  </a:lnTo>
                  <a:lnTo>
                    <a:pt x="465" y="3256"/>
                  </a:lnTo>
                  <a:lnTo>
                    <a:pt x="467" y="3254"/>
                  </a:lnTo>
                  <a:lnTo>
                    <a:pt x="468" y="3253"/>
                  </a:lnTo>
                  <a:lnTo>
                    <a:pt x="467" y="3252"/>
                  </a:lnTo>
                  <a:lnTo>
                    <a:pt x="464" y="3253"/>
                  </a:lnTo>
                  <a:lnTo>
                    <a:pt x="463" y="3251"/>
                  </a:lnTo>
                  <a:lnTo>
                    <a:pt x="464" y="3246"/>
                  </a:lnTo>
                  <a:lnTo>
                    <a:pt x="463" y="3241"/>
                  </a:lnTo>
                  <a:lnTo>
                    <a:pt x="462" y="3246"/>
                  </a:lnTo>
                  <a:lnTo>
                    <a:pt x="459" y="3249"/>
                  </a:lnTo>
                  <a:lnTo>
                    <a:pt x="449" y="3249"/>
                  </a:lnTo>
                  <a:lnTo>
                    <a:pt x="447" y="3251"/>
                  </a:lnTo>
                  <a:lnTo>
                    <a:pt x="446" y="3251"/>
                  </a:lnTo>
                  <a:lnTo>
                    <a:pt x="439" y="3248"/>
                  </a:lnTo>
                  <a:lnTo>
                    <a:pt x="437" y="3247"/>
                  </a:lnTo>
                  <a:lnTo>
                    <a:pt x="433" y="3245"/>
                  </a:lnTo>
                  <a:lnTo>
                    <a:pt x="428" y="3240"/>
                  </a:lnTo>
                  <a:lnTo>
                    <a:pt x="425" y="3237"/>
                  </a:lnTo>
                  <a:lnTo>
                    <a:pt x="425" y="3230"/>
                  </a:lnTo>
                  <a:lnTo>
                    <a:pt x="426" y="3227"/>
                  </a:lnTo>
                  <a:lnTo>
                    <a:pt x="427" y="3223"/>
                  </a:lnTo>
                  <a:lnTo>
                    <a:pt x="434" y="3213"/>
                  </a:lnTo>
                  <a:lnTo>
                    <a:pt x="437" y="3212"/>
                  </a:lnTo>
                  <a:lnTo>
                    <a:pt x="439" y="3211"/>
                  </a:lnTo>
                  <a:lnTo>
                    <a:pt x="449" y="3210"/>
                  </a:lnTo>
                  <a:lnTo>
                    <a:pt x="456" y="3209"/>
                  </a:lnTo>
                  <a:lnTo>
                    <a:pt x="457" y="3208"/>
                  </a:lnTo>
                  <a:lnTo>
                    <a:pt x="446" y="3208"/>
                  </a:lnTo>
                  <a:lnTo>
                    <a:pt x="437" y="3208"/>
                  </a:lnTo>
                  <a:lnTo>
                    <a:pt x="433" y="3210"/>
                  </a:lnTo>
                  <a:lnTo>
                    <a:pt x="429" y="3216"/>
                  </a:lnTo>
                  <a:lnTo>
                    <a:pt x="428" y="3218"/>
                  </a:lnTo>
                  <a:lnTo>
                    <a:pt x="427" y="3220"/>
                  </a:lnTo>
                  <a:lnTo>
                    <a:pt x="426" y="3220"/>
                  </a:lnTo>
                  <a:lnTo>
                    <a:pt x="425" y="3219"/>
                  </a:lnTo>
                  <a:lnTo>
                    <a:pt x="424" y="3218"/>
                  </a:lnTo>
                  <a:lnTo>
                    <a:pt x="424" y="3216"/>
                  </a:lnTo>
                  <a:lnTo>
                    <a:pt x="421" y="3213"/>
                  </a:lnTo>
                  <a:lnTo>
                    <a:pt x="421" y="3210"/>
                  </a:lnTo>
                  <a:lnTo>
                    <a:pt x="420" y="3205"/>
                  </a:lnTo>
                  <a:lnTo>
                    <a:pt x="420" y="3202"/>
                  </a:lnTo>
                  <a:lnTo>
                    <a:pt x="421" y="3199"/>
                  </a:lnTo>
                  <a:lnTo>
                    <a:pt x="424" y="3193"/>
                  </a:lnTo>
                  <a:lnTo>
                    <a:pt x="420" y="3193"/>
                  </a:lnTo>
                  <a:lnTo>
                    <a:pt x="421" y="3188"/>
                  </a:lnTo>
                  <a:lnTo>
                    <a:pt x="422" y="3183"/>
                  </a:lnTo>
                  <a:lnTo>
                    <a:pt x="426" y="3180"/>
                  </a:lnTo>
                  <a:lnTo>
                    <a:pt x="430" y="3177"/>
                  </a:lnTo>
                  <a:lnTo>
                    <a:pt x="433" y="3174"/>
                  </a:lnTo>
                  <a:lnTo>
                    <a:pt x="440" y="3172"/>
                  </a:lnTo>
                  <a:lnTo>
                    <a:pt x="442" y="3177"/>
                  </a:lnTo>
                  <a:lnTo>
                    <a:pt x="448" y="3178"/>
                  </a:lnTo>
                  <a:lnTo>
                    <a:pt x="449" y="3180"/>
                  </a:lnTo>
                  <a:lnTo>
                    <a:pt x="451" y="3183"/>
                  </a:lnTo>
                  <a:lnTo>
                    <a:pt x="453" y="3186"/>
                  </a:lnTo>
                  <a:lnTo>
                    <a:pt x="456" y="3190"/>
                  </a:lnTo>
                  <a:lnTo>
                    <a:pt x="457" y="3190"/>
                  </a:lnTo>
                  <a:lnTo>
                    <a:pt x="456" y="3187"/>
                  </a:lnTo>
                  <a:lnTo>
                    <a:pt x="451" y="3181"/>
                  </a:lnTo>
                  <a:lnTo>
                    <a:pt x="451" y="3179"/>
                  </a:lnTo>
                  <a:lnTo>
                    <a:pt x="449" y="3177"/>
                  </a:lnTo>
                  <a:lnTo>
                    <a:pt x="444" y="3174"/>
                  </a:lnTo>
                  <a:lnTo>
                    <a:pt x="443" y="3172"/>
                  </a:lnTo>
                  <a:lnTo>
                    <a:pt x="441" y="3169"/>
                  </a:lnTo>
                  <a:lnTo>
                    <a:pt x="441" y="3167"/>
                  </a:lnTo>
                  <a:lnTo>
                    <a:pt x="441" y="3165"/>
                  </a:lnTo>
                  <a:lnTo>
                    <a:pt x="448" y="3158"/>
                  </a:lnTo>
                  <a:lnTo>
                    <a:pt x="449" y="3155"/>
                  </a:lnTo>
                  <a:lnTo>
                    <a:pt x="449" y="3154"/>
                  </a:lnTo>
                  <a:lnTo>
                    <a:pt x="449" y="3152"/>
                  </a:lnTo>
                  <a:lnTo>
                    <a:pt x="448" y="3149"/>
                  </a:lnTo>
                  <a:lnTo>
                    <a:pt x="447" y="3149"/>
                  </a:lnTo>
                  <a:lnTo>
                    <a:pt x="448" y="3154"/>
                  </a:lnTo>
                  <a:lnTo>
                    <a:pt x="448" y="3155"/>
                  </a:lnTo>
                  <a:lnTo>
                    <a:pt x="446" y="3157"/>
                  </a:lnTo>
                  <a:lnTo>
                    <a:pt x="446" y="3159"/>
                  </a:lnTo>
                  <a:lnTo>
                    <a:pt x="444" y="3160"/>
                  </a:lnTo>
                  <a:lnTo>
                    <a:pt x="431" y="3174"/>
                  </a:lnTo>
                  <a:lnTo>
                    <a:pt x="430" y="3175"/>
                  </a:lnTo>
                  <a:lnTo>
                    <a:pt x="425" y="3177"/>
                  </a:lnTo>
                  <a:lnTo>
                    <a:pt x="422" y="3178"/>
                  </a:lnTo>
                  <a:lnTo>
                    <a:pt x="421" y="3180"/>
                  </a:lnTo>
                  <a:lnTo>
                    <a:pt x="419" y="3185"/>
                  </a:lnTo>
                  <a:lnTo>
                    <a:pt x="416" y="3196"/>
                  </a:lnTo>
                  <a:lnTo>
                    <a:pt x="413" y="3204"/>
                  </a:lnTo>
                  <a:lnTo>
                    <a:pt x="410" y="3193"/>
                  </a:lnTo>
                  <a:lnTo>
                    <a:pt x="404" y="3185"/>
                  </a:lnTo>
                  <a:lnTo>
                    <a:pt x="415" y="3177"/>
                  </a:lnTo>
                  <a:lnTo>
                    <a:pt x="415" y="3175"/>
                  </a:lnTo>
                  <a:lnTo>
                    <a:pt x="414" y="3171"/>
                  </a:lnTo>
                  <a:lnTo>
                    <a:pt x="414" y="3169"/>
                  </a:lnTo>
                  <a:lnTo>
                    <a:pt x="415" y="3167"/>
                  </a:lnTo>
                  <a:lnTo>
                    <a:pt x="417" y="3164"/>
                  </a:lnTo>
                  <a:lnTo>
                    <a:pt x="417" y="3164"/>
                  </a:lnTo>
                  <a:lnTo>
                    <a:pt x="415" y="3165"/>
                  </a:lnTo>
                  <a:lnTo>
                    <a:pt x="410" y="3172"/>
                  </a:lnTo>
                  <a:lnTo>
                    <a:pt x="408" y="3174"/>
                  </a:lnTo>
                  <a:lnTo>
                    <a:pt x="407" y="3174"/>
                  </a:lnTo>
                  <a:lnTo>
                    <a:pt x="407" y="3171"/>
                  </a:lnTo>
                  <a:lnTo>
                    <a:pt x="410" y="3160"/>
                  </a:lnTo>
                  <a:lnTo>
                    <a:pt x="411" y="3151"/>
                  </a:lnTo>
                  <a:lnTo>
                    <a:pt x="412" y="3148"/>
                  </a:lnTo>
                  <a:lnTo>
                    <a:pt x="414" y="3145"/>
                  </a:lnTo>
                  <a:lnTo>
                    <a:pt x="412" y="3145"/>
                  </a:lnTo>
                  <a:lnTo>
                    <a:pt x="404" y="3150"/>
                  </a:lnTo>
                  <a:lnTo>
                    <a:pt x="401" y="3147"/>
                  </a:lnTo>
                  <a:lnTo>
                    <a:pt x="399" y="3133"/>
                  </a:lnTo>
                  <a:lnTo>
                    <a:pt x="395" y="3128"/>
                  </a:lnTo>
                  <a:lnTo>
                    <a:pt x="388" y="3123"/>
                  </a:lnTo>
                  <a:lnTo>
                    <a:pt x="381" y="3121"/>
                  </a:lnTo>
                  <a:lnTo>
                    <a:pt x="380" y="3117"/>
                  </a:lnTo>
                  <a:lnTo>
                    <a:pt x="378" y="3112"/>
                  </a:lnTo>
                  <a:lnTo>
                    <a:pt x="380" y="3106"/>
                  </a:lnTo>
                  <a:lnTo>
                    <a:pt x="383" y="3104"/>
                  </a:lnTo>
                  <a:lnTo>
                    <a:pt x="386" y="3102"/>
                  </a:lnTo>
                  <a:lnTo>
                    <a:pt x="388" y="3103"/>
                  </a:lnTo>
                  <a:lnTo>
                    <a:pt x="389" y="3105"/>
                  </a:lnTo>
                  <a:lnTo>
                    <a:pt x="387" y="3110"/>
                  </a:lnTo>
                  <a:lnTo>
                    <a:pt x="389" y="3111"/>
                  </a:lnTo>
                  <a:lnTo>
                    <a:pt x="399" y="3118"/>
                  </a:lnTo>
                  <a:lnTo>
                    <a:pt x="400" y="3119"/>
                  </a:lnTo>
                  <a:lnTo>
                    <a:pt x="404" y="3116"/>
                  </a:lnTo>
                  <a:lnTo>
                    <a:pt x="406" y="3116"/>
                  </a:lnTo>
                  <a:lnTo>
                    <a:pt x="411" y="3119"/>
                  </a:lnTo>
                  <a:lnTo>
                    <a:pt x="413" y="3121"/>
                  </a:lnTo>
                  <a:lnTo>
                    <a:pt x="418" y="3126"/>
                  </a:lnTo>
                  <a:lnTo>
                    <a:pt x="417" y="3123"/>
                  </a:lnTo>
                  <a:lnTo>
                    <a:pt x="412" y="3117"/>
                  </a:lnTo>
                  <a:lnTo>
                    <a:pt x="409" y="3115"/>
                  </a:lnTo>
                  <a:lnTo>
                    <a:pt x="404" y="3114"/>
                  </a:lnTo>
                  <a:lnTo>
                    <a:pt x="400" y="3115"/>
                  </a:lnTo>
                  <a:lnTo>
                    <a:pt x="399" y="3115"/>
                  </a:lnTo>
                  <a:lnTo>
                    <a:pt x="397" y="3114"/>
                  </a:lnTo>
                  <a:lnTo>
                    <a:pt x="394" y="3111"/>
                  </a:lnTo>
                  <a:lnTo>
                    <a:pt x="392" y="3105"/>
                  </a:lnTo>
                  <a:lnTo>
                    <a:pt x="391" y="3103"/>
                  </a:lnTo>
                  <a:lnTo>
                    <a:pt x="391" y="3101"/>
                  </a:lnTo>
                  <a:lnTo>
                    <a:pt x="392" y="3099"/>
                  </a:lnTo>
                  <a:lnTo>
                    <a:pt x="393" y="3097"/>
                  </a:lnTo>
                  <a:lnTo>
                    <a:pt x="395" y="3096"/>
                  </a:lnTo>
                  <a:lnTo>
                    <a:pt x="398" y="3095"/>
                  </a:lnTo>
                  <a:lnTo>
                    <a:pt x="399" y="3095"/>
                  </a:lnTo>
                  <a:lnTo>
                    <a:pt x="395" y="3091"/>
                  </a:lnTo>
                  <a:lnTo>
                    <a:pt x="393" y="3092"/>
                  </a:lnTo>
                  <a:lnTo>
                    <a:pt x="387" y="3096"/>
                  </a:lnTo>
                  <a:lnTo>
                    <a:pt x="386" y="3097"/>
                  </a:lnTo>
                  <a:lnTo>
                    <a:pt x="386" y="3095"/>
                  </a:lnTo>
                  <a:lnTo>
                    <a:pt x="385" y="3095"/>
                  </a:lnTo>
                  <a:lnTo>
                    <a:pt x="383" y="3098"/>
                  </a:lnTo>
                  <a:lnTo>
                    <a:pt x="382" y="3099"/>
                  </a:lnTo>
                  <a:lnTo>
                    <a:pt x="377" y="3106"/>
                  </a:lnTo>
                  <a:lnTo>
                    <a:pt x="377" y="3110"/>
                  </a:lnTo>
                  <a:lnTo>
                    <a:pt x="376" y="3115"/>
                  </a:lnTo>
                  <a:lnTo>
                    <a:pt x="375" y="3119"/>
                  </a:lnTo>
                  <a:lnTo>
                    <a:pt x="375" y="3120"/>
                  </a:lnTo>
                  <a:lnTo>
                    <a:pt x="369" y="3122"/>
                  </a:lnTo>
                  <a:lnTo>
                    <a:pt x="365" y="3127"/>
                  </a:lnTo>
                  <a:lnTo>
                    <a:pt x="362" y="3123"/>
                  </a:lnTo>
                  <a:lnTo>
                    <a:pt x="358" y="3119"/>
                  </a:lnTo>
                  <a:lnTo>
                    <a:pt x="354" y="3111"/>
                  </a:lnTo>
                  <a:lnTo>
                    <a:pt x="350" y="3110"/>
                  </a:lnTo>
                  <a:lnTo>
                    <a:pt x="343" y="3106"/>
                  </a:lnTo>
                  <a:lnTo>
                    <a:pt x="341" y="3102"/>
                  </a:lnTo>
                  <a:lnTo>
                    <a:pt x="344" y="3094"/>
                  </a:lnTo>
                  <a:lnTo>
                    <a:pt x="349" y="3088"/>
                  </a:lnTo>
                  <a:lnTo>
                    <a:pt x="350" y="3081"/>
                  </a:lnTo>
                  <a:lnTo>
                    <a:pt x="350" y="3080"/>
                  </a:lnTo>
                  <a:lnTo>
                    <a:pt x="358" y="3078"/>
                  </a:lnTo>
                  <a:lnTo>
                    <a:pt x="364" y="3075"/>
                  </a:lnTo>
                  <a:lnTo>
                    <a:pt x="358" y="3074"/>
                  </a:lnTo>
                  <a:lnTo>
                    <a:pt x="355" y="3075"/>
                  </a:lnTo>
                  <a:lnTo>
                    <a:pt x="349" y="3077"/>
                  </a:lnTo>
                  <a:lnTo>
                    <a:pt x="342" y="3072"/>
                  </a:lnTo>
                  <a:lnTo>
                    <a:pt x="339" y="3068"/>
                  </a:lnTo>
                  <a:lnTo>
                    <a:pt x="338" y="3064"/>
                  </a:lnTo>
                  <a:lnTo>
                    <a:pt x="339" y="3060"/>
                  </a:lnTo>
                  <a:lnTo>
                    <a:pt x="339" y="3057"/>
                  </a:lnTo>
                  <a:lnTo>
                    <a:pt x="340" y="3053"/>
                  </a:lnTo>
                  <a:lnTo>
                    <a:pt x="341" y="3051"/>
                  </a:lnTo>
                  <a:lnTo>
                    <a:pt x="342" y="3049"/>
                  </a:lnTo>
                  <a:lnTo>
                    <a:pt x="345" y="3047"/>
                  </a:lnTo>
                  <a:lnTo>
                    <a:pt x="347" y="3042"/>
                  </a:lnTo>
                  <a:lnTo>
                    <a:pt x="348" y="3039"/>
                  </a:lnTo>
                  <a:lnTo>
                    <a:pt x="353" y="3028"/>
                  </a:lnTo>
                  <a:lnTo>
                    <a:pt x="355" y="3023"/>
                  </a:lnTo>
                  <a:lnTo>
                    <a:pt x="359" y="3017"/>
                  </a:lnTo>
                  <a:lnTo>
                    <a:pt x="365" y="3006"/>
                  </a:lnTo>
                  <a:lnTo>
                    <a:pt x="364" y="3007"/>
                  </a:lnTo>
                  <a:lnTo>
                    <a:pt x="363" y="3008"/>
                  </a:lnTo>
                  <a:lnTo>
                    <a:pt x="361" y="3007"/>
                  </a:lnTo>
                  <a:lnTo>
                    <a:pt x="360" y="3007"/>
                  </a:lnTo>
                  <a:lnTo>
                    <a:pt x="359" y="3004"/>
                  </a:lnTo>
                  <a:lnTo>
                    <a:pt x="358" y="3000"/>
                  </a:lnTo>
                  <a:lnTo>
                    <a:pt x="358" y="3002"/>
                  </a:lnTo>
                  <a:lnTo>
                    <a:pt x="358" y="3008"/>
                  </a:lnTo>
                  <a:lnTo>
                    <a:pt x="357" y="3014"/>
                  </a:lnTo>
                  <a:lnTo>
                    <a:pt x="356" y="3018"/>
                  </a:lnTo>
                  <a:lnTo>
                    <a:pt x="352" y="3026"/>
                  </a:lnTo>
                  <a:lnTo>
                    <a:pt x="350" y="3029"/>
                  </a:lnTo>
                  <a:lnTo>
                    <a:pt x="349" y="3026"/>
                  </a:lnTo>
                  <a:lnTo>
                    <a:pt x="350" y="3021"/>
                  </a:lnTo>
                  <a:lnTo>
                    <a:pt x="352" y="3017"/>
                  </a:lnTo>
                  <a:lnTo>
                    <a:pt x="352" y="3012"/>
                  </a:lnTo>
                  <a:lnTo>
                    <a:pt x="350" y="3005"/>
                  </a:lnTo>
                  <a:lnTo>
                    <a:pt x="349" y="3000"/>
                  </a:lnTo>
                  <a:lnTo>
                    <a:pt x="349" y="2997"/>
                  </a:lnTo>
                  <a:lnTo>
                    <a:pt x="348" y="2993"/>
                  </a:lnTo>
                  <a:lnTo>
                    <a:pt x="349" y="2989"/>
                  </a:lnTo>
                  <a:lnTo>
                    <a:pt x="350" y="2987"/>
                  </a:lnTo>
                  <a:lnTo>
                    <a:pt x="351" y="2982"/>
                  </a:lnTo>
                  <a:lnTo>
                    <a:pt x="351" y="2982"/>
                  </a:lnTo>
                  <a:lnTo>
                    <a:pt x="352" y="2978"/>
                  </a:lnTo>
                  <a:lnTo>
                    <a:pt x="351" y="2975"/>
                  </a:lnTo>
                  <a:lnTo>
                    <a:pt x="350" y="2972"/>
                  </a:lnTo>
                  <a:lnTo>
                    <a:pt x="348" y="2969"/>
                  </a:lnTo>
                  <a:lnTo>
                    <a:pt x="345" y="2971"/>
                  </a:lnTo>
                  <a:lnTo>
                    <a:pt x="339" y="2969"/>
                  </a:lnTo>
                  <a:lnTo>
                    <a:pt x="336" y="2963"/>
                  </a:lnTo>
                  <a:lnTo>
                    <a:pt x="331" y="2961"/>
                  </a:lnTo>
                  <a:lnTo>
                    <a:pt x="328" y="2956"/>
                  </a:lnTo>
                  <a:lnTo>
                    <a:pt x="322" y="2954"/>
                  </a:lnTo>
                  <a:lnTo>
                    <a:pt x="317" y="2952"/>
                  </a:lnTo>
                  <a:lnTo>
                    <a:pt x="314" y="2950"/>
                  </a:lnTo>
                  <a:lnTo>
                    <a:pt x="309" y="2947"/>
                  </a:lnTo>
                  <a:lnTo>
                    <a:pt x="304" y="2944"/>
                  </a:lnTo>
                  <a:lnTo>
                    <a:pt x="301" y="2941"/>
                  </a:lnTo>
                  <a:lnTo>
                    <a:pt x="299" y="2941"/>
                  </a:lnTo>
                  <a:lnTo>
                    <a:pt x="293" y="2942"/>
                  </a:lnTo>
                  <a:lnTo>
                    <a:pt x="293" y="2936"/>
                  </a:lnTo>
                  <a:lnTo>
                    <a:pt x="291" y="2933"/>
                  </a:lnTo>
                  <a:lnTo>
                    <a:pt x="292" y="2930"/>
                  </a:lnTo>
                  <a:lnTo>
                    <a:pt x="289" y="2928"/>
                  </a:lnTo>
                  <a:lnTo>
                    <a:pt x="284" y="2926"/>
                  </a:lnTo>
                  <a:lnTo>
                    <a:pt x="286" y="2920"/>
                  </a:lnTo>
                  <a:lnTo>
                    <a:pt x="287" y="2916"/>
                  </a:lnTo>
                  <a:lnTo>
                    <a:pt x="283" y="2915"/>
                  </a:lnTo>
                  <a:lnTo>
                    <a:pt x="277" y="2913"/>
                  </a:lnTo>
                  <a:lnTo>
                    <a:pt x="279" y="2909"/>
                  </a:lnTo>
                  <a:lnTo>
                    <a:pt x="280" y="2906"/>
                  </a:lnTo>
                  <a:lnTo>
                    <a:pt x="278" y="2902"/>
                  </a:lnTo>
                  <a:lnTo>
                    <a:pt x="274" y="2894"/>
                  </a:lnTo>
                  <a:lnTo>
                    <a:pt x="270" y="2889"/>
                  </a:lnTo>
                  <a:lnTo>
                    <a:pt x="266" y="2879"/>
                  </a:lnTo>
                  <a:lnTo>
                    <a:pt x="262" y="2872"/>
                  </a:lnTo>
                  <a:lnTo>
                    <a:pt x="259" y="2866"/>
                  </a:lnTo>
                  <a:lnTo>
                    <a:pt x="255" y="2862"/>
                  </a:lnTo>
                  <a:lnTo>
                    <a:pt x="252" y="2854"/>
                  </a:lnTo>
                  <a:lnTo>
                    <a:pt x="247" y="2845"/>
                  </a:lnTo>
                  <a:lnTo>
                    <a:pt x="242" y="2838"/>
                  </a:lnTo>
                  <a:lnTo>
                    <a:pt x="243" y="2834"/>
                  </a:lnTo>
                  <a:lnTo>
                    <a:pt x="238" y="2828"/>
                  </a:lnTo>
                  <a:lnTo>
                    <a:pt x="234" y="2822"/>
                  </a:lnTo>
                  <a:lnTo>
                    <a:pt x="230" y="2815"/>
                  </a:lnTo>
                  <a:lnTo>
                    <a:pt x="225" y="2812"/>
                  </a:lnTo>
                  <a:lnTo>
                    <a:pt x="222" y="2810"/>
                  </a:lnTo>
                  <a:lnTo>
                    <a:pt x="217" y="2807"/>
                  </a:lnTo>
                  <a:lnTo>
                    <a:pt x="215" y="2804"/>
                  </a:lnTo>
                  <a:lnTo>
                    <a:pt x="213" y="2801"/>
                  </a:lnTo>
                  <a:lnTo>
                    <a:pt x="212" y="2799"/>
                  </a:lnTo>
                  <a:lnTo>
                    <a:pt x="211" y="2797"/>
                  </a:lnTo>
                  <a:lnTo>
                    <a:pt x="211" y="2794"/>
                  </a:lnTo>
                  <a:lnTo>
                    <a:pt x="210" y="2792"/>
                  </a:lnTo>
                  <a:lnTo>
                    <a:pt x="204" y="2788"/>
                  </a:lnTo>
                  <a:lnTo>
                    <a:pt x="202" y="2785"/>
                  </a:lnTo>
                  <a:lnTo>
                    <a:pt x="198" y="2782"/>
                  </a:lnTo>
                  <a:lnTo>
                    <a:pt x="195" y="2780"/>
                  </a:lnTo>
                  <a:lnTo>
                    <a:pt x="194" y="2779"/>
                  </a:lnTo>
                  <a:lnTo>
                    <a:pt x="189" y="2770"/>
                  </a:lnTo>
                  <a:lnTo>
                    <a:pt x="190" y="2766"/>
                  </a:lnTo>
                  <a:lnTo>
                    <a:pt x="191" y="2763"/>
                  </a:lnTo>
                  <a:lnTo>
                    <a:pt x="190" y="2761"/>
                  </a:lnTo>
                  <a:lnTo>
                    <a:pt x="183" y="2754"/>
                  </a:lnTo>
                  <a:lnTo>
                    <a:pt x="180" y="2751"/>
                  </a:lnTo>
                  <a:lnTo>
                    <a:pt x="176" y="2747"/>
                  </a:lnTo>
                  <a:lnTo>
                    <a:pt x="169" y="2752"/>
                  </a:lnTo>
                  <a:lnTo>
                    <a:pt x="162" y="2756"/>
                  </a:lnTo>
                  <a:lnTo>
                    <a:pt x="157" y="2757"/>
                  </a:lnTo>
                  <a:lnTo>
                    <a:pt x="150" y="2760"/>
                  </a:lnTo>
                  <a:lnTo>
                    <a:pt x="152" y="2764"/>
                  </a:lnTo>
                  <a:lnTo>
                    <a:pt x="151" y="2768"/>
                  </a:lnTo>
                  <a:lnTo>
                    <a:pt x="149" y="2769"/>
                  </a:lnTo>
                  <a:lnTo>
                    <a:pt x="145" y="2769"/>
                  </a:lnTo>
                  <a:lnTo>
                    <a:pt x="145" y="2780"/>
                  </a:lnTo>
                  <a:lnTo>
                    <a:pt x="141" y="2788"/>
                  </a:lnTo>
                  <a:lnTo>
                    <a:pt x="134" y="2788"/>
                  </a:lnTo>
                  <a:lnTo>
                    <a:pt x="130" y="2791"/>
                  </a:lnTo>
                  <a:lnTo>
                    <a:pt x="124" y="2795"/>
                  </a:lnTo>
                  <a:lnTo>
                    <a:pt x="119" y="2798"/>
                  </a:lnTo>
                  <a:lnTo>
                    <a:pt x="114" y="2804"/>
                  </a:lnTo>
                  <a:lnTo>
                    <a:pt x="111" y="2802"/>
                  </a:lnTo>
                  <a:lnTo>
                    <a:pt x="112" y="2798"/>
                  </a:lnTo>
                  <a:lnTo>
                    <a:pt x="111" y="2790"/>
                  </a:lnTo>
                  <a:lnTo>
                    <a:pt x="109" y="2783"/>
                  </a:lnTo>
                  <a:lnTo>
                    <a:pt x="106" y="2780"/>
                  </a:lnTo>
                  <a:lnTo>
                    <a:pt x="100" y="2774"/>
                  </a:lnTo>
                  <a:lnTo>
                    <a:pt x="96" y="2770"/>
                  </a:lnTo>
                  <a:lnTo>
                    <a:pt x="90" y="2763"/>
                  </a:lnTo>
                  <a:lnTo>
                    <a:pt x="86" y="2759"/>
                  </a:lnTo>
                  <a:lnTo>
                    <a:pt x="81" y="2755"/>
                  </a:lnTo>
                  <a:lnTo>
                    <a:pt x="76" y="2748"/>
                  </a:lnTo>
                  <a:lnTo>
                    <a:pt x="73" y="2741"/>
                  </a:lnTo>
                  <a:lnTo>
                    <a:pt x="68" y="2738"/>
                  </a:lnTo>
                  <a:lnTo>
                    <a:pt x="63" y="2735"/>
                  </a:lnTo>
                  <a:lnTo>
                    <a:pt x="58" y="2729"/>
                  </a:lnTo>
                  <a:lnTo>
                    <a:pt x="60" y="2724"/>
                  </a:lnTo>
                  <a:lnTo>
                    <a:pt x="61" y="2717"/>
                  </a:lnTo>
                  <a:lnTo>
                    <a:pt x="61" y="2713"/>
                  </a:lnTo>
                  <a:lnTo>
                    <a:pt x="57" y="2713"/>
                  </a:lnTo>
                  <a:lnTo>
                    <a:pt x="49" y="2713"/>
                  </a:lnTo>
                  <a:lnTo>
                    <a:pt x="43" y="2713"/>
                  </a:lnTo>
                  <a:lnTo>
                    <a:pt x="37" y="2718"/>
                  </a:lnTo>
                  <a:lnTo>
                    <a:pt x="33" y="2723"/>
                  </a:lnTo>
                  <a:lnTo>
                    <a:pt x="26" y="2719"/>
                  </a:lnTo>
                  <a:lnTo>
                    <a:pt x="18" y="2715"/>
                  </a:lnTo>
                  <a:lnTo>
                    <a:pt x="15" y="2720"/>
                  </a:lnTo>
                  <a:lnTo>
                    <a:pt x="8" y="2718"/>
                  </a:lnTo>
                  <a:lnTo>
                    <a:pt x="0" y="2715"/>
                  </a:lnTo>
                  <a:lnTo>
                    <a:pt x="0" y="2696"/>
                  </a:lnTo>
                  <a:lnTo>
                    <a:pt x="0" y="2677"/>
                  </a:lnTo>
                  <a:lnTo>
                    <a:pt x="0" y="2659"/>
                  </a:lnTo>
                  <a:lnTo>
                    <a:pt x="0" y="2639"/>
                  </a:lnTo>
                  <a:lnTo>
                    <a:pt x="0" y="2620"/>
                  </a:lnTo>
                  <a:lnTo>
                    <a:pt x="0" y="2600"/>
                  </a:lnTo>
                  <a:lnTo>
                    <a:pt x="0" y="2580"/>
                  </a:lnTo>
                  <a:lnTo>
                    <a:pt x="0" y="2560"/>
                  </a:lnTo>
                  <a:lnTo>
                    <a:pt x="0" y="2539"/>
                  </a:lnTo>
                  <a:lnTo>
                    <a:pt x="0" y="2519"/>
                  </a:lnTo>
                  <a:lnTo>
                    <a:pt x="0" y="2498"/>
                  </a:lnTo>
                  <a:lnTo>
                    <a:pt x="0" y="2477"/>
                  </a:lnTo>
                  <a:lnTo>
                    <a:pt x="0" y="2456"/>
                  </a:lnTo>
                  <a:lnTo>
                    <a:pt x="0" y="2434"/>
                  </a:lnTo>
                  <a:lnTo>
                    <a:pt x="0" y="2413"/>
                  </a:lnTo>
                  <a:lnTo>
                    <a:pt x="0" y="2391"/>
                  </a:lnTo>
                  <a:lnTo>
                    <a:pt x="0" y="2369"/>
                  </a:lnTo>
                  <a:lnTo>
                    <a:pt x="0" y="2346"/>
                  </a:lnTo>
                  <a:lnTo>
                    <a:pt x="0" y="2323"/>
                  </a:lnTo>
                  <a:lnTo>
                    <a:pt x="0" y="2301"/>
                  </a:lnTo>
                  <a:lnTo>
                    <a:pt x="0" y="2277"/>
                  </a:lnTo>
                  <a:lnTo>
                    <a:pt x="0" y="2254"/>
                  </a:lnTo>
                  <a:lnTo>
                    <a:pt x="0" y="2230"/>
                  </a:lnTo>
                  <a:lnTo>
                    <a:pt x="0" y="2206"/>
                  </a:lnTo>
                  <a:lnTo>
                    <a:pt x="0" y="2181"/>
                  </a:lnTo>
                  <a:lnTo>
                    <a:pt x="0" y="2157"/>
                  </a:lnTo>
                  <a:lnTo>
                    <a:pt x="0" y="2132"/>
                  </a:lnTo>
                  <a:lnTo>
                    <a:pt x="0" y="2107"/>
                  </a:lnTo>
                  <a:lnTo>
                    <a:pt x="0" y="2081"/>
                  </a:lnTo>
                  <a:lnTo>
                    <a:pt x="0" y="2055"/>
                  </a:lnTo>
                  <a:lnTo>
                    <a:pt x="0" y="2029"/>
                  </a:lnTo>
                  <a:lnTo>
                    <a:pt x="0" y="2002"/>
                  </a:lnTo>
                  <a:lnTo>
                    <a:pt x="5" y="2003"/>
                  </a:lnTo>
                  <a:lnTo>
                    <a:pt x="19" y="2007"/>
                  </a:lnTo>
                  <a:lnTo>
                    <a:pt x="33" y="2005"/>
                  </a:lnTo>
                  <a:lnTo>
                    <a:pt x="58" y="2014"/>
                  </a:lnTo>
                  <a:lnTo>
                    <a:pt x="74" y="2032"/>
                  </a:lnTo>
                  <a:lnTo>
                    <a:pt x="87" y="2041"/>
                  </a:lnTo>
                  <a:lnTo>
                    <a:pt x="92" y="2047"/>
                  </a:lnTo>
                  <a:lnTo>
                    <a:pt x="100" y="2052"/>
                  </a:lnTo>
                  <a:lnTo>
                    <a:pt x="120" y="2064"/>
                  </a:lnTo>
                  <a:lnTo>
                    <a:pt x="126" y="2065"/>
                  </a:lnTo>
                  <a:lnTo>
                    <a:pt x="137" y="2071"/>
                  </a:lnTo>
                  <a:lnTo>
                    <a:pt x="144" y="2070"/>
                  </a:lnTo>
                  <a:lnTo>
                    <a:pt x="156" y="2071"/>
                  </a:lnTo>
                  <a:lnTo>
                    <a:pt x="164" y="2076"/>
                  </a:lnTo>
                  <a:lnTo>
                    <a:pt x="180" y="2088"/>
                  </a:lnTo>
                  <a:lnTo>
                    <a:pt x="184" y="2089"/>
                  </a:lnTo>
                  <a:lnTo>
                    <a:pt x="185" y="2088"/>
                  </a:lnTo>
                  <a:lnTo>
                    <a:pt x="179" y="2076"/>
                  </a:lnTo>
                  <a:lnTo>
                    <a:pt x="178" y="2075"/>
                  </a:lnTo>
                  <a:lnTo>
                    <a:pt x="172" y="2071"/>
                  </a:lnTo>
                  <a:lnTo>
                    <a:pt x="164" y="2068"/>
                  </a:lnTo>
                  <a:lnTo>
                    <a:pt x="163" y="2068"/>
                  </a:lnTo>
                  <a:lnTo>
                    <a:pt x="162" y="2063"/>
                  </a:lnTo>
                  <a:lnTo>
                    <a:pt x="163" y="2062"/>
                  </a:lnTo>
                  <a:lnTo>
                    <a:pt x="164" y="2061"/>
                  </a:lnTo>
                  <a:lnTo>
                    <a:pt x="170" y="2061"/>
                  </a:lnTo>
                  <a:lnTo>
                    <a:pt x="173" y="2060"/>
                  </a:lnTo>
                  <a:lnTo>
                    <a:pt x="174" y="2059"/>
                  </a:lnTo>
                  <a:lnTo>
                    <a:pt x="171" y="2058"/>
                  </a:lnTo>
                  <a:lnTo>
                    <a:pt x="168" y="2057"/>
                  </a:lnTo>
                  <a:lnTo>
                    <a:pt x="165" y="2054"/>
                  </a:lnTo>
                  <a:lnTo>
                    <a:pt x="163" y="2051"/>
                  </a:lnTo>
                  <a:lnTo>
                    <a:pt x="170" y="2033"/>
                  </a:lnTo>
                  <a:lnTo>
                    <a:pt x="172" y="2035"/>
                  </a:lnTo>
                  <a:lnTo>
                    <a:pt x="176" y="2030"/>
                  </a:lnTo>
                  <a:lnTo>
                    <a:pt x="183" y="2033"/>
                  </a:lnTo>
                  <a:lnTo>
                    <a:pt x="184" y="2031"/>
                  </a:lnTo>
                  <a:lnTo>
                    <a:pt x="185" y="2023"/>
                  </a:lnTo>
                  <a:lnTo>
                    <a:pt x="186" y="2020"/>
                  </a:lnTo>
                  <a:lnTo>
                    <a:pt x="188" y="2019"/>
                  </a:lnTo>
                  <a:lnTo>
                    <a:pt x="197" y="2017"/>
                  </a:lnTo>
                  <a:lnTo>
                    <a:pt x="208" y="2019"/>
                  </a:lnTo>
                  <a:lnTo>
                    <a:pt x="209" y="2018"/>
                  </a:lnTo>
                  <a:lnTo>
                    <a:pt x="208" y="2012"/>
                  </a:lnTo>
                  <a:lnTo>
                    <a:pt x="208" y="2009"/>
                  </a:lnTo>
                  <a:lnTo>
                    <a:pt x="209" y="2003"/>
                  </a:lnTo>
                  <a:lnTo>
                    <a:pt x="210" y="2001"/>
                  </a:lnTo>
                  <a:lnTo>
                    <a:pt x="211" y="1999"/>
                  </a:lnTo>
                  <a:lnTo>
                    <a:pt x="216" y="2000"/>
                  </a:lnTo>
                  <a:lnTo>
                    <a:pt x="218" y="2003"/>
                  </a:lnTo>
                  <a:lnTo>
                    <a:pt x="220" y="2008"/>
                  </a:lnTo>
                  <a:lnTo>
                    <a:pt x="221" y="2011"/>
                  </a:lnTo>
                  <a:lnTo>
                    <a:pt x="227" y="2013"/>
                  </a:lnTo>
                  <a:lnTo>
                    <a:pt x="228" y="2015"/>
                  </a:lnTo>
                  <a:lnTo>
                    <a:pt x="226" y="2023"/>
                  </a:lnTo>
                  <a:lnTo>
                    <a:pt x="223" y="2026"/>
                  </a:lnTo>
                  <a:lnTo>
                    <a:pt x="219" y="2036"/>
                  </a:lnTo>
                  <a:lnTo>
                    <a:pt x="218" y="2038"/>
                  </a:lnTo>
                  <a:lnTo>
                    <a:pt x="226" y="2034"/>
                  </a:lnTo>
                  <a:lnTo>
                    <a:pt x="233" y="2028"/>
                  </a:lnTo>
                  <a:lnTo>
                    <a:pt x="241" y="2024"/>
                  </a:lnTo>
                  <a:lnTo>
                    <a:pt x="246" y="2024"/>
                  </a:lnTo>
                  <a:lnTo>
                    <a:pt x="251" y="2022"/>
                  </a:lnTo>
                  <a:lnTo>
                    <a:pt x="253" y="2019"/>
                  </a:lnTo>
                  <a:lnTo>
                    <a:pt x="255" y="2015"/>
                  </a:lnTo>
                  <a:lnTo>
                    <a:pt x="259" y="2004"/>
                  </a:lnTo>
                  <a:lnTo>
                    <a:pt x="261" y="2002"/>
                  </a:lnTo>
                  <a:lnTo>
                    <a:pt x="271" y="2003"/>
                  </a:lnTo>
                  <a:lnTo>
                    <a:pt x="273" y="2002"/>
                  </a:lnTo>
                  <a:lnTo>
                    <a:pt x="275" y="2002"/>
                  </a:lnTo>
                  <a:lnTo>
                    <a:pt x="274" y="2000"/>
                  </a:lnTo>
                  <a:lnTo>
                    <a:pt x="273" y="1998"/>
                  </a:lnTo>
                  <a:lnTo>
                    <a:pt x="270" y="1998"/>
                  </a:lnTo>
                  <a:lnTo>
                    <a:pt x="270" y="1997"/>
                  </a:lnTo>
                  <a:lnTo>
                    <a:pt x="271" y="1995"/>
                  </a:lnTo>
                  <a:lnTo>
                    <a:pt x="272" y="1994"/>
                  </a:lnTo>
                  <a:lnTo>
                    <a:pt x="277" y="1993"/>
                  </a:lnTo>
                  <a:lnTo>
                    <a:pt x="280" y="1997"/>
                  </a:lnTo>
                  <a:lnTo>
                    <a:pt x="283" y="1997"/>
                  </a:lnTo>
                  <a:lnTo>
                    <a:pt x="290" y="1992"/>
                  </a:lnTo>
                  <a:lnTo>
                    <a:pt x="301" y="1981"/>
                  </a:lnTo>
                  <a:lnTo>
                    <a:pt x="306" y="1977"/>
                  </a:lnTo>
                  <a:lnTo>
                    <a:pt x="310" y="1977"/>
                  </a:lnTo>
                  <a:lnTo>
                    <a:pt x="313" y="1979"/>
                  </a:lnTo>
                  <a:lnTo>
                    <a:pt x="315" y="1978"/>
                  </a:lnTo>
                  <a:lnTo>
                    <a:pt x="319" y="1972"/>
                  </a:lnTo>
                  <a:lnTo>
                    <a:pt x="320" y="1968"/>
                  </a:lnTo>
                  <a:lnTo>
                    <a:pt x="322" y="1965"/>
                  </a:lnTo>
                  <a:lnTo>
                    <a:pt x="331" y="1957"/>
                  </a:lnTo>
                  <a:lnTo>
                    <a:pt x="336" y="1956"/>
                  </a:lnTo>
                  <a:lnTo>
                    <a:pt x="339" y="1957"/>
                  </a:lnTo>
                  <a:lnTo>
                    <a:pt x="343" y="1961"/>
                  </a:lnTo>
                  <a:lnTo>
                    <a:pt x="346" y="1962"/>
                  </a:lnTo>
                  <a:lnTo>
                    <a:pt x="350" y="1961"/>
                  </a:lnTo>
                  <a:lnTo>
                    <a:pt x="353" y="1961"/>
                  </a:lnTo>
                  <a:lnTo>
                    <a:pt x="355" y="1960"/>
                  </a:lnTo>
                  <a:lnTo>
                    <a:pt x="361" y="1951"/>
                  </a:lnTo>
                  <a:lnTo>
                    <a:pt x="362" y="1951"/>
                  </a:lnTo>
                  <a:lnTo>
                    <a:pt x="364" y="1954"/>
                  </a:lnTo>
                  <a:lnTo>
                    <a:pt x="367" y="1960"/>
                  </a:lnTo>
                  <a:lnTo>
                    <a:pt x="367" y="1963"/>
                  </a:lnTo>
                  <a:lnTo>
                    <a:pt x="363" y="1970"/>
                  </a:lnTo>
                  <a:lnTo>
                    <a:pt x="337" y="1990"/>
                  </a:lnTo>
                  <a:lnTo>
                    <a:pt x="329" y="1999"/>
                  </a:lnTo>
                  <a:lnTo>
                    <a:pt x="325" y="2002"/>
                  </a:lnTo>
                  <a:lnTo>
                    <a:pt x="321" y="2004"/>
                  </a:lnTo>
                  <a:lnTo>
                    <a:pt x="313" y="2005"/>
                  </a:lnTo>
                  <a:lnTo>
                    <a:pt x="310" y="2007"/>
                  </a:lnTo>
                  <a:lnTo>
                    <a:pt x="304" y="2008"/>
                  </a:lnTo>
                  <a:lnTo>
                    <a:pt x="292" y="2012"/>
                  </a:lnTo>
                  <a:lnTo>
                    <a:pt x="290" y="2013"/>
                  </a:lnTo>
                  <a:lnTo>
                    <a:pt x="288" y="2014"/>
                  </a:lnTo>
                  <a:lnTo>
                    <a:pt x="284" y="2025"/>
                  </a:lnTo>
                  <a:lnTo>
                    <a:pt x="282" y="2028"/>
                  </a:lnTo>
                  <a:lnTo>
                    <a:pt x="278" y="2033"/>
                  </a:lnTo>
                  <a:lnTo>
                    <a:pt x="273" y="2036"/>
                  </a:lnTo>
                  <a:lnTo>
                    <a:pt x="266" y="2038"/>
                  </a:lnTo>
                  <a:lnTo>
                    <a:pt x="262" y="2043"/>
                  </a:lnTo>
                  <a:lnTo>
                    <a:pt x="257" y="2052"/>
                  </a:lnTo>
                  <a:lnTo>
                    <a:pt x="253" y="2059"/>
                  </a:lnTo>
                  <a:lnTo>
                    <a:pt x="249" y="2064"/>
                  </a:lnTo>
                  <a:lnTo>
                    <a:pt x="244" y="2071"/>
                  </a:lnTo>
                  <a:lnTo>
                    <a:pt x="243" y="2075"/>
                  </a:lnTo>
                  <a:lnTo>
                    <a:pt x="244" y="2080"/>
                  </a:lnTo>
                  <a:lnTo>
                    <a:pt x="244" y="2081"/>
                  </a:lnTo>
                  <a:lnTo>
                    <a:pt x="249" y="2084"/>
                  </a:lnTo>
                  <a:lnTo>
                    <a:pt x="251" y="2083"/>
                  </a:lnTo>
                  <a:lnTo>
                    <a:pt x="250" y="2081"/>
                  </a:lnTo>
                  <a:lnTo>
                    <a:pt x="246" y="2077"/>
                  </a:lnTo>
                  <a:lnTo>
                    <a:pt x="245" y="2076"/>
                  </a:lnTo>
                  <a:lnTo>
                    <a:pt x="246" y="2075"/>
                  </a:lnTo>
                  <a:lnTo>
                    <a:pt x="265" y="2077"/>
                  </a:lnTo>
                  <a:lnTo>
                    <a:pt x="270" y="2075"/>
                  </a:lnTo>
                  <a:lnTo>
                    <a:pt x="271" y="2072"/>
                  </a:lnTo>
                  <a:lnTo>
                    <a:pt x="271" y="2071"/>
                  </a:lnTo>
                  <a:lnTo>
                    <a:pt x="265" y="2070"/>
                  </a:lnTo>
                  <a:lnTo>
                    <a:pt x="264" y="2068"/>
                  </a:lnTo>
                  <a:lnTo>
                    <a:pt x="263" y="2063"/>
                  </a:lnTo>
                  <a:lnTo>
                    <a:pt x="263" y="2060"/>
                  </a:lnTo>
                  <a:lnTo>
                    <a:pt x="263" y="2057"/>
                  </a:lnTo>
                  <a:lnTo>
                    <a:pt x="265" y="2054"/>
                  </a:lnTo>
                  <a:lnTo>
                    <a:pt x="270" y="2048"/>
                  </a:lnTo>
                  <a:lnTo>
                    <a:pt x="276" y="2046"/>
                  </a:lnTo>
                  <a:lnTo>
                    <a:pt x="281" y="2043"/>
                  </a:lnTo>
                  <a:lnTo>
                    <a:pt x="284" y="2040"/>
                  </a:lnTo>
                  <a:lnTo>
                    <a:pt x="290" y="2035"/>
                  </a:lnTo>
                  <a:lnTo>
                    <a:pt x="293" y="2031"/>
                  </a:lnTo>
                  <a:lnTo>
                    <a:pt x="295" y="2027"/>
                  </a:lnTo>
                  <a:lnTo>
                    <a:pt x="295" y="2026"/>
                  </a:lnTo>
                  <a:lnTo>
                    <a:pt x="293" y="2025"/>
                  </a:lnTo>
                  <a:lnTo>
                    <a:pt x="295" y="2022"/>
                  </a:lnTo>
                  <a:lnTo>
                    <a:pt x="300" y="2019"/>
                  </a:lnTo>
                  <a:lnTo>
                    <a:pt x="302" y="2019"/>
                  </a:lnTo>
                  <a:lnTo>
                    <a:pt x="309" y="2022"/>
                  </a:lnTo>
                  <a:lnTo>
                    <a:pt x="310" y="2024"/>
                  </a:lnTo>
                  <a:lnTo>
                    <a:pt x="309" y="2029"/>
                  </a:lnTo>
                  <a:lnTo>
                    <a:pt x="311" y="2029"/>
                  </a:lnTo>
                  <a:lnTo>
                    <a:pt x="313" y="2022"/>
                  </a:lnTo>
                  <a:lnTo>
                    <a:pt x="315" y="2020"/>
                  </a:lnTo>
                  <a:lnTo>
                    <a:pt x="316" y="2019"/>
                  </a:lnTo>
                  <a:lnTo>
                    <a:pt x="318" y="2020"/>
                  </a:lnTo>
                  <a:lnTo>
                    <a:pt x="319" y="2023"/>
                  </a:lnTo>
                  <a:lnTo>
                    <a:pt x="320" y="2029"/>
                  </a:lnTo>
                  <a:lnTo>
                    <a:pt x="320" y="2038"/>
                  </a:lnTo>
                  <a:lnTo>
                    <a:pt x="321" y="2042"/>
                  </a:lnTo>
                  <a:lnTo>
                    <a:pt x="323" y="2035"/>
                  </a:lnTo>
                  <a:lnTo>
                    <a:pt x="324" y="2032"/>
                  </a:lnTo>
                  <a:lnTo>
                    <a:pt x="331" y="2018"/>
                  </a:lnTo>
                  <a:lnTo>
                    <a:pt x="336" y="2009"/>
                  </a:lnTo>
                  <a:lnTo>
                    <a:pt x="341" y="2002"/>
                  </a:lnTo>
                  <a:lnTo>
                    <a:pt x="348" y="1996"/>
                  </a:lnTo>
                  <a:lnTo>
                    <a:pt x="365" y="1986"/>
                  </a:lnTo>
                  <a:lnTo>
                    <a:pt x="375" y="1983"/>
                  </a:lnTo>
                  <a:lnTo>
                    <a:pt x="380" y="1981"/>
                  </a:lnTo>
                  <a:lnTo>
                    <a:pt x="383" y="1978"/>
                  </a:lnTo>
                  <a:lnTo>
                    <a:pt x="385" y="1976"/>
                  </a:lnTo>
                  <a:lnTo>
                    <a:pt x="387" y="1973"/>
                  </a:lnTo>
                  <a:lnTo>
                    <a:pt x="388" y="1973"/>
                  </a:lnTo>
                  <a:lnTo>
                    <a:pt x="386" y="1980"/>
                  </a:lnTo>
                  <a:lnTo>
                    <a:pt x="386" y="1981"/>
                  </a:lnTo>
                  <a:lnTo>
                    <a:pt x="380" y="1985"/>
                  </a:lnTo>
                  <a:lnTo>
                    <a:pt x="378" y="1988"/>
                  </a:lnTo>
                  <a:lnTo>
                    <a:pt x="380" y="1993"/>
                  </a:lnTo>
                  <a:lnTo>
                    <a:pt x="380" y="1996"/>
                  </a:lnTo>
                  <a:lnTo>
                    <a:pt x="382" y="1997"/>
                  </a:lnTo>
                  <a:lnTo>
                    <a:pt x="385" y="1996"/>
                  </a:lnTo>
                  <a:lnTo>
                    <a:pt x="388" y="1993"/>
                  </a:lnTo>
                  <a:lnTo>
                    <a:pt x="393" y="1988"/>
                  </a:lnTo>
                  <a:lnTo>
                    <a:pt x="404" y="1973"/>
                  </a:lnTo>
                  <a:lnTo>
                    <a:pt x="404" y="1971"/>
                  </a:lnTo>
                  <a:lnTo>
                    <a:pt x="406" y="1960"/>
                  </a:lnTo>
                  <a:lnTo>
                    <a:pt x="413" y="1955"/>
                  </a:lnTo>
                  <a:lnTo>
                    <a:pt x="423" y="1949"/>
                  </a:lnTo>
                  <a:lnTo>
                    <a:pt x="426" y="1945"/>
                  </a:lnTo>
                  <a:lnTo>
                    <a:pt x="416" y="1942"/>
                  </a:lnTo>
                  <a:lnTo>
                    <a:pt x="415" y="1940"/>
                  </a:lnTo>
                  <a:lnTo>
                    <a:pt x="415" y="1939"/>
                  </a:lnTo>
                  <a:lnTo>
                    <a:pt x="416" y="1936"/>
                  </a:lnTo>
                  <a:lnTo>
                    <a:pt x="412" y="1933"/>
                  </a:lnTo>
                  <a:lnTo>
                    <a:pt x="410" y="1930"/>
                  </a:lnTo>
                  <a:lnTo>
                    <a:pt x="410" y="1925"/>
                  </a:lnTo>
                  <a:lnTo>
                    <a:pt x="411" y="1920"/>
                  </a:lnTo>
                  <a:lnTo>
                    <a:pt x="415" y="1916"/>
                  </a:lnTo>
                  <a:lnTo>
                    <a:pt x="416" y="1915"/>
                  </a:lnTo>
                  <a:lnTo>
                    <a:pt x="420" y="1918"/>
                  </a:lnTo>
                  <a:lnTo>
                    <a:pt x="424" y="1921"/>
                  </a:lnTo>
                  <a:lnTo>
                    <a:pt x="436" y="1935"/>
                  </a:lnTo>
                  <a:lnTo>
                    <a:pt x="441" y="1942"/>
                  </a:lnTo>
                  <a:lnTo>
                    <a:pt x="443" y="1947"/>
                  </a:lnTo>
                  <a:lnTo>
                    <a:pt x="450" y="1964"/>
                  </a:lnTo>
                  <a:lnTo>
                    <a:pt x="453" y="1973"/>
                  </a:lnTo>
                  <a:lnTo>
                    <a:pt x="456" y="1983"/>
                  </a:lnTo>
                  <a:lnTo>
                    <a:pt x="458" y="1991"/>
                  </a:lnTo>
                  <a:lnTo>
                    <a:pt x="461" y="1995"/>
                  </a:lnTo>
                  <a:lnTo>
                    <a:pt x="472" y="2012"/>
                  </a:lnTo>
                  <a:lnTo>
                    <a:pt x="478" y="2019"/>
                  </a:lnTo>
                  <a:lnTo>
                    <a:pt x="482" y="2023"/>
                  </a:lnTo>
                  <a:lnTo>
                    <a:pt x="489" y="2027"/>
                  </a:lnTo>
                  <a:lnTo>
                    <a:pt x="495" y="2029"/>
                  </a:lnTo>
                  <a:lnTo>
                    <a:pt x="500" y="2030"/>
                  </a:lnTo>
                  <a:lnTo>
                    <a:pt x="506" y="2023"/>
                  </a:lnTo>
                  <a:lnTo>
                    <a:pt x="506" y="2018"/>
                  </a:lnTo>
                  <a:lnTo>
                    <a:pt x="503" y="2009"/>
                  </a:lnTo>
                  <a:lnTo>
                    <a:pt x="500" y="2004"/>
                  </a:lnTo>
                  <a:lnTo>
                    <a:pt x="501" y="2001"/>
                  </a:lnTo>
                  <a:lnTo>
                    <a:pt x="504" y="1994"/>
                  </a:lnTo>
                  <a:lnTo>
                    <a:pt x="504" y="1992"/>
                  </a:lnTo>
                  <a:lnTo>
                    <a:pt x="505" y="1986"/>
                  </a:lnTo>
                  <a:lnTo>
                    <a:pt x="508" y="1987"/>
                  </a:lnTo>
                  <a:lnTo>
                    <a:pt x="509" y="1987"/>
                  </a:lnTo>
                  <a:lnTo>
                    <a:pt x="510" y="1984"/>
                  </a:lnTo>
                  <a:lnTo>
                    <a:pt x="513" y="1980"/>
                  </a:lnTo>
                  <a:lnTo>
                    <a:pt x="515" y="1976"/>
                  </a:lnTo>
                  <a:lnTo>
                    <a:pt x="519" y="1973"/>
                  </a:lnTo>
                  <a:lnTo>
                    <a:pt x="519" y="1970"/>
                  </a:lnTo>
                  <a:lnTo>
                    <a:pt x="516" y="1969"/>
                  </a:lnTo>
                  <a:lnTo>
                    <a:pt x="514" y="1969"/>
                  </a:lnTo>
                  <a:lnTo>
                    <a:pt x="513" y="1968"/>
                  </a:lnTo>
                  <a:lnTo>
                    <a:pt x="512" y="1967"/>
                  </a:lnTo>
                  <a:lnTo>
                    <a:pt x="513" y="1966"/>
                  </a:lnTo>
                  <a:lnTo>
                    <a:pt x="520" y="1962"/>
                  </a:lnTo>
                  <a:lnTo>
                    <a:pt x="521" y="1959"/>
                  </a:lnTo>
                  <a:lnTo>
                    <a:pt x="523" y="1956"/>
                  </a:lnTo>
                  <a:lnTo>
                    <a:pt x="526" y="1956"/>
                  </a:lnTo>
                  <a:lnTo>
                    <a:pt x="528" y="1956"/>
                  </a:lnTo>
                  <a:lnTo>
                    <a:pt x="530" y="1960"/>
                  </a:lnTo>
                  <a:lnTo>
                    <a:pt x="530" y="1964"/>
                  </a:lnTo>
                  <a:lnTo>
                    <a:pt x="529" y="1971"/>
                  </a:lnTo>
                  <a:lnTo>
                    <a:pt x="528" y="1977"/>
                  </a:lnTo>
                  <a:lnTo>
                    <a:pt x="531" y="1991"/>
                  </a:lnTo>
                  <a:lnTo>
                    <a:pt x="532" y="1994"/>
                  </a:lnTo>
                  <a:lnTo>
                    <a:pt x="540" y="1999"/>
                  </a:lnTo>
                  <a:lnTo>
                    <a:pt x="539" y="2002"/>
                  </a:lnTo>
                  <a:lnTo>
                    <a:pt x="531" y="2016"/>
                  </a:lnTo>
                  <a:lnTo>
                    <a:pt x="529" y="2020"/>
                  </a:lnTo>
                  <a:lnTo>
                    <a:pt x="528" y="2023"/>
                  </a:lnTo>
                  <a:lnTo>
                    <a:pt x="528" y="2025"/>
                  </a:lnTo>
                  <a:lnTo>
                    <a:pt x="530" y="2027"/>
                  </a:lnTo>
                  <a:lnTo>
                    <a:pt x="532" y="2028"/>
                  </a:lnTo>
                  <a:lnTo>
                    <a:pt x="540" y="2029"/>
                  </a:lnTo>
                  <a:lnTo>
                    <a:pt x="542" y="2027"/>
                  </a:lnTo>
                  <a:lnTo>
                    <a:pt x="556" y="2027"/>
                  </a:lnTo>
                  <a:lnTo>
                    <a:pt x="559" y="2026"/>
                  </a:lnTo>
                  <a:lnTo>
                    <a:pt x="561" y="2023"/>
                  </a:lnTo>
                  <a:lnTo>
                    <a:pt x="564" y="2016"/>
                  </a:lnTo>
                  <a:lnTo>
                    <a:pt x="567" y="2014"/>
                  </a:lnTo>
                  <a:lnTo>
                    <a:pt x="569" y="2012"/>
                  </a:lnTo>
                  <a:lnTo>
                    <a:pt x="571" y="2003"/>
                  </a:lnTo>
                  <a:lnTo>
                    <a:pt x="572" y="1994"/>
                  </a:lnTo>
                  <a:lnTo>
                    <a:pt x="573" y="1990"/>
                  </a:lnTo>
                  <a:lnTo>
                    <a:pt x="575" y="1988"/>
                  </a:lnTo>
                  <a:lnTo>
                    <a:pt x="577" y="1986"/>
                  </a:lnTo>
                  <a:lnTo>
                    <a:pt x="583" y="1988"/>
                  </a:lnTo>
                  <a:lnTo>
                    <a:pt x="585" y="1987"/>
                  </a:lnTo>
                  <a:lnTo>
                    <a:pt x="595" y="1988"/>
                  </a:lnTo>
                  <a:lnTo>
                    <a:pt x="605" y="1987"/>
                  </a:lnTo>
                  <a:lnTo>
                    <a:pt x="616" y="1989"/>
                  </a:lnTo>
                  <a:lnTo>
                    <a:pt x="622" y="1991"/>
                  </a:lnTo>
                  <a:lnTo>
                    <a:pt x="629" y="1994"/>
                  </a:lnTo>
                  <a:lnTo>
                    <a:pt x="641" y="2001"/>
                  </a:lnTo>
                  <a:lnTo>
                    <a:pt x="646" y="2005"/>
                  </a:lnTo>
                  <a:lnTo>
                    <a:pt x="662" y="2023"/>
                  </a:lnTo>
                  <a:lnTo>
                    <a:pt x="667" y="2027"/>
                  </a:lnTo>
                  <a:lnTo>
                    <a:pt x="676" y="2030"/>
                  </a:lnTo>
                  <a:lnTo>
                    <a:pt x="708" y="2038"/>
                  </a:lnTo>
                  <a:lnTo>
                    <a:pt x="712" y="2040"/>
                  </a:lnTo>
                  <a:lnTo>
                    <a:pt x="720" y="2048"/>
                  </a:lnTo>
                  <a:lnTo>
                    <a:pt x="726" y="2052"/>
                  </a:lnTo>
                  <a:lnTo>
                    <a:pt x="732" y="2057"/>
                  </a:lnTo>
                  <a:lnTo>
                    <a:pt x="741" y="2061"/>
                  </a:lnTo>
                  <a:lnTo>
                    <a:pt x="758" y="2066"/>
                  </a:lnTo>
                  <a:lnTo>
                    <a:pt x="760" y="2069"/>
                  </a:lnTo>
                  <a:lnTo>
                    <a:pt x="763" y="2070"/>
                  </a:lnTo>
                  <a:lnTo>
                    <a:pt x="767" y="2068"/>
                  </a:lnTo>
                  <a:lnTo>
                    <a:pt x="782" y="2072"/>
                  </a:lnTo>
                  <a:lnTo>
                    <a:pt x="786" y="2071"/>
                  </a:lnTo>
                  <a:lnTo>
                    <a:pt x="789" y="2072"/>
                  </a:lnTo>
                  <a:lnTo>
                    <a:pt x="792" y="2075"/>
                  </a:lnTo>
                  <a:lnTo>
                    <a:pt x="797" y="2076"/>
                  </a:lnTo>
                  <a:lnTo>
                    <a:pt x="797" y="2074"/>
                  </a:lnTo>
                  <a:lnTo>
                    <a:pt x="791" y="2065"/>
                  </a:lnTo>
                  <a:lnTo>
                    <a:pt x="792" y="2063"/>
                  </a:lnTo>
                  <a:lnTo>
                    <a:pt x="794" y="2063"/>
                  </a:lnTo>
                  <a:lnTo>
                    <a:pt x="802" y="2065"/>
                  </a:lnTo>
                  <a:lnTo>
                    <a:pt x="803" y="2062"/>
                  </a:lnTo>
                  <a:lnTo>
                    <a:pt x="806" y="2062"/>
                  </a:lnTo>
                  <a:lnTo>
                    <a:pt x="811" y="2063"/>
                  </a:lnTo>
                  <a:lnTo>
                    <a:pt x="818" y="2066"/>
                  </a:lnTo>
                  <a:lnTo>
                    <a:pt x="824" y="2071"/>
                  </a:lnTo>
                  <a:lnTo>
                    <a:pt x="832" y="2075"/>
                  </a:lnTo>
                  <a:lnTo>
                    <a:pt x="844" y="2083"/>
                  </a:lnTo>
                  <a:lnTo>
                    <a:pt x="850" y="2091"/>
                  </a:lnTo>
                  <a:lnTo>
                    <a:pt x="857" y="2101"/>
                  </a:lnTo>
                  <a:lnTo>
                    <a:pt x="860" y="2107"/>
                  </a:lnTo>
                  <a:lnTo>
                    <a:pt x="860" y="2110"/>
                  </a:lnTo>
                  <a:lnTo>
                    <a:pt x="862" y="2112"/>
                  </a:lnTo>
                  <a:lnTo>
                    <a:pt x="864" y="2112"/>
                  </a:lnTo>
                  <a:lnTo>
                    <a:pt x="865" y="2114"/>
                  </a:lnTo>
                  <a:lnTo>
                    <a:pt x="863" y="2122"/>
                  </a:lnTo>
                  <a:lnTo>
                    <a:pt x="862" y="2124"/>
                  </a:lnTo>
                  <a:lnTo>
                    <a:pt x="860" y="2125"/>
                  </a:lnTo>
                  <a:lnTo>
                    <a:pt x="855" y="2127"/>
                  </a:lnTo>
                  <a:lnTo>
                    <a:pt x="839" y="2125"/>
                  </a:lnTo>
                  <a:lnTo>
                    <a:pt x="836" y="2131"/>
                  </a:lnTo>
                  <a:lnTo>
                    <a:pt x="827" y="2137"/>
                  </a:lnTo>
                  <a:lnTo>
                    <a:pt x="826" y="2139"/>
                  </a:lnTo>
                  <a:lnTo>
                    <a:pt x="825" y="2141"/>
                  </a:lnTo>
                  <a:lnTo>
                    <a:pt x="826" y="2146"/>
                  </a:lnTo>
                  <a:lnTo>
                    <a:pt x="825" y="2148"/>
                  </a:lnTo>
                  <a:lnTo>
                    <a:pt x="818" y="2155"/>
                  </a:lnTo>
                  <a:lnTo>
                    <a:pt x="818" y="2156"/>
                  </a:lnTo>
                  <a:lnTo>
                    <a:pt x="823" y="2159"/>
                  </a:lnTo>
                  <a:lnTo>
                    <a:pt x="827" y="2164"/>
                  </a:lnTo>
                  <a:lnTo>
                    <a:pt x="831" y="2164"/>
                  </a:lnTo>
                  <a:lnTo>
                    <a:pt x="836" y="2164"/>
                  </a:lnTo>
                  <a:lnTo>
                    <a:pt x="842" y="2166"/>
                  </a:lnTo>
                  <a:lnTo>
                    <a:pt x="850" y="2169"/>
                  </a:lnTo>
                  <a:lnTo>
                    <a:pt x="855" y="2171"/>
                  </a:lnTo>
                  <a:lnTo>
                    <a:pt x="858" y="2170"/>
                  </a:lnTo>
                  <a:lnTo>
                    <a:pt x="862" y="2171"/>
                  </a:lnTo>
                  <a:lnTo>
                    <a:pt x="867" y="2173"/>
                  </a:lnTo>
                  <a:lnTo>
                    <a:pt x="874" y="2174"/>
                  </a:lnTo>
                  <a:lnTo>
                    <a:pt x="888" y="2174"/>
                  </a:lnTo>
                  <a:lnTo>
                    <a:pt x="893" y="2175"/>
                  </a:lnTo>
                  <a:lnTo>
                    <a:pt x="899" y="2175"/>
                  </a:lnTo>
                  <a:lnTo>
                    <a:pt x="911" y="2175"/>
                  </a:lnTo>
                  <a:lnTo>
                    <a:pt x="914" y="2175"/>
                  </a:lnTo>
                  <a:lnTo>
                    <a:pt x="917" y="2172"/>
                  </a:lnTo>
                  <a:lnTo>
                    <a:pt x="920" y="2171"/>
                  </a:lnTo>
                  <a:lnTo>
                    <a:pt x="924" y="2171"/>
                  </a:lnTo>
                  <a:lnTo>
                    <a:pt x="937" y="2169"/>
                  </a:lnTo>
                  <a:lnTo>
                    <a:pt x="941" y="2169"/>
                  </a:lnTo>
                  <a:lnTo>
                    <a:pt x="945" y="2167"/>
                  </a:lnTo>
                  <a:lnTo>
                    <a:pt x="950" y="2164"/>
                  </a:lnTo>
                  <a:lnTo>
                    <a:pt x="953" y="2163"/>
                  </a:lnTo>
                  <a:lnTo>
                    <a:pt x="955" y="2166"/>
                  </a:lnTo>
                  <a:lnTo>
                    <a:pt x="956" y="2166"/>
                  </a:lnTo>
                  <a:lnTo>
                    <a:pt x="959" y="2166"/>
                  </a:lnTo>
                  <a:lnTo>
                    <a:pt x="966" y="2162"/>
                  </a:lnTo>
                  <a:lnTo>
                    <a:pt x="980" y="2152"/>
                  </a:lnTo>
                  <a:lnTo>
                    <a:pt x="984" y="2152"/>
                  </a:lnTo>
                  <a:lnTo>
                    <a:pt x="988" y="2149"/>
                  </a:lnTo>
                  <a:lnTo>
                    <a:pt x="989" y="2149"/>
                  </a:lnTo>
                  <a:lnTo>
                    <a:pt x="990" y="2150"/>
                  </a:lnTo>
                  <a:lnTo>
                    <a:pt x="993" y="2157"/>
                  </a:lnTo>
                  <a:lnTo>
                    <a:pt x="994" y="2159"/>
                  </a:lnTo>
                  <a:lnTo>
                    <a:pt x="997" y="2159"/>
                  </a:lnTo>
                  <a:lnTo>
                    <a:pt x="999" y="2164"/>
                  </a:lnTo>
                  <a:lnTo>
                    <a:pt x="1002" y="2169"/>
                  </a:lnTo>
                  <a:lnTo>
                    <a:pt x="1003" y="2171"/>
                  </a:lnTo>
                  <a:lnTo>
                    <a:pt x="1016" y="2171"/>
                  </a:lnTo>
                  <a:lnTo>
                    <a:pt x="1020" y="2173"/>
                  </a:lnTo>
                  <a:lnTo>
                    <a:pt x="1022" y="2174"/>
                  </a:lnTo>
                  <a:lnTo>
                    <a:pt x="1024" y="2179"/>
                  </a:lnTo>
                  <a:lnTo>
                    <a:pt x="1024" y="2187"/>
                  </a:lnTo>
                  <a:lnTo>
                    <a:pt x="1025" y="2191"/>
                  </a:lnTo>
                  <a:lnTo>
                    <a:pt x="1027" y="2196"/>
                  </a:lnTo>
                  <a:lnTo>
                    <a:pt x="1028" y="2197"/>
                  </a:lnTo>
                  <a:lnTo>
                    <a:pt x="1029" y="2196"/>
                  </a:lnTo>
                  <a:lnTo>
                    <a:pt x="1032" y="2183"/>
                  </a:lnTo>
                  <a:lnTo>
                    <a:pt x="1033" y="2181"/>
                  </a:lnTo>
                  <a:lnTo>
                    <a:pt x="1036" y="2182"/>
                  </a:lnTo>
                  <a:lnTo>
                    <a:pt x="1036" y="2183"/>
                  </a:lnTo>
                  <a:lnTo>
                    <a:pt x="1040" y="2192"/>
                  </a:lnTo>
                  <a:lnTo>
                    <a:pt x="1044" y="2198"/>
                  </a:lnTo>
                  <a:lnTo>
                    <a:pt x="1055" y="2211"/>
                  </a:lnTo>
                  <a:lnTo>
                    <a:pt x="1057" y="2215"/>
                  </a:lnTo>
                  <a:lnTo>
                    <a:pt x="1059" y="2218"/>
                  </a:lnTo>
                  <a:lnTo>
                    <a:pt x="1057" y="2221"/>
                  </a:lnTo>
                  <a:lnTo>
                    <a:pt x="1055" y="2224"/>
                  </a:lnTo>
                  <a:lnTo>
                    <a:pt x="1052" y="2226"/>
                  </a:lnTo>
                  <a:lnTo>
                    <a:pt x="1048" y="2227"/>
                  </a:lnTo>
                  <a:lnTo>
                    <a:pt x="1044" y="2227"/>
                  </a:lnTo>
                  <a:lnTo>
                    <a:pt x="1041" y="2224"/>
                  </a:lnTo>
                  <a:lnTo>
                    <a:pt x="1040" y="2224"/>
                  </a:lnTo>
                  <a:lnTo>
                    <a:pt x="1041" y="2227"/>
                  </a:lnTo>
                  <a:lnTo>
                    <a:pt x="1048" y="2237"/>
                  </a:lnTo>
                  <a:lnTo>
                    <a:pt x="1051" y="2240"/>
                  </a:lnTo>
                  <a:lnTo>
                    <a:pt x="1052" y="2243"/>
                  </a:lnTo>
                  <a:lnTo>
                    <a:pt x="1054" y="2244"/>
                  </a:lnTo>
                  <a:lnTo>
                    <a:pt x="1055" y="2246"/>
                  </a:lnTo>
                  <a:lnTo>
                    <a:pt x="1057" y="2249"/>
                  </a:lnTo>
                  <a:lnTo>
                    <a:pt x="1063" y="2257"/>
                  </a:lnTo>
                  <a:lnTo>
                    <a:pt x="1065" y="2261"/>
                  </a:lnTo>
                  <a:lnTo>
                    <a:pt x="1072" y="2272"/>
                  </a:lnTo>
                  <a:lnTo>
                    <a:pt x="1076" y="2277"/>
                  </a:lnTo>
                  <a:lnTo>
                    <a:pt x="1078" y="2280"/>
                  </a:lnTo>
                  <a:lnTo>
                    <a:pt x="1079" y="2281"/>
                  </a:lnTo>
                  <a:lnTo>
                    <a:pt x="1079" y="2278"/>
                  </a:lnTo>
                  <a:lnTo>
                    <a:pt x="1070" y="2263"/>
                  </a:lnTo>
                  <a:lnTo>
                    <a:pt x="1065" y="2253"/>
                  </a:lnTo>
                  <a:lnTo>
                    <a:pt x="1064" y="2250"/>
                  </a:lnTo>
                  <a:lnTo>
                    <a:pt x="1064" y="2247"/>
                  </a:lnTo>
                  <a:lnTo>
                    <a:pt x="1064" y="2235"/>
                  </a:lnTo>
                  <a:lnTo>
                    <a:pt x="1064" y="2233"/>
                  </a:lnTo>
                  <a:lnTo>
                    <a:pt x="1067" y="2232"/>
                  </a:lnTo>
                  <a:lnTo>
                    <a:pt x="1071" y="2237"/>
                  </a:lnTo>
                  <a:lnTo>
                    <a:pt x="1072" y="2238"/>
                  </a:lnTo>
                  <a:lnTo>
                    <a:pt x="1074" y="2237"/>
                  </a:lnTo>
                  <a:lnTo>
                    <a:pt x="1074" y="2236"/>
                  </a:lnTo>
                  <a:lnTo>
                    <a:pt x="1077" y="2237"/>
                  </a:lnTo>
                  <a:lnTo>
                    <a:pt x="1081" y="2241"/>
                  </a:lnTo>
                  <a:lnTo>
                    <a:pt x="1082" y="2241"/>
                  </a:lnTo>
                  <a:lnTo>
                    <a:pt x="1079" y="2233"/>
                  </a:lnTo>
                  <a:lnTo>
                    <a:pt x="1077" y="2230"/>
                  </a:lnTo>
                  <a:lnTo>
                    <a:pt x="1076" y="2227"/>
                  </a:lnTo>
                  <a:lnTo>
                    <a:pt x="1078" y="2223"/>
                  </a:lnTo>
                  <a:lnTo>
                    <a:pt x="1077" y="2221"/>
                  </a:lnTo>
                  <a:lnTo>
                    <a:pt x="1072" y="2215"/>
                  </a:lnTo>
                  <a:lnTo>
                    <a:pt x="1069" y="2209"/>
                  </a:lnTo>
                  <a:lnTo>
                    <a:pt x="1066" y="2200"/>
                  </a:lnTo>
                  <a:lnTo>
                    <a:pt x="1066" y="2196"/>
                  </a:lnTo>
                  <a:lnTo>
                    <a:pt x="1067" y="2192"/>
                  </a:lnTo>
                  <a:lnTo>
                    <a:pt x="1066" y="2189"/>
                  </a:lnTo>
                  <a:lnTo>
                    <a:pt x="1064" y="2183"/>
                  </a:lnTo>
                  <a:lnTo>
                    <a:pt x="1060" y="2179"/>
                  </a:lnTo>
                  <a:lnTo>
                    <a:pt x="1057" y="2174"/>
                  </a:lnTo>
                  <a:lnTo>
                    <a:pt x="1056" y="2171"/>
                  </a:lnTo>
                  <a:lnTo>
                    <a:pt x="1057" y="2164"/>
                  </a:lnTo>
                  <a:lnTo>
                    <a:pt x="1059" y="2161"/>
                  </a:lnTo>
                  <a:lnTo>
                    <a:pt x="1063" y="2156"/>
                  </a:lnTo>
                  <a:lnTo>
                    <a:pt x="1064" y="2151"/>
                  </a:lnTo>
                  <a:lnTo>
                    <a:pt x="1062" y="2147"/>
                  </a:lnTo>
                  <a:lnTo>
                    <a:pt x="1061" y="2145"/>
                  </a:lnTo>
                  <a:lnTo>
                    <a:pt x="1063" y="2145"/>
                  </a:lnTo>
                  <a:lnTo>
                    <a:pt x="1071" y="2143"/>
                  </a:lnTo>
                  <a:lnTo>
                    <a:pt x="1073" y="2144"/>
                  </a:lnTo>
                  <a:lnTo>
                    <a:pt x="1076" y="2143"/>
                  </a:lnTo>
                  <a:lnTo>
                    <a:pt x="1080" y="2140"/>
                  </a:lnTo>
                  <a:lnTo>
                    <a:pt x="1083" y="2139"/>
                  </a:lnTo>
                  <a:lnTo>
                    <a:pt x="1087" y="2139"/>
                  </a:lnTo>
                  <a:lnTo>
                    <a:pt x="1090" y="2139"/>
                  </a:lnTo>
                  <a:lnTo>
                    <a:pt x="1093" y="2137"/>
                  </a:lnTo>
                  <a:lnTo>
                    <a:pt x="1094" y="2135"/>
                  </a:lnTo>
                  <a:lnTo>
                    <a:pt x="1096" y="2131"/>
                  </a:lnTo>
                  <a:lnTo>
                    <a:pt x="1098" y="2129"/>
                  </a:lnTo>
                  <a:lnTo>
                    <a:pt x="1102" y="2130"/>
                  </a:lnTo>
                  <a:lnTo>
                    <a:pt x="1104" y="2131"/>
                  </a:lnTo>
                  <a:lnTo>
                    <a:pt x="1106" y="2131"/>
                  </a:lnTo>
                  <a:lnTo>
                    <a:pt x="1106" y="2123"/>
                  </a:lnTo>
                  <a:lnTo>
                    <a:pt x="1106" y="2121"/>
                  </a:lnTo>
                  <a:lnTo>
                    <a:pt x="1110" y="2115"/>
                  </a:lnTo>
                  <a:lnTo>
                    <a:pt x="1115" y="2115"/>
                  </a:lnTo>
                  <a:lnTo>
                    <a:pt x="1118" y="2113"/>
                  </a:lnTo>
                  <a:lnTo>
                    <a:pt x="1122" y="2110"/>
                  </a:lnTo>
                  <a:lnTo>
                    <a:pt x="1124" y="2107"/>
                  </a:lnTo>
                  <a:lnTo>
                    <a:pt x="1127" y="2103"/>
                  </a:lnTo>
                  <a:lnTo>
                    <a:pt x="1127" y="2097"/>
                  </a:lnTo>
                  <a:lnTo>
                    <a:pt x="1127" y="2095"/>
                  </a:lnTo>
                  <a:lnTo>
                    <a:pt x="1122" y="2093"/>
                  </a:lnTo>
                  <a:lnTo>
                    <a:pt x="1118" y="2094"/>
                  </a:lnTo>
                  <a:lnTo>
                    <a:pt x="1112" y="2098"/>
                  </a:lnTo>
                  <a:lnTo>
                    <a:pt x="1104" y="2104"/>
                  </a:lnTo>
                  <a:lnTo>
                    <a:pt x="1102" y="2109"/>
                  </a:lnTo>
                  <a:lnTo>
                    <a:pt x="1101" y="2115"/>
                  </a:lnTo>
                  <a:lnTo>
                    <a:pt x="1100" y="2117"/>
                  </a:lnTo>
                  <a:lnTo>
                    <a:pt x="1094" y="2115"/>
                  </a:lnTo>
                  <a:lnTo>
                    <a:pt x="1092" y="2115"/>
                  </a:lnTo>
                  <a:lnTo>
                    <a:pt x="1089" y="2116"/>
                  </a:lnTo>
                  <a:lnTo>
                    <a:pt x="1086" y="2118"/>
                  </a:lnTo>
                  <a:lnTo>
                    <a:pt x="1082" y="2122"/>
                  </a:lnTo>
                  <a:lnTo>
                    <a:pt x="1077" y="2123"/>
                  </a:lnTo>
                  <a:lnTo>
                    <a:pt x="1071" y="2120"/>
                  </a:lnTo>
                  <a:lnTo>
                    <a:pt x="1068" y="2120"/>
                  </a:lnTo>
                  <a:lnTo>
                    <a:pt x="1064" y="2123"/>
                  </a:lnTo>
                  <a:lnTo>
                    <a:pt x="1064" y="2127"/>
                  </a:lnTo>
                  <a:lnTo>
                    <a:pt x="1066" y="2131"/>
                  </a:lnTo>
                  <a:lnTo>
                    <a:pt x="1064" y="2133"/>
                  </a:lnTo>
                  <a:lnTo>
                    <a:pt x="1054" y="2134"/>
                  </a:lnTo>
                  <a:lnTo>
                    <a:pt x="1052" y="2134"/>
                  </a:lnTo>
                  <a:lnTo>
                    <a:pt x="1047" y="2135"/>
                  </a:lnTo>
                  <a:lnTo>
                    <a:pt x="1045" y="2135"/>
                  </a:lnTo>
                  <a:lnTo>
                    <a:pt x="1044" y="2133"/>
                  </a:lnTo>
                  <a:lnTo>
                    <a:pt x="1033" y="2124"/>
                  </a:lnTo>
                  <a:lnTo>
                    <a:pt x="1032" y="2123"/>
                  </a:lnTo>
                  <a:lnTo>
                    <a:pt x="1035" y="2115"/>
                  </a:lnTo>
                  <a:lnTo>
                    <a:pt x="1044" y="2096"/>
                  </a:lnTo>
                  <a:lnTo>
                    <a:pt x="1045" y="2095"/>
                  </a:lnTo>
                  <a:lnTo>
                    <a:pt x="1063" y="2092"/>
                  </a:lnTo>
                  <a:lnTo>
                    <a:pt x="1073" y="2088"/>
                  </a:lnTo>
                  <a:lnTo>
                    <a:pt x="1093" y="2078"/>
                  </a:lnTo>
                  <a:lnTo>
                    <a:pt x="1096" y="2077"/>
                  </a:lnTo>
                  <a:lnTo>
                    <a:pt x="1109" y="2070"/>
                  </a:lnTo>
                  <a:lnTo>
                    <a:pt x="1114" y="2068"/>
                  </a:lnTo>
                  <a:lnTo>
                    <a:pt x="1119" y="2070"/>
                  </a:lnTo>
                  <a:lnTo>
                    <a:pt x="1126" y="2073"/>
                  </a:lnTo>
                  <a:lnTo>
                    <a:pt x="1129" y="2076"/>
                  </a:lnTo>
                  <a:lnTo>
                    <a:pt x="1132" y="2081"/>
                  </a:lnTo>
                  <a:lnTo>
                    <a:pt x="1134" y="2086"/>
                  </a:lnTo>
                  <a:lnTo>
                    <a:pt x="1137" y="2098"/>
                  </a:lnTo>
                  <a:lnTo>
                    <a:pt x="1137" y="2109"/>
                  </a:lnTo>
                  <a:lnTo>
                    <a:pt x="1139" y="2112"/>
                  </a:lnTo>
                  <a:lnTo>
                    <a:pt x="1145" y="2120"/>
                  </a:lnTo>
                  <a:lnTo>
                    <a:pt x="1148" y="2123"/>
                  </a:lnTo>
                  <a:lnTo>
                    <a:pt x="1150" y="2123"/>
                  </a:lnTo>
                  <a:lnTo>
                    <a:pt x="1151" y="2122"/>
                  </a:lnTo>
                  <a:lnTo>
                    <a:pt x="1153" y="2122"/>
                  </a:lnTo>
                  <a:lnTo>
                    <a:pt x="1153" y="2122"/>
                  </a:lnTo>
                  <a:lnTo>
                    <a:pt x="1154" y="2127"/>
                  </a:lnTo>
                  <a:lnTo>
                    <a:pt x="1155" y="2127"/>
                  </a:lnTo>
                  <a:lnTo>
                    <a:pt x="1159" y="2127"/>
                  </a:lnTo>
                  <a:lnTo>
                    <a:pt x="1162" y="2128"/>
                  </a:lnTo>
                  <a:lnTo>
                    <a:pt x="1163" y="2130"/>
                  </a:lnTo>
                  <a:lnTo>
                    <a:pt x="1162" y="2135"/>
                  </a:lnTo>
                  <a:lnTo>
                    <a:pt x="1163" y="2138"/>
                  </a:lnTo>
                  <a:lnTo>
                    <a:pt x="1167" y="2143"/>
                  </a:lnTo>
                  <a:lnTo>
                    <a:pt x="1172" y="2145"/>
                  </a:lnTo>
                  <a:lnTo>
                    <a:pt x="1177" y="2145"/>
                  </a:lnTo>
                  <a:lnTo>
                    <a:pt x="1186" y="2145"/>
                  </a:lnTo>
                  <a:lnTo>
                    <a:pt x="1194" y="2142"/>
                  </a:lnTo>
                  <a:lnTo>
                    <a:pt x="1200" y="2139"/>
                  </a:lnTo>
                  <a:lnTo>
                    <a:pt x="1205" y="2143"/>
                  </a:lnTo>
                  <a:lnTo>
                    <a:pt x="1214" y="2153"/>
                  </a:lnTo>
                  <a:lnTo>
                    <a:pt x="1220" y="2161"/>
                  </a:lnTo>
                  <a:lnTo>
                    <a:pt x="1225" y="2164"/>
                  </a:lnTo>
                  <a:lnTo>
                    <a:pt x="1235" y="2169"/>
                  </a:lnTo>
                  <a:lnTo>
                    <a:pt x="1237" y="2170"/>
                  </a:lnTo>
                  <a:lnTo>
                    <a:pt x="1241" y="2171"/>
                  </a:lnTo>
                  <a:lnTo>
                    <a:pt x="1245" y="2169"/>
                  </a:lnTo>
                  <a:lnTo>
                    <a:pt x="1251" y="2170"/>
                  </a:lnTo>
                  <a:lnTo>
                    <a:pt x="1257" y="2173"/>
                  </a:lnTo>
                  <a:lnTo>
                    <a:pt x="1261" y="2174"/>
                  </a:lnTo>
                  <a:lnTo>
                    <a:pt x="1276" y="2169"/>
                  </a:lnTo>
                  <a:lnTo>
                    <a:pt x="1278" y="2168"/>
                  </a:lnTo>
                  <a:lnTo>
                    <a:pt x="1283" y="2166"/>
                  </a:lnTo>
                  <a:lnTo>
                    <a:pt x="1287" y="2164"/>
                  </a:lnTo>
                  <a:lnTo>
                    <a:pt x="1291" y="2164"/>
                  </a:lnTo>
                  <a:lnTo>
                    <a:pt x="1295" y="2164"/>
                  </a:lnTo>
                  <a:lnTo>
                    <a:pt x="1296" y="2162"/>
                  </a:lnTo>
                  <a:lnTo>
                    <a:pt x="1304" y="2162"/>
                  </a:lnTo>
                  <a:lnTo>
                    <a:pt x="1318" y="2164"/>
                  </a:lnTo>
                  <a:lnTo>
                    <a:pt x="1328" y="2167"/>
                  </a:lnTo>
                  <a:lnTo>
                    <a:pt x="1334" y="2170"/>
                  </a:lnTo>
                  <a:lnTo>
                    <a:pt x="1339" y="2172"/>
                  </a:lnTo>
                  <a:lnTo>
                    <a:pt x="1342" y="2172"/>
                  </a:lnTo>
                  <a:lnTo>
                    <a:pt x="1345" y="2172"/>
                  </a:lnTo>
                  <a:lnTo>
                    <a:pt x="1349" y="2170"/>
                  </a:lnTo>
                  <a:lnTo>
                    <a:pt x="1353" y="2167"/>
                  </a:lnTo>
                  <a:lnTo>
                    <a:pt x="1361" y="2166"/>
                  </a:lnTo>
                  <a:lnTo>
                    <a:pt x="1362" y="2164"/>
                  </a:lnTo>
                  <a:lnTo>
                    <a:pt x="1362" y="2163"/>
                  </a:lnTo>
                  <a:lnTo>
                    <a:pt x="1360" y="2161"/>
                  </a:lnTo>
                  <a:lnTo>
                    <a:pt x="1356" y="2156"/>
                  </a:lnTo>
                  <a:lnTo>
                    <a:pt x="1353" y="2151"/>
                  </a:lnTo>
                  <a:lnTo>
                    <a:pt x="1352" y="2148"/>
                  </a:lnTo>
                  <a:lnTo>
                    <a:pt x="1352" y="2145"/>
                  </a:lnTo>
                  <a:lnTo>
                    <a:pt x="1353" y="2142"/>
                  </a:lnTo>
                  <a:lnTo>
                    <a:pt x="1355" y="2142"/>
                  </a:lnTo>
                  <a:lnTo>
                    <a:pt x="1358" y="2144"/>
                  </a:lnTo>
                  <a:lnTo>
                    <a:pt x="1362" y="2149"/>
                  </a:lnTo>
                  <a:lnTo>
                    <a:pt x="1373" y="2168"/>
                  </a:lnTo>
                  <a:lnTo>
                    <a:pt x="1376" y="2170"/>
                  </a:lnTo>
                  <a:lnTo>
                    <a:pt x="1377" y="2173"/>
                  </a:lnTo>
                  <a:lnTo>
                    <a:pt x="1387" y="2180"/>
                  </a:lnTo>
                  <a:lnTo>
                    <a:pt x="1392" y="2181"/>
                  </a:lnTo>
                  <a:lnTo>
                    <a:pt x="1398" y="2176"/>
                  </a:lnTo>
                  <a:lnTo>
                    <a:pt x="1401" y="2174"/>
                  </a:lnTo>
                  <a:lnTo>
                    <a:pt x="1402" y="2172"/>
                  </a:lnTo>
                  <a:lnTo>
                    <a:pt x="1402" y="2169"/>
                  </a:lnTo>
                  <a:lnTo>
                    <a:pt x="1403" y="2166"/>
                  </a:lnTo>
                  <a:lnTo>
                    <a:pt x="1402" y="2163"/>
                  </a:lnTo>
                  <a:lnTo>
                    <a:pt x="1400" y="2161"/>
                  </a:lnTo>
                  <a:lnTo>
                    <a:pt x="1396" y="2156"/>
                  </a:lnTo>
                  <a:lnTo>
                    <a:pt x="1389" y="2151"/>
                  </a:lnTo>
                  <a:lnTo>
                    <a:pt x="1383" y="2150"/>
                  </a:lnTo>
                  <a:lnTo>
                    <a:pt x="1378" y="2152"/>
                  </a:lnTo>
                  <a:lnTo>
                    <a:pt x="1372" y="2156"/>
                  </a:lnTo>
                  <a:lnTo>
                    <a:pt x="1369" y="2155"/>
                  </a:lnTo>
                  <a:lnTo>
                    <a:pt x="1361" y="2143"/>
                  </a:lnTo>
                  <a:lnTo>
                    <a:pt x="1359" y="2138"/>
                  </a:lnTo>
                  <a:lnTo>
                    <a:pt x="1359" y="2137"/>
                  </a:lnTo>
                  <a:lnTo>
                    <a:pt x="1363" y="2139"/>
                  </a:lnTo>
                  <a:lnTo>
                    <a:pt x="1363" y="2137"/>
                  </a:lnTo>
                  <a:lnTo>
                    <a:pt x="1361" y="2131"/>
                  </a:lnTo>
                  <a:lnTo>
                    <a:pt x="1359" y="2129"/>
                  </a:lnTo>
                  <a:lnTo>
                    <a:pt x="1354" y="2120"/>
                  </a:lnTo>
                  <a:lnTo>
                    <a:pt x="1354" y="2117"/>
                  </a:lnTo>
                  <a:lnTo>
                    <a:pt x="1357" y="2117"/>
                  </a:lnTo>
                  <a:lnTo>
                    <a:pt x="1358" y="2115"/>
                  </a:lnTo>
                  <a:lnTo>
                    <a:pt x="1360" y="2115"/>
                  </a:lnTo>
                  <a:lnTo>
                    <a:pt x="1368" y="2121"/>
                  </a:lnTo>
                  <a:lnTo>
                    <a:pt x="1372" y="2118"/>
                  </a:lnTo>
                  <a:lnTo>
                    <a:pt x="1381" y="2115"/>
                  </a:lnTo>
                  <a:lnTo>
                    <a:pt x="1378" y="2109"/>
                  </a:lnTo>
                  <a:lnTo>
                    <a:pt x="1377" y="2104"/>
                  </a:lnTo>
                  <a:lnTo>
                    <a:pt x="1377" y="2103"/>
                  </a:lnTo>
                  <a:lnTo>
                    <a:pt x="1380" y="2102"/>
                  </a:lnTo>
                  <a:lnTo>
                    <a:pt x="1386" y="2107"/>
                  </a:lnTo>
                  <a:lnTo>
                    <a:pt x="1389" y="2107"/>
                  </a:lnTo>
                  <a:lnTo>
                    <a:pt x="1392" y="2106"/>
                  </a:lnTo>
                  <a:lnTo>
                    <a:pt x="1393" y="2106"/>
                  </a:lnTo>
                  <a:lnTo>
                    <a:pt x="1396" y="2107"/>
                  </a:lnTo>
                  <a:lnTo>
                    <a:pt x="1398" y="2109"/>
                  </a:lnTo>
                  <a:lnTo>
                    <a:pt x="1403" y="2115"/>
                  </a:lnTo>
                  <a:lnTo>
                    <a:pt x="1405" y="2120"/>
                  </a:lnTo>
                  <a:lnTo>
                    <a:pt x="1407" y="2125"/>
                  </a:lnTo>
                  <a:lnTo>
                    <a:pt x="1408" y="2127"/>
                  </a:lnTo>
                  <a:lnTo>
                    <a:pt x="1419" y="2127"/>
                  </a:lnTo>
                  <a:lnTo>
                    <a:pt x="1426" y="2122"/>
                  </a:lnTo>
                  <a:lnTo>
                    <a:pt x="1425" y="2123"/>
                  </a:lnTo>
                  <a:lnTo>
                    <a:pt x="1424" y="2128"/>
                  </a:lnTo>
                  <a:lnTo>
                    <a:pt x="1416" y="2143"/>
                  </a:lnTo>
                  <a:lnTo>
                    <a:pt x="1416" y="2145"/>
                  </a:lnTo>
                  <a:lnTo>
                    <a:pt x="1420" y="2144"/>
                  </a:lnTo>
                  <a:lnTo>
                    <a:pt x="1422" y="2143"/>
                  </a:lnTo>
                  <a:lnTo>
                    <a:pt x="1423" y="2141"/>
                  </a:lnTo>
                  <a:lnTo>
                    <a:pt x="1424" y="2137"/>
                  </a:lnTo>
                  <a:lnTo>
                    <a:pt x="1425" y="2135"/>
                  </a:lnTo>
                  <a:lnTo>
                    <a:pt x="1437" y="2128"/>
                  </a:lnTo>
                  <a:lnTo>
                    <a:pt x="1440" y="2127"/>
                  </a:lnTo>
                  <a:lnTo>
                    <a:pt x="1438" y="2135"/>
                  </a:lnTo>
                  <a:lnTo>
                    <a:pt x="1433" y="2162"/>
                  </a:lnTo>
                  <a:lnTo>
                    <a:pt x="1433" y="2172"/>
                  </a:lnTo>
                  <a:lnTo>
                    <a:pt x="1432" y="2175"/>
                  </a:lnTo>
                  <a:lnTo>
                    <a:pt x="1427" y="2186"/>
                  </a:lnTo>
                  <a:lnTo>
                    <a:pt x="1427" y="2189"/>
                  </a:lnTo>
                  <a:lnTo>
                    <a:pt x="1432" y="2198"/>
                  </a:lnTo>
                  <a:lnTo>
                    <a:pt x="1433" y="2201"/>
                  </a:lnTo>
                  <a:lnTo>
                    <a:pt x="1433" y="2208"/>
                  </a:lnTo>
                  <a:lnTo>
                    <a:pt x="1435" y="2209"/>
                  </a:lnTo>
                  <a:lnTo>
                    <a:pt x="1438" y="2209"/>
                  </a:lnTo>
                  <a:lnTo>
                    <a:pt x="1443" y="2207"/>
                  </a:lnTo>
                  <a:lnTo>
                    <a:pt x="1448" y="2205"/>
                  </a:lnTo>
                  <a:lnTo>
                    <a:pt x="1449" y="2207"/>
                  </a:lnTo>
                  <a:lnTo>
                    <a:pt x="1445" y="2216"/>
                  </a:lnTo>
                  <a:lnTo>
                    <a:pt x="1446" y="2216"/>
                  </a:lnTo>
                  <a:lnTo>
                    <a:pt x="1451" y="2214"/>
                  </a:lnTo>
                  <a:lnTo>
                    <a:pt x="1453" y="2214"/>
                  </a:lnTo>
                  <a:lnTo>
                    <a:pt x="1454" y="2214"/>
                  </a:lnTo>
                  <a:lnTo>
                    <a:pt x="1458" y="2219"/>
                  </a:lnTo>
                  <a:lnTo>
                    <a:pt x="1458" y="2222"/>
                  </a:lnTo>
                  <a:lnTo>
                    <a:pt x="1458" y="2227"/>
                  </a:lnTo>
                  <a:lnTo>
                    <a:pt x="1457" y="2230"/>
                  </a:lnTo>
                  <a:lnTo>
                    <a:pt x="1456" y="2233"/>
                  </a:lnTo>
                  <a:lnTo>
                    <a:pt x="1455" y="2233"/>
                  </a:lnTo>
                  <a:lnTo>
                    <a:pt x="1453" y="2234"/>
                  </a:lnTo>
                  <a:lnTo>
                    <a:pt x="1451" y="2233"/>
                  </a:lnTo>
                  <a:lnTo>
                    <a:pt x="1446" y="2235"/>
                  </a:lnTo>
                  <a:lnTo>
                    <a:pt x="1443" y="2233"/>
                  </a:lnTo>
                  <a:lnTo>
                    <a:pt x="1440" y="2231"/>
                  </a:lnTo>
                  <a:lnTo>
                    <a:pt x="1438" y="2230"/>
                  </a:lnTo>
                  <a:lnTo>
                    <a:pt x="1436" y="2232"/>
                  </a:lnTo>
                  <a:lnTo>
                    <a:pt x="1432" y="2232"/>
                  </a:lnTo>
                  <a:lnTo>
                    <a:pt x="1428" y="2226"/>
                  </a:lnTo>
                  <a:lnTo>
                    <a:pt x="1426" y="2227"/>
                  </a:lnTo>
                  <a:lnTo>
                    <a:pt x="1426" y="2227"/>
                  </a:lnTo>
                  <a:lnTo>
                    <a:pt x="1426" y="2229"/>
                  </a:lnTo>
                  <a:lnTo>
                    <a:pt x="1427" y="2233"/>
                  </a:lnTo>
                  <a:lnTo>
                    <a:pt x="1443" y="2252"/>
                  </a:lnTo>
                  <a:lnTo>
                    <a:pt x="1445" y="2257"/>
                  </a:lnTo>
                  <a:lnTo>
                    <a:pt x="1445" y="2263"/>
                  </a:lnTo>
                  <a:lnTo>
                    <a:pt x="1445" y="2263"/>
                  </a:lnTo>
                  <a:lnTo>
                    <a:pt x="1447" y="2257"/>
                  </a:lnTo>
                  <a:lnTo>
                    <a:pt x="1446" y="2254"/>
                  </a:lnTo>
                  <a:lnTo>
                    <a:pt x="1438" y="2242"/>
                  </a:lnTo>
                  <a:lnTo>
                    <a:pt x="1438" y="2238"/>
                  </a:lnTo>
                  <a:lnTo>
                    <a:pt x="1438" y="2237"/>
                  </a:lnTo>
                  <a:lnTo>
                    <a:pt x="1439" y="2236"/>
                  </a:lnTo>
                  <a:lnTo>
                    <a:pt x="1451" y="2238"/>
                  </a:lnTo>
                  <a:lnTo>
                    <a:pt x="1455" y="2238"/>
                  </a:lnTo>
                  <a:lnTo>
                    <a:pt x="1458" y="2236"/>
                  </a:lnTo>
                  <a:lnTo>
                    <a:pt x="1460" y="2233"/>
                  </a:lnTo>
                  <a:lnTo>
                    <a:pt x="1461" y="2219"/>
                  </a:lnTo>
                  <a:lnTo>
                    <a:pt x="1463" y="2210"/>
                  </a:lnTo>
                  <a:lnTo>
                    <a:pt x="1461" y="2202"/>
                  </a:lnTo>
                  <a:lnTo>
                    <a:pt x="1458" y="2189"/>
                  </a:lnTo>
                  <a:lnTo>
                    <a:pt x="1456" y="2181"/>
                  </a:lnTo>
                  <a:lnTo>
                    <a:pt x="1450" y="2174"/>
                  </a:lnTo>
                  <a:lnTo>
                    <a:pt x="1450" y="2170"/>
                  </a:lnTo>
                  <a:lnTo>
                    <a:pt x="1456" y="2146"/>
                  </a:lnTo>
                  <a:lnTo>
                    <a:pt x="1457" y="2144"/>
                  </a:lnTo>
                  <a:lnTo>
                    <a:pt x="1458" y="2144"/>
                  </a:lnTo>
                  <a:lnTo>
                    <a:pt x="1463" y="2143"/>
                  </a:lnTo>
                  <a:lnTo>
                    <a:pt x="1467" y="2141"/>
                  </a:lnTo>
                  <a:lnTo>
                    <a:pt x="1473" y="2144"/>
                  </a:lnTo>
                  <a:lnTo>
                    <a:pt x="1476" y="2145"/>
                  </a:lnTo>
                  <a:lnTo>
                    <a:pt x="1479" y="2142"/>
                  </a:lnTo>
                  <a:lnTo>
                    <a:pt x="1487" y="2132"/>
                  </a:lnTo>
                  <a:lnTo>
                    <a:pt x="1491" y="2129"/>
                  </a:lnTo>
                  <a:lnTo>
                    <a:pt x="1495" y="2123"/>
                  </a:lnTo>
                  <a:lnTo>
                    <a:pt x="1500" y="2114"/>
                  </a:lnTo>
                  <a:lnTo>
                    <a:pt x="1505" y="2107"/>
                  </a:lnTo>
                  <a:lnTo>
                    <a:pt x="1514" y="2101"/>
                  </a:lnTo>
                  <a:lnTo>
                    <a:pt x="1519" y="2096"/>
                  </a:lnTo>
                  <a:lnTo>
                    <a:pt x="1520" y="2094"/>
                  </a:lnTo>
                  <a:lnTo>
                    <a:pt x="1515" y="2094"/>
                  </a:lnTo>
                  <a:lnTo>
                    <a:pt x="1514" y="2093"/>
                  </a:lnTo>
                  <a:lnTo>
                    <a:pt x="1513" y="2089"/>
                  </a:lnTo>
                  <a:lnTo>
                    <a:pt x="1513" y="2080"/>
                  </a:lnTo>
                  <a:lnTo>
                    <a:pt x="1513" y="2076"/>
                  </a:lnTo>
                  <a:lnTo>
                    <a:pt x="1513" y="2071"/>
                  </a:lnTo>
                  <a:lnTo>
                    <a:pt x="1512" y="2067"/>
                  </a:lnTo>
                  <a:lnTo>
                    <a:pt x="1511" y="2064"/>
                  </a:lnTo>
                  <a:lnTo>
                    <a:pt x="1508" y="2062"/>
                  </a:lnTo>
                  <a:lnTo>
                    <a:pt x="1507" y="2061"/>
                  </a:lnTo>
                  <a:lnTo>
                    <a:pt x="1507" y="2062"/>
                  </a:lnTo>
                  <a:lnTo>
                    <a:pt x="1506" y="2063"/>
                  </a:lnTo>
                  <a:lnTo>
                    <a:pt x="1505" y="2071"/>
                  </a:lnTo>
                  <a:lnTo>
                    <a:pt x="1503" y="2077"/>
                  </a:lnTo>
                  <a:lnTo>
                    <a:pt x="1501" y="2080"/>
                  </a:lnTo>
                  <a:lnTo>
                    <a:pt x="1496" y="2082"/>
                  </a:lnTo>
                  <a:lnTo>
                    <a:pt x="1488" y="2083"/>
                  </a:lnTo>
                  <a:lnTo>
                    <a:pt x="1484" y="2081"/>
                  </a:lnTo>
                  <a:lnTo>
                    <a:pt x="1484" y="2079"/>
                  </a:lnTo>
                  <a:lnTo>
                    <a:pt x="1485" y="2069"/>
                  </a:lnTo>
                  <a:lnTo>
                    <a:pt x="1488" y="2065"/>
                  </a:lnTo>
                  <a:lnTo>
                    <a:pt x="1495" y="2057"/>
                  </a:lnTo>
                  <a:lnTo>
                    <a:pt x="1500" y="2050"/>
                  </a:lnTo>
                  <a:lnTo>
                    <a:pt x="1500" y="2049"/>
                  </a:lnTo>
                  <a:lnTo>
                    <a:pt x="1496" y="2049"/>
                  </a:lnTo>
                  <a:lnTo>
                    <a:pt x="1495" y="2047"/>
                  </a:lnTo>
                  <a:lnTo>
                    <a:pt x="1494" y="2040"/>
                  </a:lnTo>
                  <a:lnTo>
                    <a:pt x="1494" y="2036"/>
                  </a:lnTo>
                  <a:lnTo>
                    <a:pt x="1495" y="2033"/>
                  </a:lnTo>
                  <a:lnTo>
                    <a:pt x="1498" y="2030"/>
                  </a:lnTo>
                  <a:lnTo>
                    <a:pt x="1507" y="2027"/>
                  </a:lnTo>
                  <a:lnTo>
                    <a:pt x="1515" y="2024"/>
                  </a:lnTo>
                  <a:lnTo>
                    <a:pt x="1515" y="2025"/>
                  </a:lnTo>
                  <a:lnTo>
                    <a:pt x="1509" y="2036"/>
                  </a:lnTo>
                  <a:lnTo>
                    <a:pt x="1508" y="2038"/>
                  </a:lnTo>
                  <a:lnTo>
                    <a:pt x="1511" y="2041"/>
                  </a:lnTo>
                  <a:lnTo>
                    <a:pt x="1517" y="2035"/>
                  </a:lnTo>
                  <a:lnTo>
                    <a:pt x="1520" y="2029"/>
                  </a:lnTo>
                  <a:lnTo>
                    <a:pt x="1521" y="2027"/>
                  </a:lnTo>
                  <a:lnTo>
                    <a:pt x="1518" y="2027"/>
                  </a:lnTo>
                  <a:lnTo>
                    <a:pt x="1518" y="2024"/>
                  </a:lnTo>
                  <a:lnTo>
                    <a:pt x="1518" y="2020"/>
                  </a:lnTo>
                  <a:lnTo>
                    <a:pt x="1518" y="2018"/>
                  </a:lnTo>
                  <a:lnTo>
                    <a:pt x="1514" y="2014"/>
                  </a:lnTo>
                  <a:lnTo>
                    <a:pt x="1509" y="2016"/>
                  </a:lnTo>
                  <a:lnTo>
                    <a:pt x="1506" y="2020"/>
                  </a:lnTo>
                  <a:lnTo>
                    <a:pt x="1502" y="2020"/>
                  </a:lnTo>
                  <a:lnTo>
                    <a:pt x="1498" y="2020"/>
                  </a:lnTo>
                  <a:lnTo>
                    <a:pt x="1494" y="2020"/>
                  </a:lnTo>
                  <a:lnTo>
                    <a:pt x="1492" y="2018"/>
                  </a:lnTo>
                  <a:lnTo>
                    <a:pt x="1490" y="2014"/>
                  </a:lnTo>
                  <a:lnTo>
                    <a:pt x="1487" y="2008"/>
                  </a:lnTo>
                  <a:lnTo>
                    <a:pt x="1483" y="2002"/>
                  </a:lnTo>
                  <a:lnTo>
                    <a:pt x="1481" y="2002"/>
                  </a:lnTo>
                  <a:lnTo>
                    <a:pt x="1480" y="2002"/>
                  </a:lnTo>
                  <a:lnTo>
                    <a:pt x="1477" y="2008"/>
                  </a:lnTo>
                  <a:lnTo>
                    <a:pt x="1477" y="2009"/>
                  </a:lnTo>
                  <a:lnTo>
                    <a:pt x="1461" y="2000"/>
                  </a:lnTo>
                  <a:lnTo>
                    <a:pt x="1455" y="1996"/>
                  </a:lnTo>
                  <a:lnTo>
                    <a:pt x="1452" y="1992"/>
                  </a:lnTo>
                  <a:lnTo>
                    <a:pt x="1448" y="1991"/>
                  </a:lnTo>
                  <a:lnTo>
                    <a:pt x="1444" y="1990"/>
                  </a:lnTo>
                  <a:lnTo>
                    <a:pt x="1440" y="1988"/>
                  </a:lnTo>
                  <a:lnTo>
                    <a:pt x="1437" y="1986"/>
                  </a:lnTo>
                  <a:lnTo>
                    <a:pt x="1435" y="1981"/>
                  </a:lnTo>
                  <a:lnTo>
                    <a:pt x="1433" y="1977"/>
                  </a:lnTo>
                  <a:lnTo>
                    <a:pt x="1430" y="1970"/>
                  </a:lnTo>
                  <a:lnTo>
                    <a:pt x="1423" y="1958"/>
                  </a:lnTo>
                  <a:lnTo>
                    <a:pt x="1421" y="1950"/>
                  </a:lnTo>
                  <a:lnTo>
                    <a:pt x="1421" y="1947"/>
                  </a:lnTo>
                  <a:lnTo>
                    <a:pt x="1422" y="1939"/>
                  </a:lnTo>
                  <a:lnTo>
                    <a:pt x="1428" y="1925"/>
                  </a:lnTo>
                  <a:lnTo>
                    <a:pt x="1429" y="1921"/>
                  </a:lnTo>
                  <a:lnTo>
                    <a:pt x="1432" y="1918"/>
                  </a:lnTo>
                  <a:lnTo>
                    <a:pt x="1435" y="1916"/>
                  </a:lnTo>
                  <a:lnTo>
                    <a:pt x="1438" y="1916"/>
                  </a:lnTo>
                  <a:lnTo>
                    <a:pt x="1443" y="1918"/>
                  </a:lnTo>
                  <a:lnTo>
                    <a:pt x="1439" y="1914"/>
                  </a:lnTo>
                  <a:lnTo>
                    <a:pt x="1439" y="1911"/>
                  </a:lnTo>
                  <a:lnTo>
                    <a:pt x="1443" y="1904"/>
                  </a:lnTo>
                  <a:lnTo>
                    <a:pt x="1442" y="1903"/>
                  </a:lnTo>
                  <a:lnTo>
                    <a:pt x="1433" y="1909"/>
                  </a:lnTo>
                  <a:lnTo>
                    <a:pt x="1431" y="1909"/>
                  </a:lnTo>
                  <a:lnTo>
                    <a:pt x="1427" y="1905"/>
                  </a:lnTo>
                  <a:lnTo>
                    <a:pt x="1421" y="1893"/>
                  </a:lnTo>
                  <a:lnTo>
                    <a:pt x="1421" y="1885"/>
                  </a:lnTo>
                  <a:lnTo>
                    <a:pt x="1423" y="1874"/>
                  </a:lnTo>
                  <a:lnTo>
                    <a:pt x="1424" y="1867"/>
                  </a:lnTo>
                  <a:lnTo>
                    <a:pt x="1422" y="1862"/>
                  </a:lnTo>
                  <a:lnTo>
                    <a:pt x="1423" y="1860"/>
                  </a:lnTo>
                  <a:lnTo>
                    <a:pt x="1425" y="1858"/>
                  </a:lnTo>
                  <a:lnTo>
                    <a:pt x="1426" y="1857"/>
                  </a:lnTo>
                  <a:lnTo>
                    <a:pt x="1425" y="1851"/>
                  </a:lnTo>
                  <a:lnTo>
                    <a:pt x="1426" y="1847"/>
                  </a:lnTo>
                  <a:lnTo>
                    <a:pt x="1430" y="1840"/>
                  </a:lnTo>
                  <a:lnTo>
                    <a:pt x="1435" y="1835"/>
                  </a:lnTo>
                  <a:lnTo>
                    <a:pt x="1437" y="1833"/>
                  </a:lnTo>
                  <a:lnTo>
                    <a:pt x="1439" y="1834"/>
                  </a:lnTo>
                  <a:lnTo>
                    <a:pt x="1441" y="1835"/>
                  </a:lnTo>
                  <a:lnTo>
                    <a:pt x="1444" y="1838"/>
                  </a:lnTo>
                  <a:lnTo>
                    <a:pt x="1448" y="1841"/>
                  </a:lnTo>
                  <a:lnTo>
                    <a:pt x="1450" y="1843"/>
                  </a:lnTo>
                  <a:lnTo>
                    <a:pt x="1453" y="1841"/>
                  </a:lnTo>
                  <a:lnTo>
                    <a:pt x="1456" y="1829"/>
                  </a:lnTo>
                  <a:lnTo>
                    <a:pt x="1458" y="1825"/>
                  </a:lnTo>
                  <a:lnTo>
                    <a:pt x="1456" y="1824"/>
                  </a:lnTo>
                  <a:lnTo>
                    <a:pt x="1449" y="1824"/>
                  </a:lnTo>
                  <a:lnTo>
                    <a:pt x="1446" y="1823"/>
                  </a:lnTo>
                  <a:lnTo>
                    <a:pt x="1444" y="1822"/>
                  </a:lnTo>
                  <a:lnTo>
                    <a:pt x="1443" y="1817"/>
                  </a:lnTo>
                  <a:lnTo>
                    <a:pt x="1444" y="1814"/>
                  </a:lnTo>
                  <a:lnTo>
                    <a:pt x="1451" y="1805"/>
                  </a:lnTo>
                  <a:lnTo>
                    <a:pt x="1455" y="1796"/>
                  </a:lnTo>
                  <a:lnTo>
                    <a:pt x="1465" y="1783"/>
                  </a:lnTo>
                  <a:lnTo>
                    <a:pt x="1474" y="1777"/>
                  </a:lnTo>
                  <a:lnTo>
                    <a:pt x="1479" y="1775"/>
                  </a:lnTo>
                  <a:lnTo>
                    <a:pt x="1484" y="1775"/>
                  </a:lnTo>
                  <a:lnTo>
                    <a:pt x="1485" y="1775"/>
                  </a:lnTo>
                  <a:lnTo>
                    <a:pt x="1487" y="1782"/>
                  </a:lnTo>
                  <a:lnTo>
                    <a:pt x="1488" y="1789"/>
                  </a:lnTo>
                  <a:lnTo>
                    <a:pt x="1493" y="1797"/>
                  </a:lnTo>
                  <a:lnTo>
                    <a:pt x="1498" y="1798"/>
                  </a:lnTo>
                  <a:lnTo>
                    <a:pt x="1500" y="1797"/>
                  </a:lnTo>
                  <a:lnTo>
                    <a:pt x="1509" y="1797"/>
                  </a:lnTo>
                  <a:lnTo>
                    <a:pt x="1511" y="1800"/>
                  </a:lnTo>
                  <a:lnTo>
                    <a:pt x="1511" y="1802"/>
                  </a:lnTo>
                  <a:lnTo>
                    <a:pt x="1510" y="1806"/>
                  </a:lnTo>
                  <a:lnTo>
                    <a:pt x="1511" y="1810"/>
                  </a:lnTo>
                  <a:lnTo>
                    <a:pt x="1517" y="1818"/>
                  </a:lnTo>
                  <a:lnTo>
                    <a:pt x="1522" y="1823"/>
                  </a:lnTo>
                  <a:lnTo>
                    <a:pt x="1527" y="1828"/>
                  </a:lnTo>
                  <a:lnTo>
                    <a:pt x="1534" y="1841"/>
                  </a:lnTo>
                  <a:lnTo>
                    <a:pt x="1536" y="1845"/>
                  </a:lnTo>
                  <a:lnTo>
                    <a:pt x="1537" y="1848"/>
                  </a:lnTo>
                  <a:lnTo>
                    <a:pt x="1539" y="1862"/>
                  </a:lnTo>
                  <a:lnTo>
                    <a:pt x="1539" y="1867"/>
                  </a:lnTo>
                  <a:lnTo>
                    <a:pt x="1538" y="1882"/>
                  </a:lnTo>
                  <a:lnTo>
                    <a:pt x="1537" y="1885"/>
                  </a:lnTo>
                  <a:lnTo>
                    <a:pt x="1536" y="1888"/>
                  </a:lnTo>
                  <a:lnTo>
                    <a:pt x="1536" y="1890"/>
                  </a:lnTo>
                  <a:lnTo>
                    <a:pt x="1542" y="1893"/>
                  </a:lnTo>
                  <a:lnTo>
                    <a:pt x="1547" y="1901"/>
                  </a:lnTo>
                  <a:lnTo>
                    <a:pt x="1549" y="1904"/>
                  </a:lnTo>
                  <a:lnTo>
                    <a:pt x="1554" y="1908"/>
                  </a:lnTo>
                  <a:lnTo>
                    <a:pt x="1556" y="1909"/>
                  </a:lnTo>
                  <a:lnTo>
                    <a:pt x="1557" y="1912"/>
                  </a:lnTo>
                  <a:lnTo>
                    <a:pt x="1560" y="1923"/>
                  </a:lnTo>
                  <a:lnTo>
                    <a:pt x="1565" y="1933"/>
                  </a:lnTo>
                  <a:lnTo>
                    <a:pt x="1565" y="1935"/>
                  </a:lnTo>
                  <a:lnTo>
                    <a:pt x="1564" y="1940"/>
                  </a:lnTo>
                  <a:lnTo>
                    <a:pt x="1565" y="1941"/>
                  </a:lnTo>
                  <a:lnTo>
                    <a:pt x="1567" y="1943"/>
                  </a:lnTo>
                  <a:lnTo>
                    <a:pt x="1569" y="1942"/>
                  </a:lnTo>
                  <a:lnTo>
                    <a:pt x="1571" y="1939"/>
                  </a:lnTo>
                  <a:lnTo>
                    <a:pt x="1573" y="1937"/>
                  </a:lnTo>
                  <a:lnTo>
                    <a:pt x="1575" y="1939"/>
                  </a:lnTo>
                  <a:lnTo>
                    <a:pt x="1576" y="1942"/>
                  </a:lnTo>
                  <a:lnTo>
                    <a:pt x="1578" y="1948"/>
                  </a:lnTo>
                  <a:lnTo>
                    <a:pt x="1581" y="1953"/>
                  </a:lnTo>
                  <a:lnTo>
                    <a:pt x="1581" y="1955"/>
                  </a:lnTo>
                  <a:lnTo>
                    <a:pt x="1579" y="1956"/>
                  </a:lnTo>
                  <a:lnTo>
                    <a:pt x="1571" y="1957"/>
                  </a:lnTo>
                  <a:lnTo>
                    <a:pt x="1567" y="1956"/>
                  </a:lnTo>
                  <a:lnTo>
                    <a:pt x="1563" y="1954"/>
                  </a:lnTo>
                  <a:lnTo>
                    <a:pt x="1560" y="1951"/>
                  </a:lnTo>
                  <a:lnTo>
                    <a:pt x="1558" y="1947"/>
                  </a:lnTo>
                  <a:lnTo>
                    <a:pt x="1556" y="1948"/>
                  </a:lnTo>
                  <a:lnTo>
                    <a:pt x="1555" y="1951"/>
                  </a:lnTo>
                  <a:lnTo>
                    <a:pt x="1552" y="1956"/>
                  </a:lnTo>
                  <a:lnTo>
                    <a:pt x="1550" y="1960"/>
                  </a:lnTo>
                  <a:lnTo>
                    <a:pt x="1553" y="1962"/>
                  </a:lnTo>
                  <a:lnTo>
                    <a:pt x="1563" y="1962"/>
                  </a:lnTo>
                  <a:lnTo>
                    <a:pt x="1565" y="1963"/>
                  </a:lnTo>
                  <a:lnTo>
                    <a:pt x="1567" y="1966"/>
                  </a:lnTo>
                  <a:lnTo>
                    <a:pt x="1565" y="1971"/>
                  </a:lnTo>
                  <a:lnTo>
                    <a:pt x="1558" y="1980"/>
                  </a:lnTo>
                  <a:lnTo>
                    <a:pt x="1543" y="1996"/>
                  </a:lnTo>
                  <a:lnTo>
                    <a:pt x="1539" y="2000"/>
                  </a:lnTo>
                  <a:lnTo>
                    <a:pt x="1540" y="2002"/>
                  </a:lnTo>
                  <a:lnTo>
                    <a:pt x="1541" y="2002"/>
                  </a:lnTo>
                  <a:lnTo>
                    <a:pt x="1547" y="2001"/>
                  </a:lnTo>
                  <a:lnTo>
                    <a:pt x="1551" y="1999"/>
                  </a:lnTo>
                  <a:lnTo>
                    <a:pt x="1557" y="2000"/>
                  </a:lnTo>
                  <a:lnTo>
                    <a:pt x="1559" y="2002"/>
                  </a:lnTo>
                  <a:lnTo>
                    <a:pt x="1559" y="2003"/>
                  </a:lnTo>
                  <a:lnTo>
                    <a:pt x="1560" y="2007"/>
                  </a:lnTo>
                  <a:lnTo>
                    <a:pt x="1570" y="2013"/>
                  </a:lnTo>
                  <a:lnTo>
                    <a:pt x="1576" y="2012"/>
                  </a:lnTo>
                  <a:lnTo>
                    <a:pt x="1582" y="2005"/>
                  </a:lnTo>
                  <a:lnTo>
                    <a:pt x="1586" y="2002"/>
                  </a:lnTo>
                  <a:lnTo>
                    <a:pt x="1592" y="2003"/>
                  </a:lnTo>
                  <a:lnTo>
                    <a:pt x="1594" y="2003"/>
                  </a:lnTo>
                  <a:lnTo>
                    <a:pt x="1594" y="2005"/>
                  </a:lnTo>
                  <a:lnTo>
                    <a:pt x="1589" y="2008"/>
                  </a:lnTo>
                  <a:lnTo>
                    <a:pt x="1585" y="2013"/>
                  </a:lnTo>
                  <a:lnTo>
                    <a:pt x="1584" y="2013"/>
                  </a:lnTo>
                  <a:lnTo>
                    <a:pt x="1589" y="2012"/>
                  </a:lnTo>
                  <a:lnTo>
                    <a:pt x="1600" y="2014"/>
                  </a:lnTo>
                  <a:lnTo>
                    <a:pt x="1606" y="2015"/>
                  </a:lnTo>
                  <a:lnTo>
                    <a:pt x="1610" y="2014"/>
                  </a:lnTo>
                  <a:lnTo>
                    <a:pt x="1613" y="2016"/>
                  </a:lnTo>
                  <a:lnTo>
                    <a:pt x="1616" y="2018"/>
                  </a:lnTo>
                  <a:lnTo>
                    <a:pt x="1617" y="2020"/>
                  </a:lnTo>
                  <a:lnTo>
                    <a:pt x="1615" y="2020"/>
                  </a:lnTo>
                  <a:lnTo>
                    <a:pt x="1611" y="2020"/>
                  </a:lnTo>
                  <a:lnTo>
                    <a:pt x="1609" y="2023"/>
                  </a:lnTo>
                  <a:lnTo>
                    <a:pt x="1607" y="2025"/>
                  </a:lnTo>
                  <a:lnTo>
                    <a:pt x="1605" y="2030"/>
                  </a:lnTo>
                  <a:lnTo>
                    <a:pt x="1605" y="2035"/>
                  </a:lnTo>
                  <a:lnTo>
                    <a:pt x="1602" y="2037"/>
                  </a:lnTo>
                  <a:lnTo>
                    <a:pt x="1599" y="2036"/>
                  </a:lnTo>
                  <a:lnTo>
                    <a:pt x="1597" y="2035"/>
                  </a:lnTo>
                  <a:lnTo>
                    <a:pt x="1598" y="2033"/>
                  </a:lnTo>
                  <a:lnTo>
                    <a:pt x="1597" y="2032"/>
                  </a:lnTo>
                  <a:lnTo>
                    <a:pt x="1594" y="2034"/>
                  </a:lnTo>
                  <a:lnTo>
                    <a:pt x="1592" y="2034"/>
                  </a:lnTo>
                  <a:lnTo>
                    <a:pt x="1591" y="2035"/>
                  </a:lnTo>
                  <a:lnTo>
                    <a:pt x="1607" y="2051"/>
                  </a:lnTo>
                  <a:lnTo>
                    <a:pt x="1612" y="2066"/>
                  </a:lnTo>
                  <a:lnTo>
                    <a:pt x="1616" y="2071"/>
                  </a:lnTo>
                  <a:lnTo>
                    <a:pt x="1616" y="2073"/>
                  </a:lnTo>
                  <a:lnTo>
                    <a:pt x="1614" y="2077"/>
                  </a:lnTo>
                  <a:lnTo>
                    <a:pt x="1613" y="2080"/>
                  </a:lnTo>
                  <a:lnTo>
                    <a:pt x="1615" y="2088"/>
                  </a:lnTo>
                  <a:lnTo>
                    <a:pt x="1614" y="2095"/>
                  </a:lnTo>
                  <a:lnTo>
                    <a:pt x="1612" y="2107"/>
                  </a:lnTo>
                  <a:lnTo>
                    <a:pt x="1614" y="2111"/>
                  </a:lnTo>
                  <a:lnTo>
                    <a:pt x="1617" y="2114"/>
                  </a:lnTo>
                  <a:lnTo>
                    <a:pt x="1619" y="2118"/>
                  </a:lnTo>
                  <a:lnTo>
                    <a:pt x="1621" y="2120"/>
                  </a:lnTo>
                  <a:lnTo>
                    <a:pt x="1622" y="2123"/>
                  </a:lnTo>
                  <a:lnTo>
                    <a:pt x="1623" y="2125"/>
                  </a:lnTo>
                  <a:lnTo>
                    <a:pt x="1624" y="2126"/>
                  </a:lnTo>
                  <a:lnTo>
                    <a:pt x="1626" y="2125"/>
                  </a:lnTo>
                  <a:lnTo>
                    <a:pt x="1626" y="2122"/>
                  </a:lnTo>
                  <a:lnTo>
                    <a:pt x="1627" y="2119"/>
                  </a:lnTo>
                  <a:lnTo>
                    <a:pt x="1631" y="2114"/>
                  </a:lnTo>
                  <a:lnTo>
                    <a:pt x="1634" y="2106"/>
                  </a:lnTo>
                  <a:lnTo>
                    <a:pt x="1634" y="2103"/>
                  </a:lnTo>
                  <a:lnTo>
                    <a:pt x="1634" y="2096"/>
                  </a:lnTo>
                  <a:lnTo>
                    <a:pt x="1634" y="2094"/>
                  </a:lnTo>
                  <a:lnTo>
                    <a:pt x="1638" y="2084"/>
                  </a:lnTo>
                  <a:lnTo>
                    <a:pt x="1639" y="2077"/>
                  </a:lnTo>
                  <a:lnTo>
                    <a:pt x="1639" y="2067"/>
                  </a:lnTo>
                  <a:lnTo>
                    <a:pt x="1641" y="2060"/>
                  </a:lnTo>
                  <a:lnTo>
                    <a:pt x="1645" y="2053"/>
                  </a:lnTo>
                  <a:lnTo>
                    <a:pt x="1652" y="2041"/>
                  </a:lnTo>
                  <a:lnTo>
                    <a:pt x="1654" y="2038"/>
                  </a:lnTo>
                  <a:lnTo>
                    <a:pt x="1657" y="2036"/>
                  </a:lnTo>
                  <a:lnTo>
                    <a:pt x="1661" y="2037"/>
                  </a:lnTo>
                  <a:lnTo>
                    <a:pt x="1665" y="2041"/>
                  </a:lnTo>
                  <a:lnTo>
                    <a:pt x="1669" y="2049"/>
                  </a:lnTo>
                  <a:lnTo>
                    <a:pt x="1674" y="2055"/>
                  </a:lnTo>
                  <a:lnTo>
                    <a:pt x="1685" y="2065"/>
                  </a:lnTo>
                  <a:lnTo>
                    <a:pt x="1688" y="2068"/>
                  </a:lnTo>
                  <a:lnTo>
                    <a:pt x="1693" y="2077"/>
                  </a:lnTo>
                  <a:lnTo>
                    <a:pt x="1696" y="2087"/>
                  </a:lnTo>
                  <a:lnTo>
                    <a:pt x="1697" y="2099"/>
                  </a:lnTo>
                  <a:lnTo>
                    <a:pt x="1699" y="2107"/>
                  </a:lnTo>
                  <a:lnTo>
                    <a:pt x="1700" y="2109"/>
                  </a:lnTo>
                  <a:lnTo>
                    <a:pt x="1701" y="2114"/>
                  </a:lnTo>
                  <a:lnTo>
                    <a:pt x="1701" y="2118"/>
                  </a:lnTo>
                  <a:lnTo>
                    <a:pt x="1700" y="2122"/>
                  </a:lnTo>
                  <a:lnTo>
                    <a:pt x="1699" y="2125"/>
                  </a:lnTo>
                  <a:lnTo>
                    <a:pt x="1698" y="2127"/>
                  </a:lnTo>
                  <a:lnTo>
                    <a:pt x="1695" y="2128"/>
                  </a:lnTo>
                  <a:lnTo>
                    <a:pt x="1691" y="2127"/>
                  </a:lnTo>
                  <a:lnTo>
                    <a:pt x="1690" y="2125"/>
                  </a:lnTo>
                  <a:lnTo>
                    <a:pt x="1688" y="2119"/>
                  </a:lnTo>
                  <a:lnTo>
                    <a:pt x="1687" y="2119"/>
                  </a:lnTo>
                  <a:lnTo>
                    <a:pt x="1684" y="2123"/>
                  </a:lnTo>
                  <a:lnTo>
                    <a:pt x="1684" y="2126"/>
                  </a:lnTo>
                  <a:lnTo>
                    <a:pt x="1685" y="2134"/>
                  </a:lnTo>
                  <a:lnTo>
                    <a:pt x="1684" y="2149"/>
                  </a:lnTo>
                  <a:lnTo>
                    <a:pt x="1685" y="2152"/>
                  </a:lnTo>
                  <a:lnTo>
                    <a:pt x="1688" y="2168"/>
                  </a:lnTo>
                  <a:lnTo>
                    <a:pt x="1695" y="2180"/>
                  </a:lnTo>
                  <a:lnTo>
                    <a:pt x="1711" y="2202"/>
                  </a:lnTo>
                  <a:lnTo>
                    <a:pt x="1712" y="2205"/>
                  </a:lnTo>
                  <a:lnTo>
                    <a:pt x="1713" y="2214"/>
                  </a:lnTo>
                  <a:lnTo>
                    <a:pt x="1714" y="2216"/>
                  </a:lnTo>
                  <a:lnTo>
                    <a:pt x="1715" y="2217"/>
                  </a:lnTo>
                  <a:lnTo>
                    <a:pt x="1717" y="2218"/>
                  </a:lnTo>
                  <a:lnTo>
                    <a:pt x="1718" y="2216"/>
                  </a:lnTo>
                  <a:lnTo>
                    <a:pt x="1724" y="2209"/>
                  </a:lnTo>
                  <a:lnTo>
                    <a:pt x="1729" y="2202"/>
                  </a:lnTo>
                  <a:lnTo>
                    <a:pt x="1732" y="2198"/>
                  </a:lnTo>
                  <a:lnTo>
                    <a:pt x="1735" y="2198"/>
                  </a:lnTo>
                  <a:lnTo>
                    <a:pt x="1737" y="2197"/>
                  </a:lnTo>
                  <a:lnTo>
                    <a:pt x="1739" y="2194"/>
                  </a:lnTo>
                  <a:lnTo>
                    <a:pt x="1741" y="2192"/>
                  </a:lnTo>
                  <a:lnTo>
                    <a:pt x="1742" y="2189"/>
                  </a:lnTo>
                  <a:lnTo>
                    <a:pt x="1743" y="2178"/>
                  </a:lnTo>
                  <a:lnTo>
                    <a:pt x="1743" y="2172"/>
                  </a:lnTo>
                  <a:lnTo>
                    <a:pt x="1746" y="2165"/>
                  </a:lnTo>
                  <a:lnTo>
                    <a:pt x="1747" y="2163"/>
                  </a:lnTo>
                  <a:lnTo>
                    <a:pt x="1759" y="2144"/>
                  </a:lnTo>
                  <a:lnTo>
                    <a:pt x="1760" y="2142"/>
                  </a:lnTo>
                  <a:lnTo>
                    <a:pt x="1765" y="2120"/>
                  </a:lnTo>
                  <a:lnTo>
                    <a:pt x="1767" y="2110"/>
                  </a:lnTo>
                  <a:lnTo>
                    <a:pt x="1767" y="2104"/>
                  </a:lnTo>
                  <a:lnTo>
                    <a:pt x="1767" y="2098"/>
                  </a:lnTo>
                  <a:lnTo>
                    <a:pt x="1767" y="2093"/>
                  </a:lnTo>
                  <a:lnTo>
                    <a:pt x="1769" y="2090"/>
                  </a:lnTo>
                  <a:lnTo>
                    <a:pt x="1770" y="2087"/>
                  </a:lnTo>
                  <a:lnTo>
                    <a:pt x="1773" y="2085"/>
                  </a:lnTo>
                  <a:lnTo>
                    <a:pt x="1774" y="2081"/>
                  </a:lnTo>
                  <a:lnTo>
                    <a:pt x="1775" y="2081"/>
                  </a:lnTo>
                  <a:lnTo>
                    <a:pt x="1777" y="2081"/>
                  </a:lnTo>
                  <a:lnTo>
                    <a:pt x="1780" y="2083"/>
                  </a:lnTo>
                  <a:lnTo>
                    <a:pt x="1782" y="2083"/>
                  </a:lnTo>
                  <a:lnTo>
                    <a:pt x="1795" y="2081"/>
                  </a:lnTo>
                  <a:lnTo>
                    <a:pt x="1795" y="2079"/>
                  </a:lnTo>
                  <a:lnTo>
                    <a:pt x="1788" y="2075"/>
                  </a:lnTo>
                  <a:lnTo>
                    <a:pt x="1788" y="2072"/>
                  </a:lnTo>
                  <a:lnTo>
                    <a:pt x="1788" y="2069"/>
                  </a:lnTo>
                  <a:lnTo>
                    <a:pt x="1790" y="2065"/>
                  </a:lnTo>
                  <a:lnTo>
                    <a:pt x="1794" y="2064"/>
                  </a:lnTo>
                  <a:lnTo>
                    <a:pt x="1794" y="2062"/>
                  </a:lnTo>
                  <a:lnTo>
                    <a:pt x="1794" y="2059"/>
                  </a:lnTo>
                  <a:lnTo>
                    <a:pt x="1795" y="2054"/>
                  </a:lnTo>
                  <a:lnTo>
                    <a:pt x="1794" y="2052"/>
                  </a:lnTo>
                  <a:lnTo>
                    <a:pt x="1787" y="2046"/>
                  </a:lnTo>
                  <a:lnTo>
                    <a:pt x="1783" y="2046"/>
                  </a:lnTo>
                  <a:lnTo>
                    <a:pt x="1782" y="2046"/>
                  </a:lnTo>
                  <a:lnTo>
                    <a:pt x="1778" y="2040"/>
                  </a:lnTo>
                  <a:lnTo>
                    <a:pt x="1777" y="2032"/>
                  </a:lnTo>
                  <a:lnTo>
                    <a:pt x="1777" y="2029"/>
                  </a:lnTo>
                  <a:lnTo>
                    <a:pt x="1777" y="2024"/>
                  </a:lnTo>
                  <a:lnTo>
                    <a:pt x="1778" y="2023"/>
                  </a:lnTo>
                  <a:lnTo>
                    <a:pt x="1778" y="2020"/>
                  </a:lnTo>
                  <a:lnTo>
                    <a:pt x="1776" y="2017"/>
                  </a:lnTo>
                  <a:lnTo>
                    <a:pt x="1776" y="2014"/>
                  </a:lnTo>
                  <a:lnTo>
                    <a:pt x="1778" y="2012"/>
                  </a:lnTo>
                  <a:lnTo>
                    <a:pt x="1777" y="2008"/>
                  </a:lnTo>
                  <a:lnTo>
                    <a:pt x="1775" y="2005"/>
                  </a:lnTo>
                  <a:lnTo>
                    <a:pt x="1775" y="2002"/>
                  </a:lnTo>
                  <a:lnTo>
                    <a:pt x="1776" y="1993"/>
                  </a:lnTo>
                  <a:lnTo>
                    <a:pt x="1776" y="1990"/>
                  </a:lnTo>
                  <a:lnTo>
                    <a:pt x="1775" y="1986"/>
                  </a:lnTo>
                  <a:lnTo>
                    <a:pt x="1773" y="1985"/>
                  </a:lnTo>
                  <a:lnTo>
                    <a:pt x="1775" y="1984"/>
                  </a:lnTo>
                  <a:lnTo>
                    <a:pt x="1778" y="1984"/>
                  </a:lnTo>
                  <a:lnTo>
                    <a:pt x="1781" y="1985"/>
                  </a:lnTo>
                  <a:lnTo>
                    <a:pt x="1785" y="1988"/>
                  </a:lnTo>
                  <a:lnTo>
                    <a:pt x="1790" y="1988"/>
                  </a:lnTo>
                  <a:lnTo>
                    <a:pt x="1796" y="1985"/>
                  </a:lnTo>
                  <a:lnTo>
                    <a:pt x="1802" y="1984"/>
                  </a:lnTo>
                  <a:lnTo>
                    <a:pt x="1812" y="1984"/>
                  </a:lnTo>
                  <a:lnTo>
                    <a:pt x="1815" y="1985"/>
                  </a:lnTo>
                  <a:lnTo>
                    <a:pt x="1825" y="1993"/>
                  </a:lnTo>
                  <a:lnTo>
                    <a:pt x="1833" y="1997"/>
                  </a:lnTo>
                  <a:lnTo>
                    <a:pt x="1837" y="1997"/>
                  </a:lnTo>
                  <a:lnTo>
                    <a:pt x="1855" y="1999"/>
                  </a:lnTo>
                  <a:lnTo>
                    <a:pt x="1863" y="1998"/>
                  </a:lnTo>
                  <a:lnTo>
                    <a:pt x="1867" y="1999"/>
                  </a:lnTo>
                  <a:lnTo>
                    <a:pt x="1875" y="2003"/>
                  </a:lnTo>
                  <a:lnTo>
                    <a:pt x="1874" y="2007"/>
                  </a:lnTo>
                  <a:lnTo>
                    <a:pt x="1871" y="2013"/>
                  </a:lnTo>
                  <a:lnTo>
                    <a:pt x="1866" y="2014"/>
                  </a:lnTo>
                  <a:lnTo>
                    <a:pt x="1863" y="2016"/>
                  </a:lnTo>
                  <a:lnTo>
                    <a:pt x="1866" y="2019"/>
                  </a:lnTo>
                  <a:lnTo>
                    <a:pt x="1877" y="2024"/>
                  </a:lnTo>
                  <a:lnTo>
                    <a:pt x="1879" y="2031"/>
                  </a:lnTo>
                  <a:lnTo>
                    <a:pt x="1880" y="2034"/>
                  </a:lnTo>
                  <a:lnTo>
                    <a:pt x="1879" y="2037"/>
                  </a:lnTo>
                  <a:lnTo>
                    <a:pt x="1879" y="2038"/>
                  </a:lnTo>
                  <a:lnTo>
                    <a:pt x="1882" y="2038"/>
                  </a:lnTo>
                  <a:lnTo>
                    <a:pt x="1888" y="2036"/>
                  </a:lnTo>
                  <a:lnTo>
                    <a:pt x="1895" y="2038"/>
                  </a:lnTo>
                  <a:lnTo>
                    <a:pt x="1905" y="2043"/>
                  </a:lnTo>
                  <a:lnTo>
                    <a:pt x="1907" y="2044"/>
                  </a:lnTo>
                  <a:lnTo>
                    <a:pt x="1909" y="2049"/>
                  </a:lnTo>
                  <a:lnTo>
                    <a:pt x="1908" y="2050"/>
                  </a:lnTo>
                  <a:lnTo>
                    <a:pt x="1899" y="2060"/>
                  </a:lnTo>
                  <a:lnTo>
                    <a:pt x="1895" y="2065"/>
                  </a:lnTo>
                  <a:lnTo>
                    <a:pt x="1888" y="2069"/>
                  </a:lnTo>
                  <a:lnTo>
                    <a:pt x="1888" y="2071"/>
                  </a:lnTo>
                  <a:lnTo>
                    <a:pt x="1896" y="2071"/>
                  </a:lnTo>
                  <a:lnTo>
                    <a:pt x="1904" y="2072"/>
                  </a:lnTo>
                  <a:lnTo>
                    <a:pt x="1906" y="2075"/>
                  </a:lnTo>
                  <a:lnTo>
                    <a:pt x="1908" y="2076"/>
                  </a:lnTo>
                  <a:lnTo>
                    <a:pt x="1910" y="2081"/>
                  </a:lnTo>
                  <a:lnTo>
                    <a:pt x="1910" y="2083"/>
                  </a:lnTo>
                  <a:lnTo>
                    <a:pt x="1910" y="2088"/>
                  </a:lnTo>
                  <a:lnTo>
                    <a:pt x="1910" y="2092"/>
                  </a:lnTo>
                  <a:lnTo>
                    <a:pt x="1902" y="2100"/>
                  </a:lnTo>
                  <a:lnTo>
                    <a:pt x="1898" y="2103"/>
                  </a:lnTo>
                  <a:lnTo>
                    <a:pt x="1892" y="2106"/>
                  </a:lnTo>
                  <a:lnTo>
                    <a:pt x="1890" y="2109"/>
                  </a:lnTo>
                  <a:lnTo>
                    <a:pt x="1886" y="2108"/>
                  </a:lnTo>
                  <a:lnTo>
                    <a:pt x="1884" y="2105"/>
                  </a:lnTo>
                  <a:lnTo>
                    <a:pt x="1880" y="2104"/>
                  </a:lnTo>
                  <a:lnTo>
                    <a:pt x="1874" y="2107"/>
                  </a:lnTo>
                  <a:lnTo>
                    <a:pt x="1871" y="2107"/>
                  </a:lnTo>
                  <a:lnTo>
                    <a:pt x="1869" y="2107"/>
                  </a:lnTo>
                  <a:lnTo>
                    <a:pt x="1869" y="2110"/>
                  </a:lnTo>
                  <a:lnTo>
                    <a:pt x="1872" y="2115"/>
                  </a:lnTo>
                  <a:lnTo>
                    <a:pt x="1874" y="2117"/>
                  </a:lnTo>
                  <a:lnTo>
                    <a:pt x="1874" y="2119"/>
                  </a:lnTo>
                  <a:lnTo>
                    <a:pt x="1873" y="2122"/>
                  </a:lnTo>
                  <a:lnTo>
                    <a:pt x="1873" y="2123"/>
                  </a:lnTo>
                  <a:lnTo>
                    <a:pt x="1874" y="2123"/>
                  </a:lnTo>
                  <a:lnTo>
                    <a:pt x="1879" y="2135"/>
                  </a:lnTo>
                  <a:lnTo>
                    <a:pt x="1880" y="2137"/>
                  </a:lnTo>
                  <a:lnTo>
                    <a:pt x="1882" y="2136"/>
                  </a:lnTo>
                  <a:lnTo>
                    <a:pt x="1884" y="2133"/>
                  </a:lnTo>
                  <a:lnTo>
                    <a:pt x="1885" y="2131"/>
                  </a:lnTo>
                  <a:lnTo>
                    <a:pt x="1886" y="2131"/>
                  </a:lnTo>
                  <a:lnTo>
                    <a:pt x="1886" y="2133"/>
                  </a:lnTo>
                  <a:lnTo>
                    <a:pt x="1884" y="2144"/>
                  </a:lnTo>
                  <a:lnTo>
                    <a:pt x="1884" y="2146"/>
                  </a:lnTo>
                  <a:lnTo>
                    <a:pt x="1884" y="2149"/>
                  </a:lnTo>
                  <a:lnTo>
                    <a:pt x="1885" y="2155"/>
                  </a:lnTo>
                  <a:lnTo>
                    <a:pt x="1887" y="2160"/>
                  </a:lnTo>
                  <a:lnTo>
                    <a:pt x="1891" y="2165"/>
                  </a:lnTo>
                  <a:lnTo>
                    <a:pt x="1896" y="2172"/>
                  </a:lnTo>
                  <a:lnTo>
                    <a:pt x="1903" y="2179"/>
                  </a:lnTo>
                  <a:lnTo>
                    <a:pt x="1905" y="2182"/>
                  </a:lnTo>
                  <a:lnTo>
                    <a:pt x="1909" y="2191"/>
                  </a:lnTo>
                  <a:lnTo>
                    <a:pt x="1910" y="2194"/>
                  </a:lnTo>
                  <a:lnTo>
                    <a:pt x="1909" y="2202"/>
                  </a:lnTo>
                  <a:lnTo>
                    <a:pt x="1906" y="2216"/>
                  </a:lnTo>
                  <a:lnTo>
                    <a:pt x="1904" y="2224"/>
                  </a:lnTo>
                  <a:lnTo>
                    <a:pt x="1904" y="2226"/>
                  </a:lnTo>
                  <a:lnTo>
                    <a:pt x="1898" y="2232"/>
                  </a:lnTo>
                  <a:lnTo>
                    <a:pt x="1896" y="2233"/>
                  </a:lnTo>
                  <a:lnTo>
                    <a:pt x="1891" y="2233"/>
                  </a:lnTo>
                  <a:lnTo>
                    <a:pt x="1889" y="2233"/>
                  </a:lnTo>
                  <a:lnTo>
                    <a:pt x="1886" y="2238"/>
                  </a:lnTo>
                  <a:lnTo>
                    <a:pt x="1883" y="2246"/>
                  </a:lnTo>
                  <a:lnTo>
                    <a:pt x="1880" y="2250"/>
                  </a:lnTo>
                  <a:lnTo>
                    <a:pt x="1878" y="2253"/>
                  </a:lnTo>
                  <a:lnTo>
                    <a:pt x="1875" y="2255"/>
                  </a:lnTo>
                  <a:lnTo>
                    <a:pt x="1869" y="2262"/>
                  </a:lnTo>
                  <a:lnTo>
                    <a:pt x="1866" y="2265"/>
                  </a:lnTo>
                  <a:lnTo>
                    <a:pt x="1856" y="2268"/>
                  </a:lnTo>
                  <a:lnTo>
                    <a:pt x="1848" y="2277"/>
                  </a:lnTo>
                  <a:lnTo>
                    <a:pt x="1845" y="2281"/>
                  </a:lnTo>
                  <a:lnTo>
                    <a:pt x="1842" y="2282"/>
                  </a:lnTo>
                  <a:lnTo>
                    <a:pt x="1838" y="2282"/>
                  </a:lnTo>
                  <a:lnTo>
                    <a:pt x="1836" y="2281"/>
                  </a:lnTo>
                  <a:lnTo>
                    <a:pt x="1835" y="2275"/>
                  </a:lnTo>
                  <a:lnTo>
                    <a:pt x="1834" y="2273"/>
                  </a:lnTo>
                  <a:lnTo>
                    <a:pt x="1831" y="2270"/>
                  </a:lnTo>
                  <a:lnTo>
                    <a:pt x="1825" y="2258"/>
                  </a:lnTo>
                  <a:lnTo>
                    <a:pt x="1823" y="2254"/>
                  </a:lnTo>
                  <a:lnTo>
                    <a:pt x="1821" y="2253"/>
                  </a:lnTo>
                  <a:lnTo>
                    <a:pt x="1817" y="2254"/>
                  </a:lnTo>
                  <a:lnTo>
                    <a:pt x="1816" y="2253"/>
                  </a:lnTo>
                  <a:lnTo>
                    <a:pt x="1812" y="2249"/>
                  </a:lnTo>
                  <a:lnTo>
                    <a:pt x="1811" y="2247"/>
                  </a:lnTo>
                  <a:lnTo>
                    <a:pt x="1811" y="2246"/>
                  </a:lnTo>
                  <a:lnTo>
                    <a:pt x="1814" y="2244"/>
                  </a:lnTo>
                  <a:lnTo>
                    <a:pt x="1812" y="2243"/>
                  </a:lnTo>
                  <a:lnTo>
                    <a:pt x="1808" y="2238"/>
                  </a:lnTo>
                  <a:lnTo>
                    <a:pt x="1806" y="2235"/>
                  </a:lnTo>
                  <a:lnTo>
                    <a:pt x="1805" y="2234"/>
                  </a:lnTo>
                  <a:lnTo>
                    <a:pt x="1800" y="2230"/>
                  </a:lnTo>
                  <a:lnTo>
                    <a:pt x="1795" y="2229"/>
                  </a:lnTo>
                  <a:lnTo>
                    <a:pt x="1789" y="2235"/>
                  </a:lnTo>
                  <a:lnTo>
                    <a:pt x="1787" y="2239"/>
                  </a:lnTo>
                  <a:lnTo>
                    <a:pt x="1787" y="2241"/>
                  </a:lnTo>
                  <a:lnTo>
                    <a:pt x="1790" y="2242"/>
                  </a:lnTo>
                  <a:lnTo>
                    <a:pt x="1791" y="2241"/>
                  </a:lnTo>
                  <a:lnTo>
                    <a:pt x="1794" y="2238"/>
                  </a:lnTo>
                  <a:lnTo>
                    <a:pt x="1795" y="2237"/>
                  </a:lnTo>
                  <a:lnTo>
                    <a:pt x="1799" y="2237"/>
                  </a:lnTo>
                  <a:lnTo>
                    <a:pt x="1802" y="2239"/>
                  </a:lnTo>
                  <a:lnTo>
                    <a:pt x="1803" y="2242"/>
                  </a:lnTo>
                  <a:lnTo>
                    <a:pt x="1804" y="2243"/>
                  </a:lnTo>
                  <a:lnTo>
                    <a:pt x="1812" y="2255"/>
                  </a:lnTo>
                  <a:lnTo>
                    <a:pt x="1816" y="2257"/>
                  </a:lnTo>
                  <a:lnTo>
                    <a:pt x="1817" y="2260"/>
                  </a:lnTo>
                  <a:lnTo>
                    <a:pt x="1818" y="2265"/>
                  </a:lnTo>
                  <a:lnTo>
                    <a:pt x="1820" y="2270"/>
                  </a:lnTo>
                  <a:lnTo>
                    <a:pt x="1823" y="2279"/>
                  </a:lnTo>
                  <a:lnTo>
                    <a:pt x="1828" y="2289"/>
                  </a:lnTo>
                  <a:lnTo>
                    <a:pt x="1829" y="2293"/>
                  </a:lnTo>
                  <a:lnTo>
                    <a:pt x="1827" y="2295"/>
                  </a:lnTo>
                  <a:lnTo>
                    <a:pt x="1825" y="2295"/>
                  </a:lnTo>
                  <a:lnTo>
                    <a:pt x="1822" y="2293"/>
                  </a:lnTo>
                  <a:lnTo>
                    <a:pt x="1813" y="2288"/>
                  </a:lnTo>
                  <a:lnTo>
                    <a:pt x="1812" y="2288"/>
                  </a:lnTo>
                  <a:lnTo>
                    <a:pt x="1810" y="2291"/>
                  </a:lnTo>
                  <a:lnTo>
                    <a:pt x="1808" y="2297"/>
                  </a:lnTo>
                  <a:lnTo>
                    <a:pt x="1808" y="2298"/>
                  </a:lnTo>
                  <a:lnTo>
                    <a:pt x="1803" y="2295"/>
                  </a:lnTo>
                  <a:lnTo>
                    <a:pt x="1794" y="2290"/>
                  </a:lnTo>
                  <a:lnTo>
                    <a:pt x="1788" y="2286"/>
                  </a:lnTo>
                  <a:lnTo>
                    <a:pt x="1784" y="2282"/>
                  </a:lnTo>
                  <a:lnTo>
                    <a:pt x="1781" y="2277"/>
                  </a:lnTo>
                  <a:lnTo>
                    <a:pt x="1776" y="2269"/>
                  </a:lnTo>
                  <a:lnTo>
                    <a:pt x="1772" y="2266"/>
                  </a:lnTo>
                  <a:lnTo>
                    <a:pt x="1765" y="2270"/>
                  </a:lnTo>
                  <a:lnTo>
                    <a:pt x="1757" y="2271"/>
                  </a:lnTo>
                  <a:lnTo>
                    <a:pt x="1738" y="2270"/>
                  </a:lnTo>
                  <a:lnTo>
                    <a:pt x="1736" y="2270"/>
                  </a:lnTo>
                  <a:lnTo>
                    <a:pt x="1735" y="2271"/>
                  </a:lnTo>
                  <a:lnTo>
                    <a:pt x="1737" y="2276"/>
                  </a:lnTo>
                  <a:lnTo>
                    <a:pt x="1736" y="2277"/>
                  </a:lnTo>
                  <a:lnTo>
                    <a:pt x="1735" y="2277"/>
                  </a:lnTo>
                  <a:lnTo>
                    <a:pt x="1735" y="2279"/>
                  </a:lnTo>
                  <a:lnTo>
                    <a:pt x="1737" y="2283"/>
                  </a:lnTo>
                  <a:lnTo>
                    <a:pt x="1740" y="2286"/>
                  </a:lnTo>
                  <a:lnTo>
                    <a:pt x="1749" y="2290"/>
                  </a:lnTo>
                  <a:lnTo>
                    <a:pt x="1755" y="2294"/>
                  </a:lnTo>
                  <a:lnTo>
                    <a:pt x="1759" y="2297"/>
                  </a:lnTo>
                  <a:lnTo>
                    <a:pt x="1760" y="2300"/>
                  </a:lnTo>
                  <a:lnTo>
                    <a:pt x="1760" y="2302"/>
                  </a:lnTo>
                  <a:lnTo>
                    <a:pt x="1758" y="2308"/>
                  </a:lnTo>
                  <a:lnTo>
                    <a:pt x="1758" y="2310"/>
                  </a:lnTo>
                  <a:lnTo>
                    <a:pt x="1736" y="2337"/>
                  </a:lnTo>
                  <a:lnTo>
                    <a:pt x="1728" y="2348"/>
                  </a:lnTo>
                  <a:lnTo>
                    <a:pt x="1724" y="2355"/>
                  </a:lnTo>
                  <a:lnTo>
                    <a:pt x="1721" y="2359"/>
                  </a:lnTo>
                  <a:lnTo>
                    <a:pt x="1717" y="2362"/>
                  </a:lnTo>
                  <a:lnTo>
                    <a:pt x="1712" y="2363"/>
                  </a:lnTo>
                  <a:lnTo>
                    <a:pt x="1705" y="2363"/>
                  </a:lnTo>
                  <a:lnTo>
                    <a:pt x="1696" y="2363"/>
                  </a:lnTo>
                  <a:lnTo>
                    <a:pt x="1691" y="2359"/>
                  </a:lnTo>
                  <a:lnTo>
                    <a:pt x="1682" y="2350"/>
                  </a:lnTo>
                  <a:lnTo>
                    <a:pt x="1676" y="2344"/>
                  </a:lnTo>
                  <a:lnTo>
                    <a:pt x="1673" y="2342"/>
                  </a:lnTo>
                  <a:lnTo>
                    <a:pt x="1671" y="2337"/>
                  </a:lnTo>
                  <a:lnTo>
                    <a:pt x="1669" y="2335"/>
                  </a:lnTo>
                  <a:lnTo>
                    <a:pt x="1665" y="2335"/>
                  </a:lnTo>
                  <a:lnTo>
                    <a:pt x="1660" y="2332"/>
                  </a:lnTo>
                  <a:lnTo>
                    <a:pt x="1649" y="2323"/>
                  </a:lnTo>
                  <a:lnTo>
                    <a:pt x="1644" y="2319"/>
                  </a:lnTo>
                  <a:lnTo>
                    <a:pt x="1639" y="2317"/>
                  </a:lnTo>
                  <a:lnTo>
                    <a:pt x="1634" y="2317"/>
                  </a:lnTo>
                  <a:lnTo>
                    <a:pt x="1633" y="2317"/>
                  </a:lnTo>
                  <a:lnTo>
                    <a:pt x="1636" y="2322"/>
                  </a:lnTo>
                  <a:lnTo>
                    <a:pt x="1634" y="2322"/>
                  </a:lnTo>
                  <a:lnTo>
                    <a:pt x="1631" y="2321"/>
                  </a:lnTo>
                  <a:lnTo>
                    <a:pt x="1627" y="2321"/>
                  </a:lnTo>
                  <a:lnTo>
                    <a:pt x="1621" y="2317"/>
                  </a:lnTo>
                  <a:lnTo>
                    <a:pt x="1615" y="2318"/>
                  </a:lnTo>
                  <a:lnTo>
                    <a:pt x="1610" y="2317"/>
                  </a:lnTo>
                  <a:lnTo>
                    <a:pt x="1605" y="2315"/>
                  </a:lnTo>
                  <a:lnTo>
                    <a:pt x="1599" y="2314"/>
                  </a:lnTo>
                  <a:lnTo>
                    <a:pt x="1589" y="2315"/>
                  </a:lnTo>
                  <a:lnTo>
                    <a:pt x="1586" y="2315"/>
                  </a:lnTo>
                  <a:lnTo>
                    <a:pt x="1585" y="2316"/>
                  </a:lnTo>
                  <a:lnTo>
                    <a:pt x="1590" y="2320"/>
                  </a:lnTo>
                  <a:lnTo>
                    <a:pt x="1597" y="2325"/>
                  </a:lnTo>
                  <a:lnTo>
                    <a:pt x="1597" y="2321"/>
                  </a:lnTo>
                  <a:lnTo>
                    <a:pt x="1597" y="2320"/>
                  </a:lnTo>
                  <a:lnTo>
                    <a:pt x="1599" y="2318"/>
                  </a:lnTo>
                  <a:lnTo>
                    <a:pt x="1612" y="2321"/>
                  </a:lnTo>
                  <a:lnTo>
                    <a:pt x="1626" y="2326"/>
                  </a:lnTo>
                  <a:lnTo>
                    <a:pt x="1629" y="2327"/>
                  </a:lnTo>
                  <a:lnTo>
                    <a:pt x="1633" y="2329"/>
                  </a:lnTo>
                  <a:lnTo>
                    <a:pt x="1638" y="2333"/>
                  </a:lnTo>
                  <a:lnTo>
                    <a:pt x="1644" y="2339"/>
                  </a:lnTo>
                  <a:lnTo>
                    <a:pt x="1655" y="2354"/>
                  </a:lnTo>
                  <a:lnTo>
                    <a:pt x="1658" y="2359"/>
                  </a:lnTo>
                  <a:lnTo>
                    <a:pt x="1663" y="2363"/>
                  </a:lnTo>
                  <a:lnTo>
                    <a:pt x="1688" y="2367"/>
                  </a:lnTo>
                  <a:lnTo>
                    <a:pt x="1697" y="2367"/>
                  </a:lnTo>
                  <a:lnTo>
                    <a:pt x="1714" y="2369"/>
                  </a:lnTo>
                  <a:lnTo>
                    <a:pt x="1723" y="2372"/>
                  </a:lnTo>
                  <a:lnTo>
                    <a:pt x="1726" y="2374"/>
                  </a:lnTo>
                  <a:lnTo>
                    <a:pt x="1727" y="2381"/>
                  </a:lnTo>
                  <a:lnTo>
                    <a:pt x="1726" y="2384"/>
                  </a:lnTo>
                  <a:lnTo>
                    <a:pt x="1721" y="2394"/>
                  </a:lnTo>
                  <a:lnTo>
                    <a:pt x="1718" y="2402"/>
                  </a:lnTo>
                  <a:lnTo>
                    <a:pt x="1698" y="2433"/>
                  </a:lnTo>
                  <a:lnTo>
                    <a:pt x="1696" y="2441"/>
                  </a:lnTo>
                  <a:lnTo>
                    <a:pt x="1695" y="2445"/>
                  </a:lnTo>
                  <a:lnTo>
                    <a:pt x="1691" y="2449"/>
                  </a:lnTo>
                  <a:lnTo>
                    <a:pt x="1683" y="2457"/>
                  </a:lnTo>
                  <a:lnTo>
                    <a:pt x="1674" y="2462"/>
                  </a:lnTo>
                  <a:lnTo>
                    <a:pt x="1669" y="2463"/>
                  </a:lnTo>
                  <a:lnTo>
                    <a:pt x="1664" y="2462"/>
                  </a:lnTo>
                  <a:lnTo>
                    <a:pt x="1661" y="2460"/>
                  </a:lnTo>
                  <a:lnTo>
                    <a:pt x="1657" y="2455"/>
                  </a:lnTo>
                  <a:lnTo>
                    <a:pt x="1656" y="2455"/>
                  </a:lnTo>
                  <a:lnTo>
                    <a:pt x="1659" y="2464"/>
                  </a:lnTo>
                  <a:lnTo>
                    <a:pt x="1658" y="2465"/>
                  </a:lnTo>
                  <a:lnTo>
                    <a:pt x="1656" y="2464"/>
                  </a:lnTo>
                  <a:lnTo>
                    <a:pt x="1650" y="2460"/>
                  </a:lnTo>
                  <a:lnTo>
                    <a:pt x="1648" y="2461"/>
                  </a:lnTo>
                  <a:lnTo>
                    <a:pt x="1647" y="2462"/>
                  </a:lnTo>
                  <a:lnTo>
                    <a:pt x="1645" y="2461"/>
                  </a:lnTo>
                  <a:lnTo>
                    <a:pt x="1643" y="2461"/>
                  </a:lnTo>
                  <a:lnTo>
                    <a:pt x="1639" y="2457"/>
                  </a:lnTo>
                  <a:lnTo>
                    <a:pt x="1638" y="2455"/>
                  </a:lnTo>
                  <a:lnTo>
                    <a:pt x="1638" y="2450"/>
                  </a:lnTo>
                  <a:lnTo>
                    <a:pt x="1637" y="2450"/>
                  </a:lnTo>
                  <a:lnTo>
                    <a:pt x="1630" y="2452"/>
                  </a:lnTo>
                  <a:lnTo>
                    <a:pt x="1628" y="2454"/>
                  </a:lnTo>
                  <a:lnTo>
                    <a:pt x="1632" y="2455"/>
                  </a:lnTo>
                  <a:lnTo>
                    <a:pt x="1632" y="2457"/>
                  </a:lnTo>
                  <a:lnTo>
                    <a:pt x="1635" y="2465"/>
                  </a:lnTo>
                  <a:lnTo>
                    <a:pt x="1635" y="2466"/>
                  </a:lnTo>
                  <a:lnTo>
                    <a:pt x="1633" y="2467"/>
                  </a:lnTo>
                  <a:lnTo>
                    <a:pt x="1626" y="2464"/>
                  </a:lnTo>
                  <a:lnTo>
                    <a:pt x="1626" y="2465"/>
                  </a:lnTo>
                  <a:lnTo>
                    <a:pt x="1629" y="2472"/>
                  </a:lnTo>
                  <a:lnTo>
                    <a:pt x="1630" y="2476"/>
                  </a:lnTo>
                  <a:lnTo>
                    <a:pt x="1630" y="2477"/>
                  </a:lnTo>
                  <a:lnTo>
                    <a:pt x="1626" y="2485"/>
                  </a:lnTo>
                  <a:lnTo>
                    <a:pt x="1623" y="2489"/>
                  </a:lnTo>
                  <a:lnTo>
                    <a:pt x="1619" y="2490"/>
                  </a:lnTo>
                  <a:lnTo>
                    <a:pt x="1617" y="2489"/>
                  </a:lnTo>
                  <a:lnTo>
                    <a:pt x="1614" y="2487"/>
                  </a:lnTo>
                  <a:lnTo>
                    <a:pt x="1612" y="2487"/>
                  </a:lnTo>
                  <a:lnTo>
                    <a:pt x="1611" y="2490"/>
                  </a:lnTo>
                  <a:lnTo>
                    <a:pt x="1608" y="2492"/>
                  </a:lnTo>
                  <a:lnTo>
                    <a:pt x="1605" y="2493"/>
                  </a:lnTo>
                  <a:lnTo>
                    <a:pt x="1600" y="2493"/>
                  </a:lnTo>
                  <a:lnTo>
                    <a:pt x="1595" y="2490"/>
                  </a:lnTo>
                  <a:lnTo>
                    <a:pt x="1581" y="2483"/>
                  </a:lnTo>
                  <a:lnTo>
                    <a:pt x="1577" y="2482"/>
                  </a:lnTo>
                  <a:lnTo>
                    <a:pt x="1569" y="2480"/>
                  </a:lnTo>
                  <a:lnTo>
                    <a:pt x="1569" y="2479"/>
                  </a:lnTo>
                  <a:lnTo>
                    <a:pt x="1569" y="2479"/>
                  </a:lnTo>
                  <a:lnTo>
                    <a:pt x="1570" y="2477"/>
                  </a:lnTo>
                  <a:lnTo>
                    <a:pt x="1569" y="2477"/>
                  </a:lnTo>
                  <a:lnTo>
                    <a:pt x="1567" y="2476"/>
                  </a:lnTo>
                  <a:lnTo>
                    <a:pt x="1565" y="2476"/>
                  </a:lnTo>
                  <a:lnTo>
                    <a:pt x="1564" y="2479"/>
                  </a:lnTo>
                  <a:lnTo>
                    <a:pt x="1560" y="2479"/>
                  </a:lnTo>
                  <a:lnTo>
                    <a:pt x="1556" y="2478"/>
                  </a:lnTo>
                  <a:lnTo>
                    <a:pt x="1550" y="2476"/>
                  </a:lnTo>
                  <a:lnTo>
                    <a:pt x="1536" y="2468"/>
                  </a:lnTo>
                  <a:lnTo>
                    <a:pt x="1521" y="2461"/>
                  </a:lnTo>
                  <a:lnTo>
                    <a:pt x="1513" y="2452"/>
                  </a:lnTo>
                  <a:lnTo>
                    <a:pt x="1516" y="2460"/>
                  </a:lnTo>
                  <a:lnTo>
                    <a:pt x="1515" y="2463"/>
                  </a:lnTo>
                  <a:lnTo>
                    <a:pt x="1514" y="2465"/>
                  </a:lnTo>
                  <a:lnTo>
                    <a:pt x="1513" y="2467"/>
                  </a:lnTo>
                  <a:lnTo>
                    <a:pt x="1517" y="2473"/>
                  </a:lnTo>
                  <a:lnTo>
                    <a:pt x="1521" y="2475"/>
                  </a:lnTo>
                  <a:lnTo>
                    <a:pt x="1526" y="2474"/>
                  </a:lnTo>
                  <a:lnTo>
                    <a:pt x="1526" y="2474"/>
                  </a:lnTo>
                  <a:lnTo>
                    <a:pt x="1524" y="2472"/>
                  </a:lnTo>
                  <a:lnTo>
                    <a:pt x="1523" y="2470"/>
                  </a:lnTo>
                  <a:lnTo>
                    <a:pt x="1522" y="2467"/>
                  </a:lnTo>
                  <a:lnTo>
                    <a:pt x="1523" y="2466"/>
                  </a:lnTo>
                  <a:lnTo>
                    <a:pt x="1527" y="2468"/>
                  </a:lnTo>
                  <a:lnTo>
                    <a:pt x="1529" y="2470"/>
                  </a:lnTo>
                  <a:lnTo>
                    <a:pt x="1550" y="2480"/>
                  </a:lnTo>
                  <a:lnTo>
                    <a:pt x="1556" y="2482"/>
                  </a:lnTo>
                  <a:lnTo>
                    <a:pt x="1560" y="2484"/>
                  </a:lnTo>
                  <a:lnTo>
                    <a:pt x="1562" y="2485"/>
                  </a:lnTo>
                  <a:lnTo>
                    <a:pt x="1560" y="2488"/>
                  </a:lnTo>
                  <a:lnTo>
                    <a:pt x="1552" y="2494"/>
                  </a:lnTo>
                  <a:lnTo>
                    <a:pt x="1552" y="2495"/>
                  </a:lnTo>
                  <a:lnTo>
                    <a:pt x="1558" y="2495"/>
                  </a:lnTo>
                  <a:lnTo>
                    <a:pt x="1564" y="2489"/>
                  </a:lnTo>
                  <a:lnTo>
                    <a:pt x="1569" y="2487"/>
                  </a:lnTo>
                  <a:lnTo>
                    <a:pt x="1572" y="2485"/>
                  </a:lnTo>
                  <a:lnTo>
                    <a:pt x="1577" y="2488"/>
                  </a:lnTo>
                  <a:lnTo>
                    <a:pt x="1583" y="2495"/>
                  </a:lnTo>
                  <a:lnTo>
                    <a:pt x="1588" y="2499"/>
                  </a:lnTo>
                  <a:lnTo>
                    <a:pt x="1595" y="2501"/>
                  </a:lnTo>
                  <a:lnTo>
                    <a:pt x="1600" y="2503"/>
                  </a:lnTo>
                  <a:lnTo>
                    <a:pt x="1607" y="2510"/>
                  </a:lnTo>
                  <a:lnTo>
                    <a:pt x="1608" y="2513"/>
                  </a:lnTo>
                  <a:lnTo>
                    <a:pt x="1609" y="2527"/>
                  </a:lnTo>
                  <a:lnTo>
                    <a:pt x="1608" y="2530"/>
                  </a:lnTo>
                  <a:lnTo>
                    <a:pt x="1608" y="2533"/>
                  </a:lnTo>
                  <a:lnTo>
                    <a:pt x="1606" y="2537"/>
                  </a:lnTo>
                  <a:lnTo>
                    <a:pt x="1603" y="2539"/>
                  </a:lnTo>
                  <a:lnTo>
                    <a:pt x="1599" y="2539"/>
                  </a:lnTo>
                  <a:lnTo>
                    <a:pt x="1595" y="2540"/>
                  </a:lnTo>
                  <a:lnTo>
                    <a:pt x="1587" y="2547"/>
                  </a:lnTo>
                  <a:lnTo>
                    <a:pt x="1584" y="2548"/>
                  </a:lnTo>
                  <a:lnTo>
                    <a:pt x="1571" y="2546"/>
                  </a:lnTo>
                  <a:lnTo>
                    <a:pt x="1565" y="2544"/>
                  </a:lnTo>
                  <a:lnTo>
                    <a:pt x="1564" y="2544"/>
                  </a:lnTo>
                  <a:lnTo>
                    <a:pt x="1562" y="2546"/>
                  </a:lnTo>
                  <a:lnTo>
                    <a:pt x="1560" y="2547"/>
                  </a:lnTo>
                  <a:lnTo>
                    <a:pt x="1555" y="2547"/>
                  </a:lnTo>
                  <a:lnTo>
                    <a:pt x="1554" y="2548"/>
                  </a:lnTo>
                  <a:lnTo>
                    <a:pt x="1555" y="2550"/>
                  </a:lnTo>
                  <a:lnTo>
                    <a:pt x="1556" y="2553"/>
                  </a:lnTo>
                  <a:lnTo>
                    <a:pt x="1557" y="2554"/>
                  </a:lnTo>
                  <a:lnTo>
                    <a:pt x="1559" y="2557"/>
                  </a:lnTo>
                  <a:lnTo>
                    <a:pt x="1562" y="2558"/>
                  </a:lnTo>
                  <a:lnTo>
                    <a:pt x="1569" y="2559"/>
                  </a:lnTo>
                  <a:lnTo>
                    <a:pt x="1569" y="2563"/>
                  </a:lnTo>
                  <a:lnTo>
                    <a:pt x="1569" y="2564"/>
                  </a:lnTo>
                  <a:lnTo>
                    <a:pt x="1567" y="2567"/>
                  </a:lnTo>
                  <a:lnTo>
                    <a:pt x="1564" y="2566"/>
                  </a:lnTo>
                  <a:lnTo>
                    <a:pt x="1560" y="2564"/>
                  </a:lnTo>
                  <a:lnTo>
                    <a:pt x="1558" y="2564"/>
                  </a:lnTo>
                  <a:lnTo>
                    <a:pt x="1556" y="2565"/>
                  </a:lnTo>
                  <a:lnTo>
                    <a:pt x="1554" y="2565"/>
                  </a:lnTo>
                  <a:lnTo>
                    <a:pt x="1551" y="2565"/>
                  </a:lnTo>
                  <a:lnTo>
                    <a:pt x="1549" y="2566"/>
                  </a:lnTo>
                  <a:lnTo>
                    <a:pt x="1549" y="2569"/>
                  </a:lnTo>
                  <a:lnTo>
                    <a:pt x="1548" y="2571"/>
                  </a:lnTo>
                  <a:lnTo>
                    <a:pt x="1544" y="2575"/>
                  </a:lnTo>
                  <a:lnTo>
                    <a:pt x="1542" y="2578"/>
                  </a:lnTo>
                  <a:lnTo>
                    <a:pt x="1542" y="2580"/>
                  </a:lnTo>
                  <a:lnTo>
                    <a:pt x="1545" y="2581"/>
                  </a:lnTo>
                  <a:lnTo>
                    <a:pt x="1547" y="2584"/>
                  </a:lnTo>
                  <a:lnTo>
                    <a:pt x="1550" y="2590"/>
                  </a:lnTo>
                  <a:lnTo>
                    <a:pt x="1550" y="2592"/>
                  </a:lnTo>
                  <a:lnTo>
                    <a:pt x="1548" y="2592"/>
                  </a:lnTo>
                  <a:lnTo>
                    <a:pt x="1546" y="2589"/>
                  </a:lnTo>
                  <a:lnTo>
                    <a:pt x="1543" y="2586"/>
                  </a:lnTo>
                  <a:lnTo>
                    <a:pt x="1539" y="2583"/>
                  </a:lnTo>
                  <a:lnTo>
                    <a:pt x="1530" y="2578"/>
                  </a:lnTo>
                  <a:lnTo>
                    <a:pt x="1528" y="2579"/>
                  </a:lnTo>
                  <a:lnTo>
                    <a:pt x="1529" y="2580"/>
                  </a:lnTo>
                  <a:lnTo>
                    <a:pt x="1536" y="2584"/>
                  </a:lnTo>
                  <a:lnTo>
                    <a:pt x="1537" y="2587"/>
                  </a:lnTo>
                  <a:lnTo>
                    <a:pt x="1538" y="2589"/>
                  </a:lnTo>
                  <a:lnTo>
                    <a:pt x="1533" y="2594"/>
                  </a:lnTo>
                  <a:lnTo>
                    <a:pt x="1532" y="2595"/>
                  </a:lnTo>
                  <a:lnTo>
                    <a:pt x="1534" y="2596"/>
                  </a:lnTo>
                  <a:lnTo>
                    <a:pt x="1534" y="2597"/>
                  </a:lnTo>
                  <a:lnTo>
                    <a:pt x="1532" y="2600"/>
                  </a:lnTo>
                  <a:lnTo>
                    <a:pt x="1529" y="2602"/>
                  </a:lnTo>
                  <a:lnTo>
                    <a:pt x="1524" y="2602"/>
                  </a:lnTo>
                  <a:lnTo>
                    <a:pt x="1523" y="2603"/>
                  </a:lnTo>
                  <a:lnTo>
                    <a:pt x="1525" y="2605"/>
                  </a:lnTo>
                  <a:lnTo>
                    <a:pt x="1526" y="2606"/>
                  </a:lnTo>
                  <a:lnTo>
                    <a:pt x="1524" y="2608"/>
                  </a:lnTo>
                  <a:lnTo>
                    <a:pt x="1523" y="2608"/>
                  </a:lnTo>
                  <a:lnTo>
                    <a:pt x="1517" y="2608"/>
                  </a:lnTo>
                  <a:lnTo>
                    <a:pt x="1518" y="2612"/>
                  </a:lnTo>
                  <a:lnTo>
                    <a:pt x="1519" y="2614"/>
                  </a:lnTo>
                  <a:lnTo>
                    <a:pt x="1521" y="2616"/>
                  </a:lnTo>
                  <a:lnTo>
                    <a:pt x="1525" y="2619"/>
                  </a:lnTo>
                  <a:lnTo>
                    <a:pt x="1525" y="2619"/>
                  </a:lnTo>
                  <a:lnTo>
                    <a:pt x="1524" y="2621"/>
                  </a:lnTo>
                  <a:lnTo>
                    <a:pt x="1521" y="2623"/>
                  </a:lnTo>
                  <a:lnTo>
                    <a:pt x="1512" y="2630"/>
                  </a:lnTo>
                  <a:lnTo>
                    <a:pt x="1506" y="2639"/>
                  </a:lnTo>
                  <a:lnTo>
                    <a:pt x="1505" y="2641"/>
                  </a:lnTo>
                  <a:lnTo>
                    <a:pt x="1506" y="2646"/>
                  </a:lnTo>
                  <a:lnTo>
                    <a:pt x="1506" y="2648"/>
                  </a:lnTo>
                  <a:lnTo>
                    <a:pt x="1505" y="2650"/>
                  </a:lnTo>
                  <a:lnTo>
                    <a:pt x="1501" y="2649"/>
                  </a:lnTo>
                  <a:lnTo>
                    <a:pt x="1500" y="2651"/>
                  </a:lnTo>
                  <a:lnTo>
                    <a:pt x="1501" y="2653"/>
                  </a:lnTo>
                  <a:lnTo>
                    <a:pt x="1501" y="2657"/>
                  </a:lnTo>
                  <a:lnTo>
                    <a:pt x="1501" y="2661"/>
                  </a:lnTo>
                  <a:lnTo>
                    <a:pt x="1498" y="2668"/>
                  </a:lnTo>
                  <a:lnTo>
                    <a:pt x="1493" y="2678"/>
                  </a:lnTo>
                  <a:lnTo>
                    <a:pt x="1489" y="2687"/>
                  </a:lnTo>
                  <a:lnTo>
                    <a:pt x="1487" y="2695"/>
                  </a:lnTo>
                  <a:lnTo>
                    <a:pt x="1485" y="2700"/>
                  </a:lnTo>
                  <a:lnTo>
                    <a:pt x="1481" y="2700"/>
                  </a:lnTo>
                  <a:lnTo>
                    <a:pt x="1479" y="2703"/>
                  </a:lnTo>
                  <a:lnTo>
                    <a:pt x="1480" y="2704"/>
                  </a:lnTo>
                  <a:lnTo>
                    <a:pt x="1482" y="2705"/>
                  </a:lnTo>
                  <a:lnTo>
                    <a:pt x="1482" y="2708"/>
                  </a:lnTo>
                  <a:lnTo>
                    <a:pt x="1482" y="2715"/>
                  </a:lnTo>
                  <a:lnTo>
                    <a:pt x="1479" y="2728"/>
                  </a:lnTo>
                  <a:lnTo>
                    <a:pt x="1478" y="2737"/>
                  </a:lnTo>
                  <a:lnTo>
                    <a:pt x="1478" y="2768"/>
                  </a:lnTo>
                  <a:lnTo>
                    <a:pt x="1477" y="2780"/>
                  </a:lnTo>
                  <a:lnTo>
                    <a:pt x="1477" y="2788"/>
                  </a:lnTo>
                  <a:lnTo>
                    <a:pt x="1475" y="2792"/>
                  </a:lnTo>
                  <a:lnTo>
                    <a:pt x="1473" y="2793"/>
                  </a:lnTo>
                  <a:lnTo>
                    <a:pt x="1476" y="2794"/>
                  </a:lnTo>
                  <a:lnTo>
                    <a:pt x="1478" y="2796"/>
                  </a:lnTo>
                  <a:lnTo>
                    <a:pt x="1479" y="2799"/>
                  </a:lnTo>
                  <a:lnTo>
                    <a:pt x="1480" y="2804"/>
                  </a:lnTo>
                  <a:lnTo>
                    <a:pt x="1481" y="2805"/>
                  </a:lnTo>
                  <a:lnTo>
                    <a:pt x="1483" y="2805"/>
                  </a:lnTo>
                  <a:lnTo>
                    <a:pt x="1484" y="2805"/>
                  </a:lnTo>
                  <a:lnTo>
                    <a:pt x="1485" y="2807"/>
                  </a:lnTo>
                  <a:lnTo>
                    <a:pt x="1490" y="2813"/>
                  </a:lnTo>
                  <a:lnTo>
                    <a:pt x="1494" y="2815"/>
                  </a:lnTo>
                  <a:lnTo>
                    <a:pt x="1494" y="2818"/>
                  </a:lnTo>
                  <a:lnTo>
                    <a:pt x="1492" y="2838"/>
                  </a:lnTo>
                  <a:lnTo>
                    <a:pt x="1492" y="2840"/>
                  </a:lnTo>
                  <a:lnTo>
                    <a:pt x="1494" y="2835"/>
                  </a:lnTo>
                  <a:lnTo>
                    <a:pt x="1496" y="2820"/>
                  </a:lnTo>
                  <a:lnTo>
                    <a:pt x="1499" y="2813"/>
                  </a:lnTo>
                  <a:lnTo>
                    <a:pt x="1501" y="2812"/>
                  </a:lnTo>
                  <a:lnTo>
                    <a:pt x="1510" y="2811"/>
                  </a:lnTo>
                  <a:lnTo>
                    <a:pt x="1519" y="2813"/>
                  </a:lnTo>
                  <a:lnTo>
                    <a:pt x="1523" y="2813"/>
                  </a:lnTo>
                  <a:lnTo>
                    <a:pt x="1526" y="2812"/>
                  </a:lnTo>
                  <a:lnTo>
                    <a:pt x="1529" y="2814"/>
                  </a:lnTo>
                  <a:lnTo>
                    <a:pt x="1530" y="2816"/>
                  </a:lnTo>
                  <a:lnTo>
                    <a:pt x="1531" y="2824"/>
                  </a:lnTo>
                  <a:lnTo>
                    <a:pt x="1532" y="2829"/>
                  </a:lnTo>
                  <a:lnTo>
                    <a:pt x="1537" y="2845"/>
                  </a:lnTo>
                  <a:lnTo>
                    <a:pt x="1540" y="2854"/>
                  </a:lnTo>
                  <a:lnTo>
                    <a:pt x="1543" y="2868"/>
                  </a:lnTo>
                  <a:lnTo>
                    <a:pt x="1544" y="2872"/>
                  </a:lnTo>
                  <a:lnTo>
                    <a:pt x="1552" y="2890"/>
                  </a:lnTo>
                  <a:lnTo>
                    <a:pt x="1553" y="2895"/>
                  </a:lnTo>
                  <a:lnTo>
                    <a:pt x="1553" y="2899"/>
                  </a:lnTo>
                  <a:lnTo>
                    <a:pt x="1553" y="2902"/>
                  </a:lnTo>
                  <a:lnTo>
                    <a:pt x="1552" y="2906"/>
                  </a:lnTo>
                  <a:lnTo>
                    <a:pt x="1549" y="2911"/>
                  </a:lnTo>
                  <a:lnTo>
                    <a:pt x="1547" y="2915"/>
                  </a:lnTo>
                  <a:lnTo>
                    <a:pt x="1545" y="2919"/>
                  </a:lnTo>
                  <a:lnTo>
                    <a:pt x="1543" y="2920"/>
                  </a:lnTo>
                  <a:lnTo>
                    <a:pt x="1541" y="2922"/>
                  </a:lnTo>
                  <a:lnTo>
                    <a:pt x="1541" y="2922"/>
                  </a:lnTo>
                  <a:lnTo>
                    <a:pt x="1543" y="2921"/>
                  </a:lnTo>
                  <a:lnTo>
                    <a:pt x="1546" y="2920"/>
                  </a:lnTo>
                  <a:lnTo>
                    <a:pt x="1550" y="2917"/>
                  </a:lnTo>
                  <a:lnTo>
                    <a:pt x="1552" y="2915"/>
                  </a:lnTo>
                  <a:lnTo>
                    <a:pt x="1557" y="2915"/>
                  </a:lnTo>
                  <a:lnTo>
                    <a:pt x="1558" y="2917"/>
                  </a:lnTo>
                  <a:lnTo>
                    <a:pt x="1555" y="2919"/>
                  </a:lnTo>
                  <a:lnTo>
                    <a:pt x="1556" y="2920"/>
                  </a:lnTo>
                  <a:lnTo>
                    <a:pt x="1559" y="2917"/>
                  </a:lnTo>
                  <a:lnTo>
                    <a:pt x="1566" y="2914"/>
                  </a:lnTo>
                  <a:lnTo>
                    <a:pt x="1595" y="2904"/>
                  </a:lnTo>
                  <a:lnTo>
                    <a:pt x="1602" y="2903"/>
                  </a:lnTo>
                  <a:lnTo>
                    <a:pt x="1612" y="2904"/>
                  </a:lnTo>
                  <a:lnTo>
                    <a:pt x="1620" y="2909"/>
                  </a:lnTo>
                  <a:lnTo>
                    <a:pt x="1628" y="2915"/>
                  </a:lnTo>
                  <a:lnTo>
                    <a:pt x="1638" y="2919"/>
                  </a:lnTo>
                  <a:lnTo>
                    <a:pt x="1652" y="2923"/>
                  </a:lnTo>
                  <a:lnTo>
                    <a:pt x="1656" y="2925"/>
                  </a:lnTo>
                  <a:lnTo>
                    <a:pt x="1665" y="2926"/>
                  </a:lnTo>
                  <a:lnTo>
                    <a:pt x="1668" y="2929"/>
                  </a:lnTo>
                  <a:lnTo>
                    <a:pt x="1673" y="2934"/>
                  </a:lnTo>
                  <a:lnTo>
                    <a:pt x="1680" y="2941"/>
                  </a:lnTo>
                  <a:lnTo>
                    <a:pt x="1686" y="2945"/>
                  </a:lnTo>
                  <a:lnTo>
                    <a:pt x="1692" y="2949"/>
                  </a:lnTo>
                  <a:lnTo>
                    <a:pt x="1699" y="2956"/>
                  </a:lnTo>
                  <a:lnTo>
                    <a:pt x="1709" y="2972"/>
                  </a:lnTo>
                  <a:lnTo>
                    <a:pt x="1711" y="2974"/>
                  </a:lnTo>
                  <a:lnTo>
                    <a:pt x="1718" y="2977"/>
                  </a:lnTo>
                  <a:lnTo>
                    <a:pt x="1729" y="2980"/>
                  </a:lnTo>
                  <a:lnTo>
                    <a:pt x="1747" y="2988"/>
                  </a:lnTo>
                  <a:lnTo>
                    <a:pt x="1754" y="2991"/>
                  </a:lnTo>
                  <a:lnTo>
                    <a:pt x="1759" y="2993"/>
                  </a:lnTo>
                  <a:lnTo>
                    <a:pt x="1764" y="2995"/>
                  </a:lnTo>
                  <a:lnTo>
                    <a:pt x="1769" y="2998"/>
                  </a:lnTo>
                  <a:lnTo>
                    <a:pt x="1773" y="3002"/>
                  </a:lnTo>
                  <a:lnTo>
                    <a:pt x="1775" y="3005"/>
                  </a:lnTo>
                  <a:lnTo>
                    <a:pt x="1778" y="3008"/>
                  </a:lnTo>
                  <a:lnTo>
                    <a:pt x="1781" y="3010"/>
                  </a:lnTo>
                  <a:lnTo>
                    <a:pt x="1784" y="3012"/>
                  </a:lnTo>
                  <a:lnTo>
                    <a:pt x="1784" y="3015"/>
                  </a:lnTo>
                  <a:lnTo>
                    <a:pt x="1779" y="3027"/>
                  </a:lnTo>
                  <a:lnTo>
                    <a:pt x="1779" y="3028"/>
                  </a:lnTo>
                  <a:lnTo>
                    <a:pt x="1784" y="3019"/>
                  </a:lnTo>
                  <a:lnTo>
                    <a:pt x="1786" y="3017"/>
                  </a:lnTo>
                  <a:lnTo>
                    <a:pt x="1789" y="3016"/>
                  </a:lnTo>
                  <a:lnTo>
                    <a:pt x="1793" y="3016"/>
                  </a:lnTo>
                  <a:lnTo>
                    <a:pt x="1800" y="3018"/>
                  </a:lnTo>
                  <a:lnTo>
                    <a:pt x="1806" y="3018"/>
                  </a:lnTo>
                  <a:lnTo>
                    <a:pt x="1811" y="3017"/>
                  </a:lnTo>
                  <a:lnTo>
                    <a:pt x="1816" y="3016"/>
                  </a:lnTo>
                  <a:lnTo>
                    <a:pt x="1819" y="3016"/>
                  </a:lnTo>
                  <a:lnTo>
                    <a:pt x="1822" y="3015"/>
                  </a:lnTo>
                  <a:lnTo>
                    <a:pt x="1823" y="3015"/>
                  </a:lnTo>
                  <a:lnTo>
                    <a:pt x="1825" y="3015"/>
                  </a:lnTo>
                  <a:lnTo>
                    <a:pt x="1833" y="3017"/>
                  </a:lnTo>
                  <a:lnTo>
                    <a:pt x="1836" y="3017"/>
                  </a:lnTo>
                  <a:lnTo>
                    <a:pt x="1848" y="3020"/>
                  </a:lnTo>
                  <a:lnTo>
                    <a:pt x="1855" y="3019"/>
                  </a:lnTo>
                  <a:lnTo>
                    <a:pt x="1856" y="3019"/>
                  </a:lnTo>
                  <a:lnTo>
                    <a:pt x="1859" y="3023"/>
                  </a:lnTo>
                  <a:lnTo>
                    <a:pt x="1861" y="3023"/>
                  </a:lnTo>
                  <a:lnTo>
                    <a:pt x="1864" y="3023"/>
                  </a:lnTo>
                  <a:lnTo>
                    <a:pt x="1868" y="3024"/>
                  </a:lnTo>
                  <a:lnTo>
                    <a:pt x="1874" y="3028"/>
                  </a:lnTo>
                  <a:lnTo>
                    <a:pt x="1877" y="3032"/>
                  </a:lnTo>
                  <a:lnTo>
                    <a:pt x="1879" y="3040"/>
                  </a:lnTo>
                  <a:lnTo>
                    <a:pt x="1880" y="3042"/>
                  </a:lnTo>
                  <a:lnTo>
                    <a:pt x="1875" y="3060"/>
                  </a:lnTo>
                  <a:lnTo>
                    <a:pt x="1873" y="3067"/>
                  </a:lnTo>
                  <a:lnTo>
                    <a:pt x="1873" y="3073"/>
                  </a:lnTo>
                  <a:lnTo>
                    <a:pt x="1874" y="3077"/>
                  </a:lnTo>
                  <a:lnTo>
                    <a:pt x="1878" y="3083"/>
                  </a:lnTo>
                  <a:lnTo>
                    <a:pt x="1879" y="3084"/>
                  </a:lnTo>
                  <a:lnTo>
                    <a:pt x="1882" y="3093"/>
                  </a:lnTo>
                  <a:lnTo>
                    <a:pt x="1882" y="3097"/>
                  </a:lnTo>
                  <a:lnTo>
                    <a:pt x="1882" y="3101"/>
                  </a:lnTo>
                  <a:lnTo>
                    <a:pt x="1880" y="3108"/>
                  </a:lnTo>
                  <a:lnTo>
                    <a:pt x="1881" y="3113"/>
                  </a:lnTo>
                  <a:lnTo>
                    <a:pt x="1882" y="3121"/>
                  </a:lnTo>
                  <a:lnTo>
                    <a:pt x="1882" y="3127"/>
                  </a:lnTo>
                  <a:lnTo>
                    <a:pt x="1880" y="3130"/>
                  </a:lnTo>
                  <a:lnTo>
                    <a:pt x="1878" y="3132"/>
                  </a:lnTo>
                  <a:lnTo>
                    <a:pt x="1877" y="3137"/>
                  </a:lnTo>
                  <a:lnTo>
                    <a:pt x="1877" y="3139"/>
                  </a:lnTo>
                  <a:lnTo>
                    <a:pt x="1878" y="3143"/>
                  </a:lnTo>
                  <a:lnTo>
                    <a:pt x="1880" y="3145"/>
                  </a:lnTo>
                  <a:lnTo>
                    <a:pt x="1883" y="3147"/>
                  </a:lnTo>
                  <a:lnTo>
                    <a:pt x="1886" y="3150"/>
                  </a:lnTo>
                  <a:lnTo>
                    <a:pt x="1891" y="3159"/>
                  </a:lnTo>
                  <a:lnTo>
                    <a:pt x="1895" y="3164"/>
                  </a:lnTo>
                  <a:lnTo>
                    <a:pt x="1899" y="3171"/>
                  </a:lnTo>
                  <a:lnTo>
                    <a:pt x="1900" y="3174"/>
                  </a:lnTo>
                  <a:lnTo>
                    <a:pt x="1899" y="3176"/>
                  </a:lnTo>
                  <a:lnTo>
                    <a:pt x="1898" y="3178"/>
                  </a:lnTo>
                  <a:lnTo>
                    <a:pt x="1894" y="3180"/>
                  </a:lnTo>
                  <a:lnTo>
                    <a:pt x="1892" y="3182"/>
                  </a:lnTo>
                  <a:lnTo>
                    <a:pt x="1893" y="3182"/>
                  </a:lnTo>
                  <a:lnTo>
                    <a:pt x="1898" y="3180"/>
                  </a:lnTo>
                  <a:lnTo>
                    <a:pt x="1901" y="3180"/>
                  </a:lnTo>
                  <a:lnTo>
                    <a:pt x="1904" y="3182"/>
                  </a:lnTo>
                  <a:lnTo>
                    <a:pt x="1905" y="3186"/>
                  </a:lnTo>
                  <a:lnTo>
                    <a:pt x="1909" y="3188"/>
                  </a:lnTo>
                  <a:lnTo>
                    <a:pt x="1915" y="3191"/>
                  </a:lnTo>
                  <a:lnTo>
                    <a:pt x="1920" y="3194"/>
                  </a:lnTo>
                  <a:lnTo>
                    <a:pt x="1928" y="3203"/>
                  </a:lnTo>
                  <a:lnTo>
                    <a:pt x="1929" y="3206"/>
                  </a:lnTo>
                  <a:lnTo>
                    <a:pt x="1932" y="3210"/>
                  </a:lnTo>
                  <a:lnTo>
                    <a:pt x="1935" y="3218"/>
                  </a:lnTo>
                  <a:lnTo>
                    <a:pt x="1936" y="3222"/>
                  </a:lnTo>
                  <a:lnTo>
                    <a:pt x="1936" y="3224"/>
                  </a:lnTo>
                  <a:lnTo>
                    <a:pt x="1935" y="3227"/>
                  </a:lnTo>
                  <a:lnTo>
                    <a:pt x="1929" y="3230"/>
                  </a:lnTo>
                  <a:lnTo>
                    <a:pt x="1923" y="3238"/>
                  </a:lnTo>
                  <a:lnTo>
                    <a:pt x="1925" y="3237"/>
                  </a:lnTo>
                  <a:lnTo>
                    <a:pt x="1929" y="3235"/>
                  </a:lnTo>
                  <a:lnTo>
                    <a:pt x="1936" y="3229"/>
                  </a:lnTo>
                  <a:lnTo>
                    <a:pt x="1938" y="3227"/>
                  </a:lnTo>
                  <a:lnTo>
                    <a:pt x="1942" y="3228"/>
                  </a:lnTo>
                  <a:lnTo>
                    <a:pt x="1947" y="3230"/>
                  </a:lnTo>
                  <a:lnTo>
                    <a:pt x="1952" y="3232"/>
                  </a:lnTo>
                  <a:lnTo>
                    <a:pt x="1956" y="3235"/>
                  </a:lnTo>
                  <a:lnTo>
                    <a:pt x="1962" y="3244"/>
                  </a:lnTo>
                  <a:lnTo>
                    <a:pt x="1968" y="3251"/>
                  </a:lnTo>
                  <a:lnTo>
                    <a:pt x="1972" y="3256"/>
                  </a:lnTo>
                  <a:lnTo>
                    <a:pt x="1970" y="3253"/>
                  </a:lnTo>
                  <a:lnTo>
                    <a:pt x="1968" y="3248"/>
                  </a:lnTo>
                  <a:lnTo>
                    <a:pt x="1962" y="3241"/>
                  </a:lnTo>
                  <a:lnTo>
                    <a:pt x="1960" y="3238"/>
                  </a:lnTo>
                  <a:lnTo>
                    <a:pt x="1959" y="3237"/>
                  </a:lnTo>
                  <a:lnTo>
                    <a:pt x="1959" y="3235"/>
                  </a:lnTo>
                  <a:lnTo>
                    <a:pt x="1959" y="3231"/>
                  </a:lnTo>
                  <a:lnTo>
                    <a:pt x="1961" y="3227"/>
                  </a:lnTo>
                  <a:lnTo>
                    <a:pt x="1962" y="3223"/>
                  </a:lnTo>
                  <a:lnTo>
                    <a:pt x="1964" y="3221"/>
                  </a:lnTo>
                  <a:lnTo>
                    <a:pt x="1965" y="3219"/>
                  </a:lnTo>
                  <a:lnTo>
                    <a:pt x="1966" y="3217"/>
                  </a:lnTo>
                  <a:lnTo>
                    <a:pt x="1967" y="3215"/>
                  </a:lnTo>
                  <a:lnTo>
                    <a:pt x="1972" y="3212"/>
                  </a:lnTo>
                  <a:lnTo>
                    <a:pt x="1973" y="3212"/>
                  </a:lnTo>
                  <a:lnTo>
                    <a:pt x="1974" y="3216"/>
                  </a:lnTo>
                  <a:lnTo>
                    <a:pt x="1975" y="3217"/>
                  </a:lnTo>
                  <a:lnTo>
                    <a:pt x="1978" y="3218"/>
                  </a:lnTo>
                  <a:lnTo>
                    <a:pt x="1979" y="3219"/>
                  </a:lnTo>
                  <a:lnTo>
                    <a:pt x="1981" y="3221"/>
                  </a:lnTo>
                  <a:lnTo>
                    <a:pt x="1983" y="3223"/>
                  </a:lnTo>
                  <a:lnTo>
                    <a:pt x="1983" y="3224"/>
                  </a:lnTo>
                  <a:lnTo>
                    <a:pt x="1984" y="3231"/>
                  </a:lnTo>
                  <a:lnTo>
                    <a:pt x="1986" y="3234"/>
                  </a:lnTo>
                  <a:lnTo>
                    <a:pt x="1986" y="3230"/>
                  </a:lnTo>
                  <a:lnTo>
                    <a:pt x="1987" y="3224"/>
                  </a:lnTo>
                  <a:lnTo>
                    <a:pt x="1988" y="3223"/>
                  </a:lnTo>
                  <a:lnTo>
                    <a:pt x="1991" y="3219"/>
                  </a:lnTo>
                  <a:lnTo>
                    <a:pt x="1991" y="3217"/>
                  </a:lnTo>
                  <a:lnTo>
                    <a:pt x="1990" y="3215"/>
                  </a:lnTo>
                  <a:lnTo>
                    <a:pt x="1983" y="3207"/>
                  </a:lnTo>
                  <a:lnTo>
                    <a:pt x="1983" y="3205"/>
                  </a:lnTo>
                  <a:lnTo>
                    <a:pt x="1985" y="3203"/>
                  </a:lnTo>
                  <a:lnTo>
                    <a:pt x="1986" y="3201"/>
                  </a:lnTo>
                  <a:lnTo>
                    <a:pt x="1987" y="3197"/>
                  </a:lnTo>
                  <a:lnTo>
                    <a:pt x="1988" y="3195"/>
                  </a:lnTo>
                  <a:lnTo>
                    <a:pt x="1992" y="3191"/>
                  </a:lnTo>
                  <a:lnTo>
                    <a:pt x="1995" y="3186"/>
                  </a:lnTo>
                  <a:lnTo>
                    <a:pt x="1997" y="3182"/>
                  </a:lnTo>
                  <a:lnTo>
                    <a:pt x="1999" y="3180"/>
                  </a:lnTo>
                  <a:lnTo>
                    <a:pt x="2000" y="3179"/>
                  </a:lnTo>
                  <a:lnTo>
                    <a:pt x="1998" y="3178"/>
                  </a:lnTo>
                  <a:lnTo>
                    <a:pt x="1998" y="3177"/>
                  </a:lnTo>
                  <a:lnTo>
                    <a:pt x="1997" y="3172"/>
                  </a:lnTo>
                  <a:lnTo>
                    <a:pt x="1996" y="3167"/>
                  </a:lnTo>
                  <a:lnTo>
                    <a:pt x="1995" y="3165"/>
                  </a:lnTo>
                  <a:lnTo>
                    <a:pt x="1991" y="3160"/>
                  </a:lnTo>
                  <a:lnTo>
                    <a:pt x="1990" y="3159"/>
                  </a:lnTo>
                  <a:lnTo>
                    <a:pt x="1990" y="3154"/>
                  </a:lnTo>
                  <a:lnTo>
                    <a:pt x="1990" y="3150"/>
                  </a:lnTo>
                  <a:lnTo>
                    <a:pt x="1991" y="3148"/>
                  </a:lnTo>
                  <a:lnTo>
                    <a:pt x="1990" y="3146"/>
                  </a:lnTo>
                  <a:lnTo>
                    <a:pt x="1987" y="3142"/>
                  </a:lnTo>
                  <a:lnTo>
                    <a:pt x="1986" y="3138"/>
                  </a:lnTo>
                  <a:lnTo>
                    <a:pt x="1984" y="3130"/>
                  </a:lnTo>
                  <a:lnTo>
                    <a:pt x="1983" y="3119"/>
                  </a:lnTo>
                  <a:lnTo>
                    <a:pt x="1981" y="3110"/>
                  </a:lnTo>
                  <a:lnTo>
                    <a:pt x="1979" y="3106"/>
                  </a:lnTo>
                  <a:lnTo>
                    <a:pt x="1979" y="3102"/>
                  </a:lnTo>
                  <a:lnTo>
                    <a:pt x="1980" y="3101"/>
                  </a:lnTo>
                  <a:lnTo>
                    <a:pt x="1981" y="3097"/>
                  </a:lnTo>
                  <a:lnTo>
                    <a:pt x="1983" y="3096"/>
                  </a:lnTo>
                  <a:lnTo>
                    <a:pt x="1984" y="3096"/>
                  </a:lnTo>
                  <a:lnTo>
                    <a:pt x="1984" y="3095"/>
                  </a:lnTo>
                  <a:lnTo>
                    <a:pt x="1981" y="3093"/>
                  </a:lnTo>
                  <a:lnTo>
                    <a:pt x="1980" y="3091"/>
                  </a:lnTo>
                  <a:lnTo>
                    <a:pt x="1980" y="3089"/>
                  </a:lnTo>
                  <a:lnTo>
                    <a:pt x="1983" y="3087"/>
                  </a:lnTo>
                  <a:lnTo>
                    <a:pt x="1982" y="3086"/>
                  </a:lnTo>
                  <a:lnTo>
                    <a:pt x="1980" y="3084"/>
                  </a:lnTo>
                  <a:lnTo>
                    <a:pt x="1975" y="3081"/>
                  </a:lnTo>
                  <a:lnTo>
                    <a:pt x="1977" y="3081"/>
                  </a:lnTo>
                  <a:lnTo>
                    <a:pt x="1978" y="3078"/>
                  </a:lnTo>
                  <a:lnTo>
                    <a:pt x="1978" y="3078"/>
                  </a:lnTo>
                  <a:lnTo>
                    <a:pt x="1976" y="3077"/>
                  </a:lnTo>
                  <a:lnTo>
                    <a:pt x="1973" y="3075"/>
                  </a:lnTo>
                  <a:lnTo>
                    <a:pt x="1971" y="3073"/>
                  </a:lnTo>
                  <a:lnTo>
                    <a:pt x="1968" y="3068"/>
                  </a:lnTo>
                  <a:lnTo>
                    <a:pt x="1967" y="3065"/>
                  </a:lnTo>
                  <a:lnTo>
                    <a:pt x="1966" y="3060"/>
                  </a:lnTo>
                  <a:lnTo>
                    <a:pt x="1964" y="3054"/>
                  </a:lnTo>
                  <a:lnTo>
                    <a:pt x="1962" y="3052"/>
                  </a:lnTo>
                  <a:lnTo>
                    <a:pt x="1961" y="3051"/>
                  </a:lnTo>
                  <a:lnTo>
                    <a:pt x="1960" y="3051"/>
                  </a:lnTo>
                  <a:lnTo>
                    <a:pt x="1960" y="3050"/>
                  </a:lnTo>
                  <a:lnTo>
                    <a:pt x="1961" y="3049"/>
                  </a:lnTo>
                  <a:lnTo>
                    <a:pt x="1986" y="3039"/>
                  </a:lnTo>
                  <a:lnTo>
                    <a:pt x="1988" y="3037"/>
                  </a:lnTo>
                  <a:lnTo>
                    <a:pt x="1999" y="3031"/>
                  </a:lnTo>
                  <a:lnTo>
                    <a:pt x="2005" y="3028"/>
                  </a:lnTo>
                  <a:lnTo>
                    <a:pt x="2010" y="3024"/>
                  </a:lnTo>
                  <a:lnTo>
                    <a:pt x="2018" y="3019"/>
                  </a:lnTo>
                  <a:lnTo>
                    <a:pt x="2022" y="3016"/>
                  </a:lnTo>
                  <a:lnTo>
                    <a:pt x="2024" y="3013"/>
                  </a:lnTo>
                  <a:lnTo>
                    <a:pt x="2036" y="3000"/>
                  </a:lnTo>
                  <a:lnTo>
                    <a:pt x="2041" y="2994"/>
                  </a:lnTo>
                  <a:lnTo>
                    <a:pt x="2044" y="2989"/>
                  </a:lnTo>
                  <a:lnTo>
                    <a:pt x="2049" y="2983"/>
                  </a:lnTo>
                  <a:lnTo>
                    <a:pt x="2054" y="2976"/>
                  </a:lnTo>
                  <a:lnTo>
                    <a:pt x="2058" y="2969"/>
                  </a:lnTo>
                  <a:lnTo>
                    <a:pt x="2059" y="2965"/>
                  </a:lnTo>
                  <a:lnTo>
                    <a:pt x="2061" y="2955"/>
                  </a:lnTo>
                  <a:lnTo>
                    <a:pt x="2062" y="2947"/>
                  </a:lnTo>
                  <a:lnTo>
                    <a:pt x="2062" y="2935"/>
                  </a:lnTo>
                  <a:lnTo>
                    <a:pt x="2062" y="2924"/>
                  </a:lnTo>
                  <a:lnTo>
                    <a:pt x="2060" y="2907"/>
                  </a:lnTo>
                  <a:lnTo>
                    <a:pt x="2059" y="2902"/>
                  </a:lnTo>
                  <a:lnTo>
                    <a:pt x="2057" y="2895"/>
                  </a:lnTo>
                  <a:lnTo>
                    <a:pt x="2053" y="2882"/>
                  </a:lnTo>
                  <a:lnTo>
                    <a:pt x="2052" y="2879"/>
                  </a:lnTo>
                  <a:lnTo>
                    <a:pt x="2050" y="2873"/>
                  </a:lnTo>
                  <a:lnTo>
                    <a:pt x="2041" y="2857"/>
                  </a:lnTo>
                  <a:lnTo>
                    <a:pt x="2031" y="2846"/>
                  </a:lnTo>
                  <a:lnTo>
                    <a:pt x="2029" y="2844"/>
                  </a:lnTo>
                  <a:lnTo>
                    <a:pt x="2025" y="2841"/>
                  </a:lnTo>
                  <a:lnTo>
                    <a:pt x="2018" y="2837"/>
                  </a:lnTo>
                  <a:lnTo>
                    <a:pt x="2014" y="2834"/>
                  </a:lnTo>
                  <a:lnTo>
                    <a:pt x="2003" y="2823"/>
                  </a:lnTo>
                  <a:lnTo>
                    <a:pt x="2000" y="2822"/>
                  </a:lnTo>
                  <a:lnTo>
                    <a:pt x="1999" y="2819"/>
                  </a:lnTo>
                  <a:lnTo>
                    <a:pt x="1998" y="2817"/>
                  </a:lnTo>
                  <a:lnTo>
                    <a:pt x="1999" y="2811"/>
                  </a:lnTo>
                  <a:lnTo>
                    <a:pt x="1999" y="2808"/>
                  </a:lnTo>
                  <a:lnTo>
                    <a:pt x="2000" y="2805"/>
                  </a:lnTo>
                  <a:lnTo>
                    <a:pt x="2001" y="2804"/>
                  </a:lnTo>
                  <a:lnTo>
                    <a:pt x="2006" y="2795"/>
                  </a:lnTo>
                  <a:lnTo>
                    <a:pt x="2010" y="2788"/>
                  </a:lnTo>
                  <a:lnTo>
                    <a:pt x="2012" y="2785"/>
                  </a:lnTo>
                  <a:lnTo>
                    <a:pt x="2015" y="2782"/>
                  </a:lnTo>
                  <a:lnTo>
                    <a:pt x="2019" y="2778"/>
                  </a:lnTo>
                  <a:lnTo>
                    <a:pt x="2022" y="2774"/>
                  </a:lnTo>
                  <a:lnTo>
                    <a:pt x="2022" y="2772"/>
                  </a:lnTo>
                  <a:lnTo>
                    <a:pt x="2019" y="2769"/>
                  </a:lnTo>
                  <a:lnTo>
                    <a:pt x="2019" y="2768"/>
                  </a:lnTo>
                  <a:lnTo>
                    <a:pt x="2022" y="2763"/>
                  </a:lnTo>
                  <a:lnTo>
                    <a:pt x="2023" y="2761"/>
                  </a:lnTo>
                  <a:lnTo>
                    <a:pt x="2022" y="2756"/>
                  </a:lnTo>
                  <a:lnTo>
                    <a:pt x="2023" y="2755"/>
                  </a:lnTo>
                  <a:lnTo>
                    <a:pt x="2027" y="2755"/>
                  </a:lnTo>
                  <a:lnTo>
                    <a:pt x="2034" y="2761"/>
                  </a:lnTo>
                  <a:lnTo>
                    <a:pt x="2035" y="2761"/>
                  </a:lnTo>
                  <a:lnTo>
                    <a:pt x="2033" y="2759"/>
                  </a:lnTo>
                  <a:lnTo>
                    <a:pt x="2031" y="2755"/>
                  </a:lnTo>
                  <a:lnTo>
                    <a:pt x="2031" y="2752"/>
                  </a:lnTo>
                  <a:lnTo>
                    <a:pt x="2036" y="2747"/>
                  </a:lnTo>
                  <a:lnTo>
                    <a:pt x="2036" y="2745"/>
                  </a:lnTo>
                  <a:lnTo>
                    <a:pt x="2035" y="2742"/>
                  </a:lnTo>
                  <a:lnTo>
                    <a:pt x="2035" y="2739"/>
                  </a:lnTo>
                  <a:lnTo>
                    <a:pt x="2037" y="2733"/>
                  </a:lnTo>
                  <a:lnTo>
                    <a:pt x="2036" y="2731"/>
                  </a:lnTo>
                  <a:lnTo>
                    <a:pt x="2029" y="2730"/>
                  </a:lnTo>
                  <a:lnTo>
                    <a:pt x="2028" y="2729"/>
                  </a:lnTo>
                  <a:lnTo>
                    <a:pt x="2028" y="2728"/>
                  </a:lnTo>
                  <a:lnTo>
                    <a:pt x="2031" y="2726"/>
                  </a:lnTo>
                  <a:lnTo>
                    <a:pt x="2032" y="2725"/>
                  </a:lnTo>
                  <a:lnTo>
                    <a:pt x="2025" y="2711"/>
                  </a:lnTo>
                  <a:lnTo>
                    <a:pt x="2025" y="2707"/>
                  </a:lnTo>
                  <a:lnTo>
                    <a:pt x="2027" y="2701"/>
                  </a:lnTo>
                  <a:lnTo>
                    <a:pt x="2030" y="2700"/>
                  </a:lnTo>
                  <a:lnTo>
                    <a:pt x="2030" y="2698"/>
                  </a:lnTo>
                  <a:lnTo>
                    <a:pt x="2026" y="2698"/>
                  </a:lnTo>
                  <a:lnTo>
                    <a:pt x="2024" y="2697"/>
                  </a:lnTo>
                  <a:lnTo>
                    <a:pt x="2021" y="2693"/>
                  </a:lnTo>
                  <a:lnTo>
                    <a:pt x="2022" y="2690"/>
                  </a:lnTo>
                  <a:lnTo>
                    <a:pt x="2023" y="2689"/>
                  </a:lnTo>
                  <a:lnTo>
                    <a:pt x="2025" y="2683"/>
                  </a:lnTo>
                  <a:lnTo>
                    <a:pt x="2028" y="2682"/>
                  </a:lnTo>
                  <a:lnTo>
                    <a:pt x="2027" y="2681"/>
                  </a:lnTo>
                  <a:lnTo>
                    <a:pt x="2019" y="2684"/>
                  </a:lnTo>
                  <a:lnTo>
                    <a:pt x="2014" y="2681"/>
                  </a:lnTo>
                  <a:lnTo>
                    <a:pt x="2011" y="2682"/>
                  </a:lnTo>
                  <a:lnTo>
                    <a:pt x="2009" y="2681"/>
                  </a:lnTo>
                  <a:lnTo>
                    <a:pt x="2010" y="2679"/>
                  </a:lnTo>
                  <a:lnTo>
                    <a:pt x="2017" y="2669"/>
                  </a:lnTo>
                  <a:lnTo>
                    <a:pt x="2020" y="2664"/>
                  </a:lnTo>
                  <a:lnTo>
                    <a:pt x="2022" y="2659"/>
                  </a:lnTo>
                  <a:lnTo>
                    <a:pt x="2023" y="2657"/>
                  </a:lnTo>
                  <a:lnTo>
                    <a:pt x="2023" y="2655"/>
                  </a:lnTo>
                  <a:lnTo>
                    <a:pt x="2022" y="2644"/>
                  </a:lnTo>
                  <a:lnTo>
                    <a:pt x="2023" y="2641"/>
                  </a:lnTo>
                  <a:lnTo>
                    <a:pt x="2025" y="2639"/>
                  </a:lnTo>
                  <a:lnTo>
                    <a:pt x="2030" y="2633"/>
                  </a:lnTo>
                  <a:lnTo>
                    <a:pt x="2024" y="2629"/>
                  </a:lnTo>
                  <a:lnTo>
                    <a:pt x="2020" y="2624"/>
                  </a:lnTo>
                  <a:lnTo>
                    <a:pt x="2018" y="2622"/>
                  </a:lnTo>
                  <a:lnTo>
                    <a:pt x="2016" y="2620"/>
                  </a:lnTo>
                  <a:lnTo>
                    <a:pt x="2014" y="2615"/>
                  </a:lnTo>
                  <a:lnTo>
                    <a:pt x="2012" y="2609"/>
                  </a:lnTo>
                  <a:lnTo>
                    <a:pt x="2010" y="2596"/>
                  </a:lnTo>
                  <a:lnTo>
                    <a:pt x="2010" y="2589"/>
                  </a:lnTo>
                  <a:lnTo>
                    <a:pt x="2010" y="2584"/>
                  </a:lnTo>
                  <a:lnTo>
                    <a:pt x="2011" y="2582"/>
                  </a:lnTo>
                  <a:lnTo>
                    <a:pt x="2012" y="2580"/>
                  </a:lnTo>
                  <a:lnTo>
                    <a:pt x="2017" y="2575"/>
                  </a:lnTo>
                  <a:lnTo>
                    <a:pt x="2027" y="2567"/>
                  </a:lnTo>
                  <a:lnTo>
                    <a:pt x="2035" y="2564"/>
                  </a:lnTo>
                  <a:lnTo>
                    <a:pt x="2040" y="2566"/>
                  </a:lnTo>
                  <a:lnTo>
                    <a:pt x="2051" y="2567"/>
                  </a:lnTo>
                  <a:lnTo>
                    <a:pt x="2058" y="2571"/>
                  </a:lnTo>
                  <a:lnTo>
                    <a:pt x="2084" y="2582"/>
                  </a:lnTo>
                  <a:lnTo>
                    <a:pt x="2089" y="2586"/>
                  </a:lnTo>
                  <a:lnTo>
                    <a:pt x="2085" y="2591"/>
                  </a:lnTo>
                  <a:lnTo>
                    <a:pt x="2085" y="2591"/>
                  </a:lnTo>
                  <a:lnTo>
                    <a:pt x="2094" y="2584"/>
                  </a:lnTo>
                  <a:lnTo>
                    <a:pt x="2098" y="2583"/>
                  </a:lnTo>
                  <a:lnTo>
                    <a:pt x="2099" y="2582"/>
                  </a:lnTo>
                  <a:lnTo>
                    <a:pt x="2107" y="2585"/>
                  </a:lnTo>
                  <a:lnTo>
                    <a:pt x="2110" y="2586"/>
                  </a:lnTo>
                  <a:lnTo>
                    <a:pt x="2114" y="2588"/>
                  </a:lnTo>
                  <a:lnTo>
                    <a:pt x="2122" y="2595"/>
                  </a:lnTo>
                  <a:lnTo>
                    <a:pt x="2122" y="2595"/>
                  </a:lnTo>
                  <a:lnTo>
                    <a:pt x="2120" y="2591"/>
                  </a:lnTo>
                  <a:lnTo>
                    <a:pt x="2121" y="2589"/>
                  </a:lnTo>
                  <a:lnTo>
                    <a:pt x="2129" y="2585"/>
                  </a:lnTo>
                  <a:lnTo>
                    <a:pt x="2135" y="2581"/>
                  </a:lnTo>
                  <a:lnTo>
                    <a:pt x="2141" y="2578"/>
                  </a:lnTo>
                  <a:lnTo>
                    <a:pt x="2146" y="2574"/>
                  </a:lnTo>
                  <a:lnTo>
                    <a:pt x="2150" y="2571"/>
                  </a:lnTo>
                  <a:lnTo>
                    <a:pt x="2152" y="2571"/>
                  </a:lnTo>
                  <a:lnTo>
                    <a:pt x="2155" y="2572"/>
                  </a:lnTo>
                  <a:lnTo>
                    <a:pt x="2161" y="2578"/>
                  </a:lnTo>
                  <a:lnTo>
                    <a:pt x="2165" y="2581"/>
                  </a:lnTo>
                  <a:lnTo>
                    <a:pt x="2168" y="2584"/>
                  </a:lnTo>
                  <a:lnTo>
                    <a:pt x="2173" y="2590"/>
                  </a:lnTo>
                  <a:lnTo>
                    <a:pt x="2174" y="2591"/>
                  </a:lnTo>
                  <a:lnTo>
                    <a:pt x="2178" y="2595"/>
                  </a:lnTo>
                  <a:lnTo>
                    <a:pt x="2183" y="2595"/>
                  </a:lnTo>
                  <a:lnTo>
                    <a:pt x="2184" y="2595"/>
                  </a:lnTo>
                  <a:lnTo>
                    <a:pt x="2185" y="2596"/>
                  </a:lnTo>
                  <a:lnTo>
                    <a:pt x="2185" y="2599"/>
                  </a:lnTo>
                  <a:lnTo>
                    <a:pt x="2186" y="2600"/>
                  </a:lnTo>
                  <a:lnTo>
                    <a:pt x="2186" y="2602"/>
                  </a:lnTo>
                  <a:lnTo>
                    <a:pt x="2185" y="2606"/>
                  </a:lnTo>
                  <a:lnTo>
                    <a:pt x="2181" y="2615"/>
                  </a:lnTo>
                  <a:lnTo>
                    <a:pt x="2183" y="2615"/>
                  </a:lnTo>
                  <a:lnTo>
                    <a:pt x="2185" y="2613"/>
                  </a:lnTo>
                  <a:lnTo>
                    <a:pt x="2188" y="2610"/>
                  </a:lnTo>
                  <a:lnTo>
                    <a:pt x="2190" y="2609"/>
                  </a:lnTo>
                  <a:lnTo>
                    <a:pt x="2195" y="2611"/>
                  </a:lnTo>
                  <a:lnTo>
                    <a:pt x="2199" y="2615"/>
                  </a:lnTo>
                  <a:lnTo>
                    <a:pt x="2200" y="2617"/>
                  </a:lnTo>
                  <a:lnTo>
                    <a:pt x="2202" y="2621"/>
                  </a:lnTo>
                  <a:lnTo>
                    <a:pt x="2204" y="2622"/>
                  </a:lnTo>
                  <a:lnTo>
                    <a:pt x="2205" y="2625"/>
                  </a:lnTo>
                  <a:lnTo>
                    <a:pt x="2205" y="2626"/>
                  </a:lnTo>
                  <a:lnTo>
                    <a:pt x="2203" y="2628"/>
                  </a:lnTo>
                  <a:lnTo>
                    <a:pt x="2198" y="2630"/>
                  </a:lnTo>
                  <a:lnTo>
                    <a:pt x="2199" y="2632"/>
                  </a:lnTo>
                  <a:lnTo>
                    <a:pt x="2206" y="2630"/>
                  </a:lnTo>
                  <a:lnTo>
                    <a:pt x="2208" y="2628"/>
                  </a:lnTo>
                  <a:lnTo>
                    <a:pt x="2209" y="2625"/>
                  </a:lnTo>
                  <a:lnTo>
                    <a:pt x="2211" y="2625"/>
                  </a:lnTo>
                  <a:lnTo>
                    <a:pt x="2218" y="2630"/>
                  </a:lnTo>
                  <a:lnTo>
                    <a:pt x="2219" y="2631"/>
                  </a:lnTo>
                  <a:lnTo>
                    <a:pt x="2219" y="2633"/>
                  </a:lnTo>
                  <a:lnTo>
                    <a:pt x="2218" y="2634"/>
                  </a:lnTo>
                  <a:lnTo>
                    <a:pt x="2214" y="2636"/>
                  </a:lnTo>
                  <a:lnTo>
                    <a:pt x="2211" y="2639"/>
                  </a:lnTo>
                  <a:lnTo>
                    <a:pt x="2211" y="2641"/>
                  </a:lnTo>
                  <a:lnTo>
                    <a:pt x="2213" y="2643"/>
                  </a:lnTo>
                  <a:lnTo>
                    <a:pt x="2218" y="2643"/>
                  </a:lnTo>
                  <a:lnTo>
                    <a:pt x="2218" y="2644"/>
                  </a:lnTo>
                  <a:lnTo>
                    <a:pt x="2215" y="2646"/>
                  </a:lnTo>
                  <a:lnTo>
                    <a:pt x="2214" y="2648"/>
                  </a:lnTo>
                  <a:lnTo>
                    <a:pt x="2220" y="2657"/>
                  </a:lnTo>
                  <a:lnTo>
                    <a:pt x="2225" y="2659"/>
                  </a:lnTo>
                  <a:lnTo>
                    <a:pt x="2227" y="2660"/>
                  </a:lnTo>
                  <a:lnTo>
                    <a:pt x="2233" y="2660"/>
                  </a:lnTo>
                  <a:lnTo>
                    <a:pt x="2237" y="2661"/>
                  </a:lnTo>
                  <a:lnTo>
                    <a:pt x="2247" y="2666"/>
                  </a:lnTo>
                  <a:lnTo>
                    <a:pt x="2253" y="2667"/>
                  </a:lnTo>
                  <a:lnTo>
                    <a:pt x="2258" y="2666"/>
                  </a:lnTo>
                  <a:lnTo>
                    <a:pt x="2261" y="2665"/>
                  </a:lnTo>
                  <a:lnTo>
                    <a:pt x="2265" y="2667"/>
                  </a:lnTo>
                  <a:lnTo>
                    <a:pt x="2265" y="2668"/>
                  </a:lnTo>
                  <a:lnTo>
                    <a:pt x="2266" y="2671"/>
                  </a:lnTo>
                  <a:lnTo>
                    <a:pt x="2266" y="2674"/>
                  </a:lnTo>
                  <a:lnTo>
                    <a:pt x="2267" y="2678"/>
                  </a:lnTo>
                  <a:lnTo>
                    <a:pt x="2271" y="2679"/>
                  </a:lnTo>
                  <a:lnTo>
                    <a:pt x="2273" y="2679"/>
                  </a:lnTo>
                  <a:lnTo>
                    <a:pt x="2277" y="2676"/>
                  </a:lnTo>
                  <a:lnTo>
                    <a:pt x="2280" y="2675"/>
                  </a:lnTo>
                  <a:lnTo>
                    <a:pt x="2281" y="2673"/>
                  </a:lnTo>
                  <a:lnTo>
                    <a:pt x="2282" y="2668"/>
                  </a:lnTo>
                  <a:lnTo>
                    <a:pt x="2282" y="2666"/>
                  </a:lnTo>
                  <a:lnTo>
                    <a:pt x="2284" y="2666"/>
                  </a:lnTo>
                  <a:lnTo>
                    <a:pt x="2286" y="2667"/>
                  </a:lnTo>
                  <a:lnTo>
                    <a:pt x="2287" y="2669"/>
                  </a:lnTo>
                  <a:lnTo>
                    <a:pt x="2289" y="2674"/>
                  </a:lnTo>
                  <a:lnTo>
                    <a:pt x="2289" y="2677"/>
                  </a:lnTo>
                  <a:lnTo>
                    <a:pt x="2289" y="2679"/>
                  </a:lnTo>
                  <a:lnTo>
                    <a:pt x="2288" y="2682"/>
                  </a:lnTo>
                  <a:lnTo>
                    <a:pt x="2287" y="2684"/>
                  </a:lnTo>
                  <a:lnTo>
                    <a:pt x="2284" y="2686"/>
                  </a:lnTo>
                  <a:lnTo>
                    <a:pt x="2282" y="2690"/>
                  </a:lnTo>
                  <a:lnTo>
                    <a:pt x="2279" y="2698"/>
                  </a:lnTo>
                  <a:lnTo>
                    <a:pt x="2278" y="2703"/>
                  </a:lnTo>
                  <a:lnTo>
                    <a:pt x="2278" y="2706"/>
                  </a:lnTo>
                  <a:lnTo>
                    <a:pt x="2278" y="2709"/>
                  </a:lnTo>
                  <a:lnTo>
                    <a:pt x="2279" y="2713"/>
                  </a:lnTo>
                  <a:lnTo>
                    <a:pt x="2280" y="2716"/>
                  </a:lnTo>
                  <a:lnTo>
                    <a:pt x="2282" y="2720"/>
                  </a:lnTo>
                  <a:lnTo>
                    <a:pt x="2282" y="2722"/>
                  </a:lnTo>
                  <a:lnTo>
                    <a:pt x="2282" y="2725"/>
                  </a:lnTo>
                  <a:lnTo>
                    <a:pt x="2282" y="2726"/>
                  </a:lnTo>
                  <a:lnTo>
                    <a:pt x="2281" y="2730"/>
                  </a:lnTo>
                  <a:lnTo>
                    <a:pt x="2277" y="2733"/>
                  </a:lnTo>
                  <a:lnTo>
                    <a:pt x="2271" y="2733"/>
                  </a:lnTo>
                  <a:lnTo>
                    <a:pt x="2254" y="2733"/>
                  </a:lnTo>
                  <a:lnTo>
                    <a:pt x="2249" y="2733"/>
                  </a:lnTo>
                  <a:lnTo>
                    <a:pt x="2250" y="2735"/>
                  </a:lnTo>
                  <a:lnTo>
                    <a:pt x="2255" y="2736"/>
                  </a:lnTo>
                  <a:lnTo>
                    <a:pt x="2260" y="2736"/>
                  </a:lnTo>
                  <a:lnTo>
                    <a:pt x="2277" y="2738"/>
                  </a:lnTo>
                  <a:lnTo>
                    <a:pt x="2279" y="2739"/>
                  </a:lnTo>
                  <a:lnTo>
                    <a:pt x="2281" y="2742"/>
                  </a:lnTo>
                  <a:lnTo>
                    <a:pt x="2282" y="2746"/>
                  </a:lnTo>
                  <a:lnTo>
                    <a:pt x="2283" y="2752"/>
                  </a:lnTo>
                  <a:lnTo>
                    <a:pt x="2283" y="2755"/>
                  </a:lnTo>
                  <a:lnTo>
                    <a:pt x="2283" y="2758"/>
                  </a:lnTo>
                  <a:lnTo>
                    <a:pt x="2281" y="2762"/>
                  </a:lnTo>
                  <a:lnTo>
                    <a:pt x="2280" y="2767"/>
                  </a:lnTo>
                  <a:lnTo>
                    <a:pt x="2279" y="2773"/>
                  </a:lnTo>
                  <a:lnTo>
                    <a:pt x="2281" y="2776"/>
                  </a:lnTo>
                  <a:lnTo>
                    <a:pt x="2289" y="2776"/>
                  </a:lnTo>
                  <a:lnTo>
                    <a:pt x="2292" y="2778"/>
                  </a:lnTo>
                  <a:lnTo>
                    <a:pt x="2291" y="2780"/>
                  </a:lnTo>
                  <a:lnTo>
                    <a:pt x="2288" y="2786"/>
                  </a:lnTo>
                  <a:lnTo>
                    <a:pt x="2288" y="2788"/>
                  </a:lnTo>
                  <a:lnTo>
                    <a:pt x="2289" y="2792"/>
                  </a:lnTo>
                  <a:lnTo>
                    <a:pt x="2289" y="2793"/>
                  </a:lnTo>
                  <a:lnTo>
                    <a:pt x="2288" y="2794"/>
                  </a:lnTo>
                  <a:lnTo>
                    <a:pt x="2287" y="2798"/>
                  </a:lnTo>
                  <a:lnTo>
                    <a:pt x="2286" y="2802"/>
                  </a:lnTo>
                  <a:lnTo>
                    <a:pt x="2285" y="2805"/>
                  </a:lnTo>
                  <a:lnTo>
                    <a:pt x="2283" y="2808"/>
                  </a:lnTo>
                  <a:lnTo>
                    <a:pt x="2282" y="2809"/>
                  </a:lnTo>
                  <a:lnTo>
                    <a:pt x="2281" y="2808"/>
                  </a:lnTo>
                  <a:lnTo>
                    <a:pt x="2278" y="2801"/>
                  </a:lnTo>
                  <a:lnTo>
                    <a:pt x="2277" y="2800"/>
                  </a:lnTo>
                  <a:lnTo>
                    <a:pt x="2276" y="2800"/>
                  </a:lnTo>
                  <a:lnTo>
                    <a:pt x="2276" y="2802"/>
                  </a:lnTo>
                  <a:lnTo>
                    <a:pt x="2276" y="2803"/>
                  </a:lnTo>
                  <a:lnTo>
                    <a:pt x="2276" y="2805"/>
                  </a:lnTo>
                  <a:lnTo>
                    <a:pt x="2274" y="2806"/>
                  </a:lnTo>
                  <a:lnTo>
                    <a:pt x="2271" y="2809"/>
                  </a:lnTo>
                  <a:lnTo>
                    <a:pt x="2265" y="2810"/>
                  </a:lnTo>
                  <a:lnTo>
                    <a:pt x="2265" y="2812"/>
                  </a:lnTo>
                  <a:lnTo>
                    <a:pt x="2269" y="2813"/>
                  </a:lnTo>
                  <a:lnTo>
                    <a:pt x="2274" y="2816"/>
                  </a:lnTo>
                  <a:lnTo>
                    <a:pt x="2277" y="2816"/>
                  </a:lnTo>
                  <a:lnTo>
                    <a:pt x="2282" y="2814"/>
                  </a:lnTo>
                  <a:lnTo>
                    <a:pt x="2290" y="2807"/>
                  </a:lnTo>
                  <a:lnTo>
                    <a:pt x="2293" y="2804"/>
                  </a:lnTo>
                  <a:lnTo>
                    <a:pt x="2297" y="2804"/>
                  </a:lnTo>
                  <a:lnTo>
                    <a:pt x="2300" y="2804"/>
                  </a:lnTo>
                  <a:lnTo>
                    <a:pt x="2304" y="2804"/>
                  </a:lnTo>
                  <a:lnTo>
                    <a:pt x="2312" y="2803"/>
                  </a:lnTo>
                  <a:lnTo>
                    <a:pt x="2314" y="2804"/>
                  </a:lnTo>
                  <a:lnTo>
                    <a:pt x="2316" y="2805"/>
                  </a:lnTo>
                  <a:lnTo>
                    <a:pt x="2319" y="2808"/>
                  </a:lnTo>
                  <a:lnTo>
                    <a:pt x="2321" y="2811"/>
                  </a:lnTo>
                  <a:lnTo>
                    <a:pt x="2322" y="2813"/>
                  </a:lnTo>
                  <a:lnTo>
                    <a:pt x="2324" y="2822"/>
                  </a:lnTo>
                  <a:lnTo>
                    <a:pt x="2326" y="2824"/>
                  </a:lnTo>
                  <a:lnTo>
                    <a:pt x="2327" y="2826"/>
                  </a:lnTo>
                  <a:lnTo>
                    <a:pt x="2327" y="2829"/>
                  </a:lnTo>
                  <a:lnTo>
                    <a:pt x="2327" y="2834"/>
                  </a:lnTo>
                  <a:lnTo>
                    <a:pt x="2324" y="2845"/>
                  </a:lnTo>
                  <a:lnTo>
                    <a:pt x="2323" y="2848"/>
                  </a:lnTo>
                  <a:lnTo>
                    <a:pt x="2319" y="2854"/>
                  </a:lnTo>
                  <a:lnTo>
                    <a:pt x="2315" y="2856"/>
                  </a:lnTo>
                  <a:lnTo>
                    <a:pt x="2308" y="2858"/>
                  </a:lnTo>
                  <a:lnTo>
                    <a:pt x="2304" y="2861"/>
                  </a:lnTo>
                  <a:lnTo>
                    <a:pt x="2301" y="2863"/>
                  </a:lnTo>
                  <a:lnTo>
                    <a:pt x="2300" y="2864"/>
                  </a:lnTo>
                  <a:lnTo>
                    <a:pt x="2309" y="2860"/>
                  </a:lnTo>
                  <a:lnTo>
                    <a:pt x="2318" y="2857"/>
                  </a:lnTo>
                  <a:lnTo>
                    <a:pt x="2321" y="2855"/>
                  </a:lnTo>
                  <a:lnTo>
                    <a:pt x="2323" y="2853"/>
                  </a:lnTo>
                  <a:lnTo>
                    <a:pt x="2325" y="2848"/>
                  </a:lnTo>
                  <a:lnTo>
                    <a:pt x="2329" y="2834"/>
                  </a:lnTo>
                  <a:lnTo>
                    <a:pt x="2331" y="2830"/>
                  </a:lnTo>
                  <a:lnTo>
                    <a:pt x="2334" y="2829"/>
                  </a:lnTo>
                  <a:lnTo>
                    <a:pt x="2335" y="2830"/>
                  </a:lnTo>
                  <a:lnTo>
                    <a:pt x="2338" y="2839"/>
                  </a:lnTo>
                  <a:lnTo>
                    <a:pt x="2338" y="2840"/>
                  </a:lnTo>
                  <a:lnTo>
                    <a:pt x="2337" y="2842"/>
                  </a:lnTo>
                  <a:lnTo>
                    <a:pt x="2332" y="2850"/>
                  </a:lnTo>
                  <a:lnTo>
                    <a:pt x="2334" y="2849"/>
                  </a:lnTo>
                  <a:lnTo>
                    <a:pt x="2339" y="2842"/>
                  </a:lnTo>
                  <a:lnTo>
                    <a:pt x="2340" y="2840"/>
                  </a:lnTo>
                  <a:lnTo>
                    <a:pt x="2340" y="2836"/>
                  </a:lnTo>
                  <a:lnTo>
                    <a:pt x="2342" y="2834"/>
                  </a:lnTo>
                  <a:lnTo>
                    <a:pt x="2343" y="2835"/>
                  </a:lnTo>
                  <a:lnTo>
                    <a:pt x="2344" y="2843"/>
                  </a:lnTo>
                  <a:lnTo>
                    <a:pt x="2344" y="2850"/>
                  </a:lnTo>
                  <a:lnTo>
                    <a:pt x="2345" y="2852"/>
                  </a:lnTo>
                  <a:lnTo>
                    <a:pt x="2344" y="2858"/>
                  </a:lnTo>
                  <a:lnTo>
                    <a:pt x="2345" y="2859"/>
                  </a:lnTo>
                  <a:lnTo>
                    <a:pt x="2346" y="2854"/>
                  </a:lnTo>
                  <a:lnTo>
                    <a:pt x="2346" y="2850"/>
                  </a:lnTo>
                  <a:lnTo>
                    <a:pt x="2347" y="2847"/>
                  </a:lnTo>
                  <a:lnTo>
                    <a:pt x="2348" y="2845"/>
                  </a:lnTo>
                  <a:lnTo>
                    <a:pt x="2354" y="2840"/>
                  </a:lnTo>
                  <a:lnTo>
                    <a:pt x="2361" y="2836"/>
                  </a:lnTo>
                  <a:lnTo>
                    <a:pt x="2365" y="2832"/>
                  </a:lnTo>
                  <a:lnTo>
                    <a:pt x="2369" y="2830"/>
                  </a:lnTo>
                  <a:lnTo>
                    <a:pt x="2375" y="2829"/>
                  </a:lnTo>
                  <a:lnTo>
                    <a:pt x="2379" y="2825"/>
                  </a:lnTo>
                  <a:lnTo>
                    <a:pt x="2380" y="2820"/>
                  </a:lnTo>
                  <a:lnTo>
                    <a:pt x="2382" y="2816"/>
                  </a:lnTo>
                  <a:lnTo>
                    <a:pt x="2383" y="2814"/>
                  </a:lnTo>
                  <a:lnTo>
                    <a:pt x="2387" y="2810"/>
                  </a:lnTo>
                  <a:lnTo>
                    <a:pt x="2389" y="2810"/>
                  </a:lnTo>
                  <a:lnTo>
                    <a:pt x="2391" y="2811"/>
                  </a:lnTo>
                  <a:lnTo>
                    <a:pt x="2393" y="2814"/>
                  </a:lnTo>
                  <a:lnTo>
                    <a:pt x="2395" y="2818"/>
                  </a:lnTo>
                  <a:lnTo>
                    <a:pt x="2397" y="2821"/>
                  </a:lnTo>
                  <a:lnTo>
                    <a:pt x="2397" y="2824"/>
                  </a:lnTo>
                  <a:lnTo>
                    <a:pt x="2398" y="2832"/>
                  </a:lnTo>
                  <a:lnTo>
                    <a:pt x="2398" y="2832"/>
                  </a:lnTo>
                  <a:lnTo>
                    <a:pt x="2400" y="2826"/>
                  </a:lnTo>
                  <a:lnTo>
                    <a:pt x="2400" y="2824"/>
                  </a:lnTo>
                  <a:lnTo>
                    <a:pt x="2400" y="2821"/>
                  </a:lnTo>
                  <a:lnTo>
                    <a:pt x="2400" y="2819"/>
                  </a:lnTo>
                  <a:lnTo>
                    <a:pt x="2397" y="2813"/>
                  </a:lnTo>
                  <a:lnTo>
                    <a:pt x="2397" y="2810"/>
                  </a:lnTo>
                  <a:lnTo>
                    <a:pt x="2397" y="2809"/>
                  </a:lnTo>
                  <a:lnTo>
                    <a:pt x="2399" y="2807"/>
                  </a:lnTo>
                  <a:lnTo>
                    <a:pt x="2403" y="2807"/>
                  </a:lnTo>
                  <a:lnTo>
                    <a:pt x="2403" y="2806"/>
                  </a:lnTo>
                  <a:lnTo>
                    <a:pt x="2401" y="2804"/>
                  </a:lnTo>
                  <a:lnTo>
                    <a:pt x="2401" y="2802"/>
                  </a:lnTo>
                  <a:lnTo>
                    <a:pt x="2403" y="2799"/>
                  </a:lnTo>
                  <a:lnTo>
                    <a:pt x="2404" y="2799"/>
                  </a:lnTo>
                  <a:lnTo>
                    <a:pt x="2408" y="2799"/>
                  </a:lnTo>
                  <a:lnTo>
                    <a:pt x="2407" y="2797"/>
                  </a:lnTo>
                  <a:lnTo>
                    <a:pt x="2407" y="2796"/>
                  </a:lnTo>
                  <a:lnTo>
                    <a:pt x="2408" y="2795"/>
                  </a:lnTo>
                  <a:lnTo>
                    <a:pt x="2413" y="2796"/>
                  </a:lnTo>
                  <a:lnTo>
                    <a:pt x="2413" y="2795"/>
                  </a:lnTo>
                  <a:lnTo>
                    <a:pt x="2417" y="2795"/>
                  </a:lnTo>
                  <a:lnTo>
                    <a:pt x="2418" y="2793"/>
                  </a:lnTo>
                  <a:lnTo>
                    <a:pt x="2414" y="2791"/>
                  </a:lnTo>
                  <a:lnTo>
                    <a:pt x="2411" y="2790"/>
                  </a:lnTo>
                  <a:lnTo>
                    <a:pt x="2409" y="2789"/>
                  </a:lnTo>
                  <a:lnTo>
                    <a:pt x="2409" y="2788"/>
                  </a:lnTo>
                  <a:lnTo>
                    <a:pt x="2408" y="2784"/>
                  </a:lnTo>
                  <a:lnTo>
                    <a:pt x="2408" y="2783"/>
                  </a:lnTo>
                  <a:lnTo>
                    <a:pt x="2409" y="2783"/>
                  </a:lnTo>
                  <a:lnTo>
                    <a:pt x="2411" y="2784"/>
                  </a:lnTo>
                  <a:lnTo>
                    <a:pt x="2412" y="2782"/>
                  </a:lnTo>
                  <a:lnTo>
                    <a:pt x="2413" y="2777"/>
                  </a:lnTo>
                  <a:lnTo>
                    <a:pt x="2414" y="2776"/>
                  </a:lnTo>
                  <a:lnTo>
                    <a:pt x="2417" y="2778"/>
                  </a:lnTo>
                  <a:lnTo>
                    <a:pt x="2417" y="2777"/>
                  </a:lnTo>
                  <a:lnTo>
                    <a:pt x="2414" y="2769"/>
                  </a:lnTo>
                  <a:lnTo>
                    <a:pt x="2415" y="2768"/>
                  </a:lnTo>
                  <a:lnTo>
                    <a:pt x="2419" y="2768"/>
                  </a:lnTo>
                  <a:lnTo>
                    <a:pt x="2422" y="2768"/>
                  </a:lnTo>
                  <a:lnTo>
                    <a:pt x="2428" y="2774"/>
                  </a:lnTo>
                  <a:lnTo>
                    <a:pt x="2429" y="2773"/>
                  </a:lnTo>
                  <a:lnTo>
                    <a:pt x="2428" y="2772"/>
                  </a:lnTo>
                  <a:lnTo>
                    <a:pt x="2425" y="2768"/>
                  </a:lnTo>
                  <a:lnTo>
                    <a:pt x="2422" y="2766"/>
                  </a:lnTo>
                  <a:lnTo>
                    <a:pt x="2419" y="2765"/>
                  </a:lnTo>
                  <a:lnTo>
                    <a:pt x="2417" y="2764"/>
                  </a:lnTo>
                  <a:lnTo>
                    <a:pt x="2415" y="2759"/>
                  </a:lnTo>
                  <a:lnTo>
                    <a:pt x="2414" y="2757"/>
                  </a:lnTo>
                  <a:lnTo>
                    <a:pt x="2415" y="2754"/>
                  </a:lnTo>
                  <a:lnTo>
                    <a:pt x="2416" y="2748"/>
                  </a:lnTo>
                  <a:lnTo>
                    <a:pt x="2417" y="2747"/>
                  </a:lnTo>
                  <a:lnTo>
                    <a:pt x="2419" y="2747"/>
                  </a:lnTo>
                  <a:lnTo>
                    <a:pt x="2421" y="2746"/>
                  </a:lnTo>
                  <a:lnTo>
                    <a:pt x="2424" y="2747"/>
                  </a:lnTo>
                  <a:lnTo>
                    <a:pt x="2428" y="2750"/>
                  </a:lnTo>
                  <a:lnTo>
                    <a:pt x="2429" y="2749"/>
                  </a:lnTo>
                  <a:lnTo>
                    <a:pt x="2426" y="2747"/>
                  </a:lnTo>
                  <a:lnTo>
                    <a:pt x="2425" y="2746"/>
                  </a:lnTo>
                  <a:lnTo>
                    <a:pt x="2424" y="2743"/>
                  </a:lnTo>
                  <a:lnTo>
                    <a:pt x="2425" y="2740"/>
                  </a:lnTo>
                  <a:lnTo>
                    <a:pt x="2426" y="2735"/>
                  </a:lnTo>
                  <a:lnTo>
                    <a:pt x="2428" y="2730"/>
                  </a:lnTo>
                  <a:lnTo>
                    <a:pt x="2432" y="2718"/>
                  </a:lnTo>
                  <a:lnTo>
                    <a:pt x="2434" y="2716"/>
                  </a:lnTo>
                  <a:lnTo>
                    <a:pt x="2435" y="2714"/>
                  </a:lnTo>
                  <a:lnTo>
                    <a:pt x="2436" y="2713"/>
                  </a:lnTo>
                  <a:lnTo>
                    <a:pt x="2439" y="2713"/>
                  </a:lnTo>
                  <a:lnTo>
                    <a:pt x="2446" y="2717"/>
                  </a:lnTo>
                  <a:lnTo>
                    <a:pt x="2448" y="2720"/>
                  </a:lnTo>
                  <a:lnTo>
                    <a:pt x="2449" y="2724"/>
                  </a:lnTo>
                  <a:lnTo>
                    <a:pt x="2446" y="2728"/>
                  </a:lnTo>
                  <a:lnTo>
                    <a:pt x="2439" y="2732"/>
                  </a:lnTo>
                  <a:lnTo>
                    <a:pt x="2438" y="2734"/>
                  </a:lnTo>
                  <a:lnTo>
                    <a:pt x="2439" y="2735"/>
                  </a:lnTo>
                  <a:lnTo>
                    <a:pt x="2444" y="2731"/>
                  </a:lnTo>
                  <a:lnTo>
                    <a:pt x="2449" y="2730"/>
                  </a:lnTo>
                  <a:lnTo>
                    <a:pt x="2453" y="2730"/>
                  </a:lnTo>
                  <a:lnTo>
                    <a:pt x="2456" y="2736"/>
                  </a:lnTo>
                  <a:lnTo>
                    <a:pt x="2456" y="2744"/>
                  </a:lnTo>
                  <a:lnTo>
                    <a:pt x="2455" y="2751"/>
                  </a:lnTo>
                  <a:lnTo>
                    <a:pt x="2457" y="2747"/>
                  </a:lnTo>
                  <a:lnTo>
                    <a:pt x="2460" y="2746"/>
                  </a:lnTo>
                  <a:lnTo>
                    <a:pt x="2463" y="2750"/>
                  </a:lnTo>
                  <a:lnTo>
                    <a:pt x="2463" y="2753"/>
                  </a:lnTo>
                  <a:lnTo>
                    <a:pt x="2465" y="2757"/>
                  </a:lnTo>
                  <a:lnTo>
                    <a:pt x="2467" y="2761"/>
                  </a:lnTo>
                  <a:lnTo>
                    <a:pt x="2470" y="2765"/>
                  </a:lnTo>
                  <a:lnTo>
                    <a:pt x="2467" y="2769"/>
                  </a:lnTo>
                  <a:lnTo>
                    <a:pt x="2463" y="2772"/>
                  </a:lnTo>
                  <a:lnTo>
                    <a:pt x="2464" y="2774"/>
                  </a:lnTo>
                  <a:lnTo>
                    <a:pt x="2469" y="2776"/>
                  </a:lnTo>
                  <a:lnTo>
                    <a:pt x="2470" y="2777"/>
                  </a:lnTo>
                  <a:lnTo>
                    <a:pt x="2469" y="2780"/>
                  </a:lnTo>
                  <a:lnTo>
                    <a:pt x="2470" y="2780"/>
                  </a:lnTo>
                  <a:lnTo>
                    <a:pt x="2474" y="2776"/>
                  </a:lnTo>
                  <a:lnTo>
                    <a:pt x="2477" y="2777"/>
                  </a:lnTo>
                  <a:lnTo>
                    <a:pt x="2481" y="2785"/>
                  </a:lnTo>
                  <a:lnTo>
                    <a:pt x="2478" y="2790"/>
                  </a:lnTo>
                  <a:lnTo>
                    <a:pt x="2474" y="2793"/>
                  </a:lnTo>
                  <a:lnTo>
                    <a:pt x="2470" y="2793"/>
                  </a:lnTo>
                  <a:lnTo>
                    <a:pt x="2465" y="2793"/>
                  </a:lnTo>
                  <a:lnTo>
                    <a:pt x="2463" y="2794"/>
                  </a:lnTo>
                  <a:lnTo>
                    <a:pt x="2464" y="2796"/>
                  </a:lnTo>
                  <a:lnTo>
                    <a:pt x="2469" y="2796"/>
                  </a:lnTo>
                  <a:lnTo>
                    <a:pt x="2476" y="2794"/>
                  </a:lnTo>
                  <a:lnTo>
                    <a:pt x="2482" y="2793"/>
                  </a:lnTo>
                  <a:lnTo>
                    <a:pt x="2483" y="2792"/>
                  </a:lnTo>
                  <a:lnTo>
                    <a:pt x="2486" y="2793"/>
                  </a:lnTo>
                  <a:lnTo>
                    <a:pt x="2487" y="2794"/>
                  </a:lnTo>
                  <a:lnTo>
                    <a:pt x="2485" y="2795"/>
                  </a:lnTo>
                  <a:lnTo>
                    <a:pt x="2484" y="2796"/>
                  </a:lnTo>
                  <a:lnTo>
                    <a:pt x="2485" y="2797"/>
                  </a:lnTo>
                  <a:lnTo>
                    <a:pt x="2487" y="2802"/>
                  </a:lnTo>
                  <a:lnTo>
                    <a:pt x="2487" y="2803"/>
                  </a:lnTo>
                  <a:lnTo>
                    <a:pt x="2485" y="2805"/>
                  </a:lnTo>
                  <a:lnTo>
                    <a:pt x="2488" y="2806"/>
                  </a:lnTo>
                  <a:lnTo>
                    <a:pt x="2493" y="2805"/>
                  </a:lnTo>
                  <a:lnTo>
                    <a:pt x="2494" y="2806"/>
                  </a:lnTo>
                  <a:lnTo>
                    <a:pt x="2496" y="2811"/>
                  </a:lnTo>
                  <a:lnTo>
                    <a:pt x="2498" y="2818"/>
                  </a:lnTo>
                  <a:lnTo>
                    <a:pt x="2491" y="2825"/>
                  </a:lnTo>
                  <a:lnTo>
                    <a:pt x="2487" y="2827"/>
                  </a:lnTo>
                  <a:lnTo>
                    <a:pt x="2482" y="2831"/>
                  </a:lnTo>
                  <a:lnTo>
                    <a:pt x="2480" y="2834"/>
                  </a:lnTo>
                  <a:lnTo>
                    <a:pt x="2477" y="2839"/>
                  </a:lnTo>
                  <a:lnTo>
                    <a:pt x="2479" y="2839"/>
                  </a:lnTo>
                  <a:lnTo>
                    <a:pt x="2485" y="2832"/>
                  </a:lnTo>
                  <a:lnTo>
                    <a:pt x="2487" y="2830"/>
                  </a:lnTo>
                  <a:lnTo>
                    <a:pt x="2489" y="2830"/>
                  </a:lnTo>
                  <a:lnTo>
                    <a:pt x="2490" y="2832"/>
                  </a:lnTo>
                  <a:lnTo>
                    <a:pt x="2489" y="2834"/>
                  </a:lnTo>
                  <a:lnTo>
                    <a:pt x="2491" y="2833"/>
                  </a:lnTo>
                  <a:lnTo>
                    <a:pt x="2499" y="2829"/>
                  </a:lnTo>
                  <a:lnTo>
                    <a:pt x="2502" y="2829"/>
                  </a:lnTo>
                  <a:lnTo>
                    <a:pt x="2507" y="2828"/>
                  </a:lnTo>
                  <a:lnTo>
                    <a:pt x="2507" y="2830"/>
                  </a:lnTo>
                  <a:lnTo>
                    <a:pt x="2504" y="2839"/>
                  </a:lnTo>
                  <a:lnTo>
                    <a:pt x="2500" y="2846"/>
                  </a:lnTo>
                  <a:lnTo>
                    <a:pt x="2492" y="2851"/>
                  </a:lnTo>
                  <a:lnTo>
                    <a:pt x="2489" y="2853"/>
                  </a:lnTo>
                  <a:lnTo>
                    <a:pt x="2486" y="2857"/>
                  </a:lnTo>
                  <a:lnTo>
                    <a:pt x="2487" y="2858"/>
                  </a:lnTo>
                  <a:lnTo>
                    <a:pt x="2494" y="2852"/>
                  </a:lnTo>
                  <a:lnTo>
                    <a:pt x="2500" y="2851"/>
                  </a:lnTo>
                  <a:lnTo>
                    <a:pt x="2507" y="2849"/>
                  </a:lnTo>
                  <a:lnTo>
                    <a:pt x="2510" y="2849"/>
                  </a:lnTo>
                  <a:lnTo>
                    <a:pt x="2517" y="2860"/>
                  </a:lnTo>
                  <a:lnTo>
                    <a:pt x="2519" y="2861"/>
                  </a:lnTo>
                  <a:lnTo>
                    <a:pt x="2523" y="2861"/>
                  </a:lnTo>
                  <a:lnTo>
                    <a:pt x="2528" y="2863"/>
                  </a:lnTo>
                  <a:lnTo>
                    <a:pt x="2529" y="2867"/>
                  </a:lnTo>
                  <a:lnTo>
                    <a:pt x="2529" y="2869"/>
                  </a:lnTo>
                  <a:lnTo>
                    <a:pt x="2527" y="2870"/>
                  </a:lnTo>
                  <a:lnTo>
                    <a:pt x="2526" y="2872"/>
                  </a:lnTo>
                  <a:lnTo>
                    <a:pt x="2528" y="2878"/>
                  </a:lnTo>
                  <a:lnTo>
                    <a:pt x="2527" y="2882"/>
                  </a:lnTo>
                  <a:lnTo>
                    <a:pt x="2523" y="2884"/>
                  </a:lnTo>
                  <a:lnTo>
                    <a:pt x="2521" y="2886"/>
                  </a:lnTo>
                  <a:lnTo>
                    <a:pt x="2518" y="2887"/>
                  </a:lnTo>
                  <a:lnTo>
                    <a:pt x="2515" y="2889"/>
                  </a:lnTo>
                  <a:lnTo>
                    <a:pt x="2514" y="2890"/>
                  </a:lnTo>
                  <a:lnTo>
                    <a:pt x="2510" y="2889"/>
                  </a:lnTo>
                  <a:lnTo>
                    <a:pt x="2512" y="2890"/>
                  </a:lnTo>
                  <a:lnTo>
                    <a:pt x="2513" y="2891"/>
                  </a:lnTo>
                  <a:lnTo>
                    <a:pt x="2517" y="2892"/>
                  </a:lnTo>
                  <a:lnTo>
                    <a:pt x="2520" y="2891"/>
                  </a:lnTo>
                  <a:lnTo>
                    <a:pt x="2523" y="2891"/>
                  </a:lnTo>
                  <a:lnTo>
                    <a:pt x="2529" y="2893"/>
                  </a:lnTo>
                  <a:lnTo>
                    <a:pt x="2530" y="2895"/>
                  </a:lnTo>
                  <a:lnTo>
                    <a:pt x="2531" y="2896"/>
                  </a:lnTo>
                  <a:lnTo>
                    <a:pt x="2530" y="2897"/>
                  </a:lnTo>
                  <a:lnTo>
                    <a:pt x="2528" y="2902"/>
                  </a:lnTo>
                  <a:lnTo>
                    <a:pt x="2527" y="2903"/>
                  </a:lnTo>
                  <a:lnTo>
                    <a:pt x="2528" y="2904"/>
                  </a:lnTo>
                  <a:lnTo>
                    <a:pt x="2530" y="2906"/>
                  </a:lnTo>
                  <a:lnTo>
                    <a:pt x="2532" y="2907"/>
                  </a:lnTo>
                  <a:lnTo>
                    <a:pt x="2535" y="2906"/>
                  </a:lnTo>
                  <a:lnTo>
                    <a:pt x="2538" y="2907"/>
                  </a:lnTo>
                  <a:lnTo>
                    <a:pt x="2548" y="2917"/>
                  </a:lnTo>
                  <a:lnTo>
                    <a:pt x="2547" y="2922"/>
                  </a:lnTo>
                  <a:lnTo>
                    <a:pt x="2546" y="2926"/>
                  </a:lnTo>
                  <a:lnTo>
                    <a:pt x="2546" y="2931"/>
                  </a:lnTo>
                  <a:lnTo>
                    <a:pt x="2546" y="2936"/>
                  </a:lnTo>
                  <a:lnTo>
                    <a:pt x="2541" y="2938"/>
                  </a:lnTo>
                  <a:lnTo>
                    <a:pt x="2524" y="2935"/>
                  </a:lnTo>
                  <a:lnTo>
                    <a:pt x="2515" y="2931"/>
                  </a:lnTo>
                  <a:lnTo>
                    <a:pt x="2514" y="2930"/>
                  </a:lnTo>
                  <a:lnTo>
                    <a:pt x="2517" y="2928"/>
                  </a:lnTo>
                  <a:lnTo>
                    <a:pt x="2514" y="2927"/>
                  </a:lnTo>
                  <a:lnTo>
                    <a:pt x="2512" y="2928"/>
                  </a:lnTo>
                  <a:lnTo>
                    <a:pt x="2510" y="2930"/>
                  </a:lnTo>
                  <a:lnTo>
                    <a:pt x="2513" y="2933"/>
                  </a:lnTo>
                  <a:lnTo>
                    <a:pt x="2523" y="2937"/>
                  </a:lnTo>
                  <a:lnTo>
                    <a:pt x="2526" y="2942"/>
                  </a:lnTo>
                  <a:lnTo>
                    <a:pt x="2530" y="2942"/>
                  </a:lnTo>
                  <a:lnTo>
                    <a:pt x="2532" y="2943"/>
                  </a:lnTo>
                  <a:lnTo>
                    <a:pt x="2534" y="2945"/>
                  </a:lnTo>
                  <a:lnTo>
                    <a:pt x="2534" y="2946"/>
                  </a:lnTo>
                  <a:lnTo>
                    <a:pt x="2529" y="2947"/>
                  </a:lnTo>
                  <a:lnTo>
                    <a:pt x="2526" y="2950"/>
                  </a:lnTo>
                  <a:lnTo>
                    <a:pt x="2528" y="2951"/>
                  </a:lnTo>
                  <a:lnTo>
                    <a:pt x="2536" y="2953"/>
                  </a:lnTo>
                  <a:lnTo>
                    <a:pt x="2541" y="2954"/>
                  </a:lnTo>
                  <a:lnTo>
                    <a:pt x="2545" y="2955"/>
                  </a:lnTo>
                  <a:lnTo>
                    <a:pt x="2542" y="2956"/>
                  </a:lnTo>
                  <a:lnTo>
                    <a:pt x="2535" y="2959"/>
                  </a:lnTo>
                  <a:lnTo>
                    <a:pt x="2535" y="2963"/>
                  </a:lnTo>
                  <a:lnTo>
                    <a:pt x="2540" y="2964"/>
                  </a:lnTo>
                  <a:lnTo>
                    <a:pt x="2545" y="2963"/>
                  </a:lnTo>
                  <a:lnTo>
                    <a:pt x="2546" y="2963"/>
                  </a:lnTo>
                  <a:lnTo>
                    <a:pt x="2548" y="2971"/>
                  </a:lnTo>
                  <a:lnTo>
                    <a:pt x="2548" y="2973"/>
                  </a:lnTo>
                  <a:lnTo>
                    <a:pt x="2543" y="2974"/>
                  </a:lnTo>
                  <a:lnTo>
                    <a:pt x="2543" y="2976"/>
                  </a:lnTo>
                  <a:lnTo>
                    <a:pt x="2547" y="2977"/>
                  </a:lnTo>
                  <a:lnTo>
                    <a:pt x="2552" y="2978"/>
                  </a:lnTo>
                  <a:lnTo>
                    <a:pt x="2554" y="2980"/>
                  </a:lnTo>
                  <a:lnTo>
                    <a:pt x="2554" y="2982"/>
                  </a:lnTo>
                  <a:lnTo>
                    <a:pt x="2555" y="2983"/>
                  </a:lnTo>
                  <a:lnTo>
                    <a:pt x="2558" y="2983"/>
                  </a:lnTo>
                  <a:lnTo>
                    <a:pt x="2562" y="2980"/>
                  </a:lnTo>
                  <a:lnTo>
                    <a:pt x="2564" y="2978"/>
                  </a:lnTo>
                  <a:lnTo>
                    <a:pt x="2566" y="2979"/>
                  </a:lnTo>
                  <a:lnTo>
                    <a:pt x="2567" y="2982"/>
                  </a:lnTo>
                  <a:lnTo>
                    <a:pt x="2570" y="2985"/>
                  </a:lnTo>
                  <a:lnTo>
                    <a:pt x="2571" y="2986"/>
                  </a:lnTo>
                  <a:lnTo>
                    <a:pt x="2572" y="2991"/>
                  </a:lnTo>
                  <a:lnTo>
                    <a:pt x="2575" y="2987"/>
                  </a:lnTo>
                  <a:lnTo>
                    <a:pt x="2577" y="2988"/>
                  </a:lnTo>
                  <a:lnTo>
                    <a:pt x="2579" y="2988"/>
                  </a:lnTo>
                  <a:lnTo>
                    <a:pt x="2578" y="2992"/>
                  </a:lnTo>
                  <a:lnTo>
                    <a:pt x="2577" y="2996"/>
                  </a:lnTo>
                  <a:lnTo>
                    <a:pt x="2579" y="2997"/>
                  </a:lnTo>
                  <a:lnTo>
                    <a:pt x="2580" y="3000"/>
                  </a:lnTo>
                  <a:lnTo>
                    <a:pt x="2584" y="3005"/>
                  </a:lnTo>
                  <a:lnTo>
                    <a:pt x="2582" y="3007"/>
                  </a:lnTo>
                  <a:lnTo>
                    <a:pt x="2578" y="3012"/>
                  </a:lnTo>
                  <a:lnTo>
                    <a:pt x="2576" y="3018"/>
                  </a:lnTo>
                  <a:lnTo>
                    <a:pt x="2576" y="3021"/>
                  </a:lnTo>
                  <a:lnTo>
                    <a:pt x="2573" y="3025"/>
                  </a:lnTo>
                  <a:lnTo>
                    <a:pt x="2570" y="3029"/>
                  </a:lnTo>
                  <a:lnTo>
                    <a:pt x="2572" y="3028"/>
                  </a:lnTo>
                  <a:lnTo>
                    <a:pt x="2579" y="3021"/>
                  </a:lnTo>
                  <a:lnTo>
                    <a:pt x="2583" y="3019"/>
                  </a:lnTo>
                  <a:lnTo>
                    <a:pt x="2592" y="3018"/>
                  </a:lnTo>
                  <a:lnTo>
                    <a:pt x="2594" y="3015"/>
                  </a:lnTo>
                  <a:lnTo>
                    <a:pt x="2598" y="3015"/>
                  </a:lnTo>
                  <a:lnTo>
                    <a:pt x="2600" y="3017"/>
                  </a:lnTo>
                  <a:lnTo>
                    <a:pt x="2600" y="3021"/>
                  </a:lnTo>
                  <a:lnTo>
                    <a:pt x="2603" y="3022"/>
                  </a:lnTo>
                  <a:lnTo>
                    <a:pt x="2605" y="3021"/>
                  </a:lnTo>
                  <a:lnTo>
                    <a:pt x="2608" y="3022"/>
                  </a:lnTo>
                  <a:lnTo>
                    <a:pt x="2606" y="3024"/>
                  </a:lnTo>
                  <a:lnTo>
                    <a:pt x="2598" y="3035"/>
                  </a:lnTo>
                  <a:lnTo>
                    <a:pt x="2596" y="3039"/>
                  </a:lnTo>
                  <a:lnTo>
                    <a:pt x="2595" y="3042"/>
                  </a:lnTo>
                  <a:lnTo>
                    <a:pt x="2598" y="3039"/>
                  </a:lnTo>
                  <a:lnTo>
                    <a:pt x="2608" y="3029"/>
                  </a:lnTo>
                  <a:lnTo>
                    <a:pt x="2609" y="3028"/>
                  </a:lnTo>
                  <a:lnTo>
                    <a:pt x="2612" y="3023"/>
                  </a:lnTo>
                  <a:lnTo>
                    <a:pt x="2614" y="3021"/>
                  </a:lnTo>
                  <a:lnTo>
                    <a:pt x="2619" y="3022"/>
                  </a:lnTo>
                  <a:lnTo>
                    <a:pt x="2622" y="3024"/>
                  </a:lnTo>
                  <a:lnTo>
                    <a:pt x="2623" y="3029"/>
                  </a:lnTo>
                  <a:lnTo>
                    <a:pt x="2625" y="3035"/>
                  </a:lnTo>
                  <a:lnTo>
                    <a:pt x="2629" y="3041"/>
                  </a:lnTo>
                  <a:lnTo>
                    <a:pt x="2638" y="3044"/>
                  </a:lnTo>
                  <a:lnTo>
                    <a:pt x="2641" y="3045"/>
                  </a:lnTo>
                  <a:lnTo>
                    <a:pt x="2647" y="3042"/>
                  </a:lnTo>
                  <a:lnTo>
                    <a:pt x="2648" y="3039"/>
                  </a:lnTo>
                  <a:lnTo>
                    <a:pt x="2652" y="3039"/>
                  </a:lnTo>
                  <a:lnTo>
                    <a:pt x="2655" y="3039"/>
                  </a:lnTo>
                  <a:lnTo>
                    <a:pt x="2656" y="3045"/>
                  </a:lnTo>
                  <a:lnTo>
                    <a:pt x="2660" y="3047"/>
                  </a:lnTo>
                  <a:lnTo>
                    <a:pt x="2663" y="3050"/>
                  </a:lnTo>
                  <a:lnTo>
                    <a:pt x="2666" y="3051"/>
                  </a:lnTo>
                  <a:lnTo>
                    <a:pt x="2671" y="3052"/>
                  </a:lnTo>
                  <a:lnTo>
                    <a:pt x="2673" y="3054"/>
                  </a:lnTo>
                  <a:lnTo>
                    <a:pt x="2673" y="3056"/>
                  </a:lnTo>
                  <a:lnTo>
                    <a:pt x="2671" y="3059"/>
                  </a:lnTo>
                  <a:lnTo>
                    <a:pt x="2668" y="3063"/>
                  </a:lnTo>
                  <a:lnTo>
                    <a:pt x="2664" y="3066"/>
                  </a:lnTo>
                  <a:lnTo>
                    <a:pt x="2658" y="3066"/>
                  </a:lnTo>
                  <a:lnTo>
                    <a:pt x="2649" y="3068"/>
                  </a:lnTo>
                  <a:lnTo>
                    <a:pt x="2649" y="3070"/>
                  </a:lnTo>
                  <a:lnTo>
                    <a:pt x="2647" y="3071"/>
                  </a:lnTo>
                  <a:lnTo>
                    <a:pt x="2643" y="3073"/>
                  </a:lnTo>
                  <a:lnTo>
                    <a:pt x="2640" y="3075"/>
                  </a:lnTo>
                  <a:lnTo>
                    <a:pt x="2636" y="3081"/>
                  </a:lnTo>
                  <a:lnTo>
                    <a:pt x="2634" y="3084"/>
                  </a:lnTo>
                  <a:lnTo>
                    <a:pt x="2631" y="3085"/>
                  </a:lnTo>
                  <a:lnTo>
                    <a:pt x="2627" y="3084"/>
                  </a:lnTo>
                  <a:lnTo>
                    <a:pt x="2625" y="3085"/>
                  </a:lnTo>
                  <a:lnTo>
                    <a:pt x="2623" y="3086"/>
                  </a:lnTo>
                  <a:lnTo>
                    <a:pt x="2622" y="3088"/>
                  </a:lnTo>
                  <a:lnTo>
                    <a:pt x="2620" y="3088"/>
                  </a:lnTo>
                  <a:lnTo>
                    <a:pt x="2615" y="3091"/>
                  </a:lnTo>
                  <a:lnTo>
                    <a:pt x="2606" y="3096"/>
                  </a:lnTo>
                  <a:lnTo>
                    <a:pt x="2601" y="3096"/>
                  </a:lnTo>
                  <a:lnTo>
                    <a:pt x="2598" y="3095"/>
                  </a:lnTo>
                  <a:lnTo>
                    <a:pt x="2595" y="3096"/>
                  </a:lnTo>
                  <a:lnTo>
                    <a:pt x="2594" y="3097"/>
                  </a:lnTo>
                  <a:lnTo>
                    <a:pt x="2589" y="3099"/>
                  </a:lnTo>
                  <a:lnTo>
                    <a:pt x="2588" y="3101"/>
                  </a:lnTo>
                  <a:lnTo>
                    <a:pt x="2587" y="3103"/>
                  </a:lnTo>
                  <a:lnTo>
                    <a:pt x="2587" y="3106"/>
                  </a:lnTo>
                  <a:lnTo>
                    <a:pt x="2586" y="3108"/>
                  </a:lnTo>
                  <a:lnTo>
                    <a:pt x="2586" y="3109"/>
                  </a:lnTo>
                  <a:lnTo>
                    <a:pt x="2581" y="3108"/>
                  </a:lnTo>
                  <a:lnTo>
                    <a:pt x="2578" y="3106"/>
                  </a:lnTo>
                  <a:lnTo>
                    <a:pt x="2578" y="3108"/>
                  </a:lnTo>
                  <a:lnTo>
                    <a:pt x="2585" y="3112"/>
                  </a:lnTo>
                  <a:lnTo>
                    <a:pt x="2587" y="3114"/>
                  </a:lnTo>
                  <a:lnTo>
                    <a:pt x="2585" y="3117"/>
                  </a:lnTo>
                  <a:lnTo>
                    <a:pt x="2581" y="3120"/>
                  </a:lnTo>
                  <a:lnTo>
                    <a:pt x="2580" y="3121"/>
                  </a:lnTo>
                  <a:lnTo>
                    <a:pt x="2582" y="3122"/>
                  </a:lnTo>
                  <a:lnTo>
                    <a:pt x="2581" y="3123"/>
                  </a:lnTo>
                  <a:lnTo>
                    <a:pt x="2579" y="3125"/>
                  </a:lnTo>
                  <a:lnTo>
                    <a:pt x="2580" y="3126"/>
                  </a:lnTo>
                  <a:lnTo>
                    <a:pt x="2580" y="3127"/>
                  </a:lnTo>
                  <a:lnTo>
                    <a:pt x="2585" y="3124"/>
                  </a:lnTo>
                  <a:lnTo>
                    <a:pt x="2591" y="3120"/>
                  </a:lnTo>
                  <a:lnTo>
                    <a:pt x="2593" y="3115"/>
                  </a:lnTo>
                  <a:lnTo>
                    <a:pt x="2595" y="3114"/>
                  </a:lnTo>
                  <a:lnTo>
                    <a:pt x="2602" y="3112"/>
                  </a:lnTo>
                  <a:lnTo>
                    <a:pt x="2606" y="3110"/>
                  </a:lnTo>
                  <a:lnTo>
                    <a:pt x="2612" y="3106"/>
                  </a:lnTo>
                  <a:lnTo>
                    <a:pt x="2618" y="3101"/>
                  </a:lnTo>
                  <a:lnTo>
                    <a:pt x="2625" y="3093"/>
                  </a:lnTo>
                  <a:lnTo>
                    <a:pt x="2633" y="3088"/>
                  </a:lnTo>
                  <a:lnTo>
                    <a:pt x="2644" y="3084"/>
                  </a:lnTo>
                  <a:lnTo>
                    <a:pt x="2651" y="3082"/>
                  </a:lnTo>
                  <a:lnTo>
                    <a:pt x="2656" y="3082"/>
                  </a:lnTo>
                  <a:lnTo>
                    <a:pt x="2656" y="3081"/>
                  </a:lnTo>
                  <a:lnTo>
                    <a:pt x="2652" y="3080"/>
                  </a:lnTo>
                  <a:lnTo>
                    <a:pt x="2648" y="3080"/>
                  </a:lnTo>
                  <a:lnTo>
                    <a:pt x="2644" y="3081"/>
                  </a:lnTo>
                  <a:lnTo>
                    <a:pt x="2643" y="3078"/>
                  </a:lnTo>
                  <a:lnTo>
                    <a:pt x="2643" y="3078"/>
                  </a:lnTo>
                  <a:lnTo>
                    <a:pt x="2644" y="3076"/>
                  </a:lnTo>
                  <a:lnTo>
                    <a:pt x="2648" y="3075"/>
                  </a:lnTo>
                  <a:lnTo>
                    <a:pt x="2666" y="3076"/>
                  </a:lnTo>
                  <a:lnTo>
                    <a:pt x="2672" y="3078"/>
                  </a:lnTo>
                  <a:lnTo>
                    <a:pt x="2680" y="3091"/>
                  </a:lnTo>
                  <a:lnTo>
                    <a:pt x="2681" y="3095"/>
                  </a:lnTo>
                  <a:lnTo>
                    <a:pt x="2682" y="3098"/>
                  </a:lnTo>
                  <a:lnTo>
                    <a:pt x="2681" y="3100"/>
                  </a:lnTo>
                  <a:lnTo>
                    <a:pt x="2678" y="3102"/>
                  </a:lnTo>
                  <a:lnTo>
                    <a:pt x="2670" y="3107"/>
                  </a:lnTo>
                  <a:lnTo>
                    <a:pt x="2669" y="3108"/>
                  </a:lnTo>
                  <a:lnTo>
                    <a:pt x="2669" y="3109"/>
                  </a:lnTo>
                  <a:lnTo>
                    <a:pt x="2672" y="3109"/>
                  </a:lnTo>
                  <a:lnTo>
                    <a:pt x="2674" y="3110"/>
                  </a:lnTo>
                  <a:lnTo>
                    <a:pt x="2676" y="3115"/>
                  </a:lnTo>
                  <a:lnTo>
                    <a:pt x="2678" y="3112"/>
                  </a:lnTo>
                  <a:lnTo>
                    <a:pt x="2685" y="3104"/>
                  </a:lnTo>
                  <a:lnTo>
                    <a:pt x="2691" y="3101"/>
                  </a:lnTo>
                  <a:lnTo>
                    <a:pt x="2696" y="3100"/>
                  </a:lnTo>
                  <a:lnTo>
                    <a:pt x="2701" y="3099"/>
                  </a:lnTo>
                  <a:lnTo>
                    <a:pt x="2703" y="3099"/>
                  </a:lnTo>
                  <a:lnTo>
                    <a:pt x="2704" y="3102"/>
                  </a:lnTo>
                  <a:lnTo>
                    <a:pt x="2707" y="3107"/>
                  </a:lnTo>
                  <a:lnTo>
                    <a:pt x="2709" y="3108"/>
                  </a:lnTo>
                  <a:lnTo>
                    <a:pt x="2715" y="3109"/>
                  </a:lnTo>
                  <a:lnTo>
                    <a:pt x="2719" y="3115"/>
                  </a:lnTo>
                  <a:lnTo>
                    <a:pt x="2721" y="3120"/>
                  </a:lnTo>
                  <a:lnTo>
                    <a:pt x="2723" y="3122"/>
                  </a:lnTo>
                  <a:lnTo>
                    <a:pt x="2722" y="3124"/>
                  </a:lnTo>
                  <a:lnTo>
                    <a:pt x="2723" y="3125"/>
                  </a:lnTo>
                  <a:lnTo>
                    <a:pt x="2724" y="3127"/>
                  </a:lnTo>
                  <a:lnTo>
                    <a:pt x="2724" y="3129"/>
                  </a:lnTo>
                  <a:lnTo>
                    <a:pt x="2724" y="3133"/>
                  </a:lnTo>
                  <a:lnTo>
                    <a:pt x="2721" y="3141"/>
                  </a:lnTo>
                  <a:lnTo>
                    <a:pt x="2723" y="3147"/>
                  </a:lnTo>
                  <a:lnTo>
                    <a:pt x="2723" y="3150"/>
                  </a:lnTo>
                  <a:lnTo>
                    <a:pt x="2722" y="3155"/>
                  </a:lnTo>
                  <a:lnTo>
                    <a:pt x="2724" y="3158"/>
                  </a:lnTo>
                  <a:lnTo>
                    <a:pt x="2724" y="3160"/>
                  </a:lnTo>
                  <a:lnTo>
                    <a:pt x="2723" y="3160"/>
                  </a:lnTo>
                  <a:lnTo>
                    <a:pt x="2713" y="3163"/>
                  </a:lnTo>
                  <a:lnTo>
                    <a:pt x="2708" y="3163"/>
                  </a:lnTo>
                  <a:lnTo>
                    <a:pt x="2707" y="3164"/>
                  </a:lnTo>
                  <a:lnTo>
                    <a:pt x="2710" y="3165"/>
                  </a:lnTo>
                  <a:lnTo>
                    <a:pt x="2717" y="3165"/>
                  </a:lnTo>
                  <a:lnTo>
                    <a:pt x="2723" y="3166"/>
                  </a:lnTo>
                  <a:lnTo>
                    <a:pt x="2726" y="3168"/>
                  </a:lnTo>
                  <a:lnTo>
                    <a:pt x="2728" y="3171"/>
                  </a:lnTo>
                  <a:lnTo>
                    <a:pt x="2727" y="3172"/>
                  </a:lnTo>
                  <a:lnTo>
                    <a:pt x="2725" y="3174"/>
                  </a:lnTo>
                  <a:lnTo>
                    <a:pt x="2721" y="3174"/>
                  </a:lnTo>
                  <a:lnTo>
                    <a:pt x="2718" y="3172"/>
                  </a:lnTo>
                  <a:lnTo>
                    <a:pt x="2718" y="3174"/>
                  </a:lnTo>
                  <a:lnTo>
                    <a:pt x="2723" y="3177"/>
                  </a:lnTo>
                  <a:lnTo>
                    <a:pt x="2725" y="3178"/>
                  </a:lnTo>
                  <a:lnTo>
                    <a:pt x="2728" y="3180"/>
                  </a:lnTo>
                  <a:lnTo>
                    <a:pt x="2728" y="3183"/>
                  </a:lnTo>
                  <a:lnTo>
                    <a:pt x="2728" y="3186"/>
                  </a:lnTo>
                  <a:lnTo>
                    <a:pt x="2717" y="3197"/>
                  </a:lnTo>
                  <a:lnTo>
                    <a:pt x="2708" y="3203"/>
                  </a:lnTo>
                  <a:lnTo>
                    <a:pt x="2701" y="3209"/>
                  </a:lnTo>
                  <a:lnTo>
                    <a:pt x="2686" y="3221"/>
                  </a:lnTo>
                  <a:lnTo>
                    <a:pt x="2685" y="3221"/>
                  </a:lnTo>
                  <a:lnTo>
                    <a:pt x="2683" y="3221"/>
                  </a:lnTo>
                  <a:lnTo>
                    <a:pt x="2676" y="3220"/>
                  </a:lnTo>
                  <a:lnTo>
                    <a:pt x="2671" y="3220"/>
                  </a:lnTo>
                  <a:lnTo>
                    <a:pt x="2661" y="3223"/>
                  </a:lnTo>
                  <a:lnTo>
                    <a:pt x="2658" y="3224"/>
                  </a:lnTo>
                  <a:lnTo>
                    <a:pt x="2653" y="3228"/>
                  </a:lnTo>
                  <a:lnTo>
                    <a:pt x="2651" y="3228"/>
                  </a:lnTo>
                  <a:lnTo>
                    <a:pt x="2645" y="3229"/>
                  </a:lnTo>
                  <a:lnTo>
                    <a:pt x="2640" y="3229"/>
                  </a:lnTo>
                  <a:lnTo>
                    <a:pt x="2638" y="3229"/>
                  </a:lnTo>
                  <a:lnTo>
                    <a:pt x="2635" y="3231"/>
                  </a:lnTo>
                  <a:lnTo>
                    <a:pt x="2634" y="3232"/>
                  </a:lnTo>
                  <a:lnTo>
                    <a:pt x="2633" y="3235"/>
                  </a:lnTo>
                  <a:lnTo>
                    <a:pt x="2620" y="3250"/>
                  </a:lnTo>
                  <a:lnTo>
                    <a:pt x="2617" y="3255"/>
                  </a:lnTo>
                  <a:lnTo>
                    <a:pt x="2610" y="3260"/>
                  </a:lnTo>
                  <a:lnTo>
                    <a:pt x="2602" y="3270"/>
                  </a:lnTo>
                  <a:lnTo>
                    <a:pt x="2596" y="3273"/>
                  </a:lnTo>
                  <a:lnTo>
                    <a:pt x="2593" y="3279"/>
                  </a:lnTo>
                  <a:lnTo>
                    <a:pt x="2587" y="3282"/>
                  </a:lnTo>
                  <a:lnTo>
                    <a:pt x="2576" y="3282"/>
                  </a:lnTo>
                  <a:lnTo>
                    <a:pt x="2570" y="3283"/>
                  </a:lnTo>
                  <a:lnTo>
                    <a:pt x="2564" y="3282"/>
                  </a:lnTo>
                  <a:lnTo>
                    <a:pt x="2559" y="3284"/>
                  </a:lnTo>
                  <a:lnTo>
                    <a:pt x="2552" y="3285"/>
                  </a:lnTo>
                  <a:lnTo>
                    <a:pt x="2549" y="3284"/>
                  </a:lnTo>
                  <a:lnTo>
                    <a:pt x="2535" y="3289"/>
                  </a:lnTo>
                  <a:lnTo>
                    <a:pt x="2531" y="3284"/>
                  </a:lnTo>
                  <a:lnTo>
                    <a:pt x="2529" y="3282"/>
                  </a:lnTo>
                  <a:lnTo>
                    <a:pt x="2521" y="3282"/>
                  </a:lnTo>
                  <a:lnTo>
                    <a:pt x="2515" y="3281"/>
                  </a:lnTo>
                  <a:lnTo>
                    <a:pt x="2508" y="3280"/>
                  </a:lnTo>
                  <a:lnTo>
                    <a:pt x="2503" y="3279"/>
                  </a:lnTo>
                  <a:lnTo>
                    <a:pt x="2499" y="3279"/>
                  </a:lnTo>
                  <a:lnTo>
                    <a:pt x="2496" y="3280"/>
                  </a:lnTo>
                  <a:lnTo>
                    <a:pt x="2489" y="3279"/>
                  </a:lnTo>
                  <a:lnTo>
                    <a:pt x="2487" y="3282"/>
                  </a:lnTo>
                  <a:lnTo>
                    <a:pt x="2476" y="3281"/>
                  </a:lnTo>
                  <a:lnTo>
                    <a:pt x="2471" y="3279"/>
                  </a:lnTo>
                  <a:lnTo>
                    <a:pt x="2467" y="3279"/>
                  </a:lnTo>
                  <a:lnTo>
                    <a:pt x="2461" y="3279"/>
                  </a:lnTo>
                  <a:lnTo>
                    <a:pt x="2456" y="3281"/>
                  </a:lnTo>
                  <a:lnTo>
                    <a:pt x="2446" y="3279"/>
                  </a:lnTo>
                  <a:lnTo>
                    <a:pt x="2435" y="3281"/>
                  </a:lnTo>
                  <a:lnTo>
                    <a:pt x="2424" y="3279"/>
                  </a:lnTo>
                  <a:lnTo>
                    <a:pt x="2422" y="3278"/>
                  </a:lnTo>
                  <a:lnTo>
                    <a:pt x="2406" y="3281"/>
                  </a:lnTo>
                  <a:lnTo>
                    <a:pt x="2400" y="3279"/>
                  </a:lnTo>
                  <a:lnTo>
                    <a:pt x="2394" y="3284"/>
                  </a:lnTo>
                  <a:lnTo>
                    <a:pt x="2391" y="3283"/>
                  </a:lnTo>
                  <a:lnTo>
                    <a:pt x="2386" y="3284"/>
                  </a:lnTo>
                  <a:lnTo>
                    <a:pt x="2385" y="3283"/>
                  </a:lnTo>
                  <a:lnTo>
                    <a:pt x="2383" y="3284"/>
                  </a:lnTo>
                  <a:lnTo>
                    <a:pt x="2381" y="3286"/>
                  </a:lnTo>
                  <a:lnTo>
                    <a:pt x="2378" y="3287"/>
                  </a:lnTo>
                  <a:lnTo>
                    <a:pt x="2375" y="3291"/>
                  </a:lnTo>
                  <a:lnTo>
                    <a:pt x="2368" y="3295"/>
                  </a:lnTo>
                  <a:lnTo>
                    <a:pt x="2359" y="3314"/>
                  </a:lnTo>
                  <a:lnTo>
                    <a:pt x="2358" y="3322"/>
                  </a:lnTo>
                  <a:lnTo>
                    <a:pt x="2354" y="3327"/>
                  </a:lnTo>
                  <a:lnTo>
                    <a:pt x="2351" y="3327"/>
                  </a:lnTo>
                  <a:lnTo>
                    <a:pt x="2349" y="3327"/>
                  </a:lnTo>
                  <a:lnTo>
                    <a:pt x="2332" y="3331"/>
                  </a:lnTo>
                  <a:lnTo>
                    <a:pt x="2325" y="3334"/>
                  </a:lnTo>
                  <a:lnTo>
                    <a:pt x="2327" y="3336"/>
                  </a:lnTo>
                  <a:lnTo>
                    <a:pt x="2325" y="3338"/>
                  </a:lnTo>
                  <a:lnTo>
                    <a:pt x="2321" y="3339"/>
                  </a:lnTo>
                  <a:lnTo>
                    <a:pt x="2317" y="3340"/>
                  </a:lnTo>
                  <a:lnTo>
                    <a:pt x="2314" y="3343"/>
                  </a:lnTo>
                  <a:lnTo>
                    <a:pt x="2313" y="3346"/>
                  </a:lnTo>
                  <a:lnTo>
                    <a:pt x="2304" y="3351"/>
                  </a:lnTo>
                  <a:lnTo>
                    <a:pt x="2295" y="3364"/>
                  </a:lnTo>
                  <a:lnTo>
                    <a:pt x="2290" y="3373"/>
                  </a:lnTo>
                  <a:lnTo>
                    <a:pt x="2285" y="3380"/>
                  </a:lnTo>
                  <a:lnTo>
                    <a:pt x="2281" y="3382"/>
                  </a:lnTo>
                  <a:lnTo>
                    <a:pt x="2278" y="3382"/>
                  </a:lnTo>
                  <a:lnTo>
                    <a:pt x="2275" y="3381"/>
                  </a:lnTo>
                  <a:lnTo>
                    <a:pt x="2270" y="3379"/>
                  </a:lnTo>
                  <a:lnTo>
                    <a:pt x="2267" y="3379"/>
                  </a:lnTo>
                  <a:lnTo>
                    <a:pt x="2258" y="3374"/>
                  </a:lnTo>
                  <a:lnTo>
                    <a:pt x="2237" y="3370"/>
                  </a:lnTo>
                  <a:lnTo>
                    <a:pt x="2241" y="3371"/>
                  </a:lnTo>
                  <a:lnTo>
                    <a:pt x="2244" y="3374"/>
                  </a:lnTo>
                  <a:lnTo>
                    <a:pt x="2248" y="3375"/>
                  </a:lnTo>
                  <a:lnTo>
                    <a:pt x="2254" y="3375"/>
                  </a:lnTo>
                  <a:lnTo>
                    <a:pt x="2266" y="3380"/>
                  </a:lnTo>
                  <a:lnTo>
                    <a:pt x="2271" y="3381"/>
                  </a:lnTo>
                  <a:lnTo>
                    <a:pt x="2274" y="3383"/>
                  </a:lnTo>
                  <a:lnTo>
                    <a:pt x="2277" y="3387"/>
                  </a:lnTo>
                  <a:lnTo>
                    <a:pt x="2276" y="3394"/>
                  </a:lnTo>
                  <a:lnTo>
                    <a:pt x="2273" y="3399"/>
                  </a:lnTo>
                  <a:lnTo>
                    <a:pt x="2271" y="3404"/>
                  </a:lnTo>
                  <a:lnTo>
                    <a:pt x="2261" y="3415"/>
                  </a:lnTo>
                  <a:lnTo>
                    <a:pt x="2256" y="3419"/>
                  </a:lnTo>
                  <a:lnTo>
                    <a:pt x="2248" y="3432"/>
                  </a:lnTo>
                  <a:lnTo>
                    <a:pt x="2239" y="3438"/>
                  </a:lnTo>
                  <a:lnTo>
                    <a:pt x="2235" y="3442"/>
                  </a:lnTo>
                  <a:lnTo>
                    <a:pt x="2230" y="3448"/>
                  </a:lnTo>
                  <a:lnTo>
                    <a:pt x="2218" y="3453"/>
                  </a:lnTo>
                  <a:lnTo>
                    <a:pt x="2214" y="3454"/>
                  </a:lnTo>
                  <a:lnTo>
                    <a:pt x="2210" y="3453"/>
                  </a:lnTo>
                  <a:lnTo>
                    <a:pt x="2205" y="3457"/>
                  </a:lnTo>
                  <a:lnTo>
                    <a:pt x="2200" y="3459"/>
                  </a:lnTo>
                  <a:lnTo>
                    <a:pt x="2198" y="3463"/>
                  </a:lnTo>
                  <a:lnTo>
                    <a:pt x="2184" y="3472"/>
                  </a:lnTo>
                  <a:lnTo>
                    <a:pt x="2179" y="3473"/>
                  </a:lnTo>
                  <a:lnTo>
                    <a:pt x="2175" y="3475"/>
                  </a:lnTo>
                  <a:lnTo>
                    <a:pt x="2173" y="3479"/>
                  </a:lnTo>
                  <a:lnTo>
                    <a:pt x="2170" y="3482"/>
                  </a:lnTo>
                  <a:lnTo>
                    <a:pt x="2168" y="3484"/>
                  </a:lnTo>
                  <a:lnTo>
                    <a:pt x="2166" y="3490"/>
                  </a:lnTo>
                  <a:lnTo>
                    <a:pt x="2159" y="3497"/>
                  </a:lnTo>
                  <a:lnTo>
                    <a:pt x="2151" y="3498"/>
                  </a:lnTo>
                  <a:lnTo>
                    <a:pt x="2149" y="3501"/>
                  </a:lnTo>
                  <a:lnTo>
                    <a:pt x="2146" y="3505"/>
                  </a:lnTo>
                  <a:lnTo>
                    <a:pt x="2141" y="3507"/>
                  </a:lnTo>
                  <a:lnTo>
                    <a:pt x="2132" y="3506"/>
                  </a:lnTo>
                  <a:lnTo>
                    <a:pt x="2134" y="3508"/>
                  </a:lnTo>
                  <a:lnTo>
                    <a:pt x="2142" y="3511"/>
                  </a:lnTo>
                  <a:lnTo>
                    <a:pt x="2143" y="3515"/>
                  </a:lnTo>
                  <a:lnTo>
                    <a:pt x="2139" y="3516"/>
                  </a:lnTo>
                  <a:lnTo>
                    <a:pt x="2131" y="3521"/>
                  </a:lnTo>
                  <a:lnTo>
                    <a:pt x="2120" y="3530"/>
                  </a:lnTo>
                  <a:close/>
                  <a:moveTo>
                    <a:pt x="1414" y="1674"/>
                  </a:moveTo>
                  <a:lnTo>
                    <a:pt x="1409" y="1675"/>
                  </a:lnTo>
                  <a:lnTo>
                    <a:pt x="1404" y="1667"/>
                  </a:lnTo>
                  <a:lnTo>
                    <a:pt x="1404" y="1660"/>
                  </a:lnTo>
                  <a:lnTo>
                    <a:pt x="1404" y="1656"/>
                  </a:lnTo>
                  <a:lnTo>
                    <a:pt x="1405" y="1652"/>
                  </a:lnTo>
                  <a:lnTo>
                    <a:pt x="1406" y="1650"/>
                  </a:lnTo>
                  <a:lnTo>
                    <a:pt x="1411" y="1646"/>
                  </a:lnTo>
                  <a:lnTo>
                    <a:pt x="1414" y="1649"/>
                  </a:lnTo>
                  <a:lnTo>
                    <a:pt x="1414" y="1652"/>
                  </a:lnTo>
                  <a:lnTo>
                    <a:pt x="1415" y="1653"/>
                  </a:lnTo>
                  <a:lnTo>
                    <a:pt x="1418" y="1656"/>
                  </a:lnTo>
                  <a:lnTo>
                    <a:pt x="1420" y="1659"/>
                  </a:lnTo>
                  <a:lnTo>
                    <a:pt x="1419" y="1662"/>
                  </a:lnTo>
                  <a:lnTo>
                    <a:pt x="1419" y="1668"/>
                  </a:lnTo>
                  <a:lnTo>
                    <a:pt x="1417" y="1671"/>
                  </a:lnTo>
                  <a:lnTo>
                    <a:pt x="1416" y="1673"/>
                  </a:lnTo>
                  <a:lnTo>
                    <a:pt x="1414" y="1674"/>
                  </a:lnTo>
                  <a:close/>
                  <a:moveTo>
                    <a:pt x="847" y="1711"/>
                  </a:moveTo>
                  <a:lnTo>
                    <a:pt x="849" y="1712"/>
                  </a:lnTo>
                  <a:lnTo>
                    <a:pt x="852" y="1711"/>
                  </a:lnTo>
                  <a:lnTo>
                    <a:pt x="858" y="1708"/>
                  </a:lnTo>
                  <a:lnTo>
                    <a:pt x="865" y="1704"/>
                  </a:lnTo>
                  <a:lnTo>
                    <a:pt x="873" y="1703"/>
                  </a:lnTo>
                  <a:lnTo>
                    <a:pt x="876" y="1705"/>
                  </a:lnTo>
                  <a:lnTo>
                    <a:pt x="877" y="1704"/>
                  </a:lnTo>
                  <a:lnTo>
                    <a:pt x="879" y="1700"/>
                  </a:lnTo>
                  <a:lnTo>
                    <a:pt x="880" y="1697"/>
                  </a:lnTo>
                  <a:lnTo>
                    <a:pt x="879" y="1693"/>
                  </a:lnTo>
                  <a:lnTo>
                    <a:pt x="880" y="1686"/>
                  </a:lnTo>
                  <a:lnTo>
                    <a:pt x="881" y="1682"/>
                  </a:lnTo>
                  <a:lnTo>
                    <a:pt x="886" y="1673"/>
                  </a:lnTo>
                  <a:lnTo>
                    <a:pt x="888" y="1669"/>
                  </a:lnTo>
                  <a:lnTo>
                    <a:pt x="893" y="1668"/>
                  </a:lnTo>
                  <a:lnTo>
                    <a:pt x="903" y="1668"/>
                  </a:lnTo>
                  <a:lnTo>
                    <a:pt x="913" y="1674"/>
                  </a:lnTo>
                  <a:lnTo>
                    <a:pt x="926" y="1679"/>
                  </a:lnTo>
                  <a:lnTo>
                    <a:pt x="945" y="1692"/>
                  </a:lnTo>
                  <a:lnTo>
                    <a:pt x="951" y="1698"/>
                  </a:lnTo>
                  <a:lnTo>
                    <a:pt x="951" y="1703"/>
                  </a:lnTo>
                  <a:lnTo>
                    <a:pt x="948" y="1713"/>
                  </a:lnTo>
                  <a:lnTo>
                    <a:pt x="940" y="1728"/>
                  </a:lnTo>
                  <a:lnTo>
                    <a:pt x="933" y="1733"/>
                  </a:lnTo>
                  <a:lnTo>
                    <a:pt x="931" y="1736"/>
                  </a:lnTo>
                  <a:lnTo>
                    <a:pt x="935" y="1738"/>
                  </a:lnTo>
                  <a:lnTo>
                    <a:pt x="938" y="1742"/>
                  </a:lnTo>
                  <a:lnTo>
                    <a:pt x="942" y="1737"/>
                  </a:lnTo>
                  <a:lnTo>
                    <a:pt x="945" y="1731"/>
                  </a:lnTo>
                  <a:lnTo>
                    <a:pt x="950" y="1726"/>
                  </a:lnTo>
                  <a:lnTo>
                    <a:pt x="951" y="1725"/>
                  </a:lnTo>
                  <a:lnTo>
                    <a:pt x="951" y="1726"/>
                  </a:lnTo>
                  <a:lnTo>
                    <a:pt x="950" y="1729"/>
                  </a:lnTo>
                  <a:lnTo>
                    <a:pt x="950" y="1731"/>
                  </a:lnTo>
                  <a:lnTo>
                    <a:pt x="950" y="1734"/>
                  </a:lnTo>
                  <a:lnTo>
                    <a:pt x="951" y="1735"/>
                  </a:lnTo>
                  <a:lnTo>
                    <a:pt x="953" y="1736"/>
                  </a:lnTo>
                  <a:lnTo>
                    <a:pt x="955" y="1735"/>
                  </a:lnTo>
                  <a:lnTo>
                    <a:pt x="961" y="1728"/>
                  </a:lnTo>
                  <a:lnTo>
                    <a:pt x="966" y="1717"/>
                  </a:lnTo>
                  <a:lnTo>
                    <a:pt x="975" y="1710"/>
                  </a:lnTo>
                  <a:lnTo>
                    <a:pt x="977" y="1707"/>
                  </a:lnTo>
                  <a:lnTo>
                    <a:pt x="984" y="1704"/>
                  </a:lnTo>
                  <a:lnTo>
                    <a:pt x="984" y="1701"/>
                  </a:lnTo>
                  <a:lnTo>
                    <a:pt x="985" y="1693"/>
                  </a:lnTo>
                  <a:lnTo>
                    <a:pt x="983" y="1690"/>
                  </a:lnTo>
                  <a:lnTo>
                    <a:pt x="973" y="1682"/>
                  </a:lnTo>
                  <a:lnTo>
                    <a:pt x="969" y="1673"/>
                  </a:lnTo>
                  <a:lnTo>
                    <a:pt x="970" y="1666"/>
                  </a:lnTo>
                  <a:lnTo>
                    <a:pt x="975" y="1667"/>
                  </a:lnTo>
                  <a:lnTo>
                    <a:pt x="988" y="1668"/>
                  </a:lnTo>
                  <a:lnTo>
                    <a:pt x="991" y="1669"/>
                  </a:lnTo>
                  <a:lnTo>
                    <a:pt x="1003" y="1680"/>
                  </a:lnTo>
                  <a:lnTo>
                    <a:pt x="1008" y="1688"/>
                  </a:lnTo>
                  <a:lnTo>
                    <a:pt x="1012" y="1692"/>
                  </a:lnTo>
                  <a:lnTo>
                    <a:pt x="1019" y="1696"/>
                  </a:lnTo>
                  <a:lnTo>
                    <a:pt x="1022" y="1701"/>
                  </a:lnTo>
                  <a:lnTo>
                    <a:pt x="1024" y="1703"/>
                  </a:lnTo>
                  <a:lnTo>
                    <a:pt x="1024" y="1704"/>
                  </a:lnTo>
                  <a:lnTo>
                    <a:pt x="1024" y="1706"/>
                  </a:lnTo>
                  <a:lnTo>
                    <a:pt x="1024" y="1710"/>
                  </a:lnTo>
                  <a:lnTo>
                    <a:pt x="1025" y="1712"/>
                  </a:lnTo>
                  <a:lnTo>
                    <a:pt x="1030" y="1714"/>
                  </a:lnTo>
                  <a:lnTo>
                    <a:pt x="1031" y="1715"/>
                  </a:lnTo>
                  <a:lnTo>
                    <a:pt x="1033" y="1721"/>
                  </a:lnTo>
                  <a:lnTo>
                    <a:pt x="1035" y="1730"/>
                  </a:lnTo>
                  <a:lnTo>
                    <a:pt x="1037" y="1740"/>
                  </a:lnTo>
                  <a:lnTo>
                    <a:pt x="1040" y="1759"/>
                  </a:lnTo>
                  <a:lnTo>
                    <a:pt x="1046" y="1783"/>
                  </a:lnTo>
                  <a:lnTo>
                    <a:pt x="1049" y="1799"/>
                  </a:lnTo>
                  <a:lnTo>
                    <a:pt x="1049" y="1802"/>
                  </a:lnTo>
                  <a:lnTo>
                    <a:pt x="1051" y="1803"/>
                  </a:lnTo>
                  <a:lnTo>
                    <a:pt x="1055" y="1806"/>
                  </a:lnTo>
                  <a:lnTo>
                    <a:pt x="1058" y="1810"/>
                  </a:lnTo>
                  <a:lnTo>
                    <a:pt x="1061" y="1811"/>
                  </a:lnTo>
                  <a:lnTo>
                    <a:pt x="1062" y="1811"/>
                  </a:lnTo>
                  <a:lnTo>
                    <a:pt x="1063" y="1808"/>
                  </a:lnTo>
                  <a:lnTo>
                    <a:pt x="1065" y="1802"/>
                  </a:lnTo>
                  <a:lnTo>
                    <a:pt x="1076" y="1792"/>
                  </a:lnTo>
                  <a:lnTo>
                    <a:pt x="1077" y="1790"/>
                  </a:lnTo>
                  <a:lnTo>
                    <a:pt x="1076" y="1788"/>
                  </a:lnTo>
                  <a:lnTo>
                    <a:pt x="1075" y="1786"/>
                  </a:lnTo>
                  <a:lnTo>
                    <a:pt x="1075" y="1785"/>
                  </a:lnTo>
                  <a:lnTo>
                    <a:pt x="1077" y="1784"/>
                  </a:lnTo>
                  <a:lnTo>
                    <a:pt x="1070" y="1771"/>
                  </a:lnTo>
                  <a:lnTo>
                    <a:pt x="1065" y="1758"/>
                  </a:lnTo>
                  <a:lnTo>
                    <a:pt x="1061" y="1742"/>
                  </a:lnTo>
                  <a:lnTo>
                    <a:pt x="1061" y="1737"/>
                  </a:lnTo>
                  <a:lnTo>
                    <a:pt x="1061" y="1727"/>
                  </a:lnTo>
                  <a:lnTo>
                    <a:pt x="1060" y="1724"/>
                  </a:lnTo>
                  <a:lnTo>
                    <a:pt x="1058" y="1721"/>
                  </a:lnTo>
                  <a:lnTo>
                    <a:pt x="1057" y="1719"/>
                  </a:lnTo>
                  <a:lnTo>
                    <a:pt x="1058" y="1715"/>
                  </a:lnTo>
                  <a:lnTo>
                    <a:pt x="1057" y="1712"/>
                  </a:lnTo>
                  <a:lnTo>
                    <a:pt x="1055" y="1704"/>
                  </a:lnTo>
                  <a:lnTo>
                    <a:pt x="1047" y="1656"/>
                  </a:lnTo>
                  <a:lnTo>
                    <a:pt x="1047" y="1651"/>
                  </a:lnTo>
                  <a:lnTo>
                    <a:pt x="1049" y="1647"/>
                  </a:lnTo>
                  <a:lnTo>
                    <a:pt x="1051" y="1645"/>
                  </a:lnTo>
                  <a:lnTo>
                    <a:pt x="1056" y="1645"/>
                  </a:lnTo>
                  <a:lnTo>
                    <a:pt x="1057" y="1643"/>
                  </a:lnTo>
                  <a:lnTo>
                    <a:pt x="1055" y="1641"/>
                  </a:lnTo>
                  <a:lnTo>
                    <a:pt x="1053" y="1636"/>
                  </a:lnTo>
                  <a:lnTo>
                    <a:pt x="1052" y="1633"/>
                  </a:lnTo>
                  <a:lnTo>
                    <a:pt x="1054" y="1629"/>
                  </a:lnTo>
                  <a:lnTo>
                    <a:pt x="1064" y="1630"/>
                  </a:lnTo>
                  <a:lnTo>
                    <a:pt x="1071" y="1635"/>
                  </a:lnTo>
                  <a:lnTo>
                    <a:pt x="1083" y="1646"/>
                  </a:lnTo>
                  <a:lnTo>
                    <a:pt x="1085" y="1645"/>
                  </a:lnTo>
                  <a:lnTo>
                    <a:pt x="1086" y="1640"/>
                  </a:lnTo>
                  <a:lnTo>
                    <a:pt x="1088" y="1636"/>
                  </a:lnTo>
                  <a:lnTo>
                    <a:pt x="1093" y="1638"/>
                  </a:lnTo>
                  <a:lnTo>
                    <a:pt x="1104" y="1646"/>
                  </a:lnTo>
                  <a:lnTo>
                    <a:pt x="1117" y="1659"/>
                  </a:lnTo>
                  <a:lnTo>
                    <a:pt x="1125" y="1666"/>
                  </a:lnTo>
                  <a:lnTo>
                    <a:pt x="1131" y="1675"/>
                  </a:lnTo>
                  <a:lnTo>
                    <a:pt x="1135" y="1684"/>
                  </a:lnTo>
                  <a:lnTo>
                    <a:pt x="1138" y="1690"/>
                  </a:lnTo>
                  <a:lnTo>
                    <a:pt x="1138" y="1693"/>
                  </a:lnTo>
                  <a:lnTo>
                    <a:pt x="1137" y="1695"/>
                  </a:lnTo>
                  <a:lnTo>
                    <a:pt x="1138" y="1698"/>
                  </a:lnTo>
                  <a:lnTo>
                    <a:pt x="1140" y="1703"/>
                  </a:lnTo>
                  <a:lnTo>
                    <a:pt x="1141" y="1706"/>
                  </a:lnTo>
                  <a:lnTo>
                    <a:pt x="1142" y="1714"/>
                  </a:lnTo>
                  <a:lnTo>
                    <a:pt x="1144" y="1725"/>
                  </a:lnTo>
                  <a:lnTo>
                    <a:pt x="1144" y="1730"/>
                  </a:lnTo>
                  <a:lnTo>
                    <a:pt x="1155" y="1775"/>
                  </a:lnTo>
                  <a:lnTo>
                    <a:pt x="1157" y="1783"/>
                  </a:lnTo>
                  <a:lnTo>
                    <a:pt x="1159" y="1787"/>
                  </a:lnTo>
                  <a:lnTo>
                    <a:pt x="1167" y="1804"/>
                  </a:lnTo>
                  <a:lnTo>
                    <a:pt x="1171" y="1816"/>
                  </a:lnTo>
                  <a:lnTo>
                    <a:pt x="1171" y="1825"/>
                  </a:lnTo>
                  <a:lnTo>
                    <a:pt x="1172" y="1827"/>
                  </a:lnTo>
                  <a:lnTo>
                    <a:pt x="1172" y="1831"/>
                  </a:lnTo>
                  <a:lnTo>
                    <a:pt x="1172" y="1836"/>
                  </a:lnTo>
                  <a:lnTo>
                    <a:pt x="1171" y="1841"/>
                  </a:lnTo>
                  <a:lnTo>
                    <a:pt x="1169" y="1845"/>
                  </a:lnTo>
                  <a:lnTo>
                    <a:pt x="1167" y="1849"/>
                  </a:lnTo>
                  <a:lnTo>
                    <a:pt x="1165" y="1861"/>
                  </a:lnTo>
                  <a:lnTo>
                    <a:pt x="1165" y="1864"/>
                  </a:lnTo>
                  <a:lnTo>
                    <a:pt x="1167" y="1868"/>
                  </a:lnTo>
                  <a:lnTo>
                    <a:pt x="1178" y="1881"/>
                  </a:lnTo>
                  <a:lnTo>
                    <a:pt x="1185" y="1897"/>
                  </a:lnTo>
                  <a:lnTo>
                    <a:pt x="1187" y="1900"/>
                  </a:lnTo>
                  <a:lnTo>
                    <a:pt x="1197" y="1910"/>
                  </a:lnTo>
                  <a:lnTo>
                    <a:pt x="1206" y="1915"/>
                  </a:lnTo>
                  <a:lnTo>
                    <a:pt x="1209" y="1918"/>
                  </a:lnTo>
                  <a:lnTo>
                    <a:pt x="1212" y="1921"/>
                  </a:lnTo>
                  <a:lnTo>
                    <a:pt x="1213" y="1921"/>
                  </a:lnTo>
                  <a:lnTo>
                    <a:pt x="1214" y="1921"/>
                  </a:lnTo>
                  <a:lnTo>
                    <a:pt x="1215" y="1920"/>
                  </a:lnTo>
                  <a:lnTo>
                    <a:pt x="1215" y="1918"/>
                  </a:lnTo>
                  <a:lnTo>
                    <a:pt x="1213" y="1911"/>
                  </a:lnTo>
                  <a:lnTo>
                    <a:pt x="1212" y="1908"/>
                  </a:lnTo>
                  <a:lnTo>
                    <a:pt x="1213" y="1908"/>
                  </a:lnTo>
                  <a:lnTo>
                    <a:pt x="1223" y="1920"/>
                  </a:lnTo>
                  <a:lnTo>
                    <a:pt x="1229" y="1926"/>
                  </a:lnTo>
                  <a:lnTo>
                    <a:pt x="1235" y="1931"/>
                  </a:lnTo>
                  <a:lnTo>
                    <a:pt x="1248" y="1943"/>
                  </a:lnTo>
                  <a:lnTo>
                    <a:pt x="1249" y="1944"/>
                  </a:lnTo>
                  <a:lnTo>
                    <a:pt x="1255" y="1943"/>
                  </a:lnTo>
                  <a:lnTo>
                    <a:pt x="1257" y="1944"/>
                  </a:lnTo>
                  <a:lnTo>
                    <a:pt x="1259" y="1945"/>
                  </a:lnTo>
                  <a:lnTo>
                    <a:pt x="1259" y="1947"/>
                  </a:lnTo>
                  <a:lnTo>
                    <a:pt x="1259" y="1954"/>
                  </a:lnTo>
                  <a:lnTo>
                    <a:pt x="1261" y="1957"/>
                  </a:lnTo>
                  <a:lnTo>
                    <a:pt x="1271" y="1956"/>
                  </a:lnTo>
                  <a:lnTo>
                    <a:pt x="1274" y="1956"/>
                  </a:lnTo>
                  <a:lnTo>
                    <a:pt x="1276" y="1957"/>
                  </a:lnTo>
                  <a:lnTo>
                    <a:pt x="1277" y="1960"/>
                  </a:lnTo>
                  <a:lnTo>
                    <a:pt x="1280" y="1967"/>
                  </a:lnTo>
                  <a:lnTo>
                    <a:pt x="1282" y="1982"/>
                  </a:lnTo>
                  <a:lnTo>
                    <a:pt x="1282" y="1988"/>
                  </a:lnTo>
                  <a:lnTo>
                    <a:pt x="1281" y="1996"/>
                  </a:lnTo>
                  <a:lnTo>
                    <a:pt x="1280" y="1999"/>
                  </a:lnTo>
                  <a:lnTo>
                    <a:pt x="1277" y="2000"/>
                  </a:lnTo>
                  <a:lnTo>
                    <a:pt x="1272" y="2000"/>
                  </a:lnTo>
                  <a:lnTo>
                    <a:pt x="1268" y="1997"/>
                  </a:lnTo>
                  <a:lnTo>
                    <a:pt x="1266" y="1993"/>
                  </a:lnTo>
                  <a:lnTo>
                    <a:pt x="1265" y="1985"/>
                  </a:lnTo>
                  <a:lnTo>
                    <a:pt x="1263" y="1984"/>
                  </a:lnTo>
                  <a:lnTo>
                    <a:pt x="1263" y="1985"/>
                  </a:lnTo>
                  <a:lnTo>
                    <a:pt x="1261" y="1992"/>
                  </a:lnTo>
                  <a:lnTo>
                    <a:pt x="1260" y="1996"/>
                  </a:lnTo>
                  <a:lnTo>
                    <a:pt x="1259" y="1998"/>
                  </a:lnTo>
                  <a:lnTo>
                    <a:pt x="1255" y="1997"/>
                  </a:lnTo>
                  <a:lnTo>
                    <a:pt x="1252" y="1994"/>
                  </a:lnTo>
                  <a:lnTo>
                    <a:pt x="1244" y="1986"/>
                  </a:lnTo>
                  <a:lnTo>
                    <a:pt x="1241" y="1984"/>
                  </a:lnTo>
                  <a:lnTo>
                    <a:pt x="1239" y="1984"/>
                  </a:lnTo>
                  <a:lnTo>
                    <a:pt x="1236" y="1987"/>
                  </a:lnTo>
                  <a:lnTo>
                    <a:pt x="1230" y="1992"/>
                  </a:lnTo>
                  <a:lnTo>
                    <a:pt x="1228" y="1996"/>
                  </a:lnTo>
                  <a:lnTo>
                    <a:pt x="1229" y="1999"/>
                  </a:lnTo>
                  <a:lnTo>
                    <a:pt x="1230" y="2001"/>
                  </a:lnTo>
                  <a:lnTo>
                    <a:pt x="1230" y="2005"/>
                  </a:lnTo>
                  <a:lnTo>
                    <a:pt x="1230" y="2008"/>
                  </a:lnTo>
                  <a:lnTo>
                    <a:pt x="1229" y="2009"/>
                  </a:lnTo>
                  <a:lnTo>
                    <a:pt x="1227" y="2012"/>
                  </a:lnTo>
                  <a:lnTo>
                    <a:pt x="1223" y="2012"/>
                  </a:lnTo>
                  <a:lnTo>
                    <a:pt x="1218" y="2010"/>
                  </a:lnTo>
                  <a:lnTo>
                    <a:pt x="1213" y="2007"/>
                  </a:lnTo>
                  <a:lnTo>
                    <a:pt x="1205" y="2000"/>
                  </a:lnTo>
                  <a:lnTo>
                    <a:pt x="1203" y="1999"/>
                  </a:lnTo>
                  <a:lnTo>
                    <a:pt x="1201" y="2000"/>
                  </a:lnTo>
                  <a:lnTo>
                    <a:pt x="1200" y="2003"/>
                  </a:lnTo>
                  <a:lnTo>
                    <a:pt x="1202" y="2006"/>
                  </a:lnTo>
                  <a:lnTo>
                    <a:pt x="1206" y="2009"/>
                  </a:lnTo>
                  <a:lnTo>
                    <a:pt x="1211" y="2016"/>
                  </a:lnTo>
                  <a:lnTo>
                    <a:pt x="1212" y="2018"/>
                  </a:lnTo>
                  <a:lnTo>
                    <a:pt x="1213" y="2018"/>
                  </a:lnTo>
                  <a:lnTo>
                    <a:pt x="1213" y="2019"/>
                  </a:lnTo>
                  <a:lnTo>
                    <a:pt x="1214" y="2022"/>
                  </a:lnTo>
                  <a:lnTo>
                    <a:pt x="1214" y="2028"/>
                  </a:lnTo>
                  <a:lnTo>
                    <a:pt x="1211" y="2040"/>
                  </a:lnTo>
                  <a:lnTo>
                    <a:pt x="1211" y="2043"/>
                  </a:lnTo>
                  <a:lnTo>
                    <a:pt x="1212" y="2042"/>
                  </a:lnTo>
                  <a:lnTo>
                    <a:pt x="1219" y="2030"/>
                  </a:lnTo>
                  <a:lnTo>
                    <a:pt x="1222" y="2027"/>
                  </a:lnTo>
                  <a:lnTo>
                    <a:pt x="1230" y="2022"/>
                  </a:lnTo>
                  <a:lnTo>
                    <a:pt x="1233" y="2018"/>
                  </a:lnTo>
                  <a:lnTo>
                    <a:pt x="1242" y="2017"/>
                  </a:lnTo>
                  <a:lnTo>
                    <a:pt x="1246" y="2019"/>
                  </a:lnTo>
                  <a:lnTo>
                    <a:pt x="1248" y="2023"/>
                  </a:lnTo>
                  <a:lnTo>
                    <a:pt x="1248" y="2024"/>
                  </a:lnTo>
                  <a:lnTo>
                    <a:pt x="1246" y="2029"/>
                  </a:lnTo>
                  <a:lnTo>
                    <a:pt x="1245" y="2031"/>
                  </a:lnTo>
                  <a:lnTo>
                    <a:pt x="1245" y="2033"/>
                  </a:lnTo>
                  <a:lnTo>
                    <a:pt x="1245" y="2036"/>
                  </a:lnTo>
                  <a:lnTo>
                    <a:pt x="1246" y="2038"/>
                  </a:lnTo>
                  <a:lnTo>
                    <a:pt x="1248" y="2040"/>
                  </a:lnTo>
                  <a:lnTo>
                    <a:pt x="1250" y="2039"/>
                  </a:lnTo>
                  <a:lnTo>
                    <a:pt x="1251" y="2040"/>
                  </a:lnTo>
                  <a:lnTo>
                    <a:pt x="1253" y="2041"/>
                  </a:lnTo>
                  <a:lnTo>
                    <a:pt x="1254" y="2044"/>
                  </a:lnTo>
                  <a:lnTo>
                    <a:pt x="1254" y="2049"/>
                  </a:lnTo>
                  <a:lnTo>
                    <a:pt x="1252" y="2059"/>
                  </a:lnTo>
                  <a:lnTo>
                    <a:pt x="1248" y="2062"/>
                  </a:lnTo>
                  <a:lnTo>
                    <a:pt x="1236" y="2068"/>
                  </a:lnTo>
                  <a:lnTo>
                    <a:pt x="1232" y="2071"/>
                  </a:lnTo>
                  <a:lnTo>
                    <a:pt x="1224" y="2073"/>
                  </a:lnTo>
                  <a:lnTo>
                    <a:pt x="1220" y="2076"/>
                  </a:lnTo>
                  <a:lnTo>
                    <a:pt x="1219" y="2077"/>
                  </a:lnTo>
                  <a:lnTo>
                    <a:pt x="1210" y="2076"/>
                  </a:lnTo>
                  <a:lnTo>
                    <a:pt x="1200" y="2078"/>
                  </a:lnTo>
                  <a:lnTo>
                    <a:pt x="1189" y="2075"/>
                  </a:lnTo>
                  <a:lnTo>
                    <a:pt x="1181" y="2073"/>
                  </a:lnTo>
                  <a:lnTo>
                    <a:pt x="1172" y="2068"/>
                  </a:lnTo>
                  <a:lnTo>
                    <a:pt x="1169" y="2069"/>
                  </a:lnTo>
                  <a:lnTo>
                    <a:pt x="1165" y="2072"/>
                  </a:lnTo>
                  <a:lnTo>
                    <a:pt x="1148" y="2068"/>
                  </a:lnTo>
                  <a:lnTo>
                    <a:pt x="1146" y="2065"/>
                  </a:lnTo>
                  <a:lnTo>
                    <a:pt x="1146" y="2063"/>
                  </a:lnTo>
                  <a:lnTo>
                    <a:pt x="1150" y="2056"/>
                  </a:lnTo>
                  <a:lnTo>
                    <a:pt x="1151" y="2055"/>
                  </a:lnTo>
                  <a:lnTo>
                    <a:pt x="1150" y="2054"/>
                  </a:lnTo>
                  <a:lnTo>
                    <a:pt x="1143" y="2052"/>
                  </a:lnTo>
                  <a:lnTo>
                    <a:pt x="1134" y="2049"/>
                  </a:lnTo>
                  <a:lnTo>
                    <a:pt x="1125" y="2047"/>
                  </a:lnTo>
                  <a:lnTo>
                    <a:pt x="1119" y="2047"/>
                  </a:lnTo>
                  <a:lnTo>
                    <a:pt x="1115" y="2046"/>
                  </a:lnTo>
                  <a:lnTo>
                    <a:pt x="1110" y="2044"/>
                  </a:lnTo>
                  <a:lnTo>
                    <a:pt x="1108" y="2041"/>
                  </a:lnTo>
                  <a:lnTo>
                    <a:pt x="1108" y="2038"/>
                  </a:lnTo>
                  <a:lnTo>
                    <a:pt x="1108" y="2036"/>
                  </a:lnTo>
                  <a:lnTo>
                    <a:pt x="1108" y="2030"/>
                  </a:lnTo>
                  <a:lnTo>
                    <a:pt x="1107" y="2027"/>
                  </a:lnTo>
                  <a:lnTo>
                    <a:pt x="1106" y="2024"/>
                  </a:lnTo>
                  <a:lnTo>
                    <a:pt x="1102" y="2021"/>
                  </a:lnTo>
                  <a:lnTo>
                    <a:pt x="1098" y="2021"/>
                  </a:lnTo>
                  <a:lnTo>
                    <a:pt x="1094" y="2024"/>
                  </a:lnTo>
                  <a:lnTo>
                    <a:pt x="1092" y="2030"/>
                  </a:lnTo>
                  <a:lnTo>
                    <a:pt x="1086" y="2045"/>
                  </a:lnTo>
                  <a:lnTo>
                    <a:pt x="1083" y="2047"/>
                  </a:lnTo>
                  <a:lnTo>
                    <a:pt x="1076" y="2058"/>
                  </a:lnTo>
                  <a:lnTo>
                    <a:pt x="1073" y="2061"/>
                  </a:lnTo>
                  <a:lnTo>
                    <a:pt x="1060" y="2065"/>
                  </a:lnTo>
                  <a:lnTo>
                    <a:pt x="1044" y="2067"/>
                  </a:lnTo>
                  <a:lnTo>
                    <a:pt x="1038" y="2070"/>
                  </a:lnTo>
                  <a:lnTo>
                    <a:pt x="1031" y="2076"/>
                  </a:lnTo>
                  <a:lnTo>
                    <a:pt x="1025" y="2082"/>
                  </a:lnTo>
                  <a:lnTo>
                    <a:pt x="1008" y="2090"/>
                  </a:lnTo>
                  <a:lnTo>
                    <a:pt x="992" y="2093"/>
                  </a:lnTo>
                  <a:lnTo>
                    <a:pt x="977" y="2095"/>
                  </a:lnTo>
                  <a:lnTo>
                    <a:pt x="964" y="2098"/>
                  </a:lnTo>
                  <a:lnTo>
                    <a:pt x="961" y="2097"/>
                  </a:lnTo>
                  <a:lnTo>
                    <a:pt x="955" y="2097"/>
                  </a:lnTo>
                  <a:lnTo>
                    <a:pt x="950" y="2101"/>
                  </a:lnTo>
                  <a:lnTo>
                    <a:pt x="943" y="2102"/>
                  </a:lnTo>
                  <a:lnTo>
                    <a:pt x="918" y="2104"/>
                  </a:lnTo>
                  <a:lnTo>
                    <a:pt x="906" y="2106"/>
                  </a:lnTo>
                  <a:lnTo>
                    <a:pt x="899" y="2107"/>
                  </a:lnTo>
                  <a:lnTo>
                    <a:pt x="894" y="2107"/>
                  </a:lnTo>
                  <a:lnTo>
                    <a:pt x="892" y="2106"/>
                  </a:lnTo>
                  <a:lnTo>
                    <a:pt x="888" y="2102"/>
                  </a:lnTo>
                  <a:lnTo>
                    <a:pt x="885" y="2096"/>
                  </a:lnTo>
                  <a:lnTo>
                    <a:pt x="877" y="2082"/>
                  </a:lnTo>
                  <a:lnTo>
                    <a:pt x="876" y="2075"/>
                  </a:lnTo>
                  <a:lnTo>
                    <a:pt x="876" y="2065"/>
                  </a:lnTo>
                  <a:lnTo>
                    <a:pt x="876" y="2059"/>
                  </a:lnTo>
                  <a:lnTo>
                    <a:pt x="874" y="2044"/>
                  </a:lnTo>
                  <a:lnTo>
                    <a:pt x="873" y="2043"/>
                  </a:lnTo>
                  <a:lnTo>
                    <a:pt x="861" y="2038"/>
                  </a:lnTo>
                  <a:lnTo>
                    <a:pt x="853" y="2037"/>
                  </a:lnTo>
                  <a:lnTo>
                    <a:pt x="841" y="2036"/>
                  </a:lnTo>
                  <a:lnTo>
                    <a:pt x="826" y="2037"/>
                  </a:lnTo>
                  <a:lnTo>
                    <a:pt x="811" y="2035"/>
                  </a:lnTo>
                  <a:lnTo>
                    <a:pt x="804" y="2033"/>
                  </a:lnTo>
                  <a:lnTo>
                    <a:pt x="796" y="2030"/>
                  </a:lnTo>
                  <a:lnTo>
                    <a:pt x="783" y="2023"/>
                  </a:lnTo>
                  <a:lnTo>
                    <a:pt x="782" y="2022"/>
                  </a:lnTo>
                  <a:lnTo>
                    <a:pt x="782" y="2019"/>
                  </a:lnTo>
                  <a:lnTo>
                    <a:pt x="780" y="2014"/>
                  </a:lnTo>
                  <a:lnTo>
                    <a:pt x="777" y="2009"/>
                  </a:lnTo>
                  <a:lnTo>
                    <a:pt x="767" y="1996"/>
                  </a:lnTo>
                  <a:lnTo>
                    <a:pt x="764" y="1988"/>
                  </a:lnTo>
                  <a:lnTo>
                    <a:pt x="764" y="1986"/>
                  </a:lnTo>
                  <a:lnTo>
                    <a:pt x="762" y="1980"/>
                  </a:lnTo>
                  <a:lnTo>
                    <a:pt x="761" y="1970"/>
                  </a:lnTo>
                  <a:lnTo>
                    <a:pt x="761" y="1965"/>
                  </a:lnTo>
                  <a:lnTo>
                    <a:pt x="762" y="1961"/>
                  </a:lnTo>
                  <a:lnTo>
                    <a:pt x="763" y="1961"/>
                  </a:lnTo>
                  <a:lnTo>
                    <a:pt x="782" y="1953"/>
                  </a:lnTo>
                  <a:lnTo>
                    <a:pt x="814" y="1945"/>
                  </a:lnTo>
                  <a:lnTo>
                    <a:pt x="845" y="1940"/>
                  </a:lnTo>
                  <a:lnTo>
                    <a:pt x="858" y="1941"/>
                  </a:lnTo>
                  <a:lnTo>
                    <a:pt x="866" y="1944"/>
                  </a:lnTo>
                  <a:lnTo>
                    <a:pt x="874" y="1944"/>
                  </a:lnTo>
                  <a:lnTo>
                    <a:pt x="888" y="1945"/>
                  </a:lnTo>
                  <a:lnTo>
                    <a:pt x="907" y="1949"/>
                  </a:lnTo>
                  <a:lnTo>
                    <a:pt x="910" y="1949"/>
                  </a:lnTo>
                  <a:lnTo>
                    <a:pt x="919" y="1946"/>
                  </a:lnTo>
                  <a:lnTo>
                    <a:pt x="921" y="1944"/>
                  </a:lnTo>
                  <a:lnTo>
                    <a:pt x="934" y="1944"/>
                  </a:lnTo>
                  <a:lnTo>
                    <a:pt x="937" y="1943"/>
                  </a:lnTo>
                  <a:lnTo>
                    <a:pt x="939" y="1940"/>
                  </a:lnTo>
                  <a:lnTo>
                    <a:pt x="936" y="1937"/>
                  </a:lnTo>
                  <a:lnTo>
                    <a:pt x="924" y="1928"/>
                  </a:lnTo>
                  <a:lnTo>
                    <a:pt x="891" y="1911"/>
                  </a:lnTo>
                  <a:lnTo>
                    <a:pt x="882" y="1908"/>
                  </a:lnTo>
                  <a:lnTo>
                    <a:pt x="871" y="1904"/>
                  </a:lnTo>
                  <a:lnTo>
                    <a:pt x="865" y="1904"/>
                  </a:lnTo>
                  <a:lnTo>
                    <a:pt x="856" y="1905"/>
                  </a:lnTo>
                  <a:lnTo>
                    <a:pt x="853" y="1905"/>
                  </a:lnTo>
                  <a:lnTo>
                    <a:pt x="845" y="1909"/>
                  </a:lnTo>
                  <a:lnTo>
                    <a:pt x="836" y="1910"/>
                  </a:lnTo>
                  <a:lnTo>
                    <a:pt x="821" y="1913"/>
                  </a:lnTo>
                  <a:lnTo>
                    <a:pt x="800" y="1914"/>
                  </a:lnTo>
                  <a:lnTo>
                    <a:pt x="797" y="1914"/>
                  </a:lnTo>
                  <a:lnTo>
                    <a:pt x="792" y="1911"/>
                  </a:lnTo>
                  <a:lnTo>
                    <a:pt x="789" y="1910"/>
                  </a:lnTo>
                  <a:lnTo>
                    <a:pt x="767" y="1912"/>
                  </a:lnTo>
                  <a:lnTo>
                    <a:pt x="748" y="1910"/>
                  </a:lnTo>
                  <a:lnTo>
                    <a:pt x="727" y="1885"/>
                  </a:lnTo>
                  <a:lnTo>
                    <a:pt x="723" y="1877"/>
                  </a:lnTo>
                  <a:lnTo>
                    <a:pt x="724" y="1874"/>
                  </a:lnTo>
                  <a:lnTo>
                    <a:pt x="727" y="1871"/>
                  </a:lnTo>
                  <a:lnTo>
                    <a:pt x="737" y="1861"/>
                  </a:lnTo>
                  <a:lnTo>
                    <a:pt x="742" y="1858"/>
                  </a:lnTo>
                  <a:lnTo>
                    <a:pt x="758" y="1853"/>
                  </a:lnTo>
                  <a:lnTo>
                    <a:pt x="773" y="1847"/>
                  </a:lnTo>
                  <a:lnTo>
                    <a:pt x="786" y="1841"/>
                  </a:lnTo>
                  <a:lnTo>
                    <a:pt x="792" y="1838"/>
                  </a:lnTo>
                  <a:lnTo>
                    <a:pt x="798" y="1838"/>
                  </a:lnTo>
                  <a:lnTo>
                    <a:pt x="803" y="1836"/>
                  </a:lnTo>
                  <a:lnTo>
                    <a:pt x="802" y="1834"/>
                  </a:lnTo>
                  <a:lnTo>
                    <a:pt x="798" y="1832"/>
                  </a:lnTo>
                  <a:lnTo>
                    <a:pt x="798" y="1829"/>
                  </a:lnTo>
                  <a:lnTo>
                    <a:pt x="800" y="1827"/>
                  </a:lnTo>
                  <a:lnTo>
                    <a:pt x="808" y="1825"/>
                  </a:lnTo>
                  <a:lnTo>
                    <a:pt x="816" y="1828"/>
                  </a:lnTo>
                  <a:lnTo>
                    <a:pt x="821" y="1827"/>
                  </a:lnTo>
                  <a:lnTo>
                    <a:pt x="822" y="1825"/>
                  </a:lnTo>
                  <a:lnTo>
                    <a:pt x="821" y="1823"/>
                  </a:lnTo>
                  <a:lnTo>
                    <a:pt x="813" y="1819"/>
                  </a:lnTo>
                  <a:lnTo>
                    <a:pt x="775" y="1830"/>
                  </a:lnTo>
                  <a:lnTo>
                    <a:pt x="756" y="1831"/>
                  </a:lnTo>
                  <a:lnTo>
                    <a:pt x="744" y="1835"/>
                  </a:lnTo>
                  <a:lnTo>
                    <a:pt x="737" y="1835"/>
                  </a:lnTo>
                  <a:lnTo>
                    <a:pt x="730" y="1831"/>
                  </a:lnTo>
                  <a:lnTo>
                    <a:pt x="728" y="1829"/>
                  </a:lnTo>
                  <a:lnTo>
                    <a:pt x="728" y="1827"/>
                  </a:lnTo>
                  <a:lnTo>
                    <a:pt x="731" y="1822"/>
                  </a:lnTo>
                  <a:lnTo>
                    <a:pt x="739" y="1818"/>
                  </a:lnTo>
                  <a:lnTo>
                    <a:pt x="744" y="1808"/>
                  </a:lnTo>
                  <a:lnTo>
                    <a:pt x="739" y="1808"/>
                  </a:lnTo>
                  <a:lnTo>
                    <a:pt x="723" y="1810"/>
                  </a:lnTo>
                  <a:lnTo>
                    <a:pt x="717" y="1809"/>
                  </a:lnTo>
                  <a:lnTo>
                    <a:pt x="708" y="1805"/>
                  </a:lnTo>
                  <a:lnTo>
                    <a:pt x="705" y="1801"/>
                  </a:lnTo>
                  <a:lnTo>
                    <a:pt x="704" y="1797"/>
                  </a:lnTo>
                  <a:lnTo>
                    <a:pt x="704" y="1794"/>
                  </a:lnTo>
                  <a:lnTo>
                    <a:pt x="704" y="1782"/>
                  </a:lnTo>
                  <a:lnTo>
                    <a:pt x="705" y="1776"/>
                  </a:lnTo>
                  <a:lnTo>
                    <a:pt x="705" y="1775"/>
                  </a:lnTo>
                  <a:lnTo>
                    <a:pt x="717" y="1756"/>
                  </a:lnTo>
                  <a:lnTo>
                    <a:pt x="723" y="1752"/>
                  </a:lnTo>
                  <a:lnTo>
                    <a:pt x="729" y="1746"/>
                  </a:lnTo>
                  <a:lnTo>
                    <a:pt x="729" y="1743"/>
                  </a:lnTo>
                  <a:lnTo>
                    <a:pt x="727" y="1741"/>
                  </a:lnTo>
                  <a:lnTo>
                    <a:pt x="723" y="1734"/>
                  </a:lnTo>
                  <a:lnTo>
                    <a:pt x="721" y="1731"/>
                  </a:lnTo>
                  <a:lnTo>
                    <a:pt x="720" y="1728"/>
                  </a:lnTo>
                  <a:lnTo>
                    <a:pt x="721" y="1724"/>
                  </a:lnTo>
                  <a:lnTo>
                    <a:pt x="723" y="1717"/>
                  </a:lnTo>
                  <a:lnTo>
                    <a:pt x="731" y="1707"/>
                  </a:lnTo>
                  <a:lnTo>
                    <a:pt x="750" y="1685"/>
                  </a:lnTo>
                  <a:lnTo>
                    <a:pt x="760" y="1676"/>
                  </a:lnTo>
                  <a:lnTo>
                    <a:pt x="768" y="1671"/>
                  </a:lnTo>
                  <a:lnTo>
                    <a:pt x="781" y="1661"/>
                  </a:lnTo>
                  <a:lnTo>
                    <a:pt x="814" y="1643"/>
                  </a:lnTo>
                  <a:lnTo>
                    <a:pt x="843" y="1626"/>
                  </a:lnTo>
                  <a:lnTo>
                    <a:pt x="854" y="1630"/>
                  </a:lnTo>
                  <a:lnTo>
                    <a:pt x="857" y="1634"/>
                  </a:lnTo>
                  <a:lnTo>
                    <a:pt x="858" y="1637"/>
                  </a:lnTo>
                  <a:lnTo>
                    <a:pt x="859" y="1641"/>
                  </a:lnTo>
                  <a:lnTo>
                    <a:pt x="860" y="1647"/>
                  </a:lnTo>
                  <a:lnTo>
                    <a:pt x="862" y="1659"/>
                  </a:lnTo>
                  <a:lnTo>
                    <a:pt x="862" y="1665"/>
                  </a:lnTo>
                  <a:lnTo>
                    <a:pt x="862" y="1671"/>
                  </a:lnTo>
                  <a:lnTo>
                    <a:pt x="861" y="1677"/>
                  </a:lnTo>
                  <a:lnTo>
                    <a:pt x="860" y="1682"/>
                  </a:lnTo>
                  <a:lnTo>
                    <a:pt x="858" y="1688"/>
                  </a:lnTo>
                  <a:lnTo>
                    <a:pt x="854" y="1695"/>
                  </a:lnTo>
                  <a:lnTo>
                    <a:pt x="847" y="1708"/>
                  </a:lnTo>
                  <a:lnTo>
                    <a:pt x="847" y="1711"/>
                  </a:lnTo>
                  <a:close/>
                  <a:moveTo>
                    <a:pt x="1142" y="1676"/>
                  </a:moveTo>
                  <a:lnTo>
                    <a:pt x="1140" y="1676"/>
                  </a:lnTo>
                  <a:lnTo>
                    <a:pt x="1137" y="1674"/>
                  </a:lnTo>
                  <a:lnTo>
                    <a:pt x="1133" y="1668"/>
                  </a:lnTo>
                  <a:lnTo>
                    <a:pt x="1126" y="1657"/>
                  </a:lnTo>
                  <a:lnTo>
                    <a:pt x="1117" y="1645"/>
                  </a:lnTo>
                  <a:lnTo>
                    <a:pt x="1115" y="1638"/>
                  </a:lnTo>
                  <a:lnTo>
                    <a:pt x="1114" y="1633"/>
                  </a:lnTo>
                  <a:lnTo>
                    <a:pt x="1103" y="1621"/>
                  </a:lnTo>
                  <a:lnTo>
                    <a:pt x="1095" y="1616"/>
                  </a:lnTo>
                  <a:lnTo>
                    <a:pt x="1090" y="1614"/>
                  </a:lnTo>
                  <a:lnTo>
                    <a:pt x="1089" y="1610"/>
                  </a:lnTo>
                  <a:lnTo>
                    <a:pt x="1093" y="1600"/>
                  </a:lnTo>
                  <a:lnTo>
                    <a:pt x="1097" y="1593"/>
                  </a:lnTo>
                  <a:lnTo>
                    <a:pt x="1099" y="1589"/>
                  </a:lnTo>
                  <a:lnTo>
                    <a:pt x="1107" y="1587"/>
                  </a:lnTo>
                  <a:lnTo>
                    <a:pt x="1135" y="1582"/>
                  </a:lnTo>
                  <a:lnTo>
                    <a:pt x="1141" y="1582"/>
                  </a:lnTo>
                  <a:lnTo>
                    <a:pt x="1148" y="1584"/>
                  </a:lnTo>
                  <a:lnTo>
                    <a:pt x="1156" y="1595"/>
                  </a:lnTo>
                  <a:lnTo>
                    <a:pt x="1160" y="1596"/>
                  </a:lnTo>
                  <a:lnTo>
                    <a:pt x="1162" y="1599"/>
                  </a:lnTo>
                  <a:lnTo>
                    <a:pt x="1164" y="1603"/>
                  </a:lnTo>
                  <a:lnTo>
                    <a:pt x="1166" y="1607"/>
                  </a:lnTo>
                  <a:lnTo>
                    <a:pt x="1166" y="1615"/>
                  </a:lnTo>
                  <a:lnTo>
                    <a:pt x="1164" y="1628"/>
                  </a:lnTo>
                  <a:lnTo>
                    <a:pt x="1163" y="1633"/>
                  </a:lnTo>
                  <a:lnTo>
                    <a:pt x="1157" y="1649"/>
                  </a:lnTo>
                  <a:lnTo>
                    <a:pt x="1152" y="1657"/>
                  </a:lnTo>
                  <a:lnTo>
                    <a:pt x="1151" y="1663"/>
                  </a:lnTo>
                  <a:lnTo>
                    <a:pt x="1149" y="1667"/>
                  </a:lnTo>
                  <a:lnTo>
                    <a:pt x="1145" y="1673"/>
                  </a:lnTo>
                  <a:lnTo>
                    <a:pt x="1142" y="1676"/>
                  </a:lnTo>
                  <a:close/>
                  <a:moveTo>
                    <a:pt x="1966" y="1594"/>
                  </a:moveTo>
                  <a:lnTo>
                    <a:pt x="1971" y="1595"/>
                  </a:lnTo>
                  <a:lnTo>
                    <a:pt x="2005" y="1593"/>
                  </a:lnTo>
                  <a:lnTo>
                    <a:pt x="2012" y="1595"/>
                  </a:lnTo>
                  <a:lnTo>
                    <a:pt x="2034" y="1607"/>
                  </a:lnTo>
                  <a:lnTo>
                    <a:pt x="2040" y="1611"/>
                  </a:lnTo>
                  <a:lnTo>
                    <a:pt x="2042" y="1617"/>
                  </a:lnTo>
                  <a:lnTo>
                    <a:pt x="2045" y="1626"/>
                  </a:lnTo>
                  <a:lnTo>
                    <a:pt x="2046" y="1628"/>
                  </a:lnTo>
                  <a:lnTo>
                    <a:pt x="2054" y="1633"/>
                  </a:lnTo>
                  <a:lnTo>
                    <a:pt x="2057" y="1639"/>
                  </a:lnTo>
                  <a:lnTo>
                    <a:pt x="2058" y="1642"/>
                  </a:lnTo>
                  <a:lnTo>
                    <a:pt x="2060" y="1649"/>
                  </a:lnTo>
                  <a:lnTo>
                    <a:pt x="2064" y="1654"/>
                  </a:lnTo>
                  <a:lnTo>
                    <a:pt x="2068" y="1656"/>
                  </a:lnTo>
                  <a:lnTo>
                    <a:pt x="2069" y="1658"/>
                  </a:lnTo>
                  <a:lnTo>
                    <a:pt x="2069" y="1667"/>
                  </a:lnTo>
                  <a:lnTo>
                    <a:pt x="2070" y="1671"/>
                  </a:lnTo>
                  <a:lnTo>
                    <a:pt x="2074" y="1676"/>
                  </a:lnTo>
                  <a:lnTo>
                    <a:pt x="2075" y="1680"/>
                  </a:lnTo>
                  <a:lnTo>
                    <a:pt x="2072" y="1684"/>
                  </a:lnTo>
                  <a:lnTo>
                    <a:pt x="2066" y="1687"/>
                  </a:lnTo>
                  <a:lnTo>
                    <a:pt x="2046" y="1684"/>
                  </a:lnTo>
                  <a:lnTo>
                    <a:pt x="2020" y="1678"/>
                  </a:lnTo>
                  <a:lnTo>
                    <a:pt x="2005" y="1680"/>
                  </a:lnTo>
                  <a:lnTo>
                    <a:pt x="1996" y="1682"/>
                  </a:lnTo>
                  <a:lnTo>
                    <a:pt x="1978" y="1692"/>
                  </a:lnTo>
                  <a:lnTo>
                    <a:pt x="1972" y="1693"/>
                  </a:lnTo>
                  <a:lnTo>
                    <a:pt x="1967" y="1693"/>
                  </a:lnTo>
                  <a:lnTo>
                    <a:pt x="1956" y="1686"/>
                  </a:lnTo>
                  <a:lnTo>
                    <a:pt x="1953" y="1682"/>
                  </a:lnTo>
                  <a:lnTo>
                    <a:pt x="1951" y="1679"/>
                  </a:lnTo>
                  <a:lnTo>
                    <a:pt x="1949" y="1669"/>
                  </a:lnTo>
                  <a:lnTo>
                    <a:pt x="1947" y="1658"/>
                  </a:lnTo>
                  <a:lnTo>
                    <a:pt x="1946" y="1649"/>
                  </a:lnTo>
                  <a:lnTo>
                    <a:pt x="1945" y="1642"/>
                  </a:lnTo>
                  <a:lnTo>
                    <a:pt x="1941" y="1640"/>
                  </a:lnTo>
                  <a:lnTo>
                    <a:pt x="1931" y="1637"/>
                  </a:lnTo>
                  <a:lnTo>
                    <a:pt x="1927" y="1633"/>
                  </a:lnTo>
                  <a:lnTo>
                    <a:pt x="1926" y="1630"/>
                  </a:lnTo>
                  <a:lnTo>
                    <a:pt x="1925" y="1625"/>
                  </a:lnTo>
                  <a:lnTo>
                    <a:pt x="1925" y="1619"/>
                  </a:lnTo>
                  <a:lnTo>
                    <a:pt x="1925" y="1615"/>
                  </a:lnTo>
                  <a:lnTo>
                    <a:pt x="1926" y="1613"/>
                  </a:lnTo>
                  <a:lnTo>
                    <a:pt x="1927" y="1613"/>
                  </a:lnTo>
                  <a:lnTo>
                    <a:pt x="1924" y="1608"/>
                  </a:lnTo>
                  <a:lnTo>
                    <a:pt x="1923" y="1601"/>
                  </a:lnTo>
                  <a:lnTo>
                    <a:pt x="1923" y="1593"/>
                  </a:lnTo>
                  <a:lnTo>
                    <a:pt x="1923" y="1586"/>
                  </a:lnTo>
                  <a:lnTo>
                    <a:pt x="1925" y="1584"/>
                  </a:lnTo>
                  <a:lnTo>
                    <a:pt x="1926" y="1582"/>
                  </a:lnTo>
                  <a:lnTo>
                    <a:pt x="1931" y="1582"/>
                  </a:lnTo>
                  <a:lnTo>
                    <a:pt x="1937" y="1582"/>
                  </a:lnTo>
                  <a:lnTo>
                    <a:pt x="1947" y="1588"/>
                  </a:lnTo>
                  <a:lnTo>
                    <a:pt x="1954" y="1589"/>
                  </a:lnTo>
                  <a:lnTo>
                    <a:pt x="1966" y="1594"/>
                  </a:lnTo>
                  <a:close/>
                  <a:moveTo>
                    <a:pt x="1740" y="1873"/>
                  </a:moveTo>
                  <a:lnTo>
                    <a:pt x="1741" y="1875"/>
                  </a:lnTo>
                  <a:lnTo>
                    <a:pt x="1748" y="1873"/>
                  </a:lnTo>
                  <a:lnTo>
                    <a:pt x="1754" y="1869"/>
                  </a:lnTo>
                  <a:lnTo>
                    <a:pt x="1764" y="1862"/>
                  </a:lnTo>
                  <a:lnTo>
                    <a:pt x="1770" y="1859"/>
                  </a:lnTo>
                  <a:lnTo>
                    <a:pt x="1788" y="1859"/>
                  </a:lnTo>
                  <a:lnTo>
                    <a:pt x="1790" y="1860"/>
                  </a:lnTo>
                  <a:lnTo>
                    <a:pt x="1789" y="1865"/>
                  </a:lnTo>
                  <a:lnTo>
                    <a:pt x="1789" y="1866"/>
                  </a:lnTo>
                  <a:lnTo>
                    <a:pt x="1789" y="1868"/>
                  </a:lnTo>
                  <a:lnTo>
                    <a:pt x="1791" y="1871"/>
                  </a:lnTo>
                  <a:lnTo>
                    <a:pt x="1795" y="1874"/>
                  </a:lnTo>
                  <a:lnTo>
                    <a:pt x="1796" y="1871"/>
                  </a:lnTo>
                  <a:lnTo>
                    <a:pt x="1797" y="1865"/>
                  </a:lnTo>
                  <a:lnTo>
                    <a:pt x="1800" y="1838"/>
                  </a:lnTo>
                  <a:lnTo>
                    <a:pt x="1801" y="1830"/>
                  </a:lnTo>
                  <a:lnTo>
                    <a:pt x="1801" y="1823"/>
                  </a:lnTo>
                  <a:lnTo>
                    <a:pt x="1801" y="1816"/>
                  </a:lnTo>
                  <a:lnTo>
                    <a:pt x="1800" y="1811"/>
                  </a:lnTo>
                  <a:lnTo>
                    <a:pt x="1796" y="1808"/>
                  </a:lnTo>
                  <a:lnTo>
                    <a:pt x="1790" y="1808"/>
                  </a:lnTo>
                  <a:lnTo>
                    <a:pt x="1786" y="1808"/>
                  </a:lnTo>
                  <a:lnTo>
                    <a:pt x="1783" y="1806"/>
                  </a:lnTo>
                  <a:lnTo>
                    <a:pt x="1780" y="1804"/>
                  </a:lnTo>
                  <a:lnTo>
                    <a:pt x="1778" y="1801"/>
                  </a:lnTo>
                  <a:lnTo>
                    <a:pt x="1774" y="1792"/>
                  </a:lnTo>
                  <a:lnTo>
                    <a:pt x="1772" y="1787"/>
                  </a:lnTo>
                  <a:lnTo>
                    <a:pt x="1765" y="1778"/>
                  </a:lnTo>
                  <a:lnTo>
                    <a:pt x="1762" y="1775"/>
                  </a:lnTo>
                  <a:lnTo>
                    <a:pt x="1763" y="1771"/>
                  </a:lnTo>
                  <a:lnTo>
                    <a:pt x="1769" y="1767"/>
                  </a:lnTo>
                  <a:lnTo>
                    <a:pt x="1773" y="1762"/>
                  </a:lnTo>
                  <a:lnTo>
                    <a:pt x="1778" y="1751"/>
                  </a:lnTo>
                  <a:lnTo>
                    <a:pt x="1780" y="1749"/>
                  </a:lnTo>
                  <a:lnTo>
                    <a:pt x="1790" y="1750"/>
                  </a:lnTo>
                  <a:lnTo>
                    <a:pt x="1803" y="1760"/>
                  </a:lnTo>
                  <a:lnTo>
                    <a:pt x="1811" y="1768"/>
                  </a:lnTo>
                  <a:lnTo>
                    <a:pt x="1814" y="1769"/>
                  </a:lnTo>
                  <a:lnTo>
                    <a:pt x="1814" y="1767"/>
                  </a:lnTo>
                  <a:lnTo>
                    <a:pt x="1811" y="1764"/>
                  </a:lnTo>
                  <a:lnTo>
                    <a:pt x="1802" y="1753"/>
                  </a:lnTo>
                  <a:lnTo>
                    <a:pt x="1798" y="1747"/>
                  </a:lnTo>
                  <a:lnTo>
                    <a:pt x="1795" y="1741"/>
                  </a:lnTo>
                  <a:lnTo>
                    <a:pt x="1797" y="1739"/>
                  </a:lnTo>
                  <a:lnTo>
                    <a:pt x="1802" y="1737"/>
                  </a:lnTo>
                  <a:lnTo>
                    <a:pt x="1803" y="1734"/>
                  </a:lnTo>
                  <a:lnTo>
                    <a:pt x="1795" y="1731"/>
                  </a:lnTo>
                  <a:lnTo>
                    <a:pt x="1792" y="1731"/>
                  </a:lnTo>
                  <a:lnTo>
                    <a:pt x="1789" y="1733"/>
                  </a:lnTo>
                  <a:lnTo>
                    <a:pt x="1786" y="1733"/>
                  </a:lnTo>
                  <a:lnTo>
                    <a:pt x="1780" y="1729"/>
                  </a:lnTo>
                  <a:lnTo>
                    <a:pt x="1778" y="1727"/>
                  </a:lnTo>
                  <a:lnTo>
                    <a:pt x="1775" y="1720"/>
                  </a:lnTo>
                  <a:lnTo>
                    <a:pt x="1773" y="1714"/>
                  </a:lnTo>
                  <a:lnTo>
                    <a:pt x="1771" y="1710"/>
                  </a:lnTo>
                  <a:lnTo>
                    <a:pt x="1770" y="1707"/>
                  </a:lnTo>
                  <a:lnTo>
                    <a:pt x="1770" y="1697"/>
                  </a:lnTo>
                  <a:lnTo>
                    <a:pt x="1770" y="1692"/>
                  </a:lnTo>
                  <a:lnTo>
                    <a:pt x="1771" y="1687"/>
                  </a:lnTo>
                  <a:lnTo>
                    <a:pt x="1772" y="1682"/>
                  </a:lnTo>
                  <a:lnTo>
                    <a:pt x="1776" y="1675"/>
                  </a:lnTo>
                  <a:lnTo>
                    <a:pt x="1778" y="1673"/>
                  </a:lnTo>
                  <a:lnTo>
                    <a:pt x="1782" y="1672"/>
                  </a:lnTo>
                  <a:lnTo>
                    <a:pt x="1791" y="1676"/>
                  </a:lnTo>
                  <a:lnTo>
                    <a:pt x="1814" y="1689"/>
                  </a:lnTo>
                  <a:lnTo>
                    <a:pt x="1814" y="1685"/>
                  </a:lnTo>
                  <a:lnTo>
                    <a:pt x="1788" y="1667"/>
                  </a:lnTo>
                  <a:lnTo>
                    <a:pt x="1778" y="1662"/>
                  </a:lnTo>
                  <a:lnTo>
                    <a:pt x="1776" y="1656"/>
                  </a:lnTo>
                  <a:lnTo>
                    <a:pt x="1790" y="1630"/>
                  </a:lnTo>
                  <a:lnTo>
                    <a:pt x="1803" y="1624"/>
                  </a:lnTo>
                  <a:lnTo>
                    <a:pt x="1810" y="1616"/>
                  </a:lnTo>
                  <a:lnTo>
                    <a:pt x="1820" y="1616"/>
                  </a:lnTo>
                  <a:lnTo>
                    <a:pt x="1830" y="1621"/>
                  </a:lnTo>
                  <a:lnTo>
                    <a:pt x="1830" y="1619"/>
                  </a:lnTo>
                  <a:lnTo>
                    <a:pt x="1825" y="1611"/>
                  </a:lnTo>
                  <a:lnTo>
                    <a:pt x="1825" y="1608"/>
                  </a:lnTo>
                  <a:lnTo>
                    <a:pt x="1832" y="1603"/>
                  </a:lnTo>
                  <a:lnTo>
                    <a:pt x="1841" y="1597"/>
                  </a:lnTo>
                  <a:lnTo>
                    <a:pt x="1854" y="1592"/>
                  </a:lnTo>
                  <a:lnTo>
                    <a:pt x="1857" y="1589"/>
                  </a:lnTo>
                  <a:lnTo>
                    <a:pt x="1860" y="1587"/>
                  </a:lnTo>
                  <a:lnTo>
                    <a:pt x="1866" y="1586"/>
                  </a:lnTo>
                  <a:lnTo>
                    <a:pt x="1880" y="1584"/>
                  </a:lnTo>
                  <a:lnTo>
                    <a:pt x="1888" y="1586"/>
                  </a:lnTo>
                  <a:lnTo>
                    <a:pt x="1899" y="1589"/>
                  </a:lnTo>
                  <a:lnTo>
                    <a:pt x="1905" y="1596"/>
                  </a:lnTo>
                  <a:lnTo>
                    <a:pt x="1907" y="1600"/>
                  </a:lnTo>
                  <a:lnTo>
                    <a:pt x="1911" y="1614"/>
                  </a:lnTo>
                  <a:lnTo>
                    <a:pt x="1914" y="1632"/>
                  </a:lnTo>
                  <a:lnTo>
                    <a:pt x="1918" y="1640"/>
                  </a:lnTo>
                  <a:lnTo>
                    <a:pt x="1925" y="1645"/>
                  </a:lnTo>
                  <a:lnTo>
                    <a:pt x="1929" y="1649"/>
                  </a:lnTo>
                  <a:lnTo>
                    <a:pt x="1931" y="1654"/>
                  </a:lnTo>
                  <a:lnTo>
                    <a:pt x="1932" y="1660"/>
                  </a:lnTo>
                  <a:lnTo>
                    <a:pt x="1931" y="1667"/>
                  </a:lnTo>
                  <a:lnTo>
                    <a:pt x="1932" y="1675"/>
                  </a:lnTo>
                  <a:lnTo>
                    <a:pt x="1934" y="1682"/>
                  </a:lnTo>
                  <a:lnTo>
                    <a:pt x="1937" y="1687"/>
                  </a:lnTo>
                  <a:lnTo>
                    <a:pt x="1942" y="1692"/>
                  </a:lnTo>
                  <a:lnTo>
                    <a:pt x="1942" y="1695"/>
                  </a:lnTo>
                  <a:lnTo>
                    <a:pt x="1940" y="1698"/>
                  </a:lnTo>
                  <a:lnTo>
                    <a:pt x="1937" y="1702"/>
                  </a:lnTo>
                  <a:lnTo>
                    <a:pt x="1929" y="1715"/>
                  </a:lnTo>
                  <a:lnTo>
                    <a:pt x="1918" y="1729"/>
                  </a:lnTo>
                  <a:lnTo>
                    <a:pt x="1911" y="1741"/>
                  </a:lnTo>
                  <a:lnTo>
                    <a:pt x="1911" y="1744"/>
                  </a:lnTo>
                  <a:lnTo>
                    <a:pt x="1926" y="1725"/>
                  </a:lnTo>
                  <a:lnTo>
                    <a:pt x="1931" y="1726"/>
                  </a:lnTo>
                  <a:lnTo>
                    <a:pt x="1931" y="1729"/>
                  </a:lnTo>
                  <a:lnTo>
                    <a:pt x="1928" y="1738"/>
                  </a:lnTo>
                  <a:lnTo>
                    <a:pt x="1925" y="1746"/>
                  </a:lnTo>
                  <a:lnTo>
                    <a:pt x="1920" y="1751"/>
                  </a:lnTo>
                  <a:lnTo>
                    <a:pt x="1921" y="1753"/>
                  </a:lnTo>
                  <a:lnTo>
                    <a:pt x="1928" y="1762"/>
                  </a:lnTo>
                  <a:lnTo>
                    <a:pt x="1927" y="1764"/>
                  </a:lnTo>
                  <a:lnTo>
                    <a:pt x="1924" y="1763"/>
                  </a:lnTo>
                  <a:lnTo>
                    <a:pt x="1922" y="1764"/>
                  </a:lnTo>
                  <a:lnTo>
                    <a:pt x="1921" y="1766"/>
                  </a:lnTo>
                  <a:lnTo>
                    <a:pt x="1920" y="1768"/>
                  </a:lnTo>
                  <a:lnTo>
                    <a:pt x="1920" y="1772"/>
                  </a:lnTo>
                  <a:lnTo>
                    <a:pt x="1921" y="1777"/>
                  </a:lnTo>
                  <a:lnTo>
                    <a:pt x="1921" y="1780"/>
                  </a:lnTo>
                  <a:lnTo>
                    <a:pt x="1920" y="1782"/>
                  </a:lnTo>
                  <a:lnTo>
                    <a:pt x="1921" y="1783"/>
                  </a:lnTo>
                  <a:lnTo>
                    <a:pt x="1923" y="1783"/>
                  </a:lnTo>
                  <a:lnTo>
                    <a:pt x="1925" y="1781"/>
                  </a:lnTo>
                  <a:lnTo>
                    <a:pt x="1928" y="1775"/>
                  </a:lnTo>
                  <a:lnTo>
                    <a:pt x="1938" y="1758"/>
                  </a:lnTo>
                  <a:lnTo>
                    <a:pt x="1945" y="1751"/>
                  </a:lnTo>
                  <a:lnTo>
                    <a:pt x="1947" y="1751"/>
                  </a:lnTo>
                  <a:lnTo>
                    <a:pt x="1953" y="1755"/>
                  </a:lnTo>
                  <a:lnTo>
                    <a:pt x="1954" y="1755"/>
                  </a:lnTo>
                  <a:lnTo>
                    <a:pt x="1948" y="1742"/>
                  </a:lnTo>
                  <a:lnTo>
                    <a:pt x="1947" y="1739"/>
                  </a:lnTo>
                  <a:lnTo>
                    <a:pt x="1948" y="1734"/>
                  </a:lnTo>
                  <a:lnTo>
                    <a:pt x="1949" y="1732"/>
                  </a:lnTo>
                  <a:lnTo>
                    <a:pt x="1953" y="1728"/>
                  </a:lnTo>
                  <a:lnTo>
                    <a:pt x="1956" y="1726"/>
                  </a:lnTo>
                  <a:lnTo>
                    <a:pt x="1957" y="1728"/>
                  </a:lnTo>
                  <a:lnTo>
                    <a:pt x="1961" y="1734"/>
                  </a:lnTo>
                  <a:lnTo>
                    <a:pt x="1962" y="1739"/>
                  </a:lnTo>
                  <a:lnTo>
                    <a:pt x="1964" y="1741"/>
                  </a:lnTo>
                  <a:lnTo>
                    <a:pt x="1969" y="1738"/>
                  </a:lnTo>
                  <a:lnTo>
                    <a:pt x="1972" y="1732"/>
                  </a:lnTo>
                  <a:lnTo>
                    <a:pt x="1977" y="1736"/>
                  </a:lnTo>
                  <a:lnTo>
                    <a:pt x="1983" y="1745"/>
                  </a:lnTo>
                  <a:lnTo>
                    <a:pt x="1982" y="1754"/>
                  </a:lnTo>
                  <a:lnTo>
                    <a:pt x="1982" y="1762"/>
                  </a:lnTo>
                  <a:lnTo>
                    <a:pt x="1982" y="1769"/>
                  </a:lnTo>
                  <a:lnTo>
                    <a:pt x="1990" y="1780"/>
                  </a:lnTo>
                  <a:lnTo>
                    <a:pt x="1995" y="1786"/>
                  </a:lnTo>
                  <a:lnTo>
                    <a:pt x="1996" y="1786"/>
                  </a:lnTo>
                  <a:lnTo>
                    <a:pt x="1995" y="1784"/>
                  </a:lnTo>
                  <a:lnTo>
                    <a:pt x="1995" y="1780"/>
                  </a:lnTo>
                  <a:lnTo>
                    <a:pt x="1992" y="1776"/>
                  </a:lnTo>
                  <a:lnTo>
                    <a:pt x="1989" y="1770"/>
                  </a:lnTo>
                  <a:lnTo>
                    <a:pt x="1987" y="1763"/>
                  </a:lnTo>
                  <a:lnTo>
                    <a:pt x="1988" y="1745"/>
                  </a:lnTo>
                  <a:lnTo>
                    <a:pt x="1992" y="1737"/>
                  </a:lnTo>
                  <a:lnTo>
                    <a:pt x="1996" y="1739"/>
                  </a:lnTo>
                  <a:lnTo>
                    <a:pt x="2001" y="1744"/>
                  </a:lnTo>
                  <a:lnTo>
                    <a:pt x="2005" y="1745"/>
                  </a:lnTo>
                  <a:lnTo>
                    <a:pt x="2011" y="1744"/>
                  </a:lnTo>
                  <a:lnTo>
                    <a:pt x="2024" y="1755"/>
                  </a:lnTo>
                  <a:lnTo>
                    <a:pt x="2030" y="1755"/>
                  </a:lnTo>
                  <a:lnTo>
                    <a:pt x="2029" y="1750"/>
                  </a:lnTo>
                  <a:lnTo>
                    <a:pt x="2024" y="1748"/>
                  </a:lnTo>
                  <a:lnTo>
                    <a:pt x="2017" y="1743"/>
                  </a:lnTo>
                  <a:lnTo>
                    <a:pt x="2005" y="1736"/>
                  </a:lnTo>
                  <a:lnTo>
                    <a:pt x="2000" y="1728"/>
                  </a:lnTo>
                  <a:lnTo>
                    <a:pt x="1999" y="1724"/>
                  </a:lnTo>
                  <a:lnTo>
                    <a:pt x="1999" y="1720"/>
                  </a:lnTo>
                  <a:lnTo>
                    <a:pt x="2000" y="1717"/>
                  </a:lnTo>
                  <a:lnTo>
                    <a:pt x="2001" y="1713"/>
                  </a:lnTo>
                  <a:lnTo>
                    <a:pt x="2003" y="1710"/>
                  </a:lnTo>
                  <a:lnTo>
                    <a:pt x="2014" y="1701"/>
                  </a:lnTo>
                  <a:lnTo>
                    <a:pt x="2022" y="1697"/>
                  </a:lnTo>
                  <a:lnTo>
                    <a:pt x="2029" y="1695"/>
                  </a:lnTo>
                  <a:lnTo>
                    <a:pt x="2038" y="1696"/>
                  </a:lnTo>
                  <a:lnTo>
                    <a:pt x="2050" y="1697"/>
                  </a:lnTo>
                  <a:lnTo>
                    <a:pt x="2056" y="1700"/>
                  </a:lnTo>
                  <a:lnTo>
                    <a:pt x="2063" y="1707"/>
                  </a:lnTo>
                  <a:lnTo>
                    <a:pt x="2072" y="1713"/>
                  </a:lnTo>
                  <a:lnTo>
                    <a:pt x="2075" y="1714"/>
                  </a:lnTo>
                  <a:lnTo>
                    <a:pt x="2079" y="1714"/>
                  </a:lnTo>
                  <a:lnTo>
                    <a:pt x="2083" y="1713"/>
                  </a:lnTo>
                  <a:lnTo>
                    <a:pt x="2088" y="1713"/>
                  </a:lnTo>
                  <a:lnTo>
                    <a:pt x="2101" y="1723"/>
                  </a:lnTo>
                  <a:lnTo>
                    <a:pt x="2104" y="1728"/>
                  </a:lnTo>
                  <a:lnTo>
                    <a:pt x="2107" y="1734"/>
                  </a:lnTo>
                  <a:lnTo>
                    <a:pt x="2108" y="1740"/>
                  </a:lnTo>
                  <a:lnTo>
                    <a:pt x="2109" y="1745"/>
                  </a:lnTo>
                  <a:lnTo>
                    <a:pt x="2109" y="1750"/>
                  </a:lnTo>
                  <a:lnTo>
                    <a:pt x="2098" y="1769"/>
                  </a:lnTo>
                  <a:lnTo>
                    <a:pt x="2093" y="1772"/>
                  </a:lnTo>
                  <a:lnTo>
                    <a:pt x="2090" y="1780"/>
                  </a:lnTo>
                  <a:lnTo>
                    <a:pt x="2085" y="1794"/>
                  </a:lnTo>
                  <a:lnTo>
                    <a:pt x="2081" y="1801"/>
                  </a:lnTo>
                  <a:lnTo>
                    <a:pt x="2081" y="1802"/>
                  </a:lnTo>
                  <a:lnTo>
                    <a:pt x="2082" y="1803"/>
                  </a:lnTo>
                  <a:lnTo>
                    <a:pt x="2084" y="1799"/>
                  </a:lnTo>
                  <a:lnTo>
                    <a:pt x="2088" y="1790"/>
                  </a:lnTo>
                  <a:lnTo>
                    <a:pt x="2092" y="1782"/>
                  </a:lnTo>
                  <a:lnTo>
                    <a:pt x="2097" y="1775"/>
                  </a:lnTo>
                  <a:lnTo>
                    <a:pt x="2105" y="1767"/>
                  </a:lnTo>
                  <a:lnTo>
                    <a:pt x="2114" y="1763"/>
                  </a:lnTo>
                  <a:lnTo>
                    <a:pt x="2120" y="1763"/>
                  </a:lnTo>
                  <a:lnTo>
                    <a:pt x="2126" y="1764"/>
                  </a:lnTo>
                  <a:lnTo>
                    <a:pt x="2131" y="1766"/>
                  </a:lnTo>
                  <a:lnTo>
                    <a:pt x="2133" y="1768"/>
                  </a:lnTo>
                  <a:lnTo>
                    <a:pt x="2134" y="1769"/>
                  </a:lnTo>
                  <a:lnTo>
                    <a:pt x="2135" y="1775"/>
                  </a:lnTo>
                  <a:lnTo>
                    <a:pt x="2135" y="1780"/>
                  </a:lnTo>
                  <a:lnTo>
                    <a:pt x="2134" y="1784"/>
                  </a:lnTo>
                  <a:lnTo>
                    <a:pt x="2132" y="1789"/>
                  </a:lnTo>
                  <a:lnTo>
                    <a:pt x="2122" y="1795"/>
                  </a:lnTo>
                  <a:lnTo>
                    <a:pt x="2117" y="1800"/>
                  </a:lnTo>
                  <a:lnTo>
                    <a:pt x="2114" y="1802"/>
                  </a:lnTo>
                  <a:lnTo>
                    <a:pt x="2104" y="1803"/>
                  </a:lnTo>
                  <a:lnTo>
                    <a:pt x="2104" y="1805"/>
                  </a:lnTo>
                  <a:lnTo>
                    <a:pt x="2111" y="1807"/>
                  </a:lnTo>
                  <a:lnTo>
                    <a:pt x="2120" y="1806"/>
                  </a:lnTo>
                  <a:lnTo>
                    <a:pt x="2120" y="1810"/>
                  </a:lnTo>
                  <a:lnTo>
                    <a:pt x="2116" y="1817"/>
                  </a:lnTo>
                  <a:lnTo>
                    <a:pt x="2115" y="1824"/>
                  </a:lnTo>
                  <a:lnTo>
                    <a:pt x="2116" y="1829"/>
                  </a:lnTo>
                  <a:lnTo>
                    <a:pt x="2115" y="1834"/>
                  </a:lnTo>
                  <a:lnTo>
                    <a:pt x="2113" y="1843"/>
                  </a:lnTo>
                  <a:lnTo>
                    <a:pt x="2109" y="1851"/>
                  </a:lnTo>
                  <a:lnTo>
                    <a:pt x="2110" y="1852"/>
                  </a:lnTo>
                  <a:lnTo>
                    <a:pt x="2118" y="1841"/>
                  </a:lnTo>
                  <a:lnTo>
                    <a:pt x="2120" y="1827"/>
                  </a:lnTo>
                  <a:lnTo>
                    <a:pt x="2123" y="1816"/>
                  </a:lnTo>
                  <a:lnTo>
                    <a:pt x="2127" y="1810"/>
                  </a:lnTo>
                  <a:lnTo>
                    <a:pt x="2129" y="1807"/>
                  </a:lnTo>
                  <a:lnTo>
                    <a:pt x="2138" y="1806"/>
                  </a:lnTo>
                  <a:lnTo>
                    <a:pt x="2143" y="1799"/>
                  </a:lnTo>
                  <a:lnTo>
                    <a:pt x="2146" y="1797"/>
                  </a:lnTo>
                  <a:lnTo>
                    <a:pt x="2148" y="1797"/>
                  </a:lnTo>
                  <a:lnTo>
                    <a:pt x="2152" y="1799"/>
                  </a:lnTo>
                  <a:lnTo>
                    <a:pt x="2151" y="1802"/>
                  </a:lnTo>
                  <a:lnTo>
                    <a:pt x="2146" y="1814"/>
                  </a:lnTo>
                  <a:lnTo>
                    <a:pt x="2136" y="1834"/>
                  </a:lnTo>
                  <a:lnTo>
                    <a:pt x="2140" y="1832"/>
                  </a:lnTo>
                  <a:lnTo>
                    <a:pt x="2143" y="1827"/>
                  </a:lnTo>
                  <a:lnTo>
                    <a:pt x="2147" y="1823"/>
                  </a:lnTo>
                  <a:lnTo>
                    <a:pt x="2151" y="1816"/>
                  </a:lnTo>
                  <a:lnTo>
                    <a:pt x="2155" y="1822"/>
                  </a:lnTo>
                  <a:lnTo>
                    <a:pt x="2159" y="1826"/>
                  </a:lnTo>
                  <a:lnTo>
                    <a:pt x="2162" y="1837"/>
                  </a:lnTo>
                  <a:lnTo>
                    <a:pt x="2166" y="1842"/>
                  </a:lnTo>
                  <a:lnTo>
                    <a:pt x="2168" y="1846"/>
                  </a:lnTo>
                  <a:lnTo>
                    <a:pt x="2168" y="1840"/>
                  </a:lnTo>
                  <a:lnTo>
                    <a:pt x="2164" y="1826"/>
                  </a:lnTo>
                  <a:lnTo>
                    <a:pt x="2166" y="1821"/>
                  </a:lnTo>
                  <a:lnTo>
                    <a:pt x="2168" y="1818"/>
                  </a:lnTo>
                  <a:lnTo>
                    <a:pt x="2178" y="1806"/>
                  </a:lnTo>
                  <a:lnTo>
                    <a:pt x="2184" y="1810"/>
                  </a:lnTo>
                  <a:lnTo>
                    <a:pt x="2188" y="1813"/>
                  </a:lnTo>
                  <a:lnTo>
                    <a:pt x="2190" y="1813"/>
                  </a:lnTo>
                  <a:lnTo>
                    <a:pt x="2195" y="1813"/>
                  </a:lnTo>
                  <a:lnTo>
                    <a:pt x="2203" y="1815"/>
                  </a:lnTo>
                  <a:lnTo>
                    <a:pt x="2210" y="1818"/>
                  </a:lnTo>
                  <a:lnTo>
                    <a:pt x="2218" y="1823"/>
                  </a:lnTo>
                  <a:lnTo>
                    <a:pt x="2224" y="1828"/>
                  </a:lnTo>
                  <a:lnTo>
                    <a:pt x="2228" y="1834"/>
                  </a:lnTo>
                  <a:lnTo>
                    <a:pt x="2230" y="1838"/>
                  </a:lnTo>
                  <a:lnTo>
                    <a:pt x="2231" y="1840"/>
                  </a:lnTo>
                  <a:lnTo>
                    <a:pt x="2232" y="1846"/>
                  </a:lnTo>
                  <a:lnTo>
                    <a:pt x="2231" y="1851"/>
                  </a:lnTo>
                  <a:lnTo>
                    <a:pt x="2225" y="1860"/>
                  </a:lnTo>
                  <a:lnTo>
                    <a:pt x="2222" y="1863"/>
                  </a:lnTo>
                  <a:lnTo>
                    <a:pt x="2219" y="1865"/>
                  </a:lnTo>
                  <a:lnTo>
                    <a:pt x="2211" y="1863"/>
                  </a:lnTo>
                  <a:lnTo>
                    <a:pt x="2208" y="1865"/>
                  </a:lnTo>
                  <a:lnTo>
                    <a:pt x="2206" y="1868"/>
                  </a:lnTo>
                  <a:lnTo>
                    <a:pt x="2197" y="1880"/>
                  </a:lnTo>
                  <a:lnTo>
                    <a:pt x="2192" y="1886"/>
                  </a:lnTo>
                  <a:lnTo>
                    <a:pt x="2187" y="1888"/>
                  </a:lnTo>
                  <a:lnTo>
                    <a:pt x="2186" y="1890"/>
                  </a:lnTo>
                  <a:lnTo>
                    <a:pt x="2197" y="1890"/>
                  </a:lnTo>
                  <a:lnTo>
                    <a:pt x="2199" y="1887"/>
                  </a:lnTo>
                  <a:lnTo>
                    <a:pt x="2202" y="1880"/>
                  </a:lnTo>
                  <a:lnTo>
                    <a:pt x="2206" y="1873"/>
                  </a:lnTo>
                  <a:lnTo>
                    <a:pt x="2214" y="1870"/>
                  </a:lnTo>
                  <a:lnTo>
                    <a:pt x="2226" y="1876"/>
                  </a:lnTo>
                  <a:lnTo>
                    <a:pt x="2232" y="1876"/>
                  </a:lnTo>
                  <a:lnTo>
                    <a:pt x="2237" y="1869"/>
                  </a:lnTo>
                  <a:lnTo>
                    <a:pt x="2242" y="1864"/>
                  </a:lnTo>
                  <a:lnTo>
                    <a:pt x="2244" y="1863"/>
                  </a:lnTo>
                  <a:lnTo>
                    <a:pt x="2245" y="1864"/>
                  </a:lnTo>
                  <a:lnTo>
                    <a:pt x="2248" y="1869"/>
                  </a:lnTo>
                  <a:lnTo>
                    <a:pt x="2250" y="1873"/>
                  </a:lnTo>
                  <a:lnTo>
                    <a:pt x="2250" y="1884"/>
                  </a:lnTo>
                  <a:lnTo>
                    <a:pt x="2249" y="1887"/>
                  </a:lnTo>
                  <a:lnTo>
                    <a:pt x="2246" y="1894"/>
                  </a:lnTo>
                  <a:lnTo>
                    <a:pt x="2237" y="1905"/>
                  </a:lnTo>
                  <a:lnTo>
                    <a:pt x="2232" y="1910"/>
                  </a:lnTo>
                  <a:lnTo>
                    <a:pt x="2226" y="1912"/>
                  </a:lnTo>
                  <a:lnTo>
                    <a:pt x="2220" y="1916"/>
                  </a:lnTo>
                  <a:lnTo>
                    <a:pt x="2218" y="1919"/>
                  </a:lnTo>
                  <a:lnTo>
                    <a:pt x="2215" y="1923"/>
                  </a:lnTo>
                  <a:lnTo>
                    <a:pt x="2213" y="1926"/>
                  </a:lnTo>
                  <a:lnTo>
                    <a:pt x="2210" y="1929"/>
                  </a:lnTo>
                  <a:lnTo>
                    <a:pt x="2214" y="1933"/>
                  </a:lnTo>
                  <a:lnTo>
                    <a:pt x="2215" y="1933"/>
                  </a:lnTo>
                  <a:lnTo>
                    <a:pt x="2216" y="1930"/>
                  </a:lnTo>
                  <a:lnTo>
                    <a:pt x="2220" y="1922"/>
                  </a:lnTo>
                  <a:lnTo>
                    <a:pt x="2223" y="1918"/>
                  </a:lnTo>
                  <a:lnTo>
                    <a:pt x="2225" y="1917"/>
                  </a:lnTo>
                  <a:lnTo>
                    <a:pt x="2226" y="1918"/>
                  </a:lnTo>
                  <a:lnTo>
                    <a:pt x="2228" y="1920"/>
                  </a:lnTo>
                  <a:lnTo>
                    <a:pt x="2230" y="1922"/>
                  </a:lnTo>
                  <a:lnTo>
                    <a:pt x="2230" y="1929"/>
                  </a:lnTo>
                  <a:lnTo>
                    <a:pt x="2225" y="1957"/>
                  </a:lnTo>
                  <a:lnTo>
                    <a:pt x="2225" y="1957"/>
                  </a:lnTo>
                  <a:lnTo>
                    <a:pt x="2229" y="1950"/>
                  </a:lnTo>
                  <a:lnTo>
                    <a:pt x="2237" y="1921"/>
                  </a:lnTo>
                  <a:lnTo>
                    <a:pt x="2239" y="1915"/>
                  </a:lnTo>
                  <a:lnTo>
                    <a:pt x="2243" y="1909"/>
                  </a:lnTo>
                  <a:lnTo>
                    <a:pt x="2252" y="1899"/>
                  </a:lnTo>
                  <a:lnTo>
                    <a:pt x="2260" y="1895"/>
                  </a:lnTo>
                  <a:lnTo>
                    <a:pt x="2268" y="1891"/>
                  </a:lnTo>
                  <a:lnTo>
                    <a:pt x="2272" y="1889"/>
                  </a:lnTo>
                  <a:lnTo>
                    <a:pt x="2277" y="1890"/>
                  </a:lnTo>
                  <a:lnTo>
                    <a:pt x="2280" y="1895"/>
                  </a:lnTo>
                  <a:lnTo>
                    <a:pt x="2284" y="1896"/>
                  </a:lnTo>
                  <a:lnTo>
                    <a:pt x="2289" y="1895"/>
                  </a:lnTo>
                  <a:lnTo>
                    <a:pt x="2293" y="1895"/>
                  </a:lnTo>
                  <a:lnTo>
                    <a:pt x="2297" y="1897"/>
                  </a:lnTo>
                  <a:lnTo>
                    <a:pt x="2300" y="1901"/>
                  </a:lnTo>
                  <a:lnTo>
                    <a:pt x="2305" y="1904"/>
                  </a:lnTo>
                  <a:lnTo>
                    <a:pt x="2318" y="1912"/>
                  </a:lnTo>
                  <a:lnTo>
                    <a:pt x="2320" y="1914"/>
                  </a:lnTo>
                  <a:lnTo>
                    <a:pt x="2321" y="1916"/>
                  </a:lnTo>
                  <a:lnTo>
                    <a:pt x="2323" y="1920"/>
                  </a:lnTo>
                  <a:lnTo>
                    <a:pt x="2323" y="1924"/>
                  </a:lnTo>
                  <a:lnTo>
                    <a:pt x="2321" y="1928"/>
                  </a:lnTo>
                  <a:lnTo>
                    <a:pt x="2319" y="1931"/>
                  </a:lnTo>
                  <a:lnTo>
                    <a:pt x="2316" y="1931"/>
                  </a:lnTo>
                  <a:lnTo>
                    <a:pt x="2313" y="1934"/>
                  </a:lnTo>
                  <a:lnTo>
                    <a:pt x="2309" y="1939"/>
                  </a:lnTo>
                  <a:lnTo>
                    <a:pt x="2307" y="1940"/>
                  </a:lnTo>
                  <a:lnTo>
                    <a:pt x="2300" y="1942"/>
                  </a:lnTo>
                  <a:lnTo>
                    <a:pt x="2293" y="1944"/>
                  </a:lnTo>
                  <a:lnTo>
                    <a:pt x="2288" y="1946"/>
                  </a:lnTo>
                  <a:lnTo>
                    <a:pt x="2280" y="1952"/>
                  </a:lnTo>
                  <a:lnTo>
                    <a:pt x="2268" y="1963"/>
                  </a:lnTo>
                  <a:lnTo>
                    <a:pt x="2268" y="1966"/>
                  </a:lnTo>
                  <a:lnTo>
                    <a:pt x="2273" y="1967"/>
                  </a:lnTo>
                  <a:lnTo>
                    <a:pt x="2277" y="1966"/>
                  </a:lnTo>
                  <a:lnTo>
                    <a:pt x="2282" y="1957"/>
                  </a:lnTo>
                  <a:lnTo>
                    <a:pt x="2287" y="1955"/>
                  </a:lnTo>
                  <a:lnTo>
                    <a:pt x="2294" y="1952"/>
                  </a:lnTo>
                  <a:lnTo>
                    <a:pt x="2305" y="1950"/>
                  </a:lnTo>
                  <a:lnTo>
                    <a:pt x="2309" y="1951"/>
                  </a:lnTo>
                  <a:lnTo>
                    <a:pt x="2310" y="1951"/>
                  </a:lnTo>
                  <a:lnTo>
                    <a:pt x="2311" y="1953"/>
                  </a:lnTo>
                  <a:lnTo>
                    <a:pt x="2311" y="1956"/>
                  </a:lnTo>
                  <a:lnTo>
                    <a:pt x="2309" y="1960"/>
                  </a:lnTo>
                  <a:lnTo>
                    <a:pt x="2307" y="1962"/>
                  </a:lnTo>
                  <a:lnTo>
                    <a:pt x="2302" y="1972"/>
                  </a:lnTo>
                  <a:lnTo>
                    <a:pt x="2305" y="1974"/>
                  </a:lnTo>
                  <a:lnTo>
                    <a:pt x="2310" y="1975"/>
                  </a:lnTo>
                  <a:lnTo>
                    <a:pt x="2313" y="1973"/>
                  </a:lnTo>
                  <a:lnTo>
                    <a:pt x="2316" y="1967"/>
                  </a:lnTo>
                  <a:lnTo>
                    <a:pt x="2318" y="1964"/>
                  </a:lnTo>
                  <a:lnTo>
                    <a:pt x="2322" y="1963"/>
                  </a:lnTo>
                  <a:lnTo>
                    <a:pt x="2324" y="1961"/>
                  </a:lnTo>
                  <a:lnTo>
                    <a:pt x="2327" y="1960"/>
                  </a:lnTo>
                  <a:lnTo>
                    <a:pt x="2328" y="1957"/>
                  </a:lnTo>
                  <a:lnTo>
                    <a:pt x="2324" y="1955"/>
                  </a:lnTo>
                  <a:lnTo>
                    <a:pt x="2324" y="1953"/>
                  </a:lnTo>
                  <a:lnTo>
                    <a:pt x="2325" y="1949"/>
                  </a:lnTo>
                  <a:lnTo>
                    <a:pt x="2328" y="1944"/>
                  </a:lnTo>
                  <a:lnTo>
                    <a:pt x="2331" y="1940"/>
                  </a:lnTo>
                  <a:lnTo>
                    <a:pt x="2332" y="1940"/>
                  </a:lnTo>
                  <a:lnTo>
                    <a:pt x="2339" y="1943"/>
                  </a:lnTo>
                  <a:lnTo>
                    <a:pt x="2344" y="1949"/>
                  </a:lnTo>
                  <a:lnTo>
                    <a:pt x="2354" y="1967"/>
                  </a:lnTo>
                  <a:lnTo>
                    <a:pt x="2356" y="1970"/>
                  </a:lnTo>
                  <a:lnTo>
                    <a:pt x="2360" y="1983"/>
                  </a:lnTo>
                  <a:lnTo>
                    <a:pt x="2361" y="1988"/>
                  </a:lnTo>
                  <a:lnTo>
                    <a:pt x="2360" y="1992"/>
                  </a:lnTo>
                  <a:lnTo>
                    <a:pt x="2359" y="1995"/>
                  </a:lnTo>
                  <a:lnTo>
                    <a:pt x="2358" y="1996"/>
                  </a:lnTo>
                  <a:lnTo>
                    <a:pt x="2356" y="1996"/>
                  </a:lnTo>
                  <a:lnTo>
                    <a:pt x="2340" y="1991"/>
                  </a:lnTo>
                  <a:lnTo>
                    <a:pt x="2334" y="1991"/>
                  </a:lnTo>
                  <a:lnTo>
                    <a:pt x="2331" y="1992"/>
                  </a:lnTo>
                  <a:lnTo>
                    <a:pt x="2328" y="1995"/>
                  </a:lnTo>
                  <a:lnTo>
                    <a:pt x="2326" y="1997"/>
                  </a:lnTo>
                  <a:lnTo>
                    <a:pt x="2325" y="2001"/>
                  </a:lnTo>
                  <a:lnTo>
                    <a:pt x="2323" y="2003"/>
                  </a:lnTo>
                  <a:lnTo>
                    <a:pt x="2313" y="2003"/>
                  </a:lnTo>
                  <a:lnTo>
                    <a:pt x="2307" y="2005"/>
                  </a:lnTo>
                  <a:lnTo>
                    <a:pt x="2298" y="2009"/>
                  </a:lnTo>
                  <a:lnTo>
                    <a:pt x="2295" y="2012"/>
                  </a:lnTo>
                  <a:lnTo>
                    <a:pt x="2294" y="2015"/>
                  </a:lnTo>
                  <a:lnTo>
                    <a:pt x="2300" y="2014"/>
                  </a:lnTo>
                  <a:lnTo>
                    <a:pt x="2309" y="2010"/>
                  </a:lnTo>
                  <a:lnTo>
                    <a:pt x="2318" y="2009"/>
                  </a:lnTo>
                  <a:lnTo>
                    <a:pt x="2332" y="2018"/>
                  </a:lnTo>
                  <a:lnTo>
                    <a:pt x="2337" y="2019"/>
                  </a:lnTo>
                  <a:lnTo>
                    <a:pt x="2340" y="2018"/>
                  </a:lnTo>
                  <a:lnTo>
                    <a:pt x="2343" y="2018"/>
                  </a:lnTo>
                  <a:lnTo>
                    <a:pt x="2354" y="2018"/>
                  </a:lnTo>
                  <a:lnTo>
                    <a:pt x="2359" y="2019"/>
                  </a:lnTo>
                  <a:lnTo>
                    <a:pt x="2365" y="2023"/>
                  </a:lnTo>
                  <a:lnTo>
                    <a:pt x="2373" y="2031"/>
                  </a:lnTo>
                  <a:lnTo>
                    <a:pt x="2375" y="2033"/>
                  </a:lnTo>
                  <a:lnTo>
                    <a:pt x="2376" y="2035"/>
                  </a:lnTo>
                  <a:lnTo>
                    <a:pt x="2376" y="2038"/>
                  </a:lnTo>
                  <a:lnTo>
                    <a:pt x="2376" y="2044"/>
                  </a:lnTo>
                  <a:lnTo>
                    <a:pt x="2376" y="2046"/>
                  </a:lnTo>
                  <a:lnTo>
                    <a:pt x="2373" y="2047"/>
                  </a:lnTo>
                  <a:lnTo>
                    <a:pt x="2359" y="2046"/>
                  </a:lnTo>
                  <a:lnTo>
                    <a:pt x="2356" y="2044"/>
                  </a:lnTo>
                  <a:lnTo>
                    <a:pt x="2351" y="2046"/>
                  </a:lnTo>
                  <a:lnTo>
                    <a:pt x="2347" y="2046"/>
                  </a:lnTo>
                  <a:lnTo>
                    <a:pt x="2341" y="2043"/>
                  </a:lnTo>
                  <a:lnTo>
                    <a:pt x="2336" y="2039"/>
                  </a:lnTo>
                  <a:lnTo>
                    <a:pt x="2328" y="2043"/>
                  </a:lnTo>
                  <a:lnTo>
                    <a:pt x="2321" y="2040"/>
                  </a:lnTo>
                  <a:lnTo>
                    <a:pt x="2315" y="2043"/>
                  </a:lnTo>
                  <a:lnTo>
                    <a:pt x="2301" y="2052"/>
                  </a:lnTo>
                  <a:lnTo>
                    <a:pt x="2302" y="2054"/>
                  </a:lnTo>
                  <a:lnTo>
                    <a:pt x="2321" y="2046"/>
                  </a:lnTo>
                  <a:lnTo>
                    <a:pt x="2324" y="2046"/>
                  </a:lnTo>
                  <a:lnTo>
                    <a:pt x="2331" y="2049"/>
                  </a:lnTo>
                  <a:lnTo>
                    <a:pt x="2340" y="2055"/>
                  </a:lnTo>
                  <a:lnTo>
                    <a:pt x="2342" y="2057"/>
                  </a:lnTo>
                  <a:lnTo>
                    <a:pt x="2342" y="2067"/>
                  </a:lnTo>
                  <a:lnTo>
                    <a:pt x="2341" y="2073"/>
                  </a:lnTo>
                  <a:lnTo>
                    <a:pt x="2338" y="2080"/>
                  </a:lnTo>
                  <a:lnTo>
                    <a:pt x="2334" y="2079"/>
                  </a:lnTo>
                  <a:lnTo>
                    <a:pt x="2324" y="2075"/>
                  </a:lnTo>
                  <a:lnTo>
                    <a:pt x="2320" y="2075"/>
                  </a:lnTo>
                  <a:lnTo>
                    <a:pt x="2317" y="2075"/>
                  </a:lnTo>
                  <a:lnTo>
                    <a:pt x="2313" y="2077"/>
                  </a:lnTo>
                  <a:lnTo>
                    <a:pt x="2311" y="2078"/>
                  </a:lnTo>
                  <a:lnTo>
                    <a:pt x="2295" y="2072"/>
                  </a:lnTo>
                  <a:lnTo>
                    <a:pt x="2292" y="2072"/>
                  </a:lnTo>
                  <a:lnTo>
                    <a:pt x="2292" y="2072"/>
                  </a:lnTo>
                  <a:lnTo>
                    <a:pt x="2292" y="2074"/>
                  </a:lnTo>
                  <a:lnTo>
                    <a:pt x="2306" y="2082"/>
                  </a:lnTo>
                  <a:lnTo>
                    <a:pt x="2317" y="2083"/>
                  </a:lnTo>
                  <a:lnTo>
                    <a:pt x="2324" y="2085"/>
                  </a:lnTo>
                  <a:lnTo>
                    <a:pt x="2328" y="2087"/>
                  </a:lnTo>
                  <a:lnTo>
                    <a:pt x="2329" y="2089"/>
                  </a:lnTo>
                  <a:lnTo>
                    <a:pt x="2329" y="2095"/>
                  </a:lnTo>
                  <a:lnTo>
                    <a:pt x="2333" y="2101"/>
                  </a:lnTo>
                  <a:lnTo>
                    <a:pt x="2336" y="2103"/>
                  </a:lnTo>
                  <a:lnTo>
                    <a:pt x="2339" y="2103"/>
                  </a:lnTo>
                  <a:lnTo>
                    <a:pt x="2341" y="2101"/>
                  </a:lnTo>
                  <a:lnTo>
                    <a:pt x="2345" y="2101"/>
                  </a:lnTo>
                  <a:lnTo>
                    <a:pt x="2348" y="2102"/>
                  </a:lnTo>
                  <a:lnTo>
                    <a:pt x="2351" y="2105"/>
                  </a:lnTo>
                  <a:lnTo>
                    <a:pt x="2356" y="2106"/>
                  </a:lnTo>
                  <a:lnTo>
                    <a:pt x="2360" y="2108"/>
                  </a:lnTo>
                  <a:lnTo>
                    <a:pt x="2362" y="2109"/>
                  </a:lnTo>
                  <a:lnTo>
                    <a:pt x="2371" y="2107"/>
                  </a:lnTo>
                  <a:lnTo>
                    <a:pt x="2375" y="2109"/>
                  </a:lnTo>
                  <a:lnTo>
                    <a:pt x="2375" y="2110"/>
                  </a:lnTo>
                  <a:lnTo>
                    <a:pt x="2374" y="2112"/>
                  </a:lnTo>
                  <a:lnTo>
                    <a:pt x="2366" y="2116"/>
                  </a:lnTo>
                  <a:lnTo>
                    <a:pt x="2365" y="2120"/>
                  </a:lnTo>
                  <a:lnTo>
                    <a:pt x="2369" y="2126"/>
                  </a:lnTo>
                  <a:lnTo>
                    <a:pt x="2372" y="2129"/>
                  </a:lnTo>
                  <a:lnTo>
                    <a:pt x="2372" y="2133"/>
                  </a:lnTo>
                  <a:lnTo>
                    <a:pt x="2369" y="2140"/>
                  </a:lnTo>
                  <a:lnTo>
                    <a:pt x="2368" y="2142"/>
                  </a:lnTo>
                  <a:lnTo>
                    <a:pt x="2370" y="2143"/>
                  </a:lnTo>
                  <a:lnTo>
                    <a:pt x="2375" y="2137"/>
                  </a:lnTo>
                  <a:lnTo>
                    <a:pt x="2376" y="2138"/>
                  </a:lnTo>
                  <a:lnTo>
                    <a:pt x="2376" y="2146"/>
                  </a:lnTo>
                  <a:lnTo>
                    <a:pt x="2377" y="2145"/>
                  </a:lnTo>
                  <a:lnTo>
                    <a:pt x="2379" y="2139"/>
                  </a:lnTo>
                  <a:lnTo>
                    <a:pt x="2378" y="2130"/>
                  </a:lnTo>
                  <a:lnTo>
                    <a:pt x="2381" y="2127"/>
                  </a:lnTo>
                  <a:lnTo>
                    <a:pt x="2391" y="2124"/>
                  </a:lnTo>
                  <a:lnTo>
                    <a:pt x="2390" y="2137"/>
                  </a:lnTo>
                  <a:lnTo>
                    <a:pt x="2389" y="2145"/>
                  </a:lnTo>
                  <a:lnTo>
                    <a:pt x="2385" y="2156"/>
                  </a:lnTo>
                  <a:lnTo>
                    <a:pt x="2381" y="2160"/>
                  </a:lnTo>
                  <a:lnTo>
                    <a:pt x="2381" y="2161"/>
                  </a:lnTo>
                  <a:lnTo>
                    <a:pt x="2384" y="2162"/>
                  </a:lnTo>
                  <a:lnTo>
                    <a:pt x="2386" y="2162"/>
                  </a:lnTo>
                  <a:lnTo>
                    <a:pt x="2387" y="2161"/>
                  </a:lnTo>
                  <a:lnTo>
                    <a:pt x="2391" y="2151"/>
                  </a:lnTo>
                  <a:lnTo>
                    <a:pt x="2398" y="2142"/>
                  </a:lnTo>
                  <a:lnTo>
                    <a:pt x="2400" y="2142"/>
                  </a:lnTo>
                  <a:lnTo>
                    <a:pt x="2400" y="2145"/>
                  </a:lnTo>
                  <a:lnTo>
                    <a:pt x="2399" y="2152"/>
                  </a:lnTo>
                  <a:lnTo>
                    <a:pt x="2403" y="2155"/>
                  </a:lnTo>
                  <a:lnTo>
                    <a:pt x="2406" y="2152"/>
                  </a:lnTo>
                  <a:lnTo>
                    <a:pt x="2408" y="2149"/>
                  </a:lnTo>
                  <a:lnTo>
                    <a:pt x="2412" y="2150"/>
                  </a:lnTo>
                  <a:lnTo>
                    <a:pt x="2414" y="2151"/>
                  </a:lnTo>
                  <a:lnTo>
                    <a:pt x="2414" y="2154"/>
                  </a:lnTo>
                  <a:lnTo>
                    <a:pt x="2413" y="2165"/>
                  </a:lnTo>
                  <a:lnTo>
                    <a:pt x="2413" y="2168"/>
                  </a:lnTo>
                  <a:lnTo>
                    <a:pt x="2417" y="2176"/>
                  </a:lnTo>
                  <a:lnTo>
                    <a:pt x="2418" y="2175"/>
                  </a:lnTo>
                  <a:lnTo>
                    <a:pt x="2417" y="2172"/>
                  </a:lnTo>
                  <a:lnTo>
                    <a:pt x="2416" y="2162"/>
                  </a:lnTo>
                  <a:lnTo>
                    <a:pt x="2417" y="2158"/>
                  </a:lnTo>
                  <a:lnTo>
                    <a:pt x="2420" y="2153"/>
                  </a:lnTo>
                  <a:lnTo>
                    <a:pt x="2428" y="2146"/>
                  </a:lnTo>
                  <a:lnTo>
                    <a:pt x="2431" y="2145"/>
                  </a:lnTo>
                  <a:lnTo>
                    <a:pt x="2433" y="2145"/>
                  </a:lnTo>
                  <a:lnTo>
                    <a:pt x="2436" y="2149"/>
                  </a:lnTo>
                  <a:lnTo>
                    <a:pt x="2435" y="2151"/>
                  </a:lnTo>
                  <a:lnTo>
                    <a:pt x="2431" y="2153"/>
                  </a:lnTo>
                  <a:lnTo>
                    <a:pt x="2430" y="2157"/>
                  </a:lnTo>
                  <a:lnTo>
                    <a:pt x="2428" y="2163"/>
                  </a:lnTo>
                  <a:lnTo>
                    <a:pt x="2430" y="2166"/>
                  </a:lnTo>
                  <a:lnTo>
                    <a:pt x="2436" y="2167"/>
                  </a:lnTo>
                  <a:lnTo>
                    <a:pt x="2442" y="2162"/>
                  </a:lnTo>
                  <a:lnTo>
                    <a:pt x="2446" y="2164"/>
                  </a:lnTo>
                  <a:lnTo>
                    <a:pt x="2450" y="2170"/>
                  </a:lnTo>
                  <a:lnTo>
                    <a:pt x="2457" y="2180"/>
                  </a:lnTo>
                  <a:lnTo>
                    <a:pt x="2461" y="2177"/>
                  </a:lnTo>
                  <a:lnTo>
                    <a:pt x="2467" y="2185"/>
                  </a:lnTo>
                  <a:lnTo>
                    <a:pt x="2460" y="2191"/>
                  </a:lnTo>
                  <a:lnTo>
                    <a:pt x="2462" y="2203"/>
                  </a:lnTo>
                  <a:lnTo>
                    <a:pt x="2452" y="2203"/>
                  </a:lnTo>
                  <a:lnTo>
                    <a:pt x="2447" y="2203"/>
                  </a:lnTo>
                  <a:lnTo>
                    <a:pt x="2444" y="2202"/>
                  </a:lnTo>
                  <a:lnTo>
                    <a:pt x="2440" y="2203"/>
                  </a:lnTo>
                  <a:lnTo>
                    <a:pt x="2443" y="2206"/>
                  </a:lnTo>
                  <a:lnTo>
                    <a:pt x="2450" y="2207"/>
                  </a:lnTo>
                  <a:lnTo>
                    <a:pt x="2451" y="2211"/>
                  </a:lnTo>
                  <a:lnTo>
                    <a:pt x="2456" y="2211"/>
                  </a:lnTo>
                  <a:lnTo>
                    <a:pt x="2460" y="2209"/>
                  </a:lnTo>
                  <a:lnTo>
                    <a:pt x="2467" y="2210"/>
                  </a:lnTo>
                  <a:lnTo>
                    <a:pt x="2467" y="2206"/>
                  </a:lnTo>
                  <a:lnTo>
                    <a:pt x="2472" y="2203"/>
                  </a:lnTo>
                  <a:lnTo>
                    <a:pt x="2476" y="2200"/>
                  </a:lnTo>
                  <a:lnTo>
                    <a:pt x="2477" y="2202"/>
                  </a:lnTo>
                  <a:lnTo>
                    <a:pt x="2484" y="2204"/>
                  </a:lnTo>
                  <a:lnTo>
                    <a:pt x="2493" y="2213"/>
                  </a:lnTo>
                  <a:lnTo>
                    <a:pt x="2489" y="2218"/>
                  </a:lnTo>
                  <a:lnTo>
                    <a:pt x="2488" y="2222"/>
                  </a:lnTo>
                  <a:lnTo>
                    <a:pt x="2487" y="2226"/>
                  </a:lnTo>
                  <a:lnTo>
                    <a:pt x="2486" y="2230"/>
                  </a:lnTo>
                  <a:lnTo>
                    <a:pt x="2484" y="2232"/>
                  </a:lnTo>
                  <a:lnTo>
                    <a:pt x="2472" y="2246"/>
                  </a:lnTo>
                  <a:lnTo>
                    <a:pt x="2474" y="2246"/>
                  </a:lnTo>
                  <a:lnTo>
                    <a:pt x="2479" y="2243"/>
                  </a:lnTo>
                  <a:lnTo>
                    <a:pt x="2489" y="2238"/>
                  </a:lnTo>
                  <a:lnTo>
                    <a:pt x="2496" y="2236"/>
                  </a:lnTo>
                  <a:lnTo>
                    <a:pt x="2499" y="2237"/>
                  </a:lnTo>
                  <a:lnTo>
                    <a:pt x="2502" y="2237"/>
                  </a:lnTo>
                  <a:lnTo>
                    <a:pt x="2504" y="2235"/>
                  </a:lnTo>
                  <a:lnTo>
                    <a:pt x="2507" y="2238"/>
                  </a:lnTo>
                  <a:lnTo>
                    <a:pt x="2514" y="2239"/>
                  </a:lnTo>
                  <a:lnTo>
                    <a:pt x="2522" y="2228"/>
                  </a:lnTo>
                  <a:lnTo>
                    <a:pt x="2527" y="2230"/>
                  </a:lnTo>
                  <a:lnTo>
                    <a:pt x="2532" y="2237"/>
                  </a:lnTo>
                  <a:lnTo>
                    <a:pt x="2541" y="2250"/>
                  </a:lnTo>
                  <a:lnTo>
                    <a:pt x="2547" y="2257"/>
                  </a:lnTo>
                  <a:lnTo>
                    <a:pt x="2548" y="2260"/>
                  </a:lnTo>
                  <a:lnTo>
                    <a:pt x="2548" y="2263"/>
                  </a:lnTo>
                  <a:lnTo>
                    <a:pt x="2543" y="2267"/>
                  </a:lnTo>
                  <a:lnTo>
                    <a:pt x="2541" y="2268"/>
                  </a:lnTo>
                  <a:lnTo>
                    <a:pt x="2535" y="2261"/>
                  </a:lnTo>
                  <a:lnTo>
                    <a:pt x="2529" y="2258"/>
                  </a:lnTo>
                  <a:lnTo>
                    <a:pt x="2526" y="2258"/>
                  </a:lnTo>
                  <a:lnTo>
                    <a:pt x="2522" y="2260"/>
                  </a:lnTo>
                  <a:lnTo>
                    <a:pt x="2523" y="2262"/>
                  </a:lnTo>
                  <a:lnTo>
                    <a:pt x="2537" y="2272"/>
                  </a:lnTo>
                  <a:lnTo>
                    <a:pt x="2540" y="2279"/>
                  </a:lnTo>
                  <a:lnTo>
                    <a:pt x="2540" y="2282"/>
                  </a:lnTo>
                  <a:lnTo>
                    <a:pt x="2530" y="2287"/>
                  </a:lnTo>
                  <a:lnTo>
                    <a:pt x="2528" y="2287"/>
                  </a:lnTo>
                  <a:lnTo>
                    <a:pt x="2521" y="2285"/>
                  </a:lnTo>
                  <a:lnTo>
                    <a:pt x="2517" y="2281"/>
                  </a:lnTo>
                  <a:lnTo>
                    <a:pt x="2514" y="2279"/>
                  </a:lnTo>
                  <a:lnTo>
                    <a:pt x="2510" y="2279"/>
                  </a:lnTo>
                  <a:lnTo>
                    <a:pt x="2508" y="2279"/>
                  </a:lnTo>
                  <a:lnTo>
                    <a:pt x="2513" y="2287"/>
                  </a:lnTo>
                  <a:lnTo>
                    <a:pt x="2513" y="2289"/>
                  </a:lnTo>
                  <a:lnTo>
                    <a:pt x="2510" y="2290"/>
                  </a:lnTo>
                  <a:lnTo>
                    <a:pt x="2509" y="2294"/>
                  </a:lnTo>
                  <a:lnTo>
                    <a:pt x="2518" y="2300"/>
                  </a:lnTo>
                  <a:lnTo>
                    <a:pt x="2526" y="2306"/>
                  </a:lnTo>
                  <a:lnTo>
                    <a:pt x="2526" y="2309"/>
                  </a:lnTo>
                  <a:lnTo>
                    <a:pt x="2522" y="2311"/>
                  </a:lnTo>
                  <a:lnTo>
                    <a:pt x="2518" y="2311"/>
                  </a:lnTo>
                  <a:lnTo>
                    <a:pt x="2511" y="2311"/>
                  </a:lnTo>
                  <a:lnTo>
                    <a:pt x="2507" y="2309"/>
                  </a:lnTo>
                  <a:lnTo>
                    <a:pt x="2506" y="2311"/>
                  </a:lnTo>
                  <a:lnTo>
                    <a:pt x="2510" y="2313"/>
                  </a:lnTo>
                  <a:lnTo>
                    <a:pt x="2512" y="2316"/>
                  </a:lnTo>
                  <a:lnTo>
                    <a:pt x="2513" y="2319"/>
                  </a:lnTo>
                  <a:lnTo>
                    <a:pt x="2514" y="2322"/>
                  </a:lnTo>
                  <a:lnTo>
                    <a:pt x="2514" y="2324"/>
                  </a:lnTo>
                  <a:lnTo>
                    <a:pt x="2510" y="2327"/>
                  </a:lnTo>
                  <a:lnTo>
                    <a:pt x="2507" y="2333"/>
                  </a:lnTo>
                  <a:lnTo>
                    <a:pt x="2505" y="2340"/>
                  </a:lnTo>
                  <a:lnTo>
                    <a:pt x="2502" y="2340"/>
                  </a:lnTo>
                  <a:lnTo>
                    <a:pt x="2500" y="2339"/>
                  </a:lnTo>
                  <a:lnTo>
                    <a:pt x="2495" y="2341"/>
                  </a:lnTo>
                  <a:lnTo>
                    <a:pt x="2489" y="2339"/>
                  </a:lnTo>
                  <a:lnTo>
                    <a:pt x="2487" y="2335"/>
                  </a:lnTo>
                  <a:lnTo>
                    <a:pt x="2480" y="2323"/>
                  </a:lnTo>
                  <a:lnTo>
                    <a:pt x="2479" y="2324"/>
                  </a:lnTo>
                  <a:lnTo>
                    <a:pt x="2481" y="2330"/>
                  </a:lnTo>
                  <a:lnTo>
                    <a:pt x="2481" y="2334"/>
                  </a:lnTo>
                  <a:lnTo>
                    <a:pt x="2473" y="2337"/>
                  </a:lnTo>
                  <a:lnTo>
                    <a:pt x="2474" y="2338"/>
                  </a:lnTo>
                  <a:lnTo>
                    <a:pt x="2478" y="2340"/>
                  </a:lnTo>
                  <a:lnTo>
                    <a:pt x="2483" y="2342"/>
                  </a:lnTo>
                  <a:lnTo>
                    <a:pt x="2483" y="2347"/>
                  </a:lnTo>
                  <a:lnTo>
                    <a:pt x="2483" y="2372"/>
                  </a:lnTo>
                  <a:lnTo>
                    <a:pt x="2482" y="2380"/>
                  </a:lnTo>
                  <a:lnTo>
                    <a:pt x="2478" y="2387"/>
                  </a:lnTo>
                  <a:lnTo>
                    <a:pt x="2475" y="2394"/>
                  </a:lnTo>
                  <a:lnTo>
                    <a:pt x="2471" y="2389"/>
                  </a:lnTo>
                  <a:lnTo>
                    <a:pt x="2469" y="2385"/>
                  </a:lnTo>
                  <a:lnTo>
                    <a:pt x="2467" y="2382"/>
                  </a:lnTo>
                  <a:lnTo>
                    <a:pt x="2466" y="2381"/>
                  </a:lnTo>
                  <a:lnTo>
                    <a:pt x="2463" y="2380"/>
                  </a:lnTo>
                  <a:lnTo>
                    <a:pt x="2460" y="2380"/>
                  </a:lnTo>
                  <a:lnTo>
                    <a:pt x="2457" y="2384"/>
                  </a:lnTo>
                  <a:lnTo>
                    <a:pt x="2454" y="2380"/>
                  </a:lnTo>
                  <a:lnTo>
                    <a:pt x="2451" y="2376"/>
                  </a:lnTo>
                  <a:lnTo>
                    <a:pt x="2452" y="2364"/>
                  </a:lnTo>
                  <a:lnTo>
                    <a:pt x="2454" y="2358"/>
                  </a:lnTo>
                  <a:lnTo>
                    <a:pt x="2453" y="2358"/>
                  </a:lnTo>
                  <a:lnTo>
                    <a:pt x="2451" y="2361"/>
                  </a:lnTo>
                  <a:lnTo>
                    <a:pt x="2447" y="2370"/>
                  </a:lnTo>
                  <a:lnTo>
                    <a:pt x="2444" y="2380"/>
                  </a:lnTo>
                  <a:lnTo>
                    <a:pt x="2441" y="2376"/>
                  </a:lnTo>
                  <a:lnTo>
                    <a:pt x="2438" y="2371"/>
                  </a:lnTo>
                  <a:lnTo>
                    <a:pt x="2435" y="2366"/>
                  </a:lnTo>
                  <a:lnTo>
                    <a:pt x="2431" y="2360"/>
                  </a:lnTo>
                  <a:lnTo>
                    <a:pt x="2426" y="2353"/>
                  </a:lnTo>
                  <a:lnTo>
                    <a:pt x="2425" y="2345"/>
                  </a:lnTo>
                  <a:lnTo>
                    <a:pt x="2424" y="2343"/>
                  </a:lnTo>
                  <a:lnTo>
                    <a:pt x="2421" y="2337"/>
                  </a:lnTo>
                  <a:lnTo>
                    <a:pt x="2420" y="2335"/>
                  </a:lnTo>
                  <a:lnTo>
                    <a:pt x="2419" y="2334"/>
                  </a:lnTo>
                  <a:lnTo>
                    <a:pt x="2417" y="2330"/>
                  </a:lnTo>
                  <a:lnTo>
                    <a:pt x="2418" y="2326"/>
                  </a:lnTo>
                  <a:lnTo>
                    <a:pt x="2422" y="2320"/>
                  </a:lnTo>
                  <a:lnTo>
                    <a:pt x="2424" y="2317"/>
                  </a:lnTo>
                  <a:lnTo>
                    <a:pt x="2429" y="2313"/>
                  </a:lnTo>
                  <a:lnTo>
                    <a:pt x="2435" y="2311"/>
                  </a:lnTo>
                  <a:lnTo>
                    <a:pt x="2438" y="2306"/>
                  </a:lnTo>
                  <a:lnTo>
                    <a:pt x="2441" y="2296"/>
                  </a:lnTo>
                  <a:lnTo>
                    <a:pt x="2444" y="2290"/>
                  </a:lnTo>
                  <a:lnTo>
                    <a:pt x="2448" y="2287"/>
                  </a:lnTo>
                  <a:lnTo>
                    <a:pt x="2446" y="2286"/>
                  </a:lnTo>
                  <a:lnTo>
                    <a:pt x="2441" y="2289"/>
                  </a:lnTo>
                  <a:lnTo>
                    <a:pt x="2438" y="2293"/>
                  </a:lnTo>
                  <a:lnTo>
                    <a:pt x="2434" y="2301"/>
                  </a:lnTo>
                  <a:lnTo>
                    <a:pt x="2430" y="2306"/>
                  </a:lnTo>
                  <a:lnTo>
                    <a:pt x="2420" y="2311"/>
                  </a:lnTo>
                  <a:lnTo>
                    <a:pt x="2417" y="2312"/>
                  </a:lnTo>
                  <a:lnTo>
                    <a:pt x="2413" y="2313"/>
                  </a:lnTo>
                  <a:lnTo>
                    <a:pt x="2404" y="2312"/>
                  </a:lnTo>
                  <a:lnTo>
                    <a:pt x="2402" y="2311"/>
                  </a:lnTo>
                  <a:lnTo>
                    <a:pt x="2403" y="2305"/>
                  </a:lnTo>
                  <a:lnTo>
                    <a:pt x="2409" y="2296"/>
                  </a:lnTo>
                  <a:lnTo>
                    <a:pt x="2408" y="2295"/>
                  </a:lnTo>
                  <a:lnTo>
                    <a:pt x="2406" y="2298"/>
                  </a:lnTo>
                  <a:lnTo>
                    <a:pt x="2403" y="2301"/>
                  </a:lnTo>
                  <a:lnTo>
                    <a:pt x="2400" y="2302"/>
                  </a:lnTo>
                  <a:lnTo>
                    <a:pt x="2396" y="2301"/>
                  </a:lnTo>
                  <a:lnTo>
                    <a:pt x="2392" y="2295"/>
                  </a:lnTo>
                  <a:lnTo>
                    <a:pt x="2389" y="2294"/>
                  </a:lnTo>
                  <a:lnTo>
                    <a:pt x="2385" y="2291"/>
                  </a:lnTo>
                  <a:lnTo>
                    <a:pt x="2383" y="2290"/>
                  </a:lnTo>
                  <a:lnTo>
                    <a:pt x="2375" y="2275"/>
                  </a:lnTo>
                  <a:lnTo>
                    <a:pt x="2374" y="2271"/>
                  </a:lnTo>
                  <a:lnTo>
                    <a:pt x="2373" y="2268"/>
                  </a:lnTo>
                  <a:lnTo>
                    <a:pt x="2371" y="2265"/>
                  </a:lnTo>
                  <a:lnTo>
                    <a:pt x="2367" y="2261"/>
                  </a:lnTo>
                  <a:lnTo>
                    <a:pt x="2366" y="2262"/>
                  </a:lnTo>
                  <a:lnTo>
                    <a:pt x="2367" y="2266"/>
                  </a:lnTo>
                  <a:lnTo>
                    <a:pt x="2367" y="2268"/>
                  </a:lnTo>
                  <a:lnTo>
                    <a:pt x="2363" y="2270"/>
                  </a:lnTo>
                  <a:lnTo>
                    <a:pt x="2360" y="2270"/>
                  </a:lnTo>
                  <a:lnTo>
                    <a:pt x="2356" y="2266"/>
                  </a:lnTo>
                  <a:lnTo>
                    <a:pt x="2356" y="2271"/>
                  </a:lnTo>
                  <a:lnTo>
                    <a:pt x="2360" y="2277"/>
                  </a:lnTo>
                  <a:lnTo>
                    <a:pt x="2360" y="2287"/>
                  </a:lnTo>
                  <a:lnTo>
                    <a:pt x="2359" y="2287"/>
                  </a:lnTo>
                  <a:lnTo>
                    <a:pt x="2356" y="2288"/>
                  </a:lnTo>
                  <a:lnTo>
                    <a:pt x="2354" y="2287"/>
                  </a:lnTo>
                  <a:lnTo>
                    <a:pt x="2348" y="2280"/>
                  </a:lnTo>
                  <a:lnTo>
                    <a:pt x="2343" y="2276"/>
                  </a:lnTo>
                  <a:lnTo>
                    <a:pt x="2339" y="2273"/>
                  </a:lnTo>
                  <a:lnTo>
                    <a:pt x="2338" y="2275"/>
                  </a:lnTo>
                  <a:lnTo>
                    <a:pt x="2341" y="2283"/>
                  </a:lnTo>
                  <a:lnTo>
                    <a:pt x="2344" y="2290"/>
                  </a:lnTo>
                  <a:lnTo>
                    <a:pt x="2349" y="2297"/>
                  </a:lnTo>
                  <a:lnTo>
                    <a:pt x="2357" y="2304"/>
                  </a:lnTo>
                  <a:lnTo>
                    <a:pt x="2361" y="2309"/>
                  </a:lnTo>
                  <a:lnTo>
                    <a:pt x="2357" y="2315"/>
                  </a:lnTo>
                  <a:lnTo>
                    <a:pt x="2355" y="2317"/>
                  </a:lnTo>
                  <a:lnTo>
                    <a:pt x="2354" y="2318"/>
                  </a:lnTo>
                  <a:lnTo>
                    <a:pt x="2349" y="2318"/>
                  </a:lnTo>
                  <a:lnTo>
                    <a:pt x="2340" y="2315"/>
                  </a:lnTo>
                  <a:lnTo>
                    <a:pt x="2335" y="2311"/>
                  </a:lnTo>
                  <a:lnTo>
                    <a:pt x="2329" y="2301"/>
                  </a:lnTo>
                  <a:lnTo>
                    <a:pt x="2320" y="2292"/>
                  </a:lnTo>
                  <a:lnTo>
                    <a:pt x="2318" y="2292"/>
                  </a:lnTo>
                  <a:lnTo>
                    <a:pt x="2310" y="2296"/>
                  </a:lnTo>
                  <a:lnTo>
                    <a:pt x="2312" y="2296"/>
                  </a:lnTo>
                  <a:lnTo>
                    <a:pt x="2316" y="2297"/>
                  </a:lnTo>
                  <a:lnTo>
                    <a:pt x="2320" y="2298"/>
                  </a:lnTo>
                  <a:lnTo>
                    <a:pt x="2328" y="2306"/>
                  </a:lnTo>
                  <a:lnTo>
                    <a:pt x="2328" y="2309"/>
                  </a:lnTo>
                  <a:lnTo>
                    <a:pt x="2326" y="2312"/>
                  </a:lnTo>
                  <a:lnTo>
                    <a:pt x="2326" y="2317"/>
                  </a:lnTo>
                  <a:lnTo>
                    <a:pt x="2328" y="2322"/>
                  </a:lnTo>
                  <a:lnTo>
                    <a:pt x="2331" y="2325"/>
                  </a:lnTo>
                  <a:lnTo>
                    <a:pt x="2335" y="2328"/>
                  </a:lnTo>
                  <a:lnTo>
                    <a:pt x="2338" y="2328"/>
                  </a:lnTo>
                  <a:lnTo>
                    <a:pt x="2339" y="2329"/>
                  </a:lnTo>
                  <a:lnTo>
                    <a:pt x="2336" y="2341"/>
                  </a:lnTo>
                  <a:lnTo>
                    <a:pt x="2335" y="2344"/>
                  </a:lnTo>
                  <a:lnTo>
                    <a:pt x="2336" y="2345"/>
                  </a:lnTo>
                  <a:lnTo>
                    <a:pt x="2337" y="2346"/>
                  </a:lnTo>
                  <a:lnTo>
                    <a:pt x="2344" y="2341"/>
                  </a:lnTo>
                  <a:lnTo>
                    <a:pt x="2346" y="2340"/>
                  </a:lnTo>
                  <a:lnTo>
                    <a:pt x="2348" y="2340"/>
                  </a:lnTo>
                  <a:lnTo>
                    <a:pt x="2351" y="2341"/>
                  </a:lnTo>
                  <a:lnTo>
                    <a:pt x="2354" y="2343"/>
                  </a:lnTo>
                  <a:lnTo>
                    <a:pt x="2355" y="2347"/>
                  </a:lnTo>
                  <a:lnTo>
                    <a:pt x="2356" y="2350"/>
                  </a:lnTo>
                  <a:lnTo>
                    <a:pt x="2357" y="2352"/>
                  </a:lnTo>
                  <a:lnTo>
                    <a:pt x="2362" y="2355"/>
                  </a:lnTo>
                  <a:lnTo>
                    <a:pt x="2362" y="2357"/>
                  </a:lnTo>
                  <a:lnTo>
                    <a:pt x="2356" y="2362"/>
                  </a:lnTo>
                  <a:lnTo>
                    <a:pt x="2356" y="2363"/>
                  </a:lnTo>
                  <a:lnTo>
                    <a:pt x="2357" y="2363"/>
                  </a:lnTo>
                  <a:lnTo>
                    <a:pt x="2361" y="2365"/>
                  </a:lnTo>
                  <a:lnTo>
                    <a:pt x="2364" y="2370"/>
                  </a:lnTo>
                  <a:lnTo>
                    <a:pt x="2367" y="2376"/>
                  </a:lnTo>
                  <a:lnTo>
                    <a:pt x="2367" y="2378"/>
                  </a:lnTo>
                  <a:lnTo>
                    <a:pt x="2367" y="2381"/>
                  </a:lnTo>
                  <a:lnTo>
                    <a:pt x="2367" y="2382"/>
                  </a:lnTo>
                  <a:lnTo>
                    <a:pt x="2369" y="2382"/>
                  </a:lnTo>
                  <a:lnTo>
                    <a:pt x="2370" y="2381"/>
                  </a:lnTo>
                  <a:lnTo>
                    <a:pt x="2371" y="2382"/>
                  </a:lnTo>
                  <a:lnTo>
                    <a:pt x="2372" y="2383"/>
                  </a:lnTo>
                  <a:lnTo>
                    <a:pt x="2373" y="2387"/>
                  </a:lnTo>
                  <a:lnTo>
                    <a:pt x="2375" y="2399"/>
                  </a:lnTo>
                  <a:lnTo>
                    <a:pt x="2376" y="2403"/>
                  </a:lnTo>
                  <a:lnTo>
                    <a:pt x="2376" y="2403"/>
                  </a:lnTo>
                  <a:lnTo>
                    <a:pt x="2377" y="2391"/>
                  </a:lnTo>
                  <a:lnTo>
                    <a:pt x="2378" y="2389"/>
                  </a:lnTo>
                  <a:lnTo>
                    <a:pt x="2382" y="2391"/>
                  </a:lnTo>
                  <a:lnTo>
                    <a:pt x="2387" y="2396"/>
                  </a:lnTo>
                  <a:lnTo>
                    <a:pt x="2391" y="2400"/>
                  </a:lnTo>
                  <a:lnTo>
                    <a:pt x="2392" y="2402"/>
                  </a:lnTo>
                  <a:lnTo>
                    <a:pt x="2389" y="2405"/>
                  </a:lnTo>
                  <a:lnTo>
                    <a:pt x="2389" y="2407"/>
                  </a:lnTo>
                  <a:lnTo>
                    <a:pt x="2392" y="2410"/>
                  </a:lnTo>
                  <a:lnTo>
                    <a:pt x="2393" y="2409"/>
                  </a:lnTo>
                  <a:lnTo>
                    <a:pt x="2395" y="2405"/>
                  </a:lnTo>
                  <a:lnTo>
                    <a:pt x="2397" y="2400"/>
                  </a:lnTo>
                  <a:lnTo>
                    <a:pt x="2400" y="2397"/>
                  </a:lnTo>
                  <a:lnTo>
                    <a:pt x="2406" y="2400"/>
                  </a:lnTo>
                  <a:lnTo>
                    <a:pt x="2410" y="2406"/>
                  </a:lnTo>
                  <a:lnTo>
                    <a:pt x="2411" y="2408"/>
                  </a:lnTo>
                  <a:lnTo>
                    <a:pt x="2414" y="2411"/>
                  </a:lnTo>
                  <a:lnTo>
                    <a:pt x="2416" y="2410"/>
                  </a:lnTo>
                  <a:lnTo>
                    <a:pt x="2422" y="2416"/>
                  </a:lnTo>
                  <a:lnTo>
                    <a:pt x="2419" y="2419"/>
                  </a:lnTo>
                  <a:lnTo>
                    <a:pt x="2414" y="2424"/>
                  </a:lnTo>
                  <a:lnTo>
                    <a:pt x="2413" y="2426"/>
                  </a:lnTo>
                  <a:lnTo>
                    <a:pt x="2414" y="2426"/>
                  </a:lnTo>
                  <a:lnTo>
                    <a:pt x="2425" y="2426"/>
                  </a:lnTo>
                  <a:lnTo>
                    <a:pt x="2427" y="2427"/>
                  </a:lnTo>
                  <a:lnTo>
                    <a:pt x="2428" y="2431"/>
                  </a:lnTo>
                  <a:lnTo>
                    <a:pt x="2424" y="2441"/>
                  </a:lnTo>
                  <a:lnTo>
                    <a:pt x="2419" y="2440"/>
                  </a:lnTo>
                  <a:lnTo>
                    <a:pt x="2414" y="2439"/>
                  </a:lnTo>
                  <a:lnTo>
                    <a:pt x="2411" y="2440"/>
                  </a:lnTo>
                  <a:lnTo>
                    <a:pt x="2412" y="2441"/>
                  </a:lnTo>
                  <a:lnTo>
                    <a:pt x="2419" y="2445"/>
                  </a:lnTo>
                  <a:lnTo>
                    <a:pt x="2421" y="2450"/>
                  </a:lnTo>
                  <a:lnTo>
                    <a:pt x="2424" y="2454"/>
                  </a:lnTo>
                  <a:lnTo>
                    <a:pt x="2425" y="2457"/>
                  </a:lnTo>
                  <a:lnTo>
                    <a:pt x="2425" y="2458"/>
                  </a:lnTo>
                  <a:lnTo>
                    <a:pt x="2424" y="2460"/>
                  </a:lnTo>
                  <a:lnTo>
                    <a:pt x="2425" y="2461"/>
                  </a:lnTo>
                  <a:lnTo>
                    <a:pt x="2430" y="2462"/>
                  </a:lnTo>
                  <a:lnTo>
                    <a:pt x="2433" y="2461"/>
                  </a:lnTo>
                  <a:lnTo>
                    <a:pt x="2437" y="2460"/>
                  </a:lnTo>
                  <a:lnTo>
                    <a:pt x="2441" y="2461"/>
                  </a:lnTo>
                  <a:lnTo>
                    <a:pt x="2441" y="2462"/>
                  </a:lnTo>
                  <a:lnTo>
                    <a:pt x="2440" y="2466"/>
                  </a:lnTo>
                  <a:lnTo>
                    <a:pt x="2437" y="2469"/>
                  </a:lnTo>
                  <a:lnTo>
                    <a:pt x="2438" y="2470"/>
                  </a:lnTo>
                  <a:lnTo>
                    <a:pt x="2442" y="2469"/>
                  </a:lnTo>
                  <a:lnTo>
                    <a:pt x="2444" y="2471"/>
                  </a:lnTo>
                  <a:lnTo>
                    <a:pt x="2446" y="2478"/>
                  </a:lnTo>
                  <a:lnTo>
                    <a:pt x="2449" y="2484"/>
                  </a:lnTo>
                  <a:lnTo>
                    <a:pt x="2447" y="2485"/>
                  </a:lnTo>
                  <a:lnTo>
                    <a:pt x="2444" y="2486"/>
                  </a:lnTo>
                  <a:lnTo>
                    <a:pt x="2445" y="2494"/>
                  </a:lnTo>
                  <a:lnTo>
                    <a:pt x="2446" y="2502"/>
                  </a:lnTo>
                  <a:lnTo>
                    <a:pt x="2446" y="2509"/>
                  </a:lnTo>
                  <a:lnTo>
                    <a:pt x="2446" y="2516"/>
                  </a:lnTo>
                  <a:lnTo>
                    <a:pt x="2444" y="2517"/>
                  </a:lnTo>
                  <a:lnTo>
                    <a:pt x="2441" y="2517"/>
                  </a:lnTo>
                  <a:lnTo>
                    <a:pt x="2440" y="2515"/>
                  </a:lnTo>
                  <a:lnTo>
                    <a:pt x="2434" y="2496"/>
                  </a:lnTo>
                  <a:lnTo>
                    <a:pt x="2432" y="2492"/>
                  </a:lnTo>
                  <a:lnTo>
                    <a:pt x="2431" y="2489"/>
                  </a:lnTo>
                  <a:lnTo>
                    <a:pt x="2424" y="2480"/>
                  </a:lnTo>
                  <a:lnTo>
                    <a:pt x="2424" y="2482"/>
                  </a:lnTo>
                  <a:lnTo>
                    <a:pt x="2426" y="2485"/>
                  </a:lnTo>
                  <a:lnTo>
                    <a:pt x="2427" y="2491"/>
                  </a:lnTo>
                  <a:lnTo>
                    <a:pt x="2429" y="2503"/>
                  </a:lnTo>
                  <a:lnTo>
                    <a:pt x="2430" y="2511"/>
                  </a:lnTo>
                  <a:lnTo>
                    <a:pt x="2430" y="2513"/>
                  </a:lnTo>
                  <a:lnTo>
                    <a:pt x="2428" y="2515"/>
                  </a:lnTo>
                  <a:lnTo>
                    <a:pt x="2428" y="2516"/>
                  </a:lnTo>
                  <a:lnTo>
                    <a:pt x="2428" y="2518"/>
                  </a:lnTo>
                  <a:lnTo>
                    <a:pt x="2433" y="2526"/>
                  </a:lnTo>
                  <a:lnTo>
                    <a:pt x="2436" y="2530"/>
                  </a:lnTo>
                  <a:lnTo>
                    <a:pt x="2438" y="2535"/>
                  </a:lnTo>
                  <a:lnTo>
                    <a:pt x="2439" y="2539"/>
                  </a:lnTo>
                  <a:lnTo>
                    <a:pt x="2441" y="2540"/>
                  </a:lnTo>
                  <a:lnTo>
                    <a:pt x="2440" y="2542"/>
                  </a:lnTo>
                  <a:lnTo>
                    <a:pt x="2438" y="2542"/>
                  </a:lnTo>
                  <a:lnTo>
                    <a:pt x="2435" y="2543"/>
                  </a:lnTo>
                  <a:lnTo>
                    <a:pt x="2433" y="2542"/>
                  </a:lnTo>
                  <a:lnTo>
                    <a:pt x="2426" y="2538"/>
                  </a:lnTo>
                  <a:lnTo>
                    <a:pt x="2425" y="2539"/>
                  </a:lnTo>
                  <a:lnTo>
                    <a:pt x="2429" y="2556"/>
                  </a:lnTo>
                  <a:lnTo>
                    <a:pt x="2428" y="2559"/>
                  </a:lnTo>
                  <a:lnTo>
                    <a:pt x="2426" y="2560"/>
                  </a:lnTo>
                  <a:lnTo>
                    <a:pt x="2425" y="2559"/>
                  </a:lnTo>
                  <a:lnTo>
                    <a:pt x="2422" y="2554"/>
                  </a:lnTo>
                  <a:lnTo>
                    <a:pt x="2417" y="2549"/>
                  </a:lnTo>
                  <a:lnTo>
                    <a:pt x="2412" y="2543"/>
                  </a:lnTo>
                  <a:lnTo>
                    <a:pt x="2407" y="2539"/>
                  </a:lnTo>
                  <a:lnTo>
                    <a:pt x="2405" y="2539"/>
                  </a:lnTo>
                  <a:lnTo>
                    <a:pt x="2404" y="2541"/>
                  </a:lnTo>
                  <a:lnTo>
                    <a:pt x="2403" y="2541"/>
                  </a:lnTo>
                  <a:lnTo>
                    <a:pt x="2403" y="2540"/>
                  </a:lnTo>
                  <a:lnTo>
                    <a:pt x="2401" y="2537"/>
                  </a:lnTo>
                  <a:lnTo>
                    <a:pt x="2399" y="2534"/>
                  </a:lnTo>
                  <a:lnTo>
                    <a:pt x="2391" y="2527"/>
                  </a:lnTo>
                  <a:lnTo>
                    <a:pt x="2391" y="2527"/>
                  </a:lnTo>
                  <a:lnTo>
                    <a:pt x="2391" y="2529"/>
                  </a:lnTo>
                  <a:lnTo>
                    <a:pt x="2392" y="2534"/>
                  </a:lnTo>
                  <a:lnTo>
                    <a:pt x="2391" y="2535"/>
                  </a:lnTo>
                  <a:lnTo>
                    <a:pt x="2389" y="2535"/>
                  </a:lnTo>
                  <a:lnTo>
                    <a:pt x="2385" y="2532"/>
                  </a:lnTo>
                  <a:lnTo>
                    <a:pt x="2383" y="2528"/>
                  </a:lnTo>
                  <a:lnTo>
                    <a:pt x="2379" y="2519"/>
                  </a:lnTo>
                  <a:lnTo>
                    <a:pt x="2377" y="2516"/>
                  </a:lnTo>
                  <a:lnTo>
                    <a:pt x="2377" y="2518"/>
                  </a:lnTo>
                  <a:lnTo>
                    <a:pt x="2378" y="2526"/>
                  </a:lnTo>
                  <a:lnTo>
                    <a:pt x="2378" y="2529"/>
                  </a:lnTo>
                  <a:lnTo>
                    <a:pt x="2376" y="2529"/>
                  </a:lnTo>
                  <a:lnTo>
                    <a:pt x="2375" y="2529"/>
                  </a:lnTo>
                  <a:lnTo>
                    <a:pt x="2374" y="2526"/>
                  </a:lnTo>
                  <a:lnTo>
                    <a:pt x="2373" y="2523"/>
                  </a:lnTo>
                  <a:lnTo>
                    <a:pt x="2372" y="2520"/>
                  </a:lnTo>
                  <a:lnTo>
                    <a:pt x="2368" y="2518"/>
                  </a:lnTo>
                  <a:lnTo>
                    <a:pt x="2367" y="2517"/>
                  </a:lnTo>
                  <a:lnTo>
                    <a:pt x="2366" y="2513"/>
                  </a:lnTo>
                  <a:lnTo>
                    <a:pt x="2365" y="2512"/>
                  </a:lnTo>
                  <a:lnTo>
                    <a:pt x="2361" y="2513"/>
                  </a:lnTo>
                  <a:lnTo>
                    <a:pt x="2358" y="2510"/>
                  </a:lnTo>
                  <a:lnTo>
                    <a:pt x="2350" y="2500"/>
                  </a:lnTo>
                  <a:lnTo>
                    <a:pt x="2344" y="2490"/>
                  </a:lnTo>
                  <a:lnTo>
                    <a:pt x="2339" y="2484"/>
                  </a:lnTo>
                  <a:lnTo>
                    <a:pt x="2338" y="2482"/>
                  </a:lnTo>
                  <a:lnTo>
                    <a:pt x="2340" y="2489"/>
                  </a:lnTo>
                  <a:lnTo>
                    <a:pt x="2342" y="2500"/>
                  </a:lnTo>
                  <a:lnTo>
                    <a:pt x="2344" y="2504"/>
                  </a:lnTo>
                  <a:lnTo>
                    <a:pt x="2342" y="2505"/>
                  </a:lnTo>
                  <a:lnTo>
                    <a:pt x="2339" y="2502"/>
                  </a:lnTo>
                  <a:lnTo>
                    <a:pt x="2326" y="2489"/>
                  </a:lnTo>
                  <a:lnTo>
                    <a:pt x="2318" y="2483"/>
                  </a:lnTo>
                  <a:lnTo>
                    <a:pt x="2314" y="2482"/>
                  </a:lnTo>
                  <a:lnTo>
                    <a:pt x="2307" y="2481"/>
                  </a:lnTo>
                  <a:lnTo>
                    <a:pt x="2305" y="2484"/>
                  </a:lnTo>
                  <a:lnTo>
                    <a:pt x="2309" y="2492"/>
                  </a:lnTo>
                  <a:lnTo>
                    <a:pt x="2313" y="2498"/>
                  </a:lnTo>
                  <a:lnTo>
                    <a:pt x="2316" y="2502"/>
                  </a:lnTo>
                  <a:lnTo>
                    <a:pt x="2322" y="2510"/>
                  </a:lnTo>
                  <a:lnTo>
                    <a:pt x="2328" y="2519"/>
                  </a:lnTo>
                  <a:lnTo>
                    <a:pt x="2330" y="2522"/>
                  </a:lnTo>
                  <a:lnTo>
                    <a:pt x="2337" y="2526"/>
                  </a:lnTo>
                  <a:lnTo>
                    <a:pt x="2341" y="2528"/>
                  </a:lnTo>
                  <a:lnTo>
                    <a:pt x="2345" y="2528"/>
                  </a:lnTo>
                  <a:lnTo>
                    <a:pt x="2345" y="2529"/>
                  </a:lnTo>
                  <a:lnTo>
                    <a:pt x="2343" y="2532"/>
                  </a:lnTo>
                  <a:lnTo>
                    <a:pt x="2343" y="2534"/>
                  </a:lnTo>
                  <a:lnTo>
                    <a:pt x="2351" y="2538"/>
                  </a:lnTo>
                  <a:lnTo>
                    <a:pt x="2354" y="2541"/>
                  </a:lnTo>
                  <a:lnTo>
                    <a:pt x="2357" y="2545"/>
                  </a:lnTo>
                  <a:lnTo>
                    <a:pt x="2359" y="2545"/>
                  </a:lnTo>
                  <a:lnTo>
                    <a:pt x="2367" y="2555"/>
                  </a:lnTo>
                  <a:lnTo>
                    <a:pt x="2368" y="2557"/>
                  </a:lnTo>
                  <a:lnTo>
                    <a:pt x="2375" y="2560"/>
                  </a:lnTo>
                  <a:lnTo>
                    <a:pt x="2378" y="2562"/>
                  </a:lnTo>
                  <a:lnTo>
                    <a:pt x="2381" y="2569"/>
                  </a:lnTo>
                  <a:lnTo>
                    <a:pt x="2384" y="2571"/>
                  </a:lnTo>
                  <a:lnTo>
                    <a:pt x="2387" y="2580"/>
                  </a:lnTo>
                  <a:lnTo>
                    <a:pt x="2389" y="2583"/>
                  </a:lnTo>
                  <a:lnTo>
                    <a:pt x="2395" y="2587"/>
                  </a:lnTo>
                  <a:lnTo>
                    <a:pt x="2398" y="2588"/>
                  </a:lnTo>
                  <a:lnTo>
                    <a:pt x="2399" y="2589"/>
                  </a:lnTo>
                  <a:lnTo>
                    <a:pt x="2398" y="2593"/>
                  </a:lnTo>
                  <a:lnTo>
                    <a:pt x="2397" y="2594"/>
                  </a:lnTo>
                  <a:lnTo>
                    <a:pt x="2394" y="2597"/>
                  </a:lnTo>
                  <a:lnTo>
                    <a:pt x="2395" y="2600"/>
                  </a:lnTo>
                  <a:lnTo>
                    <a:pt x="2397" y="2606"/>
                  </a:lnTo>
                  <a:lnTo>
                    <a:pt x="2397" y="2610"/>
                  </a:lnTo>
                  <a:lnTo>
                    <a:pt x="2394" y="2611"/>
                  </a:lnTo>
                  <a:lnTo>
                    <a:pt x="2390" y="2612"/>
                  </a:lnTo>
                  <a:lnTo>
                    <a:pt x="2388" y="2612"/>
                  </a:lnTo>
                  <a:lnTo>
                    <a:pt x="2384" y="2611"/>
                  </a:lnTo>
                  <a:lnTo>
                    <a:pt x="2381" y="2609"/>
                  </a:lnTo>
                  <a:lnTo>
                    <a:pt x="2373" y="2603"/>
                  </a:lnTo>
                  <a:lnTo>
                    <a:pt x="2361" y="2599"/>
                  </a:lnTo>
                  <a:lnTo>
                    <a:pt x="2356" y="2597"/>
                  </a:lnTo>
                  <a:lnTo>
                    <a:pt x="2354" y="2594"/>
                  </a:lnTo>
                  <a:lnTo>
                    <a:pt x="2352" y="2593"/>
                  </a:lnTo>
                  <a:lnTo>
                    <a:pt x="2322" y="2587"/>
                  </a:lnTo>
                  <a:lnTo>
                    <a:pt x="2317" y="2586"/>
                  </a:lnTo>
                  <a:lnTo>
                    <a:pt x="2314" y="2584"/>
                  </a:lnTo>
                  <a:lnTo>
                    <a:pt x="2311" y="2582"/>
                  </a:lnTo>
                  <a:lnTo>
                    <a:pt x="2299" y="2576"/>
                  </a:lnTo>
                  <a:lnTo>
                    <a:pt x="2298" y="2575"/>
                  </a:lnTo>
                  <a:lnTo>
                    <a:pt x="2291" y="2564"/>
                  </a:lnTo>
                  <a:lnTo>
                    <a:pt x="2285" y="2552"/>
                  </a:lnTo>
                  <a:lnTo>
                    <a:pt x="2283" y="2551"/>
                  </a:lnTo>
                  <a:lnTo>
                    <a:pt x="2277" y="2549"/>
                  </a:lnTo>
                  <a:lnTo>
                    <a:pt x="2271" y="2550"/>
                  </a:lnTo>
                  <a:lnTo>
                    <a:pt x="2268" y="2552"/>
                  </a:lnTo>
                  <a:lnTo>
                    <a:pt x="2263" y="2551"/>
                  </a:lnTo>
                  <a:lnTo>
                    <a:pt x="2259" y="2549"/>
                  </a:lnTo>
                  <a:lnTo>
                    <a:pt x="2252" y="2543"/>
                  </a:lnTo>
                  <a:lnTo>
                    <a:pt x="2245" y="2541"/>
                  </a:lnTo>
                  <a:lnTo>
                    <a:pt x="2238" y="2536"/>
                  </a:lnTo>
                  <a:lnTo>
                    <a:pt x="2235" y="2534"/>
                  </a:lnTo>
                  <a:lnTo>
                    <a:pt x="2235" y="2533"/>
                  </a:lnTo>
                  <a:lnTo>
                    <a:pt x="2240" y="2526"/>
                  </a:lnTo>
                  <a:lnTo>
                    <a:pt x="2239" y="2526"/>
                  </a:lnTo>
                  <a:lnTo>
                    <a:pt x="2230" y="2531"/>
                  </a:lnTo>
                  <a:lnTo>
                    <a:pt x="2227" y="2530"/>
                  </a:lnTo>
                  <a:lnTo>
                    <a:pt x="2222" y="2526"/>
                  </a:lnTo>
                  <a:lnTo>
                    <a:pt x="2219" y="2521"/>
                  </a:lnTo>
                  <a:lnTo>
                    <a:pt x="2211" y="2509"/>
                  </a:lnTo>
                  <a:lnTo>
                    <a:pt x="2206" y="2505"/>
                  </a:lnTo>
                  <a:lnTo>
                    <a:pt x="2207" y="2504"/>
                  </a:lnTo>
                  <a:lnTo>
                    <a:pt x="2212" y="2504"/>
                  </a:lnTo>
                  <a:lnTo>
                    <a:pt x="2216" y="2504"/>
                  </a:lnTo>
                  <a:lnTo>
                    <a:pt x="2219" y="2503"/>
                  </a:lnTo>
                  <a:lnTo>
                    <a:pt x="2224" y="2498"/>
                  </a:lnTo>
                  <a:lnTo>
                    <a:pt x="2226" y="2495"/>
                  </a:lnTo>
                  <a:lnTo>
                    <a:pt x="2226" y="2493"/>
                  </a:lnTo>
                  <a:lnTo>
                    <a:pt x="2222" y="2493"/>
                  </a:lnTo>
                  <a:lnTo>
                    <a:pt x="2221" y="2492"/>
                  </a:lnTo>
                  <a:lnTo>
                    <a:pt x="2220" y="2490"/>
                  </a:lnTo>
                  <a:lnTo>
                    <a:pt x="2218" y="2487"/>
                  </a:lnTo>
                  <a:lnTo>
                    <a:pt x="2215" y="2484"/>
                  </a:lnTo>
                  <a:lnTo>
                    <a:pt x="2211" y="2483"/>
                  </a:lnTo>
                  <a:lnTo>
                    <a:pt x="2199" y="2484"/>
                  </a:lnTo>
                  <a:lnTo>
                    <a:pt x="2197" y="2482"/>
                  </a:lnTo>
                  <a:lnTo>
                    <a:pt x="2197" y="2480"/>
                  </a:lnTo>
                  <a:lnTo>
                    <a:pt x="2200" y="2474"/>
                  </a:lnTo>
                  <a:lnTo>
                    <a:pt x="2201" y="2472"/>
                  </a:lnTo>
                  <a:lnTo>
                    <a:pt x="2202" y="2471"/>
                  </a:lnTo>
                  <a:lnTo>
                    <a:pt x="2201" y="2471"/>
                  </a:lnTo>
                  <a:lnTo>
                    <a:pt x="2199" y="2471"/>
                  </a:lnTo>
                  <a:lnTo>
                    <a:pt x="2192" y="2476"/>
                  </a:lnTo>
                  <a:lnTo>
                    <a:pt x="2190" y="2476"/>
                  </a:lnTo>
                  <a:lnTo>
                    <a:pt x="2187" y="2470"/>
                  </a:lnTo>
                  <a:lnTo>
                    <a:pt x="2186" y="2464"/>
                  </a:lnTo>
                  <a:lnTo>
                    <a:pt x="2184" y="2461"/>
                  </a:lnTo>
                  <a:lnTo>
                    <a:pt x="2183" y="2461"/>
                  </a:lnTo>
                  <a:lnTo>
                    <a:pt x="2177" y="2454"/>
                  </a:lnTo>
                  <a:lnTo>
                    <a:pt x="2169" y="2442"/>
                  </a:lnTo>
                  <a:lnTo>
                    <a:pt x="2166" y="2438"/>
                  </a:lnTo>
                  <a:lnTo>
                    <a:pt x="2162" y="2435"/>
                  </a:lnTo>
                  <a:lnTo>
                    <a:pt x="2160" y="2433"/>
                  </a:lnTo>
                  <a:lnTo>
                    <a:pt x="2160" y="2432"/>
                  </a:lnTo>
                  <a:lnTo>
                    <a:pt x="2166" y="2422"/>
                  </a:lnTo>
                  <a:lnTo>
                    <a:pt x="2166" y="2420"/>
                  </a:lnTo>
                  <a:lnTo>
                    <a:pt x="2161" y="2421"/>
                  </a:lnTo>
                  <a:lnTo>
                    <a:pt x="2155" y="2419"/>
                  </a:lnTo>
                  <a:lnTo>
                    <a:pt x="2151" y="2421"/>
                  </a:lnTo>
                  <a:lnTo>
                    <a:pt x="2149" y="2421"/>
                  </a:lnTo>
                  <a:lnTo>
                    <a:pt x="2146" y="2420"/>
                  </a:lnTo>
                  <a:lnTo>
                    <a:pt x="2145" y="2421"/>
                  </a:lnTo>
                  <a:lnTo>
                    <a:pt x="2144" y="2428"/>
                  </a:lnTo>
                  <a:lnTo>
                    <a:pt x="2143" y="2431"/>
                  </a:lnTo>
                  <a:lnTo>
                    <a:pt x="2142" y="2432"/>
                  </a:lnTo>
                  <a:lnTo>
                    <a:pt x="2140" y="2432"/>
                  </a:lnTo>
                  <a:lnTo>
                    <a:pt x="2139" y="2430"/>
                  </a:lnTo>
                  <a:lnTo>
                    <a:pt x="2139" y="2428"/>
                  </a:lnTo>
                  <a:lnTo>
                    <a:pt x="2139" y="2418"/>
                  </a:lnTo>
                  <a:lnTo>
                    <a:pt x="2136" y="2417"/>
                  </a:lnTo>
                  <a:lnTo>
                    <a:pt x="2129" y="2416"/>
                  </a:lnTo>
                  <a:lnTo>
                    <a:pt x="2127" y="2416"/>
                  </a:lnTo>
                  <a:lnTo>
                    <a:pt x="2126" y="2413"/>
                  </a:lnTo>
                  <a:lnTo>
                    <a:pt x="2124" y="2410"/>
                  </a:lnTo>
                  <a:lnTo>
                    <a:pt x="2123" y="2405"/>
                  </a:lnTo>
                  <a:lnTo>
                    <a:pt x="2122" y="2402"/>
                  </a:lnTo>
                  <a:lnTo>
                    <a:pt x="2121" y="2402"/>
                  </a:lnTo>
                  <a:lnTo>
                    <a:pt x="2120" y="2402"/>
                  </a:lnTo>
                  <a:lnTo>
                    <a:pt x="2118" y="2403"/>
                  </a:lnTo>
                  <a:lnTo>
                    <a:pt x="2116" y="2404"/>
                  </a:lnTo>
                  <a:lnTo>
                    <a:pt x="2113" y="2405"/>
                  </a:lnTo>
                  <a:lnTo>
                    <a:pt x="2113" y="2406"/>
                  </a:lnTo>
                  <a:lnTo>
                    <a:pt x="2116" y="2410"/>
                  </a:lnTo>
                  <a:lnTo>
                    <a:pt x="2119" y="2415"/>
                  </a:lnTo>
                  <a:lnTo>
                    <a:pt x="2122" y="2422"/>
                  </a:lnTo>
                  <a:lnTo>
                    <a:pt x="2120" y="2427"/>
                  </a:lnTo>
                  <a:lnTo>
                    <a:pt x="2114" y="2428"/>
                  </a:lnTo>
                  <a:lnTo>
                    <a:pt x="2109" y="2429"/>
                  </a:lnTo>
                  <a:lnTo>
                    <a:pt x="2104" y="2428"/>
                  </a:lnTo>
                  <a:lnTo>
                    <a:pt x="2100" y="2427"/>
                  </a:lnTo>
                  <a:lnTo>
                    <a:pt x="2095" y="2423"/>
                  </a:lnTo>
                  <a:lnTo>
                    <a:pt x="2088" y="2424"/>
                  </a:lnTo>
                  <a:lnTo>
                    <a:pt x="2086" y="2434"/>
                  </a:lnTo>
                  <a:lnTo>
                    <a:pt x="2084" y="2435"/>
                  </a:lnTo>
                  <a:lnTo>
                    <a:pt x="2077" y="2435"/>
                  </a:lnTo>
                  <a:lnTo>
                    <a:pt x="2075" y="2435"/>
                  </a:lnTo>
                  <a:lnTo>
                    <a:pt x="2066" y="2441"/>
                  </a:lnTo>
                  <a:lnTo>
                    <a:pt x="2063" y="2441"/>
                  </a:lnTo>
                  <a:lnTo>
                    <a:pt x="2060" y="2441"/>
                  </a:lnTo>
                  <a:lnTo>
                    <a:pt x="2058" y="2442"/>
                  </a:lnTo>
                  <a:lnTo>
                    <a:pt x="2055" y="2445"/>
                  </a:lnTo>
                  <a:lnTo>
                    <a:pt x="2051" y="2445"/>
                  </a:lnTo>
                  <a:lnTo>
                    <a:pt x="2046" y="2443"/>
                  </a:lnTo>
                  <a:lnTo>
                    <a:pt x="2041" y="2442"/>
                  </a:lnTo>
                  <a:lnTo>
                    <a:pt x="2038" y="2443"/>
                  </a:lnTo>
                  <a:lnTo>
                    <a:pt x="2033" y="2441"/>
                  </a:lnTo>
                  <a:lnTo>
                    <a:pt x="2030" y="2438"/>
                  </a:lnTo>
                  <a:lnTo>
                    <a:pt x="2027" y="2437"/>
                  </a:lnTo>
                  <a:lnTo>
                    <a:pt x="2022" y="2437"/>
                  </a:lnTo>
                  <a:lnTo>
                    <a:pt x="2021" y="2436"/>
                  </a:lnTo>
                  <a:lnTo>
                    <a:pt x="2015" y="2429"/>
                  </a:lnTo>
                  <a:lnTo>
                    <a:pt x="2013" y="2426"/>
                  </a:lnTo>
                  <a:lnTo>
                    <a:pt x="2009" y="2417"/>
                  </a:lnTo>
                  <a:lnTo>
                    <a:pt x="2008" y="2414"/>
                  </a:lnTo>
                  <a:lnTo>
                    <a:pt x="2008" y="2410"/>
                  </a:lnTo>
                  <a:lnTo>
                    <a:pt x="2008" y="2407"/>
                  </a:lnTo>
                  <a:lnTo>
                    <a:pt x="2010" y="2403"/>
                  </a:lnTo>
                  <a:lnTo>
                    <a:pt x="2011" y="2393"/>
                  </a:lnTo>
                  <a:lnTo>
                    <a:pt x="2012" y="2390"/>
                  </a:lnTo>
                  <a:lnTo>
                    <a:pt x="2015" y="2387"/>
                  </a:lnTo>
                  <a:lnTo>
                    <a:pt x="2019" y="2383"/>
                  </a:lnTo>
                  <a:lnTo>
                    <a:pt x="2032" y="2376"/>
                  </a:lnTo>
                  <a:lnTo>
                    <a:pt x="2035" y="2374"/>
                  </a:lnTo>
                  <a:lnTo>
                    <a:pt x="2035" y="2372"/>
                  </a:lnTo>
                  <a:lnTo>
                    <a:pt x="2031" y="2364"/>
                  </a:lnTo>
                  <a:lnTo>
                    <a:pt x="2031" y="2362"/>
                  </a:lnTo>
                  <a:lnTo>
                    <a:pt x="2033" y="2361"/>
                  </a:lnTo>
                  <a:lnTo>
                    <a:pt x="2035" y="2356"/>
                  </a:lnTo>
                  <a:lnTo>
                    <a:pt x="2036" y="2354"/>
                  </a:lnTo>
                  <a:lnTo>
                    <a:pt x="2038" y="2353"/>
                  </a:lnTo>
                  <a:lnTo>
                    <a:pt x="2044" y="2356"/>
                  </a:lnTo>
                  <a:lnTo>
                    <a:pt x="2048" y="2357"/>
                  </a:lnTo>
                  <a:lnTo>
                    <a:pt x="2053" y="2357"/>
                  </a:lnTo>
                  <a:lnTo>
                    <a:pt x="2063" y="2361"/>
                  </a:lnTo>
                  <a:lnTo>
                    <a:pt x="2076" y="2367"/>
                  </a:lnTo>
                  <a:lnTo>
                    <a:pt x="2084" y="2372"/>
                  </a:lnTo>
                  <a:lnTo>
                    <a:pt x="2090" y="2378"/>
                  </a:lnTo>
                  <a:lnTo>
                    <a:pt x="2094" y="2385"/>
                  </a:lnTo>
                  <a:lnTo>
                    <a:pt x="2094" y="2387"/>
                  </a:lnTo>
                  <a:lnTo>
                    <a:pt x="2093" y="2392"/>
                  </a:lnTo>
                  <a:lnTo>
                    <a:pt x="2092" y="2394"/>
                  </a:lnTo>
                  <a:lnTo>
                    <a:pt x="2092" y="2396"/>
                  </a:lnTo>
                  <a:lnTo>
                    <a:pt x="2093" y="2398"/>
                  </a:lnTo>
                  <a:lnTo>
                    <a:pt x="2096" y="2400"/>
                  </a:lnTo>
                  <a:lnTo>
                    <a:pt x="2097" y="2400"/>
                  </a:lnTo>
                  <a:lnTo>
                    <a:pt x="2096" y="2396"/>
                  </a:lnTo>
                  <a:lnTo>
                    <a:pt x="2097" y="2394"/>
                  </a:lnTo>
                  <a:lnTo>
                    <a:pt x="2099" y="2391"/>
                  </a:lnTo>
                  <a:lnTo>
                    <a:pt x="2099" y="2388"/>
                  </a:lnTo>
                  <a:lnTo>
                    <a:pt x="2098" y="2385"/>
                  </a:lnTo>
                  <a:lnTo>
                    <a:pt x="2096" y="2381"/>
                  </a:lnTo>
                  <a:lnTo>
                    <a:pt x="2094" y="2378"/>
                  </a:lnTo>
                  <a:lnTo>
                    <a:pt x="2086" y="2369"/>
                  </a:lnTo>
                  <a:lnTo>
                    <a:pt x="2085" y="2366"/>
                  </a:lnTo>
                  <a:lnTo>
                    <a:pt x="2088" y="2365"/>
                  </a:lnTo>
                  <a:lnTo>
                    <a:pt x="2101" y="2368"/>
                  </a:lnTo>
                  <a:lnTo>
                    <a:pt x="2105" y="2367"/>
                  </a:lnTo>
                  <a:lnTo>
                    <a:pt x="2107" y="2364"/>
                  </a:lnTo>
                  <a:lnTo>
                    <a:pt x="2109" y="2361"/>
                  </a:lnTo>
                  <a:lnTo>
                    <a:pt x="2111" y="2359"/>
                  </a:lnTo>
                  <a:lnTo>
                    <a:pt x="2115" y="2359"/>
                  </a:lnTo>
                  <a:lnTo>
                    <a:pt x="2121" y="2361"/>
                  </a:lnTo>
                  <a:lnTo>
                    <a:pt x="2124" y="2361"/>
                  </a:lnTo>
                  <a:lnTo>
                    <a:pt x="2127" y="2361"/>
                  </a:lnTo>
                  <a:lnTo>
                    <a:pt x="2130" y="2358"/>
                  </a:lnTo>
                  <a:lnTo>
                    <a:pt x="2135" y="2352"/>
                  </a:lnTo>
                  <a:lnTo>
                    <a:pt x="2138" y="2350"/>
                  </a:lnTo>
                  <a:lnTo>
                    <a:pt x="2143" y="2349"/>
                  </a:lnTo>
                  <a:lnTo>
                    <a:pt x="2146" y="2349"/>
                  </a:lnTo>
                  <a:lnTo>
                    <a:pt x="2153" y="2352"/>
                  </a:lnTo>
                  <a:lnTo>
                    <a:pt x="2157" y="2351"/>
                  </a:lnTo>
                  <a:lnTo>
                    <a:pt x="2156" y="2347"/>
                  </a:lnTo>
                  <a:lnTo>
                    <a:pt x="2154" y="2339"/>
                  </a:lnTo>
                  <a:lnTo>
                    <a:pt x="2151" y="2330"/>
                  </a:lnTo>
                  <a:lnTo>
                    <a:pt x="2148" y="2327"/>
                  </a:lnTo>
                  <a:lnTo>
                    <a:pt x="2142" y="2322"/>
                  </a:lnTo>
                  <a:lnTo>
                    <a:pt x="2134" y="2311"/>
                  </a:lnTo>
                  <a:lnTo>
                    <a:pt x="2129" y="2304"/>
                  </a:lnTo>
                  <a:lnTo>
                    <a:pt x="2129" y="2301"/>
                  </a:lnTo>
                  <a:lnTo>
                    <a:pt x="2129" y="2298"/>
                  </a:lnTo>
                  <a:lnTo>
                    <a:pt x="2131" y="2295"/>
                  </a:lnTo>
                  <a:lnTo>
                    <a:pt x="2145" y="2284"/>
                  </a:lnTo>
                  <a:lnTo>
                    <a:pt x="2156" y="2271"/>
                  </a:lnTo>
                  <a:lnTo>
                    <a:pt x="2161" y="2265"/>
                  </a:lnTo>
                  <a:lnTo>
                    <a:pt x="2163" y="2261"/>
                  </a:lnTo>
                  <a:lnTo>
                    <a:pt x="2166" y="2258"/>
                  </a:lnTo>
                  <a:lnTo>
                    <a:pt x="2168" y="2256"/>
                  </a:lnTo>
                  <a:lnTo>
                    <a:pt x="2173" y="2254"/>
                  </a:lnTo>
                  <a:lnTo>
                    <a:pt x="2174" y="2250"/>
                  </a:lnTo>
                  <a:lnTo>
                    <a:pt x="2175" y="2246"/>
                  </a:lnTo>
                  <a:lnTo>
                    <a:pt x="2176" y="2241"/>
                  </a:lnTo>
                  <a:lnTo>
                    <a:pt x="2181" y="2229"/>
                  </a:lnTo>
                  <a:lnTo>
                    <a:pt x="2185" y="2226"/>
                  </a:lnTo>
                  <a:lnTo>
                    <a:pt x="2191" y="2224"/>
                  </a:lnTo>
                  <a:lnTo>
                    <a:pt x="2195" y="2220"/>
                  </a:lnTo>
                  <a:lnTo>
                    <a:pt x="2199" y="2211"/>
                  </a:lnTo>
                  <a:lnTo>
                    <a:pt x="2199" y="2208"/>
                  </a:lnTo>
                  <a:lnTo>
                    <a:pt x="2197" y="2207"/>
                  </a:lnTo>
                  <a:lnTo>
                    <a:pt x="2195" y="2203"/>
                  </a:lnTo>
                  <a:lnTo>
                    <a:pt x="2188" y="2177"/>
                  </a:lnTo>
                  <a:lnTo>
                    <a:pt x="2183" y="2164"/>
                  </a:lnTo>
                  <a:lnTo>
                    <a:pt x="2178" y="2153"/>
                  </a:lnTo>
                  <a:lnTo>
                    <a:pt x="2172" y="2139"/>
                  </a:lnTo>
                  <a:lnTo>
                    <a:pt x="2164" y="2125"/>
                  </a:lnTo>
                  <a:lnTo>
                    <a:pt x="2164" y="2122"/>
                  </a:lnTo>
                  <a:lnTo>
                    <a:pt x="2166" y="2117"/>
                  </a:lnTo>
                  <a:lnTo>
                    <a:pt x="2165" y="2117"/>
                  </a:lnTo>
                  <a:lnTo>
                    <a:pt x="2156" y="2123"/>
                  </a:lnTo>
                  <a:lnTo>
                    <a:pt x="2154" y="2123"/>
                  </a:lnTo>
                  <a:lnTo>
                    <a:pt x="2150" y="2120"/>
                  </a:lnTo>
                  <a:lnTo>
                    <a:pt x="2148" y="2117"/>
                  </a:lnTo>
                  <a:lnTo>
                    <a:pt x="2146" y="2111"/>
                  </a:lnTo>
                  <a:lnTo>
                    <a:pt x="2146" y="2108"/>
                  </a:lnTo>
                  <a:lnTo>
                    <a:pt x="2148" y="2105"/>
                  </a:lnTo>
                  <a:lnTo>
                    <a:pt x="2150" y="2098"/>
                  </a:lnTo>
                  <a:lnTo>
                    <a:pt x="2150" y="2094"/>
                  </a:lnTo>
                  <a:lnTo>
                    <a:pt x="2149" y="2091"/>
                  </a:lnTo>
                  <a:lnTo>
                    <a:pt x="2148" y="2088"/>
                  </a:lnTo>
                  <a:lnTo>
                    <a:pt x="2147" y="2087"/>
                  </a:lnTo>
                  <a:lnTo>
                    <a:pt x="2145" y="2087"/>
                  </a:lnTo>
                  <a:lnTo>
                    <a:pt x="2140" y="2086"/>
                  </a:lnTo>
                  <a:lnTo>
                    <a:pt x="2139" y="2087"/>
                  </a:lnTo>
                  <a:lnTo>
                    <a:pt x="2143" y="2098"/>
                  </a:lnTo>
                  <a:lnTo>
                    <a:pt x="2143" y="2101"/>
                  </a:lnTo>
                  <a:lnTo>
                    <a:pt x="2137" y="2102"/>
                  </a:lnTo>
                  <a:lnTo>
                    <a:pt x="2134" y="2101"/>
                  </a:lnTo>
                  <a:lnTo>
                    <a:pt x="2131" y="2100"/>
                  </a:lnTo>
                  <a:lnTo>
                    <a:pt x="2129" y="2098"/>
                  </a:lnTo>
                  <a:lnTo>
                    <a:pt x="2122" y="2087"/>
                  </a:lnTo>
                  <a:lnTo>
                    <a:pt x="2120" y="2082"/>
                  </a:lnTo>
                  <a:lnTo>
                    <a:pt x="2121" y="2079"/>
                  </a:lnTo>
                  <a:lnTo>
                    <a:pt x="2120" y="2078"/>
                  </a:lnTo>
                  <a:lnTo>
                    <a:pt x="2118" y="2079"/>
                  </a:lnTo>
                  <a:lnTo>
                    <a:pt x="2116" y="2079"/>
                  </a:lnTo>
                  <a:lnTo>
                    <a:pt x="2114" y="2078"/>
                  </a:lnTo>
                  <a:lnTo>
                    <a:pt x="2114" y="2076"/>
                  </a:lnTo>
                  <a:lnTo>
                    <a:pt x="2118" y="2071"/>
                  </a:lnTo>
                  <a:lnTo>
                    <a:pt x="2119" y="2068"/>
                  </a:lnTo>
                  <a:lnTo>
                    <a:pt x="2116" y="2066"/>
                  </a:lnTo>
                  <a:lnTo>
                    <a:pt x="2113" y="2066"/>
                  </a:lnTo>
                  <a:lnTo>
                    <a:pt x="2111" y="2064"/>
                  </a:lnTo>
                  <a:lnTo>
                    <a:pt x="2113" y="2062"/>
                  </a:lnTo>
                  <a:lnTo>
                    <a:pt x="2118" y="2059"/>
                  </a:lnTo>
                  <a:lnTo>
                    <a:pt x="2120" y="2057"/>
                  </a:lnTo>
                  <a:lnTo>
                    <a:pt x="2116" y="2055"/>
                  </a:lnTo>
                  <a:lnTo>
                    <a:pt x="2115" y="2055"/>
                  </a:lnTo>
                  <a:lnTo>
                    <a:pt x="2111" y="2059"/>
                  </a:lnTo>
                  <a:lnTo>
                    <a:pt x="2107" y="2066"/>
                  </a:lnTo>
                  <a:lnTo>
                    <a:pt x="2104" y="2069"/>
                  </a:lnTo>
                  <a:lnTo>
                    <a:pt x="2099" y="2065"/>
                  </a:lnTo>
                  <a:lnTo>
                    <a:pt x="2096" y="2064"/>
                  </a:lnTo>
                  <a:lnTo>
                    <a:pt x="2094" y="2065"/>
                  </a:lnTo>
                  <a:lnTo>
                    <a:pt x="2091" y="2071"/>
                  </a:lnTo>
                  <a:lnTo>
                    <a:pt x="2083" y="2075"/>
                  </a:lnTo>
                  <a:lnTo>
                    <a:pt x="2071" y="2085"/>
                  </a:lnTo>
                  <a:lnTo>
                    <a:pt x="2066" y="2088"/>
                  </a:lnTo>
                  <a:lnTo>
                    <a:pt x="2059" y="2087"/>
                  </a:lnTo>
                  <a:lnTo>
                    <a:pt x="2058" y="2085"/>
                  </a:lnTo>
                  <a:lnTo>
                    <a:pt x="2059" y="2082"/>
                  </a:lnTo>
                  <a:lnTo>
                    <a:pt x="2059" y="2079"/>
                  </a:lnTo>
                  <a:lnTo>
                    <a:pt x="2059" y="2077"/>
                  </a:lnTo>
                  <a:lnTo>
                    <a:pt x="2060" y="2075"/>
                  </a:lnTo>
                  <a:lnTo>
                    <a:pt x="2059" y="2063"/>
                  </a:lnTo>
                  <a:lnTo>
                    <a:pt x="2061" y="2060"/>
                  </a:lnTo>
                  <a:lnTo>
                    <a:pt x="2063" y="2058"/>
                  </a:lnTo>
                  <a:lnTo>
                    <a:pt x="2066" y="2056"/>
                  </a:lnTo>
                  <a:lnTo>
                    <a:pt x="2075" y="2059"/>
                  </a:lnTo>
                  <a:lnTo>
                    <a:pt x="2080" y="2058"/>
                  </a:lnTo>
                  <a:lnTo>
                    <a:pt x="2083" y="2055"/>
                  </a:lnTo>
                  <a:lnTo>
                    <a:pt x="2086" y="2052"/>
                  </a:lnTo>
                  <a:lnTo>
                    <a:pt x="2089" y="2047"/>
                  </a:lnTo>
                  <a:lnTo>
                    <a:pt x="2090" y="2042"/>
                  </a:lnTo>
                  <a:lnTo>
                    <a:pt x="2087" y="2034"/>
                  </a:lnTo>
                  <a:lnTo>
                    <a:pt x="2085" y="2032"/>
                  </a:lnTo>
                  <a:lnTo>
                    <a:pt x="2077" y="2026"/>
                  </a:lnTo>
                  <a:lnTo>
                    <a:pt x="2072" y="2024"/>
                  </a:lnTo>
                  <a:lnTo>
                    <a:pt x="2068" y="2023"/>
                  </a:lnTo>
                  <a:lnTo>
                    <a:pt x="2065" y="2021"/>
                  </a:lnTo>
                  <a:lnTo>
                    <a:pt x="2063" y="2019"/>
                  </a:lnTo>
                  <a:lnTo>
                    <a:pt x="2062" y="2014"/>
                  </a:lnTo>
                  <a:lnTo>
                    <a:pt x="2062" y="2012"/>
                  </a:lnTo>
                  <a:lnTo>
                    <a:pt x="2062" y="2007"/>
                  </a:lnTo>
                  <a:lnTo>
                    <a:pt x="2064" y="2005"/>
                  </a:lnTo>
                  <a:lnTo>
                    <a:pt x="2071" y="2002"/>
                  </a:lnTo>
                  <a:lnTo>
                    <a:pt x="2071" y="2001"/>
                  </a:lnTo>
                  <a:lnTo>
                    <a:pt x="2065" y="1999"/>
                  </a:lnTo>
                  <a:lnTo>
                    <a:pt x="2062" y="1999"/>
                  </a:lnTo>
                  <a:lnTo>
                    <a:pt x="2059" y="2002"/>
                  </a:lnTo>
                  <a:lnTo>
                    <a:pt x="2057" y="2007"/>
                  </a:lnTo>
                  <a:lnTo>
                    <a:pt x="2055" y="2009"/>
                  </a:lnTo>
                  <a:lnTo>
                    <a:pt x="2049" y="2005"/>
                  </a:lnTo>
                  <a:lnTo>
                    <a:pt x="2046" y="2005"/>
                  </a:lnTo>
                  <a:lnTo>
                    <a:pt x="2044" y="2003"/>
                  </a:lnTo>
                  <a:lnTo>
                    <a:pt x="2042" y="2002"/>
                  </a:lnTo>
                  <a:lnTo>
                    <a:pt x="2043" y="2000"/>
                  </a:lnTo>
                  <a:lnTo>
                    <a:pt x="2046" y="1999"/>
                  </a:lnTo>
                  <a:lnTo>
                    <a:pt x="2051" y="1993"/>
                  </a:lnTo>
                  <a:lnTo>
                    <a:pt x="2051" y="1991"/>
                  </a:lnTo>
                  <a:lnTo>
                    <a:pt x="2047" y="1986"/>
                  </a:lnTo>
                  <a:lnTo>
                    <a:pt x="2046" y="1984"/>
                  </a:lnTo>
                  <a:lnTo>
                    <a:pt x="2039" y="1983"/>
                  </a:lnTo>
                  <a:lnTo>
                    <a:pt x="2031" y="1984"/>
                  </a:lnTo>
                  <a:lnTo>
                    <a:pt x="2028" y="1984"/>
                  </a:lnTo>
                  <a:lnTo>
                    <a:pt x="2026" y="1979"/>
                  </a:lnTo>
                  <a:lnTo>
                    <a:pt x="2025" y="1973"/>
                  </a:lnTo>
                  <a:lnTo>
                    <a:pt x="2025" y="1966"/>
                  </a:lnTo>
                  <a:lnTo>
                    <a:pt x="2024" y="1953"/>
                  </a:lnTo>
                  <a:lnTo>
                    <a:pt x="2022" y="1947"/>
                  </a:lnTo>
                  <a:lnTo>
                    <a:pt x="2019" y="1947"/>
                  </a:lnTo>
                  <a:lnTo>
                    <a:pt x="2010" y="1949"/>
                  </a:lnTo>
                  <a:lnTo>
                    <a:pt x="2007" y="1949"/>
                  </a:lnTo>
                  <a:lnTo>
                    <a:pt x="2005" y="1949"/>
                  </a:lnTo>
                  <a:lnTo>
                    <a:pt x="1999" y="1940"/>
                  </a:lnTo>
                  <a:lnTo>
                    <a:pt x="1996" y="1937"/>
                  </a:lnTo>
                  <a:lnTo>
                    <a:pt x="1995" y="1936"/>
                  </a:lnTo>
                  <a:lnTo>
                    <a:pt x="1990" y="1928"/>
                  </a:lnTo>
                  <a:lnTo>
                    <a:pt x="1988" y="1926"/>
                  </a:lnTo>
                  <a:lnTo>
                    <a:pt x="1986" y="1921"/>
                  </a:lnTo>
                  <a:lnTo>
                    <a:pt x="1983" y="1915"/>
                  </a:lnTo>
                  <a:lnTo>
                    <a:pt x="1980" y="1912"/>
                  </a:lnTo>
                  <a:lnTo>
                    <a:pt x="1978" y="1915"/>
                  </a:lnTo>
                  <a:lnTo>
                    <a:pt x="1975" y="1919"/>
                  </a:lnTo>
                  <a:lnTo>
                    <a:pt x="1972" y="1924"/>
                  </a:lnTo>
                  <a:lnTo>
                    <a:pt x="1970" y="1928"/>
                  </a:lnTo>
                  <a:lnTo>
                    <a:pt x="1970" y="1932"/>
                  </a:lnTo>
                  <a:lnTo>
                    <a:pt x="1972" y="1934"/>
                  </a:lnTo>
                  <a:lnTo>
                    <a:pt x="1982" y="1939"/>
                  </a:lnTo>
                  <a:lnTo>
                    <a:pt x="1984" y="1942"/>
                  </a:lnTo>
                  <a:lnTo>
                    <a:pt x="1987" y="1947"/>
                  </a:lnTo>
                  <a:lnTo>
                    <a:pt x="1989" y="1953"/>
                  </a:lnTo>
                  <a:lnTo>
                    <a:pt x="1990" y="1960"/>
                  </a:lnTo>
                  <a:lnTo>
                    <a:pt x="1990" y="1966"/>
                  </a:lnTo>
                  <a:lnTo>
                    <a:pt x="1988" y="1968"/>
                  </a:lnTo>
                  <a:lnTo>
                    <a:pt x="1986" y="1972"/>
                  </a:lnTo>
                  <a:lnTo>
                    <a:pt x="1979" y="1977"/>
                  </a:lnTo>
                  <a:lnTo>
                    <a:pt x="1973" y="1980"/>
                  </a:lnTo>
                  <a:lnTo>
                    <a:pt x="1966" y="1980"/>
                  </a:lnTo>
                  <a:lnTo>
                    <a:pt x="1963" y="1980"/>
                  </a:lnTo>
                  <a:lnTo>
                    <a:pt x="1945" y="1970"/>
                  </a:lnTo>
                  <a:lnTo>
                    <a:pt x="1942" y="1970"/>
                  </a:lnTo>
                  <a:lnTo>
                    <a:pt x="1938" y="1968"/>
                  </a:lnTo>
                  <a:lnTo>
                    <a:pt x="1929" y="1965"/>
                  </a:lnTo>
                  <a:lnTo>
                    <a:pt x="1924" y="1964"/>
                  </a:lnTo>
                  <a:lnTo>
                    <a:pt x="1915" y="1961"/>
                  </a:lnTo>
                  <a:lnTo>
                    <a:pt x="1901" y="1960"/>
                  </a:lnTo>
                  <a:lnTo>
                    <a:pt x="1898" y="1961"/>
                  </a:lnTo>
                  <a:lnTo>
                    <a:pt x="1902" y="1966"/>
                  </a:lnTo>
                  <a:lnTo>
                    <a:pt x="1905" y="1967"/>
                  </a:lnTo>
                  <a:lnTo>
                    <a:pt x="1908" y="1967"/>
                  </a:lnTo>
                  <a:lnTo>
                    <a:pt x="1912" y="1971"/>
                  </a:lnTo>
                  <a:lnTo>
                    <a:pt x="1918" y="1979"/>
                  </a:lnTo>
                  <a:lnTo>
                    <a:pt x="1921" y="1984"/>
                  </a:lnTo>
                  <a:lnTo>
                    <a:pt x="1924" y="1989"/>
                  </a:lnTo>
                  <a:lnTo>
                    <a:pt x="1924" y="1991"/>
                  </a:lnTo>
                  <a:lnTo>
                    <a:pt x="1921" y="1995"/>
                  </a:lnTo>
                  <a:lnTo>
                    <a:pt x="1901" y="1975"/>
                  </a:lnTo>
                  <a:lnTo>
                    <a:pt x="1888" y="1982"/>
                  </a:lnTo>
                  <a:lnTo>
                    <a:pt x="1882" y="1984"/>
                  </a:lnTo>
                  <a:lnTo>
                    <a:pt x="1877" y="1985"/>
                  </a:lnTo>
                  <a:lnTo>
                    <a:pt x="1871" y="1982"/>
                  </a:lnTo>
                  <a:lnTo>
                    <a:pt x="1857" y="1973"/>
                  </a:lnTo>
                  <a:lnTo>
                    <a:pt x="1852" y="1969"/>
                  </a:lnTo>
                  <a:lnTo>
                    <a:pt x="1850" y="1968"/>
                  </a:lnTo>
                  <a:lnTo>
                    <a:pt x="1838" y="1973"/>
                  </a:lnTo>
                  <a:lnTo>
                    <a:pt x="1827" y="1973"/>
                  </a:lnTo>
                  <a:lnTo>
                    <a:pt x="1806" y="1969"/>
                  </a:lnTo>
                  <a:lnTo>
                    <a:pt x="1799" y="1967"/>
                  </a:lnTo>
                  <a:lnTo>
                    <a:pt x="1796" y="1964"/>
                  </a:lnTo>
                  <a:lnTo>
                    <a:pt x="1794" y="1962"/>
                  </a:lnTo>
                  <a:lnTo>
                    <a:pt x="1789" y="1962"/>
                  </a:lnTo>
                  <a:lnTo>
                    <a:pt x="1777" y="1960"/>
                  </a:lnTo>
                  <a:lnTo>
                    <a:pt x="1765" y="1966"/>
                  </a:lnTo>
                  <a:lnTo>
                    <a:pt x="1753" y="1960"/>
                  </a:lnTo>
                  <a:lnTo>
                    <a:pt x="1748" y="1956"/>
                  </a:lnTo>
                  <a:lnTo>
                    <a:pt x="1747" y="1953"/>
                  </a:lnTo>
                  <a:lnTo>
                    <a:pt x="1743" y="1943"/>
                  </a:lnTo>
                  <a:lnTo>
                    <a:pt x="1743" y="1937"/>
                  </a:lnTo>
                  <a:lnTo>
                    <a:pt x="1744" y="1931"/>
                  </a:lnTo>
                  <a:lnTo>
                    <a:pt x="1745" y="1928"/>
                  </a:lnTo>
                  <a:lnTo>
                    <a:pt x="1746" y="1926"/>
                  </a:lnTo>
                  <a:lnTo>
                    <a:pt x="1738" y="1932"/>
                  </a:lnTo>
                  <a:lnTo>
                    <a:pt x="1736" y="1933"/>
                  </a:lnTo>
                  <a:lnTo>
                    <a:pt x="1733" y="1933"/>
                  </a:lnTo>
                  <a:lnTo>
                    <a:pt x="1723" y="1931"/>
                  </a:lnTo>
                  <a:lnTo>
                    <a:pt x="1721" y="1932"/>
                  </a:lnTo>
                  <a:lnTo>
                    <a:pt x="1721" y="1934"/>
                  </a:lnTo>
                  <a:lnTo>
                    <a:pt x="1725" y="1937"/>
                  </a:lnTo>
                  <a:lnTo>
                    <a:pt x="1725" y="1939"/>
                  </a:lnTo>
                  <a:lnTo>
                    <a:pt x="1719" y="1940"/>
                  </a:lnTo>
                  <a:lnTo>
                    <a:pt x="1710" y="1939"/>
                  </a:lnTo>
                  <a:lnTo>
                    <a:pt x="1707" y="1940"/>
                  </a:lnTo>
                  <a:lnTo>
                    <a:pt x="1706" y="1940"/>
                  </a:lnTo>
                  <a:lnTo>
                    <a:pt x="1701" y="1945"/>
                  </a:lnTo>
                  <a:lnTo>
                    <a:pt x="1700" y="1947"/>
                  </a:lnTo>
                  <a:lnTo>
                    <a:pt x="1697" y="1946"/>
                  </a:lnTo>
                  <a:lnTo>
                    <a:pt x="1689" y="1935"/>
                  </a:lnTo>
                  <a:lnTo>
                    <a:pt x="1682" y="1928"/>
                  </a:lnTo>
                  <a:lnTo>
                    <a:pt x="1674" y="1925"/>
                  </a:lnTo>
                  <a:lnTo>
                    <a:pt x="1669" y="1923"/>
                  </a:lnTo>
                  <a:lnTo>
                    <a:pt x="1668" y="1920"/>
                  </a:lnTo>
                  <a:lnTo>
                    <a:pt x="1656" y="1898"/>
                  </a:lnTo>
                  <a:lnTo>
                    <a:pt x="1655" y="1893"/>
                  </a:lnTo>
                  <a:lnTo>
                    <a:pt x="1651" y="1874"/>
                  </a:lnTo>
                  <a:lnTo>
                    <a:pt x="1650" y="1871"/>
                  </a:lnTo>
                  <a:lnTo>
                    <a:pt x="1648" y="1868"/>
                  </a:lnTo>
                  <a:lnTo>
                    <a:pt x="1651" y="1868"/>
                  </a:lnTo>
                  <a:lnTo>
                    <a:pt x="1662" y="1870"/>
                  </a:lnTo>
                  <a:lnTo>
                    <a:pt x="1673" y="1870"/>
                  </a:lnTo>
                  <a:lnTo>
                    <a:pt x="1678" y="1871"/>
                  </a:lnTo>
                  <a:lnTo>
                    <a:pt x="1685" y="1876"/>
                  </a:lnTo>
                  <a:lnTo>
                    <a:pt x="1693" y="1879"/>
                  </a:lnTo>
                  <a:lnTo>
                    <a:pt x="1699" y="1879"/>
                  </a:lnTo>
                  <a:lnTo>
                    <a:pt x="1710" y="1878"/>
                  </a:lnTo>
                  <a:lnTo>
                    <a:pt x="1721" y="1875"/>
                  </a:lnTo>
                  <a:lnTo>
                    <a:pt x="1722" y="1873"/>
                  </a:lnTo>
                  <a:lnTo>
                    <a:pt x="1715" y="1869"/>
                  </a:lnTo>
                  <a:lnTo>
                    <a:pt x="1709" y="1863"/>
                  </a:lnTo>
                  <a:lnTo>
                    <a:pt x="1702" y="1857"/>
                  </a:lnTo>
                  <a:lnTo>
                    <a:pt x="1699" y="1853"/>
                  </a:lnTo>
                  <a:lnTo>
                    <a:pt x="1693" y="1852"/>
                  </a:lnTo>
                  <a:lnTo>
                    <a:pt x="1675" y="1851"/>
                  </a:lnTo>
                  <a:lnTo>
                    <a:pt x="1660" y="1846"/>
                  </a:lnTo>
                  <a:lnTo>
                    <a:pt x="1649" y="1839"/>
                  </a:lnTo>
                  <a:lnTo>
                    <a:pt x="1641" y="1832"/>
                  </a:lnTo>
                  <a:lnTo>
                    <a:pt x="1637" y="1828"/>
                  </a:lnTo>
                  <a:lnTo>
                    <a:pt x="1636" y="1825"/>
                  </a:lnTo>
                  <a:lnTo>
                    <a:pt x="1634" y="1816"/>
                  </a:lnTo>
                  <a:lnTo>
                    <a:pt x="1633" y="1800"/>
                  </a:lnTo>
                  <a:lnTo>
                    <a:pt x="1632" y="1789"/>
                  </a:lnTo>
                  <a:lnTo>
                    <a:pt x="1630" y="1783"/>
                  </a:lnTo>
                  <a:lnTo>
                    <a:pt x="1630" y="1778"/>
                  </a:lnTo>
                  <a:lnTo>
                    <a:pt x="1633" y="1768"/>
                  </a:lnTo>
                  <a:lnTo>
                    <a:pt x="1641" y="1757"/>
                  </a:lnTo>
                  <a:lnTo>
                    <a:pt x="1642" y="1755"/>
                  </a:lnTo>
                  <a:lnTo>
                    <a:pt x="1640" y="1755"/>
                  </a:lnTo>
                  <a:lnTo>
                    <a:pt x="1636" y="1751"/>
                  </a:lnTo>
                  <a:lnTo>
                    <a:pt x="1635" y="1747"/>
                  </a:lnTo>
                  <a:lnTo>
                    <a:pt x="1634" y="1741"/>
                  </a:lnTo>
                  <a:lnTo>
                    <a:pt x="1634" y="1735"/>
                  </a:lnTo>
                  <a:lnTo>
                    <a:pt x="1635" y="1730"/>
                  </a:lnTo>
                  <a:lnTo>
                    <a:pt x="1636" y="1725"/>
                  </a:lnTo>
                  <a:lnTo>
                    <a:pt x="1640" y="1714"/>
                  </a:lnTo>
                  <a:lnTo>
                    <a:pt x="1646" y="1701"/>
                  </a:lnTo>
                  <a:lnTo>
                    <a:pt x="1651" y="1689"/>
                  </a:lnTo>
                  <a:lnTo>
                    <a:pt x="1652" y="1684"/>
                  </a:lnTo>
                  <a:lnTo>
                    <a:pt x="1653" y="1673"/>
                  </a:lnTo>
                  <a:lnTo>
                    <a:pt x="1654" y="1665"/>
                  </a:lnTo>
                  <a:lnTo>
                    <a:pt x="1654" y="1660"/>
                  </a:lnTo>
                  <a:lnTo>
                    <a:pt x="1655" y="1656"/>
                  </a:lnTo>
                  <a:lnTo>
                    <a:pt x="1659" y="1647"/>
                  </a:lnTo>
                  <a:lnTo>
                    <a:pt x="1663" y="1639"/>
                  </a:lnTo>
                  <a:lnTo>
                    <a:pt x="1671" y="1633"/>
                  </a:lnTo>
                  <a:lnTo>
                    <a:pt x="1671" y="1630"/>
                  </a:lnTo>
                  <a:lnTo>
                    <a:pt x="1671" y="1627"/>
                  </a:lnTo>
                  <a:lnTo>
                    <a:pt x="1671" y="1624"/>
                  </a:lnTo>
                  <a:lnTo>
                    <a:pt x="1672" y="1622"/>
                  </a:lnTo>
                  <a:lnTo>
                    <a:pt x="1689" y="1601"/>
                  </a:lnTo>
                  <a:lnTo>
                    <a:pt x="1697" y="1592"/>
                  </a:lnTo>
                  <a:lnTo>
                    <a:pt x="1704" y="1586"/>
                  </a:lnTo>
                  <a:lnTo>
                    <a:pt x="1712" y="1582"/>
                  </a:lnTo>
                  <a:lnTo>
                    <a:pt x="1734" y="1574"/>
                  </a:lnTo>
                  <a:lnTo>
                    <a:pt x="1746" y="1571"/>
                  </a:lnTo>
                  <a:lnTo>
                    <a:pt x="1760" y="1572"/>
                  </a:lnTo>
                  <a:lnTo>
                    <a:pt x="1787" y="1577"/>
                  </a:lnTo>
                  <a:lnTo>
                    <a:pt x="1790" y="1580"/>
                  </a:lnTo>
                  <a:lnTo>
                    <a:pt x="1791" y="1582"/>
                  </a:lnTo>
                  <a:lnTo>
                    <a:pt x="1793" y="1586"/>
                  </a:lnTo>
                  <a:lnTo>
                    <a:pt x="1791" y="1589"/>
                  </a:lnTo>
                  <a:lnTo>
                    <a:pt x="1784" y="1600"/>
                  </a:lnTo>
                  <a:lnTo>
                    <a:pt x="1775" y="1608"/>
                  </a:lnTo>
                  <a:lnTo>
                    <a:pt x="1769" y="1616"/>
                  </a:lnTo>
                  <a:lnTo>
                    <a:pt x="1759" y="1633"/>
                  </a:lnTo>
                  <a:lnTo>
                    <a:pt x="1756" y="1638"/>
                  </a:lnTo>
                  <a:lnTo>
                    <a:pt x="1743" y="1671"/>
                  </a:lnTo>
                  <a:lnTo>
                    <a:pt x="1740" y="1677"/>
                  </a:lnTo>
                  <a:lnTo>
                    <a:pt x="1738" y="1681"/>
                  </a:lnTo>
                  <a:lnTo>
                    <a:pt x="1737" y="1693"/>
                  </a:lnTo>
                  <a:lnTo>
                    <a:pt x="1738" y="1697"/>
                  </a:lnTo>
                  <a:lnTo>
                    <a:pt x="1740" y="1704"/>
                  </a:lnTo>
                  <a:lnTo>
                    <a:pt x="1747" y="1719"/>
                  </a:lnTo>
                  <a:lnTo>
                    <a:pt x="1748" y="1725"/>
                  </a:lnTo>
                  <a:lnTo>
                    <a:pt x="1748" y="1731"/>
                  </a:lnTo>
                  <a:lnTo>
                    <a:pt x="1748" y="1746"/>
                  </a:lnTo>
                  <a:lnTo>
                    <a:pt x="1748" y="1753"/>
                  </a:lnTo>
                  <a:lnTo>
                    <a:pt x="1748" y="1761"/>
                  </a:lnTo>
                  <a:lnTo>
                    <a:pt x="1749" y="1771"/>
                  </a:lnTo>
                  <a:lnTo>
                    <a:pt x="1751" y="1784"/>
                  </a:lnTo>
                  <a:lnTo>
                    <a:pt x="1758" y="1797"/>
                  </a:lnTo>
                  <a:lnTo>
                    <a:pt x="1767" y="1810"/>
                  </a:lnTo>
                  <a:lnTo>
                    <a:pt x="1773" y="1819"/>
                  </a:lnTo>
                  <a:lnTo>
                    <a:pt x="1780" y="1825"/>
                  </a:lnTo>
                  <a:lnTo>
                    <a:pt x="1788" y="1835"/>
                  </a:lnTo>
                  <a:lnTo>
                    <a:pt x="1790" y="1839"/>
                  </a:lnTo>
                  <a:lnTo>
                    <a:pt x="1786" y="1844"/>
                  </a:lnTo>
                  <a:lnTo>
                    <a:pt x="1778" y="1852"/>
                  </a:lnTo>
                  <a:lnTo>
                    <a:pt x="1767" y="1855"/>
                  </a:lnTo>
                  <a:lnTo>
                    <a:pt x="1760" y="1858"/>
                  </a:lnTo>
                  <a:lnTo>
                    <a:pt x="1753" y="1865"/>
                  </a:lnTo>
                  <a:lnTo>
                    <a:pt x="1743" y="1870"/>
                  </a:lnTo>
                  <a:lnTo>
                    <a:pt x="1740" y="1873"/>
                  </a:lnTo>
                  <a:close/>
                  <a:moveTo>
                    <a:pt x="1311" y="1561"/>
                  </a:moveTo>
                  <a:lnTo>
                    <a:pt x="1338" y="1585"/>
                  </a:lnTo>
                  <a:lnTo>
                    <a:pt x="1342" y="1583"/>
                  </a:lnTo>
                  <a:lnTo>
                    <a:pt x="1350" y="1582"/>
                  </a:lnTo>
                  <a:lnTo>
                    <a:pt x="1358" y="1578"/>
                  </a:lnTo>
                  <a:lnTo>
                    <a:pt x="1370" y="1575"/>
                  </a:lnTo>
                  <a:lnTo>
                    <a:pt x="1377" y="1570"/>
                  </a:lnTo>
                  <a:lnTo>
                    <a:pt x="1380" y="1569"/>
                  </a:lnTo>
                  <a:lnTo>
                    <a:pt x="1386" y="1567"/>
                  </a:lnTo>
                  <a:lnTo>
                    <a:pt x="1388" y="1567"/>
                  </a:lnTo>
                  <a:lnTo>
                    <a:pt x="1397" y="1570"/>
                  </a:lnTo>
                  <a:lnTo>
                    <a:pt x="1400" y="1572"/>
                  </a:lnTo>
                  <a:lnTo>
                    <a:pt x="1402" y="1575"/>
                  </a:lnTo>
                  <a:lnTo>
                    <a:pt x="1403" y="1578"/>
                  </a:lnTo>
                  <a:lnTo>
                    <a:pt x="1406" y="1588"/>
                  </a:lnTo>
                  <a:lnTo>
                    <a:pt x="1407" y="1592"/>
                  </a:lnTo>
                  <a:lnTo>
                    <a:pt x="1407" y="1593"/>
                  </a:lnTo>
                  <a:lnTo>
                    <a:pt x="1404" y="1599"/>
                  </a:lnTo>
                  <a:lnTo>
                    <a:pt x="1402" y="1601"/>
                  </a:lnTo>
                  <a:lnTo>
                    <a:pt x="1398" y="1604"/>
                  </a:lnTo>
                  <a:lnTo>
                    <a:pt x="1394" y="1604"/>
                  </a:lnTo>
                  <a:lnTo>
                    <a:pt x="1391" y="1608"/>
                  </a:lnTo>
                  <a:lnTo>
                    <a:pt x="1388" y="1607"/>
                  </a:lnTo>
                  <a:lnTo>
                    <a:pt x="1387" y="1611"/>
                  </a:lnTo>
                  <a:lnTo>
                    <a:pt x="1387" y="1614"/>
                  </a:lnTo>
                  <a:lnTo>
                    <a:pt x="1388" y="1615"/>
                  </a:lnTo>
                  <a:lnTo>
                    <a:pt x="1390" y="1615"/>
                  </a:lnTo>
                  <a:lnTo>
                    <a:pt x="1392" y="1613"/>
                  </a:lnTo>
                  <a:lnTo>
                    <a:pt x="1396" y="1614"/>
                  </a:lnTo>
                  <a:lnTo>
                    <a:pt x="1398" y="1616"/>
                  </a:lnTo>
                  <a:lnTo>
                    <a:pt x="1400" y="1621"/>
                  </a:lnTo>
                  <a:lnTo>
                    <a:pt x="1398" y="1624"/>
                  </a:lnTo>
                  <a:lnTo>
                    <a:pt x="1391" y="1630"/>
                  </a:lnTo>
                  <a:lnTo>
                    <a:pt x="1381" y="1635"/>
                  </a:lnTo>
                  <a:lnTo>
                    <a:pt x="1369" y="1654"/>
                  </a:lnTo>
                  <a:lnTo>
                    <a:pt x="1363" y="1662"/>
                  </a:lnTo>
                  <a:lnTo>
                    <a:pt x="1362" y="1665"/>
                  </a:lnTo>
                  <a:lnTo>
                    <a:pt x="1361" y="1667"/>
                  </a:lnTo>
                  <a:lnTo>
                    <a:pt x="1361" y="1671"/>
                  </a:lnTo>
                  <a:lnTo>
                    <a:pt x="1361" y="1673"/>
                  </a:lnTo>
                  <a:lnTo>
                    <a:pt x="1363" y="1674"/>
                  </a:lnTo>
                  <a:lnTo>
                    <a:pt x="1369" y="1668"/>
                  </a:lnTo>
                  <a:lnTo>
                    <a:pt x="1373" y="1665"/>
                  </a:lnTo>
                  <a:lnTo>
                    <a:pt x="1377" y="1663"/>
                  </a:lnTo>
                  <a:lnTo>
                    <a:pt x="1384" y="1663"/>
                  </a:lnTo>
                  <a:lnTo>
                    <a:pt x="1386" y="1664"/>
                  </a:lnTo>
                  <a:lnTo>
                    <a:pt x="1392" y="1668"/>
                  </a:lnTo>
                  <a:lnTo>
                    <a:pt x="1397" y="1674"/>
                  </a:lnTo>
                  <a:lnTo>
                    <a:pt x="1397" y="1676"/>
                  </a:lnTo>
                  <a:lnTo>
                    <a:pt x="1397" y="1678"/>
                  </a:lnTo>
                  <a:lnTo>
                    <a:pt x="1395" y="1680"/>
                  </a:lnTo>
                  <a:lnTo>
                    <a:pt x="1395" y="1682"/>
                  </a:lnTo>
                  <a:lnTo>
                    <a:pt x="1399" y="1685"/>
                  </a:lnTo>
                  <a:lnTo>
                    <a:pt x="1404" y="1693"/>
                  </a:lnTo>
                  <a:lnTo>
                    <a:pt x="1405" y="1698"/>
                  </a:lnTo>
                  <a:lnTo>
                    <a:pt x="1402" y="1703"/>
                  </a:lnTo>
                  <a:lnTo>
                    <a:pt x="1402" y="1706"/>
                  </a:lnTo>
                  <a:lnTo>
                    <a:pt x="1403" y="1708"/>
                  </a:lnTo>
                  <a:lnTo>
                    <a:pt x="1405" y="1706"/>
                  </a:lnTo>
                  <a:lnTo>
                    <a:pt x="1411" y="1701"/>
                  </a:lnTo>
                  <a:lnTo>
                    <a:pt x="1417" y="1698"/>
                  </a:lnTo>
                  <a:lnTo>
                    <a:pt x="1420" y="1698"/>
                  </a:lnTo>
                  <a:lnTo>
                    <a:pt x="1422" y="1699"/>
                  </a:lnTo>
                  <a:lnTo>
                    <a:pt x="1423" y="1707"/>
                  </a:lnTo>
                  <a:lnTo>
                    <a:pt x="1425" y="1715"/>
                  </a:lnTo>
                  <a:lnTo>
                    <a:pt x="1425" y="1722"/>
                  </a:lnTo>
                  <a:lnTo>
                    <a:pt x="1424" y="1728"/>
                  </a:lnTo>
                  <a:lnTo>
                    <a:pt x="1422" y="1732"/>
                  </a:lnTo>
                  <a:lnTo>
                    <a:pt x="1419" y="1737"/>
                  </a:lnTo>
                  <a:lnTo>
                    <a:pt x="1415" y="1740"/>
                  </a:lnTo>
                  <a:lnTo>
                    <a:pt x="1413" y="1740"/>
                  </a:lnTo>
                  <a:lnTo>
                    <a:pt x="1413" y="1741"/>
                  </a:lnTo>
                  <a:lnTo>
                    <a:pt x="1417" y="1745"/>
                  </a:lnTo>
                  <a:lnTo>
                    <a:pt x="1419" y="1748"/>
                  </a:lnTo>
                  <a:lnTo>
                    <a:pt x="1420" y="1752"/>
                  </a:lnTo>
                  <a:lnTo>
                    <a:pt x="1420" y="1755"/>
                  </a:lnTo>
                  <a:lnTo>
                    <a:pt x="1419" y="1758"/>
                  </a:lnTo>
                  <a:lnTo>
                    <a:pt x="1414" y="1769"/>
                  </a:lnTo>
                  <a:lnTo>
                    <a:pt x="1414" y="1770"/>
                  </a:lnTo>
                  <a:lnTo>
                    <a:pt x="1416" y="1771"/>
                  </a:lnTo>
                  <a:lnTo>
                    <a:pt x="1419" y="1777"/>
                  </a:lnTo>
                  <a:lnTo>
                    <a:pt x="1419" y="1790"/>
                  </a:lnTo>
                  <a:lnTo>
                    <a:pt x="1409" y="1795"/>
                  </a:lnTo>
                  <a:lnTo>
                    <a:pt x="1406" y="1798"/>
                  </a:lnTo>
                  <a:lnTo>
                    <a:pt x="1403" y="1803"/>
                  </a:lnTo>
                  <a:lnTo>
                    <a:pt x="1400" y="1806"/>
                  </a:lnTo>
                  <a:lnTo>
                    <a:pt x="1392" y="1811"/>
                  </a:lnTo>
                  <a:lnTo>
                    <a:pt x="1388" y="1811"/>
                  </a:lnTo>
                  <a:lnTo>
                    <a:pt x="1369" y="1808"/>
                  </a:lnTo>
                  <a:lnTo>
                    <a:pt x="1367" y="1806"/>
                  </a:lnTo>
                  <a:lnTo>
                    <a:pt x="1366" y="1802"/>
                  </a:lnTo>
                  <a:lnTo>
                    <a:pt x="1365" y="1797"/>
                  </a:lnTo>
                  <a:lnTo>
                    <a:pt x="1365" y="1794"/>
                  </a:lnTo>
                  <a:lnTo>
                    <a:pt x="1365" y="1790"/>
                  </a:lnTo>
                  <a:lnTo>
                    <a:pt x="1365" y="1789"/>
                  </a:lnTo>
                  <a:lnTo>
                    <a:pt x="1365" y="1788"/>
                  </a:lnTo>
                  <a:lnTo>
                    <a:pt x="1363" y="1791"/>
                  </a:lnTo>
                  <a:lnTo>
                    <a:pt x="1360" y="1797"/>
                  </a:lnTo>
                  <a:lnTo>
                    <a:pt x="1361" y="1802"/>
                  </a:lnTo>
                  <a:lnTo>
                    <a:pt x="1367" y="1818"/>
                  </a:lnTo>
                  <a:lnTo>
                    <a:pt x="1369" y="1825"/>
                  </a:lnTo>
                  <a:lnTo>
                    <a:pt x="1369" y="1828"/>
                  </a:lnTo>
                  <a:lnTo>
                    <a:pt x="1369" y="1830"/>
                  </a:lnTo>
                  <a:lnTo>
                    <a:pt x="1362" y="1840"/>
                  </a:lnTo>
                  <a:lnTo>
                    <a:pt x="1358" y="1843"/>
                  </a:lnTo>
                  <a:lnTo>
                    <a:pt x="1354" y="1844"/>
                  </a:lnTo>
                  <a:lnTo>
                    <a:pt x="1350" y="1843"/>
                  </a:lnTo>
                  <a:lnTo>
                    <a:pt x="1346" y="1839"/>
                  </a:lnTo>
                  <a:lnTo>
                    <a:pt x="1343" y="1837"/>
                  </a:lnTo>
                  <a:lnTo>
                    <a:pt x="1337" y="1838"/>
                  </a:lnTo>
                  <a:lnTo>
                    <a:pt x="1335" y="1836"/>
                  </a:lnTo>
                  <a:lnTo>
                    <a:pt x="1334" y="1832"/>
                  </a:lnTo>
                  <a:lnTo>
                    <a:pt x="1330" y="1819"/>
                  </a:lnTo>
                  <a:lnTo>
                    <a:pt x="1324" y="1809"/>
                  </a:lnTo>
                  <a:lnTo>
                    <a:pt x="1320" y="1798"/>
                  </a:lnTo>
                  <a:lnTo>
                    <a:pt x="1307" y="1783"/>
                  </a:lnTo>
                  <a:lnTo>
                    <a:pt x="1301" y="1773"/>
                  </a:lnTo>
                  <a:lnTo>
                    <a:pt x="1292" y="1758"/>
                  </a:lnTo>
                  <a:lnTo>
                    <a:pt x="1288" y="1754"/>
                  </a:lnTo>
                  <a:lnTo>
                    <a:pt x="1285" y="1753"/>
                  </a:lnTo>
                  <a:lnTo>
                    <a:pt x="1279" y="1751"/>
                  </a:lnTo>
                  <a:lnTo>
                    <a:pt x="1278" y="1750"/>
                  </a:lnTo>
                  <a:lnTo>
                    <a:pt x="1276" y="1744"/>
                  </a:lnTo>
                  <a:lnTo>
                    <a:pt x="1272" y="1741"/>
                  </a:lnTo>
                  <a:lnTo>
                    <a:pt x="1271" y="1740"/>
                  </a:lnTo>
                  <a:lnTo>
                    <a:pt x="1269" y="1741"/>
                  </a:lnTo>
                  <a:lnTo>
                    <a:pt x="1263" y="1744"/>
                  </a:lnTo>
                  <a:lnTo>
                    <a:pt x="1256" y="1741"/>
                  </a:lnTo>
                  <a:lnTo>
                    <a:pt x="1254" y="1737"/>
                  </a:lnTo>
                  <a:lnTo>
                    <a:pt x="1254" y="1733"/>
                  </a:lnTo>
                  <a:lnTo>
                    <a:pt x="1252" y="1731"/>
                  </a:lnTo>
                  <a:lnTo>
                    <a:pt x="1250" y="1728"/>
                  </a:lnTo>
                  <a:lnTo>
                    <a:pt x="1248" y="1722"/>
                  </a:lnTo>
                  <a:lnTo>
                    <a:pt x="1234" y="1710"/>
                  </a:lnTo>
                  <a:lnTo>
                    <a:pt x="1226" y="1698"/>
                  </a:lnTo>
                  <a:lnTo>
                    <a:pt x="1224" y="1693"/>
                  </a:lnTo>
                  <a:lnTo>
                    <a:pt x="1224" y="1690"/>
                  </a:lnTo>
                  <a:lnTo>
                    <a:pt x="1225" y="1684"/>
                  </a:lnTo>
                  <a:lnTo>
                    <a:pt x="1227" y="1677"/>
                  </a:lnTo>
                  <a:lnTo>
                    <a:pt x="1230" y="1669"/>
                  </a:lnTo>
                  <a:lnTo>
                    <a:pt x="1231" y="1667"/>
                  </a:lnTo>
                  <a:lnTo>
                    <a:pt x="1237" y="1660"/>
                  </a:lnTo>
                  <a:lnTo>
                    <a:pt x="1241" y="1658"/>
                  </a:lnTo>
                  <a:lnTo>
                    <a:pt x="1246" y="1659"/>
                  </a:lnTo>
                  <a:lnTo>
                    <a:pt x="1249" y="1661"/>
                  </a:lnTo>
                  <a:lnTo>
                    <a:pt x="1252" y="1665"/>
                  </a:lnTo>
                  <a:lnTo>
                    <a:pt x="1254" y="1670"/>
                  </a:lnTo>
                  <a:lnTo>
                    <a:pt x="1255" y="1673"/>
                  </a:lnTo>
                  <a:lnTo>
                    <a:pt x="1259" y="1677"/>
                  </a:lnTo>
                  <a:lnTo>
                    <a:pt x="1261" y="1680"/>
                  </a:lnTo>
                  <a:lnTo>
                    <a:pt x="1265" y="1687"/>
                  </a:lnTo>
                  <a:lnTo>
                    <a:pt x="1268" y="1695"/>
                  </a:lnTo>
                  <a:lnTo>
                    <a:pt x="1270" y="1697"/>
                  </a:lnTo>
                  <a:lnTo>
                    <a:pt x="1276" y="1698"/>
                  </a:lnTo>
                  <a:lnTo>
                    <a:pt x="1282" y="1696"/>
                  </a:lnTo>
                  <a:lnTo>
                    <a:pt x="1296" y="1692"/>
                  </a:lnTo>
                  <a:lnTo>
                    <a:pt x="1296" y="1691"/>
                  </a:lnTo>
                  <a:lnTo>
                    <a:pt x="1297" y="1688"/>
                  </a:lnTo>
                  <a:lnTo>
                    <a:pt x="1298" y="1669"/>
                  </a:lnTo>
                  <a:lnTo>
                    <a:pt x="1300" y="1669"/>
                  </a:lnTo>
                  <a:lnTo>
                    <a:pt x="1304" y="1678"/>
                  </a:lnTo>
                  <a:lnTo>
                    <a:pt x="1305" y="1679"/>
                  </a:lnTo>
                  <a:lnTo>
                    <a:pt x="1307" y="1677"/>
                  </a:lnTo>
                  <a:lnTo>
                    <a:pt x="1308" y="1673"/>
                  </a:lnTo>
                  <a:lnTo>
                    <a:pt x="1308" y="1671"/>
                  </a:lnTo>
                  <a:lnTo>
                    <a:pt x="1305" y="1661"/>
                  </a:lnTo>
                  <a:lnTo>
                    <a:pt x="1304" y="1657"/>
                  </a:lnTo>
                  <a:lnTo>
                    <a:pt x="1302" y="1654"/>
                  </a:lnTo>
                  <a:lnTo>
                    <a:pt x="1300" y="1653"/>
                  </a:lnTo>
                  <a:lnTo>
                    <a:pt x="1297" y="1654"/>
                  </a:lnTo>
                  <a:lnTo>
                    <a:pt x="1294" y="1652"/>
                  </a:lnTo>
                  <a:lnTo>
                    <a:pt x="1293" y="1649"/>
                  </a:lnTo>
                  <a:lnTo>
                    <a:pt x="1294" y="1645"/>
                  </a:lnTo>
                  <a:lnTo>
                    <a:pt x="1295" y="1641"/>
                  </a:lnTo>
                  <a:lnTo>
                    <a:pt x="1297" y="1639"/>
                  </a:lnTo>
                  <a:lnTo>
                    <a:pt x="1300" y="1638"/>
                  </a:lnTo>
                  <a:lnTo>
                    <a:pt x="1304" y="1639"/>
                  </a:lnTo>
                  <a:lnTo>
                    <a:pt x="1309" y="1644"/>
                  </a:lnTo>
                  <a:lnTo>
                    <a:pt x="1312" y="1645"/>
                  </a:lnTo>
                  <a:lnTo>
                    <a:pt x="1317" y="1643"/>
                  </a:lnTo>
                  <a:lnTo>
                    <a:pt x="1311" y="1641"/>
                  </a:lnTo>
                  <a:lnTo>
                    <a:pt x="1302" y="1629"/>
                  </a:lnTo>
                  <a:lnTo>
                    <a:pt x="1300" y="1627"/>
                  </a:lnTo>
                  <a:lnTo>
                    <a:pt x="1295" y="1632"/>
                  </a:lnTo>
                  <a:lnTo>
                    <a:pt x="1292" y="1634"/>
                  </a:lnTo>
                  <a:lnTo>
                    <a:pt x="1287" y="1636"/>
                  </a:lnTo>
                  <a:lnTo>
                    <a:pt x="1282" y="1636"/>
                  </a:lnTo>
                  <a:lnTo>
                    <a:pt x="1265" y="1619"/>
                  </a:lnTo>
                  <a:lnTo>
                    <a:pt x="1263" y="1617"/>
                  </a:lnTo>
                  <a:lnTo>
                    <a:pt x="1262" y="1613"/>
                  </a:lnTo>
                  <a:lnTo>
                    <a:pt x="1263" y="1611"/>
                  </a:lnTo>
                  <a:lnTo>
                    <a:pt x="1264" y="1608"/>
                  </a:lnTo>
                  <a:lnTo>
                    <a:pt x="1269" y="1604"/>
                  </a:lnTo>
                  <a:lnTo>
                    <a:pt x="1276" y="1600"/>
                  </a:lnTo>
                  <a:lnTo>
                    <a:pt x="1280" y="1600"/>
                  </a:lnTo>
                  <a:lnTo>
                    <a:pt x="1283" y="1604"/>
                  </a:lnTo>
                  <a:lnTo>
                    <a:pt x="1290" y="1612"/>
                  </a:lnTo>
                  <a:lnTo>
                    <a:pt x="1295" y="1617"/>
                  </a:lnTo>
                  <a:lnTo>
                    <a:pt x="1295" y="1615"/>
                  </a:lnTo>
                  <a:lnTo>
                    <a:pt x="1294" y="1610"/>
                  </a:lnTo>
                  <a:lnTo>
                    <a:pt x="1291" y="1603"/>
                  </a:lnTo>
                  <a:lnTo>
                    <a:pt x="1290" y="1601"/>
                  </a:lnTo>
                  <a:lnTo>
                    <a:pt x="1286" y="1599"/>
                  </a:lnTo>
                  <a:lnTo>
                    <a:pt x="1282" y="1594"/>
                  </a:lnTo>
                  <a:lnTo>
                    <a:pt x="1281" y="1590"/>
                  </a:lnTo>
                  <a:lnTo>
                    <a:pt x="1280" y="1586"/>
                  </a:lnTo>
                  <a:lnTo>
                    <a:pt x="1279" y="1582"/>
                  </a:lnTo>
                  <a:lnTo>
                    <a:pt x="1281" y="1578"/>
                  </a:lnTo>
                  <a:lnTo>
                    <a:pt x="1282" y="1577"/>
                  </a:lnTo>
                  <a:lnTo>
                    <a:pt x="1296" y="1572"/>
                  </a:lnTo>
                  <a:lnTo>
                    <a:pt x="1305" y="1577"/>
                  </a:lnTo>
                  <a:lnTo>
                    <a:pt x="1311" y="1578"/>
                  </a:lnTo>
                  <a:lnTo>
                    <a:pt x="1314" y="1572"/>
                  </a:lnTo>
                  <a:lnTo>
                    <a:pt x="1313" y="1571"/>
                  </a:lnTo>
                  <a:lnTo>
                    <a:pt x="1310" y="1572"/>
                  </a:lnTo>
                  <a:lnTo>
                    <a:pt x="1306" y="1572"/>
                  </a:lnTo>
                  <a:lnTo>
                    <a:pt x="1304" y="1569"/>
                  </a:lnTo>
                  <a:lnTo>
                    <a:pt x="1304" y="1567"/>
                  </a:lnTo>
                  <a:lnTo>
                    <a:pt x="1307" y="1563"/>
                  </a:lnTo>
                  <a:lnTo>
                    <a:pt x="1311" y="1561"/>
                  </a:lnTo>
                  <a:close/>
                  <a:moveTo>
                    <a:pt x="1366" y="1570"/>
                  </a:moveTo>
                  <a:lnTo>
                    <a:pt x="1357" y="1572"/>
                  </a:lnTo>
                  <a:lnTo>
                    <a:pt x="1353" y="1571"/>
                  </a:lnTo>
                  <a:lnTo>
                    <a:pt x="1351" y="1574"/>
                  </a:lnTo>
                  <a:lnTo>
                    <a:pt x="1349" y="1575"/>
                  </a:lnTo>
                  <a:lnTo>
                    <a:pt x="1344" y="1576"/>
                  </a:lnTo>
                  <a:lnTo>
                    <a:pt x="1334" y="1570"/>
                  </a:lnTo>
                  <a:lnTo>
                    <a:pt x="1330" y="1569"/>
                  </a:lnTo>
                  <a:lnTo>
                    <a:pt x="1329" y="1567"/>
                  </a:lnTo>
                  <a:lnTo>
                    <a:pt x="1330" y="1565"/>
                  </a:lnTo>
                  <a:lnTo>
                    <a:pt x="1332" y="1563"/>
                  </a:lnTo>
                  <a:lnTo>
                    <a:pt x="1340" y="1561"/>
                  </a:lnTo>
                  <a:lnTo>
                    <a:pt x="1343" y="1558"/>
                  </a:lnTo>
                  <a:lnTo>
                    <a:pt x="1344" y="1556"/>
                  </a:lnTo>
                  <a:lnTo>
                    <a:pt x="1346" y="1553"/>
                  </a:lnTo>
                  <a:lnTo>
                    <a:pt x="1349" y="1552"/>
                  </a:lnTo>
                  <a:lnTo>
                    <a:pt x="1356" y="1550"/>
                  </a:lnTo>
                  <a:lnTo>
                    <a:pt x="1373" y="1542"/>
                  </a:lnTo>
                  <a:lnTo>
                    <a:pt x="1381" y="1541"/>
                  </a:lnTo>
                  <a:lnTo>
                    <a:pt x="1385" y="1542"/>
                  </a:lnTo>
                  <a:lnTo>
                    <a:pt x="1386" y="1544"/>
                  </a:lnTo>
                  <a:lnTo>
                    <a:pt x="1386" y="1546"/>
                  </a:lnTo>
                  <a:lnTo>
                    <a:pt x="1386" y="1548"/>
                  </a:lnTo>
                  <a:lnTo>
                    <a:pt x="1383" y="1554"/>
                  </a:lnTo>
                  <a:lnTo>
                    <a:pt x="1380" y="1558"/>
                  </a:lnTo>
                  <a:lnTo>
                    <a:pt x="1370" y="1567"/>
                  </a:lnTo>
                  <a:lnTo>
                    <a:pt x="1366" y="1570"/>
                  </a:lnTo>
                  <a:close/>
                  <a:moveTo>
                    <a:pt x="1529" y="1536"/>
                  </a:moveTo>
                  <a:lnTo>
                    <a:pt x="1542" y="1541"/>
                  </a:lnTo>
                  <a:lnTo>
                    <a:pt x="1548" y="1545"/>
                  </a:lnTo>
                  <a:lnTo>
                    <a:pt x="1551" y="1547"/>
                  </a:lnTo>
                  <a:lnTo>
                    <a:pt x="1557" y="1555"/>
                  </a:lnTo>
                  <a:lnTo>
                    <a:pt x="1560" y="1558"/>
                  </a:lnTo>
                  <a:lnTo>
                    <a:pt x="1571" y="1553"/>
                  </a:lnTo>
                  <a:lnTo>
                    <a:pt x="1579" y="1551"/>
                  </a:lnTo>
                  <a:lnTo>
                    <a:pt x="1596" y="1553"/>
                  </a:lnTo>
                  <a:lnTo>
                    <a:pt x="1611" y="1560"/>
                  </a:lnTo>
                  <a:lnTo>
                    <a:pt x="1616" y="1565"/>
                  </a:lnTo>
                  <a:lnTo>
                    <a:pt x="1619" y="1570"/>
                  </a:lnTo>
                  <a:lnTo>
                    <a:pt x="1619" y="1575"/>
                  </a:lnTo>
                  <a:lnTo>
                    <a:pt x="1616" y="1583"/>
                  </a:lnTo>
                  <a:lnTo>
                    <a:pt x="1612" y="1591"/>
                  </a:lnTo>
                  <a:lnTo>
                    <a:pt x="1606" y="1602"/>
                  </a:lnTo>
                  <a:lnTo>
                    <a:pt x="1601" y="1608"/>
                  </a:lnTo>
                  <a:lnTo>
                    <a:pt x="1600" y="1611"/>
                  </a:lnTo>
                  <a:lnTo>
                    <a:pt x="1599" y="1615"/>
                  </a:lnTo>
                  <a:lnTo>
                    <a:pt x="1597" y="1621"/>
                  </a:lnTo>
                  <a:lnTo>
                    <a:pt x="1591" y="1633"/>
                  </a:lnTo>
                  <a:lnTo>
                    <a:pt x="1589" y="1635"/>
                  </a:lnTo>
                  <a:lnTo>
                    <a:pt x="1581" y="1641"/>
                  </a:lnTo>
                  <a:lnTo>
                    <a:pt x="1584" y="1643"/>
                  </a:lnTo>
                  <a:lnTo>
                    <a:pt x="1585" y="1646"/>
                  </a:lnTo>
                  <a:lnTo>
                    <a:pt x="1584" y="1651"/>
                  </a:lnTo>
                  <a:lnTo>
                    <a:pt x="1579" y="1664"/>
                  </a:lnTo>
                  <a:lnTo>
                    <a:pt x="1573" y="1676"/>
                  </a:lnTo>
                  <a:lnTo>
                    <a:pt x="1570" y="1684"/>
                  </a:lnTo>
                  <a:lnTo>
                    <a:pt x="1563" y="1693"/>
                  </a:lnTo>
                  <a:lnTo>
                    <a:pt x="1559" y="1696"/>
                  </a:lnTo>
                  <a:lnTo>
                    <a:pt x="1554" y="1698"/>
                  </a:lnTo>
                  <a:lnTo>
                    <a:pt x="1524" y="1689"/>
                  </a:lnTo>
                  <a:lnTo>
                    <a:pt x="1517" y="1689"/>
                  </a:lnTo>
                  <a:lnTo>
                    <a:pt x="1496" y="1693"/>
                  </a:lnTo>
                  <a:lnTo>
                    <a:pt x="1498" y="1696"/>
                  </a:lnTo>
                  <a:lnTo>
                    <a:pt x="1506" y="1699"/>
                  </a:lnTo>
                  <a:lnTo>
                    <a:pt x="1511" y="1703"/>
                  </a:lnTo>
                  <a:lnTo>
                    <a:pt x="1517" y="1715"/>
                  </a:lnTo>
                  <a:lnTo>
                    <a:pt x="1517" y="1717"/>
                  </a:lnTo>
                  <a:lnTo>
                    <a:pt x="1518" y="1721"/>
                  </a:lnTo>
                  <a:lnTo>
                    <a:pt x="1518" y="1728"/>
                  </a:lnTo>
                  <a:lnTo>
                    <a:pt x="1517" y="1730"/>
                  </a:lnTo>
                  <a:lnTo>
                    <a:pt x="1507" y="1747"/>
                  </a:lnTo>
                  <a:lnTo>
                    <a:pt x="1504" y="1760"/>
                  </a:lnTo>
                  <a:lnTo>
                    <a:pt x="1502" y="1771"/>
                  </a:lnTo>
                  <a:lnTo>
                    <a:pt x="1498" y="1773"/>
                  </a:lnTo>
                  <a:lnTo>
                    <a:pt x="1487" y="1769"/>
                  </a:lnTo>
                  <a:lnTo>
                    <a:pt x="1484" y="1769"/>
                  </a:lnTo>
                  <a:lnTo>
                    <a:pt x="1471" y="1772"/>
                  </a:lnTo>
                  <a:lnTo>
                    <a:pt x="1465" y="1771"/>
                  </a:lnTo>
                  <a:lnTo>
                    <a:pt x="1466" y="1755"/>
                  </a:lnTo>
                  <a:lnTo>
                    <a:pt x="1465" y="1737"/>
                  </a:lnTo>
                  <a:lnTo>
                    <a:pt x="1463" y="1721"/>
                  </a:lnTo>
                  <a:lnTo>
                    <a:pt x="1454" y="1691"/>
                  </a:lnTo>
                  <a:lnTo>
                    <a:pt x="1452" y="1685"/>
                  </a:lnTo>
                  <a:lnTo>
                    <a:pt x="1452" y="1679"/>
                  </a:lnTo>
                  <a:lnTo>
                    <a:pt x="1451" y="1673"/>
                  </a:lnTo>
                  <a:lnTo>
                    <a:pt x="1451" y="1667"/>
                  </a:lnTo>
                  <a:lnTo>
                    <a:pt x="1452" y="1654"/>
                  </a:lnTo>
                  <a:lnTo>
                    <a:pt x="1452" y="1648"/>
                  </a:lnTo>
                  <a:lnTo>
                    <a:pt x="1452" y="1631"/>
                  </a:lnTo>
                  <a:lnTo>
                    <a:pt x="1450" y="1605"/>
                  </a:lnTo>
                  <a:lnTo>
                    <a:pt x="1450" y="1596"/>
                  </a:lnTo>
                  <a:lnTo>
                    <a:pt x="1450" y="1593"/>
                  </a:lnTo>
                  <a:lnTo>
                    <a:pt x="1450" y="1589"/>
                  </a:lnTo>
                  <a:lnTo>
                    <a:pt x="1453" y="1586"/>
                  </a:lnTo>
                  <a:lnTo>
                    <a:pt x="1456" y="1583"/>
                  </a:lnTo>
                  <a:lnTo>
                    <a:pt x="1458" y="1583"/>
                  </a:lnTo>
                  <a:lnTo>
                    <a:pt x="1471" y="1591"/>
                  </a:lnTo>
                  <a:lnTo>
                    <a:pt x="1477" y="1593"/>
                  </a:lnTo>
                  <a:lnTo>
                    <a:pt x="1480" y="1593"/>
                  </a:lnTo>
                  <a:lnTo>
                    <a:pt x="1480" y="1592"/>
                  </a:lnTo>
                  <a:lnTo>
                    <a:pt x="1477" y="1591"/>
                  </a:lnTo>
                  <a:lnTo>
                    <a:pt x="1474" y="1587"/>
                  </a:lnTo>
                  <a:lnTo>
                    <a:pt x="1469" y="1577"/>
                  </a:lnTo>
                  <a:lnTo>
                    <a:pt x="1466" y="1568"/>
                  </a:lnTo>
                  <a:lnTo>
                    <a:pt x="1466" y="1565"/>
                  </a:lnTo>
                  <a:lnTo>
                    <a:pt x="1466" y="1562"/>
                  </a:lnTo>
                  <a:lnTo>
                    <a:pt x="1466" y="1559"/>
                  </a:lnTo>
                  <a:lnTo>
                    <a:pt x="1467" y="1556"/>
                  </a:lnTo>
                  <a:lnTo>
                    <a:pt x="1469" y="1552"/>
                  </a:lnTo>
                  <a:lnTo>
                    <a:pt x="1472" y="1550"/>
                  </a:lnTo>
                  <a:lnTo>
                    <a:pt x="1479" y="1544"/>
                  </a:lnTo>
                  <a:lnTo>
                    <a:pt x="1487" y="1541"/>
                  </a:lnTo>
                  <a:lnTo>
                    <a:pt x="1505" y="1539"/>
                  </a:lnTo>
                  <a:lnTo>
                    <a:pt x="1510" y="1541"/>
                  </a:lnTo>
                  <a:lnTo>
                    <a:pt x="1517" y="1535"/>
                  </a:lnTo>
                  <a:lnTo>
                    <a:pt x="1521" y="1534"/>
                  </a:lnTo>
                  <a:lnTo>
                    <a:pt x="1529" y="1536"/>
                  </a:lnTo>
                  <a:close/>
                  <a:moveTo>
                    <a:pt x="680" y="1541"/>
                  </a:moveTo>
                  <a:lnTo>
                    <a:pt x="680" y="1542"/>
                  </a:lnTo>
                  <a:lnTo>
                    <a:pt x="688" y="1531"/>
                  </a:lnTo>
                  <a:lnTo>
                    <a:pt x="693" y="1530"/>
                  </a:lnTo>
                  <a:lnTo>
                    <a:pt x="697" y="1531"/>
                  </a:lnTo>
                  <a:lnTo>
                    <a:pt x="698" y="1532"/>
                  </a:lnTo>
                  <a:lnTo>
                    <a:pt x="699" y="1535"/>
                  </a:lnTo>
                  <a:lnTo>
                    <a:pt x="699" y="1539"/>
                  </a:lnTo>
                  <a:lnTo>
                    <a:pt x="699" y="1551"/>
                  </a:lnTo>
                  <a:lnTo>
                    <a:pt x="699" y="1553"/>
                  </a:lnTo>
                  <a:lnTo>
                    <a:pt x="701" y="1552"/>
                  </a:lnTo>
                  <a:lnTo>
                    <a:pt x="703" y="1549"/>
                  </a:lnTo>
                  <a:lnTo>
                    <a:pt x="712" y="1532"/>
                  </a:lnTo>
                  <a:lnTo>
                    <a:pt x="715" y="1527"/>
                  </a:lnTo>
                  <a:lnTo>
                    <a:pt x="718" y="1526"/>
                  </a:lnTo>
                  <a:lnTo>
                    <a:pt x="729" y="1523"/>
                  </a:lnTo>
                  <a:lnTo>
                    <a:pt x="737" y="1523"/>
                  </a:lnTo>
                  <a:lnTo>
                    <a:pt x="745" y="1525"/>
                  </a:lnTo>
                  <a:lnTo>
                    <a:pt x="751" y="1528"/>
                  </a:lnTo>
                  <a:lnTo>
                    <a:pt x="761" y="1535"/>
                  </a:lnTo>
                  <a:lnTo>
                    <a:pt x="769" y="1543"/>
                  </a:lnTo>
                  <a:lnTo>
                    <a:pt x="777" y="1552"/>
                  </a:lnTo>
                  <a:lnTo>
                    <a:pt x="801" y="1583"/>
                  </a:lnTo>
                  <a:lnTo>
                    <a:pt x="811" y="1593"/>
                  </a:lnTo>
                  <a:lnTo>
                    <a:pt x="815" y="1598"/>
                  </a:lnTo>
                  <a:lnTo>
                    <a:pt x="817" y="1602"/>
                  </a:lnTo>
                  <a:lnTo>
                    <a:pt x="818" y="1606"/>
                  </a:lnTo>
                  <a:lnTo>
                    <a:pt x="819" y="1611"/>
                  </a:lnTo>
                  <a:lnTo>
                    <a:pt x="818" y="1616"/>
                  </a:lnTo>
                  <a:lnTo>
                    <a:pt x="817" y="1618"/>
                  </a:lnTo>
                  <a:lnTo>
                    <a:pt x="814" y="1621"/>
                  </a:lnTo>
                  <a:lnTo>
                    <a:pt x="800" y="1632"/>
                  </a:lnTo>
                  <a:lnTo>
                    <a:pt x="792" y="1635"/>
                  </a:lnTo>
                  <a:lnTo>
                    <a:pt x="784" y="1639"/>
                  </a:lnTo>
                  <a:lnTo>
                    <a:pt x="766" y="1656"/>
                  </a:lnTo>
                  <a:lnTo>
                    <a:pt x="753" y="1663"/>
                  </a:lnTo>
                  <a:lnTo>
                    <a:pt x="736" y="1678"/>
                  </a:lnTo>
                  <a:lnTo>
                    <a:pt x="705" y="1701"/>
                  </a:lnTo>
                  <a:lnTo>
                    <a:pt x="701" y="1706"/>
                  </a:lnTo>
                  <a:lnTo>
                    <a:pt x="699" y="1709"/>
                  </a:lnTo>
                  <a:lnTo>
                    <a:pt x="690" y="1736"/>
                  </a:lnTo>
                  <a:lnTo>
                    <a:pt x="687" y="1742"/>
                  </a:lnTo>
                  <a:lnTo>
                    <a:pt x="679" y="1748"/>
                  </a:lnTo>
                  <a:lnTo>
                    <a:pt x="669" y="1750"/>
                  </a:lnTo>
                  <a:lnTo>
                    <a:pt x="666" y="1751"/>
                  </a:lnTo>
                  <a:lnTo>
                    <a:pt x="665" y="1760"/>
                  </a:lnTo>
                  <a:lnTo>
                    <a:pt x="662" y="1775"/>
                  </a:lnTo>
                  <a:lnTo>
                    <a:pt x="660" y="1785"/>
                  </a:lnTo>
                  <a:lnTo>
                    <a:pt x="657" y="1811"/>
                  </a:lnTo>
                  <a:lnTo>
                    <a:pt x="657" y="1814"/>
                  </a:lnTo>
                  <a:lnTo>
                    <a:pt x="655" y="1819"/>
                  </a:lnTo>
                  <a:lnTo>
                    <a:pt x="652" y="1824"/>
                  </a:lnTo>
                  <a:lnTo>
                    <a:pt x="642" y="1830"/>
                  </a:lnTo>
                  <a:lnTo>
                    <a:pt x="635" y="1833"/>
                  </a:lnTo>
                  <a:lnTo>
                    <a:pt x="624" y="1835"/>
                  </a:lnTo>
                  <a:lnTo>
                    <a:pt x="622" y="1834"/>
                  </a:lnTo>
                  <a:lnTo>
                    <a:pt x="619" y="1830"/>
                  </a:lnTo>
                  <a:lnTo>
                    <a:pt x="617" y="1829"/>
                  </a:lnTo>
                  <a:lnTo>
                    <a:pt x="616" y="1830"/>
                  </a:lnTo>
                  <a:lnTo>
                    <a:pt x="603" y="1847"/>
                  </a:lnTo>
                  <a:lnTo>
                    <a:pt x="590" y="1855"/>
                  </a:lnTo>
                  <a:lnTo>
                    <a:pt x="584" y="1862"/>
                  </a:lnTo>
                  <a:lnTo>
                    <a:pt x="581" y="1865"/>
                  </a:lnTo>
                  <a:lnTo>
                    <a:pt x="578" y="1865"/>
                  </a:lnTo>
                  <a:lnTo>
                    <a:pt x="572" y="1865"/>
                  </a:lnTo>
                  <a:lnTo>
                    <a:pt x="569" y="1862"/>
                  </a:lnTo>
                  <a:lnTo>
                    <a:pt x="566" y="1857"/>
                  </a:lnTo>
                  <a:lnTo>
                    <a:pt x="563" y="1852"/>
                  </a:lnTo>
                  <a:lnTo>
                    <a:pt x="556" y="1832"/>
                  </a:lnTo>
                  <a:lnTo>
                    <a:pt x="554" y="1825"/>
                  </a:lnTo>
                  <a:lnTo>
                    <a:pt x="552" y="1821"/>
                  </a:lnTo>
                  <a:lnTo>
                    <a:pt x="545" y="1809"/>
                  </a:lnTo>
                  <a:lnTo>
                    <a:pt x="543" y="1806"/>
                  </a:lnTo>
                  <a:lnTo>
                    <a:pt x="519" y="1790"/>
                  </a:lnTo>
                  <a:lnTo>
                    <a:pt x="508" y="1782"/>
                  </a:lnTo>
                  <a:lnTo>
                    <a:pt x="505" y="1778"/>
                  </a:lnTo>
                  <a:lnTo>
                    <a:pt x="502" y="1776"/>
                  </a:lnTo>
                  <a:lnTo>
                    <a:pt x="487" y="1777"/>
                  </a:lnTo>
                  <a:lnTo>
                    <a:pt x="485" y="1777"/>
                  </a:lnTo>
                  <a:lnTo>
                    <a:pt x="485" y="1775"/>
                  </a:lnTo>
                  <a:lnTo>
                    <a:pt x="487" y="1771"/>
                  </a:lnTo>
                  <a:lnTo>
                    <a:pt x="487" y="1767"/>
                  </a:lnTo>
                  <a:lnTo>
                    <a:pt x="487" y="1765"/>
                  </a:lnTo>
                  <a:lnTo>
                    <a:pt x="487" y="1760"/>
                  </a:lnTo>
                  <a:lnTo>
                    <a:pt x="487" y="1759"/>
                  </a:lnTo>
                  <a:lnTo>
                    <a:pt x="493" y="1755"/>
                  </a:lnTo>
                  <a:lnTo>
                    <a:pt x="492" y="1753"/>
                  </a:lnTo>
                  <a:lnTo>
                    <a:pt x="491" y="1751"/>
                  </a:lnTo>
                  <a:lnTo>
                    <a:pt x="491" y="1748"/>
                  </a:lnTo>
                  <a:lnTo>
                    <a:pt x="491" y="1747"/>
                  </a:lnTo>
                  <a:lnTo>
                    <a:pt x="493" y="1745"/>
                  </a:lnTo>
                  <a:lnTo>
                    <a:pt x="495" y="1741"/>
                  </a:lnTo>
                  <a:lnTo>
                    <a:pt x="498" y="1733"/>
                  </a:lnTo>
                  <a:lnTo>
                    <a:pt x="500" y="1729"/>
                  </a:lnTo>
                  <a:lnTo>
                    <a:pt x="502" y="1726"/>
                  </a:lnTo>
                  <a:lnTo>
                    <a:pt x="506" y="1719"/>
                  </a:lnTo>
                  <a:lnTo>
                    <a:pt x="509" y="1715"/>
                  </a:lnTo>
                  <a:lnTo>
                    <a:pt x="512" y="1712"/>
                  </a:lnTo>
                  <a:lnTo>
                    <a:pt x="512" y="1710"/>
                  </a:lnTo>
                  <a:lnTo>
                    <a:pt x="511" y="1709"/>
                  </a:lnTo>
                  <a:lnTo>
                    <a:pt x="510" y="1706"/>
                  </a:lnTo>
                  <a:lnTo>
                    <a:pt x="511" y="1696"/>
                  </a:lnTo>
                  <a:lnTo>
                    <a:pt x="511" y="1692"/>
                  </a:lnTo>
                  <a:lnTo>
                    <a:pt x="512" y="1687"/>
                  </a:lnTo>
                  <a:lnTo>
                    <a:pt x="512" y="1684"/>
                  </a:lnTo>
                  <a:lnTo>
                    <a:pt x="514" y="1682"/>
                  </a:lnTo>
                  <a:lnTo>
                    <a:pt x="525" y="1675"/>
                  </a:lnTo>
                  <a:lnTo>
                    <a:pt x="526" y="1673"/>
                  </a:lnTo>
                  <a:lnTo>
                    <a:pt x="526" y="1671"/>
                  </a:lnTo>
                  <a:lnTo>
                    <a:pt x="525" y="1668"/>
                  </a:lnTo>
                  <a:lnTo>
                    <a:pt x="525" y="1667"/>
                  </a:lnTo>
                  <a:lnTo>
                    <a:pt x="523" y="1665"/>
                  </a:lnTo>
                  <a:lnTo>
                    <a:pt x="520" y="1665"/>
                  </a:lnTo>
                  <a:lnTo>
                    <a:pt x="517" y="1660"/>
                  </a:lnTo>
                  <a:lnTo>
                    <a:pt x="517" y="1658"/>
                  </a:lnTo>
                  <a:lnTo>
                    <a:pt x="518" y="1653"/>
                  </a:lnTo>
                  <a:lnTo>
                    <a:pt x="523" y="1645"/>
                  </a:lnTo>
                  <a:lnTo>
                    <a:pt x="525" y="1640"/>
                  </a:lnTo>
                  <a:lnTo>
                    <a:pt x="530" y="1621"/>
                  </a:lnTo>
                  <a:lnTo>
                    <a:pt x="540" y="1608"/>
                  </a:lnTo>
                  <a:lnTo>
                    <a:pt x="543" y="1595"/>
                  </a:lnTo>
                  <a:lnTo>
                    <a:pt x="550" y="1581"/>
                  </a:lnTo>
                  <a:lnTo>
                    <a:pt x="550" y="1579"/>
                  </a:lnTo>
                  <a:lnTo>
                    <a:pt x="548" y="1574"/>
                  </a:lnTo>
                  <a:lnTo>
                    <a:pt x="541" y="1571"/>
                  </a:lnTo>
                  <a:lnTo>
                    <a:pt x="537" y="1566"/>
                  </a:lnTo>
                  <a:lnTo>
                    <a:pt x="535" y="1560"/>
                  </a:lnTo>
                  <a:lnTo>
                    <a:pt x="525" y="1525"/>
                  </a:lnTo>
                  <a:lnTo>
                    <a:pt x="523" y="1523"/>
                  </a:lnTo>
                  <a:lnTo>
                    <a:pt x="523" y="1519"/>
                  </a:lnTo>
                  <a:lnTo>
                    <a:pt x="521" y="1516"/>
                  </a:lnTo>
                  <a:lnTo>
                    <a:pt x="521" y="1514"/>
                  </a:lnTo>
                  <a:lnTo>
                    <a:pt x="561" y="1503"/>
                  </a:lnTo>
                  <a:lnTo>
                    <a:pt x="588" y="1500"/>
                  </a:lnTo>
                  <a:lnTo>
                    <a:pt x="616" y="1491"/>
                  </a:lnTo>
                  <a:lnTo>
                    <a:pt x="624" y="1490"/>
                  </a:lnTo>
                  <a:lnTo>
                    <a:pt x="629" y="1492"/>
                  </a:lnTo>
                  <a:lnTo>
                    <a:pt x="635" y="1496"/>
                  </a:lnTo>
                  <a:lnTo>
                    <a:pt x="643" y="1505"/>
                  </a:lnTo>
                  <a:lnTo>
                    <a:pt x="654" y="1513"/>
                  </a:lnTo>
                  <a:lnTo>
                    <a:pt x="673" y="1525"/>
                  </a:lnTo>
                  <a:lnTo>
                    <a:pt x="685" y="1527"/>
                  </a:lnTo>
                  <a:lnTo>
                    <a:pt x="681" y="1536"/>
                  </a:lnTo>
                  <a:lnTo>
                    <a:pt x="680" y="1539"/>
                  </a:lnTo>
                  <a:lnTo>
                    <a:pt x="680" y="1541"/>
                  </a:lnTo>
                  <a:close/>
                  <a:moveTo>
                    <a:pt x="1396" y="1492"/>
                  </a:moveTo>
                  <a:lnTo>
                    <a:pt x="1386" y="1500"/>
                  </a:lnTo>
                  <a:lnTo>
                    <a:pt x="1384" y="1497"/>
                  </a:lnTo>
                  <a:lnTo>
                    <a:pt x="1383" y="1494"/>
                  </a:lnTo>
                  <a:lnTo>
                    <a:pt x="1391" y="1483"/>
                  </a:lnTo>
                  <a:lnTo>
                    <a:pt x="1393" y="1480"/>
                  </a:lnTo>
                  <a:lnTo>
                    <a:pt x="1397" y="1484"/>
                  </a:lnTo>
                  <a:lnTo>
                    <a:pt x="1398" y="1487"/>
                  </a:lnTo>
                  <a:lnTo>
                    <a:pt x="1397" y="1489"/>
                  </a:lnTo>
                  <a:lnTo>
                    <a:pt x="1396" y="1492"/>
                  </a:lnTo>
                  <a:close/>
                  <a:moveTo>
                    <a:pt x="1461" y="1495"/>
                  </a:moveTo>
                  <a:lnTo>
                    <a:pt x="1460" y="1495"/>
                  </a:lnTo>
                  <a:lnTo>
                    <a:pt x="1456" y="1495"/>
                  </a:lnTo>
                  <a:lnTo>
                    <a:pt x="1446" y="1490"/>
                  </a:lnTo>
                  <a:lnTo>
                    <a:pt x="1444" y="1487"/>
                  </a:lnTo>
                  <a:lnTo>
                    <a:pt x="1444" y="1485"/>
                  </a:lnTo>
                  <a:lnTo>
                    <a:pt x="1446" y="1484"/>
                  </a:lnTo>
                  <a:lnTo>
                    <a:pt x="1447" y="1482"/>
                  </a:lnTo>
                  <a:lnTo>
                    <a:pt x="1450" y="1479"/>
                  </a:lnTo>
                  <a:lnTo>
                    <a:pt x="1455" y="1479"/>
                  </a:lnTo>
                  <a:lnTo>
                    <a:pt x="1460" y="1485"/>
                  </a:lnTo>
                  <a:lnTo>
                    <a:pt x="1462" y="1491"/>
                  </a:lnTo>
                  <a:lnTo>
                    <a:pt x="1462" y="1493"/>
                  </a:lnTo>
                  <a:lnTo>
                    <a:pt x="1461" y="1495"/>
                  </a:lnTo>
                  <a:close/>
                  <a:moveTo>
                    <a:pt x="1179" y="1430"/>
                  </a:moveTo>
                  <a:lnTo>
                    <a:pt x="1173" y="1431"/>
                  </a:lnTo>
                  <a:lnTo>
                    <a:pt x="1163" y="1427"/>
                  </a:lnTo>
                  <a:lnTo>
                    <a:pt x="1156" y="1420"/>
                  </a:lnTo>
                  <a:lnTo>
                    <a:pt x="1155" y="1416"/>
                  </a:lnTo>
                  <a:lnTo>
                    <a:pt x="1155" y="1415"/>
                  </a:lnTo>
                  <a:lnTo>
                    <a:pt x="1156" y="1413"/>
                  </a:lnTo>
                  <a:lnTo>
                    <a:pt x="1157" y="1409"/>
                  </a:lnTo>
                  <a:lnTo>
                    <a:pt x="1161" y="1395"/>
                  </a:lnTo>
                  <a:lnTo>
                    <a:pt x="1162" y="1391"/>
                  </a:lnTo>
                  <a:lnTo>
                    <a:pt x="1168" y="1383"/>
                  </a:lnTo>
                  <a:lnTo>
                    <a:pt x="1172" y="1381"/>
                  </a:lnTo>
                  <a:lnTo>
                    <a:pt x="1181" y="1381"/>
                  </a:lnTo>
                  <a:lnTo>
                    <a:pt x="1186" y="1386"/>
                  </a:lnTo>
                  <a:lnTo>
                    <a:pt x="1188" y="1388"/>
                  </a:lnTo>
                  <a:lnTo>
                    <a:pt x="1189" y="1392"/>
                  </a:lnTo>
                  <a:lnTo>
                    <a:pt x="1191" y="1399"/>
                  </a:lnTo>
                  <a:lnTo>
                    <a:pt x="1191" y="1404"/>
                  </a:lnTo>
                  <a:lnTo>
                    <a:pt x="1194" y="1409"/>
                  </a:lnTo>
                  <a:lnTo>
                    <a:pt x="1194" y="1411"/>
                  </a:lnTo>
                  <a:lnTo>
                    <a:pt x="1194" y="1415"/>
                  </a:lnTo>
                  <a:lnTo>
                    <a:pt x="1194" y="1417"/>
                  </a:lnTo>
                  <a:lnTo>
                    <a:pt x="1192" y="1421"/>
                  </a:lnTo>
                  <a:lnTo>
                    <a:pt x="1189" y="1425"/>
                  </a:lnTo>
                  <a:lnTo>
                    <a:pt x="1179" y="1430"/>
                  </a:lnTo>
                  <a:close/>
                  <a:moveTo>
                    <a:pt x="1518" y="1431"/>
                  </a:moveTo>
                  <a:lnTo>
                    <a:pt x="1519" y="1441"/>
                  </a:lnTo>
                  <a:lnTo>
                    <a:pt x="1520" y="1444"/>
                  </a:lnTo>
                  <a:lnTo>
                    <a:pt x="1520" y="1452"/>
                  </a:lnTo>
                  <a:lnTo>
                    <a:pt x="1519" y="1463"/>
                  </a:lnTo>
                  <a:lnTo>
                    <a:pt x="1518" y="1465"/>
                  </a:lnTo>
                  <a:lnTo>
                    <a:pt x="1518" y="1465"/>
                  </a:lnTo>
                  <a:lnTo>
                    <a:pt x="1517" y="1468"/>
                  </a:lnTo>
                  <a:lnTo>
                    <a:pt x="1517" y="1473"/>
                  </a:lnTo>
                  <a:lnTo>
                    <a:pt x="1517" y="1475"/>
                  </a:lnTo>
                  <a:lnTo>
                    <a:pt x="1515" y="1476"/>
                  </a:lnTo>
                  <a:lnTo>
                    <a:pt x="1503" y="1478"/>
                  </a:lnTo>
                  <a:lnTo>
                    <a:pt x="1496" y="1478"/>
                  </a:lnTo>
                  <a:lnTo>
                    <a:pt x="1486" y="1479"/>
                  </a:lnTo>
                  <a:lnTo>
                    <a:pt x="1480" y="1479"/>
                  </a:lnTo>
                  <a:lnTo>
                    <a:pt x="1477" y="1476"/>
                  </a:lnTo>
                  <a:lnTo>
                    <a:pt x="1472" y="1472"/>
                  </a:lnTo>
                  <a:lnTo>
                    <a:pt x="1461" y="1460"/>
                  </a:lnTo>
                  <a:lnTo>
                    <a:pt x="1456" y="1460"/>
                  </a:lnTo>
                  <a:lnTo>
                    <a:pt x="1443" y="1456"/>
                  </a:lnTo>
                  <a:lnTo>
                    <a:pt x="1436" y="1443"/>
                  </a:lnTo>
                  <a:lnTo>
                    <a:pt x="1433" y="1441"/>
                  </a:lnTo>
                  <a:lnTo>
                    <a:pt x="1430" y="1444"/>
                  </a:lnTo>
                  <a:lnTo>
                    <a:pt x="1430" y="1444"/>
                  </a:lnTo>
                  <a:lnTo>
                    <a:pt x="1428" y="1441"/>
                  </a:lnTo>
                  <a:lnTo>
                    <a:pt x="1428" y="1437"/>
                  </a:lnTo>
                  <a:lnTo>
                    <a:pt x="1427" y="1435"/>
                  </a:lnTo>
                  <a:lnTo>
                    <a:pt x="1421" y="1436"/>
                  </a:lnTo>
                  <a:lnTo>
                    <a:pt x="1420" y="1435"/>
                  </a:lnTo>
                  <a:lnTo>
                    <a:pt x="1420" y="1431"/>
                  </a:lnTo>
                  <a:lnTo>
                    <a:pt x="1420" y="1427"/>
                  </a:lnTo>
                  <a:lnTo>
                    <a:pt x="1421" y="1422"/>
                  </a:lnTo>
                  <a:lnTo>
                    <a:pt x="1427" y="1409"/>
                  </a:lnTo>
                  <a:lnTo>
                    <a:pt x="1430" y="1408"/>
                  </a:lnTo>
                  <a:lnTo>
                    <a:pt x="1433" y="1405"/>
                  </a:lnTo>
                  <a:lnTo>
                    <a:pt x="1435" y="1397"/>
                  </a:lnTo>
                  <a:lnTo>
                    <a:pt x="1435" y="1390"/>
                  </a:lnTo>
                  <a:lnTo>
                    <a:pt x="1440" y="1379"/>
                  </a:lnTo>
                  <a:lnTo>
                    <a:pt x="1444" y="1376"/>
                  </a:lnTo>
                  <a:lnTo>
                    <a:pt x="1449" y="1368"/>
                  </a:lnTo>
                  <a:lnTo>
                    <a:pt x="1469" y="1357"/>
                  </a:lnTo>
                  <a:lnTo>
                    <a:pt x="1475" y="1355"/>
                  </a:lnTo>
                  <a:lnTo>
                    <a:pt x="1482" y="1357"/>
                  </a:lnTo>
                  <a:lnTo>
                    <a:pt x="1489" y="1360"/>
                  </a:lnTo>
                  <a:lnTo>
                    <a:pt x="1495" y="1366"/>
                  </a:lnTo>
                  <a:lnTo>
                    <a:pt x="1506" y="1382"/>
                  </a:lnTo>
                  <a:lnTo>
                    <a:pt x="1511" y="1391"/>
                  </a:lnTo>
                  <a:lnTo>
                    <a:pt x="1513" y="1400"/>
                  </a:lnTo>
                  <a:lnTo>
                    <a:pt x="1516" y="1406"/>
                  </a:lnTo>
                  <a:lnTo>
                    <a:pt x="1519" y="1417"/>
                  </a:lnTo>
                  <a:lnTo>
                    <a:pt x="1518" y="1422"/>
                  </a:lnTo>
                  <a:lnTo>
                    <a:pt x="1517" y="1428"/>
                  </a:lnTo>
                  <a:lnTo>
                    <a:pt x="1518" y="1431"/>
                  </a:lnTo>
                  <a:close/>
                  <a:moveTo>
                    <a:pt x="1437" y="1370"/>
                  </a:moveTo>
                  <a:lnTo>
                    <a:pt x="1434" y="1375"/>
                  </a:lnTo>
                  <a:lnTo>
                    <a:pt x="1432" y="1375"/>
                  </a:lnTo>
                  <a:lnTo>
                    <a:pt x="1428" y="1371"/>
                  </a:lnTo>
                  <a:lnTo>
                    <a:pt x="1424" y="1373"/>
                  </a:lnTo>
                  <a:lnTo>
                    <a:pt x="1419" y="1381"/>
                  </a:lnTo>
                  <a:lnTo>
                    <a:pt x="1417" y="1386"/>
                  </a:lnTo>
                  <a:lnTo>
                    <a:pt x="1416" y="1387"/>
                  </a:lnTo>
                  <a:lnTo>
                    <a:pt x="1411" y="1389"/>
                  </a:lnTo>
                  <a:lnTo>
                    <a:pt x="1410" y="1387"/>
                  </a:lnTo>
                  <a:lnTo>
                    <a:pt x="1408" y="1383"/>
                  </a:lnTo>
                  <a:lnTo>
                    <a:pt x="1406" y="1376"/>
                  </a:lnTo>
                  <a:lnTo>
                    <a:pt x="1408" y="1370"/>
                  </a:lnTo>
                  <a:lnTo>
                    <a:pt x="1411" y="1368"/>
                  </a:lnTo>
                  <a:lnTo>
                    <a:pt x="1422" y="1361"/>
                  </a:lnTo>
                  <a:lnTo>
                    <a:pt x="1426" y="1358"/>
                  </a:lnTo>
                  <a:lnTo>
                    <a:pt x="1426" y="1355"/>
                  </a:lnTo>
                  <a:lnTo>
                    <a:pt x="1426" y="1353"/>
                  </a:lnTo>
                  <a:lnTo>
                    <a:pt x="1427" y="1352"/>
                  </a:lnTo>
                  <a:lnTo>
                    <a:pt x="1434" y="1358"/>
                  </a:lnTo>
                  <a:lnTo>
                    <a:pt x="1438" y="1361"/>
                  </a:lnTo>
                  <a:lnTo>
                    <a:pt x="1440" y="1365"/>
                  </a:lnTo>
                  <a:lnTo>
                    <a:pt x="1440" y="1367"/>
                  </a:lnTo>
                  <a:lnTo>
                    <a:pt x="1437" y="1370"/>
                  </a:lnTo>
                  <a:close/>
                  <a:moveTo>
                    <a:pt x="637" y="1341"/>
                  </a:moveTo>
                  <a:lnTo>
                    <a:pt x="635" y="1341"/>
                  </a:lnTo>
                  <a:lnTo>
                    <a:pt x="632" y="1339"/>
                  </a:lnTo>
                  <a:lnTo>
                    <a:pt x="632" y="1336"/>
                  </a:lnTo>
                  <a:lnTo>
                    <a:pt x="639" y="1327"/>
                  </a:lnTo>
                  <a:lnTo>
                    <a:pt x="639" y="1325"/>
                  </a:lnTo>
                  <a:lnTo>
                    <a:pt x="639" y="1322"/>
                  </a:lnTo>
                  <a:lnTo>
                    <a:pt x="638" y="1320"/>
                  </a:lnTo>
                  <a:lnTo>
                    <a:pt x="640" y="1317"/>
                  </a:lnTo>
                  <a:lnTo>
                    <a:pt x="642" y="1316"/>
                  </a:lnTo>
                  <a:lnTo>
                    <a:pt x="643" y="1317"/>
                  </a:lnTo>
                  <a:lnTo>
                    <a:pt x="643" y="1319"/>
                  </a:lnTo>
                  <a:lnTo>
                    <a:pt x="643" y="1328"/>
                  </a:lnTo>
                  <a:lnTo>
                    <a:pt x="642" y="1331"/>
                  </a:lnTo>
                  <a:lnTo>
                    <a:pt x="641" y="1335"/>
                  </a:lnTo>
                  <a:lnTo>
                    <a:pt x="640" y="1338"/>
                  </a:lnTo>
                  <a:lnTo>
                    <a:pt x="637" y="1341"/>
                  </a:lnTo>
                  <a:close/>
                  <a:moveTo>
                    <a:pt x="1486" y="1340"/>
                  </a:moveTo>
                  <a:lnTo>
                    <a:pt x="1483" y="1340"/>
                  </a:lnTo>
                  <a:lnTo>
                    <a:pt x="1479" y="1337"/>
                  </a:lnTo>
                  <a:lnTo>
                    <a:pt x="1477" y="1334"/>
                  </a:lnTo>
                  <a:lnTo>
                    <a:pt x="1477" y="1331"/>
                  </a:lnTo>
                  <a:lnTo>
                    <a:pt x="1476" y="1326"/>
                  </a:lnTo>
                  <a:lnTo>
                    <a:pt x="1476" y="1322"/>
                  </a:lnTo>
                  <a:lnTo>
                    <a:pt x="1474" y="1318"/>
                  </a:lnTo>
                  <a:lnTo>
                    <a:pt x="1474" y="1316"/>
                  </a:lnTo>
                  <a:lnTo>
                    <a:pt x="1475" y="1314"/>
                  </a:lnTo>
                  <a:lnTo>
                    <a:pt x="1476" y="1313"/>
                  </a:lnTo>
                  <a:lnTo>
                    <a:pt x="1479" y="1313"/>
                  </a:lnTo>
                  <a:lnTo>
                    <a:pt x="1486" y="1307"/>
                  </a:lnTo>
                  <a:lnTo>
                    <a:pt x="1487" y="1308"/>
                  </a:lnTo>
                  <a:lnTo>
                    <a:pt x="1488" y="1311"/>
                  </a:lnTo>
                  <a:lnTo>
                    <a:pt x="1489" y="1318"/>
                  </a:lnTo>
                  <a:lnTo>
                    <a:pt x="1490" y="1322"/>
                  </a:lnTo>
                  <a:lnTo>
                    <a:pt x="1492" y="1330"/>
                  </a:lnTo>
                  <a:lnTo>
                    <a:pt x="1493" y="1335"/>
                  </a:lnTo>
                  <a:lnTo>
                    <a:pt x="1493" y="1336"/>
                  </a:lnTo>
                  <a:lnTo>
                    <a:pt x="1492" y="1338"/>
                  </a:lnTo>
                  <a:lnTo>
                    <a:pt x="1486" y="1340"/>
                  </a:lnTo>
                  <a:close/>
                  <a:moveTo>
                    <a:pt x="725" y="1362"/>
                  </a:moveTo>
                  <a:lnTo>
                    <a:pt x="716" y="1370"/>
                  </a:lnTo>
                  <a:lnTo>
                    <a:pt x="709" y="1369"/>
                  </a:lnTo>
                  <a:lnTo>
                    <a:pt x="701" y="1363"/>
                  </a:lnTo>
                  <a:lnTo>
                    <a:pt x="694" y="1361"/>
                  </a:lnTo>
                  <a:lnTo>
                    <a:pt x="691" y="1359"/>
                  </a:lnTo>
                  <a:lnTo>
                    <a:pt x="691" y="1357"/>
                  </a:lnTo>
                  <a:lnTo>
                    <a:pt x="693" y="1351"/>
                  </a:lnTo>
                  <a:lnTo>
                    <a:pt x="697" y="1347"/>
                  </a:lnTo>
                  <a:lnTo>
                    <a:pt x="703" y="1337"/>
                  </a:lnTo>
                  <a:lnTo>
                    <a:pt x="715" y="1319"/>
                  </a:lnTo>
                  <a:lnTo>
                    <a:pt x="723" y="1312"/>
                  </a:lnTo>
                  <a:lnTo>
                    <a:pt x="731" y="1308"/>
                  </a:lnTo>
                  <a:lnTo>
                    <a:pt x="739" y="1297"/>
                  </a:lnTo>
                  <a:lnTo>
                    <a:pt x="744" y="1292"/>
                  </a:lnTo>
                  <a:lnTo>
                    <a:pt x="747" y="1292"/>
                  </a:lnTo>
                  <a:lnTo>
                    <a:pt x="751" y="1294"/>
                  </a:lnTo>
                  <a:lnTo>
                    <a:pt x="751" y="1297"/>
                  </a:lnTo>
                  <a:lnTo>
                    <a:pt x="747" y="1312"/>
                  </a:lnTo>
                  <a:lnTo>
                    <a:pt x="745" y="1317"/>
                  </a:lnTo>
                  <a:lnTo>
                    <a:pt x="739" y="1333"/>
                  </a:lnTo>
                  <a:lnTo>
                    <a:pt x="728" y="1358"/>
                  </a:lnTo>
                  <a:lnTo>
                    <a:pt x="725" y="1362"/>
                  </a:lnTo>
                  <a:close/>
                  <a:moveTo>
                    <a:pt x="1981" y="1317"/>
                  </a:moveTo>
                  <a:lnTo>
                    <a:pt x="1981" y="1325"/>
                  </a:lnTo>
                  <a:lnTo>
                    <a:pt x="1978" y="1324"/>
                  </a:lnTo>
                  <a:lnTo>
                    <a:pt x="1971" y="1329"/>
                  </a:lnTo>
                  <a:lnTo>
                    <a:pt x="1965" y="1330"/>
                  </a:lnTo>
                  <a:lnTo>
                    <a:pt x="1962" y="1328"/>
                  </a:lnTo>
                  <a:lnTo>
                    <a:pt x="1960" y="1322"/>
                  </a:lnTo>
                  <a:lnTo>
                    <a:pt x="1965" y="1312"/>
                  </a:lnTo>
                  <a:lnTo>
                    <a:pt x="1970" y="1306"/>
                  </a:lnTo>
                  <a:lnTo>
                    <a:pt x="1977" y="1295"/>
                  </a:lnTo>
                  <a:lnTo>
                    <a:pt x="1982" y="1288"/>
                  </a:lnTo>
                  <a:lnTo>
                    <a:pt x="1985" y="1289"/>
                  </a:lnTo>
                  <a:lnTo>
                    <a:pt x="1988" y="1293"/>
                  </a:lnTo>
                  <a:lnTo>
                    <a:pt x="1984" y="1304"/>
                  </a:lnTo>
                  <a:lnTo>
                    <a:pt x="1981" y="1309"/>
                  </a:lnTo>
                  <a:lnTo>
                    <a:pt x="1981" y="1317"/>
                  </a:lnTo>
                  <a:close/>
                  <a:moveTo>
                    <a:pt x="1239" y="1305"/>
                  </a:moveTo>
                  <a:lnTo>
                    <a:pt x="1246" y="1313"/>
                  </a:lnTo>
                  <a:lnTo>
                    <a:pt x="1247" y="1315"/>
                  </a:lnTo>
                  <a:lnTo>
                    <a:pt x="1246" y="1317"/>
                  </a:lnTo>
                  <a:lnTo>
                    <a:pt x="1237" y="1321"/>
                  </a:lnTo>
                  <a:lnTo>
                    <a:pt x="1233" y="1324"/>
                  </a:lnTo>
                  <a:lnTo>
                    <a:pt x="1231" y="1332"/>
                  </a:lnTo>
                  <a:lnTo>
                    <a:pt x="1229" y="1336"/>
                  </a:lnTo>
                  <a:lnTo>
                    <a:pt x="1217" y="1338"/>
                  </a:lnTo>
                  <a:lnTo>
                    <a:pt x="1205" y="1338"/>
                  </a:lnTo>
                  <a:lnTo>
                    <a:pt x="1207" y="1330"/>
                  </a:lnTo>
                  <a:lnTo>
                    <a:pt x="1214" y="1318"/>
                  </a:lnTo>
                  <a:lnTo>
                    <a:pt x="1209" y="1312"/>
                  </a:lnTo>
                  <a:lnTo>
                    <a:pt x="1191" y="1321"/>
                  </a:lnTo>
                  <a:lnTo>
                    <a:pt x="1184" y="1316"/>
                  </a:lnTo>
                  <a:lnTo>
                    <a:pt x="1189" y="1302"/>
                  </a:lnTo>
                  <a:lnTo>
                    <a:pt x="1184" y="1301"/>
                  </a:lnTo>
                  <a:lnTo>
                    <a:pt x="1175" y="1301"/>
                  </a:lnTo>
                  <a:lnTo>
                    <a:pt x="1170" y="1293"/>
                  </a:lnTo>
                  <a:lnTo>
                    <a:pt x="1172" y="1283"/>
                  </a:lnTo>
                  <a:lnTo>
                    <a:pt x="1183" y="1278"/>
                  </a:lnTo>
                  <a:lnTo>
                    <a:pt x="1197" y="1273"/>
                  </a:lnTo>
                  <a:lnTo>
                    <a:pt x="1212" y="1265"/>
                  </a:lnTo>
                  <a:lnTo>
                    <a:pt x="1224" y="1266"/>
                  </a:lnTo>
                  <a:lnTo>
                    <a:pt x="1229" y="1270"/>
                  </a:lnTo>
                  <a:lnTo>
                    <a:pt x="1230" y="1281"/>
                  </a:lnTo>
                  <a:lnTo>
                    <a:pt x="1232" y="1295"/>
                  </a:lnTo>
                  <a:lnTo>
                    <a:pt x="1233" y="1296"/>
                  </a:lnTo>
                  <a:lnTo>
                    <a:pt x="1239" y="1305"/>
                  </a:lnTo>
                  <a:close/>
                  <a:moveTo>
                    <a:pt x="1183" y="1229"/>
                  </a:moveTo>
                  <a:lnTo>
                    <a:pt x="1184" y="1229"/>
                  </a:lnTo>
                  <a:lnTo>
                    <a:pt x="1189" y="1226"/>
                  </a:lnTo>
                  <a:lnTo>
                    <a:pt x="1192" y="1226"/>
                  </a:lnTo>
                  <a:lnTo>
                    <a:pt x="1196" y="1231"/>
                  </a:lnTo>
                  <a:lnTo>
                    <a:pt x="1197" y="1235"/>
                  </a:lnTo>
                  <a:lnTo>
                    <a:pt x="1209" y="1243"/>
                  </a:lnTo>
                  <a:lnTo>
                    <a:pt x="1213" y="1247"/>
                  </a:lnTo>
                  <a:lnTo>
                    <a:pt x="1214" y="1249"/>
                  </a:lnTo>
                  <a:lnTo>
                    <a:pt x="1213" y="1253"/>
                  </a:lnTo>
                  <a:lnTo>
                    <a:pt x="1209" y="1257"/>
                  </a:lnTo>
                  <a:lnTo>
                    <a:pt x="1205" y="1260"/>
                  </a:lnTo>
                  <a:lnTo>
                    <a:pt x="1200" y="1263"/>
                  </a:lnTo>
                  <a:lnTo>
                    <a:pt x="1175" y="1263"/>
                  </a:lnTo>
                  <a:lnTo>
                    <a:pt x="1172" y="1262"/>
                  </a:lnTo>
                  <a:lnTo>
                    <a:pt x="1170" y="1258"/>
                  </a:lnTo>
                  <a:lnTo>
                    <a:pt x="1167" y="1243"/>
                  </a:lnTo>
                  <a:lnTo>
                    <a:pt x="1165" y="1234"/>
                  </a:lnTo>
                  <a:lnTo>
                    <a:pt x="1164" y="1229"/>
                  </a:lnTo>
                  <a:lnTo>
                    <a:pt x="1164" y="1225"/>
                  </a:lnTo>
                  <a:lnTo>
                    <a:pt x="1167" y="1222"/>
                  </a:lnTo>
                  <a:lnTo>
                    <a:pt x="1176" y="1217"/>
                  </a:lnTo>
                  <a:lnTo>
                    <a:pt x="1181" y="1217"/>
                  </a:lnTo>
                  <a:lnTo>
                    <a:pt x="1183" y="1218"/>
                  </a:lnTo>
                  <a:lnTo>
                    <a:pt x="1185" y="1221"/>
                  </a:lnTo>
                  <a:lnTo>
                    <a:pt x="1184" y="1224"/>
                  </a:lnTo>
                  <a:lnTo>
                    <a:pt x="1183" y="1229"/>
                  </a:lnTo>
                  <a:close/>
                  <a:moveTo>
                    <a:pt x="1385" y="1244"/>
                  </a:moveTo>
                  <a:lnTo>
                    <a:pt x="1385" y="1250"/>
                  </a:lnTo>
                  <a:lnTo>
                    <a:pt x="1385" y="1255"/>
                  </a:lnTo>
                  <a:lnTo>
                    <a:pt x="1383" y="1259"/>
                  </a:lnTo>
                  <a:lnTo>
                    <a:pt x="1383" y="1262"/>
                  </a:lnTo>
                  <a:lnTo>
                    <a:pt x="1385" y="1266"/>
                  </a:lnTo>
                  <a:lnTo>
                    <a:pt x="1389" y="1278"/>
                  </a:lnTo>
                  <a:lnTo>
                    <a:pt x="1390" y="1283"/>
                  </a:lnTo>
                  <a:lnTo>
                    <a:pt x="1390" y="1289"/>
                  </a:lnTo>
                  <a:lnTo>
                    <a:pt x="1390" y="1293"/>
                  </a:lnTo>
                  <a:lnTo>
                    <a:pt x="1387" y="1300"/>
                  </a:lnTo>
                  <a:lnTo>
                    <a:pt x="1386" y="1310"/>
                  </a:lnTo>
                  <a:lnTo>
                    <a:pt x="1386" y="1315"/>
                  </a:lnTo>
                  <a:lnTo>
                    <a:pt x="1387" y="1323"/>
                  </a:lnTo>
                  <a:lnTo>
                    <a:pt x="1387" y="1326"/>
                  </a:lnTo>
                  <a:lnTo>
                    <a:pt x="1385" y="1333"/>
                  </a:lnTo>
                  <a:lnTo>
                    <a:pt x="1378" y="1339"/>
                  </a:lnTo>
                  <a:lnTo>
                    <a:pt x="1380" y="1341"/>
                  </a:lnTo>
                  <a:lnTo>
                    <a:pt x="1393" y="1348"/>
                  </a:lnTo>
                  <a:lnTo>
                    <a:pt x="1393" y="1350"/>
                  </a:lnTo>
                  <a:lnTo>
                    <a:pt x="1393" y="1365"/>
                  </a:lnTo>
                  <a:lnTo>
                    <a:pt x="1396" y="1382"/>
                  </a:lnTo>
                  <a:lnTo>
                    <a:pt x="1396" y="1383"/>
                  </a:lnTo>
                  <a:lnTo>
                    <a:pt x="1392" y="1377"/>
                  </a:lnTo>
                  <a:lnTo>
                    <a:pt x="1386" y="1371"/>
                  </a:lnTo>
                  <a:lnTo>
                    <a:pt x="1379" y="1383"/>
                  </a:lnTo>
                  <a:lnTo>
                    <a:pt x="1380" y="1402"/>
                  </a:lnTo>
                  <a:lnTo>
                    <a:pt x="1385" y="1411"/>
                  </a:lnTo>
                  <a:lnTo>
                    <a:pt x="1386" y="1416"/>
                  </a:lnTo>
                  <a:lnTo>
                    <a:pt x="1386" y="1419"/>
                  </a:lnTo>
                  <a:lnTo>
                    <a:pt x="1381" y="1420"/>
                  </a:lnTo>
                  <a:lnTo>
                    <a:pt x="1380" y="1420"/>
                  </a:lnTo>
                  <a:lnTo>
                    <a:pt x="1376" y="1416"/>
                  </a:lnTo>
                  <a:lnTo>
                    <a:pt x="1374" y="1410"/>
                  </a:lnTo>
                  <a:lnTo>
                    <a:pt x="1373" y="1410"/>
                  </a:lnTo>
                  <a:lnTo>
                    <a:pt x="1372" y="1413"/>
                  </a:lnTo>
                  <a:lnTo>
                    <a:pt x="1372" y="1416"/>
                  </a:lnTo>
                  <a:lnTo>
                    <a:pt x="1375" y="1421"/>
                  </a:lnTo>
                  <a:lnTo>
                    <a:pt x="1376" y="1427"/>
                  </a:lnTo>
                  <a:lnTo>
                    <a:pt x="1375" y="1429"/>
                  </a:lnTo>
                  <a:lnTo>
                    <a:pt x="1371" y="1431"/>
                  </a:lnTo>
                  <a:lnTo>
                    <a:pt x="1365" y="1431"/>
                  </a:lnTo>
                  <a:lnTo>
                    <a:pt x="1357" y="1433"/>
                  </a:lnTo>
                  <a:lnTo>
                    <a:pt x="1353" y="1434"/>
                  </a:lnTo>
                  <a:lnTo>
                    <a:pt x="1348" y="1432"/>
                  </a:lnTo>
                  <a:lnTo>
                    <a:pt x="1343" y="1432"/>
                  </a:lnTo>
                  <a:lnTo>
                    <a:pt x="1338" y="1433"/>
                  </a:lnTo>
                  <a:lnTo>
                    <a:pt x="1335" y="1432"/>
                  </a:lnTo>
                  <a:lnTo>
                    <a:pt x="1333" y="1428"/>
                  </a:lnTo>
                  <a:lnTo>
                    <a:pt x="1329" y="1429"/>
                  </a:lnTo>
                  <a:lnTo>
                    <a:pt x="1323" y="1437"/>
                  </a:lnTo>
                  <a:lnTo>
                    <a:pt x="1313" y="1435"/>
                  </a:lnTo>
                  <a:lnTo>
                    <a:pt x="1304" y="1434"/>
                  </a:lnTo>
                  <a:lnTo>
                    <a:pt x="1302" y="1432"/>
                  </a:lnTo>
                  <a:lnTo>
                    <a:pt x="1300" y="1427"/>
                  </a:lnTo>
                  <a:lnTo>
                    <a:pt x="1296" y="1411"/>
                  </a:lnTo>
                  <a:lnTo>
                    <a:pt x="1296" y="1408"/>
                  </a:lnTo>
                  <a:lnTo>
                    <a:pt x="1306" y="1405"/>
                  </a:lnTo>
                  <a:lnTo>
                    <a:pt x="1306" y="1404"/>
                  </a:lnTo>
                  <a:lnTo>
                    <a:pt x="1300" y="1399"/>
                  </a:lnTo>
                  <a:lnTo>
                    <a:pt x="1291" y="1395"/>
                  </a:lnTo>
                  <a:lnTo>
                    <a:pt x="1288" y="1391"/>
                  </a:lnTo>
                  <a:lnTo>
                    <a:pt x="1288" y="1385"/>
                  </a:lnTo>
                  <a:lnTo>
                    <a:pt x="1288" y="1384"/>
                  </a:lnTo>
                  <a:lnTo>
                    <a:pt x="1302" y="1377"/>
                  </a:lnTo>
                  <a:lnTo>
                    <a:pt x="1312" y="1363"/>
                  </a:lnTo>
                  <a:lnTo>
                    <a:pt x="1318" y="1358"/>
                  </a:lnTo>
                  <a:lnTo>
                    <a:pt x="1319" y="1355"/>
                  </a:lnTo>
                  <a:lnTo>
                    <a:pt x="1324" y="1352"/>
                  </a:lnTo>
                  <a:lnTo>
                    <a:pt x="1336" y="1350"/>
                  </a:lnTo>
                  <a:lnTo>
                    <a:pt x="1337" y="1347"/>
                  </a:lnTo>
                  <a:lnTo>
                    <a:pt x="1313" y="1348"/>
                  </a:lnTo>
                  <a:lnTo>
                    <a:pt x="1282" y="1357"/>
                  </a:lnTo>
                  <a:lnTo>
                    <a:pt x="1272" y="1361"/>
                  </a:lnTo>
                  <a:lnTo>
                    <a:pt x="1265" y="1358"/>
                  </a:lnTo>
                  <a:lnTo>
                    <a:pt x="1230" y="1370"/>
                  </a:lnTo>
                  <a:lnTo>
                    <a:pt x="1229" y="1370"/>
                  </a:lnTo>
                  <a:lnTo>
                    <a:pt x="1225" y="1366"/>
                  </a:lnTo>
                  <a:lnTo>
                    <a:pt x="1222" y="1359"/>
                  </a:lnTo>
                  <a:lnTo>
                    <a:pt x="1224" y="1354"/>
                  </a:lnTo>
                  <a:lnTo>
                    <a:pt x="1234" y="1345"/>
                  </a:lnTo>
                  <a:lnTo>
                    <a:pt x="1239" y="1336"/>
                  </a:lnTo>
                  <a:lnTo>
                    <a:pt x="1238" y="1331"/>
                  </a:lnTo>
                  <a:lnTo>
                    <a:pt x="1243" y="1323"/>
                  </a:lnTo>
                  <a:lnTo>
                    <a:pt x="1249" y="1322"/>
                  </a:lnTo>
                  <a:lnTo>
                    <a:pt x="1260" y="1329"/>
                  </a:lnTo>
                  <a:lnTo>
                    <a:pt x="1266" y="1336"/>
                  </a:lnTo>
                  <a:lnTo>
                    <a:pt x="1271" y="1339"/>
                  </a:lnTo>
                  <a:lnTo>
                    <a:pt x="1275" y="1338"/>
                  </a:lnTo>
                  <a:lnTo>
                    <a:pt x="1280" y="1334"/>
                  </a:lnTo>
                  <a:lnTo>
                    <a:pt x="1279" y="1333"/>
                  </a:lnTo>
                  <a:lnTo>
                    <a:pt x="1271" y="1336"/>
                  </a:lnTo>
                  <a:lnTo>
                    <a:pt x="1270" y="1335"/>
                  </a:lnTo>
                  <a:lnTo>
                    <a:pt x="1266" y="1327"/>
                  </a:lnTo>
                  <a:lnTo>
                    <a:pt x="1264" y="1323"/>
                  </a:lnTo>
                  <a:lnTo>
                    <a:pt x="1263" y="1318"/>
                  </a:lnTo>
                  <a:lnTo>
                    <a:pt x="1263" y="1315"/>
                  </a:lnTo>
                  <a:lnTo>
                    <a:pt x="1265" y="1308"/>
                  </a:lnTo>
                  <a:lnTo>
                    <a:pt x="1256" y="1306"/>
                  </a:lnTo>
                  <a:lnTo>
                    <a:pt x="1253" y="1301"/>
                  </a:lnTo>
                  <a:lnTo>
                    <a:pt x="1251" y="1296"/>
                  </a:lnTo>
                  <a:lnTo>
                    <a:pt x="1252" y="1294"/>
                  </a:lnTo>
                  <a:lnTo>
                    <a:pt x="1254" y="1287"/>
                  </a:lnTo>
                  <a:lnTo>
                    <a:pt x="1262" y="1278"/>
                  </a:lnTo>
                  <a:lnTo>
                    <a:pt x="1261" y="1276"/>
                  </a:lnTo>
                  <a:lnTo>
                    <a:pt x="1250" y="1276"/>
                  </a:lnTo>
                  <a:lnTo>
                    <a:pt x="1248" y="1274"/>
                  </a:lnTo>
                  <a:lnTo>
                    <a:pt x="1243" y="1269"/>
                  </a:lnTo>
                  <a:lnTo>
                    <a:pt x="1244" y="1263"/>
                  </a:lnTo>
                  <a:lnTo>
                    <a:pt x="1248" y="1254"/>
                  </a:lnTo>
                  <a:lnTo>
                    <a:pt x="1252" y="1248"/>
                  </a:lnTo>
                  <a:lnTo>
                    <a:pt x="1254" y="1246"/>
                  </a:lnTo>
                  <a:lnTo>
                    <a:pt x="1257" y="1246"/>
                  </a:lnTo>
                  <a:lnTo>
                    <a:pt x="1266" y="1250"/>
                  </a:lnTo>
                  <a:lnTo>
                    <a:pt x="1268" y="1252"/>
                  </a:lnTo>
                  <a:lnTo>
                    <a:pt x="1274" y="1261"/>
                  </a:lnTo>
                  <a:lnTo>
                    <a:pt x="1276" y="1266"/>
                  </a:lnTo>
                  <a:lnTo>
                    <a:pt x="1276" y="1271"/>
                  </a:lnTo>
                  <a:lnTo>
                    <a:pt x="1277" y="1274"/>
                  </a:lnTo>
                  <a:lnTo>
                    <a:pt x="1282" y="1279"/>
                  </a:lnTo>
                  <a:lnTo>
                    <a:pt x="1304" y="1306"/>
                  </a:lnTo>
                  <a:lnTo>
                    <a:pt x="1307" y="1312"/>
                  </a:lnTo>
                  <a:lnTo>
                    <a:pt x="1311" y="1315"/>
                  </a:lnTo>
                  <a:lnTo>
                    <a:pt x="1315" y="1317"/>
                  </a:lnTo>
                  <a:lnTo>
                    <a:pt x="1318" y="1317"/>
                  </a:lnTo>
                  <a:lnTo>
                    <a:pt x="1321" y="1315"/>
                  </a:lnTo>
                  <a:lnTo>
                    <a:pt x="1321" y="1312"/>
                  </a:lnTo>
                  <a:lnTo>
                    <a:pt x="1312" y="1303"/>
                  </a:lnTo>
                  <a:lnTo>
                    <a:pt x="1309" y="1298"/>
                  </a:lnTo>
                  <a:lnTo>
                    <a:pt x="1307" y="1292"/>
                  </a:lnTo>
                  <a:lnTo>
                    <a:pt x="1308" y="1289"/>
                  </a:lnTo>
                  <a:lnTo>
                    <a:pt x="1311" y="1289"/>
                  </a:lnTo>
                  <a:lnTo>
                    <a:pt x="1318" y="1290"/>
                  </a:lnTo>
                  <a:lnTo>
                    <a:pt x="1326" y="1288"/>
                  </a:lnTo>
                  <a:lnTo>
                    <a:pt x="1317" y="1285"/>
                  </a:lnTo>
                  <a:lnTo>
                    <a:pt x="1311" y="1281"/>
                  </a:lnTo>
                  <a:lnTo>
                    <a:pt x="1305" y="1281"/>
                  </a:lnTo>
                  <a:lnTo>
                    <a:pt x="1298" y="1274"/>
                  </a:lnTo>
                  <a:lnTo>
                    <a:pt x="1298" y="1273"/>
                  </a:lnTo>
                  <a:lnTo>
                    <a:pt x="1300" y="1271"/>
                  </a:lnTo>
                  <a:lnTo>
                    <a:pt x="1310" y="1268"/>
                  </a:lnTo>
                  <a:lnTo>
                    <a:pt x="1312" y="1267"/>
                  </a:lnTo>
                  <a:lnTo>
                    <a:pt x="1312" y="1265"/>
                  </a:lnTo>
                  <a:lnTo>
                    <a:pt x="1309" y="1261"/>
                  </a:lnTo>
                  <a:lnTo>
                    <a:pt x="1306" y="1259"/>
                  </a:lnTo>
                  <a:lnTo>
                    <a:pt x="1290" y="1254"/>
                  </a:lnTo>
                  <a:lnTo>
                    <a:pt x="1285" y="1248"/>
                  </a:lnTo>
                  <a:lnTo>
                    <a:pt x="1283" y="1246"/>
                  </a:lnTo>
                  <a:lnTo>
                    <a:pt x="1282" y="1243"/>
                  </a:lnTo>
                  <a:lnTo>
                    <a:pt x="1285" y="1237"/>
                  </a:lnTo>
                  <a:lnTo>
                    <a:pt x="1293" y="1228"/>
                  </a:lnTo>
                  <a:lnTo>
                    <a:pt x="1299" y="1224"/>
                  </a:lnTo>
                  <a:lnTo>
                    <a:pt x="1309" y="1221"/>
                  </a:lnTo>
                  <a:lnTo>
                    <a:pt x="1317" y="1222"/>
                  </a:lnTo>
                  <a:lnTo>
                    <a:pt x="1322" y="1222"/>
                  </a:lnTo>
                  <a:lnTo>
                    <a:pt x="1333" y="1237"/>
                  </a:lnTo>
                  <a:lnTo>
                    <a:pt x="1337" y="1246"/>
                  </a:lnTo>
                  <a:lnTo>
                    <a:pt x="1346" y="1244"/>
                  </a:lnTo>
                  <a:lnTo>
                    <a:pt x="1344" y="1235"/>
                  </a:lnTo>
                  <a:lnTo>
                    <a:pt x="1342" y="1224"/>
                  </a:lnTo>
                  <a:lnTo>
                    <a:pt x="1345" y="1220"/>
                  </a:lnTo>
                  <a:lnTo>
                    <a:pt x="1352" y="1213"/>
                  </a:lnTo>
                  <a:lnTo>
                    <a:pt x="1358" y="1217"/>
                  </a:lnTo>
                  <a:lnTo>
                    <a:pt x="1365" y="1226"/>
                  </a:lnTo>
                  <a:lnTo>
                    <a:pt x="1367" y="1229"/>
                  </a:lnTo>
                  <a:lnTo>
                    <a:pt x="1376" y="1235"/>
                  </a:lnTo>
                  <a:lnTo>
                    <a:pt x="1381" y="1237"/>
                  </a:lnTo>
                  <a:lnTo>
                    <a:pt x="1384" y="1240"/>
                  </a:lnTo>
                  <a:lnTo>
                    <a:pt x="1385" y="1244"/>
                  </a:lnTo>
                  <a:close/>
                  <a:moveTo>
                    <a:pt x="1272" y="1229"/>
                  </a:moveTo>
                  <a:lnTo>
                    <a:pt x="1263" y="1230"/>
                  </a:lnTo>
                  <a:lnTo>
                    <a:pt x="1260" y="1228"/>
                  </a:lnTo>
                  <a:lnTo>
                    <a:pt x="1260" y="1226"/>
                  </a:lnTo>
                  <a:lnTo>
                    <a:pt x="1263" y="1222"/>
                  </a:lnTo>
                  <a:lnTo>
                    <a:pt x="1274" y="1217"/>
                  </a:lnTo>
                  <a:lnTo>
                    <a:pt x="1281" y="1207"/>
                  </a:lnTo>
                  <a:lnTo>
                    <a:pt x="1283" y="1207"/>
                  </a:lnTo>
                  <a:lnTo>
                    <a:pt x="1291" y="1205"/>
                  </a:lnTo>
                  <a:lnTo>
                    <a:pt x="1296" y="1205"/>
                  </a:lnTo>
                  <a:lnTo>
                    <a:pt x="1302" y="1207"/>
                  </a:lnTo>
                  <a:lnTo>
                    <a:pt x="1287" y="1219"/>
                  </a:lnTo>
                  <a:lnTo>
                    <a:pt x="1272" y="1229"/>
                  </a:lnTo>
                  <a:close/>
                  <a:moveTo>
                    <a:pt x="1046" y="1300"/>
                  </a:moveTo>
                  <a:lnTo>
                    <a:pt x="1050" y="1300"/>
                  </a:lnTo>
                  <a:lnTo>
                    <a:pt x="1055" y="1298"/>
                  </a:lnTo>
                  <a:lnTo>
                    <a:pt x="1060" y="1300"/>
                  </a:lnTo>
                  <a:lnTo>
                    <a:pt x="1062" y="1303"/>
                  </a:lnTo>
                  <a:lnTo>
                    <a:pt x="1064" y="1307"/>
                  </a:lnTo>
                  <a:lnTo>
                    <a:pt x="1064" y="1311"/>
                  </a:lnTo>
                  <a:lnTo>
                    <a:pt x="1064" y="1313"/>
                  </a:lnTo>
                  <a:lnTo>
                    <a:pt x="1063" y="1315"/>
                  </a:lnTo>
                  <a:lnTo>
                    <a:pt x="1056" y="1328"/>
                  </a:lnTo>
                  <a:lnTo>
                    <a:pt x="1055" y="1333"/>
                  </a:lnTo>
                  <a:lnTo>
                    <a:pt x="1057" y="1334"/>
                  </a:lnTo>
                  <a:lnTo>
                    <a:pt x="1058" y="1333"/>
                  </a:lnTo>
                  <a:lnTo>
                    <a:pt x="1065" y="1323"/>
                  </a:lnTo>
                  <a:lnTo>
                    <a:pt x="1070" y="1320"/>
                  </a:lnTo>
                  <a:lnTo>
                    <a:pt x="1074" y="1319"/>
                  </a:lnTo>
                  <a:lnTo>
                    <a:pt x="1081" y="1322"/>
                  </a:lnTo>
                  <a:lnTo>
                    <a:pt x="1083" y="1323"/>
                  </a:lnTo>
                  <a:lnTo>
                    <a:pt x="1085" y="1325"/>
                  </a:lnTo>
                  <a:lnTo>
                    <a:pt x="1085" y="1328"/>
                  </a:lnTo>
                  <a:lnTo>
                    <a:pt x="1088" y="1337"/>
                  </a:lnTo>
                  <a:lnTo>
                    <a:pt x="1090" y="1349"/>
                  </a:lnTo>
                  <a:lnTo>
                    <a:pt x="1090" y="1348"/>
                  </a:lnTo>
                  <a:lnTo>
                    <a:pt x="1090" y="1341"/>
                  </a:lnTo>
                  <a:lnTo>
                    <a:pt x="1091" y="1336"/>
                  </a:lnTo>
                  <a:lnTo>
                    <a:pt x="1097" y="1332"/>
                  </a:lnTo>
                  <a:lnTo>
                    <a:pt x="1097" y="1331"/>
                  </a:lnTo>
                  <a:lnTo>
                    <a:pt x="1094" y="1328"/>
                  </a:lnTo>
                  <a:lnTo>
                    <a:pt x="1093" y="1324"/>
                  </a:lnTo>
                  <a:lnTo>
                    <a:pt x="1092" y="1316"/>
                  </a:lnTo>
                  <a:lnTo>
                    <a:pt x="1092" y="1313"/>
                  </a:lnTo>
                  <a:lnTo>
                    <a:pt x="1093" y="1311"/>
                  </a:lnTo>
                  <a:lnTo>
                    <a:pt x="1098" y="1304"/>
                  </a:lnTo>
                  <a:lnTo>
                    <a:pt x="1103" y="1300"/>
                  </a:lnTo>
                  <a:lnTo>
                    <a:pt x="1106" y="1299"/>
                  </a:lnTo>
                  <a:lnTo>
                    <a:pt x="1122" y="1306"/>
                  </a:lnTo>
                  <a:lnTo>
                    <a:pt x="1128" y="1311"/>
                  </a:lnTo>
                  <a:lnTo>
                    <a:pt x="1131" y="1314"/>
                  </a:lnTo>
                  <a:lnTo>
                    <a:pt x="1132" y="1316"/>
                  </a:lnTo>
                  <a:lnTo>
                    <a:pt x="1133" y="1323"/>
                  </a:lnTo>
                  <a:lnTo>
                    <a:pt x="1135" y="1341"/>
                  </a:lnTo>
                  <a:lnTo>
                    <a:pt x="1135" y="1346"/>
                  </a:lnTo>
                  <a:lnTo>
                    <a:pt x="1134" y="1355"/>
                  </a:lnTo>
                  <a:lnTo>
                    <a:pt x="1129" y="1372"/>
                  </a:lnTo>
                  <a:lnTo>
                    <a:pt x="1129" y="1383"/>
                  </a:lnTo>
                  <a:lnTo>
                    <a:pt x="1123" y="1411"/>
                  </a:lnTo>
                  <a:lnTo>
                    <a:pt x="1120" y="1418"/>
                  </a:lnTo>
                  <a:lnTo>
                    <a:pt x="1116" y="1424"/>
                  </a:lnTo>
                  <a:lnTo>
                    <a:pt x="1100" y="1433"/>
                  </a:lnTo>
                  <a:lnTo>
                    <a:pt x="1088" y="1442"/>
                  </a:lnTo>
                  <a:lnTo>
                    <a:pt x="1085" y="1444"/>
                  </a:lnTo>
                  <a:lnTo>
                    <a:pt x="1082" y="1444"/>
                  </a:lnTo>
                  <a:lnTo>
                    <a:pt x="1072" y="1441"/>
                  </a:lnTo>
                  <a:lnTo>
                    <a:pt x="1061" y="1435"/>
                  </a:lnTo>
                  <a:lnTo>
                    <a:pt x="1054" y="1437"/>
                  </a:lnTo>
                  <a:lnTo>
                    <a:pt x="1048" y="1441"/>
                  </a:lnTo>
                  <a:lnTo>
                    <a:pt x="1044" y="1442"/>
                  </a:lnTo>
                  <a:lnTo>
                    <a:pt x="1040" y="1441"/>
                  </a:lnTo>
                  <a:lnTo>
                    <a:pt x="1036" y="1439"/>
                  </a:lnTo>
                  <a:lnTo>
                    <a:pt x="1031" y="1436"/>
                  </a:lnTo>
                  <a:lnTo>
                    <a:pt x="1034" y="1434"/>
                  </a:lnTo>
                  <a:lnTo>
                    <a:pt x="1035" y="1432"/>
                  </a:lnTo>
                  <a:lnTo>
                    <a:pt x="1034" y="1430"/>
                  </a:lnTo>
                  <a:lnTo>
                    <a:pt x="1029" y="1427"/>
                  </a:lnTo>
                  <a:lnTo>
                    <a:pt x="1023" y="1433"/>
                  </a:lnTo>
                  <a:lnTo>
                    <a:pt x="1007" y="1449"/>
                  </a:lnTo>
                  <a:lnTo>
                    <a:pt x="986" y="1454"/>
                  </a:lnTo>
                  <a:lnTo>
                    <a:pt x="979" y="1457"/>
                  </a:lnTo>
                  <a:lnTo>
                    <a:pt x="974" y="1462"/>
                  </a:lnTo>
                  <a:lnTo>
                    <a:pt x="971" y="1465"/>
                  </a:lnTo>
                  <a:lnTo>
                    <a:pt x="967" y="1473"/>
                  </a:lnTo>
                  <a:lnTo>
                    <a:pt x="961" y="1479"/>
                  </a:lnTo>
                  <a:lnTo>
                    <a:pt x="950" y="1485"/>
                  </a:lnTo>
                  <a:lnTo>
                    <a:pt x="936" y="1495"/>
                  </a:lnTo>
                  <a:lnTo>
                    <a:pt x="910" y="1506"/>
                  </a:lnTo>
                  <a:lnTo>
                    <a:pt x="894" y="1507"/>
                  </a:lnTo>
                  <a:lnTo>
                    <a:pt x="879" y="1504"/>
                  </a:lnTo>
                  <a:lnTo>
                    <a:pt x="874" y="1501"/>
                  </a:lnTo>
                  <a:lnTo>
                    <a:pt x="868" y="1497"/>
                  </a:lnTo>
                  <a:lnTo>
                    <a:pt x="858" y="1487"/>
                  </a:lnTo>
                  <a:lnTo>
                    <a:pt x="855" y="1483"/>
                  </a:lnTo>
                  <a:lnTo>
                    <a:pt x="851" y="1475"/>
                  </a:lnTo>
                  <a:lnTo>
                    <a:pt x="854" y="1470"/>
                  </a:lnTo>
                  <a:lnTo>
                    <a:pt x="859" y="1463"/>
                  </a:lnTo>
                  <a:lnTo>
                    <a:pt x="868" y="1458"/>
                  </a:lnTo>
                  <a:lnTo>
                    <a:pt x="885" y="1450"/>
                  </a:lnTo>
                  <a:lnTo>
                    <a:pt x="901" y="1438"/>
                  </a:lnTo>
                  <a:lnTo>
                    <a:pt x="906" y="1435"/>
                  </a:lnTo>
                  <a:lnTo>
                    <a:pt x="921" y="1433"/>
                  </a:lnTo>
                  <a:lnTo>
                    <a:pt x="929" y="1435"/>
                  </a:lnTo>
                  <a:lnTo>
                    <a:pt x="934" y="1434"/>
                  </a:lnTo>
                  <a:lnTo>
                    <a:pt x="938" y="1432"/>
                  </a:lnTo>
                  <a:lnTo>
                    <a:pt x="943" y="1428"/>
                  </a:lnTo>
                  <a:lnTo>
                    <a:pt x="951" y="1419"/>
                  </a:lnTo>
                  <a:lnTo>
                    <a:pt x="957" y="1410"/>
                  </a:lnTo>
                  <a:lnTo>
                    <a:pt x="958" y="1407"/>
                  </a:lnTo>
                  <a:lnTo>
                    <a:pt x="956" y="1403"/>
                  </a:lnTo>
                  <a:lnTo>
                    <a:pt x="953" y="1402"/>
                  </a:lnTo>
                  <a:lnTo>
                    <a:pt x="944" y="1411"/>
                  </a:lnTo>
                  <a:lnTo>
                    <a:pt x="939" y="1414"/>
                  </a:lnTo>
                  <a:lnTo>
                    <a:pt x="934" y="1414"/>
                  </a:lnTo>
                  <a:lnTo>
                    <a:pt x="927" y="1417"/>
                  </a:lnTo>
                  <a:lnTo>
                    <a:pt x="920" y="1418"/>
                  </a:lnTo>
                  <a:lnTo>
                    <a:pt x="919" y="1418"/>
                  </a:lnTo>
                  <a:lnTo>
                    <a:pt x="912" y="1410"/>
                  </a:lnTo>
                  <a:lnTo>
                    <a:pt x="908" y="1409"/>
                  </a:lnTo>
                  <a:lnTo>
                    <a:pt x="906" y="1409"/>
                  </a:lnTo>
                  <a:lnTo>
                    <a:pt x="905" y="1411"/>
                  </a:lnTo>
                  <a:lnTo>
                    <a:pt x="902" y="1417"/>
                  </a:lnTo>
                  <a:lnTo>
                    <a:pt x="900" y="1420"/>
                  </a:lnTo>
                  <a:lnTo>
                    <a:pt x="897" y="1421"/>
                  </a:lnTo>
                  <a:lnTo>
                    <a:pt x="884" y="1423"/>
                  </a:lnTo>
                  <a:lnTo>
                    <a:pt x="873" y="1426"/>
                  </a:lnTo>
                  <a:lnTo>
                    <a:pt x="870" y="1424"/>
                  </a:lnTo>
                  <a:lnTo>
                    <a:pt x="868" y="1421"/>
                  </a:lnTo>
                  <a:lnTo>
                    <a:pt x="868" y="1419"/>
                  </a:lnTo>
                  <a:lnTo>
                    <a:pt x="868" y="1411"/>
                  </a:lnTo>
                  <a:lnTo>
                    <a:pt x="867" y="1409"/>
                  </a:lnTo>
                  <a:lnTo>
                    <a:pt x="868" y="1402"/>
                  </a:lnTo>
                  <a:lnTo>
                    <a:pt x="870" y="1398"/>
                  </a:lnTo>
                  <a:lnTo>
                    <a:pt x="871" y="1394"/>
                  </a:lnTo>
                  <a:lnTo>
                    <a:pt x="879" y="1385"/>
                  </a:lnTo>
                  <a:lnTo>
                    <a:pt x="881" y="1383"/>
                  </a:lnTo>
                  <a:lnTo>
                    <a:pt x="876" y="1383"/>
                  </a:lnTo>
                  <a:lnTo>
                    <a:pt x="867" y="1388"/>
                  </a:lnTo>
                  <a:lnTo>
                    <a:pt x="866" y="1386"/>
                  </a:lnTo>
                  <a:lnTo>
                    <a:pt x="864" y="1381"/>
                  </a:lnTo>
                  <a:lnTo>
                    <a:pt x="863" y="1380"/>
                  </a:lnTo>
                  <a:lnTo>
                    <a:pt x="862" y="1383"/>
                  </a:lnTo>
                  <a:lnTo>
                    <a:pt x="861" y="1386"/>
                  </a:lnTo>
                  <a:lnTo>
                    <a:pt x="859" y="1399"/>
                  </a:lnTo>
                  <a:lnTo>
                    <a:pt x="858" y="1405"/>
                  </a:lnTo>
                  <a:lnTo>
                    <a:pt x="854" y="1404"/>
                  </a:lnTo>
                  <a:lnTo>
                    <a:pt x="849" y="1400"/>
                  </a:lnTo>
                  <a:lnTo>
                    <a:pt x="848" y="1399"/>
                  </a:lnTo>
                  <a:lnTo>
                    <a:pt x="847" y="1400"/>
                  </a:lnTo>
                  <a:lnTo>
                    <a:pt x="847" y="1403"/>
                  </a:lnTo>
                  <a:lnTo>
                    <a:pt x="852" y="1413"/>
                  </a:lnTo>
                  <a:lnTo>
                    <a:pt x="852" y="1417"/>
                  </a:lnTo>
                  <a:lnTo>
                    <a:pt x="849" y="1424"/>
                  </a:lnTo>
                  <a:lnTo>
                    <a:pt x="836" y="1435"/>
                  </a:lnTo>
                  <a:lnTo>
                    <a:pt x="831" y="1438"/>
                  </a:lnTo>
                  <a:lnTo>
                    <a:pt x="829" y="1437"/>
                  </a:lnTo>
                  <a:lnTo>
                    <a:pt x="827" y="1433"/>
                  </a:lnTo>
                  <a:lnTo>
                    <a:pt x="825" y="1428"/>
                  </a:lnTo>
                  <a:lnTo>
                    <a:pt x="823" y="1422"/>
                  </a:lnTo>
                  <a:lnTo>
                    <a:pt x="821" y="1421"/>
                  </a:lnTo>
                  <a:lnTo>
                    <a:pt x="818" y="1421"/>
                  </a:lnTo>
                  <a:lnTo>
                    <a:pt x="816" y="1422"/>
                  </a:lnTo>
                  <a:lnTo>
                    <a:pt x="814" y="1425"/>
                  </a:lnTo>
                  <a:lnTo>
                    <a:pt x="813" y="1428"/>
                  </a:lnTo>
                  <a:lnTo>
                    <a:pt x="812" y="1433"/>
                  </a:lnTo>
                  <a:lnTo>
                    <a:pt x="810" y="1438"/>
                  </a:lnTo>
                  <a:lnTo>
                    <a:pt x="808" y="1439"/>
                  </a:lnTo>
                  <a:lnTo>
                    <a:pt x="795" y="1430"/>
                  </a:lnTo>
                  <a:lnTo>
                    <a:pt x="784" y="1413"/>
                  </a:lnTo>
                  <a:lnTo>
                    <a:pt x="772" y="1416"/>
                  </a:lnTo>
                  <a:lnTo>
                    <a:pt x="767" y="1415"/>
                  </a:lnTo>
                  <a:lnTo>
                    <a:pt x="751" y="1410"/>
                  </a:lnTo>
                  <a:lnTo>
                    <a:pt x="749" y="1406"/>
                  </a:lnTo>
                  <a:lnTo>
                    <a:pt x="748" y="1401"/>
                  </a:lnTo>
                  <a:lnTo>
                    <a:pt x="748" y="1398"/>
                  </a:lnTo>
                  <a:lnTo>
                    <a:pt x="749" y="1396"/>
                  </a:lnTo>
                  <a:lnTo>
                    <a:pt x="751" y="1390"/>
                  </a:lnTo>
                  <a:lnTo>
                    <a:pt x="755" y="1382"/>
                  </a:lnTo>
                  <a:lnTo>
                    <a:pt x="756" y="1379"/>
                  </a:lnTo>
                  <a:lnTo>
                    <a:pt x="760" y="1377"/>
                  </a:lnTo>
                  <a:lnTo>
                    <a:pt x="762" y="1375"/>
                  </a:lnTo>
                  <a:lnTo>
                    <a:pt x="771" y="1375"/>
                  </a:lnTo>
                  <a:lnTo>
                    <a:pt x="792" y="1374"/>
                  </a:lnTo>
                  <a:lnTo>
                    <a:pt x="797" y="1373"/>
                  </a:lnTo>
                  <a:lnTo>
                    <a:pt x="821" y="1357"/>
                  </a:lnTo>
                  <a:lnTo>
                    <a:pt x="824" y="1354"/>
                  </a:lnTo>
                  <a:lnTo>
                    <a:pt x="827" y="1349"/>
                  </a:lnTo>
                  <a:lnTo>
                    <a:pt x="827" y="1347"/>
                  </a:lnTo>
                  <a:lnTo>
                    <a:pt x="827" y="1346"/>
                  </a:lnTo>
                  <a:lnTo>
                    <a:pt x="799" y="1358"/>
                  </a:lnTo>
                  <a:lnTo>
                    <a:pt x="786" y="1361"/>
                  </a:lnTo>
                  <a:lnTo>
                    <a:pt x="767" y="1359"/>
                  </a:lnTo>
                  <a:lnTo>
                    <a:pt x="763" y="1357"/>
                  </a:lnTo>
                  <a:lnTo>
                    <a:pt x="762" y="1353"/>
                  </a:lnTo>
                  <a:lnTo>
                    <a:pt x="766" y="1344"/>
                  </a:lnTo>
                  <a:lnTo>
                    <a:pt x="768" y="1341"/>
                  </a:lnTo>
                  <a:lnTo>
                    <a:pt x="773" y="1337"/>
                  </a:lnTo>
                  <a:lnTo>
                    <a:pt x="787" y="1332"/>
                  </a:lnTo>
                  <a:lnTo>
                    <a:pt x="805" y="1328"/>
                  </a:lnTo>
                  <a:lnTo>
                    <a:pt x="816" y="1328"/>
                  </a:lnTo>
                  <a:lnTo>
                    <a:pt x="826" y="1325"/>
                  </a:lnTo>
                  <a:lnTo>
                    <a:pt x="832" y="1321"/>
                  </a:lnTo>
                  <a:lnTo>
                    <a:pt x="812" y="1321"/>
                  </a:lnTo>
                  <a:lnTo>
                    <a:pt x="789" y="1323"/>
                  </a:lnTo>
                  <a:lnTo>
                    <a:pt x="785" y="1322"/>
                  </a:lnTo>
                  <a:lnTo>
                    <a:pt x="778" y="1317"/>
                  </a:lnTo>
                  <a:lnTo>
                    <a:pt x="778" y="1312"/>
                  </a:lnTo>
                  <a:lnTo>
                    <a:pt x="781" y="1308"/>
                  </a:lnTo>
                  <a:lnTo>
                    <a:pt x="782" y="1305"/>
                  </a:lnTo>
                  <a:lnTo>
                    <a:pt x="779" y="1297"/>
                  </a:lnTo>
                  <a:lnTo>
                    <a:pt x="780" y="1295"/>
                  </a:lnTo>
                  <a:lnTo>
                    <a:pt x="785" y="1288"/>
                  </a:lnTo>
                  <a:lnTo>
                    <a:pt x="792" y="1281"/>
                  </a:lnTo>
                  <a:lnTo>
                    <a:pt x="797" y="1280"/>
                  </a:lnTo>
                  <a:lnTo>
                    <a:pt x="807" y="1282"/>
                  </a:lnTo>
                  <a:lnTo>
                    <a:pt x="834" y="1285"/>
                  </a:lnTo>
                  <a:lnTo>
                    <a:pt x="838" y="1284"/>
                  </a:lnTo>
                  <a:lnTo>
                    <a:pt x="835" y="1281"/>
                  </a:lnTo>
                  <a:lnTo>
                    <a:pt x="830" y="1279"/>
                  </a:lnTo>
                  <a:lnTo>
                    <a:pt x="810" y="1275"/>
                  </a:lnTo>
                  <a:lnTo>
                    <a:pt x="806" y="1273"/>
                  </a:lnTo>
                  <a:lnTo>
                    <a:pt x="805" y="1271"/>
                  </a:lnTo>
                  <a:lnTo>
                    <a:pt x="805" y="1268"/>
                  </a:lnTo>
                  <a:lnTo>
                    <a:pt x="805" y="1263"/>
                  </a:lnTo>
                  <a:lnTo>
                    <a:pt x="807" y="1258"/>
                  </a:lnTo>
                  <a:lnTo>
                    <a:pt x="813" y="1248"/>
                  </a:lnTo>
                  <a:lnTo>
                    <a:pt x="832" y="1240"/>
                  </a:lnTo>
                  <a:lnTo>
                    <a:pt x="839" y="1239"/>
                  </a:lnTo>
                  <a:lnTo>
                    <a:pt x="846" y="1240"/>
                  </a:lnTo>
                  <a:lnTo>
                    <a:pt x="854" y="1243"/>
                  </a:lnTo>
                  <a:lnTo>
                    <a:pt x="857" y="1246"/>
                  </a:lnTo>
                  <a:lnTo>
                    <a:pt x="859" y="1250"/>
                  </a:lnTo>
                  <a:lnTo>
                    <a:pt x="860" y="1254"/>
                  </a:lnTo>
                  <a:lnTo>
                    <a:pt x="860" y="1260"/>
                  </a:lnTo>
                  <a:lnTo>
                    <a:pt x="860" y="1263"/>
                  </a:lnTo>
                  <a:lnTo>
                    <a:pt x="862" y="1267"/>
                  </a:lnTo>
                  <a:lnTo>
                    <a:pt x="866" y="1276"/>
                  </a:lnTo>
                  <a:lnTo>
                    <a:pt x="869" y="1279"/>
                  </a:lnTo>
                  <a:lnTo>
                    <a:pt x="884" y="1274"/>
                  </a:lnTo>
                  <a:lnTo>
                    <a:pt x="890" y="1273"/>
                  </a:lnTo>
                  <a:lnTo>
                    <a:pt x="896" y="1274"/>
                  </a:lnTo>
                  <a:lnTo>
                    <a:pt x="905" y="1280"/>
                  </a:lnTo>
                  <a:lnTo>
                    <a:pt x="917" y="1298"/>
                  </a:lnTo>
                  <a:lnTo>
                    <a:pt x="932" y="1315"/>
                  </a:lnTo>
                  <a:lnTo>
                    <a:pt x="931" y="1318"/>
                  </a:lnTo>
                  <a:lnTo>
                    <a:pt x="926" y="1325"/>
                  </a:lnTo>
                  <a:lnTo>
                    <a:pt x="925" y="1327"/>
                  </a:lnTo>
                  <a:lnTo>
                    <a:pt x="926" y="1329"/>
                  </a:lnTo>
                  <a:lnTo>
                    <a:pt x="931" y="1330"/>
                  </a:lnTo>
                  <a:lnTo>
                    <a:pt x="937" y="1329"/>
                  </a:lnTo>
                  <a:lnTo>
                    <a:pt x="942" y="1330"/>
                  </a:lnTo>
                  <a:lnTo>
                    <a:pt x="943" y="1332"/>
                  </a:lnTo>
                  <a:lnTo>
                    <a:pt x="945" y="1338"/>
                  </a:lnTo>
                  <a:lnTo>
                    <a:pt x="947" y="1349"/>
                  </a:lnTo>
                  <a:lnTo>
                    <a:pt x="950" y="1358"/>
                  </a:lnTo>
                  <a:lnTo>
                    <a:pt x="954" y="1363"/>
                  </a:lnTo>
                  <a:lnTo>
                    <a:pt x="957" y="1365"/>
                  </a:lnTo>
                  <a:lnTo>
                    <a:pt x="963" y="1366"/>
                  </a:lnTo>
                  <a:lnTo>
                    <a:pt x="968" y="1364"/>
                  </a:lnTo>
                  <a:lnTo>
                    <a:pt x="977" y="1365"/>
                  </a:lnTo>
                  <a:lnTo>
                    <a:pt x="1020" y="1371"/>
                  </a:lnTo>
                  <a:lnTo>
                    <a:pt x="1023" y="1370"/>
                  </a:lnTo>
                  <a:lnTo>
                    <a:pt x="1025" y="1367"/>
                  </a:lnTo>
                  <a:lnTo>
                    <a:pt x="1026" y="1361"/>
                  </a:lnTo>
                  <a:lnTo>
                    <a:pt x="1027" y="1356"/>
                  </a:lnTo>
                  <a:lnTo>
                    <a:pt x="1026" y="1350"/>
                  </a:lnTo>
                  <a:lnTo>
                    <a:pt x="1025" y="1347"/>
                  </a:lnTo>
                  <a:lnTo>
                    <a:pt x="998" y="1325"/>
                  </a:lnTo>
                  <a:lnTo>
                    <a:pt x="996" y="1317"/>
                  </a:lnTo>
                  <a:lnTo>
                    <a:pt x="1009" y="1305"/>
                  </a:lnTo>
                  <a:lnTo>
                    <a:pt x="1009" y="1301"/>
                  </a:lnTo>
                  <a:lnTo>
                    <a:pt x="1010" y="1298"/>
                  </a:lnTo>
                  <a:lnTo>
                    <a:pt x="1009" y="1293"/>
                  </a:lnTo>
                  <a:lnTo>
                    <a:pt x="1008" y="1288"/>
                  </a:lnTo>
                  <a:lnTo>
                    <a:pt x="1000" y="1279"/>
                  </a:lnTo>
                  <a:lnTo>
                    <a:pt x="994" y="1278"/>
                  </a:lnTo>
                  <a:lnTo>
                    <a:pt x="985" y="1268"/>
                  </a:lnTo>
                  <a:lnTo>
                    <a:pt x="983" y="1266"/>
                  </a:lnTo>
                  <a:lnTo>
                    <a:pt x="982" y="1262"/>
                  </a:lnTo>
                  <a:lnTo>
                    <a:pt x="981" y="1257"/>
                  </a:lnTo>
                  <a:lnTo>
                    <a:pt x="981" y="1254"/>
                  </a:lnTo>
                  <a:lnTo>
                    <a:pt x="983" y="1251"/>
                  </a:lnTo>
                  <a:lnTo>
                    <a:pt x="992" y="1242"/>
                  </a:lnTo>
                  <a:lnTo>
                    <a:pt x="996" y="1237"/>
                  </a:lnTo>
                  <a:lnTo>
                    <a:pt x="1007" y="1213"/>
                  </a:lnTo>
                  <a:lnTo>
                    <a:pt x="1013" y="1204"/>
                  </a:lnTo>
                  <a:lnTo>
                    <a:pt x="1016" y="1199"/>
                  </a:lnTo>
                  <a:lnTo>
                    <a:pt x="1020" y="1197"/>
                  </a:lnTo>
                  <a:lnTo>
                    <a:pt x="1029" y="1196"/>
                  </a:lnTo>
                  <a:lnTo>
                    <a:pt x="1038" y="1204"/>
                  </a:lnTo>
                  <a:lnTo>
                    <a:pt x="1040" y="1205"/>
                  </a:lnTo>
                  <a:lnTo>
                    <a:pt x="1040" y="1207"/>
                  </a:lnTo>
                  <a:lnTo>
                    <a:pt x="1040" y="1211"/>
                  </a:lnTo>
                  <a:lnTo>
                    <a:pt x="1039" y="1215"/>
                  </a:lnTo>
                  <a:lnTo>
                    <a:pt x="1036" y="1222"/>
                  </a:lnTo>
                  <a:lnTo>
                    <a:pt x="1035" y="1225"/>
                  </a:lnTo>
                  <a:lnTo>
                    <a:pt x="1035" y="1228"/>
                  </a:lnTo>
                  <a:lnTo>
                    <a:pt x="1037" y="1235"/>
                  </a:lnTo>
                  <a:lnTo>
                    <a:pt x="1038" y="1240"/>
                  </a:lnTo>
                  <a:lnTo>
                    <a:pt x="1038" y="1247"/>
                  </a:lnTo>
                  <a:lnTo>
                    <a:pt x="1039" y="1248"/>
                  </a:lnTo>
                  <a:lnTo>
                    <a:pt x="1044" y="1254"/>
                  </a:lnTo>
                  <a:lnTo>
                    <a:pt x="1049" y="1263"/>
                  </a:lnTo>
                  <a:lnTo>
                    <a:pt x="1051" y="1276"/>
                  </a:lnTo>
                  <a:lnTo>
                    <a:pt x="1049" y="1281"/>
                  </a:lnTo>
                  <a:lnTo>
                    <a:pt x="1046" y="1287"/>
                  </a:lnTo>
                  <a:lnTo>
                    <a:pt x="1043" y="1292"/>
                  </a:lnTo>
                  <a:lnTo>
                    <a:pt x="1042" y="1296"/>
                  </a:lnTo>
                  <a:lnTo>
                    <a:pt x="1043" y="1298"/>
                  </a:lnTo>
                  <a:lnTo>
                    <a:pt x="1046" y="1300"/>
                  </a:lnTo>
                  <a:close/>
                  <a:moveTo>
                    <a:pt x="1639" y="1239"/>
                  </a:moveTo>
                  <a:lnTo>
                    <a:pt x="1638" y="1241"/>
                  </a:lnTo>
                  <a:lnTo>
                    <a:pt x="1633" y="1240"/>
                  </a:lnTo>
                  <a:lnTo>
                    <a:pt x="1632" y="1242"/>
                  </a:lnTo>
                  <a:lnTo>
                    <a:pt x="1629" y="1240"/>
                  </a:lnTo>
                  <a:lnTo>
                    <a:pt x="1626" y="1237"/>
                  </a:lnTo>
                  <a:lnTo>
                    <a:pt x="1621" y="1229"/>
                  </a:lnTo>
                  <a:lnTo>
                    <a:pt x="1617" y="1218"/>
                  </a:lnTo>
                  <a:lnTo>
                    <a:pt x="1613" y="1207"/>
                  </a:lnTo>
                  <a:lnTo>
                    <a:pt x="1612" y="1205"/>
                  </a:lnTo>
                  <a:lnTo>
                    <a:pt x="1614" y="1200"/>
                  </a:lnTo>
                  <a:lnTo>
                    <a:pt x="1617" y="1197"/>
                  </a:lnTo>
                  <a:lnTo>
                    <a:pt x="1627" y="1193"/>
                  </a:lnTo>
                  <a:lnTo>
                    <a:pt x="1632" y="1193"/>
                  </a:lnTo>
                  <a:lnTo>
                    <a:pt x="1638" y="1201"/>
                  </a:lnTo>
                  <a:lnTo>
                    <a:pt x="1639" y="1203"/>
                  </a:lnTo>
                  <a:lnTo>
                    <a:pt x="1641" y="1207"/>
                  </a:lnTo>
                  <a:lnTo>
                    <a:pt x="1641" y="1210"/>
                  </a:lnTo>
                  <a:lnTo>
                    <a:pt x="1640" y="1212"/>
                  </a:lnTo>
                  <a:lnTo>
                    <a:pt x="1638" y="1218"/>
                  </a:lnTo>
                  <a:lnTo>
                    <a:pt x="1636" y="1222"/>
                  </a:lnTo>
                  <a:lnTo>
                    <a:pt x="1636" y="1226"/>
                  </a:lnTo>
                  <a:lnTo>
                    <a:pt x="1637" y="1232"/>
                  </a:lnTo>
                  <a:lnTo>
                    <a:pt x="1638" y="1235"/>
                  </a:lnTo>
                  <a:lnTo>
                    <a:pt x="1639" y="1237"/>
                  </a:lnTo>
                  <a:lnTo>
                    <a:pt x="1639" y="1239"/>
                  </a:lnTo>
                  <a:close/>
                  <a:moveTo>
                    <a:pt x="877" y="1206"/>
                  </a:moveTo>
                  <a:lnTo>
                    <a:pt x="873" y="1211"/>
                  </a:lnTo>
                  <a:lnTo>
                    <a:pt x="840" y="1204"/>
                  </a:lnTo>
                  <a:lnTo>
                    <a:pt x="838" y="1202"/>
                  </a:lnTo>
                  <a:lnTo>
                    <a:pt x="836" y="1199"/>
                  </a:lnTo>
                  <a:lnTo>
                    <a:pt x="842" y="1191"/>
                  </a:lnTo>
                  <a:lnTo>
                    <a:pt x="850" y="1188"/>
                  </a:lnTo>
                  <a:lnTo>
                    <a:pt x="867" y="1185"/>
                  </a:lnTo>
                  <a:lnTo>
                    <a:pt x="873" y="1188"/>
                  </a:lnTo>
                  <a:lnTo>
                    <a:pt x="877" y="1192"/>
                  </a:lnTo>
                  <a:lnTo>
                    <a:pt x="879" y="1195"/>
                  </a:lnTo>
                  <a:lnTo>
                    <a:pt x="880" y="1201"/>
                  </a:lnTo>
                  <a:lnTo>
                    <a:pt x="877" y="1206"/>
                  </a:lnTo>
                  <a:close/>
                  <a:moveTo>
                    <a:pt x="1493" y="1183"/>
                  </a:moveTo>
                  <a:lnTo>
                    <a:pt x="1500" y="1184"/>
                  </a:lnTo>
                  <a:lnTo>
                    <a:pt x="1504" y="1182"/>
                  </a:lnTo>
                  <a:lnTo>
                    <a:pt x="1509" y="1182"/>
                  </a:lnTo>
                  <a:lnTo>
                    <a:pt x="1515" y="1188"/>
                  </a:lnTo>
                  <a:lnTo>
                    <a:pt x="1521" y="1197"/>
                  </a:lnTo>
                  <a:lnTo>
                    <a:pt x="1526" y="1201"/>
                  </a:lnTo>
                  <a:lnTo>
                    <a:pt x="1528" y="1202"/>
                  </a:lnTo>
                  <a:lnTo>
                    <a:pt x="1528" y="1205"/>
                  </a:lnTo>
                  <a:lnTo>
                    <a:pt x="1529" y="1211"/>
                  </a:lnTo>
                  <a:lnTo>
                    <a:pt x="1529" y="1214"/>
                  </a:lnTo>
                  <a:lnTo>
                    <a:pt x="1528" y="1216"/>
                  </a:lnTo>
                  <a:lnTo>
                    <a:pt x="1526" y="1222"/>
                  </a:lnTo>
                  <a:lnTo>
                    <a:pt x="1524" y="1230"/>
                  </a:lnTo>
                  <a:lnTo>
                    <a:pt x="1521" y="1236"/>
                  </a:lnTo>
                  <a:lnTo>
                    <a:pt x="1519" y="1241"/>
                  </a:lnTo>
                  <a:lnTo>
                    <a:pt x="1518" y="1247"/>
                  </a:lnTo>
                  <a:lnTo>
                    <a:pt x="1521" y="1243"/>
                  </a:lnTo>
                  <a:lnTo>
                    <a:pt x="1535" y="1223"/>
                  </a:lnTo>
                  <a:lnTo>
                    <a:pt x="1544" y="1226"/>
                  </a:lnTo>
                  <a:lnTo>
                    <a:pt x="1558" y="1224"/>
                  </a:lnTo>
                  <a:lnTo>
                    <a:pt x="1573" y="1216"/>
                  </a:lnTo>
                  <a:lnTo>
                    <a:pt x="1581" y="1215"/>
                  </a:lnTo>
                  <a:lnTo>
                    <a:pt x="1589" y="1215"/>
                  </a:lnTo>
                  <a:lnTo>
                    <a:pt x="1595" y="1218"/>
                  </a:lnTo>
                  <a:lnTo>
                    <a:pt x="1607" y="1229"/>
                  </a:lnTo>
                  <a:lnTo>
                    <a:pt x="1611" y="1234"/>
                  </a:lnTo>
                  <a:lnTo>
                    <a:pt x="1613" y="1238"/>
                  </a:lnTo>
                  <a:lnTo>
                    <a:pt x="1613" y="1240"/>
                  </a:lnTo>
                  <a:lnTo>
                    <a:pt x="1611" y="1244"/>
                  </a:lnTo>
                  <a:lnTo>
                    <a:pt x="1603" y="1242"/>
                  </a:lnTo>
                  <a:lnTo>
                    <a:pt x="1591" y="1240"/>
                  </a:lnTo>
                  <a:lnTo>
                    <a:pt x="1588" y="1238"/>
                  </a:lnTo>
                  <a:lnTo>
                    <a:pt x="1586" y="1238"/>
                  </a:lnTo>
                  <a:lnTo>
                    <a:pt x="1584" y="1240"/>
                  </a:lnTo>
                  <a:lnTo>
                    <a:pt x="1586" y="1246"/>
                  </a:lnTo>
                  <a:lnTo>
                    <a:pt x="1588" y="1247"/>
                  </a:lnTo>
                  <a:lnTo>
                    <a:pt x="1603" y="1248"/>
                  </a:lnTo>
                  <a:lnTo>
                    <a:pt x="1654" y="1266"/>
                  </a:lnTo>
                  <a:lnTo>
                    <a:pt x="1656" y="1273"/>
                  </a:lnTo>
                  <a:lnTo>
                    <a:pt x="1655" y="1275"/>
                  </a:lnTo>
                  <a:lnTo>
                    <a:pt x="1654" y="1278"/>
                  </a:lnTo>
                  <a:lnTo>
                    <a:pt x="1650" y="1282"/>
                  </a:lnTo>
                  <a:lnTo>
                    <a:pt x="1621" y="1286"/>
                  </a:lnTo>
                  <a:lnTo>
                    <a:pt x="1604" y="1282"/>
                  </a:lnTo>
                  <a:lnTo>
                    <a:pt x="1591" y="1276"/>
                  </a:lnTo>
                  <a:lnTo>
                    <a:pt x="1586" y="1278"/>
                  </a:lnTo>
                  <a:lnTo>
                    <a:pt x="1590" y="1286"/>
                  </a:lnTo>
                  <a:lnTo>
                    <a:pt x="1598" y="1289"/>
                  </a:lnTo>
                  <a:lnTo>
                    <a:pt x="1605" y="1293"/>
                  </a:lnTo>
                  <a:lnTo>
                    <a:pt x="1608" y="1297"/>
                  </a:lnTo>
                  <a:lnTo>
                    <a:pt x="1623" y="1300"/>
                  </a:lnTo>
                  <a:lnTo>
                    <a:pt x="1626" y="1303"/>
                  </a:lnTo>
                  <a:lnTo>
                    <a:pt x="1630" y="1311"/>
                  </a:lnTo>
                  <a:lnTo>
                    <a:pt x="1633" y="1312"/>
                  </a:lnTo>
                  <a:lnTo>
                    <a:pt x="1638" y="1317"/>
                  </a:lnTo>
                  <a:lnTo>
                    <a:pt x="1641" y="1326"/>
                  </a:lnTo>
                  <a:lnTo>
                    <a:pt x="1642" y="1328"/>
                  </a:lnTo>
                  <a:lnTo>
                    <a:pt x="1646" y="1326"/>
                  </a:lnTo>
                  <a:lnTo>
                    <a:pt x="1654" y="1334"/>
                  </a:lnTo>
                  <a:lnTo>
                    <a:pt x="1656" y="1338"/>
                  </a:lnTo>
                  <a:lnTo>
                    <a:pt x="1656" y="1342"/>
                  </a:lnTo>
                  <a:lnTo>
                    <a:pt x="1655" y="1347"/>
                  </a:lnTo>
                  <a:lnTo>
                    <a:pt x="1651" y="1353"/>
                  </a:lnTo>
                  <a:lnTo>
                    <a:pt x="1643" y="1361"/>
                  </a:lnTo>
                  <a:lnTo>
                    <a:pt x="1642" y="1364"/>
                  </a:lnTo>
                  <a:lnTo>
                    <a:pt x="1652" y="1363"/>
                  </a:lnTo>
                  <a:lnTo>
                    <a:pt x="1654" y="1364"/>
                  </a:lnTo>
                  <a:lnTo>
                    <a:pt x="1665" y="1378"/>
                  </a:lnTo>
                  <a:lnTo>
                    <a:pt x="1667" y="1378"/>
                  </a:lnTo>
                  <a:lnTo>
                    <a:pt x="1668" y="1376"/>
                  </a:lnTo>
                  <a:lnTo>
                    <a:pt x="1669" y="1372"/>
                  </a:lnTo>
                  <a:lnTo>
                    <a:pt x="1668" y="1367"/>
                  </a:lnTo>
                  <a:lnTo>
                    <a:pt x="1667" y="1361"/>
                  </a:lnTo>
                  <a:lnTo>
                    <a:pt x="1668" y="1356"/>
                  </a:lnTo>
                  <a:lnTo>
                    <a:pt x="1669" y="1353"/>
                  </a:lnTo>
                  <a:lnTo>
                    <a:pt x="1672" y="1352"/>
                  </a:lnTo>
                  <a:lnTo>
                    <a:pt x="1674" y="1352"/>
                  </a:lnTo>
                  <a:lnTo>
                    <a:pt x="1677" y="1353"/>
                  </a:lnTo>
                  <a:lnTo>
                    <a:pt x="1688" y="1370"/>
                  </a:lnTo>
                  <a:lnTo>
                    <a:pt x="1703" y="1363"/>
                  </a:lnTo>
                  <a:lnTo>
                    <a:pt x="1706" y="1366"/>
                  </a:lnTo>
                  <a:lnTo>
                    <a:pt x="1709" y="1373"/>
                  </a:lnTo>
                  <a:lnTo>
                    <a:pt x="1709" y="1374"/>
                  </a:lnTo>
                  <a:lnTo>
                    <a:pt x="1715" y="1360"/>
                  </a:lnTo>
                  <a:lnTo>
                    <a:pt x="1718" y="1357"/>
                  </a:lnTo>
                  <a:lnTo>
                    <a:pt x="1732" y="1373"/>
                  </a:lnTo>
                  <a:lnTo>
                    <a:pt x="1741" y="1376"/>
                  </a:lnTo>
                  <a:lnTo>
                    <a:pt x="1745" y="1380"/>
                  </a:lnTo>
                  <a:lnTo>
                    <a:pt x="1751" y="1384"/>
                  </a:lnTo>
                  <a:lnTo>
                    <a:pt x="1760" y="1385"/>
                  </a:lnTo>
                  <a:lnTo>
                    <a:pt x="1762" y="1380"/>
                  </a:lnTo>
                  <a:lnTo>
                    <a:pt x="1756" y="1372"/>
                  </a:lnTo>
                  <a:lnTo>
                    <a:pt x="1759" y="1369"/>
                  </a:lnTo>
                  <a:lnTo>
                    <a:pt x="1772" y="1362"/>
                  </a:lnTo>
                  <a:lnTo>
                    <a:pt x="1779" y="1363"/>
                  </a:lnTo>
                  <a:lnTo>
                    <a:pt x="1791" y="1353"/>
                  </a:lnTo>
                  <a:lnTo>
                    <a:pt x="1799" y="1352"/>
                  </a:lnTo>
                  <a:lnTo>
                    <a:pt x="1803" y="1352"/>
                  </a:lnTo>
                  <a:lnTo>
                    <a:pt x="1819" y="1338"/>
                  </a:lnTo>
                  <a:lnTo>
                    <a:pt x="1822" y="1336"/>
                  </a:lnTo>
                  <a:lnTo>
                    <a:pt x="1825" y="1331"/>
                  </a:lnTo>
                  <a:lnTo>
                    <a:pt x="1831" y="1332"/>
                  </a:lnTo>
                  <a:lnTo>
                    <a:pt x="1847" y="1340"/>
                  </a:lnTo>
                  <a:lnTo>
                    <a:pt x="1852" y="1339"/>
                  </a:lnTo>
                  <a:lnTo>
                    <a:pt x="1869" y="1331"/>
                  </a:lnTo>
                  <a:lnTo>
                    <a:pt x="1875" y="1329"/>
                  </a:lnTo>
                  <a:lnTo>
                    <a:pt x="1882" y="1329"/>
                  </a:lnTo>
                  <a:lnTo>
                    <a:pt x="1898" y="1334"/>
                  </a:lnTo>
                  <a:lnTo>
                    <a:pt x="1910" y="1339"/>
                  </a:lnTo>
                  <a:lnTo>
                    <a:pt x="1914" y="1342"/>
                  </a:lnTo>
                  <a:lnTo>
                    <a:pt x="1912" y="1348"/>
                  </a:lnTo>
                  <a:lnTo>
                    <a:pt x="1913" y="1350"/>
                  </a:lnTo>
                  <a:lnTo>
                    <a:pt x="1915" y="1352"/>
                  </a:lnTo>
                  <a:lnTo>
                    <a:pt x="1918" y="1354"/>
                  </a:lnTo>
                  <a:lnTo>
                    <a:pt x="1934" y="1354"/>
                  </a:lnTo>
                  <a:lnTo>
                    <a:pt x="1940" y="1355"/>
                  </a:lnTo>
                  <a:lnTo>
                    <a:pt x="1945" y="1362"/>
                  </a:lnTo>
                  <a:lnTo>
                    <a:pt x="1947" y="1364"/>
                  </a:lnTo>
                  <a:lnTo>
                    <a:pt x="1947" y="1367"/>
                  </a:lnTo>
                  <a:lnTo>
                    <a:pt x="1942" y="1374"/>
                  </a:lnTo>
                  <a:lnTo>
                    <a:pt x="1942" y="1375"/>
                  </a:lnTo>
                  <a:lnTo>
                    <a:pt x="1947" y="1376"/>
                  </a:lnTo>
                  <a:lnTo>
                    <a:pt x="1959" y="1377"/>
                  </a:lnTo>
                  <a:lnTo>
                    <a:pt x="1961" y="1378"/>
                  </a:lnTo>
                  <a:lnTo>
                    <a:pt x="1964" y="1386"/>
                  </a:lnTo>
                  <a:lnTo>
                    <a:pt x="1966" y="1398"/>
                  </a:lnTo>
                  <a:lnTo>
                    <a:pt x="1966" y="1402"/>
                  </a:lnTo>
                  <a:lnTo>
                    <a:pt x="1962" y="1410"/>
                  </a:lnTo>
                  <a:lnTo>
                    <a:pt x="1951" y="1420"/>
                  </a:lnTo>
                  <a:lnTo>
                    <a:pt x="1939" y="1428"/>
                  </a:lnTo>
                  <a:lnTo>
                    <a:pt x="1938" y="1430"/>
                  </a:lnTo>
                  <a:lnTo>
                    <a:pt x="1942" y="1435"/>
                  </a:lnTo>
                  <a:lnTo>
                    <a:pt x="1947" y="1437"/>
                  </a:lnTo>
                  <a:lnTo>
                    <a:pt x="1949" y="1436"/>
                  </a:lnTo>
                  <a:lnTo>
                    <a:pt x="1959" y="1432"/>
                  </a:lnTo>
                  <a:lnTo>
                    <a:pt x="1961" y="1432"/>
                  </a:lnTo>
                  <a:lnTo>
                    <a:pt x="1966" y="1436"/>
                  </a:lnTo>
                  <a:lnTo>
                    <a:pt x="1968" y="1439"/>
                  </a:lnTo>
                  <a:lnTo>
                    <a:pt x="1970" y="1445"/>
                  </a:lnTo>
                  <a:lnTo>
                    <a:pt x="1966" y="1449"/>
                  </a:lnTo>
                  <a:lnTo>
                    <a:pt x="1952" y="1456"/>
                  </a:lnTo>
                  <a:lnTo>
                    <a:pt x="1944" y="1448"/>
                  </a:lnTo>
                  <a:lnTo>
                    <a:pt x="1941" y="1446"/>
                  </a:lnTo>
                  <a:lnTo>
                    <a:pt x="1939" y="1447"/>
                  </a:lnTo>
                  <a:lnTo>
                    <a:pt x="1940" y="1450"/>
                  </a:lnTo>
                  <a:lnTo>
                    <a:pt x="1945" y="1456"/>
                  </a:lnTo>
                  <a:lnTo>
                    <a:pt x="1946" y="1460"/>
                  </a:lnTo>
                  <a:lnTo>
                    <a:pt x="1945" y="1462"/>
                  </a:lnTo>
                  <a:lnTo>
                    <a:pt x="1943" y="1465"/>
                  </a:lnTo>
                  <a:lnTo>
                    <a:pt x="1944" y="1471"/>
                  </a:lnTo>
                  <a:lnTo>
                    <a:pt x="1943" y="1477"/>
                  </a:lnTo>
                  <a:lnTo>
                    <a:pt x="1942" y="1485"/>
                  </a:lnTo>
                  <a:lnTo>
                    <a:pt x="1942" y="1486"/>
                  </a:lnTo>
                  <a:lnTo>
                    <a:pt x="1911" y="1487"/>
                  </a:lnTo>
                  <a:lnTo>
                    <a:pt x="1907" y="1489"/>
                  </a:lnTo>
                  <a:lnTo>
                    <a:pt x="1899" y="1495"/>
                  </a:lnTo>
                  <a:lnTo>
                    <a:pt x="1893" y="1498"/>
                  </a:lnTo>
                  <a:lnTo>
                    <a:pt x="1888" y="1499"/>
                  </a:lnTo>
                  <a:lnTo>
                    <a:pt x="1884" y="1498"/>
                  </a:lnTo>
                  <a:lnTo>
                    <a:pt x="1873" y="1491"/>
                  </a:lnTo>
                  <a:lnTo>
                    <a:pt x="1866" y="1493"/>
                  </a:lnTo>
                  <a:lnTo>
                    <a:pt x="1863" y="1492"/>
                  </a:lnTo>
                  <a:lnTo>
                    <a:pt x="1857" y="1488"/>
                  </a:lnTo>
                  <a:lnTo>
                    <a:pt x="1855" y="1485"/>
                  </a:lnTo>
                  <a:lnTo>
                    <a:pt x="1853" y="1480"/>
                  </a:lnTo>
                  <a:lnTo>
                    <a:pt x="1851" y="1473"/>
                  </a:lnTo>
                  <a:lnTo>
                    <a:pt x="1851" y="1468"/>
                  </a:lnTo>
                  <a:lnTo>
                    <a:pt x="1852" y="1461"/>
                  </a:lnTo>
                  <a:lnTo>
                    <a:pt x="1851" y="1457"/>
                  </a:lnTo>
                  <a:lnTo>
                    <a:pt x="1849" y="1457"/>
                  </a:lnTo>
                  <a:lnTo>
                    <a:pt x="1847" y="1456"/>
                  </a:lnTo>
                  <a:lnTo>
                    <a:pt x="1841" y="1449"/>
                  </a:lnTo>
                  <a:lnTo>
                    <a:pt x="1838" y="1447"/>
                  </a:lnTo>
                  <a:lnTo>
                    <a:pt x="1837" y="1448"/>
                  </a:lnTo>
                  <a:lnTo>
                    <a:pt x="1838" y="1454"/>
                  </a:lnTo>
                  <a:lnTo>
                    <a:pt x="1839" y="1456"/>
                  </a:lnTo>
                  <a:lnTo>
                    <a:pt x="1843" y="1459"/>
                  </a:lnTo>
                  <a:lnTo>
                    <a:pt x="1844" y="1463"/>
                  </a:lnTo>
                  <a:lnTo>
                    <a:pt x="1842" y="1475"/>
                  </a:lnTo>
                  <a:lnTo>
                    <a:pt x="1841" y="1477"/>
                  </a:lnTo>
                  <a:lnTo>
                    <a:pt x="1838" y="1485"/>
                  </a:lnTo>
                  <a:lnTo>
                    <a:pt x="1835" y="1488"/>
                  </a:lnTo>
                  <a:lnTo>
                    <a:pt x="1827" y="1488"/>
                  </a:lnTo>
                  <a:lnTo>
                    <a:pt x="1815" y="1494"/>
                  </a:lnTo>
                  <a:lnTo>
                    <a:pt x="1809" y="1495"/>
                  </a:lnTo>
                  <a:lnTo>
                    <a:pt x="1801" y="1493"/>
                  </a:lnTo>
                  <a:lnTo>
                    <a:pt x="1797" y="1490"/>
                  </a:lnTo>
                  <a:lnTo>
                    <a:pt x="1794" y="1487"/>
                  </a:lnTo>
                  <a:lnTo>
                    <a:pt x="1790" y="1483"/>
                  </a:lnTo>
                  <a:lnTo>
                    <a:pt x="1789" y="1483"/>
                  </a:lnTo>
                  <a:lnTo>
                    <a:pt x="1788" y="1492"/>
                  </a:lnTo>
                  <a:lnTo>
                    <a:pt x="1786" y="1493"/>
                  </a:lnTo>
                  <a:lnTo>
                    <a:pt x="1784" y="1493"/>
                  </a:lnTo>
                  <a:lnTo>
                    <a:pt x="1780" y="1490"/>
                  </a:lnTo>
                  <a:lnTo>
                    <a:pt x="1776" y="1484"/>
                  </a:lnTo>
                  <a:lnTo>
                    <a:pt x="1775" y="1484"/>
                  </a:lnTo>
                  <a:lnTo>
                    <a:pt x="1775" y="1487"/>
                  </a:lnTo>
                  <a:lnTo>
                    <a:pt x="1774" y="1490"/>
                  </a:lnTo>
                  <a:lnTo>
                    <a:pt x="1773" y="1491"/>
                  </a:lnTo>
                  <a:lnTo>
                    <a:pt x="1765" y="1496"/>
                  </a:lnTo>
                  <a:lnTo>
                    <a:pt x="1760" y="1496"/>
                  </a:lnTo>
                  <a:lnTo>
                    <a:pt x="1755" y="1491"/>
                  </a:lnTo>
                  <a:lnTo>
                    <a:pt x="1752" y="1491"/>
                  </a:lnTo>
                  <a:lnTo>
                    <a:pt x="1748" y="1494"/>
                  </a:lnTo>
                  <a:lnTo>
                    <a:pt x="1738" y="1489"/>
                  </a:lnTo>
                  <a:lnTo>
                    <a:pt x="1736" y="1489"/>
                  </a:lnTo>
                  <a:lnTo>
                    <a:pt x="1737" y="1497"/>
                  </a:lnTo>
                  <a:lnTo>
                    <a:pt x="1734" y="1498"/>
                  </a:lnTo>
                  <a:lnTo>
                    <a:pt x="1727" y="1498"/>
                  </a:lnTo>
                  <a:lnTo>
                    <a:pt x="1715" y="1495"/>
                  </a:lnTo>
                  <a:lnTo>
                    <a:pt x="1708" y="1499"/>
                  </a:lnTo>
                  <a:lnTo>
                    <a:pt x="1695" y="1497"/>
                  </a:lnTo>
                  <a:lnTo>
                    <a:pt x="1681" y="1496"/>
                  </a:lnTo>
                  <a:lnTo>
                    <a:pt x="1679" y="1495"/>
                  </a:lnTo>
                  <a:lnTo>
                    <a:pt x="1677" y="1490"/>
                  </a:lnTo>
                  <a:lnTo>
                    <a:pt x="1677" y="1487"/>
                  </a:lnTo>
                  <a:lnTo>
                    <a:pt x="1678" y="1483"/>
                  </a:lnTo>
                  <a:lnTo>
                    <a:pt x="1679" y="1476"/>
                  </a:lnTo>
                  <a:lnTo>
                    <a:pt x="1683" y="1466"/>
                  </a:lnTo>
                  <a:lnTo>
                    <a:pt x="1684" y="1461"/>
                  </a:lnTo>
                  <a:lnTo>
                    <a:pt x="1681" y="1459"/>
                  </a:lnTo>
                  <a:lnTo>
                    <a:pt x="1679" y="1456"/>
                  </a:lnTo>
                  <a:lnTo>
                    <a:pt x="1678" y="1456"/>
                  </a:lnTo>
                  <a:lnTo>
                    <a:pt x="1673" y="1459"/>
                  </a:lnTo>
                  <a:lnTo>
                    <a:pt x="1670" y="1470"/>
                  </a:lnTo>
                  <a:lnTo>
                    <a:pt x="1668" y="1473"/>
                  </a:lnTo>
                  <a:lnTo>
                    <a:pt x="1666" y="1470"/>
                  </a:lnTo>
                  <a:lnTo>
                    <a:pt x="1666" y="1463"/>
                  </a:lnTo>
                  <a:lnTo>
                    <a:pt x="1665" y="1460"/>
                  </a:lnTo>
                  <a:lnTo>
                    <a:pt x="1663" y="1461"/>
                  </a:lnTo>
                  <a:lnTo>
                    <a:pt x="1662" y="1462"/>
                  </a:lnTo>
                  <a:lnTo>
                    <a:pt x="1661" y="1466"/>
                  </a:lnTo>
                  <a:lnTo>
                    <a:pt x="1659" y="1467"/>
                  </a:lnTo>
                  <a:lnTo>
                    <a:pt x="1657" y="1466"/>
                  </a:lnTo>
                  <a:lnTo>
                    <a:pt x="1656" y="1468"/>
                  </a:lnTo>
                  <a:lnTo>
                    <a:pt x="1657" y="1472"/>
                  </a:lnTo>
                  <a:lnTo>
                    <a:pt x="1657" y="1476"/>
                  </a:lnTo>
                  <a:lnTo>
                    <a:pt x="1657" y="1479"/>
                  </a:lnTo>
                  <a:lnTo>
                    <a:pt x="1654" y="1483"/>
                  </a:lnTo>
                  <a:lnTo>
                    <a:pt x="1648" y="1487"/>
                  </a:lnTo>
                  <a:lnTo>
                    <a:pt x="1645" y="1489"/>
                  </a:lnTo>
                  <a:lnTo>
                    <a:pt x="1636" y="1490"/>
                  </a:lnTo>
                  <a:lnTo>
                    <a:pt x="1630" y="1489"/>
                  </a:lnTo>
                  <a:lnTo>
                    <a:pt x="1619" y="1483"/>
                  </a:lnTo>
                  <a:lnTo>
                    <a:pt x="1613" y="1482"/>
                  </a:lnTo>
                  <a:lnTo>
                    <a:pt x="1606" y="1472"/>
                  </a:lnTo>
                  <a:lnTo>
                    <a:pt x="1600" y="1470"/>
                  </a:lnTo>
                  <a:lnTo>
                    <a:pt x="1600" y="1466"/>
                  </a:lnTo>
                  <a:lnTo>
                    <a:pt x="1603" y="1459"/>
                  </a:lnTo>
                  <a:lnTo>
                    <a:pt x="1603" y="1457"/>
                  </a:lnTo>
                  <a:lnTo>
                    <a:pt x="1595" y="1467"/>
                  </a:lnTo>
                  <a:lnTo>
                    <a:pt x="1594" y="1470"/>
                  </a:lnTo>
                  <a:lnTo>
                    <a:pt x="1594" y="1478"/>
                  </a:lnTo>
                  <a:lnTo>
                    <a:pt x="1594" y="1478"/>
                  </a:lnTo>
                  <a:lnTo>
                    <a:pt x="1588" y="1476"/>
                  </a:lnTo>
                  <a:lnTo>
                    <a:pt x="1583" y="1478"/>
                  </a:lnTo>
                  <a:lnTo>
                    <a:pt x="1581" y="1477"/>
                  </a:lnTo>
                  <a:lnTo>
                    <a:pt x="1578" y="1472"/>
                  </a:lnTo>
                  <a:lnTo>
                    <a:pt x="1571" y="1467"/>
                  </a:lnTo>
                  <a:lnTo>
                    <a:pt x="1568" y="1460"/>
                  </a:lnTo>
                  <a:lnTo>
                    <a:pt x="1564" y="1441"/>
                  </a:lnTo>
                  <a:lnTo>
                    <a:pt x="1561" y="1428"/>
                  </a:lnTo>
                  <a:lnTo>
                    <a:pt x="1562" y="1426"/>
                  </a:lnTo>
                  <a:lnTo>
                    <a:pt x="1565" y="1422"/>
                  </a:lnTo>
                  <a:lnTo>
                    <a:pt x="1564" y="1420"/>
                  </a:lnTo>
                  <a:lnTo>
                    <a:pt x="1560" y="1412"/>
                  </a:lnTo>
                  <a:lnTo>
                    <a:pt x="1556" y="1406"/>
                  </a:lnTo>
                  <a:lnTo>
                    <a:pt x="1554" y="1402"/>
                  </a:lnTo>
                  <a:lnTo>
                    <a:pt x="1554" y="1398"/>
                  </a:lnTo>
                  <a:lnTo>
                    <a:pt x="1553" y="1391"/>
                  </a:lnTo>
                  <a:lnTo>
                    <a:pt x="1553" y="1387"/>
                  </a:lnTo>
                  <a:lnTo>
                    <a:pt x="1554" y="1384"/>
                  </a:lnTo>
                  <a:lnTo>
                    <a:pt x="1556" y="1375"/>
                  </a:lnTo>
                  <a:lnTo>
                    <a:pt x="1563" y="1358"/>
                  </a:lnTo>
                  <a:lnTo>
                    <a:pt x="1564" y="1355"/>
                  </a:lnTo>
                  <a:lnTo>
                    <a:pt x="1565" y="1352"/>
                  </a:lnTo>
                  <a:lnTo>
                    <a:pt x="1564" y="1343"/>
                  </a:lnTo>
                  <a:lnTo>
                    <a:pt x="1563" y="1334"/>
                  </a:lnTo>
                  <a:lnTo>
                    <a:pt x="1560" y="1327"/>
                  </a:lnTo>
                  <a:lnTo>
                    <a:pt x="1557" y="1318"/>
                  </a:lnTo>
                  <a:lnTo>
                    <a:pt x="1552" y="1309"/>
                  </a:lnTo>
                  <a:lnTo>
                    <a:pt x="1544" y="1292"/>
                  </a:lnTo>
                  <a:lnTo>
                    <a:pt x="1539" y="1279"/>
                  </a:lnTo>
                  <a:lnTo>
                    <a:pt x="1532" y="1260"/>
                  </a:lnTo>
                  <a:lnTo>
                    <a:pt x="1529" y="1258"/>
                  </a:lnTo>
                  <a:lnTo>
                    <a:pt x="1525" y="1259"/>
                  </a:lnTo>
                  <a:lnTo>
                    <a:pt x="1517" y="1265"/>
                  </a:lnTo>
                  <a:lnTo>
                    <a:pt x="1514" y="1268"/>
                  </a:lnTo>
                  <a:lnTo>
                    <a:pt x="1513" y="1271"/>
                  </a:lnTo>
                  <a:lnTo>
                    <a:pt x="1507" y="1271"/>
                  </a:lnTo>
                  <a:lnTo>
                    <a:pt x="1491" y="1270"/>
                  </a:lnTo>
                  <a:lnTo>
                    <a:pt x="1484" y="1267"/>
                  </a:lnTo>
                  <a:lnTo>
                    <a:pt x="1479" y="1268"/>
                  </a:lnTo>
                  <a:lnTo>
                    <a:pt x="1471" y="1273"/>
                  </a:lnTo>
                  <a:lnTo>
                    <a:pt x="1462" y="1272"/>
                  </a:lnTo>
                  <a:lnTo>
                    <a:pt x="1456" y="1259"/>
                  </a:lnTo>
                  <a:lnTo>
                    <a:pt x="1444" y="1251"/>
                  </a:lnTo>
                  <a:lnTo>
                    <a:pt x="1440" y="1247"/>
                  </a:lnTo>
                  <a:lnTo>
                    <a:pt x="1438" y="1242"/>
                  </a:lnTo>
                  <a:lnTo>
                    <a:pt x="1438" y="1238"/>
                  </a:lnTo>
                  <a:lnTo>
                    <a:pt x="1445" y="1235"/>
                  </a:lnTo>
                  <a:lnTo>
                    <a:pt x="1449" y="1231"/>
                  </a:lnTo>
                  <a:lnTo>
                    <a:pt x="1450" y="1228"/>
                  </a:lnTo>
                  <a:lnTo>
                    <a:pt x="1443" y="1231"/>
                  </a:lnTo>
                  <a:lnTo>
                    <a:pt x="1440" y="1231"/>
                  </a:lnTo>
                  <a:lnTo>
                    <a:pt x="1419" y="1212"/>
                  </a:lnTo>
                  <a:lnTo>
                    <a:pt x="1412" y="1208"/>
                  </a:lnTo>
                  <a:lnTo>
                    <a:pt x="1411" y="1207"/>
                  </a:lnTo>
                  <a:lnTo>
                    <a:pt x="1410" y="1205"/>
                  </a:lnTo>
                  <a:lnTo>
                    <a:pt x="1410" y="1202"/>
                  </a:lnTo>
                  <a:lnTo>
                    <a:pt x="1411" y="1198"/>
                  </a:lnTo>
                  <a:lnTo>
                    <a:pt x="1417" y="1203"/>
                  </a:lnTo>
                  <a:lnTo>
                    <a:pt x="1420" y="1203"/>
                  </a:lnTo>
                  <a:lnTo>
                    <a:pt x="1425" y="1202"/>
                  </a:lnTo>
                  <a:lnTo>
                    <a:pt x="1426" y="1199"/>
                  </a:lnTo>
                  <a:lnTo>
                    <a:pt x="1425" y="1197"/>
                  </a:lnTo>
                  <a:lnTo>
                    <a:pt x="1418" y="1191"/>
                  </a:lnTo>
                  <a:lnTo>
                    <a:pt x="1414" y="1186"/>
                  </a:lnTo>
                  <a:lnTo>
                    <a:pt x="1413" y="1182"/>
                  </a:lnTo>
                  <a:lnTo>
                    <a:pt x="1414" y="1177"/>
                  </a:lnTo>
                  <a:lnTo>
                    <a:pt x="1414" y="1174"/>
                  </a:lnTo>
                  <a:lnTo>
                    <a:pt x="1417" y="1172"/>
                  </a:lnTo>
                  <a:lnTo>
                    <a:pt x="1421" y="1172"/>
                  </a:lnTo>
                  <a:lnTo>
                    <a:pt x="1427" y="1169"/>
                  </a:lnTo>
                  <a:lnTo>
                    <a:pt x="1437" y="1163"/>
                  </a:lnTo>
                  <a:lnTo>
                    <a:pt x="1444" y="1161"/>
                  </a:lnTo>
                  <a:lnTo>
                    <a:pt x="1450" y="1161"/>
                  </a:lnTo>
                  <a:lnTo>
                    <a:pt x="1467" y="1168"/>
                  </a:lnTo>
                  <a:lnTo>
                    <a:pt x="1483" y="1176"/>
                  </a:lnTo>
                  <a:lnTo>
                    <a:pt x="1493" y="1183"/>
                  </a:lnTo>
                  <a:close/>
                  <a:moveTo>
                    <a:pt x="814" y="1118"/>
                  </a:moveTo>
                  <a:lnTo>
                    <a:pt x="816" y="1123"/>
                  </a:lnTo>
                  <a:lnTo>
                    <a:pt x="816" y="1126"/>
                  </a:lnTo>
                  <a:lnTo>
                    <a:pt x="815" y="1128"/>
                  </a:lnTo>
                  <a:lnTo>
                    <a:pt x="811" y="1132"/>
                  </a:lnTo>
                  <a:lnTo>
                    <a:pt x="792" y="1145"/>
                  </a:lnTo>
                  <a:lnTo>
                    <a:pt x="789" y="1150"/>
                  </a:lnTo>
                  <a:lnTo>
                    <a:pt x="790" y="1156"/>
                  </a:lnTo>
                  <a:lnTo>
                    <a:pt x="797" y="1166"/>
                  </a:lnTo>
                  <a:lnTo>
                    <a:pt x="804" y="1174"/>
                  </a:lnTo>
                  <a:lnTo>
                    <a:pt x="805" y="1179"/>
                  </a:lnTo>
                  <a:lnTo>
                    <a:pt x="802" y="1183"/>
                  </a:lnTo>
                  <a:lnTo>
                    <a:pt x="796" y="1181"/>
                  </a:lnTo>
                  <a:lnTo>
                    <a:pt x="794" y="1182"/>
                  </a:lnTo>
                  <a:lnTo>
                    <a:pt x="791" y="1184"/>
                  </a:lnTo>
                  <a:lnTo>
                    <a:pt x="792" y="1188"/>
                  </a:lnTo>
                  <a:lnTo>
                    <a:pt x="799" y="1201"/>
                  </a:lnTo>
                  <a:lnTo>
                    <a:pt x="801" y="1207"/>
                  </a:lnTo>
                  <a:lnTo>
                    <a:pt x="801" y="1211"/>
                  </a:lnTo>
                  <a:lnTo>
                    <a:pt x="800" y="1214"/>
                  </a:lnTo>
                  <a:lnTo>
                    <a:pt x="797" y="1219"/>
                  </a:lnTo>
                  <a:lnTo>
                    <a:pt x="792" y="1224"/>
                  </a:lnTo>
                  <a:lnTo>
                    <a:pt x="784" y="1229"/>
                  </a:lnTo>
                  <a:lnTo>
                    <a:pt x="767" y="1235"/>
                  </a:lnTo>
                  <a:lnTo>
                    <a:pt x="767" y="1240"/>
                  </a:lnTo>
                  <a:lnTo>
                    <a:pt x="767" y="1244"/>
                  </a:lnTo>
                  <a:lnTo>
                    <a:pt x="767" y="1253"/>
                  </a:lnTo>
                  <a:lnTo>
                    <a:pt x="766" y="1257"/>
                  </a:lnTo>
                  <a:lnTo>
                    <a:pt x="764" y="1264"/>
                  </a:lnTo>
                  <a:lnTo>
                    <a:pt x="762" y="1267"/>
                  </a:lnTo>
                  <a:lnTo>
                    <a:pt x="760" y="1270"/>
                  </a:lnTo>
                  <a:lnTo>
                    <a:pt x="756" y="1271"/>
                  </a:lnTo>
                  <a:lnTo>
                    <a:pt x="751" y="1271"/>
                  </a:lnTo>
                  <a:lnTo>
                    <a:pt x="744" y="1265"/>
                  </a:lnTo>
                  <a:lnTo>
                    <a:pt x="740" y="1261"/>
                  </a:lnTo>
                  <a:lnTo>
                    <a:pt x="736" y="1253"/>
                  </a:lnTo>
                  <a:lnTo>
                    <a:pt x="735" y="1247"/>
                  </a:lnTo>
                  <a:lnTo>
                    <a:pt x="736" y="1240"/>
                  </a:lnTo>
                  <a:lnTo>
                    <a:pt x="737" y="1230"/>
                  </a:lnTo>
                  <a:lnTo>
                    <a:pt x="739" y="1219"/>
                  </a:lnTo>
                  <a:lnTo>
                    <a:pt x="742" y="1208"/>
                  </a:lnTo>
                  <a:lnTo>
                    <a:pt x="742" y="1201"/>
                  </a:lnTo>
                  <a:lnTo>
                    <a:pt x="741" y="1198"/>
                  </a:lnTo>
                  <a:lnTo>
                    <a:pt x="739" y="1197"/>
                  </a:lnTo>
                  <a:lnTo>
                    <a:pt x="733" y="1202"/>
                  </a:lnTo>
                  <a:lnTo>
                    <a:pt x="729" y="1203"/>
                  </a:lnTo>
                  <a:lnTo>
                    <a:pt x="726" y="1207"/>
                  </a:lnTo>
                  <a:lnTo>
                    <a:pt x="724" y="1212"/>
                  </a:lnTo>
                  <a:lnTo>
                    <a:pt x="722" y="1218"/>
                  </a:lnTo>
                  <a:lnTo>
                    <a:pt x="721" y="1228"/>
                  </a:lnTo>
                  <a:lnTo>
                    <a:pt x="720" y="1233"/>
                  </a:lnTo>
                  <a:lnTo>
                    <a:pt x="717" y="1237"/>
                  </a:lnTo>
                  <a:lnTo>
                    <a:pt x="712" y="1237"/>
                  </a:lnTo>
                  <a:lnTo>
                    <a:pt x="710" y="1238"/>
                  </a:lnTo>
                  <a:lnTo>
                    <a:pt x="709" y="1242"/>
                  </a:lnTo>
                  <a:lnTo>
                    <a:pt x="710" y="1244"/>
                  </a:lnTo>
                  <a:lnTo>
                    <a:pt x="715" y="1251"/>
                  </a:lnTo>
                  <a:lnTo>
                    <a:pt x="715" y="1258"/>
                  </a:lnTo>
                  <a:lnTo>
                    <a:pt x="715" y="1262"/>
                  </a:lnTo>
                  <a:lnTo>
                    <a:pt x="709" y="1270"/>
                  </a:lnTo>
                  <a:lnTo>
                    <a:pt x="708" y="1273"/>
                  </a:lnTo>
                  <a:lnTo>
                    <a:pt x="705" y="1285"/>
                  </a:lnTo>
                  <a:lnTo>
                    <a:pt x="704" y="1288"/>
                  </a:lnTo>
                  <a:lnTo>
                    <a:pt x="701" y="1290"/>
                  </a:lnTo>
                  <a:lnTo>
                    <a:pt x="698" y="1290"/>
                  </a:lnTo>
                  <a:lnTo>
                    <a:pt x="696" y="1286"/>
                  </a:lnTo>
                  <a:lnTo>
                    <a:pt x="692" y="1278"/>
                  </a:lnTo>
                  <a:lnTo>
                    <a:pt x="689" y="1270"/>
                  </a:lnTo>
                  <a:lnTo>
                    <a:pt x="688" y="1264"/>
                  </a:lnTo>
                  <a:lnTo>
                    <a:pt x="687" y="1262"/>
                  </a:lnTo>
                  <a:lnTo>
                    <a:pt x="685" y="1263"/>
                  </a:lnTo>
                  <a:lnTo>
                    <a:pt x="683" y="1270"/>
                  </a:lnTo>
                  <a:lnTo>
                    <a:pt x="683" y="1274"/>
                  </a:lnTo>
                  <a:lnTo>
                    <a:pt x="683" y="1282"/>
                  </a:lnTo>
                  <a:lnTo>
                    <a:pt x="683" y="1286"/>
                  </a:lnTo>
                  <a:lnTo>
                    <a:pt x="680" y="1292"/>
                  </a:lnTo>
                  <a:lnTo>
                    <a:pt x="681" y="1294"/>
                  </a:lnTo>
                  <a:lnTo>
                    <a:pt x="686" y="1300"/>
                  </a:lnTo>
                  <a:lnTo>
                    <a:pt x="687" y="1303"/>
                  </a:lnTo>
                  <a:lnTo>
                    <a:pt x="687" y="1307"/>
                  </a:lnTo>
                  <a:lnTo>
                    <a:pt x="686" y="1309"/>
                  </a:lnTo>
                  <a:lnTo>
                    <a:pt x="684" y="1309"/>
                  </a:lnTo>
                  <a:lnTo>
                    <a:pt x="682" y="1314"/>
                  </a:lnTo>
                  <a:lnTo>
                    <a:pt x="680" y="1318"/>
                  </a:lnTo>
                  <a:lnTo>
                    <a:pt x="674" y="1326"/>
                  </a:lnTo>
                  <a:lnTo>
                    <a:pt x="667" y="1326"/>
                  </a:lnTo>
                  <a:lnTo>
                    <a:pt x="660" y="1330"/>
                  </a:lnTo>
                  <a:lnTo>
                    <a:pt x="658" y="1330"/>
                  </a:lnTo>
                  <a:lnTo>
                    <a:pt x="657" y="1324"/>
                  </a:lnTo>
                  <a:lnTo>
                    <a:pt x="655" y="1312"/>
                  </a:lnTo>
                  <a:lnTo>
                    <a:pt x="654" y="1306"/>
                  </a:lnTo>
                  <a:lnTo>
                    <a:pt x="651" y="1303"/>
                  </a:lnTo>
                  <a:lnTo>
                    <a:pt x="648" y="1289"/>
                  </a:lnTo>
                  <a:lnTo>
                    <a:pt x="647" y="1285"/>
                  </a:lnTo>
                  <a:lnTo>
                    <a:pt x="646" y="1283"/>
                  </a:lnTo>
                  <a:lnTo>
                    <a:pt x="645" y="1283"/>
                  </a:lnTo>
                  <a:lnTo>
                    <a:pt x="643" y="1285"/>
                  </a:lnTo>
                  <a:lnTo>
                    <a:pt x="639" y="1305"/>
                  </a:lnTo>
                  <a:lnTo>
                    <a:pt x="633" y="1309"/>
                  </a:lnTo>
                  <a:lnTo>
                    <a:pt x="629" y="1310"/>
                  </a:lnTo>
                  <a:lnTo>
                    <a:pt x="626" y="1309"/>
                  </a:lnTo>
                  <a:lnTo>
                    <a:pt x="617" y="1305"/>
                  </a:lnTo>
                  <a:lnTo>
                    <a:pt x="610" y="1303"/>
                  </a:lnTo>
                  <a:lnTo>
                    <a:pt x="606" y="1305"/>
                  </a:lnTo>
                  <a:lnTo>
                    <a:pt x="598" y="1312"/>
                  </a:lnTo>
                  <a:lnTo>
                    <a:pt x="595" y="1314"/>
                  </a:lnTo>
                  <a:lnTo>
                    <a:pt x="591" y="1313"/>
                  </a:lnTo>
                  <a:lnTo>
                    <a:pt x="589" y="1311"/>
                  </a:lnTo>
                  <a:lnTo>
                    <a:pt x="587" y="1306"/>
                  </a:lnTo>
                  <a:lnTo>
                    <a:pt x="587" y="1303"/>
                  </a:lnTo>
                  <a:lnTo>
                    <a:pt x="588" y="1302"/>
                  </a:lnTo>
                  <a:lnTo>
                    <a:pt x="590" y="1296"/>
                  </a:lnTo>
                  <a:lnTo>
                    <a:pt x="590" y="1294"/>
                  </a:lnTo>
                  <a:lnTo>
                    <a:pt x="588" y="1291"/>
                  </a:lnTo>
                  <a:lnTo>
                    <a:pt x="588" y="1289"/>
                  </a:lnTo>
                  <a:lnTo>
                    <a:pt x="589" y="1287"/>
                  </a:lnTo>
                  <a:lnTo>
                    <a:pt x="589" y="1285"/>
                  </a:lnTo>
                  <a:lnTo>
                    <a:pt x="588" y="1285"/>
                  </a:lnTo>
                  <a:lnTo>
                    <a:pt x="586" y="1285"/>
                  </a:lnTo>
                  <a:lnTo>
                    <a:pt x="579" y="1289"/>
                  </a:lnTo>
                  <a:lnTo>
                    <a:pt x="580" y="1285"/>
                  </a:lnTo>
                  <a:lnTo>
                    <a:pt x="583" y="1277"/>
                  </a:lnTo>
                  <a:lnTo>
                    <a:pt x="591" y="1260"/>
                  </a:lnTo>
                  <a:lnTo>
                    <a:pt x="594" y="1255"/>
                  </a:lnTo>
                  <a:lnTo>
                    <a:pt x="596" y="1253"/>
                  </a:lnTo>
                  <a:lnTo>
                    <a:pt x="620" y="1248"/>
                  </a:lnTo>
                  <a:lnTo>
                    <a:pt x="622" y="1246"/>
                  </a:lnTo>
                  <a:lnTo>
                    <a:pt x="633" y="1223"/>
                  </a:lnTo>
                  <a:lnTo>
                    <a:pt x="636" y="1218"/>
                  </a:lnTo>
                  <a:lnTo>
                    <a:pt x="640" y="1213"/>
                  </a:lnTo>
                  <a:lnTo>
                    <a:pt x="656" y="1199"/>
                  </a:lnTo>
                  <a:lnTo>
                    <a:pt x="657" y="1196"/>
                  </a:lnTo>
                  <a:lnTo>
                    <a:pt x="660" y="1186"/>
                  </a:lnTo>
                  <a:lnTo>
                    <a:pt x="662" y="1183"/>
                  </a:lnTo>
                  <a:lnTo>
                    <a:pt x="665" y="1180"/>
                  </a:lnTo>
                  <a:lnTo>
                    <a:pt x="677" y="1159"/>
                  </a:lnTo>
                  <a:lnTo>
                    <a:pt x="688" y="1145"/>
                  </a:lnTo>
                  <a:lnTo>
                    <a:pt x="693" y="1136"/>
                  </a:lnTo>
                  <a:lnTo>
                    <a:pt x="701" y="1127"/>
                  </a:lnTo>
                  <a:lnTo>
                    <a:pt x="709" y="1122"/>
                  </a:lnTo>
                  <a:lnTo>
                    <a:pt x="736" y="1116"/>
                  </a:lnTo>
                  <a:lnTo>
                    <a:pt x="754" y="1125"/>
                  </a:lnTo>
                  <a:lnTo>
                    <a:pt x="759" y="1125"/>
                  </a:lnTo>
                  <a:lnTo>
                    <a:pt x="761" y="1122"/>
                  </a:lnTo>
                  <a:lnTo>
                    <a:pt x="762" y="1118"/>
                  </a:lnTo>
                  <a:lnTo>
                    <a:pt x="766" y="1120"/>
                  </a:lnTo>
                  <a:lnTo>
                    <a:pt x="772" y="1121"/>
                  </a:lnTo>
                  <a:lnTo>
                    <a:pt x="774" y="1120"/>
                  </a:lnTo>
                  <a:lnTo>
                    <a:pt x="777" y="1116"/>
                  </a:lnTo>
                  <a:lnTo>
                    <a:pt x="775" y="1112"/>
                  </a:lnTo>
                  <a:lnTo>
                    <a:pt x="767" y="1107"/>
                  </a:lnTo>
                  <a:lnTo>
                    <a:pt x="766" y="1105"/>
                  </a:lnTo>
                  <a:lnTo>
                    <a:pt x="766" y="1103"/>
                  </a:lnTo>
                  <a:lnTo>
                    <a:pt x="769" y="1097"/>
                  </a:lnTo>
                  <a:lnTo>
                    <a:pt x="773" y="1093"/>
                  </a:lnTo>
                  <a:lnTo>
                    <a:pt x="783" y="1090"/>
                  </a:lnTo>
                  <a:lnTo>
                    <a:pt x="788" y="1092"/>
                  </a:lnTo>
                  <a:lnTo>
                    <a:pt x="792" y="1095"/>
                  </a:lnTo>
                  <a:lnTo>
                    <a:pt x="799" y="1103"/>
                  </a:lnTo>
                  <a:lnTo>
                    <a:pt x="814" y="1118"/>
                  </a:lnTo>
                  <a:close/>
                  <a:moveTo>
                    <a:pt x="1636" y="1132"/>
                  </a:moveTo>
                  <a:lnTo>
                    <a:pt x="1628" y="1140"/>
                  </a:lnTo>
                  <a:lnTo>
                    <a:pt x="1623" y="1140"/>
                  </a:lnTo>
                  <a:lnTo>
                    <a:pt x="1599" y="1123"/>
                  </a:lnTo>
                  <a:lnTo>
                    <a:pt x="1594" y="1114"/>
                  </a:lnTo>
                  <a:lnTo>
                    <a:pt x="1593" y="1109"/>
                  </a:lnTo>
                  <a:lnTo>
                    <a:pt x="1593" y="1100"/>
                  </a:lnTo>
                  <a:lnTo>
                    <a:pt x="1593" y="1089"/>
                  </a:lnTo>
                  <a:lnTo>
                    <a:pt x="1594" y="1082"/>
                  </a:lnTo>
                  <a:lnTo>
                    <a:pt x="1595" y="1079"/>
                  </a:lnTo>
                  <a:lnTo>
                    <a:pt x="1598" y="1076"/>
                  </a:lnTo>
                  <a:lnTo>
                    <a:pt x="1604" y="1075"/>
                  </a:lnTo>
                  <a:lnTo>
                    <a:pt x="1609" y="1076"/>
                  </a:lnTo>
                  <a:lnTo>
                    <a:pt x="1617" y="1079"/>
                  </a:lnTo>
                  <a:lnTo>
                    <a:pt x="1626" y="1084"/>
                  </a:lnTo>
                  <a:lnTo>
                    <a:pt x="1636" y="1099"/>
                  </a:lnTo>
                  <a:lnTo>
                    <a:pt x="1639" y="1106"/>
                  </a:lnTo>
                  <a:lnTo>
                    <a:pt x="1641" y="1116"/>
                  </a:lnTo>
                  <a:lnTo>
                    <a:pt x="1641" y="1122"/>
                  </a:lnTo>
                  <a:lnTo>
                    <a:pt x="1640" y="1125"/>
                  </a:lnTo>
                  <a:lnTo>
                    <a:pt x="1639" y="1128"/>
                  </a:lnTo>
                  <a:lnTo>
                    <a:pt x="1636" y="1132"/>
                  </a:lnTo>
                  <a:close/>
                  <a:moveTo>
                    <a:pt x="1166" y="1150"/>
                  </a:moveTo>
                  <a:lnTo>
                    <a:pt x="1161" y="1152"/>
                  </a:lnTo>
                  <a:lnTo>
                    <a:pt x="1151" y="1147"/>
                  </a:lnTo>
                  <a:lnTo>
                    <a:pt x="1144" y="1144"/>
                  </a:lnTo>
                  <a:lnTo>
                    <a:pt x="1139" y="1134"/>
                  </a:lnTo>
                  <a:lnTo>
                    <a:pt x="1133" y="1119"/>
                  </a:lnTo>
                  <a:lnTo>
                    <a:pt x="1129" y="1103"/>
                  </a:lnTo>
                  <a:lnTo>
                    <a:pt x="1127" y="1094"/>
                  </a:lnTo>
                  <a:lnTo>
                    <a:pt x="1124" y="1089"/>
                  </a:lnTo>
                  <a:lnTo>
                    <a:pt x="1123" y="1079"/>
                  </a:lnTo>
                  <a:lnTo>
                    <a:pt x="1117" y="1064"/>
                  </a:lnTo>
                  <a:lnTo>
                    <a:pt x="1118" y="1062"/>
                  </a:lnTo>
                  <a:lnTo>
                    <a:pt x="1123" y="1060"/>
                  </a:lnTo>
                  <a:lnTo>
                    <a:pt x="1133" y="1062"/>
                  </a:lnTo>
                  <a:lnTo>
                    <a:pt x="1137" y="1068"/>
                  </a:lnTo>
                  <a:lnTo>
                    <a:pt x="1142" y="1076"/>
                  </a:lnTo>
                  <a:lnTo>
                    <a:pt x="1149" y="1090"/>
                  </a:lnTo>
                  <a:lnTo>
                    <a:pt x="1151" y="1096"/>
                  </a:lnTo>
                  <a:lnTo>
                    <a:pt x="1151" y="1105"/>
                  </a:lnTo>
                  <a:lnTo>
                    <a:pt x="1153" y="1109"/>
                  </a:lnTo>
                  <a:lnTo>
                    <a:pt x="1158" y="1111"/>
                  </a:lnTo>
                  <a:lnTo>
                    <a:pt x="1166" y="1122"/>
                  </a:lnTo>
                  <a:lnTo>
                    <a:pt x="1167" y="1126"/>
                  </a:lnTo>
                  <a:lnTo>
                    <a:pt x="1169" y="1134"/>
                  </a:lnTo>
                  <a:lnTo>
                    <a:pt x="1169" y="1139"/>
                  </a:lnTo>
                  <a:lnTo>
                    <a:pt x="1167" y="1147"/>
                  </a:lnTo>
                  <a:lnTo>
                    <a:pt x="1166" y="1150"/>
                  </a:lnTo>
                  <a:close/>
                  <a:moveTo>
                    <a:pt x="1455" y="1054"/>
                  </a:moveTo>
                  <a:lnTo>
                    <a:pt x="1463" y="1060"/>
                  </a:lnTo>
                  <a:lnTo>
                    <a:pt x="1472" y="1057"/>
                  </a:lnTo>
                  <a:lnTo>
                    <a:pt x="1482" y="1056"/>
                  </a:lnTo>
                  <a:lnTo>
                    <a:pt x="1502" y="1059"/>
                  </a:lnTo>
                  <a:lnTo>
                    <a:pt x="1516" y="1057"/>
                  </a:lnTo>
                  <a:lnTo>
                    <a:pt x="1519" y="1058"/>
                  </a:lnTo>
                  <a:lnTo>
                    <a:pt x="1525" y="1062"/>
                  </a:lnTo>
                  <a:lnTo>
                    <a:pt x="1528" y="1066"/>
                  </a:lnTo>
                  <a:lnTo>
                    <a:pt x="1531" y="1074"/>
                  </a:lnTo>
                  <a:lnTo>
                    <a:pt x="1524" y="1078"/>
                  </a:lnTo>
                  <a:lnTo>
                    <a:pt x="1518" y="1101"/>
                  </a:lnTo>
                  <a:lnTo>
                    <a:pt x="1517" y="1103"/>
                  </a:lnTo>
                  <a:lnTo>
                    <a:pt x="1511" y="1103"/>
                  </a:lnTo>
                  <a:lnTo>
                    <a:pt x="1508" y="1105"/>
                  </a:lnTo>
                  <a:lnTo>
                    <a:pt x="1490" y="1101"/>
                  </a:lnTo>
                  <a:lnTo>
                    <a:pt x="1439" y="1100"/>
                  </a:lnTo>
                  <a:lnTo>
                    <a:pt x="1437" y="1097"/>
                  </a:lnTo>
                  <a:lnTo>
                    <a:pt x="1430" y="1084"/>
                  </a:lnTo>
                  <a:lnTo>
                    <a:pt x="1430" y="1078"/>
                  </a:lnTo>
                  <a:lnTo>
                    <a:pt x="1432" y="1072"/>
                  </a:lnTo>
                  <a:lnTo>
                    <a:pt x="1433" y="1068"/>
                  </a:lnTo>
                  <a:lnTo>
                    <a:pt x="1435" y="1066"/>
                  </a:lnTo>
                  <a:lnTo>
                    <a:pt x="1449" y="1055"/>
                  </a:lnTo>
                  <a:lnTo>
                    <a:pt x="1455" y="1054"/>
                  </a:lnTo>
                  <a:close/>
                  <a:moveTo>
                    <a:pt x="1257" y="1068"/>
                  </a:moveTo>
                  <a:lnTo>
                    <a:pt x="1252" y="1070"/>
                  </a:lnTo>
                  <a:lnTo>
                    <a:pt x="1244" y="1069"/>
                  </a:lnTo>
                  <a:lnTo>
                    <a:pt x="1235" y="1064"/>
                  </a:lnTo>
                  <a:lnTo>
                    <a:pt x="1232" y="1057"/>
                  </a:lnTo>
                  <a:lnTo>
                    <a:pt x="1232" y="1047"/>
                  </a:lnTo>
                  <a:lnTo>
                    <a:pt x="1232" y="1042"/>
                  </a:lnTo>
                  <a:lnTo>
                    <a:pt x="1233" y="1041"/>
                  </a:lnTo>
                  <a:lnTo>
                    <a:pt x="1239" y="1039"/>
                  </a:lnTo>
                  <a:lnTo>
                    <a:pt x="1250" y="1038"/>
                  </a:lnTo>
                  <a:lnTo>
                    <a:pt x="1259" y="1039"/>
                  </a:lnTo>
                  <a:lnTo>
                    <a:pt x="1269" y="1044"/>
                  </a:lnTo>
                  <a:lnTo>
                    <a:pt x="1273" y="1048"/>
                  </a:lnTo>
                  <a:lnTo>
                    <a:pt x="1275" y="1051"/>
                  </a:lnTo>
                  <a:lnTo>
                    <a:pt x="1277" y="1056"/>
                  </a:lnTo>
                  <a:lnTo>
                    <a:pt x="1279" y="1059"/>
                  </a:lnTo>
                  <a:lnTo>
                    <a:pt x="1279" y="1063"/>
                  </a:lnTo>
                  <a:lnTo>
                    <a:pt x="1266" y="1064"/>
                  </a:lnTo>
                  <a:lnTo>
                    <a:pt x="1260" y="1065"/>
                  </a:lnTo>
                  <a:lnTo>
                    <a:pt x="1257" y="1068"/>
                  </a:lnTo>
                  <a:close/>
                  <a:moveTo>
                    <a:pt x="869" y="1060"/>
                  </a:moveTo>
                  <a:lnTo>
                    <a:pt x="860" y="1065"/>
                  </a:lnTo>
                  <a:lnTo>
                    <a:pt x="854" y="1065"/>
                  </a:lnTo>
                  <a:lnTo>
                    <a:pt x="844" y="1057"/>
                  </a:lnTo>
                  <a:lnTo>
                    <a:pt x="832" y="1035"/>
                  </a:lnTo>
                  <a:lnTo>
                    <a:pt x="830" y="1027"/>
                  </a:lnTo>
                  <a:lnTo>
                    <a:pt x="835" y="1026"/>
                  </a:lnTo>
                  <a:lnTo>
                    <a:pt x="838" y="1023"/>
                  </a:lnTo>
                  <a:lnTo>
                    <a:pt x="840" y="1020"/>
                  </a:lnTo>
                  <a:lnTo>
                    <a:pt x="844" y="1016"/>
                  </a:lnTo>
                  <a:lnTo>
                    <a:pt x="853" y="1010"/>
                  </a:lnTo>
                  <a:lnTo>
                    <a:pt x="854" y="1013"/>
                  </a:lnTo>
                  <a:lnTo>
                    <a:pt x="854" y="1017"/>
                  </a:lnTo>
                  <a:lnTo>
                    <a:pt x="854" y="1022"/>
                  </a:lnTo>
                  <a:lnTo>
                    <a:pt x="857" y="1023"/>
                  </a:lnTo>
                  <a:lnTo>
                    <a:pt x="860" y="1025"/>
                  </a:lnTo>
                  <a:lnTo>
                    <a:pt x="866" y="1035"/>
                  </a:lnTo>
                  <a:lnTo>
                    <a:pt x="871" y="1037"/>
                  </a:lnTo>
                  <a:lnTo>
                    <a:pt x="873" y="1039"/>
                  </a:lnTo>
                  <a:lnTo>
                    <a:pt x="873" y="1043"/>
                  </a:lnTo>
                  <a:lnTo>
                    <a:pt x="876" y="1048"/>
                  </a:lnTo>
                  <a:lnTo>
                    <a:pt x="876" y="1051"/>
                  </a:lnTo>
                  <a:lnTo>
                    <a:pt x="872" y="1057"/>
                  </a:lnTo>
                  <a:lnTo>
                    <a:pt x="869" y="1060"/>
                  </a:lnTo>
                  <a:close/>
                  <a:moveTo>
                    <a:pt x="977" y="1007"/>
                  </a:moveTo>
                  <a:lnTo>
                    <a:pt x="1002" y="1010"/>
                  </a:lnTo>
                  <a:lnTo>
                    <a:pt x="1003" y="1011"/>
                  </a:lnTo>
                  <a:lnTo>
                    <a:pt x="1003" y="1013"/>
                  </a:lnTo>
                  <a:lnTo>
                    <a:pt x="1002" y="1023"/>
                  </a:lnTo>
                  <a:lnTo>
                    <a:pt x="999" y="1029"/>
                  </a:lnTo>
                  <a:lnTo>
                    <a:pt x="985" y="1037"/>
                  </a:lnTo>
                  <a:lnTo>
                    <a:pt x="967" y="1044"/>
                  </a:lnTo>
                  <a:lnTo>
                    <a:pt x="964" y="1048"/>
                  </a:lnTo>
                  <a:lnTo>
                    <a:pt x="964" y="1050"/>
                  </a:lnTo>
                  <a:lnTo>
                    <a:pt x="966" y="1053"/>
                  </a:lnTo>
                  <a:lnTo>
                    <a:pt x="968" y="1055"/>
                  </a:lnTo>
                  <a:lnTo>
                    <a:pt x="982" y="1055"/>
                  </a:lnTo>
                  <a:lnTo>
                    <a:pt x="985" y="1056"/>
                  </a:lnTo>
                  <a:lnTo>
                    <a:pt x="986" y="1059"/>
                  </a:lnTo>
                  <a:lnTo>
                    <a:pt x="987" y="1062"/>
                  </a:lnTo>
                  <a:lnTo>
                    <a:pt x="988" y="1065"/>
                  </a:lnTo>
                  <a:lnTo>
                    <a:pt x="988" y="1079"/>
                  </a:lnTo>
                  <a:lnTo>
                    <a:pt x="987" y="1087"/>
                  </a:lnTo>
                  <a:lnTo>
                    <a:pt x="985" y="1094"/>
                  </a:lnTo>
                  <a:lnTo>
                    <a:pt x="980" y="1099"/>
                  </a:lnTo>
                  <a:lnTo>
                    <a:pt x="969" y="1106"/>
                  </a:lnTo>
                  <a:lnTo>
                    <a:pt x="962" y="1109"/>
                  </a:lnTo>
                  <a:lnTo>
                    <a:pt x="957" y="1107"/>
                  </a:lnTo>
                  <a:lnTo>
                    <a:pt x="952" y="1108"/>
                  </a:lnTo>
                  <a:lnTo>
                    <a:pt x="929" y="1120"/>
                  </a:lnTo>
                  <a:lnTo>
                    <a:pt x="921" y="1120"/>
                  </a:lnTo>
                  <a:lnTo>
                    <a:pt x="915" y="1118"/>
                  </a:lnTo>
                  <a:lnTo>
                    <a:pt x="907" y="1106"/>
                  </a:lnTo>
                  <a:lnTo>
                    <a:pt x="898" y="1101"/>
                  </a:lnTo>
                  <a:lnTo>
                    <a:pt x="894" y="1096"/>
                  </a:lnTo>
                  <a:lnTo>
                    <a:pt x="890" y="1093"/>
                  </a:lnTo>
                  <a:lnTo>
                    <a:pt x="889" y="1089"/>
                  </a:lnTo>
                  <a:lnTo>
                    <a:pt x="888" y="1086"/>
                  </a:lnTo>
                  <a:lnTo>
                    <a:pt x="889" y="1083"/>
                  </a:lnTo>
                  <a:lnTo>
                    <a:pt x="891" y="1080"/>
                  </a:lnTo>
                  <a:lnTo>
                    <a:pt x="892" y="1078"/>
                  </a:lnTo>
                  <a:lnTo>
                    <a:pt x="890" y="1071"/>
                  </a:lnTo>
                  <a:lnTo>
                    <a:pt x="889" y="1065"/>
                  </a:lnTo>
                  <a:lnTo>
                    <a:pt x="887" y="1056"/>
                  </a:lnTo>
                  <a:lnTo>
                    <a:pt x="886" y="1051"/>
                  </a:lnTo>
                  <a:lnTo>
                    <a:pt x="887" y="1048"/>
                  </a:lnTo>
                  <a:lnTo>
                    <a:pt x="887" y="1044"/>
                  </a:lnTo>
                  <a:lnTo>
                    <a:pt x="888" y="1037"/>
                  </a:lnTo>
                  <a:lnTo>
                    <a:pt x="890" y="1036"/>
                  </a:lnTo>
                  <a:lnTo>
                    <a:pt x="894" y="1035"/>
                  </a:lnTo>
                  <a:lnTo>
                    <a:pt x="902" y="1031"/>
                  </a:lnTo>
                  <a:lnTo>
                    <a:pt x="918" y="1021"/>
                  </a:lnTo>
                  <a:lnTo>
                    <a:pt x="953" y="1008"/>
                  </a:lnTo>
                  <a:lnTo>
                    <a:pt x="963" y="1010"/>
                  </a:lnTo>
                  <a:lnTo>
                    <a:pt x="968" y="1007"/>
                  </a:lnTo>
                  <a:lnTo>
                    <a:pt x="977" y="1007"/>
                  </a:lnTo>
                  <a:close/>
                  <a:moveTo>
                    <a:pt x="1215" y="1000"/>
                  </a:moveTo>
                  <a:lnTo>
                    <a:pt x="1211" y="1003"/>
                  </a:lnTo>
                  <a:lnTo>
                    <a:pt x="1207" y="1001"/>
                  </a:lnTo>
                  <a:lnTo>
                    <a:pt x="1207" y="999"/>
                  </a:lnTo>
                  <a:lnTo>
                    <a:pt x="1207" y="997"/>
                  </a:lnTo>
                  <a:lnTo>
                    <a:pt x="1207" y="994"/>
                  </a:lnTo>
                  <a:lnTo>
                    <a:pt x="1211" y="984"/>
                  </a:lnTo>
                  <a:lnTo>
                    <a:pt x="1216" y="981"/>
                  </a:lnTo>
                  <a:lnTo>
                    <a:pt x="1219" y="980"/>
                  </a:lnTo>
                  <a:lnTo>
                    <a:pt x="1220" y="983"/>
                  </a:lnTo>
                  <a:lnTo>
                    <a:pt x="1222" y="988"/>
                  </a:lnTo>
                  <a:lnTo>
                    <a:pt x="1215" y="1000"/>
                  </a:lnTo>
                  <a:close/>
                  <a:moveTo>
                    <a:pt x="997" y="920"/>
                  </a:moveTo>
                  <a:lnTo>
                    <a:pt x="1003" y="929"/>
                  </a:lnTo>
                  <a:lnTo>
                    <a:pt x="1005" y="929"/>
                  </a:lnTo>
                  <a:lnTo>
                    <a:pt x="1007" y="931"/>
                  </a:lnTo>
                  <a:lnTo>
                    <a:pt x="1008" y="933"/>
                  </a:lnTo>
                  <a:lnTo>
                    <a:pt x="1012" y="945"/>
                  </a:lnTo>
                  <a:lnTo>
                    <a:pt x="1012" y="951"/>
                  </a:lnTo>
                  <a:lnTo>
                    <a:pt x="1013" y="958"/>
                  </a:lnTo>
                  <a:lnTo>
                    <a:pt x="1012" y="965"/>
                  </a:lnTo>
                  <a:lnTo>
                    <a:pt x="1011" y="970"/>
                  </a:lnTo>
                  <a:lnTo>
                    <a:pt x="1008" y="973"/>
                  </a:lnTo>
                  <a:lnTo>
                    <a:pt x="1000" y="975"/>
                  </a:lnTo>
                  <a:lnTo>
                    <a:pt x="991" y="972"/>
                  </a:lnTo>
                  <a:lnTo>
                    <a:pt x="982" y="976"/>
                  </a:lnTo>
                  <a:lnTo>
                    <a:pt x="978" y="977"/>
                  </a:lnTo>
                  <a:lnTo>
                    <a:pt x="967" y="974"/>
                  </a:lnTo>
                  <a:lnTo>
                    <a:pt x="964" y="972"/>
                  </a:lnTo>
                  <a:lnTo>
                    <a:pt x="958" y="965"/>
                  </a:lnTo>
                  <a:lnTo>
                    <a:pt x="954" y="962"/>
                  </a:lnTo>
                  <a:lnTo>
                    <a:pt x="952" y="964"/>
                  </a:lnTo>
                  <a:lnTo>
                    <a:pt x="950" y="970"/>
                  </a:lnTo>
                  <a:lnTo>
                    <a:pt x="945" y="978"/>
                  </a:lnTo>
                  <a:lnTo>
                    <a:pt x="943" y="980"/>
                  </a:lnTo>
                  <a:lnTo>
                    <a:pt x="935" y="979"/>
                  </a:lnTo>
                  <a:lnTo>
                    <a:pt x="923" y="965"/>
                  </a:lnTo>
                  <a:lnTo>
                    <a:pt x="909" y="969"/>
                  </a:lnTo>
                  <a:lnTo>
                    <a:pt x="895" y="977"/>
                  </a:lnTo>
                  <a:lnTo>
                    <a:pt x="890" y="979"/>
                  </a:lnTo>
                  <a:lnTo>
                    <a:pt x="888" y="976"/>
                  </a:lnTo>
                  <a:lnTo>
                    <a:pt x="886" y="970"/>
                  </a:lnTo>
                  <a:lnTo>
                    <a:pt x="887" y="967"/>
                  </a:lnTo>
                  <a:lnTo>
                    <a:pt x="890" y="958"/>
                  </a:lnTo>
                  <a:lnTo>
                    <a:pt x="900" y="949"/>
                  </a:lnTo>
                  <a:lnTo>
                    <a:pt x="907" y="944"/>
                  </a:lnTo>
                  <a:lnTo>
                    <a:pt x="920" y="936"/>
                  </a:lnTo>
                  <a:lnTo>
                    <a:pt x="937" y="932"/>
                  </a:lnTo>
                  <a:lnTo>
                    <a:pt x="943" y="927"/>
                  </a:lnTo>
                  <a:lnTo>
                    <a:pt x="946" y="920"/>
                  </a:lnTo>
                  <a:lnTo>
                    <a:pt x="957" y="910"/>
                  </a:lnTo>
                  <a:lnTo>
                    <a:pt x="963" y="906"/>
                  </a:lnTo>
                  <a:lnTo>
                    <a:pt x="972" y="902"/>
                  </a:lnTo>
                  <a:lnTo>
                    <a:pt x="978" y="902"/>
                  </a:lnTo>
                  <a:lnTo>
                    <a:pt x="987" y="911"/>
                  </a:lnTo>
                  <a:lnTo>
                    <a:pt x="993" y="915"/>
                  </a:lnTo>
                  <a:lnTo>
                    <a:pt x="997" y="920"/>
                  </a:lnTo>
                  <a:close/>
                  <a:moveTo>
                    <a:pt x="1432" y="939"/>
                  </a:moveTo>
                  <a:lnTo>
                    <a:pt x="1440" y="943"/>
                  </a:lnTo>
                  <a:lnTo>
                    <a:pt x="1453" y="941"/>
                  </a:lnTo>
                  <a:lnTo>
                    <a:pt x="1458" y="944"/>
                  </a:lnTo>
                  <a:lnTo>
                    <a:pt x="1470" y="955"/>
                  </a:lnTo>
                  <a:lnTo>
                    <a:pt x="1474" y="961"/>
                  </a:lnTo>
                  <a:lnTo>
                    <a:pt x="1474" y="966"/>
                  </a:lnTo>
                  <a:lnTo>
                    <a:pt x="1474" y="969"/>
                  </a:lnTo>
                  <a:lnTo>
                    <a:pt x="1471" y="974"/>
                  </a:lnTo>
                  <a:lnTo>
                    <a:pt x="1462" y="982"/>
                  </a:lnTo>
                  <a:lnTo>
                    <a:pt x="1460" y="988"/>
                  </a:lnTo>
                  <a:lnTo>
                    <a:pt x="1468" y="995"/>
                  </a:lnTo>
                  <a:lnTo>
                    <a:pt x="1471" y="1001"/>
                  </a:lnTo>
                  <a:lnTo>
                    <a:pt x="1473" y="1006"/>
                  </a:lnTo>
                  <a:lnTo>
                    <a:pt x="1473" y="1011"/>
                  </a:lnTo>
                  <a:lnTo>
                    <a:pt x="1468" y="1024"/>
                  </a:lnTo>
                  <a:lnTo>
                    <a:pt x="1465" y="1027"/>
                  </a:lnTo>
                  <a:lnTo>
                    <a:pt x="1459" y="1027"/>
                  </a:lnTo>
                  <a:lnTo>
                    <a:pt x="1456" y="1028"/>
                  </a:lnTo>
                  <a:lnTo>
                    <a:pt x="1449" y="1034"/>
                  </a:lnTo>
                  <a:lnTo>
                    <a:pt x="1438" y="1040"/>
                  </a:lnTo>
                  <a:lnTo>
                    <a:pt x="1424" y="1042"/>
                  </a:lnTo>
                  <a:lnTo>
                    <a:pt x="1420" y="1045"/>
                  </a:lnTo>
                  <a:lnTo>
                    <a:pt x="1412" y="1051"/>
                  </a:lnTo>
                  <a:lnTo>
                    <a:pt x="1407" y="1052"/>
                  </a:lnTo>
                  <a:lnTo>
                    <a:pt x="1406" y="1049"/>
                  </a:lnTo>
                  <a:lnTo>
                    <a:pt x="1405" y="1044"/>
                  </a:lnTo>
                  <a:lnTo>
                    <a:pt x="1405" y="1041"/>
                  </a:lnTo>
                  <a:lnTo>
                    <a:pt x="1406" y="1037"/>
                  </a:lnTo>
                  <a:lnTo>
                    <a:pt x="1404" y="1032"/>
                  </a:lnTo>
                  <a:lnTo>
                    <a:pt x="1393" y="1025"/>
                  </a:lnTo>
                  <a:lnTo>
                    <a:pt x="1387" y="1014"/>
                  </a:lnTo>
                  <a:lnTo>
                    <a:pt x="1386" y="1012"/>
                  </a:lnTo>
                  <a:lnTo>
                    <a:pt x="1386" y="1008"/>
                  </a:lnTo>
                  <a:lnTo>
                    <a:pt x="1400" y="1007"/>
                  </a:lnTo>
                  <a:lnTo>
                    <a:pt x="1406" y="1004"/>
                  </a:lnTo>
                  <a:lnTo>
                    <a:pt x="1408" y="1001"/>
                  </a:lnTo>
                  <a:lnTo>
                    <a:pt x="1409" y="999"/>
                  </a:lnTo>
                  <a:lnTo>
                    <a:pt x="1406" y="998"/>
                  </a:lnTo>
                  <a:lnTo>
                    <a:pt x="1397" y="991"/>
                  </a:lnTo>
                  <a:lnTo>
                    <a:pt x="1381" y="986"/>
                  </a:lnTo>
                  <a:lnTo>
                    <a:pt x="1380" y="982"/>
                  </a:lnTo>
                  <a:lnTo>
                    <a:pt x="1374" y="972"/>
                  </a:lnTo>
                  <a:lnTo>
                    <a:pt x="1373" y="962"/>
                  </a:lnTo>
                  <a:lnTo>
                    <a:pt x="1372" y="960"/>
                  </a:lnTo>
                  <a:lnTo>
                    <a:pt x="1367" y="955"/>
                  </a:lnTo>
                  <a:lnTo>
                    <a:pt x="1366" y="954"/>
                  </a:lnTo>
                  <a:lnTo>
                    <a:pt x="1365" y="947"/>
                  </a:lnTo>
                  <a:lnTo>
                    <a:pt x="1365" y="944"/>
                  </a:lnTo>
                  <a:lnTo>
                    <a:pt x="1365" y="941"/>
                  </a:lnTo>
                  <a:lnTo>
                    <a:pt x="1373" y="934"/>
                  </a:lnTo>
                  <a:lnTo>
                    <a:pt x="1372" y="930"/>
                  </a:lnTo>
                  <a:lnTo>
                    <a:pt x="1365" y="912"/>
                  </a:lnTo>
                  <a:lnTo>
                    <a:pt x="1364" y="903"/>
                  </a:lnTo>
                  <a:lnTo>
                    <a:pt x="1364" y="899"/>
                  </a:lnTo>
                  <a:lnTo>
                    <a:pt x="1368" y="894"/>
                  </a:lnTo>
                  <a:lnTo>
                    <a:pt x="1374" y="894"/>
                  </a:lnTo>
                  <a:lnTo>
                    <a:pt x="1388" y="896"/>
                  </a:lnTo>
                  <a:lnTo>
                    <a:pt x="1395" y="898"/>
                  </a:lnTo>
                  <a:lnTo>
                    <a:pt x="1402" y="902"/>
                  </a:lnTo>
                  <a:lnTo>
                    <a:pt x="1409" y="908"/>
                  </a:lnTo>
                  <a:lnTo>
                    <a:pt x="1420" y="914"/>
                  </a:lnTo>
                  <a:lnTo>
                    <a:pt x="1424" y="917"/>
                  </a:lnTo>
                  <a:lnTo>
                    <a:pt x="1430" y="928"/>
                  </a:lnTo>
                  <a:lnTo>
                    <a:pt x="1431" y="932"/>
                  </a:lnTo>
                  <a:lnTo>
                    <a:pt x="1431" y="936"/>
                  </a:lnTo>
                  <a:lnTo>
                    <a:pt x="1432" y="939"/>
                  </a:lnTo>
                  <a:close/>
                  <a:moveTo>
                    <a:pt x="1202" y="808"/>
                  </a:moveTo>
                  <a:lnTo>
                    <a:pt x="1209" y="812"/>
                  </a:lnTo>
                  <a:lnTo>
                    <a:pt x="1218" y="823"/>
                  </a:lnTo>
                  <a:lnTo>
                    <a:pt x="1226" y="846"/>
                  </a:lnTo>
                  <a:lnTo>
                    <a:pt x="1227" y="849"/>
                  </a:lnTo>
                  <a:lnTo>
                    <a:pt x="1227" y="852"/>
                  </a:lnTo>
                  <a:lnTo>
                    <a:pt x="1226" y="857"/>
                  </a:lnTo>
                  <a:lnTo>
                    <a:pt x="1225" y="864"/>
                  </a:lnTo>
                  <a:lnTo>
                    <a:pt x="1224" y="867"/>
                  </a:lnTo>
                  <a:lnTo>
                    <a:pt x="1228" y="871"/>
                  </a:lnTo>
                  <a:lnTo>
                    <a:pt x="1229" y="873"/>
                  </a:lnTo>
                  <a:lnTo>
                    <a:pt x="1228" y="878"/>
                  </a:lnTo>
                  <a:lnTo>
                    <a:pt x="1229" y="882"/>
                  </a:lnTo>
                  <a:lnTo>
                    <a:pt x="1231" y="878"/>
                  </a:lnTo>
                  <a:lnTo>
                    <a:pt x="1233" y="873"/>
                  </a:lnTo>
                  <a:lnTo>
                    <a:pt x="1234" y="870"/>
                  </a:lnTo>
                  <a:lnTo>
                    <a:pt x="1235" y="860"/>
                  </a:lnTo>
                  <a:lnTo>
                    <a:pt x="1241" y="856"/>
                  </a:lnTo>
                  <a:lnTo>
                    <a:pt x="1248" y="849"/>
                  </a:lnTo>
                  <a:lnTo>
                    <a:pt x="1251" y="847"/>
                  </a:lnTo>
                  <a:lnTo>
                    <a:pt x="1257" y="849"/>
                  </a:lnTo>
                  <a:lnTo>
                    <a:pt x="1270" y="865"/>
                  </a:lnTo>
                  <a:lnTo>
                    <a:pt x="1274" y="867"/>
                  </a:lnTo>
                  <a:lnTo>
                    <a:pt x="1276" y="868"/>
                  </a:lnTo>
                  <a:lnTo>
                    <a:pt x="1278" y="872"/>
                  </a:lnTo>
                  <a:lnTo>
                    <a:pt x="1278" y="876"/>
                  </a:lnTo>
                  <a:lnTo>
                    <a:pt x="1276" y="886"/>
                  </a:lnTo>
                  <a:lnTo>
                    <a:pt x="1274" y="891"/>
                  </a:lnTo>
                  <a:lnTo>
                    <a:pt x="1275" y="895"/>
                  </a:lnTo>
                  <a:lnTo>
                    <a:pt x="1282" y="898"/>
                  </a:lnTo>
                  <a:lnTo>
                    <a:pt x="1297" y="892"/>
                  </a:lnTo>
                  <a:lnTo>
                    <a:pt x="1311" y="907"/>
                  </a:lnTo>
                  <a:lnTo>
                    <a:pt x="1318" y="925"/>
                  </a:lnTo>
                  <a:lnTo>
                    <a:pt x="1323" y="931"/>
                  </a:lnTo>
                  <a:lnTo>
                    <a:pt x="1324" y="934"/>
                  </a:lnTo>
                  <a:lnTo>
                    <a:pt x="1323" y="937"/>
                  </a:lnTo>
                  <a:lnTo>
                    <a:pt x="1322" y="945"/>
                  </a:lnTo>
                  <a:lnTo>
                    <a:pt x="1317" y="951"/>
                  </a:lnTo>
                  <a:lnTo>
                    <a:pt x="1316" y="954"/>
                  </a:lnTo>
                  <a:lnTo>
                    <a:pt x="1318" y="961"/>
                  </a:lnTo>
                  <a:lnTo>
                    <a:pt x="1318" y="966"/>
                  </a:lnTo>
                  <a:lnTo>
                    <a:pt x="1318" y="972"/>
                  </a:lnTo>
                  <a:lnTo>
                    <a:pt x="1319" y="975"/>
                  </a:lnTo>
                  <a:lnTo>
                    <a:pt x="1325" y="979"/>
                  </a:lnTo>
                  <a:lnTo>
                    <a:pt x="1339" y="1004"/>
                  </a:lnTo>
                  <a:lnTo>
                    <a:pt x="1341" y="1011"/>
                  </a:lnTo>
                  <a:lnTo>
                    <a:pt x="1343" y="1020"/>
                  </a:lnTo>
                  <a:lnTo>
                    <a:pt x="1343" y="1023"/>
                  </a:lnTo>
                  <a:lnTo>
                    <a:pt x="1341" y="1027"/>
                  </a:lnTo>
                  <a:lnTo>
                    <a:pt x="1339" y="1041"/>
                  </a:lnTo>
                  <a:lnTo>
                    <a:pt x="1338" y="1044"/>
                  </a:lnTo>
                  <a:lnTo>
                    <a:pt x="1332" y="1047"/>
                  </a:lnTo>
                  <a:lnTo>
                    <a:pt x="1322" y="1049"/>
                  </a:lnTo>
                  <a:lnTo>
                    <a:pt x="1312" y="1054"/>
                  </a:lnTo>
                  <a:lnTo>
                    <a:pt x="1302" y="1048"/>
                  </a:lnTo>
                  <a:lnTo>
                    <a:pt x="1292" y="1039"/>
                  </a:lnTo>
                  <a:lnTo>
                    <a:pt x="1289" y="1033"/>
                  </a:lnTo>
                  <a:lnTo>
                    <a:pt x="1287" y="1025"/>
                  </a:lnTo>
                  <a:lnTo>
                    <a:pt x="1286" y="1023"/>
                  </a:lnTo>
                  <a:lnTo>
                    <a:pt x="1285" y="1012"/>
                  </a:lnTo>
                  <a:lnTo>
                    <a:pt x="1285" y="1009"/>
                  </a:lnTo>
                  <a:lnTo>
                    <a:pt x="1281" y="1002"/>
                  </a:lnTo>
                  <a:lnTo>
                    <a:pt x="1277" y="992"/>
                  </a:lnTo>
                  <a:lnTo>
                    <a:pt x="1270" y="991"/>
                  </a:lnTo>
                  <a:lnTo>
                    <a:pt x="1252" y="982"/>
                  </a:lnTo>
                  <a:lnTo>
                    <a:pt x="1245" y="979"/>
                  </a:lnTo>
                  <a:lnTo>
                    <a:pt x="1238" y="980"/>
                  </a:lnTo>
                  <a:lnTo>
                    <a:pt x="1228" y="983"/>
                  </a:lnTo>
                  <a:lnTo>
                    <a:pt x="1225" y="983"/>
                  </a:lnTo>
                  <a:lnTo>
                    <a:pt x="1224" y="980"/>
                  </a:lnTo>
                  <a:lnTo>
                    <a:pt x="1222" y="975"/>
                  </a:lnTo>
                  <a:lnTo>
                    <a:pt x="1222" y="971"/>
                  </a:lnTo>
                  <a:lnTo>
                    <a:pt x="1224" y="964"/>
                  </a:lnTo>
                  <a:lnTo>
                    <a:pt x="1194" y="972"/>
                  </a:lnTo>
                  <a:lnTo>
                    <a:pt x="1185" y="982"/>
                  </a:lnTo>
                  <a:lnTo>
                    <a:pt x="1173" y="980"/>
                  </a:lnTo>
                  <a:lnTo>
                    <a:pt x="1167" y="977"/>
                  </a:lnTo>
                  <a:lnTo>
                    <a:pt x="1159" y="967"/>
                  </a:lnTo>
                  <a:lnTo>
                    <a:pt x="1155" y="960"/>
                  </a:lnTo>
                  <a:lnTo>
                    <a:pt x="1151" y="949"/>
                  </a:lnTo>
                  <a:lnTo>
                    <a:pt x="1151" y="940"/>
                  </a:lnTo>
                  <a:lnTo>
                    <a:pt x="1154" y="936"/>
                  </a:lnTo>
                  <a:lnTo>
                    <a:pt x="1157" y="932"/>
                  </a:lnTo>
                  <a:lnTo>
                    <a:pt x="1160" y="931"/>
                  </a:lnTo>
                  <a:lnTo>
                    <a:pt x="1176" y="938"/>
                  </a:lnTo>
                  <a:lnTo>
                    <a:pt x="1191" y="940"/>
                  </a:lnTo>
                  <a:lnTo>
                    <a:pt x="1197" y="938"/>
                  </a:lnTo>
                  <a:lnTo>
                    <a:pt x="1200" y="929"/>
                  </a:lnTo>
                  <a:lnTo>
                    <a:pt x="1196" y="924"/>
                  </a:lnTo>
                  <a:lnTo>
                    <a:pt x="1183" y="922"/>
                  </a:lnTo>
                  <a:lnTo>
                    <a:pt x="1186" y="917"/>
                  </a:lnTo>
                  <a:lnTo>
                    <a:pt x="1197" y="912"/>
                  </a:lnTo>
                  <a:lnTo>
                    <a:pt x="1203" y="906"/>
                  </a:lnTo>
                  <a:lnTo>
                    <a:pt x="1202" y="903"/>
                  </a:lnTo>
                  <a:lnTo>
                    <a:pt x="1198" y="900"/>
                  </a:lnTo>
                  <a:lnTo>
                    <a:pt x="1183" y="901"/>
                  </a:lnTo>
                  <a:lnTo>
                    <a:pt x="1177" y="898"/>
                  </a:lnTo>
                  <a:lnTo>
                    <a:pt x="1177" y="896"/>
                  </a:lnTo>
                  <a:lnTo>
                    <a:pt x="1178" y="893"/>
                  </a:lnTo>
                  <a:lnTo>
                    <a:pt x="1187" y="878"/>
                  </a:lnTo>
                  <a:lnTo>
                    <a:pt x="1187" y="876"/>
                  </a:lnTo>
                  <a:lnTo>
                    <a:pt x="1183" y="871"/>
                  </a:lnTo>
                  <a:lnTo>
                    <a:pt x="1180" y="864"/>
                  </a:lnTo>
                  <a:lnTo>
                    <a:pt x="1178" y="864"/>
                  </a:lnTo>
                  <a:lnTo>
                    <a:pt x="1170" y="869"/>
                  </a:lnTo>
                  <a:lnTo>
                    <a:pt x="1159" y="891"/>
                  </a:lnTo>
                  <a:lnTo>
                    <a:pt x="1157" y="894"/>
                  </a:lnTo>
                  <a:lnTo>
                    <a:pt x="1155" y="893"/>
                  </a:lnTo>
                  <a:lnTo>
                    <a:pt x="1152" y="890"/>
                  </a:lnTo>
                  <a:lnTo>
                    <a:pt x="1152" y="886"/>
                  </a:lnTo>
                  <a:lnTo>
                    <a:pt x="1155" y="880"/>
                  </a:lnTo>
                  <a:lnTo>
                    <a:pt x="1159" y="864"/>
                  </a:lnTo>
                  <a:lnTo>
                    <a:pt x="1159" y="857"/>
                  </a:lnTo>
                  <a:lnTo>
                    <a:pt x="1155" y="853"/>
                  </a:lnTo>
                  <a:lnTo>
                    <a:pt x="1141" y="856"/>
                  </a:lnTo>
                  <a:lnTo>
                    <a:pt x="1134" y="856"/>
                  </a:lnTo>
                  <a:lnTo>
                    <a:pt x="1133" y="852"/>
                  </a:lnTo>
                  <a:lnTo>
                    <a:pt x="1133" y="843"/>
                  </a:lnTo>
                  <a:lnTo>
                    <a:pt x="1133" y="834"/>
                  </a:lnTo>
                  <a:lnTo>
                    <a:pt x="1135" y="821"/>
                  </a:lnTo>
                  <a:lnTo>
                    <a:pt x="1137" y="810"/>
                  </a:lnTo>
                  <a:lnTo>
                    <a:pt x="1139" y="807"/>
                  </a:lnTo>
                  <a:lnTo>
                    <a:pt x="1156" y="809"/>
                  </a:lnTo>
                  <a:lnTo>
                    <a:pt x="1185" y="802"/>
                  </a:lnTo>
                  <a:lnTo>
                    <a:pt x="1192" y="802"/>
                  </a:lnTo>
                  <a:lnTo>
                    <a:pt x="1202" y="808"/>
                  </a:lnTo>
                  <a:close/>
                  <a:moveTo>
                    <a:pt x="1350" y="690"/>
                  </a:moveTo>
                  <a:lnTo>
                    <a:pt x="1350" y="714"/>
                  </a:lnTo>
                  <a:lnTo>
                    <a:pt x="1350" y="725"/>
                  </a:lnTo>
                  <a:lnTo>
                    <a:pt x="1348" y="734"/>
                  </a:lnTo>
                  <a:lnTo>
                    <a:pt x="1346" y="736"/>
                  </a:lnTo>
                  <a:lnTo>
                    <a:pt x="1345" y="736"/>
                  </a:lnTo>
                  <a:lnTo>
                    <a:pt x="1336" y="730"/>
                  </a:lnTo>
                  <a:lnTo>
                    <a:pt x="1333" y="726"/>
                  </a:lnTo>
                  <a:lnTo>
                    <a:pt x="1333" y="722"/>
                  </a:lnTo>
                  <a:lnTo>
                    <a:pt x="1333" y="715"/>
                  </a:lnTo>
                  <a:lnTo>
                    <a:pt x="1326" y="707"/>
                  </a:lnTo>
                  <a:lnTo>
                    <a:pt x="1315" y="708"/>
                  </a:lnTo>
                  <a:lnTo>
                    <a:pt x="1311" y="708"/>
                  </a:lnTo>
                  <a:lnTo>
                    <a:pt x="1309" y="705"/>
                  </a:lnTo>
                  <a:lnTo>
                    <a:pt x="1308" y="702"/>
                  </a:lnTo>
                  <a:lnTo>
                    <a:pt x="1307" y="686"/>
                  </a:lnTo>
                  <a:lnTo>
                    <a:pt x="1307" y="681"/>
                  </a:lnTo>
                  <a:lnTo>
                    <a:pt x="1309" y="671"/>
                  </a:lnTo>
                  <a:lnTo>
                    <a:pt x="1309" y="669"/>
                  </a:lnTo>
                  <a:lnTo>
                    <a:pt x="1317" y="661"/>
                  </a:lnTo>
                  <a:lnTo>
                    <a:pt x="1320" y="660"/>
                  </a:lnTo>
                  <a:lnTo>
                    <a:pt x="1329" y="663"/>
                  </a:lnTo>
                  <a:lnTo>
                    <a:pt x="1338" y="663"/>
                  </a:lnTo>
                  <a:lnTo>
                    <a:pt x="1342" y="666"/>
                  </a:lnTo>
                  <a:lnTo>
                    <a:pt x="1346" y="671"/>
                  </a:lnTo>
                  <a:lnTo>
                    <a:pt x="1348" y="679"/>
                  </a:lnTo>
                  <a:lnTo>
                    <a:pt x="1350" y="690"/>
                  </a:lnTo>
                  <a:close/>
                  <a:moveTo>
                    <a:pt x="1570" y="465"/>
                  </a:moveTo>
                  <a:lnTo>
                    <a:pt x="1575" y="483"/>
                  </a:lnTo>
                  <a:lnTo>
                    <a:pt x="1590" y="523"/>
                  </a:lnTo>
                  <a:lnTo>
                    <a:pt x="1597" y="537"/>
                  </a:lnTo>
                  <a:lnTo>
                    <a:pt x="1609" y="555"/>
                  </a:lnTo>
                  <a:lnTo>
                    <a:pt x="1610" y="561"/>
                  </a:lnTo>
                  <a:lnTo>
                    <a:pt x="1611" y="565"/>
                  </a:lnTo>
                  <a:lnTo>
                    <a:pt x="1610" y="574"/>
                  </a:lnTo>
                  <a:lnTo>
                    <a:pt x="1614" y="577"/>
                  </a:lnTo>
                  <a:lnTo>
                    <a:pt x="1623" y="583"/>
                  </a:lnTo>
                  <a:lnTo>
                    <a:pt x="1635" y="592"/>
                  </a:lnTo>
                  <a:lnTo>
                    <a:pt x="1637" y="592"/>
                  </a:lnTo>
                  <a:lnTo>
                    <a:pt x="1641" y="586"/>
                  </a:lnTo>
                  <a:lnTo>
                    <a:pt x="1646" y="585"/>
                  </a:lnTo>
                  <a:lnTo>
                    <a:pt x="1652" y="586"/>
                  </a:lnTo>
                  <a:lnTo>
                    <a:pt x="1655" y="590"/>
                  </a:lnTo>
                  <a:lnTo>
                    <a:pt x="1657" y="596"/>
                  </a:lnTo>
                  <a:lnTo>
                    <a:pt x="1658" y="600"/>
                  </a:lnTo>
                  <a:lnTo>
                    <a:pt x="1658" y="604"/>
                  </a:lnTo>
                  <a:lnTo>
                    <a:pt x="1656" y="610"/>
                  </a:lnTo>
                  <a:lnTo>
                    <a:pt x="1657" y="612"/>
                  </a:lnTo>
                  <a:lnTo>
                    <a:pt x="1658" y="615"/>
                  </a:lnTo>
                  <a:lnTo>
                    <a:pt x="1658" y="619"/>
                  </a:lnTo>
                  <a:lnTo>
                    <a:pt x="1656" y="632"/>
                  </a:lnTo>
                  <a:lnTo>
                    <a:pt x="1657" y="637"/>
                  </a:lnTo>
                  <a:lnTo>
                    <a:pt x="1662" y="650"/>
                  </a:lnTo>
                  <a:lnTo>
                    <a:pt x="1668" y="656"/>
                  </a:lnTo>
                  <a:lnTo>
                    <a:pt x="1678" y="662"/>
                  </a:lnTo>
                  <a:lnTo>
                    <a:pt x="1684" y="662"/>
                  </a:lnTo>
                  <a:lnTo>
                    <a:pt x="1688" y="666"/>
                  </a:lnTo>
                  <a:lnTo>
                    <a:pt x="1688" y="663"/>
                  </a:lnTo>
                  <a:lnTo>
                    <a:pt x="1686" y="656"/>
                  </a:lnTo>
                  <a:lnTo>
                    <a:pt x="1682" y="645"/>
                  </a:lnTo>
                  <a:lnTo>
                    <a:pt x="1675" y="639"/>
                  </a:lnTo>
                  <a:lnTo>
                    <a:pt x="1674" y="632"/>
                  </a:lnTo>
                  <a:lnTo>
                    <a:pt x="1674" y="621"/>
                  </a:lnTo>
                  <a:lnTo>
                    <a:pt x="1674" y="614"/>
                  </a:lnTo>
                  <a:lnTo>
                    <a:pt x="1678" y="608"/>
                  </a:lnTo>
                  <a:lnTo>
                    <a:pt x="1681" y="606"/>
                  </a:lnTo>
                  <a:lnTo>
                    <a:pt x="1691" y="605"/>
                  </a:lnTo>
                  <a:lnTo>
                    <a:pt x="1696" y="609"/>
                  </a:lnTo>
                  <a:lnTo>
                    <a:pt x="1705" y="616"/>
                  </a:lnTo>
                  <a:lnTo>
                    <a:pt x="1706" y="621"/>
                  </a:lnTo>
                  <a:lnTo>
                    <a:pt x="1707" y="630"/>
                  </a:lnTo>
                  <a:lnTo>
                    <a:pt x="1707" y="648"/>
                  </a:lnTo>
                  <a:lnTo>
                    <a:pt x="1707" y="651"/>
                  </a:lnTo>
                  <a:lnTo>
                    <a:pt x="1699" y="662"/>
                  </a:lnTo>
                  <a:lnTo>
                    <a:pt x="1697" y="668"/>
                  </a:lnTo>
                  <a:lnTo>
                    <a:pt x="1699" y="670"/>
                  </a:lnTo>
                  <a:lnTo>
                    <a:pt x="1706" y="671"/>
                  </a:lnTo>
                  <a:lnTo>
                    <a:pt x="1716" y="678"/>
                  </a:lnTo>
                  <a:lnTo>
                    <a:pt x="1720" y="678"/>
                  </a:lnTo>
                  <a:lnTo>
                    <a:pt x="1725" y="692"/>
                  </a:lnTo>
                  <a:lnTo>
                    <a:pt x="1727" y="706"/>
                  </a:lnTo>
                  <a:lnTo>
                    <a:pt x="1725" y="721"/>
                  </a:lnTo>
                  <a:lnTo>
                    <a:pt x="1722" y="747"/>
                  </a:lnTo>
                  <a:lnTo>
                    <a:pt x="1720" y="754"/>
                  </a:lnTo>
                  <a:lnTo>
                    <a:pt x="1717" y="762"/>
                  </a:lnTo>
                  <a:lnTo>
                    <a:pt x="1719" y="764"/>
                  </a:lnTo>
                  <a:lnTo>
                    <a:pt x="1729" y="760"/>
                  </a:lnTo>
                  <a:lnTo>
                    <a:pt x="1731" y="759"/>
                  </a:lnTo>
                  <a:lnTo>
                    <a:pt x="1738" y="750"/>
                  </a:lnTo>
                  <a:lnTo>
                    <a:pt x="1748" y="752"/>
                  </a:lnTo>
                  <a:lnTo>
                    <a:pt x="1751" y="755"/>
                  </a:lnTo>
                  <a:lnTo>
                    <a:pt x="1753" y="758"/>
                  </a:lnTo>
                  <a:lnTo>
                    <a:pt x="1756" y="767"/>
                  </a:lnTo>
                  <a:lnTo>
                    <a:pt x="1759" y="780"/>
                  </a:lnTo>
                  <a:lnTo>
                    <a:pt x="1760" y="778"/>
                  </a:lnTo>
                  <a:lnTo>
                    <a:pt x="1765" y="763"/>
                  </a:lnTo>
                  <a:lnTo>
                    <a:pt x="1767" y="760"/>
                  </a:lnTo>
                  <a:lnTo>
                    <a:pt x="1769" y="756"/>
                  </a:lnTo>
                  <a:lnTo>
                    <a:pt x="1770" y="756"/>
                  </a:lnTo>
                  <a:lnTo>
                    <a:pt x="1775" y="771"/>
                  </a:lnTo>
                  <a:lnTo>
                    <a:pt x="1785" y="796"/>
                  </a:lnTo>
                  <a:lnTo>
                    <a:pt x="1789" y="806"/>
                  </a:lnTo>
                  <a:lnTo>
                    <a:pt x="1789" y="813"/>
                  </a:lnTo>
                  <a:lnTo>
                    <a:pt x="1785" y="823"/>
                  </a:lnTo>
                  <a:lnTo>
                    <a:pt x="1781" y="827"/>
                  </a:lnTo>
                  <a:lnTo>
                    <a:pt x="1756" y="845"/>
                  </a:lnTo>
                  <a:lnTo>
                    <a:pt x="1744" y="856"/>
                  </a:lnTo>
                  <a:lnTo>
                    <a:pt x="1738" y="864"/>
                  </a:lnTo>
                  <a:lnTo>
                    <a:pt x="1736" y="866"/>
                  </a:lnTo>
                  <a:lnTo>
                    <a:pt x="1729" y="865"/>
                  </a:lnTo>
                  <a:lnTo>
                    <a:pt x="1728" y="866"/>
                  </a:lnTo>
                  <a:lnTo>
                    <a:pt x="1726" y="879"/>
                  </a:lnTo>
                  <a:lnTo>
                    <a:pt x="1724" y="884"/>
                  </a:lnTo>
                  <a:lnTo>
                    <a:pt x="1719" y="893"/>
                  </a:lnTo>
                  <a:lnTo>
                    <a:pt x="1712" y="909"/>
                  </a:lnTo>
                  <a:lnTo>
                    <a:pt x="1707" y="915"/>
                  </a:lnTo>
                  <a:lnTo>
                    <a:pt x="1699" y="911"/>
                  </a:lnTo>
                  <a:lnTo>
                    <a:pt x="1697" y="903"/>
                  </a:lnTo>
                  <a:lnTo>
                    <a:pt x="1696" y="887"/>
                  </a:lnTo>
                  <a:lnTo>
                    <a:pt x="1696" y="880"/>
                  </a:lnTo>
                  <a:lnTo>
                    <a:pt x="1696" y="876"/>
                  </a:lnTo>
                  <a:lnTo>
                    <a:pt x="1697" y="870"/>
                  </a:lnTo>
                  <a:lnTo>
                    <a:pt x="1701" y="856"/>
                  </a:lnTo>
                  <a:lnTo>
                    <a:pt x="1700" y="854"/>
                  </a:lnTo>
                  <a:lnTo>
                    <a:pt x="1699" y="856"/>
                  </a:lnTo>
                  <a:lnTo>
                    <a:pt x="1693" y="863"/>
                  </a:lnTo>
                  <a:lnTo>
                    <a:pt x="1691" y="867"/>
                  </a:lnTo>
                  <a:lnTo>
                    <a:pt x="1690" y="873"/>
                  </a:lnTo>
                  <a:lnTo>
                    <a:pt x="1688" y="884"/>
                  </a:lnTo>
                  <a:lnTo>
                    <a:pt x="1690" y="904"/>
                  </a:lnTo>
                  <a:lnTo>
                    <a:pt x="1688" y="912"/>
                  </a:lnTo>
                  <a:lnTo>
                    <a:pt x="1686" y="916"/>
                  </a:lnTo>
                  <a:lnTo>
                    <a:pt x="1687" y="919"/>
                  </a:lnTo>
                  <a:lnTo>
                    <a:pt x="1693" y="923"/>
                  </a:lnTo>
                  <a:lnTo>
                    <a:pt x="1695" y="925"/>
                  </a:lnTo>
                  <a:lnTo>
                    <a:pt x="1695" y="929"/>
                  </a:lnTo>
                  <a:lnTo>
                    <a:pt x="1696" y="933"/>
                  </a:lnTo>
                  <a:lnTo>
                    <a:pt x="1695" y="938"/>
                  </a:lnTo>
                  <a:lnTo>
                    <a:pt x="1693" y="945"/>
                  </a:lnTo>
                  <a:lnTo>
                    <a:pt x="1690" y="947"/>
                  </a:lnTo>
                  <a:lnTo>
                    <a:pt x="1685" y="944"/>
                  </a:lnTo>
                  <a:lnTo>
                    <a:pt x="1676" y="928"/>
                  </a:lnTo>
                  <a:lnTo>
                    <a:pt x="1672" y="928"/>
                  </a:lnTo>
                  <a:lnTo>
                    <a:pt x="1671" y="930"/>
                  </a:lnTo>
                  <a:lnTo>
                    <a:pt x="1672" y="936"/>
                  </a:lnTo>
                  <a:lnTo>
                    <a:pt x="1675" y="950"/>
                  </a:lnTo>
                  <a:lnTo>
                    <a:pt x="1675" y="961"/>
                  </a:lnTo>
                  <a:lnTo>
                    <a:pt x="1674" y="971"/>
                  </a:lnTo>
                  <a:lnTo>
                    <a:pt x="1671" y="985"/>
                  </a:lnTo>
                  <a:lnTo>
                    <a:pt x="1669" y="992"/>
                  </a:lnTo>
                  <a:lnTo>
                    <a:pt x="1668" y="994"/>
                  </a:lnTo>
                  <a:lnTo>
                    <a:pt x="1664" y="994"/>
                  </a:lnTo>
                  <a:lnTo>
                    <a:pt x="1660" y="990"/>
                  </a:lnTo>
                  <a:lnTo>
                    <a:pt x="1647" y="964"/>
                  </a:lnTo>
                  <a:lnTo>
                    <a:pt x="1642" y="953"/>
                  </a:lnTo>
                  <a:lnTo>
                    <a:pt x="1633" y="932"/>
                  </a:lnTo>
                  <a:lnTo>
                    <a:pt x="1631" y="928"/>
                  </a:lnTo>
                  <a:lnTo>
                    <a:pt x="1630" y="927"/>
                  </a:lnTo>
                  <a:lnTo>
                    <a:pt x="1628" y="936"/>
                  </a:lnTo>
                  <a:lnTo>
                    <a:pt x="1631" y="945"/>
                  </a:lnTo>
                  <a:lnTo>
                    <a:pt x="1638" y="964"/>
                  </a:lnTo>
                  <a:lnTo>
                    <a:pt x="1643" y="979"/>
                  </a:lnTo>
                  <a:lnTo>
                    <a:pt x="1647" y="991"/>
                  </a:lnTo>
                  <a:lnTo>
                    <a:pt x="1647" y="996"/>
                  </a:lnTo>
                  <a:lnTo>
                    <a:pt x="1646" y="997"/>
                  </a:lnTo>
                  <a:lnTo>
                    <a:pt x="1644" y="997"/>
                  </a:lnTo>
                  <a:lnTo>
                    <a:pt x="1642" y="992"/>
                  </a:lnTo>
                  <a:lnTo>
                    <a:pt x="1634" y="985"/>
                  </a:lnTo>
                  <a:lnTo>
                    <a:pt x="1632" y="982"/>
                  </a:lnTo>
                  <a:lnTo>
                    <a:pt x="1630" y="977"/>
                  </a:lnTo>
                  <a:lnTo>
                    <a:pt x="1627" y="974"/>
                  </a:lnTo>
                  <a:lnTo>
                    <a:pt x="1621" y="971"/>
                  </a:lnTo>
                  <a:lnTo>
                    <a:pt x="1616" y="971"/>
                  </a:lnTo>
                  <a:lnTo>
                    <a:pt x="1611" y="972"/>
                  </a:lnTo>
                  <a:lnTo>
                    <a:pt x="1610" y="974"/>
                  </a:lnTo>
                  <a:lnTo>
                    <a:pt x="1616" y="981"/>
                  </a:lnTo>
                  <a:lnTo>
                    <a:pt x="1618" y="984"/>
                  </a:lnTo>
                  <a:lnTo>
                    <a:pt x="1619" y="988"/>
                  </a:lnTo>
                  <a:lnTo>
                    <a:pt x="1621" y="994"/>
                  </a:lnTo>
                  <a:lnTo>
                    <a:pt x="1618" y="997"/>
                  </a:lnTo>
                  <a:lnTo>
                    <a:pt x="1611" y="999"/>
                  </a:lnTo>
                  <a:lnTo>
                    <a:pt x="1602" y="998"/>
                  </a:lnTo>
                  <a:lnTo>
                    <a:pt x="1586" y="993"/>
                  </a:lnTo>
                  <a:lnTo>
                    <a:pt x="1570" y="986"/>
                  </a:lnTo>
                  <a:lnTo>
                    <a:pt x="1556" y="974"/>
                  </a:lnTo>
                  <a:lnTo>
                    <a:pt x="1545" y="961"/>
                  </a:lnTo>
                  <a:lnTo>
                    <a:pt x="1541" y="955"/>
                  </a:lnTo>
                  <a:lnTo>
                    <a:pt x="1540" y="950"/>
                  </a:lnTo>
                  <a:lnTo>
                    <a:pt x="1543" y="946"/>
                  </a:lnTo>
                  <a:lnTo>
                    <a:pt x="1558" y="940"/>
                  </a:lnTo>
                  <a:lnTo>
                    <a:pt x="1571" y="937"/>
                  </a:lnTo>
                  <a:lnTo>
                    <a:pt x="1569" y="934"/>
                  </a:lnTo>
                  <a:lnTo>
                    <a:pt x="1544" y="927"/>
                  </a:lnTo>
                  <a:lnTo>
                    <a:pt x="1536" y="926"/>
                  </a:lnTo>
                  <a:lnTo>
                    <a:pt x="1531" y="928"/>
                  </a:lnTo>
                  <a:lnTo>
                    <a:pt x="1526" y="927"/>
                  </a:lnTo>
                  <a:lnTo>
                    <a:pt x="1522" y="921"/>
                  </a:lnTo>
                  <a:lnTo>
                    <a:pt x="1517" y="910"/>
                  </a:lnTo>
                  <a:lnTo>
                    <a:pt x="1515" y="903"/>
                  </a:lnTo>
                  <a:lnTo>
                    <a:pt x="1515" y="900"/>
                  </a:lnTo>
                  <a:lnTo>
                    <a:pt x="1517" y="899"/>
                  </a:lnTo>
                  <a:lnTo>
                    <a:pt x="1528" y="900"/>
                  </a:lnTo>
                  <a:lnTo>
                    <a:pt x="1529" y="899"/>
                  </a:lnTo>
                  <a:lnTo>
                    <a:pt x="1524" y="894"/>
                  </a:lnTo>
                  <a:lnTo>
                    <a:pt x="1506" y="883"/>
                  </a:lnTo>
                  <a:lnTo>
                    <a:pt x="1500" y="874"/>
                  </a:lnTo>
                  <a:lnTo>
                    <a:pt x="1498" y="870"/>
                  </a:lnTo>
                  <a:lnTo>
                    <a:pt x="1498" y="867"/>
                  </a:lnTo>
                  <a:lnTo>
                    <a:pt x="1498" y="863"/>
                  </a:lnTo>
                  <a:lnTo>
                    <a:pt x="1504" y="856"/>
                  </a:lnTo>
                  <a:lnTo>
                    <a:pt x="1525" y="838"/>
                  </a:lnTo>
                  <a:lnTo>
                    <a:pt x="1532" y="836"/>
                  </a:lnTo>
                  <a:lnTo>
                    <a:pt x="1540" y="835"/>
                  </a:lnTo>
                  <a:lnTo>
                    <a:pt x="1545" y="830"/>
                  </a:lnTo>
                  <a:lnTo>
                    <a:pt x="1550" y="814"/>
                  </a:lnTo>
                  <a:lnTo>
                    <a:pt x="1571" y="808"/>
                  </a:lnTo>
                  <a:lnTo>
                    <a:pt x="1587" y="801"/>
                  </a:lnTo>
                  <a:lnTo>
                    <a:pt x="1589" y="799"/>
                  </a:lnTo>
                  <a:lnTo>
                    <a:pt x="1576" y="800"/>
                  </a:lnTo>
                  <a:lnTo>
                    <a:pt x="1559" y="798"/>
                  </a:lnTo>
                  <a:lnTo>
                    <a:pt x="1552" y="787"/>
                  </a:lnTo>
                  <a:lnTo>
                    <a:pt x="1546" y="785"/>
                  </a:lnTo>
                  <a:lnTo>
                    <a:pt x="1540" y="785"/>
                  </a:lnTo>
                  <a:lnTo>
                    <a:pt x="1534" y="789"/>
                  </a:lnTo>
                  <a:lnTo>
                    <a:pt x="1523" y="799"/>
                  </a:lnTo>
                  <a:lnTo>
                    <a:pt x="1517" y="802"/>
                  </a:lnTo>
                  <a:lnTo>
                    <a:pt x="1505" y="813"/>
                  </a:lnTo>
                  <a:lnTo>
                    <a:pt x="1501" y="812"/>
                  </a:lnTo>
                  <a:lnTo>
                    <a:pt x="1500" y="810"/>
                  </a:lnTo>
                  <a:lnTo>
                    <a:pt x="1500" y="808"/>
                  </a:lnTo>
                  <a:lnTo>
                    <a:pt x="1501" y="801"/>
                  </a:lnTo>
                  <a:lnTo>
                    <a:pt x="1505" y="796"/>
                  </a:lnTo>
                  <a:lnTo>
                    <a:pt x="1504" y="794"/>
                  </a:lnTo>
                  <a:lnTo>
                    <a:pt x="1500" y="793"/>
                  </a:lnTo>
                  <a:lnTo>
                    <a:pt x="1494" y="794"/>
                  </a:lnTo>
                  <a:lnTo>
                    <a:pt x="1490" y="796"/>
                  </a:lnTo>
                  <a:lnTo>
                    <a:pt x="1476" y="805"/>
                  </a:lnTo>
                  <a:lnTo>
                    <a:pt x="1469" y="812"/>
                  </a:lnTo>
                  <a:lnTo>
                    <a:pt x="1468" y="813"/>
                  </a:lnTo>
                  <a:lnTo>
                    <a:pt x="1461" y="802"/>
                  </a:lnTo>
                  <a:lnTo>
                    <a:pt x="1450" y="796"/>
                  </a:lnTo>
                  <a:lnTo>
                    <a:pt x="1448" y="791"/>
                  </a:lnTo>
                  <a:lnTo>
                    <a:pt x="1450" y="771"/>
                  </a:lnTo>
                  <a:lnTo>
                    <a:pt x="1453" y="767"/>
                  </a:lnTo>
                  <a:lnTo>
                    <a:pt x="1461" y="765"/>
                  </a:lnTo>
                  <a:lnTo>
                    <a:pt x="1486" y="747"/>
                  </a:lnTo>
                  <a:lnTo>
                    <a:pt x="1488" y="743"/>
                  </a:lnTo>
                  <a:lnTo>
                    <a:pt x="1490" y="734"/>
                  </a:lnTo>
                  <a:lnTo>
                    <a:pt x="1484" y="736"/>
                  </a:lnTo>
                  <a:lnTo>
                    <a:pt x="1472" y="745"/>
                  </a:lnTo>
                  <a:lnTo>
                    <a:pt x="1461" y="749"/>
                  </a:lnTo>
                  <a:lnTo>
                    <a:pt x="1453" y="749"/>
                  </a:lnTo>
                  <a:lnTo>
                    <a:pt x="1448" y="748"/>
                  </a:lnTo>
                  <a:lnTo>
                    <a:pt x="1443" y="745"/>
                  </a:lnTo>
                  <a:lnTo>
                    <a:pt x="1439" y="740"/>
                  </a:lnTo>
                  <a:lnTo>
                    <a:pt x="1424" y="714"/>
                  </a:lnTo>
                  <a:lnTo>
                    <a:pt x="1420" y="702"/>
                  </a:lnTo>
                  <a:lnTo>
                    <a:pt x="1419" y="691"/>
                  </a:lnTo>
                  <a:lnTo>
                    <a:pt x="1419" y="682"/>
                  </a:lnTo>
                  <a:lnTo>
                    <a:pt x="1414" y="661"/>
                  </a:lnTo>
                  <a:lnTo>
                    <a:pt x="1445" y="674"/>
                  </a:lnTo>
                  <a:lnTo>
                    <a:pt x="1458" y="676"/>
                  </a:lnTo>
                  <a:lnTo>
                    <a:pt x="1482" y="678"/>
                  </a:lnTo>
                  <a:lnTo>
                    <a:pt x="1484" y="676"/>
                  </a:lnTo>
                  <a:lnTo>
                    <a:pt x="1484" y="673"/>
                  </a:lnTo>
                  <a:lnTo>
                    <a:pt x="1483" y="667"/>
                  </a:lnTo>
                  <a:lnTo>
                    <a:pt x="1484" y="663"/>
                  </a:lnTo>
                  <a:lnTo>
                    <a:pt x="1484" y="661"/>
                  </a:lnTo>
                  <a:lnTo>
                    <a:pt x="1493" y="652"/>
                  </a:lnTo>
                  <a:lnTo>
                    <a:pt x="1495" y="650"/>
                  </a:lnTo>
                  <a:lnTo>
                    <a:pt x="1484" y="649"/>
                  </a:lnTo>
                  <a:lnTo>
                    <a:pt x="1465" y="662"/>
                  </a:lnTo>
                  <a:lnTo>
                    <a:pt x="1458" y="662"/>
                  </a:lnTo>
                  <a:lnTo>
                    <a:pt x="1450" y="643"/>
                  </a:lnTo>
                  <a:lnTo>
                    <a:pt x="1442" y="646"/>
                  </a:lnTo>
                  <a:lnTo>
                    <a:pt x="1438" y="645"/>
                  </a:lnTo>
                  <a:lnTo>
                    <a:pt x="1432" y="640"/>
                  </a:lnTo>
                  <a:lnTo>
                    <a:pt x="1429" y="637"/>
                  </a:lnTo>
                  <a:lnTo>
                    <a:pt x="1427" y="632"/>
                  </a:lnTo>
                  <a:lnTo>
                    <a:pt x="1426" y="628"/>
                  </a:lnTo>
                  <a:lnTo>
                    <a:pt x="1427" y="624"/>
                  </a:lnTo>
                  <a:lnTo>
                    <a:pt x="1428" y="620"/>
                  </a:lnTo>
                  <a:lnTo>
                    <a:pt x="1435" y="615"/>
                  </a:lnTo>
                  <a:lnTo>
                    <a:pt x="1438" y="615"/>
                  </a:lnTo>
                  <a:lnTo>
                    <a:pt x="1447" y="618"/>
                  </a:lnTo>
                  <a:lnTo>
                    <a:pt x="1453" y="618"/>
                  </a:lnTo>
                  <a:lnTo>
                    <a:pt x="1451" y="612"/>
                  </a:lnTo>
                  <a:lnTo>
                    <a:pt x="1442" y="598"/>
                  </a:lnTo>
                  <a:lnTo>
                    <a:pt x="1434" y="582"/>
                  </a:lnTo>
                  <a:lnTo>
                    <a:pt x="1435" y="555"/>
                  </a:lnTo>
                  <a:lnTo>
                    <a:pt x="1441" y="548"/>
                  </a:lnTo>
                  <a:lnTo>
                    <a:pt x="1448" y="548"/>
                  </a:lnTo>
                  <a:lnTo>
                    <a:pt x="1455" y="555"/>
                  </a:lnTo>
                  <a:lnTo>
                    <a:pt x="1463" y="556"/>
                  </a:lnTo>
                  <a:lnTo>
                    <a:pt x="1470" y="563"/>
                  </a:lnTo>
                  <a:lnTo>
                    <a:pt x="1474" y="578"/>
                  </a:lnTo>
                  <a:lnTo>
                    <a:pt x="1479" y="578"/>
                  </a:lnTo>
                  <a:lnTo>
                    <a:pt x="1487" y="581"/>
                  </a:lnTo>
                  <a:lnTo>
                    <a:pt x="1505" y="580"/>
                  </a:lnTo>
                  <a:lnTo>
                    <a:pt x="1502" y="576"/>
                  </a:lnTo>
                  <a:lnTo>
                    <a:pt x="1496" y="571"/>
                  </a:lnTo>
                  <a:lnTo>
                    <a:pt x="1484" y="565"/>
                  </a:lnTo>
                  <a:lnTo>
                    <a:pt x="1477" y="542"/>
                  </a:lnTo>
                  <a:lnTo>
                    <a:pt x="1465" y="531"/>
                  </a:lnTo>
                  <a:lnTo>
                    <a:pt x="1454" y="525"/>
                  </a:lnTo>
                  <a:lnTo>
                    <a:pt x="1455" y="520"/>
                  </a:lnTo>
                  <a:lnTo>
                    <a:pt x="1462" y="492"/>
                  </a:lnTo>
                  <a:lnTo>
                    <a:pt x="1471" y="483"/>
                  </a:lnTo>
                  <a:lnTo>
                    <a:pt x="1486" y="486"/>
                  </a:lnTo>
                  <a:lnTo>
                    <a:pt x="1496" y="481"/>
                  </a:lnTo>
                  <a:lnTo>
                    <a:pt x="1508" y="471"/>
                  </a:lnTo>
                  <a:lnTo>
                    <a:pt x="1521" y="475"/>
                  </a:lnTo>
                  <a:lnTo>
                    <a:pt x="1524" y="475"/>
                  </a:lnTo>
                  <a:lnTo>
                    <a:pt x="1526" y="472"/>
                  </a:lnTo>
                  <a:lnTo>
                    <a:pt x="1527" y="466"/>
                  </a:lnTo>
                  <a:lnTo>
                    <a:pt x="1527" y="461"/>
                  </a:lnTo>
                  <a:lnTo>
                    <a:pt x="1526" y="456"/>
                  </a:lnTo>
                  <a:lnTo>
                    <a:pt x="1522" y="450"/>
                  </a:lnTo>
                  <a:lnTo>
                    <a:pt x="1506" y="448"/>
                  </a:lnTo>
                  <a:lnTo>
                    <a:pt x="1500" y="446"/>
                  </a:lnTo>
                  <a:lnTo>
                    <a:pt x="1496" y="443"/>
                  </a:lnTo>
                  <a:lnTo>
                    <a:pt x="1496" y="438"/>
                  </a:lnTo>
                  <a:lnTo>
                    <a:pt x="1495" y="432"/>
                  </a:lnTo>
                  <a:lnTo>
                    <a:pt x="1495" y="427"/>
                  </a:lnTo>
                  <a:lnTo>
                    <a:pt x="1496" y="424"/>
                  </a:lnTo>
                  <a:lnTo>
                    <a:pt x="1497" y="422"/>
                  </a:lnTo>
                  <a:lnTo>
                    <a:pt x="1501" y="420"/>
                  </a:lnTo>
                  <a:lnTo>
                    <a:pt x="1515" y="420"/>
                  </a:lnTo>
                  <a:lnTo>
                    <a:pt x="1524" y="416"/>
                  </a:lnTo>
                  <a:lnTo>
                    <a:pt x="1534" y="420"/>
                  </a:lnTo>
                  <a:lnTo>
                    <a:pt x="1554" y="435"/>
                  </a:lnTo>
                  <a:lnTo>
                    <a:pt x="1560" y="442"/>
                  </a:lnTo>
                  <a:lnTo>
                    <a:pt x="1567" y="455"/>
                  </a:lnTo>
                  <a:lnTo>
                    <a:pt x="1570" y="465"/>
                  </a:lnTo>
                  <a:close/>
                  <a:moveTo>
                    <a:pt x="2287" y="26"/>
                  </a:moveTo>
                  <a:lnTo>
                    <a:pt x="2313" y="31"/>
                  </a:lnTo>
                  <a:lnTo>
                    <a:pt x="2321" y="29"/>
                  </a:lnTo>
                  <a:lnTo>
                    <a:pt x="2331" y="41"/>
                  </a:lnTo>
                  <a:lnTo>
                    <a:pt x="2337" y="42"/>
                  </a:lnTo>
                  <a:lnTo>
                    <a:pt x="2346" y="40"/>
                  </a:lnTo>
                  <a:lnTo>
                    <a:pt x="2353" y="43"/>
                  </a:lnTo>
                  <a:lnTo>
                    <a:pt x="2379" y="45"/>
                  </a:lnTo>
                  <a:lnTo>
                    <a:pt x="2384" y="49"/>
                  </a:lnTo>
                  <a:lnTo>
                    <a:pt x="2384" y="55"/>
                  </a:lnTo>
                  <a:lnTo>
                    <a:pt x="2379" y="67"/>
                  </a:lnTo>
                  <a:lnTo>
                    <a:pt x="2372" y="78"/>
                  </a:lnTo>
                  <a:lnTo>
                    <a:pt x="2323" y="114"/>
                  </a:lnTo>
                  <a:lnTo>
                    <a:pt x="2319" y="119"/>
                  </a:lnTo>
                  <a:lnTo>
                    <a:pt x="2329" y="121"/>
                  </a:lnTo>
                  <a:lnTo>
                    <a:pt x="2343" y="120"/>
                  </a:lnTo>
                  <a:lnTo>
                    <a:pt x="2354" y="116"/>
                  </a:lnTo>
                  <a:lnTo>
                    <a:pt x="2366" y="104"/>
                  </a:lnTo>
                  <a:lnTo>
                    <a:pt x="2370" y="103"/>
                  </a:lnTo>
                  <a:lnTo>
                    <a:pt x="2379" y="97"/>
                  </a:lnTo>
                  <a:lnTo>
                    <a:pt x="2394" y="81"/>
                  </a:lnTo>
                  <a:lnTo>
                    <a:pt x="2407" y="71"/>
                  </a:lnTo>
                  <a:lnTo>
                    <a:pt x="2413" y="75"/>
                  </a:lnTo>
                  <a:lnTo>
                    <a:pt x="2417" y="82"/>
                  </a:lnTo>
                  <a:lnTo>
                    <a:pt x="2420" y="83"/>
                  </a:lnTo>
                  <a:lnTo>
                    <a:pt x="2422" y="78"/>
                  </a:lnTo>
                  <a:lnTo>
                    <a:pt x="2425" y="64"/>
                  </a:lnTo>
                  <a:lnTo>
                    <a:pt x="2426" y="59"/>
                  </a:lnTo>
                  <a:lnTo>
                    <a:pt x="2431" y="56"/>
                  </a:lnTo>
                  <a:lnTo>
                    <a:pt x="2433" y="56"/>
                  </a:lnTo>
                  <a:lnTo>
                    <a:pt x="2438" y="63"/>
                  </a:lnTo>
                  <a:lnTo>
                    <a:pt x="2442" y="78"/>
                  </a:lnTo>
                  <a:lnTo>
                    <a:pt x="2446" y="88"/>
                  </a:lnTo>
                  <a:lnTo>
                    <a:pt x="2448" y="88"/>
                  </a:lnTo>
                  <a:lnTo>
                    <a:pt x="2458" y="76"/>
                  </a:lnTo>
                  <a:lnTo>
                    <a:pt x="2463" y="75"/>
                  </a:lnTo>
                  <a:lnTo>
                    <a:pt x="2474" y="79"/>
                  </a:lnTo>
                  <a:lnTo>
                    <a:pt x="2478" y="84"/>
                  </a:lnTo>
                  <a:lnTo>
                    <a:pt x="2479" y="90"/>
                  </a:lnTo>
                  <a:lnTo>
                    <a:pt x="2476" y="95"/>
                  </a:lnTo>
                  <a:lnTo>
                    <a:pt x="2474" y="100"/>
                  </a:lnTo>
                  <a:lnTo>
                    <a:pt x="2474" y="105"/>
                  </a:lnTo>
                  <a:lnTo>
                    <a:pt x="2475" y="110"/>
                  </a:lnTo>
                  <a:lnTo>
                    <a:pt x="2482" y="119"/>
                  </a:lnTo>
                  <a:lnTo>
                    <a:pt x="2491" y="141"/>
                  </a:lnTo>
                  <a:lnTo>
                    <a:pt x="2491" y="149"/>
                  </a:lnTo>
                  <a:lnTo>
                    <a:pt x="2486" y="166"/>
                  </a:lnTo>
                  <a:lnTo>
                    <a:pt x="2486" y="169"/>
                  </a:lnTo>
                  <a:lnTo>
                    <a:pt x="2511" y="152"/>
                  </a:lnTo>
                  <a:lnTo>
                    <a:pt x="2536" y="160"/>
                  </a:lnTo>
                  <a:lnTo>
                    <a:pt x="2543" y="165"/>
                  </a:lnTo>
                  <a:lnTo>
                    <a:pt x="2545" y="171"/>
                  </a:lnTo>
                  <a:lnTo>
                    <a:pt x="2548" y="181"/>
                  </a:lnTo>
                  <a:lnTo>
                    <a:pt x="2551" y="196"/>
                  </a:lnTo>
                  <a:lnTo>
                    <a:pt x="2550" y="210"/>
                  </a:lnTo>
                  <a:lnTo>
                    <a:pt x="2539" y="233"/>
                  </a:lnTo>
                  <a:lnTo>
                    <a:pt x="2527" y="250"/>
                  </a:lnTo>
                  <a:lnTo>
                    <a:pt x="2520" y="266"/>
                  </a:lnTo>
                  <a:lnTo>
                    <a:pt x="2510" y="275"/>
                  </a:lnTo>
                  <a:lnTo>
                    <a:pt x="2475" y="311"/>
                  </a:lnTo>
                  <a:lnTo>
                    <a:pt x="2458" y="323"/>
                  </a:lnTo>
                  <a:lnTo>
                    <a:pt x="2448" y="334"/>
                  </a:lnTo>
                  <a:lnTo>
                    <a:pt x="2444" y="336"/>
                  </a:lnTo>
                  <a:lnTo>
                    <a:pt x="2423" y="334"/>
                  </a:lnTo>
                  <a:lnTo>
                    <a:pt x="2417" y="340"/>
                  </a:lnTo>
                  <a:lnTo>
                    <a:pt x="2414" y="350"/>
                  </a:lnTo>
                  <a:lnTo>
                    <a:pt x="2408" y="355"/>
                  </a:lnTo>
                  <a:lnTo>
                    <a:pt x="2398" y="359"/>
                  </a:lnTo>
                  <a:lnTo>
                    <a:pt x="2378" y="362"/>
                  </a:lnTo>
                  <a:lnTo>
                    <a:pt x="2374" y="374"/>
                  </a:lnTo>
                  <a:lnTo>
                    <a:pt x="2373" y="382"/>
                  </a:lnTo>
                  <a:lnTo>
                    <a:pt x="2371" y="388"/>
                  </a:lnTo>
                  <a:lnTo>
                    <a:pt x="2369" y="391"/>
                  </a:lnTo>
                  <a:lnTo>
                    <a:pt x="2312" y="432"/>
                  </a:lnTo>
                  <a:lnTo>
                    <a:pt x="2311" y="438"/>
                  </a:lnTo>
                  <a:lnTo>
                    <a:pt x="2317" y="441"/>
                  </a:lnTo>
                  <a:lnTo>
                    <a:pt x="2324" y="438"/>
                  </a:lnTo>
                  <a:lnTo>
                    <a:pt x="2407" y="388"/>
                  </a:lnTo>
                  <a:lnTo>
                    <a:pt x="2422" y="385"/>
                  </a:lnTo>
                  <a:lnTo>
                    <a:pt x="2437" y="389"/>
                  </a:lnTo>
                  <a:lnTo>
                    <a:pt x="2436" y="400"/>
                  </a:lnTo>
                  <a:lnTo>
                    <a:pt x="2415" y="433"/>
                  </a:lnTo>
                  <a:lnTo>
                    <a:pt x="2388" y="462"/>
                  </a:lnTo>
                  <a:lnTo>
                    <a:pt x="2375" y="484"/>
                  </a:lnTo>
                  <a:lnTo>
                    <a:pt x="2341" y="521"/>
                  </a:lnTo>
                  <a:lnTo>
                    <a:pt x="2314" y="557"/>
                  </a:lnTo>
                  <a:lnTo>
                    <a:pt x="2304" y="575"/>
                  </a:lnTo>
                  <a:lnTo>
                    <a:pt x="2289" y="607"/>
                  </a:lnTo>
                  <a:lnTo>
                    <a:pt x="2285" y="615"/>
                  </a:lnTo>
                  <a:lnTo>
                    <a:pt x="2279" y="618"/>
                  </a:lnTo>
                  <a:lnTo>
                    <a:pt x="2272" y="616"/>
                  </a:lnTo>
                  <a:lnTo>
                    <a:pt x="2266" y="611"/>
                  </a:lnTo>
                  <a:lnTo>
                    <a:pt x="2257" y="600"/>
                  </a:lnTo>
                  <a:lnTo>
                    <a:pt x="2250" y="587"/>
                  </a:lnTo>
                  <a:lnTo>
                    <a:pt x="2247" y="584"/>
                  </a:lnTo>
                  <a:lnTo>
                    <a:pt x="2248" y="591"/>
                  </a:lnTo>
                  <a:lnTo>
                    <a:pt x="2263" y="634"/>
                  </a:lnTo>
                  <a:lnTo>
                    <a:pt x="2262" y="643"/>
                  </a:lnTo>
                  <a:lnTo>
                    <a:pt x="2235" y="651"/>
                  </a:lnTo>
                  <a:lnTo>
                    <a:pt x="2223" y="659"/>
                  </a:lnTo>
                  <a:lnTo>
                    <a:pt x="2218" y="661"/>
                  </a:lnTo>
                  <a:lnTo>
                    <a:pt x="2213" y="660"/>
                  </a:lnTo>
                  <a:lnTo>
                    <a:pt x="2209" y="661"/>
                  </a:lnTo>
                  <a:lnTo>
                    <a:pt x="2205" y="663"/>
                  </a:lnTo>
                  <a:lnTo>
                    <a:pt x="2204" y="667"/>
                  </a:lnTo>
                  <a:lnTo>
                    <a:pt x="2208" y="670"/>
                  </a:lnTo>
                  <a:lnTo>
                    <a:pt x="2219" y="673"/>
                  </a:lnTo>
                  <a:lnTo>
                    <a:pt x="2242" y="663"/>
                  </a:lnTo>
                  <a:lnTo>
                    <a:pt x="2246" y="664"/>
                  </a:lnTo>
                  <a:lnTo>
                    <a:pt x="2252" y="669"/>
                  </a:lnTo>
                  <a:lnTo>
                    <a:pt x="2252" y="673"/>
                  </a:lnTo>
                  <a:lnTo>
                    <a:pt x="2246" y="687"/>
                  </a:lnTo>
                  <a:lnTo>
                    <a:pt x="2226" y="703"/>
                  </a:lnTo>
                  <a:lnTo>
                    <a:pt x="2230" y="703"/>
                  </a:lnTo>
                  <a:lnTo>
                    <a:pt x="2235" y="709"/>
                  </a:lnTo>
                  <a:lnTo>
                    <a:pt x="2235" y="714"/>
                  </a:lnTo>
                  <a:lnTo>
                    <a:pt x="2229" y="726"/>
                  </a:lnTo>
                  <a:lnTo>
                    <a:pt x="2226" y="730"/>
                  </a:lnTo>
                  <a:lnTo>
                    <a:pt x="2208" y="741"/>
                  </a:lnTo>
                  <a:lnTo>
                    <a:pt x="2200" y="743"/>
                  </a:lnTo>
                  <a:lnTo>
                    <a:pt x="2192" y="742"/>
                  </a:lnTo>
                  <a:lnTo>
                    <a:pt x="2160" y="718"/>
                  </a:lnTo>
                  <a:lnTo>
                    <a:pt x="2148" y="714"/>
                  </a:lnTo>
                  <a:lnTo>
                    <a:pt x="2138" y="708"/>
                  </a:lnTo>
                  <a:lnTo>
                    <a:pt x="2130" y="709"/>
                  </a:lnTo>
                  <a:lnTo>
                    <a:pt x="2121" y="716"/>
                  </a:lnTo>
                  <a:lnTo>
                    <a:pt x="2125" y="720"/>
                  </a:lnTo>
                  <a:lnTo>
                    <a:pt x="2141" y="726"/>
                  </a:lnTo>
                  <a:lnTo>
                    <a:pt x="2154" y="728"/>
                  </a:lnTo>
                  <a:lnTo>
                    <a:pt x="2159" y="731"/>
                  </a:lnTo>
                  <a:lnTo>
                    <a:pt x="2161" y="735"/>
                  </a:lnTo>
                  <a:lnTo>
                    <a:pt x="2167" y="751"/>
                  </a:lnTo>
                  <a:lnTo>
                    <a:pt x="2168" y="759"/>
                  </a:lnTo>
                  <a:lnTo>
                    <a:pt x="2167" y="767"/>
                  </a:lnTo>
                  <a:lnTo>
                    <a:pt x="2165" y="772"/>
                  </a:lnTo>
                  <a:lnTo>
                    <a:pt x="2163" y="776"/>
                  </a:lnTo>
                  <a:lnTo>
                    <a:pt x="2159" y="777"/>
                  </a:lnTo>
                  <a:lnTo>
                    <a:pt x="2146" y="776"/>
                  </a:lnTo>
                  <a:lnTo>
                    <a:pt x="2142" y="778"/>
                  </a:lnTo>
                  <a:lnTo>
                    <a:pt x="2136" y="782"/>
                  </a:lnTo>
                  <a:lnTo>
                    <a:pt x="2129" y="784"/>
                  </a:lnTo>
                  <a:lnTo>
                    <a:pt x="2117" y="783"/>
                  </a:lnTo>
                  <a:lnTo>
                    <a:pt x="2102" y="790"/>
                  </a:lnTo>
                  <a:lnTo>
                    <a:pt x="2094" y="791"/>
                  </a:lnTo>
                  <a:lnTo>
                    <a:pt x="2085" y="788"/>
                  </a:lnTo>
                  <a:lnTo>
                    <a:pt x="2076" y="781"/>
                  </a:lnTo>
                  <a:lnTo>
                    <a:pt x="2066" y="777"/>
                  </a:lnTo>
                  <a:lnTo>
                    <a:pt x="2050" y="774"/>
                  </a:lnTo>
                  <a:lnTo>
                    <a:pt x="2051" y="778"/>
                  </a:lnTo>
                  <a:lnTo>
                    <a:pt x="2057" y="780"/>
                  </a:lnTo>
                  <a:lnTo>
                    <a:pt x="2069" y="791"/>
                  </a:lnTo>
                  <a:lnTo>
                    <a:pt x="2075" y="807"/>
                  </a:lnTo>
                  <a:lnTo>
                    <a:pt x="2080" y="809"/>
                  </a:lnTo>
                  <a:lnTo>
                    <a:pt x="2091" y="821"/>
                  </a:lnTo>
                  <a:lnTo>
                    <a:pt x="2099" y="823"/>
                  </a:lnTo>
                  <a:lnTo>
                    <a:pt x="2107" y="828"/>
                  </a:lnTo>
                  <a:lnTo>
                    <a:pt x="2119" y="822"/>
                  </a:lnTo>
                  <a:lnTo>
                    <a:pt x="2127" y="823"/>
                  </a:lnTo>
                  <a:lnTo>
                    <a:pt x="2125" y="853"/>
                  </a:lnTo>
                  <a:lnTo>
                    <a:pt x="2122" y="856"/>
                  </a:lnTo>
                  <a:lnTo>
                    <a:pt x="2103" y="856"/>
                  </a:lnTo>
                  <a:lnTo>
                    <a:pt x="2094" y="852"/>
                  </a:lnTo>
                  <a:lnTo>
                    <a:pt x="2090" y="847"/>
                  </a:lnTo>
                  <a:lnTo>
                    <a:pt x="2081" y="842"/>
                  </a:lnTo>
                  <a:lnTo>
                    <a:pt x="2073" y="845"/>
                  </a:lnTo>
                  <a:lnTo>
                    <a:pt x="2066" y="845"/>
                  </a:lnTo>
                  <a:lnTo>
                    <a:pt x="2062" y="848"/>
                  </a:lnTo>
                  <a:lnTo>
                    <a:pt x="2053" y="847"/>
                  </a:lnTo>
                  <a:lnTo>
                    <a:pt x="2034" y="852"/>
                  </a:lnTo>
                  <a:lnTo>
                    <a:pt x="2023" y="852"/>
                  </a:lnTo>
                  <a:lnTo>
                    <a:pt x="2015" y="849"/>
                  </a:lnTo>
                  <a:lnTo>
                    <a:pt x="2006" y="848"/>
                  </a:lnTo>
                  <a:lnTo>
                    <a:pt x="1996" y="849"/>
                  </a:lnTo>
                  <a:lnTo>
                    <a:pt x="1996" y="852"/>
                  </a:lnTo>
                  <a:lnTo>
                    <a:pt x="2001" y="854"/>
                  </a:lnTo>
                  <a:lnTo>
                    <a:pt x="2008" y="859"/>
                  </a:lnTo>
                  <a:lnTo>
                    <a:pt x="2013" y="868"/>
                  </a:lnTo>
                  <a:lnTo>
                    <a:pt x="2018" y="871"/>
                  </a:lnTo>
                  <a:lnTo>
                    <a:pt x="2024" y="870"/>
                  </a:lnTo>
                  <a:lnTo>
                    <a:pt x="2030" y="865"/>
                  </a:lnTo>
                  <a:lnTo>
                    <a:pt x="2052" y="859"/>
                  </a:lnTo>
                  <a:lnTo>
                    <a:pt x="2062" y="858"/>
                  </a:lnTo>
                  <a:lnTo>
                    <a:pt x="2070" y="860"/>
                  </a:lnTo>
                  <a:lnTo>
                    <a:pt x="2076" y="864"/>
                  </a:lnTo>
                  <a:lnTo>
                    <a:pt x="2080" y="869"/>
                  </a:lnTo>
                  <a:lnTo>
                    <a:pt x="2085" y="880"/>
                  </a:lnTo>
                  <a:lnTo>
                    <a:pt x="2098" y="882"/>
                  </a:lnTo>
                  <a:lnTo>
                    <a:pt x="2107" y="886"/>
                  </a:lnTo>
                  <a:lnTo>
                    <a:pt x="2122" y="902"/>
                  </a:lnTo>
                  <a:lnTo>
                    <a:pt x="2127" y="903"/>
                  </a:lnTo>
                  <a:lnTo>
                    <a:pt x="2129" y="908"/>
                  </a:lnTo>
                  <a:lnTo>
                    <a:pt x="2125" y="918"/>
                  </a:lnTo>
                  <a:lnTo>
                    <a:pt x="2125" y="925"/>
                  </a:lnTo>
                  <a:lnTo>
                    <a:pt x="2114" y="937"/>
                  </a:lnTo>
                  <a:lnTo>
                    <a:pt x="2098" y="940"/>
                  </a:lnTo>
                  <a:lnTo>
                    <a:pt x="2079" y="939"/>
                  </a:lnTo>
                  <a:lnTo>
                    <a:pt x="2066" y="940"/>
                  </a:lnTo>
                  <a:lnTo>
                    <a:pt x="2065" y="942"/>
                  </a:lnTo>
                  <a:lnTo>
                    <a:pt x="2074" y="945"/>
                  </a:lnTo>
                  <a:lnTo>
                    <a:pt x="2094" y="960"/>
                  </a:lnTo>
                  <a:lnTo>
                    <a:pt x="2103" y="967"/>
                  </a:lnTo>
                  <a:lnTo>
                    <a:pt x="2104" y="971"/>
                  </a:lnTo>
                  <a:lnTo>
                    <a:pt x="2093" y="988"/>
                  </a:lnTo>
                  <a:lnTo>
                    <a:pt x="2083" y="1021"/>
                  </a:lnTo>
                  <a:lnTo>
                    <a:pt x="2079" y="1023"/>
                  </a:lnTo>
                  <a:lnTo>
                    <a:pt x="2076" y="1024"/>
                  </a:lnTo>
                  <a:lnTo>
                    <a:pt x="2067" y="1024"/>
                  </a:lnTo>
                  <a:lnTo>
                    <a:pt x="2056" y="1032"/>
                  </a:lnTo>
                  <a:lnTo>
                    <a:pt x="2047" y="1034"/>
                  </a:lnTo>
                  <a:lnTo>
                    <a:pt x="2032" y="1030"/>
                  </a:lnTo>
                  <a:lnTo>
                    <a:pt x="2014" y="1030"/>
                  </a:lnTo>
                  <a:lnTo>
                    <a:pt x="2012" y="1036"/>
                  </a:lnTo>
                  <a:lnTo>
                    <a:pt x="2012" y="1046"/>
                  </a:lnTo>
                  <a:lnTo>
                    <a:pt x="2012" y="1061"/>
                  </a:lnTo>
                  <a:lnTo>
                    <a:pt x="2013" y="1081"/>
                  </a:lnTo>
                  <a:lnTo>
                    <a:pt x="2012" y="1095"/>
                  </a:lnTo>
                  <a:lnTo>
                    <a:pt x="2009" y="1104"/>
                  </a:lnTo>
                  <a:lnTo>
                    <a:pt x="2005" y="1111"/>
                  </a:lnTo>
                  <a:lnTo>
                    <a:pt x="1999" y="1117"/>
                  </a:lnTo>
                  <a:lnTo>
                    <a:pt x="1992" y="1121"/>
                  </a:lnTo>
                  <a:lnTo>
                    <a:pt x="1987" y="1122"/>
                  </a:lnTo>
                  <a:lnTo>
                    <a:pt x="1978" y="1122"/>
                  </a:lnTo>
                  <a:lnTo>
                    <a:pt x="1953" y="1127"/>
                  </a:lnTo>
                  <a:lnTo>
                    <a:pt x="1942" y="1127"/>
                  </a:lnTo>
                  <a:lnTo>
                    <a:pt x="1932" y="1125"/>
                  </a:lnTo>
                  <a:lnTo>
                    <a:pt x="1923" y="1118"/>
                  </a:lnTo>
                  <a:lnTo>
                    <a:pt x="1907" y="1100"/>
                  </a:lnTo>
                  <a:lnTo>
                    <a:pt x="1902" y="1096"/>
                  </a:lnTo>
                  <a:lnTo>
                    <a:pt x="1898" y="1094"/>
                  </a:lnTo>
                  <a:lnTo>
                    <a:pt x="1898" y="1098"/>
                  </a:lnTo>
                  <a:lnTo>
                    <a:pt x="1902" y="1108"/>
                  </a:lnTo>
                  <a:lnTo>
                    <a:pt x="1906" y="1115"/>
                  </a:lnTo>
                  <a:lnTo>
                    <a:pt x="1910" y="1117"/>
                  </a:lnTo>
                  <a:lnTo>
                    <a:pt x="1909" y="1120"/>
                  </a:lnTo>
                  <a:lnTo>
                    <a:pt x="1902" y="1125"/>
                  </a:lnTo>
                  <a:lnTo>
                    <a:pt x="1894" y="1128"/>
                  </a:lnTo>
                  <a:lnTo>
                    <a:pt x="1885" y="1128"/>
                  </a:lnTo>
                  <a:lnTo>
                    <a:pt x="1885" y="1129"/>
                  </a:lnTo>
                  <a:lnTo>
                    <a:pt x="1888" y="1134"/>
                  </a:lnTo>
                  <a:lnTo>
                    <a:pt x="1891" y="1139"/>
                  </a:lnTo>
                  <a:lnTo>
                    <a:pt x="1895" y="1141"/>
                  </a:lnTo>
                  <a:lnTo>
                    <a:pt x="1901" y="1139"/>
                  </a:lnTo>
                  <a:lnTo>
                    <a:pt x="1910" y="1133"/>
                  </a:lnTo>
                  <a:lnTo>
                    <a:pt x="1915" y="1131"/>
                  </a:lnTo>
                  <a:lnTo>
                    <a:pt x="1925" y="1133"/>
                  </a:lnTo>
                  <a:lnTo>
                    <a:pt x="1929" y="1135"/>
                  </a:lnTo>
                  <a:lnTo>
                    <a:pt x="1942" y="1149"/>
                  </a:lnTo>
                  <a:lnTo>
                    <a:pt x="1943" y="1149"/>
                  </a:lnTo>
                  <a:lnTo>
                    <a:pt x="1953" y="1142"/>
                  </a:lnTo>
                  <a:lnTo>
                    <a:pt x="1967" y="1142"/>
                  </a:lnTo>
                  <a:lnTo>
                    <a:pt x="1972" y="1147"/>
                  </a:lnTo>
                  <a:lnTo>
                    <a:pt x="1973" y="1158"/>
                  </a:lnTo>
                  <a:lnTo>
                    <a:pt x="1974" y="1166"/>
                  </a:lnTo>
                  <a:lnTo>
                    <a:pt x="1972" y="1173"/>
                  </a:lnTo>
                  <a:lnTo>
                    <a:pt x="1975" y="1179"/>
                  </a:lnTo>
                  <a:lnTo>
                    <a:pt x="1983" y="1185"/>
                  </a:lnTo>
                  <a:lnTo>
                    <a:pt x="1989" y="1186"/>
                  </a:lnTo>
                  <a:lnTo>
                    <a:pt x="1994" y="1183"/>
                  </a:lnTo>
                  <a:lnTo>
                    <a:pt x="2000" y="1175"/>
                  </a:lnTo>
                  <a:lnTo>
                    <a:pt x="2003" y="1173"/>
                  </a:lnTo>
                  <a:lnTo>
                    <a:pt x="2005" y="1173"/>
                  </a:lnTo>
                  <a:lnTo>
                    <a:pt x="2009" y="1179"/>
                  </a:lnTo>
                  <a:lnTo>
                    <a:pt x="2014" y="1191"/>
                  </a:lnTo>
                  <a:lnTo>
                    <a:pt x="2015" y="1205"/>
                  </a:lnTo>
                  <a:lnTo>
                    <a:pt x="2011" y="1220"/>
                  </a:lnTo>
                  <a:lnTo>
                    <a:pt x="2005" y="1230"/>
                  </a:lnTo>
                  <a:lnTo>
                    <a:pt x="1984" y="1246"/>
                  </a:lnTo>
                  <a:lnTo>
                    <a:pt x="1978" y="1253"/>
                  </a:lnTo>
                  <a:lnTo>
                    <a:pt x="1973" y="1260"/>
                  </a:lnTo>
                  <a:lnTo>
                    <a:pt x="1966" y="1266"/>
                  </a:lnTo>
                  <a:lnTo>
                    <a:pt x="1952" y="1274"/>
                  </a:lnTo>
                  <a:lnTo>
                    <a:pt x="1945" y="1275"/>
                  </a:lnTo>
                  <a:lnTo>
                    <a:pt x="1928" y="1284"/>
                  </a:lnTo>
                  <a:lnTo>
                    <a:pt x="1925" y="1284"/>
                  </a:lnTo>
                  <a:lnTo>
                    <a:pt x="1920" y="1282"/>
                  </a:lnTo>
                  <a:lnTo>
                    <a:pt x="1918" y="1279"/>
                  </a:lnTo>
                  <a:lnTo>
                    <a:pt x="1920" y="1271"/>
                  </a:lnTo>
                  <a:lnTo>
                    <a:pt x="1921" y="1264"/>
                  </a:lnTo>
                  <a:lnTo>
                    <a:pt x="1924" y="1258"/>
                  </a:lnTo>
                  <a:lnTo>
                    <a:pt x="1924" y="1253"/>
                  </a:lnTo>
                  <a:lnTo>
                    <a:pt x="1920" y="1244"/>
                  </a:lnTo>
                  <a:lnTo>
                    <a:pt x="1916" y="1240"/>
                  </a:lnTo>
                  <a:lnTo>
                    <a:pt x="1913" y="1238"/>
                  </a:lnTo>
                  <a:lnTo>
                    <a:pt x="1907" y="1239"/>
                  </a:lnTo>
                  <a:lnTo>
                    <a:pt x="1903" y="1242"/>
                  </a:lnTo>
                  <a:lnTo>
                    <a:pt x="1899" y="1242"/>
                  </a:lnTo>
                  <a:lnTo>
                    <a:pt x="1896" y="1241"/>
                  </a:lnTo>
                  <a:lnTo>
                    <a:pt x="1892" y="1237"/>
                  </a:lnTo>
                  <a:lnTo>
                    <a:pt x="1885" y="1222"/>
                  </a:lnTo>
                  <a:lnTo>
                    <a:pt x="1883" y="1220"/>
                  </a:lnTo>
                  <a:lnTo>
                    <a:pt x="1880" y="1221"/>
                  </a:lnTo>
                  <a:lnTo>
                    <a:pt x="1877" y="1218"/>
                  </a:lnTo>
                  <a:lnTo>
                    <a:pt x="1874" y="1214"/>
                  </a:lnTo>
                  <a:lnTo>
                    <a:pt x="1869" y="1209"/>
                  </a:lnTo>
                  <a:lnTo>
                    <a:pt x="1871" y="1213"/>
                  </a:lnTo>
                  <a:lnTo>
                    <a:pt x="1875" y="1221"/>
                  </a:lnTo>
                  <a:lnTo>
                    <a:pt x="1878" y="1230"/>
                  </a:lnTo>
                  <a:lnTo>
                    <a:pt x="1880" y="1238"/>
                  </a:lnTo>
                  <a:lnTo>
                    <a:pt x="1879" y="1244"/>
                  </a:lnTo>
                  <a:lnTo>
                    <a:pt x="1842" y="1248"/>
                  </a:lnTo>
                  <a:lnTo>
                    <a:pt x="1826" y="1246"/>
                  </a:lnTo>
                  <a:lnTo>
                    <a:pt x="1823" y="1241"/>
                  </a:lnTo>
                  <a:lnTo>
                    <a:pt x="1816" y="1216"/>
                  </a:lnTo>
                  <a:lnTo>
                    <a:pt x="1814" y="1259"/>
                  </a:lnTo>
                  <a:lnTo>
                    <a:pt x="1786" y="1266"/>
                  </a:lnTo>
                  <a:lnTo>
                    <a:pt x="1780" y="1265"/>
                  </a:lnTo>
                  <a:lnTo>
                    <a:pt x="1769" y="1260"/>
                  </a:lnTo>
                  <a:lnTo>
                    <a:pt x="1755" y="1249"/>
                  </a:lnTo>
                  <a:lnTo>
                    <a:pt x="1749" y="1241"/>
                  </a:lnTo>
                  <a:lnTo>
                    <a:pt x="1747" y="1233"/>
                  </a:lnTo>
                  <a:lnTo>
                    <a:pt x="1745" y="1229"/>
                  </a:lnTo>
                  <a:lnTo>
                    <a:pt x="1744" y="1228"/>
                  </a:lnTo>
                  <a:lnTo>
                    <a:pt x="1740" y="1238"/>
                  </a:lnTo>
                  <a:lnTo>
                    <a:pt x="1737" y="1257"/>
                  </a:lnTo>
                  <a:lnTo>
                    <a:pt x="1727" y="1252"/>
                  </a:lnTo>
                  <a:lnTo>
                    <a:pt x="1715" y="1247"/>
                  </a:lnTo>
                  <a:lnTo>
                    <a:pt x="1711" y="1228"/>
                  </a:lnTo>
                  <a:lnTo>
                    <a:pt x="1711" y="1255"/>
                  </a:lnTo>
                  <a:lnTo>
                    <a:pt x="1691" y="1252"/>
                  </a:lnTo>
                  <a:lnTo>
                    <a:pt x="1682" y="1253"/>
                  </a:lnTo>
                  <a:lnTo>
                    <a:pt x="1679" y="1229"/>
                  </a:lnTo>
                  <a:lnTo>
                    <a:pt x="1679" y="1202"/>
                  </a:lnTo>
                  <a:lnTo>
                    <a:pt x="1675" y="1219"/>
                  </a:lnTo>
                  <a:lnTo>
                    <a:pt x="1677" y="1233"/>
                  </a:lnTo>
                  <a:lnTo>
                    <a:pt x="1678" y="1250"/>
                  </a:lnTo>
                  <a:lnTo>
                    <a:pt x="1669" y="1246"/>
                  </a:lnTo>
                  <a:lnTo>
                    <a:pt x="1651" y="1243"/>
                  </a:lnTo>
                  <a:lnTo>
                    <a:pt x="1644" y="1241"/>
                  </a:lnTo>
                  <a:lnTo>
                    <a:pt x="1645" y="1218"/>
                  </a:lnTo>
                  <a:lnTo>
                    <a:pt x="1647" y="1194"/>
                  </a:lnTo>
                  <a:lnTo>
                    <a:pt x="1670" y="1171"/>
                  </a:lnTo>
                  <a:lnTo>
                    <a:pt x="1677" y="1160"/>
                  </a:lnTo>
                  <a:lnTo>
                    <a:pt x="1682" y="1155"/>
                  </a:lnTo>
                  <a:lnTo>
                    <a:pt x="1690" y="1152"/>
                  </a:lnTo>
                  <a:lnTo>
                    <a:pt x="1700" y="1150"/>
                  </a:lnTo>
                  <a:lnTo>
                    <a:pt x="1707" y="1152"/>
                  </a:lnTo>
                  <a:lnTo>
                    <a:pt x="1715" y="1151"/>
                  </a:lnTo>
                  <a:lnTo>
                    <a:pt x="1725" y="1147"/>
                  </a:lnTo>
                  <a:lnTo>
                    <a:pt x="1731" y="1145"/>
                  </a:lnTo>
                  <a:lnTo>
                    <a:pt x="1732" y="1144"/>
                  </a:lnTo>
                  <a:lnTo>
                    <a:pt x="1731" y="1141"/>
                  </a:lnTo>
                  <a:lnTo>
                    <a:pt x="1723" y="1126"/>
                  </a:lnTo>
                  <a:lnTo>
                    <a:pt x="1721" y="1122"/>
                  </a:lnTo>
                  <a:lnTo>
                    <a:pt x="1718" y="1121"/>
                  </a:lnTo>
                  <a:lnTo>
                    <a:pt x="1713" y="1120"/>
                  </a:lnTo>
                  <a:lnTo>
                    <a:pt x="1708" y="1113"/>
                  </a:lnTo>
                  <a:lnTo>
                    <a:pt x="1705" y="1107"/>
                  </a:lnTo>
                  <a:lnTo>
                    <a:pt x="1702" y="1099"/>
                  </a:lnTo>
                  <a:lnTo>
                    <a:pt x="1696" y="1083"/>
                  </a:lnTo>
                  <a:lnTo>
                    <a:pt x="1691" y="1065"/>
                  </a:lnTo>
                  <a:lnTo>
                    <a:pt x="1694" y="1055"/>
                  </a:lnTo>
                  <a:lnTo>
                    <a:pt x="1702" y="1048"/>
                  </a:lnTo>
                  <a:lnTo>
                    <a:pt x="1711" y="1042"/>
                  </a:lnTo>
                  <a:lnTo>
                    <a:pt x="1719" y="1039"/>
                  </a:lnTo>
                  <a:lnTo>
                    <a:pt x="1726" y="1039"/>
                  </a:lnTo>
                  <a:lnTo>
                    <a:pt x="1734" y="1043"/>
                  </a:lnTo>
                  <a:lnTo>
                    <a:pt x="1747" y="1051"/>
                  </a:lnTo>
                  <a:lnTo>
                    <a:pt x="1753" y="1061"/>
                  </a:lnTo>
                  <a:lnTo>
                    <a:pt x="1762" y="1081"/>
                  </a:lnTo>
                  <a:lnTo>
                    <a:pt x="1767" y="1096"/>
                  </a:lnTo>
                  <a:lnTo>
                    <a:pt x="1772" y="1103"/>
                  </a:lnTo>
                  <a:lnTo>
                    <a:pt x="1793" y="1116"/>
                  </a:lnTo>
                  <a:lnTo>
                    <a:pt x="1799" y="1118"/>
                  </a:lnTo>
                  <a:lnTo>
                    <a:pt x="1807" y="1117"/>
                  </a:lnTo>
                  <a:lnTo>
                    <a:pt x="1823" y="1114"/>
                  </a:lnTo>
                  <a:lnTo>
                    <a:pt x="1832" y="1111"/>
                  </a:lnTo>
                  <a:lnTo>
                    <a:pt x="1835" y="1106"/>
                  </a:lnTo>
                  <a:lnTo>
                    <a:pt x="1837" y="1100"/>
                  </a:lnTo>
                  <a:lnTo>
                    <a:pt x="1839" y="1096"/>
                  </a:lnTo>
                  <a:lnTo>
                    <a:pt x="1847" y="1085"/>
                  </a:lnTo>
                  <a:lnTo>
                    <a:pt x="1858" y="1063"/>
                  </a:lnTo>
                  <a:lnTo>
                    <a:pt x="1864" y="1045"/>
                  </a:lnTo>
                  <a:lnTo>
                    <a:pt x="1865" y="1040"/>
                  </a:lnTo>
                  <a:lnTo>
                    <a:pt x="1866" y="1032"/>
                  </a:lnTo>
                  <a:lnTo>
                    <a:pt x="1868" y="1024"/>
                  </a:lnTo>
                  <a:lnTo>
                    <a:pt x="1864" y="1028"/>
                  </a:lnTo>
                  <a:lnTo>
                    <a:pt x="1845" y="1072"/>
                  </a:lnTo>
                  <a:lnTo>
                    <a:pt x="1841" y="1079"/>
                  </a:lnTo>
                  <a:lnTo>
                    <a:pt x="1830" y="1093"/>
                  </a:lnTo>
                  <a:lnTo>
                    <a:pt x="1825" y="1095"/>
                  </a:lnTo>
                  <a:lnTo>
                    <a:pt x="1817" y="1094"/>
                  </a:lnTo>
                  <a:lnTo>
                    <a:pt x="1807" y="1089"/>
                  </a:lnTo>
                  <a:lnTo>
                    <a:pt x="1795" y="1098"/>
                  </a:lnTo>
                  <a:lnTo>
                    <a:pt x="1788" y="1095"/>
                  </a:lnTo>
                  <a:lnTo>
                    <a:pt x="1781" y="1089"/>
                  </a:lnTo>
                  <a:lnTo>
                    <a:pt x="1781" y="1058"/>
                  </a:lnTo>
                  <a:lnTo>
                    <a:pt x="1773" y="1034"/>
                  </a:lnTo>
                  <a:lnTo>
                    <a:pt x="1782" y="1021"/>
                  </a:lnTo>
                  <a:lnTo>
                    <a:pt x="1789" y="1013"/>
                  </a:lnTo>
                  <a:lnTo>
                    <a:pt x="1803" y="992"/>
                  </a:lnTo>
                  <a:lnTo>
                    <a:pt x="1806" y="992"/>
                  </a:lnTo>
                  <a:lnTo>
                    <a:pt x="1816" y="995"/>
                  </a:lnTo>
                  <a:lnTo>
                    <a:pt x="1810" y="990"/>
                  </a:lnTo>
                  <a:lnTo>
                    <a:pt x="1805" y="983"/>
                  </a:lnTo>
                  <a:lnTo>
                    <a:pt x="1794" y="985"/>
                  </a:lnTo>
                  <a:lnTo>
                    <a:pt x="1797" y="939"/>
                  </a:lnTo>
                  <a:lnTo>
                    <a:pt x="1790" y="974"/>
                  </a:lnTo>
                  <a:lnTo>
                    <a:pt x="1782" y="991"/>
                  </a:lnTo>
                  <a:lnTo>
                    <a:pt x="1777" y="1001"/>
                  </a:lnTo>
                  <a:lnTo>
                    <a:pt x="1772" y="1005"/>
                  </a:lnTo>
                  <a:lnTo>
                    <a:pt x="1751" y="1010"/>
                  </a:lnTo>
                  <a:lnTo>
                    <a:pt x="1757" y="993"/>
                  </a:lnTo>
                  <a:lnTo>
                    <a:pt x="1761" y="969"/>
                  </a:lnTo>
                  <a:lnTo>
                    <a:pt x="1756" y="978"/>
                  </a:lnTo>
                  <a:lnTo>
                    <a:pt x="1745" y="992"/>
                  </a:lnTo>
                  <a:lnTo>
                    <a:pt x="1737" y="999"/>
                  </a:lnTo>
                  <a:lnTo>
                    <a:pt x="1729" y="1003"/>
                  </a:lnTo>
                  <a:lnTo>
                    <a:pt x="1716" y="1002"/>
                  </a:lnTo>
                  <a:lnTo>
                    <a:pt x="1709" y="995"/>
                  </a:lnTo>
                  <a:lnTo>
                    <a:pt x="1711" y="978"/>
                  </a:lnTo>
                  <a:lnTo>
                    <a:pt x="1711" y="957"/>
                  </a:lnTo>
                  <a:lnTo>
                    <a:pt x="1715" y="947"/>
                  </a:lnTo>
                  <a:lnTo>
                    <a:pt x="1721" y="934"/>
                  </a:lnTo>
                  <a:lnTo>
                    <a:pt x="1728" y="917"/>
                  </a:lnTo>
                  <a:lnTo>
                    <a:pt x="1733" y="899"/>
                  </a:lnTo>
                  <a:lnTo>
                    <a:pt x="1751" y="891"/>
                  </a:lnTo>
                  <a:lnTo>
                    <a:pt x="1769" y="888"/>
                  </a:lnTo>
                  <a:lnTo>
                    <a:pt x="1783" y="878"/>
                  </a:lnTo>
                  <a:lnTo>
                    <a:pt x="1790" y="876"/>
                  </a:lnTo>
                  <a:lnTo>
                    <a:pt x="1797" y="881"/>
                  </a:lnTo>
                  <a:lnTo>
                    <a:pt x="1825" y="888"/>
                  </a:lnTo>
                  <a:lnTo>
                    <a:pt x="1837" y="894"/>
                  </a:lnTo>
                  <a:lnTo>
                    <a:pt x="1842" y="898"/>
                  </a:lnTo>
                  <a:lnTo>
                    <a:pt x="1846" y="900"/>
                  </a:lnTo>
                  <a:lnTo>
                    <a:pt x="1850" y="894"/>
                  </a:lnTo>
                  <a:lnTo>
                    <a:pt x="1855" y="888"/>
                  </a:lnTo>
                  <a:lnTo>
                    <a:pt x="1873" y="888"/>
                  </a:lnTo>
                  <a:lnTo>
                    <a:pt x="1877" y="887"/>
                  </a:lnTo>
                  <a:lnTo>
                    <a:pt x="1882" y="884"/>
                  </a:lnTo>
                  <a:lnTo>
                    <a:pt x="1887" y="879"/>
                  </a:lnTo>
                  <a:lnTo>
                    <a:pt x="1893" y="870"/>
                  </a:lnTo>
                  <a:lnTo>
                    <a:pt x="1895" y="866"/>
                  </a:lnTo>
                  <a:lnTo>
                    <a:pt x="1890" y="866"/>
                  </a:lnTo>
                  <a:lnTo>
                    <a:pt x="1885" y="868"/>
                  </a:lnTo>
                  <a:lnTo>
                    <a:pt x="1879" y="875"/>
                  </a:lnTo>
                  <a:lnTo>
                    <a:pt x="1873" y="878"/>
                  </a:lnTo>
                  <a:lnTo>
                    <a:pt x="1866" y="877"/>
                  </a:lnTo>
                  <a:lnTo>
                    <a:pt x="1853" y="872"/>
                  </a:lnTo>
                  <a:lnTo>
                    <a:pt x="1830" y="871"/>
                  </a:lnTo>
                  <a:lnTo>
                    <a:pt x="1818" y="868"/>
                  </a:lnTo>
                  <a:lnTo>
                    <a:pt x="1812" y="866"/>
                  </a:lnTo>
                  <a:lnTo>
                    <a:pt x="1810" y="862"/>
                  </a:lnTo>
                  <a:lnTo>
                    <a:pt x="1806" y="857"/>
                  </a:lnTo>
                  <a:lnTo>
                    <a:pt x="1805" y="850"/>
                  </a:lnTo>
                  <a:lnTo>
                    <a:pt x="1806" y="845"/>
                  </a:lnTo>
                  <a:lnTo>
                    <a:pt x="1810" y="842"/>
                  </a:lnTo>
                  <a:lnTo>
                    <a:pt x="1814" y="841"/>
                  </a:lnTo>
                  <a:lnTo>
                    <a:pt x="1821" y="845"/>
                  </a:lnTo>
                  <a:lnTo>
                    <a:pt x="1828" y="852"/>
                  </a:lnTo>
                  <a:lnTo>
                    <a:pt x="1836" y="853"/>
                  </a:lnTo>
                  <a:lnTo>
                    <a:pt x="1833" y="847"/>
                  </a:lnTo>
                  <a:lnTo>
                    <a:pt x="1823" y="834"/>
                  </a:lnTo>
                  <a:lnTo>
                    <a:pt x="1816" y="824"/>
                  </a:lnTo>
                  <a:lnTo>
                    <a:pt x="1810" y="811"/>
                  </a:lnTo>
                  <a:lnTo>
                    <a:pt x="1806" y="797"/>
                  </a:lnTo>
                  <a:lnTo>
                    <a:pt x="1796" y="777"/>
                  </a:lnTo>
                  <a:lnTo>
                    <a:pt x="1788" y="756"/>
                  </a:lnTo>
                  <a:lnTo>
                    <a:pt x="1782" y="747"/>
                  </a:lnTo>
                  <a:lnTo>
                    <a:pt x="1776" y="742"/>
                  </a:lnTo>
                  <a:lnTo>
                    <a:pt x="1758" y="737"/>
                  </a:lnTo>
                  <a:lnTo>
                    <a:pt x="1754" y="733"/>
                  </a:lnTo>
                  <a:lnTo>
                    <a:pt x="1745" y="715"/>
                  </a:lnTo>
                  <a:lnTo>
                    <a:pt x="1743" y="683"/>
                  </a:lnTo>
                  <a:lnTo>
                    <a:pt x="1739" y="663"/>
                  </a:lnTo>
                  <a:lnTo>
                    <a:pt x="1743" y="639"/>
                  </a:lnTo>
                  <a:lnTo>
                    <a:pt x="1749" y="627"/>
                  </a:lnTo>
                  <a:lnTo>
                    <a:pt x="1786" y="635"/>
                  </a:lnTo>
                  <a:lnTo>
                    <a:pt x="1801" y="634"/>
                  </a:lnTo>
                  <a:lnTo>
                    <a:pt x="1821" y="637"/>
                  </a:lnTo>
                  <a:lnTo>
                    <a:pt x="1832" y="644"/>
                  </a:lnTo>
                  <a:lnTo>
                    <a:pt x="1844" y="659"/>
                  </a:lnTo>
                  <a:lnTo>
                    <a:pt x="1854" y="676"/>
                  </a:lnTo>
                  <a:lnTo>
                    <a:pt x="1865" y="687"/>
                  </a:lnTo>
                  <a:lnTo>
                    <a:pt x="1874" y="703"/>
                  </a:lnTo>
                  <a:lnTo>
                    <a:pt x="1885" y="726"/>
                  </a:lnTo>
                  <a:lnTo>
                    <a:pt x="1891" y="737"/>
                  </a:lnTo>
                  <a:lnTo>
                    <a:pt x="1896" y="743"/>
                  </a:lnTo>
                  <a:lnTo>
                    <a:pt x="1904" y="749"/>
                  </a:lnTo>
                  <a:lnTo>
                    <a:pt x="1917" y="756"/>
                  </a:lnTo>
                  <a:lnTo>
                    <a:pt x="1929" y="758"/>
                  </a:lnTo>
                  <a:lnTo>
                    <a:pt x="1936" y="758"/>
                  </a:lnTo>
                  <a:lnTo>
                    <a:pt x="1942" y="752"/>
                  </a:lnTo>
                  <a:lnTo>
                    <a:pt x="1947" y="746"/>
                  </a:lnTo>
                  <a:lnTo>
                    <a:pt x="1942" y="744"/>
                  </a:lnTo>
                  <a:lnTo>
                    <a:pt x="1927" y="745"/>
                  </a:lnTo>
                  <a:lnTo>
                    <a:pt x="1918" y="742"/>
                  </a:lnTo>
                  <a:lnTo>
                    <a:pt x="1913" y="734"/>
                  </a:lnTo>
                  <a:lnTo>
                    <a:pt x="1907" y="725"/>
                  </a:lnTo>
                  <a:lnTo>
                    <a:pt x="1898" y="706"/>
                  </a:lnTo>
                  <a:lnTo>
                    <a:pt x="1891" y="694"/>
                  </a:lnTo>
                  <a:lnTo>
                    <a:pt x="1876" y="674"/>
                  </a:lnTo>
                  <a:lnTo>
                    <a:pt x="1864" y="654"/>
                  </a:lnTo>
                  <a:lnTo>
                    <a:pt x="1856" y="634"/>
                  </a:lnTo>
                  <a:lnTo>
                    <a:pt x="1855" y="626"/>
                  </a:lnTo>
                  <a:lnTo>
                    <a:pt x="1862" y="620"/>
                  </a:lnTo>
                  <a:lnTo>
                    <a:pt x="1869" y="616"/>
                  </a:lnTo>
                  <a:lnTo>
                    <a:pt x="1919" y="602"/>
                  </a:lnTo>
                  <a:lnTo>
                    <a:pt x="1949" y="587"/>
                  </a:lnTo>
                  <a:lnTo>
                    <a:pt x="1961" y="567"/>
                  </a:lnTo>
                  <a:lnTo>
                    <a:pt x="1962" y="563"/>
                  </a:lnTo>
                  <a:lnTo>
                    <a:pt x="2002" y="536"/>
                  </a:lnTo>
                  <a:lnTo>
                    <a:pt x="2030" y="526"/>
                  </a:lnTo>
                  <a:lnTo>
                    <a:pt x="2041" y="524"/>
                  </a:lnTo>
                  <a:lnTo>
                    <a:pt x="2051" y="520"/>
                  </a:lnTo>
                  <a:lnTo>
                    <a:pt x="2051" y="517"/>
                  </a:lnTo>
                  <a:lnTo>
                    <a:pt x="2042" y="514"/>
                  </a:lnTo>
                  <a:lnTo>
                    <a:pt x="2034" y="512"/>
                  </a:lnTo>
                  <a:lnTo>
                    <a:pt x="2014" y="512"/>
                  </a:lnTo>
                  <a:lnTo>
                    <a:pt x="1996" y="508"/>
                  </a:lnTo>
                  <a:lnTo>
                    <a:pt x="1992" y="502"/>
                  </a:lnTo>
                  <a:lnTo>
                    <a:pt x="1992" y="492"/>
                  </a:lnTo>
                  <a:lnTo>
                    <a:pt x="1994" y="484"/>
                  </a:lnTo>
                  <a:lnTo>
                    <a:pt x="2000" y="469"/>
                  </a:lnTo>
                  <a:lnTo>
                    <a:pt x="2005" y="458"/>
                  </a:lnTo>
                  <a:lnTo>
                    <a:pt x="2029" y="426"/>
                  </a:lnTo>
                  <a:lnTo>
                    <a:pt x="2046" y="412"/>
                  </a:lnTo>
                  <a:lnTo>
                    <a:pt x="2050" y="403"/>
                  </a:lnTo>
                  <a:lnTo>
                    <a:pt x="2016" y="424"/>
                  </a:lnTo>
                  <a:lnTo>
                    <a:pt x="2003" y="438"/>
                  </a:lnTo>
                  <a:lnTo>
                    <a:pt x="1991" y="461"/>
                  </a:lnTo>
                  <a:lnTo>
                    <a:pt x="1984" y="468"/>
                  </a:lnTo>
                  <a:lnTo>
                    <a:pt x="1980" y="466"/>
                  </a:lnTo>
                  <a:lnTo>
                    <a:pt x="1976" y="468"/>
                  </a:lnTo>
                  <a:lnTo>
                    <a:pt x="1973" y="474"/>
                  </a:lnTo>
                  <a:lnTo>
                    <a:pt x="1970" y="485"/>
                  </a:lnTo>
                  <a:lnTo>
                    <a:pt x="1967" y="500"/>
                  </a:lnTo>
                  <a:lnTo>
                    <a:pt x="1965" y="511"/>
                  </a:lnTo>
                  <a:lnTo>
                    <a:pt x="1963" y="516"/>
                  </a:lnTo>
                  <a:lnTo>
                    <a:pt x="1958" y="525"/>
                  </a:lnTo>
                  <a:lnTo>
                    <a:pt x="1947" y="540"/>
                  </a:lnTo>
                  <a:lnTo>
                    <a:pt x="1918" y="561"/>
                  </a:lnTo>
                  <a:lnTo>
                    <a:pt x="1909" y="567"/>
                  </a:lnTo>
                  <a:lnTo>
                    <a:pt x="1901" y="568"/>
                  </a:lnTo>
                  <a:lnTo>
                    <a:pt x="1875" y="580"/>
                  </a:lnTo>
                  <a:lnTo>
                    <a:pt x="1867" y="580"/>
                  </a:lnTo>
                  <a:lnTo>
                    <a:pt x="1858" y="577"/>
                  </a:lnTo>
                  <a:lnTo>
                    <a:pt x="1862" y="566"/>
                  </a:lnTo>
                  <a:lnTo>
                    <a:pt x="1875" y="547"/>
                  </a:lnTo>
                  <a:lnTo>
                    <a:pt x="1879" y="538"/>
                  </a:lnTo>
                  <a:lnTo>
                    <a:pt x="1871" y="541"/>
                  </a:lnTo>
                  <a:lnTo>
                    <a:pt x="1862" y="546"/>
                  </a:lnTo>
                  <a:lnTo>
                    <a:pt x="1842" y="550"/>
                  </a:lnTo>
                  <a:lnTo>
                    <a:pt x="1834" y="558"/>
                  </a:lnTo>
                  <a:lnTo>
                    <a:pt x="1826" y="572"/>
                  </a:lnTo>
                  <a:lnTo>
                    <a:pt x="1820" y="581"/>
                  </a:lnTo>
                  <a:lnTo>
                    <a:pt x="1816" y="585"/>
                  </a:lnTo>
                  <a:lnTo>
                    <a:pt x="1810" y="587"/>
                  </a:lnTo>
                  <a:lnTo>
                    <a:pt x="1786" y="588"/>
                  </a:lnTo>
                  <a:lnTo>
                    <a:pt x="1781" y="587"/>
                  </a:lnTo>
                  <a:lnTo>
                    <a:pt x="1767" y="576"/>
                  </a:lnTo>
                  <a:lnTo>
                    <a:pt x="1756" y="580"/>
                  </a:lnTo>
                  <a:lnTo>
                    <a:pt x="1751" y="579"/>
                  </a:lnTo>
                  <a:lnTo>
                    <a:pt x="1742" y="572"/>
                  </a:lnTo>
                  <a:lnTo>
                    <a:pt x="1739" y="566"/>
                  </a:lnTo>
                  <a:lnTo>
                    <a:pt x="1739" y="560"/>
                  </a:lnTo>
                  <a:lnTo>
                    <a:pt x="1745" y="547"/>
                  </a:lnTo>
                  <a:lnTo>
                    <a:pt x="1751" y="535"/>
                  </a:lnTo>
                  <a:lnTo>
                    <a:pt x="1770" y="508"/>
                  </a:lnTo>
                  <a:lnTo>
                    <a:pt x="1783" y="495"/>
                  </a:lnTo>
                  <a:lnTo>
                    <a:pt x="1801" y="484"/>
                  </a:lnTo>
                  <a:lnTo>
                    <a:pt x="1843" y="472"/>
                  </a:lnTo>
                  <a:lnTo>
                    <a:pt x="1846" y="462"/>
                  </a:lnTo>
                  <a:lnTo>
                    <a:pt x="1802" y="472"/>
                  </a:lnTo>
                  <a:lnTo>
                    <a:pt x="1765" y="485"/>
                  </a:lnTo>
                  <a:lnTo>
                    <a:pt x="1760" y="490"/>
                  </a:lnTo>
                  <a:lnTo>
                    <a:pt x="1751" y="503"/>
                  </a:lnTo>
                  <a:lnTo>
                    <a:pt x="1724" y="547"/>
                  </a:lnTo>
                  <a:lnTo>
                    <a:pt x="1716" y="559"/>
                  </a:lnTo>
                  <a:lnTo>
                    <a:pt x="1704" y="561"/>
                  </a:lnTo>
                  <a:lnTo>
                    <a:pt x="1695" y="558"/>
                  </a:lnTo>
                  <a:lnTo>
                    <a:pt x="1687" y="552"/>
                  </a:lnTo>
                  <a:lnTo>
                    <a:pt x="1675" y="539"/>
                  </a:lnTo>
                  <a:lnTo>
                    <a:pt x="1665" y="531"/>
                  </a:lnTo>
                  <a:lnTo>
                    <a:pt x="1661" y="527"/>
                  </a:lnTo>
                  <a:lnTo>
                    <a:pt x="1658" y="522"/>
                  </a:lnTo>
                  <a:lnTo>
                    <a:pt x="1656" y="516"/>
                  </a:lnTo>
                  <a:lnTo>
                    <a:pt x="1654" y="510"/>
                  </a:lnTo>
                  <a:lnTo>
                    <a:pt x="1657" y="504"/>
                  </a:lnTo>
                  <a:lnTo>
                    <a:pt x="1682" y="492"/>
                  </a:lnTo>
                  <a:lnTo>
                    <a:pt x="1714" y="495"/>
                  </a:lnTo>
                  <a:lnTo>
                    <a:pt x="1729" y="492"/>
                  </a:lnTo>
                  <a:lnTo>
                    <a:pt x="1743" y="485"/>
                  </a:lnTo>
                  <a:lnTo>
                    <a:pt x="1765" y="467"/>
                  </a:lnTo>
                  <a:lnTo>
                    <a:pt x="1788" y="442"/>
                  </a:lnTo>
                  <a:lnTo>
                    <a:pt x="1793" y="433"/>
                  </a:lnTo>
                  <a:lnTo>
                    <a:pt x="1784" y="431"/>
                  </a:lnTo>
                  <a:lnTo>
                    <a:pt x="1778" y="433"/>
                  </a:lnTo>
                  <a:lnTo>
                    <a:pt x="1762" y="443"/>
                  </a:lnTo>
                  <a:lnTo>
                    <a:pt x="1738" y="467"/>
                  </a:lnTo>
                  <a:lnTo>
                    <a:pt x="1718" y="476"/>
                  </a:lnTo>
                  <a:lnTo>
                    <a:pt x="1666" y="481"/>
                  </a:lnTo>
                  <a:lnTo>
                    <a:pt x="1650" y="487"/>
                  </a:lnTo>
                  <a:lnTo>
                    <a:pt x="1643" y="485"/>
                  </a:lnTo>
                  <a:lnTo>
                    <a:pt x="1638" y="479"/>
                  </a:lnTo>
                  <a:lnTo>
                    <a:pt x="1632" y="467"/>
                  </a:lnTo>
                  <a:lnTo>
                    <a:pt x="1632" y="457"/>
                  </a:lnTo>
                  <a:lnTo>
                    <a:pt x="1645" y="446"/>
                  </a:lnTo>
                  <a:lnTo>
                    <a:pt x="1654" y="443"/>
                  </a:lnTo>
                  <a:lnTo>
                    <a:pt x="1656" y="440"/>
                  </a:lnTo>
                  <a:lnTo>
                    <a:pt x="1643" y="430"/>
                  </a:lnTo>
                  <a:lnTo>
                    <a:pt x="1641" y="424"/>
                  </a:lnTo>
                  <a:lnTo>
                    <a:pt x="1649" y="411"/>
                  </a:lnTo>
                  <a:lnTo>
                    <a:pt x="1666" y="393"/>
                  </a:lnTo>
                  <a:lnTo>
                    <a:pt x="1675" y="387"/>
                  </a:lnTo>
                  <a:lnTo>
                    <a:pt x="1691" y="383"/>
                  </a:lnTo>
                  <a:lnTo>
                    <a:pt x="1707" y="385"/>
                  </a:lnTo>
                  <a:lnTo>
                    <a:pt x="1707" y="382"/>
                  </a:lnTo>
                  <a:lnTo>
                    <a:pt x="1691" y="375"/>
                  </a:lnTo>
                  <a:lnTo>
                    <a:pt x="1679" y="373"/>
                  </a:lnTo>
                  <a:lnTo>
                    <a:pt x="1663" y="379"/>
                  </a:lnTo>
                  <a:lnTo>
                    <a:pt x="1621" y="409"/>
                  </a:lnTo>
                  <a:lnTo>
                    <a:pt x="1617" y="408"/>
                  </a:lnTo>
                  <a:lnTo>
                    <a:pt x="1611" y="403"/>
                  </a:lnTo>
                  <a:lnTo>
                    <a:pt x="1613" y="395"/>
                  </a:lnTo>
                  <a:lnTo>
                    <a:pt x="1636" y="363"/>
                  </a:lnTo>
                  <a:lnTo>
                    <a:pt x="1636" y="358"/>
                  </a:lnTo>
                  <a:lnTo>
                    <a:pt x="1620" y="358"/>
                  </a:lnTo>
                  <a:lnTo>
                    <a:pt x="1616" y="357"/>
                  </a:lnTo>
                  <a:lnTo>
                    <a:pt x="1611" y="353"/>
                  </a:lnTo>
                  <a:lnTo>
                    <a:pt x="1604" y="357"/>
                  </a:lnTo>
                  <a:lnTo>
                    <a:pt x="1595" y="368"/>
                  </a:lnTo>
                  <a:lnTo>
                    <a:pt x="1589" y="372"/>
                  </a:lnTo>
                  <a:lnTo>
                    <a:pt x="1586" y="371"/>
                  </a:lnTo>
                  <a:lnTo>
                    <a:pt x="1577" y="358"/>
                  </a:lnTo>
                  <a:lnTo>
                    <a:pt x="1578" y="347"/>
                  </a:lnTo>
                  <a:lnTo>
                    <a:pt x="1585" y="334"/>
                  </a:lnTo>
                  <a:lnTo>
                    <a:pt x="1592" y="324"/>
                  </a:lnTo>
                  <a:lnTo>
                    <a:pt x="1601" y="315"/>
                  </a:lnTo>
                  <a:lnTo>
                    <a:pt x="1615" y="304"/>
                  </a:lnTo>
                  <a:lnTo>
                    <a:pt x="1626" y="300"/>
                  </a:lnTo>
                  <a:lnTo>
                    <a:pt x="1643" y="300"/>
                  </a:lnTo>
                  <a:lnTo>
                    <a:pt x="1650" y="295"/>
                  </a:lnTo>
                  <a:lnTo>
                    <a:pt x="1658" y="286"/>
                  </a:lnTo>
                  <a:lnTo>
                    <a:pt x="1667" y="272"/>
                  </a:lnTo>
                  <a:lnTo>
                    <a:pt x="1677" y="262"/>
                  </a:lnTo>
                  <a:lnTo>
                    <a:pt x="1693" y="254"/>
                  </a:lnTo>
                  <a:lnTo>
                    <a:pt x="1706" y="256"/>
                  </a:lnTo>
                  <a:lnTo>
                    <a:pt x="1713" y="264"/>
                  </a:lnTo>
                  <a:lnTo>
                    <a:pt x="1720" y="276"/>
                  </a:lnTo>
                  <a:lnTo>
                    <a:pt x="1726" y="285"/>
                  </a:lnTo>
                  <a:lnTo>
                    <a:pt x="1727" y="278"/>
                  </a:lnTo>
                  <a:lnTo>
                    <a:pt x="1732" y="268"/>
                  </a:lnTo>
                  <a:lnTo>
                    <a:pt x="1738" y="264"/>
                  </a:lnTo>
                  <a:lnTo>
                    <a:pt x="1747" y="265"/>
                  </a:lnTo>
                  <a:lnTo>
                    <a:pt x="1754" y="270"/>
                  </a:lnTo>
                  <a:lnTo>
                    <a:pt x="1762" y="281"/>
                  </a:lnTo>
                  <a:lnTo>
                    <a:pt x="1770" y="287"/>
                  </a:lnTo>
                  <a:lnTo>
                    <a:pt x="1773" y="286"/>
                  </a:lnTo>
                  <a:lnTo>
                    <a:pt x="1778" y="280"/>
                  </a:lnTo>
                  <a:lnTo>
                    <a:pt x="1789" y="280"/>
                  </a:lnTo>
                  <a:lnTo>
                    <a:pt x="1789" y="277"/>
                  </a:lnTo>
                  <a:lnTo>
                    <a:pt x="1785" y="270"/>
                  </a:lnTo>
                  <a:lnTo>
                    <a:pt x="1781" y="266"/>
                  </a:lnTo>
                  <a:lnTo>
                    <a:pt x="1740" y="232"/>
                  </a:lnTo>
                  <a:lnTo>
                    <a:pt x="1739" y="225"/>
                  </a:lnTo>
                  <a:lnTo>
                    <a:pt x="1753" y="218"/>
                  </a:lnTo>
                  <a:lnTo>
                    <a:pt x="1761" y="210"/>
                  </a:lnTo>
                  <a:lnTo>
                    <a:pt x="1765" y="208"/>
                  </a:lnTo>
                  <a:lnTo>
                    <a:pt x="1775" y="190"/>
                  </a:lnTo>
                  <a:lnTo>
                    <a:pt x="1782" y="180"/>
                  </a:lnTo>
                  <a:lnTo>
                    <a:pt x="1794" y="169"/>
                  </a:lnTo>
                  <a:lnTo>
                    <a:pt x="1799" y="173"/>
                  </a:lnTo>
                  <a:lnTo>
                    <a:pt x="1805" y="182"/>
                  </a:lnTo>
                  <a:lnTo>
                    <a:pt x="1811" y="188"/>
                  </a:lnTo>
                  <a:lnTo>
                    <a:pt x="1828" y="193"/>
                  </a:lnTo>
                  <a:lnTo>
                    <a:pt x="1836" y="199"/>
                  </a:lnTo>
                  <a:lnTo>
                    <a:pt x="1849" y="232"/>
                  </a:lnTo>
                  <a:lnTo>
                    <a:pt x="1854" y="243"/>
                  </a:lnTo>
                  <a:lnTo>
                    <a:pt x="1862" y="254"/>
                  </a:lnTo>
                  <a:lnTo>
                    <a:pt x="1866" y="258"/>
                  </a:lnTo>
                  <a:lnTo>
                    <a:pt x="1875" y="261"/>
                  </a:lnTo>
                  <a:lnTo>
                    <a:pt x="1876" y="254"/>
                  </a:lnTo>
                  <a:lnTo>
                    <a:pt x="1866" y="239"/>
                  </a:lnTo>
                  <a:lnTo>
                    <a:pt x="1863" y="230"/>
                  </a:lnTo>
                  <a:lnTo>
                    <a:pt x="1864" y="223"/>
                  </a:lnTo>
                  <a:lnTo>
                    <a:pt x="1866" y="218"/>
                  </a:lnTo>
                  <a:lnTo>
                    <a:pt x="1869" y="218"/>
                  </a:lnTo>
                  <a:lnTo>
                    <a:pt x="1878" y="225"/>
                  </a:lnTo>
                  <a:lnTo>
                    <a:pt x="1900" y="248"/>
                  </a:lnTo>
                  <a:lnTo>
                    <a:pt x="1933" y="275"/>
                  </a:lnTo>
                  <a:lnTo>
                    <a:pt x="1946" y="281"/>
                  </a:lnTo>
                  <a:lnTo>
                    <a:pt x="1953" y="290"/>
                  </a:lnTo>
                  <a:lnTo>
                    <a:pt x="1961" y="302"/>
                  </a:lnTo>
                  <a:lnTo>
                    <a:pt x="1967" y="310"/>
                  </a:lnTo>
                  <a:lnTo>
                    <a:pt x="1969" y="309"/>
                  </a:lnTo>
                  <a:lnTo>
                    <a:pt x="1962" y="291"/>
                  </a:lnTo>
                  <a:lnTo>
                    <a:pt x="1947" y="269"/>
                  </a:lnTo>
                  <a:lnTo>
                    <a:pt x="1904" y="231"/>
                  </a:lnTo>
                  <a:lnTo>
                    <a:pt x="1886" y="211"/>
                  </a:lnTo>
                  <a:lnTo>
                    <a:pt x="1879" y="197"/>
                  </a:lnTo>
                  <a:lnTo>
                    <a:pt x="1873" y="183"/>
                  </a:lnTo>
                  <a:lnTo>
                    <a:pt x="1872" y="175"/>
                  </a:lnTo>
                  <a:lnTo>
                    <a:pt x="1878" y="166"/>
                  </a:lnTo>
                  <a:lnTo>
                    <a:pt x="1886" y="158"/>
                  </a:lnTo>
                  <a:lnTo>
                    <a:pt x="1896" y="156"/>
                  </a:lnTo>
                  <a:lnTo>
                    <a:pt x="1897" y="153"/>
                  </a:lnTo>
                  <a:lnTo>
                    <a:pt x="1888" y="142"/>
                  </a:lnTo>
                  <a:lnTo>
                    <a:pt x="1883" y="132"/>
                  </a:lnTo>
                  <a:lnTo>
                    <a:pt x="1883" y="125"/>
                  </a:lnTo>
                  <a:lnTo>
                    <a:pt x="1893" y="121"/>
                  </a:lnTo>
                  <a:lnTo>
                    <a:pt x="1900" y="122"/>
                  </a:lnTo>
                  <a:lnTo>
                    <a:pt x="1912" y="134"/>
                  </a:lnTo>
                  <a:lnTo>
                    <a:pt x="1923" y="139"/>
                  </a:lnTo>
                  <a:lnTo>
                    <a:pt x="1925" y="136"/>
                  </a:lnTo>
                  <a:lnTo>
                    <a:pt x="1914" y="104"/>
                  </a:lnTo>
                  <a:lnTo>
                    <a:pt x="1913" y="97"/>
                  </a:lnTo>
                  <a:lnTo>
                    <a:pt x="1915" y="92"/>
                  </a:lnTo>
                  <a:lnTo>
                    <a:pt x="1918" y="87"/>
                  </a:lnTo>
                  <a:lnTo>
                    <a:pt x="1929" y="90"/>
                  </a:lnTo>
                  <a:lnTo>
                    <a:pt x="1948" y="106"/>
                  </a:lnTo>
                  <a:lnTo>
                    <a:pt x="1981" y="114"/>
                  </a:lnTo>
                  <a:lnTo>
                    <a:pt x="1990" y="112"/>
                  </a:lnTo>
                  <a:lnTo>
                    <a:pt x="1989" y="110"/>
                  </a:lnTo>
                  <a:lnTo>
                    <a:pt x="1976" y="100"/>
                  </a:lnTo>
                  <a:lnTo>
                    <a:pt x="1962" y="86"/>
                  </a:lnTo>
                  <a:lnTo>
                    <a:pt x="1956" y="78"/>
                  </a:lnTo>
                  <a:lnTo>
                    <a:pt x="1951" y="67"/>
                  </a:lnTo>
                  <a:lnTo>
                    <a:pt x="1946" y="58"/>
                  </a:lnTo>
                  <a:lnTo>
                    <a:pt x="1945" y="54"/>
                  </a:lnTo>
                  <a:lnTo>
                    <a:pt x="1954" y="47"/>
                  </a:lnTo>
                  <a:lnTo>
                    <a:pt x="1977" y="48"/>
                  </a:lnTo>
                  <a:lnTo>
                    <a:pt x="1998" y="59"/>
                  </a:lnTo>
                  <a:lnTo>
                    <a:pt x="2016" y="55"/>
                  </a:lnTo>
                  <a:lnTo>
                    <a:pt x="2027" y="58"/>
                  </a:lnTo>
                  <a:lnTo>
                    <a:pt x="2031" y="61"/>
                  </a:lnTo>
                  <a:lnTo>
                    <a:pt x="2040" y="73"/>
                  </a:lnTo>
                  <a:lnTo>
                    <a:pt x="2065" y="115"/>
                  </a:lnTo>
                  <a:lnTo>
                    <a:pt x="2068" y="122"/>
                  </a:lnTo>
                  <a:lnTo>
                    <a:pt x="2071" y="131"/>
                  </a:lnTo>
                  <a:lnTo>
                    <a:pt x="2074" y="145"/>
                  </a:lnTo>
                  <a:lnTo>
                    <a:pt x="2078" y="149"/>
                  </a:lnTo>
                  <a:lnTo>
                    <a:pt x="2087" y="139"/>
                  </a:lnTo>
                  <a:lnTo>
                    <a:pt x="2092" y="130"/>
                  </a:lnTo>
                  <a:lnTo>
                    <a:pt x="2090" y="122"/>
                  </a:lnTo>
                  <a:lnTo>
                    <a:pt x="2075" y="101"/>
                  </a:lnTo>
                  <a:lnTo>
                    <a:pt x="2072" y="93"/>
                  </a:lnTo>
                  <a:lnTo>
                    <a:pt x="2065" y="78"/>
                  </a:lnTo>
                  <a:lnTo>
                    <a:pt x="2049" y="51"/>
                  </a:lnTo>
                  <a:lnTo>
                    <a:pt x="2045" y="39"/>
                  </a:lnTo>
                  <a:lnTo>
                    <a:pt x="2042" y="28"/>
                  </a:lnTo>
                  <a:lnTo>
                    <a:pt x="2087" y="18"/>
                  </a:lnTo>
                  <a:lnTo>
                    <a:pt x="2129" y="27"/>
                  </a:lnTo>
                  <a:lnTo>
                    <a:pt x="2136" y="34"/>
                  </a:lnTo>
                  <a:lnTo>
                    <a:pt x="2140" y="42"/>
                  </a:lnTo>
                  <a:lnTo>
                    <a:pt x="2145" y="56"/>
                  </a:lnTo>
                  <a:lnTo>
                    <a:pt x="2152" y="69"/>
                  </a:lnTo>
                  <a:lnTo>
                    <a:pt x="2166" y="89"/>
                  </a:lnTo>
                  <a:lnTo>
                    <a:pt x="2185" y="102"/>
                  </a:lnTo>
                  <a:lnTo>
                    <a:pt x="2181" y="94"/>
                  </a:lnTo>
                  <a:lnTo>
                    <a:pt x="2167" y="71"/>
                  </a:lnTo>
                  <a:lnTo>
                    <a:pt x="2160" y="56"/>
                  </a:lnTo>
                  <a:lnTo>
                    <a:pt x="2160" y="45"/>
                  </a:lnTo>
                  <a:lnTo>
                    <a:pt x="2161" y="37"/>
                  </a:lnTo>
                  <a:lnTo>
                    <a:pt x="2164" y="31"/>
                  </a:lnTo>
                  <a:lnTo>
                    <a:pt x="2180" y="9"/>
                  </a:lnTo>
                  <a:lnTo>
                    <a:pt x="2204" y="2"/>
                  </a:lnTo>
                  <a:lnTo>
                    <a:pt x="2207" y="4"/>
                  </a:lnTo>
                  <a:lnTo>
                    <a:pt x="2225" y="37"/>
                  </a:lnTo>
                  <a:lnTo>
                    <a:pt x="2234" y="51"/>
                  </a:lnTo>
                  <a:lnTo>
                    <a:pt x="2240" y="56"/>
                  </a:lnTo>
                  <a:lnTo>
                    <a:pt x="2240" y="54"/>
                  </a:lnTo>
                  <a:lnTo>
                    <a:pt x="2232" y="38"/>
                  </a:lnTo>
                  <a:lnTo>
                    <a:pt x="2225" y="30"/>
                  </a:lnTo>
                  <a:lnTo>
                    <a:pt x="2225" y="25"/>
                  </a:lnTo>
                  <a:lnTo>
                    <a:pt x="2236" y="8"/>
                  </a:lnTo>
                  <a:lnTo>
                    <a:pt x="2242" y="5"/>
                  </a:lnTo>
                  <a:lnTo>
                    <a:pt x="2271" y="0"/>
                  </a:lnTo>
                  <a:lnTo>
                    <a:pt x="2274" y="2"/>
                  </a:lnTo>
                  <a:lnTo>
                    <a:pt x="2277" y="6"/>
                  </a:lnTo>
                  <a:lnTo>
                    <a:pt x="2284" y="24"/>
                  </a:lnTo>
                  <a:lnTo>
                    <a:pt x="2287" y="2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4" name="Freeform 1209">
              <a:extLst>
                <a:ext uri="{FF2B5EF4-FFF2-40B4-BE49-F238E27FC236}">
                  <a16:creationId xmlns="" xmlns:a16="http://schemas.microsoft.com/office/drawing/2014/main" id="{178F6F54-9E83-177F-388C-4CAEE3AE5507}"/>
                </a:ext>
              </a:extLst>
            </p:cNvPr>
            <p:cNvSpPr>
              <a:spLocks noChangeArrowheads="1"/>
            </p:cNvSpPr>
            <p:nvPr/>
          </p:nvSpPr>
          <p:spPr bwMode="auto">
            <a:xfrm>
              <a:off x="4946160" y="8116397"/>
              <a:ext cx="5497" cy="5497"/>
            </a:xfrm>
            <a:custGeom>
              <a:avLst/>
              <a:gdLst>
                <a:gd name="T0" fmla="*/ 2 w 3"/>
                <a:gd name="T1" fmla="*/ 3 h 5"/>
                <a:gd name="T2" fmla="*/ 0 w 3"/>
                <a:gd name="T3" fmla="*/ 4 h 5"/>
                <a:gd name="T4" fmla="*/ 0 w 3"/>
                <a:gd name="T5" fmla="*/ 3 h 5"/>
                <a:gd name="T6" fmla="*/ 1 w 3"/>
                <a:gd name="T7" fmla="*/ 1 h 5"/>
                <a:gd name="T8" fmla="*/ 2 w 3"/>
                <a:gd name="T9" fmla="*/ 0 h 5"/>
                <a:gd name="T10" fmla="*/ 2 w 3"/>
                <a:gd name="T11" fmla="*/ 0 h 5"/>
                <a:gd name="T12" fmla="*/ 2 w 3"/>
                <a:gd name="T13" fmla="*/ 2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0" y="4"/>
                  </a:lnTo>
                  <a:lnTo>
                    <a:pt x="0" y="3"/>
                  </a:lnTo>
                  <a:lnTo>
                    <a:pt x="1" y="1"/>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5" name="Freeform 1210">
              <a:extLst>
                <a:ext uri="{FF2B5EF4-FFF2-40B4-BE49-F238E27FC236}">
                  <a16:creationId xmlns="" xmlns:a16="http://schemas.microsoft.com/office/drawing/2014/main" id="{7096C354-91DA-5220-2C40-A0FAB75270DD}"/>
                </a:ext>
              </a:extLst>
            </p:cNvPr>
            <p:cNvSpPr>
              <a:spLocks noChangeArrowheads="1"/>
            </p:cNvSpPr>
            <p:nvPr/>
          </p:nvSpPr>
          <p:spPr bwMode="auto">
            <a:xfrm>
              <a:off x="5841878" y="8001000"/>
              <a:ext cx="16484" cy="5493"/>
            </a:xfrm>
            <a:custGeom>
              <a:avLst/>
              <a:gdLst>
                <a:gd name="T0" fmla="*/ 11 w 14"/>
                <a:gd name="T1" fmla="*/ 3 h 6"/>
                <a:gd name="T2" fmla="*/ 6 w 14"/>
                <a:gd name="T3" fmla="*/ 5 h 6"/>
                <a:gd name="T4" fmla="*/ 3 w 14"/>
                <a:gd name="T5" fmla="*/ 4 h 6"/>
                <a:gd name="T6" fmla="*/ 0 w 14"/>
                <a:gd name="T7" fmla="*/ 3 h 6"/>
                <a:gd name="T8" fmla="*/ 0 w 14"/>
                <a:gd name="T9" fmla="*/ 2 h 6"/>
                <a:gd name="T10" fmla="*/ 6 w 14"/>
                <a:gd name="T11" fmla="*/ 3 h 6"/>
                <a:gd name="T12" fmla="*/ 8 w 14"/>
                <a:gd name="T13" fmla="*/ 2 h 6"/>
                <a:gd name="T14" fmla="*/ 13 w 14"/>
                <a:gd name="T15" fmla="*/ 0 h 6"/>
                <a:gd name="T16" fmla="*/ 11 w 1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3"/>
                  </a:moveTo>
                  <a:lnTo>
                    <a:pt x="6" y="5"/>
                  </a:lnTo>
                  <a:lnTo>
                    <a:pt x="3" y="4"/>
                  </a:lnTo>
                  <a:lnTo>
                    <a:pt x="0" y="3"/>
                  </a:lnTo>
                  <a:lnTo>
                    <a:pt x="0" y="2"/>
                  </a:lnTo>
                  <a:lnTo>
                    <a:pt x="6" y="3"/>
                  </a:lnTo>
                  <a:lnTo>
                    <a:pt x="8" y="2"/>
                  </a:lnTo>
                  <a:lnTo>
                    <a:pt x="13" y="0"/>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6" name="Freeform 1211">
              <a:extLst>
                <a:ext uri="{FF2B5EF4-FFF2-40B4-BE49-F238E27FC236}">
                  <a16:creationId xmlns="" xmlns:a16="http://schemas.microsoft.com/office/drawing/2014/main" id="{D731FC62-25E8-8EBE-DFEF-00FBCC8DC00E}"/>
                </a:ext>
              </a:extLst>
            </p:cNvPr>
            <p:cNvSpPr>
              <a:spLocks noChangeArrowheads="1"/>
            </p:cNvSpPr>
            <p:nvPr/>
          </p:nvSpPr>
          <p:spPr bwMode="auto">
            <a:xfrm>
              <a:off x="5176958" y="7990010"/>
              <a:ext cx="10990" cy="5493"/>
            </a:xfrm>
            <a:custGeom>
              <a:avLst/>
              <a:gdLst>
                <a:gd name="T0" fmla="*/ 5 w 7"/>
                <a:gd name="T1" fmla="*/ 3 h 4"/>
                <a:gd name="T2" fmla="*/ 3 w 7"/>
                <a:gd name="T3" fmla="*/ 3 h 4"/>
                <a:gd name="T4" fmla="*/ 1 w 7"/>
                <a:gd name="T5" fmla="*/ 3 h 4"/>
                <a:gd name="T6" fmla="*/ 0 w 7"/>
                <a:gd name="T7" fmla="*/ 3 h 4"/>
                <a:gd name="T8" fmla="*/ 1 w 7"/>
                <a:gd name="T9" fmla="*/ 2 h 4"/>
                <a:gd name="T10" fmla="*/ 2 w 7"/>
                <a:gd name="T11" fmla="*/ 2 h 4"/>
                <a:gd name="T12" fmla="*/ 6 w 7"/>
                <a:gd name="T13" fmla="*/ 0 h 4"/>
                <a:gd name="T14" fmla="*/ 6 w 7"/>
                <a:gd name="T15" fmla="*/ 1 h 4"/>
                <a:gd name="T16" fmla="*/ 5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3"/>
                  </a:moveTo>
                  <a:lnTo>
                    <a:pt x="3" y="3"/>
                  </a:lnTo>
                  <a:lnTo>
                    <a:pt x="1" y="3"/>
                  </a:lnTo>
                  <a:lnTo>
                    <a:pt x="0" y="3"/>
                  </a:lnTo>
                  <a:lnTo>
                    <a:pt x="1" y="2"/>
                  </a:lnTo>
                  <a:lnTo>
                    <a:pt x="2" y="2"/>
                  </a:lnTo>
                  <a:lnTo>
                    <a:pt x="6" y="0"/>
                  </a:lnTo>
                  <a:lnTo>
                    <a:pt x="6"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7" name="Freeform 1212">
              <a:extLst>
                <a:ext uri="{FF2B5EF4-FFF2-40B4-BE49-F238E27FC236}">
                  <a16:creationId xmlns="" xmlns:a16="http://schemas.microsoft.com/office/drawing/2014/main" id="{EAC79EAA-84C5-9A5D-FB21-E43E65E96962}"/>
                </a:ext>
              </a:extLst>
            </p:cNvPr>
            <p:cNvSpPr>
              <a:spLocks noChangeArrowheads="1"/>
            </p:cNvSpPr>
            <p:nvPr/>
          </p:nvSpPr>
          <p:spPr bwMode="auto">
            <a:xfrm>
              <a:off x="5193445" y="7984513"/>
              <a:ext cx="10990" cy="10990"/>
            </a:xfrm>
            <a:custGeom>
              <a:avLst/>
              <a:gdLst>
                <a:gd name="T0" fmla="*/ 4 w 9"/>
                <a:gd name="T1" fmla="*/ 4 h 7"/>
                <a:gd name="T2" fmla="*/ 2 w 9"/>
                <a:gd name="T3" fmla="*/ 6 h 7"/>
                <a:gd name="T4" fmla="*/ 0 w 9"/>
                <a:gd name="T5" fmla="*/ 6 h 7"/>
                <a:gd name="T6" fmla="*/ 0 w 9"/>
                <a:gd name="T7" fmla="*/ 5 h 7"/>
                <a:gd name="T8" fmla="*/ 0 w 9"/>
                <a:gd name="T9" fmla="*/ 5 h 7"/>
                <a:gd name="T10" fmla="*/ 0 w 9"/>
                <a:gd name="T11" fmla="*/ 5 h 7"/>
                <a:gd name="T12" fmla="*/ 0 w 9"/>
                <a:gd name="T13" fmla="*/ 4 h 7"/>
                <a:gd name="T14" fmla="*/ 0 w 9"/>
                <a:gd name="T15" fmla="*/ 4 h 7"/>
                <a:gd name="T16" fmla="*/ 1 w 9"/>
                <a:gd name="T17" fmla="*/ 2 h 7"/>
                <a:gd name="T18" fmla="*/ 1 w 9"/>
                <a:gd name="T19" fmla="*/ 1 h 7"/>
                <a:gd name="T20" fmla="*/ 5 w 9"/>
                <a:gd name="T21" fmla="*/ 0 h 7"/>
                <a:gd name="T22" fmla="*/ 6 w 9"/>
                <a:gd name="T23" fmla="*/ 0 h 7"/>
                <a:gd name="T24" fmla="*/ 8 w 9"/>
                <a:gd name="T25" fmla="*/ 0 h 7"/>
                <a:gd name="T26" fmla="*/ 8 w 9"/>
                <a:gd name="T27" fmla="*/ 1 h 7"/>
                <a:gd name="T28" fmla="*/ 5 w 9"/>
                <a:gd name="T29" fmla="*/ 2 h 7"/>
                <a:gd name="T30" fmla="*/ 4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4" y="4"/>
                  </a:moveTo>
                  <a:lnTo>
                    <a:pt x="2" y="6"/>
                  </a:lnTo>
                  <a:lnTo>
                    <a:pt x="0" y="6"/>
                  </a:lnTo>
                  <a:lnTo>
                    <a:pt x="0" y="5"/>
                  </a:lnTo>
                  <a:lnTo>
                    <a:pt x="0" y="5"/>
                  </a:lnTo>
                  <a:lnTo>
                    <a:pt x="0" y="5"/>
                  </a:lnTo>
                  <a:lnTo>
                    <a:pt x="0" y="4"/>
                  </a:lnTo>
                  <a:lnTo>
                    <a:pt x="0" y="4"/>
                  </a:lnTo>
                  <a:lnTo>
                    <a:pt x="1" y="2"/>
                  </a:lnTo>
                  <a:lnTo>
                    <a:pt x="1" y="1"/>
                  </a:lnTo>
                  <a:lnTo>
                    <a:pt x="5" y="0"/>
                  </a:lnTo>
                  <a:lnTo>
                    <a:pt x="6" y="0"/>
                  </a:lnTo>
                  <a:lnTo>
                    <a:pt x="8" y="0"/>
                  </a:lnTo>
                  <a:lnTo>
                    <a:pt x="8"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8" name="Freeform 1213">
              <a:extLst>
                <a:ext uri="{FF2B5EF4-FFF2-40B4-BE49-F238E27FC236}">
                  <a16:creationId xmlns="" xmlns:a16="http://schemas.microsoft.com/office/drawing/2014/main" id="{EBD94121-EAEE-FAF2-F647-161F270194F2}"/>
                </a:ext>
              </a:extLst>
            </p:cNvPr>
            <p:cNvSpPr>
              <a:spLocks noChangeArrowheads="1"/>
            </p:cNvSpPr>
            <p:nvPr/>
          </p:nvSpPr>
          <p:spPr bwMode="auto">
            <a:xfrm>
              <a:off x="5594593" y="7979019"/>
              <a:ext cx="5497" cy="10990"/>
            </a:xfrm>
            <a:custGeom>
              <a:avLst/>
              <a:gdLst>
                <a:gd name="T0" fmla="*/ 1 w 5"/>
                <a:gd name="T1" fmla="*/ 4 h 7"/>
                <a:gd name="T2" fmla="*/ 0 w 5"/>
                <a:gd name="T3" fmla="*/ 6 h 7"/>
                <a:gd name="T4" fmla="*/ 0 w 5"/>
                <a:gd name="T5" fmla="*/ 4 h 7"/>
                <a:gd name="T6" fmla="*/ 2 w 5"/>
                <a:gd name="T7" fmla="*/ 0 h 7"/>
                <a:gd name="T8" fmla="*/ 4 w 5"/>
                <a:gd name="T9" fmla="*/ 0 h 7"/>
                <a:gd name="T10" fmla="*/ 1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1" y="4"/>
                  </a:moveTo>
                  <a:lnTo>
                    <a:pt x="0" y="6"/>
                  </a:lnTo>
                  <a:lnTo>
                    <a:pt x="0" y="4"/>
                  </a:lnTo>
                  <a:lnTo>
                    <a:pt x="2" y="0"/>
                  </a:lnTo>
                  <a:lnTo>
                    <a:pt x="4"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9" name="Freeform 1214">
              <a:extLst>
                <a:ext uri="{FF2B5EF4-FFF2-40B4-BE49-F238E27FC236}">
                  <a16:creationId xmlns="" xmlns:a16="http://schemas.microsoft.com/office/drawing/2014/main" id="{6A3DEFEE-6AF6-219B-E3F2-82BA3F9D9E23}"/>
                </a:ext>
              </a:extLst>
            </p:cNvPr>
            <p:cNvSpPr>
              <a:spLocks noChangeArrowheads="1"/>
            </p:cNvSpPr>
            <p:nvPr/>
          </p:nvSpPr>
          <p:spPr bwMode="auto">
            <a:xfrm>
              <a:off x="5572612" y="7957038"/>
              <a:ext cx="5497" cy="10990"/>
            </a:xfrm>
            <a:custGeom>
              <a:avLst/>
              <a:gdLst>
                <a:gd name="T0" fmla="*/ 4 w 6"/>
                <a:gd name="T1" fmla="*/ 6 h 9"/>
                <a:gd name="T2" fmla="*/ 0 w 6"/>
                <a:gd name="T3" fmla="*/ 8 h 9"/>
                <a:gd name="T4" fmla="*/ 1 w 6"/>
                <a:gd name="T5" fmla="*/ 2 h 9"/>
                <a:gd name="T6" fmla="*/ 3 w 6"/>
                <a:gd name="T7" fmla="*/ 0 h 9"/>
                <a:gd name="T8" fmla="*/ 5 w 6"/>
                <a:gd name="T9" fmla="*/ 1 h 9"/>
                <a:gd name="T10" fmla="*/ 4 w 6"/>
                <a:gd name="T11" fmla="*/ 5 h 9"/>
                <a:gd name="T12" fmla="*/ 4 w 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6"/>
                  </a:moveTo>
                  <a:lnTo>
                    <a:pt x="0" y="8"/>
                  </a:lnTo>
                  <a:lnTo>
                    <a:pt x="1" y="2"/>
                  </a:lnTo>
                  <a:lnTo>
                    <a:pt x="3" y="0"/>
                  </a:lnTo>
                  <a:lnTo>
                    <a:pt x="5" y="1"/>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0" name="Freeform 1215">
              <a:extLst>
                <a:ext uri="{FF2B5EF4-FFF2-40B4-BE49-F238E27FC236}">
                  <a16:creationId xmlns="" xmlns:a16="http://schemas.microsoft.com/office/drawing/2014/main" id="{039E2591-9398-F848-8FB7-2EA13D90CF79}"/>
                </a:ext>
              </a:extLst>
            </p:cNvPr>
            <p:cNvSpPr>
              <a:spLocks noChangeArrowheads="1"/>
            </p:cNvSpPr>
            <p:nvPr/>
          </p:nvSpPr>
          <p:spPr bwMode="auto">
            <a:xfrm>
              <a:off x="5045074" y="7951542"/>
              <a:ext cx="5497" cy="5497"/>
            </a:xfrm>
            <a:custGeom>
              <a:avLst/>
              <a:gdLst>
                <a:gd name="T0" fmla="*/ 2 w 3"/>
                <a:gd name="T1" fmla="*/ 3 h 5"/>
                <a:gd name="T2" fmla="*/ 2 w 3"/>
                <a:gd name="T3" fmla="*/ 4 h 5"/>
                <a:gd name="T4" fmla="*/ 0 w 3"/>
                <a:gd name="T5" fmla="*/ 3 h 5"/>
                <a:gd name="T6" fmla="*/ 0 w 3"/>
                <a:gd name="T7" fmla="*/ 1 h 5"/>
                <a:gd name="T8" fmla="*/ 0 w 3"/>
                <a:gd name="T9" fmla="*/ 1 h 5"/>
                <a:gd name="T10" fmla="*/ 0 w 3"/>
                <a:gd name="T11" fmla="*/ 0 h 5"/>
                <a:gd name="T12" fmla="*/ 2 w 3"/>
                <a:gd name="T13" fmla="*/ 1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3"/>
                  </a:lnTo>
                  <a:lnTo>
                    <a:pt x="0" y="1"/>
                  </a:lnTo>
                  <a:lnTo>
                    <a:pt x="0" y="1"/>
                  </a:lnTo>
                  <a:lnTo>
                    <a:pt x="0" y="0"/>
                  </a:lnTo>
                  <a:lnTo>
                    <a:pt x="2" y="1"/>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1" name="Freeform 1216">
              <a:extLst>
                <a:ext uri="{FF2B5EF4-FFF2-40B4-BE49-F238E27FC236}">
                  <a16:creationId xmlns="" xmlns:a16="http://schemas.microsoft.com/office/drawing/2014/main" id="{812D1019-B8DC-3487-2896-587CF708A42C}"/>
                </a:ext>
              </a:extLst>
            </p:cNvPr>
            <p:cNvSpPr>
              <a:spLocks noChangeArrowheads="1"/>
            </p:cNvSpPr>
            <p:nvPr/>
          </p:nvSpPr>
          <p:spPr bwMode="auto">
            <a:xfrm>
              <a:off x="4979131" y="7913077"/>
              <a:ext cx="5497" cy="5493"/>
            </a:xfrm>
            <a:custGeom>
              <a:avLst/>
              <a:gdLst>
                <a:gd name="T0" fmla="*/ 1 w 5"/>
                <a:gd name="T1" fmla="*/ 3 h 4"/>
                <a:gd name="T2" fmla="*/ 1 w 5"/>
                <a:gd name="T3" fmla="*/ 3 h 4"/>
                <a:gd name="T4" fmla="*/ 0 w 5"/>
                <a:gd name="T5" fmla="*/ 3 h 4"/>
                <a:gd name="T6" fmla="*/ 0 w 5"/>
                <a:gd name="T7" fmla="*/ 3 h 4"/>
                <a:gd name="T8" fmla="*/ 0 w 5"/>
                <a:gd name="T9" fmla="*/ 2 h 4"/>
                <a:gd name="T10" fmla="*/ 3 w 5"/>
                <a:gd name="T11" fmla="*/ 0 h 4"/>
                <a:gd name="T12" fmla="*/ 4 w 5"/>
                <a:gd name="T13" fmla="*/ 1 h 4"/>
                <a:gd name="T14" fmla="*/ 3 w 5"/>
                <a:gd name="T15" fmla="*/ 1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lnTo>
                    <a:pt x="1" y="3"/>
                  </a:lnTo>
                  <a:lnTo>
                    <a:pt x="0" y="3"/>
                  </a:lnTo>
                  <a:lnTo>
                    <a:pt x="0" y="3"/>
                  </a:lnTo>
                  <a:lnTo>
                    <a:pt x="0" y="2"/>
                  </a:lnTo>
                  <a:lnTo>
                    <a:pt x="3" y="0"/>
                  </a:lnTo>
                  <a:lnTo>
                    <a:pt x="4" y="1"/>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2" name="Freeform 1217">
              <a:extLst>
                <a:ext uri="{FF2B5EF4-FFF2-40B4-BE49-F238E27FC236}">
                  <a16:creationId xmlns="" xmlns:a16="http://schemas.microsoft.com/office/drawing/2014/main" id="{A1AA7C63-F49E-7B0E-292A-6AC5E69A21F1}"/>
                </a:ext>
              </a:extLst>
            </p:cNvPr>
            <p:cNvSpPr>
              <a:spLocks noChangeArrowheads="1"/>
            </p:cNvSpPr>
            <p:nvPr/>
          </p:nvSpPr>
          <p:spPr bwMode="auto">
            <a:xfrm>
              <a:off x="5808907" y="7913077"/>
              <a:ext cx="5493" cy="5493"/>
            </a:xfrm>
            <a:custGeom>
              <a:avLst/>
              <a:gdLst>
                <a:gd name="T0" fmla="*/ 3 w 6"/>
                <a:gd name="T1" fmla="*/ 3 h 5"/>
                <a:gd name="T2" fmla="*/ 2 w 6"/>
                <a:gd name="T3" fmla="*/ 4 h 5"/>
                <a:gd name="T4" fmla="*/ 1 w 6"/>
                <a:gd name="T5" fmla="*/ 3 h 5"/>
                <a:gd name="T6" fmla="*/ 0 w 6"/>
                <a:gd name="T7" fmla="*/ 1 h 5"/>
                <a:gd name="T8" fmla="*/ 0 w 6"/>
                <a:gd name="T9" fmla="*/ 0 h 5"/>
                <a:gd name="T10" fmla="*/ 1 w 6"/>
                <a:gd name="T11" fmla="*/ 0 h 5"/>
                <a:gd name="T12" fmla="*/ 5 w 6"/>
                <a:gd name="T13" fmla="*/ 0 h 5"/>
                <a:gd name="T14" fmla="*/ 3 w 6"/>
                <a:gd name="T15" fmla="*/ 2 h 5"/>
                <a:gd name="T16" fmla="*/ 3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3"/>
                  </a:moveTo>
                  <a:lnTo>
                    <a:pt x="2" y="4"/>
                  </a:lnTo>
                  <a:lnTo>
                    <a:pt x="1" y="3"/>
                  </a:lnTo>
                  <a:lnTo>
                    <a:pt x="0" y="1"/>
                  </a:lnTo>
                  <a:lnTo>
                    <a:pt x="0" y="0"/>
                  </a:lnTo>
                  <a:lnTo>
                    <a:pt x="1" y="0"/>
                  </a:lnTo>
                  <a:lnTo>
                    <a:pt x="5"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3" name="Freeform 1218">
              <a:extLst>
                <a:ext uri="{FF2B5EF4-FFF2-40B4-BE49-F238E27FC236}">
                  <a16:creationId xmlns="" xmlns:a16="http://schemas.microsoft.com/office/drawing/2014/main" id="{2A3E8F93-0959-4F0F-3343-B63A8651CE8D}"/>
                </a:ext>
              </a:extLst>
            </p:cNvPr>
            <p:cNvSpPr>
              <a:spLocks noChangeArrowheads="1"/>
            </p:cNvSpPr>
            <p:nvPr/>
          </p:nvSpPr>
          <p:spPr bwMode="auto">
            <a:xfrm>
              <a:off x="5297852" y="7907580"/>
              <a:ext cx="10990" cy="10990"/>
            </a:xfrm>
            <a:custGeom>
              <a:avLst/>
              <a:gdLst>
                <a:gd name="T0" fmla="*/ 5 w 10"/>
                <a:gd name="T1" fmla="*/ 5 h 7"/>
                <a:gd name="T2" fmla="*/ 1 w 10"/>
                <a:gd name="T3" fmla="*/ 6 h 7"/>
                <a:gd name="T4" fmla="*/ 0 w 10"/>
                <a:gd name="T5" fmla="*/ 6 h 7"/>
                <a:gd name="T6" fmla="*/ 4 w 10"/>
                <a:gd name="T7" fmla="*/ 1 h 7"/>
                <a:gd name="T8" fmla="*/ 9 w 10"/>
                <a:gd name="T9" fmla="*/ 0 h 7"/>
                <a:gd name="T10" fmla="*/ 5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5" y="5"/>
                  </a:moveTo>
                  <a:lnTo>
                    <a:pt x="1" y="6"/>
                  </a:lnTo>
                  <a:lnTo>
                    <a:pt x="0" y="6"/>
                  </a:lnTo>
                  <a:lnTo>
                    <a:pt x="4" y="1"/>
                  </a:lnTo>
                  <a:lnTo>
                    <a:pt x="9"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4" name="Freeform 1219">
              <a:extLst>
                <a:ext uri="{FF2B5EF4-FFF2-40B4-BE49-F238E27FC236}">
                  <a16:creationId xmlns="" xmlns:a16="http://schemas.microsoft.com/office/drawing/2014/main" id="{EBD47F48-5618-8E4B-4791-10317C4D16EC}"/>
                </a:ext>
              </a:extLst>
            </p:cNvPr>
            <p:cNvSpPr>
              <a:spLocks noChangeArrowheads="1"/>
            </p:cNvSpPr>
            <p:nvPr/>
          </p:nvSpPr>
          <p:spPr bwMode="auto">
            <a:xfrm>
              <a:off x="5292359" y="7902087"/>
              <a:ext cx="21981" cy="16484"/>
            </a:xfrm>
            <a:custGeom>
              <a:avLst/>
              <a:gdLst>
                <a:gd name="T0" fmla="*/ 13 w 17"/>
                <a:gd name="T1" fmla="*/ 11 h 14"/>
                <a:gd name="T2" fmla="*/ 11 w 17"/>
                <a:gd name="T3" fmla="*/ 12 h 14"/>
                <a:gd name="T4" fmla="*/ 7 w 17"/>
                <a:gd name="T5" fmla="*/ 11 h 14"/>
                <a:gd name="T6" fmla="*/ 2 w 17"/>
                <a:gd name="T7" fmla="*/ 13 h 14"/>
                <a:gd name="T8" fmla="*/ 0 w 17"/>
                <a:gd name="T9" fmla="*/ 13 h 14"/>
                <a:gd name="T10" fmla="*/ 4 w 17"/>
                <a:gd name="T11" fmla="*/ 9 h 14"/>
                <a:gd name="T12" fmla="*/ 10 w 17"/>
                <a:gd name="T13" fmla="*/ 7 h 14"/>
                <a:gd name="T14" fmla="*/ 14 w 17"/>
                <a:gd name="T15" fmla="*/ 1 h 14"/>
                <a:gd name="T16" fmla="*/ 16 w 17"/>
                <a:gd name="T17" fmla="*/ 0 h 14"/>
                <a:gd name="T18" fmla="*/ 14 w 17"/>
                <a:gd name="T19" fmla="*/ 8 h 14"/>
                <a:gd name="T20" fmla="*/ 14 w 17"/>
                <a:gd name="T21" fmla="*/ 10 h 14"/>
                <a:gd name="T22" fmla="*/ 13 w 17"/>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11"/>
                  </a:moveTo>
                  <a:lnTo>
                    <a:pt x="11" y="12"/>
                  </a:lnTo>
                  <a:lnTo>
                    <a:pt x="7" y="11"/>
                  </a:lnTo>
                  <a:lnTo>
                    <a:pt x="2" y="13"/>
                  </a:lnTo>
                  <a:lnTo>
                    <a:pt x="0" y="13"/>
                  </a:lnTo>
                  <a:lnTo>
                    <a:pt x="4" y="9"/>
                  </a:lnTo>
                  <a:lnTo>
                    <a:pt x="10" y="7"/>
                  </a:lnTo>
                  <a:lnTo>
                    <a:pt x="14" y="1"/>
                  </a:lnTo>
                  <a:lnTo>
                    <a:pt x="16" y="0"/>
                  </a:lnTo>
                  <a:lnTo>
                    <a:pt x="14" y="8"/>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5" name="Freeform 1220">
              <a:extLst>
                <a:ext uri="{FF2B5EF4-FFF2-40B4-BE49-F238E27FC236}">
                  <a16:creationId xmlns="" xmlns:a16="http://schemas.microsoft.com/office/drawing/2014/main" id="{99D7B152-675A-738D-B26D-CB66ED7BFFF2}"/>
                </a:ext>
              </a:extLst>
            </p:cNvPr>
            <p:cNvSpPr>
              <a:spLocks noChangeArrowheads="1"/>
            </p:cNvSpPr>
            <p:nvPr/>
          </p:nvSpPr>
          <p:spPr bwMode="auto">
            <a:xfrm>
              <a:off x="4924179" y="7885599"/>
              <a:ext cx="65942" cy="27478"/>
            </a:xfrm>
            <a:custGeom>
              <a:avLst/>
              <a:gdLst>
                <a:gd name="T0" fmla="*/ 13 w 53"/>
                <a:gd name="T1" fmla="*/ 3 h 22"/>
                <a:gd name="T2" fmla="*/ 15 w 53"/>
                <a:gd name="T3" fmla="*/ 5 h 22"/>
                <a:gd name="T4" fmla="*/ 15 w 53"/>
                <a:gd name="T5" fmla="*/ 7 h 22"/>
                <a:gd name="T6" fmla="*/ 17 w 53"/>
                <a:gd name="T7" fmla="*/ 6 h 22"/>
                <a:gd name="T8" fmla="*/ 19 w 53"/>
                <a:gd name="T9" fmla="*/ 7 h 22"/>
                <a:gd name="T10" fmla="*/ 20 w 53"/>
                <a:gd name="T11" fmla="*/ 7 h 22"/>
                <a:gd name="T12" fmla="*/ 22 w 53"/>
                <a:gd name="T13" fmla="*/ 9 h 22"/>
                <a:gd name="T14" fmla="*/ 23 w 53"/>
                <a:gd name="T15" fmla="*/ 8 h 22"/>
                <a:gd name="T16" fmla="*/ 22 w 53"/>
                <a:gd name="T17" fmla="*/ 7 h 22"/>
                <a:gd name="T18" fmla="*/ 21 w 53"/>
                <a:gd name="T19" fmla="*/ 5 h 22"/>
                <a:gd name="T20" fmla="*/ 22 w 53"/>
                <a:gd name="T21" fmla="*/ 3 h 22"/>
                <a:gd name="T22" fmla="*/ 24 w 53"/>
                <a:gd name="T23" fmla="*/ 3 h 22"/>
                <a:gd name="T24" fmla="*/ 26 w 53"/>
                <a:gd name="T25" fmla="*/ 2 h 22"/>
                <a:gd name="T26" fmla="*/ 29 w 53"/>
                <a:gd name="T27" fmla="*/ 1 h 22"/>
                <a:gd name="T28" fmla="*/ 30 w 53"/>
                <a:gd name="T29" fmla="*/ 2 h 22"/>
                <a:gd name="T30" fmla="*/ 32 w 53"/>
                <a:gd name="T31" fmla="*/ 2 h 22"/>
                <a:gd name="T32" fmla="*/ 34 w 53"/>
                <a:gd name="T33" fmla="*/ 6 h 22"/>
                <a:gd name="T34" fmla="*/ 36 w 53"/>
                <a:gd name="T35" fmla="*/ 4 h 22"/>
                <a:gd name="T36" fmla="*/ 40 w 53"/>
                <a:gd name="T37" fmla="*/ 1 h 22"/>
                <a:gd name="T38" fmla="*/ 43 w 53"/>
                <a:gd name="T39" fmla="*/ 2 h 22"/>
                <a:gd name="T40" fmla="*/ 43 w 53"/>
                <a:gd name="T41" fmla="*/ 4 h 22"/>
                <a:gd name="T42" fmla="*/ 44 w 53"/>
                <a:gd name="T43" fmla="*/ 5 h 22"/>
                <a:gd name="T44" fmla="*/ 44 w 53"/>
                <a:gd name="T45" fmla="*/ 8 h 22"/>
                <a:gd name="T46" fmla="*/ 46 w 53"/>
                <a:gd name="T47" fmla="*/ 11 h 22"/>
                <a:gd name="T48" fmla="*/ 47 w 53"/>
                <a:gd name="T49" fmla="*/ 9 h 22"/>
                <a:gd name="T50" fmla="*/ 49 w 53"/>
                <a:gd name="T51" fmla="*/ 5 h 22"/>
                <a:gd name="T52" fmla="*/ 51 w 53"/>
                <a:gd name="T53" fmla="*/ 6 h 22"/>
                <a:gd name="T54" fmla="*/ 49 w 53"/>
                <a:gd name="T55" fmla="*/ 9 h 22"/>
                <a:gd name="T56" fmla="*/ 52 w 53"/>
                <a:gd name="T57" fmla="*/ 9 h 22"/>
                <a:gd name="T58" fmla="*/ 49 w 53"/>
                <a:gd name="T59" fmla="*/ 16 h 22"/>
                <a:gd name="T60" fmla="*/ 45 w 53"/>
                <a:gd name="T61" fmla="*/ 21 h 22"/>
                <a:gd name="T62" fmla="*/ 42 w 53"/>
                <a:gd name="T63" fmla="*/ 20 h 22"/>
                <a:gd name="T64" fmla="*/ 40 w 53"/>
                <a:gd name="T65" fmla="*/ 20 h 22"/>
                <a:gd name="T66" fmla="*/ 42 w 53"/>
                <a:gd name="T67" fmla="*/ 18 h 22"/>
                <a:gd name="T68" fmla="*/ 44 w 53"/>
                <a:gd name="T69" fmla="*/ 18 h 22"/>
                <a:gd name="T70" fmla="*/ 48 w 53"/>
                <a:gd name="T71" fmla="*/ 14 h 22"/>
                <a:gd name="T72" fmla="*/ 39 w 53"/>
                <a:gd name="T73" fmla="*/ 20 h 22"/>
                <a:gd name="T74" fmla="*/ 37 w 53"/>
                <a:gd name="T75" fmla="*/ 20 h 22"/>
                <a:gd name="T76" fmla="*/ 33 w 53"/>
                <a:gd name="T77" fmla="*/ 17 h 22"/>
                <a:gd name="T78" fmla="*/ 29 w 53"/>
                <a:gd name="T79" fmla="*/ 15 h 22"/>
                <a:gd name="T80" fmla="*/ 23 w 53"/>
                <a:gd name="T81" fmla="*/ 13 h 22"/>
                <a:gd name="T82" fmla="*/ 16 w 53"/>
                <a:gd name="T83" fmla="*/ 9 h 22"/>
                <a:gd name="T84" fmla="*/ 9 w 53"/>
                <a:gd name="T85" fmla="*/ 8 h 22"/>
                <a:gd name="T86" fmla="*/ 0 w 53"/>
                <a:gd name="T87" fmla="*/ 5 h 22"/>
                <a:gd name="T88" fmla="*/ 1 w 53"/>
                <a:gd name="T89" fmla="*/ 2 h 22"/>
                <a:gd name="T90" fmla="*/ 3 w 53"/>
                <a:gd name="T91" fmla="*/ 2 h 22"/>
                <a:gd name="T92" fmla="*/ 5 w 53"/>
                <a:gd name="T93" fmla="*/ 3 h 22"/>
                <a:gd name="T94" fmla="*/ 6 w 53"/>
                <a:gd name="T95" fmla="*/ 2 h 22"/>
                <a:gd name="T96" fmla="*/ 9 w 53"/>
                <a:gd name="T97" fmla="*/ 2 h 22"/>
                <a:gd name="T98" fmla="*/ 11 w 53"/>
                <a:gd name="T99" fmla="*/ 1 h 22"/>
                <a:gd name="T100" fmla="*/ 13 w 53"/>
                <a:gd name="T10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2">
                  <a:moveTo>
                    <a:pt x="13" y="1"/>
                  </a:moveTo>
                  <a:lnTo>
                    <a:pt x="13" y="3"/>
                  </a:lnTo>
                  <a:lnTo>
                    <a:pt x="13" y="4"/>
                  </a:lnTo>
                  <a:lnTo>
                    <a:pt x="15" y="5"/>
                  </a:lnTo>
                  <a:lnTo>
                    <a:pt x="15" y="5"/>
                  </a:lnTo>
                  <a:lnTo>
                    <a:pt x="15" y="7"/>
                  </a:lnTo>
                  <a:lnTo>
                    <a:pt x="16" y="7"/>
                  </a:lnTo>
                  <a:lnTo>
                    <a:pt x="17" y="6"/>
                  </a:lnTo>
                  <a:lnTo>
                    <a:pt x="19" y="7"/>
                  </a:lnTo>
                  <a:lnTo>
                    <a:pt x="19" y="7"/>
                  </a:lnTo>
                  <a:lnTo>
                    <a:pt x="19" y="7"/>
                  </a:lnTo>
                  <a:lnTo>
                    <a:pt x="20" y="7"/>
                  </a:lnTo>
                  <a:lnTo>
                    <a:pt x="21" y="7"/>
                  </a:lnTo>
                  <a:lnTo>
                    <a:pt x="22" y="9"/>
                  </a:lnTo>
                  <a:lnTo>
                    <a:pt x="22" y="9"/>
                  </a:lnTo>
                  <a:lnTo>
                    <a:pt x="23" y="8"/>
                  </a:lnTo>
                  <a:lnTo>
                    <a:pt x="23" y="7"/>
                  </a:lnTo>
                  <a:lnTo>
                    <a:pt x="22" y="7"/>
                  </a:lnTo>
                  <a:lnTo>
                    <a:pt x="22" y="6"/>
                  </a:lnTo>
                  <a:lnTo>
                    <a:pt x="21" y="5"/>
                  </a:lnTo>
                  <a:lnTo>
                    <a:pt x="21" y="4"/>
                  </a:lnTo>
                  <a:lnTo>
                    <a:pt x="22" y="3"/>
                  </a:lnTo>
                  <a:lnTo>
                    <a:pt x="24" y="2"/>
                  </a:lnTo>
                  <a:lnTo>
                    <a:pt x="24" y="3"/>
                  </a:lnTo>
                  <a:lnTo>
                    <a:pt x="25" y="3"/>
                  </a:lnTo>
                  <a:lnTo>
                    <a:pt x="26" y="2"/>
                  </a:lnTo>
                  <a:lnTo>
                    <a:pt x="27" y="1"/>
                  </a:lnTo>
                  <a:lnTo>
                    <a:pt x="29" y="1"/>
                  </a:lnTo>
                  <a:lnTo>
                    <a:pt x="30" y="1"/>
                  </a:lnTo>
                  <a:lnTo>
                    <a:pt x="30" y="2"/>
                  </a:lnTo>
                  <a:lnTo>
                    <a:pt x="31" y="3"/>
                  </a:lnTo>
                  <a:lnTo>
                    <a:pt x="32" y="2"/>
                  </a:lnTo>
                  <a:lnTo>
                    <a:pt x="33" y="4"/>
                  </a:lnTo>
                  <a:lnTo>
                    <a:pt x="34" y="6"/>
                  </a:lnTo>
                  <a:lnTo>
                    <a:pt x="35" y="6"/>
                  </a:lnTo>
                  <a:lnTo>
                    <a:pt x="36" y="4"/>
                  </a:lnTo>
                  <a:lnTo>
                    <a:pt x="38" y="2"/>
                  </a:lnTo>
                  <a:lnTo>
                    <a:pt x="40" y="1"/>
                  </a:lnTo>
                  <a:lnTo>
                    <a:pt x="41" y="1"/>
                  </a:lnTo>
                  <a:lnTo>
                    <a:pt x="43" y="2"/>
                  </a:lnTo>
                  <a:lnTo>
                    <a:pt x="43" y="3"/>
                  </a:lnTo>
                  <a:lnTo>
                    <a:pt x="43" y="4"/>
                  </a:lnTo>
                  <a:lnTo>
                    <a:pt x="43" y="5"/>
                  </a:lnTo>
                  <a:lnTo>
                    <a:pt x="44" y="5"/>
                  </a:lnTo>
                  <a:lnTo>
                    <a:pt x="45" y="6"/>
                  </a:lnTo>
                  <a:lnTo>
                    <a:pt x="44" y="8"/>
                  </a:lnTo>
                  <a:lnTo>
                    <a:pt x="44" y="10"/>
                  </a:lnTo>
                  <a:lnTo>
                    <a:pt x="46" y="11"/>
                  </a:lnTo>
                  <a:lnTo>
                    <a:pt x="46" y="12"/>
                  </a:lnTo>
                  <a:lnTo>
                    <a:pt x="47" y="9"/>
                  </a:lnTo>
                  <a:lnTo>
                    <a:pt x="48" y="6"/>
                  </a:lnTo>
                  <a:lnTo>
                    <a:pt x="49" y="5"/>
                  </a:lnTo>
                  <a:lnTo>
                    <a:pt x="50" y="5"/>
                  </a:lnTo>
                  <a:lnTo>
                    <a:pt x="51" y="6"/>
                  </a:lnTo>
                  <a:lnTo>
                    <a:pt x="50" y="7"/>
                  </a:lnTo>
                  <a:lnTo>
                    <a:pt x="49" y="9"/>
                  </a:lnTo>
                  <a:lnTo>
                    <a:pt x="49" y="9"/>
                  </a:lnTo>
                  <a:lnTo>
                    <a:pt x="52" y="9"/>
                  </a:lnTo>
                  <a:lnTo>
                    <a:pt x="52" y="10"/>
                  </a:lnTo>
                  <a:lnTo>
                    <a:pt x="49" y="16"/>
                  </a:lnTo>
                  <a:lnTo>
                    <a:pt x="48" y="19"/>
                  </a:lnTo>
                  <a:lnTo>
                    <a:pt x="45" y="21"/>
                  </a:lnTo>
                  <a:lnTo>
                    <a:pt x="43" y="21"/>
                  </a:lnTo>
                  <a:lnTo>
                    <a:pt x="42" y="20"/>
                  </a:lnTo>
                  <a:lnTo>
                    <a:pt x="41" y="20"/>
                  </a:lnTo>
                  <a:lnTo>
                    <a:pt x="40" y="20"/>
                  </a:lnTo>
                  <a:lnTo>
                    <a:pt x="40" y="20"/>
                  </a:lnTo>
                  <a:lnTo>
                    <a:pt x="42" y="18"/>
                  </a:lnTo>
                  <a:lnTo>
                    <a:pt x="43" y="18"/>
                  </a:lnTo>
                  <a:lnTo>
                    <a:pt x="44" y="18"/>
                  </a:lnTo>
                  <a:lnTo>
                    <a:pt x="48" y="15"/>
                  </a:lnTo>
                  <a:lnTo>
                    <a:pt x="48" y="14"/>
                  </a:lnTo>
                  <a:lnTo>
                    <a:pt x="45" y="14"/>
                  </a:lnTo>
                  <a:lnTo>
                    <a:pt x="39" y="20"/>
                  </a:lnTo>
                  <a:lnTo>
                    <a:pt x="38" y="20"/>
                  </a:lnTo>
                  <a:lnTo>
                    <a:pt x="37" y="20"/>
                  </a:lnTo>
                  <a:lnTo>
                    <a:pt x="37" y="19"/>
                  </a:lnTo>
                  <a:lnTo>
                    <a:pt x="33" y="17"/>
                  </a:lnTo>
                  <a:lnTo>
                    <a:pt x="32" y="16"/>
                  </a:lnTo>
                  <a:lnTo>
                    <a:pt x="29" y="15"/>
                  </a:lnTo>
                  <a:lnTo>
                    <a:pt x="27" y="14"/>
                  </a:lnTo>
                  <a:lnTo>
                    <a:pt x="23" y="13"/>
                  </a:lnTo>
                  <a:lnTo>
                    <a:pt x="19" y="10"/>
                  </a:lnTo>
                  <a:lnTo>
                    <a:pt x="16" y="9"/>
                  </a:lnTo>
                  <a:lnTo>
                    <a:pt x="10" y="9"/>
                  </a:lnTo>
                  <a:lnTo>
                    <a:pt x="9" y="8"/>
                  </a:lnTo>
                  <a:lnTo>
                    <a:pt x="2" y="6"/>
                  </a:lnTo>
                  <a:lnTo>
                    <a:pt x="0" y="5"/>
                  </a:lnTo>
                  <a:lnTo>
                    <a:pt x="1" y="3"/>
                  </a:lnTo>
                  <a:lnTo>
                    <a:pt x="1" y="2"/>
                  </a:lnTo>
                  <a:lnTo>
                    <a:pt x="2" y="2"/>
                  </a:lnTo>
                  <a:lnTo>
                    <a:pt x="3" y="2"/>
                  </a:lnTo>
                  <a:lnTo>
                    <a:pt x="4" y="3"/>
                  </a:lnTo>
                  <a:lnTo>
                    <a:pt x="5" y="3"/>
                  </a:lnTo>
                  <a:lnTo>
                    <a:pt x="5" y="2"/>
                  </a:lnTo>
                  <a:lnTo>
                    <a:pt x="6" y="2"/>
                  </a:lnTo>
                  <a:lnTo>
                    <a:pt x="8" y="2"/>
                  </a:lnTo>
                  <a:lnTo>
                    <a:pt x="9" y="2"/>
                  </a:lnTo>
                  <a:lnTo>
                    <a:pt x="10" y="2"/>
                  </a:lnTo>
                  <a:lnTo>
                    <a:pt x="11" y="1"/>
                  </a:lnTo>
                  <a:lnTo>
                    <a:pt x="13" y="0"/>
                  </a:lnTo>
                  <a:lnTo>
                    <a:pt x="1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6" name="Freeform 1221">
              <a:extLst>
                <a:ext uri="{FF2B5EF4-FFF2-40B4-BE49-F238E27FC236}">
                  <a16:creationId xmlns="" xmlns:a16="http://schemas.microsoft.com/office/drawing/2014/main" id="{C7F61896-4E36-B06D-40FE-0AF5D071F6B6}"/>
                </a:ext>
              </a:extLst>
            </p:cNvPr>
            <p:cNvSpPr>
              <a:spLocks noChangeArrowheads="1"/>
            </p:cNvSpPr>
            <p:nvPr/>
          </p:nvSpPr>
          <p:spPr bwMode="auto">
            <a:xfrm>
              <a:off x="4913189" y="7885599"/>
              <a:ext cx="10990" cy="10990"/>
            </a:xfrm>
            <a:custGeom>
              <a:avLst/>
              <a:gdLst>
                <a:gd name="T0" fmla="*/ 5 w 8"/>
                <a:gd name="T1" fmla="*/ 5 h 7"/>
                <a:gd name="T2" fmla="*/ 3 w 8"/>
                <a:gd name="T3" fmla="*/ 6 h 7"/>
                <a:gd name="T4" fmla="*/ 1 w 8"/>
                <a:gd name="T5" fmla="*/ 5 h 7"/>
                <a:gd name="T6" fmla="*/ 0 w 8"/>
                <a:gd name="T7" fmla="*/ 4 h 7"/>
                <a:gd name="T8" fmla="*/ 0 w 8"/>
                <a:gd name="T9" fmla="*/ 3 h 7"/>
                <a:gd name="T10" fmla="*/ 2 w 8"/>
                <a:gd name="T11" fmla="*/ 2 h 7"/>
                <a:gd name="T12" fmla="*/ 3 w 8"/>
                <a:gd name="T13" fmla="*/ 0 h 7"/>
                <a:gd name="T14" fmla="*/ 5 w 8"/>
                <a:gd name="T15" fmla="*/ 0 h 7"/>
                <a:gd name="T16" fmla="*/ 6 w 8"/>
                <a:gd name="T17" fmla="*/ 1 h 7"/>
                <a:gd name="T18" fmla="*/ 7 w 8"/>
                <a:gd name="T19" fmla="*/ 2 h 7"/>
                <a:gd name="T20" fmla="*/ 7 w 8"/>
                <a:gd name="T21" fmla="*/ 2 h 7"/>
                <a:gd name="T22" fmla="*/ 5 w 8"/>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5"/>
                  </a:moveTo>
                  <a:lnTo>
                    <a:pt x="3" y="6"/>
                  </a:lnTo>
                  <a:lnTo>
                    <a:pt x="1" y="5"/>
                  </a:lnTo>
                  <a:lnTo>
                    <a:pt x="0" y="4"/>
                  </a:lnTo>
                  <a:lnTo>
                    <a:pt x="0" y="3"/>
                  </a:lnTo>
                  <a:lnTo>
                    <a:pt x="2" y="2"/>
                  </a:lnTo>
                  <a:lnTo>
                    <a:pt x="3" y="0"/>
                  </a:lnTo>
                  <a:lnTo>
                    <a:pt x="5" y="0"/>
                  </a:lnTo>
                  <a:lnTo>
                    <a:pt x="6" y="1"/>
                  </a:lnTo>
                  <a:lnTo>
                    <a:pt x="7" y="2"/>
                  </a:lnTo>
                  <a:lnTo>
                    <a:pt x="7"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7" name="Freeform 1222">
              <a:extLst>
                <a:ext uri="{FF2B5EF4-FFF2-40B4-BE49-F238E27FC236}">
                  <a16:creationId xmlns="" xmlns:a16="http://schemas.microsoft.com/office/drawing/2014/main" id="{B4C3C54A-2186-163F-0DF5-15ED9F678FBE}"/>
                </a:ext>
              </a:extLst>
            </p:cNvPr>
            <p:cNvSpPr>
              <a:spLocks noChangeArrowheads="1"/>
            </p:cNvSpPr>
            <p:nvPr/>
          </p:nvSpPr>
          <p:spPr bwMode="auto">
            <a:xfrm>
              <a:off x="4885715" y="7869115"/>
              <a:ext cx="10990" cy="10990"/>
            </a:xfrm>
            <a:custGeom>
              <a:avLst/>
              <a:gdLst>
                <a:gd name="T0" fmla="*/ 9 w 11"/>
                <a:gd name="T1" fmla="*/ 7 h 11"/>
                <a:gd name="T2" fmla="*/ 9 w 11"/>
                <a:gd name="T3" fmla="*/ 7 h 11"/>
                <a:gd name="T4" fmla="*/ 8 w 11"/>
                <a:gd name="T5" fmla="*/ 7 h 11"/>
                <a:gd name="T6" fmla="*/ 8 w 11"/>
                <a:gd name="T7" fmla="*/ 7 h 11"/>
                <a:gd name="T8" fmla="*/ 7 w 11"/>
                <a:gd name="T9" fmla="*/ 8 h 11"/>
                <a:gd name="T10" fmla="*/ 6 w 11"/>
                <a:gd name="T11" fmla="*/ 10 h 11"/>
                <a:gd name="T12" fmla="*/ 6 w 11"/>
                <a:gd name="T13" fmla="*/ 10 h 11"/>
                <a:gd name="T14" fmla="*/ 4 w 11"/>
                <a:gd name="T15" fmla="*/ 9 h 11"/>
                <a:gd name="T16" fmla="*/ 2 w 11"/>
                <a:gd name="T17" fmla="*/ 6 h 11"/>
                <a:gd name="T18" fmla="*/ 1 w 11"/>
                <a:gd name="T19" fmla="*/ 3 h 11"/>
                <a:gd name="T20" fmla="*/ 0 w 11"/>
                <a:gd name="T21" fmla="*/ 1 h 11"/>
                <a:gd name="T22" fmla="*/ 2 w 11"/>
                <a:gd name="T23" fmla="*/ 0 h 11"/>
                <a:gd name="T24" fmla="*/ 4 w 11"/>
                <a:gd name="T25" fmla="*/ 0 h 11"/>
                <a:gd name="T26" fmla="*/ 7 w 11"/>
                <a:gd name="T27" fmla="*/ 1 h 11"/>
                <a:gd name="T28" fmla="*/ 9 w 11"/>
                <a:gd name="T29" fmla="*/ 2 h 11"/>
                <a:gd name="T30" fmla="*/ 10 w 11"/>
                <a:gd name="T31" fmla="*/ 4 h 11"/>
                <a:gd name="T32" fmla="*/ 9 w 11"/>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9" y="7"/>
                  </a:moveTo>
                  <a:lnTo>
                    <a:pt x="9" y="7"/>
                  </a:lnTo>
                  <a:lnTo>
                    <a:pt x="8" y="7"/>
                  </a:lnTo>
                  <a:lnTo>
                    <a:pt x="8" y="7"/>
                  </a:lnTo>
                  <a:lnTo>
                    <a:pt x="7" y="8"/>
                  </a:lnTo>
                  <a:lnTo>
                    <a:pt x="6" y="10"/>
                  </a:lnTo>
                  <a:lnTo>
                    <a:pt x="6" y="10"/>
                  </a:lnTo>
                  <a:lnTo>
                    <a:pt x="4" y="9"/>
                  </a:lnTo>
                  <a:lnTo>
                    <a:pt x="2" y="6"/>
                  </a:lnTo>
                  <a:lnTo>
                    <a:pt x="1" y="3"/>
                  </a:lnTo>
                  <a:lnTo>
                    <a:pt x="0" y="1"/>
                  </a:lnTo>
                  <a:lnTo>
                    <a:pt x="2" y="0"/>
                  </a:lnTo>
                  <a:lnTo>
                    <a:pt x="4" y="0"/>
                  </a:lnTo>
                  <a:lnTo>
                    <a:pt x="7" y="1"/>
                  </a:lnTo>
                  <a:lnTo>
                    <a:pt x="9" y="2"/>
                  </a:lnTo>
                  <a:lnTo>
                    <a:pt x="10" y="4"/>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8" name="Freeform 1223">
              <a:extLst>
                <a:ext uri="{FF2B5EF4-FFF2-40B4-BE49-F238E27FC236}">
                  <a16:creationId xmlns="" xmlns:a16="http://schemas.microsoft.com/office/drawing/2014/main" id="{C6B63D96-607F-2C19-E367-3419B8E1B2F3}"/>
                </a:ext>
              </a:extLst>
            </p:cNvPr>
            <p:cNvSpPr>
              <a:spLocks noChangeArrowheads="1"/>
            </p:cNvSpPr>
            <p:nvPr/>
          </p:nvSpPr>
          <p:spPr bwMode="auto">
            <a:xfrm>
              <a:off x="5407756" y="7830647"/>
              <a:ext cx="10990" cy="10990"/>
            </a:xfrm>
            <a:custGeom>
              <a:avLst/>
              <a:gdLst>
                <a:gd name="T0" fmla="*/ 2 w 10"/>
                <a:gd name="T1" fmla="*/ 5 h 7"/>
                <a:gd name="T2" fmla="*/ 0 w 10"/>
                <a:gd name="T3" fmla="*/ 6 h 7"/>
                <a:gd name="T4" fmla="*/ 0 w 10"/>
                <a:gd name="T5" fmla="*/ 4 h 7"/>
                <a:gd name="T6" fmla="*/ 4 w 10"/>
                <a:gd name="T7" fmla="*/ 1 h 7"/>
                <a:gd name="T8" fmla="*/ 7 w 10"/>
                <a:gd name="T9" fmla="*/ 0 h 7"/>
                <a:gd name="T10" fmla="*/ 9 w 10"/>
                <a:gd name="T11" fmla="*/ 0 h 7"/>
                <a:gd name="T12" fmla="*/ 6 w 10"/>
                <a:gd name="T13" fmla="*/ 4 h 7"/>
                <a:gd name="T14" fmla="*/ 2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2" y="5"/>
                  </a:moveTo>
                  <a:lnTo>
                    <a:pt x="0" y="6"/>
                  </a:lnTo>
                  <a:lnTo>
                    <a:pt x="0" y="4"/>
                  </a:lnTo>
                  <a:lnTo>
                    <a:pt x="4" y="1"/>
                  </a:lnTo>
                  <a:lnTo>
                    <a:pt x="7" y="0"/>
                  </a:lnTo>
                  <a:lnTo>
                    <a:pt x="9" y="0"/>
                  </a:lnTo>
                  <a:lnTo>
                    <a:pt x="6"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9" name="Freeform 1224">
              <a:extLst>
                <a:ext uri="{FF2B5EF4-FFF2-40B4-BE49-F238E27FC236}">
                  <a16:creationId xmlns="" xmlns:a16="http://schemas.microsoft.com/office/drawing/2014/main" id="{7CE618DD-8232-DE95-7E5A-134B05D3E63D}"/>
                </a:ext>
              </a:extLst>
            </p:cNvPr>
            <p:cNvSpPr>
              <a:spLocks noChangeArrowheads="1"/>
            </p:cNvSpPr>
            <p:nvPr/>
          </p:nvSpPr>
          <p:spPr bwMode="auto">
            <a:xfrm>
              <a:off x="5786926" y="7830647"/>
              <a:ext cx="65942" cy="82430"/>
            </a:xfrm>
            <a:custGeom>
              <a:avLst/>
              <a:gdLst>
                <a:gd name="T0" fmla="*/ 14 w 54"/>
                <a:gd name="T1" fmla="*/ 50 h 68"/>
                <a:gd name="T2" fmla="*/ 20 w 54"/>
                <a:gd name="T3" fmla="*/ 47 h 68"/>
                <a:gd name="T4" fmla="*/ 17 w 54"/>
                <a:gd name="T5" fmla="*/ 51 h 68"/>
                <a:gd name="T6" fmla="*/ 17 w 54"/>
                <a:gd name="T7" fmla="*/ 54 h 68"/>
                <a:gd name="T8" fmla="*/ 14 w 54"/>
                <a:gd name="T9" fmla="*/ 57 h 68"/>
                <a:gd name="T10" fmla="*/ 14 w 54"/>
                <a:gd name="T11" fmla="*/ 60 h 68"/>
                <a:gd name="T12" fmla="*/ 20 w 54"/>
                <a:gd name="T13" fmla="*/ 58 h 68"/>
                <a:gd name="T14" fmla="*/ 25 w 54"/>
                <a:gd name="T15" fmla="*/ 58 h 68"/>
                <a:gd name="T16" fmla="*/ 33 w 54"/>
                <a:gd name="T17" fmla="*/ 49 h 68"/>
                <a:gd name="T18" fmla="*/ 25 w 54"/>
                <a:gd name="T19" fmla="*/ 50 h 68"/>
                <a:gd name="T20" fmla="*/ 29 w 54"/>
                <a:gd name="T21" fmla="*/ 44 h 68"/>
                <a:gd name="T22" fmla="*/ 32 w 54"/>
                <a:gd name="T23" fmla="*/ 38 h 68"/>
                <a:gd name="T24" fmla="*/ 36 w 54"/>
                <a:gd name="T25" fmla="*/ 34 h 68"/>
                <a:gd name="T26" fmla="*/ 40 w 54"/>
                <a:gd name="T27" fmla="*/ 35 h 68"/>
                <a:gd name="T28" fmla="*/ 45 w 54"/>
                <a:gd name="T29" fmla="*/ 38 h 68"/>
                <a:gd name="T30" fmla="*/ 52 w 54"/>
                <a:gd name="T31" fmla="*/ 40 h 68"/>
                <a:gd name="T32" fmla="*/ 53 w 54"/>
                <a:gd name="T33" fmla="*/ 42 h 68"/>
                <a:gd name="T34" fmla="*/ 50 w 54"/>
                <a:gd name="T35" fmla="*/ 46 h 68"/>
                <a:gd name="T36" fmla="*/ 53 w 54"/>
                <a:gd name="T37" fmla="*/ 50 h 68"/>
                <a:gd name="T38" fmla="*/ 44 w 54"/>
                <a:gd name="T39" fmla="*/ 56 h 68"/>
                <a:gd name="T40" fmla="*/ 36 w 54"/>
                <a:gd name="T41" fmla="*/ 63 h 68"/>
                <a:gd name="T42" fmla="*/ 23 w 54"/>
                <a:gd name="T43" fmla="*/ 66 h 68"/>
                <a:gd name="T44" fmla="*/ 17 w 54"/>
                <a:gd name="T45" fmla="*/ 65 h 68"/>
                <a:gd name="T46" fmla="*/ 10 w 54"/>
                <a:gd name="T47" fmla="*/ 66 h 68"/>
                <a:gd name="T48" fmla="*/ 7 w 54"/>
                <a:gd name="T49" fmla="*/ 67 h 68"/>
                <a:gd name="T50" fmla="*/ 3 w 54"/>
                <a:gd name="T51" fmla="*/ 62 h 68"/>
                <a:gd name="T52" fmla="*/ 0 w 54"/>
                <a:gd name="T53" fmla="*/ 50 h 68"/>
                <a:gd name="T54" fmla="*/ 3 w 54"/>
                <a:gd name="T55" fmla="*/ 39 h 68"/>
                <a:gd name="T56" fmla="*/ 8 w 54"/>
                <a:gd name="T57" fmla="*/ 33 h 68"/>
                <a:gd name="T58" fmla="*/ 19 w 54"/>
                <a:gd name="T59" fmla="*/ 13 h 68"/>
                <a:gd name="T60" fmla="*/ 24 w 54"/>
                <a:gd name="T61" fmla="*/ 7 h 68"/>
                <a:gd name="T62" fmla="*/ 29 w 54"/>
                <a:gd name="T63" fmla="*/ 1 h 68"/>
                <a:gd name="T64" fmla="*/ 35 w 54"/>
                <a:gd name="T65" fmla="*/ 0 h 68"/>
                <a:gd name="T66" fmla="*/ 34 w 54"/>
                <a:gd name="T67" fmla="*/ 4 h 68"/>
                <a:gd name="T68" fmla="*/ 38 w 54"/>
                <a:gd name="T69" fmla="*/ 13 h 68"/>
                <a:gd name="T70" fmla="*/ 33 w 54"/>
                <a:gd name="T71" fmla="*/ 28 h 68"/>
                <a:gd name="T72" fmla="*/ 32 w 54"/>
                <a:gd name="T73" fmla="*/ 35 h 68"/>
                <a:gd name="T74" fmla="*/ 29 w 54"/>
                <a:gd name="T75" fmla="*/ 39 h 68"/>
                <a:gd name="T76" fmla="*/ 22 w 54"/>
                <a:gd name="T77" fmla="*/ 44 h 68"/>
                <a:gd name="T78" fmla="*/ 12 w 54"/>
                <a:gd name="T79"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68">
                  <a:moveTo>
                    <a:pt x="12" y="49"/>
                  </a:moveTo>
                  <a:lnTo>
                    <a:pt x="14" y="50"/>
                  </a:lnTo>
                  <a:lnTo>
                    <a:pt x="18" y="47"/>
                  </a:lnTo>
                  <a:lnTo>
                    <a:pt x="20" y="47"/>
                  </a:lnTo>
                  <a:lnTo>
                    <a:pt x="20" y="49"/>
                  </a:lnTo>
                  <a:lnTo>
                    <a:pt x="17" y="51"/>
                  </a:lnTo>
                  <a:lnTo>
                    <a:pt x="15" y="52"/>
                  </a:lnTo>
                  <a:lnTo>
                    <a:pt x="17" y="54"/>
                  </a:lnTo>
                  <a:lnTo>
                    <a:pt x="17" y="54"/>
                  </a:lnTo>
                  <a:lnTo>
                    <a:pt x="14" y="57"/>
                  </a:lnTo>
                  <a:lnTo>
                    <a:pt x="13" y="58"/>
                  </a:lnTo>
                  <a:lnTo>
                    <a:pt x="14" y="60"/>
                  </a:lnTo>
                  <a:lnTo>
                    <a:pt x="19" y="58"/>
                  </a:lnTo>
                  <a:lnTo>
                    <a:pt x="20" y="58"/>
                  </a:lnTo>
                  <a:lnTo>
                    <a:pt x="22" y="59"/>
                  </a:lnTo>
                  <a:lnTo>
                    <a:pt x="25" y="58"/>
                  </a:lnTo>
                  <a:lnTo>
                    <a:pt x="26" y="57"/>
                  </a:lnTo>
                  <a:lnTo>
                    <a:pt x="33" y="49"/>
                  </a:lnTo>
                  <a:lnTo>
                    <a:pt x="33" y="49"/>
                  </a:lnTo>
                  <a:lnTo>
                    <a:pt x="25" y="50"/>
                  </a:lnTo>
                  <a:lnTo>
                    <a:pt x="25" y="49"/>
                  </a:lnTo>
                  <a:lnTo>
                    <a:pt x="29" y="44"/>
                  </a:lnTo>
                  <a:lnTo>
                    <a:pt x="29" y="41"/>
                  </a:lnTo>
                  <a:lnTo>
                    <a:pt x="32" y="38"/>
                  </a:lnTo>
                  <a:lnTo>
                    <a:pt x="34" y="35"/>
                  </a:lnTo>
                  <a:lnTo>
                    <a:pt x="36" y="34"/>
                  </a:lnTo>
                  <a:lnTo>
                    <a:pt x="39" y="33"/>
                  </a:lnTo>
                  <a:lnTo>
                    <a:pt x="40" y="35"/>
                  </a:lnTo>
                  <a:lnTo>
                    <a:pt x="40" y="38"/>
                  </a:lnTo>
                  <a:lnTo>
                    <a:pt x="45" y="38"/>
                  </a:lnTo>
                  <a:lnTo>
                    <a:pt x="49" y="38"/>
                  </a:lnTo>
                  <a:lnTo>
                    <a:pt x="52" y="40"/>
                  </a:lnTo>
                  <a:lnTo>
                    <a:pt x="53" y="41"/>
                  </a:lnTo>
                  <a:lnTo>
                    <a:pt x="53" y="42"/>
                  </a:lnTo>
                  <a:lnTo>
                    <a:pt x="51" y="44"/>
                  </a:lnTo>
                  <a:lnTo>
                    <a:pt x="50" y="46"/>
                  </a:lnTo>
                  <a:lnTo>
                    <a:pt x="53" y="49"/>
                  </a:lnTo>
                  <a:lnTo>
                    <a:pt x="53" y="50"/>
                  </a:lnTo>
                  <a:lnTo>
                    <a:pt x="47" y="52"/>
                  </a:lnTo>
                  <a:lnTo>
                    <a:pt x="44" y="56"/>
                  </a:lnTo>
                  <a:lnTo>
                    <a:pt x="42" y="58"/>
                  </a:lnTo>
                  <a:lnTo>
                    <a:pt x="36" y="63"/>
                  </a:lnTo>
                  <a:lnTo>
                    <a:pt x="26" y="66"/>
                  </a:lnTo>
                  <a:lnTo>
                    <a:pt x="23" y="66"/>
                  </a:lnTo>
                  <a:lnTo>
                    <a:pt x="20" y="65"/>
                  </a:lnTo>
                  <a:lnTo>
                    <a:pt x="17" y="65"/>
                  </a:lnTo>
                  <a:lnTo>
                    <a:pt x="14" y="66"/>
                  </a:lnTo>
                  <a:lnTo>
                    <a:pt x="10" y="66"/>
                  </a:lnTo>
                  <a:lnTo>
                    <a:pt x="9" y="67"/>
                  </a:lnTo>
                  <a:lnTo>
                    <a:pt x="7" y="67"/>
                  </a:lnTo>
                  <a:lnTo>
                    <a:pt x="6" y="65"/>
                  </a:lnTo>
                  <a:lnTo>
                    <a:pt x="3" y="62"/>
                  </a:lnTo>
                  <a:lnTo>
                    <a:pt x="1" y="60"/>
                  </a:lnTo>
                  <a:lnTo>
                    <a:pt x="0" y="50"/>
                  </a:lnTo>
                  <a:lnTo>
                    <a:pt x="1" y="44"/>
                  </a:lnTo>
                  <a:lnTo>
                    <a:pt x="3" y="39"/>
                  </a:lnTo>
                  <a:lnTo>
                    <a:pt x="6" y="36"/>
                  </a:lnTo>
                  <a:lnTo>
                    <a:pt x="8" y="33"/>
                  </a:lnTo>
                  <a:lnTo>
                    <a:pt x="17" y="17"/>
                  </a:lnTo>
                  <a:lnTo>
                    <a:pt x="19" y="13"/>
                  </a:lnTo>
                  <a:lnTo>
                    <a:pt x="20" y="10"/>
                  </a:lnTo>
                  <a:lnTo>
                    <a:pt x="24" y="7"/>
                  </a:lnTo>
                  <a:lnTo>
                    <a:pt x="28" y="2"/>
                  </a:lnTo>
                  <a:lnTo>
                    <a:pt x="29" y="1"/>
                  </a:lnTo>
                  <a:lnTo>
                    <a:pt x="33" y="0"/>
                  </a:lnTo>
                  <a:lnTo>
                    <a:pt x="35" y="0"/>
                  </a:lnTo>
                  <a:lnTo>
                    <a:pt x="34" y="2"/>
                  </a:lnTo>
                  <a:lnTo>
                    <a:pt x="34" y="4"/>
                  </a:lnTo>
                  <a:lnTo>
                    <a:pt x="38" y="11"/>
                  </a:lnTo>
                  <a:lnTo>
                    <a:pt x="38" y="13"/>
                  </a:lnTo>
                  <a:lnTo>
                    <a:pt x="36" y="19"/>
                  </a:lnTo>
                  <a:lnTo>
                    <a:pt x="33" y="28"/>
                  </a:lnTo>
                  <a:lnTo>
                    <a:pt x="32" y="33"/>
                  </a:lnTo>
                  <a:lnTo>
                    <a:pt x="32" y="35"/>
                  </a:lnTo>
                  <a:lnTo>
                    <a:pt x="31" y="37"/>
                  </a:lnTo>
                  <a:lnTo>
                    <a:pt x="29" y="39"/>
                  </a:lnTo>
                  <a:lnTo>
                    <a:pt x="24" y="43"/>
                  </a:lnTo>
                  <a:lnTo>
                    <a:pt x="22" y="44"/>
                  </a:lnTo>
                  <a:lnTo>
                    <a:pt x="19" y="45"/>
                  </a:lnTo>
                  <a:lnTo>
                    <a:pt x="12"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0" name="Freeform 1225">
              <a:extLst>
                <a:ext uri="{FF2B5EF4-FFF2-40B4-BE49-F238E27FC236}">
                  <a16:creationId xmlns="" xmlns:a16="http://schemas.microsoft.com/office/drawing/2014/main" id="{512B4B02-6EB2-4B17-CAB2-350492F10B6B}"/>
                </a:ext>
              </a:extLst>
            </p:cNvPr>
            <p:cNvSpPr>
              <a:spLocks noChangeArrowheads="1"/>
            </p:cNvSpPr>
            <p:nvPr/>
          </p:nvSpPr>
          <p:spPr bwMode="auto">
            <a:xfrm>
              <a:off x="5671526" y="7825154"/>
              <a:ext cx="93420" cy="65942"/>
            </a:xfrm>
            <a:custGeom>
              <a:avLst/>
              <a:gdLst>
                <a:gd name="T0" fmla="*/ 20 w 77"/>
                <a:gd name="T1" fmla="*/ 28 h 52"/>
                <a:gd name="T2" fmla="*/ 23 w 77"/>
                <a:gd name="T3" fmla="*/ 23 h 52"/>
                <a:gd name="T4" fmla="*/ 31 w 77"/>
                <a:gd name="T5" fmla="*/ 25 h 52"/>
                <a:gd name="T6" fmla="*/ 33 w 77"/>
                <a:gd name="T7" fmla="*/ 25 h 52"/>
                <a:gd name="T8" fmla="*/ 41 w 77"/>
                <a:gd name="T9" fmla="*/ 29 h 52"/>
                <a:gd name="T10" fmla="*/ 54 w 77"/>
                <a:gd name="T11" fmla="*/ 28 h 52"/>
                <a:gd name="T12" fmla="*/ 64 w 77"/>
                <a:gd name="T13" fmla="*/ 27 h 52"/>
                <a:gd name="T14" fmla="*/ 75 w 77"/>
                <a:gd name="T15" fmla="*/ 28 h 52"/>
                <a:gd name="T16" fmla="*/ 76 w 77"/>
                <a:gd name="T17" fmla="*/ 29 h 52"/>
                <a:gd name="T18" fmla="*/ 67 w 77"/>
                <a:gd name="T19" fmla="*/ 36 h 52"/>
                <a:gd name="T20" fmla="*/ 59 w 77"/>
                <a:gd name="T21" fmla="*/ 42 h 52"/>
                <a:gd name="T22" fmla="*/ 59 w 77"/>
                <a:gd name="T23" fmla="*/ 48 h 52"/>
                <a:gd name="T24" fmla="*/ 62 w 77"/>
                <a:gd name="T25" fmla="*/ 49 h 52"/>
                <a:gd name="T26" fmla="*/ 53 w 77"/>
                <a:gd name="T27" fmla="*/ 51 h 52"/>
                <a:gd name="T28" fmla="*/ 49 w 77"/>
                <a:gd name="T29" fmla="*/ 49 h 52"/>
                <a:gd name="T30" fmla="*/ 45 w 77"/>
                <a:gd name="T31" fmla="*/ 46 h 52"/>
                <a:gd name="T32" fmla="*/ 49 w 77"/>
                <a:gd name="T33" fmla="*/ 43 h 52"/>
                <a:gd name="T34" fmla="*/ 45 w 77"/>
                <a:gd name="T35" fmla="*/ 40 h 52"/>
                <a:gd name="T36" fmla="*/ 44 w 77"/>
                <a:gd name="T37" fmla="*/ 37 h 52"/>
                <a:gd name="T38" fmla="*/ 46 w 77"/>
                <a:gd name="T39" fmla="*/ 34 h 52"/>
                <a:gd name="T40" fmla="*/ 41 w 77"/>
                <a:gd name="T41" fmla="*/ 37 h 52"/>
                <a:gd name="T42" fmla="*/ 36 w 77"/>
                <a:gd name="T43" fmla="*/ 40 h 52"/>
                <a:gd name="T44" fmla="*/ 38 w 77"/>
                <a:gd name="T45" fmla="*/ 42 h 52"/>
                <a:gd name="T46" fmla="*/ 27 w 77"/>
                <a:gd name="T47" fmla="*/ 39 h 52"/>
                <a:gd name="T48" fmla="*/ 22 w 77"/>
                <a:gd name="T49" fmla="*/ 35 h 52"/>
                <a:gd name="T50" fmla="*/ 21 w 77"/>
                <a:gd name="T51" fmla="*/ 32 h 52"/>
                <a:gd name="T52" fmla="*/ 21 w 77"/>
                <a:gd name="T53" fmla="*/ 30 h 52"/>
                <a:gd name="T54" fmla="*/ 12 w 77"/>
                <a:gd name="T55" fmla="*/ 30 h 52"/>
                <a:gd name="T56" fmla="*/ 10 w 77"/>
                <a:gd name="T57" fmla="*/ 23 h 52"/>
                <a:gd name="T58" fmla="*/ 6 w 77"/>
                <a:gd name="T59" fmla="*/ 20 h 52"/>
                <a:gd name="T60" fmla="*/ 0 w 77"/>
                <a:gd name="T61" fmla="*/ 17 h 52"/>
                <a:gd name="T62" fmla="*/ 4 w 77"/>
                <a:gd name="T63" fmla="*/ 10 h 52"/>
                <a:gd name="T64" fmla="*/ 8 w 77"/>
                <a:gd name="T65" fmla="*/ 5 h 52"/>
                <a:gd name="T66" fmla="*/ 13 w 77"/>
                <a:gd name="T67" fmla="*/ 4 h 52"/>
                <a:gd name="T68" fmla="*/ 11 w 77"/>
                <a:gd name="T69" fmla="*/ 13 h 52"/>
                <a:gd name="T70" fmla="*/ 17 w 77"/>
                <a:gd name="T71" fmla="*/ 21 h 52"/>
                <a:gd name="T72" fmla="*/ 17 w 77"/>
                <a:gd name="T73" fmla="*/ 24 h 52"/>
                <a:gd name="T74" fmla="*/ 18 w 77"/>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52">
                  <a:moveTo>
                    <a:pt x="19" y="28"/>
                  </a:moveTo>
                  <a:lnTo>
                    <a:pt x="20" y="28"/>
                  </a:lnTo>
                  <a:lnTo>
                    <a:pt x="22" y="27"/>
                  </a:lnTo>
                  <a:lnTo>
                    <a:pt x="23" y="23"/>
                  </a:lnTo>
                  <a:lnTo>
                    <a:pt x="28" y="24"/>
                  </a:lnTo>
                  <a:lnTo>
                    <a:pt x="31" y="25"/>
                  </a:lnTo>
                  <a:lnTo>
                    <a:pt x="32" y="25"/>
                  </a:lnTo>
                  <a:lnTo>
                    <a:pt x="33" y="25"/>
                  </a:lnTo>
                  <a:lnTo>
                    <a:pt x="36" y="28"/>
                  </a:lnTo>
                  <a:lnTo>
                    <a:pt x="41" y="29"/>
                  </a:lnTo>
                  <a:lnTo>
                    <a:pt x="46" y="29"/>
                  </a:lnTo>
                  <a:lnTo>
                    <a:pt x="54" y="28"/>
                  </a:lnTo>
                  <a:lnTo>
                    <a:pt x="55" y="28"/>
                  </a:lnTo>
                  <a:lnTo>
                    <a:pt x="64" y="27"/>
                  </a:lnTo>
                  <a:lnTo>
                    <a:pt x="72" y="26"/>
                  </a:lnTo>
                  <a:lnTo>
                    <a:pt x="75" y="28"/>
                  </a:lnTo>
                  <a:lnTo>
                    <a:pt x="76" y="29"/>
                  </a:lnTo>
                  <a:lnTo>
                    <a:pt x="76" y="29"/>
                  </a:lnTo>
                  <a:lnTo>
                    <a:pt x="72" y="32"/>
                  </a:lnTo>
                  <a:lnTo>
                    <a:pt x="67" y="36"/>
                  </a:lnTo>
                  <a:lnTo>
                    <a:pt x="60" y="40"/>
                  </a:lnTo>
                  <a:lnTo>
                    <a:pt x="59" y="42"/>
                  </a:lnTo>
                  <a:lnTo>
                    <a:pt x="59" y="45"/>
                  </a:lnTo>
                  <a:lnTo>
                    <a:pt x="59" y="48"/>
                  </a:lnTo>
                  <a:lnTo>
                    <a:pt x="61" y="48"/>
                  </a:lnTo>
                  <a:lnTo>
                    <a:pt x="62" y="49"/>
                  </a:lnTo>
                  <a:lnTo>
                    <a:pt x="60" y="50"/>
                  </a:lnTo>
                  <a:lnTo>
                    <a:pt x="53" y="51"/>
                  </a:lnTo>
                  <a:lnTo>
                    <a:pt x="52" y="50"/>
                  </a:lnTo>
                  <a:lnTo>
                    <a:pt x="49" y="49"/>
                  </a:lnTo>
                  <a:lnTo>
                    <a:pt x="48" y="46"/>
                  </a:lnTo>
                  <a:lnTo>
                    <a:pt x="45" y="46"/>
                  </a:lnTo>
                  <a:lnTo>
                    <a:pt x="44" y="46"/>
                  </a:lnTo>
                  <a:lnTo>
                    <a:pt x="49" y="43"/>
                  </a:lnTo>
                  <a:lnTo>
                    <a:pt x="47" y="40"/>
                  </a:lnTo>
                  <a:lnTo>
                    <a:pt x="45" y="40"/>
                  </a:lnTo>
                  <a:lnTo>
                    <a:pt x="43" y="38"/>
                  </a:lnTo>
                  <a:lnTo>
                    <a:pt x="44" y="37"/>
                  </a:lnTo>
                  <a:lnTo>
                    <a:pt x="45" y="35"/>
                  </a:lnTo>
                  <a:lnTo>
                    <a:pt x="46" y="34"/>
                  </a:lnTo>
                  <a:lnTo>
                    <a:pt x="43" y="35"/>
                  </a:lnTo>
                  <a:lnTo>
                    <a:pt x="41" y="37"/>
                  </a:lnTo>
                  <a:lnTo>
                    <a:pt x="39" y="38"/>
                  </a:lnTo>
                  <a:lnTo>
                    <a:pt x="36" y="40"/>
                  </a:lnTo>
                  <a:lnTo>
                    <a:pt x="40" y="40"/>
                  </a:lnTo>
                  <a:lnTo>
                    <a:pt x="38" y="42"/>
                  </a:lnTo>
                  <a:lnTo>
                    <a:pt x="36" y="42"/>
                  </a:lnTo>
                  <a:lnTo>
                    <a:pt x="27" y="39"/>
                  </a:lnTo>
                  <a:lnTo>
                    <a:pt x="25" y="38"/>
                  </a:lnTo>
                  <a:lnTo>
                    <a:pt x="22" y="35"/>
                  </a:lnTo>
                  <a:lnTo>
                    <a:pt x="20" y="32"/>
                  </a:lnTo>
                  <a:lnTo>
                    <a:pt x="21" y="32"/>
                  </a:lnTo>
                  <a:lnTo>
                    <a:pt x="21" y="31"/>
                  </a:lnTo>
                  <a:lnTo>
                    <a:pt x="21" y="30"/>
                  </a:lnTo>
                  <a:lnTo>
                    <a:pt x="17" y="30"/>
                  </a:lnTo>
                  <a:lnTo>
                    <a:pt x="12" y="30"/>
                  </a:lnTo>
                  <a:lnTo>
                    <a:pt x="9" y="29"/>
                  </a:lnTo>
                  <a:lnTo>
                    <a:pt x="10" y="23"/>
                  </a:lnTo>
                  <a:lnTo>
                    <a:pt x="9" y="21"/>
                  </a:lnTo>
                  <a:lnTo>
                    <a:pt x="6" y="20"/>
                  </a:lnTo>
                  <a:lnTo>
                    <a:pt x="1" y="19"/>
                  </a:lnTo>
                  <a:lnTo>
                    <a:pt x="0" y="17"/>
                  </a:lnTo>
                  <a:lnTo>
                    <a:pt x="2" y="13"/>
                  </a:lnTo>
                  <a:lnTo>
                    <a:pt x="4" y="10"/>
                  </a:lnTo>
                  <a:lnTo>
                    <a:pt x="6" y="7"/>
                  </a:lnTo>
                  <a:lnTo>
                    <a:pt x="8" y="5"/>
                  </a:lnTo>
                  <a:lnTo>
                    <a:pt x="13" y="0"/>
                  </a:lnTo>
                  <a:lnTo>
                    <a:pt x="13" y="4"/>
                  </a:lnTo>
                  <a:lnTo>
                    <a:pt x="14" y="7"/>
                  </a:lnTo>
                  <a:lnTo>
                    <a:pt x="11" y="13"/>
                  </a:lnTo>
                  <a:lnTo>
                    <a:pt x="16" y="19"/>
                  </a:lnTo>
                  <a:lnTo>
                    <a:pt x="17" y="21"/>
                  </a:lnTo>
                  <a:lnTo>
                    <a:pt x="17" y="23"/>
                  </a:lnTo>
                  <a:lnTo>
                    <a:pt x="17" y="24"/>
                  </a:lnTo>
                  <a:lnTo>
                    <a:pt x="16" y="25"/>
                  </a:lnTo>
                  <a:lnTo>
                    <a:pt x="18" y="26"/>
                  </a:lnTo>
                  <a:lnTo>
                    <a:pt x="19"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1" name="Freeform 1226">
              <a:extLst>
                <a:ext uri="{FF2B5EF4-FFF2-40B4-BE49-F238E27FC236}">
                  <a16:creationId xmlns="" xmlns:a16="http://schemas.microsoft.com/office/drawing/2014/main" id="{44AC9335-224D-02B1-869E-CD563B64A22A}"/>
                </a:ext>
              </a:extLst>
            </p:cNvPr>
            <p:cNvSpPr>
              <a:spLocks noChangeArrowheads="1"/>
            </p:cNvSpPr>
            <p:nvPr/>
          </p:nvSpPr>
          <p:spPr bwMode="auto">
            <a:xfrm>
              <a:off x="5770439" y="7792183"/>
              <a:ext cx="27478" cy="27474"/>
            </a:xfrm>
            <a:custGeom>
              <a:avLst/>
              <a:gdLst>
                <a:gd name="T0" fmla="*/ 3 w 20"/>
                <a:gd name="T1" fmla="*/ 18 h 22"/>
                <a:gd name="T2" fmla="*/ 4 w 20"/>
                <a:gd name="T3" fmla="*/ 18 h 22"/>
                <a:gd name="T4" fmla="*/ 6 w 20"/>
                <a:gd name="T5" fmla="*/ 18 h 22"/>
                <a:gd name="T6" fmla="*/ 8 w 20"/>
                <a:gd name="T7" fmla="*/ 19 h 22"/>
                <a:gd name="T8" fmla="*/ 5 w 20"/>
                <a:gd name="T9" fmla="*/ 20 h 22"/>
                <a:gd name="T10" fmla="*/ 2 w 20"/>
                <a:gd name="T11" fmla="*/ 21 h 22"/>
                <a:gd name="T12" fmla="*/ 0 w 20"/>
                <a:gd name="T13" fmla="*/ 20 h 22"/>
                <a:gd name="T14" fmla="*/ 3 w 20"/>
                <a:gd name="T15" fmla="*/ 11 h 22"/>
                <a:gd name="T16" fmla="*/ 6 w 20"/>
                <a:gd name="T17" fmla="*/ 8 h 22"/>
                <a:gd name="T18" fmla="*/ 12 w 20"/>
                <a:gd name="T19" fmla="*/ 3 h 22"/>
                <a:gd name="T20" fmla="*/ 14 w 20"/>
                <a:gd name="T21" fmla="*/ 1 h 22"/>
                <a:gd name="T22" fmla="*/ 17 w 20"/>
                <a:gd name="T23" fmla="*/ 0 h 22"/>
                <a:gd name="T24" fmla="*/ 19 w 20"/>
                <a:gd name="T25" fmla="*/ 0 h 22"/>
                <a:gd name="T26" fmla="*/ 17 w 20"/>
                <a:gd name="T27" fmla="*/ 4 h 22"/>
                <a:gd name="T28" fmla="*/ 14 w 20"/>
                <a:gd name="T29" fmla="*/ 4 h 22"/>
                <a:gd name="T30" fmla="*/ 10 w 20"/>
                <a:gd name="T31" fmla="*/ 7 h 22"/>
                <a:gd name="T32" fmla="*/ 8 w 20"/>
                <a:gd name="T33" fmla="*/ 10 h 22"/>
                <a:gd name="T34" fmla="*/ 5 w 20"/>
                <a:gd name="T35" fmla="*/ 12 h 22"/>
                <a:gd name="T36" fmla="*/ 4 w 20"/>
                <a:gd name="T37" fmla="*/ 14 h 22"/>
                <a:gd name="T38" fmla="*/ 3 w 20"/>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3" y="18"/>
                  </a:moveTo>
                  <a:lnTo>
                    <a:pt x="4" y="18"/>
                  </a:lnTo>
                  <a:lnTo>
                    <a:pt x="6" y="18"/>
                  </a:lnTo>
                  <a:lnTo>
                    <a:pt x="8" y="19"/>
                  </a:lnTo>
                  <a:lnTo>
                    <a:pt x="5" y="20"/>
                  </a:lnTo>
                  <a:lnTo>
                    <a:pt x="2" y="21"/>
                  </a:lnTo>
                  <a:lnTo>
                    <a:pt x="0" y="20"/>
                  </a:lnTo>
                  <a:lnTo>
                    <a:pt x="3" y="11"/>
                  </a:lnTo>
                  <a:lnTo>
                    <a:pt x="6" y="8"/>
                  </a:lnTo>
                  <a:lnTo>
                    <a:pt x="12" y="3"/>
                  </a:lnTo>
                  <a:lnTo>
                    <a:pt x="14" y="1"/>
                  </a:lnTo>
                  <a:lnTo>
                    <a:pt x="17" y="0"/>
                  </a:lnTo>
                  <a:lnTo>
                    <a:pt x="19" y="0"/>
                  </a:lnTo>
                  <a:lnTo>
                    <a:pt x="17" y="4"/>
                  </a:lnTo>
                  <a:lnTo>
                    <a:pt x="14" y="4"/>
                  </a:lnTo>
                  <a:lnTo>
                    <a:pt x="10" y="7"/>
                  </a:lnTo>
                  <a:lnTo>
                    <a:pt x="8" y="10"/>
                  </a:lnTo>
                  <a:lnTo>
                    <a:pt x="5" y="12"/>
                  </a:lnTo>
                  <a:lnTo>
                    <a:pt x="4" y="14"/>
                  </a:lnTo>
                  <a:lnTo>
                    <a:pt x="3"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2" name="Freeform 1227">
              <a:extLst>
                <a:ext uri="{FF2B5EF4-FFF2-40B4-BE49-F238E27FC236}">
                  <a16:creationId xmlns="" xmlns:a16="http://schemas.microsoft.com/office/drawing/2014/main" id="{35C83F56-9593-9F5E-85E2-C6DC94059DBD}"/>
                </a:ext>
              </a:extLst>
            </p:cNvPr>
            <p:cNvSpPr>
              <a:spLocks noChangeArrowheads="1"/>
            </p:cNvSpPr>
            <p:nvPr/>
          </p:nvSpPr>
          <p:spPr bwMode="auto">
            <a:xfrm>
              <a:off x="6072676" y="7792183"/>
              <a:ext cx="10990" cy="16484"/>
            </a:xfrm>
            <a:custGeom>
              <a:avLst/>
              <a:gdLst>
                <a:gd name="T0" fmla="*/ 4 w 7"/>
                <a:gd name="T1" fmla="*/ 10 h 12"/>
                <a:gd name="T2" fmla="*/ 2 w 7"/>
                <a:gd name="T3" fmla="*/ 11 h 12"/>
                <a:gd name="T4" fmla="*/ 0 w 7"/>
                <a:gd name="T5" fmla="*/ 11 h 12"/>
                <a:gd name="T6" fmla="*/ 0 w 7"/>
                <a:gd name="T7" fmla="*/ 10 h 12"/>
                <a:gd name="T8" fmla="*/ 2 w 7"/>
                <a:gd name="T9" fmla="*/ 7 h 12"/>
                <a:gd name="T10" fmla="*/ 4 w 7"/>
                <a:gd name="T11" fmla="*/ 5 h 12"/>
                <a:gd name="T12" fmla="*/ 4 w 7"/>
                <a:gd name="T13" fmla="*/ 4 h 12"/>
                <a:gd name="T14" fmla="*/ 4 w 7"/>
                <a:gd name="T15" fmla="*/ 4 h 12"/>
                <a:gd name="T16" fmla="*/ 5 w 7"/>
                <a:gd name="T17" fmla="*/ 2 h 12"/>
                <a:gd name="T18" fmla="*/ 6 w 7"/>
                <a:gd name="T19" fmla="*/ 0 h 12"/>
                <a:gd name="T20" fmla="*/ 6 w 7"/>
                <a:gd name="T21" fmla="*/ 4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2" y="11"/>
                  </a:lnTo>
                  <a:lnTo>
                    <a:pt x="0" y="11"/>
                  </a:lnTo>
                  <a:lnTo>
                    <a:pt x="0" y="10"/>
                  </a:lnTo>
                  <a:lnTo>
                    <a:pt x="2" y="7"/>
                  </a:lnTo>
                  <a:lnTo>
                    <a:pt x="4" y="5"/>
                  </a:lnTo>
                  <a:lnTo>
                    <a:pt x="4" y="4"/>
                  </a:lnTo>
                  <a:lnTo>
                    <a:pt x="4" y="4"/>
                  </a:lnTo>
                  <a:lnTo>
                    <a:pt x="5" y="2"/>
                  </a:lnTo>
                  <a:lnTo>
                    <a:pt x="6" y="0"/>
                  </a:lnTo>
                  <a:lnTo>
                    <a:pt x="6" y="4"/>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3" name="Freeform 1228">
              <a:extLst>
                <a:ext uri="{FF2B5EF4-FFF2-40B4-BE49-F238E27FC236}">
                  <a16:creationId xmlns="" xmlns:a16="http://schemas.microsoft.com/office/drawing/2014/main" id="{02EA99BD-8711-F232-07BD-76E9995C9B10}"/>
                </a:ext>
              </a:extLst>
            </p:cNvPr>
            <p:cNvSpPr>
              <a:spLocks noChangeArrowheads="1"/>
            </p:cNvSpPr>
            <p:nvPr/>
          </p:nvSpPr>
          <p:spPr bwMode="auto">
            <a:xfrm>
              <a:off x="4814275" y="7781192"/>
              <a:ext cx="16487" cy="5493"/>
            </a:xfrm>
            <a:custGeom>
              <a:avLst/>
              <a:gdLst>
                <a:gd name="T0" fmla="*/ 9 w 13"/>
                <a:gd name="T1" fmla="*/ 3 h 5"/>
                <a:gd name="T2" fmla="*/ 3 w 13"/>
                <a:gd name="T3" fmla="*/ 4 h 5"/>
                <a:gd name="T4" fmla="*/ 0 w 13"/>
                <a:gd name="T5" fmla="*/ 3 h 5"/>
                <a:gd name="T6" fmla="*/ 0 w 13"/>
                <a:gd name="T7" fmla="*/ 2 h 5"/>
                <a:gd name="T8" fmla="*/ 1 w 13"/>
                <a:gd name="T9" fmla="*/ 1 h 5"/>
                <a:gd name="T10" fmla="*/ 2 w 13"/>
                <a:gd name="T11" fmla="*/ 1 h 5"/>
                <a:gd name="T12" fmla="*/ 4 w 13"/>
                <a:gd name="T13" fmla="*/ 0 h 5"/>
                <a:gd name="T14" fmla="*/ 6 w 13"/>
                <a:gd name="T15" fmla="*/ 0 h 5"/>
                <a:gd name="T16" fmla="*/ 10 w 13"/>
                <a:gd name="T17" fmla="*/ 1 h 5"/>
                <a:gd name="T18" fmla="*/ 12 w 13"/>
                <a:gd name="T19" fmla="*/ 2 h 5"/>
                <a:gd name="T20" fmla="*/ 11 w 13"/>
                <a:gd name="T21" fmla="*/ 2 h 5"/>
                <a:gd name="T22" fmla="*/ 9 w 13"/>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9" y="3"/>
                  </a:moveTo>
                  <a:lnTo>
                    <a:pt x="3" y="4"/>
                  </a:lnTo>
                  <a:lnTo>
                    <a:pt x="0" y="3"/>
                  </a:lnTo>
                  <a:lnTo>
                    <a:pt x="0" y="2"/>
                  </a:lnTo>
                  <a:lnTo>
                    <a:pt x="1" y="1"/>
                  </a:lnTo>
                  <a:lnTo>
                    <a:pt x="2" y="1"/>
                  </a:lnTo>
                  <a:lnTo>
                    <a:pt x="4" y="0"/>
                  </a:lnTo>
                  <a:lnTo>
                    <a:pt x="6" y="0"/>
                  </a:lnTo>
                  <a:lnTo>
                    <a:pt x="10" y="1"/>
                  </a:lnTo>
                  <a:lnTo>
                    <a:pt x="12" y="2"/>
                  </a:lnTo>
                  <a:lnTo>
                    <a:pt x="11" y="2"/>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4" name="Freeform 1229">
              <a:extLst>
                <a:ext uri="{FF2B5EF4-FFF2-40B4-BE49-F238E27FC236}">
                  <a16:creationId xmlns="" xmlns:a16="http://schemas.microsoft.com/office/drawing/2014/main" id="{10AEFE6B-5D28-8DDB-AA8F-CE3F1CB54203}"/>
                </a:ext>
              </a:extLst>
            </p:cNvPr>
            <p:cNvSpPr>
              <a:spLocks noChangeArrowheads="1"/>
            </p:cNvSpPr>
            <p:nvPr/>
          </p:nvSpPr>
          <p:spPr bwMode="auto">
            <a:xfrm>
              <a:off x="5660535" y="7775695"/>
              <a:ext cx="10990" cy="10990"/>
            </a:xfrm>
            <a:custGeom>
              <a:avLst/>
              <a:gdLst>
                <a:gd name="T0" fmla="*/ 6 w 7"/>
                <a:gd name="T1" fmla="*/ 0 h 7"/>
                <a:gd name="T2" fmla="*/ 5 w 7"/>
                <a:gd name="T3" fmla="*/ 4 h 7"/>
                <a:gd name="T4" fmla="*/ 2 w 7"/>
                <a:gd name="T5" fmla="*/ 6 h 7"/>
                <a:gd name="T6" fmla="*/ 1 w 7"/>
                <a:gd name="T7" fmla="*/ 6 h 7"/>
                <a:gd name="T8" fmla="*/ 0 w 7"/>
                <a:gd name="T9" fmla="*/ 6 h 7"/>
                <a:gd name="T10" fmla="*/ 1 w 7"/>
                <a:gd name="T11" fmla="*/ 4 h 7"/>
                <a:gd name="T12" fmla="*/ 1 w 7"/>
                <a:gd name="T13" fmla="*/ 1 h 7"/>
                <a:gd name="T14" fmla="*/ 3 w 7"/>
                <a:gd name="T15" fmla="*/ 0 h 7"/>
                <a:gd name="T16" fmla="*/ 4 w 7"/>
                <a:gd name="T17" fmla="*/ 1 h 7"/>
                <a:gd name="T18" fmla="*/ 6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0"/>
                  </a:moveTo>
                  <a:lnTo>
                    <a:pt x="5" y="4"/>
                  </a:lnTo>
                  <a:lnTo>
                    <a:pt x="2" y="6"/>
                  </a:lnTo>
                  <a:lnTo>
                    <a:pt x="1" y="6"/>
                  </a:lnTo>
                  <a:lnTo>
                    <a:pt x="0" y="6"/>
                  </a:lnTo>
                  <a:lnTo>
                    <a:pt x="1" y="4"/>
                  </a:lnTo>
                  <a:lnTo>
                    <a:pt x="1" y="1"/>
                  </a:lnTo>
                  <a:lnTo>
                    <a:pt x="3" y="0"/>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5" name="Freeform 1230">
              <a:extLst>
                <a:ext uri="{FF2B5EF4-FFF2-40B4-BE49-F238E27FC236}">
                  <a16:creationId xmlns="" xmlns:a16="http://schemas.microsoft.com/office/drawing/2014/main" id="{FF1452E9-11DB-C0B3-D554-4732D4BFBF74}"/>
                </a:ext>
              </a:extLst>
            </p:cNvPr>
            <p:cNvSpPr>
              <a:spLocks noChangeArrowheads="1"/>
            </p:cNvSpPr>
            <p:nvPr/>
          </p:nvSpPr>
          <p:spPr bwMode="auto">
            <a:xfrm>
              <a:off x="5666032" y="7770202"/>
              <a:ext cx="5493" cy="5493"/>
            </a:xfrm>
            <a:custGeom>
              <a:avLst/>
              <a:gdLst>
                <a:gd name="T0" fmla="*/ 4 w 5"/>
                <a:gd name="T1" fmla="*/ 3 h 6"/>
                <a:gd name="T2" fmla="*/ 0 w 5"/>
                <a:gd name="T3" fmla="*/ 5 h 6"/>
                <a:gd name="T4" fmla="*/ 2 w 5"/>
                <a:gd name="T5" fmla="*/ 1 h 6"/>
                <a:gd name="T6" fmla="*/ 3 w 5"/>
                <a:gd name="T7" fmla="*/ 0 h 6"/>
                <a:gd name="T8" fmla="*/ 3 w 5"/>
                <a:gd name="T9" fmla="*/ 0 h 6"/>
                <a:gd name="T10" fmla="*/ 4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0" y="5"/>
                  </a:lnTo>
                  <a:lnTo>
                    <a:pt x="2" y="1"/>
                  </a:lnTo>
                  <a:lnTo>
                    <a:pt x="3" y="0"/>
                  </a:lnTo>
                  <a:lnTo>
                    <a:pt x="3" y="0"/>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6" name="Freeform 1231">
              <a:extLst>
                <a:ext uri="{FF2B5EF4-FFF2-40B4-BE49-F238E27FC236}">
                  <a16:creationId xmlns="" xmlns:a16="http://schemas.microsoft.com/office/drawing/2014/main" id="{A6121D92-6262-7B02-F374-732377E624A9}"/>
                </a:ext>
              </a:extLst>
            </p:cNvPr>
            <p:cNvSpPr>
              <a:spLocks noChangeArrowheads="1"/>
            </p:cNvSpPr>
            <p:nvPr/>
          </p:nvSpPr>
          <p:spPr bwMode="auto">
            <a:xfrm>
              <a:off x="4742840" y="7720743"/>
              <a:ext cx="5493" cy="5497"/>
            </a:xfrm>
            <a:custGeom>
              <a:avLst/>
              <a:gdLst>
                <a:gd name="T0" fmla="*/ 5 w 6"/>
                <a:gd name="T1" fmla="*/ 4 h 5"/>
                <a:gd name="T2" fmla="*/ 3 w 6"/>
                <a:gd name="T3" fmla="*/ 4 h 5"/>
                <a:gd name="T4" fmla="*/ 1 w 6"/>
                <a:gd name="T5" fmla="*/ 4 h 5"/>
                <a:gd name="T6" fmla="*/ 1 w 6"/>
                <a:gd name="T7" fmla="*/ 4 h 5"/>
                <a:gd name="T8" fmla="*/ 1 w 6"/>
                <a:gd name="T9" fmla="*/ 3 h 5"/>
                <a:gd name="T10" fmla="*/ 1 w 6"/>
                <a:gd name="T11" fmla="*/ 2 h 5"/>
                <a:gd name="T12" fmla="*/ 0 w 6"/>
                <a:gd name="T13" fmla="*/ 1 h 5"/>
                <a:gd name="T14" fmla="*/ 1 w 6"/>
                <a:gd name="T15" fmla="*/ 0 h 5"/>
                <a:gd name="T16" fmla="*/ 1 w 6"/>
                <a:gd name="T17" fmla="*/ 0 h 5"/>
                <a:gd name="T18" fmla="*/ 2 w 6"/>
                <a:gd name="T19" fmla="*/ 0 h 5"/>
                <a:gd name="T20" fmla="*/ 4 w 6"/>
                <a:gd name="T21" fmla="*/ 1 h 5"/>
                <a:gd name="T22" fmla="*/ 5 w 6"/>
                <a:gd name="T23" fmla="*/ 3 h 5"/>
                <a:gd name="T24" fmla="*/ 5 w 6"/>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5" y="4"/>
                  </a:moveTo>
                  <a:lnTo>
                    <a:pt x="3" y="4"/>
                  </a:lnTo>
                  <a:lnTo>
                    <a:pt x="1" y="4"/>
                  </a:lnTo>
                  <a:lnTo>
                    <a:pt x="1" y="4"/>
                  </a:lnTo>
                  <a:lnTo>
                    <a:pt x="1" y="3"/>
                  </a:lnTo>
                  <a:lnTo>
                    <a:pt x="1" y="2"/>
                  </a:lnTo>
                  <a:lnTo>
                    <a:pt x="0" y="1"/>
                  </a:lnTo>
                  <a:lnTo>
                    <a:pt x="1" y="0"/>
                  </a:lnTo>
                  <a:lnTo>
                    <a:pt x="1" y="0"/>
                  </a:lnTo>
                  <a:lnTo>
                    <a:pt x="2" y="0"/>
                  </a:lnTo>
                  <a:lnTo>
                    <a:pt x="4" y="1"/>
                  </a:lnTo>
                  <a:lnTo>
                    <a:pt x="5"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7" name="Freeform 1232">
              <a:extLst>
                <a:ext uri="{FF2B5EF4-FFF2-40B4-BE49-F238E27FC236}">
                  <a16:creationId xmlns="" xmlns:a16="http://schemas.microsoft.com/office/drawing/2014/main" id="{3FB38D61-8D5B-FFCB-846B-E16B2460E185}"/>
                </a:ext>
              </a:extLst>
            </p:cNvPr>
            <p:cNvSpPr>
              <a:spLocks noChangeArrowheads="1"/>
            </p:cNvSpPr>
            <p:nvPr/>
          </p:nvSpPr>
          <p:spPr bwMode="auto">
            <a:xfrm>
              <a:off x="4731849" y="7720743"/>
              <a:ext cx="10990" cy="10990"/>
            </a:xfrm>
            <a:custGeom>
              <a:avLst/>
              <a:gdLst>
                <a:gd name="T0" fmla="*/ 2 w 11"/>
                <a:gd name="T1" fmla="*/ 7 h 8"/>
                <a:gd name="T2" fmla="*/ 1 w 11"/>
                <a:gd name="T3" fmla="*/ 7 h 8"/>
                <a:gd name="T4" fmla="*/ 0 w 11"/>
                <a:gd name="T5" fmla="*/ 6 h 8"/>
                <a:gd name="T6" fmla="*/ 0 w 11"/>
                <a:gd name="T7" fmla="*/ 3 h 8"/>
                <a:gd name="T8" fmla="*/ 1 w 11"/>
                <a:gd name="T9" fmla="*/ 1 h 8"/>
                <a:gd name="T10" fmla="*/ 3 w 11"/>
                <a:gd name="T11" fmla="*/ 0 h 8"/>
                <a:gd name="T12" fmla="*/ 5 w 11"/>
                <a:gd name="T13" fmla="*/ 0 h 8"/>
                <a:gd name="T14" fmla="*/ 9 w 11"/>
                <a:gd name="T15" fmla="*/ 0 h 8"/>
                <a:gd name="T16" fmla="*/ 10 w 11"/>
                <a:gd name="T17" fmla="*/ 1 h 8"/>
                <a:gd name="T18" fmla="*/ 10 w 11"/>
                <a:gd name="T19" fmla="*/ 3 h 8"/>
                <a:gd name="T20" fmla="*/ 10 w 11"/>
                <a:gd name="T21" fmla="*/ 3 h 8"/>
                <a:gd name="T22" fmla="*/ 9 w 11"/>
                <a:gd name="T23" fmla="*/ 4 h 8"/>
                <a:gd name="T24" fmla="*/ 9 w 11"/>
                <a:gd name="T25" fmla="*/ 5 h 8"/>
                <a:gd name="T26" fmla="*/ 7 w 11"/>
                <a:gd name="T27" fmla="*/ 5 h 8"/>
                <a:gd name="T28" fmla="*/ 4 w 11"/>
                <a:gd name="T29" fmla="*/ 5 h 8"/>
                <a:gd name="T30" fmla="*/ 3 w 11"/>
                <a:gd name="T31" fmla="*/ 6 h 8"/>
                <a:gd name="T32" fmla="*/ 2 w 11"/>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8">
                  <a:moveTo>
                    <a:pt x="2" y="7"/>
                  </a:moveTo>
                  <a:lnTo>
                    <a:pt x="1" y="7"/>
                  </a:lnTo>
                  <a:lnTo>
                    <a:pt x="0" y="6"/>
                  </a:lnTo>
                  <a:lnTo>
                    <a:pt x="0" y="3"/>
                  </a:lnTo>
                  <a:lnTo>
                    <a:pt x="1" y="1"/>
                  </a:lnTo>
                  <a:lnTo>
                    <a:pt x="3" y="0"/>
                  </a:lnTo>
                  <a:lnTo>
                    <a:pt x="5" y="0"/>
                  </a:lnTo>
                  <a:lnTo>
                    <a:pt x="9" y="0"/>
                  </a:lnTo>
                  <a:lnTo>
                    <a:pt x="10" y="1"/>
                  </a:lnTo>
                  <a:lnTo>
                    <a:pt x="10" y="3"/>
                  </a:lnTo>
                  <a:lnTo>
                    <a:pt x="10" y="3"/>
                  </a:lnTo>
                  <a:lnTo>
                    <a:pt x="9" y="4"/>
                  </a:lnTo>
                  <a:lnTo>
                    <a:pt x="9" y="5"/>
                  </a:lnTo>
                  <a:lnTo>
                    <a:pt x="7" y="5"/>
                  </a:lnTo>
                  <a:lnTo>
                    <a:pt x="4" y="5"/>
                  </a:lnTo>
                  <a:lnTo>
                    <a:pt x="3"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8" name="Freeform 1233">
              <a:extLst>
                <a:ext uri="{FF2B5EF4-FFF2-40B4-BE49-F238E27FC236}">
                  <a16:creationId xmlns="" xmlns:a16="http://schemas.microsoft.com/office/drawing/2014/main" id="{4A031E60-7D1E-448F-2CD9-F0149F4DDF4D}"/>
                </a:ext>
              </a:extLst>
            </p:cNvPr>
            <p:cNvSpPr>
              <a:spLocks noChangeArrowheads="1"/>
            </p:cNvSpPr>
            <p:nvPr/>
          </p:nvSpPr>
          <p:spPr bwMode="auto">
            <a:xfrm>
              <a:off x="3314089" y="7715250"/>
              <a:ext cx="5493" cy="10990"/>
            </a:xfrm>
            <a:custGeom>
              <a:avLst/>
              <a:gdLst>
                <a:gd name="T0" fmla="*/ 5 w 6"/>
                <a:gd name="T1" fmla="*/ 8 h 10"/>
                <a:gd name="T2" fmla="*/ 3 w 6"/>
                <a:gd name="T3" fmla="*/ 9 h 10"/>
                <a:gd name="T4" fmla="*/ 2 w 6"/>
                <a:gd name="T5" fmla="*/ 9 h 10"/>
                <a:gd name="T6" fmla="*/ 2 w 6"/>
                <a:gd name="T7" fmla="*/ 8 h 10"/>
                <a:gd name="T8" fmla="*/ 0 w 6"/>
                <a:gd name="T9" fmla="*/ 0 h 10"/>
                <a:gd name="T10" fmla="*/ 1 w 6"/>
                <a:gd name="T11" fmla="*/ 0 h 10"/>
                <a:gd name="T12" fmla="*/ 4 w 6"/>
                <a:gd name="T13" fmla="*/ 3 h 10"/>
                <a:gd name="T14" fmla="*/ 3 w 6"/>
                <a:gd name="T15" fmla="*/ 4 h 10"/>
                <a:gd name="T16" fmla="*/ 5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9"/>
                  </a:lnTo>
                  <a:lnTo>
                    <a:pt x="2" y="8"/>
                  </a:lnTo>
                  <a:lnTo>
                    <a:pt x="0" y="0"/>
                  </a:lnTo>
                  <a:lnTo>
                    <a:pt x="1" y="0"/>
                  </a:lnTo>
                  <a:lnTo>
                    <a:pt x="4" y="3"/>
                  </a:lnTo>
                  <a:lnTo>
                    <a:pt x="3" y="4"/>
                  </a:lnTo>
                  <a:lnTo>
                    <a:pt x="5"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9" name="Freeform 1234">
              <a:extLst>
                <a:ext uri="{FF2B5EF4-FFF2-40B4-BE49-F238E27FC236}">
                  <a16:creationId xmlns="" xmlns:a16="http://schemas.microsoft.com/office/drawing/2014/main" id="{3AAE3849-B42C-E72A-C347-F52EDE7CC08C}"/>
                </a:ext>
              </a:extLst>
            </p:cNvPr>
            <p:cNvSpPr>
              <a:spLocks noChangeArrowheads="1"/>
            </p:cNvSpPr>
            <p:nvPr/>
          </p:nvSpPr>
          <p:spPr bwMode="auto">
            <a:xfrm>
              <a:off x="3308593" y="7704260"/>
              <a:ext cx="16487" cy="16484"/>
            </a:xfrm>
            <a:custGeom>
              <a:avLst/>
              <a:gdLst>
                <a:gd name="T0" fmla="*/ 11 w 12"/>
                <a:gd name="T1" fmla="*/ 10 h 12"/>
                <a:gd name="T2" fmla="*/ 10 w 12"/>
                <a:gd name="T3" fmla="*/ 11 h 12"/>
                <a:gd name="T4" fmla="*/ 5 w 12"/>
                <a:gd name="T5" fmla="*/ 7 h 12"/>
                <a:gd name="T6" fmla="*/ 2 w 12"/>
                <a:gd name="T7" fmla="*/ 3 h 12"/>
                <a:gd name="T8" fmla="*/ 0 w 12"/>
                <a:gd name="T9" fmla="*/ 0 h 12"/>
                <a:gd name="T10" fmla="*/ 7 w 12"/>
                <a:gd name="T11" fmla="*/ 6 h 12"/>
                <a:gd name="T12" fmla="*/ 11 w 12"/>
                <a:gd name="T13" fmla="*/ 9 h 12"/>
                <a:gd name="T14" fmla="*/ 11 w 1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1" y="10"/>
                  </a:moveTo>
                  <a:lnTo>
                    <a:pt x="10" y="11"/>
                  </a:lnTo>
                  <a:lnTo>
                    <a:pt x="5" y="7"/>
                  </a:lnTo>
                  <a:lnTo>
                    <a:pt x="2" y="3"/>
                  </a:lnTo>
                  <a:lnTo>
                    <a:pt x="0" y="0"/>
                  </a:lnTo>
                  <a:lnTo>
                    <a:pt x="7" y="6"/>
                  </a:lnTo>
                  <a:lnTo>
                    <a:pt x="11" y="9"/>
                  </a:lnTo>
                  <a:lnTo>
                    <a:pt x="1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0" name="Freeform 1236">
              <a:extLst>
                <a:ext uri="{FF2B5EF4-FFF2-40B4-BE49-F238E27FC236}">
                  <a16:creationId xmlns="" xmlns:a16="http://schemas.microsoft.com/office/drawing/2014/main" id="{FEA2AE17-643F-BFE2-58EA-8E6991AD31F1}"/>
                </a:ext>
              </a:extLst>
            </p:cNvPr>
            <p:cNvSpPr>
              <a:spLocks noChangeArrowheads="1"/>
            </p:cNvSpPr>
            <p:nvPr/>
          </p:nvSpPr>
          <p:spPr bwMode="auto">
            <a:xfrm>
              <a:off x="3209679" y="7687772"/>
              <a:ext cx="10990" cy="10990"/>
            </a:xfrm>
            <a:custGeom>
              <a:avLst/>
              <a:gdLst>
                <a:gd name="T0" fmla="*/ 5 w 7"/>
                <a:gd name="T1" fmla="*/ 1 h 7"/>
                <a:gd name="T2" fmla="*/ 6 w 7"/>
                <a:gd name="T3" fmla="*/ 6 h 7"/>
                <a:gd name="T4" fmla="*/ 2 w 7"/>
                <a:gd name="T5" fmla="*/ 4 h 7"/>
                <a:gd name="T6" fmla="*/ 1 w 7"/>
                <a:gd name="T7" fmla="*/ 4 h 7"/>
                <a:gd name="T8" fmla="*/ 0 w 7"/>
                <a:gd name="T9" fmla="*/ 2 h 7"/>
                <a:gd name="T10" fmla="*/ 1 w 7"/>
                <a:gd name="T11" fmla="*/ 0 h 7"/>
                <a:gd name="T12" fmla="*/ 4 w 7"/>
                <a:gd name="T13" fmla="*/ 1 h 7"/>
                <a:gd name="T14" fmla="*/ 5 w 7"/>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1"/>
                  </a:moveTo>
                  <a:lnTo>
                    <a:pt x="6" y="6"/>
                  </a:lnTo>
                  <a:lnTo>
                    <a:pt x="2" y="4"/>
                  </a:lnTo>
                  <a:lnTo>
                    <a:pt x="1" y="4"/>
                  </a:lnTo>
                  <a:lnTo>
                    <a:pt x="0" y="2"/>
                  </a:lnTo>
                  <a:lnTo>
                    <a:pt x="1" y="0"/>
                  </a:lnTo>
                  <a:lnTo>
                    <a:pt x="4"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1" name="Freeform 1237">
              <a:extLst>
                <a:ext uri="{FF2B5EF4-FFF2-40B4-BE49-F238E27FC236}">
                  <a16:creationId xmlns="" xmlns:a16="http://schemas.microsoft.com/office/drawing/2014/main" id="{AA39FE2C-63D7-9812-4180-2578988F0378}"/>
                </a:ext>
              </a:extLst>
            </p:cNvPr>
            <p:cNvSpPr>
              <a:spLocks noChangeArrowheads="1"/>
            </p:cNvSpPr>
            <p:nvPr/>
          </p:nvSpPr>
          <p:spPr bwMode="auto">
            <a:xfrm>
              <a:off x="6050696" y="7671288"/>
              <a:ext cx="16484" cy="10990"/>
            </a:xfrm>
            <a:custGeom>
              <a:avLst/>
              <a:gdLst>
                <a:gd name="T0" fmla="*/ 10 w 12"/>
                <a:gd name="T1" fmla="*/ 3 h 8"/>
                <a:gd name="T2" fmla="*/ 5 w 12"/>
                <a:gd name="T3" fmla="*/ 5 h 8"/>
                <a:gd name="T4" fmla="*/ 4 w 12"/>
                <a:gd name="T5" fmla="*/ 6 h 8"/>
                <a:gd name="T6" fmla="*/ 3 w 12"/>
                <a:gd name="T7" fmla="*/ 7 h 8"/>
                <a:gd name="T8" fmla="*/ 2 w 12"/>
                <a:gd name="T9" fmla="*/ 6 h 8"/>
                <a:gd name="T10" fmla="*/ 0 w 12"/>
                <a:gd name="T11" fmla="*/ 4 h 8"/>
                <a:gd name="T12" fmla="*/ 0 w 12"/>
                <a:gd name="T13" fmla="*/ 2 h 8"/>
                <a:gd name="T14" fmla="*/ 2 w 12"/>
                <a:gd name="T15" fmla="*/ 2 h 8"/>
                <a:gd name="T16" fmla="*/ 3 w 12"/>
                <a:gd name="T17" fmla="*/ 2 h 8"/>
                <a:gd name="T18" fmla="*/ 3 w 12"/>
                <a:gd name="T19" fmla="*/ 4 h 8"/>
                <a:gd name="T20" fmla="*/ 4 w 12"/>
                <a:gd name="T21" fmla="*/ 4 h 8"/>
                <a:gd name="T22" fmla="*/ 5 w 12"/>
                <a:gd name="T23" fmla="*/ 4 h 8"/>
                <a:gd name="T24" fmla="*/ 8 w 12"/>
                <a:gd name="T25" fmla="*/ 1 h 8"/>
                <a:gd name="T26" fmla="*/ 10 w 12"/>
                <a:gd name="T27" fmla="*/ 0 h 8"/>
                <a:gd name="T28" fmla="*/ 11 w 12"/>
                <a:gd name="T29" fmla="*/ 1 h 8"/>
                <a:gd name="T30" fmla="*/ 10 w 12"/>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8">
                  <a:moveTo>
                    <a:pt x="10" y="3"/>
                  </a:moveTo>
                  <a:lnTo>
                    <a:pt x="5" y="5"/>
                  </a:lnTo>
                  <a:lnTo>
                    <a:pt x="4" y="6"/>
                  </a:lnTo>
                  <a:lnTo>
                    <a:pt x="3" y="7"/>
                  </a:lnTo>
                  <a:lnTo>
                    <a:pt x="2" y="6"/>
                  </a:lnTo>
                  <a:lnTo>
                    <a:pt x="0" y="4"/>
                  </a:lnTo>
                  <a:lnTo>
                    <a:pt x="0" y="2"/>
                  </a:lnTo>
                  <a:lnTo>
                    <a:pt x="2" y="2"/>
                  </a:lnTo>
                  <a:lnTo>
                    <a:pt x="3" y="2"/>
                  </a:lnTo>
                  <a:lnTo>
                    <a:pt x="3" y="4"/>
                  </a:lnTo>
                  <a:lnTo>
                    <a:pt x="4" y="4"/>
                  </a:lnTo>
                  <a:lnTo>
                    <a:pt x="5" y="4"/>
                  </a:lnTo>
                  <a:lnTo>
                    <a:pt x="8" y="1"/>
                  </a:lnTo>
                  <a:lnTo>
                    <a:pt x="10" y="0"/>
                  </a:lnTo>
                  <a:lnTo>
                    <a:pt x="11"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2" name="Freeform 1238">
              <a:extLst>
                <a:ext uri="{FF2B5EF4-FFF2-40B4-BE49-F238E27FC236}">
                  <a16:creationId xmlns="" xmlns:a16="http://schemas.microsoft.com/office/drawing/2014/main" id="{4B46F8C7-F446-82A6-DA6D-CE361C9F9345}"/>
                </a:ext>
              </a:extLst>
            </p:cNvPr>
            <p:cNvSpPr>
              <a:spLocks noChangeArrowheads="1"/>
            </p:cNvSpPr>
            <p:nvPr/>
          </p:nvSpPr>
          <p:spPr bwMode="auto">
            <a:xfrm>
              <a:off x="6078170" y="7665792"/>
              <a:ext cx="10990" cy="10990"/>
            </a:xfrm>
            <a:custGeom>
              <a:avLst/>
              <a:gdLst>
                <a:gd name="T0" fmla="*/ 6 w 10"/>
                <a:gd name="T1" fmla="*/ 1 h 10"/>
                <a:gd name="T2" fmla="*/ 8 w 10"/>
                <a:gd name="T3" fmla="*/ 4 h 10"/>
                <a:gd name="T4" fmla="*/ 9 w 10"/>
                <a:gd name="T5" fmla="*/ 5 h 10"/>
                <a:gd name="T6" fmla="*/ 1 w 10"/>
                <a:gd name="T7" fmla="*/ 8 h 10"/>
                <a:gd name="T8" fmla="*/ 0 w 10"/>
                <a:gd name="T9" fmla="*/ 9 h 10"/>
                <a:gd name="T10" fmla="*/ 0 w 10"/>
                <a:gd name="T11" fmla="*/ 8 h 10"/>
                <a:gd name="T12" fmla="*/ 0 w 10"/>
                <a:gd name="T13" fmla="*/ 5 h 10"/>
                <a:gd name="T14" fmla="*/ 0 w 10"/>
                <a:gd name="T15" fmla="*/ 3 h 10"/>
                <a:gd name="T16" fmla="*/ 0 w 10"/>
                <a:gd name="T17" fmla="*/ 2 h 10"/>
                <a:gd name="T18" fmla="*/ 3 w 10"/>
                <a:gd name="T19" fmla="*/ 4 h 10"/>
                <a:gd name="T20" fmla="*/ 4 w 10"/>
                <a:gd name="T21" fmla="*/ 0 h 10"/>
                <a:gd name="T22" fmla="*/ 6 w 10"/>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6" y="1"/>
                  </a:moveTo>
                  <a:lnTo>
                    <a:pt x="8" y="4"/>
                  </a:lnTo>
                  <a:lnTo>
                    <a:pt x="9" y="5"/>
                  </a:lnTo>
                  <a:lnTo>
                    <a:pt x="1" y="8"/>
                  </a:lnTo>
                  <a:lnTo>
                    <a:pt x="0" y="9"/>
                  </a:lnTo>
                  <a:lnTo>
                    <a:pt x="0" y="8"/>
                  </a:lnTo>
                  <a:lnTo>
                    <a:pt x="0" y="5"/>
                  </a:lnTo>
                  <a:lnTo>
                    <a:pt x="0" y="3"/>
                  </a:lnTo>
                  <a:lnTo>
                    <a:pt x="0" y="2"/>
                  </a:lnTo>
                  <a:lnTo>
                    <a:pt x="3" y="4"/>
                  </a:lnTo>
                  <a:lnTo>
                    <a:pt x="4"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3" name="Freeform 1239">
              <a:extLst>
                <a:ext uri="{FF2B5EF4-FFF2-40B4-BE49-F238E27FC236}">
                  <a16:creationId xmlns="" xmlns:a16="http://schemas.microsoft.com/office/drawing/2014/main" id="{E3CBCEBD-7CD6-86FD-01B3-C37132363E39}"/>
                </a:ext>
              </a:extLst>
            </p:cNvPr>
            <p:cNvSpPr>
              <a:spLocks noChangeArrowheads="1"/>
            </p:cNvSpPr>
            <p:nvPr/>
          </p:nvSpPr>
          <p:spPr bwMode="auto">
            <a:xfrm>
              <a:off x="3270128" y="7665792"/>
              <a:ext cx="21981" cy="16487"/>
            </a:xfrm>
            <a:custGeom>
              <a:avLst/>
              <a:gdLst>
                <a:gd name="T0" fmla="*/ 16 w 17"/>
                <a:gd name="T1" fmla="*/ 11 h 13"/>
                <a:gd name="T2" fmla="*/ 16 w 17"/>
                <a:gd name="T3" fmla="*/ 12 h 13"/>
                <a:gd name="T4" fmla="*/ 9 w 17"/>
                <a:gd name="T5" fmla="*/ 9 h 13"/>
                <a:gd name="T6" fmla="*/ 6 w 17"/>
                <a:gd name="T7" fmla="*/ 6 h 13"/>
                <a:gd name="T8" fmla="*/ 5 w 17"/>
                <a:gd name="T9" fmla="*/ 5 h 13"/>
                <a:gd name="T10" fmla="*/ 4 w 17"/>
                <a:gd name="T11" fmla="*/ 4 h 13"/>
                <a:gd name="T12" fmla="*/ 0 w 17"/>
                <a:gd name="T13" fmla="*/ 2 h 13"/>
                <a:gd name="T14" fmla="*/ 0 w 17"/>
                <a:gd name="T15" fmla="*/ 0 h 13"/>
                <a:gd name="T16" fmla="*/ 1 w 17"/>
                <a:gd name="T17" fmla="*/ 0 h 13"/>
                <a:gd name="T18" fmla="*/ 3 w 17"/>
                <a:gd name="T19" fmla="*/ 0 h 13"/>
                <a:gd name="T20" fmla="*/ 7 w 17"/>
                <a:gd name="T21" fmla="*/ 2 h 13"/>
                <a:gd name="T22" fmla="*/ 11 w 17"/>
                <a:gd name="T23" fmla="*/ 5 h 13"/>
                <a:gd name="T24" fmla="*/ 16 w 17"/>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6" y="11"/>
                  </a:moveTo>
                  <a:lnTo>
                    <a:pt x="16" y="12"/>
                  </a:lnTo>
                  <a:lnTo>
                    <a:pt x="9" y="9"/>
                  </a:lnTo>
                  <a:lnTo>
                    <a:pt x="6" y="6"/>
                  </a:lnTo>
                  <a:lnTo>
                    <a:pt x="5" y="5"/>
                  </a:lnTo>
                  <a:lnTo>
                    <a:pt x="4" y="4"/>
                  </a:lnTo>
                  <a:lnTo>
                    <a:pt x="0" y="2"/>
                  </a:lnTo>
                  <a:lnTo>
                    <a:pt x="0" y="0"/>
                  </a:lnTo>
                  <a:lnTo>
                    <a:pt x="1" y="0"/>
                  </a:lnTo>
                  <a:lnTo>
                    <a:pt x="3" y="0"/>
                  </a:lnTo>
                  <a:lnTo>
                    <a:pt x="7" y="2"/>
                  </a:lnTo>
                  <a:lnTo>
                    <a:pt x="11" y="5"/>
                  </a:lnTo>
                  <a:lnTo>
                    <a:pt x="1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4" name="Freeform 1240">
              <a:extLst>
                <a:ext uri="{FF2B5EF4-FFF2-40B4-BE49-F238E27FC236}">
                  <a16:creationId xmlns="" xmlns:a16="http://schemas.microsoft.com/office/drawing/2014/main" id="{1137F829-4AAA-CF0E-676D-F4EF1370BF57}"/>
                </a:ext>
              </a:extLst>
            </p:cNvPr>
            <p:cNvSpPr>
              <a:spLocks noChangeArrowheads="1"/>
            </p:cNvSpPr>
            <p:nvPr/>
          </p:nvSpPr>
          <p:spPr bwMode="auto">
            <a:xfrm>
              <a:off x="3182205" y="7660298"/>
              <a:ext cx="16484" cy="16484"/>
            </a:xfrm>
            <a:custGeom>
              <a:avLst/>
              <a:gdLst>
                <a:gd name="T0" fmla="*/ 10 w 12"/>
                <a:gd name="T1" fmla="*/ 13 h 14"/>
                <a:gd name="T2" fmla="*/ 9 w 12"/>
                <a:gd name="T3" fmla="*/ 13 h 14"/>
                <a:gd name="T4" fmla="*/ 7 w 12"/>
                <a:gd name="T5" fmla="*/ 13 h 14"/>
                <a:gd name="T6" fmla="*/ 5 w 12"/>
                <a:gd name="T7" fmla="*/ 11 h 14"/>
                <a:gd name="T8" fmla="*/ 0 w 12"/>
                <a:gd name="T9" fmla="*/ 7 h 14"/>
                <a:gd name="T10" fmla="*/ 0 w 12"/>
                <a:gd name="T11" fmla="*/ 7 h 14"/>
                <a:gd name="T12" fmla="*/ 0 w 12"/>
                <a:gd name="T13" fmla="*/ 6 h 14"/>
                <a:gd name="T14" fmla="*/ 2 w 12"/>
                <a:gd name="T15" fmla="*/ 5 h 14"/>
                <a:gd name="T16" fmla="*/ 2 w 12"/>
                <a:gd name="T17" fmla="*/ 4 h 14"/>
                <a:gd name="T18" fmla="*/ 1 w 12"/>
                <a:gd name="T19" fmla="*/ 2 h 14"/>
                <a:gd name="T20" fmla="*/ 4 w 12"/>
                <a:gd name="T21" fmla="*/ 0 h 14"/>
                <a:gd name="T22" fmla="*/ 7 w 12"/>
                <a:gd name="T23" fmla="*/ 1 h 14"/>
                <a:gd name="T24" fmla="*/ 8 w 12"/>
                <a:gd name="T25" fmla="*/ 3 h 14"/>
                <a:gd name="T26" fmla="*/ 10 w 12"/>
                <a:gd name="T27" fmla="*/ 6 h 14"/>
                <a:gd name="T28" fmla="*/ 11 w 12"/>
                <a:gd name="T29" fmla="*/ 10 h 14"/>
                <a:gd name="T30" fmla="*/ 11 w 12"/>
                <a:gd name="T31" fmla="*/ 12 h 14"/>
                <a:gd name="T32" fmla="*/ 10 w 12"/>
                <a:gd name="T3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0" y="13"/>
                  </a:moveTo>
                  <a:lnTo>
                    <a:pt x="9" y="13"/>
                  </a:lnTo>
                  <a:lnTo>
                    <a:pt x="7" y="13"/>
                  </a:lnTo>
                  <a:lnTo>
                    <a:pt x="5" y="11"/>
                  </a:lnTo>
                  <a:lnTo>
                    <a:pt x="0" y="7"/>
                  </a:lnTo>
                  <a:lnTo>
                    <a:pt x="0" y="7"/>
                  </a:lnTo>
                  <a:lnTo>
                    <a:pt x="0" y="6"/>
                  </a:lnTo>
                  <a:lnTo>
                    <a:pt x="2" y="5"/>
                  </a:lnTo>
                  <a:lnTo>
                    <a:pt x="2" y="4"/>
                  </a:lnTo>
                  <a:lnTo>
                    <a:pt x="1" y="2"/>
                  </a:lnTo>
                  <a:lnTo>
                    <a:pt x="4" y="0"/>
                  </a:lnTo>
                  <a:lnTo>
                    <a:pt x="7" y="1"/>
                  </a:lnTo>
                  <a:lnTo>
                    <a:pt x="8" y="3"/>
                  </a:lnTo>
                  <a:lnTo>
                    <a:pt x="10" y="6"/>
                  </a:lnTo>
                  <a:lnTo>
                    <a:pt x="11" y="10"/>
                  </a:lnTo>
                  <a:lnTo>
                    <a:pt x="11" y="12"/>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5" name="Freeform 1242">
              <a:extLst>
                <a:ext uri="{FF2B5EF4-FFF2-40B4-BE49-F238E27FC236}">
                  <a16:creationId xmlns="" xmlns:a16="http://schemas.microsoft.com/office/drawing/2014/main" id="{81E8C1FF-C92E-9003-015A-38F3A6E577AA}"/>
                </a:ext>
              </a:extLst>
            </p:cNvPr>
            <p:cNvSpPr>
              <a:spLocks noChangeArrowheads="1"/>
            </p:cNvSpPr>
            <p:nvPr/>
          </p:nvSpPr>
          <p:spPr bwMode="auto">
            <a:xfrm>
              <a:off x="3259138" y="7638317"/>
              <a:ext cx="5493" cy="10990"/>
            </a:xfrm>
            <a:custGeom>
              <a:avLst/>
              <a:gdLst>
                <a:gd name="T0" fmla="*/ 2 w 6"/>
                <a:gd name="T1" fmla="*/ 9 h 10"/>
                <a:gd name="T2" fmla="*/ 2 w 6"/>
                <a:gd name="T3" fmla="*/ 9 h 10"/>
                <a:gd name="T4" fmla="*/ 0 w 6"/>
                <a:gd name="T5" fmla="*/ 3 h 10"/>
                <a:gd name="T6" fmla="*/ 2 w 6"/>
                <a:gd name="T7" fmla="*/ 2 h 10"/>
                <a:gd name="T8" fmla="*/ 2 w 6"/>
                <a:gd name="T9" fmla="*/ 0 h 10"/>
                <a:gd name="T10" fmla="*/ 2 w 6"/>
                <a:gd name="T11" fmla="*/ 0 h 10"/>
                <a:gd name="T12" fmla="*/ 4 w 6"/>
                <a:gd name="T13" fmla="*/ 2 h 10"/>
                <a:gd name="T14" fmla="*/ 4 w 6"/>
                <a:gd name="T15" fmla="*/ 4 h 10"/>
                <a:gd name="T16" fmla="*/ 5 w 6"/>
                <a:gd name="T17" fmla="*/ 6 h 10"/>
                <a:gd name="T18" fmla="*/ 5 w 6"/>
                <a:gd name="T19" fmla="*/ 7 h 10"/>
                <a:gd name="T20" fmla="*/ 2 w 6"/>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2" y="9"/>
                  </a:moveTo>
                  <a:lnTo>
                    <a:pt x="2" y="9"/>
                  </a:lnTo>
                  <a:lnTo>
                    <a:pt x="0" y="3"/>
                  </a:lnTo>
                  <a:lnTo>
                    <a:pt x="2" y="2"/>
                  </a:lnTo>
                  <a:lnTo>
                    <a:pt x="2" y="0"/>
                  </a:lnTo>
                  <a:lnTo>
                    <a:pt x="2" y="0"/>
                  </a:lnTo>
                  <a:lnTo>
                    <a:pt x="4" y="2"/>
                  </a:lnTo>
                  <a:lnTo>
                    <a:pt x="4" y="4"/>
                  </a:lnTo>
                  <a:lnTo>
                    <a:pt x="5" y="6"/>
                  </a:lnTo>
                  <a:lnTo>
                    <a:pt x="5" y="7"/>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6" name="Freeform 1243">
              <a:extLst>
                <a:ext uri="{FF2B5EF4-FFF2-40B4-BE49-F238E27FC236}">
                  <a16:creationId xmlns="" xmlns:a16="http://schemas.microsoft.com/office/drawing/2014/main" id="{2935C34E-49D2-3D2A-8F70-E5458965F076}"/>
                </a:ext>
              </a:extLst>
            </p:cNvPr>
            <p:cNvSpPr>
              <a:spLocks noChangeArrowheads="1"/>
            </p:cNvSpPr>
            <p:nvPr/>
          </p:nvSpPr>
          <p:spPr bwMode="auto">
            <a:xfrm>
              <a:off x="3242650" y="7621830"/>
              <a:ext cx="10990" cy="27478"/>
            </a:xfrm>
            <a:custGeom>
              <a:avLst/>
              <a:gdLst>
                <a:gd name="T0" fmla="*/ 6 w 10"/>
                <a:gd name="T1" fmla="*/ 16 h 20"/>
                <a:gd name="T2" fmla="*/ 6 w 10"/>
                <a:gd name="T3" fmla="*/ 19 h 20"/>
                <a:gd name="T4" fmla="*/ 3 w 10"/>
                <a:gd name="T5" fmla="*/ 15 h 20"/>
                <a:gd name="T6" fmla="*/ 0 w 10"/>
                <a:gd name="T7" fmla="*/ 6 h 20"/>
                <a:gd name="T8" fmla="*/ 1 w 10"/>
                <a:gd name="T9" fmla="*/ 4 h 20"/>
                <a:gd name="T10" fmla="*/ 2 w 10"/>
                <a:gd name="T11" fmla="*/ 1 h 20"/>
                <a:gd name="T12" fmla="*/ 3 w 10"/>
                <a:gd name="T13" fmla="*/ 0 h 20"/>
                <a:gd name="T14" fmla="*/ 6 w 10"/>
                <a:gd name="T15" fmla="*/ 2 h 20"/>
                <a:gd name="T16" fmla="*/ 8 w 10"/>
                <a:gd name="T17" fmla="*/ 4 h 20"/>
                <a:gd name="T18" fmla="*/ 8 w 10"/>
                <a:gd name="T19" fmla="*/ 5 h 20"/>
                <a:gd name="T20" fmla="*/ 9 w 10"/>
                <a:gd name="T21" fmla="*/ 8 h 20"/>
                <a:gd name="T22" fmla="*/ 9 w 10"/>
                <a:gd name="T23" fmla="*/ 10 h 20"/>
                <a:gd name="T24" fmla="*/ 8 w 10"/>
                <a:gd name="T25" fmla="*/ 13 h 20"/>
                <a:gd name="T26" fmla="*/ 6 w 1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6"/>
                  </a:moveTo>
                  <a:lnTo>
                    <a:pt x="6" y="19"/>
                  </a:lnTo>
                  <a:lnTo>
                    <a:pt x="3" y="15"/>
                  </a:lnTo>
                  <a:lnTo>
                    <a:pt x="0" y="6"/>
                  </a:lnTo>
                  <a:lnTo>
                    <a:pt x="1" y="4"/>
                  </a:lnTo>
                  <a:lnTo>
                    <a:pt x="2" y="1"/>
                  </a:lnTo>
                  <a:lnTo>
                    <a:pt x="3" y="0"/>
                  </a:lnTo>
                  <a:lnTo>
                    <a:pt x="6" y="2"/>
                  </a:lnTo>
                  <a:lnTo>
                    <a:pt x="8" y="4"/>
                  </a:lnTo>
                  <a:lnTo>
                    <a:pt x="8" y="5"/>
                  </a:lnTo>
                  <a:lnTo>
                    <a:pt x="9" y="8"/>
                  </a:lnTo>
                  <a:lnTo>
                    <a:pt x="9" y="10"/>
                  </a:lnTo>
                  <a:lnTo>
                    <a:pt x="8" y="13"/>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7" name="Freeform 1244">
              <a:extLst>
                <a:ext uri="{FF2B5EF4-FFF2-40B4-BE49-F238E27FC236}">
                  <a16:creationId xmlns="" xmlns:a16="http://schemas.microsoft.com/office/drawing/2014/main" id="{9743606E-1508-A049-08FA-AE1C4591E66F}"/>
                </a:ext>
              </a:extLst>
            </p:cNvPr>
            <p:cNvSpPr>
              <a:spLocks noChangeArrowheads="1"/>
            </p:cNvSpPr>
            <p:nvPr/>
          </p:nvSpPr>
          <p:spPr bwMode="auto">
            <a:xfrm>
              <a:off x="6023218" y="7599849"/>
              <a:ext cx="5497" cy="5497"/>
            </a:xfrm>
            <a:custGeom>
              <a:avLst/>
              <a:gdLst>
                <a:gd name="T0" fmla="*/ 3 w 6"/>
                <a:gd name="T1" fmla="*/ 5 h 6"/>
                <a:gd name="T2" fmla="*/ 2 w 6"/>
                <a:gd name="T3" fmla="*/ 5 h 6"/>
                <a:gd name="T4" fmla="*/ 0 w 6"/>
                <a:gd name="T5" fmla="*/ 5 h 6"/>
                <a:gd name="T6" fmla="*/ 0 w 6"/>
                <a:gd name="T7" fmla="*/ 4 h 6"/>
                <a:gd name="T8" fmla="*/ 0 w 6"/>
                <a:gd name="T9" fmla="*/ 3 h 6"/>
                <a:gd name="T10" fmla="*/ 0 w 6"/>
                <a:gd name="T11" fmla="*/ 1 h 6"/>
                <a:gd name="T12" fmla="*/ 3 w 6"/>
                <a:gd name="T13" fmla="*/ 0 h 6"/>
                <a:gd name="T14" fmla="*/ 5 w 6"/>
                <a:gd name="T15" fmla="*/ 0 h 6"/>
                <a:gd name="T16" fmla="*/ 5 w 6"/>
                <a:gd name="T17" fmla="*/ 1 h 6"/>
                <a:gd name="T18" fmla="*/ 4 w 6"/>
                <a:gd name="T19" fmla="*/ 3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lnTo>
                    <a:pt x="2" y="5"/>
                  </a:lnTo>
                  <a:lnTo>
                    <a:pt x="0" y="5"/>
                  </a:lnTo>
                  <a:lnTo>
                    <a:pt x="0" y="4"/>
                  </a:lnTo>
                  <a:lnTo>
                    <a:pt x="0" y="3"/>
                  </a:lnTo>
                  <a:lnTo>
                    <a:pt x="0" y="1"/>
                  </a:lnTo>
                  <a:lnTo>
                    <a:pt x="3" y="0"/>
                  </a:lnTo>
                  <a:lnTo>
                    <a:pt x="5" y="0"/>
                  </a:lnTo>
                  <a:lnTo>
                    <a:pt x="5" y="1"/>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8" name="Freeform 1247">
              <a:extLst>
                <a:ext uri="{FF2B5EF4-FFF2-40B4-BE49-F238E27FC236}">
                  <a16:creationId xmlns="" xmlns:a16="http://schemas.microsoft.com/office/drawing/2014/main" id="{7D39C8B8-AD99-1A30-DD52-667D22085FB5}"/>
                </a:ext>
              </a:extLst>
            </p:cNvPr>
            <p:cNvSpPr>
              <a:spLocks noChangeArrowheads="1"/>
            </p:cNvSpPr>
            <p:nvPr/>
          </p:nvSpPr>
          <p:spPr bwMode="auto">
            <a:xfrm>
              <a:off x="3132746" y="7544897"/>
              <a:ext cx="10990" cy="16487"/>
            </a:xfrm>
            <a:custGeom>
              <a:avLst/>
              <a:gdLst>
                <a:gd name="T0" fmla="*/ 7 w 8"/>
                <a:gd name="T1" fmla="*/ 12 h 14"/>
                <a:gd name="T2" fmla="*/ 6 w 8"/>
                <a:gd name="T3" fmla="*/ 13 h 14"/>
                <a:gd name="T4" fmla="*/ 5 w 8"/>
                <a:gd name="T5" fmla="*/ 13 h 14"/>
                <a:gd name="T6" fmla="*/ 4 w 8"/>
                <a:gd name="T7" fmla="*/ 12 h 14"/>
                <a:gd name="T8" fmla="*/ 2 w 8"/>
                <a:gd name="T9" fmla="*/ 10 h 14"/>
                <a:gd name="T10" fmla="*/ 0 w 8"/>
                <a:gd name="T11" fmla="*/ 4 h 14"/>
                <a:gd name="T12" fmla="*/ 0 w 8"/>
                <a:gd name="T13" fmla="*/ 3 h 14"/>
                <a:gd name="T14" fmla="*/ 1 w 8"/>
                <a:gd name="T15" fmla="*/ 2 h 14"/>
                <a:gd name="T16" fmla="*/ 4 w 8"/>
                <a:gd name="T17" fmla="*/ 0 h 14"/>
                <a:gd name="T18" fmla="*/ 5 w 8"/>
                <a:gd name="T19" fmla="*/ 0 h 14"/>
                <a:gd name="T20" fmla="*/ 5 w 8"/>
                <a:gd name="T21" fmla="*/ 2 h 14"/>
                <a:gd name="T22" fmla="*/ 6 w 8"/>
                <a:gd name="T23" fmla="*/ 5 h 14"/>
                <a:gd name="T24" fmla="*/ 7 w 8"/>
                <a:gd name="T25" fmla="*/ 6 h 14"/>
                <a:gd name="T26" fmla="*/ 7 w 8"/>
                <a:gd name="T27" fmla="*/ 10 h 14"/>
                <a:gd name="T28" fmla="*/ 7 w 8"/>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2"/>
                  </a:moveTo>
                  <a:lnTo>
                    <a:pt x="6" y="13"/>
                  </a:lnTo>
                  <a:lnTo>
                    <a:pt x="5" y="13"/>
                  </a:lnTo>
                  <a:lnTo>
                    <a:pt x="4" y="12"/>
                  </a:lnTo>
                  <a:lnTo>
                    <a:pt x="2" y="10"/>
                  </a:lnTo>
                  <a:lnTo>
                    <a:pt x="0" y="4"/>
                  </a:lnTo>
                  <a:lnTo>
                    <a:pt x="0" y="3"/>
                  </a:lnTo>
                  <a:lnTo>
                    <a:pt x="1" y="2"/>
                  </a:lnTo>
                  <a:lnTo>
                    <a:pt x="4" y="0"/>
                  </a:lnTo>
                  <a:lnTo>
                    <a:pt x="5" y="0"/>
                  </a:lnTo>
                  <a:lnTo>
                    <a:pt x="5" y="2"/>
                  </a:lnTo>
                  <a:lnTo>
                    <a:pt x="6" y="5"/>
                  </a:lnTo>
                  <a:lnTo>
                    <a:pt x="7" y="6"/>
                  </a:lnTo>
                  <a:lnTo>
                    <a:pt x="7" y="10"/>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9" name="Freeform 1248">
              <a:extLst>
                <a:ext uri="{FF2B5EF4-FFF2-40B4-BE49-F238E27FC236}">
                  <a16:creationId xmlns="" xmlns:a16="http://schemas.microsoft.com/office/drawing/2014/main" id="{95A48131-D8F7-47A5-5875-967ACBC2F535}"/>
                </a:ext>
              </a:extLst>
            </p:cNvPr>
            <p:cNvSpPr>
              <a:spLocks noChangeArrowheads="1"/>
            </p:cNvSpPr>
            <p:nvPr/>
          </p:nvSpPr>
          <p:spPr bwMode="auto">
            <a:xfrm>
              <a:off x="6034208" y="7522917"/>
              <a:ext cx="5497" cy="10990"/>
            </a:xfrm>
            <a:custGeom>
              <a:avLst/>
              <a:gdLst>
                <a:gd name="T0" fmla="*/ 1 w 5"/>
                <a:gd name="T1" fmla="*/ 6 h 7"/>
                <a:gd name="T2" fmla="*/ 0 w 5"/>
                <a:gd name="T3" fmla="*/ 6 h 7"/>
                <a:gd name="T4" fmla="*/ 0 w 5"/>
                <a:gd name="T5" fmla="*/ 5 h 7"/>
                <a:gd name="T6" fmla="*/ 0 w 5"/>
                <a:gd name="T7" fmla="*/ 3 h 7"/>
                <a:gd name="T8" fmla="*/ 2 w 5"/>
                <a:gd name="T9" fmla="*/ 1 h 7"/>
                <a:gd name="T10" fmla="*/ 4 w 5"/>
                <a:gd name="T11" fmla="*/ 0 h 7"/>
                <a:gd name="T12" fmla="*/ 3 w 5"/>
                <a:gd name="T13" fmla="*/ 4 h 7"/>
                <a:gd name="T14" fmla="*/ 1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6"/>
                  </a:moveTo>
                  <a:lnTo>
                    <a:pt x="0" y="6"/>
                  </a:lnTo>
                  <a:lnTo>
                    <a:pt x="0" y="5"/>
                  </a:lnTo>
                  <a:lnTo>
                    <a:pt x="0" y="3"/>
                  </a:lnTo>
                  <a:lnTo>
                    <a:pt x="2" y="1"/>
                  </a:lnTo>
                  <a:lnTo>
                    <a:pt x="4" y="0"/>
                  </a:lnTo>
                  <a:lnTo>
                    <a:pt x="3"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0" name="Freeform 1249">
              <a:extLst>
                <a:ext uri="{FF2B5EF4-FFF2-40B4-BE49-F238E27FC236}">
                  <a16:creationId xmlns="" xmlns:a16="http://schemas.microsoft.com/office/drawing/2014/main" id="{96058AE7-3B71-5F15-D9C5-AD0D60855E0A}"/>
                </a:ext>
              </a:extLst>
            </p:cNvPr>
            <p:cNvSpPr>
              <a:spLocks noChangeArrowheads="1"/>
            </p:cNvSpPr>
            <p:nvPr/>
          </p:nvSpPr>
          <p:spPr bwMode="auto">
            <a:xfrm>
              <a:off x="5067054" y="7517423"/>
              <a:ext cx="16487" cy="10990"/>
            </a:xfrm>
            <a:custGeom>
              <a:avLst/>
              <a:gdLst>
                <a:gd name="T0" fmla="*/ 8 w 13"/>
                <a:gd name="T1" fmla="*/ 8 h 9"/>
                <a:gd name="T2" fmla="*/ 7 w 13"/>
                <a:gd name="T3" fmla="*/ 8 h 9"/>
                <a:gd name="T4" fmla="*/ 4 w 13"/>
                <a:gd name="T5" fmla="*/ 8 h 9"/>
                <a:gd name="T6" fmla="*/ 2 w 13"/>
                <a:gd name="T7" fmla="*/ 6 h 9"/>
                <a:gd name="T8" fmla="*/ 0 w 13"/>
                <a:gd name="T9" fmla="*/ 5 h 9"/>
                <a:gd name="T10" fmla="*/ 10 w 13"/>
                <a:gd name="T11" fmla="*/ 0 h 9"/>
                <a:gd name="T12" fmla="*/ 12 w 13"/>
                <a:gd name="T13" fmla="*/ 0 h 9"/>
                <a:gd name="T14" fmla="*/ 12 w 13"/>
                <a:gd name="T15" fmla="*/ 2 h 9"/>
                <a:gd name="T16" fmla="*/ 10 w 13"/>
                <a:gd name="T17" fmla="*/ 4 h 9"/>
                <a:gd name="T18" fmla="*/ 10 w 13"/>
                <a:gd name="T19" fmla="*/ 5 h 9"/>
                <a:gd name="T20" fmla="*/ 9 w 13"/>
                <a:gd name="T21" fmla="*/ 6 h 9"/>
                <a:gd name="T22" fmla="*/ 8 w 13"/>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8" y="8"/>
                  </a:moveTo>
                  <a:lnTo>
                    <a:pt x="7" y="8"/>
                  </a:lnTo>
                  <a:lnTo>
                    <a:pt x="4" y="8"/>
                  </a:lnTo>
                  <a:lnTo>
                    <a:pt x="2" y="6"/>
                  </a:lnTo>
                  <a:lnTo>
                    <a:pt x="0" y="5"/>
                  </a:lnTo>
                  <a:lnTo>
                    <a:pt x="10" y="0"/>
                  </a:lnTo>
                  <a:lnTo>
                    <a:pt x="12" y="0"/>
                  </a:lnTo>
                  <a:lnTo>
                    <a:pt x="12" y="2"/>
                  </a:lnTo>
                  <a:lnTo>
                    <a:pt x="10" y="4"/>
                  </a:lnTo>
                  <a:lnTo>
                    <a:pt x="10" y="5"/>
                  </a:lnTo>
                  <a:lnTo>
                    <a:pt x="9" y="6"/>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1" name="Freeform 1250">
              <a:extLst>
                <a:ext uri="{FF2B5EF4-FFF2-40B4-BE49-F238E27FC236}">
                  <a16:creationId xmlns="" xmlns:a16="http://schemas.microsoft.com/office/drawing/2014/main" id="{520633EE-D8CF-12AF-C907-EAB27E6880B3}"/>
                </a:ext>
              </a:extLst>
            </p:cNvPr>
            <p:cNvSpPr>
              <a:spLocks noChangeArrowheads="1"/>
            </p:cNvSpPr>
            <p:nvPr/>
          </p:nvSpPr>
          <p:spPr bwMode="auto">
            <a:xfrm>
              <a:off x="3017349" y="7511926"/>
              <a:ext cx="5493" cy="10990"/>
            </a:xfrm>
            <a:custGeom>
              <a:avLst/>
              <a:gdLst>
                <a:gd name="T0" fmla="*/ 3 w 5"/>
                <a:gd name="T1" fmla="*/ 10 h 11"/>
                <a:gd name="T2" fmla="*/ 2 w 5"/>
                <a:gd name="T3" fmla="*/ 10 h 11"/>
                <a:gd name="T4" fmla="*/ 1 w 5"/>
                <a:gd name="T5" fmla="*/ 9 h 11"/>
                <a:gd name="T6" fmla="*/ 1 w 5"/>
                <a:gd name="T7" fmla="*/ 7 h 11"/>
                <a:gd name="T8" fmla="*/ 0 w 5"/>
                <a:gd name="T9" fmla="*/ 3 h 11"/>
                <a:gd name="T10" fmla="*/ 1 w 5"/>
                <a:gd name="T11" fmla="*/ 1 h 11"/>
                <a:gd name="T12" fmla="*/ 1 w 5"/>
                <a:gd name="T13" fmla="*/ 0 h 11"/>
                <a:gd name="T14" fmla="*/ 4 w 5"/>
                <a:gd name="T15" fmla="*/ 3 h 11"/>
                <a:gd name="T16" fmla="*/ 3 w 5"/>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3" y="10"/>
                  </a:moveTo>
                  <a:lnTo>
                    <a:pt x="2" y="10"/>
                  </a:lnTo>
                  <a:lnTo>
                    <a:pt x="1" y="9"/>
                  </a:lnTo>
                  <a:lnTo>
                    <a:pt x="1" y="7"/>
                  </a:lnTo>
                  <a:lnTo>
                    <a:pt x="0" y="3"/>
                  </a:lnTo>
                  <a:lnTo>
                    <a:pt x="1" y="1"/>
                  </a:lnTo>
                  <a:lnTo>
                    <a:pt x="1" y="0"/>
                  </a:lnTo>
                  <a:lnTo>
                    <a:pt x="4" y="3"/>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2" name="Freeform 1251">
              <a:extLst>
                <a:ext uri="{FF2B5EF4-FFF2-40B4-BE49-F238E27FC236}">
                  <a16:creationId xmlns="" xmlns:a16="http://schemas.microsoft.com/office/drawing/2014/main" id="{82D32C97-EEC6-304C-9B94-2B40CA43738D}"/>
                </a:ext>
              </a:extLst>
            </p:cNvPr>
            <p:cNvSpPr>
              <a:spLocks noChangeArrowheads="1"/>
            </p:cNvSpPr>
            <p:nvPr/>
          </p:nvSpPr>
          <p:spPr bwMode="auto">
            <a:xfrm>
              <a:off x="3121756" y="7473462"/>
              <a:ext cx="10990" cy="27474"/>
            </a:xfrm>
            <a:custGeom>
              <a:avLst/>
              <a:gdLst>
                <a:gd name="T0" fmla="*/ 2 w 7"/>
                <a:gd name="T1" fmla="*/ 20 h 22"/>
                <a:gd name="T2" fmla="*/ 0 w 7"/>
                <a:gd name="T3" fmla="*/ 21 h 22"/>
                <a:gd name="T4" fmla="*/ 0 w 7"/>
                <a:gd name="T5" fmla="*/ 18 h 22"/>
                <a:gd name="T6" fmla="*/ 0 w 7"/>
                <a:gd name="T7" fmla="*/ 16 h 22"/>
                <a:gd name="T8" fmla="*/ 0 w 7"/>
                <a:gd name="T9" fmla="*/ 15 h 22"/>
                <a:gd name="T10" fmla="*/ 0 w 7"/>
                <a:gd name="T11" fmla="*/ 12 h 22"/>
                <a:gd name="T12" fmla="*/ 0 w 7"/>
                <a:gd name="T13" fmla="*/ 4 h 22"/>
                <a:gd name="T14" fmla="*/ 2 w 7"/>
                <a:gd name="T15" fmla="*/ 0 h 22"/>
                <a:gd name="T16" fmla="*/ 6 w 7"/>
                <a:gd name="T17" fmla="*/ 0 h 22"/>
                <a:gd name="T18" fmla="*/ 6 w 7"/>
                <a:gd name="T19" fmla="*/ 2 h 22"/>
                <a:gd name="T20" fmla="*/ 4 w 7"/>
                <a:gd name="T21" fmla="*/ 12 h 22"/>
                <a:gd name="T22" fmla="*/ 3 w 7"/>
                <a:gd name="T23" fmla="*/ 17 h 22"/>
                <a:gd name="T24" fmla="*/ 3 w 7"/>
                <a:gd name="T25" fmla="*/ 19 h 22"/>
                <a:gd name="T26" fmla="*/ 2 w 7"/>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2">
                  <a:moveTo>
                    <a:pt x="2" y="20"/>
                  </a:moveTo>
                  <a:lnTo>
                    <a:pt x="0" y="21"/>
                  </a:lnTo>
                  <a:lnTo>
                    <a:pt x="0" y="18"/>
                  </a:lnTo>
                  <a:lnTo>
                    <a:pt x="0" y="16"/>
                  </a:lnTo>
                  <a:lnTo>
                    <a:pt x="0" y="15"/>
                  </a:lnTo>
                  <a:lnTo>
                    <a:pt x="0" y="12"/>
                  </a:lnTo>
                  <a:lnTo>
                    <a:pt x="0" y="4"/>
                  </a:lnTo>
                  <a:lnTo>
                    <a:pt x="2" y="0"/>
                  </a:lnTo>
                  <a:lnTo>
                    <a:pt x="6" y="0"/>
                  </a:lnTo>
                  <a:lnTo>
                    <a:pt x="6" y="2"/>
                  </a:lnTo>
                  <a:lnTo>
                    <a:pt x="4" y="12"/>
                  </a:lnTo>
                  <a:lnTo>
                    <a:pt x="3" y="17"/>
                  </a:lnTo>
                  <a:lnTo>
                    <a:pt x="3" y="19"/>
                  </a:lnTo>
                  <a:lnTo>
                    <a:pt x="2"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3" name="Freeform 1252">
              <a:extLst>
                <a:ext uri="{FF2B5EF4-FFF2-40B4-BE49-F238E27FC236}">
                  <a16:creationId xmlns="" xmlns:a16="http://schemas.microsoft.com/office/drawing/2014/main" id="{68073354-D8D1-CB86-3BC5-592559163ACF}"/>
                </a:ext>
              </a:extLst>
            </p:cNvPr>
            <p:cNvSpPr>
              <a:spLocks noChangeArrowheads="1"/>
            </p:cNvSpPr>
            <p:nvPr/>
          </p:nvSpPr>
          <p:spPr bwMode="auto">
            <a:xfrm>
              <a:off x="3088785" y="7467965"/>
              <a:ext cx="16487" cy="27478"/>
            </a:xfrm>
            <a:custGeom>
              <a:avLst/>
              <a:gdLst>
                <a:gd name="T0" fmla="*/ 11 w 12"/>
                <a:gd name="T1" fmla="*/ 16 h 20"/>
                <a:gd name="T2" fmla="*/ 10 w 12"/>
                <a:gd name="T3" fmla="*/ 19 h 20"/>
                <a:gd name="T4" fmla="*/ 5 w 12"/>
                <a:gd name="T5" fmla="*/ 13 h 20"/>
                <a:gd name="T6" fmla="*/ 4 w 12"/>
                <a:gd name="T7" fmla="*/ 11 h 20"/>
                <a:gd name="T8" fmla="*/ 1 w 12"/>
                <a:gd name="T9" fmla="*/ 5 h 20"/>
                <a:gd name="T10" fmla="*/ 0 w 12"/>
                <a:gd name="T11" fmla="*/ 3 h 20"/>
                <a:gd name="T12" fmla="*/ 0 w 12"/>
                <a:gd name="T13" fmla="*/ 1 h 20"/>
                <a:gd name="T14" fmla="*/ 1 w 12"/>
                <a:gd name="T15" fmla="*/ 0 h 20"/>
                <a:gd name="T16" fmla="*/ 2 w 12"/>
                <a:gd name="T17" fmla="*/ 1 h 20"/>
                <a:gd name="T18" fmla="*/ 3 w 12"/>
                <a:gd name="T19" fmla="*/ 1 h 20"/>
                <a:gd name="T20" fmla="*/ 9 w 12"/>
                <a:gd name="T21" fmla="*/ 8 h 20"/>
                <a:gd name="T22" fmla="*/ 11 w 12"/>
                <a:gd name="T23" fmla="*/ 11 h 20"/>
                <a:gd name="T24" fmla="*/ 11 w 12"/>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1" y="16"/>
                  </a:moveTo>
                  <a:lnTo>
                    <a:pt x="10" y="19"/>
                  </a:lnTo>
                  <a:lnTo>
                    <a:pt x="5" y="13"/>
                  </a:lnTo>
                  <a:lnTo>
                    <a:pt x="4" y="11"/>
                  </a:lnTo>
                  <a:lnTo>
                    <a:pt x="1" y="5"/>
                  </a:lnTo>
                  <a:lnTo>
                    <a:pt x="0" y="3"/>
                  </a:lnTo>
                  <a:lnTo>
                    <a:pt x="0" y="1"/>
                  </a:lnTo>
                  <a:lnTo>
                    <a:pt x="1" y="0"/>
                  </a:lnTo>
                  <a:lnTo>
                    <a:pt x="2" y="1"/>
                  </a:lnTo>
                  <a:lnTo>
                    <a:pt x="3" y="1"/>
                  </a:lnTo>
                  <a:lnTo>
                    <a:pt x="9" y="8"/>
                  </a:lnTo>
                  <a:lnTo>
                    <a:pt x="11" y="11"/>
                  </a:lnTo>
                  <a:lnTo>
                    <a:pt x="11"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4" name="Freeform 1253">
              <a:extLst>
                <a:ext uri="{FF2B5EF4-FFF2-40B4-BE49-F238E27FC236}">
                  <a16:creationId xmlns="" xmlns:a16="http://schemas.microsoft.com/office/drawing/2014/main" id="{24EDC948-75A3-D27E-E3BF-915F15E5685A}"/>
                </a:ext>
              </a:extLst>
            </p:cNvPr>
            <p:cNvSpPr>
              <a:spLocks noChangeArrowheads="1"/>
            </p:cNvSpPr>
            <p:nvPr/>
          </p:nvSpPr>
          <p:spPr bwMode="auto">
            <a:xfrm>
              <a:off x="3077794" y="7445984"/>
              <a:ext cx="10990" cy="10990"/>
            </a:xfrm>
            <a:custGeom>
              <a:avLst/>
              <a:gdLst>
                <a:gd name="T0" fmla="*/ 7 w 8"/>
                <a:gd name="T1" fmla="*/ 10 h 11"/>
                <a:gd name="T2" fmla="*/ 7 w 8"/>
                <a:gd name="T3" fmla="*/ 10 h 11"/>
                <a:gd name="T4" fmla="*/ 5 w 8"/>
                <a:gd name="T5" fmla="*/ 10 h 11"/>
                <a:gd name="T6" fmla="*/ 3 w 8"/>
                <a:gd name="T7" fmla="*/ 8 h 11"/>
                <a:gd name="T8" fmla="*/ 2 w 8"/>
                <a:gd name="T9" fmla="*/ 4 h 11"/>
                <a:gd name="T10" fmla="*/ 1 w 8"/>
                <a:gd name="T11" fmla="*/ 3 h 11"/>
                <a:gd name="T12" fmla="*/ 0 w 8"/>
                <a:gd name="T13" fmla="*/ 0 h 11"/>
                <a:gd name="T14" fmla="*/ 0 w 8"/>
                <a:gd name="T15" fmla="*/ 0 h 11"/>
                <a:gd name="T16" fmla="*/ 2 w 8"/>
                <a:gd name="T17" fmla="*/ 0 h 11"/>
                <a:gd name="T18" fmla="*/ 2 w 8"/>
                <a:gd name="T19" fmla="*/ 0 h 11"/>
                <a:gd name="T20" fmla="*/ 6 w 8"/>
                <a:gd name="T21" fmla="*/ 7 h 11"/>
                <a:gd name="T22" fmla="*/ 7 w 8"/>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10"/>
                  </a:moveTo>
                  <a:lnTo>
                    <a:pt x="7" y="10"/>
                  </a:lnTo>
                  <a:lnTo>
                    <a:pt x="5" y="10"/>
                  </a:lnTo>
                  <a:lnTo>
                    <a:pt x="3" y="8"/>
                  </a:lnTo>
                  <a:lnTo>
                    <a:pt x="2" y="4"/>
                  </a:lnTo>
                  <a:lnTo>
                    <a:pt x="1" y="3"/>
                  </a:lnTo>
                  <a:lnTo>
                    <a:pt x="0" y="0"/>
                  </a:lnTo>
                  <a:lnTo>
                    <a:pt x="0" y="0"/>
                  </a:lnTo>
                  <a:lnTo>
                    <a:pt x="2" y="0"/>
                  </a:lnTo>
                  <a:lnTo>
                    <a:pt x="2" y="0"/>
                  </a:lnTo>
                  <a:lnTo>
                    <a:pt x="6" y="7"/>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5" name="Freeform 1254">
              <a:extLst>
                <a:ext uri="{FF2B5EF4-FFF2-40B4-BE49-F238E27FC236}">
                  <a16:creationId xmlns="" xmlns:a16="http://schemas.microsoft.com/office/drawing/2014/main" id="{1BB42818-CF09-6EA1-024C-EA38C32DB75D}"/>
                </a:ext>
              </a:extLst>
            </p:cNvPr>
            <p:cNvSpPr>
              <a:spLocks noChangeArrowheads="1"/>
            </p:cNvSpPr>
            <p:nvPr/>
          </p:nvSpPr>
          <p:spPr bwMode="auto">
            <a:xfrm>
              <a:off x="4968141" y="7440490"/>
              <a:ext cx="54952" cy="32971"/>
            </a:xfrm>
            <a:custGeom>
              <a:avLst/>
              <a:gdLst>
                <a:gd name="T0" fmla="*/ 42 w 44"/>
                <a:gd name="T1" fmla="*/ 26 h 28"/>
                <a:gd name="T2" fmla="*/ 40 w 44"/>
                <a:gd name="T3" fmla="*/ 27 h 28"/>
                <a:gd name="T4" fmla="*/ 33 w 44"/>
                <a:gd name="T5" fmla="*/ 26 h 28"/>
                <a:gd name="T6" fmla="*/ 30 w 44"/>
                <a:gd name="T7" fmla="*/ 24 h 28"/>
                <a:gd name="T8" fmla="*/ 22 w 44"/>
                <a:gd name="T9" fmla="*/ 21 h 28"/>
                <a:gd name="T10" fmla="*/ 6 w 44"/>
                <a:gd name="T11" fmla="*/ 15 h 28"/>
                <a:gd name="T12" fmla="*/ 1 w 44"/>
                <a:gd name="T13" fmla="*/ 12 h 28"/>
                <a:gd name="T14" fmla="*/ 0 w 44"/>
                <a:gd name="T15" fmla="*/ 10 h 28"/>
                <a:gd name="T16" fmla="*/ 3 w 44"/>
                <a:gd name="T17" fmla="*/ 5 h 28"/>
                <a:gd name="T18" fmla="*/ 5 w 44"/>
                <a:gd name="T19" fmla="*/ 4 h 28"/>
                <a:gd name="T20" fmla="*/ 6 w 44"/>
                <a:gd name="T21" fmla="*/ 3 h 28"/>
                <a:gd name="T22" fmla="*/ 23 w 44"/>
                <a:gd name="T23" fmla="*/ 0 h 28"/>
                <a:gd name="T24" fmla="*/ 29 w 44"/>
                <a:gd name="T25" fmla="*/ 2 h 28"/>
                <a:gd name="T26" fmla="*/ 37 w 44"/>
                <a:gd name="T27" fmla="*/ 11 h 28"/>
                <a:gd name="T28" fmla="*/ 41 w 44"/>
                <a:gd name="T29" fmla="*/ 17 h 28"/>
                <a:gd name="T30" fmla="*/ 42 w 44"/>
                <a:gd name="T31" fmla="*/ 22 h 28"/>
                <a:gd name="T32" fmla="*/ 43 w 44"/>
                <a:gd name="T33" fmla="*/ 23 h 28"/>
                <a:gd name="T34" fmla="*/ 42 w 44"/>
                <a:gd name="T3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8">
                  <a:moveTo>
                    <a:pt x="42" y="26"/>
                  </a:moveTo>
                  <a:lnTo>
                    <a:pt x="40" y="27"/>
                  </a:lnTo>
                  <a:lnTo>
                    <a:pt x="33" y="26"/>
                  </a:lnTo>
                  <a:lnTo>
                    <a:pt x="30" y="24"/>
                  </a:lnTo>
                  <a:lnTo>
                    <a:pt x="22" y="21"/>
                  </a:lnTo>
                  <a:lnTo>
                    <a:pt x="6" y="15"/>
                  </a:lnTo>
                  <a:lnTo>
                    <a:pt x="1" y="12"/>
                  </a:lnTo>
                  <a:lnTo>
                    <a:pt x="0" y="10"/>
                  </a:lnTo>
                  <a:lnTo>
                    <a:pt x="3" y="5"/>
                  </a:lnTo>
                  <a:lnTo>
                    <a:pt x="5" y="4"/>
                  </a:lnTo>
                  <a:lnTo>
                    <a:pt x="6" y="3"/>
                  </a:lnTo>
                  <a:lnTo>
                    <a:pt x="23" y="0"/>
                  </a:lnTo>
                  <a:lnTo>
                    <a:pt x="29" y="2"/>
                  </a:lnTo>
                  <a:lnTo>
                    <a:pt x="37" y="11"/>
                  </a:lnTo>
                  <a:lnTo>
                    <a:pt x="41" y="17"/>
                  </a:lnTo>
                  <a:lnTo>
                    <a:pt x="42" y="22"/>
                  </a:lnTo>
                  <a:lnTo>
                    <a:pt x="43" y="23"/>
                  </a:lnTo>
                  <a:lnTo>
                    <a:pt x="42"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6" name="Freeform 1257">
              <a:extLst>
                <a:ext uri="{FF2B5EF4-FFF2-40B4-BE49-F238E27FC236}">
                  <a16:creationId xmlns="" xmlns:a16="http://schemas.microsoft.com/office/drawing/2014/main" id="{407D9E70-4562-355B-9524-567A50B214CC}"/>
                </a:ext>
              </a:extLst>
            </p:cNvPr>
            <p:cNvSpPr>
              <a:spLocks noChangeArrowheads="1"/>
            </p:cNvSpPr>
            <p:nvPr/>
          </p:nvSpPr>
          <p:spPr bwMode="auto">
            <a:xfrm>
              <a:off x="3083291" y="7434993"/>
              <a:ext cx="5493" cy="16487"/>
            </a:xfrm>
            <a:custGeom>
              <a:avLst/>
              <a:gdLst>
                <a:gd name="T0" fmla="*/ 5 w 6"/>
                <a:gd name="T1" fmla="*/ 11 h 12"/>
                <a:gd name="T2" fmla="*/ 5 w 6"/>
                <a:gd name="T3" fmla="*/ 11 h 12"/>
                <a:gd name="T4" fmla="*/ 2 w 6"/>
                <a:gd name="T5" fmla="*/ 11 h 12"/>
                <a:gd name="T6" fmla="*/ 1 w 6"/>
                <a:gd name="T7" fmla="*/ 11 h 12"/>
                <a:gd name="T8" fmla="*/ 1 w 6"/>
                <a:gd name="T9" fmla="*/ 10 h 12"/>
                <a:gd name="T10" fmla="*/ 0 w 6"/>
                <a:gd name="T11" fmla="*/ 8 h 12"/>
                <a:gd name="T12" fmla="*/ 1 w 6"/>
                <a:gd name="T13" fmla="*/ 7 h 12"/>
                <a:gd name="T14" fmla="*/ 2 w 6"/>
                <a:gd name="T15" fmla="*/ 2 h 12"/>
                <a:gd name="T16" fmla="*/ 3 w 6"/>
                <a:gd name="T17" fmla="*/ 0 h 12"/>
                <a:gd name="T18" fmla="*/ 3 w 6"/>
                <a:gd name="T19" fmla="*/ 0 h 12"/>
                <a:gd name="T20" fmla="*/ 4 w 6"/>
                <a:gd name="T21" fmla="*/ 2 h 12"/>
                <a:gd name="T22" fmla="*/ 5 w 6"/>
                <a:gd name="T23" fmla="*/ 4 h 12"/>
                <a:gd name="T24" fmla="*/ 5 w 6"/>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5" y="11"/>
                  </a:moveTo>
                  <a:lnTo>
                    <a:pt x="5" y="11"/>
                  </a:lnTo>
                  <a:lnTo>
                    <a:pt x="2" y="11"/>
                  </a:lnTo>
                  <a:lnTo>
                    <a:pt x="1" y="11"/>
                  </a:lnTo>
                  <a:lnTo>
                    <a:pt x="1" y="10"/>
                  </a:lnTo>
                  <a:lnTo>
                    <a:pt x="0" y="8"/>
                  </a:lnTo>
                  <a:lnTo>
                    <a:pt x="1" y="7"/>
                  </a:lnTo>
                  <a:lnTo>
                    <a:pt x="2" y="2"/>
                  </a:lnTo>
                  <a:lnTo>
                    <a:pt x="3" y="0"/>
                  </a:lnTo>
                  <a:lnTo>
                    <a:pt x="3" y="0"/>
                  </a:lnTo>
                  <a:lnTo>
                    <a:pt x="4" y="2"/>
                  </a:lnTo>
                  <a:lnTo>
                    <a:pt x="5" y="4"/>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7" name="Freeform 1258">
              <a:extLst>
                <a:ext uri="{FF2B5EF4-FFF2-40B4-BE49-F238E27FC236}">
                  <a16:creationId xmlns="" xmlns:a16="http://schemas.microsoft.com/office/drawing/2014/main" id="{ECE98948-C925-E542-27C4-E314187626B9}"/>
                </a:ext>
              </a:extLst>
            </p:cNvPr>
            <p:cNvSpPr>
              <a:spLocks noChangeArrowheads="1"/>
            </p:cNvSpPr>
            <p:nvPr/>
          </p:nvSpPr>
          <p:spPr bwMode="auto">
            <a:xfrm>
              <a:off x="5050570" y="7434993"/>
              <a:ext cx="5493" cy="5497"/>
            </a:xfrm>
            <a:custGeom>
              <a:avLst/>
              <a:gdLst>
                <a:gd name="T0" fmla="*/ 5 w 6"/>
                <a:gd name="T1" fmla="*/ 4 h 6"/>
                <a:gd name="T2" fmla="*/ 5 w 6"/>
                <a:gd name="T3" fmla="*/ 5 h 6"/>
                <a:gd name="T4" fmla="*/ 2 w 6"/>
                <a:gd name="T5" fmla="*/ 5 h 6"/>
                <a:gd name="T6" fmla="*/ 1 w 6"/>
                <a:gd name="T7" fmla="*/ 4 h 6"/>
                <a:gd name="T8" fmla="*/ 0 w 6"/>
                <a:gd name="T9" fmla="*/ 2 h 6"/>
                <a:gd name="T10" fmla="*/ 0 w 6"/>
                <a:gd name="T11" fmla="*/ 1 h 6"/>
                <a:gd name="T12" fmla="*/ 1 w 6"/>
                <a:gd name="T13" fmla="*/ 0 h 6"/>
                <a:gd name="T14" fmla="*/ 3 w 6"/>
                <a:gd name="T15" fmla="*/ 1 h 6"/>
                <a:gd name="T16" fmla="*/ 5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4"/>
                  </a:moveTo>
                  <a:lnTo>
                    <a:pt x="5" y="5"/>
                  </a:lnTo>
                  <a:lnTo>
                    <a:pt x="2" y="5"/>
                  </a:lnTo>
                  <a:lnTo>
                    <a:pt x="1" y="4"/>
                  </a:lnTo>
                  <a:lnTo>
                    <a:pt x="0" y="2"/>
                  </a:lnTo>
                  <a:lnTo>
                    <a:pt x="0" y="1"/>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8" name="Freeform 1259">
              <a:extLst>
                <a:ext uri="{FF2B5EF4-FFF2-40B4-BE49-F238E27FC236}">
                  <a16:creationId xmlns="" xmlns:a16="http://schemas.microsoft.com/office/drawing/2014/main" id="{0D87E4FC-4059-384D-D461-18A6B91DED8F}"/>
                </a:ext>
              </a:extLst>
            </p:cNvPr>
            <p:cNvSpPr>
              <a:spLocks noChangeArrowheads="1"/>
            </p:cNvSpPr>
            <p:nvPr/>
          </p:nvSpPr>
          <p:spPr bwMode="auto">
            <a:xfrm>
              <a:off x="3039330" y="7418510"/>
              <a:ext cx="32971" cy="32971"/>
            </a:xfrm>
            <a:custGeom>
              <a:avLst/>
              <a:gdLst>
                <a:gd name="T0" fmla="*/ 21 w 25"/>
                <a:gd name="T1" fmla="*/ 24 h 26"/>
                <a:gd name="T2" fmla="*/ 21 w 25"/>
                <a:gd name="T3" fmla="*/ 25 h 26"/>
                <a:gd name="T4" fmla="*/ 19 w 25"/>
                <a:gd name="T5" fmla="*/ 24 h 26"/>
                <a:gd name="T6" fmla="*/ 12 w 25"/>
                <a:gd name="T7" fmla="*/ 15 h 26"/>
                <a:gd name="T8" fmla="*/ 7 w 25"/>
                <a:gd name="T9" fmla="*/ 12 h 26"/>
                <a:gd name="T10" fmla="*/ 4 w 25"/>
                <a:gd name="T11" fmla="*/ 7 h 26"/>
                <a:gd name="T12" fmla="*/ 0 w 25"/>
                <a:gd name="T13" fmla="*/ 4 h 26"/>
                <a:gd name="T14" fmla="*/ 2 w 25"/>
                <a:gd name="T15" fmla="*/ 0 h 26"/>
                <a:gd name="T16" fmla="*/ 4 w 25"/>
                <a:gd name="T17" fmla="*/ 1 h 26"/>
                <a:gd name="T18" fmla="*/ 11 w 25"/>
                <a:gd name="T19" fmla="*/ 4 h 26"/>
                <a:gd name="T20" fmla="*/ 16 w 25"/>
                <a:gd name="T21" fmla="*/ 8 h 26"/>
                <a:gd name="T22" fmla="*/ 18 w 25"/>
                <a:gd name="T23" fmla="*/ 10 h 26"/>
                <a:gd name="T24" fmla="*/ 24 w 25"/>
                <a:gd name="T25" fmla="*/ 21 h 26"/>
                <a:gd name="T26" fmla="*/ 24 w 25"/>
                <a:gd name="T27" fmla="*/ 22 h 26"/>
                <a:gd name="T28" fmla="*/ 21 w 25"/>
                <a:gd name="T2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1" y="24"/>
                  </a:moveTo>
                  <a:lnTo>
                    <a:pt x="21" y="25"/>
                  </a:lnTo>
                  <a:lnTo>
                    <a:pt x="19" y="24"/>
                  </a:lnTo>
                  <a:lnTo>
                    <a:pt x="12" y="15"/>
                  </a:lnTo>
                  <a:lnTo>
                    <a:pt x="7" y="12"/>
                  </a:lnTo>
                  <a:lnTo>
                    <a:pt x="4" y="7"/>
                  </a:lnTo>
                  <a:lnTo>
                    <a:pt x="0" y="4"/>
                  </a:lnTo>
                  <a:lnTo>
                    <a:pt x="2" y="0"/>
                  </a:lnTo>
                  <a:lnTo>
                    <a:pt x="4" y="1"/>
                  </a:lnTo>
                  <a:lnTo>
                    <a:pt x="11" y="4"/>
                  </a:lnTo>
                  <a:lnTo>
                    <a:pt x="16" y="8"/>
                  </a:lnTo>
                  <a:lnTo>
                    <a:pt x="18" y="10"/>
                  </a:lnTo>
                  <a:lnTo>
                    <a:pt x="24" y="21"/>
                  </a:lnTo>
                  <a:lnTo>
                    <a:pt x="24" y="22"/>
                  </a:lnTo>
                  <a:lnTo>
                    <a:pt x="2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9" name="Freeform 1260">
              <a:extLst>
                <a:ext uri="{FF2B5EF4-FFF2-40B4-BE49-F238E27FC236}">
                  <a16:creationId xmlns="" xmlns:a16="http://schemas.microsoft.com/office/drawing/2014/main" id="{0699D44E-8E87-AC8A-F992-5F38ADA39B0B}"/>
                </a:ext>
              </a:extLst>
            </p:cNvPr>
            <p:cNvSpPr>
              <a:spLocks noChangeArrowheads="1"/>
            </p:cNvSpPr>
            <p:nvPr/>
          </p:nvSpPr>
          <p:spPr bwMode="auto">
            <a:xfrm>
              <a:off x="3033833" y="7385538"/>
              <a:ext cx="21981" cy="16484"/>
            </a:xfrm>
            <a:custGeom>
              <a:avLst/>
              <a:gdLst>
                <a:gd name="T0" fmla="*/ 15 w 16"/>
                <a:gd name="T1" fmla="*/ 7 h 14"/>
                <a:gd name="T2" fmla="*/ 14 w 16"/>
                <a:gd name="T3" fmla="*/ 9 h 14"/>
                <a:gd name="T4" fmla="*/ 12 w 16"/>
                <a:gd name="T5" fmla="*/ 12 h 14"/>
                <a:gd name="T6" fmla="*/ 10 w 16"/>
                <a:gd name="T7" fmla="*/ 13 h 14"/>
                <a:gd name="T8" fmla="*/ 10 w 16"/>
                <a:gd name="T9" fmla="*/ 13 h 14"/>
                <a:gd name="T10" fmla="*/ 8 w 16"/>
                <a:gd name="T11" fmla="*/ 13 h 14"/>
                <a:gd name="T12" fmla="*/ 6 w 16"/>
                <a:gd name="T13" fmla="*/ 10 h 14"/>
                <a:gd name="T14" fmla="*/ 4 w 16"/>
                <a:gd name="T15" fmla="*/ 9 h 14"/>
                <a:gd name="T16" fmla="*/ 3 w 16"/>
                <a:gd name="T17" fmla="*/ 8 h 14"/>
                <a:gd name="T18" fmla="*/ 2 w 16"/>
                <a:gd name="T19" fmla="*/ 9 h 14"/>
                <a:gd name="T20" fmla="*/ 2 w 16"/>
                <a:gd name="T21" fmla="*/ 11 h 14"/>
                <a:gd name="T22" fmla="*/ 2 w 16"/>
                <a:gd name="T23" fmla="*/ 13 h 14"/>
                <a:gd name="T24" fmla="*/ 2 w 16"/>
                <a:gd name="T25" fmla="*/ 13 h 14"/>
                <a:gd name="T26" fmla="*/ 2 w 16"/>
                <a:gd name="T27" fmla="*/ 13 h 14"/>
                <a:gd name="T28" fmla="*/ 1 w 16"/>
                <a:gd name="T29" fmla="*/ 12 h 14"/>
                <a:gd name="T30" fmla="*/ 1 w 16"/>
                <a:gd name="T31" fmla="*/ 11 h 14"/>
                <a:gd name="T32" fmla="*/ 0 w 16"/>
                <a:gd name="T33" fmla="*/ 9 h 14"/>
                <a:gd name="T34" fmla="*/ 1 w 16"/>
                <a:gd name="T35" fmla="*/ 8 h 14"/>
                <a:gd name="T36" fmla="*/ 2 w 16"/>
                <a:gd name="T37" fmla="*/ 5 h 14"/>
                <a:gd name="T38" fmla="*/ 7 w 16"/>
                <a:gd name="T39" fmla="*/ 1 h 14"/>
                <a:gd name="T40" fmla="*/ 8 w 16"/>
                <a:gd name="T41" fmla="*/ 0 h 14"/>
                <a:gd name="T42" fmla="*/ 10 w 16"/>
                <a:gd name="T43" fmla="*/ 0 h 14"/>
                <a:gd name="T44" fmla="*/ 13 w 16"/>
                <a:gd name="T45" fmla="*/ 2 h 14"/>
                <a:gd name="T46" fmla="*/ 13 w 16"/>
                <a:gd name="T47" fmla="*/ 3 h 14"/>
                <a:gd name="T48" fmla="*/ 15 w 16"/>
                <a:gd name="T4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4">
                  <a:moveTo>
                    <a:pt x="15" y="7"/>
                  </a:moveTo>
                  <a:lnTo>
                    <a:pt x="14" y="9"/>
                  </a:lnTo>
                  <a:lnTo>
                    <a:pt x="12" y="12"/>
                  </a:lnTo>
                  <a:lnTo>
                    <a:pt x="10" y="13"/>
                  </a:lnTo>
                  <a:lnTo>
                    <a:pt x="10" y="13"/>
                  </a:lnTo>
                  <a:lnTo>
                    <a:pt x="8" y="13"/>
                  </a:lnTo>
                  <a:lnTo>
                    <a:pt x="6" y="10"/>
                  </a:lnTo>
                  <a:lnTo>
                    <a:pt x="4" y="9"/>
                  </a:lnTo>
                  <a:lnTo>
                    <a:pt x="3" y="8"/>
                  </a:lnTo>
                  <a:lnTo>
                    <a:pt x="2" y="9"/>
                  </a:lnTo>
                  <a:lnTo>
                    <a:pt x="2" y="11"/>
                  </a:lnTo>
                  <a:lnTo>
                    <a:pt x="2" y="13"/>
                  </a:lnTo>
                  <a:lnTo>
                    <a:pt x="2" y="13"/>
                  </a:lnTo>
                  <a:lnTo>
                    <a:pt x="2" y="13"/>
                  </a:lnTo>
                  <a:lnTo>
                    <a:pt x="1" y="12"/>
                  </a:lnTo>
                  <a:lnTo>
                    <a:pt x="1" y="11"/>
                  </a:lnTo>
                  <a:lnTo>
                    <a:pt x="0" y="9"/>
                  </a:lnTo>
                  <a:lnTo>
                    <a:pt x="1" y="8"/>
                  </a:lnTo>
                  <a:lnTo>
                    <a:pt x="2" y="5"/>
                  </a:lnTo>
                  <a:lnTo>
                    <a:pt x="7" y="1"/>
                  </a:lnTo>
                  <a:lnTo>
                    <a:pt x="8" y="0"/>
                  </a:lnTo>
                  <a:lnTo>
                    <a:pt x="10" y="0"/>
                  </a:lnTo>
                  <a:lnTo>
                    <a:pt x="13" y="2"/>
                  </a:lnTo>
                  <a:lnTo>
                    <a:pt x="13" y="3"/>
                  </a:lnTo>
                  <a:lnTo>
                    <a:pt x="1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0" name="Freeform 1262">
              <a:extLst>
                <a:ext uri="{FF2B5EF4-FFF2-40B4-BE49-F238E27FC236}">
                  <a16:creationId xmlns="" xmlns:a16="http://schemas.microsoft.com/office/drawing/2014/main" id="{67731392-AE93-F11D-CBE5-7360D3EFED43}"/>
                </a:ext>
              </a:extLst>
            </p:cNvPr>
            <p:cNvSpPr>
              <a:spLocks noChangeArrowheads="1"/>
            </p:cNvSpPr>
            <p:nvPr/>
          </p:nvSpPr>
          <p:spPr bwMode="auto">
            <a:xfrm>
              <a:off x="3022843" y="7347070"/>
              <a:ext cx="10990" cy="10990"/>
            </a:xfrm>
            <a:custGeom>
              <a:avLst/>
              <a:gdLst>
                <a:gd name="T0" fmla="*/ 1 w 8"/>
                <a:gd name="T1" fmla="*/ 8 h 10"/>
                <a:gd name="T2" fmla="*/ 1 w 8"/>
                <a:gd name="T3" fmla="*/ 9 h 10"/>
                <a:gd name="T4" fmla="*/ 0 w 8"/>
                <a:gd name="T5" fmla="*/ 8 h 10"/>
                <a:gd name="T6" fmla="*/ 1 w 8"/>
                <a:gd name="T7" fmla="*/ 5 h 10"/>
                <a:gd name="T8" fmla="*/ 1 w 8"/>
                <a:gd name="T9" fmla="*/ 1 h 10"/>
                <a:gd name="T10" fmla="*/ 2 w 8"/>
                <a:gd name="T11" fmla="*/ 0 h 10"/>
                <a:gd name="T12" fmla="*/ 6 w 8"/>
                <a:gd name="T13" fmla="*/ 1 h 10"/>
                <a:gd name="T14" fmla="*/ 7 w 8"/>
                <a:gd name="T15" fmla="*/ 1 h 10"/>
                <a:gd name="T16" fmla="*/ 7 w 8"/>
                <a:gd name="T17" fmla="*/ 2 h 10"/>
                <a:gd name="T18" fmla="*/ 7 w 8"/>
                <a:gd name="T19" fmla="*/ 4 h 10"/>
                <a:gd name="T20" fmla="*/ 5 w 8"/>
                <a:gd name="T21" fmla="*/ 5 h 10"/>
                <a:gd name="T22" fmla="*/ 1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1" y="8"/>
                  </a:moveTo>
                  <a:lnTo>
                    <a:pt x="1" y="9"/>
                  </a:lnTo>
                  <a:lnTo>
                    <a:pt x="0" y="8"/>
                  </a:lnTo>
                  <a:lnTo>
                    <a:pt x="1" y="5"/>
                  </a:lnTo>
                  <a:lnTo>
                    <a:pt x="1" y="1"/>
                  </a:lnTo>
                  <a:lnTo>
                    <a:pt x="2" y="0"/>
                  </a:lnTo>
                  <a:lnTo>
                    <a:pt x="6" y="1"/>
                  </a:lnTo>
                  <a:lnTo>
                    <a:pt x="7" y="1"/>
                  </a:lnTo>
                  <a:lnTo>
                    <a:pt x="7" y="2"/>
                  </a:lnTo>
                  <a:lnTo>
                    <a:pt x="7" y="4"/>
                  </a:lnTo>
                  <a:lnTo>
                    <a:pt x="5" y="5"/>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1" name="Freeform 1263">
              <a:extLst>
                <a:ext uri="{FF2B5EF4-FFF2-40B4-BE49-F238E27FC236}">
                  <a16:creationId xmlns="" xmlns:a16="http://schemas.microsoft.com/office/drawing/2014/main" id="{4ED68EC9-4AE8-C56A-3DBA-BB0CE7CE0802}"/>
                </a:ext>
              </a:extLst>
            </p:cNvPr>
            <p:cNvSpPr>
              <a:spLocks noChangeArrowheads="1"/>
            </p:cNvSpPr>
            <p:nvPr/>
          </p:nvSpPr>
          <p:spPr bwMode="auto">
            <a:xfrm>
              <a:off x="3033833" y="7319596"/>
              <a:ext cx="16487" cy="21981"/>
            </a:xfrm>
            <a:custGeom>
              <a:avLst/>
              <a:gdLst>
                <a:gd name="T0" fmla="*/ 0 w 14"/>
                <a:gd name="T1" fmla="*/ 15 h 17"/>
                <a:gd name="T2" fmla="*/ 3 w 14"/>
                <a:gd name="T3" fmla="*/ 11 h 17"/>
                <a:gd name="T4" fmla="*/ 9 w 14"/>
                <a:gd name="T5" fmla="*/ 5 h 17"/>
                <a:gd name="T6" fmla="*/ 12 w 14"/>
                <a:gd name="T7" fmla="*/ 0 h 17"/>
                <a:gd name="T8" fmla="*/ 13 w 14"/>
                <a:gd name="T9" fmla="*/ 5 h 17"/>
                <a:gd name="T10" fmla="*/ 8 w 14"/>
                <a:gd name="T11" fmla="*/ 12 h 17"/>
                <a:gd name="T12" fmla="*/ 2 w 14"/>
                <a:gd name="T13" fmla="*/ 16 h 17"/>
                <a:gd name="T14" fmla="*/ 0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0" y="15"/>
                  </a:moveTo>
                  <a:lnTo>
                    <a:pt x="3" y="11"/>
                  </a:lnTo>
                  <a:lnTo>
                    <a:pt x="9" y="5"/>
                  </a:lnTo>
                  <a:lnTo>
                    <a:pt x="12" y="0"/>
                  </a:lnTo>
                  <a:lnTo>
                    <a:pt x="13" y="5"/>
                  </a:lnTo>
                  <a:lnTo>
                    <a:pt x="8" y="12"/>
                  </a:lnTo>
                  <a:lnTo>
                    <a:pt x="2" y="16"/>
                  </a:lnTo>
                  <a:lnTo>
                    <a:pt x="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2" name="Freeform 1264">
              <a:extLst>
                <a:ext uri="{FF2B5EF4-FFF2-40B4-BE49-F238E27FC236}">
                  <a16:creationId xmlns="" xmlns:a16="http://schemas.microsoft.com/office/drawing/2014/main" id="{0D1D3260-E4E5-FB4F-8AC8-27F330899A57}"/>
                </a:ext>
              </a:extLst>
            </p:cNvPr>
            <p:cNvSpPr>
              <a:spLocks noChangeArrowheads="1"/>
            </p:cNvSpPr>
            <p:nvPr/>
          </p:nvSpPr>
          <p:spPr bwMode="auto">
            <a:xfrm>
              <a:off x="5803410" y="7242663"/>
              <a:ext cx="10990" cy="10990"/>
            </a:xfrm>
            <a:custGeom>
              <a:avLst/>
              <a:gdLst>
                <a:gd name="T0" fmla="*/ 6 w 8"/>
                <a:gd name="T1" fmla="*/ 7 h 9"/>
                <a:gd name="T2" fmla="*/ 7 w 8"/>
                <a:gd name="T3" fmla="*/ 8 h 9"/>
                <a:gd name="T4" fmla="*/ 2 w 8"/>
                <a:gd name="T5" fmla="*/ 7 h 9"/>
                <a:gd name="T6" fmla="*/ 0 w 8"/>
                <a:gd name="T7" fmla="*/ 6 h 9"/>
                <a:gd name="T8" fmla="*/ 0 w 8"/>
                <a:gd name="T9" fmla="*/ 5 h 9"/>
                <a:gd name="T10" fmla="*/ 0 w 8"/>
                <a:gd name="T11" fmla="*/ 4 h 9"/>
                <a:gd name="T12" fmla="*/ 1 w 8"/>
                <a:gd name="T13" fmla="*/ 2 h 9"/>
                <a:gd name="T14" fmla="*/ 3 w 8"/>
                <a:gd name="T15" fmla="*/ 0 h 9"/>
                <a:gd name="T16" fmla="*/ 4 w 8"/>
                <a:gd name="T17" fmla="*/ 1 h 9"/>
                <a:gd name="T18" fmla="*/ 7 w 8"/>
                <a:gd name="T19" fmla="*/ 3 h 9"/>
                <a:gd name="T20" fmla="*/ 7 w 8"/>
                <a:gd name="T21" fmla="*/ 4 h 9"/>
                <a:gd name="T22" fmla="*/ 6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6" y="7"/>
                  </a:moveTo>
                  <a:lnTo>
                    <a:pt x="7" y="8"/>
                  </a:lnTo>
                  <a:lnTo>
                    <a:pt x="2" y="7"/>
                  </a:lnTo>
                  <a:lnTo>
                    <a:pt x="0" y="6"/>
                  </a:lnTo>
                  <a:lnTo>
                    <a:pt x="0" y="5"/>
                  </a:lnTo>
                  <a:lnTo>
                    <a:pt x="0" y="4"/>
                  </a:lnTo>
                  <a:lnTo>
                    <a:pt x="1" y="2"/>
                  </a:lnTo>
                  <a:lnTo>
                    <a:pt x="3" y="0"/>
                  </a:lnTo>
                  <a:lnTo>
                    <a:pt x="4" y="1"/>
                  </a:lnTo>
                  <a:lnTo>
                    <a:pt x="7" y="3"/>
                  </a:lnTo>
                  <a:lnTo>
                    <a:pt x="7" y="4"/>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3" name="Freeform 1265">
              <a:extLst>
                <a:ext uri="{FF2B5EF4-FFF2-40B4-BE49-F238E27FC236}">
                  <a16:creationId xmlns="" xmlns:a16="http://schemas.microsoft.com/office/drawing/2014/main" id="{8D75BB83-D567-EA02-19AD-F20112155FF3}"/>
                </a:ext>
              </a:extLst>
            </p:cNvPr>
            <p:cNvSpPr>
              <a:spLocks noChangeArrowheads="1"/>
            </p:cNvSpPr>
            <p:nvPr/>
          </p:nvSpPr>
          <p:spPr bwMode="auto">
            <a:xfrm>
              <a:off x="5094532" y="7220683"/>
              <a:ext cx="10990" cy="21981"/>
            </a:xfrm>
            <a:custGeom>
              <a:avLst/>
              <a:gdLst>
                <a:gd name="T0" fmla="*/ 3 w 10"/>
                <a:gd name="T1" fmla="*/ 17 h 19"/>
                <a:gd name="T2" fmla="*/ 1 w 10"/>
                <a:gd name="T3" fmla="*/ 18 h 19"/>
                <a:gd name="T4" fmla="*/ 0 w 10"/>
                <a:gd name="T5" fmla="*/ 18 h 19"/>
                <a:gd name="T6" fmla="*/ 1 w 10"/>
                <a:gd name="T7" fmla="*/ 16 h 19"/>
                <a:gd name="T8" fmla="*/ 2 w 10"/>
                <a:gd name="T9" fmla="*/ 13 h 19"/>
                <a:gd name="T10" fmla="*/ 3 w 10"/>
                <a:gd name="T11" fmla="*/ 9 h 19"/>
                <a:gd name="T12" fmla="*/ 3 w 10"/>
                <a:gd name="T13" fmla="*/ 6 h 19"/>
                <a:gd name="T14" fmla="*/ 4 w 10"/>
                <a:gd name="T15" fmla="*/ 4 h 19"/>
                <a:gd name="T16" fmla="*/ 5 w 10"/>
                <a:gd name="T17" fmla="*/ 2 h 19"/>
                <a:gd name="T18" fmla="*/ 6 w 10"/>
                <a:gd name="T19" fmla="*/ 0 h 19"/>
                <a:gd name="T20" fmla="*/ 8 w 10"/>
                <a:gd name="T21" fmla="*/ 0 h 19"/>
                <a:gd name="T22" fmla="*/ 9 w 10"/>
                <a:gd name="T23" fmla="*/ 8 h 19"/>
                <a:gd name="T24" fmla="*/ 8 w 10"/>
                <a:gd name="T25" fmla="*/ 11 h 19"/>
                <a:gd name="T26" fmla="*/ 7 w 10"/>
                <a:gd name="T27" fmla="*/ 13 h 19"/>
                <a:gd name="T28" fmla="*/ 5 w 10"/>
                <a:gd name="T29" fmla="*/ 16 h 19"/>
                <a:gd name="T30" fmla="*/ 3 w 10"/>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9">
                  <a:moveTo>
                    <a:pt x="3" y="17"/>
                  </a:moveTo>
                  <a:lnTo>
                    <a:pt x="1" y="18"/>
                  </a:lnTo>
                  <a:lnTo>
                    <a:pt x="0" y="18"/>
                  </a:lnTo>
                  <a:lnTo>
                    <a:pt x="1" y="16"/>
                  </a:lnTo>
                  <a:lnTo>
                    <a:pt x="2" y="13"/>
                  </a:lnTo>
                  <a:lnTo>
                    <a:pt x="3" y="9"/>
                  </a:lnTo>
                  <a:lnTo>
                    <a:pt x="3" y="6"/>
                  </a:lnTo>
                  <a:lnTo>
                    <a:pt x="4" y="4"/>
                  </a:lnTo>
                  <a:lnTo>
                    <a:pt x="5" y="2"/>
                  </a:lnTo>
                  <a:lnTo>
                    <a:pt x="6" y="0"/>
                  </a:lnTo>
                  <a:lnTo>
                    <a:pt x="8" y="0"/>
                  </a:lnTo>
                  <a:lnTo>
                    <a:pt x="9" y="8"/>
                  </a:lnTo>
                  <a:lnTo>
                    <a:pt x="8" y="11"/>
                  </a:lnTo>
                  <a:lnTo>
                    <a:pt x="7" y="13"/>
                  </a:lnTo>
                  <a:lnTo>
                    <a:pt x="5"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4" name="Freeform 1266">
              <a:extLst>
                <a:ext uri="{FF2B5EF4-FFF2-40B4-BE49-F238E27FC236}">
                  <a16:creationId xmlns="" xmlns:a16="http://schemas.microsoft.com/office/drawing/2014/main" id="{BE4653B7-83AE-ED28-EEDB-5B0CFE10B1B3}"/>
                </a:ext>
              </a:extLst>
            </p:cNvPr>
            <p:cNvSpPr>
              <a:spLocks noChangeArrowheads="1"/>
            </p:cNvSpPr>
            <p:nvPr/>
          </p:nvSpPr>
          <p:spPr bwMode="auto">
            <a:xfrm>
              <a:off x="5050570" y="7220683"/>
              <a:ext cx="21981" cy="21981"/>
            </a:xfrm>
            <a:custGeom>
              <a:avLst/>
              <a:gdLst>
                <a:gd name="T0" fmla="*/ 3 w 17"/>
                <a:gd name="T1" fmla="*/ 15 h 17"/>
                <a:gd name="T2" fmla="*/ 1 w 17"/>
                <a:gd name="T3" fmla="*/ 16 h 17"/>
                <a:gd name="T4" fmla="*/ 0 w 17"/>
                <a:gd name="T5" fmla="*/ 14 h 17"/>
                <a:gd name="T6" fmla="*/ 1 w 17"/>
                <a:gd name="T7" fmla="*/ 10 h 17"/>
                <a:gd name="T8" fmla="*/ 2 w 17"/>
                <a:gd name="T9" fmla="*/ 9 h 17"/>
                <a:gd name="T10" fmla="*/ 6 w 17"/>
                <a:gd name="T11" fmla="*/ 7 h 17"/>
                <a:gd name="T12" fmla="*/ 7 w 17"/>
                <a:gd name="T13" fmla="*/ 6 h 17"/>
                <a:gd name="T14" fmla="*/ 8 w 17"/>
                <a:gd name="T15" fmla="*/ 5 h 17"/>
                <a:gd name="T16" fmla="*/ 11 w 17"/>
                <a:gd name="T17" fmla="*/ 5 h 17"/>
                <a:gd name="T18" fmla="*/ 13 w 17"/>
                <a:gd name="T19" fmla="*/ 3 h 17"/>
                <a:gd name="T20" fmla="*/ 15 w 17"/>
                <a:gd name="T21" fmla="*/ 0 h 17"/>
                <a:gd name="T22" fmla="*/ 16 w 17"/>
                <a:gd name="T23" fmla="*/ 0 h 17"/>
                <a:gd name="T24" fmla="*/ 14 w 17"/>
                <a:gd name="T25" fmla="*/ 5 h 17"/>
                <a:gd name="T26" fmla="*/ 13 w 17"/>
                <a:gd name="T27" fmla="*/ 8 h 17"/>
                <a:gd name="T28" fmla="*/ 3 w 17"/>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3" y="15"/>
                  </a:moveTo>
                  <a:lnTo>
                    <a:pt x="1" y="16"/>
                  </a:lnTo>
                  <a:lnTo>
                    <a:pt x="0" y="14"/>
                  </a:lnTo>
                  <a:lnTo>
                    <a:pt x="1" y="10"/>
                  </a:lnTo>
                  <a:lnTo>
                    <a:pt x="2" y="9"/>
                  </a:lnTo>
                  <a:lnTo>
                    <a:pt x="6" y="7"/>
                  </a:lnTo>
                  <a:lnTo>
                    <a:pt x="7" y="6"/>
                  </a:lnTo>
                  <a:lnTo>
                    <a:pt x="8" y="5"/>
                  </a:lnTo>
                  <a:lnTo>
                    <a:pt x="11" y="5"/>
                  </a:lnTo>
                  <a:lnTo>
                    <a:pt x="13" y="3"/>
                  </a:lnTo>
                  <a:lnTo>
                    <a:pt x="15" y="0"/>
                  </a:lnTo>
                  <a:lnTo>
                    <a:pt x="16" y="0"/>
                  </a:lnTo>
                  <a:lnTo>
                    <a:pt x="14" y="5"/>
                  </a:lnTo>
                  <a:lnTo>
                    <a:pt x="13" y="8"/>
                  </a:lnTo>
                  <a:lnTo>
                    <a:pt x="3"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5" name="Freeform 1267">
              <a:extLst>
                <a:ext uri="{FF2B5EF4-FFF2-40B4-BE49-F238E27FC236}">
                  <a16:creationId xmlns="" xmlns:a16="http://schemas.microsoft.com/office/drawing/2014/main" id="{AFEA6E0A-A4F6-87EE-E39E-A18B87C9A72D}"/>
                </a:ext>
              </a:extLst>
            </p:cNvPr>
            <p:cNvSpPr>
              <a:spLocks noChangeArrowheads="1"/>
            </p:cNvSpPr>
            <p:nvPr/>
          </p:nvSpPr>
          <p:spPr bwMode="auto">
            <a:xfrm>
              <a:off x="5050570" y="7209692"/>
              <a:ext cx="43962" cy="60445"/>
            </a:xfrm>
            <a:custGeom>
              <a:avLst/>
              <a:gdLst>
                <a:gd name="T0" fmla="*/ 34 w 37"/>
                <a:gd name="T1" fmla="*/ 19 h 47"/>
                <a:gd name="T2" fmla="*/ 32 w 37"/>
                <a:gd name="T3" fmla="*/ 25 h 47"/>
                <a:gd name="T4" fmla="*/ 29 w 37"/>
                <a:gd name="T5" fmla="*/ 31 h 47"/>
                <a:gd name="T6" fmla="*/ 27 w 37"/>
                <a:gd name="T7" fmla="*/ 41 h 47"/>
                <a:gd name="T8" fmla="*/ 25 w 37"/>
                <a:gd name="T9" fmla="*/ 42 h 47"/>
                <a:gd name="T10" fmla="*/ 24 w 37"/>
                <a:gd name="T11" fmla="*/ 39 h 47"/>
                <a:gd name="T12" fmla="*/ 28 w 37"/>
                <a:gd name="T13" fmla="*/ 27 h 47"/>
                <a:gd name="T14" fmla="*/ 28 w 37"/>
                <a:gd name="T15" fmla="*/ 25 h 47"/>
                <a:gd name="T16" fmla="*/ 28 w 37"/>
                <a:gd name="T17" fmla="*/ 24 h 47"/>
                <a:gd name="T18" fmla="*/ 27 w 37"/>
                <a:gd name="T19" fmla="*/ 22 h 47"/>
                <a:gd name="T20" fmla="*/ 25 w 37"/>
                <a:gd name="T21" fmla="*/ 25 h 47"/>
                <a:gd name="T22" fmla="*/ 20 w 37"/>
                <a:gd name="T23" fmla="*/ 38 h 47"/>
                <a:gd name="T24" fmla="*/ 18 w 37"/>
                <a:gd name="T25" fmla="*/ 41 h 47"/>
                <a:gd name="T26" fmla="*/ 17 w 37"/>
                <a:gd name="T27" fmla="*/ 42 h 47"/>
                <a:gd name="T28" fmla="*/ 16 w 37"/>
                <a:gd name="T29" fmla="*/ 42 h 47"/>
                <a:gd name="T30" fmla="*/ 13 w 37"/>
                <a:gd name="T31" fmla="*/ 42 h 47"/>
                <a:gd name="T32" fmla="*/ 8 w 37"/>
                <a:gd name="T33" fmla="*/ 46 h 47"/>
                <a:gd name="T34" fmla="*/ 17 w 37"/>
                <a:gd name="T35" fmla="*/ 30 h 47"/>
                <a:gd name="T36" fmla="*/ 17 w 37"/>
                <a:gd name="T37" fmla="*/ 28 h 47"/>
                <a:gd name="T38" fmla="*/ 15 w 37"/>
                <a:gd name="T39" fmla="*/ 27 h 47"/>
                <a:gd name="T40" fmla="*/ 14 w 37"/>
                <a:gd name="T41" fmla="*/ 28 h 47"/>
                <a:gd name="T42" fmla="*/ 7 w 37"/>
                <a:gd name="T43" fmla="*/ 38 h 47"/>
                <a:gd name="T44" fmla="*/ 4 w 37"/>
                <a:gd name="T45" fmla="*/ 42 h 47"/>
                <a:gd name="T46" fmla="*/ 1 w 37"/>
                <a:gd name="T47" fmla="*/ 41 h 47"/>
                <a:gd name="T48" fmla="*/ 0 w 37"/>
                <a:gd name="T49" fmla="*/ 40 h 47"/>
                <a:gd name="T50" fmla="*/ 1 w 37"/>
                <a:gd name="T51" fmla="*/ 39 h 47"/>
                <a:gd name="T52" fmla="*/ 7 w 37"/>
                <a:gd name="T53" fmla="*/ 28 h 47"/>
                <a:gd name="T54" fmla="*/ 14 w 37"/>
                <a:gd name="T55" fmla="*/ 20 h 47"/>
                <a:gd name="T56" fmla="*/ 16 w 37"/>
                <a:gd name="T57" fmla="*/ 16 h 47"/>
                <a:gd name="T58" fmla="*/ 17 w 37"/>
                <a:gd name="T59" fmla="*/ 11 h 47"/>
                <a:gd name="T60" fmla="*/ 17 w 37"/>
                <a:gd name="T61" fmla="*/ 8 h 47"/>
                <a:gd name="T62" fmla="*/ 17 w 37"/>
                <a:gd name="T63" fmla="*/ 4 h 47"/>
                <a:gd name="T64" fmla="*/ 18 w 37"/>
                <a:gd name="T65" fmla="*/ 4 h 47"/>
                <a:gd name="T66" fmla="*/ 18 w 37"/>
                <a:gd name="T67" fmla="*/ 4 h 47"/>
                <a:gd name="T68" fmla="*/ 18 w 37"/>
                <a:gd name="T69" fmla="*/ 5 h 47"/>
                <a:gd name="T70" fmla="*/ 18 w 37"/>
                <a:gd name="T71" fmla="*/ 9 h 47"/>
                <a:gd name="T72" fmla="*/ 17 w 37"/>
                <a:gd name="T73" fmla="*/ 17 h 47"/>
                <a:gd name="T74" fmla="*/ 16 w 37"/>
                <a:gd name="T75" fmla="*/ 20 h 47"/>
                <a:gd name="T76" fmla="*/ 15 w 37"/>
                <a:gd name="T77" fmla="*/ 24 h 47"/>
                <a:gd name="T78" fmla="*/ 16 w 37"/>
                <a:gd name="T79" fmla="*/ 24 h 47"/>
                <a:gd name="T80" fmla="*/ 18 w 37"/>
                <a:gd name="T81" fmla="*/ 23 h 47"/>
                <a:gd name="T82" fmla="*/ 20 w 37"/>
                <a:gd name="T83" fmla="*/ 19 h 47"/>
                <a:gd name="T84" fmla="*/ 22 w 37"/>
                <a:gd name="T85" fmla="*/ 13 h 47"/>
                <a:gd name="T86" fmla="*/ 23 w 37"/>
                <a:gd name="T87" fmla="*/ 8 h 47"/>
                <a:gd name="T88" fmla="*/ 24 w 37"/>
                <a:gd name="T89" fmla="*/ 0 h 47"/>
                <a:gd name="T90" fmla="*/ 24 w 37"/>
                <a:gd name="T91" fmla="*/ 0 h 47"/>
                <a:gd name="T92" fmla="*/ 25 w 37"/>
                <a:gd name="T93" fmla="*/ 2 h 47"/>
                <a:gd name="T94" fmla="*/ 26 w 37"/>
                <a:gd name="T95" fmla="*/ 3 h 47"/>
                <a:gd name="T96" fmla="*/ 28 w 37"/>
                <a:gd name="T97" fmla="*/ 4 h 47"/>
                <a:gd name="T98" fmla="*/ 28 w 37"/>
                <a:gd name="T99" fmla="*/ 4 h 47"/>
                <a:gd name="T100" fmla="*/ 29 w 37"/>
                <a:gd name="T101" fmla="*/ 8 h 47"/>
                <a:gd name="T102" fmla="*/ 30 w 37"/>
                <a:gd name="T103" fmla="*/ 9 h 47"/>
                <a:gd name="T104" fmla="*/ 33 w 37"/>
                <a:gd name="T105" fmla="*/ 9 h 47"/>
                <a:gd name="T106" fmla="*/ 34 w 37"/>
                <a:gd name="T107" fmla="*/ 11 h 47"/>
                <a:gd name="T108" fmla="*/ 34 w 37"/>
                <a:gd name="T109" fmla="*/ 13 h 47"/>
                <a:gd name="T110" fmla="*/ 34 w 37"/>
                <a:gd name="T111" fmla="*/ 15 h 47"/>
                <a:gd name="T112" fmla="*/ 34 w 37"/>
                <a:gd name="T113" fmla="*/ 16 h 47"/>
                <a:gd name="T114" fmla="*/ 36 w 37"/>
                <a:gd name="T115" fmla="*/ 16 h 47"/>
                <a:gd name="T116" fmla="*/ 34 w 37"/>
                <a:gd name="T117"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47">
                  <a:moveTo>
                    <a:pt x="34" y="19"/>
                  </a:moveTo>
                  <a:lnTo>
                    <a:pt x="32" y="25"/>
                  </a:lnTo>
                  <a:lnTo>
                    <a:pt x="29" y="31"/>
                  </a:lnTo>
                  <a:lnTo>
                    <a:pt x="27" y="41"/>
                  </a:lnTo>
                  <a:lnTo>
                    <a:pt x="25" y="42"/>
                  </a:lnTo>
                  <a:lnTo>
                    <a:pt x="24" y="39"/>
                  </a:lnTo>
                  <a:lnTo>
                    <a:pt x="28" y="27"/>
                  </a:lnTo>
                  <a:lnTo>
                    <a:pt x="28" y="25"/>
                  </a:lnTo>
                  <a:lnTo>
                    <a:pt x="28" y="24"/>
                  </a:lnTo>
                  <a:lnTo>
                    <a:pt x="27" y="22"/>
                  </a:lnTo>
                  <a:lnTo>
                    <a:pt x="25" y="25"/>
                  </a:lnTo>
                  <a:lnTo>
                    <a:pt x="20" y="38"/>
                  </a:lnTo>
                  <a:lnTo>
                    <a:pt x="18" y="41"/>
                  </a:lnTo>
                  <a:lnTo>
                    <a:pt x="17" y="42"/>
                  </a:lnTo>
                  <a:lnTo>
                    <a:pt x="16" y="42"/>
                  </a:lnTo>
                  <a:lnTo>
                    <a:pt x="13" y="42"/>
                  </a:lnTo>
                  <a:lnTo>
                    <a:pt x="8" y="46"/>
                  </a:lnTo>
                  <a:lnTo>
                    <a:pt x="17" y="30"/>
                  </a:lnTo>
                  <a:lnTo>
                    <a:pt x="17" y="28"/>
                  </a:lnTo>
                  <a:lnTo>
                    <a:pt x="15" y="27"/>
                  </a:lnTo>
                  <a:lnTo>
                    <a:pt x="14" y="28"/>
                  </a:lnTo>
                  <a:lnTo>
                    <a:pt x="7" y="38"/>
                  </a:lnTo>
                  <a:lnTo>
                    <a:pt x="4" y="42"/>
                  </a:lnTo>
                  <a:lnTo>
                    <a:pt x="1" y="41"/>
                  </a:lnTo>
                  <a:lnTo>
                    <a:pt x="0" y="40"/>
                  </a:lnTo>
                  <a:lnTo>
                    <a:pt x="1" y="39"/>
                  </a:lnTo>
                  <a:lnTo>
                    <a:pt x="7" y="28"/>
                  </a:lnTo>
                  <a:lnTo>
                    <a:pt x="14" y="20"/>
                  </a:lnTo>
                  <a:lnTo>
                    <a:pt x="16" y="16"/>
                  </a:lnTo>
                  <a:lnTo>
                    <a:pt x="17" y="11"/>
                  </a:lnTo>
                  <a:lnTo>
                    <a:pt x="17" y="8"/>
                  </a:lnTo>
                  <a:lnTo>
                    <a:pt x="17" y="4"/>
                  </a:lnTo>
                  <a:lnTo>
                    <a:pt x="18" y="4"/>
                  </a:lnTo>
                  <a:lnTo>
                    <a:pt x="18" y="4"/>
                  </a:lnTo>
                  <a:lnTo>
                    <a:pt x="18" y="5"/>
                  </a:lnTo>
                  <a:lnTo>
                    <a:pt x="18" y="9"/>
                  </a:lnTo>
                  <a:lnTo>
                    <a:pt x="17" y="17"/>
                  </a:lnTo>
                  <a:lnTo>
                    <a:pt x="16" y="20"/>
                  </a:lnTo>
                  <a:lnTo>
                    <a:pt x="15" y="24"/>
                  </a:lnTo>
                  <a:lnTo>
                    <a:pt x="16" y="24"/>
                  </a:lnTo>
                  <a:lnTo>
                    <a:pt x="18" y="23"/>
                  </a:lnTo>
                  <a:lnTo>
                    <a:pt x="20" y="19"/>
                  </a:lnTo>
                  <a:lnTo>
                    <a:pt x="22" y="13"/>
                  </a:lnTo>
                  <a:lnTo>
                    <a:pt x="23" y="8"/>
                  </a:lnTo>
                  <a:lnTo>
                    <a:pt x="24" y="0"/>
                  </a:lnTo>
                  <a:lnTo>
                    <a:pt x="24" y="0"/>
                  </a:lnTo>
                  <a:lnTo>
                    <a:pt x="25" y="2"/>
                  </a:lnTo>
                  <a:lnTo>
                    <a:pt x="26" y="3"/>
                  </a:lnTo>
                  <a:lnTo>
                    <a:pt x="28" y="4"/>
                  </a:lnTo>
                  <a:lnTo>
                    <a:pt x="28" y="4"/>
                  </a:lnTo>
                  <a:lnTo>
                    <a:pt x="29" y="8"/>
                  </a:lnTo>
                  <a:lnTo>
                    <a:pt x="30" y="9"/>
                  </a:lnTo>
                  <a:lnTo>
                    <a:pt x="33" y="9"/>
                  </a:lnTo>
                  <a:lnTo>
                    <a:pt x="34" y="11"/>
                  </a:lnTo>
                  <a:lnTo>
                    <a:pt x="34" y="13"/>
                  </a:lnTo>
                  <a:lnTo>
                    <a:pt x="34" y="15"/>
                  </a:lnTo>
                  <a:lnTo>
                    <a:pt x="34" y="16"/>
                  </a:lnTo>
                  <a:lnTo>
                    <a:pt x="36" y="16"/>
                  </a:lnTo>
                  <a:lnTo>
                    <a:pt x="3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6" name="Freeform 1268">
              <a:extLst>
                <a:ext uri="{FF2B5EF4-FFF2-40B4-BE49-F238E27FC236}">
                  <a16:creationId xmlns="" xmlns:a16="http://schemas.microsoft.com/office/drawing/2014/main" id="{465443CC-EB89-B0E0-B2D6-2648D64C5053}"/>
                </a:ext>
              </a:extLst>
            </p:cNvPr>
            <p:cNvSpPr>
              <a:spLocks noChangeArrowheads="1"/>
            </p:cNvSpPr>
            <p:nvPr/>
          </p:nvSpPr>
          <p:spPr bwMode="auto">
            <a:xfrm>
              <a:off x="5067054" y="7198702"/>
              <a:ext cx="5497" cy="10990"/>
            </a:xfrm>
            <a:custGeom>
              <a:avLst/>
              <a:gdLst>
                <a:gd name="T0" fmla="*/ 2 w 4"/>
                <a:gd name="T1" fmla="*/ 8 h 10"/>
                <a:gd name="T2" fmla="*/ 1 w 4"/>
                <a:gd name="T3" fmla="*/ 9 h 10"/>
                <a:gd name="T4" fmla="*/ 0 w 4"/>
                <a:gd name="T5" fmla="*/ 9 h 10"/>
                <a:gd name="T6" fmla="*/ 1 w 4"/>
                <a:gd name="T7" fmla="*/ 3 h 10"/>
                <a:gd name="T8" fmla="*/ 0 w 4"/>
                <a:gd name="T9" fmla="*/ 1 h 10"/>
                <a:gd name="T10" fmla="*/ 0 w 4"/>
                <a:gd name="T11" fmla="*/ 1 h 10"/>
                <a:gd name="T12" fmla="*/ 0 w 4"/>
                <a:gd name="T13" fmla="*/ 0 h 10"/>
                <a:gd name="T14" fmla="*/ 1 w 4"/>
                <a:gd name="T15" fmla="*/ 0 h 10"/>
                <a:gd name="T16" fmla="*/ 2 w 4"/>
                <a:gd name="T17" fmla="*/ 1 h 10"/>
                <a:gd name="T18" fmla="*/ 3 w 4"/>
                <a:gd name="T19" fmla="*/ 3 h 10"/>
                <a:gd name="T20" fmla="*/ 3 w 4"/>
                <a:gd name="T21" fmla="*/ 5 h 10"/>
                <a:gd name="T22" fmla="*/ 3 w 4"/>
                <a:gd name="T23" fmla="*/ 6 h 10"/>
                <a:gd name="T24" fmla="*/ 3 w 4"/>
                <a:gd name="T25" fmla="*/ 7 h 10"/>
                <a:gd name="T26" fmla="*/ 2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8"/>
                  </a:moveTo>
                  <a:lnTo>
                    <a:pt x="1" y="9"/>
                  </a:lnTo>
                  <a:lnTo>
                    <a:pt x="0" y="9"/>
                  </a:lnTo>
                  <a:lnTo>
                    <a:pt x="1" y="3"/>
                  </a:lnTo>
                  <a:lnTo>
                    <a:pt x="0" y="1"/>
                  </a:lnTo>
                  <a:lnTo>
                    <a:pt x="0" y="1"/>
                  </a:lnTo>
                  <a:lnTo>
                    <a:pt x="0" y="0"/>
                  </a:lnTo>
                  <a:lnTo>
                    <a:pt x="1" y="0"/>
                  </a:lnTo>
                  <a:lnTo>
                    <a:pt x="2" y="1"/>
                  </a:lnTo>
                  <a:lnTo>
                    <a:pt x="3" y="3"/>
                  </a:lnTo>
                  <a:lnTo>
                    <a:pt x="3" y="5"/>
                  </a:lnTo>
                  <a:lnTo>
                    <a:pt x="3" y="6"/>
                  </a:lnTo>
                  <a:lnTo>
                    <a:pt x="3"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7" name="Freeform 1269">
              <a:extLst>
                <a:ext uri="{FF2B5EF4-FFF2-40B4-BE49-F238E27FC236}">
                  <a16:creationId xmlns="" xmlns:a16="http://schemas.microsoft.com/office/drawing/2014/main" id="{525305C8-CBAE-AE5A-E069-7E5B51EC36E4}"/>
                </a:ext>
              </a:extLst>
            </p:cNvPr>
            <p:cNvSpPr>
              <a:spLocks noChangeArrowheads="1"/>
            </p:cNvSpPr>
            <p:nvPr/>
          </p:nvSpPr>
          <p:spPr bwMode="auto">
            <a:xfrm>
              <a:off x="5056064" y="7193205"/>
              <a:ext cx="5497" cy="10990"/>
            </a:xfrm>
            <a:custGeom>
              <a:avLst/>
              <a:gdLst>
                <a:gd name="T0" fmla="*/ 3 w 5"/>
                <a:gd name="T1" fmla="*/ 5 h 7"/>
                <a:gd name="T2" fmla="*/ 2 w 5"/>
                <a:gd name="T3" fmla="*/ 6 h 7"/>
                <a:gd name="T4" fmla="*/ 1 w 5"/>
                <a:gd name="T5" fmla="*/ 5 h 7"/>
                <a:gd name="T6" fmla="*/ 0 w 5"/>
                <a:gd name="T7" fmla="*/ 2 h 7"/>
                <a:gd name="T8" fmla="*/ 2 w 5"/>
                <a:gd name="T9" fmla="*/ 0 h 7"/>
                <a:gd name="T10" fmla="*/ 3 w 5"/>
                <a:gd name="T11" fmla="*/ 0 h 7"/>
                <a:gd name="T12" fmla="*/ 4 w 5"/>
                <a:gd name="T13" fmla="*/ 1 h 7"/>
                <a:gd name="T14" fmla="*/ 4 w 5"/>
                <a:gd name="T15" fmla="*/ 2 h 7"/>
                <a:gd name="T16" fmla="*/ 3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5"/>
                  </a:moveTo>
                  <a:lnTo>
                    <a:pt x="2" y="6"/>
                  </a:lnTo>
                  <a:lnTo>
                    <a:pt x="1" y="5"/>
                  </a:lnTo>
                  <a:lnTo>
                    <a:pt x="0" y="2"/>
                  </a:lnTo>
                  <a:lnTo>
                    <a:pt x="2" y="0"/>
                  </a:lnTo>
                  <a:lnTo>
                    <a:pt x="3" y="0"/>
                  </a:lnTo>
                  <a:lnTo>
                    <a:pt x="4" y="1"/>
                  </a:lnTo>
                  <a:lnTo>
                    <a:pt x="4"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8" name="Freeform 1270">
              <a:extLst>
                <a:ext uri="{FF2B5EF4-FFF2-40B4-BE49-F238E27FC236}">
                  <a16:creationId xmlns="" xmlns:a16="http://schemas.microsoft.com/office/drawing/2014/main" id="{A83C478A-DAF1-F7AF-014A-EDF0C63F7400}"/>
                </a:ext>
              </a:extLst>
            </p:cNvPr>
            <p:cNvSpPr>
              <a:spLocks noChangeArrowheads="1"/>
            </p:cNvSpPr>
            <p:nvPr/>
          </p:nvSpPr>
          <p:spPr bwMode="auto">
            <a:xfrm>
              <a:off x="5770439" y="7138253"/>
              <a:ext cx="16487" cy="10990"/>
            </a:xfrm>
            <a:custGeom>
              <a:avLst/>
              <a:gdLst>
                <a:gd name="T0" fmla="*/ 8 w 13"/>
                <a:gd name="T1" fmla="*/ 1 h 10"/>
                <a:gd name="T2" fmla="*/ 11 w 13"/>
                <a:gd name="T3" fmla="*/ 3 h 10"/>
                <a:gd name="T4" fmla="*/ 12 w 13"/>
                <a:gd name="T5" fmla="*/ 9 h 10"/>
                <a:gd name="T6" fmla="*/ 6 w 13"/>
                <a:gd name="T7" fmla="*/ 9 h 10"/>
                <a:gd name="T8" fmla="*/ 1 w 13"/>
                <a:gd name="T9" fmla="*/ 5 h 10"/>
                <a:gd name="T10" fmla="*/ 0 w 13"/>
                <a:gd name="T11" fmla="*/ 2 h 10"/>
                <a:gd name="T12" fmla="*/ 0 w 13"/>
                <a:gd name="T13" fmla="*/ 1 h 10"/>
                <a:gd name="T14" fmla="*/ 1 w 13"/>
                <a:gd name="T15" fmla="*/ 0 h 10"/>
                <a:gd name="T16" fmla="*/ 2 w 13"/>
                <a:gd name="T17" fmla="*/ 1 h 10"/>
                <a:gd name="T18" fmla="*/ 3 w 13"/>
                <a:gd name="T19" fmla="*/ 0 h 10"/>
                <a:gd name="T20" fmla="*/ 5 w 13"/>
                <a:gd name="T21" fmla="*/ 0 h 10"/>
                <a:gd name="T22" fmla="*/ 8 w 13"/>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8" y="1"/>
                  </a:moveTo>
                  <a:lnTo>
                    <a:pt x="11" y="3"/>
                  </a:lnTo>
                  <a:lnTo>
                    <a:pt x="12" y="9"/>
                  </a:lnTo>
                  <a:lnTo>
                    <a:pt x="6" y="9"/>
                  </a:lnTo>
                  <a:lnTo>
                    <a:pt x="1" y="5"/>
                  </a:lnTo>
                  <a:lnTo>
                    <a:pt x="0" y="2"/>
                  </a:lnTo>
                  <a:lnTo>
                    <a:pt x="0" y="1"/>
                  </a:lnTo>
                  <a:lnTo>
                    <a:pt x="1" y="0"/>
                  </a:lnTo>
                  <a:lnTo>
                    <a:pt x="2" y="1"/>
                  </a:lnTo>
                  <a:lnTo>
                    <a:pt x="3" y="0"/>
                  </a:lnTo>
                  <a:lnTo>
                    <a:pt x="5"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9" name="Freeform 1271">
              <a:extLst>
                <a:ext uri="{FF2B5EF4-FFF2-40B4-BE49-F238E27FC236}">
                  <a16:creationId xmlns="" xmlns:a16="http://schemas.microsoft.com/office/drawing/2014/main" id="{9BEB1B4A-98A6-757B-1FE1-0180EF92E5A0}"/>
                </a:ext>
              </a:extLst>
            </p:cNvPr>
            <p:cNvSpPr>
              <a:spLocks noChangeArrowheads="1"/>
            </p:cNvSpPr>
            <p:nvPr/>
          </p:nvSpPr>
          <p:spPr bwMode="auto">
            <a:xfrm>
              <a:off x="5056064" y="7138253"/>
              <a:ext cx="5497" cy="10990"/>
            </a:xfrm>
            <a:custGeom>
              <a:avLst/>
              <a:gdLst>
                <a:gd name="T0" fmla="*/ 3 w 5"/>
                <a:gd name="T1" fmla="*/ 5 h 11"/>
                <a:gd name="T2" fmla="*/ 3 w 5"/>
                <a:gd name="T3" fmla="*/ 6 h 11"/>
                <a:gd name="T4" fmla="*/ 1 w 5"/>
                <a:gd name="T5" fmla="*/ 5 h 11"/>
                <a:gd name="T6" fmla="*/ 1 w 5"/>
                <a:gd name="T7" fmla="*/ 10 h 11"/>
                <a:gd name="T8" fmla="*/ 1 w 5"/>
                <a:gd name="T9" fmla="*/ 10 h 11"/>
                <a:gd name="T10" fmla="*/ 0 w 5"/>
                <a:gd name="T11" fmla="*/ 7 h 11"/>
                <a:gd name="T12" fmla="*/ 0 w 5"/>
                <a:gd name="T13" fmla="*/ 5 h 11"/>
                <a:gd name="T14" fmla="*/ 0 w 5"/>
                <a:gd name="T15" fmla="*/ 4 h 11"/>
                <a:gd name="T16" fmla="*/ 0 w 5"/>
                <a:gd name="T17" fmla="*/ 3 h 11"/>
                <a:gd name="T18" fmla="*/ 2 w 5"/>
                <a:gd name="T19" fmla="*/ 0 h 11"/>
                <a:gd name="T20" fmla="*/ 3 w 5"/>
                <a:gd name="T21" fmla="*/ 0 h 11"/>
                <a:gd name="T22" fmla="*/ 3 w 5"/>
                <a:gd name="T23" fmla="*/ 0 h 11"/>
                <a:gd name="T24" fmla="*/ 4 w 5"/>
                <a:gd name="T25" fmla="*/ 3 h 11"/>
                <a:gd name="T26" fmla="*/ 3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3" y="5"/>
                  </a:moveTo>
                  <a:lnTo>
                    <a:pt x="3" y="6"/>
                  </a:lnTo>
                  <a:lnTo>
                    <a:pt x="1" y="5"/>
                  </a:lnTo>
                  <a:lnTo>
                    <a:pt x="1" y="10"/>
                  </a:lnTo>
                  <a:lnTo>
                    <a:pt x="1" y="10"/>
                  </a:lnTo>
                  <a:lnTo>
                    <a:pt x="0" y="7"/>
                  </a:lnTo>
                  <a:lnTo>
                    <a:pt x="0" y="5"/>
                  </a:lnTo>
                  <a:lnTo>
                    <a:pt x="0" y="4"/>
                  </a:lnTo>
                  <a:lnTo>
                    <a:pt x="0" y="3"/>
                  </a:lnTo>
                  <a:lnTo>
                    <a:pt x="2" y="0"/>
                  </a:lnTo>
                  <a:lnTo>
                    <a:pt x="3" y="0"/>
                  </a:lnTo>
                  <a:lnTo>
                    <a:pt x="3" y="0"/>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0" name="Freeform 1272">
              <a:extLst>
                <a:ext uri="{FF2B5EF4-FFF2-40B4-BE49-F238E27FC236}">
                  <a16:creationId xmlns="" xmlns:a16="http://schemas.microsoft.com/office/drawing/2014/main" id="{C1CD4C64-B148-670D-6088-0F5BC6C55CA9}"/>
                </a:ext>
              </a:extLst>
            </p:cNvPr>
            <p:cNvSpPr>
              <a:spLocks noChangeArrowheads="1"/>
            </p:cNvSpPr>
            <p:nvPr/>
          </p:nvSpPr>
          <p:spPr bwMode="auto">
            <a:xfrm>
              <a:off x="5473699" y="7017359"/>
              <a:ext cx="10990" cy="16487"/>
            </a:xfrm>
            <a:custGeom>
              <a:avLst/>
              <a:gdLst>
                <a:gd name="T0" fmla="*/ 6 w 8"/>
                <a:gd name="T1" fmla="*/ 7 h 13"/>
                <a:gd name="T2" fmla="*/ 4 w 8"/>
                <a:gd name="T3" fmla="*/ 11 h 13"/>
                <a:gd name="T4" fmla="*/ 2 w 8"/>
                <a:gd name="T5" fmla="*/ 11 h 13"/>
                <a:gd name="T6" fmla="*/ 1 w 8"/>
                <a:gd name="T7" fmla="*/ 12 h 13"/>
                <a:gd name="T8" fmla="*/ 0 w 8"/>
                <a:gd name="T9" fmla="*/ 12 h 13"/>
                <a:gd name="T10" fmla="*/ 1 w 8"/>
                <a:gd name="T11" fmla="*/ 8 h 13"/>
                <a:gd name="T12" fmla="*/ 1 w 8"/>
                <a:gd name="T13" fmla="*/ 5 h 13"/>
                <a:gd name="T14" fmla="*/ 1 w 8"/>
                <a:gd name="T15" fmla="*/ 1 h 13"/>
                <a:gd name="T16" fmla="*/ 2 w 8"/>
                <a:gd name="T17" fmla="*/ 0 h 13"/>
                <a:gd name="T18" fmla="*/ 5 w 8"/>
                <a:gd name="T19" fmla="*/ 0 h 13"/>
                <a:gd name="T20" fmla="*/ 5 w 8"/>
                <a:gd name="T21" fmla="*/ 3 h 13"/>
                <a:gd name="T22" fmla="*/ 5 w 8"/>
                <a:gd name="T23" fmla="*/ 5 h 13"/>
                <a:gd name="T24" fmla="*/ 7 w 8"/>
                <a:gd name="T25" fmla="*/ 5 h 13"/>
                <a:gd name="T26" fmla="*/ 6 w 8"/>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3">
                  <a:moveTo>
                    <a:pt x="6" y="7"/>
                  </a:moveTo>
                  <a:lnTo>
                    <a:pt x="4" y="11"/>
                  </a:lnTo>
                  <a:lnTo>
                    <a:pt x="2" y="11"/>
                  </a:lnTo>
                  <a:lnTo>
                    <a:pt x="1" y="12"/>
                  </a:lnTo>
                  <a:lnTo>
                    <a:pt x="0" y="12"/>
                  </a:lnTo>
                  <a:lnTo>
                    <a:pt x="1" y="8"/>
                  </a:lnTo>
                  <a:lnTo>
                    <a:pt x="1" y="5"/>
                  </a:lnTo>
                  <a:lnTo>
                    <a:pt x="1" y="1"/>
                  </a:lnTo>
                  <a:lnTo>
                    <a:pt x="2" y="0"/>
                  </a:lnTo>
                  <a:lnTo>
                    <a:pt x="5" y="0"/>
                  </a:lnTo>
                  <a:lnTo>
                    <a:pt x="5" y="3"/>
                  </a:lnTo>
                  <a:lnTo>
                    <a:pt x="5" y="5"/>
                  </a:lnTo>
                  <a:lnTo>
                    <a:pt x="7" y="5"/>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1" name="Freeform 1273">
              <a:extLst>
                <a:ext uri="{FF2B5EF4-FFF2-40B4-BE49-F238E27FC236}">
                  <a16:creationId xmlns="" xmlns:a16="http://schemas.microsoft.com/office/drawing/2014/main" id="{9E3CA899-CAA9-EEBE-FD12-7B5A33CD14DE}"/>
                </a:ext>
              </a:extLst>
            </p:cNvPr>
            <p:cNvSpPr>
              <a:spLocks noChangeArrowheads="1"/>
            </p:cNvSpPr>
            <p:nvPr/>
          </p:nvSpPr>
          <p:spPr bwMode="auto">
            <a:xfrm>
              <a:off x="5039580" y="6973397"/>
              <a:ext cx="5493" cy="10990"/>
            </a:xfrm>
            <a:custGeom>
              <a:avLst/>
              <a:gdLst>
                <a:gd name="T0" fmla="*/ 2 w 6"/>
                <a:gd name="T1" fmla="*/ 6 h 7"/>
                <a:gd name="T2" fmla="*/ 0 w 6"/>
                <a:gd name="T3" fmla="*/ 6 h 7"/>
                <a:gd name="T4" fmla="*/ 0 w 6"/>
                <a:gd name="T5" fmla="*/ 6 h 7"/>
                <a:gd name="T6" fmla="*/ 1 w 6"/>
                <a:gd name="T7" fmla="*/ 3 h 7"/>
                <a:gd name="T8" fmla="*/ 2 w 6"/>
                <a:gd name="T9" fmla="*/ 3 h 7"/>
                <a:gd name="T10" fmla="*/ 4 w 6"/>
                <a:gd name="T11" fmla="*/ 0 h 7"/>
                <a:gd name="T12" fmla="*/ 5 w 6"/>
                <a:gd name="T13" fmla="*/ 1 h 7"/>
                <a:gd name="T14" fmla="*/ 5 w 6"/>
                <a:gd name="T15" fmla="*/ 3 h 7"/>
                <a:gd name="T16" fmla="*/ 3 w 6"/>
                <a:gd name="T17" fmla="*/ 5 h 7"/>
                <a:gd name="T18" fmla="*/ 2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6"/>
                  </a:moveTo>
                  <a:lnTo>
                    <a:pt x="0" y="6"/>
                  </a:lnTo>
                  <a:lnTo>
                    <a:pt x="0" y="6"/>
                  </a:lnTo>
                  <a:lnTo>
                    <a:pt x="1" y="3"/>
                  </a:lnTo>
                  <a:lnTo>
                    <a:pt x="2" y="3"/>
                  </a:lnTo>
                  <a:lnTo>
                    <a:pt x="4" y="0"/>
                  </a:lnTo>
                  <a:lnTo>
                    <a:pt x="5" y="1"/>
                  </a:lnTo>
                  <a:lnTo>
                    <a:pt x="5" y="3"/>
                  </a:lnTo>
                  <a:lnTo>
                    <a:pt x="3"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2" name="Freeform 1274">
              <a:extLst>
                <a:ext uri="{FF2B5EF4-FFF2-40B4-BE49-F238E27FC236}">
                  <a16:creationId xmlns="" xmlns:a16="http://schemas.microsoft.com/office/drawing/2014/main" id="{A70A405A-07D6-1F4A-F1F4-A82578A2D2E3}"/>
                </a:ext>
              </a:extLst>
            </p:cNvPr>
            <p:cNvSpPr>
              <a:spLocks noChangeArrowheads="1"/>
            </p:cNvSpPr>
            <p:nvPr/>
          </p:nvSpPr>
          <p:spPr bwMode="auto">
            <a:xfrm>
              <a:off x="5045074" y="6962407"/>
              <a:ext cx="10990" cy="10990"/>
            </a:xfrm>
            <a:custGeom>
              <a:avLst/>
              <a:gdLst>
                <a:gd name="T0" fmla="*/ 3 w 10"/>
                <a:gd name="T1" fmla="*/ 7 h 8"/>
                <a:gd name="T2" fmla="*/ 0 w 10"/>
                <a:gd name="T3" fmla="*/ 7 h 8"/>
                <a:gd name="T4" fmla="*/ 2 w 10"/>
                <a:gd name="T5" fmla="*/ 4 h 8"/>
                <a:gd name="T6" fmla="*/ 3 w 10"/>
                <a:gd name="T7" fmla="*/ 2 h 8"/>
                <a:gd name="T8" fmla="*/ 4 w 10"/>
                <a:gd name="T9" fmla="*/ 0 h 8"/>
                <a:gd name="T10" fmla="*/ 7 w 10"/>
                <a:gd name="T11" fmla="*/ 0 h 8"/>
                <a:gd name="T12" fmla="*/ 9 w 10"/>
                <a:gd name="T13" fmla="*/ 2 h 8"/>
                <a:gd name="T14" fmla="*/ 7 w 10"/>
                <a:gd name="T15" fmla="*/ 5 h 8"/>
                <a:gd name="T16" fmla="*/ 3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3" y="7"/>
                  </a:moveTo>
                  <a:lnTo>
                    <a:pt x="0" y="7"/>
                  </a:lnTo>
                  <a:lnTo>
                    <a:pt x="2" y="4"/>
                  </a:lnTo>
                  <a:lnTo>
                    <a:pt x="3" y="2"/>
                  </a:lnTo>
                  <a:lnTo>
                    <a:pt x="4" y="0"/>
                  </a:lnTo>
                  <a:lnTo>
                    <a:pt x="7" y="0"/>
                  </a:lnTo>
                  <a:lnTo>
                    <a:pt x="9" y="2"/>
                  </a:lnTo>
                  <a:lnTo>
                    <a:pt x="7"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3" name="Freeform 1275">
              <a:extLst>
                <a:ext uri="{FF2B5EF4-FFF2-40B4-BE49-F238E27FC236}">
                  <a16:creationId xmlns="" xmlns:a16="http://schemas.microsoft.com/office/drawing/2014/main" id="{89B0CC93-D2A2-BB7E-8257-C809BAC2A54B}"/>
                </a:ext>
              </a:extLst>
            </p:cNvPr>
            <p:cNvSpPr>
              <a:spLocks noChangeArrowheads="1"/>
            </p:cNvSpPr>
            <p:nvPr/>
          </p:nvSpPr>
          <p:spPr bwMode="auto">
            <a:xfrm>
              <a:off x="5655042" y="6912952"/>
              <a:ext cx="16484" cy="16484"/>
            </a:xfrm>
            <a:custGeom>
              <a:avLst/>
              <a:gdLst>
                <a:gd name="T0" fmla="*/ 14 w 15"/>
                <a:gd name="T1" fmla="*/ 10 h 15"/>
                <a:gd name="T2" fmla="*/ 13 w 15"/>
                <a:gd name="T3" fmla="*/ 14 h 15"/>
                <a:gd name="T4" fmla="*/ 9 w 15"/>
                <a:gd name="T5" fmla="*/ 13 h 15"/>
                <a:gd name="T6" fmla="*/ 4 w 15"/>
                <a:gd name="T7" fmla="*/ 9 h 15"/>
                <a:gd name="T8" fmla="*/ 1 w 15"/>
                <a:gd name="T9" fmla="*/ 7 h 15"/>
                <a:gd name="T10" fmla="*/ 1 w 15"/>
                <a:gd name="T11" fmla="*/ 5 h 15"/>
                <a:gd name="T12" fmla="*/ 0 w 15"/>
                <a:gd name="T13" fmla="*/ 1 h 15"/>
                <a:gd name="T14" fmla="*/ 2 w 15"/>
                <a:gd name="T15" fmla="*/ 0 h 15"/>
                <a:gd name="T16" fmla="*/ 6 w 15"/>
                <a:gd name="T17" fmla="*/ 0 h 15"/>
                <a:gd name="T18" fmla="*/ 10 w 15"/>
                <a:gd name="T19" fmla="*/ 5 h 15"/>
                <a:gd name="T20" fmla="*/ 11 w 15"/>
                <a:gd name="T21" fmla="*/ 6 h 15"/>
                <a:gd name="T22" fmla="*/ 14 w 15"/>
                <a:gd name="T2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4" y="10"/>
                  </a:moveTo>
                  <a:lnTo>
                    <a:pt x="13" y="14"/>
                  </a:lnTo>
                  <a:lnTo>
                    <a:pt x="9" y="13"/>
                  </a:lnTo>
                  <a:lnTo>
                    <a:pt x="4" y="9"/>
                  </a:lnTo>
                  <a:lnTo>
                    <a:pt x="1" y="7"/>
                  </a:lnTo>
                  <a:lnTo>
                    <a:pt x="1" y="5"/>
                  </a:lnTo>
                  <a:lnTo>
                    <a:pt x="0" y="1"/>
                  </a:lnTo>
                  <a:lnTo>
                    <a:pt x="2" y="0"/>
                  </a:lnTo>
                  <a:lnTo>
                    <a:pt x="6" y="0"/>
                  </a:lnTo>
                  <a:lnTo>
                    <a:pt x="10" y="5"/>
                  </a:lnTo>
                  <a:lnTo>
                    <a:pt x="11" y="6"/>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4" name="Freeform 1276">
              <a:extLst>
                <a:ext uri="{FF2B5EF4-FFF2-40B4-BE49-F238E27FC236}">
                  <a16:creationId xmlns="" xmlns:a16="http://schemas.microsoft.com/office/drawing/2014/main" id="{D8BB0FB2-AAC6-307F-289D-33A20C081002}"/>
                </a:ext>
              </a:extLst>
            </p:cNvPr>
            <p:cNvSpPr>
              <a:spLocks noChangeArrowheads="1"/>
            </p:cNvSpPr>
            <p:nvPr/>
          </p:nvSpPr>
          <p:spPr bwMode="auto">
            <a:xfrm>
              <a:off x="5517660" y="6901962"/>
              <a:ext cx="21981" cy="27474"/>
            </a:xfrm>
            <a:custGeom>
              <a:avLst/>
              <a:gdLst>
                <a:gd name="T0" fmla="*/ 4 w 18"/>
                <a:gd name="T1" fmla="*/ 23 h 24"/>
                <a:gd name="T2" fmla="*/ 1 w 18"/>
                <a:gd name="T3" fmla="*/ 23 h 24"/>
                <a:gd name="T4" fmla="*/ 0 w 18"/>
                <a:gd name="T5" fmla="*/ 22 h 24"/>
                <a:gd name="T6" fmla="*/ 0 w 18"/>
                <a:gd name="T7" fmla="*/ 18 h 24"/>
                <a:gd name="T8" fmla="*/ 0 w 18"/>
                <a:gd name="T9" fmla="*/ 15 h 24"/>
                <a:gd name="T10" fmla="*/ 4 w 18"/>
                <a:gd name="T11" fmla="*/ 9 h 24"/>
                <a:gd name="T12" fmla="*/ 7 w 18"/>
                <a:gd name="T13" fmla="*/ 2 h 24"/>
                <a:gd name="T14" fmla="*/ 8 w 18"/>
                <a:gd name="T15" fmla="*/ 0 h 24"/>
                <a:gd name="T16" fmla="*/ 12 w 18"/>
                <a:gd name="T17" fmla="*/ 2 h 24"/>
                <a:gd name="T18" fmla="*/ 14 w 18"/>
                <a:gd name="T19" fmla="*/ 4 h 24"/>
                <a:gd name="T20" fmla="*/ 16 w 18"/>
                <a:gd name="T21" fmla="*/ 7 h 24"/>
                <a:gd name="T22" fmla="*/ 17 w 18"/>
                <a:gd name="T23" fmla="*/ 10 h 24"/>
                <a:gd name="T24" fmla="*/ 16 w 18"/>
                <a:gd name="T25" fmla="*/ 13 h 24"/>
                <a:gd name="T26" fmla="*/ 14 w 18"/>
                <a:gd name="T27" fmla="*/ 17 h 24"/>
                <a:gd name="T28" fmla="*/ 11 w 18"/>
                <a:gd name="T29" fmla="*/ 19 h 24"/>
                <a:gd name="T30" fmla="*/ 4 w 18"/>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4">
                  <a:moveTo>
                    <a:pt x="4" y="23"/>
                  </a:moveTo>
                  <a:lnTo>
                    <a:pt x="1" y="23"/>
                  </a:lnTo>
                  <a:lnTo>
                    <a:pt x="0" y="22"/>
                  </a:lnTo>
                  <a:lnTo>
                    <a:pt x="0" y="18"/>
                  </a:lnTo>
                  <a:lnTo>
                    <a:pt x="0" y="15"/>
                  </a:lnTo>
                  <a:lnTo>
                    <a:pt x="4" y="9"/>
                  </a:lnTo>
                  <a:lnTo>
                    <a:pt x="7" y="2"/>
                  </a:lnTo>
                  <a:lnTo>
                    <a:pt x="8" y="0"/>
                  </a:lnTo>
                  <a:lnTo>
                    <a:pt x="12" y="2"/>
                  </a:lnTo>
                  <a:lnTo>
                    <a:pt x="14" y="4"/>
                  </a:lnTo>
                  <a:lnTo>
                    <a:pt x="16" y="7"/>
                  </a:lnTo>
                  <a:lnTo>
                    <a:pt x="17" y="10"/>
                  </a:lnTo>
                  <a:lnTo>
                    <a:pt x="16" y="13"/>
                  </a:lnTo>
                  <a:lnTo>
                    <a:pt x="14" y="17"/>
                  </a:lnTo>
                  <a:lnTo>
                    <a:pt x="11" y="19"/>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5" name="Freeform 1277">
              <a:extLst>
                <a:ext uri="{FF2B5EF4-FFF2-40B4-BE49-F238E27FC236}">
                  <a16:creationId xmlns="" xmlns:a16="http://schemas.microsoft.com/office/drawing/2014/main" id="{DC57AE49-E444-5C2D-38A4-EB62B3556827}"/>
                </a:ext>
              </a:extLst>
            </p:cNvPr>
            <p:cNvSpPr>
              <a:spLocks noChangeArrowheads="1"/>
            </p:cNvSpPr>
            <p:nvPr/>
          </p:nvSpPr>
          <p:spPr bwMode="auto">
            <a:xfrm>
              <a:off x="5105522" y="6885474"/>
              <a:ext cx="16484" cy="10990"/>
            </a:xfrm>
            <a:custGeom>
              <a:avLst/>
              <a:gdLst>
                <a:gd name="T0" fmla="*/ 4 w 15"/>
                <a:gd name="T1" fmla="*/ 6 h 8"/>
                <a:gd name="T2" fmla="*/ 0 w 15"/>
                <a:gd name="T3" fmla="*/ 7 h 8"/>
                <a:gd name="T4" fmla="*/ 0 w 15"/>
                <a:gd name="T5" fmla="*/ 6 h 8"/>
                <a:gd name="T6" fmla="*/ 2 w 15"/>
                <a:gd name="T7" fmla="*/ 3 h 8"/>
                <a:gd name="T8" fmla="*/ 8 w 15"/>
                <a:gd name="T9" fmla="*/ 1 h 8"/>
                <a:gd name="T10" fmla="*/ 14 w 15"/>
                <a:gd name="T11" fmla="*/ 0 h 8"/>
                <a:gd name="T12" fmla="*/ 13 w 15"/>
                <a:gd name="T13" fmla="*/ 3 h 8"/>
                <a:gd name="T14" fmla="*/ 10 w 15"/>
                <a:gd name="T15" fmla="*/ 4 h 8"/>
                <a:gd name="T16" fmla="*/ 4 w 15"/>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4" y="6"/>
                  </a:moveTo>
                  <a:lnTo>
                    <a:pt x="0" y="7"/>
                  </a:lnTo>
                  <a:lnTo>
                    <a:pt x="0" y="6"/>
                  </a:lnTo>
                  <a:lnTo>
                    <a:pt x="2" y="3"/>
                  </a:lnTo>
                  <a:lnTo>
                    <a:pt x="8" y="1"/>
                  </a:lnTo>
                  <a:lnTo>
                    <a:pt x="14" y="0"/>
                  </a:lnTo>
                  <a:lnTo>
                    <a:pt x="13" y="3"/>
                  </a:lnTo>
                  <a:lnTo>
                    <a:pt x="10"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6" name="Freeform 1278">
              <a:extLst>
                <a:ext uri="{FF2B5EF4-FFF2-40B4-BE49-F238E27FC236}">
                  <a16:creationId xmlns="" xmlns:a16="http://schemas.microsoft.com/office/drawing/2014/main" id="{65DDCDFE-FDBB-246E-5D04-3FE309C988DA}"/>
                </a:ext>
              </a:extLst>
            </p:cNvPr>
            <p:cNvSpPr>
              <a:spLocks noChangeArrowheads="1"/>
            </p:cNvSpPr>
            <p:nvPr/>
          </p:nvSpPr>
          <p:spPr bwMode="auto">
            <a:xfrm>
              <a:off x="5633061" y="6814038"/>
              <a:ext cx="32971" cy="27474"/>
            </a:xfrm>
            <a:custGeom>
              <a:avLst/>
              <a:gdLst>
                <a:gd name="T0" fmla="*/ 20 w 26"/>
                <a:gd name="T1" fmla="*/ 21 h 23"/>
                <a:gd name="T2" fmla="*/ 19 w 26"/>
                <a:gd name="T3" fmla="*/ 22 h 23"/>
                <a:gd name="T4" fmla="*/ 18 w 26"/>
                <a:gd name="T5" fmla="*/ 22 h 23"/>
                <a:gd name="T6" fmla="*/ 15 w 26"/>
                <a:gd name="T7" fmla="*/ 18 h 23"/>
                <a:gd name="T8" fmla="*/ 12 w 26"/>
                <a:gd name="T9" fmla="*/ 17 h 23"/>
                <a:gd name="T10" fmla="*/ 11 w 26"/>
                <a:gd name="T11" fmla="*/ 16 h 23"/>
                <a:gd name="T12" fmla="*/ 1 w 26"/>
                <a:gd name="T13" fmla="*/ 8 h 23"/>
                <a:gd name="T14" fmla="*/ 1 w 26"/>
                <a:gd name="T15" fmla="*/ 5 h 23"/>
                <a:gd name="T16" fmla="*/ 0 w 26"/>
                <a:gd name="T17" fmla="*/ 2 h 23"/>
                <a:gd name="T18" fmla="*/ 4 w 26"/>
                <a:gd name="T19" fmla="*/ 1 h 23"/>
                <a:gd name="T20" fmla="*/ 10 w 26"/>
                <a:gd name="T21" fmla="*/ 0 h 23"/>
                <a:gd name="T22" fmla="*/ 15 w 26"/>
                <a:gd name="T23" fmla="*/ 0 h 23"/>
                <a:gd name="T24" fmla="*/ 21 w 26"/>
                <a:gd name="T25" fmla="*/ 2 h 23"/>
                <a:gd name="T26" fmla="*/ 22 w 26"/>
                <a:gd name="T27" fmla="*/ 3 h 23"/>
                <a:gd name="T28" fmla="*/ 25 w 26"/>
                <a:gd name="T29" fmla="*/ 6 h 23"/>
                <a:gd name="T30" fmla="*/ 24 w 26"/>
                <a:gd name="T31" fmla="*/ 9 h 23"/>
                <a:gd name="T32" fmla="*/ 24 w 26"/>
                <a:gd name="T33" fmla="*/ 14 h 23"/>
                <a:gd name="T34" fmla="*/ 23 w 26"/>
                <a:gd name="T35" fmla="*/ 16 h 23"/>
                <a:gd name="T36" fmla="*/ 21 w 26"/>
                <a:gd name="T37" fmla="*/ 18 h 23"/>
                <a:gd name="T38" fmla="*/ 20 w 26"/>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3">
                  <a:moveTo>
                    <a:pt x="20" y="21"/>
                  </a:moveTo>
                  <a:lnTo>
                    <a:pt x="19" y="22"/>
                  </a:lnTo>
                  <a:lnTo>
                    <a:pt x="18" y="22"/>
                  </a:lnTo>
                  <a:lnTo>
                    <a:pt x="15" y="18"/>
                  </a:lnTo>
                  <a:lnTo>
                    <a:pt x="12" y="17"/>
                  </a:lnTo>
                  <a:lnTo>
                    <a:pt x="11" y="16"/>
                  </a:lnTo>
                  <a:lnTo>
                    <a:pt x="1" y="8"/>
                  </a:lnTo>
                  <a:lnTo>
                    <a:pt x="1" y="5"/>
                  </a:lnTo>
                  <a:lnTo>
                    <a:pt x="0" y="2"/>
                  </a:lnTo>
                  <a:lnTo>
                    <a:pt x="4" y="1"/>
                  </a:lnTo>
                  <a:lnTo>
                    <a:pt x="10" y="0"/>
                  </a:lnTo>
                  <a:lnTo>
                    <a:pt x="15" y="0"/>
                  </a:lnTo>
                  <a:lnTo>
                    <a:pt x="21" y="2"/>
                  </a:lnTo>
                  <a:lnTo>
                    <a:pt x="22" y="3"/>
                  </a:lnTo>
                  <a:lnTo>
                    <a:pt x="25" y="6"/>
                  </a:lnTo>
                  <a:lnTo>
                    <a:pt x="24" y="9"/>
                  </a:lnTo>
                  <a:lnTo>
                    <a:pt x="24" y="14"/>
                  </a:lnTo>
                  <a:lnTo>
                    <a:pt x="23" y="16"/>
                  </a:lnTo>
                  <a:lnTo>
                    <a:pt x="21" y="18"/>
                  </a:lnTo>
                  <a:lnTo>
                    <a:pt x="20"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7" name="Freeform 1279">
              <a:extLst>
                <a:ext uri="{FF2B5EF4-FFF2-40B4-BE49-F238E27FC236}">
                  <a16:creationId xmlns="" xmlns:a16="http://schemas.microsoft.com/office/drawing/2014/main" id="{9372B001-7C55-3E1C-AA5E-EDCCEDE1882D}"/>
                </a:ext>
              </a:extLst>
            </p:cNvPr>
            <p:cNvSpPr>
              <a:spLocks noChangeArrowheads="1"/>
            </p:cNvSpPr>
            <p:nvPr/>
          </p:nvSpPr>
          <p:spPr bwMode="auto">
            <a:xfrm>
              <a:off x="4528525" y="6792058"/>
              <a:ext cx="10990" cy="10990"/>
            </a:xfrm>
            <a:custGeom>
              <a:avLst/>
              <a:gdLst>
                <a:gd name="T0" fmla="*/ 5 w 7"/>
                <a:gd name="T1" fmla="*/ 7 h 8"/>
                <a:gd name="T2" fmla="*/ 3 w 7"/>
                <a:gd name="T3" fmla="*/ 7 h 8"/>
                <a:gd name="T4" fmla="*/ 0 w 7"/>
                <a:gd name="T5" fmla="*/ 3 h 8"/>
                <a:gd name="T6" fmla="*/ 0 w 7"/>
                <a:gd name="T7" fmla="*/ 2 h 8"/>
                <a:gd name="T8" fmla="*/ 3 w 7"/>
                <a:gd name="T9" fmla="*/ 0 h 8"/>
                <a:gd name="T10" fmla="*/ 6 w 7"/>
                <a:gd name="T11" fmla="*/ 3 h 8"/>
                <a:gd name="T12" fmla="*/ 6 w 7"/>
                <a:gd name="T13" fmla="*/ 4 h 8"/>
                <a:gd name="T14" fmla="*/ 5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7"/>
                  </a:moveTo>
                  <a:lnTo>
                    <a:pt x="3" y="7"/>
                  </a:lnTo>
                  <a:lnTo>
                    <a:pt x="0" y="3"/>
                  </a:lnTo>
                  <a:lnTo>
                    <a:pt x="0" y="2"/>
                  </a:lnTo>
                  <a:lnTo>
                    <a:pt x="3" y="0"/>
                  </a:lnTo>
                  <a:lnTo>
                    <a:pt x="6" y="3"/>
                  </a:lnTo>
                  <a:lnTo>
                    <a:pt x="6"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8" name="Freeform 1280">
              <a:extLst>
                <a:ext uri="{FF2B5EF4-FFF2-40B4-BE49-F238E27FC236}">
                  <a16:creationId xmlns="" xmlns:a16="http://schemas.microsoft.com/office/drawing/2014/main" id="{BEF96726-42B9-BDCF-AC7D-57AF0D04494D}"/>
                </a:ext>
              </a:extLst>
            </p:cNvPr>
            <p:cNvSpPr>
              <a:spLocks noChangeArrowheads="1"/>
            </p:cNvSpPr>
            <p:nvPr/>
          </p:nvSpPr>
          <p:spPr bwMode="auto">
            <a:xfrm>
              <a:off x="5638554" y="6792058"/>
              <a:ext cx="16487" cy="16484"/>
            </a:xfrm>
            <a:custGeom>
              <a:avLst/>
              <a:gdLst>
                <a:gd name="T0" fmla="*/ 6 w 13"/>
                <a:gd name="T1" fmla="*/ 4 h 15"/>
                <a:gd name="T2" fmla="*/ 7 w 13"/>
                <a:gd name="T3" fmla="*/ 4 h 15"/>
                <a:gd name="T4" fmla="*/ 8 w 13"/>
                <a:gd name="T5" fmla="*/ 4 h 15"/>
                <a:gd name="T6" fmla="*/ 8 w 13"/>
                <a:gd name="T7" fmla="*/ 4 h 15"/>
                <a:gd name="T8" fmla="*/ 9 w 13"/>
                <a:gd name="T9" fmla="*/ 7 h 15"/>
                <a:gd name="T10" fmla="*/ 10 w 13"/>
                <a:gd name="T11" fmla="*/ 8 h 15"/>
                <a:gd name="T12" fmla="*/ 12 w 13"/>
                <a:gd name="T13" fmla="*/ 9 h 15"/>
                <a:gd name="T14" fmla="*/ 12 w 13"/>
                <a:gd name="T15" fmla="*/ 11 h 15"/>
                <a:gd name="T16" fmla="*/ 12 w 13"/>
                <a:gd name="T17" fmla="*/ 12 h 15"/>
                <a:gd name="T18" fmla="*/ 10 w 13"/>
                <a:gd name="T19" fmla="*/ 14 h 15"/>
                <a:gd name="T20" fmla="*/ 10 w 13"/>
                <a:gd name="T21" fmla="*/ 14 h 15"/>
                <a:gd name="T22" fmla="*/ 2 w 13"/>
                <a:gd name="T23" fmla="*/ 9 h 15"/>
                <a:gd name="T24" fmla="*/ 0 w 13"/>
                <a:gd name="T25" fmla="*/ 4 h 15"/>
                <a:gd name="T26" fmla="*/ 0 w 13"/>
                <a:gd name="T27" fmla="*/ 3 h 15"/>
                <a:gd name="T28" fmla="*/ 1 w 13"/>
                <a:gd name="T29" fmla="*/ 0 h 15"/>
                <a:gd name="T30" fmla="*/ 2 w 13"/>
                <a:gd name="T31" fmla="*/ 0 h 15"/>
                <a:gd name="T32" fmla="*/ 3 w 13"/>
                <a:gd name="T33" fmla="*/ 0 h 15"/>
                <a:gd name="T34" fmla="*/ 5 w 13"/>
                <a:gd name="T35" fmla="*/ 1 h 15"/>
                <a:gd name="T36" fmla="*/ 6 w 13"/>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5">
                  <a:moveTo>
                    <a:pt x="6" y="4"/>
                  </a:moveTo>
                  <a:lnTo>
                    <a:pt x="7" y="4"/>
                  </a:lnTo>
                  <a:lnTo>
                    <a:pt x="8" y="4"/>
                  </a:lnTo>
                  <a:lnTo>
                    <a:pt x="8" y="4"/>
                  </a:lnTo>
                  <a:lnTo>
                    <a:pt x="9" y="7"/>
                  </a:lnTo>
                  <a:lnTo>
                    <a:pt x="10" y="8"/>
                  </a:lnTo>
                  <a:lnTo>
                    <a:pt x="12" y="9"/>
                  </a:lnTo>
                  <a:lnTo>
                    <a:pt x="12" y="11"/>
                  </a:lnTo>
                  <a:lnTo>
                    <a:pt x="12" y="12"/>
                  </a:lnTo>
                  <a:lnTo>
                    <a:pt x="10" y="14"/>
                  </a:lnTo>
                  <a:lnTo>
                    <a:pt x="10" y="14"/>
                  </a:lnTo>
                  <a:lnTo>
                    <a:pt x="2" y="9"/>
                  </a:lnTo>
                  <a:lnTo>
                    <a:pt x="0" y="4"/>
                  </a:lnTo>
                  <a:lnTo>
                    <a:pt x="0" y="3"/>
                  </a:lnTo>
                  <a:lnTo>
                    <a:pt x="1" y="0"/>
                  </a:lnTo>
                  <a:lnTo>
                    <a:pt x="2" y="0"/>
                  </a:lnTo>
                  <a:lnTo>
                    <a:pt x="3" y="0"/>
                  </a:lnTo>
                  <a:lnTo>
                    <a:pt x="5" y="1"/>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9" name="Freeform 1282">
              <a:extLst>
                <a:ext uri="{FF2B5EF4-FFF2-40B4-BE49-F238E27FC236}">
                  <a16:creationId xmlns="" xmlns:a16="http://schemas.microsoft.com/office/drawing/2014/main" id="{59344D36-5B15-5D5A-8A97-E879E9137C1C}"/>
                </a:ext>
              </a:extLst>
            </p:cNvPr>
            <p:cNvSpPr>
              <a:spLocks noChangeArrowheads="1"/>
            </p:cNvSpPr>
            <p:nvPr/>
          </p:nvSpPr>
          <p:spPr bwMode="auto">
            <a:xfrm>
              <a:off x="5649545" y="6742599"/>
              <a:ext cx="21981" cy="16487"/>
            </a:xfrm>
            <a:custGeom>
              <a:avLst/>
              <a:gdLst>
                <a:gd name="T0" fmla="*/ 5 w 19"/>
                <a:gd name="T1" fmla="*/ 0 h 14"/>
                <a:gd name="T2" fmla="*/ 11 w 19"/>
                <a:gd name="T3" fmla="*/ 1 h 14"/>
                <a:gd name="T4" fmla="*/ 15 w 19"/>
                <a:gd name="T5" fmla="*/ 1 h 14"/>
                <a:gd name="T6" fmla="*/ 16 w 19"/>
                <a:gd name="T7" fmla="*/ 2 h 14"/>
                <a:gd name="T8" fmla="*/ 18 w 19"/>
                <a:gd name="T9" fmla="*/ 5 h 14"/>
                <a:gd name="T10" fmla="*/ 16 w 19"/>
                <a:gd name="T11" fmla="*/ 10 h 14"/>
                <a:gd name="T12" fmla="*/ 14 w 19"/>
                <a:gd name="T13" fmla="*/ 12 h 14"/>
                <a:gd name="T14" fmla="*/ 10 w 19"/>
                <a:gd name="T15" fmla="*/ 13 h 14"/>
                <a:gd name="T16" fmla="*/ 4 w 19"/>
                <a:gd name="T17" fmla="*/ 11 h 14"/>
                <a:gd name="T18" fmla="*/ 2 w 19"/>
                <a:gd name="T19" fmla="*/ 10 h 14"/>
                <a:gd name="T20" fmla="*/ 0 w 19"/>
                <a:gd name="T21" fmla="*/ 7 h 14"/>
                <a:gd name="T22" fmla="*/ 1 w 19"/>
                <a:gd name="T23" fmla="*/ 5 h 14"/>
                <a:gd name="T24" fmla="*/ 4 w 19"/>
                <a:gd name="T25" fmla="*/ 5 h 14"/>
                <a:gd name="T26" fmla="*/ 5 w 19"/>
                <a:gd name="T27" fmla="*/ 4 h 14"/>
                <a:gd name="T28" fmla="*/ 4 w 19"/>
                <a:gd name="T29" fmla="*/ 2 h 14"/>
                <a:gd name="T30" fmla="*/ 4 w 19"/>
                <a:gd name="T31" fmla="*/ 1 h 14"/>
                <a:gd name="T32" fmla="*/ 5 w 19"/>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4">
                  <a:moveTo>
                    <a:pt x="5" y="0"/>
                  </a:moveTo>
                  <a:lnTo>
                    <a:pt x="11" y="1"/>
                  </a:lnTo>
                  <a:lnTo>
                    <a:pt x="15" y="1"/>
                  </a:lnTo>
                  <a:lnTo>
                    <a:pt x="16" y="2"/>
                  </a:lnTo>
                  <a:lnTo>
                    <a:pt x="18" y="5"/>
                  </a:lnTo>
                  <a:lnTo>
                    <a:pt x="16" y="10"/>
                  </a:lnTo>
                  <a:lnTo>
                    <a:pt x="14" y="12"/>
                  </a:lnTo>
                  <a:lnTo>
                    <a:pt x="10" y="13"/>
                  </a:lnTo>
                  <a:lnTo>
                    <a:pt x="4" y="11"/>
                  </a:lnTo>
                  <a:lnTo>
                    <a:pt x="2" y="10"/>
                  </a:lnTo>
                  <a:lnTo>
                    <a:pt x="0" y="7"/>
                  </a:lnTo>
                  <a:lnTo>
                    <a:pt x="1" y="5"/>
                  </a:lnTo>
                  <a:lnTo>
                    <a:pt x="4" y="5"/>
                  </a:lnTo>
                  <a:lnTo>
                    <a:pt x="5" y="4"/>
                  </a:lnTo>
                  <a:lnTo>
                    <a:pt x="4" y="2"/>
                  </a:lnTo>
                  <a:lnTo>
                    <a:pt x="4" y="1"/>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0" name="Freeform 1283">
              <a:extLst>
                <a:ext uri="{FF2B5EF4-FFF2-40B4-BE49-F238E27FC236}">
                  <a16:creationId xmlns="" xmlns:a16="http://schemas.microsoft.com/office/drawing/2014/main" id="{DF12B1EF-19C8-61D6-40CE-D727EB278AB5}"/>
                </a:ext>
              </a:extLst>
            </p:cNvPr>
            <p:cNvSpPr>
              <a:spLocks noChangeArrowheads="1"/>
            </p:cNvSpPr>
            <p:nvPr/>
          </p:nvSpPr>
          <p:spPr bwMode="auto">
            <a:xfrm>
              <a:off x="5264881" y="6726115"/>
              <a:ext cx="27478" cy="10990"/>
            </a:xfrm>
            <a:custGeom>
              <a:avLst/>
              <a:gdLst>
                <a:gd name="T0" fmla="*/ 20 w 22"/>
                <a:gd name="T1" fmla="*/ 8 h 10"/>
                <a:gd name="T2" fmla="*/ 18 w 22"/>
                <a:gd name="T3" fmla="*/ 9 h 10"/>
                <a:gd name="T4" fmla="*/ 12 w 22"/>
                <a:gd name="T5" fmla="*/ 8 h 10"/>
                <a:gd name="T6" fmla="*/ 4 w 22"/>
                <a:gd name="T7" fmla="*/ 5 h 10"/>
                <a:gd name="T8" fmla="*/ 0 w 22"/>
                <a:gd name="T9" fmla="*/ 1 h 10"/>
                <a:gd name="T10" fmla="*/ 0 w 22"/>
                <a:gd name="T11" fmla="*/ 1 h 10"/>
                <a:gd name="T12" fmla="*/ 2 w 22"/>
                <a:gd name="T13" fmla="*/ 0 h 10"/>
                <a:gd name="T14" fmla="*/ 4 w 22"/>
                <a:gd name="T15" fmla="*/ 1 h 10"/>
                <a:gd name="T16" fmla="*/ 8 w 22"/>
                <a:gd name="T17" fmla="*/ 3 h 10"/>
                <a:gd name="T18" fmla="*/ 17 w 22"/>
                <a:gd name="T19" fmla="*/ 4 h 10"/>
                <a:gd name="T20" fmla="*/ 20 w 22"/>
                <a:gd name="T21" fmla="*/ 5 h 10"/>
                <a:gd name="T22" fmla="*/ 21 w 22"/>
                <a:gd name="T23" fmla="*/ 7 h 10"/>
                <a:gd name="T24" fmla="*/ 20 w 22"/>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20" y="8"/>
                  </a:moveTo>
                  <a:lnTo>
                    <a:pt x="18" y="9"/>
                  </a:lnTo>
                  <a:lnTo>
                    <a:pt x="12" y="8"/>
                  </a:lnTo>
                  <a:lnTo>
                    <a:pt x="4" y="5"/>
                  </a:lnTo>
                  <a:lnTo>
                    <a:pt x="0" y="1"/>
                  </a:lnTo>
                  <a:lnTo>
                    <a:pt x="0" y="1"/>
                  </a:lnTo>
                  <a:lnTo>
                    <a:pt x="2" y="0"/>
                  </a:lnTo>
                  <a:lnTo>
                    <a:pt x="4" y="1"/>
                  </a:lnTo>
                  <a:lnTo>
                    <a:pt x="8" y="3"/>
                  </a:lnTo>
                  <a:lnTo>
                    <a:pt x="17" y="4"/>
                  </a:lnTo>
                  <a:lnTo>
                    <a:pt x="20" y="5"/>
                  </a:lnTo>
                  <a:lnTo>
                    <a:pt x="21" y="7"/>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1" name="Freeform 1284">
              <a:extLst>
                <a:ext uri="{FF2B5EF4-FFF2-40B4-BE49-F238E27FC236}">
                  <a16:creationId xmlns="" xmlns:a16="http://schemas.microsoft.com/office/drawing/2014/main" id="{5D1E4E50-F431-FE03-2633-8A62593493DA}"/>
                </a:ext>
              </a:extLst>
            </p:cNvPr>
            <p:cNvSpPr>
              <a:spLocks noChangeArrowheads="1"/>
            </p:cNvSpPr>
            <p:nvPr/>
          </p:nvSpPr>
          <p:spPr bwMode="auto">
            <a:xfrm>
              <a:off x="5402263" y="6715125"/>
              <a:ext cx="38465" cy="27474"/>
            </a:xfrm>
            <a:custGeom>
              <a:avLst/>
              <a:gdLst>
                <a:gd name="T0" fmla="*/ 29 w 31"/>
                <a:gd name="T1" fmla="*/ 23 h 24"/>
                <a:gd name="T2" fmla="*/ 26 w 31"/>
                <a:gd name="T3" fmla="*/ 23 h 24"/>
                <a:gd name="T4" fmla="*/ 22 w 31"/>
                <a:gd name="T5" fmla="*/ 22 h 24"/>
                <a:gd name="T6" fmla="*/ 17 w 31"/>
                <a:gd name="T7" fmla="*/ 21 h 24"/>
                <a:gd name="T8" fmla="*/ 15 w 31"/>
                <a:gd name="T9" fmla="*/ 19 h 24"/>
                <a:gd name="T10" fmla="*/ 13 w 31"/>
                <a:gd name="T11" fmla="*/ 16 h 24"/>
                <a:gd name="T12" fmla="*/ 12 w 31"/>
                <a:gd name="T13" fmla="*/ 12 h 24"/>
                <a:gd name="T14" fmla="*/ 8 w 31"/>
                <a:gd name="T15" fmla="*/ 6 h 24"/>
                <a:gd name="T16" fmla="*/ 3 w 31"/>
                <a:gd name="T17" fmla="*/ 5 h 24"/>
                <a:gd name="T18" fmla="*/ 0 w 31"/>
                <a:gd name="T19" fmla="*/ 0 h 24"/>
                <a:gd name="T20" fmla="*/ 3 w 31"/>
                <a:gd name="T21" fmla="*/ 0 h 24"/>
                <a:gd name="T22" fmla="*/ 6 w 31"/>
                <a:gd name="T23" fmla="*/ 1 h 24"/>
                <a:gd name="T24" fmla="*/ 13 w 31"/>
                <a:gd name="T25" fmla="*/ 3 h 24"/>
                <a:gd name="T26" fmla="*/ 17 w 31"/>
                <a:gd name="T27" fmla="*/ 5 h 24"/>
                <a:gd name="T28" fmla="*/ 25 w 31"/>
                <a:gd name="T29" fmla="*/ 10 h 24"/>
                <a:gd name="T30" fmla="*/ 27 w 31"/>
                <a:gd name="T31" fmla="*/ 15 h 24"/>
                <a:gd name="T32" fmla="*/ 30 w 31"/>
                <a:gd name="T33" fmla="*/ 18 h 24"/>
                <a:gd name="T34" fmla="*/ 30 w 31"/>
                <a:gd name="T35" fmla="*/ 21 h 24"/>
                <a:gd name="T36" fmla="*/ 30 w 31"/>
                <a:gd name="T37" fmla="*/ 22 h 24"/>
                <a:gd name="T38" fmla="*/ 29 w 31"/>
                <a:gd name="T3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4">
                  <a:moveTo>
                    <a:pt x="29" y="23"/>
                  </a:moveTo>
                  <a:lnTo>
                    <a:pt x="26" y="23"/>
                  </a:lnTo>
                  <a:lnTo>
                    <a:pt x="22" y="22"/>
                  </a:lnTo>
                  <a:lnTo>
                    <a:pt x="17" y="21"/>
                  </a:lnTo>
                  <a:lnTo>
                    <a:pt x="15" y="19"/>
                  </a:lnTo>
                  <a:lnTo>
                    <a:pt x="13" y="16"/>
                  </a:lnTo>
                  <a:lnTo>
                    <a:pt x="12" y="12"/>
                  </a:lnTo>
                  <a:lnTo>
                    <a:pt x="8" y="6"/>
                  </a:lnTo>
                  <a:lnTo>
                    <a:pt x="3" y="5"/>
                  </a:lnTo>
                  <a:lnTo>
                    <a:pt x="0" y="0"/>
                  </a:lnTo>
                  <a:lnTo>
                    <a:pt x="3" y="0"/>
                  </a:lnTo>
                  <a:lnTo>
                    <a:pt x="6" y="1"/>
                  </a:lnTo>
                  <a:lnTo>
                    <a:pt x="13" y="3"/>
                  </a:lnTo>
                  <a:lnTo>
                    <a:pt x="17" y="5"/>
                  </a:lnTo>
                  <a:lnTo>
                    <a:pt x="25" y="10"/>
                  </a:lnTo>
                  <a:lnTo>
                    <a:pt x="27" y="15"/>
                  </a:lnTo>
                  <a:lnTo>
                    <a:pt x="30" y="18"/>
                  </a:lnTo>
                  <a:lnTo>
                    <a:pt x="30" y="21"/>
                  </a:lnTo>
                  <a:lnTo>
                    <a:pt x="30" y="22"/>
                  </a:lnTo>
                  <a:lnTo>
                    <a:pt x="29"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2" name="Freeform 1286">
              <a:extLst>
                <a:ext uri="{FF2B5EF4-FFF2-40B4-BE49-F238E27FC236}">
                  <a16:creationId xmlns="" xmlns:a16="http://schemas.microsoft.com/office/drawing/2014/main" id="{83587C4A-2F5F-A399-531A-2C763F837F2E}"/>
                </a:ext>
              </a:extLst>
            </p:cNvPr>
            <p:cNvSpPr>
              <a:spLocks noChangeArrowheads="1"/>
            </p:cNvSpPr>
            <p:nvPr/>
          </p:nvSpPr>
          <p:spPr bwMode="auto">
            <a:xfrm>
              <a:off x="5111016" y="6660173"/>
              <a:ext cx="43962" cy="32971"/>
            </a:xfrm>
            <a:custGeom>
              <a:avLst/>
              <a:gdLst>
                <a:gd name="T0" fmla="*/ 22 w 34"/>
                <a:gd name="T1" fmla="*/ 1 h 27"/>
                <a:gd name="T2" fmla="*/ 24 w 34"/>
                <a:gd name="T3" fmla="*/ 4 h 27"/>
                <a:gd name="T4" fmla="*/ 27 w 34"/>
                <a:gd name="T5" fmla="*/ 4 h 27"/>
                <a:gd name="T6" fmla="*/ 28 w 34"/>
                <a:gd name="T7" fmla="*/ 7 h 27"/>
                <a:gd name="T8" fmla="*/ 32 w 34"/>
                <a:gd name="T9" fmla="*/ 14 h 27"/>
                <a:gd name="T10" fmla="*/ 33 w 34"/>
                <a:gd name="T11" fmla="*/ 15 h 27"/>
                <a:gd name="T12" fmla="*/ 33 w 34"/>
                <a:gd name="T13" fmla="*/ 18 h 27"/>
                <a:gd name="T14" fmla="*/ 30 w 34"/>
                <a:gd name="T15" fmla="*/ 21 h 27"/>
                <a:gd name="T16" fmla="*/ 28 w 34"/>
                <a:gd name="T17" fmla="*/ 23 h 27"/>
                <a:gd name="T18" fmla="*/ 24 w 34"/>
                <a:gd name="T19" fmla="*/ 25 h 27"/>
                <a:gd name="T20" fmla="*/ 19 w 34"/>
                <a:gd name="T21" fmla="*/ 26 h 27"/>
                <a:gd name="T22" fmla="*/ 17 w 34"/>
                <a:gd name="T23" fmla="*/ 24 h 27"/>
                <a:gd name="T24" fmla="*/ 9 w 34"/>
                <a:gd name="T25" fmla="*/ 18 h 27"/>
                <a:gd name="T26" fmla="*/ 3 w 34"/>
                <a:gd name="T27" fmla="*/ 9 h 27"/>
                <a:gd name="T28" fmla="*/ 0 w 34"/>
                <a:gd name="T29" fmla="*/ 4 h 27"/>
                <a:gd name="T30" fmla="*/ 2 w 34"/>
                <a:gd name="T31" fmla="*/ 2 h 27"/>
                <a:gd name="T32" fmla="*/ 4 w 34"/>
                <a:gd name="T33" fmla="*/ 1 h 27"/>
                <a:gd name="T34" fmla="*/ 10 w 34"/>
                <a:gd name="T35" fmla="*/ 0 h 27"/>
                <a:gd name="T36" fmla="*/ 20 w 34"/>
                <a:gd name="T37" fmla="*/ 1 h 27"/>
                <a:gd name="T38" fmla="*/ 22 w 34"/>
                <a:gd name="T3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7">
                  <a:moveTo>
                    <a:pt x="22" y="1"/>
                  </a:moveTo>
                  <a:lnTo>
                    <a:pt x="24" y="4"/>
                  </a:lnTo>
                  <a:lnTo>
                    <a:pt x="27" y="4"/>
                  </a:lnTo>
                  <a:lnTo>
                    <a:pt x="28" y="7"/>
                  </a:lnTo>
                  <a:lnTo>
                    <a:pt x="32" y="14"/>
                  </a:lnTo>
                  <a:lnTo>
                    <a:pt x="33" y="15"/>
                  </a:lnTo>
                  <a:lnTo>
                    <a:pt x="33" y="18"/>
                  </a:lnTo>
                  <a:lnTo>
                    <a:pt x="30" y="21"/>
                  </a:lnTo>
                  <a:lnTo>
                    <a:pt x="28" y="23"/>
                  </a:lnTo>
                  <a:lnTo>
                    <a:pt x="24" y="25"/>
                  </a:lnTo>
                  <a:lnTo>
                    <a:pt x="19" y="26"/>
                  </a:lnTo>
                  <a:lnTo>
                    <a:pt x="17" y="24"/>
                  </a:lnTo>
                  <a:lnTo>
                    <a:pt x="9" y="18"/>
                  </a:lnTo>
                  <a:lnTo>
                    <a:pt x="3" y="9"/>
                  </a:lnTo>
                  <a:lnTo>
                    <a:pt x="0" y="4"/>
                  </a:lnTo>
                  <a:lnTo>
                    <a:pt x="2" y="2"/>
                  </a:lnTo>
                  <a:lnTo>
                    <a:pt x="4" y="1"/>
                  </a:lnTo>
                  <a:lnTo>
                    <a:pt x="10" y="0"/>
                  </a:lnTo>
                  <a:lnTo>
                    <a:pt x="20" y="1"/>
                  </a:lnTo>
                  <a:lnTo>
                    <a:pt x="2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3" name="Freeform 1287">
              <a:extLst>
                <a:ext uri="{FF2B5EF4-FFF2-40B4-BE49-F238E27FC236}">
                  <a16:creationId xmlns="" xmlns:a16="http://schemas.microsoft.com/office/drawing/2014/main" id="{648A0A3C-46BF-085F-7AA1-B97F2D033536}"/>
                </a:ext>
              </a:extLst>
            </p:cNvPr>
            <p:cNvSpPr>
              <a:spLocks noChangeArrowheads="1"/>
            </p:cNvSpPr>
            <p:nvPr/>
          </p:nvSpPr>
          <p:spPr bwMode="auto">
            <a:xfrm>
              <a:off x="5154977" y="6643686"/>
              <a:ext cx="27478" cy="27478"/>
            </a:xfrm>
            <a:custGeom>
              <a:avLst/>
              <a:gdLst>
                <a:gd name="T0" fmla="*/ 22 w 24"/>
                <a:gd name="T1" fmla="*/ 21 h 22"/>
                <a:gd name="T2" fmla="*/ 18 w 24"/>
                <a:gd name="T3" fmla="*/ 21 h 22"/>
                <a:gd name="T4" fmla="*/ 14 w 24"/>
                <a:gd name="T5" fmla="*/ 20 h 22"/>
                <a:gd name="T6" fmla="*/ 9 w 24"/>
                <a:gd name="T7" fmla="*/ 16 h 22"/>
                <a:gd name="T8" fmla="*/ 0 w 24"/>
                <a:gd name="T9" fmla="*/ 7 h 22"/>
                <a:gd name="T10" fmla="*/ 7 w 24"/>
                <a:gd name="T11" fmla="*/ 0 h 22"/>
                <a:gd name="T12" fmla="*/ 19 w 24"/>
                <a:gd name="T13" fmla="*/ 8 h 22"/>
                <a:gd name="T14" fmla="*/ 23 w 24"/>
                <a:gd name="T15" fmla="*/ 13 h 22"/>
                <a:gd name="T16" fmla="*/ 22 w 24"/>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21"/>
                  </a:moveTo>
                  <a:lnTo>
                    <a:pt x="18" y="21"/>
                  </a:lnTo>
                  <a:lnTo>
                    <a:pt x="14" y="20"/>
                  </a:lnTo>
                  <a:lnTo>
                    <a:pt x="9" y="16"/>
                  </a:lnTo>
                  <a:lnTo>
                    <a:pt x="0" y="7"/>
                  </a:lnTo>
                  <a:lnTo>
                    <a:pt x="7" y="0"/>
                  </a:lnTo>
                  <a:lnTo>
                    <a:pt x="19" y="8"/>
                  </a:lnTo>
                  <a:lnTo>
                    <a:pt x="23" y="13"/>
                  </a:lnTo>
                  <a:lnTo>
                    <a:pt x="22"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4" name="Freeform 1288">
              <a:extLst>
                <a:ext uri="{FF2B5EF4-FFF2-40B4-BE49-F238E27FC236}">
                  <a16:creationId xmlns="" xmlns:a16="http://schemas.microsoft.com/office/drawing/2014/main" id="{CF5D3CF6-9180-0468-ED6E-9EA7E20B4543}"/>
                </a:ext>
              </a:extLst>
            </p:cNvPr>
            <p:cNvSpPr>
              <a:spLocks noChangeArrowheads="1"/>
            </p:cNvSpPr>
            <p:nvPr/>
          </p:nvSpPr>
          <p:spPr bwMode="auto">
            <a:xfrm>
              <a:off x="5132997" y="6610715"/>
              <a:ext cx="16487" cy="10990"/>
            </a:xfrm>
            <a:custGeom>
              <a:avLst/>
              <a:gdLst>
                <a:gd name="T0" fmla="*/ 10 w 14"/>
                <a:gd name="T1" fmla="*/ 3 h 8"/>
                <a:gd name="T2" fmla="*/ 8 w 14"/>
                <a:gd name="T3" fmla="*/ 7 h 8"/>
                <a:gd name="T4" fmla="*/ 1 w 14"/>
                <a:gd name="T5" fmla="*/ 6 h 8"/>
                <a:gd name="T6" fmla="*/ 0 w 14"/>
                <a:gd name="T7" fmla="*/ 5 h 8"/>
                <a:gd name="T8" fmla="*/ 0 w 14"/>
                <a:gd name="T9" fmla="*/ 3 h 8"/>
                <a:gd name="T10" fmla="*/ 1 w 14"/>
                <a:gd name="T11" fmla="*/ 2 h 8"/>
                <a:gd name="T12" fmla="*/ 8 w 14"/>
                <a:gd name="T13" fmla="*/ 0 h 8"/>
                <a:gd name="T14" fmla="*/ 11 w 14"/>
                <a:gd name="T15" fmla="*/ 0 h 8"/>
                <a:gd name="T16" fmla="*/ 13 w 14"/>
                <a:gd name="T17" fmla="*/ 1 h 8"/>
                <a:gd name="T18" fmla="*/ 13 w 14"/>
                <a:gd name="T19" fmla="*/ 1 h 8"/>
                <a:gd name="T20" fmla="*/ 10 w 14"/>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0" y="3"/>
                  </a:moveTo>
                  <a:lnTo>
                    <a:pt x="8" y="7"/>
                  </a:lnTo>
                  <a:lnTo>
                    <a:pt x="1" y="6"/>
                  </a:lnTo>
                  <a:lnTo>
                    <a:pt x="0" y="5"/>
                  </a:lnTo>
                  <a:lnTo>
                    <a:pt x="0" y="3"/>
                  </a:lnTo>
                  <a:lnTo>
                    <a:pt x="1" y="2"/>
                  </a:lnTo>
                  <a:lnTo>
                    <a:pt x="8" y="0"/>
                  </a:lnTo>
                  <a:lnTo>
                    <a:pt x="11" y="0"/>
                  </a:lnTo>
                  <a:lnTo>
                    <a:pt x="13" y="1"/>
                  </a:lnTo>
                  <a:lnTo>
                    <a:pt x="13"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5" name="Freeform 1290">
              <a:extLst>
                <a:ext uri="{FF2B5EF4-FFF2-40B4-BE49-F238E27FC236}">
                  <a16:creationId xmlns="" xmlns:a16="http://schemas.microsoft.com/office/drawing/2014/main" id="{DF50A7FC-0645-810F-AA1D-3F1603C4D8B7}"/>
                </a:ext>
              </a:extLst>
            </p:cNvPr>
            <p:cNvSpPr>
              <a:spLocks noChangeArrowheads="1"/>
            </p:cNvSpPr>
            <p:nvPr/>
          </p:nvSpPr>
          <p:spPr bwMode="auto">
            <a:xfrm>
              <a:off x="4847247" y="6423878"/>
              <a:ext cx="21981" cy="43962"/>
            </a:xfrm>
            <a:custGeom>
              <a:avLst/>
              <a:gdLst>
                <a:gd name="T0" fmla="*/ 16 w 19"/>
                <a:gd name="T1" fmla="*/ 35 h 37"/>
                <a:gd name="T2" fmla="*/ 14 w 19"/>
                <a:gd name="T3" fmla="*/ 36 h 37"/>
                <a:gd name="T4" fmla="*/ 13 w 19"/>
                <a:gd name="T5" fmla="*/ 35 h 37"/>
                <a:gd name="T6" fmla="*/ 11 w 19"/>
                <a:gd name="T7" fmla="*/ 33 h 37"/>
                <a:gd name="T8" fmla="*/ 10 w 19"/>
                <a:gd name="T9" fmla="*/ 29 h 37"/>
                <a:gd name="T10" fmla="*/ 8 w 19"/>
                <a:gd name="T11" fmla="*/ 26 h 37"/>
                <a:gd name="T12" fmla="*/ 3 w 19"/>
                <a:gd name="T13" fmla="*/ 23 h 37"/>
                <a:gd name="T14" fmla="*/ 3 w 19"/>
                <a:gd name="T15" fmla="*/ 20 h 37"/>
                <a:gd name="T16" fmla="*/ 1 w 19"/>
                <a:gd name="T17" fmla="*/ 16 h 37"/>
                <a:gd name="T18" fmla="*/ 1 w 19"/>
                <a:gd name="T19" fmla="*/ 11 h 37"/>
                <a:gd name="T20" fmla="*/ 0 w 19"/>
                <a:gd name="T21" fmla="*/ 6 h 37"/>
                <a:gd name="T22" fmla="*/ 0 w 19"/>
                <a:gd name="T23" fmla="*/ 4 h 37"/>
                <a:gd name="T24" fmla="*/ 1 w 19"/>
                <a:gd name="T25" fmla="*/ 1 h 37"/>
                <a:gd name="T26" fmla="*/ 5 w 19"/>
                <a:gd name="T27" fmla="*/ 0 h 37"/>
                <a:gd name="T28" fmla="*/ 8 w 19"/>
                <a:gd name="T29" fmla="*/ 1 h 37"/>
                <a:gd name="T30" fmla="*/ 8 w 19"/>
                <a:gd name="T31" fmla="*/ 2 h 37"/>
                <a:gd name="T32" fmla="*/ 9 w 19"/>
                <a:gd name="T33" fmla="*/ 4 h 37"/>
                <a:gd name="T34" fmla="*/ 10 w 19"/>
                <a:gd name="T35" fmla="*/ 7 h 37"/>
                <a:gd name="T36" fmla="*/ 14 w 19"/>
                <a:gd name="T37" fmla="*/ 13 h 37"/>
                <a:gd name="T38" fmla="*/ 15 w 19"/>
                <a:gd name="T39" fmla="*/ 18 h 37"/>
                <a:gd name="T40" fmla="*/ 18 w 19"/>
                <a:gd name="T41" fmla="*/ 29 h 37"/>
                <a:gd name="T42" fmla="*/ 18 w 19"/>
                <a:gd name="T43" fmla="*/ 30 h 37"/>
                <a:gd name="T44" fmla="*/ 18 w 19"/>
                <a:gd name="T45" fmla="*/ 33 h 37"/>
                <a:gd name="T46" fmla="*/ 16 w 19"/>
                <a:gd name="T4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7">
                  <a:moveTo>
                    <a:pt x="16" y="35"/>
                  </a:moveTo>
                  <a:lnTo>
                    <a:pt x="14" y="36"/>
                  </a:lnTo>
                  <a:lnTo>
                    <a:pt x="13" y="35"/>
                  </a:lnTo>
                  <a:lnTo>
                    <a:pt x="11" y="33"/>
                  </a:lnTo>
                  <a:lnTo>
                    <a:pt x="10" y="29"/>
                  </a:lnTo>
                  <a:lnTo>
                    <a:pt x="8" y="26"/>
                  </a:lnTo>
                  <a:lnTo>
                    <a:pt x="3" y="23"/>
                  </a:lnTo>
                  <a:lnTo>
                    <a:pt x="3" y="20"/>
                  </a:lnTo>
                  <a:lnTo>
                    <a:pt x="1" y="16"/>
                  </a:lnTo>
                  <a:lnTo>
                    <a:pt x="1" y="11"/>
                  </a:lnTo>
                  <a:lnTo>
                    <a:pt x="0" y="6"/>
                  </a:lnTo>
                  <a:lnTo>
                    <a:pt x="0" y="4"/>
                  </a:lnTo>
                  <a:lnTo>
                    <a:pt x="1" y="1"/>
                  </a:lnTo>
                  <a:lnTo>
                    <a:pt x="5" y="0"/>
                  </a:lnTo>
                  <a:lnTo>
                    <a:pt x="8" y="1"/>
                  </a:lnTo>
                  <a:lnTo>
                    <a:pt x="8" y="2"/>
                  </a:lnTo>
                  <a:lnTo>
                    <a:pt x="9" y="4"/>
                  </a:lnTo>
                  <a:lnTo>
                    <a:pt x="10" y="7"/>
                  </a:lnTo>
                  <a:lnTo>
                    <a:pt x="14" y="13"/>
                  </a:lnTo>
                  <a:lnTo>
                    <a:pt x="15" y="18"/>
                  </a:lnTo>
                  <a:lnTo>
                    <a:pt x="18" y="29"/>
                  </a:lnTo>
                  <a:lnTo>
                    <a:pt x="18" y="30"/>
                  </a:lnTo>
                  <a:lnTo>
                    <a:pt x="18" y="33"/>
                  </a:lnTo>
                  <a:lnTo>
                    <a:pt x="16"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6" name="Freeform 1291">
              <a:extLst>
                <a:ext uri="{FF2B5EF4-FFF2-40B4-BE49-F238E27FC236}">
                  <a16:creationId xmlns="" xmlns:a16="http://schemas.microsoft.com/office/drawing/2014/main" id="{BD046BFC-4098-6D37-D87A-2E6A94AC73B5}"/>
                </a:ext>
              </a:extLst>
            </p:cNvPr>
            <p:cNvSpPr>
              <a:spLocks noChangeArrowheads="1"/>
            </p:cNvSpPr>
            <p:nvPr/>
          </p:nvSpPr>
          <p:spPr bwMode="auto">
            <a:xfrm>
              <a:off x="4874724" y="6412888"/>
              <a:ext cx="49455" cy="49458"/>
            </a:xfrm>
            <a:custGeom>
              <a:avLst/>
              <a:gdLst>
                <a:gd name="T0" fmla="*/ 24 w 40"/>
                <a:gd name="T1" fmla="*/ 27 h 40"/>
                <a:gd name="T2" fmla="*/ 27 w 40"/>
                <a:gd name="T3" fmla="*/ 29 h 40"/>
                <a:gd name="T4" fmla="*/ 31 w 40"/>
                <a:gd name="T5" fmla="*/ 32 h 40"/>
                <a:gd name="T6" fmla="*/ 38 w 40"/>
                <a:gd name="T7" fmla="*/ 32 h 40"/>
                <a:gd name="T8" fmla="*/ 39 w 40"/>
                <a:gd name="T9" fmla="*/ 33 h 40"/>
                <a:gd name="T10" fmla="*/ 39 w 40"/>
                <a:gd name="T11" fmla="*/ 34 h 40"/>
                <a:gd name="T12" fmla="*/ 38 w 40"/>
                <a:gd name="T13" fmla="*/ 36 h 40"/>
                <a:gd name="T14" fmla="*/ 36 w 40"/>
                <a:gd name="T15" fmla="*/ 39 h 40"/>
                <a:gd name="T16" fmla="*/ 34 w 40"/>
                <a:gd name="T17" fmla="*/ 39 h 40"/>
                <a:gd name="T18" fmla="*/ 31 w 40"/>
                <a:gd name="T19" fmla="*/ 38 h 40"/>
                <a:gd name="T20" fmla="*/ 30 w 40"/>
                <a:gd name="T21" fmla="*/ 36 h 40"/>
                <a:gd name="T22" fmla="*/ 28 w 40"/>
                <a:gd name="T23" fmla="*/ 34 h 40"/>
                <a:gd name="T24" fmla="*/ 27 w 40"/>
                <a:gd name="T25" fmla="*/ 34 h 40"/>
                <a:gd name="T26" fmla="*/ 27 w 40"/>
                <a:gd name="T27" fmla="*/ 34 h 40"/>
                <a:gd name="T28" fmla="*/ 26 w 40"/>
                <a:gd name="T29" fmla="*/ 36 h 40"/>
                <a:gd name="T30" fmla="*/ 27 w 40"/>
                <a:gd name="T31" fmla="*/ 37 h 40"/>
                <a:gd name="T32" fmla="*/ 26 w 40"/>
                <a:gd name="T33" fmla="*/ 38 h 40"/>
                <a:gd name="T34" fmla="*/ 22 w 40"/>
                <a:gd name="T35" fmla="*/ 36 h 40"/>
                <a:gd name="T36" fmla="*/ 20 w 40"/>
                <a:gd name="T37" fmla="*/ 36 h 40"/>
                <a:gd name="T38" fmla="*/ 21 w 40"/>
                <a:gd name="T39" fmla="*/ 33 h 40"/>
                <a:gd name="T40" fmla="*/ 24 w 40"/>
                <a:gd name="T41" fmla="*/ 29 h 40"/>
                <a:gd name="T42" fmla="*/ 22 w 40"/>
                <a:gd name="T43" fmla="*/ 28 h 40"/>
                <a:gd name="T44" fmla="*/ 20 w 40"/>
                <a:gd name="T45" fmla="*/ 27 h 40"/>
                <a:gd name="T46" fmla="*/ 17 w 40"/>
                <a:gd name="T47" fmla="*/ 29 h 40"/>
                <a:gd name="T48" fmla="*/ 14 w 40"/>
                <a:gd name="T49" fmla="*/ 30 h 40"/>
                <a:gd name="T50" fmla="*/ 11 w 40"/>
                <a:gd name="T51" fmla="*/ 28 h 40"/>
                <a:gd name="T52" fmla="*/ 11 w 40"/>
                <a:gd name="T53" fmla="*/ 21 h 40"/>
                <a:gd name="T54" fmla="*/ 10 w 40"/>
                <a:gd name="T55" fmla="*/ 17 h 40"/>
                <a:gd name="T56" fmla="*/ 8 w 40"/>
                <a:gd name="T57" fmla="*/ 15 h 40"/>
                <a:gd name="T58" fmla="*/ 8 w 40"/>
                <a:gd name="T59" fmla="*/ 13 h 40"/>
                <a:gd name="T60" fmla="*/ 6 w 40"/>
                <a:gd name="T61" fmla="*/ 11 h 40"/>
                <a:gd name="T62" fmla="*/ 3 w 40"/>
                <a:gd name="T63" fmla="*/ 10 h 40"/>
                <a:gd name="T64" fmla="*/ 0 w 40"/>
                <a:gd name="T65" fmla="*/ 6 h 40"/>
                <a:gd name="T66" fmla="*/ 0 w 40"/>
                <a:gd name="T67" fmla="*/ 4 h 40"/>
                <a:gd name="T68" fmla="*/ 0 w 40"/>
                <a:gd name="T69" fmla="*/ 2 h 40"/>
                <a:gd name="T70" fmla="*/ 2 w 40"/>
                <a:gd name="T71" fmla="*/ 0 h 40"/>
                <a:gd name="T72" fmla="*/ 11 w 40"/>
                <a:gd name="T73" fmla="*/ 5 h 40"/>
                <a:gd name="T74" fmla="*/ 16 w 40"/>
                <a:gd name="T75" fmla="*/ 9 h 40"/>
                <a:gd name="T76" fmla="*/ 22 w 40"/>
                <a:gd name="T77" fmla="*/ 13 h 40"/>
                <a:gd name="T78" fmla="*/ 24 w 40"/>
                <a:gd name="T79" fmla="*/ 17 h 40"/>
                <a:gd name="T80" fmla="*/ 25 w 40"/>
                <a:gd name="T81" fmla="*/ 19 h 40"/>
                <a:gd name="T82" fmla="*/ 24 w 40"/>
                <a:gd name="T83" fmla="*/ 22 h 40"/>
                <a:gd name="T84" fmla="*/ 22 w 40"/>
                <a:gd name="T85" fmla="*/ 24 h 40"/>
                <a:gd name="T86" fmla="*/ 24 w 40"/>
                <a:gd name="T8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24" y="27"/>
                  </a:moveTo>
                  <a:lnTo>
                    <a:pt x="27" y="29"/>
                  </a:lnTo>
                  <a:lnTo>
                    <a:pt x="31" y="32"/>
                  </a:lnTo>
                  <a:lnTo>
                    <a:pt x="38" y="32"/>
                  </a:lnTo>
                  <a:lnTo>
                    <a:pt x="39" y="33"/>
                  </a:lnTo>
                  <a:lnTo>
                    <a:pt x="39" y="34"/>
                  </a:lnTo>
                  <a:lnTo>
                    <a:pt x="38" y="36"/>
                  </a:lnTo>
                  <a:lnTo>
                    <a:pt x="36" y="39"/>
                  </a:lnTo>
                  <a:lnTo>
                    <a:pt x="34" y="39"/>
                  </a:lnTo>
                  <a:lnTo>
                    <a:pt x="31" y="38"/>
                  </a:lnTo>
                  <a:lnTo>
                    <a:pt x="30" y="36"/>
                  </a:lnTo>
                  <a:lnTo>
                    <a:pt x="28" y="34"/>
                  </a:lnTo>
                  <a:lnTo>
                    <a:pt x="27" y="34"/>
                  </a:lnTo>
                  <a:lnTo>
                    <a:pt x="27" y="34"/>
                  </a:lnTo>
                  <a:lnTo>
                    <a:pt x="26" y="36"/>
                  </a:lnTo>
                  <a:lnTo>
                    <a:pt x="27" y="37"/>
                  </a:lnTo>
                  <a:lnTo>
                    <a:pt x="26" y="38"/>
                  </a:lnTo>
                  <a:lnTo>
                    <a:pt x="22" y="36"/>
                  </a:lnTo>
                  <a:lnTo>
                    <a:pt x="20" y="36"/>
                  </a:lnTo>
                  <a:lnTo>
                    <a:pt x="21" y="33"/>
                  </a:lnTo>
                  <a:lnTo>
                    <a:pt x="24" y="29"/>
                  </a:lnTo>
                  <a:lnTo>
                    <a:pt x="22" y="28"/>
                  </a:lnTo>
                  <a:lnTo>
                    <a:pt x="20" y="27"/>
                  </a:lnTo>
                  <a:lnTo>
                    <a:pt x="17" y="29"/>
                  </a:lnTo>
                  <a:lnTo>
                    <a:pt x="14" y="30"/>
                  </a:lnTo>
                  <a:lnTo>
                    <a:pt x="11" y="28"/>
                  </a:lnTo>
                  <a:lnTo>
                    <a:pt x="11" y="21"/>
                  </a:lnTo>
                  <a:lnTo>
                    <a:pt x="10" y="17"/>
                  </a:lnTo>
                  <a:lnTo>
                    <a:pt x="8" y="15"/>
                  </a:lnTo>
                  <a:lnTo>
                    <a:pt x="8" y="13"/>
                  </a:lnTo>
                  <a:lnTo>
                    <a:pt x="6" y="11"/>
                  </a:lnTo>
                  <a:lnTo>
                    <a:pt x="3" y="10"/>
                  </a:lnTo>
                  <a:lnTo>
                    <a:pt x="0" y="6"/>
                  </a:lnTo>
                  <a:lnTo>
                    <a:pt x="0" y="4"/>
                  </a:lnTo>
                  <a:lnTo>
                    <a:pt x="0" y="2"/>
                  </a:lnTo>
                  <a:lnTo>
                    <a:pt x="2" y="0"/>
                  </a:lnTo>
                  <a:lnTo>
                    <a:pt x="11" y="5"/>
                  </a:lnTo>
                  <a:lnTo>
                    <a:pt x="16" y="9"/>
                  </a:lnTo>
                  <a:lnTo>
                    <a:pt x="22" y="13"/>
                  </a:lnTo>
                  <a:lnTo>
                    <a:pt x="24" y="17"/>
                  </a:lnTo>
                  <a:lnTo>
                    <a:pt x="25" y="19"/>
                  </a:lnTo>
                  <a:lnTo>
                    <a:pt x="24" y="22"/>
                  </a:lnTo>
                  <a:lnTo>
                    <a:pt x="22" y="24"/>
                  </a:lnTo>
                  <a:lnTo>
                    <a:pt x="24"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7" name="Freeform 1292">
              <a:extLst>
                <a:ext uri="{FF2B5EF4-FFF2-40B4-BE49-F238E27FC236}">
                  <a16:creationId xmlns="" xmlns:a16="http://schemas.microsoft.com/office/drawing/2014/main" id="{B2A6C40F-E49F-4404-3CB3-73DD3B4AC3AC}"/>
                </a:ext>
              </a:extLst>
            </p:cNvPr>
            <p:cNvSpPr>
              <a:spLocks noChangeArrowheads="1"/>
            </p:cNvSpPr>
            <p:nvPr/>
          </p:nvSpPr>
          <p:spPr bwMode="auto">
            <a:xfrm>
              <a:off x="4924179" y="6390907"/>
              <a:ext cx="10990" cy="16487"/>
            </a:xfrm>
            <a:custGeom>
              <a:avLst/>
              <a:gdLst>
                <a:gd name="T0" fmla="*/ 4 w 11"/>
                <a:gd name="T1" fmla="*/ 5 h 12"/>
                <a:gd name="T2" fmla="*/ 6 w 11"/>
                <a:gd name="T3" fmla="*/ 5 h 12"/>
                <a:gd name="T4" fmla="*/ 9 w 11"/>
                <a:gd name="T5" fmla="*/ 5 h 12"/>
                <a:gd name="T6" fmla="*/ 10 w 11"/>
                <a:gd name="T7" fmla="*/ 6 h 12"/>
                <a:gd name="T8" fmla="*/ 7 w 11"/>
                <a:gd name="T9" fmla="*/ 10 h 12"/>
                <a:gd name="T10" fmla="*/ 6 w 11"/>
                <a:gd name="T11" fmla="*/ 11 h 12"/>
                <a:gd name="T12" fmla="*/ 3 w 11"/>
                <a:gd name="T13" fmla="*/ 8 h 12"/>
                <a:gd name="T14" fmla="*/ 1 w 11"/>
                <a:gd name="T15" fmla="*/ 5 h 12"/>
                <a:gd name="T16" fmla="*/ 0 w 11"/>
                <a:gd name="T17" fmla="*/ 3 h 12"/>
                <a:gd name="T18" fmla="*/ 0 w 11"/>
                <a:gd name="T19" fmla="*/ 0 h 12"/>
                <a:gd name="T20" fmla="*/ 0 w 11"/>
                <a:gd name="T21" fmla="*/ 0 h 12"/>
                <a:gd name="T22" fmla="*/ 4 w 11"/>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4" y="5"/>
                  </a:moveTo>
                  <a:lnTo>
                    <a:pt x="6" y="5"/>
                  </a:lnTo>
                  <a:lnTo>
                    <a:pt x="9" y="5"/>
                  </a:lnTo>
                  <a:lnTo>
                    <a:pt x="10" y="6"/>
                  </a:lnTo>
                  <a:lnTo>
                    <a:pt x="7" y="10"/>
                  </a:lnTo>
                  <a:lnTo>
                    <a:pt x="6" y="11"/>
                  </a:lnTo>
                  <a:lnTo>
                    <a:pt x="3" y="8"/>
                  </a:lnTo>
                  <a:lnTo>
                    <a:pt x="1" y="5"/>
                  </a:lnTo>
                  <a:lnTo>
                    <a:pt x="0" y="3"/>
                  </a:lnTo>
                  <a:lnTo>
                    <a:pt x="0" y="0"/>
                  </a:lnTo>
                  <a:lnTo>
                    <a:pt x="0"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8" name="Freeform 1293">
              <a:extLst>
                <a:ext uri="{FF2B5EF4-FFF2-40B4-BE49-F238E27FC236}">
                  <a16:creationId xmlns="" xmlns:a16="http://schemas.microsoft.com/office/drawing/2014/main" id="{883D4301-C30E-AADB-0533-F65EA4FDD8D7}"/>
                </a:ext>
              </a:extLst>
            </p:cNvPr>
            <p:cNvSpPr>
              <a:spLocks noChangeArrowheads="1"/>
            </p:cNvSpPr>
            <p:nvPr/>
          </p:nvSpPr>
          <p:spPr bwMode="auto">
            <a:xfrm>
              <a:off x="3929551" y="6324965"/>
              <a:ext cx="10990" cy="16487"/>
            </a:xfrm>
            <a:custGeom>
              <a:avLst/>
              <a:gdLst>
                <a:gd name="T0" fmla="*/ 0 w 10"/>
                <a:gd name="T1" fmla="*/ 0 h 13"/>
                <a:gd name="T2" fmla="*/ 4 w 10"/>
                <a:gd name="T3" fmla="*/ 1 h 13"/>
                <a:gd name="T4" fmla="*/ 9 w 10"/>
                <a:gd name="T5" fmla="*/ 1 h 13"/>
                <a:gd name="T6" fmla="*/ 8 w 10"/>
                <a:gd name="T7" fmla="*/ 7 h 13"/>
                <a:gd name="T8" fmla="*/ 7 w 10"/>
                <a:gd name="T9" fmla="*/ 11 h 13"/>
                <a:gd name="T10" fmla="*/ 5 w 10"/>
                <a:gd name="T11" fmla="*/ 12 h 13"/>
                <a:gd name="T12" fmla="*/ 4 w 10"/>
                <a:gd name="T13" fmla="*/ 10 h 13"/>
                <a:gd name="T14" fmla="*/ 2 w 10"/>
                <a:gd name="T15" fmla="*/ 5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4" y="1"/>
                  </a:lnTo>
                  <a:lnTo>
                    <a:pt x="9" y="1"/>
                  </a:lnTo>
                  <a:lnTo>
                    <a:pt x="8" y="7"/>
                  </a:lnTo>
                  <a:lnTo>
                    <a:pt x="7" y="11"/>
                  </a:lnTo>
                  <a:lnTo>
                    <a:pt x="5" y="12"/>
                  </a:lnTo>
                  <a:lnTo>
                    <a:pt x="4" y="10"/>
                  </a:lnTo>
                  <a:lnTo>
                    <a:pt x="2" y="5"/>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9" name="Freeform 1294">
              <a:extLst>
                <a:ext uri="{FF2B5EF4-FFF2-40B4-BE49-F238E27FC236}">
                  <a16:creationId xmlns="" xmlns:a16="http://schemas.microsoft.com/office/drawing/2014/main" id="{919E2A26-BD31-2903-06C0-8E7F0C8BE610}"/>
                </a:ext>
              </a:extLst>
            </p:cNvPr>
            <p:cNvSpPr>
              <a:spLocks noChangeArrowheads="1"/>
            </p:cNvSpPr>
            <p:nvPr/>
          </p:nvSpPr>
          <p:spPr bwMode="auto">
            <a:xfrm>
              <a:off x="5731974" y="6308481"/>
              <a:ext cx="21981" cy="16484"/>
            </a:xfrm>
            <a:custGeom>
              <a:avLst/>
              <a:gdLst>
                <a:gd name="T0" fmla="*/ 6 w 16"/>
                <a:gd name="T1" fmla="*/ 11 h 14"/>
                <a:gd name="T2" fmla="*/ 3 w 16"/>
                <a:gd name="T3" fmla="*/ 13 h 14"/>
                <a:gd name="T4" fmla="*/ 0 w 16"/>
                <a:gd name="T5" fmla="*/ 11 h 14"/>
                <a:gd name="T6" fmla="*/ 2 w 16"/>
                <a:gd name="T7" fmla="*/ 9 h 14"/>
                <a:gd name="T8" fmla="*/ 4 w 16"/>
                <a:gd name="T9" fmla="*/ 6 h 14"/>
                <a:gd name="T10" fmla="*/ 7 w 16"/>
                <a:gd name="T11" fmla="*/ 3 h 14"/>
                <a:gd name="T12" fmla="*/ 8 w 16"/>
                <a:gd name="T13" fmla="*/ 1 h 14"/>
                <a:gd name="T14" fmla="*/ 13 w 16"/>
                <a:gd name="T15" fmla="*/ 0 h 14"/>
                <a:gd name="T16" fmla="*/ 15 w 16"/>
                <a:gd name="T17" fmla="*/ 0 h 14"/>
                <a:gd name="T18" fmla="*/ 15 w 16"/>
                <a:gd name="T19" fmla="*/ 1 h 14"/>
                <a:gd name="T20" fmla="*/ 12 w 16"/>
                <a:gd name="T21" fmla="*/ 4 h 14"/>
                <a:gd name="T22" fmla="*/ 6 w 16"/>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6" y="11"/>
                  </a:moveTo>
                  <a:lnTo>
                    <a:pt x="3" y="13"/>
                  </a:lnTo>
                  <a:lnTo>
                    <a:pt x="0" y="11"/>
                  </a:lnTo>
                  <a:lnTo>
                    <a:pt x="2" y="9"/>
                  </a:lnTo>
                  <a:lnTo>
                    <a:pt x="4" y="6"/>
                  </a:lnTo>
                  <a:lnTo>
                    <a:pt x="7" y="3"/>
                  </a:lnTo>
                  <a:lnTo>
                    <a:pt x="8" y="1"/>
                  </a:lnTo>
                  <a:lnTo>
                    <a:pt x="13" y="0"/>
                  </a:lnTo>
                  <a:lnTo>
                    <a:pt x="15" y="0"/>
                  </a:lnTo>
                  <a:lnTo>
                    <a:pt x="15" y="1"/>
                  </a:lnTo>
                  <a:lnTo>
                    <a:pt x="12" y="4"/>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0" name="Freeform 1295">
              <a:extLst>
                <a:ext uri="{FF2B5EF4-FFF2-40B4-BE49-F238E27FC236}">
                  <a16:creationId xmlns="" xmlns:a16="http://schemas.microsoft.com/office/drawing/2014/main" id="{45658420-7DE6-4C80-45E8-3F38BB41B7BD}"/>
                </a:ext>
              </a:extLst>
            </p:cNvPr>
            <p:cNvSpPr>
              <a:spLocks noChangeArrowheads="1"/>
            </p:cNvSpPr>
            <p:nvPr/>
          </p:nvSpPr>
          <p:spPr bwMode="auto">
            <a:xfrm>
              <a:off x="3929551" y="6259022"/>
              <a:ext cx="10990" cy="38468"/>
            </a:xfrm>
            <a:custGeom>
              <a:avLst/>
              <a:gdLst>
                <a:gd name="T0" fmla="*/ 8 w 9"/>
                <a:gd name="T1" fmla="*/ 22 h 30"/>
                <a:gd name="T2" fmla="*/ 6 w 9"/>
                <a:gd name="T3" fmla="*/ 29 h 30"/>
                <a:gd name="T4" fmla="*/ 5 w 9"/>
                <a:gd name="T5" fmla="*/ 29 h 30"/>
                <a:gd name="T6" fmla="*/ 4 w 9"/>
                <a:gd name="T7" fmla="*/ 26 h 30"/>
                <a:gd name="T8" fmla="*/ 2 w 9"/>
                <a:gd name="T9" fmla="*/ 24 h 30"/>
                <a:gd name="T10" fmla="*/ 0 w 9"/>
                <a:gd name="T11" fmla="*/ 20 h 30"/>
                <a:gd name="T12" fmla="*/ 0 w 9"/>
                <a:gd name="T13" fmla="*/ 12 h 30"/>
                <a:gd name="T14" fmla="*/ 0 w 9"/>
                <a:gd name="T15" fmla="*/ 9 h 30"/>
                <a:gd name="T16" fmla="*/ 0 w 9"/>
                <a:gd name="T17" fmla="*/ 4 h 30"/>
                <a:gd name="T18" fmla="*/ 3 w 9"/>
                <a:gd name="T19" fmla="*/ 0 h 30"/>
                <a:gd name="T20" fmla="*/ 4 w 9"/>
                <a:gd name="T21" fmla="*/ 4 h 30"/>
                <a:gd name="T22" fmla="*/ 5 w 9"/>
                <a:gd name="T23" fmla="*/ 10 h 30"/>
                <a:gd name="T24" fmla="*/ 4 w 9"/>
                <a:gd name="T25" fmla="*/ 13 h 30"/>
                <a:gd name="T26" fmla="*/ 6 w 9"/>
                <a:gd name="T27" fmla="*/ 16 h 30"/>
                <a:gd name="T28" fmla="*/ 8 w 9"/>
                <a:gd name="T29" fmla="*/ 17 h 30"/>
                <a:gd name="T30" fmla="*/ 8 w 9"/>
                <a:gd name="T31" fmla="*/ 20 h 30"/>
                <a:gd name="T32" fmla="*/ 8 w 9"/>
                <a:gd name="T3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0">
                  <a:moveTo>
                    <a:pt x="8" y="22"/>
                  </a:moveTo>
                  <a:lnTo>
                    <a:pt x="6" y="29"/>
                  </a:lnTo>
                  <a:lnTo>
                    <a:pt x="5" y="29"/>
                  </a:lnTo>
                  <a:lnTo>
                    <a:pt x="4" y="26"/>
                  </a:lnTo>
                  <a:lnTo>
                    <a:pt x="2" y="24"/>
                  </a:lnTo>
                  <a:lnTo>
                    <a:pt x="0" y="20"/>
                  </a:lnTo>
                  <a:lnTo>
                    <a:pt x="0" y="12"/>
                  </a:lnTo>
                  <a:lnTo>
                    <a:pt x="0" y="9"/>
                  </a:lnTo>
                  <a:lnTo>
                    <a:pt x="0" y="4"/>
                  </a:lnTo>
                  <a:lnTo>
                    <a:pt x="3" y="0"/>
                  </a:lnTo>
                  <a:lnTo>
                    <a:pt x="4" y="4"/>
                  </a:lnTo>
                  <a:lnTo>
                    <a:pt x="5" y="10"/>
                  </a:lnTo>
                  <a:lnTo>
                    <a:pt x="4" y="13"/>
                  </a:lnTo>
                  <a:lnTo>
                    <a:pt x="6" y="16"/>
                  </a:lnTo>
                  <a:lnTo>
                    <a:pt x="8" y="17"/>
                  </a:lnTo>
                  <a:lnTo>
                    <a:pt x="8" y="20"/>
                  </a:lnTo>
                  <a:lnTo>
                    <a:pt x="8"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1" name="Freeform 1296">
              <a:extLst>
                <a:ext uri="{FF2B5EF4-FFF2-40B4-BE49-F238E27FC236}">
                  <a16:creationId xmlns="" xmlns:a16="http://schemas.microsoft.com/office/drawing/2014/main" id="{DA4A62D7-633B-131A-1E9A-7E098A5500E5}"/>
                </a:ext>
              </a:extLst>
            </p:cNvPr>
            <p:cNvSpPr>
              <a:spLocks noChangeArrowheads="1"/>
            </p:cNvSpPr>
            <p:nvPr/>
          </p:nvSpPr>
          <p:spPr bwMode="auto">
            <a:xfrm>
              <a:off x="3891083" y="6226051"/>
              <a:ext cx="10990" cy="10990"/>
            </a:xfrm>
            <a:custGeom>
              <a:avLst/>
              <a:gdLst>
                <a:gd name="T0" fmla="*/ 0 w 10"/>
                <a:gd name="T1" fmla="*/ 0 h 9"/>
                <a:gd name="T2" fmla="*/ 4 w 10"/>
                <a:gd name="T3" fmla="*/ 1 h 9"/>
                <a:gd name="T4" fmla="*/ 6 w 10"/>
                <a:gd name="T5" fmla="*/ 0 h 9"/>
                <a:gd name="T6" fmla="*/ 8 w 10"/>
                <a:gd name="T7" fmla="*/ 3 h 9"/>
                <a:gd name="T8" fmla="*/ 9 w 10"/>
                <a:gd name="T9" fmla="*/ 7 h 9"/>
                <a:gd name="T10" fmla="*/ 9 w 10"/>
                <a:gd name="T11" fmla="*/ 8 h 9"/>
                <a:gd name="T12" fmla="*/ 8 w 10"/>
                <a:gd name="T13" fmla="*/ 8 h 9"/>
                <a:gd name="T14" fmla="*/ 2 w 10"/>
                <a:gd name="T15" fmla="*/ 5 h 9"/>
                <a:gd name="T16" fmla="*/ 0 w 10"/>
                <a:gd name="T17" fmla="*/ 2 h 9"/>
                <a:gd name="T18" fmla="*/ 0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0" y="0"/>
                  </a:moveTo>
                  <a:lnTo>
                    <a:pt x="4" y="1"/>
                  </a:lnTo>
                  <a:lnTo>
                    <a:pt x="6" y="0"/>
                  </a:lnTo>
                  <a:lnTo>
                    <a:pt x="8" y="3"/>
                  </a:lnTo>
                  <a:lnTo>
                    <a:pt x="9" y="7"/>
                  </a:lnTo>
                  <a:lnTo>
                    <a:pt x="9" y="8"/>
                  </a:lnTo>
                  <a:lnTo>
                    <a:pt x="8" y="8"/>
                  </a:lnTo>
                  <a:lnTo>
                    <a:pt x="2" y="5"/>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2" name="Freeform 1298">
              <a:extLst>
                <a:ext uri="{FF2B5EF4-FFF2-40B4-BE49-F238E27FC236}">
                  <a16:creationId xmlns="" xmlns:a16="http://schemas.microsoft.com/office/drawing/2014/main" id="{818822B4-040F-313F-623A-E01323C27999}"/>
                </a:ext>
              </a:extLst>
            </p:cNvPr>
            <p:cNvSpPr>
              <a:spLocks noChangeArrowheads="1"/>
            </p:cNvSpPr>
            <p:nvPr/>
          </p:nvSpPr>
          <p:spPr bwMode="auto">
            <a:xfrm>
              <a:off x="3874599" y="6209567"/>
              <a:ext cx="10990" cy="10990"/>
            </a:xfrm>
            <a:custGeom>
              <a:avLst/>
              <a:gdLst>
                <a:gd name="T0" fmla="*/ 6 w 7"/>
                <a:gd name="T1" fmla="*/ 9 h 10"/>
                <a:gd name="T2" fmla="*/ 5 w 7"/>
                <a:gd name="T3" fmla="*/ 9 h 10"/>
                <a:gd name="T4" fmla="*/ 0 w 7"/>
                <a:gd name="T5" fmla="*/ 4 h 10"/>
                <a:gd name="T6" fmla="*/ 1 w 7"/>
                <a:gd name="T7" fmla="*/ 0 h 10"/>
                <a:gd name="T8" fmla="*/ 5 w 7"/>
                <a:gd name="T9" fmla="*/ 4 h 10"/>
                <a:gd name="T10" fmla="*/ 6 w 7"/>
                <a:gd name="T11" fmla="*/ 7 h 10"/>
                <a:gd name="T12" fmla="*/ 6 w 7"/>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9"/>
                  </a:moveTo>
                  <a:lnTo>
                    <a:pt x="5" y="9"/>
                  </a:lnTo>
                  <a:lnTo>
                    <a:pt x="0" y="4"/>
                  </a:lnTo>
                  <a:lnTo>
                    <a:pt x="1" y="0"/>
                  </a:lnTo>
                  <a:lnTo>
                    <a:pt x="5" y="4"/>
                  </a:lnTo>
                  <a:lnTo>
                    <a:pt x="6"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3" name="Freeform 1299">
              <a:extLst>
                <a:ext uri="{FF2B5EF4-FFF2-40B4-BE49-F238E27FC236}">
                  <a16:creationId xmlns="" xmlns:a16="http://schemas.microsoft.com/office/drawing/2014/main" id="{1D2F91A3-C209-0BD0-6ED3-BD1C3D72D617}"/>
                </a:ext>
              </a:extLst>
            </p:cNvPr>
            <p:cNvSpPr>
              <a:spLocks noChangeArrowheads="1"/>
            </p:cNvSpPr>
            <p:nvPr/>
          </p:nvSpPr>
          <p:spPr bwMode="auto">
            <a:xfrm>
              <a:off x="4775811" y="6187587"/>
              <a:ext cx="27474" cy="60445"/>
            </a:xfrm>
            <a:custGeom>
              <a:avLst/>
              <a:gdLst>
                <a:gd name="T0" fmla="*/ 12 w 20"/>
                <a:gd name="T1" fmla="*/ 48 h 49"/>
                <a:gd name="T2" fmla="*/ 10 w 20"/>
                <a:gd name="T3" fmla="*/ 48 h 49"/>
                <a:gd name="T4" fmla="*/ 8 w 20"/>
                <a:gd name="T5" fmla="*/ 47 h 49"/>
                <a:gd name="T6" fmla="*/ 3 w 20"/>
                <a:gd name="T7" fmla="*/ 42 h 49"/>
                <a:gd name="T8" fmla="*/ 2 w 20"/>
                <a:gd name="T9" fmla="*/ 40 h 49"/>
                <a:gd name="T10" fmla="*/ 1 w 20"/>
                <a:gd name="T11" fmla="*/ 37 h 49"/>
                <a:gd name="T12" fmla="*/ 1 w 20"/>
                <a:gd name="T13" fmla="*/ 34 h 49"/>
                <a:gd name="T14" fmla="*/ 2 w 20"/>
                <a:gd name="T15" fmla="*/ 31 h 49"/>
                <a:gd name="T16" fmla="*/ 4 w 20"/>
                <a:gd name="T17" fmla="*/ 25 h 49"/>
                <a:gd name="T18" fmla="*/ 1 w 20"/>
                <a:gd name="T19" fmla="*/ 20 h 49"/>
                <a:gd name="T20" fmla="*/ 0 w 20"/>
                <a:gd name="T21" fmla="*/ 18 h 49"/>
                <a:gd name="T22" fmla="*/ 0 w 20"/>
                <a:gd name="T23" fmla="*/ 16 h 49"/>
                <a:gd name="T24" fmla="*/ 2 w 20"/>
                <a:gd name="T25" fmla="*/ 12 h 49"/>
                <a:gd name="T26" fmla="*/ 3 w 20"/>
                <a:gd name="T27" fmla="*/ 10 h 49"/>
                <a:gd name="T28" fmla="*/ 4 w 20"/>
                <a:gd name="T29" fmla="*/ 6 h 49"/>
                <a:gd name="T30" fmla="*/ 8 w 20"/>
                <a:gd name="T31" fmla="*/ 0 h 49"/>
                <a:gd name="T32" fmla="*/ 12 w 20"/>
                <a:gd name="T33" fmla="*/ 1 h 49"/>
                <a:gd name="T34" fmla="*/ 16 w 20"/>
                <a:gd name="T35" fmla="*/ 7 h 49"/>
                <a:gd name="T36" fmla="*/ 17 w 20"/>
                <a:gd name="T37" fmla="*/ 11 h 49"/>
                <a:gd name="T38" fmla="*/ 17 w 20"/>
                <a:gd name="T39" fmla="*/ 14 h 49"/>
                <a:gd name="T40" fmla="*/ 17 w 20"/>
                <a:gd name="T41" fmla="*/ 20 h 49"/>
                <a:gd name="T42" fmla="*/ 18 w 20"/>
                <a:gd name="T43" fmla="*/ 27 h 49"/>
                <a:gd name="T44" fmla="*/ 19 w 20"/>
                <a:gd name="T45" fmla="*/ 33 h 49"/>
                <a:gd name="T46" fmla="*/ 18 w 20"/>
                <a:gd name="T47" fmla="*/ 35 h 49"/>
                <a:gd name="T48" fmla="*/ 16 w 20"/>
                <a:gd name="T49" fmla="*/ 42 h 49"/>
                <a:gd name="T50" fmla="*/ 15 w 20"/>
                <a:gd name="T51" fmla="*/ 45 h 49"/>
                <a:gd name="T52" fmla="*/ 13 w 20"/>
                <a:gd name="T53" fmla="*/ 47 h 49"/>
                <a:gd name="T54" fmla="*/ 12 w 20"/>
                <a:gd name="T55"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12" y="48"/>
                  </a:moveTo>
                  <a:lnTo>
                    <a:pt x="10" y="48"/>
                  </a:lnTo>
                  <a:lnTo>
                    <a:pt x="8" y="47"/>
                  </a:lnTo>
                  <a:lnTo>
                    <a:pt x="3" y="42"/>
                  </a:lnTo>
                  <a:lnTo>
                    <a:pt x="2" y="40"/>
                  </a:lnTo>
                  <a:lnTo>
                    <a:pt x="1" y="37"/>
                  </a:lnTo>
                  <a:lnTo>
                    <a:pt x="1" y="34"/>
                  </a:lnTo>
                  <a:lnTo>
                    <a:pt x="2" y="31"/>
                  </a:lnTo>
                  <a:lnTo>
                    <a:pt x="4" y="25"/>
                  </a:lnTo>
                  <a:lnTo>
                    <a:pt x="1" y="20"/>
                  </a:lnTo>
                  <a:lnTo>
                    <a:pt x="0" y="18"/>
                  </a:lnTo>
                  <a:lnTo>
                    <a:pt x="0" y="16"/>
                  </a:lnTo>
                  <a:lnTo>
                    <a:pt x="2" y="12"/>
                  </a:lnTo>
                  <a:lnTo>
                    <a:pt x="3" y="10"/>
                  </a:lnTo>
                  <a:lnTo>
                    <a:pt x="4" y="6"/>
                  </a:lnTo>
                  <a:lnTo>
                    <a:pt x="8" y="0"/>
                  </a:lnTo>
                  <a:lnTo>
                    <a:pt x="12" y="1"/>
                  </a:lnTo>
                  <a:lnTo>
                    <a:pt x="16" y="7"/>
                  </a:lnTo>
                  <a:lnTo>
                    <a:pt x="17" y="11"/>
                  </a:lnTo>
                  <a:lnTo>
                    <a:pt x="17" y="14"/>
                  </a:lnTo>
                  <a:lnTo>
                    <a:pt x="17" y="20"/>
                  </a:lnTo>
                  <a:lnTo>
                    <a:pt x="18" y="27"/>
                  </a:lnTo>
                  <a:lnTo>
                    <a:pt x="19" y="33"/>
                  </a:lnTo>
                  <a:lnTo>
                    <a:pt x="18" y="35"/>
                  </a:lnTo>
                  <a:lnTo>
                    <a:pt x="16" y="42"/>
                  </a:lnTo>
                  <a:lnTo>
                    <a:pt x="15" y="45"/>
                  </a:lnTo>
                  <a:lnTo>
                    <a:pt x="13" y="47"/>
                  </a:lnTo>
                  <a:lnTo>
                    <a:pt x="12" y="4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4" name="Freeform 1301">
              <a:extLst>
                <a:ext uri="{FF2B5EF4-FFF2-40B4-BE49-F238E27FC236}">
                  <a16:creationId xmlns="" xmlns:a16="http://schemas.microsoft.com/office/drawing/2014/main" id="{E401ECFC-DB88-BCB9-4F1A-457B860D2846}"/>
                </a:ext>
              </a:extLst>
            </p:cNvPr>
            <p:cNvSpPr>
              <a:spLocks noChangeArrowheads="1"/>
            </p:cNvSpPr>
            <p:nvPr/>
          </p:nvSpPr>
          <p:spPr bwMode="auto">
            <a:xfrm>
              <a:off x="5083542" y="6182090"/>
              <a:ext cx="16484" cy="21981"/>
            </a:xfrm>
            <a:custGeom>
              <a:avLst/>
              <a:gdLst>
                <a:gd name="T0" fmla="*/ 6 w 12"/>
                <a:gd name="T1" fmla="*/ 14 h 16"/>
                <a:gd name="T2" fmla="*/ 4 w 12"/>
                <a:gd name="T3" fmla="*/ 15 h 16"/>
                <a:gd name="T4" fmla="*/ 0 w 12"/>
                <a:gd name="T5" fmla="*/ 10 h 16"/>
                <a:gd name="T6" fmla="*/ 0 w 12"/>
                <a:gd name="T7" fmla="*/ 8 h 16"/>
                <a:gd name="T8" fmla="*/ 1 w 12"/>
                <a:gd name="T9" fmla="*/ 2 h 16"/>
                <a:gd name="T10" fmla="*/ 7 w 12"/>
                <a:gd name="T11" fmla="*/ 0 h 16"/>
                <a:gd name="T12" fmla="*/ 10 w 12"/>
                <a:gd name="T13" fmla="*/ 4 h 16"/>
                <a:gd name="T14" fmla="*/ 11 w 12"/>
                <a:gd name="T15" fmla="*/ 7 h 16"/>
                <a:gd name="T16" fmla="*/ 6 w 12"/>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4"/>
                  </a:moveTo>
                  <a:lnTo>
                    <a:pt x="4" y="15"/>
                  </a:lnTo>
                  <a:lnTo>
                    <a:pt x="0" y="10"/>
                  </a:lnTo>
                  <a:lnTo>
                    <a:pt x="0" y="8"/>
                  </a:lnTo>
                  <a:lnTo>
                    <a:pt x="1" y="2"/>
                  </a:lnTo>
                  <a:lnTo>
                    <a:pt x="7" y="0"/>
                  </a:lnTo>
                  <a:lnTo>
                    <a:pt x="10" y="4"/>
                  </a:lnTo>
                  <a:lnTo>
                    <a:pt x="11" y="7"/>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5" name="Freeform 1302">
              <a:extLst>
                <a:ext uri="{FF2B5EF4-FFF2-40B4-BE49-F238E27FC236}">
                  <a16:creationId xmlns="" xmlns:a16="http://schemas.microsoft.com/office/drawing/2014/main" id="{4FFB1FA5-0D6F-06C5-32C4-F68477258D29}"/>
                </a:ext>
              </a:extLst>
            </p:cNvPr>
            <p:cNvSpPr>
              <a:spLocks noChangeArrowheads="1"/>
            </p:cNvSpPr>
            <p:nvPr/>
          </p:nvSpPr>
          <p:spPr bwMode="auto">
            <a:xfrm>
              <a:off x="4055939" y="6160109"/>
              <a:ext cx="27478" cy="21981"/>
            </a:xfrm>
            <a:custGeom>
              <a:avLst/>
              <a:gdLst>
                <a:gd name="T0" fmla="*/ 16 w 20"/>
                <a:gd name="T1" fmla="*/ 15 h 17"/>
                <a:gd name="T2" fmla="*/ 14 w 20"/>
                <a:gd name="T3" fmla="*/ 16 h 17"/>
                <a:gd name="T4" fmla="*/ 11 w 20"/>
                <a:gd name="T5" fmla="*/ 14 h 17"/>
                <a:gd name="T6" fmla="*/ 6 w 20"/>
                <a:gd name="T7" fmla="*/ 11 h 17"/>
                <a:gd name="T8" fmla="*/ 2 w 20"/>
                <a:gd name="T9" fmla="*/ 8 h 17"/>
                <a:gd name="T10" fmla="*/ 0 w 20"/>
                <a:gd name="T11" fmla="*/ 5 h 17"/>
                <a:gd name="T12" fmla="*/ 0 w 20"/>
                <a:gd name="T13" fmla="*/ 2 h 17"/>
                <a:gd name="T14" fmla="*/ 1 w 20"/>
                <a:gd name="T15" fmla="*/ 1 h 17"/>
                <a:gd name="T16" fmla="*/ 4 w 20"/>
                <a:gd name="T17" fmla="*/ 0 h 17"/>
                <a:gd name="T18" fmla="*/ 11 w 20"/>
                <a:gd name="T19" fmla="*/ 0 h 17"/>
                <a:gd name="T20" fmla="*/ 14 w 20"/>
                <a:gd name="T21" fmla="*/ 1 h 17"/>
                <a:gd name="T22" fmla="*/ 18 w 20"/>
                <a:gd name="T23" fmla="*/ 7 h 17"/>
                <a:gd name="T24" fmla="*/ 19 w 20"/>
                <a:gd name="T25" fmla="*/ 9 h 17"/>
                <a:gd name="T26" fmla="*/ 19 w 20"/>
                <a:gd name="T27" fmla="*/ 11 h 17"/>
                <a:gd name="T28" fmla="*/ 19 w 20"/>
                <a:gd name="T29" fmla="*/ 13 h 17"/>
                <a:gd name="T30" fmla="*/ 16 w 20"/>
                <a:gd name="T3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6" y="15"/>
                  </a:moveTo>
                  <a:lnTo>
                    <a:pt x="14" y="16"/>
                  </a:lnTo>
                  <a:lnTo>
                    <a:pt x="11" y="14"/>
                  </a:lnTo>
                  <a:lnTo>
                    <a:pt x="6" y="11"/>
                  </a:lnTo>
                  <a:lnTo>
                    <a:pt x="2" y="8"/>
                  </a:lnTo>
                  <a:lnTo>
                    <a:pt x="0" y="5"/>
                  </a:lnTo>
                  <a:lnTo>
                    <a:pt x="0" y="2"/>
                  </a:lnTo>
                  <a:lnTo>
                    <a:pt x="1" y="1"/>
                  </a:lnTo>
                  <a:lnTo>
                    <a:pt x="4" y="0"/>
                  </a:lnTo>
                  <a:lnTo>
                    <a:pt x="11" y="0"/>
                  </a:lnTo>
                  <a:lnTo>
                    <a:pt x="14" y="1"/>
                  </a:lnTo>
                  <a:lnTo>
                    <a:pt x="18" y="7"/>
                  </a:lnTo>
                  <a:lnTo>
                    <a:pt x="19" y="9"/>
                  </a:lnTo>
                  <a:lnTo>
                    <a:pt x="19" y="11"/>
                  </a:lnTo>
                  <a:lnTo>
                    <a:pt x="19" y="13"/>
                  </a:lnTo>
                  <a:lnTo>
                    <a:pt x="1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6" name="Freeform 1303">
              <a:extLst>
                <a:ext uri="{FF2B5EF4-FFF2-40B4-BE49-F238E27FC236}">
                  <a16:creationId xmlns="" xmlns:a16="http://schemas.microsoft.com/office/drawing/2014/main" id="{80FD5DBC-0D70-57F4-9A99-93963A05B76F}"/>
                </a:ext>
              </a:extLst>
            </p:cNvPr>
            <p:cNvSpPr>
              <a:spLocks noChangeArrowheads="1"/>
            </p:cNvSpPr>
            <p:nvPr/>
          </p:nvSpPr>
          <p:spPr bwMode="auto">
            <a:xfrm>
              <a:off x="5237407" y="6149118"/>
              <a:ext cx="27474" cy="38468"/>
            </a:xfrm>
            <a:custGeom>
              <a:avLst/>
              <a:gdLst>
                <a:gd name="T0" fmla="*/ 16 w 20"/>
                <a:gd name="T1" fmla="*/ 30 h 32"/>
                <a:gd name="T2" fmla="*/ 13 w 20"/>
                <a:gd name="T3" fmla="*/ 31 h 32"/>
                <a:gd name="T4" fmla="*/ 10 w 20"/>
                <a:gd name="T5" fmla="*/ 26 h 32"/>
                <a:gd name="T6" fmla="*/ 3 w 20"/>
                <a:gd name="T7" fmla="*/ 19 h 32"/>
                <a:gd name="T8" fmla="*/ 0 w 20"/>
                <a:gd name="T9" fmla="*/ 15 h 32"/>
                <a:gd name="T10" fmla="*/ 0 w 20"/>
                <a:gd name="T11" fmla="*/ 13 h 32"/>
                <a:gd name="T12" fmla="*/ 0 w 20"/>
                <a:gd name="T13" fmla="*/ 9 h 32"/>
                <a:gd name="T14" fmla="*/ 1 w 20"/>
                <a:gd name="T15" fmla="*/ 5 h 32"/>
                <a:gd name="T16" fmla="*/ 3 w 20"/>
                <a:gd name="T17" fmla="*/ 0 h 32"/>
                <a:gd name="T18" fmla="*/ 6 w 20"/>
                <a:gd name="T19" fmla="*/ 0 h 32"/>
                <a:gd name="T20" fmla="*/ 10 w 20"/>
                <a:gd name="T21" fmla="*/ 1 h 32"/>
                <a:gd name="T22" fmla="*/ 13 w 20"/>
                <a:gd name="T23" fmla="*/ 4 h 32"/>
                <a:gd name="T24" fmla="*/ 16 w 20"/>
                <a:gd name="T25" fmla="*/ 13 h 32"/>
                <a:gd name="T26" fmla="*/ 18 w 20"/>
                <a:gd name="T27" fmla="*/ 18 h 32"/>
                <a:gd name="T28" fmla="*/ 19 w 20"/>
                <a:gd name="T29" fmla="*/ 21 h 32"/>
                <a:gd name="T30" fmla="*/ 18 w 20"/>
                <a:gd name="T31" fmla="*/ 22 h 32"/>
                <a:gd name="T32" fmla="*/ 18 w 20"/>
                <a:gd name="T33" fmla="*/ 24 h 32"/>
                <a:gd name="T34" fmla="*/ 18 w 20"/>
                <a:gd name="T35" fmla="*/ 24 h 32"/>
                <a:gd name="T36" fmla="*/ 18 w 20"/>
                <a:gd name="T37" fmla="*/ 26 h 32"/>
                <a:gd name="T38" fmla="*/ 17 w 20"/>
                <a:gd name="T39" fmla="*/ 29 h 32"/>
                <a:gd name="T40" fmla="*/ 16 w 20"/>
                <a:gd name="T4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2">
                  <a:moveTo>
                    <a:pt x="16" y="30"/>
                  </a:moveTo>
                  <a:lnTo>
                    <a:pt x="13" y="31"/>
                  </a:lnTo>
                  <a:lnTo>
                    <a:pt x="10" y="26"/>
                  </a:lnTo>
                  <a:lnTo>
                    <a:pt x="3" y="19"/>
                  </a:lnTo>
                  <a:lnTo>
                    <a:pt x="0" y="15"/>
                  </a:lnTo>
                  <a:lnTo>
                    <a:pt x="0" y="13"/>
                  </a:lnTo>
                  <a:lnTo>
                    <a:pt x="0" y="9"/>
                  </a:lnTo>
                  <a:lnTo>
                    <a:pt x="1" y="5"/>
                  </a:lnTo>
                  <a:lnTo>
                    <a:pt x="3" y="0"/>
                  </a:lnTo>
                  <a:lnTo>
                    <a:pt x="6" y="0"/>
                  </a:lnTo>
                  <a:lnTo>
                    <a:pt x="10" y="1"/>
                  </a:lnTo>
                  <a:lnTo>
                    <a:pt x="13" y="4"/>
                  </a:lnTo>
                  <a:lnTo>
                    <a:pt x="16" y="13"/>
                  </a:lnTo>
                  <a:lnTo>
                    <a:pt x="18" y="18"/>
                  </a:lnTo>
                  <a:lnTo>
                    <a:pt x="19" y="21"/>
                  </a:lnTo>
                  <a:lnTo>
                    <a:pt x="18" y="22"/>
                  </a:lnTo>
                  <a:lnTo>
                    <a:pt x="18" y="24"/>
                  </a:lnTo>
                  <a:lnTo>
                    <a:pt x="18" y="24"/>
                  </a:lnTo>
                  <a:lnTo>
                    <a:pt x="18" y="26"/>
                  </a:lnTo>
                  <a:lnTo>
                    <a:pt x="17" y="29"/>
                  </a:lnTo>
                  <a:lnTo>
                    <a:pt x="16" y="3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7" name="Freeform 1304">
              <a:extLst>
                <a:ext uri="{FF2B5EF4-FFF2-40B4-BE49-F238E27FC236}">
                  <a16:creationId xmlns="" xmlns:a16="http://schemas.microsoft.com/office/drawing/2014/main" id="{518E7FD9-3355-2F2D-1E19-058D12917E24}"/>
                </a:ext>
              </a:extLst>
            </p:cNvPr>
            <p:cNvSpPr>
              <a:spLocks noChangeArrowheads="1"/>
            </p:cNvSpPr>
            <p:nvPr/>
          </p:nvSpPr>
          <p:spPr bwMode="auto">
            <a:xfrm>
              <a:off x="4160349" y="6132635"/>
              <a:ext cx="27474" cy="27474"/>
            </a:xfrm>
            <a:custGeom>
              <a:avLst/>
              <a:gdLst>
                <a:gd name="T0" fmla="*/ 15 w 20"/>
                <a:gd name="T1" fmla="*/ 22 h 23"/>
                <a:gd name="T2" fmla="*/ 13 w 20"/>
                <a:gd name="T3" fmla="*/ 22 h 23"/>
                <a:gd name="T4" fmla="*/ 12 w 20"/>
                <a:gd name="T5" fmla="*/ 20 h 23"/>
                <a:gd name="T6" fmla="*/ 1 w 20"/>
                <a:gd name="T7" fmla="*/ 15 h 23"/>
                <a:gd name="T8" fmla="*/ 0 w 20"/>
                <a:gd name="T9" fmla="*/ 13 h 23"/>
                <a:gd name="T10" fmla="*/ 1 w 20"/>
                <a:gd name="T11" fmla="*/ 11 h 23"/>
                <a:gd name="T12" fmla="*/ 5 w 20"/>
                <a:gd name="T13" fmla="*/ 8 h 23"/>
                <a:gd name="T14" fmla="*/ 7 w 20"/>
                <a:gd name="T15" fmla="*/ 5 h 23"/>
                <a:gd name="T16" fmla="*/ 10 w 20"/>
                <a:gd name="T17" fmla="*/ 0 h 23"/>
                <a:gd name="T18" fmla="*/ 15 w 20"/>
                <a:gd name="T19" fmla="*/ 3 h 23"/>
                <a:gd name="T20" fmla="*/ 18 w 20"/>
                <a:gd name="T21" fmla="*/ 5 h 23"/>
                <a:gd name="T22" fmla="*/ 18 w 20"/>
                <a:gd name="T23" fmla="*/ 7 h 23"/>
                <a:gd name="T24" fmla="*/ 19 w 20"/>
                <a:gd name="T25" fmla="*/ 9 h 23"/>
                <a:gd name="T26" fmla="*/ 18 w 20"/>
                <a:gd name="T27" fmla="*/ 16 h 23"/>
                <a:gd name="T28" fmla="*/ 17 w 20"/>
                <a:gd name="T29" fmla="*/ 17 h 23"/>
                <a:gd name="T30" fmla="*/ 15 w 20"/>
                <a:gd name="T3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5" y="22"/>
                  </a:moveTo>
                  <a:lnTo>
                    <a:pt x="13" y="22"/>
                  </a:lnTo>
                  <a:lnTo>
                    <a:pt x="12" y="20"/>
                  </a:lnTo>
                  <a:lnTo>
                    <a:pt x="1" y="15"/>
                  </a:lnTo>
                  <a:lnTo>
                    <a:pt x="0" y="13"/>
                  </a:lnTo>
                  <a:lnTo>
                    <a:pt x="1" y="11"/>
                  </a:lnTo>
                  <a:lnTo>
                    <a:pt x="5" y="8"/>
                  </a:lnTo>
                  <a:lnTo>
                    <a:pt x="7" y="5"/>
                  </a:lnTo>
                  <a:lnTo>
                    <a:pt x="10" y="0"/>
                  </a:lnTo>
                  <a:lnTo>
                    <a:pt x="15" y="3"/>
                  </a:lnTo>
                  <a:lnTo>
                    <a:pt x="18" y="5"/>
                  </a:lnTo>
                  <a:lnTo>
                    <a:pt x="18" y="7"/>
                  </a:lnTo>
                  <a:lnTo>
                    <a:pt x="19" y="9"/>
                  </a:lnTo>
                  <a:lnTo>
                    <a:pt x="18" y="16"/>
                  </a:lnTo>
                  <a:lnTo>
                    <a:pt x="17" y="17"/>
                  </a:lnTo>
                  <a:lnTo>
                    <a:pt x="15"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8" name="Freeform 1305">
              <a:extLst>
                <a:ext uri="{FF2B5EF4-FFF2-40B4-BE49-F238E27FC236}">
                  <a16:creationId xmlns="" xmlns:a16="http://schemas.microsoft.com/office/drawing/2014/main" id="{5EADEA54-1EE9-030C-2B09-67CF0E652E23}"/>
                </a:ext>
              </a:extLst>
            </p:cNvPr>
            <p:cNvSpPr>
              <a:spLocks noChangeArrowheads="1"/>
            </p:cNvSpPr>
            <p:nvPr/>
          </p:nvSpPr>
          <p:spPr bwMode="auto">
            <a:xfrm>
              <a:off x="4231785" y="6110654"/>
              <a:ext cx="21981" cy="32971"/>
            </a:xfrm>
            <a:custGeom>
              <a:avLst/>
              <a:gdLst>
                <a:gd name="T0" fmla="*/ 13 w 16"/>
                <a:gd name="T1" fmla="*/ 20 h 28"/>
                <a:gd name="T2" fmla="*/ 12 w 16"/>
                <a:gd name="T3" fmla="*/ 23 h 28"/>
                <a:gd name="T4" fmla="*/ 11 w 16"/>
                <a:gd name="T5" fmla="*/ 24 h 28"/>
                <a:gd name="T6" fmla="*/ 9 w 16"/>
                <a:gd name="T7" fmla="*/ 27 h 28"/>
                <a:gd name="T8" fmla="*/ 7 w 16"/>
                <a:gd name="T9" fmla="*/ 27 h 28"/>
                <a:gd name="T10" fmla="*/ 6 w 16"/>
                <a:gd name="T11" fmla="*/ 25 h 28"/>
                <a:gd name="T12" fmla="*/ 5 w 16"/>
                <a:gd name="T13" fmla="*/ 22 h 28"/>
                <a:gd name="T14" fmla="*/ 4 w 16"/>
                <a:gd name="T15" fmla="*/ 21 h 28"/>
                <a:gd name="T16" fmla="*/ 4 w 16"/>
                <a:gd name="T17" fmla="*/ 21 h 28"/>
                <a:gd name="T18" fmla="*/ 2 w 16"/>
                <a:gd name="T19" fmla="*/ 24 h 28"/>
                <a:gd name="T20" fmla="*/ 1 w 16"/>
                <a:gd name="T21" fmla="*/ 24 h 28"/>
                <a:gd name="T22" fmla="*/ 0 w 16"/>
                <a:gd name="T23" fmla="*/ 23 h 28"/>
                <a:gd name="T24" fmla="*/ 0 w 16"/>
                <a:gd name="T25" fmla="*/ 19 h 28"/>
                <a:gd name="T26" fmla="*/ 0 w 16"/>
                <a:gd name="T27" fmla="*/ 15 h 28"/>
                <a:gd name="T28" fmla="*/ 1 w 16"/>
                <a:gd name="T29" fmla="*/ 8 h 28"/>
                <a:gd name="T30" fmla="*/ 1 w 16"/>
                <a:gd name="T31" fmla="*/ 6 h 28"/>
                <a:gd name="T32" fmla="*/ 0 w 16"/>
                <a:gd name="T33" fmla="*/ 4 h 28"/>
                <a:gd name="T34" fmla="*/ 1 w 16"/>
                <a:gd name="T35" fmla="*/ 2 h 28"/>
                <a:gd name="T36" fmla="*/ 2 w 16"/>
                <a:gd name="T37" fmla="*/ 1 h 28"/>
                <a:gd name="T38" fmla="*/ 4 w 16"/>
                <a:gd name="T39" fmla="*/ 0 h 28"/>
                <a:gd name="T40" fmla="*/ 7 w 16"/>
                <a:gd name="T41" fmla="*/ 1 h 28"/>
                <a:gd name="T42" fmla="*/ 10 w 16"/>
                <a:gd name="T43" fmla="*/ 3 h 28"/>
                <a:gd name="T44" fmla="*/ 11 w 16"/>
                <a:gd name="T45" fmla="*/ 7 h 28"/>
                <a:gd name="T46" fmla="*/ 13 w 16"/>
                <a:gd name="T47" fmla="*/ 10 h 28"/>
                <a:gd name="T48" fmla="*/ 15 w 16"/>
                <a:gd name="T49" fmla="*/ 12 h 28"/>
                <a:gd name="T50" fmla="*/ 13 w 16"/>
                <a:gd name="T5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8">
                  <a:moveTo>
                    <a:pt x="13" y="20"/>
                  </a:moveTo>
                  <a:lnTo>
                    <a:pt x="12" y="23"/>
                  </a:lnTo>
                  <a:lnTo>
                    <a:pt x="11" y="24"/>
                  </a:lnTo>
                  <a:lnTo>
                    <a:pt x="9" y="27"/>
                  </a:lnTo>
                  <a:lnTo>
                    <a:pt x="7" y="27"/>
                  </a:lnTo>
                  <a:lnTo>
                    <a:pt x="6" y="25"/>
                  </a:lnTo>
                  <a:lnTo>
                    <a:pt x="5" y="22"/>
                  </a:lnTo>
                  <a:lnTo>
                    <a:pt x="4" y="21"/>
                  </a:lnTo>
                  <a:lnTo>
                    <a:pt x="4" y="21"/>
                  </a:lnTo>
                  <a:lnTo>
                    <a:pt x="2" y="24"/>
                  </a:lnTo>
                  <a:lnTo>
                    <a:pt x="1" y="24"/>
                  </a:lnTo>
                  <a:lnTo>
                    <a:pt x="0" y="23"/>
                  </a:lnTo>
                  <a:lnTo>
                    <a:pt x="0" y="19"/>
                  </a:lnTo>
                  <a:lnTo>
                    <a:pt x="0" y="15"/>
                  </a:lnTo>
                  <a:lnTo>
                    <a:pt x="1" y="8"/>
                  </a:lnTo>
                  <a:lnTo>
                    <a:pt x="1" y="6"/>
                  </a:lnTo>
                  <a:lnTo>
                    <a:pt x="0" y="4"/>
                  </a:lnTo>
                  <a:lnTo>
                    <a:pt x="1" y="2"/>
                  </a:lnTo>
                  <a:lnTo>
                    <a:pt x="2" y="1"/>
                  </a:lnTo>
                  <a:lnTo>
                    <a:pt x="4" y="0"/>
                  </a:lnTo>
                  <a:lnTo>
                    <a:pt x="7" y="1"/>
                  </a:lnTo>
                  <a:lnTo>
                    <a:pt x="10" y="3"/>
                  </a:lnTo>
                  <a:lnTo>
                    <a:pt x="11" y="7"/>
                  </a:lnTo>
                  <a:lnTo>
                    <a:pt x="13" y="10"/>
                  </a:lnTo>
                  <a:lnTo>
                    <a:pt x="15" y="12"/>
                  </a:lnTo>
                  <a:lnTo>
                    <a:pt x="13"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9" name="Freeform 1306">
              <a:extLst>
                <a:ext uri="{FF2B5EF4-FFF2-40B4-BE49-F238E27FC236}">
                  <a16:creationId xmlns="" xmlns:a16="http://schemas.microsoft.com/office/drawing/2014/main" id="{0612098F-9182-37EF-C899-385517EE3FE2}"/>
                </a:ext>
              </a:extLst>
            </p:cNvPr>
            <p:cNvSpPr>
              <a:spLocks noChangeArrowheads="1"/>
            </p:cNvSpPr>
            <p:nvPr/>
          </p:nvSpPr>
          <p:spPr bwMode="auto">
            <a:xfrm>
              <a:off x="4242775" y="6099663"/>
              <a:ext cx="10990" cy="21981"/>
            </a:xfrm>
            <a:custGeom>
              <a:avLst/>
              <a:gdLst>
                <a:gd name="T0" fmla="*/ 8 w 9"/>
                <a:gd name="T1" fmla="*/ 11 h 17"/>
                <a:gd name="T2" fmla="*/ 8 w 9"/>
                <a:gd name="T3" fmla="*/ 16 h 17"/>
                <a:gd name="T4" fmla="*/ 4 w 9"/>
                <a:gd name="T5" fmla="*/ 14 h 17"/>
                <a:gd name="T6" fmla="*/ 2 w 9"/>
                <a:gd name="T7" fmla="*/ 13 h 17"/>
                <a:gd name="T8" fmla="*/ 0 w 9"/>
                <a:gd name="T9" fmla="*/ 8 h 17"/>
                <a:gd name="T10" fmla="*/ 0 w 9"/>
                <a:gd name="T11" fmla="*/ 7 h 17"/>
                <a:gd name="T12" fmla="*/ 1 w 9"/>
                <a:gd name="T13" fmla="*/ 6 h 17"/>
                <a:gd name="T14" fmla="*/ 2 w 9"/>
                <a:gd name="T15" fmla="*/ 2 h 17"/>
                <a:gd name="T16" fmla="*/ 3 w 9"/>
                <a:gd name="T17" fmla="*/ 0 h 17"/>
                <a:gd name="T18" fmla="*/ 6 w 9"/>
                <a:gd name="T19" fmla="*/ 2 h 17"/>
                <a:gd name="T20" fmla="*/ 7 w 9"/>
                <a:gd name="T21" fmla="*/ 4 h 17"/>
                <a:gd name="T22" fmla="*/ 8 w 9"/>
                <a:gd name="T23" fmla="*/ 8 h 17"/>
                <a:gd name="T24" fmla="*/ 8 w 9"/>
                <a:gd name="T2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7">
                  <a:moveTo>
                    <a:pt x="8" y="11"/>
                  </a:moveTo>
                  <a:lnTo>
                    <a:pt x="8" y="16"/>
                  </a:lnTo>
                  <a:lnTo>
                    <a:pt x="4" y="14"/>
                  </a:lnTo>
                  <a:lnTo>
                    <a:pt x="2" y="13"/>
                  </a:lnTo>
                  <a:lnTo>
                    <a:pt x="0" y="8"/>
                  </a:lnTo>
                  <a:lnTo>
                    <a:pt x="0" y="7"/>
                  </a:lnTo>
                  <a:lnTo>
                    <a:pt x="1" y="6"/>
                  </a:lnTo>
                  <a:lnTo>
                    <a:pt x="2" y="2"/>
                  </a:lnTo>
                  <a:lnTo>
                    <a:pt x="3" y="0"/>
                  </a:lnTo>
                  <a:lnTo>
                    <a:pt x="6" y="2"/>
                  </a:lnTo>
                  <a:lnTo>
                    <a:pt x="7" y="4"/>
                  </a:lnTo>
                  <a:lnTo>
                    <a:pt x="8" y="8"/>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0" name="Freeform 1307">
              <a:extLst>
                <a:ext uri="{FF2B5EF4-FFF2-40B4-BE49-F238E27FC236}">
                  <a16:creationId xmlns="" xmlns:a16="http://schemas.microsoft.com/office/drawing/2014/main" id="{FBB68501-8134-B18E-D049-3EF61AD186AA}"/>
                </a:ext>
              </a:extLst>
            </p:cNvPr>
            <p:cNvSpPr>
              <a:spLocks noChangeArrowheads="1"/>
            </p:cNvSpPr>
            <p:nvPr/>
          </p:nvSpPr>
          <p:spPr bwMode="auto">
            <a:xfrm>
              <a:off x="4621945" y="6072186"/>
              <a:ext cx="10990" cy="21981"/>
            </a:xfrm>
            <a:custGeom>
              <a:avLst/>
              <a:gdLst>
                <a:gd name="T0" fmla="*/ 9 w 10"/>
                <a:gd name="T1" fmla="*/ 14 h 16"/>
                <a:gd name="T2" fmla="*/ 6 w 10"/>
                <a:gd name="T3" fmla="*/ 15 h 16"/>
                <a:gd name="T4" fmla="*/ 5 w 10"/>
                <a:gd name="T5" fmla="*/ 11 h 16"/>
                <a:gd name="T6" fmla="*/ 4 w 10"/>
                <a:gd name="T7" fmla="*/ 11 h 16"/>
                <a:gd name="T8" fmla="*/ 3 w 10"/>
                <a:gd name="T9" fmla="*/ 8 h 16"/>
                <a:gd name="T10" fmla="*/ 0 w 10"/>
                <a:gd name="T11" fmla="*/ 8 h 16"/>
                <a:gd name="T12" fmla="*/ 0 w 10"/>
                <a:gd name="T13" fmla="*/ 4 h 16"/>
                <a:gd name="T14" fmla="*/ 1 w 10"/>
                <a:gd name="T15" fmla="*/ 2 h 16"/>
                <a:gd name="T16" fmla="*/ 4 w 10"/>
                <a:gd name="T17" fmla="*/ 0 h 16"/>
                <a:gd name="T18" fmla="*/ 5 w 10"/>
                <a:gd name="T19" fmla="*/ 1 h 16"/>
                <a:gd name="T20" fmla="*/ 8 w 10"/>
                <a:gd name="T21" fmla="*/ 4 h 16"/>
                <a:gd name="T22" fmla="*/ 9 w 10"/>
                <a:gd name="T23" fmla="*/ 8 h 16"/>
                <a:gd name="T24" fmla="*/ 9 w 10"/>
                <a:gd name="T25" fmla="*/ 12 h 16"/>
                <a:gd name="T26" fmla="*/ 9 w 10"/>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9" y="14"/>
                  </a:moveTo>
                  <a:lnTo>
                    <a:pt x="6" y="15"/>
                  </a:lnTo>
                  <a:lnTo>
                    <a:pt x="5" y="11"/>
                  </a:lnTo>
                  <a:lnTo>
                    <a:pt x="4" y="11"/>
                  </a:lnTo>
                  <a:lnTo>
                    <a:pt x="3" y="8"/>
                  </a:lnTo>
                  <a:lnTo>
                    <a:pt x="0" y="8"/>
                  </a:lnTo>
                  <a:lnTo>
                    <a:pt x="0" y="4"/>
                  </a:lnTo>
                  <a:lnTo>
                    <a:pt x="1" y="2"/>
                  </a:lnTo>
                  <a:lnTo>
                    <a:pt x="4" y="0"/>
                  </a:lnTo>
                  <a:lnTo>
                    <a:pt x="5" y="1"/>
                  </a:lnTo>
                  <a:lnTo>
                    <a:pt x="8" y="4"/>
                  </a:lnTo>
                  <a:lnTo>
                    <a:pt x="9" y="8"/>
                  </a:lnTo>
                  <a:lnTo>
                    <a:pt x="9" y="12"/>
                  </a:lnTo>
                  <a:lnTo>
                    <a:pt x="9"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1" name="Freeform 1308">
              <a:extLst>
                <a:ext uri="{FF2B5EF4-FFF2-40B4-BE49-F238E27FC236}">
                  <a16:creationId xmlns="" xmlns:a16="http://schemas.microsoft.com/office/drawing/2014/main" id="{BEECFD5B-2B61-28CF-EEB9-1585D5CCE37B}"/>
                </a:ext>
              </a:extLst>
            </p:cNvPr>
            <p:cNvSpPr>
              <a:spLocks noChangeArrowheads="1"/>
            </p:cNvSpPr>
            <p:nvPr/>
          </p:nvSpPr>
          <p:spPr bwMode="auto">
            <a:xfrm>
              <a:off x="5078045" y="6072186"/>
              <a:ext cx="49458" cy="60449"/>
            </a:xfrm>
            <a:custGeom>
              <a:avLst/>
              <a:gdLst>
                <a:gd name="T0" fmla="*/ 6 w 38"/>
                <a:gd name="T1" fmla="*/ 49 h 50"/>
                <a:gd name="T2" fmla="*/ 3 w 38"/>
                <a:gd name="T3" fmla="*/ 49 h 50"/>
                <a:gd name="T4" fmla="*/ 1 w 38"/>
                <a:gd name="T5" fmla="*/ 48 h 50"/>
                <a:gd name="T6" fmla="*/ 0 w 38"/>
                <a:gd name="T7" fmla="*/ 45 h 50"/>
                <a:gd name="T8" fmla="*/ 0 w 38"/>
                <a:gd name="T9" fmla="*/ 42 h 50"/>
                <a:gd name="T10" fmla="*/ 0 w 38"/>
                <a:gd name="T11" fmla="*/ 40 h 50"/>
                <a:gd name="T12" fmla="*/ 1 w 38"/>
                <a:gd name="T13" fmla="*/ 39 h 50"/>
                <a:gd name="T14" fmla="*/ 3 w 38"/>
                <a:gd name="T15" fmla="*/ 36 h 50"/>
                <a:gd name="T16" fmla="*/ 5 w 38"/>
                <a:gd name="T17" fmla="*/ 31 h 50"/>
                <a:gd name="T18" fmla="*/ 8 w 38"/>
                <a:gd name="T19" fmla="*/ 27 h 50"/>
                <a:gd name="T20" fmla="*/ 15 w 38"/>
                <a:gd name="T21" fmla="*/ 24 h 50"/>
                <a:gd name="T22" fmla="*/ 16 w 38"/>
                <a:gd name="T23" fmla="*/ 23 h 50"/>
                <a:gd name="T24" fmla="*/ 19 w 38"/>
                <a:gd name="T25" fmla="*/ 14 h 50"/>
                <a:gd name="T26" fmla="*/ 20 w 38"/>
                <a:gd name="T27" fmla="*/ 12 h 50"/>
                <a:gd name="T28" fmla="*/ 24 w 38"/>
                <a:gd name="T29" fmla="*/ 12 h 50"/>
                <a:gd name="T30" fmla="*/ 24 w 38"/>
                <a:gd name="T31" fmla="*/ 10 h 50"/>
                <a:gd name="T32" fmla="*/ 22 w 38"/>
                <a:gd name="T33" fmla="*/ 8 h 50"/>
                <a:gd name="T34" fmla="*/ 22 w 38"/>
                <a:gd name="T35" fmla="*/ 5 h 50"/>
                <a:gd name="T36" fmla="*/ 24 w 38"/>
                <a:gd name="T37" fmla="*/ 3 h 50"/>
                <a:gd name="T38" fmla="*/ 25 w 38"/>
                <a:gd name="T39" fmla="*/ 2 h 50"/>
                <a:gd name="T40" fmla="*/ 30 w 38"/>
                <a:gd name="T41" fmla="*/ 0 h 50"/>
                <a:gd name="T42" fmla="*/ 34 w 38"/>
                <a:gd name="T43" fmla="*/ 0 h 50"/>
                <a:gd name="T44" fmla="*/ 35 w 38"/>
                <a:gd name="T45" fmla="*/ 1 h 50"/>
                <a:gd name="T46" fmla="*/ 36 w 38"/>
                <a:gd name="T47" fmla="*/ 3 h 50"/>
                <a:gd name="T48" fmla="*/ 37 w 38"/>
                <a:gd name="T49" fmla="*/ 7 h 50"/>
                <a:gd name="T50" fmla="*/ 37 w 38"/>
                <a:gd name="T51" fmla="*/ 7 h 50"/>
                <a:gd name="T52" fmla="*/ 35 w 38"/>
                <a:gd name="T53" fmla="*/ 11 h 50"/>
                <a:gd name="T54" fmla="*/ 30 w 38"/>
                <a:gd name="T55" fmla="*/ 17 h 50"/>
                <a:gd name="T56" fmla="*/ 27 w 38"/>
                <a:gd name="T57" fmla="*/ 22 h 50"/>
                <a:gd name="T58" fmla="*/ 26 w 38"/>
                <a:gd name="T59" fmla="*/ 23 h 50"/>
                <a:gd name="T60" fmla="*/ 26 w 38"/>
                <a:gd name="T61" fmla="*/ 25 h 50"/>
                <a:gd name="T62" fmla="*/ 25 w 38"/>
                <a:gd name="T63" fmla="*/ 28 h 50"/>
                <a:gd name="T64" fmla="*/ 22 w 38"/>
                <a:gd name="T65" fmla="*/ 34 h 50"/>
                <a:gd name="T66" fmla="*/ 19 w 38"/>
                <a:gd name="T67" fmla="*/ 39 h 50"/>
                <a:gd name="T68" fmla="*/ 18 w 38"/>
                <a:gd name="T69" fmla="*/ 42 h 50"/>
                <a:gd name="T70" fmla="*/ 11 w 38"/>
                <a:gd name="T71" fmla="*/ 45 h 50"/>
                <a:gd name="T72" fmla="*/ 6 w 38"/>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0">
                  <a:moveTo>
                    <a:pt x="6" y="49"/>
                  </a:moveTo>
                  <a:lnTo>
                    <a:pt x="3" y="49"/>
                  </a:lnTo>
                  <a:lnTo>
                    <a:pt x="1" y="48"/>
                  </a:lnTo>
                  <a:lnTo>
                    <a:pt x="0" y="45"/>
                  </a:lnTo>
                  <a:lnTo>
                    <a:pt x="0" y="42"/>
                  </a:lnTo>
                  <a:lnTo>
                    <a:pt x="0" y="40"/>
                  </a:lnTo>
                  <a:lnTo>
                    <a:pt x="1" y="39"/>
                  </a:lnTo>
                  <a:lnTo>
                    <a:pt x="3" y="36"/>
                  </a:lnTo>
                  <a:lnTo>
                    <a:pt x="5" y="31"/>
                  </a:lnTo>
                  <a:lnTo>
                    <a:pt x="8" y="27"/>
                  </a:lnTo>
                  <a:lnTo>
                    <a:pt x="15" y="24"/>
                  </a:lnTo>
                  <a:lnTo>
                    <a:pt x="16" y="23"/>
                  </a:lnTo>
                  <a:lnTo>
                    <a:pt x="19" y="14"/>
                  </a:lnTo>
                  <a:lnTo>
                    <a:pt x="20" y="12"/>
                  </a:lnTo>
                  <a:lnTo>
                    <a:pt x="24" y="12"/>
                  </a:lnTo>
                  <a:lnTo>
                    <a:pt x="24" y="10"/>
                  </a:lnTo>
                  <a:lnTo>
                    <a:pt x="22" y="8"/>
                  </a:lnTo>
                  <a:lnTo>
                    <a:pt x="22" y="5"/>
                  </a:lnTo>
                  <a:lnTo>
                    <a:pt x="24" y="3"/>
                  </a:lnTo>
                  <a:lnTo>
                    <a:pt x="25" y="2"/>
                  </a:lnTo>
                  <a:lnTo>
                    <a:pt x="30" y="0"/>
                  </a:lnTo>
                  <a:lnTo>
                    <a:pt x="34" y="0"/>
                  </a:lnTo>
                  <a:lnTo>
                    <a:pt x="35" y="1"/>
                  </a:lnTo>
                  <a:lnTo>
                    <a:pt x="36" y="3"/>
                  </a:lnTo>
                  <a:lnTo>
                    <a:pt x="37" y="7"/>
                  </a:lnTo>
                  <a:lnTo>
                    <a:pt x="37" y="7"/>
                  </a:lnTo>
                  <a:lnTo>
                    <a:pt x="35" y="11"/>
                  </a:lnTo>
                  <a:lnTo>
                    <a:pt x="30" y="17"/>
                  </a:lnTo>
                  <a:lnTo>
                    <a:pt x="27" y="22"/>
                  </a:lnTo>
                  <a:lnTo>
                    <a:pt x="26" y="23"/>
                  </a:lnTo>
                  <a:lnTo>
                    <a:pt x="26" y="25"/>
                  </a:lnTo>
                  <a:lnTo>
                    <a:pt x="25" y="28"/>
                  </a:lnTo>
                  <a:lnTo>
                    <a:pt x="22" y="34"/>
                  </a:lnTo>
                  <a:lnTo>
                    <a:pt x="19" y="39"/>
                  </a:lnTo>
                  <a:lnTo>
                    <a:pt x="18" y="42"/>
                  </a:lnTo>
                  <a:lnTo>
                    <a:pt x="11" y="45"/>
                  </a:lnTo>
                  <a:lnTo>
                    <a:pt x="6"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2" name="Freeform 1309">
              <a:extLst>
                <a:ext uri="{FF2B5EF4-FFF2-40B4-BE49-F238E27FC236}">
                  <a16:creationId xmlns="" xmlns:a16="http://schemas.microsoft.com/office/drawing/2014/main" id="{39042F32-BAB8-D37D-899F-88DAA57629AD}"/>
                </a:ext>
              </a:extLst>
            </p:cNvPr>
            <p:cNvSpPr>
              <a:spLocks noChangeArrowheads="1"/>
            </p:cNvSpPr>
            <p:nvPr/>
          </p:nvSpPr>
          <p:spPr bwMode="auto">
            <a:xfrm>
              <a:off x="4632936" y="6066692"/>
              <a:ext cx="10990" cy="21981"/>
            </a:xfrm>
            <a:custGeom>
              <a:avLst/>
              <a:gdLst>
                <a:gd name="T0" fmla="*/ 9 w 11"/>
                <a:gd name="T1" fmla="*/ 1 h 17"/>
                <a:gd name="T2" fmla="*/ 10 w 11"/>
                <a:gd name="T3" fmla="*/ 7 h 17"/>
                <a:gd name="T4" fmla="*/ 7 w 11"/>
                <a:gd name="T5" fmla="*/ 14 h 17"/>
                <a:gd name="T6" fmla="*/ 6 w 11"/>
                <a:gd name="T7" fmla="*/ 16 h 17"/>
                <a:gd name="T8" fmla="*/ 5 w 11"/>
                <a:gd name="T9" fmla="*/ 16 h 17"/>
                <a:gd name="T10" fmla="*/ 4 w 11"/>
                <a:gd name="T11" fmla="*/ 16 h 17"/>
                <a:gd name="T12" fmla="*/ 1 w 11"/>
                <a:gd name="T13" fmla="*/ 9 h 17"/>
                <a:gd name="T14" fmla="*/ 0 w 11"/>
                <a:gd name="T15" fmla="*/ 6 h 17"/>
                <a:gd name="T16" fmla="*/ 1 w 11"/>
                <a:gd name="T17" fmla="*/ 4 h 17"/>
                <a:gd name="T18" fmla="*/ 4 w 11"/>
                <a:gd name="T19" fmla="*/ 2 h 17"/>
                <a:gd name="T20" fmla="*/ 6 w 11"/>
                <a:gd name="T21" fmla="*/ 1 h 17"/>
                <a:gd name="T22" fmla="*/ 8 w 11"/>
                <a:gd name="T23" fmla="*/ 2 h 17"/>
                <a:gd name="T24" fmla="*/ 8 w 11"/>
                <a:gd name="T25" fmla="*/ 0 h 17"/>
                <a:gd name="T26" fmla="*/ 9 w 11"/>
                <a:gd name="T2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
                  <a:moveTo>
                    <a:pt x="9" y="1"/>
                  </a:moveTo>
                  <a:lnTo>
                    <a:pt x="10" y="7"/>
                  </a:lnTo>
                  <a:lnTo>
                    <a:pt x="7" y="14"/>
                  </a:lnTo>
                  <a:lnTo>
                    <a:pt x="6" y="16"/>
                  </a:lnTo>
                  <a:lnTo>
                    <a:pt x="5" y="16"/>
                  </a:lnTo>
                  <a:lnTo>
                    <a:pt x="4" y="16"/>
                  </a:lnTo>
                  <a:lnTo>
                    <a:pt x="1" y="9"/>
                  </a:lnTo>
                  <a:lnTo>
                    <a:pt x="0" y="6"/>
                  </a:lnTo>
                  <a:lnTo>
                    <a:pt x="1" y="4"/>
                  </a:lnTo>
                  <a:lnTo>
                    <a:pt x="4" y="2"/>
                  </a:lnTo>
                  <a:lnTo>
                    <a:pt x="6" y="1"/>
                  </a:lnTo>
                  <a:lnTo>
                    <a:pt x="8" y="2"/>
                  </a:lnTo>
                  <a:lnTo>
                    <a:pt x="8"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3" name="Freeform 1310">
              <a:extLst>
                <a:ext uri="{FF2B5EF4-FFF2-40B4-BE49-F238E27FC236}">
                  <a16:creationId xmlns="" xmlns:a16="http://schemas.microsoft.com/office/drawing/2014/main" id="{06B8466C-8EB4-851F-DE31-A7EAD5698BD0}"/>
                </a:ext>
              </a:extLst>
            </p:cNvPr>
            <p:cNvSpPr>
              <a:spLocks noChangeArrowheads="1"/>
            </p:cNvSpPr>
            <p:nvPr/>
          </p:nvSpPr>
          <p:spPr bwMode="auto">
            <a:xfrm>
              <a:off x="5154977" y="6061195"/>
              <a:ext cx="27478" cy="38468"/>
            </a:xfrm>
            <a:custGeom>
              <a:avLst/>
              <a:gdLst>
                <a:gd name="T0" fmla="*/ 12 w 23"/>
                <a:gd name="T1" fmla="*/ 27 h 29"/>
                <a:gd name="T2" fmla="*/ 7 w 23"/>
                <a:gd name="T3" fmla="*/ 28 h 29"/>
                <a:gd name="T4" fmla="*/ 5 w 23"/>
                <a:gd name="T5" fmla="*/ 28 h 29"/>
                <a:gd name="T6" fmla="*/ 3 w 23"/>
                <a:gd name="T7" fmla="*/ 25 h 29"/>
                <a:gd name="T8" fmla="*/ 1 w 23"/>
                <a:gd name="T9" fmla="*/ 23 h 29"/>
                <a:gd name="T10" fmla="*/ 0 w 23"/>
                <a:gd name="T11" fmla="*/ 15 h 29"/>
                <a:gd name="T12" fmla="*/ 0 w 23"/>
                <a:gd name="T13" fmla="*/ 12 h 29"/>
                <a:gd name="T14" fmla="*/ 0 w 23"/>
                <a:gd name="T15" fmla="*/ 6 h 29"/>
                <a:gd name="T16" fmla="*/ 1 w 23"/>
                <a:gd name="T17" fmla="*/ 4 h 29"/>
                <a:gd name="T18" fmla="*/ 1 w 23"/>
                <a:gd name="T19" fmla="*/ 3 h 29"/>
                <a:gd name="T20" fmla="*/ 6 w 23"/>
                <a:gd name="T21" fmla="*/ 0 h 29"/>
                <a:gd name="T22" fmla="*/ 8 w 23"/>
                <a:gd name="T23" fmla="*/ 1 h 29"/>
                <a:gd name="T24" fmla="*/ 12 w 23"/>
                <a:gd name="T25" fmla="*/ 3 h 29"/>
                <a:gd name="T26" fmla="*/ 20 w 23"/>
                <a:gd name="T27" fmla="*/ 4 h 29"/>
                <a:gd name="T28" fmla="*/ 22 w 23"/>
                <a:gd name="T29" fmla="*/ 6 h 29"/>
                <a:gd name="T30" fmla="*/ 22 w 23"/>
                <a:gd name="T31" fmla="*/ 7 h 29"/>
                <a:gd name="T32" fmla="*/ 22 w 23"/>
                <a:gd name="T33" fmla="*/ 9 h 29"/>
                <a:gd name="T34" fmla="*/ 22 w 23"/>
                <a:gd name="T35" fmla="*/ 10 h 29"/>
                <a:gd name="T36" fmla="*/ 17 w 23"/>
                <a:gd name="T37" fmla="*/ 16 h 29"/>
                <a:gd name="T38" fmla="*/ 16 w 23"/>
                <a:gd name="T39" fmla="*/ 20 h 29"/>
                <a:gd name="T40" fmla="*/ 14 w 23"/>
                <a:gd name="T41" fmla="*/ 24 h 29"/>
                <a:gd name="T42" fmla="*/ 12 w 23"/>
                <a:gd name="T4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9">
                  <a:moveTo>
                    <a:pt x="12" y="27"/>
                  </a:moveTo>
                  <a:lnTo>
                    <a:pt x="7" y="28"/>
                  </a:lnTo>
                  <a:lnTo>
                    <a:pt x="5" y="28"/>
                  </a:lnTo>
                  <a:lnTo>
                    <a:pt x="3" y="25"/>
                  </a:lnTo>
                  <a:lnTo>
                    <a:pt x="1" y="23"/>
                  </a:lnTo>
                  <a:lnTo>
                    <a:pt x="0" y="15"/>
                  </a:lnTo>
                  <a:lnTo>
                    <a:pt x="0" y="12"/>
                  </a:lnTo>
                  <a:lnTo>
                    <a:pt x="0" y="6"/>
                  </a:lnTo>
                  <a:lnTo>
                    <a:pt x="1" y="4"/>
                  </a:lnTo>
                  <a:lnTo>
                    <a:pt x="1" y="3"/>
                  </a:lnTo>
                  <a:lnTo>
                    <a:pt x="6" y="0"/>
                  </a:lnTo>
                  <a:lnTo>
                    <a:pt x="8" y="1"/>
                  </a:lnTo>
                  <a:lnTo>
                    <a:pt x="12" y="3"/>
                  </a:lnTo>
                  <a:lnTo>
                    <a:pt x="20" y="4"/>
                  </a:lnTo>
                  <a:lnTo>
                    <a:pt x="22" y="6"/>
                  </a:lnTo>
                  <a:lnTo>
                    <a:pt x="22" y="7"/>
                  </a:lnTo>
                  <a:lnTo>
                    <a:pt x="22" y="9"/>
                  </a:lnTo>
                  <a:lnTo>
                    <a:pt x="22" y="10"/>
                  </a:lnTo>
                  <a:lnTo>
                    <a:pt x="17" y="16"/>
                  </a:lnTo>
                  <a:lnTo>
                    <a:pt x="16" y="20"/>
                  </a:lnTo>
                  <a:lnTo>
                    <a:pt x="14" y="24"/>
                  </a:lnTo>
                  <a:lnTo>
                    <a:pt x="12"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4" name="Freeform 1311">
              <a:extLst>
                <a:ext uri="{FF2B5EF4-FFF2-40B4-BE49-F238E27FC236}">
                  <a16:creationId xmlns="" xmlns:a16="http://schemas.microsoft.com/office/drawing/2014/main" id="{9522D0CA-6611-980E-6A83-813C743AB158}"/>
                </a:ext>
              </a:extLst>
            </p:cNvPr>
            <p:cNvSpPr>
              <a:spLocks noChangeArrowheads="1"/>
            </p:cNvSpPr>
            <p:nvPr/>
          </p:nvSpPr>
          <p:spPr bwMode="auto">
            <a:xfrm>
              <a:off x="4198814" y="6050205"/>
              <a:ext cx="16487" cy="21981"/>
            </a:xfrm>
            <a:custGeom>
              <a:avLst/>
              <a:gdLst>
                <a:gd name="T0" fmla="*/ 6 w 12"/>
                <a:gd name="T1" fmla="*/ 16 h 18"/>
                <a:gd name="T2" fmla="*/ 3 w 12"/>
                <a:gd name="T3" fmla="*/ 17 h 18"/>
                <a:gd name="T4" fmla="*/ 3 w 12"/>
                <a:gd name="T5" fmla="*/ 17 h 18"/>
                <a:gd name="T6" fmla="*/ 3 w 12"/>
                <a:gd name="T7" fmla="*/ 15 h 18"/>
                <a:gd name="T8" fmla="*/ 3 w 12"/>
                <a:gd name="T9" fmla="*/ 14 h 18"/>
                <a:gd name="T10" fmla="*/ 2 w 12"/>
                <a:gd name="T11" fmla="*/ 12 h 18"/>
                <a:gd name="T12" fmla="*/ 4 w 12"/>
                <a:gd name="T13" fmla="*/ 10 h 18"/>
                <a:gd name="T14" fmla="*/ 4 w 12"/>
                <a:gd name="T15" fmla="*/ 9 h 18"/>
                <a:gd name="T16" fmla="*/ 4 w 12"/>
                <a:gd name="T17" fmla="*/ 7 h 18"/>
                <a:gd name="T18" fmla="*/ 0 w 12"/>
                <a:gd name="T19" fmla="*/ 5 h 18"/>
                <a:gd name="T20" fmla="*/ 0 w 12"/>
                <a:gd name="T21" fmla="*/ 3 h 18"/>
                <a:gd name="T22" fmla="*/ 0 w 12"/>
                <a:gd name="T23" fmla="*/ 1 h 18"/>
                <a:gd name="T24" fmla="*/ 1 w 12"/>
                <a:gd name="T25" fmla="*/ 0 h 18"/>
                <a:gd name="T26" fmla="*/ 3 w 12"/>
                <a:gd name="T27" fmla="*/ 0 h 18"/>
                <a:gd name="T28" fmla="*/ 8 w 12"/>
                <a:gd name="T29" fmla="*/ 3 h 18"/>
                <a:gd name="T30" fmla="*/ 10 w 12"/>
                <a:gd name="T31" fmla="*/ 7 h 18"/>
                <a:gd name="T32" fmla="*/ 11 w 12"/>
                <a:gd name="T33" fmla="*/ 10 h 18"/>
                <a:gd name="T34" fmla="*/ 9 w 12"/>
                <a:gd name="T35" fmla="*/ 11 h 18"/>
                <a:gd name="T36" fmla="*/ 8 w 12"/>
                <a:gd name="T37" fmla="*/ 12 h 18"/>
                <a:gd name="T38" fmla="*/ 7 w 12"/>
                <a:gd name="T39" fmla="*/ 15 h 18"/>
                <a:gd name="T40" fmla="*/ 6 w 12"/>
                <a:gd name="T4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8">
                  <a:moveTo>
                    <a:pt x="6" y="16"/>
                  </a:moveTo>
                  <a:lnTo>
                    <a:pt x="3" y="17"/>
                  </a:lnTo>
                  <a:lnTo>
                    <a:pt x="3" y="17"/>
                  </a:lnTo>
                  <a:lnTo>
                    <a:pt x="3" y="15"/>
                  </a:lnTo>
                  <a:lnTo>
                    <a:pt x="3" y="14"/>
                  </a:lnTo>
                  <a:lnTo>
                    <a:pt x="2" y="12"/>
                  </a:lnTo>
                  <a:lnTo>
                    <a:pt x="4" y="10"/>
                  </a:lnTo>
                  <a:lnTo>
                    <a:pt x="4" y="9"/>
                  </a:lnTo>
                  <a:lnTo>
                    <a:pt x="4" y="7"/>
                  </a:lnTo>
                  <a:lnTo>
                    <a:pt x="0" y="5"/>
                  </a:lnTo>
                  <a:lnTo>
                    <a:pt x="0" y="3"/>
                  </a:lnTo>
                  <a:lnTo>
                    <a:pt x="0" y="1"/>
                  </a:lnTo>
                  <a:lnTo>
                    <a:pt x="1" y="0"/>
                  </a:lnTo>
                  <a:lnTo>
                    <a:pt x="3" y="0"/>
                  </a:lnTo>
                  <a:lnTo>
                    <a:pt x="8" y="3"/>
                  </a:lnTo>
                  <a:lnTo>
                    <a:pt x="10" y="7"/>
                  </a:lnTo>
                  <a:lnTo>
                    <a:pt x="11" y="10"/>
                  </a:lnTo>
                  <a:lnTo>
                    <a:pt x="9" y="11"/>
                  </a:lnTo>
                  <a:lnTo>
                    <a:pt x="8" y="12"/>
                  </a:lnTo>
                  <a:lnTo>
                    <a:pt x="7" y="15"/>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5" name="Freeform 1312">
              <a:extLst>
                <a:ext uri="{FF2B5EF4-FFF2-40B4-BE49-F238E27FC236}">
                  <a16:creationId xmlns="" xmlns:a16="http://schemas.microsoft.com/office/drawing/2014/main" id="{67FBCB28-FD0F-44AD-B481-82CA9793A211}"/>
                </a:ext>
              </a:extLst>
            </p:cNvPr>
            <p:cNvSpPr>
              <a:spLocks noChangeArrowheads="1"/>
            </p:cNvSpPr>
            <p:nvPr/>
          </p:nvSpPr>
          <p:spPr bwMode="auto">
            <a:xfrm>
              <a:off x="4413128" y="6044712"/>
              <a:ext cx="27474" cy="32971"/>
            </a:xfrm>
            <a:custGeom>
              <a:avLst/>
              <a:gdLst>
                <a:gd name="T0" fmla="*/ 15 w 20"/>
                <a:gd name="T1" fmla="*/ 4 h 27"/>
                <a:gd name="T2" fmla="*/ 19 w 20"/>
                <a:gd name="T3" fmla="*/ 10 h 27"/>
                <a:gd name="T4" fmla="*/ 19 w 20"/>
                <a:gd name="T5" fmla="*/ 13 h 27"/>
                <a:gd name="T6" fmla="*/ 19 w 20"/>
                <a:gd name="T7" fmla="*/ 18 h 27"/>
                <a:gd name="T8" fmla="*/ 17 w 20"/>
                <a:gd name="T9" fmla="*/ 22 h 27"/>
                <a:gd name="T10" fmla="*/ 16 w 20"/>
                <a:gd name="T11" fmla="*/ 25 h 27"/>
                <a:gd name="T12" fmla="*/ 13 w 20"/>
                <a:gd name="T13" fmla="*/ 26 h 27"/>
                <a:gd name="T14" fmla="*/ 10 w 20"/>
                <a:gd name="T15" fmla="*/ 26 h 27"/>
                <a:gd name="T16" fmla="*/ 9 w 20"/>
                <a:gd name="T17" fmla="*/ 25 h 27"/>
                <a:gd name="T18" fmla="*/ 10 w 20"/>
                <a:gd name="T19" fmla="*/ 21 h 27"/>
                <a:gd name="T20" fmla="*/ 10 w 20"/>
                <a:gd name="T21" fmla="*/ 20 h 27"/>
                <a:gd name="T22" fmla="*/ 11 w 20"/>
                <a:gd name="T23" fmla="*/ 16 h 27"/>
                <a:gd name="T24" fmla="*/ 10 w 20"/>
                <a:gd name="T25" fmla="*/ 11 h 27"/>
                <a:gd name="T26" fmla="*/ 10 w 20"/>
                <a:gd name="T27" fmla="*/ 8 h 27"/>
                <a:gd name="T28" fmla="*/ 7 w 20"/>
                <a:gd name="T29" fmla="*/ 5 h 27"/>
                <a:gd name="T30" fmla="*/ 6 w 20"/>
                <a:gd name="T31" fmla="*/ 5 h 27"/>
                <a:gd name="T32" fmla="*/ 6 w 20"/>
                <a:gd name="T33" fmla="*/ 7 h 27"/>
                <a:gd name="T34" fmla="*/ 6 w 20"/>
                <a:gd name="T35" fmla="*/ 11 h 27"/>
                <a:gd name="T36" fmla="*/ 6 w 20"/>
                <a:gd name="T37" fmla="*/ 15 h 27"/>
                <a:gd name="T38" fmla="*/ 4 w 20"/>
                <a:gd name="T39" fmla="*/ 22 h 27"/>
                <a:gd name="T40" fmla="*/ 4 w 20"/>
                <a:gd name="T41" fmla="*/ 24 h 27"/>
                <a:gd name="T42" fmla="*/ 1 w 20"/>
                <a:gd name="T43" fmla="*/ 23 h 27"/>
                <a:gd name="T44" fmla="*/ 0 w 20"/>
                <a:gd name="T45" fmla="*/ 20 h 27"/>
                <a:gd name="T46" fmla="*/ 0 w 20"/>
                <a:gd name="T47" fmla="*/ 17 h 27"/>
                <a:gd name="T48" fmla="*/ 0 w 20"/>
                <a:gd name="T49" fmla="*/ 14 h 27"/>
                <a:gd name="T50" fmla="*/ 0 w 20"/>
                <a:gd name="T51" fmla="*/ 10 h 27"/>
                <a:gd name="T52" fmla="*/ 2 w 20"/>
                <a:gd name="T53" fmla="*/ 4 h 27"/>
                <a:gd name="T54" fmla="*/ 4 w 20"/>
                <a:gd name="T55" fmla="*/ 2 h 27"/>
                <a:gd name="T56" fmla="*/ 6 w 20"/>
                <a:gd name="T57" fmla="*/ 0 h 27"/>
                <a:gd name="T58" fmla="*/ 9 w 20"/>
                <a:gd name="T59" fmla="*/ 0 h 27"/>
                <a:gd name="T60" fmla="*/ 13 w 20"/>
                <a:gd name="T61" fmla="*/ 2 h 27"/>
                <a:gd name="T62" fmla="*/ 15 w 20"/>
                <a:gd name="T6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7">
                  <a:moveTo>
                    <a:pt x="15" y="4"/>
                  </a:moveTo>
                  <a:lnTo>
                    <a:pt x="19" y="10"/>
                  </a:lnTo>
                  <a:lnTo>
                    <a:pt x="19" y="13"/>
                  </a:lnTo>
                  <a:lnTo>
                    <a:pt x="19" y="18"/>
                  </a:lnTo>
                  <a:lnTo>
                    <a:pt x="17" y="22"/>
                  </a:lnTo>
                  <a:lnTo>
                    <a:pt x="16" y="25"/>
                  </a:lnTo>
                  <a:lnTo>
                    <a:pt x="13" y="26"/>
                  </a:lnTo>
                  <a:lnTo>
                    <a:pt x="10" y="26"/>
                  </a:lnTo>
                  <a:lnTo>
                    <a:pt x="9" y="25"/>
                  </a:lnTo>
                  <a:lnTo>
                    <a:pt x="10" y="21"/>
                  </a:lnTo>
                  <a:lnTo>
                    <a:pt x="10" y="20"/>
                  </a:lnTo>
                  <a:lnTo>
                    <a:pt x="11" y="16"/>
                  </a:lnTo>
                  <a:lnTo>
                    <a:pt x="10" y="11"/>
                  </a:lnTo>
                  <a:lnTo>
                    <a:pt x="10" y="8"/>
                  </a:lnTo>
                  <a:lnTo>
                    <a:pt x="7" y="5"/>
                  </a:lnTo>
                  <a:lnTo>
                    <a:pt x="6" y="5"/>
                  </a:lnTo>
                  <a:lnTo>
                    <a:pt x="6" y="7"/>
                  </a:lnTo>
                  <a:lnTo>
                    <a:pt x="6" y="11"/>
                  </a:lnTo>
                  <a:lnTo>
                    <a:pt x="6" y="15"/>
                  </a:lnTo>
                  <a:lnTo>
                    <a:pt x="4" y="22"/>
                  </a:lnTo>
                  <a:lnTo>
                    <a:pt x="4" y="24"/>
                  </a:lnTo>
                  <a:lnTo>
                    <a:pt x="1" y="23"/>
                  </a:lnTo>
                  <a:lnTo>
                    <a:pt x="0" y="20"/>
                  </a:lnTo>
                  <a:lnTo>
                    <a:pt x="0" y="17"/>
                  </a:lnTo>
                  <a:lnTo>
                    <a:pt x="0" y="14"/>
                  </a:lnTo>
                  <a:lnTo>
                    <a:pt x="0" y="10"/>
                  </a:lnTo>
                  <a:lnTo>
                    <a:pt x="2" y="4"/>
                  </a:lnTo>
                  <a:lnTo>
                    <a:pt x="4" y="2"/>
                  </a:lnTo>
                  <a:lnTo>
                    <a:pt x="6" y="0"/>
                  </a:lnTo>
                  <a:lnTo>
                    <a:pt x="9" y="0"/>
                  </a:lnTo>
                  <a:lnTo>
                    <a:pt x="13" y="2"/>
                  </a:lnTo>
                  <a:lnTo>
                    <a:pt x="1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6" name="Freeform 1313">
              <a:extLst>
                <a:ext uri="{FF2B5EF4-FFF2-40B4-BE49-F238E27FC236}">
                  <a16:creationId xmlns="" xmlns:a16="http://schemas.microsoft.com/office/drawing/2014/main" id="{D7AD33F4-731A-EBD6-FAE8-45D59E4C8135}"/>
                </a:ext>
              </a:extLst>
            </p:cNvPr>
            <p:cNvSpPr>
              <a:spLocks noChangeArrowheads="1"/>
            </p:cNvSpPr>
            <p:nvPr/>
          </p:nvSpPr>
          <p:spPr bwMode="auto">
            <a:xfrm>
              <a:off x="2687638" y="6039215"/>
              <a:ext cx="16484" cy="10990"/>
            </a:xfrm>
            <a:custGeom>
              <a:avLst/>
              <a:gdLst>
                <a:gd name="T0" fmla="*/ 8 w 14"/>
                <a:gd name="T1" fmla="*/ 7 h 11"/>
                <a:gd name="T2" fmla="*/ 5 w 14"/>
                <a:gd name="T3" fmla="*/ 10 h 11"/>
                <a:gd name="T4" fmla="*/ 0 w 14"/>
                <a:gd name="T5" fmla="*/ 7 h 11"/>
                <a:gd name="T6" fmla="*/ 0 w 14"/>
                <a:gd name="T7" fmla="*/ 5 h 11"/>
                <a:gd name="T8" fmla="*/ 5 w 14"/>
                <a:gd name="T9" fmla="*/ 0 h 11"/>
                <a:gd name="T10" fmla="*/ 6 w 14"/>
                <a:gd name="T11" fmla="*/ 0 h 11"/>
                <a:gd name="T12" fmla="*/ 11 w 14"/>
                <a:gd name="T13" fmla="*/ 3 h 11"/>
                <a:gd name="T14" fmla="*/ 13 w 14"/>
                <a:gd name="T15" fmla="*/ 6 h 11"/>
                <a:gd name="T16" fmla="*/ 8 w 1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8" y="7"/>
                  </a:moveTo>
                  <a:lnTo>
                    <a:pt x="5" y="10"/>
                  </a:lnTo>
                  <a:lnTo>
                    <a:pt x="0" y="7"/>
                  </a:lnTo>
                  <a:lnTo>
                    <a:pt x="0" y="5"/>
                  </a:lnTo>
                  <a:lnTo>
                    <a:pt x="5" y="0"/>
                  </a:lnTo>
                  <a:lnTo>
                    <a:pt x="6" y="0"/>
                  </a:lnTo>
                  <a:lnTo>
                    <a:pt x="11" y="3"/>
                  </a:lnTo>
                  <a:lnTo>
                    <a:pt x="13" y="6"/>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7" name="Freeform 1314">
              <a:extLst>
                <a:ext uri="{FF2B5EF4-FFF2-40B4-BE49-F238E27FC236}">
                  <a16:creationId xmlns="" xmlns:a16="http://schemas.microsoft.com/office/drawing/2014/main" id="{B68A4F63-E558-E9FB-2372-8906E370067E}"/>
                </a:ext>
              </a:extLst>
            </p:cNvPr>
            <p:cNvSpPr>
              <a:spLocks noChangeArrowheads="1"/>
            </p:cNvSpPr>
            <p:nvPr/>
          </p:nvSpPr>
          <p:spPr bwMode="auto">
            <a:xfrm>
              <a:off x="5523157" y="6033721"/>
              <a:ext cx="21981" cy="16484"/>
            </a:xfrm>
            <a:custGeom>
              <a:avLst/>
              <a:gdLst>
                <a:gd name="T0" fmla="*/ 10 w 16"/>
                <a:gd name="T1" fmla="*/ 13 h 15"/>
                <a:gd name="T2" fmla="*/ 9 w 16"/>
                <a:gd name="T3" fmla="*/ 14 h 15"/>
                <a:gd name="T4" fmla="*/ 1 w 16"/>
                <a:gd name="T5" fmla="*/ 9 h 15"/>
                <a:gd name="T6" fmla="*/ 0 w 16"/>
                <a:gd name="T7" fmla="*/ 6 h 15"/>
                <a:gd name="T8" fmla="*/ 4 w 16"/>
                <a:gd name="T9" fmla="*/ 3 h 15"/>
                <a:gd name="T10" fmla="*/ 8 w 16"/>
                <a:gd name="T11" fmla="*/ 1 h 15"/>
                <a:gd name="T12" fmla="*/ 10 w 16"/>
                <a:gd name="T13" fmla="*/ 0 h 15"/>
                <a:gd name="T14" fmla="*/ 13 w 16"/>
                <a:gd name="T15" fmla="*/ 1 h 15"/>
                <a:gd name="T16" fmla="*/ 15 w 16"/>
                <a:gd name="T17" fmla="*/ 5 h 15"/>
                <a:gd name="T18" fmla="*/ 12 w 16"/>
                <a:gd name="T19" fmla="*/ 9 h 15"/>
                <a:gd name="T20" fmla="*/ 10 w 16"/>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0" y="13"/>
                  </a:moveTo>
                  <a:lnTo>
                    <a:pt x="9" y="14"/>
                  </a:lnTo>
                  <a:lnTo>
                    <a:pt x="1" y="9"/>
                  </a:lnTo>
                  <a:lnTo>
                    <a:pt x="0" y="6"/>
                  </a:lnTo>
                  <a:lnTo>
                    <a:pt x="4" y="3"/>
                  </a:lnTo>
                  <a:lnTo>
                    <a:pt x="8" y="1"/>
                  </a:lnTo>
                  <a:lnTo>
                    <a:pt x="10" y="0"/>
                  </a:lnTo>
                  <a:lnTo>
                    <a:pt x="13" y="1"/>
                  </a:lnTo>
                  <a:lnTo>
                    <a:pt x="15" y="5"/>
                  </a:lnTo>
                  <a:lnTo>
                    <a:pt x="12" y="9"/>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8" name="Freeform 1315">
              <a:extLst>
                <a:ext uri="{FF2B5EF4-FFF2-40B4-BE49-F238E27FC236}">
                  <a16:creationId xmlns="" xmlns:a16="http://schemas.microsoft.com/office/drawing/2014/main" id="{70C50A15-0539-C109-7232-C919195E403E}"/>
                </a:ext>
              </a:extLst>
            </p:cNvPr>
            <p:cNvSpPr>
              <a:spLocks noChangeArrowheads="1"/>
            </p:cNvSpPr>
            <p:nvPr/>
          </p:nvSpPr>
          <p:spPr bwMode="auto">
            <a:xfrm>
              <a:off x="5100025" y="6028224"/>
              <a:ext cx="38468" cy="32971"/>
            </a:xfrm>
            <a:custGeom>
              <a:avLst/>
              <a:gdLst>
                <a:gd name="T0" fmla="*/ 26 w 29"/>
                <a:gd name="T1" fmla="*/ 2 h 25"/>
                <a:gd name="T2" fmla="*/ 27 w 29"/>
                <a:gd name="T3" fmla="*/ 7 h 25"/>
                <a:gd name="T4" fmla="*/ 28 w 29"/>
                <a:gd name="T5" fmla="*/ 9 h 25"/>
                <a:gd name="T6" fmla="*/ 25 w 29"/>
                <a:gd name="T7" fmla="*/ 12 h 25"/>
                <a:gd name="T8" fmla="*/ 17 w 29"/>
                <a:gd name="T9" fmla="*/ 18 h 25"/>
                <a:gd name="T10" fmla="*/ 12 w 29"/>
                <a:gd name="T11" fmla="*/ 22 h 25"/>
                <a:gd name="T12" fmla="*/ 8 w 29"/>
                <a:gd name="T13" fmla="*/ 23 h 25"/>
                <a:gd name="T14" fmla="*/ 6 w 29"/>
                <a:gd name="T15" fmla="*/ 22 h 25"/>
                <a:gd name="T16" fmla="*/ 1 w 29"/>
                <a:gd name="T17" fmla="*/ 24 h 25"/>
                <a:gd name="T18" fmla="*/ 0 w 29"/>
                <a:gd name="T19" fmla="*/ 24 h 25"/>
                <a:gd name="T20" fmla="*/ 1 w 29"/>
                <a:gd name="T21" fmla="*/ 20 h 25"/>
                <a:gd name="T22" fmla="*/ 8 w 29"/>
                <a:gd name="T23" fmla="*/ 9 h 25"/>
                <a:gd name="T24" fmla="*/ 13 w 29"/>
                <a:gd name="T25" fmla="*/ 8 h 25"/>
                <a:gd name="T26" fmla="*/ 15 w 29"/>
                <a:gd name="T27" fmla="*/ 6 h 25"/>
                <a:gd name="T28" fmla="*/ 17 w 29"/>
                <a:gd name="T29" fmla="*/ 6 h 25"/>
                <a:gd name="T30" fmla="*/ 18 w 29"/>
                <a:gd name="T31" fmla="*/ 5 h 25"/>
                <a:gd name="T32" fmla="*/ 18 w 29"/>
                <a:gd name="T33" fmla="*/ 2 h 25"/>
                <a:gd name="T34" fmla="*/ 20 w 29"/>
                <a:gd name="T35" fmla="*/ 0 h 25"/>
                <a:gd name="T36" fmla="*/ 22 w 29"/>
                <a:gd name="T37" fmla="*/ 0 h 25"/>
                <a:gd name="T38" fmla="*/ 26 w 29"/>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26" y="2"/>
                  </a:moveTo>
                  <a:lnTo>
                    <a:pt x="27" y="7"/>
                  </a:lnTo>
                  <a:lnTo>
                    <a:pt x="28" y="9"/>
                  </a:lnTo>
                  <a:lnTo>
                    <a:pt x="25" y="12"/>
                  </a:lnTo>
                  <a:lnTo>
                    <a:pt x="17" y="18"/>
                  </a:lnTo>
                  <a:lnTo>
                    <a:pt x="12" y="22"/>
                  </a:lnTo>
                  <a:lnTo>
                    <a:pt x="8" y="23"/>
                  </a:lnTo>
                  <a:lnTo>
                    <a:pt x="6" y="22"/>
                  </a:lnTo>
                  <a:lnTo>
                    <a:pt x="1" y="24"/>
                  </a:lnTo>
                  <a:lnTo>
                    <a:pt x="0" y="24"/>
                  </a:lnTo>
                  <a:lnTo>
                    <a:pt x="1" y="20"/>
                  </a:lnTo>
                  <a:lnTo>
                    <a:pt x="8" y="9"/>
                  </a:lnTo>
                  <a:lnTo>
                    <a:pt x="13" y="8"/>
                  </a:lnTo>
                  <a:lnTo>
                    <a:pt x="15" y="6"/>
                  </a:lnTo>
                  <a:lnTo>
                    <a:pt x="17" y="6"/>
                  </a:lnTo>
                  <a:lnTo>
                    <a:pt x="18" y="5"/>
                  </a:lnTo>
                  <a:lnTo>
                    <a:pt x="18" y="2"/>
                  </a:lnTo>
                  <a:lnTo>
                    <a:pt x="20" y="0"/>
                  </a:lnTo>
                  <a:lnTo>
                    <a:pt x="22" y="0"/>
                  </a:lnTo>
                  <a:lnTo>
                    <a:pt x="2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9" name="Freeform 1316">
              <a:extLst>
                <a:ext uri="{FF2B5EF4-FFF2-40B4-BE49-F238E27FC236}">
                  <a16:creationId xmlns="" xmlns:a16="http://schemas.microsoft.com/office/drawing/2014/main" id="{A5AAF42A-5F24-4BE7-76BC-7E7B1C324FED}"/>
                </a:ext>
              </a:extLst>
            </p:cNvPr>
            <p:cNvSpPr>
              <a:spLocks noChangeArrowheads="1"/>
            </p:cNvSpPr>
            <p:nvPr/>
          </p:nvSpPr>
          <p:spPr bwMode="auto">
            <a:xfrm>
              <a:off x="5017599" y="6022731"/>
              <a:ext cx="60445" cy="32971"/>
            </a:xfrm>
            <a:custGeom>
              <a:avLst/>
              <a:gdLst>
                <a:gd name="T0" fmla="*/ 43 w 47"/>
                <a:gd name="T1" fmla="*/ 1 h 28"/>
                <a:gd name="T2" fmla="*/ 45 w 47"/>
                <a:gd name="T3" fmla="*/ 7 h 28"/>
                <a:gd name="T4" fmla="*/ 46 w 47"/>
                <a:gd name="T5" fmla="*/ 8 h 28"/>
                <a:gd name="T6" fmla="*/ 45 w 47"/>
                <a:gd name="T7" fmla="*/ 11 h 28"/>
                <a:gd name="T8" fmla="*/ 40 w 47"/>
                <a:gd name="T9" fmla="*/ 16 h 28"/>
                <a:gd name="T10" fmla="*/ 29 w 47"/>
                <a:gd name="T11" fmla="*/ 18 h 28"/>
                <a:gd name="T12" fmla="*/ 24 w 47"/>
                <a:gd name="T13" fmla="*/ 15 h 28"/>
                <a:gd name="T14" fmla="*/ 26 w 47"/>
                <a:gd name="T15" fmla="*/ 23 h 28"/>
                <a:gd name="T16" fmla="*/ 27 w 47"/>
                <a:gd name="T17" fmla="*/ 26 h 28"/>
                <a:gd name="T18" fmla="*/ 26 w 47"/>
                <a:gd name="T19" fmla="*/ 27 h 28"/>
                <a:gd name="T20" fmla="*/ 24 w 47"/>
                <a:gd name="T21" fmla="*/ 26 h 28"/>
                <a:gd name="T22" fmla="*/ 20 w 47"/>
                <a:gd name="T23" fmla="*/ 25 h 28"/>
                <a:gd name="T24" fmla="*/ 18 w 47"/>
                <a:gd name="T25" fmla="*/ 22 h 28"/>
                <a:gd name="T26" fmla="*/ 18 w 47"/>
                <a:gd name="T27" fmla="*/ 19 h 28"/>
                <a:gd name="T28" fmla="*/ 17 w 47"/>
                <a:gd name="T29" fmla="*/ 19 h 28"/>
                <a:gd name="T30" fmla="*/ 16 w 47"/>
                <a:gd name="T31" fmla="*/ 20 h 28"/>
                <a:gd name="T32" fmla="*/ 15 w 47"/>
                <a:gd name="T33" fmla="*/ 20 h 28"/>
                <a:gd name="T34" fmla="*/ 13 w 47"/>
                <a:gd name="T35" fmla="*/ 15 h 28"/>
                <a:gd name="T36" fmla="*/ 11 w 47"/>
                <a:gd name="T37" fmla="*/ 14 h 28"/>
                <a:gd name="T38" fmla="*/ 1 w 47"/>
                <a:gd name="T39" fmla="*/ 12 h 28"/>
                <a:gd name="T40" fmla="*/ 0 w 47"/>
                <a:gd name="T41" fmla="*/ 11 h 28"/>
                <a:gd name="T42" fmla="*/ 1 w 47"/>
                <a:gd name="T43" fmla="*/ 9 h 28"/>
                <a:gd name="T44" fmla="*/ 2 w 47"/>
                <a:gd name="T45" fmla="*/ 6 h 28"/>
                <a:gd name="T46" fmla="*/ 4 w 47"/>
                <a:gd name="T47" fmla="*/ 5 h 28"/>
                <a:gd name="T48" fmla="*/ 11 w 47"/>
                <a:gd name="T49" fmla="*/ 6 h 28"/>
                <a:gd name="T50" fmla="*/ 11 w 47"/>
                <a:gd name="T51" fmla="*/ 6 h 28"/>
                <a:gd name="T52" fmla="*/ 12 w 47"/>
                <a:gd name="T53" fmla="*/ 2 h 28"/>
                <a:gd name="T54" fmla="*/ 12 w 47"/>
                <a:gd name="T55" fmla="*/ 1 h 28"/>
                <a:gd name="T56" fmla="*/ 16 w 47"/>
                <a:gd name="T57" fmla="*/ 1 h 28"/>
                <a:gd name="T58" fmla="*/ 18 w 47"/>
                <a:gd name="T59" fmla="*/ 0 h 28"/>
                <a:gd name="T60" fmla="*/ 20 w 47"/>
                <a:gd name="T61" fmla="*/ 2 h 28"/>
                <a:gd name="T62" fmla="*/ 22 w 47"/>
                <a:gd name="T63" fmla="*/ 6 h 28"/>
                <a:gd name="T64" fmla="*/ 23 w 47"/>
                <a:gd name="T65" fmla="*/ 5 h 28"/>
                <a:gd name="T66" fmla="*/ 26 w 47"/>
                <a:gd name="T67" fmla="*/ 6 h 28"/>
                <a:gd name="T68" fmla="*/ 29 w 47"/>
                <a:gd name="T69" fmla="*/ 4 h 28"/>
                <a:gd name="T70" fmla="*/ 35 w 47"/>
                <a:gd name="T71" fmla="*/ 1 h 28"/>
                <a:gd name="T72" fmla="*/ 39 w 47"/>
                <a:gd name="T73" fmla="*/ 0 h 28"/>
                <a:gd name="T74" fmla="*/ 43 w 47"/>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8">
                  <a:moveTo>
                    <a:pt x="43" y="1"/>
                  </a:moveTo>
                  <a:lnTo>
                    <a:pt x="45" y="7"/>
                  </a:lnTo>
                  <a:lnTo>
                    <a:pt x="46" y="8"/>
                  </a:lnTo>
                  <a:lnTo>
                    <a:pt x="45" y="11"/>
                  </a:lnTo>
                  <a:lnTo>
                    <a:pt x="40" y="16"/>
                  </a:lnTo>
                  <a:lnTo>
                    <a:pt x="29" y="18"/>
                  </a:lnTo>
                  <a:lnTo>
                    <a:pt x="24" y="15"/>
                  </a:lnTo>
                  <a:lnTo>
                    <a:pt x="26" y="23"/>
                  </a:lnTo>
                  <a:lnTo>
                    <a:pt x="27" y="26"/>
                  </a:lnTo>
                  <a:lnTo>
                    <a:pt x="26" y="27"/>
                  </a:lnTo>
                  <a:lnTo>
                    <a:pt x="24" y="26"/>
                  </a:lnTo>
                  <a:lnTo>
                    <a:pt x="20" y="25"/>
                  </a:lnTo>
                  <a:lnTo>
                    <a:pt x="18" y="22"/>
                  </a:lnTo>
                  <a:lnTo>
                    <a:pt x="18" y="19"/>
                  </a:lnTo>
                  <a:lnTo>
                    <a:pt x="17" y="19"/>
                  </a:lnTo>
                  <a:lnTo>
                    <a:pt x="16" y="20"/>
                  </a:lnTo>
                  <a:lnTo>
                    <a:pt x="15" y="20"/>
                  </a:lnTo>
                  <a:lnTo>
                    <a:pt x="13" y="15"/>
                  </a:lnTo>
                  <a:lnTo>
                    <a:pt x="11" y="14"/>
                  </a:lnTo>
                  <a:lnTo>
                    <a:pt x="1" y="12"/>
                  </a:lnTo>
                  <a:lnTo>
                    <a:pt x="0" y="11"/>
                  </a:lnTo>
                  <a:lnTo>
                    <a:pt x="1" y="9"/>
                  </a:lnTo>
                  <a:lnTo>
                    <a:pt x="2" y="6"/>
                  </a:lnTo>
                  <a:lnTo>
                    <a:pt x="4" y="5"/>
                  </a:lnTo>
                  <a:lnTo>
                    <a:pt x="11" y="6"/>
                  </a:lnTo>
                  <a:lnTo>
                    <a:pt x="11" y="6"/>
                  </a:lnTo>
                  <a:lnTo>
                    <a:pt x="12" y="2"/>
                  </a:lnTo>
                  <a:lnTo>
                    <a:pt x="12" y="1"/>
                  </a:lnTo>
                  <a:lnTo>
                    <a:pt x="16" y="1"/>
                  </a:lnTo>
                  <a:lnTo>
                    <a:pt x="18" y="0"/>
                  </a:lnTo>
                  <a:lnTo>
                    <a:pt x="20" y="2"/>
                  </a:lnTo>
                  <a:lnTo>
                    <a:pt x="22" y="6"/>
                  </a:lnTo>
                  <a:lnTo>
                    <a:pt x="23" y="5"/>
                  </a:lnTo>
                  <a:lnTo>
                    <a:pt x="26" y="6"/>
                  </a:lnTo>
                  <a:lnTo>
                    <a:pt x="29" y="4"/>
                  </a:lnTo>
                  <a:lnTo>
                    <a:pt x="35" y="1"/>
                  </a:lnTo>
                  <a:lnTo>
                    <a:pt x="39" y="0"/>
                  </a:lnTo>
                  <a:lnTo>
                    <a:pt x="4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0" name="Freeform 1318">
              <a:extLst>
                <a:ext uri="{FF2B5EF4-FFF2-40B4-BE49-F238E27FC236}">
                  <a16:creationId xmlns="" xmlns:a16="http://schemas.microsoft.com/office/drawing/2014/main" id="{1FF3B8FB-6166-8784-FDC3-E5E249325D32}"/>
                </a:ext>
              </a:extLst>
            </p:cNvPr>
            <p:cNvSpPr>
              <a:spLocks noChangeArrowheads="1"/>
            </p:cNvSpPr>
            <p:nvPr/>
          </p:nvSpPr>
          <p:spPr bwMode="auto">
            <a:xfrm>
              <a:off x="4759323" y="5984263"/>
              <a:ext cx="32971" cy="21981"/>
            </a:xfrm>
            <a:custGeom>
              <a:avLst/>
              <a:gdLst>
                <a:gd name="T0" fmla="*/ 12 w 26"/>
                <a:gd name="T1" fmla="*/ 3 h 17"/>
                <a:gd name="T2" fmla="*/ 16 w 26"/>
                <a:gd name="T3" fmla="*/ 4 h 17"/>
                <a:gd name="T4" fmla="*/ 20 w 26"/>
                <a:gd name="T5" fmla="*/ 3 h 17"/>
                <a:gd name="T6" fmla="*/ 22 w 26"/>
                <a:gd name="T7" fmla="*/ 4 h 17"/>
                <a:gd name="T8" fmla="*/ 23 w 26"/>
                <a:gd name="T9" fmla="*/ 6 h 17"/>
                <a:gd name="T10" fmla="*/ 25 w 26"/>
                <a:gd name="T11" fmla="*/ 10 h 17"/>
                <a:gd name="T12" fmla="*/ 25 w 26"/>
                <a:gd name="T13" fmla="*/ 12 h 17"/>
                <a:gd name="T14" fmla="*/ 24 w 26"/>
                <a:gd name="T15" fmla="*/ 14 h 17"/>
                <a:gd name="T16" fmla="*/ 18 w 26"/>
                <a:gd name="T17" fmla="*/ 16 h 17"/>
                <a:gd name="T18" fmla="*/ 14 w 26"/>
                <a:gd name="T19" fmla="*/ 15 h 17"/>
                <a:gd name="T20" fmla="*/ 10 w 26"/>
                <a:gd name="T21" fmla="*/ 12 h 17"/>
                <a:gd name="T22" fmla="*/ 8 w 26"/>
                <a:gd name="T23" fmla="*/ 14 h 17"/>
                <a:gd name="T24" fmla="*/ 4 w 26"/>
                <a:gd name="T25" fmla="*/ 12 h 17"/>
                <a:gd name="T26" fmla="*/ 1 w 26"/>
                <a:gd name="T27" fmla="*/ 10 h 17"/>
                <a:gd name="T28" fmla="*/ 0 w 26"/>
                <a:gd name="T29" fmla="*/ 6 h 17"/>
                <a:gd name="T30" fmla="*/ 0 w 26"/>
                <a:gd name="T31" fmla="*/ 4 h 17"/>
                <a:gd name="T32" fmla="*/ 4 w 26"/>
                <a:gd name="T33" fmla="*/ 1 h 17"/>
                <a:gd name="T34" fmla="*/ 6 w 26"/>
                <a:gd name="T35" fmla="*/ 0 h 17"/>
                <a:gd name="T36" fmla="*/ 12 w 26"/>
                <a:gd name="T3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7">
                  <a:moveTo>
                    <a:pt x="12" y="3"/>
                  </a:moveTo>
                  <a:lnTo>
                    <a:pt x="16" y="4"/>
                  </a:lnTo>
                  <a:lnTo>
                    <a:pt x="20" y="3"/>
                  </a:lnTo>
                  <a:lnTo>
                    <a:pt x="22" y="4"/>
                  </a:lnTo>
                  <a:lnTo>
                    <a:pt x="23" y="6"/>
                  </a:lnTo>
                  <a:lnTo>
                    <a:pt x="25" y="10"/>
                  </a:lnTo>
                  <a:lnTo>
                    <a:pt x="25" y="12"/>
                  </a:lnTo>
                  <a:lnTo>
                    <a:pt x="24" y="14"/>
                  </a:lnTo>
                  <a:lnTo>
                    <a:pt x="18" y="16"/>
                  </a:lnTo>
                  <a:lnTo>
                    <a:pt x="14" y="15"/>
                  </a:lnTo>
                  <a:lnTo>
                    <a:pt x="10" y="12"/>
                  </a:lnTo>
                  <a:lnTo>
                    <a:pt x="8" y="14"/>
                  </a:lnTo>
                  <a:lnTo>
                    <a:pt x="4" y="12"/>
                  </a:lnTo>
                  <a:lnTo>
                    <a:pt x="1" y="10"/>
                  </a:lnTo>
                  <a:lnTo>
                    <a:pt x="0" y="6"/>
                  </a:lnTo>
                  <a:lnTo>
                    <a:pt x="0" y="4"/>
                  </a:lnTo>
                  <a:lnTo>
                    <a:pt x="4" y="1"/>
                  </a:lnTo>
                  <a:lnTo>
                    <a:pt x="6" y="0"/>
                  </a:lnTo>
                  <a:lnTo>
                    <a:pt x="1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1" name="Freeform 1319">
              <a:extLst>
                <a:ext uri="{FF2B5EF4-FFF2-40B4-BE49-F238E27FC236}">
                  <a16:creationId xmlns="" xmlns:a16="http://schemas.microsoft.com/office/drawing/2014/main" id="{5E60CEBA-7105-FA16-7CCE-EF3B9649E959}"/>
                </a:ext>
              </a:extLst>
            </p:cNvPr>
            <p:cNvSpPr>
              <a:spLocks noChangeArrowheads="1"/>
            </p:cNvSpPr>
            <p:nvPr/>
          </p:nvSpPr>
          <p:spPr bwMode="auto">
            <a:xfrm>
              <a:off x="4226292" y="5918320"/>
              <a:ext cx="16484" cy="21981"/>
            </a:xfrm>
            <a:custGeom>
              <a:avLst/>
              <a:gdLst>
                <a:gd name="T0" fmla="*/ 12 w 14"/>
                <a:gd name="T1" fmla="*/ 17 h 18"/>
                <a:gd name="T2" fmla="*/ 12 w 14"/>
                <a:gd name="T3" fmla="*/ 17 h 18"/>
                <a:gd name="T4" fmla="*/ 5 w 14"/>
                <a:gd name="T5" fmla="*/ 14 h 18"/>
                <a:gd name="T6" fmla="*/ 2 w 14"/>
                <a:gd name="T7" fmla="*/ 12 h 18"/>
                <a:gd name="T8" fmla="*/ 1 w 14"/>
                <a:gd name="T9" fmla="*/ 10 h 18"/>
                <a:gd name="T10" fmla="*/ 1 w 14"/>
                <a:gd name="T11" fmla="*/ 7 h 18"/>
                <a:gd name="T12" fmla="*/ 0 w 14"/>
                <a:gd name="T13" fmla="*/ 3 h 18"/>
                <a:gd name="T14" fmla="*/ 2 w 14"/>
                <a:gd name="T15" fmla="*/ 0 h 18"/>
                <a:gd name="T16" fmla="*/ 5 w 14"/>
                <a:gd name="T17" fmla="*/ 0 h 18"/>
                <a:gd name="T18" fmla="*/ 8 w 14"/>
                <a:gd name="T19" fmla="*/ 2 h 18"/>
                <a:gd name="T20" fmla="*/ 13 w 14"/>
                <a:gd name="T21" fmla="*/ 8 h 18"/>
                <a:gd name="T22" fmla="*/ 12 w 14"/>
                <a:gd name="T23" fmla="*/ 9 h 18"/>
                <a:gd name="T24" fmla="*/ 12 w 14"/>
                <a:gd name="T25" fmla="*/ 12 h 18"/>
                <a:gd name="T26" fmla="*/ 12 w 14"/>
                <a:gd name="T27" fmla="*/ 15 h 18"/>
                <a:gd name="T28" fmla="*/ 12 w 14"/>
                <a:gd name="T2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12" y="17"/>
                  </a:moveTo>
                  <a:lnTo>
                    <a:pt x="12" y="17"/>
                  </a:lnTo>
                  <a:lnTo>
                    <a:pt x="5" y="14"/>
                  </a:lnTo>
                  <a:lnTo>
                    <a:pt x="2" y="12"/>
                  </a:lnTo>
                  <a:lnTo>
                    <a:pt x="1" y="10"/>
                  </a:lnTo>
                  <a:lnTo>
                    <a:pt x="1" y="7"/>
                  </a:lnTo>
                  <a:lnTo>
                    <a:pt x="0" y="3"/>
                  </a:lnTo>
                  <a:lnTo>
                    <a:pt x="2" y="0"/>
                  </a:lnTo>
                  <a:lnTo>
                    <a:pt x="5" y="0"/>
                  </a:lnTo>
                  <a:lnTo>
                    <a:pt x="8" y="2"/>
                  </a:lnTo>
                  <a:lnTo>
                    <a:pt x="13" y="8"/>
                  </a:lnTo>
                  <a:lnTo>
                    <a:pt x="12" y="9"/>
                  </a:lnTo>
                  <a:lnTo>
                    <a:pt x="12" y="12"/>
                  </a:lnTo>
                  <a:lnTo>
                    <a:pt x="12" y="15"/>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2" name="Freeform 1330">
              <a:extLst>
                <a:ext uri="{FF2B5EF4-FFF2-40B4-BE49-F238E27FC236}">
                  <a16:creationId xmlns="" xmlns:a16="http://schemas.microsoft.com/office/drawing/2014/main" id="{03ADA811-E89A-7C48-C0C7-C01F8C13F072}"/>
                </a:ext>
              </a:extLst>
            </p:cNvPr>
            <p:cNvSpPr>
              <a:spLocks noChangeArrowheads="1"/>
            </p:cNvSpPr>
            <p:nvPr/>
          </p:nvSpPr>
          <p:spPr bwMode="auto">
            <a:xfrm>
              <a:off x="4347186" y="5390782"/>
              <a:ext cx="21981" cy="27478"/>
            </a:xfrm>
            <a:custGeom>
              <a:avLst/>
              <a:gdLst>
                <a:gd name="T0" fmla="*/ 13 w 16"/>
                <a:gd name="T1" fmla="*/ 12 h 21"/>
                <a:gd name="T2" fmla="*/ 3 w 16"/>
                <a:gd name="T3" fmla="*/ 20 h 21"/>
                <a:gd name="T4" fmla="*/ 1 w 16"/>
                <a:gd name="T5" fmla="*/ 17 h 21"/>
                <a:gd name="T6" fmla="*/ 0 w 16"/>
                <a:gd name="T7" fmla="*/ 14 h 21"/>
                <a:gd name="T8" fmla="*/ 8 w 16"/>
                <a:gd name="T9" fmla="*/ 3 h 21"/>
                <a:gd name="T10" fmla="*/ 10 w 16"/>
                <a:gd name="T11" fmla="*/ 0 h 21"/>
                <a:gd name="T12" fmla="*/ 14 w 16"/>
                <a:gd name="T13" fmla="*/ 4 h 21"/>
                <a:gd name="T14" fmla="*/ 15 w 16"/>
                <a:gd name="T15" fmla="*/ 7 h 21"/>
                <a:gd name="T16" fmla="*/ 14 w 16"/>
                <a:gd name="T17" fmla="*/ 9 h 21"/>
                <a:gd name="T18" fmla="*/ 13 w 16"/>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1">
                  <a:moveTo>
                    <a:pt x="13" y="12"/>
                  </a:moveTo>
                  <a:lnTo>
                    <a:pt x="3" y="20"/>
                  </a:lnTo>
                  <a:lnTo>
                    <a:pt x="1" y="17"/>
                  </a:lnTo>
                  <a:lnTo>
                    <a:pt x="0" y="14"/>
                  </a:lnTo>
                  <a:lnTo>
                    <a:pt x="8" y="3"/>
                  </a:lnTo>
                  <a:lnTo>
                    <a:pt x="10" y="0"/>
                  </a:lnTo>
                  <a:lnTo>
                    <a:pt x="14" y="4"/>
                  </a:lnTo>
                  <a:lnTo>
                    <a:pt x="15" y="7"/>
                  </a:lnTo>
                  <a:lnTo>
                    <a:pt x="14" y="9"/>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3" name="Freeform 1331">
              <a:extLst>
                <a:ext uri="{FF2B5EF4-FFF2-40B4-BE49-F238E27FC236}">
                  <a16:creationId xmlns="" xmlns:a16="http://schemas.microsoft.com/office/drawing/2014/main" id="{59B085C8-61F8-B8D7-CFAA-3F04B4DEF6ED}"/>
                </a:ext>
              </a:extLst>
            </p:cNvPr>
            <p:cNvSpPr>
              <a:spLocks noChangeArrowheads="1"/>
            </p:cNvSpPr>
            <p:nvPr/>
          </p:nvSpPr>
          <p:spPr bwMode="auto">
            <a:xfrm>
              <a:off x="4418622" y="5385288"/>
              <a:ext cx="21981" cy="21981"/>
            </a:xfrm>
            <a:custGeom>
              <a:avLst/>
              <a:gdLst>
                <a:gd name="T0" fmla="*/ 17 w 19"/>
                <a:gd name="T1" fmla="*/ 16 h 17"/>
                <a:gd name="T2" fmla="*/ 16 w 19"/>
                <a:gd name="T3" fmla="*/ 16 h 17"/>
                <a:gd name="T4" fmla="*/ 12 w 19"/>
                <a:gd name="T5" fmla="*/ 16 h 17"/>
                <a:gd name="T6" fmla="*/ 2 w 19"/>
                <a:gd name="T7" fmla="*/ 11 h 17"/>
                <a:gd name="T8" fmla="*/ 0 w 19"/>
                <a:gd name="T9" fmla="*/ 8 h 17"/>
                <a:gd name="T10" fmla="*/ 0 w 19"/>
                <a:gd name="T11" fmla="*/ 6 h 17"/>
                <a:gd name="T12" fmla="*/ 2 w 19"/>
                <a:gd name="T13" fmla="*/ 5 h 17"/>
                <a:gd name="T14" fmla="*/ 3 w 19"/>
                <a:gd name="T15" fmla="*/ 3 h 17"/>
                <a:gd name="T16" fmla="*/ 6 w 19"/>
                <a:gd name="T17" fmla="*/ 0 h 17"/>
                <a:gd name="T18" fmla="*/ 11 w 19"/>
                <a:gd name="T19" fmla="*/ 0 h 17"/>
                <a:gd name="T20" fmla="*/ 16 w 19"/>
                <a:gd name="T21" fmla="*/ 6 h 17"/>
                <a:gd name="T22" fmla="*/ 18 w 19"/>
                <a:gd name="T23" fmla="*/ 12 h 17"/>
                <a:gd name="T24" fmla="*/ 18 w 19"/>
                <a:gd name="T25" fmla="*/ 14 h 17"/>
                <a:gd name="T26" fmla="*/ 17 w 19"/>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17" y="16"/>
                  </a:moveTo>
                  <a:lnTo>
                    <a:pt x="16" y="16"/>
                  </a:lnTo>
                  <a:lnTo>
                    <a:pt x="12" y="16"/>
                  </a:lnTo>
                  <a:lnTo>
                    <a:pt x="2" y="11"/>
                  </a:lnTo>
                  <a:lnTo>
                    <a:pt x="0" y="8"/>
                  </a:lnTo>
                  <a:lnTo>
                    <a:pt x="0" y="6"/>
                  </a:lnTo>
                  <a:lnTo>
                    <a:pt x="2" y="5"/>
                  </a:lnTo>
                  <a:lnTo>
                    <a:pt x="3" y="3"/>
                  </a:lnTo>
                  <a:lnTo>
                    <a:pt x="6" y="0"/>
                  </a:lnTo>
                  <a:lnTo>
                    <a:pt x="11" y="0"/>
                  </a:lnTo>
                  <a:lnTo>
                    <a:pt x="16" y="6"/>
                  </a:lnTo>
                  <a:lnTo>
                    <a:pt x="18" y="12"/>
                  </a:lnTo>
                  <a:lnTo>
                    <a:pt x="18" y="14"/>
                  </a:lnTo>
                  <a:lnTo>
                    <a:pt x="1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4" name="Freeform 1332">
              <a:extLst>
                <a:ext uri="{FF2B5EF4-FFF2-40B4-BE49-F238E27FC236}">
                  <a16:creationId xmlns="" xmlns:a16="http://schemas.microsoft.com/office/drawing/2014/main" id="{3D3DC368-2CF1-7E7C-AACD-A6FF6F7A14B7}"/>
                </a:ext>
              </a:extLst>
            </p:cNvPr>
            <p:cNvSpPr>
              <a:spLocks noChangeArrowheads="1"/>
            </p:cNvSpPr>
            <p:nvPr/>
          </p:nvSpPr>
          <p:spPr bwMode="auto">
            <a:xfrm>
              <a:off x="4061436" y="5264394"/>
              <a:ext cx="49455" cy="65942"/>
            </a:xfrm>
            <a:custGeom>
              <a:avLst/>
              <a:gdLst>
                <a:gd name="T0" fmla="*/ 24 w 40"/>
                <a:gd name="T1" fmla="*/ 49 h 51"/>
                <a:gd name="T2" fmla="*/ 18 w 40"/>
                <a:gd name="T3" fmla="*/ 50 h 51"/>
                <a:gd name="T4" fmla="*/ 8 w 40"/>
                <a:gd name="T5" fmla="*/ 46 h 51"/>
                <a:gd name="T6" fmla="*/ 1 w 40"/>
                <a:gd name="T7" fmla="*/ 39 h 51"/>
                <a:gd name="T8" fmla="*/ 0 w 40"/>
                <a:gd name="T9" fmla="*/ 35 h 51"/>
                <a:gd name="T10" fmla="*/ 0 w 40"/>
                <a:gd name="T11" fmla="*/ 34 h 51"/>
                <a:gd name="T12" fmla="*/ 1 w 40"/>
                <a:gd name="T13" fmla="*/ 32 h 51"/>
                <a:gd name="T14" fmla="*/ 2 w 40"/>
                <a:gd name="T15" fmla="*/ 28 h 51"/>
                <a:gd name="T16" fmla="*/ 6 w 40"/>
                <a:gd name="T17" fmla="*/ 14 h 51"/>
                <a:gd name="T18" fmla="*/ 7 w 40"/>
                <a:gd name="T19" fmla="*/ 10 h 51"/>
                <a:gd name="T20" fmla="*/ 13 w 40"/>
                <a:gd name="T21" fmla="*/ 2 h 51"/>
                <a:gd name="T22" fmla="*/ 17 w 40"/>
                <a:gd name="T23" fmla="*/ 0 h 51"/>
                <a:gd name="T24" fmla="*/ 26 w 40"/>
                <a:gd name="T25" fmla="*/ 0 h 51"/>
                <a:gd name="T26" fmla="*/ 31 w 40"/>
                <a:gd name="T27" fmla="*/ 5 h 51"/>
                <a:gd name="T28" fmla="*/ 33 w 40"/>
                <a:gd name="T29" fmla="*/ 7 h 51"/>
                <a:gd name="T30" fmla="*/ 34 w 40"/>
                <a:gd name="T31" fmla="*/ 11 h 51"/>
                <a:gd name="T32" fmla="*/ 36 w 40"/>
                <a:gd name="T33" fmla="*/ 18 h 51"/>
                <a:gd name="T34" fmla="*/ 36 w 40"/>
                <a:gd name="T35" fmla="*/ 23 h 51"/>
                <a:gd name="T36" fmla="*/ 39 w 40"/>
                <a:gd name="T37" fmla="*/ 28 h 51"/>
                <a:gd name="T38" fmla="*/ 39 w 40"/>
                <a:gd name="T39" fmla="*/ 30 h 51"/>
                <a:gd name="T40" fmla="*/ 39 w 40"/>
                <a:gd name="T41" fmla="*/ 34 h 51"/>
                <a:gd name="T42" fmla="*/ 39 w 40"/>
                <a:gd name="T43" fmla="*/ 36 h 51"/>
                <a:gd name="T44" fmla="*/ 37 w 40"/>
                <a:gd name="T45" fmla="*/ 40 h 51"/>
                <a:gd name="T46" fmla="*/ 34 w 40"/>
                <a:gd name="T47" fmla="*/ 44 h 51"/>
                <a:gd name="T48" fmla="*/ 24 w 40"/>
                <a:gd name="T49"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1">
                  <a:moveTo>
                    <a:pt x="24" y="49"/>
                  </a:moveTo>
                  <a:lnTo>
                    <a:pt x="18" y="50"/>
                  </a:lnTo>
                  <a:lnTo>
                    <a:pt x="8" y="46"/>
                  </a:lnTo>
                  <a:lnTo>
                    <a:pt x="1" y="39"/>
                  </a:lnTo>
                  <a:lnTo>
                    <a:pt x="0" y="35"/>
                  </a:lnTo>
                  <a:lnTo>
                    <a:pt x="0" y="34"/>
                  </a:lnTo>
                  <a:lnTo>
                    <a:pt x="1" y="32"/>
                  </a:lnTo>
                  <a:lnTo>
                    <a:pt x="2" y="28"/>
                  </a:lnTo>
                  <a:lnTo>
                    <a:pt x="6" y="14"/>
                  </a:lnTo>
                  <a:lnTo>
                    <a:pt x="7" y="10"/>
                  </a:lnTo>
                  <a:lnTo>
                    <a:pt x="13" y="2"/>
                  </a:lnTo>
                  <a:lnTo>
                    <a:pt x="17" y="0"/>
                  </a:lnTo>
                  <a:lnTo>
                    <a:pt x="26" y="0"/>
                  </a:lnTo>
                  <a:lnTo>
                    <a:pt x="31" y="5"/>
                  </a:lnTo>
                  <a:lnTo>
                    <a:pt x="33" y="7"/>
                  </a:lnTo>
                  <a:lnTo>
                    <a:pt x="34" y="11"/>
                  </a:lnTo>
                  <a:lnTo>
                    <a:pt x="36" y="18"/>
                  </a:lnTo>
                  <a:lnTo>
                    <a:pt x="36" y="23"/>
                  </a:lnTo>
                  <a:lnTo>
                    <a:pt x="39" y="28"/>
                  </a:lnTo>
                  <a:lnTo>
                    <a:pt x="39" y="30"/>
                  </a:lnTo>
                  <a:lnTo>
                    <a:pt x="39" y="34"/>
                  </a:lnTo>
                  <a:lnTo>
                    <a:pt x="39" y="36"/>
                  </a:lnTo>
                  <a:lnTo>
                    <a:pt x="37" y="40"/>
                  </a:lnTo>
                  <a:lnTo>
                    <a:pt x="34" y="44"/>
                  </a:lnTo>
                  <a:lnTo>
                    <a:pt x="24"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5" name="Freeform 1335">
              <a:extLst>
                <a:ext uri="{FF2B5EF4-FFF2-40B4-BE49-F238E27FC236}">
                  <a16:creationId xmlns="" xmlns:a16="http://schemas.microsoft.com/office/drawing/2014/main" id="{76E257B7-637E-4232-DA28-095651721EC7}"/>
                </a:ext>
              </a:extLst>
            </p:cNvPr>
            <p:cNvSpPr>
              <a:spLocks noChangeArrowheads="1"/>
            </p:cNvSpPr>
            <p:nvPr/>
          </p:nvSpPr>
          <p:spPr bwMode="auto">
            <a:xfrm>
              <a:off x="3407506" y="5181965"/>
              <a:ext cx="16487" cy="32971"/>
            </a:xfrm>
            <a:custGeom>
              <a:avLst/>
              <a:gdLst>
                <a:gd name="T0" fmla="*/ 5 w 12"/>
                <a:gd name="T1" fmla="*/ 25 h 26"/>
                <a:gd name="T2" fmla="*/ 3 w 12"/>
                <a:gd name="T3" fmla="*/ 25 h 26"/>
                <a:gd name="T4" fmla="*/ 0 w 12"/>
                <a:gd name="T5" fmla="*/ 23 h 26"/>
                <a:gd name="T6" fmla="*/ 0 w 12"/>
                <a:gd name="T7" fmla="*/ 20 h 26"/>
                <a:gd name="T8" fmla="*/ 7 w 12"/>
                <a:gd name="T9" fmla="*/ 11 h 26"/>
                <a:gd name="T10" fmla="*/ 7 w 12"/>
                <a:gd name="T11" fmla="*/ 9 h 26"/>
                <a:gd name="T12" fmla="*/ 7 w 12"/>
                <a:gd name="T13" fmla="*/ 6 h 26"/>
                <a:gd name="T14" fmla="*/ 6 w 12"/>
                <a:gd name="T15" fmla="*/ 4 h 26"/>
                <a:gd name="T16" fmla="*/ 8 w 12"/>
                <a:gd name="T17" fmla="*/ 1 h 26"/>
                <a:gd name="T18" fmla="*/ 10 w 12"/>
                <a:gd name="T19" fmla="*/ 0 h 26"/>
                <a:gd name="T20" fmla="*/ 11 w 12"/>
                <a:gd name="T21" fmla="*/ 1 h 26"/>
                <a:gd name="T22" fmla="*/ 11 w 12"/>
                <a:gd name="T23" fmla="*/ 3 h 26"/>
                <a:gd name="T24" fmla="*/ 11 w 12"/>
                <a:gd name="T25" fmla="*/ 12 h 26"/>
                <a:gd name="T26" fmla="*/ 10 w 12"/>
                <a:gd name="T27" fmla="*/ 15 h 26"/>
                <a:gd name="T28" fmla="*/ 9 w 12"/>
                <a:gd name="T29" fmla="*/ 19 h 26"/>
                <a:gd name="T30" fmla="*/ 8 w 12"/>
                <a:gd name="T31" fmla="*/ 22 h 26"/>
                <a:gd name="T32" fmla="*/ 5 w 12"/>
                <a:gd name="T3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5" y="25"/>
                  </a:moveTo>
                  <a:lnTo>
                    <a:pt x="3" y="25"/>
                  </a:lnTo>
                  <a:lnTo>
                    <a:pt x="0" y="23"/>
                  </a:lnTo>
                  <a:lnTo>
                    <a:pt x="0" y="20"/>
                  </a:lnTo>
                  <a:lnTo>
                    <a:pt x="7" y="11"/>
                  </a:lnTo>
                  <a:lnTo>
                    <a:pt x="7" y="9"/>
                  </a:lnTo>
                  <a:lnTo>
                    <a:pt x="7" y="6"/>
                  </a:lnTo>
                  <a:lnTo>
                    <a:pt x="6" y="4"/>
                  </a:lnTo>
                  <a:lnTo>
                    <a:pt x="8" y="1"/>
                  </a:lnTo>
                  <a:lnTo>
                    <a:pt x="10" y="0"/>
                  </a:lnTo>
                  <a:lnTo>
                    <a:pt x="11" y="1"/>
                  </a:lnTo>
                  <a:lnTo>
                    <a:pt x="11" y="3"/>
                  </a:lnTo>
                  <a:lnTo>
                    <a:pt x="11" y="12"/>
                  </a:lnTo>
                  <a:lnTo>
                    <a:pt x="10" y="15"/>
                  </a:lnTo>
                  <a:lnTo>
                    <a:pt x="9" y="19"/>
                  </a:lnTo>
                  <a:lnTo>
                    <a:pt x="8" y="22"/>
                  </a:lnTo>
                  <a:lnTo>
                    <a:pt x="5"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6" name="Freeform 1354">
              <a:extLst>
                <a:ext uri="{FF2B5EF4-FFF2-40B4-BE49-F238E27FC236}">
                  <a16:creationId xmlns="" xmlns:a16="http://schemas.microsoft.com/office/drawing/2014/main" id="{8FF99A9F-24A6-B229-DEA7-6F712A9AD240}"/>
                </a:ext>
              </a:extLst>
            </p:cNvPr>
            <p:cNvSpPr>
              <a:spLocks noChangeArrowheads="1"/>
            </p:cNvSpPr>
            <p:nvPr/>
          </p:nvSpPr>
          <p:spPr bwMode="auto">
            <a:xfrm>
              <a:off x="4127378" y="4764330"/>
              <a:ext cx="21981" cy="27478"/>
            </a:xfrm>
            <a:custGeom>
              <a:avLst/>
              <a:gdLst>
                <a:gd name="T0" fmla="*/ 8 w 16"/>
                <a:gd name="T1" fmla="*/ 20 h 24"/>
                <a:gd name="T2" fmla="*/ 4 w 16"/>
                <a:gd name="T3" fmla="*/ 23 h 24"/>
                <a:gd name="T4" fmla="*/ 0 w 16"/>
                <a:gd name="T5" fmla="*/ 21 h 24"/>
                <a:gd name="T6" fmla="*/ 0 w 16"/>
                <a:gd name="T7" fmla="*/ 19 h 24"/>
                <a:gd name="T8" fmla="*/ 0 w 16"/>
                <a:gd name="T9" fmla="*/ 17 h 24"/>
                <a:gd name="T10" fmla="*/ 0 w 16"/>
                <a:gd name="T11" fmla="*/ 14 h 24"/>
                <a:gd name="T12" fmla="*/ 4 w 16"/>
                <a:gd name="T13" fmla="*/ 4 h 24"/>
                <a:gd name="T14" fmla="*/ 9 w 16"/>
                <a:gd name="T15" fmla="*/ 1 h 24"/>
                <a:gd name="T16" fmla="*/ 12 w 16"/>
                <a:gd name="T17" fmla="*/ 0 h 24"/>
                <a:gd name="T18" fmla="*/ 13 w 16"/>
                <a:gd name="T19" fmla="*/ 3 h 24"/>
                <a:gd name="T20" fmla="*/ 15 w 16"/>
                <a:gd name="T21" fmla="*/ 8 h 24"/>
                <a:gd name="T22" fmla="*/ 8 w 16"/>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4">
                  <a:moveTo>
                    <a:pt x="8" y="20"/>
                  </a:moveTo>
                  <a:lnTo>
                    <a:pt x="4" y="23"/>
                  </a:lnTo>
                  <a:lnTo>
                    <a:pt x="0" y="21"/>
                  </a:lnTo>
                  <a:lnTo>
                    <a:pt x="0" y="19"/>
                  </a:lnTo>
                  <a:lnTo>
                    <a:pt x="0" y="17"/>
                  </a:lnTo>
                  <a:lnTo>
                    <a:pt x="0" y="14"/>
                  </a:lnTo>
                  <a:lnTo>
                    <a:pt x="4" y="4"/>
                  </a:lnTo>
                  <a:lnTo>
                    <a:pt x="9" y="1"/>
                  </a:lnTo>
                  <a:lnTo>
                    <a:pt x="12" y="0"/>
                  </a:lnTo>
                  <a:lnTo>
                    <a:pt x="13" y="3"/>
                  </a:lnTo>
                  <a:lnTo>
                    <a:pt x="15" y="8"/>
                  </a:lnTo>
                  <a:lnTo>
                    <a:pt x="8"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7" name="Freeform 1361">
              <a:extLst>
                <a:ext uri="{FF2B5EF4-FFF2-40B4-BE49-F238E27FC236}">
                  <a16:creationId xmlns="" xmlns:a16="http://schemas.microsoft.com/office/drawing/2014/main" id="{7D3D9A9B-FAE3-D798-690C-E97568E30DB8}"/>
                </a:ext>
              </a:extLst>
            </p:cNvPr>
            <p:cNvSpPr>
              <a:spLocks noChangeArrowheads="1"/>
            </p:cNvSpPr>
            <p:nvPr/>
          </p:nvSpPr>
          <p:spPr bwMode="auto">
            <a:xfrm>
              <a:off x="5220920" y="10649683"/>
              <a:ext cx="368180" cy="1983763"/>
            </a:xfrm>
            <a:custGeom>
              <a:avLst/>
              <a:gdLst>
                <a:gd name="T0" fmla="*/ 291 w 297"/>
                <a:gd name="T1" fmla="*/ 1555 h 1591"/>
                <a:gd name="T2" fmla="*/ 270 w 297"/>
                <a:gd name="T3" fmla="*/ 1539 h 1591"/>
                <a:gd name="T4" fmla="*/ 219 w 297"/>
                <a:gd name="T5" fmla="*/ 1565 h 1591"/>
                <a:gd name="T6" fmla="*/ 185 w 297"/>
                <a:gd name="T7" fmla="*/ 1543 h 1591"/>
                <a:gd name="T8" fmla="*/ 138 w 297"/>
                <a:gd name="T9" fmla="*/ 1536 h 1591"/>
                <a:gd name="T10" fmla="*/ 132 w 297"/>
                <a:gd name="T11" fmla="*/ 1483 h 1591"/>
                <a:gd name="T12" fmla="*/ 84 w 297"/>
                <a:gd name="T13" fmla="*/ 1478 h 1591"/>
                <a:gd name="T14" fmla="*/ 46 w 297"/>
                <a:gd name="T15" fmla="*/ 1429 h 1591"/>
                <a:gd name="T16" fmla="*/ 39 w 297"/>
                <a:gd name="T17" fmla="*/ 1423 h 1591"/>
                <a:gd name="T18" fmla="*/ 121 w 297"/>
                <a:gd name="T19" fmla="*/ 1514 h 1591"/>
                <a:gd name="T20" fmla="*/ 160 w 297"/>
                <a:gd name="T21" fmla="*/ 1470 h 1591"/>
                <a:gd name="T22" fmla="*/ 178 w 297"/>
                <a:gd name="T23" fmla="*/ 1472 h 1591"/>
                <a:gd name="T24" fmla="*/ 180 w 297"/>
                <a:gd name="T25" fmla="*/ 1419 h 1591"/>
                <a:gd name="T26" fmla="*/ 30 w 297"/>
                <a:gd name="T27" fmla="*/ 1371 h 1591"/>
                <a:gd name="T28" fmla="*/ 21 w 297"/>
                <a:gd name="T29" fmla="*/ 1344 h 1591"/>
                <a:gd name="T30" fmla="*/ 19 w 297"/>
                <a:gd name="T31" fmla="*/ 1280 h 1591"/>
                <a:gd name="T32" fmla="*/ 39 w 297"/>
                <a:gd name="T33" fmla="*/ 1261 h 1591"/>
                <a:gd name="T34" fmla="*/ 4 w 297"/>
                <a:gd name="T35" fmla="*/ 1263 h 1591"/>
                <a:gd name="T36" fmla="*/ 6 w 297"/>
                <a:gd name="T37" fmla="*/ 1191 h 1591"/>
                <a:gd name="T38" fmla="*/ 32 w 297"/>
                <a:gd name="T39" fmla="*/ 1190 h 1591"/>
                <a:gd name="T40" fmla="*/ 45 w 297"/>
                <a:gd name="T41" fmla="*/ 1054 h 1591"/>
                <a:gd name="T42" fmla="*/ 79 w 297"/>
                <a:gd name="T43" fmla="*/ 1035 h 1591"/>
                <a:gd name="T44" fmla="*/ 63 w 297"/>
                <a:gd name="T45" fmla="*/ 1048 h 1591"/>
                <a:gd name="T46" fmla="*/ 60 w 297"/>
                <a:gd name="T47" fmla="*/ 989 h 1591"/>
                <a:gd name="T48" fmla="*/ 47 w 297"/>
                <a:gd name="T49" fmla="*/ 948 h 1591"/>
                <a:gd name="T50" fmla="*/ 68 w 297"/>
                <a:gd name="T51" fmla="*/ 943 h 1591"/>
                <a:gd name="T52" fmla="*/ 233 w 297"/>
                <a:gd name="T53" fmla="*/ 261 h 1591"/>
                <a:gd name="T54" fmla="*/ 210 w 297"/>
                <a:gd name="T55" fmla="*/ 357 h 1591"/>
                <a:gd name="T56" fmla="*/ 176 w 297"/>
                <a:gd name="T57" fmla="*/ 454 h 1591"/>
                <a:gd name="T58" fmla="*/ 181 w 297"/>
                <a:gd name="T59" fmla="*/ 543 h 1591"/>
                <a:gd name="T60" fmla="*/ 170 w 297"/>
                <a:gd name="T61" fmla="*/ 630 h 1591"/>
                <a:gd name="T62" fmla="*/ 147 w 297"/>
                <a:gd name="T63" fmla="*/ 708 h 1591"/>
                <a:gd name="T64" fmla="*/ 130 w 297"/>
                <a:gd name="T65" fmla="*/ 809 h 1591"/>
                <a:gd name="T66" fmla="*/ 126 w 297"/>
                <a:gd name="T67" fmla="*/ 914 h 1591"/>
                <a:gd name="T68" fmla="*/ 126 w 297"/>
                <a:gd name="T69" fmla="*/ 999 h 1591"/>
                <a:gd name="T70" fmla="*/ 126 w 297"/>
                <a:gd name="T71" fmla="*/ 1080 h 1591"/>
                <a:gd name="T72" fmla="*/ 109 w 297"/>
                <a:gd name="T73" fmla="*/ 1191 h 1591"/>
                <a:gd name="T74" fmla="*/ 84 w 297"/>
                <a:gd name="T75" fmla="*/ 1316 h 1591"/>
                <a:gd name="T76" fmla="*/ 199 w 297"/>
                <a:gd name="T77" fmla="*/ 1386 h 1591"/>
                <a:gd name="T78" fmla="*/ 113 w 297"/>
                <a:gd name="T79" fmla="*/ 1465 h 1591"/>
                <a:gd name="T80" fmla="*/ 86 w 297"/>
                <a:gd name="T81" fmla="*/ 1441 h 1591"/>
                <a:gd name="T82" fmla="*/ 85 w 297"/>
                <a:gd name="T83" fmla="*/ 1434 h 1591"/>
                <a:gd name="T84" fmla="*/ 60 w 297"/>
                <a:gd name="T85" fmla="*/ 1391 h 1591"/>
                <a:gd name="T86" fmla="*/ 98 w 297"/>
                <a:gd name="T87" fmla="*/ 1376 h 1591"/>
                <a:gd name="T88" fmla="*/ 56 w 297"/>
                <a:gd name="T89" fmla="*/ 1341 h 1591"/>
                <a:gd name="T90" fmla="*/ 64 w 297"/>
                <a:gd name="T91" fmla="*/ 1306 h 1591"/>
                <a:gd name="T92" fmla="*/ 58 w 297"/>
                <a:gd name="T93" fmla="*/ 1254 h 1591"/>
                <a:gd name="T94" fmla="*/ 43 w 297"/>
                <a:gd name="T95" fmla="*/ 1204 h 1591"/>
                <a:gd name="T96" fmla="*/ 37 w 297"/>
                <a:gd name="T97" fmla="*/ 1160 h 1591"/>
                <a:gd name="T98" fmla="*/ 11 w 297"/>
                <a:gd name="T99" fmla="*/ 1117 h 1591"/>
                <a:gd name="T100" fmla="*/ 51 w 297"/>
                <a:gd name="T101" fmla="*/ 1064 h 1591"/>
                <a:gd name="T102" fmla="*/ 63 w 297"/>
                <a:gd name="T103" fmla="*/ 1106 h 1591"/>
                <a:gd name="T104" fmla="*/ 78 w 297"/>
                <a:gd name="T105" fmla="*/ 1004 h 1591"/>
                <a:gd name="T106" fmla="*/ 93 w 297"/>
                <a:gd name="T107" fmla="*/ 903 h 1591"/>
                <a:gd name="T108" fmla="*/ 63 w 297"/>
                <a:gd name="T109" fmla="*/ 836 h 1591"/>
                <a:gd name="T110" fmla="*/ 98 w 297"/>
                <a:gd name="T111" fmla="*/ 647 h 1591"/>
                <a:gd name="T112" fmla="*/ 137 w 297"/>
                <a:gd name="T113" fmla="*/ 441 h 1591"/>
                <a:gd name="T114" fmla="*/ 168 w 297"/>
                <a:gd name="T115" fmla="*/ 265 h 1591"/>
                <a:gd name="T116" fmla="*/ 177 w 297"/>
                <a:gd name="T117" fmla="*/ 74 h 1591"/>
                <a:gd name="T118" fmla="*/ 211 w 297"/>
                <a:gd name="T119" fmla="*/ 29 h 1591"/>
                <a:gd name="T120" fmla="*/ 222 w 297"/>
                <a:gd name="T121" fmla="*/ 98 h 1591"/>
                <a:gd name="T122" fmla="*/ 266 w 297"/>
                <a:gd name="T123" fmla="*/ 182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1591">
                  <a:moveTo>
                    <a:pt x="260" y="1590"/>
                  </a:moveTo>
                  <a:lnTo>
                    <a:pt x="258" y="1590"/>
                  </a:lnTo>
                  <a:lnTo>
                    <a:pt x="256" y="1589"/>
                  </a:lnTo>
                  <a:lnTo>
                    <a:pt x="252" y="1588"/>
                  </a:lnTo>
                  <a:lnTo>
                    <a:pt x="251" y="1588"/>
                  </a:lnTo>
                  <a:lnTo>
                    <a:pt x="251" y="1587"/>
                  </a:lnTo>
                  <a:lnTo>
                    <a:pt x="252" y="1586"/>
                  </a:lnTo>
                  <a:lnTo>
                    <a:pt x="253" y="1586"/>
                  </a:lnTo>
                  <a:lnTo>
                    <a:pt x="261" y="1586"/>
                  </a:lnTo>
                  <a:lnTo>
                    <a:pt x="262" y="1586"/>
                  </a:lnTo>
                  <a:lnTo>
                    <a:pt x="262" y="1587"/>
                  </a:lnTo>
                  <a:lnTo>
                    <a:pt x="261" y="1590"/>
                  </a:lnTo>
                  <a:lnTo>
                    <a:pt x="260" y="1590"/>
                  </a:lnTo>
                  <a:close/>
                  <a:moveTo>
                    <a:pt x="269" y="1584"/>
                  </a:moveTo>
                  <a:lnTo>
                    <a:pt x="268" y="1584"/>
                  </a:lnTo>
                  <a:lnTo>
                    <a:pt x="267" y="1583"/>
                  </a:lnTo>
                  <a:lnTo>
                    <a:pt x="266" y="1582"/>
                  </a:lnTo>
                  <a:lnTo>
                    <a:pt x="260" y="1580"/>
                  </a:lnTo>
                  <a:lnTo>
                    <a:pt x="260" y="1580"/>
                  </a:lnTo>
                  <a:lnTo>
                    <a:pt x="261" y="1579"/>
                  </a:lnTo>
                  <a:lnTo>
                    <a:pt x="262" y="1577"/>
                  </a:lnTo>
                  <a:lnTo>
                    <a:pt x="264" y="1576"/>
                  </a:lnTo>
                  <a:lnTo>
                    <a:pt x="265" y="1573"/>
                  </a:lnTo>
                  <a:lnTo>
                    <a:pt x="266" y="1573"/>
                  </a:lnTo>
                  <a:lnTo>
                    <a:pt x="267" y="1574"/>
                  </a:lnTo>
                  <a:lnTo>
                    <a:pt x="268" y="1579"/>
                  </a:lnTo>
                  <a:lnTo>
                    <a:pt x="270" y="1582"/>
                  </a:lnTo>
                  <a:lnTo>
                    <a:pt x="269" y="1583"/>
                  </a:lnTo>
                  <a:lnTo>
                    <a:pt x="269" y="1584"/>
                  </a:lnTo>
                  <a:close/>
                  <a:moveTo>
                    <a:pt x="295" y="1553"/>
                  </a:moveTo>
                  <a:lnTo>
                    <a:pt x="293" y="1555"/>
                  </a:lnTo>
                  <a:lnTo>
                    <a:pt x="291" y="1555"/>
                  </a:lnTo>
                  <a:lnTo>
                    <a:pt x="290" y="1554"/>
                  </a:lnTo>
                  <a:lnTo>
                    <a:pt x="290" y="1553"/>
                  </a:lnTo>
                  <a:lnTo>
                    <a:pt x="290" y="1552"/>
                  </a:lnTo>
                  <a:lnTo>
                    <a:pt x="291" y="1551"/>
                  </a:lnTo>
                  <a:lnTo>
                    <a:pt x="293" y="1549"/>
                  </a:lnTo>
                  <a:lnTo>
                    <a:pt x="293" y="1549"/>
                  </a:lnTo>
                  <a:lnTo>
                    <a:pt x="296" y="1551"/>
                  </a:lnTo>
                  <a:lnTo>
                    <a:pt x="295" y="1553"/>
                  </a:lnTo>
                  <a:close/>
                  <a:moveTo>
                    <a:pt x="275" y="1549"/>
                  </a:moveTo>
                  <a:lnTo>
                    <a:pt x="275" y="1551"/>
                  </a:lnTo>
                  <a:lnTo>
                    <a:pt x="273" y="1553"/>
                  </a:lnTo>
                  <a:lnTo>
                    <a:pt x="270" y="1556"/>
                  </a:lnTo>
                  <a:lnTo>
                    <a:pt x="268" y="1557"/>
                  </a:lnTo>
                  <a:lnTo>
                    <a:pt x="265" y="1555"/>
                  </a:lnTo>
                  <a:lnTo>
                    <a:pt x="264" y="1553"/>
                  </a:lnTo>
                  <a:lnTo>
                    <a:pt x="264" y="1551"/>
                  </a:lnTo>
                  <a:lnTo>
                    <a:pt x="263" y="1550"/>
                  </a:lnTo>
                  <a:lnTo>
                    <a:pt x="262" y="1550"/>
                  </a:lnTo>
                  <a:lnTo>
                    <a:pt x="261" y="1550"/>
                  </a:lnTo>
                  <a:lnTo>
                    <a:pt x="260" y="1551"/>
                  </a:lnTo>
                  <a:lnTo>
                    <a:pt x="256" y="1553"/>
                  </a:lnTo>
                  <a:lnTo>
                    <a:pt x="255" y="1554"/>
                  </a:lnTo>
                  <a:lnTo>
                    <a:pt x="253" y="1554"/>
                  </a:lnTo>
                  <a:lnTo>
                    <a:pt x="244" y="1552"/>
                  </a:lnTo>
                  <a:lnTo>
                    <a:pt x="243" y="1552"/>
                  </a:lnTo>
                  <a:lnTo>
                    <a:pt x="242" y="1550"/>
                  </a:lnTo>
                  <a:lnTo>
                    <a:pt x="241" y="1544"/>
                  </a:lnTo>
                  <a:lnTo>
                    <a:pt x="236" y="1539"/>
                  </a:lnTo>
                  <a:lnTo>
                    <a:pt x="243" y="1536"/>
                  </a:lnTo>
                  <a:lnTo>
                    <a:pt x="251" y="1536"/>
                  </a:lnTo>
                  <a:lnTo>
                    <a:pt x="264" y="1538"/>
                  </a:lnTo>
                  <a:lnTo>
                    <a:pt x="270" y="1539"/>
                  </a:lnTo>
                  <a:lnTo>
                    <a:pt x="275" y="1544"/>
                  </a:lnTo>
                  <a:lnTo>
                    <a:pt x="275" y="1546"/>
                  </a:lnTo>
                  <a:lnTo>
                    <a:pt x="275" y="1549"/>
                  </a:lnTo>
                  <a:close/>
                  <a:moveTo>
                    <a:pt x="192" y="1535"/>
                  </a:moveTo>
                  <a:lnTo>
                    <a:pt x="217" y="1541"/>
                  </a:lnTo>
                  <a:lnTo>
                    <a:pt x="225" y="1538"/>
                  </a:lnTo>
                  <a:lnTo>
                    <a:pt x="232" y="1538"/>
                  </a:lnTo>
                  <a:lnTo>
                    <a:pt x="233" y="1543"/>
                  </a:lnTo>
                  <a:lnTo>
                    <a:pt x="227" y="1547"/>
                  </a:lnTo>
                  <a:lnTo>
                    <a:pt x="227" y="1549"/>
                  </a:lnTo>
                  <a:lnTo>
                    <a:pt x="227" y="1550"/>
                  </a:lnTo>
                  <a:lnTo>
                    <a:pt x="234" y="1551"/>
                  </a:lnTo>
                  <a:lnTo>
                    <a:pt x="236" y="1552"/>
                  </a:lnTo>
                  <a:lnTo>
                    <a:pt x="237" y="1554"/>
                  </a:lnTo>
                  <a:lnTo>
                    <a:pt x="236" y="1557"/>
                  </a:lnTo>
                  <a:lnTo>
                    <a:pt x="236" y="1558"/>
                  </a:lnTo>
                  <a:lnTo>
                    <a:pt x="236" y="1560"/>
                  </a:lnTo>
                  <a:lnTo>
                    <a:pt x="241" y="1564"/>
                  </a:lnTo>
                  <a:lnTo>
                    <a:pt x="243" y="1567"/>
                  </a:lnTo>
                  <a:lnTo>
                    <a:pt x="244" y="1569"/>
                  </a:lnTo>
                  <a:lnTo>
                    <a:pt x="245" y="1573"/>
                  </a:lnTo>
                  <a:lnTo>
                    <a:pt x="244" y="1576"/>
                  </a:lnTo>
                  <a:lnTo>
                    <a:pt x="244" y="1576"/>
                  </a:lnTo>
                  <a:lnTo>
                    <a:pt x="241" y="1575"/>
                  </a:lnTo>
                  <a:lnTo>
                    <a:pt x="239" y="1574"/>
                  </a:lnTo>
                  <a:lnTo>
                    <a:pt x="237" y="1569"/>
                  </a:lnTo>
                  <a:lnTo>
                    <a:pt x="235" y="1568"/>
                  </a:lnTo>
                  <a:lnTo>
                    <a:pt x="232" y="1568"/>
                  </a:lnTo>
                  <a:lnTo>
                    <a:pt x="227" y="1565"/>
                  </a:lnTo>
                  <a:lnTo>
                    <a:pt x="224" y="1565"/>
                  </a:lnTo>
                  <a:lnTo>
                    <a:pt x="221" y="1564"/>
                  </a:lnTo>
                  <a:lnTo>
                    <a:pt x="219" y="1565"/>
                  </a:lnTo>
                  <a:lnTo>
                    <a:pt x="217" y="1564"/>
                  </a:lnTo>
                  <a:lnTo>
                    <a:pt x="216" y="1561"/>
                  </a:lnTo>
                  <a:lnTo>
                    <a:pt x="216" y="1560"/>
                  </a:lnTo>
                  <a:lnTo>
                    <a:pt x="218" y="1555"/>
                  </a:lnTo>
                  <a:lnTo>
                    <a:pt x="217" y="1553"/>
                  </a:lnTo>
                  <a:lnTo>
                    <a:pt x="217" y="1553"/>
                  </a:lnTo>
                  <a:lnTo>
                    <a:pt x="214" y="1554"/>
                  </a:lnTo>
                  <a:lnTo>
                    <a:pt x="212" y="1553"/>
                  </a:lnTo>
                  <a:lnTo>
                    <a:pt x="210" y="1551"/>
                  </a:lnTo>
                  <a:lnTo>
                    <a:pt x="208" y="1549"/>
                  </a:lnTo>
                  <a:lnTo>
                    <a:pt x="205" y="1549"/>
                  </a:lnTo>
                  <a:lnTo>
                    <a:pt x="203" y="1555"/>
                  </a:lnTo>
                  <a:lnTo>
                    <a:pt x="203" y="1557"/>
                  </a:lnTo>
                  <a:lnTo>
                    <a:pt x="205" y="1561"/>
                  </a:lnTo>
                  <a:lnTo>
                    <a:pt x="208" y="1566"/>
                  </a:lnTo>
                  <a:lnTo>
                    <a:pt x="206" y="1566"/>
                  </a:lnTo>
                  <a:lnTo>
                    <a:pt x="201" y="1564"/>
                  </a:lnTo>
                  <a:lnTo>
                    <a:pt x="200" y="1564"/>
                  </a:lnTo>
                  <a:lnTo>
                    <a:pt x="198" y="1561"/>
                  </a:lnTo>
                  <a:lnTo>
                    <a:pt x="195" y="1559"/>
                  </a:lnTo>
                  <a:lnTo>
                    <a:pt x="194" y="1558"/>
                  </a:lnTo>
                  <a:lnTo>
                    <a:pt x="193" y="1557"/>
                  </a:lnTo>
                  <a:lnTo>
                    <a:pt x="193" y="1553"/>
                  </a:lnTo>
                  <a:lnTo>
                    <a:pt x="193" y="1552"/>
                  </a:lnTo>
                  <a:lnTo>
                    <a:pt x="188" y="1553"/>
                  </a:lnTo>
                  <a:lnTo>
                    <a:pt x="187" y="1552"/>
                  </a:lnTo>
                  <a:lnTo>
                    <a:pt x="186" y="1551"/>
                  </a:lnTo>
                  <a:lnTo>
                    <a:pt x="186" y="1550"/>
                  </a:lnTo>
                  <a:lnTo>
                    <a:pt x="183" y="1548"/>
                  </a:lnTo>
                  <a:lnTo>
                    <a:pt x="183" y="1547"/>
                  </a:lnTo>
                  <a:lnTo>
                    <a:pt x="184" y="1546"/>
                  </a:lnTo>
                  <a:lnTo>
                    <a:pt x="185" y="1543"/>
                  </a:lnTo>
                  <a:lnTo>
                    <a:pt x="186" y="1533"/>
                  </a:lnTo>
                  <a:lnTo>
                    <a:pt x="192" y="1535"/>
                  </a:lnTo>
                  <a:close/>
                  <a:moveTo>
                    <a:pt x="151" y="1533"/>
                  </a:moveTo>
                  <a:lnTo>
                    <a:pt x="152" y="1536"/>
                  </a:lnTo>
                  <a:lnTo>
                    <a:pt x="153" y="1537"/>
                  </a:lnTo>
                  <a:lnTo>
                    <a:pt x="156" y="1538"/>
                  </a:lnTo>
                  <a:lnTo>
                    <a:pt x="158" y="1538"/>
                  </a:lnTo>
                  <a:lnTo>
                    <a:pt x="162" y="1537"/>
                  </a:lnTo>
                  <a:lnTo>
                    <a:pt x="165" y="1536"/>
                  </a:lnTo>
                  <a:lnTo>
                    <a:pt x="169" y="1535"/>
                  </a:lnTo>
                  <a:lnTo>
                    <a:pt x="173" y="1544"/>
                  </a:lnTo>
                  <a:lnTo>
                    <a:pt x="173" y="1546"/>
                  </a:lnTo>
                  <a:lnTo>
                    <a:pt x="169" y="1549"/>
                  </a:lnTo>
                  <a:lnTo>
                    <a:pt x="167" y="1550"/>
                  </a:lnTo>
                  <a:lnTo>
                    <a:pt x="165" y="1549"/>
                  </a:lnTo>
                  <a:lnTo>
                    <a:pt x="165" y="1547"/>
                  </a:lnTo>
                  <a:lnTo>
                    <a:pt x="165" y="1546"/>
                  </a:lnTo>
                  <a:lnTo>
                    <a:pt x="163" y="1544"/>
                  </a:lnTo>
                  <a:lnTo>
                    <a:pt x="162" y="1545"/>
                  </a:lnTo>
                  <a:lnTo>
                    <a:pt x="159" y="1546"/>
                  </a:lnTo>
                  <a:lnTo>
                    <a:pt x="158" y="1546"/>
                  </a:lnTo>
                  <a:lnTo>
                    <a:pt x="156" y="1544"/>
                  </a:lnTo>
                  <a:lnTo>
                    <a:pt x="152" y="1543"/>
                  </a:lnTo>
                  <a:lnTo>
                    <a:pt x="151" y="1542"/>
                  </a:lnTo>
                  <a:lnTo>
                    <a:pt x="151" y="1541"/>
                  </a:lnTo>
                  <a:lnTo>
                    <a:pt x="151" y="1539"/>
                  </a:lnTo>
                  <a:lnTo>
                    <a:pt x="147" y="1536"/>
                  </a:lnTo>
                  <a:lnTo>
                    <a:pt x="143" y="1534"/>
                  </a:lnTo>
                  <a:lnTo>
                    <a:pt x="142" y="1534"/>
                  </a:lnTo>
                  <a:lnTo>
                    <a:pt x="141" y="1534"/>
                  </a:lnTo>
                  <a:lnTo>
                    <a:pt x="140" y="1535"/>
                  </a:lnTo>
                  <a:lnTo>
                    <a:pt x="138" y="1536"/>
                  </a:lnTo>
                  <a:lnTo>
                    <a:pt x="137" y="1536"/>
                  </a:lnTo>
                  <a:lnTo>
                    <a:pt x="137" y="1535"/>
                  </a:lnTo>
                  <a:lnTo>
                    <a:pt x="136" y="1534"/>
                  </a:lnTo>
                  <a:lnTo>
                    <a:pt x="137" y="1531"/>
                  </a:lnTo>
                  <a:lnTo>
                    <a:pt x="138" y="1531"/>
                  </a:lnTo>
                  <a:lnTo>
                    <a:pt x="144" y="1532"/>
                  </a:lnTo>
                  <a:lnTo>
                    <a:pt x="147" y="1533"/>
                  </a:lnTo>
                  <a:lnTo>
                    <a:pt x="151" y="1533"/>
                  </a:lnTo>
                  <a:close/>
                  <a:moveTo>
                    <a:pt x="138" y="1487"/>
                  </a:moveTo>
                  <a:lnTo>
                    <a:pt x="145" y="1491"/>
                  </a:lnTo>
                  <a:lnTo>
                    <a:pt x="149" y="1491"/>
                  </a:lnTo>
                  <a:lnTo>
                    <a:pt x="149" y="1494"/>
                  </a:lnTo>
                  <a:lnTo>
                    <a:pt x="150" y="1499"/>
                  </a:lnTo>
                  <a:lnTo>
                    <a:pt x="149" y="1500"/>
                  </a:lnTo>
                  <a:lnTo>
                    <a:pt x="148" y="1502"/>
                  </a:lnTo>
                  <a:lnTo>
                    <a:pt x="147" y="1505"/>
                  </a:lnTo>
                  <a:lnTo>
                    <a:pt x="146" y="1505"/>
                  </a:lnTo>
                  <a:lnTo>
                    <a:pt x="141" y="1502"/>
                  </a:lnTo>
                  <a:lnTo>
                    <a:pt x="135" y="1498"/>
                  </a:lnTo>
                  <a:lnTo>
                    <a:pt x="132" y="1499"/>
                  </a:lnTo>
                  <a:lnTo>
                    <a:pt x="129" y="1497"/>
                  </a:lnTo>
                  <a:lnTo>
                    <a:pt x="126" y="1497"/>
                  </a:lnTo>
                  <a:lnTo>
                    <a:pt x="124" y="1500"/>
                  </a:lnTo>
                  <a:lnTo>
                    <a:pt x="120" y="1501"/>
                  </a:lnTo>
                  <a:lnTo>
                    <a:pt x="119" y="1496"/>
                  </a:lnTo>
                  <a:lnTo>
                    <a:pt x="115" y="1492"/>
                  </a:lnTo>
                  <a:lnTo>
                    <a:pt x="112" y="1488"/>
                  </a:lnTo>
                  <a:lnTo>
                    <a:pt x="114" y="1482"/>
                  </a:lnTo>
                  <a:lnTo>
                    <a:pt x="116" y="1481"/>
                  </a:lnTo>
                  <a:lnTo>
                    <a:pt x="118" y="1479"/>
                  </a:lnTo>
                  <a:lnTo>
                    <a:pt x="128" y="1481"/>
                  </a:lnTo>
                  <a:lnTo>
                    <a:pt x="132" y="1483"/>
                  </a:lnTo>
                  <a:lnTo>
                    <a:pt x="138" y="1487"/>
                  </a:lnTo>
                  <a:close/>
                  <a:moveTo>
                    <a:pt x="89" y="1457"/>
                  </a:moveTo>
                  <a:lnTo>
                    <a:pt x="90" y="1461"/>
                  </a:lnTo>
                  <a:lnTo>
                    <a:pt x="90" y="1462"/>
                  </a:lnTo>
                  <a:lnTo>
                    <a:pt x="93" y="1462"/>
                  </a:lnTo>
                  <a:lnTo>
                    <a:pt x="96" y="1461"/>
                  </a:lnTo>
                  <a:lnTo>
                    <a:pt x="103" y="1463"/>
                  </a:lnTo>
                  <a:lnTo>
                    <a:pt x="104" y="1464"/>
                  </a:lnTo>
                  <a:lnTo>
                    <a:pt x="106" y="1468"/>
                  </a:lnTo>
                  <a:lnTo>
                    <a:pt x="109" y="1470"/>
                  </a:lnTo>
                  <a:lnTo>
                    <a:pt x="112" y="1475"/>
                  </a:lnTo>
                  <a:lnTo>
                    <a:pt x="109" y="1478"/>
                  </a:lnTo>
                  <a:lnTo>
                    <a:pt x="107" y="1482"/>
                  </a:lnTo>
                  <a:lnTo>
                    <a:pt x="107" y="1484"/>
                  </a:lnTo>
                  <a:lnTo>
                    <a:pt x="106" y="1485"/>
                  </a:lnTo>
                  <a:lnTo>
                    <a:pt x="103" y="1486"/>
                  </a:lnTo>
                  <a:lnTo>
                    <a:pt x="100" y="1489"/>
                  </a:lnTo>
                  <a:lnTo>
                    <a:pt x="97" y="1489"/>
                  </a:lnTo>
                  <a:lnTo>
                    <a:pt x="93" y="1491"/>
                  </a:lnTo>
                  <a:lnTo>
                    <a:pt x="91" y="1492"/>
                  </a:lnTo>
                  <a:lnTo>
                    <a:pt x="90" y="1492"/>
                  </a:lnTo>
                  <a:lnTo>
                    <a:pt x="89" y="1491"/>
                  </a:lnTo>
                  <a:lnTo>
                    <a:pt x="88" y="1490"/>
                  </a:lnTo>
                  <a:lnTo>
                    <a:pt x="88" y="1489"/>
                  </a:lnTo>
                  <a:lnTo>
                    <a:pt x="90" y="1488"/>
                  </a:lnTo>
                  <a:lnTo>
                    <a:pt x="93" y="1483"/>
                  </a:lnTo>
                  <a:lnTo>
                    <a:pt x="94" y="1478"/>
                  </a:lnTo>
                  <a:lnTo>
                    <a:pt x="90" y="1477"/>
                  </a:lnTo>
                  <a:lnTo>
                    <a:pt x="89" y="1478"/>
                  </a:lnTo>
                  <a:lnTo>
                    <a:pt x="86" y="1478"/>
                  </a:lnTo>
                  <a:lnTo>
                    <a:pt x="85" y="1476"/>
                  </a:lnTo>
                  <a:lnTo>
                    <a:pt x="84" y="1478"/>
                  </a:lnTo>
                  <a:lnTo>
                    <a:pt x="84" y="1481"/>
                  </a:lnTo>
                  <a:lnTo>
                    <a:pt x="84" y="1484"/>
                  </a:lnTo>
                  <a:lnTo>
                    <a:pt x="84" y="1485"/>
                  </a:lnTo>
                  <a:lnTo>
                    <a:pt x="82" y="1486"/>
                  </a:lnTo>
                  <a:lnTo>
                    <a:pt x="80" y="1484"/>
                  </a:lnTo>
                  <a:lnTo>
                    <a:pt x="77" y="1482"/>
                  </a:lnTo>
                  <a:lnTo>
                    <a:pt x="76" y="1481"/>
                  </a:lnTo>
                  <a:lnTo>
                    <a:pt x="77" y="1476"/>
                  </a:lnTo>
                  <a:lnTo>
                    <a:pt x="77" y="1474"/>
                  </a:lnTo>
                  <a:lnTo>
                    <a:pt x="76" y="1470"/>
                  </a:lnTo>
                  <a:lnTo>
                    <a:pt x="76" y="1470"/>
                  </a:lnTo>
                  <a:lnTo>
                    <a:pt x="75" y="1470"/>
                  </a:lnTo>
                  <a:lnTo>
                    <a:pt x="71" y="1471"/>
                  </a:lnTo>
                  <a:lnTo>
                    <a:pt x="68" y="1467"/>
                  </a:lnTo>
                  <a:lnTo>
                    <a:pt x="66" y="1462"/>
                  </a:lnTo>
                  <a:lnTo>
                    <a:pt x="59" y="1460"/>
                  </a:lnTo>
                  <a:lnTo>
                    <a:pt x="65" y="1454"/>
                  </a:lnTo>
                  <a:lnTo>
                    <a:pt x="72" y="1453"/>
                  </a:lnTo>
                  <a:lnTo>
                    <a:pt x="74" y="1456"/>
                  </a:lnTo>
                  <a:lnTo>
                    <a:pt x="83" y="1459"/>
                  </a:lnTo>
                  <a:lnTo>
                    <a:pt x="83" y="1455"/>
                  </a:lnTo>
                  <a:lnTo>
                    <a:pt x="83" y="1454"/>
                  </a:lnTo>
                  <a:lnTo>
                    <a:pt x="84" y="1453"/>
                  </a:lnTo>
                  <a:lnTo>
                    <a:pt x="85" y="1453"/>
                  </a:lnTo>
                  <a:lnTo>
                    <a:pt x="85" y="1453"/>
                  </a:lnTo>
                  <a:lnTo>
                    <a:pt x="87" y="1454"/>
                  </a:lnTo>
                  <a:lnTo>
                    <a:pt x="88" y="1455"/>
                  </a:lnTo>
                  <a:lnTo>
                    <a:pt x="89" y="1457"/>
                  </a:lnTo>
                  <a:close/>
                  <a:moveTo>
                    <a:pt x="42" y="1428"/>
                  </a:moveTo>
                  <a:lnTo>
                    <a:pt x="43" y="1428"/>
                  </a:lnTo>
                  <a:lnTo>
                    <a:pt x="44" y="1428"/>
                  </a:lnTo>
                  <a:lnTo>
                    <a:pt x="46" y="1429"/>
                  </a:lnTo>
                  <a:lnTo>
                    <a:pt x="52" y="1429"/>
                  </a:lnTo>
                  <a:lnTo>
                    <a:pt x="58" y="1432"/>
                  </a:lnTo>
                  <a:lnTo>
                    <a:pt x="62" y="1434"/>
                  </a:lnTo>
                  <a:lnTo>
                    <a:pt x="65" y="1435"/>
                  </a:lnTo>
                  <a:lnTo>
                    <a:pt x="69" y="1438"/>
                  </a:lnTo>
                  <a:lnTo>
                    <a:pt x="70" y="1438"/>
                  </a:lnTo>
                  <a:lnTo>
                    <a:pt x="72" y="1439"/>
                  </a:lnTo>
                  <a:lnTo>
                    <a:pt x="76" y="1445"/>
                  </a:lnTo>
                  <a:lnTo>
                    <a:pt x="77" y="1445"/>
                  </a:lnTo>
                  <a:lnTo>
                    <a:pt x="82" y="1449"/>
                  </a:lnTo>
                  <a:lnTo>
                    <a:pt x="82" y="1450"/>
                  </a:lnTo>
                  <a:lnTo>
                    <a:pt x="79" y="1450"/>
                  </a:lnTo>
                  <a:lnTo>
                    <a:pt x="73" y="1448"/>
                  </a:lnTo>
                  <a:lnTo>
                    <a:pt x="70" y="1448"/>
                  </a:lnTo>
                  <a:lnTo>
                    <a:pt x="68" y="1448"/>
                  </a:lnTo>
                  <a:lnTo>
                    <a:pt x="68" y="1447"/>
                  </a:lnTo>
                  <a:lnTo>
                    <a:pt x="67" y="1445"/>
                  </a:lnTo>
                  <a:lnTo>
                    <a:pt x="67" y="1443"/>
                  </a:lnTo>
                  <a:lnTo>
                    <a:pt x="61" y="1438"/>
                  </a:lnTo>
                  <a:lnTo>
                    <a:pt x="58" y="1437"/>
                  </a:lnTo>
                  <a:lnTo>
                    <a:pt x="55" y="1436"/>
                  </a:lnTo>
                  <a:lnTo>
                    <a:pt x="50" y="1436"/>
                  </a:lnTo>
                  <a:lnTo>
                    <a:pt x="47" y="1436"/>
                  </a:lnTo>
                  <a:lnTo>
                    <a:pt x="46" y="1436"/>
                  </a:lnTo>
                  <a:lnTo>
                    <a:pt x="41" y="1431"/>
                  </a:lnTo>
                  <a:lnTo>
                    <a:pt x="36" y="1428"/>
                  </a:lnTo>
                  <a:lnTo>
                    <a:pt x="34" y="1423"/>
                  </a:lnTo>
                  <a:lnTo>
                    <a:pt x="32" y="1419"/>
                  </a:lnTo>
                  <a:lnTo>
                    <a:pt x="32" y="1418"/>
                  </a:lnTo>
                  <a:lnTo>
                    <a:pt x="33" y="1417"/>
                  </a:lnTo>
                  <a:lnTo>
                    <a:pt x="36" y="1420"/>
                  </a:lnTo>
                  <a:lnTo>
                    <a:pt x="39" y="1423"/>
                  </a:lnTo>
                  <a:lnTo>
                    <a:pt x="41" y="1424"/>
                  </a:lnTo>
                  <a:lnTo>
                    <a:pt x="42" y="1428"/>
                  </a:lnTo>
                  <a:close/>
                  <a:moveTo>
                    <a:pt x="226" y="1413"/>
                  </a:moveTo>
                  <a:lnTo>
                    <a:pt x="226" y="1429"/>
                  </a:lnTo>
                  <a:lnTo>
                    <a:pt x="226" y="1444"/>
                  </a:lnTo>
                  <a:lnTo>
                    <a:pt x="226" y="1459"/>
                  </a:lnTo>
                  <a:lnTo>
                    <a:pt x="226" y="1473"/>
                  </a:lnTo>
                  <a:lnTo>
                    <a:pt x="226" y="1488"/>
                  </a:lnTo>
                  <a:lnTo>
                    <a:pt x="226" y="1503"/>
                  </a:lnTo>
                  <a:lnTo>
                    <a:pt x="225" y="1519"/>
                  </a:lnTo>
                  <a:lnTo>
                    <a:pt x="225" y="1532"/>
                  </a:lnTo>
                  <a:lnTo>
                    <a:pt x="221" y="1532"/>
                  </a:lnTo>
                  <a:lnTo>
                    <a:pt x="219" y="1533"/>
                  </a:lnTo>
                  <a:lnTo>
                    <a:pt x="211" y="1535"/>
                  </a:lnTo>
                  <a:lnTo>
                    <a:pt x="199" y="1532"/>
                  </a:lnTo>
                  <a:lnTo>
                    <a:pt x="195" y="1530"/>
                  </a:lnTo>
                  <a:lnTo>
                    <a:pt x="191" y="1524"/>
                  </a:lnTo>
                  <a:lnTo>
                    <a:pt x="189" y="1525"/>
                  </a:lnTo>
                  <a:lnTo>
                    <a:pt x="186" y="1528"/>
                  </a:lnTo>
                  <a:lnTo>
                    <a:pt x="181" y="1530"/>
                  </a:lnTo>
                  <a:lnTo>
                    <a:pt x="178" y="1530"/>
                  </a:lnTo>
                  <a:lnTo>
                    <a:pt x="175" y="1528"/>
                  </a:lnTo>
                  <a:lnTo>
                    <a:pt x="174" y="1527"/>
                  </a:lnTo>
                  <a:lnTo>
                    <a:pt x="173" y="1526"/>
                  </a:lnTo>
                  <a:lnTo>
                    <a:pt x="166" y="1530"/>
                  </a:lnTo>
                  <a:lnTo>
                    <a:pt x="159" y="1526"/>
                  </a:lnTo>
                  <a:lnTo>
                    <a:pt x="153" y="1524"/>
                  </a:lnTo>
                  <a:lnTo>
                    <a:pt x="143" y="1523"/>
                  </a:lnTo>
                  <a:lnTo>
                    <a:pt x="136" y="1519"/>
                  </a:lnTo>
                  <a:lnTo>
                    <a:pt x="124" y="1519"/>
                  </a:lnTo>
                  <a:lnTo>
                    <a:pt x="121" y="1518"/>
                  </a:lnTo>
                  <a:lnTo>
                    <a:pt x="121" y="1514"/>
                  </a:lnTo>
                  <a:lnTo>
                    <a:pt x="121" y="1512"/>
                  </a:lnTo>
                  <a:lnTo>
                    <a:pt x="124" y="1511"/>
                  </a:lnTo>
                  <a:lnTo>
                    <a:pt x="125" y="1509"/>
                  </a:lnTo>
                  <a:lnTo>
                    <a:pt x="128" y="1510"/>
                  </a:lnTo>
                  <a:lnTo>
                    <a:pt x="131" y="1512"/>
                  </a:lnTo>
                  <a:lnTo>
                    <a:pt x="132" y="1512"/>
                  </a:lnTo>
                  <a:lnTo>
                    <a:pt x="134" y="1510"/>
                  </a:lnTo>
                  <a:lnTo>
                    <a:pt x="138" y="1507"/>
                  </a:lnTo>
                  <a:lnTo>
                    <a:pt x="139" y="1506"/>
                  </a:lnTo>
                  <a:lnTo>
                    <a:pt x="145" y="1510"/>
                  </a:lnTo>
                  <a:lnTo>
                    <a:pt x="148" y="1510"/>
                  </a:lnTo>
                  <a:lnTo>
                    <a:pt x="151" y="1508"/>
                  </a:lnTo>
                  <a:lnTo>
                    <a:pt x="152" y="1506"/>
                  </a:lnTo>
                  <a:lnTo>
                    <a:pt x="153" y="1505"/>
                  </a:lnTo>
                  <a:lnTo>
                    <a:pt x="153" y="1504"/>
                  </a:lnTo>
                  <a:lnTo>
                    <a:pt x="157" y="1503"/>
                  </a:lnTo>
                  <a:lnTo>
                    <a:pt x="160" y="1504"/>
                  </a:lnTo>
                  <a:lnTo>
                    <a:pt x="160" y="1508"/>
                  </a:lnTo>
                  <a:lnTo>
                    <a:pt x="160" y="1511"/>
                  </a:lnTo>
                  <a:lnTo>
                    <a:pt x="164" y="1512"/>
                  </a:lnTo>
                  <a:lnTo>
                    <a:pt x="169" y="1512"/>
                  </a:lnTo>
                  <a:lnTo>
                    <a:pt x="172" y="1514"/>
                  </a:lnTo>
                  <a:lnTo>
                    <a:pt x="173" y="1511"/>
                  </a:lnTo>
                  <a:lnTo>
                    <a:pt x="167" y="1505"/>
                  </a:lnTo>
                  <a:lnTo>
                    <a:pt x="165" y="1501"/>
                  </a:lnTo>
                  <a:lnTo>
                    <a:pt x="162" y="1499"/>
                  </a:lnTo>
                  <a:lnTo>
                    <a:pt x="158" y="1498"/>
                  </a:lnTo>
                  <a:lnTo>
                    <a:pt x="154" y="1491"/>
                  </a:lnTo>
                  <a:lnTo>
                    <a:pt x="155" y="1485"/>
                  </a:lnTo>
                  <a:lnTo>
                    <a:pt x="154" y="1479"/>
                  </a:lnTo>
                  <a:lnTo>
                    <a:pt x="162" y="1475"/>
                  </a:lnTo>
                  <a:lnTo>
                    <a:pt x="160" y="1470"/>
                  </a:lnTo>
                  <a:lnTo>
                    <a:pt x="162" y="1467"/>
                  </a:lnTo>
                  <a:lnTo>
                    <a:pt x="165" y="1465"/>
                  </a:lnTo>
                  <a:lnTo>
                    <a:pt x="168" y="1480"/>
                  </a:lnTo>
                  <a:lnTo>
                    <a:pt x="170" y="1484"/>
                  </a:lnTo>
                  <a:lnTo>
                    <a:pt x="167" y="1486"/>
                  </a:lnTo>
                  <a:lnTo>
                    <a:pt x="162" y="1485"/>
                  </a:lnTo>
                  <a:lnTo>
                    <a:pt x="165" y="1492"/>
                  </a:lnTo>
                  <a:lnTo>
                    <a:pt x="170" y="1495"/>
                  </a:lnTo>
                  <a:lnTo>
                    <a:pt x="175" y="1500"/>
                  </a:lnTo>
                  <a:lnTo>
                    <a:pt x="175" y="1504"/>
                  </a:lnTo>
                  <a:lnTo>
                    <a:pt x="177" y="1506"/>
                  </a:lnTo>
                  <a:lnTo>
                    <a:pt x="183" y="1506"/>
                  </a:lnTo>
                  <a:lnTo>
                    <a:pt x="186" y="1505"/>
                  </a:lnTo>
                  <a:lnTo>
                    <a:pt x="188" y="1503"/>
                  </a:lnTo>
                  <a:lnTo>
                    <a:pt x="191" y="1501"/>
                  </a:lnTo>
                  <a:lnTo>
                    <a:pt x="194" y="1505"/>
                  </a:lnTo>
                  <a:lnTo>
                    <a:pt x="201" y="1507"/>
                  </a:lnTo>
                  <a:lnTo>
                    <a:pt x="203" y="1509"/>
                  </a:lnTo>
                  <a:lnTo>
                    <a:pt x="204" y="1512"/>
                  </a:lnTo>
                  <a:lnTo>
                    <a:pt x="204" y="1514"/>
                  </a:lnTo>
                  <a:lnTo>
                    <a:pt x="204" y="1516"/>
                  </a:lnTo>
                  <a:lnTo>
                    <a:pt x="206" y="1516"/>
                  </a:lnTo>
                  <a:lnTo>
                    <a:pt x="209" y="1511"/>
                  </a:lnTo>
                  <a:lnTo>
                    <a:pt x="210" y="1510"/>
                  </a:lnTo>
                  <a:lnTo>
                    <a:pt x="212" y="1510"/>
                  </a:lnTo>
                  <a:lnTo>
                    <a:pt x="212" y="1508"/>
                  </a:lnTo>
                  <a:lnTo>
                    <a:pt x="212" y="1507"/>
                  </a:lnTo>
                  <a:lnTo>
                    <a:pt x="208" y="1505"/>
                  </a:lnTo>
                  <a:lnTo>
                    <a:pt x="183" y="1491"/>
                  </a:lnTo>
                  <a:lnTo>
                    <a:pt x="180" y="1486"/>
                  </a:lnTo>
                  <a:lnTo>
                    <a:pt x="178" y="1479"/>
                  </a:lnTo>
                  <a:lnTo>
                    <a:pt x="178" y="1472"/>
                  </a:lnTo>
                  <a:lnTo>
                    <a:pt x="180" y="1470"/>
                  </a:lnTo>
                  <a:lnTo>
                    <a:pt x="184" y="1467"/>
                  </a:lnTo>
                  <a:lnTo>
                    <a:pt x="193" y="1464"/>
                  </a:lnTo>
                  <a:lnTo>
                    <a:pt x="201" y="1458"/>
                  </a:lnTo>
                  <a:lnTo>
                    <a:pt x="203" y="1457"/>
                  </a:lnTo>
                  <a:lnTo>
                    <a:pt x="203" y="1454"/>
                  </a:lnTo>
                  <a:lnTo>
                    <a:pt x="201" y="1451"/>
                  </a:lnTo>
                  <a:lnTo>
                    <a:pt x="198" y="1449"/>
                  </a:lnTo>
                  <a:lnTo>
                    <a:pt x="194" y="1449"/>
                  </a:lnTo>
                  <a:lnTo>
                    <a:pt x="190" y="1449"/>
                  </a:lnTo>
                  <a:lnTo>
                    <a:pt x="186" y="1450"/>
                  </a:lnTo>
                  <a:lnTo>
                    <a:pt x="180" y="1454"/>
                  </a:lnTo>
                  <a:lnTo>
                    <a:pt x="175" y="1453"/>
                  </a:lnTo>
                  <a:lnTo>
                    <a:pt x="172" y="1451"/>
                  </a:lnTo>
                  <a:lnTo>
                    <a:pt x="169" y="1448"/>
                  </a:lnTo>
                  <a:lnTo>
                    <a:pt x="167" y="1442"/>
                  </a:lnTo>
                  <a:lnTo>
                    <a:pt x="167" y="1439"/>
                  </a:lnTo>
                  <a:lnTo>
                    <a:pt x="168" y="1436"/>
                  </a:lnTo>
                  <a:lnTo>
                    <a:pt x="170" y="1433"/>
                  </a:lnTo>
                  <a:lnTo>
                    <a:pt x="172" y="1431"/>
                  </a:lnTo>
                  <a:lnTo>
                    <a:pt x="174" y="1432"/>
                  </a:lnTo>
                  <a:lnTo>
                    <a:pt x="176" y="1431"/>
                  </a:lnTo>
                  <a:lnTo>
                    <a:pt x="177" y="1430"/>
                  </a:lnTo>
                  <a:lnTo>
                    <a:pt x="178" y="1428"/>
                  </a:lnTo>
                  <a:lnTo>
                    <a:pt x="178" y="1427"/>
                  </a:lnTo>
                  <a:lnTo>
                    <a:pt x="177" y="1426"/>
                  </a:lnTo>
                  <a:lnTo>
                    <a:pt x="174" y="1424"/>
                  </a:lnTo>
                  <a:lnTo>
                    <a:pt x="173" y="1421"/>
                  </a:lnTo>
                  <a:lnTo>
                    <a:pt x="170" y="1418"/>
                  </a:lnTo>
                  <a:lnTo>
                    <a:pt x="172" y="1417"/>
                  </a:lnTo>
                  <a:lnTo>
                    <a:pt x="176" y="1417"/>
                  </a:lnTo>
                  <a:lnTo>
                    <a:pt x="180" y="1419"/>
                  </a:lnTo>
                  <a:lnTo>
                    <a:pt x="183" y="1422"/>
                  </a:lnTo>
                  <a:lnTo>
                    <a:pt x="184" y="1422"/>
                  </a:lnTo>
                  <a:lnTo>
                    <a:pt x="186" y="1421"/>
                  </a:lnTo>
                  <a:lnTo>
                    <a:pt x="190" y="1417"/>
                  </a:lnTo>
                  <a:lnTo>
                    <a:pt x="193" y="1413"/>
                  </a:lnTo>
                  <a:lnTo>
                    <a:pt x="196" y="1407"/>
                  </a:lnTo>
                  <a:lnTo>
                    <a:pt x="199" y="1404"/>
                  </a:lnTo>
                  <a:lnTo>
                    <a:pt x="201" y="1404"/>
                  </a:lnTo>
                  <a:lnTo>
                    <a:pt x="209" y="1414"/>
                  </a:lnTo>
                  <a:lnTo>
                    <a:pt x="211" y="1414"/>
                  </a:lnTo>
                  <a:lnTo>
                    <a:pt x="221" y="1409"/>
                  </a:lnTo>
                  <a:lnTo>
                    <a:pt x="222" y="1409"/>
                  </a:lnTo>
                  <a:lnTo>
                    <a:pt x="225" y="1412"/>
                  </a:lnTo>
                  <a:lnTo>
                    <a:pt x="226" y="1413"/>
                  </a:lnTo>
                  <a:close/>
                  <a:moveTo>
                    <a:pt x="50" y="1376"/>
                  </a:moveTo>
                  <a:lnTo>
                    <a:pt x="49" y="1376"/>
                  </a:lnTo>
                  <a:lnTo>
                    <a:pt x="45" y="1375"/>
                  </a:lnTo>
                  <a:lnTo>
                    <a:pt x="44" y="1374"/>
                  </a:lnTo>
                  <a:lnTo>
                    <a:pt x="41" y="1371"/>
                  </a:lnTo>
                  <a:lnTo>
                    <a:pt x="40" y="1368"/>
                  </a:lnTo>
                  <a:lnTo>
                    <a:pt x="39" y="1365"/>
                  </a:lnTo>
                  <a:lnTo>
                    <a:pt x="40" y="1365"/>
                  </a:lnTo>
                  <a:lnTo>
                    <a:pt x="43" y="1366"/>
                  </a:lnTo>
                  <a:lnTo>
                    <a:pt x="44" y="1367"/>
                  </a:lnTo>
                  <a:lnTo>
                    <a:pt x="46" y="1369"/>
                  </a:lnTo>
                  <a:lnTo>
                    <a:pt x="50" y="1373"/>
                  </a:lnTo>
                  <a:lnTo>
                    <a:pt x="51" y="1373"/>
                  </a:lnTo>
                  <a:lnTo>
                    <a:pt x="51" y="1374"/>
                  </a:lnTo>
                  <a:lnTo>
                    <a:pt x="50" y="1376"/>
                  </a:lnTo>
                  <a:close/>
                  <a:moveTo>
                    <a:pt x="28" y="1360"/>
                  </a:moveTo>
                  <a:lnTo>
                    <a:pt x="29" y="1370"/>
                  </a:lnTo>
                  <a:lnTo>
                    <a:pt x="30" y="1371"/>
                  </a:lnTo>
                  <a:lnTo>
                    <a:pt x="33" y="1372"/>
                  </a:lnTo>
                  <a:lnTo>
                    <a:pt x="37" y="1378"/>
                  </a:lnTo>
                  <a:lnTo>
                    <a:pt x="37" y="1379"/>
                  </a:lnTo>
                  <a:lnTo>
                    <a:pt x="33" y="1387"/>
                  </a:lnTo>
                  <a:lnTo>
                    <a:pt x="32" y="1393"/>
                  </a:lnTo>
                  <a:lnTo>
                    <a:pt x="27" y="1393"/>
                  </a:lnTo>
                  <a:lnTo>
                    <a:pt x="25" y="1387"/>
                  </a:lnTo>
                  <a:lnTo>
                    <a:pt x="22" y="1381"/>
                  </a:lnTo>
                  <a:lnTo>
                    <a:pt x="21" y="1374"/>
                  </a:lnTo>
                  <a:lnTo>
                    <a:pt x="19" y="1368"/>
                  </a:lnTo>
                  <a:lnTo>
                    <a:pt x="22" y="1365"/>
                  </a:lnTo>
                  <a:lnTo>
                    <a:pt x="25" y="1366"/>
                  </a:lnTo>
                  <a:lnTo>
                    <a:pt x="26" y="1361"/>
                  </a:lnTo>
                  <a:lnTo>
                    <a:pt x="28" y="1360"/>
                  </a:lnTo>
                  <a:close/>
                  <a:moveTo>
                    <a:pt x="36" y="1342"/>
                  </a:moveTo>
                  <a:lnTo>
                    <a:pt x="36" y="1346"/>
                  </a:lnTo>
                  <a:lnTo>
                    <a:pt x="35" y="1347"/>
                  </a:lnTo>
                  <a:lnTo>
                    <a:pt x="34" y="1348"/>
                  </a:lnTo>
                  <a:lnTo>
                    <a:pt x="32" y="1347"/>
                  </a:lnTo>
                  <a:lnTo>
                    <a:pt x="31" y="1346"/>
                  </a:lnTo>
                  <a:lnTo>
                    <a:pt x="29" y="1349"/>
                  </a:lnTo>
                  <a:lnTo>
                    <a:pt x="27" y="1350"/>
                  </a:lnTo>
                  <a:lnTo>
                    <a:pt x="24" y="1350"/>
                  </a:lnTo>
                  <a:lnTo>
                    <a:pt x="21" y="1348"/>
                  </a:lnTo>
                  <a:lnTo>
                    <a:pt x="17" y="1355"/>
                  </a:lnTo>
                  <a:lnTo>
                    <a:pt x="16" y="1357"/>
                  </a:lnTo>
                  <a:lnTo>
                    <a:pt x="13" y="1360"/>
                  </a:lnTo>
                  <a:lnTo>
                    <a:pt x="13" y="1356"/>
                  </a:lnTo>
                  <a:lnTo>
                    <a:pt x="15" y="1351"/>
                  </a:lnTo>
                  <a:lnTo>
                    <a:pt x="16" y="1347"/>
                  </a:lnTo>
                  <a:lnTo>
                    <a:pt x="17" y="1342"/>
                  </a:lnTo>
                  <a:lnTo>
                    <a:pt x="21" y="1344"/>
                  </a:lnTo>
                  <a:lnTo>
                    <a:pt x="26" y="1342"/>
                  </a:lnTo>
                  <a:lnTo>
                    <a:pt x="31" y="1338"/>
                  </a:lnTo>
                  <a:lnTo>
                    <a:pt x="34" y="1338"/>
                  </a:lnTo>
                  <a:lnTo>
                    <a:pt x="36" y="1340"/>
                  </a:lnTo>
                  <a:lnTo>
                    <a:pt x="36" y="1342"/>
                  </a:lnTo>
                  <a:close/>
                  <a:moveTo>
                    <a:pt x="13" y="1311"/>
                  </a:moveTo>
                  <a:lnTo>
                    <a:pt x="12" y="1316"/>
                  </a:lnTo>
                  <a:lnTo>
                    <a:pt x="9" y="1316"/>
                  </a:lnTo>
                  <a:lnTo>
                    <a:pt x="8" y="1315"/>
                  </a:lnTo>
                  <a:lnTo>
                    <a:pt x="8" y="1312"/>
                  </a:lnTo>
                  <a:lnTo>
                    <a:pt x="7" y="1310"/>
                  </a:lnTo>
                  <a:lnTo>
                    <a:pt x="8" y="1307"/>
                  </a:lnTo>
                  <a:lnTo>
                    <a:pt x="9" y="1304"/>
                  </a:lnTo>
                  <a:lnTo>
                    <a:pt x="9" y="1302"/>
                  </a:lnTo>
                  <a:lnTo>
                    <a:pt x="13" y="1302"/>
                  </a:lnTo>
                  <a:lnTo>
                    <a:pt x="17" y="1302"/>
                  </a:lnTo>
                  <a:lnTo>
                    <a:pt x="19" y="1303"/>
                  </a:lnTo>
                  <a:lnTo>
                    <a:pt x="17" y="1305"/>
                  </a:lnTo>
                  <a:lnTo>
                    <a:pt x="16" y="1306"/>
                  </a:lnTo>
                  <a:lnTo>
                    <a:pt x="13" y="1308"/>
                  </a:lnTo>
                  <a:lnTo>
                    <a:pt x="13" y="1311"/>
                  </a:lnTo>
                  <a:close/>
                  <a:moveTo>
                    <a:pt x="21" y="1292"/>
                  </a:moveTo>
                  <a:lnTo>
                    <a:pt x="15" y="1297"/>
                  </a:lnTo>
                  <a:lnTo>
                    <a:pt x="13" y="1295"/>
                  </a:lnTo>
                  <a:lnTo>
                    <a:pt x="8" y="1295"/>
                  </a:lnTo>
                  <a:lnTo>
                    <a:pt x="9" y="1291"/>
                  </a:lnTo>
                  <a:lnTo>
                    <a:pt x="10" y="1287"/>
                  </a:lnTo>
                  <a:lnTo>
                    <a:pt x="10" y="1286"/>
                  </a:lnTo>
                  <a:lnTo>
                    <a:pt x="11" y="1283"/>
                  </a:lnTo>
                  <a:lnTo>
                    <a:pt x="12" y="1278"/>
                  </a:lnTo>
                  <a:lnTo>
                    <a:pt x="16" y="1280"/>
                  </a:lnTo>
                  <a:lnTo>
                    <a:pt x="19" y="1280"/>
                  </a:lnTo>
                  <a:lnTo>
                    <a:pt x="22" y="1282"/>
                  </a:lnTo>
                  <a:lnTo>
                    <a:pt x="27" y="1283"/>
                  </a:lnTo>
                  <a:lnTo>
                    <a:pt x="27" y="1287"/>
                  </a:lnTo>
                  <a:lnTo>
                    <a:pt x="23" y="1289"/>
                  </a:lnTo>
                  <a:lnTo>
                    <a:pt x="21" y="1292"/>
                  </a:lnTo>
                  <a:close/>
                  <a:moveTo>
                    <a:pt x="19" y="1221"/>
                  </a:moveTo>
                  <a:lnTo>
                    <a:pt x="19" y="1224"/>
                  </a:lnTo>
                  <a:lnTo>
                    <a:pt x="14" y="1232"/>
                  </a:lnTo>
                  <a:lnTo>
                    <a:pt x="10" y="1236"/>
                  </a:lnTo>
                  <a:lnTo>
                    <a:pt x="6" y="1240"/>
                  </a:lnTo>
                  <a:lnTo>
                    <a:pt x="4" y="1240"/>
                  </a:lnTo>
                  <a:lnTo>
                    <a:pt x="2" y="1238"/>
                  </a:lnTo>
                  <a:lnTo>
                    <a:pt x="4" y="1235"/>
                  </a:lnTo>
                  <a:lnTo>
                    <a:pt x="7" y="1232"/>
                  </a:lnTo>
                  <a:lnTo>
                    <a:pt x="6" y="1229"/>
                  </a:lnTo>
                  <a:lnTo>
                    <a:pt x="5" y="1228"/>
                  </a:lnTo>
                  <a:lnTo>
                    <a:pt x="4" y="1228"/>
                  </a:lnTo>
                  <a:lnTo>
                    <a:pt x="2" y="1226"/>
                  </a:lnTo>
                  <a:lnTo>
                    <a:pt x="3" y="1223"/>
                  </a:lnTo>
                  <a:lnTo>
                    <a:pt x="4" y="1222"/>
                  </a:lnTo>
                  <a:lnTo>
                    <a:pt x="5" y="1221"/>
                  </a:lnTo>
                  <a:lnTo>
                    <a:pt x="6" y="1222"/>
                  </a:lnTo>
                  <a:lnTo>
                    <a:pt x="13" y="1219"/>
                  </a:lnTo>
                  <a:lnTo>
                    <a:pt x="15" y="1218"/>
                  </a:lnTo>
                  <a:lnTo>
                    <a:pt x="19" y="1218"/>
                  </a:lnTo>
                  <a:lnTo>
                    <a:pt x="19" y="1221"/>
                  </a:lnTo>
                  <a:close/>
                  <a:moveTo>
                    <a:pt x="39" y="1235"/>
                  </a:moveTo>
                  <a:lnTo>
                    <a:pt x="39" y="1243"/>
                  </a:lnTo>
                  <a:lnTo>
                    <a:pt x="39" y="1250"/>
                  </a:lnTo>
                  <a:lnTo>
                    <a:pt x="38" y="1259"/>
                  </a:lnTo>
                  <a:lnTo>
                    <a:pt x="38" y="1261"/>
                  </a:lnTo>
                  <a:lnTo>
                    <a:pt x="39" y="1261"/>
                  </a:lnTo>
                  <a:lnTo>
                    <a:pt x="39" y="1263"/>
                  </a:lnTo>
                  <a:lnTo>
                    <a:pt x="39" y="1267"/>
                  </a:lnTo>
                  <a:lnTo>
                    <a:pt x="38" y="1270"/>
                  </a:lnTo>
                  <a:lnTo>
                    <a:pt x="37" y="1274"/>
                  </a:lnTo>
                  <a:lnTo>
                    <a:pt x="36" y="1277"/>
                  </a:lnTo>
                  <a:lnTo>
                    <a:pt x="35" y="1278"/>
                  </a:lnTo>
                  <a:lnTo>
                    <a:pt x="32" y="1278"/>
                  </a:lnTo>
                  <a:lnTo>
                    <a:pt x="30" y="1278"/>
                  </a:lnTo>
                  <a:lnTo>
                    <a:pt x="28" y="1274"/>
                  </a:lnTo>
                  <a:lnTo>
                    <a:pt x="28" y="1272"/>
                  </a:lnTo>
                  <a:lnTo>
                    <a:pt x="28" y="1269"/>
                  </a:lnTo>
                  <a:lnTo>
                    <a:pt x="26" y="1264"/>
                  </a:lnTo>
                  <a:lnTo>
                    <a:pt x="26" y="1263"/>
                  </a:lnTo>
                  <a:lnTo>
                    <a:pt x="27" y="1259"/>
                  </a:lnTo>
                  <a:lnTo>
                    <a:pt x="28" y="1258"/>
                  </a:lnTo>
                  <a:lnTo>
                    <a:pt x="28" y="1254"/>
                  </a:lnTo>
                  <a:lnTo>
                    <a:pt x="29" y="1253"/>
                  </a:lnTo>
                  <a:lnTo>
                    <a:pt x="31" y="1251"/>
                  </a:lnTo>
                  <a:lnTo>
                    <a:pt x="32" y="1250"/>
                  </a:lnTo>
                  <a:lnTo>
                    <a:pt x="31" y="1249"/>
                  </a:lnTo>
                  <a:lnTo>
                    <a:pt x="30" y="1249"/>
                  </a:lnTo>
                  <a:lnTo>
                    <a:pt x="23" y="1254"/>
                  </a:lnTo>
                  <a:lnTo>
                    <a:pt x="23" y="1256"/>
                  </a:lnTo>
                  <a:lnTo>
                    <a:pt x="22" y="1258"/>
                  </a:lnTo>
                  <a:lnTo>
                    <a:pt x="22" y="1265"/>
                  </a:lnTo>
                  <a:lnTo>
                    <a:pt x="21" y="1270"/>
                  </a:lnTo>
                  <a:lnTo>
                    <a:pt x="21" y="1270"/>
                  </a:lnTo>
                  <a:lnTo>
                    <a:pt x="17" y="1270"/>
                  </a:lnTo>
                  <a:lnTo>
                    <a:pt x="13" y="1270"/>
                  </a:lnTo>
                  <a:lnTo>
                    <a:pt x="8" y="1266"/>
                  </a:lnTo>
                  <a:lnTo>
                    <a:pt x="5" y="1267"/>
                  </a:lnTo>
                  <a:lnTo>
                    <a:pt x="4" y="1263"/>
                  </a:lnTo>
                  <a:lnTo>
                    <a:pt x="6" y="1259"/>
                  </a:lnTo>
                  <a:lnTo>
                    <a:pt x="11" y="1259"/>
                  </a:lnTo>
                  <a:lnTo>
                    <a:pt x="13" y="1253"/>
                  </a:lnTo>
                  <a:lnTo>
                    <a:pt x="11" y="1251"/>
                  </a:lnTo>
                  <a:lnTo>
                    <a:pt x="9" y="1248"/>
                  </a:lnTo>
                  <a:lnTo>
                    <a:pt x="8" y="1246"/>
                  </a:lnTo>
                  <a:lnTo>
                    <a:pt x="8" y="1244"/>
                  </a:lnTo>
                  <a:lnTo>
                    <a:pt x="12" y="1242"/>
                  </a:lnTo>
                  <a:lnTo>
                    <a:pt x="14" y="1242"/>
                  </a:lnTo>
                  <a:lnTo>
                    <a:pt x="16" y="1243"/>
                  </a:lnTo>
                  <a:lnTo>
                    <a:pt x="20" y="1242"/>
                  </a:lnTo>
                  <a:lnTo>
                    <a:pt x="19" y="1237"/>
                  </a:lnTo>
                  <a:lnTo>
                    <a:pt x="16" y="1235"/>
                  </a:lnTo>
                  <a:lnTo>
                    <a:pt x="16" y="1232"/>
                  </a:lnTo>
                  <a:lnTo>
                    <a:pt x="21" y="1229"/>
                  </a:lnTo>
                  <a:lnTo>
                    <a:pt x="24" y="1226"/>
                  </a:lnTo>
                  <a:lnTo>
                    <a:pt x="24" y="1223"/>
                  </a:lnTo>
                  <a:lnTo>
                    <a:pt x="23" y="1219"/>
                  </a:lnTo>
                  <a:lnTo>
                    <a:pt x="23" y="1218"/>
                  </a:lnTo>
                  <a:lnTo>
                    <a:pt x="26" y="1215"/>
                  </a:lnTo>
                  <a:lnTo>
                    <a:pt x="29" y="1214"/>
                  </a:lnTo>
                  <a:lnTo>
                    <a:pt x="30" y="1215"/>
                  </a:lnTo>
                  <a:lnTo>
                    <a:pt x="33" y="1217"/>
                  </a:lnTo>
                  <a:lnTo>
                    <a:pt x="36" y="1217"/>
                  </a:lnTo>
                  <a:lnTo>
                    <a:pt x="37" y="1217"/>
                  </a:lnTo>
                  <a:lnTo>
                    <a:pt x="38" y="1219"/>
                  </a:lnTo>
                  <a:lnTo>
                    <a:pt x="39" y="1235"/>
                  </a:lnTo>
                  <a:close/>
                  <a:moveTo>
                    <a:pt x="6" y="1217"/>
                  </a:moveTo>
                  <a:lnTo>
                    <a:pt x="2" y="1217"/>
                  </a:lnTo>
                  <a:lnTo>
                    <a:pt x="2" y="1209"/>
                  </a:lnTo>
                  <a:lnTo>
                    <a:pt x="6" y="1196"/>
                  </a:lnTo>
                  <a:lnTo>
                    <a:pt x="6" y="1191"/>
                  </a:lnTo>
                  <a:lnTo>
                    <a:pt x="5" y="1188"/>
                  </a:lnTo>
                  <a:lnTo>
                    <a:pt x="4" y="1185"/>
                  </a:lnTo>
                  <a:lnTo>
                    <a:pt x="5" y="1184"/>
                  </a:lnTo>
                  <a:lnTo>
                    <a:pt x="10" y="1181"/>
                  </a:lnTo>
                  <a:lnTo>
                    <a:pt x="11" y="1184"/>
                  </a:lnTo>
                  <a:lnTo>
                    <a:pt x="14" y="1191"/>
                  </a:lnTo>
                  <a:lnTo>
                    <a:pt x="17" y="1201"/>
                  </a:lnTo>
                  <a:lnTo>
                    <a:pt x="17" y="1211"/>
                  </a:lnTo>
                  <a:lnTo>
                    <a:pt x="15" y="1213"/>
                  </a:lnTo>
                  <a:lnTo>
                    <a:pt x="8" y="1215"/>
                  </a:lnTo>
                  <a:lnTo>
                    <a:pt x="6" y="1217"/>
                  </a:lnTo>
                  <a:close/>
                  <a:moveTo>
                    <a:pt x="36" y="1209"/>
                  </a:moveTo>
                  <a:lnTo>
                    <a:pt x="36" y="1210"/>
                  </a:lnTo>
                  <a:lnTo>
                    <a:pt x="32" y="1209"/>
                  </a:lnTo>
                  <a:lnTo>
                    <a:pt x="25" y="1211"/>
                  </a:lnTo>
                  <a:lnTo>
                    <a:pt x="22" y="1206"/>
                  </a:lnTo>
                  <a:lnTo>
                    <a:pt x="21" y="1200"/>
                  </a:lnTo>
                  <a:lnTo>
                    <a:pt x="20" y="1198"/>
                  </a:lnTo>
                  <a:lnTo>
                    <a:pt x="18" y="1194"/>
                  </a:lnTo>
                  <a:lnTo>
                    <a:pt x="17" y="1191"/>
                  </a:lnTo>
                  <a:lnTo>
                    <a:pt x="16" y="1187"/>
                  </a:lnTo>
                  <a:lnTo>
                    <a:pt x="15" y="1183"/>
                  </a:lnTo>
                  <a:lnTo>
                    <a:pt x="15" y="1182"/>
                  </a:lnTo>
                  <a:lnTo>
                    <a:pt x="16" y="1179"/>
                  </a:lnTo>
                  <a:lnTo>
                    <a:pt x="23" y="1177"/>
                  </a:lnTo>
                  <a:lnTo>
                    <a:pt x="26" y="1172"/>
                  </a:lnTo>
                  <a:lnTo>
                    <a:pt x="28" y="1173"/>
                  </a:lnTo>
                  <a:lnTo>
                    <a:pt x="27" y="1182"/>
                  </a:lnTo>
                  <a:lnTo>
                    <a:pt x="28" y="1184"/>
                  </a:lnTo>
                  <a:lnTo>
                    <a:pt x="31" y="1187"/>
                  </a:lnTo>
                  <a:lnTo>
                    <a:pt x="32" y="1187"/>
                  </a:lnTo>
                  <a:lnTo>
                    <a:pt x="32" y="1190"/>
                  </a:lnTo>
                  <a:lnTo>
                    <a:pt x="33" y="1195"/>
                  </a:lnTo>
                  <a:lnTo>
                    <a:pt x="34" y="1197"/>
                  </a:lnTo>
                  <a:lnTo>
                    <a:pt x="35" y="1198"/>
                  </a:lnTo>
                  <a:lnTo>
                    <a:pt x="35" y="1200"/>
                  </a:lnTo>
                  <a:lnTo>
                    <a:pt x="34" y="1201"/>
                  </a:lnTo>
                  <a:lnTo>
                    <a:pt x="36" y="1209"/>
                  </a:lnTo>
                  <a:close/>
                  <a:moveTo>
                    <a:pt x="19" y="1172"/>
                  </a:moveTo>
                  <a:lnTo>
                    <a:pt x="16" y="1173"/>
                  </a:lnTo>
                  <a:lnTo>
                    <a:pt x="16" y="1172"/>
                  </a:lnTo>
                  <a:lnTo>
                    <a:pt x="14" y="1170"/>
                  </a:lnTo>
                  <a:lnTo>
                    <a:pt x="16" y="1168"/>
                  </a:lnTo>
                  <a:lnTo>
                    <a:pt x="19" y="1166"/>
                  </a:lnTo>
                  <a:lnTo>
                    <a:pt x="22" y="1166"/>
                  </a:lnTo>
                  <a:lnTo>
                    <a:pt x="25" y="1167"/>
                  </a:lnTo>
                  <a:lnTo>
                    <a:pt x="25" y="1169"/>
                  </a:lnTo>
                  <a:lnTo>
                    <a:pt x="21" y="1171"/>
                  </a:lnTo>
                  <a:lnTo>
                    <a:pt x="20" y="1172"/>
                  </a:lnTo>
                  <a:lnTo>
                    <a:pt x="19" y="1172"/>
                  </a:lnTo>
                  <a:close/>
                  <a:moveTo>
                    <a:pt x="44" y="1073"/>
                  </a:moveTo>
                  <a:lnTo>
                    <a:pt x="43" y="1075"/>
                  </a:lnTo>
                  <a:lnTo>
                    <a:pt x="39" y="1076"/>
                  </a:lnTo>
                  <a:lnTo>
                    <a:pt x="36" y="1074"/>
                  </a:lnTo>
                  <a:lnTo>
                    <a:pt x="33" y="1075"/>
                  </a:lnTo>
                  <a:lnTo>
                    <a:pt x="32" y="1072"/>
                  </a:lnTo>
                  <a:lnTo>
                    <a:pt x="34" y="1069"/>
                  </a:lnTo>
                  <a:lnTo>
                    <a:pt x="36" y="1065"/>
                  </a:lnTo>
                  <a:lnTo>
                    <a:pt x="38" y="1061"/>
                  </a:lnTo>
                  <a:lnTo>
                    <a:pt x="38" y="1055"/>
                  </a:lnTo>
                  <a:lnTo>
                    <a:pt x="40" y="1053"/>
                  </a:lnTo>
                  <a:lnTo>
                    <a:pt x="41" y="1051"/>
                  </a:lnTo>
                  <a:lnTo>
                    <a:pt x="44" y="1049"/>
                  </a:lnTo>
                  <a:lnTo>
                    <a:pt x="45" y="1054"/>
                  </a:lnTo>
                  <a:lnTo>
                    <a:pt x="44" y="1062"/>
                  </a:lnTo>
                  <a:lnTo>
                    <a:pt x="47" y="1067"/>
                  </a:lnTo>
                  <a:lnTo>
                    <a:pt x="47" y="1069"/>
                  </a:lnTo>
                  <a:lnTo>
                    <a:pt x="47" y="1071"/>
                  </a:lnTo>
                  <a:lnTo>
                    <a:pt x="44" y="1073"/>
                  </a:lnTo>
                  <a:close/>
                  <a:moveTo>
                    <a:pt x="21" y="1037"/>
                  </a:moveTo>
                  <a:lnTo>
                    <a:pt x="20" y="1037"/>
                  </a:lnTo>
                  <a:lnTo>
                    <a:pt x="19" y="1037"/>
                  </a:lnTo>
                  <a:lnTo>
                    <a:pt x="19" y="1035"/>
                  </a:lnTo>
                  <a:lnTo>
                    <a:pt x="18" y="1033"/>
                  </a:lnTo>
                  <a:lnTo>
                    <a:pt x="19" y="1033"/>
                  </a:lnTo>
                  <a:lnTo>
                    <a:pt x="20" y="1033"/>
                  </a:lnTo>
                  <a:lnTo>
                    <a:pt x="21" y="1034"/>
                  </a:lnTo>
                  <a:lnTo>
                    <a:pt x="21" y="1035"/>
                  </a:lnTo>
                  <a:lnTo>
                    <a:pt x="21" y="1037"/>
                  </a:lnTo>
                  <a:close/>
                  <a:moveTo>
                    <a:pt x="67" y="1034"/>
                  </a:moveTo>
                  <a:lnTo>
                    <a:pt x="65" y="1034"/>
                  </a:lnTo>
                  <a:lnTo>
                    <a:pt x="64" y="1034"/>
                  </a:lnTo>
                  <a:lnTo>
                    <a:pt x="63" y="1033"/>
                  </a:lnTo>
                  <a:lnTo>
                    <a:pt x="63" y="1030"/>
                  </a:lnTo>
                  <a:lnTo>
                    <a:pt x="61" y="1027"/>
                  </a:lnTo>
                  <a:lnTo>
                    <a:pt x="60" y="1026"/>
                  </a:lnTo>
                  <a:lnTo>
                    <a:pt x="60" y="1024"/>
                  </a:lnTo>
                  <a:lnTo>
                    <a:pt x="62" y="1022"/>
                  </a:lnTo>
                  <a:lnTo>
                    <a:pt x="63" y="1021"/>
                  </a:lnTo>
                  <a:lnTo>
                    <a:pt x="65" y="1021"/>
                  </a:lnTo>
                  <a:lnTo>
                    <a:pt x="66" y="1024"/>
                  </a:lnTo>
                  <a:lnTo>
                    <a:pt x="67" y="1027"/>
                  </a:lnTo>
                  <a:lnTo>
                    <a:pt x="67" y="1031"/>
                  </a:lnTo>
                  <a:lnTo>
                    <a:pt x="67" y="1034"/>
                  </a:lnTo>
                  <a:close/>
                  <a:moveTo>
                    <a:pt x="86" y="1032"/>
                  </a:moveTo>
                  <a:lnTo>
                    <a:pt x="79" y="1035"/>
                  </a:lnTo>
                  <a:lnTo>
                    <a:pt x="75" y="1034"/>
                  </a:lnTo>
                  <a:lnTo>
                    <a:pt x="74" y="1031"/>
                  </a:lnTo>
                  <a:lnTo>
                    <a:pt x="73" y="1029"/>
                  </a:lnTo>
                  <a:lnTo>
                    <a:pt x="72" y="1025"/>
                  </a:lnTo>
                  <a:lnTo>
                    <a:pt x="73" y="1023"/>
                  </a:lnTo>
                  <a:lnTo>
                    <a:pt x="76" y="1020"/>
                  </a:lnTo>
                  <a:lnTo>
                    <a:pt x="78" y="1018"/>
                  </a:lnTo>
                  <a:lnTo>
                    <a:pt x="78" y="1017"/>
                  </a:lnTo>
                  <a:lnTo>
                    <a:pt x="78" y="1014"/>
                  </a:lnTo>
                  <a:lnTo>
                    <a:pt x="78" y="1012"/>
                  </a:lnTo>
                  <a:lnTo>
                    <a:pt x="80" y="1012"/>
                  </a:lnTo>
                  <a:lnTo>
                    <a:pt x="85" y="1014"/>
                  </a:lnTo>
                  <a:lnTo>
                    <a:pt x="91" y="1017"/>
                  </a:lnTo>
                  <a:lnTo>
                    <a:pt x="93" y="1020"/>
                  </a:lnTo>
                  <a:lnTo>
                    <a:pt x="94" y="1022"/>
                  </a:lnTo>
                  <a:lnTo>
                    <a:pt x="91" y="1025"/>
                  </a:lnTo>
                  <a:lnTo>
                    <a:pt x="90" y="1028"/>
                  </a:lnTo>
                  <a:lnTo>
                    <a:pt x="86" y="1032"/>
                  </a:lnTo>
                  <a:close/>
                  <a:moveTo>
                    <a:pt x="63" y="1014"/>
                  </a:moveTo>
                  <a:lnTo>
                    <a:pt x="62" y="1016"/>
                  </a:lnTo>
                  <a:lnTo>
                    <a:pt x="58" y="1017"/>
                  </a:lnTo>
                  <a:lnTo>
                    <a:pt x="55" y="1019"/>
                  </a:lnTo>
                  <a:lnTo>
                    <a:pt x="55" y="1021"/>
                  </a:lnTo>
                  <a:lnTo>
                    <a:pt x="54" y="1023"/>
                  </a:lnTo>
                  <a:lnTo>
                    <a:pt x="57" y="1026"/>
                  </a:lnTo>
                  <a:lnTo>
                    <a:pt x="58" y="1029"/>
                  </a:lnTo>
                  <a:lnTo>
                    <a:pt x="60" y="1034"/>
                  </a:lnTo>
                  <a:lnTo>
                    <a:pt x="61" y="1039"/>
                  </a:lnTo>
                  <a:lnTo>
                    <a:pt x="61" y="1040"/>
                  </a:lnTo>
                  <a:lnTo>
                    <a:pt x="61" y="1043"/>
                  </a:lnTo>
                  <a:lnTo>
                    <a:pt x="63" y="1046"/>
                  </a:lnTo>
                  <a:lnTo>
                    <a:pt x="63" y="1048"/>
                  </a:lnTo>
                  <a:lnTo>
                    <a:pt x="63" y="1050"/>
                  </a:lnTo>
                  <a:lnTo>
                    <a:pt x="62" y="1053"/>
                  </a:lnTo>
                  <a:lnTo>
                    <a:pt x="62" y="1054"/>
                  </a:lnTo>
                  <a:lnTo>
                    <a:pt x="60" y="1055"/>
                  </a:lnTo>
                  <a:lnTo>
                    <a:pt x="60" y="1056"/>
                  </a:lnTo>
                  <a:lnTo>
                    <a:pt x="59" y="1057"/>
                  </a:lnTo>
                  <a:lnTo>
                    <a:pt x="54" y="1057"/>
                  </a:lnTo>
                  <a:lnTo>
                    <a:pt x="51" y="1056"/>
                  </a:lnTo>
                  <a:lnTo>
                    <a:pt x="52" y="1050"/>
                  </a:lnTo>
                  <a:lnTo>
                    <a:pt x="48" y="1048"/>
                  </a:lnTo>
                  <a:lnTo>
                    <a:pt x="46" y="1044"/>
                  </a:lnTo>
                  <a:lnTo>
                    <a:pt x="43" y="1037"/>
                  </a:lnTo>
                  <a:lnTo>
                    <a:pt x="41" y="1035"/>
                  </a:lnTo>
                  <a:lnTo>
                    <a:pt x="38" y="1030"/>
                  </a:lnTo>
                  <a:lnTo>
                    <a:pt x="34" y="1026"/>
                  </a:lnTo>
                  <a:lnTo>
                    <a:pt x="39" y="1023"/>
                  </a:lnTo>
                  <a:lnTo>
                    <a:pt x="38" y="1018"/>
                  </a:lnTo>
                  <a:lnTo>
                    <a:pt x="41" y="1016"/>
                  </a:lnTo>
                  <a:lnTo>
                    <a:pt x="45" y="1014"/>
                  </a:lnTo>
                  <a:lnTo>
                    <a:pt x="47" y="1016"/>
                  </a:lnTo>
                  <a:lnTo>
                    <a:pt x="50" y="1015"/>
                  </a:lnTo>
                  <a:lnTo>
                    <a:pt x="51" y="1014"/>
                  </a:lnTo>
                  <a:lnTo>
                    <a:pt x="51" y="1009"/>
                  </a:lnTo>
                  <a:lnTo>
                    <a:pt x="52" y="1005"/>
                  </a:lnTo>
                  <a:lnTo>
                    <a:pt x="55" y="1003"/>
                  </a:lnTo>
                  <a:lnTo>
                    <a:pt x="58" y="1003"/>
                  </a:lnTo>
                  <a:lnTo>
                    <a:pt x="58" y="1005"/>
                  </a:lnTo>
                  <a:lnTo>
                    <a:pt x="60" y="1007"/>
                  </a:lnTo>
                  <a:lnTo>
                    <a:pt x="64" y="1009"/>
                  </a:lnTo>
                  <a:lnTo>
                    <a:pt x="64" y="1011"/>
                  </a:lnTo>
                  <a:lnTo>
                    <a:pt x="63" y="1014"/>
                  </a:lnTo>
                  <a:close/>
                  <a:moveTo>
                    <a:pt x="60" y="989"/>
                  </a:moveTo>
                  <a:lnTo>
                    <a:pt x="61" y="992"/>
                  </a:lnTo>
                  <a:lnTo>
                    <a:pt x="60" y="992"/>
                  </a:lnTo>
                  <a:lnTo>
                    <a:pt x="57" y="992"/>
                  </a:lnTo>
                  <a:lnTo>
                    <a:pt x="57" y="993"/>
                  </a:lnTo>
                  <a:lnTo>
                    <a:pt x="56" y="993"/>
                  </a:lnTo>
                  <a:lnTo>
                    <a:pt x="51" y="992"/>
                  </a:lnTo>
                  <a:lnTo>
                    <a:pt x="50" y="991"/>
                  </a:lnTo>
                  <a:lnTo>
                    <a:pt x="50" y="989"/>
                  </a:lnTo>
                  <a:lnTo>
                    <a:pt x="55" y="988"/>
                  </a:lnTo>
                  <a:lnTo>
                    <a:pt x="59" y="987"/>
                  </a:lnTo>
                  <a:lnTo>
                    <a:pt x="60" y="987"/>
                  </a:lnTo>
                  <a:lnTo>
                    <a:pt x="60" y="989"/>
                  </a:lnTo>
                  <a:close/>
                  <a:moveTo>
                    <a:pt x="33" y="979"/>
                  </a:moveTo>
                  <a:lnTo>
                    <a:pt x="28" y="981"/>
                  </a:lnTo>
                  <a:lnTo>
                    <a:pt x="27" y="979"/>
                  </a:lnTo>
                  <a:lnTo>
                    <a:pt x="27" y="978"/>
                  </a:lnTo>
                  <a:lnTo>
                    <a:pt x="28" y="977"/>
                  </a:lnTo>
                  <a:lnTo>
                    <a:pt x="30" y="976"/>
                  </a:lnTo>
                  <a:lnTo>
                    <a:pt x="32" y="977"/>
                  </a:lnTo>
                  <a:lnTo>
                    <a:pt x="33" y="978"/>
                  </a:lnTo>
                  <a:lnTo>
                    <a:pt x="33" y="979"/>
                  </a:lnTo>
                  <a:close/>
                  <a:moveTo>
                    <a:pt x="62" y="968"/>
                  </a:moveTo>
                  <a:lnTo>
                    <a:pt x="59" y="969"/>
                  </a:lnTo>
                  <a:lnTo>
                    <a:pt x="57" y="969"/>
                  </a:lnTo>
                  <a:lnTo>
                    <a:pt x="55" y="968"/>
                  </a:lnTo>
                  <a:lnTo>
                    <a:pt x="51" y="968"/>
                  </a:lnTo>
                  <a:lnTo>
                    <a:pt x="47" y="967"/>
                  </a:lnTo>
                  <a:lnTo>
                    <a:pt x="43" y="965"/>
                  </a:lnTo>
                  <a:lnTo>
                    <a:pt x="42" y="963"/>
                  </a:lnTo>
                  <a:lnTo>
                    <a:pt x="43" y="961"/>
                  </a:lnTo>
                  <a:lnTo>
                    <a:pt x="45" y="957"/>
                  </a:lnTo>
                  <a:lnTo>
                    <a:pt x="47" y="948"/>
                  </a:lnTo>
                  <a:lnTo>
                    <a:pt x="49" y="935"/>
                  </a:lnTo>
                  <a:lnTo>
                    <a:pt x="48" y="930"/>
                  </a:lnTo>
                  <a:lnTo>
                    <a:pt x="48" y="929"/>
                  </a:lnTo>
                  <a:lnTo>
                    <a:pt x="49" y="926"/>
                  </a:lnTo>
                  <a:lnTo>
                    <a:pt x="49" y="924"/>
                  </a:lnTo>
                  <a:lnTo>
                    <a:pt x="49" y="921"/>
                  </a:lnTo>
                  <a:lnTo>
                    <a:pt x="49" y="919"/>
                  </a:lnTo>
                  <a:lnTo>
                    <a:pt x="52" y="914"/>
                  </a:lnTo>
                  <a:lnTo>
                    <a:pt x="52" y="912"/>
                  </a:lnTo>
                  <a:lnTo>
                    <a:pt x="52" y="909"/>
                  </a:lnTo>
                  <a:lnTo>
                    <a:pt x="54" y="905"/>
                  </a:lnTo>
                  <a:lnTo>
                    <a:pt x="54" y="903"/>
                  </a:lnTo>
                  <a:lnTo>
                    <a:pt x="52" y="902"/>
                  </a:lnTo>
                  <a:lnTo>
                    <a:pt x="53" y="901"/>
                  </a:lnTo>
                  <a:lnTo>
                    <a:pt x="63" y="905"/>
                  </a:lnTo>
                  <a:lnTo>
                    <a:pt x="69" y="905"/>
                  </a:lnTo>
                  <a:lnTo>
                    <a:pt x="69" y="909"/>
                  </a:lnTo>
                  <a:lnTo>
                    <a:pt x="71" y="912"/>
                  </a:lnTo>
                  <a:lnTo>
                    <a:pt x="72" y="917"/>
                  </a:lnTo>
                  <a:lnTo>
                    <a:pt x="73" y="918"/>
                  </a:lnTo>
                  <a:lnTo>
                    <a:pt x="73" y="922"/>
                  </a:lnTo>
                  <a:lnTo>
                    <a:pt x="69" y="923"/>
                  </a:lnTo>
                  <a:lnTo>
                    <a:pt x="69" y="927"/>
                  </a:lnTo>
                  <a:lnTo>
                    <a:pt x="71" y="930"/>
                  </a:lnTo>
                  <a:lnTo>
                    <a:pt x="69" y="931"/>
                  </a:lnTo>
                  <a:lnTo>
                    <a:pt x="66" y="931"/>
                  </a:lnTo>
                  <a:lnTo>
                    <a:pt x="65" y="932"/>
                  </a:lnTo>
                  <a:lnTo>
                    <a:pt x="63" y="933"/>
                  </a:lnTo>
                  <a:lnTo>
                    <a:pt x="61" y="935"/>
                  </a:lnTo>
                  <a:lnTo>
                    <a:pt x="62" y="936"/>
                  </a:lnTo>
                  <a:lnTo>
                    <a:pt x="65" y="940"/>
                  </a:lnTo>
                  <a:lnTo>
                    <a:pt x="68" y="943"/>
                  </a:lnTo>
                  <a:lnTo>
                    <a:pt x="70" y="946"/>
                  </a:lnTo>
                  <a:lnTo>
                    <a:pt x="73" y="950"/>
                  </a:lnTo>
                  <a:lnTo>
                    <a:pt x="71" y="952"/>
                  </a:lnTo>
                  <a:lnTo>
                    <a:pt x="69" y="956"/>
                  </a:lnTo>
                  <a:lnTo>
                    <a:pt x="66" y="959"/>
                  </a:lnTo>
                  <a:lnTo>
                    <a:pt x="62" y="960"/>
                  </a:lnTo>
                  <a:lnTo>
                    <a:pt x="63" y="966"/>
                  </a:lnTo>
                  <a:lnTo>
                    <a:pt x="62" y="968"/>
                  </a:lnTo>
                  <a:close/>
                  <a:moveTo>
                    <a:pt x="272" y="181"/>
                  </a:moveTo>
                  <a:lnTo>
                    <a:pt x="278" y="187"/>
                  </a:lnTo>
                  <a:lnTo>
                    <a:pt x="275" y="195"/>
                  </a:lnTo>
                  <a:lnTo>
                    <a:pt x="271" y="209"/>
                  </a:lnTo>
                  <a:lnTo>
                    <a:pt x="268" y="219"/>
                  </a:lnTo>
                  <a:lnTo>
                    <a:pt x="268" y="220"/>
                  </a:lnTo>
                  <a:lnTo>
                    <a:pt x="267" y="223"/>
                  </a:lnTo>
                  <a:lnTo>
                    <a:pt x="260" y="225"/>
                  </a:lnTo>
                  <a:lnTo>
                    <a:pt x="250" y="230"/>
                  </a:lnTo>
                  <a:lnTo>
                    <a:pt x="245" y="232"/>
                  </a:lnTo>
                  <a:lnTo>
                    <a:pt x="238" y="235"/>
                  </a:lnTo>
                  <a:lnTo>
                    <a:pt x="236" y="237"/>
                  </a:lnTo>
                  <a:lnTo>
                    <a:pt x="235" y="239"/>
                  </a:lnTo>
                  <a:lnTo>
                    <a:pt x="233" y="241"/>
                  </a:lnTo>
                  <a:lnTo>
                    <a:pt x="232" y="242"/>
                  </a:lnTo>
                  <a:lnTo>
                    <a:pt x="230" y="244"/>
                  </a:lnTo>
                  <a:lnTo>
                    <a:pt x="228" y="247"/>
                  </a:lnTo>
                  <a:lnTo>
                    <a:pt x="228" y="250"/>
                  </a:lnTo>
                  <a:lnTo>
                    <a:pt x="229" y="253"/>
                  </a:lnTo>
                  <a:lnTo>
                    <a:pt x="232" y="253"/>
                  </a:lnTo>
                  <a:lnTo>
                    <a:pt x="232" y="257"/>
                  </a:lnTo>
                  <a:lnTo>
                    <a:pt x="233" y="258"/>
                  </a:lnTo>
                  <a:lnTo>
                    <a:pt x="234" y="259"/>
                  </a:lnTo>
                  <a:lnTo>
                    <a:pt x="233" y="261"/>
                  </a:lnTo>
                  <a:lnTo>
                    <a:pt x="232" y="261"/>
                  </a:lnTo>
                  <a:lnTo>
                    <a:pt x="230" y="262"/>
                  </a:lnTo>
                  <a:lnTo>
                    <a:pt x="229" y="264"/>
                  </a:lnTo>
                  <a:lnTo>
                    <a:pt x="227" y="271"/>
                  </a:lnTo>
                  <a:lnTo>
                    <a:pt x="227" y="274"/>
                  </a:lnTo>
                  <a:lnTo>
                    <a:pt x="229" y="279"/>
                  </a:lnTo>
                  <a:lnTo>
                    <a:pt x="230" y="282"/>
                  </a:lnTo>
                  <a:lnTo>
                    <a:pt x="233" y="294"/>
                  </a:lnTo>
                  <a:lnTo>
                    <a:pt x="233" y="297"/>
                  </a:lnTo>
                  <a:lnTo>
                    <a:pt x="229" y="301"/>
                  </a:lnTo>
                  <a:lnTo>
                    <a:pt x="228" y="304"/>
                  </a:lnTo>
                  <a:lnTo>
                    <a:pt x="227" y="306"/>
                  </a:lnTo>
                  <a:lnTo>
                    <a:pt x="227" y="309"/>
                  </a:lnTo>
                  <a:lnTo>
                    <a:pt x="228" y="310"/>
                  </a:lnTo>
                  <a:lnTo>
                    <a:pt x="231" y="315"/>
                  </a:lnTo>
                  <a:lnTo>
                    <a:pt x="234" y="320"/>
                  </a:lnTo>
                  <a:lnTo>
                    <a:pt x="236" y="322"/>
                  </a:lnTo>
                  <a:lnTo>
                    <a:pt x="236" y="326"/>
                  </a:lnTo>
                  <a:lnTo>
                    <a:pt x="235" y="328"/>
                  </a:lnTo>
                  <a:lnTo>
                    <a:pt x="233" y="328"/>
                  </a:lnTo>
                  <a:lnTo>
                    <a:pt x="229" y="330"/>
                  </a:lnTo>
                  <a:lnTo>
                    <a:pt x="227" y="332"/>
                  </a:lnTo>
                  <a:lnTo>
                    <a:pt x="225" y="332"/>
                  </a:lnTo>
                  <a:lnTo>
                    <a:pt x="224" y="331"/>
                  </a:lnTo>
                  <a:lnTo>
                    <a:pt x="222" y="331"/>
                  </a:lnTo>
                  <a:lnTo>
                    <a:pt x="219" y="332"/>
                  </a:lnTo>
                  <a:lnTo>
                    <a:pt x="218" y="336"/>
                  </a:lnTo>
                  <a:lnTo>
                    <a:pt x="216" y="341"/>
                  </a:lnTo>
                  <a:lnTo>
                    <a:pt x="214" y="343"/>
                  </a:lnTo>
                  <a:lnTo>
                    <a:pt x="213" y="348"/>
                  </a:lnTo>
                  <a:lnTo>
                    <a:pt x="211" y="354"/>
                  </a:lnTo>
                  <a:lnTo>
                    <a:pt x="210" y="357"/>
                  </a:lnTo>
                  <a:lnTo>
                    <a:pt x="209" y="360"/>
                  </a:lnTo>
                  <a:lnTo>
                    <a:pt x="206" y="362"/>
                  </a:lnTo>
                  <a:lnTo>
                    <a:pt x="204" y="365"/>
                  </a:lnTo>
                  <a:lnTo>
                    <a:pt x="201" y="369"/>
                  </a:lnTo>
                  <a:lnTo>
                    <a:pt x="200" y="369"/>
                  </a:lnTo>
                  <a:lnTo>
                    <a:pt x="199" y="370"/>
                  </a:lnTo>
                  <a:lnTo>
                    <a:pt x="197" y="373"/>
                  </a:lnTo>
                  <a:lnTo>
                    <a:pt x="193" y="378"/>
                  </a:lnTo>
                  <a:lnTo>
                    <a:pt x="193" y="383"/>
                  </a:lnTo>
                  <a:lnTo>
                    <a:pt x="191" y="386"/>
                  </a:lnTo>
                  <a:lnTo>
                    <a:pt x="191" y="391"/>
                  </a:lnTo>
                  <a:lnTo>
                    <a:pt x="188" y="401"/>
                  </a:lnTo>
                  <a:lnTo>
                    <a:pt x="188" y="403"/>
                  </a:lnTo>
                  <a:lnTo>
                    <a:pt x="186" y="404"/>
                  </a:lnTo>
                  <a:lnTo>
                    <a:pt x="183" y="408"/>
                  </a:lnTo>
                  <a:lnTo>
                    <a:pt x="181" y="411"/>
                  </a:lnTo>
                  <a:lnTo>
                    <a:pt x="183" y="419"/>
                  </a:lnTo>
                  <a:lnTo>
                    <a:pt x="184" y="427"/>
                  </a:lnTo>
                  <a:lnTo>
                    <a:pt x="184" y="431"/>
                  </a:lnTo>
                  <a:lnTo>
                    <a:pt x="184" y="436"/>
                  </a:lnTo>
                  <a:lnTo>
                    <a:pt x="184" y="439"/>
                  </a:lnTo>
                  <a:lnTo>
                    <a:pt x="184" y="439"/>
                  </a:lnTo>
                  <a:lnTo>
                    <a:pt x="187" y="440"/>
                  </a:lnTo>
                  <a:lnTo>
                    <a:pt x="188" y="442"/>
                  </a:lnTo>
                  <a:lnTo>
                    <a:pt x="186" y="443"/>
                  </a:lnTo>
                  <a:lnTo>
                    <a:pt x="185" y="446"/>
                  </a:lnTo>
                  <a:lnTo>
                    <a:pt x="184" y="449"/>
                  </a:lnTo>
                  <a:lnTo>
                    <a:pt x="179" y="450"/>
                  </a:lnTo>
                  <a:lnTo>
                    <a:pt x="177" y="449"/>
                  </a:lnTo>
                  <a:lnTo>
                    <a:pt x="177" y="450"/>
                  </a:lnTo>
                  <a:lnTo>
                    <a:pt x="177" y="452"/>
                  </a:lnTo>
                  <a:lnTo>
                    <a:pt x="176" y="454"/>
                  </a:lnTo>
                  <a:lnTo>
                    <a:pt x="173" y="461"/>
                  </a:lnTo>
                  <a:lnTo>
                    <a:pt x="172" y="466"/>
                  </a:lnTo>
                  <a:lnTo>
                    <a:pt x="171" y="469"/>
                  </a:lnTo>
                  <a:lnTo>
                    <a:pt x="172" y="471"/>
                  </a:lnTo>
                  <a:lnTo>
                    <a:pt x="172" y="472"/>
                  </a:lnTo>
                  <a:lnTo>
                    <a:pt x="172" y="473"/>
                  </a:lnTo>
                  <a:lnTo>
                    <a:pt x="171" y="475"/>
                  </a:lnTo>
                  <a:lnTo>
                    <a:pt x="170" y="477"/>
                  </a:lnTo>
                  <a:lnTo>
                    <a:pt x="169" y="477"/>
                  </a:lnTo>
                  <a:lnTo>
                    <a:pt x="167" y="477"/>
                  </a:lnTo>
                  <a:lnTo>
                    <a:pt x="165" y="478"/>
                  </a:lnTo>
                  <a:lnTo>
                    <a:pt x="165" y="481"/>
                  </a:lnTo>
                  <a:lnTo>
                    <a:pt x="164" y="484"/>
                  </a:lnTo>
                  <a:lnTo>
                    <a:pt x="164" y="489"/>
                  </a:lnTo>
                  <a:lnTo>
                    <a:pt x="164" y="494"/>
                  </a:lnTo>
                  <a:lnTo>
                    <a:pt x="165" y="497"/>
                  </a:lnTo>
                  <a:lnTo>
                    <a:pt x="168" y="504"/>
                  </a:lnTo>
                  <a:lnTo>
                    <a:pt x="170" y="505"/>
                  </a:lnTo>
                  <a:lnTo>
                    <a:pt x="172" y="505"/>
                  </a:lnTo>
                  <a:lnTo>
                    <a:pt x="173" y="506"/>
                  </a:lnTo>
                  <a:lnTo>
                    <a:pt x="174" y="508"/>
                  </a:lnTo>
                  <a:lnTo>
                    <a:pt x="173" y="511"/>
                  </a:lnTo>
                  <a:lnTo>
                    <a:pt x="171" y="511"/>
                  </a:lnTo>
                  <a:lnTo>
                    <a:pt x="170" y="513"/>
                  </a:lnTo>
                  <a:lnTo>
                    <a:pt x="171" y="516"/>
                  </a:lnTo>
                  <a:lnTo>
                    <a:pt x="172" y="520"/>
                  </a:lnTo>
                  <a:lnTo>
                    <a:pt x="174" y="522"/>
                  </a:lnTo>
                  <a:lnTo>
                    <a:pt x="175" y="526"/>
                  </a:lnTo>
                  <a:lnTo>
                    <a:pt x="177" y="528"/>
                  </a:lnTo>
                  <a:lnTo>
                    <a:pt x="177" y="534"/>
                  </a:lnTo>
                  <a:lnTo>
                    <a:pt x="178" y="540"/>
                  </a:lnTo>
                  <a:lnTo>
                    <a:pt x="181" y="543"/>
                  </a:lnTo>
                  <a:lnTo>
                    <a:pt x="181" y="543"/>
                  </a:lnTo>
                  <a:lnTo>
                    <a:pt x="181" y="546"/>
                  </a:lnTo>
                  <a:lnTo>
                    <a:pt x="180" y="549"/>
                  </a:lnTo>
                  <a:lnTo>
                    <a:pt x="179" y="552"/>
                  </a:lnTo>
                  <a:lnTo>
                    <a:pt x="180" y="556"/>
                  </a:lnTo>
                  <a:lnTo>
                    <a:pt x="181" y="558"/>
                  </a:lnTo>
                  <a:lnTo>
                    <a:pt x="183" y="558"/>
                  </a:lnTo>
                  <a:lnTo>
                    <a:pt x="186" y="557"/>
                  </a:lnTo>
                  <a:lnTo>
                    <a:pt x="188" y="558"/>
                  </a:lnTo>
                  <a:lnTo>
                    <a:pt x="188" y="561"/>
                  </a:lnTo>
                  <a:lnTo>
                    <a:pt x="189" y="563"/>
                  </a:lnTo>
                  <a:lnTo>
                    <a:pt x="188" y="566"/>
                  </a:lnTo>
                  <a:lnTo>
                    <a:pt x="186" y="571"/>
                  </a:lnTo>
                  <a:lnTo>
                    <a:pt x="186" y="576"/>
                  </a:lnTo>
                  <a:lnTo>
                    <a:pt x="186" y="583"/>
                  </a:lnTo>
                  <a:lnTo>
                    <a:pt x="187" y="589"/>
                  </a:lnTo>
                  <a:lnTo>
                    <a:pt x="187" y="593"/>
                  </a:lnTo>
                  <a:lnTo>
                    <a:pt x="187" y="595"/>
                  </a:lnTo>
                  <a:lnTo>
                    <a:pt x="186" y="596"/>
                  </a:lnTo>
                  <a:lnTo>
                    <a:pt x="184" y="597"/>
                  </a:lnTo>
                  <a:lnTo>
                    <a:pt x="182" y="597"/>
                  </a:lnTo>
                  <a:lnTo>
                    <a:pt x="181" y="598"/>
                  </a:lnTo>
                  <a:lnTo>
                    <a:pt x="180" y="599"/>
                  </a:lnTo>
                  <a:lnTo>
                    <a:pt x="179" y="603"/>
                  </a:lnTo>
                  <a:lnTo>
                    <a:pt x="178" y="605"/>
                  </a:lnTo>
                  <a:lnTo>
                    <a:pt x="175" y="608"/>
                  </a:lnTo>
                  <a:lnTo>
                    <a:pt x="174" y="612"/>
                  </a:lnTo>
                  <a:lnTo>
                    <a:pt x="173" y="614"/>
                  </a:lnTo>
                  <a:lnTo>
                    <a:pt x="173" y="616"/>
                  </a:lnTo>
                  <a:lnTo>
                    <a:pt x="172" y="619"/>
                  </a:lnTo>
                  <a:lnTo>
                    <a:pt x="172" y="621"/>
                  </a:lnTo>
                  <a:lnTo>
                    <a:pt x="170" y="630"/>
                  </a:lnTo>
                  <a:lnTo>
                    <a:pt x="167" y="632"/>
                  </a:lnTo>
                  <a:lnTo>
                    <a:pt x="165" y="633"/>
                  </a:lnTo>
                  <a:lnTo>
                    <a:pt x="164" y="634"/>
                  </a:lnTo>
                  <a:lnTo>
                    <a:pt x="165" y="636"/>
                  </a:lnTo>
                  <a:lnTo>
                    <a:pt x="167" y="637"/>
                  </a:lnTo>
                  <a:lnTo>
                    <a:pt x="168" y="639"/>
                  </a:lnTo>
                  <a:lnTo>
                    <a:pt x="168" y="642"/>
                  </a:lnTo>
                  <a:lnTo>
                    <a:pt x="169" y="645"/>
                  </a:lnTo>
                  <a:lnTo>
                    <a:pt x="169" y="648"/>
                  </a:lnTo>
                  <a:lnTo>
                    <a:pt x="170" y="655"/>
                  </a:lnTo>
                  <a:lnTo>
                    <a:pt x="169" y="659"/>
                  </a:lnTo>
                  <a:lnTo>
                    <a:pt x="169" y="662"/>
                  </a:lnTo>
                  <a:lnTo>
                    <a:pt x="169" y="666"/>
                  </a:lnTo>
                  <a:lnTo>
                    <a:pt x="168" y="669"/>
                  </a:lnTo>
                  <a:lnTo>
                    <a:pt x="164" y="669"/>
                  </a:lnTo>
                  <a:lnTo>
                    <a:pt x="162" y="672"/>
                  </a:lnTo>
                  <a:lnTo>
                    <a:pt x="159" y="675"/>
                  </a:lnTo>
                  <a:lnTo>
                    <a:pt x="159" y="677"/>
                  </a:lnTo>
                  <a:lnTo>
                    <a:pt x="158" y="679"/>
                  </a:lnTo>
                  <a:lnTo>
                    <a:pt x="157" y="679"/>
                  </a:lnTo>
                  <a:lnTo>
                    <a:pt x="155" y="679"/>
                  </a:lnTo>
                  <a:lnTo>
                    <a:pt x="153" y="680"/>
                  </a:lnTo>
                  <a:lnTo>
                    <a:pt x="151" y="683"/>
                  </a:lnTo>
                  <a:lnTo>
                    <a:pt x="148" y="684"/>
                  </a:lnTo>
                  <a:lnTo>
                    <a:pt x="148" y="686"/>
                  </a:lnTo>
                  <a:lnTo>
                    <a:pt x="148" y="689"/>
                  </a:lnTo>
                  <a:lnTo>
                    <a:pt x="147" y="690"/>
                  </a:lnTo>
                  <a:lnTo>
                    <a:pt x="145" y="694"/>
                  </a:lnTo>
                  <a:lnTo>
                    <a:pt x="144" y="697"/>
                  </a:lnTo>
                  <a:lnTo>
                    <a:pt x="145" y="700"/>
                  </a:lnTo>
                  <a:lnTo>
                    <a:pt x="147" y="705"/>
                  </a:lnTo>
                  <a:lnTo>
                    <a:pt x="147" y="708"/>
                  </a:lnTo>
                  <a:lnTo>
                    <a:pt x="145" y="712"/>
                  </a:lnTo>
                  <a:lnTo>
                    <a:pt x="144" y="715"/>
                  </a:lnTo>
                  <a:lnTo>
                    <a:pt x="145" y="719"/>
                  </a:lnTo>
                  <a:lnTo>
                    <a:pt x="146" y="721"/>
                  </a:lnTo>
                  <a:lnTo>
                    <a:pt x="145" y="725"/>
                  </a:lnTo>
                  <a:lnTo>
                    <a:pt x="144" y="729"/>
                  </a:lnTo>
                  <a:lnTo>
                    <a:pt x="145" y="734"/>
                  </a:lnTo>
                  <a:lnTo>
                    <a:pt x="147" y="740"/>
                  </a:lnTo>
                  <a:lnTo>
                    <a:pt x="149" y="745"/>
                  </a:lnTo>
                  <a:lnTo>
                    <a:pt x="149" y="751"/>
                  </a:lnTo>
                  <a:lnTo>
                    <a:pt x="150" y="756"/>
                  </a:lnTo>
                  <a:lnTo>
                    <a:pt x="151" y="762"/>
                  </a:lnTo>
                  <a:lnTo>
                    <a:pt x="153" y="763"/>
                  </a:lnTo>
                  <a:lnTo>
                    <a:pt x="155" y="765"/>
                  </a:lnTo>
                  <a:lnTo>
                    <a:pt x="155" y="768"/>
                  </a:lnTo>
                  <a:lnTo>
                    <a:pt x="154" y="771"/>
                  </a:lnTo>
                  <a:lnTo>
                    <a:pt x="152" y="773"/>
                  </a:lnTo>
                  <a:lnTo>
                    <a:pt x="148" y="774"/>
                  </a:lnTo>
                  <a:lnTo>
                    <a:pt x="144" y="776"/>
                  </a:lnTo>
                  <a:lnTo>
                    <a:pt x="141" y="777"/>
                  </a:lnTo>
                  <a:lnTo>
                    <a:pt x="139" y="779"/>
                  </a:lnTo>
                  <a:lnTo>
                    <a:pt x="137" y="781"/>
                  </a:lnTo>
                  <a:lnTo>
                    <a:pt x="137" y="784"/>
                  </a:lnTo>
                  <a:lnTo>
                    <a:pt x="137" y="793"/>
                  </a:lnTo>
                  <a:lnTo>
                    <a:pt x="137" y="796"/>
                  </a:lnTo>
                  <a:lnTo>
                    <a:pt x="136" y="801"/>
                  </a:lnTo>
                  <a:lnTo>
                    <a:pt x="134" y="804"/>
                  </a:lnTo>
                  <a:lnTo>
                    <a:pt x="134" y="805"/>
                  </a:lnTo>
                  <a:lnTo>
                    <a:pt x="133" y="807"/>
                  </a:lnTo>
                  <a:lnTo>
                    <a:pt x="133" y="809"/>
                  </a:lnTo>
                  <a:lnTo>
                    <a:pt x="131" y="809"/>
                  </a:lnTo>
                  <a:lnTo>
                    <a:pt x="130" y="809"/>
                  </a:lnTo>
                  <a:lnTo>
                    <a:pt x="128" y="809"/>
                  </a:lnTo>
                  <a:lnTo>
                    <a:pt x="127" y="810"/>
                  </a:lnTo>
                  <a:lnTo>
                    <a:pt x="128" y="813"/>
                  </a:lnTo>
                  <a:lnTo>
                    <a:pt x="129" y="818"/>
                  </a:lnTo>
                  <a:lnTo>
                    <a:pt x="130" y="820"/>
                  </a:lnTo>
                  <a:lnTo>
                    <a:pt x="130" y="822"/>
                  </a:lnTo>
                  <a:lnTo>
                    <a:pt x="130" y="826"/>
                  </a:lnTo>
                  <a:lnTo>
                    <a:pt x="128" y="829"/>
                  </a:lnTo>
                  <a:lnTo>
                    <a:pt x="126" y="829"/>
                  </a:lnTo>
                  <a:lnTo>
                    <a:pt x="125" y="831"/>
                  </a:lnTo>
                  <a:lnTo>
                    <a:pt x="124" y="833"/>
                  </a:lnTo>
                  <a:lnTo>
                    <a:pt x="125" y="836"/>
                  </a:lnTo>
                  <a:lnTo>
                    <a:pt x="127" y="838"/>
                  </a:lnTo>
                  <a:lnTo>
                    <a:pt x="128" y="839"/>
                  </a:lnTo>
                  <a:lnTo>
                    <a:pt x="128" y="841"/>
                  </a:lnTo>
                  <a:lnTo>
                    <a:pt x="126" y="842"/>
                  </a:lnTo>
                  <a:lnTo>
                    <a:pt x="125" y="844"/>
                  </a:lnTo>
                  <a:lnTo>
                    <a:pt x="123" y="847"/>
                  </a:lnTo>
                  <a:lnTo>
                    <a:pt x="122" y="851"/>
                  </a:lnTo>
                  <a:lnTo>
                    <a:pt x="120" y="854"/>
                  </a:lnTo>
                  <a:lnTo>
                    <a:pt x="120" y="858"/>
                  </a:lnTo>
                  <a:lnTo>
                    <a:pt x="122" y="862"/>
                  </a:lnTo>
                  <a:lnTo>
                    <a:pt x="122" y="867"/>
                  </a:lnTo>
                  <a:lnTo>
                    <a:pt x="122" y="880"/>
                  </a:lnTo>
                  <a:lnTo>
                    <a:pt x="121" y="884"/>
                  </a:lnTo>
                  <a:lnTo>
                    <a:pt x="123" y="891"/>
                  </a:lnTo>
                  <a:lnTo>
                    <a:pt x="121" y="893"/>
                  </a:lnTo>
                  <a:lnTo>
                    <a:pt x="121" y="895"/>
                  </a:lnTo>
                  <a:lnTo>
                    <a:pt x="123" y="900"/>
                  </a:lnTo>
                  <a:lnTo>
                    <a:pt x="126" y="908"/>
                  </a:lnTo>
                  <a:lnTo>
                    <a:pt x="126" y="912"/>
                  </a:lnTo>
                  <a:lnTo>
                    <a:pt x="126" y="914"/>
                  </a:lnTo>
                  <a:lnTo>
                    <a:pt x="123" y="916"/>
                  </a:lnTo>
                  <a:lnTo>
                    <a:pt x="120" y="917"/>
                  </a:lnTo>
                  <a:lnTo>
                    <a:pt x="118" y="916"/>
                  </a:lnTo>
                  <a:lnTo>
                    <a:pt x="117" y="916"/>
                  </a:lnTo>
                  <a:lnTo>
                    <a:pt x="117" y="919"/>
                  </a:lnTo>
                  <a:lnTo>
                    <a:pt x="115" y="920"/>
                  </a:lnTo>
                  <a:lnTo>
                    <a:pt x="114" y="922"/>
                  </a:lnTo>
                  <a:lnTo>
                    <a:pt x="116" y="925"/>
                  </a:lnTo>
                  <a:lnTo>
                    <a:pt x="117" y="930"/>
                  </a:lnTo>
                  <a:lnTo>
                    <a:pt x="115" y="932"/>
                  </a:lnTo>
                  <a:lnTo>
                    <a:pt x="114" y="935"/>
                  </a:lnTo>
                  <a:lnTo>
                    <a:pt x="114" y="938"/>
                  </a:lnTo>
                  <a:lnTo>
                    <a:pt x="115" y="943"/>
                  </a:lnTo>
                  <a:lnTo>
                    <a:pt x="114" y="952"/>
                  </a:lnTo>
                  <a:lnTo>
                    <a:pt x="115" y="955"/>
                  </a:lnTo>
                  <a:lnTo>
                    <a:pt x="117" y="957"/>
                  </a:lnTo>
                  <a:lnTo>
                    <a:pt x="121" y="959"/>
                  </a:lnTo>
                  <a:lnTo>
                    <a:pt x="125" y="960"/>
                  </a:lnTo>
                  <a:lnTo>
                    <a:pt x="126" y="964"/>
                  </a:lnTo>
                  <a:lnTo>
                    <a:pt x="126" y="966"/>
                  </a:lnTo>
                  <a:lnTo>
                    <a:pt x="124" y="967"/>
                  </a:lnTo>
                  <a:lnTo>
                    <a:pt x="121" y="968"/>
                  </a:lnTo>
                  <a:lnTo>
                    <a:pt x="121" y="972"/>
                  </a:lnTo>
                  <a:lnTo>
                    <a:pt x="124" y="976"/>
                  </a:lnTo>
                  <a:lnTo>
                    <a:pt x="126" y="979"/>
                  </a:lnTo>
                  <a:lnTo>
                    <a:pt x="127" y="981"/>
                  </a:lnTo>
                  <a:lnTo>
                    <a:pt x="127" y="983"/>
                  </a:lnTo>
                  <a:lnTo>
                    <a:pt x="125" y="986"/>
                  </a:lnTo>
                  <a:lnTo>
                    <a:pt x="128" y="990"/>
                  </a:lnTo>
                  <a:lnTo>
                    <a:pt x="129" y="994"/>
                  </a:lnTo>
                  <a:lnTo>
                    <a:pt x="128" y="996"/>
                  </a:lnTo>
                  <a:lnTo>
                    <a:pt x="126" y="999"/>
                  </a:lnTo>
                  <a:lnTo>
                    <a:pt x="125" y="1001"/>
                  </a:lnTo>
                  <a:lnTo>
                    <a:pt x="125" y="1004"/>
                  </a:lnTo>
                  <a:lnTo>
                    <a:pt x="124" y="1007"/>
                  </a:lnTo>
                  <a:lnTo>
                    <a:pt x="124" y="1012"/>
                  </a:lnTo>
                  <a:lnTo>
                    <a:pt x="124" y="1013"/>
                  </a:lnTo>
                  <a:lnTo>
                    <a:pt x="140" y="1016"/>
                  </a:lnTo>
                  <a:lnTo>
                    <a:pt x="143" y="1017"/>
                  </a:lnTo>
                  <a:lnTo>
                    <a:pt x="145" y="1019"/>
                  </a:lnTo>
                  <a:lnTo>
                    <a:pt x="145" y="1022"/>
                  </a:lnTo>
                  <a:lnTo>
                    <a:pt x="143" y="1025"/>
                  </a:lnTo>
                  <a:lnTo>
                    <a:pt x="142" y="1031"/>
                  </a:lnTo>
                  <a:lnTo>
                    <a:pt x="138" y="1032"/>
                  </a:lnTo>
                  <a:lnTo>
                    <a:pt x="136" y="1030"/>
                  </a:lnTo>
                  <a:lnTo>
                    <a:pt x="132" y="1031"/>
                  </a:lnTo>
                  <a:lnTo>
                    <a:pt x="130" y="1031"/>
                  </a:lnTo>
                  <a:lnTo>
                    <a:pt x="125" y="1031"/>
                  </a:lnTo>
                  <a:lnTo>
                    <a:pt x="120" y="1032"/>
                  </a:lnTo>
                  <a:lnTo>
                    <a:pt x="117" y="1031"/>
                  </a:lnTo>
                  <a:lnTo>
                    <a:pt x="116" y="1033"/>
                  </a:lnTo>
                  <a:lnTo>
                    <a:pt x="117" y="1037"/>
                  </a:lnTo>
                  <a:lnTo>
                    <a:pt x="125" y="1039"/>
                  </a:lnTo>
                  <a:lnTo>
                    <a:pt x="131" y="1040"/>
                  </a:lnTo>
                  <a:lnTo>
                    <a:pt x="133" y="1045"/>
                  </a:lnTo>
                  <a:lnTo>
                    <a:pt x="136" y="1049"/>
                  </a:lnTo>
                  <a:lnTo>
                    <a:pt x="139" y="1052"/>
                  </a:lnTo>
                  <a:lnTo>
                    <a:pt x="139" y="1056"/>
                  </a:lnTo>
                  <a:lnTo>
                    <a:pt x="135" y="1061"/>
                  </a:lnTo>
                  <a:lnTo>
                    <a:pt x="134" y="1065"/>
                  </a:lnTo>
                  <a:lnTo>
                    <a:pt x="128" y="1065"/>
                  </a:lnTo>
                  <a:lnTo>
                    <a:pt x="126" y="1068"/>
                  </a:lnTo>
                  <a:lnTo>
                    <a:pt x="126" y="1074"/>
                  </a:lnTo>
                  <a:lnTo>
                    <a:pt x="126" y="1080"/>
                  </a:lnTo>
                  <a:lnTo>
                    <a:pt x="129" y="1081"/>
                  </a:lnTo>
                  <a:lnTo>
                    <a:pt x="130" y="1085"/>
                  </a:lnTo>
                  <a:lnTo>
                    <a:pt x="128" y="1089"/>
                  </a:lnTo>
                  <a:lnTo>
                    <a:pt x="125" y="1092"/>
                  </a:lnTo>
                  <a:lnTo>
                    <a:pt x="122" y="1094"/>
                  </a:lnTo>
                  <a:lnTo>
                    <a:pt x="124" y="1097"/>
                  </a:lnTo>
                  <a:lnTo>
                    <a:pt x="126" y="1100"/>
                  </a:lnTo>
                  <a:lnTo>
                    <a:pt x="126" y="1102"/>
                  </a:lnTo>
                  <a:lnTo>
                    <a:pt x="127" y="1107"/>
                  </a:lnTo>
                  <a:lnTo>
                    <a:pt x="128" y="1114"/>
                  </a:lnTo>
                  <a:lnTo>
                    <a:pt x="128" y="1117"/>
                  </a:lnTo>
                  <a:lnTo>
                    <a:pt x="127" y="1119"/>
                  </a:lnTo>
                  <a:lnTo>
                    <a:pt x="123" y="1124"/>
                  </a:lnTo>
                  <a:lnTo>
                    <a:pt x="120" y="1125"/>
                  </a:lnTo>
                  <a:lnTo>
                    <a:pt x="120" y="1130"/>
                  </a:lnTo>
                  <a:lnTo>
                    <a:pt x="120" y="1134"/>
                  </a:lnTo>
                  <a:lnTo>
                    <a:pt x="120" y="1137"/>
                  </a:lnTo>
                  <a:lnTo>
                    <a:pt x="121" y="1140"/>
                  </a:lnTo>
                  <a:lnTo>
                    <a:pt x="121" y="1143"/>
                  </a:lnTo>
                  <a:lnTo>
                    <a:pt x="119" y="1143"/>
                  </a:lnTo>
                  <a:lnTo>
                    <a:pt x="117" y="1144"/>
                  </a:lnTo>
                  <a:lnTo>
                    <a:pt x="115" y="1149"/>
                  </a:lnTo>
                  <a:lnTo>
                    <a:pt x="109" y="1154"/>
                  </a:lnTo>
                  <a:lnTo>
                    <a:pt x="107" y="1157"/>
                  </a:lnTo>
                  <a:lnTo>
                    <a:pt x="107" y="1160"/>
                  </a:lnTo>
                  <a:lnTo>
                    <a:pt x="105" y="1165"/>
                  </a:lnTo>
                  <a:lnTo>
                    <a:pt x="103" y="1170"/>
                  </a:lnTo>
                  <a:lnTo>
                    <a:pt x="102" y="1174"/>
                  </a:lnTo>
                  <a:lnTo>
                    <a:pt x="102" y="1179"/>
                  </a:lnTo>
                  <a:lnTo>
                    <a:pt x="106" y="1181"/>
                  </a:lnTo>
                  <a:lnTo>
                    <a:pt x="108" y="1186"/>
                  </a:lnTo>
                  <a:lnTo>
                    <a:pt x="109" y="1191"/>
                  </a:lnTo>
                  <a:lnTo>
                    <a:pt x="107" y="1198"/>
                  </a:lnTo>
                  <a:lnTo>
                    <a:pt x="102" y="1201"/>
                  </a:lnTo>
                  <a:lnTo>
                    <a:pt x="99" y="1203"/>
                  </a:lnTo>
                  <a:lnTo>
                    <a:pt x="99" y="1206"/>
                  </a:lnTo>
                  <a:lnTo>
                    <a:pt x="99" y="1212"/>
                  </a:lnTo>
                  <a:lnTo>
                    <a:pt x="99" y="1215"/>
                  </a:lnTo>
                  <a:lnTo>
                    <a:pt x="99" y="1218"/>
                  </a:lnTo>
                  <a:lnTo>
                    <a:pt x="97" y="1221"/>
                  </a:lnTo>
                  <a:lnTo>
                    <a:pt x="95" y="1223"/>
                  </a:lnTo>
                  <a:lnTo>
                    <a:pt x="91" y="1226"/>
                  </a:lnTo>
                  <a:lnTo>
                    <a:pt x="87" y="1228"/>
                  </a:lnTo>
                  <a:lnTo>
                    <a:pt x="85" y="1229"/>
                  </a:lnTo>
                  <a:lnTo>
                    <a:pt x="84" y="1233"/>
                  </a:lnTo>
                  <a:lnTo>
                    <a:pt x="82" y="1238"/>
                  </a:lnTo>
                  <a:lnTo>
                    <a:pt x="82" y="1243"/>
                  </a:lnTo>
                  <a:lnTo>
                    <a:pt x="72" y="1244"/>
                  </a:lnTo>
                  <a:lnTo>
                    <a:pt x="71" y="1248"/>
                  </a:lnTo>
                  <a:lnTo>
                    <a:pt x="69" y="1251"/>
                  </a:lnTo>
                  <a:lnTo>
                    <a:pt x="68" y="1257"/>
                  </a:lnTo>
                  <a:lnTo>
                    <a:pt x="70" y="1263"/>
                  </a:lnTo>
                  <a:lnTo>
                    <a:pt x="71" y="1267"/>
                  </a:lnTo>
                  <a:lnTo>
                    <a:pt x="69" y="1274"/>
                  </a:lnTo>
                  <a:lnTo>
                    <a:pt x="70" y="1279"/>
                  </a:lnTo>
                  <a:lnTo>
                    <a:pt x="70" y="1284"/>
                  </a:lnTo>
                  <a:lnTo>
                    <a:pt x="74" y="1289"/>
                  </a:lnTo>
                  <a:lnTo>
                    <a:pt x="76" y="1295"/>
                  </a:lnTo>
                  <a:lnTo>
                    <a:pt x="78" y="1301"/>
                  </a:lnTo>
                  <a:lnTo>
                    <a:pt x="78" y="1305"/>
                  </a:lnTo>
                  <a:lnTo>
                    <a:pt x="79" y="1308"/>
                  </a:lnTo>
                  <a:lnTo>
                    <a:pt x="81" y="1311"/>
                  </a:lnTo>
                  <a:lnTo>
                    <a:pt x="82" y="1315"/>
                  </a:lnTo>
                  <a:lnTo>
                    <a:pt x="84" y="1316"/>
                  </a:lnTo>
                  <a:lnTo>
                    <a:pt x="88" y="1313"/>
                  </a:lnTo>
                  <a:lnTo>
                    <a:pt x="91" y="1310"/>
                  </a:lnTo>
                  <a:lnTo>
                    <a:pt x="93" y="1310"/>
                  </a:lnTo>
                  <a:lnTo>
                    <a:pt x="98" y="1310"/>
                  </a:lnTo>
                  <a:lnTo>
                    <a:pt x="102" y="1308"/>
                  </a:lnTo>
                  <a:lnTo>
                    <a:pt x="104" y="1308"/>
                  </a:lnTo>
                  <a:lnTo>
                    <a:pt x="106" y="1310"/>
                  </a:lnTo>
                  <a:lnTo>
                    <a:pt x="107" y="1312"/>
                  </a:lnTo>
                  <a:lnTo>
                    <a:pt x="109" y="1317"/>
                  </a:lnTo>
                  <a:lnTo>
                    <a:pt x="109" y="1323"/>
                  </a:lnTo>
                  <a:lnTo>
                    <a:pt x="109" y="1330"/>
                  </a:lnTo>
                  <a:lnTo>
                    <a:pt x="107" y="1331"/>
                  </a:lnTo>
                  <a:lnTo>
                    <a:pt x="106" y="1333"/>
                  </a:lnTo>
                  <a:lnTo>
                    <a:pt x="107" y="1337"/>
                  </a:lnTo>
                  <a:lnTo>
                    <a:pt x="109" y="1339"/>
                  </a:lnTo>
                  <a:lnTo>
                    <a:pt x="109" y="1343"/>
                  </a:lnTo>
                  <a:lnTo>
                    <a:pt x="107" y="1352"/>
                  </a:lnTo>
                  <a:lnTo>
                    <a:pt x="106" y="1355"/>
                  </a:lnTo>
                  <a:lnTo>
                    <a:pt x="107" y="1360"/>
                  </a:lnTo>
                  <a:lnTo>
                    <a:pt x="110" y="1363"/>
                  </a:lnTo>
                  <a:lnTo>
                    <a:pt x="114" y="1366"/>
                  </a:lnTo>
                  <a:lnTo>
                    <a:pt x="117" y="1369"/>
                  </a:lnTo>
                  <a:lnTo>
                    <a:pt x="120" y="1373"/>
                  </a:lnTo>
                  <a:lnTo>
                    <a:pt x="119" y="1378"/>
                  </a:lnTo>
                  <a:lnTo>
                    <a:pt x="121" y="1379"/>
                  </a:lnTo>
                  <a:lnTo>
                    <a:pt x="128" y="1379"/>
                  </a:lnTo>
                  <a:lnTo>
                    <a:pt x="137" y="1379"/>
                  </a:lnTo>
                  <a:lnTo>
                    <a:pt x="152" y="1379"/>
                  </a:lnTo>
                  <a:lnTo>
                    <a:pt x="167" y="1379"/>
                  </a:lnTo>
                  <a:lnTo>
                    <a:pt x="184" y="1379"/>
                  </a:lnTo>
                  <a:lnTo>
                    <a:pt x="192" y="1383"/>
                  </a:lnTo>
                  <a:lnTo>
                    <a:pt x="199" y="1386"/>
                  </a:lnTo>
                  <a:lnTo>
                    <a:pt x="208" y="1386"/>
                  </a:lnTo>
                  <a:lnTo>
                    <a:pt x="217" y="1390"/>
                  </a:lnTo>
                  <a:lnTo>
                    <a:pt x="224" y="1392"/>
                  </a:lnTo>
                  <a:lnTo>
                    <a:pt x="227" y="1393"/>
                  </a:lnTo>
                  <a:lnTo>
                    <a:pt x="232" y="1394"/>
                  </a:lnTo>
                  <a:lnTo>
                    <a:pt x="232" y="1397"/>
                  </a:lnTo>
                  <a:lnTo>
                    <a:pt x="214" y="1393"/>
                  </a:lnTo>
                  <a:lnTo>
                    <a:pt x="210" y="1390"/>
                  </a:lnTo>
                  <a:lnTo>
                    <a:pt x="206" y="1390"/>
                  </a:lnTo>
                  <a:lnTo>
                    <a:pt x="200" y="1393"/>
                  </a:lnTo>
                  <a:lnTo>
                    <a:pt x="196" y="1401"/>
                  </a:lnTo>
                  <a:lnTo>
                    <a:pt x="194" y="1403"/>
                  </a:lnTo>
                  <a:lnTo>
                    <a:pt x="190" y="1406"/>
                  </a:lnTo>
                  <a:lnTo>
                    <a:pt x="185" y="1406"/>
                  </a:lnTo>
                  <a:lnTo>
                    <a:pt x="170" y="1413"/>
                  </a:lnTo>
                  <a:lnTo>
                    <a:pt x="164" y="1414"/>
                  </a:lnTo>
                  <a:lnTo>
                    <a:pt x="160" y="1417"/>
                  </a:lnTo>
                  <a:lnTo>
                    <a:pt x="157" y="1419"/>
                  </a:lnTo>
                  <a:lnTo>
                    <a:pt x="156" y="1426"/>
                  </a:lnTo>
                  <a:lnTo>
                    <a:pt x="156" y="1429"/>
                  </a:lnTo>
                  <a:lnTo>
                    <a:pt x="152" y="1443"/>
                  </a:lnTo>
                  <a:lnTo>
                    <a:pt x="151" y="1451"/>
                  </a:lnTo>
                  <a:lnTo>
                    <a:pt x="151" y="1455"/>
                  </a:lnTo>
                  <a:lnTo>
                    <a:pt x="152" y="1462"/>
                  </a:lnTo>
                  <a:lnTo>
                    <a:pt x="150" y="1473"/>
                  </a:lnTo>
                  <a:lnTo>
                    <a:pt x="148" y="1476"/>
                  </a:lnTo>
                  <a:lnTo>
                    <a:pt x="141" y="1479"/>
                  </a:lnTo>
                  <a:lnTo>
                    <a:pt x="136" y="1476"/>
                  </a:lnTo>
                  <a:lnTo>
                    <a:pt x="128" y="1475"/>
                  </a:lnTo>
                  <a:lnTo>
                    <a:pt x="123" y="1470"/>
                  </a:lnTo>
                  <a:lnTo>
                    <a:pt x="115" y="1467"/>
                  </a:lnTo>
                  <a:lnTo>
                    <a:pt x="113" y="1465"/>
                  </a:lnTo>
                  <a:lnTo>
                    <a:pt x="106" y="1456"/>
                  </a:lnTo>
                  <a:lnTo>
                    <a:pt x="106" y="1454"/>
                  </a:lnTo>
                  <a:lnTo>
                    <a:pt x="105" y="1450"/>
                  </a:lnTo>
                  <a:lnTo>
                    <a:pt x="109" y="1445"/>
                  </a:lnTo>
                  <a:lnTo>
                    <a:pt x="110" y="1445"/>
                  </a:lnTo>
                  <a:lnTo>
                    <a:pt x="116" y="1445"/>
                  </a:lnTo>
                  <a:lnTo>
                    <a:pt x="120" y="1444"/>
                  </a:lnTo>
                  <a:lnTo>
                    <a:pt x="123" y="1447"/>
                  </a:lnTo>
                  <a:lnTo>
                    <a:pt x="124" y="1453"/>
                  </a:lnTo>
                  <a:lnTo>
                    <a:pt x="123" y="1456"/>
                  </a:lnTo>
                  <a:lnTo>
                    <a:pt x="121" y="1458"/>
                  </a:lnTo>
                  <a:lnTo>
                    <a:pt x="122" y="1459"/>
                  </a:lnTo>
                  <a:lnTo>
                    <a:pt x="125" y="1458"/>
                  </a:lnTo>
                  <a:lnTo>
                    <a:pt x="126" y="1444"/>
                  </a:lnTo>
                  <a:lnTo>
                    <a:pt x="137" y="1437"/>
                  </a:lnTo>
                  <a:lnTo>
                    <a:pt x="141" y="1433"/>
                  </a:lnTo>
                  <a:lnTo>
                    <a:pt x="145" y="1428"/>
                  </a:lnTo>
                  <a:lnTo>
                    <a:pt x="145" y="1426"/>
                  </a:lnTo>
                  <a:lnTo>
                    <a:pt x="145" y="1423"/>
                  </a:lnTo>
                  <a:lnTo>
                    <a:pt x="143" y="1421"/>
                  </a:lnTo>
                  <a:lnTo>
                    <a:pt x="138" y="1419"/>
                  </a:lnTo>
                  <a:lnTo>
                    <a:pt x="121" y="1432"/>
                  </a:lnTo>
                  <a:lnTo>
                    <a:pt x="114" y="1435"/>
                  </a:lnTo>
                  <a:lnTo>
                    <a:pt x="109" y="1438"/>
                  </a:lnTo>
                  <a:lnTo>
                    <a:pt x="104" y="1445"/>
                  </a:lnTo>
                  <a:lnTo>
                    <a:pt x="102" y="1447"/>
                  </a:lnTo>
                  <a:lnTo>
                    <a:pt x="101" y="1451"/>
                  </a:lnTo>
                  <a:lnTo>
                    <a:pt x="101" y="1456"/>
                  </a:lnTo>
                  <a:lnTo>
                    <a:pt x="95" y="1454"/>
                  </a:lnTo>
                  <a:lnTo>
                    <a:pt x="86" y="1447"/>
                  </a:lnTo>
                  <a:lnTo>
                    <a:pt x="85" y="1445"/>
                  </a:lnTo>
                  <a:lnTo>
                    <a:pt x="86" y="1441"/>
                  </a:lnTo>
                  <a:lnTo>
                    <a:pt x="89" y="1438"/>
                  </a:lnTo>
                  <a:lnTo>
                    <a:pt x="89" y="1428"/>
                  </a:lnTo>
                  <a:lnTo>
                    <a:pt x="90" y="1425"/>
                  </a:lnTo>
                  <a:lnTo>
                    <a:pt x="91" y="1422"/>
                  </a:lnTo>
                  <a:lnTo>
                    <a:pt x="95" y="1419"/>
                  </a:lnTo>
                  <a:lnTo>
                    <a:pt x="97" y="1418"/>
                  </a:lnTo>
                  <a:lnTo>
                    <a:pt x="98" y="1420"/>
                  </a:lnTo>
                  <a:lnTo>
                    <a:pt x="98" y="1422"/>
                  </a:lnTo>
                  <a:lnTo>
                    <a:pt x="104" y="1421"/>
                  </a:lnTo>
                  <a:lnTo>
                    <a:pt x="115" y="1413"/>
                  </a:lnTo>
                  <a:lnTo>
                    <a:pt x="119" y="1413"/>
                  </a:lnTo>
                  <a:lnTo>
                    <a:pt x="125" y="1415"/>
                  </a:lnTo>
                  <a:lnTo>
                    <a:pt x="131" y="1413"/>
                  </a:lnTo>
                  <a:lnTo>
                    <a:pt x="132" y="1413"/>
                  </a:lnTo>
                  <a:lnTo>
                    <a:pt x="134" y="1410"/>
                  </a:lnTo>
                  <a:lnTo>
                    <a:pt x="129" y="1408"/>
                  </a:lnTo>
                  <a:lnTo>
                    <a:pt x="125" y="1407"/>
                  </a:lnTo>
                  <a:lnTo>
                    <a:pt x="111" y="1406"/>
                  </a:lnTo>
                  <a:lnTo>
                    <a:pt x="108" y="1407"/>
                  </a:lnTo>
                  <a:lnTo>
                    <a:pt x="104" y="1412"/>
                  </a:lnTo>
                  <a:lnTo>
                    <a:pt x="103" y="1410"/>
                  </a:lnTo>
                  <a:lnTo>
                    <a:pt x="102" y="1408"/>
                  </a:lnTo>
                  <a:lnTo>
                    <a:pt x="97" y="1407"/>
                  </a:lnTo>
                  <a:lnTo>
                    <a:pt x="96" y="1407"/>
                  </a:lnTo>
                  <a:lnTo>
                    <a:pt x="93" y="1409"/>
                  </a:lnTo>
                  <a:lnTo>
                    <a:pt x="94" y="1412"/>
                  </a:lnTo>
                  <a:lnTo>
                    <a:pt x="93" y="1416"/>
                  </a:lnTo>
                  <a:lnTo>
                    <a:pt x="89" y="1420"/>
                  </a:lnTo>
                  <a:lnTo>
                    <a:pt x="86" y="1426"/>
                  </a:lnTo>
                  <a:lnTo>
                    <a:pt x="86" y="1430"/>
                  </a:lnTo>
                  <a:lnTo>
                    <a:pt x="85" y="1432"/>
                  </a:lnTo>
                  <a:lnTo>
                    <a:pt x="85" y="1434"/>
                  </a:lnTo>
                  <a:lnTo>
                    <a:pt x="82" y="1436"/>
                  </a:lnTo>
                  <a:lnTo>
                    <a:pt x="76" y="1434"/>
                  </a:lnTo>
                  <a:lnTo>
                    <a:pt x="72" y="1429"/>
                  </a:lnTo>
                  <a:lnTo>
                    <a:pt x="70" y="1426"/>
                  </a:lnTo>
                  <a:lnTo>
                    <a:pt x="66" y="1423"/>
                  </a:lnTo>
                  <a:lnTo>
                    <a:pt x="76" y="1418"/>
                  </a:lnTo>
                  <a:lnTo>
                    <a:pt x="79" y="1416"/>
                  </a:lnTo>
                  <a:lnTo>
                    <a:pt x="82" y="1410"/>
                  </a:lnTo>
                  <a:lnTo>
                    <a:pt x="84" y="1407"/>
                  </a:lnTo>
                  <a:lnTo>
                    <a:pt x="82" y="1404"/>
                  </a:lnTo>
                  <a:lnTo>
                    <a:pt x="80" y="1404"/>
                  </a:lnTo>
                  <a:lnTo>
                    <a:pt x="80" y="1408"/>
                  </a:lnTo>
                  <a:lnTo>
                    <a:pt x="79" y="1412"/>
                  </a:lnTo>
                  <a:lnTo>
                    <a:pt x="74" y="1410"/>
                  </a:lnTo>
                  <a:lnTo>
                    <a:pt x="68" y="1415"/>
                  </a:lnTo>
                  <a:lnTo>
                    <a:pt x="63" y="1413"/>
                  </a:lnTo>
                  <a:lnTo>
                    <a:pt x="57" y="1415"/>
                  </a:lnTo>
                  <a:lnTo>
                    <a:pt x="54" y="1412"/>
                  </a:lnTo>
                  <a:lnTo>
                    <a:pt x="53" y="1409"/>
                  </a:lnTo>
                  <a:lnTo>
                    <a:pt x="54" y="1406"/>
                  </a:lnTo>
                  <a:lnTo>
                    <a:pt x="53" y="1400"/>
                  </a:lnTo>
                  <a:lnTo>
                    <a:pt x="51" y="1399"/>
                  </a:lnTo>
                  <a:lnTo>
                    <a:pt x="49" y="1399"/>
                  </a:lnTo>
                  <a:lnTo>
                    <a:pt x="49" y="1396"/>
                  </a:lnTo>
                  <a:lnTo>
                    <a:pt x="47" y="1390"/>
                  </a:lnTo>
                  <a:lnTo>
                    <a:pt x="46" y="1388"/>
                  </a:lnTo>
                  <a:lnTo>
                    <a:pt x="45" y="1385"/>
                  </a:lnTo>
                  <a:lnTo>
                    <a:pt x="46" y="1384"/>
                  </a:lnTo>
                  <a:lnTo>
                    <a:pt x="48" y="1385"/>
                  </a:lnTo>
                  <a:lnTo>
                    <a:pt x="50" y="1387"/>
                  </a:lnTo>
                  <a:lnTo>
                    <a:pt x="53" y="1387"/>
                  </a:lnTo>
                  <a:lnTo>
                    <a:pt x="60" y="1391"/>
                  </a:lnTo>
                  <a:lnTo>
                    <a:pt x="62" y="1390"/>
                  </a:lnTo>
                  <a:lnTo>
                    <a:pt x="64" y="1389"/>
                  </a:lnTo>
                  <a:lnTo>
                    <a:pt x="65" y="1386"/>
                  </a:lnTo>
                  <a:lnTo>
                    <a:pt x="65" y="1383"/>
                  </a:lnTo>
                  <a:lnTo>
                    <a:pt x="66" y="1383"/>
                  </a:lnTo>
                  <a:lnTo>
                    <a:pt x="69" y="1387"/>
                  </a:lnTo>
                  <a:lnTo>
                    <a:pt x="72" y="1386"/>
                  </a:lnTo>
                  <a:lnTo>
                    <a:pt x="76" y="1388"/>
                  </a:lnTo>
                  <a:lnTo>
                    <a:pt x="78" y="1387"/>
                  </a:lnTo>
                  <a:lnTo>
                    <a:pt x="82" y="1386"/>
                  </a:lnTo>
                  <a:lnTo>
                    <a:pt x="89" y="1382"/>
                  </a:lnTo>
                  <a:lnTo>
                    <a:pt x="91" y="1377"/>
                  </a:lnTo>
                  <a:lnTo>
                    <a:pt x="93" y="1376"/>
                  </a:lnTo>
                  <a:lnTo>
                    <a:pt x="95" y="1377"/>
                  </a:lnTo>
                  <a:lnTo>
                    <a:pt x="96" y="1378"/>
                  </a:lnTo>
                  <a:lnTo>
                    <a:pt x="96" y="1381"/>
                  </a:lnTo>
                  <a:lnTo>
                    <a:pt x="97" y="1384"/>
                  </a:lnTo>
                  <a:lnTo>
                    <a:pt x="99" y="1386"/>
                  </a:lnTo>
                  <a:lnTo>
                    <a:pt x="100" y="1390"/>
                  </a:lnTo>
                  <a:lnTo>
                    <a:pt x="99" y="1392"/>
                  </a:lnTo>
                  <a:lnTo>
                    <a:pt x="96" y="1396"/>
                  </a:lnTo>
                  <a:lnTo>
                    <a:pt x="96" y="1397"/>
                  </a:lnTo>
                  <a:lnTo>
                    <a:pt x="96" y="1399"/>
                  </a:lnTo>
                  <a:lnTo>
                    <a:pt x="98" y="1398"/>
                  </a:lnTo>
                  <a:lnTo>
                    <a:pt x="100" y="1396"/>
                  </a:lnTo>
                  <a:lnTo>
                    <a:pt x="101" y="1394"/>
                  </a:lnTo>
                  <a:lnTo>
                    <a:pt x="102" y="1392"/>
                  </a:lnTo>
                  <a:lnTo>
                    <a:pt x="102" y="1390"/>
                  </a:lnTo>
                  <a:lnTo>
                    <a:pt x="101" y="1388"/>
                  </a:lnTo>
                  <a:lnTo>
                    <a:pt x="99" y="1381"/>
                  </a:lnTo>
                  <a:lnTo>
                    <a:pt x="98" y="1379"/>
                  </a:lnTo>
                  <a:lnTo>
                    <a:pt x="98" y="1376"/>
                  </a:lnTo>
                  <a:lnTo>
                    <a:pt x="102" y="1373"/>
                  </a:lnTo>
                  <a:lnTo>
                    <a:pt x="102" y="1371"/>
                  </a:lnTo>
                  <a:lnTo>
                    <a:pt x="102" y="1367"/>
                  </a:lnTo>
                  <a:lnTo>
                    <a:pt x="101" y="1364"/>
                  </a:lnTo>
                  <a:lnTo>
                    <a:pt x="94" y="1357"/>
                  </a:lnTo>
                  <a:lnTo>
                    <a:pt x="82" y="1350"/>
                  </a:lnTo>
                  <a:lnTo>
                    <a:pt x="81" y="1351"/>
                  </a:lnTo>
                  <a:lnTo>
                    <a:pt x="80" y="1352"/>
                  </a:lnTo>
                  <a:lnTo>
                    <a:pt x="81" y="1353"/>
                  </a:lnTo>
                  <a:lnTo>
                    <a:pt x="83" y="1354"/>
                  </a:lnTo>
                  <a:lnTo>
                    <a:pt x="93" y="1359"/>
                  </a:lnTo>
                  <a:lnTo>
                    <a:pt x="96" y="1362"/>
                  </a:lnTo>
                  <a:lnTo>
                    <a:pt x="97" y="1363"/>
                  </a:lnTo>
                  <a:lnTo>
                    <a:pt x="99" y="1365"/>
                  </a:lnTo>
                  <a:lnTo>
                    <a:pt x="99" y="1369"/>
                  </a:lnTo>
                  <a:lnTo>
                    <a:pt x="89" y="1372"/>
                  </a:lnTo>
                  <a:lnTo>
                    <a:pt x="80" y="1379"/>
                  </a:lnTo>
                  <a:lnTo>
                    <a:pt x="74" y="1382"/>
                  </a:lnTo>
                  <a:lnTo>
                    <a:pt x="70" y="1381"/>
                  </a:lnTo>
                  <a:lnTo>
                    <a:pt x="68" y="1377"/>
                  </a:lnTo>
                  <a:lnTo>
                    <a:pt x="66" y="1371"/>
                  </a:lnTo>
                  <a:lnTo>
                    <a:pt x="62" y="1368"/>
                  </a:lnTo>
                  <a:lnTo>
                    <a:pt x="60" y="1369"/>
                  </a:lnTo>
                  <a:lnTo>
                    <a:pt x="59" y="1368"/>
                  </a:lnTo>
                  <a:lnTo>
                    <a:pt x="58" y="1366"/>
                  </a:lnTo>
                  <a:lnTo>
                    <a:pt x="55" y="1368"/>
                  </a:lnTo>
                  <a:lnTo>
                    <a:pt x="50" y="1364"/>
                  </a:lnTo>
                  <a:lnTo>
                    <a:pt x="48" y="1363"/>
                  </a:lnTo>
                  <a:lnTo>
                    <a:pt x="52" y="1357"/>
                  </a:lnTo>
                  <a:lnTo>
                    <a:pt x="57" y="1359"/>
                  </a:lnTo>
                  <a:lnTo>
                    <a:pt x="58" y="1344"/>
                  </a:lnTo>
                  <a:lnTo>
                    <a:pt x="56" y="1341"/>
                  </a:lnTo>
                  <a:lnTo>
                    <a:pt x="51" y="1338"/>
                  </a:lnTo>
                  <a:lnTo>
                    <a:pt x="47" y="1338"/>
                  </a:lnTo>
                  <a:lnTo>
                    <a:pt x="44" y="1338"/>
                  </a:lnTo>
                  <a:lnTo>
                    <a:pt x="41" y="1336"/>
                  </a:lnTo>
                  <a:lnTo>
                    <a:pt x="38" y="1335"/>
                  </a:lnTo>
                  <a:lnTo>
                    <a:pt x="36" y="1334"/>
                  </a:lnTo>
                  <a:lnTo>
                    <a:pt x="32" y="1332"/>
                  </a:lnTo>
                  <a:lnTo>
                    <a:pt x="28" y="1331"/>
                  </a:lnTo>
                  <a:lnTo>
                    <a:pt x="23" y="1322"/>
                  </a:lnTo>
                  <a:lnTo>
                    <a:pt x="21" y="1317"/>
                  </a:lnTo>
                  <a:lnTo>
                    <a:pt x="19" y="1311"/>
                  </a:lnTo>
                  <a:lnTo>
                    <a:pt x="28" y="1311"/>
                  </a:lnTo>
                  <a:lnTo>
                    <a:pt x="32" y="1311"/>
                  </a:lnTo>
                  <a:lnTo>
                    <a:pt x="33" y="1308"/>
                  </a:lnTo>
                  <a:lnTo>
                    <a:pt x="32" y="1304"/>
                  </a:lnTo>
                  <a:lnTo>
                    <a:pt x="30" y="1301"/>
                  </a:lnTo>
                  <a:lnTo>
                    <a:pt x="32" y="1298"/>
                  </a:lnTo>
                  <a:lnTo>
                    <a:pt x="34" y="1295"/>
                  </a:lnTo>
                  <a:lnTo>
                    <a:pt x="36" y="1297"/>
                  </a:lnTo>
                  <a:lnTo>
                    <a:pt x="43" y="1302"/>
                  </a:lnTo>
                  <a:lnTo>
                    <a:pt x="44" y="1305"/>
                  </a:lnTo>
                  <a:lnTo>
                    <a:pt x="48" y="1316"/>
                  </a:lnTo>
                  <a:lnTo>
                    <a:pt x="49" y="1317"/>
                  </a:lnTo>
                  <a:lnTo>
                    <a:pt x="50" y="1319"/>
                  </a:lnTo>
                  <a:lnTo>
                    <a:pt x="59" y="1325"/>
                  </a:lnTo>
                  <a:lnTo>
                    <a:pt x="60" y="1325"/>
                  </a:lnTo>
                  <a:lnTo>
                    <a:pt x="60" y="1319"/>
                  </a:lnTo>
                  <a:lnTo>
                    <a:pt x="63" y="1313"/>
                  </a:lnTo>
                  <a:lnTo>
                    <a:pt x="65" y="1310"/>
                  </a:lnTo>
                  <a:lnTo>
                    <a:pt x="67" y="1310"/>
                  </a:lnTo>
                  <a:lnTo>
                    <a:pt x="67" y="1309"/>
                  </a:lnTo>
                  <a:lnTo>
                    <a:pt x="64" y="1306"/>
                  </a:lnTo>
                  <a:lnTo>
                    <a:pt x="65" y="1302"/>
                  </a:lnTo>
                  <a:lnTo>
                    <a:pt x="65" y="1302"/>
                  </a:lnTo>
                  <a:lnTo>
                    <a:pt x="62" y="1305"/>
                  </a:lnTo>
                  <a:lnTo>
                    <a:pt x="58" y="1317"/>
                  </a:lnTo>
                  <a:lnTo>
                    <a:pt x="55" y="1319"/>
                  </a:lnTo>
                  <a:lnTo>
                    <a:pt x="51" y="1313"/>
                  </a:lnTo>
                  <a:lnTo>
                    <a:pt x="49" y="1310"/>
                  </a:lnTo>
                  <a:lnTo>
                    <a:pt x="48" y="1308"/>
                  </a:lnTo>
                  <a:lnTo>
                    <a:pt x="49" y="1302"/>
                  </a:lnTo>
                  <a:lnTo>
                    <a:pt x="56" y="1303"/>
                  </a:lnTo>
                  <a:lnTo>
                    <a:pt x="54" y="1301"/>
                  </a:lnTo>
                  <a:lnTo>
                    <a:pt x="44" y="1297"/>
                  </a:lnTo>
                  <a:lnTo>
                    <a:pt x="43" y="1295"/>
                  </a:lnTo>
                  <a:lnTo>
                    <a:pt x="41" y="1295"/>
                  </a:lnTo>
                  <a:lnTo>
                    <a:pt x="38" y="1291"/>
                  </a:lnTo>
                  <a:lnTo>
                    <a:pt x="34" y="1287"/>
                  </a:lnTo>
                  <a:lnTo>
                    <a:pt x="41" y="1281"/>
                  </a:lnTo>
                  <a:lnTo>
                    <a:pt x="44" y="1276"/>
                  </a:lnTo>
                  <a:lnTo>
                    <a:pt x="54" y="1279"/>
                  </a:lnTo>
                  <a:lnTo>
                    <a:pt x="56" y="1277"/>
                  </a:lnTo>
                  <a:lnTo>
                    <a:pt x="54" y="1274"/>
                  </a:lnTo>
                  <a:lnTo>
                    <a:pt x="52" y="1275"/>
                  </a:lnTo>
                  <a:lnTo>
                    <a:pt x="49" y="1273"/>
                  </a:lnTo>
                  <a:lnTo>
                    <a:pt x="44" y="1267"/>
                  </a:lnTo>
                  <a:lnTo>
                    <a:pt x="44" y="1264"/>
                  </a:lnTo>
                  <a:lnTo>
                    <a:pt x="45" y="1258"/>
                  </a:lnTo>
                  <a:lnTo>
                    <a:pt x="47" y="1257"/>
                  </a:lnTo>
                  <a:lnTo>
                    <a:pt x="51" y="1256"/>
                  </a:lnTo>
                  <a:lnTo>
                    <a:pt x="56" y="1258"/>
                  </a:lnTo>
                  <a:lnTo>
                    <a:pt x="58" y="1259"/>
                  </a:lnTo>
                  <a:lnTo>
                    <a:pt x="60" y="1258"/>
                  </a:lnTo>
                  <a:lnTo>
                    <a:pt x="58" y="1254"/>
                  </a:lnTo>
                  <a:lnTo>
                    <a:pt x="55" y="1253"/>
                  </a:lnTo>
                  <a:lnTo>
                    <a:pt x="51" y="1250"/>
                  </a:lnTo>
                  <a:lnTo>
                    <a:pt x="52" y="1246"/>
                  </a:lnTo>
                  <a:lnTo>
                    <a:pt x="53" y="1243"/>
                  </a:lnTo>
                  <a:lnTo>
                    <a:pt x="54" y="1240"/>
                  </a:lnTo>
                  <a:lnTo>
                    <a:pt x="54" y="1236"/>
                  </a:lnTo>
                  <a:lnTo>
                    <a:pt x="54" y="1233"/>
                  </a:lnTo>
                  <a:lnTo>
                    <a:pt x="55" y="1231"/>
                  </a:lnTo>
                  <a:lnTo>
                    <a:pt x="57" y="1231"/>
                  </a:lnTo>
                  <a:lnTo>
                    <a:pt x="57" y="1229"/>
                  </a:lnTo>
                  <a:lnTo>
                    <a:pt x="54" y="1230"/>
                  </a:lnTo>
                  <a:lnTo>
                    <a:pt x="52" y="1234"/>
                  </a:lnTo>
                  <a:lnTo>
                    <a:pt x="52" y="1237"/>
                  </a:lnTo>
                  <a:lnTo>
                    <a:pt x="50" y="1240"/>
                  </a:lnTo>
                  <a:lnTo>
                    <a:pt x="49" y="1244"/>
                  </a:lnTo>
                  <a:lnTo>
                    <a:pt x="49" y="1248"/>
                  </a:lnTo>
                  <a:lnTo>
                    <a:pt x="47" y="1253"/>
                  </a:lnTo>
                  <a:lnTo>
                    <a:pt x="45" y="1251"/>
                  </a:lnTo>
                  <a:lnTo>
                    <a:pt x="43" y="1249"/>
                  </a:lnTo>
                  <a:lnTo>
                    <a:pt x="43" y="1248"/>
                  </a:lnTo>
                  <a:lnTo>
                    <a:pt x="43" y="1245"/>
                  </a:lnTo>
                  <a:lnTo>
                    <a:pt x="42" y="1231"/>
                  </a:lnTo>
                  <a:lnTo>
                    <a:pt x="42" y="1218"/>
                  </a:lnTo>
                  <a:lnTo>
                    <a:pt x="43" y="1209"/>
                  </a:lnTo>
                  <a:lnTo>
                    <a:pt x="47" y="1205"/>
                  </a:lnTo>
                  <a:lnTo>
                    <a:pt x="49" y="1204"/>
                  </a:lnTo>
                  <a:lnTo>
                    <a:pt x="51" y="1204"/>
                  </a:lnTo>
                  <a:lnTo>
                    <a:pt x="52" y="1204"/>
                  </a:lnTo>
                  <a:lnTo>
                    <a:pt x="54" y="1203"/>
                  </a:lnTo>
                  <a:lnTo>
                    <a:pt x="49" y="1201"/>
                  </a:lnTo>
                  <a:lnTo>
                    <a:pt x="46" y="1202"/>
                  </a:lnTo>
                  <a:lnTo>
                    <a:pt x="43" y="1204"/>
                  </a:lnTo>
                  <a:lnTo>
                    <a:pt x="39" y="1202"/>
                  </a:lnTo>
                  <a:lnTo>
                    <a:pt x="38" y="1198"/>
                  </a:lnTo>
                  <a:lnTo>
                    <a:pt x="36" y="1193"/>
                  </a:lnTo>
                  <a:lnTo>
                    <a:pt x="35" y="1188"/>
                  </a:lnTo>
                  <a:lnTo>
                    <a:pt x="36" y="1180"/>
                  </a:lnTo>
                  <a:lnTo>
                    <a:pt x="41" y="1181"/>
                  </a:lnTo>
                  <a:lnTo>
                    <a:pt x="46" y="1182"/>
                  </a:lnTo>
                  <a:lnTo>
                    <a:pt x="59" y="1182"/>
                  </a:lnTo>
                  <a:lnTo>
                    <a:pt x="69" y="1190"/>
                  </a:lnTo>
                  <a:lnTo>
                    <a:pt x="74" y="1189"/>
                  </a:lnTo>
                  <a:lnTo>
                    <a:pt x="74" y="1187"/>
                  </a:lnTo>
                  <a:lnTo>
                    <a:pt x="70" y="1185"/>
                  </a:lnTo>
                  <a:lnTo>
                    <a:pt x="68" y="1181"/>
                  </a:lnTo>
                  <a:lnTo>
                    <a:pt x="67" y="1180"/>
                  </a:lnTo>
                  <a:lnTo>
                    <a:pt x="67" y="1177"/>
                  </a:lnTo>
                  <a:lnTo>
                    <a:pt x="66" y="1174"/>
                  </a:lnTo>
                  <a:lnTo>
                    <a:pt x="63" y="1164"/>
                  </a:lnTo>
                  <a:lnTo>
                    <a:pt x="62" y="1164"/>
                  </a:lnTo>
                  <a:lnTo>
                    <a:pt x="62" y="1168"/>
                  </a:lnTo>
                  <a:lnTo>
                    <a:pt x="59" y="1174"/>
                  </a:lnTo>
                  <a:lnTo>
                    <a:pt x="56" y="1177"/>
                  </a:lnTo>
                  <a:lnTo>
                    <a:pt x="52" y="1178"/>
                  </a:lnTo>
                  <a:lnTo>
                    <a:pt x="47" y="1179"/>
                  </a:lnTo>
                  <a:lnTo>
                    <a:pt x="43" y="1177"/>
                  </a:lnTo>
                  <a:lnTo>
                    <a:pt x="42" y="1175"/>
                  </a:lnTo>
                  <a:lnTo>
                    <a:pt x="43" y="1172"/>
                  </a:lnTo>
                  <a:lnTo>
                    <a:pt x="41" y="1171"/>
                  </a:lnTo>
                  <a:lnTo>
                    <a:pt x="36" y="1170"/>
                  </a:lnTo>
                  <a:lnTo>
                    <a:pt x="35" y="1169"/>
                  </a:lnTo>
                  <a:lnTo>
                    <a:pt x="33" y="1166"/>
                  </a:lnTo>
                  <a:lnTo>
                    <a:pt x="36" y="1162"/>
                  </a:lnTo>
                  <a:lnTo>
                    <a:pt x="37" y="1160"/>
                  </a:lnTo>
                  <a:lnTo>
                    <a:pt x="39" y="1160"/>
                  </a:lnTo>
                  <a:lnTo>
                    <a:pt x="41" y="1161"/>
                  </a:lnTo>
                  <a:lnTo>
                    <a:pt x="44" y="1165"/>
                  </a:lnTo>
                  <a:lnTo>
                    <a:pt x="47" y="1165"/>
                  </a:lnTo>
                  <a:lnTo>
                    <a:pt x="49" y="1163"/>
                  </a:lnTo>
                  <a:lnTo>
                    <a:pt x="50" y="1161"/>
                  </a:lnTo>
                  <a:lnTo>
                    <a:pt x="48" y="1160"/>
                  </a:lnTo>
                  <a:lnTo>
                    <a:pt x="47" y="1160"/>
                  </a:lnTo>
                  <a:lnTo>
                    <a:pt x="44" y="1158"/>
                  </a:lnTo>
                  <a:lnTo>
                    <a:pt x="39" y="1154"/>
                  </a:lnTo>
                  <a:lnTo>
                    <a:pt x="41" y="1149"/>
                  </a:lnTo>
                  <a:lnTo>
                    <a:pt x="47" y="1143"/>
                  </a:lnTo>
                  <a:lnTo>
                    <a:pt x="49" y="1142"/>
                  </a:lnTo>
                  <a:lnTo>
                    <a:pt x="47" y="1137"/>
                  </a:lnTo>
                  <a:lnTo>
                    <a:pt x="49" y="1132"/>
                  </a:lnTo>
                  <a:lnTo>
                    <a:pt x="47" y="1128"/>
                  </a:lnTo>
                  <a:lnTo>
                    <a:pt x="44" y="1123"/>
                  </a:lnTo>
                  <a:lnTo>
                    <a:pt x="40" y="1122"/>
                  </a:lnTo>
                  <a:lnTo>
                    <a:pt x="39" y="1124"/>
                  </a:lnTo>
                  <a:lnTo>
                    <a:pt x="39" y="1125"/>
                  </a:lnTo>
                  <a:lnTo>
                    <a:pt x="39" y="1127"/>
                  </a:lnTo>
                  <a:lnTo>
                    <a:pt x="39" y="1128"/>
                  </a:lnTo>
                  <a:lnTo>
                    <a:pt x="38" y="1128"/>
                  </a:lnTo>
                  <a:lnTo>
                    <a:pt x="32" y="1127"/>
                  </a:lnTo>
                  <a:lnTo>
                    <a:pt x="28" y="1124"/>
                  </a:lnTo>
                  <a:lnTo>
                    <a:pt x="22" y="1121"/>
                  </a:lnTo>
                  <a:lnTo>
                    <a:pt x="21" y="1119"/>
                  </a:lnTo>
                  <a:lnTo>
                    <a:pt x="21" y="1116"/>
                  </a:lnTo>
                  <a:lnTo>
                    <a:pt x="23" y="1110"/>
                  </a:lnTo>
                  <a:lnTo>
                    <a:pt x="22" y="1110"/>
                  </a:lnTo>
                  <a:lnTo>
                    <a:pt x="17" y="1114"/>
                  </a:lnTo>
                  <a:lnTo>
                    <a:pt x="11" y="1117"/>
                  </a:lnTo>
                  <a:lnTo>
                    <a:pt x="7" y="1118"/>
                  </a:lnTo>
                  <a:lnTo>
                    <a:pt x="5" y="1119"/>
                  </a:lnTo>
                  <a:lnTo>
                    <a:pt x="5" y="1121"/>
                  </a:lnTo>
                  <a:lnTo>
                    <a:pt x="5" y="1121"/>
                  </a:lnTo>
                  <a:lnTo>
                    <a:pt x="8" y="1122"/>
                  </a:lnTo>
                  <a:lnTo>
                    <a:pt x="10" y="1127"/>
                  </a:lnTo>
                  <a:lnTo>
                    <a:pt x="10" y="1128"/>
                  </a:lnTo>
                  <a:lnTo>
                    <a:pt x="9" y="1130"/>
                  </a:lnTo>
                  <a:lnTo>
                    <a:pt x="6" y="1130"/>
                  </a:lnTo>
                  <a:lnTo>
                    <a:pt x="2" y="1127"/>
                  </a:lnTo>
                  <a:lnTo>
                    <a:pt x="0" y="1122"/>
                  </a:lnTo>
                  <a:lnTo>
                    <a:pt x="0" y="1119"/>
                  </a:lnTo>
                  <a:lnTo>
                    <a:pt x="2" y="1115"/>
                  </a:lnTo>
                  <a:lnTo>
                    <a:pt x="8" y="1109"/>
                  </a:lnTo>
                  <a:lnTo>
                    <a:pt x="10" y="1107"/>
                  </a:lnTo>
                  <a:lnTo>
                    <a:pt x="15" y="1104"/>
                  </a:lnTo>
                  <a:lnTo>
                    <a:pt x="20" y="1098"/>
                  </a:lnTo>
                  <a:lnTo>
                    <a:pt x="25" y="1094"/>
                  </a:lnTo>
                  <a:lnTo>
                    <a:pt x="22" y="1091"/>
                  </a:lnTo>
                  <a:lnTo>
                    <a:pt x="20" y="1087"/>
                  </a:lnTo>
                  <a:lnTo>
                    <a:pt x="21" y="1081"/>
                  </a:lnTo>
                  <a:lnTo>
                    <a:pt x="30" y="1079"/>
                  </a:lnTo>
                  <a:lnTo>
                    <a:pt x="34" y="1080"/>
                  </a:lnTo>
                  <a:lnTo>
                    <a:pt x="39" y="1080"/>
                  </a:lnTo>
                  <a:lnTo>
                    <a:pt x="43" y="1078"/>
                  </a:lnTo>
                  <a:lnTo>
                    <a:pt x="45" y="1078"/>
                  </a:lnTo>
                  <a:lnTo>
                    <a:pt x="49" y="1076"/>
                  </a:lnTo>
                  <a:lnTo>
                    <a:pt x="51" y="1074"/>
                  </a:lnTo>
                  <a:lnTo>
                    <a:pt x="52" y="1072"/>
                  </a:lnTo>
                  <a:lnTo>
                    <a:pt x="52" y="1071"/>
                  </a:lnTo>
                  <a:lnTo>
                    <a:pt x="51" y="1069"/>
                  </a:lnTo>
                  <a:lnTo>
                    <a:pt x="51" y="1064"/>
                  </a:lnTo>
                  <a:lnTo>
                    <a:pt x="51" y="1062"/>
                  </a:lnTo>
                  <a:lnTo>
                    <a:pt x="53" y="1061"/>
                  </a:lnTo>
                  <a:lnTo>
                    <a:pt x="56" y="1060"/>
                  </a:lnTo>
                  <a:lnTo>
                    <a:pt x="57" y="1060"/>
                  </a:lnTo>
                  <a:lnTo>
                    <a:pt x="60" y="1062"/>
                  </a:lnTo>
                  <a:lnTo>
                    <a:pt x="59" y="1064"/>
                  </a:lnTo>
                  <a:lnTo>
                    <a:pt x="58" y="1067"/>
                  </a:lnTo>
                  <a:lnTo>
                    <a:pt x="55" y="1080"/>
                  </a:lnTo>
                  <a:lnTo>
                    <a:pt x="54" y="1082"/>
                  </a:lnTo>
                  <a:lnTo>
                    <a:pt x="52" y="1085"/>
                  </a:lnTo>
                  <a:lnTo>
                    <a:pt x="54" y="1089"/>
                  </a:lnTo>
                  <a:lnTo>
                    <a:pt x="52" y="1093"/>
                  </a:lnTo>
                  <a:lnTo>
                    <a:pt x="43" y="1097"/>
                  </a:lnTo>
                  <a:lnTo>
                    <a:pt x="42" y="1097"/>
                  </a:lnTo>
                  <a:lnTo>
                    <a:pt x="43" y="1098"/>
                  </a:lnTo>
                  <a:lnTo>
                    <a:pt x="47" y="1098"/>
                  </a:lnTo>
                  <a:lnTo>
                    <a:pt x="52" y="1097"/>
                  </a:lnTo>
                  <a:lnTo>
                    <a:pt x="55" y="1094"/>
                  </a:lnTo>
                  <a:lnTo>
                    <a:pt x="57" y="1089"/>
                  </a:lnTo>
                  <a:lnTo>
                    <a:pt x="58" y="1080"/>
                  </a:lnTo>
                  <a:lnTo>
                    <a:pt x="60" y="1078"/>
                  </a:lnTo>
                  <a:lnTo>
                    <a:pt x="63" y="1078"/>
                  </a:lnTo>
                  <a:lnTo>
                    <a:pt x="64" y="1081"/>
                  </a:lnTo>
                  <a:lnTo>
                    <a:pt x="64" y="1086"/>
                  </a:lnTo>
                  <a:lnTo>
                    <a:pt x="64" y="1090"/>
                  </a:lnTo>
                  <a:lnTo>
                    <a:pt x="60" y="1104"/>
                  </a:lnTo>
                  <a:lnTo>
                    <a:pt x="57" y="1110"/>
                  </a:lnTo>
                  <a:lnTo>
                    <a:pt x="56" y="1111"/>
                  </a:lnTo>
                  <a:lnTo>
                    <a:pt x="56" y="1113"/>
                  </a:lnTo>
                  <a:lnTo>
                    <a:pt x="59" y="1113"/>
                  </a:lnTo>
                  <a:lnTo>
                    <a:pt x="62" y="1110"/>
                  </a:lnTo>
                  <a:lnTo>
                    <a:pt x="63" y="1106"/>
                  </a:lnTo>
                  <a:lnTo>
                    <a:pt x="65" y="1100"/>
                  </a:lnTo>
                  <a:lnTo>
                    <a:pt x="65" y="1097"/>
                  </a:lnTo>
                  <a:lnTo>
                    <a:pt x="66" y="1094"/>
                  </a:lnTo>
                  <a:lnTo>
                    <a:pt x="67" y="1086"/>
                  </a:lnTo>
                  <a:lnTo>
                    <a:pt x="68" y="1082"/>
                  </a:lnTo>
                  <a:lnTo>
                    <a:pt x="68" y="1076"/>
                  </a:lnTo>
                  <a:lnTo>
                    <a:pt x="65" y="1075"/>
                  </a:lnTo>
                  <a:lnTo>
                    <a:pt x="62" y="1074"/>
                  </a:lnTo>
                  <a:lnTo>
                    <a:pt x="62" y="1070"/>
                  </a:lnTo>
                  <a:lnTo>
                    <a:pt x="63" y="1063"/>
                  </a:lnTo>
                  <a:lnTo>
                    <a:pt x="69" y="1063"/>
                  </a:lnTo>
                  <a:lnTo>
                    <a:pt x="74" y="1059"/>
                  </a:lnTo>
                  <a:lnTo>
                    <a:pt x="78" y="1057"/>
                  </a:lnTo>
                  <a:lnTo>
                    <a:pt x="80" y="1058"/>
                  </a:lnTo>
                  <a:lnTo>
                    <a:pt x="87" y="1062"/>
                  </a:lnTo>
                  <a:lnTo>
                    <a:pt x="89" y="1062"/>
                  </a:lnTo>
                  <a:lnTo>
                    <a:pt x="89" y="1061"/>
                  </a:lnTo>
                  <a:lnTo>
                    <a:pt x="87" y="1059"/>
                  </a:lnTo>
                  <a:lnTo>
                    <a:pt x="84" y="1058"/>
                  </a:lnTo>
                  <a:lnTo>
                    <a:pt x="79" y="1053"/>
                  </a:lnTo>
                  <a:lnTo>
                    <a:pt x="72" y="1052"/>
                  </a:lnTo>
                  <a:lnTo>
                    <a:pt x="73" y="1046"/>
                  </a:lnTo>
                  <a:lnTo>
                    <a:pt x="75" y="1040"/>
                  </a:lnTo>
                  <a:lnTo>
                    <a:pt x="78" y="1040"/>
                  </a:lnTo>
                  <a:lnTo>
                    <a:pt x="84" y="1038"/>
                  </a:lnTo>
                  <a:lnTo>
                    <a:pt x="95" y="1029"/>
                  </a:lnTo>
                  <a:lnTo>
                    <a:pt x="96" y="1023"/>
                  </a:lnTo>
                  <a:lnTo>
                    <a:pt x="97" y="1016"/>
                  </a:lnTo>
                  <a:lnTo>
                    <a:pt x="92" y="1014"/>
                  </a:lnTo>
                  <a:lnTo>
                    <a:pt x="86" y="1010"/>
                  </a:lnTo>
                  <a:lnTo>
                    <a:pt x="82" y="1007"/>
                  </a:lnTo>
                  <a:lnTo>
                    <a:pt x="78" y="1004"/>
                  </a:lnTo>
                  <a:lnTo>
                    <a:pt x="79" y="999"/>
                  </a:lnTo>
                  <a:lnTo>
                    <a:pt x="79" y="992"/>
                  </a:lnTo>
                  <a:lnTo>
                    <a:pt x="84" y="991"/>
                  </a:lnTo>
                  <a:lnTo>
                    <a:pt x="86" y="981"/>
                  </a:lnTo>
                  <a:lnTo>
                    <a:pt x="83" y="972"/>
                  </a:lnTo>
                  <a:lnTo>
                    <a:pt x="84" y="967"/>
                  </a:lnTo>
                  <a:lnTo>
                    <a:pt x="89" y="962"/>
                  </a:lnTo>
                  <a:lnTo>
                    <a:pt x="89" y="959"/>
                  </a:lnTo>
                  <a:lnTo>
                    <a:pt x="90" y="955"/>
                  </a:lnTo>
                  <a:lnTo>
                    <a:pt x="94" y="955"/>
                  </a:lnTo>
                  <a:lnTo>
                    <a:pt x="94" y="952"/>
                  </a:lnTo>
                  <a:lnTo>
                    <a:pt x="94" y="949"/>
                  </a:lnTo>
                  <a:lnTo>
                    <a:pt x="91" y="944"/>
                  </a:lnTo>
                  <a:lnTo>
                    <a:pt x="91" y="938"/>
                  </a:lnTo>
                  <a:lnTo>
                    <a:pt x="93" y="931"/>
                  </a:lnTo>
                  <a:lnTo>
                    <a:pt x="97" y="931"/>
                  </a:lnTo>
                  <a:lnTo>
                    <a:pt x="98" y="931"/>
                  </a:lnTo>
                  <a:lnTo>
                    <a:pt x="95" y="927"/>
                  </a:lnTo>
                  <a:lnTo>
                    <a:pt x="93" y="922"/>
                  </a:lnTo>
                  <a:lnTo>
                    <a:pt x="93" y="920"/>
                  </a:lnTo>
                  <a:lnTo>
                    <a:pt x="96" y="919"/>
                  </a:lnTo>
                  <a:lnTo>
                    <a:pt x="98" y="918"/>
                  </a:lnTo>
                  <a:lnTo>
                    <a:pt x="101" y="920"/>
                  </a:lnTo>
                  <a:lnTo>
                    <a:pt x="104" y="929"/>
                  </a:lnTo>
                  <a:lnTo>
                    <a:pt x="105" y="926"/>
                  </a:lnTo>
                  <a:lnTo>
                    <a:pt x="104" y="919"/>
                  </a:lnTo>
                  <a:lnTo>
                    <a:pt x="102" y="909"/>
                  </a:lnTo>
                  <a:lnTo>
                    <a:pt x="98" y="910"/>
                  </a:lnTo>
                  <a:lnTo>
                    <a:pt x="95" y="909"/>
                  </a:lnTo>
                  <a:lnTo>
                    <a:pt x="93" y="908"/>
                  </a:lnTo>
                  <a:lnTo>
                    <a:pt x="92" y="906"/>
                  </a:lnTo>
                  <a:lnTo>
                    <a:pt x="93" y="903"/>
                  </a:lnTo>
                  <a:lnTo>
                    <a:pt x="95" y="901"/>
                  </a:lnTo>
                  <a:lnTo>
                    <a:pt x="97" y="898"/>
                  </a:lnTo>
                  <a:lnTo>
                    <a:pt x="102" y="898"/>
                  </a:lnTo>
                  <a:lnTo>
                    <a:pt x="107" y="895"/>
                  </a:lnTo>
                  <a:lnTo>
                    <a:pt x="108" y="888"/>
                  </a:lnTo>
                  <a:lnTo>
                    <a:pt x="107" y="889"/>
                  </a:lnTo>
                  <a:lnTo>
                    <a:pt x="104" y="894"/>
                  </a:lnTo>
                  <a:lnTo>
                    <a:pt x="101" y="896"/>
                  </a:lnTo>
                  <a:lnTo>
                    <a:pt x="99" y="896"/>
                  </a:lnTo>
                  <a:lnTo>
                    <a:pt x="97" y="895"/>
                  </a:lnTo>
                  <a:lnTo>
                    <a:pt x="93" y="890"/>
                  </a:lnTo>
                  <a:lnTo>
                    <a:pt x="90" y="889"/>
                  </a:lnTo>
                  <a:lnTo>
                    <a:pt x="88" y="889"/>
                  </a:lnTo>
                  <a:lnTo>
                    <a:pt x="86" y="890"/>
                  </a:lnTo>
                  <a:lnTo>
                    <a:pt x="80" y="898"/>
                  </a:lnTo>
                  <a:lnTo>
                    <a:pt x="79" y="901"/>
                  </a:lnTo>
                  <a:lnTo>
                    <a:pt x="69" y="901"/>
                  </a:lnTo>
                  <a:lnTo>
                    <a:pt x="67" y="900"/>
                  </a:lnTo>
                  <a:lnTo>
                    <a:pt x="63" y="898"/>
                  </a:lnTo>
                  <a:lnTo>
                    <a:pt x="63" y="897"/>
                  </a:lnTo>
                  <a:lnTo>
                    <a:pt x="65" y="894"/>
                  </a:lnTo>
                  <a:lnTo>
                    <a:pt x="67" y="893"/>
                  </a:lnTo>
                  <a:lnTo>
                    <a:pt x="67" y="892"/>
                  </a:lnTo>
                  <a:lnTo>
                    <a:pt x="63" y="891"/>
                  </a:lnTo>
                  <a:lnTo>
                    <a:pt x="60" y="889"/>
                  </a:lnTo>
                  <a:lnTo>
                    <a:pt x="59" y="886"/>
                  </a:lnTo>
                  <a:lnTo>
                    <a:pt x="58" y="881"/>
                  </a:lnTo>
                  <a:lnTo>
                    <a:pt x="55" y="872"/>
                  </a:lnTo>
                  <a:lnTo>
                    <a:pt x="55" y="866"/>
                  </a:lnTo>
                  <a:lnTo>
                    <a:pt x="57" y="862"/>
                  </a:lnTo>
                  <a:lnTo>
                    <a:pt x="62" y="845"/>
                  </a:lnTo>
                  <a:lnTo>
                    <a:pt x="63" y="836"/>
                  </a:lnTo>
                  <a:lnTo>
                    <a:pt x="65" y="829"/>
                  </a:lnTo>
                  <a:lnTo>
                    <a:pt x="65" y="824"/>
                  </a:lnTo>
                  <a:lnTo>
                    <a:pt x="71" y="819"/>
                  </a:lnTo>
                  <a:lnTo>
                    <a:pt x="73" y="817"/>
                  </a:lnTo>
                  <a:lnTo>
                    <a:pt x="79" y="801"/>
                  </a:lnTo>
                  <a:lnTo>
                    <a:pt x="79" y="793"/>
                  </a:lnTo>
                  <a:lnTo>
                    <a:pt x="71" y="768"/>
                  </a:lnTo>
                  <a:lnTo>
                    <a:pt x="69" y="764"/>
                  </a:lnTo>
                  <a:lnTo>
                    <a:pt x="69" y="758"/>
                  </a:lnTo>
                  <a:lnTo>
                    <a:pt x="71" y="749"/>
                  </a:lnTo>
                  <a:lnTo>
                    <a:pt x="71" y="745"/>
                  </a:lnTo>
                  <a:lnTo>
                    <a:pt x="70" y="740"/>
                  </a:lnTo>
                  <a:lnTo>
                    <a:pt x="65" y="731"/>
                  </a:lnTo>
                  <a:lnTo>
                    <a:pt x="65" y="727"/>
                  </a:lnTo>
                  <a:lnTo>
                    <a:pt x="67" y="723"/>
                  </a:lnTo>
                  <a:lnTo>
                    <a:pt x="65" y="717"/>
                  </a:lnTo>
                  <a:lnTo>
                    <a:pt x="66" y="713"/>
                  </a:lnTo>
                  <a:lnTo>
                    <a:pt x="67" y="711"/>
                  </a:lnTo>
                  <a:lnTo>
                    <a:pt x="74" y="712"/>
                  </a:lnTo>
                  <a:lnTo>
                    <a:pt x="78" y="711"/>
                  </a:lnTo>
                  <a:lnTo>
                    <a:pt x="79" y="710"/>
                  </a:lnTo>
                  <a:lnTo>
                    <a:pt x="81" y="705"/>
                  </a:lnTo>
                  <a:lnTo>
                    <a:pt x="82" y="698"/>
                  </a:lnTo>
                  <a:lnTo>
                    <a:pt x="82" y="695"/>
                  </a:lnTo>
                  <a:lnTo>
                    <a:pt x="82" y="690"/>
                  </a:lnTo>
                  <a:lnTo>
                    <a:pt x="86" y="689"/>
                  </a:lnTo>
                  <a:lnTo>
                    <a:pt x="87" y="684"/>
                  </a:lnTo>
                  <a:lnTo>
                    <a:pt x="90" y="679"/>
                  </a:lnTo>
                  <a:lnTo>
                    <a:pt x="93" y="662"/>
                  </a:lnTo>
                  <a:lnTo>
                    <a:pt x="96" y="659"/>
                  </a:lnTo>
                  <a:lnTo>
                    <a:pt x="99" y="654"/>
                  </a:lnTo>
                  <a:lnTo>
                    <a:pt x="98" y="647"/>
                  </a:lnTo>
                  <a:lnTo>
                    <a:pt x="100" y="644"/>
                  </a:lnTo>
                  <a:lnTo>
                    <a:pt x="102" y="642"/>
                  </a:lnTo>
                  <a:lnTo>
                    <a:pt x="104" y="637"/>
                  </a:lnTo>
                  <a:lnTo>
                    <a:pt x="106" y="634"/>
                  </a:lnTo>
                  <a:lnTo>
                    <a:pt x="111" y="628"/>
                  </a:lnTo>
                  <a:lnTo>
                    <a:pt x="112" y="621"/>
                  </a:lnTo>
                  <a:lnTo>
                    <a:pt x="117" y="609"/>
                  </a:lnTo>
                  <a:lnTo>
                    <a:pt x="117" y="602"/>
                  </a:lnTo>
                  <a:lnTo>
                    <a:pt x="118" y="597"/>
                  </a:lnTo>
                  <a:lnTo>
                    <a:pt x="118" y="592"/>
                  </a:lnTo>
                  <a:lnTo>
                    <a:pt x="121" y="586"/>
                  </a:lnTo>
                  <a:lnTo>
                    <a:pt x="123" y="582"/>
                  </a:lnTo>
                  <a:lnTo>
                    <a:pt x="124" y="579"/>
                  </a:lnTo>
                  <a:lnTo>
                    <a:pt x="129" y="573"/>
                  </a:lnTo>
                  <a:lnTo>
                    <a:pt x="130" y="567"/>
                  </a:lnTo>
                  <a:lnTo>
                    <a:pt x="128" y="564"/>
                  </a:lnTo>
                  <a:lnTo>
                    <a:pt x="128" y="558"/>
                  </a:lnTo>
                  <a:lnTo>
                    <a:pt x="126" y="551"/>
                  </a:lnTo>
                  <a:lnTo>
                    <a:pt x="130" y="548"/>
                  </a:lnTo>
                  <a:lnTo>
                    <a:pt x="131" y="546"/>
                  </a:lnTo>
                  <a:lnTo>
                    <a:pt x="136" y="535"/>
                  </a:lnTo>
                  <a:lnTo>
                    <a:pt x="136" y="530"/>
                  </a:lnTo>
                  <a:lnTo>
                    <a:pt x="137" y="524"/>
                  </a:lnTo>
                  <a:lnTo>
                    <a:pt x="134" y="517"/>
                  </a:lnTo>
                  <a:lnTo>
                    <a:pt x="134" y="503"/>
                  </a:lnTo>
                  <a:lnTo>
                    <a:pt x="132" y="491"/>
                  </a:lnTo>
                  <a:lnTo>
                    <a:pt x="129" y="479"/>
                  </a:lnTo>
                  <a:lnTo>
                    <a:pt x="130" y="472"/>
                  </a:lnTo>
                  <a:lnTo>
                    <a:pt x="128" y="464"/>
                  </a:lnTo>
                  <a:lnTo>
                    <a:pt x="128" y="459"/>
                  </a:lnTo>
                  <a:lnTo>
                    <a:pt x="129" y="448"/>
                  </a:lnTo>
                  <a:lnTo>
                    <a:pt x="137" y="441"/>
                  </a:lnTo>
                  <a:lnTo>
                    <a:pt x="139" y="433"/>
                  </a:lnTo>
                  <a:lnTo>
                    <a:pt x="141" y="423"/>
                  </a:lnTo>
                  <a:lnTo>
                    <a:pt x="140" y="415"/>
                  </a:lnTo>
                  <a:lnTo>
                    <a:pt x="139" y="412"/>
                  </a:lnTo>
                  <a:lnTo>
                    <a:pt x="135" y="406"/>
                  </a:lnTo>
                  <a:lnTo>
                    <a:pt x="134" y="396"/>
                  </a:lnTo>
                  <a:lnTo>
                    <a:pt x="134" y="394"/>
                  </a:lnTo>
                  <a:lnTo>
                    <a:pt x="138" y="391"/>
                  </a:lnTo>
                  <a:lnTo>
                    <a:pt x="141" y="387"/>
                  </a:lnTo>
                  <a:lnTo>
                    <a:pt x="142" y="381"/>
                  </a:lnTo>
                  <a:lnTo>
                    <a:pt x="144" y="376"/>
                  </a:lnTo>
                  <a:lnTo>
                    <a:pt x="145" y="365"/>
                  </a:lnTo>
                  <a:lnTo>
                    <a:pt x="148" y="356"/>
                  </a:lnTo>
                  <a:lnTo>
                    <a:pt x="148" y="353"/>
                  </a:lnTo>
                  <a:lnTo>
                    <a:pt x="152" y="349"/>
                  </a:lnTo>
                  <a:lnTo>
                    <a:pt x="153" y="348"/>
                  </a:lnTo>
                  <a:lnTo>
                    <a:pt x="153" y="345"/>
                  </a:lnTo>
                  <a:lnTo>
                    <a:pt x="153" y="338"/>
                  </a:lnTo>
                  <a:lnTo>
                    <a:pt x="153" y="333"/>
                  </a:lnTo>
                  <a:lnTo>
                    <a:pt x="156" y="326"/>
                  </a:lnTo>
                  <a:lnTo>
                    <a:pt x="156" y="321"/>
                  </a:lnTo>
                  <a:lnTo>
                    <a:pt x="159" y="313"/>
                  </a:lnTo>
                  <a:lnTo>
                    <a:pt x="160" y="306"/>
                  </a:lnTo>
                  <a:lnTo>
                    <a:pt x="162" y="303"/>
                  </a:lnTo>
                  <a:lnTo>
                    <a:pt x="161" y="299"/>
                  </a:lnTo>
                  <a:lnTo>
                    <a:pt x="162" y="291"/>
                  </a:lnTo>
                  <a:lnTo>
                    <a:pt x="160" y="286"/>
                  </a:lnTo>
                  <a:lnTo>
                    <a:pt x="159" y="284"/>
                  </a:lnTo>
                  <a:lnTo>
                    <a:pt x="162" y="275"/>
                  </a:lnTo>
                  <a:lnTo>
                    <a:pt x="164" y="274"/>
                  </a:lnTo>
                  <a:lnTo>
                    <a:pt x="167" y="269"/>
                  </a:lnTo>
                  <a:lnTo>
                    <a:pt x="168" y="265"/>
                  </a:lnTo>
                  <a:lnTo>
                    <a:pt x="168" y="263"/>
                  </a:lnTo>
                  <a:lnTo>
                    <a:pt x="164" y="248"/>
                  </a:lnTo>
                  <a:lnTo>
                    <a:pt x="164" y="244"/>
                  </a:lnTo>
                  <a:lnTo>
                    <a:pt x="165" y="233"/>
                  </a:lnTo>
                  <a:lnTo>
                    <a:pt x="166" y="226"/>
                  </a:lnTo>
                  <a:lnTo>
                    <a:pt x="165" y="220"/>
                  </a:lnTo>
                  <a:lnTo>
                    <a:pt x="166" y="217"/>
                  </a:lnTo>
                  <a:lnTo>
                    <a:pt x="167" y="213"/>
                  </a:lnTo>
                  <a:lnTo>
                    <a:pt x="169" y="209"/>
                  </a:lnTo>
                  <a:lnTo>
                    <a:pt x="170" y="206"/>
                  </a:lnTo>
                  <a:lnTo>
                    <a:pt x="169" y="205"/>
                  </a:lnTo>
                  <a:lnTo>
                    <a:pt x="166" y="203"/>
                  </a:lnTo>
                  <a:lnTo>
                    <a:pt x="164" y="200"/>
                  </a:lnTo>
                  <a:lnTo>
                    <a:pt x="163" y="195"/>
                  </a:lnTo>
                  <a:lnTo>
                    <a:pt x="164" y="193"/>
                  </a:lnTo>
                  <a:lnTo>
                    <a:pt x="164" y="189"/>
                  </a:lnTo>
                  <a:lnTo>
                    <a:pt x="168" y="188"/>
                  </a:lnTo>
                  <a:lnTo>
                    <a:pt x="170" y="185"/>
                  </a:lnTo>
                  <a:lnTo>
                    <a:pt x="172" y="181"/>
                  </a:lnTo>
                  <a:lnTo>
                    <a:pt x="174" y="171"/>
                  </a:lnTo>
                  <a:lnTo>
                    <a:pt x="175" y="159"/>
                  </a:lnTo>
                  <a:lnTo>
                    <a:pt x="177" y="151"/>
                  </a:lnTo>
                  <a:lnTo>
                    <a:pt x="177" y="148"/>
                  </a:lnTo>
                  <a:lnTo>
                    <a:pt x="178" y="140"/>
                  </a:lnTo>
                  <a:lnTo>
                    <a:pt x="180" y="135"/>
                  </a:lnTo>
                  <a:lnTo>
                    <a:pt x="180" y="131"/>
                  </a:lnTo>
                  <a:lnTo>
                    <a:pt x="180" y="127"/>
                  </a:lnTo>
                  <a:lnTo>
                    <a:pt x="176" y="108"/>
                  </a:lnTo>
                  <a:lnTo>
                    <a:pt x="176" y="102"/>
                  </a:lnTo>
                  <a:lnTo>
                    <a:pt x="178" y="92"/>
                  </a:lnTo>
                  <a:lnTo>
                    <a:pt x="178" y="78"/>
                  </a:lnTo>
                  <a:lnTo>
                    <a:pt x="177" y="74"/>
                  </a:lnTo>
                  <a:lnTo>
                    <a:pt x="176" y="71"/>
                  </a:lnTo>
                  <a:lnTo>
                    <a:pt x="175" y="67"/>
                  </a:lnTo>
                  <a:lnTo>
                    <a:pt x="173" y="59"/>
                  </a:lnTo>
                  <a:lnTo>
                    <a:pt x="172" y="45"/>
                  </a:lnTo>
                  <a:lnTo>
                    <a:pt x="172" y="37"/>
                  </a:lnTo>
                  <a:lnTo>
                    <a:pt x="170" y="30"/>
                  </a:lnTo>
                  <a:lnTo>
                    <a:pt x="169" y="28"/>
                  </a:lnTo>
                  <a:lnTo>
                    <a:pt x="170" y="28"/>
                  </a:lnTo>
                  <a:lnTo>
                    <a:pt x="173" y="28"/>
                  </a:lnTo>
                  <a:lnTo>
                    <a:pt x="177" y="28"/>
                  </a:lnTo>
                  <a:lnTo>
                    <a:pt x="180" y="27"/>
                  </a:lnTo>
                  <a:lnTo>
                    <a:pt x="184" y="24"/>
                  </a:lnTo>
                  <a:lnTo>
                    <a:pt x="188" y="20"/>
                  </a:lnTo>
                  <a:lnTo>
                    <a:pt x="189" y="17"/>
                  </a:lnTo>
                  <a:lnTo>
                    <a:pt x="189" y="14"/>
                  </a:lnTo>
                  <a:lnTo>
                    <a:pt x="188" y="10"/>
                  </a:lnTo>
                  <a:lnTo>
                    <a:pt x="187" y="7"/>
                  </a:lnTo>
                  <a:lnTo>
                    <a:pt x="188" y="6"/>
                  </a:lnTo>
                  <a:lnTo>
                    <a:pt x="193" y="5"/>
                  </a:lnTo>
                  <a:lnTo>
                    <a:pt x="195" y="3"/>
                  </a:lnTo>
                  <a:lnTo>
                    <a:pt x="198" y="0"/>
                  </a:lnTo>
                  <a:lnTo>
                    <a:pt x="199" y="5"/>
                  </a:lnTo>
                  <a:lnTo>
                    <a:pt x="203" y="9"/>
                  </a:lnTo>
                  <a:lnTo>
                    <a:pt x="204" y="15"/>
                  </a:lnTo>
                  <a:lnTo>
                    <a:pt x="205" y="16"/>
                  </a:lnTo>
                  <a:lnTo>
                    <a:pt x="211" y="18"/>
                  </a:lnTo>
                  <a:lnTo>
                    <a:pt x="211" y="19"/>
                  </a:lnTo>
                  <a:lnTo>
                    <a:pt x="210" y="20"/>
                  </a:lnTo>
                  <a:lnTo>
                    <a:pt x="210" y="22"/>
                  </a:lnTo>
                  <a:lnTo>
                    <a:pt x="210" y="23"/>
                  </a:lnTo>
                  <a:lnTo>
                    <a:pt x="211" y="27"/>
                  </a:lnTo>
                  <a:lnTo>
                    <a:pt x="211" y="29"/>
                  </a:lnTo>
                  <a:lnTo>
                    <a:pt x="212" y="31"/>
                  </a:lnTo>
                  <a:lnTo>
                    <a:pt x="213" y="35"/>
                  </a:lnTo>
                  <a:lnTo>
                    <a:pt x="213" y="39"/>
                  </a:lnTo>
                  <a:lnTo>
                    <a:pt x="215" y="44"/>
                  </a:lnTo>
                  <a:lnTo>
                    <a:pt x="215" y="47"/>
                  </a:lnTo>
                  <a:lnTo>
                    <a:pt x="215" y="49"/>
                  </a:lnTo>
                  <a:lnTo>
                    <a:pt x="216" y="51"/>
                  </a:lnTo>
                  <a:lnTo>
                    <a:pt x="219" y="53"/>
                  </a:lnTo>
                  <a:lnTo>
                    <a:pt x="222" y="56"/>
                  </a:lnTo>
                  <a:lnTo>
                    <a:pt x="224" y="58"/>
                  </a:lnTo>
                  <a:lnTo>
                    <a:pt x="226" y="60"/>
                  </a:lnTo>
                  <a:lnTo>
                    <a:pt x="228" y="62"/>
                  </a:lnTo>
                  <a:lnTo>
                    <a:pt x="230" y="63"/>
                  </a:lnTo>
                  <a:lnTo>
                    <a:pt x="231" y="64"/>
                  </a:lnTo>
                  <a:lnTo>
                    <a:pt x="232" y="65"/>
                  </a:lnTo>
                  <a:lnTo>
                    <a:pt x="230" y="66"/>
                  </a:lnTo>
                  <a:lnTo>
                    <a:pt x="228" y="69"/>
                  </a:lnTo>
                  <a:lnTo>
                    <a:pt x="224" y="75"/>
                  </a:lnTo>
                  <a:lnTo>
                    <a:pt x="224" y="75"/>
                  </a:lnTo>
                  <a:lnTo>
                    <a:pt x="228" y="79"/>
                  </a:lnTo>
                  <a:lnTo>
                    <a:pt x="228" y="81"/>
                  </a:lnTo>
                  <a:lnTo>
                    <a:pt x="228" y="83"/>
                  </a:lnTo>
                  <a:lnTo>
                    <a:pt x="227" y="86"/>
                  </a:lnTo>
                  <a:lnTo>
                    <a:pt x="223" y="86"/>
                  </a:lnTo>
                  <a:lnTo>
                    <a:pt x="222" y="87"/>
                  </a:lnTo>
                  <a:lnTo>
                    <a:pt x="222" y="88"/>
                  </a:lnTo>
                  <a:lnTo>
                    <a:pt x="223" y="89"/>
                  </a:lnTo>
                  <a:lnTo>
                    <a:pt x="222" y="92"/>
                  </a:lnTo>
                  <a:lnTo>
                    <a:pt x="224" y="94"/>
                  </a:lnTo>
                  <a:lnTo>
                    <a:pt x="224" y="96"/>
                  </a:lnTo>
                  <a:lnTo>
                    <a:pt x="222" y="97"/>
                  </a:lnTo>
                  <a:lnTo>
                    <a:pt x="222" y="98"/>
                  </a:lnTo>
                  <a:lnTo>
                    <a:pt x="222" y="100"/>
                  </a:lnTo>
                  <a:lnTo>
                    <a:pt x="224" y="101"/>
                  </a:lnTo>
                  <a:lnTo>
                    <a:pt x="230" y="105"/>
                  </a:lnTo>
                  <a:lnTo>
                    <a:pt x="231" y="105"/>
                  </a:lnTo>
                  <a:lnTo>
                    <a:pt x="230" y="106"/>
                  </a:lnTo>
                  <a:lnTo>
                    <a:pt x="228" y="108"/>
                  </a:lnTo>
                  <a:lnTo>
                    <a:pt x="228" y="110"/>
                  </a:lnTo>
                  <a:lnTo>
                    <a:pt x="228" y="113"/>
                  </a:lnTo>
                  <a:lnTo>
                    <a:pt x="228" y="115"/>
                  </a:lnTo>
                  <a:lnTo>
                    <a:pt x="229" y="115"/>
                  </a:lnTo>
                  <a:lnTo>
                    <a:pt x="232" y="116"/>
                  </a:lnTo>
                  <a:lnTo>
                    <a:pt x="236" y="122"/>
                  </a:lnTo>
                  <a:lnTo>
                    <a:pt x="240" y="128"/>
                  </a:lnTo>
                  <a:lnTo>
                    <a:pt x="240" y="133"/>
                  </a:lnTo>
                  <a:lnTo>
                    <a:pt x="240" y="139"/>
                  </a:lnTo>
                  <a:lnTo>
                    <a:pt x="243" y="144"/>
                  </a:lnTo>
                  <a:lnTo>
                    <a:pt x="243" y="148"/>
                  </a:lnTo>
                  <a:lnTo>
                    <a:pt x="244" y="152"/>
                  </a:lnTo>
                  <a:lnTo>
                    <a:pt x="246" y="154"/>
                  </a:lnTo>
                  <a:lnTo>
                    <a:pt x="247" y="159"/>
                  </a:lnTo>
                  <a:lnTo>
                    <a:pt x="248" y="162"/>
                  </a:lnTo>
                  <a:lnTo>
                    <a:pt x="247" y="163"/>
                  </a:lnTo>
                  <a:lnTo>
                    <a:pt x="250" y="169"/>
                  </a:lnTo>
                  <a:lnTo>
                    <a:pt x="250" y="174"/>
                  </a:lnTo>
                  <a:lnTo>
                    <a:pt x="250" y="178"/>
                  </a:lnTo>
                  <a:lnTo>
                    <a:pt x="250" y="179"/>
                  </a:lnTo>
                  <a:lnTo>
                    <a:pt x="250" y="181"/>
                  </a:lnTo>
                  <a:lnTo>
                    <a:pt x="252" y="182"/>
                  </a:lnTo>
                  <a:lnTo>
                    <a:pt x="253" y="183"/>
                  </a:lnTo>
                  <a:lnTo>
                    <a:pt x="256" y="183"/>
                  </a:lnTo>
                  <a:lnTo>
                    <a:pt x="260" y="183"/>
                  </a:lnTo>
                  <a:lnTo>
                    <a:pt x="266" y="182"/>
                  </a:lnTo>
                  <a:lnTo>
                    <a:pt x="272"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38" name="Freeform 1362">
              <a:extLst>
                <a:ext uri="{FF2B5EF4-FFF2-40B4-BE49-F238E27FC236}">
                  <a16:creationId xmlns="" xmlns:a16="http://schemas.microsoft.com/office/drawing/2014/main" id="{84FB3B92-0128-C3E5-C702-391357D473AE}"/>
                </a:ext>
              </a:extLst>
            </p:cNvPr>
            <p:cNvSpPr>
              <a:spLocks noChangeArrowheads="1"/>
            </p:cNvSpPr>
            <p:nvPr/>
          </p:nvSpPr>
          <p:spPr bwMode="auto">
            <a:xfrm>
              <a:off x="5534147" y="12627952"/>
              <a:ext cx="16484" cy="5493"/>
            </a:xfrm>
            <a:custGeom>
              <a:avLst/>
              <a:gdLst>
                <a:gd name="T0" fmla="*/ 9 w 12"/>
                <a:gd name="T1" fmla="*/ 4 h 5"/>
                <a:gd name="T2" fmla="*/ 7 w 12"/>
                <a:gd name="T3" fmla="*/ 4 h 5"/>
                <a:gd name="T4" fmla="*/ 5 w 12"/>
                <a:gd name="T5" fmla="*/ 3 h 5"/>
                <a:gd name="T6" fmla="*/ 1 w 12"/>
                <a:gd name="T7" fmla="*/ 2 h 5"/>
                <a:gd name="T8" fmla="*/ 0 w 12"/>
                <a:gd name="T9" fmla="*/ 2 h 5"/>
                <a:gd name="T10" fmla="*/ 0 w 12"/>
                <a:gd name="T11" fmla="*/ 1 h 5"/>
                <a:gd name="T12" fmla="*/ 1 w 12"/>
                <a:gd name="T13" fmla="*/ 0 h 5"/>
                <a:gd name="T14" fmla="*/ 2 w 12"/>
                <a:gd name="T15" fmla="*/ 0 h 5"/>
                <a:gd name="T16" fmla="*/ 10 w 12"/>
                <a:gd name="T17" fmla="*/ 0 h 5"/>
                <a:gd name="T18" fmla="*/ 11 w 12"/>
                <a:gd name="T19" fmla="*/ 0 h 5"/>
                <a:gd name="T20" fmla="*/ 11 w 12"/>
                <a:gd name="T21" fmla="*/ 1 h 5"/>
                <a:gd name="T22" fmla="*/ 10 w 12"/>
                <a:gd name="T23" fmla="*/ 4 h 5"/>
                <a:gd name="T24" fmla="*/ 9 w 1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9" y="4"/>
                  </a:moveTo>
                  <a:lnTo>
                    <a:pt x="7" y="4"/>
                  </a:lnTo>
                  <a:lnTo>
                    <a:pt x="5" y="3"/>
                  </a:lnTo>
                  <a:lnTo>
                    <a:pt x="1" y="2"/>
                  </a:lnTo>
                  <a:lnTo>
                    <a:pt x="0" y="2"/>
                  </a:lnTo>
                  <a:lnTo>
                    <a:pt x="0" y="1"/>
                  </a:lnTo>
                  <a:lnTo>
                    <a:pt x="1" y="0"/>
                  </a:lnTo>
                  <a:lnTo>
                    <a:pt x="2" y="0"/>
                  </a:lnTo>
                  <a:lnTo>
                    <a:pt x="10" y="0"/>
                  </a:lnTo>
                  <a:lnTo>
                    <a:pt x="11" y="0"/>
                  </a:lnTo>
                  <a:lnTo>
                    <a:pt x="11" y="1"/>
                  </a:lnTo>
                  <a:lnTo>
                    <a:pt x="10" y="4"/>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9" name="Freeform 1363">
              <a:extLst>
                <a:ext uri="{FF2B5EF4-FFF2-40B4-BE49-F238E27FC236}">
                  <a16:creationId xmlns="" xmlns:a16="http://schemas.microsoft.com/office/drawing/2014/main" id="{5F27A8E1-95EC-BC58-03D4-F3B1C9C32882}"/>
                </a:ext>
              </a:extLst>
            </p:cNvPr>
            <p:cNvSpPr>
              <a:spLocks noChangeArrowheads="1"/>
            </p:cNvSpPr>
            <p:nvPr/>
          </p:nvSpPr>
          <p:spPr bwMode="auto">
            <a:xfrm>
              <a:off x="5545138" y="12611465"/>
              <a:ext cx="10990" cy="16487"/>
            </a:xfrm>
            <a:custGeom>
              <a:avLst/>
              <a:gdLst>
                <a:gd name="T0" fmla="*/ 9 w 11"/>
                <a:gd name="T1" fmla="*/ 11 h 12"/>
                <a:gd name="T2" fmla="*/ 8 w 11"/>
                <a:gd name="T3" fmla="*/ 11 h 12"/>
                <a:gd name="T4" fmla="*/ 7 w 11"/>
                <a:gd name="T5" fmla="*/ 10 h 12"/>
                <a:gd name="T6" fmla="*/ 6 w 11"/>
                <a:gd name="T7" fmla="*/ 9 h 12"/>
                <a:gd name="T8" fmla="*/ 0 w 11"/>
                <a:gd name="T9" fmla="*/ 7 h 12"/>
                <a:gd name="T10" fmla="*/ 0 w 11"/>
                <a:gd name="T11" fmla="*/ 7 h 12"/>
                <a:gd name="T12" fmla="*/ 1 w 11"/>
                <a:gd name="T13" fmla="*/ 6 h 12"/>
                <a:gd name="T14" fmla="*/ 2 w 11"/>
                <a:gd name="T15" fmla="*/ 4 h 12"/>
                <a:gd name="T16" fmla="*/ 4 w 11"/>
                <a:gd name="T17" fmla="*/ 3 h 12"/>
                <a:gd name="T18" fmla="*/ 5 w 11"/>
                <a:gd name="T19" fmla="*/ 0 h 12"/>
                <a:gd name="T20" fmla="*/ 6 w 11"/>
                <a:gd name="T21" fmla="*/ 0 h 12"/>
                <a:gd name="T22" fmla="*/ 7 w 11"/>
                <a:gd name="T23" fmla="*/ 1 h 12"/>
                <a:gd name="T24" fmla="*/ 8 w 11"/>
                <a:gd name="T25" fmla="*/ 6 h 12"/>
                <a:gd name="T26" fmla="*/ 10 w 11"/>
                <a:gd name="T27" fmla="*/ 9 h 12"/>
                <a:gd name="T28" fmla="*/ 9 w 11"/>
                <a:gd name="T29" fmla="*/ 10 h 12"/>
                <a:gd name="T30" fmla="*/ 9 w 11"/>
                <a:gd name="T3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9" y="11"/>
                  </a:moveTo>
                  <a:lnTo>
                    <a:pt x="8" y="11"/>
                  </a:lnTo>
                  <a:lnTo>
                    <a:pt x="7" y="10"/>
                  </a:lnTo>
                  <a:lnTo>
                    <a:pt x="6" y="9"/>
                  </a:lnTo>
                  <a:lnTo>
                    <a:pt x="0" y="7"/>
                  </a:lnTo>
                  <a:lnTo>
                    <a:pt x="0" y="7"/>
                  </a:lnTo>
                  <a:lnTo>
                    <a:pt x="1" y="6"/>
                  </a:lnTo>
                  <a:lnTo>
                    <a:pt x="2" y="4"/>
                  </a:lnTo>
                  <a:lnTo>
                    <a:pt x="4" y="3"/>
                  </a:lnTo>
                  <a:lnTo>
                    <a:pt x="5" y="0"/>
                  </a:lnTo>
                  <a:lnTo>
                    <a:pt x="6" y="0"/>
                  </a:lnTo>
                  <a:lnTo>
                    <a:pt x="7" y="1"/>
                  </a:lnTo>
                  <a:lnTo>
                    <a:pt x="8" y="6"/>
                  </a:lnTo>
                  <a:lnTo>
                    <a:pt x="10" y="9"/>
                  </a:lnTo>
                  <a:lnTo>
                    <a:pt x="9"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0" name="Freeform 1364">
              <a:extLst>
                <a:ext uri="{FF2B5EF4-FFF2-40B4-BE49-F238E27FC236}">
                  <a16:creationId xmlns="" xmlns:a16="http://schemas.microsoft.com/office/drawing/2014/main" id="{FB0D7C0E-FB69-B30D-5189-AF9B5A0920A4}"/>
                </a:ext>
              </a:extLst>
            </p:cNvPr>
            <p:cNvSpPr>
              <a:spLocks noChangeArrowheads="1"/>
            </p:cNvSpPr>
            <p:nvPr/>
          </p:nvSpPr>
          <p:spPr bwMode="auto">
            <a:xfrm>
              <a:off x="5583602" y="12578493"/>
              <a:ext cx="10990" cy="10990"/>
            </a:xfrm>
            <a:custGeom>
              <a:avLst/>
              <a:gdLst>
                <a:gd name="T0" fmla="*/ 5 w 7"/>
                <a:gd name="T1" fmla="*/ 4 h 7"/>
                <a:gd name="T2" fmla="*/ 3 w 7"/>
                <a:gd name="T3" fmla="*/ 6 h 7"/>
                <a:gd name="T4" fmla="*/ 1 w 7"/>
                <a:gd name="T5" fmla="*/ 6 h 7"/>
                <a:gd name="T6" fmla="*/ 0 w 7"/>
                <a:gd name="T7" fmla="*/ 5 h 7"/>
                <a:gd name="T8" fmla="*/ 0 w 7"/>
                <a:gd name="T9" fmla="*/ 4 h 7"/>
                <a:gd name="T10" fmla="*/ 0 w 7"/>
                <a:gd name="T11" fmla="*/ 3 h 7"/>
                <a:gd name="T12" fmla="*/ 1 w 7"/>
                <a:gd name="T13" fmla="*/ 2 h 7"/>
                <a:gd name="T14" fmla="*/ 3 w 7"/>
                <a:gd name="T15" fmla="*/ 0 h 7"/>
                <a:gd name="T16" fmla="*/ 3 w 7"/>
                <a:gd name="T17" fmla="*/ 0 h 7"/>
                <a:gd name="T18" fmla="*/ 6 w 7"/>
                <a:gd name="T19" fmla="*/ 2 h 7"/>
                <a:gd name="T20" fmla="*/ 5 w 7"/>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4"/>
                  </a:moveTo>
                  <a:lnTo>
                    <a:pt x="3" y="6"/>
                  </a:lnTo>
                  <a:lnTo>
                    <a:pt x="1" y="6"/>
                  </a:lnTo>
                  <a:lnTo>
                    <a:pt x="0" y="5"/>
                  </a:lnTo>
                  <a:lnTo>
                    <a:pt x="0" y="4"/>
                  </a:lnTo>
                  <a:lnTo>
                    <a:pt x="0" y="3"/>
                  </a:lnTo>
                  <a:lnTo>
                    <a:pt x="1" y="2"/>
                  </a:lnTo>
                  <a:lnTo>
                    <a:pt x="3" y="0"/>
                  </a:lnTo>
                  <a:lnTo>
                    <a:pt x="3"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1" name="Freeform 1367">
              <a:extLst>
                <a:ext uri="{FF2B5EF4-FFF2-40B4-BE49-F238E27FC236}">
                  <a16:creationId xmlns="" xmlns:a16="http://schemas.microsoft.com/office/drawing/2014/main" id="{754EF38C-88D7-8E9B-4422-1B661490E0FC}"/>
                </a:ext>
              </a:extLst>
            </p:cNvPr>
            <p:cNvSpPr>
              <a:spLocks noChangeArrowheads="1"/>
            </p:cNvSpPr>
            <p:nvPr/>
          </p:nvSpPr>
          <p:spPr bwMode="auto">
            <a:xfrm>
              <a:off x="5391272" y="12556513"/>
              <a:ext cx="49455" cy="27478"/>
            </a:xfrm>
            <a:custGeom>
              <a:avLst/>
              <a:gdLst>
                <a:gd name="T0" fmla="*/ 15 w 38"/>
                <a:gd name="T1" fmla="*/ 2 h 20"/>
                <a:gd name="T2" fmla="*/ 16 w 38"/>
                <a:gd name="T3" fmla="*/ 5 h 20"/>
                <a:gd name="T4" fmla="*/ 17 w 38"/>
                <a:gd name="T5" fmla="*/ 6 h 20"/>
                <a:gd name="T6" fmla="*/ 20 w 38"/>
                <a:gd name="T7" fmla="*/ 7 h 20"/>
                <a:gd name="T8" fmla="*/ 22 w 38"/>
                <a:gd name="T9" fmla="*/ 7 h 20"/>
                <a:gd name="T10" fmla="*/ 26 w 38"/>
                <a:gd name="T11" fmla="*/ 6 h 20"/>
                <a:gd name="T12" fmla="*/ 29 w 38"/>
                <a:gd name="T13" fmla="*/ 5 h 20"/>
                <a:gd name="T14" fmla="*/ 33 w 38"/>
                <a:gd name="T15" fmla="*/ 4 h 20"/>
                <a:gd name="T16" fmla="*/ 37 w 38"/>
                <a:gd name="T17" fmla="*/ 13 h 20"/>
                <a:gd name="T18" fmla="*/ 37 w 38"/>
                <a:gd name="T19" fmla="*/ 15 h 20"/>
                <a:gd name="T20" fmla="*/ 33 w 38"/>
                <a:gd name="T21" fmla="*/ 18 h 20"/>
                <a:gd name="T22" fmla="*/ 31 w 38"/>
                <a:gd name="T23" fmla="*/ 19 h 20"/>
                <a:gd name="T24" fmla="*/ 29 w 38"/>
                <a:gd name="T25" fmla="*/ 18 h 20"/>
                <a:gd name="T26" fmla="*/ 29 w 38"/>
                <a:gd name="T27" fmla="*/ 16 h 20"/>
                <a:gd name="T28" fmla="*/ 29 w 38"/>
                <a:gd name="T29" fmla="*/ 15 h 20"/>
                <a:gd name="T30" fmla="*/ 27 w 38"/>
                <a:gd name="T31" fmla="*/ 13 h 20"/>
                <a:gd name="T32" fmla="*/ 26 w 38"/>
                <a:gd name="T33" fmla="*/ 14 h 20"/>
                <a:gd name="T34" fmla="*/ 23 w 38"/>
                <a:gd name="T35" fmla="*/ 15 h 20"/>
                <a:gd name="T36" fmla="*/ 22 w 38"/>
                <a:gd name="T37" fmla="*/ 15 h 20"/>
                <a:gd name="T38" fmla="*/ 20 w 38"/>
                <a:gd name="T39" fmla="*/ 13 h 20"/>
                <a:gd name="T40" fmla="*/ 16 w 38"/>
                <a:gd name="T41" fmla="*/ 12 h 20"/>
                <a:gd name="T42" fmla="*/ 15 w 38"/>
                <a:gd name="T43" fmla="*/ 11 h 20"/>
                <a:gd name="T44" fmla="*/ 15 w 38"/>
                <a:gd name="T45" fmla="*/ 10 h 20"/>
                <a:gd name="T46" fmla="*/ 15 w 38"/>
                <a:gd name="T47" fmla="*/ 8 h 20"/>
                <a:gd name="T48" fmla="*/ 11 w 38"/>
                <a:gd name="T49" fmla="*/ 5 h 20"/>
                <a:gd name="T50" fmla="*/ 7 w 38"/>
                <a:gd name="T51" fmla="*/ 3 h 20"/>
                <a:gd name="T52" fmla="*/ 6 w 38"/>
                <a:gd name="T53" fmla="*/ 3 h 20"/>
                <a:gd name="T54" fmla="*/ 5 w 38"/>
                <a:gd name="T55" fmla="*/ 3 h 20"/>
                <a:gd name="T56" fmla="*/ 4 w 38"/>
                <a:gd name="T57" fmla="*/ 4 h 20"/>
                <a:gd name="T58" fmla="*/ 2 w 38"/>
                <a:gd name="T59" fmla="*/ 5 h 20"/>
                <a:gd name="T60" fmla="*/ 1 w 38"/>
                <a:gd name="T61" fmla="*/ 5 h 20"/>
                <a:gd name="T62" fmla="*/ 1 w 38"/>
                <a:gd name="T63" fmla="*/ 4 h 20"/>
                <a:gd name="T64" fmla="*/ 0 w 38"/>
                <a:gd name="T65" fmla="*/ 3 h 20"/>
                <a:gd name="T66" fmla="*/ 1 w 38"/>
                <a:gd name="T67" fmla="*/ 0 h 20"/>
                <a:gd name="T68" fmla="*/ 2 w 38"/>
                <a:gd name="T69" fmla="*/ 0 h 20"/>
                <a:gd name="T70" fmla="*/ 8 w 38"/>
                <a:gd name="T71" fmla="*/ 1 h 20"/>
                <a:gd name="T72" fmla="*/ 11 w 38"/>
                <a:gd name="T73" fmla="*/ 2 h 20"/>
                <a:gd name="T74" fmla="*/ 15 w 38"/>
                <a:gd name="T7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20">
                  <a:moveTo>
                    <a:pt x="15" y="2"/>
                  </a:moveTo>
                  <a:lnTo>
                    <a:pt x="16" y="5"/>
                  </a:lnTo>
                  <a:lnTo>
                    <a:pt x="17" y="6"/>
                  </a:lnTo>
                  <a:lnTo>
                    <a:pt x="20" y="7"/>
                  </a:lnTo>
                  <a:lnTo>
                    <a:pt x="22" y="7"/>
                  </a:lnTo>
                  <a:lnTo>
                    <a:pt x="26" y="6"/>
                  </a:lnTo>
                  <a:lnTo>
                    <a:pt x="29" y="5"/>
                  </a:lnTo>
                  <a:lnTo>
                    <a:pt x="33" y="4"/>
                  </a:lnTo>
                  <a:lnTo>
                    <a:pt x="37" y="13"/>
                  </a:lnTo>
                  <a:lnTo>
                    <a:pt x="37" y="15"/>
                  </a:lnTo>
                  <a:lnTo>
                    <a:pt x="33" y="18"/>
                  </a:lnTo>
                  <a:lnTo>
                    <a:pt x="31" y="19"/>
                  </a:lnTo>
                  <a:lnTo>
                    <a:pt x="29" y="18"/>
                  </a:lnTo>
                  <a:lnTo>
                    <a:pt x="29" y="16"/>
                  </a:lnTo>
                  <a:lnTo>
                    <a:pt x="29" y="15"/>
                  </a:lnTo>
                  <a:lnTo>
                    <a:pt x="27" y="13"/>
                  </a:lnTo>
                  <a:lnTo>
                    <a:pt x="26" y="14"/>
                  </a:lnTo>
                  <a:lnTo>
                    <a:pt x="23" y="15"/>
                  </a:lnTo>
                  <a:lnTo>
                    <a:pt x="22" y="15"/>
                  </a:lnTo>
                  <a:lnTo>
                    <a:pt x="20" y="13"/>
                  </a:lnTo>
                  <a:lnTo>
                    <a:pt x="16" y="12"/>
                  </a:lnTo>
                  <a:lnTo>
                    <a:pt x="15" y="11"/>
                  </a:lnTo>
                  <a:lnTo>
                    <a:pt x="15" y="10"/>
                  </a:lnTo>
                  <a:lnTo>
                    <a:pt x="15" y="8"/>
                  </a:lnTo>
                  <a:lnTo>
                    <a:pt x="11" y="5"/>
                  </a:lnTo>
                  <a:lnTo>
                    <a:pt x="7" y="3"/>
                  </a:lnTo>
                  <a:lnTo>
                    <a:pt x="6" y="3"/>
                  </a:lnTo>
                  <a:lnTo>
                    <a:pt x="5" y="3"/>
                  </a:lnTo>
                  <a:lnTo>
                    <a:pt x="4" y="4"/>
                  </a:lnTo>
                  <a:lnTo>
                    <a:pt x="2" y="5"/>
                  </a:lnTo>
                  <a:lnTo>
                    <a:pt x="1" y="5"/>
                  </a:lnTo>
                  <a:lnTo>
                    <a:pt x="1" y="4"/>
                  </a:lnTo>
                  <a:lnTo>
                    <a:pt x="0" y="3"/>
                  </a:lnTo>
                  <a:lnTo>
                    <a:pt x="1" y="0"/>
                  </a:lnTo>
                  <a:lnTo>
                    <a:pt x="2" y="0"/>
                  </a:lnTo>
                  <a:lnTo>
                    <a:pt x="8" y="1"/>
                  </a:lnTo>
                  <a:lnTo>
                    <a:pt x="11" y="2"/>
                  </a:lnTo>
                  <a:lnTo>
                    <a:pt x="1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2" name="Freeform 1370">
              <a:extLst>
                <a:ext uri="{FF2B5EF4-FFF2-40B4-BE49-F238E27FC236}">
                  <a16:creationId xmlns="" xmlns:a16="http://schemas.microsoft.com/office/drawing/2014/main" id="{E9A99171-3AB1-5C26-30C7-A495DEBFD2D6}"/>
                </a:ext>
              </a:extLst>
            </p:cNvPr>
            <p:cNvSpPr>
              <a:spLocks noChangeArrowheads="1"/>
            </p:cNvSpPr>
            <p:nvPr/>
          </p:nvSpPr>
          <p:spPr bwMode="auto">
            <a:xfrm>
              <a:off x="5264881" y="12413638"/>
              <a:ext cx="65942" cy="43962"/>
            </a:xfrm>
            <a:custGeom>
              <a:avLst/>
              <a:gdLst>
                <a:gd name="T0" fmla="*/ 10 w 51"/>
                <a:gd name="T1" fmla="*/ 11 h 34"/>
                <a:gd name="T2" fmla="*/ 11 w 51"/>
                <a:gd name="T3" fmla="*/ 11 h 34"/>
                <a:gd name="T4" fmla="*/ 12 w 51"/>
                <a:gd name="T5" fmla="*/ 11 h 34"/>
                <a:gd name="T6" fmla="*/ 14 w 51"/>
                <a:gd name="T7" fmla="*/ 12 h 34"/>
                <a:gd name="T8" fmla="*/ 20 w 51"/>
                <a:gd name="T9" fmla="*/ 12 h 34"/>
                <a:gd name="T10" fmla="*/ 26 w 51"/>
                <a:gd name="T11" fmla="*/ 15 h 34"/>
                <a:gd name="T12" fmla="*/ 30 w 51"/>
                <a:gd name="T13" fmla="*/ 17 h 34"/>
                <a:gd name="T14" fmla="*/ 33 w 51"/>
                <a:gd name="T15" fmla="*/ 18 h 34"/>
                <a:gd name="T16" fmla="*/ 37 w 51"/>
                <a:gd name="T17" fmla="*/ 21 h 34"/>
                <a:gd name="T18" fmla="*/ 38 w 51"/>
                <a:gd name="T19" fmla="*/ 21 h 34"/>
                <a:gd name="T20" fmla="*/ 40 w 51"/>
                <a:gd name="T21" fmla="*/ 22 h 34"/>
                <a:gd name="T22" fmla="*/ 44 w 51"/>
                <a:gd name="T23" fmla="*/ 28 h 34"/>
                <a:gd name="T24" fmla="*/ 45 w 51"/>
                <a:gd name="T25" fmla="*/ 28 h 34"/>
                <a:gd name="T26" fmla="*/ 50 w 51"/>
                <a:gd name="T27" fmla="*/ 32 h 34"/>
                <a:gd name="T28" fmla="*/ 50 w 51"/>
                <a:gd name="T29" fmla="*/ 33 h 34"/>
                <a:gd name="T30" fmla="*/ 47 w 51"/>
                <a:gd name="T31" fmla="*/ 33 h 34"/>
                <a:gd name="T32" fmla="*/ 41 w 51"/>
                <a:gd name="T33" fmla="*/ 31 h 34"/>
                <a:gd name="T34" fmla="*/ 38 w 51"/>
                <a:gd name="T35" fmla="*/ 31 h 34"/>
                <a:gd name="T36" fmla="*/ 36 w 51"/>
                <a:gd name="T37" fmla="*/ 31 h 34"/>
                <a:gd name="T38" fmla="*/ 36 w 51"/>
                <a:gd name="T39" fmla="*/ 30 h 34"/>
                <a:gd name="T40" fmla="*/ 35 w 51"/>
                <a:gd name="T41" fmla="*/ 28 h 34"/>
                <a:gd name="T42" fmla="*/ 35 w 51"/>
                <a:gd name="T43" fmla="*/ 26 h 34"/>
                <a:gd name="T44" fmla="*/ 29 w 51"/>
                <a:gd name="T45" fmla="*/ 21 h 34"/>
                <a:gd name="T46" fmla="*/ 26 w 51"/>
                <a:gd name="T47" fmla="*/ 20 h 34"/>
                <a:gd name="T48" fmla="*/ 23 w 51"/>
                <a:gd name="T49" fmla="*/ 19 h 34"/>
                <a:gd name="T50" fmla="*/ 18 w 51"/>
                <a:gd name="T51" fmla="*/ 19 h 34"/>
                <a:gd name="T52" fmla="*/ 15 w 51"/>
                <a:gd name="T53" fmla="*/ 19 h 34"/>
                <a:gd name="T54" fmla="*/ 14 w 51"/>
                <a:gd name="T55" fmla="*/ 19 h 34"/>
                <a:gd name="T56" fmla="*/ 9 w 51"/>
                <a:gd name="T57" fmla="*/ 14 h 34"/>
                <a:gd name="T58" fmla="*/ 4 w 51"/>
                <a:gd name="T59" fmla="*/ 11 h 34"/>
                <a:gd name="T60" fmla="*/ 2 w 51"/>
                <a:gd name="T61" fmla="*/ 6 h 34"/>
                <a:gd name="T62" fmla="*/ 0 w 51"/>
                <a:gd name="T63" fmla="*/ 2 h 34"/>
                <a:gd name="T64" fmla="*/ 0 w 51"/>
                <a:gd name="T65" fmla="*/ 1 h 34"/>
                <a:gd name="T66" fmla="*/ 1 w 51"/>
                <a:gd name="T67" fmla="*/ 0 h 34"/>
                <a:gd name="T68" fmla="*/ 4 w 51"/>
                <a:gd name="T69" fmla="*/ 3 h 34"/>
                <a:gd name="T70" fmla="*/ 7 w 51"/>
                <a:gd name="T71" fmla="*/ 6 h 34"/>
                <a:gd name="T72" fmla="*/ 9 w 51"/>
                <a:gd name="T73" fmla="*/ 7 h 34"/>
                <a:gd name="T74" fmla="*/ 10 w 51"/>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4">
                  <a:moveTo>
                    <a:pt x="10" y="11"/>
                  </a:moveTo>
                  <a:lnTo>
                    <a:pt x="11" y="11"/>
                  </a:lnTo>
                  <a:lnTo>
                    <a:pt x="12" y="11"/>
                  </a:lnTo>
                  <a:lnTo>
                    <a:pt x="14" y="12"/>
                  </a:lnTo>
                  <a:lnTo>
                    <a:pt x="20" y="12"/>
                  </a:lnTo>
                  <a:lnTo>
                    <a:pt x="26" y="15"/>
                  </a:lnTo>
                  <a:lnTo>
                    <a:pt x="30" y="17"/>
                  </a:lnTo>
                  <a:lnTo>
                    <a:pt x="33" y="18"/>
                  </a:lnTo>
                  <a:lnTo>
                    <a:pt x="37" y="21"/>
                  </a:lnTo>
                  <a:lnTo>
                    <a:pt x="38" y="21"/>
                  </a:lnTo>
                  <a:lnTo>
                    <a:pt x="40" y="22"/>
                  </a:lnTo>
                  <a:lnTo>
                    <a:pt x="44" y="28"/>
                  </a:lnTo>
                  <a:lnTo>
                    <a:pt x="45" y="28"/>
                  </a:lnTo>
                  <a:lnTo>
                    <a:pt x="50" y="32"/>
                  </a:lnTo>
                  <a:lnTo>
                    <a:pt x="50" y="33"/>
                  </a:lnTo>
                  <a:lnTo>
                    <a:pt x="47" y="33"/>
                  </a:lnTo>
                  <a:lnTo>
                    <a:pt x="41" y="31"/>
                  </a:lnTo>
                  <a:lnTo>
                    <a:pt x="38" y="31"/>
                  </a:lnTo>
                  <a:lnTo>
                    <a:pt x="36" y="31"/>
                  </a:lnTo>
                  <a:lnTo>
                    <a:pt x="36" y="30"/>
                  </a:lnTo>
                  <a:lnTo>
                    <a:pt x="35" y="28"/>
                  </a:lnTo>
                  <a:lnTo>
                    <a:pt x="35" y="26"/>
                  </a:lnTo>
                  <a:lnTo>
                    <a:pt x="29" y="21"/>
                  </a:lnTo>
                  <a:lnTo>
                    <a:pt x="26" y="20"/>
                  </a:lnTo>
                  <a:lnTo>
                    <a:pt x="23" y="19"/>
                  </a:lnTo>
                  <a:lnTo>
                    <a:pt x="18" y="19"/>
                  </a:lnTo>
                  <a:lnTo>
                    <a:pt x="15" y="19"/>
                  </a:lnTo>
                  <a:lnTo>
                    <a:pt x="14" y="19"/>
                  </a:lnTo>
                  <a:lnTo>
                    <a:pt x="9" y="14"/>
                  </a:lnTo>
                  <a:lnTo>
                    <a:pt x="4" y="11"/>
                  </a:lnTo>
                  <a:lnTo>
                    <a:pt x="2" y="6"/>
                  </a:lnTo>
                  <a:lnTo>
                    <a:pt x="0" y="2"/>
                  </a:lnTo>
                  <a:lnTo>
                    <a:pt x="0" y="1"/>
                  </a:lnTo>
                  <a:lnTo>
                    <a:pt x="1" y="0"/>
                  </a:lnTo>
                  <a:lnTo>
                    <a:pt x="4" y="3"/>
                  </a:lnTo>
                  <a:lnTo>
                    <a:pt x="7" y="6"/>
                  </a:lnTo>
                  <a:lnTo>
                    <a:pt x="9" y="7"/>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3" name="Freeform 1372">
              <a:extLst>
                <a:ext uri="{FF2B5EF4-FFF2-40B4-BE49-F238E27FC236}">
                  <a16:creationId xmlns="" xmlns:a16="http://schemas.microsoft.com/office/drawing/2014/main" id="{DA4519D3-2BCD-DBAC-55B0-F3C2D2E128A8}"/>
                </a:ext>
              </a:extLst>
            </p:cNvPr>
            <p:cNvSpPr>
              <a:spLocks noChangeArrowheads="1"/>
            </p:cNvSpPr>
            <p:nvPr/>
          </p:nvSpPr>
          <p:spPr bwMode="auto">
            <a:xfrm>
              <a:off x="5270378" y="12347695"/>
              <a:ext cx="16484" cy="16487"/>
            </a:xfrm>
            <a:custGeom>
              <a:avLst/>
              <a:gdLst>
                <a:gd name="T0" fmla="*/ 11 w 13"/>
                <a:gd name="T1" fmla="*/ 11 h 12"/>
                <a:gd name="T2" fmla="*/ 10 w 13"/>
                <a:gd name="T3" fmla="*/ 11 h 12"/>
                <a:gd name="T4" fmla="*/ 6 w 13"/>
                <a:gd name="T5" fmla="*/ 10 h 12"/>
                <a:gd name="T6" fmla="*/ 5 w 13"/>
                <a:gd name="T7" fmla="*/ 9 h 12"/>
                <a:gd name="T8" fmla="*/ 2 w 13"/>
                <a:gd name="T9" fmla="*/ 6 h 12"/>
                <a:gd name="T10" fmla="*/ 1 w 13"/>
                <a:gd name="T11" fmla="*/ 3 h 12"/>
                <a:gd name="T12" fmla="*/ 0 w 13"/>
                <a:gd name="T13" fmla="*/ 0 h 12"/>
                <a:gd name="T14" fmla="*/ 1 w 13"/>
                <a:gd name="T15" fmla="*/ 0 h 12"/>
                <a:gd name="T16" fmla="*/ 4 w 13"/>
                <a:gd name="T17" fmla="*/ 1 h 12"/>
                <a:gd name="T18" fmla="*/ 5 w 13"/>
                <a:gd name="T19" fmla="*/ 2 h 12"/>
                <a:gd name="T20" fmla="*/ 7 w 13"/>
                <a:gd name="T21" fmla="*/ 4 h 12"/>
                <a:gd name="T22" fmla="*/ 11 w 13"/>
                <a:gd name="T23" fmla="*/ 8 h 12"/>
                <a:gd name="T24" fmla="*/ 12 w 13"/>
                <a:gd name="T25" fmla="*/ 8 h 12"/>
                <a:gd name="T26" fmla="*/ 12 w 13"/>
                <a:gd name="T27" fmla="*/ 9 h 12"/>
                <a:gd name="T28" fmla="*/ 11 w 13"/>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11" y="11"/>
                  </a:moveTo>
                  <a:lnTo>
                    <a:pt x="10" y="11"/>
                  </a:lnTo>
                  <a:lnTo>
                    <a:pt x="6" y="10"/>
                  </a:lnTo>
                  <a:lnTo>
                    <a:pt x="5" y="9"/>
                  </a:lnTo>
                  <a:lnTo>
                    <a:pt x="2" y="6"/>
                  </a:lnTo>
                  <a:lnTo>
                    <a:pt x="1" y="3"/>
                  </a:lnTo>
                  <a:lnTo>
                    <a:pt x="0" y="0"/>
                  </a:lnTo>
                  <a:lnTo>
                    <a:pt x="1" y="0"/>
                  </a:lnTo>
                  <a:lnTo>
                    <a:pt x="4" y="1"/>
                  </a:lnTo>
                  <a:lnTo>
                    <a:pt x="5" y="2"/>
                  </a:lnTo>
                  <a:lnTo>
                    <a:pt x="7" y="4"/>
                  </a:lnTo>
                  <a:lnTo>
                    <a:pt x="11" y="8"/>
                  </a:lnTo>
                  <a:lnTo>
                    <a:pt x="12" y="8"/>
                  </a:lnTo>
                  <a:lnTo>
                    <a:pt x="12"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4" name="Freeform 1374">
              <a:extLst>
                <a:ext uri="{FF2B5EF4-FFF2-40B4-BE49-F238E27FC236}">
                  <a16:creationId xmlns="" xmlns:a16="http://schemas.microsoft.com/office/drawing/2014/main" id="{6D35BE17-7D89-08CE-8245-F0597678185E}"/>
                </a:ext>
              </a:extLst>
            </p:cNvPr>
            <p:cNvSpPr>
              <a:spLocks noChangeArrowheads="1"/>
            </p:cNvSpPr>
            <p:nvPr/>
          </p:nvSpPr>
          <p:spPr bwMode="auto">
            <a:xfrm>
              <a:off x="5237407" y="12314724"/>
              <a:ext cx="27474" cy="27478"/>
            </a:xfrm>
            <a:custGeom>
              <a:avLst/>
              <a:gdLst>
                <a:gd name="T0" fmla="*/ 23 w 24"/>
                <a:gd name="T1" fmla="*/ 4 h 23"/>
                <a:gd name="T2" fmla="*/ 23 w 24"/>
                <a:gd name="T3" fmla="*/ 8 h 23"/>
                <a:gd name="T4" fmla="*/ 22 w 24"/>
                <a:gd name="T5" fmla="*/ 9 h 23"/>
                <a:gd name="T6" fmla="*/ 21 w 24"/>
                <a:gd name="T7" fmla="*/ 10 h 23"/>
                <a:gd name="T8" fmla="*/ 19 w 24"/>
                <a:gd name="T9" fmla="*/ 9 h 23"/>
                <a:gd name="T10" fmla="*/ 18 w 24"/>
                <a:gd name="T11" fmla="*/ 8 h 23"/>
                <a:gd name="T12" fmla="*/ 16 w 24"/>
                <a:gd name="T13" fmla="*/ 11 h 23"/>
                <a:gd name="T14" fmla="*/ 14 w 24"/>
                <a:gd name="T15" fmla="*/ 12 h 23"/>
                <a:gd name="T16" fmla="*/ 11 w 24"/>
                <a:gd name="T17" fmla="*/ 12 h 23"/>
                <a:gd name="T18" fmla="*/ 8 w 24"/>
                <a:gd name="T19" fmla="*/ 10 h 23"/>
                <a:gd name="T20" fmla="*/ 4 w 24"/>
                <a:gd name="T21" fmla="*/ 17 h 23"/>
                <a:gd name="T22" fmla="*/ 3 w 24"/>
                <a:gd name="T23" fmla="*/ 19 h 23"/>
                <a:gd name="T24" fmla="*/ 0 w 24"/>
                <a:gd name="T25" fmla="*/ 22 h 23"/>
                <a:gd name="T26" fmla="*/ 0 w 24"/>
                <a:gd name="T27" fmla="*/ 18 h 23"/>
                <a:gd name="T28" fmla="*/ 2 w 24"/>
                <a:gd name="T29" fmla="*/ 13 h 23"/>
                <a:gd name="T30" fmla="*/ 3 w 24"/>
                <a:gd name="T31" fmla="*/ 9 h 23"/>
                <a:gd name="T32" fmla="*/ 4 w 24"/>
                <a:gd name="T33" fmla="*/ 4 h 23"/>
                <a:gd name="T34" fmla="*/ 8 w 24"/>
                <a:gd name="T35" fmla="*/ 6 h 23"/>
                <a:gd name="T36" fmla="*/ 13 w 24"/>
                <a:gd name="T37" fmla="*/ 4 h 23"/>
                <a:gd name="T38" fmla="*/ 18 w 24"/>
                <a:gd name="T39" fmla="*/ 0 h 23"/>
                <a:gd name="T40" fmla="*/ 21 w 24"/>
                <a:gd name="T41" fmla="*/ 0 h 23"/>
                <a:gd name="T42" fmla="*/ 23 w 24"/>
                <a:gd name="T43" fmla="*/ 2 h 23"/>
                <a:gd name="T44" fmla="*/ 23 w 24"/>
                <a:gd name="T4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23" y="4"/>
                  </a:moveTo>
                  <a:lnTo>
                    <a:pt x="23" y="8"/>
                  </a:lnTo>
                  <a:lnTo>
                    <a:pt x="22" y="9"/>
                  </a:lnTo>
                  <a:lnTo>
                    <a:pt x="21" y="10"/>
                  </a:lnTo>
                  <a:lnTo>
                    <a:pt x="19" y="9"/>
                  </a:lnTo>
                  <a:lnTo>
                    <a:pt x="18" y="8"/>
                  </a:lnTo>
                  <a:lnTo>
                    <a:pt x="16" y="11"/>
                  </a:lnTo>
                  <a:lnTo>
                    <a:pt x="14" y="12"/>
                  </a:lnTo>
                  <a:lnTo>
                    <a:pt x="11" y="12"/>
                  </a:lnTo>
                  <a:lnTo>
                    <a:pt x="8" y="10"/>
                  </a:lnTo>
                  <a:lnTo>
                    <a:pt x="4" y="17"/>
                  </a:lnTo>
                  <a:lnTo>
                    <a:pt x="3" y="19"/>
                  </a:lnTo>
                  <a:lnTo>
                    <a:pt x="0" y="22"/>
                  </a:lnTo>
                  <a:lnTo>
                    <a:pt x="0" y="18"/>
                  </a:lnTo>
                  <a:lnTo>
                    <a:pt x="2" y="13"/>
                  </a:lnTo>
                  <a:lnTo>
                    <a:pt x="3" y="9"/>
                  </a:lnTo>
                  <a:lnTo>
                    <a:pt x="4" y="4"/>
                  </a:lnTo>
                  <a:lnTo>
                    <a:pt x="8" y="6"/>
                  </a:lnTo>
                  <a:lnTo>
                    <a:pt x="13" y="4"/>
                  </a:lnTo>
                  <a:lnTo>
                    <a:pt x="18" y="0"/>
                  </a:lnTo>
                  <a:lnTo>
                    <a:pt x="21" y="0"/>
                  </a:lnTo>
                  <a:lnTo>
                    <a:pt x="23" y="2"/>
                  </a:lnTo>
                  <a:lnTo>
                    <a:pt x="2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5" name="Freeform 1375">
              <a:extLst>
                <a:ext uri="{FF2B5EF4-FFF2-40B4-BE49-F238E27FC236}">
                  <a16:creationId xmlns="" xmlns:a16="http://schemas.microsoft.com/office/drawing/2014/main" id="{B20B578D-8F3B-D139-EFE1-30D95132A2E5}"/>
                </a:ext>
              </a:extLst>
            </p:cNvPr>
            <p:cNvSpPr>
              <a:spLocks noChangeArrowheads="1"/>
            </p:cNvSpPr>
            <p:nvPr/>
          </p:nvSpPr>
          <p:spPr bwMode="auto">
            <a:xfrm>
              <a:off x="5231910" y="12270763"/>
              <a:ext cx="16487" cy="16487"/>
            </a:xfrm>
            <a:custGeom>
              <a:avLst/>
              <a:gdLst>
                <a:gd name="T0" fmla="*/ 6 w 13"/>
                <a:gd name="T1" fmla="*/ 9 h 15"/>
                <a:gd name="T2" fmla="*/ 5 w 13"/>
                <a:gd name="T3" fmla="*/ 14 h 15"/>
                <a:gd name="T4" fmla="*/ 2 w 13"/>
                <a:gd name="T5" fmla="*/ 14 h 15"/>
                <a:gd name="T6" fmla="*/ 1 w 13"/>
                <a:gd name="T7" fmla="*/ 13 h 15"/>
                <a:gd name="T8" fmla="*/ 1 w 13"/>
                <a:gd name="T9" fmla="*/ 10 h 15"/>
                <a:gd name="T10" fmla="*/ 0 w 13"/>
                <a:gd name="T11" fmla="*/ 8 h 15"/>
                <a:gd name="T12" fmla="*/ 1 w 13"/>
                <a:gd name="T13" fmla="*/ 5 h 15"/>
                <a:gd name="T14" fmla="*/ 2 w 13"/>
                <a:gd name="T15" fmla="*/ 2 h 15"/>
                <a:gd name="T16" fmla="*/ 2 w 13"/>
                <a:gd name="T17" fmla="*/ 0 h 15"/>
                <a:gd name="T18" fmla="*/ 6 w 13"/>
                <a:gd name="T19" fmla="*/ 0 h 15"/>
                <a:gd name="T20" fmla="*/ 10 w 13"/>
                <a:gd name="T21" fmla="*/ 0 h 15"/>
                <a:gd name="T22" fmla="*/ 12 w 13"/>
                <a:gd name="T23" fmla="*/ 1 h 15"/>
                <a:gd name="T24" fmla="*/ 10 w 13"/>
                <a:gd name="T25" fmla="*/ 3 h 15"/>
                <a:gd name="T26" fmla="*/ 9 w 13"/>
                <a:gd name="T27" fmla="*/ 4 h 15"/>
                <a:gd name="T28" fmla="*/ 6 w 13"/>
                <a:gd name="T29" fmla="*/ 6 h 15"/>
                <a:gd name="T30" fmla="*/ 6 w 13"/>
                <a:gd name="T3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5">
                  <a:moveTo>
                    <a:pt x="6" y="9"/>
                  </a:moveTo>
                  <a:lnTo>
                    <a:pt x="5" y="14"/>
                  </a:lnTo>
                  <a:lnTo>
                    <a:pt x="2" y="14"/>
                  </a:lnTo>
                  <a:lnTo>
                    <a:pt x="1" y="13"/>
                  </a:lnTo>
                  <a:lnTo>
                    <a:pt x="1" y="10"/>
                  </a:lnTo>
                  <a:lnTo>
                    <a:pt x="0" y="8"/>
                  </a:lnTo>
                  <a:lnTo>
                    <a:pt x="1" y="5"/>
                  </a:lnTo>
                  <a:lnTo>
                    <a:pt x="2" y="2"/>
                  </a:lnTo>
                  <a:lnTo>
                    <a:pt x="2" y="0"/>
                  </a:lnTo>
                  <a:lnTo>
                    <a:pt x="6" y="0"/>
                  </a:lnTo>
                  <a:lnTo>
                    <a:pt x="10" y="0"/>
                  </a:lnTo>
                  <a:lnTo>
                    <a:pt x="12" y="1"/>
                  </a:lnTo>
                  <a:lnTo>
                    <a:pt x="10" y="3"/>
                  </a:lnTo>
                  <a:lnTo>
                    <a:pt x="9" y="4"/>
                  </a:lnTo>
                  <a:lnTo>
                    <a:pt x="6"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6" name="Freeform 1377">
              <a:extLst>
                <a:ext uri="{FF2B5EF4-FFF2-40B4-BE49-F238E27FC236}">
                  <a16:creationId xmlns="" xmlns:a16="http://schemas.microsoft.com/office/drawing/2014/main" id="{5A84CDA0-E2BE-DD2B-7D4C-5218F2E44CC6}"/>
                </a:ext>
              </a:extLst>
            </p:cNvPr>
            <p:cNvSpPr>
              <a:spLocks noChangeArrowheads="1"/>
            </p:cNvSpPr>
            <p:nvPr/>
          </p:nvSpPr>
          <p:spPr bwMode="auto">
            <a:xfrm>
              <a:off x="5226417" y="12166356"/>
              <a:ext cx="21981" cy="27474"/>
            </a:xfrm>
            <a:custGeom>
              <a:avLst/>
              <a:gdLst>
                <a:gd name="T0" fmla="*/ 17 w 18"/>
                <a:gd name="T1" fmla="*/ 3 h 23"/>
                <a:gd name="T2" fmla="*/ 17 w 18"/>
                <a:gd name="T3" fmla="*/ 6 h 23"/>
                <a:gd name="T4" fmla="*/ 12 w 18"/>
                <a:gd name="T5" fmla="*/ 14 h 23"/>
                <a:gd name="T6" fmla="*/ 8 w 18"/>
                <a:gd name="T7" fmla="*/ 18 h 23"/>
                <a:gd name="T8" fmla="*/ 4 w 18"/>
                <a:gd name="T9" fmla="*/ 22 h 23"/>
                <a:gd name="T10" fmla="*/ 2 w 18"/>
                <a:gd name="T11" fmla="*/ 22 h 23"/>
                <a:gd name="T12" fmla="*/ 0 w 18"/>
                <a:gd name="T13" fmla="*/ 20 h 23"/>
                <a:gd name="T14" fmla="*/ 2 w 18"/>
                <a:gd name="T15" fmla="*/ 17 h 23"/>
                <a:gd name="T16" fmla="*/ 5 w 18"/>
                <a:gd name="T17" fmla="*/ 14 h 23"/>
                <a:gd name="T18" fmla="*/ 4 w 18"/>
                <a:gd name="T19" fmla="*/ 11 h 23"/>
                <a:gd name="T20" fmla="*/ 3 w 18"/>
                <a:gd name="T21" fmla="*/ 10 h 23"/>
                <a:gd name="T22" fmla="*/ 2 w 18"/>
                <a:gd name="T23" fmla="*/ 10 h 23"/>
                <a:gd name="T24" fmla="*/ 0 w 18"/>
                <a:gd name="T25" fmla="*/ 8 h 23"/>
                <a:gd name="T26" fmla="*/ 1 w 18"/>
                <a:gd name="T27" fmla="*/ 5 h 23"/>
                <a:gd name="T28" fmla="*/ 2 w 18"/>
                <a:gd name="T29" fmla="*/ 4 h 23"/>
                <a:gd name="T30" fmla="*/ 3 w 18"/>
                <a:gd name="T31" fmla="*/ 3 h 23"/>
                <a:gd name="T32" fmla="*/ 4 w 18"/>
                <a:gd name="T33" fmla="*/ 4 h 23"/>
                <a:gd name="T34" fmla="*/ 11 w 18"/>
                <a:gd name="T35" fmla="*/ 1 h 23"/>
                <a:gd name="T36" fmla="*/ 13 w 18"/>
                <a:gd name="T37" fmla="*/ 0 h 23"/>
                <a:gd name="T38" fmla="*/ 17 w 18"/>
                <a:gd name="T39" fmla="*/ 0 h 23"/>
                <a:gd name="T40" fmla="*/ 17 w 18"/>
                <a:gd name="T4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3">
                  <a:moveTo>
                    <a:pt x="17" y="3"/>
                  </a:moveTo>
                  <a:lnTo>
                    <a:pt x="17" y="6"/>
                  </a:lnTo>
                  <a:lnTo>
                    <a:pt x="12" y="14"/>
                  </a:lnTo>
                  <a:lnTo>
                    <a:pt x="8" y="18"/>
                  </a:lnTo>
                  <a:lnTo>
                    <a:pt x="4" y="22"/>
                  </a:lnTo>
                  <a:lnTo>
                    <a:pt x="2" y="22"/>
                  </a:lnTo>
                  <a:lnTo>
                    <a:pt x="0" y="20"/>
                  </a:lnTo>
                  <a:lnTo>
                    <a:pt x="2" y="17"/>
                  </a:lnTo>
                  <a:lnTo>
                    <a:pt x="5" y="14"/>
                  </a:lnTo>
                  <a:lnTo>
                    <a:pt x="4" y="11"/>
                  </a:lnTo>
                  <a:lnTo>
                    <a:pt x="3" y="10"/>
                  </a:lnTo>
                  <a:lnTo>
                    <a:pt x="2" y="10"/>
                  </a:lnTo>
                  <a:lnTo>
                    <a:pt x="0" y="8"/>
                  </a:lnTo>
                  <a:lnTo>
                    <a:pt x="1" y="5"/>
                  </a:lnTo>
                  <a:lnTo>
                    <a:pt x="2" y="4"/>
                  </a:lnTo>
                  <a:lnTo>
                    <a:pt x="3" y="3"/>
                  </a:lnTo>
                  <a:lnTo>
                    <a:pt x="4" y="4"/>
                  </a:lnTo>
                  <a:lnTo>
                    <a:pt x="11" y="1"/>
                  </a:lnTo>
                  <a:lnTo>
                    <a:pt x="13" y="0"/>
                  </a:lnTo>
                  <a:lnTo>
                    <a:pt x="17" y="0"/>
                  </a:lnTo>
                  <a:lnTo>
                    <a:pt x="1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7" name="Freeform 1381">
              <a:extLst>
                <a:ext uri="{FF2B5EF4-FFF2-40B4-BE49-F238E27FC236}">
                  <a16:creationId xmlns="" xmlns:a16="http://schemas.microsoft.com/office/drawing/2014/main" id="{8A79D9B4-6987-703D-48ED-571B7B725F1C}"/>
                </a:ext>
              </a:extLst>
            </p:cNvPr>
            <p:cNvSpPr>
              <a:spLocks noChangeArrowheads="1"/>
            </p:cNvSpPr>
            <p:nvPr/>
          </p:nvSpPr>
          <p:spPr bwMode="auto">
            <a:xfrm>
              <a:off x="5242900" y="12100413"/>
              <a:ext cx="16487" cy="10990"/>
            </a:xfrm>
            <a:custGeom>
              <a:avLst/>
              <a:gdLst>
                <a:gd name="T0" fmla="*/ 5 w 12"/>
                <a:gd name="T1" fmla="*/ 6 h 8"/>
                <a:gd name="T2" fmla="*/ 2 w 12"/>
                <a:gd name="T3" fmla="*/ 7 h 8"/>
                <a:gd name="T4" fmla="*/ 2 w 12"/>
                <a:gd name="T5" fmla="*/ 6 h 8"/>
                <a:gd name="T6" fmla="*/ 0 w 12"/>
                <a:gd name="T7" fmla="*/ 4 h 8"/>
                <a:gd name="T8" fmla="*/ 2 w 12"/>
                <a:gd name="T9" fmla="*/ 2 h 8"/>
                <a:gd name="T10" fmla="*/ 5 w 12"/>
                <a:gd name="T11" fmla="*/ 0 h 8"/>
                <a:gd name="T12" fmla="*/ 8 w 12"/>
                <a:gd name="T13" fmla="*/ 0 h 8"/>
                <a:gd name="T14" fmla="*/ 11 w 12"/>
                <a:gd name="T15" fmla="*/ 1 h 8"/>
                <a:gd name="T16" fmla="*/ 11 w 12"/>
                <a:gd name="T17" fmla="*/ 3 h 8"/>
                <a:gd name="T18" fmla="*/ 7 w 12"/>
                <a:gd name="T19" fmla="*/ 5 h 8"/>
                <a:gd name="T20" fmla="*/ 6 w 12"/>
                <a:gd name="T21" fmla="*/ 6 h 8"/>
                <a:gd name="T22" fmla="*/ 5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5" y="6"/>
                  </a:moveTo>
                  <a:lnTo>
                    <a:pt x="2" y="7"/>
                  </a:lnTo>
                  <a:lnTo>
                    <a:pt x="2" y="6"/>
                  </a:lnTo>
                  <a:lnTo>
                    <a:pt x="0" y="4"/>
                  </a:lnTo>
                  <a:lnTo>
                    <a:pt x="2" y="2"/>
                  </a:lnTo>
                  <a:lnTo>
                    <a:pt x="5" y="0"/>
                  </a:lnTo>
                  <a:lnTo>
                    <a:pt x="8" y="0"/>
                  </a:lnTo>
                  <a:lnTo>
                    <a:pt x="11" y="1"/>
                  </a:lnTo>
                  <a:lnTo>
                    <a:pt x="11" y="3"/>
                  </a:lnTo>
                  <a:lnTo>
                    <a:pt x="7" y="5"/>
                  </a:lnTo>
                  <a:lnTo>
                    <a:pt x="6" y="6"/>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8" name="Freeform 1382">
              <a:extLst>
                <a:ext uri="{FF2B5EF4-FFF2-40B4-BE49-F238E27FC236}">
                  <a16:creationId xmlns="" xmlns:a16="http://schemas.microsoft.com/office/drawing/2014/main" id="{108F7D96-6D2F-0BE7-A6D2-57F61793E52D}"/>
                </a:ext>
              </a:extLst>
            </p:cNvPr>
            <p:cNvSpPr>
              <a:spLocks noChangeArrowheads="1"/>
            </p:cNvSpPr>
            <p:nvPr/>
          </p:nvSpPr>
          <p:spPr bwMode="auto">
            <a:xfrm>
              <a:off x="5264881" y="11957538"/>
              <a:ext cx="21981" cy="32971"/>
            </a:xfrm>
            <a:custGeom>
              <a:avLst/>
              <a:gdLst>
                <a:gd name="T0" fmla="*/ 12 w 16"/>
                <a:gd name="T1" fmla="*/ 24 h 28"/>
                <a:gd name="T2" fmla="*/ 11 w 16"/>
                <a:gd name="T3" fmla="*/ 26 h 28"/>
                <a:gd name="T4" fmla="*/ 7 w 16"/>
                <a:gd name="T5" fmla="*/ 27 h 28"/>
                <a:gd name="T6" fmla="*/ 4 w 16"/>
                <a:gd name="T7" fmla="*/ 25 h 28"/>
                <a:gd name="T8" fmla="*/ 1 w 16"/>
                <a:gd name="T9" fmla="*/ 26 h 28"/>
                <a:gd name="T10" fmla="*/ 0 w 16"/>
                <a:gd name="T11" fmla="*/ 23 h 28"/>
                <a:gd name="T12" fmla="*/ 2 w 16"/>
                <a:gd name="T13" fmla="*/ 20 h 28"/>
                <a:gd name="T14" fmla="*/ 4 w 16"/>
                <a:gd name="T15" fmla="*/ 16 h 28"/>
                <a:gd name="T16" fmla="*/ 6 w 16"/>
                <a:gd name="T17" fmla="*/ 12 h 28"/>
                <a:gd name="T18" fmla="*/ 6 w 16"/>
                <a:gd name="T19" fmla="*/ 6 h 28"/>
                <a:gd name="T20" fmla="*/ 8 w 16"/>
                <a:gd name="T21" fmla="*/ 4 h 28"/>
                <a:gd name="T22" fmla="*/ 9 w 16"/>
                <a:gd name="T23" fmla="*/ 2 h 28"/>
                <a:gd name="T24" fmla="*/ 12 w 16"/>
                <a:gd name="T25" fmla="*/ 0 h 28"/>
                <a:gd name="T26" fmla="*/ 13 w 16"/>
                <a:gd name="T27" fmla="*/ 5 h 28"/>
                <a:gd name="T28" fmla="*/ 12 w 16"/>
                <a:gd name="T29" fmla="*/ 13 h 28"/>
                <a:gd name="T30" fmla="*/ 15 w 16"/>
                <a:gd name="T31" fmla="*/ 18 h 28"/>
                <a:gd name="T32" fmla="*/ 15 w 16"/>
                <a:gd name="T33" fmla="*/ 20 h 28"/>
                <a:gd name="T34" fmla="*/ 15 w 16"/>
                <a:gd name="T35" fmla="*/ 22 h 28"/>
                <a:gd name="T36" fmla="*/ 12 w 16"/>
                <a:gd name="T3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12" y="24"/>
                  </a:moveTo>
                  <a:lnTo>
                    <a:pt x="11" y="26"/>
                  </a:lnTo>
                  <a:lnTo>
                    <a:pt x="7" y="27"/>
                  </a:lnTo>
                  <a:lnTo>
                    <a:pt x="4" y="25"/>
                  </a:lnTo>
                  <a:lnTo>
                    <a:pt x="1" y="26"/>
                  </a:lnTo>
                  <a:lnTo>
                    <a:pt x="0" y="23"/>
                  </a:lnTo>
                  <a:lnTo>
                    <a:pt x="2" y="20"/>
                  </a:lnTo>
                  <a:lnTo>
                    <a:pt x="4" y="16"/>
                  </a:lnTo>
                  <a:lnTo>
                    <a:pt x="6" y="12"/>
                  </a:lnTo>
                  <a:lnTo>
                    <a:pt x="6" y="6"/>
                  </a:lnTo>
                  <a:lnTo>
                    <a:pt x="8" y="4"/>
                  </a:lnTo>
                  <a:lnTo>
                    <a:pt x="9" y="2"/>
                  </a:lnTo>
                  <a:lnTo>
                    <a:pt x="12" y="0"/>
                  </a:lnTo>
                  <a:lnTo>
                    <a:pt x="13" y="5"/>
                  </a:lnTo>
                  <a:lnTo>
                    <a:pt x="12" y="13"/>
                  </a:lnTo>
                  <a:lnTo>
                    <a:pt x="15" y="18"/>
                  </a:lnTo>
                  <a:lnTo>
                    <a:pt x="15" y="20"/>
                  </a:lnTo>
                  <a:lnTo>
                    <a:pt x="15" y="22"/>
                  </a:lnTo>
                  <a:lnTo>
                    <a:pt x="12"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9" name="Freeform 1383">
              <a:extLst>
                <a:ext uri="{FF2B5EF4-FFF2-40B4-BE49-F238E27FC236}">
                  <a16:creationId xmlns="" xmlns:a16="http://schemas.microsoft.com/office/drawing/2014/main" id="{9B6426BF-C8F7-F60F-C15E-24B7B66DA172}"/>
                </a:ext>
              </a:extLst>
            </p:cNvPr>
            <p:cNvSpPr>
              <a:spLocks noChangeArrowheads="1"/>
            </p:cNvSpPr>
            <p:nvPr/>
          </p:nvSpPr>
          <p:spPr bwMode="auto">
            <a:xfrm>
              <a:off x="5242900" y="11935558"/>
              <a:ext cx="5497" cy="5493"/>
            </a:xfrm>
            <a:custGeom>
              <a:avLst/>
              <a:gdLst>
                <a:gd name="T0" fmla="*/ 3 w 4"/>
                <a:gd name="T1" fmla="*/ 4 h 5"/>
                <a:gd name="T2" fmla="*/ 2 w 4"/>
                <a:gd name="T3" fmla="*/ 4 h 5"/>
                <a:gd name="T4" fmla="*/ 1 w 4"/>
                <a:gd name="T5" fmla="*/ 4 h 5"/>
                <a:gd name="T6" fmla="*/ 1 w 4"/>
                <a:gd name="T7" fmla="*/ 2 h 5"/>
                <a:gd name="T8" fmla="*/ 0 w 4"/>
                <a:gd name="T9" fmla="*/ 0 h 5"/>
                <a:gd name="T10" fmla="*/ 1 w 4"/>
                <a:gd name="T11" fmla="*/ 0 h 5"/>
                <a:gd name="T12" fmla="*/ 2 w 4"/>
                <a:gd name="T13" fmla="*/ 0 h 5"/>
                <a:gd name="T14" fmla="*/ 3 w 4"/>
                <a:gd name="T15" fmla="*/ 1 h 5"/>
                <a:gd name="T16" fmla="*/ 3 w 4"/>
                <a:gd name="T17" fmla="*/ 2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4"/>
                  </a:lnTo>
                  <a:lnTo>
                    <a:pt x="1" y="2"/>
                  </a:lnTo>
                  <a:lnTo>
                    <a:pt x="0" y="0"/>
                  </a:lnTo>
                  <a:lnTo>
                    <a:pt x="1" y="0"/>
                  </a:lnTo>
                  <a:lnTo>
                    <a:pt x="2" y="0"/>
                  </a:lnTo>
                  <a:lnTo>
                    <a:pt x="3"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0" name="Freeform 1384">
              <a:extLst>
                <a:ext uri="{FF2B5EF4-FFF2-40B4-BE49-F238E27FC236}">
                  <a16:creationId xmlns="" xmlns:a16="http://schemas.microsoft.com/office/drawing/2014/main" id="{EFB4AE16-B110-DDC5-6462-B05B3387F7D0}"/>
                </a:ext>
              </a:extLst>
            </p:cNvPr>
            <p:cNvSpPr>
              <a:spLocks noChangeArrowheads="1"/>
            </p:cNvSpPr>
            <p:nvPr/>
          </p:nvSpPr>
          <p:spPr bwMode="auto">
            <a:xfrm>
              <a:off x="5297852" y="11919070"/>
              <a:ext cx="10990" cy="16487"/>
            </a:xfrm>
            <a:custGeom>
              <a:avLst/>
              <a:gdLst>
                <a:gd name="T0" fmla="*/ 7 w 8"/>
                <a:gd name="T1" fmla="*/ 13 h 14"/>
                <a:gd name="T2" fmla="*/ 5 w 8"/>
                <a:gd name="T3" fmla="*/ 13 h 14"/>
                <a:gd name="T4" fmla="*/ 4 w 8"/>
                <a:gd name="T5" fmla="*/ 13 h 14"/>
                <a:gd name="T6" fmla="*/ 3 w 8"/>
                <a:gd name="T7" fmla="*/ 12 h 14"/>
                <a:gd name="T8" fmla="*/ 3 w 8"/>
                <a:gd name="T9" fmla="*/ 9 h 14"/>
                <a:gd name="T10" fmla="*/ 1 w 8"/>
                <a:gd name="T11" fmla="*/ 6 h 14"/>
                <a:gd name="T12" fmla="*/ 0 w 8"/>
                <a:gd name="T13" fmla="*/ 5 h 14"/>
                <a:gd name="T14" fmla="*/ 0 w 8"/>
                <a:gd name="T15" fmla="*/ 3 h 14"/>
                <a:gd name="T16" fmla="*/ 2 w 8"/>
                <a:gd name="T17" fmla="*/ 1 h 14"/>
                <a:gd name="T18" fmla="*/ 3 w 8"/>
                <a:gd name="T19" fmla="*/ 0 h 14"/>
                <a:gd name="T20" fmla="*/ 5 w 8"/>
                <a:gd name="T21" fmla="*/ 0 h 14"/>
                <a:gd name="T22" fmla="*/ 6 w 8"/>
                <a:gd name="T23" fmla="*/ 3 h 14"/>
                <a:gd name="T24" fmla="*/ 7 w 8"/>
                <a:gd name="T25" fmla="*/ 6 h 14"/>
                <a:gd name="T26" fmla="*/ 7 w 8"/>
                <a:gd name="T27" fmla="*/ 10 h 14"/>
                <a:gd name="T28" fmla="*/ 7 w 8"/>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3"/>
                  </a:moveTo>
                  <a:lnTo>
                    <a:pt x="5" y="13"/>
                  </a:lnTo>
                  <a:lnTo>
                    <a:pt x="4" y="13"/>
                  </a:lnTo>
                  <a:lnTo>
                    <a:pt x="3" y="12"/>
                  </a:lnTo>
                  <a:lnTo>
                    <a:pt x="3" y="9"/>
                  </a:lnTo>
                  <a:lnTo>
                    <a:pt x="1" y="6"/>
                  </a:lnTo>
                  <a:lnTo>
                    <a:pt x="0" y="5"/>
                  </a:lnTo>
                  <a:lnTo>
                    <a:pt x="0" y="3"/>
                  </a:lnTo>
                  <a:lnTo>
                    <a:pt x="2" y="1"/>
                  </a:lnTo>
                  <a:lnTo>
                    <a:pt x="3" y="0"/>
                  </a:lnTo>
                  <a:lnTo>
                    <a:pt x="5" y="0"/>
                  </a:lnTo>
                  <a:lnTo>
                    <a:pt x="6" y="3"/>
                  </a:lnTo>
                  <a:lnTo>
                    <a:pt x="7" y="6"/>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1" name="Freeform 1387">
              <a:extLst>
                <a:ext uri="{FF2B5EF4-FFF2-40B4-BE49-F238E27FC236}">
                  <a16:creationId xmlns="" xmlns:a16="http://schemas.microsoft.com/office/drawing/2014/main" id="{BC2AA5C8-3486-B326-848A-B6D62EE17F9F}"/>
                </a:ext>
              </a:extLst>
            </p:cNvPr>
            <p:cNvSpPr>
              <a:spLocks noChangeArrowheads="1"/>
            </p:cNvSpPr>
            <p:nvPr/>
          </p:nvSpPr>
          <p:spPr bwMode="auto">
            <a:xfrm>
              <a:off x="5286862" y="11880606"/>
              <a:ext cx="16487" cy="10990"/>
            </a:xfrm>
            <a:custGeom>
              <a:avLst/>
              <a:gdLst>
                <a:gd name="T0" fmla="*/ 10 w 12"/>
                <a:gd name="T1" fmla="*/ 2 h 7"/>
                <a:gd name="T2" fmla="*/ 11 w 12"/>
                <a:gd name="T3" fmla="*/ 5 h 7"/>
                <a:gd name="T4" fmla="*/ 10 w 12"/>
                <a:gd name="T5" fmla="*/ 5 h 7"/>
                <a:gd name="T6" fmla="*/ 7 w 12"/>
                <a:gd name="T7" fmla="*/ 5 h 7"/>
                <a:gd name="T8" fmla="*/ 7 w 12"/>
                <a:gd name="T9" fmla="*/ 6 h 7"/>
                <a:gd name="T10" fmla="*/ 6 w 12"/>
                <a:gd name="T11" fmla="*/ 6 h 7"/>
                <a:gd name="T12" fmla="*/ 1 w 12"/>
                <a:gd name="T13" fmla="*/ 5 h 7"/>
                <a:gd name="T14" fmla="*/ 0 w 12"/>
                <a:gd name="T15" fmla="*/ 4 h 7"/>
                <a:gd name="T16" fmla="*/ 0 w 12"/>
                <a:gd name="T17" fmla="*/ 2 h 7"/>
                <a:gd name="T18" fmla="*/ 5 w 12"/>
                <a:gd name="T19" fmla="*/ 1 h 7"/>
                <a:gd name="T20" fmla="*/ 9 w 12"/>
                <a:gd name="T21" fmla="*/ 0 h 7"/>
                <a:gd name="T22" fmla="*/ 10 w 12"/>
                <a:gd name="T23" fmla="*/ 0 h 7"/>
                <a:gd name="T24" fmla="*/ 10 w 12"/>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7">
                  <a:moveTo>
                    <a:pt x="10" y="2"/>
                  </a:moveTo>
                  <a:lnTo>
                    <a:pt x="11" y="5"/>
                  </a:lnTo>
                  <a:lnTo>
                    <a:pt x="10" y="5"/>
                  </a:lnTo>
                  <a:lnTo>
                    <a:pt x="7" y="5"/>
                  </a:lnTo>
                  <a:lnTo>
                    <a:pt x="7" y="6"/>
                  </a:lnTo>
                  <a:lnTo>
                    <a:pt x="6" y="6"/>
                  </a:lnTo>
                  <a:lnTo>
                    <a:pt x="1" y="5"/>
                  </a:lnTo>
                  <a:lnTo>
                    <a:pt x="0" y="4"/>
                  </a:lnTo>
                  <a:lnTo>
                    <a:pt x="0" y="2"/>
                  </a:lnTo>
                  <a:lnTo>
                    <a:pt x="5" y="1"/>
                  </a:lnTo>
                  <a:lnTo>
                    <a:pt x="9" y="0"/>
                  </a:lnTo>
                  <a:lnTo>
                    <a:pt x="10" y="0"/>
                  </a:lnTo>
                  <a:lnTo>
                    <a:pt x="1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2" name="Freeform 1388">
              <a:extLst>
                <a:ext uri="{FF2B5EF4-FFF2-40B4-BE49-F238E27FC236}">
                  <a16:creationId xmlns="" xmlns:a16="http://schemas.microsoft.com/office/drawing/2014/main" id="{FE4ACB03-4C56-2A6B-7309-186DF2B80785}"/>
                </a:ext>
              </a:extLst>
            </p:cNvPr>
            <p:cNvSpPr>
              <a:spLocks noChangeArrowheads="1"/>
            </p:cNvSpPr>
            <p:nvPr/>
          </p:nvSpPr>
          <p:spPr bwMode="auto">
            <a:xfrm>
              <a:off x="5259388" y="11864118"/>
              <a:ext cx="10990" cy="5497"/>
            </a:xfrm>
            <a:custGeom>
              <a:avLst/>
              <a:gdLst>
                <a:gd name="T0" fmla="*/ 6 w 7"/>
                <a:gd name="T1" fmla="*/ 3 h 6"/>
                <a:gd name="T2" fmla="*/ 1 w 7"/>
                <a:gd name="T3" fmla="*/ 5 h 6"/>
                <a:gd name="T4" fmla="*/ 0 w 7"/>
                <a:gd name="T5" fmla="*/ 3 h 6"/>
                <a:gd name="T6" fmla="*/ 0 w 7"/>
                <a:gd name="T7" fmla="*/ 2 h 6"/>
                <a:gd name="T8" fmla="*/ 1 w 7"/>
                <a:gd name="T9" fmla="*/ 1 h 6"/>
                <a:gd name="T10" fmla="*/ 3 w 7"/>
                <a:gd name="T11" fmla="*/ 0 h 6"/>
                <a:gd name="T12" fmla="*/ 5 w 7"/>
                <a:gd name="T13" fmla="*/ 1 h 6"/>
                <a:gd name="T14" fmla="*/ 6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1" y="5"/>
                  </a:lnTo>
                  <a:lnTo>
                    <a:pt x="0" y="3"/>
                  </a:lnTo>
                  <a:lnTo>
                    <a:pt x="0" y="2"/>
                  </a:lnTo>
                  <a:lnTo>
                    <a:pt x="1" y="1"/>
                  </a:lnTo>
                  <a:lnTo>
                    <a:pt x="3" y="0"/>
                  </a:lnTo>
                  <a:lnTo>
                    <a:pt x="5"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3" name="Freeform 1391">
              <a:extLst>
                <a:ext uri="{FF2B5EF4-FFF2-40B4-BE49-F238E27FC236}">
                  <a16:creationId xmlns="" xmlns:a16="http://schemas.microsoft.com/office/drawing/2014/main" id="{8AC312ED-2045-BEA1-DF0C-5E7458EEE646}"/>
                </a:ext>
              </a:extLst>
            </p:cNvPr>
            <p:cNvSpPr>
              <a:spLocks noChangeArrowheads="1"/>
            </p:cNvSpPr>
            <p:nvPr/>
          </p:nvSpPr>
          <p:spPr bwMode="auto">
            <a:xfrm>
              <a:off x="5089035" y="9451731"/>
              <a:ext cx="483577" cy="664917"/>
            </a:xfrm>
            <a:custGeom>
              <a:avLst/>
              <a:gdLst>
                <a:gd name="T0" fmla="*/ 245 w 389"/>
                <a:gd name="T1" fmla="*/ 19 h 533"/>
                <a:gd name="T2" fmla="*/ 202 w 389"/>
                <a:gd name="T3" fmla="*/ 51 h 533"/>
                <a:gd name="T4" fmla="*/ 181 w 389"/>
                <a:gd name="T5" fmla="*/ 103 h 533"/>
                <a:gd name="T6" fmla="*/ 199 w 389"/>
                <a:gd name="T7" fmla="*/ 107 h 533"/>
                <a:gd name="T8" fmla="*/ 210 w 389"/>
                <a:gd name="T9" fmla="*/ 149 h 533"/>
                <a:gd name="T10" fmla="*/ 224 w 389"/>
                <a:gd name="T11" fmla="*/ 173 h 533"/>
                <a:gd name="T12" fmla="*/ 267 w 389"/>
                <a:gd name="T13" fmla="*/ 172 h 533"/>
                <a:gd name="T14" fmla="*/ 301 w 389"/>
                <a:gd name="T15" fmla="*/ 197 h 533"/>
                <a:gd name="T16" fmla="*/ 337 w 389"/>
                <a:gd name="T17" fmla="*/ 201 h 533"/>
                <a:gd name="T18" fmla="*/ 366 w 389"/>
                <a:gd name="T19" fmla="*/ 212 h 533"/>
                <a:gd name="T20" fmla="*/ 358 w 389"/>
                <a:gd name="T21" fmla="*/ 256 h 533"/>
                <a:gd name="T22" fmla="*/ 374 w 389"/>
                <a:gd name="T23" fmla="*/ 289 h 533"/>
                <a:gd name="T24" fmla="*/ 364 w 389"/>
                <a:gd name="T25" fmla="*/ 308 h 533"/>
                <a:gd name="T26" fmla="*/ 377 w 389"/>
                <a:gd name="T27" fmla="*/ 325 h 533"/>
                <a:gd name="T28" fmla="*/ 386 w 389"/>
                <a:gd name="T29" fmla="*/ 351 h 533"/>
                <a:gd name="T30" fmla="*/ 378 w 389"/>
                <a:gd name="T31" fmla="*/ 339 h 533"/>
                <a:gd name="T32" fmla="*/ 357 w 389"/>
                <a:gd name="T33" fmla="*/ 341 h 533"/>
                <a:gd name="T34" fmla="*/ 346 w 389"/>
                <a:gd name="T35" fmla="*/ 341 h 533"/>
                <a:gd name="T36" fmla="*/ 303 w 389"/>
                <a:gd name="T37" fmla="*/ 341 h 533"/>
                <a:gd name="T38" fmla="*/ 297 w 389"/>
                <a:gd name="T39" fmla="*/ 364 h 533"/>
                <a:gd name="T40" fmla="*/ 312 w 389"/>
                <a:gd name="T41" fmla="*/ 365 h 533"/>
                <a:gd name="T42" fmla="*/ 315 w 389"/>
                <a:gd name="T43" fmla="*/ 377 h 533"/>
                <a:gd name="T44" fmla="*/ 303 w 389"/>
                <a:gd name="T45" fmla="*/ 375 h 533"/>
                <a:gd name="T46" fmla="*/ 289 w 389"/>
                <a:gd name="T47" fmla="*/ 379 h 533"/>
                <a:gd name="T48" fmla="*/ 299 w 389"/>
                <a:gd name="T49" fmla="*/ 413 h 533"/>
                <a:gd name="T50" fmla="*/ 303 w 389"/>
                <a:gd name="T51" fmla="*/ 425 h 533"/>
                <a:gd name="T52" fmla="*/ 307 w 389"/>
                <a:gd name="T53" fmla="*/ 437 h 533"/>
                <a:gd name="T54" fmla="*/ 291 w 389"/>
                <a:gd name="T55" fmla="*/ 524 h 533"/>
                <a:gd name="T56" fmla="*/ 276 w 389"/>
                <a:gd name="T57" fmla="*/ 519 h 533"/>
                <a:gd name="T58" fmla="*/ 286 w 389"/>
                <a:gd name="T59" fmla="*/ 485 h 533"/>
                <a:gd name="T60" fmla="*/ 270 w 389"/>
                <a:gd name="T61" fmla="*/ 474 h 533"/>
                <a:gd name="T62" fmla="*/ 242 w 389"/>
                <a:gd name="T63" fmla="*/ 470 h 533"/>
                <a:gd name="T64" fmla="*/ 220 w 389"/>
                <a:gd name="T65" fmla="*/ 473 h 533"/>
                <a:gd name="T66" fmla="*/ 196 w 389"/>
                <a:gd name="T67" fmla="*/ 474 h 533"/>
                <a:gd name="T68" fmla="*/ 186 w 389"/>
                <a:gd name="T69" fmla="*/ 456 h 533"/>
                <a:gd name="T70" fmla="*/ 173 w 389"/>
                <a:gd name="T71" fmla="*/ 439 h 533"/>
                <a:gd name="T72" fmla="*/ 152 w 389"/>
                <a:gd name="T73" fmla="*/ 427 h 533"/>
                <a:gd name="T74" fmla="*/ 138 w 389"/>
                <a:gd name="T75" fmla="*/ 408 h 533"/>
                <a:gd name="T76" fmla="*/ 122 w 389"/>
                <a:gd name="T77" fmla="*/ 399 h 533"/>
                <a:gd name="T78" fmla="*/ 88 w 389"/>
                <a:gd name="T79" fmla="*/ 384 h 533"/>
                <a:gd name="T80" fmla="*/ 73 w 389"/>
                <a:gd name="T81" fmla="*/ 390 h 533"/>
                <a:gd name="T82" fmla="*/ 49 w 389"/>
                <a:gd name="T83" fmla="*/ 377 h 533"/>
                <a:gd name="T84" fmla="*/ 23 w 389"/>
                <a:gd name="T85" fmla="*/ 364 h 533"/>
                <a:gd name="T86" fmla="*/ 7 w 389"/>
                <a:gd name="T87" fmla="*/ 339 h 533"/>
                <a:gd name="T88" fmla="*/ 23 w 389"/>
                <a:gd name="T89" fmla="*/ 318 h 533"/>
                <a:gd name="T90" fmla="*/ 40 w 389"/>
                <a:gd name="T91" fmla="*/ 309 h 533"/>
                <a:gd name="T92" fmla="*/ 53 w 389"/>
                <a:gd name="T93" fmla="*/ 291 h 533"/>
                <a:gd name="T94" fmla="*/ 53 w 389"/>
                <a:gd name="T95" fmla="*/ 272 h 533"/>
                <a:gd name="T96" fmla="*/ 54 w 389"/>
                <a:gd name="T97" fmla="*/ 255 h 533"/>
                <a:gd name="T98" fmla="*/ 54 w 389"/>
                <a:gd name="T99" fmla="*/ 217 h 533"/>
                <a:gd name="T100" fmla="*/ 48 w 389"/>
                <a:gd name="T101" fmla="*/ 184 h 533"/>
                <a:gd name="T102" fmla="*/ 40 w 389"/>
                <a:gd name="T103" fmla="*/ 152 h 533"/>
                <a:gd name="T104" fmla="*/ 53 w 389"/>
                <a:gd name="T105" fmla="*/ 147 h 533"/>
                <a:gd name="T106" fmla="*/ 50 w 389"/>
                <a:gd name="T107" fmla="*/ 124 h 533"/>
                <a:gd name="T108" fmla="*/ 69 w 389"/>
                <a:gd name="T109" fmla="*/ 141 h 533"/>
                <a:gd name="T110" fmla="*/ 67 w 389"/>
                <a:gd name="T111" fmla="*/ 124 h 533"/>
                <a:gd name="T112" fmla="*/ 110 w 389"/>
                <a:gd name="T113" fmla="*/ 93 h 533"/>
                <a:gd name="T114" fmla="*/ 107 w 389"/>
                <a:gd name="T115" fmla="*/ 72 h 533"/>
                <a:gd name="T116" fmla="*/ 150 w 389"/>
                <a:gd name="T117" fmla="*/ 46 h 533"/>
                <a:gd name="T118" fmla="*/ 154 w 389"/>
                <a:gd name="T119" fmla="*/ 37 h 533"/>
                <a:gd name="T120" fmla="*/ 219 w 389"/>
                <a:gd name="T121" fmla="*/ 12 h 533"/>
                <a:gd name="T122" fmla="*/ 251 w 389"/>
                <a:gd name="T123" fmla="*/ 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533">
                  <a:moveTo>
                    <a:pt x="29" y="317"/>
                  </a:moveTo>
                  <a:lnTo>
                    <a:pt x="28" y="318"/>
                  </a:lnTo>
                  <a:lnTo>
                    <a:pt x="26" y="316"/>
                  </a:lnTo>
                  <a:lnTo>
                    <a:pt x="26" y="314"/>
                  </a:lnTo>
                  <a:lnTo>
                    <a:pt x="27" y="313"/>
                  </a:lnTo>
                  <a:lnTo>
                    <a:pt x="28" y="314"/>
                  </a:lnTo>
                  <a:lnTo>
                    <a:pt x="29" y="314"/>
                  </a:lnTo>
                  <a:lnTo>
                    <a:pt x="29" y="317"/>
                  </a:lnTo>
                  <a:close/>
                  <a:moveTo>
                    <a:pt x="246" y="18"/>
                  </a:moveTo>
                  <a:lnTo>
                    <a:pt x="245" y="19"/>
                  </a:lnTo>
                  <a:lnTo>
                    <a:pt x="243" y="19"/>
                  </a:lnTo>
                  <a:lnTo>
                    <a:pt x="239" y="21"/>
                  </a:lnTo>
                  <a:lnTo>
                    <a:pt x="234" y="22"/>
                  </a:lnTo>
                  <a:lnTo>
                    <a:pt x="226" y="24"/>
                  </a:lnTo>
                  <a:lnTo>
                    <a:pt x="224" y="26"/>
                  </a:lnTo>
                  <a:lnTo>
                    <a:pt x="216" y="39"/>
                  </a:lnTo>
                  <a:lnTo>
                    <a:pt x="210" y="42"/>
                  </a:lnTo>
                  <a:lnTo>
                    <a:pt x="208" y="44"/>
                  </a:lnTo>
                  <a:lnTo>
                    <a:pt x="206" y="47"/>
                  </a:lnTo>
                  <a:lnTo>
                    <a:pt x="202" y="51"/>
                  </a:lnTo>
                  <a:lnTo>
                    <a:pt x="201" y="55"/>
                  </a:lnTo>
                  <a:lnTo>
                    <a:pt x="196" y="63"/>
                  </a:lnTo>
                  <a:lnTo>
                    <a:pt x="195" y="72"/>
                  </a:lnTo>
                  <a:lnTo>
                    <a:pt x="193" y="77"/>
                  </a:lnTo>
                  <a:lnTo>
                    <a:pt x="192" y="85"/>
                  </a:lnTo>
                  <a:lnTo>
                    <a:pt x="190" y="89"/>
                  </a:lnTo>
                  <a:lnTo>
                    <a:pt x="188" y="93"/>
                  </a:lnTo>
                  <a:lnTo>
                    <a:pt x="185" y="96"/>
                  </a:lnTo>
                  <a:lnTo>
                    <a:pt x="183" y="100"/>
                  </a:lnTo>
                  <a:lnTo>
                    <a:pt x="181" y="103"/>
                  </a:lnTo>
                  <a:lnTo>
                    <a:pt x="180" y="104"/>
                  </a:lnTo>
                  <a:lnTo>
                    <a:pt x="182" y="105"/>
                  </a:lnTo>
                  <a:lnTo>
                    <a:pt x="186" y="104"/>
                  </a:lnTo>
                  <a:lnTo>
                    <a:pt x="188" y="104"/>
                  </a:lnTo>
                  <a:lnTo>
                    <a:pt x="191" y="102"/>
                  </a:lnTo>
                  <a:lnTo>
                    <a:pt x="192" y="103"/>
                  </a:lnTo>
                  <a:lnTo>
                    <a:pt x="194" y="106"/>
                  </a:lnTo>
                  <a:lnTo>
                    <a:pt x="196" y="107"/>
                  </a:lnTo>
                  <a:lnTo>
                    <a:pt x="197" y="106"/>
                  </a:lnTo>
                  <a:lnTo>
                    <a:pt x="199" y="107"/>
                  </a:lnTo>
                  <a:lnTo>
                    <a:pt x="201" y="115"/>
                  </a:lnTo>
                  <a:lnTo>
                    <a:pt x="203" y="123"/>
                  </a:lnTo>
                  <a:lnTo>
                    <a:pt x="207" y="127"/>
                  </a:lnTo>
                  <a:lnTo>
                    <a:pt x="211" y="130"/>
                  </a:lnTo>
                  <a:lnTo>
                    <a:pt x="212" y="134"/>
                  </a:lnTo>
                  <a:lnTo>
                    <a:pt x="213" y="138"/>
                  </a:lnTo>
                  <a:lnTo>
                    <a:pt x="213" y="140"/>
                  </a:lnTo>
                  <a:lnTo>
                    <a:pt x="212" y="141"/>
                  </a:lnTo>
                  <a:lnTo>
                    <a:pt x="210" y="144"/>
                  </a:lnTo>
                  <a:lnTo>
                    <a:pt x="210" y="149"/>
                  </a:lnTo>
                  <a:lnTo>
                    <a:pt x="209" y="150"/>
                  </a:lnTo>
                  <a:lnTo>
                    <a:pt x="209" y="155"/>
                  </a:lnTo>
                  <a:lnTo>
                    <a:pt x="209" y="158"/>
                  </a:lnTo>
                  <a:lnTo>
                    <a:pt x="210" y="160"/>
                  </a:lnTo>
                  <a:lnTo>
                    <a:pt x="212" y="161"/>
                  </a:lnTo>
                  <a:lnTo>
                    <a:pt x="215" y="162"/>
                  </a:lnTo>
                  <a:lnTo>
                    <a:pt x="218" y="163"/>
                  </a:lnTo>
                  <a:lnTo>
                    <a:pt x="220" y="167"/>
                  </a:lnTo>
                  <a:lnTo>
                    <a:pt x="221" y="171"/>
                  </a:lnTo>
                  <a:lnTo>
                    <a:pt x="224" y="173"/>
                  </a:lnTo>
                  <a:lnTo>
                    <a:pt x="228" y="175"/>
                  </a:lnTo>
                  <a:lnTo>
                    <a:pt x="231" y="174"/>
                  </a:lnTo>
                  <a:lnTo>
                    <a:pt x="237" y="173"/>
                  </a:lnTo>
                  <a:lnTo>
                    <a:pt x="242" y="174"/>
                  </a:lnTo>
                  <a:lnTo>
                    <a:pt x="249" y="175"/>
                  </a:lnTo>
                  <a:lnTo>
                    <a:pt x="252" y="175"/>
                  </a:lnTo>
                  <a:lnTo>
                    <a:pt x="255" y="174"/>
                  </a:lnTo>
                  <a:lnTo>
                    <a:pt x="262" y="172"/>
                  </a:lnTo>
                  <a:lnTo>
                    <a:pt x="265" y="171"/>
                  </a:lnTo>
                  <a:lnTo>
                    <a:pt x="267" y="172"/>
                  </a:lnTo>
                  <a:lnTo>
                    <a:pt x="271" y="173"/>
                  </a:lnTo>
                  <a:lnTo>
                    <a:pt x="273" y="174"/>
                  </a:lnTo>
                  <a:lnTo>
                    <a:pt x="276" y="176"/>
                  </a:lnTo>
                  <a:lnTo>
                    <a:pt x="280" y="176"/>
                  </a:lnTo>
                  <a:lnTo>
                    <a:pt x="283" y="176"/>
                  </a:lnTo>
                  <a:lnTo>
                    <a:pt x="284" y="176"/>
                  </a:lnTo>
                  <a:lnTo>
                    <a:pt x="285" y="176"/>
                  </a:lnTo>
                  <a:lnTo>
                    <a:pt x="291" y="184"/>
                  </a:lnTo>
                  <a:lnTo>
                    <a:pt x="297" y="191"/>
                  </a:lnTo>
                  <a:lnTo>
                    <a:pt x="301" y="197"/>
                  </a:lnTo>
                  <a:lnTo>
                    <a:pt x="306" y="202"/>
                  </a:lnTo>
                  <a:lnTo>
                    <a:pt x="306" y="203"/>
                  </a:lnTo>
                  <a:lnTo>
                    <a:pt x="309" y="202"/>
                  </a:lnTo>
                  <a:lnTo>
                    <a:pt x="311" y="202"/>
                  </a:lnTo>
                  <a:lnTo>
                    <a:pt x="312" y="203"/>
                  </a:lnTo>
                  <a:lnTo>
                    <a:pt x="314" y="203"/>
                  </a:lnTo>
                  <a:lnTo>
                    <a:pt x="317" y="201"/>
                  </a:lnTo>
                  <a:lnTo>
                    <a:pt x="322" y="200"/>
                  </a:lnTo>
                  <a:lnTo>
                    <a:pt x="329" y="201"/>
                  </a:lnTo>
                  <a:lnTo>
                    <a:pt x="337" y="201"/>
                  </a:lnTo>
                  <a:lnTo>
                    <a:pt x="348" y="200"/>
                  </a:lnTo>
                  <a:lnTo>
                    <a:pt x="354" y="199"/>
                  </a:lnTo>
                  <a:lnTo>
                    <a:pt x="357" y="197"/>
                  </a:lnTo>
                  <a:lnTo>
                    <a:pt x="361" y="198"/>
                  </a:lnTo>
                  <a:lnTo>
                    <a:pt x="366" y="199"/>
                  </a:lnTo>
                  <a:lnTo>
                    <a:pt x="369" y="201"/>
                  </a:lnTo>
                  <a:lnTo>
                    <a:pt x="369" y="203"/>
                  </a:lnTo>
                  <a:lnTo>
                    <a:pt x="370" y="206"/>
                  </a:lnTo>
                  <a:lnTo>
                    <a:pt x="369" y="209"/>
                  </a:lnTo>
                  <a:lnTo>
                    <a:pt x="366" y="212"/>
                  </a:lnTo>
                  <a:lnTo>
                    <a:pt x="364" y="216"/>
                  </a:lnTo>
                  <a:lnTo>
                    <a:pt x="364" y="220"/>
                  </a:lnTo>
                  <a:lnTo>
                    <a:pt x="362" y="224"/>
                  </a:lnTo>
                  <a:lnTo>
                    <a:pt x="359" y="226"/>
                  </a:lnTo>
                  <a:lnTo>
                    <a:pt x="358" y="230"/>
                  </a:lnTo>
                  <a:lnTo>
                    <a:pt x="358" y="234"/>
                  </a:lnTo>
                  <a:lnTo>
                    <a:pt x="358" y="241"/>
                  </a:lnTo>
                  <a:lnTo>
                    <a:pt x="357" y="249"/>
                  </a:lnTo>
                  <a:lnTo>
                    <a:pt x="357" y="254"/>
                  </a:lnTo>
                  <a:lnTo>
                    <a:pt x="358" y="256"/>
                  </a:lnTo>
                  <a:lnTo>
                    <a:pt x="359" y="258"/>
                  </a:lnTo>
                  <a:lnTo>
                    <a:pt x="359" y="261"/>
                  </a:lnTo>
                  <a:lnTo>
                    <a:pt x="359" y="264"/>
                  </a:lnTo>
                  <a:lnTo>
                    <a:pt x="361" y="267"/>
                  </a:lnTo>
                  <a:lnTo>
                    <a:pt x="363" y="275"/>
                  </a:lnTo>
                  <a:lnTo>
                    <a:pt x="365" y="278"/>
                  </a:lnTo>
                  <a:lnTo>
                    <a:pt x="367" y="279"/>
                  </a:lnTo>
                  <a:lnTo>
                    <a:pt x="368" y="280"/>
                  </a:lnTo>
                  <a:lnTo>
                    <a:pt x="373" y="288"/>
                  </a:lnTo>
                  <a:lnTo>
                    <a:pt x="374" y="289"/>
                  </a:lnTo>
                  <a:lnTo>
                    <a:pt x="374" y="290"/>
                  </a:lnTo>
                  <a:lnTo>
                    <a:pt x="374" y="291"/>
                  </a:lnTo>
                  <a:lnTo>
                    <a:pt x="373" y="292"/>
                  </a:lnTo>
                  <a:lnTo>
                    <a:pt x="368" y="296"/>
                  </a:lnTo>
                  <a:lnTo>
                    <a:pt x="358" y="305"/>
                  </a:lnTo>
                  <a:lnTo>
                    <a:pt x="357" y="307"/>
                  </a:lnTo>
                  <a:lnTo>
                    <a:pt x="357" y="308"/>
                  </a:lnTo>
                  <a:lnTo>
                    <a:pt x="359" y="307"/>
                  </a:lnTo>
                  <a:lnTo>
                    <a:pt x="363" y="308"/>
                  </a:lnTo>
                  <a:lnTo>
                    <a:pt x="364" y="308"/>
                  </a:lnTo>
                  <a:lnTo>
                    <a:pt x="365" y="310"/>
                  </a:lnTo>
                  <a:lnTo>
                    <a:pt x="366" y="312"/>
                  </a:lnTo>
                  <a:lnTo>
                    <a:pt x="367" y="313"/>
                  </a:lnTo>
                  <a:lnTo>
                    <a:pt x="369" y="313"/>
                  </a:lnTo>
                  <a:lnTo>
                    <a:pt x="372" y="316"/>
                  </a:lnTo>
                  <a:lnTo>
                    <a:pt x="374" y="319"/>
                  </a:lnTo>
                  <a:lnTo>
                    <a:pt x="376" y="320"/>
                  </a:lnTo>
                  <a:lnTo>
                    <a:pt x="377" y="321"/>
                  </a:lnTo>
                  <a:lnTo>
                    <a:pt x="378" y="323"/>
                  </a:lnTo>
                  <a:lnTo>
                    <a:pt x="377" y="325"/>
                  </a:lnTo>
                  <a:lnTo>
                    <a:pt x="379" y="329"/>
                  </a:lnTo>
                  <a:lnTo>
                    <a:pt x="380" y="330"/>
                  </a:lnTo>
                  <a:lnTo>
                    <a:pt x="380" y="332"/>
                  </a:lnTo>
                  <a:lnTo>
                    <a:pt x="380" y="334"/>
                  </a:lnTo>
                  <a:lnTo>
                    <a:pt x="381" y="336"/>
                  </a:lnTo>
                  <a:lnTo>
                    <a:pt x="383" y="340"/>
                  </a:lnTo>
                  <a:lnTo>
                    <a:pt x="385" y="344"/>
                  </a:lnTo>
                  <a:lnTo>
                    <a:pt x="385" y="346"/>
                  </a:lnTo>
                  <a:lnTo>
                    <a:pt x="386" y="347"/>
                  </a:lnTo>
                  <a:lnTo>
                    <a:pt x="386" y="351"/>
                  </a:lnTo>
                  <a:lnTo>
                    <a:pt x="388" y="354"/>
                  </a:lnTo>
                  <a:lnTo>
                    <a:pt x="388" y="357"/>
                  </a:lnTo>
                  <a:lnTo>
                    <a:pt x="388" y="359"/>
                  </a:lnTo>
                  <a:lnTo>
                    <a:pt x="382" y="360"/>
                  </a:lnTo>
                  <a:lnTo>
                    <a:pt x="381" y="360"/>
                  </a:lnTo>
                  <a:lnTo>
                    <a:pt x="381" y="359"/>
                  </a:lnTo>
                  <a:lnTo>
                    <a:pt x="381" y="353"/>
                  </a:lnTo>
                  <a:lnTo>
                    <a:pt x="381" y="346"/>
                  </a:lnTo>
                  <a:lnTo>
                    <a:pt x="380" y="343"/>
                  </a:lnTo>
                  <a:lnTo>
                    <a:pt x="378" y="339"/>
                  </a:lnTo>
                  <a:lnTo>
                    <a:pt x="374" y="333"/>
                  </a:lnTo>
                  <a:lnTo>
                    <a:pt x="373" y="331"/>
                  </a:lnTo>
                  <a:lnTo>
                    <a:pt x="371" y="330"/>
                  </a:lnTo>
                  <a:lnTo>
                    <a:pt x="369" y="330"/>
                  </a:lnTo>
                  <a:lnTo>
                    <a:pt x="368" y="330"/>
                  </a:lnTo>
                  <a:lnTo>
                    <a:pt x="366" y="332"/>
                  </a:lnTo>
                  <a:lnTo>
                    <a:pt x="365" y="333"/>
                  </a:lnTo>
                  <a:lnTo>
                    <a:pt x="362" y="336"/>
                  </a:lnTo>
                  <a:lnTo>
                    <a:pt x="358" y="341"/>
                  </a:lnTo>
                  <a:lnTo>
                    <a:pt x="357" y="341"/>
                  </a:lnTo>
                  <a:lnTo>
                    <a:pt x="354" y="342"/>
                  </a:lnTo>
                  <a:lnTo>
                    <a:pt x="353" y="342"/>
                  </a:lnTo>
                  <a:lnTo>
                    <a:pt x="351" y="341"/>
                  </a:lnTo>
                  <a:lnTo>
                    <a:pt x="350" y="338"/>
                  </a:lnTo>
                  <a:lnTo>
                    <a:pt x="348" y="335"/>
                  </a:lnTo>
                  <a:lnTo>
                    <a:pt x="346" y="334"/>
                  </a:lnTo>
                  <a:lnTo>
                    <a:pt x="346" y="335"/>
                  </a:lnTo>
                  <a:lnTo>
                    <a:pt x="345" y="337"/>
                  </a:lnTo>
                  <a:lnTo>
                    <a:pt x="344" y="339"/>
                  </a:lnTo>
                  <a:lnTo>
                    <a:pt x="346" y="341"/>
                  </a:lnTo>
                  <a:lnTo>
                    <a:pt x="347" y="343"/>
                  </a:lnTo>
                  <a:lnTo>
                    <a:pt x="345" y="343"/>
                  </a:lnTo>
                  <a:lnTo>
                    <a:pt x="338" y="343"/>
                  </a:lnTo>
                  <a:lnTo>
                    <a:pt x="331" y="343"/>
                  </a:lnTo>
                  <a:lnTo>
                    <a:pt x="323" y="343"/>
                  </a:lnTo>
                  <a:lnTo>
                    <a:pt x="316" y="343"/>
                  </a:lnTo>
                  <a:lnTo>
                    <a:pt x="310" y="343"/>
                  </a:lnTo>
                  <a:lnTo>
                    <a:pt x="307" y="343"/>
                  </a:lnTo>
                  <a:lnTo>
                    <a:pt x="305" y="341"/>
                  </a:lnTo>
                  <a:lnTo>
                    <a:pt x="303" y="341"/>
                  </a:lnTo>
                  <a:lnTo>
                    <a:pt x="301" y="341"/>
                  </a:lnTo>
                  <a:lnTo>
                    <a:pt x="300" y="342"/>
                  </a:lnTo>
                  <a:lnTo>
                    <a:pt x="297" y="343"/>
                  </a:lnTo>
                  <a:lnTo>
                    <a:pt x="295" y="343"/>
                  </a:lnTo>
                  <a:lnTo>
                    <a:pt x="293" y="343"/>
                  </a:lnTo>
                  <a:lnTo>
                    <a:pt x="293" y="348"/>
                  </a:lnTo>
                  <a:lnTo>
                    <a:pt x="293" y="356"/>
                  </a:lnTo>
                  <a:lnTo>
                    <a:pt x="293" y="364"/>
                  </a:lnTo>
                  <a:lnTo>
                    <a:pt x="295" y="364"/>
                  </a:lnTo>
                  <a:lnTo>
                    <a:pt x="297" y="364"/>
                  </a:lnTo>
                  <a:lnTo>
                    <a:pt x="297" y="364"/>
                  </a:lnTo>
                  <a:lnTo>
                    <a:pt x="300" y="364"/>
                  </a:lnTo>
                  <a:lnTo>
                    <a:pt x="302" y="364"/>
                  </a:lnTo>
                  <a:lnTo>
                    <a:pt x="304" y="364"/>
                  </a:lnTo>
                  <a:lnTo>
                    <a:pt x="305" y="364"/>
                  </a:lnTo>
                  <a:lnTo>
                    <a:pt x="306" y="365"/>
                  </a:lnTo>
                  <a:lnTo>
                    <a:pt x="307" y="364"/>
                  </a:lnTo>
                  <a:lnTo>
                    <a:pt x="309" y="364"/>
                  </a:lnTo>
                  <a:lnTo>
                    <a:pt x="311" y="364"/>
                  </a:lnTo>
                  <a:lnTo>
                    <a:pt x="312" y="365"/>
                  </a:lnTo>
                  <a:lnTo>
                    <a:pt x="313" y="367"/>
                  </a:lnTo>
                  <a:lnTo>
                    <a:pt x="314" y="369"/>
                  </a:lnTo>
                  <a:lnTo>
                    <a:pt x="315" y="370"/>
                  </a:lnTo>
                  <a:lnTo>
                    <a:pt x="315" y="372"/>
                  </a:lnTo>
                  <a:lnTo>
                    <a:pt x="315" y="374"/>
                  </a:lnTo>
                  <a:lnTo>
                    <a:pt x="315" y="375"/>
                  </a:lnTo>
                  <a:lnTo>
                    <a:pt x="315" y="376"/>
                  </a:lnTo>
                  <a:lnTo>
                    <a:pt x="316" y="376"/>
                  </a:lnTo>
                  <a:lnTo>
                    <a:pt x="316" y="377"/>
                  </a:lnTo>
                  <a:lnTo>
                    <a:pt x="315" y="377"/>
                  </a:lnTo>
                  <a:lnTo>
                    <a:pt x="314" y="377"/>
                  </a:lnTo>
                  <a:lnTo>
                    <a:pt x="312" y="377"/>
                  </a:lnTo>
                  <a:lnTo>
                    <a:pt x="311" y="377"/>
                  </a:lnTo>
                  <a:lnTo>
                    <a:pt x="311" y="377"/>
                  </a:lnTo>
                  <a:lnTo>
                    <a:pt x="310" y="377"/>
                  </a:lnTo>
                  <a:lnTo>
                    <a:pt x="309" y="377"/>
                  </a:lnTo>
                  <a:lnTo>
                    <a:pt x="307" y="376"/>
                  </a:lnTo>
                  <a:lnTo>
                    <a:pt x="307" y="375"/>
                  </a:lnTo>
                  <a:lnTo>
                    <a:pt x="305" y="375"/>
                  </a:lnTo>
                  <a:lnTo>
                    <a:pt x="303" y="375"/>
                  </a:lnTo>
                  <a:lnTo>
                    <a:pt x="302" y="375"/>
                  </a:lnTo>
                  <a:lnTo>
                    <a:pt x="301" y="376"/>
                  </a:lnTo>
                  <a:lnTo>
                    <a:pt x="300" y="376"/>
                  </a:lnTo>
                  <a:lnTo>
                    <a:pt x="299" y="376"/>
                  </a:lnTo>
                  <a:lnTo>
                    <a:pt x="297" y="377"/>
                  </a:lnTo>
                  <a:lnTo>
                    <a:pt x="296" y="377"/>
                  </a:lnTo>
                  <a:lnTo>
                    <a:pt x="295" y="378"/>
                  </a:lnTo>
                  <a:lnTo>
                    <a:pt x="293" y="379"/>
                  </a:lnTo>
                  <a:lnTo>
                    <a:pt x="290" y="379"/>
                  </a:lnTo>
                  <a:lnTo>
                    <a:pt x="289" y="379"/>
                  </a:lnTo>
                  <a:lnTo>
                    <a:pt x="287" y="379"/>
                  </a:lnTo>
                  <a:lnTo>
                    <a:pt x="287" y="383"/>
                  </a:lnTo>
                  <a:lnTo>
                    <a:pt x="286" y="392"/>
                  </a:lnTo>
                  <a:lnTo>
                    <a:pt x="286" y="397"/>
                  </a:lnTo>
                  <a:lnTo>
                    <a:pt x="286" y="402"/>
                  </a:lnTo>
                  <a:lnTo>
                    <a:pt x="287" y="404"/>
                  </a:lnTo>
                  <a:lnTo>
                    <a:pt x="291" y="408"/>
                  </a:lnTo>
                  <a:lnTo>
                    <a:pt x="294" y="409"/>
                  </a:lnTo>
                  <a:lnTo>
                    <a:pt x="297" y="412"/>
                  </a:lnTo>
                  <a:lnTo>
                    <a:pt x="299" y="413"/>
                  </a:lnTo>
                  <a:lnTo>
                    <a:pt x="300" y="414"/>
                  </a:lnTo>
                  <a:lnTo>
                    <a:pt x="301" y="415"/>
                  </a:lnTo>
                  <a:lnTo>
                    <a:pt x="301" y="417"/>
                  </a:lnTo>
                  <a:lnTo>
                    <a:pt x="301" y="418"/>
                  </a:lnTo>
                  <a:lnTo>
                    <a:pt x="301" y="419"/>
                  </a:lnTo>
                  <a:lnTo>
                    <a:pt x="300" y="420"/>
                  </a:lnTo>
                  <a:lnTo>
                    <a:pt x="301" y="422"/>
                  </a:lnTo>
                  <a:lnTo>
                    <a:pt x="301" y="423"/>
                  </a:lnTo>
                  <a:lnTo>
                    <a:pt x="302" y="424"/>
                  </a:lnTo>
                  <a:lnTo>
                    <a:pt x="303" y="425"/>
                  </a:lnTo>
                  <a:lnTo>
                    <a:pt x="303" y="427"/>
                  </a:lnTo>
                  <a:lnTo>
                    <a:pt x="304" y="428"/>
                  </a:lnTo>
                  <a:lnTo>
                    <a:pt x="305" y="428"/>
                  </a:lnTo>
                  <a:lnTo>
                    <a:pt x="306" y="429"/>
                  </a:lnTo>
                  <a:lnTo>
                    <a:pt x="306" y="430"/>
                  </a:lnTo>
                  <a:lnTo>
                    <a:pt x="306" y="431"/>
                  </a:lnTo>
                  <a:lnTo>
                    <a:pt x="306" y="432"/>
                  </a:lnTo>
                  <a:lnTo>
                    <a:pt x="307" y="434"/>
                  </a:lnTo>
                  <a:lnTo>
                    <a:pt x="307" y="436"/>
                  </a:lnTo>
                  <a:lnTo>
                    <a:pt x="307" y="437"/>
                  </a:lnTo>
                  <a:lnTo>
                    <a:pt x="306" y="442"/>
                  </a:lnTo>
                  <a:lnTo>
                    <a:pt x="305" y="449"/>
                  </a:lnTo>
                  <a:lnTo>
                    <a:pt x="304" y="454"/>
                  </a:lnTo>
                  <a:lnTo>
                    <a:pt x="303" y="462"/>
                  </a:lnTo>
                  <a:lnTo>
                    <a:pt x="301" y="471"/>
                  </a:lnTo>
                  <a:lnTo>
                    <a:pt x="299" y="482"/>
                  </a:lnTo>
                  <a:lnTo>
                    <a:pt x="297" y="493"/>
                  </a:lnTo>
                  <a:lnTo>
                    <a:pt x="295" y="504"/>
                  </a:lnTo>
                  <a:lnTo>
                    <a:pt x="293" y="514"/>
                  </a:lnTo>
                  <a:lnTo>
                    <a:pt x="291" y="524"/>
                  </a:lnTo>
                  <a:lnTo>
                    <a:pt x="290" y="531"/>
                  </a:lnTo>
                  <a:lnTo>
                    <a:pt x="289" y="532"/>
                  </a:lnTo>
                  <a:lnTo>
                    <a:pt x="288" y="530"/>
                  </a:lnTo>
                  <a:lnTo>
                    <a:pt x="286" y="527"/>
                  </a:lnTo>
                  <a:lnTo>
                    <a:pt x="283" y="526"/>
                  </a:lnTo>
                  <a:lnTo>
                    <a:pt x="282" y="524"/>
                  </a:lnTo>
                  <a:lnTo>
                    <a:pt x="281" y="521"/>
                  </a:lnTo>
                  <a:lnTo>
                    <a:pt x="279" y="519"/>
                  </a:lnTo>
                  <a:lnTo>
                    <a:pt x="278" y="519"/>
                  </a:lnTo>
                  <a:lnTo>
                    <a:pt x="276" y="519"/>
                  </a:lnTo>
                  <a:lnTo>
                    <a:pt x="275" y="520"/>
                  </a:lnTo>
                  <a:lnTo>
                    <a:pt x="273" y="521"/>
                  </a:lnTo>
                  <a:lnTo>
                    <a:pt x="271" y="521"/>
                  </a:lnTo>
                  <a:lnTo>
                    <a:pt x="266" y="518"/>
                  </a:lnTo>
                  <a:lnTo>
                    <a:pt x="265" y="518"/>
                  </a:lnTo>
                  <a:lnTo>
                    <a:pt x="268" y="512"/>
                  </a:lnTo>
                  <a:lnTo>
                    <a:pt x="275" y="502"/>
                  </a:lnTo>
                  <a:lnTo>
                    <a:pt x="279" y="496"/>
                  </a:lnTo>
                  <a:lnTo>
                    <a:pt x="284" y="488"/>
                  </a:lnTo>
                  <a:lnTo>
                    <a:pt x="286" y="485"/>
                  </a:lnTo>
                  <a:lnTo>
                    <a:pt x="286" y="485"/>
                  </a:lnTo>
                  <a:lnTo>
                    <a:pt x="286" y="483"/>
                  </a:lnTo>
                  <a:lnTo>
                    <a:pt x="286" y="482"/>
                  </a:lnTo>
                  <a:lnTo>
                    <a:pt x="283" y="481"/>
                  </a:lnTo>
                  <a:lnTo>
                    <a:pt x="281" y="480"/>
                  </a:lnTo>
                  <a:lnTo>
                    <a:pt x="279" y="478"/>
                  </a:lnTo>
                  <a:lnTo>
                    <a:pt x="277" y="478"/>
                  </a:lnTo>
                  <a:lnTo>
                    <a:pt x="275" y="477"/>
                  </a:lnTo>
                  <a:lnTo>
                    <a:pt x="272" y="475"/>
                  </a:lnTo>
                  <a:lnTo>
                    <a:pt x="270" y="474"/>
                  </a:lnTo>
                  <a:lnTo>
                    <a:pt x="268" y="474"/>
                  </a:lnTo>
                  <a:lnTo>
                    <a:pt x="266" y="472"/>
                  </a:lnTo>
                  <a:lnTo>
                    <a:pt x="259" y="468"/>
                  </a:lnTo>
                  <a:lnTo>
                    <a:pt x="257" y="467"/>
                  </a:lnTo>
                  <a:lnTo>
                    <a:pt x="255" y="468"/>
                  </a:lnTo>
                  <a:lnTo>
                    <a:pt x="253" y="469"/>
                  </a:lnTo>
                  <a:lnTo>
                    <a:pt x="250" y="471"/>
                  </a:lnTo>
                  <a:lnTo>
                    <a:pt x="247" y="472"/>
                  </a:lnTo>
                  <a:lnTo>
                    <a:pt x="243" y="472"/>
                  </a:lnTo>
                  <a:lnTo>
                    <a:pt x="242" y="470"/>
                  </a:lnTo>
                  <a:lnTo>
                    <a:pt x="240" y="470"/>
                  </a:lnTo>
                  <a:lnTo>
                    <a:pt x="238" y="468"/>
                  </a:lnTo>
                  <a:lnTo>
                    <a:pt x="235" y="467"/>
                  </a:lnTo>
                  <a:lnTo>
                    <a:pt x="232" y="466"/>
                  </a:lnTo>
                  <a:lnTo>
                    <a:pt x="231" y="466"/>
                  </a:lnTo>
                  <a:lnTo>
                    <a:pt x="229" y="468"/>
                  </a:lnTo>
                  <a:lnTo>
                    <a:pt x="226" y="470"/>
                  </a:lnTo>
                  <a:lnTo>
                    <a:pt x="225" y="472"/>
                  </a:lnTo>
                  <a:lnTo>
                    <a:pt x="223" y="471"/>
                  </a:lnTo>
                  <a:lnTo>
                    <a:pt x="220" y="473"/>
                  </a:lnTo>
                  <a:lnTo>
                    <a:pt x="218" y="474"/>
                  </a:lnTo>
                  <a:lnTo>
                    <a:pt x="215" y="474"/>
                  </a:lnTo>
                  <a:lnTo>
                    <a:pt x="212" y="475"/>
                  </a:lnTo>
                  <a:lnTo>
                    <a:pt x="208" y="474"/>
                  </a:lnTo>
                  <a:lnTo>
                    <a:pt x="205" y="473"/>
                  </a:lnTo>
                  <a:lnTo>
                    <a:pt x="204" y="472"/>
                  </a:lnTo>
                  <a:lnTo>
                    <a:pt x="203" y="472"/>
                  </a:lnTo>
                  <a:lnTo>
                    <a:pt x="202" y="474"/>
                  </a:lnTo>
                  <a:lnTo>
                    <a:pt x="199" y="474"/>
                  </a:lnTo>
                  <a:lnTo>
                    <a:pt x="196" y="474"/>
                  </a:lnTo>
                  <a:lnTo>
                    <a:pt x="195" y="474"/>
                  </a:lnTo>
                  <a:lnTo>
                    <a:pt x="192" y="472"/>
                  </a:lnTo>
                  <a:lnTo>
                    <a:pt x="190" y="471"/>
                  </a:lnTo>
                  <a:lnTo>
                    <a:pt x="188" y="470"/>
                  </a:lnTo>
                  <a:lnTo>
                    <a:pt x="187" y="467"/>
                  </a:lnTo>
                  <a:lnTo>
                    <a:pt x="187" y="466"/>
                  </a:lnTo>
                  <a:lnTo>
                    <a:pt x="188" y="464"/>
                  </a:lnTo>
                  <a:lnTo>
                    <a:pt x="188" y="461"/>
                  </a:lnTo>
                  <a:lnTo>
                    <a:pt x="186" y="457"/>
                  </a:lnTo>
                  <a:lnTo>
                    <a:pt x="186" y="456"/>
                  </a:lnTo>
                  <a:lnTo>
                    <a:pt x="185" y="455"/>
                  </a:lnTo>
                  <a:lnTo>
                    <a:pt x="184" y="454"/>
                  </a:lnTo>
                  <a:lnTo>
                    <a:pt x="181" y="454"/>
                  </a:lnTo>
                  <a:lnTo>
                    <a:pt x="179" y="453"/>
                  </a:lnTo>
                  <a:lnTo>
                    <a:pt x="177" y="451"/>
                  </a:lnTo>
                  <a:lnTo>
                    <a:pt x="175" y="450"/>
                  </a:lnTo>
                  <a:lnTo>
                    <a:pt x="177" y="446"/>
                  </a:lnTo>
                  <a:lnTo>
                    <a:pt x="175" y="444"/>
                  </a:lnTo>
                  <a:lnTo>
                    <a:pt x="174" y="442"/>
                  </a:lnTo>
                  <a:lnTo>
                    <a:pt x="173" y="439"/>
                  </a:lnTo>
                  <a:lnTo>
                    <a:pt x="171" y="438"/>
                  </a:lnTo>
                  <a:lnTo>
                    <a:pt x="169" y="436"/>
                  </a:lnTo>
                  <a:lnTo>
                    <a:pt x="166" y="436"/>
                  </a:lnTo>
                  <a:lnTo>
                    <a:pt x="165" y="436"/>
                  </a:lnTo>
                  <a:lnTo>
                    <a:pt x="163" y="433"/>
                  </a:lnTo>
                  <a:lnTo>
                    <a:pt x="161" y="433"/>
                  </a:lnTo>
                  <a:lnTo>
                    <a:pt x="159" y="430"/>
                  </a:lnTo>
                  <a:lnTo>
                    <a:pt x="155" y="429"/>
                  </a:lnTo>
                  <a:lnTo>
                    <a:pt x="153" y="428"/>
                  </a:lnTo>
                  <a:lnTo>
                    <a:pt x="152" y="427"/>
                  </a:lnTo>
                  <a:lnTo>
                    <a:pt x="150" y="425"/>
                  </a:lnTo>
                  <a:lnTo>
                    <a:pt x="150" y="423"/>
                  </a:lnTo>
                  <a:lnTo>
                    <a:pt x="149" y="422"/>
                  </a:lnTo>
                  <a:lnTo>
                    <a:pt x="149" y="420"/>
                  </a:lnTo>
                  <a:lnTo>
                    <a:pt x="147" y="416"/>
                  </a:lnTo>
                  <a:lnTo>
                    <a:pt x="145" y="414"/>
                  </a:lnTo>
                  <a:lnTo>
                    <a:pt x="144" y="412"/>
                  </a:lnTo>
                  <a:lnTo>
                    <a:pt x="142" y="411"/>
                  </a:lnTo>
                  <a:lnTo>
                    <a:pt x="140" y="409"/>
                  </a:lnTo>
                  <a:lnTo>
                    <a:pt x="138" y="408"/>
                  </a:lnTo>
                  <a:lnTo>
                    <a:pt x="136" y="407"/>
                  </a:lnTo>
                  <a:lnTo>
                    <a:pt x="136" y="405"/>
                  </a:lnTo>
                  <a:lnTo>
                    <a:pt x="134" y="404"/>
                  </a:lnTo>
                  <a:lnTo>
                    <a:pt x="134" y="404"/>
                  </a:lnTo>
                  <a:lnTo>
                    <a:pt x="132" y="404"/>
                  </a:lnTo>
                  <a:lnTo>
                    <a:pt x="130" y="403"/>
                  </a:lnTo>
                  <a:lnTo>
                    <a:pt x="128" y="403"/>
                  </a:lnTo>
                  <a:lnTo>
                    <a:pt x="127" y="401"/>
                  </a:lnTo>
                  <a:lnTo>
                    <a:pt x="124" y="399"/>
                  </a:lnTo>
                  <a:lnTo>
                    <a:pt x="122" y="399"/>
                  </a:lnTo>
                  <a:lnTo>
                    <a:pt x="121" y="399"/>
                  </a:lnTo>
                  <a:lnTo>
                    <a:pt x="119" y="401"/>
                  </a:lnTo>
                  <a:lnTo>
                    <a:pt x="114" y="399"/>
                  </a:lnTo>
                  <a:lnTo>
                    <a:pt x="109" y="395"/>
                  </a:lnTo>
                  <a:lnTo>
                    <a:pt x="103" y="394"/>
                  </a:lnTo>
                  <a:lnTo>
                    <a:pt x="100" y="393"/>
                  </a:lnTo>
                  <a:lnTo>
                    <a:pt x="97" y="390"/>
                  </a:lnTo>
                  <a:lnTo>
                    <a:pt x="95" y="387"/>
                  </a:lnTo>
                  <a:lnTo>
                    <a:pt x="94" y="387"/>
                  </a:lnTo>
                  <a:lnTo>
                    <a:pt x="88" y="384"/>
                  </a:lnTo>
                  <a:lnTo>
                    <a:pt x="87" y="383"/>
                  </a:lnTo>
                  <a:lnTo>
                    <a:pt x="84" y="385"/>
                  </a:lnTo>
                  <a:lnTo>
                    <a:pt x="83" y="386"/>
                  </a:lnTo>
                  <a:lnTo>
                    <a:pt x="83" y="388"/>
                  </a:lnTo>
                  <a:lnTo>
                    <a:pt x="82" y="389"/>
                  </a:lnTo>
                  <a:lnTo>
                    <a:pt x="81" y="390"/>
                  </a:lnTo>
                  <a:lnTo>
                    <a:pt x="77" y="390"/>
                  </a:lnTo>
                  <a:lnTo>
                    <a:pt x="75" y="389"/>
                  </a:lnTo>
                  <a:lnTo>
                    <a:pt x="73" y="389"/>
                  </a:lnTo>
                  <a:lnTo>
                    <a:pt x="73" y="390"/>
                  </a:lnTo>
                  <a:lnTo>
                    <a:pt x="72" y="390"/>
                  </a:lnTo>
                  <a:lnTo>
                    <a:pt x="70" y="390"/>
                  </a:lnTo>
                  <a:lnTo>
                    <a:pt x="67" y="389"/>
                  </a:lnTo>
                  <a:lnTo>
                    <a:pt x="64" y="388"/>
                  </a:lnTo>
                  <a:lnTo>
                    <a:pt x="61" y="386"/>
                  </a:lnTo>
                  <a:lnTo>
                    <a:pt x="59" y="387"/>
                  </a:lnTo>
                  <a:lnTo>
                    <a:pt x="55" y="386"/>
                  </a:lnTo>
                  <a:lnTo>
                    <a:pt x="52" y="385"/>
                  </a:lnTo>
                  <a:lnTo>
                    <a:pt x="51" y="384"/>
                  </a:lnTo>
                  <a:lnTo>
                    <a:pt x="49" y="377"/>
                  </a:lnTo>
                  <a:lnTo>
                    <a:pt x="49" y="377"/>
                  </a:lnTo>
                  <a:lnTo>
                    <a:pt x="48" y="376"/>
                  </a:lnTo>
                  <a:lnTo>
                    <a:pt x="45" y="376"/>
                  </a:lnTo>
                  <a:lnTo>
                    <a:pt x="44" y="375"/>
                  </a:lnTo>
                  <a:lnTo>
                    <a:pt x="43" y="373"/>
                  </a:lnTo>
                  <a:lnTo>
                    <a:pt x="42" y="371"/>
                  </a:lnTo>
                  <a:lnTo>
                    <a:pt x="38" y="371"/>
                  </a:lnTo>
                  <a:lnTo>
                    <a:pt x="31" y="369"/>
                  </a:lnTo>
                  <a:lnTo>
                    <a:pt x="27" y="366"/>
                  </a:lnTo>
                  <a:lnTo>
                    <a:pt x="23" y="364"/>
                  </a:lnTo>
                  <a:lnTo>
                    <a:pt x="17" y="359"/>
                  </a:lnTo>
                  <a:lnTo>
                    <a:pt x="14" y="358"/>
                  </a:lnTo>
                  <a:lnTo>
                    <a:pt x="11" y="357"/>
                  </a:lnTo>
                  <a:lnTo>
                    <a:pt x="9" y="354"/>
                  </a:lnTo>
                  <a:lnTo>
                    <a:pt x="6" y="352"/>
                  </a:lnTo>
                  <a:lnTo>
                    <a:pt x="5" y="351"/>
                  </a:lnTo>
                  <a:lnTo>
                    <a:pt x="4" y="349"/>
                  </a:lnTo>
                  <a:lnTo>
                    <a:pt x="0" y="346"/>
                  </a:lnTo>
                  <a:lnTo>
                    <a:pt x="2" y="342"/>
                  </a:lnTo>
                  <a:lnTo>
                    <a:pt x="7" y="339"/>
                  </a:lnTo>
                  <a:lnTo>
                    <a:pt x="14" y="341"/>
                  </a:lnTo>
                  <a:lnTo>
                    <a:pt x="14" y="336"/>
                  </a:lnTo>
                  <a:lnTo>
                    <a:pt x="12" y="332"/>
                  </a:lnTo>
                  <a:lnTo>
                    <a:pt x="13" y="324"/>
                  </a:lnTo>
                  <a:lnTo>
                    <a:pt x="13" y="323"/>
                  </a:lnTo>
                  <a:lnTo>
                    <a:pt x="15" y="321"/>
                  </a:lnTo>
                  <a:lnTo>
                    <a:pt x="18" y="319"/>
                  </a:lnTo>
                  <a:lnTo>
                    <a:pt x="19" y="319"/>
                  </a:lnTo>
                  <a:lnTo>
                    <a:pt x="21" y="319"/>
                  </a:lnTo>
                  <a:lnTo>
                    <a:pt x="23" y="318"/>
                  </a:lnTo>
                  <a:lnTo>
                    <a:pt x="29" y="318"/>
                  </a:lnTo>
                  <a:lnTo>
                    <a:pt x="30" y="318"/>
                  </a:lnTo>
                  <a:lnTo>
                    <a:pt x="32" y="317"/>
                  </a:lnTo>
                  <a:lnTo>
                    <a:pt x="33" y="316"/>
                  </a:lnTo>
                  <a:lnTo>
                    <a:pt x="35" y="314"/>
                  </a:lnTo>
                  <a:lnTo>
                    <a:pt x="35" y="312"/>
                  </a:lnTo>
                  <a:lnTo>
                    <a:pt x="37" y="311"/>
                  </a:lnTo>
                  <a:lnTo>
                    <a:pt x="38" y="312"/>
                  </a:lnTo>
                  <a:lnTo>
                    <a:pt x="38" y="310"/>
                  </a:lnTo>
                  <a:lnTo>
                    <a:pt x="40" y="309"/>
                  </a:lnTo>
                  <a:lnTo>
                    <a:pt x="43" y="306"/>
                  </a:lnTo>
                  <a:lnTo>
                    <a:pt x="43" y="305"/>
                  </a:lnTo>
                  <a:lnTo>
                    <a:pt x="42" y="302"/>
                  </a:lnTo>
                  <a:lnTo>
                    <a:pt x="42" y="301"/>
                  </a:lnTo>
                  <a:lnTo>
                    <a:pt x="45" y="301"/>
                  </a:lnTo>
                  <a:lnTo>
                    <a:pt x="47" y="300"/>
                  </a:lnTo>
                  <a:lnTo>
                    <a:pt x="48" y="297"/>
                  </a:lnTo>
                  <a:lnTo>
                    <a:pt x="49" y="295"/>
                  </a:lnTo>
                  <a:lnTo>
                    <a:pt x="51" y="291"/>
                  </a:lnTo>
                  <a:lnTo>
                    <a:pt x="53" y="291"/>
                  </a:lnTo>
                  <a:lnTo>
                    <a:pt x="54" y="287"/>
                  </a:lnTo>
                  <a:lnTo>
                    <a:pt x="57" y="283"/>
                  </a:lnTo>
                  <a:lnTo>
                    <a:pt x="62" y="273"/>
                  </a:lnTo>
                  <a:lnTo>
                    <a:pt x="60" y="273"/>
                  </a:lnTo>
                  <a:lnTo>
                    <a:pt x="59" y="275"/>
                  </a:lnTo>
                  <a:lnTo>
                    <a:pt x="58" y="275"/>
                  </a:lnTo>
                  <a:lnTo>
                    <a:pt x="56" y="273"/>
                  </a:lnTo>
                  <a:lnTo>
                    <a:pt x="57" y="269"/>
                  </a:lnTo>
                  <a:lnTo>
                    <a:pt x="56" y="269"/>
                  </a:lnTo>
                  <a:lnTo>
                    <a:pt x="53" y="272"/>
                  </a:lnTo>
                  <a:lnTo>
                    <a:pt x="51" y="269"/>
                  </a:lnTo>
                  <a:lnTo>
                    <a:pt x="51" y="266"/>
                  </a:lnTo>
                  <a:lnTo>
                    <a:pt x="51" y="264"/>
                  </a:lnTo>
                  <a:lnTo>
                    <a:pt x="51" y="262"/>
                  </a:lnTo>
                  <a:lnTo>
                    <a:pt x="48" y="264"/>
                  </a:lnTo>
                  <a:lnTo>
                    <a:pt x="48" y="262"/>
                  </a:lnTo>
                  <a:lnTo>
                    <a:pt x="50" y="261"/>
                  </a:lnTo>
                  <a:lnTo>
                    <a:pt x="51" y="260"/>
                  </a:lnTo>
                  <a:lnTo>
                    <a:pt x="53" y="258"/>
                  </a:lnTo>
                  <a:lnTo>
                    <a:pt x="54" y="255"/>
                  </a:lnTo>
                  <a:lnTo>
                    <a:pt x="54" y="251"/>
                  </a:lnTo>
                  <a:lnTo>
                    <a:pt x="56" y="247"/>
                  </a:lnTo>
                  <a:lnTo>
                    <a:pt x="55" y="245"/>
                  </a:lnTo>
                  <a:lnTo>
                    <a:pt x="54" y="244"/>
                  </a:lnTo>
                  <a:lnTo>
                    <a:pt x="53" y="236"/>
                  </a:lnTo>
                  <a:lnTo>
                    <a:pt x="53" y="231"/>
                  </a:lnTo>
                  <a:lnTo>
                    <a:pt x="53" y="228"/>
                  </a:lnTo>
                  <a:lnTo>
                    <a:pt x="52" y="225"/>
                  </a:lnTo>
                  <a:lnTo>
                    <a:pt x="48" y="221"/>
                  </a:lnTo>
                  <a:lnTo>
                    <a:pt x="54" y="217"/>
                  </a:lnTo>
                  <a:lnTo>
                    <a:pt x="57" y="214"/>
                  </a:lnTo>
                  <a:lnTo>
                    <a:pt x="54" y="207"/>
                  </a:lnTo>
                  <a:lnTo>
                    <a:pt x="49" y="201"/>
                  </a:lnTo>
                  <a:lnTo>
                    <a:pt x="49" y="198"/>
                  </a:lnTo>
                  <a:lnTo>
                    <a:pt x="51" y="198"/>
                  </a:lnTo>
                  <a:lnTo>
                    <a:pt x="52" y="198"/>
                  </a:lnTo>
                  <a:lnTo>
                    <a:pt x="53" y="191"/>
                  </a:lnTo>
                  <a:lnTo>
                    <a:pt x="53" y="188"/>
                  </a:lnTo>
                  <a:lnTo>
                    <a:pt x="51" y="184"/>
                  </a:lnTo>
                  <a:lnTo>
                    <a:pt x="48" y="184"/>
                  </a:lnTo>
                  <a:lnTo>
                    <a:pt x="45" y="180"/>
                  </a:lnTo>
                  <a:lnTo>
                    <a:pt x="44" y="179"/>
                  </a:lnTo>
                  <a:lnTo>
                    <a:pt x="43" y="176"/>
                  </a:lnTo>
                  <a:lnTo>
                    <a:pt x="38" y="170"/>
                  </a:lnTo>
                  <a:lnTo>
                    <a:pt x="35" y="167"/>
                  </a:lnTo>
                  <a:lnTo>
                    <a:pt x="38" y="160"/>
                  </a:lnTo>
                  <a:lnTo>
                    <a:pt x="40" y="159"/>
                  </a:lnTo>
                  <a:lnTo>
                    <a:pt x="41" y="157"/>
                  </a:lnTo>
                  <a:lnTo>
                    <a:pt x="40" y="153"/>
                  </a:lnTo>
                  <a:lnTo>
                    <a:pt x="40" y="152"/>
                  </a:lnTo>
                  <a:lnTo>
                    <a:pt x="40" y="152"/>
                  </a:lnTo>
                  <a:lnTo>
                    <a:pt x="41" y="152"/>
                  </a:lnTo>
                  <a:lnTo>
                    <a:pt x="42" y="152"/>
                  </a:lnTo>
                  <a:lnTo>
                    <a:pt x="43" y="154"/>
                  </a:lnTo>
                  <a:lnTo>
                    <a:pt x="45" y="157"/>
                  </a:lnTo>
                  <a:lnTo>
                    <a:pt x="46" y="157"/>
                  </a:lnTo>
                  <a:lnTo>
                    <a:pt x="47" y="157"/>
                  </a:lnTo>
                  <a:lnTo>
                    <a:pt x="53" y="152"/>
                  </a:lnTo>
                  <a:lnTo>
                    <a:pt x="53" y="151"/>
                  </a:lnTo>
                  <a:lnTo>
                    <a:pt x="53" y="147"/>
                  </a:lnTo>
                  <a:lnTo>
                    <a:pt x="56" y="146"/>
                  </a:lnTo>
                  <a:lnTo>
                    <a:pt x="58" y="145"/>
                  </a:lnTo>
                  <a:lnTo>
                    <a:pt x="58" y="143"/>
                  </a:lnTo>
                  <a:lnTo>
                    <a:pt x="58" y="141"/>
                  </a:lnTo>
                  <a:lnTo>
                    <a:pt x="56" y="136"/>
                  </a:lnTo>
                  <a:lnTo>
                    <a:pt x="53" y="134"/>
                  </a:lnTo>
                  <a:lnTo>
                    <a:pt x="52" y="131"/>
                  </a:lnTo>
                  <a:lnTo>
                    <a:pt x="51" y="129"/>
                  </a:lnTo>
                  <a:lnTo>
                    <a:pt x="49" y="127"/>
                  </a:lnTo>
                  <a:lnTo>
                    <a:pt x="50" y="124"/>
                  </a:lnTo>
                  <a:lnTo>
                    <a:pt x="52" y="122"/>
                  </a:lnTo>
                  <a:lnTo>
                    <a:pt x="53" y="121"/>
                  </a:lnTo>
                  <a:lnTo>
                    <a:pt x="54" y="122"/>
                  </a:lnTo>
                  <a:lnTo>
                    <a:pt x="56" y="127"/>
                  </a:lnTo>
                  <a:lnTo>
                    <a:pt x="60" y="130"/>
                  </a:lnTo>
                  <a:lnTo>
                    <a:pt x="65" y="135"/>
                  </a:lnTo>
                  <a:lnTo>
                    <a:pt x="67" y="138"/>
                  </a:lnTo>
                  <a:lnTo>
                    <a:pt x="68" y="139"/>
                  </a:lnTo>
                  <a:lnTo>
                    <a:pt x="69" y="140"/>
                  </a:lnTo>
                  <a:lnTo>
                    <a:pt x="69" y="141"/>
                  </a:lnTo>
                  <a:lnTo>
                    <a:pt x="67" y="141"/>
                  </a:lnTo>
                  <a:lnTo>
                    <a:pt x="67" y="143"/>
                  </a:lnTo>
                  <a:lnTo>
                    <a:pt x="68" y="145"/>
                  </a:lnTo>
                  <a:lnTo>
                    <a:pt x="69" y="145"/>
                  </a:lnTo>
                  <a:lnTo>
                    <a:pt x="71" y="145"/>
                  </a:lnTo>
                  <a:lnTo>
                    <a:pt x="73" y="143"/>
                  </a:lnTo>
                  <a:lnTo>
                    <a:pt x="71" y="133"/>
                  </a:lnTo>
                  <a:lnTo>
                    <a:pt x="70" y="127"/>
                  </a:lnTo>
                  <a:lnTo>
                    <a:pt x="69" y="126"/>
                  </a:lnTo>
                  <a:lnTo>
                    <a:pt x="67" y="124"/>
                  </a:lnTo>
                  <a:lnTo>
                    <a:pt x="68" y="123"/>
                  </a:lnTo>
                  <a:lnTo>
                    <a:pt x="71" y="122"/>
                  </a:lnTo>
                  <a:lnTo>
                    <a:pt x="75" y="120"/>
                  </a:lnTo>
                  <a:lnTo>
                    <a:pt x="87" y="111"/>
                  </a:lnTo>
                  <a:lnTo>
                    <a:pt x="92" y="102"/>
                  </a:lnTo>
                  <a:lnTo>
                    <a:pt x="95" y="99"/>
                  </a:lnTo>
                  <a:lnTo>
                    <a:pt x="100" y="97"/>
                  </a:lnTo>
                  <a:lnTo>
                    <a:pt x="105" y="97"/>
                  </a:lnTo>
                  <a:lnTo>
                    <a:pt x="108" y="96"/>
                  </a:lnTo>
                  <a:lnTo>
                    <a:pt x="110" y="93"/>
                  </a:lnTo>
                  <a:lnTo>
                    <a:pt x="108" y="89"/>
                  </a:lnTo>
                  <a:lnTo>
                    <a:pt x="107" y="87"/>
                  </a:lnTo>
                  <a:lnTo>
                    <a:pt x="108" y="83"/>
                  </a:lnTo>
                  <a:lnTo>
                    <a:pt x="110" y="78"/>
                  </a:lnTo>
                  <a:lnTo>
                    <a:pt x="110" y="74"/>
                  </a:lnTo>
                  <a:lnTo>
                    <a:pt x="111" y="72"/>
                  </a:lnTo>
                  <a:lnTo>
                    <a:pt x="111" y="71"/>
                  </a:lnTo>
                  <a:lnTo>
                    <a:pt x="108" y="73"/>
                  </a:lnTo>
                  <a:lnTo>
                    <a:pt x="106" y="74"/>
                  </a:lnTo>
                  <a:lnTo>
                    <a:pt x="107" y="72"/>
                  </a:lnTo>
                  <a:lnTo>
                    <a:pt x="111" y="67"/>
                  </a:lnTo>
                  <a:lnTo>
                    <a:pt x="112" y="61"/>
                  </a:lnTo>
                  <a:lnTo>
                    <a:pt x="114" y="58"/>
                  </a:lnTo>
                  <a:lnTo>
                    <a:pt x="119" y="55"/>
                  </a:lnTo>
                  <a:lnTo>
                    <a:pt x="121" y="53"/>
                  </a:lnTo>
                  <a:lnTo>
                    <a:pt x="125" y="50"/>
                  </a:lnTo>
                  <a:lnTo>
                    <a:pt x="131" y="44"/>
                  </a:lnTo>
                  <a:lnTo>
                    <a:pt x="133" y="42"/>
                  </a:lnTo>
                  <a:lnTo>
                    <a:pt x="146" y="46"/>
                  </a:lnTo>
                  <a:lnTo>
                    <a:pt x="150" y="46"/>
                  </a:lnTo>
                  <a:lnTo>
                    <a:pt x="149" y="47"/>
                  </a:lnTo>
                  <a:lnTo>
                    <a:pt x="147" y="47"/>
                  </a:lnTo>
                  <a:lnTo>
                    <a:pt x="145" y="48"/>
                  </a:lnTo>
                  <a:lnTo>
                    <a:pt x="144" y="50"/>
                  </a:lnTo>
                  <a:lnTo>
                    <a:pt x="145" y="53"/>
                  </a:lnTo>
                  <a:lnTo>
                    <a:pt x="147" y="53"/>
                  </a:lnTo>
                  <a:lnTo>
                    <a:pt x="149" y="52"/>
                  </a:lnTo>
                  <a:lnTo>
                    <a:pt x="151" y="47"/>
                  </a:lnTo>
                  <a:lnTo>
                    <a:pt x="153" y="42"/>
                  </a:lnTo>
                  <a:lnTo>
                    <a:pt x="154" y="37"/>
                  </a:lnTo>
                  <a:lnTo>
                    <a:pt x="156" y="36"/>
                  </a:lnTo>
                  <a:lnTo>
                    <a:pt x="158" y="35"/>
                  </a:lnTo>
                  <a:lnTo>
                    <a:pt x="163" y="36"/>
                  </a:lnTo>
                  <a:lnTo>
                    <a:pt x="167" y="37"/>
                  </a:lnTo>
                  <a:lnTo>
                    <a:pt x="171" y="37"/>
                  </a:lnTo>
                  <a:lnTo>
                    <a:pt x="182" y="36"/>
                  </a:lnTo>
                  <a:lnTo>
                    <a:pt x="201" y="23"/>
                  </a:lnTo>
                  <a:lnTo>
                    <a:pt x="210" y="20"/>
                  </a:lnTo>
                  <a:lnTo>
                    <a:pt x="216" y="17"/>
                  </a:lnTo>
                  <a:lnTo>
                    <a:pt x="219" y="12"/>
                  </a:lnTo>
                  <a:lnTo>
                    <a:pt x="220" y="8"/>
                  </a:lnTo>
                  <a:lnTo>
                    <a:pt x="223" y="6"/>
                  </a:lnTo>
                  <a:lnTo>
                    <a:pt x="226" y="6"/>
                  </a:lnTo>
                  <a:lnTo>
                    <a:pt x="227" y="4"/>
                  </a:lnTo>
                  <a:lnTo>
                    <a:pt x="227" y="3"/>
                  </a:lnTo>
                  <a:lnTo>
                    <a:pt x="234" y="0"/>
                  </a:lnTo>
                  <a:lnTo>
                    <a:pt x="237" y="0"/>
                  </a:lnTo>
                  <a:lnTo>
                    <a:pt x="240" y="0"/>
                  </a:lnTo>
                  <a:lnTo>
                    <a:pt x="248" y="3"/>
                  </a:lnTo>
                  <a:lnTo>
                    <a:pt x="251" y="8"/>
                  </a:lnTo>
                  <a:lnTo>
                    <a:pt x="252" y="12"/>
                  </a:lnTo>
                  <a:lnTo>
                    <a:pt x="247" y="16"/>
                  </a:lnTo>
                  <a:lnTo>
                    <a:pt x="246" y="1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4" name="Freeform 1392">
              <a:extLst>
                <a:ext uri="{FF2B5EF4-FFF2-40B4-BE49-F238E27FC236}">
                  <a16:creationId xmlns="" xmlns:a16="http://schemas.microsoft.com/office/drawing/2014/main" id="{ADE70942-1A0C-E4E5-1788-84EDD2F4C7B9}"/>
                </a:ext>
              </a:extLst>
            </p:cNvPr>
            <p:cNvSpPr>
              <a:spLocks noChangeArrowheads="1"/>
            </p:cNvSpPr>
            <p:nvPr/>
          </p:nvSpPr>
          <p:spPr bwMode="auto">
            <a:xfrm>
              <a:off x="5122006" y="9841888"/>
              <a:ext cx="5497" cy="5497"/>
            </a:xfrm>
            <a:custGeom>
              <a:avLst/>
              <a:gdLst>
                <a:gd name="T0" fmla="*/ 3 w 4"/>
                <a:gd name="T1" fmla="*/ 4 h 6"/>
                <a:gd name="T2" fmla="*/ 2 w 4"/>
                <a:gd name="T3" fmla="*/ 5 h 6"/>
                <a:gd name="T4" fmla="*/ 0 w 4"/>
                <a:gd name="T5" fmla="*/ 3 h 6"/>
                <a:gd name="T6" fmla="*/ 0 w 4"/>
                <a:gd name="T7" fmla="*/ 1 h 6"/>
                <a:gd name="T8" fmla="*/ 1 w 4"/>
                <a:gd name="T9" fmla="*/ 0 h 6"/>
                <a:gd name="T10" fmla="*/ 2 w 4"/>
                <a:gd name="T11" fmla="*/ 1 h 6"/>
                <a:gd name="T12" fmla="*/ 3 w 4"/>
                <a:gd name="T13" fmla="*/ 1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3"/>
                  </a:lnTo>
                  <a:lnTo>
                    <a:pt x="0" y="1"/>
                  </a:lnTo>
                  <a:lnTo>
                    <a:pt x="1" y="0"/>
                  </a:lnTo>
                  <a:lnTo>
                    <a:pt x="2" y="1"/>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5" name="Freeform 1394">
              <a:extLst>
                <a:ext uri="{FF2B5EF4-FFF2-40B4-BE49-F238E27FC236}">
                  <a16:creationId xmlns="" xmlns:a16="http://schemas.microsoft.com/office/drawing/2014/main" id="{53D44AA3-9057-1951-3E84-D67B90B84E25}"/>
                </a:ext>
              </a:extLst>
            </p:cNvPr>
            <p:cNvSpPr>
              <a:spLocks noChangeArrowheads="1"/>
            </p:cNvSpPr>
            <p:nvPr/>
          </p:nvSpPr>
          <p:spPr bwMode="auto">
            <a:xfrm>
              <a:off x="4814275" y="9501186"/>
              <a:ext cx="131885" cy="126391"/>
            </a:xfrm>
            <a:custGeom>
              <a:avLst/>
              <a:gdLst>
                <a:gd name="T0" fmla="*/ 74 w 108"/>
                <a:gd name="T1" fmla="*/ 12 h 101"/>
                <a:gd name="T2" fmla="*/ 82 w 108"/>
                <a:gd name="T3" fmla="*/ 28 h 101"/>
                <a:gd name="T4" fmla="*/ 97 w 108"/>
                <a:gd name="T5" fmla="*/ 46 h 101"/>
                <a:gd name="T6" fmla="*/ 105 w 108"/>
                <a:gd name="T7" fmla="*/ 51 h 101"/>
                <a:gd name="T8" fmla="*/ 106 w 108"/>
                <a:gd name="T9" fmla="*/ 53 h 101"/>
                <a:gd name="T10" fmla="*/ 101 w 108"/>
                <a:gd name="T11" fmla="*/ 53 h 101"/>
                <a:gd name="T12" fmla="*/ 97 w 108"/>
                <a:gd name="T13" fmla="*/ 54 h 101"/>
                <a:gd name="T14" fmla="*/ 95 w 108"/>
                <a:gd name="T15" fmla="*/ 56 h 101"/>
                <a:gd name="T16" fmla="*/ 96 w 108"/>
                <a:gd name="T17" fmla="*/ 68 h 101"/>
                <a:gd name="T18" fmla="*/ 101 w 108"/>
                <a:gd name="T19" fmla="*/ 73 h 101"/>
                <a:gd name="T20" fmla="*/ 96 w 108"/>
                <a:gd name="T21" fmla="*/ 76 h 101"/>
                <a:gd name="T22" fmla="*/ 98 w 108"/>
                <a:gd name="T23" fmla="*/ 84 h 101"/>
                <a:gd name="T24" fmla="*/ 93 w 108"/>
                <a:gd name="T25" fmla="*/ 90 h 101"/>
                <a:gd name="T26" fmla="*/ 94 w 108"/>
                <a:gd name="T27" fmla="*/ 94 h 101"/>
                <a:gd name="T28" fmla="*/ 96 w 108"/>
                <a:gd name="T29" fmla="*/ 100 h 101"/>
                <a:gd name="T30" fmla="*/ 89 w 108"/>
                <a:gd name="T31" fmla="*/ 91 h 101"/>
                <a:gd name="T32" fmla="*/ 84 w 108"/>
                <a:gd name="T33" fmla="*/ 81 h 101"/>
                <a:gd name="T34" fmla="*/ 79 w 108"/>
                <a:gd name="T35" fmla="*/ 83 h 101"/>
                <a:gd name="T36" fmla="*/ 83 w 108"/>
                <a:gd name="T37" fmla="*/ 89 h 101"/>
                <a:gd name="T38" fmla="*/ 75 w 108"/>
                <a:gd name="T39" fmla="*/ 88 h 101"/>
                <a:gd name="T40" fmla="*/ 72 w 108"/>
                <a:gd name="T41" fmla="*/ 79 h 101"/>
                <a:gd name="T42" fmla="*/ 72 w 108"/>
                <a:gd name="T43" fmla="*/ 69 h 101"/>
                <a:gd name="T44" fmla="*/ 57 w 108"/>
                <a:gd name="T45" fmla="*/ 58 h 101"/>
                <a:gd name="T46" fmla="*/ 42 w 108"/>
                <a:gd name="T47" fmla="*/ 52 h 101"/>
                <a:gd name="T48" fmla="*/ 40 w 108"/>
                <a:gd name="T49" fmla="*/ 45 h 101"/>
                <a:gd name="T50" fmla="*/ 22 w 108"/>
                <a:gd name="T51" fmla="*/ 32 h 101"/>
                <a:gd name="T52" fmla="*/ 21 w 108"/>
                <a:gd name="T53" fmla="*/ 35 h 101"/>
                <a:gd name="T54" fmla="*/ 32 w 108"/>
                <a:gd name="T55" fmla="*/ 42 h 101"/>
                <a:gd name="T56" fmla="*/ 27 w 108"/>
                <a:gd name="T57" fmla="*/ 49 h 101"/>
                <a:gd name="T58" fmla="*/ 24 w 108"/>
                <a:gd name="T59" fmla="*/ 51 h 101"/>
                <a:gd name="T60" fmla="*/ 7 w 108"/>
                <a:gd name="T61" fmla="*/ 40 h 101"/>
                <a:gd name="T62" fmla="*/ 2 w 108"/>
                <a:gd name="T63" fmla="*/ 26 h 101"/>
                <a:gd name="T64" fmla="*/ 7 w 108"/>
                <a:gd name="T65" fmla="*/ 16 h 101"/>
                <a:gd name="T66" fmla="*/ 2 w 108"/>
                <a:gd name="T67" fmla="*/ 11 h 101"/>
                <a:gd name="T68" fmla="*/ 5 w 108"/>
                <a:gd name="T69" fmla="*/ 7 h 101"/>
                <a:gd name="T70" fmla="*/ 5 w 108"/>
                <a:gd name="T71" fmla="*/ 4 h 101"/>
                <a:gd name="T72" fmla="*/ 8 w 108"/>
                <a:gd name="T73" fmla="*/ 1 h 101"/>
                <a:gd name="T74" fmla="*/ 11 w 108"/>
                <a:gd name="T75" fmla="*/ 1 h 101"/>
                <a:gd name="T76" fmla="*/ 32 w 108"/>
                <a:gd name="T77" fmla="*/ 8 h 101"/>
                <a:gd name="T78" fmla="*/ 40 w 108"/>
                <a:gd name="T79" fmla="*/ 4 h 101"/>
                <a:gd name="T80" fmla="*/ 49 w 108"/>
                <a:gd name="T81" fmla="*/ 7 h 101"/>
                <a:gd name="T82" fmla="*/ 54 w 108"/>
                <a:gd name="T83" fmla="*/ 12 h 101"/>
                <a:gd name="T84" fmla="*/ 63 w 108"/>
                <a:gd name="T85" fmla="*/ 15 h 101"/>
                <a:gd name="T86" fmla="*/ 71 w 108"/>
                <a:gd name="T8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1">
                  <a:moveTo>
                    <a:pt x="72" y="8"/>
                  </a:moveTo>
                  <a:lnTo>
                    <a:pt x="73" y="10"/>
                  </a:lnTo>
                  <a:lnTo>
                    <a:pt x="74" y="12"/>
                  </a:lnTo>
                  <a:lnTo>
                    <a:pt x="74" y="15"/>
                  </a:lnTo>
                  <a:lnTo>
                    <a:pt x="78" y="23"/>
                  </a:lnTo>
                  <a:lnTo>
                    <a:pt x="82" y="28"/>
                  </a:lnTo>
                  <a:lnTo>
                    <a:pt x="89" y="37"/>
                  </a:lnTo>
                  <a:lnTo>
                    <a:pt x="91" y="38"/>
                  </a:lnTo>
                  <a:lnTo>
                    <a:pt x="97" y="46"/>
                  </a:lnTo>
                  <a:lnTo>
                    <a:pt x="99" y="47"/>
                  </a:lnTo>
                  <a:lnTo>
                    <a:pt x="100" y="49"/>
                  </a:lnTo>
                  <a:lnTo>
                    <a:pt x="105" y="51"/>
                  </a:lnTo>
                  <a:lnTo>
                    <a:pt x="107" y="52"/>
                  </a:lnTo>
                  <a:lnTo>
                    <a:pt x="106" y="53"/>
                  </a:lnTo>
                  <a:lnTo>
                    <a:pt x="106" y="53"/>
                  </a:lnTo>
                  <a:lnTo>
                    <a:pt x="105" y="54"/>
                  </a:lnTo>
                  <a:lnTo>
                    <a:pt x="104" y="54"/>
                  </a:lnTo>
                  <a:lnTo>
                    <a:pt x="101" y="53"/>
                  </a:lnTo>
                  <a:lnTo>
                    <a:pt x="99" y="51"/>
                  </a:lnTo>
                  <a:lnTo>
                    <a:pt x="98" y="52"/>
                  </a:lnTo>
                  <a:lnTo>
                    <a:pt x="97" y="54"/>
                  </a:lnTo>
                  <a:lnTo>
                    <a:pt x="96" y="55"/>
                  </a:lnTo>
                  <a:lnTo>
                    <a:pt x="95" y="55"/>
                  </a:lnTo>
                  <a:lnTo>
                    <a:pt x="95" y="56"/>
                  </a:lnTo>
                  <a:lnTo>
                    <a:pt x="95" y="62"/>
                  </a:lnTo>
                  <a:lnTo>
                    <a:pt x="95" y="68"/>
                  </a:lnTo>
                  <a:lnTo>
                    <a:pt x="96" y="68"/>
                  </a:lnTo>
                  <a:lnTo>
                    <a:pt x="100" y="71"/>
                  </a:lnTo>
                  <a:lnTo>
                    <a:pt x="101" y="72"/>
                  </a:lnTo>
                  <a:lnTo>
                    <a:pt x="101" y="73"/>
                  </a:lnTo>
                  <a:lnTo>
                    <a:pt x="101" y="74"/>
                  </a:lnTo>
                  <a:lnTo>
                    <a:pt x="99" y="75"/>
                  </a:lnTo>
                  <a:lnTo>
                    <a:pt x="96" y="76"/>
                  </a:lnTo>
                  <a:lnTo>
                    <a:pt x="95" y="79"/>
                  </a:lnTo>
                  <a:lnTo>
                    <a:pt x="97" y="82"/>
                  </a:lnTo>
                  <a:lnTo>
                    <a:pt x="98" y="84"/>
                  </a:lnTo>
                  <a:lnTo>
                    <a:pt x="98" y="87"/>
                  </a:lnTo>
                  <a:lnTo>
                    <a:pt x="97" y="88"/>
                  </a:lnTo>
                  <a:lnTo>
                    <a:pt x="93" y="90"/>
                  </a:lnTo>
                  <a:lnTo>
                    <a:pt x="91" y="92"/>
                  </a:lnTo>
                  <a:lnTo>
                    <a:pt x="91" y="92"/>
                  </a:lnTo>
                  <a:lnTo>
                    <a:pt x="94" y="94"/>
                  </a:lnTo>
                  <a:lnTo>
                    <a:pt x="95" y="96"/>
                  </a:lnTo>
                  <a:lnTo>
                    <a:pt x="96" y="99"/>
                  </a:lnTo>
                  <a:lnTo>
                    <a:pt x="96" y="100"/>
                  </a:lnTo>
                  <a:lnTo>
                    <a:pt x="94" y="96"/>
                  </a:lnTo>
                  <a:lnTo>
                    <a:pt x="91" y="94"/>
                  </a:lnTo>
                  <a:lnTo>
                    <a:pt x="89" y="91"/>
                  </a:lnTo>
                  <a:lnTo>
                    <a:pt x="89" y="86"/>
                  </a:lnTo>
                  <a:lnTo>
                    <a:pt x="87" y="84"/>
                  </a:lnTo>
                  <a:lnTo>
                    <a:pt x="84" y="81"/>
                  </a:lnTo>
                  <a:lnTo>
                    <a:pt x="80" y="79"/>
                  </a:lnTo>
                  <a:lnTo>
                    <a:pt x="77" y="80"/>
                  </a:lnTo>
                  <a:lnTo>
                    <a:pt x="79" y="83"/>
                  </a:lnTo>
                  <a:lnTo>
                    <a:pt x="83" y="86"/>
                  </a:lnTo>
                  <a:lnTo>
                    <a:pt x="84" y="87"/>
                  </a:lnTo>
                  <a:lnTo>
                    <a:pt x="83" y="89"/>
                  </a:lnTo>
                  <a:lnTo>
                    <a:pt x="80" y="89"/>
                  </a:lnTo>
                  <a:lnTo>
                    <a:pt x="78" y="89"/>
                  </a:lnTo>
                  <a:lnTo>
                    <a:pt x="75" y="88"/>
                  </a:lnTo>
                  <a:lnTo>
                    <a:pt x="73" y="87"/>
                  </a:lnTo>
                  <a:lnTo>
                    <a:pt x="69" y="83"/>
                  </a:lnTo>
                  <a:lnTo>
                    <a:pt x="72" y="79"/>
                  </a:lnTo>
                  <a:lnTo>
                    <a:pt x="73" y="77"/>
                  </a:lnTo>
                  <a:lnTo>
                    <a:pt x="73" y="71"/>
                  </a:lnTo>
                  <a:lnTo>
                    <a:pt x="72" y="69"/>
                  </a:lnTo>
                  <a:lnTo>
                    <a:pt x="69" y="65"/>
                  </a:lnTo>
                  <a:lnTo>
                    <a:pt x="64" y="62"/>
                  </a:lnTo>
                  <a:lnTo>
                    <a:pt x="57" y="58"/>
                  </a:lnTo>
                  <a:lnTo>
                    <a:pt x="54" y="55"/>
                  </a:lnTo>
                  <a:lnTo>
                    <a:pt x="45" y="54"/>
                  </a:lnTo>
                  <a:lnTo>
                    <a:pt x="42" y="52"/>
                  </a:lnTo>
                  <a:lnTo>
                    <a:pt x="39" y="49"/>
                  </a:lnTo>
                  <a:lnTo>
                    <a:pt x="39" y="48"/>
                  </a:lnTo>
                  <a:lnTo>
                    <a:pt x="40" y="45"/>
                  </a:lnTo>
                  <a:lnTo>
                    <a:pt x="38" y="42"/>
                  </a:lnTo>
                  <a:lnTo>
                    <a:pt x="28" y="34"/>
                  </a:lnTo>
                  <a:lnTo>
                    <a:pt x="22" y="32"/>
                  </a:lnTo>
                  <a:lnTo>
                    <a:pt x="21" y="31"/>
                  </a:lnTo>
                  <a:lnTo>
                    <a:pt x="20" y="30"/>
                  </a:lnTo>
                  <a:lnTo>
                    <a:pt x="21" y="35"/>
                  </a:lnTo>
                  <a:lnTo>
                    <a:pt x="24" y="38"/>
                  </a:lnTo>
                  <a:lnTo>
                    <a:pt x="30" y="40"/>
                  </a:lnTo>
                  <a:lnTo>
                    <a:pt x="32" y="42"/>
                  </a:lnTo>
                  <a:lnTo>
                    <a:pt x="32" y="44"/>
                  </a:lnTo>
                  <a:lnTo>
                    <a:pt x="28" y="48"/>
                  </a:lnTo>
                  <a:lnTo>
                    <a:pt x="27" y="49"/>
                  </a:lnTo>
                  <a:lnTo>
                    <a:pt x="26" y="51"/>
                  </a:lnTo>
                  <a:lnTo>
                    <a:pt x="25" y="52"/>
                  </a:lnTo>
                  <a:lnTo>
                    <a:pt x="24" y="51"/>
                  </a:lnTo>
                  <a:lnTo>
                    <a:pt x="19" y="44"/>
                  </a:lnTo>
                  <a:lnTo>
                    <a:pt x="8" y="42"/>
                  </a:lnTo>
                  <a:lnTo>
                    <a:pt x="7" y="40"/>
                  </a:lnTo>
                  <a:lnTo>
                    <a:pt x="3" y="34"/>
                  </a:lnTo>
                  <a:lnTo>
                    <a:pt x="2" y="29"/>
                  </a:lnTo>
                  <a:lnTo>
                    <a:pt x="2" y="26"/>
                  </a:lnTo>
                  <a:lnTo>
                    <a:pt x="6" y="20"/>
                  </a:lnTo>
                  <a:lnTo>
                    <a:pt x="7" y="18"/>
                  </a:lnTo>
                  <a:lnTo>
                    <a:pt x="7" y="16"/>
                  </a:lnTo>
                  <a:lnTo>
                    <a:pt x="7" y="14"/>
                  </a:lnTo>
                  <a:lnTo>
                    <a:pt x="6" y="13"/>
                  </a:lnTo>
                  <a:lnTo>
                    <a:pt x="2" y="11"/>
                  </a:lnTo>
                  <a:lnTo>
                    <a:pt x="0" y="9"/>
                  </a:lnTo>
                  <a:lnTo>
                    <a:pt x="0" y="8"/>
                  </a:lnTo>
                  <a:lnTo>
                    <a:pt x="5" y="7"/>
                  </a:lnTo>
                  <a:lnTo>
                    <a:pt x="5" y="4"/>
                  </a:lnTo>
                  <a:lnTo>
                    <a:pt x="5" y="4"/>
                  </a:lnTo>
                  <a:lnTo>
                    <a:pt x="5" y="4"/>
                  </a:lnTo>
                  <a:lnTo>
                    <a:pt x="6" y="3"/>
                  </a:lnTo>
                  <a:lnTo>
                    <a:pt x="7" y="3"/>
                  </a:lnTo>
                  <a:lnTo>
                    <a:pt x="8" y="1"/>
                  </a:lnTo>
                  <a:lnTo>
                    <a:pt x="9" y="0"/>
                  </a:lnTo>
                  <a:lnTo>
                    <a:pt x="10" y="0"/>
                  </a:lnTo>
                  <a:lnTo>
                    <a:pt x="11" y="1"/>
                  </a:lnTo>
                  <a:lnTo>
                    <a:pt x="17" y="2"/>
                  </a:lnTo>
                  <a:lnTo>
                    <a:pt x="23" y="5"/>
                  </a:lnTo>
                  <a:lnTo>
                    <a:pt x="32" y="8"/>
                  </a:lnTo>
                  <a:lnTo>
                    <a:pt x="35" y="5"/>
                  </a:lnTo>
                  <a:lnTo>
                    <a:pt x="38" y="4"/>
                  </a:lnTo>
                  <a:lnTo>
                    <a:pt x="40" y="4"/>
                  </a:lnTo>
                  <a:lnTo>
                    <a:pt x="45" y="6"/>
                  </a:lnTo>
                  <a:lnTo>
                    <a:pt x="48" y="7"/>
                  </a:lnTo>
                  <a:lnTo>
                    <a:pt x="49" y="7"/>
                  </a:lnTo>
                  <a:lnTo>
                    <a:pt x="52" y="9"/>
                  </a:lnTo>
                  <a:lnTo>
                    <a:pt x="54" y="11"/>
                  </a:lnTo>
                  <a:lnTo>
                    <a:pt x="54" y="12"/>
                  </a:lnTo>
                  <a:lnTo>
                    <a:pt x="55" y="13"/>
                  </a:lnTo>
                  <a:lnTo>
                    <a:pt x="57" y="13"/>
                  </a:lnTo>
                  <a:lnTo>
                    <a:pt x="63" y="15"/>
                  </a:lnTo>
                  <a:lnTo>
                    <a:pt x="66" y="14"/>
                  </a:lnTo>
                  <a:lnTo>
                    <a:pt x="70" y="13"/>
                  </a:lnTo>
                  <a:lnTo>
                    <a:pt x="71" y="11"/>
                  </a:lnTo>
                  <a:lnTo>
                    <a:pt x="7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6" name="Freeform 1396">
              <a:extLst>
                <a:ext uri="{FF2B5EF4-FFF2-40B4-BE49-F238E27FC236}">
                  <a16:creationId xmlns="" xmlns:a16="http://schemas.microsoft.com/office/drawing/2014/main" id="{E20DE736-39BC-D9C1-81C4-9ED92B0DA236}"/>
                </a:ext>
              </a:extLst>
            </p:cNvPr>
            <p:cNvSpPr>
              <a:spLocks noChangeArrowheads="1"/>
            </p:cNvSpPr>
            <p:nvPr/>
          </p:nvSpPr>
          <p:spPr bwMode="auto">
            <a:xfrm>
              <a:off x="4858237" y="9001125"/>
              <a:ext cx="428625" cy="142875"/>
            </a:xfrm>
            <a:custGeom>
              <a:avLst/>
              <a:gdLst>
                <a:gd name="T0" fmla="*/ 58 w 345"/>
                <a:gd name="T1" fmla="*/ 60 h 116"/>
                <a:gd name="T2" fmla="*/ 59 w 345"/>
                <a:gd name="T3" fmla="*/ 57 h 116"/>
                <a:gd name="T4" fmla="*/ 61 w 345"/>
                <a:gd name="T5" fmla="*/ 44 h 116"/>
                <a:gd name="T6" fmla="*/ 74 w 345"/>
                <a:gd name="T7" fmla="*/ 55 h 116"/>
                <a:gd name="T8" fmla="*/ 227 w 345"/>
                <a:gd name="T9" fmla="*/ 42 h 116"/>
                <a:gd name="T10" fmla="*/ 228 w 345"/>
                <a:gd name="T11" fmla="*/ 39 h 116"/>
                <a:gd name="T12" fmla="*/ 223 w 345"/>
                <a:gd name="T13" fmla="*/ 38 h 116"/>
                <a:gd name="T14" fmla="*/ 221 w 345"/>
                <a:gd name="T15" fmla="*/ 31 h 116"/>
                <a:gd name="T16" fmla="*/ 224 w 345"/>
                <a:gd name="T17" fmla="*/ 37 h 116"/>
                <a:gd name="T18" fmla="*/ 213 w 345"/>
                <a:gd name="T19" fmla="*/ 29 h 116"/>
                <a:gd name="T20" fmla="*/ 217 w 345"/>
                <a:gd name="T21" fmla="*/ 29 h 116"/>
                <a:gd name="T22" fmla="*/ 206 w 345"/>
                <a:gd name="T23" fmla="*/ 23 h 116"/>
                <a:gd name="T24" fmla="*/ 208 w 345"/>
                <a:gd name="T25" fmla="*/ 27 h 116"/>
                <a:gd name="T26" fmla="*/ 198 w 345"/>
                <a:gd name="T27" fmla="*/ 24 h 116"/>
                <a:gd name="T28" fmla="*/ 170 w 345"/>
                <a:gd name="T29" fmla="*/ 14 h 116"/>
                <a:gd name="T30" fmla="*/ 98 w 345"/>
                <a:gd name="T31" fmla="*/ 2 h 116"/>
                <a:gd name="T32" fmla="*/ 119 w 345"/>
                <a:gd name="T33" fmla="*/ 5 h 116"/>
                <a:gd name="T34" fmla="*/ 139 w 345"/>
                <a:gd name="T35" fmla="*/ 7 h 116"/>
                <a:gd name="T36" fmla="*/ 154 w 345"/>
                <a:gd name="T37" fmla="*/ 9 h 116"/>
                <a:gd name="T38" fmla="*/ 167 w 345"/>
                <a:gd name="T39" fmla="*/ 16 h 116"/>
                <a:gd name="T40" fmla="*/ 183 w 345"/>
                <a:gd name="T41" fmla="*/ 29 h 116"/>
                <a:gd name="T42" fmla="*/ 198 w 345"/>
                <a:gd name="T43" fmla="*/ 29 h 116"/>
                <a:gd name="T44" fmla="*/ 235 w 345"/>
                <a:gd name="T45" fmla="*/ 49 h 116"/>
                <a:gd name="T46" fmla="*/ 236 w 345"/>
                <a:gd name="T47" fmla="*/ 46 h 116"/>
                <a:gd name="T48" fmla="*/ 247 w 345"/>
                <a:gd name="T49" fmla="*/ 55 h 116"/>
                <a:gd name="T50" fmla="*/ 246 w 345"/>
                <a:gd name="T51" fmla="*/ 60 h 116"/>
                <a:gd name="T52" fmla="*/ 257 w 345"/>
                <a:gd name="T53" fmla="*/ 63 h 116"/>
                <a:gd name="T54" fmla="*/ 264 w 345"/>
                <a:gd name="T55" fmla="*/ 66 h 116"/>
                <a:gd name="T56" fmla="*/ 288 w 345"/>
                <a:gd name="T57" fmla="*/ 72 h 116"/>
                <a:gd name="T58" fmla="*/ 295 w 345"/>
                <a:gd name="T59" fmla="*/ 79 h 116"/>
                <a:gd name="T60" fmla="*/ 293 w 345"/>
                <a:gd name="T61" fmla="*/ 85 h 116"/>
                <a:gd name="T62" fmla="*/ 317 w 345"/>
                <a:gd name="T63" fmla="*/ 87 h 116"/>
                <a:gd name="T64" fmla="*/ 336 w 345"/>
                <a:gd name="T65" fmla="*/ 99 h 116"/>
                <a:gd name="T66" fmla="*/ 344 w 345"/>
                <a:gd name="T67" fmla="*/ 102 h 116"/>
                <a:gd name="T68" fmla="*/ 328 w 345"/>
                <a:gd name="T69" fmla="*/ 108 h 116"/>
                <a:gd name="T70" fmla="*/ 312 w 345"/>
                <a:gd name="T71" fmla="*/ 112 h 116"/>
                <a:gd name="T72" fmla="*/ 307 w 345"/>
                <a:gd name="T73" fmla="*/ 114 h 116"/>
                <a:gd name="T74" fmla="*/ 276 w 345"/>
                <a:gd name="T75" fmla="*/ 110 h 116"/>
                <a:gd name="T76" fmla="*/ 246 w 345"/>
                <a:gd name="T77" fmla="*/ 114 h 116"/>
                <a:gd name="T78" fmla="*/ 248 w 345"/>
                <a:gd name="T79" fmla="*/ 98 h 116"/>
                <a:gd name="T80" fmla="*/ 246 w 345"/>
                <a:gd name="T81" fmla="*/ 89 h 116"/>
                <a:gd name="T82" fmla="*/ 225 w 345"/>
                <a:gd name="T83" fmla="*/ 85 h 116"/>
                <a:gd name="T84" fmla="*/ 206 w 345"/>
                <a:gd name="T85" fmla="*/ 76 h 116"/>
                <a:gd name="T86" fmla="*/ 197 w 345"/>
                <a:gd name="T87" fmla="*/ 55 h 116"/>
                <a:gd name="T88" fmla="*/ 159 w 345"/>
                <a:gd name="T89" fmla="*/ 51 h 116"/>
                <a:gd name="T90" fmla="*/ 141 w 345"/>
                <a:gd name="T91" fmla="*/ 38 h 116"/>
                <a:gd name="T92" fmla="*/ 122 w 345"/>
                <a:gd name="T93" fmla="*/ 38 h 116"/>
                <a:gd name="T94" fmla="*/ 118 w 345"/>
                <a:gd name="T95" fmla="*/ 37 h 116"/>
                <a:gd name="T96" fmla="*/ 97 w 345"/>
                <a:gd name="T97" fmla="*/ 35 h 116"/>
                <a:gd name="T98" fmla="*/ 102 w 345"/>
                <a:gd name="T99" fmla="*/ 25 h 116"/>
                <a:gd name="T100" fmla="*/ 97 w 345"/>
                <a:gd name="T101" fmla="*/ 19 h 116"/>
                <a:gd name="T102" fmla="*/ 60 w 345"/>
                <a:gd name="T103" fmla="*/ 24 h 116"/>
                <a:gd name="T104" fmla="*/ 48 w 345"/>
                <a:gd name="T105" fmla="*/ 34 h 116"/>
                <a:gd name="T106" fmla="*/ 39 w 345"/>
                <a:gd name="T107" fmla="*/ 35 h 116"/>
                <a:gd name="T108" fmla="*/ 28 w 345"/>
                <a:gd name="T109" fmla="*/ 44 h 116"/>
                <a:gd name="T110" fmla="*/ 13 w 345"/>
                <a:gd name="T111" fmla="*/ 47 h 116"/>
                <a:gd name="T112" fmla="*/ 3 w 345"/>
                <a:gd name="T113" fmla="*/ 47 h 116"/>
                <a:gd name="T114" fmla="*/ 12 w 345"/>
                <a:gd name="T115" fmla="*/ 40 h 116"/>
                <a:gd name="T116" fmla="*/ 17 w 345"/>
                <a:gd name="T117" fmla="*/ 29 h 116"/>
                <a:gd name="T118" fmla="*/ 55 w 345"/>
                <a:gd name="T119" fmla="*/ 8 h 116"/>
                <a:gd name="T120" fmla="*/ 98 w 345"/>
                <a:gd name="T12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116">
                  <a:moveTo>
                    <a:pt x="75" y="57"/>
                  </a:moveTo>
                  <a:lnTo>
                    <a:pt x="72" y="58"/>
                  </a:lnTo>
                  <a:lnTo>
                    <a:pt x="65" y="61"/>
                  </a:lnTo>
                  <a:lnTo>
                    <a:pt x="62" y="61"/>
                  </a:lnTo>
                  <a:lnTo>
                    <a:pt x="58" y="60"/>
                  </a:lnTo>
                  <a:lnTo>
                    <a:pt x="56" y="58"/>
                  </a:lnTo>
                  <a:lnTo>
                    <a:pt x="55" y="55"/>
                  </a:lnTo>
                  <a:lnTo>
                    <a:pt x="55" y="55"/>
                  </a:lnTo>
                  <a:lnTo>
                    <a:pt x="57" y="56"/>
                  </a:lnTo>
                  <a:lnTo>
                    <a:pt x="59" y="57"/>
                  </a:lnTo>
                  <a:lnTo>
                    <a:pt x="60" y="57"/>
                  </a:lnTo>
                  <a:lnTo>
                    <a:pt x="61" y="55"/>
                  </a:lnTo>
                  <a:lnTo>
                    <a:pt x="58" y="49"/>
                  </a:lnTo>
                  <a:lnTo>
                    <a:pt x="58" y="47"/>
                  </a:lnTo>
                  <a:lnTo>
                    <a:pt x="61" y="44"/>
                  </a:lnTo>
                  <a:lnTo>
                    <a:pt x="69" y="45"/>
                  </a:lnTo>
                  <a:lnTo>
                    <a:pt x="70" y="46"/>
                  </a:lnTo>
                  <a:lnTo>
                    <a:pt x="70" y="48"/>
                  </a:lnTo>
                  <a:lnTo>
                    <a:pt x="72" y="50"/>
                  </a:lnTo>
                  <a:lnTo>
                    <a:pt x="74" y="55"/>
                  </a:lnTo>
                  <a:lnTo>
                    <a:pt x="75" y="57"/>
                  </a:lnTo>
                  <a:close/>
                  <a:moveTo>
                    <a:pt x="231" y="43"/>
                  </a:moveTo>
                  <a:lnTo>
                    <a:pt x="230" y="44"/>
                  </a:lnTo>
                  <a:lnTo>
                    <a:pt x="228" y="42"/>
                  </a:lnTo>
                  <a:lnTo>
                    <a:pt x="227" y="42"/>
                  </a:lnTo>
                  <a:lnTo>
                    <a:pt x="226" y="42"/>
                  </a:lnTo>
                  <a:lnTo>
                    <a:pt x="223" y="40"/>
                  </a:lnTo>
                  <a:lnTo>
                    <a:pt x="223" y="39"/>
                  </a:lnTo>
                  <a:lnTo>
                    <a:pt x="225" y="38"/>
                  </a:lnTo>
                  <a:lnTo>
                    <a:pt x="228" y="39"/>
                  </a:lnTo>
                  <a:lnTo>
                    <a:pt x="232" y="40"/>
                  </a:lnTo>
                  <a:lnTo>
                    <a:pt x="232" y="42"/>
                  </a:lnTo>
                  <a:lnTo>
                    <a:pt x="231" y="43"/>
                  </a:lnTo>
                  <a:close/>
                  <a:moveTo>
                    <a:pt x="224" y="37"/>
                  </a:moveTo>
                  <a:lnTo>
                    <a:pt x="223" y="38"/>
                  </a:lnTo>
                  <a:lnTo>
                    <a:pt x="220" y="36"/>
                  </a:lnTo>
                  <a:lnTo>
                    <a:pt x="219" y="35"/>
                  </a:lnTo>
                  <a:lnTo>
                    <a:pt x="220" y="33"/>
                  </a:lnTo>
                  <a:lnTo>
                    <a:pt x="220" y="31"/>
                  </a:lnTo>
                  <a:lnTo>
                    <a:pt x="221" y="31"/>
                  </a:lnTo>
                  <a:lnTo>
                    <a:pt x="222" y="33"/>
                  </a:lnTo>
                  <a:lnTo>
                    <a:pt x="224" y="35"/>
                  </a:lnTo>
                  <a:lnTo>
                    <a:pt x="224" y="35"/>
                  </a:lnTo>
                  <a:lnTo>
                    <a:pt x="225" y="36"/>
                  </a:lnTo>
                  <a:lnTo>
                    <a:pt x="224" y="37"/>
                  </a:lnTo>
                  <a:close/>
                  <a:moveTo>
                    <a:pt x="220" y="32"/>
                  </a:moveTo>
                  <a:lnTo>
                    <a:pt x="219" y="32"/>
                  </a:lnTo>
                  <a:lnTo>
                    <a:pt x="217" y="31"/>
                  </a:lnTo>
                  <a:lnTo>
                    <a:pt x="215" y="30"/>
                  </a:lnTo>
                  <a:lnTo>
                    <a:pt x="213" y="29"/>
                  </a:lnTo>
                  <a:lnTo>
                    <a:pt x="212" y="28"/>
                  </a:lnTo>
                  <a:lnTo>
                    <a:pt x="212" y="27"/>
                  </a:lnTo>
                  <a:lnTo>
                    <a:pt x="214" y="27"/>
                  </a:lnTo>
                  <a:lnTo>
                    <a:pt x="216" y="27"/>
                  </a:lnTo>
                  <a:lnTo>
                    <a:pt x="217" y="29"/>
                  </a:lnTo>
                  <a:lnTo>
                    <a:pt x="218" y="31"/>
                  </a:lnTo>
                  <a:lnTo>
                    <a:pt x="220" y="32"/>
                  </a:lnTo>
                  <a:close/>
                  <a:moveTo>
                    <a:pt x="200" y="23"/>
                  </a:moveTo>
                  <a:lnTo>
                    <a:pt x="205" y="24"/>
                  </a:lnTo>
                  <a:lnTo>
                    <a:pt x="206" y="23"/>
                  </a:lnTo>
                  <a:lnTo>
                    <a:pt x="207" y="23"/>
                  </a:lnTo>
                  <a:lnTo>
                    <a:pt x="209" y="23"/>
                  </a:lnTo>
                  <a:lnTo>
                    <a:pt x="211" y="26"/>
                  </a:lnTo>
                  <a:lnTo>
                    <a:pt x="209" y="27"/>
                  </a:lnTo>
                  <a:lnTo>
                    <a:pt x="208" y="27"/>
                  </a:lnTo>
                  <a:lnTo>
                    <a:pt x="207" y="26"/>
                  </a:lnTo>
                  <a:lnTo>
                    <a:pt x="202" y="25"/>
                  </a:lnTo>
                  <a:lnTo>
                    <a:pt x="200" y="25"/>
                  </a:lnTo>
                  <a:lnTo>
                    <a:pt x="199" y="24"/>
                  </a:lnTo>
                  <a:lnTo>
                    <a:pt x="198" y="24"/>
                  </a:lnTo>
                  <a:lnTo>
                    <a:pt x="200" y="23"/>
                  </a:lnTo>
                  <a:close/>
                  <a:moveTo>
                    <a:pt x="178" y="19"/>
                  </a:moveTo>
                  <a:lnTo>
                    <a:pt x="178" y="20"/>
                  </a:lnTo>
                  <a:lnTo>
                    <a:pt x="172" y="18"/>
                  </a:lnTo>
                  <a:lnTo>
                    <a:pt x="170" y="14"/>
                  </a:lnTo>
                  <a:lnTo>
                    <a:pt x="168" y="14"/>
                  </a:lnTo>
                  <a:lnTo>
                    <a:pt x="170" y="14"/>
                  </a:lnTo>
                  <a:lnTo>
                    <a:pt x="176" y="18"/>
                  </a:lnTo>
                  <a:lnTo>
                    <a:pt x="178" y="19"/>
                  </a:lnTo>
                  <a:close/>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7" name="Freeform 1397">
              <a:extLst>
                <a:ext uri="{FF2B5EF4-FFF2-40B4-BE49-F238E27FC236}">
                  <a16:creationId xmlns="" xmlns:a16="http://schemas.microsoft.com/office/drawing/2014/main" id="{D5D4E1D2-B81B-D55D-BFD4-74F72A7EE396}"/>
                </a:ext>
              </a:extLst>
            </p:cNvPr>
            <p:cNvSpPr>
              <a:spLocks noChangeArrowheads="1"/>
            </p:cNvSpPr>
            <p:nvPr/>
          </p:nvSpPr>
          <p:spPr bwMode="auto">
            <a:xfrm>
              <a:off x="4924179" y="9056077"/>
              <a:ext cx="27478" cy="21981"/>
            </a:xfrm>
            <a:custGeom>
              <a:avLst/>
              <a:gdLst>
                <a:gd name="T0" fmla="*/ 20 w 21"/>
                <a:gd name="T1" fmla="*/ 13 h 18"/>
                <a:gd name="T2" fmla="*/ 17 w 21"/>
                <a:gd name="T3" fmla="*/ 14 h 18"/>
                <a:gd name="T4" fmla="*/ 10 w 21"/>
                <a:gd name="T5" fmla="*/ 17 h 18"/>
                <a:gd name="T6" fmla="*/ 7 w 21"/>
                <a:gd name="T7" fmla="*/ 17 h 18"/>
                <a:gd name="T8" fmla="*/ 3 w 21"/>
                <a:gd name="T9" fmla="*/ 16 h 18"/>
                <a:gd name="T10" fmla="*/ 1 w 21"/>
                <a:gd name="T11" fmla="*/ 14 h 18"/>
                <a:gd name="T12" fmla="*/ 0 w 21"/>
                <a:gd name="T13" fmla="*/ 11 h 18"/>
                <a:gd name="T14" fmla="*/ 0 w 21"/>
                <a:gd name="T15" fmla="*/ 11 h 18"/>
                <a:gd name="T16" fmla="*/ 2 w 21"/>
                <a:gd name="T17" fmla="*/ 12 h 18"/>
                <a:gd name="T18" fmla="*/ 4 w 21"/>
                <a:gd name="T19" fmla="*/ 13 h 18"/>
                <a:gd name="T20" fmla="*/ 5 w 21"/>
                <a:gd name="T21" fmla="*/ 13 h 18"/>
                <a:gd name="T22" fmla="*/ 6 w 21"/>
                <a:gd name="T23" fmla="*/ 11 h 18"/>
                <a:gd name="T24" fmla="*/ 3 w 21"/>
                <a:gd name="T25" fmla="*/ 5 h 18"/>
                <a:gd name="T26" fmla="*/ 3 w 21"/>
                <a:gd name="T27" fmla="*/ 3 h 18"/>
                <a:gd name="T28" fmla="*/ 6 w 21"/>
                <a:gd name="T29" fmla="*/ 0 h 18"/>
                <a:gd name="T30" fmla="*/ 14 w 21"/>
                <a:gd name="T31" fmla="*/ 1 h 18"/>
                <a:gd name="T32" fmla="*/ 15 w 21"/>
                <a:gd name="T33" fmla="*/ 2 h 18"/>
                <a:gd name="T34" fmla="*/ 15 w 21"/>
                <a:gd name="T35" fmla="*/ 4 h 18"/>
                <a:gd name="T36" fmla="*/ 17 w 21"/>
                <a:gd name="T37" fmla="*/ 6 h 18"/>
                <a:gd name="T38" fmla="*/ 19 w 21"/>
                <a:gd name="T39" fmla="*/ 11 h 18"/>
                <a:gd name="T40" fmla="*/ 20 w 21"/>
                <a:gd name="T4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8">
                  <a:moveTo>
                    <a:pt x="20" y="13"/>
                  </a:moveTo>
                  <a:lnTo>
                    <a:pt x="17" y="14"/>
                  </a:lnTo>
                  <a:lnTo>
                    <a:pt x="10" y="17"/>
                  </a:lnTo>
                  <a:lnTo>
                    <a:pt x="7" y="17"/>
                  </a:lnTo>
                  <a:lnTo>
                    <a:pt x="3" y="16"/>
                  </a:lnTo>
                  <a:lnTo>
                    <a:pt x="1" y="14"/>
                  </a:lnTo>
                  <a:lnTo>
                    <a:pt x="0" y="11"/>
                  </a:lnTo>
                  <a:lnTo>
                    <a:pt x="0" y="11"/>
                  </a:lnTo>
                  <a:lnTo>
                    <a:pt x="2" y="12"/>
                  </a:lnTo>
                  <a:lnTo>
                    <a:pt x="4" y="13"/>
                  </a:lnTo>
                  <a:lnTo>
                    <a:pt x="5" y="13"/>
                  </a:lnTo>
                  <a:lnTo>
                    <a:pt x="6" y="11"/>
                  </a:lnTo>
                  <a:lnTo>
                    <a:pt x="3" y="5"/>
                  </a:lnTo>
                  <a:lnTo>
                    <a:pt x="3" y="3"/>
                  </a:lnTo>
                  <a:lnTo>
                    <a:pt x="6" y="0"/>
                  </a:lnTo>
                  <a:lnTo>
                    <a:pt x="14" y="1"/>
                  </a:lnTo>
                  <a:lnTo>
                    <a:pt x="15" y="2"/>
                  </a:lnTo>
                  <a:lnTo>
                    <a:pt x="15" y="4"/>
                  </a:lnTo>
                  <a:lnTo>
                    <a:pt x="17" y="6"/>
                  </a:lnTo>
                  <a:lnTo>
                    <a:pt x="19" y="11"/>
                  </a:lnTo>
                  <a:lnTo>
                    <a:pt x="2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8" name="Freeform 1398">
              <a:extLst>
                <a:ext uri="{FF2B5EF4-FFF2-40B4-BE49-F238E27FC236}">
                  <a16:creationId xmlns="" xmlns:a16="http://schemas.microsoft.com/office/drawing/2014/main" id="{3C104892-2513-D8D4-82C1-40ED8B8D223A}"/>
                </a:ext>
              </a:extLst>
            </p:cNvPr>
            <p:cNvSpPr>
              <a:spLocks noChangeArrowheads="1"/>
            </p:cNvSpPr>
            <p:nvPr/>
          </p:nvSpPr>
          <p:spPr bwMode="auto">
            <a:xfrm>
              <a:off x="5132997" y="9045087"/>
              <a:ext cx="10990" cy="10990"/>
            </a:xfrm>
            <a:custGeom>
              <a:avLst/>
              <a:gdLst>
                <a:gd name="T0" fmla="*/ 8 w 10"/>
                <a:gd name="T1" fmla="*/ 5 h 7"/>
                <a:gd name="T2" fmla="*/ 7 w 10"/>
                <a:gd name="T3" fmla="*/ 6 h 7"/>
                <a:gd name="T4" fmla="*/ 5 w 10"/>
                <a:gd name="T5" fmla="*/ 4 h 7"/>
                <a:gd name="T6" fmla="*/ 4 w 10"/>
                <a:gd name="T7" fmla="*/ 4 h 7"/>
                <a:gd name="T8" fmla="*/ 3 w 10"/>
                <a:gd name="T9" fmla="*/ 4 h 7"/>
                <a:gd name="T10" fmla="*/ 0 w 10"/>
                <a:gd name="T11" fmla="*/ 2 h 7"/>
                <a:gd name="T12" fmla="*/ 0 w 10"/>
                <a:gd name="T13" fmla="*/ 1 h 7"/>
                <a:gd name="T14" fmla="*/ 2 w 10"/>
                <a:gd name="T15" fmla="*/ 0 h 7"/>
                <a:gd name="T16" fmla="*/ 5 w 10"/>
                <a:gd name="T17" fmla="*/ 1 h 7"/>
                <a:gd name="T18" fmla="*/ 9 w 10"/>
                <a:gd name="T19" fmla="*/ 2 h 7"/>
                <a:gd name="T20" fmla="*/ 9 w 10"/>
                <a:gd name="T21" fmla="*/ 4 h 7"/>
                <a:gd name="T22" fmla="*/ 8 w 10"/>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5"/>
                  </a:moveTo>
                  <a:lnTo>
                    <a:pt x="7" y="6"/>
                  </a:lnTo>
                  <a:lnTo>
                    <a:pt x="5" y="4"/>
                  </a:lnTo>
                  <a:lnTo>
                    <a:pt x="4" y="4"/>
                  </a:lnTo>
                  <a:lnTo>
                    <a:pt x="3" y="4"/>
                  </a:lnTo>
                  <a:lnTo>
                    <a:pt x="0" y="2"/>
                  </a:lnTo>
                  <a:lnTo>
                    <a:pt x="0" y="1"/>
                  </a:lnTo>
                  <a:lnTo>
                    <a:pt x="2" y="0"/>
                  </a:lnTo>
                  <a:lnTo>
                    <a:pt x="5" y="1"/>
                  </a:lnTo>
                  <a:lnTo>
                    <a:pt x="9" y="2"/>
                  </a:lnTo>
                  <a:lnTo>
                    <a:pt x="9"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9" name="Freeform 1399">
              <a:extLst>
                <a:ext uri="{FF2B5EF4-FFF2-40B4-BE49-F238E27FC236}">
                  <a16:creationId xmlns="" xmlns:a16="http://schemas.microsoft.com/office/drawing/2014/main" id="{642ADC78-A3E0-C9C3-75D2-87D7A14935BF}"/>
                </a:ext>
              </a:extLst>
            </p:cNvPr>
            <p:cNvSpPr>
              <a:spLocks noChangeArrowheads="1"/>
            </p:cNvSpPr>
            <p:nvPr/>
          </p:nvSpPr>
          <p:spPr bwMode="auto">
            <a:xfrm>
              <a:off x="5127503" y="9039590"/>
              <a:ext cx="10990" cy="10990"/>
            </a:xfrm>
            <a:custGeom>
              <a:avLst/>
              <a:gdLst>
                <a:gd name="T0" fmla="*/ 5 w 7"/>
                <a:gd name="T1" fmla="*/ 6 h 8"/>
                <a:gd name="T2" fmla="*/ 4 w 7"/>
                <a:gd name="T3" fmla="*/ 7 h 8"/>
                <a:gd name="T4" fmla="*/ 1 w 7"/>
                <a:gd name="T5" fmla="*/ 5 h 8"/>
                <a:gd name="T6" fmla="*/ 0 w 7"/>
                <a:gd name="T7" fmla="*/ 4 h 8"/>
                <a:gd name="T8" fmla="*/ 1 w 7"/>
                <a:gd name="T9" fmla="*/ 2 h 8"/>
                <a:gd name="T10" fmla="*/ 1 w 7"/>
                <a:gd name="T11" fmla="*/ 0 h 8"/>
                <a:gd name="T12" fmla="*/ 2 w 7"/>
                <a:gd name="T13" fmla="*/ 0 h 8"/>
                <a:gd name="T14" fmla="*/ 3 w 7"/>
                <a:gd name="T15" fmla="*/ 2 h 8"/>
                <a:gd name="T16" fmla="*/ 5 w 7"/>
                <a:gd name="T17" fmla="*/ 4 h 8"/>
                <a:gd name="T18" fmla="*/ 5 w 7"/>
                <a:gd name="T19" fmla="*/ 4 h 8"/>
                <a:gd name="T20" fmla="*/ 6 w 7"/>
                <a:gd name="T21" fmla="*/ 5 h 8"/>
                <a:gd name="T22" fmla="*/ 5 w 7"/>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6"/>
                  </a:moveTo>
                  <a:lnTo>
                    <a:pt x="4" y="7"/>
                  </a:lnTo>
                  <a:lnTo>
                    <a:pt x="1" y="5"/>
                  </a:lnTo>
                  <a:lnTo>
                    <a:pt x="0" y="4"/>
                  </a:lnTo>
                  <a:lnTo>
                    <a:pt x="1" y="2"/>
                  </a:lnTo>
                  <a:lnTo>
                    <a:pt x="1" y="0"/>
                  </a:lnTo>
                  <a:lnTo>
                    <a:pt x="2" y="0"/>
                  </a:lnTo>
                  <a:lnTo>
                    <a:pt x="3" y="2"/>
                  </a:lnTo>
                  <a:lnTo>
                    <a:pt x="5" y="4"/>
                  </a:lnTo>
                  <a:lnTo>
                    <a:pt x="5" y="4"/>
                  </a:lnTo>
                  <a:lnTo>
                    <a:pt x="6" y="5"/>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0" name="Freeform 1400">
              <a:extLst>
                <a:ext uri="{FF2B5EF4-FFF2-40B4-BE49-F238E27FC236}">
                  <a16:creationId xmlns="" xmlns:a16="http://schemas.microsoft.com/office/drawing/2014/main" id="{F95EEB6A-9E92-2514-22D0-2BF310C57ECC}"/>
                </a:ext>
              </a:extLst>
            </p:cNvPr>
            <p:cNvSpPr>
              <a:spLocks noChangeArrowheads="1"/>
            </p:cNvSpPr>
            <p:nvPr/>
          </p:nvSpPr>
          <p:spPr bwMode="auto">
            <a:xfrm>
              <a:off x="5122006" y="9034096"/>
              <a:ext cx="10990" cy="5493"/>
            </a:xfrm>
            <a:custGeom>
              <a:avLst/>
              <a:gdLst>
                <a:gd name="T0" fmla="*/ 8 w 9"/>
                <a:gd name="T1" fmla="*/ 5 h 6"/>
                <a:gd name="T2" fmla="*/ 7 w 9"/>
                <a:gd name="T3" fmla="*/ 5 h 6"/>
                <a:gd name="T4" fmla="*/ 5 w 9"/>
                <a:gd name="T5" fmla="*/ 4 h 6"/>
                <a:gd name="T6" fmla="*/ 3 w 9"/>
                <a:gd name="T7" fmla="*/ 3 h 6"/>
                <a:gd name="T8" fmla="*/ 1 w 9"/>
                <a:gd name="T9" fmla="*/ 2 h 6"/>
                <a:gd name="T10" fmla="*/ 0 w 9"/>
                <a:gd name="T11" fmla="*/ 1 h 6"/>
                <a:gd name="T12" fmla="*/ 0 w 9"/>
                <a:gd name="T13" fmla="*/ 0 h 6"/>
                <a:gd name="T14" fmla="*/ 2 w 9"/>
                <a:gd name="T15" fmla="*/ 0 h 6"/>
                <a:gd name="T16" fmla="*/ 4 w 9"/>
                <a:gd name="T17" fmla="*/ 0 h 6"/>
                <a:gd name="T18" fmla="*/ 5 w 9"/>
                <a:gd name="T19" fmla="*/ 2 h 6"/>
                <a:gd name="T20" fmla="*/ 6 w 9"/>
                <a:gd name="T21" fmla="*/ 4 h 6"/>
                <a:gd name="T22" fmla="*/ 8 w 9"/>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8" y="5"/>
                  </a:moveTo>
                  <a:lnTo>
                    <a:pt x="7" y="5"/>
                  </a:lnTo>
                  <a:lnTo>
                    <a:pt x="5" y="4"/>
                  </a:lnTo>
                  <a:lnTo>
                    <a:pt x="3" y="3"/>
                  </a:lnTo>
                  <a:lnTo>
                    <a:pt x="1" y="2"/>
                  </a:lnTo>
                  <a:lnTo>
                    <a:pt x="0" y="1"/>
                  </a:lnTo>
                  <a:lnTo>
                    <a:pt x="0" y="0"/>
                  </a:lnTo>
                  <a:lnTo>
                    <a:pt x="2" y="0"/>
                  </a:lnTo>
                  <a:lnTo>
                    <a:pt x="4" y="0"/>
                  </a:lnTo>
                  <a:lnTo>
                    <a:pt x="5" y="2"/>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1" name="Freeform 1401">
              <a:extLst>
                <a:ext uri="{FF2B5EF4-FFF2-40B4-BE49-F238E27FC236}">
                  <a16:creationId xmlns="" xmlns:a16="http://schemas.microsoft.com/office/drawing/2014/main" id="{14B7A49D-3526-53A9-CA2C-5E078968740C}"/>
                </a:ext>
              </a:extLst>
            </p:cNvPr>
            <p:cNvSpPr>
              <a:spLocks noChangeArrowheads="1"/>
            </p:cNvSpPr>
            <p:nvPr/>
          </p:nvSpPr>
          <p:spPr bwMode="auto">
            <a:xfrm>
              <a:off x="5105522" y="9028599"/>
              <a:ext cx="16484" cy="5497"/>
            </a:xfrm>
            <a:custGeom>
              <a:avLst/>
              <a:gdLst>
                <a:gd name="T0" fmla="*/ 2 w 14"/>
                <a:gd name="T1" fmla="*/ 0 h 5"/>
                <a:gd name="T2" fmla="*/ 7 w 14"/>
                <a:gd name="T3" fmla="*/ 1 h 5"/>
                <a:gd name="T4" fmla="*/ 8 w 14"/>
                <a:gd name="T5" fmla="*/ 0 h 5"/>
                <a:gd name="T6" fmla="*/ 9 w 14"/>
                <a:gd name="T7" fmla="*/ 0 h 5"/>
                <a:gd name="T8" fmla="*/ 11 w 14"/>
                <a:gd name="T9" fmla="*/ 0 h 5"/>
                <a:gd name="T10" fmla="*/ 13 w 14"/>
                <a:gd name="T11" fmla="*/ 3 h 5"/>
                <a:gd name="T12" fmla="*/ 11 w 14"/>
                <a:gd name="T13" fmla="*/ 4 h 5"/>
                <a:gd name="T14" fmla="*/ 10 w 14"/>
                <a:gd name="T15" fmla="*/ 4 h 5"/>
                <a:gd name="T16" fmla="*/ 9 w 14"/>
                <a:gd name="T17" fmla="*/ 3 h 5"/>
                <a:gd name="T18" fmla="*/ 4 w 14"/>
                <a:gd name="T19" fmla="*/ 2 h 5"/>
                <a:gd name="T20" fmla="*/ 2 w 14"/>
                <a:gd name="T21" fmla="*/ 2 h 5"/>
                <a:gd name="T22" fmla="*/ 1 w 14"/>
                <a:gd name="T23" fmla="*/ 1 h 5"/>
                <a:gd name="T24" fmla="*/ 0 w 14"/>
                <a:gd name="T25" fmla="*/ 1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7" y="1"/>
                  </a:lnTo>
                  <a:lnTo>
                    <a:pt x="8" y="0"/>
                  </a:lnTo>
                  <a:lnTo>
                    <a:pt x="9" y="0"/>
                  </a:lnTo>
                  <a:lnTo>
                    <a:pt x="11" y="0"/>
                  </a:lnTo>
                  <a:lnTo>
                    <a:pt x="13" y="3"/>
                  </a:lnTo>
                  <a:lnTo>
                    <a:pt x="11" y="4"/>
                  </a:lnTo>
                  <a:lnTo>
                    <a:pt x="10" y="4"/>
                  </a:lnTo>
                  <a:lnTo>
                    <a:pt x="9" y="3"/>
                  </a:lnTo>
                  <a:lnTo>
                    <a:pt x="4" y="2"/>
                  </a:lnTo>
                  <a:lnTo>
                    <a:pt x="2" y="2"/>
                  </a:lnTo>
                  <a:lnTo>
                    <a:pt x="1" y="1"/>
                  </a:lnTo>
                  <a:lnTo>
                    <a:pt x="0"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2" name="Freeform 1402">
              <a:extLst>
                <a:ext uri="{FF2B5EF4-FFF2-40B4-BE49-F238E27FC236}">
                  <a16:creationId xmlns="" xmlns:a16="http://schemas.microsoft.com/office/drawing/2014/main" id="{2A08DB36-3EBF-3A98-8E9C-C7654A501C39}"/>
                </a:ext>
              </a:extLst>
            </p:cNvPr>
            <p:cNvSpPr>
              <a:spLocks noChangeArrowheads="1"/>
            </p:cNvSpPr>
            <p:nvPr/>
          </p:nvSpPr>
          <p:spPr bwMode="auto">
            <a:xfrm>
              <a:off x="5067054" y="9017609"/>
              <a:ext cx="10990" cy="10990"/>
            </a:xfrm>
            <a:custGeom>
              <a:avLst/>
              <a:gdLst>
                <a:gd name="T0" fmla="*/ 10 w 11"/>
                <a:gd name="T1" fmla="*/ 5 h 7"/>
                <a:gd name="T2" fmla="*/ 10 w 11"/>
                <a:gd name="T3" fmla="*/ 6 h 7"/>
                <a:gd name="T4" fmla="*/ 4 w 11"/>
                <a:gd name="T5" fmla="*/ 4 h 7"/>
                <a:gd name="T6" fmla="*/ 2 w 11"/>
                <a:gd name="T7" fmla="*/ 0 h 7"/>
                <a:gd name="T8" fmla="*/ 0 w 11"/>
                <a:gd name="T9" fmla="*/ 0 h 7"/>
                <a:gd name="T10" fmla="*/ 2 w 11"/>
                <a:gd name="T11" fmla="*/ 0 h 7"/>
                <a:gd name="T12" fmla="*/ 8 w 11"/>
                <a:gd name="T13" fmla="*/ 4 h 7"/>
                <a:gd name="T14" fmla="*/ 10 w 1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5"/>
                  </a:moveTo>
                  <a:lnTo>
                    <a:pt x="10" y="6"/>
                  </a:lnTo>
                  <a:lnTo>
                    <a:pt x="4" y="4"/>
                  </a:lnTo>
                  <a:lnTo>
                    <a:pt x="2" y="0"/>
                  </a:lnTo>
                  <a:lnTo>
                    <a:pt x="0" y="0"/>
                  </a:lnTo>
                  <a:lnTo>
                    <a:pt x="2" y="0"/>
                  </a:lnTo>
                  <a:lnTo>
                    <a:pt x="8" y="4"/>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3" name="Freeform 1403">
              <a:extLst>
                <a:ext uri="{FF2B5EF4-FFF2-40B4-BE49-F238E27FC236}">
                  <a16:creationId xmlns="" xmlns:a16="http://schemas.microsoft.com/office/drawing/2014/main" id="{BF08AB2F-125F-D60A-128A-3BA67798660D}"/>
                </a:ext>
              </a:extLst>
            </p:cNvPr>
            <p:cNvSpPr>
              <a:spLocks noChangeArrowheads="1"/>
            </p:cNvSpPr>
            <p:nvPr/>
          </p:nvSpPr>
          <p:spPr bwMode="auto">
            <a:xfrm>
              <a:off x="4858237" y="9001125"/>
              <a:ext cx="428625" cy="142875"/>
            </a:xfrm>
            <a:custGeom>
              <a:avLst/>
              <a:gdLst>
                <a:gd name="T0" fmla="*/ 116 w 345"/>
                <a:gd name="T1" fmla="*/ 2 h 116"/>
                <a:gd name="T2" fmla="*/ 124 w 345"/>
                <a:gd name="T3" fmla="*/ 4 h 116"/>
                <a:gd name="T4" fmla="*/ 142 w 345"/>
                <a:gd name="T5" fmla="*/ 8 h 116"/>
                <a:gd name="T6" fmla="*/ 154 w 345"/>
                <a:gd name="T7" fmla="*/ 9 h 116"/>
                <a:gd name="T8" fmla="*/ 161 w 345"/>
                <a:gd name="T9" fmla="*/ 13 h 116"/>
                <a:gd name="T10" fmla="*/ 177 w 345"/>
                <a:gd name="T11" fmla="*/ 26 h 116"/>
                <a:gd name="T12" fmla="*/ 194 w 345"/>
                <a:gd name="T13" fmla="*/ 29 h 116"/>
                <a:gd name="T14" fmla="*/ 216 w 345"/>
                <a:gd name="T15" fmla="*/ 38 h 116"/>
                <a:gd name="T16" fmla="*/ 235 w 345"/>
                <a:gd name="T17" fmla="*/ 49 h 116"/>
                <a:gd name="T18" fmla="*/ 234 w 345"/>
                <a:gd name="T19" fmla="*/ 46 h 116"/>
                <a:gd name="T20" fmla="*/ 246 w 345"/>
                <a:gd name="T21" fmla="*/ 53 h 116"/>
                <a:gd name="T22" fmla="*/ 241 w 345"/>
                <a:gd name="T23" fmla="*/ 55 h 116"/>
                <a:gd name="T24" fmla="*/ 248 w 345"/>
                <a:gd name="T25" fmla="*/ 57 h 116"/>
                <a:gd name="T26" fmla="*/ 257 w 345"/>
                <a:gd name="T27" fmla="*/ 63 h 116"/>
                <a:gd name="T28" fmla="*/ 263 w 345"/>
                <a:gd name="T29" fmla="*/ 64 h 116"/>
                <a:gd name="T30" fmla="*/ 276 w 345"/>
                <a:gd name="T31" fmla="*/ 68 h 116"/>
                <a:gd name="T32" fmla="*/ 296 w 345"/>
                <a:gd name="T33" fmla="*/ 74 h 116"/>
                <a:gd name="T34" fmla="*/ 298 w 345"/>
                <a:gd name="T35" fmla="*/ 81 h 116"/>
                <a:gd name="T36" fmla="*/ 293 w 345"/>
                <a:gd name="T37" fmla="*/ 85 h 116"/>
                <a:gd name="T38" fmla="*/ 310 w 345"/>
                <a:gd name="T39" fmla="*/ 85 h 116"/>
                <a:gd name="T40" fmla="*/ 327 w 345"/>
                <a:gd name="T41" fmla="*/ 92 h 116"/>
                <a:gd name="T42" fmla="*/ 341 w 345"/>
                <a:gd name="T43" fmla="*/ 99 h 116"/>
                <a:gd name="T44" fmla="*/ 343 w 345"/>
                <a:gd name="T45" fmla="*/ 104 h 116"/>
                <a:gd name="T46" fmla="*/ 328 w 345"/>
                <a:gd name="T47" fmla="*/ 108 h 116"/>
                <a:gd name="T48" fmla="*/ 313 w 345"/>
                <a:gd name="T49" fmla="*/ 113 h 116"/>
                <a:gd name="T50" fmla="*/ 311 w 345"/>
                <a:gd name="T51" fmla="*/ 111 h 116"/>
                <a:gd name="T52" fmla="*/ 296 w 345"/>
                <a:gd name="T53" fmla="*/ 112 h 116"/>
                <a:gd name="T54" fmla="*/ 268 w 345"/>
                <a:gd name="T55" fmla="*/ 111 h 116"/>
                <a:gd name="T56" fmla="*/ 246 w 345"/>
                <a:gd name="T57" fmla="*/ 114 h 116"/>
                <a:gd name="T58" fmla="*/ 246 w 345"/>
                <a:gd name="T59" fmla="*/ 99 h 116"/>
                <a:gd name="T60" fmla="*/ 249 w 345"/>
                <a:gd name="T61" fmla="*/ 93 h 116"/>
                <a:gd name="T62" fmla="*/ 241 w 345"/>
                <a:gd name="T63" fmla="*/ 87 h 116"/>
                <a:gd name="T64" fmla="*/ 220 w 345"/>
                <a:gd name="T65" fmla="*/ 85 h 116"/>
                <a:gd name="T66" fmla="*/ 206 w 345"/>
                <a:gd name="T67" fmla="*/ 76 h 116"/>
                <a:gd name="T68" fmla="*/ 200 w 345"/>
                <a:gd name="T69" fmla="*/ 58 h 116"/>
                <a:gd name="T70" fmla="*/ 179 w 345"/>
                <a:gd name="T71" fmla="*/ 57 h 116"/>
                <a:gd name="T72" fmla="*/ 149 w 345"/>
                <a:gd name="T73" fmla="*/ 46 h 116"/>
                <a:gd name="T74" fmla="*/ 141 w 345"/>
                <a:gd name="T75" fmla="*/ 39 h 116"/>
                <a:gd name="T76" fmla="*/ 122 w 345"/>
                <a:gd name="T77" fmla="*/ 38 h 116"/>
                <a:gd name="T78" fmla="*/ 118 w 345"/>
                <a:gd name="T79" fmla="*/ 35 h 116"/>
                <a:gd name="T80" fmla="*/ 110 w 345"/>
                <a:gd name="T81" fmla="*/ 35 h 116"/>
                <a:gd name="T82" fmla="*/ 90 w 345"/>
                <a:gd name="T83" fmla="*/ 29 h 116"/>
                <a:gd name="T84" fmla="*/ 102 w 345"/>
                <a:gd name="T85" fmla="*/ 24 h 116"/>
                <a:gd name="T86" fmla="*/ 97 w 345"/>
                <a:gd name="T87" fmla="*/ 19 h 116"/>
                <a:gd name="T88" fmla="*/ 65 w 345"/>
                <a:gd name="T89" fmla="*/ 21 h 116"/>
                <a:gd name="T90" fmla="*/ 55 w 345"/>
                <a:gd name="T91" fmla="*/ 30 h 116"/>
                <a:gd name="T92" fmla="*/ 43 w 345"/>
                <a:gd name="T93" fmla="*/ 35 h 116"/>
                <a:gd name="T94" fmla="*/ 31 w 345"/>
                <a:gd name="T95" fmla="*/ 36 h 116"/>
                <a:gd name="T96" fmla="*/ 28 w 345"/>
                <a:gd name="T97" fmla="*/ 44 h 116"/>
                <a:gd name="T98" fmla="*/ 12 w 345"/>
                <a:gd name="T99" fmla="*/ 49 h 116"/>
                <a:gd name="T100" fmla="*/ 9 w 345"/>
                <a:gd name="T101" fmla="*/ 44 h 116"/>
                <a:gd name="T102" fmla="*/ 0 w 345"/>
                <a:gd name="T103" fmla="*/ 47 h 116"/>
                <a:gd name="T104" fmla="*/ 15 w 345"/>
                <a:gd name="T105" fmla="*/ 41 h 116"/>
                <a:gd name="T106" fmla="*/ 17 w 345"/>
                <a:gd name="T107" fmla="*/ 29 h 116"/>
                <a:gd name="T108" fmla="*/ 52 w 345"/>
                <a:gd name="T109" fmla="*/ 8 h 116"/>
                <a:gd name="T110" fmla="*/ 81 w 345"/>
                <a:gd name="T11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5" h="116">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4" name="Freeform 1404">
              <a:extLst>
                <a:ext uri="{FF2B5EF4-FFF2-40B4-BE49-F238E27FC236}">
                  <a16:creationId xmlns="" xmlns:a16="http://schemas.microsoft.com/office/drawing/2014/main" id="{984DF6B4-6A20-DD97-1745-F193607A8A48}"/>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5" name="Freeform 1405">
              <a:extLst>
                <a:ext uri="{FF2B5EF4-FFF2-40B4-BE49-F238E27FC236}">
                  <a16:creationId xmlns="" xmlns:a16="http://schemas.microsoft.com/office/drawing/2014/main" id="{705EDAD6-22DC-2C7B-004F-3C50129B7151}"/>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6" name="Freeform 1406">
              <a:extLst>
                <a:ext uri="{FF2B5EF4-FFF2-40B4-BE49-F238E27FC236}">
                  <a16:creationId xmlns="" xmlns:a16="http://schemas.microsoft.com/office/drawing/2014/main" id="{F4706ED8-6327-E695-7C13-092167A7297F}"/>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7" name="Freeform 1407">
              <a:extLst>
                <a:ext uri="{FF2B5EF4-FFF2-40B4-BE49-F238E27FC236}">
                  <a16:creationId xmlns="" xmlns:a16="http://schemas.microsoft.com/office/drawing/2014/main" id="{51727082-BD7F-4555-5A9B-58D842631A69}"/>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8" name="Freeform 1408">
              <a:extLst>
                <a:ext uri="{FF2B5EF4-FFF2-40B4-BE49-F238E27FC236}">
                  <a16:creationId xmlns="" xmlns:a16="http://schemas.microsoft.com/office/drawing/2014/main" id="{C576612D-F3F4-933F-A9D8-40FA6076A068}"/>
                </a:ext>
              </a:extLst>
            </p:cNvPr>
            <p:cNvSpPr>
              <a:spLocks noChangeArrowheads="1"/>
            </p:cNvSpPr>
            <p:nvPr/>
          </p:nvSpPr>
          <p:spPr bwMode="auto">
            <a:xfrm>
              <a:off x="5369292" y="9138503"/>
              <a:ext cx="148368" cy="93420"/>
            </a:xfrm>
            <a:custGeom>
              <a:avLst/>
              <a:gdLst>
                <a:gd name="T0" fmla="*/ 8 w 118"/>
                <a:gd name="T1" fmla="*/ 57 h 77"/>
                <a:gd name="T2" fmla="*/ 8 w 118"/>
                <a:gd name="T3" fmla="*/ 53 h 77"/>
                <a:gd name="T4" fmla="*/ 2 w 118"/>
                <a:gd name="T5" fmla="*/ 47 h 77"/>
                <a:gd name="T6" fmla="*/ 1 w 118"/>
                <a:gd name="T7" fmla="*/ 43 h 77"/>
                <a:gd name="T8" fmla="*/ 6 w 118"/>
                <a:gd name="T9" fmla="*/ 42 h 77"/>
                <a:gd name="T10" fmla="*/ 9 w 118"/>
                <a:gd name="T11" fmla="*/ 37 h 77"/>
                <a:gd name="T12" fmla="*/ 7 w 118"/>
                <a:gd name="T13" fmla="*/ 33 h 77"/>
                <a:gd name="T14" fmla="*/ 8 w 118"/>
                <a:gd name="T15" fmla="*/ 29 h 77"/>
                <a:gd name="T16" fmla="*/ 12 w 118"/>
                <a:gd name="T17" fmla="*/ 25 h 77"/>
                <a:gd name="T18" fmla="*/ 8 w 118"/>
                <a:gd name="T19" fmla="*/ 21 h 77"/>
                <a:gd name="T20" fmla="*/ 10 w 118"/>
                <a:gd name="T21" fmla="*/ 16 h 77"/>
                <a:gd name="T22" fmla="*/ 8 w 118"/>
                <a:gd name="T23" fmla="*/ 7 h 77"/>
                <a:gd name="T24" fmla="*/ 9 w 118"/>
                <a:gd name="T25" fmla="*/ 6 h 77"/>
                <a:gd name="T26" fmla="*/ 11 w 118"/>
                <a:gd name="T27" fmla="*/ 2 h 77"/>
                <a:gd name="T28" fmla="*/ 14 w 118"/>
                <a:gd name="T29" fmla="*/ 1 h 77"/>
                <a:gd name="T30" fmla="*/ 23 w 118"/>
                <a:gd name="T31" fmla="*/ 2 h 77"/>
                <a:gd name="T32" fmla="*/ 30 w 118"/>
                <a:gd name="T33" fmla="*/ 1 h 77"/>
                <a:gd name="T34" fmla="*/ 38 w 118"/>
                <a:gd name="T35" fmla="*/ 1 h 77"/>
                <a:gd name="T36" fmla="*/ 42 w 118"/>
                <a:gd name="T37" fmla="*/ 4 h 77"/>
                <a:gd name="T38" fmla="*/ 49 w 118"/>
                <a:gd name="T39" fmla="*/ 4 h 77"/>
                <a:gd name="T40" fmla="*/ 54 w 118"/>
                <a:gd name="T41" fmla="*/ 8 h 77"/>
                <a:gd name="T42" fmla="*/ 60 w 118"/>
                <a:gd name="T43" fmla="*/ 9 h 77"/>
                <a:gd name="T44" fmla="*/ 66 w 118"/>
                <a:gd name="T45" fmla="*/ 8 h 77"/>
                <a:gd name="T46" fmla="*/ 68 w 118"/>
                <a:gd name="T47" fmla="*/ 15 h 77"/>
                <a:gd name="T48" fmla="*/ 73 w 118"/>
                <a:gd name="T49" fmla="*/ 21 h 77"/>
                <a:gd name="T50" fmla="*/ 89 w 118"/>
                <a:gd name="T51" fmla="*/ 21 h 77"/>
                <a:gd name="T52" fmla="*/ 86 w 118"/>
                <a:gd name="T53" fmla="*/ 24 h 77"/>
                <a:gd name="T54" fmla="*/ 77 w 118"/>
                <a:gd name="T55" fmla="*/ 24 h 77"/>
                <a:gd name="T56" fmla="*/ 76 w 118"/>
                <a:gd name="T57" fmla="*/ 27 h 77"/>
                <a:gd name="T58" fmla="*/ 83 w 118"/>
                <a:gd name="T59" fmla="*/ 27 h 77"/>
                <a:gd name="T60" fmla="*/ 91 w 118"/>
                <a:gd name="T61" fmla="*/ 29 h 77"/>
                <a:gd name="T62" fmla="*/ 99 w 118"/>
                <a:gd name="T63" fmla="*/ 31 h 77"/>
                <a:gd name="T64" fmla="*/ 114 w 118"/>
                <a:gd name="T65" fmla="*/ 40 h 77"/>
                <a:gd name="T66" fmla="*/ 117 w 118"/>
                <a:gd name="T67" fmla="*/ 43 h 77"/>
                <a:gd name="T68" fmla="*/ 114 w 118"/>
                <a:gd name="T69" fmla="*/ 50 h 77"/>
                <a:gd name="T70" fmla="*/ 110 w 118"/>
                <a:gd name="T71" fmla="*/ 52 h 77"/>
                <a:gd name="T72" fmla="*/ 107 w 118"/>
                <a:gd name="T73" fmla="*/ 57 h 77"/>
                <a:gd name="T74" fmla="*/ 105 w 118"/>
                <a:gd name="T75" fmla="*/ 57 h 77"/>
                <a:gd name="T76" fmla="*/ 102 w 118"/>
                <a:gd name="T77" fmla="*/ 53 h 77"/>
                <a:gd name="T78" fmla="*/ 94 w 118"/>
                <a:gd name="T79" fmla="*/ 51 h 77"/>
                <a:gd name="T80" fmla="*/ 83 w 118"/>
                <a:gd name="T81" fmla="*/ 50 h 77"/>
                <a:gd name="T82" fmla="*/ 76 w 118"/>
                <a:gd name="T83" fmla="*/ 49 h 77"/>
                <a:gd name="T84" fmla="*/ 68 w 118"/>
                <a:gd name="T85" fmla="*/ 50 h 77"/>
                <a:gd name="T86" fmla="*/ 62 w 118"/>
                <a:gd name="T87" fmla="*/ 53 h 77"/>
                <a:gd name="T88" fmla="*/ 59 w 118"/>
                <a:gd name="T89" fmla="*/ 55 h 77"/>
                <a:gd name="T90" fmla="*/ 46 w 118"/>
                <a:gd name="T91" fmla="*/ 55 h 77"/>
                <a:gd name="T92" fmla="*/ 40 w 118"/>
                <a:gd name="T93" fmla="*/ 53 h 77"/>
                <a:gd name="T94" fmla="*/ 31 w 118"/>
                <a:gd name="T95" fmla="*/ 55 h 77"/>
                <a:gd name="T96" fmla="*/ 30 w 118"/>
                <a:gd name="T97" fmla="*/ 57 h 77"/>
                <a:gd name="T98" fmla="*/ 29 w 118"/>
                <a:gd name="T99" fmla="*/ 62 h 77"/>
                <a:gd name="T100" fmla="*/ 20 w 118"/>
                <a:gd name="T101" fmla="*/ 74 h 77"/>
                <a:gd name="T102" fmla="*/ 18 w 118"/>
                <a:gd name="T103" fmla="*/ 76 h 77"/>
                <a:gd name="T104" fmla="*/ 14 w 118"/>
                <a:gd name="T105" fmla="*/ 72 h 77"/>
                <a:gd name="T106" fmla="*/ 12 w 118"/>
                <a:gd name="T107" fmla="*/ 70 h 77"/>
                <a:gd name="T108" fmla="*/ 11 w 118"/>
                <a:gd name="T109" fmla="*/ 65 h 77"/>
                <a:gd name="T110" fmla="*/ 8 w 118"/>
                <a:gd name="T111"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77">
                  <a:moveTo>
                    <a:pt x="8" y="63"/>
                  </a:moveTo>
                  <a:lnTo>
                    <a:pt x="8" y="57"/>
                  </a:lnTo>
                  <a:lnTo>
                    <a:pt x="9" y="55"/>
                  </a:lnTo>
                  <a:lnTo>
                    <a:pt x="8" y="53"/>
                  </a:lnTo>
                  <a:lnTo>
                    <a:pt x="5" y="50"/>
                  </a:lnTo>
                  <a:lnTo>
                    <a:pt x="2" y="47"/>
                  </a:lnTo>
                  <a:lnTo>
                    <a:pt x="0" y="44"/>
                  </a:lnTo>
                  <a:lnTo>
                    <a:pt x="1" y="43"/>
                  </a:lnTo>
                  <a:lnTo>
                    <a:pt x="5" y="43"/>
                  </a:lnTo>
                  <a:lnTo>
                    <a:pt x="6" y="42"/>
                  </a:lnTo>
                  <a:lnTo>
                    <a:pt x="8" y="40"/>
                  </a:lnTo>
                  <a:lnTo>
                    <a:pt x="9" y="37"/>
                  </a:lnTo>
                  <a:lnTo>
                    <a:pt x="9" y="35"/>
                  </a:lnTo>
                  <a:lnTo>
                    <a:pt x="7" y="33"/>
                  </a:lnTo>
                  <a:lnTo>
                    <a:pt x="7" y="31"/>
                  </a:lnTo>
                  <a:lnTo>
                    <a:pt x="8" y="29"/>
                  </a:lnTo>
                  <a:lnTo>
                    <a:pt x="12" y="26"/>
                  </a:lnTo>
                  <a:lnTo>
                    <a:pt x="12" y="25"/>
                  </a:lnTo>
                  <a:lnTo>
                    <a:pt x="12" y="24"/>
                  </a:lnTo>
                  <a:lnTo>
                    <a:pt x="8" y="21"/>
                  </a:lnTo>
                  <a:lnTo>
                    <a:pt x="8" y="20"/>
                  </a:lnTo>
                  <a:lnTo>
                    <a:pt x="10" y="16"/>
                  </a:lnTo>
                  <a:lnTo>
                    <a:pt x="10" y="14"/>
                  </a:lnTo>
                  <a:lnTo>
                    <a:pt x="8" y="7"/>
                  </a:lnTo>
                  <a:lnTo>
                    <a:pt x="7" y="6"/>
                  </a:lnTo>
                  <a:lnTo>
                    <a:pt x="9" y="6"/>
                  </a:lnTo>
                  <a:lnTo>
                    <a:pt x="10" y="4"/>
                  </a:lnTo>
                  <a:lnTo>
                    <a:pt x="11" y="2"/>
                  </a:lnTo>
                  <a:lnTo>
                    <a:pt x="13" y="1"/>
                  </a:lnTo>
                  <a:lnTo>
                    <a:pt x="14" y="1"/>
                  </a:lnTo>
                  <a:lnTo>
                    <a:pt x="18" y="1"/>
                  </a:lnTo>
                  <a:lnTo>
                    <a:pt x="23" y="2"/>
                  </a:lnTo>
                  <a:lnTo>
                    <a:pt x="25" y="2"/>
                  </a:lnTo>
                  <a:lnTo>
                    <a:pt x="30" y="1"/>
                  </a:lnTo>
                  <a:lnTo>
                    <a:pt x="34" y="0"/>
                  </a:lnTo>
                  <a:lnTo>
                    <a:pt x="38" y="1"/>
                  </a:lnTo>
                  <a:lnTo>
                    <a:pt x="39" y="2"/>
                  </a:lnTo>
                  <a:lnTo>
                    <a:pt x="42" y="4"/>
                  </a:lnTo>
                  <a:lnTo>
                    <a:pt x="44" y="4"/>
                  </a:lnTo>
                  <a:lnTo>
                    <a:pt x="49" y="4"/>
                  </a:lnTo>
                  <a:lnTo>
                    <a:pt x="51" y="5"/>
                  </a:lnTo>
                  <a:lnTo>
                    <a:pt x="54" y="8"/>
                  </a:lnTo>
                  <a:lnTo>
                    <a:pt x="58" y="9"/>
                  </a:lnTo>
                  <a:lnTo>
                    <a:pt x="60" y="9"/>
                  </a:lnTo>
                  <a:lnTo>
                    <a:pt x="64" y="8"/>
                  </a:lnTo>
                  <a:lnTo>
                    <a:pt x="66" y="8"/>
                  </a:lnTo>
                  <a:lnTo>
                    <a:pt x="68" y="11"/>
                  </a:lnTo>
                  <a:lnTo>
                    <a:pt x="68" y="15"/>
                  </a:lnTo>
                  <a:lnTo>
                    <a:pt x="70" y="18"/>
                  </a:lnTo>
                  <a:lnTo>
                    <a:pt x="73" y="21"/>
                  </a:lnTo>
                  <a:lnTo>
                    <a:pt x="86" y="20"/>
                  </a:lnTo>
                  <a:lnTo>
                    <a:pt x="89" y="21"/>
                  </a:lnTo>
                  <a:lnTo>
                    <a:pt x="88" y="23"/>
                  </a:lnTo>
                  <a:lnTo>
                    <a:pt x="86" y="24"/>
                  </a:lnTo>
                  <a:lnTo>
                    <a:pt x="80" y="23"/>
                  </a:lnTo>
                  <a:lnTo>
                    <a:pt x="77" y="24"/>
                  </a:lnTo>
                  <a:lnTo>
                    <a:pt x="76" y="25"/>
                  </a:lnTo>
                  <a:lnTo>
                    <a:pt x="76" y="27"/>
                  </a:lnTo>
                  <a:lnTo>
                    <a:pt x="80" y="27"/>
                  </a:lnTo>
                  <a:lnTo>
                    <a:pt x="83" y="27"/>
                  </a:lnTo>
                  <a:lnTo>
                    <a:pt x="87" y="29"/>
                  </a:lnTo>
                  <a:lnTo>
                    <a:pt x="91" y="29"/>
                  </a:lnTo>
                  <a:lnTo>
                    <a:pt x="95" y="30"/>
                  </a:lnTo>
                  <a:lnTo>
                    <a:pt x="99" y="31"/>
                  </a:lnTo>
                  <a:lnTo>
                    <a:pt x="106" y="33"/>
                  </a:lnTo>
                  <a:lnTo>
                    <a:pt x="114" y="40"/>
                  </a:lnTo>
                  <a:lnTo>
                    <a:pt x="116" y="42"/>
                  </a:lnTo>
                  <a:lnTo>
                    <a:pt x="117" y="43"/>
                  </a:lnTo>
                  <a:lnTo>
                    <a:pt x="117" y="46"/>
                  </a:lnTo>
                  <a:lnTo>
                    <a:pt x="114" y="50"/>
                  </a:lnTo>
                  <a:lnTo>
                    <a:pt x="112" y="51"/>
                  </a:lnTo>
                  <a:lnTo>
                    <a:pt x="110" y="52"/>
                  </a:lnTo>
                  <a:lnTo>
                    <a:pt x="109" y="54"/>
                  </a:lnTo>
                  <a:lnTo>
                    <a:pt x="107" y="57"/>
                  </a:lnTo>
                  <a:lnTo>
                    <a:pt x="106" y="57"/>
                  </a:lnTo>
                  <a:lnTo>
                    <a:pt x="105" y="57"/>
                  </a:lnTo>
                  <a:lnTo>
                    <a:pt x="103" y="55"/>
                  </a:lnTo>
                  <a:lnTo>
                    <a:pt x="102" y="53"/>
                  </a:lnTo>
                  <a:lnTo>
                    <a:pt x="98" y="51"/>
                  </a:lnTo>
                  <a:lnTo>
                    <a:pt x="94" y="51"/>
                  </a:lnTo>
                  <a:lnTo>
                    <a:pt x="87" y="49"/>
                  </a:lnTo>
                  <a:lnTo>
                    <a:pt x="83" y="50"/>
                  </a:lnTo>
                  <a:lnTo>
                    <a:pt x="80" y="50"/>
                  </a:lnTo>
                  <a:lnTo>
                    <a:pt x="76" y="49"/>
                  </a:lnTo>
                  <a:lnTo>
                    <a:pt x="71" y="49"/>
                  </a:lnTo>
                  <a:lnTo>
                    <a:pt x="68" y="50"/>
                  </a:lnTo>
                  <a:lnTo>
                    <a:pt x="63" y="51"/>
                  </a:lnTo>
                  <a:lnTo>
                    <a:pt x="62" y="53"/>
                  </a:lnTo>
                  <a:lnTo>
                    <a:pt x="60" y="55"/>
                  </a:lnTo>
                  <a:lnTo>
                    <a:pt x="59" y="55"/>
                  </a:lnTo>
                  <a:lnTo>
                    <a:pt x="49" y="57"/>
                  </a:lnTo>
                  <a:lnTo>
                    <a:pt x="46" y="55"/>
                  </a:lnTo>
                  <a:lnTo>
                    <a:pt x="44" y="53"/>
                  </a:lnTo>
                  <a:lnTo>
                    <a:pt x="40" y="53"/>
                  </a:lnTo>
                  <a:lnTo>
                    <a:pt x="35" y="54"/>
                  </a:lnTo>
                  <a:lnTo>
                    <a:pt x="31" y="55"/>
                  </a:lnTo>
                  <a:lnTo>
                    <a:pt x="30" y="55"/>
                  </a:lnTo>
                  <a:lnTo>
                    <a:pt x="30" y="57"/>
                  </a:lnTo>
                  <a:lnTo>
                    <a:pt x="30" y="60"/>
                  </a:lnTo>
                  <a:lnTo>
                    <a:pt x="29" y="62"/>
                  </a:lnTo>
                  <a:lnTo>
                    <a:pt x="24" y="69"/>
                  </a:lnTo>
                  <a:lnTo>
                    <a:pt x="20" y="74"/>
                  </a:lnTo>
                  <a:lnTo>
                    <a:pt x="19" y="76"/>
                  </a:lnTo>
                  <a:lnTo>
                    <a:pt x="18" y="76"/>
                  </a:lnTo>
                  <a:lnTo>
                    <a:pt x="16" y="73"/>
                  </a:lnTo>
                  <a:lnTo>
                    <a:pt x="14" y="72"/>
                  </a:lnTo>
                  <a:lnTo>
                    <a:pt x="12" y="71"/>
                  </a:lnTo>
                  <a:lnTo>
                    <a:pt x="12" y="70"/>
                  </a:lnTo>
                  <a:lnTo>
                    <a:pt x="12" y="68"/>
                  </a:lnTo>
                  <a:lnTo>
                    <a:pt x="11" y="65"/>
                  </a:lnTo>
                  <a:lnTo>
                    <a:pt x="10" y="64"/>
                  </a:lnTo>
                  <a:lnTo>
                    <a:pt x="8" y="6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9" name="Freeform 1410">
              <a:extLst>
                <a:ext uri="{FF2B5EF4-FFF2-40B4-BE49-F238E27FC236}">
                  <a16:creationId xmlns="" xmlns:a16="http://schemas.microsoft.com/office/drawing/2014/main" id="{A52FC603-5C91-3F6B-5D69-E29B8A76E640}"/>
                </a:ext>
              </a:extLst>
            </p:cNvPr>
            <p:cNvSpPr>
              <a:spLocks noChangeArrowheads="1"/>
            </p:cNvSpPr>
            <p:nvPr/>
          </p:nvSpPr>
          <p:spPr bwMode="auto">
            <a:xfrm>
              <a:off x="4588974" y="9885849"/>
              <a:ext cx="653926" cy="258276"/>
            </a:xfrm>
            <a:custGeom>
              <a:avLst/>
              <a:gdLst>
                <a:gd name="T0" fmla="*/ 365 w 526"/>
                <a:gd name="T1" fmla="*/ 136 h 206"/>
                <a:gd name="T2" fmla="*/ 372 w 526"/>
                <a:gd name="T3" fmla="*/ 136 h 206"/>
                <a:gd name="T4" fmla="*/ 37 w 526"/>
                <a:gd name="T5" fmla="*/ 88 h 206"/>
                <a:gd name="T6" fmla="*/ 71 w 526"/>
                <a:gd name="T7" fmla="*/ 76 h 206"/>
                <a:gd name="T8" fmla="*/ 69 w 526"/>
                <a:gd name="T9" fmla="*/ 72 h 206"/>
                <a:gd name="T10" fmla="*/ 76 w 526"/>
                <a:gd name="T11" fmla="*/ 71 h 206"/>
                <a:gd name="T12" fmla="*/ 36 w 526"/>
                <a:gd name="T13" fmla="*/ 65 h 206"/>
                <a:gd name="T14" fmla="*/ 43 w 526"/>
                <a:gd name="T15" fmla="*/ 71 h 206"/>
                <a:gd name="T16" fmla="*/ 0 w 526"/>
                <a:gd name="T17" fmla="*/ 57 h 206"/>
                <a:gd name="T18" fmla="*/ 34 w 526"/>
                <a:gd name="T19" fmla="*/ 57 h 206"/>
                <a:gd name="T20" fmla="*/ 32 w 526"/>
                <a:gd name="T21" fmla="*/ 52 h 206"/>
                <a:gd name="T22" fmla="*/ 22 w 526"/>
                <a:gd name="T23" fmla="*/ 60 h 206"/>
                <a:gd name="T24" fmla="*/ 24 w 526"/>
                <a:gd name="T25" fmla="*/ 76 h 206"/>
                <a:gd name="T26" fmla="*/ 6 w 526"/>
                <a:gd name="T27" fmla="*/ 72 h 206"/>
                <a:gd name="T28" fmla="*/ 9 w 526"/>
                <a:gd name="T29" fmla="*/ 56 h 206"/>
                <a:gd name="T30" fmla="*/ 5 w 526"/>
                <a:gd name="T31" fmla="*/ 44 h 206"/>
                <a:gd name="T32" fmla="*/ 406 w 526"/>
                <a:gd name="T33" fmla="*/ 7 h 206"/>
                <a:gd name="T34" fmla="*/ 521 w 526"/>
                <a:gd name="T35" fmla="*/ 51 h 206"/>
                <a:gd name="T36" fmla="*/ 515 w 526"/>
                <a:gd name="T37" fmla="*/ 53 h 206"/>
                <a:gd name="T38" fmla="*/ 524 w 526"/>
                <a:gd name="T39" fmla="*/ 65 h 206"/>
                <a:gd name="T40" fmla="*/ 521 w 526"/>
                <a:gd name="T41" fmla="*/ 77 h 206"/>
                <a:gd name="T42" fmla="*/ 514 w 526"/>
                <a:gd name="T43" fmla="*/ 95 h 206"/>
                <a:gd name="T44" fmla="*/ 489 w 526"/>
                <a:gd name="T45" fmla="*/ 121 h 206"/>
                <a:gd name="T46" fmla="*/ 452 w 526"/>
                <a:gd name="T47" fmla="*/ 137 h 206"/>
                <a:gd name="T48" fmla="*/ 431 w 526"/>
                <a:gd name="T49" fmla="*/ 153 h 206"/>
                <a:gd name="T50" fmla="*/ 429 w 526"/>
                <a:gd name="T51" fmla="*/ 157 h 206"/>
                <a:gd name="T52" fmla="*/ 425 w 526"/>
                <a:gd name="T53" fmla="*/ 156 h 206"/>
                <a:gd name="T54" fmla="*/ 421 w 526"/>
                <a:gd name="T55" fmla="*/ 170 h 206"/>
                <a:gd name="T56" fmla="*/ 415 w 526"/>
                <a:gd name="T57" fmla="*/ 184 h 206"/>
                <a:gd name="T58" fmla="*/ 412 w 526"/>
                <a:gd name="T59" fmla="*/ 192 h 206"/>
                <a:gd name="T60" fmla="*/ 405 w 526"/>
                <a:gd name="T61" fmla="*/ 202 h 206"/>
                <a:gd name="T62" fmla="*/ 394 w 526"/>
                <a:gd name="T63" fmla="*/ 203 h 206"/>
                <a:gd name="T64" fmla="*/ 384 w 526"/>
                <a:gd name="T65" fmla="*/ 188 h 206"/>
                <a:gd name="T66" fmla="*/ 368 w 526"/>
                <a:gd name="T67" fmla="*/ 183 h 206"/>
                <a:gd name="T68" fmla="*/ 358 w 526"/>
                <a:gd name="T69" fmla="*/ 187 h 206"/>
                <a:gd name="T70" fmla="*/ 357 w 526"/>
                <a:gd name="T71" fmla="*/ 178 h 206"/>
                <a:gd name="T72" fmla="*/ 364 w 526"/>
                <a:gd name="T73" fmla="*/ 172 h 206"/>
                <a:gd name="T74" fmla="*/ 365 w 526"/>
                <a:gd name="T75" fmla="*/ 164 h 206"/>
                <a:gd name="T76" fmla="*/ 364 w 526"/>
                <a:gd name="T77" fmla="*/ 156 h 206"/>
                <a:gd name="T78" fmla="*/ 369 w 526"/>
                <a:gd name="T79" fmla="*/ 151 h 206"/>
                <a:gd name="T80" fmla="*/ 381 w 526"/>
                <a:gd name="T81" fmla="*/ 126 h 206"/>
                <a:gd name="T82" fmla="*/ 376 w 526"/>
                <a:gd name="T83" fmla="*/ 123 h 206"/>
                <a:gd name="T84" fmla="*/ 369 w 526"/>
                <a:gd name="T85" fmla="*/ 127 h 206"/>
                <a:gd name="T86" fmla="*/ 351 w 526"/>
                <a:gd name="T87" fmla="*/ 123 h 206"/>
                <a:gd name="T88" fmla="*/ 348 w 526"/>
                <a:gd name="T89" fmla="*/ 112 h 206"/>
                <a:gd name="T90" fmla="*/ 343 w 526"/>
                <a:gd name="T91" fmla="*/ 81 h 206"/>
                <a:gd name="T92" fmla="*/ 361 w 526"/>
                <a:gd name="T93" fmla="*/ 66 h 206"/>
                <a:gd name="T94" fmla="*/ 365 w 526"/>
                <a:gd name="T95" fmla="*/ 50 h 206"/>
                <a:gd name="T96" fmla="*/ 371 w 526"/>
                <a:gd name="T97" fmla="*/ 20 h 206"/>
                <a:gd name="T98" fmla="*/ 397 w 526"/>
                <a:gd name="T99" fmla="*/ 11 h 206"/>
                <a:gd name="T100" fmla="*/ 414 w 526"/>
                <a:gd name="T101" fmla="*/ 6 h 206"/>
                <a:gd name="T102" fmla="*/ 442 w 526"/>
                <a:gd name="T103" fmla="*/ 20 h 206"/>
                <a:gd name="T104" fmla="*/ 453 w 526"/>
                <a:gd name="T105" fmla="*/ 26 h 206"/>
                <a:gd name="T106" fmla="*/ 464 w 526"/>
                <a:gd name="T107" fmla="*/ 35 h 206"/>
                <a:gd name="T108" fmla="*/ 477 w 526"/>
                <a:gd name="T109" fmla="*/ 37 h 206"/>
                <a:gd name="T110" fmla="*/ 487 w 526"/>
                <a:gd name="T111" fmla="*/ 35 h 206"/>
                <a:gd name="T112" fmla="*/ 501 w 526"/>
                <a:gd name="T113" fmla="*/ 3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6" h="206">
                  <a:moveTo>
                    <a:pt x="369" y="141"/>
                  </a:moveTo>
                  <a:lnTo>
                    <a:pt x="368" y="142"/>
                  </a:lnTo>
                  <a:lnTo>
                    <a:pt x="365" y="142"/>
                  </a:lnTo>
                  <a:lnTo>
                    <a:pt x="364" y="141"/>
                  </a:lnTo>
                  <a:lnTo>
                    <a:pt x="364" y="140"/>
                  </a:lnTo>
                  <a:lnTo>
                    <a:pt x="365" y="136"/>
                  </a:lnTo>
                  <a:lnTo>
                    <a:pt x="365" y="134"/>
                  </a:lnTo>
                  <a:lnTo>
                    <a:pt x="368" y="132"/>
                  </a:lnTo>
                  <a:lnTo>
                    <a:pt x="370" y="131"/>
                  </a:lnTo>
                  <a:lnTo>
                    <a:pt x="373" y="131"/>
                  </a:lnTo>
                  <a:lnTo>
                    <a:pt x="375" y="133"/>
                  </a:lnTo>
                  <a:lnTo>
                    <a:pt x="372" y="136"/>
                  </a:lnTo>
                  <a:lnTo>
                    <a:pt x="370" y="137"/>
                  </a:lnTo>
                  <a:lnTo>
                    <a:pt x="370" y="137"/>
                  </a:lnTo>
                  <a:lnTo>
                    <a:pt x="369" y="141"/>
                  </a:lnTo>
                  <a:close/>
                  <a:moveTo>
                    <a:pt x="39" y="89"/>
                  </a:moveTo>
                  <a:lnTo>
                    <a:pt x="38" y="89"/>
                  </a:lnTo>
                  <a:lnTo>
                    <a:pt x="37" y="88"/>
                  </a:lnTo>
                  <a:lnTo>
                    <a:pt x="38" y="85"/>
                  </a:lnTo>
                  <a:lnTo>
                    <a:pt x="39" y="86"/>
                  </a:lnTo>
                  <a:lnTo>
                    <a:pt x="40" y="87"/>
                  </a:lnTo>
                  <a:lnTo>
                    <a:pt x="41" y="88"/>
                  </a:lnTo>
                  <a:lnTo>
                    <a:pt x="39" y="89"/>
                  </a:lnTo>
                  <a:close/>
                  <a:moveTo>
                    <a:pt x="71" y="76"/>
                  </a:moveTo>
                  <a:lnTo>
                    <a:pt x="68" y="77"/>
                  </a:lnTo>
                  <a:lnTo>
                    <a:pt x="66" y="76"/>
                  </a:lnTo>
                  <a:lnTo>
                    <a:pt x="66" y="76"/>
                  </a:lnTo>
                  <a:lnTo>
                    <a:pt x="65" y="75"/>
                  </a:lnTo>
                  <a:lnTo>
                    <a:pt x="68" y="73"/>
                  </a:lnTo>
                  <a:lnTo>
                    <a:pt x="69" y="72"/>
                  </a:lnTo>
                  <a:lnTo>
                    <a:pt x="71" y="69"/>
                  </a:lnTo>
                  <a:lnTo>
                    <a:pt x="74" y="68"/>
                  </a:lnTo>
                  <a:lnTo>
                    <a:pt x="76" y="68"/>
                  </a:lnTo>
                  <a:lnTo>
                    <a:pt x="76" y="69"/>
                  </a:lnTo>
                  <a:lnTo>
                    <a:pt x="76" y="69"/>
                  </a:lnTo>
                  <a:lnTo>
                    <a:pt x="76" y="71"/>
                  </a:lnTo>
                  <a:lnTo>
                    <a:pt x="73" y="72"/>
                  </a:lnTo>
                  <a:lnTo>
                    <a:pt x="71" y="76"/>
                  </a:lnTo>
                  <a:close/>
                  <a:moveTo>
                    <a:pt x="42" y="71"/>
                  </a:moveTo>
                  <a:lnTo>
                    <a:pt x="41" y="71"/>
                  </a:lnTo>
                  <a:lnTo>
                    <a:pt x="35" y="68"/>
                  </a:lnTo>
                  <a:lnTo>
                    <a:pt x="36" y="65"/>
                  </a:lnTo>
                  <a:lnTo>
                    <a:pt x="38" y="63"/>
                  </a:lnTo>
                  <a:lnTo>
                    <a:pt x="44" y="62"/>
                  </a:lnTo>
                  <a:lnTo>
                    <a:pt x="47" y="64"/>
                  </a:lnTo>
                  <a:lnTo>
                    <a:pt x="47" y="67"/>
                  </a:lnTo>
                  <a:lnTo>
                    <a:pt x="44" y="70"/>
                  </a:lnTo>
                  <a:lnTo>
                    <a:pt x="43" y="71"/>
                  </a:lnTo>
                  <a:lnTo>
                    <a:pt x="42" y="71"/>
                  </a:lnTo>
                  <a:close/>
                  <a:moveTo>
                    <a:pt x="7" y="61"/>
                  </a:moveTo>
                  <a:lnTo>
                    <a:pt x="4" y="61"/>
                  </a:lnTo>
                  <a:lnTo>
                    <a:pt x="2" y="61"/>
                  </a:lnTo>
                  <a:lnTo>
                    <a:pt x="0" y="59"/>
                  </a:lnTo>
                  <a:lnTo>
                    <a:pt x="0" y="57"/>
                  </a:lnTo>
                  <a:lnTo>
                    <a:pt x="0" y="55"/>
                  </a:lnTo>
                  <a:lnTo>
                    <a:pt x="6" y="55"/>
                  </a:lnTo>
                  <a:lnTo>
                    <a:pt x="8" y="57"/>
                  </a:lnTo>
                  <a:lnTo>
                    <a:pt x="8" y="60"/>
                  </a:lnTo>
                  <a:lnTo>
                    <a:pt x="7" y="61"/>
                  </a:lnTo>
                  <a:close/>
                  <a:moveTo>
                    <a:pt x="34" y="57"/>
                  </a:moveTo>
                  <a:lnTo>
                    <a:pt x="33" y="58"/>
                  </a:lnTo>
                  <a:lnTo>
                    <a:pt x="27" y="57"/>
                  </a:lnTo>
                  <a:lnTo>
                    <a:pt x="25" y="55"/>
                  </a:lnTo>
                  <a:lnTo>
                    <a:pt x="27" y="53"/>
                  </a:lnTo>
                  <a:lnTo>
                    <a:pt x="28" y="52"/>
                  </a:lnTo>
                  <a:lnTo>
                    <a:pt x="32" y="52"/>
                  </a:lnTo>
                  <a:lnTo>
                    <a:pt x="35" y="55"/>
                  </a:lnTo>
                  <a:lnTo>
                    <a:pt x="34" y="57"/>
                  </a:lnTo>
                  <a:close/>
                  <a:moveTo>
                    <a:pt x="12" y="46"/>
                  </a:moveTo>
                  <a:lnTo>
                    <a:pt x="14" y="48"/>
                  </a:lnTo>
                  <a:lnTo>
                    <a:pt x="15" y="53"/>
                  </a:lnTo>
                  <a:lnTo>
                    <a:pt x="22" y="60"/>
                  </a:lnTo>
                  <a:lnTo>
                    <a:pt x="22" y="63"/>
                  </a:lnTo>
                  <a:lnTo>
                    <a:pt x="22" y="64"/>
                  </a:lnTo>
                  <a:lnTo>
                    <a:pt x="22" y="66"/>
                  </a:lnTo>
                  <a:lnTo>
                    <a:pt x="25" y="67"/>
                  </a:lnTo>
                  <a:lnTo>
                    <a:pt x="27" y="71"/>
                  </a:lnTo>
                  <a:lnTo>
                    <a:pt x="24" y="76"/>
                  </a:lnTo>
                  <a:lnTo>
                    <a:pt x="17" y="79"/>
                  </a:lnTo>
                  <a:lnTo>
                    <a:pt x="9" y="78"/>
                  </a:lnTo>
                  <a:lnTo>
                    <a:pt x="8" y="78"/>
                  </a:lnTo>
                  <a:lnTo>
                    <a:pt x="5" y="76"/>
                  </a:lnTo>
                  <a:lnTo>
                    <a:pt x="5" y="74"/>
                  </a:lnTo>
                  <a:lnTo>
                    <a:pt x="6" y="72"/>
                  </a:lnTo>
                  <a:lnTo>
                    <a:pt x="10" y="69"/>
                  </a:lnTo>
                  <a:lnTo>
                    <a:pt x="16" y="66"/>
                  </a:lnTo>
                  <a:lnTo>
                    <a:pt x="17" y="64"/>
                  </a:lnTo>
                  <a:lnTo>
                    <a:pt x="14" y="62"/>
                  </a:lnTo>
                  <a:lnTo>
                    <a:pt x="13" y="58"/>
                  </a:lnTo>
                  <a:lnTo>
                    <a:pt x="9" y="56"/>
                  </a:lnTo>
                  <a:lnTo>
                    <a:pt x="7" y="47"/>
                  </a:lnTo>
                  <a:lnTo>
                    <a:pt x="6" y="47"/>
                  </a:lnTo>
                  <a:lnTo>
                    <a:pt x="3" y="48"/>
                  </a:lnTo>
                  <a:lnTo>
                    <a:pt x="2" y="47"/>
                  </a:lnTo>
                  <a:lnTo>
                    <a:pt x="2" y="47"/>
                  </a:lnTo>
                  <a:lnTo>
                    <a:pt x="5" y="44"/>
                  </a:lnTo>
                  <a:lnTo>
                    <a:pt x="5" y="43"/>
                  </a:lnTo>
                  <a:lnTo>
                    <a:pt x="9" y="42"/>
                  </a:lnTo>
                  <a:lnTo>
                    <a:pt x="11" y="43"/>
                  </a:lnTo>
                  <a:lnTo>
                    <a:pt x="12" y="46"/>
                  </a:lnTo>
                  <a:close/>
                  <a:moveTo>
                    <a:pt x="408" y="7"/>
                  </a:moveTo>
                  <a:lnTo>
                    <a:pt x="406" y="7"/>
                  </a:lnTo>
                  <a:lnTo>
                    <a:pt x="405" y="5"/>
                  </a:lnTo>
                  <a:lnTo>
                    <a:pt x="407" y="4"/>
                  </a:lnTo>
                  <a:lnTo>
                    <a:pt x="408" y="3"/>
                  </a:lnTo>
                  <a:lnTo>
                    <a:pt x="408" y="7"/>
                  </a:lnTo>
                  <a:close/>
                  <a:moveTo>
                    <a:pt x="523" y="50"/>
                  </a:moveTo>
                  <a:lnTo>
                    <a:pt x="521" y="51"/>
                  </a:lnTo>
                  <a:lnTo>
                    <a:pt x="520" y="51"/>
                  </a:lnTo>
                  <a:lnTo>
                    <a:pt x="517" y="52"/>
                  </a:lnTo>
                  <a:lnTo>
                    <a:pt x="514" y="50"/>
                  </a:lnTo>
                  <a:lnTo>
                    <a:pt x="512" y="50"/>
                  </a:lnTo>
                  <a:lnTo>
                    <a:pt x="512" y="52"/>
                  </a:lnTo>
                  <a:lnTo>
                    <a:pt x="515" y="53"/>
                  </a:lnTo>
                  <a:lnTo>
                    <a:pt x="516" y="55"/>
                  </a:lnTo>
                  <a:lnTo>
                    <a:pt x="518" y="57"/>
                  </a:lnTo>
                  <a:lnTo>
                    <a:pt x="519" y="60"/>
                  </a:lnTo>
                  <a:lnTo>
                    <a:pt x="522" y="63"/>
                  </a:lnTo>
                  <a:lnTo>
                    <a:pt x="524" y="64"/>
                  </a:lnTo>
                  <a:lnTo>
                    <a:pt x="524" y="65"/>
                  </a:lnTo>
                  <a:lnTo>
                    <a:pt x="523" y="67"/>
                  </a:lnTo>
                  <a:lnTo>
                    <a:pt x="523" y="69"/>
                  </a:lnTo>
                  <a:lnTo>
                    <a:pt x="525" y="77"/>
                  </a:lnTo>
                  <a:lnTo>
                    <a:pt x="524" y="77"/>
                  </a:lnTo>
                  <a:lnTo>
                    <a:pt x="523" y="77"/>
                  </a:lnTo>
                  <a:lnTo>
                    <a:pt x="521" y="77"/>
                  </a:lnTo>
                  <a:lnTo>
                    <a:pt x="520" y="76"/>
                  </a:lnTo>
                  <a:lnTo>
                    <a:pt x="520" y="76"/>
                  </a:lnTo>
                  <a:lnTo>
                    <a:pt x="519" y="77"/>
                  </a:lnTo>
                  <a:lnTo>
                    <a:pt x="518" y="80"/>
                  </a:lnTo>
                  <a:lnTo>
                    <a:pt x="516" y="88"/>
                  </a:lnTo>
                  <a:lnTo>
                    <a:pt x="514" y="95"/>
                  </a:lnTo>
                  <a:lnTo>
                    <a:pt x="512" y="98"/>
                  </a:lnTo>
                  <a:lnTo>
                    <a:pt x="509" y="101"/>
                  </a:lnTo>
                  <a:lnTo>
                    <a:pt x="504" y="106"/>
                  </a:lnTo>
                  <a:lnTo>
                    <a:pt x="497" y="114"/>
                  </a:lnTo>
                  <a:lnTo>
                    <a:pt x="493" y="118"/>
                  </a:lnTo>
                  <a:lnTo>
                    <a:pt x="489" y="121"/>
                  </a:lnTo>
                  <a:lnTo>
                    <a:pt x="485" y="124"/>
                  </a:lnTo>
                  <a:lnTo>
                    <a:pt x="479" y="128"/>
                  </a:lnTo>
                  <a:lnTo>
                    <a:pt x="473" y="130"/>
                  </a:lnTo>
                  <a:lnTo>
                    <a:pt x="463" y="134"/>
                  </a:lnTo>
                  <a:lnTo>
                    <a:pt x="457" y="136"/>
                  </a:lnTo>
                  <a:lnTo>
                    <a:pt x="452" y="137"/>
                  </a:lnTo>
                  <a:lnTo>
                    <a:pt x="447" y="139"/>
                  </a:lnTo>
                  <a:lnTo>
                    <a:pt x="441" y="141"/>
                  </a:lnTo>
                  <a:lnTo>
                    <a:pt x="438" y="143"/>
                  </a:lnTo>
                  <a:lnTo>
                    <a:pt x="434" y="148"/>
                  </a:lnTo>
                  <a:lnTo>
                    <a:pt x="432" y="151"/>
                  </a:lnTo>
                  <a:lnTo>
                    <a:pt x="431" y="153"/>
                  </a:lnTo>
                  <a:lnTo>
                    <a:pt x="430" y="154"/>
                  </a:lnTo>
                  <a:lnTo>
                    <a:pt x="430" y="154"/>
                  </a:lnTo>
                  <a:lnTo>
                    <a:pt x="432" y="156"/>
                  </a:lnTo>
                  <a:lnTo>
                    <a:pt x="432" y="157"/>
                  </a:lnTo>
                  <a:lnTo>
                    <a:pt x="430" y="157"/>
                  </a:lnTo>
                  <a:lnTo>
                    <a:pt x="429" y="157"/>
                  </a:lnTo>
                  <a:lnTo>
                    <a:pt x="429" y="157"/>
                  </a:lnTo>
                  <a:lnTo>
                    <a:pt x="428" y="156"/>
                  </a:lnTo>
                  <a:lnTo>
                    <a:pt x="427" y="154"/>
                  </a:lnTo>
                  <a:lnTo>
                    <a:pt x="426" y="154"/>
                  </a:lnTo>
                  <a:lnTo>
                    <a:pt x="425" y="154"/>
                  </a:lnTo>
                  <a:lnTo>
                    <a:pt x="425" y="156"/>
                  </a:lnTo>
                  <a:lnTo>
                    <a:pt x="423" y="161"/>
                  </a:lnTo>
                  <a:lnTo>
                    <a:pt x="423" y="163"/>
                  </a:lnTo>
                  <a:lnTo>
                    <a:pt x="423" y="164"/>
                  </a:lnTo>
                  <a:lnTo>
                    <a:pt x="423" y="167"/>
                  </a:lnTo>
                  <a:lnTo>
                    <a:pt x="422" y="168"/>
                  </a:lnTo>
                  <a:lnTo>
                    <a:pt x="421" y="170"/>
                  </a:lnTo>
                  <a:lnTo>
                    <a:pt x="421" y="172"/>
                  </a:lnTo>
                  <a:lnTo>
                    <a:pt x="418" y="173"/>
                  </a:lnTo>
                  <a:lnTo>
                    <a:pt x="418" y="175"/>
                  </a:lnTo>
                  <a:lnTo>
                    <a:pt x="417" y="179"/>
                  </a:lnTo>
                  <a:lnTo>
                    <a:pt x="416" y="181"/>
                  </a:lnTo>
                  <a:lnTo>
                    <a:pt x="415" y="184"/>
                  </a:lnTo>
                  <a:lnTo>
                    <a:pt x="414" y="186"/>
                  </a:lnTo>
                  <a:lnTo>
                    <a:pt x="416" y="187"/>
                  </a:lnTo>
                  <a:lnTo>
                    <a:pt x="416" y="188"/>
                  </a:lnTo>
                  <a:lnTo>
                    <a:pt x="415" y="190"/>
                  </a:lnTo>
                  <a:lnTo>
                    <a:pt x="414" y="192"/>
                  </a:lnTo>
                  <a:lnTo>
                    <a:pt x="412" y="192"/>
                  </a:lnTo>
                  <a:lnTo>
                    <a:pt x="409" y="195"/>
                  </a:lnTo>
                  <a:lnTo>
                    <a:pt x="408" y="197"/>
                  </a:lnTo>
                  <a:lnTo>
                    <a:pt x="407" y="198"/>
                  </a:lnTo>
                  <a:lnTo>
                    <a:pt x="407" y="200"/>
                  </a:lnTo>
                  <a:lnTo>
                    <a:pt x="407" y="201"/>
                  </a:lnTo>
                  <a:lnTo>
                    <a:pt x="405" y="202"/>
                  </a:lnTo>
                  <a:lnTo>
                    <a:pt x="405" y="203"/>
                  </a:lnTo>
                  <a:lnTo>
                    <a:pt x="403" y="204"/>
                  </a:lnTo>
                  <a:lnTo>
                    <a:pt x="402" y="205"/>
                  </a:lnTo>
                  <a:lnTo>
                    <a:pt x="399" y="204"/>
                  </a:lnTo>
                  <a:lnTo>
                    <a:pt x="396" y="204"/>
                  </a:lnTo>
                  <a:lnTo>
                    <a:pt x="394" y="203"/>
                  </a:lnTo>
                  <a:lnTo>
                    <a:pt x="392" y="200"/>
                  </a:lnTo>
                  <a:lnTo>
                    <a:pt x="390" y="198"/>
                  </a:lnTo>
                  <a:lnTo>
                    <a:pt x="389" y="195"/>
                  </a:lnTo>
                  <a:lnTo>
                    <a:pt x="388" y="191"/>
                  </a:lnTo>
                  <a:lnTo>
                    <a:pt x="386" y="190"/>
                  </a:lnTo>
                  <a:lnTo>
                    <a:pt x="384" y="188"/>
                  </a:lnTo>
                  <a:lnTo>
                    <a:pt x="382" y="189"/>
                  </a:lnTo>
                  <a:lnTo>
                    <a:pt x="379" y="189"/>
                  </a:lnTo>
                  <a:lnTo>
                    <a:pt x="378" y="188"/>
                  </a:lnTo>
                  <a:lnTo>
                    <a:pt x="374" y="186"/>
                  </a:lnTo>
                  <a:lnTo>
                    <a:pt x="370" y="184"/>
                  </a:lnTo>
                  <a:lnTo>
                    <a:pt x="368" y="183"/>
                  </a:lnTo>
                  <a:lnTo>
                    <a:pt x="366" y="184"/>
                  </a:lnTo>
                  <a:lnTo>
                    <a:pt x="365" y="185"/>
                  </a:lnTo>
                  <a:lnTo>
                    <a:pt x="363" y="187"/>
                  </a:lnTo>
                  <a:lnTo>
                    <a:pt x="360" y="189"/>
                  </a:lnTo>
                  <a:lnTo>
                    <a:pt x="359" y="189"/>
                  </a:lnTo>
                  <a:lnTo>
                    <a:pt x="358" y="187"/>
                  </a:lnTo>
                  <a:lnTo>
                    <a:pt x="357" y="186"/>
                  </a:lnTo>
                  <a:lnTo>
                    <a:pt x="358" y="184"/>
                  </a:lnTo>
                  <a:lnTo>
                    <a:pt x="361" y="180"/>
                  </a:lnTo>
                  <a:lnTo>
                    <a:pt x="358" y="180"/>
                  </a:lnTo>
                  <a:lnTo>
                    <a:pt x="357" y="179"/>
                  </a:lnTo>
                  <a:lnTo>
                    <a:pt x="357" y="178"/>
                  </a:lnTo>
                  <a:lnTo>
                    <a:pt x="356" y="176"/>
                  </a:lnTo>
                  <a:lnTo>
                    <a:pt x="357" y="174"/>
                  </a:lnTo>
                  <a:lnTo>
                    <a:pt x="359" y="173"/>
                  </a:lnTo>
                  <a:lnTo>
                    <a:pt x="361" y="174"/>
                  </a:lnTo>
                  <a:lnTo>
                    <a:pt x="363" y="174"/>
                  </a:lnTo>
                  <a:lnTo>
                    <a:pt x="364" y="172"/>
                  </a:lnTo>
                  <a:lnTo>
                    <a:pt x="365" y="171"/>
                  </a:lnTo>
                  <a:lnTo>
                    <a:pt x="366" y="171"/>
                  </a:lnTo>
                  <a:lnTo>
                    <a:pt x="367" y="170"/>
                  </a:lnTo>
                  <a:lnTo>
                    <a:pt x="365" y="167"/>
                  </a:lnTo>
                  <a:lnTo>
                    <a:pt x="365" y="165"/>
                  </a:lnTo>
                  <a:lnTo>
                    <a:pt x="365" y="164"/>
                  </a:lnTo>
                  <a:lnTo>
                    <a:pt x="365" y="162"/>
                  </a:lnTo>
                  <a:lnTo>
                    <a:pt x="365" y="161"/>
                  </a:lnTo>
                  <a:lnTo>
                    <a:pt x="365" y="160"/>
                  </a:lnTo>
                  <a:lnTo>
                    <a:pt x="365" y="158"/>
                  </a:lnTo>
                  <a:lnTo>
                    <a:pt x="364" y="157"/>
                  </a:lnTo>
                  <a:lnTo>
                    <a:pt x="364" y="156"/>
                  </a:lnTo>
                  <a:lnTo>
                    <a:pt x="364" y="156"/>
                  </a:lnTo>
                  <a:lnTo>
                    <a:pt x="363" y="155"/>
                  </a:lnTo>
                  <a:lnTo>
                    <a:pt x="362" y="154"/>
                  </a:lnTo>
                  <a:lnTo>
                    <a:pt x="363" y="154"/>
                  </a:lnTo>
                  <a:lnTo>
                    <a:pt x="367" y="152"/>
                  </a:lnTo>
                  <a:lnTo>
                    <a:pt x="369" y="151"/>
                  </a:lnTo>
                  <a:lnTo>
                    <a:pt x="371" y="149"/>
                  </a:lnTo>
                  <a:lnTo>
                    <a:pt x="373" y="147"/>
                  </a:lnTo>
                  <a:lnTo>
                    <a:pt x="375" y="145"/>
                  </a:lnTo>
                  <a:lnTo>
                    <a:pt x="378" y="135"/>
                  </a:lnTo>
                  <a:lnTo>
                    <a:pt x="381" y="129"/>
                  </a:lnTo>
                  <a:lnTo>
                    <a:pt x="381" y="126"/>
                  </a:lnTo>
                  <a:lnTo>
                    <a:pt x="378" y="121"/>
                  </a:lnTo>
                  <a:lnTo>
                    <a:pt x="378" y="115"/>
                  </a:lnTo>
                  <a:lnTo>
                    <a:pt x="378" y="113"/>
                  </a:lnTo>
                  <a:lnTo>
                    <a:pt x="378" y="112"/>
                  </a:lnTo>
                  <a:lnTo>
                    <a:pt x="376" y="115"/>
                  </a:lnTo>
                  <a:lnTo>
                    <a:pt x="376" y="123"/>
                  </a:lnTo>
                  <a:lnTo>
                    <a:pt x="375" y="127"/>
                  </a:lnTo>
                  <a:lnTo>
                    <a:pt x="373" y="128"/>
                  </a:lnTo>
                  <a:lnTo>
                    <a:pt x="371" y="127"/>
                  </a:lnTo>
                  <a:lnTo>
                    <a:pt x="372" y="121"/>
                  </a:lnTo>
                  <a:lnTo>
                    <a:pt x="371" y="123"/>
                  </a:lnTo>
                  <a:lnTo>
                    <a:pt x="369" y="127"/>
                  </a:lnTo>
                  <a:lnTo>
                    <a:pt x="365" y="130"/>
                  </a:lnTo>
                  <a:lnTo>
                    <a:pt x="364" y="131"/>
                  </a:lnTo>
                  <a:lnTo>
                    <a:pt x="364" y="132"/>
                  </a:lnTo>
                  <a:lnTo>
                    <a:pt x="360" y="131"/>
                  </a:lnTo>
                  <a:lnTo>
                    <a:pt x="358" y="130"/>
                  </a:lnTo>
                  <a:lnTo>
                    <a:pt x="351" y="123"/>
                  </a:lnTo>
                  <a:lnTo>
                    <a:pt x="346" y="121"/>
                  </a:lnTo>
                  <a:lnTo>
                    <a:pt x="343" y="118"/>
                  </a:lnTo>
                  <a:lnTo>
                    <a:pt x="342" y="118"/>
                  </a:lnTo>
                  <a:lnTo>
                    <a:pt x="342" y="116"/>
                  </a:lnTo>
                  <a:lnTo>
                    <a:pt x="345" y="115"/>
                  </a:lnTo>
                  <a:lnTo>
                    <a:pt x="348" y="112"/>
                  </a:lnTo>
                  <a:lnTo>
                    <a:pt x="348" y="108"/>
                  </a:lnTo>
                  <a:lnTo>
                    <a:pt x="348" y="104"/>
                  </a:lnTo>
                  <a:lnTo>
                    <a:pt x="346" y="98"/>
                  </a:lnTo>
                  <a:lnTo>
                    <a:pt x="347" y="90"/>
                  </a:lnTo>
                  <a:lnTo>
                    <a:pt x="347" y="87"/>
                  </a:lnTo>
                  <a:lnTo>
                    <a:pt x="343" y="81"/>
                  </a:lnTo>
                  <a:lnTo>
                    <a:pt x="346" y="77"/>
                  </a:lnTo>
                  <a:lnTo>
                    <a:pt x="353" y="75"/>
                  </a:lnTo>
                  <a:lnTo>
                    <a:pt x="355" y="74"/>
                  </a:lnTo>
                  <a:lnTo>
                    <a:pt x="356" y="68"/>
                  </a:lnTo>
                  <a:lnTo>
                    <a:pt x="358" y="65"/>
                  </a:lnTo>
                  <a:lnTo>
                    <a:pt x="361" y="66"/>
                  </a:lnTo>
                  <a:lnTo>
                    <a:pt x="364" y="66"/>
                  </a:lnTo>
                  <a:lnTo>
                    <a:pt x="360" y="65"/>
                  </a:lnTo>
                  <a:lnTo>
                    <a:pt x="358" y="60"/>
                  </a:lnTo>
                  <a:lnTo>
                    <a:pt x="357" y="58"/>
                  </a:lnTo>
                  <a:lnTo>
                    <a:pt x="362" y="52"/>
                  </a:lnTo>
                  <a:lnTo>
                    <a:pt x="365" y="50"/>
                  </a:lnTo>
                  <a:lnTo>
                    <a:pt x="369" y="47"/>
                  </a:lnTo>
                  <a:lnTo>
                    <a:pt x="371" y="41"/>
                  </a:lnTo>
                  <a:lnTo>
                    <a:pt x="371" y="33"/>
                  </a:lnTo>
                  <a:lnTo>
                    <a:pt x="370" y="28"/>
                  </a:lnTo>
                  <a:lnTo>
                    <a:pt x="370" y="22"/>
                  </a:lnTo>
                  <a:lnTo>
                    <a:pt x="371" y="20"/>
                  </a:lnTo>
                  <a:lnTo>
                    <a:pt x="376" y="19"/>
                  </a:lnTo>
                  <a:lnTo>
                    <a:pt x="379" y="17"/>
                  </a:lnTo>
                  <a:lnTo>
                    <a:pt x="381" y="15"/>
                  </a:lnTo>
                  <a:lnTo>
                    <a:pt x="385" y="15"/>
                  </a:lnTo>
                  <a:lnTo>
                    <a:pt x="389" y="13"/>
                  </a:lnTo>
                  <a:lnTo>
                    <a:pt x="397" y="11"/>
                  </a:lnTo>
                  <a:lnTo>
                    <a:pt x="408" y="8"/>
                  </a:lnTo>
                  <a:lnTo>
                    <a:pt x="410" y="5"/>
                  </a:lnTo>
                  <a:lnTo>
                    <a:pt x="409" y="0"/>
                  </a:lnTo>
                  <a:lnTo>
                    <a:pt x="410" y="1"/>
                  </a:lnTo>
                  <a:lnTo>
                    <a:pt x="412" y="3"/>
                  </a:lnTo>
                  <a:lnTo>
                    <a:pt x="414" y="6"/>
                  </a:lnTo>
                  <a:lnTo>
                    <a:pt x="417" y="7"/>
                  </a:lnTo>
                  <a:lnTo>
                    <a:pt x="420" y="8"/>
                  </a:lnTo>
                  <a:lnTo>
                    <a:pt x="427" y="13"/>
                  </a:lnTo>
                  <a:lnTo>
                    <a:pt x="431" y="15"/>
                  </a:lnTo>
                  <a:lnTo>
                    <a:pt x="435" y="18"/>
                  </a:lnTo>
                  <a:lnTo>
                    <a:pt x="442" y="20"/>
                  </a:lnTo>
                  <a:lnTo>
                    <a:pt x="446" y="20"/>
                  </a:lnTo>
                  <a:lnTo>
                    <a:pt x="447" y="22"/>
                  </a:lnTo>
                  <a:lnTo>
                    <a:pt x="447" y="24"/>
                  </a:lnTo>
                  <a:lnTo>
                    <a:pt x="449" y="25"/>
                  </a:lnTo>
                  <a:lnTo>
                    <a:pt x="452" y="25"/>
                  </a:lnTo>
                  <a:lnTo>
                    <a:pt x="453" y="26"/>
                  </a:lnTo>
                  <a:lnTo>
                    <a:pt x="453" y="26"/>
                  </a:lnTo>
                  <a:lnTo>
                    <a:pt x="455" y="33"/>
                  </a:lnTo>
                  <a:lnTo>
                    <a:pt x="456" y="34"/>
                  </a:lnTo>
                  <a:lnTo>
                    <a:pt x="459" y="35"/>
                  </a:lnTo>
                  <a:lnTo>
                    <a:pt x="463" y="35"/>
                  </a:lnTo>
                  <a:lnTo>
                    <a:pt x="464" y="35"/>
                  </a:lnTo>
                  <a:lnTo>
                    <a:pt x="468" y="37"/>
                  </a:lnTo>
                  <a:lnTo>
                    <a:pt x="471" y="38"/>
                  </a:lnTo>
                  <a:lnTo>
                    <a:pt x="474" y="39"/>
                  </a:lnTo>
                  <a:lnTo>
                    <a:pt x="475" y="39"/>
                  </a:lnTo>
                  <a:lnTo>
                    <a:pt x="477" y="39"/>
                  </a:lnTo>
                  <a:lnTo>
                    <a:pt x="477" y="37"/>
                  </a:lnTo>
                  <a:lnTo>
                    <a:pt x="479" y="38"/>
                  </a:lnTo>
                  <a:lnTo>
                    <a:pt x="481" y="39"/>
                  </a:lnTo>
                  <a:lnTo>
                    <a:pt x="485" y="39"/>
                  </a:lnTo>
                  <a:lnTo>
                    <a:pt x="486" y="38"/>
                  </a:lnTo>
                  <a:lnTo>
                    <a:pt x="487" y="37"/>
                  </a:lnTo>
                  <a:lnTo>
                    <a:pt x="487" y="35"/>
                  </a:lnTo>
                  <a:lnTo>
                    <a:pt x="488" y="34"/>
                  </a:lnTo>
                  <a:lnTo>
                    <a:pt x="490" y="32"/>
                  </a:lnTo>
                  <a:lnTo>
                    <a:pt x="491" y="33"/>
                  </a:lnTo>
                  <a:lnTo>
                    <a:pt x="498" y="36"/>
                  </a:lnTo>
                  <a:lnTo>
                    <a:pt x="499" y="36"/>
                  </a:lnTo>
                  <a:lnTo>
                    <a:pt x="501" y="39"/>
                  </a:lnTo>
                  <a:lnTo>
                    <a:pt x="504" y="42"/>
                  </a:lnTo>
                  <a:lnTo>
                    <a:pt x="507" y="43"/>
                  </a:lnTo>
                  <a:lnTo>
                    <a:pt x="513" y="44"/>
                  </a:lnTo>
                  <a:lnTo>
                    <a:pt x="518" y="48"/>
                  </a:lnTo>
                  <a:lnTo>
                    <a:pt x="523" y="5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0" name="Freeform 1411">
              <a:extLst>
                <a:ext uri="{FF2B5EF4-FFF2-40B4-BE49-F238E27FC236}">
                  <a16:creationId xmlns="" xmlns:a16="http://schemas.microsoft.com/office/drawing/2014/main" id="{0F5AF34E-7D54-FFEC-0DD4-D61A8B9E24C4}"/>
                </a:ext>
              </a:extLst>
            </p:cNvPr>
            <p:cNvSpPr>
              <a:spLocks noChangeArrowheads="1"/>
            </p:cNvSpPr>
            <p:nvPr/>
          </p:nvSpPr>
          <p:spPr bwMode="auto">
            <a:xfrm>
              <a:off x="5039580" y="10050705"/>
              <a:ext cx="16484" cy="16487"/>
            </a:xfrm>
            <a:custGeom>
              <a:avLst/>
              <a:gdLst>
                <a:gd name="T0" fmla="*/ 5 w 12"/>
                <a:gd name="T1" fmla="*/ 10 h 12"/>
                <a:gd name="T2" fmla="*/ 4 w 12"/>
                <a:gd name="T3" fmla="*/ 11 h 12"/>
                <a:gd name="T4" fmla="*/ 1 w 12"/>
                <a:gd name="T5" fmla="*/ 11 h 12"/>
                <a:gd name="T6" fmla="*/ 0 w 12"/>
                <a:gd name="T7" fmla="*/ 10 h 12"/>
                <a:gd name="T8" fmla="*/ 0 w 12"/>
                <a:gd name="T9" fmla="*/ 9 h 12"/>
                <a:gd name="T10" fmla="*/ 1 w 12"/>
                <a:gd name="T11" fmla="*/ 5 h 12"/>
                <a:gd name="T12" fmla="*/ 1 w 12"/>
                <a:gd name="T13" fmla="*/ 3 h 12"/>
                <a:gd name="T14" fmla="*/ 4 w 12"/>
                <a:gd name="T15" fmla="*/ 1 h 12"/>
                <a:gd name="T16" fmla="*/ 6 w 12"/>
                <a:gd name="T17" fmla="*/ 0 h 12"/>
                <a:gd name="T18" fmla="*/ 9 w 12"/>
                <a:gd name="T19" fmla="*/ 0 h 12"/>
                <a:gd name="T20" fmla="*/ 11 w 12"/>
                <a:gd name="T21" fmla="*/ 2 h 12"/>
                <a:gd name="T22" fmla="*/ 8 w 12"/>
                <a:gd name="T23" fmla="*/ 5 h 12"/>
                <a:gd name="T24" fmla="*/ 6 w 12"/>
                <a:gd name="T25" fmla="*/ 6 h 12"/>
                <a:gd name="T26" fmla="*/ 6 w 12"/>
                <a:gd name="T27" fmla="*/ 6 h 12"/>
                <a:gd name="T28" fmla="*/ 5 w 12"/>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5" y="10"/>
                  </a:moveTo>
                  <a:lnTo>
                    <a:pt x="4" y="11"/>
                  </a:lnTo>
                  <a:lnTo>
                    <a:pt x="1" y="11"/>
                  </a:lnTo>
                  <a:lnTo>
                    <a:pt x="0" y="10"/>
                  </a:lnTo>
                  <a:lnTo>
                    <a:pt x="0" y="9"/>
                  </a:lnTo>
                  <a:lnTo>
                    <a:pt x="1" y="5"/>
                  </a:lnTo>
                  <a:lnTo>
                    <a:pt x="1" y="3"/>
                  </a:lnTo>
                  <a:lnTo>
                    <a:pt x="4" y="1"/>
                  </a:lnTo>
                  <a:lnTo>
                    <a:pt x="6" y="0"/>
                  </a:lnTo>
                  <a:lnTo>
                    <a:pt x="9" y="0"/>
                  </a:lnTo>
                  <a:lnTo>
                    <a:pt x="11" y="2"/>
                  </a:lnTo>
                  <a:lnTo>
                    <a:pt x="8" y="5"/>
                  </a:lnTo>
                  <a:lnTo>
                    <a:pt x="6" y="6"/>
                  </a:lnTo>
                  <a:lnTo>
                    <a:pt x="6" y="6"/>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1" name="Freeform 1412">
              <a:extLst>
                <a:ext uri="{FF2B5EF4-FFF2-40B4-BE49-F238E27FC236}">
                  <a16:creationId xmlns="" xmlns:a16="http://schemas.microsoft.com/office/drawing/2014/main" id="{274D4867-796A-B27A-848C-D626FB4D11FD}"/>
                </a:ext>
              </a:extLst>
            </p:cNvPr>
            <p:cNvSpPr>
              <a:spLocks noChangeArrowheads="1"/>
            </p:cNvSpPr>
            <p:nvPr/>
          </p:nvSpPr>
          <p:spPr bwMode="auto">
            <a:xfrm>
              <a:off x="4632936" y="9995753"/>
              <a:ext cx="5493" cy="5497"/>
            </a:xfrm>
            <a:custGeom>
              <a:avLst/>
              <a:gdLst>
                <a:gd name="T0" fmla="*/ 2 w 5"/>
                <a:gd name="T1" fmla="*/ 4 h 5"/>
                <a:gd name="T2" fmla="*/ 1 w 5"/>
                <a:gd name="T3" fmla="*/ 4 h 5"/>
                <a:gd name="T4" fmla="*/ 0 w 5"/>
                <a:gd name="T5" fmla="*/ 3 h 5"/>
                <a:gd name="T6" fmla="*/ 1 w 5"/>
                <a:gd name="T7" fmla="*/ 0 h 5"/>
                <a:gd name="T8" fmla="*/ 2 w 5"/>
                <a:gd name="T9" fmla="*/ 1 h 5"/>
                <a:gd name="T10" fmla="*/ 3 w 5"/>
                <a:gd name="T11" fmla="*/ 2 h 5"/>
                <a:gd name="T12" fmla="*/ 4 w 5"/>
                <a:gd name="T13" fmla="*/ 3 h 5"/>
                <a:gd name="T14" fmla="*/ 2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4"/>
                  </a:moveTo>
                  <a:lnTo>
                    <a:pt x="1" y="4"/>
                  </a:lnTo>
                  <a:lnTo>
                    <a:pt x="0" y="3"/>
                  </a:lnTo>
                  <a:lnTo>
                    <a:pt x="1" y="0"/>
                  </a:lnTo>
                  <a:lnTo>
                    <a:pt x="2" y="1"/>
                  </a:lnTo>
                  <a:lnTo>
                    <a:pt x="3" y="2"/>
                  </a:lnTo>
                  <a:lnTo>
                    <a:pt x="4"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2" name="Freeform 1413">
              <a:extLst>
                <a:ext uri="{FF2B5EF4-FFF2-40B4-BE49-F238E27FC236}">
                  <a16:creationId xmlns="" xmlns:a16="http://schemas.microsoft.com/office/drawing/2014/main" id="{34C1E94C-48B0-AA66-BFED-92BECE2391D6}"/>
                </a:ext>
              </a:extLst>
            </p:cNvPr>
            <p:cNvSpPr>
              <a:spLocks noChangeArrowheads="1"/>
            </p:cNvSpPr>
            <p:nvPr/>
          </p:nvSpPr>
          <p:spPr bwMode="auto">
            <a:xfrm>
              <a:off x="4665907" y="9973772"/>
              <a:ext cx="16484" cy="10990"/>
            </a:xfrm>
            <a:custGeom>
              <a:avLst/>
              <a:gdLst>
                <a:gd name="T0" fmla="*/ 6 w 12"/>
                <a:gd name="T1" fmla="*/ 8 h 10"/>
                <a:gd name="T2" fmla="*/ 3 w 12"/>
                <a:gd name="T3" fmla="*/ 9 h 10"/>
                <a:gd name="T4" fmla="*/ 1 w 12"/>
                <a:gd name="T5" fmla="*/ 8 h 10"/>
                <a:gd name="T6" fmla="*/ 1 w 12"/>
                <a:gd name="T7" fmla="*/ 8 h 10"/>
                <a:gd name="T8" fmla="*/ 0 w 12"/>
                <a:gd name="T9" fmla="*/ 7 h 10"/>
                <a:gd name="T10" fmla="*/ 3 w 12"/>
                <a:gd name="T11" fmla="*/ 5 h 10"/>
                <a:gd name="T12" fmla="*/ 4 w 12"/>
                <a:gd name="T13" fmla="*/ 4 h 10"/>
                <a:gd name="T14" fmla="*/ 6 w 12"/>
                <a:gd name="T15" fmla="*/ 1 h 10"/>
                <a:gd name="T16" fmla="*/ 9 w 12"/>
                <a:gd name="T17" fmla="*/ 0 h 10"/>
                <a:gd name="T18" fmla="*/ 11 w 12"/>
                <a:gd name="T19" fmla="*/ 0 h 10"/>
                <a:gd name="T20" fmla="*/ 11 w 12"/>
                <a:gd name="T21" fmla="*/ 1 h 10"/>
                <a:gd name="T22" fmla="*/ 11 w 12"/>
                <a:gd name="T23" fmla="*/ 1 h 10"/>
                <a:gd name="T24" fmla="*/ 11 w 12"/>
                <a:gd name="T25" fmla="*/ 3 h 10"/>
                <a:gd name="T26" fmla="*/ 8 w 12"/>
                <a:gd name="T27" fmla="*/ 4 h 10"/>
                <a:gd name="T28" fmla="*/ 6 w 1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6" y="8"/>
                  </a:moveTo>
                  <a:lnTo>
                    <a:pt x="3" y="9"/>
                  </a:lnTo>
                  <a:lnTo>
                    <a:pt x="1" y="8"/>
                  </a:lnTo>
                  <a:lnTo>
                    <a:pt x="1" y="8"/>
                  </a:lnTo>
                  <a:lnTo>
                    <a:pt x="0" y="7"/>
                  </a:lnTo>
                  <a:lnTo>
                    <a:pt x="3" y="5"/>
                  </a:lnTo>
                  <a:lnTo>
                    <a:pt x="4" y="4"/>
                  </a:lnTo>
                  <a:lnTo>
                    <a:pt x="6" y="1"/>
                  </a:lnTo>
                  <a:lnTo>
                    <a:pt x="9" y="0"/>
                  </a:lnTo>
                  <a:lnTo>
                    <a:pt x="11" y="0"/>
                  </a:lnTo>
                  <a:lnTo>
                    <a:pt x="11" y="1"/>
                  </a:lnTo>
                  <a:lnTo>
                    <a:pt x="11" y="1"/>
                  </a:lnTo>
                  <a:lnTo>
                    <a:pt x="11" y="3"/>
                  </a:lnTo>
                  <a:lnTo>
                    <a:pt x="8"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3" name="Freeform 1414">
              <a:extLst>
                <a:ext uri="{FF2B5EF4-FFF2-40B4-BE49-F238E27FC236}">
                  <a16:creationId xmlns="" xmlns:a16="http://schemas.microsoft.com/office/drawing/2014/main" id="{87FC36A4-4EC8-B28D-77E5-5FC10F9583D9}"/>
                </a:ext>
              </a:extLst>
            </p:cNvPr>
            <p:cNvSpPr>
              <a:spLocks noChangeArrowheads="1"/>
            </p:cNvSpPr>
            <p:nvPr/>
          </p:nvSpPr>
          <p:spPr bwMode="auto">
            <a:xfrm>
              <a:off x="4632936" y="9962782"/>
              <a:ext cx="16484" cy="10990"/>
            </a:xfrm>
            <a:custGeom>
              <a:avLst/>
              <a:gdLst>
                <a:gd name="T0" fmla="*/ 7 w 13"/>
                <a:gd name="T1" fmla="*/ 9 h 10"/>
                <a:gd name="T2" fmla="*/ 6 w 13"/>
                <a:gd name="T3" fmla="*/ 9 h 10"/>
                <a:gd name="T4" fmla="*/ 0 w 13"/>
                <a:gd name="T5" fmla="*/ 6 h 10"/>
                <a:gd name="T6" fmla="*/ 1 w 13"/>
                <a:gd name="T7" fmla="*/ 3 h 10"/>
                <a:gd name="T8" fmla="*/ 3 w 13"/>
                <a:gd name="T9" fmla="*/ 1 h 10"/>
                <a:gd name="T10" fmla="*/ 9 w 13"/>
                <a:gd name="T11" fmla="*/ 0 h 10"/>
                <a:gd name="T12" fmla="*/ 12 w 13"/>
                <a:gd name="T13" fmla="*/ 2 h 10"/>
                <a:gd name="T14" fmla="*/ 12 w 13"/>
                <a:gd name="T15" fmla="*/ 5 h 10"/>
                <a:gd name="T16" fmla="*/ 9 w 13"/>
                <a:gd name="T17" fmla="*/ 8 h 10"/>
                <a:gd name="T18" fmla="*/ 8 w 13"/>
                <a:gd name="T19" fmla="*/ 9 h 10"/>
                <a:gd name="T20" fmla="*/ 7 w 13"/>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7" y="9"/>
                  </a:moveTo>
                  <a:lnTo>
                    <a:pt x="6" y="9"/>
                  </a:lnTo>
                  <a:lnTo>
                    <a:pt x="0" y="6"/>
                  </a:lnTo>
                  <a:lnTo>
                    <a:pt x="1" y="3"/>
                  </a:lnTo>
                  <a:lnTo>
                    <a:pt x="3" y="1"/>
                  </a:lnTo>
                  <a:lnTo>
                    <a:pt x="9" y="0"/>
                  </a:lnTo>
                  <a:lnTo>
                    <a:pt x="12" y="2"/>
                  </a:lnTo>
                  <a:lnTo>
                    <a:pt x="12" y="5"/>
                  </a:lnTo>
                  <a:lnTo>
                    <a:pt x="9" y="8"/>
                  </a:lnTo>
                  <a:lnTo>
                    <a:pt x="8" y="9"/>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4" name="Freeform 1415">
              <a:extLst>
                <a:ext uri="{FF2B5EF4-FFF2-40B4-BE49-F238E27FC236}">
                  <a16:creationId xmlns="" xmlns:a16="http://schemas.microsoft.com/office/drawing/2014/main" id="{0979D8C3-EE76-574A-905F-CB95AB9BE0F1}"/>
                </a:ext>
              </a:extLst>
            </p:cNvPr>
            <p:cNvSpPr>
              <a:spLocks noChangeArrowheads="1"/>
            </p:cNvSpPr>
            <p:nvPr/>
          </p:nvSpPr>
          <p:spPr bwMode="auto">
            <a:xfrm>
              <a:off x="4588974" y="9957288"/>
              <a:ext cx="10990" cy="10990"/>
            </a:xfrm>
            <a:custGeom>
              <a:avLst/>
              <a:gdLst>
                <a:gd name="T0" fmla="*/ 7 w 9"/>
                <a:gd name="T1" fmla="*/ 6 h 7"/>
                <a:gd name="T2" fmla="*/ 4 w 9"/>
                <a:gd name="T3" fmla="*/ 6 h 7"/>
                <a:gd name="T4" fmla="*/ 2 w 9"/>
                <a:gd name="T5" fmla="*/ 6 h 7"/>
                <a:gd name="T6" fmla="*/ 0 w 9"/>
                <a:gd name="T7" fmla="*/ 4 h 7"/>
                <a:gd name="T8" fmla="*/ 0 w 9"/>
                <a:gd name="T9" fmla="*/ 2 h 7"/>
                <a:gd name="T10" fmla="*/ 0 w 9"/>
                <a:gd name="T11" fmla="*/ 0 h 7"/>
                <a:gd name="T12" fmla="*/ 6 w 9"/>
                <a:gd name="T13" fmla="*/ 0 h 7"/>
                <a:gd name="T14" fmla="*/ 8 w 9"/>
                <a:gd name="T15" fmla="*/ 2 h 7"/>
                <a:gd name="T16" fmla="*/ 8 w 9"/>
                <a:gd name="T17" fmla="*/ 5 h 7"/>
                <a:gd name="T18" fmla="*/ 7 w 9"/>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6"/>
                  </a:moveTo>
                  <a:lnTo>
                    <a:pt x="4" y="6"/>
                  </a:lnTo>
                  <a:lnTo>
                    <a:pt x="2" y="6"/>
                  </a:lnTo>
                  <a:lnTo>
                    <a:pt x="0" y="4"/>
                  </a:lnTo>
                  <a:lnTo>
                    <a:pt x="0" y="2"/>
                  </a:lnTo>
                  <a:lnTo>
                    <a:pt x="0" y="0"/>
                  </a:lnTo>
                  <a:lnTo>
                    <a:pt x="6" y="0"/>
                  </a:lnTo>
                  <a:lnTo>
                    <a:pt x="8" y="2"/>
                  </a:lnTo>
                  <a:lnTo>
                    <a:pt x="8" y="5"/>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5" name="Freeform 1416">
              <a:extLst>
                <a:ext uri="{FF2B5EF4-FFF2-40B4-BE49-F238E27FC236}">
                  <a16:creationId xmlns="" xmlns:a16="http://schemas.microsoft.com/office/drawing/2014/main" id="{69CE4F6E-56CF-5F6D-1569-1C821CE37B95}"/>
                </a:ext>
              </a:extLst>
            </p:cNvPr>
            <p:cNvSpPr>
              <a:spLocks noChangeArrowheads="1"/>
            </p:cNvSpPr>
            <p:nvPr/>
          </p:nvSpPr>
          <p:spPr bwMode="auto">
            <a:xfrm>
              <a:off x="4616448" y="9951792"/>
              <a:ext cx="10990" cy="10990"/>
            </a:xfrm>
            <a:custGeom>
              <a:avLst/>
              <a:gdLst>
                <a:gd name="T0" fmla="*/ 9 w 11"/>
                <a:gd name="T1" fmla="*/ 5 h 7"/>
                <a:gd name="T2" fmla="*/ 8 w 11"/>
                <a:gd name="T3" fmla="*/ 6 h 7"/>
                <a:gd name="T4" fmla="*/ 2 w 11"/>
                <a:gd name="T5" fmla="*/ 5 h 7"/>
                <a:gd name="T6" fmla="*/ 0 w 11"/>
                <a:gd name="T7" fmla="*/ 3 h 7"/>
                <a:gd name="T8" fmla="*/ 2 w 11"/>
                <a:gd name="T9" fmla="*/ 1 h 7"/>
                <a:gd name="T10" fmla="*/ 3 w 11"/>
                <a:gd name="T11" fmla="*/ 0 h 7"/>
                <a:gd name="T12" fmla="*/ 7 w 11"/>
                <a:gd name="T13" fmla="*/ 0 h 7"/>
                <a:gd name="T14" fmla="*/ 10 w 11"/>
                <a:gd name="T15" fmla="*/ 3 h 7"/>
                <a:gd name="T16" fmla="*/ 9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9" y="5"/>
                  </a:moveTo>
                  <a:lnTo>
                    <a:pt x="8" y="6"/>
                  </a:lnTo>
                  <a:lnTo>
                    <a:pt x="2" y="5"/>
                  </a:lnTo>
                  <a:lnTo>
                    <a:pt x="0" y="3"/>
                  </a:lnTo>
                  <a:lnTo>
                    <a:pt x="2" y="1"/>
                  </a:lnTo>
                  <a:lnTo>
                    <a:pt x="3" y="0"/>
                  </a:lnTo>
                  <a:lnTo>
                    <a:pt x="7" y="0"/>
                  </a:lnTo>
                  <a:lnTo>
                    <a:pt x="10" y="3"/>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6" name="Freeform 1417">
              <a:extLst>
                <a:ext uri="{FF2B5EF4-FFF2-40B4-BE49-F238E27FC236}">
                  <a16:creationId xmlns="" xmlns:a16="http://schemas.microsoft.com/office/drawing/2014/main" id="{B0F0F603-BA50-4505-EC2F-E71136AF5BD0}"/>
                </a:ext>
              </a:extLst>
            </p:cNvPr>
            <p:cNvSpPr>
              <a:spLocks noChangeArrowheads="1"/>
            </p:cNvSpPr>
            <p:nvPr/>
          </p:nvSpPr>
          <p:spPr bwMode="auto">
            <a:xfrm>
              <a:off x="4588974" y="9940801"/>
              <a:ext cx="32971" cy="49458"/>
            </a:xfrm>
            <a:custGeom>
              <a:avLst/>
              <a:gdLst>
                <a:gd name="T0" fmla="*/ 10 w 26"/>
                <a:gd name="T1" fmla="*/ 4 h 38"/>
                <a:gd name="T2" fmla="*/ 12 w 26"/>
                <a:gd name="T3" fmla="*/ 6 h 38"/>
                <a:gd name="T4" fmla="*/ 13 w 26"/>
                <a:gd name="T5" fmla="*/ 11 h 38"/>
                <a:gd name="T6" fmla="*/ 20 w 26"/>
                <a:gd name="T7" fmla="*/ 18 h 38"/>
                <a:gd name="T8" fmla="*/ 20 w 26"/>
                <a:gd name="T9" fmla="*/ 21 h 38"/>
                <a:gd name="T10" fmla="*/ 20 w 26"/>
                <a:gd name="T11" fmla="*/ 22 h 38"/>
                <a:gd name="T12" fmla="*/ 20 w 26"/>
                <a:gd name="T13" fmla="*/ 24 h 38"/>
                <a:gd name="T14" fmla="*/ 23 w 26"/>
                <a:gd name="T15" fmla="*/ 25 h 38"/>
                <a:gd name="T16" fmla="*/ 25 w 26"/>
                <a:gd name="T17" fmla="*/ 29 h 38"/>
                <a:gd name="T18" fmla="*/ 22 w 26"/>
                <a:gd name="T19" fmla="*/ 34 h 38"/>
                <a:gd name="T20" fmla="*/ 15 w 26"/>
                <a:gd name="T21" fmla="*/ 37 h 38"/>
                <a:gd name="T22" fmla="*/ 7 w 26"/>
                <a:gd name="T23" fmla="*/ 36 h 38"/>
                <a:gd name="T24" fmla="*/ 6 w 26"/>
                <a:gd name="T25" fmla="*/ 36 h 38"/>
                <a:gd name="T26" fmla="*/ 3 w 26"/>
                <a:gd name="T27" fmla="*/ 34 h 38"/>
                <a:gd name="T28" fmla="*/ 3 w 26"/>
                <a:gd name="T29" fmla="*/ 32 h 38"/>
                <a:gd name="T30" fmla="*/ 4 w 26"/>
                <a:gd name="T31" fmla="*/ 30 h 38"/>
                <a:gd name="T32" fmla="*/ 8 w 26"/>
                <a:gd name="T33" fmla="*/ 27 h 38"/>
                <a:gd name="T34" fmla="*/ 14 w 26"/>
                <a:gd name="T35" fmla="*/ 24 h 38"/>
                <a:gd name="T36" fmla="*/ 15 w 26"/>
                <a:gd name="T37" fmla="*/ 22 h 38"/>
                <a:gd name="T38" fmla="*/ 12 w 26"/>
                <a:gd name="T39" fmla="*/ 20 h 38"/>
                <a:gd name="T40" fmla="*/ 11 w 26"/>
                <a:gd name="T41" fmla="*/ 16 h 38"/>
                <a:gd name="T42" fmla="*/ 7 w 26"/>
                <a:gd name="T43" fmla="*/ 14 h 38"/>
                <a:gd name="T44" fmla="*/ 5 w 26"/>
                <a:gd name="T45" fmla="*/ 5 h 38"/>
                <a:gd name="T46" fmla="*/ 4 w 26"/>
                <a:gd name="T47" fmla="*/ 5 h 38"/>
                <a:gd name="T48" fmla="*/ 1 w 26"/>
                <a:gd name="T49" fmla="*/ 6 h 38"/>
                <a:gd name="T50" fmla="*/ 0 w 26"/>
                <a:gd name="T51" fmla="*/ 5 h 38"/>
                <a:gd name="T52" fmla="*/ 0 w 26"/>
                <a:gd name="T53" fmla="*/ 5 h 38"/>
                <a:gd name="T54" fmla="*/ 3 w 26"/>
                <a:gd name="T55" fmla="*/ 2 h 38"/>
                <a:gd name="T56" fmla="*/ 3 w 26"/>
                <a:gd name="T57" fmla="*/ 1 h 38"/>
                <a:gd name="T58" fmla="*/ 7 w 26"/>
                <a:gd name="T59" fmla="*/ 0 h 38"/>
                <a:gd name="T60" fmla="*/ 9 w 26"/>
                <a:gd name="T61" fmla="*/ 1 h 38"/>
                <a:gd name="T62" fmla="*/ 10 w 26"/>
                <a:gd name="T6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8">
                  <a:moveTo>
                    <a:pt x="10" y="4"/>
                  </a:moveTo>
                  <a:lnTo>
                    <a:pt x="12" y="6"/>
                  </a:lnTo>
                  <a:lnTo>
                    <a:pt x="13" y="11"/>
                  </a:lnTo>
                  <a:lnTo>
                    <a:pt x="20" y="18"/>
                  </a:lnTo>
                  <a:lnTo>
                    <a:pt x="20" y="21"/>
                  </a:lnTo>
                  <a:lnTo>
                    <a:pt x="20" y="22"/>
                  </a:lnTo>
                  <a:lnTo>
                    <a:pt x="20" y="24"/>
                  </a:lnTo>
                  <a:lnTo>
                    <a:pt x="23" y="25"/>
                  </a:lnTo>
                  <a:lnTo>
                    <a:pt x="25" y="29"/>
                  </a:lnTo>
                  <a:lnTo>
                    <a:pt x="22" y="34"/>
                  </a:lnTo>
                  <a:lnTo>
                    <a:pt x="15" y="37"/>
                  </a:lnTo>
                  <a:lnTo>
                    <a:pt x="7" y="36"/>
                  </a:lnTo>
                  <a:lnTo>
                    <a:pt x="6" y="36"/>
                  </a:lnTo>
                  <a:lnTo>
                    <a:pt x="3" y="34"/>
                  </a:lnTo>
                  <a:lnTo>
                    <a:pt x="3" y="32"/>
                  </a:lnTo>
                  <a:lnTo>
                    <a:pt x="4" y="30"/>
                  </a:lnTo>
                  <a:lnTo>
                    <a:pt x="8" y="27"/>
                  </a:lnTo>
                  <a:lnTo>
                    <a:pt x="14" y="24"/>
                  </a:lnTo>
                  <a:lnTo>
                    <a:pt x="15" y="22"/>
                  </a:lnTo>
                  <a:lnTo>
                    <a:pt x="12" y="20"/>
                  </a:lnTo>
                  <a:lnTo>
                    <a:pt x="11" y="16"/>
                  </a:lnTo>
                  <a:lnTo>
                    <a:pt x="7" y="14"/>
                  </a:lnTo>
                  <a:lnTo>
                    <a:pt x="5" y="5"/>
                  </a:lnTo>
                  <a:lnTo>
                    <a:pt x="4" y="5"/>
                  </a:lnTo>
                  <a:lnTo>
                    <a:pt x="1" y="6"/>
                  </a:lnTo>
                  <a:lnTo>
                    <a:pt x="0" y="5"/>
                  </a:lnTo>
                  <a:lnTo>
                    <a:pt x="0" y="5"/>
                  </a:lnTo>
                  <a:lnTo>
                    <a:pt x="3" y="2"/>
                  </a:lnTo>
                  <a:lnTo>
                    <a:pt x="3" y="1"/>
                  </a:lnTo>
                  <a:lnTo>
                    <a:pt x="7" y="0"/>
                  </a:lnTo>
                  <a:lnTo>
                    <a:pt x="9"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7" name="Freeform 1418">
              <a:extLst>
                <a:ext uri="{FF2B5EF4-FFF2-40B4-BE49-F238E27FC236}">
                  <a16:creationId xmlns="" xmlns:a16="http://schemas.microsoft.com/office/drawing/2014/main" id="{E2806568-DDF0-F1A9-1029-110CF66564DB}"/>
                </a:ext>
              </a:extLst>
            </p:cNvPr>
            <p:cNvSpPr>
              <a:spLocks noChangeArrowheads="1"/>
            </p:cNvSpPr>
            <p:nvPr/>
          </p:nvSpPr>
          <p:spPr bwMode="auto">
            <a:xfrm>
              <a:off x="5094532" y="9891346"/>
              <a:ext cx="5493" cy="5493"/>
            </a:xfrm>
            <a:custGeom>
              <a:avLst/>
              <a:gdLst>
                <a:gd name="T0" fmla="*/ 3 w 4"/>
                <a:gd name="T1" fmla="*/ 4 h 5"/>
                <a:gd name="T2" fmla="*/ 1 w 4"/>
                <a:gd name="T3" fmla="*/ 4 h 5"/>
                <a:gd name="T4" fmla="*/ 0 w 4"/>
                <a:gd name="T5" fmla="*/ 2 h 5"/>
                <a:gd name="T6" fmla="*/ 2 w 4"/>
                <a:gd name="T7" fmla="*/ 1 h 5"/>
                <a:gd name="T8" fmla="*/ 3 w 4"/>
                <a:gd name="T9" fmla="*/ 0 h 5"/>
                <a:gd name="T10" fmla="*/ 3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3" y="4"/>
                  </a:moveTo>
                  <a:lnTo>
                    <a:pt x="1" y="4"/>
                  </a:lnTo>
                  <a:lnTo>
                    <a:pt x="0" y="2"/>
                  </a:lnTo>
                  <a:lnTo>
                    <a:pt x="2" y="1"/>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8" name="Freeform 1420">
              <a:extLst>
                <a:ext uri="{FF2B5EF4-FFF2-40B4-BE49-F238E27FC236}">
                  <a16:creationId xmlns="" xmlns:a16="http://schemas.microsoft.com/office/drawing/2014/main" id="{E5F0E84B-E6BB-D370-AE0A-6A15712A7962}"/>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9" name="Freeform 1421">
              <a:extLst>
                <a:ext uri="{FF2B5EF4-FFF2-40B4-BE49-F238E27FC236}">
                  <a16:creationId xmlns="" xmlns:a16="http://schemas.microsoft.com/office/drawing/2014/main" id="{A6C42B66-AFB9-7DB0-738D-AFE38E947C21}"/>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0" name="Freeform 1422">
              <a:extLst>
                <a:ext uri="{FF2B5EF4-FFF2-40B4-BE49-F238E27FC236}">
                  <a16:creationId xmlns="" xmlns:a16="http://schemas.microsoft.com/office/drawing/2014/main" id="{98F48AE3-2224-E6DA-F16C-AB687222233F}"/>
                </a:ext>
              </a:extLst>
            </p:cNvPr>
            <p:cNvSpPr>
              <a:spLocks noChangeArrowheads="1"/>
            </p:cNvSpPr>
            <p:nvPr/>
          </p:nvSpPr>
          <p:spPr bwMode="auto">
            <a:xfrm>
              <a:off x="6061686" y="9715500"/>
              <a:ext cx="120894" cy="148368"/>
            </a:xfrm>
            <a:custGeom>
              <a:avLst/>
              <a:gdLst>
                <a:gd name="T0" fmla="*/ 94 w 96"/>
                <a:gd name="T1" fmla="*/ 55 h 117"/>
                <a:gd name="T2" fmla="*/ 90 w 96"/>
                <a:gd name="T3" fmla="*/ 58 h 117"/>
                <a:gd name="T4" fmla="*/ 88 w 96"/>
                <a:gd name="T5" fmla="*/ 62 h 117"/>
                <a:gd name="T6" fmla="*/ 85 w 96"/>
                <a:gd name="T7" fmla="*/ 65 h 117"/>
                <a:gd name="T8" fmla="*/ 84 w 96"/>
                <a:gd name="T9" fmla="*/ 68 h 117"/>
                <a:gd name="T10" fmla="*/ 78 w 96"/>
                <a:gd name="T11" fmla="*/ 77 h 117"/>
                <a:gd name="T12" fmla="*/ 75 w 96"/>
                <a:gd name="T13" fmla="*/ 80 h 117"/>
                <a:gd name="T14" fmla="*/ 72 w 96"/>
                <a:gd name="T15" fmla="*/ 85 h 117"/>
                <a:gd name="T16" fmla="*/ 71 w 96"/>
                <a:gd name="T17" fmla="*/ 89 h 117"/>
                <a:gd name="T18" fmla="*/ 70 w 96"/>
                <a:gd name="T19" fmla="*/ 93 h 117"/>
                <a:gd name="T20" fmla="*/ 66 w 96"/>
                <a:gd name="T21" fmla="*/ 102 h 117"/>
                <a:gd name="T22" fmla="*/ 63 w 96"/>
                <a:gd name="T23" fmla="*/ 107 h 117"/>
                <a:gd name="T24" fmla="*/ 59 w 96"/>
                <a:gd name="T25" fmla="*/ 110 h 117"/>
                <a:gd name="T26" fmla="*/ 55 w 96"/>
                <a:gd name="T27" fmla="*/ 113 h 117"/>
                <a:gd name="T28" fmla="*/ 52 w 96"/>
                <a:gd name="T29" fmla="*/ 114 h 117"/>
                <a:gd name="T30" fmla="*/ 46 w 96"/>
                <a:gd name="T31" fmla="*/ 113 h 117"/>
                <a:gd name="T32" fmla="*/ 44 w 96"/>
                <a:gd name="T33" fmla="*/ 113 h 117"/>
                <a:gd name="T34" fmla="*/ 41 w 96"/>
                <a:gd name="T35" fmla="*/ 109 h 117"/>
                <a:gd name="T36" fmla="*/ 38 w 96"/>
                <a:gd name="T37" fmla="*/ 111 h 117"/>
                <a:gd name="T38" fmla="*/ 34 w 96"/>
                <a:gd name="T39" fmla="*/ 111 h 117"/>
                <a:gd name="T40" fmla="*/ 29 w 96"/>
                <a:gd name="T41" fmla="*/ 110 h 117"/>
                <a:gd name="T42" fmla="*/ 27 w 96"/>
                <a:gd name="T43" fmla="*/ 109 h 117"/>
                <a:gd name="T44" fmla="*/ 25 w 96"/>
                <a:gd name="T45" fmla="*/ 110 h 117"/>
                <a:gd name="T46" fmla="*/ 22 w 96"/>
                <a:gd name="T47" fmla="*/ 113 h 117"/>
                <a:gd name="T48" fmla="*/ 15 w 96"/>
                <a:gd name="T49" fmla="*/ 116 h 117"/>
                <a:gd name="T50" fmla="*/ 13 w 96"/>
                <a:gd name="T51" fmla="*/ 115 h 117"/>
                <a:gd name="T52" fmla="*/ 6 w 96"/>
                <a:gd name="T53" fmla="*/ 113 h 117"/>
                <a:gd name="T54" fmla="*/ 2 w 96"/>
                <a:gd name="T55" fmla="*/ 111 h 117"/>
                <a:gd name="T56" fmla="*/ 0 w 96"/>
                <a:gd name="T57" fmla="*/ 110 h 117"/>
                <a:gd name="T58" fmla="*/ 2 w 96"/>
                <a:gd name="T59" fmla="*/ 109 h 117"/>
                <a:gd name="T60" fmla="*/ 5 w 96"/>
                <a:gd name="T61" fmla="*/ 107 h 117"/>
                <a:gd name="T62" fmla="*/ 12 w 96"/>
                <a:gd name="T63" fmla="*/ 98 h 117"/>
                <a:gd name="T64" fmla="*/ 14 w 96"/>
                <a:gd name="T65" fmla="*/ 92 h 117"/>
                <a:gd name="T66" fmla="*/ 13 w 96"/>
                <a:gd name="T67" fmla="*/ 84 h 117"/>
                <a:gd name="T68" fmla="*/ 18 w 96"/>
                <a:gd name="T69" fmla="*/ 77 h 117"/>
                <a:gd name="T70" fmla="*/ 20 w 96"/>
                <a:gd name="T71" fmla="*/ 71 h 117"/>
                <a:gd name="T72" fmla="*/ 20 w 96"/>
                <a:gd name="T73" fmla="*/ 68 h 117"/>
                <a:gd name="T74" fmla="*/ 18 w 96"/>
                <a:gd name="T75" fmla="*/ 66 h 117"/>
                <a:gd name="T76" fmla="*/ 14 w 96"/>
                <a:gd name="T77" fmla="*/ 61 h 117"/>
                <a:gd name="T78" fmla="*/ 9 w 96"/>
                <a:gd name="T79" fmla="*/ 55 h 117"/>
                <a:gd name="T80" fmla="*/ 8 w 96"/>
                <a:gd name="T81" fmla="*/ 51 h 117"/>
                <a:gd name="T82" fmla="*/ 7 w 96"/>
                <a:gd name="T83" fmla="*/ 48 h 117"/>
                <a:gd name="T84" fmla="*/ 6 w 96"/>
                <a:gd name="T85" fmla="*/ 42 h 117"/>
                <a:gd name="T86" fmla="*/ 7 w 96"/>
                <a:gd name="T87" fmla="*/ 37 h 117"/>
                <a:gd name="T88" fmla="*/ 5 w 96"/>
                <a:gd name="T89" fmla="*/ 33 h 117"/>
                <a:gd name="T90" fmla="*/ 5 w 96"/>
                <a:gd name="T91" fmla="*/ 27 h 117"/>
                <a:gd name="T92" fmla="*/ 5 w 96"/>
                <a:gd name="T93" fmla="*/ 24 h 117"/>
                <a:gd name="T94" fmla="*/ 12 w 96"/>
                <a:gd name="T95" fmla="*/ 16 h 117"/>
                <a:gd name="T96" fmla="*/ 17 w 96"/>
                <a:gd name="T97" fmla="*/ 11 h 117"/>
                <a:gd name="T98" fmla="*/ 22 w 96"/>
                <a:gd name="T99" fmla="*/ 0 h 117"/>
                <a:gd name="T100" fmla="*/ 37 w 96"/>
                <a:gd name="T101" fmla="*/ 6 h 117"/>
                <a:gd name="T102" fmla="*/ 55 w 96"/>
                <a:gd name="T103" fmla="*/ 11 h 117"/>
                <a:gd name="T104" fmla="*/ 70 w 96"/>
                <a:gd name="T105" fmla="*/ 24 h 117"/>
                <a:gd name="T106" fmla="*/ 74 w 96"/>
                <a:gd name="T107" fmla="*/ 28 h 117"/>
                <a:gd name="T108" fmla="*/ 77 w 96"/>
                <a:gd name="T109" fmla="*/ 29 h 117"/>
                <a:gd name="T110" fmla="*/ 83 w 96"/>
                <a:gd name="T111" fmla="*/ 36 h 117"/>
                <a:gd name="T112" fmla="*/ 85 w 96"/>
                <a:gd name="T113" fmla="*/ 42 h 117"/>
                <a:gd name="T114" fmla="*/ 83 w 96"/>
                <a:gd name="T115" fmla="*/ 45 h 117"/>
                <a:gd name="T116" fmla="*/ 86 w 96"/>
                <a:gd name="T117" fmla="*/ 42 h 117"/>
                <a:gd name="T118" fmla="*/ 88 w 96"/>
                <a:gd name="T119" fmla="*/ 36 h 117"/>
                <a:gd name="T120" fmla="*/ 91 w 96"/>
                <a:gd name="T121" fmla="*/ 38 h 117"/>
                <a:gd name="T122" fmla="*/ 94 w 96"/>
                <a:gd name="T123" fmla="*/ 49 h 117"/>
                <a:gd name="T124" fmla="*/ 94 w 96"/>
                <a:gd name="T125" fmla="*/ 5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95" y="55"/>
                  </a:moveTo>
                  <a:lnTo>
                    <a:pt x="94" y="55"/>
                  </a:lnTo>
                  <a:lnTo>
                    <a:pt x="91" y="57"/>
                  </a:lnTo>
                  <a:lnTo>
                    <a:pt x="90" y="58"/>
                  </a:lnTo>
                  <a:lnTo>
                    <a:pt x="89" y="61"/>
                  </a:lnTo>
                  <a:lnTo>
                    <a:pt x="88" y="62"/>
                  </a:lnTo>
                  <a:lnTo>
                    <a:pt x="86" y="63"/>
                  </a:lnTo>
                  <a:lnTo>
                    <a:pt x="85" y="65"/>
                  </a:lnTo>
                  <a:lnTo>
                    <a:pt x="84" y="66"/>
                  </a:lnTo>
                  <a:lnTo>
                    <a:pt x="84" y="68"/>
                  </a:lnTo>
                  <a:lnTo>
                    <a:pt x="80" y="74"/>
                  </a:lnTo>
                  <a:lnTo>
                    <a:pt x="78" y="77"/>
                  </a:lnTo>
                  <a:lnTo>
                    <a:pt x="77" y="80"/>
                  </a:lnTo>
                  <a:lnTo>
                    <a:pt x="75" y="80"/>
                  </a:lnTo>
                  <a:lnTo>
                    <a:pt x="73" y="82"/>
                  </a:lnTo>
                  <a:lnTo>
                    <a:pt x="72" y="85"/>
                  </a:lnTo>
                  <a:lnTo>
                    <a:pt x="72" y="87"/>
                  </a:lnTo>
                  <a:lnTo>
                    <a:pt x="71" y="89"/>
                  </a:lnTo>
                  <a:lnTo>
                    <a:pt x="71" y="91"/>
                  </a:lnTo>
                  <a:lnTo>
                    <a:pt x="70" y="93"/>
                  </a:lnTo>
                  <a:lnTo>
                    <a:pt x="66" y="99"/>
                  </a:lnTo>
                  <a:lnTo>
                    <a:pt x="66" y="102"/>
                  </a:lnTo>
                  <a:lnTo>
                    <a:pt x="65" y="103"/>
                  </a:lnTo>
                  <a:lnTo>
                    <a:pt x="63" y="107"/>
                  </a:lnTo>
                  <a:lnTo>
                    <a:pt x="61" y="109"/>
                  </a:lnTo>
                  <a:lnTo>
                    <a:pt x="59" y="110"/>
                  </a:lnTo>
                  <a:lnTo>
                    <a:pt x="56" y="111"/>
                  </a:lnTo>
                  <a:lnTo>
                    <a:pt x="55" y="113"/>
                  </a:lnTo>
                  <a:lnTo>
                    <a:pt x="53" y="114"/>
                  </a:lnTo>
                  <a:lnTo>
                    <a:pt x="52" y="114"/>
                  </a:lnTo>
                  <a:lnTo>
                    <a:pt x="49" y="113"/>
                  </a:lnTo>
                  <a:lnTo>
                    <a:pt x="46" y="113"/>
                  </a:lnTo>
                  <a:lnTo>
                    <a:pt x="44" y="113"/>
                  </a:lnTo>
                  <a:lnTo>
                    <a:pt x="44" y="113"/>
                  </a:lnTo>
                  <a:lnTo>
                    <a:pt x="42" y="110"/>
                  </a:lnTo>
                  <a:lnTo>
                    <a:pt x="41" y="109"/>
                  </a:lnTo>
                  <a:lnTo>
                    <a:pt x="40" y="110"/>
                  </a:lnTo>
                  <a:lnTo>
                    <a:pt x="38" y="111"/>
                  </a:lnTo>
                  <a:lnTo>
                    <a:pt x="36" y="112"/>
                  </a:lnTo>
                  <a:lnTo>
                    <a:pt x="34" y="111"/>
                  </a:lnTo>
                  <a:lnTo>
                    <a:pt x="30" y="111"/>
                  </a:lnTo>
                  <a:lnTo>
                    <a:pt x="29" y="110"/>
                  </a:lnTo>
                  <a:lnTo>
                    <a:pt x="28" y="109"/>
                  </a:lnTo>
                  <a:lnTo>
                    <a:pt x="27" y="109"/>
                  </a:lnTo>
                  <a:lnTo>
                    <a:pt x="26" y="109"/>
                  </a:lnTo>
                  <a:lnTo>
                    <a:pt x="25" y="110"/>
                  </a:lnTo>
                  <a:lnTo>
                    <a:pt x="24" y="111"/>
                  </a:lnTo>
                  <a:lnTo>
                    <a:pt x="22" y="113"/>
                  </a:lnTo>
                  <a:lnTo>
                    <a:pt x="17" y="115"/>
                  </a:lnTo>
                  <a:lnTo>
                    <a:pt x="15" y="116"/>
                  </a:lnTo>
                  <a:lnTo>
                    <a:pt x="14" y="116"/>
                  </a:lnTo>
                  <a:lnTo>
                    <a:pt x="13" y="115"/>
                  </a:lnTo>
                  <a:lnTo>
                    <a:pt x="11" y="115"/>
                  </a:lnTo>
                  <a:lnTo>
                    <a:pt x="6" y="113"/>
                  </a:lnTo>
                  <a:lnTo>
                    <a:pt x="3" y="112"/>
                  </a:lnTo>
                  <a:lnTo>
                    <a:pt x="2" y="111"/>
                  </a:lnTo>
                  <a:lnTo>
                    <a:pt x="1" y="110"/>
                  </a:lnTo>
                  <a:lnTo>
                    <a:pt x="0" y="110"/>
                  </a:lnTo>
                  <a:lnTo>
                    <a:pt x="0" y="109"/>
                  </a:lnTo>
                  <a:lnTo>
                    <a:pt x="2" y="109"/>
                  </a:lnTo>
                  <a:lnTo>
                    <a:pt x="3" y="109"/>
                  </a:lnTo>
                  <a:lnTo>
                    <a:pt x="5" y="107"/>
                  </a:lnTo>
                  <a:lnTo>
                    <a:pt x="7" y="105"/>
                  </a:lnTo>
                  <a:lnTo>
                    <a:pt x="12" y="98"/>
                  </a:lnTo>
                  <a:lnTo>
                    <a:pt x="14" y="94"/>
                  </a:lnTo>
                  <a:lnTo>
                    <a:pt x="14" y="92"/>
                  </a:lnTo>
                  <a:lnTo>
                    <a:pt x="14" y="88"/>
                  </a:lnTo>
                  <a:lnTo>
                    <a:pt x="13" y="84"/>
                  </a:lnTo>
                  <a:lnTo>
                    <a:pt x="14" y="82"/>
                  </a:lnTo>
                  <a:lnTo>
                    <a:pt x="18" y="77"/>
                  </a:lnTo>
                  <a:lnTo>
                    <a:pt x="19" y="74"/>
                  </a:lnTo>
                  <a:lnTo>
                    <a:pt x="20" y="71"/>
                  </a:lnTo>
                  <a:lnTo>
                    <a:pt x="20" y="69"/>
                  </a:lnTo>
                  <a:lnTo>
                    <a:pt x="20" y="68"/>
                  </a:lnTo>
                  <a:lnTo>
                    <a:pt x="19" y="68"/>
                  </a:lnTo>
                  <a:lnTo>
                    <a:pt x="18" y="66"/>
                  </a:lnTo>
                  <a:lnTo>
                    <a:pt x="16" y="64"/>
                  </a:lnTo>
                  <a:lnTo>
                    <a:pt x="14" y="61"/>
                  </a:lnTo>
                  <a:lnTo>
                    <a:pt x="12" y="59"/>
                  </a:lnTo>
                  <a:lnTo>
                    <a:pt x="9" y="55"/>
                  </a:lnTo>
                  <a:lnTo>
                    <a:pt x="9" y="52"/>
                  </a:lnTo>
                  <a:lnTo>
                    <a:pt x="8" y="51"/>
                  </a:lnTo>
                  <a:lnTo>
                    <a:pt x="7" y="50"/>
                  </a:lnTo>
                  <a:lnTo>
                    <a:pt x="7" y="48"/>
                  </a:lnTo>
                  <a:lnTo>
                    <a:pt x="7" y="46"/>
                  </a:lnTo>
                  <a:lnTo>
                    <a:pt x="6" y="42"/>
                  </a:lnTo>
                  <a:lnTo>
                    <a:pt x="5" y="41"/>
                  </a:lnTo>
                  <a:lnTo>
                    <a:pt x="7" y="37"/>
                  </a:lnTo>
                  <a:lnTo>
                    <a:pt x="6" y="35"/>
                  </a:lnTo>
                  <a:lnTo>
                    <a:pt x="5" y="33"/>
                  </a:lnTo>
                  <a:lnTo>
                    <a:pt x="5" y="30"/>
                  </a:lnTo>
                  <a:lnTo>
                    <a:pt x="5" y="27"/>
                  </a:lnTo>
                  <a:lnTo>
                    <a:pt x="6" y="26"/>
                  </a:lnTo>
                  <a:lnTo>
                    <a:pt x="5" y="24"/>
                  </a:lnTo>
                  <a:lnTo>
                    <a:pt x="9" y="19"/>
                  </a:lnTo>
                  <a:lnTo>
                    <a:pt x="12" y="16"/>
                  </a:lnTo>
                  <a:lnTo>
                    <a:pt x="15" y="13"/>
                  </a:lnTo>
                  <a:lnTo>
                    <a:pt x="17" y="11"/>
                  </a:lnTo>
                  <a:lnTo>
                    <a:pt x="20" y="3"/>
                  </a:lnTo>
                  <a:lnTo>
                    <a:pt x="22" y="0"/>
                  </a:lnTo>
                  <a:lnTo>
                    <a:pt x="25" y="0"/>
                  </a:lnTo>
                  <a:lnTo>
                    <a:pt x="37" y="6"/>
                  </a:lnTo>
                  <a:lnTo>
                    <a:pt x="43" y="7"/>
                  </a:lnTo>
                  <a:lnTo>
                    <a:pt x="55" y="11"/>
                  </a:lnTo>
                  <a:lnTo>
                    <a:pt x="60" y="16"/>
                  </a:lnTo>
                  <a:lnTo>
                    <a:pt x="70" y="24"/>
                  </a:lnTo>
                  <a:lnTo>
                    <a:pt x="74" y="27"/>
                  </a:lnTo>
                  <a:lnTo>
                    <a:pt x="74" y="28"/>
                  </a:lnTo>
                  <a:lnTo>
                    <a:pt x="74" y="32"/>
                  </a:lnTo>
                  <a:lnTo>
                    <a:pt x="77" y="29"/>
                  </a:lnTo>
                  <a:lnTo>
                    <a:pt x="82" y="33"/>
                  </a:lnTo>
                  <a:lnTo>
                    <a:pt x="83" y="36"/>
                  </a:lnTo>
                  <a:lnTo>
                    <a:pt x="85" y="40"/>
                  </a:lnTo>
                  <a:lnTo>
                    <a:pt x="85" y="42"/>
                  </a:lnTo>
                  <a:lnTo>
                    <a:pt x="83" y="44"/>
                  </a:lnTo>
                  <a:lnTo>
                    <a:pt x="83" y="45"/>
                  </a:lnTo>
                  <a:lnTo>
                    <a:pt x="85" y="44"/>
                  </a:lnTo>
                  <a:lnTo>
                    <a:pt x="86" y="42"/>
                  </a:lnTo>
                  <a:lnTo>
                    <a:pt x="87" y="40"/>
                  </a:lnTo>
                  <a:lnTo>
                    <a:pt x="88" y="36"/>
                  </a:lnTo>
                  <a:lnTo>
                    <a:pt x="89" y="36"/>
                  </a:lnTo>
                  <a:lnTo>
                    <a:pt x="91" y="38"/>
                  </a:lnTo>
                  <a:lnTo>
                    <a:pt x="93" y="47"/>
                  </a:lnTo>
                  <a:lnTo>
                    <a:pt x="94" y="49"/>
                  </a:lnTo>
                  <a:lnTo>
                    <a:pt x="95" y="52"/>
                  </a:lnTo>
                  <a:lnTo>
                    <a:pt x="94" y="53"/>
                  </a:lnTo>
                  <a:lnTo>
                    <a:pt x="9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1" name="Freeform 1424">
              <a:extLst>
                <a:ext uri="{FF2B5EF4-FFF2-40B4-BE49-F238E27FC236}">
                  <a16:creationId xmlns="" xmlns:a16="http://schemas.microsoft.com/office/drawing/2014/main" id="{9BA66026-5DD8-24AA-82EC-8E5663F0062C}"/>
                </a:ext>
              </a:extLst>
            </p:cNvPr>
            <p:cNvSpPr>
              <a:spLocks noChangeArrowheads="1"/>
            </p:cNvSpPr>
            <p:nvPr/>
          </p:nvSpPr>
          <p:spPr bwMode="auto">
            <a:xfrm>
              <a:off x="5775936" y="9281378"/>
              <a:ext cx="27474" cy="27478"/>
            </a:xfrm>
            <a:custGeom>
              <a:avLst/>
              <a:gdLst>
                <a:gd name="T0" fmla="*/ 19 w 21"/>
                <a:gd name="T1" fmla="*/ 20 h 22"/>
                <a:gd name="T2" fmla="*/ 17 w 21"/>
                <a:gd name="T3" fmla="*/ 21 h 22"/>
                <a:gd name="T4" fmla="*/ 16 w 21"/>
                <a:gd name="T5" fmla="*/ 20 h 22"/>
                <a:gd name="T6" fmla="*/ 16 w 21"/>
                <a:gd name="T7" fmla="*/ 18 h 22"/>
                <a:gd name="T8" fmla="*/ 18 w 21"/>
                <a:gd name="T9" fmla="*/ 17 h 22"/>
                <a:gd name="T10" fmla="*/ 18 w 21"/>
                <a:gd name="T11" fmla="*/ 16 h 22"/>
                <a:gd name="T12" fmla="*/ 19 w 21"/>
                <a:gd name="T13" fmla="*/ 18 h 22"/>
                <a:gd name="T14" fmla="*/ 19 w 21"/>
                <a:gd name="T15" fmla="*/ 19 h 22"/>
                <a:gd name="T16" fmla="*/ 19 w 21"/>
                <a:gd name="T17" fmla="*/ 20 h 22"/>
                <a:gd name="T18" fmla="*/ 7 w 21"/>
                <a:gd name="T19" fmla="*/ 16 h 22"/>
                <a:gd name="T20" fmla="*/ 5 w 21"/>
                <a:gd name="T21" fmla="*/ 18 h 22"/>
                <a:gd name="T22" fmla="*/ 3 w 21"/>
                <a:gd name="T23" fmla="*/ 17 h 22"/>
                <a:gd name="T24" fmla="*/ 2 w 21"/>
                <a:gd name="T25" fmla="*/ 14 h 22"/>
                <a:gd name="T26" fmla="*/ 0 w 21"/>
                <a:gd name="T27" fmla="*/ 6 h 22"/>
                <a:gd name="T28" fmla="*/ 2 w 21"/>
                <a:gd name="T29" fmla="*/ 5 h 22"/>
                <a:gd name="T30" fmla="*/ 2 w 21"/>
                <a:gd name="T31" fmla="*/ 4 h 22"/>
                <a:gd name="T32" fmla="*/ 5 w 21"/>
                <a:gd name="T33" fmla="*/ 6 h 22"/>
                <a:gd name="T34" fmla="*/ 7 w 21"/>
                <a:gd name="T35" fmla="*/ 7 h 22"/>
                <a:gd name="T36" fmla="*/ 8 w 21"/>
                <a:gd name="T37" fmla="*/ 8 h 22"/>
                <a:gd name="T38" fmla="*/ 8 w 21"/>
                <a:gd name="T39" fmla="*/ 9 h 22"/>
                <a:gd name="T40" fmla="*/ 8 w 21"/>
                <a:gd name="T41" fmla="*/ 15 h 22"/>
                <a:gd name="T42" fmla="*/ 7 w 21"/>
                <a:gd name="T43" fmla="*/ 16 h 22"/>
                <a:gd name="T44" fmla="*/ 16 w 21"/>
                <a:gd name="T45" fmla="*/ 9 h 22"/>
                <a:gd name="T46" fmla="*/ 12 w 21"/>
                <a:gd name="T47" fmla="*/ 9 h 22"/>
                <a:gd name="T48" fmla="*/ 9 w 21"/>
                <a:gd name="T49" fmla="*/ 9 h 22"/>
                <a:gd name="T50" fmla="*/ 9 w 21"/>
                <a:gd name="T51" fmla="*/ 6 h 22"/>
                <a:gd name="T52" fmla="*/ 10 w 21"/>
                <a:gd name="T53" fmla="*/ 4 h 22"/>
                <a:gd name="T54" fmla="*/ 9 w 21"/>
                <a:gd name="T55" fmla="*/ 2 h 22"/>
                <a:gd name="T56" fmla="*/ 9 w 21"/>
                <a:gd name="T57" fmla="*/ 1 h 22"/>
                <a:gd name="T58" fmla="*/ 11 w 21"/>
                <a:gd name="T59" fmla="*/ 0 h 22"/>
                <a:gd name="T60" fmla="*/ 13 w 21"/>
                <a:gd name="T61" fmla="*/ 1 h 22"/>
                <a:gd name="T62" fmla="*/ 13 w 21"/>
                <a:gd name="T63" fmla="*/ 3 h 22"/>
                <a:gd name="T64" fmla="*/ 14 w 21"/>
                <a:gd name="T65" fmla="*/ 4 h 22"/>
                <a:gd name="T66" fmla="*/ 20 w 21"/>
                <a:gd name="T67" fmla="*/ 8 h 22"/>
                <a:gd name="T68" fmla="*/ 16 w 21"/>
                <a:gd name="T6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2">
                  <a:moveTo>
                    <a:pt x="19" y="20"/>
                  </a:moveTo>
                  <a:lnTo>
                    <a:pt x="17" y="21"/>
                  </a:lnTo>
                  <a:lnTo>
                    <a:pt x="16" y="20"/>
                  </a:lnTo>
                  <a:lnTo>
                    <a:pt x="16" y="18"/>
                  </a:lnTo>
                  <a:lnTo>
                    <a:pt x="18" y="17"/>
                  </a:lnTo>
                  <a:lnTo>
                    <a:pt x="18" y="16"/>
                  </a:lnTo>
                  <a:lnTo>
                    <a:pt x="19" y="18"/>
                  </a:lnTo>
                  <a:lnTo>
                    <a:pt x="19" y="19"/>
                  </a:lnTo>
                  <a:lnTo>
                    <a:pt x="19" y="20"/>
                  </a:lnTo>
                  <a:close/>
                  <a:moveTo>
                    <a:pt x="7" y="16"/>
                  </a:moveTo>
                  <a:lnTo>
                    <a:pt x="5" y="18"/>
                  </a:lnTo>
                  <a:lnTo>
                    <a:pt x="3" y="17"/>
                  </a:lnTo>
                  <a:lnTo>
                    <a:pt x="2" y="14"/>
                  </a:lnTo>
                  <a:lnTo>
                    <a:pt x="0" y="6"/>
                  </a:lnTo>
                  <a:lnTo>
                    <a:pt x="2" y="5"/>
                  </a:lnTo>
                  <a:lnTo>
                    <a:pt x="2" y="4"/>
                  </a:lnTo>
                  <a:lnTo>
                    <a:pt x="5" y="6"/>
                  </a:lnTo>
                  <a:lnTo>
                    <a:pt x="7" y="7"/>
                  </a:lnTo>
                  <a:lnTo>
                    <a:pt x="8" y="8"/>
                  </a:lnTo>
                  <a:lnTo>
                    <a:pt x="8" y="9"/>
                  </a:lnTo>
                  <a:lnTo>
                    <a:pt x="8" y="15"/>
                  </a:lnTo>
                  <a:lnTo>
                    <a:pt x="7" y="16"/>
                  </a:lnTo>
                  <a:close/>
                  <a:moveTo>
                    <a:pt x="16" y="9"/>
                  </a:moveTo>
                  <a:lnTo>
                    <a:pt x="12" y="9"/>
                  </a:lnTo>
                  <a:lnTo>
                    <a:pt x="9" y="9"/>
                  </a:lnTo>
                  <a:lnTo>
                    <a:pt x="9" y="6"/>
                  </a:lnTo>
                  <a:lnTo>
                    <a:pt x="10" y="4"/>
                  </a:lnTo>
                  <a:lnTo>
                    <a:pt x="9" y="2"/>
                  </a:lnTo>
                  <a:lnTo>
                    <a:pt x="9" y="1"/>
                  </a:lnTo>
                  <a:lnTo>
                    <a:pt x="11" y="0"/>
                  </a:lnTo>
                  <a:lnTo>
                    <a:pt x="13" y="1"/>
                  </a:lnTo>
                  <a:lnTo>
                    <a:pt x="13" y="3"/>
                  </a:lnTo>
                  <a:lnTo>
                    <a:pt x="14" y="4"/>
                  </a:lnTo>
                  <a:lnTo>
                    <a:pt x="20" y="8"/>
                  </a:lnTo>
                  <a:lnTo>
                    <a:pt x="1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2" name="Freeform 1425">
              <a:extLst>
                <a:ext uri="{FF2B5EF4-FFF2-40B4-BE49-F238E27FC236}">
                  <a16:creationId xmlns="" xmlns:a16="http://schemas.microsoft.com/office/drawing/2014/main" id="{0299C2B5-5885-83D4-B628-994D149BF68A}"/>
                </a:ext>
              </a:extLst>
            </p:cNvPr>
            <p:cNvSpPr>
              <a:spLocks noChangeArrowheads="1"/>
            </p:cNvSpPr>
            <p:nvPr/>
          </p:nvSpPr>
          <p:spPr bwMode="auto">
            <a:xfrm>
              <a:off x="5797917" y="9303359"/>
              <a:ext cx="5493" cy="5497"/>
            </a:xfrm>
            <a:custGeom>
              <a:avLst/>
              <a:gdLst>
                <a:gd name="T0" fmla="*/ 3 w 4"/>
                <a:gd name="T1" fmla="*/ 4 h 6"/>
                <a:gd name="T2" fmla="*/ 1 w 4"/>
                <a:gd name="T3" fmla="*/ 5 h 6"/>
                <a:gd name="T4" fmla="*/ 0 w 4"/>
                <a:gd name="T5" fmla="*/ 4 h 6"/>
                <a:gd name="T6" fmla="*/ 0 w 4"/>
                <a:gd name="T7" fmla="*/ 2 h 6"/>
                <a:gd name="T8" fmla="*/ 2 w 4"/>
                <a:gd name="T9" fmla="*/ 1 h 6"/>
                <a:gd name="T10" fmla="*/ 2 w 4"/>
                <a:gd name="T11" fmla="*/ 0 h 6"/>
                <a:gd name="T12" fmla="*/ 3 w 4"/>
                <a:gd name="T13" fmla="*/ 2 h 6"/>
                <a:gd name="T14" fmla="*/ 3 w 4"/>
                <a:gd name="T15" fmla="*/ 3 h 6"/>
                <a:gd name="T16" fmla="*/ 3 w 4"/>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4"/>
                  </a:moveTo>
                  <a:lnTo>
                    <a:pt x="1" y="5"/>
                  </a:lnTo>
                  <a:lnTo>
                    <a:pt x="0" y="4"/>
                  </a:lnTo>
                  <a:lnTo>
                    <a:pt x="0" y="2"/>
                  </a:lnTo>
                  <a:lnTo>
                    <a:pt x="2" y="1"/>
                  </a:lnTo>
                  <a:lnTo>
                    <a:pt x="2" y="0"/>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3" name="Freeform 1426">
              <a:extLst>
                <a:ext uri="{FF2B5EF4-FFF2-40B4-BE49-F238E27FC236}">
                  <a16:creationId xmlns="" xmlns:a16="http://schemas.microsoft.com/office/drawing/2014/main" id="{096A084C-457F-67F9-BA9C-CB0E91AAB49A}"/>
                </a:ext>
              </a:extLst>
            </p:cNvPr>
            <p:cNvSpPr>
              <a:spLocks noChangeArrowheads="1"/>
            </p:cNvSpPr>
            <p:nvPr/>
          </p:nvSpPr>
          <p:spPr bwMode="auto">
            <a:xfrm>
              <a:off x="5775936" y="9286875"/>
              <a:ext cx="10990" cy="16484"/>
            </a:xfrm>
            <a:custGeom>
              <a:avLst/>
              <a:gdLst>
                <a:gd name="T0" fmla="*/ 7 w 9"/>
                <a:gd name="T1" fmla="*/ 12 h 15"/>
                <a:gd name="T2" fmla="*/ 5 w 9"/>
                <a:gd name="T3" fmla="*/ 14 h 15"/>
                <a:gd name="T4" fmla="*/ 3 w 9"/>
                <a:gd name="T5" fmla="*/ 13 h 15"/>
                <a:gd name="T6" fmla="*/ 2 w 9"/>
                <a:gd name="T7" fmla="*/ 10 h 15"/>
                <a:gd name="T8" fmla="*/ 0 w 9"/>
                <a:gd name="T9" fmla="*/ 2 h 15"/>
                <a:gd name="T10" fmla="*/ 2 w 9"/>
                <a:gd name="T11" fmla="*/ 1 h 15"/>
                <a:gd name="T12" fmla="*/ 2 w 9"/>
                <a:gd name="T13" fmla="*/ 0 h 15"/>
                <a:gd name="T14" fmla="*/ 5 w 9"/>
                <a:gd name="T15" fmla="*/ 2 h 15"/>
                <a:gd name="T16" fmla="*/ 7 w 9"/>
                <a:gd name="T17" fmla="*/ 3 h 15"/>
                <a:gd name="T18" fmla="*/ 8 w 9"/>
                <a:gd name="T19" fmla="*/ 4 h 15"/>
                <a:gd name="T20" fmla="*/ 8 w 9"/>
                <a:gd name="T21" fmla="*/ 5 h 15"/>
                <a:gd name="T22" fmla="*/ 8 w 9"/>
                <a:gd name="T23" fmla="*/ 11 h 15"/>
                <a:gd name="T24" fmla="*/ 7 w 9"/>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5">
                  <a:moveTo>
                    <a:pt x="7" y="12"/>
                  </a:moveTo>
                  <a:lnTo>
                    <a:pt x="5" y="14"/>
                  </a:lnTo>
                  <a:lnTo>
                    <a:pt x="3" y="13"/>
                  </a:lnTo>
                  <a:lnTo>
                    <a:pt x="2" y="10"/>
                  </a:lnTo>
                  <a:lnTo>
                    <a:pt x="0" y="2"/>
                  </a:lnTo>
                  <a:lnTo>
                    <a:pt x="2" y="1"/>
                  </a:lnTo>
                  <a:lnTo>
                    <a:pt x="2" y="0"/>
                  </a:lnTo>
                  <a:lnTo>
                    <a:pt x="5" y="2"/>
                  </a:lnTo>
                  <a:lnTo>
                    <a:pt x="7" y="3"/>
                  </a:lnTo>
                  <a:lnTo>
                    <a:pt x="8" y="4"/>
                  </a:lnTo>
                  <a:lnTo>
                    <a:pt x="8" y="5"/>
                  </a:lnTo>
                  <a:lnTo>
                    <a:pt x="8"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4" name="Freeform 1427">
              <a:extLst>
                <a:ext uri="{FF2B5EF4-FFF2-40B4-BE49-F238E27FC236}">
                  <a16:creationId xmlns="" xmlns:a16="http://schemas.microsoft.com/office/drawing/2014/main" id="{958634F3-7DF2-16CA-B78A-B4B9086B5282}"/>
                </a:ext>
              </a:extLst>
            </p:cNvPr>
            <p:cNvSpPr>
              <a:spLocks noChangeArrowheads="1"/>
            </p:cNvSpPr>
            <p:nvPr/>
          </p:nvSpPr>
          <p:spPr bwMode="auto">
            <a:xfrm>
              <a:off x="5786926" y="9281378"/>
              <a:ext cx="16484" cy="10990"/>
            </a:xfrm>
            <a:custGeom>
              <a:avLst/>
              <a:gdLst>
                <a:gd name="T0" fmla="*/ 7 w 12"/>
                <a:gd name="T1" fmla="*/ 9 h 10"/>
                <a:gd name="T2" fmla="*/ 3 w 12"/>
                <a:gd name="T3" fmla="*/ 9 h 10"/>
                <a:gd name="T4" fmla="*/ 0 w 12"/>
                <a:gd name="T5" fmla="*/ 9 h 10"/>
                <a:gd name="T6" fmla="*/ 0 w 12"/>
                <a:gd name="T7" fmla="*/ 6 h 10"/>
                <a:gd name="T8" fmla="*/ 1 w 12"/>
                <a:gd name="T9" fmla="*/ 4 h 10"/>
                <a:gd name="T10" fmla="*/ 0 w 12"/>
                <a:gd name="T11" fmla="*/ 2 h 10"/>
                <a:gd name="T12" fmla="*/ 0 w 12"/>
                <a:gd name="T13" fmla="*/ 1 h 10"/>
                <a:gd name="T14" fmla="*/ 2 w 12"/>
                <a:gd name="T15" fmla="*/ 0 h 10"/>
                <a:gd name="T16" fmla="*/ 4 w 12"/>
                <a:gd name="T17" fmla="*/ 1 h 10"/>
                <a:gd name="T18" fmla="*/ 4 w 12"/>
                <a:gd name="T19" fmla="*/ 3 h 10"/>
                <a:gd name="T20" fmla="*/ 5 w 12"/>
                <a:gd name="T21" fmla="*/ 4 h 10"/>
                <a:gd name="T22" fmla="*/ 11 w 12"/>
                <a:gd name="T23" fmla="*/ 8 h 10"/>
                <a:gd name="T24" fmla="*/ 7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9"/>
                  </a:moveTo>
                  <a:lnTo>
                    <a:pt x="3" y="9"/>
                  </a:lnTo>
                  <a:lnTo>
                    <a:pt x="0" y="9"/>
                  </a:lnTo>
                  <a:lnTo>
                    <a:pt x="0" y="6"/>
                  </a:lnTo>
                  <a:lnTo>
                    <a:pt x="1" y="4"/>
                  </a:lnTo>
                  <a:lnTo>
                    <a:pt x="0" y="2"/>
                  </a:lnTo>
                  <a:lnTo>
                    <a:pt x="0" y="1"/>
                  </a:lnTo>
                  <a:lnTo>
                    <a:pt x="2" y="0"/>
                  </a:lnTo>
                  <a:lnTo>
                    <a:pt x="4" y="1"/>
                  </a:lnTo>
                  <a:lnTo>
                    <a:pt x="4" y="3"/>
                  </a:lnTo>
                  <a:lnTo>
                    <a:pt x="5" y="4"/>
                  </a:lnTo>
                  <a:lnTo>
                    <a:pt x="11"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5" name="Freeform 1428">
              <a:extLst>
                <a:ext uri="{FF2B5EF4-FFF2-40B4-BE49-F238E27FC236}">
                  <a16:creationId xmlns="" xmlns:a16="http://schemas.microsoft.com/office/drawing/2014/main" id="{E8D5FACD-1132-CEF3-6590-1A53A7CD7827}"/>
                </a:ext>
              </a:extLst>
            </p:cNvPr>
            <p:cNvSpPr>
              <a:spLocks noChangeArrowheads="1"/>
            </p:cNvSpPr>
            <p:nvPr/>
          </p:nvSpPr>
          <p:spPr bwMode="auto">
            <a:xfrm>
              <a:off x="4561497" y="9226426"/>
              <a:ext cx="159362" cy="170353"/>
            </a:xfrm>
            <a:custGeom>
              <a:avLst/>
              <a:gdLst>
                <a:gd name="T0" fmla="*/ 98 w 129"/>
                <a:gd name="T1" fmla="*/ 8 h 136"/>
                <a:gd name="T2" fmla="*/ 98 w 129"/>
                <a:gd name="T3" fmla="*/ 25 h 136"/>
                <a:gd name="T4" fmla="*/ 97 w 129"/>
                <a:gd name="T5" fmla="*/ 43 h 136"/>
                <a:gd name="T6" fmla="*/ 96 w 129"/>
                <a:gd name="T7" fmla="*/ 64 h 136"/>
                <a:gd name="T8" fmla="*/ 100 w 129"/>
                <a:gd name="T9" fmla="*/ 64 h 136"/>
                <a:gd name="T10" fmla="*/ 107 w 129"/>
                <a:gd name="T11" fmla="*/ 64 h 136"/>
                <a:gd name="T12" fmla="*/ 110 w 129"/>
                <a:gd name="T13" fmla="*/ 65 h 136"/>
                <a:gd name="T14" fmla="*/ 116 w 129"/>
                <a:gd name="T15" fmla="*/ 68 h 136"/>
                <a:gd name="T16" fmla="*/ 117 w 129"/>
                <a:gd name="T17" fmla="*/ 64 h 136"/>
                <a:gd name="T18" fmla="*/ 116 w 129"/>
                <a:gd name="T19" fmla="*/ 62 h 136"/>
                <a:gd name="T20" fmla="*/ 127 w 129"/>
                <a:gd name="T21" fmla="*/ 71 h 136"/>
                <a:gd name="T22" fmla="*/ 119 w 129"/>
                <a:gd name="T23" fmla="*/ 78 h 136"/>
                <a:gd name="T24" fmla="*/ 109 w 129"/>
                <a:gd name="T25" fmla="*/ 85 h 136"/>
                <a:gd name="T26" fmla="*/ 104 w 129"/>
                <a:gd name="T27" fmla="*/ 89 h 136"/>
                <a:gd name="T28" fmla="*/ 98 w 129"/>
                <a:gd name="T29" fmla="*/ 92 h 136"/>
                <a:gd name="T30" fmla="*/ 96 w 129"/>
                <a:gd name="T31" fmla="*/ 98 h 136"/>
                <a:gd name="T32" fmla="*/ 99 w 129"/>
                <a:gd name="T33" fmla="*/ 104 h 136"/>
                <a:gd name="T34" fmla="*/ 95 w 129"/>
                <a:gd name="T35" fmla="*/ 109 h 136"/>
                <a:gd name="T36" fmla="*/ 92 w 129"/>
                <a:gd name="T37" fmla="*/ 113 h 136"/>
                <a:gd name="T38" fmla="*/ 90 w 129"/>
                <a:gd name="T39" fmla="*/ 112 h 136"/>
                <a:gd name="T40" fmla="*/ 87 w 129"/>
                <a:gd name="T41" fmla="*/ 113 h 136"/>
                <a:gd name="T42" fmla="*/ 85 w 129"/>
                <a:gd name="T43" fmla="*/ 115 h 136"/>
                <a:gd name="T44" fmla="*/ 86 w 129"/>
                <a:gd name="T45" fmla="*/ 118 h 136"/>
                <a:gd name="T46" fmla="*/ 82 w 129"/>
                <a:gd name="T47" fmla="*/ 120 h 136"/>
                <a:gd name="T48" fmla="*/ 80 w 129"/>
                <a:gd name="T49" fmla="*/ 124 h 136"/>
                <a:gd name="T50" fmla="*/ 77 w 129"/>
                <a:gd name="T51" fmla="*/ 124 h 136"/>
                <a:gd name="T52" fmla="*/ 74 w 129"/>
                <a:gd name="T53" fmla="*/ 126 h 136"/>
                <a:gd name="T54" fmla="*/ 68 w 129"/>
                <a:gd name="T55" fmla="*/ 132 h 136"/>
                <a:gd name="T56" fmla="*/ 69 w 129"/>
                <a:gd name="T57" fmla="*/ 135 h 136"/>
                <a:gd name="T58" fmla="*/ 52 w 129"/>
                <a:gd name="T59" fmla="*/ 129 h 136"/>
                <a:gd name="T60" fmla="*/ 28 w 129"/>
                <a:gd name="T61" fmla="*/ 127 h 136"/>
                <a:gd name="T62" fmla="*/ 14 w 129"/>
                <a:gd name="T63" fmla="*/ 119 h 136"/>
                <a:gd name="T64" fmla="*/ 1 w 129"/>
                <a:gd name="T65" fmla="*/ 107 h 136"/>
                <a:gd name="T66" fmla="*/ 3 w 129"/>
                <a:gd name="T67" fmla="*/ 104 h 136"/>
                <a:gd name="T68" fmla="*/ 1 w 129"/>
                <a:gd name="T69" fmla="*/ 99 h 136"/>
                <a:gd name="T70" fmla="*/ 3 w 129"/>
                <a:gd name="T71" fmla="*/ 94 h 136"/>
                <a:gd name="T72" fmla="*/ 5 w 129"/>
                <a:gd name="T73" fmla="*/ 93 h 136"/>
                <a:gd name="T74" fmla="*/ 1 w 129"/>
                <a:gd name="T75" fmla="*/ 86 h 136"/>
                <a:gd name="T76" fmla="*/ 1 w 129"/>
                <a:gd name="T77" fmla="*/ 83 h 136"/>
                <a:gd name="T78" fmla="*/ 9 w 129"/>
                <a:gd name="T79" fmla="*/ 71 h 136"/>
                <a:gd name="T80" fmla="*/ 16 w 129"/>
                <a:gd name="T81" fmla="*/ 58 h 136"/>
                <a:gd name="T82" fmla="*/ 32 w 129"/>
                <a:gd name="T83" fmla="*/ 58 h 136"/>
                <a:gd name="T84" fmla="*/ 49 w 129"/>
                <a:gd name="T85" fmla="*/ 58 h 136"/>
                <a:gd name="T86" fmla="*/ 57 w 129"/>
                <a:gd name="T87" fmla="*/ 58 h 136"/>
                <a:gd name="T88" fmla="*/ 57 w 129"/>
                <a:gd name="T89" fmla="*/ 52 h 136"/>
                <a:gd name="T90" fmla="*/ 58 w 129"/>
                <a:gd name="T91" fmla="*/ 47 h 136"/>
                <a:gd name="T92" fmla="*/ 53 w 129"/>
                <a:gd name="T93" fmla="*/ 45 h 136"/>
                <a:gd name="T94" fmla="*/ 52 w 129"/>
                <a:gd name="T95" fmla="*/ 42 h 136"/>
                <a:gd name="T96" fmla="*/ 49 w 129"/>
                <a:gd name="T97" fmla="*/ 37 h 136"/>
                <a:gd name="T98" fmla="*/ 41 w 129"/>
                <a:gd name="T99" fmla="*/ 31 h 136"/>
                <a:gd name="T100" fmla="*/ 33 w 129"/>
                <a:gd name="T101" fmla="*/ 24 h 136"/>
                <a:gd name="T102" fmla="*/ 27 w 129"/>
                <a:gd name="T103" fmla="*/ 19 h 136"/>
                <a:gd name="T104" fmla="*/ 33 w 129"/>
                <a:gd name="T105" fmla="*/ 19 h 136"/>
                <a:gd name="T106" fmla="*/ 40 w 129"/>
                <a:gd name="T107" fmla="*/ 13 h 136"/>
                <a:gd name="T108" fmla="*/ 40 w 129"/>
                <a:gd name="T109" fmla="*/ 0 h 136"/>
                <a:gd name="T110" fmla="*/ 66 w 129"/>
                <a:gd name="T111" fmla="*/ 0 h 136"/>
                <a:gd name="T112" fmla="*/ 92 w 129"/>
                <a:gd name="T11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36">
                  <a:moveTo>
                    <a:pt x="99" y="0"/>
                  </a:moveTo>
                  <a:lnTo>
                    <a:pt x="98" y="8"/>
                  </a:lnTo>
                  <a:lnTo>
                    <a:pt x="98" y="17"/>
                  </a:lnTo>
                  <a:lnTo>
                    <a:pt x="98" y="25"/>
                  </a:lnTo>
                  <a:lnTo>
                    <a:pt x="98" y="34"/>
                  </a:lnTo>
                  <a:lnTo>
                    <a:pt x="97" y="43"/>
                  </a:lnTo>
                  <a:lnTo>
                    <a:pt x="96" y="56"/>
                  </a:lnTo>
                  <a:lnTo>
                    <a:pt x="96" y="64"/>
                  </a:lnTo>
                  <a:lnTo>
                    <a:pt x="96" y="65"/>
                  </a:lnTo>
                  <a:lnTo>
                    <a:pt x="100" y="64"/>
                  </a:lnTo>
                  <a:lnTo>
                    <a:pt x="106" y="64"/>
                  </a:lnTo>
                  <a:lnTo>
                    <a:pt x="107" y="64"/>
                  </a:lnTo>
                  <a:lnTo>
                    <a:pt x="109" y="65"/>
                  </a:lnTo>
                  <a:lnTo>
                    <a:pt x="110" y="65"/>
                  </a:lnTo>
                  <a:lnTo>
                    <a:pt x="113" y="67"/>
                  </a:lnTo>
                  <a:lnTo>
                    <a:pt x="116" y="68"/>
                  </a:lnTo>
                  <a:lnTo>
                    <a:pt x="119" y="66"/>
                  </a:lnTo>
                  <a:lnTo>
                    <a:pt x="117" y="64"/>
                  </a:lnTo>
                  <a:lnTo>
                    <a:pt x="116" y="63"/>
                  </a:lnTo>
                  <a:lnTo>
                    <a:pt x="116" y="62"/>
                  </a:lnTo>
                  <a:lnTo>
                    <a:pt x="128" y="69"/>
                  </a:lnTo>
                  <a:lnTo>
                    <a:pt x="127" y="71"/>
                  </a:lnTo>
                  <a:lnTo>
                    <a:pt x="124" y="73"/>
                  </a:lnTo>
                  <a:lnTo>
                    <a:pt x="119" y="78"/>
                  </a:lnTo>
                  <a:lnTo>
                    <a:pt x="114" y="82"/>
                  </a:lnTo>
                  <a:lnTo>
                    <a:pt x="109" y="85"/>
                  </a:lnTo>
                  <a:lnTo>
                    <a:pt x="105" y="88"/>
                  </a:lnTo>
                  <a:lnTo>
                    <a:pt x="104" y="89"/>
                  </a:lnTo>
                  <a:lnTo>
                    <a:pt x="99" y="91"/>
                  </a:lnTo>
                  <a:lnTo>
                    <a:pt x="98" y="92"/>
                  </a:lnTo>
                  <a:lnTo>
                    <a:pt x="97" y="97"/>
                  </a:lnTo>
                  <a:lnTo>
                    <a:pt x="96" y="98"/>
                  </a:lnTo>
                  <a:lnTo>
                    <a:pt x="98" y="100"/>
                  </a:lnTo>
                  <a:lnTo>
                    <a:pt x="99" y="104"/>
                  </a:lnTo>
                  <a:lnTo>
                    <a:pt x="98" y="107"/>
                  </a:lnTo>
                  <a:lnTo>
                    <a:pt x="95" y="109"/>
                  </a:lnTo>
                  <a:lnTo>
                    <a:pt x="93" y="111"/>
                  </a:lnTo>
                  <a:lnTo>
                    <a:pt x="92" y="113"/>
                  </a:lnTo>
                  <a:lnTo>
                    <a:pt x="91" y="112"/>
                  </a:lnTo>
                  <a:lnTo>
                    <a:pt x="90" y="112"/>
                  </a:lnTo>
                  <a:lnTo>
                    <a:pt x="88" y="113"/>
                  </a:lnTo>
                  <a:lnTo>
                    <a:pt x="87" y="113"/>
                  </a:lnTo>
                  <a:lnTo>
                    <a:pt x="85" y="113"/>
                  </a:lnTo>
                  <a:lnTo>
                    <a:pt x="85" y="115"/>
                  </a:lnTo>
                  <a:lnTo>
                    <a:pt x="86" y="117"/>
                  </a:lnTo>
                  <a:lnTo>
                    <a:pt x="86" y="118"/>
                  </a:lnTo>
                  <a:lnTo>
                    <a:pt x="85" y="119"/>
                  </a:lnTo>
                  <a:lnTo>
                    <a:pt x="82" y="120"/>
                  </a:lnTo>
                  <a:lnTo>
                    <a:pt x="81" y="122"/>
                  </a:lnTo>
                  <a:lnTo>
                    <a:pt x="80" y="124"/>
                  </a:lnTo>
                  <a:lnTo>
                    <a:pt x="79" y="124"/>
                  </a:lnTo>
                  <a:lnTo>
                    <a:pt x="77" y="124"/>
                  </a:lnTo>
                  <a:lnTo>
                    <a:pt x="75" y="125"/>
                  </a:lnTo>
                  <a:lnTo>
                    <a:pt x="74" y="126"/>
                  </a:lnTo>
                  <a:lnTo>
                    <a:pt x="70" y="129"/>
                  </a:lnTo>
                  <a:lnTo>
                    <a:pt x="68" y="132"/>
                  </a:lnTo>
                  <a:lnTo>
                    <a:pt x="68" y="134"/>
                  </a:lnTo>
                  <a:lnTo>
                    <a:pt x="69" y="135"/>
                  </a:lnTo>
                  <a:lnTo>
                    <a:pt x="57" y="129"/>
                  </a:lnTo>
                  <a:lnTo>
                    <a:pt x="52" y="129"/>
                  </a:lnTo>
                  <a:lnTo>
                    <a:pt x="35" y="129"/>
                  </a:lnTo>
                  <a:lnTo>
                    <a:pt x="28" y="127"/>
                  </a:lnTo>
                  <a:lnTo>
                    <a:pt x="19" y="123"/>
                  </a:lnTo>
                  <a:lnTo>
                    <a:pt x="14" y="119"/>
                  </a:lnTo>
                  <a:lnTo>
                    <a:pt x="0" y="108"/>
                  </a:lnTo>
                  <a:lnTo>
                    <a:pt x="1" y="107"/>
                  </a:lnTo>
                  <a:lnTo>
                    <a:pt x="1" y="105"/>
                  </a:lnTo>
                  <a:lnTo>
                    <a:pt x="3" y="104"/>
                  </a:lnTo>
                  <a:lnTo>
                    <a:pt x="2" y="101"/>
                  </a:lnTo>
                  <a:lnTo>
                    <a:pt x="1" y="99"/>
                  </a:lnTo>
                  <a:lnTo>
                    <a:pt x="3" y="97"/>
                  </a:lnTo>
                  <a:lnTo>
                    <a:pt x="3" y="94"/>
                  </a:lnTo>
                  <a:lnTo>
                    <a:pt x="4" y="93"/>
                  </a:lnTo>
                  <a:lnTo>
                    <a:pt x="5" y="93"/>
                  </a:lnTo>
                  <a:lnTo>
                    <a:pt x="5" y="91"/>
                  </a:lnTo>
                  <a:lnTo>
                    <a:pt x="1" y="86"/>
                  </a:lnTo>
                  <a:lnTo>
                    <a:pt x="1" y="85"/>
                  </a:lnTo>
                  <a:lnTo>
                    <a:pt x="1" y="83"/>
                  </a:lnTo>
                  <a:lnTo>
                    <a:pt x="5" y="77"/>
                  </a:lnTo>
                  <a:lnTo>
                    <a:pt x="9" y="71"/>
                  </a:lnTo>
                  <a:lnTo>
                    <a:pt x="14" y="63"/>
                  </a:lnTo>
                  <a:lnTo>
                    <a:pt x="16" y="58"/>
                  </a:lnTo>
                  <a:lnTo>
                    <a:pt x="26" y="58"/>
                  </a:lnTo>
                  <a:lnTo>
                    <a:pt x="32" y="58"/>
                  </a:lnTo>
                  <a:lnTo>
                    <a:pt x="41" y="58"/>
                  </a:lnTo>
                  <a:lnTo>
                    <a:pt x="49" y="58"/>
                  </a:lnTo>
                  <a:lnTo>
                    <a:pt x="55" y="58"/>
                  </a:lnTo>
                  <a:lnTo>
                    <a:pt x="57" y="58"/>
                  </a:lnTo>
                  <a:lnTo>
                    <a:pt x="57" y="55"/>
                  </a:lnTo>
                  <a:lnTo>
                    <a:pt x="57" y="52"/>
                  </a:lnTo>
                  <a:lnTo>
                    <a:pt x="58" y="49"/>
                  </a:lnTo>
                  <a:lnTo>
                    <a:pt x="58" y="47"/>
                  </a:lnTo>
                  <a:lnTo>
                    <a:pt x="57" y="46"/>
                  </a:lnTo>
                  <a:lnTo>
                    <a:pt x="53" y="45"/>
                  </a:lnTo>
                  <a:lnTo>
                    <a:pt x="52" y="44"/>
                  </a:lnTo>
                  <a:lnTo>
                    <a:pt x="52" y="42"/>
                  </a:lnTo>
                  <a:lnTo>
                    <a:pt x="51" y="39"/>
                  </a:lnTo>
                  <a:lnTo>
                    <a:pt x="49" y="37"/>
                  </a:lnTo>
                  <a:lnTo>
                    <a:pt x="46" y="35"/>
                  </a:lnTo>
                  <a:lnTo>
                    <a:pt x="41" y="31"/>
                  </a:lnTo>
                  <a:lnTo>
                    <a:pt x="36" y="28"/>
                  </a:lnTo>
                  <a:lnTo>
                    <a:pt x="33" y="24"/>
                  </a:lnTo>
                  <a:lnTo>
                    <a:pt x="30" y="20"/>
                  </a:lnTo>
                  <a:lnTo>
                    <a:pt x="27" y="19"/>
                  </a:lnTo>
                  <a:lnTo>
                    <a:pt x="27" y="19"/>
                  </a:lnTo>
                  <a:lnTo>
                    <a:pt x="33" y="19"/>
                  </a:lnTo>
                  <a:lnTo>
                    <a:pt x="40" y="19"/>
                  </a:lnTo>
                  <a:lnTo>
                    <a:pt x="40" y="13"/>
                  </a:lnTo>
                  <a:lnTo>
                    <a:pt x="40" y="7"/>
                  </a:lnTo>
                  <a:lnTo>
                    <a:pt x="40" y="0"/>
                  </a:lnTo>
                  <a:lnTo>
                    <a:pt x="52" y="0"/>
                  </a:lnTo>
                  <a:lnTo>
                    <a:pt x="66" y="0"/>
                  </a:lnTo>
                  <a:lnTo>
                    <a:pt x="80" y="0"/>
                  </a:lnTo>
                  <a:lnTo>
                    <a:pt x="92" y="0"/>
                  </a:lnTo>
                  <a:lnTo>
                    <a:pt x="9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6" name="Freeform 1430">
              <a:extLst>
                <a:ext uri="{FF2B5EF4-FFF2-40B4-BE49-F238E27FC236}">
                  <a16:creationId xmlns="" xmlns:a16="http://schemas.microsoft.com/office/drawing/2014/main" id="{6092F49C-F994-73ED-2663-93FCBC89D517}"/>
                </a:ext>
              </a:extLst>
            </p:cNvPr>
            <p:cNvSpPr>
              <a:spLocks noChangeArrowheads="1"/>
            </p:cNvSpPr>
            <p:nvPr/>
          </p:nvSpPr>
          <p:spPr bwMode="auto">
            <a:xfrm>
              <a:off x="5792420" y="9605596"/>
              <a:ext cx="197827" cy="291243"/>
            </a:xfrm>
            <a:custGeom>
              <a:avLst/>
              <a:gdLst>
                <a:gd name="T0" fmla="*/ 130 w 157"/>
                <a:gd name="T1" fmla="*/ 103 h 235"/>
                <a:gd name="T2" fmla="*/ 133 w 157"/>
                <a:gd name="T3" fmla="*/ 107 h 235"/>
                <a:gd name="T4" fmla="*/ 130 w 157"/>
                <a:gd name="T5" fmla="*/ 113 h 235"/>
                <a:gd name="T6" fmla="*/ 116 w 157"/>
                <a:gd name="T7" fmla="*/ 115 h 235"/>
                <a:gd name="T8" fmla="*/ 111 w 157"/>
                <a:gd name="T9" fmla="*/ 120 h 235"/>
                <a:gd name="T10" fmla="*/ 110 w 157"/>
                <a:gd name="T11" fmla="*/ 131 h 235"/>
                <a:gd name="T12" fmla="*/ 107 w 157"/>
                <a:gd name="T13" fmla="*/ 146 h 235"/>
                <a:gd name="T14" fmla="*/ 119 w 157"/>
                <a:gd name="T15" fmla="*/ 161 h 235"/>
                <a:gd name="T16" fmla="*/ 124 w 157"/>
                <a:gd name="T17" fmla="*/ 166 h 235"/>
                <a:gd name="T18" fmla="*/ 131 w 157"/>
                <a:gd name="T19" fmla="*/ 170 h 235"/>
                <a:gd name="T20" fmla="*/ 132 w 157"/>
                <a:gd name="T21" fmla="*/ 177 h 235"/>
                <a:gd name="T22" fmla="*/ 136 w 157"/>
                <a:gd name="T23" fmla="*/ 184 h 235"/>
                <a:gd name="T24" fmla="*/ 139 w 157"/>
                <a:gd name="T25" fmla="*/ 189 h 235"/>
                <a:gd name="T26" fmla="*/ 142 w 157"/>
                <a:gd name="T27" fmla="*/ 196 h 235"/>
                <a:gd name="T28" fmla="*/ 150 w 157"/>
                <a:gd name="T29" fmla="*/ 208 h 235"/>
                <a:gd name="T30" fmla="*/ 155 w 157"/>
                <a:gd name="T31" fmla="*/ 211 h 235"/>
                <a:gd name="T32" fmla="*/ 145 w 157"/>
                <a:gd name="T33" fmla="*/ 213 h 235"/>
                <a:gd name="T34" fmla="*/ 136 w 157"/>
                <a:gd name="T35" fmla="*/ 209 h 235"/>
                <a:gd name="T36" fmla="*/ 127 w 157"/>
                <a:gd name="T37" fmla="*/ 211 h 235"/>
                <a:gd name="T38" fmla="*/ 115 w 157"/>
                <a:gd name="T39" fmla="*/ 218 h 235"/>
                <a:gd name="T40" fmla="*/ 108 w 157"/>
                <a:gd name="T41" fmla="*/ 224 h 235"/>
                <a:gd name="T42" fmla="*/ 101 w 157"/>
                <a:gd name="T43" fmla="*/ 222 h 235"/>
                <a:gd name="T44" fmla="*/ 96 w 157"/>
                <a:gd name="T45" fmla="*/ 224 h 235"/>
                <a:gd name="T46" fmla="*/ 92 w 157"/>
                <a:gd name="T47" fmla="*/ 230 h 235"/>
                <a:gd name="T48" fmla="*/ 83 w 157"/>
                <a:gd name="T49" fmla="*/ 234 h 235"/>
                <a:gd name="T50" fmla="*/ 73 w 157"/>
                <a:gd name="T51" fmla="*/ 230 h 235"/>
                <a:gd name="T52" fmla="*/ 60 w 157"/>
                <a:gd name="T53" fmla="*/ 221 h 235"/>
                <a:gd name="T54" fmla="*/ 55 w 157"/>
                <a:gd name="T55" fmla="*/ 214 h 235"/>
                <a:gd name="T56" fmla="*/ 52 w 157"/>
                <a:gd name="T57" fmla="*/ 205 h 235"/>
                <a:gd name="T58" fmla="*/ 45 w 157"/>
                <a:gd name="T59" fmla="*/ 187 h 235"/>
                <a:gd name="T60" fmla="*/ 49 w 157"/>
                <a:gd name="T61" fmla="*/ 166 h 235"/>
                <a:gd name="T62" fmla="*/ 54 w 157"/>
                <a:gd name="T63" fmla="*/ 155 h 235"/>
                <a:gd name="T64" fmla="*/ 58 w 157"/>
                <a:gd name="T65" fmla="*/ 147 h 235"/>
                <a:gd name="T66" fmla="*/ 52 w 157"/>
                <a:gd name="T67" fmla="*/ 138 h 235"/>
                <a:gd name="T68" fmla="*/ 49 w 157"/>
                <a:gd name="T69" fmla="*/ 130 h 235"/>
                <a:gd name="T70" fmla="*/ 39 w 157"/>
                <a:gd name="T71" fmla="*/ 129 h 235"/>
                <a:gd name="T72" fmla="*/ 43 w 157"/>
                <a:gd name="T73" fmla="*/ 119 h 235"/>
                <a:gd name="T74" fmla="*/ 41 w 157"/>
                <a:gd name="T75" fmla="*/ 107 h 235"/>
                <a:gd name="T76" fmla="*/ 31 w 157"/>
                <a:gd name="T77" fmla="*/ 107 h 235"/>
                <a:gd name="T78" fmla="*/ 13 w 157"/>
                <a:gd name="T79" fmla="*/ 100 h 235"/>
                <a:gd name="T80" fmla="*/ 5 w 157"/>
                <a:gd name="T81" fmla="*/ 78 h 235"/>
                <a:gd name="T82" fmla="*/ 6 w 157"/>
                <a:gd name="T83" fmla="*/ 66 h 235"/>
                <a:gd name="T84" fmla="*/ 12 w 157"/>
                <a:gd name="T85" fmla="*/ 58 h 235"/>
                <a:gd name="T86" fmla="*/ 21 w 157"/>
                <a:gd name="T87" fmla="*/ 57 h 235"/>
                <a:gd name="T88" fmla="*/ 34 w 157"/>
                <a:gd name="T89" fmla="*/ 46 h 235"/>
                <a:gd name="T90" fmla="*/ 27 w 157"/>
                <a:gd name="T91" fmla="*/ 45 h 235"/>
                <a:gd name="T92" fmla="*/ 24 w 157"/>
                <a:gd name="T93" fmla="*/ 38 h 235"/>
                <a:gd name="T94" fmla="*/ 26 w 157"/>
                <a:gd name="T95" fmla="*/ 25 h 235"/>
                <a:gd name="T96" fmla="*/ 38 w 157"/>
                <a:gd name="T97" fmla="*/ 18 h 235"/>
                <a:gd name="T98" fmla="*/ 49 w 157"/>
                <a:gd name="T99" fmla="*/ 9 h 235"/>
                <a:gd name="T100" fmla="*/ 52 w 157"/>
                <a:gd name="T101" fmla="*/ 7 h 235"/>
                <a:gd name="T102" fmla="*/ 69 w 157"/>
                <a:gd name="T103" fmla="*/ 15 h 235"/>
                <a:gd name="T104" fmla="*/ 93 w 157"/>
                <a:gd name="T105" fmla="*/ 39 h 235"/>
                <a:gd name="T106" fmla="*/ 87 w 157"/>
                <a:gd name="T107" fmla="*/ 69 h 235"/>
                <a:gd name="T108" fmla="*/ 98 w 157"/>
                <a:gd name="T109" fmla="*/ 53 h 235"/>
                <a:gd name="T110" fmla="*/ 120 w 157"/>
                <a:gd name="T111" fmla="*/ 67 h 235"/>
                <a:gd name="T112" fmla="*/ 134 w 157"/>
                <a:gd name="T113" fmla="*/ 8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235">
                  <a:moveTo>
                    <a:pt x="134" y="96"/>
                  </a:moveTo>
                  <a:lnTo>
                    <a:pt x="132" y="98"/>
                  </a:lnTo>
                  <a:lnTo>
                    <a:pt x="132" y="99"/>
                  </a:lnTo>
                  <a:lnTo>
                    <a:pt x="131" y="101"/>
                  </a:lnTo>
                  <a:lnTo>
                    <a:pt x="130" y="103"/>
                  </a:lnTo>
                  <a:lnTo>
                    <a:pt x="131" y="106"/>
                  </a:lnTo>
                  <a:lnTo>
                    <a:pt x="132" y="106"/>
                  </a:lnTo>
                  <a:lnTo>
                    <a:pt x="133" y="106"/>
                  </a:lnTo>
                  <a:lnTo>
                    <a:pt x="133" y="106"/>
                  </a:lnTo>
                  <a:lnTo>
                    <a:pt x="133" y="107"/>
                  </a:lnTo>
                  <a:lnTo>
                    <a:pt x="132" y="108"/>
                  </a:lnTo>
                  <a:lnTo>
                    <a:pt x="131" y="108"/>
                  </a:lnTo>
                  <a:lnTo>
                    <a:pt x="130" y="110"/>
                  </a:lnTo>
                  <a:lnTo>
                    <a:pt x="130" y="112"/>
                  </a:lnTo>
                  <a:lnTo>
                    <a:pt x="130" y="113"/>
                  </a:lnTo>
                  <a:lnTo>
                    <a:pt x="127" y="113"/>
                  </a:lnTo>
                  <a:lnTo>
                    <a:pt x="121" y="113"/>
                  </a:lnTo>
                  <a:lnTo>
                    <a:pt x="119" y="114"/>
                  </a:lnTo>
                  <a:lnTo>
                    <a:pt x="117" y="114"/>
                  </a:lnTo>
                  <a:lnTo>
                    <a:pt x="116" y="115"/>
                  </a:lnTo>
                  <a:lnTo>
                    <a:pt x="114" y="116"/>
                  </a:lnTo>
                  <a:lnTo>
                    <a:pt x="113" y="116"/>
                  </a:lnTo>
                  <a:lnTo>
                    <a:pt x="112" y="117"/>
                  </a:lnTo>
                  <a:lnTo>
                    <a:pt x="110" y="119"/>
                  </a:lnTo>
                  <a:lnTo>
                    <a:pt x="111" y="120"/>
                  </a:lnTo>
                  <a:lnTo>
                    <a:pt x="112" y="122"/>
                  </a:lnTo>
                  <a:lnTo>
                    <a:pt x="113" y="124"/>
                  </a:lnTo>
                  <a:lnTo>
                    <a:pt x="112" y="127"/>
                  </a:lnTo>
                  <a:lnTo>
                    <a:pt x="111" y="129"/>
                  </a:lnTo>
                  <a:lnTo>
                    <a:pt x="110" y="131"/>
                  </a:lnTo>
                  <a:lnTo>
                    <a:pt x="109" y="134"/>
                  </a:lnTo>
                  <a:lnTo>
                    <a:pt x="108" y="137"/>
                  </a:lnTo>
                  <a:lnTo>
                    <a:pt x="106" y="140"/>
                  </a:lnTo>
                  <a:lnTo>
                    <a:pt x="106" y="142"/>
                  </a:lnTo>
                  <a:lnTo>
                    <a:pt x="107" y="146"/>
                  </a:lnTo>
                  <a:lnTo>
                    <a:pt x="111" y="150"/>
                  </a:lnTo>
                  <a:lnTo>
                    <a:pt x="112" y="152"/>
                  </a:lnTo>
                  <a:lnTo>
                    <a:pt x="114" y="156"/>
                  </a:lnTo>
                  <a:lnTo>
                    <a:pt x="117" y="158"/>
                  </a:lnTo>
                  <a:lnTo>
                    <a:pt x="119" y="161"/>
                  </a:lnTo>
                  <a:lnTo>
                    <a:pt x="119" y="164"/>
                  </a:lnTo>
                  <a:lnTo>
                    <a:pt x="119" y="164"/>
                  </a:lnTo>
                  <a:lnTo>
                    <a:pt x="121" y="165"/>
                  </a:lnTo>
                  <a:lnTo>
                    <a:pt x="122" y="166"/>
                  </a:lnTo>
                  <a:lnTo>
                    <a:pt x="124" y="166"/>
                  </a:lnTo>
                  <a:lnTo>
                    <a:pt x="126" y="166"/>
                  </a:lnTo>
                  <a:lnTo>
                    <a:pt x="126" y="165"/>
                  </a:lnTo>
                  <a:lnTo>
                    <a:pt x="130" y="165"/>
                  </a:lnTo>
                  <a:lnTo>
                    <a:pt x="131" y="166"/>
                  </a:lnTo>
                  <a:lnTo>
                    <a:pt x="131" y="170"/>
                  </a:lnTo>
                  <a:lnTo>
                    <a:pt x="131" y="172"/>
                  </a:lnTo>
                  <a:lnTo>
                    <a:pt x="132" y="172"/>
                  </a:lnTo>
                  <a:lnTo>
                    <a:pt x="132" y="174"/>
                  </a:lnTo>
                  <a:lnTo>
                    <a:pt x="132" y="175"/>
                  </a:lnTo>
                  <a:lnTo>
                    <a:pt x="132" y="177"/>
                  </a:lnTo>
                  <a:lnTo>
                    <a:pt x="133" y="178"/>
                  </a:lnTo>
                  <a:lnTo>
                    <a:pt x="133" y="181"/>
                  </a:lnTo>
                  <a:lnTo>
                    <a:pt x="134" y="182"/>
                  </a:lnTo>
                  <a:lnTo>
                    <a:pt x="135" y="182"/>
                  </a:lnTo>
                  <a:lnTo>
                    <a:pt x="136" y="184"/>
                  </a:lnTo>
                  <a:lnTo>
                    <a:pt x="137" y="185"/>
                  </a:lnTo>
                  <a:lnTo>
                    <a:pt x="137" y="185"/>
                  </a:lnTo>
                  <a:lnTo>
                    <a:pt x="138" y="188"/>
                  </a:lnTo>
                  <a:lnTo>
                    <a:pt x="139" y="188"/>
                  </a:lnTo>
                  <a:lnTo>
                    <a:pt x="139" y="189"/>
                  </a:lnTo>
                  <a:lnTo>
                    <a:pt x="139" y="189"/>
                  </a:lnTo>
                  <a:lnTo>
                    <a:pt x="140" y="192"/>
                  </a:lnTo>
                  <a:lnTo>
                    <a:pt x="140" y="193"/>
                  </a:lnTo>
                  <a:lnTo>
                    <a:pt x="142" y="194"/>
                  </a:lnTo>
                  <a:lnTo>
                    <a:pt x="142" y="196"/>
                  </a:lnTo>
                  <a:lnTo>
                    <a:pt x="144" y="199"/>
                  </a:lnTo>
                  <a:lnTo>
                    <a:pt x="145" y="200"/>
                  </a:lnTo>
                  <a:lnTo>
                    <a:pt x="146" y="202"/>
                  </a:lnTo>
                  <a:lnTo>
                    <a:pt x="148" y="205"/>
                  </a:lnTo>
                  <a:lnTo>
                    <a:pt x="150" y="208"/>
                  </a:lnTo>
                  <a:lnTo>
                    <a:pt x="152" y="209"/>
                  </a:lnTo>
                  <a:lnTo>
                    <a:pt x="154" y="209"/>
                  </a:lnTo>
                  <a:lnTo>
                    <a:pt x="155" y="210"/>
                  </a:lnTo>
                  <a:lnTo>
                    <a:pt x="156" y="211"/>
                  </a:lnTo>
                  <a:lnTo>
                    <a:pt x="155" y="211"/>
                  </a:lnTo>
                  <a:lnTo>
                    <a:pt x="154" y="212"/>
                  </a:lnTo>
                  <a:lnTo>
                    <a:pt x="152" y="211"/>
                  </a:lnTo>
                  <a:lnTo>
                    <a:pt x="150" y="211"/>
                  </a:lnTo>
                  <a:lnTo>
                    <a:pt x="147" y="212"/>
                  </a:lnTo>
                  <a:lnTo>
                    <a:pt x="145" y="213"/>
                  </a:lnTo>
                  <a:lnTo>
                    <a:pt x="141" y="211"/>
                  </a:lnTo>
                  <a:lnTo>
                    <a:pt x="140" y="211"/>
                  </a:lnTo>
                  <a:lnTo>
                    <a:pt x="139" y="211"/>
                  </a:lnTo>
                  <a:lnTo>
                    <a:pt x="137" y="209"/>
                  </a:lnTo>
                  <a:lnTo>
                    <a:pt x="136" y="209"/>
                  </a:lnTo>
                  <a:lnTo>
                    <a:pt x="134" y="210"/>
                  </a:lnTo>
                  <a:lnTo>
                    <a:pt x="131" y="210"/>
                  </a:lnTo>
                  <a:lnTo>
                    <a:pt x="130" y="210"/>
                  </a:lnTo>
                  <a:lnTo>
                    <a:pt x="128" y="211"/>
                  </a:lnTo>
                  <a:lnTo>
                    <a:pt x="127" y="211"/>
                  </a:lnTo>
                  <a:lnTo>
                    <a:pt x="124" y="216"/>
                  </a:lnTo>
                  <a:lnTo>
                    <a:pt x="123" y="218"/>
                  </a:lnTo>
                  <a:lnTo>
                    <a:pt x="121" y="218"/>
                  </a:lnTo>
                  <a:lnTo>
                    <a:pt x="118" y="218"/>
                  </a:lnTo>
                  <a:lnTo>
                    <a:pt x="115" y="218"/>
                  </a:lnTo>
                  <a:lnTo>
                    <a:pt x="112" y="220"/>
                  </a:lnTo>
                  <a:lnTo>
                    <a:pt x="110" y="220"/>
                  </a:lnTo>
                  <a:lnTo>
                    <a:pt x="109" y="220"/>
                  </a:lnTo>
                  <a:lnTo>
                    <a:pt x="108" y="222"/>
                  </a:lnTo>
                  <a:lnTo>
                    <a:pt x="108" y="224"/>
                  </a:lnTo>
                  <a:lnTo>
                    <a:pt x="107" y="224"/>
                  </a:lnTo>
                  <a:lnTo>
                    <a:pt x="105" y="224"/>
                  </a:lnTo>
                  <a:lnTo>
                    <a:pt x="103" y="224"/>
                  </a:lnTo>
                  <a:lnTo>
                    <a:pt x="103" y="223"/>
                  </a:lnTo>
                  <a:lnTo>
                    <a:pt x="101" y="222"/>
                  </a:lnTo>
                  <a:lnTo>
                    <a:pt x="99" y="222"/>
                  </a:lnTo>
                  <a:lnTo>
                    <a:pt x="98" y="222"/>
                  </a:lnTo>
                  <a:lnTo>
                    <a:pt x="97" y="222"/>
                  </a:lnTo>
                  <a:lnTo>
                    <a:pt x="97" y="223"/>
                  </a:lnTo>
                  <a:lnTo>
                    <a:pt x="96" y="224"/>
                  </a:lnTo>
                  <a:lnTo>
                    <a:pt x="95" y="226"/>
                  </a:lnTo>
                  <a:lnTo>
                    <a:pt x="93" y="226"/>
                  </a:lnTo>
                  <a:lnTo>
                    <a:pt x="92" y="227"/>
                  </a:lnTo>
                  <a:lnTo>
                    <a:pt x="92" y="230"/>
                  </a:lnTo>
                  <a:lnTo>
                    <a:pt x="92" y="230"/>
                  </a:lnTo>
                  <a:lnTo>
                    <a:pt x="92" y="232"/>
                  </a:lnTo>
                  <a:lnTo>
                    <a:pt x="88" y="232"/>
                  </a:lnTo>
                  <a:lnTo>
                    <a:pt x="86" y="232"/>
                  </a:lnTo>
                  <a:lnTo>
                    <a:pt x="85" y="233"/>
                  </a:lnTo>
                  <a:lnTo>
                    <a:pt x="83" y="234"/>
                  </a:lnTo>
                  <a:lnTo>
                    <a:pt x="82" y="234"/>
                  </a:lnTo>
                  <a:lnTo>
                    <a:pt x="81" y="234"/>
                  </a:lnTo>
                  <a:lnTo>
                    <a:pt x="79" y="233"/>
                  </a:lnTo>
                  <a:lnTo>
                    <a:pt x="77" y="231"/>
                  </a:lnTo>
                  <a:lnTo>
                    <a:pt x="73" y="230"/>
                  </a:lnTo>
                  <a:lnTo>
                    <a:pt x="68" y="229"/>
                  </a:lnTo>
                  <a:lnTo>
                    <a:pt x="66" y="226"/>
                  </a:lnTo>
                  <a:lnTo>
                    <a:pt x="65" y="224"/>
                  </a:lnTo>
                  <a:lnTo>
                    <a:pt x="64" y="224"/>
                  </a:lnTo>
                  <a:lnTo>
                    <a:pt x="60" y="221"/>
                  </a:lnTo>
                  <a:lnTo>
                    <a:pt x="59" y="218"/>
                  </a:lnTo>
                  <a:lnTo>
                    <a:pt x="57" y="218"/>
                  </a:lnTo>
                  <a:lnTo>
                    <a:pt x="55" y="217"/>
                  </a:lnTo>
                  <a:lnTo>
                    <a:pt x="55" y="215"/>
                  </a:lnTo>
                  <a:lnTo>
                    <a:pt x="55" y="214"/>
                  </a:lnTo>
                  <a:lnTo>
                    <a:pt x="54" y="213"/>
                  </a:lnTo>
                  <a:lnTo>
                    <a:pt x="52" y="213"/>
                  </a:lnTo>
                  <a:lnTo>
                    <a:pt x="52" y="212"/>
                  </a:lnTo>
                  <a:lnTo>
                    <a:pt x="52" y="210"/>
                  </a:lnTo>
                  <a:lnTo>
                    <a:pt x="52" y="205"/>
                  </a:lnTo>
                  <a:lnTo>
                    <a:pt x="52" y="200"/>
                  </a:lnTo>
                  <a:lnTo>
                    <a:pt x="49" y="199"/>
                  </a:lnTo>
                  <a:lnTo>
                    <a:pt x="47" y="198"/>
                  </a:lnTo>
                  <a:lnTo>
                    <a:pt x="45" y="190"/>
                  </a:lnTo>
                  <a:lnTo>
                    <a:pt x="45" y="187"/>
                  </a:lnTo>
                  <a:lnTo>
                    <a:pt x="44" y="185"/>
                  </a:lnTo>
                  <a:lnTo>
                    <a:pt x="45" y="177"/>
                  </a:lnTo>
                  <a:lnTo>
                    <a:pt x="46" y="174"/>
                  </a:lnTo>
                  <a:lnTo>
                    <a:pt x="48" y="168"/>
                  </a:lnTo>
                  <a:lnTo>
                    <a:pt x="49" y="166"/>
                  </a:lnTo>
                  <a:lnTo>
                    <a:pt x="49" y="164"/>
                  </a:lnTo>
                  <a:lnTo>
                    <a:pt x="49" y="163"/>
                  </a:lnTo>
                  <a:lnTo>
                    <a:pt x="49" y="158"/>
                  </a:lnTo>
                  <a:lnTo>
                    <a:pt x="52" y="156"/>
                  </a:lnTo>
                  <a:lnTo>
                    <a:pt x="54" y="155"/>
                  </a:lnTo>
                  <a:lnTo>
                    <a:pt x="55" y="153"/>
                  </a:lnTo>
                  <a:lnTo>
                    <a:pt x="57" y="151"/>
                  </a:lnTo>
                  <a:lnTo>
                    <a:pt x="57" y="149"/>
                  </a:lnTo>
                  <a:lnTo>
                    <a:pt x="58" y="147"/>
                  </a:lnTo>
                  <a:lnTo>
                    <a:pt x="58" y="147"/>
                  </a:lnTo>
                  <a:lnTo>
                    <a:pt x="57" y="146"/>
                  </a:lnTo>
                  <a:lnTo>
                    <a:pt x="56" y="145"/>
                  </a:lnTo>
                  <a:lnTo>
                    <a:pt x="54" y="140"/>
                  </a:lnTo>
                  <a:lnTo>
                    <a:pt x="53" y="139"/>
                  </a:lnTo>
                  <a:lnTo>
                    <a:pt x="52" y="138"/>
                  </a:lnTo>
                  <a:lnTo>
                    <a:pt x="53" y="136"/>
                  </a:lnTo>
                  <a:lnTo>
                    <a:pt x="54" y="134"/>
                  </a:lnTo>
                  <a:lnTo>
                    <a:pt x="54" y="133"/>
                  </a:lnTo>
                  <a:lnTo>
                    <a:pt x="52" y="132"/>
                  </a:lnTo>
                  <a:lnTo>
                    <a:pt x="49" y="130"/>
                  </a:lnTo>
                  <a:lnTo>
                    <a:pt x="47" y="130"/>
                  </a:lnTo>
                  <a:lnTo>
                    <a:pt x="45" y="130"/>
                  </a:lnTo>
                  <a:lnTo>
                    <a:pt x="43" y="129"/>
                  </a:lnTo>
                  <a:lnTo>
                    <a:pt x="40" y="129"/>
                  </a:lnTo>
                  <a:lnTo>
                    <a:pt x="39" y="129"/>
                  </a:lnTo>
                  <a:lnTo>
                    <a:pt x="40" y="127"/>
                  </a:lnTo>
                  <a:lnTo>
                    <a:pt x="40" y="126"/>
                  </a:lnTo>
                  <a:lnTo>
                    <a:pt x="42" y="124"/>
                  </a:lnTo>
                  <a:lnTo>
                    <a:pt x="43" y="122"/>
                  </a:lnTo>
                  <a:lnTo>
                    <a:pt x="43" y="119"/>
                  </a:lnTo>
                  <a:lnTo>
                    <a:pt x="43" y="116"/>
                  </a:lnTo>
                  <a:lnTo>
                    <a:pt x="44" y="114"/>
                  </a:lnTo>
                  <a:lnTo>
                    <a:pt x="45" y="111"/>
                  </a:lnTo>
                  <a:lnTo>
                    <a:pt x="41" y="109"/>
                  </a:lnTo>
                  <a:lnTo>
                    <a:pt x="41" y="107"/>
                  </a:lnTo>
                  <a:lnTo>
                    <a:pt x="40" y="106"/>
                  </a:lnTo>
                  <a:lnTo>
                    <a:pt x="38" y="106"/>
                  </a:lnTo>
                  <a:lnTo>
                    <a:pt x="36" y="105"/>
                  </a:lnTo>
                  <a:lnTo>
                    <a:pt x="34" y="107"/>
                  </a:lnTo>
                  <a:lnTo>
                    <a:pt x="31" y="107"/>
                  </a:lnTo>
                  <a:lnTo>
                    <a:pt x="29" y="108"/>
                  </a:lnTo>
                  <a:lnTo>
                    <a:pt x="25" y="108"/>
                  </a:lnTo>
                  <a:lnTo>
                    <a:pt x="23" y="106"/>
                  </a:lnTo>
                  <a:lnTo>
                    <a:pt x="20" y="107"/>
                  </a:lnTo>
                  <a:lnTo>
                    <a:pt x="13" y="100"/>
                  </a:lnTo>
                  <a:lnTo>
                    <a:pt x="6" y="92"/>
                  </a:lnTo>
                  <a:lnTo>
                    <a:pt x="0" y="84"/>
                  </a:lnTo>
                  <a:lnTo>
                    <a:pt x="0" y="84"/>
                  </a:lnTo>
                  <a:lnTo>
                    <a:pt x="2" y="80"/>
                  </a:lnTo>
                  <a:lnTo>
                    <a:pt x="5" y="78"/>
                  </a:lnTo>
                  <a:lnTo>
                    <a:pt x="7" y="76"/>
                  </a:lnTo>
                  <a:lnTo>
                    <a:pt x="8" y="74"/>
                  </a:lnTo>
                  <a:lnTo>
                    <a:pt x="7" y="69"/>
                  </a:lnTo>
                  <a:lnTo>
                    <a:pt x="7" y="67"/>
                  </a:lnTo>
                  <a:lnTo>
                    <a:pt x="6" y="66"/>
                  </a:lnTo>
                  <a:lnTo>
                    <a:pt x="5" y="63"/>
                  </a:lnTo>
                  <a:lnTo>
                    <a:pt x="6" y="61"/>
                  </a:lnTo>
                  <a:lnTo>
                    <a:pt x="7" y="59"/>
                  </a:lnTo>
                  <a:lnTo>
                    <a:pt x="8" y="59"/>
                  </a:lnTo>
                  <a:lnTo>
                    <a:pt x="12" y="58"/>
                  </a:lnTo>
                  <a:lnTo>
                    <a:pt x="14" y="58"/>
                  </a:lnTo>
                  <a:lnTo>
                    <a:pt x="15" y="57"/>
                  </a:lnTo>
                  <a:lnTo>
                    <a:pt x="16" y="56"/>
                  </a:lnTo>
                  <a:lnTo>
                    <a:pt x="18" y="56"/>
                  </a:lnTo>
                  <a:lnTo>
                    <a:pt x="21" y="57"/>
                  </a:lnTo>
                  <a:lnTo>
                    <a:pt x="22" y="56"/>
                  </a:lnTo>
                  <a:lnTo>
                    <a:pt x="25" y="54"/>
                  </a:lnTo>
                  <a:lnTo>
                    <a:pt x="32" y="51"/>
                  </a:lnTo>
                  <a:lnTo>
                    <a:pt x="33" y="49"/>
                  </a:lnTo>
                  <a:lnTo>
                    <a:pt x="34" y="46"/>
                  </a:lnTo>
                  <a:lnTo>
                    <a:pt x="34" y="45"/>
                  </a:lnTo>
                  <a:lnTo>
                    <a:pt x="33" y="45"/>
                  </a:lnTo>
                  <a:lnTo>
                    <a:pt x="32" y="45"/>
                  </a:lnTo>
                  <a:lnTo>
                    <a:pt x="29" y="44"/>
                  </a:lnTo>
                  <a:lnTo>
                    <a:pt x="27" y="45"/>
                  </a:lnTo>
                  <a:lnTo>
                    <a:pt x="25" y="45"/>
                  </a:lnTo>
                  <a:lnTo>
                    <a:pt x="24" y="43"/>
                  </a:lnTo>
                  <a:lnTo>
                    <a:pt x="24" y="42"/>
                  </a:lnTo>
                  <a:lnTo>
                    <a:pt x="25" y="39"/>
                  </a:lnTo>
                  <a:lnTo>
                    <a:pt x="24" y="38"/>
                  </a:lnTo>
                  <a:lnTo>
                    <a:pt x="21" y="33"/>
                  </a:lnTo>
                  <a:lnTo>
                    <a:pt x="21" y="32"/>
                  </a:lnTo>
                  <a:lnTo>
                    <a:pt x="23" y="31"/>
                  </a:lnTo>
                  <a:lnTo>
                    <a:pt x="24" y="29"/>
                  </a:lnTo>
                  <a:lnTo>
                    <a:pt x="26" y="25"/>
                  </a:lnTo>
                  <a:lnTo>
                    <a:pt x="27" y="24"/>
                  </a:lnTo>
                  <a:lnTo>
                    <a:pt x="32" y="23"/>
                  </a:lnTo>
                  <a:lnTo>
                    <a:pt x="33" y="22"/>
                  </a:lnTo>
                  <a:lnTo>
                    <a:pt x="35" y="20"/>
                  </a:lnTo>
                  <a:lnTo>
                    <a:pt x="38" y="18"/>
                  </a:lnTo>
                  <a:lnTo>
                    <a:pt x="43" y="16"/>
                  </a:lnTo>
                  <a:lnTo>
                    <a:pt x="45" y="12"/>
                  </a:lnTo>
                  <a:lnTo>
                    <a:pt x="45" y="11"/>
                  </a:lnTo>
                  <a:lnTo>
                    <a:pt x="49" y="10"/>
                  </a:lnTo>
                  <a:lnTo>
                    <a:pt x="49" y="9"/>
                  </a:lnTo>
                  <a:lnTo>
                    <a:pt x="49" y="8"/>
                  </a:lnTo>
                  <a:lnTo>
                    <a:pt x="43" y="0"/>
                  </a:lnTo>
                  <a:lnTo>
                    <a:pt x="45" y="1"/>
                  </a:lnTo>
                  <a:lnTo>
                    <a:pt x="49" y="5"/>
                  </a:lnTo>
                  <a:lnTo>
                    <a:pt x="52" y="7"/>
                  </a:lnTo>
                  <a:lnTo>
                    <a:pt x="52" y="7"/>
                  </a:lnTo>
                  <a:lnTo>
                    <a:pt x="52" y="5"/>
                  </a:lnTo>
                  <a:lnTo>
                    <a:pt x="55" y="6"/>
                  </a:lnTo>
                  <a:lnTo>
                    <a:pt x="61" y="9"/>
                  </a:lnTo>
                  <a:lnTo>
                    <a:pt x="69" y="15"/>
                  </a:lnTo>
                  <a:lnTo>
                    <a:pt x="82" y="26"/>
                  </a:lnTo>
                  <a:lnTo>
                    <a:pt x="85" y="30"/>
                  </a:lnTo>
                  <a:lnTo>
                    <a:pt x="88" y="32"/>
                  </a:lnTo>
                  <a:lnTo>
                    <a:pt x="92" y="37"/>
                  </a:lnTo>
                  <a:lnTo>
                    <a:pt x="93" y="39"/>
                  </a:lnTo>
                  <a:lnTo>
                    <a:pt x="93" y="48"/>
                  </a:lnTo>
                  <a:lnTo>
                    <a:pt x="89" y="54"/>
                  </a:lnTo>
                  <a:lnTo>
                    <a:pt x="88" y="59"/>
                  </a:lnTo>
                  <a:lnTo>
                    <a:pt x="88" y="66"/>
                  </a:lnTo>
                  <a:lnTo>
                    <a:pt x="87" y="69"/>
                  </a:lnTo>
                  <a:lnTo>
                    <a:pt x="89" y="67"/>
                  </a:lnTo>
                  <a:lnTo>
                    <a:pt x="90" y="62"/>
                  </a:lnTo>
                  <a:lnTo>
                    <a:pt x="92" y="58"/>
                  </a:lnTo>
                  <a:lnTo>
                    <a:pt x="95" y="54"/>
                  </a:lnTo>
                  <a:lnTo>
                    <a:pt x="98" y="53"/>
                  </a:lnTo>
                  <a:lnTo>
                    <a:pt x="103" y="55"/>
                  </a:lnTo>
                  <a:lnTo>
                    <a:pt x="106" y="56"/>
                  </a:lnTo>
                  <a:lnTo>
                    <a:pt x="109" y="56"/>
                  </a:lnTo>
                  <a:lnTo>
                    <a:pt x="115" y="62"/>
                  </a:lnTo>
                  <a:lnTo>
                    <a:pt x="120" y="67"/>
                  </a:lnTo>
                  <a:lnTo>
                    <a:pt x="123" y="71"/>
                  </a:lnTo>
                  <a:lnTo>
                    <a:pt x="129" y="73"/>
                  </a:lnTo>
                  <a:lnTo>
                    <a:pt x="132" y="76"/>
                  </a:lnTo>
                  <a:lnTo>
                    <a:pt x="134" y="78"/>
                  </a:lnTo>
                  <a:lnTo>
                    <a:pt x="134" y="85"/>
                  </a:lnTo>
                  <a:lnTo>
                    <a:pt x="133" y="95"/>
                  </a:lnTo>
                  <a:lnTo>
                    <a:pt x="134" y="9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7" name="Freeform 1432">
              <a:extLst>
                <a:ext uri="{FF2B5EF4-FFF2-40B4-BE49-F238E27FC236}">
                  <a16:creationId xmlns="" xmlns:a16="http://schemas.microsoft.com/office/drawing/2014/main" id="{966A324E-F148-9F74-268F-431EDD05750F}"/>
                </a:ext>
              </a:extLst>
            </p:cNvPr>
            <p:cNvSpPr>
              <a:spLocks noChangeArrowheads="1"/>
            </p:cNvSpPr>
            <p:nvPr/>
          </p:nvSpPr>
          <p:spPr bwMode="auto">
            <a:xfrm>
              <a:off x="4676897" y="9281378"/>
              <a:ext cx="247282" cy="148372"/>
            </a:xfrm>
            <a:custGeom>
              <a:avLst/>
              <a:gdLst>
                <a:gd name="T0" fmla="*/ 185 w 199"/>
                <a:gd name="T1" fmla="*/ 52 h 117"/>
                <a:gd name="T2" fmla="*/ 176 w 199"/>
                <a:gd name="T3" fmla="*/ 56 h 117"/>
                <a:gd name="T4" fmla="*/ 168 w 199"/>
                <a:gd name="T5" fmla="*/ 58 h 117"/>
                <a:gd name="T6" fmla="*/ 164 w 199"/>
                <a:gd name="T7" fmla="*/ 58 h 117"/>
                <a:gd name="T8" fmla="*/ 161 w 199"/>
                <a:gd name="T9" fmla="*/ 59 h 117"/>
                <a:gd name="T10" fmla="*/ 151 w 199"/>
                <a:gd name="T11" fmla="*/ 61 h 117"/>
                <a:gd name="T12" fmla="*/ 140 w 199"/>
                <a:gd name="T13" fmla="*/ 58 h 117"/>
                <a:gd name="T14" fmla="*/ 138 w 199"/>
                <a:gd name="T15" fmla="*/ 63 h 117"/>
                <a:gd name="T16" fmla="*/ 133 w 199"/>
                <a:gd name="T17" fmla="*/ 69 h 117"/>
                <a:gd name="T18" fmla="*/ 128 w 199"/>
                <a:gd name="T19" fmla="*/ 75 h 117"/>
                <a:gd name="T20" fmla="*/ 116 w 199"/>
                <a:gd name="T21" fmla="*/ 85 h 117"/>
                <a:gd name="T22" fmla="*/ 114 w 199"/>
                <a:gd name="T23" fmla="*/ 87 h 117"/>
                <a:gd name="T24" fmla="*/ 103 w 199"/>
                <a:gd name="T25" fmla="*/ 82 h 117"/>
                <a:gd name="T26" fmla="*/ 88 w 199"/>
                <a:gd name="T27" fmla="*/ 90 h 117"/>
                <a:gd name="T28" fmla="*/ 83 w 199"/>
                <a:gd name="T29" fmla="*/ 95 h 117"/>
                <a:gd name="T30" fmla="*/ 82 w 199"/>
                <a:gd name="T31" fmla="*/ 106 h 117"/>
                <a:gd name="T32" fmla="*/ 78 w 199"/>
                <a:gd name="T33" fmla="*/ 111 h 117"/>
                <a:gd name="T34" fmla="*/ 65 w 199"/>
                <a:gd name="T35" fmla="*/ 116 h 117"/>
                <a:gd name="T36" fmla="*/ 60 w 199"/>
                <a:gd name="T37" fmla="*/ 106 h 117"/>
                <a:gd name="T38" fmla="*/ 53 w 199"/>
                <a:gd name="T39" fmla="*/ 103 h 117"/>
                <a:gd name="T40" fmla="*/ 52 w 199"/>
                <a:gd name="T41" fmla="*/ 99 h 117"/>
                <a:gd name="T42" fmla="*/ 51 w 199"/>
                <a:gd name="T43" fmla="*/ 94 h 117"/>
                <a:gd name="T44" fmla="*/ 47 w 199"/>
                <a:gd name="T45" fmla="*/ 86 h 117"/>
                <a:gd name="T46" fmla="*/ 39 w 199"/>
                <a:gd name="T47" fmla="*/ 83 h 117"/>
                <a:gd name="T48" fmla="*/ 28 w 199"/>
                <a:gd name="T49" fmla="*/ 87 h 117"/>
                <a:gd name="T50" fmla="*/ 25 w 199"/>
                <a:gd name="T51" fmla="*/ 82 h 117"/>
                <a:gd name="T52" fmla="*/ 17 w 199"/>
                <a:gd name="T53" fmla="*/ 78 h 117"/>
                <a:gd name="T54" fmla="*/ 10 w 199"/>
                <a:gd name="T55" fmla="*/ 71 h 117"/>
                <a:gd name="T56" fmla="*/ 0 w 199"/>
                <a:gd name="T57" fmla="*/ 69 h 117"/>
                <a:gd name="T58" fmla="*/ 7 w 199"/>
                <a:gd name="T59" fmla="*/ 60 h 117"/>
                <a:gd name="T60" fmla="*/ 6 w 199"/>
                <a:gd name="T61" fmla="*/ 48 h 117"/>
                <a:gd name="T62" fmla="*/ 17 w 199"/>
                <a:gd name="T63" fmla="*/ 41 h 117"/>
                <a:gd name="T64" fmla="*/ 35 w 199"/>
                <a:gd name="T65" fmla="*/ 27 h 117"/>
                <a:gd name="T66" fmla="*/ 44 w 199"/>
                <a:gd name="T67" fmla="*/ 23 h 117"/>
                <a:gd name="T68" fmla="*/ 56 w 199"/>
                <a:gd name="T69" fmla="*/ 19 h 117"/>
                <a:gd name="T70" fmla="*/ 67 w 199"/>
                <a:gd name="T71" fmla="*/ 22 h 117"/>
                <a:gd name="T72" fmla="*/ 96 w 199"/>
                <a:gd name="T73" fmla="*/ 23 h 117"/>
                <a:gd name="T74" fmla="*/ 109 w 199"/>
                <a:gd name="T75" fmla="*/ 16 h 117"/>
                <a:gd name="T76" fmla="*/ 135 w 199"/>
                <a:gd name="T77" fmla="*/ 19 h 117"/>
                <a:gd name="T78" fmla="*/ 154 w 199"/>
                <a:gd name="T79" fmla="*/ 23 h 117"/>
                <a:gd name="T80" fmla="*/ 156 w 199"/>
                <a:gd name="T81" fmla="*/ 22 h 117"/>
                <a:gd name="T82" fmla="*/ 179 w 199"/>
                <a:gd name="T83" fmla="*/ 36 h 117"/>
                <a:gd name="T84" fmla="*/ 168 w 199"/>
                <a:gd name="T85" fmla="*/ 35 h 117"/>
                <a:gd name="T86" fmla="*/ 174 w 199"/>
                <a:gd name="T87" fmla="*/ 36 h 117"/>
                <a:gd name="T88" fmla="*/ 181 w 199"/>
                <a:gd name="T89" fmla="*/ 43 h 117"/>
                <a:gd name="T90" fmla="*/ 188 w 199"/>
                <a:gd name="T91" fmla="*/ 42 h 117"/>
                <a:gd name="T92" fmla="*/ 192 w 199"/>
                <a:gd name="T93" fmla="*/ 41 h 117"/>
                <a:gd name="T94" fmla="*/ 94 w 199"/>
                <a:gd name="T95" fmla="*/ 4 h 117"/>
                <a:gd name="T96" fmla="*/ 94 w 199"/>
                <a:gd name="T97" fmla="*/ 3 h 117"/>
                <a:gd name="T98" fmla="*/ 112 w 199"/>
                <a:gd name="T99" fmla="*/ 2 h 117"/>
                <a:gd name="T100" fmla="*/ 111 w 199"/>
                <a:gd name="T10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17">
                  <a:moveTo>
                    <a:pt x="198" y="50"/>
                  </a:moveTo>
                  <a:lnTo>
                    <a:pt x="190" y="49"/>
                  </a:lnTo>
                  <a:lnTo>
                    <a:pt x="187" y="50"/>
                  </a:lnTo>
                  <a:lnTo>
                    <a:pt x="185" y="52"/>
                  </a:lnTo>
                  <a:lnTo>
                    <a:pt x="184" y="54"/>
                  </a:lnTo>
                  <a:lnTo>
                    <a:pt x="182" y="54"/>
                  </a:lnTo>
                  <a:lnTo>
                    <a:pt x="179" y="54"/>
                  </a:lnTo>
                  <a:lnTo>
                    <a:pt x="176" y="56"/>
                  </a:lnTo>
                  <a:lnTo>
                    <a:pt x="172" y="57"/>
                  </a:lnTo>
                  <a:lnTo>
                    <a:pt x="170" y="56"/>
                  </a:lnTo>
                  <a:lnTo>
                    <a:pt x="169" y="57"/>
                  </a:lnTo>
                  <a:lnTo>
                    <a:pt x="168" y="58"/>
                  </a:lnTo>
                  <a:lnTo>
                    <a:pt x="168" y="58"/>
                  </a:lnTo>
                  <a:lnTo>
                    <a:pt x="167" y="58"/>
                  </a:lnTo>
                  <a:lnTo>
                    <a:pt x="165" y="58"/>
                  </a:lnTo>
                  <a:lnTo>
                    <a:pt x="164" y="58"/>
                  </a:lnTo>
                  <a:lnTo>
                    <a:pt x="163" y="58"/>
                  </a:lnTo>
                  <a:lnTo>
                    <a:pt x="163" y="60"/>
                  </a:lnTo>
                  <a:lnTo>
                    <a:pt x="162" y="60"/>
                  </a:lnTo>
                  <a:lnTo>
                    <a:pt x="161" y="59"/>
                  </a:lnTo>
                  <a:lnTo>
                    <a:pt x="159" y="60"/>
                  </a:lnTo>
                  <a:lnTo>
                    <a:pt x="157" y="61"/>
                  </a:lnTo>
                  <a:lnTo>
                    <a:pt x="154" y="61"/>
                  </a:lnTo>
                  <a:lnTo>
                    <a:pt x="151" y="61"/>
                  </a:lnTo>
                  <a:lnTo>
                    <a:pt x="148" y="59"/>
                  </a:lnTo>
                  <a:lnTo>
                    <a:pt x="146" y="56"/>
                  </a:lnTo>
                  <a:lnTo>
                    <a:pt x="144" y="56"/>
                  </a:lnTo>
                  <a:lnTo>
                    <a:pt x="140" y="58"/>
                  </a:lnTo>
                  <a:lnTo>
                    <a:pt x="138" y="60"/>
                  </a:lnTo>
                  <a:lnTo>
                    <a:pt x="138" y="61"/>
                  </a:lnTo>
                  <a:lnTo>
                    <a:pt x="138" y="62"/>
                  </a:lnTo>
                  <a:lnTo>
                    <a:pt x="138" y="63"/>
                  </a:lnTo>
                  <a:lnTo>
                    <a:pt x="136" y="63"/>
                  </a:lnTo>
                  <a:lnTo>
                    <a:pt x="135" y="65"/>
                  </a:lnTo>
                  <a:lnTo>
                    <a:pt x="133" y="68"/>
                  </a:lnTo>
                  <a:lnTo>
                    <a:pt x="133" y="69"/>
                  </a:lnTo>
                  <a:lnTo>
                    <a:pt x="134" y="71"/>
                  </a:lnTo>
                  <a:lnTo>
                    <a:pt x="133" y="72"/>
                  </a:lnTo>
                  <a:lnTo>
                    <a:pt x="130" y="72"/>
                  </a:lnTo>
                  <a:lnTo>
                    <a:pt x="128" y="75"/>
                  </a:lnTo>
                  <a:lnTo>
                    <a:pt x="124" y="79"/>
                  </a:lnTo>
                  <a:lnTo>
                    <a:pt x="121" y="82"/>
                  </a:lnTo>
                  <a:lnTo>
                    <a:pt x="118" y="83"/>
                  </a:lnTo>
                  <a:lnTo>
                    <a:pt x="116" y="85"/>
                  </a:lnTo>
                  <a:lnTo>
                    <a:pt x="116" y="86"/>
                  </a:lnTo>
                  <a:lnTo>
                    <a:pt x="116" y="87"/>
                  </a:lnTo>
                  <a:lnTo>
                    <a:pt x="116" y="87"/>
                  </a:lnTo>
                  <a:lnTo>
                    <a:pt x="114" y="87"/>
                  </a:lnTo>
                  <a:lnTo>
                    <a:pt x="108" y="84"/>
                  </a:lnTo>
                  <a:lnTo>
                    <a:pt x="107" y="80"/>
                  </a:lnTo>
                  <a:lnTo>
                    <a:pt x="105" y="81"/>
                  </a:lnTo>
                  <a:lnTo>
                    <a:pt x="103" y="82"/>
                  </a:lnTo>
                  <a:lnTo>
                    <a:pt x="100" y="85"/>
                  </a:lnTo>
                  <a:lnTo>
                    <a:pt x="97" y="90"/>
                  </a:lnTo>
                  <a:lnTo>
                    <a:pt x="96" y="90"/>
                  </a:lnTo>
                  <a:lnTo>
                    <a:pt x="88" y="90"/>
                  </a:lnTo>
                  <a:lnTo>
                    <a:pt x="85" y="90"/>
                  </a:lnTo>
                  <a:lnTo>
                    <a:pt x="83" y="91"/>
                  </a:lnTo>
                  <a:lnTo>
                    <a:pt x="83" y="92"/>
                  </a:lnTo>
                  <a:lnTo>
                    <a:pt x="83" y="95"/>
                  </a:lnTo>
                  <a:lnTo>
                    <a:pt x="85" y="102"/>
                  </a:lnTo>
                  <a:lnTo>
                    <a:pt x="85" y="105"/>
                  </a:lnTo>
                  <a:lnTo>
                    <a:pt x="85" y="106"/>
                  </a:lnTo>
                  <a:lnTo>
                    <a:pt x="82" y="106"/>
                  </a:lnTo>
                  <a:lnTo>
                    <a:pt x="80" y="106"/>
                  </a:lnTo>
                  <a:lnTo>
                    <a:pt x="78" y="108"/>
                  </a:lnTo>
                  <a:lnTo>
                    <a:pt x="78" y="109"/>
                  </a:lnTo>
                  <a:lnTo>
                    <a:pt x="78" y="111"/>
                  </a:lnTo>
                  <a:lnTo>
                    <a:pt x="77" y="113"/>
                  </a:lnTo>
                  <a:lnTo>
                    <a:pt x="75" y="114"/>
                  </a:lnTo>
                  <a:lnTo>
                    <a:pt x="74" y="115"/>
                  </a:lnTo>
                  <a:lnTo>
                    <a:pt x="65" y="116"/>
                  </a:lnTo>
                  <a:lnTo>
                    <a:pt x="65" y="112"/>
                  </a:lnTo>
                  <a:lnTo>
                    <a:pt x="62" y="111"/>
                  </a:lnTo>
                  <a:lnTo>
                    <a:pt x="61" y="108"/>
                  </a:lnTo>
                  <a:lnTo>
                    <a:pt x="60" y="106"/>
                  </a:lnTo>
                  <a:lnTo>
                    <a:pt x="60" y="105"/>
                  </a:lnTo>
                  <a:lnTo>
                    <a:pt x="60" y="103"/>
                  </a:lnTo>
                  <a:lnTo>
                    <a:pt x="56" y="102"/>
                  </a:lnTo>
                  <a:lnTo>
                    <a:pt x="53" y="103"/>
                  </a:lnTo>
                  <a:lnTo>
                    <a:pt x="51" y="102"/>
                  </a:lnTo>
                  <a:lnTo>
                    <a:pt x="50" y="102"/>
                  </a:lnTo>
                  <a:lnTo>
                    <a:pt x="52" y="100"/>
                  </a:lnTo>
                  <a:lnTo>
                    <a:pt x="52" y="99"/>
                  </a:lnTo>
                  <a:lnTo>
                    <a:pt x="51" y="99"/>
                  </a:lnTo>
                  <a:lnTo>
                    <a:pt x="51" y="98"/>
                  </a:lnTo>
                  <a:lnTo>
                    <a:pt x="51" y="96"/>
                  </a:lnTo>
                  <a:lnTo>
                    <a:pt x="51" y="94"/>
                  </a:lnTo>
                  <a:lnTo>
                    <a:pt x="53" y="88"/>
                  </a:lnTo>
                  <a:lnTo>
                    <a:pt x="52" y="88"/>
                  </a:lnTo>
                  <a:lnTo>
                    <a:pt x="50" y="86"/>
                  </a:lnTo>
                  <a:lnTo>
                    <a:pt x="47" y="86"/>
                  </a:lnTo>
                  <a:lnTo>
                    <a:pt x="44" y="86"/>
                  </a:lnTo>
                  <a:lnTo>
                    <a:pt x="42" y="85"/>
                  </a:lnTo>
                  <a:lnTo>
                    <a:pt x="41" y="84"/>
                  </a:lnTo>
                  <a:lnTo>
                    <a:pt x="39" y="83"/>
                  </a:lnTo>
                  <a:lnTo>
                    <a:pt x="35" y="84"/>
                  </a:lnTo>
                  <a:lnTo>
                    <a:pt x="31" y="86"/>
                  </a:lnTo>
                  <a:lnTo>
                    <a:pt x="29" y="87"/>
                  </a:lnTo>
                  <a:lnTo>
                    <a:pt x="28" y="87"/>
                  </a:lnTo>
                  <a:lnTo>
                    <a:pt x="28" y="85"/>
                  </a:lnTo>
                  <a:lnTo>
                    <a:pt x="28" y="84"/>
                  </a:lnTo>
                  <a:lnTo>
                    <a:pt x="28" y="83"/>
                  </a:lnTo>
                  <a:lnTo>
                    <a:pt x="25" y="82"/>
                  </a:lnTo>
                  <a:lnTo>
                    <a:pt x="23" y="82"/>
                  </a:lnTo>
                  <a:lnTo>
                    <a:pt x="21" y="81"/>
                  </a:lnTo>
                  <a:lnTo>
                    <a:pt x="20" y="80"/>
                  </a:lnTo>
                  <a:lnTo>
                    <a:pt x="17" y="78"/>
                  </a:lnTo>
                  <a:lnTo>
                    <a:pt x="16" y="77"/>
                  </a:lnTo>
                  <a:lnTo>
                    <a:pt x="12" y="74"/>
                  </a:lnTo>
                  <a:lnTo>
                    <a:pt x="11" y="72"/>
                  </a:lnTo>
                  <a:lnTo>
                    <a:pt x="10" y="71"/>
                  </a:lnTo>
                  <a:lnTo>
                    <a:pt x="8" y="70"/>
                  </a:lnTo>
                  <a:lnTo>
                    <a:pt x="6" y="71"/>
                  </a:lnTo>
                  <a:lnTo>
                    <a:pt x="1" y="69"/>
                  </a:lnTo>
                  <a:lnTo>
                    <a:pt x="0" y="69"/>
                  </a:lnTo>
                  <a:lnTo>
                    <a:pt x="1" y="67"/>
                  </a:lnTo>
                  <a:lnTo>
                    <a:pt x="3" y="65"/>
                  </a:lnTo>
                  <a:lnTo>
                    <a:pt x="6" y="63"/>
                  </a:lnTo>
                  <a:lnTo>
                    <a:pt x="7" y="60"/>
                  </a:lnTo>
                  <a:lnTo>
                    <a:pt x="6" y="56"/>
                  </a:lnTo>
                  <a:lnTo>
                    <a:pt x="4" y="54"/>
                  </a:lnTo>
                  <a:lnTo>
                    <a:pt x="5" y="53"/>
                  </a:lnTo>
                  <a:lnTo>
                    <a:pt x="6" y="48"/>
                  </a:lnTo>
                  <a:lnTo>
                    <a:pt x="7" y="47"/>
                  </a:lnTo>
                  <a:lnTo>
                    <a:pt x="12" y="45"/>
                  </a:lnTo>
                  <a:lnTo>
                    <a:pt x="13" y="44"/>
                  </a:lnTo>
                  <a:lnTo>
                    <a:pt x="17" y="41"/>
                  </a:lnTo>
                  <a:lnTo>
                    <a:pt x="22" y="38"/>
                  </a:lnTo>
                  <a:lnTo>
                    <a:pt x="27" y="33"/>
                  </a:lnTo>
                  <a:lnTo>
                    <a:pt x="32" y="29"/>
                  </a:lnTo>
                  <a:lnTo>
                    <a:pt x="35" y="27"/>
                  </a:lnTo>
                  <a:lnTo>
                    <a:pt x="36" y="25"/>
                  </a:lnTo>
                  <a:lnTo>
                    <a:pt x="40" y="27"/>
                  </a:lnTo>
                  <a:lnTo>
                    <a:pt x="42" y="24"/>
                  </a:lnTo>
                  <a:lnTo>
                    <a:pt x="44" y="23"/>
                  </a:lnTo>
                  <a:lnTo>
                    <a:pt x="46" y="21"/>
                  </a:lnTo>
                  <a:lnTo>
                    <a:pt x="48" y="21"/>
                  </a:lnTo>
                  <a:lnTo>
                    <a:pt x="53" y="19"/>
                  </a:lnTo>
                  <a:lnTo>
                    <a:pt x="56" y="19"/>
                  </a:lnTo>
                  <a:lnTo>
                    <a:pt x="58" y="22"/>
                  </a:lnTo>
                  <a:lnTo>
                    <a:pt x="60" y="23"/>
                  </a:lnTo>
                  <a:lnTo>
                    <a:pt x="64" y="22"/>
                  </a:lnTo>
                  <a:lnTo>
                    <a:pt x="67" y="22"/>
                  </a:lnTo>
                  <a:lnTo>
                    <a:pt x="79" y="24"/>
                  </a:lnTo>
                  <a:lnTo>
                    <a:pt x="83" y="23"/>
                  </a:lnTo>
                  <a:lnTo>
                    <a:pt x="92" y="23"/>
                  </a:lnTo>
                  <a:lnTo>
                    <a:pt x="96" y="23"/>
                  </a:lnTo>
                  <a:lnTo>
                    <a:pt x="102" y="21"/>
                  </a:lnTo>
                  <a:lnTo>
                    <a:pt x="105" y="20"/>
                  </a:lnTo>
                  <a:lnTo>
                    <a:pt x="109" y="18"/>
                  </a:lnTo>
                  <a:lnTo>
                    <a:pt x="109" y="16"/>
                  </a:lnTo>
                  <a:lnTo>
                    <a:pt x="108" y="16"/>
                  </a:lnTo>
                  <a:lnTo>
                    <a:pt x="114" y="16"/>
                  </a:lnTo>
                  <a:lnTo>
                    <a:pt x="124" y="20"/>
                  </a:lnTo>
                  <a:lnTo>
                    <a:pt x="135" y="19"/>
                  </a:lnTo>
                  <a:lnTo>
                    <a:pt x="138" y="17"/>
                  </a:lnTo>
                  <a:lnTo>
                    <a:pt x="141" y="17"/>
                  </a:lnTo>
                  <a:lnTo>
                    <a:pt x="151" y="21"/>
                  </a:lnTo>
                  <a:lnTo>
                    <a:pt x="154" y="23"/>
                  </a:lnTo>
                  <a:lnTo>
                    <a:pt x="156" y="23"/>
                  </a:lnTo>
                  <a:lnTo>
                    <a:pt x="158" y="23"/>
                  </a:lnTo>
                  <a:lnTo>
                    <a:pt x="158" y="22"/>
                  </a:lnTo>
                  <a:lnTo>
                    <a:pt x="156" y="22"/>
                  </a:lnTo>
                  <a:lnTo>
                    <a:pt x="155" y="21"/>
                  </a:lnTo>
                  <a:lnTo>
                    <a:pt x="163" y="22"/>
                  </a:lnTo>
                  <a:lnTo>
                    <a:pt x="179" y="35"/>
                  </a:lnTo>
                  <a:lnTo>
                    <a:pt x="179" y="36"/>
                  </a:lnTo>
                  <a:lnTo>
                    <a:pt x="172" y="32"/>
                  </a:lnTo>
                  <a:lnTo>
                    <a:pt x="169" y="33"/>
                  </a:lnTo>
                  <a:lnTo>
                    <a:pt x="168" y="33"/>
                  </a:lnTo>
                  <a:lnTo>
                    <a:pt x="168" y="35"/>
                  </a:lnTo>
                  <a:lnTo>
                    <a:pt x="169" y="36"/>
                  </a:lnTo>
                  <a:lnTo>
                    <a:pt x="170" y="36"/>
                  </a:lnTo>
                  <a:lnTo>
                    <a:pt x="171" y="36"/>
                  </a:lnTo>
                  <a:lnTo>
                    <a:pt x="174" y="36"/>
                  </a:lnTo>
                  <a:lnTo>
                    <a:pt x="176" y="38"/>
                  </a:lnTo>
                  <a:lnTo>
                    <a:pt x="178" y="40"/>
                  </a:lnTo>
                  <a:lnTo>
                    <a:pt x="179" y="43"/>
                  </a:lnTo>
                  <a:lnTo>
                    <a:pt x="181" y="43"/>
                  </a:lnTo>
                  <a:lnTo>
                    <a:pt x="182" y="41"/>
                  </a:lnTo>
                  <a:lnTo>
                    <a:pt x="185" y="41"/>
                  </a:lnTo>
                  <a:lnTo>
                    <a:pt x="187" y="43"/>
                  </a:lnTo>
                  <a:lnTo>
                    <a:pt x="188" y="42"/>
                  </a:lnTo>
                  <a:lnTo>
                    <a:pt x="186" y="40"/>
                  </a:lnTo>
                  <a:lnTo>
                    <a:pt x="182" y="38"/>
                  </a:lnTo>
                  <a:lnTo>
                    <a:pt x="183" y="38"/>
                  </a:lnTo>
                  <a:lnTo>
                    <a:pt x="192" y="41"/>
                  </a:lnTo>
                  <a:lnTo>
                    <a:pt x="195" y="47"/>
                  </a:lnTo>
                  <a:lnTo>
                    <a:pt x="196" y="48"/>
                  </a:lnTo>
                  <a:lnTo>
                    <a:pt x="198" y="50"/>
                  </a:lnTo>
                  <a:close/>
                  <a:moveTo>
                    <a:pt x="94" y="4"/>
                  </a:moveTo>
                  <a:lnTo>
                    <a:pt x="89" y="6"/>
                  </a:lnTo>
                  <a:lnTo>
                    <a:pt x="87" y="6"/>
                  </a:lnTo>
                  <a:lnTo>
                    <a:pt x="90" y="4"/>
                  </a:lnTo>
                  <a:lnTo>
                    <a:pt x="94" y="3"/>
                  </a:lnTo>
                  <a:lnTo>
                    <a:pt x="97" y="2"/>
                  </a:lnTo>
                  <a:lnTo>
                    <a:pt x="100" y="2"/>
                  </a:lnTo>
                  <a:lnTo>
                    <a:pt x="94" y="4"/>
                  </a:lnTo>
                  <a:close/>
                  <a:moveTo>
                    <a:pt x="112" y="2"/>
                  </a:moveTo>
                  <a:lnTo>
                    <a:pt x="109" y="3"/>
                  </a:lnTo>
                  <a:lnTo>
                    <a:pt x="109" y="2"/>
                  </a:lnTo>
                  <a:lnTo>
                    <a:pt x="110" y="0"/>
                  </a:lnTo>
                  <a:lnTo>
                    <a:pt x="111" y="0"/>
                  </a:lnTo>
                  <a:lnTo>
                    <a:pt x="113" y="0"/>
                  </a:lnTo>
                  <a:lnTo>
                    <a:pt x="113" y="0"/>
                  </a:lnTo>
                  <a:lnTo>
                    <a:pt x="11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8" name="Freeform 1434">
              <a:extLst>
                <a:ext uri="{FF2B5EF4-FFF2-40B4-BE49-F238E27FC236}">
                  <a16:creationId xmlns="" xmlns:a16="http://schemas.microsoft.com/office/drawing/2014/main" id="{FD81F0CC-3451-09D3-B05F-F81E22136C1B}"/>
                </a:ext>
              </a:extLst>
            </p:cNvPr>
            <p:cNvSpPr>
              <a:spLocks noChangeArrowheads="1"/>
            </p:cNvSpPr>
            <p:nvPr/>
          </p:nvSpPr>
          <p:spPr bwMode="auto">
            <a:xfrm>
              <a:off x="4786801" y="9286875"/>
              <a:ext cx="16484" cy="5493"/>
            </a:xfrm>
            <a:custGeom>
              <a:avLst/>
              <a:gdLst>
                <a:gd name="T0" fmla="*/ 7 w 14"/>
                <a:gd name="T1" fmla="*/ 2 h 5"/>
                <a:gd name="T2" fmla="*/ 2 w 14"/>
                <a:gd name="T3" fmla="*/ 4 h 5"/>
                <a:gd name="T4" fmla="*/ 0 w 14"/>
                <a:gd name="T5" fmla="*/ 4 h 5"/>
                <a:gd name="T6" fmla="*/ 3 w 14"/>
                <a:gd name="T7" fmla="*/ 2 h 5"/>
                <a:gd name="T8" fmla="*/ 7 w 14"/>
                <a:gd name="T9" fmla="*/ 1 h 5"/>
                <a:gd name="T10" fmla="*/ 10 w 14"/>
                <a:gd name="T11" fmla="*/ 0 h 5"/>
                <a:gd name="T12" fmla="*/ 13 w 14"/>
                <a:gd name="T13" fmla="*/ 0 h 5"/>
                <a:gd name="T14" fmla="*/ 7 w 1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
                  <a:moveTo>
                    <a:pt x="7" y="2"/>
                  </a:moveTo>
                  <a:lnTo>
                    <a:pt x="2" y="4"/>
                  </a:lnTo>
                  <a:lnTo>
                    <a:pt x="0" y="4"/>
                  </a:lnTo>
                  <a:lnTo>
                    <a:pt x="3" y="2"/>
                  </a:lnTo>
                  <a:lnTo>
                    <a:pt x="7" y="1"/>
                  </a:lnTo>
                  <a:lnTo>
                    <a:pt x="10" y="0"/>
                  </a:lnTo>
                  <a:lnTo>
                    <a:pt x="1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9" name="Freeform 1435">
              <a:extLst>
                <a:ext uri="{FF2B5EF4-FFF2-40B4-BE49-F238E27FC236}">
                  <a16:creationId xmlns="" xmlns:a16="http://schemas.microsoft.com/office/drawing/2014/main" id="{20FE014A-D3A2-3916-C7A3-30FD6418124B}"/>
                </a:ext>
              </a:extLst>
            </p:cNvPr>
            <p:cNvSpPr>
              <a:spLocks noChangeArrowheads="1"/>
            </p:cNvSpPr>
            <p:nvPr/>
          </p:nvSpPr>
          <p:spPr bwMode="auto">
            <a:xfrm>
              <a:off x="4814275" y="9281378"/>
              <a:ext cx="5497" cy="5497"/>
            </a:xfrm>
            <a:custGeom>
              <a:avLst/>
              <a:gdLst>
                <a:gd name="T0" fmla="*/ 3 w 5"/>
                <a:gd name="T1" fmla="*/ 2 h 4"/>
                <a:gd name="T2" fmla="*/ 0 w 5"/>
                <a:gd name="T3" fmla="*/ 3 h 4"/>
                <a:gd name="T4" fmla="*/ 0 w 5"/>
                <a:gd name="T5" fmla="*/ 2 h 4"/>
                <a:gd name="T6" fmla="*/ 1 w 5"/>
                <a:gd name="T7" fmla="*/ 0 h 4"/>
                <a:gd name="T8" fmla="*/ 2 w 5"/>
                <a:gd name="T9" fmla="*/ 0 h 4"/>
                <a:gd name="T10" fmla="*/ 4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0" y="3"/>
                  </a:lnTo>
                  <a:lnTo>
                    <a:pt x="0" y="2"/>
                  </a:lnTo>
                  <a:lnTo>
                    <a:pt x="1" y="0"/>
                  </a:lnTo>
                  <a:lnTo>
                    <a:pt x="2" y="0"/>
                  </a:lnTo>
                  <a:lnTo>
                    <a:pt x="4"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0" name="Freeform 1436">
              <a:extLst>
                <a:ext uri="{FF2B5EF4-FFF2-40B4-BE49-F238E27FC236}">
                  <a16:creationId xmlns="" xmlns:a16="http://schemas.microsoft.com/office/drawing/2014/main" id="{31675DC4-29F7-995A-BBEB-9DEB89F3AB08}"/>
                </a:ext>
              </a:extLst>
            </p:cNvPr>
            <p:cNvSpPr>
              <a:spLocks noChangeArrowheads="1"/>
            </p:cNvSpPr>
            <p:nvPr/>
          </p:nvSpPr>
          <p:spPr bwMode="auto">
            <a:xfrm>
              <a:off x="5270378" y="9133010"/>
              <a:ext cx="115397" cy="87923"/>
            </a:xfrm>
            <a:custGeom>
              <a:avLst/>
              <a:gdLst>
                <a:gd name="T0" fmla="*/ 53 w 92"/>
                <a:gd name="T1" fmla="*/ 46 h 70"/>
                <a:gd name="T2" fmla="*/ 39 w 92"/>
                <a:gd name="T3" fmla="*/ 40 h 70"/>
                <a:gd name="T4" fmla="*/ 42 w 92"/>
                <a:gd name="T5" fmla="*/ 38 h 70"/>
                <a:gd name="T6" fmla="*/ 50 w 92"/>
                <a:gd name="T7" fmla="*/ 41 h 70"/>
                <a:gd name="T8" fmla="*/ 86 w 92"/>
                <a:gd name="T9" fmla="*/ 12 h 70"/>
                <a:gd name="T10" fmla="*/ 89 w 92"/>
                <a:gd name="T11" fmla="*/ 20 h 70"/>
                <a:gd name="T12" fmla="*/ 87 w 92"/>
                <a:gd name="T13" fmla="*/ 26 h 70"/>
                <a:gd name="T14" fmla="*/ 91 w 92"/>
                <a:gd name="T15" fmla="*/ 30 h 70"/>
                <a:gd name="T16" fmla="*/ 91 w 92"/>
                <a:gd name="T17" fmla="*/ 32 h 70"/>
                <a:gd name="T18" fmla="*/ 86 w 92"/>
                <a:gd name="T19" fmla="*/ 37 h 70"/>
                <a:gd name="T20" fmla="*/ 88 w 92"/>
                <a:gd name="T21" fmla="*/ 41 h 70"/>
                <a:gd name="T22" fmla="*/ 87 w 92"/>
                <a:gd name="T23" fmla="*/ 46 h 70"/>
                <a:gd name="T24" fmla="*/ 84 w 92"/>
                <a:gd name="T25" fmla="*/ 49 h 70"/>
                <a:gd name="T26" fmla="*/ 79 w 92"/>
                <a:gd name="T27" fmla="*/ 50 h 70"/>
                <a:gd name="T28" fmla="*/ 84 w 92"/>
                <a:gd name="T29" fmla="*/ 56 h 70"/>
                <a:gd name="T30" fmla="*/ 88 w 92"/>
                <a:gd name="T31" fmla="*/ 61 h 70"/>
                <a:gd name="T32" fmla="*/ 87 w 92"/>
                <a:gd name="T33" fmla="*/ 69 h 70"/>
                <a:gd name="T34" fmla="*/ 81 w 92"/>
                <a:gd name="T35" fmla="*/ 64 h 70"/>
                <a:gd name="T36" fmla="*/ 78 w 92"/>
                <a:gd name="T37" fmla="*/ 62 h 70"/>
                <a:gd name="T38" fmla="*/ 62 w 92"/>
                <a:gd name="T39" fmla="*/ 63 h 70"/>
                <a:gd name="T40" fmla="*/ 59 w 92"/>
                <a:gd name="T41" fmla="*/ 64 h 70"/>
                <a:gd name="T42" fmla="*/ 51 w 92"/>
                <a:gd name="T43" fmla="*/ 65 h 70"/>
                <a:gd name="T44" fmla="*/ 39 w 92"/>
                <a:gd name="T45" fmla="*/ 62 h 70"/>
                <a:gd name="T46" fmla="*/ 31 w 92"/>
                <a:gd name="T47" fmla="*/ 61 h 70"/>
                <a:gd name="T48" fmla="*/ 24 w 92"/>
                <a:gd name="T49" fmla="*/ 63 h 70"/>
                <a:gd name="T50" fmla="*/ 21 w 92"/>
                <a:gd name="T51" fmla="*/ 68 h 70"/>
                <a:gd name="T52" fmla="*/ 16 w 92"/>
                <a:gd name="T53" fmla="*/ 65 h 70"/>
                <a:gd name="T54" fmla="*/ 9 w 92"/>
                <a:gd name="T55" fmla="*/ 61 h 70"/>
                <a:gd name="T56" fmla="*/ 0 w 92"/>
                <a:gd name="T57" fmla="*/ 57 h 70"/>
                <a:gd name="T58" fmla="*/ 3 w 92"/>
                <a:gd name="T59" fmla="*/ 49 h 70"/>
                <a:gd name="T60" fmla="*/ 8 w 92"/>
                <a:gd name="T61" fmla="*/ 48 h 70"/>
                <a:gd name="T62" fmla="*/ 16 w 92"/>
                <a:gd name="T63" fmla="*/ 50 h 70"/>
                <a:gd name="T64" fmla="*/ 26 w 92"/>
                <a:gd name="T65" fmla="*/ 51 h 70"/>
                <a:gd name="T66" fmla="*/ 50 w 92"/>
                <a:gd name="T67" fmla="*/ 55 h 70"/>
                <a:gd name="T68" fmla="*/ 56 w 92"/>
                <a:gd name="T69" fmla="*/ 55 h 70"/>
                <a:gd name="T70" fmla="*/ 58 w 92"/>
                <a:gd name="T71" fmla="*/ 53 h 70"/>
                <a:gd name="T72" fmla="*/ 66 w 92"/>
                <a:gd name="T73" fmla="*/ 51 h 70"/>
                <a:gd name="T74" fmla="*/ 68 w 92"/>
                <a:gd name="T75" fmla="*/ 49 h 70"/>
                <a:gd name="T76" fmla="*/ 65 w 92"/>
                <a:gd name="T77" fmla="*/ 45 h 70"/>
                <a:gd name="T78" fmla="*/ 53 w 92"/>
                <a:gd name="T79" fmla="*/ 34 h 70"/>
                <a:gd name="T80" fmla="*/ 55 w 92"/>
                <a:gd name="T81" fmla="*/ 28 h 70"/>
                <a:gd name="T82" fmla="*/ 57 w 92"/>
                <a:gd name="T83" fmla="*/ 22 h 70"/>
                <a:gd name="T84" fmla="*/ 46 w 92"/>
                <a:gd name="T85" fmla="*/ 16 h 70"/>
                <a:gd name="T86" fmla="*/ 35 w 92"/>
                <a:gd name="T87" fmla="*/ 14 h 70"/>
                <a:gd name="T88" fmla="*/ 35 w 92"/>
                <a:gd name="T89" fmla="*/ 10 h 70"/>
                <a:gd name="T90" fmla="*/ 40 w 92"/>
                <a:gd name="T91" fmla="*/ 7 h 70"/>
                <a:gd name="T92" fmla="*/ 51 w 92"/>
                <a:gd name="T93" fmla="*/ 5 h 70"/>
                <a:gd name="T94" fmla="*/ 65 w 92"/>
                <a:gd name="T95" fmla="*/ 9 h 70"/>
                <a:gd name="T96" fmla="*/ 81 w 92"/>
                <a:gd name="T97" fmla="*/ 12 h 70"/>
                <a:gd name="T98" fmla="*/ 86 w 92"/>
                <a:gd name="T99" fmla="*/ 12 h 70"/>
                <a:gd name="T100" fmla="*/ 59 w 92"/>
                <a:gd name="T101" fmla="*/ 2 h 70"/>
                <a:gd name="T102" fmla="*/ 56 w 92"/>
                <a:gd name="T103" fmla="*/ 3 h 70"/>
                <a:gd name="T104" fmla="*/ 51 w 92"/>
                <a:gd name="T105" fmla="*/ 2 h 70"/>
                <a:gd name="T106" fmla="*/ 49 w 92"/>
                <a:gd name="T107" fmla="*/ 0 h 70"/>
                <a:gd name="T108" fmla="*/ 52 w 92"/>
                <a:gd name="T109" fmla="*/ 0 h 70"/>
                <a:gd name="T110" fmla="*/ 58 w 92"/>
                <a:gd name="T11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 h="70">
                  <a:moveTo>
                    <a:pt x="54" y="44"/>
                  </a:moveTo>
                  <a:lnTo>
                    <a:pt x="53" y="46"/>
                  </a:lnTo>
                  <a:lnTo>
                    <a:pt x="45" y="44"/>
                  </a:lnTo>
                  <a:lnTo>
                    <a:pt x="39" y="40"/>
                  </a:lnTo>
                  <a:lnTo>
                    <a:pt x="39" y="38"/>
                  </a:lnTo>
                  <a:lnTo>
                    <a:pt x="42" y="38"/>
                  </a:lnTo>
                  <a:lnTo>
                    <a:pt x="45" y="39"/>
                  </a:lnTo>
                  <a:lnTo>
                    <a:pt x="50" y="41"/>
                  </a:lnTo>
                  <a:lnTo>
                    <a:pt x="54" y="44"/>
                  </a:lnTo>
                  <a:close/>
                  <a:moveTo>
                    <a:pt x="86" y="12"/>
                  </a:moveTo>
                  <a:lnTo>
                    <a:pt x="87" y="13"/>
                  </a:lnTo>
                  <a:lnTo>
                    <a:pt x="89" y="20"/>
                  </a:lnTo>
                  <a:lnTo>
                    <a:pt x="89" y="22"/>
                  </a:lnTo>
                  <a:lnTo>
                    <a:pt x="87" y="26"/>
                  </a:lnTo>
                  <a:lnTo>
                    <a:pt x="87" y="27"/>
                  </a:lnTo>
                  <a:lnTo>
                    <a:pt x="91" y="30"/>
                  </a:lnTo>
                  <a:lnTo>
                    <a:pt x="91" y="31"/>
                  </a:lnTo>
                  <a:lnTo>
                    <a:pt x="91" y="32"/>
                  </a:lnTo>
                  <a:lnTo>
                    <a:pt x="87" y="35"/>
                  </a:lnTo>
                  <a:lnTo>
                    <a:pt x="86" y="37"/>
                  </a:lnTo>
                  <a:lnTo>
                    <a:pt x="86" y="39"/>
                  </a:lnTo>
                  <a:lnTo>
                    <a:pt x="88" y="41"/>
                  </a:lnTo>
                  <a:lnTo>
                    <a:pt x="88" y="43"/>
                  </a:lnTo>
                  <a:lnTo>
                    <a:pt x="87" y="46"/>
                  </a:lnTo>
                  <a:lnTo>
                    <a:pt x="85" y="48"/>
                  </a:lnTo>
                  <a:lnTo>
                    <a:pt x="84" y="49"/>
                  </a:lnTo>
                  <a:lnTo>
                    <a:pt x="80" y="49"/>
                  </a:lnTo>
                  <a:lnTo>
                    <a:pt x="79" y="50"/>
                  </a:lnTo>
                  <a:lnTo>
                    <a:pt x="81" y="53"/>
                  </a:lnTo>
                  <a:lnTo>
                    <a:pt x="84" y="56"/>
                  </a:lnTo>
                  <a:lnTo>
                    <a:pt x="87" y="59"/>
                  </a:lnTo>
                  <a:lnTo>
                    <a:pt x="88" y="61"/>
                  </a:lnTo>
                  <a:lnTo>
                    <a:pt x="87" y="63"/>
                  </a:lnTo>
                  <a:lnTo>
                    <a:pt x="87" y="69"/>
                  </a:lnTo>
                  <a:lnTo>
                    <a:pt x="84" y="66"/>
                  </a:lnTo>
                  <a:lnTo>
                    <a:pt x="81" y="64"/>
                  </a:lnTo>
                  <a:lnTo>
                    <a:pt x="79" y="63"/>
                  </a:lnTo>
                  <a:lnTo>
                    <a:pt x="78" y="62"/>
                  </a:lnTo>
                  <a:lnTo>
                    <a:pt x="63" y="63"/>
                  </a:lnTo>
                  <a:lnTo>
                    <a:pt x="62" y="63"/>
                  </a:lnTo>
                  <a:lnTo>
                    <a:pt x="60" y="64"/>
                  </a:lnTo>
                  <a:lnTo>
                    <a:pt x="59" y="64"/>
                  </a:lnTo>
                  <a:lnTo>
                    <a:pt x="55" y="65"/>
                  </a:lnTo>
                  <a:lnTo>
                    <a:pt x="51" y="65"/>
                  </a:lnTo>
                  <a:lnTo>
                    <a:pt x="42" y="63"/>
                  </a:lnTo>
                  <a:lnTo>
                    <a:pt x="39" y="62"/>
                  </a:lnTo>
                  <a:lnTo>
                    <a:pt x="35" y="61"/>
                  </a:lnTo>
                  <a:lnTo>
                    <a:pt x="31" y="61"/>
                  </a:lnTo>
                  <a:lnTo>
                    <a:pt x="27" y="62"/>
                  </a:lnTo>
                  <a:lnTo>
                    <a:pt x="24" y="63"/>
                  </a:lnTo>
                  <a:lnTo>
                    <a:pt x="21" y="66"/>
                  </a:lnTo>
                  <a:lnTo>
                    <a:pt x="21" y="68"/>
                  </a:lnTo>
                  <a:lnTo>
                    <a:pt x="19" y="69"/>
                  </a:lnTo>
                  <a:lnTo>
                    <a:pt x="16" y="65"/>
                  </a:lnTo>
                  <a:lnTo>
                    <a:pt x="13" y="63"/>
                  </a:lnTo>
                  <a:lnTo>
                    <a:pt x="9" y="61"/>
                  </a:lnTo>
                  <a:lnTo>
                    <a:pt x="2" y="59"/>
                  </a:lnTo>
                  <a:lnTo>
                    <a:pt x="0" y="57"/>
                  </a:lnTo>
                  <a:lnTo>
                    <a:pt x="0" y="55"/>
                  </a:lnTo>
                  <a:lnTo>
                    <a:pt x="3" y="49"/>
                  </a:lnTo>
                  <a:lnTo>
                    <a:pt x="6" y="48"/>
                  </a:lnTo>
                  <a:lnTo>
                    <a:pt x="8" y="48"/>
                  </a:lnTo>
                  <a:lnTo>
                    <a:pt x="12" y="49"/>
                  </a:lnTo>
                  <a:lnTo>
                    <a:pt x="16" y="50"/>
                  </a:lnTo>
                  <a:lnTo>
                    <a:pt x="19" y="50"/>
                  </a:lnTo>
                  <a:lnTo>
                    <a:pt x="26" y="51"/>
                  </a:lnTo>
                  <a:lnTo>
                    <a:pt x="29" y="52"/>
                  </a:lnTo>
                  <a:lnTo>
                    <a:pt x="50" y="55"/>
                  </a:lnTo>
                  <a:lnTo>
                    <a:pt x="54" y="55"/>
                  </a:lnTo>
                  <a:lnTo>
                    <a:pt x="56" y="55"/>
                  </a:lnTo>
                  <a:lnTo>
                    <a:pt x="57" y="54"/>
                  </a:lnTo>
                  <a:lnTo>
                    <a:pt x="58" y="53"/>
                  </a:lnTo>
                  <a:lnTo>
                    <a:pt x="60" y="52"/>
                  </a:lnTo>
                  <a:lnTo>
                    <a:pt x="66" y="51"/>
                  </a:lnTo>
                  <a:lnTo>
                    <a:pt x="67" y="50"/>
                  </a:lnTo>
                  <a:lnTo>
                    <a:pt x="68" y="49"/>
                  </a:lnTo>
                  <a:lnTo>
                    <a:pt x="68" y="48"/>
                  </a:lnTo>
                  <a:lnTo>
                    <a:pt x="65" y="45"/>
                  </a:lnTo>
                  <a:lnTo>
                    <a:pt x="58" y="40"/>
                  </a:lnTo>
                  <a:lnTo>
                    <a:pt x="53" y="34"/>
                  </a:lnTo>
                  <a:lnTo>
                    <a:pt x="56" y="32"/>
                  </a:lnTo>
                  <a:lnTo>
                    <a:pt x="55" y="28"/>
                  </a:lnTo>
                  <a:lnTo>
                    <a:pt x="56" y="25"/>
                  </a:lnTo>
                  <a:lnTo>
                    <a:pt x="57" y="22"/>
                  </a:lnTo>
                  <a:lnTo>
                    <a:pt x="52" y="19"/>
                  </a:lnTo>
                  <a:lnTo>
                    <a:pt x="46" y="16"/>
                  </a:lnTo>
                  <a:lnTo>
                    <a:pt x="37" y="15"/>
                  </a:lnTo>
                  <a:lnTo>
                    <a:pt x="35" y="14"/>
                  </a:lnTo>
                  <a:lnTo>
                    <a:pt x="34" y="12"/>
                  </a:lnTo>
                  <a:lnTo>
                    <a:pt x="35" y="10"/>
                  </a:lnTo>
                  <a:lnTo>
                    <a:pt x="37" y="8"/>
                  </a:lnTo>
                  <a:lnTo>
                    <a:pt x="40" y="7"/>
                  </a:lnTo>
                  <a:lnTo>
                    <a:pt x="43" y="6"/>
                  </a:lnTo>
                  <a:lnTo>
                    <a:pt x="51" y="5"/>
                  </a:lnTo>
                  <a:lnTo>
                    <a:pt x="59" y="6"/>
                  </a:lnTo>
                  <a:lnTo>
                    <a:pt x="65" y="9"/>
                  </a:lnTo>
                  <a:lnTo>
                    <a:pt x="72" y="11"/>
                  </a:lnTo>
                  <a:lnTo>
                    <a:pt x="81" y="12"/>
                  </a:lnTo>
                  <a:lnTo>
                    <a:pt x="85" y="13"/>
                  </a:lnTo>
                  <a:lnTo>
                    <a:pt x="86" y="12"/>
                  </a:lnTo>
                  <a:close/>
                  <a:moveTo>
                    <a:pt x="58" y="2"/>
                  </a:moveTo>
                  <a:lnTo>
                    <a:pt x="59" y="2"/>
                  </a:lnTo>
                  <a:lnTo>
                    <a:pt x="58" y="3"/>
                  </a:lnTo>
                  <a:lnTo>
                    <a:pt x="56" y="3"/>
                  </a:lnTo>
                  <a:lnTo>
                    <a:pt x="52" y="2"/>
                  </a:lnTo>
                  <a:lnTo>
                    <a:pt x="51" y="2"/>
                  </a:lnTo>
                  <a:lnTo>
                    <a:pt x="51" y="2"/>
                  </a:lnTo>
                  <a:lnTo>
                    <a:pt x="49" y="0"/>
                  </a:lnTo>
                  <a:lnTo>
                    <a:pt x="50" y="0"/>
                  </a:lnTo>
                  <a:lnTo>
                    <a:pt x="52" y="0"/>
                  </a:lnTo>
                  <a:lnTo>
                    <a:pt x="54" y="0"/>
                  </a:lnTo>
                  <a:lnTo>
                    <a:pt x="5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1" name="Freeform 1437">
              <a:extLst>
                <a:ext uri="{FF2B5EF4-FFF2-40B4-BE49-F238E27FC236}">
                  <a16:creationId xmlns="" xmlns:a16="http://schemas.microsoft.com/office/drawing/2014/main" id="{131ACE20-922C-6D1B-D87D-4F7E84E449F9}"/>
                </a:ext>
              </a:extLst>
            </p:cNvPr>
            <p:cNvSpPr>
              <a:spLocks noChangeArrowheads="1"/>
            </p:cNvSpPr>
            <p:nvPr/>
          </p:nvSpPr>
          <p:spPr bwMode="auto">
            <a:xfrm>
              <a:off x="5319833" y="9182465"/>
              <a:ext cx="21981" cy="10990"/>
            </a:xfrm>
            <a:custGeom>
              <a:avLst/>
              <a:gdLst>
                <a:gd name="T0" fmla="*/ 15 w 16"/>
                <a:gd name="T1" fmla="*/ 6 h 9"/>
                <a:gd name="T2" fmla="*/ 14 w 16"/>
                <a:gd name="T3" fmla="*/ 8 h 9"/>
                <a:gd name="T4" fmla="*/ 6 w 16"/>
                <a:gd name="T5" fmla="*/ 6 h 9"/>
                <a:gd name="T6" fmla="*/ 0 w 16"/>
                <a:gd name="T7" fmla="*/ 2 h 9"/>
                <a:gd name="T8" fmla="*/ 0 w 16"/>
                <a:gd name="T9" fmla="*/ 0 h 9"/>
                <a:gd name="T10" fmla="*/ 3 w 16"/>
                <a:gd name="T11" fmla="*/ 0 h 9"/>
                <a:gd name="T12" fmla="*/ 6 w 16"/>
                <a:gd name="T13" fmla="*/ 1 h 9"/>
                <a:gd name="T14" fmla="*/ 11 w 16"/>
                <a:gd name="T15" fmla="*/ 3 h 9"/>
                <a:gd name="T16" fmla="*/ 15 w 1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5" y="6"/>
                  </a:moveTo>
                  <a:lnTo>
                    <a:pt x="14" y="8"/>
                  </a:lnTo>
                  <a:lnTo>
                    <a:pt x="6" y="6"/>
                  </a:lnTo>
                  <a:lnTo>
                    <a:pt x="0" y="2"/>
                  </a:lnTo>
                  <a:lnTo>
                    <a:pt x="0" y="0"/>
                  </a:lnTo>
                  <a:lnTo>
                    <a:pt x="3" y="0"/>
                  </a:lnTo>
                  <a:lnTo>
                    <a:pt x="6" y="1"/>
                  </a:lnTo>
                  <a:lnTo>
                    <a:pt x="11" y="3"/>
                  </a:lnTo>
                  <a:lnTo>
                    <a:pt x="1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2" name="Freeform 1439">
              <a:extLst>
                <a:ext uri="{FF2B5EF4-FFF2-40B4-BE49-F238E27FC236}">
                  <a16:creationId xmlns="" xmlns:a16="http://schemas.microsoft.com/office/drawing/2014/main" id="{3EB63456-9938-796E-445B-A49472A26565}"/>
                </a:ext>
              </a:extLst>
            </p:cNvPr>
            <p:cNvSpPr>
              <a:spLocks noChangeArrowheads="1"/>
            </p:cNvSpPr>
            <p:nvPr/>
          </p:nvSpPr>
          <p:spPr bwMode="auto">
            <a:xfrm>
              <a:off x="5330824" y="9133010"/>
              <a:ext cx="10990" cy="5493"/>
            </a:xfrm>
            <a:custGeom>
              <a:avLst/>
              <a:gdLst>
                <a:gd name="T0" fmla="*/ 9 w 11"/>
                <a:gd name="T1" fmla="*/ 2 h 4"/>
                <a:gd name="T2" fmla="*/ 10 w 11"/>
                <a:gd name="T3" fmla="*/ 2 h 4"/>
                <a:gd name="T4" fmla="*/ 9 w 11"/>
                <a:gd name="T5" fmla="*/ 3 h 4"/>
                <a:gd name="T6" fmla="*/ 7 w 11"/>
                <a:gd name="T7" fmla="*/ 3 h 4"/>
                <a:gd name="T8" fmla="*/ 3 w 11"/>
                <a:gd name="T9" fmla="*/ 2 h 4"/>
                <a:gd name="T10" fmla="*/ 2 w 11"/>
                <a:gd name="T11" fmla="*/ 2 h 4"/>
                <a:gd name="T12" fmla="*/ 2 w 11"/>
                <a:gd name="T13" fmla="*/ 2 h 4"/>
                <a:gd name="T14" fmla="*/ 0 w 11"/>
                <a:gd name="T15" fmla="*/ 0 h 4"/>
                <a:gd name="T16" fmla="*/ 1 w 11"/>
                <a:gd name="T17" fmla="*/ 0 h 4"/>
                <a:gd name="T18" fmla="*/ 3 w 11"/>
                <a:gd name="T19" fmla="*/ 0 h 4"/>
                <a:gd name="T20" fmla="*/ 5 w 11"/>
                <a:gd name="T21" fmla="*/ 0 h 4"/>
                <a:gd name="T22" fmla="*/ 9 w 11"/>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9" y="2"/>
                  </a:moveTo>
                  <a:lnTo>
                    <a:pt x="10" y="2"/>
                  </a:lnTo>
                  <a:lnTo>
                    <a:pt x="9" y="3"/>
                  </a:lnTo>
                  <a:lnTo>
                    <a:pt x="7" y="3"/>
                  </a:lnTo>
                  <a:lnTo>
                    <a:pt x="3" y="2"/>
                  </a:lnTo>
                  <a:lnTo>
                    <a:pt x="2" y="2"/>
                  </a:lnTo>
                  <a:lnTo>
                    <a:pt x="2" y="2"/>
                  </a:lnTo>
                  <a:lnTo>
                    <a:pt x="0" y="0"/>
                  </a:lnTo>
                  <a:lnTo>
                    <a:pt x="1" y="0"/>
                  </a:lnTo>
                  <a:lnTo>
                    <a:pt x="3" y="0"/>
                  </a:lnTo>
                  <a:lnTo>
                    <a:pt x="5" y="0"/>
                  </a:lnTo>
                  <a:lnTo>
                    <a:pt x="9"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3" name="Freeform 1440">
              <a:extLst>
                <a:ext uri="{FF2B5EF4-FFF2-40B4-BE49-F238E27FC236}">
                  <a16:creationId xmlns="" xmlns:a16="http://schemas.microsoft.com/office/drawing/2014/main" id="{23E6FEBE-DF50-17C3-0F12-5D46C3D6764F}"/>
                </a:ext>
              </a:extLst>
            </p:cNvPr>
            <p:cNvSpPr>
              <a:spLocks noChangeArrowheads="1"/>
            </p:cNvSpPr>
            <p:nvPr/>
          </p:nvSpPr>
          <p:spPr bwMode="auto">
            <a:xfrm>
              <a:off x="5116513" y="9198952"/>
              <a:ext cx="87923" cy="32971"/>
            </a:xfrm>
            <a:custGeom>
              <a:avLst/>
              <a:gdLst>
                <a:gd name="T0" fmla="*/ 35 w 70"/>
                <a:gd name="T1" fmla="*/ 3 h 28"/>
                <a:gd name="T2" fmla="*/ 39 w 70"/>
                <a:gd name="T3" fmla="*/ 4 h 28"/>
                <a:gd name="T4" fmla="*/ 43 w 70"/>
                <a:gd name="T5" fmla="*/ 5 h 28"/>
                <a:gd name="T6" fmla="*/ 45 w 70"/>
                <a:gd name="T7" fmla="*/ 5 h 28"/>
                <a:gd name="T8" fmla="*/ 46 w 70"/>
                <a:gd name="T9" fmla="*/ 5 h 28"/>
                <a:gd name="T10" fmla="*/ 50 w 70"/>
                <a:gd name="T11" fmla="*/ 8 h 28"/>
                <a:gd name="T12" fmla="*/ 53 w 70"/>
                <a:gd name="T13" fmla="*/ 9 h 28"/>
                <a:gd name="T14" fmla="*/ 64 w 70"/>
                <a:gd name="T15" fmla="*/ 13 h 28"/>
                <a:gd name="T16" fmla="*/ 68 w 70"/>
                <a:gd name="T17" fmla="*/ 19 h 28"/>
                <a:gd name="T18" fmla="*/ 69 w 70"/>
                <a:gd name="T19" fmla="*/ 21 h 28"/>
                <a:gd name="T20" fmla="*/ 66 w 70"/>
                <a:gd name="T21" fmla="*/ 22 h 28"/>
                <a:gd name="T22" fmla="*/ 62 w 70"/>
                <a:gd name="T23" fmla="*/ 22 h 28"/>
                <a:gd name="T24" fmla="*/ 59 w 70"/>
                <a:gd name="T25" fmla="*/ 22 h 28"/>
                <a:gd name="T26" fmla="*/ 55 w 70"/>
                <a:gd name="T27" fmla="*/ 21 h 28"/>
                <a:gd name="T28" fmla="*/ 54 w 70"/>
                <a:gd name="T29" fmla="*/ 21 h 28"/>
                <a:gd name="T30" fmla="*/ 50 w 70"/>
                <a:gd name="T31" fmla="*/ 20 h 28"/>
                <a:gd name="T32" fmla="*/ 52 w 70"/>
                <a:gd name="T33" fmla="*/ 19 h 28"/>
                <a:gd name="T34" fmla="*/ 50 w 70"/>
                <a:gd name="T35" fmla="*/ 19 h 28"/>
                <a:gd name="T36" fmla="*/ 48 w 70"/>
                <a:gd name="T37" fmla="*/ 19 h 28"/>
                <a:gd name="T38" fmla="*/ 47 w 70"/>
                <a:gd name="T39" fmla="*/ 21 h 28"/>
                <a:gd name="T40" fmla="*/ 45 w 70"/>
                <a:gd name="T41" fmla="*/ 23 h 28"/>
                <a:gd name="T42" fmla="*/ 43 w 70"/>
                <a:gd name="T43" fmla="*/ 23 h 28"/>
                <a:gd name="T44" fmla="*/ 41 w 70"/>
                <a:gd name="T45" fmla="*/ 21 h 28"/>
                <a:gd name="T46" fmla="*/ 39 w 70"/>
                <a:gd name="T47" fmla="*/ 22 h 28"/>
                <a:gd name="T48" fmla="*/ 38 w 70"/>
                <a:gd name="T49" fmla="*/ 23 h 28"/>
                <a:gd name="T50" fmla="*/ 37 w 70"/>
                <a:gd name="T51" fmla="*/ 27 h 28"/>
                <a:gd name="T52" fmla="*/ 35 w 70"/>
                <a:gd name="T53" fmla="*/ 25 h 28"/>
                <a:gd name="T54" fmla="*/ 32 w 70"/>
                <a:gd name="T55" fmla="*/ 24 h 28"/>
                <a:gd name="T56" fmla="*/ 28 w 70"/>
                <a:gd name="T57" fmla="*/ 23 h 28"/>
                <a:gd name="T58" fmla="*/ 22 w 70"/>
                <a:gd name="T59" fmla="*/ 22 h 28"/>
                <a:gd name="T60" fmla="*/ 19 w 70"/>
                <a:gd name="T61" fmla="*/ 22 h 28"/>
                <a:gd name="T62" fmla="*/ 16 w 70"/>
                <a:gd name="T63" fmla="*/ 19 h 28"/>
                <a:gd name="T64" fmla="*/ 15 w 70"/>
                <a:gd name="T65" fmla="*/ 17 h 28"/>
                <a:gd name="T66" fmla="*/ 13 w 70"/>
                <a:gd name="T67" fmla="*/ 16 h 28"/>
                <a:gd name="T68" fmla="*/ 10 w 70"/>
                <a:gd name="T69" fmla="*/ 12 h 28"/>
                <a:gd name="T70" fmla="*/ 9 w 70"/>
                <a:gd name="T71" fmla="*/ 11 h 28"/>
                <a:gd name="T72" fmla="*/ 2 w 70"/>
                <a:gd name="T73" fmla="*/ 11 h 28"/>
                <a:gd name="T74" fmla="*/ 0 w 70"/>
                <a:gd name="T75" fmla="*/ 8 h 28"/>
                <a:gd name="T76" fmla="*/ 1 w 70"/>
                <a:gd name="T77" fmla="*/ 7 h 28"/>
                <a:gd name="T78" fmla="*/ 3 w 70"/>
                <a:gd name="T79" fmla="*/ 4 h 28"/>
                <a:gd name="T80" fmla="*/ 5 w 70"/>
                <a:gd name="T81" fmla="*/ 3 h 28"/>
                <a:gd name="T82" fmla="*/ 8 w 70"/>
                <a:gd name="T83" fmla="*/ 3 h 28"/>
                <a:gd name="T84" fmla="*/ 12 w 70"/>
                <a:gd name="T85" fmla="*/ 2 h 28"/>
                <a:gd name="T86" fmla="*/ 14 w 70"/>
                <a:gd name="T87" fmla="*/ 1 h 28"/>
                <a:gd name="T88" fmla="*/ 16 w 70"/>
                <a:gd name="T89" fmla="*/ 0 h 28"/>
                <a:gd name="T90" fmla="*/ 29 w 70"/>
                <a:gd name="T91" fmla="*/ 2 h 28"/>
                <a:gd name="T92" fmla="*/ 32 w 70"/>
                <a:gd name="T93" fmla="*/ 2 h 28"/>
                <a:gd name="T94" fmla="*/ 35 w 70"/>
                <a:gd name="T9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28">
                  <a:moveTo>
                    <a:pt x="35" y="3"/>
                  </a:moveTo>
                  <a:lnTo>
                    <a:pt x="39" y="4"/>
                  </a:lnTo>
                  <a:lnTo>
                    <a:pt x="43" y="5"/>
                  </a:lnTo>
                  <a:lnTo>
                    <a:pt x="45" y="5"/>
                  </a:lnTo>
                  <a:lnTo>
                    <a:pt x="46" y="5"/>
                  </a:lnTo>
                  <a:lnTo>
                    <a:pt x="50" y="8"/>
                  </a:lnTo>
                  <a:lnTo>
                    <a:pt x="53" y="9"/>
                  </a:lnTo>
                  <a:lnTo>
                    <a:pt x="64" y="13"/>
                  </a:lnTo>
                  <a:lnTo>
                    <a:pt x="68" y="19"/>
                  </a:lnTo>
                  <a:lnTo>
                    <a:pt x="69" y="21"/>
                  </a:lnTo>
                  <a:lnTo>
                    <a:pt x="66" y="22"/>
                  </a:lnTo>
                  <a:lnTo>
                    <a:pt x="62" y="22"/>
                  </a:lnTo>
                  <a:lnTo>
                    <a:pt x="59" y="22"/>
                  </a:lnTo>
                  <a:lnTo>
                    <a:pt x="55" y="21"/>
                  </a:lnTo>
                  <a:lnTo>
                    <a:pt x="54" y="21"/>
                  </a:lnTo>
                  <a:lnTo>
                    <a:pt x="50" y="20"/>
                  </a:lnTo>
                  <a:lnTo>
                    <a:pt x="52" y="19"/>
                  </a:lnTo>
                  <a:lnTo>
                    <a:pt x="50" y="19"/>
                  </a:lnTo>
                  <a:lnTo>
                    <a:pt x="48" y="19"/>
                  </a:lnTo>
                  <a:lnTo>
                    <a:pt x="47" y="21"/>
                  </a:lnTo>
                  <a:lnTo>
                    <a:pt x="45" y="23"/>
                  </a:lnTo>
                  <a:lnTo>
                    <a:pt x="43" y="23"/>
                  </a:lnTo>
                  <a:lnTo>
                    <a:pt x="41" y="21"/>
                  </a:lnTo>
                  <a:lnTo>
                    <a:pt x="39" y="22"/>
                  </a:lnTo>
                  <a:lnTo>
                    <a:pt x="38" y="23"/>
                  </a:lnTo>
                  <a:lnTo>
                    <a:pt x="37" y="27"/>
                  </a:lnTo>
                  <a:lnTo>
                    <a:pt x="35" y="25"/>
                  </a:lnTo>
                  <a:lnTo>
                    <a:pt x="32" y="24"/>
                  </a:lnTo>
                  <a:lnTo>
                    <a:pt x="28" y="23"/>
                  </a:lnTo>
                  <a:lnTo>
                    <a:pt x="22" y="22"/>
                  </a:lnTo>
                  <a:lnTo>
                    <a:pt x="19" y="22"/>
                  </a:lnTo>
                  <a:lnTo>
                    <a:pt x="16" y="19"/>
                  </a:lnTo>
                  <a:lnTo>
                    <a:pt x="15" y="17"/>
                  </a:lnTo>
                  <a:lnTo>
                    <a:pt x="13" y="16"/>
                  </a:lnTo>
                  <a:lnTo>
                    <a:pt x="10" y="12"/>
                  </a:lnTo>
                  <a:lnTo>
                    <a:pt x="9" y="11"/>
                  </a:lnTo>
                  <a:lnTo>
                    <a:pt x="2" y="11"/>
                  </a:lnTo>
                  <a:lnTo>
                    <a:pt x="0" y="8"/>
                  </a:lnTo>
                  <a:lnTo>
                    <a:pt x="1" y="7"/>
                  </a:lnTo>
                  <a:lnTo>
                    <a:pt x="3" y="4"/>
                  </a:lnTo>
                  <a:lnTo>
                    <a:pt x="5" y="3"/>
                  </a:lnTo>
                  <a:lnTo>
                    <a:pt x="8" y="3"/>
                  </a:lnTo>
                  <a:lnTo>
                    <a:pt x="12" y="2"/>
                  </a:lnTo>
                  <a:lnTo>
                    <a:pt x="14" y="1"/>
                  </a:lnTo>
                  <a:lnTo>
                    <a:pt x="16" y="0"/>
                  </a:lnTo>
                  <a:lnTo>
                    <a:pt x="29" y="2"/>
                  </a:lnTo>
                  <a:lnTo>
                    <a:pt x="32" y="2"/>
                  </a:lnTo>
                  <a:lnTo>
                    <a:pt x="35"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4" name="Freeform 1442">
              <a:extLst>
                <a:ext uri="{FF2B5EF4-FFF2-40B4-BE49-F238E27FC236}">
                  <a16:creationId xmlns="" xmlns:a16="http://schemas.microsoft.com/office/drawing/2014/main" id="{31865503-F4DB-E2A6-B1A9-33B319FEC3ED}"/>
                </a:ext>
              </a:extLst>
            </p:cNvPr>
            <p:cNvSpPr>
              <a:spLocks noChangeArrowheads="1"/>
            </p:cNvSpPr>
            <p:nvPr/>
          </p:nvSpPr>
          <p:spPr bwMode="auto">
            <a:xfrm>
              <a:off x="5737468" y="9248407"/>
              <a:ext cx="10990" cy="10990"/>
            </a:xfrm>
            <a:custGeom>
              <a:avLst/>
              <a:gdLst>
                <a:gd name="T0" fmla="*/ 10 w 11"/>
                <a:gd name="T1" fmla="*/ 10 h 11"/>
                <a:gd name="T2" fmla="*/ 8 w 11"/>
                <a:gd name="T3" fmla="*/ 10 h 11"/>
                <a:gd name="T4" fmla="*/ 7 w 11"/>
                <a:gd name="T5" fmla="*/ 9 h 11"/>
                <a:gd name="T6" fmla="*/ 8 w 11"/>
                <a:gd name="T7" fmla="*/ 7 h 11"/>
                <a:gd name="T8" fmla="*/ 9 w 11"/>
                <a:gd name="T9" fmla="*/ 6 h 11"/>
                <a:gd name="T10" fmla="*/ 10 w 11"/>
                <a:gd name="T11" fmla="*/ 8 h 11"/>
                <a:gd name="T12" fmla="*/ 10 w 11"/>
                <a:gd name="T13" fmla="*/ 10 h 11"/>
                <a:gd name="T14" fmla="*/ 7 w 11"/>
                <a:gd name="T15" fmla="*/ 5 h 11"/>
                <a:gd name="T16" fmla="*/ 6 w 11"/>
                <a:gd name="T17" fmla="*/ 6 h 11"/>
                <a:gd name="T18" fmla="*/ 5 w 11"/>
                <a:gd name="T19" fmla="*/ 4 h 11"/>
                <a:gd name="T20" fmla="*/ 2 w 11"/>
                <a:gd name="T21" fmla="*/ 3 h 11"/>
                <a:gd name="T22" fmla="*/ 0 w 11"/>
                <a:gd name="T23" fmla="*/ 2 h 11"/>
                <a:gd name="T24" fmla="*/ 0 w 11"/>
                <a:gd name="T25" fmla="*/ 1 h 11"/>
                <a:gd name="T26" fmla="*/ 0 w 11"/>
                <a:gd name="T27" fmla="*/ 1 h 11"/>
                <a:gd name="T28" fmla="*/ 0 w 11"/>
                <a:gd name="T29" fmla="*/ 0 h 11"/>
                <a:gd name="T30" fmla="*/ 2 w 11"/>
                <a:gd name="T31" fmla="*/ 0 h 11"/>
                <a:gd name="T32" fmla="*/ 4 w 11"/>
                <a:gd name="T33" fmla="*/ 1 h 11"/>
                <a:gd name="T34" fmla="*/ 5 w 11"/>
                <a:gd name="T35" fmla="*/ 4 h 11"/>
                <a:gd name="T36" fmla="*/ 6 w 11"/>
                <a:gd name="T37" fmla="*/ 5 h 11"/>
                <a:gd name="T38" fmla="*/ 7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10"/>
                  </a:moveTo>
                  <a:lnTo>
                    <a:pt x="8" y="10"/>
                  </a:lnTo>
                  <a:lnTo>
                    <a:pt x="7" y="9"/>
                  </a:lnTo>
                  <a:lnTo>
                    <a:pt x="8" y="7"/>
                  </a:lnTo>
                  <a:lnTo>
                    <a:pt x="9" y="6"/>
                  </a:lnTo>
                  <a:lnTo>
                    <a:pt x="10" y="8"/>
                  </a:lnTo>
                  <a:lnTo>
                    <a:pt x="10" y="10"/>
                  </a:lnTo>
                  <a:close/>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5" name="Freeform 1443">
              <a:extLst>
                <a:ext uri="{FF2B5EF4-FFF2-40B4-BE49-F238E27FC236}">
                  <a16:creationId xmlns="" xmlns:a16="http://schemas.microsoft.com/office/drawing/2014/main" id="{A20CAF1D-3B4C-BB98-49DE-83D2E7BFC6DF}"/>
                </a:ext>
              </a:extLst>
            </p:cNvPr>
            <p:cNvSpPr>
              <a:spLocks noChangeArrowheads="1"/>
            </p:cNvSpPr>
            <p:nvPr/>
          </p:nvSpPr>
          <p:spPr bwMode="auto">
            <a:xfrm>
              <a:off x="5742965" y="9253904"/>
              <a:ext cx="5493" cy="5493"/>
            </a:xfrm>
            <a:custGeom>
              <a:avLst/>
              <a:gdLst>
                <a:gd name="T0" fmla="*/ 3 w 4"/>
                <a:gd name="T1" fmla="*/ 4 h 5"/>
                <a:gd name="T2" fmla="*/ 1 w 4"/>
                <a:gd name="T3" fmla="*/ 4 h 5"/>
                <a:gd name="T4" fmla="*/ 0 w 4"/>
                <a:gd name="T5" fmla="*/ 3 h 5"/>
                <a:gd name="T6" fmla="*/ 1 w 4"/>
                <a:gd name="T7" fmla="*/ 1 h 5"/>
                <a:gd name="T8" fmla="*/ 2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1" y="4"/>
                  </a:lnTo>
                  <a:lnTo>
                    <a:pt x="0" y="3"/>
                  </a:lnTo>
                  <a:lnTo>
                    <a:pt x="1" y="1"/>
                  </a:lnTo>
                  <a:lnTo>
                    <a:pt x="2"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6" name="Freeform 1444">
              <a:extLst>
                <a:ext uri="{FF2B5EF4-FFF2-40B4-BE49-F238E27FC236}">
                  <a16:creationId xmlns="" xmlns:a16="http://schemas.microsoft.com/office/drawing/2014/main" id="{48187B38-2D95-293C-1D7A-C65FB9C58D36}"/>
                </a:ext>
              </a:extLst>
            </p:cNvPr>
            <p:cNvSpPr>
              <a:spLocks noChangeArrowheads="1"/>
            </p:cNvSpPr>
            <p:nvPr/>
          </p:nvSpPr>
          <p:spPr bwMode="auto">
            <a:xfrm>
              <a:off x="5737468" y="9248407"/>
              <a:ext cx="10990" cy="10990"/>
            </a:xfrm>
            <a:custGeom>
              <a:avLst/>
              <a:gdLst>
                <a:gd name="T0" fmla="*/ 7 w 8"/>
                <a:gd name="T1" fmla="*/ 5 h 7"/>
                <a:gd name="T2" fmla="*/ 6 w 8"/>
                <a:gd name="T3" fmla="*/ 6 h 7"/>
                <a:gd name="T4" fmla="*/ 5 w 8"/>
                <a:gd name="T5" fmla="*/ 4 h 7"/>
                <a:gd name="T6" fmla="*/ 2 w 8"/>
                <a:gd name="T7" fmla="*/ 3 h 7"/>
                <a:gd name="T8" fmla="*/ 0 w 8"/>
                <a:gd name="T9" fmla="*/ 2 h 7"/>
                <a:gd name="T10" fmla="*/ 0 w 8"/>
                <a:gd name="T11" fmla="*/ 1 h 7"/>
                <a:gd name="T12" fmla="*/ 0 w 8"/>
                <a:gd name="T13" fmla="*/ 1 h 7"/>
                <a:gd name="T14" fmla="*/ 0 w 8"/>
                <a:gd name="T15" fmla="*/ 0 h 7"/>
                <a:gd name="T16" fmla="*/ 2 w 8"/>
                <a:gd name="T17" fmla="*/ 0 h 7"/>
                <a:gd name="T18" fmla="*/ 4 w 8"/>
                <a:gd name="T19" fmla="*/ 1 h 7"/>
                <a:gd name="T20" fmla="*/ 5 w 8"/>
                <a:gd name="T21" fmla="*/ 4 h 7"/>
                <a:gd name="T22" fmla="*/ 6 w 8"/>
                <a:gd name="T23" fmla="*/ 5 h 7"/>
                <a:gd name="T24" fmla="*/ 7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7" name="Freeform 1445">
              <a:extLst>
                <a:ext uri="{FF2B5EF4-FFF2-40B4-BE49-F238E27FC236}">
                  <a16:creationId xmlns="" xmlns:a16="http://schemas.microsoft.com/office/drawing/2014/main" id="{7CF9E8B5-A4E6-B425-D0BF-EC5E329775B9}"/>
                </a:ext>
              </a:extLst>
            </p:cNvPr>
            <p:cNvSpPr>
              <a:spLocks noChangeArrowheads="1"/>
            </p:cNvSpPr>
            <p:nvPr/>
          </p:nvSpPr>
          <p:spPr bwMode="auto">
            <a:xfrm>
              <a:off x="4995619" y="9149493"/>
              <a:ext cx="65942" cy="21981"/>
            </a:xfrm>
            <a:custGeom>
              <a:avLst/>
              <a:gdLst>
                <a:gd name="T0" fmla="*/ 2 w 55"/>
                <a:gd name="T1" fmla="*/ 14 h 17"/>
                <a:gd name="T2" fmla="*/ 3 w 55"/>
                <a:gd name="T3" fmla="*/ 15 h 17"/>
                <a:gd name="T4" fmla="*/ 4 w 55"/>
                <a:gd name="T5" fmla="*/ 14 h 17"/>
                <a:gd name="T6" fmla="*/ 4 w 55"/>
                <a:gd name="T7" fmla="*/ 13 h 17"/>
                <a:gd name="T8" fmla="*/ 9 w 55"/>
                <a:gd name="T9" fmla="*/ 14 h 17"/>
                <a:gd name="T10" fmla="*/ 10 w 55"/>
                <a:gd name="T11" fmla="*/ 15 h 17"/>
                <a:gd name="T12" fmla="*/ 7 w 55"/>
                <a:gd name="T13" fmla="*/ 15 h 17"/>
                <a:gd name="T14" fmla="*/ 5 w 55"/>
                <a:gd name="T15" fmla="*/ 16 h 17"/>
                <a:gd name="T16" fmla="*/ 4 w 55"/>
                <a:gd name="T17" fmla="*/ 16 h 17"/>
                <a:gd name="T18" fmla="*/ 0 w 55"/>
                <a:gd name="T19" fmla="*/ 16 h 17"/>
                <a:gd name="T20" fmla="*/ 0 w 55"/>
                <a:gd name="T21" fmla="*/ 13 h 17"/>
                <a:gd name="T22" fmla="*/ 1 w 55"/>
                <a:gd name="T23" fmla="*/ 13 h 17"/>
                <a:gd name="T24" fmla="*/ 2 w 55"/>
                <a:gd name="T25" fmla="*/ 14 h 17"/>
                <a:gd name="T26" fmla="*/ 46 w 55"/>
                <a:gd name="T27" fmla="*/ 2 h 17"/>
                <a:gd name="T28" fmla="*/ 46 w 55"/>
                <a:gd name="T29" fmla="*/ 2 h 17"/>
                <a:gd name="T30" fmla="*/ 44 w 55"/>
                <a:gd name="T31" fmla="*/ 2 h 17"/>
                <a:gd name="T32" fmla="*/ 43 w 55"/>
                <a:gd name="T33" fmla="*/ 3 h 17"/>
                <a:gd name="T34" fmla="*/ 42 w 55"/>
                <a:gd name="T35" fmla="*/ 3 h 17"/>
                <a:gd name="T36" fmla="*/ 42 w 55"/>
                <a:gd name="T37" fmla="*/ 2 h 17"/>
                <a:gd name="T38" fmla="*/ 42 w 55"/>
                <a:gd name="T39" fmla="*/ 2 h 17"/>
                <a:gd name="T40" fmla="*/ 43 w 55"/>
                <a:gd name="T41" fmla="*/ 2 h 17"/>
                <a:gd name="T42" fmla="*/ 43 w 55"/>
                <a:gd name="T43" fmla="*/ 2 h 17"/>
                <a:gd name="T44" fmla="*/ 45 w 55"/>
                <a:gd name="T45" fmla="*/ 2 h 17"/>
                <a:gd name="T46" fmla="*/ 46 w 55"/>
                <a:gd name="T47" fmla="*/ 1 h 17"/>
                <a:gd name="T48" fmla="*/ 46 w 55"/>
                <a:gd name="T49" fmla="*/ 2 h 17"/>
                <a:gd name="T50" fmla="*/ 51 w 55"/>
                <a:gd name="T51" fmla="*/ 2 h 17"/>
                <a:gd name="T52" fmla="*/ 49 w 55"/>
                <a:gd name="T53" fmla="*/ 2 h 17"/>
                <a:gd name="T54" fmla="*/ 48 w 55"/>
                <a:gd name="T55" fmla="*/ 2 h 17"/>
                <a:gd name="T56" fmla="*/ 51 w 55"/>
                <a:gd name="T57" fmla="*/ 0 h 17"/>
                <a:gd name="T58" fmla="*/ 52 w 55"/>
                <a:gd name="T59" fmla="*/ 0 h 17"/>
                <a:gd name="T60" fmla="*/ 52 w 55"/>
                <a:gd name="T61" fmla="*/ 0 h 17"/>
                <a:gd name="T62" fmla="*/ 53 w 55"/>
                <a:gd name="T63" fmla="*/ 0 h 17"/>
                <a:gd name="T64" fmla="*/ 54 w 55"/>
                <a:gd name="T65" fmla="*/ 0 h 17"/>
                <a:gd name="T66" fmla="*/ 54 w 55"/>
                <a:gd name="T67" fmla="*/ 0 h 17"/>
                <a:gd name="T68" fmla="*/ 51 w 55"/>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17">
                  <a:moveTo>
                    <a:pt x="2" y="14"/>
                  </a:moveTo>
                  <a:lnTo>
                    <a:pt x="3" y="15"/>
                  </a:lnTo>
                  <a:lnTo>
                    <a:pt x="4" y="14"/>
                  </a:lnTo>
                  <a:lnTo>
                    <a:pt x="4" y="13"/>
                  </a:lnTo>
                  <a:lnTo>
                    <a:pt x="9" y="14"/>
                  </a:lnTo>
                  <a:lnTo>
                    <a:pt x="10" y="15"/>
                  </a:lnTo>
                  <a:lnTo>
                    <a:pt x="7" y="15"/>
                  </a:lnTo>
                  <a:lnTo>
                    <a:pt x="5" y="16"/>
                  </a:lnTo>
                  <a:lnTo>
                    <a:pt x="4" y="16"/>
                  </a:lnTo>
                  <a:lnTo>
                    <a:pt x="0" y="16"/>
                  </a:lnTo>
                  <a:lnTo>
                    <a:pt x="0" y="13"/>
                  </a:lnTo>
                  <a:lnTo>
                    <a:pt x="1" y="13"/>
                  </a:lnTo>
                  <a:lnTo>
                    <a:pt x="2" y="14"/>
                  </a:lnTo>
                  <a:close/>
                  <a:moveTo>
                    <a:pt x="46" y="2"/>
                  </a:moveTo>
                  <a:lnTo>
                    <a:pt x="46" y="2"/>
                  </a:lnTo>
                  <a:lnTo>
                    <a:pt x="44" y="2"/>
                  </a:lnTo>
                  <a:lnTo>
                    <a:pt x="43" y="3"/>
                  </a:lnTo>
                  <a:lnTo>
                    <a:pt x="42" y="3"/>
                  </a:lnTo>
                  <a:lnTo>
                    <a:pt x="42" y="2"/>
                  </a:lnTo>
                  <a:lnTo>
                    <a:pt x="42" y="2"/>
                  </a:lnTo>
                  <a:lnTo>
                    <a:pt x="43" y="2"/>
                  </a:lnTo>
                  <a:lnTo>
                    <a:pt x="43" y="2"/>
                  </a:lnTo>
                  <a:lnTo>
                    <a:pt x="45" y="2"/>
                  </a:lnTo>
                  <a:lnTo>
                    <a:pt x="46" y="1"/>
                  </a:lnTo>
                  <a:lnTo>
                    <a:pt x="46" y="2"/>
                  </a:lnTo>
                  <a:close/>
                  <a:moveTo>
                    <a:pt x="51" y="2"/>
                  </a:moveTo>
                  <a:lnTo>
                    <a:pt x="49" y="2"/>
                  </a:lnTo>
                  <a:lnTo>
                    <a:pt x="48" y="2"/>
                  </a:lnTo>
                  <a:lnTo>
                    <a:pt x="51" y="0"/>
                  </a:lnTo>
                  <a:lnTo>
                    <a:pt x="52" y="0"/>
                  </a:lnTo>
                  <a:lnTo>
                    <a:pt x="52" y="0"/>
                  </a:lnTo>
                  <a:lnTo>
                    <a:pt x="53" y="0"/>
                  </a:lnTo>
                  <a:lnTo>
                    <a:pt x="54" y="0"/>
                  </a:lnTo>
                  <a:lnTo>
                    <a:pt x="54" y="0"/>
                  </a:lnTo>
                  <a:lnTo>
                    <a:pt x="51"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8" name="Freeform 1446">
              <a:extLst>
                <a:ext uri="{FF2B5EF4-FFF2-40B4-BE49-F238E27FC236}">
                  <a16:creationId xmlns="" xmlns:a16="http://schemas.microsoft.com/office/drawing/2014/main" id="{B88279A5-223D-AB4B-0BC3-3A9063359695}"/>
                </a:ext>
              </a:extLst>
            </p:cNvPr>
            <p:cNvSpPr>
              <a:spLocks noChangeArrowheads="1"/>
            </p:cNvSpPr>
            <p:nvPr/>
          </p:nvSpPr>
          <p:spPr bwMode="auto">
            <a:xfrm>
              <a:off x="4995619" y="9165981"/>
              <a:ext cx="10990" cy="5493"/>
            </a:xfrm>
            <a:custGeom>
              <a:avLst/>
              <a:gdLst>
                <a:gd name="T0" fmla="*/ 2 w 11"/>
                <a:gd name="T1" fmla="*/ 1 h 4"/>
                <a:gd name="T2" fmla="*/ 3 w 11"/>
                <a:gd name="T3" fmla="*/ 2 h 4"/>
                <a:gd name="T4" fmla="*/ 4 w 11"/>
                <a:gd name="T5" fmla="*/ 1 h 4"/>
                <a:gd name="T6" fmla="*/ 4 w 11"/>
                <a:gd name="T7" fmla="*/ 0 h 4"/>
                <a:gd name="T8" fmla="*/ 9 w 11"/>
                <a:gd name="T9" fmla="*/ 1 h 4"/>
                <a:gd name="T10" fmla="*/ 10 w 11"/>
                <a:gd name="T11" fmla="*/ 2 h 4"/>
                <a:gd name="T12" fmla="*/ 7 w 11"/>
                <a:gd name="T13" fmla="*/ 2 h 4"/>
                <a:gd name="T14" fmla="*/ 5 w 11"/>
                <a:gd name="T15" fmla="*/ 3 h 4"/>
                <a:gd name="T16" fmla="*/ 4 w 11"/>
                <a:gd name="T17" fmla="*/ 3 h 4"/>
                <a:gd name="T18" fmla="*/ 0 w 11"/>
                <a:gd name="T19" fmla="*/ 3 h 4"/>
                <a:gd name="T20" fmla="*/ 0 w 11"/>
                <a:gd name="T21" fmla="*/ 0 h 4"/>
                <a:gd name="T22" fmla="*/ 1 w 11"/>
                <a:gd name="T23" fmla="*/ 0 h 4"/>
                <a:gd name="T24" fmla="*/ 2 w 11"/>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2" y="1"/>
                  </a:moveTo>
                  <a:lnTo>
                    <a:pt x="3" y="2"/>
                  </a:lnTo>
                  <a:lnTo>
                    <a:pt x="4" y="1"/>
                  </a:lnTo>
                  <a:lnTo>
                    <a:pt x="4" y="0"/>
                  </a:lnTo>
                  <a:lnTo>
                    <a:pt x="9" y="1"/>
                  </a:lnTo>
                  <a:lnTo>
                    <a:pt x="10" y="2"/>
                  </a:lnTo>
                  <a:lnTo>
                    <a:pt x="7" y="2"/>
                  </a:lnTo>
                  <a:lnTo>
                    <a:pt x="5" y="3"/>
                  </a:lnTo>
                  <a:lnTo>
                    <a:pt x="4" y="3"/>
                  </a:lnTo>
                  <a:lnTo>
                    <a:pt x="0" y="3"/>
                  </a:lnTo>
                  <a:lnTo>
                    <a:pt x="0"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9" name="Freeform 1447">
              <a:extLst>
                <a:ext uri="{FF2B5EF4-FFF2-40B4-BE49-F238E27FC236}">
                  <a16:creationId xmlns="" xmlns:a16="http://schemas.microsoft.com/office/drawing/2014/main" id="{18CD70C7-C7A9-3862-3B18-BCF5022F602F}"/>
                </a:ext>
              </a:extLst>
            </p:cNvPr>
            <p:cNvSpPr>
              <a:spLocks noChangeArrowheads="1"/>
            </p:cNvSpPr>
            <p:nvPr/>
          </p:nvSpPr>
          <p:spPr bwMode="auto">
            <a:xfrm>
              <a:off x="5045074" y="9149493"/>
              <a:ext cx="5497" cy="5497"/>
            </a:xfrm>
            <a:custGeom>
              <a:avLst/>
              <a:gdLst>
                <a:gd name="T0" fmla="*/ 4 w 5"/>
                <a:gd name="T1" fmla="*/ 1 h 3"/>
                <a:gd name="T2" fmla="*/ 4 w 5"/>
                <a:gd name="T3" fmla="*/ 1 h 3"/>
                <a:gd name="T4" fmla="*/ 2 w 5"/>
                <a:gd name="T5" fmla="*/ 1 h 3"/>
                <a:gd name="T6" fmla="*/ 1 w 5"/>
                <a:gd name="T7" fmla="*/ 2 h 3"/>
                <a:gd name="T8" fmla="*/ 0 w 5"/>
                <a:gd name="T9" fmla="*/ 2 h 3"/>
                <a:gd name="T10" fmla="*/ 0 w 5"/>
                <a:gd name="T11" fmla="*/ 1 h 3"/>
                <a:gd name="T12" fmla="*/ 0 w 5"/>
                <a:gd name="T13" fmla="*/ 1 h 3"/>
                <a:gd name="T14" fmla="*/ 1 w 5"/>
                <a:gd name="T15" fmla="*/ 1 h 3"/>
                <a:gd name="T16" fmla="*/ 1 w 5"/>
                <a:gd name="T17" fmla="*/ 1 h 3"/>
                <a:gd name="T18" fmla="*/ 3 w 5"/>
                <a:gd name="T19" fmla="*/ 1 h 3"/>
                <a:gd name="T20" fmla="*/ 4 w 5"/>
                <a:gd name="T21" fmla="*/ 0 h 3"/>
                <a:gd name="T22" fmla="*/ 4 w 5"/>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4" y="1"/>
                  </a:moveTo>
                  <a:lnTo>
                    <a:pt x="4" y="1"/>
                  </a:lnTo>
                  <a:lnTo>
                    <a:pt x="2" y="1"/>
                  </a:lnTo>
                  <a:lnTo>
                    <a:pt x="1" y="2"/>
                  </a:lnTo>
                  <a:lnTo>
                    <a:pt x="0" y="2"/>
                  </a:lnTo>
                  <a:lnTo>
                    <a:pt x="0" y="1"/>
                  </a:lnTo>
                  <a:lnTo>
                    <a:pt x="0" y="1"/>
                  </a:lnTo>
                  <a:lnTo>
                    <a:pt x="1" y="1"/>
                  </a:lnTo>
                  <a:lnTo>
                    <a:pt x="1" y="1"/>
                  </a:lnTo>
                  <a:lnTo>
                    <a:pt x="3" y="1"/>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0" name="Freeform 1448">
              <a:extLst>
                <a:ext uri="{FF2B5EF4-FFF2-40B4-BE49-F238E27FC236}">
                  <a16:creationId xmlns="" xmlns:a16="http://schemas.microsoft.com/office/drawing/2014/main" id="{232E2458-5A52-6152-A139-B94CA2AF841D}"/>
                </a:ext>
              </a:extLst>
            </p:cNvPr>
            <p:cNvSpPr>
              <a:spLocks noChangeArrowheads="1"/>
            </p:cNvSpPr>
            <p:nvPr/>
          </p:nvSpPr>
          <p:spPr bwMode="auto">
            <a:xfrm>
              <a:off x="5056064" y="9149493"/>
              <a:ext cx="10990" cy="5497"/>
            </a:xfrm>
            <a:custGeom>
              <a:avLst/>
              <a:gdLst>
                <a:gd name="T0" fmla="*/ 3 w 7"/>
                <a:gd name="T1" fmla="*/ 2 h 3"/>
                <a:gd name="T2" fmla="*/ 1 w 7"/>
                <a:gd name="T3" fmla="*/ 2 h 3"/>
                <a:gd name="T4" fmla="*/ 0 w 7"/>
                <a:gd name="T5" fmla="*/ 2 h 3"/>
                <a:gd name="T6" fmla="*/ 3 w 7"/>
                <a:gd name="T7" fmla="*/ 0 h 3"/>
                <a:gd name="T8" fmla="*/ 4 w 7"/>
                <a:gd name="T9" fmla="*/ 0 h 3"/>
                <a:gd name="T10" fmla="*/ 4 w 7"/>
                <a:gd name="T11" fmla="*/ 0 h 3"/>
                <a:gd name="T12" fmla="*/ 5 w 7"/>
                <a:gd name="T13" fmla="*/ 0 h 3"/>
                <a:gd name="T14" fmla="*/ 6 w 7"/>
                <a:gd name="T15" fmla="*/ 0 h 3"/>
                <a:gd name="T16" fmla="*/ 6 w 7"/>
                <a:gd name="T17" fmla="*/ 0 h 3"/>
                <a:gd name="T18" fmla="*/ 3 w 7"/>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2"/>
                  </a:moveTo>
                  <a:lnTo>
                    <a:pt x="1" y="2"/>
                  </a:lnTo>
                  <a:lnTo>
                    <a:pt x="0" y="2"/>
                  </a:lnTo>
                  <a:lnTo>
                    <a:pt x="3" y="0"/>
                  </a:lnTo>
                  <a:lnTo>
                    <a:pt x="4" y="0"/>
                  </a:lnTo>
                  <a:lnTo>
                    <a:pt x="4" y="0"/>
                  </a:lnTo>
                  <a:lnTo>
                    <a:pt x="5" y="0"/>
                  </a:lnTo>
                  <a:lnTo>
                    <a:pt x="6" y="0"/>
                  </a:lnTo>
                  <a:lnTo>
                    <a:pt x="6"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1" name="Freeform 1449">
              <a:extLst>
                <a:ext uri="{FF2B5EF4-FFF2-40B4-BE49-F238E27FC236}">
                  <a16:creationId xmlns="" xmlns:a16="http://schemas.microsoft.com/office/drawing/2014/main" id="{B54DD6DB-38A7-40F1-5352-B7076CBE8522}"/>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2" name="Freeform 1450">
              <a:extLst>
                <a:ext uri="{FF2B5EF4-FFF2-40B4-BE49-F238E27FC236}">
                  <a16:creationId xmlns="" xmlns:a16="http://schemas.microsoft.com/office/drawing/2014/main" id="{680D4A6D-C497-A4D8-AD6D-9EAE8F96683D}"/>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3" name="Freeform 1451">
              <a:extLst>
                <a:ext uri="{FF2B5EF4-FFF2-40B4-BE49-F238E27FC236}">
                  <a16:creationId xmlns="" xmlns:a16="http://schemas.microsoft.com/office/drawing/2014/main" id="{C6DAF1CD-53E3-801E-4867-AAD26FDE1802}"/>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4" name="Freeform 1452">
              <a:extLst>
                <a:ext uri="{FF2B5EF4-FFF2-40B4-BE49-F238E27FC236}">
                  <a16:creationId xmlns="" xmlns:a16="http://schemas.microsoft.com/office/drawing/2014/main" id="{63516211-9961-59DA-24E0-DDB79A91E5A2}"/>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5" name="Freeform 1453">
              <a:extLst>
                <a:ext uri="{FF2B5EF4-FFF2-40B4-BE49-F238E27FC236}">
                  <a16:creationId xmlns="" xmlns:a16="http://schemas.microsoft.com/office/drawing/2014/main" id="{E05C2822-1A2B-2CB6-5019-3B089682DDD3}"/>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6" name="Freeform 1454">
              <a:extLst>
                <a:ext uri="{FF2B5EF4-FFF2-40B4-BE49-F238E27FC236}">
                  <a16:creationId xmlns="" xmlns:a16="http://schemas.microsoft.com/office/drawing/2014/main" id="{19E19F64-C9FE-6BEC-9095-A8513FFEB32A}"/>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7" name="Freeform 1455">
              <a:extLst>
                <a:ext uri="{FF2B5EF4-FFF2-40B4-BE49-F238E27FC236}">
                  <a16:creationId xmlns="" xmlns:a16="http://schemas.microsoft.com/office/drawing/2014/main" id="{23FD6F72-2847-B40B-50FC-7E47B07E9214}"/>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8" name="Freeform 1456">
              <a:extLst>
                <a:ext uri="{FF2B5EF4-FFF2-40B4-BE49-F238E27FC236}">
                  <a16:creationId xmlns="" xmlns:a16="http://schemas.microsoft.com/office/drawing/2014/main" id="{867522FE-0452-A156-B91C-EF1B9AD62888}"/>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9" name="Freeform 1457">
              <a:extLst>
                <a:ext uri="{FF2B5EF4-FFF2-40B4-BE49-F238E27FC236}">
                  <a16:creationId xmlns="" xmlns:a16="http://schemas.microsoft.com/office/drawing/2014/main" id="{C2474D5B-BDE5-2B30-240E-4638F45D5718}"/>
                </a:ext>
              </a:extLst>
            </p:cNvPr>
            <p:cNvSpPr>
              <a:spLocks noChangeArrowheads="1"/>
            </p:cNvSpPr>
            <p:nvPr/>
          </p:nvSpPr>
          <p:spPr bwMode="auto">
            <a:xfrm>
              <a:off x="3522907" y="8572500"/>
              <a:ext cx="1263894" cy="791308"/>
            </a:xfrm>
            <a:custGeom>
              <a:avLst/>
              <a:gdLst>
                <a:gd name="T0" fmla="*/ 1006 w 1014"/>
                <a:gd name="T1" fmla="*/ 442 h 635"/>
                <a:gd name="T2" fmla="*/ 1013 w 1014"/>
                <a:gd name="T3" fmla="*/ 410 h 635"/>
                <a:gd name="T4" fmla="*/ 275 w 1014"/>
                <a:gd name="T5" fmla="*/ 309 h 635"/>
                <a:gd name="T6" fmla="*/ 249 w 1014"/>
                <a:gd name="T7" fmla="*/ 279 h 635"/>
                <a:gd name="T8" fmla="*/ 202 w 1014"/>
                <a:gd name="T9" fmla="*/ 295 h 635"/>
                <a:gd name="T10" fmla="*/ 100 w 1014"/>
                <a:gd name="T11" fmla="*/ 162 h 635"/>
                <a:gd name="T12" fmla="*/ 195 w 1014"/>
                <a:gd name="T13" fmla="*/ 146 h 635"/>
                <a:gd name="T14" fmla="*/ 154 w 1014"/>
                <a:gd name="T15" fmla="*/ 117 h 635"/>
                <a:gd name="T16" fmla="*/ 679 w 1014"/>
                <a:gd name="T17" fmla="*/ 254 h 635"/>
                <a:gd name="T18" fmla="*/ 659 w 1014"/>
                <a:gd name="T19" fmla="*/ 375 h 635"/>
                <a:gd name="T20" fmla="*/ 663 w 1014"/>
                <a:gd name="T21" fmla="*/ 398 h 635"/>
                <a:gd name="T22" fmla="*/ 714 w 1014"/>
                <a:gd name="T23" fmla="*/ 483 h 635"/>
                <a:gd name="T24" fmla="*/ 754 w 1014"/>
                <a:gd name="T25" fmla="*/ 503 h 635"/>
                <a:gd name="T26" fmla="*/ 830 w 1014"/>
                <a:gd name="T27" fmla="*/ 498 h 635"/>
                <a:gd name="T28" fmla="*/ 864 w 1014"/>
                <a:gd name="T29" fmla="*/ 493 h 635"/>
                <a:gd name="T30" fmla="*/ 892 w 1014"/>
                <a:gd name="T31" fmla="*/ 445 h 635"/>
                <a:gd name="T32" fmla="*/ 966 w 1014"/>
                <a:gd name="T33" fmla="*/ 398 h 635"/>
                <a:gd name="T34" fmla="*/ 995 w 1014"/>
                <a:gd name="T35" fmla="*/ 399 h 635"/>
                <a:gd name="T36" fmla="*/ 989 w 1014"/>
                <a:gd name="T37" fmla="*/ 453 h 635"/>
                <a:gd name="T38" fmla="*/ 986 w 1014"/>
                <a:gd name="T39" fmla="*/ 472 h 635"/>
                <a:gd name="T40" fmla="*/ 970 w 1014"/>
                <a:gd name="T41" fmla="*/ 504 h 635"/>
                <a:gd name="T42" fmla="*/ 944 w 1014"/>
                <a:gd name="T43" fmla="*/ 523 h 635"/>
                <a:gd name="T44" fmla="*/ 863 w 1014"/>
                <a:gd name="T45" fmla="*/ 545 h 635"/>
                <a:gd name="T46" fmla="*/ 893 w 1014"/>
                <a:gd name="T47" fmla="*/ 581 h 635"/>
                <a:gd name="T48" fmla="*/ 840 w 1014"/>
                <a:gd name="T49" fmla="*/ 619 h 635"/>
                <a:gd name="T50" fmla="*/ 788 w 1014"/>
                <a:gd name="T51" fmla="*/ 591 h 635"/>
                <a:gd name="T52" fmla="*/ 758 w 1014"/>
                <a:gd name="T53" fmla="*/ 579 h 635"/>
                <a:gd name="T54" fmla="*/ 750 w 1014"/>
                <a:gd name="T55" fmla="*/ 579 h 635"/>
                <a:gd name="T56" fmla="*/ 598 w 1014"/>
                <a:gd name="T57" fmla="*/ 563 h 635"/>
                <a:gd name="T58" fmla="*/ 502 w 1014"/>
                <a:gd name="T59" fmla="*/ 518 h 635"/>
                <a:gd name="T60" fmla="*/ 410 w 1014"/>
                <a:gd name="T61" fmla="*/ 445 h 635"/>
                <a:gd name="T62" fmla="*/ 421 w 1014"/>
                <a:gd name="T63" fmla="*/ 415 h 635"/>
                <a:gd name="T64" fmla="*/ 366 w 1014"/>
                <a:gd name="T65" fmla="*/ 320 h 635"/>
                <a:gd name="T66" fmla="*/ 326 w 1014"/>
                <a:gd name="T67" fmla="*/ 282 h 635"/>
                <a:gd name="T68" fmla="*/ 299 w 1014"/>
                <a:gd name="T69" fmla="*/ 264 h 635"/>
                <a:gd name="T70" fmla="*/ 294 w 1014"/>
                <a:gd name="T71" fmla="*/ 235 h 635"/>
                <a:gd name="T72" fmla="*/ 259 w 1014"/>
                <a:gd name="T73" fmla="*/ 204 h 635"/>
                <a:gd name="T74" fmla="*/ 214 w 1014"/>
                <a:gd name="T75" fmla="*/ 157 h 635"/>
                <a:gd name="T76" fmla="*/ 183 w 1014"/>
                <a:gd name="T77" fmla="*/ 106 h 635"/>
                <a:gd name="T78" fmla="*/ 167 w 1014"/>
                <a:gd name="T79" fmla="*/ 55 h 635"/>
                <a:gd name="T80" fmla="*/ 117 w 1014"/>
                <a:gd name="T81" fmla="*/ 34 h 635"/>
                <a:gd name="T82" fmla="*/ 128 w 1014"/>
                <a:gd name="T83" fmla="*/ 107 h 635"/>
                <a:gd name="T84" fmla="*/ 174 w 1014"/>
                <a:gd name="T85" fmla="*/ 157 h 635"/>
                <a:gd name="T86" fmla="*/ 204 w 1014"/>
                <a:gd name="T87" fmla="*/ 211 h 635"/>
                <a:gd name="T88" fmla="*/ 226 w 1014"/>
                <a:gd name="T89" fmla="*/ 241 h 635"/>
                <a:gd name="T90" fmla="*/ 255 w 1014"/>
                <a:gd name="T91" fmla="*/ 311 h 635"/>
                <a:gd name="T92" fmla="*/ 286 w 1014"/>
                <a:gd name="T93" fmla="*/ 334 h 635"/>
                <a:gd name="T94" fmla="*/ 239 w 1014"/>
                <a:gd name="T95" fmla="*/ 316 h 635"/>
                <a:gd name="T96" fmla="*/ 202 w 1014"/>
                <a:gd name="T97" fmla="*/ 260 h 635"/>
                <a:gd name="T98" fmla="*/ 148 w 1014"/>
                <a:gd name="T99" fmla="*/ 214 h 635"/>
                <a:gd name="T100" fmla="*/ 114 w 1014"/>
                <a:gd name="T101" fmla="*/ 180 h 635"/>
                <a:gd name="T102" fmla="*/ 134 w 1014"/>
                <a:gd name="T103" fmla="*/ 173 h 635"/>
                <a:gd name="T104" fmla="*/ 82 w 1014"/>
                <a:gd name="T105" fmla="*/ 90 h 635"/>
                <a:gd name="T106" fmla="*/ 55 w 1014"/>
                <a:gd name="T107" fmla="*/ 37 h 635"/>
                <a:gd name="T108" fmla="*/ 117 w 1014"/>
                <a:gd name="T109" fmla="*/ 0 h 635"/>
                <a:gd name="T110" fmla="*/ 302 w 1014"/>
                <a:gd name="T111" fmla="*/ 52 h 635"/>
                <a:gd name="T112" fmla="*/ 382 w 1014"/>
                <a:gd name="T113" fmla="*/ 36 h 635"/>
                <a:gd name="T114" fmla="*/ 447 w 1014"/>
                <a:gd name="T115" fmla="*/ 117 h 635"/>
                <a:gd name="T116" fmla="*/ 497 w 1014"/>
                <a:gd name="T117" fmla="*/ 121 h 635"/>
                <a:gd name="T118" fmla="*/ 544 w 1014"/>
                <a:gd name="T119" fmla="*/ 111 h 635"/>
                <a:gd name="T120" fmla="*/ 584 w 1014"/>
                <a:gd name="T121" fmla="*/ 168 h 635"/>
                <a:gd name="T122" fmla="*/ 612 w 1014"/>
                <a:gd name="T123" fmla="*/ 219 h 635"/>
                <a:gd name="T124" fmla="*/ 672 w 1014"/>
                <a:gd name="T125" fmla="*/ 25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4" h="635">
                  <a:moveTo>
                    <a:pt x="854" y="498"/>
                  </a:moveTo>
                  <a:lnTo>
                    <a:pt x="850" y="498"/>
                  </a:lnTo>
                  <a:lnTo>
                    <a:pt x="850" y="498"/>
                  </a:lnTo>
                  <a:lnTo>
                    <a:pt x="857" y="494"/>
                  </a:lnTo>
                  <a:lnTo>
                    <a:pt x="858" y="494"/>
                  </a:lnTo>
                  <a:lnTo>
                    <a:pt x="858" y="494"/>
                  </a:lnTo>
                  <a:lnTo>
                    <a:pt x="855" y="496"/>
                  </a:lnTo>
                  <a:lnTo>
                    <a:pt x="854" y="498"/>
                  </a:lnTo>
                  <a:close/>
                  <a:moveTo>
                    <a:pt x="239" y="495"/>
                  </a:moveTo>
                  <a:lnTo>
                    <a:pt x="237" y="496"/>
                  </a:lnTo>
                  <a:lnTo>
                    <a:pt x="234" y="494"/>
                  </a:lnTo>
                  <a:lnTo>
                    <a:pt x="235" y="492"/>
                  </a:lnTo>
                  <a:lnTo>
                    <a:pt x="236" y="491"/>
                  </a:lnTo>
                  <a:lnTo>
                    <a:pt x="238" y="493"/>
                  </a:lnTo>
                  <a:lnTo>
                    <a:pt x="239" y="495"/>
                  </a:lnTo>
                  <a:close/>
                  <a:moveTo>
                    <a:pt x="1006" y="442"/>
                  </a:moveTo>
                  <a:lnTo>
                    <a:pt x="1004" y="444"/>
                  </a:lnTo>
                  <a:lnTo>
                    <a:pt x="1003" y="440"/>
                  </a:lnTo>
                  <a:lnTo>
                    <a:pt x="1004" y="436"/>
                  </a:lnTo>
                  <a:lnTo>
                    <a:pt x="1006" y="434"/>
                  </a:lnTo>
                  <a:lnTo>
                    <a:pt x="1009" y="434"/>
                  </a:lnTo>
                  <a:lnTo>
                    <a:pt x="1011" y="433"/>
                  </a:lnTo>
                  <a:lnTo>
                    <a:pt x="1011" y="434"/>
                  </a:lnTo>
                  <a:lnTo>
                    <a:pt x="1010" y="437"/>
                  </a:lnTo>
                  <a:lnTo>
                    <a:pt x="1006" y="442"/>
                  </a:lnTo>
                  <a:close/>
                  <a:moveTo>
                    <a:pt x="1013" y="411"/>
                  </a:moveTo>
                  <a:lnTo>
                    <a:pt x="1013" y="413"/>
                  </a:lnTo>
                  <a:lnTo>
                    <a:pt x="1013" y="412"/>
                  </a:lnTo>
                  <a:lnTo>
                    <a:pt x="1012" y="411"/>
                  </a:lnTo>
                  <a:lnTo>
                    <a:pt x="1012" y="409"/>
                  </a:lnTo>
                  <a:lnTo>
                    <a:pt x="1012" y="409"/>
                  </a:lnTo>
                  <a:lnTo>
                    <a:pt x="1013" y="410"/>
                  </a:lnTo>
                  <a:lnTo>
                    <a:pt x="1013" y="411"/>
                  </a:lnTo>
                  <a:close/>
                  <a:moveTo>
                    <a:pt x="380" y="398"/>
                  </a:moveTo>
                  <a:lnTo>
                    <a:pt x="379" y="401"/>
                  </a:lnTo>
                  <a:lnTo>
                    <a:pt x="376" y="400"/>
                  </a:lnTo>
                  <a:lnTo>
                    <a:pt x="376" y="398"/>
                  </a:lnTo>
                  <a:lnTo>
                    <a:pt x="376" y="395"/>
                  </a:lnTo>
                  <a:lnTo>
                    <a:pt x="377" y="395"/>
                  </a:lnTo>
                  <a:lnTo>
                    <a:pt x="379" y="396"/>
                  </a:lnTo>
                  <a:lnTo>
                    <a:pt x="380" y="397"/>
                  </a:lnTo>
                  <a:lnTo>
                    <a:pt x="380" y="398"/>
                  </a:lnTo>
                  <a:close/>
                  <a:moveTo>
                    <a:pt x="274" y="310"/>
                  </a:moveTo>
                  <a:lnTo>
                    <a:pt x="274" y="310"/>
                  </a:lnTo>
                  <a:lnTo>
                    <a:pt x="272" y="309"/>
                  </a:lnTo>
                  <a:lnTo>
                    <a:pt x="271" y="304"/>
                  </a:lnTo>
                  <a:lnTo>
                    <a:pt x="272" y="304"/>
                  </a:lnTo>
                  <a:lnTo>
                    <a:pt x="275" y="309"/>
                  </a:lnTo>
                  <a:lnTo>
                    <a:pt x="275" y="310"/>
                  </a:lnTo>
                  <a:lnTo>
                    <a:pt x="274" y="310"/>
                  </a:lnTo>
                  <a:close/>
                  <a:moveTo>
                    <a:pt x="214" y="302"/>
                  </a:moveTo>
                  <a:lnTo>
                    <a:pt x="214" y="304"/>
                  </a:lnTo>
                  <a:lnTo>
                    <a:pt x="204" y="297"/>
                  </a:lnTo>
                  <a:lnTo>
                    <a:pt x="206" y="296"/>
                  </a:lnTo>
                  <a:lnTo>
                    <a:pt x="209" y="297"/>
                  </a:lnTo>
                  <a:lnTo>
                    <a:pt x="214" y="302"/>
                  </a:lnTo>
                  <a:close/>
                  <a:moveTo>
                    <a:pt x="250" y="280"/>
                  </a:moveTo>
                  <a:lnTo>
                    <a:pt x="251" y="285"/>
                  </a:lnTo>
                  <a:lnTo>
                    <a:pt x="249" y="284"/>
                  </a:lnTo>
                  <a:lnTo>
                    <a:pt x="247" y="282"/>
                  </a:lnTo>
                  <a:lnTo>
                    <a:pt x="245" y="279"/>
                  </a:lnTo>
                  <a:lnTo>
                    <a:pt x="246" y="278"/>
                  </a:lnTo>
                  <a:lnTo>
                    <a:pt x="246" y="277"/>
                  </a:lnTo>
                  <a:lnTo>
                    <a:pt x="249" y="279"/>
                  </a:lnTo>
                  <a:lnTo>
                    <a:pt x="250" y="280"/>
                  </a:lnTo>
                  <a:close/>
                  <a:moveTo>
                    <a:pt x="203" y="296"/>
                  </a:moveTo>
                  <a:lnTo>
                    <a:pt x="202" y="297"/>
                  </a:lnTo>
                  <a:lnTo>
                    <a:pt x="199" y="293"/>
                  </a:lnTo>
                  <a:lnTo>
                    <a:pt x="198" y="290"/>
                  </a:lnTo>
                  <a:lnTo>
                    <a:pt x="197" y="289"/>
                  </a:lnTo>
                  <a:lnTo>
                    <a:pt x="195" y="288"/>
                  </a:lnTo>
                  <a:lnTo>
                    <a:pt x="197" y="282"/>
                  </a:lnTo>
                  <a:lnTo>
                    <a:pt x="199" y="270"/>
                  </a:lnTo>
                  <a:lnTo>
                    <a:pt x="200" y="273"/>
                  </a:lnTo>
                  <a:lnTo>
                    <a:pt x="198" y="285"/>
                  </a:lnTo>
                  <a:lnTo>
                    <a:pt x="198" y="287"/>
                  </a:lnTo>
                  <a:lnTo>
                    <a:pt x="199" y="288"/>
                  </a:lnTo>
                  <a:lnTo>
                    <a:pt x="200" y="290"/>
                  </a:lnTo>
                  <a:lnTo>
                    <a:pt x="200" y="293"/>
                  </a:lnTo>
                  <a:lnTo>
                    <a:pt x="202" y="295"/>
                  </a:lnTo>
                  <a:lnTo>
                    <a:pt x="203" y="296"/>
                  </a:lnTo>
                  <a:close/>
                  <a:moveTo>
                    <a:pt x="233" y="245"/>
                  </a:moveTo>
                  <a:lnTo>
                    <a:pt x="233" y="246"/>
                  </a:lnTo>
                  <a:lnTo>
                    <a:pt x="233" y="246"/>
                  </a:lnTo>
                  <a:lnTo>
                    <a:pt x="232" y="246"/>
                  </a:lnTo>
                  <a:lnTo>
                    <a:pt x="230" y="251"/>
                  </a:lnTo>
                  <a:lnTo>
                    <a:pt x="229" y="251"/>
                  </a:lnTo>
                  <a:lnTo>
                    <a:pt x="230" y="244"/>
                  </a:lnTo>
                  <a:lnTo>
                    <a:pt x="232" y="243"/>
                  </a:lnTo>
                  <a:lnTo>
                    <a:pt x="233" y="242"/>
                  </a:lnTo>
                  <a:lnTo>
                    <a:pt x="233" y="245"/>
                  </a:lnTo>
                  <a:close/>
                  <a:moveTo>
                    <a:pt x="103" y="172"/>
                  </a:moveTo>
                  <a:lnTo>
                    <a:pt x="102" y="173"/>
                  </a:lnTo>
                  <a:lnTo>
                    <a:pt x="97" y="170"/>
                  </a:lnTo>
                  <a:lnTo>
                    <a:pt x="100" y="166"/>
                  </a:lnTo>
                  <a:lnTo>
                    <a:pt x="100" y="162"/>
                  </a:lnTo>
                  <a:lnTo>
                    <a:pt x="101" y="160"/>
                  </a:lnTo>
                  <a:lnTo>
                    <a:pt x="102" y="162"/>
                  </a:lnTo>
                  <a:lnTo>
                    <a:pt x="104" y="168"/>
                  </a:lnTo>
                  <a:lnTo>
                    <a:pt x="103" y="172"/>
                  </a:lnTo>
                  <a:close/>
                  <a:moveTo>
                    <a:pt x="4" y="140"/>
                  </a:moveTo>
                  <a:lnTo>
                    <a:pt x="3" y="142"/>
                  </a:lnTo>
                  <a:lnTo>
                    <a:pt x="0" y="133"/>
                  </a:lnTo>
                  <a:lnTo>
                    <a:pt x="0" y="132"/>
                  </a:lnTo>
                  <a:lnTo>
                    <a:pt x="1" y="131"/>
                  </a:lnTo>
                  <a:lnTo>
                    <a:pt x="2" y="131"/>
                  </a:lnTo>
                  <a:lnTo>
                    <a:pt x="2" y="133"/>
                  </a:lnTo>
                  <a:lnTo>
                    <a:pt x="4" y="135"/>
                  </a:lnTo>
                  <a:lnTo>
                    <a:pt x="4" y="136"/>
                  </a:lnTo>
                  <a:lnTo>
                    <a:pt x="4" y="140"/>
                  </a:lnTo>
                  <a:close/>
                  <a:moveTo>
                    <a:pt x="198" y="138"/>
                  </a:moveTo>
                  <a:lnTo>
                    <a:pt x="195" y="146"/>
                  </a:lnTo>
                  <a:lnTo>
                    <a:pt x="193" y="146"/>
                  </a:lnTo>
                  <a:lnTo>
                    <a:pt x="188" y="143"/>
                  </a:lnTo>
                  <a:lnTo>
                    <a:pt x="187" y="142"/>
                  </a:lnTo>
                  <a:lnTo>
                    <a:pt x="189" y="132"/>
                  </a:lnTo>
                  <a:lnTo>
                    <a:pt x="191" y="131"/>
                  </a:lnTo>
                  <a:lnTo>
                    <a:pt x="195" y="129"/>
                  </a:lnTo>
                  <a:lnTo>
                    <a:pt x="196" y="131"/>
                  </a:lnTo>
                  <a:lnTo>
                    <a:pt x="197" y="133"/>
                  </a:lnTo>
                  <a:lnTo>
                    <a:pt x="198" y="138"/>
                  </a:lnTo>
                  <a:close/>
                  <a:moveTo>
                    <a:pt x="167" y="136"/>
                  </a:moveTo>
                  <a:lnTo>
                    <a:pt x="167" y="137"/>
                  </a:lnTo>
                  <a:lnTo>
                    <a:pt x="164" y="134"/>
                  </a:lnTo>
                  <a:lnTo>
                    <a:pt x="156" y="127"/>
                  </a:lnTo>
                  <a:lnTo>
                    <a:pt x="154" y="123"/>
                  </a:lnTo>
                  <a:lnTo>
                    <a:pt x="153" y="121"/>
                  </a:lnTo>
                  <a:lnTo>
                    <a:pt x="154" y="117"/>
                  </a:lnTo>
                  <a:lnTo>
                    <a:pt x="156" y="118"/>
                  </a:lnTo>
                  <a:lnTo>
                    <a:pt x="159" y="120"/>
                  </a:lnTo>
                  <a:lnTo>
                    <a:pt x="161" y="123"/>
                  </a:lnTo>
                  <a:lnTo>
                    <a:pt x="161" y="126"/>
                  </a:lnTo>
                  <a:lnTo>
                    <a:pt x="166" y="127"/>
                  </a:lnTo>
                  <a:lnTo>
                    <a:pt x="167" y="133"/>
                  </a:lnTo>
                  <a:lnTo>
                    <a:pt x="167" y="136"/>
                  </a:lnTo>
                  <a:close/>
                  <a:moveTo>
                    <a:pt x="118" y="38"/>
                  </a:moveTo>
                  <a:lnTo>
                    <a:pt x="117" y="38"/>
                  </a:lnTo>
                  <a:lnTo>
                    <a:pt x="115" y="36"/>
                  </a:lnTo>
                  <a:lnTo>
                    <a:pt x="115" y="35"/>
                  </a:lnTo>
                  <a:lnTo>
                    <a:pt x="116" y="34"/>
                  </a:lnTo>
                  <a:lnTo>
                    <a:pt x="118" y="36"/>
                  </a:lnTo>
                  <a:lnTo>
                    <a:pt x="118" y="38"/>
                  </a:lnTo>
                  <a:close/>
                  <a:moveTo>
                    <a:pt x="679" y="247"/>
                  </a:moveTo>
                  <a:lnTo>
                    <a:pt x="679" y="254"/>
                  </a:lnTo>
                  <a:lnTo>
                    <a:pt x="677" y="260"/>
                  </a:lnTo>
                  <a:lnTo>
                    <a:pt x="670" y="272"/>
                  </a:lnTo>
                  <a:lnTo>
                    <a:pt x="668" y="280"/>
                  </a:lnTo>
                  <a:lnTo>
                    <a:pt x="663" y="302"/>
                  </a:lnTo>
                  <a:lnTo>
                    <a:pt x="661" y="316"/>
                  </a:lnTo>
                  <a:lnTo>
                    <a:pt x="661" y="323"/>
                  </a:lnTo>
                  <a:lnTo>
                    <a:pt x="660" y="324"/>
                  </a:lnTo>
                  <a:lnTo>
                    <a:pt x="661" y="325"/>
                  </a:lnTo>
                  <a:lnTo>
                    <a:pt x="660" y="340"/>
                  </a:lnTo>
                  <a:lnTo>
                    <a:pt x="660" y="352"/>
                  </a:lnTo>
                  <a:lnTo>
                    <a:pt x="660" y="354"/>
                  </a:lnTo>
                  <a:lnTo>
                    <a:pt x="658" y="358"/>
                  </a:lnTo>
                  <a:lnTo>
                    <a:pt x="657" y="363"/>
                  </a:lnTo>
                  <a:lnTo>
                    <a:pt x="657" y="365"/>
                  </a:lnTo>
                  <a:lnTo>
                    <a:pt x="657" y="367"/>
                  </a:lnTo>
                  <a:lnTo>
                    <a:pt x="659" y="375"/>
                  </a:lnTo>
                  <a:lnTo>
                    <a:pt x="660" y="381"/>
                  </a:lnTo>
                  <a:lnTo>
                    <a:pt x="665" y="391"/>
                  </a:lnTo>
                  <a:lnTo>
                    <a:pt x="668" y="395"/>
                  </a:lnTo>
                  <a:lnTo>
                    <a:pt x="673" y="398"/>
                  </a:lnTo>
                  <a:lnTo>
                    <a:pt x="674" y="400"/>
                  </a:lnTo>
                  <a:lnTo>
                    <a:pt x="673" y="404"/>
                  </a:lnTo>
                  <a:lnTo>
                    <a:pt x="671" y="406"/>
                  </a:lnTo>
                  <a:lnTo>
                    <a:pt x="670" y="409"/>
                  </a:lnTo>
                  <a:lnTo>
                    <a:pt x="670" y="407"/>
                  </a:lnTo>
                  <a:lnTo>
                    <a:pt x="670" y="403"/>
                  </a:lnTo>
                  <a:lnTo>
                    <a:pt x="672" y="401"/>
                  </a:lnTo>
                  <a:lnTo>
                    <a:pt x="672" y="400"/>
                  </a:lnTo>
                  <a:lnTo>
                    <a:pt x="669" y="398"/>
                  </a:lnTo>
                  <a:lnTo>
                    <a:pt x="665" y="393"/>
                  </a:lnTo>
                  <a:lnTo>
                    <a:pt x="660" y="384"/>
                  </a:lnTo>
                  <a:lnTo>
                    <a:pt x="663" y="398"/>
                  </a:lnTo>
                  <a:lnTo>
                    <a:pt x="664" y="401"/>
                  </a:lnTo>
                  <a:lnTo>
                    <a:pt x="666" y="401"/>
                  </a:lnTo>
                  <a:lnTo>
                    <a:pt x="668" y="403"/>
                  </a:lnTo>
                  <a:lnTo>
                    <a:pt x="668" y="404"/>
                  </a:lnTo>
                  <a:lnTo>
                    <a:pt x="668" y="405"/>
                  </a:lnTo>
                  <a:lnTo>
                    <a:pt x="673" y="415"/>
                  </a:lnTo>
                  <a:lnTo>
                    <a:pt x="678" y="426"/>
                  </a:lnTo>
                  <a:lnTo>
                    <a:pt x="678" y="428"/>
                  </a:lnTo>
                  <a:lnTo>
                    <a:pt x="680" y="432"/>
                  </a:lnTo>
                  <a:lnTo>
                    <a:pt x="693" y="446"/>
                  </a:lnTo>
                  <a:lnTo>
                    <a:pt x="701" y="457"/>
                  </a:lnTo>
                  <a:lnTo>
                    <a:pt x="704" y="467"/>
                  </a:lnTo>
                  <a:lnTo>
                    <a:pt x="705" y="471"/>
                  </a:lnTo>
                  <a:lnTo>
                    <a:pt x="707" y="475"/>
                  </a:lnTo>
                  <a:lnTo>
                    <a:pt x="712" y="480"/>
                  </a:lnTo>
                  <a:lnTo>
                    <a:pt x="714" y="483"/>
                  </a:lnTo>
                  <a:lnTo>
                    <a:pt x="716" y="485"/>
                  </a:lnTo>
                  <a:lnTo>
                    <a:pt x="719" y="490"/>
                  </a:lnTo>
                  <a:lnTo>
                    <a:pt x="723" y="493"/>
                  </a:lnTo>
                  <a:lnTo>
                    <a:pt x="722" y="493"/>
                  </a:lnTo>
                  <a:lnTo>
                    <a:pt x="718" y="491"/>
                  </a:lnTo>
                  <a:lnTo>
                    <a:pt x="718" y="493"/>
                  </a:lnTo>
                  <a:lnTo>
                    <a:pt x="721" y="495"/>
                  </a:lnTo>
                  <a:lnTo>
                    <a:pt x="727" y="497"/>
                  </a:lnTo>
                  <a:lnTo>
                    <a:pt x="729" y="497"/>
                  </a:lnTo>
                  <a:lnTo>
                    <a:pt x="727" y="496"/>
                  </a:lnTo>
                  <a:lnTo>
                    <a:pt x="725" y="494"/>
                  </a:lnTo>
                  <a:lnTo>
                    <a:pt x="726" y="494"/>
                  </a:lnTo>
                  <a:lnTo>
                    <a:pt x="730" y="496"/>
                  </a:lnTo>
                  <a:lnTo>
                    <a:pt x="742" y="496"/>
                  </a:lnTo>
                  <a:lnTo>
                    <a:pt x="747" y="501"/>
                  </a:lnTo>
                  <a:lnTo>
                    <a:pt x="754" y="503"/>
                  </a:lnTo>
                  <a:lnTo>
                    <a:pt x="758" y="509"/>
                  </a:lnTo>
                  <a:lnTo>
                    <a:pt x="762" y="514"/>
                  </a:lnTo>
                  <a:lnTo>
                    <a:pt x="765" y="515"/>
                  </a:lnTo>
                  <a:lnTo>
                    <a:pt x="767" y="515"/>
                  </a:lnTo>
                  <a:lnTo>
                    <a:pt x="774" y="513"/>
                  </a:lnTo>
                  <a:lnTo>
                    <a:pt x="784" y="510"/>
                  </a:lnTo>
                  <a:lnTo>
                    <a:pt x="788" y="508"/>
                  </a:lnTo>
                  <a:lnTo>
                    <a:pt x="794" y="505"/>
                  </a:lnTo>
                  <a:lnTo>
                    <a:pt x="805" y="505"/>
                  </a:lnTo>
                  <a:lnTo>
                    <a:pt x="808" y="506"/>
                  </a:lnTo>
                  <a:lnTo>
                    <a:pt x="816" y="504"/>
                  </a:lnTo>
                  <a:lnTo>
                    <a:pt x="819" y="502"/>
                  </a:lnTo>
                  <a:lnTo>
                    <a:pt x="820" y="500"/>
                  </a:lnTo>
                  <a:lnTo>
                    <a:pt x="821" y="499"/>
                  </a:lnTo>
                  <a:lnTo>
                    <a:pt x="829" y="498"/>
                  </a:lnTo>
                  <a:lnTo>
                    <a:pt x="830" y="498"/>
                  </a:lnTo>
                  <a:lnTo>
                    <a:pt x="837" y="497"/>
                  </a:lnTo>
                  <a:lnTo>
                    <a:pt x="841" y="496"/>
                  </a:lnTo>
                  <a:lnTo>
                    <a:pt x="844" y="496"/>
                  </a:lnTo>
                  <a:lnTo>
                    <a:pt x="847" y="499"/>
                  </a:lnTo>
                  <a:lnTo>
                    <a:pt x="847" y="500"/>
                  </a:lnTo>
                  <a:lnTo>
                    <a:pt x="846" y="501"/>
                  </a:lnTo>
                  <a:lnTo>
                    <a:pt x="847" y="502"/>
                  </a:lnTo>
                  <a:lnTo>
                    <a:pt x="850" y="504"/>
                  </a:lnTo>
                  <a:lnTo>
                    <a:pt x="857" y="505"/>
                  </a:lnTo>
                  <a:lnTo>
                    <a:pt x="858" y="505"/>
                  </a:lnTo>
                  <a:lnTo>
                    <a:pt x="861" y="502"/>
                  </a:lnTo>
                  <a:lnTo>
                    <a:pt x="867" y="499"/>
                  </a:lnTo>
                  <a:lnTo>
                    <a:pt x="867" y="496"/>
                  </a:lnTo>
                  <a:lnTo>
                    <a:pt x="866" y="494"/>
                  </a:lnTo>
                  <a:lnTo>
                    <a:pt x="864" y="494"/>
                  </a:lnTo>
                  <a:lnTo>
                    <a:pt x="864" y="493"/>
                  </a:lnTo>
                  <a:lnTo>
                    <a:pt x="865" y="491"/>
                  </a:lnTo>
                  <a:lnTo>
                    <a:pt x="864" y="489"/>
                  </a:lnTo>
                  <a:lnTo>
                    <a:pt x="861" y="492"/>
                  </a:lnTo>
                  <a:lnTo>
                    <a:pt x="861" y="492"/>
                  </a:lnTo>
                  <a:lnTo>
                    <a:pt x="861" y="491"/>
                  </a:lnTo>
                  <a:lnTo>
                    <a:pt x="862" y="490"/>
                  </a:lnTo>
                  <a:lnTo>
                    <a:pt x="871" y="485"/>
                  </a:lnTo>
                  <a:lnTo>
                    <a:pt x="874" y="483"/>
                  </a:lnTo>
                  <a:lnTo>
                    <a:pt x="877" y="482"/>
                  </a:lnTo>
                  <a:lnTo>
                    <a:pt x="884" y="475"/>
                  </a:lnTo>
                  <a:lnTo>
                    <a:pt x="885" y="462"/>
                  </a:lnTo>
                  <a:lnTo>
                    <a:pt x="887" y="460"/>
                  </a:lnTo>
                  <a:lnTo>
                    <a:pt x="892" y="456"/>
                  </a:lnTo>
                  <a:lnTo>
                    <a:pt x="892" y="455"/>
                  </a:lnTo>
                  <a:lnTo>
                    <a:pt x="892" y="452"/>
                  </a:lnTo>
                  <a:lnTo>
                    <a:pt x="892" y="445"/>
                  </a:lnTo>
                  <a:lnTo>
                    <a:pt x="893" y="440"/>
                  </a:lnTo>
                  <a:lnTo>
                    <a:pt x="892" y="434"/>
                  </a:lnTo>
                  <a:lnTo>
                    <a:pt x="893" y="428"/>
                  </a:lnTo>
                  <a:lnTo>
                    <a:pt x="894" y="427"/>
                  </a:lnTo>
                  <a:lnTo>
                    <a:pt x="896" y="419"/>
                  </a:lnTo>
                  <a:lnTo>
                    <a:pt x="902" y="415"/>
                  </a:lnTo>
                  <a:lnTo>
                    <a:pt x="911" y="410"/>
                  </a:lnTo>
                  <a:lnTo>
                    <a:pt x="913" y="409"/>
                  </a:lnTo>
                  <a:lnTo>
                    <a:pt x="943" y="405"/>
                  </a:lnTo>
                  <a:lnTo>
                    <a:pt x="948" y="403"/>
                  </a:lnTo>
                  <a:lnTo>
                    <a:pt x="953" y="400"/>
                  </a:lnTo>
                  <a:lnTo>
                    <a:pt x="957" y="400"/>
                  </a:lnTo>
                  <a:lnTo>
                    <a:pt x="963" y="400"/>
                  </a:lnTo>
                  <a:lnTo>
                    <a:pt x="966" y="399"/>
                  </a:lnTo>
                  <a:lnTo>
                    <a:pt x="966" y="398"/>
                  </a:lnTo>
                  <a:lnTo>
                    <a:pt x="966" y="398"/>
                  </a:lnTo>
                  <a:lnTo>
                    <a:pt x="967" y="398"/>
                  </a:lnTo>
                  <a:lnTo>
                    <a:pt x="972" y="398"/>
                  </a:lnTo>
                  <a:lnTo>
                    <a:pt x="979" y="400"/>
                  </a:lnTo>
                  <a:lnTo>
                    <a:pt x="982" y="401"/>
                  </a:lnTo>
                  <a:lnTo>
                    <a:pt x="988" y="403"/>
                  </a:lnTo>
                  <a:lnTo>
                    <a:pt x="995" y="403"/>
                  </a:lnTo>
                  <a:lnTo>
                    <a:pt x="997" y="403"/>
                  </a:lnTo>
                  <a:lnTo>
                    <a:pt x="998" y="403"/>
                  </a:lnTo>
                  <a:lnTo>
                    <a:pt x="998" y="401"/>
                  </a:lnTo>
                  <a:lnTo>
                    <a:pt x="998" y="400"/>
                  </a:lnTo>
                  <a:lnTo>
                    <a:pt x="997" y="400"/>
                  </a:lnTo>
                  <a:lnTo>
                    <a:pt x="995" y="401"/>
                  </a:lnTo>
                  <a:lnTo>
                    <a:pt x="994" y="401"/>
                  </a:lnTo>
                  <a:lnTo>
                    <a:pt x="991" y="400"/>
                  </a:lnTo>
                  <a:lnTo>
                    <a:pt x="992" y="399"/>
                  </a:lnTo>
                  <a:lnTo>
                    <a:pt x="995" y="399"/>
                  </a:lnTo>
                  <a:lnTo>
                    <a:pt x="997" y="399"/>
                  </a:lnTo>
                  <a:lnTo>
                    <a:pt x="1000" y="398"/>
                  </a:lnTo>
                  <a:lnTo>
                    <a:pt x="1003" y="398"/>
                  </a:lnTo>
                  <a:lnTo>
                    <a:pt x="1006" y="403"/>
                  </a:lnTo>
                  <a:lnTo>
                    <a:pt x="1009" y="405"/>
                  </a:lnTo>
                  <a:lnTo>
                    <a:pt x="1009" y="411"/>
                  </a:lnTo>
                  <a:lnTo>
                    <a:pt x="1010" y="412"/>
                  </a:lnTo>
                  <a:lnTo>
                    <a:pt x="1011" y="414"/>
                  </a:lnTo>
                  <a:lnTo>
                    <a:pt x="1009" y="419"/>
                  </a:lnTo>
                  <a:lnTo>
                    <a:pt x="1008" y="423"/>
                  </a:lnTo>
                  <a:lnTo>
                    <a:pt x="1006" y="426"/>
                  </a:lnTo>
                  <a:lnTo>
                    <a:pt x="1002" y="431"/>
                  </a:lnTo>
                  <a:lnTo>
                    <a:pt x="997" y="436"/>
                  </a:lnTo>
                  <a:lnTo>
                    <a:pt x="990" y="445"/>
                  </a:lnTo>
                  <a:lnTo>
                    <a:pt x="989" y="449"/>
                  </a:lnTo>
                  <a:lnTo>
                    <a:pt x="989" y="453"/>
                  </a:lnTo>
                  <a:lnTo>
                    <a:pt x="990" y="457"/>
                  </a:lnTo>
                  <a:lnTo>
                    <a:pt x="989" y="458"/>
                  </a:lnTo>
                  <a:lnTo>
                    <a:pt x="989" y="459"/>
                  </a:lnTo>
                  <a:lnTo>
                    <a:pt x="987" y="458"/>
                  </a:lnTo>
                  <a:lnTo>
                    <a:pt x="985" y="460"/>
                  </a:lnTo>
                  <a:lnTo>
                    <a:pt x="982" y="465"/>
                  </a:lnTo>
                  <a:lnTo>
                    <a:pt x="981" y="466"/>
                  </a:lnTo>
                  <a:lnTo>
                    <a:pt x="983" y="468"/>
                  </a:lnTo>
                  <a:lnTo>
                    <a:pt x="985" y="467"/>
                  </a:lnTo>
                  <a:lnTo>
                    <a:pt x="987" y="467"/>
                  </a:lnTo>
                  <a:lnTo>
                    <a:pt x="989" y="467"/>
                  </a:lnTo>
                  <a:lnTo>
                    <a:pt x="990" y="467"/>
                  </a:lnTo>
                  <a:lnTo>
                    <a:pt x="990" y="469"/>
                  </a:lnTo>
                  <a:lnTo>
                    <a:pt x="988" y="472"/>
                  </a:lnTo>
                  <a:lnTo>
                    <a:pt x="987" y="472"/>
                  </a:lnTo>
                  <a:lnTo>
                    <a:pt x="986" y="472"/>
                  </a:lnTo>
                  <a:lnTo>
                    <a:pt x="984" y="474"/>
                  </a:lnTo>
                  <a:lnTo>
                    <a:pt x="983" y="475"/>
                  </a:lnTo>
                  <a:lnTo>
                    <a:pt x="983" y="478"/>
                  </a:lnTo>
                  <a:lnTo>
                    <a:pt x="984" y="478"/>
                  </a:lnTo>
                  <a:lnTo>
                    <a:pt x="986" y="476"/>
                  </a:lnTo>
                  <a:lnTo>
                    <a:pt x="987" y="476"/>
                  </a:lnTo>
                  <a:lnTo>
                    <a:pt x="987" y="477"/>
                  </a:lnTo>
                  <a:lnTo>
                    <a:pt x="984" y="485"/>
                  </a:lnTo>
                  <a:lnTo>
                    <a:pt x="983" y="493"/>
                  </a:lnTo>
                  <a:lnTo>
                    <a:pt x="980" y="498"/>
                  </a:lnTo>
                  <a:lnTo>
                    <a:pt x="979" y="505"/>
                  </a:lnTo>
                  <a:lnTo>
                    <a:pt x="978" y="508"/>
                  </a:lnTo>
                  <a:lnTo>
                    <a:pt x="976" y="511"/>
                  </a:lnTo>
                  <a:lnTo>
                    <a:pt x="975" y="511"/>
                  </a:lnTo>
                  <a:lnTo>
                    <a:pt x="973" y="505"/>
                  </a:lnTo>
                  <a:lnTo>
                    <a:pt x="970" y="504"/>
                  </a:lnTo>
                  <a:lnTo>
                    <a:pt x="970" y="502"/>
                  </a:lnTo>
                  <a:lnTo>
                    <a:pt x="972" y="496"/>
                  </a:lnTo>
                  <a:lnTo>
                    <a:pt x="971" y="492"/>
                  </a:lnTo>
                  <a:lnTo>
                    <a:pt x="969" y="492"/>
                  </a:lnTo>
                  <a:lnTo>
                    <a:pt x="968" y="494"/>
                  </a:lnTo>
                  <a:lnTo>
                    <a:pt x="965" y="496"/>
                  </a:lnTo>
                  <a:lnTo>
                    <a:pt x="965" y="499"/>
                  </a:lnTo>
                  <a:lnTo>
                    <a:pt x="963" y="503"/>
                  </a:lnTo>
                  <a:lnTo>
                    <a:pt x="962" y="504"/>
                  </a:lnTo>
                  <a:lnTo>
                    <a:pt x="960" y="504"/>
                  </a:lnTo>
                  <a:lnTo>
                    <a:pt x="957" y="504"/>
                  </a:lnTo>
                  <a:lnTo>
                    <a:pt x="955" y="505"/>
                  </a:lnTo>
                  <a:lnTo>
                    <a:pt x="953" y="510"/>
                  </a:lnTo>
                  <a:lnTo>
                    <a:pt x="948" y="518"/>
                  </a:lnTo>
                  <a:lnTo>
                    <a:pt x="946" y="521"/>
                  </a:lnTo>
                  <a:lnTo>
                    <a:pt x="944" y="523"/>
                  </a:lnTo>
                  <a:lnTo>
                    <a:pt x="943" y="523"/>
                  </a:lnTo>
                  <a:lnTo>
                    <a:pt x="942" y="522"/>
                  </a:lnTo>
                  <a:lnTo>
                    <a:pt x="938" y="520"/>
                  </a:lnTo>
                  <a:lnTo>
                    <a:pt x="935" y="521"/>
                  </a:lnTo>
                  <a:lnTo>
                    <a:pt x="934" y="523"/>
                  </a:lnTo>
                  <a:lnTo>
                    <a:pt x="934" y="526"/>
                  </a:lnTo>
                  <a:lnTo>
                    <a:pt x="927" y="526"/>
                  </a:lnTo>
                  <a:lnTo>
                    <a:pt x="916" y="526"/>
                  </a:lnTo>
                  <a:lnTo>
                    <a:pt x="902" y="526"/>
                  </a:lnTo>
                  <a:lnTo>
                    <a:pt x="888" y="526"/>
                  </a:lnTo>
                  <a:lnTo>
                    <a:pt x="876" y="526"/>
                  </a:lnTo>
                  <a:lnTo>
                    <a:pt x="876" y="533"/>
                  </a:lnTo>
                  <a:lnTo>
                    <a:pt x="876" y="539"/>
                  </a:lnTo>
                  <a:lnTo>
                    <a:pt x="876" y="545"/>
                  </a:lnTo>
                  <a:lnTo>
                    <a:pt x="869" y="545"/>
                  </a:lnTo>
                  <a:lnTo>
                    <a:pt x="863" y="545"/>
                  </a:lnTo>
                  <a:lnTo>
                    <a:pt x="863" y="546"/>
                  </a:lnTo>
                  <a:lnTo>
                    <a:pt x="866" y="547"/>
                  </a:lnTo>
                  <a:lnTo>
                    <a:pt x="869" y="550"/>
                  </a:lnTo>
                  <a:lnTo>
                    <a:pt x="872" y="554"/>
                  </a:lnTo>
                  <a:lnTo>
                    <a:pt x="877" y="558"/>
                  </a:lnTo>
                  <a:lnTo>
                    <a:pt x="882" y="561"/>
                  </a:lnTo>
                  <a:lnTo>
                    <a:pt x="885" y="563"/>
                  </a:lnTo>
                  <a:lnTo>
                    <a:pt x="887" y="565"/>
                  </a:lnTo>
                  <a:lnTo>
                    <a:pt x="888" y="568"/>
                  </a:lnTo>
                  <a:lnTo>
                    <a:pt x="888" y="570"/>
                  </a:lnTo>
                  <a:lnTo>
                    <a:pt x="889" y="571"/>
                  </a:lnTo>
                  <a:lnTo>
                    <a:pt x="893" y="572"/>
                  </a:lnTo>
                  <a:lnTo>
                    <a:pt x="894" y="573"/>
                  </a:lnTo>
                  <a:lnTo>
                    <a:pt x="894" y="575"/>
                  </a:lnTo>
                  <a:lnTo>
                    <a:pt x="893" y="578"/>
                  </a:lnTo>
                  <a:lnTo>
                    <a:pt x="893" y="581"/>
                  </a:lnTo>
                  <a:lnTo>
                    <a:pt x="893" y="584"/>
                  </a:lnTo>
                  <a:lnTo>
                    <a:pt x="891" y="584"/>
                  </a:lnTo>
                  <a:lnTo>
                    <a:pt x="885" y="584"/>
                  </a:lnTo>
                  <a:lnTo>
                    <a:pt x="876" y="584"/>
                  </a:lnTo>
                  <a:lnTo>
                    <a:pt x="868" y="584"/>
                  </a:lnTo>
                  <a:lnTo>
                    <a:pt x="862" y="584"/>
                  </a:lnTo>
                  <a:lnTo>
                    <a:pt x="852" y="584"/>
                  </a:lnTo>
                  <a:lnTo>
                    <a:pt x="850" y="589"/>
                  </a:lnTo>
                  <a:lnTo>
                    <a:pt x="845" y="597"/>
                  </a:lnTo>
                  <a:lnTo>
                    <a:pt x="841" y="603"/>
                  </a:lnTo>
                  <a:lnTo>
                    <a:pt x="837" y="609"/>
                  </a:lnTo>
                  <a:lnTo>
                    <a:pt x="837" y="611"/>
                  </a:lnTo>
                  <a:lnTo>
                    <a:pt x="837" y="612"/>
                  </a:lnTo>
                  <a:lnTo>
                    <a:pt x="841" y="617"/>
                  </a:lnTo>
                  <a:lnTo>
                    <a:pt x="841" y="619"/>
                  </a:lnTo>
                  <a:lnTo>
                    <a:pt x="840" y="619"/>
                  </a:lnTo>
                  <a:lnTo>
                    <a:pt x="839" y="620"/>
                  </a:lnTo>
                  <a:lnTo>
                    <a:pt x="839" y="623"/>
                  </a:lnTo>
                  <a:lnTo>
                    <a:pt x="837" y="625"/>
                  </a:lnTo>
                  <a:lnTo>
                    <a:pt x="838" y="627"/>
                  </a:lnTo>
                  <a:lnTo>
                    <a:pt x="839" y="630"/>
                  </a:lnTo>
                  <a:lnTo>
                    <a:pt x="837" y="631"/>
                  </a:lnTo>
                  <a:lnTo>
                    <a:pt x="837" y="634"/>
                  </a:lnTo>
                  <a:lnTo>
                    <a:pt x="836" y="634"/>
                  </a:lnTo>
                  <a:lnTo>
                    <a:pt x="835" y="634"/>
                  </a:lnTo>
                  <a:lnTo>
                    <a:pt x="827" y="625"/>
                  </a:lnTo>
                  <a:lnTo>
                    <a:pt x="818" y="615"/>
                  </a:lnTo>
                  <a:lnTo>
                    <a:pt x="814" y="612"/>
                  </a:lnTo>
                  <a:lnTo>
                    <a:pt x="811" y="609"/>
                  </a:lnTo>
                  <a:lnTo>
                    <a:pt x="806" y="604"/>
                  </a:lnTo>
                  <a:lnTo>
                    <a:pt x="795" y="595"/>
                  </a:lnTo>
                  <a:lnTo>
                    <a:pt x="788" y="591"/>
                  </a:lnTo>
                  <a:lnTo>
                    <a:pt x="783" y="585"/>
                  </a:lnTo>
                  <a:lnTo>
                    <a:pt x="777" y="582"/>
                  </a:lnTo>
                  <a:lnTo>
                    <a:pt x="772" y="580"/>
                  </a:lnTo>
                  <a:lnTo>
                    <a:pt x="770" y="579"/>
                  </a:lnTo>
                  <a:lnTo>
                    <a:pt x="768" y="577"/>
                  </a:lnTo>
                  <a:lnTo>
                    <a:pt x="767" y="577"/>
                  </a:lnTo>
                  <a:lnTo>
                    <a:pt x="766" y="579"/>
                  </a:lnTo>
                  <a:lnTo>
                    <a:pt x="768" y="580"/>
                  </a:lnTo>
                  <a:lnTo>
                    <a:pt x="770" y="581"/>
                  </a:lnTo>
                  <a:lnTo>
                    <a:pt x="772" y="581"/>
                  </a:lnTo>
                  <a:lnTo>
                    <a:pt x="773" y="582"/>
                  </a:lnTo>
                  <a:lnTo>
                    <a:pt x="779" y="584"/>
                  </a:lnTo>
                  <a:lnTo>
                    <a:pt x="779" y="586"/>
                  </a:lnTo>
                  <a:lnTo>
                    <a:pt x="765" y="581"/>
                  </a:lnTo>
                  <a:lnTo>
                    <a:pt x="759" y="580"/>
                  </a:lnTo>
                  <a:lnTo>
                    <a:pt x="758" y="579"/>
                  </a:lnTo>
                  <a:lnTo>
                    <a:pt x="761" y="576"/>
                  </a:lnTo>
                  <a:lnTo>
                    <a:pt x="760" y="575"/>
                  </a:lnTo>
                  <a:lnTo>
                    <a:pt x="759" y="575"/>
                  </a:lnTo>
                  <a:lnTo>
                    <a:pt x="756" y="577"/>
                  </a:lnTo>
                  <a:lnTo>
                    <a:pt x="754" y="577"/>
                  </a:lnTo>
                  <a:lnTo>
                    <a:pt x="754" y="576"/>
                  </a:lnTo>
                  <a:lnTo>
                    <a:pt x="754" y="574"/>
                  </a:lnTo>
                  <a:lnTo>
                    <a:pt x="753" y="573"/>
                  </a:lnTo>
                  <a:lnTo>
                    <a:pt x="751" y="573"/>
                  </a:lnTo>
                  <a:lnTo>
                    <a:pt x="750" y="574"/>
                  </a:lnTo>
                  <a:lnTo>
                    <a:pt x="747" y="576"/>
                  </a:lnTo>
                  <a:lnTo>
                    <a:pt x="747" y="578"/>
                  </a:lnTo>
                  <a:lnTo>
                    <a:pt x="753" y="578"/>
                  </a:lnTo>
                  <a:lnTo>
                    <a:pt x="754" y="579"/>
                  </a:lnTo>
                  <a:lnTo>
                    <a:pt x="754" y="579"/>
                  </a:lnTo>
                  <a:lnTo>
                    <a:pt x="750" y="579"/>
                  </a:lnTo>
                  <a:lnTo>
                    <a:pt x="743" y="581"/>
                  </a:lnTo>
                  <a:lnTo>
                    <a:pt x="733" y="587"/>
                  </a:lnTo>
                  <a:lnTo>
                    <a:pt x="723" y="591"/>
                  </a:lnTo>
                  <a:lnTo>
                    <a:pt x="709" y="597"/>
                  </a:lnTo>
                  <a:lnTo>
                    <a:pt x="703" y="597"/>
                  </a:lnTo>
                  <a:lnTo>
                    <a:pt x="699" y="598"/>
                  </a:lnTo>
                  <a:lnTo>
                    <a:pt x="690" y="595"/>
                  </a:lnTo>
                  <a:lnTo>
                    <a:pt x="678" y="589"/>
                  </a:lnTo>
                  <a:lnTo>
                    <a:pt x="660" y="587"/>
                  </a:lnTo>
                  <a:lnTo>
                    <a:pt x="647" y="579"/>
                  </a:lnTo>
                  <a:lnTo>
                    <a:pt x="635" y="576"/>
                  </a:lnTo>
                  <a:lnTo>
                    <a:pt x="628" y="569"/>
                  </a:lnTo>
                  <a:lnTo>
                    <a:pt x="623" y="568"/>
                  </a:lnTo>
                  <a:lnTo>
                    <a:pt x="620" y="567"/>
                  </a:lnTo>
                  <a:lnTo>
                    <a:pt x="609" y="565"/>
                  </a:lnTo>
                  <a:lnTo>
                    <a:pt x="598" y="563"/>
                  </a:lnTo>
                  <a:lnTo>
                    <a:pt x="588" y="556"/>
                  </a:lnTo>
                  <a:lnTo>
                    <a:pt x="580" y="554"/>
                  </a:lnTo>
                  <a:lnTo>
                    <a:pt x="574" y="551"/>
                  </a:lnTo>
                  <a:lnTo>
                    <a:pt x="561" y="547"/>
                  </a:lnTo>
                  <a:lnTo>
                    <a:pt x="556" y="544"/>
                  </a:lnTo>
                  <a:lnTo>
                    <a:pt x="551" y="540"/>
                  </a:lnTo>
                  <a:lnTo>
                    <a:pt x="543" y="536"/>
                  </a:lnTo>
                  <a:lnTo>
                    <a:pt x="540" y="533"/>
                  </a:lnTo>
                  <a:lnTo>
                    <a:pt x="537" y="532"/>
                  </a:lnTo>
                  <a:lnTo>
                    <a:pt x="532" y="526"/>
                  </a:lnTo>
                  <a:lnTo>
                    <a:pt x="529" y="523"/>
                  </a:lnTo>
                  <a:lnTo>
                    <a:pt x="527" y="521"/>
                  </a:lnTo>
                  <a:lnTo>
                    <a:pt x="525" y="521"/>
                  </a:lnTo>
                  <a:lnTo>
                    <a:pt x="517" y="521"/>
                  </a:lnTo>
                  <a:lnTo>
                    <a:pt x="507" y="519"/>
                  </a:lnTo>
                  <a:lnTo>
                    <a:pt x="502" y="518"/>
                  </a:lnTo>
                  <a:lnTo>
                    <a:pt x="491" y="514"/>
                  </a:lnTo>
                  <a:lnTo>
                    <a:pt x="478" y="509"/>
                  </a:lnTo>
                  <a:lnTo>
                    <a:pt x="474" y="504"/>
                  </a:lnTo>
                  <a:lnTo>
                    <a:pt x="469" y="499"/>
                  </a:lnTo>
                  <a:lnTo>
                    <a:pt x="463" y="493"/>
                  </a:lnTo>
                  <a:lnTo>
                    <a:pt x="458" y="489"/>
                  </a:lnTo>
                  <a:lnTo>
                    <a:pt x="451" y="486"/>
                  </a:lnTo>
                  <a:lnTo>
                    <a:pt x="447" y="483"/>
                  </a:lnTo>
                  <a:lnTo>
                    <a:pt x="441" y="482"/>
                  </a:lnTo>
                  <a:lnTo>
                    <a:pt x="430" y="476"/>
                  </a:lnTo>
                  <a:lnTo>
                    <a:pt x="427" y="472"/>
                  </a:lnTo>
                  <a:lnTo>
                    <a:pt x="425" y="467"/>
                  </a:lnTo>
                  <a:lnTo>
                    <a:pt x="419" y="463"/>
                  </a:lnTo>
                  <a:lnTo>
                    <a:pt x="412" y="453"/>
                  </a:lnTo>
                  <a:lnTo>
                    <a:pt x="411" y="450"/>
                  </a:lnTo>
                  <a:lnTo>
                    <a:pt x="410" y="445"/>
                  </a:lnTo>
                  <a:lnTo>
                    <a:pt x="408" y="442"/>
                  </a:lnTo>
                  <a:lnTo>
                    <a:pt x="406" y="440"/>
                  </a:lnTo>
                  <a:lnTo>
                    <a:pt x="408" y="438"/>
                  </a:lnTo>
                  <a:lnTo>
                    <a:pt x="411" y="436"/>
                  </a:lnTo>
                  <a:lnTo>
                    <a:pt x="416" y="436"/>
                  </a:lnTo>
                  <a:lnTo>
                    <a:pt x="420" y="433"/>
                  </a:lnTo>
                  <a:lnTo>
                    <a:pt x="421" y="431"/>
                  </a:lnTo>
                  <a:lnTo>
                    <a:pt x="420" y="430"/>
                  </a:lnTo>
                  <a:lnTo>
                    <a:pt x="417" y="427"/>
                  </a:lnTo>
                  <a:lnTo>
                    <a:pt x="414" y="426"/>
                  </a:lnTo>
                  <a:lnTo>
                    <a:pt x="412" y="426"/>
                  </a:lnTo>
                  <a:lnTo>
                    <a:pt x="412" y="425"/>
                  </a:lnTo>
                  <a:lnTo>
                    <a:pt x="414" y="424"/>
                  </a:lnTo>
                  <a:lnTo>
                    <a:pt x="416" y="422"/>
                  </a:lnTo>
                  <a:lnTo>
                    <a:pt x="419" y="418"/>
                  </a:lnTo>
                  <a:lnTo>
                    <a:pt x="421" y="415"/>
                  </a:lnTo>
                  <a:lnTo>
                    <a:pt x="421" y="411"/>
                  </a:lnTo>
                  <a:lnTo>
                    <a:pt x="421" y="406"/>
                  </a:lnTo>
                  <a:lnTo>
                    <a:pt x="422" y="402"/>
                  </a:lnTo>
                  <a:lnTo>
                    <a:pt x="414" y="398"/>
                  </a:lnTo>
                  <a:lnTo>
                    <a:pt x="414" y="396"/>
                  </a:lnTo>
                  <a:lnTo>
                    <a:pt x="411" y="391"/>
                  </a:lnTo>
                  <a:lnTo>
                    <a:pt x="408" y="385"/>
                  </a:lnTo>
                  <a:lnTo>
                    <a:pt x="408" y="373"/>
                  </a:lnTo>
                  <a:lnTo>
                    <a:pt x="403" y="363"/>
                  </a:lnTo>
                  <a:lnTo>
                    <a:pt x="398" y="358"/>
                  </a:lnTo>
                  <a:lnTo>
                    <a:pt x="395" y="356"/>
                  </a:lnTo>
                  <a:lnTo>
                    <a:pt x="389" y="348"/>
                  </a:lnTo>
                  <a:lnTo>
                    <a:pt x="383" y="343"/>
                  </a:lnTo>
                  <a:lnTo>
                    <a:pt x="378" y="335"/>
                  </a:lnTo>
                  <a:lnTo>
                    <a:pt x="373" y="329"/>
                  </a:lnTo>
                  <a:lnTo>
                    <a:pt x="366" y="320"/>
                  </a:lnTo>
                  <a:lnTo>
                    <a:pt x="361" y="315"/>
                  </a:lnTo>
                  <a:lnTo>
                    <a:pt x="340" y="299"/>
                  </a:lnTo>
                  <a:lnTo>
                    <a:pt x="341" y="299"/>
                  </a:lnTo>
                  <a:lnTo>
                    <a:pt x="347" y="303"/>
                  </a:lnTo>
                  <a:lnTo>
                    <a:pt x="348" y="303"/>
                  </a:lnTo>
                  <a:lnTo>
                    <a:pt x="348" y="300"/>
                  </a:lnTo>
                  <a:lnTo>
                    <a:pt x="348" y="299"/>
                  </a:lnTo>
                  <a:lnTo>
                    <a:pt x="347" y="298"/>
                  </a:lnTo>
                  <a:lnTo>
                    <a:pt x="345" y="299"/>
                  </a:lnTo>
                  <a:lnTo>
                    <a:pt x="343" y="298"/>
                  </a:lnTo>
                  <a:lnTo>
                    <a:pt x="342" y="298"/>
                  </a:lnTo>
                  <a:lnTo>
                    <a:pt x="338" y="297"/>
                  </a:lnTo>
                  <a:lnTo>
                    <a:pt x="334" y="294"/>
                  </a:lnTo>
                  <a:lnTo>
                    <a:pt x="332" y="291"/>
                  </a:lnTo>
                  <a:lnTo>
                    <a:pt x="332" y="288"/>
                  </a:lnTo>
                  <a:lnTo>
                    <a:pt x="326" y="282"/>
                  </a:lnTo>
                  <a:lnTo>
                    <a:pt x="323" y="278"/>
                  </a:lnTo>
                  <a:lnTo>
                    <a:pt x="324" y="278"/>
                  </a:lnTo>
                  <a:lnTo>
                    <a:pt x="326" y="280"/>
                  </a:lnTo>
                  <a:lnTo>
                    <a:pt x="328" y="280"/>
                  </a:lnTo>
                  <a:lnTo>
                    <a:pt x="329" y="280"/>
                  </a:lnTo>
                  <a:lnTo>
                    <a:pt x="331" y="279"/>
                  </a:lnTo>
                  <a:lnTo>
                    <a:pt x="331" y="279"/>
                  </a:lnTo>
                  <a:lnTo>
                    <a:pt x="329" y="277"/>
                  </a:lnTo>
                  <a:lnTo>
                    <a:pt x="320" y="274"/>
                  </a:lnTo>
                  <a:lnTo>
                    <a:pt x="317" y="271"/>
                  </a:lnTo>
                  <a:lnTo>
                    <a:pt x="310" y="267"/>
                  </a:lnTo>
                  <a:lnTo>
                    <a:pt x="308" y="266"/>
                  </a:lnTo>
                  <a:lnTo>
                    <a:pt x="307" y="261"/>
                  </a:lnTo>
                  <a:lnTo>
                    <a:pt x="305" y="261"/>
                  </a:lnTo>
                  <a:lnTo>
                    <a:pt x="304" y="263"/>
                  </a:lnTo>
                  <a:lnTo>
                    <a:pt x="299" y="264"/>
                  </a:lnTo>
                  <a:lnTo>
                    <a:pt x="298" y="263"/>
                  </a:lnTo>
                  <a:lnTo>
                    <a:pt x="298" y="261"/>
                  </a:lnTo>
                  <a:lnTo>
                    <a:pt x="301" y="260"/>
                  </a:lnTo>
                  <a:lnTo>
                    <a:pt x="304" y="256"/>
                  </a:lnTo>
                  <a:lnTo>
                    <a:pt x="304" y="255"/>
                  </a:lnTo>
                  <a:lnTo>
                    <a:pt x="302" y="257"/>
                  </a:lnTo>
                  <a:lnTo>
                    <a:pt x="300" y="258"/>
                  </a:lnTo>
                  <a:lnTo>
                    <a:pt x="297" y="259"/>
                  </a:lnTo>
                  <a:lnTo>
                    <a:pt x="294" y="259"/>
                  </a:lnTo>
                  <a:lnTo>
                    <a:pt x="292" y="259"/>
                  </a:lnTo>
                  <a:lnTo>
                    <a:pt x="290" y="258"/>
                  </a:lnTo>
                  <a:lnTo>
                    <a:pt x="288" y="255"/>
                  </a:lnTo>
                  <a:lnTo>
                    <a:pt x="286" y="244"/>
                  </a:lnTo>
                  <a:lnTo>
                    <a:pt x="289" y="241"/>
                  </a:lnTo>
                  <a:lnTo>
                    <a:pt x="291" y="237"/>
                  </a:lnTo>
                  <a:lnTo>
                    <a:pt x="294" y="235"/>
                  </a:lnTo>
                  <a:lnTo>
                    <a:pt x="295" y="236"/>
                  </a:lnTo>
                  <a:lnTo>
                    <a:pt x="296" y="236"/>
                  </a:lnTo>
                  <a:lnTo>
                    <a:pt x="296" y="235"/>
                  </a:lnTo>
                  <a:lnTo>
                    <a:pt x="293" y="233"/>
                  </a:lnTo>
                  <a:lnTo>
                    <a:pt x="293" y="231"/>
                  </a:lnTo>
                  <a:lnTo>
                    <a:pt x="293" y="230"/>
                  </a:lnTo>
                  <a:lnTo>
                    <a:pt x="291" y="227"/>
                  </a:lnTo>
                  <a:lnTo>
                    <a:pt x="285" y="220"/>
                  </a:lnTo>
                  <a:lnTo>
                    <a:pt x="279" y="220"/>
                  </a:lnTo>
                  <a:lnTo>
                    <a:pt x="276" y="220"/>
                  </a:lnTo>
                  <a:lnTo>
                    <a:pt x="274" y="218"/>
                  </a:lnTo>
                  <a:lnTo>
                    <a:pt x="272" y="214"/>
                  </a:lnTo>
                  <a:lnTo>
                    <a:pt x="271" y="211"/>
                  </a:lnTo>
                  <a:lnTo>
                    <a:pt x="271" y="209"/>
                  </a:lnTo>
                  <a:lnTo>
                    <a:pt x="270" y="207"/>
                  </a:lnTo>
                  <a:lnTo>
                    <a:pt x="259" y="204"/>
                  </a:lnTo>
                  <a:lnTo>
                    <a:pt x="256" y="201"/>
                  </a:lnTo>
                  <a:lnTo>
                    <a:pt x="253" y="199"/>
                  </a:lnTo>
                  <a:lnTo>
                    <a:pt x="252" y="196"/>
                  </a:lnTo>
                  <a:lnTo>
                    <a:pt x="250" y="194"/>
                  </a:lnTo>
                  <a:lnTo>
                    <a:pt x="249" y="190"/>
                  </a:lnTo>
                  <a:lnTo>
                    <a:pt x="249" y="186"/>
                  </a:lnTo>
                  <a:lnTo>
                    <a:pt x="250" y="181"/>
                  </a:lnTo>
                  <a:lnTo>
                    <a:pt x="251" y="179"/>
                  </a:lnTo>
                  <a:lnTo>
                    <a:pt x="244" y="177"/>
                  </a:lnTo>
                  <a:lnTo>
                    <a:pt x="241" y="177"/>
                  </a:lnTo>
                  <a:lnTo>
                    <a:pt x="239" y="178"/>
                  </a:lnTo>
                  <a:lnTo>
                    <a:pt x="237" y="177"/>
                  </a:lnTo>
                  <a:lnTo>
                    <a:pt x="232" y="175"/>
                  </a:lnTo>
                  <a:lnTo>
                    <a:pt x="227" y="170"/>
                  </a:lnTo>
                  <a:lnTo>
                    <a:pt x="221" y="160"/>
                  </a:lnTo>
                  <a:lnTo>
                    <a:pt x="214" y="157"/>
                  </a:lnTo>
                  <a:lnTo>
                    <a:pt x="213" y="154"/>
                  </a:lnTo>
                  <a:lnTo>
                    <a:pt x="210" y="151"/>
                  </a:lnTo>
                  <a:lnTo>
                    <a:pt x="207" y="147"/>
                  </a:lnTo>
                  <a:lnTo>
                    <a:pt x="207" y="145"/>
                  </a:lnTo>
                  <a:lnTo>
                    <a:pt x="206" y="144"/>
                  </a:lnTo>
                  <a:lnTo>
                    <a:pt x="203" y="142"/>
                  </a:lnTo>
                  <a:lnTo>
                    <a:pt x="199" y="137"/>
                  </a:lnTo>
                  <a:lnTo>
                    <a:pt x="198" y="133"/>
                  </a:lnTo>
                  <a:lnTo>
                    <a:pt x="197" y="128"/>
                  </a:lnTo>
                  <a:lnTo>
                    <a:pt x="195" y="126"/>
                  </a:lnTo>
                  <a:lnTo>
                    <a:pt x="192" y="125"/>
                  </a:lnTo>
                  <a:lnTo>
                    <a:pt x="192" y="123"/>
                  </a:lnTo>
                  <a:lnTo>
                    <a:pt x="192" y="121"/>
                  </a:lnTo>
                  <a:lnTo>
                    <a:pt x="191" y="118"/>
                  </a:lnTo>
                  <a:lnTo>
                    <a:pt x="186" y="112"/>
                  </a:lnTo>
                  <a:lnTo>
                    <a:pt x="183" y="106"/>
                  </a:lnTo>
                  <a:lnTo>
                    <a:pt x="182" y="104"/>
                  </a:lnTo>
                  <a:lnTo>
                    <a:pt x="181" y="102"/>
                  </a:lnTo>
                  <a:lnTo>
                    <a:pt x="180" y="97"/>
                  </a:lnTo>
                  <a:lnTo>
                    <a:pt x="178" y="90"/>
                  </a:lnTo>
                  <a:lnTo>
                    <a:pt x="174" y="82"/>
                  </a:lnTo>
                  <a:lnTo>
                    <a:pt x="170" y="77"/>
                  </a:lnTo>
                  <a:lnTo>
                    <a:pt x="169" y="72"/>
                  </a:lnTo>
                  <a:lnTo>
                    <a:pt x="170" y="67"/>
                  </a:lnTo>
                  <a:lnTo>
                    <a:pt x="169" y="63"/>
                  </a:lnTo>
                  <a:lnTo>
                    <a:pt x="169" y="63"/>
                  </a:lnTo>
                  <a:lnTo>
                    <a:pt x="169" y="62"/>
                  </a:lnTo>
                  <a:lnTo>
                    <a:pt x="170" y="62"/>
                  </a:lnTo>
                  <a:lnTo>
                    <a:pt x="171" y="61"/>
                  </a:lnTo>
                  <a:lnTo>
                    <a:pt x="171" y="58"/>
                  </a:lnTo>
                  <a:lnTo>
                    <a:pt x="170" y="57"/>
                  </a:lnTo>
                  <a:lnTo>
                    <a:pt x="167" y="55"/>
                  </a:lnTo>
                  <a:lnTo>
                    <a:pt x="165" y="55"/>
                  </a:lnTo>
                  <a:lnTo>
                    <a:pt x="157" y="53"/>
                  </a:lnTo>
                  <a:lnTo>
                    <a:pt x="153" y="52"/>
                  </a:lnTo>
                  <a:lnTo>
                    <a:pt x="152" y="47"/>
                  </a:lnTo>
                  <a:lnTo>
                    <a:pt x="150" y="45"/>
                  </a:lnTo>
                  <a:lnTo>
                    <a:pt x="148" y="44"/>
                  </a:lnTo>
                  <a:lnTo>
                    <a:pt x="142" y="41"/>
                  </a:lnTo>
                  <a:lnTo>
                    <a:pt x="141" y="42"/>
                  </a:lnTo>
                  <a:lnTo>
                    <a:pt x="140" y="45"/>
                  </a:lnTo>
                  <a:lnTo>
                    <a:pt x="138" y="46"/>
                  </a:lnTo>
                  <a:lnTo>
                    <a:pt x="135" y="46"/>
                  </a:lnTo>
                  <a:lnTo>
                    <a:pt x="132" y="44"/>
                  </a:lnTo>
                  <a:lnTo>
                    <a:pt x="123" y="37"/>
                  </a:lnTo>
                  <a:lnTo>
                    <a:pt x="121" y="36"/>
                  </a:lnTo>
                  <a:lnTo>
                    <a:pt x="118" y="35"/>
                  </a:lnTo>
                  <a:lnTo>
                    <a:pt x="117" y="34"/>
                  </a:lnTo>
                  <a:lnTo>
                    <a:pt x="111" y="31"/>
                  </a:lnTo>
                  <a:lnTo>
                    <a:pt x="112" y="33"/>
                  </a:lnTo>
                  <a:lnTo>
                    <a:pt x="113" y="34"/>
                  </a:lnTo>
                  <a:lnTo>
                    <a:pt x="115" y="40"/>
                  </a:lnTo>
                  <a:lnTo>
                    <a:pt x="113" y="44"/>
                  </a:lnTo>
                  <a:lnTo>
                    <a:pt x="112" y="58"/>
                  </a:lnTo>
                  <a:lnTo>
                    <a:pt x="113" y="62"/>
                  </a:lnTo>
                  <a:lnTo>
                    <a:pt x="116" y="66"/>
                  </a:lnTo>
                  <a:lnTo>
                    <a:pt x="118" y="73"/>
                  </a:lnTo>
                  <a:lnTo>
                    <a:pt x="118" y="79"/>
                  </a:lnTo>
                  <a:lnTo>
                    <a:pt x="120" y="83"/>
                  </a:lnTo>
                  <a:lnTo>
                    <a:pt x="119" y="93"/>
                  </a:lnTo>
                  <a:lnTo>
                    <a:pt x="120" y="96"/>
                  </a:lnTo>
                  <a:lnTo>
                    <a:pt x="123" y="101"/>
                  </a:lnTo>
                  <a:lnTo>
                    <a:pt x="128" y="105"/>
                  </a:lnTo>
                  <a:lnTo>
                    <a:pt x="128" y="107"/>
                  </a:lnTo>
                  <a:lnTo>
                    <a:pt x="135" y="111"/>
                  </a:lnTo>
                  <a:lnTo>
                    <a:pt x="139" y="116"/>
                  </a:lnTo>
                  <a:lnTo>
                    <a:pt x="146" y="122"/>
                  </a:lnTo>
                  <a:lnTo>
                    <a:pt x="148" y="125"/>
                  </a:lnTo>
                  <a:lnTo>
                    <a:pt x="155" y="134"/>
                  </a:lnTo>
                  <a:lnTo>
                    <a:pt x="155" y="137"/>
                  </a:lnTo>
                  <a:lnTo>
                    <a:pt x="156" y="140"/>
                  </a:lnTo>
                  <a:lnTo>
                    <a:pt x="160" y="140"/>
                  </a:lnTo>
                  <a:lnTo>
                    <a:pt x="162" y="142"/>
                  </a:lnTo>
                  <a:lnTo>
                    <a:pt x="162" y="143"/>
                  </a:lnTo>
                  <a:lnTo>
                    <a:pt x="162" y="144"/>
                  </a:lnTo>
                  <a:lnTo>
                    <a:pt x="164" y="144"/>
                  </a:lnTo>
                  <a:lnTo>
                    <a:pt x="165" y="145"/>
                  </a:lnTo>
                  <a:lnTo>
                    <a:pt x="169" y="156"/>
                  </a:lnTo>
                  <a:lnTo>
                    <a:pt x="171" y="157"/>
                  </a:lnTo>
                  <a:lnTo>
                    <a:pt x="174" y="157"/>
                  </a:lnTo>
                  <a:lnTo>
                    <a:pt x="176" y="159"/>
                  </a:lnTo>
                  <a:lnTo>
                    <a:pt x="176" y="161"/>
                  </a:lnTo>
                  <a:lnTo>
                    <a:pt x="176" y="164"/>
                  </a:lnTo>
                  <a:lnTo>
                    <a:pt x="179" y="167"/>
                  </a:lnTo>
                  <a:lnTo>
                    <a:pt x="178" y="171"/>
                  </a:lnTo>
                  <a:lnTo>
                    <a:pt x="180" y="174"/>
                  </a:lnTo>
                  <a:lnTo>
                    <a:pt x="180" y="178"/>
                  </a:lnTo>
                  <a:lnTo>
                    <a:pt x="181" y="180"/>
                  </a:lnTo>
                  <a:lnTo>
                    <a:pt x="187" y="186"/>
                  </a:lnTo>
                  <a:lnTo>
                    <a:pt x="194" y="191"/>
                  </a:lnTo>
                  <a:lnTo>
                    <a:pt x="195" y="197"/>
                  </a:lnTo>
                  <a:lnTo>
                    <a:pt x="198" y="203"/>
                  </a:lnTo>
                  <a:lnTo>
                    <a:pt x="201" y="205"/>
                  </a:lnTo>
                  <a:lnTo>
                    <a:pt x="204" y="207"/>
                  </a:lnTo>
                  <a:lnTo>
                    <a:pt x="204" y="209"/>
                  </a:lnTo>
                  <a:lnTo>
                    <a:pt x="204" y="211"/>
                  </a:lnTo>
                  <a:lnTo>
                    <a:pt x="208" y="216"/>
                  </a:lnTo>
                  <a:lnTo>
                    <a:pt x="209" y="221"/>
                  </a:lnTo>
                  <a:lnTo>
                    <a:pt x="212" y="225"/>
                  </a:lnTo>
                  <a:lnTo>
                    <a:pt x="213" y="225"/>
                  </a:lnTo>
                  <a:lnTo>
                    <a:pt x="214" y="225"/>
                  </a:lnTo>
                  <a:lnTo>
                    <a:pt x="211" y="221"/>
                  </a:lnTo>
                  <a:lnTo>
                    <a:pt x="210" y="219"/>
                  </a:lnTo>
                  <a:lnTo>
                    <a:pt x="210" y="215"/>
                  </a:lnTo>
                  <a:lnTo>
                    <a:pt x="211" y="214"/>
                  </a:lnTo>
                  <a:lnTo>
                    <a:pt x="218" y="220"/>
                  </a:lnTo>
                  <a:lnTo>
                    <a:pt x="219" y="225"/>
                  </a:lnTo>
                  <a:lnTo>
                    <a:pt x="221" y="227"/>
                  </a:lnTo>
                  <a:lnTo>
                    <a:pt x="221" y="231"/>
                  </a:lnTo>
                  <a:lnTo>
                    <a:pt x="223" y="233"/>
                  </a:lnTo>
                  <a:lnTo>
                    <a:pt x="223" y="236"/>
                  </a:lnTo>
                  <a:lnTo>
                    <a:pt x="226" y="241"/>
                  </a:lnTo>
                  <a:lnTo>
                    <a:pt x="226" y="248"/>
                  </a:lnTo>
                  <a:lnTo>
                    <a:pt x="227" y="253"/>
                  </a:lnTo>
                  <a:lnTo>
                    <a:pt x="232" y="261"/>
                  </a:lnTo>
                  <a:lnTo>
                    <a:pt x="235" y="262"/>
                  </a:lnTo>
                  <a:lnTo>
                    <a:pt x="236" y="266"/>
                  </a:lnTo>
                  <a:lnTo>
                    <a:pt x="239" y="275"/>
                  </a:lnTo>
                  <a:lnTo>
                    <a:pt x="244" y="281"/>
                  </a:lnTo>
                  <a:lnTo>
                    <a:pt x="246" y="285"/>
                  </a:lnTo>
                  <a:lnTo>
                    <a:pt x="247" y="288"/>
                  </a:lnTo>
                  <a:lnTo>
                    <a:pt x="245" y="292"/>
                  </a:lnTo>
                  <a:lnTo>
                    <a:pt x="245" y="295"/>
                  </a:lnTo>
                  <a:lnTo>
                    <a:pt x="247" y="304"/>
                  </a:lnTo>
                  <a:lnTo>
                    <a:pt x="250" y="308"/>
                  </a:lnTo>
                  <a:lnTo>
                    <a:pt x="255" y="309"/>
                  </a:lnTo>
                  <a:lnTo>
                    <a:pt x="255" y="310"/>
                  </a:lnTo>
                  <a:lnTo>
                    <a:pt x="255" y="311"/>
                  </a:lnTo>
                  <a:lnTo>
                    <a:pt x="257" y="312"/>
                  </a:lnTo>
                  <a:lnTo>
                    <a:pt x="258" y="311"/>
                  </a:lnTo>
                  <a:lnTo>
                    <a:pt x="258" y="309"/>
                  </a:lnTo>
                  <a:lnTo>
                    <a:pt x="258" y="307"/>
                  </a:lnTo>
                  <a:lnTo>
                    <a:pt x="258" y="305"/>
                  </a:lnTo>
                  <a:lnTo>
                    <a:pt x="258" y="304"/>
                  </a:lnTo>
                  <a:lnTo>
                    <a:pt x="260" y="304"/>
                  </a:lnTo>
                  <a:lnTo>
                    <a:pt x="268" y="310"/>
                  </a:lnTo>
                  <a:lnTo>
                    <a:pt x="269" y="311"/>
                  </a:lnTo>
                  <a:lnTo>
                    <a:pt x="272" y="315"/>
                  </a:lnTo>
                  <a:lnTo>
                    <a:pt x="274" y="318"/>
                  </a:lnTo>
                  <a:lnTo>
                    <a:pt x="276" y="320"/>
                  </a:lnTo>
                  <a:lnTo>
                    <a:pt x="277" y="322"/>
                  </a:lnTo>
                  <a:lnTo>
                    <a:pt x="279" y="327"/>
                  </a:lnTo>
                  <a:lnTo>
                    <a:pt x="284" y="329"/>
                  </a:lnTo>
                  <a:lnTo>
                    <a:pt x="286" y="334"/>
                  </a:lnTo>
                  <a:lnTo>
                    <a:pt x="287" y="336"/>
                  </a:lnTo>
                  <a:lnTo>
                    <a:pt x="285" y="343"/>
                  </a:lnTo>
                  <a:lnTo>
                    <a:pt x="284" y="345"/>
                  </a:lnTo>
                  <a:lnTo>
                    <a:pt x="280" y="348"/>
                  </a:lnTo>
                  <a:lnTo>
                    <a:pt x="277" y="351"/>
                  </a:lnTo>
                  <a:lnTo>
                    <a:pt x="274" y="353"/>
                  </a:lnTo>
                  <a:lnTo>
                    <a:pt x="271" y="354"/>
                  </a:lnTo>
                  <a:lnTo>
                    <a:pt x="268" y="354"/>
                  </a:lnTo>
                  <a:lnTo>
                    <a:pt x="266" y="350"/>
                  </a:lnTo>
                  <a:lnTo>
                    <a:pt x="263" y="338"/>
                  </a:lnTo>
                  <a:lnTo>
                    <a:pt x="260" y="336"/>
                  </a:lnTo>
                  <a:lnTo>
                    <a:pt x="259" y="332"/>
                  </a:lnTo>
                  <a:lnTo>
                    <a:pt x="257" y="329"/>
                  </a:lnTo>
                  <a:lnTo>
                    <a:pt x="248" y="325"/>
                  </a:lnTo>
                  <a:lnTo>
                    <a:pt x="244" y="320"/>
                  </a:lnTo>
                  <a:lnTo>
                    <a:pt x="239" y="316"/>
                  </a:lnTo>
                  <a:lnTo>
                    <a:pt x="235" y="312"/>
                  </a:lnTo>
                  <a:lnTo>
                    <a:pt x="223" y="304"/>
                  </a:lnTo>
                  <a:lnTo>
                    <a:pt x="217" y="300"/>
                  </a:lnTo>
                  <a:lnTo>
                    <a:pt x="214" y="296"/>
                  </a:lnTo>
                  <a:lnTo>
                    <a:pt x="212" y="296"/>
                  </a:lnTo>
                  <a:lnTo>
                    <a:pt x="211" y="297"/>
                  </a:lnTo>
                  <a:lnTo>
                    <a:pt x="210" y="296"/>
                  </a:lnTo>
                  <a:lnTo>
                    <a:pt x="210" y="294"/>
                  </a:lnTo>
                  <a:lnTo>
                    <a:pt x="209" y="292"/>
                  </a:lnTo>
                  <a:lnTo>
                    <a:pt x="202" y="287"/>
                  </a:lnTo>
                  <a:lnTo>
                    <a:pt x="200" y="283"/>
                  </a:lnTo>
                  <a:lnTo>
                    <a:pt x="200" y="279"/>
                  </a:lnTo>
                  <a:lnTo>
                    <a:pt x="202" y="269"/>
                  </a:lnTo>
                  <a:lnTo>
                    <a:pt x="203" y="263"/>
                  </a:lnTo>
                  <a:lnTo>
                    <a:pt x="202" y="261"/>
                  </a:lnTo>
                  <a:lnTo>
                    <a:pt x="202" y="260"/>
                  </a:lnTo>
                  <a:lnTo>
                    <a:pt x="200" y="258"/>
                  </a:lnTo>
                  <a:lnTo>
                    <a:pt x="200" y="253"/>
                  </a:lnTo>
                  <a:lnTo>
                    <a:pt x="198" y="248"/>
                  </a:lnTo>
                  <a:lnTo>
                    <a:pt x="192" y="238"/>
                  </a:lnTo>
                  <a:lnTo>
                    <a:pt x="187" y="236"/>
                  </a:lnTo>
                  <a:lnTo>
                    <a:pt x="183" y="234"/>
                  </a:lnTo>
                  <a:lnTo>
                    <a:pt x="171" y="225"/>
                  </a:lnTo>
                  <a:lnTo>
                    <a:pt x="169" y="220"/>
                  </a:lnTo>
                  <a:lnTo>
                    <a:pt x="168" y="217"/>
                  </a:lnTo>
                  <a:lnTo>
                    <a:pt x="167" y="212"/>
                  </a:lnTo>
                  <a:lnTo>
                    <a:pt x="165" y="215"/>
                  </a:lnTo>
                  <a:lnTo>
                    <a:pt x="164" y="217"/>
                  </a:lnTo>
                  <a:lnTo>
                    <a:pt x="159" y="217"/>
                  </a:lnTo>
                  <a:lnTo>
                    <a:pt x="153" y="220"/>
                  </a:lnTo>
                  <a:lnTo>
                    <a:pt x="150" y="217"/>
                  </a:lnTo>
                  <a:lnTo>
                    <a:pt x="148" y="214"/>
                  </a:lnTo>
                  <a:lnTo>
                    <a:pt x="145" y="211"/>
                  </a:lnTo>
                  <a:lnTo>
                    <a:pt x="142" y="211"/>
                  </a:lnTo>
                  <a:lnTo>
                    <a:pt x="140" y="210"/>
                  </a:lnTo>
                  <a:lnTo>
                    <a:pt x="137" y="206"/>
                  </a:lnTo>
                  <a:lnTo>
                    <a:pt x="134" y="205"/>
                  </a:lnTo>
                  <a:lnTo>
                    <a:pt x="129" y="204"/>
                  </a:lnTo>
                  <a:lnTo>
                    <a:pt x="126" y="202"/>
                  </a:lnTo>
                  <a:lnTo>
                    <a:pt x="125" y="200"/>
                  </a:lnTo>
                  <a:lnTo>
                    <a:pt x="124" y="196"/>
                  </a:lnTo>
                  <a:lnTo>
                    <a:pt x="123" y="194"/>
                  </a:lnTo>
                  <a:lnTo>
                    <a:pt x="117" y="190"/>
                  </a:lnTo>
                  <a:lnTo>
                    <a:pt x="113" y="186"/>
                  </a:lnTo>
                  <a:lnTo>
                    <a:pt x="109" y="184"/>
                  </a:lnTo>
                  <a:lnTo>
                    <a:pt x="107" y="181"/>
                  </a:lnTo>
                  <a:lnTo>
                    <a:pt x="107" y="179"/>
                  </a:lnTo>
                  <a:lnTo>
                    <a:pt x="114" y="180"/>
                  </a:lnTo>
                  <a:lnTo>
                    <a:pt x="122" y="182"/>
                  </a:lnTo>
                  <a:lnTo>
                    <a:pt x="126" y="181"/>
                  </a:lnTo>
                  <a:lnTo>
                    <a:pt x="128" y="179"/>
                  </a:lnTo>
                  <a:lnTo>
                    <a:pt x="131" y="179"/>
                  </a:lnTo>
                  <a:lnTo>
                    <a:pt x="131" y="180"/>
                  </a:lnTo>
                  <a:lnTo>
                    <a:pt x="131" y="182"/>
                  </a:lnTo>
                  <a:lnTo>
                    <a:pt x="133" y="184"/>
                  </a:lnTo>
                  <a:lnTo>
                    <a:pt x="136" y="186"/>
                  </a:lnTo>
                  <a:lnTo>
                    <a:pt x="138" y="186"/>
                  </a:lnTo>
                  <a:lnTo>
                    <a:pt x="136" y="184"/>
                  </a:lnTo>
                  <a:lnTo>
                    <a:pt x="135" y="180"/>
                  </a:lnTo>
                  <a:lnTo>
                    <a:pt x="135" y="179"/>
                  </a:lnTo>
                  <a:lnTo>
                    <a:pt x="135" y="177"/>
                  </a:lnTo>
                  <a:lnTo>
                    <a:pt x="132" y="177"/>
                  </a:lnTo>
                  <a:lnTo>
                    <a:pt x="132" y="177"/>
                  </a:lnTo>
                  <a:lnTo>
                    <a:pt x="134" y="173"/>
                  </a:lnTo>
                  <a:lnTo>
                    <a:pt x="137" y="166"/>
                  </a:lnTo>
                  <a:lnTo>
                    <a:pt x="139" y="159"/>
                  </a:lnTo>
                  <a:lnTo>
                    <a:pt x="135" y="152"/>
                  </a:lnTo>
                  <a:lnTo>
                    <a:pt x="131" y="148"/>
                  </a:lnTo>
                  <a:lnTo>
                    <a:pt x="119" y="134"/>
                  </a:lnTo>
                  <a:lnTo>
                    <a:pt x="112" y="127"/>
                  </a:lnTo>
                  <a:lnTo>
                    <a:pt x="111" y="125"/>
                  </a:lnTo>
                  <a:lnTo>
                    <a:pt x="109" y="124"/>
                  </a:lnTo>
                  <a:lnTo>
                    <a:pt x="103" y="122"/>
                  </a:lnTo>
                  <a:lnTo>
                    <a:pt x="98" y="118"/>
                  </a:lnTo>
                  <a:lnTo>
                    <a:pt x="90" y="113"/>
                  </a:lnTo>
                  <a:lnTo>
                    <a:pt x="87" y="110"/>
                  </a:lnTo>
                  <a:lnTo>
                    <a:pt x="84" y="104"/>
                  </a:lnTo>
                  <a:lnTo>
                    <a:pt x="82" y="102"/>
                  </a:lnTo>
                  <a:lnTo>
                    <a:pt x="83" y="98"/>
                  </a:lnTo>
                  <a:lnTo>
                    <a:pt x="82" y="90"/>
                  </a:lnTo>
                  <a:lnTo>
                    <a:pt x="81" y="88"/>
                  </a:lnTo>
                  <a:lnTo>
                    <a:pt x="77" y="86"/>
                  </a:lnTo>
                  <a:lnTo>
                    <a:pt x="76" y="80"/>
                  </a:lnTo>
                  <a:lnTo>
                    <a:pt x="76" y="75"/>
                  </a:lnTo>
                  <a:lnTo>
                    <a:pt x="74" y="72"/>
                  </a:lnTo>
                  <a:lnTo>
                    <a:pt x="67" y="65"/>
                  </a:lnTo>
                  <a:lnTo>
                    <a:pt x="66" y="63"/>
                  </a:lnTo>
                  <a:lnTo>
                    <a:pt x="66" y="60"/>
                  </a:lnTo>
                  <a:lnTo>
                    <a:pt x="66" y="57"/>
                  </a:lnTo>
                  <a:lnTo>
                    <a:pt x="61" y="51"/>
                  </a:lnTo>
                  <a:lnTo>
                    <a:pt x="56" y="46"/>
                  </a:lnTo>
                  <a:lnTo>
                    <a:pt x="55" y="43"/>
                  </a:lnTo>
                  <a:lnTo>
                    <a:pt x="55" y="38"/>
                  </a:lnTo>
                  <a:lnTo>
                    <a:pt x="54" y="37"/>
                  </a:lnTo>
                  <a:lnTo>
                    <a:pt x="54" y="36"/>
                  </a:lnTo>
                  <a:lnTo>
                    <a:pt x="55" y="37"/>
                  </a:lnTo>
                  <a:lnTo>
                    <a:pt x="56" y="36"/>
                  </a:lnTo>
                  <a:lnTo>
                    <a:pt x="56" y="33"/>
                  </a:lnTo>
                  <a:lnTo>
                    <a:pt x="49" y="27"/>
                  </a:lnTo>
                  <a:lnTo>
                    <a:pt x="48" y="20"/>
                  </a:lnTo>
                  <a:lnTo>
                    <a:pt x="43" y="16"/>
                  </a:lnTo>
                  <a:lnTo>
                    <a:pt x="43" y="14"/>
                  </a:lnTo>
                  <a:lnTo>
                    <a:pt x="40" y="7"/>
                  </a:lnTo>
                  <a:lnTo>
                    <a:pt x="49" y="6"/>
                  </a:lnTo>
                  <a:lnTo>
                    <a:pt x="59" y="5"/>
                  </a:lnTo>
                  <a:lnTo>
                    <a:pt x="67" y="5"/>
                  </a:lnTo>
                  <a:lnTo>
                    <a:pt x="77" y="4"/>
                  </a:lnTo>
                  <a:lnTo>
                    <a:pt x="86" y="3"/>
                  </a:lnTo>
                  <a:lnTo>
                    <a:pt x="95" y="2"/>
                  </a:lnTo>
                  <a:lnTo>
                    <a:pt x="104" y="1"/>
                  </a:lnTo>
                  <a:lnTo>
                    <a:pt x="113" y="0"/>
                  </a:lnTo>
                  <a:lnTo>
                    <a:pt x="117" y="0"/>
                  </a:lnTo>
                  <a:lnTo>
                    <a:pt x="115" y="6"/>
                  </a:lnTo>
                  <a:lnTo>
                    <a:pt x="113" y="8"/>
                  </a:lnTo>
                  <a:lnTo>
                    <a:pt x="129" y="14"/>
                  </a:lnTo>
                  <a:lnTo>
                    <a:pt x="144" y="19"/>
                  </a:lnTo>
                  <a:lnTo>
                    <a:pt x="159" y="25"/>
                  </a:lnTo>
                  <a:lnTo>
                    <a:pt x="174" y="30"/>
                  </a:lnTo>
                  <a:lnTo>
                    <a:pt x="189" y="36"/>
                  </a:lnTo>
                  <a:lnTo>
                    <a:pt x="205" y="41"/>
                  </a:lnTo>
                  <a:lnTo>
                    <a:pt x="220" y="47"/>
                  </a:lnTo>
                  <a:lnTo>
                    <a:pt x="235" y="52"/>
                  </a:lnTo>
                  <a:lnTo>
                    <a:pt x="246" y="52"/>
                  </a:lnTo>
                  <a:lnTo>
                    <a:pt x="258" y="52"/>
                  </a:lnTo>
                  <a:lnTo>
                    <a:pt x="269" y="52"/>
                  </a:lnTo>
                  <a:lnTo>
                    <a:pt x="280" y="52"/>
                  </a:lnTo>
                  <a:lnTo>
                    <a:pt x="291" y="52"/>
                  </a:lnTo>
                  <a:lnTo>
                    <a:pt x="302" y="52"/>
                  </a:lnTo>
                  <a:lnTo>
                    <a:pt x="314" y="52"/>
                  </a:lnTo>
                  <a:lnTo>
                    <a:pt x="325" y="52"/>
                  </a:lnTo>
                  <a:lnTo>
                    <a:pt x="325" y="48"/>
                  </a:lnTo>
                  <a:lnTo>
                    <a:pt x="325" y="44"/>
                  </a:lnTo>
                  <a:lnTo>
                    <a:pt x="325" y="39"/>
                  </a:lnTo>
                  <a:lnTo>
                    <a:pt x="326" y="35"/>
                  </a:lnTo>
                  <a:lnTo>
                    <a:pt x="332" y="35"/>
                  </a:lnTo>
                  <a:lnTo>
                    <a:pt x="340" y="35"/>
                  </a:lnTo>
                  <a:lnTo>
                    <a:pt x="347" y="35"/>
                  </a:lnTo>
                  <a:lnTo>
                    <a:pt x="354" y="36"/>
                  </a:lnTo>
                  <a:lnTo>
                    <a:pt x="360" y="36"/>
                  </a:lnTo>
                  <a:lnTo>
                    <a:pt x="368" y="36"/>
                  </a:lnTo>
                  <a:lnTo>
                    <a:pt x="375" y="36"/>
                  </a:lnTo>
                  <a:lnTo>
                    <a:pt x="381" y="36"/>
                  </a:lnTo>
                  <a:lnTo>
                    <a:pt x="382" y="36"/>
                  </a:lnTo>
                  <a:lnTo>
                    <a:pt x="382" y="36"/>
                  </a:lnTo>
                  <a:lnTo>
                    <a:pt x="385" y="39"/>
                  </a:lnTo>
                  <a:lnTo>
                    <a:pt x="388" y="44"/>
                  </a:lnTo>
                  <a:lnTo>
                    <a:pt x="391" y="47"/>
                  </a:lnTo>
                  <a:lnTo>
                    <a:pt x="395" y="50"/>
                  </a:lnTo>
                  <a:lnTo>
                    <a:pt x="402" y="55"/>
                  </a:lnTo>
                  <a:lnTo>
                    <a:pt x="412" y="65"/>
                  </a:lnTo>
                  <a:lnTo>
                    <a:pt x="419" y="71"/>
                  </a:lnTo>
                  <a:lnTo>
                    <a:pt x="425" y="75"/>
                  </a:lnTo>
                  <a:lnTo>
                    <a:pt x="429" y="77"/>
                  </a:lnTo>
                  <a:lnTo>
                    <a:pt x="431" y="80"/>
                  </a:lnTo>
                  <a:lnTo>
                    <a:pt x="433" y="85"/>
                  </a:lnTo>
                  <a:lnTo>
                    <a:pt x="438" y="96"/>
                  </a:lnTo>
                  <a:lnTo>
                    <a:pt x="438" y="102"/>
                  </a:lnTo>
                  <a:lnTo>
                    <a:pt x="440" y="107"/>
                  </a:lnTo>
                  <a:lnTo>
                    <a:pt x="444" y="113"/>
                  </a:lnTo>
                  <a:lnTo>
                    <a:pt x="447" y="117"/>
                  </a:lnTo>
                  <a:lnTo>
                    <a:pt x="450" y="118"/>
                  </a:lnTo>
                  <a:lnTo>
                    <a:pt x="453" y="120"/>
                  </a:lnTo>
                  <a:lnTo>
                    <a:pt x="457" y="124"/>
                  </a:lnTo>
                  <a:lnTo>
                    <a:pt x="460" y="126"/>
                  </a:lnTo>
                  <a:lnTo>
                    <a:pt x="464" y="127"/>
                  </a:lnTo>
                  <a:lnTo>
                    <a:pt x="471" y="131"/>
                  </a:lnTo>
                  <a:lnTo>
                    <a:pt x="479" y="136"/>
                  </a:lnTo>
                  <a:lnTo>
                    <a:pt x="484" y="138"/>
                  </a:lnTo>
                  <a:lnTo>
                    <a:pt x="486" y="138"/>
                  </a:lnTo>
                  <a:lnTo>
                    <a:pt x="489" y="136"/>
                  </a:lnTo>
                  <a:lnTo>
                    <a:pt x="491" y="133"/>
                  </a:lnTo>
                  <a:lnTo>
                    <a:pt x="493" y="131"/>
                  </a:lnTo>
                  <a:lnTo>
                    <a:pt x="496" y="130"/>
                  </a:lnTo>
                  <a:lnTo>
                    <a:pt x="496" y="129"/>
                  </a:lnTo>
                  <a:lnTo>
                    <a:pt x="496" y="126"/>
                  </a:lnTo>
                  <a:lnTo>
                    <a:pt x="497" y="121"/>
                  </a:lnTo>
                  <a:lnTo>
                    <a:pt x="501" y="114"/>
                  </a:lnTo>
                  <a:lnTo>
                    <a:pt x="504" y="110"/>
                  </a:lnTo>
                  <a:lnTo>
                    <a:pt x="509" y="110"/>
                  </a:lnTo>
                  <a:lnTo>
                    <a:pt x="512" y="109"/>
                  </a:lnTo>
                  <a:lnTo>
                    <a:pt x="513" y="106"/>
                  </a:lnTo>
                  <a:lnTo>
                    <a:pt x="515" y="106"/>
                  </a:lnTo>
                  <a:lnTo>
                    <a:pt x="519" y="108"/>
                  </a:lnTo>
                  <a:lnTo>
                    <a:pt x="525" y="109"/>
                  </a:lnTo>
                  <a:lnTo>
                    <a:pt x="532" y="109"/>
                  </a:lnTo>
                  <a:lnTo>
                    <a:pt x="537" y="109"/>
                  </a:lnTo>
                  <a:lnTo>
                    <a:pt x="538" y="109"/>
                  </a:lnTo>
                  <a:lnTo>
                    <a:pt x="538" y="109"/>
                  </a:lnTo>
                  <a:lnTo>
                    <a:pt x="538" y="109"/>
                  </a:lnTo>
                  <a:lnTo>
                    <a:pt x="540" y="110"/>
                  </a:lnTo>
                  <a:lnTo>
                    <a:pt x="542" y="110"/>
                  </a:lnTo>
                  <a:lnTo>
                    <a:pt x="544" y="111"/>
                  </a:lnTo>
                  <a:lnTo>
                    <a:pt x="547" y="115"/>
                  </a:lnTo>
                  <a:lnTo>
                    <a:pt x="554" y="121"/>
                  </a:lnTo>
                  <a:lnTo>
                    <a:pt x="554" y="121"/>
                  </a:lnTo>
                  <a:lnTo>
                    <a:pt x="556" y="123"/>
                  </a:lnTo>
                  <a:lnTo>
                    <a:pt x="558" y="126"/>
                  </a:lnTo>
                  <a:lnTo>
                    <a:pt x="564" y="131"/>
                  </a:lnTo>
                  <a:lnTo>
                    <a:pt x="567" y="136"/>
                  </a:lnTo>
                  <a:lnTo>
                    <a:pt x="568" y="139"/>
                  </a:lnTo>
                  <a:lnTo>
                    <a:pt x="570" y="144"/>
                  </a:lnTo>
                  <a:lnTo>
                    <a:pt x="575" y="152"/>
                  </a:lnTo>
                  <a:lnTo>
                    <a:pt x="577" y="156"/>
                  </a:lnTo>
                  <a:lnTo>
                    <a:pt x="577" y="156"/>
                  </a:lnTo>
                  <a:lnTo>
                    <a:pt x="577" y="159"/>
                  </a:lnTo>
                  <a:lnTo>
                    <a:pt x="578" y="162"/>
                  </a:lnTo>
                  <a:lnTo>
                    <a:pt x="581" y="165"/>
                  </a:lnTo>
                  <a:lnTo>
                    <a:pt x="584" y="168"/>
                  </a:lnTo>
                  <a:lnTo>
                    <a:pt x="588" y="172"/>
                  </a:lnTo>
                  <a:lnTo>
                    <a:pt x="592" y="179"/>
                  </a:lnTo>
                  <a:lnTo>
                    <a:pt x="596" y="184"/>
                  </a:lnTo>
                  <a:lnTo>
                    <a:pt x="601" y="187"/>
                  </a:lnTo>
                  <a:lnTo>
                    <a:pt x="604" y="190"/>
                  </a:lnTo>
                  <a:lnTo>
                    <a:pt x="605" y="193"/>
                  </a:lnTo>
                  <a:lnTo>
                    <a:pt x="605" y="195"/>
                  </a:lnTo>
                  <a:lnTo>
                    <a:pt x="603" y="198"/>
                  </a:lnTo>
                  <a:lnTo>
                    <a:pt x="604" y="200"/>
                  </a:lnTo>
                  <a:lnTo>
                    <a:pt x="605" y="201"/>
                  </a:lnTo>
                  <a:lnTo>
                    <a:pt x="606" y="204"/>
                  </a:lnTo>
                  <a:lnTo>
                    <a:pt x="605" y="207"/>
                  </a:lnTo>
                  <a:lnTo>
                    <a:pt x="605" y="207"/>
                  </a:lnTo>
                  <a:lnTo>
                    <a:pt x="606" y="209"/>
                  </a:lnTo>
                  <a:lnTo>
                    <a:pt x="610" y="214"/>
                  </a:lnTo>
                  <a:lnTo>
                    <a:pt x="612" y="219"/>
                  </a:lnTo>
                  <a:lnTo>
                    <a:pt x="614" y="225"/>
                  </a:lnTo>
                  <a:lnTo>
                    <a:pt x="614" y="225"/>
                  </a:lnTo>
                  <a:lnTo>
                    <a:pt x="616" y="230"/>
                  </a:lnTo>
                  <a:lnTo>
                    <a:pt x="619" y="231"/>
                  </a:lnTo>
                  <a:lnTo>
                    <a:pt x="624" y="232"/>
                  </a:lnTo>
                  <a:lnTo>
                    <a:pt x="627" y="233"/>
                  </a:lnTo>
                  <a:lnTo>
                    <a:pt x="630" y="236"/>
                  </a:lnTo>
                  <a:lnTo>
                    <a:pt x="633" y="237"/>
                  </a:lnTo>
                  <a:lnTo>
                    <a:pt x="636" y="238"/>
                  </a:lnTo>
                  <a:lnTo>
                    <a:pt x="640" y="239"/>
                  </a:lnTo>
                  <a:lnTo>
                    <a:pt x="643" y="241"/>
                  </a:lnTo>
                  <a:lnTo>
                    <a:pt x="649" y="243"/>
                  </a:lnTo>
                  <a:lnTo>
                    <a:pt x="658" y="244"/>
                  </a:lnTo>
                  <a:lnTo>
                    <a:pt x="665" y="246"/>
                  </a:lnTo>
                  <a:lnTo>
                    <a:pt x="670" y="249"/>
                  </a:lnTo>
                  <a:lnTo>
                    <a:pt x="672" y="250"/>
                  </a:lnTo>
                  <a:lnTo>
                    <a:pt x="673" y="250"/>
                  </a:lnTo>
                  <a:lnTo>
                    <a:pt x="673" y="249"/>
                  </a:lnTo>
                  <a:lnTo>
                    <a:pt x="673" y="248"/>
                  </a:lnTo>
                  <a:lnTo>
                    <a:pt x="675" y="247"/>
                  </a:lnTo>
                  <a:lnTo>
                    <a:pt x="679" y="24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10" name="Freeform 1458">
              <a:extLst>
                <a:ext uri="{FF2B5EF4-FFF2-40B4-BE49-F238E27FC236}">
                  <a16:creationId xmlns="" xmlns:a16="http://schemas.microsoft.com/office/drawing/2014/main" id="{82374309-B48C-5CD2-E382-654594C4EC23}"/>
                </a:ext>
              </a:extLst>
            </p:cNvPr>
            <p:cNvSpPr>
              <a:spLocks noChangeArrowheads="1"/>
            </p:cNvSpPr>
            <p:nvPr/>
          </p:nvSpPr>
          <p:spPr bwMode="auto">
            <a:xfrm>
              <a:off x="4583477" y="9187962"/>
              <a:ext cx="10990" cy="5493"/>
            </a:xfrm>
            <a:custGeom>
              <a:avLst/>
              <a:gdLst>
                <a:gd name="T0" fmla="*/ 4 w 9"/>
                <a:gd name="T1" fmla="*/ 4 h 5"/>
                <a:gd name="T2" fmla="*/ 0 w 9"/>
                <a:gd name="T3" fmla="*/ 4 h 5"/>
                <a:gd name="T4" fmla="*/ 0 w 9"/>
                <a:gd name="T5" fmla="*/ 4 h 5"/>
                <a:gd name="T6" fmla="*/ 7 w 9"/>
                <a:gd name="T7" fmla="*/ 0 h 5"/>
                <a:gd name="T8" fmla="*/ 8 w 9"/>
                <a:gd name="T9" fmla="*/ 0 h 5"/>
                <a:gd name="T10" fmla="*/ 8 w 9"/>
                <a:gd name="T11" fmla="*/ 0 h 5"/>
                <a:gd name="T12" fmla="*/ 5 w 9"/>
                <a:gd name="T13" fmla="*/ 2 h 5"/>
                <a:gd name="T14" fmla="*/ 4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4" y="4"/>
                  </a:moveTo>
                  <a:lnTo>
                    <a:pt x="0" y="4"/>
                  </a:lnTo>
                  <a:lnTo>
                    <a:pt x="0" y="4"/>
                  </a:lnTo>
                  <a:lnTo>
                    <a:pt x="7" y="0"/>
                  </a:lnTo>
                  <a:lnTo>
                    <a:pt x="8" y="0"/>
                  </a:lnTo>
                  <a:lnTo>
                    <a:pt x="8"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1" name="Freeform 1459">
              <a:extLst>
                <a:ext uri="{FF2B5EF4-FFF2-40B4-BE49-F238E27FC236}">
                  <a16:creationId xmlns="" xmlns:a16="http://schemas.microsoft.com/office/drawing/2014/main" id="{48CAF3A4-FB7C-15FF-1BCA-B24FD79B9E71}"/>
                </a:ext>
              </a:extLst>
            </p:cNvPr>
            <p:cNvSpPr>
              <a:spLocks noChangeArrowheads="1"/>
            </p:cNvSpPr>
            <p:nvPr/>
          </p:nvSpPr>
          <p:spPr bwMode="auto">
            <a:xfrm>
              <a:off x="3814150" y="9182465"/>
              <a:ext cx="5497" cy="5497"/>
            </a:xfrm>
            <a:custGeom>
              <a:avLst/>
              <a:gdLst>
                <a:gd name="T0" fmla="*/ 5 w 6"/>
                <a:gd name="T1" fmla="*/ 4 h 6"/>
                <a:gd name="T2" fmla="*/ 3 w 6"/>
                <a:gd name="T3" fmla="*/ 5 h 6"/>
                <a:gd name="T4" fmla="*/ 0 w 6"/>
                <a:gd name="T5" fmla="*/ 3 h 6"/>
                <a:gd name="T6" fmla="*/ 1 w 6"/>
                <a:gd name="T7" fmla="*/ 1 h 6"/>
                <a:gd name="T8" fmla="*/ 2 w 6"/>
                <a:gd name="T9" fmla="*/ 0 h 6"/>
                <a:gd name="T10" fmla="*/ 4 w 6"/>
                <a:gd name="T11" fmla="*/ 2 h 6"/>
                <a:gd name="T12" fmla="*/ 5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4"/>
                  </a:moveTo>
                  <a:lnTo>
                    <a:pt x="3" y="5"/>
                  </a:lnTo>
                  <a:lnTo>
                    <a:pt x="0" y="3"/>
                  </a:lnTo>
                  <a:lnTo>
                    <a:pt x="1" y="1"/>
                  </a:lnTo>
                  <a:lnTo>
                    <a:pt x="2"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2" name="Freeform 1460">
              <a:extLst>
                <a:ext uri="{FF2B5EF4-FFF2-40B4-BE49-F238E27FC236}">
                  <a16:creationId xmlns="" xmlns:a16="http://schemas.microsoft.com/office/drawing/2014/main" id="{823D58CF-7387-7EFD-D51B-5FE2155F02F6}"/>
                </a:ext>
              </a:extLst>
            </p:cNvPr>
            <p:cNvSpPr>
              <a:spLocks noChangeArrowheads="1"/>
            </p:cNvSpPr>
            <p:nvPr/>
          </p:nvSpPr>
          <p:spPr bwMode="auto">
            <a:xfrm>
              <a:off x="4770314" y="9111029"/>
              <a:ext cx="10990" cy="16484"/>
            </a:xfrm>
            <a:custGeom>
              <a:avLst/>
              <a:gdLst>
                <a:gd name="T0" fmla="*/ 3 w 9"/>
                <a:gd name="T1" fmla="*/ 9 h 12"/>
                <a:gd name="T2" fmla="*/ 1 w 9"/>
                <a:gd name="T3" fmla="*/ 11 h 12"/>
                <a:gd name="T4" fmla="*/ 0 w 9"/>
                <a:gd name="T5" fmla="*/ 7 h 12"/>
                <a:gd name="T6" fmla="*/ 1 w 9"/>
                <a:gd name="T7" fmla="*/ 3 h 12"/>
                <a:gd name="T8" fmla="*/ 3 w 9"/>
                <a:gd name="T9" fmla="*/ 1 h 12"/>
                <a:gd name="T10" fmla="*/ 6 w 9"/>
                <a:gd name="T11" fmla="*/ 1 h 12"/>
                <a:gd name="T12" fmla="*/ 8 w 9"/>
                <a:gd name="T13" fmla="*/ 0 h 12"/>
                <a:gd name="T14" fmla="*/ 8 w 9"/>
                <a:gd name="T15" fmla="*/ 1 h 12"/>
                <a:gd name="T16" fmla="*/ 7 w 9"/>
                <a:gd name="T17" fmla="*/ 4 h 12"/>
                <a:gd name="T18" fmla="*/ 3 w 9"/>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3" y="9"/>
                  </a:moveTo>
                  <a:lnTo>
                    <a:pt x="1" y="11"/>
                  </a:lnTo>
                  <a:lnTo>
                    <a:pt x="0" y="7"/>
                  </a:lnTo>
                  <a:lnTo>
                    <a:pt x="1" y="3"/>
                  </a:lnTo>
                  <a:lnTo>
                    <a:pt x="3" y="1"/>
                  </a:lnTo>
                  <a:lnTo>
                    <a:pt x="6" y="1"/>
                  </a:lnTo>
                  <a:lnTo>
                    <a:pt x="8" y="0"/>
                  </a:lnTo>
                  <a:lnTo>
                    <a:pt x="8" y="1"/>
                  </a:lnTo>
                  <a:lnTo>
                    <a:pt x="7" y="4"/>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3" name="Freeform 1461">
              <a:extLst>
                <a:ext uri="{FF2B5EF4-FFF2-40B4-BE49-F238E27FC236}">
                  <a16:creationId xmlns="" xmlns:a16="http://schemas.microsoft.com/office/drawing/2014/main" id="{A673F417-A1F8-DFC8-23E3-88C620E124FD}"/>
                </a:ext>
              </a:extLst>
            </p:cNvPr>
            <p:cNvSpPr>
              <a:spLocks noChangeArrowheads="1"/>
            </p:cNvSpPr>
            <p:nvPr/>
          </p:nvSpPr>
          <p:spPr bwMode="auto">
            <a:xfrm>
              <a:off x="4781304" y="9083551"/>
              <a:ext cx="5497" cy="5497"/>
            </a:xfrm>
            <a:custGeom>
              <a:avLst/>
              <a:gdLst>
                <a:gd name="T0" fmla="*/ 1 w 2"/>
                <a:gd name="T1" fmla="*/ 2 h 5"/>
                <a:gd name="T2" fmla="*/ 1 w 2"/>
                <a:gd name="T3" fmla="*/ 4 h 5"/>
                <a:gd name="T4" fmla="*/ 1 w 2"/>
                <a:gd name="T5" fmla="*/ 3 h 5"/>
                <a:gd name="T6" fmla="*/ 0 w 2"/>
                <a:gd name="T7" fmla="*/ 2 h 5"/>
                <a:gd name="T8" fmla="*/ 0 w 2"/>
                <a:gd name="T9" fmla="*/ 0 h 5"/>
                <a:gd name="T10" fmla="*/ 0 w 2"/>
                <a:gd name="T11" fmla="*/ 0 h 5"/>
                <a:gd name="T12" fmla="*/ 1 w 2"/>
                <a:gd name="T13" fmla="*/ 1 h 5"/>
                <a:gd name="T14" fmla="*/ 1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2"/>
                  </a:moveTo>
                  <a:lnTo>
                    <a:pt x="1" y="4"/>
                  </a:lnTo>
                  <a:lnTo>
                    <a:pt x="1" y="3"/>
                  </a:lnTo>
                  <a:lnTo>
                    <a:pt x="0" y="2"/>
                  </a:lnTo>
                  <a:lnTo>
                    <a:pt x="0" y="0"/>
                  </a:lnTo>
                  <a:lnTo>
                    <a:pt x="0"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4" name="Freeform 1462">
              <a:extLst>
                <a:ext uri="{FF2B5EF4-FFF2-40B4-BE49-F238E27FC236}">
                  <a16:creationId xmlns="" xmlns:a16="http://schemas.microsoft.com/office/drawing/2014/main" id="{F9EED483-F45C-FC92-53D2-D670EAC8855B}"/>
                </a:ext>
              </a:extLst>
            </p:cNvPr>
            <p:cNvSpPr>
              <a:spLocks noChangeArrowheads="1"/>
            </p:cNvSpPr>
            <p:nvPr/>
          </p:nvSpPr>
          <p:spPr bwMode="auto">
            <a:xfrm>
              <a:off x="3989996" y="9067067"/>
              <a:ext cx="5497" cy="10990"/>
            </a:xfrm>
            <a:custGeom>
              <a:avLst/>
              <a:gdLst>
                <a:gd name="T0" fmla="*/ 4 w 5"/>
                <a:gd name="T1" fmla="*/ 3 h 7"/>
                <a:gd name="T2" fmla="*/ 3 w 5"/>
                <a:gd name="T3" fmla="*/ 6 h 7"/>
                <a:gd name="T4" fmla="*/ 0 w 5"/>
                <a:gd name="T5" fmla="*/ 5 h 7"/>
                <a:gd name="T6" fmla="*/ 0 w 5"/>
                <a:gd name="T7" fmla="*/ 3 h 7"/>
                <a:gd name="T8" fmla="*/ 0 w 5"/>
                <a:gd name="T9" fmla="*/ 0 h 7"/>
                <a:gd name="T10" fmla="*/ 1 w 5"/>
                <a:gd name="T11" fmla="*/ 0 h 7"/>
                <a:gd name="T12" fmla="*/ 3 w 5"/>
                <a:gd name="T13" fmla="*/ 1 h 7"/>
                <a:gd name="T14" fmla="*/ 4 w 5"/>
                <a:gd name="T15" fmla="*/ 2 h 7"/>
                <a:gd name="T16" fmla="*/ 4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3"/>
                  </a:moveTo>
                  <a:lnTo>
                    <a:pt x="3" y="6"/>
                  </a:lnTo>
                  <a:lnTo>
                    <a:pt x="0" y="5"/>
                  </a:lnTo>
                  <a:lnTo>
                    <a:pt x="0" y="3"/>
                  </a:lnTo>
                  <a:lnTo>
                    <a:pt x="0" y="0"/>
                  </a:lnTo>
                  <a:lnTo>
                    <a:pt x="1" y="0"/>
                  </a:lnTo>
                  <a:lnTo>
                    <a:pt x="3" y="1"/>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5" name="Freeform 1463">
              <a:extLst>
                <a:ext uri="{FF2B5EF4-FFF2-40B4-BE49-F238E27FC236}">
                  <a16:creationId xmlns="" xmlns:a16="http://schemas.microsoft.com/office/drawing/2014/main" id="{2F85F5AA-9C23-973A-05A3-D0FA9B408790}"/>
                </a:ext>
              </a:extLst>
            </p:cNvPr>
            <p:cNvSpPr>
              <a:spLocks noChangeArrowheads="1"/>
            </p:cNvSpPr>
            <p:nvPr/>
          </p:nvSpPr>
          <p:spPr bwMode="auto">
            <a:xfrm>
              <a:off x="3858112" y="8951667"/>
              <a:ext cx="5497" cy="10990"/>
            </a:xfrm>
            <a:custGeom>
              <a:avLst/>
              <a:gdLst>
                <a:gd name="T0" fmla="*/ 3 w 5"/>
                <a:gd name="T1" fmla="*/ 6 h 7"/>
                <a:gd name="T2" fmla="*/ 3 w 5"/>
                <a:gd name="T3" fmla="*/ 6 h 7"/>
                <a:gd name="T4" fmla="*/ 1 w 5"/>
                <a:gd name="T5" fmla="*/ 5 h 7"/>
                <a:gd name="T6" fmla="*/ 0 w 5"/>
                <a:gd name="T7" fmla="*/ 0 h 7"/>
                <a:gd name="T8" fmla="*/ 1 w 5"/>
                <a:gd name="T9" fmla="*/ 0 h 7"/>
                <a:gd name="T10" fmla="*/ 4 w 5"/>
                <a:gd name="T11" fmla="*/ 5 h 7"/>
                <a:gd name="T12" fmla="*/ 4 w 5"/>
                <a:gd name="T13" fmla="*/ 6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1" y="5"/>
                  </a:lnTo>
                  <a:lnTo>
                    <a:pt x="0" y="0"/>
                  </a:lnTo>
                  <a:lnTo>
                    <a:pt x="1" y="0"/>
                  </a:lnTo>
                  <a:lnTo>
                    <a:pt x="4" y="5"/>
                  </a:lnTo>
                  <a:lnTo>
                    <a:pt x="4" y="6"/>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6" name="Freeform 1464">
              <a:extLst>
                <a:ext uri="{FF2B5EF4-FFF2-40B4-BE49-F238E27FC236}">
                  <a16:creationId xmlns="" xmlns:a16="http://schemas.microsoft.com/office/drawing/2014/main" id="{78A2193E-1D4C-0F23-DC61-FB2E28BB998E}"/>
                </a:ext>
              </a:extLst>
            </p:cNvPr>
            <p:cNvSpPr>
              <a:spLocks noChangeArrowheads="1"/>
            </p:cNvSpPr>
            <p:nvPr/>
          </p:nvSpPr>
          <p:spPr bwMode="auto">
            <a:xfrm>
              <a:off x="3775686" y="8940676"/>
              <a:ext cx="10990" cy="10990"/>
            </a:xfrm>
            <a:custGeom>
              <a:avLst/>
              <a:gdLst>
                <a:gd name="T0" fmla="*/ 10 w 11"/>
                <a:gd name="T1" fmla="*/ 6 h 9"/>
                <a:gd name="T2" fmla="*/ 10 w 11"/>
                <a:gd name="T3" fmla="*/ 8 h 9"/>
                <a:gd name="T4" fmla="*/ 0 w 11"/>
                <a:gd name="T5" fmla="*/ 1 h 9"/>
                <a:gd name="T6" fmla="*/ 2 w 11"/>
                <a:gd name="T7" fmla="*/ 0 h 9"/>
                <a:gd name="T8" fmla="*/ 5 w 11"/>
                <a:gd name="T9" fmla="*/ 1 h 9"/>
                <a:gd name="T10" fmla="*/ 10 w 11"/>
                <a:gd name="T11" fmla="*/ 6 h 9"/>
              </a:gdLst>
              <a:ahLst/>
              <a:cxnLst>
                <a:cxn ang="0">
                  <a:pos x="T0" y="T1"/>
                </a:cxn>
                <a:cxn ang="0">
                  <a:pos x="T2" y="T3"/>
                </a:cxn>
                <a:cxn ang="0">
                  <a:pos x="T4" y="T5"/>
                </a:cxn>
                <a:cxn ang="0">
                  <a:pos x="T6" y="T7"/>
                </a:cxn>
                <a:cxn ang="0">
                  <a:pos x="T8" y="T9"/>
                </a:cxn>
                <a:cxn ang="0">
                  <a:pos x="T10" y="T11"/>
                </a:cxn>
              </a:cxnLst>
              <a:rect l="0" t="0" r="r" b="b"/>
              <a:pathLst>
                <a:path w="11" h="9">
                  <a:moveTo>
                    <a:pt x="10" y="6"/>
                  </a:moveTo>
                  <a:lnTo>
                    <a:pt x="10" y="8"/>
                  </a:lnTo>
                  <a:lnTo>
                    <a:pt x="0" y="1"/>
                  </a:lnTo>
                  <a:lnTo>
                    <a:pt x="2" y="0"/>
                  </a:lnTo>
                  <a:lnTo>
                    <a:pt x="5" y="1"/>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7" name="Freeform 1465">
              <a:extLst>
                <a:ext uri="{FF2B5EF4-FFF2-40B4-BE49-F238E27FC236}">
                  <a16:creationId xmlns="" xmlns:a16="http://schemas.microsoft.com/office/drawing/2014/main" id="{7D5F8EB7-F34E-A696-2637-965FD5D89306}"/>
                </a:ext>
              </a:extLst>
            </p:cNvPr>
            <p:cNvSpPr>
              <a:spLocks noChangeArrowheads="1"/>
            </p:cNvSpPr>
            <p:nvPr/>
          </p:nvSpPr>
          <p:spPr bwMode="auto">
            <a:xfrm>
              <a:off x="3825141" y="8918695"/>
              <a:ext cx="10990" cy="10990"/>
            </a:xfrm>
            <a:custGeom>
              <a:avLst/>
              <a:gdLst>
                <a:gd name="T0" fmla="*/ 5 w 7"/>
                <a:gd name="T1" fmla="*/ 3 h 9"/>
                <a:gd name="T2" fmla="*/ 6 w 7"/>
                <a:gd name="T3" fmla="*/ 8 h 9"/>
                <a:gd name="T4" fmla="*/ 4 w 7"/>
                <a:gd name="T5" fmla="*/ 7 h 9"/>
                <a:gd name="T6" fmla="*/ 2 w 7"/>
                <a:gd name="T7" fmla="*/ 5 h 9"/>
                <a:gd name="T8" fmla="*/ 0 w 7"/>
                <a:gd name="T9" fmla="*/ 2 h 9"/>
                <a:gd name="T10" fmla="*/ 1 w 7"/>
                <a:gd name="T11" fmla="*/ 1 h 9"/>
                <a:gd name="T12" fmla="*/ 1 w 7"/>
                <a:gd name="T13" fmla="*/ 0 h 9"/>
                <a:gd name="T14" fmla="*/ 4 w 7"/>
                <a:gd name="T15" fmla="*/ 2 h 9"/>
                <a:gd name="T16" fmla="*/ 5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3"/>
                  </a:moveTo>
                  <a:lnTo>
                    <a:pt x="6" y="8"/>
                  </a:lnTo>
                  <a:lnTo>
                    <a:pt x="4" y="7"/>
                  </a:lnTo>
                  <a:lnTo>
                    <a:pt x="2" y="5"/>
                  </a:lnTo>
                  <a:lnTo>
                    <a:pt x="0" y="2"/>
                  </a:lnTo>
                  <a:lnTo>
                    <a:pt x="1"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8" name="Freeform 1466">
              <a:extLst>
                <a:ext uri="{FF2B5EF4-FFF2-40B4-BE49-F238E27FC236}">
                  <a16:creationId xmlns="" xmlns:a16="http://schemas.microsoft.com/office/drawing/2014/main" id="{06D135A9-DF8D-87AF-E8C1-C1788A37311F}"/>
                </a:ext>
              </a:extLst>
            </p:cNvPr>
            <p:cNvSpPr>
              <a:spLocks noChangeArrowheads="1"/>
            </p:cNvSpPr>
            <p:nvPr/>
          </p:nvSpPr>
          <p:spPr bwMode="auto">
            <a:xfrm>
              <a:off x="3764695" y="8907705"/>
              <a:ext cx="10990" cy="32971"/>
            </a:xfrm>
            <a:custGeom>
              <a:avLst/>
              <a:gdLst>
                <a:gd name="T0" fmla="*/ 8 w 9"/>
                <a:gd name="T1" fmla="*/ 26 h 28"/>
                <a:gd name="T2" fmla="*/ 7 w 9"/>
                <a:gd name="T3" fmla="*/ 27 h 28"/>
                <a:gd name="T4" fmla="*/ 4 w 9"/>
                <a:gd name="T5" fmla="*/ 23 h 28"/>
                <a:gd name="T6" fmla="*/ 3 w 9"/>
                <a:gd name="T7" fmla="*/ 20 h 28"/>
                <a:gd name="T8" fmla="*/ 2 w 9"/>
                <a:gd name="T9" fmla="*/ 19 h 28"/>
                <a:gd name="T10" fmla="*/ 0 w 9"/>
                <a:gd name="T11" fmla="*/ 18 h 28"/>
                <a:gd name="T12" fmla="*/ 2 w 9"/>
                <a:gd name="T13" fmla="*/ 12 h 28"/>
                <a:gd name="T14" fmla="*/ 4 w 9"/>
                <a:gd name="T15" fmla="*/ 0 h 28"/>
                <a:gd name="T16" fmla="*/ 5 w 9"/>
                <a:gd name="T17" fmla="*/ 3 h 28"/>
                <a:gd name="T18" fmla="*/ 3 w 9"/>
                <a:gd name="T19" fmla="*/ 15 h 28"/>
                <a:gd name="T20" fmla="*/ 3 w 9"/>
                <a:gd name="T21" fmla="*/ 17 h 28"/>
                <a:gd name="T22" fmla="*/ 4 w 9"/>
                <a:gd name="T23" fmla="*/ 18 h 28"/>
                <a:gd name="T24" fmla="*/ 5 w 9"/>
                <a:gd name="T25" fmla="*/ 20 h 28"/>
                <a:gd name="T26" fmla="*/ 5 w 9"/>
                <a:gd name="T27" fmla="*/ 23 h 28"/>
                <a:gd name="T28" fmla="*/ 7 w 9"/>
                <a:gd name="T29" fmla="*/ 25 h 28"/>
                <a:gd name="T30" fmla="*/ 8 w 9"/>
                <a:gd name="T3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8">
                  <a:moveTo>
                    <a:pt x="8" y="26"/>
                  </a:moveTo>
                  <a:lnTo>
                    <a:pt x="7" y="27"/>
                  </a:lnTo>
                  <a:lnTo>
                    <a:pt x="4" y="23"/>
                  </a:lnTo>
                  <a:lnTo>
                    <a:pt x="3" y="20"/>
                  </a:lnTo>
                  <a:lnTo>
                    <a:pt x="2" y="19"/>
                  </a:lnTo>
                  <a:lnTo>
                    <a:pt x="0" y="18"/>
                  </a:lnTo>
                  <a:lnTo>
                    <a:pt x="2" y="12"/>
                  </a:lnTo>
                  <a:lnTo>
                    <a:pt x="4" y="0"/>
                  </a:lnTo>
                  <a:lnTo>
                    <a:pt x="5" y="3"/>
                  </a:lnTo>
                  <a:lnTo>
                    <a:pt x="3" y="15"/>
                  </a:lnTo>
                  <a:lnTo>
                    <a:pt x="3" y="17"/>
                  </a:lnTo>
                  <a:lnTo>
                    <a:pt x="4" y="18"/>
                  </a:lnTo>
                  <a:lnTo>
                    <a:pt x="5" y="20"/>
                  </a:lnTo>
                  <a:lnTo>
                    <a:pt x="5" y="23"/>
                  </a:lnTo>
                  <a:lnTo>
                    <a:pt x="7" y="25"/>
                  </a:lnTo>
                  <a:lnTo>
                    <a:pt x="8"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9" name="Freeform 1467">
              <a:extLst>
                <a:ext uri="{FF2B5EF4-FFF2-40B4-BE49-F238E27FC236}">
                  <a16:creationId xmlns="" xmlns:a16="http://schemas.microsoft.com/office/drawing/2014/main" id="{02E085C5-21D4-4DE2-741D-13CDB6B6F487}"/>
                </a:ext>
              </a:extLst>
            </p:cNvPr>
            <p:cNvSpPr>
              <a:spLocks noChangeArrowheads="1"/>
            </p:cNvSpPr>
            <p:nvPr/>
          </p:nvSpPr>
          <p:spPr bwMode="auto">
            <a:xfrm>
              <a:off x="3808657" y="8874734"/>
              <a:ext cx="5493" cy="10990"/>
            </a:xfrm>
            <a:custGeom>
              <a:avLst/>
              <a:gdLst>
                <a:gd name="T0" fmla="*/ 4 w 5"/>
                <a:gd name="T1" fmla="*/ 3 h 10"/>
                <a:gd name="T2" fmla="*/ 4 w 5"/>
                <a:gd name="T3" fmla="*/ 4 h 10"/>
                <a:gd name="T4" fmla="*/ 4 w 5"/>
                <a:gd name="T5" fmla="*/ 4 h 10"/>
                <a:gd name="T6" fmla="*/ 3 w 5"/>
                <a:gd name="T7" fmla="*/ 4 h 10"/>
                <a:gd name="T8" fmla="*/ 1 w 5"/>
                <a:gd name="T9" fmla="*/ 9 h 10"/>
                <a:gd name="T10" fmla="*/ 0 w 5"/>
                <a:gd name="T11" fmla="*/ 9 h 10"/>
                <a:gd name="T12" fmla="*/ 1 w 5"/>
                <a:gd name="T13" fmla="*/ 2 h 10"/>
                <a:gd name="T14" fmla="*/ 3 w 5"/>
                <a:gd name="T15" fmla="*/ 1 h 10"/>
                <a:gd name="T16" fmla="*/ 4 w 5"/>
                <a:gd name="T17" fmla="*/ 0 h 10"/>
                <a:gd name="T18" fmla="*/ 4 w 5"/>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4" y="3"/>
                  </a:moveTo>
                  <a:lnTo>
                    <a:pt x="4" y="4"/>
                  </a:lnTo>
                  <a:lnTo>
                    <a:pt x="4" y="4"/>
                  </a:lnTo>
                  <a:lnTo>
                    <a:pt x="3" y="4"/>
                  </a:lnTo>
                  <a:lnTo>
                    <a:pt x="1" y="9"/>
                  </a:lnTo>
                  <a:lnTo>
                    <a:pt x="0" y="9"/>
                  </a:lnTo>
                  <a:lnTo>
                    <a:pt x="1" y="2"/>
                  </a:lnTo>
                  <a:lnTo>
                    <a:pt x="3" y="1"/>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0" name="Freeform 1468">
              <a:extLst>
                <a:ext uri="{FF2B5EF4-FFF2-40B4-BE49-F238E27FC236}">
                  <a16:creationId xmlns="" xmlns:a16="http://schemas.microsoft.com/office/drawing/2014/main" id="{128A72F0-6C6A-8F49-CF1D-0A81ECBCAEE8}"/>
                </a:ext>
              </a:extLst>
            </p:cNvPr>
            <p:cNvSpPr>
              <a:spLocks noChangeArrowheads="1"/>
            </p:cNvSpPr>
            <p:nvPr/>
          </p:nvSpPr>
          <p:spPr bwMode="auto">
            <a:xfrm>
              <a:off x="3643801" y="8770327"/>
              <a:ext cx="10990" cy="16484"/>
            </a:xfrm>
            <a:custGeom>
              <a:avLst/>
              <a:gdLst>
                <a:gd name="T0" fmla="*/ 6 w 8"/>
                <a:gd name="T1" fmla="*/ 12 h 14"/>
                <a:gd name="T2" fmla="*/ 5 w 8"/>
                <a:gd name="T3" fmla="*/ 13 h 14"/>
                <a:gd name="T4" fmla="*/ 0 w 8"/>
                <a:gd name="T5" fmla="*/ 10 h 14"/>
                <a:gd name="T6" fmla="*/ 3 w 8"/>
                <a:gd name="T7" fmla="*/ 6 h 14"/>
                <a:gd name="T8" fmla="*/ 3 w 8"/>
                <a:gd name="T9" fmla="*/ 2 h 14"/>
                <a:gd name="T10" fmla="*/ 4 w 8"/>
                <a:gd name="T11" fmla="*/ 0 h 14"/>
                <a:gd name="T12" fmla="*/ 5 w 8"/>
                <a:gd name="T13" fmla="*/ 2 h 14"/>
                <a:gd name="T14" fmla="*/ 7 w 8"/>
                <a:gd name="T15" fmla="*/ 8 h 14"/>
                <a:gd name="T16" fmla="*/ 6 w 8"/>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6" y="12"/>
                  </a:moveTo>
                  <a:lnTo>
                    <a:pt x="5" y="13"/>
                  </a:lnTo>
                  <a:lnTo>
                    <a:pt x="0" y="10"/>
                  </a:lnTo>
                  <a:lnTo>
                    <a:pt x="3" y="6"/>
                  </a:lnTo>
                  <a:lnTo>
                    <a:pt x="3" y="2"/>
                  </a:lnTo>
                  <a:lnTo>
                    <a:pt x="4" y="0"/>
                  </a:lnTo>
                  <a:lnTo>
                    <a:pt x="5" y="2"/>
                  </a:lnTo>
                  <a:lnTo>
                    <a:pt x="7" y="8"/>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1" name="Freeform 1469">
              <a:extLst>
                <a:ext uri="{FF2B5EF4-FFF2-40B4-BE49-F238E27FC236}">
                  <a16:creationId xmlns="" xmlns:a16="http://schemas.microsoft.com/office/drawing/2014/main" id="{8E3D394F-D6FE-FB36-B4FF-BF8806E01B4E}"/>
                </a:ext>
              </a:extLst>
            </p:cNvPr>
            <p:cNvSpPr>
              <a:spLocks noChangeArrowheads="1"/>
            </p:cNvSpPr>
            <p:nvPr/>
          </p:nvSpPr>
          <p:spPr bwMode="auto">
            <a:xfrm>
              <a:off x="3522907" y="8737356"/>
              <a:ext cx="5493" cy="16484"/>
            </a:xfrm>
            <a:custGeom>
              <a:avLst/>
              <a:gdLst>
                <a:gd name="T0" fmla="*/ 4 w 5"/>
                <a:gd name="T1" fmla="*/ 9 h 12"/>
                <a:gd name="T2" fmla="*/ 3 w 5"/>
                <a:gd name="T3" fmla="*/ 11 h 12"/>
                <a:gd name="T4" fmla="*/ 0 w 5"/>
                <a:gd name="T5" fmla="*/ 2 h 12"/>
                <a:gd name="T6" fmla="*/ 0 w 5"/>
                <a:gd name="T7" fmla="*/ 1 h 12"/>
                <a:gd name="T8" fmla="*/ 1 w 5"/>
                <a:gd name="T9" fmla="*/ 0 h 12"/>
                <a:gd name="T10" fmla="*/ 2 w 5"/>
                <a:gd name="T11" fmla="*/ 0 h 12"/>
                <a:gd name="T12" fmla="*/ 2 w 5"/>
                <a:gd name="T13" fmla="*/ 2 h 12"/>
                <a:gd name="T14" fmla="*/ 4 w 5"/>
                <a:gd name="T15" fmla="*/ 4 h 12"/>
                <a:gd name="T16" fmla="*/ 4 w 5"/>
                <a:gd name="T17" fmla="*/ 5 h 12"/>
                <a:gd name="T18" fmla="*/ 4 w 5"/>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lnTo>
                    <a:pt x="3" y="11"/>
                  </a:lnTo>
                  <a:lnTo>
                    <a:pt x="0" y="2"/>
                  </a:lnTo>
                  <a:lnTo>
                    <a:pt x="0" y="1"/>
                  </a:lnTo>
                  <a:lnTo>
                    <a:pt x="1" y="0"/>
                  </a:lnTo>
                  <a:lnTo>
                    <a:pt x="2" y="0"/>
                  </a:lnTo>
                  <a:lnTo>
                    <a:pt x="2" y="2"/>
                  </a:lnTo>
                  <a:lnTo>
                    <a:pt x="4" y="4"/>
                  </a:lnTo>
                  <a:lnTo>
                    <a:pt x="4" y="5"/>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2" name="Freeform 1470">
              <a:extLst>
                <a:ext uri="{FF2B5EF4-FFF2-40B4-BE49-F238E27FC236}">
                  <a16:creationId xmlns="" xmlns:a16="http://schemas.microsoft.com/office/drawing/2014/main" id="{0D879B51-57CB-8FA2-35D2-03474B9DE6AF}"/>
                </a:ext>
              </a:extLst>
            </p:cNvPr>
            <p:cNvSpPr>
              <a:spLocks noChangeArrowheads="1"/>
            </p:cNvSpPr>
            <p:nvPr/>
          </p:nvSpPr>
          <p:spPr bwMode="auto">
            <a:xfrm>
              <a:off x="3753705" y="8731859"/>
              <a:ext cx="16484" cy="21981"/>
            </a:xfrm>
            <a:custGeom>
              <a:avLst/>
              <a:gdLst>
                <a:gd name="T0" fmla="*/ 11 w 12"/>
                <a:gd name="T1" fmla="*/ 9 h 18"/>
                <a:gd name="T2" fmla="*/ 8 w 12"/>
                <a:gd name="T3" fmla="*/ 17 h 18"/>
                <a:gd name="T4" fmla="*/ 6 w 12"/>
                <a:gd name="T5" fmla="*/ 17 h 18"/>
                <a:gd name="T6" fmla="*/ 1 w 12"/>
                <a:gd name="T7" fmla="*/ 14 h 18"/>
                <a:gd name="T8" fmla="*/ 0 w 12"/>
                <a:gd name="T9" fmla="*/ 13 h 18"/>
                <a:gd name="T10" fmla="*/ 2 w 12"/>
                <a:gd name="T11" fmla="*/ 3 h 18"/>
                <a:gd name="T12" fmla="*/ 4 w 12"/>
                <a:gd name="T13" fmla="*/ 2 h 18"/>
                <a:gd name="T14" fmla="*/ 8 w 12"/>
                <a:gd name="T15" fmla="*/ 0 h 18"/>
                <a:gd name="T16" fmla="*/ 9 w 12"/>
                <a:gd name="T17" fmla="*/ 2 h 18"/>
                <a:gd name="T18" fmla="*/ 10 w 12"/>
                <a:gd name="T19" fmla="*/ 4 h 18"/>
                <a:gd name="T20" fmla="*/ 11 w 12"/>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11" y="9"/>
                  </a:moveTo>
                  <a:lnTo>
                    <a:pt x="8" y="17"/>
                  </a:lnTo>
                  <a:lnTo>
                    <a:pt x="6" y="17"/>
                  </a:lnTo>
                  <a:lnTo>
                    <a:pt x="1" y="14"/>
                  </a:lnTo>
                  <a:lnTo>
                    <a:pt x="0" y="13"/>
                  </a:lnTo>
                  <a:lnTo>
                    <a:pt x="2" y="3"/>
                  </a:lnTo>
                  <a:lnTo>
                    <a:pt x="4" y="2"/>
                  </a:lnTo>
                  <a:lnTo>
                    <a:pt x="8" y="0"/>
                  </a:lnTo>
                  <a:lnTo>
                    <a:pt x="9" y="2"/>
                  </a:lnTo>
                  <a:lnTo>
                    <a:pt x="10" y="4"/>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3" name="Freeform 1471">
              <a:extLst>
                <a:ext uri="{FF2B5EF4-FFF2-40B4-BE49-F238E27FC236}">
                  <a16:creationId xmlns="" xmlns:a16="http://schemas.microsoft.com/office/drawing/2014/main" id="{B73A8673-6780-FA6B-3629-40E6BB9A61FB}"/>
                </a:ext>
              </a:extLst>
            </p:cNvPr>
            <p:cNvSpPr>
              <a:spLocks noChangeArrowheads="1"/>
            </p:cNvSpPr>
            <p:nvPr/>
          </p:nvSpPr>
          <p:spPr bwMode="auto">
            <a:xfrm>
              <a:off x="3715237" y="8720868"/>
              <a:ext cx="16487" cy="27478"/>
            </a:xfrm>
            <a:custGeom>
              <a:avLst/>
              <a:gdLst>
                <a:gd name="T0" fmla="*/ 14 w 15"/>
                <a:gd name="T1" fmla="*/ 19 h 21"/>
                <a:gd name="T2" fmla="*/ 14 w 15"/>
                <a:gd name="T3" fmla="*/ 20 h 21"/>
                <a:gd name="T4" fmla="*/ 11 w 15"/>
                <a:gd name="T5" fmla="*/ 17 h 21"/>
                <a:gd name="T6" fmla="*/ 3 w 15"/>
                <a:gd name="T7" fmla="*/ 10 h 21"/>
                <a:gd name="T8" fmla="*/ 1 w 15"/>
                <a:gd name="T9" fmla="*/ 6 h 21"/>
                <a:gd name="T10" fmla="*/ 0 w 15"/>
                <a:gd name="T11" fmla="*/ 4 h 21"/>
                <a:gd name="T12" fmla="*/ 1 w 15"/>
                <a:gd name="T13" fmla="*/ 0 h 21"/>
                <a:gd name="T14" fmla="*/ 3 w 15"/>
                <a:gd name="T15" fmla="*/ 1 h 21"/>
                <a:gd name="T16" fmla="*/ 6 w 15"/>
                <a:gd name="T17" fmla="*/ 3 h 21"/>
                <a:gd name="T18" fmla="*/ 8 w 15"/>
                <a:gd name="T19" fmla="*/ 6 h 21"/>
                <a:gd name="T20" fmla="*/ 8 w 15"/>
                <a:gd name="T21" fmla="*/ 9 h 21"/>
                <a:gd name="T22" fmla="*/ 13 w 15"/>
                <a:gd name="T23" fmla="*/ 10 h 21"/>
                <a:gd name="T24" fmla="*/ 14 w 15"/>
                <a:gd name="T25" fmla="*/ 16 h 21"/>
                <a:gd name="T26" fmla="*/ 14 w 15"/>
                <a:gd name="T2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1">
                  <a:moveTo>
                    <a:pt x="14" y="19"/>
                  </a:moveTo>
                  <a:lnTo>
                    <a:pt x="14" y="20"/>
                  </a:lnTo>
                  <a:lnTo>
                    <a:pt x="11" y="17"/>
                  </a:lnTo>
                  <a:lnTo>
                    <a:pt x="3" y="10"/>
                  </a:lnTo>
                  <a:lnTo>
                    <a:pt x="1" y="6"/>
                  </a:lnTo>
                  <a:lnTo>
                    <a:pt x="0" y="4"/>
                  </a:lnTo>
                  <a:lnTo>
                    <a:pt x="1" y="0"/>
                  </a:lnTo>
                  <a:lnTo>
                    <a:pt x="3" y="1"/>
                  </a:lnTo>
                  <a:lnTo>
                    <a:pt x="6" y="3"/>
                  </a:lnTo>
                  <a:lnTo>
                    <a:pt x="8" y="6"/>
                  </a:lnTo>
                  <a:lnTo>
                    <a:pt x="8" y="9"/>
                  </a:lnTo>
                  <a:lnTo>
                    <a:pt x="13" y="10"/>
                  </a:lnTo>
                  <a:lnTo>
                    <a:pt x="14" y="16"/>
                  </a:lnTo>
                  <a:lnTo>
                    <a:pt x="1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4" name="Freeform 1472">
              <a:extLst>
                <a:ext uri="{FF2B5EF4-FFF2-40B4-BE49-F238E27FC236}">
                  <a16:creationId xmlns="" xmlns:a16="http://schemas.microsoft.com/office/drawing/2014/main" id="{E3384D57-AB03-F85D-C414-CC57DF7AC15D}"/>
                </a:ext>
              </a:extLst>
            </p:cNvPr>
            <p:cNvSpPr>
              <a:spLocks noChangeArrowheads="1"/>
            </p:cNvSpPr>
            <p:nvPr/>
          </p:nvSpPr>
          <p:spPr bwMode="auto">
            <a:xfrm>
              <a:off x="3665782" y="8616462"/>
              <a:ext cx="5493" cy="5493"/>
            </a:xfrm>
            <a:custGeom>
              <a:avLst/>
              <a:gdLst>
                <a:gd name="T0" fmla="*/ 3 w 4"/>
                <a:gd name="T1" fmla="*/ 4 h 5"/>
                <a:gd name="T2" fmla="*/ 2 w 4"/>
                <a:gd name="T3" fmla="*/ 4 h 5"/>
                <a:gd name="T4" fmla="*/ 0 w 4"/>
                <a:gd name="T5" fmla="*/ 2 h 5"/>
                <a:gd name="T6" fmla="*/ 0 w 4"/>
                <a:gd name="T7" fmla="*/ 1 h 5"/>
                <a:gd name="T8" fmla="*/ 1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2" y="4"/>
                  </a:lnTo>
                  <a:lnTo>
                    <a:pt x="0" y="2"/>
                  </a:lnTo>
                  <a:lnTo>
                    <a:pt x="0" y="1"/>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5" name="Freeform 1474">
              <a:extLst>
                <a:ext uri="{FF2B5EF4-FFF2-40B4-BE49-F238E27FC236}">
                  <a16:creationId xmlns="" xmlns:a16="http://schemas.microsoft.com/office/drawing/2014/main" id="{3EF5FA7C-F66E-7A91-CBA0-B9BE6F602E2A}"/>
                </a:ext>
              </a:extLst>
            </p:cNvPr>
            <p:cNvSpPr>
              <a:spLocks noChangeArrowheads="1"/>
            </p:cNvSpPr>
            <p:nvPr/>
          </p:nvSpPr>
          <p:spPr bwMode="auto">
            <a:xfrm>
              <a:off x="4748333" y="9341827"/>
              <a:ext cx="181343" cy="175846"/>
            </a:xfrm>
            <a:custGeom>
              <a:avLst/>
              <a:gdLst>
                <a:gd name="T0" fmla="*/ 141 w 144"/>
                <a:gd name="T1" fmla="*/ 2 h 141"/>
                <a:gd name="T2" fmla="*/ 139 w 144"/>
                <a:gd name="T3" fmla="*/ 4 h 141"/>
                <a:gd name="T4" fmla="*/ 135 w 144"/>
                <a:gd name="T5" fmla="*/ 6 h 141"/>
                <a:gd name="T6" fmla="*/ 139 w 144"/>
                <a:gd name="T7" fmla="*/ 9 h 141"/>
                <a:gd name="T8" fmla="*/ 140 w 144"/>
                <a:gd name="T9" fmla="*/ 28 h 141"/>
                <a:gd name="T10" fmla="*/ 133 w 144"/>
                <a:gd name="T11" fmla="*/ 42 h 141"/>
                <a:gd name="T12" fmla="*/ 131 w 144"/>
                <a:gd name="T13" fmla="*/ 79 h 141"/>
                <a:gd name="T14" fmla="*/ 130 w 144"/>
                <a:gd name="T15" fmla="*/ 86 h 141"/>
                <a:gd name="T16" fmla="*/ 129 w 144"/>
                <a:gd name="T17" fmla="*/ 82 h 141"/>
                <a:gd name="T18" fmla="*/ 130 w 144"/>
                <a:gd name="T19" fmla="*/ 75 h 141"/>
                <a:gd name="T20" fmla="*/ 126 w 144"/>
                <a:gd name="T21" fmla="*/ 80 h 141"/>
                <a:gd name="T22" fmla="*/ 127 w 144"/>
                <a:gd name="T23" fmla="*/ 88 h 141"/>
                <a:gd name="T24" fmla="*/ 127 w 144"/>
                <a:gd name="T25" fmla="*/ 98 h 141"/>
                <a:gd name="T26" fmla="*/ 124 w 144"/>
                <a:gd name="T27" fmla="*/ 97 h 141"/>
                <a:gd name="T28" fmla="*/ 122 w 144"/>
                <a:gd name="T29" fmla="*/ 102 h 141"/>
                <a:gd name="T30" fmla="*/ 124 w 144"/>
                <a:gd name="T31" fmla="*/ 104 h 141"/>
                <a:gd name="T32" fmla="*/ 128 w 144"/>
                <a:gd name="T33" fmla="*/ 110 h 141"/>
                <a:gd name="T34" fmla="*/ 122 w 144"/>
                <a:gd name="T35" fmla="*/ 117 h 141"/>
                <a:gd name="T36" fmla="*/ 122 w 144"/>
                <a:gd name="T37" fmla="*/ 127 h 141"/>
                <a:gd name="T38" fmla="*/ 128 w 144"/>
                <a:gd name="T39" fmla="*/ 133 h 141"/>
                <a:gd name="T40" fmla="*/ 122 w 144"/>
                <a:gd name="T41" fmla="*/ 139 h 141"/>
                <a:gd name="T42" fmla="*/ 111 w 144"/>
                <a:gd name="T43" fmla="*/ 138 h 141"/>
                <a:gd name="T44" fmla="*/ 108 w 144"/>
                <a:gd name="T45" fmla="*/ 134 h 141"/>
                <a:gd name="T46" fmla="*/ 101 w 144"/>
                <a:gd name="T47" fmla="*/ 131 h 141"/>
                <a:gd name="T48" fmla="*/ 91 w 144"/>
                <a:gd name="T49" fmla="*/ 130 h 141"/>
                <a:gd name="T50" fmla="*/ 73 w 144"/>
                <a:gd name="T51" fmla="*/ 127 h 141"/>
                <a:gd name="T52" fmla="*/ 65 w 144"/>
                <a:gd name="T53" fmla="*/ 125 h 141"/>
                <a:gd name="T54" fmla="*/ 62 w 144"/>
                <a:gd name="T55" fmla="*/ 128 h 141"/>
                <a:gd name="T56" fmla="*/ 61 w 144"/>
                <a:gd name="T57" fmla="*/ 128 h 141"/>
                <a:gd name="T58" fmla="*/ 37 w 144"/>
                <a:gd name="T59" fmla="*/ 107 h 141"/>
                <a:gd name="T60" fmla="*/ 25 w 144"/>
                <a:gd name="T61" fmla="*/ 91 h 141"/>
                <a:gd name="T62" fmla="*/ 6 w 144"/>
                <a:gd name="T63" fmla="*/ 74 h 141"/>
                <a:gd name="T64" fmla="*/ 2 w 144"/>
                <a:gd name="T65" fmla="*/ 64 h 141"/>
                <a:gd name="T66" fmla="*/ 7 w 144"/>
                <a:gd name="T67" fmla="*/ 69 h 141"/>
                <a:gd name="T68" fmla="*/ 10 w 144"/>
                <a:gd name="T69" fmla="*/ 67 h 141"/>
                <a:gd name="T70" fmla="*/ 22 w 144"/>
                <a:gd name="T71" fmla="*/ 64 h 141"/>
                <a:gd name="T72" fmla="*/ 23 w 144"/>
                <a:gd name="T73" fmla="*/ 59 h 141"/>
                <a:gd name="T74" fmla="*/ 30 w 144"/>
                <a:gd name="T75" fmla="*/ 57 h 141"/>
                <a:gd name="T76" fmla="*/ 28 w 144"/>
                <a:gd name="T77" fmla="*/ 46 h 141"/>
                <a:gd name="T78" fmla="*/ 30 w 144"/>
                <a:gd name="T79" fmla="*/ 41 h 141"/>
                <a:gd name="T80" fmla="*/ 42 w 144"/>
                <a:gd name="T81" fmla="*/ 41 h 141"/>
                <a:gd name="T82" fmla="*/ 50 w 144"/>
                <a:gd name="T83" fmla="*/ 32 h 141"/>
                <a:gd name="T84" fmla="*/ 59 w 144"/>
                <a:gd name="T85" fmla="*/ 38 h 141"/>
                <a:gd name="T86" fmla="*/ 61 w 144"/>
                <a:gd name="T87" fmla="*/ 37 h 141"/>
                <a:gd name="T88" fmla="*/ 66 w 144"/>
                <a:gd name="T89" fmla="*/ 33 h 141"/>
                <a:gd name="T90" fmla="*/ 75 w 144"/>
                <a:gd name="T91" fmla="*/ 23 h 141"/>
                <a:gd name="T92" fmla="*/ 78 w 144"/>
                <a:gd name="T93" fmla="*/ 20 h 141"/>
                <a:gd name="T94" fmla="*/ 81 w 144"/>
                <a:gd name="T95" fmla="*/ 15 h 141"/>
                <a:gd name="T96" fmla="*/ 83 w 144"/>
                <a:gd name="T97" fmla="*/ 12 h 141"/>
                <a:gd name="T98" fmla="*/ 89 w 144"/>
                <a:gd name="T99" fmla="*/ 7 h 141"/>
                <a:gd name="T100" fmla="*/ 96 w 144"/>
                <a:gd name="T101" fmla="*/ 12 h 141"/>
                <a:gd name="T102" fmla="*/ 104 w 144"/>
                <a:gd name="T103" fmla="*/ 11 h 141"/>
                <a:gd name="T104" fmla="*/ 108 w 144"/>
                <a:gd name="T105" fmla="*/ 11 h 141"/>
                <a:gd name="T106" fmla="*/ 110 w 144"/>
                <a:gd name="T107" fmla="*/ 9 h 141"/>
                <a:gd name="T108" fmla="*/ 113 w 144"/>
                <a:gd name="T109" fmla="*/ 9 h 141"/>
                <a:gd name="T110" fmla="*/ 117 w 144"/>
                <a:gd name="T111" fmla="*/ 8 h 141"/>
                <a:gd name="T112" fmla="*/ 127 w 144"/>
                <a:gd name="T113" fmla="*/ 5 h 141"/>
                <a:gd name="T114" fmla="*/ 132 w 144"/>
                <a:gd name="T115"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41">
                  <a:moveTo>
                    <a:pt x="143" y="1"/>
                  </a:moveTo>
                  <a:lnTo>
                    <a:pt x="143" y="2"/>
                  </a:lnTo>
                  <a:lnTo>
                    <a:pt x="141" y="2"/>
                  </a:lnTo>
                  <a:lnTo>
                    <a:pt x="140" y="7"/>
                  </a:lnTo>
                  <a:lnTo>
                    <a:pt x="139" y="7"/>
                  </a:lnTo>
                  <a:lnTo>
                    <a:pt x="139" y="4"/>
                  </a:lnTo>
                  <a:lnTo>
                    <a:pt x="138" y="4"/>
                  </a:lnTo>
                  <a:lnTo>
                    <a:pt x="136" y="5"/>
                  </a:lnTo>
                  <a:lnTo>
                    <a:pt x="135" y="6"/>
                  </a:lnTo>
                  <a:lnTo>
                    <a:pt x="136" y="8"/>
                  </a:lnTo>
                  <a:lnTo>
                    <a:pt x="138" y="8"/>
                  </a:lnTo>
                  <a:lnTo>
                    <a:pt x="139" y="9"/>
                  </a:lnTo>
                  <a:lnTo>
                    <a:pt x="143" y="22"/>
                  </a:lnTo>
                  <a:lnTo>
                    <a:pt x="142" y="25"/>
                  </a:lnTo>
                  <a:lnTo>
                    <a:pt x="140" y="28"/>
                  </a:lnTo>
                  <a:lnTo>
                    <a:pt x="138" y="31"/>
                  </a:lnTo>
                  <a:lnTo>
                    <a:pt x="135" y="33"/>
                  </a:lnTo>
                  <a:lnTo>
                    <a:pt x="133" y="42"/>
                  </a:lnTo>
                  <a:lnTo>
                    <a:pt x="130" y="55"/>
                  </a:lnTo>
                  <a:lnTo>
                    <a:pt x="132" y="68"/>
                  </a:lnTo>
                  <a:lnTo>
                    <a:pt x="131" y="79"/>
                  </a:lnTo>
                  <a:lnTo>
                    <a:pt x="132" y="82"/>
                  </a:lnTo>
                  <a:lnTo>
                    <a:pt x="132" y="85"/>
                  </a:lnTo>
                  <a:lnTo>
                    <a:pt x="130" y="86"/>
                  </a:lnTo>
                  <a:lnTo>
                    <a:pt x="130" y="86"/>
                  </a:lnTo>
                  <a:lnTo>
                    <a:pt x="129" y="83"/>
                  </a:lnTo>
                  <a:lnTo>
                    <a:pt x="129" y="82"/>
                  </a:lnTo>
                  <a:lnTo>
                    <a:pt x="130" y="80"/>
                  </a:lnTo>
                  <a:lnTo>
                    <a:pt x="130" y="77"/>
                  </a:lnTo>
                  <a:lnTo>
                    <a:pt x="130" y="75"/>
                  </a:lnTo>
                  <a:lnTo>
                    <a:pt x="129" y="78"/>
                  </a:lnTo>
                  <a:lnTo>
                    <a:pt x="127" y="80"/>
                  </a:lnTo>
                  <a:lnTo>
                    <a:pt x="126" y="80"/>
                  </a:lnTo>
                  <a:lnTo>
                    <a:pt x="124" y="82"/>
                  </a:lnTo>
                  <a:lnTo>
                    <a:pt x="126" y="85"/>
                  </a:lnTo>
                  <a:lnTo>
                    <a:pt x="127" y="88"/>
                  </a:lnTo>
                  <a:lnTo>
                    <a:pt x="128" y="89"/>
                  </a:lnTo>
                  <a:lnTo>
                    <a:pt x="127" y="91"/>
                  </a:lnTo>
                  <a:lnTo>
                    <a:pt x="127" y="98"/>
                  </a:lnTo>
                  <a:lnTo>
                    <a:pt x="126" y="98"/>
                  </a:lnTo>
                  <a:lnTo>
                    <a:pt x="126" y="97"/>
                  </a:lnTo>
                  <a:lnTo>
                    <a:pt x="124" y="97"/>
                  </a:lnTo>
                  <a:lnTo>
                    <a:pt x="124" y="99"/>
                  </a:lnTo>
                  <a:lnTo>
                    <a:pt x="124" y="100"/>
                  </a:lnTo>
                  <a:lnTo>
                    <a:pt x="122" y="102"/>
                  </a:lnTo>
                  <a:lnTo>
                    <a:pt x="122" y="103"/>
                  </a:lnTo>
                  <a:lnTo>
                    <a:pt x="123" y="104"/>
                  </a:lnTo>
                  <a:lnTo>
                    <a:pt x="124" y="104"/>
                  </a:lnTo>
                  <a:lnTo>
                    <a:pt x="126" y="104"/>
                  </a:lnTo>
                  <a:lnTo>
                    <a:pt x="127" y="107"/>
                  </a:lnTo>
                  <a:lnTo>
                    <a:pt x="128" y="110"/>
                  </a:lnTo>
                  <a:lnTo>
                    <a:pt x="125" y="113"/>
                  </a:lnTo>
                  <a:lnTo>
                    <a:pt x="124" y="115"/>
                  </a:lnTo>
                  <a:lnTo>
                    <a:pt x="122" y="117"/>
                  </a:lnTo>
                  <a:lnTo>
                    <a:pt x="121" y="120"/>
                  </a:lnTo>
                  <a:lnTo>
                    <a:pt x="121" y="121"/>
                  </a:lnTo>
                  <a:lnTo>
                    <a:pt x="122" y="127"/>
                  </a:lnTo>
                  <a:lnTo>
                    <a:pt x="124" y="130"/>
                  </a:lnTo>
                  <a:lnTo>
                    <a:pt x="126" y="133"/>
                  </a:lnTo>
                  <a:lnTo>
                    <a:pt x="128" y="133"/>
                  </a:lnTo>
                  <a:lnTo>
                    <a:pt x="127" y="136"/>
                  </a:lnTo>
                  <a:lnTo>
                    <a:pt x="126" y="138"/>
                  </a:lnTo>
                  <a:lnTo>
                    <a:pt x="122" y="139"/>
                  </a:lnTo>
                  <a:lnTo>
                    <a:pt x="119" y="140"/>
                  </a:lnTo>
                  <a:lnTo>
                    <a:pt x="113" y="138"/>
                  </a:lnTo>
                  <a:lnTo>
                    <a:pt x="111" y="138"/>
                  </a:lnTo>
                  <a:lnTo>
                    <a:pt x="110" y="137"/>
                  </a:lnTo>
                  <a:lnTo>
                    <a:pt x="110" y="136"/>
                  </a:lnTo>
                  <a:lnTo>
                    <a:pt x="108" y="134"/>
                  </a:lnTo>
                  <a:lnTo>
                    <a:pt x="105" y="132"/>
                  </a:lnTo>
                  <a:lnTo>
                    <a:pt x="104" y="132"/>
                  </a:lnTo>
                  <a:lnTo>
                    <a:pt x="101" y="131"/>
                  </a:lnTo>
                  <a:lnTo>
                    <a:pt x="96" y="129"/>
                  </a:lnTo>
                  <a:lnTo>
                    <a:pt x="94" y="129"/>
                  </a:lnTo>
                  <a:lnTo>
                    <a:pt x="91" y="130"/>
                  </a:lnTo>
                  <a:lnTo>
                    <a:pt x="88" y="133"/>
                  </a:lnTo>
                  <a:lnTo>
                    <a:pt x="79" y="130"/>
                  </a:lnTo>
                  <a:lnTo>
                    <a:pt x="73" y="127"/>
                  </a:lnTo>
                  <a:lnTo>
                    <a:pt x="67" y="126"/>
                  </a:lnTo>
                  <a:lnTo>
                    <a:pt x="66" y="125"/>
                  </a:lnTo>
                  <a:lnTo>
                    <a:pt x="65" y="125"/>
                  </a:lnTo>
                  <a:lnTo>
                    <a:pt x="64" y="126"/>
                  </a:lnTo>
                  <a:lnTo>
                    <a:pt x="63" y="128"/>
                  </a:lnTo>
                  <a:lnTo>
                    <a:pt x="62" y="128"/>
                  </a:lnTo>
                  <a:lnTo>
                    <a:pt x="61" y="129"/>
                  </a:lnTo>
                  <a:lnTo>
                    <a:pt x="61" y="129"/>
                  </a:lnTo>
                  <a:lnTo>
                    <a:pt x="61" y="128"/>
                  </a:lnTo>
                  <a:lnTo>
                    <a:pt x="58" y="124"/>
                  </a:lnTo>
                  <a:lnTo>
                    <a:pt x="54" y="120"/>
                  </a:lnTo>
                  <a:lnTo>
                    <a:pt x="37" y="107"/>
                  </a:lnTo>
                  <a:lnTo>
                    <a:pt x="32" y="99"/>
                  </a:lnTo>
                  <a:lnTo>
                    <a:pt x="28" y="93"/>
                  </a:lnTo>
                  <a:lnTo>
                    <a:pt x="25" y="91"/>
                  </a:lnTo>
                  <a:lnTo>
                    <a:pt x="17" y="85"/>
                  </a:lnTo>
                  <a:lnTo>
                    <a:pt x="15" y="82"/>
                  </a:lnTo>
                  <a:lnTo>
                    <a:pt x="6" y="74"/>
                  </a:lnTo>
                  <a:lnTo>
                    <a:pt x="0" y="69"/>
                  </a:lnTo>
                  <a:lnTo>
                    <a:pt x="0" y="67"/>
                  </a:lnTo>
                  <a:lnTo>
                    <a:pt x="2" y="64"/>
                  </a:lnTo>
                  <a:lnTo>
                    <a:pt x="3" y="64"/>
                  </a:lnTo>
                  <a:lnTo>
                    <a:pt x="5" y="66"/>
                  </a:lnTo>
                  <a:lnTo>
                    <a:pt x="7" y="69"/>
                  </a:lnTo>
                  <a:lnTo>
                    <a:pt x="8" y="69"/>
                  </a:lnTo>
                  <a:lnTo>
                    <a:pt x="10" y="67"/>
                  </a:lnTo>
                  <a:lnTo>
                    <a:pt x="10" y="67"/>
                  </a:lnTo>
                  <a:lnTo>
                    <a:pt x="19" y="66"/>
                  </a:lnTo>
                  <a:lnTo>
                    <a:pt x="20" y="65"/>
                  </a:lnTo>
                  <a:lnTo>
                    <a:pt x="22" y="64"/>
                  </a:lnTo>
                  <a:lnTo>
                    <a:pt x="23" y="62"/>
                  </a:lnTo>
                  <a:lnTo>
                    <a:pt x="23" y="60"/>
                  </a:lnTo>
                  <a:lnTo>
                    <a:pt x="23" y="59"/>
                  </a:lnTo>
                  <a:lnTo>
                    <a:pt x="25" y="57"/>
                  </a:lnTo>
                  <a:lnTo>
                    <a:pt x="27" y="57"/>
                  </a:lnTo>
                  <a:lnTo>
                    <a:pt x="30" y="57"/>
                  </a:lnTo>
                  <a:lnTo>
                    <a:pt x="30" y="56"/>
                  </a:lnTo>
                  <a:lnTo>
                    <a:pt x="30" y="53"/>
                  </a:lnTo>
                  <a:lnTo>
                    <a:pt x="28" y="46"/>
                  </a:lnTo>
                  <a:lnTo>
                    <a:pt x="28" y="43"/>
                  </a:lnTo>
                  <a:lnTo>
                    <a:pt x="28" y="42"/>
                  </a:lnTo>
                  <a:lnTo>
                    <a:pt x="30" y="41"/>
                  </a:lnTo>
                  <a:lnTo>
                    <a:pt x="33" y="41"/>
                  </a:lnTo>
                  <a:lnTo>
                    <a:pt x="41" y="41"/>
                  </a:lnTo>
                  <a:lnTo>
                    <a:pt x="42" y="41"/>
                  </a:lnTo>
                  <a:lnTo>
                    <a:pt x="45" y="36"/>
                  </a:lnTo>
                  <a:lnTo>
                    <a:pt x="48" y="33"/>
                  </a:lnTo>
                  <a:lnTo>
                    <a:pt x="50" y="32"/>
                  </a:lnTo>
                  <a:lnTo>
                    <a:pt x="52" y="31"/>
                  </a:lnTo>
                  <a:lnTo>
                    <a:pt x="53" y="35"/>
                  </a:lnTo>
                  <a:lnTo>
                    <a:pt x="59" y="38"/>
                  </a:lnTo>
                  <a:lnTo>
                    <a:pt x="61" y="38"/>
                  </a:lnTo>
                  <a:lnTo>
                    <a:pt x="61" y="38"/>
                  </a:lnTo>
                  <a:lnTo>
                    <a:pt x="61" y="37"/>
                  </a:lnTo>
                  <a:lnTo>
                    <a:pt x="61" y="36"/>
                  </a:lnTo>
                  <a:lnTo>
                    <a:pt x="63" y="34"/>
                  </a:lnTo>
                  <a:lnTo>
                    <a:pt x="66" y="33"/>
                  </a:lnTo>
                  <a:lnTo>
                    <a:pt x="69" y="30"/>
                  </a:lnTo>
                  <a:lnTo>
                    <a:pt x="73" y="26"/>
                  </a:lnTo>
                  <a:lnTo>
                    <a:pt x="75" y="23"/>
                  </a:lnTo>
                  <a:lnTo>
                    <a:pt x="78" y="23"/>
                  </a:lnTo>
                  <a:lnTo>
                    <a:pt x="79" y="22"/>
                  </a:lnTo>
                  <a:lnTo>
                    <a:pt x="78" y="20"/>
                  </a:lnTo>
                  <a:lnTo>
                    <a:pt x="78" y="19"/>
                  </a:lnTo>
                  <a:lnTo>
                    <a:pt x="80" y="16"/>
                  </a:lnTo>
                  <a:lnTo>
                    <a:pt x="81" y="15"/>
                  </a:lnTo>
                  <a:lnTo>
                    <a:pt x="83" y="14"/>
                  </a:lnTo>
                  <a:lnTo>
                    <a:pt x="83" y="14"/>
                  </a:lnTo>
                  <a:lnTo>
                    <a:pt x="83" y="12"/>
                  </a:lnTo>
                  <a:lnTo>
                    <a:pt x="83" y="11"/>
                  </a:lnTo>
                  <a:lnTo>
                    <a:pt x="85" y="9"/>
                  </a:lnTo>
                  <a:lnTo>
                    <a:pt x="89" y="7"/>
                  </a:lnTo>
                  <a:lnTo>
                    <a:pt x="91" y="7"/>
                  </a:lnTo>
                  <a:lnTo>
                    <a:pt x="93" y="10"/>
                  </a:lnTo>
                  <a:lnTo>
                    <a:pt x="96" y="12"/>
                  </a:lnTo>
                  <a:lnTo>
                    <a:pt x="99" y="12"/>
                  </a:lnTo>
                  <a:lnTo>
                    <a:pt x="102" y="12"/>
                  </a:lnTo>
                  <a:lnTo>
                    <a:pt x="104" y="11"/>
                  </a:lnTo>
                  <a:lnTo>
                    <a:pt x="106" y="10"/>
                  </a:lnTo>
                  <a:lnTo>
                    <a:pt x="107" y="11"/>
                  </a:lnTo>
                  <a:lnTo>
                    <a:pt x="108" y="11"/>
                  </a:lnTo>
                  <a:lnTo>
                    <a:pt x="108" y="9"/>
                  </a:lnTo>
                  <a:lnTo>
                    <a:pt x="109" y="9"/>
                  </a:lnTo>
                  <a:lnTo>
                    <a:pt x="110" y="9"/>
                  </a:lnTo>
                  <a:lnTo>
                    <a:pt x="112" y="9"/>
                  </a:lnTo>
                  <a:lnTo>
                    <a:pt x="113" y="9"/>
                  </a:lnTo>
                  <a:lnTo>
                    <a:pt x="113" y="9"/>
                  </a:lnTo>
                  <a:lnTo>
                    <a:pt x="114" y="8"/>
                  </a:lnTo>
                  <a:lnTo>
                    <a:pt x="115" y="7"/>
                  </a:lnTo>
                  <a:lnTo>
                    <a:pt x="117" y="8"/>
                  </a:lnTo>
                  <a:lnTo>
                    <a:pt x="121" y="7"/>
                  </a:lnTo>
                  <a:lnTo>
                    <a:pt x="124" y="5"/>
                  </a:lnTo>
                  <a:lnTo>
                    <a:pt x="127" y="5"/>
                  </a:lnTo>
                  <a:lnTo>
                    <a:pt x="129" y="5"/>
                  </a:lnTo>
                  <a:lnTo>
                    <a:pt x="130" y="3"/>
                  </a:lnTo>
                  <a:lnTo>
                    <a:pt x="132" y="1"/>
                  </a:lnTo>
                  <a:lnTo>
                    <a:pt x="135" y="0"/>
                  </a:lnTo>
                  <a:lnTo>
                    <a:pt x="14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6" name="Freeform 1476">
              <a:extLst>
                <a:ext uri="{FF2B5EF4-FFF2-40B4-BE49-F238E27FC236}">
                  <a16:creationId xmlns="" xmlns:a16="http://schemas.microsoft.com/office/drawing/2014/main" id="{42FB971B-A754-9258-A8F5-DDE2E236A33D}"/>
                </a:ext>
              </a:extLst>
            </p:cNvPr>
            <p:cNvSpPr>
              <a:spLocks noChangeArrowheads="1"/>
            </p:cNvSpPr>
            <p:nvPr/>
          </p:nvSpPr>
          <p:spPr bwMode="auto">
            <a:xfrm>
              <a:off x="4929676" y="9561635"/>
              <a:ext cx="236292" cy="98913"/>
            </a:xfrm>
            <a:custGeom>
              <a:avLst/>
              <a:gdLst>
                <a:gd name="T0" fmla="*/ 38 w 188"/>
                <a:gd name="T1" fmla="*/ 69 h 78"/>
                <a:gd name="T2" fmla="*/ 42 w 188"/>
                <a:gd name="T3" fmla="*/ 64 h 78"/>
                <a:gd name="T4" fmla="*/ 43 w 188"/>
                <a:gd name="T5" fmla="*/ 70 h 78"/>
                <a:gd name="T6" fmla="*/ 126 w 188"/>
                <a:gd name="T7" fmla="*/ 45 h 78"/>
                <a:gd name="T8" fmla="*/ 127 w 188"/>
                <a:gd name="T9" fmla="*/ 43 h 78"/>
                <a:gd name="T10" fmla="*/ 131 w 188"/>
                <a:gd name="T11" fmla="*/ 40 h 78"/>
                <a:gd name="T12" fmla="*/ 134 w 188"/>
                <a:gd name="T13" fmla="*/ 37 h 78"/>
                <a:gd name="T14" fmla="*/ 26 w 188"/>
                <a:gd name="T15" fmla="*/ 7 h 78"/>
                <a:gd name="T16" fmla="*/ 25 w 188"/>
                <a:gd name="T17" fmla="*/ 6 h 78"/>
                <a:gd name="T18" fmla="*/ 179 w 188"/>
                <a:gd name="T19" fmla="*/ 33 h 78"/>
                <a:gd name="T20" fmla="*/ 182 w 188"/>
                <a:gd name="T21" fmla="*/ 43 h 78"/>
                <a:gd name="T22" fmla="*/ 187 w 188"/>
                <a:gd name="T23" fmla="*/ 54 h 78"/>
                <a:gd name="T24" fmla="*/ 182 w 188"/>
                <a:gd name="T25" fmla="*/ 61 h 78"/>
                <a:gd name="T26" fmla="*/ 172 w 188"/>
                <a:gd name="T27" fmla="*/ 63 h 78"/>
                <a:gd name="T28" fmla="*/ 169 w 188"/>
                <a:gd name="T29" fmla="*/ 61 h 78"/>
                <a:gd name="T30" fmla="*/ 167 w 188"/>
                <a:gd name="T31" fmla="*/ 69 h 78"/>
                <a:gd name="T32" fmla="*/ 149 w 188"/>
                <a:gd name="T33" fmla="*/ 55 h 78"/>
                <a:gd name="T34" fmla="*/ 152 w 188"/>
                <a:gd name="T35" fmla="*/ 49 h 78"/>
                <a:gd name="T36" fmla="*/ 157 w 188"/>
                <a:gd name="T37" fmla="*/ 39 h 78"/>
                <a:gd name="T38" fmla="*/ 167 w 188"/>
                <a:gd name="T39" fmla="*/ 47 h 78"/>
                <a:gd name="T40" fmla="*/ 159 w 188"/>
                <a:gd name="T41" fmla="*/ 39 h 78"/>
                <a:gd name="T42" fmla="*/ 154 w 188"/>
                <a:gd name="T43" fmla="*/ 39 h 78"/>
                <a:gd name="T44" fmla="*/ 150 w 188"/>
                <a:gd name="T45" fmla="*/ 36 h 78"/>
                <a:gd name="T46" fmla="*/ 149 w 188"/>
                <a:gd name="T47" fmla="*/ 40 h 78"/>
                <a:gd name="T48" fmla="*/ 145 w 188"/>
                <a:gd name="T49" fmla="*/ 32 h 78"/>
                <a:gd name="T50" fmla="*/ 137 w 188"/>
                <a:gd name="T51" fmla="*/ 25 h 78"/>
                <a:gd name="T52" fmla="*/ 122 w 188"/>
                <a:gd name="T53" fmla="*/ 19 h 78"/>
                <a:gd name="T54" fmla="*/ 111 w 188"/>
                <a:gd name="T55" fmla="*/ 22 h 78"/>
                <a:gd name="T56" fmla="*/ 103 w 188"/>
                <a:gd name="T57" fmla="*/ 31 h 78"/>
                <a:gd name="T58" fmla="*/ 85 w 188"/>
                <a:gd name="T59" fmla="*/ 43 h 78"/>
                <a:gd name="T60" fmla="*/ 83 w 188"/>
                <a:gd name="T61" fmla="*/ 49 h 78"/>
                <a:gd name="T62" fmla="*/ 95 w 188"/>
                <a:gd name="T63" fmla="*/ 62 h 78"/>
                <a:gd name="T64" fmla="*/ 94 w 188"/>
                <a:gd name="T65" fmla="*/ 70 h 78"/>
                <a:gd name="T66" fmla="*/ 84 w 188"/>
                <a:gd name="T67" fmla="*/ 75 h 78"/>
                <a:gd name="T68" fmla="*/ 68 w 188"/>
                <a:gd name="T69" fmla="*/ 69 h 78"/>
                <a:gd name="T70" fmla="*/ 61 w 188"/>
                <a:gd name="T71" fmla="*/ 56 h 78"/>
                <a:gd name="T72" fmla="*/ 57 w 188"/>
                <a:gd name="T73" fmla="*/ 63 h 78"/>
                <a:gd name="T74" fmla="*/ 43 w 188"/>
                <a:gd name="T75" fmla="*/ 49 h 78"/>
                <a:gd name="T76" fmla="*/ 31 w 188"/>
                <a:gd name="T77" fmla="*/ 44 h 78"/>
                <a:gd name="T78" fmla="*/ 22 w 188"/>
                <a:gd name="T79" fmla="*/ 43 h 78"/>
                <a:gd name="T80" fmla="*/ 6 w 188"/>
                <a:gd name="T81" fmla="*/ 44 h 78"/>
                <a:gd name="T82" fmla="*/ 4 w 188"/>
                <a:gd name="T83" fmla="*/ 45 h 78"/>
                <a:gd name="T84" fmla="*/ 2 w 188"/>
                <a:gd name="T85" fmla="*/ 40 h 78"/>
                <a:gd name="T86" fmla="*/ 6 w 188"/>
                <a:gd name="T87" fmla="*/ 32 h 78"/>
                <a:gd name="T88" fmla="*/ 10 w 188"/>
                <a:gd name="T89" fmla="*/ 23 h 78"/>
                <a:gd name="T90" fmla="*/ 5 w 188"/>
                <a:gd name="T91" fmla="*/ 17 h 78"/>
                <a:gd name="T92" fmla="*/ 4 w 188"/>
                <a:gd name="T93" fmla="*/ 4 h 78"/>
                <a:gd name="T94" fmla="*/ 8 w 188"/>
                <a:gd name="T95" fmla="*/ 0 h 78"/>
                <a:gd name="T96" fmla="*/ 15 w 188"/>
                <a:gd name="T97" fmla="*/ 2 h 78"/>
                <a:gd name="T98" fmla="*/ 22 w 188"/>
                <a:gd name="T99" fmla="*/ 6 h 78"/>
                <a:gd name="T100" fmla="*/ 25 w 188"/>
                <a:gd name="T101" fmla="*/ 13 h 78"/>
                <a:gd name="T102" fmla="*/ 26 w 188"/>
                <a:gd name="T103" fmla="*/ 15 h 78"/>
                <a:gd name="T104" fmla="*/ 37 w 188"/>
                <a:gd name="T105" fmla="*/ 21 h 78"/>
                <a:gd name="T106" fmla="*/ 37 w 188"/>
                <a:gd name="T107" fmla="*/ 16 h 78"/>
                <a:gd name="T108" fmla="*/ 43 w 188"/>
                <a:gd name="T109" fmla="*/ 19 h 78"/>
                <a:gd name="T110" fmla="*/ 63 w 188"/>
                <a:gd name="T111" fmla="*/ 25 h 78"/>
                <a:gd name="T112" fmla="*/ 94 w 188"/>
                <a:gd name="T113" fmla="*/ 13 h 78"/>
                <a:gd name="T114" fmla="*/ 106 w 188"/>
                <a:gd name="T115" fmla="*/ 4 h 78"/>
                <a:gd name="T116" fmla="*/ 123 w 188"/>
                <a:gd name="T117" fmla="*/ 2 h 78"/>
                <a:gd name="T118" fmla="*/ 131 w 188"/>
                <a:gd name="T119" fmla="*/ 6 h 78"/>
                <a:gd name="T120" fmla="*/ 167 w 188"/>
                <a:gd name="T1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78">
                  <a:moveTo>
                    <a:pt x="46" y="73"/>
                  </a:moveTo>
                  <a:lnTo>
                    <a:pt x="45" y="73"/>
                  </a:lnTo>
                  <a:lnTo>
                    <a:pt x="41" y="72"/>
                  </a:lnTo>
                  <a:lnTo>
                    <a:pt x="38" y="69"/>
                  </a:lnTo>
                  <a:lnTo>
                    <a:pt x="38" y="68"/>
                  </a:lnTo>
                  <a:lnTo>
                    <a:pt x="38" y="67"/>
                  </a:lnTo>
                  <a:lnTo>
                    <a:pt x="40" y="65"/>
                  </a:lnTo>
                  <a:lnTo>
                    <a:pt x="42" y="64"/>
                  </a:lnTo>
                  <a:lnTo>
                    <a:pt x="42" y="64"/>
                  </a:lnTo>
                  <a:lnTo>
                    <a:pt x="44" y="67"/>
                  </a:lnTo>
                  <a:lnTo>
                    <a:pt x="43" y="68"/>
                  </a:lnTo>
                  <a:lnTo>
                    <a:pt x="43" y="70"/>
                  </a:lnTo>
                  <a:lnTo>
                    <a:pt x="46" y="71"/>
                  </a:lnTo>
                  <a:lnTo>
                    <a:pt x="46" y="73"/>
                  </a:lnTo>
                  <a:close/>
                  <a:moveTo>
                    <a:pt x="127" y="43"/>
                  </a:moveTo>
                  <a:lnTo>
                    <a:pt x="126" y="45"/>
                  </a:lnTo>
                  <a:lnTo>
                    <a:pt x="125" y="44"/>
                  </a:lnTo>
                  <a:lnTo>
                    <a:pt x="126" y="42"/>
                  </a:lnTo>
                  <a:lnTo>
                    <a:pt x="126" y="42"/>
                  </a:lnTo>
                  <a:lnTo>
                    <a:pt x="127" y="43"/>
                  </a:lnTo>
                  <a:close/>
                  <a:moveTo>
                    <a:pt x="133" y="43"/>
                  </a:moveTo>
                  <a:lnTo>
                    <a:pt x="132" y="44"/>
                  </a:lnTo>
                  <a:lnTo>
                    <a:pt x="131" y="41"/>
                  </a:lnTo>
                  <a:lnTo>
                    <a:pt x="131" y="40"/>
                  </a:lnTo>
                  <a:lnTo>
                    <a:pt x="131" y="38"/>
                  </a:lnTo>
                  <a:lnTo>
                    <a:pt x="132" y="37"/>
                  </a:lnTo>
                  <a:lnTo>
                    <a:pt x="133" y="37"/>
                  </a:lnTo>
                  <a:lnTo>
                    <a:pt x="134" y="37"/>
                  </a:lnTo>
                  <a:lnTo>
                    <a:pt x="135" y="41"/>
                  </a:lnTo>
                  <a:lnTo>
                    <a:pt x="135" y="42"/>
                  </a:lnTo>
                  <a:lnTo>
                    <a:pt x="133" y="43"/>
                  </a:lnTo>
                  <a:close/>
                  <a:moveTo>
                    <a:pt x="26" y="7"/>
                  </a:moveTo>
                  <a:lnTo>
                    <a:pt x="26" y="9"/>
                  </a:lnTo>
                  <a:lnTo>
                    <a:pt x="23" y="6"/>
                  </a:lnTo>
                  <a:lnTo>
                    <a:pt x="25" y="6"/>
                  </a:lnTo>
                  <a:lnTo>
                    <a:pt x="25" y="6"/>
                  </a:lnTo>
                  <a:lnTo>
                    <a:pt x="26" y="7"/>
                  </a:lnTo>
                  <a:close/>
                  <a:moveTo>
                    <a:pt x="182" y="30"/>
                  </a:moveTo>
                  <a:lnTo>
                    <a:pt x="181" y="31"/>
                  </a:lnTo>
                  <a:lnTo>
                    <a:pt x="179" y="33"/>
                  </a:lnTo>
                  <a:lnTo>
                    <a:pt x="178" y="36"/>
                  </a:lnTo>
                  <a:lnTo>
                    <a:pt x="180" y="38"/>
                  </a:lnTo>
                  <a:lnTo>
                    <a:pt x="181" y="40"/>
                  </a:lnTo>
                  <a:lnTo>
                    <a:pt x="182" y="43"/>
                  </a:lnTo>
                  <a:lnTo>
                    <a:pt x="185" y="45"/>
                  </a:lnTo>
                  <a:lnTo>
                    <a:pt x="187" y="50"/>
                  </a:lnTo>
                  <a:lnTo>
                    <a:pt x="187" y="52"/>
                  </a:lnTo>
                  <a:lnTo>
                    <a:pt x="187" y="54"/>
                  </a:lnTo>
                  <a:lnTo>
                    <a:pt x="185" y="55"/>
                  </a:lnTo>
                  <a:lnTo>
                    <a:pt x="182" y="56"/>
                  </a:lnTo>
                  <a:lnTo>
                    <a:pt x="182" y="60"/>
                  </a:lnTo>
                  <a:lnTo>
                    <a:pt x="182" y="61"/>
                  </a:lnTo>
                  <a:lnTo>
                    <a:pt x="176" y="66"/>
                  </a:lnTo>
                  <a:lnTo>
                    <a:pt x="175" y="66"/>
                  </a:lnTo>
                  <a:lnTo>
                    <a:pt x="174" y="66"/>
                  </a:lnTo>
                  <a:lnTo>
                    <a:pt x="172" y="63"/>
                  </a:lnTo>
                  <a:lnTo>
                    <a:pt x="171" y="61"/>
                  </a:lnTo>
                  <a:lnTo>
                    <a:pt x="170" y="61"/>
                  </a:lnTo>
                  <a:lnTo>
                    <a:pt x="169" y="61"/>
                  </a:lnTo>
                  <a:lnTo>
                    <a:pt x="169" y="61"/>
                  </a:lnTo>
                  <a:lnTo>
                    <a:pt x="169" y="62"/>
                  </a:lnTo>
                  <a:lnTo>
                    <a:pt x="170" y="66"/>
                  </a:lnTo>
                  <a:lnTo>
                    <a:pt x="169" y="68"/>
                  </a:lnTo>
                  <a:lnTo>
                    <a:pt x="167" y="69"/>
                  </a:lnTo>
                  <a:lnTo>
                    <a:pt x="164" y="76"/>
                  </a:lnTo>
                  <a:lnTo>
                    <a:pt x="164" y="76"/>
                  </a:lnTo>
                  <a:lnTo>
                    <a:pt x="156" y="66"/>
                  </a:lnTo>
                  <a:lnTo>
                    <a:pt x="149" y="55"/>
                  </a:lnTo>
                  <a:lnTo>
                    <a:pt x="148" y="50"/>
                  </a:lnTo>
                  <a:lnTo>
                    <a:pt x="150" y="49"/>
                  </a:lnTo>
                  <a:lnTo>
                    <a:pt x="152" y="49"/>
                  </a:lnTo>
                  <a:lnTo>
                    <a:pt x="152" y="49"/>
                  </a:lnTo>
                  <a:lnTo>
                    <a:pt x="153" y="48"/>
                  </a:lnTo>
                  <a:lnTo>
                    <a:pt x="152" y="44"/>
                  </a:lnTo>
                  <a:lnTo>
                    <a:pt x="156" y="41"/>
                  </a:lnTo>
                  <a:lnTo>
                    <a:pt x="157" y="39"/>
                  </a:lnTo>
                  <a:lnTo>
                    <a:pt x="158" y="39"/>
                  </a:lnTo>
                  <a:lnTo>
                    <a:pt x="160" y="43"/>
                  </a:lnTo>
                  <a:lnTo>
                    <a:pt x="163" y="44"/>
                  </a:lnTo>
                  <a:lnTo>
                    <a:pt x="167" y="47"/>
                  </a:lnTo>
                  <a:lnTo>
                    <a:pt x="169" y="48"/>
                  </a:lnTo>
                  <a:lnTo>
                    <a:pt x="166" y="44"/>
                  </a:lnTo>
                  <a:lnTo>
                    <a:pt x="161" y="41"/>
                  </a:lnTo>
                  <a:lnTo>
                    <a:pt x="159" y="39"/>
                  </a:lnTo>
                  <a:lnTo>
                    <a:pt x="158" y="36"/>
                  </a:lnTo>
                  <a:lnTo>
                    <a:pt x="157" y="37"/>
                  </a:lnTo>
                  <a:lnTo>
                    <a:pt x="155" y="38"/>
                  </a:lnTo>
                  <a:lnTo>
                    <a:pt x="154" y="39"/>
                  </a:lnTo>
                  <a:lnTo>
                    <a:pt x="153" y="38"/>
                  </a:lnTo>
                  <a:lnTo>
                    <a:pt x="153" y="37"/>
                  </a:lnTo>
                  <a:lnTo>
                    <a:pt x="150" y="37"/>
                  </a:lnTo>
                  <a:lnTo>
                    <a:pt x="150" y="36"/>
                  </a:lnTo>
                  <a:lnTo>
                    <a:pt x="148" y="35"/>
                  </a:lnTo>
                  <a:lnTo>
                    <a:pt x="149" y="38"/>
                  </a:lnTo>
                  <a:lnTo>
                    <a:pt x="150" y="39"/>
                  </a:lnTo>
                  <a:lnTo>
                    <a:pt x="149" y="40"/>
                  </a:lnTo>
                  <a:lnTo>
                    <a:pt x="148" y="40"/>
                  </a:lnTo>
                  <a:lnTo>
                    <a:pt x="147" y="39"/>
                  </a:lnTo>
                  <a:lnTo>
                    <a:pt x="147" y="37"/>
                  </a:lnTo>
                  <a:lnTo>
                    <a:pt x="145" y="32"/>
                  </a:lnTo>
                  <a:lnTo>
                    <a:pt x="142" y="28"/>
                  </a:lnTo>
                  <a:lnTo>
                    <a:pt x="140" y="28"/>
                  </a:lnTo>
                  <a:lnTo>
                    <a:pt x="139" y="27"/>
                  </a:lnTo>
                  <a:lnTo>
                    <a:pt x="137" y="25"/>
                  </a:lnTo>
                  <a:lnTo>
                    <a:pt x="135" y="25"/>
                  </a:lnTo>
                  <a:lnTo>
                    <a:pt x="131" y="22"/>
                  </a:lnTo>
                  <a:lnTo>
                    <a:pt x="126" y="19"/>
                  </a:lnTo>
                  <a:lnTo>
                    <a:pt x="122" y="19"/>
                  </a:lnTo>
                  <a:lnTo>
                    <a:pt x="115" y="19"/>
                  </a:lnTo>
                  <a:lnTo>
                    <a:pt x="113" y="20"/>
                  </a:lnTo>
                  <a:lnTo>
                    <a:pt x="112" y="22"/>
                  </a:lnTo>
                  <a:lnTo>
                    <a:pt x="111" y="22"/>
                  </a:lnTo>
                  <a:lnTo>
                    <a:pt x="108" y="24"/>
                  </a:lnTo>
                  <a:lnTo>
                    <a:pt x="106" y="27"/>
                  </a:lnTo>
                  <a:lnTo>
                    <a:pt x="105" y="28"/>
                  </a:lnTo>
                  <a:lnTo>
                    <a:pt x="103" y="31"/>
                  </a:lnTo>
                  <a:lnTo>
                    <a:pt x="106" y="33"/>
                  </a:lnTo>
                  <a:lnTo>
                    <a:pt x="94" y="40"/>
                  </a:lnTo>
                  <a:lnTo>
                    <a:pt x="91" y="41"/>
                  </a:lnTo>
                  <a:lnTo>
                    <a:pt x="85" y="43"/>
                  </a:lnTo>
                  <a:lnTo>
                    <a:pt x="84" y="43"/>
                  </a:lnTo>
                  <a:lnTo>
                    <a:pt x="83" y="45"/>
                  </a:lnTo>
                  <a:lnTo>
                    <a:pt x="83" y="47"/>
                  </a:lnTo>
                  <a:lnTo>
                    <a:pt x="83" y="49"/>
                  </a:lnTo>
                  <a:lnTo>
                    <a:pt x="84" y="50"/>
                  </a:lnTo>
                  <a:lnTo>
                    <a:pt x="85" y="52"/>
                  </a:lnTo>
                  <a:lnTo>
                    <a:pt x="89" y="56"/>
                  </a:lnTo>
                  <a:lnTo>
                    <a:pt x="95" y="62"/>
                  </a:lnTo>
                  <a:lnTo>
                    <a:pt x="96" y="65"/>
                  </a:lnTo>
                  <a:lnTo>
                    <a:pt x="97" y="67"/>
                  </a:lnTo>
                  <a:lnTo>
                    <a:pt x="95" y="69"/>
                  </a:lnTo>
                  <a:lnTo>
                    <a:pt x="94" y="70"/>
                  </a:lnTo>
                  <a:lnTo>
                    <a:pt x="89" y="70"/>
                  </a:lnTo>
                  <a:lnTo>
                    <a:pt x="86" y="71"/>
                  </a:lnTo>
                  <a:lnTo>
                    <a:pt x="85" y="73"/>
                  </a:lnTo>
                  <a:lnTo>
                    <a:pt x="84" y="75"/>
                  </a:lnTo>
                  <a:lnTo>
                    <a:pt x="76" y="76"/>
                  </a:lnTo>
                  <a:lnTo>
                    <a:pt x="70" y="77"/>
                  </a:lnTo>
                  <a:lnTo>
                    <a:pt x="68" y="75"/>
                  </a:lnTo>
                  <a:lnTo>
                    <a:pt x="68" y="69"/>
                  </a:lnTo>
                  <a:lnTo>
                    <a:pt x="64" y="61"/>
                  </a:lnTo>
                  <a:lnTo>
                    <a:pt x="63" y="55"/>
                  </a:lnTo>
                  <a:lnTo>
                    <a:pt x="62" y="55"/>
                  </a:lnTo>
                  <a:lnTo>
                    <a:pt x="61" y="56"/>
                  </a:lnTo>
                  <a:lnTo>
                    <a:pt x="60" y="58"/>
                  </a:lnTo>
                  <a:lnTo>
                    <a:pt x="59" y="62"/>
                  </a:lnTo>
                  <a:lnTo>
                    <a:pt x="59" y="64"/>
                  </a:lnTo>
                  <a:lnTo>
                    <a:pt x="57" y="63"/>
                  </a:lnTo>
                  <a:lnTo>
                    <a:pt x="54" y="62"/>
                  </a:lnTo>
                  <a:lnTo>
                    <a:pt x="49" y="60"/>
                  </a:lnTo>
                  <a:lnTo>
                    <a:pt x="44" y="51"/>
                  </a:lnTo>
                  <a:lnTo>
                    <a:pt x="43" y="49"/>
                  </a:lnTo>
                  <a:lnTo>
                    <a:pt x="42" y="48"/>
                  </a:lnTo>
                  <a:lnTo>
                    <a:pt x="38" y="46"/>
                  </a:lnTo>
                  <a:lnTo>
                    <a:pt x="34" y="45"/>
                  </a:lnTo>
                  <a:lnTo>
                    <a:pt x="31" y="44"/>
                  </a:lnTo>
                  <a:lnTo>
                    <a:pt x="29" y="45"/>
                  </a:lnTo>
                  <a:lnTo>
                    <a:pt x="26" y="44"/>
                  </a:lnTo>
                  <a:lnTo>
                    <a:pt x="26" y="41"/>
                  </a:lnTo>
                  <a:lnTo>
                    <a:pt x="22" y="43"/>
                  </a:lnTo>
                  <a:lnTo>
                    <a:pt x="16" y="43"/>
                  </a:lnTo>
                  <a:lnTo>
                    <a:pt x="12" y="41"/>
                  </a:lnTo>
                  <a:lnTo>
                    <a:pt x="9" y="42"/>
                  </a:lnTo>
                  <a:lnTo>
                    <a:pt x="6" y="44"/>
                  </a:lnTo>
                  <a:lnTo>
                    <a:pt x="6" y="49"/>
                  </a:lnTo>
                  <a:lnTo>
                    <a:pt x="5" y="49"/>
                  </a:lnTo>
                  <a:lnTo>
                    <a:pt x="5" y="48"/>
                  </a:lnTo>
                  <a:lnTo>
                    <a:pt x="4" y="45"/>
                  </a:lnTo>
                  <a:lnTo>
                    <a:pt x="3" y="43"/>
                  </a:lnTo>
                  <a:lnTo>
                    <a:pt x="1" y="41"/>
                  </a:lnTo>
                  <a:lnTo>
                    <a:pt x="0" y="41"/>
                  </a:lnTo>
                  <a:lnTo>
                    <a:pt x="2" y="40"/>
                  </a:lnTo>
                  <a:lnTo>
                    <a:pt x="6" y="37"/>
                  </a:lnTo>
                  <a:lnTo>
                    <a:pt x="7" y="36"/>
                  </a:lnTo>
                  <a:lnTo>
                    <a:pt x="7" y="33"/>
                  </a:lnTo>
                  <a:lnTo>
                    <a:pt x="6" y="32"/>
                  </a:lnTo>
                  <a:lnTo>
                    <a:pt x="4" y="28"/>
                  </a:lnTo>
                  <a:lnTo>
                    <a:pt x="5" y="26"/>
                  </a:lnTo>
                  <a:lnTo>
                    <a:pt x="8" y="24"/>
                  </a:lnTo>
                  <a:lnTo>
                    <a:pt x="10" y="23"/>
                  </a:lnTo>
                  <a:lnTo>
                    <a:pt x="10" y="22"/>
                  </a:lnTo>
                  <a:lnTo>
                    <a:pt x="10" y="21"/>
                  </a:lnTo>
                  <a:lnTo>
                    <a:pt x="9" y="20"/>
                  </a:lnTo>
                  <a:lnTo>
                    <a:pt x="5" y="17"/>
                  </a:lnTo>
                  <a:lnTo>
                    <a:pt x="4" y="17"/>
                  </a:lnTo>
                  <a:lnTo>
                    <a:pt x="4" y="11"/>
                  </a:lnTo>
                  <a:lnTo>
                    <a:pt x="4" y="5"/>
                  </a:lnTo>
                  <a:lnTo>
                    <a:pt x="4" y="4"/>
                  </a:lnTo>
                  <a:lnTo>
                    <a:pt x="5" y="4"/>
                  </a:lnTo>
                  <a:lnTo>
                    <a:pt x="6" y="3"/>
                  </a:lnTo>
                  <a:lnTo>
                    <a:pt x="7" y="1"/>
                  </a:lnTo>
                  <a:lnTo>
                    <a:pt x="8" y="0"/>
                  </a:lnTo>
                  <a:lnTo>
                    <a:pt x="10" y="2"/>
                  </a:lnTo>
                  <a:lnTo>
                    <a:pt x="13" y="3"/>
                  </a:lnTo>
                  <a:lnTo>
                    <a:pt x="14" y="3"/>
                  </a:lnTo>
                  <a:lnTo>
                    <a:pt x="15" y="2"/>
                  </a:lnTo>
                  <a:lnTo>
                    <a:pt x="15" y="2"/>
                  </a:lnTo>
                  <a:lnTo>
                    <a:pt x="16" y="1"/>
                  </a:lnTo>
                  <a:lnTo>
                    <a:pt x="18" y="3"/>
                  </a:lnTo>
                  <a:lnTo>
                    <a:pt x="22" y="6"/>
                  </a:lnTo>
                  <a:lnTo>
                    <a:pt x="22" y="7"/>
                  </a:lnTo>
                  <a:lnTo>
                    <a:pt x="21" y="9"/>
                  </a:lnTo>
                  <a:lnTo>
                    <a:pt x="22" y="13"/>
                  </a:lnTo>
                  <a:lnTo>
                    <a:pt x="25" y="13"/>
                  </a:lnTo>
                  <a:lnTo>
                    <a:pt x="27" y="13"/>
                  </a:lnTo>
                  <a:lnTo>
                    <a:pt x="27" y="13"/>
                  </a:lnTo>
                  <a:lnTo>
                    <a:pt x="27" y="14"/>
                  </a:lnTo>
                  <a:lnTo>
                    <a:pt x="26" y="15"/>
                  </a:lnTo>
                  <a:lnTo>
                    <a:pt x="26" y="19"/>
                  </a:lnTo>
                  <a:lnTo>
                    <a:pt x="29" y="20"/>
                  </a:lnTo>
                  <a:lnTo>
                    <a:pt x="31" y="22"/>
                  </a:lnTo>
                  <a:lnTo>
                    <a:pt x="37" y="21"/>
                  </a:lnTo>
                  <a:lnTo>
                    <a:pt x="39" y="21"/>
                  </a:lnTo>
                  <a:lnTo>
                    <a:pt x="41" y="21"/>
                  </a:lnTo>
                  <a:lnTo>
                    <a:pt x="39" y="18"/>
                  </a:lnTo>
                  <a:lnTo>
                    <a:pt x="37" y="16"/>
                  </a:lnTo>
                  <a:lnTo>
                    <a:pt x="37" y="15"/>
                  </a:lnTo>
                  <a:lnTo>
                    <a:pt x="38" y="16"/>
                  </a:lnTo>
                  <a:lnTo>
                    <a:pt x="40" y="17"/>
                  </a:lnTo>
                  <a:lnTo>
                    <a:pt x="43" y="19"/>
                  </a:lnTo>
                  <a:lnTo>
                    <a:pt x="48" y="25"/>
                  </a:lnTo>
                  <a:lnTo>
                    <a:pt x="54" y="27"/>
                  </a:lnTo>
                  <a:lnTo>
                    <a:pt x="59" y="27"/>
                  </a:lnTo>
                  <a:lnTo>
                    <a:pt x="63" y="25"/>
                  </a:lnTo>
                  <a:lnTo>
                    <a:pt x="71" y="23"/>
                  </a:lnTo>
                  <a:lnTo>
                    <a:pt x="76" y="19"/>
                  </a:lnTo>
                  <a:lnTo>
                    <a:pt x="80" y="17"/>
                  </a:lnTo>
                  <a:lnTo>
                    <a:pt x="94" y="13"/>
                  </a:lnTo>
                  <a:lnTo>
                    <a:pt x="98" y="8"/>
                  </a:lnTo>
                  <a:lnTo>
                    <a:pt x="100" y="8"/>
                  </a:lnTo>
                  <a:lnTo>
                    <a:pt x="102" y="7"/>
                  </a:lnTo>
                  <a:lnTo>
                    <a:pt x="106" y="4"/>
                  </a:lnTo>
                  <a:lnTo>
                    <a:pt x="109" y="2"/>
                  </a:lnTo>
                  <a:lnTo>
                    <a:pt x="111" y="0"/>
                  </a:lnTo>
                  <a:lnTo>
                    <a:pt x="118" y="1"/>
                  </a:lnTo>
                  <a:lnTo>
                    <a:pt x="123" y="2"/>
                  </a:lnTo>
                  <a:lnTo>
                    <a:pt x="126" y="2"/>
                  </a:lnTo>
                  <a:lnTo>
                    <a:pt x="129" y="3"/>
                  </a:lnTo>
                  <a:lnTo>
                    <a:pt x="130" y="5"/>
                  </a:lnTo>
                  <a:lnTo>
                    <a:pt x="131" y="6"/>
                  </a:lnTo>
                  <a:lnTo>
                    <a:pt x="139" y="5"/>
                  </a:lnTo>
                  <a:lnTo>
                    <a:pt x="146" y="6"/>
                  </a:lnTo>
                  <a:lnTo>
                    <a:pt x="159" y="12"/>
                  </a:lnTo>
                  <a:lnTo>
                    <a:pt x="167" y="17"/>
                  </a:lnTo>
                  <a:lnTo>
                    <a:pt x="171" y="23"/>
                  </a:lnTo>
                  <a:lnTo>
                    <a:pt x="182" y="3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7" name="Freeform 1477">
              <a:extLst>
                <a:ext uri="{FF2B5EF4-FFF2-40B4-BE49-F238E27FC236}">
                  <a16:creationId xmlns="" xmlns:a16="http://schemas.microsoft.com/office/drawing/2014/main" id="{B7594331-13F7-2BB7-58D5-5857E5EEFCD5}"/>
                </a:ext>
              </a:extLst>
            </p:cNvPr>
            <p:cNvSpPr>
              <a:spLocks noChangeArrowheads="1"/>
            </p:cNvSpPr>
            <p:nvPr/>
          </p:nvSpPr>
          <p:spPr bwMode="auto">
            <a:xfrm>
              <a:off x="4979131" y="9644061"/>
              <a:ext cx="10990" cy="10990"/>
            </a:xfrm>
            <a:custGeom>
              <a:avLst/>
              <a:gdLst>
                <a:gd name="T0" fmla="*/ 8 w 9"/>
                <a:gd name="T1" fmla="*/ 9 h 10"/>
                <a:gd name="T2" fmla="*/ 7 w 9"/>
                <a:gd name="T3" fmla="*/ 9 h 10"/>
                <a:gd name="T4" fmla="*/ 3 w 9"/>
                <a:gd name="T5" fmla="*/ 8 h 10"/>
                <a:gd name="T6" fmla="*/ 0 w 9"/>
                <a:gd name="T7" fmla="*/ 5 h 10"/>
                <a:gd name="T8" fmla="*/ 0 w 9"/>
                <a:gd name="T9" fmla="*/ 4 h 10"/>
                <a:gd name="T10" fmla="*/ 0 w 9"/>
                <a:gd name="T11" fmla="*/ 3 h 10"/>
                <a:gd name="T12" fmla="*/ 2 w 9"/>
                <a:gd name="T13" fmla="*/ 1 h 10"/>
                <a:gd name="T14" fmla="*/ 4 w 9"/>
                <a:gd name="T15" fmla="*/ 0 h 10"/>
                <a:gd name="T16" fmla="*/ 4 w 9"/>
                <a:gd name="T17" fmla="*/ 0 h 10"/>
                <a:gd name="T18" fmla="*/ 6 w 9"/>
                <a:gd name="T19" fmla="*/ 3 h 10"/>
                <a:gd name="T20" fmla="*/ 5 w 9"/>
                <a:gd name="T21" fmla="*/ 4 h 10"/>
                <a:gd name="T22" fmla="*/ 5 w 9"/>
                <a:gd name="T23" fmla="*/ 6 h 10"/>
                <a:gd name="T24" fmla="*/ 8 w 9"/>
                <a:gd name="T25" fmla="*/ 7 h 10"/>
                <a:gd name="T26" fmla="*/ 8 w 9"/>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8" y="9"/>
                  </a:moveTo>
                  <a:lnTo>
                    <a:pt x="7" y="9"/>
                  </a:lnTo>
                  <a:lnTo>
                    <a:pt x="3" y="8"/>
                  </a:lnTo>
                  <a:lnTo>
                    <a:pt x="0" y="5"/>
                  </a:lnTo>
                  <a:lnTo>
                    <a:pt x="0" y="4"/>
                  </a:lnTo>
                  <a:lnTo>
                    <a:pt x="0" y="3"/>
                  </a:lnTo>
                  <a:lnTo>
                    <a:pt x="2" y="1"/>
                  </a:lnTo>
                  <a:lnTo>
                    <a:pt x="4" y="0"/>
                  </a:lnTo>
                  <a:lnTo>
                    <a:pt x="4" y="0"/>
                  </a:lnTo>
                  <a:lnTo>
                    <a:pt x="6" y="3"/>
                  </a:lnTo>
                  <a:lnTo>
                    <a:pt x="5" y="4"/>
                  </a:lnTo>
                  <a:lnTo>
                    <a:pt x="5" y="6"/>
                  </a:lnTo>
                  <a:lnTo>
                    <a:pt x="8" y="7"/>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8" name="Freeform 1478">
              <a:extLst>
                <a:ext uri="{FF2B5EF4-FFF2-40B4-BE49-F238E27FC236}">
                  <a16:creationId xmlns="" xmlns:a16="http://schemas.microsoft.com/office/drawing/2014/main" id="{811A01F7-FC06-35DB-74E8-7AF3C2EF0A3D}"/>
                </a:ext>
              </a:extLst>
            </p:cNvPr>
            <p:cNvSpPr>
              <a:spLocks noChangeArrowheads="1"/>
            </p:cNvSpPr>
            <p:nvPr/>
          </p:nvSpPr>
          <p:spPr bwMode="auto">
            <a:xfrm>
              <a:off x="5083542" y="9616587"/>
              <a:ext cx="5493" cy="5493"/>
            </a:xfrm>
            <a:custGeom>
              <a:avLst/>
              <a:gdLst>
                <a:gd name="T0" fmla="*/ 2 w 3"/>
                <a:gd name="T1" fmla="*/ 1 h 4"/>
                <a:gd name="T2" fmla="*/ 1 w 3"/>
                <a:gd name="T3" fmla="*/ 3 h 4"/>
                <a:gd name="T4" fmla="*/ 0 w 3"/>
                <a:gd name="T5" fmla="*/ 2 h 4"/>
                <a:gd name="T6" fmla="*/ 1 w 3"/>
                <a:gd name="T7" fmla="*/ 0 h 4"/>
                <a:gd name="T8" fmla="*/ 1 w 3"/>
                <a:gd name="T9" fmla="*/ 0 h 4"/>
                <a:gd name="T10" fmla="*/ 2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2" y="1"/>
                  </a:moveTo>
                  <a:lnTo>
                    <a:pt x="1" y="3"/>
                  </a:lnTo>
                  <a:lnTo>
                    <a:pt x="0" y="2"/>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9" name="Freeform 1479">
              <a:extLst>
                <a:ext uri="{FF2B5EF4-FFF2-40B4-BE49-F238E27FC236}">
                  <a16:creationId xmlns="" xmlns:a16="http://schemas.microsoft.com/office/drawing/2014/main" id="{7B97A1C6-1175-24B6-ECA4-60FA8C9AF74D}"/>
                </a:ext>
              </a:extLst>
            </p:cNvPr>
            <p:cNvSpPr>
              <a:spLocks noChangeArrowheads="1"/>
            </p:cNvSpPr>
            <p:nvPr/>
          </p:nvSpPr>
          <p:spPr bwMode="auto">
            <a:xfrm>
              <a:off x="5094532" y="9611090"/>
              <a:ext cx="5493" cy="10990"/>
            </a:xfrm>
            <a:custGeom>
              <a:avLst/>
              <a:gdLst>
                <a:gd name="T0" fmla="*/ 2 w 5"/>
                <a:gd name="T1" fmla="*/ 6 h 8"/>
                <a:gd name="T2" fmla="*/ 1 w 5"/>
                <a:gd name="T3" fmla="*/ 7 h 8"/>
                <a:gd name="T4" fmla="*/ 0 w 5"/>
                <a:gd name="T5" fmla="*/ 4 h 8"/>
                <a:gd name="T6" fmla="*/ 0 w 5"/>
                <a:gd name="T7" fmla="*/ 3 h 8"/>
                <a:gd name="T8" fmla="*/ 0 w 5"/>
                <a:gd name="T9" fmla="*/ 1 h 8"/>
                <a:gd name="T10" fmla="*/ 1 w 5"/>
                <a:gd name="T11" fmla="*/ 0 h 8"/>
                <a:gd name="T12" fmla="*/ 2 w 5"/>
                <a:gd name="T13" fmla="*/ 0 h 8"/>
                <a:gd name="T14" fmla="*/ 3 w 5"/>
                <a:gd name="T15" fmla="*/ 0 h 8"/>
                <a:gd name="T16" fmla="*/ 4 w 5"/>
                <a:gd name="T17" fmla="*/ 4 h 8"/>
                <a:gd name="T18" fmla="*/ 4 w 5"/>
                <a:gd name="T19" fmla="*/ 5 h 8"/>
                <a:gd name="T20" fmla="*/ 2 w 5"/>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6"/>
                  </a:moveTo>
                  <a:lnTo>
                    <a:pt x="1" y="7"/>
                  </a:lnTo>
                  <a:lnTo>
                    <a:pt x="0" y="4"/>
                  </a:lnTo>
                  <a:lnTo>
                    <a:pt x="0" y="3"/>
                  </a:lnTo>
                  <a:lnTo>
                    <a:pt x="0" y="1"/>
                  </a:lnTo>
                  <a:lnTo>
                    <a:pt x="1" y="0"/>
                  </a:lnTo>
                  <a:lnTo>
                    <a:pt x="2" y="0"/>
                  </a:lnTo>
                  <a:lnTo>
                    <a:pt x="3" y="0"/>
                  </a:lnTo>
                  <a:lnTo>
                    <a:pt x="4" y="4"/>
                  </a:lnTo>
                  <a:lnTo>
                    <a:pt x="4"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0" name="Freeform 1480">
              <a:extLst>
                <a:ext uri="{FF2B5EF4-FFF2-40B4-BE49-F238E27FC236}">
                  <a16:creationId xmlns="" xmlns:a16="http://schemas.microsoft.com/office/drawing/2014/main" id="{C4ED5DB4-45BC-8342-F71A-5E040B9580AE}"/>
                </a:ext>
              </a:extLst>
            </p:cNvPr>
            <p:cNvSpPr>
              <a:spLocks noChangeArrowheads="1"/>
            </p:cNvSpPr>
            <p:nvPr/>
          </p:nvSpPr>
          <p:spPr bwMode="auto">
            <a:xfrm>
              <a:off x="4957150" y="9572625"/>
              <a:ext cx="5497" cy="5493"/>
            </a:xfrm>
            <a:custGeom>
              <a:avLst/>
              <a:gdLst>
                <a:gd name="T0" fmla="*/ 3 w 4"/>
                <a:gd name="T1" fmla="*/ 1 h 4"/>
                <a:gd name="T2" fmla="*/ 3 w 4"/>
                <a:gd name="T3" fmla="*/ 3 h 4"/>
                <a:gd name="T4" fmla="*/ 0 w 4"/>
                <a:gd name="T5" fmla="*/ 0 h 4"/>
                <a:gd name="T6" fmla="*/ 2 w 4"/>
                <a:gd name="T7" fmla="*/ 0 h 4"/>
                <a:gd name="T8" fmla="*/ 2 w 4"/>
                <a:gd name="T9" fmla="*/ 0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3" y="3"/>
                  </a:lnTo>
                  <a:lnTo>
                    <a:pt x="0" y="0"/>
                  </a:lnTo>
                  <a:lnTo>
                    <a:pt x="2"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1" name="Freeform 1482">
              <a:extLst>
                <a:ext uri="{FF2B5EF4-FFF2-40B4-BE49-F238E27FC236}">
                  <a16:creationId xmlns="" xmlns:a16="http://schemas.microsoft.com/office/drawing/2014/main" id="{81C158E9-256F-9D0D-FA8E-3BC570F255AF}"/>
                </a:ext>
              </a:extLst>
            </p:cNvPr>
            <p:cNvSpPr>
              <a:spLocks noChangeArrowheads="1"/>
            </p:cNvSpPr>
            <p:nvPr/>
          </p:nvSpPr>
          <p:spPr bwMode="auto">
            <a:xfrm>
              <a:off x="5001112" y="9946298"/>
              <a:ext cx="505558" cy="736356"/>
            </a:xfrm>
            <a:custGeom>
              <a:avLst/>
              <a:gdLst>
                <a:gd name="T0" fmla="*/ 349 w 405"/>
                <a:gd name="T1" fmla="*/ 130 h 592"/>
                <a:gd name="T2" fmla="*/ 321 w 405"/>
                <a:gd name="T3" fmla="*/ 139 h 592"/>
                <a:gd name="T4" fmla="*/ 283 w 405"/>
                <a:gd name="T5" fmla="*/ 154 h 592"/>
                <a:gd name="T6" fmla="*/ 267 w 405"/>
                <a:gd name="T7" fmla="*/ 178 h 592"/>
                <a:gd name="T8" fmla="*/ 260 w 405"/>
                <a:gd name="T9" fmla="*/ 206 h 592"/>
                <a:gd name="T10" fmla="*/ 243 w 405"/>
                <a:gd name="T11" fmla="*/ 230 h 592"/>
                <a:gd name="T12" fmla="*/ 235 w 405"/>
                <a:gd name="T13" fmla="*/ 238 h 592"/>
                <a:gd name="T14" fmla="*/ 243 w 405"/>
                <a:gd name="T15" fmla="*/ 249 h 592"/>
                <a:gd name="T16" fmla="*/ 249 w 405"/>
                <a:gd name="T17" fmla="*/ 265 h 592"/>
                <a:gd name="T18" fmla="*/ 264 w 405"/>
                <a:gd name="T19" fmla="*/ 282 h 592"/>
                <a:gd name="T20" fmla="*/ 288 w 405"/>
                <a:gd name="T21" fmla="*/ 303 h 592"/>
                <a:gd name="T22" fmla="*/ 319 w 405"/>
                <a:gd name="T23" fmla="*/ 317 h 592"/>
                <a:gd name="T24" fmla="*/ 343 w 405"/>
                <a:gd name="T25" fmla="*/ 300 h 592"/>
                <a:gd name="T26" fmla="*/ 342 w 405"/>
                <a:gd name="T27" fmla="*/ 329 h 592"/>
                <a:gd name="T28" fmla="*/ 355 w 405"/>
                <a:gd name="T29" fmla="*/ 351 h 592"/>
                <a:gd name="T30" fmla="*/ 392 w 405"/>
                <a:gd name="T31" fmla="*/ 379 h 592"/>
                <a:gd name="T32" fmla="*/ 395 w 405"/>
                <a:gd name="T33" fmla="*/ 411 h 592"/>
                <a:gd name="T34" fmla="*/ 397 w 405"/>
                <a:gd name="T35" fmla="*/ 451 h 592"/>
                <a:gd name="T36" fmla="*/ 386 w 405"/>
                <a:gd name="T37" fmla="*/ 467 h 592"/>
                <a:gd name="T38" fmla="*/ 385 w 405"/>
                <a:gd name="T39" fmla="*/ 493 h 592"/>
                <a:gd name="T40" fmla="*/ 399 w 405"/>
                <a:gd name="T41" fmla="*/ 525 h 592"/>
                <a:gd name="T42" fmla="*/ 386 w 405"/>
                <a:gd name="T43" fmla="*/ 542 h 592"/>
                <a:gd name="T44" fmla="*/ 378 w 405"/>
                <a:gd name="T45" fmla="*/ 562 h 592"/>
                <a:gd name="T46" fmla="*/ 368 w 405"/>
                <a:gd name="T47" fmla="*/ 583 h 592"/>
                <a:gd name="T48" fmla="*/ 328 w 405"/>
                <a:gd name="T49" fmla="*/ 576 h 592"/>
                <a:gd name="T50" fmla="*/ 290 w 405"/>
                <a:gd name="T51" fmla="*/ 542 h 592"/>
                <a:gd name="T52" fmla="*/ 223 w 405"/>
                <a:gd name="T53" fmla="*/ 508 h 592"/>
                <a:gd name="T54" fmla="*/ 166 w 405"/>
                <a:gd name="T55" fmla="*/ 458 h 592"/>
                <a:gd name="T56" fmla="*/ 154 w 405"/>
                <a:gd name="T57" fmla="*/ 414 h 592"/>
                <a:gd name="T58" fmla="*/ 132 w 405"/>
                <a:gd name="T59" fmla="*/ 372 h 592"/>
                <a:gd name="T60" fmla="*/ 92 w 405"/>
                <a:gd name="T61" fmla="*/ 297 h 592"/>
                <a:gd name="T62" fmla="*/ 56 w 405"/>
                <a:gd name="T63" fmla="*/ 235 h 592"/>
                <a:gd name="T64" fmla="*/ 6 w 405"/>
                <a:gd name="T65" fmla="*/ 185 h 592"/>
                <a:gd name="T66" fmla="*/ 4 w 405"/>
                <a:gd name="T67" fmla="*/ 154 h 592"/>
                <a:gd name="T68" fmla="*/ 33 w 405"/>
                <a:gd name="T69" fmla="*/ 107 h 592"/>
                <a:gd name="T70" fmla="*/ 35 w 405"/>
                <a:gd name="T71" fmla="*/ 119 h 592"/>
                <a:gd name="T72" fmla="*/ 27 w 405"/>
                <a:gd name="T73" fmla="*/ 130 h 592"/>
                <a:gd name="T74" fmla="*/ 35 w 405"/>
                <a:gd name="T75" fmla="*/ 137 h 592"/>
                <a:gd name="T76" fmla="*/ 58 w 405"/>
                <a:gd name="T77" fmla="*/ 143 h 592"/>
                <a:gd name="T78" fmla="*/ 75 w 405"/>
                <a:gd name="T79" fmla="*/ 154 h 592"/>
                <a:gd name="T80" fmla="*/ 86 w 405"/>
                <a:gd name="T81" fmla="*/ 139 h 592"/>
                <a:gd name="T82" fmla="*/ 93 w 405"/>
                <a:gd name="T83" fmla="*/ 119 h 592"/>
                <a:gd name="T84" fmla="*/ 99 w 405"/>
                <a:gd name="T85" fmla="*/ 109 h 592"/>
                <a:gd name="T86" fmla="*/ 111 w 405"/>
                <a:gd name="T87" fmla="*/ 93 h 592"/>
                <a:gd name="T88" fmla="*/ 167 w 405"/>
                <a:gd name="T89" fmla="*/ 66 h 592"/>
                <a:gd name="T90" fmla="*/ 191 w 405"/>
                <a:gd name="T91" fmla="*/ 29 h 592"/>
                <a:gd name="T92" fmla="*/ 188 w 405"/>
                <a:gd name="T93" fmla="*/ 9 h 592"/>
                <a:gd name="T94" fmla="*/ 195 w 405"/>
                <a:gd name="T95" fmla="*/ 0 h 592"/>
                <a:gd name="T96" fmla="*/ 210 w 405"/>
                <a:gd name="T97" fmla="*/ 8 h 592"/>
                <a:gd name="T98" fmla="*/ 224 w 405"/>
                <a:gd name="T99" fmla="*/ 26 h 592"/>
                <a:gd name="T100" fmla="*/ 245 w 405"/>
                <a:gd name="T101" fmla="*/ 38 h 592"/>
                <a:gd name="T102" fmla="*/ 259 w 405"/>
                <a:gd name="T103" fmla="*/ 55 h 592"/>
                <a:gd name="T104" fmla="*/ 269 w 405"/>
                <a:gd name="T105" fmla="*/ 75 h 592"/>
                <a:gd name="T106" fmla="*/ 291 w 405"/>
                <a:gd name="T107" fmla="*/ 75 h 592"/>
                <a:gd name="T108" fmla="*/ 314 w 405"/>
                <a:gd name="T109" fmla="*/ 71 h 592"/>
                <a:gd name="T110" fmla="*/ 342 w 405"/>
                <a:gd name="T111" fmla="*/ 75 h 592"/>
                <a:gd name="T112" fmla="*/ 360 w 405"/>
                <a:gd name="T113" fmla="*/ 86 h 592"/>
                <a:gd name="T114" fmla="*/ 349 w 405"/>
                <a:gd name="T115" fmla="*/ 12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 h="592">
                  <a:moveTo>
                    <a:pt x="363" y="133"/>
                  </a:moveTo>
                  <a:lnTo>
                    <a:pt x="363" y="135"/>
                  </a:lnTo>
                  <a:lnTo>
                    <a:pt x="362" y="136"/>
                  </a:lnTo>
                  <a:lnTo>
                    <a:pt x="361" y="136"/>
                  </a:lnTo>
                  <a:lnTo>
                    <a:pt x="358" y="134"/>
                  </a:lnTo>
                  <a:lnTo>
                    <a:pt x="357" y="135"/>
                  </a:lnTo>
                  <a:lnTo>
                    <a:pt x="355" y="135"/>
                  </a:lnTo>
                  <a:lnTo>
                    <a:pt x="352" y="133"/>
                  </a:lnTo>
                  <a:lnTo>
                    <a:pt x="351" y="132"/>
                  </a:lnTo>
                  <a:lnTo>
                    <a:pt x="349" y="130"/>
                  </a:lnTo>
                  <a:lnTo>
                    <a:pt x="345" y="131"/>
                  </a:lnTo>
                  <a:lnTo>
                    <a:pt x="342" y="131"/>
                  </a:lnTo>
                  <a:lnTo>
                    <a:pt x="339" y="131"/>
                  </a:lnTo>
                  <a:lnTo>
                    <a:pt x="337" y="131"/>
                  </a:lnTo>
                  <a:lnTo>
                    <a:pt x="334" y="133"/>
                  </a:lnTo>
                  <a:lnTo>
                    <a:pt x="333" y="135"/>
                  </a:lnTo>
                  <a:lnTo>
                    <a:pt x="331" y="137"/>
                  </a:lnTo>
                  <a:lnTo>
                    <a:pt x="326" y="138"/>
                  </a:lnTo>
                  <a:lnTo>
                    <a:pt x="323" y="138"/>
                  </a:lnTo>
                  <a:lnTo>
                    <a:pt x="321" y="139"/>
                  </a:lnTo>
                  <a:lnTo>
                    <a:pt x="316" y="139"/>
                  </a:lnTo>
                  <a:lnTo>
                    <a:pt x="314" y="141"/>
                  </a:lnTo>
                  <a:lnTo>
                    <a:pt x="309" y="141"/>
                  </a:lnTo>
                  <a:lnTo>
                    <a:pt x="303" y="142"/>
                  </a:lnTo>
                  <a:lnTo>
                    <a:pt x="300" y="143"/>
                  </a:lnTo>
                  <a:lnTo>
                    <a:pt x="299" y="144"/>
                  </a:lnTo>
                  <a:lnTo>
                    <a:pt x="296" y="146"/>
                  </a:lnTo>
                  <a:lnTo>
                    <a:pt x="290" y="150"/>
                  </a:lnTo>
                  <a:lnTo>
                    <a:pt x="287" y="150"/>
                  </a:lnTo>
                  <a:lnTo>
                    <a:pt x="283" y="154"/>
                  </a:lnTo>
                  <a:lnTo>
                    <a:pt x="279" y="158"/>
                  </a:lnTo>
                  <a:lnTo>
                    <a:pt x="276" y="160"/>
                  </a:lnTo>
                  <a:lnTo>
                    <a:pt x="271" y="161"/>
                  </a:lnTo>
                  <a:lnTo>
                    <a:pt x="270" y="161"/>
                  </a:lnTo>
                  <a:lnTo>
                    <a:pt x="269" y="162"/>
                  </a:lnTo>
                  <a:lnTo>
                    <a:pt x="270" y="164"/>
                  </a:lnTo>
                  <a:lnTo>
                    <a:pt x="269" y="167"/>
                  </a:lnTo>
                  <a:lnTo>
                    <a:pt x="268" y="173"/>
                  </a:lnTo>
                  <a:lnTo>
                    <a:pt x="267" y="176"/>
                  </a:lnTo>
                  <a:lnTo>
                    <a:pt x="267" y="178"/>
                  </a:lnTo>
                  <a:lnTo>
                    <a:pt x="264" y="183"/>
                  </a:lnTo>
                  <a:lnTo>
                    <a:pt x="261" y="187"/>
                  </a:lnTo>
                  <a:lnTo>
                    <a:pt x="260" y="190"/>
                  </a:lnTo>
                  <a:lnTo>
                    <a:pt x="259" y="193"/>
                  </a:lnTo>
                  <a:lnTo>
                    <a:pt x="260" y="194"/>
                  </a:lnTo>
                  <a:lnTo>
                    <a:pt x="261" y="197"/>
                  </a:lnTo>
                  <a:lnTo>
                    <a:pt x="262" y="201"/>
                  </a:lnTo>
                  <a:lnTo>
                    <a:pt x="262" y="202"/>
                  </a:lnTo>
                  <a:lnTo>
                    <a:pt x="262" y="204"/>
                  </a:lnTo>
                  <a:lnTo>
                    <a:pt x="260" y="206"/>
                  </a:lnTo>
                  <a:lnTo>
                    <a:pt x="259" y="207"/>
                  </a:lnTo>
                  <a:lnTo>
                    <a:pt x="256" y="208"/>
                  </a:lnTo>
                  <a:lnTo>
                    <a:pt x="250" y="211"/>
                  </a:lnTo>
                  <a:lnTo>
                    <a:pt x="244" y="216"/>
                  </a:lnTo>
                  <a:lnTo>
                    <a:pt x="242" y="218"/>
                  </a:lnTo>
                  <a:lnTo>
                    <a:pt x="242" y="221"/>
                  </a:lnTo>
                  <a:lnTo>
                    <a:pt x="241" y="224"/>
                  </a:lnTo>
                  <a:lnTo>
                    <a:pt x="241" y="225"/>
                  </a:lnTo>
                  <a:lnTo>
                    <a:pt x="242" y="227"/>
                  </a:lnTo>
                  <a:lnTo>
                    <a:pt x="243" y="230"/>
                  </a:lnTo>
                  <a:lnTo>
                    <a:pt x="243" y="231"/>
                  </a:lnTo>
                  <a:lnTo>
                    <a:pt x="242" y="232"/>
                  </a:lnTo>
                  <a:lnTo>
                    <a:pt x="241" y="232"/>
                  </a:lnTo>
                  <a:lnTo>
                    <a:pt x="239" y="232"/>
                  </a:lnTo>
                  <a:lnTo>
                    <a:pt x="238" y="234"/>
                  </a:lnTo>
                  <a:lnTo>
                    <a:pt x="237" y="233"/>
                  </a:lnTo>
                  <a:lnTo>
                    <a:pt x="235" y="234"/>
                  </a:lnTo>
                  <a:lnTo>
                    <a:pt x="235" y="235"/>
                  </a:lnTo>
                  <a:lnTo>
                    <a:pt x="236" y="236"/>
                  </a:lnTo>
                  <a:lnTo>
                    <a:pt x="235" y="238"/>
                  </a:lnTo>
                  <a:lnTo>
                    <a:pt x="235" y="238"/>
                  </a:lnTo>
                  <a:lnTo>
                    <a:pt x="234" y="239"/>
                  </a:lnTo>
                  <a:lnTo>
                    <a:pt x="235" y="240"/>
                  </a:lnTo>
                  <a:lnTo>
                    <a:pt x="236" y="241"/>
                  </a:lnTo>
                  <a:lnTo>
                    <a:pt x="238" y="242"/>
                  </a:lnTo>
                  <a:lnTo>
                    <a:pt x="240" y="245"/>
                  </a:lnTo>
                  <a:lnTo>
                    <a:pt x="242" y="246"/>
                  </a:lnTo>
                  <a:lnTo>
                    <a:pt x="243" y="246"/>
                  </a:lnTo>
                  <a:lnTo>
                    <a:pt x="243" y="248"/>
                  </a:lnTo>
                  <a:lnTo>
                    <a:pt x="243" y="249"/>
                  </a:lnTo>
                  <a:lnTo>
                    <a:pt x="242" y="250"/>
                  </a:lnTo>
                  <a:lnTo>
                    <a:pt x="242" y="251"/>
                  </a:lnTo>
                  <a:lnTo>
                    <a:pt x="243" y="253"/>
                  </a:lnTo>
                  <a:lnTo>
                    <a:pt x="245" y="254"/>
                  </a:lnTo>
                  <a:lnTo>
                    <a:pt x="246" y="256"/>
                  </a:lnTo>
                  <a:lnTo>
                    <a:pt x="247" y="258"/>
                  </a:lnTo>
                  <a:lnTo>
                    <a:pt x="247" y="260"/>
                  </a:lnTo>
                  <a:lnTo>
                    <a:pt x="248" y="262"/>
                  </a:lnTo>
                  <a:lnTo>
                    <a:pt x="249" y="263"/>
                  </a:lnTo>
                  <a:lnTo>
                    <a:pt x="249" y="265"/>
                  </a:lnTo>
                  <a:lnTo>
                    <a:pt x="251" y="266"/>
                  </a:lnTo>
                  <a:lnTo>
                    <a:pt x="253" y="267"/>
                  </a:lnTo>
                  <a:lnTo>
                    <a:pt x="254" y="269"/>
                  </a:lnTo>
                  <a:lnTo>
                    <a:pt x="255" y="269"/>
                  </a:lnTo>
                  <a:lnTo>
                    <a:pt x="255" y="270"/>
                  </a:lnTo>
                  <a:lnTo>
                    <a:pt x="255" y="271"/>
                  </a:lnTo>
                  <a:lnTo>
                    <a:pt x="257" y="275"/>
                  </a:lnTo>
                  <a:lnTo>
                    <a:pt x="260" y="276"/>
                  </a:lnTo>
                  <a:lnTo>
                    <a:pt x="262" y="280"/>
                  </a:lnTo>
                  <a:lnTo>
                    <a:pt x="264" y="282"/>
                  </a:lnTo>
                  <a:lnTo>
                    <a:pt x="267" y="286"/>
                  </a:lnTo>
                  <a:lnTo>
                    <a:pt x="267" y="289"/>
                  </a:lnTo>
                  <a:lnTo>
                    <a:pt x="264" y="294"/>
                  </a:lnTo>
                  <a:lnTo>
                    <a:pt x="260" y="299"/>
                  </a:lnTo>
                  <a:lnTo>
                    <a:pt x="266" y="298"/>
                  </a:lnTo>
                  <a:lnTo>
                    <a:pt x="272" y="299"/>
                  </a:lnTo>
                  <a:lnTo>
                    <a:pt x="279" y="300"/>
                  </a:lnTo>
                  <a:lnTo>
                    <a:pt x="284" y="301"/>
                  </a:lnTo>
                  <a:lnTo>
                    <a:pt x="286" y="302"/>
                  </a:lnTo>
                  <a:lnTo>
                    <a:pt x="288" y="303"/>
                  </a:lnTo>
                  <a:lnTo>
                    <a:pt x="289" y="306"/>
                  </a:lnTo>
                  <a:lnTo>
                    <a:pt x="290" y="308"/>
                  </a:lnTo>
                  <a:lnTo>
                    <a:pt x="290" y="311"/>
                  </a:lnTo>
                  <a:lnTo>
                    <a:pt x="293" y="312"/>
                  </a:lnTo>
                  <a:lnTo>
                    <a:pt x="292" y="315"/>
                  </a:lnTo>
                  <a:lnTo>
                    <a:pt x="292" y="318"/>
                  </a:lnTo>
                  <a:lnTo>
                    <a:pt x="294" y="318"/>
                  </a:lnTo>
                  <a:lnTo>
                    <a:pt x="302" y="318"/>
                  </a:lnTo>
                  <a:lnTo>
                    <a:pt x="311" y="318"/>
                  </a:lnTo>
                  <a:lnTo>
                    <a:pt x="319" y="317"/>
                  </a:lnTo>
                  <a:lnTo>
                    <a:pt x="323" y="317"/>
                  </a:lnTo>
                  <a:lnTo>
                    <a:pt x="327" y="313"/>
                  </a:lnTo>
                  <a:lnTo>
                    <a:pt x="329" y="312"/>
                  </a:lnTo>
                  <a:lnTo>
                    <a:pt x="331" y="310"/>
                  </a:lnTo>
                  <a:lnTo>
                    <a:pt x="334" y="307"/>
                  </a:lnTo>
                  <a:lnTo>
                    <a:pt x="336" y="306"/>
                  </a:lnTo>
                  <a:lnTo>
                    <a:pt x="338" y="304"/>
                  </a:lnTo>
                  <a:lnTo>
                    <a:pt x="340" y="302"/>
                  </a:lnTo>
                  <a:lnTo>
                    <a:pt x="342" y="301"/>
                  </a:lnTo>
                  <a:lnTo>
                    <a:pt x="343" y="300"/>
                  </a:lnTo>
                  <a:lnTo>
                    <a:pt x="345" y="299"/>
                  </a:lnTo>
                  <a:lnTo>
                    <a:pt x="344" y="301"/>
                  </a:lnTo>
                  <a:lnTo>
                    <a:pt x="343" y="303"/>
                  </a:lnTo>
                  <a:lnTo>
                    <a:pt x="343" y="306"/>
                  </a:lnTo>
                  <a:lnTo>
                    <a:pt x="344" y="308"/>
                  </a:lnTo>
                  <a:lnTo>
                    <a:pt x="343" y="310"/>
                  </a:lnTo>
                  <a:lnTo>
                    <a:pt x="342" y="312"/>
                  </a:lnTo>
                  <a:lnTo>
                    <a:pt x="342" y="317"/>
                  </a:lnTo>
                  <a:lnTo>
                    <a:pt x="342" y="323"/>
                  </a:lnTo>
                  <a:lnTo>
                    <a:pt x="342" y="329"/>
                  </a:lnTo>
                  <a:lnTo>
                    <a:pt x="342" y="337"/>
                  </a:lnTo>
                  <a:lnTo>
                    <a:pt x="342" y="345"/>
                  </a:lnTo>
                  <a:lnTo>
                    <a:pt x="342" y="350"/>
                  </a:lnTo>
                  <a:lnTo>
                    <a:pt x="343" y="349"/>
                  </a:lnTo>
                  <a:lnTo>
                    <a:pt x="345" y="349"/>
                  </a:lnTo>
                  <a:lnTo>
                    <a:pt x="348" y="351"/>
                  </a:lnTo>
                  <a:lnTo>
                    <a:pt x="350" y="352"/>
                  </a:lnTo>
                  <a:lnTo>
                    <a:pt x="352" y="352"/>
                  </a:lnTo>
                  <a:lnTo>
                    <a:pt x="353" y="352"/>
                  </a:lnTo>
                  <a:lnTo>
                    <a:pt x="355" y="351"/>
                  </a:lnTo>
                  <a:lnTo>
                    <a:pt x="360" y="350"/>
                  </a:lnTo>
                  <a:lnTo>
                    <a:pt x="363" y="348"/>
                  </a:lnTo>
                  <a:lnTo>
                    <a:pt x="368" y="348"/>
                  </a:lnTo>
                  <a:lnTo>
                    <a:pt x="373" y="349"/>
                  </a:lnTo>
                  <a:lnTo>
                    <a:pt x="375" y="349"/>
                  </a:lnTo>
                  <a:lnTo>
                    <a:pt x="380" y="355"/>
                  </a:lnTo>
                  <a:lnTo>
                    <a:pt x="383" y="361"/>
                  </a:lnTo>
                  <a:lnTo>
                    <a:pt x="386" y="366"/>
                  </a:lnTo>
                  <a:lnTo>
                    <a:pt x="389" y="371"/>
                  </a:lnTo>
                  <a:lnTo>
                    <a:pt x="392" y="379"/>
                  </a:lnTo>
                  <a:lnTo>
                    <a:pt x="396" y="385"/>
                  </a:lnTo>
                  <a:lnTo>
                    <a:pt x="400" y="391"/>
                  </a:lnTo>
                  <a:lnTo>
                    <a:pt x="404" y="399"/>
                  </a:lnTo>
                  <a:lnTo>
                    <a:pt x="403" y="401"/>
                  </a:lnTo>
                  <a:lnTo>
                    <a:pt x="402" y="402"/>
                  </a:lnTo>
                  <a:lnTo>
                    <a:pt x="402" y="405"/>
                  </a:lnTo>
                  <a:lnTo>
                    <a:pt x="401" y="406"/>
                  </a:lnTo>
                  <a:lnTo>
                    <a:pt x="399" y="407"/>
                  </a:lnTo>
                  <a:lnTo>
                    <a:pt x="396" y="409"/>
                  </a:lnTo>
                  <a:lnTo>
                    <a:pt x="395" y="411"/>
                  </a:lnTo>
                  <a:lnTo>
                    <a:pt x="395" y="414"/>
                  </a:lnTo>
                  <a:lnTo>
                    <a:pt x="395" y="427"/>
                  </a:lnTo>
                  <a:lnTo>
                    <a:pt x="395" y="431"/>
                  </a:lnTo>
                  <a:lnTo>
                    <a:pt x="394" y="434"/>
                  </a:lnTo>
                  <a:lnTo>
                    <a:pt x="392" y="436"/>
                  </a:lnTo>
                  <a:lnTo>
                    <a:pt x="392" y="437"/>
                  </a:lnTo>
                  <a:lnTo>
                    <a:pt x="393" y="440"/>
                  </a:lnTo>
                  <a:lnTo>
                    <a:pt x="395" y="447"/>
                  </a:lnTo>
                  <a:lnTo>
                    <a:pt x="396" y="448"/>
                  </a:lnTo>
                  <a:lnTo>
                    <a:pt x="397" y="451"/>
                  </a:lnTo>
                  <a:lnTo>
                    <a:pt x="398" y="453"/>
                  </a:lnTo>
                  <a:lnTo>
                    <a:pt x="398" y="454"/>
                  </a:lnTo>
                  <a:lnTo>
                    <a:pt x="395" y="455"/>
                  </a:lnTo>
                  <a:lnTo>
                    <a:pt x="394" y="456"/>
                  </a:lnTo>
                  <a:lnTo>
                    <a:pt x="394" y="460"/>
                  </a:lnTo>
                  <a:lnTo>
                    <a:pt x="392" y="462"/>
                  </a:lnTo>
                  <a:lnTo>
                    <a:pt x="390" y="463"/>
                  </a:lnTo>
                  <a:lnTo>
                    <a:pt x="389" y="465"/>
                  </a:lnTo>
                  <a:lnTo>
                    <a:pt x="388" y="466"/>
                  </a:lnTo>
                  <a:lnTo>
                    <a:pt x="386" y="467"/>
                  </a:lnTo>
                  <a:lnTo>
                    <a:pt x="386" y="470"/>
                  </a:lnTo>
                  <a:lnTo>
                    <a:pt x="385" y="472"/>
                  </a:lnTo>
                  <a:lnTo>
                    <a:pt x="383" y="474"/>
                  </a:lnTo>
                  <a:lnTo>
                    <a:pt x="382" y="477"/>
                  </a:lnTo>
                  <a:lnTo>
                    <a:pt x="382" y="479"/>
                  </a:lnTo>
                  <a:lnTo>
                    <a:pt x="384" y="482"/>
                  </a:lnTo>
                  <a:lnTo>
                    <a:pt x="388" y="487"/>
                  </a:lnTo>
                  <a:lnTo>
                    <a:pt x="389" y="489"/>
                  </a:lnTo>
                  <a:lnTo>
                    <a:pt x="386" y="492"/>
                  </a:lnTo>
                  <a:lnTo>
                    <a:pt x="385" y="493"/>
                  </a:lnTo>
                  <a:lnTo>
                    <a:pt x="381" y="500"/>
                  </a:lnTo>
                  <a:lnTo>
                    <a:pt x="381" y="501"/>
                  </a:lnTo>
                  <a:lnTo>
                    <a:pt x="381" y="505"/>
                  </a:lnTo>
                  <a:lnTo>
                    <a:pt x="387" y="518"/>
                  </a:lnTo>
                  <a:lnTo>
                    <a:pt x="388" y="520"/>
                  </a:lnTo>
                  <a:lnTo>
                    <a:pt x="390" y="521"/>
                  </a:lnTo>
                  <a:lnTo>
                    <a:pt x="392" y="520"/>
                  </a:lnTo>
                  <a:lnTo>
                    <a:pt x="397" y="522"/>
                  </a:lnTo>
                  <a:lnTo>
                    <a:pt x="399" y="524"/>
                  </a:lnTo>
                  <a:lnTo>
                    <a:pt x="399" y="525"/>
                  </a:lnTo>
                  <a:lnTo>
                    <a:pt x="399" y="525"/>
                  </a:lnTo>
                  <a:lnTo>
                    <a:pt x="396" y="527"/>
                  </a:lnTo>
                  <a:lnTo>
                    <a:pt x="394" y="528"/>
                  </a:lnTo>
                  <a:lnTo>
                    <a:pt x="393" y="529"/>
                  </a:lnTo>
                  <a:lnTo>
                    <a:pt x="393" y="531"/>
                  </a:lnTo>
                  <a:lnTo>
                    <a:pt x="394" y="534"/>
                  </a:lnTo>
                  <a:lnTo>
                    <a:pt x="392" y="536"/>
                  </a:lnTo>
                  <a:lnTo>
                    <a:pt x="390" y="537"/>
                  </a:lnTo>
                  <a:lnTo>
                    <a:pt x="388" y="539"/>
                  </a:lnTo>
                  <a:lnTo>
                    <a:pt x="386" y="542"/>
                  </a:lnTo>
                  <a:lnTo>
                    <a:pt x="382" y="547"/>
                  </a:lnTo>
                  <a:lnTo>
                    <a:pt x="381" y="548"/>
                  </a:lnTo>
                  <a:lnTo>
                    <a:pt x="380" y="550"/>
                  </a:lnTo>
                  <a:lnTo>
                    <a:pt x="378" y="550"/>
                  </a:lnTo>
                  <a:lnTo>
                    <a:pt x="374" y="553"/>
                  </a:lnTo>
                  <a:lnTo>
                    <a:pt x="374" y="555"/>
                  </a:lnTo>
                  <a:lnTo>
                    <a:pt x="374" y="556"/>
                  </a:lnTo>
                  <a:lnTo>
                    <a:pt x="376" y="558"/>
                  </a:lnTo>
                  <a:lnTo>
                    <a:pt x="377" y="559"/>
                  </a:lnTo>
                  <a:lnTo>
                    <a:pt x="378" y="562"/>
                  </a:lnTo>
                  <a:lnTo>
                    <a:pt x="378" y="563"/>
                  </a:lnTo>
                  <a:lnTo>
                    <a:pt x="378" y="563"/>
                  </a:lnTo>
                  <a:lnTo>
                    <a:pt x="375" y="566"/>
                  </a:lnTo>
                  <a:lnTo>
                    <a:pt x="373" y="568"/>
                  </a:lnTo>
                  <a:lnTo>
                    <a:pt x="369" y="569"/>
                  </a:lnTo>
                  <a:lnTo>
                    <a:pt x="367" y="570"/>
                  </a:lnTo>
                  <a:lnTo>
                    <a:pt x="368" y="573"/>
                  </a:lnTo>
                  <a:lnTo>
                    <a:pt x="369" y="577"/>
                  </a:lnTo>
                  <a:lnTo>
                    <a:pt x="369" y="580"/>
                  </a:lnTo>
                  <a:lnTo>
                    <a:pt x="368" y="583"/>
                  </a:lnTo>
                  <a:lnTo>
                    <a:pt x="364" y="587"/>
                  </a:lnTo>
                  <a:lnTo>
                    <a:pt x="360" y="590"/>
                  </a:lnTo>
                  <a:lnTo>
                    <a:pt x="357" y="591"/>
                  </a:lnTo>
                  <a:lnTo>
                    <a:pt x="353" y="591"/>
                  </a:lnTo>
                  <a:lnTo>
                    <a:pt x="350" y="591"/>
                  </a:lnTo>
                  <a:lnTo>
                    <a:pt x="349" y="591"/>
                  </a:lnTo>
                  <a:lnTo>
                    <a:pt x="347" y="590"/>
                  </a:lnTo>
                  <a:lnTo>
                    <a:pt x="336" y="581"/>
                  </a:lnTo>
                  <a:lnTo>
                    <a:pt x="332" y="578"/>
                  </a:lnTo>
                  <a:lnTo>
                    <a:pt x="328" y="576"/>
                  </a:lnTo>
                  <a:lnTo>
                    <a:pt x="320" y="569"/>
                  </a:lnTo>
                  <a:lnTo>
                    <a:pt x="318" y="568"/>
                  </a:lnTo>
                  <a:lnTo>
                    <a:pt x="317" y="561"/>
                  </a:lnTo>
                  <a:lnTo>
                    <a:pt x="316" y="559"/>
                  </a:lnTo>
                  <a:lnTo>
                    <a:pt x="313" y="556"/>
                  </a:lnTo>
                  <a:lnTo>
                    <a:pt x="306" y="553"/>
                  </a:lnTo>
                  <a:lnTo>
                    <a:pt x="303" y="552"/>
                  </a:lnTo>
                  <a:lnTo>
                    <a:pt x="300" y="549"/>
                  </a:lnTo>
                  <a:lnTo>
                    <a:pt x="295" y="547"/>
                  </a:lnTo>
                  <a:lnTo>
                    <a:pt x="290" y="542"/>
                  </a:lnTo>
                  <a:lnTo>
                    <a:pt x="287" y="539"/>
                  </a:lnTo>
                  <a:lnTo>
                    <a:pt x="283" y="537"/>
                  </a:lnTo>
                  <a:lnTo>
                    <a:pt x="273" y="534"/>
                  </a:lnTo>
                  <a:lnTo>
                    <a:pt x="268" y="531"/>
                  </a:lnTo>
                  <a:lnTo>
                    <a:pt x="258" y="527"/>
                  </a:lnTo>
                  <a:lnTo>
                    <a:pt x="254" y="523"/>
                  </a:lnTo>
                  <a:lnTo>
                    <a:pt x="243" y="520"/>
                  </a:lnTo>
                  <a:lnTo>
                    <a:pt x="240" y="518"/>
                  </a:lnTo>
                  <a:lnTo>
                    <a:pt x="230" y="511"/>
                  </a:lnTo>
                  <a:lnTo>
                    <a:pt x="223" y="508"/>
                  </a:lnTo>
                  <a:lnTo>
                    <a:pt x="216" y="503"/>
                  </a:lnTo>
                  <a:lnTo>
                    <a:pt x="199" y="494"/>
                  </a:lnTo>
                  <a:lnTo>
                    <a:pt x="196" y="491"/>
                  </a:lnTo>
                  <a:lnTo>
                    <a:pt x="194" y="486"/>
                  </a:lnTo>
                  <a:lnTo>
                    <a:pt x="190" y="484"/>
                  </a:lnTo>
                  <a:lnTo>
                    <a:pt x="185" y="477"/>
                  </a:lnTo>
                  <a:lnTo>
                    <a:pt x="179" y="473"/>
                  </a:lnTo>
                  <a:lnTo>
                    <a:pt x="172" y="468"/>
                  </a:lnTo>
                  <a:lnTo>
                    <a:pt x="170" y="464"/>
                  </a:lnTo>
                  <a:lnTo>
                    <a:pt x="166" y="458"/>
                  </a:lnTo>
                  <a:lnTo>
                    <a:pt x="165" y="455"/>
                  </a:lnTo>
                  <a:lnTo>
                    <a:pt x="161" y="452"/>
                  </a:lnTo>
                  <a:lnTo>
                    <a:pt x="161" y="446"/>
                  </a:lnTo>
                  <a:lnTo>
                    <a:pt x="158" y="443"/>
                  </a:lnTo>
                  <a:lnTo>
                    <a:pt x="160" y="442"/>
                  </a:lnTo>
                  <a:lnTo>
                    <a:pt x="162" y="442"/>
                  </a:lnTo>
                  <a:lnTo>
                    <a:pt x="164" y="432"/>
                  </a:lnTo>
                  <a:lnTo>
                    <a:pt x="163" y="427"/>
                  </a:lnTo>
                  <a:lnTo>
                    <a:pt x="156" y="419"/>
                  </a:lnTo>
                  <a:lnTo>
                    <a:pt x="154" y="414"/>
                  </a:lnTo>
                  <a:lnTo>
                    <a:pt x="153" y="409"/>
                  </a:lnTo>
                  <a:lnTo>
                    <a:pt x="150" y="406"/>
                  </a:lnTo>
                  <a:lnTo>
                    <a:pt x="146" y="400"/>
                  </a:lnTo>
                  <a:lnTo>
                    <a:pt x="144" y="394"/>
                  </a:lnTo>
                  <a:lnTo>
                    <a:pt x="139" y="390"/>
                  </a:lnTo>
                  <a:lnTo>
                    <a:pt x="137" y="388"/>
                  </a:lnTo>
                  <a:lnTo>
                    <a:pt x="136" y="386"/>
                  </a:lnTo>
                  <a:lnTo>
                    <a:pt x="133" y="385"/>
                  </a:lnTo>
                  <a:lnTo>
                    <a:pt x="133" y="380"/>
                  </a:lnTo>
                  <a:lnTo>
                    <a:pt x="132" y="372"/>
                  </a:lnTo>
                  <a:lnTo>
                    <a:pt x="128" y="367"/>
                  </a:lnTo>
                  <a:lnTo>
                    <a:pt x="118" y="360"/>
                  </a:lnTo>
                  <a:lnTo>
                    <a:pt x="118" y="356"/>
                  </a:lnTo>
                  <a:lnTo>
                    <a:pt x="117" y="351"/>
                  </a:lnTo>
                  <a:lnTo>
                    <a:pt x="115" y="345"/>
                  </a:lnTo>
                  <a:lnTo>
                    <a:pt x="103" y="326"/>
                  </a:lnTo>
                  <a:lnTo>
                    <a:pt x="100" y="320"/>
                  </a:lnTo>
                  <a:lnTo>
                    <a:pt x="98" y="312"/>
                  </a:lnTo>
                  <a:lnTo>
                    <a:pt x="95" y="306"/>
                  </a:lnTo>
                  <a:lnTo>
                    <a:pt x="92" y="297"/>
                  </a:lnTo>
                  <a:lnTo>
                    <a:pt x="88" y="290"/>
                  </a:lnTo>
                  <a:lnTo>
                    <a:pt x="85" y="284"/>
                  </a:lnTo>
                  <a:lnTo>
                    <a:pt x="82" y="277"/>
                  </a:lnTo>
                  <a:lnTo>
                    <a:pt x="82" y="273"/>
                  </a:lnTo>
                  <a:lnTo>
                    <a:pt x="77" y="267"/>
                  </a:lnTo>
                  <a:lnTo>
                    <a:pt x="74" y="260"/>
                  </a:lnTo>
                  <a:lnTo>
                    <a:pt x="69" y="255"/>
                  </a:lnTo>
                  <a:lnTo>
                    <a:pt x="65" y="251"/>
                  </a:lnTo>
                  <a:lnTo>
                    <a:pt x="62" y="248"/>
                  </a:lnTo>
                  <a:lnTo>
                    <a:pt x="56" y="235"/>
                  </a:lnTo>
                  <a:lnTo>
                    <a:pt x="55" y="231"/>
                  </a:lnTo>
                  <a:lnTo>
                    <a:pt x="50" y="224"/>
                  </a:lnTo>
                  <a:lnTo>
                    <a:pt x="46" y="218"/>
                  </a:lnTo>
                  <a:lnTo>
                    <a:pt x="43" y="214"/>
                  </a:lnTo>
                  <a:lnTo>
                    <a:pt x="39" y="210"/>
                  </a:lnTo>
                  <a:lnTo>
                    <a:pt x="17" y="199"/>
                  </a:lnTo>
                  <a:lnTo>
                    <a:pt x="8" y="194"/>
                  </a:lnTo>
                  <a:lnTo>
                    <a:pt x="6" y="191"/>
                  </a:lnTo>
                  <a:lnTo>
                    <a:pt x="5" y="188"/>
                  </a:lnTo>
                  <a:lnTo>
                    <a:pt x="6" y="185"/>
                  </a:lnTo>
                  <a:lnTo>
                    <a:pt x="7" y="183"/>
                  </a:lnTo>
                  <a:lnTo>
                    <a:pt x="11" y="185"/>
                  </a:lnTo>
                  <a:lnTo>
                    <a:pt x="13" y="184"/>
                  </a:lnTo>
                  <a:lnTo>
                    <a:pt x="14" y="182"/>
                  </a:lnTo>
                  <a:lnTo>
                    <a:pt x="14" y="178"/>
                  </a:lnTo>
                  <a:lnTo>
                    <a:pt x="12" y="172"/>
                  </a:lnTo>
                  <a:lnTo>
                    <a:pt x="6" y="162"/>
                  </a:lnTo>
                  <a:lnTo>
                    <a:pt x="6" y="161"/>
                  </a:lnTo>
                  <a:lnTo>
                    <a:pt x="7" y="158"/>
                  </a:lnTo>
                  <a:lnTo>
                    <a:pt x="4" y="154"/>
                  </a:lnTo>
                  <a:lnTo>
                    <a:pt x="1" y="150"/>
                  </a:lnTo>
                  <a:lnTo>
                    <a:pt x="0" y="147"/>
                  </a:lnTo>
                  <a:lnTo>
                    <a:pt x="1" y="136"/>
                  </a:lnTo>
                  <a:lnTo>
                    <a:pt x="3" y="133"/>
                  </a:lnTo>
                  <a:lnTo>
                    <a:pt x="14" y="122"/>
                  </a:lnTo>
                  <a:lnTo>
                    <a:pt x="17" y="117"/>
                  </a:lnTo>
                  <a:lnTo>
                    <a:pt x="21" y="114"/>
                  </a:lnTo>
                  <a:lnTo>
                    <a:pt x="26" y="109"/>
                  </a:lnTo>
                  <a:lnTo>
                    <a:pt x="32" y="106"/>
                  </a:lnTo>
                  <a:lnTo>
                    <a:pt x="33" y="107"/>
                  </a:lnTo>
                  <a:lnTo>
                    <a:pt x="34" y="108"/>
                  </a:lnTo>
                  <a:lnTo>
                    <a:pt x="34" y="108"/>
                  </a:lnTo>
                  <a:lnTo>
                    <a:pt x="34" y="109"/>
                  </a:lnTo>
                  <a:lnTo>
                    <a:pt x="35" y="110"/>
                  </a:lnTo>
                  <a:lnTo>
                    <a:pt x="35" y="112"/>
                  </a:lnTo>
                  <a:lnTo>
                    <a:pt x="35" y="113"/>
                  </a:lnTo>
                  <a:lnTo>
                    <a:pt x="35" y="115"/>
                  </a:lnTo>
                  <a:lnTo>
                    <a:pt x="35" y="116"/>
                  </a:lnTo>
                  <a:lnTo>
                    <a:pt x="35" y="117"/>
                  </a:lnTo>
                  <a:lnTo>
                    <a:pt x="35" y="119"/>
                  </a:lnTo>
                  <a:lnTo>
                    <a:pt x="37" y="122"/>
                  </a:lnTo>
                  <a:lnTo>
                    <a:pt x="36" y="123"/>
                  </a:lnTo>
                  <a:lnTo>
                    <a:pt x="35" y="123"/>
                  </a:lnTo>
                  <a:lnTo>
                    <a:pt x="34" y="124"/>
                  </a:lnTo>
                  <a:lnTo>
                    <a:pt x="33" y="126"/>
                  </a:lnTo>
                  <a:lnTo>
                    <a:pt x="31" y="126"/>
                  </a:lnTo>
                  <a:lnTo>
                    <a:pt x="29" y="125"/>
                  </a:lnTo>
                  <a:lnTo>
                    <a:pt x="27" y="126"/>
                  </a:lnTo>
                  <a:lnTo>
                    <a:pt x="26" y="128"/>
                  </a:lnTo>
                  <a:lnTo>
                    <a:pt x="27" y="130"/>
                  </a:lnTo>
                  <a:lnTo>
                    <a:pt x="27" y="131"/>
                  </a:lnTo>
                  <a:lnTo>
                    <a:pt x="28" y="132"/>
                  </a:lnTo>
                  <a:lnTo>
                    <a:pt x="31" y="132"/>
                  </a:lnTo>
                  <a:lnTo>
                    <a:pt x="28" y="136"/>
                  </a:lnTo>
                  <a:lnTo>
                    <a:pt x="27" y="138"/>
                  </a:lnTo>
                  <a:lnTo>
                    <a:pt x="28" y="139"/>
                  </a:lnTo>
                  <a:lnTo>
                    <a:pt x="29" y="141"/>
                  </a:lnTo>
                  <a:lnTo>
                    <a:pt x="30" y="141"/>
                  </a:lnTo>
                  <a:lnTo>
                    <a:pt x="33" y="139"/>
                  </a:lnTo>
                  <a:lnTo>
                    <a:pt x="35" y="137"/>
                  </a:lnTo>
                  <a:lnTo>
                    <a:pt x="36" y="136"/>
                  </a:lnTo>
                  <a:lnTo>
                    <a:pt x="38" y="135"/>
                  </a:lnTo>
                  <a:lnTo>
                    <a:pt x="40" y="136"/>
                  </a:lnTo>
                  <a:lnTo>
                    <a:pt x="44" y="138"/>
                  </a:lnTo>
                  <a:lnTo>
                    <a:pt x="48" y="140"/>
                  </a:lnTo>
                  <a:lnTo>
                    <a:pt x="49" y="141"/>
                  </a:lnTo>
                  <a:lnTo>
                    <a:pt x="52" y="141"/>
                  </a:lnTo>
                  <a:lnTo>
                    <a:pt x="54" y="140"/>
                  </a:lnTo>
                  <a:lnTo>
                    <a:pt x="56" y="142"/>
                  </a:lnTo>
                  <a:lnTo>
                    <a:pt x="58" y="143"/>
                  </a:lnTo>
                  <a:lnTo>
                    <a:pt x="59" y="147"/>
                  </a:lnTo>
                  <a:lnTo>
                    <a:pt x="60" y="150"/>
                  </a:lnTo>
                  <a:lnTo>
                    <a:pt x="62" y="152"/>
                  </a:lnTo>
                  <a:lnTo>
                    <a:pt x="64" y="155"/>
                  </a:lnTo>
                  <a:lnTo>
                    <a:pt x="66" y="156"/>
                  </a:lnTo>
                  <a:lnTo>
                    <a:pt x="69" y="156"/>
                  </a:lnTo>
                  <a:lnTo>
                    <a:pt x="72" y="157"/>
                  </a:lnTo>
                  <a:lnTo>
                    <a:pt x="73" y="156"/>
                  </a:lnTo>
                  <a:lnTo>
                    <a:pt x="75" y="155"/>
                  </a:lnTo>
                  <a:lnTo>
                    <a:pt x="75" y="154"/>
                  </a:lnTo>
                  <a:lnTo>
                    <a:pt x="77" y="153"/>
                  </a:lnTo>
                  <a:lnTo>
                    <a:pt x="77" y="152"/>
                  </a:lnTo>
                  <a:lnTo>
                    <a:pt x="77" y="150"/>
                  </a:lnTo>
                  <a:lnTo>
                    <a:pt x="78" y="149"/>
                  </a:lnTo>
                  <a:lnTo>
                    <a:pt x="79" y="147"/>
                  </a:lnTo>
                  <a:lnTo>
                    <a:pt x="82" y="144"/>
                  </a:lnTo>
                  <a:lnTo>
                    <a:pt x="84" y="144"/>
                  </a:lnTo>
                  <a:lnTo>
                    <a:pt x="85" y="142"/>
                  </a:lnTo>
                  <a:lnTo>
                    <a:pt x="86" y="140"/>
                  </a:lnTo>
                  <a:lnTo>
                    <a:pt x="86" y="139"/>
                  </a:lnTo>
                  <a:lnTo>
                    <a:pt x="84" y="138"/>
                  </a:lnTo>
                  <a:lnTo>
                    <a:pt x="85" y="136"/>
                  </a:lnTo>
                  <a:lnTo>
                    <a:pt x="86" y="133"/>
                  </a:lnTo>
                  <a:lnTo>
                    <a:pt x="87" y="131"/>
                  </a:lnTo>
                  <a:lnTo>
                    <a:pt x="88" y="127"/>
                  </a:lnTo>
                  <a:lnTo>
                    <a:pt x="88" y="125"/>
                  </a:lnTo>
                  <a:lnTo>
                    <a:pt x="91" y="124"/>
                  </a:lnTo>
                  <a:lnTo>
                    <a:pt x="91" y="122"/>
                  </a:lnTo>
                  <a:lnTo>
                    <a:pt x="92" y="120"/>
                  </a:lnTo>
                  <a:lnTo>
                    <a:pt x="93" y="119"/>
                  </a:lnTo>
                  <a:lnTo>
                    <a:pt x="93" y="116"/>
                  </a:lnTo>
                  <a:lnTo>
                    <a:pt x="93" y="115"/>
                  </a:lnTo>
                  <a:lnTo>
                    <a:pt x="93" y="113"/>
                  </a:lnTo>
                  <a:lnTo>
                    <a:pt x="95" y="108"/>
                  </a:lnTo>
                  <a:lnTo>
                    <a:pt x="95" y="106"/>
                  </a:lnTo>
                  <a:lnTo>
                    <a:pt x="96" y="106"/>
                  </a:lnTo>
                  <a:lnTo>
                    <a:pt x="97" y="106"/>
                  </a:lnTo>
                  <a:lnTo>
                    <a:pt x="98" y="108"/>
                  </a:lnTo>
                  <a:lnTo>
                    <a:pt x="99" y="109"/>
                  </a:lnTo>
                  <a:lnTo>
                    <a:pt x="99" y="109"/>
                  </a:lnTo>
                  <a:lnTo>
                    <a:pt x="100" y="109"/>
                  </a:lnTo>
                  <a:lnTo>
                    <a:pt x="102" y="109"/>
                  </a:lnTo>
                  <a:lnTo>
                    <a:pt x="102" y="108"/>
                  </a:lnTo>
                  <a:lnTo>
                    <a:pt x="100" y="106"/>
                  </a:lnTo>
                  <a:lnTo>
                    <a:pt x="100" y="106"/>
                  </a:lnTo>
                  <a:lnTo>
                    <a:pt x="101" y="105"/>
                  </a:lnTo>
                  <a:lnTo>
                    <a:pt x="102" y="103"/>
                  </a:lnTo>
                  <a:lnTo>
                    <a:pt x="104" y="100"/>
                  </a:lnTo>
                  <a:lnTo>
                    <a:pt x="108" y="95"/>
                  </a:lnTo>
                  <a:lnTo>
                    <a:pt x="111" y="93"/>
                  </a:lnTo>
                  <a:lnTo>
                    <a:pt x="117" y="91"/>
                  </a:lnTo>
                  <a:lnTo>
                    <a:pt x="122" y="89"/>
                  </a:lnTo>
                  <a:lnTo>
                    <a:pt x="127" y="88"/>
                  </a:lnTo>
                  <a:lnTo>
                    <a:pt x="133" y="86"/>
                  </a:lnTo>
                  <a:lnTo>
                    <a:pt x="143" y="82"/>
                  </a:lnTo>
                  <a:lnTo>
                    <a:pt x="149" y="80"/>
                  </a:lnTo>
                  <a:lnTo>
                    <a:pt x="155" y="76"/>
                  </a:lnTo>
                  <a:lnTo>
                    <a:pt x="159" y="73"/>
                  </a:lnTo>
                  <a:lnTo>
                    <a:pt x="163" y="70"/>
                  </a:lnTo>
                  <a:lnTo>
                    <a:pt x="167" y="66"/>
                  </a:lnTo>
                  <a:lnTo>
                    <a:pt x="174" y="58"/>
                  </a:lnTo>
                  <a:lnTo>
                    <a:pt x="179" y="53"/>
                  </a:lnTo>
                  <a:lnTo>
                    <a:pt x="182" y="50"/>
                  </a:lnTo>
                  <a:lnTo>
                    <a:pt x="184" y="47"/>
                  </a:lnTo>
                  <a:lnTo>
                    <a:pt x="186" y="40"/>
                  </a:lnTo>
                  <a:lnTo>
                    <a:pt x="188" y="32"/>
                  </a:lnTo>
                  <a:lnTo>
                    <a:pt x="189" y="29"/>
                  </a:lnTo>
                  <a:lnTo>
                    <a:pt x="190" y="28"/>
                  </a:lnTo>
                  <a:lnTo>
                    <a:pt x="190" y="28"/>
                  </a:lnTo>
                  <a:lnTo>
                    <a:pt x="191" y="29"/>
                  </a:lnTo>
                  <a:lnTo>
                    <a:pt x="193" y="29"/>
                  </a:lnTo>
                  <a:lnTo>
                    <a:pt x="194" y="29"/>
                  </a:lnTo>
                  <a:lnTo>
                    <a:pt x="195" y="29"/>
                  </a:lnTo>
                  <a:lnTo>
                    <a:pt x="193" y="21"/>
                  </a:lnTo>
                  <a:lnTo>
                    <a:pt x="193" y="19"/>
                  </a:lnTo>
                  <a:lnTo>
                    <a:pt x="194" y="17"/>
                  </a:lnTo>
                  <a:lnTo>
                    <a:pt x="194" y="16"/>
                  </a:lnTo>
                  <a:lnTo>
                    <a:pt x="192" y="15"/>
                  </a:lnTo>
                  <a:lnTo>
                    <a:pt x="189" y="12"/>
                  </a:lnTo>
                  <a:lnTo>
                    <a:pt x="188" y="9"/>
                  </a:lnTo>
                  <a:lnTo>
                    <a:pt x="186" y="7"/>
                  </a:lnTo>
                  <a:lnTo>
                    <a:pt x="185" y="5"/>
                  </a:lnTo>
                  <a:lnTo>
                    <a:pt x="182" y="4"/>
                  </a:lnTo>
                  <a:lnTo>
                    <a:pt x="182" y="2"/>
                  </a:lnTo>
                  <a:lnTo>
                    <a:pt x="184" y="2"/>
                  </a:lnTo>
                  <a:lnTo>
                    <a:pt x="187" y="4"/>
                  </a:lnTo>
                  <a:lnTo>
                    <a:pt x="190" y="3"/>
                  </a:lnTo>
                  <a:lnTo>
                    <a:pt x="191" y="3"/>
                  </a:lnTo>
                  <a:lnTo>
                    <a:pt x="193" y="2"/>
                  </a:lnTo>
                  <a:lnTo>
                    <a:pt x="195" y="0"/>
                  </a:lnTo>
                  <a:lnTo>
                    <a:pt x="196" y="0"/>
                  </a:lnTo>
                  <a:lnTo>
                    <a:pt x="198" y="0"/>
                  </a:lnTo>
                  <a:lnTo>
                    <a:pt x="201" y="2"/>
                  </a:lnTo>
                  <a:lnTo>
                    <a:pt x="202" y="4"/>
                  </a:lnTo>
                  <a:lnTo>
                    <a:pt x="204" y="4"/>
                  </a:lnTo>
                  <a:lnTo>
                    <a:pt x="206" y="5"/>
                  </a:lnTo>
                  <a:lnTo>
                    <a:pt x="207" y="5"/>
                  </a:lnTo>
                  <a:lnTo>
                    <a:pt x="208" y="5"/>
                  </a:lnTo>
                  <a:lnTo>
                    <a:pt x="209" y="6"/>
                  </a:lnTo>
                  <a:lnTo>
                    <a:pt x="210" y="8"/>
                  </a:lnTo>
                  <a:lnTo>
                    <a:pt x="212" y="9"/>
                  </a:lnTo>
                  <a:lnTo>
                    <a:pt x="214" y="10"/>
                  </a:lnTo>
                  <a:lnTo>
                    <a:pt x="216" y="12"/>
                  </a:lnTo>
                  <a:lnTo>
                    <a:pt x="218" y="13"/>
                  </a:lnTo>
                  <a:lnTo>
                    <a:pt x="219" y="15"/>
                  </a:lnTo>
                  <a:lnTo>
                    <a:pt x="221" y="17"/>
                  </a:lnTo>
                  <a:lnTo>
                    <a:pt x="223" y="21"/>
                  </a:lnTo>
                  <a:lnTo>
                    <a:pt x="223" y="23"/>
                  </a:lnTo>
                  <a:lnTo>
                    <a:pt x="224" y="24"/>
                  </a:lnTo>
                  <a:lnTo>
                    <a:pt x="224" y="26"/>
                  </a:lnTo>
                  <a:lnTo>
                    <a:pt x="225" y="28"/>
                  </a:lnTo>
                  <a:lnTo>
                    <a:pt x="226" y="29"/>
                  </a:lnTo>
                  <a:lnTo>
                    <a:pt x="229" y="30"/>
                  </a:lnTo>
                  <a:lnTo>
                    <a:pt x="232" y="31"/>
                  </a:lnTo>
                  <a:lnTo>
                    <a:pt x="235" y="34"/>
                  </a:lnTo>
                  <a:lnTo>
                    <a:pt x="237" y="34"/>
                  </a:lnTo>
                  <a:lnTo>
                    <a:pt x="238" y="37"/>
                  </a:lnTo>
                  <a:lnTo>
                    <a:pt x="240" y="37"/>
                  </a:lnTo>
                  <a:lnTo>
                    <a:pt x="243" y="37"/>
                  </a:lnTo>
                  <a:lnTo>
                    <a:pt x="245" y="38"/>
                  </a:lnTo>
                  <a:lnTo>
                    <a:pt x="247" y="40"/>
                  </a:lnTo>
                  <a:lnTo>
                    <a:pt x="248" y="43"/>
                  </a:lnTo>
                  <a:lnTo>
                    <a:pt x="249" y="45"/>
                  </a:lnTo>
                  <a:lnTo>
                    <a:pt x="251" y="47"/>
                  </a:lnTo>
                  <a:lnTo>
                    <a:pt x="249" y="51"/>
                  </a:lnTo>
                  <a:lnTo>
                    <a:pt x="251" y="52"/>
                  </a:lnTo>
                  <a:lnTo>
                    <a:pt x="253" y="54"/>
                  </a:lnTo>
                  <a:lnTo>
                    <a:pt x="255" y="55"/>
                  </a:lnTo>
                  <a:lnTo>
                    <a:pt x="258" y="55"/>
                  </a:lnTo>
                  <a:lnTo>
                    <a:pt x="259" y="55"/>
                  </a:lnTo>
                  <a:lnTo>
                    <a:pt x="260" y="57"/>
                  </a:lnTo>
                  <a:lnTo>
                    <a:pt x="260" y="58"/>
                  </a:lnTo>
                  <a:lnTo>
                    <a:pt x="262" y="62"/>
                  </a:lnTo>
                  <a:lnTo>
                    <a:pt x="262" y="65"/>
                  </a:lnTo>
                  <a:lnTo>
                    <a:pt x="261" y="67"/>
                  </a:lnTo>
                  <a:lnTo>
                    <a:pt x="261" y="68"/>
                  </a:lnTo>
                  <a:lnTo>
                    <a:pt x="262" y="71"/>
                  </a:lnTo>
                  <a:lnTo>
                    <a:pt x="264" y="72"/>
                  </a:lnTo>
                  <a:lnTo>
                    <a:pt x="266" y="73"/>
                  </a:lnTo>
                  <a:lnTo>
                    <a:pt x="269" y="75"/>
                  </a:lnTo>
                  <a:lnTo>
                    <a:pt x="270" y="75"/>
                  </a:lnTo>
                  <a:lnTo>
                    <a:pt x="272" y="75"/>
                  </a:lnTo>
                  <a:lnTo>
                    <a:pt x="276" y="75"/>
                  </a:lnTo>
                  <a:lnTo>
                    <a:pt x="277" y="73"/>
                  </a:lnTo>
                  <a:lnTo>
                    <a:pt x="278" y="73"/>
                  </a:lnTo>
                  <a:lnTo>
                    <a:pt x="279" y="73"/>
                  </a:lnTo>
                  <a:lnTo>
                    <a:pt x="282" y="75"/>
                  </a:lnTo>
                  <a:lnTo>
                    <a:pt x="286" y="76"/>
                  </a:lnTo>
                  <a:lnTo>
                    <a:pt x="289" y="75"/>
                  </a:lnTo>
                  <a:lnTo>
                    <a:pt x="291" y="75"/>
                  </a:lnTo>
                  <a:lnTo>
                    <a:pt x="294" y="74"/>
                  </a:lnTo>
                  <a:lnTo>
                    <a:pt x="297" y="72"/>
                  </a:lnTo>
                  <a:lnTo>
                    <a:pt x="299" y="72"/>
                  </a:lnTo>
                  <a:lnTo>
                    <a:pt x="300" y="71"/>
                  </a:lnTo>
                  <a:lnTo>
                    <a:pt x="303" y="69"/>
                  </a:lnTo>
                  <a:lnTo>
                    <a:pt x="305" y="67"/>
                  </a:lnTo>
                  <a:lnTo>
                    <a:pt x="306" y="67"/>
                  </a:lnTo>
                  <a:lnTo>
                    <a:pt x="309" y="68"/>
                  </a:lnTo>
                  <a:lnTo>
                    <a:pt x="312" y="69"/>
                  </a:lnTo>
                  <a:lnTo>
                    <a:pt x="314" y="71"/>
                  </a:lnTo>
                  <a:lnTo>
                    <a:pt x="316" y="71"/>
                  </a:lnTo>
                  <a:lnTo>
                    <a:pt x="317" y="73"/>
                  </a:lnTo>
                  <a:lnTo>
                    <a:pt x="321" y="73"/>
                  </a:lnTo>
                  <a:lnTo>
                    <a:pt x="324" y="72"/>
                  </a:lnTo>
                  <a:lnTo>
                    <a:pt x="327" y="70"/>
                  </a:lnTo>
                  <a:lnTo>
                    <a:pt x="329" y="69"/>
                  </a:lnTo>
                  <a:lnTo>
                    <a:pt x="331" y="68"/>
                  </a:lnTo>
                  <a:lnTo>
                    <a:pt x="333" y="69"/>
                  </a:lnTo>
                  <a:lnTo>
                    <a:pt x="340" y="73"/>
                  </a:lnTo>
                  <a:lnTo>
                    <a:pt x="342" y="75"/>
                  </a:lnTo>
                  <a:lnTo>
                    <a:pt x="344" y="75"/>
                  </a:lnTo>
                  <a:lnTo>
                    <a:pt x="345" y="76"/>
                  </a:lnTo>
                  <a:lnTo>
                    <a:pt x="349" y="78"/>
                  </a:lnTo>
                  <a:lnTo>
                    <a:pt x="350" y="79"/>
                  </a:lnTo>
                  <a:lnTo>
                    <a:pt x="353" y="79"/>
                  </a:lnTo>
                  <a:lnTo>
                    <a:pt x="355" y="81"/>
                  </a:lnTo>
                  <a:lnTo>
                    <a:pt x="357" y="82"/>
                  </a:lnTo>
                  <a:lnTo>
                    <a:pt x="359" y="83"/>
                  </a:lnTo>
                  <a:lnTo>
                    <a:pt x="360" y="84"/>
                  </a:lnTo>
                  <a:lnTo>
                    <a:pt x="360" y="86"/>
                  </a:lnTo>
                  <a:lnTo>
                    <a:pt x="360" y="86"/>
                  </a:lnTo>
                  <a:lnTo>
                    <a:pt x="358" y="89"/>
                  </a:lnTo>
                  <a:lnTo>
                    <a:pt x="353" y="97"/>
                  </a:lnTo>
                  <a:lnTo>
                    <a:pt x="349" y="103"/>
                  </a:lnTo>
                  <a:lnTo>
                    <a:pt x="342" y="113"/>
                  </a:lnTo>
                  <a:lnTo>
                    <a:pt x="339" y="119"/>
                  </a:lnTo>
                  <a:lnTo>
                    <a:pt x="340" y="119"/>
                  </a:lnTo>
                  <a:lnTo>
                    <a:pt x="345" y="122"/>
                  </a:lnTo>
                  <a:lnTo>
                    <a:pt x="347" y="122"/>
                  </a:lnTo>
                  <a:lnTo>
                    <a:pt x="349" y="121"/>
                  </a:lnTo>
                  <a:lnTo>
                    <a:pt x="350" y="120"/>
                  </a:lnTo>
                  <a:lnTo>
                    <a:pt x="352" y="120"/>
                  </a:lnTo>
                  <a:lnTo>
                    <a:pt x="353" y="120"/>
                  </a:lnTo>
                  <a:lnTo>
                    <a:pt x="355" y="122"/>
                  </a:lnTo>
                  <a:lnTo>
                    <a:pt x="356" y="125"/>
                  </a:lnTo>
                  <a:lnTo>
                    <a:pt x="357" y="127"/>
                  </a:lnTo>
                  <a:lnTo>
                    <a:pt x="359" y="128"/>
                  </a:lnTo>
                  <a:lnTo>
                    <a:pt x="362" y="131"/>
                  </a:lnTo>
                  <a:lnTo>
                    <a:pt x="363" y="13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2" name="Freeform 1484">
              <a:extLst>
                <a:ext uri="{FF2B5EF4-FFF2-40B4-BE49-F238E27FC236}">
                  <a16:creationId xmlns="" xmlns:a16="http://schemas.microsoft.com/office/drawing/2014/main" id="{D8468014-680A-D8AB-72FD-67542AE26481}"/>
                </a:ext>
              </a:extLst>
            </p:cNvPr>
            <p:cNvSpPr>
              <a:spLocks noChangeArrowheads="1"/>
            </p:cNvSpPr>
            <p:nvPr/>
          </p:nvSpPr>
          <p:spPr bwMode="auto">
            <a:xfrm>
              <a:off x="5534147" y="9198952"/>
              <a:ext cx="104407" cy="27474"/>
            </a:xfrm>
            <a:custGeom>
              <a:avLst/>
              <a:gdLst>
                <a:gd name="T0" fmla="*/ 2 w 85"/>
                <a:gd name="T1" fmla="*/ 16 h 21"/>
                <a:gd name="T2" fmla="*/ 1 w 85"/>
                <a:gd name="T3" fmla="*/ 16 h 21"/>
                <a:gd name="T4" fmla="*/ 1 w 85"/>
                <a:gd name="T5" fmla="*/ 15 h 21"/>
                <a:gd name="T6" fmla="*/ 1 w 85"/>
                <a:gd name="T7" fmla="*/ 14 h 21"/>
                <a:gd name="T8" fmla="*/ 3 w 85"/>
                <a:gd name="T9" fmla="*/ 14 h 21"/>
                <a:gd name="T10" fmla="*/ 3 w 85"/>
                <a:gd name="T11" fmla="*/ 14 h 21"/>
                <a:gd name="T12" fmla="*/ 3 w 85"/>
                <a:gd name="T13" fmla="*/ 15 h 21"/>
                <a:gd name="T14" fmla="*/ 81 w 85"/>
                <a:gd name="T15" fmla="*/ 14 h 21"/>
                <a:gd name="T16" fmla="*/ 77 w 85"/>
                <a:gd name="T17" fmla="*/ 14 h 21"/>
                <a:gd name="T18" fmla="*/ 79 w 85"/>
                <a:gd name="T19" fmla="*/ 13 h 21"/>
                <a:gd name="T20" fmla="*/ 84 w 85"/>
                <a:gd name="T21" fmla="*/ 13 h 21"/>
                <a:gd name="T22" fmla="*/ 81 w 85"/>
                <a:gd name="T23" fmla="*/ 14 h 21"/>
                <a:gd name="T24" fmla="*/ 59 w 85"/>
                <a:gd name="T25" fmla="*/ 4 h 21"/>
                <a:gd name="T26" fmla="*/ 59 w 85"/>
                <a:gd name="T27" fmla="*/ 2 h 21"/>
                <a:gd name="T28" fmla="*/ 66 w 85"/>
                <a:gd name="T29" fmla="*/ 3 h 21"/>
                <a:gd name="T30" fmla="*/ 74 w 85"/>
                <a:gd name="T31" fmla="*/ 5 h 21"/>
                <a:gd name="T32" fmla="*/ 71 w 85"/>
                <a:gd name="T33" fmla="*/ 12 h 21"/>
                <a:gd name="T34" fmla="*/ 67 w 85"/>
                <a:gd name="T35" fmla="*/ 16 h 21"/>
                <a:gd name="T36" fmla="*/ 57 w 85"/>
                <a:gd name="T37" fmla="*/ 20 h 21"/>
                <a:gd name="T38" fmla="*/ 53 w 85"/>
                <a:gd name="T39" fmla="*/ 20 h 21"/>
                <a:gd name="T40" fmla="*/ 49 w 85"/>
                <a:gd name="T41" fmla="*/ 20 h 21"/>
                <a:gd name="T42" fmla="*/ 43 w 85"/>
                <a:gd name="T43" fmla="*/ 19 h 21"/>
                <a:gd name="T44" fmla="*/ 36 w 85"/>
                <a:gd name="T45" fmla="*/ 19 h 21"/>
                <a:gd name="T46" fmla="*/ 31 w 85"/>
                <a:gd name="T47" fmla="*/ 19 h 21"/>
                <a:gd name="T48" fmla="*/ 26 w 85"/>
                <a:gd name="T49" fmla="*/ 19 h 21"/>
                <a:gd name="T50" fmla="*/ 25 w 85"/>
                <a:gd name="T51" fmla="*/ 13 h 21"/>
                <a:gd name="T52" fmla="*/ 24 w 85"/>
                <a:gd name="T53" fmla="*/ 8 h 21"/>
                <a:gd name="T54" fmla="*/ 21 w 85"/>
                <a:gd name="T55" fmla="*/ 6 h 21"/>
                <a:gd name="T56" fmla="*/ 25 w 85"/>
                <a:gd name="T57" fmla="*/ 3 h 21"/>
                <a:gd name="T58" fmla="*/ 26 w 85"/>
                <a:gd name="T59" fmla="*/ 1 h 21"/>
                <a:gd name="T60" fmla="*/ 36 w 85"/>
                <a:gd name="T61" fmla="*/ 2 h 21"/>
                <a:gd name="T62" fmla="*/ 57 w 85"/>
                <a:gd name="T6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1">
                  <a:moveTo>
                    <a:pt x="3" y="16"/>
                  </a:moveTo>
                  <a:lnTo>
                    <a:pt x="2" y="16"/>
                  </a:lnTo>
                  <a:lnTo>
                    <a:pt x="2" y="16"/>
                  </a:lnTo>
                  <a:lnTo>
                    <a:pt x="1" y="16"/>
                  </a:lnTo>
                  <a:lnTo>
                    <a:pt x="1" y="16"/>
                  </a:lnTo>
                  <a:lnTo>
                    <a:pt x="1" y="15"/>
                  </a:lnTo>
                  <a:lnTo>
                    <a:pt x="0" y="14"/>
                  </a:lnTo>
                  <a:lnTo>
                    <a:pt x="1" y="14"/>
                  </a:lnTo>
                  <a:lnTo>
                    <a:pt x="1" y="14"/>
                  </a:lnTo>
                  <a:lnTo>
                    <a:pt x="3" y="14"/>
                  </a:lnTo>
                  <a:lnTo>
                    <a:pt x="3" y="14"/>
                  </a:lnTo>
                  <a:lnTo>
                    <a:pt x="3" y="14"/>
                  </a:lnTo>
                  <a:lnTo>
                    <a:pt x="3" y="14"/>
                  </a:lnTo>
                  <a:lnTo>
                    <a:pt x="3" y="15"/>
                  </a:lnTo>
                  <a:lnTo>
                    <a:pt x="3" y="16"/>
                  </a:lnTo>
                  <a:close/>
                  <a:moveTo>
                    <a:pt x="81" y="14"/>
                  </a:moveTo>
                  <a:lnTo>
                    <a:pt x="78" y="14"/>
                  </a:lnTo>
                  <a:lnTo>
                    <a:pt x="77" y="14"/>
                  </a:lnTo>
                  <a:lnTo>
                    <a:pt x="76" y="13"/>
                  </a:lnTo>
                  <a:lnTo>
                    <a:pt x="79" y="13"/>
                  </a:lnTo>
                  <a:lnTo>
                    <a:pt x="83" y="13"/>
                  </a:lnTo>
                  <a:lnTo>
                    <a:pt x="84" y="13"/>
                  </a:lnTo>
                  <a:lnTo>
                    <a:pt x="84" y="14"/>
                  </a:lnTo>
                  <a:lnTo>
                    <a:pt x="81" y="14"/>
                  </a:lnTo>
                  <a:close/>
                  <a:moveTo>
                    <a:pt x="58" y="3"/>
                  </a:moveTo>
                  <a:lnTo>
                    <a:pt x="59" y="4"/>
                  </a:lnTo>
                  <a:lnTo>
                    <a:pt x="60" y="3"/>
                  </a:lnTo>
                  <a:lnTo>
                    <a:pt x="59" y="2"/>
                  </a:lnTo>
                  <a:lnTo>
                    <a:pt x="60" y="2"/>
                  </a:lnTo>
                  <a:lnTo>
                    <a:pt x="66" y="3"/>
                  </a:lnTo>
                  <a:lnTo>
                    <a:pt x="70" y="5"/>
                  </a:lnTo>
                  <a:lnTo>
                    <a:pt x="74" y="5"/>
                  </a:lnTo>
                  <a:lnTo>
                    <a:pt x="74" y="10"/>
                  </a:lnTo>
                  <a:lnTo>
                    <a:pt x="71" y="12"/>
                  </a:lnTo>
                  <a:lnTo>
                    <a:pt x="69" y="14"/>
                  </a:lnTo>
                  <a:lnTo>
                    <a:pt x="67" y="16"/>
                  </a:lnTo>
                  <a:lnTo>
                    <a:pt x="63" y="19"/>
                  </a:lnTo>
                  <a:lnTo>
                    <a:pt x="57" y="20"/>
                  </a:lnTo>
                  <a:lnTo>
                    <a:pt x="55" y="20"/>
                  </a:lnTo>
                  <a:lnTo>
                    <a:pt x="53" y="20"/>
                  </a:lnTo>
                  <a:lnTo>
                    <a:pt x="51" y="19"/>
                  </a:lnTo>
                  <a:lnTo>
                    <a:pt x="49" y="20"/>
                  </a:lnTo>
                  <a:lnTo>
                    <a:pt x="46" y="19"/>
                  </a:lnTo>
                  <a:lnTo>
                    <a:pt x="43" y="19"/>
                  </a:lnTo>
                  <a:lnTo>
                    <a:pt x="37" y="19"/>
                  </a:lnTo>
                  <a:lnTo>
                    <a:pt x="36" y="19"/>
                  </a:lnTo>
                  <a:lnTo>
                    <a:pt x="33" y="20"/>
                  </a:lnTo>
                  <a:lnTo>
                    <a:pt x="31" y="19"/>
                  </a:lnTo>
                  <a:lnTo>
                    <a:pt x="30" y="19"/>
                  </a:lnTo>
                  <a:lnTo>
                    <a:pt x="26" y="19"/>
                  </a:lnTo>
                  <a:lnTo>
                    <a:pt x="24" y="18"/>
                  </a:lnTo>
                  <a:lnTo>
                    <a:pt x="25" y="13"/>
                  </a:lnTo>
                  <a:lnTo>
                    <a:pt x="25" y="11"/>
                  </a:lnTo>
                  <a:lnTo>
                    <a:pt x="24" y="8"/>
                  </a:lnTo>
                  <a:lnTo>
                    <a:pt x="23" y="7"/>
                  </a:lnTo>
                  <a:lnTo>
                    <a:pt x="21" y="6"/>
                  </a:lnTo>
                  <a:lnTo>
                    <a:pt x="23" y="5"/>
                  </a:lnTo>
                  <a:lnTo>
                    <a:pt x="25" y="3"/>
                  </a:lnTo>
                  <a:lnTo>
                    <a:pt x="25" y="2"/>
                  </a:lnTo>
                  <a:lnTo>
                    <a:pt x="26" y="1"/>
                  </a:lnTo>
                  <a:lnTo>
                    <a:pt x="28" y="0"/>
                  </a:lnTo>
                  <a:lnTo>
                    <a:pt x="36" y="2"/>
                  </a:lnTo>
                  <a:lnTo>
                    <a:pt x="56" y="2"/>
                  </a:lnTo>
                  <a:lnTo>
                    <a:pt x="57" y="2"/>
                  </a:lnTo>
                  <a:lnTo>
                    <a:pt x="58"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3" name="Freeform 1485">
              <a:extLst>
                <a:ext uri="{FF2B5EF4-FFF2-40B4-BE49-F238E27FC236}">
                  <a16:creationId xmlns="" xmlns:a16="http://schemas.microsoft.com/office/drawing/2014/main" id="{93031E9E-E418-DCB2-18E6-B972032D1242}"/>
                </a:ext>
              </a:extLst>
            </p:cNvPr>
            <p:cNvSpPr>
              <a:spLocks noChangeArrowheads="1"/>
            </p:cNvSpPr>
            <p:nvPr/>
          </p:nvSpPr>
          <p:spPr bwMode="auto">
            <a:xfrm>
              <a:off x="5534147" y="9215436"/>
              <a:ext cx="5493" cy="5497"/>
            </a:xfrm>
            <a:custGeom>
              <a:avLst/>
              <a:gdLst>
                <a:gd name="T0" fmla="*/ 3 w 4"/>
                <a:gd name="T1" fmla="*/ 2 h 3"/>
                <a:gd name="T2" fmla="*/ 2 w 4"/>
                <a:gd name="T3" fmla="*/ 2 h 3"/>
                <a:gd name="T4" fmla="*/ 2 w 4"/>
                <a:gd name="T5" fmla="*/ 2 h 3"/>
                <a:gd name="T6" fmla="*/ 1 w 4"/>
                <a:gd name="T7" fmla="*/ 2 h 3"/>
                <a:gd name="T8" fmla="*/ 1 w 4"/>
                <a:gd name="T9" fmla="*/ 2 h 3"/>
                <a:gd name="T10" fmla="*/ 1 w 4"/>
                <a:gd name="T11" fmla="*/ 1 h 3"/>
                <a:gd name="T12" fmla="*/ 0 w 4"/>
                <a:gd name="T13" fmla="*/ 0 h 3"/>
                <a:gd name="T14" fmla="*/ 1 w 4"/>
                <a:gd name="T15" fmla="*/ 0 h 3"/>
                <a:gd name="T16" fmla="*/ 1 w 4"/>
                <a:gd name="T17" fmla="*/ 0 h 3"/>
                <a:gd name="T18" fmla="*/ 3 w 4"/>
                <a:gd name="T19" fmla="*/ 0 h 3"/>
                <a:gd name="T20" fmla="*/ 3 w 4"/>
                <a:gd name="T21" fmla="*/ 0 h 3"/>
                <a:gd name="T22" fmla="*/ 3 w 4"/>
                <a:gd name="T23" fmla="*/ 0 h 3"/>
                <a:gd name="T24" fmla="*/ 3 w 4"/>
                <a:gd name="T25" fmla="*/ 0 h 3"/>
                <a:gd name="T26" fmla="*/ 3 w 4"/>
                <a:gd name="T27" fmla="*/ 1 h 3"/>
                <a:gd name="T28" fmla="*/ 3 w 4"/>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2"/>
                  </a:moveTo>
                  <a:lnTo>
                    <a:pt x="2" y="2"/>
                  </a:lnTo>
                  <a:lnTo>
                    <a:pt x="2" y="2"/>
                  </a:lnTo>
                  <a:lnTo>
                    <a:pt x="1" y="2"/>
                  </a:lnTo>
                  <a:lnTo>
                    <a:pt x="1" y="2"/>
                  </a:lnTo>
                  <a:lnTo>
                    <a:pt x="1" y="1"/>
                  </a:lnTo>
                  <a:lnTo>
                    <a:pt x="0" y="0"/>
                  </a:lnTo>
                  <a:lnTo>
                    <a:pt x="1" y="0"/>
                  </a:lnTo>
                  <a:lnTo>
                    <a:pt x="1" y="0"/>
                  </a:lnTo>
                  <a:lnTo>
                    <a:pt x="3" y="0"/>
                  </a:lnTo>
                  <a:lnTo>
                    <a:pt x="3" y="0"/>
                  </a:lnTo>
                  <a:lnTo>
                    <a:pt x="3" y="0"/>
                  </a:lnTo>
                  <a:lnTo>
                    <a:pt x="3"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4" name="Freeform 1486">
              <a:extLst>
                <a:ext uri="{FF2B5EF4-FFF2-40B4-BE49-F238E27FC236}">
                  <a16:creationId xmlns="" xmlns:a16="http://schemas.microsoft.com/office/drawing/2014/main" id="{8040E58F-144B-AFC1-1B1F-652D8F6E9FF4}"/>
                </a:ext>
              </a:extLst>
            </p:cNvPr>
            <p:cNvSpPr>
              <a:spLocks noChangeArrowheads="1"/>
            </p:cNvSpPr>
            <p:nvPr/>
          </p:nvSpPr>
          <p:spPr bwMode="auto">
            <a:xfrm>
              <a:off x="5627564" y="9215436"/>
              <a:ext cx="10990" cy="5497"/>
            </a:xfrm>
            <a:custGeom>
              <a:avLst/>
              <a:gdLst>
                <a:gd name="T0" fmla="*/ 5 w 9"/>
                <a:gd name="T1" fmla="*/ 1 h 2"/>
                <a:gd name="T2" fmla="*/ 2 w 9"/>
                <a:gd name="T3" fmla="*/ 1 h 2"/>
                <a:gd name="T4" fmla="*/ 1 w 9"/>
                <a:gd name="T5" fmla="*/ 1 h 2"/>
                <a:gd name="T6" fmla="*/ 0 w 9"/>
                <a:gd name="T7" fmla="*/ 0 h 2"/>
                <a:gd name="T8" fmla="*/ 3 w 9"/>
                <a:gd name="T9" fmla="*/ 0 h 2"/>
                <a:gd name="T10" fmla="*/ 7 w 9"/>
                <a:gd name="T11" fmla="*/ 0 h 2"/>
                <a:gd name="T12" fmla="*/ 8 w 9"/>
                <a:gd name="T13" fmla="*/ 0 h 2"/>
                <a:gd name="T14" fmla="*/ 8 w 9"/>
                <a:gd name="T15" fmla="*/ 1 h 2"/>
                <a:gd name="T16" fmla="*/ 5 w 9"/>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5" y="1"/>
                  </a:moveTo>
                  <a:lnTo>
                    <a:pt x="2" y="1"/>
                  </a:lnTo>
                  <a:lnTo>
                    <a:pt x="1" y="1"/>
                  </a:lnTo>
                  <a:lnTo>
                    <a:pt x="0" y="0"/>
                  </a:lnTo>
                  <a:lnTo>
                    <a:pt x="3" y="0"/>
                  </a:lnTo>
                  <a:lnTo>
                    <a:pt x="7" y="0"/>
                  </a:lnTo>
                  <a:lnTo>
                    <a:pt x="8" y="0"/>
                  </a:lnTo>
                  <a:lnTo>
                    <a:pt x="8"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5" name="Freeform 1488">
              <a:extLst>
                <a:ext uri="{FF2B5EF4-FFF2-40B4-BE49-F238E27FC236}">
                  <a16:creationId xmlns="" xmlns:a16="http://schemas.microsoft.com/office/drawing/2014/main" id="{4A6AF59F-B8B3-6F4F-B8C5-A41669009331}"/>
                </a:ext>
              </a:extLst>
            </p:cNvPr>
            <p:cNvSpPr>
              <a:spLocks noChangeArrowheads="1"/>
            </p:cNvSpPr>
            <p:nvPr/>
          </p:nvSpPr>
          <p:spPr bwMode="auto">
            <a:xfrm>
              <a:off x="5742965" y="10721118"/>
              <a:ext cx="335205" cy="357189"/>
            </a:xfrm>
            <a:custGeom>
              <a:avLst/>
              <a:gdLst>
                <a:gd name="T0" fmla="*/ 147 w 270"/>
                <a:gd name="T1" fmla="*/ 37 h 288"/>
                <a:gd name="T2" fmla="*/ 150 w 270"/>
                <a:gd name="T3" fmla="*/ 47 h 288"/>
                <a:gd name="T4" fmla="*/ 152 w 270"/>
                <a:gd name="T5" fmla="*/ 51 h 288"/>
                <a:gd name="T6" fmla="*/ 155 w 270"/>
                <a:gd name="T7" fmla="*/ 58 h 288"/>
                <a:gd name="T8" fmla="*/ 153 w 270"/>
                <a:gd name="T9" fmla="*/ 71 h 288"/>
                <a:gd name="T10" fmla="*/ 151 w 270"/>
                <a:gd name="T11" fmla="*/ 80 h 288"/>
                <a:gd name="T12" fmla="*/ 151 w 270"/>
                <a:gd name="T13" fmla="*/ 89 h 288"/>
                <a:gd name="T14" fmla="*/ 153 w 270"/>
                <a:gd name="T15" fmla="*/ 97 h 288"/>
                <a:gd name="T16" fmla="*/ 162 w 270"/>
                <a:gd name="T17" fmla="*/ 99 h 288"/>
                <a:gd name="T18" fmla="*/ 177 w 270"/>
                <a:gd name="T19" fmla="*/ 100 h 288"/>
                <a:gd name="T20" fmla="*/ 191 w 270"/>
                <a:gd name="T21" fmla="*/ 100 h 288"/>
                <a:gd name="T22" fmla="*/ 199 w 270"/>
                <a:gd name="T23" fmla="*/ 95 h 288"/>
                <a:gd name="T24" fmla="*/ 207 w 270"/>
                <a:gd name="T25" fmla="*/ 102 h 288"/>
                <a:gd name="T26" fmla="*/ 219 w 270"/>
                <a:gd name="T27" fmla="*/ 105 h 288"/>
                <a:gd name="T28" fmla="*/ 225 w 270"/>
                <a:gd name="T29" fmla="*/ 115 h 288"/>
                <a:gd name="T30" fmla="*/ 225 w 270"/>
                <a:gd name="T31" fmla="*/ 127 h 288"/>
                <a:gd name="T32" fmla="*/ 228 w 270"/>
                <a:gd name="T33" fmla="*/ 139 h 288"/>
                <a:gd name="T34" fmla="*/ 229 w 270"/>
                <a:gd name="T35" fmla="*/ 148 h 288"/>
                <a:gd name="T36" fmla="*/ 233 w 270"/>
                <a:gd name="T37" fmla="*/ 161 h 288"/>
                <a:gd name="T38" fmla="*/ 248 w 270"/>
                <a:gd name="T39" fmla="*/ 160 h 288"/>
                <a:gd name="T40" fmla="*/ 260 w 270"/>
                <a:gd name="T41" fmla="*/ 156 h 288"/>
                <a:gd name="T42" fmla="*/ 266 w 270"/>
                <a:gd name="T43" fmla="*/ 166 h 288"/>
                <a:gd name="T44" fmla="*/ 262 w 270"/>
                <a:gd name="T45" fmla="*/ 199 h 288"/>
                <a:gd name="T46" fmla="*/ 257 w 270"/>
                <a:gd name="T47" fmla="*/ 232 h 288"/>
                <a:gd name="T48" fmla="*/ 247 w 270"/>
                <a:gd name="T49" fmla="*/ 256 h 288"/>
                <a:gd name="T50" fmla="*/ 241 w 270"/>
                <a:gd name="T51" fmla="*/ 265 h 288"/>
                <a:gd name="T52" fmla="*/ 229 w 270"/>
                <a:gd name="T53" fmla="*/ 271 h 288"/>
                <a:gd name="T54" fmla="*/ 222 w 270"/>
                <a:gd name="T55" fmla="*/ 282 h 288"/>
                <a:gd name="T56" fmla="*/ 208 w 270"/>
                <a:gd name="T57" fmla="*/ 278 h 288"/>
                <a:gd name="T58" fmla="*/ 197 w 270"/>
                <a:gd name="T59" fmla="*/ 284 h 288"/>
                <a:gd name="T60" fmla="*/ 181 w 270"/>
                <a:gd name="T61" fmla="*/ 283 h 288"/>
                <a:gd name="T62" fmla="*/ 129 w 270"/>
                <a:gd name="T63" fmla="*/ 278 h 288"/>
                <a:gd name="T64" fmla="*/ 133 w 270"/>
                <a:gd name="T65" fmla="*/ 266 h 288"/>
                <a:gd name="T66" fmla="*/ 139 w 270"/>
                <a:gd name="T67" fmla="*/ 260 h 288"/>
                <a:gd name="T68" fmla="*/ 143 w 270"/>
                <a:gd name="T69" fmla="*/ 254 h 288"/>
                <a:gd name="T70" fmla="*/ 144 w 270"/>
                <a:gd name="T71" fmla="*/ 241 h 288"/>
                <a:gd name="T72" fmla="*/ 151 w 270"/>
                <a:gd name="T73" fmla="*/ 233 h 288"/>
                <a:gd name="T74" fmla="*/ 157 w 270"/>
                <a:gd name="T75" fmla="*/ 222 h 288"/>
                <a:gd name="T76" fmla="*/ 163 w 270"/>
                <a:gd name="T77" fmla="*/ 213 h 288"/>
                <a:gd name="T78" fmla="*/ 145 w 270"/>
                <a:gd name="T79" fmla="*/ 195 h 288"/>
                <a:gd name="T80" fmla="*/ 133 w 270"/>
                <a:gd name="T81" fmla="*/ 191 h 288"/>
                <a:gd name="T82" fmla="*/ 98 w 270"/>
                <a:gd name="T83" fmla="*/ 171 h 288"/>
                <a:gd name="T84" fmla="*/ 58 w 270"/>
                <a:gd name="T85" fmla="*/ 157 h 288"/>
                <a:gd name="T86" fmla="*/ 37 w 270"/>
                <a:gd name="T87" fmla="*/ 140 h 288"/>
                <a:gd name="T88" fmla="*/ 23 w 270"/>
                <a:gd name="T89" fmla="*/ 129 h 288"/>
                <a:gd name="T90" fmla="*/ 1 w 270"/>
                <a:gd name="T91" fmla="*/ 102 h 288"/>
                <a:gd name="T92" fmla="*/ 6 w 270"/>
                <a:gd name="T93" fmla="*/ 82 h 288"/>
                <a:gd name="T94" fmla="*/ 17 w 270"/>
                <a:gd name="T95" fmla="*/ 36 h 288"/>
                <a:gd name="T96" fmla="*/ 36 w 270"/>
                <a:gd name="T97" fmla="*/ 11 h 288"/>
                <a:gd name="T98" fmla="*/ 99 w 270"/>
                <a:gd name="T99" fmla="*/ 0 h 288"/>
                <a:gd name="T100" fmla="*/ 144 w 270"/>
                <a:gd name="T101" fmla="*/ 1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88">
                  <a:moveTo>
                    <a:pt x="144" y="30"/>
                  </a:moveTo>
                  <a:lnTo>
                    <a:pt x="145" y="32"/>
                  </a:lnTo>
                  <a:lnTo>
                    <a:pt x="145" y="34"/>
                  </a:lnTo>
                  <a:lnTo>
                    <a:pt x="146" y="36"/>
                  </a:lnTo>
                  <a:lnTo>
                    <a:pt x="147" y="37"/>
                  </a:lnTo>
                  <a:lnTo>
                    <a:pt x="149" y="38"/>
                  </a:lnTo>
                  <a:lnTo>
                    <a:pt x="149" y="40"/>
                  </a:lnTo>
                  <a:lnTo>
                    <a:pt x="149" y="42"/>
                  </a:lnTo>
                  <a:lnTo>
                    <a:pt x="149" y="44"/>
                  </a:lnTo>
                  <a:lnTo>
                    <a:pt x="150" y="47"/>
                  </a:lnTo>
                  <a:lnTo>
                    <a:pt x="150" y="47"/>
                  </a:lnTo>
                  <a:lnTo>
                    <a:pt x="151" y="48"/>
                  </a:lnTo>
                  <a:lnTo>
                    <a:pt x="153" y="50"/>
                  </a:lnTo>
                  <a:lnTo>
                    <a:pt x="152" y="50"/>
                  </a:lnTo>
                  <a:lnTo>
                    <a:pt x="152" y="51"/>
                  </a:lnTo>
                  <a:lnTo>
                    <a:pt x="153" y="53"/>
                  </a:lnTo>
                  <a:lnTo>
                    <a:pt x="152" y="54"/>
                  </a:lnTo>
                  <a:lnTo>
                    <a:pt x="152" y="55"/>
                  </a:lnTo>
                  <a:lnTo>
                    <a:pt x="153" y="55"/>
                  </a:lnTo>
                  <a:lnTo>
                    <a:pt x="155" y="58"/>
                  </a:lnTo>
                  <a:lnTo>
                    <a:pt x="155" y="62"/>
                  </a:lnTo>
                  <a:lnTo>
                    <a:pt x="153" y="65"/>
                  </a:lnTo>
                  <a:lnTo>
                    <a:pt x="153" y="67"/>
                  </a:lnTo>
                  <a:lnTo>
                    <a:pt x="152" y="69"/>
                  </a:lnTo>
                  <a:lnTo>
                    <a:pt x="153" y="71"/>
                  </a:lnTo>
                  <a:lnTo>
                    <a:pt x="152" y="72"/>
                  </a:lnTo>
                  <a:lnTo>
                    <a:pt x="151" y="75"/>
                  </a:lnTo>
                  <a:lnTo>
                    <a:pt x="151" y="77"/>
                  </a:lnTo>
                  <a:lnTo>
                    <a:pt x="151" y="78"/>
                  </a:lnTo>
                  <a:lnTo>
                    <a:pt x="151" y="80"/>
                  </a:lnTo>
                  <a:lnTo>
                    <a:pt x="151" y="82"/>
                  </a:lnTo>
                  <a:lnTo>
                    <a:pt x="151" y="84"/>
                  </a:lnTo>
                  <a:lnTo>
                    <a:pt x="151" y="85"/>
                  </a:lnTo>
                  <a:lnTo>
                    <a:pt x="150" y="87"/>
                  </a:lnTo>
                  <a:lnTo>
                    <a:pt x="151" y="89"/>
                  </a:lnTo>
                  <a:lnTo>
                    <a:pt x="150" y="91"/>
                  </a:lnTo>
                  <a:lnTo>
                    <a:pt x="150" y="92"/>
                  </a:lnTo>
                  <a:lnTo>
                    <a:pt x="150" y="94"/>
                  </a:lnTo>
                  <a:lnTo>
                    <a:pt x="150" y="96"/>
                  </a:lnTo>
                  <a:lnTo>
                    <a:pt x="153" y="97"/>
                  </a:lnTo>
                  <a:lnTo>
                    <a:pt x="155" y="97"/>
                  </a:lnTo>
                  <a:lnTo>
                    <a:pt x="156" y="96"/>
                  </a:lnTo>
                  <a:lnTo>
                    <a:pt x="158" y="95"/>
                  </a:lnTo>
                  <a:lnTo>
                    <a:pt x="161" y="97"/>
                  </a:lnTo>
                  <a:lnTo>
                    <a:pt x="162" y="99"/>
                  </a:lnTo>
                  <a:lnTo>
                    <a:pt x="166" y="99"/>
                  </a:lnTo>
                  <a:lnTo>
                    <a:pt x="169" y="99"/>
                  </a:lnTo>
                  <a:lnTo>
                    <a:pt x="171" y="100"/>
                  </a:lnTo>
                  <a:lnTo>
                    <a:pt x="173" y="99"/>
                  </a:lnTo>
                  <a:lnTo>
                    <a:pt x="177" y="100"/>
                  </a:lnTo>
                  <a:lnTo>
                    <a:pt x="180" y="100"/>
                  </a:lnTo>
                  <a:lnTo>
                    <a:pt x="183" y="102"/>
                  </a:lnTo>
                  <a:lnTo>
                    <a:pt x="186" y="102"/>
                  </a:lnTo>
                  <a:lnTo>
                    <a:pt x="188" y="101"/>
                  </a:lnTo>
                  <a:lnTo>
                    <a:pt x="191" y="100"/>
                  </a:lnTo>
                  <a:lnTo>
                    <a:pt x="192" y="100"/>
                  </a:lnTo>
                  <a:lnTo>
                    <a:pt x="194" y="99"/>
                  </a:lnTo>
                  <a:lnTo>
                    <a:pt x="196" y="97"/>
                  </a:lnTo>
                  <a:lnTo>
                    <a:pt x="196" y="95"/>
                  </a:lnTo>
                  <a:lnTo>
                    <a:pt x="199" y="95"/>
                  </a:lnTo>
                  <a:lnTo>
                    <a:pt x="201" y="95"/>
                  </a:lnTo>
                  <a:lnTo>
                    <a:pt x="202" y="99"/>
                  </a:lnTo>
                  <a:lnTo>
                    <a:pt x="204" y="100"/>
                  </a:lnTo>
                  <a:lnTo>
                    <a:pt x="205" y="102"/>
                  </a:lnTo>
                  <a:lnTo>
                    <a:pt x="207" y="102"/>
                  </a:lnTo>
                  <a:lnTo>
                    <a:pt x="211" y="102"/>
                  </a:lnTo>
                  <a:lnTo>
                    <a:pt x="213" y="102"/>
                  </a:lnTo>
                  <a:lnTo>
                    <a:pt x="216" y="103"/>
                  </a:lnTo>
                  <a:lnTo>
                    <a:pt x="218" y="103"/>
                  </a:lnTo>
                  <a:lnTo>
                    <a:pt x="219" y="105"/>
                  </a:lnTo>
                  <a:lnTo>
                    <a:pt x="220" y="107"/>
                  </a:lnTo>
                  <a:lnTo>
                    <a:pt x="221" y="110"/>
                  </a:lnTo>
                  <a:lnTo>
                    <a:pt x="223" y="113"/>
                  </a:lnTo>
                  <a:lnTo>
                    <a:pt x="224" y="114"/>
                  </a:lnTo>
                  <a:lnTo>
                    <a:pt x="225" y="115"/>
                  </a:lnTo>
                  <a:lnTo>
                    <a:pt x="225" y="118"/>
                  </a:lnTo>
                  <a:lnTo>
                    <a:pt x="224" y="120"/>
                  </a:lnTo>
                  <a:lnTo>
                    <a:pt x="224" y="123"/>
                  </a:lnTo>
                  <a:lnTo>
                    <a:pt x="225" y="125"/>
                  </a:lnTo>
                  <a:lnTo>
                    <a:pt x="225" y="127"/>
                  </a:lnTo>
                  <a:lnTo>
                    <a:pt x="225" y="130"/>
                  </a:lnTo>
                  <a:lnTo>
                    <a:pt x="227" y="132"/>
                  </a:lnTo>
                  <a:lnTo>
                    <a:pt x="227" y="135"/>
                  </a:lnTo>
                  <a:lnTo>
                    <a:pt x="227" y="138"/>
                  </a:lnTo>
                  <a:lnTo>
                    <a:pt x="228" y="139"/>
                  </a:lnTo>
                  <a:lnTo>
                    <a:pt x="229" y="141"/>
                  </a:lnTo>
                  <a:lnTo>
                    <a:pt x="228" y="142"/>
                  </a:lnTo>
                  <a:lnTo>
                    <a:pt x="227" y="145"/>
                  </a:lnTo>
                  <a:lnTo>
                    <a:pt x="228" y="147"/>
                  </a:lnTo>
                  <a:lnTo>
                    <a:pt x="229" y="148"/>
                  </a:lnTo>
                  <a:lnTo>
                    <a:pt x="230" y="151"/>
                  </a:lnTo>
                  <a:lnTo>
                    <a:pt x="231" y="154"/>
                  </a:lnTo>
                  <a:lnTo>
                    <a:pt x="231" y="157"/>
                  </a:lnTo>
                  <a:lnTo>
                    <a:pt x="232" y="160"/>
                  </a:lnTo>
                  <a:lnTo>
                    <a:pt x="233" y="161"/>
                  </a:lnTo>
                  <a:lnTo>
                    <a:pt x="236" y="162"/>
                  </a:lnTo>
                  <a:lnTo>
                    <a:pt x="239" y="162"/>
                  </a:lnTo>
                  <a:lnTo>
                    <a:pt x="242" y="162"/>
                  </a:lnTo>
                  <a:lnTo>
                    <a:pt x="246" y="160"/>
                  </a:lnTo>
                  <a:lnTo>
                    <a:pt x="248" y="160"/>
                  </a:lnTo>
                  <a:lnTo>
                    <a:pt x="251" y="157"/>
                  </a:lnTo>
                  <a:lnTo>
                    <a:pt x="254" y="156"/>
                  </a:lnTo>
                  <a:lnTo>
                    <a:pt x="255" y="155"/>
                  </a:lnTo>
                  <a:lnTo>
                    <a:pt x="257" y="155"/>
                  </a:lnTo>
                  <a:lnTo>
                    <a:pt x="260" y="156"/>
                  </a:lnTo>
                  <a:lnTo>
                    <a:pt x="263" y="158"/>
                  </a:lnTo>
                  <a:lnTo>
                    <a:pt x="265" y="160"/>
                  </a:lnTo>
                  <a:lnTo>
                    <a:pt x="269" y="163"/>
                  </a:lnTo>
                  <a:lnTo>
                    <a:pt x="268" y="163"/>
                  </a:lnTo>
                  <a:lnTo>
                    <a:pt x="266" y="166"/>
                  </a:lnTo>
                  <a:lnTo>
                    <a:pt x="266" y="168"/>
                  </a:lnTo>
                  <a:lnTo>
                    <a:pt x="268" y="172"/>
                  </a:lnTo>
                  <a:lnTo>
                    <a:pt x="267" y="180"/>
                  </a:lnTo>
                  <a:lnTo>
                    <a:pt x="264" y="192"/>
                  </a:lnTo>
                  <a:lnTo>
                    <a:pt x="262" y="199"/>
                  </a:lnTo>
                  <a:lnTo>
                    <a:pt x="263" y="201"/>
                  </a:lnTo>
                  <a:lnTo>
                    <a:pt x="262" y="204"/>
                  </a:lnTo>
                  <a:lnTo>
                    <a:pt x="257" y="212"/>
                  </a:lnTo>
                  <a:lnTo>
                    <a:pt x="257" y="217"/>
                  </a:lnTo>
                  <a:lnTo>
                    <a:pt x="257" y="232"/>
                  </a:lnTo>
                  <a:lnTo>
                    <a:pt x="255" y="242"/>
                  </a:lnTo>
                  <a:lnTo>
                    <a:pt x="253" y="250"/>
                  </a:lnTo>
                  <a:lnTo>
                    <a:pt x="251" y="255"/>
                  </a:lnTo>
                  <a:lnTo>
                    <a:pt x="248" y="255"/>
                  </a:lnTo>
                  <a:lnTo>
                    <a:pt x="247" y="256"/>
                  </a:lnTo>
                  <a:lnTo>
                    <a:pt x="246" y="258"/>
                  </a:lnTo>
                  <a:lnTo>
                    <a:pt x="244" y="260"/>
                  </a:lnTo>
                  <a:lnTo>
                    <a:pt x="242" y="261"/>
                  </a:lnTo>
                  <a:lnTo>
                    <a:pt x="241" y="263"/>
                  </a:lnTo>
                  <a:lnTo>
                    <a:pt x="241" y="265"/>
                  </a:lnTo>
                  <a:lnTo>
                    <a:pt x="238" y="266"/>
                  </a:lnTo>
                  <a:lnTo>
                    <a:pt x="234" y="266"/>
                  </a:lnTo>
                  <a:lnTo>
                    <a:pt x="231" y="267"/>
                  </a:lnTo>
                  <a:lnTo>
                    <a:pt x="230" y="270"/>
                  </a:lnTo>
                  <a:lnTo>
                    <a:pt x="229" y="271"/>
                  </a:lnTo>
                  <a:lnTo>
                    <a:pt x="227" y="272"/>
                  </a:lnTo>
                  <a:lnTo>
                    <a:pt x="225" y="275"/>
                  </a:lnTo>
                  <a:lnTo>
                    <a:pt x="226" y="277"/>
                  </a:lnTo>
                  <a:lnTo>
                    <a:pt x="225" y="280"/>
                  </a:lnTo>
                  <a:lnTo>
                    <a:pt x="222" y="282"/>
                  </a:lnTo>
                  <a:lnTo>
                    <a:pt x="219" y="282"/>
                  </a:lnTo>
                  <a:lnTo>
                    <a:pt x="218" y="280"/>
                  </a:lnTo>
                  <a:lnTo>
                    <a:pt x="214" y="279"/>
                  </a:lnTo>
                  <a:lnTo>
                    <a:pt x="211" y="278"/>
                  </a:lnTo>
                  <a:lnTo>
                    <a:pt x="208" y="278"/>
                  </a:lnTo>
                  <a:lnTo>
                    <a:pt x="205" y="280"/>
                  </a:lnTo>
                  <a:lnTo>
                    <a:pt x="203" y="283"/>
                  </a:lnTo>
                  <a:lnTo>
                    <a:pt x="201" y="286"/>
                  </a:lnTo>
                  <a:lnTo>
                    <a:pt x="199" y="287"/>
                  </a:lnTo>
                  <a:lnTo>
                    <a:pt x="197" y="284"/>
                  </a:lnTo>
                  <a:lnTo>
                    <a:pt x="194" y="284"/>
                  </a:lnTo>
                  <a:lnTo>
                    <a:pt x="190" y="284"/>
                  </a:lnTo>
                  <a:lnTo>
                    <a:pt x="187" y="284"/>
                  </a:lnTo>
                  <a:lnTo>
                    <a:pt x="185" y="283"/>
                  </a:lnTo>
                  <a:lnTo>
                    <a:pt x="181" y="283"/>
                  </a:lnTo>
                  <a:lnTo>
                    <a:pt x="177" y="284"/>
                  </a:lnTo>
                  <a:lnTo>
                    <a:pt x="169" y="283"/>
                  </a:lnTo>
                  <a:lnTo>
                    <a:pt x="155" y="278"/>
                  </a:lnTo>
                  <a:lnTo>
                    <a:pt x="144" y="277"/>
                  </a:lnTo>
                  <a:lnTo>
                    <a:pt x="129" y="278"/>
                  </a:lnTo>
                  <a:lnTo>
                    <a:pt x="128" y="274"/>
                  </a:lnTo>
                  <a:lnTo>
                    <a:pt x="129" y="272"/>
                  </a:lnTo>
                  <a:lnTo>
                    <a:pt x="131" y="270"/>
                  </a:lnTo>
                  <a:lnTo>
                    <a:pt x="133" y="268"/>
                  </a:lnTo>
                  <a:lnTo>
                    <a:pt x="133" y="266"/>
                  </a:lnTo>
                  <a:lnTo>
                    <a:pt x="135" y="264"/>
                  </a:lnTo>
                  <a:lnTo>
                    <a:pt x="138" y="263"/>
                  </a:lnTo>
                  <a:lnTo>
                    <a:pt x="139" y="262"/>
                  </a:lnTo>
                  <a:lnTo>
                    <a:pt x="138" y="261"/>
                  </a:lnTo>
                  <a:lnTo>
                    <a:pt x="139" y="260"/>
                  </a:lnTo>
                  <a:lnTo>
                    <a:pt x="140" y="259"/>
                  </a:lnTo>
                  <a:lnTo>
                    <a:pt x="141" y="257"/>
                  </a:lnTo>
                  <a:lnTo>
                    <a:pt x="141" y="256"/>
                  </a:lnTo>
                  <a:lnTo>
                    <a:pt x="142" y="255"/>
                  </a:lnTo>
                  <a:lnTo>
                    <a:pt x="143" y="254"/>
                  </a:lnTo>
                  <a:lnTo>
                    <a:pt x="143" y="253"/>
                  </a:lnTo>
                  <a:lnTo>
                    <a:pt x="142" y="249"/>
                  </a:lnTo>
                  <a:lnTo>
                    <a:pt x="142" y="245"/>
                  </a:lnTo>
                  <a:lnTo>
                    <a:pt x="143" y="242"/>
                  </a:lnTo>
                  <a:lnTo>
                    <a:pt x="144" y="241"/>
                  </a:lnTo>
                  <a:lnTo>
                    <a:pt x="145" y="240"/>
                  </a:lnTo>
                  <a:lnTo>
                    <a:pt x="145" y="239"/>
                  </a:lnTo>
                  <a:lnTo>
                    <a:pt x="145" y="238"/>
                  </a:lnTo>
                  <a:lnTo>
                    <a:pt x="147" y="236"/>
                  </a:lnTo>
                  <a:lnTo>
                    <a:pt x="151" y="233"/>
                  </a:lnTo>
                  <a:lnTo>
                    <a:pt x="153" y="232"/>
                  </a:lnTo>
                  <a:lnTo>
                    <a:pt x="153" y="230"/>
                  </a:lnTo>
                  <a:lnTo>
                    <a:pt x="153" y="228"/>
                  </a:lnTo>
                  <a:lnTo>
                    <a:pt x="156" y="224"/>
                  </a:lnTo>
                  <a:lnTo>
                    <a:pt x="157" y="222"/>
                  </a:lnTo>
                  <a:lnTo>
                    <a:pt x="157" y="221"/>
                  </a:lnTo>
                  <a:lnTo>
                    <a:pt x="158" y="220"/>
                  </a:lnTo>
                  <a:lnTo>
                    <a:pt x="161" y="217"/>
                  </a:lnTo>
                  <a:lnTo>
                    <a:pt x="162" y="215"/>
                  </a:lnTo>
                  <a:lnTo>
                    <a:pt x="163" y="213"/>
                  </a:lnTo>
                  <a:lnTo>
                    <a:pt x="162" y="210"/>
                  </a:lnTo>
                  <a:lnTo>
                    <a:pt x="160" y="208"/>
                  </a:lnTo>
                  <a:lnTo>
                    <a:pt x="155" y="201"/>
                  </a:lnTo>
                  <a:lnTo>
                    <a:pt x="150" y="198"/>
                  </a:lnTo>
                  <a:lnTo>
                    <a:pt x="145" y="195"/>
                  </a:lnTo>
                  <a:lnTo>
                    <a:pt x="141" y="194"/>
                  </a:lnTo>
                  <a:lnTo>
                    <a:pt x="139" y="196"/>
                  </a:lnTo>
                  <a:lnTo>
                    <a:pt x="138" y="194"/>
                  </a:lnTo>
                  <a:lnTo>
                    <a:pt x="136" y="193"/>
                  </a:lnTo>
                  <a:lnTo>
                    <a:pt x="133" y="191"/>
                  </a:lnTo>
                  <a:lnTo>
                    <a:pt x="126" y="189"/>
                  </a:lnTo>
                  <a:lnTo>
                    <a:pt x="111" y="181"/>
                  </a:lnTo>
                  <a:lnTo>
                    <a:pt x="105" y="177"/>
                  </a:lnTo>
                  <a:lnTo>
                    <a:pt x="103" y="175"/>
                  </a:lnTo>
                  <a:lnTo>
                    <a:pt x="98" y="171"/>
                  </a:lnTo>
                  <a:lnTo>
                    <a:pt x="88" y="165"/>
                  </a:lnTo>
                  <a:lnTo>
                    <a:pt x="81" y="162"/>
                  </a:lnTo>
                  <a:lnTo>
                    <a:pt x="77" y="162"/>
                  </a:lnTo>
                  <a:lnTo>
                    <a:pt x="69" y="160"/>
                  </a:lnTo>
                  <a:lnTo>
                    <a:pt x="58" y="157"/>
                  </a:lnTo>
                  <a:lnTo>
                    <a:pt x="52" y="153"/>
                  </a:lnTo>
                  <a:lnTo>
                    <a:pt x="51" y="149"/>
                  </a:lnTo>
                  <a:lnTo>
                    <a:pt x="46" y="146"/>
                  </a:lnTo>
                  <a:lnTo>
                    <a:pt x="40" y="142"/>
                  </a:lnTo>
                  <a:lnTo>
                    <a:pt x="37" y="140"/>
                  </a:lnTo>
                  <a:lnTo>
                    <a:pt x="36" y="139"/>
                  </a:lnTo>
                  <a:lnTo>
                    <a:pt x="35" y="138"/>
                  </a:lnTo>
                  <a:lnTo>
                    <a:pt x="31" y="136"/>
                  </a:lnTo>
                  <a:lnTo>
                    <a:pt x="27" y="133"/>
                  </a:lnTo>
                  <a:lnTo>
                    <a:pt x="23" y="129"/>
                  </a:lnTo>
                  <a:lnTo>
                    <a:pt x="19" y="123"/>
                  </a:lnTo>
                  <a:lnTo>
                    <a:pt x="14" y="113"/>
                  </a:lnTo>
                  <a:lnTo>
                    <a:pt x="9" y="107"/>
                  </a:lnTo>
                  <a:lnTo>
                    <a:pt x="3" y="104"/>
                  </a:lnTo>
                  <a:lnTo>
                    <a:pt x="1" y="102"/>
                  </a:lnTo>
                  <a:lnTo>
                    <a:pt x="1" y="101"/>
                  </a:lnTo>
                  <a:lnTo>
                    <a:pt x="0" y="100"/>
                  </a:lnTo>
                  <a:lnTo>
                    <a:pt x="1" y="99"/>
                  </a:lnTo>
                  <a:lnTo>
                    <a:pt x="3" y="92"/>
                  </a:lnTo>
                  <a:lnTo>
                    <a:pt x="6" y="82"/>
                  </a:lnTo>
                  <a:lnTo>
                    <a:pt x="9" y="72"/>
                  </a:lnTo>
                  <a:lnTo>
                    <a:pt x="12" y="61"/>
                  </a:lnTo>
                  <a:lnTo>
                    <a:pt x="12" y="52"/>
                  </a:lnTo>
                  <a:lnTo>
                    <a:pt x="12" y="43"/>
                  </a:lnTo>
                  <a:lnTo>
                    <a:pt x="17" y="36"/>
                  </a:lnTo>
                  <a:lnTo>
                    <a:pt x="21" y="31"/>
                  </a:lnTo>
                  <a:lnTo>
                    <a:pt x="24" y="26"/>
                  </a:lnTo>
                  <a:lnTo>
                    <a:pt x="27" y="18"/>
                  </a:lnTo>
                  <a:lnTo>
                    <a:pt x="29" y="12"/>
                  </a:lnTo>
                  <a:lnTo>
                    <a:pt x="36" y="11"/>
                  </a:lnTo>
                  <a:lnTo>
                    <a:pt x="50" y="8"/>
                  </a:lnTo>
                  <a:lnTo>
                    <a:pt x="57" y="7"/>
                  </a:lnTo>
                  <a:lnTo>
                    <a:pt x="71" y="4"/>
                  </a:lnTo>
                  <a:lnTo>
                    <a:pt x="85" y="1"/>
                  </a:lnTo>
                  <a:lnTo>
                    <a:pt x="99" y="0"/>
                  </a:lnTo>
                  <a:lnTo>
                    <a:pt x="114" y="0"/>
                  </a:lnTo>
                  <a:lnTo>
                    <a:pt x="125" y="7"/>
                  </a:lnTo>
                  <a:lnTo>
                    <a:pt x="134" y="12"/>
                  </a:lnTo>
                  <a:lnTo>
                    <a:pt x="143" y="18"/>
                  </a:lnTo>
                  <a:lnTo>
                    <a:pt x="144" y="19"/>
                  </a:lnTo>
                  <a:lnTo>
                    <a:pt x="145" y="24"/>
                  </a:lnTo>
                  <a:lnTo>
                    <a:pt x="144" y="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6" name="Freeform 1490">
              <a:extLst>
                <a:ext uri="{FF2B5EF4-FFF2-40B4-BE49-F238E27FC236}">
                  <a16:creationId xmlns="" xmlns:a16="http://schemas.microsoft.com/office/drawing/2014/main" id="{491E63D3-FE2A-80C4-D07C-259A6406D4B3}"/>
                </a:ext>
              </a:extLst>
            </p:cNvPr>
            <p:cNvSpPr>
              <a:spLocks noChangeArrowheads="1"/>
            </p:cNvSpPr>
            <p:nvPr/>
          </p:nvSpPr>
          <p:spPr bwMode="auto">
            <a:xfrm>
              <a:off x="5924304" y="9710003"/>
              <a:ext cx="164856" cy="164856"/>
            </a:xfrm>
            <a:custGeom>
              <a:avLst/>
              <a:gdLst>
                <a:gd name="T0" fmla="*/ 119 w 131"/>
                <a:gd name="T1" fmla="*/ 26 h 133"/>
                <a:gd name="T2" fmla="*/ 115 w 131"/>
                <a:gd name="T3" fmla="*/ 34 h 133"/>
                <a:gd name="T4" fmla="*/ 116 w 131"/>
                <a:gd name="T5" fmla="*/ 42 h 133"/>
                <a:gd name="T6" fmla="*/ 116 w 131"/>
                <a:gd name="T7" fmla="*/ 49 h 133"/>
                <a:gd name="T8" fmla="*/ 117 w 131"/>
                <a:gd name="T9" fmla="*/ 57 h 133"/>
                <a:gd name="T10" fmla="*/ 119 w 131"/>
                <a:gd name="T11" fmla="*/ 62 h 133"/>
                <a:gd name="T12" fmla="*/ 126 w 131"/>
                <a:gd name="T13" fmla="*/ 71 h 133"/>
                <a:gd name="T14" fmla="*/ 130 w 131"/>
                <a:gd name="T15" fmla="*/ 75 h 133"/>
                <a:gd name="T16" fmla="*/ 129 w 131"/>
                <a:gd name="T17" fmla="*/ 81 h 133"/>
                <a:gd name="T18" fmla="*/ 123 w 131"/>
                <a:gd name="T19" fmla="*/ 91 h 133"/>
                <a:gd name="T20" fmla="*/ 124 w 131"/>
                <a:gd name="T21" fmla="*/ 101 h 133"/>
                <a:gd name="T22" fmla="*/ 115 w 131"/>
                <a:gd name="T23" fmla="*/ 114 h 133"/>
                <a:gd name="T24" fmla="*/ 110 w 131"/>
                <a:gd name="T25" fmla="*/ 116 h 133"/>
                <a:gd name="T26" fmla="*/ 107 w 131"/>
                <a:gd name="T27" fmla="*/ 116 h 133"/>
                <a:gd name="T28" fmla="*/ 106 w 131"/>
                <a:gd name="T29" fmla="*/ 112 h 133"/>
                <a:gd name="T30" fmla="*/ 101 w 131"/>
                <a:gd name="T31" fmla="*/ 111 h 133"/>
                <a:gd name="T32" fmla="*/ 97 w 131"/>
                <a:gd name="T33" fmla="*/ 108 h 133"/>
                <a:gd name="T34" fmla="*/ 93 w 131"/>
                <a:gd name="T35" fmla="*/ 109 h 133"/>
                <a:gd name="T36" fmla="*/ 87 w 131"/>
                <a:gd name="T37" fmla="*/ 111 h 133"/>
                <a:gd name="T38" fmla="*/ 74 w 131"/>
                <a:gd name="T39" fmla="*/ 114 h 133"/>
                <a:gd name="T40" fmla="*/ 67 w 131"/>
                <a:gd name="T41" fmla="*/ 111 h 133"/>
                <a:gd name="T42" fmla="*/ 65 w 131"/>
                <a:gd name="T43" fmla="*/ 114 h 133"/>
                <a:gd name="T44" fmla="*/ 62 w 131"/>
                <a:gd name="T45" fmla="*/ 117 h 133"/>
                <a:gd name="T46" fmla="*/ 65 w 131"/>
                <a:gd name="T47" fmla="*/ 122 h 133"/>
                <a:gd name="T48" fmla="*/ 68 w 131"/>
                <a:gd name="T49" fmla="*/ 128 h 133"/>
                <a:gd name="T50" fmla="*/ 65 w 131"/>
                <a:gd name="T51" fmla="*/ 132 h 133"/>
                <a:gd name="T52" fmla="*/ 52 w 131"/>
                <a:gd name="T53" fmla="*/ 129 h 133"/>
                <a:gd name="T54" fmla="*/ 48 w 131"/>
                <a:gd name="T55" fmla="*/ 127 h 133"/>
                <a:gd name="T56" fmla="*/ 42 w 131"/>
                <a:gd name="T57" fmla="*/ 123 h 133"/>
                <a:gd name="T58" fmla="*/ 38 w 131"/>
                <a:gd name="T59" fmla="*/ 117 h 133"/>
                <a:gd name="T60" fmla="*/ 34 w 131"/>
                <a:gd name="T61" fmla="*/ 111 h 133"/>
                <a:gd name="T62" fmla="*/ 33 w 131"/>
                <a:gd name="T63" fmla="*/ 107 h 133"/>
                <a:gd name="T64" fmla="*/ 31 w 131"/>
                <a:gd name="T65" fmla="*/ 103 h 133"/>
                <a:gd name="T66" fmla="*/ 29 w 131"/>
                <a:gd name="T67" fmla="*/ 100 h 133"/>
                <a:gd name="T68" fmla="*/ 27 w 131"/>
                <a:gd name="T69" fmla="*/ 96 h 133"/>
                <a:gd name="T70" fmla="*/ 26 w 131"/>
                <a:gd name="T71" fmla="*/ 92 h 133"/>
                <a:gd name="T72" fmla="*/ 25 w 131"/>
                <a:gd name="T73" fmla="*/ 88 h 133"/>
                <a:gd name="T74" fmla="*/ 20 w 131"/>
                <a:gd name="T75" fmla="*/ 83 h 133"/>
                <a:gd name="T76" fmla="*/ 16 w 131"/>
                <a:gd name="T77" fmla="*/ 84 h 133"/>
                <a:gd name="T78" fmla="*/ 13 w 131"/>
                <a:gd name="T79" fmla="*/ 82 h 133"/>
                <a:gd name="T80" fmla="*/ 8 w 131"/>
                <a:gd name="T81" fmla="*/ 74 h 133"/>
                <a:gd name="T82" fmla="*/ 1 w 131"/>
                <a:gd name="T83" fmla="*/ 64 h 133"/>
                <a:gd name="T84" fmla="*/ 2 w 131"/>
                <a:gd name="T85" fmla="*/ 55 h 133"/>
                <a:gd name="T86" fmla="*/ 5 w 131"/>
                <a:gd name="T87" fmla="*/ 47 h 133"/>
                <a:gd name="T88" fmla="*/ 6 w 131"/>
                <a:gd name="T89" fmla="*/ 40 h 133"/>
                <a:gd name="T90" fmla="*/ 6 w 131"/>
                <a:gd name="T91" fmla="*/ 35 h 133"/>
                <a:gd name="T92" fmla="*/ 10 w 131"/>
                <a:gd name="T93" fmla="*/ 33 h 133"/>
                <a:gd name="T94" fmla="*/ 15 w 131"/>
                <a:gd name="T95" fmla="*/ 31 h 133"/>
                <a:gd name="T96" fmla="*/ 24 w 131"/>
                <a:gd name="T97" fmla="*/ 30 h 133"/>
                <a:gd name="T98" fmla="*/ 26 w 131"/>
                <a:gd name="T99" fmla="*/ 26 h 133"/>
                <a:gd name="T100" fmla="*/ 27 w 131"/>
                <a:gd name="T101" fmla="*/ 24 h 133"/>
                <a:gd name="T102" fmla="*/ 24 w 131"/>
                <a:gd name="T103" fmla="*/ 21 h 133"/>
                <a:gd name="T104" fmla="*/ 26 w 131"/>
                <a:gd name="T105" fmla="*/ 16 h 133"/>
                <a:gd name="T106" fmla="*/ 30 w 131"/>
                <a:gd name="T107" fmla="*/ 11 h 133"/>
                <a:gd name="T108" fmla="*/ 32 w 131"/>
                <a:gd name="T109" fmla="*/ 2 h 133"/>
                <a:gd name="T110" fmla="*/ 58 w 131"/>
                <a:gd name="T111" fmla="*/ 3 h 133"/>
                <a:gd name="T112" fmla="*/ 69 w 131"/>
                <a:gd name="T113" fmla="*/ 6 h 133"/>
                <a:gd name="T114" fmla="*/ 77 w 131"/>
                <a:gd name="T115" fmla="*/ 0 h 133"/>
                <a:gd name="T116" fmla="*/ 103 w 131"/>
                <a:gd name="T117" fmla="*/ 0 h 133"/>
                <a:gd name="T118" fmla="*/ 128 w 131"/>
                <a:gd name="T119" fmla="*/ 5 h 133"/>
                <a:gd name="T120" fmla="*/ 128 w 131"/>
                <a:gd name="T121"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33">
                  <a:moveTo>
                    <a:pt x="125" y="20"/>
                  </a:moveTo>
                  <a:lnTo>
                    <a:pt x="122" y="23"/>
                  </a:lnTo>
                  <a:lnTo>
                    <a:pt x="119" y="26"/>
                  </a:lnTo>
                  <a:lnTo>
                    <a:pt x="115" y="31"/>
                  </a:lnTo>
                  <a:lnTo>
                    <a:pt x="116" y="33"/>
                  </a:lnTo>
                  <a:lnTo>
                    <a:pt x="115" y="34"/>
                  </a:lnTo>
                  <a:lnTo>
                    <a:pt x="115" y="37"/>
                  </a:lnTo>
                  <a:lnTo>
                    <a:pt x="115" y="40"/>
                  </a:lnTo>
                  <a:lnTo>
                    <a:pt x="116" y="42"/>
                  </a:lnTo>
                  <a:lnTo>
                    <a:pt x="117" y="44"/>
                  </a:lnTo>
                  <a:lnTo>
                    <a:pt x="115" y="48"/>
                  </a:lnTo>
                  <a:lnTo>
                    <a:pt x="116" y="49"/>
                  </a:lnTo>
                  <a:lnTo>
                    <a:pt x="117" y="53"/>
                  </a:lnTo>
                  <a:lnTo>
                    <a:pt x="117" y="55"/>
                  </a:lnTo>
                  <a:lnTo>
                    <a:pt x="117" y="57"/>
                  </a:lnTo>
                  <a:lnTo>
                    <a:pt x="118" y="58"/>
                  </a:lnTo>
                  <a:lnTo>
                    <a:pt x="119" y="59"/>
                  </a:lnTo>
                  <a:lnTo>
                    <a:pt x="119" y="62"/>
                  </a:lnTo>
                  <a:lnTo>
                    <a:pt x="122" y="66"/>
                  </a:lnTo>
                  <a:lnTo>
                    <a:pt x="124" y="68"/>
                  </a:lnTo>
                  <a:lnTo>
                    <a:pt x="126" y="71"/>
                  </a:lnTo>
                  <a:lnTo>
                    <a:pt x="128" y="73"/>
                  </a:lnTo>
                  <a:lnTo>
                    <a:pt x="129" y="75"/>
                  </a:lnTo>
                  <a:lnTo>
                    <a:pt x="130" y="75"/>
                  </a:lnTo>
                  <a:lnTo>
                    <a:pt x="130" y="76"/>
                  </a:lnTo>
                  <a:lnTo>
                    <a:pt x="130" y="78"/>
                  </a:lnTo>
                  <a:lnTo>
                    <a:pt x="129" y="81"/>
                  </a:lnTo>
                  <a:lnTo>
                    <a:pt x="128" y="84"/>
                  </a:lnTo>
                  <a:lnTo>
                    <a:pt x="124" y="89"/>
                  </a:lnTo>
                  <a:lnTo>
                    <a:pt x="123" y="91"/>
                  </a:lnTo>
                  <a:lnTo>
                    <a:pt x="124" y="95"/>
                  </a:lnTo>
                  <a:lnTo>
                    <a:pt x="124" y="99"/>
                  </a:lnTo>
                  <a:lnTo>
                    <a:pt x="124" y="101"/>
                  </a:lnTo>
                  <a:lnTo>
                    <a:pt x="122" y="105"/>
                  </a:lnTo>
                  <a:lnTo>
                    <a:pt x="117" y="112"/>
                  </a:lnTo>
                  <a:lnTo>
                    <a:pt x="115" y="114"/>
                  </a:lnTo>
                  <a:lnTo>
                    <a:pt x="113" y="116"/>
                  </a:lnTo>
                  <a:lnTo>
                    <a:pt x="112" y="116"/>
                  </a:lnTo>
                  <a:lnTo>
                    <a:pt x="110" y="116"/>
                  </a:lnTo>
                  <a:lnTo>
                    <a:pt x="110" y="117"/>
                  </a:lnTo>
                  <a:lnTo>
                    <a:pt x="108" y="117"/>
                  </a:lnTo>
                  <a:lnTo>
                    <a:pt x="107" y="116"/>
                  </a:lnTo>
                  <a:lnTo>
                    <a:pt x="107" y="114"/>
                  </a:lnTo>
                  <a:lnTo>
                    <a:pt x="107" y="113"/>
                  </a:lnTo>
                  <a:lnTo>
                    <a:pt x="106" y="112"/>
                  </a:lnTo>
                  <a:lnTo>
                    <a:pt x="102" y="113"/>
                  </a:lnTo>
                  <a:lnTo>
                    <a:pt x="102" y="112"/>
                  </a:lnTo>
                  <a:lnTo>
                    <a:pt x="101" y="111"/>
                  </a:lnTo>
                  <a:lnTo>
                    <a:pt x="99" y="109"/>
                  </a:lnTo>
                  <a:lnTo>
                    <a:pt x="99" y="108"/>
                  </a:lnTo>
                  <a:lnTo>
                    <a:pt x="97" y="108"/>
                  </a:lnTo>
                  <a:lnTo>
                    <a:pt x="96" y="109"/>
                  </a:lnTo>
                  <a:lnTo>
                    <a:pt x="94" y="110"/>
                  </a:lnTo>
                  <a:lnTo>
                    <a:pt x="93" y="109"/>
                  </a:lnTo>
                  <a:lnTo>
                    <a:pt x="92" y="109"/>
                  </a:lnTo>
                  <a:lnTo>
                    <a:pt x="89" y="111"/>
                  </a:lnTo>
                  <a:lnTo>
                    <a:pt x="87" y="111"/>
                  </a:lnTo>
                  <a:lnTo>
                    <a:pt x="86" y="113"/>
                  </a:lnTo>
                  <a:lnTo>
                    <a:pt x="77" y="114"/>
                  </a:lnTo>
                  <a:lnTo>
                    <a:pt x="74" y="114"/>
                  </a:lnTo>
                  <a:lnTo>
                    <a:pt x="69" y="111"/>
                  </a:lnTo>
                  <a:lnTo>
                    <a:pt x="68" y="111"/>
                  </a:lnTo>
                  <a:lnTo>
                    <a:pt x="67" y="111"/>
                  </a:lnTo>
                  <a:lnTo>
                    <a:pt x="67" y="111"/>
                  </a:lnTo>
                  <a:lnTo>
                    <a:pt x="66" y="111"/>
                  </a:lnTo>
                  <a:lnTo>
                    <a:pt x="65" y="114"/>
                  </a:lnTo>
                  <a:lnTo>
                    <a:pt x="65" y="116"/>
                  </a:lnTo>
                  <a:lnTo>
                    <a:pt x="63" y="116"/>
                  </a:lnTo>
                  <a:lnTo>
                    <a:pt x="62" y="117"/>
                  </a:lnTo>
                  <a:lnTo>
                    <a:pt x="61" y="118"/>
                  </a:lnTo>
                  <a:lnTo>
                    <a:pt x="64" y="119"/>
                  </a:lnTo>
                  <a:lnTo>
                    <a:pt x="65" y="122"/>
                  </a:lnTo>
                  <a:lnTo>
                    <a:pt x="67" y="124"/>
                  </a:lnTo>
                  <a:lnTo>
                    <a:pt x="69" y="126"/>
                  </a:lnTo>
                  <a:lnTo>
                    <a:pt x="68" y="128"/>
                  </a:lnTo>
                  <a:lnTo>
                    <a:pt x="68" y="131"/>
                  </a:lnTo>
                  <a:lnTo>
                    <a:pt x="67" y="131"/>
                  </a:lnTo>
                  <a:lnTo>
                    <a:pt x="65" y="132"/>
                  </a:lnTo>
                  <a:lnTo>
                    <a:pt x="59" y="131"/>
                  </a:lnTo>
                  <a:lnTo>
                    <a:pt x="54" y="129"/>
                  </a:lnTo>
                  <a:lnTo>
                    <a:pt x="52" y="129"/>
                  </a:lnTo>
                  <a:lnTo>
                    <a:pt x="50" y="129"/>
                  </a:lnTo>
                  <a:lnTo>
                    <a:pt x="49" y="128"/>
                  </a:lnTo>
                  <a:lnTo>
                    <a:pt x="48" y="127"/>
                  </a:lnTo>
                  <a:lnTo>
                    <a:pt x="46" y="127"/>
                  </a:lnTo>
                  <a:lnTo>
                    <a:pt x="44" y="126"/>
                  </a:lnTo>
                  <a:lnTo>
                    <a:pt x="42" y="123"/>
                  </a:lnTo>
                  <a:lnTo>
                    <a:pt x="40" y="120"/>
                  </a:lnTo>
                  <a:lnTo>
                    <a:pt x="39" y="118"/>
                  </a:lnTo>
                  <a:lnTo>
                    <a:pt x="38" y="117"/>
                  </a:lnTo>
                  <a:lnTo>
                    <a:pt x="36" y="114"/>
                  </a:lnTo>
                  <a:lnTo>
                    <a:pt x="36" y="112"/>
                  </a:lnTo>
                  <a:lnTo>
                    <a:pt x="34" y="111"/>
                  </a:lnTo>
                  <a:lnTo>
                    <a:pt x="34" y="110"/>
                  </a:lnTo>
                  <a:lnTo>
                    <a:pt x="33" y="107"/>
                  </a:lnTo>
                  <a:lnTo>
                    <a:pt x="33" y="107"/>
                  </a:lnTo>
                  <a:lnTo>
                    <a:pt x="33" y="106"/>
                  </a:lnTo>
                  <a:lnTo>
                    <a:pt x="32" y="106"/>
                  </a:lnTo>
                  <a:lnTo>
                    <a:pt x="31" y="103"/>
                  </a:lnTo>
                  <a:lnTo>
                    <a:pt x="31" y="103"/>
                  </a:lnTo>
                  <a:lnTo>
                    <a:pt x="30" y="102"/>
                  </a:lnTo>
                  <a:lnTo>
                    <a:pt x="29" y="100"/>
                  </a:lnTo>
                  <a:lnTo>
                    <a:pt x="28" y="100"/>
                  </a:lnTo>
                  <a:lnTo>
                    <a:pt x="27" y="99"/>
                  </a:lnTo>
                  <a:lnTo>
                    <a:pt x="27" y="96"/>
                  </a:lnTo>
                  <a:lnTo>
                    <a:pt x="26" y="95"/>
                  </a:lnTo>
                  <a:lnTo>
                    <a:pt x="26" y="93"/>
                  </a:lnTo>
                  <a:lnTo>
                    <a:pt x="26" y="92"/>
                  </a:lnTo>
                  <a:lnTo>
                    <a:pt x="26" y="90"/>
                  </a:lnTo>
                  <a:lnTo>
                    <a:pt x="25" y="90"/>
                  </a:lnTo>
                  <a:lnTo>
                    <a:pt x="25" y="88"/>
                  </a:lnTo>
                  <a:lnTo>
                    <a:pt x="25" y="84"/>
                  </a:lnTo>
                  <a:lnTo>
                    <a:pt x="24" y="83"/>
                  </a:lnTo>
                  <a:lnTo>
                    <a:pt x="20" y="83"/>
                  </a:lnTo>
                  <a:lnTo>
                    <a:pt x="20" y="84"/>
                  </a:lnTo>
                  <a:lnTo>
                    <a:pt x="18" y="84"/>
                  </a:lnTo>
                  <a:lnTo>
                    <a:pt x="16" y="84"/>
                  </a:lnTo>
                  <a:lnTo>
                    <a:pt x="15" y="83"/>
                  </a:lnTo>
                  <a:lnTo>
                    <a:pt x="13" y="82"/>
                  </a:lnTo>
                  <a:lnTo>
                    <a:pt x="13" y="82"/>
                  </a:lnTo>
                  <a:lnTo>
                    <a:pt x="13" y="79"/>
                  </a:lnTo>
                  <a:lnTo>
                    <a:pt x="11" y="76"/>
                  </a:lnTo>
                  <a:lnTo>
                    <a:pt x="8" y="74"/>
                  </a:lnTo>
                  <a:lnTo>
                    <a:pt x="6" y="70"/>
                  </a:lnTo>
                  <a:lnTo>
                    <a:pt x="5" y="68"/>
                  </a:lnTo>
                  <a:lnTo>
                    <a:pt x="1" y="64"/>
                  </a:lnTo>
                  <a:lnTo>
                    <a:pt x="0" y="60"/>
                  </a:lnTo>
                  <a:lnTo>
                    <a:pt x="0" y="58"/>
                  </a:lnTo>
                  <a:lnTo>
                    <a:pt x="2" y="55"/>
                  </a:lnTo>
                  <a:lnTo>
                    <a:pt x="3" y="52"/>
                  </a:lnTo>
                  <a:lnTo>
                    <a:pt x="4" y="49"/>
                  </a:lnTo>
                  <a:lnTo>
                    <a:pt x="5" y="47"/>
                  </a:lnTo>
                  <a:lnTo>
                    <a:pt x="6" y="45"/>
                  </a:lnTo>
                  <a:lnTo>
                    <a:pt x="7" y="42"/>
                  </a:lnTo>
                  <a:lnTo>
                    <a:pt x="6" y="40"/>
                  </a:lnTo>
                  <a:lnTo>
                    <a:pt x="5" y="38"/>
                  </a:lnTo>
                  <a:lnTo>
                    <a:pt x="4" y="37"/>
                  </a:lnTo>
                  <a:lnTo>
                    <a:pt x="6" y="35"/>
                  </a:lnTo>
                  <a:lnTo>
                    <a:pt x="7" y="34"/>
                  </a:lnTo>
                  <a:lnTo>
                    <a:pt x="8" y="34"/>
                  </a:lnTo>
                  <a:lnTo>
                    <a:pt x="10" y="33"/>
                  </a:lnTo>
                  <a:lnTo>
                    <a:pt x="11" y="32"/>
                  </a:lnTo>
                  <a:lnTo>
                    <a:pt x="13" y="32"/>
                  </a:lnTo>
                  <a:lnTo>
                    <a:pt x="15" y="31"/>
                  </a:lnTo>
                  <a:lnTo>
                    <a:pt x="21" y="31"/>
                  </a:lnTo>
                  <a:lnTo>
                    <a:pt x="24" y="31"/>
                  </a:lnTo>
                  <a:lnTo>
                    <a:pt x="24" y="30"/>
                  </a:lnTo>
                  <a:lnTo>
                    <a:pt x="24" y="28"/>
                  </a:lnTo>
                  <a:lnTo>
                    <a:pt x="25" y="26"/>
                  </a:lnTo>
                  <a:lnTo>
                    <a:pt x="26" y="26"/>
                  </a:lnTo>
                  <a:lnTo>
                    <a:pt x="27" y="25"/>
                  </a:lnTo>
                  <a:lnTo>
                    <a:pt x="27" y="24"/>
                  </a:lnTo>
                  <a:lnTo>
                    <a:pt x="27" y="24"/>
                  </a:lnTo>
                  <a:lnTo>
                    <a:pt x="26" y="24"/>
                  </a:lnTo>
                  <a:lnTo>
                    <a:pt x="25" y="24"/>
                  </a:lnTo>
                  <a:lnTo>
                    <a:pt x="24" y="21"/>
                  </a:lnTo>
                  <a:lnTo>
                    <a:pt x="25" y="19"/>
                  </a:lnTo>
                  <a:lnTo>
                    <a:pt x="26" y="17"/>
                  </a:lnTo>
                  <a:lnTo>
                    <a:pt x="26" y="16"/>
                  </a:lnTo>
                  <a:lnTo>
                    <a:pt x="28" y="14"/>
                  </a:lnTo>
                  <a:lnTo>
                    <a:pt x="28" y="14"/>
                  </a:lnTo>
                  <a:lnTo>
                    <a:pt x="30" y="11"/>
                  </a:lnTo>
                  <a:lnTo>
                    <a:pt x="30" y="8"/>
                  </a:lnTo>
                  <a:lnTo>
                    <a:pt x="31" y="5"/>
                  </a:lnTo>
                  <a:lnTo>
                    <a:pt x="32" y="2"/>
                  </a:lnTo>
                  <a:lnTo>
                    <a:pt x="35" y="0"/>
                  </a:lnTo>
                  <a:lnTo>
                    <a:pt x="51" y="2"/>
                  </a:lnTo>
                  <a:lnTo>
                    <a:pt x="58" y="3"/>
                  </a:lnTo>
                  <a:lnTo>
                    <a:pt x="68" y="6"/>
                  </a:lnTo>
                  <a:lnTo>
                    <a:pt x="69" y="9"/>
                  </a:lnTo>
                  <a:lnTo>
                    <a:pt x="69" y="6"/>
                  </a:lnTo>
                  <a:lnTo>
                    <a:pt x="69" y="3"/>
                  </a:lnTo>
                  <a:lnTo>
                    <a:pt x="71" y="1"/>
                  </a:lnTo>
                  <a:lnTo>
                    <a:pt x="77" y="0"/>
                  </a:lnTo>
                  <a:lnTo>
                    <a:pt x="86" y="1"/>
                  </a:lnTo>
                  <a:lnTo>
                    <a:pt x="93" y="0"/>
                  </a:lnTo>
                  <a:lnTo>
                    <a:pt x="103" y="0"/>
                  </a:lnTo>
                  <a:lnTo>
                    <a:pt x="118" y="2"/>
                  </a:lnTo>
                  <a:lnTo>
                    <a:pt x="125" y="4"/>
                  </a:lnTo>
                  <a:lnTo>
                    <a:pt x="128" y="5"/>
                  </a:lnTo>
                  <a:lnTo>
                    <a:pt x="129" y="8"/>
                  </a:lnTo>
                  <a:lnTo>
                    <a:pt x="129" y="12"/>
                  </a:lnTo>
                  <a:lnTo>
                    <a:pt x="128" y="15"/>
                  </a:lnTo>
                  <a:lnTo>
                    <a:pt x="125"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7" name="Freeform 1492">
              <a:extLst>
                <a:ext uri="{FF2B5EF4-FFF2-40B4-BE49-F238E27FC236}">
                  <a16:creationId xmlns="" xmlns:a16="http://schemas.microsoft.com/office/drawing/2014/main" id="{A0352C07-3028-0685-9054-B7918EC31FC5}"/>
                </a:ext>
              </a:extLst>
            </p:cNvPr>
            <p:cNvSpPr>
              <a:spLocks noChangeArrowheads="1"/>
            </p:cNvSpPr>
            <p:nvPr/>
          </p:nvSpPr>
          <p:spPr bwMode="auto">
            <a:xfrm>
              <a:off x="4649420" y="9369301"/>
              <a:ext cx="98913" cy="54952"/>
            </a:xfrm>
            <a:custGeom>
              <a:avLst/>
              <a:gdLst>
                <a:gd name="T0" fmla="*/ 25 w 78"/>
                <a:gd name="T1" fmla="*/ 1 h 43"/>
                <a:gd name="T2" fmla="*/ 32 w 78"/>
                <a:gd name="T3" fmla="*/ 2 h 43"/>
                <a:gd name="T4" fmla="*/ 35 w 78"/>
                <a:gd name="T5" fmla="*/ 4 h 43"/>
                <a:gd name="T6" fmla="*/ 40 w 78"/>
                <a:gd name="T7" fmla="*/ 9 h 43"/>
                <a:gd name="T8" fmla="*/ 44 w 78"/>
                <a:gd name="T9" fmla="*/ 12 h 43"/>
                <a:gd name="T10" fmla="*/ 47 w 78"/>
                <a:gd name="T11" fmla="*/ 14 h 43"/>
                <a:gd name="T12" fmla="*/ 52 w 78"/>
                <a:gd name="T13" fmla="*/ 15 h 43"/>
                <a:gd name="T14" fmla="*/ 52 w 78"/>
                <a:gd name="T15" fmla="*/ 17 h 43"/>
                <a:gd name="T16" fmla="*/ 53 w 78"/>
                <a:gd name="T17" fmla="*/ 19 h 43"/>
                <a:gd name="T18" fmla="*/ 59 w 78"/>
                <a:gd name="T19" fmla="*/ 16 h 43"/>
                <a:gd name="T20" fmla="*/ 65 w 78"/>
                <a:gd name="T21" fmla="*/ 16 h 43"/>
                <a:gd name="T22" fmla="*/ 68 w 78"/>
                <a:gd name="T23" fmla="*/ 18 h 43"/>
                <a:gd name="T24" fmla="*/ 74 w 78"/>
                <a:gd name="T25" fmla="*/ 18 h 43"/>
                <a:gd name="T26" fmla="*/ 77 w 78"/>
                <a:gd name="T27" fmla="*/ 20 h 43"/>
                <a:gd name="T28" fmla="*/ 75 w 78"/>
                <a:gd name="T29" fmla="*/ 28 h 43"/>
                <a:gd name="T30" fmla="*/ 75 w 78"/>
                <a:gd name="T31" fmla="*/ 31 h 43"/>
                <a:gd name="T32" fmla="*/ 76 w 78"/>
                <a:gd name="T33" fmla="*/ 32 h 43"/>
                <a:gd name="T34" fmla="*/ 73 w 78"/>
                <a:gd name="T35" fmla="*/ 34 h 43"/>
                <a:gd name="T36" fmla="*/ 72 w 78"/>
                <a:gd name="T37" fmla="*/ 40 h 43"/>
                <a:gd name="T38" fmla="*/ 67 w 78"/>
                <a:gd name="T39" fmla="*/ 42 h 43"/>
                <a:gd name="T40" fmla="*/ 54 w 78"/>
                <a:gd name="T41" fmla="*/ 40 h 43"/>
                <a:gd name="T42" fmla="*/ 46 w 78"/>
                <a:gd name="T43" fmla="*/ 38 h 43"/>
                <a:gd name="T44" fmla="*/ 49 w 78"/>
                <a:gd name="T45" fmla="*/ 39 h 43"/>
                <a:gd name="T46" fmla="*/ 52 w 78"/>
                <a:gd name="T47" fmla="*/ 41 h 43"/>
                <a:gd name="T48" fmla="*/ 27 w 78"/>
                <a:gd name="T49" fmla="*/ 31 h 43"/>
                <a:gd name="T50" fmla="*/ 10 w 78"/>
                <a:gd name="T51" fmla="*/ 29 h 43"/>
                <a:gd name="T52" fmla="*/ 1 w 78"/>
                <a:gd name="T53" fmla="*/ 23 h 43"/>
                <a:gd name="T54" fmla="*/ 0 w 78"/>
                <a:gd name="T55" fmla="*/ 20 h 43"/>
                <a:gd name="T56" fmla="*/ 6 w 78"/>
                <a:gd name="T57" fmla="*/ 14 h 43"/>
                <a:gd name="T58" fmla="*/ 9 w 78"/>
                <a:gd name="T59" fmla="*/ 12 h 43"/>
                <a:gd name="T60" fmla="*/ 12 w 78"/>
                <a:gd name="T61" fmla="*/ 12 h 43"/>
                <a:gd name="T62" fmla="*/ 14 w 78"/>
                <a:gd name="T63" fmla="*/ 8 h 43"/>
                <a:gd name="T64" fmla="*/ 18 w 78"/>
                <a:gd name="T65" fmla="*/ 6 h 43"/>
                <a:gd name="T66" fmla="*/ 17 w 78"/>
                <a:gd name="T67" fmla="*/ 3 h 43"/>
                <a:gd name="T68" fmla="*/ 19 w 78"/>
                <a:gd name="T69" fmla="*/ 1 h 43"/>
                <a:gd name="T70" fmla="*/ 22 w 78"/>
                <a:gd name="T71" fmla="*/ 0 h 43"/>
                <a:gd name="T72" fmla="*/ 24 w 78"/>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43">
                  <a:moveTo>
                    <a:pt x="24" y="1"/>
                  </a:moveTo>
                  <a:lnTo>
                    <a:pt x="25" y="1"/>
                  </a:lnTo>
                  <a:lnTo>
                    <a:pt x="30" y="3"/>
                  </a:lnTo>
                  <a:lnTo>
                    <a:pt x="32" y="2"/>
                  </a:lnTo>
                  <a:lnTo>
                    <a:pt x="34" y="3"/>
                  </a:lnTo>
                  <a:lnTo>
                    <a:pt x="35" y="4"/>
                  </a:lnTo>
                  <a:lnTo>
                    <a:pt x="36" y="6"/>
                  </a:lnTo>
                  <a:lnTo>
                    <a:pt x="40" y="9"/>
                  </a:lnTo>
                  <a:lnTo>
                    <a:pt x="41" y="10"/>
                  </a:lnTo>
                  <a:lnTo>
                    <a:pt x="44" y="12"/>
                  </a:lnTo>
                  <a:lnTo>
                    <a:pt x="45" y="13"/>
                  </a:lnTo>
                  <a:lnTo>
                    <a:pt x="47" y="14"/>
                  </a:lnTo>
                  <a:lnTo>
                    <a:pt x="49" y="14"/>
                  </a:lnTo>
                  <a:lnTo>
                    <a:pt x="52" y="15"/>
                  </a:lnTo>
                  <a:lnTo>
                    <a:pt x="52" y="16"/>
                  </a:lnTo>
                  <a:lnTo>
                    <a:pt x="52" y="17"/>
                  </a:lnTo>
                  <a:lnTo>
                    <a:pt x="52" y="19"/>
                  </a:lnTo>
                  <a:lnTo>
                    <a:pt x="53" y="19"/>
                  </a:lnTo>
                  <a:lnTo>
                    <a:pt x="55" y="18"/>
                  </a:lnTo>
                  <a:lnTo>
                    <a:pt x="59" y="16"/>
                  </a:lnTo>
                  <a:lnTo>
                    <a:pt x="63" y="15"/>
                  </a:lnTo>
                  <a:lnTo>
                    <a:pt x="65" y="16"/>
                  </a:lnTo>
                  <a:lnTo>
                    <a:pt x="66" y="17"/>
                  </a:lnTo>
                  <a:lnTo>
                    <a:pt x="68" y="18"/>
                  </a:lnTo>
                  <a:lnTo>
                    <a:pt x="71" y="18"/>
                  </a:lnTo>
                  <a:lnTo>
                    <a:pt x="74" y="18"/>
                  </a:lnTo>
                  <a:lnTo>
                    <a:pt x="76" y="20"/>
                  </a:lnTo>
                  <a:lnTo>
                    <a:pt x="77" y="20"/>
                  </a:lnTo>
                  <a:lnTo>
                    <a:pt x="75" y="26"/>
                  </a:lnTo>
                  <a:lnTo>
                    <a:pt x="75" y="28"/>
                  </a:lnTo>
                  <a:lnTo>
                    <a:pt x="75" y="30"/>
                  </a:lnTo>
                  <a:lnTo>
                    <a:pt x="75" y="31"/>
                  </a:lnTo>
                  <a:lnTo>
                    <a:pt x="76" y="31"/>
                  </a:lnTo>
                  <a:lnTo>
                    <a:pt x="76" y="32"/>
                  </a:lnTo>
                  <a:lnTo>
                    <a:pt x="74" y="34"/>
                  </a:lnTo>
                  <a:lnTo>
                    <a:pt x="73" y="34"/>
                  </a:lnTo>
                  <a:lnTo>
                    <a:pt x="74" y="38"/>
                  </a:lnTo>
                  <a:lnTo>
                    <a:pt x="72" y="40"/>
                  </a:lnTo>
                  <a:lnTo>
                    <a:pt x="70" y="41"/>
                  </a:lnTo>
                  <a:lnTo>
                    <a:pt x="67" y="42"/>
                  </a:lnTo>
                  <a:lnTo>
                    <a:pt x="62" y="42"/>
                  </a:lnTo>
                  <a:lnTo>
                    <a:pt x="54" y="40"/>
                  </a:lnTo>
                  <a:lnTo>
                    <a:pt x="48" y="38"/>
                  </a:lnTo>
                  <a:lnTo>
                    <a:pt x="46" y="38"/>
                  </a:lnTo>
                  <a:lnTo>
                    <a:pt x="47" y="39"/>
                  </a:lnTo>
                  <a:lnTo>
                    <a:pt x="49" y="39"/>
                  </a:lnTo>
                  <a:lnTo>
                    <a:pt x="52" y="40"/>
                  </a:lnTo>
                  <a:lnTo>
                    <a:pt x="52" y="41"/>
                  </a:lnTo>
                  <a:lnTo>
                    <a:pt x="40" y="38"/>
                  </a:lnTo>
                  <a:lnTo>
                    <a:pt x="27" y="31"/>
                  </a:lnTo>
                  <a:lnTo>
                    <a:pt x="19" y="30"/>
                  </a:lnTo>
                  <a:lnTo>
                    <a:pt x="10" y="29"/>
                  </a:lnTo>
                  <a:lnTo>
                    <a:pt x="5" y="25"/>
                  </a:lnTo>
                  <a:lnTo>
                    <a:pt x="1" y="23"/>
                  </a:lnTo>
                  <a:lnTo>
                    <a:pt x="0" y="22"/>
                  </a:lnTo>
                  <a:lnTo>
                    <a:pt x="0" y="20"/>
                  </a:lnTo>
                  <a:lnTo>
                    <a:pt x="2" y="17"/>
                  </a:lnTo>
                  <a:lnTo>
                    <a:pt x="6" y="14"/>
                  </a:lnTo>
                  <a:lnTo>
                    <a:pt x="7" y="13"/>
                  </a:lnTo>
                  <a:lnTo>
                    <a:pt x="9" y="12"/>
                  </a:lnTo>
                  <a:lnTo>
                    <a:pt x="11" y="12"/>
                  </a:lnTo>
                  <a:lnTo>
                    <a:pt x="12" y="12"/>
                  </a:lnTo>
                  <a:lnTo>
                    <a:pt x="13" y="10"/>
                  </a:lnTo>
                  <a:lnTo>
                    <a:pt x="14" y="8"/>
                  </a:lnTo>
                  <a:lnTo>
                    <a:pt x="17" y="7"/>
                  </a:lnTo>
                  <a:lnTo>
                    <a:pt x="18" y="6"/>
                  </a:lnTo>
                  <a:lnTo>
                    <a:pt x="18" y="5"/>
                  </a:lnTo>
                  <a:lnTo>
                    <a:pt x="17" y="3"/>
                  </a:lnTo>
                  <a:lnTo>
                    <a:pt x="17" y="1"/>
                  </a:lnTo>
                  <a:lnTo>
                    <a:pt x="19" y="1"/>
                  </a:lnTo>
                  <a:lnTo>
                    <a:pt x="20" y="1"/>
                  </a:lnTo>
                  <a:lnTo>
                    <a:pt x="22" y="0"/>
                  </a:lnTo>
                  <a:lnTo>
                    <a:pt x="23" y="0"/>
                  </a:lnTo>
                  <a:lnTo>
                    <a:pt x="24"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8" name="Freeform 1494">
              <a:extLst>
                <a:ext uri="{FF2B5EF4-FFF2-40B4-BE49-F238E27FC236}">
                  <a16:creationId xmlns="" xmlns:a16="http://schemas.microsoft.com/office/drawing/2014/main" id="{3B265722-DDB4-C6E2-1EC1-5D21F7336143}"/>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9" name="Freeform 1495">
              <a:extLst>
                <a:ext uri="{FF2B5EF4-FFF2-40B4-BE49-F238E27FC236}">
                  <a16:creationId xmlns="" xmlns:a16="http://schemas.microsoft.com/office/drawing/2014/main" id="{AE325878-3936-054A-C775-FA8C4439DDAA}"/>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0" name="Freeform 1496">
              <a:extLst>
                <a:ext uri="{FF2B5EF4-FFF2-40B4-BE49-F238E27FC236}">
                  <a16:creationId xmlns="" xmlns:a16="http://schemas.microsoft.com/office/drawing/2014/main" id="{6EAC0B8F-62B7-6BBA-43AA-E302BB0A3C3C}"/>
                </a:ext>
              </a:extLst>
            </p:cNvPr>
            <p:cNvSpPr>
              <a:spLocks noChangeArrowheads="1"/>
            </p:cNvSpPr>
            <p:nvPr/>
          </p:nvSpPr>
          <p:spPr bwMode="auto">
            <a:xfrm>
              <a:off x="5358301" y="9056077"/>
              <a:ext cx="27474" cy="10990"/>
            </a:xfrm>
            <a:custGeom>
              <a:avLst/>
              <a:gdLst>
                <a:gd name="T0" fmla="*/ 0 w 24"/>
                <a:gd name="T1" fmla="*/ 4 h 8"/>
                <a:gd name="T2" fmla="*/ 4 w 24"/>
                <a:gd name="T3" fmla="*/ 6 h 8"/>
                <a:gd name="T4" fmla="*/ 7 w 24"/>
                <a:gd name="T5" fmla="*/ 6 h 8"/>
                <a:gd name="T6" fmla="*/ 7 w 24"/>
                <a:gd name="T7" fmla="*/ 6 h 8"/>
                <a:gd name="T8" fmla="*/ 5 w 24"/>
                <a:gd name="T9" fmla="*/ 6 h 8"/>
                <a:gd name="T10" fmla="*/ 5 w 24"/>
                <a:gd name="T11" fmla="*/ 6 h 8"/>
                <a:gd name="T12" fmla="*/ 2 w 24"/>
                <a:gd name="T13" fmla="*/ 7 h 8"/>
                <a:gd name="T14" fmla="*/ 0 w 24"/>
                <a:gd name="T15" fmla="*/ 7 h 8"/>
                <a:gd name="T16" fmla="*/ 0 w 24"/>
                <a:gd name="T17" fmla="*/ 6 h 8"/>
                <a:gd name="T18" fmla="*/ 0 w 24"/>
                <a:gd name="T19" fmla="*/ 4 h 8"/>
                <a:gd name="T20" fmla="*/ 23 w 24"/>
                <a:gd name="T21" fmla="*/ 7 h 8"/>
                <a:gd name="T22" fmla="*/ 22 w 24"/>
                <a:gd name="T23" fmla="*/ 7 h 8"/>
                <a:gd name="T24" fmla="*/ 20 w 24"/>
                <a:gd name="T25" fmla="*/ 6 h 8"/>
                <a:gd name="T26" fmla="*/ 17 w 24"/>
                <a:gd name="T27" fmla="*/ 6 h 8"/>
                <a:gd name="T28" fmla="*/ 16 w 24"/>
                <a:gd name="T29" fmla="*/ 4 h 8"/>
                <a:gd name="T30" fmla="*/ 18 w 24"/>
                <a:gd name="T31" fmla="*/ 4 h 8"/>
                <a:gd name="T32" fmla="*/ 22 w 24"/>
                <a:gd name="T33" fmla="*/ 4 h 8"/>
                <a:gd name="T34" fmla="*/ 23 w 24"/>
                <a:gd name="T35" fmla="*/ 6 h 8"/>
                <a:gd name="T36" fmla="*/ 23 w 24"/>
                <a:gd name="T37" fmla="*/ 7 h 8"/>
                <a:gd name="T38" fmla="*/ 15 w 24"/>
                <a:gd name="T39" fmla="*/ 4 h 8"/>
                <a:gd name="T40" fmla="*/ 14 w 24"/>
                <a:gd name="T41" fmla="*/ 4 h 8"/>
                <a:gd name="T42" fmla="*/ 13 w 24"/>
                <a:gd name="T43" fmla="*/ 3 h 8"/>
                <a:gd name="T44" fmla="*/ 13 w 24"/>
                <a:gd name="T45" fmla="*/ 3 h 8"/>
                <a:gd name="T46" fmla="*/ 12 w 24"/>
                <a:gd name="T47" fmla="*/ 3 h 8"/>
                <a:gd name="T48" fmla="*/ 11 w 24"/>
                <a:gd name="T49" fmla="*/ 1 h 8"/>
                <a:gd name="T50" fmla="*/ 11 w 24"/>
                <a:gd name="T51" fmla="*/ 0 h 8"/>
                <a:gd name="T52" fmla="*/ 13 w 24"/>
                <a:gd name="T53" fmla="*/ 0 h 8"/>
                <a:gd name="T54" fmla="*/ 14 w 24"/>
                <a:gd name="T55" fmla="*/ 3 h 8"/>
                <a:gd name="T56" fmla="*/ 15 w 24"/>
                <a:gd name="T5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8">
                  <a:moveTo>
                    <a:pt x="0" y="4"/>
                  </a:moveTo>
                  <a:lnTo>
                    <a:pt x="4" y="6"/>
                  </a:lnTo>
                  <a:lnTo>
                    <a:pt x="7" y="6"/>
                  </a:lnTo>
                  <a:lnTo>
                    <a:pt x="7" y="6"/>
                  </a:lnTo>
                  <a:lnTo>
                    <a:pt x="5" y="6"/>
                  </a:lnTo>
                  <a:lnTo>
                    <a:pt x="5" y="6"/>
                  </a:lnTo>
                  <a:lnTo>
                    <a:pt x="2" y="7"/>
                  </a:lnTo>
                  <a:lnTo>
                    <a:pt x="0" y="7"/>
                  </a:lnTo>
                  <a:lnTo>
                    <a:pt x="0" y="6"/>
                  </a:lnTo>
                  <a:lnTo>
                    <a:pt x="0" y="4"/>
                  </a:lnTo>
                  <a:close/>
                  <a:moveTo>
                    <a:pt x="23" y="7"/>
                  </a:moveTo>
                  <a:lnTo>
                    <a:pt x="22" y="7"/>
                  </a:lnTo>
                  <a:lnTo>
                    <a:pt x="20" y="6"/>
                  </a:lnTo>
                  <a:lnTo>
                    <a:pt x="17" y="6"/>
                  </a:lnTo>
                  <a:lnTo>
                    <a:pt x="16" y="4"/>
                  </a:lnTo>
                  <a:lnTo>
                    <a:pt x="18" y="4"/>
                  </a:lnTo>
                  <a:lnTo>
                    <a:pt x="22" y="4"/>
                  </a:lnTo>
                  <a:lnTo>
                    <a:pt x="23" y="6"/>
                  </a:lnTo>
                  <a:lnTo>
                    <a:pt x="23" y="7"/>
                  </a:lnTo>
                  <a:close/>
                  <a:moveTo>
                    <a:pt x="15" y="4"/>
                  </a:moveTo>
                  <a:lnTo>
                    <a:pt x="14" y="4"/>
                  </a:lnTo>
                  <a:lnTo>
                    <a:pt x="13" y="3"/>
                  </a:lnTo>
                  <a:lnTo>
                    <a:pt x="13" y="3"/>
                  </a:lnTo>
                  <a:lnTo>
                    <a:pt x="12" y="3"/>
                  </a:lnTo>
                  <a:lnTo>
                    <a:pt x="11" y="1"/>
                  </a:lnTo>
                  <a:lnTo>
                    <a:pt x="11" y="0"/>
                  </a:lnTo>
                  <a:lnTo>
                    <a:pt x="13" y="0"/>
                  </a:lnTo>
                  <a:lnTo>
                    <a:pt x="14" y="3"/>
                  </a:lnTo>
                  <a:lnTo>
                    <a:pt x="15"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1" name="Freeform 1497">
              <a:extLst>
                <a:ext uri="{FF2B5EF4-FFF2-40B4-BE49-F238E27FC236}">
                  <a16:creationId xmlns="" xmlns:a16="http://schemas.microsoft.com/office/drawing/2014/main" id="{B93343D4-63EA-FF4D-819B-830801752ED2}"/>
                </a:ext>
              </a:extLst>
            </p:cNvPr>
            <p:cNvSpPr>
              <a:spLocks noChangeArrowheads="1"/>
            </p:cNvSpPr>
            <p:nvPr/>
          </p:nvSpPr>
          <p:spPr bwMode="auto">
            <a:xfrm>
              <a:off x="5358301" y="9061570"/>
              <a:ext cx="10990" cy="5497"/>
            </a:xfrm>
            <a:custGeom>
              <a:avLst/>
              <a:gdLst>
                <a:gd name="T0" fmla="*/ 0 w 8"/>
                <a:gd name="T1" fmla="*/ 0 h 4"/>
                <a:gd name="T2" fmla="*/ 4 w 8"/>
                <a:gd name="T3" fmla="*/ 2 h 4"/>
                <a:gd name="T4" fmla="*/ 7 w 8"/>
                <a:gd name="T5" fmla="*/ 2 h 4"/>
                <a:gd name="T6" fmla="*/ 7 w 8"/>
                <a:gd name="T7" fmla="*/ 2 h 4"/>
                <a:gd name="T8" fmla="*/ 5 w 8"/>
                <a:gd name="T9" fmla="*/ 2 h 4"/>
                <a:gd name="T10" fmla="*/ 5 w 8"/>
                <a:gd name="T11" fmla="*/ 2 h 4"/>
                <a:gd name="T12" fmla="*/ 2 w 8"/>
                <a:gd name="T13" fmla="*/ 3 h 4"/>
                <a:gd name="T14" fmla="*/ 0 w 8"/>
                <a:gd name="T15" fmla="*/ 3 h 4"/>
                <a:gd name="T16" fmla="*/ 0 w 8"/>
                <a:gd name="T17" fmla="*/ 2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4" y="2"/>
                  </a:lnTo>
                  <a:lnTo>
                    <a:pt x="7" y="2"/>
                  </a:lnTo>
                  <a:lnTo>
                    <a:pt x="7" y="2"/>
                  </a:lnTo>
                  <a:lnTo>
                    <a:pt x="5" y="2"/>
                  </a:lnTo>
                  <a:lnTo>
                    <a:pt x="5" y="2"/>
                  </a:lnTo>
                  <a:lnTo>
                    <a:pt x="2" y="3"/>
                  </a:lnTo>
                  <a:lnTo>
                    <a:pt x="0" y="3"/>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2" name="Freeform 1498">
              <a:extLst>
                <a:ext uri="{FF2B5EF4-FFF2-40B4-BE49-F238E27FC236}">
                  <a16:creationId xmlns="" xmlns:a16="http://schemas.microsoft.com/office/drawing/2014/main" id="{4D2CC818-F8D0-1FF2-90DA-89E56A463C27}"/>
                </a:ext>
              </a:extLst>
            </p:cNvPr>
            <p:cNvSpPr>
              <a:spLocks noChangeArrowheads="1"/>
            </p:cNvSpPr>
            <p:nvPr/>
          </p:nvSpPr>
          <p:spPr bwMode="auto">
            <a:xfrm>
              <a:off x="5374785" y="9061570"/>
              <a:ext cx="10990" cy="5497"/>
            </a:xfrm>
            <a:custGeom>
              <a:avLst/>
              <a:gdLst>
                <a:gd name="T0" fmla="*/ 7 w 8"/>
                <a:gd name="T1" fmla="*/ 3 h 4"/>
                <a:gd name="T2" fmla="*/ 6 w 8"/>
                <a:gd name="T3" fmla="*/ 3 h 4"/>
                <a:gd name="T4" fmla="*/ 4 w 8"/>
                <a:gd name="T5" fmla="*/ 2 h 4"/>
                <a:gd name="T6" fmla="*/ 1 w 8"/>
                <a:gd name="T7" fmla="*/ 2 h 4"/>
                <a:gd name="T8" fmla="*/ 0 w 8"/>
                <a:gd name="T9" fmla="*/ 0 h 4"/>
                <a:gd name="T10" fmla="*/ 2 w 8"/>
                <a:gd name="T11" fmla="*/ 0 h 4"/>
                <a:gd name="T12" fmla="*/ 6 w 8"/>
                <a:gd name="T13" fmla="*/ 0 h 4"/>
                <a:gd name="T14" fmla="*/ 7 w 8"/>
                <a:gd name="T15" fmla="*/ 2 h 4"/>
                <a:gd name="T16" fmla="*/ 7 w 8"/>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7" y="3"/>
                  </a:moveTo>
                  <a:lnTo>
                    <a:pt x="6" y="3"/>
                  </a:lnTo>
                  <a:lnTo>
                    <a:pt x="4" y="2"/>
                  </a:lnTo>
                  <a:lnTo>
                    <a:pt x="1" y="2"/>
                  </a:lnTo>
                  <a:lnTo>
                    <a:pt x="0" y="0"/>
                  </a:lnTo>
                  <a:lnTo>
                    <a:pt x="2" y="0"/>
                  </a:lnTo>
                  <a:lnTo>
                    <a:pt x="6" y="0"/>
                  </a:lnTo>
                  <a:lnTo>
                    <a:pt x="7" y="2"/>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3" name="Freeform 1499">
              <a:extLst>
                <a:ext uri="{FF2B5EF4-FFF2-40B4-BE49-F238E27FC236}">
                  <a16:creationId xmlns="" xmlns:a16="http://schemas.microsoft.com/office/drawing/2014/main" id="{6F14C5AF-929D-D012-30F6-136EDF287B27}"/>
                </a:ext>
              </a:extLst>
            </p:cNvPr>
            <p:cNvSpPr>
              <a:spLocks noChangeArrowheads="1"/>
            </p:cNvSpPr>
            <p:nvPr/>
          </p:nvSpPr>
          <p:spPr bwMode="auto">
            <a:xfrm>
              <a:off x="5369292" y="9056077"/>
              <a:ext cx="5493" cy="5493"/>
            </a:xfrm>
            <a:custGeom>
              <a:avLst/>
              <a:gdLst>
                <a:gd name="T0" fmla="*/ 4 w 5"/>
                <a:gd name="T1" fmla="*/ 4 h 5"/>
                <a:gd name="T2" fmla="*/ 3 w 5"/>
                <a:gd name="T3" fmla="*/ 4 h 5"/>
                <a:gd name="T4" fmla="*/ 2 w 5"/>
                <a:gd name="T5" fmla="*/ 3 h 5"/>
                <a:gd name="T6" fmla="*/ 2 w 5"/>
                <a:gd name="T7" fmla="*/ 3 h 5"/>
                <a:gd name="T8" fmla="*/ 1 w 5"/>
                <a:gd name="T9" fmla="*/ 3 h 5"/>
                <a:gd name="T10" fmla="*/ 0 w 5"/>
                <a:gd name="T11" fmla="*/ 1 h 5"/>
                <a:gd name="T12" fmla="*/ 0 w 5"/>
                <a:gd name="T13" fmla="*/ 0 h 5"/>
                <a:gd name="T14" fmla="*/ 2 w 5"/>
                <a:gd name="T15" fmla="*/ 0 h 5"/>
                <a:gd name="T16" fmla="*/ 3 w 5"/>
                <a:gd name="T17" fmla="*/ 3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2" y="3"/>
                  </a:lnTo>
                  <a:lnTo>
                    <a:pt x="2" y="3"/>
                  </a:lnTo>
                  <a:lnTo>
                    <a:pt x="1" y="3"/>
                  </a:lnTo>
                  <a:lnTo>
                    <a:pt x="0" y="1"/>
                  </a:lnTo>
                  <a:lnTo>
                    <a:pt x="0" y="0"/>
                  </a:lnTo>
                  <a:lnTo>
                    <a:pt x="2" y="0"/>
                  </a:lnTo>
                  <a:lnTo>
                    <a:pt x="3"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4" name="Freeform 1500">
              <a:extLst>
                <a:ext uri="{FF2B5EF4-FFF2-40B4-BE49-F238E27FC236}">
                  <a16:creationId xmlns="" xmlns:a16="http://schemas.microsoft.com/office/drawing/2014/main" id="{1577CCD7-8113-6F3C-2BD6-FF848ADC5500}"/>
                </a:ext>
              </a:extLst>
            </p:cNvPr>
            <p:cNvSpPr>
              <a:spLocks noChangeArrowheads="1"/>
            </p:cNvSpPr>
            <p:nvPr/>
          </p:nvSpPr>
          <p:spPr bwMode="auto">
            <a:xfrm>
              <a:off x="5770439" y="9495692"/>
              <a:ext cx="54952" cy="49455"/>
            </a:xfrm>
            <a:custGeom>
              <a:avLst/>
              <a:gdLst>
                <a:gd name="T0" fmla="*/ 28 w 45"/>
                <a:gd name="T1" fmla="*/ 38 h 41"/>
                <a:gd name="T2" fmla="*/ 23 w 45"/>
                <a:gd name="T3" fmla="*/ 40 h 41"/>
                <a:gd name="T4" fmla="*/ 10 w 45"/>
                <a:gd name="T5" fmla="*/ 40 h 41"/>
                <a:gd name="T6" fmla="*/ 5 w 45"/>
                <a:gd name="T7" fmla="*/ 40 h 41"/>
                <a:gd name="T8" fmla="*/ 0 w 45"/>
                <a:gd name="T9" fmla="*/ 40 h 41"/>
                <a:gd name="T10" fmla="*/ 8 w 45"/>
                <a:gd name="T11" fmla="*/ 36 h 41"/>
                <a:gd name="T12" fmla="*/ 9 w 45"/>
                <a:gd name="T13" fmla="*/ 35 h 41"/>
                <a:gd name="T14" fmla="*/ 12 w 45"/>
                <a:gd name="T15" fmla="*/ 34 h 41"/>
                <a:gd name="T16" fmla="*/ 13 w 45"/>
                <a:gd name="T17" fmla="*/ 33 h 41"/>
                <a:gd name="T18" fmla="*/ 14 w 45"/>
                <a:gd name="T19" fmla="*/ 25 h 41"/>
                <a:gd name="T20" fmla="*/ 14 w 45"/>
                <a:gd name="T21" fmla="*/ 23 h 41"/>
                <a:gd name="T22" fmla="*/ 13 w 45"/>
                <a:gd name="T23" fmla="*/ 22 h 41"/>
                <a:gd name="T24" fmla="*/ 12 w 45"/>
                <a:gd name="T25" fmla="*/ 20 h 41"/>
                <a:gd name="T26" fmla="*/ 9 w 45"/>
                <a:gd name="T27" fmla="*/ 20 h 41"/>
                <a:gd name="T28" fmla="*/ 8 w 45"/>
                <a:gd name="T29" fmla="*/ 19 h 41"/>
                <a:gd name="T30" fmla="*/ 10 w 45"/>
                <a:gd name="T31" fmla="*/ 18 h 41"/>
                <a:gd name="T32" fmla="*/ 14 w 45"/>
                <a:gd name="T33" fmla="*/ 17 h 41"/>
                <a:gd name="T34" fmla="*/ 17 w 45"/>
                <a:gd name="T35" fmla="*/ 17 h 41"/>
                <a:gd name="T36" fmla="*/ 23 w 45"/>
                <a:gd name="T37" fmla="*/ 16 h 41"/>
                <a:gd name="T38" fmla="*/ 27 w 45"/>
                <a:gd name="T39" fmla="*/ 16 h 41"/>
                <a:gd name="T40" fmla="*/ 32 w 45"/>
                <a:gd name="T41" fmla="*/ 15 h 41"/>
                <a:gd name="T42" fmla="*/ 29 w 45"/>
                <a:gd name="T43" fmla="*/ 19 h 41"/>
                <a:gd name="T44" fmla="*/ 28 w 45"/>
                <a:gd name="T45" fmla="*/ 20 h 41"/>
                <a:gd name="T46" fmla="*/ 28 w 45"/>
                <a:gd name="T47" fmla="*/ 24 h 41"/>
                <a:gd name="T48" fmla="*/ 28 w 45"/>
                <a:gd name="T49" fmla="*/ 27 h 41"/>
                <a:gd name="T50" fmla="*/ 28 w 45"/>
                <a:gd name="T51" fmla="*/ 30 h 41"/>
                <a:gd name="T52" fmla="*/ 30 w 45"/>
                <a:gd name="T53" fmla="*/ 32 h 41"/>
                <a:gd name="T54" fmla="*/ 29 w 45"/>
                <a:gd name="T55" fmla="*/ 34 h 41"/>
                <a:gd name="T56" fmla="*/ 29 w 45"/>
                <a:gd name="T57" fmla="*/ 37 h 41"/>
                <a:gd name="T58" fmla="*/ 28 w 45"/>
                <a:gd name="T59" fmla="*/ 38 h 41"/>
                <a:gd name="T60" fmla="*/ 37 w 45"/>
                <a:gd name="T61" fmla="*/ 4 h 41"/>
                <a:gd name="T62" fmla="*/ 35 w 45"/>
                <a:gd name="T63" fmla="*/ 5 h 41"/>
                <a:gd name="T64" fmla="*/ 35 w 45"/>
                <a:gd name="T65" fmla="*/ 3 h 41"/>
                <a:gd name="T66" fmla="*/ 38 w 45"/>
                <a:gd name="T67" fmla="*/ 1 h 41"/>
                <a:gd name="T68" fmla="*/ 43 w 45"/>
                <a:gd name="T69" fmla="*/ 0 h 41"/>
                <a:gd name="T70" fmla="*/ 44 w 45"/>
                <a:gd name="T71" fmla="*/ 0 h 41"/>
                <a:gd name="T72" fmla="*/ 44 w 45"/>
                <a:gd name="T73" fmla="*/ 1 h 41"/>
                <a:gd name="T74" fmla="*/ 37 w 45"/>
                <a:gd name="T75"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1">
                  <a:moveTo>
                    <a:pt x="28" y="38"/>
                  </a:moveTo>
                  <a:lnTo>
                    <a:pt x="23" y="40"/>
                  </a:lnTo>
                  <a:lnTo>
                    <a:pt x="10" y="40"/>
                  </a:lnTo>
                  <a:lnTo>
                    <a:pt x="5" y="40"/>
                  </a:lnTo>
                  <a:lnTo>
                    <a:pt x="0" y="40"/>
                  </a:lnTo>
                  <a:lnTo>
                    <a:pt x="8" y="36"/>
                  </a:lnTo>
                  <a:lnTo>
                    <a:pt x="9" y="35"/>
                  </a:lnTo>
                  <a:lnTo>
                    <a:pt x="12" y="34"/>
                  </a:lnTo>
                  <a:lnTo>
                    <a:pt x="13" y="33"/>
                  </a:lnTo>
                  <a:lnTo>
                    <a:pt x="14" y="25"/>
                  </a:lnTo>
                  <a:lnTo>
                    <a:pt x="14" y="23"/>
                  </a:lnTo>
                  <a:lnTo>
                    <a:pt x="13" y="22"/>
                  </a:lnTo>
                  <a:lnTo>
                    <a:pt x="12" y="20"/>
                  </a:lnTo>
                  <a:lnTo>
                    <a:pt x="9" y="20"/>
                  </a:lnTo>
                  <a:lnTo>
                    <a:pt x="8" y="19"/>
                  </a:lnTo>
                  <a:lnTo>
                    <a:pt x="10" y="18"/>
                  </a:lnTo>
                  <a:lnTo>
                    <a:pt x="14" y="17"/>
                  </a:lnTo>
                  <a:lnTo>
                    <a:pt x="17" y="17"/>
                  </a:lnTo>
                  <a:lnTo>
                    <a:pt x="23" y="16"/>
                  </a:lnTo>
                  <a:lnTo>
                    <a:pt x="27" y="16"/>
                  </a:lnTo>
                  <a:lnTo>
                    <a:pt x="32" y="15"/>
                  </a:lnTo>
                  <a:lnTo>
                    <a:pt x="29" y="19"/>
                  </a:lnTo>
                  <a:lnTo>
                    <a:pt x="28" y="20"/>
                  </a:lnTo>
                  <a:lnTo>
                    <a:pt x="28" y="24"/>
                  </a:lnTo>
                  <a:lnTo>
                    <a:pt x="28" y="27"/>
                  </a:lnTo>
                  <a:lnTo>
                    <a:pt x="28" y="30"/>
                  </a:lnTo>
                  <a:lnTo>
                    <a:pt x="30" y="32"/>
                  </a:lnTo>
                  <a:lnTo>
                    <a:pt x="29" y="34"/>
                  </a:lnTo>
                  <a:lnTo>
                    <a:pt x="29" y="37"/>
                  </a:lnTo>
                  <a:lnTo>
                    <a:pt x="28" y="38"/>
                  </a:lnTo>
                  <a:close/>
                  <a:moveTo>
                    <a:pt x="37" y="4"/>
                  </a:moveTo>
                  <a:lnTo>
                    <a:pt x="35" y="5"/>
                  </a:lnTo>
                  <a:lnTo>
                    <a:pt x="35" y="3"/>
                  </a:lnTo>
                  <a:lnTo>
                    <a:pt x="38" y="1"/>
                  </a:lnTo>
                  <a:lnTo>
                    <a:pt x="43" y="0"/>
                  </a:lnTo>
                  <a:lnTo>
                    <a:pt x="44" y="0"/>
                  </a:lnTo>
                  <a:lnTo>
                    <a:pt x="44" y="1"/>
                  </a:lnTo>
                  <a:lnTo>
                    <a:pt x="37"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5" name="Freeform 1502">
              <a:extLst>
                <a:ext uri="{FF2B5EF4-FFF2-40B4-BE49-F238E27FC236}">
                  <a16:creationId xmlns="" xmlns:a16="http://schemas.microsoft.com/office/drawing/2014/main" id="{18B6D857-6754-8F98-923C-4E5561DC1471}"/>
                </a:ext>
              </a:extLst>
            </p:cNvPr>
            <p:cNvSpPr>
              <a:spLocks noChangeArrowheads="1"/>
            </p:cNvSpPr>
            <p:nvPr/>
          </p:nvSpPr>
          <p:spPr bwMode="auto">
            <a:xfrm>
              <a:off x="5814401" y="9495692"/>
              <a:ext cx="10990" cy="5493"/>
            </a:xfrm>
            <a:custGeom>
              <a:avLst/>
              <a:gdLst>
                <a:gd name="T0" fmla="*/ 2 w 10"/>
                <a:gd name="T1" fmla="*/ 4 h 6"/>
                <a:gd name="T2" fmla="*/ 0 w 10"/>
                <a:gd name="T3" fmla="*/ 5 h 6"/>
                <a:gd name="T4" fmla="*/ 0 w 10"/>
                <a:gd name="T5" fmla="*/ 3 h 6"/>
                <a:gd name="T6" fmla="*/ 3 w 10"/>
                <a:gd name="T7" fmla="*/ 1 h 6"/>
                <a:gd name="T8" fmla="*/ 8 w 10"/>
                <a:gd name="T9" fmla="*/ 0 h 6"/>
                <a:gd name="T10" fmla="*/ 9 w 10"/>
                <a:gd name="T11" fmla="*/ 0 h 6"/>
                <a:gd name="T12" fmla="*/ 9 w 10"/>
                <a:gd name="T13" fmla="*/ 1 h 6"/>
                <a:gd name="T14" fmla="*/ 2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4"/>
                  </a:moveTo>
                  <a:lnTo>
                    <a:pt x="0" y="5"/>
                  </a:lnTo>
                  <a:lnTo>
                    <a:pt x="0" y="3"/>
                  </a:lnTo>
                  <a:lnTo>
                    <a:pt x="3" y="1"/>
                  </a:lnTo>
                  <a:lnTo>
                    <a:pt x="8" y="0"/>
                  </a:lnTo>
                  <a:lnTo>
                    <a:pt x="9" y="0"/>
                  </a:lnTo>
                  <a:lnTo>
                    <a:pt x="9"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6" name="Freeform 1503">
              <a:extLst>
                <a:ext uri="{FF2B5EF4-FFF2-40B4-BE49-F238E27FC236}">
                  <a16:creationId xmlns="" xmlns:a16="http://schemas.microsoft.com/office/drawing/2014/main" id="{5CE415CB-C325-CDA4-EB21-E606FEC234F1}"/>
                </a:ext>
              </a:extLst>
            </p:cNvPr>
            <p:cNvSpPr>
              <a:spLocks noChangeArrowheads="1"/>
            </p:cNvSpPr>
            <p:nvPr/>
          </p:nvSpPr>
          <p:spPr bwMode="auto">
            <a:xfrm>
              <a:off x="1500676" y="5830397"/>
              <a:ext cx="4071936" cy="3352067"/>
            </a:xfrm>
            <a:custGeom>
              <a:avLst/>
              <a:gdLst>
                <a:gd name="T0" fmla="*/ 350 w 3266"/>
                <a:gd name="T1" fmla="*/ 2599 h 2690"/>
                <a:gd name="T2" fmla="*/ 2779 w 3266"/>
                <a:gd name="T3" fmla="*/ 2421 h 2690"/>
                <a:gd name="T4" fmla="*/ 2553 w 3266"/>
                <a:gd name="T5" fmla="*/ 2299 h 2690"/>
                <a:gd name="T6" fmla="*/ 2986 w 3266"/>
                <a:gd name="T7" fmla="*/ 2105 h 2690"/>
                <a:gd name="T8" fmla="*/ 3167 w 3266"/>
                <a:gd name="T9" fmla="*/ 1855 h 2690"/>
                <a:gd name="T10" fmla="*/ 2619 w 3266"/>
                <a:gd name="T11" fmla="*/ 1697 h 2690"/>
                <a:gd name="T12" fmla="*/ 2506 w 3266"/>
                <a:gd name="T13" fmla="*/ 1615 h 2690"/>
                <a:gd name="T14" fmla="*/ 1489 w 3266"/>
                <a:gd name="T15" fmla="*/ 1573 h 2690"/>
                <a:gd name="T16" fmla="*/ 2438 w 3266"/>
                <a:gd name="T17" fmla="*/ 1530 h 2690"/>
                <a:gd name="T18" fmla="*/ 2578 w 3266"/>
                <a:gd name="T19" fmla="*/ 1604 h 2690"/>
                <a:gd name="T20" fmla="*/ 2698 w 3266"/>
                <a:gd name="T21" fmla="*/ 1653 h 2690"/>
                <a:gd name="T22" fmla="*/ 2608 w 3266"/>
                <a:gd name="T23" fmla="*/ 1731 h 2690"/>
                <a:gd name="T24" fmla="*/ 2670 w 3266"/>
                <a:gd name="T25" fmla="*/ 1689 h 2690"/>
                <a:gd name="T26" fmla="*/ 2731 w 3266"/>
                <a:gd name="T27" fmla="*/ 1741 h 2690"/>
                <a:gd name="T28" fmla="*/ 2840 w 3266"/>
                <a:gd name="T29" fmla="*/ 1825 h 2690"/>
                <a:gd name="T30" fmla="*/ 3066 w 3266"/>
                <a:gd name="T31" fmla="*/ 1696 h 2690"/>
                <a:gd name="T32" fmla="*/ 3250 w 3266"/>
                <a:gd name="T33" fmla="*/ 1682 h 2690"/>
                <a:gd name="T34" fmla="*/ 3157 w 3266"/>
                <a:gd name="T35" fmla="*/ 1764 h 2690"/>
                <a:gd name="T36" fmla="*/ 3043 w 3266"/>
                <a:gd name="T37" fmla="*/ 1875 h 2690"/>
                <a:gd name="T38" fmla="*/ 2977 w 3266"/>
                <a:gd name="T39" fmla="*/ 2019 h 2690"/>
                <a:gd name="T40" fmla="*/ 2963 w 3266"/>
                <a:gd name="T41" fmla="*/ 1978 h 2690"/>
                <a:gd name="T42" fmla="*/ 2947 w 3266"/>
                <a:gd name="T43" fmla="*/ 2026 h 2690"/>
                <a:gd name="T44" fmla="*/ 2962 w 3266"/>
                <a:gd name="T45" fmla="*/ 2114 h 2690"/>
                <a:gd name="T46" fmla="*/ 2808 w 3266"/>
                <a:gd name="T47" fmla="*/ 2245 h 2690"/>
                <a:gd name="T48" fmla="*/ 2788 w 3266"/>
                <a:gd name="T49" fmla="*/ 2423 h 2690"/>
                <a:gd name="T50" fmla="*/ 2618 w 3266"/>
                <a:gd name="T51" fmla="*/ 2290 h 2690"/>
                <a:gd name="T52" fmla="*/ 2553 w 3266"/>
                <a:gd name="T53" fmla="*/ 2336 h 2690"/>
                <a:gd name="T54" fmla="*/ 2360 w 3266"/>
                <a:gd name="T55" fmla="*/ 2340 h 2690"/>
                <a:gd name="T56" fmla="*/ 2226 w 3266"/>
                <a:gd name="T57" fmla="*/ 2396 h 2690"/>
                <a:gd name="T58" fmla="*/ 1795 w 3266"/>
                <a:gd name="T59" fmla="*/ 2231 h 2690"/>
                <a:gd name="T60" fmla="*/ 1493 w 3266"/>
                <a:gd name="T61" fmla="*/ 1996 h 2690"/>
                <a:gd name="T62" fmla="*/ 1443 w 3266"/>
                <a:gd name="T63" fmla="*/ 1645 h 2690"/>
                <a:gd name="T64" fmla="*/ 1486 w 3266"/>
                <a:gd name="T65" fmla="*/ 1576 h 2690"/>
                <a:gd name="T66" fmla="*/ 1729 w 3266"/>
                <a:gd name="T67" fmla="*/ 1510 h 2690"/>
                <a:gd name="T68" fmla="*/ 23 w 3266"/>
                <a:gd name="T69" fmla="*/ 1282 h 2690"/>
                <a:gd name="T70" fmla="*/ 97 w 3266"/>
                <a:gd name="T71" fmla="*/ 1242 h 2690"/>
                <a:gd name="T72" fmla="*/ 305 w 3266"/>
                <a:gd name="T73" fmla="*/ 1185 h 2690"/>
                <a:gd name="T74" fmla="*/ 265 w 3266"/>
                <a:gd name="T75" fmla="*/ 1176 h 2690"/>
                <a:gd name="T76" fmla="*/ 1187 w 3266"/>
                <a:gd name="T77" fmla="*/ 1186 h 2690"/>
                <a:gd name="T78" fmla="*/ 1163 w 3266"/>
                <a:gd name="T79" fmla="*/ 1131 h 2690"/>
                <a:gd name="T80" fmla="*/ 1143 w 3266"/>
                <a:gd name="T81" fmla="*/ 1094 h 2690"/>
                <a:gd name="T82" fmla="*/ 1076 w 3266"/>
                <a:gd name="T83" fmla="*/ 1052 h 2690"/>
                <a:gd name="T84" fmla="*/ 479 w 3266"/>
                <a:gd name="T85" fmla="*/ 1045 h 2690"/>
                <a:gd name="T86" fmla="*/ 1112 w 3266"/>
                <a:gd name="T87" fmla="*/ 1011 h 2690"/>
                <a:gd name="T88" fmla="*/ 515 w 3266"/>
                <a:gd name="T89" fmla="*/ 1025 h 2690"/>
                <a:gd name="T90" fmla="*/ 94 w 3266"/>
                <a:gd name="T91" fmla="*/ 912 h 2690"/>
                <a:gd name="T92" fmla="*/ 95 w 3266"/>
                <a:gd name="T93" fmla="*/ 460 h 2690"/>
                <a:gd name="T94" fmla="*/ 1128 w 3266"/>
                <a:gd name="T95" fmla="*/ 982 h 2690"/>
                <a:gd name="T96" fmla="*/ 1194 w 3266"/>
                <a:gd name="T97" fmla="*/ 1132 h 2690"/>
                <a:gd name="T98" fmla="*/ 1075 w 3266"/>
                <a:gd name="T99" fmla="*/ 1001 h 2690"/>
                <a:gd name="T100" fmla="*/ 952 w 3266"/>
                <a:gd name="T101" fmla="*/ 908 h 2690"/>
                <a:gd name="T102" fmla="*/ 700 w 3266"/>
                <a:gd name="T103" fmla="*/ 836 h 2690"/>
                <a:gd name="T104" fmla="*/ 612 w 3266"/>
                <a:gd name="T105" fmla="*/ 914 h 2690"/>
                <a:gd name="T106" fmla="*/ 592 w 3266"/>
                <a:gd name="T107" fmla="*/ 817 h 2690"/>
                <a:gd name="T108" fmla="*/ 430 w 3266"/>
                <a:gd name="T109" fmla="*/ 1044 h 2690"/>
                <a:gd name="T110" fmla="*/ 260 w 3266"/>
                <a:gd name="T111" fmla="*/ 1170 h 2690"/>
                <a:gd name="T112" fmla="*/ 275 w 3266"/>
                <a:gd name="T113" fmla="*/ 1145 h 2690"/>
                <a:gd name="T114" fmla="*/ 282 w 3266"/>
                <a:gd name="T115" fmla="*/ 965 h 2690"/>
                <a:gd name="T116" fmla="*/ 127 w 3266"/>
                <a:gd name="T117" fmla="*/ 840 h 2690"/>
                <a:gd name="T118" fmla="*/ 255 w 3266"/>
                <a:gd name="T119" fmla="*/ 661 h 2690"/>
                <a:gd name="T120" fmla="*/ 106 w 3266"/>
                <a:gd name="T121" fmla="*/ 453 h 2690"/>
                <a:gd name="T122" fmla="*/ 92 w 3266"/>
                <a:gd name="T123" fmla="*/ 237 h 2690"/>
                <a:gd name="T124" fmla="*/ 485 w 3266"/>
                <a:gd name="T125" fmla="*/ 52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6" h="2690">
                  <a:moveTo>
                    <a:pt x="432" y="2687"/>
                  </a:moveTo>
                  <a:lnTo>
                    <a:pt x="431" y="2689"/>
                  </a:lnTo>
                  <a:lnTo>
                    <a:pt x="429" y="2689"/>
                  </a:lnTo>
                  <a:lnTo>
                    <a:pt x="422" y="2685"/>
                  </a:lnTo>
                  <a:lnTo>
                    <a:pt x="421" y="2683"/>
                  </a:lnTo>
                  <a:lnTo>
                    <a:pt x="422" y="2675"/>
                  </a:lnTo>
                  <a:lnTo>
                    <a:pt x="420" y="2668"/>
                  </a:lnTo>
                  <a:lnTo>
                    <a:pt x="417" y="2662"/>
                  </a:lnTo>
                  <a:lnTo>
                    <a:pt x="419" y="2659"/>
                  </a:lnTo>
                  <a:lnTo>
                    <a:pt x="421" y="2658"/>
                  </a:lnTo>
                  <a:lnTo>
                    <a:pt x="424" y="2653"/>
                  </a:lnTo>
                  <a:lnTo>
                    <a:pt x="422" y="2648"/>
                  </a:lnTo>
                  <a:lnTo>
                    <a:pt x="423" y="2645"/>
                  </a:lnTo>
                  <a:lnTo>
                    <a:pt x="424" y="2645"/>
                  </a:lnTo>
                  <a:lnTo>
                    <a:pt x="431" y="2648"/>
                  </a:lnTo>
                  <a:lnTo>
                    <a:pt x="444" y="2654"/>
                  </a:lnTo>
                  <a:lnTo>
                    <a:pt x="448" y="2658"/>
                  </a:lnTo>
                  <a:lnTo>
                    <a:pt x="448" y="2662"/>
                  </a:lnTo>
                  <a:lnTo>
                    <a:pt x="451" y="2663"/>
                  </a:lnTo>
                  <a:lnTo>
                    <a:pt x="452" y="2666"/>
                  </a:lnTo>
                  <a:lnTo>
                    <a:pt x="456" y="2668"/>
                  </a:lnTo>
                  <a:lnTo>
                    <a:pt x="457" y="2670"/>
                  </a:lnTo>
                  <a:lnTo>
                    <a:pt x="455" y="2672"/>
                  </a:lnTo>
                  <a:lnTo>
                    <a:pt x="449" y="2677"/>
                  </a:lnTo>
                  <a:lnTo>
                    <a:pt x="440" y="2679"/>
                  </a:lnTo>
                  <a:lnTo>
                    <a:pt x="433" y="2684"/>
                  </a:lnTo>
                  <a:lnTo>
                    <a:pt x="432" y="2687"/>
                  </a:lnTo>
                  <a:close/>
                  <a:moveTo>
                    <a:pt x="391" y="2627"/>
                  </a:moveTo>
                  <a:lnTo>
                    <a:pt x="390" y="2629"/>
                  </a:lnTo>
                  <a:lnTo>
                    <a:pt x="387" y="2628"/>
                  </a:lnTo>
                  <a:lnTo>
                    <a:pt x="387" y="2626"/>
                  </a:lnTo>
                  <a:lnTo>
                    <a:pt x="385" y="2623"/>
                  </a:lnTo>
                  <a:lnTo>
                    <a:pt x="389" y="2622"/>
                  </a:lnTo>
                  <a:lnTo>
                    <a:pt x="390" y="2623"/>
                  </a:lnTo>
                  <a:lnTo>
                    <a:pt x="391" y="2624"/>
                  </a:lnTo>
                  <a:lnTo>
                    <a:pt x="393" y="2626"/>
                  </a:lnTo>
                  <a:lnTo>
                    <a:pt x="391" y="2627"/>
                  </a:lnTo>
                  <a:close/>
                  <a:moveTo>
                    <a:pt x="403" y="2622"/>
                  </a:moveTo>
                  <a:lnTo>
                    <a:pt x="404" y="2623"/>
                  </a:lnTo>
                  <a:lnTo>
                    <a:pt x="407" y="2622"/>
                  </a:lnTo>
                  <a:lnTo>
                    <a:pt x="410" y="2621"/>
                  </a:lnTo>
                  <a:lnTo>
                    <a:pt x="413" y="2624"/>
                  </a:lnTo>
                  <a:lnTo>
                    <a:pt x="415" y="2625"/>
                  </a:lnTo>
                  <a:lnTo>
                    <a:pt x="418" y="2627"/>
                  </a:lnTo>
                  <a:lnTo>
                    <a:pt x="419" y="2628"/>
                  </a:lnTo>
                  <a:lnTo>
                    <a:pt x="418" y="2629"/>
                  </a:lnTo>
                  <a:lnTo>
                    <a:pt x="415" y="2632"/>
                  </a:lnTo>
                  <a:lnTo>
                    <a:pt x="411" y="2632"/>
                  </a:lnTo>
                  <a:lnTo>
                    <a:pt x="408" y="2634"/>
                  </a:lnTo>
                  <a:lnTo>
                    <a:pt x="406" y="2633"/>
                  </a:lnTo>
                  <a:lnTo>
                    <a:pt x="404" y="2633"/>
                  </a:lnTo>
                  <a:lnTo>
                    <a:pt x="404" y="2630"/>
                  </a:lnTo>
                  <a:lnTo>
                    <a:pt x="403" y="2626"/>
                  </a:lnTo>
                  <a:lnTo>
                    <a:pt x="401" y="2627"/>
                  </a:lnTo>
                  <a:lnTo>
                    <a:pt x="399" y="2626"/>
                  </a:lnTo>
                  <a:lnTo>
                    <a:pt x="396" y="2623"/>
                  </a:lnTo>
                  <a:lnTo>
                    <a:pt x="396" y="2621"/>
                  </a:lnTo>
                  <a:lnTo>
                    <a:pt x="397" y="2619"/>
                  </a:lnTo>
                  <a:lnTo>
                    <a:pt x="400" y="2618"/>
                  </a:lnTo>
                  <a:lnTo>
                    <a:pt x="401" y="2620"/>
                  </a:lnTo>
                  <a:lnTo>
                    <a:pt x="403" y="2622"/>
                  </a:lnTo>
                  <a:close/>
                  <a:moveTo>
                    <a:pt x="380" y="2612"/>
                  </a:moveTo>
                  <a:lnTo>
                    <a:pt x="387" y="2614"/>
                  </a:lnTo>
                  <a:lnTo>
                    <a:pt x="388" y="2613"/>
                  </a:lnTo>
                  <a:lnTo>
                    <a:pt x="389" y="2614"/>
                  </a:lnTo>
                  <a:lnTo>
                    <a:pt x="395" y="2614"/>
                  </a:lnTo>
                  <a:lnTo>
                    <a:pt x="396" y="2615"/>
                  </a:lnTo>
                  <a:lnTo>
                    <a:pt x="395" y="2616"/>
                  </a:lnTo>
                  <a:lnTo>
                    <a:pt x="391" y="2618"/>
                  </a:lnTo>
                  <a:lnTo>
                    <a:pt x="386" y="2616"/>
                  </a:lnTo>
                  <a:lnTo>
                    <a:pt x="377" y="2616"/>
                  </a:lnTo>
                  <a:lnTo>
                    <a:pt x="377" y="2615"/>
                  </a:lnTo>
                  <a:lnTo>
                    <a:pt x="378" y="2614"/>
                  </a:lnTo>
                  <a:lnTo>
                    <a:pt x="379" y="2612"/>
                  </a:lnTo>
                  <a:lnTo>
                    <a:pt x="380" y="2612"/>
                  </a:lnTo>
                  <a:close/>
                  <a:moveTo>
                    <a:pt x="361" y="2604"/>
                  </a:moveTo>
                  <a:lnTo>
                    <a:pt x="362" y="2604"/>
                  </a:lnTo>
                  <a:lnTo>
                    <a:pt x="363" y="2604"/>
                  </a:lnTo>
                  <a:lnTo>
                    <a:pt x="364" y="2607"/>
                  </a:lnTo>
                  <a:lnTo>
                    <a:pt x="366" y="2609"/>
                  </a:lnTo>
                  <a:lnTo>
                    <a:pt x="366" y="2609"/>
                  </a:lnTo>
                  <a:lnTo>
                    <a:pt x="365" y="2610"/>
                  </a:lnTo>
                  <a:lnTo>
                    <a:pt x="361" y="2610"/>
                  </a:lnTo>
                  <a:lnTo>
                    <a:pt x="359" y="2610"/>
                  </a:lnTo>
                  <a:lnTo>
                    <a:pt x="358" y="2608"/>
                  </a:lnTo>
                  <a:lnTo>
                    <a:pt x="356" y="2609"/>
                  </a:lnTo>
                  <a:lnTo>
                    <a:pt x="355" y="2607"/>
                  </a:lnTo>
                  <a:lnTo>
                    <a:pt x="355" y="2607"/>
                  </a:lnTo>
                  <a:lnTo>
                    <a:pt x="354" y="2607"/>
                  </a:lnTo>
                  <a:lnTo>
                    <a:pt x="355" y="2609"/>
                  </a:lnTo>
                  <a:lnTo>
                    <a:pt x="352" y="2609"/>
                  </a:lnTo>
                  <a:lnTo>
                    <a:pt x="351" y="2609"/>
                  </a:lnTo>
                  <a:lnTo>
                    <a:pt x="350" y="2607"/>
                  </a:lnTo>
                  <a:lnTo>
                    <a:pt x="347" y="2603"/>
                  </a:lnTo>
                  <a:lnTo>
                    <a:pt x="347" y="2602"/>
                  </a:lnTo>
                  <a:lnTo>
                    <a:pt x="345" y="2600"/>
                  </a:lnTo>
                  <a:lnTo>
                    <a:pt x="350" y="2599"/>
                  </a:lnTo>
                  <a:lnTo>
                    <a:pt x="354" y="2596"/>
                  </a:lnTo>
                  <a:lnTo>
                    <a:pt x="355" y="2596"/>
                  </a:lnTo>
                  <a:lnTo>
                    <a:pt x="359" y="2601"/>
                  </a:lnTo>
                  <a:lnTo>
                    <a:pt x="359" y="2602"/>
                  </a:lnTo>
                  <a:lnTo>
                    <a:pt x="360" y="2604"/>
                  </a:lnTo>
                  <a:lnTo>
                    <a:pt x="361" y="2604"/>
                  </a:lnTo>
                  <a:close/>
                  <a:moveTo>
                    <a:pt x="285" y="2591"/>
                  </a:moveTo>
                  <a:lnTo>
                    <a:pt x="284" y="2593"/>
                  </a:lnTo>
                  <a:lnTo>
                    <a:pt x="283" y="2593"/>
                  </a:lnTo>
                  <a:lnTo>
                    <a:pt x="282" y="2591"/>
                  </a:lnTo>
                  <a:lnTo>
                    <a:pt x="283" y="2589"/>
                  </a:lnTo>
                  <a:lnTo>
                    <a:pt x="285" y="2588"/>
                  </a:lnTo>
                  <a:lnTo>
                    <a:pt x="287" y="2585"/>
                  </a:lnTo>
                  <a:lnTo>
                    <a:pt x="289" y="2585"/>
                  </a:lnTo>
                  <a:lnTo>
                    <a:pt x="288" y="2587"/>
                  </a:lnTo>
                  <a:lnTo>
                    <a:pt x="288" y="2589"/>
                  </a:lnTo>
                  <a:lnTo>
                    <a:pt x="286" y="2590"/>
                  </a:lnTo>
                  <a:lnTo>
                    <a:pt x="285" y="2591"/>
                  </a:lnTo>
                  <a:close/>
                  <a:moveTo>
                    <a:pt x="311" y="2588"/>
                  </a:moveTo>
                  <a:lnTo>
                    <a:pt x="308" y="2590"/>
                  </a:lnTo>
                  <a:lnTo>
                    <a:pt x="306" y="2589"/>
                  </a:lnTo>
                  <a:lnTo>
                    <a:pt x="303" y="2589"/>
                  </a:lnTo>
                  <a:lnTo>
                    <a:pt x="302" y="2587"/>
                  </a:lnTo>
                  <a:lnTo>
                    <a:pt x="298" y="2586"/>
                  </a:lnTo>
                  <a:lnTo>
                    <a:pt x="297" y="2584"/>
                  </a:lnTo>
                  <a:lnTo>
                    <a:pt x="299" y="2581"/>
                  </a:lnTo>
                  <a:lnTo>
                    <a:pt x="304" y="2578"/>
                  </a:lnTo>
                  <a:lnTo>
                    <a:pt x="311" y="2578"/>
                  </a:lnTo>
                  <a:lnTo>
                    <a:pt x="313" y="2580"/>
                  </a:lnTo>
                  <a:lnTo>
                    <a:pt x="313" y="2582"/>
                  </a:lnTo>
                  <a:lnTo>
                    <a:pt x="312" y="2584"/>
                  </a:lnTo>
                  <a:lnTo>
                    <a:pt x="311" y="2586"/>
                  </a:lnTo>
                  <a:lnTo>
                    <a:pt x="311" y="2588"/>
                  </a:lnTo>
                  <a:close/>
                  <a:moveTo>
                    <a:pt x="2791" y="2498"/>
                  </a:moveTo>
                  <a:lnTo>
                    <a:pt x="2791" y="2498"/>
                  </a:lnTo>
                  <a:lnTo>
                    <a:pt x="2791" y="2497"/>
                  </a:lnTo>
                  <a:lnTo>
                    <a:pt x="2792" y="2497"/>
                  </a:lnTo>
                  <a:lnTo>
                    <a:pt x="2793" y="2497"/>
                  </a:lnTo>
                  <a:lnTo>
                    <a:pt x="2793" y="2497"/>
                  </a:lnTo>
                  <a:lnTo>
                    <a:pt x="2791" y="2498"/>
                  </a:lnTo>
                  <a:close/>
                  <a:moveTo>
                    <a:pt x="2799" y="2495"/>
                  </a:moveTo>
                  <a:lnTo>
                    <a:pt x="2796" y="2496"/>
                  </a:lnTo>
                  <a:lnTo>
                    <a:pt x="2798" y="2495"/>
                  </a:lnTo>
                  <a:lnTo>
                    <a:pt x="2799" y="2492"/>
                  </a:lnTo>
                  <a:lnTo>
                    <a:pt x="2800" y="2494"/>
                  </a:lnTo>
                  <a:lnTo>
                    <a:pt x="2799" y="2495"/>
                  </a:lnTo>
                  <a:close/>
                  <a:moveTo>
                    <a:pt x="2806" y="2494"/>
                  </a:moveTo>
                  <a:lnTo>
                    <a:pt x="2805" y="2495"/>
                  </a:lnTo>
                  <a:lnTo>
                    <a:pt x="2805" y="2494"/>
                  </a:lnTo>
                  <a:lnTo>
                    <a:pt x="2805" y="2494"/>
                  </a:lnTo>
                  <a:lnTo>
                    <a:pt x="2803" y="2491"/>
                  </a:lnTo>
                  <a:lnTo>
                    <a:pt x="2803" y="2491"/>
                  </a:lnTo>
                  <a:lnTo>
                    <a:pt x="2806" y="2492"/>
                  </a:lnTo>
                  <a:lnTo>
                    <a:pt x="2807" y="2493"/>
                  </a:lnTo>
                  <a:lnTo>
                    <a:pt x="2806" y="2494"/>
                  </a:lnTo>
                  <a:close/>
                  <a:moveTo>
                    <a:pt x="2815" y="2492"/>
                  </a:moveTo>
                  <a:lnTo>
                    <a:pt x="2814" y="2492"/>
                  </a:lnTo>
                  <a:lnTo>
                    <a:pt x="2812" y="2492"/>
                  </a:lnTo>
                  <a:lnTo>
                    <a:pt x="2814" y="2491"/>
                  </a:lnTo>
                  <a:lnTo>
                    <a:pt x="2819" y="2490"/>
                  </a:lnTo>
                  <a:lnTo>
                    <a:pt x="2817" y="2491"/>
                  </a:lnTo>
                  <a:lnTo>
                    <a:pt x="2815" y="2492"/>
                  </a:lnTo>
                  <a:close/>
                  <a:moveTo>
                    <a:pt x="2822" y="2489"/>
                  </a:moveTo>
                  <a:lnTo>
                    <a:pt x="2821" y="2489"/>
                  </a:lnTo>
                  <a:lnTo>
                    <a:pt x="2822" y="2488"/>
                  </a:lnTo>
                  <a:lnTo>
                    <a:pt x="2823" y="2487"/>
                  </a:lnTo>
                  <a:lnTo>
                    <a:pt x="2824" y="2488"/>
                  </a:lnTo>
                  <a:lnTo>
                    <a:pt x="2823" y="2488"/>
                  </a:lnTo>
                  <a:lnTo>
                    <a:pt x="2822" y="2489"/>
                  </a:lnTo>
                  <a:close/>
                  <a:moveTo>
                    <a:pt x="2828" y="2485"/>
                  </a:moveTo>
                  <a:lnTo>
                    <a:pt x="2827" y="2485"/>
                  </a:lnTo>
                  <a:lnTo>
                    <a:pt x="2829" y="2484"/>
                  </a:lnTo>
                  <a:lnTo>
                    <a:pt x="2829" y="2484"/>
                  </a:lnTo>
                  <a:lnTo>
                    <a:pt x="2828" y="2485"/>
                  </a:lnTo>
                  <a:close/>
                  <a:moveTo>
                    <a:pt x="2836" y="2476"/>
                  </a:moveTo>
                  <a:lnTo>
                    <a:pt x="2830" y="2483"/>
                  </a:lnTo>
                  <a:lnTo>
                    <a:pt x="2830" y="2481"/>
                  </a:lnTo>
                  <a:lnTo>
                    <a:pt x="2833" y="2478"/>
                  </a:lnTo>
                  <a:lnTo>
                    <a:pt x="2834" y="2476"/>
                  </a:lnTo>
                  <a:lnTo>
                    <a:pt x="2835" y="2475"/>
                  </a:lnTo>
                  <a:lnTo>
                    <a:pt x="2837" y="2473"/>
                  </a:lnTo>
                  <a:lnTo>
                    <a:pt x="2837" y="2471"/>
                  </a:lnTo>
                  <a:lnTo>
                    <a:pt x="2840" y="2470"/>
                  </a:lnTo>
                  <a:lnTo>
                    <a:pt x="2840" y="2469"/>
                  </a:lnTo>
                  <a:lnTo>
                    <a:pt x="2836" y="2476"/>
                  </a:lnTo>
                  <a:close/>
                  <a:moveTo>
                    <a:pt x="2783" y="2431"/>
                  </a:moveTo>
                  <a:lnTo>
                    <a:pt x="2782" y="2431"/>
                  </a:lnTo>
                  <a:lnTo>
                    <a:pt x="2780" y="2431"/>
                  </a:lnTo>
                  <a:lnTo>
                    <a:pt x="2778" y="2429"/>
                  </a:lnTo>
                  <a:lnTo>
                    <a:pt x="2778" y="2427"/>
                  </a:lnTo>
                  <a:lnTo>
                    <a:pt x="2780" y="2429"/>
                  </a:lnTo>
                  <a:lnTo>
                    <a:pt x="2781" y="2430"/>
                  </a:lnTo>
                  <a:lnTo>
                    <a:pt x="2783" y="2431"/>
                  </a:lnTo>
                  <a:close/>
                  <a:moveTo>
                    <a:pt x="2782" y="2427"/>
                  </a:moveTo>
                  <a:lnTo>
                    <a:pt x="2782" y="2429"/>
                  </a:lnTo>
                  <a:lnTo>
                    <a:pt x="2780" y="2425"/>
                  </a:lnTo>
                  <a:lnTo>
                    <a:pt x="2779" y="2421"/>
                  </a:lnTo>
                  <a:lnTo>
                    <a:pt x="2781" y="2423"/>
                  </a:lnTo>
                  <a:lnTo>
                    <a:pt x="2782" y="2427"/>
                  </a:lnTo>
                  <a:close/>
                  <a:moveTo>
                    <a:pt x="2300" y="2441"/>
                  </a:moveTo>
                  <a:lnTo>
                    <a:pt x="2299" y="2442"/>
                  </a:lnTo>
                  <a:lnTo>
                    <a:pt x="2296" y="2435"/>
                  </a:lnTo>
                  <a:lnTo>
                    <a:pt x="2292" y="2417"/>
                  </a:lnTo>
                  <a:lnTo>
                    <a:pt x="2291" y="2407"/>
                  </a:lnTo>
                  <a:lnTo>
                    <a:pt x="2293" y="2404"/>
                  </a:lnTo>
                  <a:lnTo>
                    <a:pt x="2294" y="2418"/>
                  </a:lnTo>
                  <a:lnTo>
                    <a:pt x="2298" y="2436"/>
                  </a:lnTo>
                  <a:lnTo>
                    <a:pt x="2300" y="2441"/>
                  </a:lnTo>
                  <a:close/>
                  <a:moveTo>
                    <a:pt x="2294" y="2400"/>
                  </a:moveTo>
                  <a:lnTo>
                    <a:pt x="2293" y="2402"/>
                  </a:lnTo>
                  <a:lnTo>
                    <a:pt x="2293" y="2400"/>
                  </a:lnTo>
                  <a:lnTo>
                    <a:pt x="2295" y="2392"/>
                  </a:lnTo>
                  <a:lnTo>
                    <a:pt x="2301" y="2383"/>
                  </a:lnTo>
                  <a:lnTo>
                    <a:pt x="2303" y="2382"/>
                  </a:lnTo>
                  <a:lnTo>
                    <a:pt x="2297" y="2391"/>
                  </a:lnTo>
                  <a:lnTo>
                    <a:pt x="2294" y="2400"/>
                  </a:lnTo>
                  <a:close/>
                  <a:moveTo>
                    <a:pt x="2843" y="2401"/>
                  </a:moveTo>
                  <a:lnTo>
                    <a:pt x="2843" y="2404"/>
                  </a:lnTo>
                  <a:lnTo>
                    <a:pt x="2840" y="2397"/>
                  </a:lnTo>
                  <a:lnTo>
                    <a:pt x="2836" y="2388"/>
                  </a:lnTo>
                  <a:lnTo>
                    <a:pt x="2835" y="2380"/>
                  </a:lnTo>
                  <a:lnTo>
                    <a:pt x="2836" y="2382"/>
                  </a:lnTo>
                  <a:lnTo>
                    <a:pt x="2837" y="2387"/>
                  </a:lnTo>
                  <a:lnTo>
                    <a:pt x="2843" y="2401"/>
                  </a:lnTo>
                  <a:close/>
                  <a:moveTo>
                    <a:pt x="2304" y="2379"/>
                  </a:moveTo>
                  <a:lnTo>
                    <a:pt x="2304" y="2379"/>
                  </a:lnTo>
                  <a:lnTo>
                    <a:pt x="2305" y="2376"/>
                  </a:lnTo>
                  <a:lnTo>
                    <a:pt x="2306" y="2374"/>
                  </a:lnTo>
                  <a:lnTo>
                    <a:pt x="2308" y="2371"/>
                  </a:lnTo>
                  <a:lnTo>
                    <a:pt x="2309" y="2370"/>
                  </a:lnTo>
                  <a:lnTo>
                    <a:pt x="2310" y="2372"/>
                  </a:lnTo>
                  <a:lnTo>
                    <a:pt x="2308" y="2374"/>
                  </a:lnTo>
                  <a:lnTo>
                    <a:pt x="2304" y="2379"/>
                  </a:lnTo>
                  <a:close/>
                  <a:moveTo>
                    <a:pt x="2312" y="2369"/>
                  </a:moveTo>
                  <a:lnTo>
                    <a:pt x="2311" y="2369"/>
                  </a:lnTo>
                  <a:lnTo>
                    <a:pt x="2313" y="2368"/>
                  </a:lnTo>
                  <a:lnTo>
                    <a:pt x="2315" y="2367"/>
                  </a:lnTo>
                  <a:lnTo>
                    <a:pt x="2320" y="2363"/>
                  </a:lnTo>
                  <a:lnTo>
                    <a:pt x="2322" y="2363"/>
                  </a:lnTo>
                  <a:lnTo>
                    <a:pt x="2324" y="2361"/>
                  </a:lnTo>
                  <a:lnTo>
                    <a:pt x="2324" y="2361"/>
                  </a:lnTo>
                  <a:lnTo>
                    <a:pt x="2324" y="2363"/>
                  </a:lnTo>
                  <a:lnTo>
                    <a:pt x="2320" y="2365"/>
                  </a:lnTo>
                  <a:lnTo>
                    <a:pt x="2312" y="2369"/>
                  </a:lnTo>
                  <a:close/>
                  <a:moveTo>
                    <a:pt x="2367" y="2333"/>
                  </a:moveTo>
                  <a:lnTo>
                    <a:pt x="2366" y="2334"/>
                  </a:lnTo>
                  <a:lnTo>
                    <a:pt x="2373" y="2328"/>
                  </a:lnTo>
                  <a:lnTo>
                    <a:pt x="2374" y="2327"/>
                  </a:lnTo>
                  <a:lnTo>
                    <a:pt x="2377" y="2327"/>
                  </a:lnTo>
                  <a:lnTo>
                    <a:pt x="2373" y="2330"/>
                  </a:lnTo>
                  <a:lnTo>
                    <a:pt x="2367" y="2333"/>
                  </a:lnTo>
                  <a:close/>
                  <a:moveTo>
                    <a:pt x="2471" y="2321"/>
                  </a:moveTo>
                  <a:lnTo>
                    <a:pt x="2470" y="2321"/>
                  </a:lnTo>
                  <a:lnTo>
                    <a:pt x="2465" y="2318"/>
                  </a:lnTo>
                  <a:lnTo>
                    <a:pt x="2465" y="2317"/>
                  </a:lnTo>
                  <a:lnTo>
                    <a:pt x="2467" y="2316"/>
                  </a:lnTo>
                  <a:lnTo>
                    <a:pt x="2469" y="2316"/>
                  </a:lnTo>
                  <a:lnTo>
                    <a:pt x="2471" y="2317"/>
                  </a:lnTo>
                  <a:lnTo>
                    <a:pt x="2472" y="2317"/>
                  </a:lnTo>
                  <a:lnTo>
                    <a:pt x="2473" y="2318"/>
                  </a:lnTo>
                  <a:lnTo>
                    <a:pt x="2473" y="2319"/>
                  </a:lnTo>
                  <a:lnTo>
                    <a:pt x="2471" y="2321"/>
                  </a:lnTo>
                  <a:close/>
                  <a:moveTo>
                    <a:pt x="2692" y="2316"/>
                  </a:moveTo>
                  <a:lnTo>
                    <a:pt x="2688" y="2317"/>
                  </a:lnTo>
                  <a:lnTo>
                    <a:pt x="2685" y="2316"/>
                  </a:lnTo>
                  <a:lnTo>
                    <a:pt x="2687" y="2316"/>
                  </a:lnTo>
                  <a:lnTo>
                    <a:pt x="2688" y="2316"/>
                  </a:lnTo>
                  <a:lnTo>
                    <a:pt x="2693" y="2314"/>
                  </a:lnTo>
                  <a:lnTo>
                    <a:pt x="2695" y="2313"/>
                  </a:lnTo>
                  <a:lnTo>
                    <a:pt x="2697" y="2312"/>
                  </a:lnTo>
                  <a:lnTo>
                    <a:pt x="2692" y="2316"/>
                  </a:lnTo>
                  <a:close/>
                  <a:moveTo>
                    <a:pt x="2564" y="2313"/>
                  </a:moveTo>
                  <a:lnTo>
                    <a:pt x="2563" y="2315"/>
                  </a:lnTo>
                  <a:lnTo>
                    <a:pt x="2563" y="2314"/>
                  </a:lnTo>
                  <a:lnTo>
                    <a:pt x="2564" y="2312"/>
                  </a:lnTo>
                  <a:lnTo>
                    <a:pt x="2565" y="2311"/>
                  </a:lnTo>
                  <a:lnTo>
                    <a:pt x="2564" y="2313"/>
                  </a:lnTo>
                  <a:close/>
                  <a:moveTo>
                    <a:pt x="2566" y="2310"/>
                  </a:moveTo>
                  <a:lnTo>
                    <a:pt x="2566" y="2311"/>
                  </a:lnTo>
                  <a:lnTo>
                    <a:pt x="2566" y="2305"/>
                  </a:lnTo>
                  <a:lnTo>
                    <a:pt x="2565" y="2300"/>
                  </a:lnTo>
                  <a:lnTo>
                    <a:pt x="2566" y="2302"/>
                  </a:lnTo>
                  <a:lnTo>
                    <a:pt x="2567" y="2305"/>
                  </a:lnTo>
                  <a:lnTo>
                    <a:pt x="2566" y="2310"/>
                  </a:lnTo>
                  <a:close/>
                  <a:moveTo>
                    <a:pt x="2553" y="2299"/>
                  </a:moveTo>
                  <a:lnTo>
                    <a:pt x="2554" y="2301"/>
                  </a:lnTo>
                  <a:lnTo>
                    <a:pt x="2552" y="2300"/>
                  </a:lnTo>
                  <a:lnTo>
                    <a:pt x="2550" y="2300"/>
                  </a:lnTo>
                  <a:lnTo>
                    <a:pt x="2551" y="2299"/>
                  </a:lnTo>
                  <a:lnTo>
                    <a:pt x="2552" y="2298"/>
                  </a:lnTo>
                  <a:lnTo>
                    <a:pt x="2552" y="2298"/>
                  </a:lnTo>
                  <a:lnTo>
                    <a:pt x="2555" y="2296"/>
                  </a:lnTo>
                  <a:lnTo>
                    <a:pt x="2554" y="2298"/>
                  </a:lnTo>
                  <a:lnTo>
                    <a:pt x="2553" y="2299"/>
                  </a:lnTo>
                  <a:close/>
                  <a:moveTo>
                    <a:pt x="2575" y="2294"/>
                  </a:moveTo>
                  <a:lnTo>
                    <a:pt x="2574" y="2295"/>
                  </a:lnTo>
                  <a:lnTo>
                    <a:pt x="2572" y="2294"/>
                  </a:lnTo>
                  <a:lnTo>
                    <a:pt x="2570" y="2293"/>
                  </a:lnTo>
                  <a:lnTo>
                    <a:pt x="2570" y="2292"/>
                  </a:lnTo>
                  <a:lnTo>
                    <a:pt x="2574" y="2294"/>
                  </a:lnTo>
                  <a:lnTo>
                    <a:pt x="2575" y="2294"/>
                  </a:lnTo>
                  <a:close/>
                  <a:moveTo>
                    <a:pt x="2591" y="2293"/>
                  </a:moveTo>
                  <a:lnTo>
                    <a:pt x="2588" y="2294"/>
                  </a:lnTo>
                  <a:lnTo>
                    <a:pt x="2583" y="2294"/>
                  </a:lnTo>
                  <a:lnTo>
                    <a:pt x="2583" y="2294"/>
                  </a:lnTo>
                  <a:lnTo>
                    <a:pt x="2584" y="2293"/>
                  </a:lnTo>
                  <a:lnTo>
                    <a:pt x="2589" y="2292"/>
                  </a:lnTo>
                  <a:lnTo>
                    <a:pt x="2591" y="2293"/>
                  </a:lnTo>
                  <a:close/>
                  <a:moveTo>
                    <a:pt x="2803" y="2267"/>
                  </a:moveTo>
                  <a:lnTo>
                    <a:pt x="2802" y="2275"/>
                  </a:lnTo>
                  <a:lnTo>
                    <a:pt x="2801" y="2272"/>
                  </a:lnTo>
                  <a:lnTo>
                    <a:pt x="2801" y="2269"/>
                  </a:lnTo>
                  <a:lnTo>
                    <a:pt x="2802" y="2267"/>
                  </a:lnTo>
                  <a:lnTo>
                    <a:pt x="2803" y="2267"/>
                  </a:lnTo>
                  <a:close/>
                  <a:moveTo>
                    <a:pt x="1623" y="2197"/>
                  </a:moveTo>
                  <a:lnTo>
                    <a:pt x="1620" y="2197"/>
                  </a:lnTo>
                  <a:lnTo>
                    <a:pt x="1618" y="2196"/>
                  </a:lnTo>
                  <a:lnTo>
                    <a:pt x="1617" y="2193"/>
                  </a:lnTo>
                  <a:lnTo>
                    <a:pt x="1615" y="2190"/>
                  </a:lnTo>
                  <a:lnTo>
                    <a:pt x="1616" y="2189"/>
                  </a:lnTo>
                  <a:lnTo>
                    <a:pt x="1617" y="2192"/>
                  </a:lnTo>
                  <a:lnTo>
                    <a:pt x="1621" y="2196"/>
                  </a:lnTo>
                  <a:lnTo>
                    <a:pt x="1623" y="2197"/>
                  </a:lnTo>
                  <a:close/>
                  <a:moveTo>
                    <a:pt x="1588" y="2182"/>
                  </a:moveTo>
                  <a:lnTo>
                    <a:pt x="1586" y="2182"/>
                  </a:lnTo>
                  <a:lnTo>
                    <a:pt x="1584" y="2182"/>
                  </a:lnTo>
                  <a:lnTo>
                    <a:pt x="1583" y="2180"/>
                  </a:lnTo>
                  <a:lnTo>
                    <a:pt x="1585" y="2180"/>
                  </a:lnTo>
                  <a:lnTo>
                    <a:pt x="1586" y="2180"/>
                  </a:lnTo>
                  <a:lnTo>
                    <a:pt x="1587" y="2182"/>
                  </a:lnTo>
                  <a:lnTo>
                    <a:pt x="1588" y="2182"/>
                  </a:lnTo>
                  <a:close/>
                  <a:moveTo>
                    <a:pt x="1623" y="2176"/>
                  </a:moveTo>
                  <a:lnTo>
                    <a:pt x="1624" y="2179"/>
                  </a:lnTo>
                  <a:lnTo>
                    <a:pt x="1621" y="2178"/>
                  </a:lnTo>
                  <a:lnTo>
                    <a:pt x="1619" y="2178"/>
                  </a:lnTo>
                  <a:lnTo>
                    <a:pt x="1618" y="2177"/>
                  </a:lnTo>
                  <a:lnTo>
                    <a:pt x="1618" y="2174"/>
                  </a:lnTo>
                  <a:lnTo>
                    <a:pt x="1617" y="2174"/>
                  </a:lnTo>
                  <a:lnTo>
                    <a:pt x="1616" y="2174"/>
                  </a:lnTo>
                  <a:lnTo>
                    <a:pt x="1615" y="2174"/>
                  </a:lnTo>
                  <a:lnTo>
                    <a:pt x="1615" y="2172"/>
                  </a:lnTo>
                  <a:lnTo>
                    <a:pt x="1616" y="2172"/>
                  </a:lnTo>
                  <a:lnTo>
                    <a:pt x="1621" y="2174"/>
                  </a:lnTo>
                  <a:lnTo>
                    <a:pt x="1623" y="2176"/>
                  </a:lnTo>
                  <a:close/>
                  <a:moveTo>
                    <a:pt x="1568" y="2155"/>
                  </a:moveTo>
                  <a:lnTo>
                    <a:pt x="1566" y="2156"/>
                  </a:lnTo>
                  <a:lnTo>
                    <a:pt x="1565" y="2155"/>
                  </a:lnTo>
                  <a:lnTo>
                    <a:pt x="1561" y="2152"/>
                  </a:lnTo>
                  <a:lnTo>
                    <a:pt x="1567" y="2151"/>
                  </a:lnTo>
                  <a:lnTo>
                    <a:pt x="1570" y="2153"/>
                  </a:lnTo>
                  <a:lnTo>
                    <a:pt x="1570" y="2153"/>
                  </a:lnTo>
                  <a:lnTo>
                    <a:pt x="1568" y="2155"/>
                  </a:lnTo>
                  <a:close/>
                  <a:moveTo>
                    <a:pt x="1560" y="2151"/>
                  </a:moveTo>
                  <a:lnTo>
                    <a:pt x="1558" y="2151"/>
                  </a:lnTo>
                  <a:lnTo>
                    <a:pt x="1555" y="2151"/>
                  </a:lnTo>
                  <a:lnTo>
                    <a:pt x="1556" y="2150"/>
                  </a:lnTo>
                  <a:lnTo>
                    <a:pt x="1558" y="2149"/>
                  </a:lnTo>
                  <a:lnTo>
                    <a:pt x="1558" y="2150"/>
                  </a:lnTo>
                  <a:lnTo>
                    <a:pt x="1560" y="2151"/>
                  </a:lnTo>
                  <a:close/>
                  <a:moveTo>
                    <a:pt x="1573" y="2149"/>
                  </a:moveTo>
                  <a:lnTo>
                    <a:pt x="1580" y="2151"/>
                  </a:lnTo>
                  <a:lnTo>
                    <a:pt x="1583" y="2150"/>
                  </a:lnTo>
                  <a:lnTo>
                    <a:pt x="1584" y="2151"/>
                  </a:lnTo>
                  <a:lnTo>
                    <a:pt x="1583" y="2152"/>
                  </a:lnTo>
                  <a:lnTo>
                    <a:pt x="1575" y="2154"/>
                  </a:lnTo>
                  <a:lnTo>
                    <a:pt x="1573" y="2152"/>
                  </a:lnTo>
                  <a:lnTo>
                    <a:pt x="1573" y="2151"/>
                  </a:lnTo>
                  <a:lnTo>
                    <a:pt x="1572" y="2149"/>
                  </a:lnTo>
                  <a:lnTo>
                    <a:pt x="1573" y="2149"/>
                  </a:lnTo>
                  <a:close/>
                  <a:moveTo>
                    <a:pt x="2959" y="2127"/>
                  </a:moveTo>
                  <a:lnTo>
                    <a:pt x="2958" y="2127"/>
                  </a:lnTo>
                  <a:lnTo>
                    <a:pt x="2957" y="2127"/>
                  </a:lnTo>
                  <a:lnTo>
                    <a:pt x="2955" y="2125"/>
                  </a:lnTo>
                  <a:lnTo>
                    <a:pt x="2955" y="2125"/>
                  </a:lnTo>
                  <a:lnTo>
                    <a:pt x="2956" y="2125"/>
                  </a:lnTo>
                  <a:lnTo>
                    <a:pt x="2959" y="2127"/>
                  </a:lnTo>
                  <a:close/>
                  <a:moveTo>
                    <a:pt x="2960" y="2127"/>
                  </a:moveTo>
                  <a:lnTo>
                    <a:pt x="2960" y="2128"/>
                  </a:lnTo>
                  <a:lnTo>
                    <a:pt x="2962" y="2123"/>
                  </a:lnTo>
                  <a:lnTo>
                    <a:pt x="2968" y="2117"/>
                  </a:lnTo>
                  <a:lnTo>
                    <a:pt x="2970" y="2116"/>
                  </a:lnTo>
                  <a:lnTo>
                    <a:pt x="2965" y="2121"/>
                  </a:lnTo>
                  <a:lnTo>
                    <a:pt x="2960" y="2127"/>
                  </a:lnTo>
                  <a:close/>
                  <a:moveTo>
                    <a:pt x="2983" y="2106"/>
                  </a:moveTo>
                  <a:lnTo>
                    <a:pt x="2978" y="2109"/>
                  </a:lnTo>
                  <a:lnTo>
                    <a:pt x="2977" y="2109"/>
                  </a:lnTo>
                  <a:lnTo>
                    <a:pt x="2981" y="2107"/>
                  </a:lnTo>
                  <a:lnTo>
                    <a:pt x="2983" y="2106"/>
                  </a:lnTo>
                  <a:close/>
                  <a:moveTo>
                    <a:pt x="2991" y="2104"/>
                  </a:moveTo>
                  <a:lnTo>
                    <a:pt x="2987" y="2105"/>
                  </a:lnTo>
                  <a:lnTo>
                    <a:pt x="2986" y="2105"/>
                  </a:lnTo>
                  <a:lnTo>
                    <a:pt x="2991" y="2103"/>
                  </a:lnTo>
                  <a:lnTo>
                    <a:pt x="2993" y="2095"/>
                  </a:lnTo>
                  <a:lnTo>
                    <a:pt x="2993" y="2091"/>
                  </a:lnTo>
                  <a:lnTo>
                    <a:pt x="2992" y="2085"/>
                  </a:lnTo>
                  <a:lnTo>
                    <a:pt x="2992" y="2083"/>
                  </a:lnTo>
                  <a:lnTo>
                    <a:pt x="2993" y="2086"/>
                  </a:lnTo>
                  <a:lnTo>
                    <a:pt x="2994" y="2092"/>
                  </a:lnTo>
                  <a:lnTo>
                    <a:pt x="2994" y="2096"/>
                  </a:lnTo>
                  <a:lnTo>
                    <a:pt x="2992" y="2103"/>
                  </a:lnTo>
                  <a:lnTo>
                    <a:pt x="2991" y="2104"/>
                  </a:lnTo>
                  <a:close/>
                  <a:moveTo>
                    <a:pt x="2988" y="2080"/>
                  </a:moveTo>
                  <a:lnTo>
                    <a:pt x="2988" y="2081"/>
                  </a:lnTo>
                  <a:lnTo>
                    <a:pt x="2986" y="2076"/>
                  </a:lnTo>
                  <a:lnTo>
                    <a:pt x="2988" y="2078"/>
                  </a:lnTo>
                  <a:lnTo>
                    <a:pt x="2988" y="2079"/>
                  </a:lnTo>
                  <a:lnTo>
                    <a:pt x="2988" y="2080"/>
                  </a:lnTo>
                  <a:close/>
                  <a:moveTo>
                    <a:pt x="2998" y="1999"/>
                  </a:moveTo>
                  <a:lnTo>
                    <a:pt x="2996" y="2000"/>
                  </a:lnTo>
                  <a:lnTo>
                    <a:pt x="3001" y="1992"/>
                  </a:lnTo>
                  <a:lnTo>
                    <a:pt x="3004" y="1985"/>
                  </a:lnTo>
                  <a:lnTo>
                    <a:pt x="3005" y="1982"/>
                  </a:lnTo>
                  <a:lnTo>
                    <a:pt x="3004" y="1987"/>
                  </a:lnTo>
                  <a:lnTo>
                    <a:pt x="3002" y="1992"/>
                  </a:lnTo>
                  <a:lnTo>
                    <a:pt x="2998" y="1999"/>
                  </a:lnTo>
                  <a:close/>
                  <a:moveTo>
                    <a:pt x="3036" y="1926"/>
                  </a:moveTo>
                  <a:lnTo>
                    <a:pt x="3032" y="1932"/>
                  </a:lnTo>
                  <a:lnTo>
                    <a:pt x="3032" y="1931"/>
                  </a:lnTo>
                  <a:lnTo>
                    <a:pt x="3037" y="1923"/>
                  </a:lnTo>
                  <a:lnTo>
                    <a:pt x="3036" y="1926"/>
                  </a:lnTo>
                  <a:close/>
                  <a:moveTo>
                    <a:pt x="3034" y="1891"/>
                  </a:moveTo>
                  <a:lnTo>
                    <a:pt x="3033" y="1891"/>
                  </a:lnTo>
                  <a:lnTo>
                    <a:pt x="3034" y="1887"/>
                  </a:lnTo>
                  <a:lnTo>
                    <a:pt x="3037" y="1885"/>
                  </a:lnTo>
                  <a:lnTo>
                    <a:pt x="3038" y="1886"/>
                  </a:lnTo>
                  <a:lnTo>
                    <a:pt x="3038" y="1887"/>
                  </a:lnTo>
                  <a:lnTo>
                    <a:pt x="3038" y="1888"/>
                  </a:lnTo>
                  <a:lnTo>
                    <a:pt x="3036" y="1890"/>
                  </a:lnTo>
                  <a:lnTo>
                    <a:pt x="3034" y="1891"/>
                  </a:lnTo>
                  <a:close/>
                  <a:moveTo>
                    <a:pt x="3088" y="1872"/>
                  </a:moveTo>
                  <a:lnTo>
                    <a:pt x="3086" y="1874"/>
                  </a:lnTo>
                  <a:lnTo>
                    <a:pt x="3088" y="1875"/>
                  </a:lnTo>
                  <a:lnTo>
                    <a:pt x="3090" y="1873"/>
                  </a:lnTo>
                  <a:lnTo>
                    <a:pt x="3091" y="1872"/>
                  </a:lnTo>
                  <a:lnTo>
                    <a:pt x="3095" y="1870"/>
                  </a:lnTo>
                  <a:lnTo>
                    <a:pt x="3098" y="1868"/>
                  </a:lnTo>
                  <a:lnTo>
                    <a:pt x="3100" y="1868"/>
                  </a:lnTo>
                  <a:lnTo>
                    <a:pt x="3101" y="1870"/>
                  </a:lnTo>
                  <a:lnTo>
                    <a:pt x="3104" y="1869"/>
                  </a:lnTo>
                  <a:lnTo>
                    <a:pt x="3107" y="1868"/>
                  </a:lnTo>
                  <a:lnTo>
                    <a:pt x="3093" y="1875"/>
                  </a:lnTo>
                  <a:lnTo>
                    <a:pt x="3090" y="1876"/>
                  </a:lnTo>
                  <a:lnTo>
                    <a:pt x="3087" y="1878"/>
                  </a:lnTo>
                  <a:lnTo>
                    <a:pt x="3083" y="1880"/>
                  </a:lnTo>
                  <a:lnTo>
                    <a:pt x="3080" y="1880"/>
                  </a:lnTo>
                  <a:lnTo>
                    <a:pt x="3066" y="1885"/>
                  </a:lnTo>
                  <a:lnTo>
                    <a:pt x="3065" y="1886"/>
                  </a:lnTo>
                  <a:lnTo>
                    <a:pt x="3064" y="1885"/>
                  </a:lnTo>
                  <a:lnTo>
                    <a:pt x="3053" y="1888"/>
                  </a:lnTo>
                  <a:lnTo>
                    <a:pt x="3048" y="1888"/>
                  </a:lnTo>
                  <a:lnTo>
                    <a:pt x="3044" y="1889"/>
                  </a:lnTo>
                  <a:lnTo>
                    <a:pt x="3047" y="1887"/>
                  </a:lnTo>
                  <a:lnTo>
                    <a:pt x="3047" y="1886"/>
                  </a:lnTo>
                  <a:lnTo>
                    <a:pt x="3046" y="1885"/>
                  </a:lnTo>
                  <a:lnTo>
                    <a:pt x="3044" y="1886"/>
                  </a:lnTo>
                  <a:lnTo>
                    <a:pt x="3043" y="1888"/>
                  </a:lnTo>
                  <a:lnTo>
                    <a:pt x="3040" y="1888"/>
                  </a:lnTo>
                  <a:lnTo>
                    <a:pt x="3040" y="1886"/>
                  </a:lnTo>
                  <a:lnTo>
                    <a:pt x="3040" y="1884"/>
                  </a:lnTo>
                  <a:lnTo>
                    <a:pt x="3041" y="1883"/>
                  </a:lnTo>
                  <a:lnTo>
                    <a:pt x="3044" y="1880"/>
                  </a:lnTo>
                  <a:lnTo>
                    <a:pt x="3048" y="1878"/>
                  </a:lnTo>
                  <a:lnTo>
                    <a:pt x="3050" y="1877"/>
                  </a:lnTo>
                  <a:lnTo>
                    <a:pt x="3052" y="1878"/>
                  </a:lnTo>
                  <a:lnTo>
                    <a:pt x="3052" y="1876"/>
                  </a:lnTo>
                  <a:lnTo>
                    <a:pt x="3053" y="1875"/>
                  </a:lnTo>
                  <a:lnTo>
                    <a:pt x="3054" y="1874"/>
                  </a:lnTo>
                  <a:lnTo>
                    <a:pt x="3057" y="1874"/>
                  </a:lnTo>
                  <a:lnTo>
                    <a:pt x="3059" y="1874"/>
                  </a:lnTo>
                  <a:lnTo>
                    <a:pt x="3059" y="1873"/>
                  </a:lnTo>
                  <a:lnTo>
                    <a:pt x="3060" y="1873"/>
                  </a:lnTo>
                  <a:lnTo>
                    <a:pt x="3064" y="1874"/>
                  </a:lnTo>
                  <a:lnTo>
                    <a:pt x="3066" y="1873"/>
                  </a:lnTo>
                  <a:lnTo>
                    <a:pt x="3069" y="1873"/>
                  </a:lnTo>
                  <a:lnTo>
                    <a:pt x="3071" y="1872"/>
                  </a:lnTo>
                  <a:lnTo>
                    <a:pt x="3078" y="1872"/>
                  </a:lnTo>
                  <a:lnTo>
                    <a:pt x="3084" y="1871"/>
                  </a:lnTo>
                  <a:lnTo>
                    <a:pt x="3087" y="1870"/>
                  </a:lnTo>
                  <a:lnTo>
                    <a:pt x="3092" y="1866"/>
                  </a:lnTo>
                  <a:lnTo>
                    <a:pt x="3096" y="1864"/>
                  </a:lnTo>
                  <a:lnTo>
                    <a:pt x="3091" y="1869"/>
                  </a:lnTo>
                  <a:lnTo>
                    <a:pt x="3088" y="1872"/>
                  </a:lnTo>
                  <a:close/>
                  <a:moveTo>
                    <a:pt x="3169" y="1860"/>
                  </a:moveTo>
                  <a:lnTo>
                    <a:pt x="3167" y="1860"/>
                  </a:lnTo>
                  <a:lnTo>
                    <a:pt x="3161" y="1859"/>
                  </a:lnTo>
                  <a:lnTo>
                    <a:pt x="3166" y="1857"/>
                  </a:lnTo>
                  <a:lnTo>
                    <a:pt x="3166" y="1857"/>
                  </a:lnTo>
                  <a:lnTo>
                    <a:pt x="3167" y="1855"/>
                  </a:lnTo>
                  <a:lnTo>
                    <a:pt x="3167" y="1854"/>
                  </a:lnTo>
                  <a:lnTo>
                    <a:pt x="3169" y="1858"/>
                  </a:lnTo>
                  <a:lnTo>
                    <a:pt x="3169" y="1860"/>
                  </a:lnTo>
                  <a:close/>
                  <a:moveTo>
                    <a:pt x="3152" y="1855"/>
                  </a:moveTo>
                  <a:lnTo>
                    <a:pt x="3143" y="1857"/>
                  </a:lnTo>
                  <a:lnTo>
                    <a:pt x="3142" y="1856"/>
                  </a:lnTo>
                  <a:lnTo>
                    <a:pt x="3144" y="1855"/>
                  </a:lnTo>
                  <a:lnTo>
                    <a:pt x="3146" y="1852"/>
                  </a:lnTo>
                  <a:lnTo>
                    <a:pt x="3148" y="1851"/>
                  </a:lnTo>
                  <a:lnTo>
                    <a:pt x="3151" y="1853"/>
                  </a:lnTo>
                  <a:lnTo>
                    <a:pt x="3152" y="1855"/>
                  </a:lnTo>
                  <a:close/>
                  <a:moveTo>
                    <a:pt x="3124" y="1850"/>
                  </a:moveTo>
                  <a:lnTo>
                    <a:pt x="3124" y="1851"/>
                  </a:lnTo>
                  <a:lnTo>
                    <a:pt x="3123" y="1849"/>
                  </a:lnTo>
                  <a:lnTo>
                    <a:pt x="3124" y="1847"/>
                  </a:lnTo>
                  <a:lnTo>
                    <a:pt x="3124" y="1847"/>
                  </a:lnTo>
                  <a:lnTo>
                    <a:pt x="3125" y="1848"/>
                  </a:lnTo>
                  <a:lnTo>
                    <a:pt x="3124" y="1850"/>
                  </a:lnTo>
                  <a:close/>
                  <a:moveTo>
                    <a:pt x="3129" y="1850"/>
                  </a:moveTo>
                  <a:lnTo>
                    <a:pt x="3127" y="1851"/>
                  </a:lnTo>
                  <a:lnTo>
                    <a:pt x="3125" y="1851"/>
                  </a:lnTo>
                  <a:lnTo>
                    <a:pt x="3127" y="1850"/>
                  </a:lnTo>
                  <a:lnTo>
                    <a:pt x="3127" y="1847"/>
                  </a:lnTo>
                  <a:lnTo>
                    <a:pt x="3128" y="1845"/>
                  </a:lnTo>
                  <a:lnTo>
                    <a:pt x="3128" y="1844"/>
                  </a:lnTo>
                  <a:lnTo>
                    <a:pt x="3129" y="1843"/>
                  </a:lnTo>
                  <a:lnTo>
                    <a:pt x="3129" y="1850"/>
                  </a:lnTo>
                  <a:close/>
                  <a:moveTo>
                    <a:pt x="2883" y="1784"/>
                  </a:moveTo>
                  <a:lnTo>
                    <a:pt x="2882" y="1786"/>
                  </a:lnTo>
                  <a:lnTo>
                    <a:pt x="2881" y="1786"/>
                  </a:lnTo>
                  <a:lnTo>
                    <a:pt x="2880" y="1785"/>
                  </a:lnTo>
                  <a:lnTo>
                    <a:pt x="2880" y="1784"/>
                  </a:lnTo>
                  <a:lnTo>
                    <a:pt x="2880" y="1783"/>
                  </a:lnTo>
                  <a:lnTo>
                    <a:pt x="2881" y="1782"/>
                  </a:lnTo>
                  <a:lnTo>
                    <a:pt x="2883" y="1783"/>
                  </a:lnTo>
                  <a:lnTo>
                    <a:pt x="2883" y="1783"/>
                  </a:lnTo>
                  <a:lnTo>
                    <a:pt x="2883" y="1784"/>
                  </a:lnTo>
                  <a:close/>
                  <a:moveTo>
                    <a:pt x="2968" y="1741"/>
                  </a:moveTo>
                  <a:lnTo>
                    <a:pt x="2967" y="1742"/>
                  </a:lnTo>
                  <a:lnTo>
                    <a:pt x="2967" y="1741"/>
                  </a:lnTo>
                  <a:lnTo>
                    <a:pt x="2968" y="1740"/>
                  </a:lnTo>
                  <a:lnTo>
                    <a:pt x="2969" y="1740"/>
                  </a:lnTo>
                  <a:lnTo>
                    <a:pt x="2969" y="1740"/>
                  </a:lnTo>
                  <a:lnTo>
                    <a:pt x="2968" y="1741"/>
                  </a:lnTo>
                  <a:close/>
                  <a:moveTo>
                    <a:pt x="3212" y="1732"/>
                  </a:moveTo>
                  <a:lnTo>
                    <a:pt x="3211" y="1734"/>
                  </a:lnTo>
                  <a:lnTo>
                    <a:pt x="3210" y="1733"/>
                  </a:lnTo>
                  <a:lnTo>
                    <a:pt x="3210" y="1731"/>
                  </a:lnTo>
                  <a:lnTo>
                    <a:pt x="3210" y="1730"/>
                  </a:lnTo>
                  <a:lnTo>
                    <a:pt x="3211" y="1730"/>
                  </a:lnTo>
                  <a:lnTo>
                    <a:pt x="3211" y="1730"/>
                  </a:lnTo>
                  <a:lnTo>
                    <a:pt x="3212" y="1732"/>
                  </a:lnTo>
                  <a:close/>
                  <a:moveTo>
                    <a:pt x="2973" y="1729"/>
                  </a:moveTo>
                  <a:lnTo>
                    <a:pt x="2972" y="1729"/>
                  </a:lnTo>
                  <a:lnTo>
                    <a:pt x="2972" y="1729"/>
                  </a:lnTo>
                  <a:lnTo>
                    <a:pt x="2972" y="1728"/>
                  </a:lnTo>
                  <a:lnTo>
                    <a:pt x="2973" y="1727"/>
                  </a:lnTo>
                  <a:lnTo>
                    <a:pt x="2974" y="1727"/>
                  </a:lnTo>
                  <a:lnTo>
                    <a:pt x="2974" y="1728"/>
                  </a:lnTo>
                  <a:lnTo>
                    <a:pt x="2973" y="1729"/>
                  </a:lnTo>
                  <a:close/>
                  <a:moveTo>
                    <a:pt x="3226" y="1726"/>
                  </a:moveTo>
                  <a:lnTo>
                    <a:pt x="3224" y="1727"/>
                  </a:lnTo>
                  <a:lnTo>
                    <a:pt x="3222" y="1727"/>
                  </a:lnTo>
                  <a:lnTo>
                    <a:pt x="3222" y="1729"/>
                  </a:lnTo>
                  <a:lnTo>
                    <a:pt x="3222" y="1730"/>
                  </a:lnTo>
                  <a:lnTo>
                    <a:pt x="3220" y="1729"/>
                  </a:lnTo>
                  <a:lnTo>
                    <a:pt x="3219" y="1728"/>
                  </a:lnTo>
                  <a:lnTo>
                    <a:pt x="3219" y="1725"/>
                  </a:lnTo>
                  <a:lnTo>
                    <a:pt x="3221" y="1722"/>
                  </a:lnTo>
                  <a:lnTo>
                    <a:pt x="3222" y="1721"/>
                  </a:lnTo>
                  <a:lnTo>
                    <a:pt x="3225" y="1722"/>
                  </a:lnTo>
                  <a:lnTo>
                    <a:pt x="3226" y="1725"/>
                  </a:lnTo>
                  <a:lnTo>
                    <a:pt x="3226" y="1726"/>
                  </a:lnTo>
                  <a:close/>
                  <a:moveTo>
                    <a:pt x="2657" y="1692"/>
                  </a:moveTo>
                  <a:lnTo>
                    <a:pt x="2657" y="1693"/>
                  </a:lnTo>
                  <a:lnTo>
                    <a:pt x="2656" y="1693"/>
                  </a:lnTo>
                  <a:lnTo>
                    <a:pt x="2656" y="1692"/>
                  </a:lnTo>
                  <a:lnTo>
                    <a:pt x="2655" y="1690"/>
                  </a:lnTo>
                  <a:lnTo>
                    <a:pt x="2655" y="1689"/>
                  </a:lnTo>
                  <a:lnTo>
                    <a:pt x="2657" y="1689"/>
                  </a:lnTo>
                  <a:lnTo>
                    <a:pt x="2657" y="1690"/>
                  </a:lnTo>
                  <a:lnTo>
                    <a:pt x="2657" y="1692"/>
                  </a:lnTo>
                  <a:close/>
                  <a:moveTo>
                    <a:pt x="2625" y="1686"/>
                  </a:moveTo>
                  <a:lnTo>
                    <a:pt x="2624" y="1686"/>
                  </a:lnTo>
                  <a:lnTo>
                    <a:pt x="2623" y="1686"/>
                  </a:lnTo>
                  <a:lnTo>
                    <a:pt x="2623" y="1686"/>
                  </a:lnTo>
                  <a:lnTo>
                    <a:pt x="2623" y="1689"/>
                  </a:lnTo>
                  <a:lnTo>
                    <a:pt x="2623" y="1689"/>
                  </a:lnTo>
                  <a:lnTo>
                    <a:pt x="2622" y="1689"/>
                  </a:lnTo>
                  <a:lnTo>
                    <a:pt x="2622" y="1690"/>
                  </a:lnTo>
                  <a:lnTo>
                    <a:pt x="2623" y="1690"/>
                  </a:lnTo>
                  <a:lnTo>
                    <a:pt x="2623" y="1692"/>
                  </a:lnTo>
                  <a:lnTo>
                    <a:pt x="2623" y="1693"/>
                  </a:lnTo>
                  <a:lnTo>
                    <a:pt x="2622" y="1694"/>
                  </a:lnTo>
                  <a:lnTo>
                    <a:pt x="2621" y="1694"/>
                  </a:lnTo>
                  <a:lnTo>
                    <a:pt x="2620" y="1695"/>
                  </a:lnTo>
                  <a:lnTo>
                    <a:pt x="2619" y="1697"/>
                  </a:lnTo>
                  <a:lnTo>
                    <a:pt x="2619" y="1699"/>
                  </a:lnTo>
                  <a:lnTo>
                    <a:pt x="2619" y="1699"/>
                  </a:lnTo>
                  <a:lnTo>
                    <a:pt x="2619" y="1700"/>
                  </a:lnTo>
                  <a:lnTo>
                    <a:pt x="2616" y="1704"/>
                  </a:lnTo>
                  <a:lnTo>
                    <a:pt x="2615" y="1704"/>
                  </a:lnTo>
                  <a:lnTo>
                    <a:pt x="2613" y="1703"/>
                  </a:lnTo>
                  <a:lnTo>
                    <a:pt x="2613" y="1703"/>
                  </a:lnTo>
                  <a:lnTo>
                    <a:pt x="2612" y="1701"/>
                  </a:lnTo>
                  <a:lnTo>
                    <a:pt x="2612" y="1700"/>
                  </a:lnTo>
                  <a:lnTo>
                    <a:pt x="2612" y="1699"/>
                  </a:lnTo>
                  <a:lnTo>
                    <a:pt x="2615" y="1695"/>
                  </a:lnTo>
                  <a:lnTo>
                    <a:pt x="2616" y="1693"/>
                  </a:lnTo>
                  <a:lnTo>
                    <a:pt x="2616" y="1690"/>
                  </a:lnTo>
                  <a:lnTo>
                    <a:pt x="2618" y="1689"/>
                  </a:lnTo>
                  <a:lnTo>
                    <a:pt x="2619" y="1688"/>
                  </a:lnTo>
                  <a:lnTo>
                    <a:pt x="2621" y="1686"/>
                  </a:lnTo>
                  <a:lnTo>
                    <a:pt x="2622" y="1684"/>
                  </a:lnTo>
                  <a:lnTo>
                    <a:pt x="2623" y="1683"/>
                  </a:lnTo>
                  <a:lnTo>
                    <a:pt x="2624" y="1683"/>
                  </a:lnTo>
                  <a:lnTo>
                    <a:pt x="2625" y="1684"/>
                  </a:lnTo>
                  <a:lnTo>
                    <a:pt x="2625" y="1686"/>
                  </a:lnTo>
                  <a:close/>
                  <a:moveTo>
                    <a:pt x="2629" y="1681"/>
                  </a:moveTo>
                  <a:lnTo>
                    <a:pt x="2628" y="1681"/>
                  </a:lnTo>
                  <a:lnTo>
                    <a:pt x="2626" y="1681"/>
                  </a:lnTo>
                  <a:lnTo>
                    <a:pt x="2625" y="1680"/>
                  </a:lnTo>
                  <a:lnTo>
                    <a:pt x="2627" y="1677"/>
                  </a:lnTo>
                  <a:lnTo>
                    <a:pt x="2627" y="1678"/>
                  </a:lnTo>
                  <a:lnTo>
                    <a:pt x="2629" y="1678"/>
                  </a:lnTo>
                  <a:lnTo>
                    <a:pt x="2629" y="1678"/>
                  </a:lnTo>
                  <a:lnTo>
                    <a:pt x="2629" y="1678"/>
                  </a:lnTo>
                  <a:lnTo>
                    <a:pt x="2629" y="1681"/>
                  </a:lnTo>
                  <a:close/>
                  <a:moveTo>
                    <a:pt x="2671" y="1669"/>
                  </a:moveTo>
                  <a:lnTo>
                    <a:pt x="2670" y="1669"/>
                  </a:lnTo>
                  <a:lnTo>
                    <a:pt x="2669" y="1669"/>
                  </a:lnTo>
                  <a:lnTo>
                    <a:pt x="2669" y="1667"/>
                  </a:lnTo>
                  <a:lnTo>
                    <a:pt x="2670" y="1663"/>
                  </a:lnTo>
                  <a:lnTo>
                    <a:pt x="2671" y="1661"/>
                  </a:lnTo>
                  <a:lnTo>
                    <a:pt x="2673" y="1662"/>
                  </a:lnTo>
                  <a:lnTo>
                    <a:pt x="2673" y="1662"/>
                  </a:lnTo>
                  <a:lnTo>
                    <a:pt x="2673" y="1666"/>
                  </a:lnTo>
                  <a:lnTo>
                    <a:pt x="2673" y="1668"/>
                  </a:lnTo>
                  <a:lnTo>
                    <a:pt x="2671" y="1669"/>
                  </a:lnTo>
                  <a:close/>
                  <a:moveTo>
                    <a:pt x="2703" y="1660"/>
                  </a:moveTo>
                  <a:lnTo>
                    <a:pt x="2707" y="1660"/>
                  </a:lnTo>
                  <a:lnTo>
                    <a:pt x="2708" y="1660"/>
                  </a:lnTo>
                  <a:lnTo>
                    <a:pt x="2709" y="1661"/>
                  </a:lnTo>
                  <a:lnTo>
                    <a:pt x="2709" y="1662"/>
                  </a:lnTo>
                  <a:lnTo>
                    <a:pt x="2708" y="1662"/>
                  </a:lnTo>
                  <a:lnTo>
                    <a:pt x="2708" y="1663"/>
                  </a:lnTo>
                  <a:lnTo>
                    <a:pt x="2706" y="1663"/>
                  </a:lnTo>
                  <a:lnTo>
                    <a:pt x="2705" y="1662"/>
                  </a:lnTo>
                  <a:lnTo>
                    <a:pt x="2703" y="1660"/>
                  </a:lnTo>
                  <a:close/>
                  <a:moveTo>
                    <a:pt x="2736" y="1650"/>
                  </a:moveTo>
                  <a:lnTo>
                    <a:pt x="2737" y="1651"/>
                  </a:lnTo>
                  <a:lnTo>
                    <a:pt x="2736" y="1653"/>
                  </a:lnTo>
                  <a:lnTo>
                    <a:pt x="2734" y="1654"/>
                  </a:lnTo>
                  <a:lnTo>
                    <a:pt x="2730" y="1653"/>
                  </a:lnTo>
                  <a:lnTo>
                    <a:pt x="2726" y="1653"/>
                  </a:lnTo>
                  <a:lnTo>
                    <a:pt x="2725" y="1652"/>
                  </a:lnTo>
                  <a:lnTo>
                    <a:pt x="2725" y="1651"/>
                  </a:lnTo>
                  <a:lnTo>
                    <a:pt x="2725" y="1650"/>
                  </a:lnTo>
                  <a:lnTo>
                    <a:pt x="2725" y="1650"/>
                  </a:lnTo>
                  <a:lnTo>
                    <a:pt x="2726" y="1651"/>
                  </a:lnTo>
                  <a:lnTo>
                    <a:pt x="2728" y="1650"/>
                  </a:lnTo>
                  <a:lnTo>
                    <a:pt x="2730" y="1649"/>
                  </a:lnTo>
                  <a:lnTo>
                    <a:pt x="2731" y="1648"/>
                  </a:lnTo>
                  <a:lnTo>
                    <a:pt x="2731" y="1648"/>
                  </a:lnTo>
                  <a:lnTo>
                    <a:pt x="2730" y="1647"/>
                  </a:lnTo>
                  <a:lnTo>
                    <a:pt x="2731" y="1646"/>
                  </a:lnTo>
                  <a:lnTo>
                    <a:pt x="2733" y="1647"/>
                  </a:lnTo>
                  <a:lnTo>
                    <a:pt x="2734" y="1647"/>
                  </a:lnTo>
                  <a:lnTo>
                    <a:pt x="2736" y="1650"/>
                  </a:lnTo>
                  <a:close/>
                  <a:moveTo>
                    <a:pt x="2717" y="1640"/>
                  </a:moveTo>
                  <a:lnTo>
                    <a:pt x="2716" y="1640"/>
                  </a:lnTo>
                  <a:lnTo>
                    <a:pt x="2715" y="1638"/>
                  </a:lnTo>
                  <a:lnTo>
                    <a:pt x="2714" y="1637"/>
                  </a:lnTo>
                  <a:lnTo>
                    <a:pt x="2715" y="1636"/>
                  </a:lnTo>
                  <a:lnTo>
                    <a:pt x="2715" y="1636"/>
                  </a:lnTo>
                  <a:lnTo>
                    <a:pt x="2716" y="1637"/>
                  </a:lnTo>
                  <a:lnTo>
                    <a:pt x="2717" y="1638"/>
                  </a:lnTo>
                  <a:lnTo>
                    <a:pt x="2717" y="1639"/>
                  </a:lnTo>
                  <a:lnTo>
                    <a:pt x="2717" y="1640"/>
                  </a:lnTo>
                  <a:close/>
                  <a:moveTo>
                    <a:pt x="2717" y="1634"/>
                  </a:moveTo>
                  <a:lnTo>
                    <a:pt x="2717" y="1636"/>
                  </a:lnTo>
                  <a:lnTo>
                    <a:pt x="2715" y="1635"/>
                  </a:lnTo>
                  <a:lnTo>
                    <a:pt x="2715" y="1634"/>
                  </a:lnTo>
                  <a:lnTo>
                    <a:pt x="2714" y="1633"/>
                  </a:lnTo>
                  <a:lnTo>
                    <a:pt x="2713" y="1631"/>
                  </a:lnTo>
                  <a:lnTo>
                    <a:pt x="2712" y="1628"/>
                  </a:lnTo>
                  <a:lnTo>
                    <a:pt x="2714" y="1626"/>
                  </a:lnTo>
                  <a:lnTo>
                    <a:pt x="2715" y="1626"/>
                  </a:lnTo>
                  <a:lnTo>
                    <a:pt x="2716" y="1626"/>
                  </a:lnTo>
                  <a:lnTo>
                    <a:pt x="2716" y="1627"/>
                  </a:lnTo>
                  <a:lnTo>
                    <a:pt x="2715" y="1630"/>
                  </a:lnTo>
                  <a:lnTo>
                    <a:pt x="2715" y="1632"/>
                  </a:lnTo>
                  <a:lnTo>
                    <a:pt x="2717" y="1634"/>
                  </a:lnTo>
                  <a:close/>
                  <a:moveTo>
                    <a:pt x="2506" y="1615"/>
                  </a:moveTo>
                  <a:lnTo>
                    <a:pt x="2504" y="1615"/>
                  </a:lnTo>
                  <a:lnTo>
                    <a:pt x="2503" y="1615"/>
                  </a:lnTo>
                  <a:lnTo>
                    <a:pt x="2504" y="1614"/>
                  </a:lnTo>
                  <a:lnTo>
                    <a:pt x="2504" y="1614"/>
                  </a:lnTo>
                  <a:lnTo>
                    <a:pt x="2509" y="1610"/>
                  </a:lnTo>
                  <a:lnTo>
                    <a:pt x="2510" y="1611"/>
                  </a:lnTo>
                  <a:lnTo>
                    <a:pt x="2510" y="1612"/>
                  </a:lnTo>
                  <a:lnTo>
                    <a:pt x="2508" y="1613"/>
                  </a:lnTo>
                  <a:lnTo>
                    <a:pt x="2507" y="1614"/>
                  </a:lnTo>
                  <a:lnTo>
                    <a:pt x="2507" y="1614"/>
                  </a:lnTo>
                  <a:lnTo>
                    <a:pt x="2506" y="1615"/>
                  </a:lnTo>
                  <a:close/>
                  <a:moveTo>
                    <a:pt x="2511" y="1609"/>
                  </a:moveTo>
                  <a:lnTo>
                    <a:pt x="2510" y="1609"/>
                  </a:lnTo>
                  <a:lnTo>
                    <a:pt x="2508" y="1608"/>
                  </a:lnTo>
                  <a:lnTo>
                    <a:pt x="2508" y="1608"/>
                  </a:lnTo>
                  <a:lnTo>
                    <a:pt x="2510" y="1607"/>
                  </a:lnTo>
                  <a:lnTo>
                    <a:pt x="2511" y="1606"/>
                  </a:lnTo>
                  <a:lnTo>
                    <a:pt x="2512" y="1607"/>
                  </a:lnTo>
                  <a:lnTo>
                    <a:pt x="2511" y="1609"/>
                  </a:lnTo>
                  <a:close/>
                  <a:moveTo>
                    <a:pt x="2506" y="1608"/>
                  </a:moveTo>
                  <a:lnTo>
                    <a:pt x="2506" y="1609"/>
                  </a:lnTo>
                  <a:lnTo>
                    <a:pt x="2504" y="1608"/>
                  </a:lnTo>
                  <a:lnTo>
                    <a:pt x="2504" y="1607"/>
                  </a:lnTo>
                  <a:lnTo>
                    <a:pt x="2504" y="1606"/>
                  </a:lnTo>
                  <a:lnTo>
                    <a:pt x="2505" y="1606"/>
                  </a:lnTo>
                  <a:lnTo>
                    <a:pt x="2506" y="1608"/>
                  </a:lnTo>
                  <a:close/>
                  <a:moveTo>
                    <a:pt x="2515" y="1604"/>
                  </a:moveTo>
                  <a:lnTo>
                    <a:pt x="2514" y="1604"/>
                  </a:lnTo>
                  <a:lnTo>
                    <a:pt x="2514" y="1604"/>
                  </a:lnTo>
                  <a:lnTo>
                    <a:pt x="2514" y="1603"/>
                  </a:lnTo>
                  <a:lnTo>
                    <a:pt x="2514" y="1601"/>
                  </a:lnTo>
                  <a:lnTo>
                    <a:pt x="2515" y="1601"/>
                  </a:lnTo>
                  <a:lnTo>
                    <a:pt x="2515" y="1602"/>
                  </a:lnTo>
                  <a:lnTo>
                    <a:pt x="2515" y="1603"/>
                  </a:lnTo>
                  <a:lnTo>
                    <a:pt x="2515" y="1604"/>
                  </a:lnTo>
                  <a:close/>
                  <a:moveTo>
                    <a:pt x="1478" y="1595"/>
                  </a:moveTo>
                  <a:lnTo>
                    <a:pt x="1478" y="1596"/>
                  </a:lnTo>
                  <a:lnTo>
                    <a:pt x="1478" y="1596"/>
                  </a:lnTo>
                  <a:lnTo>
                    <a:pt x="1476" y="1594"/>
                  </a:lnTo>
                  <a:lnTo>
                    <a:pt x="1476" y="1593"/>
                  </a:lnTo>
                  <a:lnTo>
                    <a:pt x="1477" y="1592"/>
                  </a:lnTo>
                  <a:lnTo>
                    <a:pt x="1478" y="1595"/>
                  </a:lnTo>
                  <a:close/>
                  <a:moveTo>
                    <a:pt x="2586" y="1595"/>
                  </a:moveTo>
                  <a:lnTo>
                    <a:pt x="2585" y="1597"/>
                  </a:lnTo>
                  <a:lnTo>
                    <a:pt x="2585" y="1597"/>
                  </a:lnTo>
                  <a:lnTo>
                    <a:pt x="2582" y="1601"/>
                  </a:lnTo>
                  <a:lnTo>
                    <a:pt x="2580" y="1604"/>
                  </a:lnTo>
                  <a:lnTo>
                    <a:pt x="2578" y="1604"/>
                  </a:lnTo>
                  <a:lnTo>
                    <a:pt x="2578" y="1603"/>
                  </a:lnTo>
                  <a:lnTo>
                    <a:pt x="2578" y="1601"/>
                  </a:lnTo>
                  <a:lnTo>
                    <a:pt x="2578" y="1600"/>
                  </a:lnTo>
                  <a:lnTo>
                    <a:pt x="2580" y="1598"/>
                  </a:lnTo>
                  <a:lnTo>
                    <a:pt x="2580" y="1597"/>
                  </a:lnTo>
                  <a:lnTo>
                    <a:pt x="2580" y="1596"/>
                  </a:lnTo>
                  <a:lnTo>
                    <a:pt x="2578" y="1598"/>
                  </a:lnTo>
                  <a:lnTo>
                    <a:pt x="2579" y="1598"/>
                  </a:lnTo>
                  <a:lnTo>
                    <a:pt x="2579" y="1598"/>
                  </a:lnTo>
                  <a:lnTo>
                    <a:pt x="2579" y="1599"/>
                  </a:lnTo>
                  <a:lnTo>
                    <a:pt x="2574" y="1598"/>
                  </a:lnTo>
                  <a:lnTo>
                    <a:pt x="2573" y="1597"/>
                  </a:lnTo>
                  <a:lnTo>
                    <a:pt x="2573" y="1595"/>
                  </a:lnTo>
                  <a:lnTo>
                    <a:pt x="2575" y="1592"/>
                  </a:lnTo>
                  <a:lnTo>
                    <a:pt x="2580" y="1587"/>
                  </a:lnTo>
                  <a:lnTo>
                    <a:pt x="2583" y="1585"/>
                  </a:lnTo>
                  <a:lnTo>
                    <a:pt x="2589" y="1582"/>
                  </a:lnTo>
                  <a:lnTo>
                    <a:pt x="2593" y="1582"/>
                  </a:lnTo>
                  <a:lnTo>
                    <a:pt x="2597" y="1582"/>
                  </a:lnTo>
                  <a:lnTo>
                    <a:pt x="2599" y="1583"/>
                  </a:lnTo>
                  <a:lnTo>
                    <a:pt x="2601" y="1584"/>
                  </a:lnTo>
                  <a:lnTo>
                    <a:pt x="2599" y="1585"/>
                  </a:lnTo>
                  <a:lnTo>
                    <a:pt x="2592" y="1586"/>
                  </a:lnTo>
                  <a:lnTo>
                    <a:pt x="2592" y="1587"/>
                  </a:lnTo>
                  <a:lnTo>
                    <a:pt x="2593" y="1587"/>
                  </a:lnTo>
                  <a:lnTo>
                    <a:pt x="2594" y="1588"/>
                  </a:lnTo>
                  <a:lnTo>
                    <a:pt x="2593" y="1590"/>
                  </a:lnTo>
                  <a:lnTo>
                    <a:pt x="2586" y="1595"/>
                  </a:lnTo>
                  <a:close/>
                  <a:moveTo>
                    <a:pt x="1493" y="1586"/>
                  </a:moveTo>
                  <a:lnTo>
                    <a:pt x="1493" y="1587"/>
                  </a:lnTo>
                  <a:lnTo>
                    <a:pt x="1492" y="1588"/>
                  </a:lnTo>
                  <a:lnTo>
                    <a:pt x="1491" y="1588"/>
                  </a:lnTo>
                  <a:lnTo>
                    <a:pt x="1491" y="1587"/>
                  </a:lnTo>
                  <a:lnTo>
                    <a:pt x="1491" y="1587"/>
                  </a:lnTo>
                  <a:lnTo>
                    <a:pt x="1489" y="1588"/>
                  </a:lnTo>
                  <a:lnTo>
                    <a:pt x="1489" y="1585"/>
                  </a:lnTo>
                  <a:lnTo>
                    <a:pt x="1490" y="1582"/>
                  </a:lnTo>
                  <a:lnTo>
                    <a:pt x="1491" y="1582"/>
                  </a:lnTo>
                  <a:lnTo>
                    <a:pt x="1492" y="1584"/>
                  </a:lnTo>
                  <a:lnTo>
                    <a:pt x="1493" y="1586"/>
                  </a:lnTo>
                  <a:close/>
                  <a:moveTo>
                    <a:pt x="1490" y="1577"/>
                  </a:moveTo>
                  <a:lnTo>
                    <a:pt x="1489" y="1578"/>
                  </a:lnTo>
                  <a:lnTo>
                    <a:pt x="1488" y="1577"/>
                  </a:lnTo>
                  <a:lnTo>
                    <a:pt x="1487" y="1576"/>
                  </a:lnTo>
                  <a:lnTo>
                    <a:pt x="1487" y="1573"/>
                  </a:lnTo>
                  <a:lnTo>
                    <a:pt x="1487" y="1572"/>
                  </a:lnTo>
                  <a:lnTo>
                    <a:pt x="1488" y="1571"/>
                  </a:lnTo>
                  <a:lnTo>
                    <a:pt x="1489" y="1572"/>
                  </a:lnTo>
                  <a:lnTo>
                    <a:pt x="1489" y="1573"/>
                  </a:lnTo>
                  <a:lnTo>
                    <a:pt x="1490" y="1577"/>
                  </a:lnTo>
                  <a:close/>
                  <a:moveTo>
                    <a:pt x="2562" y="1561"/>
                  </a:moveTo>
                  <a:lnTo>
                    <a:pt x="2562" y="1562"/>
                  </a:lnTo>
                  <a:lnTo>
                    <a:pt x="2563" y="1562"/>
                  </a:lnTo>
                  <a:lnTo>
                    <a:pt x="2563" y="1562"/>
                  </a:lnTo>
                  <a:lnTo>
                    <a:pt x="2562" y="1563"/>
                  </a:lnTo>
                  <a:lnTo>
                    <a:pt x="2558" y="1565"/>
                  </a:lnTo>
                  <a:lnTo>
                    <a:pt x="2556" y="1565"/>
                  </a:lnTo>
                  <a:lnTo>
                    <a:pt x="2555" y="1565"/>
                  </a:lnTo>
                  <a:lnTo>
                    <a:pt x="2555" y="1563"/>
                  </a:lnTo>
                  <a:lnTo>
                    <a:pt x="2555" y="1562"/>
                  </a:lnTo>
                  <a:lnTo>
                    <a:pt x="2555" y="1562"/>
                  </a:lnTo>
                  <a:lnTo>
                    <a:pt x="2555" y="1562"/>
                  </a:lnTo>
                  <a:lnTo>
                    <a:pt x="2555" y="1561"/>
                  </a:lnTo>
                  <a:lnTo>
                    <a:pt x="2556" y="1560"/>
                  </a:lnTo>
                  <a:lnTo>
                    <a:pt x="2569" y="1552"/>
                  </a:lnTo>
                  <a:lnTo>
                    <a:pt x="2574" y="1550"/>
                  </a:lnTo>
                  <a:lnTo>
                    <a:pt x="2577" y="1549"/>
                  </a:lnTo>
                  <a:lnTo>
                    <a:pt x="2577" y="1549"/>
                  </a:lnTo>
                  <a:lnTo>
                    <a:pt x="2574" y="1552"/>
                  </a:lnTo>
                  <a:lnTo>
                    <a:pt x="2573" y="1554"/>
                  </a:lnTo>
                  <a:lnTo>
                    <a:pt x="2573" y="1554"/>
                  </a:lnTo>
                  <a:lnTo>
                    <a:pt x="2573" y="1556"/>
                  </a:lnTo>
                  <a:lnTo>
                    <a:pt x="2564" y="1560"/>
                  </a:lnTo>
                  <a:lnTo>
                    <a:pt x="2562" y="1561"/>
                  </a:lnTo>
                  <a:close/>
                  <a:moveTo>
                    <a:pt x="1487" y="1550"/>
                  </a:moveTo>
                  <a:lnTo>
                    <a:pt x="1489" y="1556"/>
                  </a:lnTo>
                  <a:lnTo>
                    <a:pt x="1489" y="1554"/>
                  </a:lnTo>
                  <a:lnTo>
                    <a:pt x="1494" y="1558"/>
                  </a:lnTo>
                  <a:lnTo>
                    <a:pt x="1494" y="1560"/>
                  </a:lnTo>
                  <a:lnTo>
                    <a:pt x="1493" y="1561"/>
                  </a:lnTo>
                  <a:lnTo>
                    <a:pt x="1492" y="1562"/>
                  </a:lnTo>
                  <a:lnTo>
                    <a:pt x="1492" y="1561"/>
                  </a:lnTo>
                  <a:lnTo>
                    <a:pt x="1491" y="1559"/>
                  </a:lnTo>
                  <a:lnTo>
                    <a:pt x="1490" y="1558"/>
                  </a:lnTo>
                  <a:lnTo>
                    <a:pt x="1488" y="1558"/>
                  </a:lnTo>
                  <a:lnTo>
                    <a:pt x="1487" y="1556"/>
                  </a:lnTo>
                  <a:lnTo>
                    <a:pt x="1486" y="1555"/>
                  </a:lnTo>
                  <a:lnTo>
                    <a:pt x="1486" y="1551"/>
                  </a:lnTo>
                  <a:lnTo>
                    <a:pt x="1486" y="1551"/>
                  </a:lnTo>
                  <a:lnTo>
                    <a:pt x="1484" y="1550"/>
                  </a:lnTo>
                  <a:lnTo>
                    <a:pt x="1484" y="1549"/>
                  </a:lnTo>
                  <a:lnTo>
                    <a:pt x="1482" y="1547"/>
                  </a:lnTo>
                  <a:lnTo>
                    <a:pt x="1482" y="1546"/>
                  </a:lnTo>
                  <a:lnTo>
                    <a:pt x="1482" y="1544"/>
                  </a:lnTo>
                  <a:lnTo>
                    <a:pt x="1484" y="1541"/>
                  </a:lnTo>
                  <a:lnTo>
                    <a:pt x="1486" y="1539"/>
                  </a:lnTo>
                  <a:lnTo>
                    <a:pt x="1486" y="1540"/>
                  </a:lnTo>
                  <a:lnTo>
                    <a:pt x="1487" y="1540"/>
                  </a:lnTo>
                  <a:lnTo>
                    <a:pt x="1489" y="1542"/>
                  </a:lnTo>
                  <a:lnTo>
                    <a:pt x="1488" y="1543"/>
                  </a:lnTo>
                  <a:lnTo>
                    <a:pt x="1483" y="1546"/>
                  </a:lnTo>
                  <a:lnTo>
                    <a:pt x="1483" y="1546"/>
                  </a:lnTo>
                  <a:lnTo>
                    <a:pt x="1486" y="1547"/>
                  </a:lnTo>
                  <a:lnTo>
                    <a:pt x="1486" y="1548"/>
                  </a:lnTo>
                  <a:lnTo>
                    <a:pt x="1487" y="1550"/>
                  </a:lnTo>
                  <a:close/>
                  <a:moveTo>
                    <a:pt x="1480" y="1537"/>
                  </a:moveTo>
                  <a:lnTo>
                    <a:pt x="1479" y="1537"/>
                  </a:lnTo>
                  <a:lnTo>
                    <a:pt x="1477" y="1536"/>
                  </a:lnTo>
                  <a:lnTo>
                    <a:pt x="1476" y="1536"/>
                  </a:lnTo>
                  <a:lnTo>
                    <a:pt x="1476" y="1534"/>
                  </a:lnTo>
                  <a:lnTo>
                    <a:pt x="1476" y="1532"/>
                  </a:lnTo>
                  <a:lnTo>
                    <a:pt x="1477" y="1531"/>
                  </a:lnTo>
                  <a:lnTo>
                    <a:pt x="1478" y="1531"/>
                  </a:lnTo>
                  <a:lnTo>
                    <a:pt x="1478" y="1534"/>
                  </a:lnTo>
                  <a:lnTo>
                    <a:pt x="1480" y="1536"/>
                  </a:lnTo>
                  <a:lnTo>
                    <a:pt x="1480" y="1537"/>
                  </a:lnTo>
                  <a:close/>
                  <a:moveTo>
                    <a:pt x="1473" y="1534"/>
                  </a:moveTo>
                  <a:lnTo>
                    <a:pt x="1474" y="1535"/>
                  </a:lnTo>
                  <a:lnTo>
                    <a:pt x="1470" y="1534"/>
                  </a:lnTo>
                  <a:lnTo>
                    <a:pt x="1469" y="1534"/>
                  </a:lnTo>
                  <a:lnTo>
                    <a:pt x="1469" y="1532"/>
                  </a:lnTo>
                  <a:lnTo>
                    <a:pt x="1469" y="1529"/>
                  </a:lnTo>
                  <a:lnTo>
                    <a:pt x="1469" y="1529"/>
                  </a:lnTo>
                  <a:lnTo>
                    <a:pt x="1470" y="1528"/>
                  </a:lnTo>
                  <a:lnTo>
                    <a:pt x="1473" y="1532"/>
                  </a:lnTo>
                  <a:lnTo>
                    <a:pt x="1473" y="1534"/>
                  </a:lnTo>
                  <a:close/>
                  <a:moveTo>
                    <a:pt x="1481" y="1526"/>
                  </a:moveTo>
                  <a:lnTo>
                    <a:pt x="1481" y="1526"/>
                  </a:lnTo>
                  <a:lnTo>
                    <a:pt x="1480" y="1527"/>
                  </a:lnTo>
                  <a:lnTo>
                    <a:pt x="1479" y="1527"/>
                  </a:lnTo>
                  <a:lnTo>
                    <a:pt x="1477" y="1526"/>
                  </a:lnTo>
                  <a:lnTo>
                    <a:pt x="1476" y="1526"/>
                  </a:lnTo>
                  <a:lnTo>
                    <a:pt x="1477" y="1528"/>
                  </a:lnTo>
                  <a:lnTo>
                    <a:pt x="1477" y="1529"/>
                  </a:lnTo>
                  <a:lnTo>
                    <a:pt x="1474" y="1527"/>
                  </a:lnTo>
                  <a:lnTo>
                    <a:pt x="1473" y="1526"/>
                  </a:lnTo>
                  <a:lnTo>
                    <a:pt x="1475" y="1525"/>
                  </a:lnTo>
                  <a:lnTo>
                    <a:pt x="1476" y="1524"/>
                  </a:lnTo>
                  <a:lnTo>
                    <a:pt x="1477" y="1524"/>
                  </a:lnTo>
                  <a:lnTo>
                    <a:pt x="1481" y="1526"/>
                  </a:lnTo>
                  <a:close/>
                  <a:moveTo>
                    <a:pt x="2421" y="1528"/>
                  </a:moveTo>
                  <a:lnTo>
                    <a:pt x="2424" y="1527"/>
                  </a:lnTo>
                  <a:lnTo>
                    <a:pt x="2428" y="1527"/>
                  </a:lnTo>
                  <a:lnTo>
                    <a:pt x="2431" y="1528"/>
                  </a:lnTo>
                  <a:lnTo>
                    <a:pt x="2433" y="1528"/>
                  </a:lnTo>
                  <a:lnTo>
                    <a:pt x="2438" y="1530"/>
                  </a:lnTo>
                  <a:lnTo>
                    <a:pt x="2441" y="1532"/>
                  </a:lnTo>
                  <a:lnTo>
                    <a:pt x="2446" y="1535"/>
                  </a:lnTo>
                  <a:lnTo>
                    <a:pt x="2449" y="1536"/>
                  </a:lnTo>
                  <a:lnTo>
                    <a:pt x="2450" y="1540"/>
                  </a:lnTo>
                  <a:lnTo>
                    <a:pt x="2452" y="1545"/>
                  </a:lnTo>
                  <a:lnTo>
                    <a:pt x="2454" y="1545"/>
                  </a:lnTo>
                  <a:lnTo>
                    <a:pt x="2456" y="1542"/>
                  </a:lnTo>
                  <a:lnTo>
                    <a:pt x="2459" y="1541"/>
                  </a:lnTo>
                  <a:lnTo>
                    <a:pt x="2465" y="1543"/>
                  </a:lnTo>
                  <a:lnTo>
                    <a:pt x="2469" y="1548"/>
                  </a:lnTo>
                  <a:lnTo>
                    <a:pt x="2476" y="1552"/>
                  </a:lnTo>
                  <a:lnTo>
                    <a:pt x="2480" y="1555"/>
                  </a:lnTo>
                  <a:lnTo>
                    <a:pt x="2484" y="1555"/>
                  </a:lnTo>
                  <a:lnTo>
                    <a:pt x="2490" y="1552"/>
                  </a:lnTo>
                  <a:lnTo>
                    <a:pt x="2495" y="1548"/>
                  </a:lnTo>
                  <a:lnTo>
                    <a:pt x="2500" y="1547"/>
                  </a:lnTo>
                  <a:lnTo>
                    <a:pt x="2502" y="1548"/>
                  </a:lnTo>
                  <a:lnTo>
                    <a:pt x="2503" y="1551"/>
                  </a:lnTo>
                  <a:lnTo>
                    <a:pt x="2505" y="1552"/>
                  </a:lnTo>
                  <a:lnTo>
                    <a:pt x="2509" y="1552"/>
                  </a:lnTo>
                  <a:lnTo>
                    <a:pt x="2519" y="1553"/>
                  </a:lnTo>
                  <a:lnTo>
                    <a:pt x="2526" y="1552"/>
                  </a:lnTo>
                  <a:lnTo>
                    <a:pt x="2528" y="1554"/>
                  </a:lnTo>
                  <a:lnTo>
                    <a:pt x="2529" y="1557"/>
                  </a:lnTo>
                  <a:lnTo>
                    <a:pt x="2532" y="1558"/>
                  </a:lnTo>
                  <a:lnTo>
                    <a:pt x="2536" y="1557"/>
                  </a:lnTo>
                  <a:lnTo>
                    <a:pt x="2542" y="1557"/>
                  </a:lnTo>
                  <a:lnTo>
                    <a:pt x="2541" y="1558"/>
                  </a:lnTo>
                  <a:lnTo>
                    <a:pt x="2541" y="1558"/>
                  </a:lnTo>
                  <a:lnTo>
                    <a:pt x="2539" y="1558"/>
                  </a:lnTo>
                  <a:lnTo>
                    <a:pt x="2537" y="1560"/>
                  </a:lnTo>
                  <a:lnTo>
                    <a:pt x="2534" y="1562"/>
                  </a:lnTo>
                  <a:lnTo>
                    <a:pt x="2529" y="1565"/>
                  </a:lnTo>
                  <a:lnTo>
                    <a:pt x="2522" y="1568"/>
                  </a:lnTo>
                  <a:lnTo>
                    <a:pt x="2510" y="1573"/>
                  </a:lnTo>
                  <a:lnTo>
                    <a:pt x="2502" y="1578"/>
                  </a:lnTo>
                  <a:lnTo>
                    <a:pt x="2498" y="1580"/>
                  </a:lnTo>
                  <a:lnTo>
                    <a:pt x="2484" y="1595"/>
                  </a:lnTo>
                  <a:lnTo>
                    <a:pt x="2476" y="1603"/>
                  </a:lnTo>
                  <a:lnTo>
                    <a:pt x="2463" y="1613"/>
                  </a:lnTo>
                  <a:lnTo>
                    <a:pt x="2462" y="1615"/>
                  </a:lnTo>
                  <a:lnTo>
                    <a:pt x="2462" y="1616"/>
                  </a:lnTo>
                  <a:lnTo>
                    <a:pt x="2462" y="1617"/>
                  </a:lnTo>
                  <a:lnTo>
                    <a:pt x="2465" y="1619"/>
                  </a:lnTo>
                  <a:lnTo>
                    <a:pt x="2467" y="1619"/>
                  </a:lnTo>
                  <a:lnTo>
                    <a:pt x="2470" y="1619"/>
                  </a:lnTo>
                  <a:lnTo>
                    <a:pt x="2481" y="1615"/>
                  </a:lnTo>
                  <a:lnTo>
                    <a:pt x="2485" y="1614"/>
                  </a:lnTo>
                  <a:lnTo>
                    <a:pt x="2490" y="1610"/>
                  </a:lnTo>
                  <a:lnTo>
                    <a:pt x="2490" y="1610"/>
                  </a:lnTo>
                  <a:lnTo>
                    <a:pt x="2492" y="1610"/>
                  </a:lnTo>
                  <a:lnTo>
                    <a:pt x="2493" y="1611"/>
                  </a:lnTo>
                  <a:lnTo>
                    <a:pt x="2498" y="1607"/>
                  </a:lnTo>
                  <a:lnTo>
                    <a:pt x="2500" y="1606"/>
                  </a:lnTo>
                  <a:lnTo>
                    <a:pt x="2502" y="1606"/>
                  </a:lnTo>
                  <a:lnTo>
                    <a:pt x="2504" y="1608"/>
                  </a:lnTo>
                  <a:lnTo>
                    <a:pt x="2504" y="1609"/>
                  </a:lnTo>
                  <a:lnTo>
                    <a:pt x="2504" y="1611"/>
                  </a:lnTo>
                  <a:lnTo>
                    <a:pt x="2502" y="1614"/>
                  </a:lnTo>
                  <a:lnTo>
                    <a:pt x="2501" y="1616"/>
                  </a:lnTo>
                  <a:lnTo>
                    <a:pt x="2501" y="1618"/>
                  </a:lnTo>
                  <a:lnTo>
                    <a:pt x="2500" y="1620"/>
                  </a:lnTo>
                  <a:lnTo>
                    <a:pt x="2498" y="1622"/>
                  </a:lnTo>
                  <a:lnTo>
                    <a:pt x="2500" y="1623"/>
                  </a:lnTo>
                  <a:lnTo>
                    <a:pt x="2504" y="1621"/>
                  </a:lnTo>
                  <a:lnTo>
                    <a:pt x="2505" y="1620"/>
                  </a:lnTo>
                  <a:lnTo>
                    <a:pt x="2505" y="1620"/>
                  </a:lnTo>
                  <a:lnTo>
                    <a:pt x="2504" y="1620"/>
                  </a:lnTo>
                  <a:lnTo>
                    <a:pt x="2505" y="1619"/>
                  </a:lnTo>
                  <a:lnTo>
                    <a:pt x="2509" y="1622"/>
                  </a:lnTo>
                  <a:lnTo>
                    <a:pt x="2512" y="1623"/>
                  </a:lnTo>
                  <a:lnTo>
                    <a:pt x="2514" y="1624"/>
                  </a:lnTo>
                  <a:lnTo>
                    <a:pt x="2518" y="1623"/>
                  </a:lnTo>
                  <a:lnTo>
                    <a:pt x="2524" y="1621"/>
                  </a:lnTo>
                  <a:lnTo>
                    <a:pt x="2529" y="1618"/>
                  </a:lnTo>
                  <a:lnTo>
                    <a:pt x="2533" y="1614"/>
                  </a:lnTo>
                  <a:lnTo>
                    <a:pt x="2539" y="1612"/>
                  </a:lnTo>
                  <a:lnTo>
                    <a:pt x="2545" y="1611"/>
                  </a:lnTo>
                  <a:lnTo>
                    <a:pt x="2550" y="1610"/>
                  </a:lnTo>
                  <a:lnTo>
                    <a:pt x="2552" y="1609"/>
                  </a:lnTo>
                  <a:lnTo>
                    <a:pt x="2556" y="1605"/>
                  </a:lnTo>
                  <a:lnTo>
                    <a:pt x="2558" y="1604"/>
                  </a:lnTo>
                  <a:lnTo>
                    <a:pt x="2561" y="1604"/>
                  </a:lnTo>
                  <a:lnTo>
                    <a:pt x="2563" y="1603"/>
                  </a:lnTo>
                  <a:lnTo>
                    <a:pt x="2564" y="1600"/>
                  </a:lnTo>
                  <a:lnTo>
                    <a:pt x="2566" y="1598"/>
                  </a:lnTo>
                  <a:lnTo>
                    <a:pt x="2570" y="1595"/>
                  </a:lnTo>
                  <a:lnTo>
                    <a:pt x="2572" y="1594"/>
                  </a:lnTo>
                  <a:lnTo>
                    <a:pt x="2572" y="1595"/>
                  </a:lnTo>
                  <a:lnTo>
                    <a:pt x="2573" y="1595"/>
                  </a:lnTo>
                  <a:lnTo>
                    <a:pt x="2572" y="1597"/>
                  </a:lnTo>
                  <a:lnTo>
                    <a:pt x="2573" y="1598"/>
                  </a:lnTo>
                  <a:lnTo>
                    <a:pt x="2576" y="1599"/>
                  </a:lnTo>
                  <a:lnTo>
                    <a:pt x="2576" y="1600"/>
                  </a:lnTo>
                  <a:lnTo>
                    <a:pt x="2576" y="1602"/>
                  </a:lnTo>
                  <a:lnTo>
                    <a:pt x="2577" y="1603"/>
                  </a:lnTo>
                  <a:lnTo>
                    <a:pt x="2578" y="1604"/>
                  </a:lnTo>
                  <a:lnTo>
                    <a:pt x="2578" y="1606"/>
                  </a:lnTo>
                  <a:lnTo>
                    <a:pt x="2578" y="1610"/>
                  </a:lnTo>
                  <a:lnTo>
                    <a:pt x="2577" y="1612"/>
                  </a:lnTo>
                  <a:lnTo>
                    <a:pt x="2578" y="1614"/>
                  </a:lnTo>
                  <a:lnTo>
                    <a:pt x="2578" y="1614"/>
                  </a:lnTo>
                  <a:lnTo>
                    <a:pt x="2579" y="1614"/>
                  </a:lnTo>
                  <a:lnTo>
                    <a:pt x="2580" y="1612"/>
                  </a:lnTo>
                  <a:lnTo>
                    <a:pt x="2580" y="1611"/>
                  </a:lnTo>
                  <a:lnTo>
                    <a:pt x="2580" y="1610"/>
                  </a:lnTo>
                  <a:lnTo>
                    <a:pt x="2586" y="1607"/>
                  </a:lnTo>
                  <a:lnTo>
                    <a:pt x="2587" y="1607"/>
                  </a:lnTo>
                  <a:lnTo>
                    <a:pt x="2589" y="1608"/>
                  </a:lnTo>
                  <a:lnTo>
                    <a:pt x="2597" y="1609"/>
                  </a:lnTo>
                  <a:lnTo>
                    <a:pt x="2600" y="1610"/>
                  </a:lnTo>
                  <a:lnTo>
                    <a:pt x="2603" y="1612"/>
                  </a:lnTo>
                  <a:lnTo>
                    <a:pt x="2604" y="1613"/>
                  </a:lnTo>
                  <a:lnTo>
                    <a:pt x="2608" y="1620"/>
                  </a:lnTo>
                  <a:lnTo>
                    <a:pt x="2610" y="1622"/>
                  </a:lnTo>
                  <a:lnTo>
                    <a:pt x="2611" y="1623"/>
                  </a:lnTo>
                  <a:lnTo>
                    <a:pt x="2612" y="1624"/>
                  </a:lnTo>
                  <a:lnTo>
                    <a:pt x="2613" y="1626"/>
                  </a:lnTo>
                  <a:lnTo>
                    <a:pt x="2613" y="1627"/>
                  </a:lnTo>
                  <a:lnTo>
                    <a:pt x="2619" y="1627"/>
                  </a:lnTo>
                  <a:lnTo>
                    <a:pt x="2622" y="1627"/>
                  </a:lnTo>
                  <a:lnTo>
                    <a:pt x="2624" y="1626"/>
                  </a:lnTo>
                  <a:lnTo>
                    <a:pt x="2625" y="1626"/>
                  </a:lnTo>
                  <a:lnTo>
                    <a:pt x="2627" y="1629"/>
                  </a:lnTo>
                  <a:lnTo>
                    <a:pt x="2629" y="1630"/>
                  </a:lnTo>
                  <a:lnTo>
                    <a:pt x="2632" y="1628"/>
                  </a:lnTo>
                  <a:lnTo>
                    <a:pt x="2634" y="1628"/>
                  </a:lnTo>
                  <a:lnTo>
                    <a:pt x="2635" y="1630"/>
                  </a:lnTo>
                  <a:lnTo>
                    <a:pt x="2636" y="1630"/>
                  </a:lnTo>
                  <a:lnTo>
                    <a:pt x="2636" y="1630"/>
                  </a:lnTo>
                  <a:lnTo>
                    <a:pt x="2640" y="1627"/>
                  </a:lnTo>
                  <a:lnTo>
                    <a:pt x="2644" y="1624"/>
                  </a:lnTo>
                  <a:lnTo>
                    <a:pt x="2649" y="1621"/>
                  </a:lnTo>
                  <a:lnTo>
                    <a:pt x="2652" y="1619"/>
                  </a:lnTo>
                  <a:lnTo>
                    <a:pt x="2653" y="1620"/>
                  </a:lnTo>
                  <a:lnTo>
                    <a:pt x="2658" y="1619"/>
                  </a:lnTo>
                  <a:lnTo>
                    <a:pt x="2663" y="1619"/>
                  </a:lnTo>
                  <a:lnTo>
                    <a:pt x="2669" y="1619"/>
                  </a:lnTo>
                  <a:lnTo>
                    <a:pt x="2674" y="1619"/>
                  </a:lnTo>
                  <a:lnTo>
                    <a:pt x="2680" y="1616"/>
                  </a:lnTo>
                  <a:lnTo>
                    <a:pt x="2684" y="1615"/>
                  </a:lnTo>
                  <a:lnTo>
                    <a:pt x="2688" y="1615"/>
                  </a:lnTo>
                  <a:lnTo>
                    <a:pt x="2690" y="1615"/>
                  </a:lnTo>
                  <a:lnTo>
                    <a:pt x="2688" y="1617"/>
                  </a:lnTo>
                  <a:lnTo>
                    <a:pt x="2688" y="1619"/>
                  </a:lnTo>
                  <a:lnTo>
                    <a:pt x="2688" y="1623"/>
                  </a:lnTo>
                  <a:lnTo>
                    <a:pt x="2688" y="1625"/>
                  </a:lnTo>
                  <a:lnTo>
                    <a:pt x="2687" y="1626"/>
                  </a:lnTo>
                  <a:lnTo>
                    <a:pt x="2687" y="1627"/>
                  </a:lnTo>
                  <a:lnTo>
                    <a:pt x="2687" y="1627"/>
                  </a:lnTo>
                  <a:lnTo>
                    <a:pt x="2692" y="1628"/>
                  </a:lnTo>
                  <a:lnTo>
                    <a:pt x="2693" y="1630"/>
                  </a:lnTo>
                  <a:lnTo>
                    <a:pt x="2696" y="1630"/>
                  </a:lnTo>
                  <a:lnTo>
                    <a:pt x="2698" y="1628"/>
                  </a:lnTo>
                  <a:lnTo>
                    <a:pt x="2700" y="1629"/>
                  </a:lnTo>
                  <a:lnTo>
                    <a:pt x="2702" y="1631"/>
                  </a:lnTo>
                  <a:lnTo>
                    <a:pt x="2704" y="1631"/>
                  </a:lnTo>
                  <a:lnTo>
                    <a:pt x="2706" y="1630"/>
                  </a:lnTo>
                  <a:lnTo>
                    <a:pt x="2707" y="1628"/>
                  </a:lnTo>
                  <a:lnTo>
                    <a:pt x="2708" y="1627"/>
                  </a:lnTo>
                  <a:lnTo>
                    <a:pt x="2709" y="1627"/>
                  </a:lnTo>
                  <a:lnTo>
                    <a:pt x="2710" y="1628"/>
                  </a:lnTo>
                  <a:lnTo>
                    <a:pt x="2710" y="1630"/>
                  </a:lnTo>
                  <a:lnTo>
                    <a:pt x="2712" y="1632"/>
                  </a:lnTo>
                  <a:lnTo>
                    <a:pt x="2714" y="1634"/>
                  </a:lnTo>
                  <a:lnTo>
                    <a:pt x="2714" y="1637"/>
                  </a:lnTo>
                  <a:lnTo>
                    <a:pt x="2714" y="1638"/>
                  </a:lnTo>
                  <a:lnTo>
                    <a:pt x="2714" y="1640"/>
                  </a:lnTo>
                  <a:lnTo>
                    <a:pt x="2713" y="1641"/>
                  </a:lnTo>
                  <a:lnTo>
                    <a:pt x="2713" y="1642"/>
                  </a:lnTo>
                  <a:lnTo>
                    <a:pt x="2714" y="1642"/>
                  </a:lnTo>
                  <a:lnTo>
                    <a:pt x="2717" y="1643"/>
                  </a:lnTo>
                  <a:lnTo>
                    <a:pt x="2719" y="1644"/>
                  </a:lnTo>
                  <a:lnTo>
                    <a:pt x="2720" y="1645"/>
                  </a:lnTo>
                  <a:lnTo>
                    <a:pt x="2719" y="1646"/>
                  </a:lnTo>
                  <a:lnTo>
                    <a:pt x="2719" y="1647"/>
                  </a:lnTo>
                  <a:lnTo>
                    <a:pt x="2720" y="1648"/>
                  </a:lnTo>
                  <a:lnTo>
                    <a:pt x="2723" y="1650"/>
                  </a:lnTo>
                  <a:lnTo>
                    <a:pt x="2724" y="1651"/>
                  </a:lnTo>
                  <a:lnTo>
                    <a:pt x="2724" y="1652"/>
                  </a:lnTo>
                  <a:lnTo>
                    <a:pt x="2723" y="1653"/>
                  </a:lnTo>
                  <a:lnTo>
                    <a:pt x="2721" y="1653"/>
                  </a:lnTo>
                  <a:lnTo>
                    <a:pt x="2710" y="1651"/>
                  </a:lnTo>
                  <a:lnTo>
                    <a:pt x="2706" y="1651"/>
                  </a:lnTo>
                  <a:lnTo>
                    <a:pt x="2706" y="1651"/>
                  </a:lnTo>
                  <a:lnTo>
                    <a:pt x="2706" y="1651"/>
                  </a:lnTo>
                  <a:lnTo>
                    <a:pt x="2705" y="1651"/>
                  </a:lnTo>
                  <a:lnTo>
                    <a:pt x="2704" y="1651"/>
                  </a:lnTo>
                  <a:lnTo>
                    <a:pt x="2703" y="1651"/>
                  </a:lnTo>
                  <a:lnTo>
                    <a:pt x="2703" y="1650"/>
                  </a:lnTo>
                  <a:lnTo>
                    <a:pt x="2702" y="1649"/>
                  </a:lnTo>
                  <a:lnTo>
                    <a:pt x="2700" y="1648"/>
                  </a:lnTo>
                  <a:lnTo>
                    <a:pt x="2699" y="1650"/>
                  </a:lnTo>
                  <a:lnTo>
                    <a:pt x="2698" y="1653"/>
                  </a:lnTo>
                  <a:lnTo>
                    <a:pt x="2698" y="1654"/>
                  </a:lnTo>
                  <a:lnTo>
                    <a:pt x="2698" y="1656"/>
                  </a:lnTo>
                  <a:lnTo>
                    <a:pt x="2698" y="1656"/>
                  </a:lnTo>
                  <a:lnTo>
                    <a:pt x="2698" y="1657"/>
                  </a:lnTo>
                  <a:lnTo>
                    <a:pt x="2697" y="1658"/>
                  </a:lnTo>
                  <a:lnTo>
                    <a:pt x="2697" y="1658"/>
                  </a:lnTo>
                  <a:lnTo>
                    <a:pt x="2695" y="1657"/>
                  </a:lnTo>
                  <a:lnTo>
                    <a:pt x="2690" y="1651"/>
                  </a:lnTo>
                  <a:lnTo>
                    <a:pt x="2686" y="1649"/>
                  </a:lnTo>
                  <a:lnTo>
                    <a:pt x="2681" y="1647"/>
                  </a:lnTo>
                  <a:lnTo>
                    <a:pt x="2676" y="1646"/>
                  </a:lnTo>
                  <a:lnTo>
                    <a:pt x="2673" y="1646"/>
                  </a:lnTo>
                  <a:lnTo>
                    <a:pt x="2671" y="1647"/>
                  </a:lnTo>
                  <a:lnTo>
                    <a:pt x="2669" y="1650"/>
                  </a:lnTo>
                  <a:lnTo>
                    <a:pt x="2666" y="1651"/>
                  </a:lnTo>
                  <a:lnTo>
                    <a:pt x="2662" y="1652"/>
                  </a:lnTo>
                  <a:lnTo>
                    <a:pt x="2660" y="1653"/>
                  </a:lnTo>
                  <a:lnTo>
                    <a:pt x="2659" y="1654"/>
                  </a:lnTo>
                  <a:lnTo>
                    <a:pt x="2658" y="1654"/>
                  </a:lnTo>
                  <a:lnTo>
                    <a:pt x="2656" y="1653"/>
                  </a:lnTo>
                  <a:lnTo>
                    <a:pt x="2653" y="1653"/>
                  </a:lnTo>
                  <a:lnTo>
                    <a:pt x="2650" y="1653"/>
                  </a:lnTo>
                  <a:lnTo>
                    <a:pt x="2648" y="1654"/>
                  </a:lnTo>
                  <a:lnTo>
                    <a:pt x="2646" y="1657"/>
                  </a:lnTo>
                  <a:lnTo>
                    <a:pt x="2646" y="1659"/>
                  </a:lnTo>
                  <a:lnTo>
                    <a:pt x="2644" y="1660"/>
                  </a:lnTo>
                  <a:lnTo>
                    <a:pt x="2640" y="1662"/>
                  </a:lnTo>
                  <a:lnTo>
                    <a:pt x="2640" y="1663"/>
                  </a:lnTo>
                  <a:lnTo>
                    <a:pt x="2638" y="1666"/>
                  </a:lnTo>
                  <a:lnTo>
                    <a:pt x="2636" y="1667"/>
                  </a:lnTo>
                  <a:lnTo>
                    <a:pt x="2636" y="1669"/>
                  </a:lnTo>
                  <a:lnTo>
                    <a:pt x="2636" y="1668"/>
                  </a:lnTo>
                  <a:lnTo>
                    <a:pt x="2635" y="1667"/>
                  </a:lnTo>
                  <a:lnTo>
                    <a:pt x="2635" y="1665"/>
                  </a:lnTo>
                  <a:lnTo>
                    <a:pt x="2636" y="1662"/>
                  </a:lnTo>
                  <a:lnTo>
                    <a:pt x="2637" y="1661"/>
                  </a:lnTo>
                  <a:lnTo>
                    <a:pt x="2638" y="1661"/>
                  </a:lnTo>
                  <a:lnTo>
                    <a:pt x="2639" y="1660"/>
                  </a:lnTo>
                  <a:lnTo>
                    <a:pt x="2639" y="1658"/>
                  </a:lnTo>
                  <a:lnTo>
                    <a:pt x="2639" y="1656"/>
                  </a:lnTo>
                  <a:lnTo>
                    <a:pt x="2636" y="1657"/>
                  </a:lnTo>
                  <a:lnTo>
                    <a:pt x="2635" y="1658"/>
                  </a:lnTo>
                  <a:lnTo>
                    <a:pt x="2634" y="1658"/>
                  </a:lnTo>
                  <a:lnTo>
                    <a:pt x="2633" y="1658"/>
                  </a:lnTo>
                  <a:lnTo>
                    <a:pt x="2631" y="1659"/>
                  </a:lnTo>
                  <a:lnTo>
                    <a:pt x="2630" y="1662"/>
                  </a:lnTo>
                  <a:lnTo>
                    <a:pt x="2629" y="1664"/>
                  </a:lnTo>
                  <a:lnTo>
                    <a:pt x="2627" y="1665"/>
                  </a:lnTo>
                  <a:lnTo>
                    <a:pt x="2625" y="1664"/>
                  </a:lnTo>
                  <a:lnTo>
                    <a:pt x="2625" y="1661"/>
                  </a:lnTo>
                  <a:lnTo>
                    <a:pt x="2625" y="1658"/>
                  </a:lnTo>
                  <a:lnTo>
                    <a:pt x="2625" y="1655"/>
                  </a:lnTo>
                  <a:lnTo>
                    <a:pt x="2625" y="1655"/>
                  </a:lnTo>
                  <a:lnTo>
                    <a:pt x="2624" y="1656"/>
                  </a:lnTo>
                  <a:lnTo>
                    <a:pt x="2624" y="1658"/>
                  </a:lnTo>
                  <a:lnTo>
                    <a:pt x="2622" y="1664"/>
                  </a:lnTo>
                  <a:lnTo>
                    <a:pt x="2621" y="1665"/>
                  </a:lnTo>
                  <a:lnTo>
                    <a:pt x="2620" y="1666"/>
                  </a:lnTo>
                  <a:lnTo>
                    <a:pt x="2618" y="1669"/>
                  </a:lnTo>
                  <a:lnTo>
                    <a:pt x="2615" y="1675"/>
                  </a:lnTo>
                  <a:lnTo>
                    <a:pt x="2612" y="1680"/>
                  </a:lnTo>
                  <a:lnTo>
                    <a:pt x="2608" y="1685"/>
                  </a:lnTo>
                  <a:lnTo>
                    <a:pt x="2607" y="1688"/>
                  </a:lnTo>
                  <a:lnTo>
                    <a:pt x="2606" y="1689"/>
                  </a:lnTo>
                  <a:lnTo>
                    <a:pt x="2605" y="1689"/>
                  </a:lnTo>
                  <a:lnTo>
                    <a:pt x="2605" y="1693"/>
                  </a:lnTo>
                  <a:lnTo>
                    <a:pt x="2605" y="1695"/>
                  </a:lnTo>
                  <a:lnTo>
                    <a:pt x="2603" y="1697"/>
                  </a:lnTo>
                  <a:lnTo>
                    <a:pt x="2598" y="1699"/>
                  </a:lnTo>
                  <a:lnTo>
                    <a:pt x="2597" y="1700"/>
                  </a:lnTo>
                  <a:lnTo>
                    <a:pt x="2597" y="1702"/>
                  </a:lnTo>
                  <a:lnTo>
                    <a:pt x="2594" y="1707"/>
                  </a:lnTo>
                  <a:lnTo>
                    <a:pt x="2593" y="1710"/>
                  </a:lnTo>
                  <a:lnTo>
                    <a:pt x="2592" y="1714"/>
                  </a:lnTo>
                  <a:lnTo>
                    <a:pt x="2592" y="1716"/>
                  </a:lnTo>
                  <a:lnTo>
                    <a:pt x="2594" y="1717"/>
                  </a:lnTo>
                  <a:lnTo>
                    <a:pt x="2595" y="1716"/>
                  </a:lnTo>
                  <a:lnTo>
                    <a:pt x="2596" y="1715"/>
                  </a:lnTo>
                  <a:lnTo>
                    <a:pt x="2597" y="1713"/>
                  </a:lnTo>
                  <a:lnTo>
                    <a:pt x="2600" y="1712"/>
                  </a:lnTo>
                  <a:lnTo>
                    <a:pt x="2601" y="1710"/>
                  </a:lnTo>
                  <a:lnTo>
                    <a:pt x="2603" y="1706"/>
                  </a:lnTo>
                  <a:lnTo>
                    <a:pt x="2605" y="1703"/>
                  </a:lnTo>
                  <a:lnTo>
                    <a:pt x="2607" y="1703"/>
                  </a:lnTo>
                  <a:lnTo>
                    <a:pt x="2607" y="1703"/>
                  </a:lnTo>
                  <a:lnTo>
                    <a:pt x="2610" y="1702"/>
                  </a:lnTo>
                  <a:lnTo>
                    <a:pt x="2611" y="1703"/>
                  </a:lnTo>
                  <a:lnTo>
                    <a:pt x="2613" y="1704"/>
                  </a:lnTo>
                  <a:lnTo>
                    <a:pt x="2614" y="1705"/>
                  </a:lnTo>
                  <a:lnTo>
                    <a:pt x="2614" y="1707"/>
                  </a:lnTo>
                  <a:lnTo>
                    <a:pt x="2613" y="1709"/>
                  </a:lnTo>
                  <a:lnTo>
                    <a:pt x="2612" y="1711"/>
                  </a:lnTo>
                  <a:lnTo>
                    <a:pt x="2611" y="1714"/>
                  </a:lnTo>
                  <a:lnTo>
                    <a:pt x="2609" y="1719"/>
                  </a:lnTo>
                  <a:lnTo>
                    <a:pt x="2608" y="1724"/>
                  </a:lnTo>
                  <a:lnTo>
                    <a:pt x="2608" y="1728"/>
                  </a:lnTo>
                  <a:lnTo>
                    <a:pt x="2608" y="1731"/>
                  </a:lnTo>
                  <a:lnTo>
                    <a:pt x="2608" y="1734"/>
                  </a:lnTo>
                  <a:lnTo>
                    <a:pt x="2605" y="1736"/>
                  </a:lnTo>
                  <a:lnTo>
                    <a:pt x="2604" y="1738"/>
                  </a:lnTo>
                  <a:lnTo>
                    <a:pt x="2602" y="1742"/>
                  </a:lnTo>
                  <a:lnTo>
                    <a:pt x="2602" y="1745"/>
                  </a:lnTo>
                  <a:lnTo>
                    <a:pt x="2602" y="1747"/>
                  </a:lnTo>
                  <a:lnTo>
                    <a:pt x="2602" y="1750"/>
                  </a:lnTo>
                  <a:lnTo>
                    <a:pt x="2602" y="1752"/>
                  </a:lnTo>
                  <a:lnTo>
                    <a:pt x="2602" y="1754"/>
                  </a:lnTo>
                  <a:lnTo>
                    <a:pt x="2600" y="1759"/>
                  </a:lnTo>
                  <a:lnTo>
                    <a:pt x="2599" y="1762"/>
                  </a:lnTo>
                  <a:lnTo>
                    <a:pt x="2599" y="1763"/>
                  </a:lnTo>
                  <a:lnTo>
                    <a:pt x="2599" y="1766"/>
                  </a:lnTo>
                  <a:lnTo>
                    <a:pt x="2597" y="1770"/>
                  </a:lnTo>
                  <a:lnTo>
                    <a:pt x="2596" y="1773"/>
                  </a:lnTo>
                  <a:lnTo>
                    <a:pt x="2596" y="1774"/>
                  </a:lnTo>
                  <a:lnTo>
                    <a:pt x="2596" y="1778"/>
                  </a:lnTo>
                  <a:lnTo>
                    <a:pt x="2596" y="1779"/>
                  </a:lnTo>
                  <a:lnTo>
                    <a:pt x="2596" y="1780"/>
                  </a:lnTo>
                  <a:lnTo>
                    <a:pt x="2597" y="1781"/>
                  </a:lnTo>
                  <a:lnTo>
                    <a:pt x="2597" y="1782"/>
                  </a:lnTo>
                  <a:lnTo>
                    <a:pt x="2596" y="1784"/>
                  </a:lnTo>
                  <a:lnTo>
                    <a:pt x="2596" y="1785"/>
                  </a:lnTo>
                  <a:lnTo>
                    <a:pt x="2597" y="1786"/>
                  </a:lnTo>
                  <a:lnTo>
                    <a:pt x="2598" y="1787"/>
                  </a:lnTo>
                  <a:lnTo>
                    <a:pt x="2598" y="1790"/>
                  </a:lnTo>
                  <a:lnTo>
                    <a:pt x="2599" y="1792"/>
                  </a:lnTo>
                  <a:lnTo>
                    <a:pt x="2600" y="1793"/>
                  </a:lnTo>
                  <a:lnTo>
                    <a:pt x="2600" y="1796"/>
                  </a:lnTo>
                  <a:lnTo>
                    <a:pt x="2599" y="1799"/>
                  </a:lnTo>
                  <a:lnTo>
                    <a:pt x="2599" y="1805"/>
                  </a:lnTo>
                  <a:lnTo>
                    <a:pt x="2599" y="1814"/>
                  </a:lnTo>
                  <a:lnTo>
                    <a:pt x="2599" y="1819"/>
                  </a:lnTo>
                  <a:lnTo>
                    <a:pt x="2600" y="1821"/>
                  </a:lnTo>
                  <a:lnTo>
                    <a:pt x="2601" y="1823"/>
                  </a:lnTo>
                  <a:lnTo>
                    <a:pt x="2602" y="1825"/>
                  </a:lnTo>
                  <a:lnTo>
                    <a:pt x="2604" y="1828"/>
                  </a:lnTo>
                  <a:lnTo>
                    <a:pt x="2605" y="1834"/>
                  </a:lnTo>
                  <a:lnTo>
                    <a:pt x="2607" y="1839"/>
                  </a:lnTo>
                  <a:lnTo>
                    <a:pt x="2608" y="1840"/>
                  </a:lnTo>
                  <a:lnTo>
                    <a:pt x="2610" y="1842"/>
                  </a:lnTo>
                  <a:lnTo>
                    <a:pt x="2610" y="1842"/>
                  </a:lnTo>
                  <a:lnTo>
                    <a:pt x="2611" y="1842"/>
                  </a:lnTo>
                  <a:lnTo>
                    <a:pt x="2611" y="1843"/>
                  </a:lnTo>
                  <a:lnTo>
                    <a:pt x="2613" y="1844"/>
                  </a:lnTo>
                  <a:lnTo>
                    <a:pt x="2617" y="1844"/>
                  </a:lnTo>
                  <a:lnTo>
                    <a:pt x="2619" y="1844"/>
                  </a:lnTo>
                  <a:lnTo>
                    <a:pt x="2623" y="1842"/>
                  </a:lnTo>
                  <a:lnTo>
                    <a:pt x="2631" y="1837"/>
                  </a:lnTo>
                  <a:lnTo>
                    <a:pt x="2635" y="1834"/>
                  </a:lnTo>
                  <a:lnTo>
                    <a:pt x="2636" y="1832"/>
                  </a:lnTo>
                  <a:lnTo>
                    <a:pt x="2638" y="1829"/>
                  </a:lnTo>
                  <a:lnTo>
                    <a:pt x="2640" y="1825"/>
                  </a:lnTo>
                  <a:lnTo>
                    <a:pt x="2644" y="1819"/>
                  </a:lnTo>
                  <a:lnTo>
                    <a:pt x="2646" y="1815"/>
                  </a:lnTo>
                  <a:lnTo>
                    <a:pt x="2647" y="1810"/>
                  </a:lnTo>
                  <a:lnTo>
                    <a:pt x="2648" y="1805"/>
                  </a:lnTo>
                  <a:lnTo>
                    <a:pt x="2649" y="1800"/>
                  </a:lnTo>
                  <a:lnTo>
                    <a:pt x="2650" y="1795"/>
                  </a:lnTo>
                  <a:lnTo>
                    <a:pt x="2649" y="1790"/>
                  </a:lnTo>
                  <a:lnTo>
                    <a:pt x="2649" y="1784"/>
                  </a:lnTo>
                  <a:lnTo>
                    <a:pt x="2647" y="1778"/>
                  </a:lnTo>
                  <a:lnTo>
                    <a:pt x="2646" y="1776"/>
                  </a:lnTo>
                  <a:lnTo>
                    <a:pt x="2646" y="1774"/>
                  </a:lnTo>
                  <a:lnTo>
                    <a:pt x="2643" y="1767"/>
                  </a:lnTo>
                  <a:lnTo>
                    <a:pt x="2640" y="1757"/>
                  </a:lnTo>
                  <a:lnTo>
                    <a:pt x="2640" y="1757"/>
                  </a:lnTo>
                  <a:lnTo>
                    <a:pt x="2643" y="1751"/>
                  </a:lnTo>
                  <a:lnTo>
                    <a:pt x="2643" y="1749"/>
                  </a:lnTo>
                  <a:lnTo>
                    <a:pt x="2643" y="1745"/>
                  </a:lnTo>
                  <a:lnTo>
                    <a:pt x="2641" y="1742"/>
                  </a:lnTo>
                  <a:lnTo>
                    <a:pt x="2640" y="1739"/>
                  </a:lnTo>
                  <a:lnTo>
                    <a:pt x="2640" y="1738"/>
                  </a:lnTo>
                  <a:lnTo>
                    <a:pt x="2643" y="1734"/>
                  </a:lnTo>
                  <a:lnTo>
                    <a:pt x="2646" y="1730"/>
                  </a:lnTo>
                  <a:lnTo>
                    <a:pt x="2647" y="1727"/>
                  </a:lnTo>
                  <a:lnTo>
                    <a:pt x="2649" y="1722"/>
                  </a:lnTo>
                  <a:lnTo>
                    <a:pt x="2649" y="1717"/>
                  </a:lnTo>
                  <a:lnTo>
                    <a:pt x="2649" y="1713"/>
                  </a:lnTo>
                  <a:lnTo>
                    <a:pt x="2648" y="1711"/>
                  </a:lnTo>
                  <a:lnTo>
                    <a:pt x="2649" y="1710"/>
                  </a:lnTo>
                  <a:lnTo>
                    <a:pt x="2649" y="1709"/>
                  </a:lnTo>
                  <a:lnTo>
                    <a:pt x="2652" y="1708"/>
                  </a:lnTo>
                  <a:lnTo>
                    <a:pt x="2654" y="1706"/>
                  </a:lnTo>
                  <a:lnTo>
                    <a:pt x="2654" y="1702"/>
                  </a:lnTo>
                  <a:lnTo>
                    <a:pt x="2655" y="1700"/>
                  </a:lnTo>
                  <a:lnTo>
                    <a:pt x="2656" y="1700"/>
                  </a:lnTo>
                  <a:lnTo>
                    <a:pt x="2657" y="1700"/>
                  </a:lnTo>
                  <a:lnTo>
                    <a:pt x="2658" y="1698"/>
                  </a:lnTo>
                  <a:lnTo>
                    <a:pt x="2660" y="1697"/>
                  </a:lnTo>
                  <a:lnTo>
                    <a:pt x="2661" y="1699"/>
                  </a:lnTo>
                  <a:lnTo>
                    <a:pt x="2663" y="1696"/>
                  </a:lnTo>
                  <a:lnTo>
                    <a:pt x="2667" y="1690"/>
                  </a:lnTo>
                  <a:lnTo>
                    <a:pt x="2669" y="1688"/>
                  </a:lnTo>
                  <a:lnTo>
                    <a:pt x="2671" y="1687"/>
                  </a:lnTo>
                  <a:lnTo>
                    <a:pt x="2671" y="1688"/>
                  </a:lnTo>
                  <a:lnTo>
                    <a:pt x="2670" y="1689"/>
                  </a:lnTo>
                  <a:lnTo>
                    <a:pt x="2670" y="1691"/>
                  </a:lnTo>
                  <a:lnTo>
                    <a:pt x="2670" y="1693"/>
                  </a:lnTo>
                  <a:lnTo>
                    <a:pt x="2670" y="1695"/>
                  </a:lnTo>
                  <a:lnTo>
                    <a:pt x="2669" y="1697"/>
                  </a:lnTo>
                  <a:lnTo>
                    <a:pt x="2670" y="1698"/>
                  </a:lnTo>
                  <a:lnTo>
                    <a:pt x="2668" y="1702"/>
                  </a:lnTo>
                  <a:lnTo>
                    <a:pt x="2668" y="1704"/>
                  </a:lnTo>
                  <a:lnTo>
                    <a:pt x="2669" y="1705"/>
                  </a:lnTo>
                  <a:lnTo>
                    <a:pt x="2670" y="1705"/>
                  </a:lnTo>
                  <a:lnTo>
                    <a:pt x="2671" y="1702"/>
                  </a:lnTo>
                  <a:lnTo>
                    <a:pt x="2671" y="1701"/>
                  </a:lnTo>
                  <a:lnTo>
                    <a:pt x="2671" y="1701"/>
                  </a:lnTo>
                  <a:lnTo>
                    <a:pt x="2671" y="1700"/>
                  </a:lnTo>
                  <a:lnTo>
                    <a:pt x="2671" y="1698"/>
                  </a:lnTo>
                  <a:lnTo>
                    <a:pt x="2673" y="1697"/>
                  </a:lnTo>
                  <a:lnTo>
                    <a:pt x="2673" y="1697"/>
                  </a:lnTo>
                  <a:lnTo>
                    <a:pt x="2673" y="1698"/>
                  </a:lnTo>
                  <a:lnTo>
                    <a:pt x="2673" y="1700"/>
                  </a:lnTo>
                  <a:lnTo>
                    <a:pt x="2671" y="1705"/>
                  </a:lnTo>
                  <a:lnTo>
                    <a:pt x="2671" y="1707"/>
                  </a:lnTo>
                  <a:lnTo>
                    <a:pt x="2671" y="1707"/>
                  </a:lnTo>
                  <a:lnTo>
                    <a:pt x="2673" y="1703"/>
                  </a:lnTo>
                  <a:lnTo>
                    <a:pt x="2675" y="1699"/>
                  </a:lnTo>
                  <a:lnTo>
                    <a:pt x="2676" y="1695"/>
                  </a:lnTo>
                  <a:lnTo>
                    <a:pt x="2676" y="1693"/>
                  </a:lnTo>
                  <a:lnTo>
                    <a:pt x="2676" y="1688"/>
                  </a:lnTo>
                  <a:lnTo>
                    <a:pt x="2676" y="1686"/>
                  </a:lnTo>
                  <a:lnTo>
                    <a:pt x="2677" y="1684"/>
                  </a:lnTo>
                  <a:lnTo>
                    <a:pt x="2679" y="1682"/>
                  </a:lnTo>
                  <a:lnTo>
                    <a:pt x="2682" y="1680"/>
                  </a:lnTo>
                  <a:lnTo>
                    <a:pt x="2685" y="1680"/>
                  </a:lnTo>
                  <a:lnTo>
                    <a:pt x="2688" y="1680"/>
                  </a:lnTo>
                  <a:lnTo>
                    <a:pt x="2690" y="1679"/>
                  </a:lnTo>
                  <a:lnTo>
                    <a:pt x="2691" y="1678"/>
                  </a:lnTo>
                  <a:lnTo>
                    <a:pt x="2691" y="1677"/>
                  </a:lnTo>
                  <a:lnTo>
                    <a:pt x="2688" y="1677"/>
                  </a:lnTo>
                  <a:lnTo>
                    <a:pt x="2687" y="1675"/>
                  </a:lnTo>
                  <a:lnTo>
                    <a:pt x="2686" y="1673"/>
                  </a:lnTo>
                  <a:lnTo>
                    <a:pt x="2686" y="1672"/>
                  </a:lnTo>
                  <a:lnTo>
                    <a:pt x="2686" y="1669"/>
                  </a:lnTo>
                  <a:lnTo>
                    <a:pt x="2687" y="1667"/>
                  </a:lnTo>
                  <a:lnTo>
                    <a:pt x="2690" y="1664"/>
                  </a:lnTo>
                  <a:lnTo>
                    <a:pt x="2691" y="1663"/>
                  </a:lnTo>
                  <a:lnTo>
                    <a:pt x="2689" y="1662"/>
                  </a:lnTo>
                  <a:lnTo>
                    <a:pt x="2691" y="1661"/>
                  </a:lnTo>
                  <a:lnTo>
                    <a:pt x="2693" y="1662"/>
                  </a:lnTo>
                  <a:lnTo>
                    <a:pt x="2695" y="1661"/>
                  </a:lnTo>
                  <a:lnTo>
                    <a:pt x="2696" y="1661"/>
                  </a:lnTo>
                  <a:lnTo>
                    <a:pt x="2697" y="1661"/>
                  </a:lnTo>
                  <a:lnTo>
                    <a:pt x="2698" y="1661"/>
                  </a:lnTo>
                  <a:lnTo>
                    <a:pt x="2703" y="1664"/>
                  </a:lnTo>
                  <a:lnTo>
                    <a:pt x="2707" y="1666"/>
                  </a:lnTo>
                  <a:lnTo>
                    <a:pt x="2710" y="1666"/>
                  </a:lnTo>
                  <a:lnTo>
                    <a:pt x="2713" y="1667"/>
                  </a:lnTo>
                  <a:lnTo>
                    <a:pt x="2715" y="1669"/>
                  </a:lnTo>
                  <a:lnTo>
                    <a:pt x="2716" y="1671"/>
                  </a:lnTo>
                  <a:lnTo>
                    <a:pt x="2717" y="1672"/>
                  </a:lnTo>
                  <a:lnTo>
                    <a:pt x="2719" y="1673"/>
                  </a:lnTo>
                  <a:lnTo>
                    <a:pt x="2721" y="1673"/>
                  </a:lnTo>
                  <a:lnTo>
                    <a:pt x="2723" y="1675"/>
                  </a:lnTo>
                  <a:lnTo>
                    <a:pt x="2725" y="1676"/>
                  </a:lnTo>
                  <a:lnTo>
                    <a:pt x="2734" y="1680"/>
                  </a:lnTo>
                  <a:lnTo>
                    <a:pt x="2737" y="1682"/>
                  </a:lnTo>
                  <a:lnTo>
                    <a:pt x="2739" y="1683"/>
                  </a:lnTo>
                  <a:lnTo>
                    <a:pt x="2740" y="1684"/>
                  </a:lnTo>
                  <a:lnTo>
                    <a:pt x="2740" y="1685"/>
                  </a:lnTo>
                  <a:lnTo>
                    <a:pt x="2740" y="1686"/>
                  </a:lnTo>
                  <a:lnTo>
                    <a:pt x="2742" y="1689"/>
                  </a:lnTo>
                  <a:lnTo>
                    <a:pt x="2742" y="1689"/>
                  </a:lnTo>
                  <a:lnTo>
                    <a:pt x="2742" y="1690"/>
                  </a:lnTo>
                  <a:lnTo>
                    <a:pt x="2742" y="1693"/>
                  </a:lnTo>
                  <a:lnTo>
                    <a:pt x="2743" y="1694"/>
                  </a:lnTo>
                  <a:lnTo>
                    <a:pt x="2744" y="1694"/>
                  </a:lnTo>
                  <a:lnTo>
                    <a:pt x="2743" y="1695"/>
                  </a:lnTo>
                  <a:lnTo>
                    <a:pt x="2740" y="1694"/>
                  </a:lnTo>
                  <a:lnTo>
                    <a:pt x="2739" y="1694"/>
                  </a:lnTo>
                  <a:lnTo>
                    <a:pt x="2738" y="1695"/>
                  </a:lnTo>
                  <a:lnTo>
                    <a:pt x="2738" y="1697"/>
                  </a:lnTo>
                  <a:lnTo>
                    <a:pt x="2739" y="1699"/>
                  </a:lnTo>
                  <a:lnTo>
                    <a:pt x="2742" y="1702"/>
                  </a:lnTo>
                  <a:lnTo>
                    <a:pt x="2743" y="1707"/>
                  </a:lnTo>
                  <a:lnTo>
                    <a:pt x="2743" y="1711"/>
                  </a:lnTo>
                  <a:lnTo>
                    <a:pt x="2743" y="1713"/>
                  </a:lnTo>
                  <a:lnTo>
                    <a:pt x="2742" y="1716"/>
                  </a:lnTo>
                  <a:lnTo>
                    <a:pt x="2742" y="1723"/>
                  </a:lnTo>
                  <a:lnTo>
                    <a:pt x="2742" y="1725"/>
                  </a:lnTo>
                  <a:lnTo>
                    <a:pt x="2741" y="1727"/>
                  </a:lnTo>
                  <a:lnTo>
                    <a:pt x="2738" y="1730"/>
                  </a:lnTo>
                  <a:lnTo>
                    <a:pt x="2738" y="1729"/>
                  </a:lnTo>
                  <a:lnTo>
                    <a:pt x="2737" y="1729"/>
                  </a:lnTo>
                  <a:lnTo>
                    <a:pt x="2736" y="1729"/>
                  </a:lnTo>
                  <a:lnTo>
                    <a:pt x="2735" y="1732"/>
                  </a:lnTo>
                  <a:lnTo>
                    <a:pt x="2734" y="1736"/>
                  </a:lnTo>
                  <a:lnTo>
                    <a:pt x="2733" y="1739"/>
                  </a:lnTo>
                  <a:lnTo>
                    <a:pt x="2731" y="1739"/>
                  </a:lnTo>
                  <a:lnTo>
                    <a:pt x="2731" y="1740"/>
                  </a:lnTo>
                  <a:lnTo>
                    <a:pt x="2731" y="1741"/>
                  </a:lnTo>
                  <a:lnTo>
                    <a:pt x="2729" y="1741"/>
                  </a:lnTo>
                  <a:lnTo>
                    <a:pt x="2726" y="1741"/>
                  </a:lnTo>
                  <a:lnTo>
                    <a:pt x="2725" y="1743"/>
                  </a:lnTo>
                  <a:lnTo>
                    <a:pt x="2723" y="1747"/>
                  </a:lnTo>
                  <a:lnTo>
                    <a:pt x="2723" y="1749"/>
                  </a:lnTo>
                  <a:lnTo>
                    <a:pt x="2723" y="1751"/>
                  </a:lnTo>
                  <a:lnTo>
                    <a:pt x="2723" y="1753"/>
                  </a:lnTo>
                  <a:lnTo>
                    <a:pt x="2723" y="1755"/>
                  </a:lnTo>
                  <a:lnTo>
                    <a:pt x="2725" y="1756"/>
                  </a:lnTo>
                  <a:lnTo>
                    <a:pt x="2729" y="1758"/>
                  </a:lnTo>
                  <a:lnTo>
                    <a:pt x="2731" y="1758"/>
                  </a:lnTo>
                  <a:lnTo>
                    <a:pt x="2733" y="1757"/>
                  </a:lnTo>
                  <a:lnTo>
                    <a:pt x="2734" y="1755"/>
                  </a:lnTo>
                  <a:lnTo>
                    <a:pt x="2736" y="1754"/>
                  </a:lnTo>
                  <a:lnTo>
                    <a:pt x="2737" y="1753"/>
                  </a:lnTo>
                  <a:lnTo>
                    <a:pt x="2738" y="1752"/>
                  </a:lnTo>
                  <a:lnTo>
                    <a:pt x="2741" y="1747"/>
                  </a:lnTo>
                  <a:lnTo>
                    <a:pt x="2741" y="1746"/>
                  </a:lnTo>
                  <a:lnTo>
                    <a:pt x="2740" y="1745"/>
                  </a:lnTo>
                  <a:lnTo>
                    <a:pt x="2740" y="1745"/>
                  </a:lnTo>
                  <a:lnTo>
                    <a:pt x="2742" y="1745"/>
                  </a:lnTo>
                  <a:lnTo>
                    <a:pt x="2743" y="1744"/>
                  </a:lnTo>
                  <a:lnTo>
                    <a:pt x="2744" y="1742"/>
                  </a:lnTo>
                  <a:lnTo>
                    <a:pt x="2746" y="1741"/>
                  </a:lnTo>
                  <a:lnTo>
                    <a:pt x="2750" y="1740"/>
                  </a:lnTo>
                  <a:lnTo>
                    <a:pt x="2753" y="1738"/>
                  </a:lnTo>
                  <a:lnTo>
                    <a:pt x="2755" y="1738"/>
                  </a:lnTo>
                  <a:lnTo>
                    <a:pt x="2756" y="1739"/>
                  </a:lnTo>
                  <a:lnTo>
                    <a:pt x="2760" y="1741"/>
                  </a:lnTo>
                  <a:lnTo>
                    <a:pt x="2762" y="1744"/>
                  </a:lnTo>
                  <a:lnTo>
                    <a:pt x="2763" y="1747"/>
                  </a:lnTo>
                  <a:lnTo>
                    <a:pt x="2766" y="1757"/>
                  </a:lnTo>
                  <a:lnTo>
                    <a:pt x="2768" y="1773"/>
                  </a:lnTo>
                  <a:lnTo>
                    <a:pt x="2770" y="1782"/>
                  </a:lnTo>
                  <a:lnTo>
                    <a:pt x="2771" y="1784"/>
                  </a:lnTo>
                  <a:lnTo>
                    <a:pt x="2771" y="1784"/>
                  </a:lnTo>
                  <a:lnTo>
                    <a:pt x="2769" y="1797"/>
                  </a:lnTo>
                  <a:lnTo>
                    <a:pt x="2767" y="1801"/>
                  </a:lnTo>
                  <a:lnTo>
                    <a:pt x="2764" y="1804"/>
                  </a:lnTo>
                  <a:lnTo>
                    <a:pt x="2761" y="1807"/>
                  </a:lnTo>
                  <a:lnTo>
                    <a:pt x="2757" y="1812"/>
                  </a:lnTo>
                  <a:lnTo>
                    <a:pt x="2753" y="1814"/>
                  </a:lnTo>
                  <a:lnTo>
                    <a:pt x="2750" y="1815"/>
                  </a:lnTo>
                  <a:lnTo>
                    <a:pt x="2750" y="1817"/>
                  </a:lnTo>
                  <a:lnTo>
                    <a:pt x="2749" y="1816"/>
                  </a:lnTo>
                  <a:lnTo>
                    <a:pt x="2748" y="1818"/>
                  </a:lnTo>
                  <a:lnTo>
                    <a:pt x="2747" y="1822"/>
                  </a:lnTo>
                  <a:lnTo>
                    <a:pt x="2747" y="1825"/>
                  </a:lnTo>
                  <a:lnTo>
                    <a:pt x="2747" y="1826"/>
                  </a:lnTo>
                  <a:lnTo>
                    <a:pt x="2746" y="1828"/>
                  </a:lnTo>
                  <a:lnTo>
                    <a:pt x="2744" y="1829"/>
                  </a:lnTo>
                  <a:lnTo>
                    <a:pt x="2744" y="1829"/>
                  </a:lnTo>
                  <a:lnTo>
                    <a:pt x="2744" y="1831"/>
                  </a:lnTo>
                  <a:lnTo>
                    <a:pt x="2744" y="1831"/>
                  </a:lnTo>
                  <a:lnTo>
                    <a:pt x="2743" y="1831"/>
                  </a:lnTo>
                  <a:lnTo>
                    <a:pt x="2742" y="1832"/>
                  </a:lnTo>
                  <a:lnTo>
                    <a:pt x="2741" y="1834"/>
                  </a:lnTo>
                  <a:lnTo>
                    <a:pt x="2739" y="1839"/>
                  </a:lnTo>
                  <a:lnTo>
                    <a:pt x="2738" y="1839"/>
                  </a:lnTo>
                  <a:lnTo>
                    <a:pt x="2739" y="1840"/>
                  </a:lnTo>
                  <a:lnTo>
                    <a:pt x="2741" y="1840"/>
                  </a:lnTo>
                  <a:lnTo>
                    <a:pt x="2744" y="1842"/>
                  </a:lnTo>
                  <a:lnTo>
                    <a:pt x="2745" y="1843"/>
                  </a:lnTo>
                  <a:lnTo>
                    <a:pt x="2750" y="1845"/>
                  </a:lnTo>
                  <a:lnTo>
                    <a:pt x="2752" y="1847"/>
                  </a:lnTo>
                  <a:lnTo>
                    <a:pt x="2754" y="1848"/>
                  </a:lnTo>
                  <a:lnTo>
                    <a:pt x="2756" y="1849"/>
                  </a:lnTo>
                  <a:lnTo>
                    <a:pt x="2756" y="1848"/>
                  </a:lnTo>
                  <a:lnTo>
                    <a:pt x="2757" y="1847"/>
                  </a:lnTo>
                  <a:lnTo>
                    <a:pt x="2758" y="1847"/>
                  </a:lnTo>
                  <a:lnTo>
                    <a:pt x="2759" y="1847"/>
                  </a:lnTo>
                  <a:lnTo>
                    <a:pt x="2762" y="1849"/>
                  </a:lnTo>
                  <a:lnTo>
                    <a:pt x="2762" y="1849"/>
                  </a:lnTo>
                  <a:lnTo>
                    <a:pt x="2753" y="1851"/>
                  </a:lnTo>
                  <a:lnTo>
                    <a:pt x="2751" y="1851"/>
                  </a:lnTo>
                  <a:lnTo>
                    <a:pt x="2754" y="1853"/>
                  </a:lnTo>
                  <a:lnTo>
                    <a:pt x="2756" y="1852"/>
                  </a:lnTo>
                  <a:lnTo>
                    <a:pt x="2758" y="1851"/>
                  </a:lnTo>
                  <a:lnTo>
                    <a:pt x="2761" y="1851"/>
                  </a:lnTo>
                  <a:lnTo>
                    <a:pt x="2763" y="1852"/>
                  </a:lnTo>
                  <a:lnTo>
                    <a:pt x="2764" y="1851"/>
                  </a:lnTo>
                  <a:lnTo>
                    <a:pt x="2764" y="1851"/>
                  </a:lnTo>
                  <a:lnTo>
                    <a:pt x="2768" y="1854"/>
                  </a:lnTo>
                  <a:lnTo>
                    <a:pt x="2769" y="1854"/>
                  </a:lnTo>
                  <a:lnTo>
                    <a:pt x="2771" y="1854"/>
                  </a:lnTo>
                  <a:lnTo>
                    <a:pt x="2772" y="1853"/>
                  </a:lnTo>
                  <a:lnTo>
                    <a:pt x="2775" y="1851"/>
                  </a:lnTo>
                  <a:lnTo>
                    <a:pt x="2781" y="1850"/>
                  </a:lnTo>
                  <a:lnTo>
                    <a:pt x="2786" y="1850"/>
                  </a:lnTo>
                  <a:lnTo>
                    <a:pt x="2791" y="1850"/>
                  </a:lnTo>
                  <a:lnTo>
                    <a:pt x="2794" y="1850"/>
                  </a:lnTo>
                  <a:lnTo>
                    <a:pt x="2796" y="1848"/>
                  </a:lnTo>
                  <a:lnTo>
                    <a:pt x="2802" y="1842"/>
                  </a:lnTo>
                  <a:lnTo>
                    <a:pt x="2809" y="1838"/>
                  </a:lnTo>
                  <a:lnTo>
                    <a:pt x="2821" y="1833"/>
                  </a:lnTo>
                  <a:lnTo>
                    <a:pt x="2838" y="1827"/>
                  </a:lnTo>
                  <a:lnTo>
                    <a:pt x="2840" y="1825"/>
                  </a:lnTo>
                  <a:lnTo>
                    <a:pt x="2843" y="1824"/>
                  </a:lnTo>
                  <a:lnTo>
                    <a:pt x="2845" y="1823"/>
                  </a:lnTo>
                  <a:lnTo>
                    <a:pt x="2846" y="1822"/>
                  </a:lnTo>
                  <a:lnTo>
                    <a:pt x="2858" y="1815"/>
                  </a:lnTo>
                  <a:lnTo>
                    <a:pt x="2864" y="1812"/>
                  </a:lnTo>
                  <a:lnTo>
                    <a:pt x="2867" y="1809"/>
                  </a:lnTo>
                  <a:lnTo>
                    <a:pt x="2870" y="1806"/>
                  </a:lnTo>
                  <a:lnTo>
                    <a:pt x="2874" y="1804"/>
                  </a:lnTo>
                  <a:lnTo>
                    <a:pt x="2876" y="1802"/>
                  </a:lnTo>
                  <a:lnTo>
                    <a:pt x="2879" y="1799"/>
                  </a:lnTo>
                  <a:lnTo>
                    <a:pt x="2881" y="1797"/>
                  </a:lnTo>
                  <a:lnTo>
                    <a:pt x="2883" y="1795"/>
                  </a:lnTo>
                  <a:lnTo>
                    <a:pt x="2884" y="1794"/>
                  </a:lnTo>
                  <a:lnTo>
                    <a:pt x="2885" y="1792"/>
                  </a:lnTo>
                  <a:lnTo>
                    <a:pt x="2884" y="1790"/>
                  </a:lnTo>
                  <a:lnTo>
                    <a:pt x="2883" y="1787"/>
                  </a:lnTo>
                  <a:lnTo>
                    <a:pt x="2883" y="1786"/>
                  </a:lnTo>
                  <a:lnTo>
                    <a:pt x="2884" y="1784"/>
                  </a:lnTo>
                  <a:lnTo>
                    <a:pt x="2884" y="1783"/>
                  </a:lnTo>
                  <a:lnTo>
                    <a:pt x="2884" y="1782"/>
                  </a:lnTo>
                  <a:lnTo>
                    <a:pt x="2878" y="1781"/>
                  </a:lnTo>
                  <a:lnTo>
                    <a:pt x="2879" y="1773"/>
                  </a:lnTo>
                  <a:lnTo>
                    <a:pt x="2879" y="1773"/>
                  </a:lnTo>
                  <a:lnTo>
                    <a:pt x="2879" y="1773"/>
                  </a:lnTo>
                  <a:lnTo>
                    <a:pt x="2890" y="1770"/>
                  </a:lnTo>
                  <a:lnTo>
                    <a:pt x="2898" y="1768"/>
                  </a:lnTo>
                  <a:lnTo>
                    <a:pt x="2907" y="1768"/>
                  </a:lnTo>
                  <a:lnTo>
                    <a:pt x="2918" y="1770"/>
                  </a:lnTo>
                  <a:lnTo>
                    <a:pt x="2922" y="1771"/>
                  </a:lnTo>
                  <a:lnTo>
                    <a:pt x="2925" y="1773"/>
                  </a:lnTo>
                  <a:lnTo>
                    <a:pt x="2928" y="1774"/>
                  </a:lnTo>
                  <a:lnTo>
                    <a:pt x="2931" y="1773"/>
                  </a:lnTo>
                  <a:lnTo>
                    <a:pt x="2936" y="1773"/>
                  </a:lnTo>
                  <a:lnTo>
                    <a:pt x="2942" y="1773"/>
                  </a:lnTo>
                  <a:lnTo>
                    <a:pt x="2945" y="1773"/>
                  </a:lnTo>
                  <a:lnTo>
                    <a:pt x="2945" y="1774"/>
                  </a:lnTo>
                  <a:lnTo>
                    <a:pt x="2946" y="1774"/>
                  </a:lnTo>
                  <a:lnTo>
                    <a:pt x="2947" y="1773"/>
                  </a:lnTo>
                  <a:lnTo>
                    <a:pt x="2948" y="1771"/>
                  </a:lnTo>
                  <a:lnTo>
                    <a:pt x="2953" y="1770"/>
                  </a:lnTo>
                  <a:lnTo>
                    <a:pt x="2953" y="1770"/>
                  </a:lnTo>
                  <a:lnTo>
                    <a:pt x="2955" y="1770"/>
                  </a:lnTo>
                  <a:lnTo>
                    <a:pt x="2956" y="1768"/>
                  </a:lnTo>
                  <a:lnTo>
                    <a:pt x="2957" y="1765"/>
                  </a:lnTo>
                  <a:lnTo>
                    <a:pt x="2961" y="1763"/>
                  </a:lnTo>
                  <a:lnTo>
                    <a:pt x="2964" y="1762"/>
                  </a:lnTo>
                  <a:lnTo>
                    <a:pt x="2967" y="1762"/>
                  </a:lnTo>
                  <a:lnTo>
                    <a:pt x="2969" y="1761"/>
                  </a:lnTo>
                  <a:lnTo>
                    <a:pt x="2970" y="1760"/>
                  </a:lnTo>
                  <a:lnTo>
                    <a:pt x="2970" y="1759"/>
                  </a:lnTo>
                  <a:lnTo>
                    <a:pt x="2970" y="1758"/>
                  </a:lnTo>
                  <a:lnTo>
                    <a:pt x="2970" y="1757"/>
                  </a:lnTo>
                  <a:lnTo>
                    <a:pt x="2970" y="1757"/>
                  </a:lnTo>
                  <a:lnTo>
                    <a:pt x="2970" y="1757"/>
                  </a:lnTo>
                  <a:lnTo>
                    <a:pt x="2970" y="1756"/>
                  </a:lnTo>
                  <a:lnTo>
                    <a:pt x="2969" y="1752"/>
                  </a:lnTo>
                  <a:lnTo>
                    <a:pt x="2969" y="1750"/>
                  </a:lnTo>
                  <a:lnTo>
                    <a:pt x="2968" y="1749"/>
                  </a:lnTo>
                  <a:lnTo>
                    <a:pt x="2967" y="1748"/>
                  </a:lnTo>
                  <a:lnTo>
                    <a:pt x="2967" y="1747"/>
                  </a:lnTo>
                  <a:lnTo>
                    <a:pt x="2969" y="1746"/>
                  </a:lnTo>
                  <a:lnTo>
                    <a:pt x="2969" y="1747"/>
                  </a:lnTo>
                  <a:lnTo>
                    <a:pt x="2969" y="1747"/>
                  </a:lnTo>
                  <a:lnTo>
                    <a:pt x="2970" y="1747"/>
                  </a:lnTo>
                  <a:lnTo>
                    <a:pt x="2972" y="1745"/>
                  </a:lnTo>
                  <a:lnTo>
                    <a:pt x="2972" y="1744"/>
                  </a:lnTo>
                  <a:lnTo>
                    <a:pt x="2973" y="1742"/>
                  </a:lnTo>
                  <a:lnTo>
                    <a:pt x="2974" y="1741"/>
                  </a:lnTo>
                  <a:lnTo>
                    <a:pt x="2973" y="1741"/>
                  </a:lnTo>
                  <a:lnTo>
                    <a:pt x="2971" y="1741"/>
                  </a:lnTo>
                  <a:lnTo>
                    <a:pt x="2970" y="1741"/>
                  </a:lnTo>
                  <a:lnTo>
                    <a:pt x="2972" y="1740"/>
                  </a:lnTo>
                  <a:lnTo>
                    <a:pt x="2971" y="1738"/>
                  </a:lnTo>
                  <a:lnTo>
                    <a:pt x="2971" y="1738"/>
                  </a:lnTo>
                  <a:lnTo>
                    <a:pt x="2970" y="1738"/>
                  </a:lnTo>
                  <a:lnTo>
                    <a:pt x="2967" y="1740"/>
                  </a:lnTo>
                  <a:lnTo>
                    <a:pt x="2967" y="1740"/>
                  </a:lnTo>
                  <a:lnTo>
                    <a:pt x="2967" y="1738"/>
                  </a:lnTo>
                  <a:lnTo>
                    <a:pt x="2965" y="1736"/>
                  </a:lnTo>
                  <a:lnTo>
                    <a:pt x="2969" y="1734"/>
                  </a:lnTo>
                  <a:lnTo>
                    <a:pt x="2982" y="1724"/>
                  </a:lnTo>
                  <a:lnTo>
                    <a:pt x="2983" y="1723"/>
                  </a:lnTo>
                  <a:lnTo>
                    <a:pt x="2984" y="1721"/>
                  </a:lnTo>
                  <a:lnTo>
                    <a:pt x="2983" y="1720"/>
                  </a:lnTo>
                  <a:lnTo>
                    <a:pt x="2983" y="1719"/>
                  </a:lnTo>
                  <a:lnTo>
                    <a:pt x="2983" y="1719"/>
                  </a:lnTo>
                  <a:lnTo>
                    <a:pt x="2996" y="1707"/>
                  </a:lnTo>
                  <a:lnTo>
                    <a:pt x="3003" y="1701"/>
                  </a:lnTo>
                  <a:lnTo>
                    <a:pt x="3008" y="1698"/>
                  </a:lnTo>
                  <a:lnTo>
                    <a:pt x="3013" y="1697"/>
                  </a:lnTo>
                  <a:lnTo>
                    <a:pt x="3016" y="1697"/>
                  </a:lnTo>
                  <a:lnTo>
                    <a:pt x="3018" y="1697"/>
                  </a:lnTo>
                  <a:lnTo>
                    <a:pt x="3019" y="1697"/>
                  </a:lnTo>
                  <a:lnTo>
                    <a:pt x="3027" y="1697"/>
                  </a:lnTo>
                  <a:lnTo>
                    <a:pt x="3040" y="1696"/>
                  </a:lnTo>
                  <a:lnTo>
                    <a:pt x="3053" y="1696"/>
                  </a:lnTo>
                  <a:lnTo>
                    <a:pt x="3066" y="1696"/>
                  </a:lnTo>
                  <a:lnTo>
                    <a:pt x="3080" y="1696"/>
                  </a:lnTo>
                  <a:lnTo>
                    <a:pt x="3093" y="1696"/>
                  </a:lnTo>
                  <a:lnTo>
                    <a:pt x="3106" y="1696"/>
                  </a:lnTo>
                  <a:lnTo>
                    <a:pt x="3120" y="1696"/>
                  </a:lnTo>
                  <a:lnTo>
                    <a:pt x="3123" y="1688"/>
                  </a:lnTo>
                  <a:lnTo>
                    <a:pt x="3126" y="1683"/>
                  </a:lnTo>
                  <a:lnTo>
                    <a:pt x="3130" y="1685"/>
                  </a:lnTo>
                  <a:lnTo>
                    <a:pt x="3132" y="1684"/>
                  </a:lnTo>
                  <a:lnTo>
                    <a:pt x="3134" y="1683"/>
                  </a:lnTo>
                  <a:lnTo>
                    <a:pt x="3136" y="1682"/>
                  </a:lnTo>
                  <a:lnTo>
                    <a:pt x="3137" y="1682"/>
                  </a:lnTo>
                  <a:lnTo>
                    <a:pt x="3139" y="1683"/>
                  </a:lnTo>
                  <a:lnTo>
                    <a:pt x="3140" y="1684"/>
                  </a:lnTo>
                  <a:lnTo>
                    <a:pt x="3140" y="1684"/>
                  </a:lnTo>
                  <a:lnTo>
                    <a:pt x="3142" y="1683"/>
                  </a:lnTo>
                  <a:lnTo>
                    <a:pt x="3142" y="1680"/>
                  </a:lnTo>
                  <a:lnTo>
                    <a:pt x="3143" y="1678"/>
                  </a:lnTo>
                  <a:lnTo>
                    <a:pt x="3144" y="1678"/>
                  </a:lnTo>
                  <a:lnTo>
                    <a:pt x="3145" y="1678"/>
                  </a:lnTo>
                  <a:lnTo>
                    <a:pt x="3146" y="1677"/>
                  </a:lnTo>
                  <a:lnTo>
                    <a:pt x="3146" y="1676"/>
                  </a:lnTo>
                  <a:lnTo>
                    <a:pt x="3146" y="1674"/>
                  </a:lnTo>
                  <a:lnTo>
                    <a:pt x="3146" y="1672"/>
                  </a:lnTo>
                  <a:lnTo>
                    <a:pt x="3149" y="1667"/>
                  </a:lnTo>
                  <a:lnTo>
                    <a:pt x="3153" y="1664"/>
                  </a:lnTo>
                  <a:lnTo>
                    <a:pt x="3155" y="1663"/>
                  </a:lnTo>
                  <a:lnTo>
                    <a:pt x="3155" y="1660"/>
                  </a:lnTo>
                  <a:lnTo>
                    <a:pt x="3158" y="1657"/>
                  </a:lnTo>
                  <a:lnTo>
                    <a:pt x="3159" y="1656"/>
                  </a:lnTo>
                  <a:lnTo>
                    <a:pt x="3159" y="1654"/>
                  </a:lnTo>
                  <a:lnTo>
                    <a:pt x="3158" y="1652"/>
                  </a:lnTo>
                  <a:lnTo>
                    <a:pt x="3159" y="1648"/>
                  </a:lnTo>
                  <a:lnTo>
                    <a:pt x="3159" y="1644"/>
                  </a:lnTo>
                  <a:lnTo>
                    <a:pt x="3160" y="1640"/>
                  </a:lnTo>
                  <a:lnTo>
                    <a:pt x="3163" y="1636"/>
                  </a:lnTo>
                  <a:lnTo>
                    <a:pt x="3166" y="1631"/>
                  </a:lnTo>
                  <a:lnTo>
                    <a:pt x="3167" y="1625"/>
                  </a:lnTo>
                  <a:lnTo>
                    <a:pt x="3168" y="1619"/>
                  </a:lnTo>
                  <a:lnTo>
                    <a:pt x="3172" y="1612"/>
                  </a:lnTo>
                  <a:lnTo>
                    <a:pt x="3177" y="1605"/>
                  </a:lnTo>
                  <a:lnTo>
                    <a:pt x="3180" y="1601"/>
                  </a:lnTo>
                  <a:lnTo>
                    <a:pt x="3185" y="1593"/>
                  </a:lnTo>
                  <a:lnTo>
                    <a:pt x="3189" y="1588"/>
                  </a:lnTo>
                  <a:lnTo>
                    <a:pt x="3191" y="1586"/>
                  </a:lnTo>
                  <a:lnTo>
                    <a:pt x="3192" y="1583"/>
                  </a:lnTo>
                  <a:lnTo>
                    <a:pt x="3196" y="1584"/>
                  </a:lnTo>
                  <a:lnTo>
                    <a:pt x="3198" y="1585"/>
                  </a:lnTo>
                  <a:lnTo>
                    <a:pt x="3198" y="1589"/>
                  </a:lnTo>
                  <a:lnTo>
                    <a:pt x="3198" y="1592"/>
                  </a:lnTo>
                  <a:lnTo>
                    <a:pt x="3200" y="1594"/>
                  </a:lnTo>
                  <a:lnTo>
                    <a:pt x="3202" y="1595"/>
                  </a:lnTo>
                  <a:lnTo>
                    <a:pt x="3204" y="1595"/>
                  </a:lnTo>
                  <a:lnTo>
                    <a:pt x="3206" y="1595"/>
                  </a:lnTo>
                  <a:lnTo>
                    <a:pt x="3211" y="1593"/>
                  </a:lnTo>
                  <a:lnTo>
                    <a:pt x="3217" y="1592"/>
                  </a:lnTo>
                  <a:lnTo>
                    <a:pt x="3220" y="1590"/>
                  </a:lnTo>
                  <a:lnTo>
                    <a:pt x="3221" y="1588"/>
                  </a:lnTo>
                  <a:lnTo>
                    <a:pt x="3222" y="1588"/>
                  </a:lnTo>
                  <a:lnTo>
                    <a:pt x="3225" y="1588"/>
                  </a:lnTo>
                  <a:lnTo>
                    <a:pt x="3229" y="1592"/>
                  </a:lnTo>
                  <a:lnTo>
                    <a:pt x="3234" y="1597"/>
                  </a:lnTo>
                  <a:lnTo>
                    <a:pt x="3238" y="1601"/>
                  </a:lnTo>
                  <a:lnTo>
                    <a:pt x="3238" y="1608"/>
                  </a:lnTo>
                  <a:lnTo>
                    <a:pt x="3238" y="1615"/>
                  </a:lnTo>
                  <a:lnTo>
                    <a:pt x="3239" y="1623"/>
                  </a:lnTo>
                  <a:lnTo>
                    <a:pt x="3239" y="1628"/>
                  </a:lnTo>
                  <a:lnTo>
                    <a:pt x="3239" y="1636"/>
                  </a:lnTo>
                  <a:lnTo>
                    <a:pt x="3239" y="1642"/>
                  </a:lnTo>
                  <a:lnTo>
                    <a:pt x="3239" y="1649"/>
                  </a:lnTo>
                  <a:lnTo>
                    <a:pt x="3239" y="1653"/>
                  </a:lnTo>
                  <a:lnTo>
                    <a:pt x="3239" y="1655"/>
                  </a:lnTo>
                  <a:lnTo>
                    <a:pt x="3239" y="1656"/>
                  </a:lnTo>
                  <a:lnTo>
                    <a:pt x="3239" y="1657"/>
                  </a:lnTo>
                  <a:lnTo>
                    <a:pt x="3239" y="1658"/>
                  </a:lnTo>
                  <a:lnTo>
                    <a:pt x="3239" y="1658"/>
                  </a:lnTo>
                  <a:lnTo>
                    <a:pt x="3239" y="1660"/>
                  </a:lnTo>
                  <a:lnTo>
                    <a:pt x="3239" y="1661"/>
                  </a:lnTo>
                  <a:lnTo>
                    <a:pt x="3238" y="1662"/>
                  </a:lnTo>
                  <a:lnTo>
                    <a:pt x="3238" y="1664"/>
                  </a:lnTo>
                  <a:lnTo>
                    <a:pt x="3239" y="1665"/>
                  </a:lnTo>
                  <a:lnTo>
                    <a:pt x="3240" y="1666"/>
                  </a:lnTo>
                  <a:lnTo>
                    <a:pt x="3241" y="1666"/>
                  </a:lnTo>
                  <a:lnTo>
                    <a:pt x="3242" y="1666"/>
                  </a:lnTo>
                  <a:lnTo>
                    <a:pt x="3243" y="1667"/>
                  </a:lnTo>
                  <a:lnTo>
                    <a:pt x="3245" y="1669"/>
                  </a:lnTo>
                  <a:lnTo>
                    <a:pt x="3248" y="1669"/>
                  </a:lnTo>
                  <a:lnTo>
                    <a:pt x="3249" y="1669"/>
                  </a:lnTo>
                  <a:lnTo>
                    <a:pt x="3250" y="1669"/>
                  </a:lnTo>
                  <a:lnTo>
                    <a:pt x="3251" y="1671"/>
                  </a:lnTo>
                  <a:lnTo>
                    <a:pt x="3250" y="1673"/>
                  </a:lnTo>
                  <a:lnTo>
                    <a:pt x="3250" y="1673"/>
                  </a:lnTo>
                  <a:lnTo>
                    <a:pt x="3249" y="1674"/>
                  </a:lnTo>
                  <a:lnTo>
                    <a:pt x="3248" y="1675"/>
                  </a:lnTo>
                  <a:lnTo>
                    <a:pt x="3249" y="1677"/>
                  </a:lnTo>
                  <a:lnTo>
                    <a:pt x="3250" y="1678"/>
                  </a:lnTo>
                  <a:lnTo>
                    <a:pt x="3250" y="1680"/>
                  </a:lnTo>
                  <a:lnTo>
                    <a:pt x="3250" y="1682"/>
                  </a:lnTo>
                  <a:lnTo>
                    <a:pt x="3249" y="1683"/>
                  </a:lnTo>
                  <a:lnTo>
                    <a:pt x="3249" y="1684"/>
                  </a:lnTo>
                  <a:lnTo>
                    <a:pt x="3250" y="1686"/>
                  </a:lnTo>
                  <a:lnTo>
                    <a:pt x="3251" y="1687"/>
                  </a:lnTo>
                  <a:lnTo>
                    <a:pt x="3252" y="1689"/>
                  </a:lnTo>
                  <a:lnTo>
                    <a:pt x="3254" y="1690"/>
                  </a:lnTo>
                  <a:lnTo>
                    <a:pt x="3255" y="1689"/>
                  </a:lnTo>
                  <a:lnTo>
                    <a:pt x="3255" y="1688"/>
                  </a:lnTo>
                  <a:lnTo>
                    <a:pt x="3256" y="1688"/>
                  </a:lnTo>
                  <a:lnTo>
                    <a:pt x="3257" y="1688"/>
                  </a:lnTo>
                  <a:lnTo>
                    <a:pt x="3259" y="1688"/>
                  </a:lnTo>
                  <a:lnTo>
                    <a:pt x="3260" y="1689"/>
                  </a:lnTo>
                  <a:lnTo>
                    <a:pt x="3260" y="1690"/>
                  </a:lnTo>
                  <a:lnTo>
                    <a:pt x="3261" y="1693"/>
                  </a:lnTo>
                  <a:lnTo>
                    <a:pt x="3261" y="1697"/>
                  </a:lnTo>
                  <a:lnTo>
                    <a:pt x="3260" y="1699"/>
                  </a:lnTo>
                  <a:lnTo>
                    <a:pt x="3261" y="1702"/>
                  </a:lnTo>
                  <a:lnTo>
                    <a:pt x="3264" y="1703"/>
                  </a:lnTo>
                  <a:lnTo>
                    <a:pt x="3265" y="1703"/>
                  </a:lnTo>
                  <a:lnTo>
                    <a:pt x="3265" y="1705"/>
                  </a:lnTo>
                  <a:lnTo>
                    <a:pt x="3258" y="1711"/>
                  </a:lnTo>
                  <a:lnTo>
                    <a:pt x="3252" y="1710"/>
                  </a:lnTo>
                  <a:lnTo>
                    <a:pt x="3249" y="1712"/>
                  </a:lnTo>
                  <a:lnTo>
                    <a:pt x="3246" y="1713"/>
                  </a:lnTo>
                  <a:lnTo>
                    <a:pt x="3245" y="1716"/>
                  </a:lnTo>
                  <a:lnTo>
                    <a:pt x="3243" y="1716"/>
                  </a:lnTo>
                  <a:lnTo>
                    <a:pt x="3241" y="1716"/>
                  </a:lnTo>
                  <a:lnTo>
                    <a:pt x="3239" y="1715"/>
                  </a:lnTo>
                  <a:lnTo>
                    <a:pt x="3237" y="1716"/>
                  </a:lnTo>
                  <a:lnTo>
                    <a:pt x="3235" y="1721"/>
                  </a:lnTo>
                  <a:lnTo>
                    <a:pt x="3233" y="1721"/>
                  </a:lnTo>
                  <a:lnTo>
                    <a:pt x="3233" y="1723"/>
                  </a:lnTo>
                  <a:lnTo>
                    <a:pt x="3232" y="1724"/>
                  </a:lnTo>
                  <a:lnTo>
                    <a:pt x="3230" y="1724"/>
                  </a:lnTo>
                  <a:lnTo>
                    <a:pt x="3229" y="1722"/>
                  </a:lnTo>
                  <a:lnTo>
                    <a:pt x="3229" y="1719"/>
                  </a:lnTo>
                  <a:lnTo>
                    <a:pt x="3227" y="1719"/>
                  </a:lnTo>
                  <a:lnTo>
                    <a:pt x="3226" y="1718"/>
                  </a:lnTo>
                  <a:lnTo>
                    <a:pt x="3224" y="1719"/>
                  </a:lnTo>
                  <a:lnTo>
                    <a:pt x="3223" y="1719"/>
                  </a:lnTo>
                  <a:lnTo>
                    <a:pt x="3222" y="1721"/>
                  </a:lnTo>
                  <a:lnTo>
                    <a:pt x="3220" y="1722"/>
                  </a:lnTo>
                  <a:lnTo>
                    <a:pt x="3219" y="1721"/>
                  </a:lnTo>
                  <a:lnTo>
                    <a:pt x="3218" y="1719"/>
                  </a:lnTo>
                  <a:lnTo>
                    <a:pt x="3217" y="1722"/>
                  </a:lnTo>
                  <a:lnTo>
                    <a:pt x="3216" y="1724"/>
                  </a:lnTo>
                  <a:lnTo>
                    <a:pt x="3216" y="1728"/>
                  </a:lnTo>
                  <a:lnTo>
                    <a:pt x="3215" y="1730"/>
                  </a:lnTo>
                  <a:lnTo>
                    <a:pt x="3214" y="1729"/>
                  </a:lnTo>
                  <a:lnTo>
                    <a:pt x="3213" y="1727"/>
                  </a:lnTo>
                  <a:lnTo>
                    <a:pt x="3209" y="1726"/>
                  </a:lnTo>
                  <a:lnTo>
                    <a:pt x="3206" y="1726"/>
                  </a:lnTo>
                  <a:lnTo>
                    <a:pt x="3207" y="1724"/>
                  </a:lnTo>
                  <a:lnTo>
                    <a:pt x="3210" y="1722"/>
                  </a:lnTo>
                  <a:lnTo>
                    <a:pt x="3208" y="1721"/>
                  </a:lnTo>
                  <a:lnTo>
                    <a:pt x="3207" y="1722"/>
                  </a:lnTo>
                  <a:lnTo>
                    <a:pt x="3207" y="1721"/>
                  </a:lnTo>
                  <a:lnTo>
                    <a:pt x="3208" y="1719"/>
                  </a:lnTo>
                  <a:lnTo>
                    <a:pt x="3208" y="1716"/>
                  </a:lnTo>
                  <a:lnTo>
                    <a:pt x="3207" y="1717"/>
                  </a:lnTo>
                  <a:lnTo>
                    <a:pt x="3205" y="1720"/>
                  </a:lnTo>
                  <a:lnTo>
                    <a:pt x="3202" y="1722"/>
                  </a:lnTo>
                  <a:lnTo>
                    <a:pt x="3202" y="1726"/>
                  </a:lnTo>
                  <a:lnTo>
                    <a:pt x="3198" y="1734"/>
                  </a:lnTo>
                  <a:lnTo>
                    <a:pt x="3198" y="1737"/>
                  </a:lnTo>
                  <a:lnTo>
                    <a:pt x="3196" y="1740"/>
                  </a:lnTo>
                  <a:lnTo>
                    <a:pt x="3193" y="1742"/>
                  </a:lnTo>
                  <a:lnTo>
                    <a:pt x="3190" y="1741"/>
                  </a:lnTo>
                  <a:lnTo>
                    <a:pt x="3186" y="1743"/>
                  </a:lnTo>
                  <a:lnTo>
                    <a:pt x="3185" y="1746"/>
                  </a:lnTo>
                  <a:lnTo>
                    <a:pt x="3183" y="1746"/>
                  </a:lnTo>
                  <a:lnTo>
                    <a:pt x="3183" y="1743"/>
                  </a:lnTo>
                  <a:lnTo>
                    <a:pt x="3183" y="1742"/>
                  </a:lnTo>
                  <a:lnTo>
                    <a:pt x="3181" y="1746"/>
                  </a:lnTo>
                  <a:lnTo>
                    <a:pt x="3180" y="1747"/>
                  </a:lnTo>
                  <a:lnTo>
                    <a:pt x="3180" y="1744"/>
                  </a:lnTo>
                  <a:lnTo>
                    <a:pt x="3180" y="1741"/>
                  </a:lnTo>
                  <a:lnTo>
                    <a:pt x="3178" y="1743"/>
                  </a:lnTo>
                  <a:lnTo>
                    <a:pt x="3177" y="1748"/>
                  </a:lnTo>
                  <a:lnTo>
                    <a:pt x="3176" y="1747"/>
                  </a:lnTo>
                  <a:lnTo>
                    <a:pt x="3175" y="1746"/>
                  </a:lnTo>
                  <a:lnTo>
                    <a:pt x="3175" y="1745"/>
                  </a:lnTo>
                  <a:lnTo>
                    <a:pt x="3175" y="1747"/>
                  </a:lnTo>
                  <a:lnTo>
                    <a:pt x="3175" y="1750"/>
                  </a:lnTo>
                  <a:lnTo>
                    <a:pt x="3174" y="1751"/>
                  </a:lnTo>
                  <a:lnTo>
                    <a:pt x="3174" y="1751"/>
                  </a:lnTo>
                  <a:lnTo>
                    <a:pt x="3172" y="1749"/>
                  </a:lnTo>
                  <a:lnTo>
                    <a:pt x="3170" y="1751"/>
                  </a:lnTo>
                  <a:lnTo>
                    <a:pt x="3169" y="1751"/>
                  </a:lnTo>
                  <a:lnTo>
                    <a:pt x="3169" y="1749"/>
                  </a:lnTo>
                  <a:lnTo>
                    <a:pt x="3169" y="1747"/>
                  </a:lnTo>
                  <a:lnTo>
                    <a:pt x="3166" y="1749"/>
                  </a:lnTo>
                  <a:lnTo>
                    <a:pt x="3163" y="1752"/>
                  </a:lnTo>
                  <a:lnTo>
                    <a:pt x="3159" y="1756"/>
                  </a:lnTo>
                  <a:lnTo>
                    <a:pt x="3161" y="1757"/>
                  </a:lnTo>
                  <a:lnTo>
                    <a:pt x="3162" y="1758"/>
                  </a:lnTo>
                  <a:lnTo>
                    <a:pt x="3157" y="1764"/>
                  </a:lnTo>
                  <a:lnTo>
                    <a:pt x="3151" y="1770"/>
                  </a:lnTo>
                  <a:lnTo>
                    <a:pt x="3148" y="1779"/>
                  </a:lnTo>
                  <a:lnTo>
                    <a:pt x="3146" y="1781"/>
                  </a:lnTo>
                  <a:lnTo>
                    <a:pt x="3145" y="1782"/>
                  </a:lnTo>
                  <a:lnTo>
                    <a:pt x="3144" y="1788"/>
                  </a:lnTo>
                  <a:lnTo>
                    <a:pt x="3142" y="1793"/>
                  </a:lnTo>
                  <a:lnTo>
                    <a:pt x="3143" y="1795"/>
                  </a:lnTo>
                  <a:lnTo>
                    <a:pt x="3144" y="1798"/>
                  </a:lnTo>
                  <a:lnTo>
                    <a:pt x="3145" y="1799"/>
                  </a:lnTo>
                  <a:lnTo>
                    <a:pt x="3146" y="1800"/>
                  </a:lnTo>
                  <a:lnTo>
                    <a:pt x="3147" y="1799"/>
                  </a:lnTo>
                  <a:lnTo>
                    <a:pt x="3148" y="1799"/>
                  </a:lnTo>
                  <a:lnTo>
                    <a:pt x="3149" y="1801"/>
                  </a:lnTo>
                  <a:lnTo>
                    <a:pt x="3148" y="1802"/>
                  </a:lnTo>
                  <a:lnTo>
                    <a:pt x="3147" y="1802"/>
                  </a:lnTo>
                  <a:lnTo>
                    <a:pt x="3144" y="1804"/>
                  </a:lnTo>
                  <a:lnTo>
                    <a:pt x="3142" y="1805"/>
                  </a:lnTo>
                  <a:lnTo>
                    <a:pt x="3140" y="1807"/>
                  </a:lnTo>
                  <a:lnTo>
                    <a:pt x="3139" y="1810"/>
                  </a:lnTo>
                  <a:lnTo>
                    <a:pt x="3135" y="1814"/>
                  </a:lnTo>
                  <a:lnTo>
                    <a:pt x="3136" y="1815"/>
                  </a:lnTo>
                  <a:lnTo>
                    <a:pt x="3142" y="1817"/>
                  </a:lnTo>
                  <a:lnTo>
                    <a:pt x="3145" y="1818"/>
                  </a:lnTo>
                  <a:lnTo>
                    <a:pt x="3148" y="1827"/>
                  </a:lnTo>
                  <a:lnTo>
                    <a:pt x="3148" y="1828"/>
                  </a:lnTo>
                  <a:lnTo>
                    <a:pt x="3147" y="1829"/>
                  </a:lnTo>
                  <a:lnTo>
                    <a:pt x="3151" y="1831"/>
                  </a:lnTo>
                  <a:lnTo>
                    <a:pt x="3151" y="1837"/>
                  </a:lnTo>
                  <a:lnTo>
                    <a:pt x="3155" y="1839"/>
                  </a:lnTo>
                  <a:lnTo>
                    <a:pt x="3159" y="1840"/>
                  </a:lnTo>
                  <a:lnTo>
                    <a:pt x="3164" y="1839"/>
                  </a:lnTo>
                  <a:lnTo>
                    <a:pt x="3168" y="1836"/>
                  </a:lnTo>
                  <a:lnTo>
                    <a:pt x="3168" y="1834"/>
                  </a:lnTo>
                  <a:lnTo>
                    <a:pt x="3166" y="1829"/>
                  </a:lnTo>
                  <a:lnTo>
                    <a:pt x="3165" y="1827"/>
                  </a:lnTo>
                  <a:lnTo>
                    <a:pt x="3163" y="1826"/>
                  </a:lnTo>
                  <a:lnTo>
                    <a:pt x="3162" y="1827"/>
                  </a:lnTo>
                  <a:lnTo>
                    <a:pt x="3161" y="1825"/>
                  </a:lnTo>
                  <a:lnTo>
                    <a:pt x="3161" y="1825"/>
                  </a:lnTo>
                  <a:lnTo>
                    <a:pt x="3162" y="1824"/>
                  </a:lnTo>
                  <a:lnTo>
                    <a:pt x="3163" y="1825"/>
                  </a:lnTo>
                  <a:lnTo>
                    <a:pt x="3165" y="1825"/>
                  </a:lnTo>
                  <a:lnTo>
                    <a:pt x="3169" y="1830"/>
                  </a:lnTo>
                  <a:lnTo>
                    <a:pt x="3170" y="1837"/>
                  </a:lnTo>
                  <a:lnTo>
                    <a:pt x="3170" y="1841"/>
                  </a:lnTo>
                  <a:lnTo>
                    <a:pt x="3170" y="1842"/>
                  </a:lnTo>
                  <a:lnTo>
                    <a:pt x="3169" y="1842"/>
                  </a:lnTo>
                  <a:lnTo>
                    <a:pt x="3166" y="1842"/>
                  </a:lnTo>
                  <a:lnTo>
                    <a:pt x="3155" y="1845"/>
                  </a:lnTo>
                  <a:lnTo>
                    <a:pt x="3153" y="1847"/>
                  </a:lnTo>
                  <a:lnTo>
                    <a:pt x="3147" y="1849"/>
                  </a:lnTo>
                  <a:lnTo>
                    <a:pt x="3146" y="1847"/>
                  </a:lnTo>
                  <a:lnTo>
                    <a:pt x="3147" y="1845"/>
                  </a:lnTo>
                  <a:lnTo>
                    <a:pt x="3147" y="1841"/>
                  </a:lnTo>
                  <a:lnTo>
                    <a:pt x="3146" y="1840"/>
                  </a:lnTo>
                  <a:lnTo>
                    <a:pt x="3137" y="1848"/>
                  </a:lnTo>
                  <a:lnTo>
                    <a:pt x="3134" y="1849"/>
                  </a:lnTo>
                  <a:lnTo>
                    <a:pt x="3131" y="1850"/>
                  </a:lnTo>
                  <a:lnTo>
                    <a:pt x="3130" y="1849"/>
                  </a:lnTo>
                  <a:lnTo>
                    <a:pt x="3129" y="1844"/>
                  </a:lnTo>
                  <a:lnTo>
                    <a:pt x="3131" y="1839"/>
                  </a:lnTo>
                  <a:lnTo>
                    <a:pt x="3131" y="1839"/>
                  </a:lnTo>
                  <a:lnTo>
                    <a:pt x="3128" y="1842"/>
                  </a:lnTo>
                  <a:lnTo>
                    <a:pt x="3127" y="1840"/>
                  </a:lnTo>
                  <a:lnTo>
                    <a:pt x="3126" y="1839"/>
                  </a:lnTo>
                  <a:lnTo>
                    <a:pt x="3124" y="1837"/>
                  </a:lnTo>
                  <a:lnTo>
                    <a:pt x="3124" y="1837"/>
                  </a:lnTo>
                  <a:lnTo>
                    <a:pt x="3124" y="1841"/>
                  </a:lnTo>
                  <a:lnTo>
                    <a:pt x="3123" y="1844"/>
                  </a:lnTo>
                  <a:lnTo>
                    <a:pt x="3122" y="1852"/>
                  </a:lnTo>
                  <a:lnTo>
                    <a:pt x="3120" y="1855"/>
                  </a:lnTo>
                  <a:lnTo>
                    <a:pt x="3112" y="1857"/>
                  </a:lnTo>
                  <a:lnTo>
                    <a:pt x="3107" y="1856"/>
                  </a:lnTo>
                  <a:lnTo>
                    <a:pt x="3102" y="1857"/>
                  </a:lnTo>
                  <a:lnTo>
                    <a:pt x="3096" y="1859"/>
                  </a:lnTo>
                  <a:lnTo>
                    <a:pt x="3092" y="1857"/>
                  </a:lnTo>
                  <a:lnTo>
                    <a:pt x="3089" y="1860"/>
                  </a:lnTo>
                  <a:lnTo>
                    <a:pt x="3077" y="1860"/>
                  </a:lnTo>
                  <a:lnTo>
                    <a:pt x="3075" y="1859"/>
                  </a:lnTo>
                  <a:lnTo>
                    <a:pt x="3071" y="1862"/>
                  </a:lnTo>
                  <a:lnTo>
                    <a:pt x="3066" y="1864"/>
                  </a:lnTo>
                  <a:lnTo>
                    <a:pt x="3054" y="1870"/>
                  </a:lnTo>
                  <a:lnTo>
                    <a:pt x="3051" y="1872"/>
                  </a:lnTo>
                  <a:lnTo>
                    <a:pt x="3048" y="1876"/>
                  </a:lnTo>
                  <a:lnTo>
                    <a:pt x="3045" y="1878"/>
                  </a:lnTo>
                  <a:lnTo>
                    <a:pt x="3043" y="1879"/>
                  </a:lnTo>
                  <a:lnTo>
                    <a:pt x="3042" y="1880"/>
                  </a:lnTo>
                  <a:lnTo>
                    <a:pt x="3041" y="1881"/>
                  </a:lnTo>
                  <a:lnTo>
                    <a:pt x="3042" y="1878"/>
                  </a:lnTo>
                  <a:lnTo>
                    <a:pt x="3043" y="1875"/>
                  </a:lnTo>
                  <a:lnTo>
                    <a:pt x="3044" y="1868"/>
                  </a:lnTo>
                  <a:lnTo>
                    <a:pt x="3044" y="1864"/>
                  </a:lnTo>
                  <a:lnTo>
                    <a:pt x="3043" y="1862"/>
                  </a:lnTo>
                  <a:lnTo>
                    <a:pt x="3041" y="1861"/>
                  </a:lnTo>
                  <a:lnTo>
                    <a:pt x="3043" y="1866"/>
                  </a:lnTo>
                  <a:lnTo>
                    <a:pt x="3043" y="1871"/>
                  </a:lnTo>
                  <a:lnTo>
                    <a:pt x="3043" y="1875"/>
                  </a:lnTo>
                  <a:lnTo>
                    <a:pt x="3040" y="1881"/>
                  </a:lnTo>
                  <a:lnTo>
                    <a:pt x="3038" y="1883"/>
                  </a:lnTo>
                  <a:lnTo>
                    <a:pt x="3037" y="1884"/>
                  </a:lnTo>
                  <a:lnTo>
                    <a:pt x="3035" y="1885"/>
                  </a:lnTo>
                  <a:lnTo>
                    <a:pt x="3034" y="1886"/>
                  </a:lnTo>
                  <a:lnTo>
                    <a:pt x="3033" y="1888"/>
                  </a:lnTo>
                  <a:lnTo>
                    <a:pt x="3032" y="1891"/>
                  </a:lnTo>
                  <a:lnTo>
                    <a:pt x="3033" y="1894"/>
                  </a:lnTo>
                  <a:lnTo>
                    <a:pt x="3039" y="1895"/>
                  </a:lnTo>
                  <a:lnTo>
                    <a:pt x="3040" y="1894"/>
                  </a:lnTo>
                  <a:lnTo>
                    <a:pt x="3041" y="1896"/>
                  </a:lnTo>
                  <a:lnTo>
                    <a:pt x="3041" y="1899"/>
                  </a:lnTo>
                  <a:lnTo>
                    <a:pt x="3041" y="1902"/>
                  </a:lnTo>
                  <a:lnTo>
                    <a:pt x="3040" y="1906"/>
                  </a:lnTo>
                  <a:lnTo>
                    <a:pt x="3040" y="1910"/>
                  </a:lnTo>
                  <a:lnTo>
                    <a:pt x="3039" y="1916"/>
                  </a:lnTo>
                  <a:lnTo>
                    <a:pt x="3038" y="1922"/>
                  </a:lnTo>
                  <a:lnTo>
                    <a:pt x="3038" y="1920"/>
                  </a:lnTo>
                  <a:lnTo>
                    <a:pt x="3038" y="1913"/>
                  </a:lnTo>
                  <a:lnTo>
                    <a:pt x="3037" y="1914"/>
                  </a:lnTo>
                  <a:lnTo>
                    <a:pt x="3037" y="1916"/>
                  </a:lnTo>
                  <a:lnTo>
                    <a:pt x="3035" y="1924"/>
                  </a:lnTo>
                  <a:lnTo>
                    <a:pt x="3032" y="1929"/>
                  </a:lnTo>
                  <a:lnTo>
                    <a:pt x="3030" y="1932"/>
                  </a:lnTo>
                  <a:lnTo>
                    <a:pt x="3027" y="1931"/>
                  </a:lnTo>
                  <a:lnTo>
                    <a:pt x="3028" y="1934"/>
                  </a:lnTo>
                  <a:lnTo>
                    <a:pt x="3027" y="1935"/>
                  </a:lnTo>
                  <a:lnTo>
                    <a:pt x="3027" y="1938"/>
                  </a:lnTo>
                  <a:lnTo>
                    <a:pt x="3025" y="1940"/>
                  </a:lnTo>
                  <a:lnTo>
                    <a:pt x="3024" y="1940"/>
                  </a:lnTo>
                  <a:lnTo>
                    <a:pt x="3022" y="1941"/>
                  </a:lnTo>
                  <a:lnTo>
                    <a:pt x="3021" y="1942"/>
                  </a:lnTo>
                  <a:lnTo>
                    <a:pt x="3021" y="1944"/>
                  </a:lnTo>
                  <a:lnTo>
                    <a:pt x="3019" y="1946"/>
                  </a:lnTo>
                  <a:lnTo>
                    <a:pt x="3015" y="1954"/>
                  </a:lnTo>
                  <a:lnTo>
                    <a:pt x="3011" y="1957"/>
                  </a:lnTo>
                  <a:lnTo>
                    <a:pt x="3009" y="1956"/>
                  </a:lnTo>
                  <a:lnTo>
                    <a:pt x="3011" y="1952"/>
                  </a:lnTo>
                  <a:lnTo>
                    <a:pt x="3012" y="1948"/>
                  </a:lnTo>
                  <a:lnTo>
                    <a:pt x="3009" y="1946"/>
                  </a:lnTo>
                  <a:lnTo>
                    <a:pt x="3007" y="1946"/>
                  </a:lnTo>
                  <a:lnTo>
                    <a:pt x="3004" y="1946"/>
                  </a:lnTo>
                  <a:lnTo>
                    <a:pt x="3001" y="1943"/>
                  </a:lnTo>
                  <a:lnTo>
                    <a:pt x="2997" y="1940"/>
                  </a:lnTo>
                  <a:lnTo>
                    <a:pt x="2992" y="1934"/>
                  </a:lnTo>
                  <a:lnTo>
                    <a:pt x="2992" y="1932"/>
                  </a:lnTo>
                  <a:lnTo>
                    <a:pt x="2992" y="1929"/>
                  </a:lnTo>
                  <a:lnTo>
                    <a:pt x="2993" y="1925"/>
                  </a:lnTo>
                  <a:lnTo>
                    <a:pt x="2995" y="1922"/>
                  </a:lnTo>
                  <a:lnTo>
                    <a:pt x="2997" y="1920"/>
                  </a:lnTo>
                  <a:lnTo>
                    <a:pt x="3003" y="1918"/>
                  </a:lnTo>
                  <a:lnTo>
                    <a:pt x="3005" y="1916"/>
                  </a:lnTo>
                  <a:lnTo>
                    <a:pt x="3006" y="1914"/>
                  </a:lnTo>
                  <a:lnTo>
                    <a:pt x="3003" y="1918"/>
                  </a:lnTo>
                  <a:lnTo>
                    <a:pt x="2998" y="1919"/>
                  </a:lnTo>
                  <a:lnTo>
                    <a:pt x="2996" y="1920"/>
                  </a:lnTo>
                  <a:lnTo>
                    <a:pt x="2994" y="1922"/>
                  </a:lnTo>
                  <a:lnTo>
                    <a:pt x="2992" y="1925"/>
                  </a:lnTo>
                  <a:lnTo>
                    <a:pt x="2990" y="1928"/>
                  </a:lnTo>
                  <a:lnTo>
                    <a:pt x="2990" y="1930"/>
                  </a:lnTo>
                  <a:lnTo>
                    <a:pt x="2990" y="1931"/>
                  </a:lnTo>
                  <a:lnTo>
                    <a:pt x="2990" y="1935"/>
                  </a:lnTo>
                  <a:lnTo>
                    <a:pt x="2992" y="1938"/>
                  </a:lnTo>
                  <a:lnTo>
                    <a:pt x="2995" y="1943"/>
                  </a:lnTo>
                  <a:lnTo>
                    <a:pt x="2996" y="1951"/>
                  </a:lnTo>
                  <a:lnTo>
                    <a:pt x="2999" y="1955"/>
                  </a:lnTo>
                  <a:lnTo>
                    <a:pt x="3002" y="1961"/>
                  </a:lnTo>
                  <a:lnTo>
                    <a:pt x="3005" y="1964"/>
                  </a:lnTo>
                  <a:lnTo>
                    <a:pt x="3006" y="1966"/>
                  </a:lnTo>
                  <a:lnTo>
                    <a:pt x="3004" y="1970"/>
                  </a:lnTo>
                  <a:lnTo>
                    <a:pt x="3002" y="1971"/>
                  </a:lnTo>
                  <a:lnTo>
                    <a:pt x="3005" y="1971"/>
                  </a:lnTo>
                  <a:lnTo>
                    <a:pt x="3006" y="1971"/>
                  </a:lnTo>
                  <a:lnTo>
                    <a:pt x="3007" y="1974"/>
                  </a:lnTo>
                  <a:lnTo>
                    <a:pt x="3007" y="1977"/>
                  </a:lnTo>
                  <a:lnTo>
                    <a:pt x="3007" y="1979"/>
                  </a:lnTo>
                  <a:lnTo>
                    <a:pt x="3006" y="1980"/>
                  </a:lnTo>
                  <a:lnTo>
                    <a:pt x="3006" y="1978"/>
                  </a:lnTo>
                  <a:lnTo>
                    <a:pt x="3005" y="1977"/>
                  </a:lnTo>
                  <a:lnTo>
                    <a:pt x="3005" y="1979"/>
                  </a:lnTo>
                  <a:lnTo>
                    <a:pt x="3004" y="1979"/>
                  </a:lnTo>
                  <a:lnTo>
                    <a:pt x="3004" y="1983"/>
                  </a:lnTo>
                  <a:lnTo>
                    <a:pt x="3003" y="1985"/>
                  </a:lnTo>
                  <a:lnTo>
                    <a:pt x="3001" y="1985"/>
                  </a:lnTo>
                  <a:lnTo>
                    <a:pt x="2999" y="1990"/>
                  </a:lnTo>
                  <a:lnTo>
                    <a:pt x="2997" y="1992"/>
                  </a:lnTo>
                  <a:lnTo>
                    <a:pt x="2990" y="2010"/>
                  </a:lnTo>
                  <a:lnTo>
                    <a:pt x="2990" y="2013"/>
                  </a:lnTo>
                  <a:lnTo>
                    <a:pt x="2988" y="2013"/>
                  </a:lnTo>
                  <a:lnTo>
                    <a:pt x="2986" y="2014"/>
                  </a:lnTo>
                  <a:lnTo>
                    <a:pt x="2984" y="2016"/>
                  </a:lnTo>
                  <a:lnTo>
                    <a:pt x="2982" y="2018"/>
                  </a:lnTo>
                  <a:lnTo>
                    <a:pt x="2981" y="2023"/>
                  </a:lnTo>
                  <a:lnTo>
                    <a:pt x="2978" y="2029"/>
                  </a:lnTo>
                  <a:lnTo>
                    <a:pt x="2977" y="2027"/>
                  </a:lnTo>
                  <a:lnTo>
                    <a:pt x="2977" y="2024"/>
                  </a:lnTo>
                  <a:lnTo>
                    <a:pt x="2977" y="2019"/>
                  </a:lnTo>
                  <a:lnTo>
                    <a:pt x="2980" y="2011"/>
                  </a:lnTo>
                  <a:lnTo>
                    <a:pt x="2983" y="2005"/>
                  </a:lnTo>
                  <a:lnTo>
                    <a:pt x="2985" y="2002"/>
                  </a:lnTo>
                  <a:lnTo>
                    <a:pt x="2987" y="1997"/>
                  </a:lnTo>
                  <a:lnTo>
                    <a:pt x="2985" y="1996"/>
                  </a:lnTo>
                  <a:lnTo>
                    <a:pt x="2981" y="1996"/>
                  </a:lnTo>
                  <a:lnTo>
                    <a:pt x="2982" y="1993"/>
                  </a:lnTo>
                  <a:lnTo>
                    <a:pt x="2983" y="1992"/>
                  </a:lnTo>
                  <a:lnTo>
                    <a:pt x="2981" y="1989"/>
                  </a:lnTo>
                  <a:lnTo>
                    <a:pt x="2980" y="1989"/>
                  </a:lnTo>
                  <a:lnTo>
                    <a:pt x="2978" y="1988"/>
                  </a:lnTo>
                  <a:lnTo>
                    <a:pt x="2980" y="1986"/>
                  </a:lnTo>
                  <a:lnTo>
                    <a:pt x="2981" y="1984"/>
                  </a:lnTo>
                  <a:lnTo>
                    <a:pt x="2980" y="1982"/>
                  </a:lnTo>
                  <a:lnTo>
                    <a:pt x="2981" y="1981"/>
                  </a:lnTo>
                  <a:lnTo>
                    <a:pt x="2980" y="1981"/>
                  </a:lnTo>
                  <a:lnTo>
                    <a:pt x="2978" y="1982"/>
                  </a:lnTo>
                  <a:lnTo>
                    <a:pt x="2977" y="1983"/>
                  </a:lnTo>
                  <a:lnTo>
                    <a:pt x="2977" y="1982"/>
                  </a:lnTo>
                  <a:lnTo>
                    <a:pt x="2976" y="1982"/>
                  </a:lnTo>
                  <a:lnTo>
                    <a:pt x="2976" y="1983"/>
                  </a:lnTo>
                  <a:lnTo>
                    <a:pt x="2975" y="1983"/>
                  </a:lnTo>
                  <a:lnTo>
                    <a:pt x="2973" y="1982"/>
                  </a:lnTo>
                  <a:lnTo>
                    <a:pt x="2970" y="1981"/>
                  </a:lnTo>
                  <a:lnTo>
                    <a:pt x="2968" y="1977"/>
                  </a:lnTo>
                  <a:lnTo>
                    <a:pt x="2967" y="1975"/>
                  </a:lnTo>
                  <a:lnTo>
                    <a:pt x="2968" y="1971"/>
                  </a:lnTo>
                  <a:lnTo>
                    <a:pt x="2970" y="1970"/>
                  </a:lnTo>
                  <a:lnTo>
                    <a:pt x="2973" y="1971"/>
                  </a:lnTo>
                  <a:lnTo>
                    <a:pt x="2977" y="1971"/>
                  </a:lnTo>
                  <a:lnTo>
                    <a:pt x="2976" y="1970"/>
                  </a:lnTo>
                  <a:lnTo>
                    <a:pt x="2975" y="1970"/>
                  </a:lnTo>
                  <a:lnTo>
                    <a:pt x="2971" y="1966"/>
                  </a:lnTo>
                  <a:lnTo>
                    <a:pt x="2970" y="1964"/>
                  </a:lnTo>
                  <a:lnTo>
                    <a:pt x="2967" y="1964"/>
                  </a:lnTo>
                  <a:lnTo>
                    <a:pt x="2967" y="1966"/>
                  </a:lnTo>
                  <a:lnTo>
                    <a:pt x="2966" y="1966"/>
                  </a:lnTo>
                  <a:lnTo>
                    <a:pt x="2967" y="1961"/>
                  </a:lnTo>
                  <a:lnTo>
                    <a:pt x="2969" y="1961"/>
                  </a:lnTo>
                  <a:lnTo>
                    <a:pt x="2971" y="1960"/>
                  </a:lnTo>
                  <a:lnTo>
                    <a:pt x="2970" y="1958"/>
                  </a:lnTo>
                  <a:lnTo>
                    <a:pt x="2969" y="1957"/>
                  </a:lnTo>
                  <a:lnTo>
                    <a:pt x="2966" y="1958"/>
                  </a:lnTo>
                  <a:lnTo>
                    <a:pt x="2966" y="1956"/>
                  </a:lnTo>
                  <a:lnTo>
                    <a:pt x="2966" y="1954"/>
                  </a:lnTo>
                  <a:lnTo>
                    <a:pt x="2969" y="1954"/>
                  </a:lnTo>
                  <a:lnTo>
                    <a:pt x="2970" y="1955"/>
                  </a:lnTo>
                  <a:lnTo>
                    <a:pt x="2972" y="1951"/>
                  </a:lnTo>
                  <a:lnTo>
                    <a:pt x="2972" y="1949"/>
                  </a:lnTo>
                  <a:lnTo>
                    <a:pt x="2969" y="1952"/>
                  </a:lnTo>
                  <a:lnTo>
                    <a:pt x="2969" y="1946"/>
                  </a:lnTo>
                  <a:lnTo>
                    <a:pt x="2972" y="1941"/>
                  </a:lnTo>
                  <a:lnTo>
                    <a:pt x="2974" y="1939"/>
                  </a:lnTo>
                  <a:lnTo>
                    <a:pt x="2977" y="1939"/>
                  </a:lnTo>
                  <a:lnTo>
                    <a:pt x="2980" y="1939"/>
                  </a:lnTo>
                  <a:lnTo>
                    <a:pt x="2978" y="1938"/>
                  </a:lnTo>
                  <a:lnTo>
                    <a:pt x="2976" y="1937"/>
                  </a:lnTo>
                  <a:lnTo>
                    <a:pt x="2978" y="1935"/>
                  </a:lnTo>
                  <a:lnTo>
                    <a:pt x="2979" y="1935"/>
                  </a:lnTo>
                  <a:lnTo>
                    <a:pt x="2980" y="1933"/>
                  </a:lnTo>
                  <a:lnTo>
                    <a:pt x="2977" y="1933"/>
                  </a:lnTo>
                  <a:lnTo>
                    <a:pt x="2978" y="1930"/>
                  </a:lnTo>
                  <a:lnTo>
                    <a:pt x="2976" y="1931"/>
                  </a:lnTo>
                  <a:lnTo>
                    <a:pt x="2974" y="1931"/>
                  </a:lnTo>
                  <a:lnTo>
                    <a:pt x="2973" y="1933"/>
                  </a:lnTo>
                  <a:lnTo>
                    <a:pt x="2973" y="1935"/>
                  </a:lnTo>
                  <a:lnTo>
                    <a:pt x="2973" y="1936"/>
                  </a:lnTo>
                  <a:lnTo>
                    <a:pt x="2972" y="1938"/>
                  </a:lnTo>
                  <a:lnTo>
                    <a:pt x="2969" y="1938"/>
                  </a:lnTo>
                  <a:lnTo>
                    <a:pt x="2969" y="1937"/>
                  </a:lnTo>
                  <a:lnTo>
                    <a:pt x="2969" y="1936"/>
                  </a:lnTo>
                  <a:lnTo>
                    <a:pt x="2968" y="1940"/>
                  </a:lnTo>
                  <a:lnTo>
                    <a:pt x="2967" y="1941"/>
                  </a:lnTo>
                  <a:lnTo>
                    <a:pt x="2966" y="1938"/>
                  </a:lnTo>
                  <a:lnTo>
                    <a:pt x="2966" y="1938"/>
                  </a:lnTo>
                  <a:lnTo>
                    <a:pt x="2966" y="1940"/>
                  </a:lnTo>
                  <a:lnTo>
                    <a:pt x="2965" y="1941"/>
                  </a:lnTo>
                  <a:lnTo>
                    <a:pt x="2963" y="1942"/>
                  </a:lnTo>
                  <a:lnTo>
                    <a:pt x="2964" y="1944"/>
                  </a:lnTo>
                  <a:lnTo>
                    <a:pt x="2963" y="1945"/>
                  </a:lnTo>
                  <a:lnTo>
                    <a:pt x="2958" y="1943"/>
                  </a:lnTo>
                  <a:lnTo>
                    <a:pt x="2958" y="1944"/>
                  </a:lnTo>
                  <a:lnTo>
                    <a:pt x="2961" y="1947"/>
                  </a:lnTo>
                  <a:lnTo>
                    <a:pt x="2962" y="1949"/>
                  </a:lnTo>
                  <a:lnTo>
                    <a:pt x="2963" y="1951"/>
                  </a:lnTo>
                  <a:lnTo>
                    <a:pt x="2961" y="1953"/>
                  </a:lnTo>
                  <a:lnTo>
                    <a:pt x="2959" y="1952"/>
                  </a:lnTo>
                  <a:lnTo>
                    <a:pt x="2958" y="1952"/>
                  </a:lnTo>
                  <a:lnTo>
                    <a:pt x="2960" y="1954"/>
                  </a:lnTo>
                  <a:lnTo>
                    <a:pt x="2961" y="1957"/>
                  </a:lnTo>
                  <a:lnTo>
                    <a:pt x="2960" y="1959"/>
                  </a:lnTo>
                  <a:lnTo>
                    <a:pt x="2960" y="1961"/>
                  </a:lnTo>
                  <a:lnTo>
                    <a:pt x="2960" y="1963"/>
                  </a:lnTo>
                  <a:lnTo>
                    <a:pt x="2960" y="1965"/>
                  </a:lnTo>
                  <a:lnTo>
                    <a:pt x="2960" y="1973"/>
                  </a:lnTo>
                  <a:lnTo>
                    <a:pt x="2962" y="1976"/>
                  </a:lnTo>
                  <a:lnTo>
                    <a:pt x="2963" y="1978"/>
                  </a:lnTo>
                  <a:lnTo>
                    <a:pt x="2964" y="1980"/>
                  </a:lnTo>
                  <a:lnTo>
                    <a:pt x="2962" y="1981"/>
                  </a:lnTo>
                  <a:lnTo>
                    <a:pt x="2960" y="1979"/>
                  </a:lnTo>
                  <a:lnTo>
                    <a:pt x="2958" y="1977"/>
                  </a:lnTo>
                  <a:lnTo>
                    <a:pt x="2956" y="1973"/>
                  </a:lnTo>
                  <a:lnTo>
                    <a:pt x="2955" y="1971"/>
                  </a:lnTo>
                  <a:lnTo>
                    <a:pt x="2955" y="1970"/>
                  </a:lnTo>
                  <a:lnTo>
                    <a:pt x="2955" y="1973"/>
                  </a:lnTo>
                  <a:lnTo>
                    <a:pt x="2956" y="1976"/>
                  </a:lnTo>
                  <a:lnTo>
                    <a:pt x="2963" y="1984"/>
                  </a:lnTo>
                  <a:lnTo>
                    <a:pt x="2965" y="1987"/>
                  </a:lnTo>
                  <a:lnTo>
                    <a:pt x="2966" y="1989"/>
                  </a:lnTo>
                  <a:lnTo>
                    <a:pt x="2966" y="1992"/>
                  </a:lnTo>
                  <a:lnTo>
                    <a:pt x="2964" y="1990"/>
                  </a:lnTo>
                  <a:lnTo>
                    <a:pt x="2962" y="1988"/>
                  </a:lnTo>
                  <a:lnTo>
                    <a:pt x="2957" y="1985"/>
                  </a:lnTo>
                  <a:lnTo>
                    <a:pt x="2951" y="1984"/>
                  </a:lnTo>
                  <a:lnTo>
                    <a:pt x="2949" y="1979"/>
                  </a:lnTo>
                  <a:lnTo>
                    <a:pt x="2949" y="1981"/>
                  </a:lnTo>
                  <a:lnTo>
                    <a:pt x="2948" y="1983"/>
                  </a:lnTo>
                  <a:lnTo>
                    <a:pt x="2946" y="1981"/>
                  </a:lnTo>
                  <a:lnTo>
                    <a:pt x="2945" y="1979"/>
                  </a:lnTo>
                  <a:lnTo>
                    <a:pt x="2944" y="1977"/>
                  </a:lnTo>
                  <a:lnTo>
                    <a:pt x="2942" y="1977"/>
                  </a:lnTo>
                  <a:lnTo>
                    <a:pt x="2939" y="1979"/>
                  </a:lnTo>
                  <a:lnTo>
                    <a:pt x="2937" y="1979"/>
                  </a:lnTo>
                  <a:lnTo>
                    <a:pt x="2937" y="1975"/>
                  </a:lnTo>
                  <a:lnTo>
                    <a:pt x="2938" y="1973"/>
                  </a:lnTo>
                  <a:lnTo>
                    <a:pt x="2940" y="1968"/>
                  </a:lnTo>
                  <a:lnTo>
                    <a:pt x="2943" y="1966"/>
                  </a:lnTo>
                  <a:lnTo>
                    <a:pt x="2944" y="1964"/>
                  </a:lnTo>
                  <a:lnTo>
                    <a:pt x="2944" y="1959"/>
                  </a:lnTo>
                  <a:lnTo>
                    <a:pt x="2943" y="1964"/>
                  </a:lnTo>
                  <a:lnTo>
                    <a:pt x="2942" y="1966"/>
                  </a:lnTo>
                  <a:lnTo>
                    <a:pt x="2939" y="1968"/>
                  </a:lnTo>
                  <a:lnTo>
                    <a:pt x="2936" y="1971"/>
                  </a:lnTo>
                  <a:lnTo>
                    <a:pt x="2936" y="1973"/>
                  </a:lnTo>
                  <a:lnTo>
                    <a:pt x="2934" y="1979"/>
                  </a:lnTo>
                  <a:lnTo>
                    <a:pt x="2936" y="1981"/>
                  </a:lnTo>
                  <a:lnTo>
                    <a:pt x="2937" y="1981"/>
                  </a:lnTo>
                  <a:lnTo>
                    <a:pt x="2941" y="1980"/>
                  </a:lnTo>
                  <a:lnTo>
                    <a:pt x="2943" y="1981"/>
                  </a:lnTo>
                  <a:lnTo>
                    <a:pt x="2947" y="1987"/>
                  </a:lnTo>
                  <a:lnTo>
                    <a:pt x="2956" y="1990"/>
                  </a:lnTo>
                  <a:lnTo>
                    <a:pt x="2959" y="1991"/>
                  </a:lnTo>
                  <a:lnTo>
                    <a:pt x="2961" y="1994"/>
                  </a:lnTo>
                  <a:lnTo>
                    <a:pt x="2965" y="1996"/>
                  </a:lnTo>
                  <a:lnTo>
                    <a:pt x="2968" y="1999"/>
                  </a:lnTo>
                  <a:lnTo>
                    <a:pt x="2968" y="2001"/>
                  </a:lnTo>
                  <a:lnTo>
                    <a:pt x="2967" y="2003"/>
                  </a:lnTo>
                  <a:lnTo>
                    <a:pt x="2967" y="2006"/>
                  </a:lnTo>
                  <a:lnTo>
                    <a:pt x="2966" y="2008"/>
                  </a:lnTo>
                  <a:lnTo>
                    <a:pt x="2962" y="2008"/>
                  </a:lnTo>
                  <a:lnTo>
                    <a:pt x="2961" y="2008"/>
                  </a:lnTo>
                  <a:lnTo>
                    <a:pt x="2951" y="1998"/>
                  </a:lnTo>
                  <a:lnTo>
                    <a:pt x="2950" y="1996"/>
                  </a:lnTo>
                  <a:lnTo>
                    <a:pt x="2946" y="1991"/>
                  </a:lnTo>
                  <a:lnTo>
                    <a:pt x="2942" y="1988"/>
                  </a:lnTo>
                  <a:lnTo>
                    <a:pt x="2940" y="1988"/>
                  </a:lnTo>
                  <a:lnTo>
                    <a:pt x="2947" y="1993"/>
                  </a:lnTo>
                  <a:lnTo>
                    <a:pt x="2949" y="1998"/>
                  </a:lnTo>
                  <a:lnTo>
                    <a:pt x="2953" y="2003"/>
                  </a:lnTo>
                  <a:lnTo>
                    <a:pt x="2956" y="2005"/>
                  </a:lnTo>
                  <a:lnTo>
                    <a:pt x="2959" y="2008"/>
                  </a:lnTo>
                  <a:lnTo>
                    <a:pt x="2961" y="2010"/>
                  </a:lnTo>
                  <a:lnTo>
                    <a:pt x="2967" y="2012"/>
                  </a:lnTo>
                  <a:lnTo>
                    <a:pt x="2964" y="2013"/>
                  </a:lnTo>
                  <a:lnTo>
                    <a:pt x="2968" y="2015"/>
                  </a:lnTo>
                  <a:lnTo>
                    <a:pt x="2968" y="2018"/>
                  </a:lnTo>
                  <a:lnTo>
                    <a:pt x="2968" y="2021"/>
                  </a:lnTo>
                  <a:lnTo>
                    <a:pt x="2964" y="2020"/>
                  </a:lnTo>
                  <a:lnTo>
                    <a:pt x="2963" y="2022"/>
                  </a:lnTo>
                  <a:lnTo>
                    <a:pt x="2964" y="2023"/>
                  </a:lnTo>
                  <a:lnTo>
                    <a:pt x="2962" y="2024"/>
                  </a:lnTo>
                  <a:lnTo>
                    <a:pt x="2959" y="2023"/>
                  </a:lnTo>
                  <a:lnTo>
                    <a:pt x="2952" y="2015"/>
                  </a:lnTo>
                  <a:lnTo>
                    <a:pt x="2952" y="2016"/>
                  </a:lnTo>
                  <a:lnTo>
                    <a:pt x="2953" y="2017"/>
                  </a:lnTo>
                  <a:lnTo>
                    <a:pt x="2957" y="2022"/>
                  </a:lnTo>
                  <a:lnTo>
                    <a:pt x="2961" y="2025"/>
                  </a:lnTo>
                  <a:lnTo>
                    <a:pt x="2964" y="2027"/>
                  </a:lnTo>
                  <a:lnTo>
                    <a:pt x="2966" y="2029"/>
                  </a:lnTo>
                  <a:lnTo>
                    <a:pt x="2967" y="2031"/>
                  </a:lnTo>
                  <a:lnTo>
                    <a:pt x="2967" y="2033"/>
                  </a:lnTo>
                  <a:lnTo>
                    <a:pt x="2966" y="2034"/>
                  </a:lnTo>
                  <a:lnTo>
                    <a:pt x="2964" y="2035"/>
                  </a:lnTo>
                  <a:lnTo>
                    <a:pt x="2961" y="2034"/>
                  </a:lnTo>
                  <a:lnTo>
                    <a:pt x="2960" y="2032"/>
                  </a:lnTo>
                  <a:lnTo>
                    <a:pt x="2957" y="2029"/>
                  </a:lnTo>
                  <a:lnTo>
                    <a:pt x="2956" y="2027"/>
                  </a:lnTo>
                  <a:lnTo>
                    <a:pt x="2954" y="2027"/>
                  </a:lnTo>
                  <a:lnTo>
                    <a:pt x="2944" y="2022"/>
                  </a:lnTo>
                  <a:lnTo>
                    <a:pt x="2936" y="2022"/>
                  </a:lnTo>
                  <a:lnTo>
                    <a:pt x="2937" y="2023"/>
                  </a:lnTo>
                  <a:lnTo>
                    <a:pt x="2938" y="2023"/>
                  </a:lnTo>
                  <a:lnTo>
                    <a:pt x="2944" y="2024"/>
                  </a:lnTo>
                  <a:lnTo>
                    <a:pt x="2947" y="2026"/>
                  </a:lnTo>
                  <a:lnTo>
                    <a:pt x="2952" y="2028"/>
                  </a:lnTo>
                  <a:lnTo>
                    <a:pt x="2955" y="2028"/>
                  </a:lnTo>
                  <a:lnTo>
                    <a:pt x="2956" y="2033"/>
                  </a:lnTo>
                  <a:lnTo>
                    <a:pt x="2960" y="2037"/>
                  </a:lnTo>
                  <a:lnTo>
                    <a:pt x="2961" y="2039"/>
                  </a:lnTo>
                  <a:lnTo>
                    <a:pt x="2964" y="2039"/>
                  </a:lnTo>
                  <a:lnTo>
                    <a:pt x="2969" y="2037"/>
                  </a:lnTo>
                  <a:lnTo>
                    <a:pt x="2972" y="2038"/>
                  </a:lnTo>
                  <a:lnTo>
                    <a:pt x="2977" y="2039"/>
                  </a:lnTo>
                  <a:lnTo>
                    <a:pt x="2977" y="2040"/>
                  </a:lnTo>
                  <a:lnTo>
                    <a:pt x="2978" y="2044"/>
                  </a:lnTo>
                  <a:lnTo>
                    <a:pt x="2980" y="2048"/>
                  </a:lnTo>
                  <a:lnTo>
                    <a:pt x="2984" y="2066"/>
                  </a:lnTo>
                  <a:lnTo>
                    <a:pt x="2991" y="2080"/>
                  </a:lnTo>
                  <a:lnTo>
                    <a:pt x="2991" y="2082"/>
                  </a:lnTo>
                  <a:lnTo>
                    <a:pt x="2990" y="2080"/>
                  </a:lnTo>
                  <a:lnTo>
                    <a:pt x="2985" y="2070"/>
                  </a:lnTo>
                  <a:lnTo>
                    <a:pt x="2983" y="2064"/>
                  </a:lnTo>
                  <a:lnTo>
                    <a:pt x="2980" y="2052"/>
                  </a:lnTo>
                  <a:lnTo>
                    <a:pt x="2979" y="2050"/>
                  </a:lnTo>
                  <a:lnTo>
                    <a:pt x="2978" y="2048"/>
                  </a:lnTo>
                  <a:lnTo>
                    <a:pt x="2977" y="2050"/>
                  </a:lnTo>
                  <a:lnTo>
                    <a:pt x="2977" y="2051"/>
                  </a:lnTo>
                  <a:lnTo>
                    <a:pt x="2978" y="2052"/>
                  </a:lnTo>
                  <a:lnTo>
                    <a:pt x="2977" y="2056"/>
                  </a:lnTo>
                  <a:lnTo>
                    <a:pt x="2977" y="2057"/>
                  </a:lnTo>
                  <a:lnTo>
                    <a:pt x="2978" y="2059"/>
                  </a:lnTo>
                  <a:lnTo>
                    <a:pt x="2981" y="2064"/>
                  </a:lnTo>
                  <a:lnTo>
                    <a:pt x="2982" y="2070"/>
                  </a:lnTo>
                  <a:lnTo>
                    <a:pt x="2980" y="2068"/>
                  </a:lnTo>
                  <a:lnTo>
                    <a:pt x="2978" y="2066"/>
                  </a:lnTo>
                  <a:lnTo>
                    <a:pt x="2975" y="2066"/>
                  </a:lnTo>
                  <a:lnTo>
                    <a:pt x="2972" y="2064"/>
                  </a:lnTo>
                  <a:lnTo>
                    <a:pt x="2972" y="2066"/>
                  </a:lnTo>
                  <a:lnTo>
                    <a:pt x="2972" y="2069"/>
                  </a:lnTo>
                  <a:lnTo>
                    <a:pt x="2969" y="2068"/>
                  </a:lnTo>
                  <a:lnTo>
                    <a:pt x="2967" y="2067"/>
                  </a:lnTo>
                  <a:lnTo>
                    <a:pt x="2969" y="2070"/>
                  </a:lnTo>
                  <a:lnTo>
                    <a:pt x="2966" y="2069"/>
                  </a:lnTo>
                  <a:lnTo>
                    <a:pt x="2964" y="2069"/>
                  </a:lnTo>
                  <a:lnTo>
                    <a:pt x="2962" y="2072"/>
                  </a:lnTo>
                  <a:lnTo>
                    <a:pt x="2961" y="2074"/>
                  </a:lnTo>
                  <a:lnTo>
                    <a:pt x="2958" y="2074"/>
                  </a:lnTo>
                  <a:lnTo>
                    <a:pt x="2955" y="2072"/>
                  </a:lnTo>
                  <a:lnTo>
                    <a:pt x="2953" y="2069"/>
                  </a:lnTo>
                  <a:lnTo>
                    <a:pt x="2953" y="2066"/>
                  </a:lnTo>
                  <a:lnTo>
                    <a:pt x="2953" y="2069"/>
                  </a:lnTo>
                  <a:lnTo>
                    <a:pt x="2953" y="2074"/>
                  </a:lnTo>
                  <a:lnTo>
                    <a:pt x="2953" y="2076"/>
                  </a:lnTo>
                  <a:lnTo>
                    <a:pt x="2957" y="2077"/>
                  </a:lnTo>
                  <a:lnTo>
                    <a:pt x="2960" y="2076"/>
                  </a:lnTo>
                  <a:lnTo>
                    <a:pt x="2965" y="2076"/>
                  </a:lnTo>
                  <a:lnTo>
                    <a:pt x="2968" y="2076"/>
                  </a:lnTo>
                  <a:lnTo>
                    <a:pt x="2970" y="2075"/>
                  </a:lnTo>
                  <a:lnTo>
                    <a:pt x="2974" y="2076"/>
                  </a:lnTo>
                  <a:lnTo>
                    <a:pt x="2974" y="2080"/>
                  </a:lnTo>
                  <a:lnTo>
                    <a:pt x="2974" y="2083"/>
                  </a:lnTo>
                  <a:lnTo>
                    <a:pt x="2973" y="2087"/>
                  </a:lnTo>
                  <a:lnTo>
                    <a:pt x="2975" y="2087"/>
                  </a:lnTo>
                  <a:lnTo>
                    <a:pt x="2977" y="2086"/>
                  </a:lnTo>
                  <a:lnTo>
                    <a:pt x="2977" y="2079"/>
                  </a:lnTo>
                  <a:lnTo>
                    <a:pt x="2981" y="2076"/>
                  </a:lnTo>
                  <a:lnTo>
                    <a:pt x="2982" y="2076"/>
                  </a:lnTo>
                  <a:lnTo>
                    <a:pt x="2984" y="2078"/>
                  </a:lnTo>
                  <a:lnTo>
                    <a:pt x="2984" y="2081"/>
                  </a:lnTo>
                  <a:lnTo>
                    <a:pt x="2985" y="2084"/>
                  </a:lnTo>
                  <a:lnTo>
                    <a:pt x="2983" y="2089"/>
                  </a:lnTo>
                  <a:lnTo>
                    <a:pt x="2977" y="2094"/>
                  </a:lnTo>
                  <a:lnTo>
                    <a:pt x="2973" y="2099"/>
                  </a:lnTo>
                  <a:lnTo>
                    <a:pt x="2971" y="2100"/>
                  </a:lnTo>
                  <a:lnTo>
                    <a:pt x="2967" y="2099"/>
                  </a:lnTo>
                  <a:lnTo>
                    <a:pt x="2964" y="2098"/>
                  </a:lnTo>
                  <a:lnTo>
                    <a:pt x="2962" y="2098"/>
                  </a:lnTo>
                  <a:lnTo>
                    <a:pt x="2961" y="2098"/>
                  </a:lnTo>
                  <a:lnTo>
                    <a:pt x="2960" y="2097"/>
                  </a:lnTo>
                  <a:lnTo>
                    <a:pt x="2960" y="2094"/>
                  </a:lnTo>
                  <a:lnTo>
                    <a:pt x="2957" y="2093"/>
                  </a:lnTo>
                  <a:lnTo>
                    <a:pt x="2957" y="2093"/>
                  </a:lnTo>
                  <a:lnTo>
                    <a:pt x="2956" y="2096"/>
                  </a:lnTo>
                  <a:lnTo>
                    <a:pt x="2953" y="2097"/>
                  </a:lnTo>
                  <a:lnTo>
                    <a:pt x="2948" y="2096"/>
                  </a:lnTo>
                  <a:lnTo>
                    <a:pt x="2943" y="2093"/>
                  </a:lnTo>
                  <a:lnTo>
                    <a:pt x="2945" y="2096"/>
                  </a:lnTo>
                  <a:lnTo>
                    <a:pt x="2957" y="2101"/>
                  </a:lnTo>
                  <a:lnTo>
                    <a:pt x="2959" y="2102"/>
                  </a:lnTo>
                  <a:lnTo>
                    <a:pt x="2960" y="2103"/>
                  </a:lnTo>
                  <a:lnTo>
                    <a:pt x="2958" y="2105"/>
                  </a:lnTo>
                  <a:lnTo>
                    <a:pt x="2957" y="2108"/>
                  </a:lnTo>
                  <a:lnTo>
                    <a:pt x="2957" y="2109"/>
                  </a:lnTo>
                  <a:lnTo>
                    <a:pt x="2956" y="2111"/>
                  </a:lnTo>
                  <a:lnTo>
                    <a:pt x="2951" y="2114"/>
                  </a:lnTo>
                  <a:lnTo>
                    <a:pt x="2949" y="2113"/>
                  </a:lnTo>
                  <a:lnTo>
                    <a:pt x="2942" y="2108"/>
                  </a:lnTo>
                  <a:lnTo>
                    <a:pt x="2945" y="2113"/>
                  </a:lnTo>
                  <a:lnTo>
                    <a:pt x="2948" y="2115"/>
                  </a:lnTo>
                  <a:lnTo>
                    <a:pt x="2953" y="2116"/>
                  </a:lnTo>
                  <a:lnTo>
                    <a:pt x="2962" y="2114"/>
                  </a:lnTo>
                  <a:lnTo>
                    <a:pt x="2965" y="2116"/>
                  </a:lnTo>
                  <a:lnTo>
                    <a:pt x="2962" y="2120"/>
                  </a:lnTo>
                  <a:lnTo>
                    <a:pt x="2960" y="2122"/>
                  </a:lnTo>
                  <a:lnTo>
                    <a:pt x="2956" y="2122"/>
                  </a:lnTo>
                  <a:lnTo>
                    <a:pt x="2954" y="2123"/>
                  </a:lnTo>
                  <a:lnTo>
                    <a:pt x="2953" y="2125"/>
                  </a:lnTo>
                  <a:lnTo>
                    <a:pt x="2951" y="2125"/>
                  </a:lnTo>
                  <a:lnTo>
                    <a:pt x="2948" y="2125"/>
                  </a:lnTo>
                  <a:lnTo>
                    <a:pt x="2943" y="2125"/>
                  </a:lnTo>
                  <a:lnTo>
                    <a:pt x="2940" y="2125"/>
                  </a:lnTo>
                  <a:lnTo>
                    <a:pt x="2936" y="2128"/>
                  </a:lnTo>
                  <a:lnTo>
                    <a:pt x="2935" y="2129"/>
                  </a:lnTo>
                  <a:lnTo>
                    <a:pt x="2933" y="2128"/>
                  </a:lnTo>
                  <a:lnTo>
                    <a:pt x="2932" y="2125"/>
                  </a:lnTo>
                  <a:lnTo>
                    <a:pt x="2931" y="2124"/>
                  </a:lnTo>
                  <a:lnTo>
                    <a:pt x="2931" y="2130"/>
                  </a:lnTo>
                  <a:lnTo>
                    <a:pt x="2931" y="2131"/>
                  </a:lnTo>
                  <a:lnTo>
                    <a:pt x="2933" y="2132"/>
                  </a:lnTo>
                  <a:lnTo>
                    <a:pt x="2928" y="2135"/>
                  </a:lnTo>
                  <a:lnTo>
                    <a:pt x="2923" y="2138"/>
                  </a:lnTo>
                  <a:lnTo>
                    <a:pt x="2922" y="2139"/>
                  </a:lnTo>
                  <a:lnTo>
                    <a:pt x="2920" y="2141"/>
                  </a:lnTo>
                  <a:lnTo>
                    <a:pt x="2917" y="2147"/>
                  </a:lnTo>
                  <a:lnTo>
                    <a:pt x="2916" y="2150"/>
                  </a:lnTo>
                  <a:lnTo>
                    <a:pt x="2915" y="2155"/>
                  </a:lnTo>
                  <a:lnTo>
                    <a:pt x="2915" y="2153"/>
                  </a:lnTo>
                  <a:lnTo>
                    <a:pt x="2915" y="2149"/>
                  </a:lnTo>
                  <a:lnTo>
                    <a:pt x="2914" y="2146"/>
                  </a:lnTo>
                  <a:lnTo>
                    <a:pt x="2914" y="2152"/>
                  </a:lnTo>
                  <a:lnTo>
                    <a:pt x="2912" y="2155"/>
                  </a:lnTo>
                  <a:lnTo>
                    <a:pt x="2899" y="2155"/>
                  </a:lnTo>
                  <a:lnTo>
                    <a:pt x="2894" y="2157"/>
                  </a:lnTo>
                  <a:lnTo>
                    <a:pt x="2886" y="2163"/>
                  </a:lnTo>
                  <a:lnTo>
                    <a:pt x="2883" y="2165"/>
                  </a:lnTo>
                  <a:lnTo>
                    <a:pt x="2876" y="2175"/>
                  </a:lnTo>
                  <a:lnTo>
                    <a:pt x="2875" y="2181"/>
                  </a:lnTo>
                  <a:lnTo>
                    <a:pt x="2873" y="2179"/>
                  </a:lnTo>
                  <a:lnTo>
                    <a:pt x="2873" y="2177"/>
                  </a:lnTo>
                  <a:lnTo>
                    <a:pt x="2873" y="2175"/>
                  </a:lnTo>
                  <a:lnTo>
                    <a:pt x="2871" y="2178"/>
                  </a:lnTo>
                  <a:lnTo>
                    <a:pt x="2873" y="2184"/>
                  </a:lnTo>
                  <a:lnTo>
                    <a:pt x="2871" y="2185"/>
                  </a:lnTo>
                  <a:lnTo>
                    <a:pt x="2867" y="2188"/>
                  </a:lnTo>
                  <a:lnTo>
                    <a:pt x="2865" y="2189"/>
                  </a:lnTo>
                  <a:lnTo>
                    <a:pt x="2862" y="2190"/>
                  </a:lnTo>
                  <a:lnTo>
                    <a:pt x="2861" y="2194"/>
                  </a:lnTo>
                  <a:lnTo>
                    <a:pt x="2857" y="2197"/>
                  </a:lnTo>
                  <a:lnTo>
                    <a:pt x="2855" y="2198"/>
                  </a:lnTo>
                  <a:lnTo>
                    <a:pt x="2851" y="2198"/>
                  </a:lnTo>
                  <a:lnTo>
                    <a:pt x="2852" y="2201"/>
                  </a:lnTo>
                  <a:lnTo>
                    <a:pt x="2851" y="2203"/>
                  </a:lnTo>
                  <a:lnTo>
                    <a:pt x="2847" y="2205"/>
                  </a:lnTo>
                  <a:lnTo>
                    <a:pt x="2845" y="2206"/>
                  </a:lnTo>
                  <a:lnTo>
                    <a:pt x="2843" y="2206"/>
                  </a:lnTo>
                  <a:lnTo>
                    <a:pt x="2841" y="2206"/>
                  </a:lnTo>
                  <a:lnTo>
                    <a:pt x="2840" y="2208"/>
                  </a:lnTo>
                  <a:lnTo>
                    <a:pt x="2837" y="2209"/>
                  </a:lnTo>
                  <a:lnTo>
                    <a:pt x="2834" y="2209"/>
                  </a:lnTo>
                  <a:lnTo>
                    <a:pt x="2830" y="2208"/>
                  </a:lnTo>
                  <a:lnTo>
                    <a:pt x="2828" y="2209"/>
                  </a:lnTo>
                  <a:lnTo>
                    <a:pt x="2832" y="2211"/>
                  </a:lnTo>
                  <a:lnTo>
                    <a:pt x="2834" y="2212"/>
                  </a:lnTo>
                  <a:lnTo>
                    <a:pt x="2833" y="2215"/>
                  </a:lnTo>
                  <a:lnTo>
                    <a:pt x="2832" y="2216"/>
                  </a:lnTo>
                  <a:lnTo>
                    <a:pt x="2830" y="2217"/>
                  </a:lnTo>
                  <a:lnTo>
                    <a:pt x="2829" y="2217"/>
                  </a:lnTo>
                  <a:lnTo>
                    <a:pt x="2829" y="2216"/>
                  </a:lnTo>
                  <a:lnTo>
                    <a:pt x="2828" y="2213"/>
                  </a:lnTo>
                  <a:lnTo>
                    <a:pt x="2827" y="2213"/>
                  </a:lnTo>
                  <a:lnTo>
                    <a:pt x="2827" y="2215"/>
                  </a:lnTo>
                  <a:lnTo>
                    <a:pt x="2826" y="2215"/>
                  </a:lnTo>
                  <a:lnTo>
                    <a:pt x="2823" y="2211"/>
                  </a:lnTo>
                  <a:lnTo>
                    <a:pt x="2823" y="2214"/>
                  </a:lnTo>
                  <a:lnTo>
                    <a:pt x="2824" y="2217"/>
                  </a:lnTo>
                  <a:lnTo>
                    <a:pt x="2825" y="2218"/>
                  </a:lnTo>
                  <a:lnTo>
                    <a:pt x="2826" y="2219"/>
                  </a:lnTo>
                  <a:lnTo>
                    <a:pt x="2826" y="2220"/>
                  </a:lnTo>
                  <a:lnTo>
                    <a:pt x="2824" y="2223"/>
                  </a:lnTo>
                  <a:lnTo>
                    <a:pt x="2823" y="2223"/>
                  </a:lnTo>
                  <a:lnTo>
                    <a:pt x="2821" y="2224"/>
                  </a:lnTo>
                  <a:lnTo>
                    <a:pt x="2820" y="2226"/>
                  </a:lnTo>
                  <a:lnTo>
                    <a:pt x="2821" y="2227"/>
                  </a:lnTo>
                  <a:lnTo>
                    <a:pt x="2819" y="2230"/>
                  </a:lnTo>
                  <a:lnTo>
                    <a:pt x="2815" y="2232"/>
                  </a:lnTo>
                  <a:lnTo>
                    <a:pt x="2814" y="2232"/>
                  </a:lnTo>
                  <a:lnTo>
                    <a:pt x="2813" y="2233"/>
                  </a:lnTo>
                  <a:lnTo>
                    <a:pt x="2813" y="2234"/>
                  </a:lnTo>
                  <a:lnTo>
                    <a:pt x="2814" y="2235"/>
                  </a:lnTo>
                  <a:lnTo>
                    <a:pt x="2814" y="2236"/>
                  </a:lnTo>
                  <a:lnTo>
                    <a:pt x="2813" y="2237"/>
                  </a:lnTo>
                  <a:lnTo>
                    <a:pt x="2812" y="2238"/>
                  </a:lnTo>
                  <a:lnTo>
                    <a:pt x="2810" y="2239"/>
                  </a:lnTo>
                  <a:lnTo>
                    <a:pt x="2811" y="2240"/>
                  </a:lnTo>
                  <a:lnTo>
                    <a:pt x="2812" y="2242"/>
                  </a:lnTo>
                  <a:lnTo>
                    <a:pt x="2811" y="2243"/>
                  </a:lnTo>
                  <a:lnTo>
                    <a:pt x="2809" y="2244"/>
                  </a:lnTo>
                  <a:lnTo>
                    <a:pt x="2808" y="2245"/>
                  </a:lnTo>
                  <a:lnTo>
                    <a:pt x="2810" y="2246"/>
                  </a:lnTo>
                  <a:lnTo>
                    <a:pt x="2810" y="2245"/>
                  </a:lnTo>
                  <a:lnTo>
                    <a:pt x="2811" y="2246"/>
                  </a:lnTo>
                  <a:lnTo>
                    <a:pt x="2810" y="2248"/>
                  </a:lnTo>
                  <a:lnTo>
                    <a:pt x="2808" y="2249"/>
                  </a:lnTo>
                  <a:lnTo>
                    <a:pt x="2807" y="2251"/>
                  </a:lnTo>
                  <a:lnTo>
                    <a:pt x="2804" y="2252"/>
                  </a:lnTo>
                  <a:lnTo>
                    <a:pt x="2805" y="2253"/>
                  </a:lnTo>
                  <a:lnTo>
                    <a:pt x="2806" y="2254"/>
                  </a:lnTo>
                  <a:lnTo>
                    <a:pt x="2807" y="2256"/>
                  </a:lnTo>
                  <a:lnTo>
                    <a:pt x="2805" y="2259"/>
                  </a:lnTo>
                  <a:lnTo>
                    <a:pt x="2803" y="2259"/>
                  </a:lnTo>
                  <a:lnTo>
                    <a:pt x="2802" y="2258"/>
                  </a:lnTo>
                  <a:lnTo>
                    <a:pt x="2802" y="2261"/>
                  </a:lnTo>
                  <a:lnTo>
                    <a:pt x="2802" y="2263"/>
                  </a:lnTo>
                  <a:lnTo>
                    <a:pt x="2802" y="2265"/>
                  </a:lnTo>
                  <a:lnTo>
                    <a:pt x="2800" y="2269"/>
                  </a:lnTo>
                  <a:lnTo>
                    <a:pt x="2800" y="2270"/>
                  </a:lnTo>
                  <a:lnTo>
                    <a:pt x="2800" y="2273"/>
                  </a:lnTo>
                  <a:lnTo>
                    <a:pt x="2800" y="2275"/>
                  </a:lnTo>
                  <a:lnTo>
                    <a:pt x="2802" y="2279"/>
                  </a:lnTo>
                  <a:lnTo>
                    <a:pt x="2804" y="2292"/>
                  </a:lnTo>
                  <a:lnTo>
                    <a:pt x="2806" y="2297"/>
                  </a:lnTo>
                  <a:lnTo>
                    <a:pt x="2808" y="2310"/>
                  </a:lnTo>
                  <a:lnTo>
                    <a:pt x="2813" y="2322"/>
                  </a:lnTo>
                  <a:lnTo>
                    <a:pt x="2820" y="2337"/>
                  </a:lnTo>
                  <a:lnTo>
                    <a:pt x="2830" y="2355"/>
                  </a:lnTo>
                  <a:lnTo>
                    <a:pt x="2832" y="2357"/>
                  </a:lnTo>
                  <a:lnTo>
                    <a:pt x="2830" y="2360"/>
                  </a:lnTo>
                  <a:lnTo>
                    <a:pt x="2830" y="2362"/>
                  </a:lnTo>
                  <a:lnTo>
                    <a:pt x="2830" y="2365"/>
                  </a:lnTo>
                  <a:lnTo>
                    <a:pt x="2830" y="2369"/>
                  </a:lnTo>
                  <a:lnTo>
                    <a:pt x="2832" y="2373"/>
                  </a:lnTo>
                  <a:lnTo>
                    <a:pt x="2834" y="2379"/>
                  </a:lnTo>
                  <a:lnTo>
                    <a:pt x="2832" y="2378"/>
                  </a:lnTo>
                  <a:lnTo>
                    <a:pt x="2829" y="2369"/>
                  </a:lnTo>
                  <a:lnTo>
                    <a:pt x="2829" y="2363"/>
                  </a:lnTo>
                  <a:lnTo>
                    <a:pt x="2829" y="2356"/>
                  </a:lnTo>
                  <a:lnTo>
                    <a:pt x="2829" y="2357"/>
                  </a:lnTo>
                  <a:lnTo>
                    <a:pt x="2827" y="2359"/>
                  </a:lnTo>
                  <a:lnTo>
                    <a:pt x="2827" y="2361"/>
                  </a:lnTo>
                  <a:lnTo>
                    <a:pt x="2826" y="2363"/>
                  </a:lnTo>
                  <a:lnTo>
                    <a:pt x="2825" y="2358"/>
                  </a:lnTo>
                  <a:lnTo>
                    <a:pt x="2825" y="2357"/>
                  </a:lnTo>
                  <a:lnTo>
                    <a:pt x="2827" y="2354"/>
                  </a:lnTo>
                  <a:lnTo>
                    <a:pt x="2826" y="2354"/>
                  </a:lnTo>
                  <a:lnTo>
                    <a:pt x="2824" y="2352"/>
                  </a:lnTo>
                  <a:lnTo>
                    <a:pt x="2824" y="2350"/>
                  </a:lnTo>
                  <a:lnTo>
                    <a:pt x="2824" y="2349"/>
                  </a:lnTo>
                  <a:lnTo>
                    <a:pt x="2823" y="2347"/>
                  </a:lnTo>
                  <a:lnTo>
                    <a:pt x="2822" y="2347"/>
                  </a:lnTo>
                  <a:lnTo>
                    <a:pt x="2823" y="2352"/>
                  </a:lnTo>
                  <a:lnTo>
                    <a:pt x="2823" y="2355"/>
                  </a:lnTo>
                  <a:lnTo>
                    <a:pt x="2824" y="2361"/>
                  </a:lnTo>
                  <a:lnTo>
                    <a:pt x="2827" y="2365"/>
                  </a:lnTo>
                  <a:lnTo>
                    <a:pt x="2828" y="2369"/>
                  </a:lnTo>
                  <a:lnTo>
                    <a:pt x="2841" y="2404"/>
                  </a:lnTo>
                  <a:lnTo>
                    <a:pt x="2845" y="2408"/>
                  </a:lnTo>
                  <a:lnTo>
                    <a:pt x="2846" y="2411"/>
                  </a:lnTo>
                  <a:lnTo>
                    <a:pt x="2847" y="2418"/>
                  </a:lnTo>
                  <a:lnTo>
                    <a:pt x="2847" y="2426"/>
                  </a:lnTo>
                  <a:lnTo>
                    <a:pt x="2845" y="2442"/>
                  </a:lnTo>
                  <a:lnTo>
                    <a:pt x="2845" y="2453"/>
                  </a:lnTo>
                  <a:lnTo>
                    <a:pt x="2844" y="2452"/>
                  </a:lnTo>
                  <a:lnTo>
                    <a:pt x="2844" y="2451"/>
                  </a:lnTo>
                  <a:lnTo>
                    <a:pt x="2843" y="2451"/>
                  </a:lnTo>
                  <a:lnTo>
                    <a:pt x="2841" y="2456"/>
                  </a:lnTo>
                  <a:lnTo>
                    <a:pt x="2839" y="2460"/>
                  </a:lnTo>
                  <a:lnTo>
                    <a:pt x="2838" y="2467"/>
                  </a:lnTo>
                  <a:lnTo>
                    <a:pt x="2836" y="2470"/>
                  </a:lnTo>
                  <a:lnTo>
                    <a:pt x="2833" y="2473"/>
                  </a:lnTo>
                  <a:lnTo>
                    <a:pt x="2830" y="2473"/>
                  </a:lnTo>
                  <a:lnTo>
                    <a:pt x="2825" y="2476"/>
                  </a:lnTo>
                  <a:lnTo>
                    <a:pt x="2821" y="2475"/>
                  </a:lnTo>
                  <a:lnTo>
                    <a:pt x="2816" y="2477"/>
                  </a:lnTo>
                  <a:lnTo>
                    <a:pt x="2813" y="2477"/>
                  </a:lnTo>
                  <a:lnTo>
                    <a:pt x="2812" y="2473"/>
                  </a:lnTo>
                  <a:lnTo>
                    <a:pt x="2812" y="2472"/>
                  </a:lnTo>
                  <a:lnTo>
                    <a:pt x="2812" y="2471"/>
                  </a:lnTo>
                  <a:lnTo>
                    <a:pt x="2813" y="2470"/>
                  </a:lnTo>
                  <a:lnTo>
                    <a:pt x="2818" y="2474"/>
                  </a:lnTo>
                  <a:lnTo>
                    <a:pt x="2818" y="2472"/>
                  </a:lnTo>
                  <a:lnTo>
                    <a:pt x="2817" y="2471"/>
                  </a:lnTo>
                  <a:lnTo>
                    <a:pt x="2814" y="2470"/>
                  </a:lnTo>
                  <a:lnTo>
                    <a:pt x="2813" y="2469"/>
                  </a:lnTo>
                  <a:lnTo>
                    <a:pt x="2809" y="2461"/>
                  </a:lnTo>
                  <a:lnTo>
                    <a:pt x="2805" y="2456"/>
                  </a:lnTo>
                  <a:lnTo>
                    <a:pt x="2805" y="2453"/>
                  </a:lnTo>
                  <a:lnTo>
                    <a:pt x="2799" y="2450"/>
                  </a:lnTo>
                  <a:lnTo>
                    <a:pt x="2794" y="2447"/>
                  </a:lnTo>
                  <a:lnTo>
                    <a:pt x="2791" y="2441"/>
                  </a:lnTo>
                  <a:lnTo>
                    <a:pt x="2789" y="2431"/>
                  </a:lnTo>
                  <a:lnTo>
                    <a:pt x="2787" y="2430"/>
                  </a:lnTo>
                  <a:lnTo>
                    <a:pt x="2786" y="2429"/>
                  </a:lnTo>
                  <a:lnTo>
                    <a:pt x="2788" y="2425"/>
                  </a:lnTo>
                  <a:lnTo>
                    <a:pt x="2790" y="2422"/>
                  </a:lnTo>
                  <a:lnTo>
                    <a:pt x="2788" y="2423"/>
                  </a:lnTo>
                  <a:lnTo>
                    <a:pt x="2787" y="2424"/>
                  </a:lnTo>
                  <a:lnTo>
                    <a:pt x="2786" y="2427"/>
                  </a:lnTo>
                  <a:lnTo>
                    <a:pt x="2784" y="2428"/>
                  </a:lnTo>
                  <a:lnTo>
                    <a:pt x="2783" y="2427"/>
                  </a:lnTo>
                  <a:lnTo>
                    <a:pt x="2782" y="2421"/>
                  </a:lnTo>
                  <a:lnTo>
                    <a:pt x="2783" y="2415"/>
                  </a:lnTo>
                  <a:lnTo>
                    <a:pt x="2784" y="2412"/>
                  </a:lnTo>
                  <a:lnTo>
                    <a:pt x="2782" y="2412"/>
                  </a:lnTo>
                  <a:lnTo>
                    <a:pt x="2779" y="2413"/>
                  </a:lnTo>
                  <a:lnTo>
                    <a:pt x="2779" y="2415"/>
                  </a:lnTo>
                  <a:lnTo>
                    <a:pt x="2779" y="2417"/>
                  </a:lnTo>
                  <a:lnTo>
                    <a:pt x="2777" y="2417"/>
                  </a:lnTo>
                  <a:lnTo>
                    <a:pt x="2775" y="2415"/>
                  </a:lnTo>
                  <a:lnTo>
                    <a:pt x="2773" y="2413"/>
                  </a:lnTo>
                  <a:lnTo>
                    <a:pt x="2771" y="2408"/>
                  </a:lnTo>
                  <a:lnTo>
                    <a:pt x="2765" y="2396"/>
                  </a:lnTo>
                  <a:lnTo>
                    <a:pt x="2764" y="2395"/>
                  </a:lnTo>
                  <a:lnTo>
                    <a:pt x="2762" y="2393"/>
                  </a:lnTo>
                  <a:lnTo>
                    <a:pt x="2762" y="2393"/>
                  </a:lnTo>
                  <a:lnTo>
                    <a:pt x="2764" y="2392"/>
                  </a:lnTo>
                  <a:lnTo>
                    <a:pt x="2768" y="2387"/>
                  </a:lnTo>
                  <a:lnTo>
                    <a:pt x="2771" y="2384"/>
                  </a:lnTo>
                  <a:lnTo>
                    <a:pt x="2772" y="2381"/>
                  </a:lnTo>
                  <a:lnTo>
                    <a:pt x="2772" y="2380"/>
                  </a:lnTo>
                  <a:lnTo>
                    <a:pt x="2771" y="2379"/>
                  </a:lnTo>
                  <a:lnTo>
                    <a:pt x="2769" y="2380"/>
                  </a:lnTo>
                  <a:lnTo>
                    <a:pt x="2768" y="2379"/>
                  </a:lnTo>
                  <a:lnTo>
                    <a:pt x="2766" y="2377"/>
                  </a:lnTo>
                  <a:lnTo>
                    <a:pt x="2764" y="2376"/>
                  </a:lnTo>
                  <a:lnTo>
                    <a:pt x="2763" y="2376"/>
                  </a:lnTo>
                  <a:lnTo>
                    <a:pt x="2764" y="2379"/>
                  </a:lnTo>
                  <a:lnTo>
                    <a:pt x="2766" y="2380"/>
                  </a:lnTo>
                  <a:lnTo>
                    <a:pt x="2765" y="2383"/>
                  </a:lnTo>
                  <a:lnTo>
                    <a:pt x="2764" y="2384"/>
                  </a:lnTo>
                  <a:lnTo>
                    <a:pt x="2763" y="2385"/>
                  </a:lnTo>
                  <a:lnTo>
                    <a:pt x="2762" y="2385"/>
                  </a:lnTo>
                  <a:lnTo>
                    <a:pt x="2761" y="2385"/>
                  </a:lnTo>
                  <a:lnTo>
                    <a:pt x="2760" y="2385"/>
                  </a:lnTo>
                  <a:lnTo>
                    <a:pt x="2759" y="2383"/>
                  </a:lnTo>
                  <a:lnTo>
                    <a:pt x="2758" y="2380"/>
                  </a:lnTo>
                  <a:lnTo>
                    <a:pt x="2761" y="2366"/>
                  </a:lnTo>
                  <a:lnTo>
                    <a:pt x="2763" y="2357"/>
                  </a:lnTo>
                  <a:lnTo>
                    <a:pt x="2764" y="2347"/>
                  </a:lnTo>
                  <a:lnTo>
                    <a:pt x="2764" y="2345"/>
                  </a:lnTo>
                  <a:lnTo>
                    <a:pt x="2764" y="2343"/>
                  </a:lnTo>
                  <a:lnTo>
                    <a:pt x="2760" y="2337"/>
                  </a:lnTo>
                  <a:lnTo>
                    <a:pt x="2744" y="2322"/>
                  </a:lnTo>
                  <a:lnTo>
                    <a:pt x="2730" y="2305"/>
                  </a:lnTo>
                  <a:lnTo>
                    <a:pt x="2719" y="2298"/>
                  </a:lnTo>
                  <a:lnTo>
                    <a:pt x="2710" y="2300"/>
                  </a:lnTo>
                  <a:lnTo>
                    <a:pt x="2709" y="2301"/>
                  </a:lnTo>
                  <a:lnTo>
                    <a:pt x="2709" y="2303"/>
                  </a:lnTo>
                  <a:lnTo>
                    <a:pt x="2709" y="2305"/>
                  </a:lnTo>
                  <a:lnTo>
                    <a:pt x="2708" y="2306"/>
                  </a:lnTo>
                  <a:lnTo>
                    <a:pt x="2706" y="2306"/>
                  </a:lnTo>
                  <a:lnTo>
                    <a:pt x="2703" y="2306"/>
                  </a:lnTo>
                  <a:lnTo>
                    <a:pt x="2695" y="2311"/>
                  </a:lnTo>
                  <a:lnTo>
                    <a:pt x="2692" y="2310"/>
                  </a:lnTo>
                  <a:lnTo>
                    <a:pt x="2690" y="2311"/>
                  </a:lnTo>
                  <a:lnTo>
                    <a:pt x="2688" y="2313"/>
                  </a:lnTo>
                  <a:lnTo>
                    <a:pt x="2682" y="2313"/>
                  </a:lnTo>
                  <a:lnTo>
                    <a:pt x="2679" y="2314"/>
                  </a:lnTo>
                  <a:lnTo>
                    <a:pt x="2677" y="2313"/>
                  </a:lnTo>
                  <a:lnTo>
                    <a:pt x="2676" y="2311"/>
                  </a:lnTo>
                  <a:lnTo>
                    <a:pt x="2676" y="2308"/>
                  </a:lnTo>
                  <a:lnTo>
                    <a:pt x="2676" y="2310"/>
                  </a:lnTo>
                  <a:lnTo>
                    <a:pt x="2678" y="2312"/>
                  </a:lnTo>
                  <a:lnTo>
                    <a:pt x="2679" y="2311"/>
                  </a:lnTo>
                  <a:lnTo>
                    <a:pt x="2679" y="2310"/>
                  </a:lnTo>
                  <a:lnTo>
                    <a:pt x="2678" y="2307"/>
                  </a:lnTo>
                  <a:lnTo>
                    <a:pt x="2673" y="2303"/>
                  </a:lnTo>
                  <a:lnTo>
                    <a:pt x="2667" y="2298"/>
                  </a:lnTo>
                  <a:lnTo>
                    <a:pt x="2669" y="2298"/>
                  </a:lnTo>
                  <a:lnTo>
                    <a:pt x="2669" y="2297"/>
                  </a:lnTo>
                  <a:lnTo>
                    <a:pt x="2668" y="2295"/>
                  </a:lnTo>
                  <a:lnTo>
                    <a:pt x="2668" y="2294"/>
                  </a:lnTo>
                  <a:lnTo>
                    <a:pt x="2670" y="2292"/>
                  </a:lnTo>
                  <a:lnTo>
                    <a:pt x="2667" y="2292"/>
                  </a:lnTo>
                  <a:lnTo>
                    <a:pt x="2665" y="2293"/>
                  </a:lnTo>
                  <a:lnTo>
                    <a:pt x="2665" y="2295"/>
                  </a:lnTo>
                  <a:lnTo>
                    <a:pt x="2665" y="2296"/>
                  </a:lnTo>
                  <a:lnTo>
                    <a:pt x="2663" y="2296"/>
                  </a:lnTo>
                  <a:lnTo>
                    <a:pt x="2661" y="2294"/>
                  </a:lnTo>
                  <a:lnTo>
                    <a:pt x="2651" y="2290"/>
                  </a:lnTo>
                  <a:lnTo>
                    <a:pt x="2642" y="2287"/>
                  </a:lnTo>
                  <a:lnTo>
                    <a:pt x="2649" y="2286"/>
                  </a:lnTo>
                  <a:lnTo>
                    <a:pt x="2652" y="2287"/>
                  </a:lnTo>
                  <a:lnTo>
                    <a:pt x="2652" y="2286"/>
                  </a:lnTo>
                  <a:lnTo>
                    <a:pt x="2651" y="2285"/>
                  </a:lnTo>
                  <a:lnTo>
                    <a:pt x="2648" y="2284"/>
                  </a:lnTo>
                  <a:lnTo>
                    <a:pt x="2645" y="2285"/>
                  </a:lnTo>
                  <a:lnTo>
                    <a:pt x="2643" y="2284"/>
                  </a:lnTo>
                  <a:lnTo>
                    <a:pt x="2640" y="2285"/>
                  </a:lnTo>
                  <a:lnTo>
                    <a:pt x="2637" y="2287"/>
                  </a:lnTo>
                  <a:lnTo>
                    <a:pt x="2635" y="2287"/>
                  </a:lnTo>
                  <a:lnTo>
                    <a:pt x="2625" y="2289"/>
                  </a:lnTo>
                  <a:lnTo>
                    <a:pt x="2618" y="2290"/>
                  </a:lnTo>
                  <a:lnTo>
                    <a:pt x="2619" y="2289"/>
                  </a:lnTo>
                  <a:lnTo>
                    <a:pt x="2621" y="2287"/>
                  </a:lnTo>
                  <a:lnTo>
                    <a:pt x="2625" y="2286"/>
                  </a:lnTo>
                  <a:lnTo>
                    <a:pt x="2625" y="2284"/>
                  </a:lnTo>
                  <a:lnTo>
                    <a:pt x="2625" y="2281"/>
                  </a:lnTo>
                  <a:lnTo>
                    <a:pt x="2624" y="2282"/>
                  </a:lnTo>
                  <a:lnTo>
                    <a:pt x="2623" y="2284"/>
                  </a:lnTo>
                  <a:lnTo>
                    <a:pt x="2621" y="2282"/>
                  </a:lnTo>
                  <a:lnTo>
                    <a:pt x="2619" y="2282"/>
                  </a:lnTo>
                  <a:lnTo>
                    <a:pt x="2619" y="2286"/>
                  </a:lnTo>
                  <a:lnTo>
                    <a:pt x="2617" y="2287"/>
                  </a:lnTo>
                  <a:lnTo>
                    <a:pt x="2616" y="2290"/>
                  </a:lnTo>
                  <a:lnTo>
                    <a:pt x="2610" y="2291"/>
                  </a:lnTo>
                  <a:lnTo>
                    <a:pt x="2608" y="2291"/>
                  </a:lnTo>
                  <a:lnTo>
                    <a:pt x="2610" y="2289"/>
                  </a:lnTo>
                  <a:lnTo>
                    <a:pt x="2610" y="2287"/>
                  </a:lnTo>
                  <a:lnTo>
                    <a:pt x="2608" y="2289"/>
                  </a:lnTo>
                  <a:lnTo>
                    <a:pt x="2605" y="2292"/>
                  </a:lnTo>
                  <a:lnTo>
                    <a:pt x="2593" y="2294"/>
                  </a:lnTo>
                  <a:lnTo>
                    <a:pt x="2593" y="2293"/>
                  </a:lnTo>
                  <a:lnTo>
                    <a:pt x="2595" y="2293"/>
                  </a:lnTo>
                  <a:lnTo>
                    <a:pt x="2599" y="2292"/>
                  </a:lnTo>
                  <a:lnTo>
                    <a:pt x="2599" y="2289"/>
                  </a:lnTo>
                  <a:lnTo>
                    <a:pt x="2597" y="2287"/>
                  </a:lnTo>
                  <a:lnTo>
                    <a:pt x="2596" y="2287"/>
                  </a:lnTo>
                  <a:lnTo>
                    <a:pt x="2595" y="2286"/>
                  </a:lnTo>
                  <a:lnTo>
                    <a:pt x="2595" y="2281"/>
                  </a:lnTo>
                  <a:lnTo>
                    <a:pt x="2594" y="2279"/>
                  </a:lnTo>
                  <a:lnTo>
                    <a:pt x="2593" y="2276"/>
                  </a:lnTo>
                  <a:lnTo>
                    <a:pt x="2592" y="2277"/>
                  </a:lnTo>
                  <a:lnTo>
                    <a:pt x="2590" y="2281"/>
                  </a:lnTo>
                  <a:lnTo>
                    <a:pt x="2589" y="2287"/>
                  </a:lnTo>
                  <a:lnTo>
                    <a:pt x="2588" y="2289"/>
                  </a:lnTo>
                  <a:lnTo>
                    <a:pt x="2584" y="2289"/>
                  </a:lnTo>
                  <a:lnTo>
                    <a:pt x="2582" y="2289"/>
                  </a:lnTo>
                  <a:lnTo>
                    <a:pt x="2571" y="2289"/>
                  </a:lnTo>
                  <a:lnTo>
                    <a:pt x="2567" y="2287"/>
                  </a:lnTo>
                  <a:lnTo>
                    <a:pt x="2565" y="2287"/>
                  </a:lnTo>
                  <a:lnTo>
                    <a:pt x="2564" y="2287"/>
                  </a:lnTo>
                  <a:lnTo>
                    <a:pt x="2559" y="2289"/>
                  </a:lnTo>
                  <a:lnTo>
                    <a:pt x="2553" y="2290"/>
                  </a:lnTo>
                  <a:lnTo>
                    <a:pt x="2552" y="2289"/>
                  </a:lnTo>
                  <a:lnTo>
                    <a:pt x="2550" y="2289"/>
                  </a:lnTo>
                  <a:lnTo>
                    <a:pt x="2547" y="2294"/>
                  </a:lnTo>
                  <a:lnTo>
                    <a:pt x="2542" y="2296"/>
                  </a:lnTo>
                  <a:lnTo>
                    <a:pt x="2530" y="2292"/>
                  </a:lnTo>
                  <a:lnTo>
                    <a:pt x="2527" y="2289"/>
                  </a:lnTo>
                  <a:lnTo>
                    <a:pt x="2525" y="2289"/>
                  </a:lnTo>
                  <a:lnTo>
                    <a:pt x="2521" y="2288"/>
                  </a:lnTo>
                  <a:lnTo>
                    <a:pt x="2518" y="2292"/>
                  </a:lnTo>
                  <a:lnTo>
                    <a:pt x="2515" y="2297"/>
                  </a:lnTo>
                  <a:lnTo>
                    <a:pt x="2520" y="2300"/>
                  </a:lnTo>
                  <a:lnTo>
                    <a:pt x="2524" y="2301"/>
                  </a:lnTo>
                  <a:lnTo>
                    <a:pt x="2529" y="2300"/>
                  </a:lnTo>
                  <a:lnTo>
                    <a:pt x="2532" y="2298"/>
                  </a:lnTo>
                  <a:lnTo>
                    <a:pt x="2535" y="2298"/>
                  </a:lnTo>
                  <a:lnTo>
                    <a:pt x="2536" y="2297"/>
                  </a:lnTo>
                  <a:lnTo>
                    <a:pt x="2537" y="2296"/>
                  </a:lnTo>
                  <a:lnTo>
                    <a:pt x="2539" y="2297"/>
                  </a:lnTo>
                  <a:lnTo>
                    <a:pt x="2539" y="2298"/>
                  </a:lnTo>
                  <a:lnTo>
                    <a:pt x="2538" y="2299"/>
                  </a:lnTo>
                  <a:lnTo>
                    <a:pt x="2536" y="2300"/>
                  </a:lnTo>
                  <a:lnTo>
                    <a:pt x="2534" y="2302"/>
                  </a:lnTo>
                  <a:lnTo>
                    <a:pt x="2537" y="2305"/>
                  </a:lnTo>
                  <a:lnTo>
                    <a:pt x="2541" y="2306"/>
                  </a:lnTo>
                  <a:lnTo>
                    <a:pt x="2542" y="2305"/>
                  </a:lnTo>
                  <a:lnTo>
                    <a:pt x="2543" y="2302"/>
                  </a:lnTo>
                  <a:lnTo>
                    <a:pt x="2545" y="2300"/>
                  </a:lnTo>
                  <a:lnTo>
                    <a:pt x="2548" y="2300"/>
                  </a:lnTo>
                  <a:lnTo>
                    <a:pt x="2547" y="2302"/>
                  </a:lnTo>
                  <a:lnTo>
                    <a:pt x="2548" y="2303"/>
                  </a:lnTo>
                  <a:lnTo>
                    <a:pt x="2549" y="2305"/>
                  </a:lnTo>
                  <a:lnTo>
                    <a:pt x="2549" y="2308"/>
                  </a:lnTo>
                  <a:lnTo>
                    <a:pt x="2550" y="2309"/>
                  </a:lnTo>
                  <a:lnTo>
                    <a:pt x="2546" y="2310"/>
                  </a:lnTo>
                  <a:lnTo>
                    <a:pt x="2544" y="2311"/>
                  </a:lnTo>
                  <a:lnTo>
                    <a:pt x="2542" y="2313"/>
                  </a:lnTo>
                  <a:lnTo>
                    <a:pt x="2543" y="2313"/>
                  </a:lnTo>
                  <a:lnTo>
                    <a:pt x="2541" y="2315"/>
                  </a:lnTo>
                  <a:lnTo>
                    <a:pt x="2539" y="2314"/>
                  </a:lnTo>
                  <a:lnTo>
                    <a:pt x="2539" y="2315"/>
                  </a:lnTo>
                  <a:lnTo>
                    <a:pt x="2539" y="2315"/>
                  </a:lnTo>
                  <a:lnTo>
                    <a:pt x="2537" y="2316"/>
                  </a:lnTo>
                  <a:lnTo>
                    <a:pt x="2539" y="2319"/>
                  </a:lnTo>
                  <a:lnTo>
                    <a:pt x="2542" y="2321"/>
                  </a:lnTo>
                  <a:lnTo>
                    <a:pt x="2544" y="2324"/>
                  </a:lnTo>
                  <a:lnTo>
                    <a:pt x="2553" y="2327"/>
                  </a:lnTo>
                  <a:lnTo>
                    <a:pt x="2555" y="2327"/>
                  </a:lnTo>
                  <a:lnTo>
                    <a:pt x="2557" y="2330"/>
                  </a:lnTo>
                  <a:lnTo>
                    <a:pt x="2559" y="2331"/>
                  </a:lnTo>
                  <a:lnTo>
                    <a:pt x="2560" y="2332"/>
                  </a:lnTo>
                  <a:lnTo>
                    <a:pt x="2560" y="2333"/>
                  </a:lnTo>
                  <a:lnTo>
                    <a:pt x="2557" y="2335"/>
                  </a:lnTo>
                  <a:lnTo>
                    <a:pt x="2556" y="2337"/>
                  </a:lnTo>
                  <a:lnTo>
                    <a:pt x="2556" y="2338"/>
                  </a:lnTo>
                  <a:lnTo>
                    <a:pt x="2555" y="2337"/>
                  </a:lnTo>
                  <a:lnTo>
                    <a:pt x="2553" y="2336"/>
                  </a:lnTo>
                  <a:lnTo>
                    <a:pt x="2550" y="2339"/>
                  </a:lnTo>
                  <a:lnTo>
                    <a:pt x="2548" y="2339"/>
                  </a:lnTo>
                  <a:lnTo>
                    <a:pt x="2550" y="2337"/>
                  </a:lnTo>
                  <a:lnTo>
                    <a:pt x="2548" y="2335"/>
                  </a:lnTo>
                  <a:lnTo>
                    <a:pt x="2547" y="2332"/>
                  </a:lnTo>
                  <a:lnTo>
                    <a:pt x="2544" y="2330"/>
                  </a:lnTo>
                  <a:lnTo>
                    <a:pt x="2542" y="2329"/>
                  </a:lnTo>
                  <a:lnTo>
                    <a:pt x="2541" y="2328"/>
                  </a:lnTo>
                  <a:lnTo>
                    <a:pt x="2539" y="2327"/>
                  </a:lnTo>
                  <a:lnTo>
                    <a:pt x="2538" y="2327"/>
                  </a:lnTo>
                  <a:lnTo>
                    <a:pt x="2536" y="2327"/>
                  </a:lnTo>
                  <a:lnTo>
                    <a:pt x="2535" y="2325"/>
                  </a:lnTo>
                  <a:lnTo>
                    <a:pt x="2534" y="2324"/>
                  </a:lnTo>
                  <a:lnTo>
                    <a:pt x="2532" y="2322"/>
                  </a:lnTo>
                  <a:lnTo>
                    <a:pt x="2524" y="2319"/>
                  </a:lnTo>
                  <a:lnTo>
                    <a:pt x="2524" y="2321"/>
                  </a:lnTo>
                  <a:lnTo>
                    <a:pt x="2524" y="2321"/>
                  </a:lnTo>
                  <a:lnTo>
                    <a:pt x="2525" y="2322"/>
                  </a:lnTo>
                  <a:lnTo>
                    <a:pt x="2527" y="2323"/>
                  </a:lnTo>
                  <a:lnTo>
                    <a:pt x="2527" y="2327"/>
                  </a:lnTo>
                  <a:lnTo>
                    <a:pt x="2526" y="2328"/>
                  </a:lnTo>
                  <a:lnTo>
                    <a:pt x="2526" y="2330"/>
                  </a:lnTo>
                  <a:lnTo>
                    <a:pt x="2525" y="2332"/>
                  </a:lnTo>
                  <a:lnTo>
                    <a:pt x="2525" y="2334"/>
                  </a:lnTo>
                  <a:lnTo>
                    <a:pt x="2522" y="2335"/>
                  </a:lnTo>
                  <a:lnTo>
                    <a:pt x="2521" y="2334"/>
                  </a:lnTo>
                  <a:lnTo>
                    <a:pt x="2519" y="2330"/>
                  </a:lnTo>
                  <a:lnTo>
                    <a:pt x="2517" y="2328"/>
                  </a:lnTo>
                  <a:lnTo>
                    <a:pt x="2513" y="2328"/>
                  </a:lnTo>
                  <a:lnTo>
                    <a:pt x="2510" y="2329"/>
                  </a:lnTo>
                  <a:lnTo>
                    <a:pt x="2507" y="2333"/>
                  </a:lnTo>
                  <a:lnTo>
                    <a:pt x="2504" y="2334"/>
                  </a:lnTo>
                  <a:lnTo>
                    <a:pt x="2497" y="2332"/>
                  </a:lnTo>
                  <a:lnTo>
                    <a:pt x="2487" y="2328"/>
                  </a:lnTo>
                  <a:lnTo>
                    <a:pt x="2488" y="2327"/>
                  </a:lnTo>
                  <a:lnTo>
                    <a:pt x="2489" y="2327"/>
                  </a:lnTo>
                  <a:lnTo>
                    <a:pt x="2492" y="2327"/>
                  </a:lnTo>
                  <a:lnTo>
                    <a:pt x="2492" y="2326"/>
                  </a:lnTo>
                  <a:lnTo>
                    <a:pt x="2489" y="2322"/>
                  </a:lnTo>
                  <a:lnTo>
                    <a:pt x="2489" y="2321"/>
                  </a:lnTo>
                  <a:lnTo>
                    <a:pt x="2489" y="2318"/>
                  </a:lnTo>
                  <a:lnTo>
                    <a:pt x="2488" y="2318"/>
                  </a:lnTo>
                  <a:lnTo>
                    <a:pt x="2486" y="2320"/>
                  </a:lnTo>
                  <a:lnTo>
                    <a:pt x="2481" y="2319"/>
                  </a:lnTo>
                  <a:lnTo>
                    <a:pt x="2479" y="2317"/>
                  </a:lnTo>
                  <a:lnTo>
                    <a:pt x="2475" y="2311"/>
                  </a:lnTo>
                  <a:lnTo>
                    <a:pt x="2470" y="2311"/>
                  </a:lnTo>
                  <a:lnTo>
                    <a:pt x="2468" y="2308"/>
                  </a:lnTo>
                  <a:lnTo>
                    <a:pt x="2464" y="2310"/>
                  </a:lnTo>
                  <a:lnTo>
                    <a:pt x="2462" y="2311"/>
                  </a:lnTo>
                  <a:lnTo>
                    <a:pt x="2461" y="2313"/>
                  </a:lnTo>
                  <a:lnTo>
                    <a:pt x="2461" y="2315"/>
                  </a:lnTo>
                  <a:lnTo>
                    <a:pt x="2463" y="2316"/>
                  </a:lnTo>
                  <a:lnTo>
                    <a:pt x="2462" y="2317"/>
                  </a:lnTo>
                  <a:lnTo>
                    <a:pt x="2457" y="2319"/>
                  </a:lnTo>
                  <a:lnTo>
                    <a:pt x="2443" y="2317"/>
                  </a:lnTo>
                  <a:lnTo>
                    <a:pt x="2440" y="2316"/>
                  </a:lnTo>
                  <a:lnTo>
                    <a:pt x="2434" y="2313"/>
                  </a:lnTo>
                  <a:lnTo>
                    <a:pt x="2427" y="2310"/>
                  </a:lnTo>
                  <a:lnTo>
                    <a:pt x="2424" y="2310"/>
                  </a:lnTo>
                  <a:lnTo>
                    <a:pt x="2421" y="2310"/>
                  </a:lnTo>
                  <a:lnTo>
                    <a:pt x="2411" y="2311"/>
                  </a:lnTo>
                  <a:lnTo>
                    <a:pt x="2409" y="2311"/>
                  </a:lnTo>
                  <a:lnTo>
                    <a:pt x="2406" y="2313"/>
                  </a:lnTo>
                  <a:lnTo>
                    <a:pt x="2405" y="2311"/>
                  </a:lnTo>
                  <a:lnTo>
                    <a:pt x="2405" y="2309"/>
                  </a:lnTo>
                  <a:lnTo>
                    <a:pt x="2406" y="2309"/>
                  </a:lnTo>
                  <a:lnTo>
                    <a:pt x="2407" y="2308"/>
                  </a:lnTo>
                  <a:lnTo>
                    <a:pt x="2409" y="2305"/>
                  </a:lnTo>
                  <a:lnTo>
                    <a:pt x="2409" y="2304"/>
                  </a:lnTo>
                  <a:lnTo>
                    <a:pt x="2407" y="2303"/>
                  </a:lnTo>
                  <a:lnTo>
                    <a:pt x="2406" y="2303"/>
                  </a:lnTo>
                  <a:lnTo>
                    <a:pt x="2402" y="2309"/>
                  </a:lnTo>
                  <a:lnTo>
                    <a:pt x="2405" y="2313"/>
                  </a:lnTo>
                  <a:lnTo>
                    <a:pt x="2404" y="2314"/>
                  </a:lnTo>
                  <a:lnTo>
                    <a:pt x="2398" y="2315"/>
                  </a:lnTo>
                  <a:lnTo>
                    <a:pt x="2383" y="2321"/>
                  </a:lnTo>
                  <a:lnTo>
                    <a:pt x="2377" y="2325"/>
                  </a:lnTo>
                  <a:lnTo>
                    <a:pt x="2377" y="2324"/>
                  </a:lnTo>
                  <a:lnTo>
                    <a:pt x="2384" y="2319"/>
                  </a:lnTo>
                  <a:lnTo>
                    <a:pt x="2382" y="2318"/>
                  </a:lnTo>
                  <a:lnTo>
                    <a:pt x="2377" y="2319"/>
                  </a:lnTo>
                  <a:lnTo>
                    <a:pt x="2376" y="2319"/>
                  </a:lnTo>
                  <a:lnTo>
                    <a:pt x="2378" y="2315"/>
                  </a:lnTo>
                  <a:lnTo>
                    <a:pt x="2377" y="2311"/>
                  </a:lnTo>
                  <a:lnTo>
                    <a:pt x="2374" y="2311"/>
                  </a:lnTo>
                  <a:lnTo>
                    <a:pt x="2372" y="2314"/>
                  </a:lnTo>
                  <a:lnTo>
                    <a:pt x="2371" y="2314"/>
                  </a:lnTo>
                  <a:lnTo>
                    <a:pt x="2369" y="2313"/>
                  </a:lnTo>
                  <a:lnTo>
                    <a:pt x="2368" y="2313"/>
                  </a:lnTo>
                  <a:lnTo>
                    <a:pt x="2369" y="2319"/>
                  </a:lnTo>
                  <a:lnTo>
                    <a:pt x="2371" y="2322"/>
                  </a:lnTo>
                  <a:lnTo>
                    <a:pt x="2372" y="2326"/>
                  </a:lnTo>
                  <a:lnTo>
                    <a:pt x="2368" y="2329"/>
                  </a:lnTo>
                  <a:lnTo>
                    <a:pt x="2364" y="2333"/>
                  </a:lnTo>
                  <a:lnTo>
                    <a:pt x="2364" y="2336"/>
                  </a:lnTo>
                  <a:lnTo>
                    <a:pt x="2360" y="2340"/>
                  </a:lnTo>
                  <a:lnTo>
                    <a:pt x="2356" y="2343"/>
                  </a:lnTo>
                  <a:lnTo>
                    <a:pt x="2348" y="2348"/>
                  </a:lnTo>
                  <a:lnTo>
                    <a:pt x="2346" y="2349"/>
                  </a:lnTo>
                  <a:lnTo>
                    <a:pt x="2342" y="2352"/>
                  </a:lnTo>
                  <a:lnTo>
                    <a:pt x="2336" y="2354"/>
                  </a:lnTo>
                  <a:lnTo>
                    <a:pt x="2331" y="2357"/>
                  </a:lnTo>
                  <a:lnTo>
                    <a:pt x="2330" y="2357"/>
                  </a:lnTo>
                  <a:lnTo>
                    <a:pt x="2333" y="2355"/>
                  </a:lnTo>
                  <a:lnTo>
                    <a:pt x="2336" y="2352"/>
                  </a:lnTo>
                  <a:lnTo>
                    <a:pt x="2333" y="2352"/>
                  </a:lnTo>
                  <a:lnTo>
                    <a:pt x="2328" y="2351"/>
                  </a:lnTo>
                  <a:lnTo>
                    <a:pt x="2325" y="2351"/>
                  </a:lnTo>
                  <a:lnTo>
                    <a:pt x="2325" y="2352"/>
                  </a:lnTo>
                  <a:lnTo>
                    <a:pt x="2323" y="2354"/>
                  </a:lnTo>
                  <a:lnTo>
                    <a:pt x="2320" y="2352"/>
                  </a:lnTo>
                  <a:lnTo>
                    <a:pt x="2319" y="2350"/>
                  </a:lnTo>
                  <a:lnTo>
                    <a:pt x="2319" y="2349"/>
                  </a:lnTo>
                  <a:lnTo>
                    <a:pt x="2317" y="2349"/>
                  </a:lnTo>
                  <a:lnTo>
                    <a:pt x="2317" y="2349"/>
                  </a:lnTo>
                  <a:lnTo>
                    <a:pt x="2320" y="2357"/>
                  </a:lnTo>
                  <a:lnTo>
                    <a:pt x="2322" y="2358"/>
                  </a:lnTo>
                  <a:lnTo>
                    <a:pt x="2324" y="2358"/>
                  </a:lnTo>
                  <a:lnTo>
                    <a:pt x="2322" y="2360"/>
                  </a:lnTo>
                  <a:lnTo>
                    <a:pt x="2319" y="2361"/>
                  </a:lnTo>
                  <a:lnTo>
                    <a:pt x="2315" y="2363"/>
                  </a:lnTo>
                  <a:lnTo>
                    <a:pt x="2312" y="2360"/>
                  </a:lnTo>
                  <a:lnTo>
                    <a:pt x="2312" y="2363"/>
                  </a:lnTo>
                  <a:lnTo>
                    <a:pt x="2311" y="2367"/>
                  </a:lnTo>
                  <a:lnTo>
                    <a:pt x="2310" y="2368"/>
                  </a:lnTo>
                  <a:lnTo>
                    <a:pt x="2308" y="2369"/>
                  </a:lnTo>
                  <a:lnTo>
                    <a:pt x="2308" y="2368"/>
                  </a:lnTo>
                  <a:lnTo>
                    <a:pt x="2307" y="2367"/>
                  </a:lnTo>
                  <a:lnTo>
                    <a:pt x="2306" y="2368"/>
                  </a:lnTo>
                  <a:lnTo>
                    <a:pt x="2304" y="2369"/>
                  </a:lnTo>
                  <a:lnTo>
                    <a:pt x="2302" y="2369"/>
                  </a:lnTo>
                  <a:lnTo>
                    <a:pt x="2300" y="2370"/>
                  </a:lnTo>
                  <a:lnTo>
                    <a:pt x="2300" y="2371"/>
                  </a:lnTo>
                  <a:lnTo>
                    <a:pt x="2300" y="2373"/>
                  </a:lnTo>
                  <a:lnTo>
                    <a:pt x="2304" y="2372"/>
                  </a:lnTo>
                  <a:lnTo>
                    <a:pt x="2303" y="2376"/>
                  </a:lnTo>
                  <a:lnTo>
                    <a:pt x="2300" y="2379"/>
                  </a:lnTo>
                  <a:lnTo>
                    <a:pt x="2297" y="2380"/>
                  </a:lnTo>
                  <a:lnTo>
                    <a:pt x="2293" y="2380"/>
                  </a:lnTo>
                  <a:lnTo>
                    <a:pt x="2292" y="2380"/>
                  </a:lnTo>
                  <a:lnTo>
                    <a:pt x="2291" y="2381"/>
                  </a:lnTo>
                  <a:lnTo>
                    <a:pt x="2296" y="2387"/>
                  </a:lnTo>
                  <a:lnTo>
                    <a:pt x="2293" y="2396"/>
                  </a:lnTo>
                  <a:lnTo>
                    <a:pt x="2291" y="2400"/>
                  </a:lnTo>
                  <a:lnTo>
                    <a:pt x="2290" y="2400"/>
                  </a:lnTo>
                  <a:lnTo>
                    <a:pt x="2288" y="2400"/>
                  </a:lnTo>
                  <a:lnTo>
                    <a:pt x="2283" y="2397"/>
                  </a:lnTo>
                  <a:lnTo>
                    <a:pt x="2281" y="2395"/>
                  </a:lnTo>
                  <a:lnTo>
                    <a:pt x="2283" y="2401"/>
                  </a:lnTo>
                  <a:lnTo>
                    <a:pt x="2289" y="2402"/>
                  </a:lnTo>
                  <a:lnTo>
                    <a:pt x="2290" y="2405"/>
                  </a:lnTo>
                  <a:lnTo>
                    <a:pt x="2290" y="2407"/>
                  </a:lnTo>
                  <a:lnTo>
                    <a:pt x="2289" y="2409"/>
                  </a:lnTo>
                  <a:lnTo>
                    <a:pt x="2287" y="2412"/>
                  </a:lnTo>
                  <a:lnTo>
                    <a:pt x="2288" y="2414"/>
                  </a:lnTo>
                  <a:lnTo>
                    <a:pt x="2289" y="2420"/>
                  </a:lnTo>
                  <a:lnTo>
                    <a:pt x="2290" y="2422"/>
                  </a:lnTo>
                  <a:lnTo>
                    <a:pt x="2291" y="2429"/>
                  </a:lnTo>
                  <a:lnTo>
                    <a:pt x="2292" y="2432"/>
                  </a:lnTo>
                  <a:lnTo>
                    <a:pt x="2298" y="2444"/>
                  </a:lnTo>
                  <a:lnTo>
                    <a:pt x="2300" y="2444"/>
                  </a:lnTo>
                  <a:lnTo>
                    <a:pt x="2300" y="2445"/>
                  </a:lnTo>
                  <a:lnTo>
                    <a:pt x="2300" y="2448"/>
                  </a:lnTo>
                  <a:lnTo>
                    <a:pt x="2296" y="2448"/>
                  </a:lnTo>
                  <a:lnTo>
                    <a:pt x="2294" y="2449"/>
                  </a:lnTo>
                  <a:lnTo>
                    <a:pt x="2294" y="2450"/>
                  </a:lnTo>
                  <a:lnTo>
                    <a:pt x="2294" y="2451"/>
                  </a:lnTo>
                  <a:lnTo>
                    <a:pt x="2293" y="2451"/>
                  </a:lnTo>
                  <a:lnTo>
                    <a:pt x="2291" y="2450"/>
                  </a:lnTo>
                  <a:lnTo>
                    <a:pt x="2286" y="2447"/>
                  </a:lnTo>
                  <a:lnTo>
                    <a:pt x="2279" y="2445"/>
                  </a:lnTo>
                  <a:lnTo>
                    <a:pt x="2270" y="2444"/>
                  </a:lnTo>
                  <a:lnTo>
                    <a:pt x="2264" y="2442"/>
                  </a:lnTo>
                  <a:lnTo>
                    <a:pt x="2261" y="2440"/>
                  </a:lnTo>
                  <a:lnTo>
                    <a:pt x="2257" y="2439"/>
                  </a:lnTo>
                  <a:lnTo>
                    <a:pt x="2254" y="2438"/>
                  </a:lnTo>
                  <a:lnTo>
                    <a:pt x="2251" y="2437"/>
                  </a:lnTo>
                  <a:lnTo>
                    <a:pt x="2249" y="2434"/>
                  </a:lnTo>
                  <a:lnTo>
                    <a:pt x="2245" y="2433"/>
                  </a:lnTo>
                  <a:lnTo>
                    <a:pt x="2240" y="2432"/>
                  </a:lnTo>
                  <a:lnTo>
                    <a:pt x="2238" y="2431"/>
                  </a:lnTo>
                  <a:lnTo>
                    <a:pt x="2235" y="2426"/>
                  </a:lnTo>
                  <a:lnTo>
                    <a:pt x="2235" y="2426"/>
                  </a:lnTo>
                  <a:lnTo>
                    <a:pt x="2233" y="2420"/>
                  </a:lnTo>
                  <a:lnTo>
                    <a:pt x="2231" y="2415"/>
                  </a:lnTo>
                  <a:lnTo>
                    <a:pt x="2227" y="2410"/>
                  </a:lnTo>
                  <a:lnTo>
                    <a:pt x="2226" y="2408"/>
                  </a:lnTo>
                  <a:lnTo>
                    <a:pt x="2226" y="2408"/>
                  </a:lnTo>
                  <a:lnTo>
                    <a:pt x="2227" y="2405"/>
                  </a:lnTo>
                  <a:lnTo>
                    <a:pt x="2226" y="2402"/>
                  </a:lnTo>
                  <a:lnTo>
                    <a:pt x="2225" y="2401"/>
                  </a:lnTo>
                  <a:lnTo>
                    <a:pt x="2225" y="2399"/>
                  </a:lnTo>
                  <a:lnTo>
                    <a:pt x="2226" y="2396"/>
                  </a:lnTo>
                  <a:lnTo>
                    <a:pt x="2226" y="2394"/>
                  </a:lnTo>
                  <a:lnTo>
                    <a:pt x="2225" y="2391"/>
                  </a:lnTo>
                  <a:lnTo>
                    <a:pt x="2222" y="2388"/>
                  </a:lnTo>
                  <a:lnTo>
                    <a:pt x="2217" y="2385"/>
                  </a:lnTo>
                  <a:lnTo>
                    <a:pt x="2213" y="2380"/>
                  </a:lnTo>
                  <a:lnTo>
                    <a:pt x="2209" y="2373"/>
                  </a:lnTo>
                  <a:lnTo>
                    <a:pt x="2205" y="2369"/>
                  </a:lnTo>
                  <a:lnTo>
                    <a:pt x="2202" y="2366"/>
                  </a:lnTo>
                  <a:lnTo>
                    <a:pt x="2199" y="2363"/>
                  </a:lnTo>
                  <a:lnTo>
                    <a:pt x="2198" y="2360"/>
                  </a:lnTo>
                  <a:lnTo>
                    <a:pt x="2198" y="2357"/>
                  </a:lnTo>
                  <a:lnTo>
                    <a:pt x="2199" y="2357"/>
                  </a:lnTo>
                  <a:lnTo>
                    <a:pt x="2196" y="2353"/>
                  </a:lnTo>
                  <a:lnTo>
                    <a:pt x="2191" y="2345"/>
                  </a:lnTo>
                  <a:lnTo>
                    <a:pt x="2189" y="2339"/>
                  </a:lnTo>
                  <a:lnTo>
                    <a:pt x="2188" y="2337"/>
                  </a:lnTo>
                  <a:lnTo>
                    <a:pt x="2185" y="2332"/>
                  </a:lnTo>
                  <a:lnTo>
                    <a:pt x="2180" y="2327"/>
                  </a:lnTo>
                  <a:lnTo>
                    <a:pt x="2177" y="2324"/>
                  </a:lnTo>
                  <a:lnTo>
                    <a:pt x="2176" y="2322"/>
                  </a:lnTo>
                  <a:lnTo>
                    <a:pt x="2176" y="2322"/>
                  </a:lnTo>
                  <a:lnTo>
                    <a:pt x="2168" y="2316"/>
                  </a:lnTo>
                  <a:lnTo>
                    <a:pt x="2165" y="2312"/>
                  </a:lnTo>
                  <a:lnTo>
                    <a:pt x="2163" y="2310"/>
                  </a:lnTo>
                  <a:lnTo>
                    <a:pt x="2161" y="2311"/>
                  </a:lnTo>
                  <a:lnTo>
                    <a:pt x="2159" y="2310"/>
                  </a:lnTo>
                  <a:lnTo>
                    <a:pt x="2159" y="2310"/>
                  </a:lnTo>
                  <a:lnTo>
                    <a:pt x="2159" y="2310"/>
                  </a:lnTo>
                  <a:lnTo>
                    <a:pt x="2158" y="2310"/>
                  </a:lnTo>
                  <a:lnTo>
                    <a:pt x="2153" y="2310"/>
                  </a:lnTo>
                  <a:lnTo>
                    <a:pt x="2146" y="2310"/>
                  </a:lnTo>
                  <a:lnTo>
                    <a:pt x="2140" y="2309"/>
                  </a:lnTo>
                  <a:lnTo>
                    <a:pt x="2136" y="2307"/>
                  </a:lnTo>
                  <a:lnTo>
                    <a:pt x="2134" y="2307"/>
                  </a:lnTo>
                  <a:lnTo>
                    <a:pt x="2133" y="2310"/>
                  </a:lnTo>
                  <a:lnTo>
                    <a:pt x="2130" y="2311"/>
                  </a:lnTo>
                  <a:lnTo>
                    <a:pt x="2125" y="2311"/>
                  </a:lnTo>
                  <a:lnTo>
                    <a:pt x="2122" y="2315"/>
                  </a:lnTo>
                  <a:lnTo>
                    <a:pt x="2118" y="2322"/>
                  </a:lnTo>
                  <a:lnTo>
                    <a:pt x="2117" y="2327"/>
                  </a:lnTo>
                  <a:lnTo>
                    <a:pt x="2117" y="2330"/>
                  </a:lnTo>
                  <a:lnTo>
                    <a:pt x="2117" y="2331"/>
                  </a:lnTo>
                  <a:lnTo>
                    <a:pt x="2114" y="2332"/>
                  </a:lnTo>
                  <a:lnTo>
                    <a:pt x="2112" y="2334"/>
                  </a:lnTo>
                  <a:lnTo>
                    <a:pt x="2110" y="2337"/>
                  </a:lnTo>
                  <a:lnTo>
                    <a:pt x="2107" y="2339"/>
                  </a:lnTo>
                  <a:lnTo>
                    <a:pt x="2105" y="2339"/>
                  </a:lnTo>
                  <a:lnTo>
                    <a:pt x="2100" y="2337"/>
                  </a:lnTo>
                  <a:lnTo>
                    <a:pt x="2092" y="2332"/>
                  </a:lnTo>
                  <a:lnTo>
                    <a:pt x="2086" y="2328"/>
                  </a:lnTo>
                  <a:lnTo>
                    <a:pt x="2081" y="2327"/>
                  </a:lnTo>
                  <a:lnTo>
                    <a:pt x="2078" y="2325"/>
                  </a:lnTo>
                  <a:lnTo>
                    <a:pt x="2074" y="2321"/>
                  </a:lnTo>
                  <a:lnTo>
                    <a:pt x="2071" y="2319"/>
                  </a:lnTo>
                  <a:lnTo>
                    <a:pt x="2068" y="2318"/>
                  </a:lnTo>
                  <a:lnTo>
                    <a:pt x="2065" y="2314"/>
                  </a:lnTo>
                  <a:lnTo>
                    <a:pt x="2061" y="2308"/>
                  </a:lnTo>
                  <a:lnTo>
                    <a:pt x="2059" y="2303"/>
                  </a:lnTo>
                  <a:lnTo>
                    <a:pt x="2059" y="2297"/>
                  </a:lnTo>
                  <a:lnTo>
                    <a:pt x="2054" y="2286"/>
                  </a:lnTo>
                  <a:lnTo>
                    <a:pt x="2052" y="2281"/>
                  </a:lnTo>
                  <a:lnTo>
                    <a:pt x="2050" y="2278"/>
                  </a:lnTo>
                  <a:lnTo>
                    <a:pt x="2046" y="2276"/>
                  </a:lnTo>
                  <a:lnTo>
                    <a:pt x="2040" y="2272"/>
                  </a:lnTo>
                  <a:lnTo>
                    <a:pt x="2033" y="2266"/>
                  </a:lnTo>
                  <a:lnTo>
                    <a:pt x="2023" y="2256"/>
                  </a:lnTo>
                  <a:lnTo>
                    <a:pt x="2016" y="2251"/>
                  </a:lnTo>
                  <a:lnTo>
                    <a:pt x="2013" y="2248"/>
                  </a:lnTo>
                  <a:lnTo>
                    <a:pt x="2009" y="2245"/>
                  </a:lnTo>
                  <a:lnTo>
                    <a:pt x="2006" y="2240"/>
                  </a:lnTo>
                  <a:lnTo>
                    <a:pt x="2004" y="2237"/>
                  </a:lnTo>
                  <a:lnTo>
                    <a:pt x="2003" y="2237"/>
                  </a:lnTo>
                  <a:lnTo>
                    <a:pt x="2003" y="2237"/>
                  </a:lnTo>
                  <a:lnTo>
                    <a:pt x="1996" y="2237"/>
                  </a:lnTo>
                  <a:lnTo>
                    <a:pt x="1989" y="2237"/>
                  </a:lnTo>
                  <a:lnTo>
                    <a:pt x="1981" y="2237"/>
                  </a:lnTo>
                  <a:lnTo>
                    <a:pt x="1975" y="2237"/>
                  </a:lnTo>
                  <a:lnTo>
                    <a:pt x="1968" y="2236"/>
                  </a:lnTo>
                  <a:lnTo>
                    <a:pt x="1961" y="2236"/>
                  </a:lnTo>
                  <a:lnTo>
                    <a:pt x="1953" y="2236"/>
                  </a:lnTo>
                  <a:lnTo>
                    <a:pt x="1947" y="2236"/>
                  </a:lnTo>
                  <a:lnTo>
                    <a:pt x="1947" y="2240"/>
                  </a:lnTo>
                  <a:lnTo>
                    <a:pt x="1946" y="2245"/>
                  </a:lnTo>
                  <a:lnTo>
                    <a:pt x="1946" y="2249"/>
                  </a:lnTo>
                  <a:lnTo>
                    <a:pt x="1946" y="2253"/>
                  </a:lnTo>
                  <a:lnTo>
                    <a:pt x="1935" y="2253"/>
                  </a:lnTo>
                  <a:lnTo>
                    <a:pt x="1923" y="2253"/>
                  </a:lnTo>
                  <a:lnTo>
                    <a:pt x="1912" y="2253"/>
                  </a:lnTo>
                  <a:lnTo>
                    <a:pt x="1901" y="2253"/>
                  </a:lnTo>
                  <a:lnTo>
                    <a:pt x="1890" y="2253"/>
                  </a:lnTo>
                  <a:lnTo>
                    <a:pt x="1879" y="2253"/>
                  </a:lnTo>
                  <a:lnTo>
                    <a:pt x="1867" y="2253"/>
                  </a:lnTo>
                  <a:lnTo>
                    <a:pt x="1856" y="2253"/>
                  </a:lnTo>
                  <a:lnTo>
                    <a:pt x="1841" y="2248"/>
                  </a:lnTo>
                  <a:lnTo>
                    <a:pt x="1826" y="2242"/>
                  </a:lnTo>
                  <a:lnTo>
                    <a:pt x="1810" y="2237"/>
                  </a:lnTo>
                  <a:lnTo>
                    <a:pt x="1795" y="2231"/>
                  </a:lnTo>
                  <a:lnTo>
                    <a:pt x="1780" y="2226"/>
                  </a:lnTo>
                  <a:lnTo>
                    <a:pt x="1765" y="2220"/>
                  </a:lnTo>
                  <a:lnTo>
                    <a:pt x="1750" y="2215"/>
                  </a:lnTo>
                  <a:lnTo>
                    <a:pt x="1734" y="2209"/>
                  </a:lnTo>
                  <a:lnTo>
                    <a:pt x="1736" y="2207"/>
                  </a:lnTo>
                  <a:lnTo>
                    <a:pt x="1738" y="2201"/>
                  </a:lnTo>
                  <a:lnTo>
                    <a:pt x="1734" y="2201"/>
                  </a:lnTo>
                  <a:lnTo>
                    <a:pt x="1725" y="2202"/>
                  </a:lnTo>
                  <a:lnTo>
                    <a:pt x="1716" y="2203"/>
                  </a:lnTo>
                  <a:lnTo>
                    <a:pt x="1707" y="2204"/>
                  </a:lnTo>
                  <a:lnTo>
                    <a:pt x="1698" y="2205"/>
                  </a:lnTo>
                  <a:lnTo>
                    <a:pt x="1688" y="2206"/>
                  </a:lnTo>
                  <a:lnTo>
                    <a:pt x="1680" y="2206"/>
                  </a:lnTo>
                  <a:lnTo>
                    <a:pt x="1670" y="2207"/>
                  </a:lnTo>
                  <a:lnTo>
                    <a:pt x="1661" y="2208"/>
                  </a:lnTo>
                  <a:lnTo>
                    <a:pt x="1661" y="2208"/>
                  </a:lnTo>
                  <a:lnTo>
                    <a:pt x="1661" y="2204"/>
                  </a:lnTo>
                  <a:lnTo>
                    <a:pt x="1659" y="2202"/>
                  </a:lnTo>
                  <a:lnTo>
                    <a:pt x="1658" y="2203"/>
                  </a:lnTo>
                  <a:lnTo>
                    <a:pt x="1657" y="2198"/>
                  </a:lnTo>
                  <a:lnTo>
                    <a:pt x="1658" y="2195"/>
                  </a:lnTo>
                  <a:lnTo>
                    <a:pt x="1657" y="2193"/>
                  </a:lnTo>
                  <a:lnTo>
                    <a:pt x="1655" y="2187"/>
                  </a:lnTo>
                  <a:lnTo>
                    <a:pt x="1651" y="2179"/>
                  </a:lnTo>
                  <a:lnTo>
                    <a:pt x="1640" y="2170"/>
                  </a:lnTo>
                  <a:lnTo>
                    <a:pt x="1635" y="2166"/>
                  </a:lnTo>
                  <a:lnTo>
                    <a:pt x="1631" y="2163"/>
                  </a:lnTo>
                  <a:lnTo>
                    <a:pt x="1628" y="2161"/>
                  </a:lnTo>
                  <a:lnTo>
                    <a:pt x="1625" y="2161"/>
                  </a:lnTo>
                  <a:lnTo>
                    <a:pt x="1624" y="2163"/>
                  </a:lnTo>
                  <a:lnTo>
                    <a:pt x="1620" y="2162"/>
                  </a:lnTo>
                  <a:lnTo>
                    <a:pt x="1621" y="2158"/>
                  </a:lnTo>
                  <a:lnTo>
                    <a:pt x="1617" y="2152"/>
                  </a:lnTo>
                  <a:lnTo>
                    <a:pt x="1615" y="2150"/>
                  </a:lnTo>
                  <a:lnTo>
                    <a:pt x="1607" y="2151"/>
                  </a:lnTo>
                  <a:lnTo>
                    <a:pt x="1597" y="2148"/>
                  </a:lnTo>
                  <a:lnTo>
                    <a:pt x="1594" y="2146"/>
                  </a:lnTo>
                  <a:lnTo>
                    <a:pt x="1593" y="2142"/>
                  </a:lnTo>
                  <a:lnTo>
                    <a:pt x="1588" y="2139"/>
                  </a:lnTo>
                  <a:lnTo>
                    <a:pt x="1582" y="2136"/>
                  </a:lnTo>
                  <a:lnTo>
                    <a:pt x="1579" y="2137"/>
                  </a:lnTo>
                  <a:lnTo>
                    <a:pt x="1574" y="2137"/>
                  </a:lnTo>
                  <a:lnTo>
                    <a:pt x="1567" y="2134"/>
                  </a:lnTo>
                  <a:lnTo>
                    <a:pt x="1564" y="2134"/>
                  </a:lnTo>
                  <a:lnTo>
                    <a:pt x="1557" y="2135"/>
                  </a:lnTo>
                  <a:lnTo>
                    <a:pt x="1554" y="2134"/>
                  </a:lnTo>
                  <a:lnTo>
                    <a:pt x="1552" y="2131"/>
                  </a:lnTo>
                  <a:lnTo>
                    <a:pt x="1549" y="2130"/>
                  </a:lnTo>
                  <a:lnTo>
                    <a:pt x="1549" y="2126"/>
                  </a:lnTo>
                  <a:lnTo>
                    <a:pt x="1549" y="2123"/>
                  </a:lnTo>
                  <a:lnTo>
                    <a:pt x="1550" y="2121"/>
                  </a:lnTo>
                  <a:lnTo>
                    <a:pt x="1549" y="2116"/>
                  </a:lnTo>
                  <a:lnTo>
                    <a:pt x="1549" y="2111"/>
                  </a:lnTo>
                  <a:lnTo>
                    <a:pt x="1549" y="2109"/>
                  </a:lnTo>
                  <a:lnTo>
                    <a:pt x="1547" y="2107"/>
                  </a:lnTo>
                  <a:lnTo>
                    <a:pt x="1542" y="2105"/>
                  </a:lnTo>
                  <a:lnTo>
                    <a:pt x="1541" y="2103"/>
                  </a:lnTo>
                  <a:lnTo>
                    <a:pt x="1542" y="2099"/>
                  </a:lnTo>
                  <a:lnTo>
                    <a:pt x="1541" y="2097"/>
                  </a:lnTo>
                  <a:lnTo>
                    <a:pt x="1537" y="2095"/>
                  </a:lnTo>
                  <a:lnTo>
                    <a:pt x="1533" y="2090"/>
                  </a:lnTo>
                  <a:lnTo>
                    <a:pt x="1528" y="2087"/>
                  </a:lnTo>
                  <a:lnTo>
                    <a:pt x="1527" y="2083"/>
                  </a:lnTo>
                  <a:lnTo>
                    <a:pt x="1523" y="2080"/>
                  </a:lnTo>
                  <a:lnTo>
                    <a:pt x="1523" y="2077"/>
                  </a:lnTo>
                  <a:lnTo>
                    <a:pt x="1516" y="2069"/>
                  </a:lnTo>
                  <a:lnTo>
                    <a:pt x="1509" y="2061"/>
                  </a:lnTo>
                  <a:lnTo>
                    <a:pt x="1508" y="2057"/>
                  </a:lnTo>
                  <a:lnTo>
                    <a:pt x="1508" y="2052"/>
                  </a:lnTo>
                  <a:lnTo>
                    <a:pt x="1511" y="2048"/>
                  </a:lnTo>
                  <a:lnTo>
                    <a:pt x="1513" y="2045"/>
                  </a:lnTo>
                  <a:lnTo>
                    <a:pt x="1512" y="2043"/>
                  </a:lnTo>
                  <a:lnTo>
                    <a:pt x="1512" y="2040"/>
                  </a:lnTo>
                  <a:lnTo>
                    <a:pt x="1509" y="2037"/>
                  </a:lnTo>
                  <a:lnTo>
                    <a:pt x="1500" y="2035"/>
                  </a:lnTo>
                  <a:lnTo>
                    <a:pt x="1493" y="2027"/>
                  </a:lnTo>
                  <a:lnTo>
                    <a:pt x="1492" y="2020"/>
                  </a:lnTo>
                  <a:lnTo>
                    <a:pt x="1490" y="2013"/>
                  </a:lnTo>
                  <a:lnTo>
                    <a:pt x="1490" y="2009"/>
                  </a:lnTo>
                  <a:lnTo>
                    <a:pt x="1489" y="2004"/>
                  </a:lnTo>
                  <a:lnTo>
                    <a:pt x="1491" y="2003"/>
                  </a:lnTo>
                  <a:lnTo>
                    <a:pt x="1493" y="2003"/>
                  </a:lnTo>
                  <a:lnTo>
                    <a:pt x="1493" y="2005"/>
                  </a:lnTo>
                  <a:lnTo>
                    <a:pt x="1493" y="2009"/>
                  </a:lnTo>
                  <a:lnTo>
                    <a:pt x="1496" y="2011"/>
                  </a:lnTo>
                  <a:lnTo>
                    <a:pt x="1498" y="2012"/>
                  </a:lnTo>
                  <a:lnTo>
                    <a:pt x="1500" y="2015"/>
                  </a:lnTo>
                  <a:lnTo>
                    <a:pt x="1502" y="2015"/>
                  </a:lnTo>
                  <a:lnTo>
                    <a:pt x="1503" y="2015"/>
                  </a:lnTo>
                  <a:lnTo>
                    <a:pt x="1503" y="2014"/>
                  </a:lnTo>
                  <a:lnTo>
                    <a:pt x="1502" y="2013"/>
                  </a:lnTo>
                  <a:lnTo>
                    <a:pt x="1500" y="2010"/>
                  </a:lnTo>
                  <a:lnTo>
                    <a:pt x="1498" y="2006"/>
                  </a:lnTo>
                  <a:lnTo>
                    <a:pt x="1496" y="2003"/>
                  </a:lnTo>
                  <a:lnTo>
                    <a:pt x="1495" y="1999"/>
                  </a:lnTo>
                  <a:lnTo>
                    <a:pt x="1494" y="1998"/>
                  </a:lnTo>
                  <a:lnTo>
                    <a:pt x="1493" y="1996"/>
                  </a:lnTo>
                  <a:lnTo>
                    <a:pt x="1495" y="1994"/>
                  </a:lnTo>
                  <a:lnTo>
                    <a:pt x="1498" y="1993"/>
                  </a:lnTo>
                  <a:lnTo>
                    <a:pt x="1503" y="1993"/>
                  </a:lnTo>
                  <a:lnTo>
                    <a:pt x="1514" y="1993"/>
                  </a:lnTo>
                  <a:lnTo>
                    <a:pt x="1517" y="1992"/>
                  </a:lnTo>
                  <a:lnTo>
                    <a:pt x="1519" y="1993"/>
                  </a:lnTo>
                  <a:lnTo>
                    <a:pt x="1521" y="1992"/>
                  </a:lnTo>
                  <a:lnTo>
                    <a:pt x="1517" y="1992"/>
                  </a:lnTo>
                  <a:lnTo>
                    <a:pt x="1515" y="1992"/>
                  </a:lnTo>
                  <a:lnTo>
                    <a:pt x="1514" y="1992"/>
                  </a:lnTo>
                  <a:lnTo>
                    <a:pt x="1509" y="1992"/>
                  </a:lnTo>
                  <a:lnTo>
                    <a:pt x="1508" y="1991"/>
                  </a:lnTo>
                  <a:lnTo>
                    <a:pt x="1506" y="1990"/>
                  </a:lnTo>
                  <a:lnTo>
                    <a:pt x="1504" y="1990"/>
                  </a:lnTo>
                  <a:lnTo>
                    <a:pt x="1501" y="1992"/>
                  </a:lnTo>
                  <a:lnTo>
                    <a:pt x="1499" y="1992"/>
                  </a:lnTo>
                  <a:lnTo>
                    <a:pt x="1495" y="1989"/>
                  </a:lnTo>
                  <a:lnTo>
                    <a:pt x="1493" y="1989"/>
                  </a:lnTo>
                  <a:lnTo>
                    <a:pt x="1490" y="1990"/>
                  </a:lnTo>
                  <a:lnTo>
                    <a:pt x="1490" y="1996"/>
                  </a:lnTo>
                  <a:lnTo>
                    <a:pt x="1491" y="2001"/>
                  </a:lnTo>
                  <a:lnTo>
                    <a:pt x="1489" y="2002"/>
                  </a:lnTo>
                  <a:lnTo>
                    <a:pt x="1487" y="1999"/>
                  </a:lnTo>
                  <a:lnTo>
                    <a:pt x="1484" y="1999"/>
                  </a:lnTo>
                  <a:lnTo>
                    <a:pt x="1481" y="1997"/>
                  </a:lnTo>
                  <a:lnTo>
                    <a:pt x="1478" y="1993"/>
                  </a:lnTo>
                  <a:lnTo>
                    <a:pt x="1476" y="1993"/>
                  </a:lnTo>
                  <a:lnTo>
                    <a:pt x="1473" y="1995"/>
                  </a:lnTo>
                  <a:lnTo>
                    <a:pt x="1473" y="1994"/>
                  </a:lnTo>
                  <a:lnTo>
                    <a:pt x="1475" y="1991"/>
                  </a:lnTo>
                  <a:lnTo>
                    <a:pt x="1475" y="1985"/>
                  </a:lnTo>
                  <a:lnTo>
                    <a:pt x="1478" y="1990"/>
                  </a:lnTo>
                  <a:lnTo>
                    <a:pt x="1476" y="1987"/>
                  </a:lnTo>
                  <a:lnTo>
                    <a:pt x="1474" y="1983"/>
                  </a:lnTo>
                  <a:lnTo>
                    <a:pt x="1472" y="1982"/>
                  </a:lnTo>
                  <a:lnTo>
                    <a:pt x="1470" y="1976"/>
                  </a:lnTo>
                  <a:lnTo>
                    <a:pt x="1464" y="1973"/>
                  </a:lnTo>
                  <a:lnTo>
                    <a:pt x="1460" y="1967"/>
                  </a:lnTo>
                  <a:lnTo>
                    <a:pt x="1451" y="1958"/>
                  </a:lnTo>
                  <a:lnTo>
                    <a:pt x="1451" y="1949"/>
                  </a:lnTo>
                  <a:lnTo>
                    <a:pt x="1448" y="1939"/>
                  </a:lnTo>
                  <a:lnTo>
                    <a:pt x="1449" y="1933"/>
                  </a:lnTo>
                  <a:lnTo>
                    <a:pt x="1448" y="1929"/>
                  </a:lnTo>
                  <a:lnTo>
                    <a:pt x="1447" y="1922"/>
                  </a:lnTo>
                  <a:lnTo>
                    <a:pt x="1445" y="1919"/>
                  </a:lnTo>
                  <a:lnTo>
                    <a:pt x="1438" y="1909"/>
                  </a:lnTo>
                  <a:lnTo>
                    <a:pt x="1431" y="1902"/>
                  </a:lnTo>
                  <a:lnTo>
                    <a:pt x="1430" y="1897"/>
                  </a:lnTo>
                  <a:lnTo>
                    <a:pt x="1430" y="1892"/>
                  </a:lnTo>
                  <a:lnTo>
                    <a:pt x="1431" y="1888"/>
                  </a:lnTo>
                  <a:lnTo>
                    <a:pt x="1432" y="1883"/>
                  </a:lnTo>
                  <a:lnTo>
                    <a:pt x="1434" y="1882"/>
                  </a:lnTo>
                  <a:lnTo>
                    <a:pt x="1434" y="1882"/>
                  </a:lnTo>
                  <a:lnTo>
                    <a:pt x="1434" y="1883"/>
                  </a:lnTo>
                  <a:lnTo>
                    <a:pt x="1435" y="1884"/>
                  </a:lnTo>
                  <a:lnTo>
                    <a:pt x="1435" y="1881"/>
                  </a:lnTo>
                  <a:lnTo>
                    <a:pt x="1435" y="1880"/>
                  </a:lnTo>
                  <a:lnTo>
                    <a:pt x="1435" y="1880"/>
                  </a:lnTo>
                  <a:lnTo>
                    <a:pt x="1435" y="1880"/>
                  </a:lnTo>
                  <a:lnTo>
                    <a:pt x="1435" y="1878"/>
                  </a:lnTo>
                  <a:lnTo>
                    <a:pt x="1437" y="1872"/>
                  </a:lnTo>
                  <a:lnTo>
                    <a:pt x="1437" y="1864"/>
                  </a:lnTo>
                  <a:lnTo>
                    <a:pt x="1440" y="1855"/>
                  </a:lnTo>
                  <a:lnTo>
                    <a:pt x="1439" y="1851"/>
                  </a:lnTo>
                  <a:lnTo>
                    <a:pt x="1438" y="1845"/>
                  </a:lnTo>
                  <a:lnTo>
                    <a:pt x="1437" y="1840"/>
                  </a:lnTo>
                  <a:lnTo>
                    <a:pt x="1434" y="1837"/>
                  </a:lnTo>
                  <a:lnTo>
                    <a:pt x="1435" y="1833"/>
                  </a:lnTo>
                  <a:lnTo>
                    <a:pt x="1435" y="1829"/>
                  </a:lnTo>
                  <a:lnTo>
                    <a:pt x="1430" y="1823"/>
                  </a:lnTo>
                  <a:lnTo>
                    <a:pt x="1429" y="1815"/>
                  </a:lnTo>
                  <a:lnTo>
                    <a:pt x="1428" y="1812"/>
                  </a:lnTo>
                  <a:lnTo>
                    <a:pt x="1429" y="1803"/>
                  </a:lnTo>
                  <a:lnTo>
                    <a:pt x="1428" y="1799"/>
                  </a:lnTo>
                  <a:lnTo>
                    <a:pt x="1424" y="1793"/>
                  </a:lnTo>
                  <a:lnTo>
                    <a:pt x="1426" y="1788"/>
                  </a:lnTo>
                  <a:lnTo>
                    <a:pt x="1427" y="1785"/>
                  </a:lnTo>
                  <a:lnTo>
                    <a:pt x="1430" y="1770"/>
                  </a:lnTo>
                  <a:lnTo>
                    <a:pt x="1431" y="1769"/>
                  </a:lnTo>
                  <a:lnTo>
                    <a:pt x="1433" y="1769"/>
                  </a:lnTo>
                  <a:lnTo>
                    <a:pt x="1435" y="1766"/>
                  </a:lnTo>
                  <a:lnTo>
                    <a:pt x="1434" y="1766"/>
                  </a:lnTo>
                  <a:lnTo>
                    <a:pt x="1432" y="1767"/>
                  </a:lnTo>
                  <a:lnTo>
                    <a:pt x="1434" y="1762"/>
                  </a:lnTo>
                  <a:lnTo>
                    <a:pt x="1436" y="1757"/>
                  </a:lnTo>
                  <a:lnTo>
                    <a:pt x="1437" y="1755"/>
                  </a:lnTo>
                  <a:lnTo>
                    <a:pt x="1437" y="1739"/>
                  </a:lnTo>
                  <a:lnTo>
                    <a:pt x="1439" y="1726"/>
                  </a:lnTo>
                  <a:lnTo>
                    <a:pt x="1440" y="1723"/>
                  </a:lnTo>
                  <a:lnTo>
                    <a:pt x="1440" y="1718"/>
                  </a:lnTo>
                  <a:lnTo>
                    <a:pt x="1440" y="1712"/>
                  </a:lnTo>
                  <a:lnTo>
                    <a:pt x="1440" y="1707"/>
                  </a:lnTo>
                  <a:lnTo>
                    <a:pt x="1443" y="1678"/>
                  </a:lnTo>
                  <a:lnTo>
                    <a:pt x="1443" y="1675"/>
                  </a:lnTo>
                  <a:lnTo>
                    <a:pt x="1444" y="1671"/>
                  </a:lnTo>
                  <a:lnTo>
                    <a:pt x="1443" y="1658"/>
                  </a:lnTo>
                  <a:lnTo>
                    <a:pt x="1443" y="1645"/>
                  </a:lnTo>
                  <a:lnTo>
                    <a:pt x="1442" y="1643"/>
                  </a:lnTo>
                  <a:lnTo>
                    <a:pt x="1442" y="1641"/>
                  </a:lnTo>
                  <a:lnTo>
                    <a:pt x="1443" y="1640"/>
                  </a:lnTo>
                  <a:lnTo>
                    <a:pt x="1445" y="1643"/>
                  </a:lnTo>
                  <a:lnTo>
                    <a:pt x="1452" y="1642"/>
                  </a:lnTo>
                  <a:lnTo>
                    <a:pt x="1457" y="1640"/>
                  </a:lnTo>
                  <a:lnTo>
                    <a:pt x="1459" y="1641"/>
                  </a:lnTo>
                  <a:lnTo>
                    <a:pt x="1460" y="1644"/>
                  </a:lnTo>
                  <a:lnTo>
                    <a:pt x="1464" y="1644"/>
                  </a:lnTo>
                  <a:lnTo>
                    <a:pt x="1467" y="1644"/>
                  </a:lnTo>
                  <a:lnTo>
                    <a:pt x="1465" y="1644"/>
                  </a:lnTo>
                  <a:lnTo>
                    <a:pt x="1464" y="1643"/>
                  </a:lnTo>
                  <a:lnTo>
                    <a:pt x="1460" y="1641"/>
                  </a:lnTo>
                  <a:lnTo>
                    <a:pt x="1459" y="1639"/>
                  </a:lnTo>
                  <a:lnTo>
                    <a:pt x="1452" y="1639"/>
                  </a:lnTo>
                  <a:lnTo>
                    <a:pt x="1451" y="1637"/>
                  </a:lnTo>
                  <a:lnTo>
                    <a:pt x="1445" y="1639"/>
                  </a:lnTo>
                  <a:lnTo>
                    <a:pt x="1443" y="1637"/>
                  </a:lnTo>
                  <a:lnTo>
                    <a:pt x="1439" y="1638"/>
                  </a:lnTo>
                  <a:lnTo>
                    <a:pt x="1440" y="1634"/>
                  </a:lnTo>
                  <a:lnTo>
                    <a:pt x="1440" y="1628"/>
                  </a:lnTo>
                  <a:lnTo>
                    <a:pt x="1440" y="1623"/>
                  </a:lnTo>
                  <a:lnTo>
                    <a:pt x="1441" y="1627"/>
                  </a:lnTo>
                  <a:lnTo>
                    <a:pt x="1443" y="1631"/>
                  </a:lnTo>
                  <a:lnTo>
                    <a:pt x="1445" y="1626"/>
                  </a:lnTo>
                  <a:lnTo>
                    <a:pt x="1445" y="1620"/>
                  </a:lnTo>
                  <a:lnTo>
                    <a:pt x="1443" y="1619"/>
                  </a:lnTo>
                  <a:lnTo>
                    <a:pt x="1439" y="1617"/>
                  </a:lnTo>
                  <a:lnTo>
                    <a:pt x="1438" y="1611"/>
                  </a:lnTo>
                  <a:lnTo>
                    <a:pt x="1446" y="1606"/>
                  </a:lnTo>
                  <a:lnTo>
                    <a:pt x="1442" y="1606"/>
                  </a:lnTo>
                  <a:lnTo>
                    <a:pt x="1440" y="1603"/>
                  </a:lnTo>
                  <a:lnTo>
                    <a:pt x="1438" y="1603"/>
                  </a:lnTo>
                  <a:lnTo>
                    <a:pt x="1438" y="1604"/>
                  </a:lnTo>
                  <a:lnTo>
                    <a:pt x="1437" y="1607"/>
                  </a:lnTo>
                  <a:lnTo>
                    <a:pt x="1437" y="1604"/>
                  </a:lnTo>
                  <a:lnTo>
                    <a:pt x="1436" y="1601"/>
                  </a:lnTo>
                  <a:lnTo>
                    <a:pt x="1435" y="1595"/>
                  </a:lnTo>
                  <a:lnTo>
                    <a:pt x="1432" y="1585"/>
                  </a:lnTo>
                  <a:lnTo>
                    <a:pt x="1429" y="1574"/>
                  </a:lnTo>
                  <a:lnTo>
                    <a:pt x="1427" y="1568"/>
                  </a:lnTo>
                  <a:lnTo>
                    <a:pt x="1422" y="1562"/>
                  </a:lnTo>
                  <a:lnTo>
                    <a:pt x="1420" y="1558"/>
                  </a:lnTo>
                  <a:lnTo>
                    <a:pt x="1419" y="1550"/>
                  </a:lnTo>
                  <a:lnTo>
                    <a:pt x="1420" y="1544"/>
                  </a:lnTo>
                  <a:lnTo>
                    <a:pt x="1419" y="1540"/>
                  </a:lnTo>
                  <a:lnTo>
                    <a:pt x="1421" y="1540"/>
                  </a:lnTo>
                  <a:lnTo>
                    <a:pt x="1428" y="1543"/>
                  </a:lnTo>
                  <a:lnTo>
                    <a:pt x="1436" y="1546"/>
                  </a:lnTo>
                  <a:lnTo>
                    <a:pt x="1439" y="1548"/>
                  </a:lnTo>
                  <a:lnTo>
                    <a:pt x="1442" y="1549"/>
                  </a:lnTo>
                  <a:lnTo>
                    <a:pt x="1464" y="1552"/>
                  </a:lnTo>
                  <a:lnTo>
                    <a:pt x="1465" y="1552"/>
                  </a:lnTo>
                  <a:lnTo>
                    <a:pt x="1469" y="1550"/>
                  </a:lnTo>
                  <a:lnTo>
                    <a:pt x="1470" y="1551"/>
                  </a:lnTo>
                  <a:lnTo>
                    <a:pt x="1473" y="1554"/>
                  </a:lnTo>
                  <a:lnTo>
                    <a:pt x="1475" y="1554"/>
                  </a:lnTo>
                  <a:lnTo>
                    <a:pt x="1476" y="1554"/>
                  </a:lnTo>
                  <a:lnTo>
                    <a:pt x="1478" y="1553"/>
                  </a:lnTo>
                  <a:lnTo>
                    <a:pt x="1481" y="1551"/>
                  </a:lnTo>
                  <a:lnTo>
                    <a:pt x="1481" y="1552"/>
                  </a:lnTo>
                  <a:lnTo>
                    <a:pt x="1481" y="1554"/>
                  </a:lnTo>
                  <a:lnTo>
                    <a:pt x="1482" y="1557"/>
                  </a:lnTo>
                  <a:lnTo>
                    <a:pt x="1484" y="1561"/>
                  </a:lnTo>
                  <a:lnTo>
                    <a:pt x="1484" y="1563"/>
                  </a:lnTo>
                  <a:lnTo>
                    <a:pt x="1481" y="1570"/>
                  </a:lnTo>
                  <a:lnTo>
                    <a:pt x="1480" y="1570"/>
                  </a:lnTo>
                  <a:lnTo>
                    <a:pt x="1480" y="1568"/>
                  </a:lnTo>
                  <a:lnTo>
                    <a:pt x="1480" y="1567"/>
                  </a:lnTo>
                  <a:lnTo>
                    <a:pt x="1472" y="1579"/>
                  </a:lnTo>
                  <a:lnTo>
                    <a:pt x="1470" y="1584"/>
                  </a:lnTo>
                  <a:lnTo>
                    <a:pt x="1469" y="1587"/>
                  </a:lnTo>
                  <a:lnTo>
                    <a:pt x="1469" y="1588"/>
                  </a:lnTo>
                  <a:lnTo>
                    <a:pt x="1470" y="1588"/>
                  </a:lnTo>
                  <a:lnTo>
                    <a:pt x="1473" y="1588"/>
                  </a:lnTo>
                  <a:lnTo>
                    <a:pt x="1476" y="1585"/>
                  </a:lnTo>
                  <a:lnTo>
                    <a:pt x="1476" y="1585"/>
                  </a:lnTo>
                  <a:lnTo>
                    <a:pt x="1473" y="1586"/>
                  </a:lnTo>
                  <a:lnTo>
                    <a:pt x="1471" y="1586"/>
                  </a:lnTo>
                  <a:lnTo>
                    <a:pt x="1471" y="1584"/>
                  </a:lnTo>
                  <a:lnTo>
                    <a:pt x="1472" y="1582"/>
                  </a:lnTo>
                  <a:lnTo>
                    <a:pt x="1474" y="1578"/>
                  </a:lnTo>
                  <a:lnTo>
                    <a:pt x="1476" y="1576"/>
                  </a:lnTo>
                  <a:lnTo>
                    <a:pt x="1480" y="1574"/>
                  </a:lnTo>
                  <a:lnTo>
                    <a:pt x="1481" y="1572"/>
                  </a:lnTo>
                  <a:lnTo>
                    <a:pt x="1482" y="1569"/>
                  </a:lnTo>
                  <a:lnTo>
                    <a:pt x="1486" y="1565"/>
                  </a:lnTo>
                  <a:lnTo>
                    <a:pt x="1487" y="1565"/>
                  </a:lnTo>
                  <a:lnTo>
                    <a:pt x="1487" y="1562"/>
                  </a:lnTo>
                  <a:lnTo>
                    <a:pt x="1487" y="1561"/>
                  </a:lnTo>
                  <a:lnTo>
                    <a:pt x="1489" y="1562"/>
                  </a:lnTo>
                  <a:lnTo>
                    <a:pt x="1489" y="1567"/>
                  </a:lnTo>
                  <a:lnTo>
                    <a:pt x="1489" y="1568"/>
                  </a:lnTo>
                  <a:lnTo>
                    <a:pt x="1486" y="1571"/>
                  </a:lnTo>
                  <a:lnTo>
                    <a:pt x="1486" y="1572"/>
                  </a:lnTo>
                  <a:lnTo>
                    <a:pt x="1486" y="1576"/>
                  </a:lnTo>
                  <a:lnTo>
                    <a:pt x="1486" y="1576"/>
                  </a:lnTo>
                  <a:lnTo>
                    <a:pt x="1484" y="1576"/>
                  </a:lnTo>
                  <a:lnTo>
                    <a:pt x="1484" y="1576"/>
                  </a:lnTo>
                  <a:lnTo>
                    <a:pt x="1487" y="1580"/>
                  </a:lnTo>
                  <a:lnTo>
                    <a:pt x="1488" y="1583"/>
                  </a:lnTo>
                  <a:lnTo>
                    <a:pt x="1488" y="1585"/>
                  </a:lnTo>
                  <a:lnTo>
                    <a:pt x="1487" y="1591"/>
                  </a:lnTo>
                  <a:lnTo>
                    <a:pt x="1486" y="1592"/>
                  </a:lnTo>
                  <a:lnTo>
                    <a:pt x="1485" y="1592"/>
                  </a:lnTo>
                  <a:lnTo>
                    <a:pt x="1483" y="1590"/>
                  </a:lnTo>
                  <a:lnTo>
                    <a:pt x="1482" y="1590"/>
                  </a:lnTo>
                  <a:lnTo>
                    <a:pt x="1481" y="1595"/>
                  </a:lnTo>
                  <a:lnTo>
                    <a:pt x="1481" y="1594"/>
                  </a:lnTo>
                  <a:lnTo>
                    <a:pt x="1480" y="1589"/>
                  </a:lnTo>
                  <a:lnTo>
                    <a:pt x="1479" y="1589"/>
                  </a:lnTo>
                  <a:lnTo>
                    <a:pt x="1476" y="1591"/>
                  </a:lnTo>
                  <a:lnTo>
                    <a:pt x="1475" y="1593"/>
                  </a:lnTo>
                  <a:lnTo>
                    <a:pt x="1474" y="1597"/>
                  </a:lnTo>
                  <a:lnTo>
                    <a:pt x="1473" y="1598"/>
                  </a:lnTo>
                  <a:lnTo>
                    <a:pt x="1476" y="1598"/>
                  </a:lnTo>
                  <a:lnTo>
                    <a:pt x="1480" y="1598"/>
                  </a:lnTo>
                  <a:lnTo>
                    <a:pt x="1482" y="1599"/>
                  </a:lnTo>
                  <a:lnTo>
                    <a:pt x="1483" y="1599"/>
                  </a:lnTo>
                  <a:lnTo>
                    <a:pt x="1486" y="1598"/>
                  </a:lnTo>
                  <a:lnTo>
                    <a:pt x="1486" y="1597"/>
                  </a:lnTo>
                  <a:lnTo>
                    <a:pt x="1488" y="1592"/>
                  </a:lnTo>
                  <a:lnTo>
                    <a:pt x="1489" y="1591"/>
                  </a:lnTo>
                  <a:lnTo>
                    <a:pt x="1491" y="1591"/>
                  </a:lnTo>
                  <a:lnTo>
                    <a:pt x="1492" y="1590"/>
                  </a:lnTo>
                  <a:lnTo>
                    <a:pt x="1494" y="1587"/>
                  </a:lnTo>
                  <a:lnTo>
                    <a:pt x="1494" y="1586"/>
                  </a:lnTo>
                  <a:lnTo>
                    <a:pt x="1493" y="1580"/>
                  </a:lnTo>
                  <a:lnTo>
                    <a:pt x="1493" y="1576"/>
                  </a:lnTo>
                  <a:lnTo>
                    <a:pt x="1493" y="1575"/>
                  </a:lnTo>
                  <a:lnTo>
                    <a:pt x="1492" y="1574"/>
                  </a:lnTo>
                  <a:lnTo>
                    <a:pt x="1492" y="1573"/>
                  </a:lnTo>
                  <a:lnTo>
                    <a:pt x="1493" y="1571"/>
                  </a:lnTo>
                  <a:lnTo>
                    <a:pt x="1493" y="1569"/>
                  </a:lnTo>
                  <a:lnTo>
                    <a:pt x="1493" y="1568"/>
                  </a:lnTo>
                  <a:lnTo>
                    <a:pt x="1493" y="1566"/>
                  </a:lnTo>
                  <a:lnTo>
                    <a:pt x="1495" y="1562"/>
                  </a:lnTo>
                  <a:lnTo>
                    <a:pt x="1495" y="1561"/>
                  </a:lnTo>
                  <a:lnTo>
                    <a:pt x="1498" y="1557"/>
                  </a:lnTo>
                  <a:lnTo>
                    <a:pt x="1497" y="1556"/>
                  </a:lnTo>
                  <a:lnTo>
                    <a:pt x="1495" y="1554"/>
                  </a:lnTo>
                  <a:lnTo>
                    <a:pt x="1494" y="1552"/>
                  </a:lnTo>
                  <a:lnTo>
                    <a:pt x="1493" y="1549"/>
                  </a:lnTo>
                  <a:lnTo>
                    <a:pt x="1492" y="1549"/>
                  </a:lnTo>
                  <a:lnTo>
                    <a:pt x="1492" y="1549"/>
                  </a:lnTo>
                  <a:lnTo>
                    <a:pt x="1493" y="1553"/>
                  </a:lnTo>
                  <a:lnTo>
                    <a:pt x="1493" y="1554"/>
                  </a:lnTo>
                  <a:lnTo>
                    <a:pt x="1490" y="1551"/>
                  </a:lnTo>
                  <a:lnTo>
                    <a:pt x="1489" y="1550"/>
                  </a:lnTo>
                  <a:lnTo>
                    <a:pt x="1489" y="1548"/>
                  </a:lnTo>
                  <a:lnTo>
                    <a:pt x="1489" y="1546"/>
                  </a:lnTo>
                  <a:lnTo>
                    <a:pt x="1491" y="1545"/>
                  </a:lnTo>
                  <a:lnTo>
                    <a:pt x="1493" y="1545"/>
                  </a:lnTo>
                  <a:lnTo>
                    <a:pt x="1492" y="1543"/>
                  </a:lnTo>
                  <a:lnTo>
                    <a:pt x="1490" y="1540"/>
                  </a:lnTo>
                  <a:lnTo>
                    <a:pt x="1488" y="1538"/>
                  </a:lnTo>
                  <a:lnTo>
                    <a:pt x="1487" y="1537"/>
                  </a:lnTo>
                  <a:lnTo>
                    <a:pt x="1485" y="1536"/>
                  </a:lnTo>
                  <a:lnTo>
                    <a:pt x="1484" y="1536"/>
                  </a:lnTo>
                  <a:lnTo>
                    <a:pt x="1484" y="1535"/>
                  </a:lnTo>
                  <a:lnTo>
                    <a:pt x="1484" y="1534"/>
                  </a:lnTo>
                  <a:lnTo>
                    <a:pt x="1486" y="1534"/>
                  </a:lnTo>
                  <a:lnTo>
                    <a:pt x="1488" y="1534"/>
                  </a:lnTo>
                  <a:lnTo>
                    <a:pt x="1490" y="1534"/>
                  </a:lnTo>
                  <a:lnTo>
                    <a:pt x="1489" y="1532"/>
                  </a:lnTo>
                  <a:lnTo>
                    <a:pt x="1489" y="1531"/>
                  </a:lnTo>
                  <a:lnTo>
                    <a:pt x="1489" y="1526"/>
                  </a:lnTo>
                  <a:lnTo>
                    <a:pt x="1488" y="1521"/>
                  </a:lnTo>
                  <a:lnTo>
                    <a:pt x="1487" y="1520"/>
                  </a:lnTo>
                  <a:lnTo>
                    <a:pt x="1487" y="1520"/>
                  </a:lnTo>
                  <a:lnTo>
                    <a:pt x="1486" y="1521"/>
                  </a:lnTo>
                  <a:lnTo>
                    <a:pt x="1485" y="1521"/>
                  </a:lnTo>
                  <a:lnTo>
                    <a:pt x="1484" y="1519"/>
                  </a:lnTo>
                  <a:lnTo>
                    <a:pt x="1482" y="1516"/>
                  </a:lnTo>
                  <a:lnTo>
                    <a:pt x="1480" y="1510"/>
                  </a:lnTo>
                  <a:lnTo>
                    <a:pt x="1484" y="1510"/>
                  </a:lnTo>
                  <a:lnTo>
                    <a:pt x="1497" y="1510"/>
                  </a:lnTo>
                  <a:lnTo>
                    <a:pt x="1511" y="1510"/>
                  </a:lnTo>
                  <a:lnTo>
                    <a:pt x="1525" y="1510"/>
                  </a:lnTo>
                  <a:lnTo>
                    <a:pt x="1538" y="1510"/>
                  </a:lnTo>
                  <a:lnTo>
                    <a:pt x="1552" y="1510"/>
                  </a:lnTo>
                  <a:lnTo>
                    <a:pt x="1566" y="1510"/>
                  </a:lnTo>
                  <a:lnTo>
                    <a:pt x="1579" y="1510"/>
                  </a:lnTo>
                  <a:lnTo>
                    <a:pt x="1593" y="1510"/>
                  </a:lnTo>
                  <a:lnTo>
                    <a:pt x="1606" y="1510"/>
                  </a:lnTo>
                  <a:lnTo>
                    <a:pt x="1620" y="1510"/>
                  </a:lnTo>
                  <a:lnTo>
                    <a:pt x="1634" y="1510"/>
                  </a:lnTo>
                  <a:lnTo>
                    <a:pt x="1647" y="1510"/>
                  </a:lnTo>
                  <a:lnTo>
                    <a:pt x="1661" y="1510"/>
                  </a:lnTo>
                  <a:lnTo>
                    <a:pt x="1675" y="1510"/>
                  </a:lnTo>
                  <a:lnTo>
                    <a:pt x="1688" y="1510"/>
                  </a:lnTo>
                  <a:lnTo>
                    <a:pt x="1701" y="1510"/>
                  </a:lnTo>
                  <a:lnTo>
                    <a:pt x="1716" y="1510"/>
                  </a:lnTo>
                  <a:lnTo>
                    <a:pt x="1729" y="1510"/>
                  </a:lnTo>
                  <a:lnTo>
                    <a:pt x="1743" y="1510"/>
                  </a:lnTo>
                  <a:lnTo>
                    <a:pt x="1756" y="1510"/>
                  </a:lnTo>
                  <a:lnTo>
                    <a:pt x="1770" y="1510"/>
                  </a:lnTo>
                  <a:lnTo>
                    <a:pt x="1784" y="1510"/>
                  </a:lnTo>
                  <a:lnTo>
                    <a:pt x="1797" y="1510"/>
                  </a:lnTo>
                  <a:lnTo>
                    <a:pt x="1811" y="1510"/>
                  </a:lnTo>
                  <a:lnTo>
                    <a:pt x="1824" y="1510"/>
                  </a:lnTo>
                  <a:lnTo>
                    <a:pt x="1838" y="1510"/>
                  </a:lnTo>
                  <a:lnTo>
                    <a:pt x="1852" y="1510"/>
                  </a:lnTo>
                  <a:lnTo>
                    <a:pt x="1865" y="1510"/>
                  </a:lnTo>
                  <a:lnTo>
                    <a:pt x="1879" y="1510"/>
                  </a:lnTo>
                  <a:lnTo>
                    <a:pt x="1893" y="1510"/>
                  </a:lnTo>
                  <a:lnTo>
                    <a:pt x="1906" y="1510"/>
                  </a:lnTo>
                  <a:lnTo>
                    <a:pt x="1920" y="1510"/>
                  </a:lnTo>
                  <a:lnTo>
                    <a:pt x="1933" y="1510"/>
                  </a:lnTo>
                  <a:lnTo>
                    <a:pt x="1947" y="1510"/>
                  </a:lnTo>
                  <a:lnTo>
                    <a:pt x="1961" y="1510"/>
                  </a:lnTo>
                  <a:lnTo>
                    <a:pt x="1974" y="1510"/>
                  </a:lnTo>
                  <a:lnTo>
                    <a:pt x="1988" y="1510"/>
                  </a:lnTo>
                  <a:lnTo>
                    <a:pt x="2002" y="1510"/>
                  </a:lnTo>
                  <a:lnTo>
                    <a:pt x="2015" y="1510"/>
                  </a:lnTo>
                  <a:lnTo>
                    <a:pt x="2029" y="1510"/>
                  </a:lnTo>
                  <a:lnTo>
                    <a:pt x="2043" y="1510"/>
                  </a:lnTo>
                  <a:lnTo>
                    <a:pt x="2056" y="1510"/>
                  </a:lnTo>
                  <a:lnTo>
                    <a:pt x="2070" y="1510"/>
                  </a:lnTo>
                  <a:lnTo>
                    <a:pt x="2084" y="1510"/>
                  </a:lnTo>
                  <a:lnTo>
                    <a:pt x="2097" y="1510"/>
                  </a:lnTo>
                  <a:lnTo>
                    <a:pt x="2111" y="1510"/>
                  </a:lnTo>
                  <a:lnTo>
                    <a:pt x="2125" y="1510"/>
                  </a:lnTo>
                  <a:lnTo>
                    <a:pt x="2138" y="1510"/>
                  </a:lnTo>
                  <a:lnTo>
                    <a:pt x="2152" y="1510"/>
                  </a:lnTo>
                  <a:lnTo>
                    <a:pt x="2165" y="1510"/>
                  </a:lnTo>
                  <a:lnTo>
                    <a:pt x="2179" y="1510"/>
                  </a:lnTo>
                  <a:lnTo>
                    <a:pt x="2193" y="1510"/>
                  </a:lnTo>
                  <a:lnTo>
                    <a:pt x="2206" y="1510"/>
                  </a:lnTo>
                  <a:lnTo>
                    <a:pt x="2220" y="1510"/>
                  </a:lnTo>
                  <a:lnTo>
                    <a:pt x="2233" y="1510"/>
                  </a:lnTo>
                  <a:lnTo>
                    <a:pt x="2247" y="1510"/>
                  </a:lnTo>
                  <a:lnTo>
                    <a:pt x="2261" y="1510"/>
                  </a:lnTo>
                  <a:lnTo>
                    <a:pt x="2274" y="1510"/>
                  </a:lnTo>
                  <a:lnTo>
                    <a:pt x="2288" y="1510"/>
                  </a:lnTo>
                  <a:lnTo>
                    <a:pt x="2301" y="1510"/>
                  </a:lnTo>
                  <a:lnTo>
                    <a:pt x="2315" y="1510"/>
                  </a:lnTo>
                  <a:lnTo>
                    <a:pt x="2329" y="1510"/>
                  </a:lnTo>
                  <a:lnTo>
                    <a:pt x="2342" y="1510"/>
                  </a:lnTo>
                  <a:lnTo>
                    <a:pt x="2356" y="1510"/>
                  </a:lnTo>
                  <a:lnTo>
                    <a:pt x="2364" y="1510"/>
                  </a:lnTo>
                  <a:lnTo>
                    <a:pt x="2364" y="1499"/>
                  </a:lnTo>
                  <a:lnTo>
                    <a:pt x="2364" y="1491"/>
                  </a:lnTo>
                  <a:lnTo>
                    <a:pt x="2371" y="1493"/>
                  </a:lnTo>
                  <a:lnTo>
                    <a:pt x="2373" y="1494"/>
                  </a:lnTo>
                  <a:lnTo>
                    <a:pt x="2374" y="1494"/>
                  </a:lnTo>
                  <a:lnTo>
                    <a:pt x="2374" y="1497"/>
                  </a:lnTo>
                  <a:lnTo>
                    <a:pt x="2374" y="1504"/>
                  </a:lnTo>
                  <a:lnTo>
                    <a:pt x="2375" y="1509"/>
                  </a:lnTo>
                  <a:lnTo>
                    <a:pt x="2378" y="1516"/>
                  </a:lnTo>
                  <a:lnTo>
                    <a:pt x="2378" y="1516"/>
                  </a:lnTo>
                  <a:lnTo>
                    <a:pt x="2378" y="1519"/>
                  </a:lnTo>
                  <a:lnTo>
                    <a:pt x="2379" y="1520"/>
                  </a:lnTo>
                  <a:lnTo>
                    <a:pt x="2381" y="1522"/>
                  </a:lnTo>
                  <a:lnTo>
                    <a:pt x="2388" y="1524"/>
                  </a:lnTo>
                  <a:lnTo>
                    <a:pt x="2399" y="1526"/>
                  </a:lnTo>
                  <a:lnTo>
                    <a:pt x="2405" y="1529"/>
                  </a:lnTo>
                  <a:lnTo>
                    <a:pt x="2407" y="1531"/>
                  </a:lnTo>
                  <a:lnTo>
                    <a:pt x="2410" y="1532"/>
                  </a:lnTo>
                  <a:lnTo>
                    <a:pt x="2415" y="1532"/>
                  </a:lnTo>
                  <a:lnTo>
                    <a:pt x="2418" y="1530"/>
                  </a:lnTo>
                  <a:lnTo>
                    <a:pt x="2421" y="1528"/>
                  </a:lnTo>
                  <a:close/>
                  <a:moveTo>
                    <a:pt x="36" y="1288"/>
                  </a:moveTo>
                  <a:lnTo>
                    <a:pt x="26" y="1294"/>
                  </a:lnTo>
                  <a:lnTo>
                    <a:pt x="23" y="1298"/>
                  </a:lnTo>
                  <a:lnTo>
                    <a:pt x="20" y="1302"/>
                  </a:lnTo>
                  <a:lnTo>
                    <a:pt x="18" y="1304"/>
                  </a:lnTo>
                  <a:lnTo>
                    <a:pt x="17" y="1305"/>
                  </a:lnTo>
                  <a:lnTo>
                    <a:pt x="15" y="1306"/>
                  </a:lnTo>
                  <a:lnTo>
                    <a:pt x="12" y="1309"/>
                  </a:lnTo>
                  <a:lnTo>
                    <a:pt x="11" y="1309"/>
                  </a:lnTo>
                  <a:lnTo>
                    <a:pt x="1" y="1315"/>
                  </a:lnTo>
                  <a:lnTo>
                    <a:pt x="0" y="1315"/>
                  </a:lnTo>
                  <a:lnTo>
                    <a:pt x="1" y="1314"/>
                  </a:lnTo>
                  <a:lnTo>
                    <a:pt x="4" y="1311"/>
                  </a:lnTo>
                  <a:lnTo>
                    <a:pt x="6" y="1309"/>
                  </a:lnTo>
                  <a:lnTo>
                    <a:pt x="8" y="1305"/>
                  </a:lnTo>
                  <a:lnTo>
                    <a:pt x="9" y="1304"/>
                  </a:lnTo>
                  <a:lnTo>
                    <a:pt x="10" y="1302"/>
                  </a:lnTo>
                  <a:lnTo>
                    <a:pt x="10" y="1299"/>
                  </a:lnTo>
                  <a:lnTo>
                    <a:pt x="11" y="1297"/>
                  </a:lnTo>
                  <a:lnTo>
                    <a:pt x="13" y="1294"/>
                  </a:lnTo>
                  <a:lnTo>
                    <a:pt x="14" y="1293"/>
                  </a:lnTo>
                  <a:lnTo>
                    <a:pt x="17" y="1293"/>
                  </a:lnTo>
                  <a:lnTo>
                    <a:pt x="21" y="1293"/>
                  </a:lnTo>
                  <a:lnTo>
                    <a:pt x="23" y="1291"/>
                  </a:lnTo>
                  <a:lnTo>
                    <a:pt x="23" y="1291"/>
                  </a:lnTo>
                  <a:lnTo>
                    <a:pt x="22" y="1289"/>
                  </a:lnTo>
                  <a:lnTo>
                    <a:pt x="22" y="1288"/>
                  </a:lnTo>
                  <a:lnTo>
                    <a:pt x="22" y="1285"/>
                  </a:lnTo>
                  <a:lnTo>
                    <a:pt x="23" y="1282"/>
                  </a:lnTo>
                  <a:lnTo>
                    <a:pt x="26" y="1280"/>
                  </a:lnTo>
                  <a:lnTo>
                    <a:pt x="29" y="1278"/>
                  </a:lnTo>
                  <a:lnTo>
                    <a:pt x="33" y="1276"/>
                  </a:lnTo>
                  <a:lnTo>
                    <a:pt x="35" y="1276"/>
                  </a:lnTo>
                  <a:lnTo>
                    <a:pt x="40" y="1280"/>
                  </a:lnTo>
                  <a:lnTo>
                    <a:pt x="41" y="1281"/>
                  </a:lnTo>
                  <a:lnTo>
                    <a:pt x="40" y="1283"/>
                  </a:lnTo>
                  <a:lnTo>
                    <a:pt x="39" y="1286"/>
                  </a:lnTo>
                  <a:lnTo>
                    <a:pt x="36" y="1288"/>
                  </a:lnTo>
                  <a:close/>
                  <a:moveTo>
                    <a:pt x="92" y="1268"/>
                  </a:moveTo>
                  <a:lnTo>
                    <a:pt x="91" y="1268"/>
                  </a:lnTo>
                  <a:lnTo>
                    <a:pt x="91" y="1267"/>
                  </a:lnTo>
                  <a:lnTo>
                    <a:pt x="91" y="1265"/>
                  </a:lnTo>
                  <a:lnTo>
                    <a:pt x="91" y="1264"/>
                  </a:lnTo>
                  <a:lnTo>
                    <a:pt x="92" y="1263"/>
                  </a:lnTo>
                  <a:lnTo>
                    <a:pt x="94" y="1262"/>
                  </a:lnTo>
                  <a:lnTo>
                    <a:pt x="95" y="1261"/>
                  </a:lnTo>
                  <a:lnTo>
                    <a:pt x="96" y="1262"/>
                  </a:lnTo>
                  <a:lnTo>
                    <a:pt x="94" y="1264"/>
                  </a:lnTo>
                  <a:lnTo>
                    <a:pt x="93" y="1266"/>
                  </a:lnTo>
                  <a:lnTo>
                    <a:pt x="92" y="1268"/>
                  </a:lnTo>
                  <a:close/>
                  <a:moveTo>
                    <a:pt x="79" y="1258"/>
                  </a:moveTo>
                  <a:lnTo>
                    <a:pt x="80" y="1261"/>
                  </a:lnTo>
                  <a:lnTo>
                    <a:pt x="83" y="1259"/>
                  </a:lnTo>
                  <a:lnTo>
                    <a:pt x="85" y="1257"/>
                  </a:lnTo>
                  <a:lnTo>
                    <a:pt x="86" y="1254"/>
                  </a:lnTo>
                  <a:lnTo>
                    <a:pt x="87" y="1253"/>
                  </a:lnTo>
                  <a:lnTo>
                    <a:pt x="88" y="1254"/>
                  </a:lnTo>
                  <a:lnTo>
                    <a:pt x="91" y="1257"/>
                  </a:lnTo>
                  <a:lnTo>
                    <a:pt x="89" y="1259"/>
                  </a:lnTo>
                  <a:lnTo>
                    <a:pt x="83" y="1264"/>
                  </a:lnTo>
                  <a:lnTo>
                    <a:pt x="81" y="1267"/>
                  </a:lnTo>
                  <a:lnTo>
                    <a:pt x="81" y="1269"/>
                  </a:lnTo>
                  <a:lnTo>
                    <a:pt x="86" y="1268"/>
                  </a:lnTo>
                  <a:lnTo>
                    <a:pt x="87" y="1268"/>
                  </a:lnTo>
                  <a:lnTo>
                    <a:pt x="89" y="1269"/>
                  </a:lnTo>
                  <a:lnTo>
                    <a:pt x="87" y="1270"/>
                  </a:lnTo>
                  <a:lnTo>
                    <a:pt x="85" y="1272"/>
                  </a:lnTo>
                  <a:lnTo>
                    <a:pt x="82" y="1274"/>
                  </a:lnTo>
                  <a:lnTo>
                    <a:pt x="76" y="1278"/>
                  </a:lnTo>
                  <a:lnTo>
                    <a:pt x="74" y="1281"/>
                  </a:lnTo>
                  <a:lnTo>
                    <a:pt x="72" y="1283"/>
                  </a:lnTo>
                  <a:lnTo>
                    <a:pt x="68" y="1283"/>
                  </a:lnTo>
                  <a:lnTo>
                    <a:pt x="62" y="1285"/>
                  </a:lnTo>
                  <a:lnTo>
                    <a:pt x="58" y="1287"/>
                  </a:lnTo>
                  <a:lnTo>
                    <a:pt x="57" y="1288"/>
                  </a:lnTo>
                  <a:lnTo>
                    <a:pt x="56" y="1288"/>
                  </a:lnTo>
                  <a:lnTo>
                    <a:pt x="55" y="1288"/>
                  </a:lnTo>
                  <a:lnTo>
                    <a:pt x="53" y="1289"/>
                  </a:lnTo>
                  <a:lnTo>
                    <a:pt x="51" y="1291"/>
                  </a:lnTo>
                  <a:lnTo>
                    <a:pt x="50" y="1292"/>
                  </a:lnTo>
                  <a:lnTo>
                    <a:pt x="48" y="1292"/>
                  </a:lnTo>
                  <a:lnTo>
                    <a:pt x="46" y="1293"/>
                  </a:lnTo>
                  <a:lnTo>
                    <a:pt x="45" y="1293"/>
                  </a:lnTo>
                  <a:lnTo>
                    <a:pt x="42" y="1291"/>
                  </a:lnTo>
                  <a:lnTo>
                    <a:pt x="41" y="1289"/>
                  </a:lnTo>
                  <a:lnTo>
                    <a:pt x="44" y="1287"/>
                  </a:lnTo>
                  <a:lnTo>
                    <a:pt x="46" y="1286"/>
                  </a:lnTo>
                  <a:lnTo>
                    <a:pt x="50" y="1286"/>
                  </a:lnTo>
                  <a:lnTo>
                    <a:pt x="53" y="1283"/>
                  </a:lnTo>
                  <a:lnTo>
                    <a:pt x="60" y="1280"/>
                  </a:lnTo>
                  <a:lnTo>
                    <a:pt x="62" y="1278"/>
                  </a:lnTo>
                  <a:lnTo>
                    <a:pt x="64" y="1272"/>
                  </a:lnTo>
                  <a:lnTo>
                    <a:pt x="66" y="1272"/>
                  </a:lnTo>
                  <a:lnTo>
                    <a:pt x="66" y="1269"/>
                  </a:lnTo>
                  <a:lnTo>
                    <a:pt x="70" y="1269"/>
                  </a:lnTo>
                  <a:lnTo>
                    <a:pt x="72" y="1272"/>
                  </a:lnTo>
                  <a:lnTo>
                    <a:pt x="72" y="1272"/>
                  </a:lnTo>
                  <a:lnTo>
                    <a:pt x="73" y="1272"/>
                  </a:lnTo>
                  <a:lnTo>
                    <a:pt x="73" y="1270"/>
                  </a:lnTo>
                  <a:lnTo>
                    <a:pt x="75" y="1269"/>
                  </a:lnTo>
                  <a:lnTo>
                    <a:pt x="74" y="1267"/>
                  </a:lnTo>
                  <a:lnTo>
                    <a:pt x="70" y="1266"/>
                  </a:lnTo>
                  <a:lnTo>
                    <a:pt x="67" y="1265"/>
                  </a:lnTo>
                  <a:lnTo>
                    <a:pt x="66" y="1265"/>
                  </a:lnTo>
                  <a:lnTo>
                    <a:pt x="64" y="1264"/>
                  </a:lnTo>
                  <a:lnTo>
                    <a:pt x="63" y="1263"/>
                  </a:lnTo>
                  <a:lnTo>
                    <a:pt x="63" y="1261"/>
                  </a:lnTo>
                  <a:lnTo>
                    <a:pt x="63" y="1260"/>
                  </a:lnTo>
                  <a:lnTo>
                    <a:pt x="64" y="1258"/>
                  </a:lnTo>
                  <a:lnTo>
                    <a:pt x="66" y="1256"/>
                  </a:lnTo>
                  <a:lnTo>
                    <a:pt x="67" y="1255"/>
                  </a:lnTo>
                  <a:lnTo>
                    <a:pt x="72" y="1254"/>
                  </a:lnTo>
                  <a:lnTo>
                    <a:pt x="75" y="1253"/>
                  </a:lnTo>
                  <a:lnTo>
                    <a:pt x="77" y="1253"/>
                  </a:lnTo>
                  <a:lnTo>
                    <a:pt x="78" y="1253"/>
                  </a:lnTo>
                  <a:lnTo>
                    <a:pt x="79" y="1258"/>
                  </a:lnTo>
                  <a:close/>
                  <a:moveTo>
                    <a:pt x="103" y="1249"/>
                  </a:moveTo>
                  <a:lnTo>
                    <a:pt x="103" y="1250"/>
                  </a:lnTo>
                  <a:lnTo>
                    <a:pt x="102" y="1250"/>
                  </a:lnTo>
                  <a:lnTo>
                    <a:pt x="101" y="1250"/>
                  </a:lnTo>
                  <a:lnTo>
                    <a:pt x="97" y="1250"/>
                  </a:lnTo>
                  <a:lnTo>
                    <a:pt x="97" y="1250"/>
                  </a:lnTo>
                  <a:lnTo>
                    <a:pt x="96" y="1247"/>
                  </a:lnTo>
                  <a:lnTo>
                    <a:pt x="96" y="1245"/>
                  </a:lnTo>
                  <a:lnTo>
                    <a:pt x="96" y="1244"/>
                  </a:lnTo>
                  <a:lnTo>
                    <a:pt x="97" y="1242"/>
                  </a:lnTo>
                  <a:lnTo>
                    <a:pt x="100" y="1241"/>
                  </a:lnTo>
                  <a:lnTo>
                    <a:pt x="102" y="1242"/>
                  </a:lnTo>
                  <a:lnTo>
                    <a:pt x="107" y="1245"/>
                  </a:lnTo>
                  <a:lnTo>
                    <a:pt x="108" y="1247"/>
                  </a:lnTo>
                  <a:lnTo>
                    <a:pt x="108" y="1247"/>
                  </a:lnTo>
                  <a:lnTo>
                    <a:pt x="107" y="1248"/>
                  </a:lnTo>
                  <a:lnTo>
                    <a:pt x="103" y="1249"/>
                  </a:lnTo>
                  <a:close/>
                  <a:moveTo>
                    <a:pt x="113" y="1246"/>
                  </a:moveTo>
                  <a:lnTo>
                    <a:pt x="111" y="1246"/>
                  </a:lnTo>
                  <a:lnTo>
                    <a:pt x="111" y="1246"/>
                  </a:lnTo>
                  <a:lnTo>
                    <a:pt x="111" y="1243"/>
                  </a:lnTo>
                  <a:lnTo>
                    <a:pt x="109" y="1239"/>
                  </a:lnTo>
                  <a:lnTo>
                    <a:pt x="112" y="1237"/>
                  </a:lnTo>
                  <a:lnTo>
                    <a:pt x="113" y="1237"/>
                  </a:lnTo>
                  <a:lnTo>
                    <a:pt x="114" y="1238"/>
                  </a:lnTo>
                  <a:lnTo>
                    <a:pt x="115" y="1241"/>
                  </a:lnTo>
                  <a:lnTo>
                    <a:pt x="116" y="1242"/>
                  </a:lnTo>
                  <a:lnTo>
                    <a:pt x="118" y="1242"/>
                  </a:lnTo>
                  <a:lnTo>
                    <a:pt x="116" y="1243"/>
                  </a:lnTo>
                  <a:lnTo>
                    <a:pt x="113" y="1246"/>
                  </a:lnTo>
                  <a:close/>
                  <a:moveTo>
                    <a:pt x="209" y="1231"/>
                  </a:moveTo>
                  <a:lnTo>
                    <a:pt x="206" y="1232"/>
                  </a:lnTo>
                  <a:lnTo>
                    <a:pt x="203" y="1231"/>
                  </a:lnTo>
                  <a:lnTo>
                    <a:pt x="201" y="1229"/>
                  </a:lnTo>
                  <a:lnTo>
                    <a:pt x="200" y="1226"/>
                  </a:lnTo>
                  <a:lnTo>
                    <a:pt x="206" y="1228"/>
                  </a:lnTo>
                  <a:lnTo>
                    <a:pt x="207" y="1228"/>
                  </a:lnTo>
                  <a:lnTo>
                    <a:pt x="209" y="1231"/>
                  </a:lnTo>
                  <a:close/>
                  <a:moveTo>
                    <a:pt x="217" y="1206"/>
                  </a:moveTo>
                  <a:lnTo>
                    <a:pt x="217" y="1207"/>
                  </a:lnTo>
                  <a:lnTo>
                    <a:pt x="214" y="1205"/>
                  </a:lnTo>
                  <a:lnTo>
                    <a:pt x="213" y="1204"/>
                  </a:lnTo>
                  <a:lnTo>
                    <a:pt x="213" y="1202"/>
                  </a:lnTo>
                  <a:lnTo>
                    <a:pt x="217" y="1199"/>
                  </a:lnTo>
                  <a:lnTo>
                    <a:pt x="218" y="1199"/>
                  </a:lnTo>
                  <a:lnTo>
                    <a:pt x="219" y="1201"/>
                  </a:lnTo>
                  <a:lnTo>
                    <a:pt x="219" y="1202"/>
                  </a:lnTo>
                  <a:lnTo>
                    <a:pt x="218" y="1205"/>
                  </a:lnTo>
                  <a:lnTo>
                    <a:pt x="217" y="1206"/>
                  </a:lnTo>
                  <a:close/>
                  <a:moveTo>
                    <a:pt x="179" y="1199"/>
                  </a:moveTo>
                  <a:lnTo>
                    <a:pt x="182" y="1208"/>
                  </a:lnTo>
                  <a:lnTo>
                    <a:pt x="184" y="1210"/>
                  </a:lnTo>
                  <a:lnTo>
                    <a:pt x="186" y="1211"/>
                  </a:lnTo>
                  <a:lnTo>
                    <a:pt x="188" y="1212"/>
                  </a:lnTo>
                  <a:lnTo>
                    <a:pt x="190" y="1213"/>
                  </a:lnTo>
                  <a:lnTo>
                    <a:pt x="191" y="1215"/>
                  </a:lnTo>
                  <a:lnTo>
                    <a:pt x="192" y="1216"/>
                  </a:lnTo>
                  <a:lnTo>
                    <a:pt x="183" y="1212"/>
                  </a:lnTo>
                  <a:lnTo>
                    <a:pt x="177" y="1218"/>
                  </a:lnTo>
                  <a:lnTo>
                    <a:pt x="176" y="1218"/>
                  </a:lnTo>
                  <a:lnTo>
                    <a:pt x="160" y="1219"/>
                  </a:lnTo>
                  <a:lnTo>
                    <a:pt x="157" y="1220"/>
                  </a:lnTo>
                  <a:lnTo>
                    <a:pt x="155" y="1222"/>
                  </a:lnTo>
                  <a:lnTo>
                    <a:pt x="152" y="1226"/>
                  </a:lnTo>
                  <a:lnTo>
                    <a:pt x="150" y="1228"/>
                  </a:lnTo>
                  <a:lnTo>
                    <a:pt x="148" y="1230"/>
                  </a:lnTo>
                  <a:lnTo>
                    <a:pt x="144" y="1231"/>
                  </a:lnTo>
                  <a:lnTo>
                    <a:pt x="139" y="1231"/>
                  </a:lnTo>
                  <a:lnTo>
                    <a:pt x="137" y="1230"/>
                  </a:lnTo>
                  <a:lnTo>
                    <a:pt x="135" y="1228"/>
                  </a:lnTo>
                  <a:lnTo>
                    <a:pt x="134" y="1223"/>
                  </a:lnTo>
                  <a:lnTo>
                    <a:pt x="134" y="1222"/>
                  </a:lnTo>
                  <a:lnTo>
                    <a:pt x="134" y="1220"/>
                  </a:lnTo>
                  <a:lnTo>
                    <a:pt x="138" y="1217"/>
                  </a:lnTo>
                  <a:lnTo>
                    <a:pt x="140" y="1215"/>
                  </a:lnTo>
                  <a:lnTo>
                    <a:pt x="146" y="1205"/>
                  </a:lnTo>
                  <a:lnTo>
                    <a:pt x="148" y="1203"/>
                  </a:lnTo>
                  <a:lnTo>
                    <a:pt x="149" y="1202"/>
                  </a:lnTo>
                  <a:lnTo>
                    <a:pt x="154" y="1204"/>
                  </a:lnTo>
                  <a:lnTo>
                    <a:pt x="158" y="1201"/>
                  </a:lnTo>
                  <a:lnTo>
                    <a:pt x="167" y="1196"/>
                  </a:lnTo>
                  <a:lnTo>
                    <a:pt x="169" y="1195"/>
                  </a:lnTo>
                  <a:lnTo>
                    <a:pt x="175" y="1195"/>
                  </a:lnTo>
                  <a:lnTo>
                    <a:pt x="177" y="1196"/>
                  </a:lnTo>
                  <a:lnTo>
                    <a:pt x="178" y="1197"/>
                  </a:lnTo>
                  <a:lnTo>
                    <a:pt x="179" y="1199"/>
                  </a:lnTo>
                  <a:close/>
                  <a:moveTo>
                    <a:pt x="311" y="1200"/>
                  </a:moveTo>
                  <a:lnTo>
                    <a:pt x="310" y="1200"/>
                  </a:lnTo>
                  <a:lnTo>
                    <a:pt x="309" y="1199"/>
                  </a:lnTo>
                  <a:lnTo>
                    <a:pt x="308" y="1196"/>
                  </a:lnTo>
                  <a:lnTo>
                    <a:pt x="308" y="1195"/>
                  </a:lnTo>
                  <a:lnTo>
                    <a:pt x="310" y="1196"/>
                  </a:lnTo>
                  <a:lnTo>
                    <a:pt x="311" y="1198"/>
                  </a:lnTo>
                  <a:lnTo>
                    <a:pt x="311" y="1200"/>
                  </a:lnTo>
                  <a:close/>
                  <a:moveTo>
                    <a:pt x="306" y="1190"/>
                  </a:moveTo>
                  <a:lnTo>
                    <a:pt x="306" y="1194"/>
                  </a:lnTo>
                  <a:lnTo>
                    <a:pt x="305" y="1195"/>
                  </a:lnTo>
                  <a:lnTo>
                    <a:pt x="305" y="1194"/>
                  </a:lnTo>
                  <a:lnTo>
                    <a:pt x="303" y="1195"/>
                  </a:lnTo>
                  <a:lnTo>
                    <a:pt x="302" y="1194"/>
                  </a:lnTo>
                  <a:lnTo>
                    <a:pt x="302" y="1192"/>
                  </a:lnTo>
                  <a:lnTo>
                    <a:pt x="302" y="1191"/>
                  </a:lnTo>
                  <a:lnTo>
                    <a:pt x="303" y="1191"/>
                  </a:lnTo>
                  <a:lnTo>
                    <a:pt x="303" y="1189"/>
                  </a:lnTo>
                  <a:lnTo>
                    <a:pt x="303" y="1188"/>
                  </a:lnTo>
                  <a:lnTo>
                    <a:pt x="304" y="1186"/>
                  </a:lnTo>
                  <a:lnTo>
                    <a:pt x="305" y="1185"/>
                  </a:lnTo>
                  <a:lnTo>
                    <a:pt x="306" y="1190"/>
                  </a:lnTo>
                  <a:close/>
                  <a:moveTo>
                    <a:pt x="1207" y="1194"/>
                  </a:moveTo>
                  <a:lnTo>
                    <a:pt x="1210" y="1201"/>
                  </a:lnTo>
                  <a:lnTo>
                    <a:pt x="1210" y="1203"/>
                  </a:lnTo>
                  <a:lnTo>
                    <a:pt x="1207" y="1205"/>
                  </a:lnTo>
                  <a:lnTo>
                    <a:pt x="1205" y="1204"/>
                  </a:lnTo>
                  <a:lnTo>
                    <a:pt x="1204" y="1203"/>
                  </a:lnTo>
                  <a:lnTo>
                    <a:pt x="1203" y="1202"/>
                  </a:lnTo>
                  <a:lnTo>
                    <a:pt x="1204" y="1198"/>
                  </a:lnTo>
                  <a:lnTo>
                    <a:pt x="1202" y="1196"/>
                  </a:lnTo>
                  <a:lnTo>
                    <a:pt x="1200" y="1195"/>
                  </a:lnTo>
                  <a:lnTo>
                    <a:pt x="1199" y="1196"/>
                  </a:lnTo>
                  <a:lnTo>
                    <a:pt x="1199" y="1193"/>
                  </a:lnTo>
                  <a:lnTo>
                    <a:pt x="1200" y="1190"/>
                  </a:lnTo>
                  <a:lnTo>
                    <a:pt x="1199" y="1187"/>
                  </a:lnTo>
                  <a:lnTo>
                    <a:pt x="1199" y="1184"/>
                  </a:lnTo>
                  <a:lnTo>
                    <a:pt x="1200" y="1183"/>
                  </a:lnTo>
                  <a:lnTo>
                    <a:pt x="1201" y="1183"/>
                  </a:lnTo>
                  <a:lnTo>
                    <a:pt x="1205" y="1186"/>
                  </a:lnTo>
                  <a:lnTo>
                    <a:pt x="1207" y="1194"/>
                  </a:lnTo>
                  <a:close/>
                  <a:moveTo>
                    <a:pt x="295" y="1191"/>
                  </a:moveTo>
                  <a:lnTo>
                    <a:pt x="292" y="1192"/>
                  </a:lnTo>
                  <a:lnTo>
                    <a:pt x="292" y="1194"/>
                  </a:lnTo>
                  <a:lnTo>
                    <a:pt x="291" y="1194"/>
                  </a:lnTo>
                  <a:lnTo>
                    <a:pt x="289" y="1195"/>
                  </a:lnTo>
                  <a:lnTo>
                    <a:pt x="285" y="1201"/>
                  </a:lnTo>
                  <a:lnTo>
                    <a:pt x="283" y="1202"/>
                  </a:lnTo>
                  <a:lnTo>
                    <a:pt x="285" y="1197"/>
                  </a:lnTo>
                  <a:lnTo>
                    <a:pt x="286" y="1196"/>
                  </a:lnTo>
                  <a:lnTo>
                    <a:pt x="286" y="1195"/>
                  </a:lnTo>
                  <a:lnTo>
                    <a:pt x="285" y="1191"/>
                  </a:lnTo>
                  <a:lnTo>
                    <a:pt x="286" y="1191"/>
                  </a:lnTo>
                  <a:lnTo>
                    <a:pt x="287" y="1190"/>
                  </a:lnTo>
                  <a:lnTo>
                    <a:pt x="289" y="1187"/>
                  </a:lnTo>
                  <a:lnTo>
                    <a:pt x="291" y="1187"/>
                  </a:lnTo>
                  <a:lnTo>
                    <a:pt x="293" y="1183"/>
                  </a:lnTo>
                  <a:lnTo>
                    <a:pt x="294" y="1183"/>
                  </a:lnTo>
                  <a:lnTo>
                    <a:pt x="295" y="1183"/>
                  </a:lnTo>
                  <a:lnTo>
                    <a:pt x="294" y="1185"/>
                  </a:lnTo>
                  <a:lnTo>
                    <a:pt x="296" y="1188"/>
                  </a:lnTo>
                  <a:lnTo>
                    <a:pt x="296" y="1190"/>
                  </a:lnTo>
                  <a:lnTo>
                    <a:pt x="295" y="1191"/>
                  </a:lnTo>
                  <a:close/>
                  <a:moveTo>
                    <a:pt x="1158" y="1204"/>
                  </a:moveTo>
                  <a:lnTo>
                    <a:pt x="1159" y="1205"/>
                  </a:lnTo>
                  <a:lnTo>
                    <a:pt x="1160" y="1204"/>
                  </a:lnTo>
                  <a:lnTo>
                    <a:pt x="1161" y="1202"/>
                  </a:lnTo>
                  <a:lnTo>
                    <a:pt x="1163" y="1202"/>
                  </a:lnTo>
                  <a:lnTo>
                    <a:pt x="1165" y="1203"/>
                  </a:lnTo>
                  <a:lnTo>
                    <a:pt x="1166" y="1204"/>
                  </a:lnTo>
                  <a:lnTo>
                    <a:pt x="1166" y="1207"/>
                  </a:lnTo>
                  <a:lnTo>
                    <a:pt x="1165" y="1212"/>
                  </a:lnTo>
                  <a:lnTo>
                    <a:pt x="1165" y="1213"/>
                  </a:lnTo>
                  <a:lnTo>
                    <a:pt x="1163" y="1215"/>
                  </a:lnTo>
                  <a:lnTo>
                    <a:pt x="1160" y="1214"/>
                  </a:lnTo>
                  <a:lnTo>
                    <a:pt x="1157" y="1211"/>
                  </a:lnTo>
                  <a:lnTo>
                    <a:pt x="1153" y="1206"/>
                  </a:lnTo>
                  <a:lnTo>
                    <a:pt x="1152" y="1202"/>
                  </a:lnTo>
                  <a:lnTo>
                    <a:pt x="1151" y="1201"/>
                  </a:lnTo>
                  <a:lnTo>
                    <a:pt x="1150" y="1200"/>
                  </a:lnTo>
                  <a:lnTo>
                    <a:pt x="1147" y="1194"/>
                  </a:lnTo>
                  <a:lnTo>
                    <a:pt x="1146" y="1188"/>
                  </a:lnTo>
                  <a:lnTo>
                    <a:pt x="1144" y="1188"/>
                  </a:lnTo>
                  <a:lnTo>
                    <a:pt x="1141" y="1186"/>
                  </a:lnTo>
                  <a:lnTo>
                    <a:pt x="1139" y="1184"/>
                  </a:lnTo>
                  <a:lnTo>
                    <a:pt x="1140" y="1181"/>
                  </a:lnTo>
                  <a:lnTo>
                    <a:pt x="1144" y="1180"/>
                  </a:lnTo>
                  <a:lnTo>
                    <a:pt x="1150" y="1186"/>
                  </a:lnTo>
                  <a:lnTo>
                    <a:pt x="1152" y="1189"/>
                  </a:lnTo>
                  <a:lnTo>
                    <a:pt x="1154" y="1192"/>
                  </a:lnTo>
                  <a:lnTo>
                    <a:pt x="1155" y="1196"/>
                  </a:lnTo>
                  <a:lnTo>
                    <a:pt x="1155" y="1198"/>
                  </a:lnTo>
                  <a:lnTo>
                    <a:pt x="1158" y="1204"/>
                  </a:lnTo>
                  <a:close/>
                  <a:moveTo>
                    <a:pt x="280" y="1179"/>
                  </a:moveTo>
                  <a:lnTo>
                    <a:pt x="280" y="1184"/>
                  </a:lnTo>
                  <a:lnTo>
                    <a:pt x="275" y="1181"/>
                  </a:lnTo>
                  <a:lnTo>
                    <a:pt x="274" y="1179"/>
                  </a:lnTo>
                  <a:lnTo>
                    <a:pt x="275" y="1178"/>
                  </a:lnTo>
                  <a:lnTo>
                    <a:pt x="279" y="1178"/>
                  </a:lnTo>
                  <a:lnTo>
                    <a:pt x="280" y="1179"/>
                  </a:lnTo>
                  <a:close/>
                  <a:moveTo>
                    <a:pt x="269" y="1181"/>
                  </a:moveTo>
                  <a:lnTo>
                    <a:pt x="269" y="1181"/>
                  </a:lnTo>
                  <a:lnTo>
                    <a:pt x="270" y="1180"/>
                  </a:lnTo>
                  <a:lnTo>
                    <a:pt x="272" y="1177"/>
                  </a:lnTo>
                  <a:lnTo>
                    <a:pt x="273" y="1177"/>
                  </a:lnTo>
                  <a:lnTo>
                    <a:pt x="273" y="1178"/>
                  </a:lnTo>
                  <a:lnTo>
                    <a:pt x="272" y="1181"/>
                  </a:lnTo>
                  <a:lnTo>
                    <a:pt x="274" y="1185"/>
                  </a:lnTo>
                  <a:lnTo>
                    <a:pt x="275" y="1187"/>
                  </a:lnTo>
                  <a:lnTo>
                    <a:pt x="275" y="1188"/>
                  </a:lnTo>
                  <a:lnTo>
                    <a:pt x="271" y="1189"/>
                  </a:lnTo>
                  <a:lnTo>
                    <a:pt x="268" y="1188"/>
                  </a:lnTo>
                  <a:lnTo>
                    <a:pt x="267" y="1189"/>
                  </a:lnTo>
                  <a:lnTo>
                    <a:pt x="265" y="1190"/>
                  </a:lnTo>
                  <a:lnTo>
                    <a:pt x="264" y="1189"/>
                  </a:lnTo>
                  <a:lnTo>
                    <a:pt x="264" y="1181"/>
                  </a:lnTo>
                  <a:lnTo>
                    <a:pt x="264" y="1179"/>
                  </a:lnTo>
                  <a:lnTo>
                    <a:pt x="265" y="1176"/>
                  </a:lnTo>
                  <a:lnTo>
                    <a:pt x="267" y="1175"/>
                  </a:lnTo>
                  <a:lnTo>
                    <a:pt x="269" y="1176"/>
                  </a:lnTo>
                  <a:lnTo>
                    <a:pt x="269" y="1177"/>
                  </a:lnTo>
                  <a:lnTo>
                    <a:pt x="269" y="1178"/>
                  </a:lnTo>
                  <a:lnTo>
                    <a:pt x="269" y="1181"/>
                  </a:lnTo>
                  <a:close/>
                  <a:moveTo>
                    <a:pt x="1144" y="1168"/>
                  </a:moveTo>
                  <a:lnTo>
                    <a:pt x="1145" y="1169"/>
                  </a:lnTo>
                  <a:lnTo>
                    <a:pt x="1145" y="1170"/>
                  </a:lnTo>
                  <a:lnTo>
                    <a:pt x="1140" y="1174"/>
                  </a:lnTo>
                  <a:lnTo>
                    <a:pt x="1140" y="1174"/>
                  </a:lnTo>
                  <a:lnTo>
                    <a:pt x="1139" y="1177"/>
                  </a:lnTo>
                  <a:lnTo>
                    <a:pt x="1138" y="1178"/>
                  </a:lnTo>
                  <a:lnTo>
                    <a:pt x="1136" y="1180"/>
                  </a:lnTo>
                  <a:lnTo>
                    <a:pt x="1133" y="1183"/>
                  </a:lnTo>
                  <a:lnTo>
                    <a:pt x="1133" y="1175"/>
                  </a:lnTo>
                  <a:lnTo>
                    <a:pt x="1130" y="1170"/>
                  </a:lnTo>
                  <a:lnTo>
                    <a:pt x="1133" y="1168"/>
                  </a:lnTo>
                  <a:lnTo>
                    <a:pt x="1136" y="1168"/>
                  </a:lnTo>
                  <a:lnTo>
                    <a:pt x="1139" y="1169"/>
                  </a:lnTo>
                  <a:lnTo>
                    <a:pt x="1143" y="1166"/>
                  </a:lnTo>
                  <a:lnTo>
                    <a:pt x="1144" y="1168"/>
                  </a:lnTo>
                  <a:close/>
                  <a:moveTo>
                    <a:pt x="432" y="1152"/>
                  </a:moveTo>
                  <a:lnTo>
                    <a:pt x="431" y="1154"/>
                  </a:lnTo>
                  <a:lnTo>
                    <a:pt x="429" y="1154"/>
                  </a:lnTo>
                  <a:lnTo>
                    <a:pt x="428" y="1153"/>
                  </a:lnTo>
                  <a:lnTo>
                    <a:pt x="427" y="1151"/>
                  </a:lnTo>
                  <a:lnTo>
                    <a:pt x="431" y="1146"/>
                  </a:lnTo>
                  <a:lnTo>
                    <a:pt x="431" y="1146"/>
                  </a:lnTo>
                  <a:lnTo>
                    <a:pt x="432" y="1146"/>
                  </a:lnTo>
                  <a:lnTo>
                    <a:pt x="432" y="1148"/>
                  </a:lnTo>
                  <a:lnTo>
                    <a:pt x="432" y="1152"/>
                  </a:lnTo>
                  <a:close/>
                  <a:moveTo>
                    <a:pt x="1218" y="1171"/>
                  </a:moveTo>
                  <a:lnTo>
                    <a:pt x="1217" y="1177"/>
                  </a:lnTo>
                  <a:lnTo>
                    <a:pt x="1215" y="1183"/>
                  </a:lnTo>
                  <a:lnTo>
                    <a:pt x="1212" y="1187"/>
                  </a:lnTo>
                  <a:lnTo>
                    <a:pt x="1209" y="1185"/>
                  </a:lnTo>
                  <a:lnTo>
                    <a:pt x="1208" y="1183"/>
                  </a:lnTo>
                  <a:lnTo>
                    <a:pt x="1206" y="1183"/>
                  </a:lnTo>
                  <a:lnTo>
                    <a:pt x="1204" y="1183"/>
                  </a:lnTo>
                  <a:lnTo>
                    <a:pt x="1204" y="1181"/>
                  </a:lnTo>
                  <a:lnTo>
                    <a:pt x="1204" y="1178"/>
                  </a:lnTo>
                  <a:lnTo>
                    <a:pt x="1204" y="1175"/>
                  </a:lnTo>
                  <a:lnTo>
                    <a:pt x="1202" y="1177"/>
                  </a:lnTo>
                  <a:lnTo>
                    <a:pt x="1201" y="1179"/>
                  </a:lnTo>
                  <a:lnTo>
                    <a:pt x="1198" y="1181"/>
                  </a:lnTo>
                  <a:lnTo>
                    <a:pt x="1194" y="1185"/>
                  </a:lnTo>
                  <a:lnTo>
                    <a:pt x="1193" y="1189"/>
                  </a:lnTo>
                  <a:lnTo>
                    <a:pt x="1192" y="1185"/>
                  </a:lnTo>
                  <a:lnTo>
                    <a:pt x="1191" y="1178"/>
                  </a:lnTo>
                  <a:lnTo>
                    <a:pt x="1191" y="1174"/>
                  </a:lnTo>
                  <a:lnTo>
                    <a:pt x="1193" y="1170"/>
                  </a:lnTo>
                  <a:lnTo>
                    <a:pt x="1197" y="1165"/>
                  </a:lnTo>
                  <a:lnTo>
                    <a:pt x="1198" y="1151"/>
                  </a:lnTo>
                  <a:lnTo>
                    <a:pt x="1209" y="1144"/>
                  </a:lnTo>
                  <a:lnTo>
                    <a:pt x="1210" y="1144"/>
                  </a:lnTo>
                  <a:lnTo>
                    <a:pt x="1214" y="1150"/>
                  </a:lnTo>
                  <a:lnTo>
                    <a:pt x="1218" y="1157"/>
                  </a:lnTo>
                  <a:lnTo>
                    <a:pt x="1219" y="1160"/>
                  </a:lnTo>
                  <a:lnTo>
                    <a:pt x="1219" y="1166"/>
                  </a:lnTo>
                  <a:lnTo>
                    <a:pt x="1218" y="1171"/>
                  </a:lnTo>
                  <a:close/>
                  <a:moveTo>
                    <a:pt x="1136" y="1122"/>
                  </a:moveTo>
                  <a:lnTo>
                    <a:pt x="1142" y="1124"/>
                  </a:lnTo>
                  <a:lnTo>
                    <a:pt x="1147" y="1123"/>
                  </a:lnTo>
                  <a:lnTo>
                    <a:pt x="1149" y="1126"/>
                  </a:lnTo>
                  <a:lnTo>
                    <a:pt x="1150" y="1128"/>
                  </a:lnTo>
                  <a:lnTo>
                    <a:pt x="1151" y="1131"/>
                  </a:lnTo>
                  <a:lnTo>
                    <a:pt x="1152" y="1133"/>
                  </a:lnTo>
                  <a:lnTo>
                    <a:pt x="1151" y="1134"/>
                  </a:lnTo>
                  <a:lnTo>
                    <a:pt x="1150" y="1136"/>
                  </a:lnTo>
                  <a:lnTo>
                    <a:pt x="1151" y="1137"/>
                  </a:lnTo>
                  <a:lnTo>
                    <a:pt x="1161" y="1142"/>
                  </a:lnTo>
                  <a:lnTo>
                    <a:pt x="1167" y="1148"/>
                  </a:lnTo>
                  <a:lnTo>
                    <a:pt x="1169" y="1150"/>
                  </a:lnTo>
                  <a:lnTo>
                    <a:pt x="1170" y="1153"/>
                  </a:lnTo>
                  <a:lnTo>
                    <a:pt x="1172" y="1159"/>
                  </a:lnTo>
                  <a:lnTo>
                    <a:pt x="1177" y="1166"/>
                  </a:lnTo>
                  <a:lnTo>
                    <a:pt x="1179" y="1169"/>
                  </a:lnTo>
                  <a:lnTo>
                    <a:pt x="1181" y="1171"/>
                  </a:lnTo>
                  <a:lnTo>
                    <a:pt x="1180" y="1171"/>
                  </a:lnTo>
                  <a:lnTo>
                    <a:pt x="1176" y="1170"/>
                  </a:lnTo>
                  <a:lnTo>
                    <a:pt x="1169" y="1165"/>
                  </a:lnTo>
                  <a:lnTo>
                    <a:pt x="1169" y="1165"/>
                  </a:lnTo>
                  <a:lnTo>
                    <a:pt x="1168" y="1168"/>
                  </a:lnTo>
                  <a:lnTo>
                    <a:pt x="1167" y="1170"/>
                  </a:lnTo>
                  <a:lnTo>
                    <a:pt x="1166" y="1171"/>
                  </a:lnTo>
                  <a:lnTo>
                    <a:pt x="1167" y="1172"/>
                  </a:lnTo>
                  <a:lnTo>
                    <a:pt x="1172" y="1171"/>
                  </a:lnTo>
                  <a:lnTo>
                    <a:pt x="1177" y="1176"/>
                  </a:lnTo>
                  <a:lnTo>
                    <a:pt x="1179" y="1176"/>
                  </a:lnTo>
                  <a:lnTo>
                    <a:pt x="1181" y="1180"/>
                  </a:lnTo>
                  <a:lnTo>
                    <a:pt x="1181" y="1181"/>
                  </a:lnTo>
                  <a:lnTo>
                    <a:pt x="1180" y="1184"/>
                  </a:lnTo>
                  <a:lnTo>
                    <a:pt x="1179" y="1185"/>
                  </a:lnTo>
                  <a:lnTo>
                    <a:pt x="1179" y="1185"/>
                  </a:lnTo>
                  <a:lnTo>
                    <a:pt x="1181" y="1186"/>
                  </a:lnTo>
                  <a:lnTo>
                    <a:pt x="1186" y="1185"/>
                  </a:lnTo>
                  <a:lnTo>
                    <a:pt x="1187" y="1186"/>
                  </a:lnTo>
                  <a:lnTo>
                    <a:pt x="1186" y="1196"/>
                  </a:lnTo>
                  <a:lnTo>
                    <a:pt x="1187" y="1200"/>
                  </a:lnTo>
                  <a:lnTo>
                    <a:pt x="1187" y="1201"/>
                  </a:lnTo>
                  <a:lnTo>
                    <a:pt x="1186" y="1203"/>
                  </a:lnTo>
                  <a:lnTo>
                    <a:pt x="1186" y="1205"/>
                  </a:lnTo>
                  <a:lnTo>
                    <a:pt x="1187" y="1207"/>
                  </a:lnTo>
                  <a:lnTo>
                    <a:pt x="1187" y="1209"/>
                  </a:lnTo>
                  <a:lnTo>
                    <a:pt x="1185" y="1213"/>
                  </a:lnTo>
                  <a:lnTo>
                    <a:pt x="1183" y="1213"/>
                  </a:lnTo>
                  <a:lnTo>
                    <a:pt x="1182" y="1213"/>
                  </a:lnTo>
                  <a:lnTo>
                    <a:pt x="1180" y="1212"/>
                  </a:lnTo>
                  <a:lnTo>
                    <a:pt x="1177" y="1209"/>
                  </a:lnTo>
                  <a:lnTo>
                    <a:pt x="1175" y="1203"/>
                  </a:lnTo>
                  <a:lnTo>
                    <a:pt x="1174" y="1202"/>
                  </a:lnTo>
                  <a:lnTo>
                    <a:pt x="1171" y="1201"/>
                  </a:lnTo>
                  <a:lnTo>
                    <a:pt x="1170" y="1201"/>
                  </a:lnTo>
                  <a:lnTo>
                    <a:pt x="1168" y="1201"/>
                  </a:lnTo>
                  <a:lnTo>
                    <a:pt x="1167" y="1198"/>
                  </a:lnTo>
                  <a:lnTo>
                    <a:pt x="1167" y="1195"/>
                  </a:lnTo>
                  <a:lnTo>
                    <a:pt x="1166" y="1192"/>
                  </a:lnTo>
                  <a:lnTo>
                    <a:pt x="1166" y="1190"/>
                  </a:lnTo>
                  <a:lnTo>
                    <a:pt x="1165" y="1190"/>
                  </a:lnTo>
                  <a:lnTo>
                    <a:pt x="1163" y="1191"/>
                  </a:lnTo>
                  <a:lnTo>
                    <a:pt x="1164" y="1194"/>
                  </a:lnTo>
                  <a:lnTo>
                    <a:pt x="1163" y="1196"/>
                  </a:lnTo>
                  <a:lnTo>
                    <a:pt x="1161" y="1195"/>
                  </a:lnTo>
                  <a:lnTo>
                    <a:pt x="1157" y="1187"/>
                  </a:lnTo>
                  <a:lnTo>
                    <a:pt x="1152" y="1181"/>
                  </a:lnTo>
                  <a:lnTo>
                    <a:pt x="1150" y="1180"/>
                  </a:lnTo>
                  <a:lnTo>
                    <a:pt x="1150" y="1178"/>
                  </a:lnTo>
                  <a:lnTo>
                    <a:pt x="1153" y="1177"/>
                  </a:lnTo>
                  <a:lnTo>
                    <a:pt x="1155" y="1177"/>
                  </a:lnTo>
                  <a:lnTo>
                    <a:pt x="1155" y="1176"/>
                  </a:lnTo>
                  <a:lnTo>
                    <a:pt x="1151" y="1170"/>
                  </a:lnTo>
                  <a:lnTo>
                    <a:pt x="1152" y="1168"/>
                  </a:lnTo>
                  <a:lnTo>
                    <a:pt x="1153" y="1165"/>
                  </a:lnTo>
                  <a:lnTo>
                    <a:pt x="1151" y="1163"/>
                  </a:lnTo>
                  <a:lnTo>
                    <a:pt x="1146" y="1165"/>
                  </a:lnTo>
                  <a:lnTo>
                    <a:pt x="1144" y="1164"/>
                  </a:lnTo>
                  <a:lnTo>
                    <a:pt x="1143" y="1162"/>
                  </a:lnTo>
                  <a:lnTo>
                    <a:pt x="1142" y="1159"/>
                  </a:lnTo>
                  <a:lnTo>
                    <a:pt x="1137" y="1159"/>
                  </a:lnTo>
                  <a:lnTo>
                    <a:pt x="1136" y="1159"/>
                  </a:lnTo>
                  <a:lnTo>
                    <a:pt x="1133" y="1156"/>
                  </a:lnTo>
                  <a:lnTo>
                    <a:pt x="1132" y="1154"/>
                  </a:lnTo>
                  <a:lnTo>
                    <a:pt x="1133" y="1153"/>
                  </a:lnTo>
                  <a:lnTo>
                    <a:pt x="1135" y="1151"/>
                  </a:lnTo>
                  <a:lnTo>
                    <a:pt x="1137" y="1151"/>
                  </a:lnTo>
                  <a:lnTo>
                    <a:pt x="1139" y="1153"/>
                  </a:lnTo>
                  <a:lnTo>
                    <a:pt x="1141" y="1153"/>
                  </a:lnTo>
                  <a:lnTo>
                    <a:pt x="1144" y="1150"/>
                  </a:lnTo>
                  <a:lnTo>
                    <a:pt x="1144" y="1148"/>
                  </a:lnTo>
                  <a:lnTo>
                    <a:pt x="1146" y="1146"/>
                  </a:lnTo>
                  <a:lnTo>
                    <a:pt x="1146" y="1144"/>
                  </a:lnTo>
                  <a:lnTo>
                    <a:pt x="1144" y="1141"/>
                  </a:lnTo>
                  <a:lnTo>
                    <a:pt x="1142" y="1140"/>
                  </a:lnTo>
                  <a:lnTo>
                    <a:pt x="1136" y="1142"/>
                  </a:lnTo>
                  <a:lnTo>
                    <a:pt x="1132" y="1145"/>
                  </a:lnTo>
                  <a:lnTo>
                    <a:pt x="1130" y="1144"/>
                  </a:lnTo>
                  <a:lnTo>
                    <a:pt x="1130" y="1142"/>
                  </a:lnTo>
                  <a:lnTo>
                    <a:pt x="1135" y="1137"/>
                  </a:lnTo>
                  <a:lnTo>
                    <a:pt x="1137" y="1133"/>
                  </a:lnTo>
                  <a:lnTo>
                    <a:pt x="1136" y="1132"/>
                  </a:lnTo>
                  <a:lnTo>
                    <a:pt x="1135" y="1129"/>
                  </a:lnTo>
                  <a:lnTo>
                    <a:pt x="1135" y="1124"/>
                  </a:lnTo>
                  <a:lnTo>
                    <a:pt x="1136" y="1122"/>
                  </a:lnTo>
                  <a:close/>
                  <a:moveTo>
                    <a:pt x="1161" y="1127"/>
                  </a:moveTo>
                  <a:lnTo>
                    <a:pt x="1159" y="1127"/>
                  </a:lnTo>
                  <a:lnTo>
                    <a:pt x="1157" y="1127"/>
                  </a:lnTo>
                  <a:lnTo>
                    <a:pt x="1153" y="1122"/>
                  </a:lnTo>
                  <a:lnTo>
                    <a:pt x="1153" y="1121"/>
                  </a:lnTo>
                  <a:lnTo>
                    <a:pt x="1153" y="1120"/>
                  </a:lnTo>
                  <a:lnTo>
                    <a:pt x="1156" y="1116"/>
                  </a:lnTo>
                  <a:lnTo>
                    <a:pt x="1157" y="1116"/>
                  </a:lnTo>
                  <a:lnTo>
                    <a:pt x="1163" y="1116"/>
                  </a:lnTo>
                  <a:lnTo>
                    <a:pt x="1165" y="1116"/>
                  </a:lnTo>
                  <a:lnTo>
                    <a:pt x="1166" y="1118"/>
                  </a:lnTo>
                  <a:lnTo>
                    <a:pt x="1166" y="1120"/>
                  </a:lnTo>
                  <a:lnTo>
                    <a:pt x="1165" y="1121"/>
                  </a:lnTo>
                  <a:lnTo>
                    <a:pt x="1165" y="1122"/>
                  </a:lnTo>
                  <a:lnTo>
                    <a:pt x="1165" y="1124"/>
                  </a:lnTo>
                  <a:lnTo>
                    <a:pt x="1165" y="1125"/>
                  </a:lnTo>
                  <a:lnTo>
                    <a:pt x="1161" y="1127"/>
                  </a:lnTo>
                  <a:close/>
                  <a:moveTo>
                    <a:pt x="1182" y="1135"/>
                  </a:moveTo>
                  <a:lnTo>
                    <a:pt x="1182" y="1145"/>
                  </a:lnTo>
                  <a:lnTo>
                    <a:pt x="1181" y="1144"/>
                  </a:lnTo>
                  <a:lnTo>
                    <a:pt x="1179" y="1144"/>
                  </a:lnTo>
                  <a:lnTo>
                    <a:pt x="1177" y="1146"/>
                  </a:lnTo>
                  <a:lnTo>
                    <a:pt x="1174" y="1145"/>
                  </a:lnTo>
                  <a:lnTo>
                    <a:pt x="1173" y="1144"/>
                  </a:lnTo>
                  <a:lnTo>
                    <a:pt x="1172" y="1143"/>
                  </a:lnTo>
                  <a:lnTo>
                    <a:pt x="1173" y="1140"/>
                  </a:lnTo>
                  <a:lnTo>
                    <a:pt x="1171" y="1138"/>
                  </a:lnTo>
                  <a:lnTo>
                    <a:pt x="1166" y="1138"/>
                  </a:lnTo>
                  <a:lnTo>
                    <a:pt x="1165" y="1137"/>
                  </a:lnTo>
                  <a:lnTo>
                    <a:pt x="1164" y="1134"/>
                  </a:lnTo>
                  <a:lnTo>
                    <a:pt x="1163" y="1131"/>
                  </a:lnTo>
                  <a:lnTo>
                    <a:pt x="1165" y="1129"/>
                  </a:lnTo>
                  <a:lnTo>
                    <a:pt x="1167" y="1128"/>
                  </a:lnTo>
                  <a:lnTo>
                    <a:pt x="1169" y="1123"/>
                  </a:lnTo>
                  <a:lnTo>
                    <a:pt x="1169" y="1122"/>
                  </a:lnTo>
                  <a:lnTo>
                    <a:pt x="1174" y="1113"/>
                  </a:lnTo>
                  <a:lnTo>
                    <a:pt x="1176" y="1114"/>
                  </a:lnTo>
                  <a:lnTo>
                    <a:pt x="1179" y="1120"/>
                  </a:lnTo>
                  <a:lnTo>
                    <a:pt x="1183" y="1127"/>
                  </a:lnTo>
                  <a:lnTo>
                    <a:pt x="1182" y="1135"/>
                  </a:lnTo>
                  <a:close/>
                  <a:moveTo>
                    <a:pt x="460" y="1116"/>
                  </a:moveTo>
                  <a:lnTo>
                    <a:pt x="458" y="1118"/>
                  </a:lnTo>
                  <a:lnTo>
                    <a:pt x="458" y="1118"/>
                  </a:lnTo>
                  <a:lnTo>
                    <a:pt x="458" y="1116"/>
                  </a:lnTo>
                  <a:lnTo>
                    <a:pt x="458" y="1115"/>
                  </a:lnTo>
                  <a:lnTo>
                    <a:pt x="459" y="1113"/>
                  </a:lnTo>
                  <a:lnTo>
                    <a:pt x="463" y="1110"/>
                  </a:lnTo>
                  <a:lnTo>
                    <a:pt x="466" y="1107"/>
                  </a:lnTo>
                  <a:lnTo>
                    <a:pt x="467" y="1107"/>
                  </a:lnTo>
                  <a:lnTo>
                    <a:pt x="468" y="1108"/>
                  </a:lnTo>
                  <a:lnTo>
                    <a:pt x="466" y="1111"/>
                  </a:lnTo>
                  <a:lnTo>
                    <a:pt x="460" y="1116"/>
                  </a:lnTo>
                  <a:close/>
                  <a:moveTo>
                    <a:pt x="476" y="1112"/>
                  </a:moveTo>
                  <a:lnTo>
                    <a:pt x="474" y="1112"/>
                  </a:lnTo>
                  <a:lnTo>
                    <a:pt x="471" y="1111"/>
                  </a:lnTo>
                  <a:lnTo>
                    <a:pt x="472" y="1109"/>
                  </a:lnTo>
                  <a:lnTo>
                    <a:pt x="475" y="1107"/>
                  </a:lnTo>
                  <a:lnTo>
                    <a:pt x="479" y="1107"/>
                  </a:lnTo>
                  <a:lnTo>
                    <a:pt x="479" y="1108"/>
                  </a:lnTo>
                  <a:lnTo>
                    <a:pt x="479" y="1110"/>
                  </a:lnTo>
                  <a:lnTo>
                    <a:pt x="479" y="1110"/>
                  </a:lnTo>
                  <a:lnTo>
                    <a:pt x="478" y="1111"/>
                  </a:lnTo>
                  <a:lnTo>
                    <a:pt x="476" y="1112"/>
                  </a:lnTo>
                  <a:close/>
                  <a:moveTo>
                    <a:pt x="1162" y="1111"/>
                  </a:moveTo>
                  <a:lnTo>
                    <a:pt x="1161" y="1112"/>
                  </a:lnTo>
                  <a:lnTo>
                    <a:pt x="1158" y="1112"/>
                  </a:lnTo>
                  <a:lnTo>
                    <a:pt x="1156" y="1111"/>
                  </a:lnTo>
                  <a:lnTo>
                    <a:pt x="1155" y="1109"/>
                  </a:lnTo>
                  <a:lnTo>
                    <a:pt x="1156" y="1107"/>
                  </a:lnTo>
                  <a:lnTo>
                    <a:pt x="1157" y="1105"/>
                  </a:lnTo>
                  <a:lnTo>
                    <a:pt x="1158" y="1102"/>
                  </a:lnTo>
                  <a:lnTo>
                    <a:pt x="1159" y="1096"/>
                  </a:lnTo>
                  <a:lnTo>
                    <a:pt x="1165" y="1102"/>
                  </a:lnTo>
                  <a:lnTo>
                    <a:pt x="1167" y="1105"/>
                  </a:lnTo>
                  <a:lnTo>
                    <a:pt x="1168" y="1108"/>
                  </a:lnTo>
                  <a:lnTo>
                    <a:pt x="1166" y="1110"/>
                  </a:lnTo>
                  <a:lnTo>
                    <a:pt x="1163" y="1110"/>
                  </a:lnTo>
                  <a:lnTo>
                    <a:pt x="1162" y="1111"/>
                  </a:lnTo>
                  <a:close/>
                  <a:moveTo>
                    <a:pt x="1122" y="1093"/>
                  </a:moveTo>
                  <a:lnTo>
                    <a:pt x="1124" y="1097"/>
                  </a:lnTo>
                  <a:lnTo>
                    <a:pt x="1127" y="1097"/>
                  </a:lnTo>
                  <a:lnTo>
                    <a:pt x="1129" y="1100"/>
                  </a:lnTo>
                  <a:lnTo>
                    <a:pt x="1130" y="1104"/>
                  </a:lnTo>
                  <a:lnTo>
                    <a:pt x="1129" y="1107"/>
                  </a:lnTo>
                  <a:lnTo>
                    <a:pt x="1128" y="1107"/>
                  </a:lnTo>
                  <a:lnTo>
                    <a:pt x="1126" y="1108"/>
                  </a:lnTo>
                  <a:lnTo>
                    <a:pt x="1125" y="1114"/>
                  </a:lnTo>
                  <a:lnTo>
                    <a:pt x="1126" y="1120"/>
                  </a:lnTo>
                  <a:lnTo>
                    <a:pt x="1125" y="1125"/>
                  </a:lnTo>
                  <a:lnTo>
                    <a:pt x="1124" y="1131"/>
                  </a:lnTo>
                  <a:lnTo>
                    <a:pt x="1124" y="1134"/>
                  </a:lnTo>
                  <a:lnTo>
                    <a:pt x="1123" y="1135"/>
                  </a:lnTo>
                  <a:lnTo>
                    <a:pt x="1122" y="1136"/>
                  </a:lnTo>
                  <a:lnTo>
                    <a:pt x="1121" y="1135"/>
                  </a:lnTo>
                  <a:lnTo>
                    <a:pt x="1120" y="1134"/>
                  </a:lnTo>
                  <a:lnTo>
                    <a:pt x="1118" y="1137"/>
                  </a:lnTo>
                  <a:lnTo>
                    <a:pt x="1116" y="1137"/>
                  </a:lnTo>
                  <a:lnTo>
                    <a:pt x="1114" y="1130"/>
                  </a:lnTo>
                  <a:lnTo>
                    <a:pt x="1116" y="1118"/>
                  </a:lnTo>
                  <a:lnTo>
                    <a:pt x="1119" y="1115"/>
                  </a:lnTo>
                  <a:lnTo>
                    <a:pt x="1117" y="1112"/>
                  </a:lnTo>
                  <a:lnTo>
                    <a:pt x="1113" y="1108"/>
                  </a:lnTo>
                  <a:lnTo>
                    <a:pt x="1113" y="1106"/>
                  </a:lnTo>
                  <a:lnTo>
                    <a:pt x="1109" y="1100"/>
                  </a:lnTo>
                  <a:lnTo>
                    <a:pt x="1109" y="1099"/>
                  </a:lnTo>
                  <a:lnTo>
                    <a:pt x="1110" y="1093"/>
                  </a:lnTo>
                  <a:lnTo>
                    <a:pt x="1113" y="1089"/>
                  </a:lnTo>
                  <a:lnTo>
                    <a:pt x="1118" y="1087"/>
                  </a:lnTo>
                  <a:lnTo>
                    <a:pt x="1120" y="1090"/>
                  </a:lnTo>
                  <a:lnTo>
                    <a:pt x="1122" y="1091"/>
                  </a:lnTo>
                  <a:lnTo>
                    <a:pt x="1122" y="1093"/>
                  </a:lnTo>
                  <a:close/>
                  <a:moveTo>
                    <a:pt x="1142" y="1083"/>
                  </a:moveTo>
                  <a:lnTo>
                    <a:pt x="1144" y="1085"/>
                  </a:lnTo>
                  <a:lnTo>
                    <a:pt x="1146" y="1083"/>
                  </a:lnTo>
                  <a:lnTo>
                    <a:pt x="1147" y="1083"/>
                  </a:lnTo>
                  <a:lnTo>
                    <a:pt x="1152" y="1085"/>
                  </a:lnTo>
                  <a:lnTo>
                    <a:pt x="1154" y="1087"/>
                  </a:lnTo>
                  <a:lnTo>
                    <a:pt x="1155" y="1091"/>
                  </a:lnTo>
                  <a:lnTo>
                    <a:pt x="1155" y="1092"/>
                  </a:lnTo>
                  <a:lnTo>
                    <a:pt x="1155" y="1097"/>
                  </a:lnTo>
                  <a:lnTo>
                    <a:pt x="1155" y="1101"/>
                  </a:lnTo>
                  <a:lnTo>
                    <a:pt x="1155" y="1103"/>
                  </a:lnTo>
                  <a:lnTo>
                    <a:pt x="1155" y="1104"/>
                  </a:lnTo>
                  <a:lnTo>
                    <a:pt x="1153" y="1106"/>
                  </a:lnTo>
                  <a:lnTo>
                    <a:pt x="1153" y="1106"/>
                  </a:lnTo>
                  <a:lnTo>
                    <a:pt x="1150" y="1102"/>
                  </a:lnTo>
                  <a:lnTo>
                    <a:pt x="1146" y="1096"/>
                  </a:lnTo>
                  <a:lnTo>
                    <a:pt x="1143" y="1094"/>
                  </a:lnTo>
                  <a:lnTo>
                    <a:pt x="1143" y="1094"/>
                  </a:lnTo>
                  <a:lnTo>
                    <a:pt x="1144" y="1096"/>
                  </a:lnTo>
                  <a:lnTo>
                    <a:pt x="1146" y="1100"/>
                  </a:lnTo>
                  <a:lnTo>
                    <a:pt x="1147" y="1102"/>
                  </a:lnTo>
                  <a:lnTo>
                    <a:pt x="1148" y="1105"/>
                  </a:lnTo>
                  <a:lnTo>
                    <a:pt x="1149" y="1107"/>
                  </a:lnTo>
                  <a:lnTo>
                    <a:pt x="1149" y="1109"/>
                  </a:lnTo>
                  <a:lnTo>
                    <a:pt x="1149" y="1111"/>
                  </a:lnTo>
                  <a:lnTo>
                    <a:pt x="1149" y="1113"/>
                  </a:lnTo>
                  <a:lnTo>
                    <a:pt x="1148" y="1115"/>
                  </a:lnTo>
                  <a:lnTo>
                    <a:pt x="1147" y="1115"/>
                  </a:lnTo>
                  <a:lnTo>
                    <a:pt x="1142" y="1115"/>
                  </a:lnTo>
                  <a:lnTo>
                    <a:pt x="1138" y="1116"/>
                  </a:lnTo>
                  <a:lnTo>
                    <a:pt x="1135" y="1115"/>
                  </a:lnTo>
                  <a:lnTo>
                    <a:pt x="1134" y="1114"/>
                  </a:lnTo>
                  <a:lnTo>
                    <a:pt x="1133" y="1112"/>
                  </a:lnTo>
                  <a:lnTo>
                    <a:pt x="1133" y="1107"/>
                  </a:lnTo>
                  <a:lnTo>
                    <a:pt x="1132" y="1101"/>
                  </a:lnTo>
                  <a:lnTo>
                    <a:pt x="1132" y="1096"/>
                  </a:lnTo>
                  <a:lnTo>
                    <a:pt x="1130" y="1091"/>
                  </a:lnTo>
                  <a:lnTo>
                    <a:pt x="1128" y="1088"/>
                  </a:lnTo>
                  <a:lnTo>
                    <a:pt x="1125" y="1086"/>
                  </a:lnTo>
                  <a:lnTo>
                    <a:pt x="1122" y="1083"/>
                  </a:lnTo>
                  <a:lnTo>
                    <a:pt x="1123" y="1081"/>
                  </a:lnTo>
                  <a:lnTo>
                    <a:pt x="1126" y="1080"/>
                  </a:lnTo>
                  <a:lnTo>
                    <a:pt x="1131" y="1080"/>
                  </a:lnTo>
                  <a:lnTo>
                    <a:pt x="1142" y="1083"/>
                  </a:lnTo>
                  <a:close/>
                  <a:moveTo>
                    <a:pt x="515" y="1077"/>
                  </a:moveTo>
                  <a:lnTo>
                    <a:pt x="510" y="1079"/>
                  </a:lnTo>
                  <a:lnTo>
                    <a:pt x="510" y="1079"/>
                  </a:lnTo>
                  <a:lnTo>
                    <a:pt x="507" y="1082"/>
                  </a:lnTo>
                  <a:lnTo>
                    <a:pt x="505" y="1084"/>
                  </a:lnTo>
                  <a:lnTo>
                    <a:pt x="502" y="1081"/>
                  </a:lnTo>
                  <a:lnTo>
                    <a:pt x="503" y="1076"/>
                  </a:lnTo>
                  <a:lnTo>
                    <a:pt x="505" y="1073"/>
                  </a:lnTo>
                  <a:lnTo>
                    <a:pt x="516" y="1074"/>
                  </a:lnTo>
                  <a:lnTo>
                    <a:pt x="517" y="1075"/>
                  </a:lnTo>
                  <a:lnTo>
                    <a:pt x="517" y="1075"/>
                  </a:lnTo>
                  <a:lnTo>
                    <a:pt x="516" y="1076"/>
                  </a:lnTo>
                  <a:lnTo>
                    <a:pt x="515" y="1077"/>
                  </a:lnTo>
                  <a:close/>
                  <a:moveTo>
                    <a:pt x="1091" y="1063"/>
                  </a:moveTo>
                  <a:lnTo>
                    <a:pt x="1094" y="1070"/>
                  </a:lnTo>
                  <a:lnTo>
                    <a:pt x="1095" y="1075"/>
                  </a:lnTo>
                  <a:lnTo>
                    <a:pt x="1097" y="1081"/>
                  </a:lnTo>
                  <a:lnTo>
                    <a:pt x="1100" y="1093"/>
                  </a:lnTo>
                  <a:lnTo>
                    <a:pt x="1102" y="1098"/>
                  </a:lnTo>
                  <a:lnTo>
                    <a:pt x="1102" y="1101"/>
                  </a:lnTo>
                  <a:lnTo>
                    <a:pt x="1102" y="1107"/>
                  </a:lnTo>
                  <a:lnTo>
                    <a:pt x="1102" y="1108"/>
                  </a:lnTo>
                  <a:lnTo>
                    <a:pt x="1101" y="1110"/>
                  </a:lnTo>
                  <a:lnTo>
                    <a:pt x="1101" y="1111"/>
                  </a:lnTo>
                  <a:lnTo>
                    <a:pt x="1102" y="1116"/>
                  </a:lnTo>
                  <a:lnTo>
                    <a:pt x="1102" y="1124"/>
                  </a:lnTo>
                  <a:lnTo>
                    <a:pt x="1101" y="1129"/>
                  </a:lnTo>
                  <a:lnTo>
                    <a:pt x="1100" y="1129"/>
                  </a:lnTo>
                  <a:lnTo>
                    <a:pt x="1098" y="1128"/>
                  </a:lnTo>
                  <a:lnTo>
                    <a:pt x="1096" y="1126"/>
                  </a:lnTo>
                  <a:lnTo>
                    <a:pt x="1095" y="1123"/>
                  </a:lnTo>
                  <a:lnTo>
                    <a:pt x="1092" y="1115"/>
                  </a:lnTo>
                  <a:lnTo>
                    <a:pt x="1090" y="1112"/>
                  </a:lnTo>
                  <a:lnTo>
                    <a:pt x="1090" y="1109"/>
                  </a:lnTo>
                  <a:lnTo>
                    <a:pt x="1091" y="1107"/>
                  </a:lnTo>
                  <a:lnTo>
                    <a:pt x="1092" y="1106"/>
                  </a:lnTo>
                  <a:lnTo>
                    <a:pt x="1094" y="1103"/>
                  </a:lnTo>
                  <a:lnTo>
                    <a:pt x="1094" y="1102"/>
                  </a:lnTo>
                  <a:lnTo>
                    <a:pt x="1092" y="1103"/>
                  </a:lnTo>
                  <a:lnTo>
                    <a:pt x="1089" y="1103"/>
                  </a:lnTo>
                  <a:lnTo>
                    <a:pt x="1087" y="1101"/>
                  </a:lnTo>
                  <a:lnTo>
                    <a:pt x="1085" y="1100"/>
                  </a:lnTo>
                  <a:lnTo>
                    <a:pt x="1085" y="1096"/>
                  </a:lnTo>
                  <a:lnTo>
                    <a:pt x="1084" y="1094"/>
                  </a:lnTo>
                  <a:lnTo>
                    <a:pt x="1081" y="1096"/>
                  </a:lnTo>
                  <a:lnTo>
                    <a:pt x="1079" y="1094"/>
                  </a:lnTo>
                  <a:lnTo>
                    <a:pt x="1079" y="1092"/>
                  </a:lnTo>
                  <a:lnTo>
                    <a:pt x="1079" y="1090"/>
                  </a:lnTo>
                  <a:lnTo>
                    <a:pt x="1079" y="1087"/>
                  </a:lnTo>
                  <a:lnTo>
                    <a:pt x="1084" y="1082"/>
                  </a:lnTo>
                  <a:lnTo>
                    <a:pt x="1083" y="1081"/>
                  </a:lnTo>
                  <a:lnTo>
                    <a:pt x="1081" y="1081"/>
                  </a:lnTo>
                  <a:lnTo>
                    <a:pt x="1079" y="1079"/>
                  </a:lnTo>
                  <a:lnTo>
                    <a:pt x="1078" y="1073"/>
                  </a:lnTo>
                  <a:lnTo>
                    <a:pt x="1075" y="1069"/>
                  </a:lnTo>
                  <a:lnTo>
                    <a:pt x="1074" y="1069"/>
                  </a:lnTo>
                  <a:lnTo>
                    <a:pt x="1070" y="1080"/>
                  </a:lnTo>
                  <a:lnTo>
                    <a:pt x="1068" y="1082"/>
                  </a:lnTo>
                  <a:lnTo>
                    <a:pt x="1063" y="1083"/>
                  </a:lnTo>
                  <a:lnTo>
                    <a:pt x="1065" y="1080"/>
                  </a:lnTo>
                  <a:lnTo>
                    <a:pt x="1066" y="1078"/>
                  </a:lnTo>
                  <a:lnTo>
                    <a:pt x="1063" y="1070"/>
                  </a:lnTo>
                  <a:lnTo>
                    <a:pt x="1063" y="1068"/>
                  </a:lnTo>
                  <a:lnTo>
                    <a:pt x="1065" y="1065"/>
                  </a:lnTo>
                  <a:lnTo>
                    <a:pt x="1068" y="1064"/>
                  </a:lnTo>
                  <a:lnTo>
                    <a:pt x="1070" y="1063"/>
                  </a:lnTo>
                  <a:lnTo>
                    <a:pt x="1072" y="1061"/>
                  </a:lnTo>
                  <a:lnTo>
                    <a:pt x="1072" y="1059"/>
                  </a:lnTo>
                  <a:lnTo>
                    <a:pt x="1074" y="1053"/>
                  </a:lnTo>
                  <a:lnTo>
                    <a:pt x="1076" y="1052"/>
                  </a:lnTo>
                  <a:lnTo>
                    <a:pt x="1079" y="1052"/>
                  </a:lnTo>
                  <a:lnTo>
                    <a:pt x="1086" y="1058"/>
                  </a:lnTo>
                  <a:lnTo>
                    <a:pt x="1088" y="1059"/>
                  </a:lnTo>
                  <a:lnTo>
                    <a:pt x="1091" y="1063"/>
                  </a:lnTo>
                  <a:close/>
                  <a:moveTo>
                    <a:pt x="506" y="1033"/>
                  </a:moveTo>
                  <a:lnTo>
                    <a:pt x="506" y="1035"/>
                  </a:lnTo>
                  <a:lnTo>
                    <a:pt x="505" y="1034"/>
                  </a:lnTo>
                  <a:lnTo>
                    <a:pt x="504" y="1033"/>
                  </a:lnTo>
                  <a:lnTo>
                    <a:pt x="500" y="1030"/>
                  </a:lnTo>
                  <a:lnTo>
                    <a:pt x="498" y="1028"/>
                  </a:lnTo>
                  <a:lnTo>
                    <a:pt x="498" y="1027"/>
                  </a:lnTo>
                  <a:lnTo>
                    <a:pt x="499" y="1027"/>
                  </a:lnTo>
                  <a:lnTo>
                    <a:pt x="504" y="1028"/>
                  </a:lnTo>
                  <a:lnTo>
                    <a:pt x="505" y="1031"/>
                  </a:lnTo>
                  <a:lnTo>
                    <a:pt x="506" y="1033"/>
                  </a:lnTo>
                  <a:close/>
                  <a:moveTo>
                    <a:pt x="517" y="1035"/>
                  </a:moveTo>
                  <a:lnTo>
                    <a:pt x="518" y="1038"/>
                  </a:lnTo>
                  <a:lnTo>
                    <a:pt x="519" y="1038"/>
                  </a:lnTo>
                  <a:lnTo>
                    <a:pt x="524" y="1034"/>
                  </a:lnTo>
                  <a:lnTo>
                    <a:pt x="527" y="1034"/>
                  </a:lnTo>
                  <a:lnTo>
                    <a:pt x="530" y="1033"/>
                  </a:lnTo>
                  <a:lnTo>
                    <a:pt x="533" y="1035"/>
                  </a:lnTo>
                  <a:lnTo>
                    <a:pt x="533" y="1036"/>
                  </a:lnTo>
                  <a:lnTo>
                    <a:pt x="533" y="1038"/>
                  </a:lnTo>
                  <a:lnTo>
                    <a:pt x="531" y="1040"/>
                  </a:lnTo>
                  <a:lnTo>
                    <a:pt x="531" y="1042"/>
                  </a:lnTo>
                  <a:lnTo>
                    <a:pt x="533" y="1045"/>
                  </a:lnTo>
                  <a:lnTo>
                    <a:pt x="539" y="1047"/>
                  </a:lnTo>
                  <a:lnTo>
                    <a:pt x="539" y="1048"/>
                  </a:lnTo>
                  <a:lnTo>
                    <a:pt x="539" y="1050"/>
                  </a:lnTo>
                  <a:lnTo>
                    <a:pt x="536" y="1055"/>
                  </a:lnTo>
                  <a:lnTo>
                    <a:pt x="534" y="1056"/>
                  </a:lnTo>
                  <a:lnTo>
                    <a:pt x="533" y="1057"/>
                  </a:lnTo>
                  <a:lnTo>
                    <a:pt x="526" y="1056"/>
                  </a:lnTo>
                  <a:lnTo>
                    <a:pt x="520" y="1054"/>
                  </a:lnTo>
                  <a:lnTo>
                    <a:pt x="517" y="1054"/>
                  </a:lnTo>
                  <a:lnTo>
                    <a:pt x="516" y="1055"/>
                  </a:lnTo>
                  <a:lnTo>
                    <a:pt x="515" y="1056"/>
                  </a:lnTo>
                  <a:lnTo>
                    <a:pt x="516" y="1056"/>
                  </a:lnTo>
                  <a:lnTo>
                    <a:pt x="521" y="1057"/>
                  </a:lnTo>
                  <a:lnTo>
                    <a:pt x="523" y="1059"/>
                  </a:lnTo>
                  <a:lnTo>
                    <a:pt x="524" y="1061"/>
                  </a:lnTo>
                  <a:lnTo>
                    <a:pt x="525" y="1064"/>
                  </a:lnTo>
                  <a:lnTo>
                    <a:pt x="523" y="1064"/>
                  </a:lnTo>
                  <a:lnTo>
                    <a:pt x="521" y="1065"/>
                  </a:lnTo>
                  <a:lnTo>
                    <a:pt x="518" y="1065"/>
                  </a:lnTo>
                  <a:lnTo>
                    <a:pt x="515" y="1068"/>
                  </a:lnTo>
                  <a:lnTo>
                    <a:pt x="512" y="1070"/>
                  </a:lnTo>
                  <a:lnTo>
                    <a:pt x="506" y="1070"/>
                  </a:lnTo>
                  <a:lnTo>
                    <a:pt x="500" y="1074"/>
                  </a:lnTo>
                  <a:lnTo>
                    <a:pt x="499" y="1076"/>
                  </a:lnTo>
                  <a:lnTo>
                    <a:pt x="497" y="1078"/>
                  </a:lnTo>
                  <a:lnTo>
                    <a:pt x="495" y="1079"/>
                  </a:lnTo>
                  <a:lnTo>
                    <a:pt x="491" y="1081"/>
                  </a:lnTo>
                  <a:lnTo>
                    <a:pt x="494" y="1082"/>
                  </a:lnTo>
                  <a:lnTo>
                    <a:pt x="494" y="1083"/>
                  </a:lnTo>
                  <a:lnTo>
                    <a:pt x="494" y="1085"/>
                  </a:lnTo>
                  <a:lnTo>
                    <a:pt x="494" y="1086"/>
                  </a:lnTo>
                  <a:lnTo>
                    <a:pt x="490" y="1092"/>
                  </a:lnTo>
                  <a:lnTo>
                    <a:pt x="483" y="1097"/>
                  </a:lnTo>
                  <a:lnTo>
                    <a:pt x="481" y="1097"/>
                  </a:lnTo>
                  <a:lnTo>
                    <a:pt x="481" y="1096"/>
                  </a:lnTo>
                  <a:lnTo>
                    <a:pt x="480" y="1095"/>
                  </a:lnTo>
                  <a:lnTo>
                    <a:pt x="480" y="1094"/>
                  </a:lnTo>
                  <a:lnTo>
                    <a:pt x="489" y="1085"/>
                  </a:lnTo>
                  <a:lnTo>
                    <a:pt x="489" y="1084"/>
                  </a:lnTo>
                  <a:lnTo>
                    <a:pt x="486" y="1083"/>
                  </a:lnTo>
                  <a:lnTo>
                    <a:pt x="483" y="1081"/>
                  </a:lnTo>
                  <a:lnTo>
                    <a:pt x="480" y="1083"/>
                  </a:lnTo>
                  <a:lnTo>
                    <a:pt x="479" y="1083"/>
                  </a:lnTo>
                  <a:lnTo>
                    <a:pt x="480" y="1080"/>
                  </a:lnTo>
                  <a:lnTo>
                    <a:pt x="481" y="1077"/>
                  </a:lnTo>
                  <a:lnTo>
                    <a:pt x="481" y="1077"/>
                  </a:lnTo>
                  <a:lnTo>
                    <a:pt x="480" y="1076"/>
                  </a:lnTo>
                  <a:lnTo>
                    <a:pt x="478" y="1075"/>
                  </a:lnTo>
                  <a:lnTo>
                    <a:pt x="475" y="1075"/>
                  </a:lnTo>
                  <a:lnTo>
                    <a:pt x="472" y="1076"/>
                  </a:lnTo>
                  <a:lnTo>
                    <a:pt x="470" y="1077"/>
                  </a:lnTo>
                  <a:lnTo>
                    <a:pt x="470" y="1079"/>
                  </a:lnTo>
                  <a:lnTo>
                    <a:pt x="474" y="1078"/>
                  </a:lnTo>
                  <a:lnTo>
                    <a:pt x="475" y="1079"/>
                  </a:lnTo>
                  <a:lnTo>
                    <a:pt x="476" y="1080"/>
                  </a:lnTo>
                  <a:lnTo>
                    <a:pt x="476" y="1081"/>
                  </a:lnTo>
                  <a:lnTo>
                    <a:pt x="476" y="1083"/>
                  </a:lnTo>
                  <a:lnTo>
                    <a:pt x="476" y="1086"/>
                  </a:lnTo>
                  <a:lnTo>
                    <a:pt x="474" y="1089"/>
                  </a:lnTo>
                  <a:lnTo>
                    <a:pt x="471" y="1088"/>
                  </a:lnTo>
                  <a:lnTo>
                    <a:pt x="467" y="1081"/>
                  </a:lnTo>
                  <a:lnTo>
                    <a:pt x="464" y="1072"/>
                  </a:lnTo>
                  <a:lnTo>
                    <a:pt x="460" y="1064"/>
                  </a:lnTo>
                  <a:lnTo>
                    <a:pt x="459" y="1062"/>
                  </a:lnTo>
                  <a:lnTo>
                    <a:pt x="460" y="1058"/>
                  </a:lnTo>
                  <a:lnTo>
                    <a:pt x="465" y="1051"/>
                  </a:lnTo>
                  <a:lnTo>
                    <a:pt x="470" y="1049"/>
                  </a:lnTo>
                  <a:lnTo>
                    <a:pt x="473" y="1046"/>
                  </a:lnTo>
                  <a:lnTo>
                    <a:pt x="476" y="1045"/>
                  </a:lnTo>
                  <a:lnTo>
                    <a:pt x="479" y="1045"/>
                  </a:lnTo>
                  <a:lnTo>
                    <a:pt x="481" y="1047"/>
                  </a:lnTo>
                  <a:lnTo>
                    <a:pt x="483" y="1049"/>
                  </a:lnTo>
                  <a:lnTo>
                    <a:pt x="482" y="1050"/>
                  </a:lnTo>
                  <a:lnTo>
                    <a:pt x="482" y="1051"/>
                  </a:lnTo>
                  <a:lnTo>
                    <a:pt x="484" y="1053"/>
                  </a:lnTo>
                  <a:lnTo>
                    <a:pt x="486" y="1058"/>
                  </a:lnTo>
                  <a:lnTo>
                    <a:pt x="489" y="1063"/>
                  </a:lnTo>
                  <a:lnTo>
                    <a:pt x="490" y="1064"/>
                  </a:lnTo>
                  <a:lnTo>
                    <a:pt x="492" y="1066"/>
                  </a:lnTo>
                  <a:lnTo>
                    <a:pt x="490" y="1062"/>
                  </a:lnTo>
                  <a:lnTo>
                    <a:pt x="489" y="1058"/>
                  </a:lnTo>
                  <a:lnTo>
                    <a:pt x="488" y="1048"/>
                  </a:lnTo>
                  <a:lnTo>
                    <a:pt x="487" y="1046"/>
                  </a:lnTo>
                  <a:lnTo>
                    <a:pt x="489" y="1045"/>
                  </a:lnTo>
                  <a:lnTo>
                    <a:pt x="492" y="1046"/>
                  </a:lnTo>
                  <a:lnTo>
                    <a:pt x="492" y="1045"/>
                  </a:lnTo>
                  <a:lnTo>
                    <a:pt x="489" y="1042"/>
                  </a:lnTo>
                  <a:lnTo>
                    <a:pt x="486" y="1039"/>
                  </a:lnTo>
                  <a:lnTo>
                    <a:pt x="485" y="1037"/>
                  </a:lnTo>
                  <a:lnTo>
                    <a:pt x="486" y="1035"/>
                  </a:lnTo>
                  <a:lnTo>
                    <a:pt x="487" y="1033"/>
                  </a:lnTo>
                  <a:lnTo>
                    <a:pt x="489" y="1032"/>
                  </a:lnTo>
                  <a:lnTo>
                    <a:pt x="490" y="1031"/>
                  </a:lnTo>
                  <a:lnTo>
                    <a:pt x="492" y="1032"/>
                  </a:lnTo>
                  <a:lnTo>
                    <a:pt x="493" y="1033"/>
                  </a:lnTo>
                  <a:lnTo>
                    <a:pt x="496" y="1039"/>
                  </a:lnTo>
                  <a:lnTo>
                    <a:pt x="497" y="1040"/>
                  </a:lnTo>
                  <a:lnTo>
                    <a:pt x="499" y="1040"/>
                  </a:lnTo>
                  <a:lnTo>
                    <a:pt x="500" y="1039"/>
                  </a:lnTo>
                  <a:lnTo>
                    <a:pt x="501" y="1038"/>
                  </a:lnTo>
                  <a:lnTo>
                    <a:pt x="502" y="1036"/>
                  </a:lnTo>
                  <a:lnTo>
                    <a:pt x="503" y="1036"/>
                  </a:lnTo>
                  <a:lnTo>
                    <a:pt x="506" y="1037"/>
                  </a:lnTo>
                  <a:lnTo>
                    <a:pt x="508" y="1037"/>
                  </a:lnTo>
                  <a:lnTo>
                    <a:pt x="508" y="1035"/>
                  </a:lnTo>
                  <a:lnTo>
                    <a:pt x="508" y="1033"/>
                  </a:lnTo>
                  <a:lnTo>
                    <a:pt x="509" y="1032"/>
                  </a:lnTo>
                  <a:lnTo>
                    <a:pt x="509" y="1029"/>
                  </a:lnTo>
                  <a:lnTo>
                    <a:pt x="507" y="1027"/>
                  </a:lnTo>
                  <a:lnTo>
                    <a:pt x="510" y="1026"/>
                  </a:lnTo>
                  <a:lnTo>
                    <a:pt x="516" y="1028"/>
                  </a:lnTo>
                  <a:lnTo>
                    <a:pt x="519" y="1031"/>
                  </a:lnTo>
                  <a:lnTo>
                    <a:pt x="517" y="1035"/>
                  </a:lnTo>
                  <a:close/>
                  <a:moveTo>
                    <a:pt x="1067" y="1010"/>
                  </a:moveTo>
                  <a:lnTo>
                    <a:pt x="1071" y="1016"/>
                  </a:lnTo>
                  <a:lnTo>
                    <a:pt x="1071" y="1017"/>
                  </a:lnTo>
                  <a:lnTo>
                    <a:pt x="1070" y="1021"/>
                  </a:lnTo>
                  <a:lnTo>
                    <a:pt x="1068" y="1022"/>
                  </a:lnTo>
                  <a:lnTo>
                    <a:pt x="1068" y="1023"/>
                  </a:lnTo>
                  <a:lnTo>
                    <a:pt x="1070" y="1025"/>
                  </a:lnTo>
                  <a:lnTo>
                    <a:pt x="1072" y="1024"/>
                  </a:lnTo>
                  <a:lnTo>
                    <a:pt x="1077" y="1018"/>
                  </a:lnTo>
                  <a:lnTo>
                    <a:pt x="1078" y="1017"/>
                  </a:lnTo>
                  <a:lnTo>
                    <a:pt x="1079" y="1017"/>
                  </a:lnTo>
                  <a:lnTo>
                    <a:pt x="1084" y="1018"/>
                  </a:lnTo>
                  <a:lnTo>
                    <a:pt x="1090" y="1022"/>
                  </a:lnTo>
                  <a:lnTo>
                    <a:pt x="1091" y="1023"/>
                  </a:lnTo>
                  <a:lnTo>
                    <a:pt x="1092" y="1027"/>
                  </a:lnTo>
                  <a:lnTo>
                    <a:pt x="1091" y="1036"/>
                  </a:lnTo>
                  <a:lnTo>
                    <a:pt x="1087" y="1037"/>
                  </a:lnTo>
                  <a:lnTo>
                    <a:pt x="1084" y="1037"/>
                  </a:lnTo>
                  <a:lnTo>
                    <a:pt x="1083" y="1036"/>
                  </a:lnTo>
                  <a:lnTo>
                    <a:pt x="1079" y="1038"/>
                  </a:lnTo>
                  <a:lnTo>
                    <a:pt x="1082" y="1040"/>
                  </a:lnTo>
                  <a:lnTo>
                    <a:pt x="1090" y="1041"/>
                  </a:lnTo>
                  <a:lnTo>
                    <a:pt x="1093" y="1045"/>
                  </a:lnTo>
                  <a:lnTo>
                    <a:pt x="1094" y="1049"/>
                  </a:lnTo>
                  <a:lnTo>
                    <a:pt x="1092" y="1055"/>
                  </a:lnTo>
                  <a:lnTo>
                    <a:pt x="1087" y="1053"/>
                  </a:lnTo>
                  <a:lnTo>
                    <a:pt x="1083" y="1050"/>
                  </a:lnTo>
                  <a:lnTo>
                    <a:pt x="1074" y="1045"/>
                  </a:lnTo>
                  <a:lnTo>
                    <a:pt x="1072" y="1044"/>
                  </a:lnTo>
                  <a:lnTo>
                    <a:pt x="1070" y="1045"/>
                  </a:lnTo>
                  <a:lnTo>
                    <a:pt x="1070" y="1048"/>
                  </a:lnTo>
                  <a:lnTo>
                    <a:pt x="1070" y="1055"/>
                  </a:lnTo>
                  <a:lnTo>
                    <a:pt x="1068" y="1059"/>
                  </a:lnTo>
                  <a:lnTo>
                    <a:pt x="1061" y="1058"/>
                  </a:lnTo>
                  <a:lnTo>
                    <a:pt x="1058" y="1052"/>
                  </a:lnTo>
                  <a:lnTo>
                    <a:pt x="1056" y="1044"/>
                  </a:lnTo>
                  <a:lnTo>
                    <a:pt x="1046" y="1034"/>
                  </a:lnTo>
                  <a:lnTo>
                    <a:pt x="1043" y="1032"/>
                  </a:lnTo>
                  <a:lnTo>
                    <a:pt x="1040" y="1026"/>
                  </a:lnTo>
                  <a:lnTo>
                    <a:pt x="1041" y="1022"/>
                  </a:lnTo>
                  <a:lnTo>
                    <a:pt x="1042" y="1018"/>
                  </a:lnTo>
                  <a:lnTo>
                    <a:pt x="1043" y="1018"/>
                  </a:lnTo>
                  <a:lnTo>
                    <a:pt x="1046" y="1016"/>
                  </a:lnTo>
                  <a:lnTo>
                    <a:pt x="1048" y="1011"/>
                  </a:lnTo>
                  <a:lnTo>
                    <a:pt x="1050" y="1015"/>
                  </a:lnTo>
                  <a:lnTo>
                    <a:pt x="1053" y="1018"/>
                  </a:lnTo>
                  <a:lnTo>
                    <a:pt x="1053" y="1015"/>
                  </a:lnTo>
                  <a:lnTo>
                    <a:pt x="1055" y="1012"/>
                  </a:lnTo>
                  <a:lnTo>
                    <a:pt x="1058" y="1012"/>
                  </a:lnTo>
                  <a:lnTo>
                    <a:pt x="1059" y="1012"/>
                  </a:lnTo>
                  <a:lnTo>
                    <a:pt x="1062" y="1009"/>
                  </a:lnTo>
                  <a:lnTo>
                    <a:pt x="1065" y="1008"/>
                  </a:lnTo>
                  <a:lnTo>
                    <a:pt x="1067" y="1010"/>
                  </a:lnTo>
                  <a:close/>
                  <a:moveTo>
                    <a:pt x="1112" y="1011"/>
                  </a:moveTo>
                  <a:lnTo>
                    <a:pt x="1112" y="1012"/>
                  </a:lnTo>
                  <a:lnTo>
                    <a:pt x="1107" y="1012"/>
                  </a:lnTo>
                  <a:lnTo>
                    <a:pt x="1103" y="1010"/>
                  </a:lnTo>
                  <a:lnTo>
                    <a:pt x="1101" y="1007"/>
                  </a:lnTo>
                  <a:lnTo>
                    <a:pt x="1101" y="1006"/>
                  </a:lnTo>
                  <a:lnTo>
                    <a:pt x="1105" y="1005"/>
                  </a:lnTo>
                  <a:lnTo>
                    <a:pt x="1109" y="1007"/>
                  </a:lnTo>
                  <a:lnTo>
                    <a:pt x="1112" y="1011"/>
                  </a:lnTo>
                  <a:close/>
                  <a:moveTo>
                    <a:pt x="1100" y="1015"/>
                  </a:moveTo>
                  <a:lnTo>
                    <a:pt x="1108" y="1016"/>
                  </a:lnTo>
                  <a:lnTo>
                    <a:pt x="1114" y="1016"/>
                  </a:lnTo>
                  <a:lnTo>
                    <a:pt x="1120" y="1025"/>
                  </a:lnTo>
                  <a:lnTo>
                    <a:pt x="1123" y="1032"/>
                  </a:lnTo>
                  <a:lnTo>
                    <a:pt x="1125" y="1037"/>
                  </a:lnTo>
                  <a:lnTo>
                    <a:pt x="1126" y="1042"/>
                  </a:lnTo>
                  <a:lnTo>
                    <a:pt x="1128" y="1047"/>
                  </a:lnTo>
                  <a:lnTo>
                    <a:pt x="1127" y="1047"/>
                  </a:lnTo>
                  <a:lnTo>
                    <a:pt x="1124" y="1044"/>
                  </a:lnTo>
                  <a:lnTo>
                    <a:pt x="1122" y="1038"/>
                  </a:lnTo>
                  <a:lnTo>
                    <a:pt x="1121" y="1035"/>
                  </a:lnTo>
                  <a:lnTo>
                    <a:pt x="1120" y="1034"/>
                  </a:lnTo>
                  <a:lnTo>
                    <a:pt x="1119" y="1032"/>
                  </a:lnTo>
                  <a:lnTo>
                    <a:pt x="1116" y="1025"/>
                  </a:lnTo>
                  <a:lnTo>
                    <a:pt x="1116" y="1024"/>
                  </a:lnTo>
                  <a:lnTo>
                    <a:pt x="1115" y="1022"/>
                  </a:lnTo>
                  <a:lnTo>
                    <a:pt x="1114" y="1022"/>
                  </a:lnTo>
                  <a:lnTo>
                    <a:pt x="1113" y="1022"/>
                  </a:lnTo>
                  <a:lnTo>
                    <a:pt x="1112" y="1022"/>
                  </a:lnTo>
                  <a:lnTo>
                    <a:pt x="1113" y="1027"/>
                  </a:lnTo>
                  <a:lnTo>
                    <a:pt x="1113" y="1031"/>
                  </a:lnTo>
                  <a:lnTo>
                    <a:pt x="1119" y="1042"/>
                  </a:lnTo>
                  <a:lnTo>
                    <a:pt x="1123" y="1047"/>
                  </a:lnTo>
                  <a:lnTo>
                    <a:pt x="1124" y="1050"/>
                  </a:lnTo>
                  <a:lnTo>
                    <a:pt x="1124" y="1055"/>
                  </a:lnTo>
                  <a:lnTo>
                    <a:pt x="1123" y="1057"/>
                  </a:lnTo>
                  <a:lnTo>
                    <a:pt x="1125" y="1062"/>
                  </a:lnTo>
                  <a:lnTo>
                    <a:pt x="1125" y="1063"/>
                  </a:lnTo>
                  <a:lnTo>
                    <a:pt x="1124" y="1064"/>
                  </a:lnTo>
                  <a:lnTo>
                    <a:pt x="1119" y="1066"/>
                  </a:lnTo>
                  <a:lnTo>
                    <a:pt x="1114" y="1075"/>
                  </a:lnTo>
                  <a:lnTo>
                    <a:pt x="1108" y="1080"/>
                  </a:lnTo>
                  <a:lnTo>
                    <a:pt x="1105" y="1081"/>
                  </a:lnTo>
                  <a:lnTo>
                    <a:pt x="1104" y="1080"/>
                  </a:lnTo>
                  <a:lnTo>
                    <a:pt x="1103" y="1079"/>
                  </a:lnTo>
                  <a:lnTo>
                    <a:pt x="1102" y="1076"/>
                  </a:lnTo>
                  <a:lnTo>
                    <a:pt x="1102" y="1072"/>
                  </a:lnTo>
                  <a:lnTo>
                    <a:pt x="1103" y="1070"/>
                  </a:lnTo>
                  <a:lnTo>
                    <a:pt x="1106" y="1059"/>
                  </a:lnTo>
                  <a:lnTo>
                    <a:pt x="1106" y="1055"/>
                  </a:lnTo>
                  <a:lnTo>
                    <a:pt x="1103" y="1050"/>
                  </a:lnTo>
                  <a:lnTo>
                    <a:pt x="1101" y="1046"/>
                  </a:lnTo>
                  <a:lnTo>
                    <a:pt x="1100" y="1040"/>
                  </a:lnTo>
                  <a:lnTo>
                    <a:pt x="1098" y="1025"/>
                  </a:lnTo>
                  <a:lnTo>
                    <a:pt x="1097" y="1020"/>
                  </a:lnTo>
                  <a:lnTo>
                    <a:pt x="1095" y="1016"/>
                  </a:lnTo>
                  <a:lnTo>
                    <a:pt x="1094" y="1012"/>
                  </a:lnTo>
                  <a:lnTo>
                    <a:pt x="1093" y="1009"/>
                  </a:lnTo>
                  <a:lnTo>
                    <a:pt x="1092" y="1005"/>
                  </a:lnTo>
                  <a:lnTo>
                    <a:pt x="1092" y="1003"/>
                  </a:lnTo>
                  <a:lnTo>
                    <a:pt x="1095" y="1005"/>
                  </a:lnTo>
                  <a:lnTo>
                    <a:pt x="1098" y="1011"/>
                  </a:lnTo>
                  <a:lnTo>
                    <a:pt x="1100" y="1015"/>
                  </a:lnTo>
                  <a:close/>
                  <a:moveTo>
                    <a:pt x="533" y="1003"/>
                  </a:moveTo>
                  <a:lnTo>
                    <a:pt x="534" y="1003"/>
                  </a:lnTo>
                  <a:lnTo>
                    <a:pt x="535" y="1000"/>
                  </a:lnTo>
                  <a:lnTo>
                    <a:pt x="536" y="1000"/>
                  </a:lnTo>
                  <a:lnTo>
                    <a:pt x="540" y="1003"/>
                  </a:lnTo>
                  <a:lnTo>
                    <a:pt x="543" y="1002"/>
                  </a:lnTo>
                  <a:lnTo>
                    <a:pt x="544" y="1006"/>
                  </a:lnTo>
                  <a:lnTo>
                    <a:pt x="545" y="1006"/>
                  </a:lnTo>
                  <a:lnTo>
                    <a:pt x="546" y="1006"/>
                  </a:lnTo>
                  <a:lnTo>
                    <a:pt x="547" y="1006"/>
                  </a:lnTo>
                  <a:lnTo>
                    <a:pt x="547" y="1009"/>
                  </a:lnTo>
                  <a:lnTo>
                    <a:pt x="544" y="1014"/>
                  </a:lnTo>
                  <a:lnTo>
                    <a:pt x="543" y="1015"/>
                  </a:lnTo>
                  <a:lnTo>
                    <a:pt x="541" y="1014"/>
                  </a:lnTo>
                  <a:lnTo>
                    <a:pt x="540" y="1013"/>
                  </a:lnTo>
                  <a:lnTo>
                    <a:pt x="539" y="1011"/>
                  </a:lnTo>
                  <a:lnTo>
                    <a:pt x="538" y="1009"/>
                  </a:lnTo>
                  <a:lnTo>
                    <a:pt x="538" y="1009"/>
                  </a:lnTo>
                  <a:lnTo>
                    <a:pt x="536" y="1012"/>
                  </a:lnTo>
                  <a:lnTo>
                    <a:pt x="536" y="1013"/>
                  </a:lnTo>
                  <a:lnTo>
                    <a:pt x="536" y="1015"/>
                  </a:lnTo>
                  <a:lnTo>
                    <a:pt x="536" y="1016"/>
                  </a:lnTo>
                  <a:lnTo>
                    <a:pt x="534" y="1017"/>
                  </a:lnTo>
                  <a:lnTo>
                    <a:pt x="532" y="1017"/>
                  </a:lnTo>
                  <a:lnTo>
                    <a:pt x="529" y="1018"/>
                  </a:lnTo>
                  <a:lnTo>
                    <a:pt x="528" y="1017"/>
                  </a:lnTo>
                  <a:lnTo>
                    <a:pt x="528" y="1014"/>
                  </a:lnTo>
                  <a:lnTo>
                    <a:pt x="527" y="1015"/>
                  </a:lnTo>
                  <a:lnTo>
                    <a:pt x="526" y="1018"/>
                  </a:lnTo>
                  <a:lnTo>
                    <a:pt x="524" y="1020"/>
                  </a:lnTo>
                  <a:lnTo>
                    <a:pt x="522" y="1023"/>
                  </a:lnTo>
                  <a:lnTo>
                    <a:pt x="521" y="1023"/>
                  </a:lnTo>
                  <a:lnTo>
                    <a:pt x="519" y="1023"/>
                  </a:lnTo>
                  <a:lnTo>
                    <a:pt x="517" y="1025"/>
                  </a:lnTo>
                  <a:lnTo>
                    <a:pt x="515" y="1025"/>
                  </a:lnTo>
                  <a:lnTo>
                    <a:pt x="505" y="1020"/>
                  </a:lnTo>
                  <a:lnTo>
                    <a:pt x="502" y="1019"/>
                  </a:lnTo>
                  <a:lnTo>
                    <a:pt x="511" y="1010"/>
                  </a:lnTo>
                  <a:lnTo>
                    <a:pt x="515" y="1006"/>
                  </a:lnTo>
                  <a:lnTo>
                    <a:pt x="517" y="1007"/>
                  </a:lnTo>
                  <a:lnTo>
                    <a:pt x="521" y="1007"/>
                  </a:lnTo>
                  <a:lnTo>
                    <a:pt x="522" y="1007"/>
                  </a:lnTo>
                  <a:lnTo>
                    <a:pt x="522" y="1003"/>
                  </a:lnTo>
                  <a:lnTo>
                    <a:pt x="519" y="1000"/>
                  </a:lnTo>
                  <a:lnTo>
                    <a:pt x="519" y="999"/>
                  </a:lnTo>
                  <a:lnTo>
                    <a:pt x="525" y="997"/>
                  </a:lnTo>
                  <a:lnTo>
                    <a:pt x="527" y="997"/>
                  </a:lnTo>
                  <a:lnTo>
                    <a:pt x="529" y="998"/>
                  </a:lnTo>
                  <a:lnTo>
                    <a:pt x="531" y="1000"/>
                  </a:lnTo>
                  <a:lnTo>
                    <a:pt x="533" y="1003"/>
                  </a:lnTo>
                  <a:close/>
                  <a:moveTo>
                    <a:pt x="531" y="995"/>
                  </a:moveTo>
                  <a:lnTo>
                    <a:pt x="530" y="995"/>
                  </a:lnTo>
                  <a:lnTo>
                    <a:pt x="527" y="993"/>
                  </a:lnTo>
                  <a:lnTo>
                    <a:pt x="526" y="992"/>
                  </a:lnTo>
                  <a:lnTo>
                    <a:pt x="527" y="990"/>
                  </a:lnTo>
                  <a:lnTo>
                    <a:pt x="532" y="987"/>
                  </a:lnTo>
                  <a:lnTo>
                    <a:pt x="533" y="987"/>
                  </a:lnTo>
                  <a:lnTo>
                    <a:pt x="534" y="987"/>
                  </a:lnTo>
                  <a:lnTo>
                    <a:pt x="535" y="989"/>
                  </a:lnTo>
                  <a:lnTo>
                    <a:pt x="534" y="990"/>
                  </a:lnTo>
                  <a:lnTo>
                    <a:pt x="534" y="992"/>
                  </a:lnTo>
                  <a:lnTo>
                    <a:pt x="531" y="995"/>
                  </a:lnTo>
                  <a:close/>
                  <a:moveTo>
                    <a:pt x="261" y="989"/>
                  </a:moveTo>
                  <a:lnTo>
                    <a:pt x="259" y="990"/>
                  </a:lnTo>
                  <a:lnTo>
                    <a:pt x="256" y="990"/>
                  </a:lnTo>
                  <a:lnTo>
                    <a:pt x="254" y="984"/>
                  </a:lnTo>
                  <a:lnTo>
                    <a:pt x="256" y="984"/>
                  </a:lnTo>
                  <a:lnTo>
                    <a:pt x="259" y="979"/>
                  </a:lnTo>
                  <a:lnTo>
                    <a:pt x="266" y="976"/>
                  </a:lnTo>
                  <a:lnTo>
                    <a:pt x="268" y="976"/>
                  </a:lnTo>
                  <a:lnTo>
                    <a:pt x="261" y="989"/>
                  </a:lnTo>
                  <a:close/>
                  <a:moveTo>
                    <a:pt x="784" y="912"/>
                  </a:moveTo>
                  <a:lnTo>
                    <a:pt x="782" y="912"/>
                  </a:lnTo>
                  <a:lnTo>
                    <a:pt x="785" y="908"/>
                  </a:lnTo>
                  <a:lnTo>
                    <a:pt x="788" y="903"/>
                  </a:lnTo>
                  <a:lnTo>
                    <a:pt x="791" y="901"/>
                  </a:lnTo>
                  <a:lnTo>
                    <a:pt x="794" y="899"/>
                  </a:lnTo>
                  <a:lnTo>
                    <a:pt x="794" y="902"/>
                  </a:lnTo>
                  <a:lnTo>
                    <a:pt x="789" y="905"/>
                  </a:lnTo>
                  <a:lnTo>
                    <a:pt x="784" y="912"/>
                  </a:lnTo>
                  <a:close/>
                  <a:moveTo>
                    <a:pt x="673" y="896"/>
                  </a:moveTo>
                  <a:lnTo>
                    <a:pt x="672" y="898"/>
                  </a:lnTo>
                  <a:lnTo>
                    <a:pt x="665" y="897"/>
                  </a:lnTo>
                  <a:lnTo>
                    <a:pt x="667" y="893"/>
                  </a:lnTo>
                  <a:lnTo>
                    <a:pt x="672" y="891"/>
                  </a:lnTo>
                  <a:lnTo>
                    <a:pt x="677" y="894"/>
                  </a:lnTo>
                  <a:lnTo>
                    <a:pt x="673" y="896"/>
                  </a:lnTo>
                  <a:close/>
                  <a:moveTo>
                    <a:pt x="683" y="912"/>
                  </a:moveTo>
                  <a:lnTo>
                    <a:pt x="679" y="913"/>
                  </a:lnTo>
                  <a:lnTo>
                    <a:pt x="678" y="912"/>
                  </a:lnTo>
                  <a:lnTo>
                    <a:pt x="680" y="907"/>
                  </a:lnTo>
                  <a:lnTo>
                    <a:pt x="681" y="904"/>
                  </a:lnTo>
                  <a:lnTo>
                    <a:pt x="683" y="903"/>
                  </a:lnTo>
                  <a:lnTo>
                    <a:pt x="687" y="898"/>
                  </a:lnTo>
                  <a:lnTo>
                    <a:pt x="691" y="894"/>
                  </a:lnTo>
                  <a:lnTo>
                    <a:pt x="695" y="889"/>
                  </a:lnTo>
                  <a:lnTo>
                    <a:pt x="700" y="880"/>
                  </a:lnTo>
                  <a:lnTo>
                    <a:pt x="700" y="877"/>
                  </a:lnTo>
                  <a:lnTo>
                    <a:pt x="702" y="877"/>
                  </a:lnTo>
                  <a:lnTo>
                    <a:pt x="706" y="879"/>
                  </a:lnTo>
                  <a:lnTo>
                    <a:pt x="708" y="882"/>
                  </a:lnTo>
                  <a:lnTo>
                    <a:pt x="706" y="884"/>
                  </a:lnTo>
                  <a:lnTo>
                    <a:pt x="696" y="896"/>
                  </a:lnTo>
                  <a:lnTo>
                    <a:pt x="695" y="897"/>
                  </a:lnTo>
                  <a:lnTo>
                    <a:pt x="694" y="901"/>
                  </a:lnTo>
                  <a:lnTo>
                    <a:pt x="693" y="902"/>
                  </a:lnTo>
                  <a:lnTo>
                    <a:pt x="692" y="903"/>
                  </a:lnTo>
                  <a:lnTo>
                    <a:pt x="691" y="905"/>
                  </a:lnTo>
                  <a:lnTo>
                    <a:pt x="690" y="907"/>
                  </a:lnTo>
                  <a:lnTo>
                    <a:pt x="689" y="909"/>
                  </a:lnTo>
                  <a:lnTo>
                    <a:pt x="687" y="909"/>
                  </a:lnTo>
                  <a:lnTo>
                    <a:pt x="686" y="910"/>
                  </a:lnTo>
                  <a:lnTo>
                    <a:pt x="685" y="911"/>
                  </a:lnTo>
                  <a:lnTo>
                    <a:pt x="683" y="912"/>
                  </a:lnTo>
                  <a:close/>
                  <a:moveTo>
                    <a:pt x="94" y="876"/>
                  </a:moveTo>
                  <a:lnTo>
                    <a:pt x="97" y="879"/>
                  </a:lnTo>
                  <a:lnTo>
                    <a:pt x="98" y="879"/>
                  </a:lnTo>
                  <a:lnTo>
                    <a:pt x="104" y="879"/>
                  </a:lnTo>
                  <a:lnTo>
                    <a:pt x="105" y="879"/>
                  </a:lnTo>
                  <a:lnTo>
                    <a:pt x="107" y="880"/>
                  </a:lnTo>
                  <a:lnTo>
                    <a:pt x="108" y="882"/>
                  </a:lnTo>
                  <a:lnTo>
                    <a:pt x="108" y="886"/>
                  </a:lnTo>
                  <a:lnTo>
                    <a:pt x="108" y="890"/>
                  </a:lnTo>
                  <a:lnTo>
                    <a:pt x="108" y="894"/>
                  </a:lnTo>
                  <a:lnTo>
                    <a:pt x="108" y="896"/>
                  </a:lnTo>
                  <a:lnTo>
                    <a:pt x="111" y="899"/>
                  </a:lnTo>
                  <a:lnTo>
                    <a:pt x="111" y="902"/>
                  </a:lnTo>
                  <a:lnTo>
                    <a:pt x="112" y="906"/>
                  </a:lnTo>
                  <a:lnTo>
                    <a:pt x="106" y="907"/>
                  </a:lnTo>
                  <a:lnTo>
                    <a:pt x="100" y="907"/>
                  </a:lnTo>
                  <a:lnTo>
                    <a:pt x="96" y="910"/>
                  </a:lnTo>
                  <a:lnTo>
                    <a:pt x="94" y="912"/>
                  </a:lnTo>
                  <a:lnTo>
                    <a:pt x="96" y="914"/>
                  </a:lnTo>
                  <a:lnTo>
                    <a:pt x="94" y="915"/>
                  </a:lnTo>
                  <a:lnTo>
                    <a:pt x="92" y="914"/>
                  </a:lnTo>
                  <a:lnTo>
                    <a:pt x="91" y="912"/>
                  </a:lnTo>
                  <a:lnTo>
                    <a:pt x="87" y="911"/>
                  </a:lnTo>
                  <a:lnTo>
                    <a:pt x="78" y="909"/>
                  </a:lnTo>
                  <a:lnTo>
                    <a:pt x="67" y="902"/>
                  </a:lnTo>
                  <a:lnTo>
                    <a:pt x="62" y="900"/>
                  </a:lnTo>
                  <a:lnTo>
                    <a:pt x="57" y="894"/>
                  </a:lnTo>
                  <a:lnTo>
                    <a:pt x="53" y="887"/>
                  </a:lnTo>
                  <a:lnTo>
                    <a:pt x="56" y="886"/>
                  </a:lnTo>
                  <a:lnTo>
                    <a:pt x="59" y="885"/>
                  </a:lnTo>
                  <a:lnTo>
                    <a:pt x="72" y="886"/>
                  </a:lnTo>
                  <a:lnTo>
                    <a:pt x="74" y="881"/>
                  </a:lnTo>
                  <a:lnTo>
                    <a:pt x="75" y="880"/>
                  </a:lnTo>
                  <a:lnTo>
                    <a:pt x="80" y="879"/>
                  </a:lnTo>
                  <a:lnTo>
                    <a:pt x="83" y="876"/>
                  </a:lnTo>
                  <a:lnTo>
                    <a:pt x="85" y="876"/>
                  </a:lnTo>
                  <a:lnTo>
                    <a:pt x="87" y="877"/>
                  </a:lnTo>
                  <a:lnTo>
                    <a:pt x="91" y="875"/>
                  </a:lnTo>
                  <a:lnTo>
                    <a:pt x="93" y="875"/>
                  </a:lnTo>
                  <a:lnTo>
                    <a:pt x="94" y="876"/>
                  </a:lnTo>
                  <a:close/>
                  <a:moveTo>
                    <a:pt x="766" y="879"/>
                  </a:moveTo>
                  <a:lnTo>
                    <a:pt x="765" y="880"/>
                  </a:lnTo>
                  <a:lnTo>
                    <a:pt x="763" y="880"/>
                  </a:lnTo>
                  <a:lnTo>
                    <a:pt x="761" y="879"/>
                  </a:lnTo>
                  <a:lnTo>
                    <a:pt x="766" y="875"/>
                  </a:lnTo>
                  <a:lnTo>
                    <a:pt x="767" y="875"/>
                  </a:lnTo>
                  <a:lnTo>
                    <a:pt x="766" y="879"/>
                  </a:lnTo>
                  <a:close/>
                  <a:moveTo>
                    <a:pt x="725" y="872"/>
                  </a:moveTo>
                  <a:lnTo>
                    <a:pt x="726" y="874"/>
                  </a:lnTo>
                  <a:lnTo>
                    <a:pt x="733" y="873"/>
                  </a:lnTo>
                  <a:lnTo>
                    <a:pt x="734" y="873"/>
                  </a:lnTo>
                  <a:lnTo>
                    <a:pt x="735" y="874"/>
                  </a:lnTo>
                  <a:lnTo>
                    <a:pt x="734" y="875"/>
                  </a:lnTo>
                  <a:lnTo>
                    <a:pt x="732" y="877"/>
                  </a:lnTo>
                  <a:lnTo>
                    <a:pt x="725" y="880"/>
                  </a:lnTo>
                  <a:lnTo>
                    <a:pt x="719" y="883"/>
                  </a:lnTo>
                  <a:lnTo>
                    <a:pt x="719" y="883"/>
                  </a:lnTo>
                  <a:lnTo>
                    <a:pt x="717" y="879"/>
                  </a:lnTo>
                  <a:lnTo>
                    <a:pt x="716" y="877"/>
                  </a:lnTo>
                  <a:lnTo>
                    <a:pt x="716" y="875"/>
                  </a:lnTo>
                  <a:lnTo>
                    <a:pt x="716" y="874"/>
                  </a:lnTo>
                  <a:lnTo>
                    <a:pt x="717" y="872"/>
                  </a:lnTo>
                  <a:lnTo>
                    <a:pt x="719" y="871"/>
                  </a:lnTo>
                  <a:lnTo>
                    <a:pt x="721" y="869"/>
                  </a:lnTo>
                  <a:lnTo>
                    <a:pt x="725" y="872"/>
                  </a:lnTo>
                  <a:close/>
                  <a:moveTo>
                    <a:pt x="685" y="872"/>
                  </a:moveTo>
                  <a:lnTo>
                    <a:pt x="685" y="873"/>
                  </a:lnTo>
                  <a:lnTo>
                    <a:pt x="684" y="875"/>
                  </a:lnTo>
                  <a:lnTo>
                    <a:pt x="685" y="878"/>
                  </a:lnTo>
                  <a:lnTo>
                    <a:pt x="683" y="883"/>
                  </a:lnTo>
                  <a:lnTo>
                    <a:pt x="683" y="886"/>
                  </a:lnTo>
                  <a:lnTo>
                    <a:pt x="682" y="888"/>
                  </a:lnTo>
                  <a:lnTo>
                    <a:pt x="681" y="889"/>
                  </a:lnTo>
                  <a:lnTo>
                    <a:pt x="680" y="889"/>
                  </a:lnTo>
                  <a:lnTo>
                    <a:pt x="680" y="888"/>
                  </a:lnTo>
                  <a:lnTo>
                    <a:pt x="680" y="886"/>
                  </a:lnTo>
                  <a:lnTo>
                    <a:pt x="678" y="886"/>
                  </a:lnTo>
                  <a:lnTo>
                    <a:pt x="678" y="881"/>
                  </a:lnTo>
                  <a:lnTo>
                    <a:pt x="679" y="880"/>
                  </a:lnTo>
                  <a:lnTo>
                    <a:pt x="679" y="878"/>
                  </a:lnTo>
                  <a:lnTo>
                    <a:pt x="679" y="877"/>
                  </a:lnTo>
                  <a:lnTo>
                    <a:pt x="681" y="871"/>
                  </a:lnTo>
                  <a:lnTo>
                    <a:pt x="681" y="871"/>
                  </a:lnTo>
                  <a:lnTo>
                    <a:pt x="681" y="872"/>
                  </a:lnTo>
                  <a:lnTo>
                    <a:pt x="682" y="872"/>
                  </a:lnTo>
                  <a:lnTo>
                    <a:pt x="683" y="872"/>
                  </a:lnTo>
                  <a:lnTo>
                    <a:pt x="684" y="869"/>
                  </a:lnTo>
                  <a:lnTo>
                    <a:pt x="684" y="869"/>
                  </a:lnTo>
                  <a:lnTo>
                    <a:pt x="685" y="872"/>
                  </a:lnTo>
                  <a:close/>
                  <a:moveTo>
                    <a:pt x="546" y="877"/>
                  </a:moveTo>
                  <a:lnTo>
                    <a:pt x="544" y="877"/>
                  </a:lnTo>
                  <a:lnTo>
                    <a:pt x="546" y="874"/>
                  </a:lnTo>
                  <a:lnTo>
                    <a:pt x="547" y="868"/>
                  </a:lnTo>
                  <a:lnTo>
                    <a:pt x="549" y="869"/>
                  </a:lnTo>
                  <a:lnTo>
                    <a:pt x="550" y="870"/>
                  </a:lnTo>
                  <a:lnTo>
                    <a:pt x="547" y="877"/>
                  </a:lnTo>
                  <a:lnTo>
                    <a:pt x="546" y="877"/>
                  </a:lnTo>
                  <a:close/>
                  <a:moveTo>
                    <a:pt x="677" y="847"/>
                  </a:moveTo>
                  <a:lnTo>
                    <a:pt x="672" y="847"/>
                  </a:lnTo>
                  <a:lnTo>
                    <a:pt x="670" y="847"/>
                  </a:lnTo>
                  <a:lnTo>
                    <a:pt x="670" y="846"/>
                  </a:lnTo>
                  <a:lnTo>
                    <a:pt x="671" y="842"/>
                  </a:lnTo>
                  <a:lnTo>
                    <a:pt x="671" y="841"/>
                  </a:lnTo>
                  <a:lnTo>
                    <a:pt x="673" y="840"/>
                  </a:lnTo>
                  <a:lnTo>
                    <a:pt x="675" y="842"/>
                  </a:lnTo>
                  <a:lnTo>
                    <a:pt x="676" y="844"/>
                  </a:lnTo>
                  <a:lnTo>
                    <a:pt x="677" y="847"/>
                  </a:lnTo>
                  <a:close/>
                  <a:moveTo>
                    <a:pt x="95" y="460"/>
                  </a:moveTo>
                  <a:lnTo>
                    <a:pt x="94" y="461"/>
                  </a:lnTo>
                  <a:lnTo>
                    <a:pt x="94" y="459"/>
                  </a:lnTo>
                  <a:lnTo>
                    <a:pt x="98" y="456"/>
                  </a:lnTo>
                  <a:lnTo>
                    <a:pt x="105" y="452"/>
                  </a:lnTo>
                  <a:lnTo>
                    <a:pt x="104" y="453"/>
                  </a:lnTo>
                  <a:lnTo>
                    <a:pt x="100" y="456"/>
                  </a:lnTo>
                  <a:lnTo>
                    <a:pt x="95" y="460"/>
                  </a:lnTo>
                  <a:close/>
                  <a:moveTo>
                    <a:pt x="898" y="168"/>
                  </a:moveTo>
                  <a:lnTo>
                    <a:pt x="898" y="195"/>
                  </a:lnTo>
                  <a:lnTo>
                    <a:pt x="898" y="221"/>
                  </a:lnTo>
                  <a:lnTo>
                    <a:pt x="898" y="247"/>
                  </a:lnTo>
                  <a:lnTo>
                    <a:pt x="898" y="273"/>
                  </a:lnTo>
                  <a:lnTo>
                    <a:pt x="898" y="298"/>
                  </a:lnTo>
                  <a:lnTo>
                    <a:pt x="898" y="323"/>
                  </a:lnTo>
                  <a:lnTo>
                    <a:pt x="898" y="347"/>
                  </a:lnTo>
                  <a:lnTo>
                    <a:pt x="898" y="372"/>
                  </a:lnTo>
                  <a:lnTo>
                    <a:pt x="898" y="396"/>
                  </a:lnTo>
                  <a:lnTo>
                    <a:pt x="898" y="420"/>
                  </a:lnTo>
                  <a:lnTo>
                    <a:pt x="898" y="443"/>
                  </a:lnTo>
                  <a:lnTo>
                    <a:pt x="898" y="467"/>
                  </a:lnTo>
                  <a:lnTo>
                    <a:pt x="898" y="489"/>
                  </a:lnTo>
                  <a:lnTo>
                    <a:pt x="898" y="512"/>
                  </a:lnTo>
                  <a:lnTo>
                    <a:pt x="898" y="535"/>
                  </a:lnTo>
                  <a:lnTo>
                    <a:pt x="898" y="557"/>
                  </a:lnTo>
                  <a:lnTo>
                    <a:pt x="898" y="579"/>
                  </a:lnTo>
                  <a:lnTo>
                    <a:pt x="898" y="600"/>
                  </a:lnTo>
                  <a:lnTo>
                    <a:pt x="898" y="622"/>
                  </a:lnTo>
                  <a:lnTo>
                    <a:pt x="898" y="643"/>
                  </a:lnTo>
                  <a:lnTo>
                    <a:pt x="898" y="664"/>
                  </a:lnTo>
                  <a:lnTo>
                    <a:pt x="898" y="685"/>
                  </a:lnTo>
                  <a:lnTo>
                    <a:pt x="898" y="705"/>
                  </a:lnTo>
                  <a:lnTo>
                    <a:pt x="898" y="726"/>
                  </a:lnTo>
                  <a:lnTo>
                    <a:pt x="898" y="746"/>
                  </a:lnTo>
                  <a:lnTo>
                    <a:pt x="898" y="766"/>
                  </a:lnTo>
                  <a:lnTo>
                    <a:pt x="898" y="786"/>
                  </a:lnTo>
                  <a:lnTo>
                    <a:pt x="898" y="805"/>
                  </a:lnTo>
                  <a:lnTo>
                    <a:pt x="898" y="825"/>
                  </a:lnTo>
                  <a:lnTo>
                    <a:pt x="898" y="843"/>
                  </a:lnTo>
                  <a:lnTo>
                    <a:pt x="898" y="862"/>
                  </a:lnTo>
                  <a:lnTo>
                    <a:pt x="898" y="881"/>
                  </a:lnTo>
                  <a:lnTo>
                    <a:pt x="906" y="884"/>
                  </a:lnTo>
                  <a:lnTo>
                    <a:pt x="913" y="886"/>
                  </a:lnTo>
                  <a:lnTo>
                    <a:pt x="916" y="881"/>
                  </a:lnTo>
                  <a:lnTo>
                    <a:pt x="924" y="885"/>
                  </a:lnTo>
                  <a:lnTo>
                    <a:pt x="931" y="889"/>
                  </a:lnTo>
                  <a:lnTo>
                    <a:pt x="935" y="884"/>
                  </a:lnTo>
                  <a:lnTo>
                    <a:pt x="940" y="879"/>
                  </a:lnTo>
                  <a:lnTo>
                    <a:pt x="947" y="879"/>
                  </a:lnTo>
                  <a:lnTo>
                    <a:pt x="955" y="879"/>
                  </a:lnTo>
                  <a:lnTo>
                    <a:pt x="959" y="879"/>
                  </a:lnTo>
                  <a:lnTo>
                    <a:pt x="959" y="883"/>
                  </a:lnTo>
                  <a:lnTo>
                    <a:pt x="958" y="890"/>
                  </a:lnTo>
                  <a:lnTo>
                    <a:pt x="956" y="895"/>
                  </a:lnTo>
                  <a:lnTo>
                    <a:pt x="961" y="901"/>
                  </a:lnTo>
                  <a:lnTo>
                    <a:pt x="966" y="904"/>
                  </a:lnTo>
                  <a:lnTo>
                    <a:pt x="971" y="907"/>
                  </a:lnTo>
                  <a:lnTo>
                    <a:pt x="974" y="914"/>
                  </a:lnTo>
                  <a:lnTo>
                    <a:pt x="979" y="921"/>
                  </a:lnTo>
                  <a:lnTo>
                    <a:pt x="984" y="925"/>
                  </a:lnTo>
                  <a:lnTo>
                    <a:pt x="988" y="929"/>
                  </a:lnTo>
                  <a:lnTo>
                    <a:pt x="994" y="936"/>
                  </a:lnTo>
                  <a:lnTo>
                    <a:pt x="998" y="940"/>
                  </a:lnTo>
                  <a:lnTo>
                    <a:pt x="1004" y="946"/>
                  </a:lnTo>
                  <a:lnTo>
                    <a:pt x="1007" y="949"/>
                  </a:lnTo>
                  <a:lnTo>
                    <a:pt x="1009" y="956"/>
                  </a:lnTo>
                  <a:lnTo>
                    <a:pt x="1010" y="964"/>
                  </a:lnTo>
                  <a:lnTo>
                    <a:pt x="1009" y="968"/>
                  </a:lnTo>
                  <a:lnTo>
                    <a:pt x="1011" y="970"/>
                  </a:lnTo>
                  <a:lnTo>
                    <a:pt x="1017" y="964"/>
                  </a:lnTo>
                  <a:lnTo>
                    <a:pt x="1022" y="961"/>
                  </a:lnTo>
                  <a:lnTo>
                    <a:pt x="1028" y="957"/>
                  </a:lnTo>
                  <a:lnTo>
                    <a:pt x="1032" y="954"/>
                  </a:lnTo>
                  <a:lnTo>
                    <a:pt x="1039" y="954"/>
                  </a:lnTo>
                  <a:lnTo>
                    <a:pt x="1043" y="946"/>
                  </a:lnTo>
                  <a:lnTo>
                    <a:pt x="1043" y="935"/>
                  </a:lnTo>
                  <a:lnTo>
                    <a:pt x="1047" y="935"/>
                  </a:lnTo>
                  <a:lnTo>
                    <a:pt x="1049" y="934"/>
                  </a:lnTo>
                  <a:lnTo>
                    <a:pt x="1050" y="930"/>
                  </a:lnTo>
                  <a:lnTo>
                    <a:pt x="1048" y="926"/>
                  </a:lnTo>
                  <a:lnTo>
                    <a:pt x="1055" y="923"/>
                  </a:lnTo>
                  <a:lnTo>
                    <a:pt x="1060" y="922"/>
                  </a:lnTo>
                  <a:lnTo>
                    <a:pt x="1067" y="918"/>
                  </a:lnTo>
                  <a:lnTo>
                    <a:pt x="1074" y="913"/>
                  </a:lnTo>
                  <a:lnTo>
                    <a:pt x="1078" y="917"/>
                  </a:lnTo>
                  <a:lnTo>
                    <a:pt x="1081" y="920"/>
                  </a:lnTo>
                  <a:lnTo>
                    <a:pt x="1088" y="927"/>
                  </a:lnTo>
                  <a:lnTo>
                    <a:pt x="1089" y="929"/>
                  </a:lnTo>
                  <a:lnTo>
                    <a:pt x="1088" y="932"/>
                  </a:lnTo>
                  <a:lnTo>
                    <a:pt x="1087" y="936"/>
                  </a:lnTo>
                  <a:lnTo>
                    <a:pt x="1092" y="945"/>
                  </a:lnTo>
                  <a:lnTo>
                    <a:pt x="1093" y="946"/>
                  </a:lnTo>
                  <a:lnTo>
                    <a:pt x="1096" y="948"/>
                  </a:lnTo>
                  <a:lnTo>
                    <a:pt x="1100" y="951"/>
                  </a:lnTo>
                  <a:lnTo>
                    <a:pt x="1102" y="954"/>
                  </a:lnTo>
                  <a:lnTo>
                    <a:pt x="1108" y="958"/>
                  </a:lnTo>
                  <a:lnTo>
                    <a:pt x="1109" y="960"/>
                  </a:lnTo>
                  <a:lnTo>
                    <a:pt x="1109" y="963"/>
                  </a:lnTo>
                  <a:lnTo>
                    <a:pt x="1110" y="965"/>
                  </a:lnTo>
                  <a:lnTo>
                    <a:pt x="1111" y="967"/>
                  </a:lnTo>
                  <a:lnTo>
                    <a:pt x="1113" y="970"/>
                  </a:lnTo>
                  <a:lnTo>
                    <a:pt x="1115" y="973"/>
                  </a:lnTo>
                  <a:lnTo>
                    <a:pt x="1120" y="976"/>
                  </a:lnTo>
                  <a:lnTo>
                    <a:pt x="1123" y="978"/>
                  </a:lnTo>
                  <a:lnTo>
                    <a:pt x="1128" y="982"/>
                  </a:lnTo>
                  <a:lnTo>
                    <a:pt x="1132" y="988"/>
                  </a:lnTo>
                  <a:lnTo>
                    <a:pt x="1136" y="994"/>
                  </a:lnTo>
                  <a:lnTo>
                    <a:pt x="1141" y="1000"/>
                  </a:lnTo>
                  <a:lnTo>
                    <a:pt x="1140" y="1004"/>
                  </a:lnTo>
                  <a:lnTo>
                    <a:pt x="1145" y="1011"/>
                  </a:lnTo>
                  <a:lnTo>
                    <a:pt x="1150" y="1020"/>
                  </a:lnTo>
                  <a:lnTo>
                    <a:pt x="1153" y="1028"/>
                  </a:lnTo>
                  <a:lnTo>
                    <a:pt x="1157" y="1032"/>
                  </a:lnTo>
                  <a:lnTo>
                    <a:pt x="1160" y="1038"/>
                  </a:lnTo>
                  <a:lnTo>
                    <a:pt x="1164" y="1045"/>
                  </a:lnTo>
                  <a:lnTo>
                    <a:pt x="1168" y="1055"/>
                  </a:lnTo>
                  <a:lnTo>
                    <a:pt x="1172" y="1060"/>
                  </a:lnTo>
                  <a:lnTo>
                    <a:pt x="1176" y="1068"/>
                  </a:lnTo>
                  <a:lnTo>
                    <a:pt x="1178" y="1072"/>
                  </a:lnTo>
                  <a:lnTo>
                    <a:pt x="1177" y="1075"/>
                  </a:lnTo>
                  <a:lnTo>
                    <a:pt x="1175" y="1079"/>
                  </a:lnTo>
                  <a:lnTo>
                    <a:pt x="1181" y="1081"/>
                  </a:lnTo>
                  <a:lnTo>
                    <a:pt x="1185" y="1082"/>
                  </a:lnTo>
                  <a:lnTo>
                    <a:pt x="1184" y="1086"/>
                  </a:lnTo>
                  <a:lnTo>
                    <a:pt x="1182" y="1092"/>
                  </a:lnTo>
                  <a:lnTo>
                    <a:pt x="1187" y="1094"/>
                  </a:lnTo>
                  <a:lnTo>
                    <a:pt x="1190" y="1096"/>
                  </a:lnTo>
                  <a:lnTo>
                    <a:pt x="1189" y="1099"/>
                  </a:lnTo>
                  <a:lnTo>
                    <a:pt x="1191" y="1102"/>
                  </a:lnTo>
                  <a:lnTo>
                    <a:pt x="1191" y="1108"/>
                  </a:lnTo>
                  <a:lnTo>
                    <a:pt x="1197" y="1107"/>
                  </a:lnTo>
                  <a:lnTo>
                    <a:pt x="1199" y="1107"/>
                  </a:lnTo>
                  <a:lnTo>
                    <a:pt x="1202" y="1110"/>
                  </a:lnTo>
                  <a:lnTo>
                    <a:pt x="1207" y="1113"/>
                  </a:lnTo>
                  <a:lnTo>
                    <a:pt x="1212" y="1116"/>
                  </a:lnTo>
                  <a:lnTo>
                    <a:pt x="1215" y="1118"/>
                  </a:lnTo>
                  <a:lnTo>
                    <a:pt x="1220" y="1120"/>
                  </a:lnTo>
                  <a:lnTo>
                    <a:pt x="1226" y="1122"/>
                  </a:lnTo>
                  <a:lnTo>
                    <a:pt x="1229" y="1127"/>
                  </a:lnTo>
                  <a:lnTo>
                    <a:pt x="1234" y="1129"/>
                  </a:lnTo>
                  <a:lnTo>
                    <a:pt x="1237" y="1135"/>
                  </a:lnTo>
                  <a:lnTo>
                    <a:pt x="1243" y="1137"/>
                  </a:lnTo>
                  <a:lnTo>
                    <a:pt x="1246" y="1135"/>
                  </a:lnTo>
                  <a:lnTo>
                    <a:pt x="1248" y="1138"/>
                  </a:lnTo>
                  <a:lnTo>
                    <a:pt x="1249" y="1141"/>
                  </a:lnTo>
                  <a:lnTo>
                    <a:pt x="1250" y="1144"/>
                  </a:lnTo>
                  <a:lnTo>
                    <a:pt x="1249" y="1148"/>
                  </a:lnTo>
                  <a:lnTo>
                    <a:pt x="1248" y="1151"/>
                  </a:lnTo>
                  <a:lnTo>
                    <a:pt x="1246" y="1154"/>
                  </a:lnTo>
                  <a:lnTo>
                    <a:pt x="1245" y="1157"/>
                  </a:lnTo>
                  <a:lnTo>
                    <a:pt x="1245" y="1161"/>
                  </a:lnTo>
                  <a:lnTo>
                    <a:pt x="1245" y="1165"/>
                  </a:lnTo>
                  <a:lnTo>
                    <a:pt x="1246" y="1168"/>
                  </a:lnTo>
                  <a:lnTo>
                    <a:pt x="1248" y="1175"/>
                  </a:lnTo>
                  <a:lnTo>
                    <a:pt x="1248" y="1179"/>
                  </a:lnTo>
                  <a:lnTo>
                    <a:pt x="1248" y="1181"/>
                  </a:lnTo>
                  <a:lnTo>
                    <a:pt x="1244" y="1190"/>
                  </a:lnTo>
                  <a:lnTo>
                    <a:pt x="1243" y="1195"/>
                  </a:lnTo>
                  <a:lnTo>
                    <a:pt x="1243" y="1196"/>
                  </a:lnTo>
                  <a:lnTo>
                    <a:pt x="1240" y="1201"/>
                  </a:lnTo>
                  <a:lnTo>
                    <a:pt x="1234" y="1207"/>
                  </a:lnTo>
                  <a:lnTo>
                    <a:pt x="1231" y="1211"/>
                  </a:lnTo>
                  <a:lnTo>
                    <a:pt x="1230" y="1209"/>
                  </a:lnTo>
                  <a:lnTo>
                    <a:pt x="1223" y="1209"/>
                  </a:lnTo>
                  <a:lnTo>
                    <a:pt x="1220" y="1201"/>
                  </a:lnTo>
                  <a:lnTo>
                    <a:pt x="1218" y="1195"/>
                  </a:lnTo>
                  <a:lnTo>
                    <a:pt x="1216" y="1189"/>
                  </a:lnTo>
                  <a:lnTo>
                    <a:pt x="1216" y="1188"/>
                  </a:lnTo>
                  <a:lnTo>
                    <a:pt x="1218" y="1184"/>
                  </a:lnTo>
                  <a:lnTo>
                    <a:pt x="1226" y="1181"/>
                  </a:lnTo>
                  <a:lnTo>
                    <a:pt x="1226" y="1180"/>
                  </a:lnTo>
                  <a:lnTo>
                    <a:pt x="1223" y="1179"/>
                  </a:lnTo>
                  <a:lnTo>
                    <a:pt x="1223" y="1178"/>
                  </a:lnTo>
                  <a:lnTo>
                    <a:pt x="1221" y="1172"/>
                  </a:lnTo>
                  <a:lnTo>
                    <a:pt x="1222" y="1167"/>
                  </a:lnTo>
                  <a:lnTo>
                    <a:pt x="1221" y="1163"/>
                  </a:lnTo>
                  <a:lnTo>
                    <a:pt x="1220" y="1157"/>
                  </a:lnTo>
                  <a:lnTo>
                    <a:pt x="1218" y="1153"/>
                  </a:lnTo>
                  <a:lnTo>
                    <a:pt x="1213" y="1144"/>
                  </a:lnTo>
                  <a:lnTo>
                    <a:pt x="1213" y="1142"/>
                  </a:lnTo>
                  <a:lnTo>
                    <a:pt x="1215" y="1139"/>
                  </a:lnTo>
                  <a:lnTo>
                    <a:pt x="1216" y="1137"/>
                  </a:lnTo>
                  <a:lnTo>
                    <a:pt x="1209" y="1141"/>
                  </a:lnTo>
                  <a:lnTo>
                    <a:pt x="1198" y="1146"/>
                  </a:lnTo>
                  <a:lnTo>
                    <a:pt x="1193" y="1149"/>
                  </a:lnTo>
                  <a:lnTo>
                    <a:pt x="1191" y="1150"/>
                  </a:lnTo>
                  <a:lnTo>
                    <a:pt x="1191" y="1151"/>
                  </a:lnTo>
                  <a:lnTo>
                    <a:pt x="1192" y="1154"/>
                  </a:lnTo>
                  <a:lnTo>
                    <a:pt x="1192" y="1155"/>
                  </a:lnTo>
                  <a:lnTo>
                    <a:pt x="1191" y="1157"/>
                  </a:lnTo>
                  <a:lnTo>
                    <a:pt x="1190" y="1162"/>
                  </a:lnTo>
                  <a:lnTo>
                    <a:pt x="1188" y="1167"/>
                  </a:lnTo>
                  <a:lnTo>
                    <a:pt x="1187" y="1168"/>
                  </a:lnTo>
                  <a:lnTo>
                    <a:pt x="1182" y="1166"/>
                  </a:lnTo>
                  <a:lnTo>
                    <a:pt x="1181" y="1165"/>
                  </a:lnTo>
                  <a:lnTo>
                    <a:pt x="1178" y="1157"/>
                  </a:lnTo>
                  <a:lnTo>
                    <a:pt x="1179" y="1155"/>
                  </a:lnTo>
                  <a:lnTo>
                    <a:pt x="1181" y="1154"/>
                  </a:lnTo>
                  <a:lnTo>
                    <a:pt x="1183" y="1150"/>
                  </a:lnTo>
                  <a:lnTo>
                    <a:pt x="1186" y="1146"/>
                  </a:lnTo>
                  <a:lnTo>
                    <a:pt x="1191" y="1132"/>
                  </a:lnTo>
                  <a:lnTo>
                    <a:pt x="1194" y="1132"/>
                  </a:lnTo>
                  <a:lnTo>
                    <a:pt x="1200" y="1130"/>
                  </a:lnTo>
                  <a:lnTo>
                    <a:pt x="1191" y="1129"/>
                  </a:lnTo>
                  <a:lnTo>
                    <a:pt x="1189" y="1128"/>
                  </a:lnTo>
                  <a:lnTo>
                    <a:pt x="1188" y="1126"/>
                  </a:lnTo>
                  <a:lnTo>
                    <a:pt x="1187" y="1123"/>
                  </a:lnTo>
                  <a:lnTo>
                    <a:pt x="1185" y="1120"/>
                  </a:lnTo>
                  <a:lnTo>
                    <a:pt x="1182" y="1119"/>
                  </a:lnTo>
                  <a:lnTo>
                    <a:pt x="1180" y="1118"/>
                  </a:lnTo>
                  <a:lnTo>
                    <a:pt x="1177" y="1113"/>
                  </a:lnTo>
                  <a:lnTo>
                    <a:pt x="1176" y="1112"/>
                  </a:lnTo>
                  <a:lnTo>
                    <a:pt x="1175" y="1110"/>
                  </a:lnTo>
                  <a:lnTo>
                    <a:pt x="1175" y="1107"/>
                  </a:lnTo>
                  <a:lnTo>
                    <a:pt x="1174" y="1106"/>
                  </a:lnTo>
                  <a:lnTo>
                    <a:pt x="1172" y="1105"/>
                  </a:lnTo>
                  <a:lnTo>
                    <a:pt x="1171" y="1104"/>
                  </a:lnTo>
                  <a:lnTo>
                    <a:pt x="1170" y="1097"/>
                  </a:lnTo>
                  <a:lnTo>
                    <a:pt x="1165" y="1096"/>
                  </a:lnTo>
                  <a:lnTo>
                    <a:pt x="1163" y="1094"/>
                  </a:lnTo>
                  <a:lnTo>
                    <a:pt x="1160" y="1090"/>
                  </a:lnTo>
                  <a:lnTo>
                    <a:pt x="1159" y="1088"/>
                  </a:lnTo>
                  <a:lnTo>
                    <a:pt x="1159" y="1086"/>
                  </a:lnTo>
                  <a:lnTo>
                    <a:pt x="1160" y="1081"/>
                  </a:lnTo>
                  <a:lnTo>
                    <a:pt x="1160" y="1081"/>
                  </a:lnTo>
                  <a:lnTo>
                    <a:pt x="1157" y="1081"/>
                  </a:lnTo>
                  <a:lnTo>
                    <a:pt x="1139" y="1074"/>
                  </a:lnTo>
                  <a:lnTo>
                    <a:pt x="1140" y="1064"/>
                  </a:lnTo>
                  <a:lnTo>
                    <a:pt x="1136" y="1051"/>
                  </a:lnTo>
                  <a:lnTo>
                    <a:pt x="1133" y="1046"/>
                  </a:lnTo>
                  <a:lnTo>
                    <a:pt x="1134" y="1044"/>
                  </a:lnTo>
                  <a:lnTo>
                    <a:pt x="1135" y="1043"/>
                  </a:lnTo>
                  <a:lnTo>
                    <a:pt x="1136" y="1043"/>
                  </a:lnTo>
                  <a:lnTo>
                    <a:pt x="1143" y="1047"/>
                  </a:lnTo>
                  <a:lnTo>
                    <a:pt x="1149" y="1051"/>
                  </a:lnTo>
                  <a:lnTo>
                    <a:pt x="1150" y="1050"/>
                  </a:lnTo>
                  <a:lnTo>
                    <a:pt x="1140" y="1040"/>
                  </a:lnTo>
                  <a:lnTo>
                    <a:pt x="1137" y="1038"/>
                  </a:lnTo>
                  <a:lnTo>
                    <a:pt x="1137" y="1034"/>
                  </a:lnTo>
                  <a:lnTo>
                    <a:pt x="1136" y="1033"/>
                  </a:lnTo>
                  <a:lnTo>
                    <a:pt x="1137" y="1031"/>
                  </a:lnTo>
                  <a:lnTo>
                    <a:pt x="1147" y="1033"/>
                  </a:lnTo>
                  <a:lnTo>
                    <a:pt x="1147" y="1032"/>
                  </a:lnTo>
                  <a:lnTo>
                    <a:pt x="1137" y="1029"/>
                  </a:lnTo>
                  <a:lnTo>
                    <a:pt x="1136" y="1029"/>
                  </a:lnTo>
                  <a:lnTo>
                    <a:pt x="1134" y="1033"/>
                  </a:lnTo>
                  <a:lnTo>
                    <a:pt x="1133" y="1034"/>
                  </a:lnTo>
                  <a:lnTo>
                    <a:pt x="1131" y="1034"/>
                  </a:lnTo>
                  <a:lnTo>
                    <a:pt x="1130" y="1033"/>
                  </a:lnTo>
                  <a:lnTo>
                    <a:pt x="1128" y="1028"/>
                  </a:lnTo>
                  <a:lnTo>
                    <a:pt x="1125" y="1025"/>
                  </a:lnTo>
                  <a:lnTo>
                    <a:pt x="1121" y="1020"/>
                  </a:lnTo>
                  <a:lnTo>
                    <a:pt x="1120" y="1017"/>
                  </a:lnTo>
                  <a:lnTo>
                    <a:pt x="1120" y="1012"/>
                  </a:lnTo>
                  <a:lnTo>
                    <a:pt x="1120" y="1007"/>
                  </a:lnTo>
                  <a:lnTo>
                    <a:pt x="1124" y="996"/>
                  </a:lnTo>
                  <a:lnTo>
                    <a:pt x="1125" y="994"/>
                  </a:lnTo>
                  <a:lnTo>
                    <a:pt x="1126" y="993"/>
                  </a:lnTo>
                  <a:lnTo>
                    <a:pt x="1125" y="993"/>
                  </a:lnTo>
                  <a:lnTo>
                    <a:pt x="1124" y="994"/>
                  </a:lnTo>
                  <a:lnTo>
                    <a:pt x="1120" y="1000"/>
                  </a:lnTo>
                  <a:lnTo>
                    <a:pt x="1118" y="1007"/>
                  </a:lnTo>
                  <a:lnTo>
                    <a:pt x="1115" y="1011"/>
                  </a:lnTo>
                  <a:lnTo>
                    <a:pt x="1114" y="1010"/>
                  </a:lnTo>
                  <a:lnTo>
                    <a:pt x="1111" y="1006"/>
                  </a:lnTo>
                  <a:lnTo>
                    <a:pt x="1106" y="1002"/>
                  </a:lnTo>
                  <a:lnTo>
                    <a:pt x="1100" y="1001"/>
                  </a:lnTo>
                  <a:lnTo>
                    <a:pt x="1097" y="997"/>
                  </a:lnTo>
                  <a:lnTo>
                    <a:pt x="1092" y="985"/>
                  </a:lnTo>
                  <a:lnTo>
                    <a:pt x="1091" y="979"/>
                  </a:lnTo>
                  <a:lnTo>
                    <a:pt x="1090" y="977"/>
                  </a:lnTo>
                  <a:lnTo>
                    <a:pt x="1087" y="976"/>
                  </a:lnTo>
                  <a:lnTo>
                    <a:pt x="1086" y="973"/>
                  </a:lnTo>
                  <a:lnTo>
                    <a:pt x="1083" y="959"/>
                  </a:lnTo>
                  <a:lnTo>
                    <a:pt x="1079" y="949"/>
                  </a:lnTo>
                  <a:lnTo>
                    <a:pt x="1078" y="943"/>
                  </a:lnTo>
                  <a:lnTo>
                    <a:pt x="1079" y="938"/>
                  </a:lnTo>
                  <a:lnTo>
                    <a:pt x="1078" y="937"/>
                  </a:lnTo>
                  <a:lnTo>
                    <a:pt x="1077" y="942"/>
                  </a:lnTo>
                  <a:lnTo>
                    <a:pt x="1077" y="943"/>
                  </a:lnTo>
                  <a:lnTo>
                    <a:pt x="1074" y="944"/>
                  </a:lnTo>
                  <a:lnTo>
                    <a:pt x="1077" y="948"/>
                  </a:lnTo>
                  <a:lnTo>
                    <a:pt x="1077" y="951"/>
                  </a:lnTo>
                  <a:lnTo>
                    <a:pt x="1076" y="950"/>
                  </a:lnTo>
                  <a:lnTo>
                    <a:pt x="1074" y="951"/>
                  </a:lnTo>
                  <a:lnTo>
                    <a:pt x="1078" y="958"/>
                  </a:lnTo>
                  <a:lnTo>
                    <a:pt x="1079" y="969"/>
                  </a:lnTo>
                  <a:lnTo>
                    <a:pt x="1081" y="977"/>
                  </a:lnTo>
                  <a:lnTo>
                    <a:pt x="1083" y="984"/>
                  </a:lnTo>
                  <a:lnTo>
                    <a:pt x="1084" y="989"/>
                  </a:lnTo>
                  <a:lnTo>
                    <a:pt x="1085" y="993"/>
                  </a:lnTo>
                  <a:lnTo>
                    <a:pt x="1088" y="1004"/>
                  </a:lnTo>
                  <a:lnTo>
                    <a:pt x="1088" y="1006"/>
                  </a:lnTo>
                  <a:lnTo>
                    <a:pt x="1088" y="1007"/>
                  </a:lnTo>
                  <a:lnTo>
                    <a:pt x="1087" y="1009"/>
                  </a:lnTo>
                  <a:lnTo>
                    <a:pt x="1086" y="1011"/>
                  </a:lnTo>
                  <a:lnTo>
                    <a:pt x="1080" y="1009"/>
                  </a:lnTo>
                  <a:lnTo>
                    <a:pt x="1078" y="1006"/>
                  </a:lnTo>
                  <a:lnTo>
                    <a:pt x="1075" y="1001"/>
                  </a:lnTo>
                  <a:lnTo>
                    <a:pt x="1072" y="1000"/>
                  </a:lnTo>
                  <a:lnTo>
                    <a:pt x="1062" y="1001"/>
                  </a:lnTo>
                  <a:lnTo>
                    <a:pt x="1061" y="1000"/>
                  </a:lnTo>
                  <a:lnTo>
                    <a:pt x="1061" y="996"/>
                  </a:lnTo>
                  <a:lnTo>
                    <a:pt x="1062" y="989"/>
                  </a:lnTo>
                  <a:lnTo>
                    <a:pt x="1061" y="987"/>
                  </a:lnTo>
                  <a:lnTo>
                    <a:pt x="1056" y="976"/>
                  </a:lnTo>
                  <a:lnTo>
                    <a:pt x="1056" y="975"/>
                  </a:lnTo>
                  <a:lnTo>
                    <a:pt x="1063" y="970"/>
                  </a:lnTo>
                  <a:lnTo>
                    <a:pt x="1060" y="970"/>
                  </a:lnTo>
                  <a:lnTo>
                    <a:pt x="1057" y="971"/>
                  </a:lnTo>
                  <a:lnTo>
                    <a:pt x="1056" y="970"/>
                  </a:lnTo>
                  <a:lnTo>
                    <a:pt x="1055" y="964"/>
                  </a:lnTo>
                  <a:lnTo>
                    <a:pt x="1054" y="961"/>
                  </a:lnTo>
                  <a:lnTo>
                    <a:pt x="1053" y="960"/>
                  </a:lnTo>
                  <a:lnTo>
                    <a:pt x="1053" y="966"/>
                  </a:lnTo>
                  <a:lnTo>
                    <a:pt x="1054" y="970"/>
                  </a:lnTo>
                  <a:lnTo>
                    <a:pt x="1054" y="972"/>
                  </a:lnTo>
                  <a:lnTo>
                    <a:pt x="1054" y="975"/>
                  </a:lnTo>
                  <a:lnTo>
                    <a:pt x="1053" y="976"/>
                  </a:lnTo>
                  <a:lnTo>
                    <a:pt x="1052" y="977"/>
                  </a:lnTo>
                  <a:lnTo>
                    <a:pt x="1051" y="978"/>
                  </a:lnTo>
                  <a:lnTo>
                    <a:pt x="1048" y="976"/>
                  </a:lnTo>
                  <a:lnTo>
                    <a:pt x="1046" y="974"/>
                  </a:lnTo>
                  <a:lnTo>
                    <a:pt x="1043" y="973"/>
                  </a:lnTo>
                  <a:lnTo>
                    <a:pt x="1043" y="972"/>
                  </a:lnTo>
                  <a:lnTo>
                    <a:pt x="1042" y="969"/>
                  </a:lnTo>
                  <a:lnTo>
                    <a:pt x="1040" y="967"/>
                  </a:lnTo>
                  <a:lnTo>
                    <a:pt x="1031" y="964"/>
                  </a:lnTo>
                  <a:lnTo>
                    <a:pt x="1026" y="961"/>
                  </a:lnTo>
                  <a:lnTo>
                    <a:pt x="1026" y="962"/>
                  </a:lnTo>
                  <a:lnTo>
                    <a:pt x="1027" y="965"/>
                  </a:lnTo>
                  <a:lnTo>
                    <a:pt x="1027" y="967"/>
                  </a:lnTo>
                  <a:lnTo>
                    <a:pt x="1026" y="968"/>
                  </a:lnTo>
                  <a:lnTo>
                    <a:pt x="1024" y="971"/>
                  </a:lnTo>
                  <a:lnTo>
                    <a:pt x="1024" y="971"/>
                  </a:lnTo>
                  <a:lnTo>
                    <a:pt x="1027" y="971"/>
                  </a:lnTo>
                  <a:lnTo>
                    <a:pt x="1030" y="971"/>
                  </a:lnTo>
                  <a:lnTo>
                    <a:pt x="1034" y="973"/>
                  </a:lnTo>
                  <a:lnTo>
                    <a:pt x="1039" y="975"/>
                  </a:lnTo>
                  <a:lnTo>
                    <a:pt x="1040" y="976"/>
                  </a:lnTo>
                  <a:lnTo>
                    <a:pt x="1040" y="979"/>
                  </a:lnTo>
                  <a:lnTo>
                    <a:pt x="1041" y="979"/>
                  </a:lnTo>
                  <a:lnTo>
                    <a:pt x="1045" y="982"/>
                  </a:lnTo>
                  <a:lnTo>
                    <a:pt x="1045" y="983"/>
                  </a:lnTo>
                  <a:lnTo>
                    <a:pt x="1042" y="987"/>
                  </a:lnTo>
                  <a:lnTo>
                    <a:pt x="1048" y="987"/>
                  </a:lnTo>
                  <a:lnTo>
                    <a:pt x="1051" y="988"/>
                  </a:lnTo>
                  <a:lnTo>
                    <a:pt x="1055" y="993"/>
                  </a:lnTo>
                  <a:lnTo>
                    <a:pt x="1056" y="997"/>
                  </a:lnTo>
                  <a:lnTo>
                    <a:pt x="1056" y="1001"/>
                  </a:lnTo>
                  <a:lnTo>
                    <a:pt x="1055" y="1003"/>
                  </a:lnTo>
                  <a:lnTo>
                    <a:pt x="1054" y="1003"/>
                  </a:lnTo>
                  <a:lnTo>
                    <a:pt x="1043" y="1005"/>
                  </a:lnTo>
                  <a:lnTo>
                    <a:pt x="1039" y="1009"/>
                  </a:lnTo>
                  <a:lnTo>
                    <a:pt x="1039" y="1010"/>
                  </a:lnTo>
                  <a:lnTo>
                    <a:pt x="1035" y="1008"/>
                  </a:lnTo>
                  <a:lnTo>
                    <a:pt x="1030" y="1005"/>
                  </a:lnTo>
                  <a:lnTo>
                    <a:pt x="1024" y="1001"/>
                  </a:lnTo>
                  <a:lnTo>
                    <a:pt x="1009" y="989"/>
                  </a:lnTo>
                  <a:lnTo>
                    <a:pt x="1008" y="989"/>
                  </a:lnTo>
                  <a:lnTo>
                    <a:pt x="1008" y="987"/>
                  </a:lnTo>
                  <a:lnTo>
                    <a:pt x="1007" y="986"/>
                  </a:lnTo>
                  <a:lnTo>
                    <a:pt x="1005" y="984"/>
                  </a:lnTo>
                  <a:lnTo>
                    <a:pt x="1002" y="981"/>
                  </a:lnTo>
                  <a:lnTo>
                    <a:pt x="998" y="976"/>
                  </a:lnTo>
                  <a:lnTo>
                    <a:pt x="996" y="973"/>
                  </a:lnTo>
                  <a:lnTo>
                    <a:pt x="995" y="970"/>
                  </a:lnTo>
                  <a:lnTo>
                    <a:pt x="993" y="967"/>
                  </a:lnTo>
                  <a:lnTo>
                    <a:pt x="986" y="960"/>
                  </a:lnTo>
                  <a:lnTo>
                    <a:pt x="983" y="958"/>
                  </a:lnTo>
                  <a:lnTo>
                    <a:pt x="979" y="957"/>
                  </a:lnTo>
                  <a:lnTo>
                    <a:pt x="977" y="956"/>
                  </a:lnTo>
                  <a:lnTo>
                    <a:pt x="976" y="955"/>
                  </a:lnTo>
                  <a:lnTo>
                    <a:pt x="977" y="954"/>
                  </a:lnTo>
                  <a:lnTo>
                    <a:pt x="977" y="953"/>
                  </a:lnTo>
                  <a:lnTo>
                    <a:pt x="971" y="952"/>
                  </a:lnTo>
                  <a:lnTo>
                    <a:pt x="966" y="949"/>
                  </a:lnTo>
                  <a:lnTo>
                    <a:pt x="951" y="940"/>
                  </a:lnTo>
                  <a:lnTo>
                    <a:pt x="944" y="935"/>
                  </a:lnTo>
                  <a:lnTo>
                    <a:pt x="939" y="932"/>
                  </a:lnTo>
                  <a:lnTo>
                    <a:pt x="937" y="930"/>
                  </a:lnTo>
                  <a:lnTo>
                    <a:pt x="936" y="929"/>
                  </a:lnTo>
                  <a:lnTo>
                    <a:pt x="938" y="928"/>
                  </a:lnTo>
                  <a:lnTo>
                    <a:pt x="941" y="927"/>
                  </a:lnTo>
                  <a:lnTo>
                    <a:pt x="942" y="925"/>
                  </a:lnTo>
                  <a:lnTo>
                    <a:pt x="946" y="919"/>
                  </a:lnTo>
                  <a:lnTo>
                    <a:pt x="946" y="918"/>
                  </a:lnTo>
                  <a:lnTo>
                    <a:pt x="944" y="914"/>
                  </a:lnTo>
                  <a:lnTo>
                    <a:pt x="943" y="910"/>
                  </a:lnTo>
                  <a:lnTo>
                    <a:pt x="943" y="908"/>
                  </a:lnTo>
                  <a:lnTo>
                    <a:pt x="944" y="906"/>
                  </a:lnTo>
                  <a:lnTo>
                    <a:pt x="944" y="905"/>
                  </a:lnTo>
                  <a:lnTo>
                    <a:pt x="946" y="903"/>
                  </a:lnTo>
                  <a:lnTo>
                    <a:pt x="947" y="903"/>
                  </a:lnTo>
                  <a:lnTo>
                    <a:pt x="947" y="903"/>
                  </a:lnTo>
                  <a:lnTo>
                    <a:pt x="952" y="908"/>
                  </a:lnTo>
                  <a:lnTo>
                    <a:pt x="952" y="910"/>
                  </a:lnTo>
                  <a:lnTo>
                    <a:pt x="952" y="917"/>
                  </a:lnTo>
                  <a:lnTo>
                    <a:pt x="953" y="925"/>
                  </a:lnTo>
                  <a:lnTo>
                    <a:pt x="953" y="924"/>
                  </a:lnTo>
                  <a:lnTo>
                    <a:pt x="953" y="922"/>
                  </a:lnTo>
                  <a:lnTo>
                    <a:pt x="953" y="917"/>
                  </a:lnTo>
                  <a:lnTo>
                    <a:pt x="954" y="914"/>
                  </a:lnTo>
                  <a:lnTo>
                    <a:pt x="955" y="912"/>
                  </a:lnTo>
                  <a:lnTo>
                    <a:pt x="957" y="911"/>
                  </a:lnTo>
                  <a:lnTo>
                    <a:pt x="960" y="912"/>
                  </a:lnTo>
                  <a:lnTo>
                    <a:pt x="962" y="911"/>
                  </a:lnTo>
                  <a:lnTo>
                    <a:pt x="954" y="907"/>
                  </a:lnTo>
                  <a:lnTo>
                    <a:pt x="949" y="901"/>
                  </a:lnTo>
                  <a:lnTo>
                    <a:pt x="948" y="900"/>
                  </a:lnTo>
                  <a:lnTo>
                    <a:pt x="946" y="899"/>
                  </a:lnTo>
                  <a:lnTo>
                    <a:pt x="942" y="902"/>
                  </a:lnTo>
                  <a:lnTo>
                    <a:pt x="935" y="912"/>
                  </a:lnTo>
                  <a:lnTo>
                    <a:pt x="933" y="913"/>
                  </a:lnTo>
                  <a:lnTo>
                    <a:pt x="923" y="918"/>
                  </a:lnTo>
                  <a:lnTo>
                    <a:pt x="917" y="919"/>
                  </a:lnTo>
                  <a:lnTo>
                    <a:pt x="909" y="918"/>
                  </a:lnTo>
                  <a:lnTo>
                    <a:pt x="903" y="916"/>
                  </a:lnTo>
                  <a:lnTo>
                    <a:pt x="888" y="908"/>
                  </a:lnTo>
                  <a:lnTo>
                    <a:pt x="885" y="907"/>
                  </a:lnTo>
                  <a:lnTo>
                    <a:pt x="889" y="902"/>
                  </a:lnTo>
                  <a:lnTo>
                    <a:pt x="889" y="901"/>
                  </a:lnTo>
                  <a:lnTo>
                    <a:pt x="888" y="895"/>
                  </a:lnTo>
                  <a:lnTo>
                    <a:pt x="886" y="894"/>
                  </a:lnTo>
                  <a:lnTo>
                    <a:pt x="885" y="893"/>
                  </a:lnTo>
                  <a:lnTo>
                    <a:pt x="884" y="894"/>
                  </a:lnTo>
                  <a:lnTo>
                    <a:pt x="884" y="895"/>
                  </a:lnTo>
                  <a:lnTo>
                    <a:pt x="885" y="898"/>
                  </a:lnTo>
                  <a:lnTo>
                    <a:pt x="884" y="899"/>
                  </a:lnTo>
                  <a:lnTo>
                    <a:pt x="881" y="901"/>
                  </a:lnTo>
                  <a:lnTo>
                    <a:pt x="877" y="902"/>
                  </a:lnTo>
                  <a:lnTo>
                    <a:pt x="863" y="898"/>
                  </a:lnTo>
                  <a:lnTo>
                    <a:pt x="848" y="895"/>
                  </a:lnTo>
                  <a:lnTo>
                    <a:pt x="836" y="894"/>
                  </a:lnTo>
                  <a:lnTo>
                    <a:pt x="818" y="897"/>
                  </a:lnTo>
                  <a:lnTo>
                    <a:pt x="809" y="900"/>
                  </a:lnTo>
                  <a:lnTo>
                    <a:pt x="803" y="900"/>
                  </a:lnTo>
                  <a:lnTo>
                    <a:pt x="798" y="899"/>
                  </a:lnTo>
                  <a:lnTo>
                    <a:pt x="797" y="897"/>
                  </a:lnTo>
                  <a:lnTo>
                    <a:pt x="799" y="896"/>
                  </a:lnTo>
                  <a:lnTo>
                    <a:pt x="799" y="895"/>
                  </a:lnTo>
                  <a:lnTo>
                    <a:pt x="796" y="891"/>
                  </a:lnTo>
                  <a:lnTo>
                    <a:pt x="791" y="888"/>
                  </a:lnTo>
                  <a:lnTo>
                    <a:pt x="785" y="887"/>
                  </a:lnTo>
                  <a:lnTo>
                    <a:pt x="782" y="886"/>
                  </a:lnTo>
                  <a:lnTo>
                    <a:pt x="780" y="885"/>
                  </a:lnTo>
                  <a:lnTo>
                    <a:pt x="779" y="883"/>
                  </a:lnTo>
                  <a:lnTo>
                    <a:pt x="775" y="881"/>
                  </a:lnTo>
                  <a:lnTo>
                    <a:pt x="773" y="879"/>
                  </a:lnTo>
                  <a:lnTo>
                    <a:pt x="774" y="871"/>
                  </a:lnTo>
                  <a:lnTo>
                    <a:pt x="775" y="866"/>
                  </a:lnTo>
                  <a:lnTo>
                    <a:pt x="777" y="862"/>
                  </a:lnTo>
                  <a:lnTo>
                    <a:pt x="780" y="857"/>
                  </a:lnTo>
                  <a:lnTo>
                    <a:pt x="779" y="858"/>
                  </a:lnTo>
                  <a:lnTo>
                    <a:pt x="774" y="862"/>
                  </a:lnTo>
                  <a:lnTo>
                    <a:pt x="771" y="866"/>
                  </a:lnTo>
                  <a:lnTo>
                    <a:pt x="767" y="871"/>
                  </a:lnTo>
                  <a:lnTo>
                    <a:pt x="765" y="874"/>
                  </a:lnTo>
                  <a:lnTo>
                    <a:pt x="762" y="876"/>
                  </a:lnTo>
                  <a:lnTo>
                    <a:pt x="758" y="875"/>
                  </a:lnTo>
                  <a:lnTo>
                    <a:pt x="752" y="872"/>
                  </a:lnTo>
                  <a:lnTo>
                    <a:pt x="747" y="871"/>
                  </a:lnTo>
                  <a:lnTo>
                    <a:pt x="743" y="871"/>
                  </a:lnTo>
                  <a:lnTo>
                    <a:pt x="741" y="870"/>
                  </a:lnTo>
                  <a:lnTo>
                    <a:pt x="744" y="867"/>
                  </a:lnTo>
                  <a:lnTo>
                    <a:pt x="746" y="864"/>
                  </a:lnTo>
                  <a:lnTo>
                    <a:pt x="748" y="860"/>
                  </a:lnTo>
                  <a:lnTo>
                    <a:pt x="749" y="858"/>
                  </a:lnTo>
                  <a:lnTo>
                    <a:pt x="733" y="858"/>
                  </a:lnTo>
                  <a:lnTo>
                    <a:pt x="733" y="856"/>
                  </a:lnTo>
                  <a:lnTo>
                    <a:pt x="733" y="854"/>
                  </a:lnTo>
                  <a:lnTo>
                    <a:pt x="732" y="853"/>
                  </a:lnTo>
                  <a:lnTo>
                    <a:pt x="730" y="852"/>
                  </a:lnTo>
                  <a:lnTo>
                    <a:pt x="727" y="853"/>
                  </a:lnTo>
                  <a:lnTo>
                    <a:pt x="722" y="855"/>
                  </a:lnTo>
                  <a:lnTo>
                    <a:pt x="720" y="853"/>
                  </a:lnTo>
                  <a:lnTo>
                    <a:pt x="721" y="852"/>
                  </a:lnTo>
                  <a:lnTo>
                    <a:pt x="722" y="851"/>
                  </a:lnTo>
                  <a:lnTo>
                    <a:pt x="725" y="848"/>
                  </a:lnTo>
                  <a:lnTo>
                    <a:pt x="721" y="846"/>
                  </a:lnTo>
                  <a:lnTo>
                    <a:pt x="719" y="844"/>
                  </a:lnTo>
                  <a:lnTo>
                    <a:pt x="717" y="842"/>
                  </a:lnTo>
                  <a:lnTo>
                    <a:pt x="718" y="836"/>
                  </a:lnTo>
                  <a:lnTo>
                    <a:pt x="719" y="832"/>
                  </a:lnTo>
                  <a:lnTo>
                    <a:pt x="729" y="828"/>
                  </a:lnTo>
                  <a:lnTo>
                    <a:pt x="726" y="827"/>
                  </a:lnTo>
                  <a:lnTo>
                    <a:pt x="719" y="827"/>
                  </a:lnTo>
                  <a:lnTo>
                    <a:pt x="715" y="831"/>
                  </a:lnTo>
                  <a:lnTo>
                    <a:pt x="710" y="835"/>
                  </a:lnTo>
                  <a:lnTo>
                    <a:pt x="707" y="837"/>
                  </a:lnTo>
                  <a:lnTo>
                    <a:pt x="705" y="836"/>
                  </a:lnTo>
                  <a:lnTo>
                    <a:pt x="703" y="836"/>
                  </a:lnTo>
                  <a:lnTo>
                    <a:pt x="700" y="836"/>
                  </a:lnTo>
                  <a:lnTo>
                    <a:pt x="698" y="837"/>
                  </a:lnTo>
                  <a:lnTo>
                    <a:pt x="697" y="839"/>
                  </a:lnTo>
                  <a:lnTo>
                    <a:pt x="696" y="840"/>
                  </a:lnTo>
                  <a:lnTo>
                    <a:pt x="695" y="841"/>
                  </a:lnTo>
                  <a:lnTo>
                    <a:pt x="694" y="841"/>
                  </a:lnTo>
                  <a:lnTo>
                    <a:pt x="693" y="839"/>
                  </a:lnTo>
                  <a:lnTo>
                    <a:pt x="689" y="838"/>
                  </a:lnTo>
                  <a:lnTo>
                    <a:pt x="688" y="836"/>
                  </a:lnTo>
                  <a:lnTo>
                    <a:pt x="688" y="837"/>
                  </a:lnTo>
                  <a:lnTo>
                    <a:pt x="686" y="840"/>
                  </a:lnTo>
                  <a:lnTo>
                    <a:pt x="685" y="842"/>
                  </a:lnTo>
                  <a:lnTo>
                    <a:pt x="680" y="843"/>
                  </a:lnTo>
                  <a:lnTo>
                    <a:pt x="678" y="843"/>
                  </a:lnTo>
                  <a:lnTo>
                    <a:pt x="675" y="839"/>
                  </a:lnTo>
                  <a:lnTo>
                    <a:pt x="674" y="838"/>
                  </a:lnTo>
                  <a:lnTo>
                    <a:pt x="675" y="834"/>
                  </a:lnTo>
                  <a:lnTo>
                    <a:pt x="682" y="822"/>
                  </a:lnTo>
                  <a:lnTo>
                    <a:pt x="681" y="822"/>
                  </a:lnTo>
                  <a:lnTo>
                    <a:pt x="679" y="824"/>
                  </a:lnTo>
                  <a:lnTo>
                    <a:pt x="675" y="828"/>
                  </a:lnTo>
                  <a:lnTo>
                    <a:pt x="673" y="830"/>
                  </a:lnTo>
                  <a:lnTo>
                    <a:pt x="669" y="830"/>
                  </a:lnTo>
                  <a:lnTo>
                    <a:pt x="667" y="829"/>
                  </a:lnTo>
                  <a:lnTo>
                    <a:pt x="665" y="830"/>
                  </a:lnTo>
                  <a:lnTo>
                    <a:pt x="663" y="832"/>
                  </a:lnTo>
                  <a:lnTo>
                    <a:pt x="662" y="833"/>
                  </a:lnTo>
                  <a:lnTo>
                    <a:pt x="661" y="835"/>
                  </a:lnTo>
                  <a:lnTo>
                    <a:pt x="662" y="835"/>
                  </a:lnTo>
                  <a:lnTo>
                    <a:pt x="665" y="833"/>
                  </a:lnTo>
                  <a:lnTo>
                    <a:pt x="667" y="833"/>
                  </a:lnTo>
                  <a:lnTo>
                    <a:pt x="667" y="834"/>
                  </a:lnTo>
                  <a:lnTo>
                    <a:pt x="665" y="839"/>
                  </a:lnTo>
                  <a:lnTo>
                    <a:pt x="663" y="845"/>
                  </a:lnTo>
                  <a:lnTo>
                    <a:pt x="662" y="847"/>
                  </a:lnTo>
                  <a:lnTo>
                    <a:pt x="659" y="847"/>
                  </a:lnTo>
                  <a:lnTo>
                    <a:pt x="656" y="847"/>
                  </a:lnTo>
                  <a:lnTo>
                    <a:pt x="656" y="849"/>
                  </a:lnTo>
                  <a:lnTo>
                    <a:pt x="661" y="853"/>
                  </a:lnTo>
                  <a:lnTo>
                    <a:pt x="663" y="854"/>
                  </a:lnTo>
                  <a:lnTo>
                    <a:pt x="665" y="855"/>
                  </a:lnTo>
                  <a:lnTo>
                    <a:pt x="666" y="857"/>
                  </a:lnTo>
                  <a:lnTo>
                    <a:pt x="665" y="861"/>
                  </a:lnTo>
                  <a:lnTo>
                    <a:pt x="664" y="863"/>
                  </a:lnTo>
                  <a:lnTo>
                    <a:pt x="664" y="864"/>
                  </a:lnTo>
                  <a:lnTo>
                    <a:pt x="659" y="864"/>
                  </a:lnTo>
                  <a:lnTo>
                    <a:pt x="658" y="864"/>
                  </a:lnTo>
                  <a:lnTo>
                    <a:pt x="655" y="867"/>
                  </a:lnTo>
                  <a:lnTo>
                    <a:pt x="654" y="869"/>
                  </a:lnTo>
                  <a:lnTo>
                    <a:pt x="654" y="869"/>
                  </a:lnTo>
                  <a:lnTo>
                    <a:pt x="657" y="867"/>
                  </a:lnTo>
                  <a:lnTo>
                    <a:pt x="660" y="866"/>
                  </a:lnTo>
                  <a:lnTo>
                    <a:pt x="665" y="866"/>
                  </a:lnTo>
                  <a:lnTo>
                    <a:pt x="668" y="865"/>
                  </a:lnTo>
                  <a:lnTo>
                    <a:pt x="670" y="863"/>
                  </a:lnTo>
                  <a:lnTo>
                    <a:pt x="673" y="864"/>
                  </a:lnTo>
                  <a:lnTo>
                    <a:pt x="675" y="867"/>
                  </a:lnTo>
                  <a:lnTo>
                    <a:pt x="675" y="869"/>
                  </a:lnTo>
                  <a:lnTo>
                    <a:pt x="675" y="871"/>
                  </a:lnTo>
                  <a:lnTo>
                    <a:pt x="673" y="873"/>
                  </a:lnTo>
                  <a:lnTo>
                    <a:pt x="670" y="874"/>
                  </a:lnTo>
                  <a:lnTo>
                    <a:pt x="669" y="875"/>
                  </a:lnTo>
                  <a:lnTo>
                    <a:pt x="668" y="877"/>
                  </a:lnTo>
                  <a:lnTo>
                    <a:pt x="667" y="880"/>
                  </a:lnTo>
                  <a:lnTo>
                    <a:pt x="667" y="883"/>
                  </a:lnTo>
                  <a:lnTo>
                    <a:pt x="668" y="890"/>
                  </a:lnTo>
                  <a:lnTo>
                    <a:pt x="667" y="891"/>
                  </a:lnTo>
                  <a:lnTo>
                    <a:pt x="666" y="891"/>
                  </a:lnTo>
                  <a:lnTo>
                    <a:pt x="665" y="891"/>
                  </a:lnTo>
                  <a:lnTo>
                    <a:pt x="664" y="892"/>
                  </a:lnTo>
                  <a:lnTo>
                    <a:pt x="660" y="901"/>
                  </a:lnTo>
                  <a:lnTo>
                    <a:pt x="659" y="902"/>
                  </a:lnTo>
                  <a:lnTo>
                    <a:pt x="658" y="901"/>
                  </a:lnTo>
                  <a:lnTo>
                    <a:pt x="657" y="901"/>
                  </a:lnTo>
                  <a:lnTo>
                    <a:pt x="656" y="902"/>
                  </a:lnTo>
                  <a:lnTo>
                    <a:pt x="654" y="903"/>
                  </a:lnTo>
                  <a:lnTo>
                    <a:pt x="650" y="903"/>
                  </a:lnTo>
                  <a:lnTo>
                    <a:pt x="647" y="903"/>
                  </a:lnTo>
                  <a:lnTo>
                    <a:pt x="642" y="902"/>
                  </a:lnTo>
                  <a:lnTo>
                    <a:pt x="640" y="901"/>
                  </a:lnTo>
                  <a:lnTo>
                    <a:pt x="638" y="898"/>
                  </a:lnTo>
                  <a:lnTo>
                    <a:pt x="634" y="901"/>
                  </a:lnTo>
                  <a:lnTo>
                    <a:pt x="632" y="900"/>
                  </a:lnTo>
                  <a:lnTo>
                    <a:pt x="630" y="894"/>
                  </a:lnTo>
                  <a:lnTo>
                    <a:pt x="629" y="894"/>
                  </a:lnTo>
                  <a:lnTo>
                    <a:pt x="628" y="901"/>
                  </a:lnTo>
                  <a:lnTo>
                    <a:pt x="627" y="903"/>
                  </a:lnTo>
                  <a:lnTo>
                    <a:pt x="625" y="907"/>
                  </a:lnTo>
                  <a:lnTo>
                    <a:pt x="623" y="915"/>
                  </a:lnTo>
                  <a:lnTo>
                    <a:pt x="623" y="915"/>
                  </a:lnTo>
                  <a:lnTo>
                    <a:pt x="622" y="914"/>
                  </a:lnTo>
                  <a:lnTo>
                    <a:pt x="620" y="907"/>
                  </a:lnTo>
                  <a:lnTo>
                    <a:pt x="620" y="905"/>
                  </a:lnTo>
                  <a:lnTo>
                    <a:pt x="617" y="910"/>
                  </a:lnTo>
                  <a:lnTo>
                    <a:pt x="617" y="911"/>
                  </a:lnTo>
                  <a:lnTo>
                    <a:pt x="617" y="916"/>
                  </a:lnTo>
                  <a:lnTo>
                    <a:pt x="617" y="917"/>
                  </a:lnTo>
                  <a:lnTo>
                    <a:pt x="612" y="914"/>
                  </a:lnTo>
                  <a:lnTo>
                    <a:pt x="610" y="914"/>
                  </a:lnTo>
                  <a:lnTo>
                    <a:pt x="610" y="914"/>
                  </a:lnTo>
                  <a:lnTo>
                    <a:pt x="612" y="919"/>
                  </a:lnTo>
                  <a:lnTo>
                    <a:pt x="611" y="920"/>
                  </a:lnTo>
                  <a:lnTo>
                    <a:pt x="604" y="928"/>
                  </a:lnTo>
                  <a:lnTo>
                    <a:pt x="602" y="927"/>
                  </a:lnTo>
                  <a:lnTo>
                    <a:pt x="601" y="927"/>
                  </a:lnTo>
                  <a:lnTo>
                    <a:pt x="599" y="927"/>
                  </a:lnTo>
                  <a:lnTo>
                    <a:pt x="595" y="930"/>
                  </a:lnTo>
                  <a:lnTo>
                    <a:pt x="593" y="930"/>
                  </a:lnTo>
                  <a:lnTo>
                    <a:pt x="591" y="928"/>
                  </a:lnTo>
                  <a:lnTo>
                    <a:pt x="591" y="928"/>
                  </a:lnTo>
                  <a:lnTo>
                    <a:pt x="590" y="930"/>
                  </a:lnTo>
                  <a:lnTo>
                    <a:pt x="590" y="934"/>
                  </a:lnTo>
                  <a:lnTo>
                    <a:pt x="588" y="937"/>
                  </a:lnTo>
                  <a:lnTo>
                    <a:pt x="583" y="942"/>
                  </a:lnTo>
                  <a:lnTo>
                    <a:pt x="582" y="944"/>
                  </a:lnTo>
                  <a:lnTo>
                    <a:pt x="580" y="948"/>
                  </a:lnTo>
                  <a:lnTo>
                    <a:pt x="580" y="948"/>
                  </a:lnTo>
                  <a:lnTo>
                    <a:pt x="576" y="946"/>
                  </a:lnTo>
                  <a:lnTo>
                    <a:pt x="573" y="944"/>
                  </a:lnTo>
                  <a:lnTo>
                    <a:pt x="572" y="945"/>
                  </a:lnTo>
                  <a:lnTo>
                    <a:pt x="573" y="948"/>
                  </a:lnTo>
                  <a:lnTo>
                    <a:pt x="573" y="949"/>
                  </a:lnTo>
                  <a:lnTo>
                    <a:pt x="571" y="949"/>
                  </a:lnTo>
                  <a:lnTo>
                    <a:pt x="569" y="949"/>
                  </a:lnTo>
                  <a:lnTo>
                    <a:pt x="567" y="948"/>
                  </a:lnTo>
                  <a:lnTo>
                    <a:pt x="563" y="949"/>
                  </a:lnTo>
                  <a:lnTo>
                    <a:pt x="558" y="952"/>
                  </a:lnTo>
                  <a:lnTo>
                    <a:pt x="555" y="952"/>
                  </a:lnTo>
                  <a:lnTo>
                    <a:pt x="549" y="947"/>
                  </a:lnTo>
                  <a:lnTo>
                    <a:pt x="548" y="947"/>
                  </a:lnTo>
                  <a:lnTo>
                    <a:pt x="547" y="946"/>
                  </a:lnTo>
                  <a:lnTo>
                    <a:pt x="549" y="942"/>
                  </a:lnTo>
                  <a:lnTo>
                    <a:pt x="550" y="939"/>
                  </a:lnTo>
                  <a:lnTo>
                    <a:pt x="551" y="938"/>
                  </a:lnTo>
                  <a:lnTo>
                    <a:pt x="556" y="935"/>
                  </a:lnTo>
                  <a:lnTo>
                    <a:pt x="562" y="934"/>
                  </a:lnTo>
                  <a:lnTo>
                    <a:pt x="566" y="931"/>
                  </a:lnTo>
                  <a:lnTo>
                    <a:pt x="570" y="927"/>
                  </a:lnTo>
                  <a:lnTo>
                    <a:pt x="573" y="924"/>
                  </a:lnTo>
                  <a:lnTo>
                    <a:pt x="577" y="915"/>
                  </a:lnTo>
                  <a:lnTo>
                    <a:pt x="576" y="914"/>
                  </a:lnTo>
                  <a:lnTo>
                    <a:pt x="575" y="914"/>
                  </a:lnTo>
                  <a:lnTo>
                    <a:pt x="565" y="922"/>
                  </a:lnTo>
                  <a:lnTo>
                    <a:pt x="564" y="923"/>
                  </a:lnTo>
                  <a:lnTo>
                    <a:pt x="562" y="923"/>
                  </a:lnTo>
                  <a:lnTo>
                    <a:pt x="554" y="919"/>
                  </a:lnTo>
                  <a:lnTo>
                    <a:pt x="552" y="918"/>
                  </a:lnTo>
                  <a:lnTo>
                    <a:pt x="551" y="914"/>
                  </a:lnTo>
                  <a:lnTo>
                    <a:pt x="554" y="905"/>
                  </a:lnTo>
                  <a:lnTo>
                    <a:pt x="555" y="901"/>
                  </a:lnTo>
                  <a:lnTo>
                    <a:pt x="558" y="894"/>
                  </a:lnTo>
                  <a:lnTo>
                    <a:pt x="564" y="888"/>
                  </a:lnTo>
                  <a:lnTo>
                    <a:pt x="566" y="883"/>
                  </a:lnTo>
                  <a:lnTo>
                    <a:pt x="568" y="871"/>
                  </a:lnTo>
                  <a:lnTo>
                    <a:pt x="568" y="865"/>
                  </a:lnTo>
                  <a:lnTo>
                    <a:pt x="567" y="858"/>
                  </a:lnTo>
                  <a:lnTo>
                    <a:pt x="567" y="854"/>
                  </a:lnTo>
                  <a:lnTo>
                    <a:pt x="568" y="852"/>
                  </a:lnTo>
                  <a:lnTo>
                    <a:pt x="580" y="846"/>
                  </a:lnTo>
                  <a:lnTo>
                    <a:pt x="585" y="841"/>
                  </a:lnTo>
                  <a:lnTo>
                    <a:pt x="596" y="834"/>
                  </a:lnTo>
                  <a:lnTo>
                    <a:pt x="599" y="834"/>
                  </a:lnTo>
                  <a:lnTo>
                    <a:pt x="601" y="837"/>
                  </a:lnTo>
                  <a:lnTo>
                    <a:pt x="604" y="839"/>
                  </a:lnTo>
                  <a:lnTo>
                    <a:pt x="607" y="840"/>
                  </a:lnTo>
                  <a:lnTo>
                    <a:pt x="610" y="840"/>
                  </a:lnTo>
                  <a:lnTo>
                    <a:pt x="615" y="838"/>
                  </a:lnTo>
                  <a:lnTo>
                    <a:pt x="622" y="839"/>
                  </a:lnTo>
                  <a:lnTo>
                    <a:pt x="637" y="844"/>
                  </a:lnTo>
                  <a:lnTo>
                    <a:pt x="640" y="844"/>
                  </a:lnTo>
                  <a:lnTo>
                    <a:pt x="640" y="843"/>
                  </a:lnTo>
                  <a:lnTo>
                    <a:pt x="638" y="840"/>
                  </a:lnTo>
                  <a:lnTo>
                    <a:pt x="627" y="838"/>
                  </a:lnTo>
                  <a:lnTo>
                    <a:pt x="623" y="836"/>
                  </a:lnTo>
                  <a:lnTo>
                    <a:pt x="611" y="828"/>
                  </a:lnTo>
                  <a:lnTo>
                    <a:pt x="609" y="825"/>
                  </a:lnTo>
                  <a:lnTo>
                    <a:pt x="610" y="824"/>
                  </a:lnTo>
                  <a:lnTo>
                    <a:pt x="613" y="823"/>
                  </a:lnTo>
                  <a:lnTo>
                    <a:pt x="613" y="821"/>
                  </a:lnTo>
                  <a:lnTo>
                    <a:pt x="614" y="819"/>
                  </a:lnTo>
                  <a:lnTo>
                    <a:pt x="616" y="817"/>
                  </a:lnTo>
                  <a:lnTo>
                    <a:pt x="619" y="813"/>
                  </a:lnTo>
                  <a:lnTo>
                    <a:pt x="623" y="809"/>
                  </a:lnTo>
                  <a:lnTo>
                    <a:pt x="632" y="804"/>
                  </a:lnTo>
                  <a:lnTo>
                    <a:pt x="628" y="804"/>
                  </a:lnTo>
                  <a:lnTo>
                    <a:pt x="622" y="804"/>
                  </a:lnTo>
                  <a:lnTo>
                    <a:pt x="620" y="805"/>
                  </a:lnTo>
                  <a:lnTo>
                    <a:pt x="616" y="809"/>
                  </a:lnTo>
                  <a:lnTo>
                    <a:pt x="614" y="812"/>
                  </a:lnTo>
                  <a:lnTo>
                    <a:pt x="612" y="817"/>
                  </a:lnTo>
                  <a:lnTo>
                    <a:pt x="611" y="818"/>
                  </a:lnTo>
                  <a:lnTo>
                    <a:pt x="607" y="819"/>
                  </a:lnTo>
                  <a:lnTo>
                    <a:pt x="595" y="820"/>
                  </a:lnTo>
                  <a:lnTo>
                    <a:pt x="593" y="817"/>
                  </a:lnTo>
                  <a:lnTo>
                    <a:pt x="592" y="817"/>
                  </a:lnTo>
                  <a:lnTo>
                    <a:pt x="591" y="817"/>
                  </a:lnTo>
                  <a:lnTo>
                    <a:pt x="580" y="823"/>
                  </a:lnTo>
                  <a:lnTo>
                    <a:pt x="576" y="826"/>
                  </a:lnTo>
                  <a:lnTo>
                    <a:pt x="574" y="830"/>
                  </a:lnTo>
                  <a:lnTo>
                    <a:pt x="569" y="833"/>
                  </a:lnTo>
                  <a:lnTo>
                    <a:pt x="563" y="834"/>
                  </a:lnTo>
                  <a:lnTo>
                    <a:pt x="559" y="837"/>
                  </a:lnTo>
                  <a:lnTo>
                    <a:pt x="555" y="842"/>
                  </a:lnTo>
                  <a:lnTo>
                    <a:pt x="554" y="845"/>
                  </a:lnTo>
                  <a:lnTo>
                    <a:pt x="553" y="847"/>
                  </a:lnTo>
                  <a:lnTo>
                    <a:pt x="554" y="851"/>
                  </a:lnTo>
                  <a:lnTo>
                    <a:pt x="553" y="853"/>
                  </a:lnTo>
                  <a:lnTo>
                    <a:pt x="550" y="853"/>
                  </a:lnTo>
                  <a:lnTo>
                    <a:pt x="546" y="856"/>
                  </a:lnTo>
                  <a:lnTo>
                    <a:pt x="538" y="866"/>
                  </a:lnTo>
                  <a:lnTo>
                    <a:pt x="536" y="870"/>
                  </a:lnTo>
                  <a:lnTo>
                    <a:pt x="536" y="871"/>
                  </a:lnTo>
                  <a:lnTo>
                    <a:pt x="538" y="874"/>
                  </a:lnTo>
                  <a:lnTo>
                    <a:pt x="537" y="876"/>
                  </a:lnTo>
                  <a:lnTo>
                    <a:pt x="534" y="879"/>
                  </a:lnTo>
                  <a:lnTo>
                    <a:pt x="529" y="883"/>
                  </a:lnTo>
                  <a:lnTo>
                    <a:pt x="525" y="885"/>
                  </a:lnTo>
                  <a:lnTo>
                    <a:pt x="523" y="885"/>
                  </a:lnTo>
                  <a:lnTo>
                    <a:pt x="521" y="885"/>
                  </a:lnTo>
                  <a:lnTo>
                    <a:pt x="517" y="881"/>
                  </a:lnTo>
                  <a:lnTo>
                    <a:pt x="514" y="881"/>
                  </a:lnTo>
                  <a:lnTo>
                    <a:pt x="513" y="882"/>
                  </a:lnTo>
                  <a:lnTo>
                    <a:pt x="517" y="885"/>
                  </a:lnTo>
                  <a:lnTo>
                    <a:pt x="522" y="889"/>
                  </a:lnTo>
                  <a:lnTo>
                    <a:pt x="525" y="892"/>
                  </a:lnTo>
                  <a:lnTo>
                    <a:pt x="526" y="895"/>
                  </a:lnTo>
                  <a:lnTo>
                    <a:pt x="526" y="898"/>
                  </a:lnTo>
                  <a:lnTo>
                    <a:pt x="525" y="901"/>
                  </a:lnTo>
                  <a:lnTo>
                    <a:pt x="522" y="905"/>
                  </a:lnTo>
                  <a:lnTo>
                    <a:pt x="519" y="907"/>
                  </a:lnTo>
                  <a:lnTo>
                    <a:pt x="511" y="908"/>
                  </a:lnTo>
                  <a:lnTo>
                    <a:pt x="508" y="910"/>
                  </a:lnTo>
                  <a:lnTo>
                    <a:pt x="508" y="910"/>
                  </a:lnTo>
                  <a:lnTo>
                    <a:pt x="513" y="913"/>
                  </a:lnTo>
                  <a:lnTo>
                    <a:pt x="514" y="913"/>
                  </a:lnTo>
                  <a:lnTo>
                    <a:pt x="512" y="918"/>
                  </a:lnTo>
                  <a:lnTo>
                    <a:pt x="511" y="919"/>
                  </a:lnTo>
                  <a:lnTo>
                    <a:pt x="507" y="921"/>
                  </a:lnTo>
                  <a:lnTo>
                    <a:pt x="503" y="922"/>
                  </a:lnTo>
                  <a:lnTo>
                    <a:pt x="502" y="921"/>
                  </a:lnTo>
                  <a:lnTo>
                    <a:pt x="503" y="918"/>
                  </a:lnTo>
                  <a:lnTo>
                    <a:pt x="503" y="918"/>
                  </a:lnTo>
                  <a:lnTo>
                    <a:pt x="501" y="917"/>
                  </a:lnTo>
                  <a:lnTo>
                    <a:pt x="499" y="918"/>
                  </a:lnTo>
                  <a:lnTo>
                    <a:pt x="494" y="923"/>
                  </a:lnTo>
                  <a:lnTo>
                    <a:pt x="493" y="924"/>
                  </a:lnTo>
                  <a:lnTo>
                    <a:pt x="495" y="925"/>
                  </a:lnTo>
                  <a:lnTo>
                    <a:pt x="494" y="926"/>
                  </a:lnTo>
                  <a:lnTo>
                    <a:pt x="492" y="929"/>
                  </a:lnTo>
                  <a:lnTo>
                    <a:pt x="491" y="932"/>
                  </a:lnTo>
                  <a:lnTo>
                    <a:pt x="488" y="934"/>
                  </a:lnTo>
                  <a:lnTo>
                    <a:pt x="480" y="941"/>
                  </a:lnTo>
                  <a:lnTo>
                    <a:pt x="480" y="942"/>
                  </a:lnTo>
                  <a:lnTo>
                    <a:pt x="478" y="948"/>
                  </a:lnTo>
                  <a:lnTo>
                    <a:pt x="476" y="954"/>
                  </a:lnTo>
                  <a:lnTo>
                    <a:pt x="478" y="956"/>
                  </a:lnTo>
                  <a:lnTo>
                    <a:pt x="486" y="959"/>
                  </a:lnTo>
                  <a:lnTo>
                    <a:pt x="489" y="959"/>
                  </a:lnTo>
                  <a:lnTo>
                    <a:pt x="494" y="961"/>
                  </a:lnTo>
                  <a:lnTo>
                    <a:pt x="501" y="966"/>
                  </a:lnTo>
                  <a:lnTo>
                    <a:pt x="504" y="969"/>
                  </a:lnTo>
                  <a:lnTo>
                    <a:pt x="504" y="970"/>
                  </a:lnTo>
                  <a:lnTo>
                    <a:pt x="504" y="972"/>
                  </a:lnTo>
                  <a:lnTo>
                    <a:pt x="503" y="975"/>
                  </a:lnTo>
                  <a:lnTo>
                    <a:pt x="500" y="978"/>
                  </a:lnTo>
                  <a:lnTo>
                    <a:pt x="495" y="985"/>
                  </a:lnTo>
                  <a:lnTo>
                    <a:pt x="492" y="986"/>
                  </a:lnTo>
                  <a:lnTo>
                    <a:pt x="488" y="988"/>
                  </a:lnTo>
                  <a:lnTo>
                    <a:pt x="487" y="989"/>
                  </a:lnTo>
                  <a:lnTo>
                    <a:pt x="482" y="995"/>
                  </a:lnTo>
                  <a:lnTo>
                    <a:pt x="480" y="998"/>
                  </a:lnTo>
                  <a:lnTo>
                    <a:pt x="481" y="1000"/>
                  </a:lnTo>
                  <a:lnTo>
                    <a:pt x="480" y="1002"/>
                  </a:lnTo>
                  <a:lnTo>
                    <a:pt x="473" y="1006"/>
                  </a:lnTo>
                  <a:lnTo>
                    <a:pt x="473" y="1007"/>
                  </a:lnTo>
                  <a:lnTo>
                    <a:pt x="476" y="1007"/>
                  </a:lnTo>
                  <a:lnTo>
                    <a:pt x="475" y="1010"/>
                  </a:lnTo>
                  <a:lnTo>
                    <a:pt x="475" y="1015"/>
                  </a:lnTo>
                  <a:lnTo>
                    <a:pt x="473" y="1016"/>
                  </a:lnTo>
                  <a:lnTo>
                    <a:pt x="469" y="1016"/>
                  </a:lnTo>
                  <a:lnTo>
                    <a:pt x="464" y="1017"/>
                  </a:lnTo>
                  <a:lnTo>
                    <a:pt x="464" y="1018"/>
                  </a:lnTo>
                  <a:lnTo>
                    <a:pt x="464" y="1021"/>
                  </a:lnTo>
                  <a:lnTo>
                    <a:pt x="450" y="1023"/>
                  </a:lnTo>
                  <a:lnTo>
                    <a:pt x="447" y="1029"/>
                  </a:lnTo>
                  <a:lnTo>
                    <a:pt x="446" y="1031"/>
                  </a:lnTo>
                  <a:lnTo>
                    <a:pt x="440" y="1036"/>
                  </a:lnTo>
                  <a:lnTo>
                    <a:pt x="437" y="1038"/>
                  </a:lnTo>
                  <a:lnTo>
                    <a:pt x="434" y="1039"/>
                  </a:lnTo>
                  <a:lnTo>
                    <a:pt x="431" y="1040"/>
                  </a:lnTo>
                  <a:lnTo>
                    <a:pt x="431" y="1042"/>
                  </a:lnTo>
                  <a:lnTo>
                    <a:pt x="430" y="1044"/>
                  </a:lnTo>
                  <a:lnTo>
                    <a:pt x="427" y="1047"/>
                  </a:lnTo>
                  <a:lnTo>
                    <a:pt x="426" y="1050"/>
                  </a:lnTo>
                  <a:lnTo>
                    <a:pt x="424" y="1051"/>
                  </a:lnTo>
                  <a:lnTo>
                    <a:pt x="418" y="1052"/>
                  </a:lnTo>
                  <a:lnTo>
                    <a:pt x="417" y="1053"/>
                  </a:lnTo>
                  <a:lnTo>
                    <a:pt x="417" y="1058"/>
                  </a:lnTo>
                  <a:lnTo>
                    <a:pt x="415" y="1058"/>
                  </a:lnTo>
                  <a:lnTo>
                    <a:pt x="413" y="1056"/>
                  </a:lnTo>
                  <a:lnTo>
                    <a:pt x="410" y="1057"/>
                  </a:lnTo>
                  <a:lnTo>
                    <a:pt x="404" y="1063"/>
                  </a:lnTo>
                  <a:lnTo>
                    <a:pt x="403" y="1064"/>
                  </a:lnTo>
                  <a:lnTo>
                    <a:pt x="403" y="1066"/>
                  </a:lnTo>
                  <a:lnTo>
                    <a:pt x="404" y="1066"/>
                  </a:lnTo>
                  <a:lnTo>
                    <a:pt x="406" y="1070"/>
                  </a:lnTo>
                  <a:lnTo>
                    <a:pt x="406" y="1072"/>
                  </a:lnTo>
                  <a:lnTo>
                    <a:pt x="403" y="1078"/>
                  </a:lnTo>
                  <a:lnTo>
                    <a:pt x="402" y="1079"/>
                  </a:lnTo>
                  <a:lnTo>
                    <a:pt x="400" y="1080"/>
                  </a:lnTo>
                  <a:lnTo>
                    <a:pt x="398" y="1083"/>
                  </a:lnTo>
                  <a:lnTo>
                    <a:pt x="396" y="1083"/>
                  </a:lnTo>
                  <a:lnTo>
                    <a:pt x="393" y="1083"/>
                  </a:lnTo>
                  <a:lnTo>
                    <a:pt x="392" y="1086"/>
                  </a:lnTo>
                  <a:lnTo>
                    <a:pt x="390" y="1087"/>
                  </a:lnTo>
                  <a:lnTo>
                    <a:pt x="389" y="1087"/>
                  </a:lnTo>
                  <a:lnTo>
                    <a:pt x="387" y="1089"/>
                  </a:lnTo>
                  <a:lnTo>
                    <a:pt x="384" y="1092"/>
                  </a:lnTo>
                  <a:lnTo>
                    <a:pt x="382" y="1094"/>
                  </a:lnTo>
                  <a:lnTo>
                    <a:pt x="380" y="1095"/>
                  </a:lnTo>
                  <a:lnTo>
                    <a:pt x="378" y="1095"/>
                  </a:lnTo>
                  <a:lnTo>
                    <a:pt x="376" y="1094"/>
                  </a:lnTo>
                  <a:lnTo>
                    <a:pt x="374" y="1095"/>
                  </a:lnTo>
                  <a:lnTo>
                    <a:pt x="373" y="1096"/>
                  </a:lnTo>
                  <a:lnTo>
                    <a:pt x="371" y="1098"/>
                  </a:lnTo>
                  <a:lnTo>
                    <a:pt x="369" y="1103"/>
                  </a:lnTo>
                  <a:lnTo>
                    <a:pt x="368" y="1105"/>
                  </a:lnTo>
                  <a:lnTo>
                    <a:pt x="367" y="1105"/>
                  </a:lnTo>
                  <a:lnTo>
                    <a:pt x="365" y="1105"/>
                  </a:lnTo>
                  <a:lnTo>
                    <a:pt x="361" y="1104"/>
                  </a:lnTo>
                  <a:lnTo>
                    <a:pt x="358" y="1105"/>
                  </a:lnTo>
                  <a:lnTo>
                    <a:pt x="354" y="1108"/>
                  </a:lnTo>
                  <a:lnTo>
                    <a:pt x="352" y="1110"/>
                  </a:lnTo>
                  <a:lnTo>
                    <a:pt x="355" y="1110"/>
                  </a:lnTo>
                  <a:lnTo>
                    <a:pt x="357" y="1111"/>
                  </a:lnTo>
                  <a:lnTo>
                    <a:pt x="357" y="1111"/>
                  </a:lnTo>
                  <a:lnTo>
                    <a:pt x="355" y="1112"/>
                  </a:lnTo>
                  <a:lnTo>
                    <a:pt x="352" y="1112"/>
                  </a:lnTo>
                  <a:lnTo>
                    <a:pt x="350" y="1113"/>
                  </a:lnTo>
                  <a:lnTo>
                    <a:pt x="349" y="1114"/>
                  </a:lnTo>
                  <a:lnTo>
                    <a:pt x="343" y="1116"/>
                  </a:lnTo>
                  <a:lnTo>
                    <a:pt x="341" y="1116"/>
                  </a:lnTo>
                  <a:lnTo>
                    <a:pt x="337" y="1122"/>
                  </a:lnTo>
                  <a:lnTo>
                    <a:pt x="337" y="1124"/>
                  </a:lnTo>
                  <a:lnTo>
                    <a:pt x="337" y="1124"/>
                  </a:lnTo>
                  <a:lnTo>
                    <a:pt x="339" y="1123"/>
                  </a:lnTo>
                  <a:lnTo>
                    <a:pt x="342" y="1124"/>
                  </a:lnTo>
                  <a:lnTo>
                    <a:pt x="343" y="1126"/>
                  </a:lnTo>
                  <a:lnTo>
                    <a:pt x="344" y="1127"/>
                  </a:lnTo>
                  <a:lnTo>
                    <a:pt x="345" y="1130"/>
                  </a:lnTo>
                  <a:lnTo>
                    <a:pt x="345" y="1131"/>
                  </a:lnTo>
                  <a:lnTo>
                    <a:pt x="341" y="1135"/>
                  </a:lnTo>
                  <a:lnTo>
                    <a:pt x="339" y="1137"/>
                  </a:lnTo>
                  <a:lnTo>
                    <a:pt x="338" y="1138"/>
                  </a:lnTo>
                  <a:lnTo>
                    <a:pt x="338" y="1138"/>
                  </a:lnTo>
                  <a:lnTo>
                    <a:pt x="337" y="1132"/>
                  </a:lnTo>
                  <a:lnTo>
                    <a:pt x="337" y="1131"/>
                  </a:lnTo>
                  <a:lnTo>
                    <a:pt x="335" y="1131"/>
                  </a:lnTo>
                  <a:lnTo>
                    <a:pt x="335" y="1133"/>
                  </a:lnTo>
                  <a:lnTo>
                    <a:pt x="332" y="1139"/>
                  </a:lnTo>
                  <a:lnTo>
                    <a:pt x="329" y="1143"/>
                  </a:lnTo>
                  <a:lnTo>
                    <a:pt x="309" y="1150"/>
                  </a:lnTo>
                  <a:lnTo>
                    <a:pt x="306" y="1153"/>
                  </a:lnTo>
                  <a:lnTo>
                    <a:pt x="305" y="1156"/>
                  </a:lnTo>
                  <a:lnTo>
                    <a:pt x="305" y="1159"/>
                  </a:lnTo>
                  <a:lnTo>
                    <a:pt x="303" y="1162"/>
                  </a:lnTo>
                  <a:lnTo>
                    <a:pt x="302" y="1163"/>
                  </a:lnTo>
                  <a:lnTo>
                    <a:pt x="301" y="1162"/>
                  </a:lnTo>
                  <a:lnTo>
                    <a:pt x="301" y="1153"/>
                  </a:lnTo>
                  <a:lnTo>
                    <a:pt x="301" y="1152"/>
                  </a:lnTo>
                  <a:lnTo>
                    <a:pt x="298" y="1150"/>
                  </a:lnTo>
                  <a:lnTo>
                    <a:pt x="298" y="1150"/>
                  </a:lnTo>
                  <a:lnTo>
                    <a:pt x="297" y="1151"/>
                  </a:lnTo>
                  <a:lnTo>
                    <a:pt x="294" y="1153"/>
                  </a:lnTo>
                  <a:lnTo>
                    <a:pt x="293" y="1154"/>
                  </a:lnTo>
                  <a:lnTo>
                    <a:pt x="292" y="1153"/>
                  </a:lnTo>
                  <a:lnTo>
                    <a:pt x="289" y="1155"/>
                  </a:lnTo>
                  <a:lnTo>
                    <a:pt x="282" y="1161"/>
                  </a:lnTo>
                  <a:lnTo>
                    <a:pt x="278" y="1162"/>
                  </a:lnTo>
                  <a:lnTo>
                    <a:pt x="278" y="1163"/>
                  </a:lnTo>
                  <a:lnTo>
                    <a:pt x="276" y="1166"/>
                  </a:lnTo>
                  <a:lnTo>
                    <a:pt x="275" y="1168"/>
                  </a:lnTo>
                  <a:lnTo>
                    <a:pt x="273" y="1168"/>
                  </a:lnTo>
                  <a:lnTo>
                    <a:pt x="270" y="1167"/>
                  </a:lnTo>
                  <a:lnTo>
                    <a:pt x="269" y="1168"/>
                  </a:lnTo>
                  <a:lnTo>
                    <a:pt x="267" y="1170"/>
                  </a:lnTo>
                  <a:lnTo>
                    <a:pt x="266" y="1171"/>
                  </a:lnTo>
                  <a:lnTo>
                    <a:pt x="262" y="1169"/>
                  </a:lnTo>
                  <a:lnTo>
                    <a:pt x="260" y="1170"/>
                  </a:lnTo>
                  <a:lnTo>
                    <a:pt x="258" y="1173"/>
                  </a:lnTo>
                  <a:lnTo>
                    <a:pt x="255" y="1175"/>
                  </a:lnTo>
                  <a:lnTo>
                    <a:pt x="253" y="1176"/>
                  </a:lnTo>
                  <a:lnTo>
                    <a:pt x="247" y="1178"/>
                  </a:lnTo>
                  <a:lnTo>
                    <a:pt x="243" y="1176"/>
                  </a:lnTo>
                  <a:lnTo>
                    <a:pt x="243" y="1176"/>
                  </a:lnTo>
                  <a:lnTo>
                    <a:pt x="243" y="1172"/>
                  </a:lnTo>
                  <a:lnTo>
                    <a:pt x="244" y="1169"/>
                  </a:lnTo>
                  <a:lnTo>
                    <a:pt x="245" y="1168"/>
                  </a:lnTo>
                  <a:lnTo>
                    <a:pt x="247" y="1166"/>
                  </a:lnTo>
                  <a:lnTo>
                    <a:pt x="248" y="1166"/>
                  </a:lnTo>
                  <a:lnTo>
                    <a:pt x="252" y="1168"/>
                  </a:lnTo>
                  <a:lnTo>
                    <a:pt x="251" y="1166"/>
                  </a:lnTo>
                  <a:lnTo>
                    <a:pt x="250" y="1165"/>
                  </a:lnTo>
                  <a:lnTo>
                    <a:pt x="247" y="1163"/>
                  </a:lnTo>
                  <a:lnTo>
                    <a:pt x="244" y="1163"/>
                  </a:lnTo>
                  <a:lnTo>
                    <a:pt x="242" y="1163"/>
                  </a:lnTo>
                  <a:lnTo>
                    <a:pt x="239" y="1165"/>
                  </a:lnTo>
                  <a:lnTo>
                    <a:pt x="237" y="1166"/>
                  </a:lnTo>
                  <a:lnTo>
                    <a:pt x="237" y="1168"/>
                  </a:lnTo>
                  <a:lnTo>
                    <a:pt x="235" y="1174"/>
                  </a:lnTo>
                  <a:lnTo>
                    <a:pt x="235" y="1176"/>
                  </a:lnTo>
                  <a:lnTo>
                    <a:pt x="227" y="1187"/>
                  </a:lnTo>
                  <a:lnTo>
                    <a:pt x="224" y="1190"/>
                  </a:lnTo>
                  <a:lnTo>
                    <a:pt x="222" y="1190"/>
                  </a:lnTo>
                  <a:lnTo>
                    <a:pt x="220" y="1191"/>
                  </a:lnTo>
                  <a:lnTo>
                    <a:pt x="218" y="1194"/>
                  </a:lnTo>
                  <a:lnTo>
                    <a:pt x="216" y="1195"/>
                  </a:lnTo>
                  <a:lnTo>
                    <a:pt x="214" y="1195"/>
                  </a:lnTo>
                  <a:lnTo>
                    <a:pt x="213" y="1195"/>
                  </a:lnTo>
                  <a:lnTo>
                    <a:pt x="212" y="1194"/>
                  </a:lnTo>
                  <a:lnTo>
                    <a:pt x="212" y="1193"/>
                  </a:lnTo>
                  <a:lnTo>
                    <a:pt x="213" y="1192"/>
                  </a:lnTo>
                  <a:lnTo>
                    <a:pt x="213" y="1190"/>
                  </a:lnTo>
                  <a:lnTo>
                    <a:pt x="211" y="1186"/>
                  </a:lnTo>
                  <a:lnTo>
                    <a:pt x="209" y="1184"/>
                  </a:lnTo>
                  <a:lnTo>
                    <a:pt x="206" y="1184"/>
                  </a:lnTo>
                  <a:lnTo>
                    <a:pt x="206" y="1186"/>
                  </a:lnTo>
                  <a:lnTo>
                    <a:pt x="207" y="1194"/>
                  </a:lnTo>
                  <a:lnTo>
                    <a:pt x="207" y="1196"/>
                  </a:lnTo>
                  <a:lnTo>
                    <a:pt x="205" y="1198"/>
                  </a:lnTo>
                  <a:lnTo>
                    <a:pt x="200" y="1201"/>
                  </a:lnTo>
                  <a:lnTo>
                    <a:pt x="199" y="1201"/>
                  </a:lnTo>
                  <a:lnTo>
                    <a:pt x="195" y="1195"/>
                  </a:lnTo>
                  <a:lnTo>
                    <a:pt x="191" y="1195"/>
                  </a:lnTo>
                  <a:lnTo>
                    <a:pt x="190" y="1196"/>
                  </a:lnTo>
                  <a:lnTo>
                    <a:pt x="191" y="1200"/>
                  </a:lnTo>
                  <a:lnTo>
                    <a:pt x="190" y="1202"/>
                  </a:lnTo>
                  <a:lnTo>
                    <a:pt x="187" y="1206"/>
                  </a:lnTo>
                  <a:lnTo>
                    <a:pt x="185" y="1207"/>
                  </a:lnTo>
                  <a:lnTo>
                    <a:pt x="184" y="1207"/>
                  </a:lnTo>
                  <a:lnTo>
                    <a:pt x="184" y="1205"/>
                  </a:lnTo>
                  <a:lnTo>
                    <a:pt x="185" y="1201"/>
                  </a:lnTo>
                  <a:lnTo>
                    <a:pt x="185" y="1198"/>
                  </a:lnTo>
                  <a:lnTo>
                    <a:pt x="185" y="1195"/>
                  </a:lnTo>
                  <a:lnTo>
                    <a:pt x="185" y="1193"/>
                  </a:lnTo>
                  <a:lnTo>
                    <a:pt x="185" y="1191"/>
                  </a:lnTo>
                  <a:lnTo>
                    <a:pt x="191" y="1187"/>
                  </a:lnTo>
                  <a:lnTo>
                    <a:pt x="193" y="1187"/>
                  </a:lnTo>
                  <a:lnTo>
                    <a:pt x="195" y="1187"/>
                  </a:lnTo>
                  <a:lnTo>
                    <a:pt x="196" y="1188"/>
                  </a:lnTo>
                  <a:lnTo>
                    <a:pt x="198" y="1187"/>
                  </a:lnTo>
                  <a:lnTo>
                    <a:pt x="199" y="1186"/>
                  </a:lnTo>
                  <a:lnTo>
                    <a:pt x="199" y="1184"/>
                  </a:lnTo>
                  <a:lnTo>
                    <a:pt x="201" y="1181"/>
                  </a:lnTo>
                  <a:lnTo>
                    <a:pt x="206" y="1178"/>
                  </a:lnTo>
                  <a:lnTo>
                    <a:pt x="210" y="1173"/>
                  </a:lnTo>
                  <a:lnTo>
                    <a:pt x="215" y="1165"/>
                  </a:lnTo>
                  <a:lnTo>
                    <a:pt x="222" y="1157"/>
                  </a:lnTo>
                  <a:lnTo>
                    <a:pt x="229" y="1152"/>
                  </a:lnTo>
                  <a:lnTo>
                    <a:pt x="236" y="1147"/>
                  </a:lnTo>
                  <a:lnTo>
                    <a:pt x="251" y="1140"/>
                  </a:lnTo>
                  <a:lnTo>
                    <a:pt x="253" y="1141"/>
                  </a:lnTo>
                  <a:lnTo>
                    <a:pt x="251" y="1143"/>
                  </a:lnTo>
                  <a:lnTo>
                    <a:pt x="252" y="1144"/>
                  </a:lnTo>
                  <a:lnTo>
                    <a:pt x="254" y="1144"/>
                  </a:lnTo>
                  <a:lnTo>
                    <a:pt x="259" y="1143"/>
                  </a:lnTo>
                  <a:lnTo>
                    <a:pt x="262" y="1142"/>
                  </a:lnTo>
                  <a:lnTo>
                    <a:pt x="263" y="1143"/>
                  </a:lnTo>
                  <a:lnTo>
                    <a:pt x="262" y="1145"/>
                  </a:lnTo>
                  <a:lnTo>
                    <a:pt x="258" y="1147"/>
                  </a:lnTo>
                  <a:lnTo>
                    <a:pt x="258" y="1148"/>
                  </a:lnTo>
                  <a:lnTo>
                    <a:pt x="263" y="1155"/>
                  </a:lnTo>
                  <a:lnTo>
                    <a:pt x="265" y="1155"/>
                  </a:lnTo>
                  <a:lnTo>
                    <a:pt x="266" y="1155"/>
                  </a:lnTo>
                  <a:lnTo>
                    <a:pt x="267" y="1155"/>
                  </a:lnTo>
                  <a:lnTo>
                    <a:pt x="266" y="1150"/>
                  </a:lnTo>
                  <a:lnTo>
                    <a:pt x="268" y="1149"/>
                  </a:lnTo>
                  <a:lnTo>
                    <a:pt x="271" y="1149"/>
                  </a:lnTo>
                  <a:lnTo>
                    <a:pt x="274" y="1149"/>
                  </a:lnTo>
                  <a:lnTo>
                    <a:pt x="275" y="1150"/>
                  </a:lnTo>
                  <a:lnTo>
                    <a:pt x="276" y="1152"/>
                  </a:lnTo>
                  <a:lnTo>
                    <a:pt x="280" y="1153"/>
                  </a:lnTo>
                  <a:lnTo>
                    <a:pt x="281" y="1153"/>
                  </a:lnTo>
                  <a:lnTo>
                    <a:pt x="282" y="1151"/>
                  </a:lnTo>
                  <a:lnTo>
                    <a:pt x="281" y="1149"/>
                  </a:lnTo>
                  <a:lnTo>
                    <a:pt x="275" y="1145"/>
                  </a:lnTo>
                  <a:lnTo>
                    <a:pt x="274" y="1144"/>
                  </a:lnTo>
                  <a:lnTo>
                    <a:pt x="274" y="1142"/>
                  </a:lnTo>
                  <a:lnTo>
                    <a:pt x="274" y="1138"/>
                  </a:lnTo>
                  <a:lnTo>
                    <a:pt x="276" y="1133"/>
                  </a:lnTo>
                  <a:lnTo>
                    <a:pt x="278" y="1128"/>
                  </a:lnTo>
                  <a:lnTo>
                    <a:pt x="281" y="1124"/>
                  </a:lnTo>
                  <a:lnTo>
                    <a:pt x="286" y="1119"/>
                  </a:lnTo>
                  <a:lnTo>
                    <a:pt x="289" y="1116"/>
                  </a:lnTo>
                  <a:lnTo>
                    <a:pt x="297" y="1110"/>
                  </a:lnTo>
                  <a:lnTo>
                    <a:pt x="313" y="1102"/>
                  </a:lnTo>
                  <a:lnTo>
                    <a:pt x="317" y="1097"/>
                  </a:lnTo>
                  <a:lnTo>
                    <a:pt x="323" y="1092"/>
                  </a:lnTo>
                  <a:lnTo>
                    <a:pt x="325" y="1091"/>
                  </a:lnTo>
                  <a:lnTo>
                    <a:pt x="325" y="1092"/>
                  </a:lnTo>
                  <a:lnTo>
                    <a:pt x="326" y="1094"/>
                  </a:lnTo>
                  <a:lnTo>
                    <a:pt x="330" y="1096"/>
                  </a:lnTo>
                  <a:lnTo>
                    <a:pt x="332" y="1096"/>
                  </a:lnTo>
                  <a:lnTo>
                    <a:pt x="333" y="1096"/>
                  </a:lnTo>
                  <a:lnTo>
                    <a:pt x="333" y="1094"/>
                  </a:lnTo>
                  <a:lnTo>
                    <a:pt x="333" y="1091"/>
                  </a:lnTo>
                  <a:lnTo>
                    <a:pt x="333" y="1087"/>
                  </a:lnTo>
                  <a:lnTo>
                    <a:pt x="333" y="1084"/>
                  </a:lnTo>
                  <a:lnTo>
                    <a:pt x="333" y="1081"/>
                  </a:lnTo>
                  <a:lnTo>
                    <a:pt x="336" y="1077"/>
                  </a:lnTo>
                  <a:lnTo>
                    <a:pt x="339" y="1072"/>
                  </a:lnTo>
                  <a:lnTo>
                    <a:pt x="344" y="1066"/>
                  </a:lnTo>
                  <a:lnTo>
                    <a:pt x="348" y="1064"/>
                  </a:lnTo>
                  <a:lnTo>
                    <a:pt x="350" y="1063"/>
                  </a:lnTo>
                  <a:lnTo>
                    <a:pt x="353" y="1059"/>
                  </a:lnTo>
                  <a:lnTo>
                    <a:pt x="358" y="1053"/>
                  </a:lnTo>
                  <a:lnTo>
                    <a:pt x="359" y="1053"/>
                  </a:lnTo>
                  <a:lnTo>
                    <a:pt x="363" y="1052"/>
                  </a:lnTo>
                  <a:lnTo>
                    <a:pt x="364" y="1052"/>
                  </a:lnTo>
                  <a:lnTo>
                    <a:pt x="365" y="1053"/>
                  </a:lnTo>
                  <a:lnTo>
                    <a:pt x="366" y="1055"/>
                  </a:lnTo>
                  <a:lnTo>
                    <a:pt x="369" y="1055"/>
                  </a:lnTo>
                  <a:lnTo>
                    <a:pt x="372" y="1054"/>
                  </a:lnTo>
                  <a:lnTo>
                    <a:pt x="371" y="1053"/>
                  </a:lnTo>
                  <a:lnTo>
                    <a:pt x="369" y="1053"/>
                  </a:lnTo>
                  <a:lnTo>
                    <a:pt x="368" y="1052"/>
                  </a:lnTo>
                  <a:lnTo>
                    <a:pt x="367" y="1048"/>
                  </a:lnTo>
                  <a:lnTo>
                    <a:pt x="365" y="1046"/>
                  </a:lnTo>
                  <a:lnTo>
                    <a:pt x="364" y="1044"/>
                  </a:lnTo>
                  <a:lnTo>
                    <a:pt x="365" y="1040"/>
                  </a:lnTo>
                  <a:lnTo>
                    <a:pt x="366" y="1031"/>
                  </a:lnTo>
                  <a:lnTo>
                    <a:pt x="367" y="1022"/>
                  </a:lnTo>
                  <a:lnTo>
                    <a:pt x="369" y="1016"/>
                  </a:lnTo>
                  <a:lnTo>
                    <a:pt x="373" y="1014"/>
                  </a:lnTo>
                  <a:lnTo>
                    <a:pt x="380" y="1013"/>
                  </a:lnTo>
                  <a:lnTo>
                    <a:pt x="376" y="1011"/>
                  </a:lnTo>
                  <a:lnTo>
                    <a:pt x="374" y="1011"/>
                  </a:lnTo>
                  <a:lnTo>
                    <a:pt x="371" y="1009"/>
                  </a:lnTo>
                  <a:lnTo>
                    <a:pt x="369" y="1003"/>
                  </a:lnTo>
                  <a:lnTo>
                    <a:pt x="369" y="999"/>
                  </a:lnTo>
                  <a:lnTo>
                    <a:pt x="372" y="994"/>
                  </a:lnTo>
                  <a:lnTo>
                    <a:pt x="379" y="986"/>
                  </a:lnTo>
                  <a:lnTo>
                    <a:pt x="387" y="979"/>
                  </a:lnTo>
                  <a:lnTo>
                    <a:pt x="386" y="979"/>
                  </a:lnTo>
                  <a:lnTo>
                    <a:pt x="385" y="977"/>
                  </a:lnTo>
                  <a:lnTo>
                    <a:pt x="389" y="965"/>
                  </a:lnTo>
                  <a:lnTo>
                    <a:pt x="393" y="955"/>
                  </a:lnTo>
                  <a:lnTo>
                    <a:pt x="388" y="964"/>
                  </a:lnTo>
                  <a:lnTo>
                    <a:pt x="382" y="971"/>
                  </a:lnTo>
                  <a:lnTo>
                    <a:pt x="365" y="979"/>
                  </a:lnTo>
                  <a:lnTo>
                    <a:pt x="354" y="986"/>
                  </a:lnTo>
                  <a:lnTo>
                    <a:pt x="348" y="987"/>
                  </a:lnTo>
                  <a:lnTo>
                    <a:pt x="345" y="986"/>
                  </a:lnTo>
                  <a:lnTo>
                    <a:pt x="342" y="979"/>
                  </a:lnTo>
                  <a:lnTo>
                    <a:pt x="340" y="977"/>
                  </a:lnTo>
                  <a:lnTo>
                    <a:pt x="338" y="973"/>
                  </a:lnTo>
                  <a:lnTo>
                    <a:pt x="339" y="967"/>
                  </a:lnTo>
                  <a:lnTo>
                    <a:pt x="341" y="964"/>
                  </a:lnTo>
                  <a:lnTo>
                    <a:pt x="344" y="963"/>
                  </a:lnTo>
                  <a:lnTo>
                    <a:pt x="349" y="965"/>
                  </a:lnTo>
                  <a:lnTo>
                    <a:pt x="352" y="965"/>
                  </a:lnTo>
                  <a:lnTo>
                    <a:pt x="348" y="961"/>
                  </a:lnTo>
                  <a:lnTo>
                    <a:pt x="341" y="958"/>
                  </a:lnTo>
                  <a:lnTo>
                    <a:pt x="338" y="959"/>
                  </a:lnTo>
                  <a:lnTo>
                    <a:pt x="336" y="964"/>
                  </a:lnTo>
                  <a:lnTo>
                    <a:pt x="333" y="968"/>
                  </a:lnTo>
                  <a:lnTo>
                    <a:pt x="330" y="966"/>
                  </a:lnTo>
                  <a:lnTo>
                    <a:pt x="328" y="965"/>
                  </a:lnTo>
                  <a:lnTo>
                    <a:pt x="330" y="970"/>
                  </a:lnTo>
                  <a:lnTo>
                    <a:pt x="328" y="976"/>
                  </a:lnTo>
                  <a:lnTo>
                    <a:pt x="327" y="981"/>
                  </a:lnTo>
                  <a:lnTo>
                    <a:pt x="330" y="993"/>
                  </a:lnTo>
                  <a:lnTo>
                    <a:pt x="329" y="998"/>
                  </a:lnTo>
                  <a:lnTo>
                    <a:pt x="324" y="1000"/>
                  </a:lnTo>
                  <a:lnTo>
                    <a:pt x="320" y="996"/>
                  </a:lnTo>
                  <a:lnTo>
                    <a:pt x="311" y="981"/>
                  </a:lnTo>
                  <a:lnTo>
                    <a:pt x="308" y="976"/>
                  </a:lnTo>
                  <a:lnTo>
                    <a:pt x="301" y="969"/>
                  </a:lnTo>
                  <a:lnTo>
                    <a:pt x="298" y="970"/>
                  </a:lnTo>
                  <a:lnTo>
                    <a:pt x="296" y="973"/>
                  </a:lnTo>
                  <a:lnTo>
                    <a:pt x="293" y="975"/>
                  </a:lnTo>
                  <a:lnTo>
                    <a:pt x="286" y="969"/>
                  </a:lnTo>
                  <a:lnTo>
                    <a:pt x="282" y="965"/>
                  </a:lnTo>
                  <a:lnTo>
                    <a:pt x="279" y="960"/>
                  </a:lnTo>
                  <a:lnTo>
                    <a:pt x="274" y="963"/>
                  </a:lnTo>
                  <a:lnTo>
                    <a:pt x="270" y="966"/>
                  </a:lnTo>
                  <a:lnTo>
                    <a:pt x="264" y="971"/>
                  </a:lnTo>
                  <a:lnTo>
                    <a:pt x="261" y="971"/>
                  </a:lnTo>
                  <a:lnTo>
                    <a:pt x="251" y="976"/>
                  </a:lnTo>
                  <a:lnTo>
                    <a:pt x="251" y="976"/>
                  </a:lnTo>
                  <a:lnTo>
                    <a:pt x="250" y="978"/>
                  </a:lnTo>
                  <a:lnTo>
                    <a:pt x="248" y="979"/>
                  </a:lnTo>
                  <a:lnTo>
                    <a:pt x="247" y="984"/>
                  </a:lnTo>
                  <a:lnTo>
                    <a:pt x="234" y="987"/>
                  </a:lnTo>
                  <a:lnTo>
                    <a:pt x="222" y="986"/>
                  </a:lnTo>
                  <a:lnTo>
                    <a:pt x="226" y="983"/>
                  </a:lnTo>
                  <a:lnTo>
                    <a:pt x="231" y="981"/>
                  </a:lnTo>
                  <a:lnTo>
                    <a:pt x="235" y="976"/>
                  </a:lnTo>
                  <a:lnTo>
                    <a:pt x="234" y="970"/>
                  </a:lnTo>
                  <a:lnTo>
                    <a:pt x="233" y="966"/>
                  </a:lnTo>
                  <a:lnTo>
                    <a:pt x="233" y="962"/>
                  </a:lnTo>
                  <a:lnTo>
                    <a:pt x="238" y="957"/>
                  </a:lnTo>
                  <a:lnTo>
                    <a:pt x="233" y="957"/>
                  </a:lnTo>
                  <a:lnTo>
                    <a:pt x="230" y="959"/>
                  </a:lnTo>
                  <a:lnTo>
                    <a:pt x="227" y="954"/>
                  </a:lnTo>
                  <a:lnTo>
                    <a:pt x="226" y="946"/>
                  </a:lnTo>
                  <a:lnTo>
                    <a:pt x="229" y="941"/>
                  </a:lnTo>
                  <a:lnTo>
                    <a:pt x="230" y="937"/>
                  </a:lnTo>
                  <a:lnTo>
                    <a:pt x="232" y="931"/>
                  </a:lnTo>
                  <a:lnTo>
                    <a:pt x="232" y="927"/>
                  </a:lnTo>
                  <a:lnTo>
                    <a:pt x="229" y="919"/>
                  </a:lnTo>
                  <a:lnTo>
                    <a:pt x="222" y="902"/>
                  </a:lnTo>
                  <a:lnTo>
                    <a:pt x="219" y="889"/>
                  </a:lnTo>
                  <a:lnTo>
                    <a:pt x="213" y="882"/>
                  </a:lnTo>
                  <a:lnTo>
                    <a:pt x="217" y="871"/>
                  </a:lnTo>
                  <a:lnTo>
                    <a:pt x="222" y="861"/>
                  </a:lnTo>
                  <a:lnTo>
                    <a:pt x="228" y="856"/>
                  </a:lnTo>
                  <a:lnTo>
                    <a:pt x="228" y="856"/>
                  </a:lnTo>
                  <a:lnTo>
                    <a:pt x="224" y="856"/>
                  </a:lnTo>
                  <a:lnTo>
                    <a:pt x="222" y="856"/>
                  </a:lnTo>
                  <a:lnTo>
                    <a:pt x="220" y="860"/>
                  </a:lnTo>
                  <a:lnTo>
                    <a:pt x="218" y="862"/>
                  </a:lnTo>
                  <a:lnTo>
                    <a:pt x="212" y="875"/>
                  </a:lnTo>
                  <a:lnTo>
                    <a:pt x="207" y="881"/>
                  </a:lnTo>
                  <a:lnTo>
                    <a:pt x="204" y="883"/>
                  </a:lnTo>
                  <a:lnTo>
                    <a:pt x="209" y="886"/>
                  </a:lnTo>
                  <a:lnTo>
                    <a:pt x="210" y="888"/>
                  </a:lnTo>
                  <a:lnTo>
                    <a:pt x="211" y="892"/>
                  </a:lnTo>
                  <a:lnTo>
                    <a:pt x="209" y="898"/>
                  </a:lnTo>
                  <a:lnTo>
                    <a:pt x="208" y="901"/>
                  </a:lnTo>
                  <a:lnTo>
                    <a:pt x="203" y="901"/>
                  </a:lnTo>
                  <a:lnTo>
                    <a:pt x="198" y="905"/>
                  </a:lnTo>
                  <a:lnTo>
                    <a:pt x="188" y="910"/>
                  </a:lnTo>
                  <a:lnTo>
                    <a:pt x="172" y="913"/>
                  </a:lnTo>
                  <a:lnTo>
                    <a:pt x="166" y="913"/>
                  </a:lnTo>
                  <a:lnTo>
                    <a:pt x="158" y="907"/>
                  </a:lnTo>
                  <a:lnTo>
                    <a:pt x="158" y="903"/>
                  </a:lnTo>
                  <a:lnTo>
                    <a:pt x="159" y="901"/>
                  </a:lnTo>
                  <a:lnTo>
                    <a:pt x="148" y="891"/>
                  </a:lnTo>
                  <a:lnTo>
                    <a:pt x="141" y="881"/>
                  </a:lnTo>
                  <a:lnTo>
                    <a:pt x="137" y="881"/>
                  </a:lnTo>
                  <a:lnTo>
                    <a:pt x="133" y="878"/>
                  </a:lnTo>
                  <a:lnTo>
                    <a:pt x="128" y="874"/>
                  </a:lnTo>
                  <a:lnTo>
                    <a:pt x="129" y="871"/>
                  </a:lnTo>
                  <a:lnTo>
                    <a:pt x="130" y="868"/>
                  </a:lnTo>
                  <a:lnTo>
                    <a:pt x="127" y="867"/>
                  </a:lnTo>
                  <a:lnTo>
                    <a:pt x="124" y="867"/>
                  </a:lnTo>
                  <a:lnTo>
                    <a:pt x="119" y="866"/>
                  </a:lnTo>
                  <a:lnTo>
                    <a:pt x="130" y="853"/>
                  </a:lnTo>
                  <a:lnTo>
                    <a:pt x="134" y="844"/>
                  </a:lnTo>
                  <a:lnTo>
                    <a:pt x="137" y="843"/>
                  </a:lnTo>
                  <a:lnTo>
                    <a:pt x="141" y="844"/>
                  </a:lnTo>
                  <a:lnTo>
                    <a:pt x="146" y="847"/>
                  </a:lnTo>
                  <a:lnTo>
                    <a:pt x="150" y="849"/>
                  </a:lnTo>
                  <a:lnTo>
                    <a:pt x="152" y="851"/>
                  </a:lnTo>
                  <a:lnTo>
                    <a:pt x="154" y="853"/>
                  </a:lnTo>
                  <a:lnTo>
                    <a:pt x="152" y="859"/>
                  </a:lnTo>
                  <a:lnTo>
                    <a:pt x="150" y="862"/>
                  </a:lnTo>
                  <a:lnTo>
                    <a:pt x="153" y="861"/>
                  </a:lnTo>
                  <a:lnTo>
                    <a:pt x="159" y="856"/>
                  </a:lnTo>
                  <a:lnTo>
                    <a:pt x="163" y="851"/>
                  </a:lnTo>
                  <a:lnTo>
                    <a:pt x="165" y="851"/>
                  </a:lnTo>
                  <a:lnTo>
                    <a:pt x="166" y="852"/>
                  </a:lnTo>
                  <a:lnTo>
                    <a:pt x="168" y="858"/>
                  </a:lnTo>
                  <a:lnTo>
                    <a:pt x="171" y="862"/>
                  </a:lnTo>
                  <a:lnTo>
                    <a:pt x="177" y="858"/>
                  </a:lnTo>
                  <a:lnTo>
                    <a:pt x="181" y="851"/>
                  </a:lnTo>
                  <a:lnTo>
                    <a:pt x="178" y="849"/>
                  </a:lnTo>
                  <a:lnTo>
                    <a:pt x="174" y="847"/>
                  </a:lnTo>
                  <a:lnTo>
                    <a:pt x="166" y="845"/>
                  </a:lnTo>
                  <a:lnTo>
                    <a:pt x="168" y="844"/>
                  </a:lnTo>
                  <a:lnTo>
                    <a:pt x="174" y="844"/>
                  </a:lnTo>
                  <a:lnTo>
                    <a:pt x="176" y="842"/>
                  </a:lnTo>
                  <a:lnTo>
                    <a:pt x="174" y="840"/>
                  </a:lnTo>
                  <a:lnTo>
                    <a:pt x="171" y="838"/>
                  </a:lnTo>
                  <a:lnTo>
                    <a:pt x="163" y="845"/>
                  </a:lnTo>
                  <a:lnTo>
                    <a:pt x="149" y="844"/>
                  </a:lnTo>
                  <a:lnTo>
                    <a:pt x="138" y="840"/>
                  </a:lnTo>
                  <a:lnTo>
                    <a:pt x="128" y="841"/>
                  </a:lnTo>
                  <a:lnTo>
                    <a:pt x="127" y="840"/>
                  </a:lnTo>
                  <a:lnTo>
                    <a:pt x="125" y="838"/>
                  </a:lnTo>
                  <a:lnTo>
                    <a:pt x="131" y="833"/>
                  </a:lnTo>
                  <a:lnTo>
                    <a:pt x="135" y="830"/>
                  </a:lnTo>
                  <a:lnTo>
                    <a:pt x="135" y="828"/>
                  </a:lnTo>
                  <a:lnTo>
                    <a:pt x="133" y="828"/>
                  </a:lnTo>
                  <a:lnTo>
                    <a:pt x="128" y="829"/>
                  </a:lnTo>
                  <a:lnTo>
                    <a:pt x="126" y="827"/>
                  </a:lnTo>
                  <a:lnTo>
                    <a:pt x="127" y="824"/>
                  </a:lnTo>
                  <a:lnTo>
                    <a:pt x="126" y="824"/>
                  </a:lnTo>
                  <a:lnTo>
                    <a:pt x="124" y="826"/>
                  </a:lnTo>
                  <a:lnTo>
                    <a:pt x="122" y="825"/>
                  </a:lnTo>
                  <a:lnTo>
                    <a:pt x="119" y="824"/>
                  </a:lnTo>
                  <a:lnTo>
                    <a:pt x="121" y="821"/>
                  </a:lnTo>
                  <a:lnTo>
                    <a:pt x="123" y="819"/>
                  </a:lnTo>
                  <a:lnTo>
                    <a:pt x="122" y="818"/>
                  </a:lnTo>
                  <a:lnTo>
                    <a:pt x="120" y="819"/>
                  </a:lnTo>
                  <a:lnTo>
                    <a:pt x="118" y="823"/>
                  </a:lnTo>
                  <a:lnTo>
                    <a:pt x="119" y="825"/>
                  </a:lnTo>
                  <a:lnTo>
                    <a:pt x="119" y="828"/>
                  </a:lnTo>
                  <a:lnTo>
                    <a:pt x="115" y="829"/>
                  </a:lnTo>
                  <a:lnTo>
                    <a:pt x="113" y="829"/>
                  </a:lnTo>
                  <a:lnTo>
                    <a:pt x="111" y="825"/>
                  </a:lnTo>
                  <a:lnTo>
                    <a:pt x="108" y="817"/>
                  </a:lnTo>
                  <a:lnTo>
                    <a:pt x="103" y="815"/>
                  </a:lnTo>
                  <a:lnTo>
                    <a:pt x="102" y="810"/>
                  </a:lnTo>
                  <a:lnTo>
                    <a:pt x="105" y="804"/>
                  </a:lnTo>
                  <a:lnTo>
                    <a:pt x="103" y="801"/>
                  </a:lnTo>
                  <a:lnTo>
                    <a:pt x="100" y="800"/>
                  </a:lnTo>
                  <a:lnTo>
                    <a:pt x="96" y="803"/>
                  </a:lnTo>
                  <a:lnTo>
                    <a:pt x="94" y="800"/>
                  </a:lnTo>
                  <a:lnTo>
                    <a:pt x="94" y="798"/>
                  </a:lnTo>
                  <a:lnTo>
                    <a:pt x="93" y="793"/>
                  </a:lnTo>
                  <a:lnTo>
                    <a:pt x="94" y="793"/>
                  </a:lnTo>
                  <a:lnTo>
                    <a:pt x="96" y="794"/>
                  </a:lnTo>
                  <a:lnTo>
                    <a:pt x="104" y="791"/>
                  </a:lnTo>
                  <a:lnTo>
                    <a:pt x="105" y="790"/>
                  </a:lnTo>
                  <a:lnTo>
                    <a:pt x="98" y="787"/>
                  </a:lnTo>
                  <a:lnTo>
                    <a:pt x="96" y="783"/>
                  </a:lnTo>
                  <a:lnTo>
                    <a:pt x="99" y="781"/>
                  </a:lnTo>
                  <a:lnTo>
                    <a:pt x="104" y="781"/>
                  </a:lnTo>
                  <a:lnTo>
                    <a:pt x="111" y="778"/>
                  </a:lnTo>
                  <a:lnTo>
                    <a:pt x="108" y="774"/>
                  </a:lnTo>
                  <a:lnTo>
                    <a:pt x="108" y="772"/>
                  </a:lnTo>
                  <a:lnTo>
                    <a:pt x="107" y="769"/>
                  </a:lnTo>
                  <a:lnTo>
                    <a:pt x="108" y="763"/>
                  </a:lnTo>
                  <a:lnTo>
                    <a:pt x="116" y="749"/>
                  </a:lnTo>
                  <a:lnTo>
                    <a:pt x="124" y="737"/>
                  </a:lnTo>
                  <a:lnTo>
                    <a:pt x="127" y="735"/>
                  </a:lnTo>
                  <a:lnTo>
                    <a:pt x="131" y="733"/>
                  </a:lnTo>
                  <a:lnTo>
                    <a:pt x="134" y="734"/>
                  </a:lnTo>
                  <a:lnTo>
                    <a:pt x="138" y="737"/>
                  </a:lnTo>
                  <a:lnTo>
                    <a:pt x="138" y="736"/>
                  </a:lnTo>
                  <a:lnTo>
                    <a:pt x="137" y="735"/>
                  </a:lnTo>
                  <a:lnTo>
                    <a:pt x="136" y="730"/>
                  </a:lnTo>
                  <a:lnTo>
                    <a:pt x="141" y="728"/>
                  </a:lnTo>
                  <a:lnTo>
                    <a:pt x="144" y="722"/>
                  </a:lnTo>
                  <a:lnTo>
                    <a:pt x="144" y="721"/>
                  </a:lnTo>
                  <a:lnTo>
                    <a:pt x="141" y="723"/>
                  </a:lnTo>
                  <a:lnTo>
                    <a:pt x="137" y="726"/>
                  </a:lnTo>
                  <a:lnTo>
                    <a:pt x="137" y="723"/>
                  </a:lnTo>
                  <a:lnTo>
                    <a:pt x="136" y="714"/>
                  </a:lnTo>
                  <a:lnTo>
                    <a:pt x="137" y="707"/>
                  </a:lnTo>
                  <a:lnTo>
                    <a:pt x="138" y="703"/>
                  </a:lnTo>
                  <a:lnTo>
                    <a:pt x="141" y="699"/>
                  </a:lnTo>
                  <a:lnTo>
                    <a:pt x="149" y="698"/>
                  </a:lnTo>
                  <a:lnTo>
                    <a:pt x="150" y="698"/>
                  </a:lnTo>
                  <a:lnTo>
                    <a:pt x="150" y="697"/>
                  </a:lnTo>
                  <a:lnTo>
                    <a:pt x="146" y="692"/>
                  </a:lnTo>
                  <a:lnTo>
                    <a:pt x="148" y="687"/>
                  </a:lnTo>
                  <a:lnTo>
                    <a:pt x="149" y="686"/>
                  </a:lnTo>
                  <a:lnTo>
                    <a:pt x="159" y="682"/>
                  </a:lnTo>
                  <a:lnTo>
                    <a:pt x="165" y="683"/>
                  </a:lnTo>
                  <a:lnTo>
                    <a:pt x="171" y="687"/>
                  </a:lnTo>
                  <a:lnTo>
                    <a:pt x="175" y="692"/>
                  </a:lnTo>
                  <a:lnTo>
                    <a:pt x="174" y="694"/>
                  </a:lnTo>
                  <a:lnTo>
                    <a:pt x="173" y="695"/>
                  </a:lnTo>
                  <a:lnTo>
                    <a:pt x="171" y="697"/>
                  </a:lnTo>
                  <a:lnTo>
                    <a:pt x="171" y="698"/>
                  </a:lnTo>
                  <a:lnTo>
                    <a:pt x="171" y="699"/>
                  </a:lnTo>
                  <a:lnTo>
                    <a:pt x="174" y="697"/>
                  </a:lnTo>
                  <a:lnTo>
                    <a:pt x="179" y="693"/>
                  </a:lnTo>
                  <a:lnTo>
                    <a:pt x="181" y="695"/>
                  </a:lnTo>
                  <a:lnTo>
                    <a:pt x="183" y="697"/>
                  </a:lnTo>
                  <a:lnTo>
                    <a:pt x="185" y="697"/>
                  </a:lnTo>
                  <a:lnTo>
                    <a:pt x="193" y="695"/>
                  </a:lnTo>
                  <a:lnTo>
                    <a:pt x="196" y="692"/>
                  </a:lnTo>
                  <a:lnTo>
                    <a:pt x="201" y="686"/>
                  </a:lnTo>
                  <a:lnTo>
                    <a:pt x="207" y="682"/>
                  </a:lnTo>
                  <a:lnTo>
                    <a:pt x="215" y="668"/>
                  </a:lnTo>
                  <a:lnTo>
                    <a:pt x="218" y="663"/>
                  </a:lnTo>
                  <a:lnTo>
                    <a:pt x="220" y="662"/>
                  </a:lnTo>
                  <a:lnTo>
                    <a:pt x="223" y="662"/>
                  </a:lnTo>
                  <a:lnTo>
                    <a:pt x="224" y="667"/>
                  </a:lnTo>
                  <a:lnTo>
                    <a:pt x="228" y="668"/>
                  </a:lnTo>
                  <a:lnTo>
                    <a:pt x="242" y="667"/>
                  </a:lnTo>
                  <a:lnTo>
                    <a:pt x="250" y="666"/>
                  </a:lnTo>
                  <a:lnTo>
                    <a:pt x="255" y="661"/>
                  </a:lnTo>
                  <a:lnTo>
                    <a:pt x="261" y="653"/>
                  </a:lnTo>
                  <a:lnTo>
                    <a:pt x="264" y="648"/>
                  </a:lnTo>
                  <a:lnTo>
                    <a:pt x="265" y="642"/>
                  </a:lnTo>
                  <a:lnTo>
                    <a:pt x="264" y="634"/>
                  </a:lnTo>
                  <a:lnTo>
                    <a:pt x="262" y="627"/>
                  </a:lnTo>
                  <a:lnTo>
                    <a:pt x="259" y="610"/>
                  </a:lnTo>
                  <a:lnTo>
                    <a:pt x="251" y="600"/>
                  </a:lnTo>
                  <a:lnTo>
                    <a:pt x="247" y="596"/>
                  </a:lnTo>
                  <a:lnTo>
                    <a:pt x="243" y="597"/>
                  </a:lnTo>
                  <a:lnTo>
                    <a:pt x="245" y="590"/>
                  </a:lnTo>
                  <a:lnTo>
                    <a:pt x="253" y="591"/>
                  </a:lnTo>
                  <a:lnTo>
                    <a:pt x="257" y="590"/>
                  </a:lnTo>
                  <a:lnTo>
                    <a:pt x="261" y="587"/>
                  </a:lnTo>
                  <a:lnTo>
                    <a:pt x="262" y="583"/>
                  </a:lnTo>
                  <a:lnTo>
                    <a:pt x="264" y="579"/>
                  </a:lnTo>
                  <a:lnTo>
                    <a:pt x="263" y="573"/>
                  </a:lnTo>
                  <a:lnTo>
                    <a:pt x="263" y="570"/>
                  </a:lnTo>
                  <a:lnTo>
                    <a:pt x="259" y="567"/>
                  </a:lnTo>
                  <a:lnTo>
                    <a:pt x="256" y="562"/>
                  </a:lnTo>
                  <a:lnTo>
                    <a:pt x="254" y="560"/>
                  </a:lnTo>
                  <a:lnTo>
                    <a:pt x="253" y="560"/>
                  </a:lnTo>
                  <a:lnTo>
                    <a:pt x="243" y="570"/>
                  </a:lnTo>
                  <a:lnTo>
                    <a:pt x="239" y="571"/>
                  </a:lnTo>
                  <a:lnTo>
                    <a:pt x="234" y="569"/>
                  </a:lnTo>
                  <a:lnTo>
                    <a:pt x="230" y="574"/>
                  </a:lnTo>
                  <a:lnTo>
                    <a:pt x="221" y="579"/>
                  </a:lnTo>
                  <a:lnTo>
                    <a:pt x="216" y="583"/>
                  </a:lnTo>
                  <a:lnTo>
                    <a:pt x="206" y="596"/>
                  </a:lnTo>
                  <a:lnTo>
                    <a:pt x="204" y="601"/>
                  </a:lnTo>
                  <a:lnTo>
                    <a:pt x="201" y="601"/>
                  </a:lnTo>
                  <a:lnTo>
                    <a:pt x="199" y="591"/>
                  </a:lnTo>
                  <a:lnTo>
                    <a:pt x="188" y="581"/>
                  </a:lnTo>
                  <a:lnTo>
                    <a:pt x="185" y="584"/>
                  </a:lnTo>
                  <a:lnTo>
                    <a:pt x="187" y="587"/>
                  </a:lnTo>
                  <a:lnTo>
                    <a:pt x="189" y="590"/>
                  </a:lnTo>
                  <a:lnTo>
                    <a:pt x="193" y="591"/>
                  </a:lnTo>
                  <a:lnTo>
                    <a:pt x="191" y="594"/>
                  </a:lnTo>
                  <a:lnTo>
                    <a:pt x="190" y="598"/>
                  </a:lnTo>
                  <a:lnTo>
                    <a:pt x="186" y="594"/>
                  </a:lnTo>
                  <a:lnTo>
                    <a:pt x="179" y="588"/>
                  </a:lnTo>
                  <a:lnTo>
                    <a:pt x="172" y="585"/>
                  </a:lnTo>
                  <a:lnTo>
                    <a:pt x="153" y="586"/>
                  </a:lnTo>
                  <a:lnTo>
                    <a:pt x="141" y="592"/>
                  </a:lnTo>
                  <a:lnTo>
                    <a:pt x="139" y="590"/>
                  </a:lnTo>
                  <a:lnTo>
                    <a:pt x="138" y="590"/>
                  </a:lnTo>
                  <a:lnTo>
                    <a:pt x="136" y="592"/>
                  </a:lnTo>
                  <a:lnTo>
                    <a:pt x="135" y="594"/>
                  </a:lnTo>
                  <a:lnTo>
                    <a:pt x="134" y="595"/>
                  </a:lnTo>
                  <a:lnTo>
                    <a:pt x="132" y="596"/>
                  </a:lnTo>
                  <a:lnTo>
                    <a:pt x="126" y="594"/>
                  </a:lnTo>
                  <a:lnTo>
                    <a:pt x="116" y="592"/>
                  </a:lnTo>
                  <a:lnTo>
                    <a:pt x="94" y="586"/>
                  </a:lnTo>
                  <a:lnTo>
                    <a:pt x="88" y="583"/>
                  </a:lnTo>
                  <a:lnTo>
                    <a:pt x="83" y="575"/>
                  </a:lnTo>
                  <a:lnTo>
                    <a:pt x="83" y="570"/>
                  </a:lnTo>
                  <a:lnTo>
                    <a:pt x="86" y="568"/>
                  </a:lnTo>
                  <a:lnTo>
                    <a:pt x="86" y="560"/>
                  </a:lnTo>
                  <a:lnTo>
                    <a:pt x="81" y="558"/>
                  </a:lnTo>
                  <a:lnTo>
                    <a:pt x="72" y="547"/>
                  </a:lnTo>
                  <a:lnTo>
                    <a:pt x="69" y="542"/>
                  </a:lnTo>
                  <a:lnTo>
                    <a:pt x="70" y="542"/>
                  </a:lnTo>
                  <a:lnTo>
                    <a:pt x="71" y="544"/>
                  </a:lnTo>
                  <a:lnTo>
                    <a:pt x="74" y="544"/>
                  </a:lnTo>
                  <a:lnTo>
                    <a:pt x="81" y="543"/>
                  </a:lnTo>
                  <a:lnTo>
                    <a:pt x="85" y="536"/>
                  </a:lnTo>
                  <a:lnTo>
                    <a:pt x="90" y="534"/>
                  </a:lnTo>
                  <a:lnTo>
                    <a:pt x="95" y="535"/>
                  </a:lnTo>
                  <a:lnTo>
                    <a:pt x="94" y="533"/>
                  </a:lnTo>
                  <a:lnTo>
                    <a:pt x="92" y="531"/>
                  </a:lnTo>
                  <a:lnTo>
                    <a:pt x="79" y="528"/>
                  </a:lnTo>
                  <a:lnTo>
                    <a:pt x="77" y="529"/>
                  </a:lnTo>
                  <a:lnTo>
                    <a:pt x="54" y="522"/>
                  </a:lnTo>
                  <a:lnTo>
                    <a:pt x="35" y="511"/>
                  </a:lnTo>
                  <a:lnTo>
                    <a:pt x="34" y="509"/>
                  </a:lnTo>
                  <a:lnTo>
                    <a:pt x="32" y="505"/>
                  </a:lnTo>
                  <a:lnTo>
                    <a:pt x="34" y="500"/>
                  </a:lnTo>
                  <a:lnTo>
                    <a:pt x="37" y="497"/>
                  </a:lnTo>
                  <a:lnTo>
                    <a:pt x="37" y="500"/>
                  </a:lnTo>
                  <a:lnTo>
                    <a:pt x="37" y="503"/>
                  </a:lnTo>
                  <a:lnTo>
                    <a:pt x="48" y="496"/>
                  </a:lnTo>
                  <a:lnTo>
                    <a:pt x="54" y="489"/>
                  </a:lnTo>
                  <a:lnTo>
                    <a:pt x="64" y="488"/>
                  </a:lnTo>
                  <a:lnTo>
                    <a:pt x="67" y="485"/>
                  </a:lnTo>
                  <a:lnTo>
                    <a:pt x="70" y="481"/>
                  </a:lnTo>
                  <a:lnTo>
                    <a:pt x="75" y="473"/>
                  </a:lnTo>
                  <a:lnTo>
                    <a:pt x="81" y="470"/>
                  </a:lnTo>
                  <a:lnTo>
                    <a:pt x="86" y="466"/>
                  </a:lnTo>
                  <a:lnTo>
                    <a:pt x="92" y="464"/>
                  </a:lnTo>
                  <a:lnTo>
                    <a:pt x="97" y="468"/>
                  </a:lnTo>
                  <a:lnTo>
                    <a:pt x="98" y="468"/>
                  </a:lnTo>
                  <a:lnTo>
                    <a:pt x="108" y="469"/>
                  </a:lnTo>
                  <a:lnTo>
                    <a:pt x="111" y="467"/>
                  </a:lnTo>
                  <a:lnTo>
                    <a:pt x="112" y="466"/>
                  </a:lnTo>
                  <a:lnTo>
                    <a:pt x="113" y="465"/>
                  </a:lnTo>
                  <a:lnTo>
                    <a:pt x="104" y="458"/>
                  </a:lnTo>
                  <a:lnTo>
                    <a:pt x="105" y="455"/>
                  </a:lnTo>
                  <a:lnTo>
                    <a:pt x="106" y="453"/>
                  </a:lnTo>
                  <a:lnTo>
                    <a:pt x="116" y="445"/>
                  </a:lnTo>
                  <a:lnTo>
                    <a:pt x="124" y="443"/>
                  </a:lnTo>
                  <a:lnTo>
                    <a:pt x="128" y="443"/>
                  </a:lnTo>
                  <a:lnTo>
                    <a:pt x="141" y="434"/>
                  </a:lnTo>
                  <a:lnTo>
                    <a:pt x="148" y="431"/>
                  </a:lnTo>
                  <a:lnTo>
                    <a:pt x="161" y="429"/>
                  </a:lnTo>
                  <a:lnTo>
                    <a:pt x="171" y="429"/>
                  </a:lnTo>
                  <a:lnTo>
                    <a:pt x="174" y="432"/>
                  </a:lnTo>
                  <a:lnTo>
                    <a:pt x="168" y="431"/>
                  </a:lnTo>
                  <a:lnTo>
                    <a:pt x="166" y="432"/>
                  </a:lnTo>
                  <a:lnTo>
                    <a:pt x="168" y="433"/>
                  </a:lnTo>
                  <a:lnTo>
                    <a:pt x="170" y="436"/>
                  </a:lnTo>
                  <a:lnTo>
                    <a:pt x="170" y="438"/>
                  </a:lnTo>
                  <a:lnTo>
                    <a:pt x="166" y="448"/>
                  </a:lnTo>
                  <a:lnTo>
                    <a:pt x="166" y="455"/>
                  </a:lnTo>
                  <a:lnTo>
                    <a:pt x="164" y="457"/>
                  </a:lnTo>
                  <a:lnTo>
                    <a:pt x="161" y="461"/>
                  </a:lnTo>
                  <a:lnTo>
                    <a:pt x="172" y="471"/>
                  </a:lnTo>
                  <a:lnTo>
                    <a:pt x="189" y="472"/>
                  </a:lnTo>
                  <a:lnTo>
                    <a:pt x="198" y="470"/>
                  </a:lnTo>
                  <a:lnTo>
                    <a:pt x="204" y="473"/>
                  </a:lnTo>
                  <a:lnTo>
                    <a:pt x="208" y="474"/>
                  </a:lnTo>
                  <a:lnTo>
                    <a:pt x="220" y="472"/>
                  </a:lnTo>
                  <a:lnTo>
                    <a:pt x="229" y="475"/>
                  </a:lnTo>
                  <a:lnTo>
                    <a:pt x="233" y="473"/>
                  </a:lnTo>
                  <a:lnTo>
                    <a:pt x="241" y="458"/>
                  </a:lnTo>
                  <a:lnTo>
                    <a:pt x="244" y="456"/>
                  </a:lnTo>
                  <a:lnTo>
                    <a:pt x="248" y="458"/>
                  </a:lnTo>
                  <a:lnTo>
                    <a:pt x="252" y="461"/>
                  </a:lnTo>
                  <a:lnTo>
                    <a:pt x="255" y="459"/>
                  </a:lnTo>
                  <a:lnTo>
                    <a:pt x="258" y="463"/>
                  </a:lnTo>
                  <a:lnTo>
                    <a:pt x="256" y="454"/>
                  </a:lnTo>
                  <a:lnTo>
                    <a:pt x="254" y="451"/>
                  </a:lnTo>
                  <a:lnTo>
                    <a:pt x="241" y="445"/>
                  </a:lnTo>
                  <a:lnTo>
                    <a:pt x="232" y="448"/>
                  </a:lnTo>
                  <a:lnTo>
                    <a:pt x="229" y="445"/>
                  </a:lnTo>
                  <a:lnTo>
                    <a:pt x="230" y="438"/>
                  </a:lnTo>
                  <a:lnTo>
                    <a:pt x="220" y="423"/>
                  </a:lnTo>
                  <a:lnTo>
                    <a:pt x="217" y="419"/>
                  </a:lnTo>
                  <a:lnTo>
                    <a:pt x="212" y="419"/>
                  </a:lnTo>
                  <a:lnTo>
                    <a:pt x="209" y="414"/>
                  </a:lnTo>
                  <a:lnTo>
                    <a:pt x="207" y="406"/>
                  </a:lnTo>
                  <a:lnTo>
                    <a:pt x="211" y="403"/>
                  </a:lnTo>
                  <a:lnTo>
                    <a:pt x="215" y="402"/>
                  </a:lnTo>
                  <a:lnTo>
                    <a:pt x="218" y="404"/>
                  </a:lnTo>
                  <a:lnTo>
                    <a:pt x="223" y="414"/>
                  </a:lnTo>
                  <a:lnTo>
                    <a:pt x="226" y="415"/>
                  </a:lnTo>
                  <a:lnTo>
                    <a:pt x="225" y="425"/>
                  </a:lnTo>
                  <a:lnTo>
                    <a:pt x="229" y="433"/>
                  </a:lnTo>
                  <a:lnTo>
                    <a:pt x="240" y="442"/>
                  </a:lnTo>
                  <a:lnTo>
                    <a:pt x="248" y="438"/>
                  </a:lnTo>
                  <a:lnTo>
                    <a:pt x="254" y="438"/>
                  </a:lnTo>
                  <a:lnTo>
                    <a:pt x="257" y="440"/>
                  </a:lnTo>
                  <a:lnTo>
                    <a:pt x="265" y="447"/>
                  </a:lnTo>
                  <a:lnTo>
                    <a:pt x="270" y="448"/>
                  </a:lnTo>
                  <a:lnTo>
                    <a:pt x="283" y="445"/>
                  </a:lnTo>
                  <a:lnTo>
                    <a:pt x="283" y="437"/>
                  </a:lnTo>
                  <a:lnTo>
                    <a:pt x="282" y="432"/>
                  </a:lnTo>
                  <a:lnTo>
                    <a:pt x="279" y="429"/>
                  </a:lnTo>
                  <a:lnTo>
                    <a:pt x="270" y="429"/>
                  </a:lnTo>
                  <a:lnTo>
                    <a:pt x="263" y="425"/>
                  </a:lnTo>
                  <a:lnTo>
                    <a:pt x="257" y="426"/>
                  </a:lnTo>
                  <a:lnTo>
                    <a:pt x="246" y="434"/>
                  </a:lnTo>
                  <a:lnTo>
                    <a:pt x="240" y="431"/>
                  </a:lnTo>
                  <a:lnTo>
                    <a:pt x="237" y="426"/>
                  </a:lnTo>
                  <a:lnTo>
                    <a:pt x="231" y="422"/>
                  </a:lnTo>
                  <a:lnTo>
                    <a:pt x="230" y="414"/>
                  </a:lnTo>
                  <a:lnTo>
                    <a:pt x="235" y="404"/>
                  </a:lnTo>
                  <a:lnTo>
                    <a:pt x="239" y="399"/>
                  </a:lnTo>
                  <a:lnTo>
                    <a:pt x="235" y="396"/>
                  </a:lnTo>
                  <a:lnTo>
                    <a:pt x="228" y="393"/>
                  </a:lnTo>
                  <a:lnTo>
                    <a:pt x="214" y="396"/>
                  </a:lnTo>
                  <a:lnTo>
                    <a:pt x="213" y="393"/>
                  </a:lnTo>
                  <a:lnTo>
                    <a:pt x="213" y="389"/>
                  </a:lnTo>
                  <a:lnTo>
                    <a:pt x="208" y="396"/>
                  </a:lnTo>
                  <a:lnTo>
                    <a:pt x="202" y="395"/>
                  </a:lnTo>
                  <a:lnTo>
                    <a:pt x="195" y="395"/>
                  </a:lnTo>
                  <a:lnTo>
                    <a:pt x="177" y="389"/>
                  </a:lnTo>
                  <a:lnTo>
                    <a:pt x="172" y="382"/>
                  </a:lnTo>
                  <a:lnTo>
                    <a:pt x="169" y="375"/>
                  </a:lnTo>
                  <a:lnTo>
                    <a:pt x="165" y="358"/>
                  </a:lnTo>
                  <a:lnTo>
                    <a:pt x="159" y="347"/>
                  </a:lnTo>
                  <a:lnTo>
                    <a:pt x="118" y="310"/>
                  </a:lnTo>
                  <a:lnTo>
                    <a:pt x="100" y="301"/>
                  </a:lnTo>
                  <a:lnTo>
                    <a:pt x="91" y="290"/>
                  </a:lnTo>
                  <a:lnTo>
                    <a:pt x="86" y="288"/>
                  </a:lnTo>
                  <a:lnTo>
                    <a:pt x="80" y="287"/>
                  </a:lnTo>
                  <a:lnTo>
                    <a:pt x="74" y="283"/>
                  </a:lnTo>
                  <a:lnTo>
                    <a:pt x="78" y="279"/>
                  </a:lnTo>
                  <a:lnTo>
                    <a:pt x="81" y="278"/>
                  </a:lnTo>
                  <a:lnTo>
                    <a:pt x="78" y="282"/>
                  </a:lnTo>
                  <a:lnTo>
                    <a:pt x="81" y="283"/>
                  </a:lnTo>
                  <a:lnTo>
                    <a:pt x="85" y="281"/>
                  </a:lnTo>
                  <a:lnTo>
                    <a:pt x="86" y="278"/>
                  </a:lnTo>
                  <a:lnTo>
                    <a:pt x="90" y="265"/>
                  </a:lnTo>
                  <a:lnTo>
                    <a:pt x="93" y="245"/>
                  </a:lnTo>
                  <a:lnTo>
                    <a:pt x="92" y="237"/>
                  </a:lnTo>
                  <a:lnTo>
                    <a:pt x="114" y="238"/>
                  </a:lnTo>
                  <a:lnTo>
                    <a:pt x="129" y="237"/>
                  </a:lnTo>
                  <a:lnTo>
                    <a:pt x="134" y="236"/>
                  </a:lnTo>
                  <a:lnTo>
                    <a:pt x="153" y="232"/>
                  </a:lnTo>
                  <a:lnTo>
                    <a:pt x="158" y="231"/>
                  </a:lnTo>
                  <a:lnTo>
                    <a:pt x="167" y="224"/>
                  </a:lnTo>
                  <a:lnTo>
                    <a:pt x="177" y="212"/>
                  </a:lnTo>
                  <a:lnTo>
                    <a:pt x="187" y="196"/>
                  </a:lnTo>
                  <a:lnTo>
                    <a:pt x="188" y="191"/>
                  </a:lnTo>
                  <a:lnTo>
                    <a:pt x="188" y="193"/>
                  </a:lnTo>
                  <a:lnTo>
                    <a:pt x="190" y="192"/>
                  </a:lnTo>
                  <a:lnTo>
                    <a:pt x="190" y="186"/>
                  </a:lnTo>
                  <a:lnTo>
                    <a:pt x="191" y="172"/>
                  </a:lnTo>
                  <a:lnTo>
                    <a:pt x="196" y="158"/>
                  </a:lnTo>
                  <a:lnTo>
                    <a:pt x="215" y="127"/>
                  </a:lnTo>
                  <a:lnTo>
                    <a:pt x="224" y="115"/>
                  </a:lnTo>
                  <a:lnTo>
                    <a:pt x="228" y="109"/>
                  </a:lnTo>
                  <a:lnTo>
                    <a:pt x="230" y="105"/>
                  </a:lnTo>
                  <a:lnTo>
                    <a:pt x="233" y="108"/>
                  </a:lnTo>
                  <a:lnTo>
                    <a:pt x="234" y="110"/>
                  </a:lnTo>
                  <a:lnTo>
                    <a:pt x="234" y="111"/>
                  </a:lnTo>
                  <a:lnTo>
                    <a:pt x="233" y="113"/>
                  </a:lnTo>
                  <a:lnTo>
                    <a:pt x="229" y="116"/>
                  </a:lnTo>
                  <a:lnTo>
                    <a:pt x="225" y="119"/>
                  </a:lnTo>
                  <a:lnTo>
                    <a:pt x="224" y="121"/>
                  </a:lnTo>
                  <a:lnTo>
                    <a:pt x="227" y="120"/>
                  </a:lnTo>
                  <a:lnTo>
                    <a:pt x="234" y="117"/>
                  </a:lnTo>
                  <a:lnTo>
                    <a:pt x="238" y="114"/>
                  </a:lnTo>
                  <a:lnTo>
                    <a:pt x="259" y="107"/>
                  </a:lnTo>
                  <a:lnTo>
                    <a:pt x="270" y="96"/>
                  </a:lnTo>
                  <a:lnTo>
                    <a:pt x="270" y="94"/>
                  </a:lnTo>
                  <a:lnTo>
                    <a:pt x="287" y="80"/>
                  </a:lnTo>
                  <a:lnTo>
                    <a:pt x="289" y="80"/>
                  </a:lnTo>
                  <a:lnTo>
                    <a:pt x="292" y="82"/>
                  </a:lnTo>
                  <a:lnTo>
                    <a:pt x="287" y="91"/>
                  </a:lnTo>
                  <a:lnTo>
                    <a:pt x="291" y="94"/>
                  </a:lnTo>
                  <a:lnTo>
                    <a:pt x="287" y="104"/>
                  </a:lnTo>
                  <a:lnTo>
                    <a:pt x="294" y="105"/>
                  </a:lnTo>
                  <a:lnTo>
                    <a:pt x="295" y="110"/>
                  </a:lnTo>
                  <a:lnTo>
                    <a:pt x="296" y="105"/>
                  </a:lnTo>
                  <a:lnTo>
                    <a:pt x="295" y="99"/>
                  </a:lnTo>
                  <a:lnTo>
                    <a:pt x="296" y="93"/>
                  </a:lnTo>
                  <a:lnTo>
                    <a:pt x="297" y="89"/>
                  </a:lnTo>
                  <a:lnTo>
                    <a:pt x="301" y="91"/>
                  </a:lnTo>
                  <a:lnTo>
                    <a:pt x="310" y="86"/>
                  </a:lnTo>
                  <a:lnTo>
                    <a:pt x="298" y="86"/>
                  </a:lnTo>
                  <a:lnTo>
                    <a:pt x="292" y="75"/>
                  </a:lnTo>
                  <a:lnTo>
                    <a:pt x="288" y="75"/>
                  </a:lnTo>
                  <a:lnTo>
                    <a:pt x="301" y="61"/>
                  </a:lnTo>
                  <a:lnTo>
                    <a:pt x="313" y="52"/>
                  </a:lnTo>
                  <a:lnTo>
                    <a:pt x="315" y="52"/>
                  </a:lnTo>
                  <a:lnTo>
                    <a:pt x="316" y="54"/>
                  </a:lnTo>
                  <a:lnTo>
                    <a:pt x="317" y="56"/>
                  </a:lnTo>
                  <a:lnTo>
                    <a:pt x="314" y="58"/>
                  </a:lnTo>
                  <a:lnTo>
                    <a:pt x="312" y="61"/>
                  </a:lnTo>
                  <a:lnTo>
                    <a:pt x="313" y="64"/>
                  </a:lnTo>
                  <a:lnTo>
                    <a:pt x="314" y="64"/>
                  </a:lnTo>
                  <a:lnTo>
                    <a:pt x="320" y="63"/>
                  </a:lnTo>
                  <a:lnTo>
                    <a:pt x="323" y="59"/>
                  </a:lnTo>
                  <a:lnTo>
                    <a:pt x="335" y="59"/>
                  </a:lnTo>
                  <a:lnTo>
                    <a:pt x="338" y="58"/>
                  </a:lnTo>
                  <a:lnTo>
                    <a:pt x="339" y="56"/>
                  </a:lnTo>
                  <a:lnTo>
                    <a:pt x="355" y="55"/>
                  </a:lnTo>
                  <a:lnTo>
                    <a:pt x="357" y="54"/>
                  </a:lnTo>
                  <a:lnTo>
                    <a:pt x="367" y="46"/>
                  </a:lnTo>
                  <a:lnTo>
                    <a:pt x="376" y="36"/>
                  </a:lnTo>
                  <a:lnTo>
                    <a:pt x="380" y="31"/>
                  </a:lnTo>
                  <a:lnTo>
                    <a:pt x="387" y="17"/>
                  </a:lnTo>
                  <a:lnTo>
                    <a:pt x="393" y="9"/>
                  </a:lnTo>
                  <a:lnTo>
                    <a:pt x="404" y="0"/>
                  </a:lnTo>
                  <a:lnTo>
                    <a:pt x="406" y="1"/>
                  </a:lnTo>
                  <a:lnTo>
                    <a:pt x="402" y="2"/>
                  </a:lnTo>
                  <a:lnTo>
                    <a:pt x="401" y="6"/>
                  </a:lnTo>
                  <a:lnTo>
                    <a:pt x="404" y="11"/>
                  </a:lnTo>
                  <a:lnTo>
                    <a:pt x="424" y="22"/>
                  </a:lnTo>
                  <a:lnTo>
                    <a:pt x="430" y="22"/>
                  </a:lnTo>
                  <a:lnTo>
                    <a:pt x="432" y="28"/>
                  </a:lnTo>
                  <a:lnTo>
                    <a:pt x="430" y="34"/>
                  </a:lnTo>
                  <a:lnTo>
                    <a:pt x="424" y="40"/>
                  </a:lnTo>
                  <a:lnTo>
                    <a:pt x="414" y="47"/>
                  </a:lnTo>
                  <a:lnTo>
                    <a:pt x="417" y="50"/>
                  </a:lnTo>
                  <a:lnTo>
                    <a:pt x="420" y="56"/>
                  </a:lnTo>
                  <a:lnTo>
                    <a:pt x="423" y="56"/>
                  </a:lnTo>
                  <a:lnTo>
                    <a:pt x="428" y="54"/>
                  </a:lnTo>
                  <a:lnTo>
                    <a:pt x="432" y="50"/>
                  </a:lnTo>
                  <a:lnTo>
                    <a:pt x="440" y="39"/>
                  </a:lnTo>
                  <a:lnTo>
                    <a:pt x="443" y="32"/>
                  </a:lnTo>
                  <a:lnTo>
                    <a:pt x="445" y="30"/>
                  </a:lnTo>
                  <a:lnTo>
                    <a:pt x="452" y="32"/>
                  </a:lnTo>
                  <a:lnTo>
                    <a:pt x="456" y="35"/>
                  </a:lnTo>
                  <a:lnTo>
                    <a:pt x="461" y="41"/>
                  </a:lnTo>
                  <a:lnTo>
                    <a:pt x="459" y="47"/>
                  </a:lnTo>
                  <a:lnTo>
                    <a:pt x="458" y="50"/>
                  </a:lnTo>
                  <a:lnTo>
                    <a:pt x="463" y="55"/>
                  </a:lnTo>
                  <a:lnTo>
                    <a:pt x="470" y="56"/>
                  </a:lnTo>
                  <a:lnTo>
                    <a:pt x="476" y="59"/>
                  </a:lnTo>
                  <a:lnTo>
                    <a:pt x="485" y="52"/>
                  </a:lnTo>
                  <a:lnTo>
                    <a:pt x="492" y="50"/>
                  </a:lnTo>
                  <a:lnTo>
                    <a:pt x="499" y="51"/>
                  </a:lnTo>
                  <a:lnTo>
                    <a:pt x="507" y="47"/>
                  </a:lnTo>
                  <a:lnTo>
                    <a:pt x="521" y="52"/>
                  </a:lnTo>
                  <a:lnTo>
                    <a:pt x="525" y="51"/>
                  </a:lnTo>
                  <a:lnTo>
                    <a:pt x="531" y="52"/>
                  </a:lnTo>
                  <a:lnTo>
                    <a:pt x="537" y="55"/>
                  </a:lnTo>
                  <a:lnTo>
                    <a:pt x="539" y="59"/>
                  </a:lnTo>
                  <a:lnTo>
                    <a:pt x="532" y="66"/>
                  </a:lnTo>
                  <a:lnTo>
                    <a:pt x="532" y="74"/>
                  </a:lnTo>
                  <a:lnTo>
                    <a:pt x="533" y="77"/>
                  </a:lnTo>
                  <a:lnTo>
                    <a:pt x="538" y="77"/>
                  </a:lnTo>
                  <a:lnTo>
                    <a:pt x="538" y="82"/>
                  </a:lnTo>
                  <a:lnTo>
                    <a:pt x="541" y="83"/>
                  </a:lnTo>
                  <a:lnTo>
                    <a:pt x="554" y="82"/>
                  </a:lnTo>
                  <a:lnTo>
                    <a:pt x="553" y="85"/>
                  </a:lnTo>
                  <a:lnTo>
                    <a:pt x="552" y="87"/>
                  </a:lnTo>
                  <a:lnTo>
                    <a:pt x="548" y="93"/>
                  </a:lnTo>
                  <a:lnTo>
                    <a:pt x="571" y="96"/>
                  </a:lnTo>
                  <a:lnTo>
                    <a:pt x="574" y="93"/>
                  </a:lnTo>
                  <a:lnTo>
                    <a:pt x="579" y="92"/>
                  </a:lnTo>
                  <a:lnTo>
                    <a:pt x="589" y="87"/>
                  </a:lnTo>
                  <a:lnTo>
                    <a:pt x="593" y="89"/>
                  </a:lnTo>
                  <a:lnTo>
                    <a:pt x="597" y="94"/>
                  </a:lnTo>
                  <a:lnTo>
                    <a:pt x="602" y="95"/>
                  </a:lnTo>
                  <a:lnTo>
                    <a:pt x="606" y="94"/>
                  </a:lnTo>
                  <a:lnTo>
                    <a:pt x="615" y="87"/>
                  </a:lnTo>
                  <a:lnTo>
                    <a:pt x="625" y="87"/>
                  </a:lnTo>
                  <a:lnTo>
                    <a:pt x="630" y="89"/>
                  </a:lnTo>
                  <a:lnTo>
                    <a:pt x="634" y="88"/>
                  </a:lnTo>
                  <a:lnTo>
                    <a:pt x="647" y="95"/>
                  </a:lnTo>
                  <a:lnTo>
                    <a:pt x="652" y="97"/>
                  </a:lnTo>
                  <a:lnTo>
                    <a:pt x="659" y="106"/>
                  </a:lnTo>
                  <a:lnTo>
                    <a:pt x="662" y="106"/>
                  </a:lnTo>
                  <a:lnTo>
                    <a:pt x="666" y="102"/>
                  </a:lnTo>
                  <a:lnTo>
                    <a:pt x="670" y="102"/>
                  </a:lnTo>
                  <a:lnTo>
                    <a:pt x="673" y="106"/>
                  </a:lnTo>
                  <a:lnTo>
                    <a:pt x="678" y="107"/>
                  </a:lnTo>
                  <a:lnTo>
                    <a:pt x="681" y="113"/>
                  </a:lnTo>
                  <a:lnTo>
                    <a:pt x="684" y="115"/>
                  </a:lnTo>
                  <a:lnTo>
                    <a:pt x="704" y="120"/>
                  </a:lnTo>
                  <a:lnTo>
                    <a:pt x="714" y="117"/>
                  </a:lnTo>
                  <a:lnTo>
                    <a:pt x="729" y="118"/>
                  </a:lnTo>
                  <a:lnTo>
                    <a:pt x="736" y="121"/>
                  </a:lnTo>
                  <a:lnTo>
                    <a:pt x="744" y="121"/>
                  </a:lnTo>
                  <a:lnTo>
                    <a:pt x="756" y="131"/>
                  </a:lnTo>
                  <a:lnTo>
                    <a:pt x="763" y="133"/>
                  </a:lnTo>
                  <a:lnTo>
                    <a:pt x="764" y="135"/>
                  </a:lnTo>
                  <a:lnTo>
                    <a:pt x="782" y="138"/>
                  </a:lnTo>
                  <a:lnTo>
                    <a:pt x="789" y="132"/>
                  </a:lnTo>
                  <a:lnTo>
                    <a:pt x="800" y="131"/>
                  </a:lnTo>
                  <a:lnTo>
                    <a:pt x="810" y="126"/>
                  </a:lnTo>
                  <a:lnTo>
                    <a:pt x="816" y="126"/>
                  </a:lnTo>
                  <a:lnTo>
                    <a:pt x="823" y="127"/>
                  </a:lnTo>
                  <a:lnTo>
                    <a:pt x="825" y="127"/>
                  </a:lnTo>
                  <a:lnTo>
                    <a:pt x="827" y="125"/>
                  </a:lnTo>
                  <a:lnTo>
                    <a:pt x="843" y="133"/>
                  </a:lnTo>
                  <a:lnTo>
                    <a:pt x="853" y="141"/>
                  </a:lnTo>
                  <a:lnTo>
                    <a:pt x="857" y="148"/>
                  </a:lnTo>
                  <a:lnTo>
                    <a:pt x="876" y="157"/>
                  </a:lnTo>
                  <a:lnTo>
                    <a:pt x="881" y="162"/>
                  </a:lnTo>
                  <a:lnTo>
                    <a:pt x="885" y="168"/>
                  </a:lnTo>
                  <a:lnTo>
                    <a:pt x="888" y="168"/>
                  </a:lnTo>
                  <a:lnTo>
                    <a:pt x="889" y="167"/>
                  </a:lnTo>
                  <a:lnTo>
                    <a:pt x="895" y="167"/>
                  </a:lnTo>
                  <a:lnTo>
                    <a:pt x="898" y="1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7" name="Freeform 1504">
              <a:extLst>
                <a:ext uri="{FF2B5EF4-FFF2-40B4-BE49-F238E27FC236}">
                  <a16:creationId xmlns="" xmlns:a16="http://schemas.microsoft.com/office/drawing/2014/main" id="{C9B2BB94-BFF0-FE82-CF0A-CFC30861F2A6}"/>
                </a:ext>
              </a:extLst>
            </p:cNvPr>
            <p:cNvSpPr>
              <a:spLocks noChangeArrowheads="1"/>
            </p:cNvSpPr>
            <p:nvPr/>
          </p:nvSpPr>
          <p:spPr bwMode="auto">
            <a:xfrm>
              <a:off x="2022717" y="9127513"/>
              <a:ext cx="49458" cy="54952"/>
            </a:xfrm>
            <a:custGeom>
              <a:avLst/>
              <a:gdLst>
                <a:gd name="T0" fmla="*/ 15 w 41"/>
                <a:gd name="T1" fmla="*/ 42 h 45"/>
                <a:gd name="T2" fmla="*/ 14 w 41"/>
                <a:gd name="T3" fmla="*/ 44 h 45"/>
                <a:gd name="T4" fmla="*/ 12 w 41"/>
                <a:gd name="T5" fmla="*/ 44 h 45"/>
                <a:gd name="T6" fmla="*/ 5 w 41"/>
                <a:gd name="T7" fmla="*/ 40 h 45"/>
                <a:gd name="T8" fmla="*/ 4 w 41"/>
                <a:gd name="T9" fmla="*/ 38 h 45"/>
                <a:gd name="T10" fmla="*/ 5 w 41"/>
                <a:gd name="T11" fmla="*/ 30 h 45"/>
                <a:gd name="T12" fmla="*/ 3 w 41"/>
                <a:gd name="T13" fmla="*/ 23 h 45"/>
                <a:gd name="T14" fmla="*/ 0 w 41"/>
                <a:gd name="T15" fmla="*/ 17 h 45"/>
                <a:gd name="T16" fmla="*/ 2 w 41"/>
                <a:gd name="T17" fmla="*/ 14 h 45"/>
                <a:gd name="T18" fmla="*/ 4 w 41"/>
                <a:gd name="T19" fmla="*/ 13 h 45"/>
                <a:gd name="T20" fmla="*/ 7 w 41"/>
                <a:gd name="T21" fmla="*/ 8 h 45"/>
                <a:gd name="T22" fmla="*/ 5 w 41"/>
                <a:gd name="T23" fmla="*/ 3 h 45"/>
                <a:gd name="T24" fmla="*/ 6 w 41"/>
                <a:gd name="T25" fmla="*/ 0 h 45"/>
                <a:gd name="T26" fmla="*/ 7 w 41"/>
                <a:gd name="T27" fmla="*/ 0 h 45"/>
                <a:gd name="T28" fmla="*/ 14 w 41"/>
                <a:gd name="T29" fmla="*/ 3 h 45"/>
                <a:gd name="T30" fmla="*/ 27 w 41"/>
                <a:gd name="T31" fmla="*/ 9 h 45"/>
                <a:gd name="T32" fmla="*/ 31 w 41"/>
                <a:gd name="T33" fmla="*/ 13 h 45"/>
                <a:gd name="T34" fmla="*/ 31 w 41"/>
                <a:gd name="T35" fmla="*/ 17 h 45"/>
                <a:gd name="T36" fmla="*/ 34 w 41"/>
                <a:gd name="T37" fmla="*/ 18 h 45"/>
                <a:gd name="T38" fmla="*/ 35 w 41"/>
                <a:gd name="T39" fmla="*/ 21 h 45"/>
                <a:gd name="T40" fmla="*/ 39 w 41"/>
                <a:gd name="T41" fmla="*/ 23 h 45"/>
                <a:gd name="T42" fmla="*/ 40 w 41"/>
                <a:gd name="T43" fmla="*/ 25 h 45"/>
                <a:gd name="T44" fmla="*/ 38 w 41"/>
                <a:gd name="T45" fmla="*/ 27 h 45"/>
                <a:gd name="T46" fmla="*/ 32 w 41"/>
                <a:gd name="T47" fmla="*/ 32 h 45"/>
                <a:gd name="T48" fmla="*/ 23 w 41"/>
                <a:gd name="T49" fmla="*/ 34 h 45"/>
                <a:gd name="T50" fmla="*/ 16 w 41"/>
                <a:gd name="T51" fmla="*/ 39 h 45"/>
                <a:gd name="T52" fmla="*/ 15 w 41"/>
                <a:gd name="T5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5">
                  <a:moveTo>
                    <a:pt x="15" y="42"/>
                  </a:moveTo>
                  <a:lnTo>
                    <a:pt x="14" y="44"/>
                  </a:lnTo>
                  <a:lnTo>
                    <a:pt x="12" y="44"/>
                  </a:lnTo>
                  <a:lnTo>
                    <a:pt x="5" y="40"/>
                  </a:lnTo>
                  <a:lnTo>
                    <a:pt x="4" y="38"/>
                  </a:lnTo>
                  <a:lnTo>
                    <a:pt x="5" y="30"/>
                  </a:lnTo>
                  <a:lnTo>
                    <a:pt x="3" y="23"/>
                  </a:lnTo>
                  <a:lnTo>
                    <a:pt x="0" y="17"/>
                  </a:lnTo>
                  <a:lnTo>
                    <a:pt x="2" y="14"/>
                  </a:lnTo>
                  <a:lnTo>
                    <a:pt x="4" y="13"/>
                  </a:lnTo>
                  <a:lnTo>
                    <a:pt x="7" y="8"/>
                  </a:lnTo>
                  <a:lnTo>
                    <a:pt x="5" y="3"/>
                  </a:lnTo>
                  <a:lnTo>
                    <a:pt x="6" y="0"/>
                  </a:lnTo>
                  <a:lnTo>
                    <a:pt x="7" y="0"/>
                  </a:lnTo>
                  <a:lnTo>
                    <a:pt x="14" y="3"/>
                  </a:lnTo>
                  <a:lnTo>
                    <a:pt x="27" y="9"/>
                  </a:lnTo>
                  <a:lnTo>
                    <a:pt x="31" y="13"/>
                  </a:lnTo>
                  <a:lnTo>
                    <a:pt x="31" y="17"/>
                  </a:lnTo>
                  <a:lnTo>
                    <a:pt x="34" y="18"/>
                  </a:lnTo>
                  <a:lnTo>
                    <a:pt x="35" y="21"/>
                  </a:lnTo>
                  <a:lnTo>
                    <a:pt x="39" y="23"/>
                  </a:lnTo>
                  <a:lnTo>
                    <a:pt x="40" y="25"/>
                  </a:lnTo>
                  <a:lnTo>
                    <a:pt x="38" y="27"/>
                  </a:lnTo>
                  <a:lnTo>
                    <a:pt x="32" y="32"/>
                  </a:lnTo>
                  <a:lnTo>
                    <a:pt x="23" y="34"/>
                  </a:lnTo>
                  <a:lnTo>
                    <a:pt x="16" y="39"/>
                  </a:lnTo>
                  <a:lnTo>
                    <a:pt x="15" y="4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8" name="Freeform 1505">
              <a:extLst>
                <a:ext uri="{FF2B5EF4-FFF2-40B4-BE49-F238E27FC236}">
                  <a16:creationId xmlns="" xmlns:a16="http://schemas.microsoft.com/office/drawing/2014/main" id="{88A597E5-E532-4D9C-7032-EDB056D4A9AC}"/>
                </a:ext>
              </a:extLst>
            </p:cNvPr>
            <p:cNvSpPr>
              <a:spLocks noChangeArrowheads="1"/>
            </p:cNvSpPr>
            <p:nvPr/>
          </p:nvSpPr>
          <p:spPr bwMode="auto">
            <a:xfrm>
              <a:off x="1984253" y="9100038"/>
              <a:ext cx="10990" cy="10990"/>
            </a:xfrm>
            <a:custGeom>
              <a:avLst/>
              <a:gdLst>
                <a:gd name="T0" fmla="*/ 6 w 9"/>
                <a:gd name="T1" fmla="*/ 5 h 8"/>
                <a:gd name="T2" fmla="*/ 5 w 9"/>
                <a:gd name="T3" fmla="*/ 7 h 8"/>
                <a:gd name="T4" fmla="*/ 2 w 9"/>
                <a:gd name="T5" fmla="*/ 6 h 8"/>
                <a:gd name="T6" fmla="*/ 2 w 9"/>
                <a:gd name="T7" fmla="*/ 4 h 8"/>
                <a:gd name="T8" fmla="*/ 0 w 9"/>
                <a:gd name="T9" fmla="*/ 1 h 8"/>
                <a:gd name="T10" fmla="*/ 4 w 9"/>
                <a:gd name="T11" fmla="*/ 0 h 8"/>
                <a:gd name="T12" fmla="*/ 5 w 9"/>
                <a:gd name="T13" fmla="*/ 1 h 8"/>
                <a:gd name="T14" fmla="*/ 6 w 9"/>
                <a:gd name="T15" fmla="*/ 2 h 8"/>
                <a:gd name="T16" fmla="*/ 8 w 9"/>
                <a:gd name="T17" fmla="*/ 4 h 8"/>
                <a:gd name="T18" fmla="*/ 6 w 9"/>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6" y="5"/>
                  </a:moveTo>
                  <a:lnTo>
                    <a:pt x="5" y="7"/>
                  </a:lnTo>
                  <a:lnTo>
                    <a:pt x="2" y="6"/>
                  </a:lnTo>
                  <a:lnTo>
                    <a:pt x="2" y="4"/>
                  </a:lnTo>
                  <a:lnTo>
                    <a:pt x="0" y="1"/>
                  </a:lnTo>
                  <a:lnTo>
                    <a:pt x="4" y="0"/>
                  </a:lnTo>
                  <a:lnTo>
                    <a:pt x="5" y="1"/>
                  </a:lnTo>
                  <a:lnTo>
                    <a:pt x="6" y="2"/>
                  </a:lnTo>
                  <a:lnTo>
                    <a:pt x="8"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9" name="Freeform 1506">
              <a:extLst>
                <a:ext uri="{FF2B5EF4-FFF2-40B4-BE49-F238E27FC236}">
                  <a16:creationId xmlns="" xmlns:a16="http://schemas.microsoft.com/office/drawing/2014/main" id="{1CDEC922-B54B-C3AA-3511-9B5AC89F0EE0}"/>
                </a:ext>
              </a:extLst>
            </p:cNvPr>
            <p:cNvSpPr>
              <a:spLocks noChangeArrowheads="1"/>
            </p:cNvSpPr>
            <p:nvPr/>
          </p:nvSpPr>
          <p:spPr bwMode="auto">
            <a:xfrm>
              <a:off x="1995243" y="9094542"/>
              <a:ext cx="27474" cy="21981"/>
            </a:xfrm>
            <a:custGeom>
              <a:avLst/>
              <a:gdLst>
                <a:gd name="T0" fmla="*/ 7 w 24"/>
                <a:gd name="T1" fmla="*/ 4 h 17"/>
                <a:gd name="T2" fmla="*/ 8 w 24"/>
                <a:gd name="T3" fmla="*/ 5 h 17"/>
                <a:gd name="T4" fmla="*/ 11 w 24"/>
                <a:gd name="T5" fmla="*/ 4 h 17"/>
                <a:gd name="T6" fmla="*/ 14 w 24"/>
                <a:gd name="T7" fmla="*/ 3 h 17"/>
                <a:gd name="T8" fmla="*/ 17 w 24"/>
                <a:gd name="T9" fmla="*/ 6 h 17"/>
                <a:gd name="T10" fmla="*/ 19 w 24"/>
                <a:gd name="T11" fmla="*/ 7 h 17"/>
                <a:gd name="T12" fmla="*/ 22 w 24"/>
                <a:gd name="T13" fmla="*/ 9 h 17"/>
                <a:gd name="T14" fmla="*/ 23 w 24"/>
                <a:gd name="T15" fmla="*/ 10 h 17"/>
                <a:gd name="T16" fmla="*/ 22 w 24"/>
                <a:gd name="T17" fmla="*/ 11 h 17"/>
                <a:gd name="T18" fmla="*/ 19 w 24"/>
                <a:gd name="T19" fmla="*/ 14 h 17"/>
                <a:gd name="T20" fmla="*/ 15 w 24"/>
                <a:gd name="T21" fmla="*/ 14 h 17"/>
                <a:gd name="T22" fmla="*/ 12 w 24"/>
                <a:gd name="T23" fmla="*/ 16 h 17"/>
                <a:gd name="T24" fmla="*/ 10 w 24"/>
                <a:gd name="T25" fmla="*/ 15 h 17"/>
                <a:gd name="T26" fmla="*/ 8 w 24"/>
                <a:gd name="T27" fmla="*/ 15 h 17"/>
                <a:gd name="T28" fmla="*/ 8 w 24"/>
                <a:gd name="T29" fmla="*/ 12 h 17"/>
                <a:gd name="T30" fmla="*/ 7 w 24"/>
                <a:gd name="T31" fmla="*/ 8 h 17"/>
                <a:gd name="T32" fmla="*/ 5 w 24"/>
                <a:gd name="T33" fmla="*/ 9 h 17"/>
                <a:gd name="T34" fmla="*/ 3 w 24"/>
                <a:gd name="T35" fmla="*/ 8 h 17"/>
                <a:gd name="T36" fmla="*/ 0 w 24"/>
                <a:gd name="T37" fmla="*/ 5 h 17"/>
                <a:gd name="T38" fmla="*/ 0 w 24"/>
                <a:gd name="T39" fmla="*/ 3 h 17"/>
                <a:gd name="T40" fmla="*/ 1 w 24"/>
                <a:gd name="T41" fmla="*/ 1 h 17"/>
                <a:gd name="T42" fmla="*/ 4 w 24"/>
                <a:gd name="T43" fmla="*/ 0 h 17"/>
                <a:gd name="T44" fmla="*/ 5 w 24"/>
                <a:gd name="T45" fmla="*/ 2 h 17"/>
                <a:gd name="T46" fmla="*/ 7 w 24"/>
                <a:gd name="T4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7" y="4"/>
                  </a:moveTo>
                  <a:lnTo>
                    <a:pt x="8" y="5"/>
                  </a:lnTo>
                  <a:lnTo>
                    <a:pt x="11" y="4"/>
                  </a:lnTo>
                  <a:lnTo>
                    <a:pt x="14" y="3"/>
                  </a:lnTo>
                  <a:lnTo>
                    <a:pt x="17" y="6"/>
                  </a:lnTo>
                  <a:lnTo>
                    <a:pt x="19" y="7"/>
                  </a:lnTo>
                  <a:lnTo>
                    <a:pt x="22" y="9"/>
                  </a:lnTo>
                  <a:lnTo>
                    <a:pt x="23" y="10"/>
                  </a:lnTo>
                  <a:lnTo>
                    <a:pt x="22" y="11"/>
                  </a:lnTo>
                  <a:lnTo>
                    <a:pt x="19" y="14"/>
                  </a:lnTo>
                  <a:lnTo>
                    <a:pt x="15" y="14"/>
                  </a:lnTo>
                  <a:lnTo>
                    <a:pt x="12" y="16"/>
                  </a:lnTo>
                  <a:lnTo>
                    <a:pt x="10" y="15"/>
                  </a:lnTo>
                  <a:lnTo>
                    <a:pt x="8" y="15"/>
                  </a:lnTo>
                  <a:lnTo>
                    <a:pt x="8" y="12"/>
                  </a:lnTo>
                  <a:lnTo>
                    <a:pt x="7" y="8"/>
                  </a:lnTo>
                  <a:lnTo>
                    <a:pt x="5" y="9"/>
                  </a:lnTo>
                  <a:lnTo>
                    <a:pt x="3" y="8"/>
                  </a:lnTo>
                  <a:lnTo>
                    <a:pt x="0" y="5"/>
                  </a:lnTo>
                  <a:lnTo>
                    <a:pt x="0" y="3"/>
                  </a:lnTo>
                  <a:lnTo>
                    <a:pt x="1" y="1"/>
                  </a:lnTo>
                  <a:lnTo>
                    <a:pt x="4" y="0"/>
                  </a:lnTo>
                  <a:lnTo>
                    <a:pt x="5"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0" name="Freeform 1507">
              <a:extLst>
                <a:ext uri="{FF2B5EF4-FFF2-40B4-BE49-F238E27FC236}">
                  <a16:creationId xmlns="" xmlns:a16="http://schemas.microsoft.com/office/drawing/2014/main" id="{F22F31F6-F5C1-93AB-EE9D-52FA26BB8D8C}"/>
                </a:ext>
              </a:extLst>
            </p:cNvPr>
            <p:cNvSpPr>
              <a:spLocks noChangeArrowheads="1"/>
            </p:cNvSpPr>
            <p:nvPr/>
          </p:nvSpPr>
          <p:spPr bwMode="auto">
            <a:xfrm>
              <a:off x="1973262" y="9083551"/>
              <a:ext cx="27474" cy="10990"/>
            </a:xfrm>
            <a:custGeom>
              <a:avLst/>
              <a:gdLst>
                <a:gd name="T0" fmla="*/ 3 w 20"/>
                <a:gd name="T1" fmla="*/ 0 h 7"/>
                <a:gd name="T2" fmla="*/ 10 w 20"/>
                <a:gd name="T3" fmla="*/ 2 h 7"/>
                <a:gd name="T4" fmla="*/ 11 w 20"/>
                <a:gd name="T5" fmla="*/ 1 h 7"/>
                <a:gd name="T6" fmla="*/ 12 w 20"/>
                <a:gd name="T7" fmla="*/ 2 h 7"/>
                <a:gd name="T8" fmla="*/ 18 w 20"/>
                <a:gd name="T9" fmla="*/ 2 h 7"/>
                <a:gd name="T10" fmla="*/ 19 w 20"/>
                <a:gd name="T11" fmla="*/ 3 h 7"/>
                <a:gd name="T12" fmla="*/ 18 w 20"/>
                <a:gd name="T13" fmla="*/ 4 h 7"/>
                <a:gd name="T14" fmla="*/ 14 w 20"/>
                <a:gd name="T15" fmla="*/ 6 h 7"/>
                <a:gd name="T16" fmla="*/ 9 w 20"/>
                <a:gd name="T17" fmla="*/ 4 h 7"/>
                <a:gd name="T18" fmla="*/ 0 w 20"/>
                <a:gd name="T19" fmla="*/ 4 h 7"/>
                <a:gd name="T20" fmla="*/ 0 w 20"/>
                <a:gd name="T21" fmla="*/ 3 h 7"/>
                <a:gd name="T22" fmla="*/ 1 w 20"/>
                <a:gd name="T23" fmla="*/ 2 h 7"/>
                <a:gd name="T24" fmla="*/ 2 w 20"/>
                <a:gd name="T25" fmla="*/ 0 h 7"/>
                <a:gd name="T26" fmla="*/ 3 w 20"/>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7">
                  <a:moveTo>
                    <a:pt x="3" y="0"/>
                  </a:moveTo>
                  <a:lnTo>
                    <a:pt x="10" y="2"/>
                  </a:lnTo>
                  <a:lnTo>
                    <a:pt x="11" y="1"/>
                  </a:lnTo>
                  <a:lnTo>
                    <a:pt x="12" y="2"/>
                  </a:lnTo>
                  <a:lnTo>
                    <a:pt x="18" y="2"/>
                  </a:lnTo>
                  <a:lnTo>
                    <a:pt x="19" y="3"/>
                  </a:lnTo>
                  <a:lnTo>
                    <a:pt x="18" y="4"/>
                  </a:lnTo>
                  <a:lnTo>
                    <a:pt x="14" y="6"/>
                  </a:lnTo>
                  <a:lnTo>
                    <a:pt x="9" y="4"/>
                  </a:lnTo>
                  <a:lnTo>
                    <a:pt x="0" y="4"/>
                  </a:lnTo>
                  <a:lnTo>
                    <a:pt x="0" y="3"/>
                  </a:lnTo>
                  <a:lnTo>
                    <a:pt x="1"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1" name="Freeform 1508">
              <a:extLst>
                <a:ext uri="{FF2B5EF4-FFF2-40B4-BE49-F238E27FC236}">
                  <a16:creationId xmlns="" xmlns:a16="http://schemas.microsoft.com/office/drawing/2014/main" id="{3F55A82C-0F09-DA10-DCD7-F40A5E12AA6B}"/>
                </a:ext>
              </a:extLst>
            </p:cNvPr>
            <p:cNvSpPr>
              <a:spLocks noChangeArrowheads="1"/>
            </p:cNvSpPr>
            <p:nvPr/>
          </p:nvSpPr>
          <p:spPr bwMode="auto">
            <a:xfrm>
              <a:off x="1929301" y="9067067"/>
              <a:ext cx="27474" cy="16484"/>
            </a:xfrm>
            <a:custGeom>
              <a:avLst/>
              <a:gdLst>
                <a:gd name="T0" fmla="*/ 16 w 22"/>
                <a:gd name="T1" fmla="*/ 8 h 15"/>
                <a:gd name="T2" fmla="*/ 17 w 22"/>
                <a:gd name="T3" fmla="*/ 8 h 15"/>
                <a:gd name="T4" fmla="*/ 18 w 22"/>
                <a:gd name="T5" fmla="*/ 8 h 15"/>
                <a:gd name="T6" fmla="*/ 19 w 22"/>
                <a:gd name="T7" fmla="*/ 11 h 15"/>
                <a:gd name="T8" fmla="*/ 21 w 22"/>
                <a:gd name="T9" fmla="*/ 13 h 15"/>
                <a:gd name="T10" fmla="*/ 21 w 22"/>
                <a:gd name="T11" fmla="*/ 13 h 15"/>
                <a:gd name="T12" fmla="*/ 20 w 22"/>
                <a:gd name="T13" fmla="*/ 14 h 15"/>
                <a:gd name="T14" fmla="*/ 16 w 22"/>
                <a:gd name="T15" fmla="*/ 14 h 15"/>
                <a:gd name="T16" fmla="*/ 14 w 22"/>
                <a:gd name="T17" fmla="*/ 14 h 15"/>
                <a:gd name="T18" fmla="*/ 13 w 22"/>
                <a:gd name="T19" fmla="*/ 12 h 15"/>
                <a:gd name="T20" fmla="*/ 11 w 22"/>
                <a:gd name="T21" fmla="*/ 13 h 15"/>
                <a:gd name="T22" fmla="*/ 10 w 22"/>
                <a:gd name="T23" fmla="*/ 11 h 15"/>
                <a:gd name="T24" fmla="*/ 10 w 22"/>
                <a:gd name="T25" fmla="*/ 11 h 15"/>
                <a:gd name="T26" fmla="*/ 9 w 22"/>
                <a:gd name="T27" fmla="*/ 11 h 15"/>
                <a:gd name="T28" fmla="*/ 10 w 22"/>
                <a:gd name="T29" fmla="*/ 13 h 15"/>
                <a:gd name="T30" fmla="*/ 7 w 22"/>
                <a:gd name="T31" fmla="*/ 13 h 15"/>
                <a:gd name="T32" fmla="*/ 6 w 22"/>
                <a:gd name="T33" fmla="*/ 13 h 15"/>
                <a:gd name="T34" fmla="*/ 5 w 22"/>
                <a:gd name="T35" fmla="*/ 11 h 15"/>
                <a:gd name="T36" fmla="*/ 2 w 22"/>
                <a:gd name="T37" fmla="*/ 7 h 15"/>
                <a:gd name="T38" fmla="*/ 2 w 22"/>
                <a:gd name="T39" fmla="*/ 6 h 15"/>
                <a:gd name="T40" fmla="*/ 0 w 22"/>
                <a:gd name="T41" fmla="*/ 4 h 15"/>
                <a:gd name="T42" fmla="*/ 5 w 22"/>
                <a:gd name="T43" fmla="*/ 3 h 15"/>
                <a:gd name="T44" fmla="*/ 9 w 22"/>
                <a:gd name="T45" fmla="*/ 0 h 15"/>
                <a:gd name="T46" fmla="*/ 10 w 22"/>
                <a:gd name="T47" fmla="*/ 0 h 15"/>
                <a:gd name="T48" fmla="*/ 14 w 22"/>
                <a:gd name="T49" fmla="*/ 5 h 15"/>
                <a:gd name="T50" fmla="*/ 14 w 22"/>
                <a:gd name="T51" fmla="*/ 6 h 15"/>
                <a:gd name="T52" fmla="*/ 15 w 22"/>
                <a:gd name="T53" fmla="*/ 8 h 15"/>
                <a:gd name="T54" fmla="*/ 16 w 22"/>
                <a:gd name="T5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5">
                  <a:moveTo>
                    <a:pt x="16" y="8"/>
                  </a:moveTo>
                  <a:lnTo>
                    <a:pt x="17" y="8"/>
                  </a:lnTo>
                  <a:lnTo>
                    <a:pt x="18" y="8"/>
                  </a:lnTo>
                  <a:lnTo>
                    <a:pt x="19" y="11"/>
                  </a:lnTo>
                  <a:lnTo>
                    <a:pt x="21" y="13"/>
                  </a:lnTo>
                  <a:lnTo>
                    <a:pt x="21" y="13"/>
                  </a:lnTo>
                  <a:lnTo>
                    <a:pt x="20" y="14"/>
                  </a:lnTo>
                  <a:lnTo>
                    <a:pt x="16" y="14"/>
                  </a:lnTo>
                  <a:lnTo>
                    <a:pt x="14" y="14"/>
                  </a:lnTo>
                  <a:lnTo>
                    <a:pt x="13" y="12"/>
                  </a:lnTo>
                  <a:lnTo>
                    <a:pt x="11" y="13"/>
                  </a:lnTo>
                  <a:lnTo>
                    <a:pt x="10" y="11"/>
                  </a:lnTo>
                  <a:lnTo>
                    <a:pt x="10" y="11"/>
                  </a:lnTo>
                  <a:lnTo>
                    <a:pt x="9" y="11"/>
                  </a:lnTo>
                  <a:lnTo>
                    <a:pt x="10" y="13"/>
                  </a:lnTo>
                  <a:lnTo>
                    <a:pt x="7" y="13"/>
                  </a:lnTo>
                  <a:lnTo>
                    <a:pt x="6" y="13"/>
                  </a:lnTo>
                  <a:lnTo>
                    <a:pt x="5" y="11"/>
                  </a:lnTo>
                  <a:lnTo>
                    <a:pt x="2" y="7"/>
                  </a:lnTo>
                  <a:lnTo>
                    <a:pt x="2" y="6"/>
                  </a:lnTo>
                  <a:lnTo>
                    <a:pt x="0" y="4"/>
                  </a:lnTo>
                  <a:lnTo>
                    <a:pt x="5" y="3"/>
                  </a:lnTo>
                  <a:lnTo>
                    <a:pt x="9" y="0"/>
                  </a:lnTo>
                  <a:lnTo>
                    <a:pt x="10" y="0"/>
                  </a:lnTo>
                  <a:lnTo>
                    <a:pt x="14" y="5"/>
                  </a:lnTo>
                  <a:lnTo>
                    <a:pt x="14" y="6"/>
                  </a:lnTo>
                  <a:lnTo>
                    <a:pt x="15" y="8"/>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2" name="Freeform 1509">
              <a:extLst>
                <a:ext uri="{FF2B5EF4-FFF2-40B4-BE49-F238E27FC236}">
                  <a16:creationId xmlns="" xmlns:a16="http://schemas.microsoft.com/office/drawing/2014/main" id="{0628FA07-1197-6364-507D-F4FD0A423129}"/>
                </a:ext>
              </a:extLst>
            </p:cNvPr>
            <p:cNvSpPr>
              <a:spLocks noChangeArrowheads="1"/>
            </p:cNvSpPr>
            <p:nvPr/>
          </p:nvSpPr>
          <p:spPr bwMode="auto">
            <a:xfrm>
              <a:off x="1852368" y="9050580"/>
              <a:ext cx="10990" cy="10990"/>
            </a:xfrm>
            <a:custGeom>
              <a:avLst/>
              <a:gdLst>
                <a:gd name="T0" fmla="*/ 3 w 8"/>
                <a:gd name="T1" fmla="*/ 6 h 9"/>
                <a:gd name="T2" fmla="*/ 2 w 8"/>
                <a:gd name="T3" fmla="*/ 8 h 9"/>
                <a:gd name="T4" fmla="*/ 1 w 8"/>
                <a:gd name="T5" fmla="*/ 8 h 9"/>
                <a:gd name="T6" fmla="*/ 0 w 8"/>
                <a:gd name="T7" fmla="*/ 6 h 9"/>
                <a:gd name="T8" fmla="*/ 1 w 8"/>
                <a:gd name="T9" fmla="*/ 4 h 9"/>
                <a:gd name="T10" fmla="*/ 3 w 8"/>
                <a:gd name="T11" fmla="*/ 3 h 9"/>
                <a:gd name="T12" fmla="*/ 5 w 8"/>
                <a:gd name="T13" fmla="*/ 0 h 9"/>
                <a:gd name="T14" fmla="*/ 7 w 8"/>
                <a:gd name="T15" fmla="*/ 0 h 9"/>
                <a:gd name="T16" fmla="*/ 6 w 8"/>
                <a:gd name="T17" fmla="*/ 2 h 9"/>
                <a:gd name="T18" fmla="*/ 6 w 8"/>
                <a:gd name="T19" fmla="*/ 4 h 9"/>
                <a:gd name="T20" fmla="*/ 4 w 8"/>
                <a:gd name="T21" fmla="*/ 5 h 9"/>
                <a:gd name="T22" fmla="*/ 3 w 8"/>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3" y="6"/>
                  </a:moveTo>
                  <a:lnTo>
                    <a:pt x="2" y="8"/>
                  </a:lnTo>
                  <a:lnTo>
                    <a:pt x="1" y="8"/>
                  </a:lnTo>
                  <a:lnTo>
                    <a:pt x="0" y="6"/>
                  </a:lnTo>
                  <a:lnTo>
                    <a:pt x="1" y="4"/>
                  </a:lnTo>
                  <a:lnTo>
                    <a:pt x="3" y="3"/>
                  </a:lnTo>
                  <a:lnTo>
                    <a:pt x="5" y="0"/>
                  </a:lnTo>
                  <a:lnTo>
                    <a:pt x="7" y="0"/>
                  </a:lnTo>
                  <a:lnTo>
                    <a:pt x="6" y="2"/>
                  </a:lnTo>
                  <a:lnTo>
                    <a:pt x="6" y="4"/>
                  </a:lnTo>
                  <a:lnTo>
                    <a:pt x="4"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3" name="Freeform 1510">
              <a:extLst>
                <a:ext uri="{FF2B5EF4-FFF2-40B4-BE49-F238E27FC236}">
                  <a16:creationId xmlns="" xmlns:a16="http://schemas.microsoft.com/office/drawing/2014/main" id="{DCB010F7-E87B-5661-14A2-C0D26BA33A94}"/>
                </a:ext>
              </a:extLst>
            </p:cNvPr>
            <p:cNvSpPr>
              <a:spLocks noChangeArrowheads="1"/>
            </p:cNvSpPr>
            <p:nvPr/>
          </p:nvSpPr>
          <p:spPr bwMode="auto">
            <a:xfrm>
              <a:off x="1874349" y="9045087"/>
              <a:ext cx="21981" cy="16484"/>
            </a:xfrm>
            <a:custGeom>
              <a:avLst/>
              <a:gdLst>
                <a:gd name="T0" fmla="*/ 14 w 17"/>
                <a:gd name="T1" fmla="*/ 10 h 13"/>
                <a:gd name="T2" fmla="*/ 11 w 17"/>
                <a:gd name="T3" fmla="*/ 12 h 13"/>
                <a:gd name="T4" fmla="*/ 9 w 17"/>
                <a:gd name="T5" fmla="*/ 11 h 13"/>
                <a:gd name="T6" fmla="*/ 6 w 17"/>
                <a:gd name="T7" fmla="*/ 11 h 13"/>
                <a:gd name="T8" fmla="*/ 5 w 17"/>
                <a:gd name="T9" fmla="*/ 9 h 13"/>
                <a:gd name="T10" fmla="*/ 1 w 17"/>
                <a:gd name="T11" fmla="*/ 8 h 13"/>
                <a:gd name="T12" fmla="*/ 0 w 17"/>
                <a:gd name="T13" fmla="*/ 6 h 13"/>
                <a:gd name="T14" fmla="*/ 2 w 17"/>
                <a:gd name="T15" fmla="*/ 3 h 13"/>
                <a:gd name="T16" fmla="*/ 7 w 17"/>
                <a:gd name="T17" fmla="*/ 0 h 13"/>
                <a:gd name="T18" fmla="*/ 14 w 17"/>
                <a:gd name="T19" fmla="*/ 0 h 13"/>
                <a:gd name="T20" fmla="*/ 16 w 17"/>
                <a:gd name="T21" fmla="*/ 2 h 13"/>
                <a:gd name="T22" fmla="*/ 16 w 17"/>
                <a:gd name="T23" fmla="*/ 4 h 13"/>
                <a:gd name="T24" fmla="*/ 15 w 17"/>
                <a:gd name="T25" fmla="*/ 6 h 13"/>
                <a:gd name="T26" fmla="*/ 14 w 17"/>
                <a:gd name="T27" fmla="*/ 8 h 13"/>
                <a:gd name="T28" fmla="*/ 14 w 1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3">
                  <a:moveTo>
                    <a:pt x="14" y="10"/>
                  </a:moveTo>
                  <a:lnTo>
                    <a:pt x="11" y="12"/>
                  </a:lnTo>
                  <a:lnTo>
                    <a:pt x="9" y="11"/>
                  </a:lnTo>
                  <a:lnTo>
                    <a:pt x="6" y="11"/>
                  </a:lnTo>
                  <a:lnTo>
                    <a:pt x="5" y="9"/>
                  </a:lnTo>
                  <a:lnTo>
                    <a:pt x="1" y="8"/>
                  </a:lnTo>
                  <a:lnTo>
                    <a:pt x="0" y="6"/>
                  </a:lnTo>
                  <a:lnTo>
                    <a:pt x="2" y="3"/>
                  </a:lnTo>
                  <a:lnTo>
                    <a:pt x="7" y="0"/>
                  </a:lnTo>
                  <a:lnTo>
                    <a:pt x="14" y="0"/>
                  </a:lnTo>
                  <a:lnTo>
                    <a:pt x="16" y="2"/>
                  </a:lnTo>
                  <a:lnTo>
                    <a:pt x="16" y="4"/>
                  </a:lnTo>
                  <a:lnTo>
                    <a:pt x="15" y="6"/>
                  </a:lnTo>
                  <a:lnTo>
                    <a:pt x="14" y="8"/>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4" name="Freeform 1511">
              <a:extLst>
                <a:ext uri="{FF2B5EF4-FFF2-40B4-BE49-F238E27FC236}">
                  <a16:creationId xmlns="" xmlns:a16="http://schemas.microsoft.com/office/drawing/2014/main" id="{DBAD294D-D3D5-F758-65A1-CD1E5CC5BD93}"/>
                </a:ext>
              </a:extLst>
            </p:cNvPr>
            <p:cNvSpPr>
              <a:spLocks noChangeArrowheads="1"/>
            </p:cNvSpPr>
            <p:nvPr/>
          </p:nvSpPr>
          <p:spPr bwMode="auto">
            <a:xfrm>
              <a:off x="4979131" y="8940676"/>
              <a:ext cx="5497" cy="5497"/>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lnTo>
                    <a:pt x="0" y="1"/>
                  </a:lnTo>
                  <a:lnTo>
                    <a:pt x="0" y="0"/>
                  </a:lnTo>
                  <a:lnTo>
                    <a:pt x="1" y="0"/>
                  </a:lnTo>
                  <a:lnTo>
                    <a:pt x="2" y="0"/>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5" name="Freeform 1512">
              <a:extLst>
                <a:ext uri="{FF2B5EF4-FFF2-40B4-BE49-F238E27FC236}">
                  <a16:creationId xmlns="" xmlns:a16="http://schemas.microsoft.com/office/drawing/2014/main" id="{59F77B24-ABE3-C51A-E7B2-D9D4CF90E846}"/>
                </a:ext>
              </a:extLst>
            </p:cNvPr>
            <p:cNvSpPr>
              <a:spLocks noChangeArrowheads="1"/>
            </p:cNvSpPr>
            <p:nvPr/>
          </p:nvSpPr>
          <p:spPr bwMode="auto">
            <a:xfrm>
              <a:off x="4984628" y="8935183"/>
              <a:ext cx="5493" cy="5493"/>
            </a:xfrm>
            <a:custGeom>
              <a:avLst/>
              <a:gdLst>
                <a:gd name="T0" fmla="*/ 3 w 5"/>
                <a:gd name="T1" fmla="*/ 3 h 5"/>
                <a:gd name="T2" fmla="*/ 0 w 5"/>
                <a:gd name="T3" fmla="*/ 4 h 5"/>
                <a:gd name="T4" fmla="*/ 2 w 5"/>
                <a:gd name="T5" fmla="*/ 3 h 5"/>
                <a:gd name="T6" fmla="*/ 3 w 5"/>
                <a:gd name="T7" fmla="*/ 0 h 5"/>
                <a:gd name="T8" fmla="*/ 4 w 5"/>
                <a:gd name="T9" fmla="*/ 2 h 5"/>
                <a:gd name="T10" fmla="*/ 3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3" y="3"/>
                  </a:moveTo>
                  <a:lnTo>
                    <a:pt x="0" y="4"/>
                  </a:lnTo>
                  <a:lnTo>
                    <a:pt x="2" y="3"/>
                  </a:lnTo>
                  <a:lnTo>
                    <a:pt x="3"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6" name="Freeform 1513">
              <a:extLst>
                <a:ext uri="{FF2B5EF4-FFF2-40B4-BE49-F238E27FC236}">
                  <a16:creationId xmlns="" xmlns:a16="http://schemas.microsoft.com/office/drawing/2014/main" id="{AFD9696E-7A5B-3764-3767-049440ACD5C2}"/>
                </a:ext>
              </a:extLst>
            </p:cNvPr>
            <p:cNvSpPr>
              <a:spLocks noChangeArrowheads="1"/>
            </p:cNvSpPr>
            <p:nvPr/>
          </p:nvSpPr>
          <p:spPr bwMode="auto">
            <a:xfrm>
              <a:off x="4995619" y="8935183"/>
              <a:ext cx="5493" cy="5493"/>
            </a:xfrm>
            <a:custGeom>
              <a:avLst/>
              <a:gdLst>
                <a:gd name="T0" fmla="*/ 3 w 5"/>
                <a:gd name="T1" fmla="*/ 3 h 5"/>
                <a:gd name="T2" fmla="*/ 2 w 5"/>
                <a:gd name="T3" fmla="*/ 4 h 5"/>
                <a:gd name="T4" fmla="*/ 2 w 5"/>
                <a:gd name="T5" fmla="*/ 3 h 5"/>
                <a:gd name="T6" fmla="*/ 2 w 5"/>
                <a:gd name="T7" fmla="*/ 3 h 5"/>
                <a:gd name="T8" fmla="*/ 0 w 5"/>
                <a:gd name="T9" fmla="*/ 0 h 5"/>
                <a:gd name="T10" fmla="*/ 0 w 5"/>
                <a:gd name="T11" fmla="*/ 0 h 5"/>
                <a:gd name="T12" fmla="*/ 3 w 5"/>
                <a:gd name="T13" fmla="*/ 1 h 5"/>
                <a:gd name="T14" fmla="*/ 4 w 5"/>
                <a:gd name="T15" fmla="*/ 2 h 5"/>
                <a:gd name="T16" fmla="*/ 3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3"/>
                  </a:moveTo>
                  <a:lnTo>
                    <a:pt x="2" y="4"/>
                  </a:lnTo>
                  <a:lnTo>
                    <a:pt x="2" y="3"/>
                  </a:lnTo>
                  <a:lnTo>
                    <a:pt x="2" y="3"/>
                  </a:lnTo>
                  <a:lnTo>
                    <a:pt x="0" y="0"/>
                  </a:lnTo>
                  <a:lnTo>
                    <a:pt x="0" y="0"/>
                  </a:lnTo>
                  <a:lnTo>
                    <a:pt x="3" y="1"/>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7" name="Freeform 1514">
              <a:extLst>
                <a:ext uri="{FF2B5EF4-FFF2-40B4-BE49-F238E27FC236}">
                  <a16:creationId xmlns="" xmlns:a16="http://schemas.microsoft.com/office/drawing/2014/main" id="{BE66EDB6-190F-2D90-4DF0-6A182D9FCA06}"/>
                </a:ext>
              </a:extLst>
            </p:cNvPr>
            <p:cNvSpPr>
              <a:spLocks noChangeArrowheads="1"/>
            </p:cNvSpPr>
            <p:nvPr/>
          </p:nvSpPr>
          <p:spPr bwMode="auto">
            <a:xfrm>
              <a:off x="5006609" y="8935183"/>
              <a:ext cx="10990" cy="5493"/>
            </a:xfrm>
            <a:custGeom>
              <a:avLst/>
              <a:gdLst>
                <a:gd name="T0" fmla="*/ 3 w 8"/>
                <a:gd name="T1" fmla="*/ 2 h 3"/>
                <a:gd name="T2" fmla="*/ 2 w 8"/>
                <a:gd name="T3" fmla="*/ 2 h 3"/>
                <a:gd name="T4" fmla="*/ 0 w 8"/>
                <a:gd name="T5" fmla="*/ 2 h 3"/>
                <a:gd name="T6" fmla="*/ 2 w 8"/>
                <a:gd name="T7" fmla="*/ 1 h 3"/>
                <a:gd name="T8" fmla="*/ 7 w 8"/>
                <a:gd name="T9" fmla="*/ 0 h 3"/>
                <a:gd name="T10" fmla="*/ 5 w 8"/>
                <a:gd name="T11" fmla="*/ 1 h 3"/>
                <a:gd name="T12" fmla="*/ 3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2"/>
                  </a:moveTo>
                  <a:lnTo>
                    <a:pt x="2" y="2"/>
                  </a:lnTo>
                  <a:lnTo>
                    <a:pt x="0" y="2"/>
                  </a:lnTo>
                  <a:lnTo>
                    <a:pt x="2" y="1"/>
                  </a:lnTo>
                  <a:lnTo>
                    <a:pt x="7"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8" name="Freeform 1515">
              <a:extLst>
                <a:ext uri="{FF2B5EF4-FFF2-40B4-BE49-F238E27FC236}">
                  <a16:creationId xmlns="" xmlns:a16="http://schemas.microsoft.com/office/drawing/2014/main" id="{02C46DC0-1C46-5D0B-423B-2454DAA74D00}"/>
                </a:ext>
              </a:extLst>
            </p:cNvPr>
            <p:cNvSpPr>
              <a:spLocks noChangeArrowheads="1"/>
            </p:cNvSpPr>
            <p:nvPr/>
          </p:nvSpPr>
          <p:spPr bwMode="auto">
            <a:xfrm>
              <a:off x="5017599" y="8929686"/>
              <a:ext cx="5493" cy="5497"/>
            </a:xfrm>
            <a:custGeom>
              <a:avLst/>
              <a:gdLst>
                <a:gd name="T0" fmla="*/ 1 w 4"/>
                <a:gd name="T1" fmla="*/ 2 h 3"/>
                <a:gd name="T2" fmla="*/ 0 w 4"/>
                <a:gd name="T3" fmla="*/ 2 h 3"/>
                <a:gd name="T4" fmla="*/ 1 w 4"/>
                <a:gd name="T5" fmla="*/ 1 h 3"/>
                <a:gd name="T6" fmla="*/ 2 w 4"/>
                <a:gd name="T7" fmla="*/ 0 h 3"/>
                <a:gd name="T8" fmla="*/ 3 w 4"/>
                <a:gd name="T9" fmla="*/ 1 h 3"/>
                <a:gd name="T10" fmla="*/ 2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lnTo>
                    <a:pt x="0" y="2"/>
                  </a:lnTo>
                  <a:lnTo>
                    <a:pt x="1" y="1"/>
                  </a:lnTo>
                  <a:lnTo>
                    <a:pt x="2" y="0"/>
                  </a:lnTo>
                  <a:lnTo>
                    <a:pt x="3" y="1"/>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9" name="Freeform 1516">
              <a:extLst>
                <a:ext uri="{FF2B5EF4-FFF2-40B4-BE49-F238E27FC236}">
                  <a16:creationId xmlns="" xmlns:a16="http://schemas.microsoft.com/office/drawing/2014/main" id="{E9C8B53F-DC15-E82D-6E2E-5BD72B1CD9D9}"/>
                </a:ext>
              </a:extLst>
            </p:cNvPr>
            <p:cNvSpPr>
              <a:spLocks noChangeArrowheads="1"/>
            </p:cNvSpPr>
            <p:nvPr/>
          </p:nvSpPr>
          <p:spPr bwMode="auto">
            <a:xfrm>
              <a:off x="5023093" y="8924192"/>
              <a:ext cx="5497" cy="5493"/>
            </a:xfrm>
            <a:custGeom>
              <a:avLst/>
              <a:gdLst>
                <a:gd name="T0" fmla="*/ 1 w 3"/>
                <a:gd name="T1" fmla="*/ 1 h 2"/>
                <a:gd name="T2" fmla="*/ 0 w 3"/>
                <a:gd name="T3" fmla="*/ 1 h 2"/>
                <a:gd name="T4" fmla="*/ 2 w 3"/>
                <a:gd name="T5" fmla="*/ 0 h 2"/>
                <a:gd name="T6" fmla="*/ 2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0" y="1"/>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0" name="Freeform 1517">
              <a:extLst>
                <a:ext uri="{FF2B5EF4-FFF2-40B4-BE49-F238E27FC236}">
                  <a16:creationId xmlns="" xmlns:a16="http://schemas.microsoft.com/office/drawing/2014/main" id="{3F6B1B99-EE0C-0BE3-ADAB-99FA7FF6DDA6}"/>
                </a:ext>
              </a:extLst>
            </p:cNvPr>
            <p:cNvSpPr>
              <a:spLocks noChangeArrowheads="1"/>
            </p:cNvSpPr>
            <p:nvPr/>
          </p:nvSpPr>
          <p:spPr bwMode="auto">
            <a:xfrm>
              <a:off x="5028590" y="8907705"/>
              <a:ext cx="10990" cy="16487"/>
            </a:xfrm>
            <a:custGeom>
              <a:avLst/>
              <a:gdLst>
                <a:gd name="T0" fmla="*/ 6 w 11"/>
                <a:gd name="T1" fmla="*/ 7 h 15"/>
                <a:gd name="T2" fmla="*/ 0 w 11"/>
                <a:gd name="T3" fmla="*/ 14 h 15"/>
                <a:gd name="T4" fmla="*/ 0 w 11"/>
                <a:gd name="T5" fmla="*/ 12 h 15"/>
                <a:gd name="T6" fmla="*/ 3 w 11"/>
                <a:gd name="T7" fmla="*/ 9 h 15"/>
                <a:gd name="T8" fmla="*/ 4 w 11"/>
                <a:gd name="T9" fmla="*/ 7 h 15"/>
                <a:gd name="T10" fmla="*/ 5 w 11"/>
                <a:gd name="T11" fmla="*/ 6 h 15"/>
                <a:gd name="T12" fmla="*/ 7 w 11"/>
                <a:gd name="T13" fmla="*/ 4 h 15"/>
                <a:gd name="T14" fmla="*/ 7 w 11"/>
                <a:gd name="T15" fmla="*/ 2 h 15"/>
                <a:gd name="T16" fmla="*/ 10 w 11"/>
                <a:gd name="T17" fmla="*/ 1 h 15"/>
                <a:gd name="T18" fmla="*/ 10 w 11"/>
                <a:gd name="T19" fmla="*/ 0 h 15"/>
                <a:gd name="T20" fmla="*/ 6 w 11"/>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6" y="7"/>
                  </a:moveTo>
                  <a:lnTo>
                    <a:pt x="0" y="14"/>
                  </a:lnTo>
                  <a:lnTo>
                    <a:pt x="0" y="12"/>
                  </a:lnTo>
                  <a:lnTo>
                    <a:pt x="3" y="9"/>
                  </a:lnTo>
                  <a:lnTo>
                    <a:pt x="4" y="7"/>
                  </a:lnTo>
                  <a:lnTo>
                    <a:pt x="5" y="6"/>
                  </a:lnTo>
                  <a:lnTo>
                    <a:pt x="7" y="4"/>
                  </a:lnTo>
                  <a:lnTo>
                    <a:pt x="7" y="2"/>
                  </a:lnTo>
                  <a:lnTo>
                    <a:pt x="10" y="1"/>
                  </a:lnTo>
                  <a:lnTo>
                    <a:pt x="10" y="0"/>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1" name="Freeform 1518">
              <a:extLst>
                <a:ext uri="{FF2B5EF4-FFF2-40B4-BE49-F238E27FC236}">
                  <a16:creationId xmlns="" xmlns:a16="http://schemas.microsoft.com/office/drawing/2014/main" id="{25A76463-4A63-78A0-09A7-F2441C96150E}"/>
                </a:ext>
              </a:extLst>
            </p:cNvPr>
            <p:cNvSpPr>
              <a:spLocks noChangeArrowheads="1"/>
            </p:cNvSpPr>
            <p:nvPr/>
          </p:nvSpPr>
          <p:spPr bwMode="auto">
            <a:xfrm>
              <a:off x="4962647" y="8852753"/>
              <a:ext cx="5493" cy="5497"/>
            </a:xfrm>
            <a:custGeom>
              <a:avLst/>
              <a:gdLst>
                <a:gd name="T0" fmla="*/ 5 w 6"/>
                <a:gd name="T1" fmla="*/ 4 h 5"/>
                <a:gd name="T2" fmla="*/ 4 w 6"/>
                <a:gd name="T3" fmla="*/ 4 h 5"/>
                <a:gd name="T4" fmla="*/ 2 w 6"/>
                <a:gd name="T5" fmla="*/ 4 h 5"/>
                <a:gd name="T6" fmla="*/ 0 w 6"/>
                <a:gd name="T7" fmla="*/ 2 h 5"/>
                <a:gd name="T8" fmla="*/ 0 w 6"/>
                <a:gd name="T9" fmla="*/ 0 h 5"/>
                <a:gd name="T10" fmla="*/ 2 w 6"/>
                <a:gd name="T11" fmla="*/ 2 h 5"/>
                <a:gd name="T12" fmla="*/ 3 w 6"/>
                <a:gd name="T13" fmla="*/ 3 h 5"/>
                <a:gd name="T14" fmla="*/ 5 w 6"/>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4"/>
                  </a:moveTo>
                  <a:lnTo>
                    <a:pt x="4" y="4"/>
                  </a:lnTo>
                  <a:lnTo>
                    <a:pt x="2" y="4"/>
                  </a:lnTo>
                  <a:lnTo>
                    <a:pt x="0" y="2"/>
                  </a:lnTo>
                  <a:lnTo>
                    <a:pt x="0" y="0"/>
                  </a:lnTo>
                  <a:lnTo>
                    <a:pt x="2" y="2"/>
                  </a:lnTo>
                  <a:lnTo>
                    <a:pt x="3"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2" name="Freeform 1519">
              <a:extLst>
                <a:ext uri="{FF2B5EF4-FFF2-40B4-BE49-F238E27FC236}">
                  <a16:creationId xmlns="" xmlns:a16="http://schemas.microsoft.com/office/drawing/2014/main" id="{59791DA4-B84E-6B84-10FC-FFD291D347EB}"/>
                </a:ext>
              </a:extLst>
            </p:cNvPr>
            <p:cNvSpPr>
              <a:spLocks noChangeArrowheads="1"/>
            </p:cNvSpPr>
            <p:nvPr/>
          </p:nvSpPr>
          <p:spPr bwMode="auto">
            <a:xfrm>
              <a:off x="4962647" y="8847260"/>
              <a:ext cx="5493" cy="10990"/>
            </a:xfrm>
            <a:custGeom>
              <a:avLst/>
              <a:gdLst>
                <a:gd name="T0" fmla="*/ 3 w 4"/>
                <a:gd name="T1" fmla="*/ 6 h 9"/>
                <a:gd name="T2" fmla="*/ 3 w 4"/>
                <a:gd name="T3" fmla="*/ 8 h 9"/>
                <a:gd name="T4" fmla="*/ 1 w 4"/>
                <a:gd name="T5" fmla="*/ 4 h 9"/>
                <a:gd name="T6" fmla="*/ 0 w 4"/>
                <a:gd name="T7" fmla="*/ 0 h 9"/>
                <a:gd name="T8" fmla="*/ 2 w 4"/>
                <a:gd name="T9" fmla="*/ 2 h 9"/>
                <a:gd name="T10" fmla="*/ 3 w 4"/>
                <a:gd name="T11" fmla="*/ 6 h 9"/>
              </a:gdLst>
              <a:ahLst/>
              <a:cxnLst>
                <a:cxn ang="0">
                  <a:pos x="T0" y="T1"/>
                </a:cxn>
                <a:cxn ang="0">
                  <a:pos x="T2" y="T3"/>
                </a:cxn>
                <a:cxn ang="0">
                  <a:pos x="T4" y="T5"/>
                </a:cxn>
                <a:cxn ang="0">
                  <a:pos x="T6" y="T7"/>
                </a:cxn>
                <a:cxn ang="0">
                  <a:pos x="T8" y="T9"/>
                </a:cxn>
                <a:cxn ang="0">
                  <a:pos x="T10" y="T11"/>
                </a:cxn>
              </a:cxnLst>
              <a:rect l="0" t="0" r="r" b="b"/>
              <a:pathLst>
                <a:path w="4" h="9">
                  <a:moveTo>
                    <a:pt x="3" y="6"/>
                  </a:moveTo>
                  <a:lnTo>
                    <a:pt x="3" y="8"/>
                  </a:lnTo>
                  <a:lnTo>
                    <a:pt x="1" y="4"/>
                  </a:lnTo>
                  <a:lnTo>
                    <a:pt x="0" y="0"/>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3" name="Freeform 1520">
              <a:extLst>
                <a:ext uri="{FF2B5EF4-FFF2-40B4-BE49-F238E27FC236}">
                  <a16:creationId xmlns="" xmlns:a16="http://schemas.microsoft.com/office/drawing/2014/main" id="{F5B5B9D5-8613-309D-A85A-B7EE842CBAAF}"/>
                </a:ext>
              </a:extLst>
            </p:cNvPr>
            <p:cNvSpPr>
              <a:spLocks noChangeArrowheads="1"/>
            </p:cNvSpPr>
            <p:nvPr/>
          </p:nvSpPr>
          <p:spPr bwMode="auto">
            <a:xfrm>
              <a:off x="4358176" y="8825279"/>
              <a:ext cx="10990" cy="49455"/>
            </a:xfrm>
            <a:custGeom>
              <a:avLst/>
              <a:gdLst>
                <a:gd name="T0" fmla="*/ 9 w 10"/>
                <a:gd name="T1" fmla="*/ 37 h 39"/>
                <a:gd name="T2" fmla="*/ 8 w 10"/>
                <a:gd name="T3" fmla="*/ 38 h 39"/>
                <a:gd name="T4" fmla="*/ 5 w 10"/>
                <a:gd name="T5" fmla="*/ 31 h 39"/>
                <a:gd name="T6" fmla="*/ 1 w 10"/>
                <a:gd name="T7" fmla="*/ 13 h 39"/>
                <a:gd name="T8" fmla="*/ 0 w 10"/>
                <a:gd name="T9" fmla="*/ 3 h 39"/>
                <a:gd name="T10" fmla="*/ 2 w 10"/>
                <a:gd name="T11" fmla="*/ 0 h 39"/>
                <a:gd name="T12" fmla="*/ 3 w 10"/>
                <a:gd name="T13" fmla="*/ 14 h 39"/>
                <a:gd name="T14" fmla="*/ 7 w 10"/>
                <a:gd name="T15" fmla="*/ 32 h 39"/>
                <a:gd name="T16" fmla="*/ 9 w 10"/>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9">
                  <a:moveTo>
                    <a:pt x="9" y="37"/>
                  </a:moveTo>
                  <a:lnTo>
                    <a:pt x="8" y="38"/>
                  </a:lnTo>
                  <a:lnTo>
                    <a:pt x="5" y="31"/>
                  </a:lnTo>
                  <a:lnTo>
                    <a:pt x="1" y="13"/>
                  </a:lnTo>
                  <a:lnTo>
                    <a:pt x="0" y="3"/>
                  </a:lnTo>
                  <a:lnTo>
                    <a:pt x="2" y="0"/>
                  </a:lnTo>
                  <a:lnTo>
                    <a:pt x="3" y="14"/>
                  </a:lnTo>
                  <a:lnTo>
                    <a:pt x="7" y="32"/>
                  </a:lnTo>
                  <a:lnTo>
                    <a:pt x="9"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4" name="Freeform 1521">
              <a:extLst>
                <a:ext uri="{FF2B5EF4-FFF2-40B4-BE49-F238E27FC236}">
                  <a16:creationId xmlns="" xmlns:a16="http://schemas.microsoft.com/office/drawing/2014/main" id="{49F2B255-39B0-9AA6-2BAD-B8BEA072DF52}"/>
                </a:ext>
              </a:extLst>
            </p:cNvPr>
            <p:cNvSpPr>
              <a:spLocks noChangeArrowheads="1"/>
            </p:cNvSpPr>
            <p:nvPr/>
          </p:nvSpPr>
          <p:spPr bwMode="auto">
            <a:xfrm>
              <a:off x="4358176" y="8797801"/>
              <a:ext cx="10990" cy="27478"/>
            </a:xfrm>
            <a:custGeom>
              <a:avLst/>
              <a:gdLst>
                <a:gd name="T0" fmla="*/ 1 w 11"/>
                <a:gd name="T1" fmla="*/ 18 h 21"/>
                <a:gd name="T2" fmla="*/ 0 w 11"/>
                <a:gd name="T3" fmla="*/ 20 h 21"/>
                <a:gd name="T4" fmla="*/ 0 w 11"/>
                <a:gd name="T5" fmla="*/ 18 h 21"/>
                <a:gd name="T6" fmla="*/ 2 w 11"/>
                <a:gd name="T7" fmla="*/ 10 h 21"/>
                <a:gd name="T8" fmla="*/ 8 w 11"/>
                <a:gd name="T9" fmla="*/ 1 h 21"/>
                <a:gd name="T10" fmla="*/ 10 w 11"/>
                <a:gd name="T11" fmla="*/ 0 h 21"/>
                <a:gd name="T12" fmla="*/ 4 w 11"/>
                <a:gd name="T13" fmla="*/ 9 h 21"/>
                <a:gd name="T14" fmla="*/ 1 w 11"/>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1" y="18"/>
                  </a:moveTo>
                  <a:lnTo>
                    <a:pt x="0" y="20"/>
                  </a:lnTo>
                  <a:lnTo>
                    <a:pt x="0" y="18"/>
                  </a:lnTo>
                  <a:lnTo>
                    <a:pt x="2" y="10"/>
                  </a:lnTo>
                  <a:lnTo>
                    <a:pt x="8" y="1"/>
                  </a:lnTo>
                  <a:lnTo>
                    <a:pt x="10" y="0"/>
                  </a:lnTo>
                  <a:lnTo>
                    <a:pt x="4" y="9"/>
                  </a:lnTo>
                  <a:lnTo>
                    <a:pt x="1"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5" name="Freeform 1522">
              <a:extLst>
                <a:ext uri="{FF2B5EF4-FFF2-40B4-BE49-F238E27FC236}">
                  <a16:creationId xmlns="" xmlns:a16="http://schemas.microsoft.com/office/drawing/2014/main" id="{6D199CF4-BB44-B417-0BF1-39D37A842045}"/>
                </a:ext>
              </a:extLst>
            </p:cNvPr>
            <p:cNvSpPr>
              <a:spLocks noChangeArrowheads="1"/>
            </p:cNvSpPr>
            <p:nvPr/>
          </p:nvSpPr>
          <p:spPr bwMode="auto">
            <a:xfrm>
              <a:off x="5034083" y="8797801"/>
              <a:ext cx="10990" cy="32971"/>
            </a:xfrm>
            <a:custGeom>
              <a:avLst/>
              <a:gdLst>
                <a:gd name="T0" fmla="*/ 8 w 9"/>
                <a:gd name="T1" fmla="*/ 21 h 25"/>
                <a:gd name="T2" fmla="*/ 8 w 9"/>
                <a:gd name="T3" fmla="*/ 24 h 25"/>
                <a:gd name="T4" fmla="*/ 5 w 9"/>
                <a:gd name="T5" fmla="*/ 17 h 25"/>
                <a:gd name="T6" fmla="*/ 1 w 9"/>
                <a:gd name="T7" fmla="*/ 8 h 25"/>
                <a:gd name="T8" fmla="*/ 0 w 9"/>
                <a:gd name="T9" fmla="*/ 0 h 25"/>
                <a:gd name="T10" fmla="*/ 1 w 9"/>
                <a:gd name="T11" fmla="*/ 2 h 25"/>
                <a:gd name="T12" fmla="*/ 2 w 9"/>
                <a:gd name="T13" fmla="*/ 7 h 25"/>
                <a:gd name="T14" fmla="*/ 8 w 9"/>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8" y="21"/>
                  </a:moveTo>
                  <a:lnTo>
                    <a:pt x="8" y="24"/>
                  </a:lnTo>
                  <a:lnTo>
                    <a:pt x="5" y="17"/>
                  </a:lnTo>
                  <a:lnTo>
                    <a:pt x="1" y="8"/>
                  </a:lnTo>
                  <a:lnTo>
                    <a:pt x="0" y="0"/>
                  </a:lnTo>
                  <a:lnTo>
                    <a:pt x="1" y="2"/>
                  </a:lnTo>
                  <a:lnTo>
                    <a:pt x="2" y="7"/>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6" name="Freeform 1523">
              <a:extLst>
                <a:ext uri="{FF2B5EF4-FFF2-40B4-BE49-F238E27FC236}">
                  <a16:creationId xmlns="" xmlns:a16="http://schemas.microsoft.com/office/drawing/2014/main" id="{B01A1A16-DAD9-8435-76C3-5CE01D456904}"/>
                </a:ext>
              </a:extLst>
            </p:cNvPr>
            <p:cNvSpPr>
              <a:spLocks noChangeArrowheads="1"/>
            </p:cNvSpPr>
            <p:nvPr/>
          </p:nvSpPr>
          <p:spPr bwMode="auto">
            <a:xfrm>
              <a:off x="4374660" y="8781317"/>
              <a:ext cx="10990" cy="10990"/>
            </a:xfrm>
            <a:custGeom>
              <a:avLst/>
              <a:gdLst>
                <a:gd name="T0" fmla="*/ 0 w 7"/>
                <a:gd name="T1" fmla="*/ 9 h 10"/>
                <a:gd name="T2" fmla="*/ 0 w 7"/>
                <a:gd name="T3" fmla="*/ 9 h 10"/>
                <a:gd name="T4" fmla="*/ 1 w 7"/>
                <a:gd name="T5" fmla="*/ 6 h 10"/>
                <a:gd name="T6" fmla="*/ 2 w 7"/>
                <a:gd name="T7" fmla="*/ 4 h 10"/>
                <a:gd name="T8" fmla="*/ 4 w 7"/>
                <a:gd name="T9" fmla="*/ 1 h 10"/>
                <a:gd name="T10" fmla="*/ 5 w 7"/>
                <a:gd name="T11" fmla="*/ 0 h 10"/>
                <a:gd name="T12" fmla="*/ 6 w 7"/>
                <a:gd name="T13" fmla="*/ 2 h 10"/>
                <a:gd name="T14" fmla="*/ 4 w 7"/>
                <a:gd name="T15" fmla="*/ 4 h 10"/>
                <a:gd name="T16" fmla="*/ 0 w 7"/>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0" y="9"/>
                  </a:moveTo>
                  <a:lnTo>
                    <a:pt x="0" y="9"/>
                  </a:lnTo>
                  <a:lnTo>
                    <a:pt x="1" y="6"/>
                  </a:lnTo>
                  <a:lnTo>
                    <a:pt x="2" y="4"/>
                  </a:lnTo>
                  <a:lnTo>
                    <a:pt x="4" y="1"/>
                  </a:lnTo>
                  <a:lnTo>
                    <a:pt x="5" y="0"/>
                  </a:lnTo>
                  <a:lnTo>
                    <a:pt x="6" y="2"/>
                  </a:lnTo>
                  <a:lnTo>
                    <a:pt x="4" y="4"/>
                  </a:lnTo>
                  <a:lnTo>
                    <a:pt x="0"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7" name="Freeform 1524">
              <a:extLst>
                <a:ext uri="{FF2B5EF4-FFF2-40B4-BE49-F238E27FC236}">
                  <a16:creationId xmlns="" xmlns:a16="http://schemas.microsoft.com/office/drawing/2014/main" id="{B214FA74-54A5-CAED-8133-148115D79D51}"/>
                </a:ext>
              </a:extLst>
            </p:cNvPr>
            <p:cNvSpPr>
              <a:spLocks noChangeArrowheads="1"/>
            </p:cNvSpPr>
            <p:nvPr/>
          </p:nvSpPr>
          <p:spPr bwMode="auto">
            <a:xfrm>
              <a:off x="4380157" y="8770327"/>
              <a:ext cx="16484" cy="10990"/>
            </a:xfrm>
            <a:custGeom>
              <a:avLst/>
              <a:gdLst>
                <a:gd name="T0" fmla="*/ 1 w 14"/>
                <a:gd name="T1" fmla="*/ 8 h 9"/>
                <a:gd name="T2" fmla="*/ 0 w 14"/>
                <a:gd name="T3" fmla="*/ 8 h 9"/>
                <a:gd name="T4" fmla="*/ 2 w 14"/>
                <a:gd name="T5" fmla="*/ 7 h 9"/>
                <a:gd name="T6" fmla="*/ 4 w 14"/>
                <a:gd name="T7" fmla="*/ 6 h 9"/>
                <a:gd name="T8" fmla="*/ 9 w 14"/>
                <a:gd name="T9" fmla="*/ 2 h 9"/>
                <a:gd name="T10" fmla="*/ 11 w 14"/>
                <a:gd name="T11" fmla="*/ 2 h 9"/>
                <a:gd name="T12" fmla="*/ 13 w 14"/>
                <a:gd name="T13" fmla="*/ 0 h 9"/>
                <a:gd name="T14" fmla="*/ 13 w 14"/>
                <a:gd name="T15" fmla="*/ 0 h 9"/>
                <a:gd name="T16" fmla="*/ 13 w 14"/>
                <a:gd name="T17" fmla="*/ 2 h 9"/>
                <a:gd name="T18" fmla="*/ 9 w 14"/>
                <a:gd name="T19" fmla="*/ 4 h 9"/>
                <a:gd name="T20" fmla="*/ 1 w 1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1" y="8"/>
                  </a:moveTo>
                  <a:lnTo>
                    <a:pt x="0" y="8"/>
                  </a:lnTo>
                  <a:lnTo>
                    <a:pt x="2" y="7"/>
                  </a:lnTo>
                  <a:lnTo>
                    <a:pt x="4" y="6"/>
                  </a:lnTo>
                  <a:lnTo>
                    <a:pt x="9" y="2"/>
                  </a:lnTo>
                  <a:lnTo>
                    <a:pt x="11" y="2"/>
                  </a:lnTo>
                  <a:lnTo>
                    <a:pt x="13" y="0"/>
                  </a:lnTo>
                  <a:lnTo>
                    <a:pt x="13" y="0"/>
                  </a:lnTo>
                  <a:lnTo>
                    <a:pt x="13" y="2"/>
                  </a:lnTo>
                  <a:lnTo>
                    <a:pt x="9"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8" name="Freeform 1525">
              <a:extLst>
                <a:ext uri="{FF2B5EF4-FFF2-40B4-BE49-F238E27FC236}">
                  <a16:creationId xmlns="" xmlns:a16="http://schemas.microsoft.com/office/drawing/2014/main" id="{FDA00F8B-3492-CAA9-B651-5F0E2ECDC689}"/>
                </a:ext>
              </a:extLst>
            </p:cNvPr>
            <p:cNvSpPr>
              <a:spLocks noChangeArrowheads="1"/>
            </p:cNvSpPr>
            <p:nvPr/>
          </p:nvSpPr>
          <p:spPr bwMode="auto">
            <a:xfrm>
              <a:off x="4451593" y="8731859"/>
              <a:ext cx="16487" cy="10990"/>
            </a:xfrm>
            <a:custGeom>
              <a:avLst/>
              <a:gdLst>
                <a:gd name="T0" fmla="*/ 1 w 12"/>
                <a:gd name="T1" fmla="*/ 6 h 8"/>
                <a:gd name="T2" fmla="*/ 0 w 12"/>
                <a:gd name="T3" fmla="*/ 7 h 8"/>
                <a:gd name="T4" fmla="*/ 7 w 12"/>
                <a:gd name="T5" fmla="*/ 1 h 8"/>
                <a:gd name="T6" fmla="*/ 8 w 12"/>
                <a:gd name="T7" fmla="*/ 0 h 8"/>
                <a:gd name="T8" fmla="*/ 11 w 12"/>
                <a:gd name="T9" fmla="*/ 0 h 8"/>
                <a:gd name="T10" fmla="*/ 7 w 12"/>
                <a:gd name="T11" fmla="*/ 3 h 8"/>
                <a:gd name="T12" fmla="*/ 1 w 12"/>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 y="6"/>
                  </a:moveTo>
                  <a:lnTo>
                    <a:pt x="0" y="7"/>
                  </a:lnTo>
                  <a:lnTo>
                    <a:pt x="7" y="1"/>
                  </a:lnTo>
                  <a:lnTo>
                    <a:pt x="8" y="0"/>
                  </a:lnTo>
                  <a:lnTo>
                    <a:pt x="11" y="0"/>
                  </a:lnTo>
                  <a:lnTo>
                    <a:pt x="7" y="3"/>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9" name="Freeform 1526">
              <a:extLst>
                <a:ext uri="{FF2B5EF4-FFF2-40B4-BE49-F238E27FC236}">
                  <a16:creationId xmlns="" xmlns:a16="http://schemas.microsoft.com/office/drawing/2014/main" id="{555F739E-0EED-182B-6DCC-10DAA78F90E5}"/>
                </a:ext>
              </a:extLst>
            </p:cNvPr>
            <p:cNvSpPr>
              <a:spLocks noChangeArrowheads="1"/>
            </p:cNvSpPr>
            <p:nvPr/>
          </p:nvSpPr>
          <p:spPr bwMode="auto">
            <a:xfrm>
              <a:off x="4572487" y="8715375"/>
              <a:ext cx="10990" cy="5493"/>
            </a:xfrm>
            <a:custGeom>
              <a:avLst/>
              <a:gdLst>
                <a:gd name="T0" fmla="*/ 6 w 9"/>
                <a:gd name="T1" fmla="*/ 5 h 6"/>
                <a:gd name="T2" fmla="*/ 5 w 9"/>
                <a:gd name="T3" fmla="*/ 5 h 6"/>
                <a:gd name="T4" fmla="*/ 0 w 9"/>
                <a:gd name="T5" fmla="*/ 2 h 6"/>
                <a:gd name="T6" fmla="*/ 0 w 9"/>
                <a:gd name="T7" fmla="*/ 1 h 6"/>
                <a:gd name="T8" fmla="*/ 2 w 9"/>
                <a:gd name="T9" fmla="*/ 0 h 6"/>
                <a:gd name="T10" fmla="*/ 4 w 9"/>
                <a:gd name="T11" fmla="*/ 0 h 6"/>
                <a:gd name="T12" fmla="*/ 6 w 9"/>
                <a:gd name="T13" fmla="*/ 1 h 6"/>
                <a:gd name="T14" fmla="*/ 7 w 9"/>
                <a:gd name="T15" fmla="*/ 1 h 6"/>
                <a:gd name="T16" fmla="*/ 8 w 9"/>
                <a:gd name="T17" fmla="*/ 2 h 6"/>
                <a:gd name="T18" fmla="*/ 8 w 9"/>
                <a:gd name="T19" fmla="*/ 3 h 6"/>
                <a:gd name="T20" fmla="*/ 6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5"/>
                  </a:moveTo>
                  <a:lnTo>
                    <a:pt x="5" y="5"/>
                  </a:lnTo>
                  <a:lnTo>
                    <a:pt x="0" y="2"/>
                  </a:lnTo>
                  <a:lnTo>
                    <a:pt x="0" y="1"/>
                  </a:lnTo>
                  <a:lnTo>
                    <a:pt x="2" y="0"/>
                  </a:lnTo>
                  <a:lnTo>
                    <a:pt x="4" y="0"/>
                  </a:lnTo>
                  <a:lnTo>
                    <a:pt x="6" y="1"/>
                  </a:lnTo>
                  <a:lnTo>
                    <a:pt x="7" y="1"/>
                  </a:lnTo>
                  <a:lnTo>
                    <a:pt x="8" y="2"/>
                  </a:lnTo>
                  <a:lnTo>
                    <a:pt x="8"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0" name="Freeform 1527">
              <a:extLst>
                <a:ext uri="{FF2B5EF4-FFF2-40B4-BE49-F238E27FC236}">
                  <a16:creationId xmlns="" xmlns:a16="http://schemas.microsoft.com/office/drawing/2014/main" id="{CF44D655-3A49-3802-B2A5-26034503426A}"/>
                </a:ext>
              </a:extLst>
            </p:cNvPr>
            <p:cNvSpPr>
              <a:spLocks noChangeArrowheads="1"/>
            </p:cNvSpPr>
            <p:nvPr/>
          </p:nvSpPr>
          <p:spPr bwMode="auto">
            <a:xfrm>
              <a:off x="4847247" y="8709878"/>
              <a:ext cx="16487" cy="5497"/>
            </a:xfrm>
            <a:custGeom>
              <a:avLst/>
              <a:gdLst>
                <a:gd name="T0" fmla="*/ 7 w 13"/>
                <a:gd name="T1" fmla="*/ 4 h 6"/>
                <a:gd name="T2" fmla="*/ 3 w 13"/>
                <a:gd name="T3" fmla="*/ 5 h 6"/>
                <a:gd name="T4" fmla="*/ 0 w 13"/>
                <a:gd name="T5" fmla="*/ 4 h 6"/>
                <a:gd name="T6" fmla="*/ 2 w 13"/>
                <a:gd name="T7" fmla="*/ 4 h 6"/>
                <a:gd name="T8" fmla="*/ 3 w 13"/>
                <a:gd name="T9" fmla="*/ 4 h 6"/>
                <a:gd name="T10" fmla="*/ 8 w 13"/>
                <a:gd name="T11" fmla="*/ 2 h 6"/>
                <a:gd name="T12" fmla="*/ 10 w 13"/>
                <a:gd name="T13" fmla="*/ 1 h 6"/>
                <a:gd name="T14" fmla="*/ 12 w 13"/>
                <a:gd name="T15" fmla="*/ 0 h 6"/>
                <a:gd name="T16" fmla="*/ 7 w 1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7" y="4"/>
                  </a:moveTo>
                  <a:lnTo>
                    <a:pt x="3" y="5"/>
                  </a:lnTo>
                  <a:lnTo>
                    <a:pt x="0" y="4"/>
                  </a:lnTo>
                  <a:lnTo>
                    <a:pt x="2" y="4"/>
                  </a:lnTo>
                  <a:lnTo>
                    <a:pt x="3" y="4"/>
                  </a:lnTo>
                  <a:lnTo>
                    <a:pt x="8" y="2"/>
                  </a:lnTo>
                  <a:lnTo>
                    <a:pt x="10" y="1"/>
                  </a:lnTo>
                  <a:lnTo>
                    <a:pt x="12" y="0"/>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1" name="Freeform 1528">
              <a:extLst>
                <a:ext uri="{FF2B5EF4-FFF2-40B4-BE49-F238E27FC236}">
                  <a16:creationId xmlns="" xmlns:a16="http://schemas.microsoft.com/office/drawing/2014/main" id="{BCD72F2C-03BB-A2C5-834B-517574BF17A3}"/>
                </a:ext>
              </a:extLst>
            </p:cNvPr>
            <p:cNvSpPr>
              <a:spLocks noChangeArrowheads="1"/>
            </p:cNvSpPr>
            <p:nvPr/>
          </p:nvSpPr>
          <p:spPr bwMode="auto">
            <a:xfrm>
              <a:off x="4693381" y="8709878"/>
              <a:ext cx="5497" cy="5497"/>
            </a:xfrm>
            <a:custGeom>
              <a:avLst/>
              <a:gdLst>
                <a:gd name="T0" fmla="*/ 1 w 3"/>
                <a:gd name="T1" fmla="*/ 2 h 5"/>
                <a:gd name="T2" fmla="*/ 0 w 3"/>
                <a:gd name="T3" fmla="*/ 4 h 5"/>
                <a:gd name="T4" fmla="*/ 0 w 3"/>
                <a:gd name="T5" fmla="*/ 3 h 5"/>
                <a:gd name="T6" fmla="*/ 1 w 3"/>
                <a:gd name="T7" fmla="*/ 1 h 5"/>
                <a:gd name="T8" fmla="*/ 2 w 3"/>
                <a:gd name="T9" fmla="*/ 0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lnTo>
                    <a:pt x="0" y="4"/>
                  </a:lnTo>
                  <a:lnTo>
                    <a:pt x="0" y="3"/>
                  </a:lnTo>
                  <a:lnTo>
                    <a:pt x="1" y="1"/>
                  </a:lnTo>
                  <a:lnTo>
                    <a:pt x="2"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2" name="Freeform 1529">
              <a:extLst>
                <a:ext uri="{FF2B5EF4-FFF2-40B4-BE49-F238E27FC236}">
                  <a16:creationId xmlns="" xmlns:a16="http://schemas.microsoft.com/office/drawing/2014/main" id="{8FD72720-CFB2-BAD2-16D4-A4DB1FB6F57D}"/>
                </a:ext>
              </a:extLst>
            </p:cNvPr>
            <p:cNvSpPr>
              <a:spLocks noChangeArrowheads="1"/>
            </p:cNvSpPr>
            <p:nvPr/>
          </p:nvSpPr>
          <p:spPr bwMode="auto">
            <a:xfrm>
              <a:off x="4698878" y="8698888"/>
              <a:ext cx="5493" cy="16487"/>
            </a:xfrm>
            <a:custGeom>
              <a:avLst/>
              <a:gdLst>
                <a:gd name="T0" fmla="*/ 1 w 3"/>
                <a:gd name="T1" fmla="*/ 10 h 12"/>
                <a:gd name="T2" fmla="*/ 1 w 3"/>
                <a:gd name="T3" fmla="*/ 11 h 12"/>
                <a:gd name="T4" fmla="*/ 1 w 3"/>
                <a:gd name="T5" fmla="*/ 5 h 12"/>
                <a:gd name="T6" fmla="*/ 0 w 3"/>
                <a:gd name="T7" fmla="*/ 0 h 12"/>
                <a:gd name="T8" fmla="*/ 1 w 3"/>
                <a:gd name="T9" fmla="*/ 2 h 12"/>
                <a:gd name="T10" fmla="*/ 2 w 3"/>
                <a:gd name="T11" fmla="*/ 5 h 12"/>
                <a:gd name="T12" fmla="*/ 1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10"/>
                  </a:moveTo>
                  <a:lnTo>
                    <a:pt x="1" y="11"/>
                  </a:lnTo>
                  <a:lnTo>
                    <a:pt x="1" y="5"/>
                  </a:lnTo>
                  <a:lnTo>
                    <a:pt x="0" y="0"/>
                  </a:lnTo>
                  <a:lnTo>
                    <a:pt x="1" y="2"/>
                  </a:lnTo>
                  <a:lnTo>
                    <a:pt x="2" y="5"/>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3" name="Freeform 1530">
              <a:extLst>
                <a:ext uri="{FF2B5EF4-FFF2-40B4-BE49-F238E27FC236}">
                  <a16:creationId xmlns="" xmlns:a16="http://schemas.microsoft.com/office/drawing/2014/main" id="{394C33A8-2592-8F24-7917-25835F97801C}"/>
                </a:ext>
              </a:extLst>
            </p:cNvPr>
            <p:cNvSpPr>
              <a:spLocks noChangeArrowheads="1"/>
            </p:cNvSpPr>
            <p:nvPr/>
          </p:nvSpPr>
          <p:spPr bwMode="auto">
            <a:xfrm>
              <a:off x="4682391" y="8693394"/>
              <a:ext cx="5497" cy="5493"/>
            </a:xfrm>
            <a:custGeom>
              <a:avLst/>
              <a:gdLst>
                <a:gd name="T0" fmla="*/ 3 w 6"/>
                <a:gd name="T1" fmla="*/ 3 h 6"/>
                <a:gd name="T2" fmla="*/ 4 w 6"/>
                <a:gd name="T3" fmla="*/ 5 h 6"/>
                <a:gd name="T4" fmla="*/ 2 w 6"/>
                <a:gd name="T5" fmla="*/ 4 h 6"/>
                <a:gd name="T6" fmla="*/ 0 w 6"/>
                <a:gd name="T7" fmla="*/ 4 h 6"/>
                <a:gd name="T8" fmla="*/ 1 w 6"/>
                <a:gd name="T9" fmla="*/ 3 h 6"/>
                <a:gd name="T10" fmla="*/ 2 w 6"/>
                <a:gd name="T11" fmla="*/ 2 h 6"/>
                <a:gd name="T12" fmla="*/ 2 w 6"/>
                <a:gd name="T13" fmla="*/ 2 h 6"/>
                <a:gd name="T14" fmla="*/ 5 w 6"/>
                <a:gd name="T15" fmla="*/ 0 h 6"/>
                <a:gd name="T16" fmla="*/ 4 w 6"/>
                <a:gd name="T17" fmla="*/ 2 h 6"/>
                <a:gd name="T18" fmla="*/ 3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3"/>
                  </a:moveTo>
                  <a:lnTo>
                    <a:pt x="4" y="5"/>
                  </a:lnTo>
                  <a:lnTo>
                    <a:pt x="2" y="4"/>
                  </a:lnTo>
                  <a:lnTo>
                    <a:pt x="0" y="4"/>
                  </a:lnTo>
                  <a:lnTo>
                    <a:pt x="1" y="3"/>
                  </a:lnTo>
                  <a:lnTo>
                    <a:pt x="2" y="2"/>
                  </a:lnTo>
                  <a:lnTo>
                    <a:pt x="2" y="2"/>
                  </a:lnTo>
                  <a:lnTo>
                    <a:pt x="5"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4" name="Freeform 1531">
              <a:extLst>
                <a:ext uri="{FF2B5EF4-FFF2-40B4-BE49-F238E27FC236}">
                  <a16:creationId xmlns="" xmlns:a16="http://schemas.microsoft.com/office/drawing/2014/main" id="{D8CC86D5-A64B-FEF2-F6F1-D7DE8AD4A860}"/>
                </a:ext>
              </a:extLst>
            </p:cNvPr>
            <p:cNvSpPr>
              <a:spLocks noChangeArrowheads="1"/>
            </p:cNvSpPr>
            <p:nvPr/>
          </p:nvSpPr>
          <p:spPr bwMode="auto">
            <a:xfrm>
              <a:off x="4704372" y="8687897"/>
              <a:ext cx="5497" cy="5497"/>
            </a:xfrm>
            <a:custGeom>
              <a:avLst/>
              <a:gdLst>
                <a:gd name="T0" fmla="*/ 5 w 6"/>
                <a:gd name="T1" fmla="*/ 2 h 4"/>
                <a:gd name="T2" fmla="*/ 4 w 6"/>
                <a:gd name="T3" fmla="*/ 3 h 4"/>
                <a:gd name="T4" fmla="*/ 2 w 6"/>
                <a:gd name="T5" fmla="*/ 2 h 4"/>
                <a:gd name="T6" fmla="*/ 0 w 6"/>
                <a:gd name="T7" fmla="*/ 1 h 4"/>
                <a:gd name="T8" fmla="*/ 0 w 6"/>
                <a:gd name="T9" fmla="*/ 0 h 4"/>
                <a:gd name="T10" fmla="*/ 4 w 6"/>
                <a:gd name="T11" fmla="*/ 2 h 4"/>
                <a:gd name="T12" fmla="*/ 5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lnTo>
                    <a:pt x="4" y="3"/>
                  </a:lnTo>
                  <a:lnTo>
                    <a:pt x="2" y="2"/>
                  </a:lnTo>
                  <a:lnTo>
                    <a:pt x="0" y="1"/>
                  </a:lnTo>
                  <a:lnTo>
                    <a:pt x="0"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5" name="Freeform 1532">
              <a:extLst>
                <a:ext uri="{FF2B5EF4-FFF2-40B4-BE49-F238E27FC236}">
                  <a16:creationId xmlns="" xmlns:a16="http://schemas.microsoft.com/office/drawing/2014/main" id="{E4B96B1C-D457-7C33-4916-A430C88646E5}"/>
                </a:ext>
              </a:extLst>
            </p:cNvPr>
            <p:cNvSpPr>
              <a:spLocks noChangeArrowheads="1"/>
            </p:cNvSpPr>
            <p:nvPr/>
          </p:nvSpPr>
          <p:spPr bwMode="auto">
            <a:xfrm>
              <a:off x="4720859" y="8687897"/>
              <a:ext cx="10990" cy="5497"/>
            </a:xfrm>
            <a:custGeom>
              <a:avLst/>
              <a:gdLst>
                <a:gd name="T0" fmla="*/ 8 w 9"/>
                <a:gd name="T1" fmla="*/ 1 h 3"/>
                <a:gd name="T2" fmla="*/ 5 w 9"/>
                <a:gd name="T3" fmla="*/ 2 h 3"/>
                <a:gd name="T4" fmla="*/ 0 w 9"/>
                <a:gd name="T5" fmla="*/ 2 h 3"/>
                <a:gd name="T6" fmla="*/ 0 w 9"/>
                <a:gd name="T7" fmla="*/ 2 h 3"/>
                <a:gd name="T8" fmla="*/ 1 w 9"/>
                <a:gd name="T9" fmla="*/ 1 h 3"/>
                <a:gd name="T10" fmla="*/ 6 w 9"/>
                <a:gd name="T11" fmla="*/ 0 h 3"/>
                <a:gd name="T12" fmla="*/ 8 w 9"/>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8" y="1"/>
                  </a:moveTo>
                  <a:lnTo>
                    <a:pt x="5" y="2"/>
                  </a:lnTo>
                  <a:lnTo>
                    <a:pt x="0" y="2"/>
                  </a:lnTo>
                  <a:lnTo>
                    <a:pt x="0" y="2"/>
                  </a:lnTo>
                  <a:lnTo>
                    <a:pt x="1"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6" name="Freeform 1533">
              <a:extLst>
                <a:ext uri="{FF2B5EF4-FFF2-40B4-BE49-F238E27FC236}">
                  <a16:creationId xmlns="" xmlns:a16="http://schemas.microsoft.com/office/drawing/2014/main" id="{FCF182B9-49DF-906A-34DC-A250F762C97C}"/>
                </a:ext>
              </a:extLst>
            </p:cNvPr>
            <p:cNvSpPr>
              <a:spLocks noChangeArrowheads="1"/>
            </p:cNvSpPr>
            <p:nvPr/>
          </p:nvSpPr>
          <p:spPr bwMode="auto">
            <a:xfrm>
              <a:off x="4990122" y="8654926"/>
              <a:ext cx="5497" cy="10990"/>
            </a:xfrm>
            <a:custGeom>
              <a:avLst/>
              <a:gdLst>
                <a:gd name="T0" fmla="*/ 2 w 3"/>
                <a:gd name="T1" fmla="*/ 0 h 9"/>
                <a:gd name="T2" fmla="*/ 1 w 3"/>
                <a:gd name="T3" fmla="*/ 8 h 9"/>
                <a:gd name="T4" fmla="*/ 0 w 3"/>
                <a:gd name="T5" fmla="*/ 5 h 9"/>
                <a:gd name="T6" fmla="*/ 0 w 3"/>
                <a:gd name="T7" fmla="*/ 2 h 9"/>
                <a:gd name="T8" fmla="*/ 1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1" y="8"/>
                  </a:lnTo>
                  <a:lnTo>
                    <a:pt x="0" y="5"/>
                  </a:lnTo>
                  <a:lnTo>
                    <a:pt x="0" y="2"/>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7" name="Freeform 1534">
              <a:extLst>
                <a:ext uri="{FF2B5EF4-FFF2-40B4-BE49-F238E27FC236}">
                  <a16:creationId xmlns="" xmlns:a16="http://schemas.microsoft.com/office/drawing/2014/main" id="{05E7AE13-ED11-6CF4-6B73-68C02AA7E5DD}"/>
                </a:ext>
              </a:extLst>
            </p:cNvPr>
            <p:cNvSpPr>
              <a:spLocks noChangeArrowheads="1"/>
            </p:cNvSpPr>
            <p:nvPr/>
          </p:nvSpPr>
          <p:spPr bwMode="auto">
            <a:xfrm>
              <a:off x="3511916" y="8556013"/>
              <a:ext cx="10990" cy="10990"/>
            </a:xfrm>
            <a:custGeom>
              <a:avLst/>
              <a:gdLst>
                <a:gd name="T0" fmla="*/ 8 w 9"/>
                <a:gd name="T1" fmla="*/ 8 h 9"/>
                <a:gd name="T2" fmla="*/ 5 w 9"/>
                <a:gd name="T3" fmla="*/ 8 h 9"/>
                <a:gd name="T4" fmla="*/ 3 w 9"/>
                <a:gd name="T5" fmla="*/ 7 h 9"/>
                <a:gd name="T6" fmla="*/ 2 w 9"/>
                <a:gd name="T7" fmla="*/ 4 h 9"/>
                <a:gd name="T8" fmla="*/ 0 w 9"/>
                <a:gd name="T9" fmla="*/ 1 h 9"/>
                <a:gd name="T10" fmla="*/ 1 w 9"/>
                <a:gd name="T11" fmla="*/ 0 h 9"/>
                <a:gd name="T12" fmla="*/ 2 w 9"/>
                <a:gd name="T13" fmla="*/ 3 h 9"/>
                <a:gd name="T14" fmla="*/ 6 w 9"/>
                <a:gd name="T15" fmla="*/ 7 h 9"/>
                <a:gd name="T16" fmla="*/ 8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8"/>
                  </a:moveTo>
                  <a:lnTo>
                    <a:pt x="5" y="8"/>
                  </a:lnTo>
                  <a:lnTo>
                    <a:pt x="3" y="7"/>
                  </a:lnTo>
                  <a:lnTo>
                    <a:pt x="2" y="4"/>
                  </a:lnTo>
                  <a:lnTo>
                    <a:pt x="0" y="1"/>
                  </a:lnTo>
                  <a:lnTo>
                    <a:pt x="1" y="0"/>
                  </a:lnTo>
                  <a:lnTo>
                    <a:pt x="2" y="3"/>
                  </a:lnTo>
                  <a:lnTo>
                    <a:pt x="6" y="7"/>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8" name="Freeform 1535">
              <a:extLst>
                <a:ext uri="{FF2B5EF4-FFF2-40B4-BE49-F238E27FC236}">
                  <a16:creationId xmlns="" xmlns:a16="http://schemas.microsoft.com/office/drawing/2014/main" id="{0F24C68D-09BD-DD6F-4BAF-9D1F615F69D7}"/>
                </a:ext>
              </a:extLst>
            </p:cNvPr>
            <p:cNvSpPr>
              <a:spLocks noChangeArrowheads="1"/>
            </p:cNvSpPr>
            <p:nvPr/>
          </p:nvSpPr>
          <p:spPr bwMode="auto">
            <a:xfrm>
              <a:off x="3473448" y="8545022"/>
              <a:ext cx="5497" cy="5497"/>
            </a:xfrm>
            <a:custGeom>
              <a:avLst/>
              <a:gdLst>
                <a:gd name="T0" fmla="*/ 5 w 6"/>
                <a:gd name="T1" fmla="*/ 2 h 3"/>
                <a:gd name="T2" fmla="*/ 3 w 6"/>
                <a:gd name="T3" fmla="*/ 2 h 3"/>
                <a:gd name="T4" fmla="*/ 1 w 6"/>
                <a:gd name="T5" fmla="*/ 2 h 3"/>
                <a:gd name="T6" fmla="*/ 0 w 6"/>
                <a:gd name="T7" fmla="*/ 0 h 3"/>
                <a:gd name="T8" fmla="*/ 2 w 6"/>
                <a:gd name="T9" fmla="*/ 0 h 3"/>
                <a:gd name="T10" fmla="*/ 3 w 6"/>
                <a:gd name="T11" fmla="*/ 0 h 3"/>
                <a:gd name="T12" fmla="*/ 4 w 6"/>
                <a:gd name="T13" fmla="*/ 2 h 3"/>
                <a:gd name="T14" fmla="*/ 5 w 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2"/>
                  </a:moveTo>
                  <a:lnTo>
                    <a:pt x="3" y="2"/>
                  </a:lnTo>
                  <a:lnTo>
                    <a:pt x="1" y="2"/>
                  </a:lnTo>
                  <a:lnTo>
                    <a:pt x="0" y="0"/>
                  </a:lnTo>
                  <a:lnTo>
                    <a:pt x="2" y="0"/>
                  </a:lnTo>
                  <a:lnTo>
                    <a:pt x="3"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9" name="Freeform 1536">
              <a:extLst>
                <a:ext uri="{FF2B5EF4-FFF2-40B4-BE49-F238E27FC236}">
                  <a16:creationId xmlns="" xmlns:a16="http://schemas.microsoft.com/office/drawing/2014/main" id="{AECDC6DB-ACE0-D668-EEB1-43A0C3AB08C3}"/>
                </a:ext>
              </a:extLst>
            </p:cNvPr>
            <p:cNvSpPr>
              <a:spLocks noChangeArrowheads="1"/>
            </p:cNvSpPr>
            <p:nvPr/>
          </p:nvSpPr>
          <p:spPr bwMode="auto">
            <a:xfrm>
              <a:off x="3511916" y="8539529"/>
              <a:ext cx="10990" cy="10990"/>
            </a:xfrm>
            <a:custGeom>
              <a:avLst/>
              <a:gdLst>
                <a:gd name="T0" fmla="*/ 8 w 10"/>
                <a:gd name="T1" fmla="*/ 4 h 8"/>
                <a:gd name="T2" fmla="*/ 9 w 10"/>
                <a:gd name="T3" fmla="*/ 7 h 8"/>
                <a:gd name="T4" fmla="*/ 6 w 10"/>
                <a:gd name="T5" fmla="*/ 6 h 8"/>
                <a:gd name="T6" fmla="*/ 4 w 10"/>
                <a:gd name="T7" fmla="*/ 6 h 8"/>
                <a:gd name="T8" fmla="*/ 3 w 10"/>
                <a:gd name="T9" fmla="*/ 5 h 8"/>
                <a:gd name="T10" fmla="*/ 3 w 10"/>
                <a:gd name="T11" fmla="*/ 2 h 8"/>
                <a:gd name="T12" fmla="*/ 2 w 10"/>
                <a:gd name="T13" fmla="*/ 2 h 8"/>
                <a:gd name="T14" fmla="*/ 1 w 10"/>
                <a:gd name="T15" fmla="*/ 2 h 8"/>
                <a:gd name="T16" fmla="*/ 0 w 10"/>
                <a:gd name="T17" fmla="*/ 2 h 8"/>
                <a:gd name="T18" fmla="*/ 0 w 10"/>
                <a:gd name="T19" fmla="*/ 0 h 8"/>
                <a:gd name="T20" fmla="*/ 1 w 10"/>
                <a:gd name="T21" fmla="*/ 0 h 8"/>
                <a:gd name="T22" fmla="*/ 6 w 10"/>
                <a:gd name="T23" fmla="*/ 2 h 8"/>
                <a:gd name="T24" fmla="*/ 8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4"/>
                  </a:moveTo>
                  <a:lnTo>
                    <a:pt x="9" y="7"/>
                  </a:lnTo>
                  <a:lnTo>
                    <a:pt x="6" y="6"/>
                  </a:lnTo>
                  <a:lnTo>
                    <a:pt x="4" y="6"/>
                  </a:lnTo>
                  <a:lnTo>
                    <a:pt x="3" y="5"/>
                  </a:lnTo>
                  <a:lnTo>
                    <a:pt x="3" y="2"/>
                  </a:lnTo>
                  <a:lnTo>
                    <a:pt x="2" y="2"/>
                  </a:lnTo>
                  <a:lnTo>
                    <a:pt x="1" y="2"/>
                  </a:lnTo>
                  <a:lnTo>
                    <a:pt x="0" y="2"/>
                  </a:lnTo>
                  <a:lnTo>
                    <a:pt x="0" y="0"/>
                  </a:lnTo>
                  <a:lnTo>
                    <a:pt x="1" y="0"/>
                  </a:lnTo>
                  <a:lnTo>
                    <a:pt x="6"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0" name="Freeform 1537">
              <a:extLst>
                <a:ext uri="{FF2B5EF4-FFF2-40B4-BE49-F238E27FC236}">
                  <a16:creationId xmlns="" xmlns:a16="http://schemas.microsoft.com/office/drawing/2014/main" id="{D1F670CE-5295-A501-FD01-E0B85F986D89}"/>
                </a:ext>
              </a:extLst>
            </p:cNvPr>
            <p:cNvSpPr>
              <a:spLocks noChangeArrowheads="1"/>
            </p:cNvSpPr>
            <p:nvPr/>
          </p:nvSpPr>
          <p:spPr bwMode="auto">
            <a:xfrm>
              <a:off x="3445974" y="8512051"/>
              <a:ext cx="10990" cy="5497"/>
            </a:xfrm>
            <a:custGeom>
              <a:avLst/>
              <a:gdLst>
                <a:gd name="T0" fmla="*/ 7 w 10"/>
                <a:gd name="T1" fmla="*/ 4 h 6"/>
                <a:gd name="T2" fmla="*/ 5 w 10"/>
                <a:gd name="T3" fmla="*/ 5 h 6"/>
                <a:gd name="T4" fmla="*/ 4 w 10"/>
                <a:gd name="T5" fmla="*/ 4 h 6"/>
                <a:gd name="T6" fmla="*/ 0 w 10"/>
                <a:gd name="T7" fmla="*/ 1 h 6"/>
                <a:gd name="T8" fmla="*/ 6 w 10"/>
                <a:gd name="T9" fmla="*/ 0 h 6"/>
                <a:gd name="T10" fmla="*/ 9 w 10"/>
                <a:gd name="T11" fmla="*/ 2 h 6"/>
                <a:gd name="T12" fmla="*/ 9 w 10"/>
                <a:gd name="T13" fmla="*/ 2 h 6"/>
                <a:gd name="T14" fmla="*/ 7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lnTo>
                    <a:pt x="5" y="5"/>
                  </a:lnTo>
                  <a:lnTo>
                    <a:pt x="4" y="4"/>
                  </a:lnTo>
                  <a:lnTo>
                    <a:pt x="0" y="1"/>
                  </a:lnTo>
                  <a:lnTo>
                    <a:pt x="6" y="0"/>
                  </a:lnTo>
                  <a:lnTo>
                    <a:pt x="9" y="2"/>
                  </a:lnTo>
                  <a:lnTo>
                    <a:pt x="9"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1" name="Freeform 1538">
              <a:extLst>
                <a:ext uri="{FF2B5EF4-FFF2-40B4-BE49-F238E27FC236}">
                  <a16:creationId xmlns="" xmlns:a16="http://schemas.microsoft.com/office/drawing/2014/main" id="{0BBBBD33-8799-C1B1-7C8D-E71A6E1C28A7}"/>
                </a:ext>
              </a:extLst>
            </p:cNvPr>
            <p:cNvSpPr>
              <a:spLocks noChangeArrowheads="1"/>
            </p:cNvSpPr>
            <p:nvPr/>
          </p:nvSpPr>
          <p:spPr bwMode="auto">
            <a:xfrm>
              <a:off x="3440477" y="8506558"/>
              <a:ext cx="5497" cy="5493"/>
            </a:xfrm>
            <a:custGeom>
              <a:avLst/>
              <a:gdLst>
                <a:gd name="T0" fmla="*/ 5 w 6"/>
                <a:gd name="T1" fmla="*/ 2 h 3"/>
                <a:gd name="T2" fmla="*/ 3 w 6"/>
                <a:gd name="T3" fmla="*/ 2 h 3"/>
                <a:gd name="T4" fmla="*/ 0 w 6"/>
                <a:gd name="T5" fmla="*/ 2 h 3"/>
                <a:gd name="T6" fmla="*/ 1 w 6"/>
                <a:gd name="T7" fmla="*/ 1 h 3"/>
                <a:gd name="T8" fmla="*/ 3 w 6"/>
                <a:gd name="T9" fmla="*/ 0 h 3"/>
                <a:gd name="T10" fmla="*/ 3 w 6"/>
                <a:gd name="T11" fmla="*/ 1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lnTo>
                    <a:pt x="3" y="2"/>
                  </a:lnTo>
                  <a:lnTo>
                    <a:pt x="0" y="2"/>
                  </a:lnTo>
                  <a:lnTo>
                    <a:pt x="1" y="1"/>
                  </a:lnTo>
                  <a:lnTo>
                    <a:pt x="3" y="0"/>
                  </a:lnTo>
                  <a:lnTo>
                    <a:pt x="3" y="1"/>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2" name="Freeform 1539">
              <a:extLst>
                <a:ext uri="{FF2B5EF4-FFF2-40B4-BE49-F238E27FC236}">
                  <a16:creationId xmlns="" xmlns:a16="http://schemas.microsoft.com/office/drawing/2014/main" id="{DAA1F171-09DE-62F9-9591-94D679609F87}"/>
                </a:ext>
              </a:extLst>
            </p:cNvPr>
            <p:cNvSpPr>
              <a:spLocks noChangeArrowheads="1"/>
            </p:cNvSpPr>
            <p:nvPr/>
          </p:nvSpPr>
          <p:spPr bwMode="auto">
            <a:xfrm>
              <a:off x="3462458" y="8506558"/>
              <a:ext cx="16487" cy="5493"/>
            </a:xfrm>
            <a:custGeom>
              <a:avLst/>
              <a:gdLst>
                <a:gd name="T0" fmla="*/ 1 w 13"/>
                <a:gd name="T1" fmla="*/ 0 h 6"/>
                <a:gd name="T2" fmla="*/ 8 w 13"/>
                <a:gd name="T3" fmla="*/ 2 h 6"/>
                <a:gd name="T4" fmla="*/ 11 w 13"/>
                <a:gd name="T5" fmla="*/ 1 h 6"/>
                <a:gd name="T6" fmla="*/ 12 w 13"/>
                <a:gd name="T7" fmla="*/ 2 h 6"/>
                <a:gd name="T8" fmla="*/ 11 w 13"/>
                <a:gd name="T9" fmla="*/ 3 h 6"/>
                <a:gd name="T10" fmla="*/ 3 w 13"/>
                <a:gd name="T11" fmla="*/ 5 h 6"/>
                <a:gd name="T12" fmla="*/ 1 w 13"/>
                <a:gd name="T13" fmla="*/ 3 h 6"/>
                <a:gd name="T14" fmla="*/ 1 w 13"/>
                <a:gd name="T15" fmla="*/ 2 h 6"/>
                <a:gd name="T16" fmla="*/ 0 w 13"/>
                <a:gd name="T17" fmla="*/ 0 h 6"/>
                <a:gd name="T18" fmla="*/ 1 w 1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0"/>
                  </a:moveTo>
                  <a:lnTo>
                    <a:pt x="8" y="2"/>
                  </a:lnTo>
                  <a:lnTo>
                    <a:pt x="11" y="1"/>
                  </a:lnTo>
                  <a:lnTo>
                    <a:pt x="12" y="2"/>
                  </a:lnTo>
                  <a:lnTo>
                    <a:pt x="11" y="3"/>
                  </a:lnTo>
                  <a:lnTo>
                    <a:pt x="3" y="5"/>
                  </a:lnTo>
                  <a:lnTo>
                    <a:pt x="1" y="3"/>
                  </a:lnTo>
                  <a:lnTo>
                    <a:pt x="1" y="2"/>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3" name="Freeform 1540">
              <a:extLst>
                <a:ext uri="{FF2B5EF4-FFF2-40B4-BE49-F238E27FC236}">
                  <a16:creationId xmlns="" xmlns:a16="http://schemas.microsoft.com/office/drawing/2014/main" id="{C22D24EC-CE85-60A2-0A24-B52A8739F24E}"/>
                </a:ext>
              </a:extLst>
            </p:cNvPr>
            <p:cNvSpPr>
              <a:spLocks noChangeArrowheads="1"/>
            </p:cNvSpPr>
            <p:nvPr/>
          </p:nvSpPr>
          <p:spPr bwMode="auto">
            <a:xfrm>
              <a:off x="5182455" y="8479080"/>
              <a:ext cx="5493" cy="5497"/>
            </a:xfrm>
            <a:custGeom>
              <a:avLst/>
              <a:gdLst>
                <a:gd name="T0" fmla="*/ 4 w 5"/>
                <a:gd name="T1" fmla="*/ 2 h 3"/>
                <a:gd name="T2" fmla="*/ 3 w 5"/>
                <a:gd name="T3" fmla="*/ 2 h 3"/>
                <a:gd name="T4" fmla="*/ 2 w 5"/>
                <a:gd name="T5" fmla="*/ 2 h 3"/>
                <a:gd name="T6" fmla="*/ 0 w 5"/>
                <a:gd name="T7" fmla="*/ 0 h 3"/>
                <a:gd name="T8" fmla="*/ 0 w 5"/>
                <a:gd name="T9" fmla="*/ 0 h 3"/>
                <a:gd name="T10" fmla="*/ 1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2" y="2"/>
                  </a:lnTo>
                  <a:lnTo>
                    <a:pt x="0" y="0"/>
                  </a:lnTo>
                  <a:lnTo>
                    <a:pt x="0" y="0"/>
                  </a:lnTo>
                  <a:lnTo>
                    <a:pt x="1"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4" name="Freeform 1541">
              <a:extLst>
                <a:ext uri="{FF2B5EF4-FFF2-40B4-BE49-F238E27FC236}">
                  <a16:creationId xmlns="" xmlns:a16="http://schemas.microsoft.com/office/drawing/2014/main" id="{ACBA176B-4424-6ADD-6E88-2EDE4D257913}"/>
                </a:ext>
              </a:extLst>
            </p:cNvPr>
            <p:cNvSpPr>
              <a:spLocks noChangeArrowheads="1"/>
            </p:cNvSpPr>
            <p:nvPr/>
          </p:nvSpPr>
          <p:spPr bwMode="auto">
            <a:xfrm>
              <a:off x="5187949" y="8468090"/>
              <a:ext cx="10990" cy="16487"/>
            </a:xfrm>
            <a:custGeom>
              <a:avLst/>
              <a:gdLst>
                <a:gd name="T0" fmla="*/ 0 w 11"/>
                <a:gd name="T1" fmla="*/ 11 h 13"/>
                <a:gd name="T2" fmla="*/ 0 w 11"/>
                <a:gd name="T3" fmla="*/ 12 h 13"/>
                <a:gd name="T4" fmla="*/ 2 w 11"/>
                <a:gd name="T5" fmla="*/ 7 h 13"/>
                <a:gd name="T6" fmla="*/ 8 w 11"/>
                <a:gd name="T7" fmla="*/ 1 h 13"/>
                <a:gd name="T8" fmla="*/ 10 w 11"/>
                <a:gd name="T9" fmla="*/ 0 h 13"/>
                <a:gd name="T10" fmla="*/ 5 w 11"/>
                <a:gd name="T11" fmla="*/ 5 h 13"/>
                <a:gd name="T12" fmla="*/ 0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0" y="11"/>
                  </a:moveTo>
                  <a:lnTo>
                    <a:pt x="0" y="12"/>
                  </a:lnTo>
                  <a:lnTo>
                    <a:pt x="2" y="7"/>
                  </a:lnTo>
                  <a:lnTo>
                    <a:pt x="8" y="1"/>
                  </a:lnTo>
                  <a:lnTo>
                    <a:pt x="10" y="0"/>
                  </a:lnTo>
                  <a:lnTo>
                    <a:pt x="5" y="5"/>
                  </a:lnTo>
                  <a:lnTo>
                    <a:pt x="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5" name="Freeform 1542">
              <a:extLst>
                <a:ext uri="{FF2B5EF4-FFF2-40B4-BE49-F238E27FC236}">
                  <a16:creationId xmlns="" xmlns:a16="http://schemas.microsoft.com/office/drawing/2014/main" id="{A5647A3D-DCC8-D560-ABC2-86533B279424}"/>
                </a:ext>
              </a:extLst>
            </p:cNvPr>
            <p:cNvSpPr>
              <a:spLocks noChangeArrowheads="1"/>
            </p:cNvSpPr>
            <p:nvPr/>
          </p:nvSpPr>
          <p:spPr bwMode="auto">
            <a:xfrm>
              <a:off x="5209929" y="8457099"/>
              <a:ext cx="10990" cy="5497"/>
            </a:xfrm>
            <a:custGeom>
              <a:avLst/>
              <a:gdLst>
                <a:gd name="T0" fmla="*/ 6 w 7"/>
                <a:gd name="T1" fmla="*/ 0 h 4"/>
                <a:gd name="T2" fmla="*/ 1 w 7"/>
                <a:gd name="T3" fmla="*/ 3 h 4"/>
                <a:gd name="T4" fmla="*/ 0 w 7"/>
                <a:gd name="T5" fmla="*/ 3 h 4"/>
                <a:gd name="T6" fmla="*/ 4 w 7"/>
                <a:gd name="T7" fmla="*/ 1 h 4"/>
                <a:gd name="T8" fmla="*/ 6 w 7"/>
                <a:gd name="T9" fmla="*/ 0 h 4"/>
              </a:gdLst>
              <a:ahLst/>
              <a:cxnLst>
                <a:cxn ang="0">
                  <a:pos x="T0" y="T1"/>
                </a:cxn>
                <a:cxn ang="0">
                  <a:pos x="T2" y="T3"/>
                </a:cxn>
                <a:cxn ang="0">
                  <a:pos x="T4" y="T5"/>
                </a:cxn>
                <a:cxn ang="0">
                  <a:pos x="T6" y="T7"/>
                </a:cxn>
                <a:cxn ang="0">
                  <a:pos x="T8" y="T9"/>
                </a:cxn>
              </a:cxnLst>
              <a:rect l="0" t="0" r="r" b="b"/>
              <a:pathLst>
                <a:path w="7" h="4">
                  <a:moveTo>
                    <a:pt x="6" y="0"/>
                  </a:moveTo>
                  <a:lnTo>
                    <a:pt x="1" y="3"/>
                  </a:lnTo>
                  <a:lnTo>
                    <a:pt x="0" y="3"/>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6" name="Freeform 1543">
              <a:extLst>
                <a:ext uri="{FF2B5EF4-FFF2-40B4-BE49-F238E27FC236}">
                  <a16:creationId xmlns="" xmlns:a16="http://schemas.microsoft.com/office/drawing/2014/main" id="{83754D5C-D4DB-1301-0026-637CF400D648}"/>
                </a:ext>
              </a:extLst>
            </p:cNvPr>
            <p:cNvSpPr>
              <a:spLocks noChangeArrowheads="1"/>
            </p:cNvSpPr>
            <p:nvPr/>
          </p:nvSpPr>
          <p:spPr bwMode="auto">
            <a:xfrm>
              <a:off x="5220920" y="8424128"/>
              <a:ext cx="10990" cy="27478"/>
            </a:xfrm>
            <a:custGeom>
              <a:avLst/>
              <a:gdLst>
                <a:gd name="T0" fmla="*/ 5 w 9"/>
                <a:gd name="T1" fmla="*/ 21 h 23"/>
                <a:gd name="T2" fmla="*/ 1 w 9"/>
                <a:gd name="T3" fmla="*/ 22 h 23"/>
                <a:gd name="T4" fmla="*/ 0 w 9"/>
                <a:gd name="T5" fmla="*/ 22 h 23"/>
                <a:gd name="T6" fmla="*/ 5 w 9"/>
                <a:gd name="T7" fmla="*/ 20 h 23"/>
                <a:gd name="T8" fmla="*/ 7 w 9"/>
                <a:gd name="T9" fmla="*/ 12 h 23"/>
                <a:gd name="T10" fmla="*/ 7 w 9"/>
                <a:gd name="T11" fmla="*/ 8 h 23"/>
                <a:gd name="T12" fmla="*/ 6 w 9"/>
                <a:gd name="T13" fmla="*/ 2 h 23"/>
                <a:gd name="T14" fmla="*/ 6 w 9"/>
                <a:gd name="T15" fmla="*/ 0 h 23"/>
                <a:gd name="T16" fmla="*/ 7 w 9"/>
                <a:gd name="T17" fmla="*/ 3 h 23"/>
                <a:gd name="T18" fmla="*/ 8 w 9"/>
                <a:gd name="T19" fmla="*/ 9 h 23"/>
                <a:gd name="T20" fmla="*/ 8 w 9"/>
                <a:gd name="T21" fmla="*/ 13 h 23"/>
                <a:gd name="T22" fmla="*/ 6 w 9"/>
                <a:gd name="T23" fmla="*/ 20 h 23"/>
                <a:gd name="T24" fmla="*/ 5 w 9"/>
                <a:gd name="T25"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3">
                  <a:moveTo>
                    <a:pt x="5" y="21"/>
                  </a:moveTo>
                  <a:lnTo>
                    <a:pt x="1" y="22"/>
                  </a:lnTo>
                  <a:lnTo>
                    <a:pt x="0" y="22"/>
                  </a:lnTo>
                  <a:lnTo>
                    <a:pt x="5" y="20"/>
                  </a:lnTo>
                  <a:lnTo>
                    <a:pt x="7" y="12"/>
                  </a:lnTo>
                  <a:lnTo>
                    <a:pt x="7" y="8"/>
                  </a:lnTo>
                  <a:lnTo>
                    <a:pt x="6" y="2"/>
                  </a:lnTo>
                  <a:lnTo>
                    <a:pt x="6" y="0"/>
                  </a:lnTo>
                  <a:lnTo>
                    <a:pt x="7" y="3"/>
                  </a:lnTo>
                  <a:lnTo>
                    <a:pt x="8" y="9"/>
                  </a:lnTo>
                  <a:lnTo>
                    <a:pt x="8" y="13"/>
                  </a:lnTo>
                  <a:lnTo>
                    <a:pt x="6" y="20"/>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7" name="Freeform 1544">
              <a:extLst>
                <a:ext uri="{FF2B5EF4-FFF2-40B4-BE49-F238E27FC236}">
                  <a16:creationId xmlns="" xmlns:a16="http://schemas.microsoft.com/office/drawing/2014/main" id="{3AA4E368-F8CE-F2C5-C38A-0693A3D4346A}"/>
                </a:ext>
              </a:extLst>
            </p:cNvPr>
            <p:cNvSpPr>
              <a:spLocks noChangeArrowheads="1"/>
            </p:cNvSpPr>
            <p:nvPr/>
          </p:nvSpPr>
          <p:spPr bwMode="auto">
            <a:xfrm>
              <a:off x="5220920" y="8418635"/>
              <a:ext cx="5497" cy="5493"/>
            </a:xfrm>
            <a:custGeom>
              <a:avLst/>
              <a:gdLst>
                <a:gd name="T0" fmla="*/ 2 w 3"/>
                <a:gd name="T1" fmla="*/ 4 h 6"/>
                <a:gd name="T2" fmla="*/ 2 w 3"/>
                <a:gd name="T3" fmla="*/ 5 h 6"/>
                <a:gd name="T4" fmla="*/ 0 w 3"/>
                <a:gd name="T5" fmla="*/ 0 h 6"/>
                <a:gd name="T6" fmla="*/ 2 w 3"/>
                <a:gd name="T7" fmla="*/ 2 h 6"/>
                <a:gd name="T8" fmla="*/ 2 w 3"/>
                <a:gd name="T9" fmla="*/ 3 h 6"/>
                <a:gd name="T10" fmla="*/ 2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2" y="4"/>
                  </a:moveTo>
                  <a:lnTo>
                    <a:pt x="2" y="5"/>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8" name="Freeform 1545">
              <a:extLst>
                <a:ext uri="{FF2B5EF4-FFF2-40B4-BE49-F238E27FC236}">
                  <a16:creationId xmlns="" xmlns:a16="http://schemas.microsoft.com/office/drawing/2014/main" id="{60537DD3-79ED-F54F-4E36-8D761A45D199}"/>
                </a:ext>
              </a:extLst>
            </p:cNvPr>
            <p:cNvSpPr>
              <a:spLocks noChangeArrowheads="1"/>
            </p:cNvSpPr>
            <p:nvPr/>
          </p:nvSpPr>
          <p:spPr bwMode="auto">
            <a:xfrm>
              <a:off x="5237407" y="8297740"/>
              <a:ext cx="10990" cy="21981"/>
            </a:xfrm>
            <a:custGeom>
              <a:avLst/>
              <a:gdLst>
                <a:gd name="T0" fmla="*/ 2 w 10"/>
                <a:gd name="T1" fmla="*/ 17 h 19"/>
                <a:gd name="T2" fmla="*/ 0 w 10"/>
                <a:gd name="T3" fmla="*/ 18 h 19"/>
                <a:gd name="T4" fmla="*/ 5 w 10"/>
                <a:gd name="T5" fmla="*/ 10 h 19"/>
                <a:gd name="T6" fmla="*/ 8 w 10"/>
                <a:gd name="T7" fmla="*/ 3 h 19"/>
                <a:gd name="T8" fmla="*/ 9 w 10"/>
                <a:gd name="T9" fmla="*/ 0 h 19"/>
                <a:gd name="T10" fmla="*/ 8 w 10"/>
                <a:gd name="T11" fmla="*/ 5 h 19"/>
                <a:gd name="T12" fmla="*/ 6 w 10"/>
                <a:gd name="T13" fmla="*/ 10 h 19"/>
                <a:gd name="T14" fmla="*/ 2 w 10"/>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2" y="17"/>
                  </a:moveTo>
                  <a:lnTo>
                    <a:pt x="0" y="18"/>
                  </a:lnTo>
                  <a:lnTo>
                    <a:pt x="5" y="10"/>
                  </a:lnTo>
                  <a:lnTo>
                    <a:pt x="8" y="3"/>
                  </a:lnTo>
                  <a:lnTo>
                    <a:pt x="9" y="0"/>
                  </a:lnTo>
                  <a:lnTo>
                    <a:pt x="8" y="5"/>
                  </a:lnTo>
                  <a:lnTo>
                    <a:pt x="6" y="10"/>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9" name="Freeform 1546">
              <a:extLst>
                <a:ext uri="{FF2B5EF4-FFF2-40B4-BE49-F238E27FC236}">
                  <a16:creationId xmlns="" xmlns:a16="http://schemas.microsoft.com/office/drawing/2014/main" id="{13DFBFC1-21A2-4C88-7737-C39F5A9B04E9}"/>
                </a:ext>
              </a:extLst>
            </p:cNvPr>
            <p:cNvSpPr>
              <a:spLocks noChangeArrowheads="1"/>
            </p:cNvSpPr>
            <p:nvPr/>
          </p:nvSpPr>
          <p:spPr bwMode="auto">
            <a:xfrm>
              <a:off x="5281369" y="8226301"/>
              <a:ext cx="5493" cy="10990"/>
            </a:xfrm>
            <a:custGeom>
              <a:avLst/>
              <a:gdLst>
                <a:gd name="T0" fmla="*/ 4 w 6"/>
                <a:gd name="T1" fmla="*/ 3 h 10"/>
                <a:gd name="T2" fmla="*/ 0 w 6"/>
                <a:gd name="T3" fmla="*/ 9 h 10"/>
                <a:gd name="T4" fmla="*/ 0 w 6"/>
                <a:gd name="T5" fmla="*/ 8 h 10"/>
                <a:gd name="T6" fmla="*/ 5 w 6"/>
                <a:gd name="T7" fmla="*/ 0 h 10"/>
                <a:gd name="T8" fmla="*/ 4 w 6"/>
                <a:gd name="T9" fmla="*/ 3 h 10"/>
              </a:gdLst>
              <a:ahLst/>
              <a:cxnLst>
                <a:cxn ang="0">
                  <a:pos x="T0" y="T1"/>
                </a:cxn>
                <a:cxn ang="0">
                  <a:pos x="T2" y="T3"/>
                </a:cxn>
                <a:cxn ang="0">
                  <a:pos x="T4" y="T5"/>
                </a:cxn>
                <a:cxn ang="0">
                  <a:pos x="T6" y="T7"/>
                </a:cxn>
                <a:cxn ang="0">
                  <a:pos x="T8" y="T9"/>
                </a:cxn>
              </a:cxnLst>
              <a:rect l="0" t="0" r="r" b="b"/>
              <a:pathLst>
                <a:path w="6" h="10">
                  <a:moveTo>
                    <a:pt x="4" y="3"/>
                  </a:moveTo>
                  <a:lnTo>
                    <a:pt x="0" y="9"/>
                  </a:lnTo>
                  <a:lnTo>
                    <a:pt x="0" y="8"/>
                  </a:lnTo>
                  <a:lnTo>
                    <a:pt x="5"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0" name="Freeform 1547">
              <a:extLst>
                <a:ext uri="{FF2B5EF4-FFF2-40B4-BE49-F238E27FC236}">
                  <a16:creationId xmlns="" xmlns:a16="http://schemas.microsoft.com/office/drawing/2014/main" id="{DFC14CE2-C373-FB5D-18AA-148F64349709}"/>
                </a:ext>
              </a:extLst>
            </p:cNvPr>
            <p:cNvSpPr>
              <a:spLocks noChangeArrowheads="1"/>
            </p:cNvSpPr>
            <p:nvPr/>
          </p:nvSpPr>
          <p:spPr bwMode="auto">
            <a:xfrm>
              <a:off x="5281369" y="8176846"/>
              <a:ext cx="5493" cy="10990"/>
            </a:xfrm>
            <a:custGeom>
              <a:avLst/>
              <a:gdLst>
                <a:gd name="T0" fmla="*/ 1 w 6"/>
                <a:gd name="T1" fmla="*/ 6 h 7"/>
                <a:gd name="T2" fmla="*/ 0 w 6"/>
                <a:gd name="T3" fmla="*/ 6 h 7"/>
                <a:gd name="T4" fmla="*/ 1 w 6"/>
                <a:gd name="T5" fmla="*/ 2 h 7"/>
                <a:gd name="T6" fmla="*/ 4 w 6"/>
                <a:gd name="T7" fmla="*/ 0 h 7"/>
                <a:gd name="T8" fmla="*/ 5 w 6"/>
                <a:gd name="T9" fmla="*/ 1 h 7"/>
                <a:gd name="T10" fmla="*/ 5 w 6"/>
                <a:gd name="T11" fmla="*/ 2 h 7"/>
                <a:gd name="T12" fmla="*/ 5 w 6"/>
                <a:gd name="T13" fmla="*/ 3 h 7"/>
                <a:gd name="T14" fmla="*/ 3 w 6"/>
                <a:gd name="T15" fmla="*/ 5 h 7"/>
                <a:gd name="T16" fmla="*/ 1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6"/>
                  </a:moveTo>
                  <a:lnTo>
                    <a:pt x="0" y="6"/>
                  </a:lnTo>
                  <a:lnTo>
                    <a:pt x="1" y="2"/>
                  </a:lnTo>
                  <a:lnTo>
                    <a:pt x="4" y="0"/>
                  </a:lnTo>
                  <a:lnTo>
                    <a:pt x="5" y="1"/>
                  </a:lnTo>
                  <a:lnTo>
                    <a:pt x="5" y="2"/>
                  </a:lnTo>
                  <a:lnTo>
                    <a:pt x="5" y="3"/>
                  </a:lnTo>
                  <a:lnTo>
                    <a:pt x="3" y="5"/>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1" name="Freeform 1548">
              <a:extLst>
                <a:ext uri="{FF2B5EF4-FFF2-40B4-BE49-F238E27FC236}">
                  <a16:creationId xmlns="" xmlns:a16="http://schemas.microsoft.com/office/drawing/2014/main" id="{5F150990-F265-D869-4CBE-C6F2931B6B78}"/>
                </a:ext>
              </a:extLst>
            </p:cNvPr>
            <p:cNvSpPr>
              <a:spLocks noChangeArrowheads="1"/>
            </p:cNvSpPr>
            <p:nvPr/>
          </p:nvSpPr>
          <p:spPr bwMode="auto">
            <a:xfrm>
              <a:off x="5292359" y="8154865"/>
              <a:ext cx="82426" cy="32971"/>
            </a:xfrm>
            <a:custGeom>
              <a:avLst/>
              <a:gdLst>
                <a:gd name="T0" fmla="*/ 48 w 68"/>
                <a:gd name="T1" fmla="*/ 8 h 26"/>
                <a:gd name="T2" fmla="*/ 46 w 68"/>
                <a:gd name="T3" fmla="*/ 10 h 26"/>
                <a:gd name="T4" fmla="*/ 48 w 68"/>
                <a:gd name="T5" fmla="*/ 11 h 26"/>
                <a:gd name="T6" fmla="*/ 50 w 68"/>
                <a:gd name="T7" fmla="*/ 9 h 26"/>
                <a:gd name="T8" fmla="*/ 51 w 68"/>
                <a:gd name="T9" fmla="*/ 8 h 26"/>
                <a:gd name="T10" fmla="*/ 55 w 68"/>
                <a:gd name="T11" fmla="*/ 6 h 26"/>
                <a:gd name="T12" fmla="*/ 58 w 68"/>
                <a:gd name="T13" fmla="*/ 4 h 26"/>
                <a:gd name="T14" fmla="*/ 60 w 68"/>
                <a:gd name="T15" fmla="*/ 4 h 26"/>
                <a:gd name="T16" fmla="*/ 61 w 68"/>
                <a:gd name="T17" fmla="*/ 6 h 26"/>
                <a:gd name="T18" fmla="*/ 64 w 68"/>
                <a:gd name="T19" fmla="*/ 5 h 26"/>
                <a:gd name="T20" fmla="*/ 67 w 68"/>
                <a:gd name="T21" fmla="*/ 4 h 26"/>
                <a:gd name="T22" fmla="*/ 53 w 68"/>
                <a:gd name="T23" fmla="*/ 11 h 26"/>
                <a:gd name="T24" fmla="*/ 50 w 68"/>
                <a:gd name="T25" fmla="*/ 12 h 26"/>
                <a:gd name="T26" fmla="*/ 47 w 68"/>
                <a:gd name="T27" fmla="*/ 14 h 26"/>
                <a:gd name="T28" fmla="*/ 43 w 68"/>
                <a:gd name="T29" fmla="*/ 16 h 26"/>
                <a:gd name="T30" fmla="*/ 40 w 68"/>
                <a:gd name="T31" fmla="*/ 16 h 26"/>
                <a:gd name="T32" fmla="*/ 26 w 68"/>
                <a:gd name="T33" fmla="*/ 21 h 26"/>
                <a:gd name="T34" fmla="*/ 25 w 68"/>
                <a:gd name="T35" fmla="*/ 22 h 26"/>
                <a:gd name="T36" fmla="*/ 24 w 68"/>
                <a:gd name="T37" fmla="*/ 21 h 26"/>
                <a:gd name="T38" fmla="*/ 13 w 68"/>
                <a:gd name="T39" fmla="*/ 24 h 26"/>
                <a:gd name="T40" fmla="*/ 8 w 68"/>
                <a:gd name="T41" fmla="*/ 24 h 26"/>
                <a:gd name="T42" fmla="*/ 4 w 68"/>
                <a:gd name="T43" fmla="*/ 25 h 26"/>
                <a:gd name="T44" fmla="*/ 7 w 68"/>
                <a:gd name="T45" fmla="*/ 23 h 26"/>
                <a:gd name="T46" fmla="*/ 7 w 68"/>
                <a:gd name="T47" fmla="*/ 22 h 26"/>
                <a:gd name="T48" fmla="*/ 6 w 68"/>
                <a:gd name="T49" fmla="*/ 21 h 26"/>
                <a:gd name="T50" fmla="*/ 4 w 68"/>
                <a:gd name="T51" fmla="*/ 22 h 26"/>
                <a:gd name="T52" fmla="*/ 3 w 68"/>
                <a:gd name="T53" fmla="*/ 24 h 26"/>
                <a:gd name="T54" fmla="*/ 0 w 68"/>
                <a:gd name="T55" fmla="*/ 24 h 26"/>
                <a:gd name="T56" fmla="*/ 0 w 68"/>
                <a:gd name="T57" fmla="*/ 22 h 26"/>
                <a:gd name="T58" fmla="*/ 0 w 68"/>
                <a:gd name="T59" fmla="*/ 20 h 26"/>
                <a:gd name="T60" fmla="*/ 1 w 68"/>
                <a:gd name="T61" fmla="*/ 19 h 26"/>
                <a:gd name="T62" fmla="*/ 4 w 68"/>
                <a:gd name="T63" fmla="*/ 16 h 26"/>
                <a:gd name="T64" fmla="*/ 8 w 68"/>
                <a:gd name="T65" fmla="*/ 14 h 26"/>
                <a:gd name="T66" fmla="*/ 10 w 68"/>
                <a:gd name="T67" fmla="*/ 13 h 26"/>
                <a:gd name="T68" fmla="*/ 12 w 68"/>
                <a:gd name="T69" fmla="*/ 14 h 26"/>
                <a:gd name="T70" fmla="*/ 12 w 68"/>
                <a:gd name="T71" fmla="*/ 12 h 26"/>
                <a:gd name="T72" fmla="*/ 13 w 68"/>
                <a:gd name="T73" fmla="*/ 11 h 26"/>
                <a:gd name="T74" fmla="*/ 14 w 68"/>
                <a:gd name="T75" fmla="*/ 10 h 26"/>
                <a:gd name="T76" fmla="*/ 17 w 68"/>
                <a:gd name="T77" fmla="*/ 10 h 26"/>
                <a:gd name="T78" fmla="*/ 19 w 68"/>
                <a:gd name="T79" fmla="*/ 10 h 26"/>
                <a:gd name="T80" fmla="*/ 19 w 68"/>
                <a:gd name="T81" fmla="*/ 9 h 26"/>
                <a:gd name="T82" fmla="*/ 20 w 68"/>
                <a:gd name="T83" fmla="*/ 9 h 26"/>
                <a:gd name="T84" fmla="*/ 24 w 68"/>
                <a:gd name="T85" fmla="*/ 10 h 26"/>
                <a:gd name="T86" fmla="*/ 26 w 68"/>
                <a:gd name="T87" fmla="*/ 9 h 26"/>
                <a:gd name="T88" fmla="*/ 29 w 68"/>
                <a:gd name="T89" fmla="*/ 9 h 26"/>
                <a:gd name="T90" fmla="*/ 31 w 68"/>
                <a:gd name="T91" fmla="*/ 8 h 26"/>
                <a:gd name="T92" fmla="*/ 38 w 68"/>
                <a:gd name="T93" fmla="*/ 8 h 26"/>
                <a:gd name="T94" fmla="*/ 44 w 68"/>
                <a:gd name="T95" fmla="*/ 7 h 26"/>
                <a:gd name="T96" fmla="*/ 47 w 68"/>
                <a:gd name="T97" fmla="*/ 6 h 26"/>
                <a:gd name="T98" fmla="*/ 52 w 68"/>
                <a:gd name="T99" fmla="*/ 2 h 26"/>
                <a:gd name="T100" fmla="*/ 56 w 68"/>
                <a:gd name="T101" fmla="*/ 0 h 26"/>
                <a:gd name="T102" fmla="*/ 51 w 68"/>
                <a:gd name="T103" fmla="*/ 5 h 26"/>
                <a:gd name="T104" fmla="*/ 48 w 68"/>
                <a:gd name="T10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6">
                  <a:moveTo>
                    <a:pt x="48" y="8"/>
                  </a:moveTo>
                  <a:lnTo>
                    <a:pt x="46" y="10"/>
                  </a:lnTo>
                  <a:lnTo>
                    <a:pt x="48" y="11"/>
                  </a:lnTo>
                  <a:lnTo>
                    <a:pt x="50" y="9"/>
                  </a:lnTo>
                  <a:lnTo>
                    <a:pt x="51" y="8"/>
                  </a:lnTo>
                  <a:lnTo>
                    <a:pt x="55" y="6"/>
                  </a:lnTo>
                  <a:lnTo>
                    <a:pt x="58" y="4"/>
                  </a:lnTo>
                  <a:lnTo>
                    <a:pt x="60" y="4"/>
                  </a:lnTo>
                  <a:lnTo>
                    <a:pt x="61" y="6"/>
                  </a:lnTo>
                  <a:lnTo>
                    <a:pt x="64" y="5"/>
                  </a:lnTo>
                  <a:lnTo>
                    <a:pt x="67" y="4"/>
                  </a:lnTo>
                  <a:lnTo>
                    <a:pt x="53" y="11"/>
                  </a:lnTo>
                  <a:lnTo>
                    <a:pt x="50" y="12"/>
                  </a:lnTo>
                  <a:lnTo>
                    <a:pt x="47" y="14"/>
                  </a:lnTo>
                  <a:lnTo>
                    <a:pt x="43" y="16"/>
                  </a:lnTo>
                  <a:lnTo>
                    <a:pt x="40" y="16"/>
                  </a:lnTo>
                  <a:lnTo>
                    <a:pt x="26" y="21"/>
                  </a:lnTo>
                  <a:lnTo>
                    <a:pt x="25" y="22"/>
                  </a:lnTo>
                  <a:lnTo>
                    <a:pt x="24" y="21"/>
                  </a:lnTo>
                  <a:lnTo>
                    <a:pt x="13" y="24"/>
                  </a:lnTo>
                  <a:lnTo>
                    <a:pt x="8" y="24"/>
                  </a:lnTo>
                  <a:lnTo>
                    <a:pt x="4" y="25"/>
                  </a:lnTo>
                  <a:lnTo>
                    <a:pt x="7" y="23"/>
                  </a:lnTo>
                  <a:lnTo>
                    <a:pt x="7" y="22"/>
                  </a:lnTo>
                  <a:lnTo>
                    <a:pt x="6" y="21"/>
                  </a:lnTo>
                  <a:lnTo>
                    <a:pt x="4" y="22"/>
                  </a:lnTo>
                  <a:lnTo>
                    <a:pt x="3" y="24"/>
                  </a:lnTo>
                  <a:lnTo>
                    <a:pt x="0" y="24"/>
                  </a:lnTo>
                  <a:lnTo>
                    <a:pt x="0" y="22"/>
                  </a:lnTo>
                  <a:lnTo>
                    <a:pt x="0" y="20"/>
                  </a:lnTo>
                  <a:lnTo>
                    <a:pt x="1" y="19"/>
                  </a:lnTo>
                  <a:lnTo>
                    <a:pt x="4" y="16"/>
                  </a:lnTo>
                  <a:lnTo>
                    <a:pt x="8" y="14"/>
                  </a:lnTo>
                  <a:lnTo>
                    <a:pt x="10" y="13"/>
                  </a:lnTo>
                  <a:lnTo>
                    <a:pt x="12" y="14"/>
                  </a:lnTo>
                  <a:lnTo>
                    <a:pt x="12" y="12"/>
                  </a:lnTo>
                  <a:lnTo>
                    <a:pt x="13" y="11"/>
                  </a:lnTo>
                  <a:lnTo>
                    <a:pt x="14" y="10"/>
                  </a:lnTo>
                  <a:lnTo>
                    <a:pt x="17" y="10"/>
                  </a:lnTo>
                  <a:lnTo>
                    <a:pt x="19" y="10"/>
                  </a:lnTo>
                  <a:lnTo>
                    <a:pt x="19" y="9"/>
                  </a:lnTo>
                  <a:lnTo>
                    <a:pt x="20" y="9"/>
                  </a:lnTo>
                  <a:lnTo>
                    <a:pt x="24" y="10"/>
                  </a:lnTo>
                  <a:lnTo>
                    <a:pt x="26" y="9"/>
                  </a:lnTo>
                  <a:lnTo>
                    <a:pt x="29" y="9"/>
                  </a:lnTo>
                  <a:lnTo>
                    <a:pt x="31" y="8"/>
                  </a:lnTo>
                  <a:lnTo>
                    <a:pt x="38" y="8"/>
                  </a:lnTo>
                  <a:lnTo>
                    <a:pt x="44" y="7"/>
                  </a:lnTo>
                  <a:lnTo>
                    <a:pt x="47" y="6"/>
                  </a:lnTo>
                  <a:lnTo>
                    <a:pt x="52" y="2"/>
                  </a:lnTo>
                  <a:lnTo>
                    <a:pt x="56" y="0"/>
                  </a:lnTo>
                  <a:lnTo>
                    <a:pt x="51" y="5"/>
                  </a:lnTo>
                  <a:lnTo>
                    <a:pt x="4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2" name="Freeform 1549">
              <a:extLst>
                <a:ext uri="{FF2B5EF4-FFF2-40B4-BE49-F238E27FC236}">
                  <a16:creationId xmlns="" xmlns:a16="http://schemas.microsoft.com/office/drawing/2014/main" id="{75314B6A-F4E2-DB54-0218-CDA170CC7606}"/>
                </a:ext>
              </a:extLst>
            </p:cNvPr>
            <p:cNvSpPr>
              <a:spLocks noChangeArrowheads="1"/>
            </p:cNvSpPr>
            <p:nvPr/>
          </p:nvSpPr>
          <p:spPr bwMode="auto">
            <a:xfrm>
              <a:off x="5440727" y="8138378"/>
              <a:ext cx="10990" cy="10990"/>
            </a:xfrm>
            <a:custGeom>
              <a:avLst/>
              <a:gdLst>
                <a:gd name="T0" fmla="*/ 8 w 9"/>
                <a:gd name="T1" fmla="*/ 6 h 7"/>
                <a:gd name="T2" fmla="*/ 6 w 9"/>
                <a:gd name="T3" fmla="*/ 6 h 7"/>
                <a:gd name="T4" fmla="*/ 0 w 9"/>
                <a:gd name="T5" fmla="*/ 5 h 7"/>
                <a:gd name="T6" fmla="*/ 5 w 9"/>
                <a:gd name="T7" fmla="*/ 3 h 7"/>
                <a:gd name="T8" fmla="*/ 5 w 9"/>
                <a:gd name="T9" fmla="*/ 3 h 7"/>
                <a:gd name="T10" fmla="*/ 6 w 9"/>
                <a:gd name="T11" fmla="*/ 1 h 7"/>
                <a:gd name="T12" fmla="*/ 6 w 9"/>
                <a:gd name="T13" fmla="*/ 0 h 7"/>
                <a:gd name="T14" fmla="*/ 8 w 9"/>
                <a:gd name="T15" fmla="*/ 4 h 7"/>
                <a:gd name="T16" fmla="*/ 8 w 9"/>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8" y="6"/>
                  </a:moveTo>
                  <a:lnTo>
                    <a:pt x="6" y="6"/>
                  </a:lnTo>
                  <a:lnTo>
                    <a:pt x="0" y="5"/>
                  </a:lnTo>
                  <a:lnTo>
                    <a:pt x="5" y="3"/>
                  </a:lnTo>
                  <a:lnTo>
                    <a:pt x="5" y="3"/>
                  </a:lnTo>
                  <a:lnTo>
                    <a:pt x="6" y="1"/>
                  </a:lnTo>
                  <a:lnTo>
                    <a:pt x="6" y="0"/>
                  </a:lnTo>
                  <a:lnTo>
                    <a:pt x="8"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3" name="Freeform 1550">
              <a:extLst>
                <a:ext uri="{FF2B5EF4-FFF2-40B4-BE49-F238E27FC236}">
                  <a16:creationId xmlns="" xmlns:a16="http://schemas.microsoft.com/office/drawing/2014/main" id="{6B04788C-F28C-5784-A9B1-5A3C581D914F}"/>
                </a:ext>
              </a:extLst>
            </p:cNvPr>
            <p:cNvSpPr>
              <a:spLocks noChangeArrowheads="1"/>
            </p:cNvSpPr>
            <p:nvPr/>
          </p:nvSpPr>
          <p:spPr bwMode="auto">
            <a:xfrm>
              <a:off x="5418747" y="8138378"/>
              <a:ext cx="10990" cy="10990"/>
            </a:xfrm>
            <a:custGeom>
              <a:avLst/>
              <a:gdLst>
                <a:gd name="T0" fmla="*/ 10 w 11"/>
                <a:gd name="T1" fmla="*/ 4 h 7"/>
                <a:gd name="T2" fmla="*/ 1 w 11"/>
                <a:gd name="T3" fmla="*/ 6 h 7"/>
                <a:gd name="T4" fmla="*/ 0 w 11"/>
                <a:gd name="T5" fmla="*/ 5 h 7"/>
                <a:gd name="T6" fmla="*/ 2 w 11"/>
                <a:gd name="T7" fmla="*/ 4 h 7"/>
                <a:gd name="T8" fmla="*/ 4 w 11"/>
                <a:gd name="T9" fmla="*/ 1 h 7"/>
                <a:gd name="T10" fmla="*/ 6 w 11"/>
                <a:gd name="T11" fmla="*/ 0 h 7"/>
                <a:gd name="T12" fmla="*/ 9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1" y="6"/>
                  </a:lnTo>
                  <a:lnTo>
                    <a:pt x="0" y="5"/>
                  </a:lnTo>
                  <a:lnTo>
                    <a:pt x="2" y="4"/>
                  </a:lnTo>
                  <a:lnTo>
                    <a:pt x="4" y="1"/>
                  </a:lnTo>
                  <a:lnTo>
                    <a:pt x="6" y="0"/>
                  </a:lnTo>
                  <a:lnTo>
                    <a:pt x="9"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4" name="Freeform 1551">
              <a:extLst>
                <a:ext uri="{FF2B5EF4-FFF2-40B4-BE49-F238E27FC236}">
                  <a16:creationId xmlns="" xmlns:a16="http://schemas.microsoft.com/office/drawing/2014/main" id="{31A91B16-0A2A-44F1-12A5-9A9FF9AFD750}"/>
                </a:ext>
              </a:extLst>
            </p:cNvPr>
            <p:cNvSpPr>
              <a:spLocks noChangeArrowheads="1"/>
            </p:cNvSpPr>
            <p:nvPr/>
          </p:nvSpPr>
          <p:spPr bwMode="auto">
            <a:xfrm>
              <a:off x="5391272" y="8132885"/>
              <a:ext cx="5493" cy="5493"/>
            </a:xfrm>
            <a:custGeom>
              <a:avLst/>
              <a:gdLst>
                <a:gd name="T0" fmla="*/ 1 w 3"/>
                <a:gd name="T1" fmla="*/ 3 h 5"/>
                <a:gd name="T2" fmla="*/ 1 w 3"/>
                <a:gd name="T3" fmla="*/ 4 h 5"/>
                <a:gd name="T4" fmla="*/ 0 w 3"/>
                <a:gd name="T5" fmla="*/ 2 h 5"/>
                <a:gd name="T6" fmla="*/ 1 w 3"/>
                <a:gd name="T7" fmla="*/ 0 h 5"/>
                <a:gd name="T8" fmla="*/ 1 w 3"/>
                <a:gd name="T9" fmla="*/ 0 h 5"/>
                <a:gd name="T10" fmla="*/ 2 w 3"/>
                <a:gd name="T11" fmla="*/ 1 h 5"/>
                <a:gd name="T12" fmla="*/ 1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3"/>
                  </a:moveTo>
                  <a:lnTo>
                    <a:pt x="1" y="4"/>
                  </a:lnTo>
                  <a:lnTo>
                    <a:pt x="0" y="2"/>
                  </a:lnTo>
                  <a:lnTo>
                    <a:pt x="1" y="0"/>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5" name="Freeform 1552">
              <a:extLst>
                <a:ext uri="{FF2B5EF4-FFF2-40B4-BE49-F238E27FC236}">
                  <a16:creationId xmlns="" xmlns:a16="http://schemas.microsoft.com/office/drawing/2014/main" id="{D2708FC8-87A3-0505-B6A6-17A101BEC8CE}"/>
                </a:ext>
              </a:extLst>
            </p:cNvPr>
            <p:cNvSpPr>
              <a:spLocks noChangeArrowheads="1"/>
            </p:cNvSpPr>
            <p:nvPr/>
          </p:nvSpPr>
          <p:spPr bwMode="auto">
            <a:xfrm>
              <a:off x="5396766" y="8127388"/>
              <a:ext cx="5497" cy="10990"/>
            </a:xfrm>
            <a:custGeom>
              <a:avLst/>
              <a:gdLst>
                <a:gd name="T0" fmla="*/ 4 w 5"/>
                <a:gd name="T1" fmla="*/ 7 h 9"/>
                <a:gd name="T2" fmla="*/ 2 w 5"/>
                <a:gd name="T3" fmla="*/ 8 h 9"/>
                <a:gd name="T4" fmla="*/ 0 w 5"/>
                <a:gd name="T5" fmla="*/ 8 h 9"/>
                <a:gd name="T6" fmla="*/ 2 w 5"/>
                <a:gd name="T7" fmla="*/ 7 h 9"/>
                <a:gd name="T8" fmla="*/ 2 w 5"/>
                <a:gd name="T9" fmla="*/ 4 h 9"/>
                <a:gd name="T10" fmla="*/ 3 w 5"/>
                <a:gd name="T11" fmla="*/ 2 h 9"/>
                <a:gd name="T12" fmla="*/ 3 w 5"/>
                <a:gd name="T13" fmla="*/ 1 h 9"/>
                <a:gd name="T14" fmla="*/ 4 w 5"/>
                <a:gd name="T15" fmla="*/ 0 h 9"/>
                <a:gd name="T16" fmla="*/ 4 w 5"/>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7"/>
                  </a:moveTo>
                  <a:lnTo>
                    <a:pt x="2" y="8"/>
                  </a:lnTo>
                  <a:lnTo>
                    <a:pt x="0" y="8"/>
                  </a:lnTo>
                  <a:lnTo>
                    <a:pt x="2" y="7"/>
                  </a:lnTo>
                  <a:lnTo>
                    <a:pt x="2" y="4"/>
                  </a:lnTo>
                  <a:lnTo>
                    <a:pt x="3" y="2"/>
                  </a:lnTo>
                  <a:lnTo>
                    <a:pt x="3" y="1"/>
                  </a:lnTo>
                  <a:lnTo>
                    <a:pt x="4"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6" name="Freeform 1553">
              <a:extLst>
                <a:ext uri="{FF2B5EF4-FFF2-40B4-BE49-F238E27FC236}">
                  <a16:creationId xmlns="" xmlns:a16="http://schemas.microsoft.com/office/drawing/2014/main" id="{68FAC749-3ACA-292B-3715-500130BAB31F}"/>
                </a:ext>
              </a:extLst>
            </p:cNvPr>
            <p:cNvSpPr>
              <a:spLocks noChangeArrowheads="1"/>
            </p:cNvSpPr>
            <p:nvPr/>
          </p:nvSpPr>
          <p:spPr bwMode="auto">
            <a:xfrm>
              <a:off x="5089035" y="8050455"/>
              <a:ext cx="5497" cy="5497"/>
            </a:xfrm>
            <a:custGeom>
              <a:avLst/>
              <a:gdLst>
                <a:gd name="T0" fmla="*/ 3 w 4"/>
                <a:gd name="T1" fmla="*/ 2 h 5"/>
                <a:gd name="T2" fmla="*/ 2 w 4"/>
                <a:gd name="T3" fmla="*/ 4 h 5"/>
                <a:gd name="T4" fmla="*/ 1 w 4"/>
                <a:gd name="T5" fmla="*/ 4 h 5"/>
                <a:gd name="T6" fmla="*/ 0 w 4"/>
                <a:gd name="T7" fmla="*/ 3 h 5"/>
                <a:gd name="T8" fmla="*/ 0 w 4"/>
                <a:gd name="T9" fmla="*/ 2 h 5"/>
                <a:gd name="T10" fmla="*/ 0 w 4"/>
                <a:gd name="T11" fmla="*/ 1 h 5"/>
                <a:gd name="T12" fmla="*/ 1 w 4"/>
                <a:gd name="T13" fmla="*/ 0 h 5"/>
                <a:gd name="T14" fmla="*/ 3 w 4"/>
                <a:gd name="T15" fmla="*/ 1 h 5"/>
                <a:gd name="T16" fmla="*/ 3 w 4"/>
                <a:gd name="T17" fmla="*/ 1 h 5"/>
                <a:gd name="T18" fmla="*/ 3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2"/>
                  </a:moveTo>
                  <a:lnTo>
                    <a:pt x="2" y="4"/>
                  </a:lnTo>
                  <a:lnTo>
                    <a:pt x="1" y="4"/>
                  </a:lnTo>
                  <a:lnTo>
                    <a:pt x="0" y="3"/>
                  </a:lnTo>
                  <a:lnTo>
                    <a:pt x="0" y="2"/>
                  </a:lnTo>
                  <a:lnTo>
                    <a:pt x="0" y="1"/>
                  </a:lnTo>
                  <a:lnTo>
                    <a:pt x="1" y="0"/>
                  </a:lnTo>
                  <a:lnTo>
                    <a:pt x="3" y="1"/>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7" name="Freeform 1554">
              <a:extLst>
                <a:ext uri="{FF2B5EF4-FFF2-40B4-BE49-F238E27FC236}">
                  <a16:creationId xmlns="" xmlns:a16="http://schemas.microsoft.com/office/drawing/2014/main" id="{80126201-9979-9B51-316F-E60FA149CFC9}"/>
                </a:ext>
              </a:extLst>
            </p:cNvPr>
            <p:cNvSpPr>
              <a:spLocks noChangeArrowheads="1"/>
            </p:cNvSpPr>
            <p:nvPr/>
          </p:nvSpPr>
          <p:spPr bwMode="auto">
            <a:xfrm>
              <a:off x="5198939" y="8001000"/>
              <a:ext cx="5497" cy="5493"/>
            </a:xfrm>
            <a:custGeom>
              <a:avLst/>
              <a:gdLst>
                <a:gd name="T0" fmla="*/ 1 w 3"/>
                <a:gd name="T1" fmla="*/ 1 h 3"/>
                <a:gd name="T2" fmla="*/ 0 w 3"/>
                <a:gd name="T3" fmla="*/ 2 h 3"/>
                <a:gd name="T4" fmla="*/ 0 w 3"/>
                <a:gd name="T5" fmla="*/ 1 h 3"/>
                <a:gd name="T6" fmla="*/ 1 w 3"/>
                <a:gd name="T7" fmla="*/ 0 h 3"/>
                <a:gd name="T8" fmla="*/ 2 w 3"/>
                <a:gd name="T9" fmla="*/ 0 h 3"/>
                <a:gd name="T10" fmla="*/ 2 w 3"/>
                <a:gd name="T11" fmla="*/ 0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lnTo>
                    <a:pt x="0" y="2"/>
                  </a:lnTo>
                  <a:lnTo>
                    <a:pt x="0" y="1"/>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8" name="Freeform 1555">
              <a:extLst>
                <a:ext uri="{FF2B5EF4-FFF2-40B4-BE49-F238E27FC236}">
                  <a16:creationId xmlns="" xmlns:a16="http://schemas.microsoft.com/office/drawing/2014/main" id="{1E4CD1DC-4B37-C849-CF8D-1F05A97B4242}"/>
                </a:ext>
              </a:extLst>
            </p:cNvPr>
            <p:cNvSpPr>
              <a:spLocks noChangeArrowheads="1"/>
            </p:cNvSpPr>
            <p:nvPr/>
          </p:nvSpPr>
          <p:spPr bwMode="auto">
            <a:xfrm>
              <a:off x="5501176" y="7984513"/>
              <a:ext cx="5493" cy="5497"/>
            </a:xfrm>
            <a:custGeom>
              <a:avLst/>
              <a:gdLst>
                <a:gd name="T0" fmla="*/ 2 w 3"/>
                <a:gd name="T1" fmla="*/ 2 h 5"/>
                <a:gd name="T2" fmla="*/ 1 w 3"/>
                <a:gd name="T3" fmla="*/ 4 h 5"/>
                <a:gd name="T4" fmla="*/ 0 w 3"/>
                <a:gd name="T5" fmla="*/ 3 h 5"/>
                <a:gd name="T6" fmla="*/ 0 w 3"/>
                <a:gd name="T7" fmla="*/ 1 h 5"/>
                <a:gd name="T8" fmla="*/ 0 w 3"/>
                <a:gd name="T9" fmla="*/ 0 h 5"/>
                <a:gd name="T10" fmla="*/ 1 w 3"/>
                <a:gd name="T11" fmla="*/ 0 h 5"/>
                <a:gd name="T12" fmla="*/ 1 w 3"/>
                <a:gd name="T13" fmla="*/ 0 h 5"/>
                <a:gd name="T14" fmla="*/ 2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2"/>
                  </a:moveTo>
                  <a:lnTo>
                    <a:pt x="1" y="4"/>
                  </a:lnTo>
                  <a:lnTo>
                    <a:pt x="0" y="3"/>
                  </a:lnTo>
                  <a:lnTo>
                    <a:pt x="0" y="1"/>
                  </a:lnTo>
                  <a:lnTo>
                    <a:pt x="0" y="0"/>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9" name="Freeform 1556">
              <a:extLst>
                <a:ext uri="{FF2B5EF4-FFF2-40B4-BE49-F238E27FC236}">
                  <a16:creationId xmlns="" xmlns:a16="http://schemas.microsoft.com/office/drawing/2014/main" id="{E06F53C0-1F96-0895-6481-F29D5C2DE65B}"/>
                </a:ext>
              </a:extLst>
            </p:cNvPr>
            <p:cNvSpPr>
              <a:spLocks noChangeArrowheads="1"/>
            </p:cNvSpPr>
            <p:nvPr/>
          </p:nvSpPr>
          <p:spPr bwMode="auto">
            <a:xfrm>
              <a:off x="5204436" y="7984513"/>
              <a:ext cx="5493" cy="5497"/>
            </a:xfrm>
            <a:custGeom>
              <a:avLst/>
              <a:gdLst>
                <a:gd name="T0" fmla="*/ 1 w 3"/>
                <a:gd name="T1" fmla="*/ 2 h 3"/>
                <a:gd name="T2" fmla="*/ 0 w 3"/>
                <a:gd name="T3" fmla="*/ 2 h 3"/>
                <a:gd name="T4" fmla="*/ 0 w 3"/>
                <a:gd name="T5" fmla="*/ 2 h 3"/>
                <a:gd name="T6" fmla="*/ 0 w 3"/>
                <a:gd name="T7" fmla="*/ 1 h 3"/>
                <a:gd name="T8" fmla="*/ 1 w 3"/>
                <a:gd name="T9" fmla="*/ 0 h 3"/>
                <a:gd name="T10" fmla="*/ 2 w 3"/>
                <a:gd name="T11" fmla="*/ 0 h 3"/>
                <a:gd name="T12" fmla="*/ 2 w 3"/>
                <a:gd name="T13" fmla="*/ 1 h 3"/>
                <a:gd name="T14" fmla="*/ 1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2"/>
                  </a:moveTo>
                  <a:lnTo>
                    <a:pt x="0" y="2"/>
                  </a:lnTo>
                  <a:lnTo>
                    <a:pt x="0" y="2"/>
                  </a:lnTo>
                  <a:lnTo>
                    <a:pt x="0" y="1"/>
                  </a:lnTo>
                  <a:lnTo>
                    <a:pt x="1" y="0"/>
                  </a:lnTo>
                  <a:lnTo>
                    <a:pt x="2" y="0"/>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0" name="Freeform 1557">
              <a:extLst>
                <a:ext uri="{FF2B5EF4-FFF2-40B4-BE49-F238E27FC236}">
                  <a16:creationId xmlns="" xmlns:a16="http://schemas.microsoft.com/office/drawing/2014/main" id="{720C9401-A23C-1BF8-A7BB-E99E6396CB88}"/>
                </a:ext>
              </a:extLst>
            </p:cNvPr>
            <p:cNvSpPr>
              <a:spLocks noChangeArrowheads="1"/>
            </p:cNvSpPr>
            <p:nvPr/>
          </p:nvSpPr>
          <p:spPr bwMode="auto">
            <a:xfrm>
              <a:off x="5512167" y="7973522"/>
              <a:ext cx="10990" cy="10990"/>
            </a:xfrm>
            <a:custGeom>
              <a:avLst/>
              <a:gdLst>
                <a:gd name="T0" fmla="*/ 7 w 8"/>
                <a:gd name="T1" fmla="*/ 5 h 10"/>
                <a:gd name="T2" fmla="*/ 5 w 8"/>
                <a:gd name="T3" fmla="*/ 6 h 10"/>
                <a:gd name="T4" fmla="*/ 3 w 8"/>
                <a:gd name="T5" fmla="*/ 6 h 10"/>
                <a:gd name="T6" fmla="*/ 3 w 8"/>
                <a:gd name="T7" fmla="*/ 8 h 10"/>
                <a:gd name="T8" fmla="*/ 3 w 8"/>
                <a:gd name="T9" fmla="*/ 9 h 10"/>
                <a:gd name="T10" fmla="*/ 1 w 8"/>
                <a:gd name="T11" fmla="*/ 8 h 10"/>
                <a:gd name="T12" fmla="*/ 0 w 8"/>
                <a:gd name="T13" fmla="*/ 7 h 10"/>
                <a:gd name="T14" fmla="*/ 0 w 8"/>
                <a:gd name="T15" fmla="*/ 4 h 10"/>
                <a:gd name="T16" fmla="*/ 2 w 8"/>
                <a:gd name="T17" fmla="*/ 1 h 10"/>
                <a:gd name="T18" fmla="*/ 3 w 8"/>
                <a:gd name="T19" fmla="*/ 0 h 10"/>
                <a:gd name="T20" fmla="*/ 6 w 8"/>
                <a:gd name="T21" fmla="*/ 1 h 10"/>
                <a:gd name="T22" fmla="*/ 7 w 8"/>
                <a:gd name="T23" fmla="*/ 4 h 10"/>
                <a:gd name="T24" fmla="*/ 7 w 8"/>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5"/>
                  </a:moveTo>
                  <a:lnTo>
                    <a:pt x="5" y="6"/>
                  </a:lnTo>
                  <a:lnTo>
                    <a:pt x="3" y="6"/>
                  </a:lnTo>
                  <a:lnTo>
                    <a:pt x="3" y="8"/>
                  </a:lnTo>
                  <a:lnTo>
                    <a:pt x="3" y="9"/>
                  </a:lnTo>
                  <a:lnTo>
                    <a:pt x="1" y="8"/>
                  </a:lnTo>
                  <a:lnTo>
                    <a:pt x="0" y="7"/>
                  </a:lnTo>
                  <a:lnTo>
                    <a:pt x="0" y="4"/>
                  </a:lnTo>
                  <a:lnTo>
                    <a:pt x="2" y="1"/>
                  </a:lnTo>
                  <a:lnTo>
                    <a:pt x="3" y="0"/>
                  </a:lnTo>
                  <a:lnTo>
                    <a:pt x="6" y="1"/>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1" name="Freeform 1558">
              <a:extLst>
                <a:ext uri="{FF2B5EF4-FFF2-40B4-BE49-F238E27FC236}">
                  <a16:creationId xmlns="" xmlns:a16="http://schemas.microsoft.com/office/drawing/2014/main" id="{BD68AF77-AA74-48F5-0F0D-352BF3A648C3}"/>
                </a:ext>
              </a:extLst>
            </p:cNvPr>
            <p:cNvSpPr>
              <a:spLocks noChangeArrowheads="1"/>
            </p:cNvSpPr>
            <p:nvPr/>
          </p:nvSpPr>
          <p:spPr bwMode="auto">
            <a:xfrm>
              <a:off x="4808782" y="7935058"/>
              <a:ext cx="5493" cy="5493"/>
            </a:xfrm>
            <a:custGeom>
              <a:avLst/>
              <a:gdLst>
                <a:gd name="T0" fmla="*/ 2 w 3"/>
                <a:gd name="T1" fmla="*/ 3 h 5"/>
                <a:gd name="T2" fmla="*/ 2 w 3"/>
                <a:gd name="T3" fmla="*/ 4 h 5"/>
                <a:gd name="T4" fmla="*/ 1 w 3"/>
                <a:gd name="T5" fmla="*/ 4 h 5"/>
                <a:gd name="T6" fmla="*/ 1 w 3"/>
                <a:gd name="T7" fmla="*/ 3 h 5"/>
                <a:gd name="T8" fmla="*/ 0 w 3"/>
                <a:gd name="T9" fmla="*/ 1 h 5"/>
                <a:gd name="T10" fmla="*/ 0 w 3"/>
                <a:gd name="T11" fmla="*/ 0 h 5"/>
                <a:gd name="T12" fmla="*/ 2 w 3"/>
                <a:gd name="T13" fmla="*/ 0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0" y="1"/>
                  </a:lnTo>
                  <a:lnTo>
                    <a:pt x="0" y="0"/>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2" name="Freeform 1559">
              <a:extLst>
                <a:ext uri="{FF2B5EF4-FFF2-40B4-BE49-F238E27FC236}">
                  <a16:creationId xmlns="" xmlns:a16="http://schemas.microsoft.com/office/drawing/2014/main" id="{E520EDF1-C1A1-8887-9D35-2F7A123D3AC9}"/>
                </a:ext>
              </a:extLst>
            </p:cNvPr>
            <p:cNvSpPr>
              <a:spLocks noChangeArrowheads="1"/>
            </p:cNvSpPr>
            <p:nvPr/>
          </p:nvSpPr>
          <p:spPr bwMode="auto">
            <a:xfrm>
              <a:off x="4759323" y="7929561"/>
              <a:ext cx="16487" cy="27478"/>
            </a:xfrm>
            <a:custGeom>
              <a:avLst/>
              <a:gdLst>
                <a:gd name="T0" fmla="*/ 13 w 14"/>
                <a:gd name="T1" fmla="*/ 3 h 22"/>
                <a:gd name="T2" fmla="*/ 12 w 14"/>
                <a:gd name="T3" fmla="*/ 3 h 22"/>
                <a:gd name="T4" fmla="*/ 11 w 14"/>
                <a:gd name="T5" fmla="*/ 3 h 22"/>
                <a:gd name="T6" fmla="*/ 11 w 14"/>
                <a:gd name="T7" fmla="*/ 3 h 22"/>
                <a:gd name="T8" fmla="*/ 11 w 14"/>
                <a:gd name="T9" fmla="*/ 6 h 22"/>
                <a:gd name="T10" fmla="*/ 11 w 14"/>
                <a:gd name="T11" fmla="*/ 6 h 22"/>
                <a:gd name="T12" fmla="*/ 10 w 14"/>
                <a:gd name="T13" fmla="*/ 6 h 22"/>
                <a:gd name="T14" fmla="*/ 10 w 14"/>
                <a:gd name="T15" fmla="*/ 7 h 22"/>
                <a:gd name="T16" fmla="*/ 11 w 14"/>
                <a:gd name="T17" fmla="*/ 7 h 22"/>
                <a:gd name="T18" fmla="*/ 11 w 14"/>
                <a:gd name="T19" fmla="*/ 9 h 22"/>
                <a:gd name="T20" fmla="*/ 11 w 14"/>
                <a:gd name="T21" fmla="*/ 10 h 22"/>
                <a:gd name="T22" fmla="*/ 10 w 14"/>
                <a:gd name="T23" fmla="*/ 11 h 22"/>
                <a:gd name="T24" fmla="*/ 9 w 14"/>
                <a:gd name="T25" fmla="*/ 11 h 22"/>
                <a:gd name="T26" fmla="*/ 8 w 14"/>
                <a:gd name="T27" fmla="*/ 12 h 22"/>
                <a:gd name="T28" fmla="*/ 7 w 14"/>
                <a:gd name="T29" fmla="*/ 14 h 22"/>
                <a:gd name="T30" fmla="*/ 7 w 14"/>
                <a:gd name="T31" fmla="*/ 16 h 22"/>
                <a:gd name="T32" fmla="*/ 7 w 14"/>
                <a:gd name="T33" fmla="*/ 16 h 22"/>
                <a:gd name="T34" fmla="*/ 7 w 14"/>
                <a:gd name="T35" fmla="*/ 17 h 22"/>
                <a:gd name="T36" fmla="*/ 4 w 14"/>
                <a:gd name="T37" fmla="*/ 21 h 22"/>
                <a:gd name="T38" fmla="*/ 3 w 14"/>
                <a:gd name="T39" fmla="*/ 21 h 22"/>
                <a:gd name="T40" fmla="*/ 1 w 14"/>
                <a:gd name="T41" fmla="*/ 20 h 22"/>
                <a:gd name="T42" fmla="*/ 1 w 14"/>
                <a:gd name="T43" fmla="*/ 20 h 22"/>
                <a:gd name="T44" fmla="*/ 0 w 14"/>
                <a:gd name="T45" fmla="*/ 18 h 22"/>
                <a:gd name="T46" fmla="*/ 0 w 14"/>
                <a:gd name="T47" fmla="*/ 17 h 22"/>
                <a:gd name="T48" fmla="*/ 0 w 14"/>
                <a:gd name="T49" fmla="*/ 16 h 22"/>
                <a:gd name="T50" fmla="*/ 3 w 14"/>
                <a:gd name="T51" fmla="*/ 12 h 22"/>
                <a:gd name="T52" fmla="*/ 4 w 14"/>
                <a:gd name="T53" fmla="*/ 10 h 22"/>
                <a:gd name="T54" fmla="*/ 4 w 14"/>
                <a:gd name="T55" fmla="*/ 7 h 22"/>
                <a:gd name="T56" fmla="*/ 6 w 14"/>
                <a:gd name="T57" fmla="*/ 6 h 22"/>
                <a:gd name="T58" fmla="*/ 7 w 14"/>
                <a:gd name="T59" fmla="*/ 5 h 22"/>
                <a:gd name="T60" fmla="*/ 9 w 14"/>
                <a:gd name="T61" fmla="*/ 3 h 22"/>
                <a:gd name="T62" fmla="*/ 10 w 14"/>
                <a:gd name="T63" fmla="*/ 1 h 22"/>
                <a:gd name="T64" fmla="*/ 11 w 14"/>
                <a:gd name="T65" fmla="*/ 0 h 22"/>
                <a:gd name="T66" fmla="*/ 12 w 14"/>
                <a:gd name="T67" fmla="*/ 0 h 22"/>
                <a:gd name="T68" fmla="*/ 13 w 14"/>
                <a:gd name="T69" fmla="*/ 1 h 22"/>
                <a:gd name="T70" fmla="*/ 13 w 14"/>
                <a:gd name="T7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22">
                  <a:moveTo>
                    <a:pt x="13" y="3"/>
                  </a:moveTo>
                  <a:lnTo>
                    <a:pt x="12" y="3"/>
                  </a:lnTo>
                  <a:lnTo>
                    <a:pt x="11" y="3"/>
                  </a:lnTo>
                  <a:lnTo>
                    <a:pt x="11" y="3"/>
                  </a:lnTo>
                  <a:lnTo>
                    <a:pt x="11" y="6"/>
                  </a:lnTo>
                  <a:lnTo>
                    <a:pt x="11" y="6"/>
                  </a:lnTo>
                  <a:lnTo>
                    <a:pt x="10" y="6"/>
                  </a:lnTo>
                  <a:lnTo>
                    <a:pt x="10" y="7"/>
                  </a:lnTo>
                  <a:lnTo>
                    <a:pt x="11" y="7"/>
                  </a:lnTo>
                  <a:lnTo>
                    <a:pt x="11" y="9"/>
                  </a:lnTo>
                  <a:lnTo>
                    <a:pt x="11" y="10"/>
                  </a:lnTo>
                  <a:lnTo>
                    <a:pt x="10" y="11"/>
                  </a:lnTo>
                  <a:lnTo>
                    <a:pt x="9" y="11"/>
                  </a:lnTo>
                  <a:lnTo>
                    <a:pt x="8" y="12"/>
                  </a:lnTo>
                  <a:lnTo>
                    <a:pt x="7" y="14"/>
                  </a:lnTo>
                  <a:lnTo>
                    <a:pt x="7" y="16"/>
                  </a:lnTo>
                  <a:lnTo>
                    <a:pt x="7" y="16"/>
                  </a:lnTo>
                  <a:lnTo>
                    <a:pt x="7" y="17"/>
                  </a:lnTo>
                  <a:lnTo>
                    <a:pt x="4" y="21"/>
                  </a:lnTo>
                  <a:lnTo>
                    <a:pt x="3" y="21"/>
                  </a:lnTo>
                  <a:lnTo>
                    <a:pt x="1" y="20"/>
                  </a:lnTo>
                  <a:lnTo>
                    <a:pt x="1" y="20"/>
                  </a:lnTo>
                  <a:lnTo>
                    <a:pt x="0" y="18"/>
                  </a:lnTo>
                  <a:lnTo>
                    <a:pt x="0" y="17"/>
                  </a:lnTo>
                  <a:lnTo>
                    <a:pt x="0" y="16"/>
                  </a:lnTo>
                  <a:lnTo>
                    <a:pt x="3" y="12"/>
                  </a:lnTo>
                  <a:lnTo>
                    <a:pt x="4" y="10"/>
                  </a:lnTo>
                  <a:lnTo>
                    <a:pt x="4" y="7"/>
                  </a:lnTo>
                  <a:lnTo>
                    <a:pt x="6" y="6"/>
                  </a:lnTo>
                  <a:lnTo>
                    <a:pt x="7" y="5"/>
                  </a:lnTo>
                  <a:lnTo>
                    <a:pt x="9" y="3"/>
                  </a:lnTo>
                  <a:lnTo>
                    <a:pt x="10" y="1"/>
                  </a:lnTo>
                  <a:lnTo>
                    <a:pt x="11" y="0"/>
                  </a:lnTo>
                  <a:lnTo>
                    <a:pt x="12" y="0"/>
                  </a:lnTo>
                  <a:lnTo>
                    <a:pt x="13" y="1"/>
                  </a:lnTo>
                  <a:lnTo>
                    <a:pt x="1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3" name="Freeform 1560">
              <a:extLst>
                <a:ext uri="{FF2B5EF4-FFF2-40B4-BE49-F238E27FC236}">
                  <a16:creationId xmlns="" xmlns:a16="http://schemas.microsoft.com/office/drawing/2014/main" id="{9B1066C1-977C-CA3B-3546-0BEED07EC4C7}"/>
                </a:ext>
              </a:extLst>
            </p:cNvPr>
            <p:cNvSpPr>
              <a:spLocks noChangeArrowheads="1"/>
            </p:cNvSpPr>
            <p:nvPr/>
          </p:nvSpPr>
          <p:spPr bwMode="auto">
            <a:xfrm>
              <a:off x="4775811" y="7918570"/>
              <a:ext cx="5493" cy="5497"/>
            </a:xfrm>
            <a:custGeom>
              <a:avLst/>
              <a:gdLst>
                <a:gd name="T0" fmla="*/ 4 w 5"/>
                <a:gd name="T1" fmla="*/ 4 h 5"/>
                <a:gd name="T2" fmla="*/ 3 w 5"/>
                <a:gd name="T3" fmla="*/ 4 h 5"/>
                <a:gd name="T4" fmla="*/ 1 w 5"/>
                <a:gd name="T5" fmla="*/ 4 h 5"/>
                <a:gd name="T6" fmla="*/ 0 w 5"/>
                <a:gd name="T7" fmla="*/ 3 h 5"/>
                <a:gd name="T8" fmla="*/ 2 w 5"/>
                <a:gd name="T9" fmla="*/ 0 h 5"/>
                <a:gd name="T10" fmla="*/ 2 w 5"/>
                <a:gd name="T11" fmla="*/ 1 h 5"/>
                <a:gd name="T12" fmla="*/ 4 w 5"/>
                <a:gd name="T13" fmla="*/ 1 h 5"/>
                <a:gd name="T14" fmla="*/ 4 w 5"/>
                <a:gd name="T15" fmla="*/ 1 h 5"/>
                <a:gd name="T16" fmla="*/ 4 w 5"/>
                <a:gd name="T17" fmla="*/ 1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1" y="4"/>
                  </a:lnTo>
                  <a:lnTo>
                    <a:pt x="0" y="3"/>
                  </a:lnTo>
                  <a:lnTo>
                    <a:pt x="2" y="0"/>
                  </a:lnTo>
                  <a:lnTo>
                    <a:pt x="2" y="1"/>
                  </a:lnTo>
                  <a:lnTo>
                    <a:pt x="4" y="1"/>
                  </a:lnTo>
                  <a:lnTo>
                    <a:pt x="4" y="1"/>
                  </a:lnTo>
                  <a:lnTo>
                    <a:pt x="4"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4" name="Freeform 1561">
              <a:extLst>
                <a:ext uri="{FF2B5EF4-FFF2-40B4-BE49-F238E27FC236}">
                  <a16:creationId xmlns="" xmlns:a16="http://schemas.microsoft.com/office/drawing/2014/main" id="{AEB2974A-F701-211A-00C6-EE5B6AE18040}"/>
                </a:ext>
              </a:extLst>
            </p:cNvPr>
            <p:cNvSpPr>
              <a:spLocks noChangeArrowheads="1"/>
            </p:cNvSpPr>
            <p:nvPr/>
          </p:nvSpPr>
          <p:spPr bwMode="auto">
            <a:xfrm>
              <a:off x="4830763" y="7902087"/>
              <a:ext cx="5493" cy="10990"/>
            </a:xfrm>
            <a:custGeom>
              <a:avLst/>
              <a:gdLst>
                <a:gd name="T0" fmla="*/ 2 w 5"/>
                <a:gd name="T1" fmla="*/ 8 h 9"/>
                <a:gd name="T2" fmla="*/ 1 w 5"/>
                <a:gd name="T3" fmla="*/ 8 h 9"/>
                <a:gd name="T4" fmla="*/ 0 w 5"/>
                <a:gd name="T5" fmla="*/ 8 h 9"/>
                <a:gd name="T6" fmla="*/ 0 w 5"/>
                <a:gd name="T7" fmla="*/ 6 h 9"/>
                <a:gd name="T8" fmla="*/ 1 w 5"/>
                <a:gd name="T9" fmla="*/ 2 h 9"/>
                <a:gd name="T10" fmla="*/ 2 w 5"/>
                <a:gd name="T11" fmla="*/ 0 h 9"/>
                <a:gd name="T12" fmla="*/ 4 w 5"/>
                <a:gd name="T13" fmla="*/ 1 h 9"/>
                <a:gd name="T14" fmla="*/ 4 w 5"/>
                <a:gd name="T15" fmla="*/ 1 h 9"/>
                <a:gd name="T16" fmla="*/ 4 w 5"/>
                <a:gd name="T17" fmla="*/ 5 h 9"/>
                <a:gd name="T18" fmla="*/ 4 w 5"/>
                <a:gd name="T19" fmla="*/ 7 h 9"/>
                <a:gd name="T20" fmla="*/ 2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2" y="8"/>
                  </a:moveTo>
                  <a:lnTo>
                    <a:pt x="1" y="8"/>
                  </a:lnTo>
                  <a:lnTo>
                    <a:pt x="0" y="8"/>
                  </a:lnTo>
                  <a:lnTo>
                    <a:pt x="0" y="6"/>
                  </a:lnTo>
                  <a:lnTo>
                    <a:pt x="1" y="2"/>
                  </a:lnTo>
                  <a:lnTo>
                    <a:pt x="2" y="0"/>
                  </a:lnTo>
                  <a:lnTo>
                    <a:pt x="4" y="1"/>
                  </a:lnTo>
                  <a:lnTo>
                    <a:pt x="4" y="1"/>
                  </a:lnTo>
                  <a:lnTo>
                    <a:pt x="4" y="5"/>
                  </a:lnTo>
                  <a:lnTo>
                    <a:pt x="4"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5" name="Freeform 1562">
              <a:extLst>
                <a:ext uri="{FF2B5EF4-FFF2-40B4-BE49-F238E27FC236}">
                  <a16:creationId xmlns="" xmlns:a16="http://schemas.microsoft.com/office/drawing/2014/main" id="{544E2A04-3BB1-19E0-DE8E-DA7DC01416FB}"/>
                </a:ext>
              </a:extLst>
            </p:cNvPr>
            <p:cNvSpPr>
              <a:spLocks noChangeArrowheads="1"/>
            </p:cNvSpPr>
            <p:nvPr/>
          </p:nvSpPr>
          <p:spPr bwMode="auto">
            <a:xfrm>
              <a:off x="4869227" y="7896590"/>
              <a:ext cx="10990" cy="5497"/>
            </a:xfrm>
            <a:custGeom>
              <a:avLst/>
              <a:gdLst>
                <a:gd name="T0" fmla="*/ 0 w 7"/>
                <a:gd name="T1" fmla="*/ 0 h 4"/>
                <a:gd name="T2" fmla="*/ 4 w 7"/>
                <a:gd name="T3" fmla="*/ 0 h 4"/>
                <a:gd name="T4" fmla="*/ 5 w 7"/>
                <a:gd name="T5" fmla="*/ 0 h 4"/>
                <a:gd name="T6" fmla="*/ 6 w 7"/>
                <a:gd name="T7" fmla="*/ 1 h 4"/>
                <a:gd name="T8" fmla="*/ 6 w 7"/>
                <a:gd name="T9" fmla="*/ 2 h 4"/>
                <a:gd name="T10" fmla="*/ 5 w 7"/>
                <a:gd name="T11" fmla="*/ 2 h 4"/>
                <a:gd name="T12" fmla="*/ 5 w 7"/>
                <a:gd name="T13" fmla="*/ 3 h 4"/>
                <a:gd name="T14" fmla="*/ 3 w 7"/>
                <a:gd name="T15" fmla="*/ 3 h 4"/>
                <a:gd name="T16" fmla="*/ 2 w 7"/>
                <a:gd name="T17" fmla="*/ 2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4" y="0"/>
                  </a:lnTo>
                  <a:lnTo>
                    <a:pt x="5" y="0"/>
                  </a:lnTo>
                  <a:lnTo>
                    <a:pt x="6" y="1"/>
                  </a:lnTo>
                  <a:lnTo>
                    <a:pt x="6" y="2"/>
                  </a:lnTo>
                  <a:lnTo>
                    <a:pt x="5" y="2"/>
                  </a:lnTo>
                  <a:lnTo>
                    <a:pt x="5" y="3"/>
                  </a:lnTo>
                  <a:lnTo>
                    <a:pt x="3" y="3"/>
                  </a:lnTo>
                  <a:lnTo>
                    <a:pt x="2"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6" name="Freeform 1563">
              <a:extLst>
                <a:ext uri="{FF2B5EF4-FFF2-40B4-BE49-F238E27FC236}">
                  <a16:creationId xmlns="" xmlns:a16="http://schemas.microsoft.com/office/drawing/2014/main" id="{DA78BC58-B98B-693C-67F6-D6FE9931999E}"/>
                </a:ext>
              </a:extLst>
            </p:cNvPr>
            <p:cNvSpPr>
              <a:spLocks noChangeArrowheads="1"/>
            </p:cNvSpPr>
            <p:nvPr/>
          </p:nvSpPr>
          <p:spPr bwMode="auto">
            <a:xfrm>
              <a:off x="4896705" y="7880106"/>
              <a:ext cx="16484" cy="10990"/>
            </a:xfrm>
            <a:custGeom>
              <a:avLst/>
              <a:gdLst>
                <a:gd name="T0" fmla="*/ 11 w 13"/>
                <a:gd name="T1" fmla="*/ 4 h 9"/>
                <a:gd name="T2" fmla="*/ 12 w 13"/>
                <a:gd name="T3" fmla="*/ 5 h 9"/>
                <a:gd name="T4" fmla="*/ 11 w 13"/>
                <a:gd name="T5" fmla="*/ 7 h 9"/>
                <a:gd name="T6" fmla="*/ 9 w 13"/>
                <a:gd name="T7" fmla="*/ 8 h 9"/>
                <a:gd name="T8" fmla="*/ 5 w 13"/>
                <a:gd name="T9" fmla="*/ 7 h 9"/>
                <a:gd name="T10" fmla="*/ 1 w 13"/>
                <a:gd name="T11" fmla="*/ 7 h 9"/>
                <a:gd name="T12" fmla="*/ 0 w 13"/>
                <a:gd name="T13" fmla="*/ 6 h 9"/>
                <a:gd name="T14" fmla="*/ 0 w 13"/>
                <a:gd name="T15" fmla="*/ 5 h 9"/>
                <a:gd name="T16" fmla="*/ 0 w 13"/>
                <a:gd name="T17" fmla="*/ 4 h 9"/>
                <a:gd name="T18" fmla="*/ 0 w 13"/>
                <a:gd name="T19" fmla="*/ 4 h 9"/>
                <a:gd name="T20" fmla="*/ 1 w 13"/>
                <a:gd name="T21" fmla="*/ 5 h 9"/>
                <a:gd name="T22" fmla="*/ 3 w 13"/>
                <a:gd name="T23" fmla="*/ 4 h 9"/>
                <a:gd name="T24" fmla="*/ 5 w 13"/>
                <a:gd name="T25" fmla="*/ 3 h 9"/>
                <a:gd name="T26" fmla="*/ 6 w 13"/>
                <a:gd name="T27" fmla="*/ 2 h 9"/>
                <a:gd name="T28" fmla="*/ 6 w 13"/>
                <a:gd name="T29" fmla="*/ 2 h 9"/>
                <a:gd name="T30" fmla="*/ 5 w 13"/>
                <a:gd name="T31" fmla="*/ 1 h 9"/>
                <a:gd name="T32" fmla="*/ 6 w 13"/>
                <a:gd name="T33" fmla="*/ 0 h 9"/>
                <a:gd name="T34" fmla="*/ 8 w 13"/>
                <a:gd name="T35" fmla="*/ 1 h 9"/>
                <a:gd name="T36" fmla="*/ 9 w 13"/>
                <a:gd name="T37" fmla="*/ 1 h 9"/>
                <a:gd name="T38" fmla="*/ 11 w 13"/>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11" y="4"/>
                  </a:moveTo>
                  <a:lnTo>
                    <a:pt x="12" y="5"/>
                  </a:lnTo>
                  <a:lnTo>
                    <a:pt x="11" y="7"/>
                  </a:lnTo>
                  <a:lnTo>
                    <a:pt x="9" y="8"/>
                  </a:lnTo>
                  <a:lnTo>
                    <a:pt x="5" y="7"/>
                  </a:lnTo>
                  <a:lnTo>
                    <a:pt x="1" y="7"/>
                  </a:lnTo>
                  <a:lnTo>
                    <a:pt x="0" y="6"/>
                  </a:lnTo>
                  <a:lnTo>
                    <a:pt x="0" y="5"/>
                  </a:lnTo>
                  <a:lnTo>
                    <a:pt x="0" y="4"/>
                  </a:lnTo>
                  <a:lnTo>
                    <a:pt x="0" y="4"/>
                  </a:lnTo>
                  <a:lnTo>
                    <a:pt x="1" y="5"/>
                  </a:lnTo>
                  <a:lnTo>
                    <a:pt x="3" y="4"/>
                  </a:lnTo>
                  <a:lnTo>
                    <a:pt x="5" y="3"/>
                  </a:lnTo>
                  <a:lnTo>
                    <a:pt x="6" y="2"/>
                  </a:lnTo>
                  <a:lnTo>
                    <a:pt x="6" y="2"/>
                  </a:lnTo>
                  <a:lnTo>
                    <a:pt x="5" y="1"/>
                  </a:lnTo>
                  <a:lnTo>
                    <a:pt x="6" y="0"/>
                  </a:lnTo>
                  <a:lnTo>
                    <a:pt x="8" y="1"/>
                  </a:lnTo>
                  <a:lnTo>
                    <a:pt x="9"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7" name="Freeform 1564">
              <a:extLst>
                <a:ext uri="{FF2B5EF4-FFF2-40B4-BE49-F238E27FC236}">
                  <a16:creationId xmlns="" xmlns:a16="http://schemas.microsoft.com/office/drawing/2014/main" id="{4B863AEC-AFD5-AAC1-B46D-4ADA4251EA00}"/>
                </a:ext>
              </a:extLst>
            </p:cNvPr>
            <p:cNvSpPr>
              <a:spLocks noChangeArrowheads="1"/>
            </p:cNvSpPr>
            <p:nvPr/>
          </p:nvSpPr>
          <p:spPr bwMode="auto">
            <a:xfrm>
              <a:off x="4885715" y="7869115"/>
              <a:ext cx="5493" cy="5493"/>
            </a:xfrm>
            <a:custGeom>
              <a:avLst/>
              <a:gdLst>
                <a:gd name="T0" fmla="*/ 3 w 4"/>
                <a:gd name="T1" fmla="*/ 4 h 5"/>
                <a:gd name="T2" fmla="*/ 2 w 4"/>
                <a:gd name="T3" fmla="*/ 4 h 5"/>
                <a:gd name="T4" fmla="*/ 1 w 4"/>
                <a:gd name="T5" fmla="*/ 2 h 5"/>
                <a:gd name="T6" fmla="*/ 0 w 4"/>
                <a:gd name="T7" fmla="*/ 1 h 5"/>
                <a:gd name="T8" fmla="*/ 1 w 4"/>
                <a:gd name="T9" fmla="*/ 0 h 5"/>
                <a:gd name="T10" fmla="*/ 1 w 4"/>
                <a:gd name="T11" fmla="*/ 0 h 5"/>
                <a:gd name="T12" fmla="*/ 2 w 4"/>
                <a:gd name="T13" fmla="*/ 1 h 5"/>
                <a:gd name="T14" fmla="*/ 3 w 4"/>
                <a:gd name="T15" fmla="*/ 2 h 5"/>
                <a:gd name="T16" fmla="*/ 3 w 4"/>
                <a:gd name="T17" fmla="*/ 3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2"/>
                  </a:lnTo>
                  <a:lnTo>
                    <a:pt x="0" y="1"/>
                  </a:lnTo>
                  <a:lnTo>
                    <a:pt x="1" y="0"/>
                  </a:lnTo>
                  <a:lnTo>
                    <a:pt x="1" y="0"/>
                  </a:lnTo>
                  <a:lnTo>
                    <a:pt x="2" y="1"/>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8" name="Freeform 1565">
              <a:extLst>
                <a:ext uri="{FF2B5EF4-FFF2-40B4-BE49-F238E27FC236}">
                  <a16:creationId xmlns="" xmlns:a16="http://schemas.microsoft.com/office/drawing/2014/main" id="{FD37A574-F21A-C45E-97F9-8E1A290C2EDD}"/>
                </a:ext>
              </a:extLst>
            </p:cNvPr>
            <p:cNvSpPr>
              <a:spLocks noChangeArrowheads="1"/>
            </p:cNvSpPr>
            <p:nvPr/>
          </p:nvSpPr>
          <p:spPr bwMode="auto">
            <a:xfrm>
              <a:off x="4880218" y="7858125"/>
              <a:ext cx="5497" cy="10990"/>
            </a:xfrm>
            <a:custGeom>
              <a:avLst/>
              <a:gdLst>
                <a:gd name="T0" fmla="*/ 5 w 6"/>
                <a:gd name="T1" fmla="*/ 8 h 11"/>
                <a:gd name="T2" fmla="*/ 5 w 6"/>
                <a:gd name="T3" fmla="*/ 10 h 11"/>
                <a:gd name="T4" fmla="*/ 3 w 6"/>
                <a:gd name="T5" fmla="*/ 9 h 11"/>
                <a:gd name="T6" fmla="*/ 3 w 6"/>
                <a:gd name="T7" fmla="*/ 8 h 11"/>
                <a:gd name="T8" fmla="*/ 2 w 6"/>
                <a:gd name="T9" fmla="*/ 7 h 11"/>
                <a:gd name="T10" fmla="*/ 1 w 6"/>
                <a:gd name="T11" fmla="*/ 5 h 11"/>
                <a:gd name="T12" fmla="*/ 0 w 6"/>
                <a:gd name="T13" fmla="*/ 2 h 11"/>
                <a:gd name="T14" fmla="*/ 2 w 6"/>
                <a:gd name="T15" fmla="*/ 0 h 11"/>
                <a:gd name="T16" fmla="*/ 3 w 6"/>
                <a:gd name="T17" fmla="*/ 0 h 11"/>
                <a:gd name="T18" fmla="*/ 4 w 6"/>
                <a:gd name="T19" fmla="*/ 0 h 11"/>
                <a:gd name="T20" fmla="*/ 4 w 6"/>
                <a:gd name="T21" fmla="*/ 1 h 11"/>
                <a:gd name="T22" fmla="*/ 3 w 6"/>
                <a:gd name="T23" fmla="*/ 4 h 11"/>
                <a:gd name="T24" fmla="*/ 3 w 6"/>
                <a:gd name="T25" fmla="*/ 6 h 11"/>
                <a:gd name="T26" fmla="*/ 5 w 6"/>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5" y="8"/>
                  </a:moveTo>
                  <a:lnTo>
                    <a:pt x="5" y="10"/>
                  </a:lnTo>
                  <a:lnTo>
                    <a:pt x="3" y="9"/>
                  </a:lnTo>
                  <a:lnTo>
                    <a:pt x="3" y="8"/>
                  </a:lnTo>
                  <a:lnTo>
                    <a:pt x="2" y="7"/>
                  </a:lnTo>
                  <a:lnTo>
                    <a:pt x="1" y="5"/>
                  </a:lnTo>
                  <a:lnTo>
                    <a:pt x="0" y="2"/>
                  </a:lnTo>
                  <a:lnTo>
                    <a:pt x="2" y="0"/>
                  </a:lnTo>
                  <a:lnTo>
                    <a:pt x="3" y="0"/>
                  </a:lnTo>
                  <a:lnTo>
                    <a:pt x="4" y="0"/>
                  </a:lnTo>
                  <a:lnTo>
                    <a:pt x="4" y="1"/>
                  </a:lnTo>
                  <a:lnTo>
                    <a:pt x="3" y="4"/>
                  </a:lnTo>
                  <a:lnTo>
                    <a:pt x="3"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9" name="Freeform 1566">
              <a:extLst>
                <a:ext uri="{FF2B5EF4-FFF2-40B4-BE49-F238E27FC236}">
                  <a16:creationId xmlns="" xmlns:a16="http://schemas.microsoft.com/office/drawing/2014/main" id="{7E393054-9755-18A7-8941-09D292408A6E}"/>
                </a:ext>
              </a:extLst>
            </p:cNvPr>
            <p:cNvSpPr>
              <a:spLocks noChangeArrowheads="1"/>
            </p:cNvSpPr>
            <p:nvPr/>
          </p:nvSpPr>
          <p:spPr bwMode="auto">
            <a:xfrm>
              <a:off x="4621945" y="7836144"/>
              <a:ext cx="10990" cy="5493"/>
            </a:xfrm>
            <a:custGeom>
              <a:avLst/>
              <a:gdLst>
                <a:gd name="T0" fmla="*/ 3 w 8"/>
                <a:gd name="T1" fmla="*/ 5 h 6"/>
                <a:gd name="T2" fmla="*/ 1 w 8"/>
                <a:gd name="T3" fmla="*/ 5 h 6"/>
                <a:gd name="T4" fmla="*/ 0 w 8"/>
                <a:gd name="T5" fmla="*/ 5 h 6"/>
                <a:gd name="T6" fmla="*/ 1 w 8"/>
                <a:gd name="T7" fmla="*/ 4 h 6"/>
                <a:gd name="T8" fmla="*/ 1 w 8"/>
                <a:gd name="T9" fmla="*/ 4 h 6"/>
                <a:gd name="T10" fmla="*/ 6 w 8"/>
                <a:gd name="T11" fmla="*/ 0 h 6"/>
                <a:gd name="T12" fmla="*/ 7 w 8"/>
                <a:gd name="T13" fmla="*/ 1 h 6"/>
                <a:gd name="T14" fmla="*/ 7 w 8"/>
                <a:gd name="T15" fmla="*/ 2 h 6"/>
                <a:gd name="T16" fmla="*/ 5 w 8"/>
                <a:gd name="T17" fmla="*/ 3 h 6"/>
                <a:gd name="T18" fmla="*/ 4 w 8"/>
                <a:gd name="T19" fmla="*/ 4 h 6"/>
                <a:gd name="T20" fmla="*/ 4 w 8"/>
                <a:gd name="T21" fmla="*/ 4 h 6"/>
                <a:gd name="T22" fmla="*/ 3 w 8"/>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5"/>
                  </a:moveTo>
                  <a:lnTo>
                    <a:pt x="1" y="5"/>
                  </a:lnTo>
                  <a:lnTo>
                    <a:pt x="0" y="5"/>
                  </a:lnTo>
                  <a:lnTo>
                    <a:pt x="1" y="4"/>
                  </a:lnTo>
                  <a:lnTo>
                    <a:pt x="1" y="4"/>
                  </a:lnTo>
                  <a:lnTo>
                    <a:pt x="6" y="0"/>
                  </a:lnTo>
                  <a:lnTo>
                    <a:pt x="7" y="1"/>
                  </a:lnTo>
                  <a:lnTo>
                    <a:pt x="7" y="2"/>
                  </a:lnTo>
                  <a:lnTo>
                    <a:pt x="5" y="3"/>
                  </a:lnTo>
                  <a:lnTo>
                    <a:pt x="4" y="4"/>
                  </a:lnTo>
                  <a:lnTo>
                    <a:pt x="4"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0" name="Freeform 1567">
              <a:extLst>
                <a:ext uri="{FF2B5EF4-FFF2-40B4-BE49-F238E27FC236}">
                  <a16:creationId xmlns="" xmlns:a16="http://schemas.microsoft.com/office/drawing/2014/main" id="{82F89EFE-B6E6-816D-4067-8E2E107F894D}"/>
                </a:ext>
              </a:extLst>
            </p:cNvPr>
            <p:cNvSpPr>
              <a:spLocks noChangeArrowheads="1"/>
            </p:cNvSpPr>
            <p:nvPr/>
          </p:nvSpPr>
          <p:spPr bwMode="auto">
            <a:xfrm>
              <a:off x="4627439" y="7830647"/>
              <a:ext cx="5497" cy="5497"/>
            </a:xfrm>
            <a:custGeom>
              <a:avLst/>
              <a:gdLst>
                <a:gd name="T0" fmla="*/ 3 w 5"/>
                <a:gd name="T1" fmla="*/ 3 h 4"/>
                <a:gd name="T2" fmla="*/ 2 w 5"/>
                <a:gd name="T3" fmla="*/ 3 h 4"/>
                <a:gd name="T4" fmla="*/ 0 w 5"/>
                <a:gd name="T5" fmla="*/ 2 h 4"/>
                <a:gd name="T6" fmla="*/ 0 w 5"/>
                <a:gd name="T7" fmla="*/ 2 h 4"/>
                <a:gd name="T8" fmla="*/ 2 w 5"/>
                <a:gd name="T9" fmla="*/ 1 h 4"/>
                <a:gd name="T10" fmla="*/ 3 w 5"/>
                <a:gd name="T11" fmla="*/ 0 h 4"/>
                <a:gd name="T12" fmla="*/ 4 w 5"/>
                <a:gd name="T13" fmla="*/ 1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2"/>
                  </a:lnTo>
                  <a:lnTo>
                    <a:pt x="2" y="1"/>
                  </a:lnTo>
                  <a:lnTo>
                    <a:pt x="3" y="0"/>
                  </a:lnTo>
                  <a:lnTo>
                    <a:pt x="4"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1" name="Freeform 1568">
              <a:extLst>
                <a:ext uri="{FF2B5EF4-FFF2-40B4-BE49-F238E27FC236}">
                  <a16:creationId xmlns="" xmlns:a16="http://schemas.microsoft.com/office/drawing/2014/main" id="{19AE2E0C-03A8-72B6-85F2-4878BC1626E3}"/>
                </a:ext>
              </a:extLst>
            </p:cNvPr>
            <p:cNvSpPr>
              <a:spLocks noChangeArrowheads="1"/>
            </p:cNvSpPr>
            <p:nvPr/>
          </p:nvSpPr>
          <p:spPr bwMode="auto">
            <a:xfrm>
              <a:off x="4621945" y="7830647"/>
              <a:ext cx="5493" cy="5497"/>
            </a:xfrm>
            <a:custGeom>
              <a:avLst/>
              <a:gdLst>
                <a:gd name="T0" fmla="*/ 2 w 3"/>
                <a:gd name="T1" fmla="*/ 2 h 4"/>
                <a:gd name="T2" fmla="*/ 2 w 3"/>
                <a:gd name="T3" fmla="*/ 3 h 4"/>
                <a:gd name="T4" fmla="*/ 0 w 3"/>
                <a:gd name="T5" fmla="*/ 2 h 4"/>
                <a:gd name="T6" fmla="*/ 0 w 3"/>
                <a:gd name="T7" fmla="*/ 1 h 4"/>
                <a:gd name="T8" fmla="*/ 0 w 3"/>
                <a:gd name="T9" fmla="*/ 0 h 4"/>
                <a:gd name="T10" fmla="*/ 1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2" y="3"/>
                  </a:lnTo>
                  <a:lnTo>
                    <a:pt x="0" y="2"/>
                  </a:lnTo>
                  <a:lnTo>
                    <a:pt x="0" y="1"/>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2" name="Freeform 1569">
              <a:extLst>
                <a:ext uri="{FF2B5EF4-FFF2-40B4-BE49-F238E27FC236}">
                  <a16:creationId xmlns="" xmlns:a16="http://schemas.microsoft.com/office/drawing/2014/main" id="{E574875E-E370-6432-BF25-62635DA99BE8}"/>
                </a:ext>
              </a:extLst>
            </p:cNvPr>
            <p:cNvSpPr>
              <a:spLocks noChangeArrowheads="1"/>
            </p:cNvSpPr>
            <p:nvPr/>
          </p:nvSpPr>
          <p:spPr bwMode="auto">
            <a:xfrm>
              <a:off x="4632936" y="7825154"/>
              <a:ext cx="5493" cy="5493"/>
            </a:xfrm>
            <a:custGeom>
              <a:avLst/>
              <a:gdLst>
                <a:gd name="T0" fmla="*/ 1 w 2"/>
                <a:gd name="T1" fmla="*/ 3 h 4"/>
                <a:gd name="T2" fmla="*/ 0 w 2"/>
                <a:gd name="T3" fmla="*/ 3 h 4"/>
                <a:gd name="T4" fmla="*/ 0 w 2"/>
                <a:gd name="T5" fmla="*/ 3 h 4"/>
                <a:gd name="T6" fmla="*/ 0 w 2"/>
                <a:gd name="T7" fmla="*/ 2 h 4"/>
                <a:gd name="T8" fmla="*/ 0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0" y="3"/>
                  </a:lnTo>
                  <a:lnTo>
                    <a:pt x="0" y="2"/>
                  </a:lnTo>
                  <a:lnTo>
                    <a:pt x="0"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3" name="Freeform 1570">
              <a:extLst>
                <a:ext uri="{FF2B5EF4-FFF2-40B4-BE49-F238E27FC236}">
                  <a16:creationId xmlns="" xmlns:a16="http://schemas.microsoft.com/office/drawing/2014/main" id="{F0587D57-0823-EEB4-C491-924BA5CDDB0E}"/>
                </a:ext>
              </a:extLst>
            </p:cNvPr>
            <p:cNvSpPr>
              <a:spLocks noChangeArrowheads="1"/>
            </p:cNvSpPr>
            <p:nvPr/>
          </p:nvSpPr>
          <p:spPr bwMode="auto">
            <a:xfrm>
              <a:off x="3341564" y="7814163"/>
              <a:ext cx="5497" cy="5493"/>
            </a:xfrm>
            <a:custGeom>
              <a:avLst/>
              <a:gdLst>
                <a:gd name="T0" fmla="*/ 2 w 3"/>
                <a:gd name="T1" fmla="*/ 3 h 5"/>
                <a:gd name="T2" fmla="*/ 2 w 3"/>
                <a:gd name="T3" fmla="*/ 4 h 5"/>
                <a:gd name="T4" fmla="*/ 2 w 3"/>
                <a:gd name="T5" fmla="*/ 4 h 5"/>
                <a:gd name="T6" fmla="*/ 0 w 3"/>
                <a:gd name="T7" fmla="*/ 2 h 5"/>
                <a:gd name="T8" fmla="*/ 0 w 3"/>
                <a:gd name="T9" fmla="*/ 1 h 5"/>
                <a:gd name="T10" fmla="*/ 1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2" y="4"/>
                  </a:lnTo>
                  <a:lnTo>
                    <a:pt x="0" y="2"/>
                  </a:lnTo>
                  <a:lnTo>
                    <a:pt x="0" y="1"/>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4" name="Freeform 1571">
              <a:extLst>
                <a:ext uri="{FF2B5EF4-FFF2-40B4-BE49-F238E27FC236}">
                  <a16:creationId xmlns="" xmlns:a16="http://schemas.microsoft.com/office/drawing/2014/main" id="{460A0D50-F8D9-C7C5-C051-AD9A0DB2021C}"/>
                </a:ext>
              </a:extLst>
            </p:cNvPr>
            <p:cNvSpPr>
              <a:spLocks noChangeArrowheads="1"/>
            </p:cNvSpPr>
            <p:nvPr/>
          </p:nvSpPr>
          <p:spPr bwMode="auto">
            <a:xfrm>
              <a:off x="4709868" y="7803173"/>
              <a:ext cx="38465" cy="27474"/>
            </a:xfrm>
            <a:custGeom>
              <a:avLst/>
              <a:gdLst>
                <a:gd name="T0" fmla="*/ 13 w 29"/>
                <a:gd name="T1" fmla="*/ 13 h 23"/>
                <a:gd name="T2" fmla="*/ 12 w 29"/>
                <a:gd name="T3" fmla="*/ 15 h 23"/>
                <a:gd name="T4" fmla="*/ 12 w 29"/>
                <a:gd name="T5" fmla="*/ 15 h 23"/>
                <a:gd name="T6" fmla="*/ 9 w 29"/>
                <a:gd name="T7" fmla="*/ 19 h 23"/>
                <a:gd name="T8" fmla="*/ 7 w 29"/>
                <a:gd name="T9" fmla="*/ 22 h 23"/>
                <a:gd name="T10" fmla="*/ 5 w 29"/>
                <a:gd name="T11" fmla="*/ 22 h 23"/>
                <a:gd name="T12" fmla="*/ 5 w 29"/>
                <a:gd name="T13" fmla="*/ 21 h 23"/>
                <a:gd name="T14" fmla="*/ 5 w 29"/>
                <a:gd name="T15" fmla="*/ 19 h 23"/>
                <a:gd name="T16" fmla="*/ 5 w 29"/>
                <a:gd name="T17" fmla="*/ 18 h 23"/>
                <a:gd name="T18" fmla="*/ 7 w 29"/>
                <a:gd name="T19" fmla="*/ 16 h 23"/>
                <a:gd name="T20" fmla="*/ 7 w 29"/>
                <a:gd name="T21" fmla="*/ 15 h 23"/>
                <a:gd name="T22" fmla="*/ 7 w 29"/>
                <a:gd name="T23" fmla="*/ 14 h 23"/>
                <a:gd name="T24" fmla="*/ 5 w 29"/>
                <a:gd name="T25" fmla="*/ 16 h 23"/>
                <a:gd name="T26" fmla="*/ 6 w 29"/>
                <a:gd name="T27" fmla="*/ 16 h 23"/>
                <a:gd name="T28" fmla="*/ 6 w 29"/>
                <a:gd name="T29" fmla="*/ 16 h 23"/>
                <a:gd name="T30" fmla="*/ 6 w 29"/>
                <a:gd name="T31" fmla="*/ 17 h 23"/>
                <a:gd name="T32" fmla="*/ 1 w 29"/>
                <a:gd name="T33" fmla="*/ 16 h 23"/>
                <a:gd name="T34" fmla="*/ 0 w 29"/>
                <a:gd name="T35" fmla="*/ 15 h 23"/>
                <a:gd name="T36" fmla="*/ 0 w 29"/>
                <a:gd name="T37" fmla="*/ 13 h 23"/>
                <a:gd name="T38" fmla="*/ 2 w 29"/>
                <a:gd name="T39" fmla="*/ 10 h 23"/>
                <a:gd name="T40" fmla="*/ 7 w 29"/>
                <a:gd name="T41" fmla="*/ 5 h 23"/>
                <a:gd name="T42" fmla="*/ 10 w 29"/>
                <a:gd name="T43" fmla="*/ 3 h 23"/>
                <a:gd name="T44" fmla="*/ 16 w 29"/>
                <a:gd name="T45" fmla="*/ 0 h 23"/>
                <a:gd name="T46" fmla="*/ 20 w 29"/>
                <a:gd name="T47" fmla="*/ 0 h 23"/>
                <a:gd name="T48" fmla="*/ 24 w 29"/>
                <a:gd name="T49" fmla="*/ 0 h 23"/>
                <a:gd name="T50" fmla="*/ 26 w 29"/>
                <a:gd name="T51" fmla="*/ 1 h 23"/>
                <a:gd name="T52" fmla="*/ 28 w 29"/>
                <a:gd name="T53" fmla="*/ 2 h 23"/>
                <a:gd name="T54" fmla="*/ 26 w 29"/>
                <a:gd name="T55" fmla="*/ 3 h 23"/>
                <a:gd name="T56" fmla="*/ 19 w 29"/>
                <a:gd name="T57" fmla="*/ 4 h 23"/>
                <a:gd name="T58" fmla="*/ 19 w 29"/>
                <a:gd name="T59" fmla="*/ 5 h 23"/>
                <a:gd name="T60" fmla="*/ 20 w 29"/>
                <a:gd name="T61" fmla="*/ 5 h 23"/>
                <a:gd name="T62" fmla="*/ 21 w 29"/>
                <a:gd name="T63" fmla="*/ 6 h 23"/>
                <a:gd name="T64" fmla="*/ 20 w 29"/>
                <a:gd name="T65" fmla="*/ 8 h 23"/>
                <a:gd name="T66" fmla="*/ 13 w 29"/>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3">
                  <a:moveTo>
                    <a:pt x="13" y="13"/>
                  </a:moveTo>
                  <a:lnTo>
                    <a:pt x="12" y="15"/>
                  </a:lnTo>
                  <a:lnTo>
                    <a:pt x="12" y="15"/>
                  </a:lnTo>
                  <a:lnTo>
                    <a:pt x="9" y="19"/>
                  </a:lnTo>
                  <a:lnTo>
                    <a:pt x="7" y="22"/>
                  </a:lnTo>
                  <a:lnTo>
                    <a:pt x="5" y="22"/>
                  </a:lnTo>
                  <a:lnTo>
                    <a:pt x="5" y="21"/>
                  </a:lnTo>
                  <a:lnTo>
                    <a:pt x="5" y="19"/>
                  </a:lnTo>
                  <a:lnTo>
                    <a:pt x="5" y="18"/>
                  </a:lnTo>
                  <a:lnTo>
                    <a:pt x="7" y="16"/>
                  </a:lnTo>
                  <a:lnTo>
                    <a:pt x="7" y="15"/>
                  </a:lnTo>
                  <a:lnTo>
                    <a:pt x="7" y="14"/>
                  </a:lnTo>
                  <a:lnTo>
                    <a:pt x="5" y="16"/>
                  </a:lnTo>
                  <a:lnTo>
                    <a:pt x="6" y="16"/>
                  </a:lnTo>
                  <a:lnTo>
                    <a:pt x="6" y="16"/>
                  </a:lnTo>
                  <a:lnTo>
                    <a:pt x="6" y="17"/>
                  </a:lnTo>
                  <a:lnTo>
                    <a:pt x="1" y="16"/>
                  </a:lnTo>
                  <a:lnTo>
                    <a:pt x="0" y="15"/>
                  </a:lnTo>
                  <a:lnTo>
                    <a:pt x="0" y="13"/>
                  </a:lnTo>
                  <a:lnTo>
                    <a:pt x="2" y="10"/>
                  </a:lnTo>
                  <a:lnTo>
                    <a:pt x="7" y="5"/>
                  </a:lnTo>
                  <a:lnTo>
                    <a:pt x="10" y="3"/>
                  </a:lnTo>
                  <a:lnTo>
                    <a:pt x="16" y="0"/>
                  </a:lnTo>
                  <a:lnTo>
                    <a:pt x="20" y="0"/>
                  </a:lnTo>
                  <a:lnTo>
                    <a:pt x="24" y="0"/>
                  </a:lnTo>
                  <a:lnTo>
                    <a:pt x="26" y="1"/>
                  </a:lnTo>
                  <a:lnTo>
                    <a:pt x="28" y="2"/>
                  </a:lnTo>
                  <a:lnTo>
                    <a:pt x="26" y="3"/>
                  </a:lnTo>
                  <a:lnTo>
                    <a:pt x="19" y="4"/>
                  </a:lnTo>
                  <a:lnTo>
                    <a:pt x="19" y="5"/>
                  </a:lnTo>
                  <a:lnTo>
                    <a:pt x="20" y="5"/>
                  </a:lnTo>
                  <a:lnTo>
                    <a:pt x="21" y="6"/>
                  </a:lnTo>
                  <a:lnTo>
                    <a:pt x="20" y="8"/>
                  </a:lnTo>
                  <a:lnTo>
                    <a:pt x="1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5" name="Freeform 1572">
              <a:extLst>
                <a:ext uri="{FF2B5EF4-FFF2-40B4-BE49-F238E27FC236}">
                  <a16:creationId xmlns="" xmlns:a16="http://schemas.microsoft.com/office/drawing/2014/main" id="{D12907BD-D062-B724-75FF-2FD43441D764}"/>
                </a:ext>
              </a:extLst>
            </p:cNvPr>
            <p:cNvSpPr>
              <a:spLocks noChangeArrowheads="1"/>
            </p:cNvSpPr>
            <p:nvPr/>
          </p:nvSpPr>
          <p:spPr bwMode="auto">
            <a:xfrm>
              <a:off x="3358051" y="7803173"/>
              <a:ext cx="5493" cy="10990"/>
            </a:xfrm>
            <a:custGeom>
              <a:avLst/>
              <a:gdLst>
                <a:gd name="T0" fmla="*/ 4 w 5"/>
                <a:gd name="T1" fmla="*/ 4 h 7"/>
                <a:gd name="T2" fmla="*/ 4 w 5"/>
                <a:gd name="T3" fmla="*/ 5 h 7"/>
                <a:gd name="T4" fmla="*/ 3 w 5"/>
                <a:gd name="T5" fmla="*/ 6 h 7"/>
                <a:gd name="T6" fmla="*/ 2 w 5"/>
                <a:gd name="T7" fmla="*/ 6 h 7"/>
                <a:gd name="T8" fmla="*/ 2 w 5"/>
                <a:gd name="T9" fmla="*/ 5 h 7"/>
                <a:gd name="T10" fmla="*/ 2 w 5"/>
                <a:gd name="T11" fmla="*/ 5 h 7"/>
                <a:gd name="T12" fmla="*/ 0 w 5"/>
                <a:gd name="T13" fmla="*/ 6 h 7"/>
                <a:gd name="T14" fmla="*/ 0 w 5"/>
                <a:gd name="T15" fmla="*/ 3 h 7"/>
                <a:gd name="T16" fmla="*/ 1 w 5"/>
                <a:gd name="T17" fmla="*/ 0 h 7"/>
                <a:gd name="T18" fmla="*/ 2 w 5"/>
                <a:gd name="T19" fmla="*/ 0 h 7"/>
                <a:gd name="T20" fmla="*/ 3 w 5"/>
                <a:gd name="T21" fmla="*/ 2 h 7"/>
                <a:gd name="T22" fmla="*/ 4 w 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4" y="4"/>
                  </a:moveTo>
                  <a:lnTo>
                    <a:pt x="4" y="5"/>
                  </a:lnTo>
                  <a:lnTo>
                    <a:pt x="3" y="6"/>
                  </a:lnTo>
                  <a:lnTo>
                    <a:pt x="2" y="6"/>
                  </a:lnTo>
                  <a:lnTo>
                    <a:pt x="2" y="5"/>
                  </a:lnTo>
                  <a:lnTo>
                    <a:pt x="2" y="5"/>
                  </a:lnTo>
                  <a:lnTo>
                    <a:pt x="0" y="6"/>
                  </a:lnTo>
                  <a:lnTo>
                    <a:pt x="0" y="3"/>
                  </a:lnTo>
                  <a:lnTo>
                    <a:pt x="1" y="0"/>
                  </a:lnTo>
                  <a:lnTo>
                    <a:pt x="2" y="0"/>
                  </a:lnTo>
                  <a:lnTo>
                    <a:pt x="3"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6" name="Freeform 1573">
              <a:extLst>
                <a:ext uri="{FF2B5EF4-FFF2-40B4-BE49-F238E27FC236}">
                  <a16:creationId xmlns="" xmlns:a16="http://schemas.microsoft.com/office/drawing/2014/main" id="{4546FC8F-7383-ACF4-8BF3-960874A72814}"/>
                </a:ext>
              </a:extLst>
            </p:cNvPr>
            <p:cNvSpPr>
              <a:spLocks noChangeArrowheads="1"/>
            </p:cNvSpPr>
            <p:nvPr/>
          </p:nvSpPr>
          <p:spPr bwMode="auto">
            <a:xfrm>
              <a:off x="3352554" y="7786686"/>
              <a:ext cx="5497" cy="10990"/>
            </a:xfrm>
            <a:custGeom>
              <a:avLst/>
              <a:gdLst>
                <a:gd name="T0" fmla="*/ 3 w 4"/>
                <a:gd name="T1" fmla="*/ 6 h 8"/>
                <a:gd name="T2" fmla="*/ 2 w 4"/>
                <a:gd name="T3" fmla="*/ 7 h 8"/>
                <a:gd name="T4" fmla="*/ 1 w 4"/>
                <a:gd name="T5" fmla="*/ 6 h 8"/>
                <a:gd name="T6" fmla="*/ 0 w 4"/>
                <a:gd name="T7" fmla="*/ 5 h 8"/>
                <a:gd name="T8" fmla="*/ 0 w 4"/>
                <a:gd name="T9" fmla="*/ 2 h 8"/>
                <a:gd name="T10" fmla="*/ 0 w 4"/>
                <a:gd name="T11" fmla="*/ 1 h 8"/>
                <a:gd name="T12" fmla="*/ 1 w 4"/>
                <a:gd name="T13" fmla="*/ 0 h 8"/>
                <a:gd name="T14" fmla="*/ 2 w 4"/>
                <a:gd name="T15" fmla="*/ 1 h 8"/>
                <a:gd name="T16" fmla="*/ 2 w 4"/>
                <a:gd name="T17" fmla="*/ 2 h 8"/>
                <a:gd name="T18" fmla="*/ 3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3" y="6"/>
                  </a:moveTo>
                  <a:lnTo>
                    <a:pt x="2" y="7"/>
                  </a:lnTo>
                  <a:lnTo>
                    <a:pt x="1" y="6"/>
                  </a:lnTo>
                  <a:lnTo>
                    <a:pt x="0" y="5"/>
                  </a:lnTo>
                  <a:lnTo>
                    <a:pt x="0" y="2"/>
                  </a:lnTo>
                  <a:lnTo>
                    <a:pt x="0" y="1"/>
                  </a:lnTo>
                  <a:lnTo>
                    <a:pt x="1" y="0"/>
                  </a:lnTo>
                  <a:lnTo>
                    <a:pt x="2" y="1"/>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7" name="Freeform 1574">
              <a:extLst>
                <a:ext uri="{FF2B5EF4-FFF2-40B4-BE49-F238E27FC236}">
                  <a16:creationId xmlns="" xmlns:a16="http://schemas.microsoft.com/office/drawing/2014/main" id="{C99D45BB-B264-DBCE-D0AD-372DD3DD6B4A}"/>
                </a:ext>
              </a:extLst>
            </p:cNvPr>
            <p:cNvSpPr>
              <a:spLocks noChangeArrowheads="1"/>
            </p:cNvSpPr>
            <p:nvPr/>
          </p:nvSpPr>
          <p:spPr bwMode="auto">
            <a:xfrm>
              <a:off x="4687888" y="7759212"/>
              <a:ext cx="27474" cy="21981"/>
            </a:xfrm>
            <a:custGeom>
              <a:avLst/>
              <a:gdLst>
                <a:gd name="T0" fmla="*/ 7 w 23"/>
                <a:gd name="T1" fmla="*/ 12 h 17"/>
                <a:gd name="T2" fmla="*/ 7 w 23"/>
                <a:gd name="T3" fmla="*/ 13 h 17"/>
                <a:gd name="T4" fmla="*/ 8 w 23"/>
                <a:gd name="T5" fmla="*/ 13 h 17"/>
                <a:gd name="T6" fmla="*/ 8 w 23"/>
                <a:gd name="T7" fmla="*/ 13 h 17"/>
                <a:gd name="T8" fmla="*/ 7 w 23"/>
                <a:gd name="T9" fmla="*/ 14 h 17"/>
                <a:gd name="T10" fmla="*/ 3 w 23"/>
                <a:gd name="T11" fmla="*/ 16 h 17"/>
                <a:gd name="T12" fmla="*/ 1 w 23"/>
                <a:gd name="T13" fmla="*/ 16 h 17"/>
                <a:gd name="T14" fmla="*/ 0 w 23"/>
                <a:gd name="T15" fmla="*/ 16 h 17"/>
                <a:gd name="T16" fmla="*/ 0 w 23"/>
                <a:gd name="T17" fmla="*/ 14 h 17"/>
                <a:gd name="T18" fmla="*/ 0 w 23"/>
                <a:gd name="T19" fmla="*/ 13 h 17"/>
                <a:gd name="T20" fmla="*/ 0 w 23"/>
                <a:gd name="T21" fmla="*/ 13 h 17"/>
                <a:gd name="T22" fmla="*/ 0 w 23"/>
                <a:gd name="T23" fmla="*/ 13 h 17"/>
                <a:gd name="T24" fmla="*/ 0 w 23"/>
                <a:gd name="T25" fmla="*/ 12 h 17"/>
                <a:gd name="T26" fmla="*/ 1 w 23"/>
                <a:gd name="T27" fmla="*/ 11 h 17"/>
                <a:gd name="T28" fmla="*/ 14 w 23"/>
                <a:gd name="T29" fmla="*/ 3 h 17"/>
                <a:gd name="T30" fmla="*/ 19 w 23"/>
                <a:gd name="T31" fmla="*/ 1 h 17"/>
                <a:gd name="T32" fmla="*/ 22 w 23"/>
                <a:gd name="T33" fmla="*/ 0 h 17"/>
                <a:gd name="T34" fmla="*/ 22 w 23"/>
                <a:gd name="T35" fmla="*/ 0 h 17"/>
                <a:gd name="T36" fmla="*/ 19 w 23"/>
                <a:gd name="T37" fmla="*/ 3 h 17"/>
                <a:gd name="T38" fmla="*/ 18 w 23"/>
                <a:gd name="T39" fmla="*/ 5 h 17"/>
                <a:gd name="T40" fmla="*/ 18 w 23"/>
                <a:gd name="T41" fmla="*/ 5 h 17"/>
                <a:gd name="T42" fmla="*/ 18 w 23"/>
                <a:gd name="T43" fmla="*/ 7 h 17"/>
                <a:gd name="T44" fmla="*/ 9 w 23"/>
                <a:gd name="T45" fmla="*/ 11 h 17"/>
                <a:gd name="T46" fmla="*/ 7 w 23"/>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7" y="12"/>
                  </a:moveTo>
                  <a:lnTo>
                    <a:pt x="7" y="13"/>
                  </a:lnTo>
                  <a:lnTo>
                    <a:pt x="8" y="13"/>
                  </a:lnTo>
                  <a:lnTo>
                    <a:pt x="8" y="13"/>
                  </a:lnTo>
                  <a:lnTo>
                    <a:pt x="7" y="14"/>
                  </a:lnTo>
                  <a:lnTo>
                    <a:pt x="3" y="16"/>
                  </a:lnTo>
                  <a:lnTo>
                    <a:pt x="1" y="16"/>
                  </a:lnTo>
                  <a:lnTo>
                    <a:pt x="0" y="16"/>
                  </a:lnTo>
                  <a:lnTo>
                    <a:pt x="0" y="14"/>
                  </a:lnTo>
                  <a:lnTo>
                    <a:pt x="0" y="13"/>
                  </a:lnTo>
                  <a:lnTo>
                    <a:pt x="0" y="13"/>
                  </a:lnTo>
                  <a:lnTo>
                    <a:pt x="0" y="13"/>
                  </a:lnTo>
                  <a:lnTo>
                    <a:pt x="0" y="12"/>
                  </a:lnTo>
                  <a:lnTo>
                    <a:pt x="1" y="11"/>
                  </a:lnTo>
                  <a:lnTo>
                    <a:pt x="14" y="3"/>
                  </a:lnTo>
                  <a:lnTo>
                    <a:pt x="19" y="1"/>
                  </a:lnTo>
                  <a:lnTo>
                    <a:pt x="22" y="0"/>
                  </a:lnTo>
                  <a:lnTo>
                    <a:pt x="22" y="0"/>
                  </a:lnTo>
                  <a:lnTo>
                    <a:pt x="19" y="3"/>
                  </a:lnTo>
                  <a:lnTo>
                    <a:pt x="18" y="5"/>
                  </a:lnTo>
                  <a:lnTo>
                    <a:pt x="18" y="5"/>
                  </a:lnTo>
                  <a:lnTo>
                    <a:pt x="18" y="7"/>
                  </a:lnTo>
                  <a:lnTo>
                    <a:pt x="9"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8" name="Freeform 1575">
              <a:extLst>
                <a:ext uri="{FF2B5EF4-FFF2-40B4-BE49-F238E27FC236}">
                  <a16:creationId xmlns="" xmlns:a16="http://schemas.microsoft.com/office/drawing/2014/main" id="{CCD75BE7-E308-3EB1-E7A2-74A2203739D7}"/>
                </a:ext>
              </a:extLst>
            </p:cNvPr>
            <p:cNvSpPr>
              <a:spLocks noChangeArrowheads="1"/>
            </p:cNvSpPr>
            <p:nvPr/>
          </p:nvSpPr>
          <p:spPr bwMode="auto">
            <a:xfrm>
              <a:off x="3347061" y="7748221"/>
              <a:ext cx="16484" cy="27474"/>
            </a:xfrm>
            <a:custGeom>
              <a:avLst/>
              <a:gdLst>
                <a:gd name="T0" fmla="*/ 5 w 13"/>
                <a:gd name="T1" fmla="*/ 11 h 24"/>
                <a:gd name="T2" fmla="*/ 7 w 13"/>
                <a:gd name="T3" fmla="*/ 17 h 24"/>
                <a:gd name="T4" fmla="*/ 7 w 13"/>
                <a:gd name="T5" fmla="*/ 15 h 24"/>
                <a:gd name="T6" fmla="*/ 12 w 13"/>
                <a:gd name="T7" fmla="*/ 19 h 24"/>
                <a:gd name="T8" fmla="*/ 12 w 13"/>
                <a:gd name="T9" fmla="*/ 21 h 24"/>
                <a:gd name="T10" fmla="*/ 11 w 13"/>
                <a:gd name="T11" fmla="*/ 22 h 24"/>
                <a:gd name="T12" fmla="*/ 10 w 13"/>
                <a:gd name="T13" fmla="*/ 23 h 24"/>
                <a:gd name="T14" fmla="*/ 10 w 13"/>
                <a:gd name="T15" fmla="*/ 22 h 24"/>
                <a:gd name="T16" fmla="*/ 9 w 13"/>
                <a:gd name="T17" fmla="*/ 20 h 24"/>
                <a:gd name="T18" fmla="*/ 8 w 13"/>
                <a:gd name="T19" fmla="*/ 19 h 24"/>
                <a:gd name="T20" fmla="*/ 6 w 13"/>
                <a:gd name="T21" fmla="*/ 19 h 24"/>
                <a:gd name="T22" fmla="*/ 5 w 13"/>
                <a:gd name="T23" fmla="*/ 17 h 24"/>
                <a:gd name="T24" fmla="*/ 4 w 13"/>
                <a:gd name="T25" fmla="*/ 16 h 24"/>
                <a:gd name="T26" fmla="*/ 4 w 13"/>
                <a:gd name="T27" fmla="*/ 12 h 24"/>
                <a:gd name="T28" fmla="*/ 4 w 13"/>
                <a:gd name="T29" fmla="*/ 12 h 24"/>
                <a:gd name="T30" fmla="*/ 2 w 13"/>
                <a:gd name="T31" fmla="*/ 11 h 24"/>
                <a:gd name="T32" fmla="*/ 2 w 13"/>
                <a:gd name="T33" fmla="*/ 10 h 24"/>
                <a:gd name="T34" fmla="*/ 0 w 13"/>
                <a:gd name="T35" fmla="*/ 8 h 24"/>
                <a:gd name="T36" fmla="*/ 0 w 13"/>
                <a:gd name="T37" fmla="*/ 7 h 24"/>
                <a:gd name="T38" fmla="*/ 0 w 13"/>
                <a:gd name="T39" fmla="*/ 5 h 24"/>
                <a:gd name="T40" fmla="*/ 2 w 13"/>
                <a:gd name="T41" fmla="*/ 2 h 24"/>
                <a:gd name="T42" fmla="*/ 4 w 13"/>
                <a:gd name="T43" fmla="*/ 0 h 24"/>
                <a:gd name="T44" fmla="*/ 4 w 13"/>
                <a:gd name="T45" fmla="*/ 1 h 24"/>
                <a:gd name="T46" fmla="*/ 5 w 13"/>
                <a:gd name="T47" fmla="*/ 1 h 24"/>
                <a:gd name="T48" fmla="*/ 7 w 13"/>
                <a:gd name="T49" fmla="*/ 3 h 24"/>
                <a:gd name="T50" fmla="*/ 6 w 13"/>
                <a:gd name="T51" fmla="*/ 4 h 24"/>
                <a:gd name="T52" fmla="*/ 1 w 13"/>
                <a:gd name="T53" fmla="*/ 7 h 24"/>
                <a:gd name="T54" fmla="*/ 1 w 13"/>
                <a:gd name="T55" fmla="*/ 7 h 24"/>
                <a:gd name="T56" fmla="*/ 4 w 13"/>
                <a:gd name="T57" fmla="*/ 8 h 24"/>
                <a:gd name="T58" fmla="*/ 4 w 13"/>
                <a:gd name="T59" fmla="*/ 9 h 24"/>
                <a:gd name="T60" fmla="*/ 5 w 13"/>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5" y="11"/>
                  </a:moveTo>
                  <a:lnTo>
                    <a:pt x="7" y="17"/>
                  </a:lnTo>
                  <a:lnTo>
                    <a:pt x="7" y="15"/>
                  </a:lnTo>
                  <a:lnTo>
                    <a:pt x="12" y="19"/>
                  </a:lnTo>
                  <a:lnTo>
                    <a:pt x="12" y="21"/>
                  </a:lnTo>
                  <a:lnTo>
                    <a:pt x="11" y="22"/>
                  </a:lnTo>
                  <a:lnTo>
                    <a:pt x="10" y="23"/>
                  </a:lnTo>
                  <a:lnTo>
                    <a:pt x="10" y="22"/>
                  </a:lnTo>
                  <a:lnTo>
                    <a:pt x="9" y="20"/>
                  </a:lnTo>
                  <a:lnTo>
                    <a:pt x="8" y="19"/>
                  </a:lnTo>
                  <a:lnTo>
                    <a:pt x="6" y="19"/>
                  </a:lnTo>
                  <a:lnTo>
                    <a:pt x="5" y="17"/>
                  </a:lnTo>
                  <a:lnTo>
                    <a:pt x="4" y="16"/>
                  </a:lnTo>
                  <a:lnTo>
                    <a:pt x="4" y="12"/>
                  </a:lnTo>
                  <a:lnTo>
                    <a:pt x="4" y="12"/>
                  </a:lnTo>
                  <a:lnTo>
                    <a:pt x="2" y="11"/>
                  </a:lnTo>
                  <a:lnTo>
                    <a:pt x="2" y="10"/>
                  </a:lnTo>
                  <a:lnTo>
                    <a:pt x="0" y="8"/>
                  </a:lnTo>
                  <a:lnTo>
                    <a:pt x="0" y="7"/>
                  </a:lnTo>
                  <a:lnTo>
                    <a:pt x="0" y="5"/>
                  </a:lnTo>
                  <a:lnTo>
                    <a:pt x="2" y="2"/>
                  </a:lnTo>
                  <a:lnTo>
                    <a:pt x="4" y="0"/>
                  </a:lnTo>
                  <a:lnTo>
                    <a:pt x="4" y="1"/>
                  </a:lnTo>
                  <a:lnTo>
                    <a:pt x="5" y="1"/>
                  </a:lnTo>
                  <a:lnTo>
                    <a:pt x="7" y="3"/>
                  </a:lnTo>
                  <a:lnTo>
                    <a:pt x="6" y="4"/>
                  </a:lnTo>
                  <a:lnTo>
                    <a:pt x="1" y="7"/>
                  </a:lnTo>
                  <a:lnTo>
                    <a:pt x="1" y="7"/>
                  </a:lnTo>
                  <a:lnTo>
                    <a:pt x="4" y="8"/>
                  </a:lnTo>
                  <a:lnTo>
                    <a:pt x="4" y="9"/>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9" name="Freeform 1576">
              <a:extLst>
                <a:ext uri="{FF2B5EF4-FFF2-40B4-BE49-F238E27FC236}">
                  <a16:creationId xmlns="" xmlns:a16="http://schemas.microsoft.com/office/drawing/2014/main" id="{8168DA8F-5C61-8964-0A8B-D89279438327}"/>
                </a:ext>
              </a:extLst>
            </p:cNvPr>
            <p:cNvSpPr>
              <a:spLocks noChangeArrowheads="1"/>
            </p:cNvSpPr>
            <p:nvPr/>
          </p:nvSpPr>
          <p:spPr bwMode="auto">
            <a:xfrm>
              <a:off x="3341564" y="7737231"/>
              <a:ext cx="5497" cy="10990"/>
            </a:xfrm>
            <a:custGeom>
              <a:avLst/>
              <a:gdLst>
                <a:gd name="T0" fmla="*/ 4 w 5"/>
                <a:gd name="T1" fmla="*/ 6 h 7"/>
                <a:gd name="T2" fmla="*/ 3 w 5"/>
                <a:gd name="T3" fmla="*/ 6 h 7"/>
                <a:gd name="T4" fmla="*/ 1 w 5"/>
                <a:gd name="T5" fmla="*/ 5 h 7"/>
                <a:gd name="T6" fmla="*/ 0 w 5"/>
                <a:gd name="T7" fmla="*/ 5 h 7"/>
                <a:gd name="T8" fmla="*/ 0 w 5"/>
                <a:gd name="T9" fmla="*/ 3 h 7"/>
                <a:gd name="T10" fmla="*/ 0 w 5"/>
                <a:gd name="T11" fmla="*/ 1 h 7"/>
                <a:gd name="T12" fmla="*/ 1 w 5"/>
                <a:gd name="T13" fmla="*/ 0 h 7"/>
                <a:gd name="T14" fmla="*/ 2 w 5"/>
                <a:gd name="T15" fmla="*/ 0 h 7"/>
                <a:gd name="T16" fmla="*/ 2 w 5"/>
                <a:gd name="T17" fmla="*/ 3 h 7"/>
                <a:gd name="T18" fmla="*/ 4 w 5"/>
                <a:gd name="T19" fmla="*/ 5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3" y="6"/>
                  </a:lnTo>
                  <a:lnTo>
                    <a:pt x="1" y="5"/>
                  </a:lnTo>
                  <a:lnTo>
                    <a:pt x="0" y="5"/>
                  </a:lnTo>
                  <a:lnTo>
                    <a:pt x="0" y="3"/>
                  </a:lnTo>
                  <a:lnTo>
                    <a:pt x="0" y="1"/>
                  </a:lnTo>
                  <a:lnTo>
                    <a:pt x="1" y="0"/>
                  </a:lnTo>
                  <a:lnTo>
                    <a:pt x="2" y="0"/>
                  </a:lnTo>
                  <a:lnTo>
                    <a:pt x="2" y="3"/>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0" name="Freeform 1577">
              <a:extLst>
                <a:ext uri="{FF2B5EF4-FFF2-40B4-BE49-F238E27FC236}">
                  <a16:creationId xmlns="" xmlns:a16="http://schemas.microsoft.com/office/drawing/2014/main" id="{78BB10C9-3F99-7A63-B880-892337E9E519}"/>
                </a:ext>
              </a:extLst>
            </p:cNvPr>
            <p:cNvSpPr>
              <a:spLocks noChangeArrowheads="1"/>
            </p:cNvSpPr>
            <p:nvPr/>
          </p:nvSpPr>
          <p:spPr bwMode="auto">
            <a:xfrm>
              <a:off x="3330573" y="7731734"/>
              <a:ext cx="5497" cy="10990"/>
            </a:xfrm>
            <a:custGeom>
              <a:avLst/>
              <a:gdLst>
                <a:gd name="T0" fmla="*/ 4 w 6"/>
                <a:gd name="T1" fmla="*/ 6 h 8"/>
                <a:gd name="T2" fmla="*/ 5 w 6"/>
                <a:gd name="T3" fmla="*/ 7 h 8"/>
                <a:gd name="T4" fmla="*/ 1 w 6"/>
                <a:gd name="T5" fmla="*/ 6 h 8"/>
                <a:gd name="T6" fmla="*/ 0 w 6"/>
                <a:gd name="T7" fmla="*/ 6 h 8"/>
                <a:gd name="T8" fmla="*/ 0 w 6"/>
                <a:gd name="T9" fmla="*/ 4 h 8"/>
                <a:gd name="T10" fmla="*/ 0 w 6"/>
                <a:gd name="T11" fmla="*/ 1 h 8"/>
                <a:gd name="T12" fmla="*/ 0 w 6"/>
                <a:gd name="T13" fmla="*/ 1 h 8"/>
                <a:gd name="T14" fmla="*/ 1 w 6"/>
                <a:gd name="T15" fmla="*/ 0 h 8"/>
                <a:gd name="T16" fmla="*/ 4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5" y="7"/>
                  </a:lnTo>
                  <a:lnTo>
                    <a:pt x="1" y="6"/>
                  </a:lnTo>
                  <a:lnTo>
                    <a:pt x="0" y="6"/>
                  </a:lnTo>
                  <a:lnTo>
                    <a:pt x="0" y="4"/>
                  </a:lnTo>
                  <a:lnTo>
                    <a:pt x="0" y="1"/>
                  </a:lnTo>
                  <a:lnTo>
                    <a:pt x="0" y="1"/>
                  </a:lnTo>
                  <a:lnTo>
                    <a:pt x="1" y="0"/>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1" name="Freeform 1578">
              <a:extLst>
                <a:ext uri="{FF2B5EF4-FFF2-40B4-BE49-F238E27FC236}">
                  <a16:creationId xmlns="" xmlns:a16="http://schemas.microsoft.com/office/drawing/2014/main" id="{B1612A42-75BF-E713-B214-4F9297AE3850}"/>
                </a:ext>
              </a:extLst>
            </p:cNvPr>
            <p:cNvSpPr>
              <a:spLocks noChangeArrowheads="1"/>
            </p:cNvSpPr>
            <p:nvPr/>
          </p:nvSpPr>
          <p:spPr bwMode="auto">
            <a:xfrm>
              <a:off x="3336070" y="7731734"/>
              <a:ext cx="10990" cy="5497"/>
            </a:xfrm>
            <a:custGeom>
              <a:avLst/>
              <a:gdLst>
                <a:gd name="T0" fmla="*/ 8 w 9"/>
                <a:gd name="T1" fmla="*/ 2 h 6"/>
                <a:gd name="T2" fmla="*/ 8 w 9"/>
                <a:gd name="T3" fmla="*/ 2 h 6"/>
                <a:gd name="T4" fmla="*/ 7 w 9"/>
                <a:gd name="T5" fmla="*/ 3 h 6"/>
                <a:gd name="T6" fmla="*/ 6 w 9"/>
                <a:gd name="T7" fmla="*/ 3 h 6"/>
                <a:gd name="T8" fmla="*/ 4 w 9"/>
                <a:gd name="T9" fmla="*/ 2 h 6"/>
                <a:gd name="T10" fmla="*/ 3 w 9"/>
                <a:gd name="T11" fmla="*/ 2 h 6"/>
                <a:gd name="T12" fmla="*/ 4 w 9"/>
                <a:gd name="T13" fmla="*/ 4 h 6"/>
                <a:gd name="T14" fmla="*/ 4 w 9"/>
                <a:gd name="T15" fmla="*/ 5 h 6"/>
                <a:gd name="T16" fmla="*/ 1 w 9"/>
                <a:gd name="T17" fmla="*/ 3 h 6"/>
                <a:gd name="T18" fmla="*/ 0 w 9"/>
                <a:gd name="T19" fmla="*/ 2 h 6"/>
                <a:gd name="T20" fmla="*/ 2 w 9"/>
                <a:gd name="T21" fmla="*/ 1 h 6"/>
                <a:gd name="T22" fmla="*/ 3 w 9"/>
                <a:gd name="T23" fmla="*/ 0 h 6"/>
                <a:gd name="T24" fmla="*/ 4 w 9"/>
                <a:gd name="T25" fmla="*/ 0 h 6"/>
                <a:gd name="T26" fmla="*/ 8 w 9"/>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8" y="2"/>
                  </a:moveTo>
                  <a:lnTo>
                    <a:pt x="8" y="2"/>
                  </a:lnTo>
                  <a:lnTo>
                    <a:pt x="7" y="3"/>
                  </a:lnTo>
                  <a:lnTo>
                    <a:pt x="6" y="3"/>
                  </a:lnTo>
                  <a:lnTo>
                    <a:pt x="4" y="2"/>
                  </a:lnTo>
                  <a:lnTo>
                    <a:pt x="3" y="2"/>
                  </a:lnTo>
                  <a:lnTo>
                    <a:pt x="4" y="4"/>
                  </a:lnTo>
                  <a:lnTo>
                    <a:pt x="4" y="5"/>
                  </a:lnTo>
                  <a:lnTo>
                    <a:pt x="1" y="3"/>
                  </a:lnTo>
                  <a:lnTo>
                    <a:pt x="0" y="2"/>
                  </a:lnTo>
                  <a:lnTo>
                    <a:pt x="2" y="1"/>
                  </a:lnTo>
                  <a:lnTo>
                    <a:pt x="3" y="0"/>
                  </a:lnTo>
                  <a:lnTo>
                    <a:pt x="4" y="0"/>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2" name="Freeform 1580">
              <a:extLst>
                <a:ext uri="{FF2B5EF4-FFF2-40B4-BE49-F238E27FC236}">
                  <a16:creationId xmlns="" xmlns:a16="http://schemas.microsoft.com/office/drawing/2014/main" id="{B99979E6-98A8-91BD-CD33-BEE7880831A5}"/>
                </a:ext>
              </a:extLst>
            </p:cNvPr>
            <p:cNvSpPr>
              <a:spLocks noChangeArrowheads="1"/>
            </p:cNvSpPr>
            <p:nvPr/>
          </p:nvSpPr>
          <p:spPr bwMode="auto">
            <a:xfrm>
              <a:off x="1500676" y="7418510"/>
              <a:ext cx="54952" cy="49455"/>
            </a:xfrm>
            <a:custGeom>
              <a:avLst/>
              <a:gdLst>
                <a:gd name="T0" fmla="*/ 36 w 42"/>
                <a:gd name="T1" fmla="*/ 12 h 40"/>
                <a:gd name="T2" fmla="*/ 26 w 42"/>
                <a:gd name="T3" fmla="*/ 18 h 40"/>
                <a:gd name="T4" fmla="*/ 23 w 42"/>
                <a:gd name="T5" fmla="*/ 22 h 40"/>
                <a:gd name="T6" fmla="*/ 20 w 42"/>
                <a:gd name="T7" fmla="*/ 26 h 40"/>
                <a:gd name="T8" fmla="*/ 18 w 42"/>
                <a:gd name="T9" fmla="*/ 28 h 40"/>
                <a:gd name="T10" fmla="*/ 17 w 42"/>
                <a:gd name="T11" fmla="*/ 29 h 40"/>
                <a:gd name="T12" fmla="*/ 15 w 42"/>
                <a:gd name="T13" fmla="*/ 30 h 40"/>
                <a:gd name="T14" fmla="*/ 12 w 42"/>
                <a:gd name="T15" fmla="*/ 33 h 40"/>
                <a:gd name="T16" fmla="*/ 11 w 42"/>
                <a:gd name="T17" fmla="*/ 33 h 40"/>
                <a:gd name="T18" fmla="*/ 1 w 42"/>
                <a:gd name="T19" fmla="*/ 39 h 40"/>
                <a:gd name="T20" fmla="*/ 0 w 42"/>
                <a:gd name="T21" fmla="*/ 39 h 40"/>
                <a:gd name="T22" fmla="*/ 1 w 42"/>
                <a:gd name="T23" fmla="*/ 38 h 40"/>
                <a:gd name="T24" fmla="*/ 4 w 42"/>
                <a:gd name="T25" fmla="*/ 35 h 40"/>
                <a:gd name="T26" fmla="*/ 6 w 42"/>
                <a:gd name="T27" fmla="*/ 33 h 40"/>
                <a:gd name="T28" fmla="*/ 8 w 42"/>
                <a:gd name="T29" fmla="*/ 29 h 40"/>
                <a:gd name="T30" fmla="*/ 9 w 42"/>
                <a:gd name="T31" fmla="*/ 28 h 40"/>
                <a:gd name="T32" fmla="*/ 10 w 42"/>
                <a:gd name="T33" fmla="*/ 26 h 40"/>
                <a:gd name="T34" fmla="*/ 10 w 42"/>
                <a:gd name="T35" fmla="*/ 23 h 40"/>
                <a:gd name="T36" fmla="*/ 11 w 42"/>
                <a:gd name="T37" fmla="*/ 21 h 40"/>
                <a:gd name="T38" fmla="*/ 13 w 42"/>
                <a:gd name="T39" fmla="*/ 18 h 40"/>
                <a:gd name="T40" fmla="*/ 14 w 42"/>
                <a:gd name="T41" fmla="*/ 17 h 40"/>
                <a:gd name="T42" fmla="*/ 17 w 42"/>
                <a:gd name="T43" fmla="*/ 17 h 40"/>
                <a:gd name="T44" fmla="*/ 21 w 42"/>
                <a:gd name="T45" fmla="*/ 17 h 40"/>
                <a:gd name="T46" fmla="*/ 23 w 42"/>
                <a:gd name="T47" fmla="*/ 15 h 40"/>
                <a:gd name="T48" fmla="*/ 23 w 42"/>
                <a:gd name="T49" fmla="*/ 15 h 40"/>
                <a:gd name="T50" fmla="*/ 22 w 42"/>
                <a:gd name="T51" fmla="*/ 13 h 40"/>
                <a:gd name="T52" fmla="*/ 22 w 42"/>
                <a:gd name="T53" fmla="*/ 12 h 40"/>
                <a:gd name="T54" fmla="*/ 22 w 42"/>
                <a:gd name="T55" fmla="*/ 9 h 40"/>
                <a:gd name="T56" fmla="*/ 23 w 42"/>
                <a:gd name="T57" fmla="*/ 6 h 40"/>
                <a:gd name="T58" fmla="*/ 26 w 42"/>
                <a:gd name="T59" fmla="*/ 4 h 40"/>
                <a:gd name="T60" fmla="*/ 29 w 42"/>
                <a:gd name="T61" fmla="*/ 2 h 40"/>
                <a:gd name="T62" fmla="*/ 33 w 42"/>
                <a:gd name="T63" fmla="*/ 0 h 40"/>
                <a:gd name="T64" fmla="*/ 35 w 42"/>
                <a:gd name="T65" fmla="*/ 0 h 40"/>
                <a:gd name="T66" fmla="*/ 40 w 42"/>
                <a:gd name="T67" fmla="*/ 4 h 40"/>
                <a:gd name="T68" fmla="*/ 41 w 42"/>
                <a:gd name="T69" fmla="*/ 5 h 40"/>
                <a:gd name="T70" fmla="*/ 40 w 42"/>
                <a:gd name="T71" fmla="*/ 7 h 40"/>
                <a:gd name="T72" fmla="*/ 39 w 42"/>
                <a:gd name="T73" fmla="*/ 10 h 40"/>
                <a:gd name="T74" fmla="*/ 36 w 42"/>
                <a:gd name="T7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0">
                  <a:moveTo>
                    <a:pt x="36" y="12"/>
                  </a:moveTo>
                  <a:lnTo>
                    <a:pt x="26" y="18"/>
                  </a:lnTo>
                  <a:lnTo>
                    <a:pt x="23" y="22"/>
                  </a:lnTo>
                  <a:lnTo>
                    <a:pt x="20" y="26"/>
                  </a:lnTo>
                  <a:lnTo>
                    <a:pt x="18" y="28"/>
                  </a:lnTo>
                  <a:lnTo>
                    <a:pt x="17" y="29"/>
                  </a:lnTo>
                  <a:lnTo>
                    <a:pt x="15" y="30"/>
                  </a:lnTo>
                  <a:lnTo>
                    <a:pt x="12" y="33"/>
                  </a:lnTo>
                  <a:lnTo>
                    <a:pt x="11" y="33"/>
                  </a:lnTo>
                  <a:lnTo>
                    <a:pt x="1" y="39"/>
                  </a:lnTo>
                  <a:lnTo>
                    <a:pt x="0" y="39"/>
                  </a:lnTo>
                  <a:lnTo>
                    <a:pt x="1" y="38"/>
                  </a:lnTo>
                  <a:lnTo>
                    <a:pt x="4" y="35"/>
                  </a:lnTo>
                  <a:lnTo>
                    <a:pt x="6" y="33"/>
                  </a:lnTo>
                  <a:lnTo>
                    <a:pt x="8" y="29"/>
                  </a:lnTo>
                  <a:lnTo>
                    <a:pt x="9" y="28"/>
                  </a:lnTo>
                  <a:lnTo>
                    <a:pt x="10" y="26"/>
                  </a:lnTo>
                  <a:lnTo>
                    <a:pt x="10" y="23"/>
                  </a:lnTo>
                  <a:lnTo>
                    <a:pt x="11" y="21"/>
                  </a:lnTo>
                  <a:lnTo>
                    <a:pt x="13" y="18"/>
                  </a:lnTo>
                  <a:lnTo>
                    <a:pt x="14" y="17"/>
                  </a:lnTo>
                  <a:lnTo>
                    <a:pt x="17" y="17"/>
                  </a:lnTo>
                  <a:lnTo>
                    <a:pt x="21" y="17"/>
                  </a:lnTo>
                  <a:lnTo>
                    <a:pt x="23" y="15"/>
                  </a:lnTo>
                  <a:lnTo>
                    <a:pt x="23" y="15"/>
                  </a:lnTo>
                  <a:lnTo>
                    <a:pt x="22" y="13"/>
                  </a:lnTo>
                  <a:lnTo>
                    <a:pt x="22" y="12"/>
                  </a:lnTo>
                  <a:lnTo>
                    <a:pt x="22" y="9"/>
                  </a:lnTo>
                  <a:lnTo>
                    <a:pt x="23" y="6"/>
                  </a:lnTo>
                  <a:lnTo>
                    <a:pt x="26" y="4"/>
                  </a:lnTo>
                  <a:lnTo>
                    <a:pt x="29" y="2"/>
                  </a:lnTo>
                  <a:lnTo>
                    <a:pt x="33" y="0"/>
                  </a:lnTo>
                  <a:lnTo>
                    <a:pt x="35" y="0"/>
                  </a:lnTo>
                  <a:lnTo>
                    <a:pt x="40" y="4"/>
                  </a:lnTo>
                  <a:lnTo>
                    <a:pt x="41" y="5"/>
                  </a:lnTo>
                  <a:lnTo>
                    <a:pt x="40" y="7"/>
                  </a:lnTo>
                  <a:lnTo>
                    <a:pt x="39" y="10"/>
                  </a:lnTo>
                  <a:lnTo>
                    <a:pt x="3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3" name="Freeform 1581">
              <a:extLst>
                <a:ext uri="{FF2B5EF4-FFF2-40B4-BE49-F238E27FC236}">
                  <a16:creationId xmlns="" xmlns:a16="http://schemas.microsoft.com/office/drawing/2014/main" id="{8E5F57F2-D5F8-6183-5594-700ED4350521}"/>
                </a:ext>
              </a:extLst>
            </p:cNvPr>
            <p:cNvSpPr>
              <a:spLocks noChangeArrowheads="1"/>
            </p:cNvSpPr>
            <p:nvPr/>
          </p:nvSpPr>
          <p:spPr bwMode="auto">
            <a:xfrm>
              <a:off x="1616073" y="7402022"/>
              <a:ext cx="5497" cy="10990"/>
            </a:xfrm>
            <a:custGeom>
              <a:avLst/>
              <a:gdLst>
                <a:gd name="T0" fmla="*/ 1 w 6"/>
                <a:gd name="T1" fmla="*/ 7 h 8"/>
                <a:gd name="T2" fmla="*/ 0 w 6"/>
                <a:gd name="T3" fmla="*/ 7 h 8"/>
                <a:gd name="T4" fmla="*/ 0 w 6"/>
                <a:gd name="T5" fmla="*/ 6 h 8"/>
                <a:gd name="T6" fmla="*/ 0 w 6"/>
                <a:gd name="T7" fmla="*/ 4 h 8"/>
                <a:gd name="T8" fmla="*/ 0 w 6"/>
                <a:gd name="T9" fmla="*/ 3 h 8"/>
                <a:gd name="T10" fmla="*/ 1 w 6"/>
                <a:gd name="T11" fmla="*/ 2 h 8"/>
                <a:gd name="T12" fmla="*/ 3 w 6"/>
                <a:gd name="T13" fmla="*/ 1 h 8"/>
                <a:gd name="T14" fmla="*/ 4 w 6"/>
                <a:gd name="T15" fmla="*/ 0 h 8"/>
                <a:gd name="T16" fmla="*/ 5 w 6"/>
                <a:gd name="T17" fmla="*/ 1 h 8"/>
                <a:gd name="T18" fmla="*/ 3 w 6"/>
                <a:gd name="T19" fmla="*/ 3 h 8"/>
                <a:gd name="T20" fmla="*/ 2 w 6"/>
                <a:gd name="T21" fmla="*/ 5 h 8"/>
                <a:gd name="T22" fmla="*/ 1 w 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7"/>
                  </a:moveTo>
                  <a:lnTo>
                    <a:pt x="0" y="7"/>
                  </a:lnTo>
                  <a:lnTo>
                    <a:pt x="0" y="6"/>
                  </a:lnTo>
                  <a:lnTo>
                    <a:pt x="0" y="4"/>
                  </a:lnTo>
                  <a:lnTo>
                    <a:pt x="0" y="3"/>
                  </a:lnTo>
                  <a:lnTo>
                    <a:pt x="1" y="2"/>
                  </a:lnTo>
                  <a:lnTo>
                    <a:pt x="3" y="1"/>
                  </a:lnTo>
                  <a:lnTo>
                    <a:pt x="4" y="0"/>
                  </a:lnTo>
                  <a:lnTo>
                    <a:pt x="5" y="1"/>
                  </a:lnTo>
                  <a:lnTo>
                    <a:pt x="3" y="3"/>
                  </a:lnTo>
                  <a:lnTo>
                    <a:pt x="2" y="5"/>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4" name="Freeform 1582">
              <a:extLst>
                <a:ext uri="{FF2B5EF4-FFF2-40B4-BE49-F238E27FC236}">
                  <a16:creationId xmlns="" xmlns:a16="http://schemas.microsoft.com/office/drawing/2014/main" id="{E23AFC15-A4DA-0F35-04DF-EB7E74666008}"/>
                </a:ext>
              </a:extLst>
            </p:cNvPr>
            <p:cNvSpPr>
              <a:spLocks noChangeArrowheads="1"/>
            </p:cNvSpPr>
            <p:nvPr/>
          </p:nvSpPr>
          <p:spPr bwMode="auto">
            <a:xfrm>
              <a:off x="1555628" y="7391032"/>
              <a:ext cx="65942" cy="49458"/>
            </a:xfrm>
            <a:custGeom>
              <a:avLst/>
              <a:gdLst>
                <a:gd name="T0" fmla="*/ 39 w 51"/>
                <a:gd name="T1" fmla="*/ 8 h 41"/>
                <a:gd name="T2" fmla="*/ 44 w 51"/>
                <a:gd name="T3" fmla="*/ 4 h 41"/>
                <a:gd name="T4" fmla="*/ 46 w 51"/>
                <a:gd name="T5" fmla="*/ 0 h 41"/>
                <a:gd name="T6" fmla="*/ 50 w 51"/>
                <a:gd name="T7" fmla="*/ 4 h 41"/>
                <a:gd name="T8" fmla="*/ 42 w 51"/>
                <a:gd name="T9" fmla="*/ 11 h 41"/>
                <a:gd name="T10" fmla="*/ 40 w 51"/>
                <a:gd name="T11" fmla="*/ 16 h 41"/>
                <a:gd name="T12" fmla="*/ 46 w 51"/>
                <a:gd name="T13" fmla="*/ 15 h 41"/>
                <a:gd name="T14" fmla="*/ 46 w 51"/>
                <a:gd name="T15" fmla="*/ 17 h 41"/>
                <a:gd name="T16" fmla="*/ 41 w 51"/>
                <a:gd name="T17" fmla="*/ 21 h 41"/>
                <a:gd name="T18" fmla="*/ 33 w 51"/>
                <a:gd name="T19" fmla="*/ 28 h 41"/>
                <a:gd name="T20" fmla="*/ 27 w 51"/>
                <a:gd name="T21" fmla="*/ 30 h 41"/>
                <a:gd name="T22" fmla="*/ 17 w 51"/>
                <a:gd name="T23" fmla="*/ 34 h 41"/>
                <a:gd name="T24" fmla="*/ 15 w 51"/>
                <a:gd name="T25" fmla="*/ 35 h 41"/>
                <a:gd name="T26" fmla="*/ 12 w 51"/>
                <a:gd name="T27" fmla="*/ 36 h 41"/>
                <a:gd name="T28" fmla="*/ 9 w 51"/>
                <a:gd name="T29" fmla="*/ 39 h 41"/>
                <a:gd name="T30" fmla="*/ 5 w 51"/>
                <a:gd name="T31" fmla="*/ 40 h 41"/>
                <a:gd name="T32" fmla="*/ 1 w 51"/>
                <a:gd name="T33" fmla="*/ 38 h 41"/>
                <a:gd name="T34" fmla="*/ 3 w 51"/>
                <a:gd name="T35" fmla="*/ 34 h 41"/>
                <a:gd name="T36" fmla="*/ 9 w 51"/>
                <a:gd name="T37" fmla="*/ 33 h 41"/>
                <a:gd name="T38" fmla="*/ 19 w 51"/>
                <a:gd name="T39" fmla="*/ 27 h 41"/>
                <a:gd name="T40" fmla="*/ 23 w 51"/>
                <a:gd name="T41" fmla="*/ 19 h 41"/>
                <a:gd name="T42" fmla="*/ 25 w 51"/>
                <a:gd name="T43" fmla="*/ 16 h 41"/>
                <a:gd name="T44" fmla="*/ 31 w 51"/>
                <a:gd name="T45" fmla="*/ 19 h 41"/>
                <a:gd name="T46" fmla="*/ 32 w 51"/>
                <a:gd name="T47" fmla="*/ 19 h 41"/>
                <a:gd name="T48" fmla="*/ 34 w 51"/>
                <a:gd name="T49" fmla="*/ 16 h 41"/>
                <a:gd name="T50" fmla="*/ 29 w 51"/>
                <a:gd name="T51" fmla="*/ 13 h 41"/>
                <a:gd name="T52" fmla="*/ 25 w 51"/>
                <a:gd name="T53" fmla="*/ 12 h 41"/>
                <a:gd name="T54" fmla="*/ 22 w 51"/>
                <a:gd name="T55" fmla="*/ 10 h 41"/>
                <a:gd name="T56" fmla="*/ 22 w 51"/>
                <a:gd name="T57" fmla="*/ 7 h 41"/>
                <a:gd name="T58" fmla="*/ 25 w 51"/>
                <a:gd name="T59" fmla="*/ 3 h 41"/>
                <a:gd name="T60" fmla="*/ 31 w 51"/>
                <a:gd name="T61" fmla="*/ 1 h 41"/>
                <a:gd name="T62" fmla="*/ 36 w 51"/>
                <a:gd name="T63" fmla="*/ 0 h 41"/>
                <a:gd name="T64" fmla="*/ 38 w 51"/>
                <a:gd name="T6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1">
                  <a:moveTo>
                    <a:pt x="38" y="5"/>
                  </a:moveTo>
                  <a:lnTo>
                    <a:pt x="39" y="8"/>
                  </a:lnTo>
                  <a:lnTo>
                    <a:pt x="42" y="6"/>
                  </a:lnTo>
                  <a:lnTo>
                    <a:pt x="44" y="4"/>
                  </a:lnTo>
                  <a:lnTo>
                    <a:pt x="45" y="1"/>
                  </a:lnTo>
                  <a:lnTo>
                    <a:pt x="46" y="0"/>
                  </a:lnTo>
                  <a:lnTo>
                    <a:pt x="47" y="1"/>
                  </a:lnTo>
                  <a:lnTo>
                    <a:pt x="50" y="4"/>
                  </a:lnTo>
                  <a:lnTo>
                    <a:pt x="48" y="6"/>
                  </a:lnTo>
                  <a:lnTo>
                    <a:pt x="42" y="11"/>
                  </a:lnTo>
                  <a:lnTo>
                    <a:pt x="40" y="14"/>
                  </a:lnTo>
                  <a:lnTo>
                    <a:pt x="40" y="16"/>
                  </a:lnTo>
                  <a:lnTo>
                    <a:pt x="45" y="15"/>
                  </a:lnTo>
                  <a:lnTo>
                    <a:pt x="46" y="15"/>
                  </a:lnTo>
                  <a:lnTo>
                    <a:pt x="48" y="16"/>
                  </a:lnTo>
                  <a:lnTo>
                    <a:pt x="46" y="17"/>
                  </a:lnTo>
                  <a:lnTo>
                    <a:pt x="44" y="19"/>
                  </a:lnTo>
                  <a:lnTo>
                    <a:pt x="41" y="21"/>
                  </a:lnTo>
                  <a:lnTo>
                    <a:pt x="35" y="25"/>
                  </a:lnTo>
                  <a:lnTo>
                    <a:pt x="33" y="28"/>
                  </a:lnTo>
                  <a:lnTo>
                    <a:pt x="31" y="30"/>
                  </a:lnTo>
                  <a:lnTo>
                    <a:pt x="27" y="30"/>
                  </a:lnTo>
                  <a:lnTo>
                    <a:pt x="21" y="32"/>
                  </a:lnTo>
                  <a:lnTo>
                    <a:pt x="17" y="34"/>
                  </a:lnTo>
                  <a:lnTo>
                    <a:pt x="16" y="35"/>
                  </a:lnTo>
                  <a:lnTo>
                    <a:pt x="15" y="35"/>
                  </a:lnTo>
                  <a:lnTo>
                    <a:pt x="14" y="35"/>
                  </a:lnTo>
                  <a:lnTo>
                    <a:pt x="12" y="36"/>
                  </a:lnTo>
                  <a:lnTo>
                    <a:pt x="10" y="38"/>
                  </a:lnTo>
                  <a:lnTo>
                    <a:pt x="9" y="39"/>
                  </a:lnTo>
                  <a:lnTo>
                    <a:pt x="7" y="39"/>
                  </a:lnTo>
                  <a:lnTo>
                    <a:pt x="5" y="40"/>
                  </a:lnTo>
                  <a:lnTo>
                    <a:pt x="4" y="40"/>
                  </a:lnTo>
                  <a:lnTo>
                    <a:pt x="1" y="38"/>
                  </a:lnTo>
                  <a:lnTo>
                    <a:pt x="0" y="36"/>
                  </a:lnTo>
                  <a:lnTo>
                    <a:pt x="3" y="34"/>
                  </a:lnTo>
                  <a:lnTo>
                    <a:pt x="5" y="33"/>
                  </a:lnTo>
                  <a:lnTo>
                    <a:pt x="9" y="33"/>
                  </a:lnTo>
                  <a:lnTo>
                    <a:pt x="12" y="30"/>
                  </a:lnTo>
                  <a:lnTo>
                    <a:pt x="19" y="27"/>
                  </a:lnTo>
                  <a:lnTo>
                    <a:pt x="21" y="25"/>
                  </a:lnTo>
                  <a:lnTo>
                    <a:pt x="23" y="19"/>
                  </a:lnTo>
                  <a:lnTo>
                    <a:pt x="25" y="19"/>
                  </a:lnTo>
                  <a:lnTo>
                    <a:pt x="25" y="16"/>
                  </a:lnTo>
                  <a:lnTo>
                    <a:pt x="29" y="16"/>
                  </a:lnTo>
                  <a:lnTo>
                    <a:pt x="31" y="19"/>
                  </a:lnTo>
                  <a:lnTo>
                    <a:pt x="31" y="19"/>
                  </a:lnTo>
                  <a:lnTo>
                    <a:pt x="32" y="19"/>
                  </a:lnTo>
                  <a:lnTo>
                    <a:pt x="32" y="17"/>
                  </a:lnTo>
                  <a:lnTo>
                    <a:pt x="34" y="16"/>
                  </a:lnTo>
                  <a:lnTo>
                    <a:pt x="33" y="14"/>
                  </a:lnTo>
                  <a:lnTo>
                    <a:pt x="29" y="13"/>
                  </a:lnTo>
                  <a:lnTo>
                    <a:pt x="26" y="12"/>
                  </a:lnTo>
                  <a:lnTo>
                    <a:pt x="25" y="12"/>
                  </a:lnTo>
                  <a:lnTo>
                    <a:pt x="23" y="11"/>
                  </a:lnTo>
                  <a:lnTo>
                    <a:pt x="22" y="10"/>
                  </a:lnTo>
                  <a:lnTo>
                    <a:pt x="22" y="8"/>
                  </a:lnTo>
                  <a:lnTo>
                    <a:pt x="22" y="7"/>
                  </a:lnTo>
                  <a:lnTo>
                    <a:pt x="23" y="5"/>
                  </a:lnTo>
                  <a:lnTo>
                    <a:pt x="25" y="3"/>
                  </a:lnTo>
                  <a:lnTo>
                    <a:pt x="26" y="2"/>
                  </a:lnTo>
                  <a:lnTo>
                    <a:pt x="31" y="1"/>
                  </a:lnTo>
                  <a:lnTo>
                    <a:pt x="34" y="0"/>
                  </a:lnTo>
                  <a:lnTo>
                    <a:pt x="36" y="0"/>
                  </a:lnTo>
                  <a:lnTo>
                    <a:pt x="37" y="0"/>
                  </a:lnTo>
                  <a:lnTo>
                    <a:pt x="3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5" name="Freeform 1583">
              <a:extLst>
                <a:ext uri="{FF2B5EF4-FFF2-40B4-BE49-F238E27FC236}">
                  <a16:creationId xmlns="" xmlns:a16="http://schemas.microsoft.com/office/drawing/2014/main" id="{030C13D5-78BF-B94F-FC66-3966D95A5714}"/>
                </a:ext>
              </a:extLst>
            </p:cNvPr>
            <p:cNvSpPr>
              <a:spLocks noChangeArrowheads="1"/>
            </p:cNvSpPr>
            <p:nvPr/>
          </p:nvSpPr>
          <p:spPr bwMode="auto">
            <a:xfrm>
              <a:off x="1621570" y="7374548"/>
              <a:ext cx="16484" cy="10990"/>
            </a:xfrm>
            <a:custGeom>
              <a:avLst/>
              <a:gdLst>
                <a:gd name="T0" fmla="*/ 7 w 13"/>
                <a:gd name="T1" fmla="*/ 8 h 10"/>
                <a:gd name="T2" fmla="*/ 7 w 13"/>
                <a:gd name="T3" fmla="*/ 9 h 10"/>
                <a:gd name="T4" fmla="*/ 6 w 13"/>
                <a:gd name="T5" fmla="*/ 9 h 10"/>
                <a:gd name="T6" fmla="*/ 5 w 13"/>
                <a:gd name="T7" fmla="*/ 9 h 10"/>
                <a:gd name="T8" fmla="*/ 1 w 13"/>
                <a:gd name="T9" fmla="*/ 9 h 10"/>
                <a:gd name="T10" fmla="*/ 1 w 13"/>
                <a:gd name="T11" fmla="*/ 9 h 10"/>
                <a:gd name="T12" fmla="*/ 0 w 13"/>
                <a:gd name="T13" fmla="*/ 6 h 10"/>
                <a:gd name="T14" fmla="*/ 0 w 13"/>
                <a:gd name="T15" fmla="*/ 4 h 10"/>
                <a:gd name="T16" fmla="*/ 0 w 13"/>
                <a:gd name="T17" fmla="*/ 3 h 10"/>
                <a:gd name="T18" fmla="*/ 1 w 13"/>
                <a:gd name="T19" fmla="*/ 1 h 10"/>
                <a:gd name="T20" fmla="*/ 4 w 13"/>
                <a:gd name="T21" fmla="*/ 0 h 10"/>
                <a:gd name="T22" fmla="*/ 6 w 13"/>
                <a:gd name="T23" fmla="*/ 1 h 10"/>
                <a:gd name="T24" fmla="*/ 11 w 13"/>
                <a:gd name="T25" fmla="*/ 4 h 10"/>
                <a:gd name="T26" fmla="*/ 12 w 13"/>
                <a:gd name="T27" fmla="*/ 6 h 10"/>
                <a:gd name="T28" fmla="*/ 12 w 13"/>
                <a:gd name="T29" fmla="*/ 6 h 10"/>
                <a:gd name="T30" fmla="*/ 11 w 13"/>
                <a:gd name="T31" fmla="*/ 7 h 10"/>
                <a:gd name="T32" fmla="*/ 7 w 13"/>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7" y="8"/>
                  </a:moveTo>
                  <a:lnTo>
                    <a:pt x="7" y="9"/>
                  </a:lnTo>
                  <a:lnTo>
                    <a:pt x="6" y="9"/>
                  </a:lnTo>
                  <a:lnTo>
                    <a:pt x="5" y="9"/>
                  </a:lnTo>
                  <a:lnTo>
                    <a:pt x="1" y="9"/>
                  </a:lnTo>
                  <a:lnTo>
                    <a:pt x="1" y="9"/>
                  </a:lnTo>
                  <a:lnTo>
                    <a:pt x="0" y="6"/>
                  </a:lnTo>
                  <a:lnTo>
                    <a:pt x="0" y="4"/>
                  </a:lnTo>
                  <a:lnTo>
                    <a:pt x="0" y="3"/>
                  </a:lnTo>
                  <a:lnTo>
                    <a:pt x="1" y="1"/>
                  </a:lnTo>
                  <a:lnTo>
                    <a:pt x="4" y="0"/>
                  </a:lnTo>
                  <a:lnTo>
                    <a:pt x="6" y="1"/>
                  </a:lnTo>
                  <a:lnTo>
                    <a:pt x="11" y="4"/>
                  </a:lnTo>
                  <a:lnTo>
                    <a:pt x="12" y="6"/>
                  </a:lnTo>
                  <a:lnTo>
                    <a:pt x="12" y="6"/>
                  </a:lnTo>
                  <a:lnTo>
                    <a:pt x="11" y="7"/>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6" name="Freeform 1584">
              <a:extLst>
                <a:ext uri="{FF2B5EF4-FFF2-40B4-BE49-F238E27FC236}">
                  <a16:creationId xmlns="" xmlns:a16="http://schemas.microsoft.com/office/drawing/2014/main" id="{A7A2B2FA-A4BE-A5C3-A683-5DA8E1E5C840}"/>
                </a:ext>
              </a:extLst>
            </p:cNvPr>
            <p:cNvSpPr>
              <a:spLocks noChangeArrowheads="1"/>
            </p:cNvSpPr>
            <p:nvPr/>
          </p:nvSpPr>
          <p:spPr bwMode="auto">
            <a:xfrm>
              <a:off x="1638054" y="7369051"/>
              <a:ext cx="10990" cy="10990"/>
            </a:xfrm>
            <a:custGeom>
              <a:avLst/>
              <a:gdLst>
                <a:gd name="T0" fmla="*/ 4 w 10"/>
                <a:gd name="T1" fmla="*/ 9 h 10"/>
                <a:gd name="T2" fmla="*/ 2 w 10"/>
                <a:gd name="T3" fmla="*/ 9 h 10"/>
                <a:gd name="T4" fmla="*/ 2 w 10"/>
                <a:gd name="T5" fmla="*/ 9 h 10"/>
                <a:gd name="T6" fmla="*/ 2 w 10"/>
                <a:gd name="T7" fmla="*/ 6 h 10"/>
                <a:gd name="T8" fmla="*/ 0 w 10"/>
                <a:gd name="T9" fmla="*/ 2 h 10"/>
                <a:gd name="T10" fmla="*/ 3 w 10"/>
                <a:gd name="T11" fmla="*/ 0 h 10"/>
                <a:gd name="T12" fmla="*/ 4 w 10"/>
                <a:gd name="T13" fmla="*/ 0 h 10"/>
                <a:gd name="T14" fmla="*/ 5 w 10"/>
                <a:gd name="T15" fmla="*/ 1 h 10"/>
                <a:gd name="T16" fmla="*/ 6 w 10"/>
                <a:gd name="T17" fmla="*/ 4 h 10"/>
                <a:gd name="T18" fmla="*/ 7 w 10"/>
                <a:gd name="T19" fmla="*/ 5 h 10"/>
                <a:gd name="T20" fmla="*/ 9 w 10"/>
                <a:gd name="T21" fmla="*/ 5 h 10"/>
                <a:gd name="T22" fmla="*/ 7 w 10"/>
                <a:gd name="T23" fmla="*/ 6 h 10"/>
                <a:gd name="T24" fmla="*/ 4 w 10"/>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9"/>
                  </a:moveTo>
                  <a:lnTo>
                    <a:pt x="2" y="9"/>
                  </a:lnTo>
                  <a:lnTo>
                    <a:pt x="2" y="9"/>
                  </a:lnTo>
                  <a:lnTo>
                    <a:pt x="2" y="6"/>
                  </a:lnTo>
                  <a:lnTo>
                    <a:pt x="0" y="2"/>
                  </a:lnTo>
                  <a:lnTo>
                    <a:pt x="3" y="0"/>
                  </a:lnTo>
                  <a:lnTo>
                    <a:pt x="4" y="0"/>
                  </a:lnTo>
                  <a:lnTo>
                    <a:pt x="5" y="1"/>
                  </a:lnTo>
                  <a:lnTo>
                    <a:pt x="6" y="4"/>
                  </a:lnTo>
                  <a:lnTo>
                    <a:pt x="7" y="5"/>
                  </a:lnTo>
                  <a:lnTo>
                    <a:pt x="9" y="5"/>
                  </a:lnTo>
                  <a:lnTo>
                    <a:pt x="7" y="6"/>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7" name="Freeform 1585">
              <a:extLst>
                <a:ext uri="{FF2B5EF4-FFF2-40B4-BE49-F238E27FC236}">
                  <a16:creationId xmlns="" xmlns:a16="http://schemas.microsoft.com/office/drawing/2014/main" id="{9256A8A3-AA5D-5697-7990-3F2AB5FFE418}"/>
                </a:ext>
              </a:extLst>
            </p:cNvPr>
            <p:cNvSpPr>
              <a:spLocks noChangeArrowheads="1"/>
            </p:cNvSpPr>
            <p:nvPr/>
          </p:nvSpPr>
          <p:spPr bwMode="auto">
            <a:xfrm>
              <a:off x="1753455" y="7358061"/>
              <a:ext cx="10990" cy="10990"/>
            </a:xfrm>
            <a:custGeom>
              <a:avLst/>
              <a:gdLst>
                <a:gd name="T0" fmla="*/ 9 w 10"/>
                <a:gd name="T1" fmla="*/ 5 h 7"/>
                <a:gd name="T2" fmla="*/ 6 w 10"/>
                <a:gd name="T3" fmla="*/ 6 h 7"/>
                <a:gd name="T4" fmla="*/ 3 w 10"/>
                <a:gd name="T5" fmla="*/ 5 h 7"/>
                <a:gd name="T6" fmla="*/ 1 w 10"/>
                <a:gd name="T7" fmla="*/ 3 h 7"/>
                <a:gd name="T8" fmla="*/ 0 w 10"/>
                <a:gd name="T9" fmla="*/ 0 h 7"/>
                <a:gd name="T10" fmla="*/ 6 w 10"/>
                <a:gd name="T11" fmla="*/ 2 h 7"/>
                <a:gd name="T12" fmla="*/ 7 w 10"/>
                <a:gd name="T13" fmla="*/ 2 h 7"/>
                <a:gd name="T14" fmla="*/ 9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5"/>
                  </a:moveTo>
                  <a:lnTo>
                    <a:pt x="6" y="6"/>
                  </a:lnTo>
                  <a:lnTo>
                    <a:pt x="3" y="5"/>
                  </a:lnTo>
                  <a:lnTo>
                    <a:pt x="1" y="3"/>
                  </a:lnTo>
                  <a:lnTo>
                    <a:pt x="0" y="0"/>
                  </a:lnTo>
                  <a:lnTo>
                    <a:pt x="6" y="2"/>
                  </a:lnTo>
                  <a:lnTo>
                    <a:pt x="7" y="2"/>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8" name="Freeform 1586">
              <a:extLst>
                <a:ext uri="{FF2B5EF4-FFF2-40B4-BE49-F238E27FC236}">
                  <a16:creationId xmlns="" xmlns:a16="http://schemas.microsoft.com/office/drawing/2014/main" id="{4253AF87-8443-BB8C-49FE-80514FC0645E}"/>
                </a:ext>
              </a:extLst>
            </p:cNvPr>
            <p:cNvSpPr>
              <a:spLocks noChangeArrowheads="1"/>
            </p:cNvSpPr>
            <p:nvPr/>
          </p:nvSpPr>
          <p:spPr bwMode="auto">
            <a:xfrm>
              <a:off x="1769939" y="7325090"/>
              <a:ext cx="10990" cy="10990"/>
            </a:xfrm>
            <a:custGeom>
              <a:avLst/>
              <a:gdLst>
                <a:gd name="T0" fmla="*/ 4 w 7"/>
                <a:gd name="T1" fmla="*/ 7 h 9"/>
                <a:gd name="T2" fmla="*/ 4 w 7"/>
                <a:gd name="T3" fmla="*/ 8 h 9"/>
                <a:gd name="T4" fmla="*/ 1 w 7"/>
                <a:gd name="T5" fmla="*/ 6 h 9"/>
                <a:gd name="T6" fmla="*/ 0 w 7"/>
                <a:gd name="T7" fmla="*/ 5 h 9"/>
                <a:gd name="T8" fmla="*/ 0 w 7"/>
                <a:gd name="T9" fmla="*/ 3 h 9"/>
                <a:gd name="T10" fmla="*/ 4 w 7"/>
                <a:gd name="T11" fmla="*/ 0 h 9"/>
                <a:gd name="T12" fmla="*/ 5 w 7"/>
                <a:gd name="T13" fmla="*/ 0 h 9"/>
                <a:gd name="T14" fmla="*/ 6 w 7"/>
                <a:gd name="T15" fmla="*/ 2 h 9"/>
                <a:gd name="T16" fmla="*/ 6 w 7"/>
                <a:gd name="T17" fmla="*/ 3 h 9"/>
                <a:gd name="T18" fmla="*/ 5 w 7"/>
                <a:gd name="T19" fmla="*/ 6 h 9"/>
                <a:gd name="T20" fmla="*/ 4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4" y="7"/>
                  </a:moveTo>
                  <a:lnTo>
                    <a:pt x="4" y="8"/>
                  </a:lnTo>
                  <a:lnTo>
                    <a:pt x="1" y="6"/>
                  </a:lnTo>
                  <a:lnTo>
                    <a:pt x="0" y="5"/>
                  </a:lnTo>
                  <a:lnTo>
                    <a:pt x="0" y="3"/>
                  </a:lnTo>
                  <a:lnTo>
                    <a:pt x="4" y="0"/>
                  </a:lnTo>
                  <a:lnTo>
                    <a:pt x="5" y="0"/>
                  </a:lnTo>
                  <a:lnTo>
                    <a:pt x="6" y="2"/>
                  </a:lnTo>
                  <a:lnTo>
                    <a:pt x="6" y="3"/>
                  </a:lnTo>
                  <a:lnTo>
                    <a:pt x="5" y="6"/>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9" name="Freeform 1587">
              <a:extLst>
                <a:ext uri="{FF2B5EF4-FFF2-40B4-BE49-F238E27FC236}">
                  <a16:creationId xmlns="" xmlns:a16="http://schemas.microsoft.com/office/drawing/2014/main" id="{990A3C69-DFE8-1706-86F2-648E5352987D}"/>
                </a:ext>
              </a:extLst>
            </p:cNvPr>
            <p:cNvSpPr>
              <a:spLocks noChangeArrowheads="1"/>
            </p:cNvSpPr>
            <p:nvPr/>
          </p:nvSpPr>
          <p:spPr bwMode="auto">
            <a:xfrm>
              <a:off x="1671025" y="7319596"/>
              <a:ext cx="71439" cy="43962"/>
            </a:xfrm>
            <a:custGeom>
              <a:avLst/>
              <a:gdLst>
                <a:gd name="T0" fmla="*/ 45 w 59"/>
                <a:gd name="T1" fmla="*/ 4 h 37"/>
                <a:gd name="T2" fmla="*/ 48 w 59"/>
                <a:gd name="T3" fmla="*/ 13 h 37"/>
                <a:gd name="T4" fmla="*/ 50 w 59"/>
                <a:gd name="T5" fmla="*/ 15 h 37"/>
                <a:gd name="T6" fmla="*/ 52 w 59"/>
                <a:gd name="T7" fmla="*/ 16 h 37"/>
                <a:gd name="T8" fmla="*/ 54 w 59"/>
                <a:gd name="T9" fmla="*/ 17 h 37"/>
                <a:gd name="T10" fmla="*/ 56 w 59"/>
                <a:gd name="T11" fmla="*/ 18 h 37"/>
                <a:gd name="T12" fmla="*/ 57 w 59"/>
                <a:gd name="T13" fmla="*/ 20 h 37"/>
                <a:gd name="T14" fmla="*/ 58 w 59"/>
                <a:gd name="T15" fmla="*/ 21 h 37"/>
                <a:gd name="T16" fmla="*/ 49 w 59"/>
                <a:gd name="T17" fmla="*/ 17 h 37"/>
                <a:gd name="T18" fmla="*/ 43 w 59"/>
                <a:gd name="T19" fmla="*/ 23 h 37"/>
                <a:gd name="T20" fmla="*/ 42 w 59"/>
                <a:gd name="T21" fmla="*/ 23 h 37"/>
                <a:gd name="T22" fmla="*/ 26 w 59"/>
                <a:gd name="T23" fmla="*/ 24 h 37"/>
                <a:gd name="T24" fmla="*/ 23 w 59"/>
                <a:gd name="T25" fmla="*/ 25 h 37"/>
                <a:gd name="T26" fmla="*/ 21 w 59"/>
                <a:gd name="T27" fmla="*/ 27 h 37"/>
                <a:gd name="T28" fmla="*/ 18 w 59"/>
                <a:gd name="T29" fmla="*/ 31 h 37"/>
                <a:gd name="T30" fmla="*/ 16 w 59"/>
                <a:gd name="T31" fmla="*/ 33 h 37"/>
                <a:gd name="T32" fmla="*/ 14 w 59"/>
                <a:gd name="T33" fmla="*/ 35 h 37"/>
                <a:gd name="T34" fmla="*/ 10 w 59"/>
                <a:gd name="T35" fmla="*/ 36 h 37"/>
                <a:gd name="T36" fmla="*/ 5 w 59"/>
                <a:gd name="T37" fmla="*/ 36 h 37"/>
                <a:gd name="T38" fmla="*/ 3 w 59"/>
                <a:gd name="T39" fmla="*/ 35 h 37"/>
                <a:gd name="T40" fmla="*/ 1 w 59"/>
                <a:gd name="T41" fmla="*/ 33 h 37"/>
                <a:gd name="T42" fmla="*/ 0 w 59"/>
                <a:gd name="T43" fmla="*/ 28 h 37"/>
                <a:gd name="T44" fmla="*/ 0 w 59"/>
                <a:gd name="T45" fmla="*/ 27 h 37"/>
                <a:gd name="T46" fmla="*/ 0 w 59"/>
                <a:gd name="T47" fmla="*/ 25 h 37"/>
                <a:gd name="T48" fmla="*/ 4 w 59"/>
                <a:gd name="T49" fmla="*/ 22 h 37"/>
                <a:gd name="T50" fmla="*/ 6 w 59"/>
                <a:gd name="T51" fmla="*/ 20 h 37"/>
                <a:gd name="T52" fmla="*/ 12 w 59"/>
                <a:gd name="T53" fmla="*/ 10 h 37"/>
                <a:gd name="T54" fmla="*/ 14 w 59"/>
                <a:gd name="T55" fmla="*/ 8 h 37"/>
                <a:gd name="T56" fmla="*/ 15 w 59"/>
                <a:gd name="T57" fmla="*/ 7 h 37"/>
                <a:gd name="T58" fmla="*/ 20 w 59"/>
                <a:gd name="T59" fmla="*/ 9 h 37"/>
                <a:gd name="T60" fmla="*/ 24 w 59"/>
                <a:gd name="T61" fmla="*/ 6 h 37"/>
                <a:gd name="T62" fmla="*/ 33 w 59"/>
                <a:gd name="T63" fmla="*/ 1 h 37"/>
                <a:gd name="T64" fmla="*/ 35 w 59"/>
                <a:gd name="T65" fmla="*/ 0 h 37"/>
                <a:gd name="T66" fmla="*/ 41 w 59"/>
                <a:gd name="T67" fmla="*/ 0 h 37"/>
                <a:gd name="T68" fmla="*/ 43 w 59"/>
                <a:gd name="T69" fmla="*/ 1 h 37"/>
                <a:gd name="T70" fmla="*/ 44 w 59"/>
                <a:gd name="T71" fmla="*/ 2 h 37"/>
                <a:gd name="T72" fmla="*/ 45 w 59"/>
                <a:gd name="T7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7">
                  <a:moveTo>
                    <a:pt x="45" y="4"/>
                  </a:moveTo>
                  <a:lnTo>
                    <a:pt x="48" y="13"/>
                  </a:lnTo>
                  <a:lnTo>
                    <a:pt x="50" y="15"/>
                  </a:lnTo>
                  <a:lnTo>
                    <a:pt x="52" y="16"/>
                  </a:lnTo>
                  <a:lnTo>
                    <a:pt x="54" y="17"/>
                  </a:lnTo>
                  <a:lnTo>
                    <a:pt x="56" y="18"/>
                  </a:lnTo>
                  <a:lnTo>
                    <a:pt x="57" y="20"/>
                  </a:lnTo>
                  <a:lnTo>
                    <a:pt x="58" y="21"/>
                  </a:lnTo>
                  <a:lnTo>
                    <a:pt x="49" y="17"/>
                  </a:lnTo>
                  <a:lnTo>
                    <a:pt x="43" y="23"/>
                  </a:lnTo>
                  <a:lnTo>
                    <a:pt x="42" y="23"/>
                  </a:lnTo>
                  <a:lnTo>
                    <a:pt x="26" y="24"/>
                  </a:lnTo>
                  <a:lnTo>
                    <a:pt x="23" y="25"/>
                  </a:lnTo>
                  <a:lnTo>
                    <a:pt x="21" y="27"/>
                  </a:lnTo>
                  <a:lnTo>
                    <a:pt x="18" y="31"/>
                  </a:lnTo>
                  <a:lnTo>
                    <a:pt x="16" y="33"/>
                  </a:lnTo>
                  <a:lnTo>
                    <a:pt x="14" y="35"/>
                  </a:lnTo>
                  <a:lnTo>
                    <a:pt x="10" y="36"/>
                  </a:lnTo>
                  <a:lnTo>
                    <a:pt x="5" y="36"/>
                  </a:lnTo>
                  <a:lnTo>
                    <a:pt x="3" y="35"/>
                  </a:lnTo>
                  <a:lnTo>
                    <a:pt x="1" y="33"/>
                  </a:lnTo>
                  <a:lnTo>
                    <a:pt x="0" y="28"/>
                  </a:lnTo>
                  <a:lnTo>
                    <a:pt x="0" y="27"/>
                  </a:lnTo>
                  <a:lnTo>
                    <a:pt x="0" y="25"/>
                  </a:lnTo>
                  <a:lnTo>
                    <a:pt x="4" y="22"/>
                  </a:lnTo>
                  <a:lnTo>
                    <a:pt x="6" y="20"/>
                  </a:lnTo>
                  <a:lnTo>
                    <a:pt x="12" y="10"/>
                  </a:lnTo>
                  <a:lnTo>
                    <a:pt x="14" y="8"/>
                  </a:lnTo>
                  <a:lnTo>
                    <a:pt x="15" y="7"/>
                  </a:lnTo>
                  <a:lnTo>
                    <a:pt x="20" y="9"/>
                  </a:lnTo>
                  <a:lnTo>
                    <a:pt x="24" y="6"/>
                  </a:lnTo>
                  <a:lnTo>
                    <a:pt x="33" y="1"/>
                  </a:lnTo>
                  <a:lnTo>
                    <a:pt x="35" y="0"/>
                  </a:lnTo>
                  <a:lnTo>
                    <a:pt x="41" y="0"/>
                  </a:lnTo>
                  <a:lnTo>
                    <a:pt x="43" y="1"/>
                  </a:lnTo>
                  <a:lnTo>
                    <a:pt x="44" y="2"/>
                  </a:lnTo>
                  <a:lnTo>
                    <a:pt x="4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0" name="Freeform 1588">
              <a:extLst>
                <a:ext uri="{FF2B5EF4-FFF2-40B4-BE49-F238E27FC236}">
                  <a16:creationId xmlns="" xmlns:a16="http://schemas.microsoft.com/office/drawing/2014/main" id="{4BAAF467-533E-8E72-FA2B-84133A0643D0}"/>
                </a:ext>
              </a:extLst>
            </p:cNvPr>
            <p:cNvSpPr>
              <a:spLocks noChangeArrowheads="1"/>
            </p:cNvSpPr>
            <p:nvPr/>
          </p:nvSpPr>
          <p:spPr bwMode="auto">
            <a:xfrm>
              <a:off x="1885339" y="7319596"/>
              <a:ext cx="5493" cy="5493"/>
            </a:xfrm>
            <a:custGeom>
              <a:avLst/>
              <a:gdLst>
                <a:gd name="T0" fmla="*/ 3 w 4"/>
                <a:gd name="T1" fmla="*/ 5 h 6"/>
                <a:gd name="T2" fmla="*/ 2 w 4"/>
                <a:gd name="T3" fmla="*/ 5 h 6"/>
                <a:gd name="T4" fmla="*/ 1 w 4"/>
                <a:gd name="T5" fmla="*/ 4 h 6"/>
                <a:gd name="T6" fmla="*/ 0 w 4"/>
                <a:gd name="T7" fmla="*/ 1 h 6"/>
                <a:gd name="T8" fmla="*/ 0 w 4"/>
                <a:gd name="T9" fmla="*/ 0 h 6"/>
                <a:gd name="T10" fmla="*/ 2 w 4"/>
                <a:gd name="T11" fmla="*/ 1 h 6"/>
                <a:gd name="T12" fmla="*/ 3 w 4"/>
                <a:gd name="T13" fmla="*/ 3 h 6"/>
                <a:gd name="T14" fmla="*/ 3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5"/>
                  </a:moveTo>
                  <a:lnTo>
                    <a:pt x="2" y="5"/>
                  </a:lnTo>
                  <a:lnTo>
                    <a:pt x="1" y="4"/>
                  </a:lnTo>
                  <a:lnTo>
                    <a:pt x="0" y="1"/>
                  </a:lnTo>
                  <a:lnTo>
                    <a:pt x="0" y="0"/>
                  </a:lnTo>
                  <a:lnTo>
                    <a:pt x="2" y="1"/>
                  </a:lnTo>
                  <a:lnTo>
                    <a:pt x="3"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1" name="Freeform 1589">
              <a:extLst>
                <a:ext uri="{FF2B5EF4-FFF2-40B4-BE49-F238E27FC236}">
                  <a16:creationId xmlns="" xmlns:a16="http://schemas.microsoft.com/office/drawing/2014/main" id="{F2F4E180-E7BB-CF28-949F-025108325DAC}"/>
                </a:ext>
              </a:extLst>
            </p:cNvPr>
            <p:cNvSpPr>
              <a:spLocks noChangeArrowheads="1"/>
            </p:cNvSpPr>
            <p:nvPr/>
          </p:nvSpPr>
          <p:spPr bwMode="auto">
            <a:xfrm>
              <a:off x="1879842" y="7308606"/>
              <a:ext cx="5497" cy="10990"/>
            </a:xfrm>
            <a:custGeom>
              <a:avLst/>
              <a:gdLst>
                <a:gd name="T0" fmla="*/ 4 w 5"/>
                <a:gd name="T1" fmla="*/ 5 h 11"/>
                <a:gd name="T2" fmla="*/ 4 w 5"/>
                <a:gd name="T3" fmla="*/ 9 h 11"/>
                <a:gd name="T4" fmla="*/ 3 w 5"/>
                <a:gd name="T5" fmla="*/ 10 h 11"/>
                <a:gd name="T6" fmla="*/ 3 w 5"/>
                <a:gd name="T7" fmla="*/ 9 h 11"/>
                <a:gd name="T8" fmla="*/ 1 w 5"/>
                <a:gd name="T9" fmla="*/ 10 h 11"/>
                <a:gd name="T10" fmla="*/ 0 w 5"/>
                <a:gd name="T11" fmla="*/ 9 h 11"/>
                <a:gd name="T12" fmla="*/ 0 w 5"/>
                <a:gd name="T13" fmla="*/ 7 h 11"/>
                <a:gd name="T14" fmla="*/ 0 w 5"/>
                <a:gd name="T15" fmla="*/ 6 h 11"/>
                <a:gd name="T16" fmla="*/ 1 w 5"/>
                <a:gd name="T17" fmla="*/ 6 h 11"/>
                <a:gd name="T18" fmla="*/ 1 w 5"/>
                <a:gd name="T19" fmla="*/ 4 h 11"/>
                <a:gd name="T20" fmla="*/ 1 w 5"/>
                <a:gd name="T21" fmla="*/ 3 h 11"/>
                <a:gd name="T22" fmla="*/ 2 w 5"/>
                <a:gd name="T23" fmla="*/ 1 h 11"/>
                <a:gd name="T24" fmla="*/ 3 w 5"/>
                <a:gd name="T25" fmla="*/ 0 h 11"/>
                <a:gd name="T26" fmla="*/ 4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4" y="5"/>
                  </a:moveTo>
                  <a:lnTo>
                    <a:pt x="4" y="9"/>
                  </a:lnTo>
                  <a:lnTo>
                    <a:pt x="3" y="10"/>
                  </a:lnTo>
                  <a:lnTo>
                    <a:pt x="3" y="9"/>
                  </a:lnTo>
                  <a:lnTo>
                    <a:pt x="1" y="10"/>
                  </a:lnTo>
                  <a:lnTo>
                    <a:pt x="0" y="9"/>
                  </a:lnTo>
                  <a:lnTo>
                    <a:pt x="0" y="7"/>
                  </a:lnTo>
                  <a:lnTo>
                    <a:pt x="0" y="6"/>
                  </a:lnTo>
                  <a:lnTo>
                    <a:pt x="1" y="6"/>
                  </a:lnTo>
                  <a:lnTo>
                    <a:pt x="1" y="4"/>
                  </a:lnTo>
                  <a:lnTo>
                    <a:pt x="1" y="3"/>
                  </a:lnTo>
                  <a:lnTo>
                    <a:pt x="2" y="1"/>
                  </a:lnTo>
                  <a:lnTo>
                    <a:pt x="3"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2" name="Freeform 1590">
              <a:extLst>
                <a:ext uri="{FF2B5EF4-FFF2-40B4-BE49-F238E27FC236}">
                  <a16:creationId xmlns="" xmlns:a16="http://schemas.microsoft.com/office/drawing/2014/main" id="{1D8DDAA6-0DC2-FD3C-A2B6-52563CC6897F}"/>
                </a:ext>
              </a:extLst>
            </p:cNvPr>
            <p:cNvSpPr>
              <a:spLocks noChangeArrowheads="1"/>
            </p:cNvSpPr>
            <p:nvPr/>
          </p:nvSpPr>
          <p:spPr bwMode="auto">
            <a:xfrm>
              <a:off x="2995368" y="7303109"/>
              <a:ext cx="16484" cy="27478"/>
            </a:xfrm>
            <a:custGeom>
              <a:avLst/>
              <a:gdLst>
                <a:gd name="T0" fmla="*/ 8 w 12"/>
                <a:gd name="T1" fmla="*/ 11 h 23"/>
                <a:gd name="T2" fmla="*/ 11 w 12"/>
                <a:gd name="T3" fmla="*/ 18 h 23"/>
                <a:gd name="T4" fmla="*/ 11 w 12"/>
                <a:gd name="T5" fmla="*/ 20 h 23"/>
                <a:gd name="T6" fmla="*/ 8 w 12"/>
                <a:gd name="T7" fmla="*/ 22 h 23"/>
                <a:gd name="T8" fmla="*/ 6 w 12"/>
                <a:gd name="T9" fmla="*/ 21 h 23"/>
                <a:gd name="T10" fmla="*/ 5 w 12"/>
                <a:gd name="T11" fmla="*/ 20 h 23"/>
                <a:gd name="T12" fmla="*/ 4 w 12"/>
                <a:gd name="T13" fmla="*/ 19 h 23"/>
                <a:gd name="T14" fmla="*/ 5 w 12"/>
                <a:gd name="T15" fmla="*/ 15 h 23"/>
                <a:gd name="T16" fmla="*/ 3 w 12"/>
                <a:gd name="T17" fmla="*/ 13 h 23"/>
                <a:gd name="T18" fmla="*/ 1 w 12"/>
                <a:gd name="T19" fmla="*/ 12 h 23"/>
                <a:gd name="T20" fmla="*/ 0 w 12"/>
                <a:gd name="T21" fmla="*/ 13 h 23"/>
                <a:gd name="T22" fmla="*/ 0 w 12"/>
                <a:gd name="T23" fmla="*/ 10 h 23"/>
                <a:gd name="T24" fmla="*/ 1 w 12"/>
                <a:gd name="T25" fmla="*/ 7 h 23"/>
                <a:gd name="T26" fmla="*/ 0 w 12"/>
                <a:gd name="T27" fmla="*/ 4 h 23"/>
                <a:gd name="T28" fmla="*/ 0 w 12"/>
                <a:gd name="T29" fmla="*/ 1 h 23"/>
                <a:gd name="T30" fmla="*/ 1 w 12"/>
                <a:gd name="T31" fmla="*/ 0 h 23"/>
                <a:gd name="T32" fmla="*/ 2 w 12"/>
                <a:gd name="T33" fmla="*/ 0 h 23"/>
                <a:gd name="T34" fmla="*/ 6 w 12"/>
                <a:gd name="T35" fmla="*/ 3 h 23"/>
                <a:gd name="T36" fmla="*/ 8 w 12"/>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3">
                  <a:moveTo>
                    <a:pt x="8" y="11"/>
                  </a:moveTo>
                  <a:lnTo>
                    <a:pt x="11" y="18"/>
                  </a:lnTo>
                  <a:lnTo>
                    <a:pt x="11" y="20"/>
                  </a:lnTo>
                  <a:lnTo>
                    <a:pt x="8" y="22"/>
                  </a:lnTo>
                  <a:lnTo>
                    <a:pt x="6" y="21"/>
                  </a:lnTo>
                  <a:lnTo>
                    <a:pt x="5" y="20"/>
                  </a:lnTo>
                  <a:lnTo>
                    <a:pt x="4" y="19"/>
                  </a:lnTo>
                  <a:lnTo>
                    <a:pt x="5" y="15"/>
                  </a:lnTo>
                  <a:lnTo>
                    <a:pt x="3" y="13"/>
                  </a:lnTo>
                  <a:lnTo>
                    <a:pt x="1" y="12"/>
                  </a:lnTo>
                  <a:lnTo>
                    <a:pt x="0" y="13"/>
                  </a:lnTo>
                  <a:lnTo>
                    <a:pt x="0" y="10"/>
                  </a:lnTo>
                  <a:lnTo>
                    <a:pt x="1" y="7"/>
                  </a:lnTo>
                  <a:lnTo>
                    <a:pt x="0" y="4"/>
                  </a:lnTo>
                  <a:lnTo>
                    <a:pt x="0" y="1"/>
                  </a:lnTo>
                  <a:lnTo>
                    <a:pt x="1" y="0"/>
                  </a:lnTo>
                  <a:lnTo>
                    <a:pt x="2" y="0"/>
                  </a:lnTo>
                  <a:lnTo>
                    <a:pt x="6" y="3"/>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3" name="Freeform 1591">
              <a:extLst>
                <a:ext uri="{FF2B5EF4-FFF2-40B4-BE49-F238E27FC236}">
                  <a16:creationId xmlns="" xmlns:a16="http://schemas.microsoft.com/office/drawing/2014/main" id="{0F92B667-E9C7-6207-4551-6749F3FB134B}"/>
                </a:ext>
              </a:extLst>
            </p:cNvPr>
            <p:cNvSpPr>
              <a:spLocks noChangeArrowheads="1"/>
            </p:cNvSpPr>
            <p:nvPr/>
          </p:nvSpPr>
          <p:spPr bwMode="auto">
            <a:xfrm>
              <a:off x="1852368" y="7303109"/>
              <a:ext cx="16484" cy="27478"/>
            </a:xfrm>
            <a:custGeom>
              <a:avLst/>
              <a:gdLst>
                <a:gd name="T0" fmla="*/ 12 w 14"/>
                <a:gd name="T1" fmla="*/ 8 h 20"/>
                <a:gd name="T2" fmla="*/ 9 w 14"/>
                <a:gd name="T3" fmla="*/ 9 h 20"/>
                <a:gd name="T4" fmla="*/ 9 w 14"/>
                <a:gd name="T5" fmla="*/ 11 h 20"/>
                <a:gd name="T6" fmla="*/ 8 w 14"/>
                <a:gd name="T7" fmla="*/ 11 h 20"/>
                <a:gd name="T8" fmla="*/ 6 w 14"/>
                <a:gd name="T9" fmla="*/ 12 h 20"/>
                <a:gd name="T10" fmla="*/ 2 w 14"/>
                <a:gd name="T11" fmla="*/ 18 h 20"/>
                <a:gd name="T12" fmla="*/ 0 w 14"/>
                <a:gd name="T13" fmla="*/ 19 h 20"/>
                <a:gd name="T14" fmla="*/ 2 w 14"/>
                <a:gd name="T15" fmla="*/ 14 h 20"/>
                <a:gd name="T16" fmla="*/ 3 w 14"/>
                <a:gd name="T17" fmla="*/ 13 h 20"/>
                <a:gd name="T18" fmla="*/ 3 w 14"/>
                <a:gd name="T19" fmla="*/ 12 h 20"/>
                <a:gd name="T20" fmla="*/ 2 w 14"/>
                <a:gd name="T21" fmla="*/ 8 h 20"/>
                <a:gd name="T22" fmla="*/ 3 w 14"/>
                <a:gd name="T23" fmla="*/ 8 h 20"/>
                <a:gd name="T24" fmla="*/ 4 w 14"/>
                <a:gd name="T25" fmla="*/ 7 h 20"/>
                <a:gd name="T26" fmla="*/ 6 w 14"/>
                <a:gd name="T27" fmla="*/ 4 h 20"/>
                <a:gd name="T28" fmla="*/ 8 w 14"/>
                <a:gd name="T29" fmla="*/ 4 h 20"/>
                <a:gd name="T30" fmla="*/ 10 w 14"/>
                <a:gd name="T31" fmla="*/ 0 h 20"/>
                <a:gd name="T32" fmla="*/ 11 w 14"/>
                <a:gd name="T33" fmla="*/ 0 h 20"/>
                <a:gd name="T34" fmla="*/ 12 w 14"/>
                <a:gd name="T35" fmla="*/ 0 h 20"/>
                <a:gd name="T36" fmla="*/ 11 w 14"/>
                <a:gd name="T37" fmla="*/ 2 h 20"/>
                <a:gd name="T38" fmla="*/ 13 w 14"/>
                <a:gd name="T39" fmla="*/ 5 h 20"/>
                <a:gd name="T40" fmla="*/ 13 w 14"/>
                <a:gd name="T41" fmla="*/ 7 h 20"/>
                <a:gd name="T42" fmla="*/ 12 w 14"/>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12" y="8"/>
                  </a:moveTo>
                  <a:lnTo>
                    <a:pt x="9" y="9"/>
                  </a:lnTo>
                  <a:lnTo>
                    <a:pt x="9" y="11"/>
                  </a:lnTo>
                  <a:lnTo>
                    <a:pt x="8" y="11"/>
                  </a:lnTo>
                  <a:lnTo>
                    <a:pt x="6" y="12"/>
                  </a:lnTo>
                  <a:lnTo>
                    <a:pt x="2" y="18"/>
                  </a:lnTo>
                  <a:lnTo>
                    <a:pt x="0" y="19"/>
                  </a:lnTo>
                  <a:lnTo>
                    <a:pt x="2" y="14"/>
                  </a:lnTo>
                  <a:lnTo>
                    <a:pt x="3" y="13"/>
                  </a:lnTo>
                  <a:lnTo>
                    <a:pt x="3" y="12"/>
                  </a:lnTo>
                  <a:lnTo>
                    <a:pt x="2" y="8"/>
                  </a:lnTo>
                  <a:lnTo>
                    <a:pt x="3" y="8"/>
                  </a:lnTo>
                  <a:lnTo>
                    <a:pt x="4" y="7"/>
                  </a:lnTo>
                  <a:lnTo>
                    <a:pt x="6" y="4"/>
                  </a:lnTo>
                  <a:lnTo>
                    <a:pt x="8" y="4"/>
                  </a:lnTo>
                  <a:lnTo>
                    <a:pt x="10" y="0"/>
                  </a:lnTo>
                  <a:lnTo>
                    <a:pt x="11" y="0"/>
                  </a:lnTo>
                  <a:lnTo>
                    <a:pt x="12" y="0"/>
                  </a:lnTo>
                  <a:lnTo>
                    <a:pt x="11" y="2"/>
                  </a:lnTo>
                  <a:lnTo>
                    <a:pt x="13" y="5"/>
                  </a:lnTo>
                  <a:lnTo>
                    <a:pt x="13"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4" name="Freeform 1592">
              <a:extLst>
                <a:ext uri="{FF2B5EF4-FFF2-40B4-BE49-F238E27FC236}">
                  <a16:creationId xmlns="" xmlns:a16="http://schemas.microsoft.com/office/drawing/2014/main" id="{F6F0204C-41B8-6498-EF24-F74FBCC3E8A6}"/>
                </a:ext>
              </a:extLst>
            </p:cNvPr>
            <p:cNvSpPr>
              <a:spLocks noChangeArrowheads="1"/>
            </p:cNvSpPr>
            <p:nvPr/>
          </p:nvSpPr>
          <p:spPr bwMode="auto">
            <a:xfrm>
              <a:off x="2923929" y="7303109"/>
              <a:ext cx="32971" cy="43962"/>
            </a:xfrm>
            <a:custGeom>
              <a:avLst/>
              <a:gdLst>
                <a:gd name="T0" fmla="*/ 19 w 28"/>
                <a:gd name="T1" fmla="*/ 24 h 36"/>
                <a:gd name="T2" fmla="*/ 20 w 28"/>
                <a:gd name="T3" fmla="*/ 25 h 36"/>
                <a:gd name="T4" fmla="*/ 21 w 28"/>
                <a:gd name="T5" fmla="*/ 24 h 36"/>
                <a:gd name="T6" fmla="*/ 22 w 28"/>
                <a:gd name="T7" fmla="*/ 22 h 36"/>
                <a:gd name="T8" fmla="*/ 24 w 28"/>
                <a:gd name="T9" fmla="*/ 22 h 36"/>
                <a:gd name="T10" fmla="*/ 26 w 28"/>
                <a:gd name="T11" fmla="*/ 23 h 36"/>
                <a:gd name="T12" fmla="*/ 27 w 28"/>
                <a:gd name="T13" fmla="*/ 24 h 36"/>
                <a:gd name="T14" fmla="*/ 27 w 28"/>
                <a:gd name="T15" fmla="*/ 27 h 36"/>
                <a:gd name="T16" fmla="*/ 26 w 28"/>
                <a:gd name="T17" fmla="*/ 32 h 36"/>
                <a:gd name="T18" fmla="*/ 26 w 28"/>
                <a:gd name="T19" fmla="*/ 33 h 36"/>
                <a:gd name="T20" fmla="*/ 24 w 28"/>
                <a:gd name="T21" fmla="*/ 35 h 36"/>
                <a:gd name="T22" fmla="*/ 21 w 28"/>
                <a:gd name="T23" fmla="*/ 34 h 36"/>
                <a:gd name="T24" fmla="*/ 18 w 28"/>
                <a:gd name="T25" fmla="*/ 31 h 36"/>
                <a:gd name="T26" fmla="*/ 14 w 28"/>
                <a:gd name="T27" fmla="*/ 26 h 36"/>
                <a:gd name="T28" fmla="*/ 13 w 28"/>
                <a:gd name="T29" fmla="*/ 22 h 36"/>
                <a:gd name="T30" fmla="*/ 12 w 28"/>
                <a:gd name="T31" fmla="*/ 21 h 36"/>
                <a:gd name="T32" fmla="*/ 11 w 28"/>
                <a:gd name="T33" fmla="*/ 20 h 36"/>
                <a:gd name="T34" fmla="*/ 8 w 28"/>
                <a:gd name="T35" fmla="*/ 14 h 36"/>
                <a:gd name="T36" fmla="*/ 7 w 28"/>
                <a:gd name="T37" fmla="*/ 8 h 36"/>
                <a:gd name="T38" fmla="*/ 5 w 28"/>
                <a:gd name="T39" fmla="*/ 8 h 36"/>
                <a:gd name="T40" fmla="*/ 2 w 28"/>
                <a:gd name="T41" fmla="*/ 6 h 36"/>
                <a:gd name="T42" fmla="*/ 0 w 28"/>
                <a:gd name="T43" fmla="*/ 4 h 36"/>
                <a:gd name="T44" fmla="*/ 1 w 28"/>
                <a:gd name="T45" fmla="*/ 1 h 36"/>
                <a:gd name="T46" fmla="*/ 5 w 28"/>
                <a:gd name="T47" fmla="*/ 0 h 36"/>
                <a:gd name="T48" fmla="*/ 11 w 28"/>
                <a:gd name="T49" fmla="*/ 6 h 36"/>
                <a:gd name="T50" fmla="*/ 13 w 28"/>
                <a:gd name="T51" fmla="*/ 9 h 36"/>
                <a:gd name="T52" fmla="*/ 15 w 28"/>
                <a:gd name="T53" fmla="*/ 12 h 36"/>
                <a:gd name="T54" fmla="*/ 16 w 28"/>
                <a:gd name="T55" fmla="*/ 16 h 36"/>
                <a:gd name="T56" fmla="*/ 16 w 28"/>
                <a:gd name="T57" fmla="*/ 18 h 36"/>
                <a:gd name="T58" fmla="*/ 19 w 28"/>
                <a:gd name="T5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6">
                  <a:moveTo>
                    <a:pt x="19" y="24"/>
                  </a:moveTo>
                  <a:lnTo>
                    <a:pt x="20" y="25"/>
                  </a:lnTo>
                  <a:lnTo>
                    <a:pt x="21" y="24"/>
                  </a:lnTo>
                  <a:lnTo>
                    <a:pt x="22" y="22"/>
                  </a:lnTo>
                  <a:lnTo>
                    <a:pt x="24" y="22"/>
                  </a:lnTo>
                  <a:lnTo>
                    <a:pt x="26" y="23"/>
                  </a:lnTo>
                  <a:lnTo>
                    <a:pt x="27" y="24"/>
                  </a:lnTo>
                  <a:lnTo>
                    <a:pt x="27" y="27"/>
                  </a:lnTo>
                  <a:lnTo>
                    <a:pt x="26" y="32"/>
                  </a:lnTo>
                  <a:lnTo>
                    <a:pt x="26" y="33"/>
                  </a:lnTo>
                  <a:lnTo>
                    <a:pt x="24" y="35"/>
                  </a:lnTo>
                  <a:lnTo>
                    <a:pt x="21" y="34"/>
                  </a:lnTo>
                  <a:lnTo>
                    <a:pt x="18" y="31"/>
                  </a:lnTo>
                  <a:lnTo>
                    <a:pt x="14" y="26"/>
                  </a:lnTo>
                  <a:lnTo>
                    <a:pt x="13" y="22"/>
                  </a:lnTo>
                  <a:lnTo>
                    <a:pt x="12" y="21"/>
                  </a:lnTo>
                  <a:lnTo>
                    <a:pt x="11" y="20"/>
                  </a:lnTo>
                  <a:lnTo>
                    <a:pt x="8" y="14"/>
                  </a:lnTo>
                  <a:lnTo>
                    <a:pt x="7" y="8"/>
                  </a:lnTo>
                  <a:lnTo>
                    <a:pt x="5" y="8"/>
                  </a:lnTo>
                  <a:lnTo>
                    <a:pt x="2" y="6"/>
                  </a:lnTo>
                  <a:lnTo>
                    <a:pt x="0" y="4"/>
                  </a:lnTo>
                  <a:lnTo>
                    <a:pt x="1" y="1"/>
                  </a:lnTo>
                  <a:lnTo>
                    <a:pt x="5" y="0"/>
                  </a:lnTo>
                  <a:lnTo>
                    <a:pt x="11" y="6"/>
                  </a:lnTo>
                  <a:lnTo>
                    <a:pt x="13" y="9"/>
                  </a:lnTo>
                  <a:lnTo>
                    <a:pt x="15" y="12"/>
                  </a:lnTo>
                  <a:lnTo>
                    <a:pt x="16" y="16"/>
                  </a:lnTo>
                  <a:lnTo>
                    <a:pt x="16" y="18"/>
                  </a:lnTo>
                  <a:lnTo>
                    <a:pt x="19"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5" name="Freeform 1593">
              <a:extLst>
                <a:ext uri="{FF2B5EF4-FFF2-40B4-BE49-F238E27FC236}">
                  <a16:creationId xmlns="" xmlns:a16="http://schemas.microsoft.com/office/drawing/2014/main" id="{06C0C480-44C7-9BC2-B360-F0F95D68D1C4}"/>
                </a:ext>
              </a:extLst>
            </p:cNvPr>
            <p:cNvSpPr>
              <a:spLocks noChangeArrowheads="1"/>
            </p:cNvSpPr>
            <p:nvPr/>
          </p:nvSpPr>
          <p:spPr bwMode="auto">
            <a:xfrm>
              <a:off x="1841378" y="7297615"/>
              <a:ext cx="10990" cy="10990"/>
            </a:xfrm>
            <a:custGeom>
              <a:avLst/>
              <a:gdLst>
                <a:gd name="T0" fmla="*/ 6 w 7"/>
                <a:gd name="T1" fmla="*/ 1 h 7"/>
                <a:gd name="T2" fmla="*/ 6 w 7"/>
                <a:gd name="T3" fmla="*/ 6 h 7"/>
                <a:gd name="T4" fmla="*/ 1 w 7"/>
                <a:gd name="T5" fmla="*/ 3 h 7"/>
                <a:gd name="T6" fmla="*/ 0 w 7"/>
                <a:gd name="T7" fmla="*/ 1 h 7"/>
                <a:gd name="T8" fmla="*/ 1 w 7"/>
                <a:gd name="T9" fmla="*/ 0 h 7"/>
                <a:gd name="T10" fmla="*/ 5 w 7"/>
                <a:gd name="T11" fmla="*/ 0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lnTo>
                    <a:pt x="6" y="6"/>
                  </a:lnTo>
                  <a:lnTo>
                    <a:pt x="1" y="3"/>
                  </a:lnTo>
                  <a:lnTo>
                    <a:pt x="0" y="1"/>
                  </a:lnTo>
                  <a:lnTo>
                    <a:pt x="1"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6" name="Freeform 1594">
              <a:extLst>
                <a:ext uri="{FF2B5EF4-FFF2-40B4-BE49-F238E27FC236}">
                  <a16:creationId xmlns="" xmlns:a16="http://schemas.microsoft.com/office/drawing/2014/main" id="{1D5A7896-71A1-C358-CC31-993B98679B06}"/>
                </a:ext>
              </a:extLst>
            </p:cNvPr>
            <p:cNvSpPr>
              <a:spLocks noChangeArrowheads="1"/>
            </p:cNvSpPr>
            <p:nvPr/>
          </p:nvSpPr>
          <p:spPr bwMode="auto">
            <a:xfrm>
              <a:off x="1830387" y="7292118"/>
              <a:ext cx="16484" cy="21981"/>
            </a:xfrm>
            <a:custGeom>
              <a:avLst/>
              <a:gdLst>
                <a:gd name="T0" fmla="*/ 5 w 12"/>
                <a:gd name="T1" fmla="*/ 6 h 16"/>
                <a:gd name="T2" fmla="*/ 5 w 12"/>
                <a:gd name="T3" fmla="*/ 6 h 16"/>
                <a:gd name="T4" fmla="*/ 6 w 12"/>
                <a:gd name="T5" fmla="*/ 5 h 16"/>
                <a:gd name="T6" fmla="*/ 8 w 12"/>
                <a:gd name="T7" fmla="*/ 2 h 16"/>
                <a:gd name="T8" fmla="*/ 9 w 12"/>
                <a:gd name="T9" fmla="*/ 2 h 16"/>
                <a:gd name="T10" fmla="*/ 9 w 12"/>
                <a:gd name="T11" fmla="*/ 3 h 16"/>
                <a:gd name="T12" fmla="*/ 8 w 12"/>
                <a:gd name="T13" fmla="*/ 6 h 16"/>
                <a:gd name="T14" fmla="*/ 10 w 12"/>
                <a:gd name="T15" fmla="*/ 10 h 16"/>
                <a:gd name="T16" fmla="*/ 11 w 12"/>
                <a:gd name="T17" fmla="*/ 12 h 16"/>
                <a:gd name="T18" fmla="*/ 11 w 12"/>
                <a:gd name="T19" fmla="*/ 13 h 16"/>
                <a:gd name="T20" fmla="*/ 7 w 12"/>
                <a:gd name="T21" fmla="*/ 14 h 16"/>
                <a:gd name="T22" fmla="*/ 4 w 12"/>
                <a:gd name="T23" fmla="*/ 13 h 16"/>
                <a:gd name="T24" fmla="*/ 3 w 12"/>
                <a:gd name="T25" fmla="*/ 14 h 16"/>
                <a:gd name="T26" fmla="*/ 1 w 12"/>
                <a:gd name="T27" fmla="*/ 15 h 16"/>
                <a:gd name="T28" fmla="*/ 0 w 12"/>
                <a:gd name="T29" fmla="*/ 14 h 16"/>
                <a:gd name="T30" fmla="*/ 0 w 12"/>
                <a:gd name="T31" fmla="*/ 6 h 16"/>
                <a:gd name="T32" fmla="*/ 0 w 12"/>
                <a:gd name="T33" fmla="*/ 4 h 16"/>
                <a:gd name="T34" fmla="*/ 1 w 12"/>
                <a:gd name="T35" fmla="*/ 1 h 16"/>
                <a:gd name="T36" fmla="*/ 3 w 12"/>
                <a:gd name="T37" fmla="*/ 0 h 16"/>
                <a:gd name="T38" fmla="*/ 5 w 12"/>
                <a:gd name="T39" fmla="*/ 1 h 16"/>
                <a:gd name="T40" fmla="*/ 5 w 12"/>
                <a:gd name="T41" fmla="*/ 2 h 16"/>
                <a:gd name="T42" fmla="*/ 5 w 12"/>
                <a:gd name="T43" fmla="*/ 3 h 16"/>
                <a:gd name="T44" fmla="*/ 5 w 12"/>
                <a:gd name="T4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6">
                  <a:moveTo>
                    <a:pt x="5" y="6"/>
                  </a:moveTo>
                  <a:lnTo>
                    <a:pt x="5" y="6"/>
                  </a:lnTo>
                  <a:lnTo>
                    <a:pt x="6" y="5"/>
                  </a:lnTo>
                  <a:lnTo>
                    <a:pt x="8" y="2"/>
                  </a:lnTo>
                  <a:lnTo>
                    <a:pt x="9" y="2"/>
                  </a:lnTo>
                  <a:lnTo>
                    <a:pt x="9" y="3"/>
                  </a:lnTo>
                  <a:lnTo>
                    <a:pt x="8" y="6"/>
                  </a:lnTo>
                  <a:lnTo>
                    <a:pt x="10" y="10"/>
                  </a:lnTo>
                  <a:lnTo>
                    <a:pt x="11" y="12"/>
                  </a:lnTo>
                  <a:lnTo>
                    <a:pt x="11" y="13"/>
                  </a:lnTo>
                  <a:lnTo>
                    <a:pt x="7" y="14"/>
                  </a:lnTo>
                  <a:lnTo>
                    <a:pt x="4" y="13"/>
                  </a:lnTo>
                  <a:lnTo>
                    <a:pt x="3" y="14"/>
                  </a:lnTo>
                  <a:lnTo>
                    <a:pt x="1" y="15"/>
                  </a:lnTo>
                  <a:lnTo>
                    <a:pt x="0" y="14"/>
                  </a:lnTo>
                  <a:lnTo>
                    <a:pt x="0" y="6"/>
                  </a:lnTo>
                  <a:lnTo>
                    <a:pt x="0" y="4"/>
                  </a:lnTo>
                  <a:lnTo>
                    <a:pt x="1" y="1"/>
                  </a:lnTo>
                  <a:lnTo>
                    <a:pt x="3" y="0"/>
                  </a:lnTo>
                  <a:lnTo>
                    <a:pt x="5" y="1"/>
                  </a:lnTo>
                  <a:lnTo>
                    <a:pt x="5" y="2"/>
                  </a:lnTo>
                  <a:lnTo>
                    <a:pt x="5"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7" name="Freeform 1595">
              <a:extLst>
                <a:ext uri="{FF2B5EF4-FFF2-40B4-BE49-F238E27FC236}">
                  <a16:creationId xmlns="" xmlns:a16="http://schemas.microsoft.com/office/drawing/2014/main" id="{D07F368D-F40F-A1A4-8A6A-76EAD4E649C2}"/>
                </a:ext>
              </a:extLst>
            </p:cNvPr>
            <p:cNvSpPr>
              <a:spLocks noChangeArrowheads="1"/>
            </p:cNvSpPr>
            <p:nvPr/>
          </p:nvSpPr>
          <p:spPr bwMode="auto">
            <a:xfrm>
              <a:off x="2912939" y="7281128"/>
              <a:ext cx="21981" cy="21981"/>
            </a:xfrm>
            <a:custGeom>
              <a:avLst/>
              <a:gdLst>
                <a:gd name="T0" fmla="*/ 14 w 16"/>
                <a:gd name="T1" fmla="*/ 2 h 18"/>
                <a:gd name="T2" fmla="*/ 15 w 16"/>
                <a:gd name="T3" fmla="*/ 3 h 18"/>
                <a:gd name="T4" fmla="*/ 15 w 16"/>
                <a:gd name="T5" fmla="*/ 4 h 18"/>
                <a:gd name="T6" fmla="*/ 10 w 16"/>
                <a:gd name="T7" fmla="*/ 8 h 18"/>
                <a:gd name="T8" fmla="*/ 10 w 16"/>
                <a:gd name="T9" fmla="*/ 8 h 18"/>
                <a:gd name="T10" fmla="*/ 9 w 16"/>
                <a:gd name="T11" fmla="*/ 11 h 18"/>
                <a:gd name="T12" fmla="*/ 8 w 16"/>
                <a:gd name="T13" fmla="*/ 12 h 18"/>
                <a:gd name="T14" fmla="*/ 6 w 16"/>
                <a:gd name="T15" fmla="*/ 14 h 18"/>
                <a:gd name="T16" fmla="*/ 3 w 16"/>
                <a:gd name="T17" fmla="*/ 17 h 18"/>
                <a:gd name="T18" fmla="*/ 3 w 16"/>
                <a:gd name="T19" fmla="*/ 9 h 18"/>
                <a:gd name="T20" fmla="*/ 0 w 16"/>
                <a:gd name="T21" fmla="*/ 4 h 18"/>
                <a:gd name="T22" fmla="*/ 3 w 16"/>
                <a:gd name="T23" fmla="*/ 2 h 18"/>
                <a:gd name="T24" fmla="*/ 6 w 16"/>
                <a:gd name="T25" fmla="*/ 2 h 18"/>
                <a:gd name="T26" fmla="*/ 9 w 16"/>
                <a:gd name="T27" fmla="*/ 3 h 18"/>
                <a:gd name="T28" fmla="*/ 13 w 16"/>
                <a:gd name="T29" fmla="*/ 0 h 18"/>
                <a:gd name="T30" fmla="*/ 14 w 16"/>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4" y="2"/>
                  </a:moveTo>
                  <a:lnTo>
                    <a:pt x="15" y="3"/>
                  </a:lnTo>
                  <a:lnTo>
                    <a:pt x="15" y="4"/>
                  </a:lnTo>
                  <a:lnTo>
                    <a:pt x="10" y="8"/>
                  </a:lnTo>
                  <a:lnTo>
                    <a:pt x="10" y="8"/>
                  </a:lnTo>
                  <a:lnTo>
                    <a:pt x="9" y="11"/>
                  </a:lnTo>
                  <a:lnTo>
                    <a:pt x="8" y="12"/>
                  </a:lnTo>
                  <a:lnTo>
                    <a:pt x="6" y="14"/>
                  </a:lnTo>
                  <a:lnTo>
                    <a:pt x="3" y="17"/>
                  </a:lnTo>
                  <a:lnTo>
                    <a:pt x="3" y="9"/>
                  </a:lnTo>
                  <a:lnTo>
                    <a:pt x="0" y="4"/>
                  </a:lnTo>
                  <a:lnTo>
                    <a:pt x="3" y="2"/>
                  </a:lnTo>
                  <a:lnTo>
                    <a:pt x="6" y="2"/>
                  </a:lnTo>
                  <a:lnTo>
                    <a:pt x="9" y="3"/>
                  </a:lnTo>
                  <a:lnTo>
                    <a:pt x="13"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8" name="Freeform 1596">
              <a:extLst>
                <a:ext uri="{FF2B5EF4-FFF2-40B4-BE49-F238E27FC236}">
                  <a16:creationId xmlns="" xmlns:a16="http://schemas.microsoft.com/office/drawing/2014/main" id="{3A1919E2-B3DD-14AC-214D-1BC4A9EB7621}"/>
                </a:ext>
              </a:extLst>
            </p:cNvPr>
            <p:cNvSpPr>
              <a:spLocks noChangeArrowheads="1"/>
            </p:cNvSpPr>
            <p:nvPr/>
          </p:nvSpPr>
          <p:spPr bwMode="auto">
            <a:xfrm>
              <a:off x="2033708" y="7259147"/>
              <a:ext cx="5497" cy="10990"/>
            </a:xfrm>
            <a:custGeom>
              <a:avLst/>
              <a:gdLst>
                <a:gd name="T0" fmla="*/ 5 w 6"/>
                <a:gd name="T1" fmla="*/ 6 h 9"/>
                <a:gd name="T2" fmla="*/ 4 w 6"/>
                <a:gd name="T3" fmla="*/ 8 h 9"/>
                <a:gd name="T4" fmla="*/ 2 w 6"/>
                <a:gd name="T5" fmla="*/ 8 h 9"/>
                <a:gd name="T6" fmla="*/ 1 w 6"/>
                <a:gd name="T7" fmla="*/ 7 h 9"/>
                <a:gd name="T8" fmla="*/ 0 w 6"/>
                <a:gd name="T9" fmla="*/ 5 h 9"/>
                <a:gd name="T10" fmla="*/ 4 w 6"/>
                <a:gd name="T11" fmla="*/ 0 h 9"/>
                <a:gd name="T12" fmla="*/ 4 w 6"/>
                <a:gd name="T13" fmla="*/ 0 h 9"/>
                <a:gd name="T14" fmla="*/ 5 w 6"/>
                <a:gd name="T15" fmla="*/ 0 h 9"/>
                <a:gd name="T16" fmla="*/ 5 w 6"/>
                <a:gd name="T17" fmla="*/ 2 h 9"/>
                <a:gd name="T18" fmla="*/ 5 w 6"/>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6"/>
                  </a:moveTo>
                  <a:lnTo>
                    <a:pt x="4" y="8"/>
                  </a:lnTo>
                  <a:lnTo>
                    <a:pt x="2" y="8"/>
                  </a:lnTo>
                  <a:lnTo>
                    <a:pt x="1" y="7"/>
                  </a:lnTo>
                  <a:lnTo>
                    <a:pt x="0" y="5"/>
                  </a:lnTo>
                  <a:lnTo>
                    <a:pt x="4" y="0"/>
                  </a:lnTo>
                  <a:lnTo>
                    <a:pt x="4" y="0"/>
                  </a:lnTo>
                  <a:lnTo>
                    <a:pt x="5" y="0"/>
                  </a:lnTo>
                  <a:lnTo>
                    <a:pt x="5" y="2"/>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9" name="Freeform 1599">
              <a:extLst>
                <a:ext uri="{FF2B5EF4-FFF2-40B4-BE49-F238E27FC236}">
                  <a16:creationId xmlns="" xmlns:a16="http://schemas.microsoft.com/office/drawing/2014/main" id="{6B22ADDE-3A05-5E8B-9904-38AA579EF8D2}"/>
                </a:ext>
              </a:extLst>
            </p:cNvPr>
            <p:cNvSpPr>
              <a:spLocks noChangeArrowheads="1"/>
            </p:cNvSpPr>
            <p:nvPr/>
          </p:nvSpPr>
          <p:spPr bwMode="auto">
            <a:xfrm>
              <a:off x="2940416" y="7220683"/>
              <a:ext cx="16484" cy="16484"/>
            </a:xfrm>
            <a:custGeom>
              <a:avLst/>
              <a:gdLst>
                <a:gd name="T0" fmla="*/ 8 w 14"/>
                <a:gd name="T1" fmla="*/ 11 h 12"/>
                <a:gd name="T2" fmla="*/ 6 w 14"/>
                <a:gd name="T3" fmla="*/ 11 h 12"/>
                <a:gd name="T4" fmla="*/ 4 w 14"/>
                <a:gd name="T5" fmla="*/ 11 h 12"/>
                <a:gd name="T6" fmla="*/ 0 w 14"/>
                <a:gd name="T7" fmla="*/ 6 h 12"/>
                <a:gd name="T8" fmla="*/ 0 w 14"/>
                <a:gd name="T9" fmla="*/ 5 h 12"/>
                <a:gd name="T10" fmla="*/ 0 w 14"/>
                <a:gd name="T11" fmla="*/ 4 h 12"/>
                <a:gd name="T12" fmla="*/ 3 w 14"/>
                <a:gd name="T13" fmla="*/ 0 h 12"/>
                <a:gd name="T14" fmla="*/ 4 w 14"/>
                <a:gd name="T15" fmla="*/ 0 h 12"/>
                <a:gd name="T16" fmla="*/ 10 w 14"/>
                <a:gd name="T17" fmla="*/ 0 h 12"/>
                <a:gd name="T18" fmla="*/ 12 w 14"/>
                <a:gd name="T19" fmla="*/ 0 h 12"/>
                <a:gd name="T20" fmla="*/ 13 w 14"/>
                <a:gd name="T21" fmla="*/ 2 h 12"/>
                <a:gd name="T22" fmla="*/ 13 w 14"/>
                <a:gd name="T23" fmla="*/ 4 h 12"/>
                <a:gd name="T24" fmla="*/ 12 w 14"/>
                <a:gd name="T25" fmla="*/ 5 h 12"/>
                <a:gd name="T26" fmla="*/ 12 w 14"/>
                <a:gd name="T27" fmla="*/ 6 h 12"/>
                <a:gd name="T28" fmla="*/ 12 w 14"/>
                <a:gd name="T29" fmla="*/ 8 h 12"/>
                <a:gd name="T30" fmla="*/ 12 w 14"/>
                <a:gd name="T31" fmla="*/ 9 h 12"/>
                <a:gd name="T32" fmla="*/ 8 w 14"/>
                <a:gd name="T3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8" y="11"/>
                  </a:moveTo>
                  <a:lnTo>
                    <a:pt x="6" y="11"/>
                  </a:lnTo>
                  <a:lnTo>
                    <a:pt x="4" y="11"/>
                  </a:lnTo>
                  <a:lnTo>
                    <a:pt x="0" y="6"/>
                  </a:lnTo>
                  <a:lnTo>
                    <a:pt x="0" y="5"/>
                  </a:lnTo>
                  <a:lnTo>
                    <a:pt x="0" y="4"/>
                  </a:lnTo>
                  <a:lnTo>
                    <a:pt x="3" y="0"/>
                  </a:lnTo>
                  <a:lnTo>
                    <a:pt x="4" y="0"/>
                  </a:lnTo>
                  <a:lnTo>
                    <a:pt x="10" y="0"/>
                  </a:lnTo>
                  <a:lnTo>
                    <a:pt x="12" y="0"/>
                  </a:lnTo>
                  <a:lnTo>
                    <a:pt x="13" y="2"/>
                  </a:lnTo>
                  <a:lnTo>
                    <a:pt x="13" y="4"/>
                  </a:lnTo>
                  <a:lnTo>
                    <a:pt x="12" y="5"/>
                  </a:lnTo>
                  <a:lnTo>
                    <a:pt x="12" y="6"/>
                  </a:lnTo>
                  <a:lnTo>
                    <a:pt x="12" y="8"/>
                  </a:lnTo>
                  <a:lnTo>
                    <a:pt x="12" y="9"/>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0" name="Freeform 1601">
              <a:extLst>
                <a:ext uri="{FF2B5EF4-FFF2-40B4-BE49-F238E27FC236}">
                  <a16:creationId xmlns="" xmlns:a16="http://schemas.microsoft.com/office/drawing/2014/main" id="{E1B2B7FA-9F4F-2320-2CA7-0BAE300DF5D9}"/>
                </a:ext>
              </a:extLst>
            </p:cNvPr>
            <p:cNvSpPr>
              <a:spLocks noChangeArrowheads="1"/>
            </p:cNvSpPr>
            <p:nvPr/>
          </p:nvSpPr>
          <p:spPr bwMode="auto">
            <a:xfrm>
              <a:off x="2072176" y="7209692"/>
              <a:ext cx="10990" cy="16484"/>
            </a:xfrm>
            <a:custGeom>
              <a:avLst/>
              <a:gdLst>
                <a:gd name="T0" fmla="*/ 2 w 11"/>
                <a:gd name="T1" fmla="*/ 9 h 12"/>
                <a:gd name="T2" fmla="*/ 0 w 11"/>
                <a:gd name="T3" fmla="*/ 11 h 12"/>
                <a:gd name="T4" fmla="*/ 0 w 11"/>
                <a:gd name="T5" fmla="*/ 11 h 12"/>
                <a:gd name="T6" fmla="*/ 0 w 11"/>
                <a:gd name="T7" fmla="*/ 9 h 12"/>
                <a:gd name="T8" fmla="*/ 0 w 11"/>
                <a:gd name="T9" fmla="*/ 8 h 12"/>
                <a:gd name="T10" fmla="*/ 1 w 11"/>
                <a:gd name="T11" fmla="*/ 6 h 12"/>
                <a:gd name="T12" fmla="*/ 5 w 11"/>
                <a:gd name="T13" fmla="*/ 3 h 12"/>
                <a:gd name="T14" fmla="*/ 8 w 11"/>
                <a:gd name="T15" fmla="*/ 0 h 12"/>
                <a:gd name="T16" fmla="*/ 9 w 11"/>
                <a:gd name="T17" fmla="*/ 0 h 12"/>
                <a:gd name="T18" fmla="*/ 10 w 11"/>
                <a:gd name="T19" fmla="*/ 1 h 12"/>
                <a:gd name="T20" fmla="*/ 8 w 11"/>
                <a:gd name="T21" fmla="*/ 4 h 12"/>
                <a:gd name="T22" fmla="*/ 2 w 11"/>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2" y="9"/>
                  </a:moveTo>
                  <a:lnTo>
                    <a:pt x="0" y="11"/>
                  </a:lnTo>
                  <a:lnTo>
                    <a:pt x="0" y="11"/>
                  </a:lnTo>
                  <a:lnTo>
                    <a:pt x="0" y="9"/>
                  </a:lnTo>
                  <a:lnTo>
                    <a:pt x="0" y="8"/>
                  </a:lnTo>
                  <a:lnTo>
                    <a:pt x="1" y="6"/>
                  </a:lnTo>
                  <a:lnTo>
                    <a:pt x="5" y="3"/>
                  </a:lnTo>
                  <a:lnTo>
                    <a:pt x="8" y="0"/>
                  </a:lnTo>
                  <a:lnTo>
                    <a:pt x="9" y="0"/>
                  </a:lnTo>
                  <a:lnTo>
                    <a:pt x="10" y="1"/>
                  </a:lnTo>
                  <a:lnTo>
                    <a:pt x="8" y="4"/>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1" name="Freeform 1602">
              <a:extLst>
                <a:ext uri="{FF2B5EF4-FFF2-40B4-BE49-F238E27FC236}">
                  <a16:creationId xmlns="" xmlns:a16="http://schemas.microsoft.com/office/drawing/2014/main" id="{9918E6BC-F2B0-BBD0-3DBF-A94D46EBA6D3}"/>
                </a:ext>
              </a:extLst>
            </p:cNvPr>
            <p:cNvSpPr>
              <a:spLocks noChangeArrowheads="1"/>
            </p:cNvSpPr>
            <p:nvPr/>
          </p:nvSpPr>
          <p:spPr bwMode="auto">
            <a:xfrm>
              <a:off x="2088660" y="7209692"/>
              <a:ext cx="10990" cy="5493"/>
            </a:xfrm>
            <a:custGeom>
              <a:avLst/>
              <a:gdLst>
                <a:gd name="T0" fmla="*/ 5 w 9"/>
                <a:gd name="T1" fmla="*/ 5 h 6"/>
                <a:gd name="T2" fmla="*/ 3 w 9"/>
                <a:gd name="T3" fmla="*/ 5 h 6"/>
                <a:gd name="T4" fmla="*/ 0 w 9"/>
                <a:gd name="T5" fmla="*/ 4 h 6"/>
                <a:gd name="T6" fmla="*/ 1 w 9"/>
                <a:gd name="T7" fmla="*/ 2 h 6"/>
                <a:gd name="T8" fmla="*/ 4 w 9"/>
                <a:gd name="T9" fmla="*/ 0 h 6"/>
                <a:gd name="T10" fmla="*/ 8 w 9"/>
                <a:gd name="T11" fmla="*/ 0 h 6"/>
                <a:gd name="T12" fmla="*/ 8 w 9"/>
                <a:gd name="T13" fmla="*/ 1 h 6"/>
                <a:gd name="T14" fmla="*/ 8 w 9"/>
                <a:gd name="T15" fmla="*/ 3 h 6"/>
                <a:gd name="T16" fmla="*/ 8 w 9"/>
                <a:gd name="T17" fmla="*/ 3 h 6"/>
                <a:gd name="T18" fmla="*/ 7 w 9"/>
                <a:gd name="T19" fmla="*/ 4 h 6"/>
                <a:gd name="T20" fmla="*/ 5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5" y="5"/>
                  </a:moveTo>
                  <a:lnTo>
                    <a:pt x="3" y="5"/>
                  </a:lnTo>
                  <a:lnTo>
                    <a:pt x="0" y="4"/>
                  </a:lnTo>
                  <a:lnTo>
                    <a:pt x="1" y="2"/>
                  </a:lnTo>
                  <a:lnTo>
                    <a:pt x="4" y="0"/>
                  </a:lnTo>
                  <a:lnTo>
                    <a:pt x="8" y="0"/>
                  </a:lnTo>
                  <a:lnTo>
                    <a:pt x="8" y="1"/>
                  </a:lnTo>
                  <a:lnTo>
                    <a:pt x="8" y="3"/>
                  </a:lnTo>
                  <a:lnTo>
                    <a:pt x="8" y="3"/>
                  </a:lnTo>
                  <a:lnTo>
                    <a:pt x="7"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2" name="Freeform 1603">
              <a:extLst>
                <a:ext uri="{FF2B5EF4-FFF2-40B4-BE49-F238E27FC236}">
                  <a16:creationId xmlns="" xmlns:a16="http://schemas.microsoft.com/office/drawing/2014/main" id="{D2F8D031-4253-244D-44F1-3D7D9D758BA2}"/>
                </a:ext>
              </a:extLst>
            </p:cNvPr>
            <p:cNvSpPr>
              <a:spLocks noChangeArrowheads="1"/>
            </p:cNvSpPr>
            <p:nvPr/>
          </p:nvSpPr>
          <p:spPr bwMode="auto">
            <a:xfrm>
              <a:off x="2940416" y="7198702"/>
              <a:ext cx="16484" cy="21981"/>
            </a:xfrm>
            <a:custGeom>
              <a:avLst/>
              <a:gdLst>
                <a:gd name="T0" fmla="*/ 7 w 14"/>
                <a:gd name="T1" fmla="*/ 15 h 17"/>
                <a:gd name="T2" fmla="*/ 6 w 14"/>
                <a:gd name="T3" fmla="*/ 16 h 17"/>
                <a:gd name="T4" fmla="*/ 3 w 14"/>
                <a:gd name="T5" fmla="*/ 16 h 17"/>
                <a:gd name="T6" fmla="*/ 1 w 14"/>
                <a:gd name="T7" fmla="*/ 15 h 17"/>
                <a:gd name="T8" fmla="*/ 0 w 14"/>
                <a:gd name="T9" fmla="*/ 13 h 17"/>
                <a:gd name="T10" fmla="*/ 1 w 14"/>
                <a:gd name="T11" fmla="*/ 11 h 17"/>
                <a:gd name="T12" fmla="*/ 2 w 14"/>
                <a:gd name="T13" fmla="*/ 9 h 17"/>
                <a:gd name="T14" fmla="*/ 3 w 14"/>
                <a:gd name="T15" fmla="*/ 6 h 17"/>
                <a:gd name="T16" fmla="*/ 4 w 14"/>
                <a:gd name="T17" fmla="*/ 0 h 17"/>
                <a:gd name="T18" fmla="*/ 10 w 14"/>
                <a:gd name="T19" fmla="*/ 6 h 17"/>
                <a:gd name="T20" fmla="*/ 12 w 14"/>
                <a:gd name="T21" fmla="*/ 9 h 17"/>
                <a:gd name="T22" fmla="*/ 13 w 14"/>
                <a:gd name="T23" fmla="*/ 12 h 17"/>
                <a:gd name="T24" fmla="*/ 11 w 14"/>
                <a:gd name="T25" fmla="*/ 14 h 17"/>
                <a:gd name="T26" fmla="*/ 8 w 14"/>
                <a:gd name="T27" fmla="*/ 14 h 17"/>
                <a:gd name="T28" fmla="*/ 7 w 14"/>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7" y="15"/>
                  </a:moveTo>
                  <a:lnTo>
                    <a:pt x="6" y="16"/>
                  </a:lnTo>
                  <a:lnTo>
                    <a:pt x="3" y="16"/>
                  </a:lnTo>
                  <a:lnTo>
                    <a:pt x="1" y="15"/>
                  </a:lnTo>
                  <a:lnTo>
                    <a:pt x="0" y="13"/>
                  </a:lnTo>
                  <a:lnTo>
                    <a:pt x="1" y="11"/>
                  </a:lnTo>
                  <a:lnTo>
                    <a:pt x="2" y="9"/>
                  </a:lnTo>
                  <a:lnTo>
                    <a:pt x="3" y="6"/>
                  </a:lnTo>
                  <a:lnTo>
                    <a:pt x="4" y="0"/>
                  </a:lnTo>
                  <a:lnTo>
                    <a:pt x="10" y="6"/>
                  </a:lnTo>
                  <a:lnTo>
                    <a:pt x="12" y="9"/>
                  </a:lnTo>
                  <a:lnTo>
                    <a:pt x="13" y="12"/>
                  </a:lnTo>
                  <a:lnTo>
                    <a:pt x="11" y="14"/>
                  </a:lnTo>
                  <a:lnTo>
                    <a:pt x="8" y="14"/>
                  </a:lnTo>
                  <a:lnTo>
                    <a:pt x="7"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3" name="Freeform 1604">
              <a:extLst>
                <a:ext uri="{FF2B5EF4-FFF2-40B4-BE49-F238E27FC236}">
                  <a16:creationId xmlns="" xmlns:a16="http://schemas.microsoft.com/office/drawing/2014/main" id="{BBD73FD7-1DE8-D647-8658-3CE41E907CBE}"/>
                </a:ext>
              </a:extLst>
            </p:cNvPr>
            <p:cNvSpPr>
              <a:spLocks noChangeArrowheads="1"/>
            </p:cNvSpPr>
            <p:nvPr/>
          </p:nvSpPr>
          <p:spPr bwMode="auto">
            <a:xfrm>
              <a:off x="2885464" y="7182215"/>
              <a:ext cx="27474" cy="65942"/>
            </a:xfrm>
            <a:custGeom>
              <a:avLst/>
              <a:gdLst>
                <a:gd name="T0" fmla="*/ 13 w 22"/>
                <a:gd name="T1" fmla="*/ 6 h 51"/>
                <a:gd name="T2" fmla="*/ 15 w 22"/>
                <a:gd name="T3" fmla="*/ 10 h 51"/>
                <a:gd name="T4" fmla="*/ 18 w 22"/>
                <a:gd name="T5" fmla="*/ 10 h 51"/>
                <a:gd name="T6" fmla="*/ 20 w 22"/>
                <a:gd name="T7" fmla="*/ 13 h 51"/>
                <a:gd name="T8" fmla="*/ 21 w 22"/>
                <a:gd name="T9" fmla="*/ 17 h 51"/>
                <a:gd name="T10" fmla="*/ 20 w 22"/>
                <a:gd name="T11" fmla="*/ 20 h 51"/>
                <a:gd name="T12" fmla="*/ 19 w 22"/>
                <a:gd name="T13" fmla="*/ 20 h 51"/>
                <a:gd name="T14" fmla="*/ 17 w 22"/>
                <a:gd name="T15" fmla="*/ 21 h 51"/>
                <a:gd name="T16" fmla="*/ 16 w 22"/>
                <a:gd name="T17" fmla="*/ 27 h 51"/>
                <a:gd name="T18" fmla="*/ 17 w 22"/>
                <a:gd name="T19" fmla="*/ 33 h 51"/>
                <a:gd name="T20" fmla="*/ 16 w 22"/>
                <a:gd name="T21" fmla="*/ 38 h 51"/>
                <a:gd name="T22" fmla="*/ 15 w 22"/>
                <a:gd name="T23" fmla="*/ 44 h 51"/>
                <a:gd name="T24" fmla="*/ 15 w 22"/>
                <a:gd name="T25" fmla="*/ 47 h 51"/>
                <a:gd name="T26" fmla="*/ 14 w 22"/>
                <a:gd name="T27" fmla="*/ 48 h 51"/>
                <a:gd name="T28" fmla="*/ 13 w 22"/>
                <a:gd name="T29" fmla="*/ 49 h 51"/>
                <a:gd name="T30" fmla="*/ 12 w 22"/>
                <a:gd name="T31" fmla="*/ 48 h 51"/>
                <a:gd name="T32" fmla="*/ 11 w 22"/>
                <a:gd name="T33" fmla="*/ 47 h 51"/>
                <a:gd name="T34" fmla="*/ 9 w 22"/>
                <a:gd name="T35" fmla="*/ 50 h 51"/>
                <a:gd name="T36" fmla="*/ 7 w 22"/>
                <a:gd name="T37" fmla="*/ 50 h 51"/>
                <a:gd name="T38" fmla="*/ 5 w 22"/>
                <a:gd name="T39" fmla="*/ 43 h 51"/>
                <a:gd name="T40" fmla="*/ 7 w 22"/>
                <a:gd name="T41" fmla="*/ 31 h 51"/>
                <a:gd name="T42" fmla="*/ 10 w 22"/>
                <a:gd name="T43" fmla="*/ 28 h 51"/>
                <a:gd name="T44" fmla="*/ 8 w 22"/>
                <a:gd name="T45" fmla="*/ 25 h 51"/>
                <a:gd name="T46" fmla="*/ 4 w 22"/>
                <a:gd name="T47" fmla="*/ 21 h 51"/>
                <a:gd name="T48" fmla="*/ 4 w 22"/>
                <a:gd name="T49" fmla="*/ 19 h 51"/>
                <a:gd name="T50" fmla="*/ 0 w 22"/>
                <a:gd name="T51" fmla="*/ 13 h 51"/>
                <a:gd name="T52" fmla="*/ 0 w 22"/>
                <a:gd name="T53" fmla="*/ 12 h 51"/>
                <a:gd name="T54" fmla="*/ 1 w 22"/>
                <a:gd name="T55" fmla="*/ 6 h 51"/>
                <a:gd name="T56" fmla="*/ 4 w 22"/>
                <a:gd name="T57" fmla="*/ 2 h 51"/>
                <a:gd name="T58" fmla="*/ 9 w 22"/>
                <a:gd name="T59" fmla="*/ 0 h 51"/>
                <a:gd name="T60" fmla="*/ 11 w 22"/>
                <a:gd name="T61" fmla="*/ 3 h 51"/>
                <a:gd name="T62" fmla="*/ 13 w 22"/>
                <a:gd name="T63" fmla="*/ 4 h 51"/>
                <a:gd name="T64" fmla="*/ 13 w 22"/>
                <a:gd name="T6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51">
                  <a:moveTo>
                    <a:pt x="13" y="6"/>
                  </a:moveTo>
                  <a:lnTo>
                    <a:pt x="15" y="10"/>
                  </a:lnTo>
                  <a:lnTo>
                    <a:pt x="18" y="10"/>
                  </a:lnTo>
                  <a:lnTo>
                    <a:pt x="20" y="13"/>
                  </a:lnTo>
                  <a:lnTo>
                    <a:pt x="21" y="17"/>
                  </a:lnTo>
                  <a:lnTo>
                    <a:pt x="20" y="20"/>
                  </a:lnTo>
                  <a:lnTo>
                    <a:pt x="19" y="20"/>
                  </a:lnTo>
                  <a:lnTo>
                    <a:pt x="17" y="21"/>
                  </a:lnTo>
                  <a:lnTo>
                    <a:pt x="16" y="27"/>
                  </a:lnTo>
                  <a:lnTo>
                    <a:pt x="17" y="33"/>
                  </a:lnTo>
                  <a:lnTo>
                    <a:pt x="16" y="38"/>
                  </a:lnTo>
                  <a:lnTo>
                    <a:pt x="15" y="44"/>
                  </a:lnTo>
                  <a:lnTo>
                    <a:pt x="15" y="47"/>
                  </a:lnTo>
                  <a:lnTo>
                    <a:pt x="14" y="48"/>
                  </a:lnTo>
                  <a:lnTo>
                    <a:pt x="13" y="49"/>
                  </a:lnTo>
                  <a:lnTo>
                    <a:pt x="12" y="48"/>
                  </a:lnTo>
                  <a:lnTo>
                    <a:pt x="11" y="47"/>
                  </a:lnTo>
                  <a:lnTo>
                    <a:pt x="9" y="50"/>
                  </a:lnTo>
                  <a:lnTo>
                    <a:pt x="7" y="50"/>
                  </a:lnTo>
                  <a:lnTo>
                    <a:pt x="5" y="43"/>
                  </a:lnTo>
                  <a:lnTo>
                    <a:pt x="7" y="31"/>
                  </a:lnTo>
                  <a:lnTo>
                    <a:pt x="10" y="28"/>
                  </a:lnTo>
                  <a:lnTo>
                    <a:pt x="8" y="25"/>
                  </a:lnTo>
                  <a:lnTo>
                    <a:pt x="4" y="21"/>
                  </a:lnTo>
                  <a:lnTo>
                    <a:pt x="4" y="19"/>
                  </a:lnTo>
                  <a:lnTo>
                    <a:pt x="0" y="13"/>
                  </a:lnTo>
                  <a:lnTo>
                    <a:pt x="0" y="12"/>
                  </a:lnTo>
                  <a:lnTo>
                    <a:pt x="1" y="6"/>
                  </a:lnTo>
                  <a:lnTo>
                    <a:pt x="4" y="2"/>
                  </a:lnTo>
                  <a:lnTo>
                    <a:pt x="9" y="0"/>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4" name="Freeform 1606">
              <a:extLst>
                <a:ext uri="{FF2B5EF4-FFF2-40B4-BE49-F238E27FC236}">
                  <a16:creationId xmlns="" xmlns:a16="http://schemas.microsoft.com/office/drawing/2014/main" id="{4293D6F2-CC9A-0555-3FC2-5886D834C61B}"/>
                </a:ext>
              </a:extLst>
            </p:cNvPr>
            <p:cNvSpPr>
              <a:spLocks noChangeArrowheads="1"/>
            </p:cNvSpPr>
            <p:nvPr/>
          </p:nvSpPr>
          <p:spPr bwMode="auto">
            <a:xfrm>
              <a:off x="2127128" y="7165731"/>
              <a:ext cx="21981" cy="16484"/>
            </a:xfrm>
            <a:custGeom>
              <a:avLst/>
              <a:gdLst>
                <a:gd name="T0" fmla="*/ 13 w 16"/>
                <a:gd name="T1" fmla="*/ 4 h 12"/>
                <a:gd name="T2" fmla="*/ 8 w 16"/>
                <a:gd name="T3" fmla="*/ 6 h 12"/>
                <a:gd name="T4" fmla="*/ 8 w 16"/>
                <a:gd name="T5" fmla="*/ 6 h 12"/>
                <a:gd name="T6" fmla="*/ 5 w 16"/>
                <a:gd name="T7" fmla="*/ 9 h 12"/>
                <a:gd name="T8" fmla="*/ 3 w 16"/>
                <a:gd name="T9" fmla="*/ 11 h 12"/>
                <a:gd name="T10" fmla="*/ 0 w 16"/>
                <a:gd name="T11" fmla="*/ 8 h 12"/>
                <a:gd name="T12" fmla="*/ 1 w 16"/>
                <a:gd name="T13" fmla="*/ 3 h 12"/>
                <a:gd name="T14" fmla="*/ 3 w 16"/>
                <a:gd name="T15" fmla="*/ 0 h 12"/>
                <a:gd name="T16" fmla="*/ 14 w 16"/>
                <a:gd name="T17" fmla="*/ 1 h 12"/>
                <a:gd name="T18" fmla="*/ 15 w 16"/>
                <a:gd name="T19" fmla="*/ 2 h 12"/>
                <a:gd name="T20" fmla="*/ 15 w 16"/>
                <a:gd name="T21" fmla="*/ 2 h 12"/>
                <a:gd name="T22" fmla="*/ 14 w 16"/>
                <a:gd name="T23" fmla="*/ 3 h 12"/>
                <a:gd name="T24" fmla="*/ 13 w 16"/>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3" y="4"/>
                  </a:moveTo>
                  <a:lnTo>
                    <a:pt x="8" y="6"/>
                  </a:lnTo>
                  <a:lnTo>
                    <a:pt x="8" y="6"/>
                  </a:lnTo>
                  <a:lnTo>
                    <a:pt x="5" y="9"/>
                  </a:lnTo>
                  <a:lnTo>
                    <a:pt x="3" y="11"/>
                  </a:lnTo>
                  <a:lnTo>
                    <a:pt x="0" y="8"/>
                  </a:lnTo>
                  <a:lnTo>
                    <a:pt x="1" y="3"/>
                  </a:lnTo>
                  <a:lnTo>
                    <a:pt x="3" y="0"/>
                  </a:lnTo>
                  <a:lnTo>
                    <a:pt x="14" y="1"/>
                  </a:lnTo>
                  <a:lnTo>
                    <a:pt x="15" y="2"/>
                  </a:lnTo>
                  <a:lnTo>
                    <a:pt x="15" y="2"/>
                  </a:lnTo>
                  <a:lnTo>
                    <a:pt x="14" y="3"/>
                  </a:lnTo>
                  <a:lnTo>
                    <a:pt x="1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5" name="Freeform 1608">
              <a:extLst>
                <a:ext uri="{FF2B5EF4-FFF2-40B4-BE49-F238E27FC236}">
                  <a16:creationId xmlns="" xmlns:a16="http://schemas.microsoft.com/office/drawing/2014/main" id="{FF80D6E7-FD7D-3009-15C6-4645C9281B5E}"/>
                </a:ext>
              </a:extLst>
            </p:cNvPr>
            <p:cNvSpPr>
              <a:spLocks noChangeArrowheads="1"/>
            </p:cNvSpPr>
            <p:nvPr/>
          </p:nvSpPr>
          <p:spPr bwMode="auto">
            <a:xfrm>
              <a:off x="2121631" y="7110779"/>
              <a:ext cx="10990" cy="10990"/>
            </a:xfrm>
            <a:custGeom>
              <a:avLst/>
              <a:gdLst>
                <a:gd name="T0" fmla="*/ 8 w 9"/>
                <a:gd name="T1" fmla="*/ 6 h 9"/>
                <a:gd name="T2" fmla="*/ 8 w 9"/>
                <a:gd name="T3" fmla="*/ 8 h 9"/>
                <a:gd name="T4" fmla="*/ 7 w 9"/>
                <a:gd name="T5" fmla="*/ 7 h 9"/>
                <a:gd name="T6" fmla="*/ 6 w 9"/>
                <a:gd name="T7" fmla="*/ 6 h 9"/>
                <a:gd name="T8" fmla="*/ 2 w 9"/>
                <a:gd name="T9" fmla="*/ 3 h 9"/>
                <a:gd name="T10" fmla="*/ 0 w 9"/>
                <a:gd name="T11" fmla="*/ 1 h 9"/>
                <a:gd name="T12" fmla="*/ 0 w 9"/>
                <a:gd name="T13" fmla="*/ 0 h 9"/>
                <a:gd name="T14" fmla="*/ 1 w 9"/>
                <a:gd name="T15" fmla="*/ 0 h 9"/>
                <a:gd name="T16" fmla="*/ 6 w 9"/>
                <a:gd name="T17" fmla="*/ 1 h 9"/>
                <a:gd name="T18" fmla="*/ 7 w 9"/>
                <a:gd name="T19" fmla="*/ 4 h 9"/>
                <a:gd name="T20" fmla="*/ 8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6"/>
                  </a:moveTo>
                  <a:lnTo>
                    <a:pt x="8" y="8"/>
                  </a:lnTo>
                  <a:lnTo>
                    <a:pt x="7" y="7"/>
                  </a:lnTo>
                  <a:lnTo>
                    <a:pt x="6" y="6"/>
                  </a:lnTo>
                  <a:lnTo>
                    <a:pt x="2" y="3"/>
                  </a:lnTo>
                  <a:lnTo>
                    <a:pt x="0" y="1"/>
                  </a:lnTo>
                  <a:lnTo>
                    <a:pt x="0" y="0"/>
                  </a:lnTo>
                  <a:lnTo>
                    <a:pt x="1" y="0"/>
                  </a:lnTo>
                  <a:lnTo>
                    <a:pt x="6" y="1"/>
                  </a:lnTo>
                  <a:lnTo>
                    <a:pt x="7"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6" name="Freeform 1611">
              <a:extLst>
                <a:ext uri="{FF2B5EF4-FFF2-40B4-BE49-F238E27FC236}">
                  <a16:creationId xmlns="" xmlns:a16="http://schemas.microsoft.com/office/drawing/2014/main" id="{1C39FC41-248C-9DB7-D2BF-668070558B73}"/>
                </a:ext>
              </a:extLst>
            </p:cNvPr>
            <p:cNvSpPr>
              <a:spLocks noChangeArrowheads="1"/>
            </p:cNvSpPr>
            <p:nvPr/>
          </p:nvSpPr>
          <p:spPr bwMode="auto">
            <a:xfrm>
              <a:off x="2874474" y="7083301"/>
              <a:ext cx="16484" cy="10990"/>
            </a:xfrm>
            <a:custGeom>
              <a:avLst/>
              <a:gdLst>
                <a:gd name="T0" fmla="*/ 11 w 12"/>
                <a:gd name="T1" fmla="*/ 6 h 8"/>
                <a:gd name="T2" fmla="*/ 11 w 12"/>
                <a:gd name="T3" fmla="*/ 7 h 8"/>
                <a:gd name="T4" fmla="*/ 6 w 12"/>
                <a:gd name="T5" fmla="*/ 7 h 8"/>
                <a:gd name="T6" fmla="*/ 2 w 12"/>
                <a:gd name="T7" fmla="*/ 5 h 8"/>
                <a:gd name="T8" fmla="*/ 0 w 12"/>
                <a:gd name="T9" fmla="*/ 2 h 8"/>
                <a:gd name="T10" fmla="*/ 0 w 12"/>
                <a:gd name="T11" fmla="*/ 1 h 8"/>
                <a:gd name="T12" fmla="*/ 4 w 12"/>
                <a:gd name="T13" fmla="*/ 0 h 8"/>
                <a:gd name="T14" fmla="*/ 8 w 12"/>
                <a:gd name="T15" fmla="*/ 2 h 8"/>
                <a:gd name="T16" fmla="*/ 11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1" y="6"/>
                  </a:moveTo>
                  <a:lnTo>
                    <a:pt x="11" y="7"/>
                  </a:lnTo>
                  <a:lnTo>
                    <a:pt x="6" y="7"/>
                  </a:lnTo>
                  <a:lnTo>
                    <a:pt x="2" y="5"/>
                  </a:lnTo>
                  <a:lnTo>
                    <a:pt x="0" y="2"/>
                  </a:lnTo>
                  <a:lnTo>
                    <a:pt x="0" y="1"/>
                  </a:lnTo>
                  <a:lnTo>
                    <a:pt x="4" y="0"/>
                  </a:lnTo>
                  <a:lnTo>
                    <a:pt x="8" y="2"/>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7" name="Freeform 1614">
              <a:extLst>
                <a:ext uri="{FF2B5EF4-FFF2-40B4-BE49-F238E27FC236}">
                  <a16:creationId xmlns="" xmlns:a16="http://schemas.microsoft.com/office/drawing/2014/main" id="{3C477488-8C1A-8E1B-86D4-FDDDEA9332F7}"/>
                </a:ext>
              </a:extLst>
            </p:cNvPr>
            <p:cNvSpPr>
              <a:spLocks noChangeArrowheads="1"/>
            </p:cNvSpPr>
            <p:nvPr/>
          </p:nvSpPr>
          <p:spPr bwMode="auto">
            <a:xfrm>
              <a:off x="2160099" y="7061320"/>
              <a:ext cx="10990" cy="10990"/>
            </a:xfrm>
            <a:custGeom>
              <a:avLst/>
              <a:gdLst>
                <a:gd name="T0" fmla="*/ 5 w 10"/>
                <a:gd name="T1" fmla="*/ 8 h 9"/>
                <a:gd name="T2" fmla="*/ 4 w 10"/>
                <a:gd name="T3" fmla="*/ 8 h 9"/>
                <a:gd name="T4" fmla="*/ 1 w 10"/>
                <a:gd name="T5" fmla="*/ 6 h 9"/>
                <a:gd name="T6" fmla="*/ 0 w 10"/>
                <a:gd name="T7" fmla="*/ 5 h 9"/>
                <a:gd name="T8" fmla="*/ 1 w 10"/>
                <a:gd name="T9" fmla="*/ 3 h 9"/>
                <a:gd name="T10" fmla="*/ 6 w 10"/>
                <a:gd name="T11" fmla="*/ 0 h 9"/>
                <a:gd name="T12" fmla="*/ 7 w 10"/>
                <a:gd name="T13" fmla="*/ 0 h 9"/>
                <a:gd name="T14" fmla="*/ 8 w 10"/>
                <a:gd name="T15" fmla="*/ 0 h 9"/>
                <a:gd name="T16" fmla="*/ 9 w 10"/>
                <a:gd name="T17" fmla="*/ 2 h 9"/>
                <a:gd name="T18" fmla="*/ 8 w 10"/>
                <a:gd name="T19" fmla="*/ 3 h 9"/>
                <a:gd name="T20" fmla="*/ 8 w 10"/>
                <a:gd name="T21" fmla="*/ 5 h 9"/>
                <a:gd name="T22" fmla="*/ 5 w 10"/>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5" y="8"/>
                  </a:moveTo>
                  <a:lnTo>
                    <a:pt x="4" y="8"/>
                  </a:lnTo>
                  <a:lnTo>
                    <a:pt x="1" y="6"/>
                  </a:lnTo>
                  <a:lnTo>
                    <a:pt x="0" y="5"/>
                  </a:lnTo>
                  <a:lnTo>
                    <a:pt x="1" y="3"/>
                  </a:lnTo>
                  <a:lnTo>
                    <a:pt x="6" y="0"/>
                  </a:lnTo>
                  <a:lnTo>
                    <a:pt x="7" y="0"/>
                  </a:lnTo>
                  <a:lnTo>
                    <a:pt x="8" y="0"/>
                  </a:lnTo>
                  <a:lnTo>
                    <a:pt x="9" y="2"/>
                  </a:lnTo>
                  <a:lnTo>
                    <a:pt x="8" y="3"/>
                  </a:lnTo>
                  <a:lnTo>
                    <a:pt x="8" y="5"/>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8" name="Freeform 1615">
              <a:extLst>
                <a:ext uri="{FF2B5EF4-FFF2-40B4-BE49-F238E27FC236}">
                  <a16:creationId xmlns="" xmlns:a16="http://schemas.microsoft.com/office/drawing/2014/main" id="{2A8317FF-F5B2-AC87-66A8-CD768E8ACBB5}"/>
                </a:ext>
              </a:extLst>
            </p:cNvPr>
            <p:cNvSpPr>
              <a:spLocks noChangeArrowheads="1"/>
            </p:cNvSpPr>
            <p:nvPr/>
          </p:nvSpPr>
          <p:spPr bwMode="auto">
            <a:xfrm>
              <a:off x="1819397" y="7044837"/>
              <a:ext cx="16484" cy="16484"/>
            </a:xfrm>
            <a:custGeom>
              <a:avLst/>
              <a:gdLst>
                <a:gd name="T0" fmla="*/ 7 w 15"/>
                <a:gd name="T1" fmla="*/ 13 h 15"/>
                <a:gd name="T2" fmla="*/ 5 w 15"/>
                <a:gd name="T3" fmla="*/ 14 h 15"/>
                <a:gd name="T4" fmla="*/ 2 w 15"/>
                <a:gd name="T5" fmla="*/ 14 h 15"/>
                <a:gd name="T6" fmla="*/ 0 w 15"/>
                <a:gd name="T7" fmla="*/ 8 h 15"/>
                <a:gd name="T8" fmla="*/ 2 w 15"/>
                <a:gd name="T9" fmla="*/ 8 h 15"/>
                <a:gd name="T10" fmla="*/ 5 w 15"/>
                <a:gd name="T11" fmla="*/ 3 h 15"/>
                <a:gd name="T12" fmla="*/ 12 w 15"/>
                <a:gd name="T13" fmla="*/ 0 h 15"/>
                <a:gd name="T14" fmla="*/ 14 w 15"/>
                <a:gd name="T15" fmla="*/ 0 h 15"/>
                <a:gd name="T16" fmla="*/ 7 w 15"/>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3"/>
                  </a:moveTo>
                  <a:lnTo>
                    <a:pt x="5" y="14"/>
                  </a:lnTo>
                  <a:lnTo>
                    <a:pt x="2" y="14"/>
                  </a:lnTo>
                  <a:lnTo>
                    <a:pt x="0" y="8"/>
                  </a:lnTo>
                  <a:lnTo>
                    <a:pt x="2" y="8"/>
                  </a:lnTo>
                  <a:lnTo>
                    <a:pt x="5" y="3"/>
                  </a:lnTo>
                  <a:lnTo>
                    <a:pt x="12" y="0"/>
                  </a:lnTo>
                  <a:lnTo>
                    <a:pt x="14" y="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9" name="Freeform 1616">
              <a:extLst>
                <a:ext uri="{FF2B5EF4-FFF2-40B4-BE49-F238E27FC236}">
                  <a16:creationId xmlns="" xmlns:a16="http://schemas.microsoft.com/office/drawing/2014/main" id="{A6B990C4-91E7-E6DD-E70C-D9F8542498EE}"/>
                </a:ext>
              </a:extLst>
            </p:cNvPr>
            <p:cNvSpPr>
              <a:spLocks noChangeArrowheads="1"/>
            </p:cNvSpPr>
            <p:nvPr/>
          </p:nvSpPr>
          <p:spPr bwMode="auto">
            <a:xfrm>
              <a:off x="2478820" y="6951417"/>
              <a:ext cx="16484" cy="16487"/>
            </a:xfrm>
            <a:custGeom>
              <a:avLst/>
              <a:gdLst>
                <a:gd name="T0" fmla="*/ 2 w 13"/>
                <a:gd name="T1" fmla="*/ 13 h 14"/>
                <a:gd name="T2" fmla="*/ 0 w 13"/>
                <a:gd name="T3" fmla="*/ 13 h 14"/>
                <a:gd name="T4" fmla="*/ 3 w 13"/>
                <a:gd name="T5" fmla="*/ 9 h 14"/>
                <a:gd name="T6" fmla="*/ 6 w 13"/>
                <a:gd name="T7" fmla="*/ 4 h 14"/>
                <a:gd name="T8" fmla="*/ 9 w 13"/>
                <a:gd name="T9" fmla="*/ 2 h 14"/>
                <a:gd name="T10" fmla="*/ 12 w 13"/>
                <a:gd name="T11" fmla="*/ 0 h 14"/>
                <a:gd name="T12" fmla="*/ 12 w 13"/>
                <a:gd name="T13" fmla="*/ 3 h 14"/>
                <a:gd name="T14" fmla="*/ 7 w 13"/>
                <a:gd name="T15" fmla="*/ 6 h 14"/>
                <a:gd name="T16" fmla="*/ 2 w 13"/>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2" y="13"/>
                  </a:moveTo>
                  <a:lnTo>
                    <a:pt x="0" y="13"/>
                  </a:lnTo>
                  <a:lnTo>
                    <a:pt x="3" y="9"/>
                  </a:lnTo>
                  <a:lnTo>
                    <a:pt x="6" y="4"/>
                  </a:lnTo>
                  <a:lnTo>
                    <a:pt x="9" y="2"/>
                  </a:lnTo>
                  <a:lnTo>
                    <a:pt x="12" y="0"/>
                  </a:lnTo>
                  <a:lnTo>
                    <a:pt x="12" y="3"/>
                  </a:lnTo>
                  <a:lnTo>
                    <a:pt x="7" y="6"/>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0" name="Freeform 1617">
              <a:extLst>
                <a:ext uri="{FF2B5EF4-FFF2-40B4-BE49-F238E27FC236}">
                  <a16:creationId xmlns="" xmlns:a16="http://schemas.microsoft.com/office/drawing/2014/main" id="{07F5A697-3F1A-D749-9873-42136A7704B5}"/>
                </a:ext>
              </a:extLst>
            </p:cNvPr>
            <p:cNvSpPr>
              <a:spLocks noChangeArrowheads="1"/>
            </p:cNvSpPr>
            <p:nvPr/>
          </p:nvSpPr>
          <p:spPr bwMode="auto">
            <a:xfrm>
              <a:off x="2330448" y="6940426"/>
              <a:ext cx="16487" cy="10990"/>
            </a:xfrm>
            <a:custGeom>
              <a:avLst/>
              <a:gdLst>
                <a:gd name="T0" fmla="*/ 8 w 13"/>
                <a:gd name="T1" fmla="*/ 5 h 8"/>
                <a:gd name="T2" fmla="*/ 7 w 13"/>
                <a:gd name="T3" fmla="*/ 7 h 8"/>
                <a:gd name="T4" fmla="*/ 0 w 13"/>
                <a:gd name="T5" fmla="*/ 6 h 8"/>
                <a:gd name="T6" fmla="*/ 2 w 13"/>
                <a:gd name="T7" fmla="*/ 2 h 8"/>
                <a:gd name="T8" fmla="*/ 7 w 13"/>
                <a:gd name="T9" fmla="*/ 0 h 8"/>
                <a:gd name="T10" fmla="*/ 12 w 13"/>
                <a:gd name="T11" fmla="*/ 3 h 8"/>
                <a:gd name="T12" fmla="*/ 8 w 1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8" y="5"/>
                  </a:moveTo>
                  <a:lnTo>
                    <a:pt x="7" y="7"/>
                  </a:lnTo>
                  <a:lnTo>
                    <a:pt x="0" y="6"/>
                  </a:lnTo>
                  <a:lnTo>
                    <a:pt x="2" y="2"/>
                  </a:lnTo>
                  <a:lnTo>
                    <a:pt x="7" y="0"/>
                  </a:lnTo>
                  <a:lnTo>
                    <a:pt x="12"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1" name="Freeform 1618">
              <a:extLst>
                <a:ext uri="{FF2B5EF4-FFF2-40B4-BE49-F238E27FC236}">
                  <a16:creationId xmlns="" xmlns:a16="http://schemas.microsoft.com/office/drawing/2014/main" id="{E1DE4422-E928-FCEA-CC64-A16F549F906D}"/>
                </a:ext>
              </a:extLst>
            </p:cNvPr>
            <p:cNvSpPr>
              <a:spLocks noChangeArrowheads="1"/>
            </p:cNvSpPr>
            <p:nvPr/>
          </p:nvSpPr>
          <p:spPr bwMode="auto">
            <a:xfrm>
              <a:off x="2346936" y="6923942"/>
              <a:ext cx="38465" cy="43962"/>
            </a:xfrm>
            <a:custGeom>
              <a:avLst/>
              <a:gdLst>
                <a:gd name="T0" fmla="*/ 5 w 31"/>
                <a:gd name="T1" fmla="*/ 35 h 37"/>
                <a:gd name="T2" fmla="*/ 1 w 31"/>
                <a:gd name="T3" fmla="*/ 36 h 37"/>
                <a:gd name="T4" fmla="*/ 0 w 31"/>
                <a:gd name="T5" fmla="*/ 35 h 37"/>
                <a:gd name="T6" fmla="*/ 2 w 31"/>
                <a:gd name="T7" fmla="*/ 30 h 37"/>
                <a:gd name="T8" fmla="*/ 3 w 31"/>
                <a:gd name="T9" fmla="*/ 27 h 37"/>
                <a:gd name="T10" fmla="*/ 5 w 31"/>
                <a:gd name="T11" fmla="*/ 26 h 37"/>
                <a:gd name="T12" fmla="*/ 9 w 31"/>
                <a:gd name="T13" fmla="*/ 21 h 37"/>
                <a:gd name="T14" fmla="*/ 13 w 31"/>
                <a:gd name="T15" fmla="*/ 17 h 37"/>
                <a:gd name="T16" fmla="*/ 17 w 31"/>
                <a:gd name="T17" fmla="*/ 12 h 37"/>
                <a:gd name="T18" fmla="*/ 22 w 31"/>
                <a:gd name="T19" fmla="*/ 3 h 37"/>
                <a:gd name="T20" fmla="*/ 22 w 31"/>
                <a:gd name="T21" fmla="*/ 0 h 37"/>
                <a:gd name="T22" fmla="*/ 24 w 31"/>
                <a:gd name="T23" fmla="*/ 0 h 37"/>
                <a:gd name="T24" fmla="*/ 28 w 31"/>
                <a:gd name="T25" fmla="*/ 2 h 37"/>
                <a:gd name="T26" fmla="*/ 30 w 31"/>
                <a:gd name="T27" fmla="*/ 5 h 37"/>
                <a:gd name="T28" fmla="*/ 28 w 31"/>
                <a:gd name="T29" fmla="*/ 7 h 37"/>
                <a:gd name="T30" fmla="*/ 18 w 31"/>
                <a:gd name="T31" fmla="*/ 19 h 37"/>
                <a:gd name="T32" fmla="*/ 17 w 31"/>
                <a:gd name="T33" fmla="*/ 20 h 37"/>
                <a:gd name="T34" fmla="*/ 16 w 31"/>
                <a:gd name="T35" fmla="*/ 24 h 37"/>
                <a:gd name="T36" fmla="*/ 15 w 31"/>
                <a:gd name="T37" fmla="*/ 25 h 37"/>
                <a:gd name="T38" fmla="*/ 14 w 31"/>
                <a:gd name="T39" fmla="*/ 26 h 37"/>
                <a:gd name="T40" fmla="*/ 13 w 31"/>
                <a:gd name="T41" fmla="*/ 28 h 37"/>
                <a:gd name="T42" fmla="*/ 12 w 31"/>
                <a:gd name="T43" fmla="*/ 30 h 37"/>
                <a:gd name="T44" fmla="*/ 11 w 31"/>
                <a:gd name="T45" fmla="*/ 32 h 37"/>
                <a:gd name="T46" fmla="*/ 9 w 31"/>
                <a:gd name="T47" fmla="*/ 32 h 37"/>
                <a:gd name="T48" fmla="*/ 8 w 31"/>
                <a:gd name="T49" fmla="*/ 33 h 37"/>
                <a:gd name="T50" fmla="*/ 7 w 31"/>
                <a:gd name="T51" fmla="*/ 34 h 37"/>
                <a:gd name="T52" fmla="*/ 5 w 31"/>
                <a:gd name="T5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37">
                  <a:moveTo>
                    <a:pt x="5" y="35"/>
                  </a:moveTo>
                  <a:lnTo>
                    <a:pt x="1" y="36"/>
                  </a:lnTo>
                  <a:lnTo>
                    <a:pt x="0" y="35"/>
                  </a:lnTo>
                  <a:lnTo>
                    <a:pt x="2" y="30"/>
                  </a:lnTo>
                  <a:lnTo>
                    <a:pt x="3" y="27"/>
                  </a:lnTo>
                  <a:lnTo>
                    <a:pt x="5" y="26"/>
                  </a:lnTo>
                  <a:lnTo>
                    <a:pt x="9" y="21"/>
                  </a:lnTo>
                  <a:lnTo>
                    <a:pt x="13" y="17"/>
                  </a:lnTo>
                  <a:lnTo>
                    <a:pt x="17" y="12"/>
                  </a:lnTo>
                  <a:lnTo>
                    <a:pt x="22" y="3"/>
                  </a:lnTo>
                  <a:lnTo>
                    <a:pt x="22" y="0"/>
                  </a:lnTo>
                  <a:lnTo>
                    <a:pt x="24" y="0"/>
                  </a:lnTo>
                  <a:lnTo>
                    <a:pt x="28" y="2"/>
                  </a:lnTo>
                  <a:lnTo>
                    <a:pt x="30" y="5"/>
                  </a:lnTo>
                  <a:lnTo>
                    <a:pt x="28" y="7"/>
                  </a:lnTo>
                  <a:lnTo>
                    <a:pt x="18" y="19"/>
                  </a:lnTo>
                  <a:lnTo>
                    <a:pt x="17" y="20"/>
                  </a:lnTo>
                  <a:lnTo>
                    <a:pt x="16" y="24"/>
                  </a:lnTo>
                  <a:lnTo>
                    <a:pt x="15" y="25"/>
                  </a:lnTo>
                  <a:lnTo>
                    <a:pt x="14" y="26"/>
                  </a:lnTo>
                  <a:lnTo>
                    <a:pt x="13" y="28"/>
                  </a:lnTo>
                  <a:lnTo>
                    <a:pt x="12" y="30"/>
                  </a:lnTo>
                  <a:lnTo>
                    <a:pt x="11" y="32"/>
                  </a:lnTo>
                  <a:lnTo>
                    <a:pt x="9" y="32"/>
                  </a:lnTo>
                  <a:lnTo>
                    <a:pt x="8" y="33"/>
                  </a:lnTo>
                  <a:lnTo>
                    <a:pt x="7" y="34"/>
                  </a:lnTo>
                  <a:lnTo>
                    <a:pt x="5"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2" name="Freeform 1619">
              <a:extLst>
                <a:ext uri="{FF2B5EF4-FFF2-40B4-BE49-F238E27FC236}">
                  <a16:creationId xmlns="" xmlns:a16="http://schemas.microsoft.com/office/drawing/2014/main" id="{918D0BB6-09FC-1E2C-A2E7-37A3EE81F88C}"/>
                </a:ext>
              </a:extLst>
            </p:cNvPr>
            <p:cNvSpPr>
              <a:spLocks noChangeArrowheads="1"/>
            </p:cNvSpPr>
            <p:nvPr/>
          </p:nvSpPr>
          <p:spPr bwMode="auto">
            <a:xfrm>
              <a:off x="1566618" y="6918445"/>
              <a:ext cx="76933" cy="49458"/>
            </a:xfrm>
            <a:custGeom>
              <a:avLst/>
              <a:gdLst>
                <a:gd name="T0" fmla="*/ 41 w 60"/>
                <a:gd name="T1" fmla="*/ 1 h 41"/>
                <a:gd name="T2" fmla="*/ 44 w 60"/>
                <a:gd name="T3" fmla="*/ 4 h 41"/>
                <a:gd name="T4" fmla="*/ 45 w 60"/>
                <a:gd name="T5" fmla="*/ 4 h 41"/>
                <a:gd name="T6" fmla="*/ 51 w 60"/>
                <a:gd name="T7" fmla="*/ 4 h 41"/>
                <a:gd name="T8" fmla="*/ 52 w 60"/>
                <a:gd name="T9" fmla="*/ 4 h 41"/>
                <a:gd name="T10" fmla="*/ 54 w 60"/>
                <a:gd name="T11" fmla="*/ 5 h 41"/>
                <a:gd name="T12" fmla="*/ 55 w 60"/>
                <a:gd name="T13" fmla="*/ 7 h 41"/>
                <a:gd name="T14" fmla="*/ 55 w 60"/>
                <a:gd name="T15" fmla="*/ 11 h 41"/>
                <a:gd name="T16" fmla="*/ 55 w 60"/>
                <a:gd name="T17" fmla="*/ 15 h 41"/>
                <a:gd name="T18" fmla="*/ 55 w 60"/>
                <a:gd name="T19" fmla="*/ 19 h 41"/>
                <a:gd name="T20" fmla="*/ 55 w 60"/>
                <a:gd name="T21" fmla="*/ 21 h 41"/>
                <a:gd name="T22" fmla="*/ 58 w 60"/>
                <a:gd name="T23" fmla="*/ 24 h 41"/>
                <a:gd name="T24" fmla="*/ 58 w 60"/>
                <a:gd name="T25" fmla="*/ 27 h 41"/>
                <a:gd name="T26" fmla="*/ 59 w 60"/>
                <a:gd name="T27" fmla="*/ 31 h 41"/>
                <a:gd name="T28" fmla="*/ 53 w 60"/>
                <a:gd name="T29" fmla="*/ 32 h 41"/>
                <a:gd name="T30" fmla="*/ 47 w 60"/>
                <a:gd name="T31" fmla="*/ 32 h 41"/>
                <a:gd name="T32" fmla="*/ 43 w 60"/>
                <a:gd name="T33" fmla="*/ 35 h 41"/>
                <a:gd name="T34" fmla="*/ 41 w 60"/>
                <a:gd name="T35" fmla="*/ 37 h 41"/>
                <a:gd name="T36" fmla="*/ 43 w 60"/>
                <a:gd name="T37" fmla="*/ 39 h 41"/>
                <a:gd name="T38" fmla="*/ 41 w 60"/>
                <a:gd name="T39" fmla="*/ 40 h 41"/>
                <a:gd name="T40" fmla="*/ 39 w 60"/>
                <a:gd name="T41" fmla="*/ 39 h 41"/>
                <a:gd name="T42" fmla="*/ 38 w 60"/>
                <a:gd name="T43" fmla="*/ 37 h 41"/>
                <a:gd name="T44" fmla="*/ 34 w 60"/>
                <a:gd name="T45" fmla="*/ 36 h 41"/>
                <a:gd name="T46" fmla="*/ 25 w 60"/>
                <a:gd name="T47" fmla="*/ 34 h 41"/>
                <a:gd name="T48" fmla="*/ 14 w 60"/>
                <a:gd name="T49" fmla="*/ 27 h 41"/>
                <a:gd name="T50" fmla="*/ 9 w 60"/>
                <a:gd name="T51" fmla="*/ 25 h 41"/>
                <a:gd name="T52" fmla="*/ 4 w 60"/>
                <a:gd name="T53" fmla="*/ 19 h 41"/>
                <a:gd name="T54" fmla="*/ 0 w 60"/>
                <a:gd name="T55" fmla="*/ 12 h 41"/>
                <a:gd name="T56" fmla="*/ 3 w 60"/>
                <a:gd name="T57" fmla="*/ 11 h 41"/>
                <a:gd name="T58" fmla="*/ 6 w 60"/>
                <a:gd name="T59" fmla="*/ 10 h 41"/>
                <a:gd name="T60" fmla="*/ 19 w 60"/>
                <a:gd name="T61" fmla="*/ 11 h 41"/>
                <a:gd name="T62" fmla="*/ 21 w 60"/>
                <a:gd name="T63" fmla="*/ 6 h 41"/>
                <a:gd name="T64" fmla="*/ 22 w 60"/>
                <a:gd name="T65" fmla="*/ 5 h 41"/>
                <a:gd name="T66" fmla="*/ 27 w 60"/>
                <a:gd name="T67" fmla="*/ 4 h 41"/>
                <a:gd name="T68" fmla="*/ 30 w 60"/>
                <a:gd name="T69" fmla="*/ 1 h 41"/>
                <a:gd name="T70" fmla="*/ 32 w 60"/>
                <a:gd name="T71" fmla="*/ 1 h 41"/>
                <a:gd name="T72" fmla="*/ 34 w 60"/>
                <a:gd name="T73" fmla="*/ 2 h 41"/>
                <a:gd name="T74" fmla="*/ 38 w 60"/>
                <a:gd name="T75" fmla="*/ 0 h 41"/>
                <a:gd name="T76" fmla="*/ 40 w 60"/>
                <a:gd name="T77" fmla="*/ 0 h 41"/>
                <a:gd name="T78" fmla="*/ 41 w 60"/>
                <a:gd name="T7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41">
                  <a:moveTo>
                    <a:pt x="41" y="1"/>
                  </a:moveTo>
                  <a:lnTo>
                    <a:pt x="44" y="4"/>
                  </a:lnTo>
                  <a:lnTo>
                    <a:pt x="45" y="4"/>
                  </a:lnTo>
                  <a:lnTo>
                    <a:pt x="51" y="4"/>
                  </a:lnTo>
                  <a:lnTo>
                    <a:pt x="52" y="4"/>
                  </a:lnTo>
                  <a:lnTo>
                    <a:pt x="54" y="5"/>
                  </a:lnTo>
                  <a:lnTo>
                    <a:pt x="55" y="7"/>
                  </a:lnTo>
                  <a:lnTo>
                    <a:pt x="55" y="11"/>
                  </a:lnTo>
                  <a:lnTo>
                    <a:pt x="55" y="15"/>
                  </a:lnTo>
                  <a:lnTo>
                    <a:pt x="55" y="19"/>
                  </a:lnTo>
                  <a:lnTo>
                    <a:pt x="55" y="21"/>
                  </a:lnTo>
                  <a:lnTo>
                    <a:pt x="58" y="24"/>
                  </a:lnTo>
                  <a:lnTo>
                    <a:pt x="58" y="27"/>
                  </a:lnTo>
                  <a:lnTo>
                    <a:pt x="59" y="31"/>
                  </a:lnTo>
                  <a:lnTo>
                    <a:pt x="53" y="32"/>
                  </a:lnTo>
                  <a:lnTo>
                    <a:pt x="47" y="32"/>
                  </a:lnTo>
                  <a:lnTo>
                    <a:pt x="43" y="35"/>
                  </a:lnTo>
                  <a:lnTo>
                    <a:pt x="41" y="37"/>
                  </a:lnTo>
                  <a:lnTo>
                    <a:pt x="43" y="39"/>
                  </a:lnTo>
                  <a:lnTo>
                    <a:pt x="41" y="40"/>
                  </a:lnTo>
                  <a:lnTo>
                    <a:pt x="39" y="39"/>
                  </a:lnTo>
                  <a:lnTo>
                    <a:pt x="38" y="37"/>
                  </a:lnTo>
                  <a:lnTo>
                    <a:pt x="34" y="36"/>
                  </a:lnTo>
                  <a:lnTo>
                    <a:pt x="25" y="34"/>
                  </a:lnTo>
                  <a:lnTo>
                    <a:pt x="14" y="27"/>
                  </a:lnTo>
                  <a:lnTo>
                    <a:pt x="9" y="25"/>
                  </a:lnTo>
                  <a:lnTo>
                    <a:pt x="4" y="19"/>
                  </a:lnTo>
                  <a:lnTo>
                    <a:pt x="0" y="12"/>
                  </a:lnTo>
                  <a:lnTo>
                    <a:pt x="3" y="11"/>
                  </a:lnTo>
                  <a:lnTo>
                    <a:pt x="6" y="10"/>
                  </a:lnTo>
                  <a:lnTo>
                    <a:pt x="19" y="11"/>
                  </a:lnTo>
                  <a:lnTo>
                    <a:pt x="21" y="6"/>
                  </a:lnTo>
                  <a:lnTo>
                    <a:pt x="22" y="5"/>
                  </a:lnTo>
                  <a:lnTo>
                    <a:pt x="27" y="4"/>
                  </a:lnTo>
                  <a:lnTo>
                    <a:pt x="30" y="1"/>
                  </a:lnTo>
                  <a:lnTo>
                    <a:pt x="32" y="1"/>
                  </a:lnTo>
                  <a:lnTo>
                    <a:pt x="34" y="2"/>
                  </a:lnTo>
                  <a:lnTo>
                    <a:pt x="38" y="0"/>
                  </a:lnTo>
                  <a:lnTo>
                    <a:pt x="40" y="0"/>
                  </a:lnTo>
                  <a:lnTo>
                    <a:pt x="4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3" name="Freeform 1620">
              <a:extLst>
                <a:ext uri="{FF2B5EF4-FFF2-40B4-BE49-F238E27FC236}">
                  <a16:creationId xmlns="" xmlns:a16="http://schemas.microsoft.com/office/drawing/2014/main" id="{066F141C-376C-4F8B-5C51-9B986F529C0C}"/>
                </a:ext>
              </a:extLst>
            </p:cNvPr>
            <p:cNvSpPr>
              <a:spLocks noChangeArrowheads="1"/>
            </p:cNvSpPr>
            <p:nvPr/>
          </p:nvSpPr>
          <p:spPr bwMode="auto">
            <a:xfrm>
              <a:off x="2451342" y="6918445"/>
              <a:ext cx="10990" cy="5497"/>
            </a:xfrm>
            <a:custGeom>
              <a:avLst/>
              <a:gdLst>
                <a:gd name="T0" fmla="*/ 5 w 7"/>
                <a:gd name="T1" fmla="*/ 4 h 6"/>
                <a:gd name="T2" fmla="*/ 4 w 7"/>
                <a:gd name="T3" fmla="*/ 5 h 6"/>
                <a:gd name="T4" fmla="*/ 2 w 7"/>
                <a:gd name="T5" fmla="*/ 5 h 6"/>
                <a:gd name="T6" fmla="*/ 0 w 7"/>
                <a:gd name="T7" fmla="*/ 4 h 6"/>
                <a:gd name="T8" fmla="*/ 5 w 7"/>
                <a:gd name="T9" fmla="*/ 0 h 6"/>
                <a:gd name="T10" fmla="*/ 6 w 7"/>
                <a:gd name="T11" fmla="*/ 0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4" y="5"/>
                  </a:lnTo>
                  <a:lnTo>
                    <a:pt x="2" y="5"/>
                  </a:lnTo>
                  <a:lnTo>
                    <a:pt x="0" y="4"/>
                  </a:lnTo>
                  <a:lnTo>
                    <a:pt x="5" y="0"/>
                  </a:lnTo>
                  <a:lnTo>
                    <a:pt x="6"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4" name="Freeform 1621">
              <a:extLst>
                <a:ext uri="{FF2B5EF4-FFF2-40B4-BE49-F238E27FC236}">
                  <a16:creationId xmlns="" xmlns:a16="http://schemas.microsoft.com/office/drawing/2014/main" id="{D221FC3E-7195-0813-F2EF-3AA73116EF6B}"/>
                </a:ext>
              </a:extLst>
            </p:cNvPr>
            <p:cNvSpPr>
              <a:spLocks noChangeArrowheads="1"/>
            </p:cNvSpPr>
            <p:nvPr/>
          </p:nvSpPr>
          <p:spPr bwMode="auto">
            <a:xfrm>
              <a:off x="2396391" y="6912952"/>
              <a:ext cx="27478" cy="16484"/>
            </a:xfrm>
            <a:custGeom>
              <a:avLst/>
              <a:gdLst>
                <a:gd name="T0" fmla="*/ 9 w 20"/>
                <a:gd name="T1" fmla="*/ 3 h 15"/>
                <a:gd name="T2" fmla="*/ 10 w 20"/>
                <a:gd name="T3" fmla="*/ 5 h 15"/>
                <a:gd name="T4" fmla="*/ 17 w 20"/>
                <a:gd name="T5" fmla="*/ 4 h 15"/>
                <a:gd name="T6" fmla="*/ 18 w 20"/>
                <a:gd name="T7" fmla="*/ 4 h 15"/>
                <a:gd name="T8" fmla="*/ 19 w 20"/>
                <a:gd name="T9" fmla="*/ 5 h 15"/>
                <a:gd name="T10" fmla="*/ 18 w 20"/>
                <a:gd name="T11" fmla="*/ 6 h 15"/>
                <a:gd name="T12" fmla="*/ 16 w 20"/>
                <a:gd name="T13" fmla="*/ 8 h 15"/>
                <a:gd name="T14" fmla="*/ 9 w 20"/>
                <a:gd name="T15" fmla="*/ 11 h 15"/>
                <a:gd name="T16" fmla="*/ 3 w 20"/>
                <a:gd name="T17" fmla="*/ 14 h 15"/>
                <a:gd name="T18" fmla="*/ 3 w 20"/>
                <a:gd name="T19" fmla="*/ 14 h 15"/>
                <a:gd name="T20" fmla="*/ 1 w 20"/>
                <a:gd name="T21" fmla="*/ 10 h 15"/>
                <a:gd name="T22" fmla="*/ 0 w 20"/>
                <a:gd name="T23" fmla="*/ 8 h 15"/>
                <a:gd name="T24" fmla="*/ 0 w 20"/>
                <a:gd name="T25" fmla="*/ 6 h 15"/>
                <a:gd name="T26" fmla="*/ 0 w 20"/>
                <a:gd name="T27" fmla="*/ 5 h 15"/>
                <a:gd name="T28" fmla="*/ 1 w 20"/>
                <a:gd name="T29" fmla="*/ 3 h 15"/>
                <a:gd name="T30" fmla="*/ 3 w 20"/>
                <a:gd name="T31" fmla="*/ 2 h 15"/>
                <a:gd name="T32" fmla="*/ 5 w 20"/>
                <a:gd name="T33" fmla="*/ 0 h 15"/>
                <a:gd name="T34" fmla="*/ 9 w 20"/>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9" y="3"/>
                  </a:moveTo>
                  <a:lnTo>
                    <a:pt x="10" y="5"/>
                  </a:lnTo>
                  <a:lnTo>
                    <a:pt x="17" y="4"/>
                  </a:lnTo>
                  <a:lnTo>
                    <a:pt x="18" y="4"/>
                  </a:lnTo>
                  <a:lnTo>
                    <a:pt x="19" y="5"/>
                  </a:lnTo>
                  <a:lnTo>
                    <a:pt x="18" y="6"/>
                  </a:lnTo>
                  <a:lnTo>
                    <a:pt x="16" y="8"/>
                  </a:lnTo>
                  <a:lnTo>
                    <a:pt x="9" y="11"/>
                  </a:lnTo>
                  <a:lnTo>
                    <a:pt x="3" y="14"/>
                  </a:lnTo>
                  <a:lnTo>
                    <a:pt x="3" y="14"/>
                  </a:lnTo>
                  <a:lnTo>
                    <a:pt x="1" y="10"/>
                  </a:lnTo>
                  <a:lnTo>
                    <a:pt x="0" y="8"/>
                  </a:lnTo>
                  <a:lnTo>
                    <a:pt x="0" y="6"/>
                  </a:lnTo>
                  <a:lnTo>
                    <a:pt x="0" y="5"/>
                  </a:lnTo>
                  <a:lnTo>
                    <a:pt x="1" y="3"/>
                  </a:lnTo>
                  <a:lnTo>
                    <a:pt x="3" y="2"/>
                  </a:lnTo>
                  <a:lnTo>
                    <a:pt x="5" y="0"/>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5" name="Freeform 1622">
              <a:extLst>
                <a:ext uri="{FF2B5EF4-FFF2-40B4-BE49-F238E27FC236}">
                  <a16:creationId xmlns="" xmlns:a16="http://schemas.microsoft.com/office/drawing/2014/main" id="{A34D7948-205E-2EE7-1858-ECABC4112838}"/>
                </a:ext>
              </a:extLst>
            </p:cNvPr>
            <p:cNvSpPr>
              <a:spLocks noChangeArrowheads="1"/>
            </p:cNvSpPr>
            <p:nvPr/>
          </p:nvSpPr>
          <p:spPr bwMode="auto">
            <a:xfrm>
              <a:off x="2346936" y="6912952"/>
              <a:ext cx="10990" cy="27474"/>
            </a:xfrm>
            <a:custGeom>
              <a:avLst/>
              <a:gdLst>
                <a:gd name="T0" fmla="*/ 7 w 8"/>
                <a:gd name="T1" fmla="*/ 3 h 21"/>
                <a:gd name="T2" fmla="*/ 7 w 8"/>
                <a:gd name="T3" fmla="*/ 4 h 21"/>
                <a:gd name="T4" fmla="*/ 6 w 8"/>
                <a:gd name="T5" fmla="*/ 6 h 21"/>
                <a:gd name="T6" fmla="*/ 7 w 8"/>
                <a:gd name="T7" fmla="*/ 9 h 21"/>
                <a:gd name="T8" fmla="*/ 5 w 8"/>
                <a:gd name="T9" fmla="*/ 14 h 21"/>
                <a:gd name="T10" fmla="*/ 5 w 8"/>
                <a:gd name="T11" fmla="*/ 17 h 21"/>
                <a:gd name="T12" fmla="*/ 4 w 8"/>
                <a:gd name="T13" fmla="*/ 19 h 21"/>
                <a:gd name="T14" fmla="*/ 3 w 8"/>
                <a:gd name="T15" fmla="*/ 20 h 21"/>
                <a:gd name="T16" fmla="*/ 2 w 8"/>
                <a:gd name="T17" fmla="*/ 20 h 21"/>
                <a:gd name="T18" fmla="*/ 2 w 8"/>
                <a:gd name="T19" fmla="*/ 19 h 21"/>
                <a:gd name="T20" fmla="*/ 2 w 8"/>
                <a:gd name="T21" fmla="*/ 17 h 21"/>
                <a:gd name="T22" fmla="*/ 0 w 8"/>
                <a:gd name="T23" fmla="*/ 17 h 21"/>
                <a:gd name="T24" fmla="*/ 0 w 8"/>
                <a:gd name="T25" fmla="*/ 12 h 21"/>
                <a:gd name="T26" fmla="*/ 1 w 8"/>
                <a:gd name="T27" fmla="*/ 11 h 21"/>
                <a:gd name="T28" fmla="*/ 1 w 8"/>
                <a:gd name="T29" fmla="*/ 9 h 21"/>
                <a:gd name="T30" fmla="*/ 1 w 8"/>
                <a:gd name="T31" fmla="*/ 8 h 21"/>
                <a:gd name="T32" fmla="*/ 3 w 8"/>
                <a:gd name="T33" fmla="*/ 2 h 21"/>
                <a:gd name="T34" fmla="*/ 3 w 8"/>
                <a:gd name="T35" fmla="*/ 2 h 21"/>
                <a:gd name="T36" fmla="*/ 3 w 8"/>
                <a:gd name="T37" fmla="*/ 3 h 21"/>
                <a:gd name="T38" fmla="*/ 4 w 8"/>
                <a:gd name="T39" fmla="*/ 3 h 21"/>
                <a:gd name="T40" fmla="*/ 5 w 8"/>
                <a:gd name="T41" fmla="*/ 3 h 21"/>
                <a:gd name="T42" fmla="*/ 6 w 8"/>
                <a:gd name="T43" fmla="*/ 0 h 21"/>
                <a:gd name="T44" fmla="*/ 6 w 8"/>
                <a:gd name="T45" fmla="*/ 0 h 21"/>
                <a:gd name="T46" fmla="*/ 7 w 8"/>
                <a:gd name="T4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1">
                  <a:moveTo>
                    <a:pt x="7" y="3"/>
                  </a:moveTo>
                  <a:lnTo>
                    <a:pt x="7" y="4"/>
                  </a:lnTo>
                  <a:lnTo>
                    <a:pt x="6" y="6"/>
                  </a:lnTo>
                  <a:lnTo>
                    <a:pt x="7" y="9"/>
                  </a:lnTo>
                  <a:lnTo>
                    <a:pt x="5" y="14"/>
                  </a:lnTo>
                  <a:lnTo>
                    <a:pt x="5" y="17"/>
                  </a:lnTo>
                  <a:lnTo>
                    <a:pt x="4" y="19"/>
                  </a:lnTo>
                  <a:lnTo>
                    <a:pt x="3" y="20"/>
                  </a:lnTo>
                  <a:lnTo>
                    <a:pt x="2" y="20"/>
                  </a:lnTo>
                  <a:lnTo>
                    <a:pt x="2" y="19"/>
                  </a:lnTo>
                  <a:lnTo>
                    <a:pt x="2" y="17"/>
                  </a:lnTo>
                  <a:lnTo>
                    <a:pt x="0" y="17"/>
                  </a:lnTo>
                  <a:lnTo>
                    <a:pt x="0" y="12"/>
                  </a:lnTo>
                  <a:lnTo>
                    <a:pt x="1" y="11"/>
                  </a:lnTo>
                  <a:lnTo>
                    <a:pt x="1" y="9"/>
                  </a:lnTo>
                  <a:lnTo>
                    <a:pt x="1" y="8"/>
                  </a:lnTo>
                  <a:lnTo>
                    <a:pt x="3" y="2"/>
                  </a:lnTo>
                  <a:lnTo>
                    <a:pt x="3" y="2"/>
                  </a:lnTo>
                  <a:lnTo>
                    <a:pt x="3" y="3"/>
                  </a:lnTo>
                  <a:lnTo>
                    <a:pt x="4" y="3"/>
                  </a:lnTo>
                  <a:lnTo>
                    <a:pt x="5" y="3"/>
                  </a:lnTo>
                  <a:lnTo>
                    <a:pt x="6"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6" name="Freeform 1623">
              <a:extLst>
                <a:ext uri="{FF2B5EF4-FFF2-40B4-BE49-F238E27FC236}">
                  <a16:creationId xmlns="" xmlns:a16="http://schemas.microsoft.com/office/drawing/2014/main" id="{3CC86960-DFBE-F3C9-B1C6-008AEF882628}"/>
                </a:ext>
              </a:extLst>
            </p:cNvPr>
            <p:cNvSpPr>
              <a:spLocks noChangeArrowheads="1"/>
            </p:cNvSpPr>
            <p:nvPr/>
          </p:nvSpPr>
          <p:spPr bwMode="auto">
            <a:xfrm>
              <a:off x="2182080" y="6912952"/>
              <a:ext cx="10990" cy="10990"/>
            </a:xfrm>
            <a:custGeom>
              <a:avLst/>
              <a:gdLst>
                <a:gd name="T0" fmla="*/ 2 w 7"/>
                <a:gd name="T1" fmla="*/ 9 h 10"/>
                <a:gd name="T2" fmla="*/ 0 w 7"/>
                <a:gd name="T3" fmla="*/ 9 h 10"/>
                <a:gd name="T4" fmla="*/ 2 w 7"/>
                <a:gd name="T5" fmla="*/ 6 h 10"/>
                <a:gd name="T6" fmla="*/ 3 w 7"/>
                <a:gd name="T7" fmla="*/ 0 h 10"/>
                <a:gd name="T8" fmla="*/ 5 w 7"/>
                <a:gd name="T9" fmla="*/ 1 h 10"/>
                <a:gd name="T10" fmla="*/ 6 w 7"/>
                <a:gd name="T11" fmla="*/ 2 h 10"/>
                <a:gd name="T12" fmla="*/ 3 w 7"/>
                <a:gd name="T13" fmla="*/ 9 h 10"/>
                <a:gd name="T14" fmla="*/ 2 w 7"/>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2" y="9"/>
                  </a:moveTo>
                  <a:lnTo>
                    <a:pt x="0" y="9"/>
                  </a:lnTo>
                  <a:lnTo>
                    <a:pt x="2" y="6"/>
                  </a:lnTo>
                  <a:lnTo>
                    <a:pt x="3" y="0"/>
                  </a:lnTo>
                  <a:lnTo>
                    <a:pt x="5" y="1"/>
                  </a:lnTo>
                  <a:lnTo>
                    <a:pt x="6" y="2"/>
                  </a:lnTo>
                  <a:lnTo>
                    <a:pt x="3"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7" name="Freeform 1624">
              <a:extLst>
                <a:ext uri="{FF2B5EF4-FFF2-40B4-BE49-F238E27FC236}">
                  <a16:creationId xmlns="" xmlns:a16="http://schemas.microsoft.com/office/drawing/2014/main" id="{84250786-00AA-FC61-2166-AF07E2AC3ABE}"/>
                </a:ext>
              </a:extLst>
            </p:cNvPr>
            <p:cNvSpPr>
              <a:spLocks noChangeArrowheads="1"/>
            </p:cNvSpPr>
            <p:nvPr/>
          </p:nvSpPr>
          <p:spPr bwMode="auto">
            <a:xfrm>
              <a:off x="2335945" y="6874484"/>
              <a:ext cx="10990" cy="10990"/>
            </a:xfrm>
            <a:custGeom>
              <a:avLst/>
              <a:gdLst>
                <a:gd name="T0" fmla="*/ 7 w 8"/>
                <a:gd name="T1" fmla="*/ 7 h 8"/>
                <a:gd name="T2" fmla="*/ 2 w 8"/>
                <a:gd name="T3" fmla="*/ 7 h 8"/>
                <a:gd name="T4" fmla="*/ 0 w 8"/>
                <a:gd name="T5" fmla="*/ 7 h 8"/>
                <a:gd name="T6" fmla="*/ 0 w 8"/>
                <a:gd name="T7" fmla="*/ 6 h 8"/>
                <a:gd name="T8" fmla="*/ 1 w 8"/>
                <a:gd name="T9" fmla="*/ 2 h 8"/>
                <a:gd name="T10" fmla="*/ 1 w 8"/>
                <a:gd name="T11" fmla="*/ 1 h 8"/>
                <a:gd name="T12" fmla="*/ 3 w 8"/>
                <a:gd name="T13" fmla="*/ 0 h 8"/>
                <a:gd name="T14" fmla="*/ 5 w 8"/>
                <a:gd name="T15" fmla="*/ 2 h 8"/>
                <a:gd name="T16" fmla="*/ 6 w 8"/>
                <a:gd name="T17" fmla="*/ 4 h 8"/>
                <a:gd name="T18" fmla="*/ 7 w 8"/>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7"/>
                  </a:moveTo>
                  <a:lnTo>
                    <a:pt x="2" y="7"/>
                  </a:lnTo>
                  <a:lnTo>
                    <a:pt x="0" y="7"/>
                  </a:lnTo>
                  <a:lnTo>
                    <a:pt x="0" y="6"/>
                  </a:lnTo>
                  <a:lnTo>
                    <a:pt x="1" y="2"/>
                  </a:lnTo>
                  <a:lnTo>
                    <a:pt x="1" y="1"/>
                  </a:lnTo>
                  <a:lnTo>
                    <a:pt x="3" y="0"/>
                  </a:lnTo>
                  <a:lnTo>
                    <a:pt x="5" y="2"/>
                  </a:lnTo>
                  <a:lnTo>
                    <a:pt x="6" y="4"/>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8" name="Freeform 1625">
              <a:extLst>
                <a:ext uri="{FF2B5EF4-FFF2-40B4-BE49-F238E27FC236}">
                  <a16:creationId xmlns="" xmlns:a16="http://schemas.microsoft.com/office/drawing/2014/main" id="{95936186-9B47-EB7F-78A9-81C3E110E472}"/>
                </a:ext>
              </a:extLst>
            </p:cNvPr>
            <p:cNvSpPr>
              <a:spLocks noChangeArrowheads="1"/>
            </p:cNvSpPr>
            <p:nvPr/>
          </p:nvSpPr>
          <p:spPr bwMode="auto">
            <a:xfrm>
              <a:off x="1621570" y="6390907"/>
              <a:ext cx="16484" cy="10990"/>
            </a:xfrm>
            <a:custGeom>
              <a:avLst/>
              <a:gdLst>
                <a:gd name="T0" fmla="*/ 1 w 12"/>
                <a:gd name="T1" fmla="*/ 8 h 10"/>
                <a:gd name="T2" fmla="*/ 0 w 12"/>
                <a:gd name="T3" fmla="*/ 9 h 10"/>
                <a:gd name="T4" fmla="*/ 0 w 12"/>
                <a:gd name="T5" fmla="*/ 7 h 10"/>
                <a:gd name="T6" fmla="*/ 4 w 12"/>
                <a:gd name="T7" fmla="*/ 4 h 10"/>
                <a:gd name="T8" fmla="*/ 11 w 12"/>
                <a:gd name="T9" fmla="*/ 0 h 10"/>
                <a:gd name="T10" fmla="*/ 10 w 12"/>
                <a:gd name="T11" fmla="*/ 1 h 10"/>
                <a:gd name="T12" fmla="*/ 6 w 12"/>
                <a:gd name="T13" fmla="*/ 4 h 10"/>
                <a:gd name="T14" fmla="*/ 1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 y="8"/>
                  </a:moveTo>
                  <a:lnTo>
                    <a:pt x="0" y="9"/>
                  </a:lnTo>
                  <a:lnTo>
                    <a:pt x="0" y="7"/>
                  </a:lnTo>
                  <a:lnTo>
                    <a:pt x="4" y="4"/>
                  </a:lnTo>
                  <a:lnTo>
                    <a:pt x="11" y="0"/>
                  </a:lnTo>
                  <a:lnTo>
                    <a:pt x="10" y="1"/>
                  </a:lnTo>
                  <a:lnTo>
                    <a:pt x="6"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9" name="Freeform 1627">
              <a:extLst>
                <a:ext uri="{FF2B5EF4-FFF2-40B4-BE49-F238E27FC236}">
                  <a16:creationId xmlns="" xmlns:a16="http://schemas.microsoft.com/office/drawing/2014/main" id="{096ACBFB-AD4E-E068-7ED5-CD9549469B55}"/>
                </a:ext>
              </a:extLst>
            </p:cNvPr>
            <p:cNvSpPr>
              <a:spLocks noChangeArrowheads="1"/>
            </p:cNvSpPr>
            <p:nvPr/>
          </p:nvSpPr>
          <p:spPr bwMode="auto">
            <a:xfrm>
              <a:off x="5913314" y="11193705"/>
              <a:ext cx="214314" cy="225305"/>
            </a:xfrm>
            <a:custGeom>
              <a:avLst/>
              <a:gdLst>
                <a:gd name="T0" fmla="*/ 159 w 171"/>
                <a:gd name="T1" fmla="*/ 141 h 183"/>
                <a:gd name="T2" fmla="*/ 148 w 171"/>
                <a:gd name="T3" fmla="*/ 162 h 183"/>
                <a:gd name="T4" fmla="*/ 133 w 171"/>
                <a:gd name="T5" fmla="*/ 173 h 183"/>
                <a:gd name="T6" fmla="*/ 107 w 171"/>
                <a:gd name="T7" fmla="*/ 181 h 183"/>
                <a:gd name="T8" fmla="*/ 88 w 171"/>
                <a:gd name="T9" fmla="*/ 177 h 183"/>
                <a:gd name="T10" fmla="*/ 72 w 171"/>
                <a:gd name="T11" fmla="*/ 182 h 183"/>
                <a:gd name="T12" fmla="*/ 63 w 171"/>
                <a:gd name="T13" fmla="*/ 177 h 183"/>
                <a:gd name="T14" fmla="*/ 29 w 171"/>
                <a:gd name="T15" fmla="*/ 164 h 183"/>
                <a:gd name="T16" fmla="*/ 17 w 171"/>
                <a:gd name="T17" fmla="*/ 162 h 183"/>
                <a:gd name="T18" fmla="*/ 1 w 171"/>
                <a:gd name="T19" fmla="*/ 143 h 183"/>
                <a:gd name="T20" fmla="*/ 3 w 171"/>
                <a:gd name="T21" fmla="*/ 118 h 183"/>
                <a:gd name="T22" fmla="*/ 7 w 171"/>
                <a:gd name="T23" fmla="*/ 113 h 183"/>
                <a:gd name="T24" fmla="*/ 12 w 171"/>
                <a:gd name="T25" fmla="*/ 105 h 183"/>
                <a:gd name="T26" fmla="*/ 7 w 171"/>
                <a:gd name="T27" fmla="*/ 89 h 183"/>
                <a:gd name="T28" fmla="*/ 9 w 171"/>
                <a:gd name="T29" fmla="*/ 78 h 183"/>
                <a:gd name="T30" fmla="*/ 9 w 171"/>
                <a:gd name="T31" fmla="*/ 71 h 183"/>
                <a:gd name="T32" fmla="*/ 11 w 171"/>
                <a:gd name="T33" fmla="*/ 65 h 183"/>
                <a:gd name="T34" fmla="*/ 14 w 171"/>
                <a:gd name="T35" fmla="*/ 56 h 183"/>
                <a:gd name="T36" fmla="*/ 12 w 171"/>
                <a:gd name="T37" fmla="*/ 52 h 183"/>
                <a:gd name="T38" fmla="*/ 17 w 171"/>
                <a:gd name="T39" fmla="*/ 41 h 183"/>
                <a:gd name="T40" fmla="*/ 17 w 171"/>
                <a:gd name="T41" fmla="*/ 33 h 183"/>
                <a:gd name="T42" fmla="*/ 20 w 171"/>
                <a:gd name="T43" fmla="*/ 28 h 183"/>
                <a:gd name="T44" fmla="*/ 20 w 171"/>
                <a:gd name="T45" fmla="*/ 15 h 183"/>
                <a:gd name="T46" fmla="*/ 25 w 171"/>
                <a:gd name="T47" fmla="*/ 5 h 183"/>
                <a:gd name="T48" fmla="*/ 34 w 171"/>
                <a:gd name="T49" fmla="*/ 7 h 183"/>
                <a:gd name="T50" fmla="*/ 42 w 171"/>
                <a:gd name="T51" fmla="*/ 2 h 183"/>
                <a:gd name="T52" fmla="*/ 51 w 171"/>
                <a:gd name="T53" fmla="*/ 1 h 183"/>
                <a:gd name="T54" fmla="*/ 72 w 171"/>
                <a:gd name="T55" fmla="*/ 20 h 183"/>
                <a:gd name="T56" fmla="*/ 78 w 171"/>
                <a:gd name="T57" fmla="*/ 28 h 183"/>
                <a:gd name="T58" fmla="*/ 78 w 171"/>
                <a:gd name="T59" fmla="*/ 36 h 183"/>
                <a:gd name="T60" fmla="*/ 84 w 171"/>
                <a:gd name="T61" fmla="*/ 35 h 183"/>
                <a:gd name="T62" fmla="*/ 89 w 171"/>
                <a:gd name="T63" fmla="*/ 31 h 183"/>
                <a:gd name="T64" fmla="*/ 90 w 171"/>
                <a:gd name="T65" fmla="*/ 28 h 183"/>
                <a:gd name="T66" fmla="*/ 98 w 171"/>
                <a:gd name="T67" fmla="*/ 35 h 183"/>
                <a:gd name="T68" fmla="*/ 101 w 171"/>
                <a:gd name="T69" fmla="*/ 41 h 183"/>
                <a:gd name="T70" fmla="*/ 107 w 171"/>
                <a:gd name="T71" fmla="*/ 45 h 183"/>
                <a:gd name="T72" fmla="*/ 123 w 171"/>
                <a:gd name="T73" fmla="*/ 52 h 183"/>
                <a:gd name="T74" fmla="*/ 130 w 171"/>
                <a:gd name="T75" fmla="*/ 61 h 183"/>
                <a:gd name="T76" fmla="*/ 142 w 171"/>
                <a:gd name="T77" fmla="*/ 68 h 183"/>
                <a:gd name="T78" fmla="*/ 148 w 171"/>
                <a:gd name="T79" fmla="*/ 72 h 183"/>
                <a:gd name="T80" fmla="*/ 152 w 171"/>
                <a:gd name="T81" fmla="*/ 78 h 183"/>
                <a:gd name="T82" fmla="*/ 158 w 171"/>
                <a:gd name="T83" fmla="*/ 90 h 183"/>
                <a:gd name="T84" fmla="*/ 169 w 171"/>
                <a:gd name="T85" fmla="*/ 96 h 183"/>
                <a:gd name="T86" fmla="*/ 164 w 171"/>
                <a:gd name="T87" fmla="*/ 106 h 183"/>
                <a:gd name="T88" fmla="*/ 157 w 171"/>
                <a:gd name="T89" fmla="*/ 113 h 183"/>
                <a:gd name="T90" fmla="*/ 157 w 171"/>
                <a:gd name="T91" fmla="*/ 132 h 183"/>
                <a:gd name="T92" fmla="*/ 159 w 171"/>
                <a:gd name="T93" fmla="*/ 13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183">
                  <a:moveTo>
                    <a:pt x="162" y="137"/>
                  </a:moveTo>
                  <a:lnTo>
                    <a:pt x="160" y="139"/>
                  </a:lnTo>
                  <a:lnTo>
                    <a:pt x="159" y="141"/>
                  </a:lnTo>
                  <a:lnTo>
                    <a:pt x="157" y="148"/>
                  </a:lnTo>
                  <a:lnTo>
                    <a:pt x="150" y="156"/>
                  </a:lnTo>
                  <a:lnTo>
                    <a:pt x="148" y="162"/>
                  </a:lnTo>
                  <a:lnTo>
                    <a:pt x="141" y="167"/>
                  </a:lnTo>
                  <a:lnTo>
                    <a:pt x="136" y="173"/>
                  </a:lnTo>
                  <a:lnTo>
                    <a:pt x="133" y="173"/>
                  </a:lnTo>
                  <a:lnTo>
                    <a:pt x="130" y="175"/>
                  </a:lnTo>
                  <a:lnTo>
                    <a:pt x="113" y="182"/>
                  </a:lnTo>
                  <a:lnTo>
                    <a:pt x="107" y="181"/>
                  </a:lnTo>
                  <a:lnTo>
                    <a:pt x="102" y="181"/>
                  </a:lnTo>
                  <a:lnTo>
                    <a:pt x="98" y="178"/>
                  </a:lnTo>
                  <a:lnTo>
                    <a:pt x="88" y="177"/>
                  </a:lnTo>
                  <a:lnTo>
                    <a:pt x="83" y="178"/>
                  </a:lnTo>
                  <a:lnTo>
                    <a:pt x="74" y="182"/>
                  </a:lnTo>
                  <a:lnTo>
                    <a:pt x="72" y="182"/>
                  </a:lnTo>
                  <a:lnTo>
                    <a:pt x="70" y="182"/>
                  </a:lnTo>
                  <a:lnTo>
                    <a:pt x="66" y="180"/>
                  </a:lnTo>
                  <a:lnTo>
                    <a:pt x="63" y="177"/>
                  </a:lnTo>
                  <a:lnTo>
                    <a:pt x="51" y="173"/>
                  </a:lnTo>
                  <a:lnTo>
                    <a:pt x="40" y="164"/>
                  </a:lnTo>
                  <a:lnTo>
                    <a:pt x="29" y="164"/>
                  </a:lnTo>
                  <a:lnTo>
                    <a:pt x="20" y="165"/>
                  </a:lnTo>
                  <a:lnTo>
                    <a:pt x="18" y="164"/>
                  </a:lnTo>
                  <a:lnTo>
                    <a:pt x="17" y="162"/>
                  </a:lnTo>
                  <a:lnTo>
                    <a:pt x="15" y="159"/>
                  </a:lnTo>
                  <a:lnTo>
                    <a:pt x="7" y="151"/>
                  </a:lnTo>
                  <a:lnTo>
                    <a:pt x="1" y="143"/>
                  </a:lnTo>
                  <a:lnTo>
                    <a:pt x="0" y="136"/>
                  </a:lnTo>
                  <a:lnTo>
                    <a:pt x="1" y="128"/>
                  </a:lnTo>
                  <a:lnTo>
                    <a:pt x="3" y="118"/>
                  </a:lnTo>
                  <a:lnTo>
                    <a:pt x="3" y="116"/>
                  </a:lnTo>
                  <a:lnTo>
                    <a:pt x="5" y="114"/>
                  </a:lnTo>
                  <a:lnTo>
                    <a:pt x="7" y="113"/>
                  </a:lnTo>
                  <a:lnTo>
                    <a:pt x="9" y="111"/>
                  </a:lnTo>
                  <a:lnTo>
                    <a:pt x="11" y="107"/>
                  </a:lnTo>
                  <a:lnTo>
                    <a:pt x="12" y="105"/>
                  </a:lnTo>
                  <a:lnTo>
                    <a:pt x="10" y="99"/>
                  </a:lnTo>
                  <a:lnTo>
                    <a:pt x="9" y="92"/>
                  </a:lnTo>
                  <a:lnTo>
                    <a:pt x="7" y="89"/>
                  </a:lnTo>
                  <a:lnTo>
                    <a:pt x="10" y="83"/>
                  </a:lnTo>
                  <a:lnTo>
                    <a:pt x="10" y="80"/>
                  </a:lnTo>
                  <a:lnTo>
                    <a:pt x="9" y="78"/>
                  </a:lnTo>
                  <a:lnTo>
                    <a:pt x="9" y="76"/>
                  </a:lnTo>
                  <a:lnTo>
                    <a:pt x="9" y="73"/>
                  </a:lnTo>
                  <a:lnTo>
                    <a:pt x="9" y="71"/>
                  </a:lnTo>
                  <a:lnTo>
                    <a:pt x="8" y="68"/>
                  </a:lnTo>
                  <a:lnTo>
                    <a:pt x="9" y="66"/>
                  </a:lnTo>
                  <a:lnTo>
                    <a:pt x="11" y="65"/>
                  </a:lnTo>
                  <a:lnTo>
                    <a:pt x="13" y="62"/>
                  </a:lnTo>
                  <a:lnTo>
                    <a:pt x="14" y="59"/>
                  </a:lnTo>
                  <a:lnTo>
                    <a:pt x="14" y="56"/>
                  </a:lnTo>
                  <a:lnTo>
                    <a:pt x="14" y="55"/>
                  </a:lnTo>
                  <a:lnTo>
                    <a:pt x="14" y="54"/>
                  </a:lnTo>
                  <a:lnTo>
                    <a:pt x="12" y="52"/>
                  </a:lnTo>
                  <a:lnTo>
                    <a:pt x="13" y="49"/>
                  </a:lnTo>
                  <a:lnTo>
                    <a:pt x="16" y="45"/>
                  </a:lnTo>
                  <a:lnTo>
                    <a:pt x="17" y="41"/>
                  </a:lnTo>
                  <a:lnTo>
                    <a:pt x="18" y="38"/>
                  </a:lnTo>
                  <a:lnTo>
                    <a:pt x="18" y="34"/>
                  </a:lnTo>
                  <a:lnTo>
                    <a:pt x="17" y="33"/>
                  </a:lnTo>
                  <a:lnTo>
                    <a:pt x="18" y="31"/>
                  </a:lnTo>
                  <a:lnTo>
                    <a:pt x="19" y="30"/>
                  </a:lnTo>
                  <a:lnTo>
                    <a:pt x="20" y="28"/>
                  </a:lnTo>
                  <a:lnTo>
                    <a:pt x="20" y="23"/>
                  </a:lnTo>
                  <a:lnTo>
                    <a:pt x="18" y="19"/>
                  </a:lnTo>
                  <a:lnTo>
                    <a:pt x="20" y="15"/>
                  </a:lnTo>
                  <a:lnTo>
                    <a:pt x="23" y="11"/>
                  </a:lnTo>
                  <a:lnTo>
                    <a:pt x="25" y="8"/>
                  </a:lnTo>
                  <a:lnTo>
                    <a:pt x="25" y="5"/>
                  </a:lnTo>
                  <a:lnTo>
                    <a:pt x="26" y="3"/>
                  </a:lnTo>
                  <a:lnTo>
                    <a:pt x="28" y="6"/>
                  </a:lnTo>
                  <a:lnTo>
                    <a:pt x="34" y="7"/>
                  </a:lnTo>
                  <a:lnTo>
                    <a:pt x="39" y="7"/>
                  </a:lnTo>
                  <a:lnTo>
                    <a:pt x="40" y="6"/>
                  </a:lnTo>
                  <a:lnTo>
                    <a:pt x="42" y="2"/>
                  </a:lnTo>
                  <a:lnTo>
                    <a:pt x="45" y="1"/>
                  </a:lnTo>
                  <a:lnTo>
                    <a:pt x="48" y="0"/>
                  </a:lnTo>
                  <a:lnTo>
                    <a:pt x="51" y="1"/>
                  </a:lnTo>
                  <a:lnTo>
                    <a:pt x="55" y="3"/>
                  </a:lnTo>
                  <a:lnTo>
                    <a:pt x="65" y="13"/>
                  </a:lnTo>
                  <a:lnTo>
                    <a:pt x="72" y="20"/>
                  </a:lnTo>
                  <a:lnTo>
                    <a:pt x="75" y="23"/>
                  </a:lnTo>
                  <a:lnTo>
                    <a:pt x="77" y="25"/>
                  </a:lnTo>
                  <a:lnTo>
                    <a:pt x="78" y="28"/>
                  </a:lnTo>
                  <a:lnTo>
                    <a:pt x="77" y="33"/>
                  </a:lnTo>
                  <a:lnTo>
                    <a:pt x="78" y="36"/>
                  </a:lnTo>
                  <a:lnTo>
                    <a:pt x="78" y="36"/>
                  </a:lnTo>
                  <a:lnTo>
                    <a:pt x="79" y="36"/>
                  </a:lnTo>
                  <a:lnTo>
                    <a:pt x="82" y="36"/>
                  </a:lnTo>
                  <a:lnTo>
                    <a:pt x="84" y="35"/>
                  </a:lnTo>
                  <a:lnTo>
                    <a:pt x="85" y="33"/>
                  </a:lnTo>
                  <a:lnTo>
                    <a:pt x="88" y="31"/>
                  </a:lnTo>
                  <a:lnTo>
                    <a:pt x="89" y="31"/>
                  </a:lnTo>
                  <a:lnTo>
                    <a:pt x="89" y="30"/>
                  </a:lnTo>
                  <a:lnTo>
                    <a:pt x="90" y="28"/>
                  </a:lnTo>
                  <a:lnTo>
                    <a:pt x="90" y="28"/>
                  </a:lnTo>
                  <a:lnTo>
                    <a:pt x="92" y="29"/>
                  </a:lnTo>
                  <a:lnTo>
                    <a:pt x="95" y="32"/>
                  </a:lnTo>
                  <a:lnTo>
                    <a:pt x="98" y="35"/>
                  </a:lnTo>
                  <a:lnTo>
                    <a:pt x="99" y="37"/>
                  </a:lnTo>
                  <a:lnTo>
                    <a:pt x="100" y="39"/>
                  </a:lnTo>
                  <a:lnTo>
                    <a:pt x="101" y="41"/>
                  </a:lnTo>
                  <a:lnTo>
                    <a:pt x="101" y="42"/>
                  </a:lnTo>
                  <a:lnTo>
                    <a:pt x="105" y="44"/>
                  </a:lnTo>
                  <a:lnTo>
                    <a:pt x="107" y="45"/>
                  </a:lnTo>
                  <a:lnTo>
                    <a:pt x="109" y="44"/>
                  </a:lnTo>
                  <a:lnTo>
                    <a:pt x="113" y="48"/>
                  </a:lnTo>
                  <a:lnTo>
                    <a:pt x="123" y="52"/>
                  </a:lnTo>
                  <a:lnTo>
                    <a:pt x="125" y="54"/>
                  </a:lnTo>
                  <a:lnTo>
                    <a:pt x="127" y="56"/>
                  </a:lnTo>
                  <a:lnTo>
                    <a:pt x="130" y="61"/>
                  </a:lnTo>
                  <a:lnTo>
                    <a:pt x="135" y="66"/>
                  </a:lnTo>
                  <a:lnTo>
                    <a:pt x="139" y="67"/>
                  </a:lnTo>
                  <a:lnTo>
                    <a:pt x="142" y="68"/>
                  </a:lnTo>
                  <a:lnTo>
                    <a:pt x="144" y="69"/>
                  </a:lnTo>
                  <a:lnTo>
                    <a:pt x="146" y="71"/>
                  </a:lnTo>
                  <a:lnTo>
                    <a:pt x="148" y="72"/>
                  </a:lnTo>
                  <a:lnTo>
                    <a:pt x="149" y="73"/>
                  </a:lnTo>
                  <a:lnTo>
                    <a:pt x="150" y="74"/>
                  </a:lnTo>
                  <a:lnTo>
                    <a:pt x="152" y="78"/>
                  </a:lnTo>
                  <a:lnTo>
                    <a:pt x="153" y="82"/>
                  </a:lnTo>
                  <a:lnTo>
                    <a:pt x="155" y="86"/>
                  </a:lnTo>
                  <a:lnTo>
                    <a:pt x="158" y="90"/>
                  </a:lnTo>
                  <a:lnTo>
                    <a:pt x="162" y="93"/>
                  </a:lnTo>
                  <a:lnTo>
                    <a:pt x="166" y="95"/>
                  </a:lnTo>
                  <a:lnTo>
                    <a:pt x="169" y="96"/>
                  </a:lnTo>
                  <a:lnTo>
                    <a:pt x="170" y="99"/>
                  </a:lnTo>
                  <a:lnTo>
                    <a:pt x="167" y="102"/>
                  </a:lnTo>
                  <a:lnTo>
                    <a:pt x="164" y="106"/>
                  </a:lnTo>
                  <a:lnTo>
                    <a:pt x="161" y="109"/>
                  </a:lnTo>
                  <a:lnTo>
                    <a:pt x="158" y="111"/>
                  </a:lnTo>
                  <a:lnTo>
                    <a:pt x="157" y="113"/>
                  </a:lnTo>
                  <a:lnTo>
                    <a:pt x="157" y="115"/>
                  </a:lnTo>
                  <a:lnTo>
                    <a:pt x="157" y="128"/>
                  </a:lnTo>
                  <a:lnTo>
                    <a:pt x="157" y="132"/>
                  </a:lnTo>
                  <a:lnTo>
                    <a:pt x="157" y="134"/>
                  </a:lnTo>
                  <a:lnTo>
                    <a:pt x="157" y="134"/>
                  </a:lnTo>
                  <a:lnTo>
                    <a:pt x="159" y="135"/>
                  </a:lnTo>
                  <a:lnTo>
                    <a:pt x="161" y="137"/>
                  </a:lnTo>
                  <a:lnTo>
                    <a:pt x="162" y="1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0" name="Freeform 1629">
              <a:extLst>
                <a:ext uri="{FF2B5EF4-FFF2-40B4-BE49-F238E27FC236}">
                  <a16:creationId xmlns="" xmlns:a16="http://schemas.microsoft.com/office/drawing/2014/main" id="{48B49A10-C413-8D38-C3C6-F08A7D9976E6}"/>
                </a:ext>
              </a:extLst>
            </p:cNvPr>
            <p:cNvSpPr>
              <a:spLocks noChangeArrowheads="1"/>
            </p:cNvSpPr>
            <p:nvPr/>
          </p:nvSpPr>
          <p:spPr bwMode="auto">
            <a:xfrm>
              <a:off x="5792420" y="9413263"/>
              <a:ext cx="10990" cy="27478"/>
            </a:xfrm>
            <a:custGeom>
              <a:avLst/>
              <a:gdLst>
                <a:gd name="T0" fmla="*/ 0 w 8"/>
                <a:gd name="T1" fmla="*/ 22 h 23"/>
                <a:gd name="T2" fmla="*/ 0 w 8"/>
                <a:gd name="T3" fmla="*/ 22 h 23"/>
                <a:gd name="T4" fmla="*/ 0 w 8"/>
                <a:gd name="T5" fmla="*/ 22 h 23"/>
                <a:gd name="T6" fmla="*/ 0 w 8"/>
                <a:gd name="T7" fmla="*/ 21 h 23"/>
                <a:gd name="T8" fmla="*/ 0 w 8"/>
                <a:gd name="T9" fmla="*/ 21 h 23"/>
                <a:gd name="T10" fmla="*/ 1 w 8"/>
                <a:gd name="T11" fmla="*/ 21 h 23"/>
                <a:gd name="T12" fmla="*/ 0 w 8"/>
                <a:gd name="T13" fmla="*/ 21 h 23"/>
                <a:gd name="T14" fmla="*/ 0 w 8"/>
                <a:gd name="T15" fmla="*/ 21 h 23"/>
                <a:gd name="T16" fmla="*/ 1 w 8"/>
                <a:gd name="T17" fmla="*/ 21 h 23"/>
                <a:gd name="T18" fmla="*/ 1 w 8"/>
                <a:gd name="T19" fmla="*/ 21 h 23"/>
                <a:gd name="T20" fmla="*/ 1 w 8"/>
                <a:gd name="T21" fmla="*/ 21 h 23"/>
                <a:gd name="T22" fmla="*/ 1 w 8"/>
                <a:gd name="T23" fmla="*/ 21 h 23"/>
                <a:gd name="T24" fmla="*/ 1 w 8"/>
                <a:gd name="T25" fmla="*/ 21 h 23"/>
                <a:gd name="T26" fmla="*/ 1 w 8"/>
                <a:gd name="T27" fmla="*/ 21 h 23"/>
                <a:gd name="T28" fmla="*/ 1 w 8"/>
                <a:gd name="T29" fmla="*/ 21 h 23"/>
                <a:gd name="T30" fmla="*/ 0 w 8"/>
                <a:gd name="T31" fmla="*/ 22 h 23"/>
                <a:gd name="T32" fmla="*/ 4 w 8"/>
                <a:gd name="T33" fmla="*/ 12 h 23"/>
                <a:gd name="T34" fmla="*/ 3 w 8"/>
                <a:gd name="T35" fmla="*/ 12 h 23"/>
                <a:gd name="T36" fmla="*/ 4 w 8"/>
                <a:gd name="T37" fmla="*/ 12 h 23"/>
                <a:gd name="T38" fmla="*/ 3 w 8"/>
                <a:gd name="T39" fmla="*/ 13 h 23"/>
                <a:gd name="T40" fmla="*/ 3 w 8"/>
                <a:gd name="T41" fmla="*/ 12 h 23"/>
                <a:gd name="T42" fmla="*/ 3 w 8"/>
                <a:gd name="T43" fmla="*/ 12 h 23"/>
                <a:gd name="T44" fmla="*/ 3 w 8"/>
                <a:gd name="T45" fmla="*/ 12 h 23"/>
                <a:gd name="T46" fmla="*/ 3 w 8"/>
                <a:gd name="T47" fmla="*/ 12 h 23"/>
                <a:gd name="T48" fmla="*/ 3 w 8"/>
                <a:gd name="T49" fmla="*/ 12 h 23"/>
                <a:gd name="T50" fmla="*/ 3 w 8"/>
                <a:gd name="T51" fmla="*/ 12 h 23"/>
                <a:gd name="T52" fmla="*/ 3 w 8"/>
                <a:gd name="T53" fmla="*/ 12 h 23"/>
                <a:gd name="T54" fmla="*/ 3 w 8"/>
                <a:gd name="T55" fmla="*/ 11 h 23"/>
                <a:gd name="T56" fmla="*/ 3 w 8"/>
                <a:gd name="T57" fmla="*/ 11 h 23"/>
                <a:gd name="T58" fmla="*/ 3 w 8"/>
                <a:gd name="T59" fmla="*/ 11 h 23"/>
                <a:gd name="T60" fmla="*/ 3 w 8"/>
                <a:gd name="T61" fmla="*/ 11 h 23"/>
                <a:gd name="T62" fmla="*/ 4 w 8"/>
                <a:gd name="T63" fmla="*/ 10 h 23"/>
                <a:gd name="T64" fmla="*/ 4 w 8"/>
                <a:gd name="T65" fmla="*/ 10 h 23"/>
                <a:gd name="T66" fmla="*/ 5 w 8"/>
                <a:gd name="T67" fmla="*/ 10 h 23"/>
                <a:gd name="T68" fmla="*/ 5 w 8"/>
                <a:gd name="T69" fmla="*/ 10 h 23"/>
                <a:gd name="T70" fmla="*/ 5 w 8"/>
                <a:gd name="T71" fmla="*/ 10 h 23"/>
                <a:gd name="T72" fmla="*/ 5 w 8"/>
                <a:gd name="T73" fmla="*/ 11 h 23"/>
                <a:gd name="T74" fmla="*/ 4 w 8"/>
                <a:gd name="T75" fmla="*/ 11 h 23"/>
                <a:gd name="T76" fmla="*/ 4 w 8"/>
                <a:gd name="T77" fmla="*/ 12 h 23"/>
                <a:gd name="T78" fmla="*/ 5 w 8"/>
                <a:gd name="T79" fmla="*/ 7 h 23"/>
                <a:gd name="T80" fmla="*/ 4 w 8"/>
                <a:gd name="T81" fmla="*/ 7 h 23"/>
                <a:gd name="T82" fmla="*/ 2 w 8"/>
                <a:gd name="T83" fmla="*/ 5 h 23"/>
                <a:gd name="T84" fmla="*/ 3 w 8"/>
                <a:gd name="T85" fmla="*/ 3 h 23"/>
                <a:gd name="T86" fmla="*/ 4 w 8"/>
                <a:gd name="T87" fmla="*/ 1 h 23"/>
                <a:gd name="T88" fmla="*/ 5 w 8"/>
                <a:gd name="T89" fmla="*/ 0 h 23"/>
                <a:gd name="T90" fmla="*/ 7 w 8"/>
                <a:gd name="T91" fmla="*/ 0 h 23"/>
                <a:gd name="T92" fmla="*/ 7 w 8"/>
                <a:gd name="T93" fmla="*/ 3 h 23"/>
                <a:gd name="T94" fmla="*/ 7 w 8"/>
                <a:gd name="T95" fmla="*/ 5 h 23"/>
                <a:gd name="T96" fmla="*/ 5 w 8"/>
                <a:gd name="T9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23">
                  <a:moveTo>
                    <a:pt x="0" y="22"/>
                  </a:moveTo>
                  <a:lnTo>
                    <a:pt x="0" y="22"/>
                  </a:lnTo>
                  <a:lnTo>
                    <a:pt x="0" y="22"/>
                  </a:lnTo>
                  <a:lnTo>
                    <a:pt x="0" y="21"/>
                  </a:lnTo>
                  <a:lnTo>
                    <a:pt x="0" y="21"/>
                  </a:lnTo>
                  <a:lnTo>
                    <a:pt x="1" y="21"/>
                  </a:lnTo>
                  <a:lnTo>
                    <a:pt x="0" y="21"/>
                  </a:lnTo>
                  <a:lnTo>
                    <a:pt x="0" y="21"/>
                  </a:lnTo>
                  <a:lnTo>
                    <a:pt x="1" y="21"/>
                  </a:lnTo>
                  <a:lnTo>
                    <a:pt x="1" y="21"/>
                  </a:lnTo>
                  <a:lnTo>
                    <a:pt x="1" y="21"/>
                  </a:lnTo>
                  <a:lnTo>
                    <a:pt x="1" y="21"/>
                  </a:lnTo>
                  <a:lnTo>
                    <a:pt x="1" y="21"/>
                  </a:lnTo>
                  <a:lnTo>
                    <a:pt x="1" y="21"/>
                  </a:lnTo>
                  <a:lnTo>
                    <a:pt x="1" y="21"/>
                  </a:lnTo>
                  <a:lnTo>
                    <a:pt x="0" y="22"/>
                  </a:lnTo>
                  <a:close/>
                  <a:moveTo>
                    <a:pt x="4" y="12"/>
                  </a:moveTo>
                  <a:lnTo>
                    <a:pt x="3" y="12"/>
                  </a:lnTo>
                  <a:lnTo>
                    <a:pt x="4" y="12"/>
                  </a:lnTo>
                  <a:lnTo>
                    <a:pt x="3" y="13"/>
                  </a:lnTo>
                  <a:lnTo>
                    <a:pt x="3" y="12"/>
                  </a:lnTo>
                  <a:lnTo>
                    <a:pt x="3" y="12"/>
                  </a:lnTo>
                  <a:lnTo>
                    <a:pt x="3" y="12"/>
                  </a:lnTo>
                  <a:lnTo>
                    <a:pt x="3" y="12"/>
                  </a:lnTo>
                  <a:lnTo>
                    <a:pt x="3" y="12"/>
                  </a:lnTo>
                  <a:lnTo>
                    <a:pt x="3" y="12"/>
                  </a:lnTo>
                  <a:lnTo>
                    <a:pt x="3" y="12"/>
                  </a:lnTo>
                  <a:lnTo>
                    <a:pt x="3" y="11"/>
                  </a:lnTo>
                  <a:lnTo>
                    <a:pt x="3" y="11"/>
                  </a:lnTo>
                  <a:lnTo>
                    <a:pt x="3" y="11"/>
                  </a:lnTo>
                  <a:lnTo>
                    <a:pt x="3" y="11"/>
                  </a:lnTo>
                  <a:lnTo>
                    <a:pt x="4" y="10"/>
                  </a:lnTo>
                  <a:lnTo>
                    <a:pt x="4" y="10"/>
                  </a:lnTo>
                  <a:lnTo>
                    <a:pt x="5" y="10"/>
                  </a:lnTo>
                  <a:lnTo>
                    <a:pt x="5" y="10"/>
                  </a:lnTo>
                  <a:lnTo>
                    <a:pt x="5" y="10"/>
                  </a:lnTo>
                  <a:lnTo>
                    <a:pt x="5" y="11"/>
                  </a:lnTo>
                  <a:lnTo>
                    <a:pt x="4" y="11"/>
                  </a:lnTo>
                  <a:lnTo>
                    <a:pt x="4" y="12"/>
                  </a:lnTo>
                  <a:close/>
                  <a:moveTo>
                    <a:pt x="5" y="7"/>
                  </a:moveTo>
                  <a:lnTo>
                    <a:pt x="4" y="7"/>
                  </a:lnTo>
                  <a:lnTo>
                    <a:pt x="2" y="5"/>
                  </a:lnTo>
                  <a:lnTo>
                    <a:pt x="3" y="3"/>
                  </a:lnTo>
                  <a:lnTo>
                    <a:pt x="4" y="1"/>
                  </a:lnTo>
                  <a:lnTo>
                    <a:pt x="5" y="0"/>
                  </a:lnTo>
                  <a:lnTo>
                    <a:pt x="7" y="0"/>
                  </a:lnTo>
                  <a:lnTo>
                    <a:pt x="7" y="3"/>
                  </a:lnTo>
                  <a:lnTo>
                    <a:pt x="7" y="5"/>
                  </a:lnTo>
                  <a:lnTo>
                    <a:pt x="5"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1" name="Freeform 1630">
              <a:extLst>
                <a:ext uri="{FF2B5EF4-FFF2-40B4-BE49-F238E27FC236}">
                  <a16:creationId xmlns="" xmlns:a16="http://schemas.microsoft.com/office/drawing/2014/main" id="{88483FF1-FC14-6C92-0513-DACB0DB73E09}"/>
                </a:ext>
              </a:extLst>
            </p:cNvPr>
            <p:cNvSpPr>
              <a:spLocks noChangeArrowheads="1"/>
            </p:cNvSpPr>
            <p:nvPr/>
          </p:nvSpPr>
          <p:spPr bwMode="auto">
            <a:xfrm>
              <a:off x="5792420" y="9435243"/>
              <a:ext cx="5497" cy="5497"/>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0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0 w 2"/>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0" y="1"/>
                  </a:moveTo>
                  <a:lnTo>
                    <a:pt x="0" y="1"/>
                  </a:lnTo>
                  <a:lnTo>
                    <a:pt x="0" y="1"/>
                  </a:lnTo>
                  <a:lnTo>
                    <a:pt x="0" y="0"/>
                  </a:lnTo>
                  <a:lnTo>
                    <a:pt x="0" y="0"/>
                  </a:lnTo>
                  <a:lnTo>
                    <a:pt x="1" y="0"/>
                  </a:lnTo>
                  <a:lnTo>
                    <a:pt x="0" y="0"/>
                  </a:lnTo>
                  <a:lnTo>
                    <a:pt x="0" y="0"/>
                  </a:lnTo>
                  <a:lnTo>
                    <a:pt x="1" y="0"/>
                  </a:lnTo>
                  <a:lnTo>
                    <a:pt x="1" y="0"/>
                  </a:lnTo>
                  <a:lnTo>
                    <a:pt x="1" y="0"/>
                  </a:lnTo>
                  <a:lnTo>
                    <a:pt x="1" y="0"/>
                  </a:lnTo>
                  <a:lnTo>
                    <a:pt x="1" y="0"/>
                  </a:lnTo>
                  <a:lnTo>
                    <a:pt x="1"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2" name="Freeform 1631">
              <a:extLst>
                <a:ext uri="{FF2B5EF4-FFF2-40B4-BE49-F238E27FC236}">
                  <a16:creationId xmlns="" xmlns:a16="http://schemas.microsoft.com/office/drawing/2014/main" id="{33DEDDA9-9B8C-D6B7-0474-E60A38404ABA}"/>
                </a:ext>
              </a:extLst>
            </p:cNvPr>
            <p:cNvSpPr>
              <a:spLocks noChangeArrowheads="1"/>
            </p:cNvSpPr>
            <p:nvPr/>
          </p:nvSpPr>
          <p:spPr bwMode="auto">
            <a:xfrm>
              <a:off x="5797917" y="9424253"/>
              <a:ext cx="5493" cy="5497"/>
            </a:xfrm>
            <a:custGeom>
              <a:avLst/>
              <a:gdLst>
                <a:gd name="T0" fmla="*/ 1 w 3"/>
                <a:gd name="T1" fmla="*/ 2 h 4"/>
                <a:gd name="T2" fmla="*/ 0 w 3"/>
                <a:gd name="T3" fmla="*/ 2 h 4"/>
                <a:gd name="T4" fmla="*/ 1 w 3"/>
                <a:gd name="T5" fmla="*/ 2 h 4"/>
                <a:gd name="T6" fmla="*/ 0 w 3"/>
                <a:gd name="T7" fmla="*/ 3 h 4"/>
                <a:gd name="T8" fmla="*/ 0 w 3"/>
                <a:gd name="T9" fmla="*/ 2 h 4"/>
                <a:gd name="T10" fmla="*/ 0 w 3"/>
                <a:gd name="T11" fmla="*/ 2 h 4"/>
                <a:gd name="T12" fmla="*/ 0 w 3"/>
                <a:gd name="T13" fmla="*/ 2 h 4"/>
                <a:gd name="T14" fmla="*/ 0 w 3"/>
                <a:gd name="T15" fmla="*/ 2 h 4"/>
                <a:gd name="T16" fmla="*/ 0 w 3"/>
                <a:gd name="T17" fmla="*/ 2 h 4"/>
                <a:gd name="T18" fmla="*/ 0 w 3"/>
                <a:gd name="T19" fmla="*/ 2 h 4"/>
                <a:gd name="T20" fmla="*/ 0 w 3"/>
                <a:gd name="T21" fmla="*/ 2 h 4"/>
                <a:gd name="T22" fmla="*/ 0 w 3"/>
                <a:gd name="T23" fmla="*/ 1 h 4"/>
                <a:gd name="T24" fmla="*/ 0 w 3"/>
                <a:gd name="T25" fmla="*/ 1 h 4"/>
                <a:gd name="T26" fmla="*/ 0 w 3"/>
                <a:gd name="T27" fmla="*/ 1 h 4"/>
                <a:gd name="T28" fmla="*/ 0 w 3"/>
                <a:gd name="T29" fmla="*/ 1 h 4"/>
                <a:gd name="T30" fmla="*/ 1 w 3"/>
                <a:gd name="T31" fmla="*/ 0 h 4"/>
                <a:gd name="T32" fmla="*/ 1 w 3"/>
                <a:gd name="T33" fmla="*/ 0 h 4"/>
                <a:gd name="T34" fmla="*/ 2 w 3"/>
                <a:gd name="T35" fmla="*/ 0 h 4"/>
                <a:gd name="T36" fmla="*/ 2 w 3"/>
                <a:gd name="T37" fmla="*/ 0 h 4"/>
                <a:gd name="T38" fmla="*/ 2 w 3"/>
                <a:gd name="T39" fmla="*/ 0 h 4"/>
                <a:gd name="T40" fmla="*/ 2 w 3"/>
                <a:gd name="T41" fmla="*/ 1 h 4"/>
                <a:gd name="T42" fmla="*/ 1 w 3"/>
                <a:gd name="T43" fmla="*/ 1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2"/>
                  </a:moveTo>
                  <a:lnTo>
                    <a:pt x="0" y="2"/>
                  </a:lnTo>
                  <a:lnTo>
                    <a:pt x="1"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1" y="0"/>
                  </a:lnTo>
                  <a:lnTo>
                    <a:pt x="1" y="0"/>
                  </a:lnTo>
                  <a:lnTo>
                    <a:pt x="2" y="0"/>
                  </a:lnTo>
                  <a:lnTo>
                    <a:pt x="2" y="0"/>
                  </a:lnTo>
                  <a:lnTo>
                    <a:pt x="2" y="0"/>
                  </a:lnTo>
                  <a:lnTo>
                    <a:pt x="2" y="1"/>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3" name="Freeform 1632">
              <a:extLst>
                <a:ext uri="{FF2B5EF4-FFF2-40B4-BE49-F238E27FC236}">
                  <a16:creationId xmlns="" xmlns:a16="http://schemas.microsoft.com/office/drawing/2014/main" id="{599F2889-D278-0DAF-0F78-930B563B3808}"/>
                </a:ext>
              </a:extLst>
            </p:cNvPr>
            <p:cNvSpPr>
              <a:spLocks noChangeArrowheads="1"/>
            </p:cNvSpPr>
            <p:nvPr/>
          </p:nvSpPr>
          <p:spPr bwMode="auto">
            <a:xfrm>
              <a:off x="5797917" y="9413263"/>
              <a:ext cx="5493" cy="10990"/>
            </a:xfrm>
            <a:custGeom>
              <a:avLst/>
              <a:gdLst>
                <a:gd name="T0" fmla="*/ 3 w 6"/>
                <a:gd name="T1" fmla="*/ 7 h 8"/>
                <a:gd name="T2" fmla="*/ 2 w 6"/>
                <a:gd name="T3" fmla="*/ 7 h 8"/>
                <a:gd name="T4" fmla="*/ 0 w 6"/>
                <a:gd name="T5" fmla="*/ 5 h 8"/>
                <a:gd name="T6" fmla="*/ 1 w 6"/>
                <a:gd name="T7" fmla="*/ 3 h 8"/>
                <a:gd name="T8" fmla="*/ 2 w 6"/>
                <a:gd name="T9" fmla="*/ 1 h 8"/>
                <a:gd name="T10" fmla="*/ 3 w 6"/>
                <a:gd name="T11" fmla="*/ 0 h 8"/>
                <a:gd name="T12" fmla="*/ 5 w 6"/>
                <a:gd name="T13" fmla="*/ 0 h 8"/>
                <a:gd name="T14" fmla="*/ 5 w 6"/>
                <a:gd name="T15" fmla="*/ 3 h 8"/>
                <a:gd name="T16" fmla="*/ 5 w 6"/>
                <a:gd name="T17" fmla="*/ 5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2" y="7"/>
                  </a:lnTo>
                  <a:lnTo>
                    <a:pt x="0" y="5"/>
                  </a:lnTo>
                  <a:lnTo>
                    <a:pt x="1" y="3"/>
                  </a:lnTo>
                  <a:lnTo>
                    <a:pt x="2" y="1"/>
                  </a:lnTo>
                  <a:lnTo>
                    <a:pt x="3" y="0"/>
                  </a:lnTo>
                  <a:lnTo>
                    <a:pt x="5" y="0"/>
                  </a:lnTo>
                  <a:lnTo>
                    <a:pt x="5"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4" name="Freeform 1633">
              <a:extLst>
                <a:ext uri="{FF2B5EF4-FFF2-40B4-BE49-F238E27FC236}">
                  <a16:creationId xmlns="" xmlns:a16="http://schemas.microsoft.com/office/drawing/2014/main" id="{4A67CABF-082C-1B94-2D24-237F7FB23D8E}"/>
                </a:ext>
              </a:extLst>
            </p:cNvPr>
            <p:cNvSpPr>
              <a:spLocks noChangeArrowheads="1"/>
            </p:cNvSpPr>
            <p:nvPr/>
          </p:nvSpPr>
          <p:spPr bwMode="auto">
            <a:xfrm>
              <a:off x="5314340" y="9462721"/>
              <a:ext cx="538529" cy="461596"/>
            </a:xfrm>
            <a:custGeom>
              <a:avLst/>
              <a:gdLst>
                <a:gd name="T0" fmla="*/ 401 w 434"/>
                <a:gd name="T1" fmla="*/ 103 h 369"/>
                <a:gd name="T2" fmla="*/ 402 w 434"/>
                <a:gd name="T3" fmla="*/ 96 h 369"/>
                <a:gd name="T4" fmla="*/ 255 w 434"/>
                <a:gd name="T5" fmla="*/ 40 h 369"/>
                <a:gd name="T6" fmla="*/ 300 w 434"/>
                <a:gd name="T7" fmla="*/ 42 h 369"/>
                <a:gd name="T8" fmla="*/ 293 w 434"/>
                <a:gd name="T9" fmla="*/ 35 h 369"/>
                <a:gd name="T10" fmla="*/ 433 w 434"/>
                <a:gd name="T11" fmla="*/ 126 h 369"/>
                <a:gd name="T12" fmla="*/ 411 w 434"/>
                <a:gd name="T13" fmla="*/ 141 h 369"/>
                <a:gd name="T14" fmla="*/ 408 w 434"/>
                <a:gd name="T15" fmla="*/ 160 h 369"/>
                <a:gd name="T16" fmla="*/ 416 w 434"/>
                <a:gd name="T17" fmla="*/ 168 h 369"/>
                <a:gd name="T18" fmla="*/ 392 w 434"/>
                <a:gd name="T19" fmla="*/ 176 h 369"/>
                <a:gd name="T20" fmla="*/ 389 w 434"/>
                <a:gd name="T21" fmla="*/ 195 h 369"/>
                <a:gd name="T22" fmla="*/ 408 w 434"/>
                <a:gd name="T23" fmla="*/ 228 h 369"/>
                <a:gd name="T24" fmla="*/ 396 w 434"/>
                <a:gd name="T25" fmla="*/ 246 h 369"/>
                <a:gd name="T26" fmla="*/ 361 w 434"/>
                <a:gd name="T27" fmla="*/ 258 h 369"/>
                <a:gd name="T28" fmla="*/ 340 w 434"/>
                <a:gd name="T29" fmla="*/ 273 h 369"/>
                <a:gd name="T30" fmla="*/ 313 w 434"/>
                <a:gd name="T31" fmla="*/ 265 h 369"/>
                <a:gd name="T32" fmla="*/ 292 w 434"/>
                <a:gd name="T33" fmla="*/ 258 h 369"/>
                <a:gd name="T34" fmla="*/ 279 w 434"/>
                <a:gd name="T35" fmla="*/ 262 h 369"/>
                <a:gd name="T36" fmla="*/ 300 w 434"/>
                <a:gd name="T37" fmla="*/ 305 h 369"/>
                <a:gd name="T38" fmla="*/ 320 w 434"/>
                <a:gd name="T39" fmla="*/ 315 h 369"/>
                <a:gd name="T40" fmla="*/ 300 w 434"/>
                <a:gd name="T41" fmla="*/ 328 h 369"/>
                <a:gd name="T42" fmla="*/ 281 w 434"/>
                <a:gd name="T43" fmla="*/ 346 h 369"/>
                <a:gd name="T44" fmla="*/ 257 w 434"/>
                <a:gd name="T45" fmla="*/ 362 h 369"/>
                <a:gd name="T46" fmla="*/ 245 w 434"/>
                <a:gd name="T47" fmla="*/ 358 h 369"/>
                <a:gd name="T48" fmla="*/ 216 w 434"/>
                <a:gd name="T49" fmla="*/ 358 h 369"/>
                <a:gd name="T50" fmla="*/ 201 w 434"/>
                <a:gd name="T51" fmla="*/ 328 h 369"/>
                <a:gd name="T52" fmla="*/ 194 w 434"/>
                <a:gd name="T53" fmla="*/ 311 h 369"/>
                <a:gd name="T54" fmla="*/ 177 w 434"/>
                <a:gd name="T55" fmla="*/ 300 h 369"/>
                <a:gd name="T56" fmla="*/ 188 w 434"/>
                <a:gd name="T57" fmla="*/ 272 h 369"/>
                <a:gd name="T58" fmla="*/ 177 w 434"/>
                <a:gd name="T59" fmla="*/ 246 h 369"/>
                <a:gd name="T60" fmla="*/ 186 w 434"/>
                <a:gd name="T61" fmla="*/ 204 h 369"/>
                <a:gd name="T62" fmla="*/ 167 w 434"/>
                <a:gd name="T63" fmla="*/ 192 h 369"/>
                <a:gd name="T64" fmla="*/ 126 w 434"/>
                <a:gd name="T65" fmla="*/ 195 h 369"/>
                <a:gd name="T66" fmla="*/ 96 w 434"/>
                <a:gd name="T67" fmla="*/ 168 h 369"/>
                <a:gd name="T68" fmla="*/ 62 w 434"/>
                <a:gd name="T69" fmla="*/ 166 h 369"/>
                <a:gd name="T70" fmla="*/ 32 w 434"/>
                <a:gd name="T71" fmla="*/ 153 h 369"/>
                <a:gd name="T72" fmla="*/ 33 w 434"/>
                <a:gd name="T73" fmla="*/ 130 h 369"/>
                <a:gd name="T74" fmla="*/ 13 w 434"/>
                <a:gd name="T75" fmla="*/ 98 h 369"/>
                <a:gd name="T76" fmla="*/ 5 w 434"/>
                <a:gd name="T77" fmla="*/ 88 h 369"/>
                <a:gd name="T78" fmla="*/ 26 w 434"/>
                <a:gd name="T79" fmla="*/ 39 h 369"/>
                <a:gd name="T80" fmla="*/ 64 w 434"/>
                <a:gd name="T81" fmla="*/ 11 h 369"/>
                <a:gd name="T82" fmla="*/ 46 w 434"/>
                <a:gd name="T83" fmla="*/ 24 h 369"/>
                <a:gd name="T84" fmla="*/ 55 w 434"/>
                <a:gd name="T85" fmla="*/ 56 h 369"/>
                <a:gd name="T86" fmla="*/ 52 w 434"/>
                <a:gd name="T87" fmla="*/ 92 h 369"/>
                <a:gd name="T88" fmla="*/ 73 w 434"/>
                <a:gd name="T89" fmla="*/ 91 h 369"/>
                <a:gd name="T90" fmla="*/ 60 w 434"/>
                <a:gd name="T91" fmla="*/ 50 h 369"/>
                <a:gd name="T92" fmla="*/ 105 w 434"/>
                <a:gd name="T93" fmla="*/ 21 h 369"/>
                <a:gd name="T94" fmla="*/ 101 w 434"/>
                <a:gd name="T95" fmla="*/ 14 h 369"/>
                <a:gd name="T96" fmla="*/ 114 w 434"/>
                <a:gd name="T97" fmla="*/ 11 h 369"/>
                <a:gd name="T98" fmla="*/ 153 w 434"/>
                <a:gd name="T99" fmla="*/ 28 h 369"/>
                <a:gd name="T100" fmla="*/ 176 w 434"/>
                <a:gd name="T101" fmla="*/ 55 h 369"/>
                <a:gd name="T102" fmla="*/ 247 w 434"/>
                <a:gd name="T103" fmla="*/ 63 h 369"/>
                <a:gd name="T104" fmla="*/ 307 w 434"/>
                <a:gd name="T105" fmla="*/ 55 h 369"/>
                <a:gd name="T106" fmla="*/ 326 w 434"/>
                <a:gd name="T107" fmla="*/ 47 h 369"/>
                <a:gd name="T108" fmla="*/ 352 w 434"/>
                <a:gd name="T109" fmla="*/ 53 h 369"/>
                <a:gd name="T110" fmla="*/ 343 w 434"/>
                <a:gd name="T111" fmla="*/ 64 h 369"/>
                <a:gd name="T112" fmla="*/ 351 w 434"/>
                <a:gd name="T113" fmla="*/ 73 h 369"/>
                <a:gd name="T114" fmla="*/ 359 w 434"/>
                <a:gd name="T115" fmla="*/ 74 h 369"/>
                <a:gd name="T116" fmla="*/ 370 w 434"/>
                <a:gd name="T117" fmla="*/ 80 h 369"/>
                <a:gd name="T118" fmla="*/ 386 w 434"/>
                <a:gd name="T119" fmla="*/ 82 h 369"/>
                <a:gd name="T120" fmla="*/ 394 w 434"/>
                <a:gd name="T121" fmla="*/ 101 h 369"/>
                <a:gd name="T122" fmla="*/ 386 w 434"/>
                <a:gd name="T123" fmla="*/ 121 h 369"/>
                <a:gd name="T124" fmla="*/ 427 w 434"/>
                <a:gd name="T125" fmla="*/ 1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369">
                  <a:moveTo>
                    <a:pt x="396" y="107"/>
                  </a:moveTo>
                  <a:lnTo>
                    <a:pt x="394" y="107"/>
                  </a:lnTo>
                  <a:lnTo>
                    <a:pt x="394" y="104"/>
                  </a:lnTo>
                  <a:lnTo>
                    <a:pt x="394" y="103"/>
                  </a:lnTo>
                  <a:lnTo>
                    <a:pt x="398" y="100"/>
                  </a:lnTo>
                  <a:lnTo>
                    <a:pt x="399" y="100"/>
                  </a:lnTo>
                  <a:lnTo>
                    <a:pt x="400" y="100"/>
                  </a:lnTo>
                  <a:lnTo>
                    <a:pt x="399" y="102"/>
                  </a:lnTo>
                  <a:lnTo>
                    <a:pt x="401" y="103"/>
                  </a:lnTo>
                  <a:lnTo>
                    <a:pt x="400" y="104"/>
                  </a:lnTo>
                  <a:lnTo>
                    <a:pt x="399" y="106"/>
                  </a:lnTo>
                  <a:lnTo>
                    <a:pt x="396" y="107"/>
                  </a:lnTo>
                  <a:close/>
                  <a:moveTo>
                    <a:pt x="402" y="98"/>
                  </a:moveTo>
                  <a:lnTo>
                    <a:pt x="398" y="99"/>
                  </a:lnTo>
                  <a:lnTo>
                    <a:pt x="398" y="98"/>
                  </a:lnTo>
                  <a:lnTo>
                    <a:pt x="399" y="97"/>
                  </a:lnTo>
                  <a:lnTo>
                    <a:pt x="401" y="96"/>
                  </a:lnTo>
                  <a:lnTo>
                    <a:pt x="402" y="96"/>
                  </a:lnTo>
                  <a:lnTo>
                    <a:pt x="403" y="96"/>
                  </a:lnTo>
                  <a:lnTo>
                    <a:pt x="404" y="96"/>
                  </a:lnTo>
                  <a:lnTo>
                    <a:pt x="405" y="96"/>
                  </a:lnTo>
                  <a:lnTo>
                    <a:pt x="403" y="97"/>
                  </a:lnTo>
                  <a:lnTo>
                    <a:pt x="402" y="98"/>
                  </a:lnTo>
                  <a:close/>
                  <a:moveTo>
                    <a:pt x="262" y="41"/>
                  </a:moveTo>
                  <a:lnTo>
                    <a:pt x="260" y="42"/>
                  </a:lnTo>
                  <a:lnTo>
                    <a:pt x="257" y="41"/>
                  </a:lnTo>
                  <a:lnTo>
                    <a:pt x="255" y="40"/>
                  </a:lnTo>
                  <a:lnTo>
                    <a:pt x="256" y="39"/>
                  </a:lnTo>
                  <a:lnTo>
                    <a:pt x="258" y="39"/>
                  </a:lnTo>
                  <a:lnTo>
                    <a:pt x="261" y="40"/>
                  </a:lnTo>
                  <a:lnTo>
                    <a:pt x="262" y="41"/>
                  </a:lnTo>
                  <a:close/>
                  <a:moveTo>
                    <a:pt x="305" y="34"/>
                  </a:moveTo>
                  <a:lnTo>
                    <a:pt x="306" y="38"/>
                  </a:lnTo>
                  <a:lnTo>
                    <a:pt x="305" y="39"/>
                  </a:lnTo>
                  <a:lnTo>
                    <a:pt x="303" y="42"/>
                  </a:lnTo>
                  <a:lnTo>
                    <a:pt x="300" y="42"/>
                  </a:lnTo>
                  <a:lnTo>
                    <a:pt x="298" y="42"/>
                  </a:lnTo>
                  <a:lnTo>
                    <a:pt x="297" y="41"/>
                  </a:lnTo>
                  <a:lnTo>
                    <a:pt x="295" y="39"/>
                  </a:lnTo>
                  <a:lnTo>
                    <a:pt x="293" y="40"/>
                  </a:lnTo>
                  <a:lnTo>
                    <a:pt x="288" y="39"/>
                  </a:lnTo>
                  <a:lnTo>
                    <a:pt x="287" y="39"/>
                  </a:lnTo>
                  <a:lnTo>
                    <a:pt x="289" y="36"/>
                  </a:lnTo>
                  <a:lnTo>
                    <a:pt x="292" y="35"/>
                  </a:lnTo>
                  <a:lnTo>
                    <a:pt x="293" y="35"/>
                  </a:lnTo>
                  <a:lnTo>
                    <a:pt x="294" y="36"/>
                  </a:lnTo>
                  <a:lnTo>
                    <a:pt x="296" y="37"/>
                  </a:lnTo>
                  <a:lnTo>
                    <a:pt x="299" y="38"/>
                  </a:lnTo>
                  <a:lnTo>
                    <a:pt x="300" y="36"/>
                  </a:lnTo>
                  <a:lnTo>
                    <a:pt x="304" y="33"/>
                  </a:lnTo>
                  <a:lnTo>
                    <a:pt x="305" y="34"/>
                  </a:lnTo>
                  <a:close/>
                  <a:moveTo>
                    <a:pt x="427" y="117"/>
                  </a:moveTo>
                  <a:lnTo>
                    <a:pt x="433" y="125"/>
                  </a:lnTo>
                  <a:lnTo>
                    <a:pt x="433" y="126"/>
                  </a:lnTo>
                  <a:lnTo>
                    <a:pt x="433" y="127"/>
                  </a:lnTo>
                  <a:lnTo>
                    <a:pt x="429" y="128"/>
                  </a:lnTo>
                  <a:lnTo>
                    <a:pt x="429" y="129"/>
                  </a:lnTo>
                  <a:lnTo>
                    <a:pt x="427" y="133"/>
                  </a:lnTo>
                  <a:lnTo>
                    <a:pt x="422" y="135"/>
                  </a:lnTo>
                  <a:lnTo>
                    <a:pt x="419" y="137"/>
                  </a:lnTo>
                  <a:lnTo>
                    <a:pt x="417" y="139"/>
                  </a:lnTo>
                  <a:lnTo>
                    <a:pt x="416" y="140"/>
                  </a:lnTo>
                  <a:lnTo>
                    <a:pt x="411" y="141"/>
                  </a:lnTo>
                  <a:lnTo>
                    <a:pt x="410" y="142"/>
                  </a:lnTo>
                  <a:lnTo>
                    <a:pt x="408" y="146"/>
                  </a:lnTo>
                  <a:lnTo>
                    <a:pt x="407" y="148"/>
                  </a:lnTo>
                  <a:lnTo>
                    <a:pt x="405" y="149"/>
                  </a:lnTo>
                  <a:lnTo>
                    <a:pt x="405" y="150"/>
                  </a:lnTo>
                  <a:lnTo>
                    <a:pt x="408" y="155"/>
                  </a:lnTo>
                  <a:lnTo>
                    <a:pt x="409" y="156"/>
                  </a:lnTo>
                  <a:lnTo>
                    <a:pt x="408" y="159"/>
                  </a:lnTo>
                  <a:lnTo>
                    <a:pt x="408" y="160"/>
                  </a:lnTo>
                  <a:lnTo>
                    <a:pt x="409" y="162"/>
                  </a:lnTo>
                  <a:lnTo>
                    <a:pt x="411" y="162"/>
                  </a:lnTo>
                  <a:lnTo>
                    <a:pt x="413" y="161"/>
                  </a:lnTo>
                  <a:lnTo>
                    <a:pt x="416" y="162"/>
                  </a:lnTo>
                  <a:lnTo>
                    <a:pt x="417" y="162"/>
                  </a:lnTo>
                  <a:lnTo>
                    <a:pt x="418" y="162"/>
                  </a:lnTo>
                  <a:lnTo>
                    <a:pt x="418" y="163"/>
                  </a:lnTo>
                  <a:lnTo>
                    <a:pt x="417" y="166"/>
                  </a:lnTo>
                  <a:lnTo>
                    <a:pt x="416" y="168"/>
                  </a:lnTo>
                  <a:lnTo>
                    <a:pt x="409" y="171"/>
                  </a:lnTo>
                  <a:lnTo>
                    <a:pt x="406" y="173"/>
                  </a:lnTo>
                  <a:lnTo>
                    <a:pt x="405" y="174"/>
                  </a:lnTo>
                  <a:lnTo>
                    <a:pt x="402" y="173"/>
                  </a:lnTo>
                  <a:lnTo>
                    <a:pt x="400" y="173"/>
                  </a:lnTo>
                  <a:lnTo>
                    <a:pt x="399" y="174"/>
                  </a:lnTo>
                  <a:lnTo>
                    <a:pt x="398" y="175"/>
                  </a:lnTo>
                  <a:lnTo>
                    <a:pt x="396" y="176"/>
                  </a:lnTo>
                  <a:lnTo>
                    <a:pt x="392" y="176"/>
                  </a:lnTo>
                  <a:lnTo>
                    <a:pt x="391" y="176"/>
                  </a:lnTo>
                  <a:lnTo>
                    <a:pt x="390" y="178"/>
                  </a:lnTo>
                  <a:lnTo>
                    <a:pt x="389" y="180"/>
                  </a:lnTo>
                  <a:lnTo>
                    <a:pt x="390" y="183"/>
                  </a:lnTo>
                  <a:lnTo>
                    <a:pt x="391" y="184"/>
                  </a:lnTo>
                  <a:lnTo>
                    <a:pt x="391" y="186"/>
                  </a:lnTo>
                  <a:lnTo>
                    <a:pt x="392" y="191"/>
                  </a:lnTo>
                  <a:lnTo>
                    <a:pt x="391" y="193"/>
                  </a:lnTo>
                  <a:lnTo>
                    <a:pt x="389" y="195"/>
                  </a:lnTo>
                  <a:lnTo>
                    <a:pt x="386" y="197"/>
                  </a:lnTo>
                  <a:lnTo>
                    <a:pt x="384" y="201"/>
                  </a:lnTo>
                  <a:lnTo>
                    <a:pt x="384" y="201"/>
                  </a:lnTo>
                  <a:lnTo>
                    <a:pt x="390" y="209"/>
                  </a:lnTo>
                  <a:lnTo>
                    <a:pt x="397" y="217"/>
                  </a:lnTo>
                  <a:lnTo>
                    <a:pt x="404" y="224"/>
                  </a:lnTo>
                  <a:lnTo>
                    <a:pt x="405" y="225"/>
                  </a:lnTo>
                  <a:lnTo>
                    <a:pt x="406" y="225"/>
                  </a:lnTo>
                  <a:lnTo>
                    <a:pt x="408" y="228"/>
                  </a:lnTo>
                  <a:lnTo>
                    <a:pt x="409" y="231"/>
                  </a:lnTo>
                  <a:lnTo>
                    <a:pt x="409" y="232"/>
                  </a:lnTo>
                  <a:lnTo>
                    <a:pt x="408" y="234"/>
                  </a:lnTo>
                  <a:lnTo>
                    <a:pt x="406" y="236"/>
                  </a:lnTo>
                  <a:lnTo>
                    <a:pt x="404" y="237"/>
                  </a:lnTo>
                  <a:lnTo>
                    <a:pt x="402" y="239"/>
                  </a:lnTo>
                  <a:lnTo>
                    <a:pt x="399" y="241"/>
                  </a:lnTo>
                  <a:lnTo>
                    <a:pt x="397" y="244"/>
                  </a:lnTo>
                  <a:lnTo>
                    <a:pt x="396" y="246"/>
                  </a:lnTo>
                  <a:lnTo>
                    <a:pt x="395" y="246"/>
                  </a:lnTo>
                  <a:lnTo>
                    <a:pt x="393" y="246"/>
                  </a:lnTo>
                  <a:lnTo>
                    <a:pt x="389" y="246"/>
                  </a:lnTo>
                  <a:lnTo>
                    <a:pt x="387" y="246"/>
                  </a:lnTo>
                  <a:lnTo>
                    <a:pt x="384" y="248"/>
                  </a:lnTo>
                  <a:lnTo>
                    <a:pt x="381" y="250"/>
                  </a:lnTo>
                  <a:lnTo>
                    <a:pt x="378" y="253"/>
                  </a:lnTo>
                  <a:lnTo>
                    <a:pt x="370" y="256"/>
                  </a:lnTo>
                  <a:lnTo>
                    <a:pt x="361" y="258"/>
                  </a:lnTo>
                  <a:lnTo>
                    <a:pt x="359" y="259"/>
                  </a:lnTo>
                  <a:lnTo>
                    <a:pt x="351" y="258"/>
                  </a:lnTo>
                  <a:lnTo>
                    <a:pt x="349" y="258"/>
                  </a:lnTo>
                  <a:lnTo>
                    <a:pt x="346" y="259"/>
                  </a:lnTo>
                  <a:lnTo>
                    <a:pt x="345" y="261"/>
                  </a:lnTo>
                  <a:lnTo>
                    <a:pt x="343" y="261"/>
                  </a:lnTo>
                  <a:lnTo>
                    <a:pt x="341" y="262"/>
                  </a:lnTo>
                  <a:lnTo>
                    <a:pt x="340" y="264"/>
                  </a:lnTo>
                  <a:lnTo>
                    <a:pt x="340" y="273"/>
                  </a:lnTo>
                  <a:lnTo>
                    <a:pt x="337" y="275"/>
                  </a:lnTo>
                  <a:lnTo>
                    <a:pt x="333" y="275"/>
                  </a:lnTo>
                  <a:lnTo>
                    <a:pt x="331" y="272"/>
                  </a:lnTo>
                  <a:lnTo>
                    <a:pt x="327" y="270"/>
                  </a:lnTo>
                  <a:lnTo>
                    <a:pt x="323" y="265"/>
                  </a:lnTo>
                  <a:lnTo>
                    <a:pt x="321" y="264"/>
                  </a:lnTo>
                  <a:lnTo>
                    <a:pt x="320" y="264"/>
                  </a:lnTo>
                  <a:lnTo>
                    <a:pt x="315" y="265"/>
                  </a:lnTo>
                  <a:lnTo>
                    <a:pt x="313" y="265"/>
                  </a:lnTo>
                  <a:lnTo>
                    <a:pt x="311" y="264"/>
                  </a:lnTo>
                  <a:lnTo>
                    <a:pt x="308" y="264"/>
                  </a:lnTo>
                  <a:lnTo>
                    <a:pt x="303" y="264"/>
                  </a:lnTo>
                  <a:lnTo>
                    <a:pt x="299" y="264"/>
                  </a:lnTo>
                  <a:lnTo>
                    <a:pt x="298" y="263"/>
                  </a:lnTo>
                  <a:lnTo>
                    <a:pt x="296" y="260"/>
                  </a:lnTo>
                  <a:lnTo>
                    <a:pt x="295" y="259"/>
                  </a:lnTo>
                  <a:lnTo>
                    <a:pt x="294" y="258"/>
                  </a:lnTo>
                  <a:lnTo>
                    <a:pt x="292" y="258"/>
                  </a:lnTo>
                  <a:lnTo>
                    <a:pt x="284" y="258"/>
                  </a:lnTo>
                  <a:lnTo>
                    <a:pt x="282" y="258"/>
                  </a:lnTo>
                  <a:lnTo>
                    <a:pt x="280" y="257"/>
                  </a:lnTo>
                  <a:lnTo>
                    <a:pt x="279" y="254"/>
                  </a:lnTo>
                  <a:lnTo>
                    <a:pt x="277" y="253"/>
                  </a:lnTo>
                  <a:lnTo>
                    <a:pt x="275" y="253"/>
                  </a:lnTo>
                  <a:lnTo>
                    <a:pt x="274" y="255"/>
                  </a:lnTo>
                  <a:lnTo>
                    <a:pt x="277" y="259"/>
                  </a:lnTo>
                  <a:lnTo>
                    <a:pt x="279" y="262"/>
                  </a:lnTo>
                  <a:lnTo>
                    <a:pt x="282" y="265"/>
                  </a:lnTo>
                  <a:lnTo>
                    <a:pt x="292" y="273"/>
                  </a:lnTo>
                  <a:lnTo>
                    <a:pt x="293" y="275"/>
                  </a:lnTo>
                  <a:lnTo>
                    <a:pt x="293" y="278"/>
                  </a:lnTo>
                  <a:lnTo>
                    <a:pt x="293" y="283"/>
                  </a:lnTo>
                  <a:lnTo>
                    <a:pt x="293" y="288"/>
                  </a:lnTo>
                  <a:lnTo>
                    <a:pt x="296" y="294"/>
                  </a:lnTo>
                  <a:lnTo>
                    <a:pt x="299" y="300"/>
                  </a:lnTo>
                  <a:lnTo>
                    <a:pt x="300" y="305"/>
                  </a:lnTo>
                  <a:lnTo>
                    <a:pt x="299" y="308"/>
                  </a:lnTo>
                  <a:lnTo>
                    <a:pt x="298" y="309"/>
                  </a:lnTo>
                  <a:lnTo>
                    <a:pt x="299" y="310"/>
                  </a:lnTo>
                  <a:lnTo>
                    <a:pt x="299" y="311"/>
                  </a:lnTo>
                  <a:lnTo>
                    <a:pt x="303" y="311"/>
                  </a:lnTo>
                  <a:lnTo>
                    <a:pt x="309" y="312"/>
                  </a:lnTo>
                  <a:lnTo>
                    <a:pt x="314" y="312"/>
                  </a:lnTo>
                  <a:lnTo>
                    <a:pt x="320" y="313"/>
                  </a:lnTo>
                  <a:lnTo>
                    <a:pt x="320" y="315"/>
                  </a:lnTo>
                  <a:lnTo>
                    <a:pt x="320" y="319"/>
                  </a:lnTo>
                  <a:lnTo>
                    <a:pt x="318" y="321"/>
                  </a:lnTo>
                  <a:lnTo>
                    <a:pt x="317" y="322"/>
                  </a:lnTo>
                  <a:lnTo>
                    <a:pt x="314" y="322"/>
                  </a:lnTo>
                  <a:lnTo>
                    <a:pt x="310" y="324"/>
                  </a:lnTo>
                  <a:lnTo>
                    <a:pt x="305" y="327"/>
                  </a:lnTo>
                  <a:lnTo>
                    <a:pt x="302" y="327"/>
                  </a:lnTo>
                  <a:lnTo>
                    <a:pt x="301" y="327"/>
                  </a:lnTo>
                  <a:lnTo>
                    <a:pt x="300" y="328"/>
                  </a:lnTo>
                  <a:lnTo>
                    <a:pt x="299" y="329"/>
                  </a:lnTo>
                  <a:lnTo>
                    <a:pt x="298" y="333"/>
                  </a:lnTo>
                  <a:lnTo>
                    <a:pt x="296" y="338"/>
                  </a:lnTo>
                  <a:lnTo>
                    <a:pt x="293" y="341"/>
                  </a:lnTo>
                  <a:lnTo>
                    <a:pt x="290" y="343"/>
                  </a:lnTo>
                  <a:lnTo>
                    <a:pt x="287" y="343"/>
                  </a:lnTo>
                  <a:lnTo>
                    <a:pt x="285" y="343"/>
                  </a:lnTo>
                  <a:lnTo>
                    <a:pt x="284" y="344"/>
                  </a:lnTo>
                  <a:lnTo>
                    <a:pt x="281" y="346"/>
                  </a:lnTo>
                  <a:lnTo>
                    <a:pt x="279" y="348"/>
                  </a:lnTo>
                  <a:lnTo>
                    <a:pt x="277" y="349"/>
                  </a:lnTo>
                  <a:lnTo>
                    <a:pt x="274" y="349"/>
                  </a:lnTo>
                  <a:lnTo>
                    <a:pt x="271" y="351"/>
                  </a:lnTo>
                  <a:lnTo>
                    <a:pt x="267" y="352"/>
                  </a:lnTo>
                  <a:lnTo>
                    <a:pt x="264" y="354"/>
                  </a:lnTo>
                  <a:lnTo>
                    <a:pt x="263" y="357"/>
                  </a:lnTo>
                  <a:lnTo>
                    <a:pt x="260" y="360"/>
                  </a:lnTo>
                  <a:lnTo>
                    <a:pt x="257" y="362"/>
                  </a:lnTo>
                  <a:lnTo>
                    <a:pt x="255" y="364"/>
                  </a:lnTo>
                  <a:lnTo>
                    <a:pt x="253" y="368"/>
                  </a:lnTo>
                  <a:lnTo>
                    <a:pt x="251" y="368"/>
                  </a:lnTo>
                  <a:lnTo>
                    <a:pt x="250" y="366"/>
                  </a:lnTo>
                  <a:lnTo>
                    <a:pt x="251" y="363"/>
                  </a:lnTo>
                  <a:lnTo>
                    <a:pt x="250" y="360"/>
                  </a:lnTo>
                  <a:lnTo>
                    <a:pt x="247" y="358"/>
                  </a:lnTo>
                  <a:lnTo>
                    <a:pt x="246" y="358"/>
                  </a:lnTo>
                  <a:lnTo>
                    <a:pt x="245" y="358"/>
                  </a:lnTo>
                  <a:lnTo>
                    <a:pt x="242" y="360"/>
                  </a:lnTo>
                  <a:lnTo>
                    <a:pt x="238" y="362"/>
                  </a:lnTo>
                  <a:lnTo>
                    <a:pt x="236" y="363"/>
                  </a:lnTo>
                  <a:lnTo>
                    <a:pt x="234" y="365"/>
                  </a:lnTo>
                  <a:lnTo>
                    <a:pt x="230" y="365"/>
                  </a:lnTo>
                  <a:lnTo>
                    <a:pt x="227" y="365"/>
                  </a:lnTo>
                  <a:lnTo>
                    <a:pt x="225" y="365"/>
                  </a:lnTo>
                  <a:lnTo>
                    <a:pt x="222" y="363"/>
                  </a:lnTo>
                  <a:lnTo>
                    <a:pt x="216" y="358"/>
                  </a:lnTo>
                  <a:lnTo>
                    <a:pt x="208" y="351"/>
                  </a:lnTo>
                  <a:lnTo>
                    <a:pt x="208" y="349"/>
                  </a:lnTo>
                  <a:lnTo>
                    <a:pt x="208" y="346"/>
                  </a:lnTo>
                  <a:lnTo>
                    <a:pt x="206" y="343"/>
                  </a:lnTo>
                  <a:lnTo>
                    <a:pt x="205" y="339"/>
                  </a:lnTo>
                  <a:lnTo>
                    <a:pt x="205" y="338"/>
                  </a:lnTo>
                  <a:lnTo>
                    <a:pt x="205" y="336"/>
                  </a:lnTo>
                  <a:lnTo>
                    <a:pt x="203" y="332"/>
                  </a:lnTo>
                  <a:lnTo>
                    <a:pt x="201" y="328"/>
                  </a:lnTo>
                  <a:lnTo>
                    <a:pt x="200" y="326"/>
                  </a:lnTo>
                  <a:lnTo>
                    <a:pt x="200" y="324"/>
                  </a:lnTo>
                  <a:lnTo>
                    <a:pt x="200" y="322"/>
                  </a:lnTo>
                  <a:lnTo>
                    <a:pt x="199" y="321"/>
                  </a:lnTo>
                  <a:lnTo>
                    <a:pt x="197" y="317"/>
                  </a:lnTo>
                  <a:lnTo>
                    <a:pt x="198" y="315"/>
                  </a:lnTo>
                  <a:lnTo>
                    <a:pt x="197" y="313"/>
                  </a:lnTo>
                  <a:lnTo>
                    <a:pt x="196" y="312"/>
                  </a:lnTo>
                  <a:lnTo>
                    <a:pt x="194" y="311"/>
                  </a:lnTo>
                  <a:lnTo>
                    <a:pt x="192" y="308"/>
                  </a:lnTo>
                  <a:lnTo>
                    <a:pt x="189" y="305"/>
                  </a:lnTo>
                  <a:lnTo>
                    <a:pt x="187" y="304"/>
                  </a:lnTo>
                  <a:lnTo>
                    <a:pt x="186" y="304"/>
                  </a:lnTo>
                  <a:lnTo>
                    <a:pt x="185" y="302"/>
                  </a:lnTo>
                  <a:lnTo>
                    <a:pt x="184" y="300"/>
                  </a:lnTo>
                  <a:lnTo>
                    <a:pt x="183" y="300"/>
                  </a:lnTo>
                  <a:lnTo>
                    <a:pt x="179" y="299"/>
                  </a:lnTo>
                  <a:lnTo>
                    <a:pt x="177" y="300"/>
                  </a:lnTo>
                  <a:lnTo>
                    <a:pt x="177" y="299"/>
                  </a:lnTo>
                  <a:lnTo>
                    <a:pt x="177" y="297"/>
                  </a:lnTo>
                  <a:lnTo>
                    <a:pt x="188" y="288"/>
                  </a:lnTo>
                  <a:lnTo>
                    <a:pt x="193" y="284"/>
                  </a:lnTo>
                  <a:lnTo>
                    <a:pt x="193" y="283"/>
                  </a:lnTo>
                  <a:lnTo>
                    <a:pt x="194" y="282"/>
                  </a:lnTo>
                  <a:lnTo>
                    <a:pt x="194" y="281"/>
                  </a:lnTo>
                  <a:lnTo>
                    <a:pt x="193" y="280"/>
                  </a:lnTo>
                  <a:lnTo>
                    <a:pt x="188" y="272"/>
                  </a:lnTo>
                  <a:lnTo>
                    <a:pt x="186" y="270"/>
                  </a:lnTo>
                  <a:lnTo>
                    <a:pt x="185" y="270"/>
                  </a:lnTo>
                  <a:lnTo>
                    <a:pt x="183" y="267"/>
                  </a:lnTo>
                  <a:lnTo>
                    <a:pt x="181" y="259"/>
                  </a:lnTo>
                  <a:lnTo>
                    <a:pt x="179" y="256"/>
                  </a:lnTo>
                  <a:lnTo>
                    <a:pt x="178" y="253"/>
                  </a:lnTo>
                  <a:lnTo>
                    <a:pt x="178" y="250"/>
                  </a:lnTo>
                  <a:lnTo>
                    <a:pt x="178" y="248"/>
                  </a:lnTo>
                  <a:lnTo>
                    <a:pt x="177" y="246"/>
                  </a:lnTo>
                  <a:lnTo>
                    <a:pt x="177" y="241"/>
                  </a:lnTo>
                  <a:lnTo>
                    <a:pt x="178" y="233"/>
                  </a:lnTo>
                  <a:lnTo>
                    <a:pt x="178" y="226"/>
                  </a:lnTo>
                  <a:lnTo>
                    <a:pt x="178" y="222"/>
                  </a:lnTo>
                  <a:lnTo>
                    <a:pt x="179" y="218"/>
                  </a:lnTo>
                  <a:lnTo>
                    <a:pt x="182" y="216"/>
                  </a:lnTo>
                  <a:lnTo>
                    <a:pt x="183" y="212"/>
                  </a:lnTo>
                  <a:lnTo>
                    <a:pt x="184" y="207"/>
                  </a:lnTo>
                  <a:lnTo>
                    <a:pt x="186" y="204"/>
                  </a:lnTo>
                  <a:lnTo>
                    <a:pt x="189" y="201"/>
                  </a:lnTo>
                  <a:lnTo>
                    <a:pt x="190" y="198"/>
                  </a:lnTo>
                  <a:lnTo>
                    <a:pt x="189" y="195"/>
                  </a:lnTo>
                  <a:lnTo>
                    <a:pt x="189" y="193"/>
                  </a:lnTo>
                  <a:lnTo>
                    <a:pt x="186" y="191"/>
                  </a:lnTo>
                  <a:lnTo>
                    <a:pt x="181" y="189"/>
                  </a:lnTo>
                  <a:lnTo>
                    <a:pt x="177" y="189"/>
                  </a:lnTo>
                  <a:lnTo>
                    <a:pt x="174" y="191"/>
                  </a:lnTo>
                  <a:lnTo>
                    <a:pt x="167" y="192"/>
                  </a:lnTo>
                  <a:lnTo>
                    <a:pt x="157" y="193"/>
                  </a:lnTo>
                  <a:lnTo>
                    <a:pt x="148" y="193"/>
                  </a:lnTo>
                  <a:lnTo>
                    <a:pt x="142" y="192"/>
                  </a:lnTo>
                  <a:lnTo>
                    <a:pt x="137" y="193"/>
                  </a:lnTo>
                  <a:lnTo>
                    <a:pt x="134" y="195"/>
                  </a:lnTo>
                  <a:lnTo>
                    <a:pt x="131" y="195"/>
                  </a:lnTo>
                  <a:lnTo>
                    <a:pt x="130" y="194"/>
                  </a:lnTo>
                  <a:lnTo>
                    <a:pt x="129" y="194"/>
                  </a:lnTo>
                  <a:lnTo>
                    <a:pt x="126" y="195"/>
                  </a:lnTo>
                  <a:lnTo>
                    <a:pt x="126" y="194"/>
                  </a:lnTo>
                  <a:lnTo>
                    <a:pt x="121" y="189"/>
                  </a:lnTo>
                  <a:lnTo>
                    <a:pt x="117" y="183"/>
                  </a:lnTo>
                  <a:lnTo>
                    <a:pt x="111" y="176"/>
                  </a:lnTo>
                  <a:lnTo>
                    <a:pt x="105" y="168"/>
                  </a:lnTo>
                  <a:lnTo>
                    <a:pt x="104" y="168"/>
                  </a:lnTo>
                  <a:lnTo>
                    <a:pt x="102" y="168"/>
                  </a:lnTo>
                  <a:lnTo>
                    <a:pt x="99" y="168"/>
                  </a:lnTo>
                  <a:lnTo>
                    <a:pt x="96" y="168"/>
                  </a:lnTo>
                  <a:lnTo>
                    <a:pt x="93" y="166"/>
                  </a:lnTo>
                  <a:lnTo>
                    <a:pt x="91" y="165"/>
                  </a:lnTo>
                  <a:lnTo>
                    <a:pt x="87" y="164"/>
                  </a:lnTo>
                  <a:lnTo>
                    <a:pt x="85" y="163"/>
                  </a:lnTo>
                  <a:lnTo>
                    <a:pt x="82" y="164"/>
                  </a:lnTo>
                  <a:lnTo>
                    <a:pt x="75" y="166"/>
                  </a:lnTo>
                  <a:lnTo>
                    <a:pt x="72" y="167"/>
                  </a:lnTo>
                  <a:lnTo>
                    <a:pt x="69" y="167"/>
                  </a:lnTo>
                  <a:lnTo>
                    <a:pt x="62" y="166"/>
                  </a:lnTo>
                  <a:lnTo>
                    <a:pt x="56" y="165"/>
                  </a:lnTo>
                  <a:lnTo>
                    <a:pt x="51" y="166"/>
                  </a:lnTo>
                  <a:lnTo>
                    <a:pt x="47" y="167"/>
                  </a:lnTo>
                  <a:lnTo>
                    <a:pt x="44" y="165"/>
                  </a:lnTo>
                  <a:lnTo>
                    <a:pt x="41" y="163"/>
                  </a:lnTo>
                  <a:lnTo>
                    <a:pt x="39" y="159"/>
                  </a:lnTo>
                  <a:lnTo>
                    <a:pt x="38" y="155"/>
                  </a:lnTo>
                  <a:lnTo>
                    <a:pt x="35" y="154"/>
                  </a:lnTo>
                  <a:lnTo>
                    <a:pt x="32" y="153"/>
                  </a:lnTo>
                  <a:lnTo>
                    <a:pt x="30" y="152"/>
                  </a:lnTo>
                  <a:lnTo>
                    <a:pt x="29" y="150"/>
                  </a:lnTo>
                  <a:lnTo>
                    <a:pt x="29" y="147"/>
                  </a:lnTo>
                  <a:lnTo>
                    <a:pt x="29" y="142"/>
                  </a:lnTo>
                  <a:lnTo>
                    <a:pt x="30" y="141"/>
                  </a:lnTo>
                  <a:lnTo>
                    <a:pt x="30" y="135"/>
                  </a:lnTo>
                  <a:lnTo>
                    <a:pt x="32" y="133"/>
                  </a:lnTo>
                  <a:lnTo>
                    <a:pt x="33" y="132"/>
                  </a:lnTo>
                  <a:lnTo>
                    <a:pt x="33" y="130"/>
                  </a:lnTo>
                  <a:lnTo>
                    <a:pt x="32" y="126"/>
                  </a:lnTo>
                  <a:lnTo>
                    <a:pt x="31" y="122"/>
                  </a:lnTo>
                  <a:lnTo>
                    <a:pt x="27" y="119"/>
                  </a:lnTo>
                  <a:lnTo>
                    <a:pt x="23" y="115"/>
                  </a:lnTo>
                  <a:lnTo>
                    <a:pt x="21" y="107"/>
                  </a:lnTo>
                  <a:lnTo>
                    <a:pt x="19" y="99"/>
                  </a:lnTo>
                  <a:lnTo>
                    <a:pt x="17" y="98"/>
                  </a:lnTo>
                  <a:lnTo>
                    <a:pt x="15" y="99"/>
                  </a:lnTo>
                  <a:lnTo>
                    <a:pt x="13" y="98"/>
                  </a:lnTo>
                  <a:lnTo>
                    <a:pt x="12" y="95"/>
                  </a:lnTo>
                  <a:lnTo>
                    <a:pt x="10" y="94"/>
                  </a:lnTo>
                  <a:lnTo>
                    <a:pt x="8" y="95"/>
                  </a:lnTo>
                  <a:lnTo>
                    <a:pt x="6" y="96"/>
                  </a:lnTo>
                  <a:lnTo>
                    <a:pt x="2" y="97"/>
                  </a:lnTo>
                  <a:lnTo>
                    <a:pt x="0" y="96"/>
                  </a:lnTo>
                  <a:lnTo>
                    <a:pt x="1" y="95"/>
                  </a:lnTo>
                  <a:lnTo>
                    <a:pt x="3" y="92"/>
                  </a:lnTo>
                  <a:lnTo>
                    <a:pt x="5" y="88"/>
                  </a:lnTo>
                  <a:lnTo>
                    <a:pt x="8" y="85"/>
                  </a:lnTo>
                  <a:lnTo>
                    <a:pt x="10" y="81"/>
                  </a:lnTo>
                  <a:lnTo>
                    <a:pt x="12" y="77"/>
                  </a:lnTo>
                  <a:lnTo>
                    <a:pt x="13" y="69"/>
                  </a:lnTo>
                  <a:lnTo>
                    <a:pt x="14" y="64"/>
                  </a:lnTo>
                  <a:lnTo>
                    <a:pt x="16" y="55"/>
                  </a:lnTo>
                  <a:lnTo>
                    <a:pt x="21" y="47"/>
                  </a:lnTo>
                  <a:lnTo>
                    <a:pt x="22" y="43"/>
                  </a:lnTo>
                  <a:lnTo>
                    <a:pt x="26" y="39"/>
                  </a:lnTo>
                  <a:lnTo>
                    <a:pt x="28" y="36"/>
                  </a:lnTo>
                  <a:lnTo>
                    <a:pt x="30" y="34"/>
                  </a:lnTo>
                  <a:lnTo>
                    <a:pt x="36" y="31"/>
                  </a:lnTo>
                  <a:lnTo>
                    <a:pt x="44" y="18"/>
                  </a:lnTo>
                  <a:lnTo>
                    <a:pt x="46" y="16"/>
                  </a:lnTo>
                  <a:lnTo>
                    <a:pt x="53" y="14"/>
                  </a:lnTo>
                  <a:lnTo>
                    <a:pt x="59" y="13"/>
                  </a:lnTo>
                  <a:lnTo>
                    <a:pt x="63" y="11"/>
                  </a:lnTo>
                  <a:lnTo>
                    <a:pt x="64" y="11"/>
                  </a:lnTo>
                  <a:lnTo>
                    <a:pt x="66" y="10"/>
                  </a:lnTo>
                  <a:lnTo>
                    <a:pt x="65" y="11"/>
                  </a:lnTo>
                  <a:lnTo>
                    <a:pt x="63" y="13"/>
                  </a:lnTo>
                  <a:lnTo>
                    <a:pt x="60" y="15"/>
                  </a:lnTo>
                  <a:lnTo>
                    <a:pt x="49" y="17"/>
                  </a:lnTo>
                  <a:lnTo>
                    <a:pt x="47" y="18"/>
                  </a:lnTo>
                  <a:lnTo>
                    <a:pt x="46" y="20"/>
                  </a:lnTo>
                  <a:lnTo>
                    <a:pt x="46" y="22"/>
                  </a:lnTo>
                  <a:lnTo>
                    <a:pt x="46" y="24"/>
                  </a:lnTo>
                  <a:lnTo>
                    <a:pt x="49" y="32"/>
                  </a:lnTo>
                  <a:lnTo>
                    <a:pt x="51" y="34"/>
                  </a:lnTo>
                  <a:lnTo>
                    <a:pt x="56" y="37"/>
                  </a:lnTo>
                  <a:lnTo>
                    <a:pt x="55" y="38"/>
                  </a:lnTo>
                  <a:lnTo>
                    <a:pt x="53" y="38"/>
                  </a:lnTo>
                  <a:lnTo>
                    <a:pt x="54" y="43"/>
                  </a:lnTo>
                  <a:lnTo>
                    <a:pt x="57" y="47"/>
                  </a:lnTo>
                  <a:lnTo>
                    <a:pt x="57" y="49"/>
                  </a:lnTo>
                  <a:lnTo>
                    <a:pt x="55" y="56"/>
                  </a:lnTo>
                  <a:lnTo>
                    <a:pt x="51" y="60"/>
                  </a:lnTo>
                  <a:lnTo>
                    <a:pt x="48" y="65"/>
                  </a:lnTo>
                  <a:lnTo>
                    <a:pt x="46" y="67"/>
                  </a:lnTo>
                  <a:lnTo>
                    <a:pt x="41" y="76"/>
                  </a:lnTo>
                  <a:lnTo>
                    <a:pt x="44" y="81"/>
                  </a:lnTo>
                  <a:lnTo>
                    <a:pt x="45" y="85"/>
                  </a:lnTo>
                  <a:lnTo>
                    <a:pt x="48" y="89"/>
                  </a:lnTo>
                  <a:lnTo>
                    <a:pt x="51" y="90"/>
                  </a:lnTo>
                  <a:lnTo>
                    <a:pt x="52" y="92"/>
                  </a:lnTo>
                  <a:lnTo>
                    <a:pt x="51" y="94"/>
                  </a:lnTo>
                  <a:lnTo>
                    <a:pt x="52" y="98"/>
                  </a:lnTo>
                  <a:lnTo>
                    <a:pt x="54" y="100"/>
                  </a:lnTo>
                  <a:lnTo>
                    <a:pt x="56" y="101"/>
                  </a:lnTo>
                  <a:lnTo>
                    <a:pt x="59" y="101"/>
                  </a:lnTo>
                  <a:lnTo>
                    <a:pt x="67" y="99"/>
                  </a:lnTo>
                  <a:lnTo>
                    <a:pt x="68" y="97"/>
                  </a:lnTo>
                  <a:lnTo>
                    <a:pt x="69" y="95"/>
                  </a:lnTo>
                  <a:lnTo>
                    <a:pt x="73" y="91"/>
                  </a:lnTo>
                  <a:lnTo>
                    <a:pt x="74" y="86"/>
                  </a:lnTo>
                  <a:lnTo>
                    <a:pt x="74" y="80"/>
                  </a:lnTo>
                  <a:lnTo>
                    <a:pt x="74" y="75"/>
                  </a:lnTo>
                  <a:lnTo>
                    <a:pt x="69" y="70"/>
                  </a:lnTo>
                  <a:lnTo>
                    <a:pt x="68" y="66"/>
                  </a:lnTo>
                  <a:lnTo>
                    <a:pt x="64" y="62"/>
                  </a:lnTo>
                  <a:lnTo>
                    <a:pt x="62" y="55"/>
                  </a:lnTo>
                  <a:lnTo>
                    <a:pt x="60" y="53"/>
                  </a:lnTo>
                  <a:lnTo>
                    <a:pt x="60" y="50"/>
                  </a:lnTo>
                  <a:lnTo>
                    <a:pt x="58" y="45"/>
                  </a:lnTo>
                  <a:lnTo>
                    <a:pt x="62" y="43"/>
                  </a:lnTo>
                  <a:lnTo>
                    <a:pt x="61" y="39"/>
                  </a:lnTo>
                  <a:lnTo>
                    <a:pt x="68" y="38"/>
                  </a:lnTo>
                  <a:lnTo>
                    <a:pt x="82" y="31"/>
                  </a:lnTo>
                  <a:lnTo>
                    <a:pt x="91" y="29"/>
                  </a:lnTo>
                  <a:lnTo>
                    <a:pt x="101" y="26"/>
                  </a:lnTo>
                  <a:lnTo>
                    <a:pt x="103" y="24"/>
                  </a:lnTo>
                  <a:lnTo>
                    <a:pt x="105" y="21"/>
                  </a:lnTo>
                  <a:lnTo>
                    <a:pt x="107" y="21"/>
                  </a:lnTo>
                  <a:lnTo>
                    <a:pt x="112" y="23"/>
                  </a:lnTo>
                  <a:lnTo>
                    <a:pt x="114" y="23"/>
                  </a:lnTo>
                  <a:lnTo>
                    <a:pt x="115" y="20"/>
                  </a:lnTo>
                  <a:lnTo>
                    <a:pt x="114" y="16"/>
                  </a:lnTo>
                  <a:lnTo>
                    <a:pt x="111" y="16"/>
                  </a:lnTo>
                  <a:lnTo>
                    <a:pt x="102" y="18"/>
                  </a:lnTo>
                  <a:lnTo>
                    <a:pt x="101" y="16"/>
                  </a:lnTo>
                  <a:lnTo>
                    <a:pt x="101" y="14"/>
                  </a:lnTo>
                  <a:lnTo>
                    <a:pt x="99" y="9"/>
                  </a:lnTo>
                  <a:lnTo>
                    <a:pt x="100" y="5"/>
                  </a:lnTo>
                  <a:lnTo>
                    <a:pt x="102" y="2"/>
                  </a:lnTo>
                  <a:lnTo>
                    <a:pt x="104" y="1"/>
                  </a:lnTo>
                  <a:lnTo>
                    <a:pt x="108" y="0"/>
                  </a:lnTo>
                  <a:lnTo>
                    <a:pt x="111" y="2"/>
                  </a:lnTo>
                  <a:lnTo>
                    <a:pt x="112" y="4"/>
                  </a:lnTo>
                  <a:lnTo>
                    <a:pt x="114" y="6"/>
                  </a:lnTo>
                  <a:lnTo>
                    <a:pt x="114" y="11"/>
                  </a:lnTo>
                  <a:lnTo>
                    <a:pt x="116" y="16"/>
                  </a:lnTo>
                  <a:lnTo>
                    <a:pt x="117" y="20"/>
                  </a:lnTo>
                  <a:lnTo>
                    <a:pt x="120" y="22"/>
                  </a:lnTo>
                  <a:lnTo>
                    <a:pt x="122" y="22"/>
                  </a:lnTo>
                  <a:lnTo>
                    <a:pt x="123" y="22"/>
                  </a:lnTo>
                  <a:lnTo>
                    <a:pt x="132" y="21"/>
                  </a:lnTo>
                  <a:lnTo>
                    <a:pt x="138" y="23"/>
                  </a:lnTo>
                  <a:lnTo>
                    <a:pt x="145" y="24"/>
                  </a:lnTo>
                  <a:lnTo>
                    <a:pt x="153" y="28"/>
                  </a:lnTo>
                  <a:lnTo>
                    <a:pt x="159" y="33"/>
                  </a:lnTo>
                  <a:lnTo>
                    <a:pt x="161" y="36"/>
                  </a:lnTo>
                  <a:lnTo>
                    <a:pt x="162" y="39"/>
                  </a:lnTo>
                  <a:lnTo>
                    <a:pt x="164" y="42"/>
                  </a:lnTo>
                  <a:lnTo>
                    <a:pt x="162" y="44"/>
                  </a:lnTo>
                  <a:lnTo>
                    <a:pt x="162" y="48"/>
                  </a:lnTo>
                  <a:lnTo>
                    <a:pt x="165" y="52"/>
                  </a:lnTo>
                  <a:lnTo>
                    <a:pt x="167" y="55"/>
                  </a:lnTo>
                  <a:lnTo>
                    <a:pt x="176" y="55"/>
                  </a:lnTo>
                  <a:lnTo>
                    <a:pt x="186" y="53"/>
                  </a:lnTo>
                  <a:lnTo>
                    <a:pt x="200" y="52"/>
                  </a:lnTo>
                  <a:lnTo>
                    <a:pt x="205" y="50"/>
                  </a:lnTo>
                  <a:lnTo>
                    <a:pt x="228" y="50"/>
                  </a:lnTo>
                  <a:lnTo>
                    <a:pt x="233" y="52"/>
                  </a:lnTo>
                  <a:lnTo>
                    <a:pt x="233" y="53"/>
                  </a:lnTo>
                  <a:lnTo>
                    <a:pt x="233" y="55"/>
                  </a:lnTo>
                  <a:lnTo>
                    <a:pt x="241" y="62"/>
                  </a:lnTo>
                  <a:lnTo>
                    <a:pt x="247" y="63"/>
                  </a:lnTo>
                  <a:lnTo>
                    <a:pt x="252" y="65"/>
                  </a:lnTo>
                  <a:lnTo>
                    <a:pt x="258" y="66"/>
                  </a:lnTo>
                  <a:lnTo>
                    <a:pt x="264" y="68"/>
                  </a:lnTo>
                  <a:lnTo>
                    <a:pt x="267" y="68"/>
                  </a:lnTo>
                  <a:lnTo>
                    <a:pt x="270" y="68"/>
                  </a:lnTo>
                  <a:lnTo>
                    <a:pt x="273" y="67"/>
                  </a:lnTo>
                  <a:lnTo>
                    <a:pt x="294" y="55"/>
                  </a:lnTo>
                  <a:lnTo>
                    <a:pt x="305" y="56"/>
                  </a:lnTo>
                  <a:lnTo>
                    <a:pt x="307" y="55"/>
                  </a:lnTo>
                  <a:lnTo>
                    <a:pt x="309" y="54"/>
                  </a:lnTo>
                  <a:lnTo>
                    <a:pt x="304" y="52"/>
                  </a:lnTo>
                  <a:lnTo>
                    <a:pt x="295" y="52"/>
                  </a:lnTo>
                  <a:lnTo>
                    <a:pt x="292" y="53"/>
                  </a:lnTo>
                  <a:lnTo>
                    <a:pt x="290" y="50"/>
                  </a:lnTo>
                  <a:lnTo>
                    <a:pt x="293" y="50"/>
                  </a:lnTo>
                  <a:lnTo>
                    <a:pt x="304" y="48"/>
                  </a:lnTo>
                  <a:lnTo>
                    <a:pt x="316" y="50"/>
                  </a:lnTo>
                  <a:lnTo>
                    <a:pt x="326" y="47"/>
                  </a:lnTo>
                  <a:lnTo>
                    <a:pt x="331" y="47"/>
                  </a:lnTo>
                  <a:lnTo>
                    <a:pt x="334" y="47"/>
                  </a:lnTo>
                  <a:lnTo>
                    <a:pt x="342" y="46"/>
                  </a:lnTo>
                  <a:lnTo>
                    <a:pt x="356" y="48"/>
                  </a:lnTo>
                  <a:lnTo>
                    <a:pt x="368" y="46"/>
                  </a:lnTo>
                  <a:lnTo>
                    <a:pt x="367" y="48"/>
                  </a:lnTo>
                  <a:lnTo>
                    <a:pt x="362" y="49"/>
                  </a:lnTo>
                  <a:lnTo>
                    <a:pt x="356" y="50"/>
                  </a:lnTo>
                  <a:lnTo>
                    <a:pt x="352" y="53"/>
                  </a:lnTo>
                  <a:lnTo>
                    <a:pt x="342" y="52"/>
                  </a:lnTo>
                  <a:lnTo>
                    <a:pt x="335" y="53"/>
                  </a:lnTo>
                  <a:lnTo>
                    <a:pt x="337" y="54"/>
                  </a:lnTo>
                  <a:lnTo>
                    <a:pt x="337" y="56"/>
                  </a:lnTo>
                  <a:lnTo>
                    <a:pt x="338" y="57"/>
                  </a:lnTo>
                  <a:lnTo>
                    <a:pt x="339" y="57"/>
                  </a:lnTo>
                  <a:lnTo>
                    <a:pt x="342" y="59"/>
                  </a:lnTo>
                  <a:lnTo>
                    <a:pt x="342" y="61"/>
                  </a:lnTo>
                  <a:lnTo>
                    <a:pt x="343" y="64"/>
                  </a:lnTo>
                  <a:lnTo>
                    <a:pt x="342" y="67"/>
                  </a:lnTo>
                  <a:lnTo>
                    <a:pt x="340" y="69"/>
                  </a:lnTo>
                  <a:lnTo>
                    <a:pt x="343" y="68"/>
                  </a:lnTo>
                  <a:lnTo>
                    <a:pt x="345" y="66"/>
                  </a:lnTo>
                  <a:lnTo>
                    <a:pt x="345" y="65"/>
                  </a:lnTo>
                  <a:lnTo>
                    <a:pt x="345" y="63"/>
                  </a:lnTo>
                  <a:lnTo>
                    <a:pt x="346" y="64"/>
                  </a:lnTo>
                  <a:lnTo>
                    <a:pt x="348" y="64"/>
                  </a:lnTo>
                  <a:lnTo>
                    <a:pt x="351" y="73"/>
                  </a:lnTo>
                  <a:lnTo>
                    <a:pt x="354" y="77"/>
                  </a:lnTo>
                  <a:lnTo>
                    <a:pt x="355" y="77"/>
                  </a:lnTo>
                  <a:lnTo>
                    <a:pt x="355" y="76"/>
                  </a:lnTo>
                  <a:lnTo>
                    <a:pt x="356" y="76"/>
                  </a:lnTo>
                  <a:lnTo>
                    <a:pt x="357" y="74"/>
                  </a:lnTo>
                  <a:lnTo>
                    <a:pt x="357" y="75"/>
                  </a:lnTo>
                  <a:lnTo>
                    <a:pt x="358" y="76"/>
                  </a:lnTo>
                  <a:lnTo>
                    <a:pt x="359" y="76"/>
                  </a:lnTo>
                  <a:lnTo>
                    <a:pt x="359" y="74"/>
                  </a:lnTo>
                  <a:lnTo>
                    <a:pt x="359" y="72"/>
                  </a:lnTo>
                  <a:lnTo>
                    <a:pt x="359" y="71"/>
                  </a:lnTo>
                  <a:lnTo>
                    <a:pt x="360" y="70"/>
                  </a:lnTo>
                  <a:lnTo>
                    <a:pt x="361" y="71"/>
                  </a:lnTo>
                  <a:lnTo>
                    <a:pt x="364" y="72"/>
                  </a:lnTo>
                  <a:lnTo>
                    <a:pt x="367" y="74"/>
                  </a:lnTo>
                  <a:lnTo>
                    <a:pt x="369" y="77"/>
                  </a:lnTo>
                  <a:lnTo>
                    <a:pt x="369" y="79"/>
                  </a:lnTo>
                  <a:lnTo>
                    <a:pt x="370" y="80"/>
                  </a:lnTo>
                  <a:lnTo>
                    <a:pt x="372" y="81"/>
                  </a:lnTo>
                  <a:lnTo>
                    <a:pt x="372" y="82"/>
                  </a:lnTo>
                  <a:lnTo>
                    <a:pt x="372" y="80"/>
                  </a:lnTo>
                  <a:lnTo>
                    <a:pt x="372" y="78"/>
                  </a:lnTo>
                  <a:lnTo>
                    <a:pt x="372" y="76"/>
                  </a:lnTo>
                  <a:lnTo>
                    <a:pt x="376" y="76"/>
                  </a:lnTo>
                  <a:lnTo>
                    <a:pt x="377" y="74"/>
                  </a:lnTo>
                  <a:lnTo>
                    <a:pt x="379" y="75"/>
                  </a:lnTo>
                  <a:lnTo>
                    <a:pt x="386" y="82"/>
                  </a:lnTo>
                  <a:lnTo>
                    <a:pt x="389" y="83"/>
                  </a:lnTo>
                  <a:lnTo>
                    <a:pt x="395" y="85"/>
                  </a:lnTo>
                  <a:lnTo>
                    <a:pt x="400" y="87"/>
                  </a:lnTo>
                  <a:lnTo>
                    <a:pt x="403" y="91"/>
                  </a:lnTo>
                  <a:lnTo>
                    <a:pt x="401" y="94"/>
                  </a:lnTo>
                  <a:lnTo>
                    <a:pt x="397" y="96"/>
                  </a:lnTo>
                  <a:lnTo>
                    <a:pt x="395" y="97"/>
                  </a:lnTo>
                  <a:lnTo>
                    <a:pt x="394" y="99"/>
                  </a:lnTo>
                  <a:lnTo>
                    <a:pt x="394" y="101"/>
                  </a:lnTo>
                  <a:lnTo>
                    <a:pt x="393" y="103"/>
                  </a:lnTo>
                  <a:lnTo>
                    <a:pt x="393" y="104"/>
                  </a:lnTo>
                  <a:lnTo>
                    <a:pt x="392" y="107"/>
                  </a:lnTo>
                  <a:lnTo>
                    <a:pt x="390" y="111"/>
                  </a:lnTo>
                  <a:lnTo>
                    <a:pt x="388" y="115"/>
                  </a:lnTo>
                  <a:lnTo>
                    <a:pt x="376" y="115"/>
                  </a:lnTo>
                  <a:lnTo>
                    <a:pt x="379" y="117"/>
                  </a:lnTo>
                  <a:lnTo>
                    <a:pt x="382" y="118"/>
                  </a:lnTo>
                  <a:lnTo>
                    <a:pt x="386" y="121"/>
                  </a:lnTo>
                  <a:lnTo>
                    <a:pt x="390" y="119"/>
                  </a:lnTo>
                  <a:lnTo>
                    <a:pt x="395" y="119"/>
                  </a:lnTo>
                  <a:lnTo>
                    <a:pt x="400" y="116"/>
                  </a:lnTo>
                  <a:lnTo>
                    <a:pt x="402" y="116"/>
                  </a:lnTo>
                  <a:lnTo>
                    <a:pt x="413" y="117"/>
                  </a:lnTo>
                  <a:lnTo>
                    <a:pt x="415" y="115"/>
                  </a:lnTo>
                  <a:lnTo>
                    <a:pt x="417" y="115"/>
                  </a:lnTo>
                  <a:lnTo>
                    <a:pt x="422" y="115"/>
                  </a:lnTo>
                  <a:lnTo>
                    <a:pt x="427" y="1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5" name="Freeform 1634">
              <a:extLst>
                <a:ext uri="{FF2B5EF4-FFF2-40B4-BE49-F238E27FC236}">
                  <a16:creationId xmlns="" xmlns:a16="http://schemas.microsoft.com/office/drawing/2014/main" id="{F247A33B-A0B6-35F5-8BA8-D5D5C3C6A288}"/>
                </a:ext>
              </a:extLst>
            </p:cNvPr>
            <p:cNvSpPr>
              <a:spLocks noChangeArrowheads="1"/>
            </p:cNvSpPr>
            <p:nvPr/>
          </p:nvSpPr>
          <p:spPr bwMode="auto">
            <a:xfrm>
              <a:off x="5808907" y="9583615"/>
              <a:ext cx="10990" cy="10990"/>
            </a:xfrm>
            <a:custGeom>
              <a:avLst/>
              <a:gdLst>
                <a:gd name="T0" fmla="*/ 2 w 8"/>
                <a:gd name="T1" fmla="*/ 7 h 8"/>
                <a:gd name="T2" fmla="*/ 0 w 8"/>
                <a:gd name="T3" fmla="*/ 7 h 8"/>
                <a:gd name="T4" fmla="*/ 0 w 8"/>
                <a:gd name="T5" fmla="*/ 4 h 8"/>
                <a:gd name="T6" fmla="*/ 0 w 8"/>
                <a:gd name="T7" fmla="*/ 3 h 8"/>
                <a:gd name="T8" fmla="*/ 4 w 8"/>
                <a:gd name="T9" fmla="*/ 0 h 8"/>
                <a:gd name="T10" fmla="*/ 5 w 8"/>
                <a:gd name="T11" fmla="*/ 0 h 8"/>
                <a:gd name="T12" fmla="*/ 6 w 8"/>
                <a:gd name="T13" fmla="*/ 0 h 8"/>
                <a:gd name="T14" fmla="*/ 5 w 8"/>
                <a:gd name="T15" fmla="*/ 2 h 8"/>
                <a:gd name="T16" fmla="*/ 7 w 8"/>
                <a:gd name="T17" fmla="*/ 3 h 8"/>
                <a:gd name="T18" fmla="*/ 6 w 8"/>
                <a:gd name="T19" fmla="*/ 4 h 8"/>
                <a:gd name="T20" fmla="*/ 5 w 8"/>
                <a:gd name="T21" fmla="*/ 6 h 8"/>
                <a:gd name="T22" fmla="*/ 2 w 8"/>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2" y="7"/>
                  </a:moveTo>
                  <a:lnTo>
                    <a:pt x="0" y="7"/>
                  </a:lnTo>
                  <a:lnTo>
                    <a:pt x="0" y="4"/>
                  </a:lnTo>
                  <a:lnTo>
                    <a:pt x="0" y="3"/>
                  </a:lnTo>
                  <a:lnTo>
                    <a:pt x="4" y="0"/>
                  </a:lnTo>
                  <a:lnTo>
                    <a:pt x="5" y="0"/>
                  </a:lnTo>
                  <a:lnTo>
                    <a:pt x="6" y="0"/>
                  </a:lnTo>
                  <a:lnTo>
                    <a:pt x="5" y="2"/>
                  </a:lnTo>
                  <a:lnTo>
                    <a:pt x="7" y="3"/>
                  </a:lnTo>
                  <a:lnTo>
                    <a:pt x="6" y="4"/>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6" name="Freeform 1635">
              <a:extLst>
                <a:ext uri="{FF2B5EF4-FFF2-40B4-BE49-F238E27FC236}">
                  <a16:creationId xmlns="" xmlns:a16="http://schemas.microsoft.com/office/drawing/2014/main" id="{58B50C23-8419-4E5F-AAEF-42045D414485}"/>
                </a:ext>
              </a:extLst>
            </p:cNvPr>
            <p:cNvSpPr>
              <a:spLocks noChangeArrowheads="1"/>
            </p:cNvSpPr>
            <p:nvPr/>
          </p:nvSpPr>
          <p:spPr bwMode="auto">
            <a:xfrm>
              <a:off x="5808907" y="9578118"/>
              <a:ext cx="10990" cy="5497"/>
            </a:xfrm>
            <a:custGeom>
              <a:avLst/>
              <a:gdLst>
                <a:gd name="T0" fmla="*/ 4 w 8"/>
                <a:gd name="T1" fmla="*/ 2 h 4"/>
                <a:gd name="T2" fmla="*/ 0 w 8"/>
                <a:gd name="T3" fmla="*/ 3 h 4"/>
                <a:gd name="T4" fmla="*/ 0 w 8"/>
                <a:gd name="T5" fmla="*/ 2 h 4"/>
                <a:gd name="T6" fmla="*/ 1 w 8"/>
                <a:gd name="T7" fmla="*/ 1 h 4"/>
                <a:gd name="T8" fmla="*/ 3 w 8"/>
                <a:gd name="T9" fmla="*/ 0 h 4"/>
                <a:gd name="T10" fmla="*/ 4 w 8"/>
                <a:gd name="T11" fmla="*/ 0 h 4"/>
                <a:gd name="T12" fmla="*/ 5 w 8"/>
                <a:gd name="T13" fmla="*/ 0 h 4"/>
                <a:gd name="T14" fmla="*/ 6 w 8"/>
                <a:gd name="T15" fmla="*/ 0 h 4"/>
                <a:gd name="T16" fmla="*/ 7 w 8"/>
                <a:gd name="T17" fmla="*/ 0 h 4"/>
                <a:gd name="T18" fmla="*/ 5 w 8"/>
                <a:gd name="T19" fmla="*/ 1 h 4"/>
                <a:gd name="T20" fmla="*/ 4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4" y="2"/>
                  </a:moveTo>
                  <a:lnTo>
                    <a:pt x="0" y="3"/>
                  </a:lnTo>
                  <a:lnTo>
                    <a:pt x="0" y="2"/>
                  </a:lnTo>
                  <a:lnTo>
                    <a:pt x="1" y="1"/>
                  </a:lnTo>
                  <a:lnTo>
                    <a:pt x="3" y="0"/>
                  </a:lnTo>
                  <a:lnTo>
                    <a:pt x="4" y="0"/>
                  </a:lnTo>
                  <a:lnTo>
                    <a:pt x="5" y="0"/>
                  </a:lnTo>
                  <a:lnTo>
                    <a:pt x="6" y="0"/>
                  </a:lnTo>
                  <a:lnTo>
                    <a:pt x="7" y="0"/>
                  </a:lnTo>
                  <a:lnTo>
                    <a:pt x="5"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7" name="Freeform 1636">
              <a:extLst>
                <a:ext uri="{FF2B5EF4-FFF2-40B4-BE49-F238E27FC236}">
                  <a16:creationId xmlns="" xmlns:a16="http://schemas.microsoft.com/office/drawing/2014/main" id="{374D93B5-DA33-CD21-6E0B-90BC3330728B}"/>
                </a:ext>
              </a:extLst>
            </p:cNvPr>
            <p:cNvSpPr>
              <a:spLocks noChangeArrowheads="1"/>
            </p:cNvSpPr>
            <p:nvPr/>
          </p:nvSpPr>
          <p:spPr bwMode="auto">
            <a:xfrm>
              <a:off x="5633061" y="9506683"/>
              <a:ext cx="10990" cy="5493"/>
            </a:xfrm>
            <a:custGeom>
              <a:avLst/>
              <a:gdLst>
                <a:gd name="T0" fmla="*/ 7 w 8"/>
                <a:gd name="T1" fmla="*/ 2 h 4"/>
                <a:gd name="T2" fmla="*/ 5 w 8"/>
                <a:gd name="T3" fmla="*/ 3 h 4"/>
                <a:gd name="T4" fmla="*/ 2 w 8"/>
                <a:gd name="T5" fmla="*/ 2 h 4"/>
                <a:gd name="T6" fmla="*/ 0 w 8"/>
                <a:gd name="T7" fmla="*/ 1 h 4"/>
                <a:gd name="T8" fmla="*/ 1 w 8"/>
                <a:gd name="T9" fmla="*/ 0 h 4"/>
                <a:gd name="T10" fmla="*/ 3 w 8"/>
                <a:gd name="T11" fmla="*/ 0 h 4"/>
                <a:gd name="T12" fmla="*/ 6 w 8"/>
                <a:gd name="T13" fmla="*/ 1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5" y="3"/>
                  </a:lnTo>
                  <a:lnTo>
                    <a:pt x="2" y="2"/>
                  </a:lnTo>
                  <a:lnTo>
                    <a:pt x="0" y="1"/>
                  </a:lnTo>
                  <a:lnTo>
                    <a:pt x="1" y="0"/>
                  </a:lnTo>
                  <a:lnTo>
                    <a:pt x="3" y="0"/>
                  </a:lnTo>
                  <a:lnTo>
                    <a:pt x="6"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8" name="Freeform 1637">
              <a:extLst>
                <a:ext uri="{FF2B5EF4-FFF2-40B4-BE49-F238E27FC236}">
                  <a16:creationId xmlns="" xmlns:a16="http://schemas.microsoft.com/office/drawing/2014/main" id="{A78A1CB3-FF8D-2027-6DB8-EFDC17619FA3}"/>
                </a:ext>
              </a:extLst>
            </p:cNvPr>
            <p:cNvSpPr>
              <a:spLocks noChangeArrowheads="1"/>
            </p:cNvSpPr>
            <p:nvPr/>
          </p:nvSpPr>
          <p:spPr bwMode="auto">
            <a:xfrm>
              <a:off x="5671526" y="9501186"/>
              <a:ext cx="27478" cy="10990"/>
            </a:xfrm>
            <a:custGeom>
              <a:avLst/>
              <a:gdLst>
                <a:gd name="T0" fmla="*/ 18 w 20"/>
                <a:gd name="T1" fmla="*/ 1 h 10"/>
                <a:gd name="T2" fmla="*/ 19 w 20"/>
                <a:gd name="T3" fmla="*/ 5 h 10"/>
                <a:gd name="T4" fmla="*/ 18 w 20"/>
                <a:gd name="T5" fmla="*/ 6 h 10"/>
                <a:gd name="T6" fmla="*/ 16 w 20"/>
                <a:gd name="T7" fmla="*/ 9 h 10"/>
                <a:gd name="T8" fmla="*/ 13 w 20"/>
                <a:gd name="T9" fmla="*/ 9 h 10"/>
                <a:gd name="T10" fmla="*/ 11 w 20"/>
                <a:gd name="T11" fmla="*/ 9 h 10"/>
                <a:gd name="T12" fmla="*/ 10 w 20"/>
                <a:gd name="T13" fmla="*/ 8 h 10"/>
                <a:gd name="T14" fmla="*/ 8 w 20"/>
                <a:gd name="T15" fmla="*/ 6 h 10"/>
                <a:gd name="T16" fmla="*/ 6 w 20"/>
                <a:gd name="T17" fmla="*/ 7 h 10"/>
                <a:gd name="T18" fmla="*/ 1 w 20"/>
                <a:gd name="T19" fmla="*/ 6 h 10"/>
                <a:gd name="T20" fmla="*/ 0 w 20"/>
                <a:gd name="T21" fmla="*/ 6 h 10"/>
                <a:gd name="T22" fmla="*/ 2 w 20"/>
                <a:gd name="T23" fmla="*/ 3 h 10"/>
                <a:gd name="T24" fmla="*/ 5 w 20"/>
                <a:gd name="T25" fmla="*/ 2 h 10"/>
                <a:gd name="T26" fmla="*/ 6 w 20"/>
                <a:gd name="T27" fmla="*/ 2 h 10"/>
                <a:gd name="T28" fmla="*/ 7 w 20"/>
                <a:gd name="T29" fmla="*/ 3 h 10"/>
                <a:gd name="T30" fmla="*/ 9 w 20"/>
                <a:gd name="T31" fmla="*/ 4 h 10"/>
                <a:gd name="T32" fmla="*/ 12 w 20"/>
                <a:gd name="T33" fmla="*/ 5 h 10"/>
                <a:gd name="T34" fmla="*/ 13 w 20"/>
                <a:gd name="T35" fmla="*/ 3 h 10"/>
                <a:gd name="T36" fmla="*/ 17 w 20"/>
                <a:gd name="T37" fmla="*/ 0 h 10"/>
                <a:gd name="T38" fmla="*/ 18 w 20"/>
                <a:gd name="T3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0">
                  <a:moveTo>
                    <a:pt x="18" y="1"/>
                  </a:moveTo>
                  <a:lnTo>
                    <a:pt x="19" y="5"/>
                  </a:lnTo>
                  <a:lnTo>
                    <a:pt x="18" y="6"/>
                  </a:lnTo>
                  <a:lnTo>
                    <a:pt x="16" y="9"/>
                  </a:lnTo>
                  <a:lnTo>
                    <a:pt x="13" y="9"/>
                  </a:lnTo>
                  <a:lnTo>
                    <a:pt x="11" y="9"/>
                  </a:lnTo>
                  <a:lnTo>
                    <a:pt x="10" y="8"/>
                  </a:lnTo>
                  <a:lnTo>
                    <a:pt x="8" y="6"/>
                  </a:lnTo>
                  <a:lnTo>
                    <a:pt x="6" y="7"/>
                  </a:lnTo>
                  <a:lnTo>
                    <a:pt x="1" y="6"/>
                  </a:lnTo>
                  <a:lnTo>
                    <a:pt x="0" y="6"/>
                  </a:lnTo>
                  <a:lnTo>
                    <a:pt x="2" y="3"/>
                  </a:lnTo>
                  <a:lnTo>
                    <a:pt x="5" y="2"/>
                  </a:lnTo>
                  <a:lnTo>
                    <a:pt x="6" y="2"/>
                  </a:lnTo>
                  <a:lnTo>
                    <a:pt x="7" y="3"/>
                  </a:lnTo>
                  <a:lnTo>
                    <a:pt x="9" y="4"/>
                  </a:lnTo>
                  <a:lnTo>
                    <a:pt x="12" y="5"/>
                  </a:lnTo>
                  <a:lnTo>
                    <a:pt x="13" y="3"/>
                  </a:lnTo>
                  <a:lnTo>
                    <a:pt x="17" y="0"/>
                  </a:lnTo>
                  <a:lnTo>
                    <a:pt x="1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9" name="Freeform 1639">
              <a:extLst>
                <a:ext uri="{FF2B5EF4-FFF2-40B4-BE49-F238E27FC236}">
                  <a16:creationId xmlns="" xmlns:a16="http://schemas.microsoft.com/office/drawing/2014/main" id="{0647BEB0-2C71-EA0F-AC7C-84319A024336}"/>
                </a:ext>
              </a:extLst>
            </p:cNvPr>
            <p:cNvSpPr>
              <a:spLocks noChangeArrowheads="1"/>
            </p:cNvSpPr>
            <p:nvPr/>
          </p:nvSpPr>
          <p:spPr bwMode="auto">
            <a:xfrm>
              <a:off x="5660535" y="9187962"/>
              <a:ext cx="16487" cy="16484"/>
            </a:xfrm>
            <a:custGeom>
              <a:avLst/>
              <a:gdLst>
                <a:gd name="T0" fmla="*/ 3 w 15"/>
                <a:gd name="T1" fmla="*/ 12 h 13"/>
                <a:gd name="T2" fmla="*/ 1 w 15"/>
                <a:gd name="T3" fmla="*/ 12 h 13"/>
                <a:gd name="T4" fmla="*/ 0 w 15"/>
                <a:gd name="T5" fmla="*/ 11 h 13"/>
                <a:gd name="T6" fmla="*/ 1 w 15"/>
                <a:gd name="T7" fmla="*/ 10 h 13"/>
                <a:gd name="T8" fmla="*/ 4 w 15"/>
                <a:gd name="T9" fmla="*/ 10 h 13"/>
                <a:gd name="T10" fmla="*/ 5 w 15"/>
                <a:gd name="T11" fmla="*/ 10 h 13"/>
                <a:gd name="T12" fmla="*/ 3 w 15"/>
                <a:gd name="T13" fmla="*/ 12 h 13"/>
                <a:gd name="T14" fmla="*/ 9 w 15"/>
                <a:gd name="T15" fmla="*/ 9 h 13"/>
                <a:gd name="T16" fmla="*/ 9 w 15"/>
                <a:gd name="T17" fmla="*/ 10 h 13"/>
                <a:gd name="T18" fmla="*/ 8 w 15"/>
                <a:gd name="T19" fmla="*/ 10 h 13"/>
                <a:gd name="T20" fmla="*/ 8 w 15"/>
                <a:gd name="T21" fmla="*/ 9 h 13"/>
                <a:gd name="T22" fmla="*/ 9 w 15"/>
                <a:gd name="T23" fmla="*/ 8 h 13"/>
                <a:gd name="T24" fmla="*/ 12 w 15"/>
                <a:gd name="T25" fmla="*/ 8 h 13"/>
                <a:gd name="T26" fmla="*/ 9 w 15"/>
                <a:gd name="T27" fmla="*/ 9 h 13"/>
                <a:gd name="T28" fmla="*/ 13 w 15"/>
                <a:gd name="T29" fmla="*/ 0 h 13"/>
                <a:gd name="T30" fmla="*/ 14 w 15"/>
                <a:gd name="T31" fmla="*/ 1 h 13"/>
                <a:gd name="T32" fmla="*/ 13 w 15"/>
                <a:gd name="T33" fmla="*/ 1 h 13"/>
                <a:gd name="T34" fmla="*/ 11 w 15"/>
                <a:gd name="T35" fmla="*/ 1 h 13"/>
                <a:gd name="T36" fmla="*/ 10 w 15"/>
                <a:gd name="T37" fmla="*/ 1 h 13"/>
                <a:gd name="T38" fmla="*/ 9 w 15"/>
                <a:gd name="T39" fmla="*/ 0 h 13"/>
                <a:gd name="T40" fmla="*/ 9 w 15"/>
                <a:gd name="T41" fmla="*/ 0 h 13"/>
                <a:gd name="T42" fmla="*/ 12 w 15"/>
                <a:gd name="T43" fmla="*/ 0 h 13"/>
                <a:gd name="T44" fmla="*/ 13 w 1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3">
                  <a:moveTo>
                    <a:pt x="3" y="12"/>
                  </a:moveTo>
                  <a:lnTo>
                    <a:pt x="1" y="12"/>
                  </a:lnTo>
                  <a:lnTo>
                    <a:pt x="0" y="11"/>
                  </a:lnTo>
                  <a:lnTo>
                    <a:pt x="1" y="10"/>
                  </a:lnTo>
                  <a:lnTo>
                    <a:pt x="4" y="10"/>
                  </a:lnTo>
                  <a:lnTo>
                    <a:pt x="5" y="10"/>
                  </a:lnTo>
                  <a:lnTo>
                    <a:pt x="3" y="12"/>
                  </a:lnTo>
                  <a:close/>
                  <a:moveTo>
                    <a:pt x="9" y="9"/>
                  </a:moveTo>
                  <a:lnTo>
                    <a:pt x="9" y="10"/>
                  </a:lnTo>
                  <a:lnTo>
                    <a:pt x="8" y="10"/>
                  </a:lnTo>
                  <a:lnTo>
                    <a:pt x="8" y="9"/>
                  </a:lnTo>
                  <a:lnTo>
                    <a:pt x="9" y="8"/>
                  </a:lnTo>
                  <a:lnTo>
                    <a:pt x="12" y="8"/>
                  </a:lnTo>
                  <a:lnTo>
                    <a:pt x="9" y="9"/>
                  </a:lnTo>
                  <a:close/>
                  <a:moveTo>
                    <a:pt x="13" y="0"/>
                  </a:moveTo>
                  <a:lnTo>
                    <a:pt x="14" y="1"/>
                  </a:lnTo>
                  <a:lnTo>
                    <a:pt x="13" y="1"/>
                  </a:lnTo>
                  <a:lnTo>
                    <a:pt x="11" y="1"/>
                  </a:lnTo>
                  <a:lnTo>
                    <a:pt x="10" y="1"/>
                  </a:lnTo>
                  <a:lnTo>
                    <a:pt x="9" y="0"/>
                  </a:lnTo>
                  <a:lnTo>
                    <a:pt x="9"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0" name="Freeform 1640">
              <a:extLst>
                <a:ext uri="{FF2B5EF4-FFF2-40B4-BE49-F238E27FC236}">
                  <a16:creationId xmlns="" xmlns:a16="http://schemas.microsoft.com/office/drawing/2014/main" id="{B71BC0DC-1F9E-6574-4362-98B336F57921}"/>
                </a:ext>
              </a:extLst>
            </p:cNvPr>
            <p:cNvSpPr>
              <a:spLocks noChangeArrowheads="1"/>
            </p:cNvSpPr>
            <p:nvPr/>
          </p:nvSpPr>
          <p:spPr bwMode="auto">
            <a:xfrm>
              <a:off x="5660535" y="9204445"/>
              <a:ext cx="5497" cy="5497"/>
            </a:xfrm>
            <a:custGeom>
              <a:avLst/>
              <a:gdLst>
                <a:gd name="T0" fmla="*/ 3 w 6"/>
                <a:gd name="T1" fmla="*/ 2 h 3"/>
                <a:gd name="T2" fmla="*/ 1 w 6"/>
                <a:gd name="T3" fmla="*/ 2 h 3"/>
                <a:gd name="T4" fmla="*/ 0 w 6"/>
                <a:gd name="T5" fmla="*/ 1 h 3"/>
                <a:gd name="T6" fmla="*/ 1 w 6"/>
                <a:gd name="T7" fmla="*/ 0 h 3"/>
                <a:gd name="T8" fmla="*/ 4 w 6"/>
                <a:gd name="T9" fmla="*/ 0 h 3"/>
                <a:gd name="T10" fmla="*/ 5 w 6"/>
                <a:gd name="T11" fmla="*/ 0 h 3"/>
                <a:gd name="T12" fmla="*/ 3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2"/>
                  </a:moveTo>
                  <a:lnTo>
                    <a:pt x="1" y="2"/>
                  </a:lnTo>
                  <a:lnTo>
                    <a:pt x="0" y="1"/>
                  </a:lnTo>
                  <a:lnTo>
                    <a:pt x="1" y="0"/>
                  </a:lnTo>
                  <a:lnTo>
                    <a:pt x="4" y="0"/>
                  </a:lnTo>
                  <a:lnTo>
                    <a:pt x="5"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1" name="Freeform 1641">
              <a:extLst>
                <a:ext uri="{FF2B5EF4-FFF2-40B4-BE49-F238E27FC236}">
                  <a16:creationId xmlns="" xmlns:a16="http://schemas.microsoft.com/office/drawing/2014/main" id="{0442066E-78E8-B08D-2F59-152A9A4E43A0}"/>
                </a:ext>
              </a:extLst>
            </p:cNvPr>
            <p:cNvSpPr>
              <a:spLocks noChangeArrowheads="1"/>
            </p:cNvSpPr>
            <p:nvPr/>
          </p:nvSpPr>
          <p:spPr bwMode="auto">
            <a:xfrm>
              <a:off x="5671526" y="9198952"/>
              <a:ext cx="5497" cy="5493"/>
            </a:xfrm>
            <a:custGeom>
              <a:avLst/>
              <a:gdLst>
                <a:gd name="T0" fmla="*/ 1 w 5"/>
                <a:gd name="T1" fmla="*/ 1 h 3"/>
                <a:gd name="T2" fmla="*/ 1 w 5"/>
                <a:gd name="T3" fmla="*/ 2 h 3"/>
                <a:gd name="T4" fmla="*/ 0 w 5"/>
                <a:gd name="T5" fmla="*/ 2 h 3"/>
                <a:gd name="T6" fmla="*/ 0 w 5"/>
                <a:gd name="T7" fmla="*/ 1 h 3"/>
                <a:gd name="T8" fmla="*/ 1 w 5"/>
                <a:gd name="T9" fmla="*/ 0 h 3"/>
                <a:gd name="T10" fmla="*/ 4 w 5"/>
                <a:gd name="T11" fmla="*/ 0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lnTo>
                    <a:pt x="1" y="2"/>
                  </a:lnTo>
                  <a:lnTo>
                    <a:pt x="0" y="2"/>
                  </a:lnTo>
                  <a:lnTo>
                    <a:pt x="0" y="1"/>
                  </a:lnTo>
                  <a:lnTo>
                    <a:pt x="1" y="0"/>
                  </a:lnTo>
                  <a:lnTo>
                    <a:pt x="4"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2" name="Freeform 1642">
              <a:extLst>
                <a:ext uri="{FF2B5EF4-FFF2-40B4-BE49-F238E27FC236}">
                  <a16:creationId xmlns="" xmlns:a16="http://schemas.microsoft.com/office/drawing/2014/main" id="{37619ED0-9CE3-6977-F0E6-9A4560E1FA9B}"/>
                </a:ext>
              </a:extLst>
            </p:cNvPr>
            <p:cNvSpPr>
              <a:spLocks noChangeArrowheads="1"/>
            </p:cNvSpPr>
            <p:nvPr/>
          </p:nvSpPr>
          <p:spPr bwMode="auto">
            <a:xfrm>
              <a:off x="5671526" y="9187962"/>
              <a:ext cx="5497" cy="5493"/>
            </a:xfrm>
            <a:custGeom>
              <a:avLst/>
              <a:gdLst>
                <a:gd name="T0" fmla="*/ 4 w 6"/>
                <a:gd name="T1" fmla="*/ 0 h 2"/>
                <a:gd name="T2" fmla="*/ 5 w 6"/>
                <a:gd name="T3" fmla="*/ 1 h 2"/>
                <a:gd name="T4" fmla="*/ 4 w 6"/>
                <a:gd name="T5" fmla="*/ 1 h 2"/>
                <a:gd name="T6" fmla="*/ 2 w 6"/>
                <a:gd name="T7" fmla="*/ 1 h 2"/>
                <a:gd name="T8" fmla="*/ 1 w 6"/>
                <a:gd name="T9" fmla="*/ 1 h 2"/>
                <a:gd name="T10" fmla="*/ 0 w 6"/>
                <a:gd name="T11" fmla="*/ 0 h 2"/>
                <a:gd name="T12" fmla="*/ 0 w 6"/>
                <a:gd name="T13" fmla="*/ 0 h 2"/>
                <a:gd name="T14" fmla="*/ 3 w 6"/>
                <a:gd name="T15" fmla="*/ 0 h 2"/>
                <a:gd name="T16" fmla="*/ 4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0"/>
                  </a:moveTo>
                  <a:lnTo>
                    <a:pt x="5" y="1"/>
                  </a:lnTo>
                  <a:lnTo>
                    <a:pt x="4" y="1"/>
                  </a:lnTo>
                  <a:lnTo>
                    <a:pt x="2" y="1"/>
                  </a:lnTo>
                  <a:lnTo>
                    <a:pt x="1" y="1"/>
                  </a:lnTo>
                  <a:lnTo>
                    <a:pt x="0" y="0"/>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3" name="Freeform 1643">
              <a:extLst>
                <a:ext uri="{FF2B5EF4-FFF2-40B4-BE49-F238E27FC236}">
                  <a16:creationId xmlns="" xmlns:a16="http://schemas.microsoft.com/office/drawing/2014/main" id="{085A6BD1-1D17-BC55-980F-4863CC93E2F3}"/>
                </a:ext>
              </a:extLst>
            </p:cNvPr>
            <p:cNvSpPr>
              <a:spLocks noChangeArrowheads="1"/>
            </p:cNvSpPr>
            <p:nvPr/>
          </p:nvSpPr>
          <p:spPr bwMode="auto">
            <a:xfrm>
              <a:off x="5649545" y="9204445"/>
              <a:ext cx="16487" cy="27478"/>
            </a:xfrm>
            <a:custGeom>
              <a:avLst/>
              <a:gdLst>
                <a:gd name="T0" fmla="*/ 8 w 15"/>
                <a:gd name="T1" fmla="*/ 20 h 24"/>
                <a:gd name="T2" fmla="*/ 10 w 15"/>
                <a:gd name="T3" fmla="*/ 21 h 24"/>
                <a:gd name="T4" fmla="*/ 14 w 15"/>
                <a:gd name="T5" fmla="*/ 21 h 24"/>
                <a:gd name="T6" fmla="*/ 10 w 15"/>
                <a:gd name="T7" fmla="*/ 23 h 24"/>
                <a:gd name="T8" fmla="*/ 4 w 15"/>
                <a:gd name="T9" fmla="*/ 23 h 24"/>
                <a:gd name="T10" fmla="*/ 4 w 15"/>
                <a:gd name="T11" fmla="*/ 20 h 24"/>
                <a:gd name="T12" fmla="*/ 8 w 15"/>
                <a:gd name="T13" fmla="*/ 20 h 24"/>
                <a:gd name="T14" fmla="*/ 11 w 15"/>
                <a:gd name="T15" fmla="*/ 1 h 24"/>
                <a:gd name="T16" fmla="*/ 9 w 15"/>
                <a:gd name="T17" fmla="*/ 2 h 24"/>
                <a:gd name="T18" fmla="*/ 8 w 15"/>
                <a:gd name="T19" fmla="*/ 2 h 24"/>
                <a:gd name="T20" fmla="*/ 7 w 15"/>
                <a:gd name="T21" fmla="*/ 2 h 24"/>
                <a:gd name="T22" fmla="*/ 8 w 15"/>
                <a:gd name="T23" fmla="*/ 1 h 24"/>
                <a:gd name="T24" fmla="*/ 11 w 15"/>
                <a:gd name="T25" fmla="*/ 1 h 24"/>
                <a:gd name="T26" fmla="*/ 5 w 15"/>
                <a:gd name="T27" fmla="*/ 2 h 24"/>
                <a:gd name="T28" fmla="*/ 3 w 15"/>
                <a:gd name="T29" fmla="*/ 2 h 24"/>
                <a:gd name="T30" fmla="*/ 0 w 15"/>
                <a:gd name="T31" fmla="*/ 1 h 24"/>
                <a:gd name="T32" fmla="*/ 2 w 15"/>
                <a:gd name="T33" fmla="*/ 0 h 24"/>
                <a:gd name="T34" fmla="*/ 4 w 15"/>
                <a:gd name="T35" fmla="*/ 0 h 24"/>
                <a:gd name="T36" fmla="*/ 5 w 15"/>
                <a:gd name="T3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4">
                  <a:moveTo>
                    <a:pt x="8" y="20"/>
                  </a:moveTo>
                  <a:lnTo>
                    <a:pt x="10" y="21"/>
                  </a:lnTo>
                  <a:lnTo>
                    <a:pt x="14" y="21"/>
                  </a:lnTo>
                  <a:lnTo>
                    <a:pt x="10" y="23"/>
                  </a:lnTo>
                  <a:lnTo>
                    <a:pt x="4" y="23"/>
                  </a:lnTo>
                  <a:lnTo>
                    <a:pt x="4" y="20"/>
                  </a:lnTo>
                  <a:lnTo>
                    <a:pt x="8" y="20"/>
                  </a:lnTo>
                  <a:close/>
                  <a:moveTo>
                    <a:pt x="11" y="1"/>
                  </a:moveTo>
                  <a:lnTo>
                    <a:pt x="9" y="2"/>
                  </a:lnTo>
                  <a:lnTo>
                    <a:pt x="8" y="2"/>
                  </a:lnTo>
                  <a:lnTo>
                    <a:pt x="7" y="2"/>
                  </a:lnTo>
                  <a:lnTo>
                    <a:pt x="8" y="1"/>
                  </a:lnTo>
                  <a:lnTo>
                    <a:pt x="11" y="1"/>
                  </a:lnTo>
                  <a:close/>
                  <a:moveTo>
                    <a:pt x="5" y="2"/>
                  </a:moveTo>
                  <a:lnTo>
                    <a:pt x="3" y="2"/>
                  </a:lnTo>
                  <a:lnTo>
                    <a:pt x="0" y="1"/>
                  </a:lnTo>
                  <a:lnTo>
                    <a:pt x="2" y="0"/>
                  </a:lnTo>
                  <a:lnTo>
                    <a:pt x="4" y="0"/>
                  </a:lnTo>
                  <a:lnTo>
                    <a:pt x="5"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4" name="Freeform 1644">
              <a:extLst>
                <a:ext uri="{FF2B5EF4-FFF2-40B4-BE49-F238E27FC236}">
                  <a16:creationId xmlns="" xmlns:a16="http://schemas.microsoft.com/office/drawing/2014/main" id="{9DC64C02-4E7D-E43B-9810-DC8181EB4536}"/>
                </a:ext>
              </a:extLst>
            </p:cNvPr>
            <p:cNvSpPr>
              <a:spLocks noChangeArrowheads="1"/>
            </p:cNvSpPr>
            <p:nvPr/>
          </p:nvSpPr>
          <p:spPr bwMode="auto">
            <a:xfrm>
              <a:off x="5655042" y="9231923"/>
              <a:ext cx="10990" cy="5493"/>
            </a:xfrm>
            <a:custGeom>
              <a:avLst/>
              <a:gdLst>
                <a:gd name="T0" fmla="*/ 4 w 11"/>
                <a:gd name="T1" fmla="*/ 0 h 4"/>
                <a:gd name="T2" fmla="*/ 6 w 11"/>
                <a:gd name="T3" fmla="*/ 1 h 4"/>
                <a:gd name="T4" fmla="*/ 10 w 11"/>
                <a:gd name="T5" fmla="*/ 1 h 4"/>
                <a:gd name="T6" fmla="*/ 6 w 11"/>
                <a:gd name="T7" fmla="*/ 3 h 4"/>
                <a:gd name="T8" fmla="*/ 0 w 11"/>
                <a:gd name="T9" fmla="*/ 3 h 4"/>
                <a:gd name="T10" fmla="*/ 0 w 11"/>
                <a:gd name="T11" fmla="*/ 0 h 4"/>
                <a:gd name="T12" fmla="*/ 4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4" y="0"/>
                  </a:moveTo>
                  <a:lnTo>
                    <a:pt x="6" y="1"/>
                  </a:lnTo>
                  <a:lnTo>
                    <a:pt x="10" y="1"/>
                  </a:lnTo>
                  <a:lnTo>
                    <a:pt x="6" y="3"/>
                  </a:lnTo>
                  <a:lnTo>
                    <a:pt x="0" y="3"/>
                  </a:lnTo>
                  <a:lnTo>
                    <a:pt x="0"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5" name="Freeform 1645">
              <a:extLst>
                <a:ext uri="{FF2B5EF4-FFF2-40B4-BE49-F238E27FC236}">
                  <a16:creationId xmlns="" xmlns:a16="http://schemas.microsoft.com/office/drawing/2014/main" id="{B12EB8AE-0031-48ED-F325-574F9C0E29B2}"/>
                </a:ext>
              </a:extLst>
            </p:cNvPr>
            <p:cNvSpPr>
              <a:spLocks noChangeArrowheads="1"/>
            </p:cNvSpPr>
            <p:nvPr/>
          </p:nvSpPr>
          <p:spPr bwMode="auto">
            <a:xfrm>
              <a:off x="5660535" y="9204445"/>
              <a:ext cx="5497" cy="5497"/>
            </a:xfrm>
            <a:custGeom>
              <a:avLst/>
              <a:gdLst>
                <a:gd name="T0" fmla="*/ 4 w 5"/>
                <a:gd name="T1" fmla="*/ 0 h 2"/>
                <a:gd name="T2" fmla="*/ 2 w 5"/>
                <a:gd name="T3" fmla="*/ 1 h 2"/>
                <a:gd name="T4" fmla="*/ 1 w 5"/>
                <a:gd name="T5" fmla="*/ 1 h 2"/>
                <a:gd name="T6" fmla="*/ 0 w 5"/>
                <a:gd name="T7" fmla="*/ 1 h 2"/>
                <a:gd name="T8" fmla="*/ 1 w 5"/>
                <a:gd name="T9" fmla="*/ 0 h 2"/>
                <a:gd name="T10" fmla="*/ 4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4" y="0"/>
                  </a:moveTo>
                  <a:lnTo>
                    <a:pt x="2" y="1"/>
                  </a:lnTo>
                  <a:lnTo>
                    <a:pt x="1" y="1"/>
                  </a:lnTo>
                  <a:lnTo>
                    <a:pt x="0" y="1"/>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6" name="Freeform 1646">
              <a:extLst>
                <a:ext uri="{FF2B5EF4-FFF2-40B4-BE49-F238E27FC236}">
                  <a16:creationId xmlns="" xmlns:a16="http://schemas.microsoft.com/office/drawing/2014/main" id="{994A644F-0235-90F7-08D9-08870F0DED10}"/>
                </a:ext>
              </a:extLst>
            </p:cNvPr>
            <p:cNvSpPr>
              <a:spLocks noChangeArrowheads="1"/>
            </p:cNvSpPr>
            <p:nvPr/>
          </p:nvSpPr>
          <p:spPr bwMode="auto">
            <a:xfrm>
              <a:off x="5649545" y="9204445"/>
              <a:ext cx="5497" cy="5497"/>
            </a:xfrm>
            <a:custGeom>
              <a:avLst/>
              <a:gdLst>
                <a:gd name="T0" fmla="*/ 5 w 6"/>
                <a:gd name="T1" fmla="*/ 2 h 3"/>
                <a:gd name="T2" fmla="*/ 3 w 6"/>
                <a:gd name="T3" fmla="*/ 2 h 3"/>
                <a:gd name="T4" fmla="*/ 0 w 6"/>
                <a:gd name="T5" fmla="*/ 1 h 3"/>
                <a:gd name="T6" fmla="*/ 2 w 6"/>
                <a:gd name="T7" fmla="*/ 0 h 3"/>
                <a:gd name="T8" fmla="*/ 4 w 6"/>
                <a:gd name="T9" fmla="*/ 0 h 3"/>
                <a:gd name="T10" fmla="*/ 5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5" y="2"/>
                  </a:moveTo>
                  <a:lnTo>
                    <a:pt x="3" y="2"/>
                  </a:lnTo>
                  <a:lnTo>
                    <a:pt x="0" y="1"/>
                  </a:lnTo>
                  <a:lnTo>
                    <a:pt x="2"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7" name="Freeform 1647">
              <a:extLst>
                <a:ext uri="{FF2B5EF4-FFF2-40B4-BE49-F238E27FC236}">
                  <a16:creationId xmlns="" xmlns:a16="http://schemas.microsoft.com/office/drawing/2014/main" id="{19E9EF52-55CE-D7CA-E96D-3D2DCBA6979F}"/>
                </a:ext>
              </a:extLst>
            </p:cNvPr>
            <p:cNvSpPr>
              <a:spLocks noChangeArrowheads="1"/>
            </p:cNvSpPr>
            <p:nvPr/>
          </p:nvSpPr>
          <p:spPr bwMode="auto">
            <a:xfrm>
              <a:off x="5286862" y="4989635"/>
              <a:ext cx="1895843" cy="1527663"/>
            </a:xfrm>
            <a:custGeom>
              <a:avLst/>
              <a:gdLst>
                <a:gd name="T0" fmla="*/ 147 w 1522"/>
                <a:gd name="T1" fmla="*/ 403 h 1227"/>
                <a:gd name="T2" fmla="*/ 120 w 1522"/>
                <a:gd name="T3" fmla="*/ 377 h 1227"/>
                <a:gd name="T4" fmla="*/ 91 w 1522"/>
                <a:gd name="T5" fmla="*/ 299 h 1227"/>
                <a:gd name="T6" fmla="*/ 199 w 1522"/>
                <a:gd name="T7" fmla="*/ 233 h 1227"/>
                <a:gd name="T8" fmla="*/ 170 w 1522"/>
                <a:gd name="T9" fmla="*/ 198 h 1227"/>
                <a:gd name="T10" fmla="*/ 290 w 1522"/>
                <a:gd name="T11" fmla="*/ 174 h 1227"/>
                <a:gd name="T12" fmla="*/ 355 w 1522"/>
                <a:gd name="T13" fmla="*/ 105 h 1227"/>
                <a:gd name="T14" fmla="*/ 495 w 1522"/>
                <a:gd name="T15" fmla="*/ 144 h 1227"/>
                <a:gd name="T16" fmla="*/ 546 w 1522"/>
                <a:gd name="T17" fmla="*/ 111 h 1227"/>
                <a:gd name="T18" fmla="*/ 653 w 1522"/>
                <a:gd name="T19" fmla="*/ 104 h 1227"/>
                <a:gd name="T20" fmla="*/ 660 w 1522"/>
                <a:gd name="T21" fmla="*/ 88 h 1227"/>
                <a:gd name="T22" fmla="*/ 678 w 1522"/>
                <a:gd name="T23" fmla="*/ 52 h 1227"/>
                <a:gd name="T24" fmla="*/ 850 w 1522"/>
                <a:gd name="T25" fmla="*/ 44 h 1227"/>
                <a:gd name="T26" fmla="*/ 1009 w 1522"/>
                <a:gd name="T27" fmla="*/ 1 h 1227"/>
                <a:gd name="T28" fmla="*/ 1208 w 1522"/>
                <a:gd name="T29" fmla="*/ 50 h 1227"/>
                <a:gd name="T30" fmla="*/ 1193 w 1522"/>
                <a:gd name="T31" fmla="*/ 87 h 1227"/>
                <a:gd name="T32" fmla="*/ 1171 w 1522"/>
                <a:gd name="T33" fmla="*/ 108 h 1227"/>
                <a:gd name="T34" fmla="*/ 1171 w 1522"/>
                <a:gd name="T35" fmla="*/ 151 h 1227"/>
                <a:gd name="T36" fmla="*/ 1246 w 1522"/>
                <a:gd name="T37" fmla="*/ 190 h 1227"/>
                <a:gd name="T38" fmla="*/ 1379 w 1522"/>
                <a:gd name="T39" fmla="*/ 146 h 1227"/>
                <a:gd name="T40" fmla="*/ 1452 w 1522"/>
                <a:gd name="T41" fmla="*/ 176 h 1227"/>
                <a:gd name="T42" fmla="*/ 1347 w 1522"/>
                <a:gd name="T43" fmla="*/ 222 h 1227"/>
                <a:gd name="T44" fmla="*/ 1354 w 1522"/>
                <a:gd name="T45" fmla="*/ 251 h 1227"/>
                <a:gd name="T46" fmla="*/ 1300 w 1522"/>
                <a:gd name="T47" fmla="*/ 361 h 1227"/>
                <a:gd name="T48" fmla="*/ 1324 w 1522"/>
                <a:gd name="T49" fmla="*/ 390 h 1227"/>
                <a:gd name="T50" fmla="*/ 1356 w 1522"/>
                <a:gd name="T51" fmla="*/ 421 h 1227"/>
                <a:gd name="T52" fmla="*/ 1265 w 1522"/>
                <a:gd name="T53" fmla="*/ 433 h 1227"/>
                <a:gd name="T54" fmla="*/ 1348 w 1522"/>
                <a:gd name="T55" fmla="*/ 502 h 1227"/>
                <a:gd name="T56" fmla="*/ 1304 w 1522"/>
                <a:gd name="T57" fmla="*/ 534 h 1227"/>
                <a:gd name="T58" fmla="*/ 1327 w 1522"/>
                <a:gd name="T59" fmla="*/ 566 h 1227"/>
                <a:gd name="T60" fmla="*/ 1256 w 1522"/>
                <a:gd name="T61" fmla="*/ 614 h 1227"/>
                <a:gd name="T62" fmla="*/ 1195 w 1522"/>
                <a:gd name="T63" fmla="*/ 615 h 1227"/>
                <a:gd name="T64" fmla="*/ 1275 w 1522"/>
                <a:gd name="T65" fmla="*/ 638 h 1227"/>
                <a:gd name="T66" fmla="*/ 1219 w 1522"/>
                <a:gd name="T67" fmla="*/ 665 h 1227"/>
                <a:gd name="T68" fmla="*/ 1283 w 1522"/>
                <a:gd name="T69" fmla="*/ 722 h 1227"/>
                <a:gd name="T70" fmla="*/ 1232 w 1522"/>
                <a:gd name="T71" fmla="*/ 740 h 1227"/>
                <a:gd name="T72" fmla="*/ 1169 w 1522"/>
                <a:gd name="T73" fmla="*/ 754 h 1227"/>
                <a:gd name="T74" fmla="*/ 1198 w 1522"/>
                <a:gd name="T75" fmla="*/ 772 h 1227"/>
                <a:gd name="T76" fmla="*/ 1197 w 1522"/>
                <a:gd name="T77" fmla="*/ 824 h 1227"/>
                <a:gd name="T78" fmla="*/ 1097 w 1522"/>
                <a:gd name="T79" fmla="*/ 844 h 1227"/>
                <a:gd name="T80" fmla="*/ 1020 w 1522"/>
                <a:gd name="T81" fmla="*/ 858 h 1227"/>
                <a:gd name="T82" fmla="*/ 907 w 1522"/>
                <a:gd name="T83" fmla="*/ 969 h 1227"/>
                <a:gd name="T84" fmla="*/ 823 w 1522"/>
                <a:gd name="T85" fmla="*/ 1009 h 1227"/>
                <a:gd name="T86" fmla="*/ 817 w 1522"/>
                <a:gd name="T87" fmla="*/ 1039 h 1227"/>
                <a:gd name="T88" fmla="*/ 772 w 1522"/>
                <a:gd name="T89" fmla="*/ 1103 h 1227"/>
                <a:gd name="T90" fmla="*/ 756 w 1522"/>
                <a:gd name="T91" fmla="*/ 1192 h 1227"/>
                <a:gd name="T92" fmla="*/ 683 w 1522"/>
                <a:gd name="T93" fmla="*/ 1196 h 1227"/>
                <a:gd name="T94" fmla="*/ 578 w 1522"/>
                <a:gd name="T95" fmla="*/ 1127 h 1227"/>
                <a:gd name="T96" fmla="*/ 527 w 1522"/>
                <a:gd name="T97" fmla="*/ 1039 h 1227"/>
                <a:gd name="T98" fmla="*/ 493 w 1522"/>
                <a:gd name="T99" fmla="*/ 939 h 1227"/>
                <a:gd name="T100" fmla="*/ 498 w 1522"/>
                <a:gd name="T101" fmla="*/ 861 h 1227"/>
                <a:gd name="T102" fmla="*/ 474 w 1522"/>
                <a:gd name="T103" fmla="*/ 742 h 1227"/>
                <a:gd name="T104" fmla="*/ 465 w 1522"/>
                <a:gd name="T105" fmla="*/ 693 h 1227"/>
                <a:gd name="T106" fmla="*/ 460 w 1522"/>
                <a:gd name="T107" fmla="*/ 642 h 1227"/>
                <a:gd name="T108" fmla="*/ 403 w 1522"/>
                <a:gd name="T109" fmla="*/ 541 h 1227"/>
                <a:gd name="T110" fmla="*/ 321 w 1522"/>
                <a:gd name="T111" fmla="*/ 465 h 1227"/>
                <a:gd name="T112" fmla="*/ 196 w 1522"/>
                <a:gd name="T113" fmla="*/ 453 h 1227"/>
                <a:gd name="T114" fmla="*/ 153 w 1522"/>
                <a:gd name="T115" fmla="*/ 475 h 1227"/>
                <a:gd name="T116" fmla="*/ 95 w 1522"/>
                <a:gd name="T117" fmla="*/ 423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2" h="1227">
                  <a:moveTo>
                    <a:pt x="44" y="412"/>
                  </a:moveTo>
                  <a:lnTo>
                    <a:pt x="44" y="412"/>
                  </a:lnTo>
                  <a:cubicBezTo>
                    <a:pt x="46" y="405"/>
                    <a:pt x="55" y="402"/>
                    <a:pt x="62" y="402"/>
                  </a:cubicBezTo>
                  <a:lnTo>
                    <a:pt x="62" y="402"/>
                  </a:lnTo>
                  <a:cubicBezTo>
                    <a:pt x="70" y="402"/>
                    <a:pt x="78" y="405"/>
                    <a:pt x="85" y="404"/>
                  </a:cubicBezTo>
                  <a:lnTo>
                    <a:pt x="85" y="404"/>
                  </a:lnTo>
                  <a:cubicBezTo>
                    <a:pt x="99" y="404"/>
                    <a:pt x="112" y="392"/>
                    <a:pt x="126" y="394"/>
                  </a:cubicBezTo>
                  <a:lnTo>
                    <a:pt x="126" y="394"/>
                  </a:lnTo>
                  <a:cubicBezTo>
                    <a:pt x="134" y="396"/>
                    <a:pt x="140" y="400"/>
                    <a:pt x="147" y="403"/>
                  </a:cubicBezTo>
                  <a:lnTo>
                    <a:pt x="147" y="403"/>
                  </a:lnTo>
                  <a:cubicBezTo>
                    <a:pt x="154" y="406"/>
                    <a:pt x="163" y="406"/>
                    <a:pt x="167" y="399"/>
                  </a:cubicBezTo>
                  <a:lnTo>
                    <a:pt x="167" y="399"/>
                  </a:lnTo>
                  <a:cubicBezTo>
                    <a:pt x="167" y="396"/>
                    <a:pt x="165" y="393"/>
                    <a:pt x="161" y="392"/>
                  </a:cubicBezTo>
                  <a:lnTo>
                    <a:pt x="161" y="392"/>
                  </a:lnTo>
                  <a:cubicBezTo>
                    <a:pt x="165" y="392"/>
                    <a:pt x="171" y="390"/>
                    <a:pt x="169" y="387"/>
                  </a:cubicBezTo>
                  <a:lnTo>
                    <a:pt x="169" y="387"/>
                  </a:lnTo>
                  <a:cubicBezTo>
                    <a:pt x="159" y="376"/>
                    <a:pt x="148" y="365"/>
                    <a:pt x="135" y="369"/>
                  </a:cubicBezTo>
                  <a:lnTo>
                    <a:pt x="135" y="369"/>
                  </a:lnTo>
                  <a:cubicBezTo>
                    <a:pt x="129" y="370"/>
                    <a:pt x="125" y="375"/>
                    <a:pt x="120" y="377"/>
                  </a:cubicBezTo>
                  <a:lnTo>
                    <a:pt x="120" y="377"/>
                  </a:lnTo>
                  <a:cubicBezTo>
                    <a:pt x="104" y="385"/>
                    <a:pt x="86" y="380"/>
                    <a:pt x="71" y="372"/>
                  </a:cubicBezTo>
                  <a:lnTo>
                    <a:pt x="71" y="372"/>
                  </a:lnTo>
                  <a:cubicBezTo>
                    <a:pt x="49" y="363"/>
                    <a:pt x="27" y="353"/>
                    <a:pt x="3" y="353"/>
                  </a:cubicBezTo>
                  <a:lnTo>
                    <a:pt x="3" y="353"/>
                  </a:lnTo>
                  <a:cubicBezTo>
                    <a:pt x="0" y="343"/>
                    <a:pt x="9" y="332"/>
                    <a:pt x="19" y="328"/>
                  </a:cubicBezTo>
                  <a:lnTo>
                    <a:pt x="19" y="328"/>
                  </a:lnTo>
                  <a:cubicBezTo>
                    <a:pt x="29" y="324"/>
                    <a:pt x="40" y="324"/>
                    <a:pt x="50" y="320"/>
                  </a:cubicBezTo>
                  <a:lnTo>
                    <a:pt x="50" y="320"/>
                  </a:lnTo>
                  <a:cubicBezTo>
                    <a:pt x="65" y="316"/>
                    <a:pt x="77" y="305"/>
                    <a:pt x="91" y="299"/>
                  </a:cubicBezTo>
                  <a:lnTo>
                    <a:pt x="91" y="299"/>
                  </a:lnTo>
                  <a:cubicBezTo>
                    <a:pt x="115" y="288"/>
                    <a:pt x="143" y="292"/>
                    <a:pt x="169" y="294"/>
                  </a:cubicBezTo>
                  <a:lnTo>
                    <a:pt x="169" y="294"/>
                  </a:lnTo>
                  <a:cubicBezTo>
                    <a:pt x="174" y="295"/>
                    <a:pt x="180" y="295"/>
                    <a:pt x="183" y="291"/>
                  </a:cubicBezTo>
                  <a:lnTo>
                    <a:pt x="183" y="291"/>
                  </a:lnTo>
                  <a:cubicBezTo>
                    <a:pt x="186" y="287"/>
                    <a:pt x="185" y="280"/>
                    <a:pt x="186" y="275"/>
                  </a:cubicBezTo>
                  <a:lnTo>
                    <a:pt x="186" y="275"/>
                  </a:lnTo>
                  <a:cubicBezTo>
                    <a:pt x="187" y="267"/>
                    <a:pt x="193" y="261"/>
                    <a:pt x="198" y="255"/>
                  </a:cubicBezTo>
                  <a:lnTo>
                    <a:pt x="198" y="255"/>
                  </a:lnTo>
                  <a:cubicBezTo>
                    <a:pt x="203" y="249"/>
                    <a:pt x="205" y="239"/>
                    <a:pt x="199" y="233"/>
                  </a:cubicBezTo>
                  <a:lnTo>
                    <a:pt x="199" y="233"/>
                  </a:lnTo>
                  <a:cubicBezTo>
                    <a:pt x="195" y="230"/>
                    <a:pt x="191" y="230"/>
                    <a:pt x="186" y="229"/>
                  </a:cubicBezTo>
                  <a:lnTo>
                    <a:pt x="186" y="229"/>
                  </a:lnTo>
                  <a:cubicBezTo>
                    <a:pt x="171" y="229"/>
                    <a:pt x="156" y="229"/>
                    <a:pt x="141" y="229"/>
                  </a:cubicBezTo>
                  <a:lnTo>
                    <a:pt x="141" y="229"/>
                  </a:lnTo>
                  <a:cubicBezTo>
                    <a:pt x="139" y="226"/>
                    <a:pt x="137" y="223"/>
                    <a:pt x="136" y="219"/>
                  </a:cubicBezTo>
                  <a:lnTo>
                    <a:pt x="136" y="219"/>
                  </a:lnTo>
                  <a:cubicBezTo>
                    <a:pt x="146" y="216"/>
                    <a:pt x="154" y="210"/>
                    <a:pt x="162" y="204"/>
                  </a:cubicBezTo>
                  <a:lnTo>
                    <a:pt x="162" y="204"/>
                  </a:lnTo>
                  <a:cubicBezTo>
                    <a:pt x="165" y="202"/>
                    <a:pt x="167" y="199"/>
                    <a:pt x="170" y="198"/>
                  </a:cubicBezTo>
                  <a:lnTo>
                    <a:pt x="170" y="198"/>
                  </a:lnTo>
                  <a:cubicBezTo>
                    <a:pt x="173" y="195"/>
                    <a:pt x="178" y="192"/>
                    <a:pt x="181" y="190"/>
                  </a:cubicBezTo>
                  <a:lnTo>
                    <a:pt x="181" y="190"/>
                  </a:lnTo>
                  <a:cubicBezTo>
                    <a:pt x="192" y="185"/>
                    <a:pt x="201" y="179"/>
                    <a:pt x="211" y="174"/>
                  </a:cubicBezTo>
                  <a:lnTo>
                    <a:pt x="211" y="174"/>
                  </a:lnTo>
                  <a:cubicBezTo>
                    <a:pt x="222" y="168"/>
                    <a:pt x="233" y="162"/>
                    <a:pt x="246" y="160"/>
                  </a:cubicBezTo>
                  <a:lnTo>
                    <a:pt x="246" y="160"/>
                  </a:lnTo>
                  <a:cubicBezTo>
                    <a:pt x="258" y="157"/>
                    <a:pt x="271" y="159"/>
                    <a:pt x="280" y="167"/>
                  </a:cubicBezTo>
                  <a:lnTo>
                    <a:pt x="280" y="167"/>
                  </a:lnTo>
                  <a:cubicBezTo>
                    <a:pt x="284" y="169"/>
                    <a:pt x="286" y="173"/>
                    <a:pt x="290" y="174"/>
                  </a:cubicBezTo>
                  <a:lnTo>
                    <a:pt x="290" y="174"/>
                  </a:lnTo>
                  <a:cubicBezTo>
                    <a:pt x="298" y="176"/>
                    <a:pt x="303" y="163"/>
                    <a:pt x="302" y="155"/>
                  </a:cubicBezTo>
                  <a:lnTo>
                    <a:pt x="302" y="155"/>
                  </a:lnTo>
                  <a:cubicBezTo>
                    <a:pt x="300" y="143"/>
                    <a:pt x="295" y="133"/>
                    <a:pt x="286" y="125"/>
                  </a:cubicBezTo>
                  <a:lnTo>
                    <a:pt x="286" y="125"/>
                  </a:lnTo>
                  <a:cubicBezTo>
                    <a:pt x="304" y="116"/>
                    <a:pt x="325" y="108"/>
                    <a:pt x="342" y="118"/>
                  </a:cubicBezTo>
                  <a:lnTo>
                    <a:pt x="342" y="118"/>
                  </a:lnTo>
                  <a:cubicBezTo>
                    <a:pt x="351" y="122"/>
                    <a:pt x="358" y="132"/>
                    <a:pt x="368" y="133"/>
                  </a:cubicBezTo>
                  <a:lnTo>
                    <a:pt x="368" y="133"/>
                  </a:lnTo>
                  <a:cubicBezTo>
                    <a:pt x="368" y="122"/>
                    <a:pt x="364" y="112"/>
                    <a:pt x="355" y="105"/>
                  </a:cubicBezTo>
                  <a:lnTo>
                    <a:pt x="355" y="105"/>
                  </a:lnTo>
                  <a:cubicBezTo>
                    <a:pt x="385" y="99"/>
                    <a:pt x="415" y="93"/>
                    <a:pt x="445" y="86"/>
                  </a:cubicBezTo>
                  <a:lnTo>
                    <a:pt x="445" y="86"/>
                  </a:lnTo>
                  <a:cubicBezTo>
                    <a:pt x="454" y="84"/>
                    <a:pt x="464" y="82"/>
                    <a:pt x="471" y="87"/>
                  </a:cubicBezTo>
                  <a:lnTo>
                    <a:pt x="471" y="87"/>
                  </a:lnTo>
                  <a:cubicBezTo>
                    <a:pt x="486" y="95"/>
                    <a:pt x="483" y="116"/>
                    <a:pt x="477" y="131"/>
                  </a:cubicBezTo>
                  <a:lnTo>
                    <a:pt x="477" y="131"/>
                  </a:lnTo>
                  <a:cubicBezTo>
                    <a:pt x="475" y="134"/>
                    <a:pt x="474" y="136"/>
                    <a:pt x="474" y="140"/>
                  </a:cubicBezTo>
                  <a:lnTo>
                    <a:pt x="474" y="140"/>
                  </a:lnTo>
                  <a:cubicBezTo>
                    <a:pt x="475" y="148"/>
                    <a:pt x="489" y="150"/>
                    <a:pt x="495" y="144"/>
                  </a:cubicBezTo>
                  <a:lnTo>
                    <a:pt x="495" y="144"/>
                  </a:lnTo>
                  <a:cubicBezTo>
                    <a:pt x="501" y="137"/>
                    <a:pt x="501" y="127"/>
                    <a:pt x="501" y="118"/>
                  </a:cubicBezTo>
                  <a:lnTo>
                    <a:pt x="501" y="118"/>
                  </a:lnTo>
                  <a:cubicBezTo>
                    <a:pt x="501" y="111"/>
                    <a:pt x="501" y="103"/>
                    <a:pt x="501" y="95"/>
                  </a:cubicBezTo>
                  <a:lnTo>
                    <a:pt x="501" y="95"/>
                  </a:lnTo>
                  <a:cubicBezTo>
                    <a:pt x="501" y="90"/>
                    <a:pt x="502" y="84"/>
                    <a:pt x="507" y="83"/>
                  </a:cubicBezTo>
                  <a:lnTo>
                    <a:pt x="507" y="83"/>
                  </a:lnTo>
                  <a:cubicBezTo>
                    <a:pt x="509" y="83"/>
                    <a:pt x="512" y="84"/>
                    <a:pt x="514" y="86"/>
                  </a:cubicBezTo>
                  <a:lnTo>
                    <a:pt x="514" y="86"/>
                  </a:lnTo>
                  <a:cubicBezTo>
                    <a:pt x="525" y="95"/>
                    <a:pt x="534" y="105"/>
                    <a:pt x="546" y="111"/>
                  </a:cubicBezTo>
                  <a:lnTo>
                    <a:pt x="546" y="111"/>
                  </a:lnTo>
                  <a:cubicBezTo>
                    <a:pt x="558" y="118"/>
                    <a:pt x="573" y="121"/>
                    <a:pt x="585" y="116"/>
                  </a:cubicBezTo>
                  <a:lnTo>
                    <a:pt x="585" y="116"/>
                  </a:lnTo>
                  <a:cubicBezTo>
                    <a:pt x="587" y="111"/>
                    <a:pt x="583" y="106"/>
                    <a:pt x="579" y="103"/>
                  </a:cubicBezTo>
                  <a:lnTo>
                    <a:pt x="579" y="103"/>
                  </a:lnTo>
                  <a:cubicBezTo>
                    <a:pt x="570" y="95"/>
                    <a:pt x="560" y="86"/>
                    <a:pt x="551" y="78"/>
                  </a:cubicBezTo>
                  <a:lnTo>
                    <a:pt x="551" y="78"/>
                  </a:lnTo>
                  <a:cubicBezTo>
                    <a:pt x="564" y="65"/>
                    <a:pt x="587" y="70"/>
                    <a:pt x="603" y="79"/>
                  </a:cubicBezTo>
                  <a:lnTo>
                    <a:pt x="603" y="79"/>
                  </a:lnTo>
                  <a:cubicBezTo>
                    <a:pt x="619" y="88"/>
                    <a:pt x="634" y="102"/>
                    <a:pt x="653" y="104"/>
                  </a:cubicBezTo>
                  <a:lnTo>
                    <a:pt x="653" y="104"/>
                  </a:lnTo>
                  <a:cubicBezTo>
                    <a:pt x="658" y="105"/>
                    <a:pt x="663" y="105"/>
                    <a:pt x="668" y="107"/>
                  </a:cubicBezTo>
                  <a:lnTo>
                    <a:pt x="668" y="107"/>
                  </a:lnTo>
                  <a:cubicBezTo>
                    <a:pt x="672" y="109"/>
                    <a:pt x="675" y="112"/>
                    <a:pt x="679" y="115"/>
                  </a:cubicBezTo>
                  <a:lnTo>
                    <a:pt x="679" y="115"/>
                  </a:lnTo>
                  <a:cubicBezTo>
                    <a:pt x="690" y="125"/>
                    <a:pt x="704" y="133"/>
                    <a:pt x="719" y="136"/>
                  </a:cubicBezTo>
                  <a:lnTo>
                    <a:pt x="719" y="136"/>
                  </a:lnTo>
                  <a:cubicBezTo>
                    <a:pt x="726" y="130"/>
                    <a:pt x="717" y="118"/>
                    <a:pt x="709" y="112"/>
                  </a:cubicBezTo>
                  <a:lnTo>
                    <a:pt x="709" y="112"/>
                  </a:lnTo>
                  <a:cubicBezTo>
                    <a:pt x="693" y="102"/>
                    <a:pt x="677" y="94"/>
                    <a:pt x="660" y="88"/>
                  </a:cubicBezTo>
                  <a:lnTo>
                    <a:pt x="660" y="88"/>
                  </a:lnTo>
                  <a:cubicBezTo>
                    <a:pt x="656" y="87"/>
                    <a:pt x="652" y="85"/>
                    <a:pt x="651" y="82"/>
                  </a:cubicBezTo>
                  <a:lnTo>
                    <a:pt x="651" y="82"/>
                  </a:lnTo>
                  <a:cubicBezTo>
                    <a:pt x="647" y="75"/>
                    <a:pt x="656" y="68"/>
                    <a:pt x="663" y="68"/>
                  </a:cubicBezTo>
                  <a:lnTo>
                    <a:pt x="663" y="68"/>
                  </a:lnTo>
                  <a:cubicBezTo>
                    <a:pt x="670" y="68"/>
                    <a:pt x="677" y="71"/>
                    <a:pt x="685" y="71"/>
                  </a:cubicBezTo>
                  <a:lnTo>
                    <a:pt x="685" y="71"/>
                  </a:lnTo>
                  <a:cubicBezTo>
                    <a:pt x="687" y="70"/>
                    <a:pt x="689" y="69"/>
                    <a:pt x="691" y="67"/>
                  </a:cubicBezTo>
                  <a:lnTo>
                    <a:pt x="691" y="67"/>
                  </a:lnTo>
                  <a:cubicBezTo>
                    <a:pt x="696" y="61"/>
                    <a:pt x="686" y="54"/>
                    <a:pt x="678" y="52"/>
                  </a:cubicBezTo>
                  <a:lnTo>
                    <a:pt x="678" y="52"/>
                  </a:lnTo>
                  <a:cubicBezTo>
                    <a:pt x="671" y="51"/>
                    <a:pt x="660" y="45"/>
                    <a:pt x="663" y="38"/>
                  </a:cubicBezTo>
                  <a:lnTo>
                    <a:pt x="663" y="38"/>
                  </a:lnTo>
                  <a:cubicBezTo>
                    <a:pt x="685" y="37"/>
                    <a:pt x="706" y="36"/>
                    <a:pt x="728" y="35"/>
                  </a:cubicBezTo>
                  <a:lnTo>
                    <a:pt x="728" y="35"/>
                  </a:lnTo>
                  <a:cubicBezTo>
                    <a:pt x="746" y="20"/>
                    <a:pt x="773" y="34"/>
                    <a:pt x="795" y="30"/>
                  </a:cubicBezTo>
                  <a:lnTo>
                    <a:pt x="795" y="30"/>
                  </a:lnTo>
                  <a:cubicBezTo>
                    <a:pt x="808" y="28"/>
                    <a:pt x="819" y="21"/>
                    <a:pt x="830" y="21"/>
                  </a:cubicBezTo>
                  <a:lnTo>
                    <a:pt x="830" y="21"/>
                  </a:lnTo>
                  <a:cubicBezTo>
                    <a:pt x="842" y="21"/>
                    <a:pt x="855" y="33"/>
                    <a:pt x="850" y="44"/>
                  </a:cubicBezTo>
                  <a:lnTo>
                    <a:pt x="850" y="44"/>
                  </a:lnTo>
                  <a:cubicBezTo>
                    <a:pt x="855" y="45"/>
                    <a:pt x="861" y="46"/>
                    <a:pt x="866" y="47"/>
                  </a:cubicBezTo>
                  <a:lnTo>
                    <a:pt x="866" y="47"/>
                  </a:lnTo>
                  <a:cubicBezTo>
                    <a:pt x="872" y="42"/>
                    <a:pt x="876" y="33"/>
                    <a:pt x="872" y="26"/>
                  </a:cubicBezTo>
                  <a:lnTo>
                    <a:pt x="872" y="26"/>
                  </a:lnTo>
                  <a:cubicBezTo>
                    <a:pt x="871" y="23"/>
                    <a:pt x="870" y="21"/>
                    <a:pt x="870" y="18"/>
                  </a:cubicBezTo>
                  <a:lnTo>
                    <a:pt x="870" y="18"/>
                  </a:lnTo>
                  <a:cubicBezTo>
                    <a:pt x="871" y="13"/>
                    <a:pt x="877" y="11"/>
                    <a:pt x="882" y="10"/>
                  </a:cubicBezTo>
                  <a:lnTo>
                    <a:pt x="882" y="10"/>
                  </a:lnTo>
                  <a:cubicBezTo>
                    <a:pt x="924" y="5"/>
                    <a:pt x="967" y="2"/>
                    <a:pt x="1009" y="1"/>
                  </a:cubicBezTo>
                  <a:lnTo>
                    <a:pt x="1009" y="1"/>
                  </a:lnTo>
                  <a:cubicBezTo>
                    <a:pt x="1037" y="0"/>
                    <a:pt x="1065" y="0"/>
                    <a:pt x="1091" y="8"/>
                  </a:cubicBezTo>
                  <a:lnTo>
                    <a:pt x="1091" y="8"/>
                  </a:lnTo>
                  <a:cubicBezTo>
                    <a:pt x="1101" y="10"/>
                    <a:pt x="1110" y="14"/>
                    <a:pt x="1119" y="15"/>
                  </a:cubicBezTo>
                  <a:lnTo>
                    <a:pt x="1119" y="15"/>
                  </a:lnTo>
                  <a:cubicBezTo>
                    <a:pt x="1137" y="18"/>
                    <a:pt x="1155" y="14"/>
                    <a:pt x="1170" y="21"/>
                  </a:cubicBezTo>
                  <a:lnTo>
                    <a:pt x="1170" y="21"/>
                  </a:lnTo>
                  <a:cubicBezTo>
                    <a:pt x="1181" y="26"/>
                    <a:pt x="1193" y="38"/>
                    <a:pt x="1203" y="32"/>
                  </a:cubicBezTo>
                  <a:lnTo>
                    <a:pt x="1203" y="32"/>
                  </a:lnTo>
                  <a:cubicBezTo>
                    <a:pt x="1205" y="38"/>
                    <a:pt x="1206" y="44"/>
                    <a:pt x="1208" y="50"/>
                  </a:cubicBezTo>
                  <a:lnTo>
                    <a:pt x="1208" y="50"/>
                  </a:lnTo>
                  <a:cubicBezTo>
                    <a:pt x="1232" y="48"/>
                    <a:pt x="1255" y="50"/>
                    <a:pt x="1279" y="55"/>
                  </a:cubicBezTo>
                  <a:lnTo>
                    <a:pt x="1279" y="55"/>
                  </a:lnTo>
                  <a:cubicBezTo>
                    <a:pt x="1285" y="56"/>
                    <a:pt x="1293" y="62"/>
                    <a:pt x="1288" y="67"/>
                  </a:cubicBezTo>
                  <a:lnTo>
                    <a:pt x="1288" y="67"/>
                  </a:lnTo>
                  <a:cubicBezTo>
                    <a:pt x="1267" y="72"/>
                    <a:pt x="1247" y="77"/>
                    <a:pt x="1227" y="83"/>
                  </a:cubicBezTo>
                  <a:lnTo>
                    <a:pt x="1227" y="83"/>
                  </a:lnTo>
                  <a:cubicBezTo>
                    <a:pt x="1221" y="84"/>
                    <a:pt x="1216" y="85"/>
                    <a:pt x="1211" y="86"/>
                  </a:cubicBezTo>
                  <a:lnTo>
                    <a:pt x="1211" y="86"/>
                  </a:lnTo>
                  <a:cubicBezTo>
                    <a:pt x="1205" y="86"/>
                    <a:pt x="1199" y="87"/>
                    <a:pt x="1193" y="87"/>
                  </a:cubicBezTo>
                  <a:lnTo>
                    <a:pt x="1193" y="87"/>
                  </a:lnTo>
                  <a:cubicBezTo>
                    <a:pt x="1161" y="88"/>
                    <a:pt x="1129" y="89"/>
                    <a:pt x="1098" y="90"/>
                  </a:cubicBezTo>
                  <a:lnTo>
                    <a:pt x="1098" y="90"/>
                  </a:lnTo>
                  <a:cubicBezTo>
                    <a:pt x="1090" y="91"/>
                    <a:pt x="1078" y="96"/>
                    <a:pt x="1082" y="103"/>
                  </a:cubicBezTo>
                  <a:lnTo>
                    <a:pt x="1082" y="103"/>
                  </a:lnTo>
                  <a:cubicBezTo>
                    <a:pt x="1058" y="99"/>
                    <a:pt x="1033" y="103"/>
                    <a:pt x="1013" y="116"/>
                  </a:cubicBezTo>
                  <a:lnTo>
                    <a:pt x="1013" y="116"/>
                  </a:lnTo>
                  <a:cubicBezTo>
                    <a:pt x="1005" y="120"/>
                    <a:pt x="999" y="130"/>
                    <a:pt x="1006" y="135"/>
                  </a:cubicBezTo>
                  <a:lnTo>
                    <a:pt x="1006" y="135"/>
                  </a:lnTo>
                  <a:cubicBezTo>
                    <a:pt x="1059" y="119"/>
                    <a:pt x="1115" y="110"/>
                    <a:pt x="1171" y="108"/>
                  </a:cubicBezTo>
                  <a:lnTo>
                    <a:pt x="1171" y="108"/>
                  </a:lnTo>
                  <a:cubicBezTo>
                    <a:pt x="1177" y="108"/>
                    <a:pt x="1185" y="110"/>
                    <a:pt x="1186" y="115"/>
                  </a:cubicBezTo>
                  <a:lnTo>
                    <a:pt x="1186" y="115"/>
                  </a:lnTo>
                  <a:cubicBezTo>
                    <a:pt x="1174" y="122"/>
                    <a:pt x="1162" y="128"/>
                    <a:pt x="1150" y="135"/>
                  </a:cubicBezTo>
                  <a:lnTo>
                    <a:pt x="1150" y="135"/>
                  </a:lnTo>
                  <a:cubicBezTo>
                    <a:pt x="1146" y="137"/>
                    <a:pt x="1140" y="140"/>
                    <a:pt x="1140" y="145"/>
                  </a:cubicBezTo>
                  <a:lnTo>
                    <a:pt x="1140" y="145"/>
                  </a:lnTo>
                  <a:cubicBezTo>
                    <a:pt x="1138" y="152"/>
                    <a:pt x="1145" y="158"/>
                    <a:pt x="1152" y="158"/>
                  </a:cubicBezTo>
                  <a:lnTo>
                    <a:pt x="1152" y="158"/>
                  </a:lnTo>
                  <a:cubicBezTo>
                    <a:pt x="1159" y="158"/>
                    <a:pt x="1165" y="154"/>
                    <a:pt x="1171" y="151"/>
                  </a:cubicBezTo>
                  <a:lnTo>
                    <a:pt x="1171" y="151"/>
                  </a:lnTo>
                  <a:cubicBezTo>
                    <a:pt x="1192" y="138"/>
                    <a:pt x="1212" y="124"/>
                    <a:pt x="1233" y="111"/>
                  </a:cubicBezTo>
                  <a:lnTo>
                    <a:pt x="1233" y="111"/>
                  </a:lnTo>
                  <a:cubicBezTo>
                    <a:pt x="1241" y="106"/>
                    <a:pt x="1251" y="100"/>
                    <a:pt x="1261" y="104"/>
                  </a:cubicBezTo>
                  <a:lnTo>
                    <a:pt x="1261" y="104"/>
                  </a:lnTo>
                  <a:cubicBezTo>
                    <a:pt x="1271" y="108"/>
                    <a:pt x="1274" y="120"/>
                    <a:pt x="1274" y="130"/>
                  </a:cubicBezTo>
                  <a:lnTo>
                    <a:pt x="1274" y="130"/>
                  </a:lnTo>
                  <a:cubicBezTo>
                    <a:pt x="1253" y="149"/>
                    <a:pt x="1234" y="171"/>
                    <a:pt x="1220" y="197"/>
                  </a:cubicBezTo>
                  <a:lnTo>
                    <a:pt x="1220" y="197"/>
                  </a:lnTo>
                  <a:cubicBezTo>
                    <a:pt x="1228" y="202"/>
                    <a:pt x="1239" y="196"/>
                    <a:pt x="1246" y="190"/>
                  </a:cubicBezTo>
                  <a:lnTo>
                    <a:pt x="1246" y="190"/>
                  </a:lnTo>
                  <a:cubicBezTo>
                    <a:pt x="1263" y="177"/>
                    <a:pt x="1281" y="163"/>
                    <a:pt x="1295" y="146"/>
                  </a:cubicBezTo>
                  <a:lnTo>
                    <a:pt x="1295" y="146"/>
                  </a:lnTo>
                  <a:cubicBezTo>
                    <a:pt x="1302" y="138"/>
                    <a:pt x="1311" y="129"/>
                    <a:pt x="1321" y="132"/>
                  </a:cubicBezTo>
                  <a:lnTo>
                    <a:pt x="1321" y="132"/>
                  </a:lnTo>
                  <a:cubicBezTo>
                    <a:pt x="1322" y="137"/>
                    <a:pt x="1323" y="141"/>
                    <a:pt x="1324" y="146"/>
                  </a:cubicBezTo>
                  <a:lnTo>
                    <a:pt x="1324" y="146"/>
                  </a:lnTo>
                  <a:cubicBezTo>
                    <a:pt x="1330" y="139"/>
                    <a:pt x="1342" y="140"/>
                    <a:pt x="1351" y="142"/>
                  </a:cubicBezTo>
                  <a:lnTo>
                    <a:pt x="1351" y="142"/>
                  </a:lnTo>
                  <a:cubicBezTo>
                    <a:pt x="1360" y="145"/>
                    <a:pt x="1370" y="148"/>
                    <a:pt x="1379" y="146"/>
                  </a:cubicBezTo>
                  <a:lnTo>
                    <a:pt x="1379" y="146"/>
                  </a:lnTo>
                  <a:cubicBezTo>
                    <a:pt x="1389" y="143"/>
                    <a:pt x="1395" y="130"/>
                    <a:pt x="1388" y="124"/>
                  </a:cubicBezTo>
                  <a:lnTo>
                    <a:pt x="1388" y="124"/>
                  </a:lnTo>
                  <a:cubicBezTo>
                    <a:pt x="1427" y="106"/>
                    <a:pt x="1474" y="108"/>
                    <a:pt x="1512" y="129"/>
                  </a:cubicBezTo>
                  <a:lnTo>
                    <a:pt x="1512" y="129"/>
                  </a:lnTo>
                  <a:cubicBezTo>
                    <a:pt x="1513" y="130"/>
                    <a:pt x="1516" y="132"/>
                    <a:pt x="1517" y="134"/>
                  </a:cubicBezTo>
                  <a:lnTo>
                    <a:pt x="1517" y="134"/>
                  </a:lnTo>
                  <a:cubicBezTo>
                    <a:pt x="1521" y="141"/>
                    <a:pt x="1512" y="149"/>
                    <a:pt x="1504" y="152"/>
                  </a:cubicBezTo>
                  <a:lnTo>
                    <a:pt x="1474" y="166"/>
                  </a:lnTo>
                  <a:lnTo>
                    <a:pt x="1474" y="166"/>
                  </a:lnTo>
                  <a:cubicBezTo>
                    <a:pt x="1466" y="169"/>
                    <a:pt x="1459" y="173"/>
                    <a:pt x="1452" y="176"/>
                  </a:cubicBezTo>
                  <a:lnTo>
                    <a:pt x="1452" y="176"/>
                  </a:lnTo>
                  <a:cubicBezTo>
                    <a:pt x="1419" y="188"/>
                    <a:pt x="1384" y="192"/>
                    <a:pt x="1351" y="195"/>
                  </a:cubicBezTo>
                  <a:lnTo>
                    <a:pt x="1351" y="195"/>
                  </a:lnTo>
                  <a:cubicBezTo>
                    <a:pt x="1369" y="206"/>
                    <a:pt x="1393" y="209"/>
                    <a:pt x="1414" y="203"/>
                  </a:cubicBezTo>
                  <a:lnTo>
                    <a:pt x="1414" y="203"/>
                  </a:lnTo>
                  <a:cubicBezTo>
                    <a:pt x="1418" y="205"/>
                    <a:pt x="1417" y="212"/>
                    <a:pt x="1413" y="215"/>
                  </a:cubicBezTo>
                  <a:lnTo>
                    <a:pt x="1413" y="215"/>
                  </a:lnTo>
                  <a:cubicBezTo>
                    <a:pt x="1409" y="218"/>
                    <a:pt x="1404" y="218"/>
                    <a:pt x="1399" y="219"/>
                  </a:cubicBezTo>
                  <a:lnTo>
                    <a:pt x="1399" y="219"/>
                  </a:lnTo>
                  <a:cubicBezTo>
                    <a:pt x="1382" y="220"/>
                    <a:pt x="1365" y="221"/>
                    <a:pt x="1347" y="222"/>
                  </a:cubicBezTo>
                  <a:lnTo>
                    <a:pt x="1347" y="222"/>
                  </a:lnTo>
                  <a:cubicBezTo>
                    <a:pt x="1331" y="223"/>
                    <a:pt x="1311" y="228"/>
                    <a:pt x="1308" y="244"/>
                  </a:cubicBezTo>
                  <a:lnTo>
                    <a:pt x="1308" y="244"/>
                  </a:lnTo>
                  <a:cubicBezTo>
                    <a:pt x="1314" y="251"/>
                    <a:pt x="1327" y="249"/>
                    <a:pt x="1337" y="244"/>
                  </a:cubicBezTo>
                  <a:lnTo>
                    <a:pt x="1337" y="244"/>
                  </a:lnTo>
                  <a:cubicBezTo>
                    <a:pt x="1346" y="239"/>
                    <a:pt x="1354" y="232"/>
                    <a:pt x="1364" y="231"/>
                  </a:cubicBezTo>
                  <a:lnTo>
                    <a:pt x="1364" y="231"/>
                  </a:lnTo>
                  <a:cubicBezTo>
                    <a:pt x="1375" y="230"/>
                    <a:pt x="1387" y="240"/>
                    <a:pt x="1382" y="249"/>
                  </a:cubicBezTo>
                  <a:lnTo>
                    <a:pt x="1382" y="249"/>
                  </a:lnTo>
                  <a:cubicBezTo>
                    <a:pt x="1373" y="249"/>
                    <a:pt x="1363" y="249"/>
                    <a:pt x="1354" y="251"/>
                  </a:cubicBezTo>
                  <a:lnTo>
                    <a:pt x="1354" y="251"/>
                  </a:lnTo>
                  <a:cubicBezTo>
                    <a:pt x="1345" y="255"/>
                    <a:pt x="1336" y="262"/>
                    <a:pt x="1335" y="272"/>
                  </a:cubicBezTo>
                  <a:lnTo>
                    <a:pt x="1335" y="272"/>
                  </a:lnTo>
                  <a:cubicBezTo>
                    <a:pt x="1334" y="278"/>
                    <a:pt x="1336" y="283"/>
                    <a:pt x="1334" y="289"/>
                  </a:cubicBezTo>
                  <a:lnTo>
                    <a:pt x="1334" y="289"/>
                  </a:lnTo>
                  <a:cubicBezTo>
                    <a:pt x="1330" y="302"/>
                    <a:pt x="1312" y="302"/>
                    <a:pt x="1297" y="299"/>
                  </a:cubicBezTo>
                  <a:lnTo>
                    <a:pt x="1297" y="299"/>
                  </a:lnTo>
                  <a:cubicBezTo>
                    <a:pt x="1291" y="324"/>
                    <a:pt x="1283" y="349"/>
                    <a:pt x="1273" y="373"/>
                  </a:cubicBezTo>
                  <a:lnTo>
                    <a:pt x="1273" y="373"/>
                  </a:lnTo>
                  <a:cubicBezTo>
                    <a:pt x="1283" y="372"/>
                    <a:pt x="1291" y="366"/>
                    <a:pt x="1300" y="361"/>
                  </a:cubicBezTo>
                  <a:lnTo>
                    <a:pt x="1300" y="361"/>
                  </a:lnTo>
                  <a:cubicBezTo>
                    <a:pt x="1308" y="356"/>
                    <a:pt x="1319" y="352"/>
                    <a:pt x="1329" y="354"/>
                  </a:cubicBezTo>
                  <a:lnTo>
                    <a:pt x="1329" y="354"/>
                  </a:lnTo>
                  <a:cubicBezTo>
                    <a:pt x="1338" y="356"/>
                    <a:pt x="1346" y="368"/>
                    <a:pt x="1341" y="376"/>
                  </a:cubicBezTo>
                  <a:lnTo>
                    <a:pt x="1341" y="376"/>
                  </a:lnTo>
                  <a:cubicBezTo>
                    <a:pt x="1334" y="375"/>
                    <a:pt x="1326" y="373"/>
                    <a:pt x="1319" y="375"/>
                  </a:cubicBezTo>
                  <a:lnTo>
                    <a:pt x="1319" y="375"/>
                  </a:lnTo>
                  <a:cubicBezTo>
                    <a:pt x="1313" y="377"/>
                    <a:pt x="1307" y="383"/>
                    <a:pt x="1308" y="391"/>
                  </a:cubicBezTo>
                  <a:lnTo>
                    <a:pt x="1308" y="391"/>
                  </a:lnTo>
                  <a:cubicBezTo>
                    <a:pt x="1313" y="390"/>
                    <a:pt x="1319" y="390"/>
                    <a:pt x="1324" y="390"/>
                  </a:cubicBezTo>
                  <a:lnTo>
                    <a:pt x="1324" y="390"/>
                  </a:lnTo>
                  <a:cubicBezTo>
                    <a:pt x="1325" y="395"/>
                    <a:pt x="1326" y="399"/>
                    <a:pt x="1327" y="404"/>
                  </a:cubicBezTo>
                  <a:lnTo>
                    <a:pt x="1327" y="404"/>
                  </a:lnTo>
                  <a:cubicBezTo>
                    <a:pt x="1340" y="400"/>
                    <a:pt x="1352" y="396"/>
                    <a:pt x="1365" y="392"/>
                  </a:cubicBezTo>
                  <a:lnTo>
                    <a:pt x="1365" y="392"/>
                  </a:lnTo>
                  <a:cubicBezTo>
                    <a:pt x="1368" y="397"/>
                    <a:pt x="1371" y="401"/>
                    <a:pt x="1372" y="407"/>
                  </a:cubicBezTo>
                  <a:lnTo>
                    <a:pt x="1372" y="407"/>
                  </a:lnTo>
                  <a:cubicBezTo>
                    <a:pt x="1373" y="413"/>
                    <a:pt x="1371" y="420"/>
                    <a:pt x="1365" y="422"/>
                  </a:cubicBezTo>
                  <a:lnTo>
                    <a:pt x="1365" y="422"/>
                  </a:lnTo>
                  <a:cubicBezTo>
                    <a:pt x="1362" y="422"/>
                    <a:pt x="1359" y="422"/>
                    <a:pt x="1356" y="421"/>
                  </a:cubicBezTo>
                  <a:lnTo>
                    <a:pt x="1335" y="415"/>
                  </a:lnTo>
                  <a:lnTo>
                    <a:pt x="1335" y="415"/>
                  </a:lnTo>
                  <a:cubicBezTo>
                    <a:pt x="1326" y="414"/>
                    <a:pt x="1318" y="411"/>
                    <a:pt x="1309" y="414"/>
                  </a:cubicBezTo>
                  <a:lnTo>
                    <a:pt x="1309" y="414"/>
                  </a:lnTo>
                  <a:cubicBezTo>
                    <a:pt x="1301" y="415"/>
                    <a:pt x="1293" y="424"/>
                    <a:pt x="1295" y="433"/>
                  </a:cubicBezTo>
                  <a:lnTo>
                    <a:pt x="1295" y="433"/>
                  </a:lnTo>
                  <a:cubicBezTo>
                    <a:pt x="1291" y="428"/>
                    <a:pt x="1285" y="423"/>
                    <a:pt x="1279" y="422"/>
                  </a:cubicBezTo>
                  <a:lnTo>
                    <a:pt x="1279" y="422"/>
                  </a:lnTo>
                  <a:cubicBezTo>
                    <a:pt x="1272" y="421"/>
                    <a:pt x="1264" y="426"/>
                    <a:pt x="1265" y="433"/>
                  </a:cubicBezTo>
                  <a:lnTo>
                    <a:pt x="1265" y="433"/>
                  </a:lnTo>
                  <a:cubicBezTo>
                    <a:pt x="1266" y="439"/>
                    <a:pt x="1274" y="442"/>
                    <a:pt x="1280" y="445"/>
                  </a:cubicBezTo>
                  <a:lnTo>
                    <a:pt x="1280" y="445"/>
                  </a:lnTo>
                  <a:cubicBezTo>
                    <a:pt x="1290" y="450"/>
                    <a:pt x="1297" y="461"/>
                    <a:pt x="1308" y="462"/>
                  </a:cubicBezTo>
                  <a:lnTo>
                    <a:pt x="1308" y="462"/>
                  </a:lnTo>
                  <a:cubicBezTo>
                    <a:pt x="1318" y="463"/>
                    <a:pt x="1329" y="456"/>
                    <a:pt x="1337" y="462"/>
                  </a:cubicBezTo>
                  <a:lnTo>
                    <a:pt x="1337" y="462"/>
                  </a:lnTo>
                  <a:cubicBezTo>
                    <a:pt x="1347" y="470"/>
                    <a:pt x="1351" y="479"/>
                    <a:pt x="1352" y="491"/>
                  </a:cubicBezTo>
                  <a:lnTo>
                    <a:pt x="1352" y="491"/>
                  </a:lnTo>
                  <a:cubicBezTo>
                    <a:pt x="1353" y="495"/>
                    <a:pt x="1351" y="500"/>
                    <a:pt x="1348" y="502"/>
                  </a:cubicBezTo>
                  <a:lnTo>
                    <a:pt x="1348" y="502"/>
                  </a:lnTo>
                  <a:cubicBezTo>
                    <a:pt x="1345" y="503"/>
                    <a:pt x="1341" y="503"/>
                    <a:pt x="1339" y="506"/>
                  </a:cubicBezTo>
                  <a:lnTo>
                    <a:pt x="1339" y="506"/>
                  </a:lnTo>
                  <a:cubicBezTo>
                    <a:pt x="1337" y="508"/>
                    <a:pt x="1339" y="513"/>
                    <a:pt x="1337" y="514"/>
                  </a:cubicBezTo>
                  <a:lnTo>
                    <a:pt x="1337" y="514"/>
                  </a:lnTo>
                  <a:cubicBezTo>
                    <a:pt x="1335" y="518"/>
                    <a:pt x="1330" y="514"/>
                    <a:pt x="1326" y="511"/>
                  </a:cubicBezTo>
                  <a:lnTo>
                    <a:pt x="1326" y="511"/>
                  </a:lnTo>
                  <a:cubicBezTo>
                    <a:pt x="1317" y="506"/>
                    <a:pt x="1305" y="512"/>
                    <a:pt x="1295" y="508"/>
                  </a:cubicBezTo>
                  <a:lnTo>
                    <a:pt x="1295" y="508"/>
                  </a:lnTo>
                  <a:cubicBezTo>
                    <a:pt x="1290" y="518"/>
                    <a:pt x="1295" y="530"/>
                    <a:pt x="1304" y="534"/>
                  </a:cubicBezTo>
                  <a:lnTo>
                    <a:pt x="1304" y="534"/>
                  </a:lnTo>
                  <a:cubicBezTo>
                    <a:pt x="1307" y="535"/>
                    <a:pt x="1311" y="536"/>
                    <a:pt x="1312" y="539"/>
                  </a:cubicBezTo>
                  <a:lnTo>
                    <a:pt x="1312" y="539"/>
                  </a:lnTo>
                  <a:cubicBezTo>
                    <a:pt x="1313" y="542"/>
                    <a:pt x="1313" y="545"/>
                    <a:pt x="1314" y="548"/>
                  </a:cubicBezTo>
                  <a:lnTo>
                    <a:pt x="1314" y="548"/>
                  </a:lnTo>
                  <a:cubicBezTo>
                    <a:pt x="1316" y="549"/>
                    <a:pt x="1318" y="549"/>
                    <a:pt x="1320" y="549"/>
                  </a:cubicBezTo>
                  <a:lnTo>
                    <a:pt x="1351" y="550"/>
                  </a:lnTo>
                  <a:lnTo>
                    <a:pt x="1351" y="550"/>
                  </a:lnTo>
                  <a:cubicBezTo>
                    <a:pt x="1353" y="555"/>
                    <a:pt x="1349" y="561"/>
                    <a:pt x="1345" y="564"/>
                  </a:cubicBezTo>
                  <a:lnTo>
                    <a:pt x="1345" y="564"/>
                  </a:lnTo>
                  <a:cubicBezTo>
                    <a:pt x="1339" y="566"/>
                    <a:pt x="1333" y="566"/>
                    <a:pt x="1327" y="566"/>
                  </a:cubicBezTo>
                  <a:lnTo>
                    <a:pt x="1327" y="566"/>
                  </a:lnTo>
                  <a:cubicBezTo>
                    <a:pt x="1312" y="565"/>
                    <a:pt x="1296" y="561"/>
                    <a:pt x="1280" y="555"/>
                  </a:cubicBezTo>
                  <a:lnTo>
                    <a:pt x="1280" y="555"/>
                  </a:lnTo>
                  <a:cubicBezTo>
                    <a:pt x="1279" y="563"/>
                    <a:pt x="1284" y="571"/>
                    <a:pt x="1290" y="577"/>
                  </a:cubicBezTo>
                  <a:lnTo>
                    <a:pt x="1290" y="577"/>
                  </a:lnTo>
                  <a:cubicBezTo>
                    <a:pt x="1296" y="582"/>
                    <a:pt x="1304" y="585"/>
                    <a:pt x="1312" y="588"/>
                  </a:cubicBezTo>
                  <a:lnTo>
                    <a:pt x="1312" y="588"/>
                  </a:lnTo>
                  <a:cubicBezTo>
                    <a:pt x="1313" y="593"/>
                    <a:pt x="1313" y="598"/>
                    <a:pt x="1314" y="604"/>
                  </a:cubicBezTo>
                  <a:lnTo>
                    <a:pt x="1314" y="604"/>
                  </a:lnTo>
                  <a:cubicBezTo>
                    <a:pt x="1295" y="609"/>
                    <a:pt x="1275" y="612"/>
                    <a:pt x="1256" y="614"/>
                  </a:cubicBezTo>
                  <a:lnTo>
                    <a:pt x="1256" y="614"/>
                  </a:lnTo>
                  <a:cubicBezTo>
                    <a:pt x="1255" y="606"/>
                    <a:pt x="1245" y="601"/>
                    <a:pt x="1239" y="605"/>
                  </a:cubicBezTo>
                  <a:lnTo>
                    <a:pt x="1239" y="605"/>
                  </a:lnTo>
                  <a:cubicBezTo>
                    <a:pt x="1239" y="601"/>
                    <a:pt x="1238" y="597"/>
                    <a:pt x="1236" y="594"/>
                  </a:cubicBezTo>
                  <a:lnTo>
                    <a:pt x="1236" y="594"/>
                  </a:lnTo>
                  <a:cubicBezTo>
                    <a:pt x="1230" y="593"/>
                    <a:pt x="1223" y="593"/>
                    <a:pt x="1217" y="595"/>
                  </a:cubicBezTo>
                  <a:lnTo>
                    <a:pt x="1217" y="595"/>
                  </a:lnTo>
                  <a:cubicBezTo>
                    <a:pt x="1221" y="601"/>
                    <a:pt x="1219" y="609"/>
                    <a:pt x="1213" y="612"/>
                  </a:cubicBezTo>
                  <a:lnTo>
                    <a:pt x="1213" y="612"/>
                  </a:lnTo>
                  <a:cubicBezTo>
                    <a:pt x="1208" y="616"/>
                    <a:pt x="1201" y="617"/>
                    <a:pt x="1195" y="615"/>
                  </a:cubicBezTo>
                  <a:lnTo>
                    <a:pt x="1195" y="615"/>
                  </a:lnTo>
                  <a:cubicBezTo>
                    <a:pt x="1191" y="621"/>
                    <a:pt x="1190" y="628"/>
                    <a:pt x="1192" y="634"/>
                  </a:cubicBezTo>
                  <a:lnTo>
                    <a:pt x="1192" y="634"/>
                  </a:lnTo>
                  <a:cubicBezTo>
                    <a:pt x="1195" y="640"/>
                    <a:pt x="1203" y="642"/>
                    <a:pt x="1210" y="640"/>
                  </a:cubicBezTo>
                  <a:lnTo>
                    <a:pt x="1210" y="640"/>
                  </a:lnTo>
                  <a:cubicBezTo>
                    <a:pt x="1217" y="639"/>
                    <a:pt x="1223" y="635"/>
                    <a:pt x="1230" y="634"/>
                  </a:cubicBezTo>
                  <a:lnTo>
                    <a:pt x="1230" y="634"/>
                  </a:lnTo>
                  <a:cubicBezTo>
                    <a:pt x="1243" y="630"/>
                    <a:pt x="1255" y="632"/>
                    <a:pt x="1268" y="634"/>
                  </a:cubicBezTo>
                  <a:lnTo>
                    <a:pt x="1268" y="634"/>
                  </a:lnTo>
                  <a:cubicBezTo>
                    <a:pt x="1271" y="635"/>
                    <a:pt x="1274" y="635"/>
                    <a:pt x="1275" y="638"/>
                  </a:cubicBezTo>
                  <a:lnTo>
                    <a:pt x="1275" y="638"/>
                  </a:lnTo>
                  <a:cubicBezTo>
                    <a:pt x="1280" y="643"/>
                    <a:pt x="1271" y="653"/>
                    <a:pt x="1277" y="658"/>
                  </a:cubicBezTo>
                  <a:lnTo>
                    <a:pt x="1277" y="658"/>
                  </a:lnTo>
                  <a:cubicBezTo>
                    <a:pt x="1268" y="661"/>
                    <a:pt x="1258" y="665"/>
                    <a:pt x="1250" y="662"/>
                  </a:cubicBezTo>
                  <a:lnTo>
                    <a:pt x="1250" y="662"/>
                  </a:lnTo>
                  <a:cubicBezTo>
                    <a:pt x="1243" y="659"/>
                    <a:pt x="1238" y="653"/>
                    <a:pt x="1230" y="650"/>
                  </a:cubicBezTo>
                  <a:lnTo>
                    <a:pt x="1230" y="650"/>
                  </a:lnTo>
                  <a:cubicBezTo>
                    <a:pt x="1223" y="648"/>
                    <a:pt x="1212" y="653"/>
                    <a:pt x="1215" y="660"/>
                  </a:cubicBezTo>
                  <a:lnTo>
                    <a:pt x="1215" y="660"/>
                  </a:lnTo>
                  <a:cubicBezTo>
                    <a:pt x="1216" y="663"/>
                    <a:pt x="1217" y="664"/>
                    <a:pt x="1219" y="665"/>
                  </a:cubicBezTo>
                  <a:lnTo>
                    <a:pt x="1219" y="665"/>
                  </a:lnTo>
                  <a:cubicBezTo>
                    <a:pt x="1227" y="674"/>
                    <a:pt x="1236" y="682"/>
                    <a:pt x="1247" y="682"/>
                  </a:cubicBezTo>
                  <a:lnTo>
                    <a:pt x="1247" y="682"/>
                  </a:lnTo>
                  <a:cubicBezTo>
                    <a:pt x="1249" y="688"/>
                    <a:pt x="1256" y="691"/>
                    <a:pt x="1262" y="694"/>
                  </a:cubicBezTo>
                  <a:lnTo>
                    <a:pt x="1262" y="694"/>
                  </a:lnTo>
                  <a:cubicBezTo>
                    <a:pt x="1268" y="697"/>
                    <a:pt x="1274" y="702"/>
                    <a:pt x="1273" y="709"/>
                  </a:cubicBezTo>
                  <a:lnTo>
                    <a:pt x="1273" y="709"/>
                  </a:lnTo>
                  <a:cubicBezTo>
                    <a:pt x="1275" y="706"/>
                    <a:pt x="1280" y="708"/>
                    <a:pt x="1282" y="711"/>
                  </a:cubicBezTo>
                  <a:lnTo>
                    <a:pt x="1282" y="711"/>
                  </a:lnTo>
                  <a:cubicBezTo>
                    <a:pt x="1284" y="714"/>
                    <a:pt x="1284" y="718"/>
                    <a:pt x="1283" y="722"/>
                  </a:cubicBezTo>
                  <a:lnTo>
                    <a:pt x="1283" y="722"/>
                  </a:lnTo>
                  <a:cubicBezTo>
                    <a:pt x="1282" y="732"/>
                    <a:pt x="1280" y="741"/>
                    <a:pt x="1279" y="751"/>
                  </a:cubicBezTo>
                  <a:lnTo>
                    <a:pt x="1279" y="751"/>
                  </a:lnTo>
                  <a:cubicBezTo>
                    <a:pt x="1278" y="754"/>
                    <a:pt x="1277" y="758"/>
                    <a:pt x="1274" y="760"/>
                  </a:cubicBezTo>
                  <a:lnTo>
                    <a:pt x="1274" y="760"/>
                  </a:lnTo>
                  <a:cubicBezTo>
                    <a:pt x="1267" y="765"/>
                    <a:pt x="1260" y="754"/>
                    <a:pt x="1251" y="754"/>
                  </a:cubicBezTo>
                  <a:lnTo>
                    <a:pt x="1251" y="754"/>
                  </a:lnTo>
                  <a:cubicBezTo>
                    <a:pt x="1248" y="753"/>
                    <a:pt x="1244" y="755"/>
                    <a:pt x="1241" y="754"/>
                  </a:cubicBezTo>
                  <a:lnTo>
                    <a:pt x="1241" y="754"/>
                  </a:lnTo>
                  <a:cubicBezTo>
                    <a:pt x="1236" y="751"/>
                    <a:pt x="1236" y="744"/>
                    <a:pt x="1232" y="740"/>
                  </a:cubicBezTo>
                  <a:lnTo>
                    <a:pt x="1232" y="740"/>
                  </a:lnTo>
                  <a:cubicBezTo>
                    <a:pt x="1230" y="738"/>
                    <a:pt x="1226" y="737"/>
                    <a:pt x="1222" y="735"/>
                  </a:cubicBezTo>
                  <a:lnTo>
                    <a:pt x="1222" y="735"/>
                  </a:lnTo>
                  <a:cubicBezTo>
                    <a:pt x="1216" y="732"/>
                    <a:pt x="1212" y="726"/>
                    <a:pt x="1207" y="721"/>
                  </a:cubicBezTo>
                  <a:lnTo>
                    <a:pt x="1207" y="721"/>
                  </a:lnTo>
                  <a:cubicBezTo>
                    <a:pt x="1202" y="716"/>
                    <a:pt x="1194" y="712"/>
                    <a:pt x="1188" y="716"/>
                  </a:cubicBezTo>
                  <a:lnTo>
                    <a:pt x="1188" y="716"/>
                  </a:lnTo>
                  <a:cubicBezTo>
                    <a:pt x="1189" y="724"/>
                    <a:pt x="1189" y="732"/>
                    <a:pt x="1187" y="740"/>
                  </a:cubicBezTo>
                  <a:lnTo>
                    <a:pt x="1187" y="740"/>
                  </a:lnTo>
                  <a:cubicBezTo>
                    <a:pt x="1184" y="748"/>
                    <a:pt x="1177" y="755"/>
                    <a:pt x="1169" y="754"/>
                  </a:cubicBezTo>
                  <a:lnTo>
                    <a:pt x="1169" y="754"/>
                  </a:lnTo>
                  <a:cubicBezTo>
                    <a:pt x="1169" y="760"/>
                    <a:pt x="1165" y="764"/>
                    <a:pt x="1164" y="769"/>
                  </a:cubicBezTo>
                  <a:lnTo>
                    <a:pt x="1164" y="769"/>
                  </a:lnTo>
                  <a:cubicBezTo>
                    <a:pt x="1163" y="774"/>
                    <a:pt x="1169" y="781"/>
                    <a:pt x="1173" y="777"/>
                  </a:cubicBezTo>
                  <a:lnTo>
                    <a:pt x="1173" y="777"/>
                  </a:lnTo>
                  <a:cubicBezTo>
                    <a:pt x="1174" y="776"/>
                    <a:pt x="1174" y="773"/>
                    <a:pt x="1175" y="771"/>
                  </a:cubicBezTo>
                  <a:lnTo>
                    <a:pt x="1175" y="771"/>
                  </a:lnTo>
                  <a:cubicBezTo>
                    <a:pt x="1177" y="768"/>
                    <a:pt x="1182" y="766"/>
                    <a:pt x="1186" y="767"/>
                  </a:cubicBezTo>
                  <a:lnTo>
                    <a:pt x="1186" y="767"/>
                  </a:lnTo>
                  <a:cubicBezTo>
                    <a:pt x="1191" y="768"/>
                    <a:pt x="1194" y="770"/>
                    <a:pt x="1198" y="772"/>
                  </a:cubicBezTo>
                  <a:lnTo>
                    <a:pt x="1198" y="772"/>
                  </a:lnTo>
                  <a:cubicBezTo>
                    <a:pt x="1216" y="779"/>
                    <a:pt x="1236" y="773"/>
                    <a:pt x="1256" y="775"/>
                  </a:cubicBezTo>
                  <a:lnTo>
                    <a:pt x="1256" y="775"/>
                  </a:lnTo>
                  <a:cubicBezTo>
                    <a:pt x="1260" y="776"/>
                    <a:pt x="1266" y="778"/>
                    <a:pt x="1266" y="783"/>
                  </a:cubicBezTo>
                  <a:lnTo>
                    <a:pt x="1266" y="783"/>
                  </a:lnTo>
                  <a:cubicBezTo>
                    <a:pt x="1265" y="787"/>
                    <a:pt x="1260" y="789"/>
                    <a:pt x="1255" y="789"/>
                  </a:cubicBezTo>
                  <a:lnTo>
                    <a:pt x="1255" y="789"/>
                  </a:lnTo>
                  <a:cubicBezTo>
                    <a:pt x="1239" y="791"/>
                    <a:pt x="1223" y="797"/>
                    <a:pt x="1209" y="807"/>
                  </a:cubicBezTo>
                  <a:lnTo>
                    <a:pt x="1209" y="807"/>
                  </a:lnTo>
                  <a:cubicBezTo>
                    <a:pt x="1203" y="810"/>
                    <a:pt x="1197" y="817"/>
                    <a:pt x="1197" y="824"/>
                  </a:cubicBezTo>
                  <a:lnTo>
                    <a:pt x="1197" y="824"/>
                  </a:lnTo>
                  <a:cubicBezTo>
                    <a:pt x="1192" y="820"/>
                    <a:pt x="1185" y="823"/>
                    <a:pt x="1180" y="826"/>
                  </a:cubicBezTo>
                  <a:lnTo>
                    <a:pt x="1180" y="826"/>
                  </a:lnTo>
                  <a:cubicBezTo>
                    <a:pt x="1175" y="830"/>
                    <a:pt x="1171" y="835"/>
                    <a:pt x="1165" y="837"/>
                  </a:cubicBezTo>
                  <a:lnTo>
                    <a:pt x="1165" y="837"/>
                  </a:lnTo>
                  <a:cubicBezTo>
                    <a:pt x="1161" y="838"/>
                    <a:pt x="1156" y="837"/>
                    <a:pt x="1153" y="838"/>
                  </a:cubicBezTo>
                  <a:lnTo>
                    <a:pt x="1153" y="838"/>
                  </a:lnTo>
                  <a:cubicBezTo>
                    <a:pt x="1147" y="839"/>
                    <a:pt x="1143" y="842"/>
                    <a:pt x="1139" y="843"/>
                  </a:cubicBezTo>
                  <a:lnTo>
                    <a:pt x="1139" y="843"/>
                  </a:lnTo>
                  <a:cubicBezTo>
                    <a:pt x="1125" y="848"/>
                    <a:pt x="1110" y="843"/>
                    <a:pt x="1097" y="844"/>
                  </a:cubicBezTo>
                  <a:lnTo>
                    <a:pt x="1097" y="844"/>
                  </a:lnTo>
                  <a:cubicBezTo>
                    <a:pt x="1094" y="844"/>
                    <a:pt x="1091" y="845"/>
                    <a:pt x="1089" y="846"/>
                  </a:cubicBezTo>
                  <a:lnTo>
                    <a:pt x="1089" y="846"/>
                  </a:lnTo>
                  <a:cubicBezTo>
                    <a:pt x="1082" y="850"/>
                    <a:pt x="1083" y="861"/>
                    <a:pt x="1078" y="867"/>
                  </a:cubicBezTo>
                  <a:lnTo>
                    <a:pt x="1078" y="867"/>
                  </a:lnTo>
                  <a:cubicBezTo>
                    <a:pt x="1067" y="860"/>
                    <a:pt x="1052" y="861"/>
                    <a:pt x="1043" y="870"/>
                  </a:cubicBezTo>
                  <a:lnTo>
                    <a:pt x="1043" y="870"/>
                  </a:lnTo>
                  <a:cubicBezTo>
                    <a:pt x="1041" y="866"/>
                    <a:pt x="1039" y="863"/>
                    <a:pt x="1038" y="860"/>
                  </a:cubicBezTo>
                  <a:lnTo>
                    <a:pt x="1038" y="860"/>
                  </a:lnTo>
                  <a:cubicBezTo>
                    <a:pt x="1032" y="859"/>
                    <a:pt x="1026" y="858"/>
                    <a:pt x="1020" y="858"/>
                  </a:cubicBezTo>
                  <a:lnTo>
                    <a:pt x="1020" y="858"/>
                  </a:lnTo>
                  <a:cubicBezTo>
                    <a:pt x="1019" y="865"/>
                    <a:pt x="1017" y="872"/>
                    <a:pt x="1016" y="880"/>
                  </a:cubicBezTo>
                  <a:lnTo>
                    <a:pt x="1016" y="880"/>
                  </a:lnTo>
                  <a:cubicBezTo>
                    <a:pt x="1006" y="886"/>
                    <a:pt x="998" y="892"/>
                    <a:pt x="987" y="899"/>
                  </a:cubicBezTo>
                  <a:lnTo>
                    <a:pt x="987" y="899"/>
                  </a:lnTo>
                  <a:cubicBezTo>
                    <a:pt x="993" y="906"/>
                    <a:pt x="989" y="918"/>
                    <a:pt x="982" y="926"/>
                  </a:cubicBezTo>
                  <a:lnTo>
                    <a:pt x="982" y="926"/>
                  </a:lnTo>
                  <a:cubicBezTo>
                    <a:pt x="973" y="937"/>
                    <a:pt x="962" y="947"/>
                    <a:pt x="950" y="954"/>
                  </a:cubicBezTo>
                  <a:lnTo>
                    <a:pt x="950" y="954"/>
                  </a:lnTo>
                  <a:cubicBezTo>
                    <a:pt x="936" y="961"/>
                    <a:pt x="921" y="965"/>
                    <a:pt x="907" y="969"/>
                  </a:cubicBezTo>
                  <a:lnTo>
                    <a:pt x="907" y="969"/>
                  </a:lnTo>
                  <a:cubicBezTo>
                    <a:pt x="899" y="972"/>
                    <a:pt x="891" y="974"/>
                    <a:pt x="883" y="976"/>
                  </a:cubicBezTo>
                  <a:lnTo>
                    <a:pt x="883" y="976"/>
                  </a:lnTo>
                  <a:cubicBezTo>
                    <a:pt x="893" y="966"/>
                    <a:pt x="883" y="946"/>
                    <a:pt x="869" y="946"/>
                  </a:cubicBezTo>
                  <a:lnTo>
                    <a:pt x="869" y="946"/>
                  </a:lnTo>
                  <a:cubicBezTo>
                    <a:pt x="875" y="956"/>
                    <a:pt x="870" y="970"/>
                    <a:pt x="860" y="976"/>
                  </a:cubicBezTo>
                  <a:lnTo>
                    <a:pt x="860" y="976"/>
                  </a:lnTo>
                  <a:cubicBezTo>
                    <a:pt x="850" y="983"/>
                    <a:pt x="838" y="983"/>
                    <a:pt x="827" y="979"/>
                  </a:cubicBezTo>
                  <a:lnTo>
                    <a:pt x="827" y="979"/>
                  </a:lnTo>
                  <a:cubicBezTo>
                    <a:pt x="831" y="989"/>
                    <a:pt x="830" y="1001"/>
                    <a:pt x="823" y="1009"/>
                  </a:cubicBezTo>
                  <a:lnTo>
                    <a:pt x="823" y="1009"/>
                  </a:lnTo>
                  <a:cubicBezTo>
                    <a:pt x="820" y="996"/>
                    <a:pt x="803" y="988"/>
                    <a:pt x="791" y="995"/>
                  </a:cubicBezTo>
                  <a:lnTo>
                    <a:pt x="791" y="995"/>
                  </a:lnTo>
                  <a:cubicBezTo>
                    <a:pt x="791" y="1002"/>
                    <a:pt x="799" y="1006"/>
                    <a:pt x="805" y="1010"/>
                  </a:cubicBezTo>
                  <a:lnTo>
                    <a:pt x="805" y="1010"/>
                  </a:lnTo>
                  <a:cubicBezTo>
                    <a:pt x="812" y="1013"/>
                    <a:pt x="819" y="1020"/>
                    <a:pt x="815" y="1027"/>
                  </a:cubicBezTo>
                  <a:lnTo>
                    <a:pt x="815" y="1027"/>
                  </a:lnTo>
                  <a:cubicBezTo>
                    <a:pt x="811" y="1026"/>
                    <a:pt x="808" y="1025"/>
                    <a:pt x="805" y="1024"/>
                  </a:cubicBezTo>
                  <a:lnTo>
                    <a:pt x="805" y="1024"/>
                  </a:lnTo>
                  <a:cubicBezTo>
                    <a:pt x="809" y="1029"/>
                    <a:pt x="813" y="1034"/>
                    <a:pt x="817" y="1039"/>
                  </a:cubicBezTo>
                  <a:lnTo>
                    <a:pt x="817" y="1039"/>
                  </a:lnTo>
                  <a:cubicBezTo>
                    <a:pt x="809" y="1037"/>
                    <a:pt x="801" y="1038"/>
                    <a:pt x="797" y="1045"/>
                  </a:cubicBezTo>
                  <a:lnTo>
                    <a:pt x="797" y="1045"/>
                  </a:lnTo>
                  <a:cubicBezTo>
                    <a:pt x="794" y="1051"/>
                    <a:pt x="801" y="1060"/>
                    <a:pt x="808" y="1058"/>
                  </a:cubicBezTo>
                  <a:lnTo>
                    <a:pt x="808" y="1058"/>
                  </a:lnTo>
                  <a:cubicBezTo>
                    <a:pt x="805" y="1065"/>
                    <a:pt x="798" y="1070"/>
                    <a:pt x="790" y="1071"/>
                  </a:cubicBezTo>
                  <a:lnTo>
                    <a:pt x="790" y="1071"/>
                  </a:lnTo>
                  <a:cubicBezTo>
                    <a:pt x="797" y="1074"/>
                    <a:pt x="797" y="1085"/>
                    <a:pt x="792" y="1092"/>
                  </a:cubicBezTo>
                  <a:lnTo>
                    <a:pt x="792" y="1092"/>
                  </a:lnTo>
                  <a:cubicBezTo>
                    <a:pt x="787" y="1098"/>
                    <a:pt x="779" y="1100"/>
                    <a:pt x="772" y="1103"/>
                  </a:cubicBezTo>
                  <a:lnTo>
                    <a:pt x="772" y="1103"/>
                  </a:lnTo>
                  <a:cubicBezTo>
                    <a:pt x="766" y="1105"/>
                    <a:pt x="760" y="1106"/>
                    <a:pt x="754" y="1108"/>
                  </a:cubicBezTo>
                  <a:lnTo>
                    <a:pt x="754" y="1108"/>
                  </a:lnTo>
                  <a:cubicBezTo>
                    <a:pt x="751" y="1115"/>
                    <a:pt x="755" y="1122"/>
                    <a:pt x="758" y="1128"/>
                  </a:cubicBezTo>
                  <a:lnTo>
                    <a:pt x="758" y="1128"/>
                  </a:lnTo>
                  <a:cubicBezTo>
                    <a:pt x="762" y="1135"/>
                    <a:pt x="767" y="1140"/>
                    <a:pt x="767" y="1147"/>
                  </a:cubicBezTo>
                  <a:lnTo>
                    <a:pt x="767" y="1147"/>
                  </a:lnTo>
                  <a:cubicBezTo>
                    <a:pt x="768" y="1154"/>
                    <a:pt x="762" y="1163"/>
                    <a:pt x="755" y="1161"/>
                  </a:cubicBezTo>
                  <a:lnTo>
                    <a:pt x="755" y="1161"/>
                  </a:lnTo>
                  <a:cubicBezTo>
                    <a:pt x="757" y="1171"/>
                    <a:pt x="759" y="1182"/>
                    <a:pt x="756" y="1192"/>
                  </a:cubicBezTo>
                  <a:lnTo>
                    <a:pt x="756" y="1192"/>
                  </a:lnTo>
                  <a:cubicBezTo>
                    <a:pt x="754" y="1203"/>
                    <a:pt x="746" y="1212"/>
                    <a:pt x="736" y="1214"/>
                  </a:cubicBezTo>
                  <a:lnTo>
                    <a:pt x="736" y="1214"/>
                  </a:lnTo>
                  <a:cubicBezTo>
                    <a:pt x="734" y="1218"/>
                    <a:pt x="733" y="1222"/>
                    <a:pt x="731" y="1226"/>
                  </a:cubicBezTo>
                  <a:lnTo>
                    <a:pt x="731" y="1226"/>
                  </a:lnTo>
                  <a:cubicBezTo>
                    <a:pt x="724" y="1225"/>
                    <a:pt x="718" y="1219"/>
                    <a:pt x="717" y="1212"/>
                  </a:cubicBezTo>
                  <a:lnTo>
                    <a:pt x="717" y="1212"/>
                  </a:lnTo>
                  <a:cubicBezTo>
                    <a:pt x="707" y="1213"/>
                    <a:pt x="696" y="1214"/>
                    <a:pt x="690" y="1205"/>
                  </a:cubicBezTo>
                  <a:lnTo>
                    <a:pt x="690" y="1205"/>
                  </a:lnTo>
                  <a:cubicBezTo>
                    <a:pt x="687" y="1203"/>
                    <a:pt x="686" y="1198"/>
                    <a:pt x="683" y="1196"/>
                  </a:cubicBezTo>
                  <a:lnTo>
                    <a:pt x="683" y="1196"/>
                  </a:lnTo>
                  <a:cubicBezTo>
                    <a:pt x="676" y="1187"/>
                    <a:pt x="661" y="1192"/>
                    <a:pt x="649" y="1190"/>
                  </a:cubicBezTo>
                  <a:lnTo>
                    <a:pt x="649" y="1190"/>
                  </a:lnTo>
                  <a:cubicBezTo>
                    <a:pt x="641" y="1188"/>
                    <a:pt x="634" y="1181"/>
                    <a:pt x="627" y="1177"/>
                  </a:cubicBezTo>
                  <a:lnTo>
                    <a:pt x="627" y="1177"/>
                  </a:lnTo>
                  <a:cubicBezTo>
                    <a:pt x="620" y="1172"/>
                    <a:pt x="610" y="1169"/>
                    <a:pt x="603" y="1173"/>
                  </a:cubicBezTo>
                  <a:lnTo>
                    <a:pt x="603" y="1173"/>
                  </a:lnTo>
                  <a:cubicBezTo>
                    <a:pt x="608" y="1165"/>
                    <a:pt x="603" y="1154"/>
                    <a:pt x="597" y="1147"/>
                  </a:cubicBezTo>
                  <a:lnTo>
                    <a:pt x="597" y="1147"/>
                  </a:lnTo>
                  <a:cubicBezTo>
                    <a:pt x="591" y="1140"/>
                    <a:pt x="583" y="1135"/>
                    <a:pt x="578" y="1127"/>
                  </a:cubicBezTo>
                  <a:lnTo>
                    <a:pt x="578" y="1127"/>
                  </a:lnTo>
                  <a:cubicBezTo>
                    <a:pt x="570" y="1114"/>
                    <a:pt x="571" y="1099"/>
                    <a:pt x="574" y="1084"/>
                  </a:cubicBezTo>
                  <a:lnTo>
                    <a:pt x="574" y="1084"/>
                  </a:lnTo>
                  <a:cubicBezTo>
                    <a:pt x="567" y="1083"/>
                    <a:pt x="561" y="1083"/>
                    <a:pt x="556" y="1079"/>
                  </a:cubicBezTo>
                  <a:lnTo>
                    <a:pt x="556" y="1079"/>
                  </a:lnTo>
                  <a:cubicBezTo>
                    <a:pt x="550" y="1075"/>
                    <a:pt x="546" y="1068"/>
                    <a:pt x="550" y="1062"/>
                  </a:cubicBezTo>
                  <a:lnTo>
                    <a:pt x="550" y="1062"/>
                  </a:lnTo>
                  <a:cubicBezTo>
                    <a:pt x="544" y="1065"/>
                    <a:pt x="538" y="1059"/>
                    <a:pt x="536" y="1054"/>
                  </a:cubicBezTo>
                  <a:lnTo>
                    <a:pt x="536" y="1054"/>
                  </a:lnTo>
                  <a:cubicBezTo>
                    <a:pt x="533" y="1049"/>
                    <a:pt x="532" y="1043"/>
                    <a:pt x="527" y="1039"/>
                  </a:cubicBezTo>
                  <a:lnTo>
                    <a:pt x="527" y="1039"/>
                  </a:lnTo>
                  <a:cubicBezTo>
                    <a:pt x="523" y="1036"/>
                    <a:pt x="518" y="1036"/>
                    <a:pt x="516" y="1031"/>
                  </a:cubicBezTo>
                  <a:lnTo>
                    <a:pt x="516" y="1031"/>
                  </a:lnTo>
                  <a:cubicBezTo>
                    <a:pt x="514" y="1025"/>
                    <a:pt x="521" y="1020"/>
                    <a:pt x="525" y="1015"/>
                  </a:cubicBezTo>
                  <a:lnTo>
                    <a:pt x="525" y="1015"/>
                  </a:lnTo>
                  <a:cubicBezTo>
                    <a:pt x="530" y="1006"/>
                    <a:pt x="523" y="993"/>
                    <a:pt x="515" y="986"/>
                  </a:cubicBezTo>
                  <a:lnTo>
                    <a:pt x="515" y="986"/>
                  </a:lnTo>
                  <a:cubicBezTo>
                    <a:pt x="507" y="980"/>
                    <a:pt x="496" y="975"/>
                    <a:pt x="490" y="967"/>
                  </a:cubicBezTo>
                  <a:lnTo>
                    <a:pt x="490" y="967"/>
                  </a:lnTo>
                  <a:cubicBezTo>
                    <a:pt x="483" y="958"/>
                    <a:pt x="483" y="943"/>
                    <a:pt x="493" y="939"/>
                  </a:cubicBezTo>
                  <a:lnTo>
                    <a:pt x="493" y="939"/>
                  </a:lnTo>
                  <a:cubicBezTo>
                    <a:pt x="498" y="938"/>
                    <a:pt x="505" y="939"/>
                    <a:pt x="509" y="935"/>
                  </a:cubicBezTo>
                  <a:lnTo>
                    <a:pt x="509" y="935"/>
                  </a:lnTo>
                  <a:cubicBezTo>
                    <a:pt x="515" y="928"/>
                    <a:pt x="505" y="918"/>
                    <a:pt x="496" y="916"/>
                  </a:cubicBezTo>
                  <a:lnTo>
                    <a:pt x="496" y="916"/>
                  </a:lnTo>
                  <a:cubicBezTo>
                    <a:pt x="487" y="913"/>
                    <a:pt x="474" y="907"/>
                    <a:pt x="477" y="899"/>
                  </a:cubicBezTo>
                  <a:lnTo>
                    <a:pt x="477" y="899"/>
                  </a:lnTo>
                  <a:cubicBezTo>
                    <a:pt x="479" y="895"/>
                    <a:pt x="482" y="892"/>
                    <a:pt x="485" y="889"/>
                  </a:cubicBezTo>
                  <a:lnTo>
                    <a:pt x="485" y="889"/>
                  </a:lnTo>
                  <a:cubicBezTo>
                    <a:pt x="492" y="882"/>
                    <a:pt x="493" y="870"/>
                    <a:pt x="498" y="861"/>
                  </a:cubicBezTo>
                  <a:lnTo>
                    <a:pt x="498" y="861"/>
                  </a:lnTo>
                  <a:cubicBezTo>
                    <a:pt x="505" y="847"/>
                    <a:pt x="524" y="840"/>
                    <a:pt x="538" y="847"/>
                  </a:cubicBezTo>
                  <a:lnTo>
                    <a:pt x="538" y="847"/>
                  </a:lnTo>
                  <a:cubicBezTo>
                    <a:pt x="542" y="848"/>
                    <a:pt x="546" y="849"/>
                    <a:pt x="550" y="852"/>
                  </a:cubicBezTo>
                  <a:lnTo>
                    <a:pt x="550" y="852"/>
                  </a:lnTo>
                  <a:cubicBezTo>
                    <a:pt x="555" y="836"/>
                    <a:pt x="559" y="820"/>
                    <a:pt x="563" y="804"/>
                  </a:cubicBezTo>
                  <a:lnTo>
                    <a:pt x="563" y="804"/>
                  </a:lnTo>
                  <a:cubicBezTo>
                    <a:pt x="562" y="785"/>
                    <a:pt x="542" y="773"/>
                    <a:pt x="523" y="768"/>
                  </a:cubicBezTo>
                  <a:lnTo>
                    <a:pt x="523" y="768"/>
                  </a:lnTo>
                  <a:cubicBezTo>
                    <a:pt x="505" y="762"/>
                    <a:pt x="485" y="758"/>
                    <a:pt x="474" y="742"/>
                  </a:cubicBezTo>
                  <a:lnTo>
                    <a:pt x="474" y="742"/>
                  </a:lnTo>
                  <a:cubicBezTo>
                    <a:pt x="501" y="740"/>
                    <a:pt x="529" y="747"/>
                    <a:pt x="553" y="761"/>
                  </a:cubicBezTo>
                  <a:lnTo>
                    <a:pt x="553" y="761"/>
                  </a:lnTo>
                  <a:cubicBezTo>
                    <a:pt x="560" y="754"/>
                    <a:pt x="550" y="743"/>
                    <a:pt x="541" y="738"/>
                  </a:cubicBezTo>
                  <a:lnTo>
                    <a:pt x="501" y="717"/>
                  </a:lnTo>
                  <a:lnTo>
                    <a:pt x="501" y="717"/>
                  </a:lnTo>
                  <a:cubicBezTo>
                    <a:pt x="500" y="707"/>
                    <a:pt x="499" y="697"/>
                    <a:pt x="497" y="686"/>
                  </a:cubicBezTo>
                  <a:lnTo>
                    <a:pt x="497" y="686"/>
                  </a:lnTo>
                  <a:cubicBezTo>
                    <a:pt x="486" y="682"/>
                    <a:pt x="473" y="685"/>
                    <a:pt x="465" y="693"/>
                  </a:cubicBezTo>
                  <a:lnTo>
                    <a:pt x="465" y="693"/>
                  </a:lnTo>
                  <a:cubicBezTo>
                    <a:pt x="461" y="697"/>
                    <a:pt x="457" y="703"/>
                    <a:pt x="451" y="702"/>
                  </a:cubicBezTo>
                  <a:lnTo>
                    <a:pt x="451" y="702"/>
                  </a:lnTo>
                  <a:cubicBezTo>
                    <a:pt x="447" y="700"/>
                    <a:pt x="446" y="697"/>
                    <a:pt x="444" y="693"/>
                  </a:cubicBezTo>
                  <a:lnTo>
                    <a:pt x="444" y="693"/>
                  </a:lnTo>
                  <a:cubicBezTo>
                    <a:pt x="441" y="684"/>
                    <a:pt x="439" y="674"/>
                    <a:pt x="439" y="664"/>
                  </a:cubicBezTo>
                  <a:lnTo>
                    <a:pt x="439" y="664"/>
                  </a:lnTo>
                  <a:cubicBezTo>
                    <a:pt x="439" y="661"/>
                    <a:pt x="439" y="658"/>
                    <a:pt x="440" y="656"/>
                  </a:cubicBezTo>
                  <a:lnTo>
                    <a:pt x="440" y="656"/>
                  </a:lnTo>
                  <a:cubicBezTo>
                    <a:pt x="446" y="648"/>
                    <a:pt x="462" y="650"/>
                    <a:pt x="460" y="642"/>
                  </a:cubicBezTo>
                  <a:lnTo>
                    <a:pt x="460" y="642"/>
                  </a:lnTo>
                  <a:cubicBezTo>
                    <a:pt x="459" y="634"/>
                    <a:pt x="444" y="635"/>
                    <a:pt x="442" y="628"/>
                  </a:cubicBezTo>
                  <a:lnTo>
                    <a:pt x="442" y="628"/>
                  </a:lnTo>
                  <a:cubicBezTo>
                    <a:pt x="442" y="626"/>
                    <a:pt x="443" y="624"/>
                    <a:pt x="444" y="622"/>
                  </a:cubicBezTo>
                  <a:lnTo>
                    <a:pt x="444" y="622"/>
                  </a:lnTo>
                  <a:cubicBezTo>
                    <a:pt x="448" y="608"/>
                    <a:pt x="439" y="592"/>
                    <a:pt x="425" y="588"/>
                  </a:cubicBezTo>
                  <a:lnTo>
                    <a:pt x="425" y="588"/>
                  </a:lnTo>
                  <a:cubicBezTo>
                    <a:pt x="427" y="577"/>
                    <a:pt x="425" y="564"/>
                    <a:pt x="418" y="555"/>
                  </a:cubicBezTo>
                  <a:lnTo>
                    <a:pt x="418" y="555"/>
                  </a:lnTo>
                  <a:cubicBezTo>
                    <a:pt x="414" y="550"/>
                    <a:pt x="408" y="546"/>
                    <a:pt x="403" y="541"/>
                  </a:cubicBezTo>
                  <a:lnTo>
                    <a:pt x="403" y="541"/>
                  </a:lnTo>
                  <a:cubicBezTo>
                    <a:pt x="395" y="535"/>
                    <a:pt x="388" y="529"/>
                    <a:pt x="380" y="524"/>
                  </a:cubicBezTo>
                  <a:lnTo>
                    <a:pt x="380" y="524"/>
                  </a:lnTo>
                  <a:cubicBezTo>
                    <a:pt x="375" y="520"/>
                    <a:pt x="370" y="516"/>
                    <a:pt x="369" y="510"/>
                  </a:cubicBezTo>
                  <a:lnTo>
                    <a:pt x="369" y="510"/>
                  </a:lnTo>
                  <a:cubicBezTo>
                    <a:pt x="368" y="507"/>
                    <a:pt x="368" y="504"/>
                    <a:pt x="367" y="501"/>
                  </a:cubicBezTo>
                  <a:lnTo>
                    <a:pt x="367" y="501"/>
                  </a:lnTo>
                  <a:cubicBezTo>
                    <a:pt x="363" y="485"/>
                    <a:pt x="334" y="489"/>
                    <a:pt x="326" y="473"/>
                  </a:cubicBezTo>
                  <a:lnTo>
                    <a:pt x="326" y="473"/>
                  </a:lnTo>
                  <a:cubicBezTo>
                    <a:pt x="325" y="470"/>
                    <a:pt x="325" y="467"/>
                    <a:pt x="321" y="465"/>
                  </a:cubicBezTo>
                  <a:lnTo>
                    <a:pt x="321" y="465"/>
                  </a:lnTo>
                  <a:cubicBezTo>
                    <a:pt x="320" y="464"/>
                    <a:pt x="318" y="464"/>
                    <a:pt x="315" y="464"/>
                  </a:cubicBezTo>
                  <a:lnTo>
                    <a:pt x="315" y="464"/>
                  </a:lnTo>
                  <a:cubicBezTo>
                    <a:pt x="286" y="463"/>
                    <a:pt x="260" y="444"/>
                    <a:pt x="230" y="444"/>
                  </a:cubicBezTo>
                  <a:lnTo>
                    <a:pt x="230" y="444"/>
                  </a:lnTo>
                  <a:cubicBezTo>
                    <a:pt x="233" y="448"/>
                    <a:pt x="230" y="455"/>
                    <a:pt x="224" y="456"/>
                  </a:cubicBezTo>
                  <a:lnTo>
                    <a:pt x="224" y="456"/>
                  </a:lnTo>
                  <a:cubicBezTo>
                    <a:pt x="219" y="457"/>
                    <a:pt x="214" y="455"/>
                    <a:pt x="210" y="452"/>
                  </a:cubicBezTo>
                  <a:lnTo>
                    <a:pt x="210" y="452"/>
                  </a:lnTo>
                  <a:cubicBezTo>
                    <a:pt x="205" y="450"/>
                    <a:pt x="199" y="450"/>
                    <a:pt x="196" y="453"/>
                  </a:cubicBezTo>
                  <a:lnTo>
                    <a:pt x="196" y="453"/>
                  </a:lnTo>
                  <a:cubicBezTo>
                    <a:pt x="194" y="456"/>
                    <a:pt x="194" y="460"/>
                    <a:pt x="193" y="463"/>
                  </a:cubicBezTo>
                  <a:lnTo>
                    <a:pt x="193" y="463"/>
                  </a:lnTo>
                  <a:cubicBezTo>
                    <a:pt x="190" y="469"/>
                    <a:pt x="182" y="469"/>
                    <a:pt x="177" y="465"/>
                  </a:cubicBezTo>
                  <a:lnTo>
                    <a:pt x="177" y="465"/>
                  </a:lnTo>
                  <a:cubicBezTo>
                    <a:pt x="172" y="461"/>
                    <a:pt x="170" y="456"/>
                    <a:pt x="168" y="450"/>
                  </a:cubicBezTo>
                  <a:lnTo>
                    <a:pt x="168" y="450"/>
                  </a:lnTo>
                  <a:cubicBezTo>
                    <a:pt x="164" y="450"/>
                    <a:pt x="159" y="450"/>
                    <a:pt x="154" y="450"/>
                  </a:cubicBezTo>
                  <a:lnTo>
                    <a:pt x="154" y="450"/>
                  </a:lnTo>
                  <a:cubicBezTo>
                    <a:pt x="153" y="458"/>
                    <a:pt x="153" y="466"/>
                    <a:pt x="153" y="475"/>
                  </a:cubicBezTo>
                  <a:lnTo>
                    <a:pt x="153" y="475"/>
                  </a:lnTo>
                  <a:cubicBezTo>
                    <a:pt x="143" y="474"/>
                    <a:pt x="133" y="470"/>
                    <a:pt x="123" y="466"/>
                  </a:cubicBezTo>
                  <a:lnTo>
                    <a:pt x="123" y="466"/>
                  </a:lnTo>
                  <a:cubicBezTo>
                    <a:pt x="112" y="462"/>
                    <a:pt x="101" y="457"/>
                    <a:pt x="90" y="453"/>
                  </a:cubicBezTo>
                  <a:lnTo>
                    <a:pt x="90" y="453"/>
                  </a:lnTo>
                  <a:cubicBezTo>
                    <a:pt x="84" y="450"/>
                    <a:pt x="75" y="445"/>
                    <a:pt x="78" y="437"/>
                  </a:cubicBezTo>
                  <a:lnTo>
                    <a:pt x="78" y="437"/>
                  </a:lnTo>
                  <a:cubicBezTo>
                    <a:pt x="83" y="439"/>
                    <a:pt x="89" y="438"/>
                    <a:pt x="94" y="437"/>
                  </a:cubicBezTo>
                  <a:lnTo>
                    <a:pt x="94" y="437"/>
                  </a:lnTo>
                  <a:cubicBezTo>
                    <a:pt x="95" y="433"/>
                    <a:pt x="96" y="428"/>
                    <a:pt x="95" y="423"/>
                  </a:cubicBezTo>
                  <a:lnTo>
                    <a:pt x="95" y="423"/>
                  </a:lnTo>
                  <a:cubicBezTo>
                    <a:pt x="78" y="422"/>
                    <a:pt x="62" y="414"/>
                    <a:pt x="44" y="412"/>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8" name="Freeform 1649">
              <a:extLst>
                <a:ext uri="{FF2B5EF4-FFF2-40B4-BE49-F238E27FC236}">
                  <a16:creationId xmlns="" xmlns:a16="http://schemas.microsoft.com/office/drawing/2014/main" id="{4863147C-8BA9-037B-94B1-FEA531DE688D}"/>
                </a:ext>
              </a:extLst>
            </p:cNvPr>
            <p:cNvSpPr>
              <a:spLocks noChangeArrowheads="1"/>
            </p:cNvSpPr>
            <p:nvPr/>
          </p:nvSpPr>
          <p:spPr bwMode="auto">
            <a:xfrm>
              <a:off x="5286862" y="4989635"/>
              <a:ext cx="1895843" cy="1533157"/>
            </a:xfrm>
            <a:custGeom>
              <a:avLst/>
              <a:gdLst>
                <a:gd name="T0" fmla="*/ 787 w 1522"/>
                <a:gd name="T1" fmla="*/ 1071 h 1229"/>
                <a:gd name="T2" fmla="*/ 861 w 1522"/>
                <a:gd name="T3" fmla="*/ 976 h 1229"/>
                <a:gd name="T4" fmla="*/ 1083 w 1522"/>
                <a:gd name="T5" fmla="*/ 857 h 1229"/>
                <a:gd name="T6" fmla="*/ 1265 w 1522"/>
                <a:gd name="T7" fmla="*/ 781 h 1229"/>
                <a:gd name="T8" fmla="*/ 1169 w 1522"/>
                <a:gd name="T9" fmla="*/ 755 h 1229"/>
                <a:gd name="T10" fmla="*/ 1275 w 1522"/>
                <a:gd name="T11" fmla="*/ 761 h 1229"/>
                <a:gd name="T12" fmla="*/ 1251 w 1522"/>
                <a:gd name="T13" fmla="*/ 662 h 1229"/>
                <a:gd name="T14" fmla="*/ 1217 w 1522"/>
                <a:gd name="T15" fmla="*/ 596 h 1229"/>
                <a:gd name="T16" fmla="*/ 1314 w 1522"/>
                <a:gd name="T17" fmla="*/ 549 h 1229"/>
                <a:gd name="T18" fmla="*/ 1339 w 1522"/>
                <a:gd name="T19" fmla="*/ 506 h 1229"/>
                <a:gd name="T20" fmla="*/ 1318 w 1522"/>
                <a:gd name="T21" fmla="*/ 413 h 1229"/>
                <a:gd name="T22" fmla="*/ 1274 w 1522"/>
                <a:gd name="T23" fmla="*/ 375 h 1229"/>
                <a:gd name="T24" fmla="*/ 1321 w 1522"/>
                <a:gd name="T25" fmla="*/ 251 h 1229"/>
                <a:gd name="T26" fmla="*/ 1446 w 1522"/>
                <a:gd name="T27" fmla="*/ 114 h 1229"/>
                <a:gd name="T28" fmla="*/ 1275 w 1522"/>
                <a:gd name="T29" fmla="*/ 130 h 1229"/>
                <a:gd name="T30" fmla="*/ 1063 w 1522"/>
                <a:gd name="T31" fmla="*/ 101 h 1229"/>
                <a:gd name="T32" fmla="*/ 1100 w 1522"/>
                <a:gd name="T33" fmla="*/ 12 h 1229"/>
                <a:gd name="T34" fmla="*/ 787 w 1522"/>
                <a:gd name="T35" fmla="*/ 33 h 1229"/>
                <a:gd name="T36" fmla="*/ 661 w 1522"/>
                <a:gd name="T37" fmla="*/ 88 h 1229"/>
                <a:gd name="T38" fmla="*/ 547 w 1522"/>
                <a:gd name="T39" fmla="*/ 113 h 1229"/>
                <a:gd name="T40" fmla="*/ 352 w 1522"/>
                <a:gd name="T41" fmla="*/ 126 h 1229"/>
                <a:gd name="T42" fmla="*/ 138 w 1522"/>
                <a:gd name="T43" fmla="*/ 221 h 1229"/>
                <a:gd name="T44" fmla="*/ 38 w 1522"/>
                <a:gd name="T45" fmla="*/ 326 h 1229"/>
                <a:gd name="T46" fmla="*/ 148 w 1522"/>
                <a:gd name="T47" fmla="*/ 405 h 1229"/>
                <a:gd name="T48" fmla="*/ 92 w 1522"/>
                <a:gd name="T49" fmla="*/ 453 h 1229"/>
                <a:gd name="T50" fmla="*/ 230 w 1522"/>
                <a:gd name="T51" fmla="*/ 443 h 1229"/>
                <a:gd name="T52" fmla="*/ 446 w 1522"/>
                <a:gd name="T53" fmla="*/ 623 h 1229"/>
                <a:gd name="T54" fmla="*/ 542 w 1522"/>
                <a:gd name="T55" fmla="*/ 738 h 1229"/>
                <a:gd name="T56" fmla="*/ 480 w 1522"/>
                <a:gd name="T57" fmla="*/ 906 h 1229"/>
                <a:gd name="T58" fmla="*/ 536 w 1522"/>
                <a:gd name="T59" fmla="*/ 1050 h 1229"/>
                <a:gd name="T60" fmla="*/ 659 w 1522"/>
                <a:gd name="T61" fmla="*/ 1191 h 1229"/>
                <a:gd name="T62" fmla="*/ 664 w 1522"/>
                <a:gd name="T63" fmla="*/ 1192 h 1229"/>
                <a:gd name="T64" fmla="*/ 534 w 1522"/>
                <a:gd name="T65" fmla="*/ 1051 h 1229"/>
                <a:gd name="T66" fmla="*/ 477 w 1522"/>
                <a:gd name="T67" fmla="*/ 899 h 1229"/>
                <a:gd name="T68" fmla="*/ 502 w 1522"/>
                <a:gd name="T69" fmla="*/ 719 h 1229"/>
                <a:gd name="T70" fmla="*/ 441 w 1522"/>
                <a:gd name="T71" fmla="*/ 603 h 1229"/>
                <a:gd name="T72" fmla="*/ 232 w 1522"/>
                <a:gd name="T73" fmla="*/ 452 h 1229"/>
                <a:gd name="T74" fmla="*/ 91 w 1522"/>
                <a:gd name="T75" fmla="*/ 455 h 1229"/>
                <a:gd name="T76" fmla="*/ 148 w 1522"/>
                <a:gd name="T77" fmla="*/ 403 h 1229"/>
                <a:gd name="T78" fmla="*/ 4 w 1522"/>
                <a:gd name="T79" fmla="*/ 354 h 1229"/>
                <a:gd name="T80" fmla="*/ 187 w 1522"/>
                <a:gd name="T81" fmla="*/ 232 h 1229"/>
                <a:gd name="T82" fmla="*/ 286 w 1522"/>
                <a:gd name="T83" fmla="*/ 125 h 1229"/>
                <a:gd name="T84" fmla="*/ 516 w 1522"/>
                <a:gd name="T85" fmla="*/ 87 h 1229"/>
                <a:gd name="T86" fmla="*/ 709 w 1522"/>
                <a:gd name="T87" fmla="*/ 114 h 1229"/>
                <a:gd name="T88" fmla="*/ 787 w 1522"/>
                <a:gd name="T89" fmla="*/ 31 h 1229"/>
                <a:gd name="T90" fmla="*/ 1120 w 1522"/>
                <a:gd name="T91" fmla="*/ 15 h 1229"/>
                <a:gd name="T92" fmla="*/ 1083 w 1522"/>
                <a:gd name="T93" fmla="*/ 106 h 1229"/>
                <a:gd name="T94" fmla="*/ 1276 w 1522"/>
                <a:gd name="T95" fmla="*/ 131 h 1229"/>
                <a:gd name="T96" fmla="*/ 1389 w 1522"/>
                <a:gd name="T97" fmla="*/ 124 h 1229"/>
                <a:gd name="T98" fmla="*/ 1321 w 1522"/>
                <a:gd name="T99" fmla="*/ 249 h 1229"/>
                <a:gd name="T100" fmla="*/ 1297 w 1522"/>
                <a:gd name="T101" fmla="*/ 363 h 1229"/>
                <a:gd name="T102" fmla="*/ 1336 w 1522"/>
                <a:gd name="T103" fmla="*/ 418 h 1229"/>
                <a:gd name="T104" fmla="*/ 1349 w 1522"/>
                <a:gd name="T105" fmla="*/ 504 h 1229"/>
                <a:gd name="T106" fmla="*/ 1314 w 1522"/>
                <a:gd name="T107" fmla="*/ 540 h 1229"/>
                <a:gd name="T108" fmla="*/ 1239 w 1522"/>
                <a:gd name="T109" fmla="*/ 608 h 1229"/>
                <a:gd name="T110" fmla="*/ 1278 w 1522"/>
                <a:gd name="T111" fmla="*/ 660 h 1229"/>
                <a:gd name="T112" fmla="*/ 1285 w 1522"/>
                <a:gd name="T113" fmla="*/ 723 h 1229"/>
                <a:gd name="T114" fmla="*/ 1188 w 1522"/>
                <a:gd name="T115" fmla="*/ 741 h 1229"/>
                <a:gd name="T116" fmla="*/ 1257 w 1522"/>
                <a:gd name="T117" fmla="*/ 775 h 1229"/>
                <a:gd name="T118" fmla="*/ 1098 w 1522"/>
                <a:gd name="T119" fmla="*/ 846 h 1229"/>
                <a:gd name="T120" fmla="*/ 885 w 1522"/>
                <a:gd name="T121" fmla="*/ 959 h 1229"/>
                <a:gd name="T122" fmla="*/ 800 w 1522"/>
                <a:gd name="T123" fmla="*/ 1054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2" h="1229">
                  <a:moveTo>
                    <a:pt x="719" y="1212"/>
                  </a:moveTo>
                  <a:lnTo>
                    <a:pt x="719" y="1213"/>
                  </a:lnTo>
                  <a:lnTo>
                    <a:pt x="719" y="1213"/>
                  </a:lnTo>
                  <a:cubicBezTo>
                    <a:pt x="720" y="1219"/>
                    <a:pt x="725" y="1225"/>
                    <a:pt x="732" y="1226"/>
                  </a:cubicBezTo>
                  <a:lnTo>
                    <a:pt x="736" y="1214"/>
                  </a:lnTo>
                  <a:lnTo>
                    <a:pt x="736" y="1214"/>
                  </a:lnTo>
                  <a:lnTo>
                    <a:pt x="736" y="1214"/>
                  </a:lnTo>
                  <a:cubicBezTo>
                    <a:pt x="747" y="1212"/>
                    <a:pt x="754" y="1202"/>
                    <a:pt x="756" y="1193"/>
                  </a:cubicBezTo>
                  <a:lnTo>
                    <a:pt x="756" y="1193"/>
                  </a:lnTo>
                  <a:cubicBezTo>
                    <a:pt x="758" y="1183"/>
                    <a:pt x="757" y="1171"/>
                    <a:pt x="755" y="1162"/>
                  </a:cubicBezTo>
                  <a:lnTo>
                    <a:pt x="755" y="1160"/>
                  </a:lnTo>
                  <a:lnTo>
                    <a:pt x="756" y="1161"/>
                  </a:lnTo>
                  <a:lnTo>
                    <a:pt x="756" y="1161"/>
                  </a:lnTo>
                  <a:cubicBezTo>
                    <a:pt x="759" y="1161"/>
                    <a:pt x="762" y="1161"/>
                    <a:pt x="764" y="1158"/>
                  </a:cubicBezTo>
                  <a:lnTo>
                    <a:pt x="764" y="1158"/>
                  </a:lnTo>
                  <a:cubicBezTo>
                    <a:pt x="766" y="1155"/>
                    <a:pt x="768" y="1152"/>
                    <a:pt x="767" y="1148"/>
                  </a:cubicBezTo>
                  <a:lnTo>
                    <a:pt x="767" y="1148"/>
                  </a:lnTo>
                  <a:cubicBezTo>
                    <a:pt x="767" y="1143"/>
                    <a:pt x="763" y="1137"/>
                    <a:pt x="760" y="1132"/>
                  </a:cubicBezTo>
                  <a:lnTo>
                    <a:pt x="760" y="1132"/>
                  </a:lnTo>
                  <a:cubicBezTo>
                    <a:pt x="760" y="1132"/>
                    <a:pt x="759" y="1131"/>
                    <a:pt x="758" y="1130"/>
                  </a:cubicBezTo>
                  <a:lnTo>
                    <a:pt x="758" y="1130"/>
                  </a:lnTo>
                  <a:cubicBezTo>
                    <a:pt x="753" y="1122"/>
                    <a:pt x="752" y="1115"/>
                    <a:pt x="753" y="1109"/>
                  </a:cubicBezTo>
                  <a:lnTo>
                    <a:pt x="754" y="1109"/>
                  </a:lnTo>
                  <a:lnTo>
                    <a:pt x="773" y="1102"/>
                  </a:lnTo>
                  <a:lnTo>
                    <a:pt x="773" y="1102"/>
                  </a:lnTo>
                  <a:cubicBezTo>
                    <a:pt x="781" y="1100"/>
                    <a:pt x="788" y="1098"/>
                    <a:pt x="793" y="1092"/>
                  </a:cubicBezTo>
                  <a:lnTo>
                    <a:pt x="793" y="1092"/>
                  </a:lnTo>
                  <a:cubicBezTo>
                    <a:pt x="795" y="1089"/>
                    <a:pt x="796" y="1084"/>
                    <a:pt x="795" y="1079"/>
                  </a:cubicBezTo>
                  <a:lnTo>
                    <a:pt x="795" y="1079"/>
                  </a:lnTo>
                  <a:cubicBezTo>
                    <a:pt x="795" y="1076"/>
                    <a:pt x="793" y="1074"/>
                    <a:pt x="790" y="1073"/>
                  </a:cubicBezTo>
                  <a:lnTo>
                    <a:pt x="787" y="1071"/>
                  </a:lnTo>
                  <a:lnTo>
                    <a:pt x="791" y="1071"/>
                  </a:lnTo>
                  <a:lnTo>
                    <a:pt x="791" y="1071"/>
                  </a:lnTo>
                  <a:cubicBezTo>
                    <a:pt x="798" y="1071"/>
                    <a:pt x="804" y="1066"/>
                    <a:pt x="807" y="1060"/>
                  </a:cubicBezTo>
                  <a:lnTo>
                    <a:pt x="807" y="1060"/>
                  </a:lnTo>
                  <a:cubicBezTo>
                    <a:pt x="804" y="1060"/>
                    <a:pt x="800" y="1059"/>
                    <a:pt x="798" y="1055"/>
                  </a:cubicBezTo>
                  <a:lnTo>
                    <a:pt x="798" y="1055"/>
                  </a:lnTo>
                  <a:cubicBezTo>
                    <a:pt x="796" y="1052"/>
                    <a:pt x="796" y="1048"/>
                    <a:pt x="798" y="1045"/>
                  </a:cubicBezTo>
                  <a:lnTo>
                    <a:pt x="798" y="1045"/>
                  </a:lnTo>
                  <a:cubicBezTo>
                    <a:pt x="800" y="1041"/>
                    <a:pt x="805" y="1038"/>
                    <a:pt x="812" y="1038"/>
                  </a:cubicBezTo>
                  <a:lnTo>
                    <a:pt x="812" y="1038"/>
                  </a:lnTo>
                  <a:cubicBezTo>
                    <a:pt x="813" y="1038"/>
                    <a:pt x="814" y="1038"/>
                    <a:pt x="815" y="1038"/>
                  </a:cubicBezTo>
                  <a:lnTo>
                    <a:pt x="803" y="1023"/>
                  </a:lnTo>
                  <a:lnTo>
                    <a:pt x="815" y="1027"/>
                  </a:lnTo>
                  <a:lnTo>
                    <a:pt x="815" y="1027"/>
                  </a:lnTo>
                  <a:cubicBezTo>
                    <a:pt x="816" y="1025"/>
                    <a:pt x="816" y="1024"/>
                    <a:pt x="816" y="1022"/>
                  </a:cubicBezTo>
                  <a:lnTo>
                    <a:pt x="816" y="1022"/>
                  </a:lnTo>
                  <a:cubicBezTo>
                    <a:pt x="815" y="1017"/>
                    <a:pt x="810" y="1013"/>
                    <a:pt x="806" y="1011"/>
                  </a:cubicBezTo>
                  <a:lnTo>
                    <a:pt x="806" y="1011"/>
                  </a:lnTo>
                  <a:cubicBezTo>
                    <a:pt x="799" y="1008"/>
                    <a:pt x="791" y="1003"/>
                    <a:pt x="792" y="996"/>
                  </a:cubicBezTo>
                  <a:lnTo>
                    <a:pt x="792" y="995"/>
                  </a:lnTo>
                  <a:lnTo>
                    <a:pt x="792" y="994"/>
                  </a:lnTo>
                  <a:lnTo>
                    <a:pt x="792" y="994"/>
                  </a:lnTo>
                  <a:cubicBezTo>
                    <a:pt x="795" y="993"/>
                    <a:pt x="798" y="992"/>
                    <a:pt x="802" y="992"/>
                  </a:cubicBezTo>
                  <a:lnTo>
                    <a:pt x="802" y="992"/>
                  </a:lnTo>
                  <a:cubicBezTo>
                    <a:pt x="812" y="992"/>
                    <a:pt x="821" y="998"/>
                    <a:pt x="825" y="1008"/>
                  </a:cubicBezTo>
                  <a:lnTo>
                    <a:pt x="825" y="1008"/>
                  </a:lnTo>
                  <a:cubicBezTo>
                    <a:pt x="830" y="1000"/>
                    <a:pt x="831" y="989"/>
                    <a:pt x="827" y="981"/>
                  </a:cubicBezTo>
                  <a:lnTo>
                    <a:pt x="826" y="979"/>
                  </a:lnTo>
                  <a:lnTo>
                    <a:pt x="828" y="980"/>
                  </a:lnTo>
                  <a:lnTo>
                    <a:pt x="828" y="980"/>
                  </a:lnTo>
                  <a:cubicBezTo>
                    <a:pt x="840" y="983"/>
                    <a:pt x="853" y="982"/>
                    <a:pt x="861" y="976"/>
                  </a:cubicBezTo>
                  <a:lnTo>
                    <a:pt x="861" y="976"/>
                  </a:lnTo>
                  <a:cubicBezTo>
                    <a:pt x="869" y="971"/>
                    <a:pt x="875" y="958"/>
                    <a:pt x="869" y="948"/>
                  </a:cubicBezTo>
                  <a:lnTo>
                    <a:pt x="868" y="947"/>
                  </a:lnTo>
                  <a:lnTo>
                    <a:pt x="871" y="947"/>
                  </a:lnTo>
                  <a:lnTo>
                    <a:pt x="871" y="947"/>
                  </a:lnTo>
                  <a:cubicBezTo>
                    <a:pt x="877" y="947"/>
                    <a:pt x="884" y="951"/>
                    <a:pt x="887" y="958"/>
                  </a:cubicBezTo>
                  <a:lnTo>
                    <a:pt x="887" y="958"/>
                  </a:lnTo>
                  <a:cubicBezTo>
                    <a:pt x="889" y="964"/>
                    <a:pt x="889" y="970"/>
                    <a:pt x="886" y="975"/>
                  </a:cubicBezTo>
                  <a:lnTo>
                    <a:pt x="907" y="969"/>
                  </a:lnTo>
                  <a:lnTo>
                    <a:pt x="907" y="969"/>
                  </a:lnTo>
                  <a:cubicBezTo>
                    <a:pt x="922" y="965"/>
                    <a:pt x="937" y="961"/>
                    <a:pt x="951" y="953"/>
                  </a:cubicBezTo>
                  <a:lnTo>
                    <a:pt x="951" y="953"/>
                  </a:lnTo>
                  <a:cubicBezTo>
                    <a:pt x="963" y="947"/>
                    <a:pt x="974" y="937"/>
                    <a:pt x="982" y="926"/>
                  </a:cubicBezTo>
                  <a:lnTo>
                    <a:pt x="982" y="926"/>
                  </a:lnTo>
                  <a:cubicBezTo>
                    <a:pt x="988" y="919"/>
                    <a:pt x="993" y="907"/>
                    <a:pt x="987" y="900"/>
                  </a:cubicBezTo>
                  <a:lnTo>
                    <a:pt x="987" y="900"/>
                  </a:lnTo>
                  <a:lnTo>
                    <a:pt x="987" y="899"/>
                  </a:lnTo>
                  <a:lnTo>
                    <a:pt x="987" y="899"/>
                  </a:lnTo>
                  <a:cubicBezTo>
                    <a:pt x="993" y="896"/>
                    <a:pt x="998" y="892"/>
                    <a:pt x="1002" y="889"/>
                  </a:cubicBezTo>
                  <a:lnTo>
                    <a:pt x="1002" y="889"/>
                  </a:lnTo>
                  <a:cubicBezTo>
                    <a:pt x="1007" y="886"/>
                    <a:pt x="1011" y="883"/>
                    <a:pt x="1016" y="880"/>
                  </a:cubicBezTo>
                  <a:lnTo>
                    <a:pt x="1020" y="857"/>
                  </a:lnTo>
                  <a:lnTo>
                    <a:pt x="1040" y="860"/>
                  </a:lnTo>
                  <a:lnTo>
                    <a:pt x="1044" y="869"/>
                  </a:lnTo>
                  <a:lnTo>
                    <a:pt x="1044" y="869"/>
                  </a:lnTo>
                  <a:cubicBezTo>
                    <a:pt x="1049" y="865"/>
                    <a:pt x="1056" y="862"/>
                    <a:pt x="1063" y="862"/>
                  </a:cubicBezTo>
                  <a:lnTo>
                    <a:pt x="1063" y="862"/>
                  </a:lnTo>
                  <a:cubicBezTo>
                    <a:pt x="1068" y="862"/>
                    <a:pt x="1074" y="864"/>
                    <a:pt x="1079" y="866"/>
                  </a:cubicBezTo>
                  <a:lnTo>
                    <a:pt x="1079" y="866"/>
                  </a:lnTo>
                  <a:cubicBezTo>
                    <a:pt x="1081" y="864"/>
                    <a:pt x="1082" y="861"/>
                    <a:pt x="1083" y="857"/>
                  </a:cubicBezTo>
                  <a:lnTo>
                    <a:pt x="1083" y="857"/>
                  </a:lnTo>
                  <a:cubicBezTo>
                    <a:pt x="1084" y="853"/>
                    <a:pt x="1086" y="849"/>
                    <a:pt x="1089" y="846"/>
                  </a:cubicBezTo>
                  <a:lnTo>
                    <a:pt x="1089" y="846"/>
                  </a:lnTo>
                  <a:cubicBezTo>
                    <a:pt x="1092" y="844"/>
                    <a:pt x="1095" y="844"/>
                    <a:pt x="1098" y="844"/>
                  </a:cubicBezTo>
                  <a:lnTo>
                    <a:pt x="1098" y="844"/>
                  </a:lnTo>
                  <a:cubicBezTo>
                    <a:pt x="1103" y="844"/>
                    <a:pt x="1108" y="844"/>
                    <a:pt x="1113" y="845"/>
                  </a:cubicBezTo>
                  <a:lnTo>
                    <a:pt x="1113" y="845"/>
                  </a:lnTo>
                  <a:cubicBezTo>
                    <a:pt x="1118" y="846"/>
                    <a:pt x="1122" y="846"/>
                    <a:pt x="1126" y="846"/>
                  </a:cubicBezTo>
                  <a:lnTo>
                    <a:pt x="1126" y="846"/>
                  </a:lnTo>
                  <a:cubicBezTo>
                    <a:pt x="1131" y="846"/>
                    <a:pt x="1135" y="845"/>
                    <a:pt x="1139" y="844"/>
                  </a:cubicBezTo>
                  <a:lnTo>
                    <a:pt x="1139" y="844"/>
                  </a:lnTo>
                  <a:cubicBezTo>
                    <a:pt x="1141" y="843"/>
                    <a:pt x="1142" y="842"/>
                    <a:pt x="1144" y="841"/>
                  </a:cubicBezTo>
                  <a:lnTo>
                    <a:pt x="1144" y="841"/>
                  </a:lnTo>
                  <a:cubicBezTo>
                    <a:pt x="1147" y="840"/>
                    <a:pt x="1150" y="838"/>
                    <a:pt x="1153" y="838"/>
                  </a:cubicBezTo>
                  <a:lnTo>
                    <a:pt x="1153" y="838"/>
                  </a:lnTo>
                  <a:cubicBezTo>
                    <a:pt x="1155" y="838"/>
                    <a:pt x="1157" y="838"/>
                    <a:pt x="1159" y="837"/>
                  </a:cubicBezTo>
                  <a:lnTo>
                    <a:pt x="1159" y="837"/>
                  </a:lnTo>
                  <a:cubicBezTo>
                    <a:pt x="1161" y="837"/>
                    <a:pt x="1164" y="837"/>
                    <a:pt x="1166" y="837"/>
                  </a:cubicBezTo>
                  <a:lnTo>
                    <a:pt x="1166" y="837"/>
                  </a:lnTo>
                  <a:cubicBezTo>
                    <a:pt x="1170" y="835"/>
                    <a:pt x="1173" y="833"/>
                    <a:pt x="1177" y="830"/>
                  </a:cubicBezTo>
                  <a:lnTo>
                    <a:pt x="1177" y="830"/>
                  </a:lnTo>
                  <a:cubicBezTo>
                    <a:pt x="1178" y="829"/>
                    <a:pt x="1179" y="827"/>
                    <a:pt x="1181" y="827"/>
                  </a:cubicBezTo>
                  <a:lnTo>
                    <a:pt x="1181" y="827"/>
                  </a:lnTo>
                  <a:cubicBezTo>
                    <a:pt x="1186" y="822"/>
                    <a:pt x="1193" y="821"/>
                    <a:pt x="1197" y="823"/>
                  </a:cubicBezTo>
                  <a:lnTo>
                    <a:pt x="1197" y="823"/>
                  </a:lnTo>
                  <a:cubicBezTo>
                    <a:pt x="1198" y="818"/>
                    <a:pt x="1202" y="812"/>
                    <a:pt x="1209" y="807"/>
                  </a:cubicBezTo>
                  <a:lnTo>
                    <a:pt x="1209" y="807"/>
                  </a:lnTo>
                  <a:cubicBezTo>
                    <a:pt x="1223" y="797"/>
                    <a:pt x="1240" y="791"/>
                    <a:pt x="1256" y="789"/>
                  </a:cubicBezTo>
                  <a:lnTo>
                    <a:pt x="1256" y="789"/>
                  </a:lnTo>
                  <a:cubicBezTo>
                    <a:pt x="1262" y="788"/>
                    <a:pt x="1265" y="786"/>
                    <a:pt x="1265" y="784"/>
                  </a:cubicBezTo>
                  <a:lnTo>
                    <a:pt x="1265" y="784"/>
                  </a:lnTo>
                  <a:cubicBezTo>
                    <a:pt x="1266" y="783"/>
                    <a:pt x="1265" y="781"/>
                    <a:pt x="1265" y="781"/>
                  </a:cubicBezTo>
                  <a:lnTo>
                    <a:pt x="1265" y="781"/>
                  </a:lnTo>
                  <a:cubicBezTo>
                    <a:pt x="1263" y="778"/>
                    <a:pt x="1259" y="777"/>
                    <a:pt x="1257" y="777"/>
                  </a:cubicBezTo>
                  <a:lnTo>
                    <a:pt x="1257" y="777"/>
                  </a:lnTo>
                  <a:cubicBezTo>
                    <a:pt x="1254" y="777"/>
                    <a:pt x="1251" y="777"/>
                    <a:pt x="1248" y="777"/>
                  </a:cubicBezTo>
                  <a:lnTo>
                    <a:pt x="1248" y="777"/>
                  </a:lnTo>
                  <a:cubicBezTo>
                    <a:pt x="1244" y="777"/>
                    <a:pt x="1239" y="777"/>
                    <a:pt x="1235" y="777"/>
                  </a:cubicBezTo>
                  <a:lnTo>
                    <a:pt x="1235" y="777"/>
                  </a:lnTo>
                  <a:cubicBezTo>
                    <a:pt x="1230" y="777"/>
                    <a:pt x="1226" y="777"/>
                    <a:pt x="1221" y="777"/>
                  </a:cubicBezTo>
                  <a:lnTo>
                    <a:pt x="1221" y="777"/>
                  </a:lnTo>
                  <a:cubicBezTo>
                    <a:pt x="1212" y="777"/>
                    <a:pt x="1205" y="776"/>
                    <a:pt x="1199" y="774"/>
                  </a:cubicBezTo>
                  <a:lnTo>
                    <a:pt x="1199" y="774"/>
                  </a:lnTo>
                  <a:cubicBezTo>
                    <a:pt x="1198" y="773"/>
                    <a:pt x="1196" y="772"/>
                    <a:pt x="1195" y="772"/>
                  </a:cubicBezTo>
                  <a:lnTo>
                    <a:pt x="1195" y="772"/>
                  </a:lnTo>
                  <a:cubicBezTo>
                    <a:pt x="1193" y="770"/>
                    <a:pt x="1190" y="769"/>
                    <a:pt x="1187" y="769"/>
                  </a:cubicBezTo>
                  <a:lnTo>
                    <a:pt x="1187" y="769"/>
                  </a:lnTo>
                  <a:lnTo>
                    <a:pt x="1185" y="769"/>
                  </a:lnTo>
                  <a:lnTo>
                    <a:pt x="1185" y="769"/>
                  </a:lnTo>
                  <a:cubicBezTo>
                    <a:pt x="1182" y="769"/>
                    <a:pt x="1179" y="770"/>
                    <a:pt x="1177" y="773"/>
                  </a:cubicBezTo>
                  <a:lnTo>
                    <a:pt x="1177" y="773"/>
                  </a:lnTo>
                  <a:cubicBezTo>
                    <a:pt x="1177" y="774"/>
                    <a:pt x="1177" y="774"/>
                    <a:pt x="1176" y="775"/>
                  </a:cubicBezTo>
                  <a:lnTo>
                    <a:pt x="1176" y="775"/>
                  </a:lnTo>
                  <a:cubicBezTo>
                    <a:pt x="1176" y="776"/>
                    <a:pt x="1176" y="777"/>
                    <a:pt x="1174" y="778"/>
                  </a:cubicBezTo>
                  <a:lnTo>
                    <a:pt x="1174" y="778"/>
                  </a:lnTo>
                  <a:cubicBezTo>
                    <a:pt x="1172" y="781"/>
                    <a:pt x="1169" y="780"/>
                    <a:pt x="1166" y="777"/>
                  </a:cubicBezTo>
                  <a:lnTo>
                    <a:pt x="1166" y="777"/>
                  </a:lnTo>
                  <a:cubicBezTo>
                    <a:pt x="1165" y="775"/>
                    <a:pt x="1164" y="772"/>
                    <a:pt x="1164" y="770"/>
                  </a:cubicBezTo>
                  <a:lnTo>
                    <a:pt x="1164" y="770"/>
                  </a:lnTo>
                  <a:cubicBezTo>
                    <a:pt x="1165" y="768"/>
                    <a:pt x="1165" y="766"/>
                    <a:pt x="1166" y="764"/>
                  </a:cubicBezTo>
                  <a:lnTo>
                    <a:pt x="1166" y="764"/>
                  </a:lnTo>
                  <a:cubicBezTo>
                    <a:pt x="1168" y="761"/>
                    <a:pt x="1169" y="758"/>
                    <a:pt x="1169" y="755"/>
                  </a:cubicBezTo>
                  <a:lnTo>
                    <a:pt x="1169" y="755"/>
                  </a:lnTo>
                  <a:lnTo>
                    <a:pt x="1170" y="755"/>
                  </a:lnTo>
                  <a:lnTo>
                    <a:pt x="1170" y="755"/>
                  </a:lnTo>
                  <a:cubicBezTo>
                    <a:pt x="1178" y="755"/>
                    <a:pt x="1184" y="747"/>
                    <a:pt x="1187" y="740"/>
                  </a:cubicBezTo>
                  <a:lnTo>
                    <a:pt x="1187" y="740"/>
                  </a:lnTo>
                  <a:cubicBezTo>
                    <a:pt x="1190" y="733"/>
                    <a:pt x="1188" y="725"/>
                    <a:pt x="1188" y="717"/>
                  </a:cubicBezTo>
                  <a:lnTo>
                    <a:pt x="1188" y="716"/>
                  </a:lnTo>
                  <a:lnTo>
                    <a:pt x="1188" y="716"/>
                  </a:lnTo>
                  <a:lnTo>
                    <a:pt x="1188" y="716"/>
                  </a:lnTo>
                  <a:cubicBezTo>
                    <a:pt x="1190" y="715"/>
                    <a:pt x="1192" y="714"/>
                    <a:pt x="1194" y="714"/>
                  </a:cubicBezTo>
                  <a:lnTo>
                    <a:pt x="1194" y="714"/>
                  </a:lnTo>
                  <a:cubicBezTo>
                    <a:pt x="1199" y="714"/>
                    <a:pt x="1204" y="717"/>
                    <a:pt x="1209" y="721"/>
                  </a:cubicBezTo>
                  <a:lnTo>
                    <a:pt x="1209" y="721"/>
                  </a:lnTo>
                  <a:cubicBezTo>
                    <a:pt x="1210" y="723"/>
                    <a:pt x="1212" y="724"/>
                    <a:pt x="1213" y="726"/>
                  </a:cubicBezTo>
                  <a:lnTo>
                    <a:pt x="1213" y="726"/>
                  </a:lnTo>
                  <a:cubicBezTo>
                    <a:pt x="1217" y="729"/>
                    <a:pt x="1220" y="733"/>
                    <a:pt x="1224" y="736"/>
                  </a:cubicBezTo>
                  <a:lnTo>
                    <a:pt x="1224" y="736"/>
                  </a:lnTo>
                  <a:cubicBezTo>
                    <a:pt x="1225" y="736"/>
                    <a:pt x="1226" y="736"/>
                    <a:pt x="1227" y="737"/>
                  </a:cubicBezTo>
                  <a:lnTo>
                    <a:pt x="1227" y="737"/>
                  </a:lnTo>
                  <a:cubicBezTo>
                    <a:pt x="1229" y="738"/>
                    <a:pt x="1232" y="739"/>
                    <a:pt x="1234" y="740"/>
                  </a:cubicBezTo>
                  <a:lnTo>
                    <a:pt x="1234" y="740"/>
                  </a:lnTo>
                  <a:cubicBezTo>
                    <a:pt x="1235" y="742"/>
                    <a:pt x="1236" y="745"/>
                    <a:pt x="1237" y="746"/>
                  </a:cubicBezTo>
                  <a:lnTo>
                    <a:pt x="1237" y="746"/>
                  </a:lnTo>
                  <a:cubicBezTo>
                    <a:pt x="1239" y="750"/>
                    <a:pt x="1240" y="753"/>
                    <a:pt x="1242" y="753"/>
                  </a:cubicBezTo>
                  <a:lnTo>
                    <a:pt x="1242" y="753"/>
                  </a:lnTo>
                  <a:cubicBezTo>
                    <a:pt x="1244" y="755"/>
                    <a:pt x="1246" y="754"/>
                    <a:pt x="1248" y="754"/>
                  </a:cubicBezTo>
                  <a:lnTo>
                    <a:pt x="1248" y="754"/>
                  </a:lnTo>
                  <a:cubicBezTo>
                    <a:pt x="1250" y="753"/>
                    <a:pt x="1251" y="753"/>
                    <a:pt x="1253" y="753"/>
                  </a:cubicBezTo>
                  <a:lnTo>
                    <a:pt x="1253" y="753"/>
                  </a:lnTo>
                  <a:cubicBezTo>
                    <a:pt x="1256" y="754"/>
                    <a:pt x="1260" y="756"/>
                    <a:pt x="1263" y="757"/>
                  </a:cubicBezTo>
                  <a:lnTo>
                    <a:pt x="1263" y="757"/>
                  </a:lnTo>
                  <a:cubicBezTo>
                    <a:pt x="1267" y="761"/>
                    <a:pt x="1272" y="762"/>
                    <a:pt x="1275" y="761"/>
                  </a:cubicBezTo>
                  <a:lnTo>
                    <a:pt x="1275" y="761"/>
                  </a:lnTo>
                  <a:cubicBezTo>
                    <a:pt x="1278" y="759"/>
                    <a:pt x="1278" y="755"/>
                    <a:pt x="1279" y="751"/>
                  </a:cubicBezTo>
                  <a:lnTo>
                    <a:pt x="1283" y="723"/>
                  </a:lnTo>
                  <a:lnTo>
                    <a:pt x="1283" y="723"/>
                  </a:lnTo>
                  <a:cubicBezTo>
                    <a:pt x="1284" y="718"/>
                    <a:pt x="1284" y="715"/>
                    <a:pt x="1283" y="712"/>
                  </a:cubicBezTo>
                  <a:lnTo>
                    <a:pt x="1283" y="712"/>
                  </a:lnTo>
                  <a:cubicBezTo>
                    <a:pt x="1281" y="711"/>
                    <a:pt x="1280" y="709"/>
                    <a:pt x="1278" y="709"/>
                  </a:cubicBezTo>
                  <a:lnTo>
                    <a:pt x="1278" y="709"/>
                  </a:lnTo>
                  <a:cubicBezTo>
                    <a:pt x="1276" y="709"/>
                    <a:pt x="1276" y="709"/>
                    <a:pt x="1275" y="711"/>
                  </a:cubicBezTo>
                  <a:lnTo>
                    <a:pt x="1272" y="714"/>
                  </a:lnTo>
                  <a:lnTo>
                    <a:pt x="1273" y="710"/>
                  </a:lnTo>
                  <a:lnTo>
                    <a:pt x="1273" y="710"/>
                  </a:lnTo>
                  <a:cubicBezTo>
                    <a:pt x="1275" y="703"/>
                    <a:pt x="1265" y="698"/>
                    <a:pt x="1262" y="696"/>
                  </a:cubicBezTo>
                  <a:lnTo>
                    <a:pt x="1262" y="696"/>
                  </a:lnTo>
                  <a:lnTo>
                    <a:pt x="1262" y="696"/>
                  </a:lnTo>
                  <a:cubicBezTo>
                    <a:pt x="1256" y="693"/>
                    <a:pt x="1250" y="690"/>
                    <a:pt x="1248" y="684"/>
                  </a:cubicBezTo>
                  <a:lnTo>
                    <a:pt x="1248" y="684"/>
                  </a:lnTo>
                  <a:cubicBezTo>
                    <a:pt x="1237" y="684"/>
                    <a:pt x="1228" y="676"/>
                    <a:pt x="1219" y="667"/>
                  </a:cubicBezTo>
                  <a:lnTo>
                    <a:pt x="1219" y="667"/>
                  </a:lnTo>
                  <a:cubicBezTo>
                    <a:pt x="1218" y="666"/>
                    <a:pt x="1216" y="664"/>
                    <a:pt x="1215" y="662"/>
                  </a:cubicBezTo>
                  <a:lnTo>
                    <a:pt x="1215" y="662"/>
                  </a:lnTo>
                  <a:cubicBezTo>
                    <a:pt x="1214" y="659"/>
                    <a:pt x="1215" y="657"/>
                    <a:pt x="1216" y="655"/>
                  </a:cubicBezTo>
                  <a:lnTo>
                    <a:pt x="1216" y="655"/>
                  </a:lnTo>
                  <a:cubicBezTo>
                    <a:pt x="1218" y="652"/>
                    <a:pt x="1223" y="650"/>
                    <a:pt x="1228" y="650"/>
                  </a:cubicBezTo>
                  <a:lnTo>
                    <a:pt x="1228" y="650"/>
                  </a:lnTo>
                  <a:cubicBezTo>
                    <a:pt x="1229" y="650"/>
                    <a:pt x="1231" y="650"/>
                    <a:pt x="1232" y="651"/>
                  </a:cubicBezTo>
                  <a:lnTo>
                    <a:pt x="1232" y="651"/>
                  </a:lnTo>
                  <a:cubicBezTo>
                    <a:pt x="1235" y="652"/>
                    <a:pt x="1239" y="654"/>
                    <a:pt x="1242" y="656"/>
                  </a:cubicBezTo>
                  <a:lnTo>
                    <a:pt x="1242" y="656"/>
                  </a:lnTo>
                  <a:cubicBezTo>
                    <a:pt x="1245" y="659"/>
                    <a:pt x="1248" y="660"/>
                    <a:pt x="1251" y="662"/>
                  </a:cubicBezTo>
                  <a:lnTo>
                    <a:pt x="1251" y="662"/>
                  </a:lnTo>
                  <a:cubicBezTo>
                    <a:pt x="1253" y="662"/>
                    <a:pt x="1256" y="663"/>
                    <a:pt x="1258" y="663"/>
                  </a:cubicBezTo>
                  <a:lnTo>
                    <a:pt x="1258" y="663"/>
                  </a:lnTo>
                  <a:cubicBezTo>
                    <a:pt x="1264" y="663"/>
                    <a:pt x="1270" y="661"/>
                    <a:pt x="1276" y="659"/>
                  </a:cubicBezTo>
                  <a:lnTo>
                    <a:pt x="1276" y="659"/>
                  </a:lnTo>
                  <a:cubicBezTo>
                    <a:pt x="1274" y="655"/>
                    <a:pt x="1275" y="652"/>
                    <a:pt x="1276" y="649"/>
                  </a:cubicBezTo>
                  <a:lnTo>
                    <a:pt x="1276" y="649"/>
                  </a:lnTo>
                  <a:cubicBezTo>
                    <a:pt x="1276" y="645"/>
                    <a:pt x="1278" y="642"/>
                    <a:pt x="1276" y="640"/>
                  </a:cubicBezTo>
                  <a:lnTo>
                    <a:pt x="1276" y="640"/>
                  </a:lnTo>
                  <a:cubicBezTo>
                    <a:pt x="1275" y="638"/>
                    <a:pt x="1272" y="636"/>
                    <a:pt x="1269" y="636"/>
                  </a:cubicBezTo>
                  <a:lnTo>
                    <a:pt x="1269" y="636"/>
                  </a:lnTo>
                  <a:cubicBezTo>
                    <a:pt x="1262" y="635"/>
                    <a:pt x="1253" y="634"/>
                    <a:pt x="1245" y="634"/>
                  </a:cubicBezTo>
                  <a:lnTo>
                    <a:pt x="1245" y="634"/>
                  </a:lnTo>
                  <a:cubicBezTo>
                    <a:pt x="1240" y="634"/>
                    <a:pt x="1235" y="634"/>
                    <a:pt x="1231" y="635"/>
                  </a:cubicBezTo>
                  <a:lnTo>
                    <a:pt x="1231" y="635"/>
                  </a:lnTo>
                  <a:cubicBezTo>
                    <a:pt x="1228" y="636"/>
                    <a:pt x="1226" y="637"/>
                    <a:pt x="1223" y="638"/>
                  </a:cubicBezTo>
                  <a:lnTo>
                    <a:pt x="1223" y="638"/>
                  </a:lnTo>
                  <a:cubicBezTo>
                    <a:pt x="1219" y="640"/>
                    <a:pt x="1215" y="641"/>
                    <a:pt x="1212" y="643"/>
                  </a:cubicBezTo>
                  <a:lnTo>
                    <a:pt x="1212" y="643"/>
                  </a:lnTo>
                  <a:cubicBezTo>
                    <a:pt x="1210" y="643"/>
                    <a:pt x="1208" y="643"/>
                    <a:pt x="1206" y="643"/>
                  </a:cubicBezTo>
                  <a:lnTo>
                    <a:pt x="1206" y="643"/>
                  </a:lnTo>
                  <a:cubicBezTo>
                    <a:pt x="1200" y="643"/>
                    <a:pt x="1194" y="640"/>
                    <a:pt x="1192" y="636"/>
                  </a:cubicBezTo>
                  <a:lnTo>
                    <a:pt x="1192" y="636"/>
                  </a:lnTo>
                  <a:lnTo>
                    <a:pt x="1192" y="636"/>
                  </a:lnTo>
                  <a:cubicBezTo>
                    <a:pt x="1190" y="629"/>
                    <a:pt x="1192" y="622"/>
                    <a:pt x="1194" y="616"/>
                  </a:cubicBezTo>
                  <a:lnTo>
                    <a:pt x="1195" y="615"/>
                  </a:lnTo>
                  <a:lnTo>
                    <a:pt x="1196" y="615"/>
                  </a:lnTo>
                  <a:lnTo>
                    <a:pt x="1196" y="615"/>
                  </a:lnTo>
                  <a:cubicBezTo>
                    <a:pt x="1203" y="616"/>
                    <a:pt x="1209" y="616"/>
                    <a:pt x="1213" y="613"/>
                  </a:cubicBezTo>
                  <a:lnTo>
                    <a:pt x="1213" y="613"/>
                  </a:lnTo>
                  <a:cubicBezTo>
                    <a:pt x="1218" y="609"/>
                    <a:pt x="1221" y="602"/>
                    <a:pt x="1218" y="597"/>
                  </a:cubicBezTo>
                  <a:lnTo>
                    <a:pt x="1217" y="596"/>
                  </a:lnTo>
                  <a:lnTo>
                    <a:pt x="1218" y="595"/>
                  </a:lnTo>
                  <a:lnTo>
                    <a:pt x="1218" y="595"/>
                  </a:lnTo>
                  <a:cubicBezTo>
                    <a:pt x="1224" y="594"/>
                    <a:pt x="1231" y="593"/>
                    <a:pt x="1237" y="594"/>
                  </a:cubicBezTo>
                  <a:lnTo>
                    <a:pt x="1238" y="594"/>
                  </a:lnTo>
                  <a:lnTo>
                    <a:pt x="1239" y="594"/>
                  </a:lnTo>
                  <a:lnTo>
                    <a:pt x="1239" y="594"/>
                  </a:lnTo>
                  <a:cubicBezTo>
                    <a:pt x="1240" y="597"/>
                    <a:pt x="1241" y="601"/>
                    <a:pt x="1241" y="605"/>
                  </a:cubicBezTo>
                  <a:lnTo>
                    <a:pt x="1241" y="605"/>
                  </a:lnTo>
                  <a:cubicBezTo>
                    <a:pt x="1242" y="604"/>
                    <a:pt x="1244" y="604"/>
                    <a:pt x="1245" y="604"/>
                  </a:cubicBezTo>
                  <a:lnTo>
                    <a:pt x="1245" y="604"/>
                  </a:lnTo>
                  <a:cubicBezTo>
                    <a:pt x="1251" y="604"/>
                    <a:pt x="1256" y="608"/>
                    <a:pt x="1257" y="614"/>
                  </a:cubicBezTo>
                  <a:lnTo>
                    <a:pt x="1257" y="614"/>
                  </a:lnTo>
                  <a:cubicBezTo>
                    <a:pt x="1277" y="612"/>
                    <a:pt x="1296" y="609"/>
                    <a:pt x="1314" y="604"/>
                  </a:cubicBezTo>
                  <a:lnTo>
                    <a:pt x="1312" y="589"/>
                  </a:lnTo>
                  <a:lnTo>
                    <a:pt x="1312" y="589"/>
                  </a:lnTo>
                  <a:cubicBezTo>
                    <a:pt x="1305" y="586"/>
                    <a:pt x="1297" y="584"/>
                    <a:pt x="1291" y="578"/>
                  </a:cubicBezTo>
                  <a:lnTo>
                    <a:pt x="1291" y="578"/>
                  </a:lnTo>
                  <a:cubicBezTo>
                    <a:pt x="1283" y="572"/>
                    <a:pt x="1280" y="564"/>
                    <a:pt x="1280" y="556"/>
                  </a:cubicBezTo>
                  <a:lnTo>
                    <a:pt x="1280" y="555"/>
                  </a:lnTo>
                  <a:lnTo>
                    <a:pt x="1281" y="556"/>
                  </a:lnTo>
                  <a:lnTo>
                    <a:pt x="1281" y="556"/>
                  </a:lnTo>
                  <a:cubicBezTo>
                    <a:pt x="1297" y="561"/>
                    <a:pt x="1313" y="564"/>
                    <a:pt x="1328" y="566"/>
                  </a:cubicBezTo>
                  <a:lnTo>
                    <a:pt x="1328" y="566"/>
                  </a:lnTo>
                  <a:cubicBezTo>
                    <a:pt x="1330" y="566"/>
                    <a:pt x="1332" y="566"/>
                    <a:pt x="1335" y="566"/>
                  </a:cubicBezTo>
                  <a:lnTo>
                    <a:pt x="1335" y="566"/>
                  </a:lnTo>
                  <a:cubicBezTo>
                    <a:pt x="1339" y="566"/>
                    <a:pt x="1342" y="566"/>
                    <a:pt x="1345" y="564"/>
                  </a:cubicBezTo>
                  <a:lnTo>
                    <a:pt x="1345" y="564"/>
                  </a:lnTo>
                  <a:cubicBezTo>
                    <a:pt x="1349" y="562"/>
                    <a:pt x="1353" y="556"/>
                    <a:pt x="1351" y="551"/>
                  </a:cubicBezTo>
                  <a:lnTo>
                    <a:pt x="1321" y="551"/>
                  </a:lnTo>
                  <a:lnTo>
                    <a:pt x="1321" y="551"/>
                  </a:lnTo>
                  <a:cubicBezTo>
                    <a:pt x="1319" y="551"/>
                    <a:pt x="1316" y="551"/>
                    <a:pt x="1314" y="549"/>
                  </a:cubicBezTo>
                  <a:lnTo>
                    <a:pt x="1314" y="549"/>
                  </a:lnTo>
                  <a:cubicBezTo>
                    <a:pt x="1313" y="547"/>
                    <a:pt x="1313" y="545"/>
                    <a:pt x="1313" y="544"/>
                  </a:cubicBezTo>
                  <a:lnTo>
                    <a:pt x="1313" y="544"/>
                  </a:lnTo>
                  <a:cubicBezTo>
                    <a:pt x="1313" y="543"/>
                    <a:pt x="1313" y="542"/>
                    <a:pt x="1313" y="540"/>
                  </a:cubicBezTo>
                  <a:lnTo>
                    <a:pt x="1313" y="540"/>
                  </a:lnTo>
                  <a:cubicBezTo>
                    <a:pt x="1311" y="539"/>
                    <a:pt x="1309" y="537"/>
                    <a:pt x="1307" y="537"/>
                  </a:cubicBezTo>
                  <a:lnTo>
                    <a:pt x="1307" y="537"/>
                  </a:lnTo>
                  <a:cubicBezTo>
                    <a:pt x="1306" y="536"/>
                    <a:pt x="1305" y="536"/>
                    <a:pt x="1305" y="536"/>
                  </a:cubicBezTo>
                  <a:lnTo>
                    <a:pt x="1305" y="536"/>
                  </a:lnTo>
                  <a:cubicBezTo>
                    <a:pt x="1300" y="534"/>
                    <a:pt x="1296" y="530"/>
                    <a:pt x="1294" y="525"/>
                  </a:cubicBezTo>
                  <a:lnTo>
                    <a:pt x="1294" y="525"/>
                  </a:lnTo>
                  <a:cubicBezTo>
                    <a:pt x="1292" y="519"/>
                    <a:pt x="1293" y="514"/>
                    <a:pt x="1296" y="509"/>
                  </a:cubicBezTo>
                  <a:lnTo>
                    <a:pt x="1296" y="508"/>
                  </a:lnTo>
                  <a:lnTo>
                    <a:pt x="1297" y="509"/>
                  </a:lnTo>
                  <a:lnTo>
                    <a:pt x="1297" y="509"/>
                  </a:lnTo>
                  <a:cubicBezTo>
                    <a:pt x="1298" y="509"/>
                    <a:pt x="1301" y="510"/>
                    <a:pt x="1304" y="510"/>
                  </a:cubicBezTo>
                  <a:lnTo>
                    <a:pt x="1304" y="510"/>
                  </a:lnTo>
                  <a:cubicBezTo>
                    <a:pt x="1307" y="510"/>
                    <a:pt x="1308" y="509"/>
                    <a:pt x="1311" y="509"/>
                  </a:cubicBezTo>
                  <a:lnTo>
                    <a:pt x="1311" y="509"/>
                  </a:lnTo>
                  <a:cubicBezTo>
                    <a:pt x="1313" y="509"/>
                    <a:pt x="1315" y="509"/>
                    <a:pt x="1317" y="509"/>
                  </a:cubicBezTo>
                  <a:lnTo>
                    <a:pt x="1317" y="509"/>
                  </a:lnTo>
                  <a:cubicBezTo>
                    <a:pt x="1322" y="509"/>
                    <a:pt x="1325" y="510"/>
                    <a:pt x="1328" y="512"/>
                  </a:cubicBezTo>
                  <a:lnTo>
                    <a:pt x="1328" y="512"/>
                  </a:lnTo>
                  <a:cubicBezTo>
                    <a:pt x="1328" y="512"/>
                    <a:pt x="1328" y="512"/>
                    <a:pt x="1329" y="513"/>
                  </a:cubicBezTo>
                  <a:lnTo>
                    <a:pt x="1329" y="513"/>
                  </a:lnTo>
                  <a:cubicBezTo>
                    <a:pt x="1332" y="515"/>
                    <a:pt x="1336" y="517"/>
                    <a:pt x="1338" y="515"/>
                  </a:cubicBezTo>
                  <a:lnTo>
                    <a:pt x="1338" y="515"/>
                  </a:lnTo>
                  <a:cubicBezTo>
                    <a:pt x="1338" y="514"/>
                    <a:pt x="1338" y="512"/>
                    <a:pt x="1338" y="511"/>
                  </a:cubicBezTo>
                  <a:lnTo>
                    <a:pt x="1338" y="511"/>
                  </a:lnTo>
                  <a:cubicBezTo>
                    <a:pt x="1338" y="509"/>
                    <a:pt x="1338" y="508"/>
                    <a:pt x="1339" y="506"/>
                  </a:cubicBezTo>
                  <a:lnTo>
                    <a:pt x="1339" y="506"/>
                  </a:lnTo>
                  <a:cubicBezTo>
                    <a:pt x="1340" y="504"/>
                    <a:pt x="1343" y="504"/>
                    <a:pt x="1345" y="503"/>
                  </a:cubicBezTo>
                  <a:lnTo>
                    <a:pt x="1345" y="503"/>
                  </a:lnTo>
                  <a:cubicBezTo>
                    <a:pt x="1346" y="503"/>
                    <a:pt x="1348" y="503"/>
                    <a:pt x="1349" y="502"/>
                  </a:cubicBezTo>
                  <a:lnTo>
                    <a:pt x="1349" y="502"/>
                  </a:lnTo>
                  <a:cubicBezTo>
                    <a:pt x="1352" y="499"/>
                    <a:pt x="1352" y="494"/>
                    <a:pt x="1352" y="492"/>
                  </a:cubicBezTo>
                  <a:lnTo>
                    <a:pt x="1352" y="492"/>
                  </a:lnTo>
                  <a:cubicBezTo>
                    <a:pt x="1351" y="480"/>
                    <a:pt x="1346" y="471"/>
                    <a:pt x="1338" y="464"/>
                  </a:cubicBezTo>
                  <a:lnTo>
                    <a:pt x="1338" y="464"/>
                  </a:lnTo>
                  <a:cubicBezTo>
                    <a:pt x="1335" y="462"/>
                    <a:pt x="1333" y="462"/>
                    <a:pt x="1330" y="462"/>
                  </a:cubicBezTo>
                  <a:lnTo>
                    <a:pt x="1330" y="462"/>
                  </a:lnTo>
                  <a:cubicBezTo>
                    <a:pt x="1327" y="462"/>
                    <a:pt x="1324" y="462"/>
                    <a:pt x="1321" y="463"/>
                  </a:cubicBezTo>
                  <a:lnTo>
                    <a:pt x="1321" y="463"/>
                  </a:lnTo>
                  <a:cubicBezTo>
                    <a:pt x="1318" y="464"/>
                    <a:pt x="1313" y="465"/>
                    <a:pt x="1309" y="465"/>
                  </a:cubicBezTo>
                  <a:lnTo>
                    <a:pt x="1309" y="465"/>
                  </a:lnTo>
                  <a:cubicBezTo>
                    <a:pt x="1302" y="464"/>
                    <a:pt x="1296" y="459"/>
                    <a:pt x="1291" y="454"/>
                  </a:cubicBezTo>
                  <a:lnTo>
                    <a:pt x="1291" y="454"/>
                  </a:lnTo>
                  <a:cubicBezTo>
                    <a:pt x="1287" y="451"/>
                    <a:pt x="1284" y="449"/>
                    <a:pt x="1280" y="447"/>
                  </a:cubicBezTo>
                  <a:lnTo>
                    <a:pt x="1280" y="447"/>
                  </a:lnTo>
                  <a:cubicBezTo>
                    <a:pt x="1280" y="446"/>
                    <a:pt x="1278" y="446"/>
                    <a:pt x="1277" y="445"/>
                  </a:cubicBezTo>
                  <a:lnTo>
                    <a:pt x="1277" y="445"/>
                  </a:lnTo>
                  <a:cubicBezTo>
                    <a:pt x="1272" y="443"/>
                    <a:pt x="1266" y="440"/>
                    <a:pt x="1265" y="434"/>
                  </a:cubicBezTo>
                  <a:lnTo>
                    <a:pt x="1265" y="434"/>
                  </a:lnTo>
                  <a:cubicBezTo>
                    <a:pt x="1265" y="432"/>
                    <a:pt x="1265" y="429"/>
                    <a:pt x="1267" y="427"/>
                  </a:cubicBezTo>
                  <a:lnTo>
                    <a:pt x="1267" y="427"/>
                  </a:lnTo>
                  <a:cubicBezTo>
                    <a:pt x="1270" y="423"/>
                    <a:pt x="1275" y="421"/>
                    <a:pt x="1280" y="422"/>
                  </a:cubicBezTo>
                  <a:lnTo>
                    <a:pt x="1280" y="422"/>
                  </a:lnTo>
                  <a:cubicBezTo>
                    <a:pt x="1286" y="423"/>
                    <a:pt x="1290" y="426"/>
                    <a:pt x="1295" y="431"/>
                  </a:cubicBezTo>
                  <a:lnTo>
                    <a:pt x="1295" y="431"/>
                  </a:lnTo>
                  <a:cubicBezTo>
                    <a:pt x="1295" y="423"/>
                    <a:pt x="1302" y="416"/>
                    <a:pt x="1310" y="413"/>
                  </a:cubicBezTo>
                  <a:lnTo>
                    <a:pt x="1310" y="413"/>
                  </a:lnTo>
                  <a:cubicBezTo>
                    <a:pt x="1313" y="413"/>
                    <a:pt x="1315" y="413"/>
                    <a:pt x="1318" y="413"/>
                  </a:cubicBezTo>
                  <a:lnTo>
                    <a:pt x="1318" y="413"/>
                  </a:lnTo>
                  <a:cubicBezTo>
                    <a:pt x="1324" y="413"/>
                    <a:pt x="1331" y="414"/>
                    <a:pt x="1336" y="416"/>
                  </a:cubicBezTo>
                  <a:lnTo>
                    <a:pt x="1357" y="421"/>
                  </a:lnTo>
                  <a:lnTo>
                    <a:pt x="1357" y="421"/>
                  </a:lnTo>
                  <a:cubicBezTo>
                    <a:pt x="1360" y="422"/>
                    <a:pt x="1363" y="423"/>
                    <a:pt x="1366" y="421"/>
                  </a:cubicBezTo>
                  <a:lnTo>
                    <a:pt x="1366" y="421"/>
                  </a:lnTo>
                  <a:cubicBezTo>
                    <a:pt x="1371" y="420"/>
                    <a:pt x="1373" y="413"/>
                    <a:pt x="1372" y="408"/>
                  </a:cubicBezTo>
                  <a:lnTo>
                    <a:pt x="1372" y="408"/>
                  </a:lnTo>
                  <a:cubicBezTo>
                    <a:pt x="1371" y="403"/>
                    <a:pt x="1368" y="399"/>
                    <a:pt x="1365" y="394"/>
                  </a:cubicBezTo>
                  <a:lnTo>
                    <a:pt x="1328" y="407"/>
                  </a:lnTo>
                  <a:lnTo>
                    <a:pt x="1324" y="393"/>
                  </a:lnTo>
                  <a:lnTo>
                    <a:pt x="1309" y="393"/>
                  </a:lnTo>
                  <a:lnTo>
                    <a:pt x="1308" y="392"/>
                  </a:lnTo>
                  <a:lnTo>
                    <a:pt x="1308" y="392"/>
                  </a:lnTo>
                  <a:cubicBezTo>
                    <a:pt x="1307" y="384"/>
                    <a:pt x="1313" y="377"/>
                    <a:pt x="1320" y="375"/>
                  </a:cubicBezTo>
                  <a:lnTo>
                    <a:pt x="1320" y="375"/>
                  </a:lnTo>
                  <a:cubicBezTo>
                    <a:pt x="1322" y="375"/>
                    <a:pt x="1325" y="374"/>
                    <a:pt x="1327" y="374"/>
                  </a:cubicBezTo>
                  <a:lnTo>
                    <a:pt x="1327" y="374"/>
                  </a:lnTo>
                  <a:cubicBezTo>
                    <a:pt x="1332" y="374"/>
                    <a:pt x="1337" y="376"/>
                    <a:pt x="1341" y="377"/>
                  </a:cubicBezTo>
                  <a:lnTo>
                    <a:pt x="1341" y="377"/>
                  </a:lnTo>
                  <a:cubicBezTo>
                    <a:pt x="1343" y="373"/>
                    <a:pt x="1343" y="370"/>
                    <a:pt x="1341" y="366"/>
                  </a:cubicBezTo>
                  <a:lnTo>
                    <a:pt x="1341" y="366"/>
                  </a:lnTo>
                  <a:cubicBezTo>
                    <a:pt x="1339" y="361"/>
                    <a:pt x="1335" y="357"/>
                    <a:pt x="1329" y="356"/>
                  </a:cubicBezTo>
                  <a:lnTo>
                    <a:pt x="1329" y="356"/>
                  </a:lnTo>
                  <a:cubicBezTo>
                    <a:pt x="1328" y="356"/>
                    <a:pt x="1326" y="355"/>
                    <a:pt x="1324" y="355"/>
                  </a:cubicBezTo>
                  <a:lnTo>
                    <a:pt x="1324" y="355"/>
                  </a:lnTo>
                  <a:cubicBezTo>
                    <a:pt x="1315" y="355"/>
                    <a:pt x="1308" y="360"/>
                    <a:pt x="1302" y="363"/>
                  </a:cubicBezTo>
                  <a:lnTo>
                    <a:pt x="1302" y="363"/>
                  </a:lnTo>
                  <a:cubicBezTo>
                    <a:pt x="1300" y="364"/>
                    <a:pt x="1299" y="364"/>
                    <a:pt x="1298" y="365"/>
                  </a:cubicBezTo>
                  <a:lnTo>
                    <a:pt x="1298" y="365"/>
                  </a:lnTo>
                  <a:cubicBezTo>
                    <a:pt x="1291" y="369"/>
                    <a:pt x="1283" y="374"/>
                    <a:pt x="1274" y="375"/>
                  </a:cubicBezTo>
                  <a:lnTo>
                    <a:pt x="1272" y="376"/>
                  </a:lnTo>
                  <a:lnTo>
                    <a:pt x="1273" y="373"/>
                  </a:lnTo>
                  <a:lnTo>
                    <a:pt x="1273" y="373"/>
                  </a:lnTo>
                  <a:cubicBezTo>
                    <a:pt x="1283" y="350"/>
                    <a:pt x="1291" y="325"/>
                    <a:pt x="1298" y="300"/>
                  </a:cubicBezTo>
                  <a:lnTo>
                    <a:pt x="1298" y="298"/>
                  </a:lnTo>
                  <a:lnTo>
                    <a:pt x="1299" y="298"/>
                  </a:lnTo>
                  <a:lnTo>
                    <a:pt x="1299" y="298"/>
                  </a:lnTo>
                  <a:cubicBezTo>
                    <a:pt x="1304" y="300"/>
                    <a:pt x="1309" y="300"/>
                    <a:pt x="1314" y="300"/>
                  </a:cubicBezTo>
                  <a:lnTo>
                    <a:pt x="1314" y="300"/>
                  </a:lnTo>
                  <a:cubicBezTo>
                    <a:pt x="1322" y="300"/>
                    <a:pt x="1331" y="298"/>
                    <a:pt x="1335" y="289"/>
                  </a:cubicBezTo>
                  <a:lnTo>
                    <a:pt x="1335" y="289"/>
                  </a:lnTo>
                  <a:cubicBezTo>
                    <a:pt x="1335" y="287"/>
                    <a:pt x="1335" y="284"/>
                    <a:pt x="1335" y="280"/>
                  </a:cubicBezTo>
                  <a:lnTo>
                    <a:pt x="1335" y="280"/>
                  </a:lnTo>
                  <a:cubicBezTo>
                    <a:pt x="1335" y="278"/>
                    <a:pt x="1335" y="276"/>
                    <a:pt x="1335" y="273"/>
                  </a:cubicBezTo>
                  <a:lnTo>
                    <a:pt x="1335" y="273"/>
                  </a:lnTo>
                  <a:cubicBezTo>
                    <a:pt x="1336" y="264"/>
                    <a:pt x="1344" y="256"/>
                    <a:pt x="1354" y="252"/>
                  </a:cubicBezTo>
                  <a:lnTo>
                    <a:pt x="1354" y="252"/>
                  </a:lnTo>
                  <a:cubicBezTo>
                    <a:pt x="1361" y="250"/>
                    <a:pt x="1370" y="249"/>
                    <a:pt x="1375" y="249"/>
                  </a:cubicBezTo>
                  <a:lnTo>
                    <a:pt x="1375" y="249"/>
                  </a:lnTo>
                  <a:cubicBezTo>
                    <a:pt x="1378" y="249"/>
                    <a:pt x="1380" y="249"/>
                    <a:pt x="1383" y="249"/>
                  </a:cubicBezTo>
                  <a:lnTo>
                    <a:pt x="1383" y="249"/>
                  </a:lnTo>
                  <a:cubicBezTo>
                    <a:pt x="1384" y="246"/>
                    <a:pt x="1383" y="243"/>
                    <a:pt x="1382" y="241"/>
                  </a:cubicBezTo>
                  <a:lnTo>
                    <a:pt x="1382" y="241"/>
                  </a:lnTo>
                  <a:cubicBezTo>
                    <a:pt x="1378" y="235"/>
                    <a:pt x="1371" y="232"/>
                    <a:pt x="1365" y="233"/>
                  </a:cubicBezTo>
                  <a:lnTo>
                    <a:pt x="1365" y="233"/>
                  </a:lnTo>
                  <a:cubicBezTo>
                    <a:pt x="1359" y="233"/>
                    <a:pt x="1352" y="238"/>
                    <a:pt x="1346" y="242"/>
                  </a:cubicBezTo>
                  <a:lnTo>
                    <a:pt x="1346" y="242"/>
                  </a:lnTo>
                  <a:cubicBezTo>
                    <a:pt x="1343" y="243"/>
                    <a:pt x="1341" y="245"/>
                    <a:pt x="1338" y="246"/>
                  </a:cubicBezTo>
                  <a:lnTo>
                    <a:pt x="1338" y="246"/>
                  </a:lnTo>
                  <a:cubicBezTo>
                    <a:pt x="1333" y="250"/>
                    <a:pt x="1327" y="251"/>
                    <a:pt x="1321" y="251"/>
                  </a:cubicBezTo>
                  <a:lnTo>
                    <a:pt x="1321" y="251"/>
                  </a:lnTo>
                  <a:cubicBezTo>
                    <a:pt x="1315" y="251"/>
                    <a:pt x="1311" y="249"/>
                    <a:pt x="1308" y="246"/>
                  </a:cubicBezTo>
                  <a:lnTo>
                    <a:pt x="1308" y="245"/>
                  </a:lnTo>
                  <a:lnTo>
                    <a:pt x="1308" y="245"/>
                  </a:lnTo>
                  <a:lnTo>
                    <a:pt x="1308" y="245"/>
                  </a:lnTo>
                  <a:cubicBezTo>
                    <a:pt x="1311" y="229"/>
                    <a:pt x="1331" y="224"/>
                    <a:pt x="1348" y="222"/>
                  </a:cubicBezTo>
                  <a:lnTo>
                    <a:pt x="1400" y="219"/>
                  </a:lnTo>
                  <a:lnTo>
                    <a:pt x="1400" y="219"/>
                  </a:lnTo>
                  <a:cubicBezTo>
                    <a:pt x="1406" y="219"/>
                    <a:pt x="1410" y="218"/>
                    <a:pt x="1413" y="215"/>
                  </a:cubicBezTo>
                  <a:lnTo>
                    <a:pt x="1413" y="215"/>
                  </a:lnTo>
                  <a:cubicBezTo>
                    <a:pt x="1415" y="214"/>
                    <a:pt x="1417" y="211"/>
                    <a:pt x="1417" y="209"/>
                  </a:cubicBezTo>
                  <a:lnTo>
                    <a:pt x="1417" y="209"/>
                  </a:lnTo>
                  <a:cubicBezTo>
                    <a:pt x="1417" y="208"/>
                    <a:pt x="1416" y="206"/>
                    <a:pt x="1415" y="205"/>
                  </a:cubicBezTo>
                  <a:lnTo>
                    <a:pt x="1415" y="205"/>
                  </a:lnTo>
                  <a:cubicBezTo>
                    <a:pt x="1407" y="206"/>
                    <a:pt x="1400" y="208"/>
                    <a:pt x="1393" y="208"/>
                  </a:cubicBezTo>
                  <a:lnTo>
                    <a:pt x="1393" y="208"/>
                  </a:lnTo>
                  <a:cubicBezTo>
                    <a:pt x="1378" y="208"/>
                    <a:pt x="1363" y="204"/>
                    <a:pt x="1351" y="197"/>
                  </a:cubicBezTo>
                  <a:lnTo>
                    <a:pt x="1349" y="195"/>
                  </a:lnTo>
                  <a:lnTo>
                    <a:pt x="1351" y="195"/>
                  </a:lnTo>
                  <a:lnTo>
                    <a:pt x="1351" y="195"/>
                  </a:lnTo>
                  <a:cubicBezTo>
                    <a:pt x="1385" y="191"/>
                    <a:pt x="1419" y="188"/>
                    <a:pt x="1452" y="176"/>
                  </a:cubicBezTo>
                  <a:lnTo>
                    <a:pt x="1452" y="176"/>
                  </a:lnTo>
                  <a:cubicBezTo>
                    <a:pt x="1459" y="173"/>
                    <a:pt x="1467" y="170"/>
                    <a:pt x="1475" y="166"/>
                  </a:cubicBezTo>
                  <a:lnTo>
                    <a:pt x="1504" y="153"/>
                  </a:lnTo>
                  <a:lnTo>
                    <a:pt x="1504" y="153"/>
                  </a:lnTo>
                  <a:cubicBezTo>
                    <a:pt x="1509" y="150"/>
                    <a:pt x="1516" y="146"/>
                    <a:pt x="1517" y="141"/>
                  </a:cubicBezTo>
                  <a:lnTo>
                    <a:pt x="1517" y="141"/>
                  </a:lnTo>
                  <a:cubicBezTo>
                    <a:pt x="1518" y="139"/>
                    <a:pt x="1518" y="137"/>
                    <a:pt x="1517" y="136"/>
                  </a:cubicBezTo>
                  <a:lnTo>
                    <a:pt x="1517" y="136"/>
                  </a:lnTo>
                  <a:cubicBezTo>
                    <a:pt x="1516" y="134"/>
                    <a:pt x="1514" y="132"/>
                    <a:pt x="1512" y="131"/>
                  </a:cubicBezTo>
                  <a:lnTo>
                    <a:pt x="1512" y="131"/>
                  </a:lnTo>
                  <a:cubicBezTo>
                    <a:pt x="1492" y="120"/>
                    <a:pt x="1469" y="114"/>
                    <a:pt x="1446" y="114"/>
                  </a:cubicBezTo>
                  <a:lnTo>
                    <a:pt x="1446" y="114"/>
                  </a:lnTo>
                  <a:cubicBezTo>
                    <a:pt x="1426" y="114"/>
                    <a:pt x="1408" y="118"/>
                    <a:pt x="1391" y="125"/>
                  </a:cubicBezTo>
                  <a:lnTo>
                    <a:pt x="1391" y="125"/>
                  </a:lnTo>
                  <a:cubicBezTo>
                    <a:pt x="1393" y="128"/>
                    <a:pt x="1394" y="131"/>
                    <a:pt x="1393" y="135"/>
                  </a:cubicBezTo>
                  <a:lnTo>
                    <a:pt x="1393" y="135"/>
                  </a:lnTo>
                  <a:cubicBezTo>
                    <a:pt x="1391" y="141"/>
                    <a:pt x="1386" y="147"/>
                    <a:pt x="1380" y="148"/>
                  </a:cubicBezTo>
                  <a:lnTo>
                    <a:pt x="1380" y="148"/>
                  </a:lnTo>
                  <a:cubicBezTo>
                    <a:pt x="1378" y="148"/>
                    <a:pt x="1376" y="148"/>
                    <a:pt x="1374" y="148"/>
                  </a:cubicBezTo>
                  <a:lnTo>
                    <a:pt x="1374" y="148"/>
                  </a:lnTo>
                  <a:cubicBezTo>
                    <a:pt x="1368" y="148"/>
                    <a:pt x="1363" y="147"/>
                    <a:pt x="1357" y="146"/>
                  </a:cubicBezTo>
                  <a:lnTo>
                    <a:pt x="1357" y="146"/>
                  </a:lnTo>
                  <a:cubicBezTo>
                    <a:pt x="1355" y="145"/>
                    <a:pt x="1354" y="144"/>
                    <a:pt x="1352" y="144"/>
                  </a:cubicBezTo>
                  <a:lnTo>
                    <a:pt x="1352" y="144"/>
                  </a:lnTo>
                  <a:cubicBezTo>
                    <a:pt x="1348" y="143"/>
                    <a:pt x="1344" y="142"/>
                    <a:pt x="1341" y="142"/>
                  </a:cubicBezTo>
                  <a:lnTo>
                    <a:pt x="1341" y="142"/>
                  </a:lnTo>
                  <a:cubicBezTo>
                    <a:pt x="1334" y="142"/>
                    <a:pt x="1329" y="144"/>
                    <a:pt x="1326" y="148"/>
                  </a:cubicBezTo>
                  <a:lnTo>
                    <a:pt x="1325" y="149"/>
                  </a:lnTo>
                  <a:lnTo>
                    <a:pt x="1321" y="134"/>
                  </a:lnTo>
                  <a:lnTo>
                    <a:pt x="1321" y="134"/>
                  </a:lnTo>
                  <a:cubicBezTo>
                    <a:pt x="1320" y="134"/>
                    <a:pt x="1319" y="134"/>
                    <a:pt x="1318" y="134"/>
                  </a:cubicBezTo>
                  <a:lnTo>
                    <a:pt x="1318" y="134"/>
                  </a:lnTo>
                  <a:cubicBezTo>
                    <a:pt x="1310" y="134"/>
                    <a:pt x="1303" y="141"/>
                    <a:pt x="1297" y="148"/>
                  </a:cubicBezTo>
                  <a:lnTo>
                    <a:pt x="1297" y="148"/>
                  </a:lnTo>
                  <a:cubicBezTo>
                    <a:pt x="1283" y="164"/>
                    <a:pt x="1265" y="178"/>
                    <a:pt x="1248" y="192"/>
                  </a:cubicBezTo>
                  <a:lnTo>
                    <a:pt x="1248" y="192"/>
                  </a:lnTo>
                  <a:cubicBezTo>
                    <a:pt x="1237" y="200"/>
                    <a:pt x="1228" y="203"/>
                    <a:pt x="1221" y="199"/>
                  </a:cubicBezTo>
                  <a:lnTo>
                    <a:pt x="1220" y="198"/>
                  </a:lnTo>
                  <a:lnTo>
                    <a:pt x="1221" y="198"/>
                  </a:lnTo>
                  <a:lnTo>
                    <a:pt x="1221" y="198"/>
                  </a:lnTo>
                  <a:cubicBezTo>
                    <a:pt x="1235" y="172"/>
                    <a:pt x="1252" y="150"/>
                    <a:pt x="1275" y="130"/>
                  </a:cubicBezTo>
                  <a:lnTo>
                    <a:pt x="1275" y="130"/>
                  </a:lnTo>
                  <a:cubicBezTo>
                    <a:pt x="1273" y="117"/>
                    <a:pt x="1269" y="109"/>
                    <a:pt x="1262" y="106"/>
                  </a:cubicBezTo>
                  <a:lnTo>
                    <a:pt x="1262" y="106"/>
                  </a:lnTo>
                  <a:cubicBezTo>
                    <a:pt x="1260" y="105"/>
                    <a:pt x="1257" y="105"/>
                    <a:pt x="1255" y="105"/>
                  </a:cubicBezTo>
                  <a:lnTo>
                    <a:pt x="1255" y="105"/>
                  </a:lnTo>
                  <a:cubicBezTo>
                    <a:pt x="1248" y="105"/>
                    <a:pt x="1240" y="109"/>
                    <a:pt x="1234" y="113"/>
                  </a:cubicBezTo>
                  <a:lnTo>
                    <a:pt x="1172" y="152"/>
                  </a:lnTo>
                  <a:lnTo>
                    <a:pt x="1172" y="152"/>
                  </a:lnTo>
                  <a:cubicBezTo>
                    <a:pt x="1168" y="156"/>
                    <a:pt x="1161" y="160"/>
                    <a:pt x="1154" y="160"/>
                  </a:cubicBezTo>
                  <a:lnTo>
                    <a:pt x="1153" y="160"/>
                  </a:lnTo>
                  <a:lnTo>
                    <a:pt x="1153" y="160"/>
                  </a:lnTo>
                  <a:cubicBezTo>
                    <a:pt x="1149" y="160"/>
                    <a:pt x="1144" y="158"/>
                    <a:pt x="1142" y="154"/>
                  </a:cubicBezTo>
                  <a:lnTo>
                    <a:pt x="1142" y="154"/>
                  </a:lnTo>
                  <a:cubicBezTo>
                    <a:pt x="1140" y="152"/>
                    <a:pt x="1139" y="148"/>
                    <a:pt x="1140" y="146"/>
                  </a:cubicBezTo>
                  <a:lnTo>
                    <a:pt x="1140" y="146"/>
                  </a:lnTo>
                  <a:cubicBezTo>
                    <a:pt x="1141" y="141"/>
                    <a:pt x="1146" y="137"/>
                    <a:pt x="1150" y="135"/>
                  </a:cubicBezTo>
                  <a:lnTo>
                    <a:pt x="1186" y="115"/>
                  </a:lnTo>
                  <a:lnTo>
                    <a:pt x="1186" y="115"/>
                  </a:lnTo>
                  <a:cubicBezTo>
                    <a:pt x="1184" y="111"/>
                    <a:pt x="1177" y="110"/>
                    <a:pt x="1173" y="110"/>
                  </a:cubicBezTo>
                  <a:lnTo>
                    <a:pt x="1173" y="110"/>
                  </a:lnTo>
                  <a:cubicBezTo>
                    <a:pt x="1172" y="110"/>
                    <a:pt x="1172" y="110"/>
                    <a:pt x="1172" y="110"/>
                  </a:cubicBezTo>
                  <a:lnTo>
                    <a:pt x="1172" y="110"/>
                  </a:lnTo>
                  <a:cubicBezTo>
                    <a:pt x="1116" y="112"/>
                    <a:pt x="1061" y="121"/>
                    <a:pt x="1007" y="137"/>
                  </a:cubicBezTo>
                  <a:lnTo>
                    <a:pt x="1006" y="137"/>
                  </a:lnTo>
                  <a:lnTo>
                    <a:pt x="1006" y="137"/>
                  </a:lnTo>
                  <a:lnTo>
                    <a:pt x="1006" y="137"/>
                  </a:lnTo>
                  <a:cubicBezTo>
                    <a:pt x="1004" y="136"/>
                    <a:pt x="1003" y="133"/>
                    <a:pt x="1003" y="131"/>
                  </a:cubicBezTo>
                  <a:lnTo>
                    <a:pt x="1003" y="131"/>
                  </a:lnTo>
                  <a:cubicBezTo>
                    <a:pt x="1003" y="125"/>
                    <a:pt x="1008" y="119"/>
                    <a:pt x="1013" y="116"/>
                  </a:cubicBezTo>
                  <a:lnTo>
                    <a:pt x="1013" y="116"/>
                  </a:lnTo>
                  <a:cubicBezTo>
                    <a:pt x="1028" y="106"/>
                    <a:pt x="1045" y="101"/>
                    <a:pt x="1063" y="101"/>
                  </a:cubicBezTo>
                  <a:lnTo>
                    <a:pt x="1063" y="101"/>
                  </a:lnTo>
                  <a:cubicBezTo>
                    <a:pt x="1069" y="101"/>
                    <a:pt x="1075" y="102"/>
                    <a:pt x="1081" y="103"/>
                  </a:cubicBezTo>
                  <a:lnTo>
                    <a:pt x="1081" y="103"/>
                  </a:lnTo>
                  <a:cubicBezTo>
                    <a:pt x="1081" y="101"/>
                    <a:pt x="1081" y="100"/>
                    <a:pt x="1082" y="98"/>
                  </a:cubicBezTo>
                  <a:lnTo>
                    <a:pt x="1082" y="98"/>
                  </a:lnTo>
                  <a:cubicBezTo>
                    <a:pt x="1085" y="94"/>
                    <a:pt x="1093" y="91"/>
                    <a:pt x="1099" y="91"/>
                  </a:cubicBezTo>
                  <a:lnTo>
                    <a:pt x="1194" y="87"/>
                  </a:lnTo>
                  <a:lnTo>
                    <a:pt x="1194" y="87"/>
                  </a:lnTo>
                  <a:cubicBezTo>
                    <a:pt x="1199" y="87"/>
                    <a:pt x="1205" y="87"/>
                    <a:pt x="1212" y="85"/>
                  </a:cubicBezTo>
                  <a:lnTo>
                    <a:pt x="1212" y="85"/>
                  </a:lnTo>
                  <a:cubicBezTo>
                    <a:pt x="1217" y="85"/>
                    <a:pt x="1222" y="84"/>
                    <a:pt x="1227" y="83"/>
                  </a:cubicBezTo>
                  <a:lnTo>
                    <a:pt x="1288" y="67"/>
                  </a:lnTo>
                  <a:lnTo>
                    <a:pt x="1288" y="67"/>
                  </a:lnTo>
                  <a:cubicBezTo>
                    <a:pt x="1289" y="67"/>
                    <a:pt x="1289" y="65"/>
                    <a:pt x="1289" y="64"/>
                  </a:cubicBezTo>
                  <a:lnTo>
                    <a:pt x="1289" y="64"/>
                  </a:lnTo>
                  <a:cubicBezTo>
                    <a:pt x="1288" y="62"/>
                    <a:pt x="1284" y="58"/>
                    <a:pt x="1279" y="57"/>
                  </a:cubicBezTo>
                  <a:lnTo>
                    <a:pt x="1279" y="57"/>
                  </a:lnTo>
                  <a:cubicBezTo>
                    <a:pt x="1256" y="52"/>
                    <a:pt x="1232" y="51"/>
                    <a:pt x="1209" y="52"/>
                  </a:cubicBezTo>
                  <a:lnTo>
                    <a:pt x="1207" y="52"/>
                  </a:lnTo>
                  <a:lnTo>
                    <a:pt x="1204" y="34"/>
                  </a:lnTo>
                  <a:lnTo>
                    <a:pt x="1204" y="34"/>
                  </a:lnTo>
                  <a:cubicBezTo>
                    <a:pt x="1202" y="35"/>
                    <a:pt x="1200" y="35"/>
                    <a:pt x="1198" y="35"/>
                  </a:cubicBezTo>
                  <a:lnTo>
                    <a:pt x="1198" y="35"/>
                  </a:lnTo>
                  <a:cubicBezTo>
                    <a:pt x="1192" y="35"/>
                    <a:pt x="1185" y="32"/>
                    <a:pt x="1179" y="27"/>
                  </a:cubicBezTo>
                  <a:lnTo>
                    <a:pt x="1179" y="27"/>
                  </a:lnTo>
                  <a:cubicBezTo>
                    <a:pt x="1176" y="26"/>
                    <a:pt x="1173" y="24"/>
                    <a:pt x="1171" y="23"/>
                  </a:cubicBezTo>
                  <a:lnTo>
                    <a:pt x="1171" y="23"/>
                  </a:lnTo>
                  <a:cubicBezTo>
                    <a:pt x="1161" y="18"/>
                    <a:pt x="1150" y="18"/>
                    <a:pt x="1140" y="18"/>
                  </a:cubicBezTo>
                  <a:lnTo>
                    <a:pt x="1140" y="18"/>
                  </a:lnTo>
                  <a:cubicBezTo>
                    <a:pt x="1133" y="18"/>
                    <a:pt x="1127" y="18"/>
                    <a:pt x="1120" y="17"/>
                  </a:cubicBezTo>
                  <a:lnTo>
                    <a:pt x="1120" y="17"/>
                  </a:lnTo>
                  <a:cubicBezTo>
                    <a:pt x="1114" y="16"/>
                    <a:pt x="1107" y="14"/>
                    <a:pt x="1100" y="12"/>
                  </a:cubicBezTo>
                  <a:lnTo>
                    <a:pt x="1100" y="12"/>
                  </a:lnTo>
                  <a:cubicBezTo>
                    <a:pt x="1098" y="11"/>
                    <a:pt x="1095" y="10"/>
                    <a:pt x="1092" y="10"/>
                  </a:cubicBezTo>
                  <a:lnTo>
                    <a:pt x="1092" y="10"/>
                  </a:lnTo>
                  <a:cubicBezTo>
                    <a:pt x="1075" y="5"/>
                    <a:pt x="1056" y="2"/>
                    <a:pt x="1031" y="2"/>
                  </a:cubicBezTo>
                  <a:lnTo>
                    <a:pt x="1031" y="2"/>
                  </a:lnTo>
                  <a:cubicBezTo>
                    <a:pt x="1025" y="2"/>
                    <a:pt x="1018" y="2"/>
                    <a:pt x="1010" y="3"/>
                  </a:cubicBezTo>
                  <a:lnTo>
                    <a:pt x="1010" y="3"/>
                  </a:lnTo>
                  <a:cubicBezTo>
                    <a:pt x="968" y="4"/>
                    <a:pt x="925" y="7"/>
                    <a:pt x="883" y="12"/>
                  </a:cubicBezTo>
                  <a:lnTo>
                    <a:pt x="883" y="12"/>
                  </a:lnTo>
                  <a:cubicBezTo>
                    <a:pt x="879" y="13"/>
                    <a:pt x="872" y="14"/>
                    <a:pt x="872" y="19"/>
                  </a:cubicBezTo>
                  <a:lnTo>
                    <a:pt x="872" y="19"/>
                  </a:lnTo>
                  <a:cubicBezTo>
                    <a:pt x="872" y="21"/>
                    <a:pt x="873" y="22"/>
                    <a:pt x="873" y="24"/>
                  </a:cubicBezTo>
                  <a:lnTo>
                    <a:pt x="873" y="24"/>
                  </a:lnTo>
                  <a:cubicBezTo>
                    <a:pt x="874" y="25"/>
                    <a:pt x="874" y="26"/>
                    <a:pt x="874" y="26"/>
                  </a:cubicBezTo>
                  <a:lnTo>
                    <a:pt x="874" y="26"/>
                  </a:lnTo>
                  <a:cubicBezTo>
                    <a:pt x="878" y="34"/>
                    <a:pt x="875" y="44"/>
                    <a:pt x="867" y="49"/>
                  </a:cubicBezTo>
                  <a:lnTo>
                    <a:pt x="867" y="49"/>
                  </a:lnTo>
                  <a:lnTo>
                    <a:pt x="850" y="46"/>
                  </a:lnTo>
                  <a:lnTo>
                    <a:pt x="850" y="44"/>
                  </a:lnTo>
                  <a:lnTo>
                    <a:pt x="850" y="44"/>
                  </a:lnTo>
                  <a:cubicBezTo>
                    <a:pt x="852" y="40"/>
                    <a:pt x="851" y="36"/>
                    <a:pt x="849" y="33"/>
                  </a:cubicBezTo>
                  <a:lnTo>
                    <a:pt x="849" y="33"/>
                  </a:lnTo>
                  <a:cubicBezTo>
                    <a:pt x="846" y="28"/>
                    <a:pt x="838" y="24"/>
                    <a:pt x="831" y="24"/>
                  </a:cubicBezTo>
                  <a:lnTo>
                    <a:pt x="831" y="24"/>
                  </a:lnTo>
                  <a:lnTo>
                    <a:pt x="831" y="24"/>
                  </a:lnTo>
                  <a:cubicBezTo>
                    <a:pt x="824" y="24"/>
                    <a:pt x="817" y="26"/>
                    <a:pt x="810" y="28"/>
                  </a:cubicBezTo>
                  <a:lnTo>
                    <a:pt x="810" y="28"/>
                  </a:lnTo>
                  <a:cubicBezTo>
                    <a:pt x="806" y="29"/>
                    <a:pt x="801" y="31"/>
                    <a:pt x="797" y="32"/>
                  </a:cubicBezTo>
                  <a:lnTo>
                    <a:pt x="797" y="32"/>
                  </a:lnTo>
                  <a:cubicBezTo>
                    <a:pt x="794" y="32"/>
                    <a:pt x="790" y="33"/>
                    <a:pt x="787" y="33"/>
                  </a:cubicBezTo>
                  <a:lnTo>
                    <a:pt x="787" y="33"/>
                  </a:lnTo>
                  <a:cubicBezTo>
                    <a:pt x="781" y="33"/>
                    <a:pt x="775" y="32"/>
                    <a:pt x="769" y="31"/>
                  </a:cubicBezTo>
                  <a:lnTo>
                    <a:pt x="769" y="31"/>
                  </a:lnTo>
                  <a:cubicBezTo>
                    <a:pt x="763" y="31"/>
                    <a:pt x="757" y="30"/>
                    <a:pt x="752" y="30"/>
                  </a:cubicBezTo>
                  <a:lnTo>
                    <a:pt x="752" y="30"/>
                  </a:lnTo>
                  <a:cubicBezTo>
                    <a:pt x="742" y="30"/>
                    <a:pt x="735" y="32"/>
                    <a:pt x="730" y="37"/>
                  </a:cubicBezTo>
                  <a:lnTo>
                    <a:pt x="729" y="37"/>
                  </a:lnTo>
                  <a:lnTo>
                    <a:pt x="665" y="40"/>
                  </a:lnTo>
                  <a:lnTo>
                    <a:pt x="665" y="40"/>
                  </a:lnTo>
                  <a:cubicBezTo>
                    <a:pt x="664" y="42"/>
                    <a:pt x="664" y="43"/>
                    <a:pt x="665" y="44"/>
                  </a:cubicBezTo>
                  <a:lnTo>
                    <a:pt x="665" y="44"/>
                  </a:lnTo>
                  <a:cubicBezTo>
                    <a:pt x="667" y="48"/>
                    <a:pt x="674" y="51"/>
                    <a:pt x="680" y="52"/>
                  </a:cubicBezTo>
                  <a:lnTo>
                    <a:pt x="680" y="52"/>
                  </a:lnTo>
                  <a:cubicBezTo>
                    <a:pt x="685" y="54"/>
                    <a:pt x="692" y="57"/>
                    <a:pt x="694" y="63"/>
                  </a:cubicBezTo>
                  <a:lnTo>
                    <a:pt x="694" y="63"/>
                  </a:lnTo>
                  <a:cubicBezTo>
                    <a:pt x="694" y="65"/>
                    <a:pt x="694" y="67"/>
                    <a:pt x="693" y="69"/>
                  </a:cubicBezTo>
                  <a:lnTo>
                    <a:pt x="693" y="69"/>
                  </a:lnTo>
                  <a:cubicBezTo>
                    <a:pt x="691" y="71"/>
                    <a:pt x="689" y="72"/>
                    <a:pt x="686" y="72"/>
                  </a:cubicBezTo>
                  <a:lnTo>
                    <a:pt x="686" y="72"/>
                  </a:lnTo>
                  <a:cubicBezTo>
                    <a:pt x="685" y="73"/>
                    <a:pt x="684" y="73"/>
                    <a:pt x="683" y="73"/>
                  </a:cubicBezTo>
                  <a:lnTo>
                    <a:pt x="683" y="73"/>
                  </a:lnTo>
                  <a:cubicBezTo>
                    <a:pt x="680" y="73"/>
                    <a:pt x="677" y="72"/>
                    <a:pt x="673" y="72"/>
                  </a:cubicBezTo>
                  <a:lnTo>
                    <a:pt x="673" y="72"/>
                  </a:lnTo>
                  <a:cubicBezTo>
                    <a:pt x="670" y="71"/>
                    <a:pt x="667" y="70"/>
                    <a:pt x="664" y="70"/>
                  </a:cubicBezTo>
                  <a:lnTo>
                    <a:pt x="664" y="70"/>
                  </a:lnTo>
                  <a:lnTo>
                    <a:pt x="664" y="70"/>
                  </a:lnTo>
                  <a:cubicBezTo>
                    <a:pt x="659" y="70"/>
                    <a:pt x="655" y="73"/>
                    <a:pt x="653" y="76"/>
                  </a:cubicBezTo>
                  <a:lnTo>
                    <a:pt x="653" y="76"/>
                  </a:lnTo>
                  <a:cubicBezTo>
                    <a:pt x="652" y="78"/>
                    <a:pt x="652" y="79"/>
                    <a:pt x="652" y="83"/>
                  </a:cubicBezTo>
                  <a:lnTo>
                    <a:pt x="652" y="83"/>
                  </a:lnTo>
                  <a:cubicBezTo>
                    <a:pt x="654" y="85"/>
                    <a:pt x="657" y="87"/>
                    <a:pt x="661" y="88"/>
                  </a:cubicBezTo>
                  <a:lnTo>
                    <a:pt x="661" y="88"/>
                  </a:lnTo>
                  <a:cubicBezTo>
                    <a:pt x="678" y="95"/>
                    <a:pt x="694" y="103"/>
                    <a:pt x="710" y="112"/>
                  </a:cubicBezTo>
                  <a:lnTo>
                    <a:pt x="710" y="112"/>
                  </a:lnTo>
                  <a:cubicBezTo>
                    <a:pt x="716" y="116"/>
                    <a:pt x="723" y="123"/>
                    <a:pt x="724" y="130"/>
                  </a:cubicBezTo>
                  <a:lnTo>
                    <a:pt x="724" y="130"/>
                  </a:lnTo>
                  <a:cubicBezTo>
                    <a:pt x="724" y="133"/>
                    <a:pt x="723" y="136"/>
                    <a:pt x="721" y="138"/>
                  </a:cubicBezTo>
                  <a:lnTo>
                    <a:pt x="720" y="139"/>
                  </a:lnTo>
                  <a:lnTo>
                    <a:pt x="719" y="139"/>
                  </a:lnTo>
                  <a:lnTo>
                    <a:pt x="719" y="139"/>
                  </a:lnTo>
                  <a:cubicBezTo>
                    <a:pt x="705" y="135"/>
                    <a:pt x="691" y="127"/>
                    <a:pt x="679" y="117"/>
                  </a:cubicBezTo>
                  <a:lnTo>
                    <a:pt x="677" y="115"/>
                  </a:lnTo>
                  <a:lnTo>
                    <a:pt x="677" y="115"/>
                  </a:lnTo>
                  <a:cubicBezTo>
                    <a:pt x="675" y="113"/>
                    <a:pt x="672" y="111"/>
                    <a:pt x="668" y="109"/>
                  </a:cubicBezTo>
                  <a:lnTo>
                    <a:pt x="668" y="109"/>
                  </a:lnTo>
                  <a:cubicBezTo>
                    <a:pt x="665" y="107"/>
                    <a:pt x="661" y="107"/>
                    <a:pt x="658" y="107"/>
                  </a:cubicBezTo>
                  <a:lnTo>
                    <a:pt x="658" y="107"/>
                  </a:lnTo>
                  <a:cubicBezTo>
                    <a:pt x="656" y="106"/>
                    <a:pt x="655" y="106"/>
                    <a:pt x="654" y="106"/>
                  </a:cubicBezTo>
                  <a:lnTo>
                    <a:pt x="654" y="106"/>
                  </a:lnTo>
                  <a:cubicBezTo>
                    <a:pt x="640" y="104"/>
                    <a:pt x="628" y="96"/>
                    <a:pt x="617" y="89"/>
                  </a:cubicBezTo>
                  <a:lnTo>
                    <a:pt x="617" y="89"/>
                  </a:lnTo>
                  <a:cubicBezTo>
                    <a:pt x="612" y="86"/>
                    <a:pt x="608" y="83"/>
                    <a:pt x="604" y="81"/>
                  </a:cubicBezTo>
                  <a:lnTo>
                    <a:pt x="604" y="81"/>
                  </a:lnTo>
                  <a:cubicBezTo>
                    <a:pt x="594" y="75"/>
                    <a:pt x="583" y="72"/>
                    <a:pt x="574" y="72"/>
                  </a:cubicBezTo>
                  <a:lnTo>
                    <a:pt x="574" y="72"/>
                  </a:lnTo>
                  <a:cubicBezTo>
                    <a:pt x="565" y="72"/>
                    <a:pt x="558" y="74"/>
                    <a:pt x="553" y="79"/>
                  </a:cubicBezTo>
                  <a:lnTo>
                    <a:pt x="580" y="103"/>
                  </a:lnTo>
                  <a:lnTo>
                    <a:pt x="580" y="103"/>
                  </a:lnTo>
                  <a:cubicBezTo>
                    <a:pt x="586" y="109"/>
                    <a:pt x="589" y="113"/>
                    <a:pt x="587" y="117"/>
                  </a:cubicBezTo>
                  <a:lnTo>
                    <a:pt x="586" y="117"/>
                  </a:lnTo>
                  <a:lnTo>
                    <a:pt x="586" y="118"/>
                  </a:lnTo>
                  <a:lnTo>
                    <a:pt x="586" y="118"/>
                  </a:lnTo>
                  <a:cubicBezTo>
                    <a:pt x="575" y="122"/>
                    <a:pt x="560" y="120"/>
                    <a:pt x="547" y="113"/>
                  </a:cubicBezTo>
                  <a:lnTo>
                    <a:pt x="547" y="113"/>
                  </a:lnTo>
                  <a:cubicBezTo>
                    <a:pt x="537" y="108"/>
                    <a:pt x="528" y="101"/>
                    <a:pt x="521" y="94"/>
                  </a:cubicBezTo>
                  <a:lnTo>
                    <a:pt x="521" y="94"/>
                  </a:lnTo>
                  <a:cubicBezTo>
                    <a:pt x="518" y="91"/>
                    <a:pt x="516" y="90"/>
                    <a:pt x="515" y="89"/>
                  </a:cubicBezTo>
                  <a:lnTo>
                    <a:pt x="515" y="89"/>
                  </a:lnTo>
                  <a:cubicBezTo>
                    <a:pt x="513" y="87"/>
                    <a:pt x="510" y="85"/>
                    <a:pt x="508" y="85"/>
                  </a:cubicBezTo>
                  <a:lnTo>
                    <a:pt x="508" y="85"/>
                  </a:lnTo>
                  <a:cubicBezTo>
                    <a:pt x="503" y="86"/>
                    <a:pt x="503" y="94"/>
                    <a:pt x="503" y="96"/>
                  </a:cubicBezTo>
                  <a:lnTo>
                    <a:pt x="504" y="119"/>
                  </a:lnTo>
                  <a:lnTo>
                    <a:pt x="504" y="119"/>
                  </a:lnTo>
                  <a:cubicBezTo>
                    <a:pt x="504" y="129"/>
                    <a:pt x="503" y="139"/>
                    <a:pt x="497" y="146"/>
                  </a:cubicBezTo>
                  <a:lnTo>
                    <a:pt x="497" y="146"/>
                  </a:lnTo>
                  <a:cubicBezTo>
                    <a:pt x="494" y="148"/>
                    <a:pt x="491" y="150"/>
                    <a:pt x="486" y="150"/>
                  </a:cubicBezTo>
                  <a:lnTo>
                    <a:pt x="486" y="150"/>
                  </a:lnTo>
                  <a:cubicBezTo>
                    <a:pt x="481" y="150"/>
                    <a:pt x="475" y="147"/>
                    <a:pt x="475" y="141"/>
                  </a:cubicBezTo>
                  <a:lnTo>
                    <a:pt x="475" y="141"/>
                  </a:lnTo>
                  <a:cubicBezTo>
                    <a:pt x="475" y="137"/>
                    <a:pt x="476" y="135"/>
                    <a:pt x="477" y="132"/>
                  </a:cubicBezTo>
                  <a:lnTo>
                    <a:pt x="477" y="131"/>
                  </a:lnTo>
                  <a:lnTo>
                    <a:pt x="477" y="131"/>
                  </a:lnTo>
                  <a:cubicBezTo>
                    <a:pt x="484" y="115"/>
                    <a:pt x="485" y="96"/>
                    <a:pt x="472" y="89"/>
                  </a:cubicBezTo>
                  <a:lnTo>
                    <a:pt x="472" y="89"/>
                  </a:lnTo>
                  <a:cubicBezTo>
                    <a:pt x="469" y="87"/>
                    <a:pt x="465" y="86"/>
                    <a:pt x="461" y="86"/>
                  </a:cubicBezTo>
                  <a:lnTo>
                    <a:pt x="461" y="86"/>
                  </a:lnTo>
                  <a:cubicBezTo>
                    <a:pt x="456" y="86"/>
                    <a:pt x="451" y="87"/>
                    <a:pt x="447" y="88"/>
                  </a:cubicBezTo>
                  <a:lnTo>
                    <a:pt x="359" y="106"/>
                  </a:lnTo>
                  <a:lnTo>
                    <a:pt x="359" y="106"/>
                  </a:lnTo>
                  <a:cubicBezTo>
                    <a:pt x="366" y="114"/>
                    <a:pt x="370" y="124"/>
                    <a:pt x="370" y="134"/>
                  </a:cubicBezTo>
                  <a:lnTo>
                    <a:pt x="370" y="135"/>
                  </a:lnTo>
                  <a:lnTo>
                    <a:pt x="369" y="135"/>
                  </a:lnTo>
                  <a:lnTo>
                    <a:pt x="369" y="135"/>
                  </a:lnTo>
                  <a:cubicBezTo>
                    <a:pt x="362" y="134"/>
                    <a:pt x="357" y="130"/>
                    <a:pt x="352" y="126"/>
                  </a:cubicBezTo>
                  <a:lnTo>
                    <a:pt x="352" y="126"/>
                  </a:lnTo>
                  <a:cubicBezTo>
                    <a:pt x="349" y="123"/>
                    <a:pt x="346" y="121"/>
                    <a:pt x="343" y="119"/>
                  </a:cubicBezTo>
                  <a:lnTo>
                    <a:pt x="343" y="119"/>
                  </a:lnTo>
                  <a:cubicBezTo>
                    <a:pt x="338" y="117"/>
                    <a:pt x="332" y="115"/>
                    <a:pt x="326" y="115"/>
                  </a:cubicBezTo>
                  <a:lnTo>
                    <a:pt x="326" y="115"/>
                  </a:lnTo>
                  <a:cubicBezTo>
                    <a:pt x="314" y="115"/>
                    <a:pt x="300" y="120"/>
                    <a:pt x="288" y="126"/>
                  </a:cubicBezTo>
                  <a:lnTo>
                    <a:pt x="288" y="126"/>
                  </a:lnTo>
                  <a:cubicBezTo>
                    <a:pt x="297" y="134"/>
                    <a:pt x="302" y="144"/>
                    <a:pt x="303" y="156"/>
                  </a:cubicBezTo>
                  <a:lnTo>
                    <a:pt x="303" y="156"/>
                  </a:lnTo>
                  <a:cubicBezTo>
                    <a:pt x="305" y="162"/>
                    <a:pt x="303" y="169"/>
                    <a:pt x="299" y="172"/>
                  </a:cubicBezTo>
                  <a:lnTo>
                    <a:pt x="299" y="172"/>
                  </a:lnTo>
                  <a:cubicBezTo>
                    <a:pt x="297" y="175"/>
                    <a:pt x="294" y="177"/>
                    <a:pt x="291" y="176"/>
                  </a:cubicBezTo>
                  <a:lnTo>
                    <a:pt x="291" y="176"/>
                  </a:lnTo>
                  <a:cubicBezTo>
                    <a:pt x="287" y="175"/>
                    <a:pt x="285" y="173"/>
                    <a:pt x="283" y="170"/>
                  </a:cubicBezTo>
                  <a:lnTo>
                    <a:pt x="283" y="170"/>
                  </a:lnTo>
                  <a:cubicBezTo>
                    <a:pt x="282" y="170"/>
                    <a:pt x="281" y="169"/>
                    <a:pt x="281" y="169"/>
                  </a:cubicBezTo>
                  <a:lnTo>
                    <a:pt x="281" y="169"/>
                  </a:lnTo>
                  <a:cubicBezTo>
                    <a:pt x="275" y="164"/>
                    <a:pt x="266" y="161"/>
                    <a:pt x="256" y="161"/>
                  </a:cubicBezTo>
                  <a:lnTo>
                    <a:pt x="256" y="161"/>
                  </a:lnTo>
                  <a:cubicBezTo>
                    <a:pt x="253" y="161"/>
                    <a:pt x="250" y="161"/>
                    <a:pt x="247" y="161"/>
                  </a:cubicBezTo>
                  <a:lnTo>
                    <a:pt x="247" y="161"/>
                  </a:lnTo>
                  <a:cubicBezTo>
                    <a:pt x="234" y="164"/>
                    <a:pt x="223" y="170"/>
                    <a:pt x="213" y="175"/>
                  </a:cubicBezTo>
                  <a:lnTo>
                    <a:pt x="183" y="192"/>
                  </a:lnTo>
                  <a:lnTo>
                    <a:pt x="183" y="192"/>
                  </a:lnTo>
                  <a:cubicBezTo>
                    <a:pt x="179" y="194"/>
                    <a:pt x="175" y="196"/>
                    <a:pt x="171" y="199"/>
                  </a:cubicBezTo>
                  <a:lnTo>
                    <a:pt x="171" y="199"/>
                  </a:lnTo>
                  <a:cubicBezTo>
                    <a:pt x="170" y="200"/>
                    <a:pt x="168" y="202"/>
                    <a:pt x="166" y="204"/>
                  </a:cubicBezTo>
                  <a:lnTo>
                    <a:pt x="166" y="204"/>
                  </a:lnTo>
                  <a:cubicBezTo>
                    <a:pt x="166" y="204"/>
                    <a:pt x="165" y="205"/>
                    <a:pt x="164" y="205"/>
                  </a:cubicBezTo>
                  <a:lnTo>
                    <a:pt x="164" y="205"/>
                  </a:lnTo>
                  <a:cubicBezTo>
                    <a:pt x="157" y="212"/>
                    <a:pt x="148" y="217"/>
                    <a:pt x="138" y="221"/>
                  </a:cubicBezTo>
                  <a:lnTo>
                    <a:pt x="142" y="229"/>
                  </a:lnTo>
                  <a:lnTo>
                    <a:pt x="187" y="230"/>
                  </a:lnTo>
                  <a:lnTo>
                    <a:pt x="187" y="230"/>
                  </a:lnTo>
                  <a:cubicBezTo>
                    <a:pt x="192" y="230"/>
                    <a:pt x="197" y="230"/>
                    <a:pt x="201" y="233"/>
                  </a:cubicBezTo>
                  <a:lnTo>
                    <a:pt x="201" y="233"/>
                  </a:lnTo>
                  <a:cubicBezTo>
                    <a:pt x="207" y="239"/>
                    <a:pt x="205" y="250"/>
                    <a:pt x="200" y="256"/>
                  </a:cubicBezTo>
                  <a:lnTo>
                    <a:pt x="200" y="256"/>
                  </a:lnTo>
                  <a:cubicBezTo>
                    <a:pt x="198" y="258"/>
                    <a:pt x="197" y="260"/>
                    <a:pt x="196" y="261"/>
                  </a:cubicBezTo>
                  <a:lnTo>
                    <a:pt x="196" y="261"/>
                  </a:lnTo>
                  <a:cubicBezTo>
                    <a:pt x="192" y="266"/>
                    <a:pt x="189" y="271"/>
                    <a:pt x="187" y="276"/>
                  </a:cubicBezTo>
                  <a:lnTo>
                    <a:pt x="187" y="276"/>
                  </a:lnTo>
                  <a:cubicBezTo>
                    <a:pt x="187" y="278"/>
                    <a:pt x="187" y="280"/>
                    <a:pt x="187" y="282"/>
                  </a:cubicBezTo>
                  <a:lnTo>
                    <a:pt x="187" y="282"/>
                  </a:lnTo>
                  <a:cubicBezTo>
                    <a:pt x="187" y="285"/>
                    <a:pt x="187" y="289"/>
                    <a:pt x="185" y="292"/>
                  </a:cubicBezTo>
                  <a:lnTo>
                    <a:pt x="185" y="292"/>
                  </a:lnTo>
                  <a:cubicBezTo>
                    <a:pt x="182" y="295"/>
                    <a:pt x="179" y="297"/>
                    <a:pt x="174" y="297"/>
                  </a:cubicBezTo>
                  <a:lnTo>
                    <a:pt x="174" y="297"/>
                  </a:lnTo>
                  <a:cubicBezTo>
                    <a:pt x="173" y="297"/>
                    <a:pt x="171" y="297"/>
                    <a:pt x="170" y="297"/>
                  </a:cubicBezTo>
                  <a:lnTo>
                    <a:pt x="170" y="297"/>
                  </a:lnTo>
                  <a:cubicBezTo>
                    <a:pt x="166" y="296"/>
                    <a:pt x="163" y="296"/>
                    <a:pt x="160" y="295"/>
                  </a:cubicBezTo>
                  <a:lnTo>
                    <a:pt x="160" y="295"/>
                  </a:lnTo>
                  <a:cubicBezTo>
                    <a:pt x="150" y="295"/>
                    <a:pt x="140" y="293"/>
                    <a:pt x="130" y="293"/>
                  </a:cubicBezTo>
                  <a:lnTo>
                    <a:pt x="130" y="293"/>
                  </a:lnTo>
                  <a:cubicBezTo>
                    <a:pt x="115" y="293"/>
                    <a:pt x="103" y="296"/>
                    <a:pt x="92" y="300"/>
                  </a:cubicBezTo>
                  <a:lnTo>
                    <a:pt x="92" y="300"/>
                  </a:lnTo>
                  <a:cubicBezTo>
                    <a:pt x="86" y="303"/>
                    <a:pt x="81" y="307"/>
                    <a:pt x="75" y="311"/>
                  </a:cubicBezTo>
                  <a:lnTo>
                    <a:pt x="75" y="311"/>
                  </a:lnTo>
                  <a:cubicBezTo>
                    <a:pt x="68" y="315"/>
                    <a:pt x="60" y="320"/>
                    <a:pt x="51" y="323"/>
                  </a:cubicBezTo>
                  <a:lnTo>
                    <a:pt x="51" y="323"/>
                  </a:lnTo>
                  <a:cubicBezTo>
                    <a:pt x="47" y="324"/>
                    <a:pt x="42" y="325"/>
                    <a:pt x="38" y="326"/>
                  </a:cubicBezTo>
                  <a:lnTo>
                    <a:pt x="38" y="326"/>
                  </a:lnTo>
                  <a:cubicBezTo>
                    <a:pt x="32" y="326"/>
                    <a:pt x="26" y="328"/>
                    <a:pt x="20" y="330"/>
                  </a:cubicBezTo>
                  <a:lnTo>
                    <a:pt x="20" y="330"/>
                  </a:lnTo>
                  <a:cubicBezTo>
                    <a:pt x="11" y="334"/>
                    <a:pt x="3" y="344"/>
                    <a:pt x="5" y="353"/>
                  </a:cubicBezTo>
                  <a:lnTo>
                    <a:pt x="5" y="353"/>
                  </a:lnTo>
                  <a:cubicBezTo>
                    <a:pt x="27" y="353"/>
                    <a:pt x="46" y="362"/>
                    <a:pt x="66" y="371"/>
                  </a:cubicBezTo>
                  <a:lnTo>
                    <a:pt x="66" y="371"/>
                  </a:lnTo>
                  <a:cubicBezTo>
                    <a:pt x="68" y="371"/>
                    <a:pt x="70" y="372"/>
                    <a:pt x="72" y="373"/>
                  </a:cubicBezTo>
                  <a:lnTo>
                    <a:pt x="72" y="373"/>
                  </a:lnTo>
                  <a:cubicBezTo>
                    <a:pt x="81" y="377"/>
                    <a:pt x="93" y="382"/>
                    <a:pt x="104" y="382"/>
                  </a:cubicBezTo>
                  <a:lnTo>
                    <a:pt x="104" y="382"/>
                  </a:lnTo>
                  <a:cubicBezTo>
                    <a:pt x="110" y="382"/>
                    <a:pt x="115" y="380"/>
                    <a:pt x="120" y="378"/>
                  </a:cubicBezTo>
                  <a:lnTo>
                    <a:pt x="120" y="378"/>
                  </a:lnTo>
                  <a:cubicBezTo>
                    <a:pt x="122" y="377"/>
                    <a:pt x="124" y="376"/>
                    <a:pt x="126" y="374"/>
                  </a:cubicBezTo>
                  <a:lnTo>
                    <a:pt x="126" y="374"/>
                  </a:lnTo>
                  <a:cubicBezTo>
                    <a:pt x="129" y="372"/>
                    <a:pt x="132" y="370"/>
                    <a:pt x="135" y="369"/>
                  </a:cubicBezTo>
                  <a:lnTo>
                    <a:pt x="135" y="369"/>
                  </a:lnTo>
                  <a:cubicBezTo>
                    <a:pt x="137" y="368"/>
                    <a:pt x="139" y="368"/>
                    <a:pt x="141" y="368"/>
                  </a:cubicBezTo>
                  <a:lnTo>
                    <a:pt x="141" y="368"/>
                  </a:lnTo>
                  <a:cubicBezTo>
                    <a:pt x="153" y="368"/>
                    <a:pt x="163" y="379"/>
                    <a:pt x="170" y="387"/>
                  </a:cubicBezTo>
                  <a:lnTo>
                    <a:pt x="170" y="387"/>
                  </a:lnTo>
                  <a:cubicBezTo>
                    <a:pt x="171" y="388"/>
                    <a:pt x="171" y="389"/>
                    <a:pt x="171" y="390"/>
                  </a:cubicBezTo>
                  <a:lnTo>
                    <a:pt x="171" y="390"/>
                  </a:lnTo>
                  <a:cubicBezTo>
                    <a:pt x="170" y="392"/>
                    <a:pt x="168" y="393"/>
                    <a:pt x="166" y="393"/>
                  </a:cubicBezTo>
                  <a:lnTo>
                    <a:pt x="166" y="393"/>
                  </a:lnTo>
                  <a:cubicBezTo>
                    <a:pt x="168" y="395"/>
                    <a:pt x="169" y="398"/>
                    <a:pt x="169" y="400"/>
                  </a:cubicBezTo>
                  <a:lnTo>
                    <a:pt x="169" y="401"/>
                  </a:lnTo>
                  <a:lnTo>
                    <a:pt x="169" y="401"/>
                  </a:lnTo>
                  <a:lnTo>
                    <a:pt x="169" y="401"/>
                  </a:lnTo>
                  <a:cubicBezTo>
                    <a:pt x="166" y="405"/>
                    <a:pt x="162" y="407"/>
                    <a:pt x="157" y="407"/>
                  </a:cubicBezTo>
                  <a:lnTo>
                    <a:pt x="157" y="407"/>
                  </a:lnTo>
                  <a:cubicBezTo>
                    <a:pt x="154" y="407"/>
                    <a:pt x="150" y="406"/>
                    <a:pt x="148" y="405"/>
                  </a:cubicBezTo>
                  <a:lnTo>
                    <a:pt x="148" y="405"/>
                  </a:lnTo>
                  <a:cubicBezTo>
                    <a:pt x="145" y="404"/>
                    <a:pt x="143" y="403"/>
                    <a:pt x="140" y="401"/>
                  </a:cubicBezTo>
                  <a:lnTo>
                    <a:pt x="140" y="401"/>
                  </a:lnTo>
                  <a:cubicBezTo>
                    <a:pt x="136" y="399"/>
                    <a:pt x="132" y="397"/>
                    <a:pt x="127" y="396"/>
                  </a:cubicBezTo>
                  <a:lnTo>
                    <a:pt x="127" y="396"/>
                  </a:lnTo>
                  <a:cubicBezTo>
                    <a:pt x="126" y="396"/>
                    <a:pt x="125" y="396"/>
                    <a:pt x="124" y="396"/>
                  </a:cubicBezTo>
                  <a:lnTo>
                    <a:pt x="124" y="396"/>
                  </a:lnTo>
                  <a:cubicBezTo>
                    <a:pt x="117" y="396"/>
                    <a:pt x="111" y="399"/>
                    <a:pt x="105" y="401"/>
                  </a:cubicBezTo>
                  <a:lnTo>
                    <a:pt x="105" y="401"/>
                  </a:lnTo>
                  <a:cubicBezTo>
                    <a:pt x="98" y="404"/>
                    <a:pt x="92" y="406"/>
                    <a:pt x="86" y="406"/>
                  </a:cubicBezTo>
                  <a:lnTo>
                    <a:pt x="86" y="406"/>
                  </a:lnTo>
                  <a:cubicBezTo>
                    <a:pt x="81" y="407"/>
                    <a:pt x="77" y="406"/>
                    <a:pt x="73" y="405"/>
                  </a:cubicBezTo>
                  <a:lnTo>
                    <a:pt x="73" y="405"/>
                  </a:lnTo>
                  <a:cubicBezTo>
                    <a:pt x="70" y="405"/>
                    <a:pt x="67" y="404"/>
                    <a:pt x="63" y="404"/>
                  </a:cubicBezTo>
                  <a:lnTo>
                    <a:pt x="63" y="404"/>
                  </a:lnTo>
                  <a:lnTo>
                    <a:pt x="63" y="404"/>
                  </a:lnTo>
                  <a:cubicBezTo>
                    <a:pt x="56" y="404"/>
                    <a:pt x="48" y="407"/>
                    <a:pt x="46" y="413"/>
                  </a:cubicBezTo>
                  <a:lnTo>
                    <a:pt x="46" y="413"/>
                  </a:lnTo>
                  <a:cubicBezTo>
                    <a:pt x="55" y="413"/>
                    <a:pt x="63" y="416"/>
                    <a:pt x="71" y="418"/>
                  </a:cubicBezTo>
                  <a:lnTo>
                    <a:pt x="71" y="418"/>
                  </a:lnTo>
                  <a:cubicBezTo>
                    <a:pt x="79" y="420"/>
                    <a:pt x="87" y="423"/>
                    <a:pt x="96" y="423"/>
                  </a:cubicBezTo>
                  <a:lnTo>
                    <a:pt x="97" y="423"/>
                  </a:lnTo>
                  <a:lnTo>
                    <a:pt x="97" y="424"/>
                  </a:lnTo>
                  <a:lnTo>
                    <a:pt x="97" y="424"/>
                  </a:lnTo>
                  <a:cubicBezTo>
                    <a:pt x="97" y="429"/>
                    <a:pt x="97" y="434"/>
                    <a:pt x="96" y="438"/>
                  </a:cubicBezTo>
                  <a:lnTo>
                    <a:pt x="96" y="439"/>
                  </a:lnTo>
                  <a:lnTo>
                    <a:pt x="96" y="439"/>
                  </a:lnTo>
                  <a:lnTo>
                    <a:pt x="96" y="439"/>
                  </a:lnTo>
                  <a:cubicBezTo>
                    <a:pt x="90" y="440"/>
                    <a:pt x="85" y="440"/>
                    <a:pt x="79" y="440"/>
                  </a:cubicBezTo>
                  <a:lnTo>
                    <a:pt x="79" y="440"/>
                  </a:lnTo>
                  <a:cubicBezTo>
                    <a:pt x="78" y="447"/>
                    <a:pt x="88" y="452"/>
                    <a:pt x="92" y="453"/>
                  </a:cubicBezTo>
                  <a:lnTo>
                    <a:pt x="125" y="467"/>
                  </a:lnTo>
                  <a:lnTo>
                    <a:pt x="125" y="467"/>
                  </a:lnTo>
                  <a:cubicBezTo>
                    <a:pt x="134" y="470"/>
                    <a:pt x="143" y="474"/>
                    <a:pt x="154" y="474"/>
                  </a:cubicBezTo>
                  <a:lnTo>
                    <a:pt x="154" y="474"/>
                  </a:lnTo>
                  <a:cubicBezTo>
                    <a:pt x="153" y="467"/>
                    <a:pt x="154" y="458"/>
                    <a:pt x="154" y="451"/>
                  </a:cubicBezTo>
                  <a:lnTo>
                    <a:pt x="155" y="450"/>
                  </a:lnTo>
                  <a:lnTo>
                    <a:pt x="170" y="450"/>
                  </a:lnTo>
                  <a:lnTo>
                    <a:pt x="170" y="451"/>
                  </a:lnTo>
                  <a:lnTo>
                    <a:pt x="170" y="451"/>
                  </a:lnTo>
                  <a:cubicBezTo>
                    <a:pt x="171" y="456"/>
                    <a:pt x="174" y="462"/>
                    <a:pt x="179" y="465"/>
                  </a:cubicBezTo>
                  <a:lnTo>
                    <a:pt x="179" y="465"/>
                  </a:lnTo>
                  <a:cubicBezTo>
                    <a:pt x="181" y="467"/>
                    <a:pt x="183" y="467"/>
                    <a:pt x="185" y="467"/>
                  </a:cubicBezTo>
                  <a:lnTo>
                    <a:pt x="185" y="467"/>
                  </a:lnTo>
                  <a:cubicBezTo>
                    <a:pt x="189" y="467"/>
                    <a:pt x="192" y="466"/>
                    <a:pt x="193" y="463"/>
                  </a:cubicBezTo>
                  <a:lnTo>
                    <a:pt x="193" y="463"/>
                  </a:lnTo>
                  <a:cubicBezTo>
                    <a:pt x="193" y="462"/>
                    <a:pt x="194" y="461"/>
                    <a:pt x="194" y="459"/>
                  </a:cubicBezTo>
                  <a:lnTo>
                    <a:pt x="194" y="459"/>
                  </a:lnTo>
                  <a:cubicBezTo>
                    <a:pt x="195" y="457"/>
                    <a:pt x="195" y="456"/>
                    <a:pt x="196" y="454"/>
                  </a:cubicBezTo>
                  <a:lnTo>
                    <a:pt x="196" y="454"/>
                  </a:lnTo>
                  <a:cubicBezTo>
                    <a:pt x="198" y="452"/>
                    <a:pt x="200" y="451"/>
                    <a:pt x="204" y="451"/>
                  </a:cubicBezTo>
                  <a:lnTo>
                    <a:pt x="204" y="451"/>
                  </a:lnTo>
                  <a:cubicBezTo>
                    <a:pt x="206" y="451"/>
                    <a:pt x="209" y="451"/>
                    <a:pt x="211" y="452"/>
                  </a:cubicBezTo>
                  <a:lnTo>
                    <a:pt x="211" y="452"/>
                  </a:lnTo>
                  <a:cubicBezTo>
                    <a:pt x="212" y="452"/>
                    <a:pt x="213" y="453"/>
                    <a:pt x="213" y="454"/>
                  </a:cubicBezTo>
                  <a:lnTo>
                    <a:pt x="213" y="454"/>
                  </a:lnTo>
                  <a:cubicBezTo>
                    <a:pt x="217" y="456"/>
                    <a:pt x="222" y="457"/>
                    <a:pt x="225" y="456"/>
                  </a:cubicBezTo>
                  <a:lnTo>
                    <a:pt x="225" y="456"/>
                  </a:lnTo>
                  <a:cubicBezTo>
                    <a:pt x="228" y="456"/>
                    <a:pt x="229" y="454"/>
                    <a:pt x="231" y="452"/>
                  </a:cubicBezTo>
                  <a:lnTo>
                    <a:pt x="231" y="452"/>
                  </a:lnTo>
                  <a:cubicBezTo>
                    <a:pt x="231" y="449"/>
                    <a:pt x="232" y="447"/>
                    <a:pt x="231" y="445"/>
                  </a:cubicBezTo>
                  <a:lnTo>
                    <a:pt x="230" y="443"/>
                  </a:lnTo>
                  <a:lnTo>
                    <a:pt x="232" y="443"/>
                  </a:lnTo>
                  <a:lnTo>
                    <a:pt x="232" y="443"/>
                  </a:lnTo>
                  <a:cubicBezTo>
                    <a:pt x="247" y="443"/>
                    <a:pt x="261" y="449"/>
                    <a:pt x="275" y="454"/>
                  </a:cubicBezTo>
                  <a:lnTo>
                    <a:pt x="275" y="454"/>
                  </a:lnTo>
                  <a:cubicBezTo>
                    <a:pt x="289" y="458"/>
                    <a:pt x="302" y="463"/>
                    <a:pt x="316" y="464"/>
                  </a:cubicBezTo>
                  <a:lnTo>
                    <a:pt x="317" y="464"/>
                  </a:lnTo>
                  <a:lnTo>
                    <a:pt x="317" y="464"/>
                  </a:lnTo>
                  <a:cubicBezTo>
                    <a:pt x="319" y="464"/>
                    <a:pt x="321" y="464"/>
                    <a:pt x="323" y="465"/>
                  </a:cubicBezTo>
                  <a:lnTo>
                    <a:pt x="323" y="465"/>
                  </a:lnTo>
                  <a:cubicBezTo>
                    <a:pt x="326" y="467"/>
                    <a:pt x="326" y="469"/>
                    <a:pt x="327" y="471"/>
                  </a:cubicBezTo>
                  <a:lnTo>
                    <a:pt x="327" y="471"/>
                  </a:lnTo>
                  <a:cubicBezTo>
                    <a:pt x="327" y="472"/>
                    <a:pt x="328" y="473"/>
                    <a:pt x="328" y="473"/>
                  </a:cubicBezTo>
                  <a:lnTo>
                    <a:pt x="328" y="473"/>
                  </a:lnTo>
                  <a:cubicBezTo>
                    <a:pt x="332" y="481"/>
                    <a:pt x="340" y="484"/>
                    <a:pt x="348" y="486"/>
                  </a:cubicBezTo>
                  <a:lnTo>
                    <a:pt x="348" y="486"/>
                  </a:lnTo>
                  <a:cubicBezTo>
                    <a:pt x="357" y="490"/>
                    <a:pt x="367" y="493"/>
                    <a:pt x="369" y="502"/>
                  </a:cubicBezTo>
                  <a:lnTo>
                    <a:pt x="369" y="502"/>
                  </a:lnTo>
                  <a:cubicBezTo>
                    <a:pt x="370" y="503"/>
                    <a:pt x="370" y="505"/>
                    <a:pt x="370" y="506"/>
                  </a:cubicBezTo>
                  <a:lnTo>
                    <a:pt x="370" y="506"/>
                  </a:lnTo>
                  <a:cubicBezTo>
                    <a:pt x="370" y="508"/>
                    <a:pt x="371" y="509"/>
                    <a:pt x="371" y="510"/>
                  </a:cubicBezTo>
                  <a:lnTo>
                    <a:pt x="371" y="510"/>
                  </a:lnTo>
                  <a:cubicBezTo>
                    <a:pt x="373" y="516"/>
                    <a:pt x="377" y="520"/>
                    <a:pt x="382" y="523"/>
                  </a:cubicBezTo>
                  <a:lnTo>
                    <a:pt x="405" y="542"/>
                  </a:lnTo>
                  <a:lnTo>
                    <a:pt x="405" y="542"/>
                  </a:lnTo>
                  <a:cubicBezTo>
                    <a:pt x="410" y="546"/>
                    <a:pt x="415" y="550"/>
                    <a:pt x="420" y="556"/>
                  </a:cubicBezTo>
                  <a:lnTo>
                    <a:pt x="420" y="556"/>
                  </a:lnTo>
                  <a:cubicBezTo>
                    <a:pt x="427" y="565"/>
                    <a:pt x="428" y="578"/>
                    <a:pt x="427" y="589"/>
                  </a:cubicBezTo>
                  <a:lnTo>
                    <a:pt x="427" y="589"/>
                  </a:lnTo>
                  <a:cubicBezTo>
                    <a:pt x="434" y="591"/>
                    <a:pt x="439" y="596"/>
                    <a:pt x="443" y="602"/>
                  </a:cubicBezTo>
                  <a:lnTo>
                    <a:pt x="443" y="602"/>
                  </a:lnTo>
                  <a:cubicBezTo>
                    <a:pt x="447" y="608"/>
                    <a:pt x="448" y="616"/>
                    <a:pt x="446" y="623"/>
                  </a:cubicBezTo>
                  <a:lnTo>
                    <a:pt x="445" y="624"/>
                  </a:lnTo>
                  <a:lnTo>
                    <a:pt x="445" y="624"/>
                  </a:lnTo>
                  <a:cubicBezTo>
                    <a:pt x="445" y="625"/>
                    <a:pt x="445" y="627"/>
                    <a:pt x="445" y="629"/>
                  </a:cubicBezTo>
                  <a:lnTo>
                    <a:pt x="445" y="629"/>
                  </a:lnTo>
                  <a:cubicBezTo>
                    <a:pt x="445" y="632"/>
                    <a:pt x="449" y="634"/>
                    <a:pt x="453" y="635"/>
                  </a:cubicBezTo>
                  <a:lnTo>
                    <a:pt x="453" y="635"/>
                  </a:lnTo>
                  <a:cubicBezTo>
                    <a:pt x="457" y="636"/>
                    <a:pt x="462" y="638"/>
                    <a:pt x="463" y="643"/>
                  </a:cubicBezTo>
                  <a:lnTo>
                    <a:pt x="463" y="643"/>
                  </a:lnTo>
                  <a:cubicBezTo>
                    <a:pt x="463" y="648"/>
                    <a:pt x="458" y="650"/>
                    <a:pt x="452" y="652"/>
                  </a:cubicBezTo>
                  <a:lnTo>
                    <a:pt x="452" y="652"/>
                  </a:lnTo>
                  <a:cubicBezTo>
                    <a:pt x="448" y="653"/>
                    <a:pt x="444" y="654"/>
                    <a:pt x="442" y="657"/>
                  </a:cubicBezTo>
                  <a:lnTo>
                    <a:pt x="442" y="657"/>
                  </a:lnTo>
                  <a:cubicBezTo>
                    <a:pt x="441" y="660"/>
                    <a:pt x="441" y="662"/>
                    <a:pt x="441" y="665"/>
                  </a:cubicBezTo>
                  <a:lnTo>
                    <a:pt x="441" y="665"/>
                  </a:lnTo>
                  <a:cubicBezTo>
                    <a:pt x="441" y="675"/>
                    <a:pt x="442" y="685"/>
                    <a:pt x="446" y="694"/>
                  </a:cubicBezTo>
                  <a:lnTo>
                    <a:pt x="446" y="694"/>
                  </a:lnTo>
                  <a:cubicBezTo>
                    <a:pt x="447" y="697"/>
                    <a:pt x="449" y="701"/>
                    <a:pt x="452" y="701"/>
                  </a:cubicBezTo>
                  <a:lnTo>
                    <a:pt x="452" y="701"/>
                  </a:lnTo>
                  <a:cubicBezTo>
                    <a:pt x="453" y="701"/>
                    <a:pt x="453" y="702"/>
                    <a:pt x="454" y="702"/>
                  </a:cubicBezTo>
                  <a:lnTo>
                    <a:pt x="454" y="702"/>
                  </a:lnTo>
                  <a:cubicBezTo>
                    <a:pt x="457" y="702"/>
                    <a:pt x="461" y="698"/>
                    <a:pt x="464" y="695"/>
                  </a:cubicBezTo>
                  <a:lnTo>
                    <a:pt x="464" y="695"/>
                  </a:lnTo>
                  <a:cubicBezTo>
                    <a:pt x="464" y="694"/>
                    <a:pt x="465" y="694"/>
                    <a:pt x="465" y="693"/>
                  </a:cubicBezTo>
                  <a:lnTo>
                    <a:pt x="465" y="693"/>
                  </a:lnTo>
                  <a:cubicBezTo>
                    <a:pt x="471" y="687"/>
                    <a:pt x="479" y="684"/>
                    <a:pt x="488" y="684"/>
                  </a:cubicBezTo>
                  <a:lnTo>
                    <a:pt x="488" y="684"/>
                  </a:lnTo>
                  <a:cubicBezTo>
                    <a:pt x="491" y="684"/>
                    <a:pt x="495" y="685"/>
                    <a:pt x="499" y="686"/>
                  </a:cubicBezTo>
                  <a:lnTo>
                    <a:pt x="499" y="686"/>
                  </a:lnTo>
                  <a:lnTo>
                    <a:pt x="504" y="718"/>
                  </a:lnTo>
                  <a:lnTo>
                    <a:pt x="542" y="738"/>
                  </a:lnTo>
                  <a:lnTo>
                    <a:pt x="542" y="738"/>
                  </a:lnTo>
                  <a:cubicBezTo>
                    <a:pt x="549" y="741"/>
                    <a:pt x="556" y="749"/>
                    <a:pt x="557" y="755"/>
                  </a:cubicBezTo>
                  <a:lnTo>
                    <a:pt x="557" y="755"/>
                  </a:lnTo>
                  <a:cubicBezTo>
                    <a:pt x="557" y="757"/>
                    <a:pt x="557" y="760"/>
                    <a:pt x="554" y="762"/>
                  </a:cubicBezTo>
                  <a:lnTo>
                    <a:pt x="554" y="763"/>
                  </a:lnTo>
                  <a:lnTo>
                    <a:pt x="553" y="762"/>
                  </a:lnTo>
                  <a:lnTo>
                    <a:pt x="553" y="762"/>
                  </a:lnTo>
                  <a:cubicBezTo>
                    <a:pt x="530" y="749"/>
                    <a:pt x="504" y="742"/>
                    <a:pt x="476" y="744"/>
                  </a:cubicBezTo>
                  <a:lnTo>
                    <a:pt x="476" y="744"/>
                  </a:lnTo>
                  <a:cubicBezTo>
                    <a:pt x="486" y="756"/>
                    <a:pt x="502" y="761"/>
                    <a:pt x="518" y="766"/>
                  </a:cubicBezTo>
                  <a:lnTo>
                    <a:pt x="518" y="766"/>
                  </a:lnTo>
                  <a:cubicBezTo>
                    <a:pt x="521" y="766"/>
                    <a:pt x="522" y="767"/>
                    <a:pt x="525" y="768"/>
                  </a:cubicBezTo>
                  <a:lnTo>
                    <a:pt x="525" y="768"/>
                  </a:lnTo>
                  <a:cubicBezTo>
                    <a:pt x="537" y="771"/>
                    <a:pt x="563" y="782"/>
                    <a:pt x="565" y="805"/>
                  </a:cubicBezTo>
                  <a:lnTo>
                    <a:pt x="565" y="805"/>
                  </a:lnTo>
                  <a:lnTo>
                    <a:pt x="565" y="805"/>
                  </a:lnTo>
                  <a:lnTo>
                    <a:pt x="552" y="854"/>
                  </a:lnTo>
                  <a:lnTo>
                    <a:pt x="539" y="848"/>
                  </a:lnTo>
                  <a:lnTo>
                    <a:pt x="539" y="848"/>
                  </a:lnTo>
                  <a:cubicBezTo>
                    <a:pt x="536" y="847"/>
                    <a:pt x="532" y="846"/>
                    <a:pt x="528" y="846"/>
                  </a:cubicBezTo>
                  <a:lnTo>
                    <a:pt x="528" y="846"/>
                  </a:lnTo>
                  <a:cubicBezTo>
                    <a:pt x="516" y="846"/>
                    <a:pt x="505" y="853"/>
                    <a:pt x="500" y="862"/>
                  </a:cubicBezTo>
                  <a:lnTo>
                    <a:pt x="500" y="862"/>
                  </a:lnTo>
                  <a:cubicBezTo>
                    <a:pt x="497" y="866"/>
                    <a:pt x="496" y="870"/>
                    <a:pt x="495" y="874"/>
                  </a:cubicBezTo>
                  <a:lnTo>
                    <a:pt x="495" y="874"/>
                  </a:lnTo>
                  <a:cubicBezTo>
                    <a:pt x="493" y="880"/>
                    <a:pt x="491" y="887"/>
                    <a:pt x="486" y="891"/>
                  </a:cubicBezTo>
                  <a:lnTo>
                    <a:pt x="486" y="891"/>
                  </a:lnTo>
                  <a:cubicBezTo>
                    <a:pt x="486" y="892"/>
                    <a:pt x="485" y="893"/>
                    <a:pt x="484" y="893"/>
                  </a:cubicBezTo>
                  <a:lnTo>
                    <a:pt x="484" y="893"/>
                  </a:lnTo>
                  <a:cubicBezTo>
                    <a:pt x="482" y="895"/>
                    <a:pt x="480" y="897"/>
                    <a:pt x="479" y="900"/>
                  </a:cubicBezTo>
                  <a:lnTo>
                    <a:pt x="479" y="900"/>
                  </a:lnTo>
                  <a:cubicBezTo>
                    <a:pt x="478" y="902"/>
                    <a:pt x="478" y="904"/>
                    <a:pt x="480" y="906"/>
                  </a:cubicBezTo>
                  <a:lnTo>
                    <a:pt x="480" y="906"/>
                  </a:lnTo>
                  <a:cubicBezTo>
                    <a:pt x="481" y="909"/>
                    <a:pt x="488" y="913"/>
                    <a:pt x="497" y="916"/>
                  </a:cubicBezTo>
                  <a:lnTo>
                    <a:pt x="497" y="916"/>
                  </a:lnTo>
                  <a:cubicBezTo>
                    <a:pt x="503" y="917"/>
                    <a:pt x="511" y="923"/>
                    <a:pt x="513" y="929"/>
                  </a:cubicBezTo>
                  <a:lnTo>
                    <a:pt x="513" y="929"/>
                  </a:lnTo>
                  <a:cubicBezTo>
                    <a:pt x="513" y="932"/>
                    <a:pt x="513" y="934"/>
                    <a:pt x="510" y="937"/>
                  </a:cubicBezTo>
                  <a:lnTo>
                    <a:pt x="510" y="937"/>
                  </a:lnTo>
                  <a:cubicBezTo>
                    <a:pt x="508" y="939"/>
                    <a:pt x="504" y="940"/>
                    <a:pt x="500" y="940"/>
                  </a:cubicBezTo>
                  <a:lnTo>
                    <a:pt x="500" y="940"/>
                  </a:lnTo>
                  <a:cubicBezTo>
                    <a:pt x="499" y="940"/>
                    <a:pt x="496" y="940"/>
                    <a:pt x="494" y="941"/>
                  </a:cubicBezTo>
                  <a:lnTo>
                    <a:pt x="494" y="941"/>
                  </a:lnTo>
                  <a:cubicBezTo>
                    <a:pt x="490" y="943"/>
                    <a:pt x="488" y="946"/>
                    <a:pt x="488" y="949"/>
                  </a:cubicBezTo>
                  <a:lnTo>
                    <a:pt x="488" y="949"/>
                  </a:lnTo>
                  <a:cubicBezTo>
                    <a:pt x="486" y="955"/>
                    <a:pt x="488" y="963"/>
                    <a:pt x="491" y="968"/>
                  </a:cubicBezTo>
                  <a:lnTo>
                    <a:pt x="491" y="968"/>
                  </a:lnTo>
                  <a:cubicBezTo>
                    <a:pt x="495" y="972"/>
                    <a:pt x="501" y="976"/>
                    <a:pt x="506" y="980"/>
                  </a:cubicBezTo>
                  <a:lnTo>
                    <a:pt x="506" y="980"/>
                  </a:lnTo>
                  <a:cubicBezTo>
                    <a:pt x="510" y="982"/>
                    <a:pt x="513" y="984"/>
                    <a:pt x="516" y="987"/>
                  </a:cubicBezTo>
                  <a:lnTo>
                    <a:pt x="516" y="987"/>
                  </a:lnTo>
                  <a:cubicBezTo>
                    <a:pt x="526" y="994"/>
                    <a:pt x="532" y="1007"/>
                    <a:pt x="526" y="1016"/>
                  </a:cubicBezTo>
                  <a:lnTo>
                    <a:pt x="526" y="1016"/>
                  </a:lnTo>
                  <a:cubicBezTo>
                    <a:pt x="525" y="1017"/>
                    <a:pt x="524" y="1019"/>
                    <a:pt x="522" y="1021"/>
                  </a:cubicBezTo>
                  <a:lnTo>
                    <a:pt x="522" y="1021"/>
                  </a:lnTo>
                  <a:cubicBezTo>
                    <a:pt x="519" y="1025"/>
                    <a:pt x="517" y="1028"/>
                    <a:pt x="518" y="1032"/>
                  </a:cubicBezTo>
                  <a:lnTo>
                    <a:pt x="518" y="1032"/>
                  </a:lnTo>
                  <a:cubicBezTo>
                    <a:pt x="519" y="1034"/>
                    <a:pt x="522" y="1035"/>
                    <a:pt x="524" y="1037"/>
                  </a:cubicBezTo>
                  <a:lnTo>
                    <a:pt x="524" y="1037"/>
                  </a:lnTo>
                  <a:cubicBezTo>
                    <a:pt x="526" y="1038"/>
                    <a:pt x="527" y="1038"/>
                    <a:pt x="528" y="1039"/>
                  </a:cubicBezTo>
                  <a:lnTo>
                    <a:pt x="528" y="1039"/>
                  </a:lnTo>
                  <a:cubicBezTo>
                    <a:pt x="532" y="1042"/>
                    <a:pt x="534" y="1046"/>
                    <a:pt x="536" y="1050"/>
                  </a:cubicBezTo>
                  <a:lnTo>
                    <a:pt x="536" y="1050"/>
                  </a:lnTo>
                  <a:cubicBezTo>
                    <a:pt x="537" y="1052"/>
                    <a:pt x="537" y="1054"/>
                    <a:pt x="538" y="1055"/>
                  </a:cubicBezTo>
                  <a:lnTo>
                    <a:pt x="538" y="1055"/>
                  </a:lnTo>
                  <a:cubicBezTo>
                    <a:pt x="539" y="1059"/>
                    <a:pt x="543" y="1063"/>
                    <a:pt x="547" y="1063"/>
                  </a:cubicBezTo>
                  <a:lnTo>
                    <a:pt x="547" y="1063"/>
                  </a:lnTo>
                  <a:cubicBezTo>
                    <a:pt x="549" y="1063"/>
                    <a:pt x="549" y="1063"/>
                    <a:pt x="550" y="1062"/>
                  </a:cubicBezTo>
                  <a:lnTo>
                    <a:pt x="552" y="1061"/>
                  </a:lnTo>
                  <a:lnTo>
                    <a:pt x="551" y="1064"/>
                  </a:lnTo>
                  <a:lnTo>
                    <a:pt x="551" y="1064"/>
                  </a:lnTo>
                  <a:cubicBezTo>
                    <a:pt x="549" y="1069"/>
                    <a:pt x="552" y="1076"/>
                    <a:pt x="557" y="1079"/>
                  </a:cubicBezTo>
                  <a:lnTo>
                    <a:pt x="557" y="1079"/>
                  </a:lnTo>
                  <a:cubicBezTo>
                    <a:pt x="562" y="1083"/>
                    <a:pt x="569" y="1084"/>
                    <a:pt x="575" y="1084"/>
                  </a:cubicBezTo>
                  <a:lnTo>
                    <a:pt x="576" y="1084"/>
                  </a:lnTo>
                  <a:lnTo>
                    <a:pt x="576" y="1085"/>
                  </a:lnTo>
                  <a:lnTo>
                    <a:pt x="576" y="1085"/>
                  </a:lnTo>
                  <a:cubicBezTo>
                    <a:pt x="573" y="1097"/>
                    <a:pt x="571" y="1114"/>
                    <a:pt x="579" y="1127"/>
                  </a:cubicBezTo>
                  <a:lnTo>
                    <a:pt x="579" y="1127"/>
                  </a:lnTo>
                  <a:cubicBezTo>
                    <a:pt x="582" y="1132"/>
                    <a:pt x="586" y="1136"/>
                    <a:pt x="591" y="1140"/>
                  </a:cubicBezTo>
                  <a:lnTo>
                    <a:pt x="591" y="1140"/>
                  </a:lnTo>
                  <a:cubicBezTo>
                    <a:pt x="593" y="1142"/>
                    <a:pt x="596" y="1145"/>
                    <a:pt x="599" y="1148"/>
                  </a:cubicBezTo>
                  <a:lnTo>
                    <a:pt x="599" y="1148"/>
                  </a:lnTo>
                  <a:cubicBezTo>
                    <a:pt x="605" y="1154"/>
                    <a:pt x="609" y="1164"/>
                    <a:pt x="606" y="1172"/>
                  </a:cubicBezTo>
                  <a:lnTo>
                    <a:pt x="606" y="1172"/>
                  </a:lnTo>
                  <a:cubicBezTo>
                    <a:pt x="607" y="1171"/>
                    <a:pt x="610" y="1171"/>
                    <a:pt x="612" y="1171"/>
                  </a:cubicBezTo>
                  <a:lnTo>
                    <a:pt x="612" y="1171"/>
                  </a:lnTo>
                  <a:cubicBezTo>
                    <a:pt x="619" y="1171"/>
                    <a:pt x="625" y="1175"/>
                    <a:pt x="628" y="1176"/>
                  </a:cubicBezTo>
                  <a:lnTo>
                    <a:pt x="628" y="1176"/>
                  </a:lnTo>
                  <a:cubicBezTo>
                    <a:pt x="630" y="1178"/>
                    <a:pt x="632" y="1180"/>
                    <a:pt x="634" y="1181"/>
                  </a:cubicBezTo>
                  <a:lnTo>
                    <a:pt x="634" y="1181"/>
                  </a:lnTo>
                  <a:cubicBezTo>
                    <a:pt x="639" y="1184"/>
                    <a:pt x="644" y="1188"/>
                    <a:pt x="650" y="1189"/>
                  </a:cubicBezTo>
                  <a:lnTo>
                    <a:pt x="650" y="1189"/>
                  </a:lnTo>
                  <a:cubicBezTo>
                    <a:pt x="653" y="1190"/>
                    <a:pt x="655" y="1191"/>
                    <a:pt x="659" y="1191"/>
                  </a:cubicBezTo>
                  <a:lnTo>
                    <a:pt x="659" y="1191"/>
                  </a:lnTo>
                  <a:cubicBezTo>
                    <a:pt x="660" y="1191"/>
                    <a:pt x="662" y="1191"/>
                    <a:pt x="664" y="1190"/>
                  </a:cubicBezTo>
                  <a:lnTo>
                    <a:pt x="664" y="1190"/>
                  </a:lnTo>
                  <a:cubicBezTo>
                    <a:pt x="665" y="1190"/>
                    <a:pt x="667" y="1190"/>
                    <a:pt x="669" y="1190"/>
                  </a:cubicBezTo>
                  <a:lnTo>
                    <a:pt x="669" y="1190"/>
                  </a:lnTo>
                  <a:cubicBezTo>
                    <a:pt x="675" y="1190"/>
                    <a:pt x="681" y="1191"/>
                    <a:pt x="685" y="1195"/>
                  </a:cubicBezTo>
                  <a:lnTo>
                    <a:pt x="685" y="1195"/>
                  </a:lnTo>
                  <a:cubicBezTo>
                    <a:pt x="686" y="1197"/>
                    <a:pt x="688" y="1199"/>
                    <a:pt x="689" y="1202"/>
                  </a:cubicBezTo>
                  <a:lnTo>
                    <a:pt x="689" y="1202"/>
                  </a:lnTo>
                  <a:cubicBezTo>
                    <a:pt x="689" y="1203"/>
                    <a:pt x="690" y="1205"/>
                    <a:pt x="691" y="1206"/>
                  </a:cubicBezTo>
                  <a:lnTo>
                    <a:pt x="691" y="1206"/>
                  </a:lnTo>
                  <a:cubicBezTo>
                    <a:pt x="695" y="1210"/>
                    <a:pt x="701" y="1213"/>
                    <a:pt x="710" y="1213"/>
                  </a:cubicBezTo>
                  <a:lnTo>
                    <a:pt x="710" y="1213"/>
                  </a:lnTo>
                  <a:cubicBezTo>
                    <a:pt x="712" y="1213"/>
                    <a:pt x="715" y="1213"/>
                    <a:pt x="718" y="1212"/>
                  </a:cubicBezTo>
                  <a:lnTo>
                    <a:pt x="719" y="1212"/>
                  </a:lnTo>
                  <a:close/>
                  <a:moveTo>
                    <a:pt x="733" y="1228"/>
                  </a:moveTo>
                  <a:lnTo>
                    <a:pt x="732" y="1228"/>
                  </a:lnTo>
                  <a:lnTo>
                    <a:pt x="732" y="1228"/>
                  </a:lnTo>
                  <a:cubicBezTo>
                    <a:pt x="725" y="1227"/>
                    <a:pt x="719" y="1221"/>
                    <a:pt x="717" y="1215"/>
                  </a:cubicBezTo>
                  <a:lnTo>
                    <a:pt x="717" y="1215"/>
                  </a:lnTo>
                  <a:cubicBezTo>
                    <a:pt x="714" y="1215"/>
                    <a:pt x="712" y="1215"/>
                    <a:pt x="710" y="1215"/>
                  </a:cubicBezTo>
                  <a:lnTo>
                    <a:pt x="710" y="1215"/>
                  </a:lnTo>
                  <a:cubicBezTo>
                    <a:pt x="700" y="1215"/>
                    <a:pt x="694" y="1212"/>
                    <a:pt x="690" y="1207"/>
                  </a:cubicBezTo>
                  <a:lnTo>
                    <a:pt x="690" y="1207"/>
                  </a:lnTo>
                  <a:cubicBezTo>
                    <a:pt x="689" y="1205"/>
                    <a:pt x="688" y="1204"/>
                    <a:pt x="687" y="1202"/>
                  </a:cubicBezTo>
                  <a:lnTo>
                    <a:pt x="687" y="1202"/>
                  </a:lnTo>
                  <a:cubicBezTo>
                    <a:pt x="686" y="1200"/>
                    <a:pt x="685" y="1199"/>
                    <a:pt x="684" y="1197"/>
                  </a:cubicBezTo>
                  <a:lnTo>
                    <a:pt x="684" y="1197"/>
                  </a:lnTo>
                  <a:cubicBezTo>
                    <a:pt x="680" y="1192"/>
                    <a:pt x="674" y="1192"/>
                    <a:pt x="669" y="1192"/>
                  </a:cubicBezTo>
                  <a:lnTo>
                    <a:pt x="669" y="1192"/>
                  </a:lnTo>
                  <a:cubicBezTo>
                    <a:pt x="667" y="1192"/>
                    <a:pt x="665" y="1192"/>
                    <a:pt x="664" y="1192"/>
                  </a:cubicBezTo>
                  <a:lnTo>
                    <a:pt x="664" y="1192"/>
                  </a:lnTo>
                  <a:cubicBezTo>
                    <a:pt x="662" y="1192"/>
                    <a:pt x="660" y="1192"/>
                    <a:pt x="659" y="1192"/>
                  </a:cubicBezTo>
                  <a:lnTo>
                    <a:pt x="659" y="1192"/>
                  </a:lnTo>
                  <a:cubicBezTo>
                    <a:pt x="655" y="1192"/>
                    <a:pt x="652" y="1192"/>
                    <a:pt x="649" y="1192"/>
                  </a:cubicBezTo>
                  <a:lnTo>
                    <a:pt x="649" y="1192"/>
                  </a:lnTo>
                  <a:cubicBezTo>
                    <a:pt x="643" y="1190"/>
                    <a:pt x="638" y="1186"/>
                    <a:pt x="633" y="1182"/>
                  </a:cubicBezTo>
                  <a:lnTo>
                    <a:pt x="633" y="1182"/>
                  </a:lnTo>
                  <a:cubicBezTo>
                    <a:pt x="631" y="1181"/>
                    <a:pt x="630" y="1180"/>
                    <a:pt x="628" y="1178"/>
                  </a:cubicBezTo>
                  <a:lnTo>
                    <a:pt x="628" y="1178"/>
                  </a:lnTo>
                  <a:cubicBezTo>
                    <a:pt x="625" y="1176"/>
                    <a:pt x="619" y="1173"/>
                    <a:pt x="612" y="1173"/>
                  </a:cubicBezTo>
                  <a:lnTo>
                    <a:pt x="612" y="1173"/>
                  </a:lnTo>
                  <a:cubicBezTo>
                    <a:pt x="609" y="1173"/>
                    <a:pt x="606" y="1174"/>
                    <a:pt x="604" y="1175"/>
                  </a:cubicBezTo>
                  <a:lnTo>
                    <a:pt x="601" y="1177"/>
                  </a:lnTo>
                  <a:lnTo>
                    <a:pt x="602" y="1174"/>
                  </a:lnTo>
                  <a:lnTo>
                    <a:pt x="602" y="1174"/>
                  </a:lnTo>
                  <a:cubicBezTo>
                    <a:pt x="607" y="1166"/>
                    <a:pt x="604" y="1156"/>
                    <a:pt x="598" y="1149"/>
                  </a:cubicBezTo>
                  <a:lnTo>
                    <a:pt x="598" y="1149"/>
                  </a:lnTo>
                  <a:cubicBezTo>
                    <a:pt x="595" y="1146"/>
                    <a:pt x="592" y="1143"/>
                    <a:pt x="590" y="1141"/>
                  </a:cubicBezTo>
                  <a:lnTo>
                    <a:pt x="590" y="1141"/>
                  </a:lnTo>
                  <a:cubicBezTo>
                    <a:pt x="585" y="1137"/>
                    <a:pt x="581" y="1133"/>
                    <a:pt x="578" y="1128"/>
                  </a:cubicBezTo>
                  <a:lnTo>
                    <a:pt x="578" y="1128"/>
                  </a:lnTo>
                  <a:cubicBezTo>
                    <a:pt x="569" y="1115"/>
                    <a:pt x="571" y="1098"/>
                    <a:pt x="574" y="1086"/>
                  </a:cubicBezTo>
                  <a:lnTo>
                    <a:pt x="574" y="1086"/>
                  </a:lnTo>
                  <a:cubicBezTo>
                    <a:pt x="568" y="1085"/>
                    <a:pt x="561" y="1084"/>
                    <a:pt x="556" y="1080"/>
                  </a:cubicBezTo>
                  <a:lnTo>
                    <a:pt x="556" y="1080"/>
                  </a:lnTo>
                  <a:cubicBezTo>
                    <a:pt x="551" y="1078"/>
                    <a:pt x="547" y="1071"/>
                    <a:pt x="549" y="1065"/>
                  </a:cubicBezTo>
                  <a:lnTo>
                    <a:pt x="549" y="1065"/>
                  </a:lnTo>
                  <a:cubicBezTo>
                    <a:pt x="543" y="1066"/>
                    <a:pt x="538" y="1060"/>
                    <a:pt x="536" y="1055"/>
                  </a:cubicBezTo>
                  <a:lnTo>
                    <a:pt x="536" y="1055"/>
                  </a:lnTo>
                  <a:cubicBezTo>
                    <a:pt x="535" y="1054"/>
                    <a:pt x="535" y="1053"/>
                    <a:pt x="534" y="1051"/>
                  </a:cubicBezTo>
                  <a:lnTo>
                    <a:pt x="534" y="1051"/>
                  </a:lnTo>
                  <a:cubicBezTo>
                    <a:pt x="532" y="1047"/>
                    <a:pt x="530" y="1043"/>
                    <a:pt x="527" y="1041"/>
                  </a:cubicBezTo>
                  <a:lnTo>
                    <a:pt x="527" y="1041"/>
                  </a:lnTo>
                  <a:cubicBezTo>
                    <a:pt x="526" y="1040"/>
                    <a:pt x="525" y="1039"/>
                    <a:pt x="524" y="1038"/>
                  </a:cubicBezTo>
                  <a:lnTo>
                    <a:pt x="524" y="1038"/>
                  </a:lnTo>
                  <a:cubicBezTo>
                    <a:pt x="521" y="1037"/>
                    <a:pt x="517" y="1035"/>
                    <a:pt x="516" y="1032"/>
                  </a:cubicBezTo>
                  <a:lnTo>
                    <a:pt x="516" y="1032"/>
                  </a:lnTo>
                  <a:cubicBezTo>
                    <a:pt x="515" y="1027"/>
                    <a:pt x="517" y="1024"/>
                    <a:pt x="521" y="1020"/>
                  </a:cubicBezTo>
                  <a:lnTo>
                    <a:pt x="521" y="1020"/>
                  </a:lnTo>
                  <a:cubicBezTo>
                    <a:pt x="522" y="1018"/>
                    <a:pt x="524" y="1017"/>
                    <a:pt x="524" y="1015"/>
                  </a:cubicBezTo>
                  <a:lnTo>
                    <a:pt x="524" y="1015"/>
                  </a:lnTo>
                  <a:cubicBezTo>
                    <a:pt x="530" y="1007"/>
                    <a:pt x="524" y="995"/>
                    <a:pt x="515" y="988"/>
                  </a:cubicBezTo>
                  <a:lnTo>
                    <a:pt x="515" y="988"/>
                  </a:lnTo>
                  <a:cubicBezTo>
                    <a:pt x="513" y="986"/>
                    <a:pt x="509" y="983"/>
                    <a:pt x="506" y="981"/>
                  </a:cubicBezTo>
                  <a:lnTo>
                    <a:pt x="506" y="981"/>
                  </a:lnTo>
                  <a:cubicBezTo>
                    <a:pt x="500" y="978"/>
                    <a:pt x="494" y="974"/>
                    <a:pt x="489" y="969"/>
                  </a:cubicBezTo>
                  <a:lnTo>
                    <a:pt x="489" y="969"/>
                  </a:lnTo>
                  <a:cubicBezTo>
                    <a:pt x="485" y="963"/>
                    <a:pt x="484" y="955"/>
                    <a:pt x="486" y="948"/>
                  </a:cubicBezTo>
                  <a:lnTo>
                    <a:pt x="486" y="948"/>
                  </a:lnTo>
                  <a:cubicBezTo>
                    <a:pt x="487" y="944"/>
                    <a:pt x="490" y="940"/>
                    <a:pt x="494" y="939"/>
                  </a:cubicBezTo>
                  <a:lnTo>
                    <a:pt x="494" y="939"/>
                  </a:lnTo>
                  <a:cubicBezTo>
                    <a:pt x="496" y="939"/>
                    <a:pt x="498" y="939"/>
                    <a:pt x="500" y="938"/>
                  </a:cubicBezTo>
                  <a:lnTo>
                    <a:pt x="500" y="938"/>
                  </a:lnTo>
                  <a:cubicBezTo>
                    <a:pt x="504" y="938"/>
                    <a:pt x="507" y="937"/>
                    <a:pt x="509" y="935"/>
                  </a:cubicBezTo>
                  <a:lnTo>
                    <a:pt x="509" y="935"/>
                  </a:lnTo>
                  <a:cubicBezTo>
                    <a:pt x="511" y="934"/>
                    <a:pt x="511" y="932"/>
                    <a:pt x="511" y="929"/>
                  </a:cubicBezTo>
                  <a:lnTo>
                    <a:pt x="511" y="929"/>
                  </a:lnTo>
                  <a:cubicBezTo>
                    <a:pt x="509" y="924"/>
                    <a:pt x="502" y="919"/>
                    <a:pt x="496" y="918"/>
                  </a:cubicBezTo>
                  <a:lnTo>
                    <a:pt x="496" y="918"/>
                  </a:lnTo>
                  <a:cubicBezTo>
                    <a:pt x="492" y="917"/>
                    <a:pt x="481" y="913"/>
                    <a:pt x="478" y="906"/>
                  </a:cubicBezTo>
                  <a:lnTo>
                    <a:pt x="478" y="906"/>
                  </a:lnTo>
                  <a:cubicBezTo>
                    <a:pt x="476" y="904"/>
                    <a:pt x="476" y="901"/>
                    <a:pt x="477" y="899"/>
                  </a:cubicBezTo>
                  <a:lnTo>
                    <a:pt x="477" y="899"/>
                  </a:lnTo>
                  <a:cubicBezTo>
                    <a:pt x="478" y="896"/>
                    <a:pt x="480" y="894"/>
                    <a:pt x="483" y="892"/>
                  </a:cubicBezTo>
                  <a:lnTo>
                    <a:pt x="483" y="892"/>
                  </a:lnTo>
                  <a:cubicBezTo>
                    <a:pt x="483" y="892"/>
                    <a:pt x="484" y="890"/>
                    <a:pt x="485" y="890"/>
                  </a:cubicBezTo>
                  <a:lnTo>
                    <a:pt x="485" y="890"/>
                  </a:lnTo>
                  <a:cubicBezTo>
                    <a:pt x="489" y="885"/>
                    <a:pt x="491" y="879"/>
                    <a:pt x="493" y="873"/>
                  </a:cubicBezTo>
                  <a:lnTo>
                    <a:pt x="493" y="873"/>
                  </a:lnTo>
                  <a:cubicBezTo>
                    <a:pt x="494" y="870"/>
                    <a:pt x="496" y="865"/>
                    <a:pt x="498" y="861"/>
                  </a:cubicBezTo>
                  <a:lnTo>
                    <a:pt x="498" y="861"/>
                  </a:lnTo>
                  <a:cubicBezTo>
                    <a:pt x="504" y="851"/>
                    <a:pt x="516" y="844"/>
                    <a:pt x="528" y="844"/>
                  </a:cubicBezTo>
                  <a:lnTo>
                    <a:pt x="528" y="844"/>
                  </a:lnTo>
                  <a:cubicBezTo>
                    <a:pt x="532" y="844"/>
                    <a:pt x="536" y="845"/>
                    <a:pt x="540" y="847"/>
                  </a:cubicBezTo>
                  <a:lnTo>
                    <a:pt x="551" y="851"/>
                  </a:lnTo>
                  <a:lnTo>
                    <a:pt x="563" y="805"/>
                  </a:lnTo>
                  <a:lnTo>
                    <a:pt x="563" y="805"/>
                  </a:lnTo>
                  <a:cubicBezTo>
                    <a:pt x="562" y="783"/>
                    <a:pt x="535" y="773"/>
                    <a:pt x="524" y="770"/>
                  </a:cubicBezTo>
                  <a:lnTo>
                    <a:pt x="524" y="770"/>
                  </a:lnTo>
                  <a:cubicBezTo>
                    <a:pt x="522" y="769"/>
                    <a:pt x="520" y="769"/>
                    <a:pt x="517" y="768"/>
                  </a:cubicBezTo>
                  <a:lnTo>
                    <a:pt x="517" y="768"/>
                  </a:lnTo>
                  <a:cubicBezTo>
                    <a:pt x="501" y="763"/>
                    <a:pt x="484" y="757"/>
                    <a:pt x="474" y="744"/>
                  </a:cubicBezTo>
                  <a:lnTo>
                    <a:pt x="474" y="742"/>
                  </a:lnTo>
                  <a:lnTo>
                    <a:pt x="475" y="742"/>
                  </a:lnTo>
                  <a:lnTo>
                    <a:pt x="475" y="742"/>
                  </a:lnTo>
                  <a:cubicBezTo>
                    <a:pt x="478" y="742"/>
                    <a:pt x="480" y="742"/>
                    <a:pt x="483" y="742"/>
                  </a:cubicBezTo>
                  <a:lnTo>
                    <a:pt x="483" y="742"/>
                  </a:lnTo>
                  <a:cubicBezTo>
                    <a:pt x="508" y="742"/>
                    <a:pt x="532" y="749"/>
                    <a:pt x="554" y="761"/>
                  </a:cubicBezTo>
                  <a:lnTo>
                    <a:pt x="554" y="761"/>
                  </a:lnTo>
                  <a:cubicBezTo>
                    <a:pt x="555" y="759"/>
                    <a:pt x="556" y="757"/>
                    <a:pt x="555" y="755"/>
                  </a:cubicBezTo>
                  <a:lnTo>
                    <a:pt x="555" y="755"/>
                  </a:lnTo>
                  <a:cubicBezTo>
                    <a:pt x="554" y="749"/>
                    <a:pt x="547" y="743"/>
                    <a:pt x="541" y="740"/>
                  </a:cubicBezTo>
                  <a:lnTo>
                    <a:pt x="502" y="719"/>
                  </a:lnTo>
                  <a:lnTo>
                    <a:pt x="497" y="688"/>
                  </a:lnTo>
                  <a:lnTo>
                    <a:pt x="497" y="688"/>
                  </a:lnTo>
                  <a:cubicBezTo>
                    <a:pt x="494" y="687"/>
                    <a:pt x="491" y="686"/>
                    <a:pt x="488" y="686"/>
                  </a:cubicBezTo>
                  <a:lnTo>
                    <a:pt x="488" y="686"/>
                  </a:lnTo>
                  <a:cubicBezTo>
                    <a:pt x="480" y="686"/>
                    <a:pt x="472" y="689"/>
                    <a:pt x="467" y="694"/>
                  </a:cubicBezTo>
                  <a:lnTo>
                    <a:pt x="467" y="694"/>
                  </a:lnTo>
                  <a:cubicBezTo>
                    <a:pt x="466" y="695"/>
                    <a:pt x="465" y="696"/>
                    <a:pt x="465" y="697"/>
                  </a:cubicBezTo>
                  <a:lnTo>
                    <a:pt x="465" y="697"/>
                  </a:lnTo>
                  <a:cubicBezTo>
                    <a:pt x="462" y="699"/>
                    <a:pt x="458" y="704"/>
                    <a:pt x="454" y="704"/>
                  </a:cubicBezTo>
                  <a:lnTo>
                    <a:pt x="454" y="704"/>
                  </a:lnTo>
                  <a:cubicBezTo>
                    <a:pt x="453" y="704"/>
                    <a:pt x="452" y="704"/>
                    <a:pt x="452" y="703"/>
                  </a:cubicBezTo>
                  <a:lnTo>
                    <a:pt x="452" y="703"/>
                  </a:lnTo>
                  <a:cubicBezTo>
                    <a:pt x="447" y="702"/>
                    <a:pt x="445" y="698"/>
                    <a:pt x="444" y="694"/>
                  </a:cubicBezTo>
                  <a:lnTo>
                    <a:pt x="444" y="694"/>
                  </a:lnTo>
                  <a:cubicBezTo>
                    <a:pt x="441" y="685"/>
                    <a:pt x="439" y="675"/>
                    <a:pt x="439" y="665"/>
                  </a:cubicBezTo>
                  <a:lnTo>
                    <a:pt x="439" y="665"/>
                  </a:lnTo>
                  <a:cubicBezTo>
                    <a:pt x="439" y="662"/>
                    <a:pt x="439" y="659"/>
                    <a:pt x="441" y="656"/>
                  </a:cubicBezTo>
                  <a:lnTo>
                    <a:pt x="441" y="656"/>
                  </a:lnTo>
                  <a:cubicBezTo>
                    <a:pt x="443" y="653"/>
                    <a:pt x="447" y="651"/>
                    <a:pt x="452" y="650"/>
                  </a:cubicBezTo>
                  <a:lnTo>
                    <a:pt x="452" y="650"/>
                  </a:lnTo>
                  <a:cubicBezTo>
                    <a:pt x="458" y="648"/>
                    <a:pt x="461" y="646"/>
                    <a:pt x="461" y="643"/>
                  </a:cubicBezTo>
                  <a:lnTo>
                    <a:pt x="461" y="643"/>
                  </a:lnTo>
                  <a:cubicBezTo>
                    <a:pt x="460" y="640"/>
                    <a:pt x="456" y="638"/>
                    <a:pt x="452" y="636"/>
                  </a:cubicBezTo>
                  <a:lnTo>
                    <a:pt x="452" y="636"/>
                  </a:lnTo>
                  <a:cubicBezTo>
                    <a:pt x="448" y="635"/>
                    <a:pt x="443" y="634"/>
                    <a:pt x="443" y="629"/>
                  </a:cubicBezTo>
                  <a:lnTo>
                    <a:pt x="443" y="629"/>
                  </a:lnTo>
                  <a:cubicBezTo>
                    <a:pt x="442" y="627"/>
                    <a:pt x="443" y="625"/>
                    <a:pt x="443" y="623"/>
                  </a:cubicBezTo>
                  <a:lnTo>
                    <a:pt x="444" y="623"/>
                  </a:lnTo>
                  <a:lnTo>
                    <a:pt x="444" y="623"/>
                  </a:lnTo>
                  <a:cubicBezTo>
                    <a:pt x="446" y="616"/>
                    <a:pt x="445" y="609"/>
                    <a:pt x="441" y="603"/>
                  </a:cubicBezTo>
                  <a:lnTo>
                    <a:pt x="441" y="603"/>
                  </a:lnTo>
                  <a:cubicBezTo>
                    <a:pt x="437" y="596"/>
                    <a:pt x="432" y="592"/>
                    <a:pt x="426" y="590"/>
                  </a:cubicBezTo>
                  <a:lnTo>
                    <a:pt x="425" y="590"/>
                  </a:lnTo>
                  <a:lnTo>
                    <a:pt x="425" y="589"/>
                  </a:lnTo>
                  <a:lnTo>
                    <a:pt x="425" y="589"/>
                  </a:lnTo>
                  <a:cubicBezTo>
                    <a:pt x="426" y="579"/>
                    <a:pt x="425" y="566"/>
                    <a:pt x="418" y="556"/>
                  </a:cubicBezTo>
                  <a:lnTo>
                    <a:pt x="418" y="556"/>
                  </a:lnTo>
                  <a:cubicBezTo>
                    <a:pt x="414" y="551"/>
                    <a:pt x="409" y="547"/>
                    <a:pt x="404" y="543"/>
                  </a:cubicBezTo>
                  <a:lnTo>
                    <a:pt x="380" y="525"/>
                  </a:lnTo>
                  <a:lnTo>
                    <a:pt x="380" y="525"/>
                  </a:lnTo>
                  <a:cubicBezTo>
                    <a:pt x="376" y="522"/>
                    <a:pt x="371" y="517"/>
                    <a:pt x="369" y="511"/>
                  </a:cubicBezTo>
                  <a:lnTo>
                    <a:pt x="369" y="511"/>
                  </a:lnTo>
                  <a:cubicBezTo>
                    <a:pt x="369" y="510"/>
                    <a:pt x="368" y="508"/>
                    <a:pt x="368" y="507"/>
                  </a:cubicBezTo>
                  <a:lnTo>
                    <a:pt x="368" y="507"/>
                  </a:lnTo>
                  <a:cubicBezTo>
                    <a:pt x="368" y="505"/>
                    <a:pt x="368" y="504"/>
                    <a:pt x="368" y="503"/>
                  </a:cubicBezTo>
                  <a:lnTo>
                    <a:pt x="368" y="503"/>
                  </a:lnTo>
                  <a:cubicBezTo>
                    <a:pt x="365" y="494"/>
                    <a:pt x="357" y="492"/>
                    <a:pt x="348" y="488"/>
                  </a:cubicBezTo>
                  <a:lnTo>
                    <a:pt x="348" y="488"/>
                  </a:lnTo>
                  <a:cubicBezTo>
                    <a:pt x="339" y="486"/>
                    <a:pt x="330" y="482"/>
                    <a:pt x="326" y="474"/>
                  </a:cubicBezTo>
                  <a:lnTo>
                    <a:pt x="326" y="474"/>
                  </a:lnTo>
                  <a:cubicBezTo>
                    <a:pt x="326" y="474"/>
                    <a:pt x="326" y="473"/>
                    <a:pt x="326" y="472"/>
                  </a:cubicBezTo>
                  <a:lnTo>
                    <a:pt x="326" y="472"/>
                  </a:lnTo>
                  <a:cubicBezTo>
                    <a:pt x="324" y="470"/>
                    <a:pt x="324" y="468"/>
                    <a:pt x="322" y="467"/>
                  </a:cubicBezTo>
                  <a:lnTo>
                    <a:pt x="322" y="467"/>
                  </a:lnTo>
                  <a:cubicBezTo>
                    <a:pt x="321" y="466"/>
                    <a:pt x="319" y="466"/>
                    <a:pt x="317" y="466"/>
                  </a:cubicBezTo>
                  <a:lnTo>
                    <a:pt x="316" y="466"/>
                  </a:lnTo>
                  <a:lnTo>
                    <a:pt x="316" y="466"/>
                  </a:lnTo>
                  <a:cubicBezTo>
                    <a:pt x="302" y="465"/>
                    <a:pt x="288" y="460"/>
                    <a:pt x="275" y="456"/>
                  </a:cubicBezTo>
                  <a:lnTo>
                    <a:pt x="275" y="456"/>
                  </a:lnTo>
                  <a:cubicBezTo>
                    <a:pt x="261" y="451"/>
                    <a:pt x="247" y="446"/>
                    <a:pt x="233" y="446"/>
                  </a:cubicBezTo>
                  <a:lnTo>
                    <a:pt x="233" y="446"/>
                  </a:lnTo>
                  <a:cubicBezTo>
                    <a:pt x="234" y="447"/>
                    <a:pt x="233" y="450"/>
                    <a:pt x="232" y="452"/>
                  </a:cubicBezTo>
                  <a:lnTo>
                    <a:pt x="232" y="452"/>
                  </a:lnTo>
                  <a:cubicBezTo>
                    <a:pt x="231" y="456"/>
                    <a:pt x="228" y="457"/>
                    <a:pt x="226" y="458"/>
                  </a:cubicBezTo>
                  <a:lnTo>
                    <a:pt x="226" y="458"/>
                  </a:lnTo>
                  <a:cubicBezTo>
                    <a:pt x="224" y="458"/>
                    <a:pt x="224" y="458"/>
                    <a:pt x="223" y="458"/>
                  </a:cubicBezTo>
                  <a:lnTo>
                    <a:pt x="223" y="458"/>
                  </a:lnTo>
                  <a:cubicBezTo>
                    <a:pt x="220" y="458"/>
                    <a:pt x="216" y="457"/>
                    <a:pt x="213" y="456"/>
                  </a:cubicBezTo>
                  <a:lnTo>
                    <a:pt x="213" y="456"/>
                  </a:lnTo>
                  <a:cubicBezTo>
                    <a:pt x="212" y="455"/>
                    <a:pt x="211" y="454"/>
                    <a:pt x="211" y="454"/>
                  </a:cubicBezTo>
                  <a:lnTo>
                    <a:pt x="211" y="454"/>
                  </a:lnTo>
                  <a:cubicBezTo>
                    <a:pt x="208" y="453"/>
                    <a:pt x="206" y="452"/>
                    <a:pt x="204" y="452"/>
                  </a:cubicBezTo>
                  <a:lnTo>
                    <a:pt x="204" y="452"/>
                  </a:lnTo>
                  <a:cubicBezTo>
                    <a:pt x="201" y="452"/>
                    <a:pt x="199" y="453"/>
                    <a:pt x="198" y="455"/>
                  </a:cubicBezTo>
                  <a:lnTo>
                    <a:pt x="198" y="455"/>
                  </a:lnTo>
                  <a:cubicBezTo>
                    <a:pt x="197" y="456"/>
                    <a:pt x="196" y="458"/>
                    <a:pt x="196" y="460"/>
                  </a:cubicBezTo>
                  <a:lnTo>
                    <a:pt x="196" y="460"/>
                  </a:lnTo>
                  <a:cubicBezTo>
                    <a:pt x="196" y="461"/>
                    <a:pt x="195" y="463"/>
                    <a:pt x="195" y="464"/>
                  </a:cubicBezTo>
                  <a:lnTo>
                    <a:pt x="195" y="464"/>
                  </a:lnTo>
                  <a:cubicBezTo>
                    <a:pt x="193" y="468"/>
                    <a:pt x="190" y="470"/>
                    <a:pt x="185" y="470"/>
                  </a:cubicBezTo>
                  <a:lnTo>
                    <a:pt x="185" y="470"/>
                  </a:lnTo>
                  <a:cubicBezTo>
                    <a:pt x="183" y="470"/>
                    <a:pt x="180" y="468"/>
                    <a:pt x="177" y="467"/>
                  </a:cubicBezTo>
                  <a:lnTo>
                    <a:pt x="177" y="467"/>
                  </a:lnTo>
                  <a:cubicBezTo>
                    <a:pt x="173" y="463"/>
                    <a:pt x="170" y="457"/>
                    <a:pt x="168" y="452"/>
                  </a:cubicBezTo>
                  <a:lnTo>
                    <a:pt x="156" y="452"/>
                  </a:lnTo>
                  <a:lnTo>
                    <a:pt x="156" y="452"/>
                  </a:lnTo>
                  <a:cubicBezTo>
                    <a:pt x="155" y="460"/>
                    <a:pt x="155" y="468"/>
                    <a:pt x="155" y="476"/>
                  </a:cubicBezTo>
                  <a:lnTo>
                    <a:pt x="155" y="477"/>
                  </a:lnTo>
                  <a:lnTo>
                    <a:pt x="154" y="477"/>
                  </a:lnTo>
                  <a:lnTo>
                    <a:pt x="154" y="477"/>
                  </a:lnTo>
                  <a:cubicBezTo>
                    <a:pt x="144" y="476"/>
                    <a:pt x="133" y="472"/>
                    <a:pt x="124" y="468"/>
                  </a:cubicBezTo>
                  <a:lnTo>
                    <a:pt x="91" y="455"/>
                  </a:lnTo>
                  <a:lnTo>
                    <a:pt x="91" y="455"/>
                  </a:lnTo>
                  <a:cubicBezTo>
                    <a:pt x="87" y="453"/>
                    <a:pt x="75" y="447"/>
                    <a:pt x="77" y="438"/>
                  </a:cubicBezTo>
                  <a:lnTo>
                    <a:pt x="78" y="437"/>
                  </a:lnTo>
                  <a:lnTo>
                    <a:pt x="79" y="438"/>
                  </a:lnTo>
                  <a:lnTo>
                    <a:pt x="79" y="438"/>
                  </a:lnTo>
                  <a:cubicBezTo>
                    <a:pt x="84" y="438"/>
                    <a:pt x="90" y="438"/>
                    <a:pt x="94" y="437"/>
                  </a:cubicBezTo>
                  <a:lnTo>
                    <a:pt x="94" y="437"/>
                  </a:lnTo>
                  <a:cubicBezTo>
                    <a:pt x="96" y="433"/>
                    <a:pt x="96" y="429"/>
                    <a:pt x="95" y="424"/>
                  </a:cubicBezTo>
                  <a:lnTo>
                    <a:pt x="95" y="424"/>
                  </a:lnTo>
                  <a:cubicBezTo>
                    <a:pt x="87" y="424"/>
                    <a:pt x="79" y="422"/>
                    <a:pt x="70" y="419"/>
                  </a:cubicBezTo>
                  <a:lnTo>
                    <a:pt x="70" y="419"/>
                  </a:lnTo>
                  <a:cubicBezTo>
                    <a:pt x="62" y="418"/>
                    <a:pt x="54" y="415"/>
                    <a:pt x="45" y="415"/>
                  </a:cubicBezTo>
                  <a:lnTo>
                    <a:pt x="44" y="415"/>
                  </a:lnTo>
                  <a:lnTo>
                    <a:pt x="44" y="413"/>
                  </a:lnTo>
                  <a:lnTo>
                    <a:pt x="44" y="413"/>
                  </a:lnTo>
                  <a:cubicBezTo>
                    <a:pt x="46" y="405"/>
                    <a:pt x="55" y="402"/>
                    <a:pt x="63" y="402"/>
                  </a:cubicBezTo>
                  <a:lnTo>
                    <a:pt x="63" y="402"/>
                  </a:lnTo>
                  <a:lnTo>
                    <a:pt x="63" y="402"/>
                  </a:lnTo>
                  <a:cubicBezTo>
                    <a:pt x="67" y="402"/>
                    <a:pt x="70" y="403"/>
                    <a:pt x="74" y="403"/>
                  </a:cubicBezTo>
                  <a:lnTo>
                    <a:pt x="74" y="403"/>
                  </a:lnTo>
                  <a:cubicBezTo>
                    <a:pt x="77" y="404"/>
                    <a:pt x="81" y="405"/>
                    <a:pt x="86" y="404"/>
                  </a:cubicBezTo>
                  <a:lnTo>
                    <a:pt x="86" y="404"/>
                  </a:lnTo>
                  <a:cubicBezTo>
                    <a:pt x="92" y="404"/>
                    <a:pt x="98" y="402"/>
                    <a:pt x="104" y="399"/>
                  </a:cubicBezTo>
                  <a:lnTo>
                    <a:pt x="104" y="399"/>
                  </a:lnTo>
                  <a:cubicBezTo>
                    <a:pt x="110" y="397"/>
                    <a:pt x="117" y="394"/>
                    <a:pt x="124" y="394"/>
                  </a:cubicBezTo>
                  <a:lnTo>
                    <a:pt x="124" y="394"/>
                  </a:lnTo>
                  <a:cubicBezTo>
                    <a:pt x="125" y="394"/>
                    <a:pt x="126" y="394"/>
                    <a:pt x="127" y="394"/>
                  </a:cubicBezTo>
                  <a:lnTo>
                    <a:pt x="127" y="394"/>
                  </a:lnTo>
                  <a:cubicBezTo>
                    <a:pt x="132" y="395"/>
                    <a:pt x="137" y="397"/>
                    <a:pt x="141" y="400"/>
                  </a:cubicBezTo>
                  <a:lnTo>
                    <a:pt x="141" y="400"/>
                  </a:lnTo>
                  <a:cubicBezTo>
                    <a:pt x="143" y="401"/>
                    <a:pt x="146" y="402"/>
                    <a:pt x="148" y="403"/>
                  </a:cubicBezTo>
                  <a:lnTo>
                    <a:pt x="148" y="403"/>
                  </a:lnTo>
                  <a:cubicBezTo>
                    <a:pt x="151" y="404"/>
                    <a:pt x="154" y="405"/>
                    <a:pt x="157" y="405"/>
                  </a:cubicBezTo>
                  <a:lnTo>
                    <a:pt x="157" y="405"/>
                  </a:lnTo>
                  <a:cubicBezTo>
                    <a:pt x="160" y="405"/>
                    <a:pt x="165" y="404"/>
                    <a:pt x="167" y="400"/>
                  </a:cubicBezTo>
                  <a:lnTo>
                    <a:pt x="167" y="400"/>
                  </a:lnTo>
                  <a:cubicBezTo>
                    <a:pt x="167" y="397"/>
                    <a:pt x="165" y="394"/>
                    <a:pt x="162" y="393"/>
                  </a:cubicBezTo>
                  <a:lnTo>
                    <a:pt x="162" y="391"/>
                  </a:lnTo>
                  <a:lnTo>
                    <a:pt x="162" y="391"/>
                  </a:lnTo>
                  <a:cubicBezTo>
                    <a:pt x="163" y="391"/>
                    <a:pt x="163" y="391"/>
                    <a:pt x="163" y="391"/>
                  </a:cubicBezTo>
                  <a:lnTo>
                    <a:pt x="163" y="391"/>
                  </a:lnTo>
                  <a:cubicBezTo>
                    <a:pt x="166" y="391"/>
                    <a:pt x="168" y="390"/>
                    <a:pt x="169" y="389"/>
                  </a:cubicBezTo>
                  <a:lnTo>
                    <a:pt x="169" y="389"/>
                  </a:lnTo>
                  <a:cubicBezTo>
                    <a:pt x="169" y="389"/>
                    <a:pt x="169" y="389"/>
                    <a:pt x="168" y="388"/>
                  </a:cubicBezTo>
                  <a:lnTo>
                    <a:pt x="168" y="388"/>
                  </a:lnTo>
                  <a:cubicBezTo>
                    <a:pt x="162" y="380"/>
                    <a:pt x="152" y="370"/>
                    <a:pt x="141" y="370"/>
                  </a:cubicBezTo>
                  <a:lnTo>
                    <a:pt x="141" y="370"/>
                  </a:lnTo>
                  <a:cubicBezTo>
                    <a:pt x="139" y="370"/>
                    <a:pt x="138" y="370"/>
                    <a:pt x="136" y="371"/>
                  </a:cubicBezTo>
                  <a:lnTo>
                    <a:pt x="136" y="371"/>
                  </a:lnTo>
                  <a:cubicBezTo>
                    <a:pt x="133" y="372"/>
                    <a:pt x="130" y="373"/>
                    <a:pt x="127" y="376"/>
                  </a:cubicBezTo>
                  <a:lnTo>
                    <a:pt x="127" y="376"/>
                  </a:lnTo>
                  <a:cubicBezTo>
                    <a:pt x="125" y="377"/>
                    <a:pt x="123" y="378"/>
                    <a:pt x="121" y="380"/>
                  </a:cubicBezTo>
                  <a:lnTo>
                    <a:pt x="121" y="380"/>
                  </a:lnTo>
                  <a:cubicBezTo>
                    <a:pt x="116" y="382"/>
                    <a:pt x="110" y="383"/>
                    <a:pt x="104" y="383"/>
                  </a:cubicBezTo>
                  <a:lnTo>
                    <a:pt x="104" y="383"/>
                  </a:lnTo>
                  <a:cubicBezTo>
                    <a:pt x="92" y="383"/>
                    <a:pt x="80" y="379"/>
                    <a:pt x="71" y="375"/>
                  </a:cubicBezTo>
                  <a:lnTo>
                    <a:pt x="71" y="375"/>
                  </a:lnTo>
                  <a:cubicBezTo>
                    <a:pt x="69" y="374"/>
                    <a:pt x="67" y="373"/>
                    <a:pt x="65" y="372"/>
                  </a:cubicBezTo>
                  <a:lnTo>
                    <a:pt x="65" y="372"/>
                  </a:lnTo>
                  <a:cubicBezTo>
                    <a:pt x="46" y="364"/>
                    <a:pt x="26" y="355"/>
                    <a:pt x="4" y="355"/>
                  </a:cubicBezTo>
                  <a:lnTo>
                    <a:pt x="4" y="355"/>
                  </a:lnTo>
                  <a:lnTo>
                    <a:pt x="4" y="354"/>
                  </a:lnTo>
                  <a:lnTo>
                    <a:pt x="4" y="354"/>
                  </a:lnTo>
                  <a:cubicBezTo>
                    <a:pt x="0" y="344"/>
                    <a:pt x="9" y="332"/>
                    <a:pt x="20" y="328"/>
                  </a:cubicBezTo>
                  <a:lnTo>
                    <a:pt x="20" y="328"/>
                  </a:lnTo>
                  <a:cubicBezTo>
                    <a:pt x="25" y="326"/>
                    <a:pt x="31" y="325"/>
                    <a:pt x="37" y="324"/>
                  </a:cubicBezTo>
                  <a:lnTo>
                    <a:pt x="37" y="324"/>
                  </a:lnTo>
                  <a:cubicBezTo>
                    <a:pt x="42" y="323"/>
                    <a:pt x="46" y="322"/>
                    <a:pt x="51" y="321"/>
                  </a:cubicBezTo>
                  <a:lnTo>
                    <a:pt x="51" y="321"/>
                  </a:lnTo>
                  <a:cubicBezTo>
                    <a:pt x="59" y="318"/>
                    <a:pt x="67" y="313"/>
                    <a:pt x="74" y="309"/>
                  </a:cubicBezTo>
                  <a:lnTo>
                    <a:pt x="74" y="309"/>
                  </a:lnTo>
                  <a:cubicBezTo>
                    <a:pt x="80" y="305"/>
                    <a:pt x="86" y="301"/>
                    <a:pt x="92" y="298"/>
                  </a:cubicBezTo>
                  <a:lnTo>
                    <a:pt x="92" y="298"/>
                  </a:lnTo>
                  <a:cubicBezTo>
                    <a:pt x="102" y="294"/>
                    <a:pt x="114" y="292"/>
                    <a:pt x="130" y="292"/>
                  </a:cubicBezTo>
                  <a:lnTo>
                    <a:pt x="130" y="292"/>
                  </a:lnTo>
                  <a:cubicBezTo>
                    <a:pt x="140" y="292"/>
                    <a:pt x="150" y="293"/>
                    <a:pt x="160" y="293"/>
                  </a:cubicBezTo>
                  <a:lnTo>
                    <a:pt x="160" y="293"/>
                  </a:lnTo>
                  <a:cubicBezTo>
                    <a:pt x="163" y="294"/>
                    <a:pt x="166" y="294"/>
                    <a:pt x="170" y="295"/>
                  </a:cubicBezTo>
                  <a:lnTo>
                    <a:pt x="170" y="295"/>
                  </a:lnTo>
                  <a:cubicBezTo>
                    <a:pt x="171" y="295"/>
                    <a:pt x="173" y="295"/>
                    <a:pt x="174" y="295"/>
                  </a:cubicBezTo>
                  <a:lnTo>
                    <a:pt x="174" y="295"/>
                  </a:lnTo>
                  <a:cubicBezTo>
                    <a:pt x="179" y="295"/>
                    <a:pt x="182" y="293"/>
                    <a:pt x="184" y="291"/>
                  </a:cubicBezTo>
                  <a:lnTo>
                    <a:pt x="184" y="291"/>
                  </a:lnTo>
                  <a:cubicBezTo>
                    <a:pt x="185" y="289"/>
                    <a:pt x="185" y="285"/>
                    <a:pt x="185" y="282"/>
                  </a:cubicBezTo>
                  <a:lnTo>
                    <a:pt x="185" y="282"/>
                  </a:lnTo>
                  <a:cubicBezTo>
                    <a:pt x="185" y="280"/>
                    <a:pt x="185" y="278"/>
                    <a:pt x="185" y="276"/>
                  </a:cubicBezTo>
                  <a:lnTo>
                    <a:pt x="185" y="276"/>
                  </a:lnTo>
                  <a:cubicBezTo>
                    <a:pt x="187" y="269"/>
                    <a:pt x="190" y="265"/>
                    <a:pt x="195" y="260"/>
                  </a:cubicBezTo>
                  <a:lnTo>
                    <a:pt x="195" y="260"/>
                  </a:lnTo>
                  <a:cubicBezTo>
                    <a:pt x="196" y="258"/>
                    <a:pt x="197" y="257"/>
                    <a:pt x="198" y="256"/>
                  </a:cubicBezTo>
                  <a:lnTo>
                    <a:pt x="198" y="256"/>
                  </a:lnTo>
                  <a:cubicBezTo>
                    <a:pt x="202" y="249"/>
                    <a:pt x="205" y="240"/>
                    <a:pt x="200" y="235"/>
                  </a:cubicBezTo>
                  <a:lnTo>
                    <a:pt x="200" y="235"/>
                  </a:lnTo>
                  <a:cubicBezTo>
                    <a:pt x="196" y="232"/>
                    <a:pt x="192" y="232"/>
                    <a:pt x="187" y="232"/>
                  </a:cubicBezTo>
                  <a:lnTo>
                    <a:pt x="141" y="231"/>
                  </a:lnTo>
                  <a:lnTo>
                    <a:pt x="136" y="219"/>
                  </a:lnTo>
                  <a:lnTo>
                    <a:pt x="137" y="219"/>
                  </a:lnTo>
                  <a:lnTo>
                    <a:pt x="137" y="219"/>
                  </a:lnTo>
                  <a:cubicBezTo>
                    <a:pt x="146" y="216"/>
                    <a:pt x="155" y="211"/>
                    <a:pt x="163" y="204"/>
                  </a:cubicBezTo>
                  <a:lnTo>
                    <a:pt x="163" y="204"/>
                  </a:lnTo>
                  <a:lnTo>
                    <a:pt x="165" y="202"/>
                  </a:lnTo>
                  <a:lnTo>
                    <a:pt x="165" y="202"/>
                  </a:lnTo>
                  <a:cubicBezTo>
                    <a:pt x="167" y="200"/>
                    <a:pt x="169" y="199"/>
                    <a:pt x="170" y="198"/>
                  </a:cubicBezTo>
                  <a:lnTo>
                    <a:pt x="170" y="198"/>
                  </a:lnTo>
                  <a:cubicBezTo>
                    <a:pt x="174" y="195"/>
                    <a:pt x="178" y="193"/>
                    <a:pt x="182" y="190"/>
                  </a:cubicBezTo>
                  <a:lnTo>
                    <a:pt x="212" y="174"/>
                  </a:lnTo>
                  <a:lnTo>
                    <a:pt x="212" y="174"/>
                  </a:lnTo>
                  <a:cubicBezTo>
                    <a:pt x="223" y="168"/>
                    <a:pt x="234" y="162"/>
                    <a:pt x="247" y="159"/>
                  </a:cubicBezTo>
                  <a:lnTo>
                    <a:pt x="247" y="159"/>
                  </a:lnTo>
                  <a:cubicBezTo>
                    <a:pt x="250" y="159"/>
                    <a:pt x="253" y="159"/>
                    <a:pt x="256" y="159"/>
                  </a:cubicBezTo>
                  <a:lnTo>
                    <a:pt x="256" y="159"/>
                  </a:lnTo>
                  <a:cubicBezTo>
                    <a:pt x="266" y="159"/>
                    <a:pt x="275" y="162"/>
                    <a:pt x="282" y="167"/>
                  </a:cubicBezTo>
                  <a:lnTo>
                    <a:pt x="282" y="167"/>
                  </a:lnTo>
                  <a:cubicBezTo>
                    <a:pt x="283" y="168"/>
                    <a:pt x="283" y="169"/>
                    <a:pt x="284" y="169"/>
                  </a:cubicBezTo>
                  <a:lnTo>
                    <a:pt x="284" y="169"/>
                  </a:lnTo>
                  <a:cubicBezTo>
                    <a:pt x="286" y="171"/>
                    <a:pt x="288" y="174"/>
                    <a:pt x="291" y="174"/>
                  </a:cubicBezTo>
                  <a:lnTo>
                    <a:pt x="291" y="174"/>
                  </a:lnTo>
                  <a:cubicBezTo>
                    <a:pt x="294" y="174"/>
                    <a:pt x="296" y="174"/>
                    <a:pt x="298" y="171"/>
                  </a:cubicBezTo>
                  <a:lnTo>
                    <a:pt x="298" y="171"/>
                  </a:lnTo>
                  <a:cubicBezTo>
                    <a:pt x="301" y="168"/>
                    <a:pt x="302" y="161"/>
                    <a:pt x="302" y="156"/>
                  </a:cubicBezTo>
                  <a:lnTo>
                    <a:pt x="302" y="156"/>
                  </a:lnTo>
                  <a:cubicBezTo>
                    <a:pt x="300" y="145"/>
                    <a:pt x="294" y="135"/>
                    <a:pt x="286" y="126"/>
                  </a:cubicBezTo>
                  <a:lnTo>
                    <a:pt x="285" y="125"/>
                  </a:lnTo>
                  <a:lnTo>
                    <a:pt x="286" y="125"/>
                  </a:lnTo>
                  <a:lnTo>
                    <a:pt x="286" y="125"/>
                  </a:lnTo>
                  <a:cubicBezTo>
                    <a:pt x="299" y="119"/>
                    <a:pt x="313" y="113"/>
                    <a:pt x="326" y="113"/>
                  </a:cubicBezTo>
                  <a:lnTo>
                    <a:pt x="326" y="113"/>
                  </a:lnTo>
                  <a:cubicBezTo>
                    <a:pt x="332" y="113"/>
                    <a:pt x="338" y="115"/>
                    <a:pt x="343" y="117"/>
                  </a:cubicBezTo>
                  <a:lnTo>
                    <a:pt x="343" y="117"/>
                  </a:lnTo>
                  <a:cubicBezTo>
                    <a:pt x="347" y="119"/>
                    <a:pt x="350" y="122"/>
                    <a:pt x="353" y="124"/>
                  </a:cubicBezTo>
                  <a:lnTo>
                    <a:pt x="353" y="124"/>
                  </a:lnTo>
                  <a:cubicBezTo>
                    <a:pt x="358" y="128"/>
                    <a:pt x="363" y="131"/>
                    <a:pt x="368" y="133"/>
                  </a:cubicBezTo>
                  <a:lnTo>
                    <a:pt x="368" y="133"/>
                  </a:lnTo>
                  <a:cubicBezTo>
                    <a:pt x="368" y="123"/>
                    <a:pt x="363" y="113"/>
                    <a:pt x="355" y="107"/>
                  </a:cubicBezTo>
                  <a:lnTo>
                    <a:pt x="354" y="106"/>
                  </a:lnTo>
                  <a:lnTo>
                    <a:pt x="446" y="86"/>
                  </a:lnTo>
                  <a:lnTo>
                    <a:pt x="446" y="86"/>
                  </a:lnTo>
                  <a:cubicBezTo>
                    <a:pt x="451" y="85"/>
                    <a:pt x="456" y="84"/>
                    <a:pt x="461" y="84"/>
                  </a:cubicBezTo>
                  <a:lnTo>
                    <a:pt x="461" y="84"/>
                  </a:lnTo>
                  <a:cubicBezTo>
                    <a:pt x="465" y="84"/>
                    <a:pt x="470" y="85"/>
                    <a:pt x="473" y="87"/>
                  </a:cubicBezTo>
                  <a:lnTo>
                    <a:pt x="473" y="87"/>
                  </a:lnTo>
                  <a:cubicBezTo>
                    <a:pt x="488" y="95"/>
                    <a:pt x="486" y="116"/>
                    <a:pt x="479" y="132"/>
                  </a:cubicBezTo>
                  <a:lnTo>
                    <a:pt x="479" y="133"/>
                  </a:lnTo>
                  <a:lnTo>
                    <a:pt x="479" y="133"/>
                  </a:lnTo>
                  <a:cubicBezTo>
                    <a:pt x="478" y="135"/>
                    <a:pt x="476" y="137"/>
                    <a:pt x="476" y="141"/>
                  </a:cubicBezTo>
                  <a:lnTo>
                    <a:pt x="476" y="141"/>
                  </a:lnTo>
                  <a:cubicBezTo>
                    <a:pt x="477" y="146"/>
                    <a:pt x="482" y="147"/>
                    <a:pt x="486" y="147"/>
                  </a:cubicBezTo>
                  <a:lnTo>
                    <a:pt x="486" y="147"/>
                  </a:lnTo>
                  <a:cubicBezTo>
                    <a:pt x="490" y="147"/>
                    <a:pt x="494" y="146"/>
                    <a:pt x="495" y="144"/>
                  </a:cubicBezTo>
                  <a:lnTo>
                    <a:pt x="495" y="144"/>
                  </a:lnTo>
                  <a:cubicBezTo>
                    <a:pt x="501" y="138"/>
                    <a:pt x="502" y="128"/>
                    <a:pt x="501" y="119"/>
                  </a:cubicBezTo>
                  <a:lnTo>
                    <a:pt x="501" y="96"/>
                  </a:lnTo>
                  <a:lnTo>
                    <a:pt x="501" y="96"/>
                  </a:lnTo>
                  <a:cubicBezTo>
                    <a:pt x="500" y="89"/>
                    <a:pt x="503" y="84"/>
                    <a:pt x="508" y="83"/>
                  </a:cubicBezTo>
                  <a:lnTo>
                    <a:pt x="508" y="83"/>
                  </a:lnTo>
                  <a:cubicBezTo>
                    <a:pt x="511" y="83"/>
                    <a:pt x="513" y="85"/>
                    <a:pt x="516" y="87"/>
                  </a:cubicBezTo>
                  <a:lnTo>
                    <a:pt x="516" y="87"/>
                  </a:lnTo>
                  <a:cubicBezTo>
                    <a:pt x="517" y="89"/>
                    <a:pt x="519" y="90"/>
                    <a:pt x="522" y="92"/>
                  </a:cubicBezTo>
                  <a:lnTo>
                    <a:pt x="522" y="92"/>
                  </a:lnTo>
                  <a:cubicBezTo>
                    <a:pt x="530" y="99"/>
                    <a:pt x="538" y="106"/>
                    <a:pt x="547" y="111"/>
                  </a:cubicBezTo>
                  <a:lnTo>
                    <a:pt x="547" y="111"/>
                  </a:lnTo>
                  <a:cubicBezTo>
                    <a:pt x="560" y="119"/>
                    <a:pt x="574" y="120"/>
                    <a:pt x="585" y="116"/>
                  </a:cubicBezTo>
                  <a:lnTo>
                    <a:pt x="585" y="116"/>
                  </a:lnTo>
                  <a:cubicBezTo>
                    <a:pt x="586" y="113"/>
                    <a:pt x="584" y="109"/>
                    <a:pt x="579" y="104"/>
                  </a:cubicBezTo>
                  <a:lnTo>
                    <a:pt x="551" y="79"/>
                  </a:lnTo>
                  <a:lnTo>
                    <a:pt x="551" y="79"/>
                  </a:lnTo>
                  <a:lnTo>
                    <a:pt x="551" y="79"/>
                  </a:lnTo>
                  <a:cubicBezTo>
                    <a:pt x="557" y="73"/>
                    <a:pt x="565" y="70"/>
                    <a:pt x="574" y="70"/>
                  </a:cubicBezTo>
                  <a:lnTo>
                    <a:pt x="574" y="70"/>
                  </a:lnTo>
                  <a:cubicBezTo>
                    <a:pt x="583" y="70"/>
                    <a:pt x="595" y="73"/>
                    <a:pt x="604" y="79"/>
                  </a:cubicBezTo>
                  <a:lnTo>
                    <a:pt x="604" y="79"/>
                  </a:lnTo>
                  <a:cubicBezTo>
                    <a:pt x="609" y="82"/>
                    <a:pt x="614" y="85"/>
                    <a:pt x="618" y="87"/>
                  </a:cubicBezTo>
                  <a:lnTo>
                    <a:pt x="618" y="87"/>
                  </a:lnTo>
                  <a:cubicBezTo>
                    <a:pt x="629" y="95"/>
                    <a:pt x="641" y="103"/>
                    <a:pt x="654" y="104"/>
                  </a:cubicBezTo>
                  <a:lnTo>
                    <a:pt x="654" y="104"/>
                  </a:lnTo>
                  <a:cubicBezTo>
                    <a:pt x="655" y="104"/>
                    <a:pt x="656" y="104"/>
                    <a:pt x="658" y="105"/>
                  </a:cubicBezTo>
                  <a:lnTo>
                    <a:pt x="658" y="105"/>
                  </a:lnTo>
                  <a:cubicBezTo>
                    <a:pt x="662" y="105"/>
                    <a:pt x="665" y="106"/>
                    <a:pt x="669" y="107"/>
                  </a:cubicBezTo>
                  <a:lnTo>
                    <a:pt x="669" y="107"/>
                  </a:lnTo>
                  <a:cubicBezTo>
                    <a:pt x="673" y="109"/>
                    <a:pt x="676" y="111"/>
                    <a:pt x="678" y="114"/>
                  </a:cubicBezTo>
                  <a:lnTo>
                    <a:pt x="680" y="115"/>
                  </a:lnTo>
                  <a:lnTo>
                    <a:pt x="680" y="115"/>
                  </a:lnTo>
                  <a:cubicBezTo>
                    <a:pt x="691" y="125"/>
                    <a:pt x="705" y="133"/>
                    <a:pt x="719" y="136"/>
                  </a:cubicBezTo>
                  <a:lnTo>
                    <a:pt x="719" y="136"/>
                  </a:lnTo>
                  <a:cubicBezTo>
                    <a:pt x="721" y="135"/>
                    <a:pt x="722" y="133"/>
                    <a:pt x="722" y="130"/>
                  </a:cubicBezTo>
                  <a:lnTo>
                    <a:pt x="722" y="130"/>
                  </a:lnTo>
                  <a:cubicBezTo>
                    <a:pt x="721" y="125"/>
                    <a:pt x="715" y="117"/>
                    <a:pt x="709" y="114"/>
                  </a:cubicBezTo>
                  <a:lnTo>
                    <a:pt x="709" y="114"/>
                  </a:lnTo>
                  <a:cubicBezTo>
                    <a:pt x="694" y="104"/>
                    <a:pt x="677" y="96"/>
                    <a:pt x="661" y="90"/>
                  </a:cubicBezTo>
                  <a:lnTo>
                    <a:pt x="661" y="90"/>
                  </a:lnTo>
                  <a:cubicBezTo>
                    <a:pt x="657" y="89"/>
                    <a:pt x="653" y="87"/>
                    <a:pt x="651" y="83"/>
                  </a:cubicBezTo>
                  <a:lnTo>
                    <a:pt x="651" y="83"/>
                  </a:lnTo>
                  <a:cubicBezTo>
                    <a:pt x="649" y="81"/>
                    <a:pt x="649" y="78"/>
                    <a:pt x="652" y="75"/>
                  </a:cubicBezTo>
                  <a:lnTo>
                    <a:pt x="652" y="75"/>
                  </a:lnTo>
                  <a:cubicBezTo>
                    <a:pt x="654" y="71"/>
                    <a:pt x="659" y="68"/>
                    <a:pt x="664" y="68"/>
                  </a:cubicBezTo>
                  <a:lnTo>
                    <a:pt x="664" y="68"/>
                  </a:lnTo>
                  <a:lnTo>
                    <a:pt x="664" y="68"/>
                  </a:lnTo>
                  <a:cubicBezTo>
                    <a:pt x="667" y="68"/>
                    <a:pt x="671" y="69"/>
                    <a:pt x="674" y="70"/>
                  </a:cubicBezTo>
                  <a:lnTo>
                    <a:pt x="674" y="70"/>
                  </a:lnTo>
                  <a:cubicBezTo>
                    <a:pt x="678" y="70"/>
                    <a:pt x="682" y="71"/>
                    <a:pt x="686" y="70"/>
                  </a:cubicBezTo>
                  <a:lnTo>
                    <a:pt x="686" y="70"/>
                  </a:lnTo>
                  <a:cubicBezTo>
                    <a:pt x="688" y="70"/>
                    <a:pt x="690" y="69"/>
                    <a:pt x="691" y="68"/>
                  </a:cubicBezTo>
                  <a:lnTo>
                    <a:pt x="691" y="68"/>
                  </a:lnTo>
                  <a:cubicBezTo>
                    <a:pt x="693" y="67"/>
                    <a:pt x="693" y="65"/>
                    <a:pt x="692" y="63"/>
                  </a:cubicBezTo>
                  <a:lnTo>
                    <a:pt x="692" y="63"/>
                  </a:lnTo>
                  <a:cubicBezTo>
                    <a:pt x="691" y="59"/>
                    <a:pt x="684" y="56"/>
                    <a:pt x="679" y="54"/>
                  </a:cubicBezTo>
                  <a:lnTo>
                    <a:pt x="679" y="54"/>
                  </a:lnTo>
                  <a:cubicBezTo>
                    <a:pt x="673" y="53"/>
                    <a:pt x="665" y="49"/>
                    <a:pt x="664" y="45"/>
                  </a:cubicBezTo>
                  <a:lnTo>
                    <a:pt x="664" y="45"/>
                  </a:lnTo>
                  <a:cubicBezTo>
                    <a:pt x="662" y="43"/>
                    <a:pt x="662" y="41"/>
                    <a:pt x="663" y="38"/>
                  </a:cubicBezTo>
                  <a:lnTo>
                    <a:pt x="664" y="38"/>
                  </a:lnTo>
                  <a:lnTo>
                    <a:pt x="729" y="35"/>
                  </a:lnTo>
                  <a:lnTo>
                    <a:pt x="729" y="35"/>
                  </a:lnTo>
                  <a:cubicBezTo>
                    <a:pt x="735" y="30"/>
                    <a:pt x="742" y="28"/>
                    <a:pt x="752" y="28"/>
                  </a:cubicBezTo>
                  <a:lnTo>
                    <a:pt x="752" y="28"/>
                  </a:lnTo>
                  <a:cubicBezTo>
                    <a:pt x="757" y="28"/>
                    <a:pt x="763" y="29"/>
                    <a:pt x="769" y="29"/>
                  </a:cubicBezTo>
                  <a:lnTo>
                    <a:pt x="769" y="29"/>
                  </a:lnTo>
                  <a:cubicBezTo>
                    <a:pt x="775" y="30"/>
                    <a:pt x="781" y="31"/>
                    <a:pt x="787" y="31"/>
                  </a:cubicBezTo>
                  <a:lnTo>
                    <a:pt x="787" y="31"/>
                  </a:lnTo>
                  <a:cubicBezTo>
                    <a:pt x="790" y="31"/>
                    <a:pt x="793" y="31"/>
                    <a:pt x="796" y="30"/>
                  </a:cubicBezTo>
                  <a:lnTo>
                    <a:pt x="796" y="30"/>
                  </a:lnTo>
                  <a:cubicBezTo>
                    <a:pt x="801" y="29"/>
                    <a:pt x="806" y="27"/>
                    <a:pt x="810" y="26"/>
                  </a:cubicBezTo>
                  <a:lnTo>
                    <a:pt x="810" y="26"/>
                  </a:lnTo>
                  <a:cubicBezTo>
                    <a:pt x="816" y="24"/>
                    <a:pt x="824" y="21"/>
                    <a:pt x="831" y="21"/>
                  </a:cubicBezTo>
                  <a:lnTo>
                    <a:pt x="831" y="21"/>
                  </a:lnTo>
                  <a:lnTo>
                    <a:pt x="831" y="21"/>
                  </a:lnTo>
                  <a:cubicBezTo>
                    <a:pt x="839" y="21"/>
                    <a:pt x="847" y="26"/>
                    <a:pt x="851" y="32"/>
                  </a:cubicBezTo>
                  <a:lnTo>
                    <a:pt x="851" y="32"/>
                  </a:lnTo>
                  <a:cubicBezTo>
                    <a:pt x="853" y="37"/>
                    <a:pt x="854" y="41"/>
                    <a:pt x="853" y="44"/>
                  </a:cubicBezTo>
                  <a:lnTo>
                    <a:pt x="867" y="47"/>
                  </a:lnTo>
                  <a:lnTo>
                    <a:pt x="867" y="47"/>
                  </a:lnTo>
                  <a:cubicBezTo>
                    <a:pt x="873" y="43"/>
                    <a:pt x="875" y="34"/>
                    <a:pt x="873" y="27"/>
                  </a:cubicBezTo>
                  <a:lnTo>
                    <a:pt x="873" y="27"/>
                  </a:lnTo>
                  <a:cubicBezTo>
                    <a:pt x="872" y="26"/>
                    <a:pt x="872" y="26"/>
                    <a:pt x="872" y="25"/>
                  </a:cubicBezTo>
                  <a:lnTo>
                    <a:pt x="872" y="25"/>
                  </a:lnTo>
                  <a:cubicBezTo>
                    <a:pt x="871" y="23"/>
                    <a:pt x="870" y="21"/>
                    <a:pt x="870" y="19"/>
                  </a:cubicBezTo>
                  <a:lnTo>
                    <a:pt x="870" y="19"/>
                  </a:lnTo>
                  <a:cubicBezTo>
                    <a:pt x="871" y="14"/>
                    <a:pt x="875" y="11"/>
                    <a:pt x="883" y="10"/>
                  </a:cubicBezTo>
                  <a:lnTo>
                    <a:pt x="883" y="10"/>
                  </a:lnTo>
                  <a:cubicBezTo>
                    <a:pt x="925" y="5"/>
                    <a:pt x="968" y="2"/>
                    <a:pt x="1010" y="1"/>
                  </a:cubicBezTo>
                  <a:lnTo>
                    <a:pt x="1010" y="1"/>
                  </a:lnTo>
                  <a:cubicBezTo>
                    <a:pt x="1018" y="0"/>
                    <a:pt x="1025" y="0"/>
                    <a:pt x="1031" y="0"/>
                  </a:cubicBezTo>
                  <a:lnTo>
                    <a:pt x="1031" y="0"/>
                  </a:lnTo>
                  <a:cubicBezTo>
                    <a:pt x="1057" y="0"/>
                    <a:pt x="1076" y="3"/>
                    <a:pt x="1093" y="8"/>
                  </a:cubicBezTo>
                  <a:lnTo>
                    <a:pt x="1093" y="8"/>
                  </a:lnTo>
                  <a:cubicBezTo>
                    <a:pt x="1095" y="9"/>
                    <a:pt x="1098" y="9"/>
                    <a:pt x="1101" y="10"/>
                  </a:cubicBezTo>
                  <a:lnTo>
                    <a:pt x="1101" y="10"/>
                  </a:lnTo>
                  <a:cubicBezTo>
                    <a:pt x="1108" y="12"/>
                    <a:pt x="1114" y="15"/>
                    <a:pt x="1120" y="15"/>
                  </a:cubicBezTo>
                  <a:lnTo>
                    <a:pt x="1120" y="15"/>
                  </a:lnTo>
                  <a:cubicBezTo>
                    <a:pt x="1127" y="16"/>
                    <a:pt x="1133" y="16"/>
                    <a:pt x="1140" y="16"/>
                  </a:cubicBezTo>
                  <a:lnTo>
                    <a:pt x="1140" y="16"/>
                  </a:lnTo>
                  <a:cubicBezTo>
                    <a:pt x="1150" y="16"/>
                    <a:pt x="1161" y="16"/>
                    <a:pt x="1172" y="21"/>
                  </a:cubicBezTo>
                  <a:lnTo>
                    <a:pt x="1172" y="21"/>
                  </a:lnTo>
                  <a:cubicBezTo>
                    <a:pt x="1174" y="22"/>
                    <a:pt x="1177" y="24"/>
                    <a:pt x="1180" y="26"/>
                  </a:cubicBezTo>
                  <a:lnTo>
                    <a:pt x="1180" y="26"/>
                  </a:lnTo>
                  <a:cubicBezTo>
                    <a:pt x="1186" y="30"/>
                    <a:pt x="1192" y="33"/>
                    <a:pt x="1198" y="33"/>
                  </a:cubicBezTo>
                  <a:lnTo>
                    <a:pt x="1198" y="33"/>
                  </a:lnTo>
                  <a:cubicBezTo>
                    <a:pt x="1200" y="33"/>
                    <a:pt x="1202" y="33"/>
                    <a:pt x="1204" y="32"/>
                  </a:cubicBezTo>
                  <a:lnTo>
                    <a:pt x="1205" y="31"/>
                  </a:lnTo>
                  <a:lnTo>
                    <a:pt x="1209" y="50"/>
                  </a:lnTo>
                  <a:lnTo>
                    <a:pt x="1209" y="50"/>
                  </a:lnTo>
                  <a:cubicBezTo>
                    <a:pt x="1233" y="49"/>
                    <a:pt x="1256" y="50"/>
                    <a:pt x="1280" y="55"/>
                  </a:cubicBezTo>
                  <a:lnTo>
                    <a:pt x="1280" y="55"/>
                  </a:lnTo>
                  <a:cubicBezTo>
                    <a:pt x="1284" y="56"/>
                    <a:pt x="1290" y="60"/>
                    <a:pt x="1291" y="63"/>
                  </a:cubicBezTo>
                  <a:lnTo>
                    <a:pt x="1291" y="63"/>
                  </a:lnTo>
                  <a:cubicBezTo>
                    <a:pt x="1292" y="66"/>
                    <a:pt x="1291" y="67"/>
                    <a:pt x="1289" y="69"/>
                  </a:cubicBezTo>
                  <a:lnTo>
                    <a:pt x="1289" y="69"/>
                  </a:lnTo>
                  <a:lnTo>
                    <a:pt x="1228" y="84"/>
                  </a:lnTo>
                  <a:lnTo>
                    <a:pt x="1228" y="84"/>
                  </a:lnTo>
                  <a:cubicBezTo>
                    <a:pt x="1223" y="85"/>
                    <a:pt x="1217" y="87"/>
                    <a:pt x="1212" y="88"/>
                  </a:cubicBezTo>
                  <a:lnTo>
                    <a:pt x="1212" y="88"/>
                  </a:lnTo>
                  <a:cubicBezTo>
                    <a:pt x="1206" y="89"/>
                    <a:pt x="1200" y="89"/>
                    <a:pt x="1194" y="89"/>
                  </a:cubicBezTo>
                  <a:lnTo>
                    <a:pt x="1099" y="93"/>
                  </a:lnTo>
                  <a:lnTo>
                    <a:pt x="1099" y="93"/>
                  </a:lnTo>
                  <a:cubicBezTo>
                    <a:pt x="1094" y="93"/>
                    <a:pt x="1086" y="95"/>
                    <a:pt x="1084" y="100"/>
                  </a:cubicBezTo>
                  <a:lnTo>
                    <a:pt x="1084" y="100"/>
                  </a:lnTo>
                  <a:cubicBezTo>
                    <a:pt x="1083" y="101"/>
                    <a:pt x="1083" y="103"/>
                    <a:pt x="1083" y="104"/>
                  </a:cubicBezTo>
                  <a:lnTo>
                    <a:pt x="1084" y="106"/>
                  </a:lnTo>
                  <a:lnTo>
                    <a:pt x="1083" y="106"/>
                  </a:lnTo>
                  <a:lnTo>
                    <a:pt x="1083" y="106"/>
                  </a:lnTo>
                  <a:cubicBezTo>
                    <a:pt x="1076" y="104"/>
                    <a:pt x="1069" y="103"/>
                    <a:pt x="1063" y="103"/>
                  </a:cubicBezTo>
                  <a:lnTo>
                    <a:pt x="1063" y="103"/>
                  </a:lnTo>
                  <a:cubicBezTo>
                    <a:pt x="1045" y="103"/>
                    <a:pt x="1028" y="108"/>
                    <a:pt x="1014" y="117"/>
                  </a:cubicBezTo>
                  <a:lnTo>
                    <a:pt x="1014" y="117"/>
                  </a:lnTo>
                  <a:cubicBezTo>
                    <a:pt x="1009" y="120"/>
                    <a:pt x="1005" y="126"/>
                    <a:pt x="1005" y="131"/>
                  </a:cubicBezTo>
                  <a:lnTo>
                    <a:pt x="1005" y="131"/>
                  </a:lnTo>
                  <a:cubicBezTo>
                    <a:pt x="1005" y="133"/>
                    <a:pt x="1005" y="135"/>
                    <a:pt x="1007" y="136"/>
                  </a:cubicBezTo>
                  <a:lnTo>
                    <a:pt x="1007" y="136"/>
                  </a:lnTo>
                  <a:cubicBezTo>
                    <a:pt x="1061" y="119"/>
                    <a:pt x="1116" y="110"/>
                    <a:pt x="1172" y="108"/>
                  </a:cubicBezTo>
                  <a:lnTo>
                    <a:pt x="1172" y="108"/>
                  </a:lnTo>
                  <a:cubicBezTo>
                    <a:pt x="1172" y="108"/>
                    <a:pt x="1172" y="108"/>
                    <a:pt x="1173" y="108"/>
                  </a:cubicBezTo>
                  <a:lnTo>
                    <a:pt x="1173" y="108"/>
                  </a:lnTo>
                  <a:cubicBezTo>
                    <a:pt x="1182" y="108"/>
                    <a:pt x="1187" y="111"/>
                    <a:pt x="1188" y="116"/>
                  </a:cubicBezTo>
                  <a:lnTo>
                    <a:pt x="1188" y="117"/>
                  </a:lnTo>
                  <a:lnTo>
                    <a:pt x="1152" y="136"/>
                  </a:lnTo>
                  <a:lnTo>
                    <a:pt x="1152" y="136"/>
                  </a:lnTo>
                  <a:cubicBezTo>
                    <a:pt x="1147" y="139"/>
                    <a:pt x="1142" y="142"/>
                    <a:pt x="1141" y="146"/>
                  </a:cubicBezTo>
                  <a:lnTo>
                    <a:pt x="1141" y="146"/>
                  </a:lnTo>
                  <a:cubicBezTo>
                    <a:pt x="1141" y="149"/>
                    <a:pt x="1142" y="152"/>
                    <a:pt x="1143" y="153"/>
                  </a:cubicBezTo>
                  <a:lnTo>
                    <a:pt x="1143" y="153"/>
                  </a:lnTo>
                  <a:cubicBezTo>
                    <a:pt x="1146" y="156"/>
                    <a:pt x="1149" y="158"/>
                    <a:pt x="1153" y="158"/>
                  </a:cubicBezTo>
                  <a:lnTo>
                    <a:pt x="1154" y="158"/>
                  </a:lnTo>
                  <a:lnTo>
                    <a:pt x="1154" y="158"/>
                  </a:lnTo>
                  <a:cubicBezTo>
                    <a:pt x="1160" y="158"/>
                    <a:pt x="1166" y="154"/>
                    <a:pt x="1172" y="151"/>
                  </a:cubicBezTo>
                  <a:lnTo>
                    <a:pt x="1233" y="112"/>
                  </a:lnTo>
                  <a:lnTo>
                    <a:pt x="1233" y="112"/>
                  </a:lnTo>
                  <a:cubicBezTo>
                    <a:pt x="1240" y="107"/>
                    <a:pt x="1248" y="103"/>
                    <a:pt x="1255" y="103"/>
                  </a:cubicBezTo>
                  <a:lnTo>
                    <a:pt x="1255" y="103"/>
                  </a:lnTo>
                  <a:cubicBezTo>
                    <a:pt x="1258" y="103"/>
                    <a:pt x="1261" y="103"/>
                    <a:pt x="1263" y="104"/>
                  </a:cubicBezTo>
                  <a:lnTo>
                    <a:pt x="1263" y="104"/>
                  </a:lnTo>
                  <a:cubicBezTo>
                    <a:pt x="1270" y="108"/>
                    <a:pt x="1275" y="117"/>
                    <a:pt x="1276" y="131"/>
                  </a:cubicBezTo>
                  <a:lnTo>
                    <a:pt x="1276" y="131"/>
                  </a:lnTo>
                  <a:lnTo>
                    <a:pt x="1276" y="131"/>
                  </a:lnTo>
                  <a:lnTo>
                    <a:pt x="1276" y="131"/>
                  </a:lnTo>
                  <a:cubicBezTo>
                    <a:pt x="1255" y="150"/>
                    <a:pt x="1237" y="172"/>
                    <a:pt x="1223" y="198"/>
                  </a:cubicBezTo>
                  <a:lnTo>
                    <a:pt x="1223" y="198"/>
                  </a:lnTo>
                  <a:cubicBezTo>
                    <a:pt x="1229" y="200"/>
                    <a:pt x="1237" y="198"/>
                    <a:pt x="1246" y="191"/>
                  </a:cubicBezTo>
                  <a:lnTo>
                    <a:pt x="1246" y="191"/>
                  </a:lnTo>
                  <a:cubicBezTo>
                    <a:pt x="1263" y="177"/>
                    <a:pt x="1281" y="163"/>
                    <a:pt x="1296" y="147"/>
                  </a:cubicBezTo>
                  <a:lnTo>
                    <a:pt x="1296" y="147"/>
                  </a:lnTo>
                  <a:cubicBezTo>
                    <a:pt x="1302" y="139"/>
                    <a:pt x="1309" y="131"/>
                    <a:pt x="1318" y="131"/>
                  </a:cubicBezTo>
                  <a:lnTo>
                    <a:pt x="1318" y="131"/>
                  </a:lnTo>
                  <a:cubicBezTo>
                    <a:pt x="1319" y="131"/>
                    <a:pt x="1320" y="132"/>
                    <a:pt x="1322" y="133"/>
                  </a:cubicBezTo>
                  <a:lnTo>
                    <a:pt x="1322" y="133"/>
                  </a:lnTo>
                  <a:lnTo>
                    <a:pt x="1326" y="146"/>
                  </a:lnTo>
                  <a:lnTo>
                    <a:pt x="1326" y="146"/>
                  </a:lnTo>
                  <a:cubicBezTo>
                    <a:pt x="1329" y="142"/>
                    <a:pt x="1335" y="141"/>
                    <a:pt x="1341" y="141"/>
                  </a:cubicBezTo>
                  <a:lnTo>
                    <a:pt x="1341" y="141"/>
                  </a:lnTo>
                  <a:cubicBezTo>
                    <a:pt x="1344" y="141"/>
                    <a:pt x="1348" y="141"/>
                    <a:pt x="1352" y="142"/>
                  </a:cubicBezTo>
                  <a:lnTo>
                    <a:pt x="1352" y="142"/>
                  </a:lnTo>
                  <a:cubicBezTo>
                    <a:pt x="1354" y="142"/>
                    <a:pt x="1356" y="143"/>
                    <a:pt x="1357" y="144"/>
                  </a:cubicBezTo>
                  <a:lnTo>
                    <a:pt x="1357" y="144"/>
                  </a:lnTo>
                  <a:cubicBezTo>
                    <a:pt x="1363" y="145"/>
                    <a:pt x="1369" y="147"/>
                    <a:pt x="1374" y="147"/>
                  </a:cubicBezTo>
                  <a:lnTo>
                    <a:pt x="1374" y="147"/>
                  </a:lnTo>
                  <a:cubicBezTo>
                    <a:pt x="1376" y="147"/>
                    <a:pt x="1378" y="147"/>
                    <a:pt x="1380" y="146"/>
                  </a:cubicBezTo>
                  <a:lnTo>
                    <a:pt x="1380" y="146"/>
                  </a:lnTo>
                  <a:cubicBezTo>
                    <a:pt x="1385" y="145"/>
                    <a:pt x="1390" y="140"/>
                    <a:pt x="1391" y="135"/>
                  </a:cubicBezTo>
                  <a:lnTo>
                    <a:pt x="1391" y="135"/>
                  </a:lnTo>
                  <a:cubicBezTo>
                    <a:pt x="1392" y="131"/>
                    <a:pt x="1391" y="128"/>
                    <a:pt x="1388" y="126"/>
                  </a:cubicBezTo>
                  <a:lnTo>
                    <a:pt x="1388" y="125"/>
                  </a:lnTo>
                  <a:lnTo>
                    <a:pt x="1389" y="124"/>
                  </a:lnTo>
                  <a:lnTo>
                    <a:pt x="1389" y="124"/>
                  </a:lnTo>
                  <a:cubicBezTo>
                    <a:pt x="1406" y="116"/>
                    <a:pt x="1426" y="112"/>
                    <a:pt x="1446" y="112"/>
                  </a:cubicBezTo>
                  <a:lnTo>
                    <a:pt x="1446" y="112"/>
                  </a:lnTo>
                  <a:cubicBezTo>
                    <a:pt x="1470" y="112"/>
                    <a:pt x="1493" y="118"/>
                    <a:pt x="1513" y="130"/>
                  </a:cubicBezTo>
                  <a:lnTo>
                    <a:pt x="1513" y="130"/>
                  </a:lnTo>
                  <a:cubicBezTo>
                    <a:pt x="1515" y="131"/>
                    <a:pt x="1517" y="132"/>
                    <a:pt x="1519" y="135"/>
                  </a:cubicBezTo>
                  <a:lnTo>
                    <a:pt x="1519" y="135"/>
                  </a:lnTo>
                  <a:cubicBezTo>
                    <a:pt x="1520" y="137"/>
                    <a:pt x="1521" y="139"/>
                    <a:pt x="1519" y="142"/>
                  </a:cubicBezTo>
                  <a:lnTo>
                    <a:pt x="1519" y="142"/>
                  </a:lnTo>
                  <a:cubicBezTo>
                    <a:pt x="1518" y="147"/>
                    <a:pt x="1511" y="152"/>
                    <a:pt x="1506" y="154"/>
                  </a:cubicBezTo>
                  <a:lnTo>
                    <a:pt x="1475" y="168"/>
                  </a:lnTo>
                  <a:lnTo>
                    <a:pt x="1475" y="168"/>
                  </a:lnTo>
                  <a:cubicBezTo>
                    <a:pt x="1468" y="172"/>
                    <a:pt x="1461" y="175"/>
                    <a:pt x="1453" y="178"/>
                  </a:cubicBezTo>
                  <a:lnTo>
                    <a:pt x="1453" y="178"/>
                  </a:lnTo>
                  <a:cubicBezTo>
                    <a:pt x="1422" y="189"/>
                    <a:pt x="1387" y="193"/>
                    <a:pt x="1355" y="196"/>
                  </a:cubicBezTo>
                  <a:lnTo>
                    <a:pt x="1355" y="196"/>
                  </a:lnTo>
                  <a:cubicBezTo>
                    <a:pt x="1366" y="203"/>
                    <a:pt x="1379" y="206"/>
                    <a:pt x="1393" y="206"/>
                  </a:cubicBezTo>
                  <a:lnTo>
                    <a:pt x="1393" y="206"/>
                  </a:lnTo>
                  <a:cubicBezTo>
                    <a:pt x="1400" y="206"/>
                    <a:pt x="1407" y="205"/>
                    <a:pt x="1415" y="203"/>
                  </a:cubicBezTo>
                  <a:lnTo>
                    <a:pt x="1415" y="203"/>
                  </a:lnTo>
                  <a:lnTo>
                    <a:pt x="1415" y="203"/>
                  </a:lnTo>
                  <a:lnTo>
                    <a:pt x="1415" y="203"/>
                  </a:lnTo>
                  <a:cubicBezTo>
                    <a:pt x="1417" y="204"/>
                    <a:pt x="1418" y="206"/>
                    <a:pt x="1418" y="209"/>
                  </a:cubicBezTo>
                  <a:lnTo>
                    <a:pt x="1418" y="209"/>
                  </a:lnTo>
                  <a:cubicBezTo>
                    <a:pt x="1418" y="212"/>
                    <a:pt x="1417" y="215"/>
                    <a:pt x="1415" y="217"/>
                  </a:cubicBezTo>
                  <a:lnTo>
                    <a:pt x="1415" y="217"/>
                  </a:lnTo>
                  <a:cubicBezTo>
                    <a:pt x="1411" y="220"/>
                    <a:pt x="1406" y="221"/>
                    <a:pt x="1400" y="221"/>
                  </a:cubicBezTo>
                  <a:lnTo>
                    <a:pt x="1348" y="224"/>
                  </a:lnTo>
                  <a:lnTo>
                    <a:pt x="1348" y="224"/>
                  </a:lnTo>
                  <a:cubicBezTo>
                    <a:pt x="1332" y="226"/>
                    <a:pt x="1313" y="230"/>
                    <a:pt x="1309" y="245"/>
                  </a:cubicBezTo>
                  <a:lnTo>
                    <a:pt x="1309" y="245"/>
                  </a:lnTo>
                  <a:cubicBezTo>
                    <a:pt x="1313" y="248"/>
                    <a:pt x="1316" y="249"/>
                    <a:pt x="1321" y="249"/>
                  </a:cubicBezTo>
                  <a:lnTo>
                    <a:pt x="1321" y="249"/>
                  </a:lnTo>
                  <a:cubicBezTo>
                    <a:pt x="1326" y="249"/>
                    <a:pt x="1332" y="248"/>
                    <a:pt x="1337" y="245"/>
                  </a:cubicBezTo>
                  <a:lnTo>
                    <a:pt x="1337" y="245"/>
                  </a:lnTo>
                  <a:cubicBezTo>
                    <a:pt x="1339" y="243"/>
                    <a:pt x="1342" y="241"/>
                    <a:pt x="1344" y="240"/>
                  </a:cubicBezTo>
                  <a:lnTo>
                    <a:pt x="1344" y="240"/>
                  </a:lnTo>
                  <a:cubicBezTo>
                    <a:pt x="1351" y="236"/>
                    <a:pt x="1357" y="232"/>
                    <a:pt x="1365" y="231"/>
                  </a:cubicBezTo>
                  <a:lnTo>
                    <a:pt x="1365" y="231"/>
                  </a:lnTo>
                  <a:cubicBezTo>
                    <a:pt x="1372" y="230"/>
                    <a:pt x="1380" y="234"/>
                    <a:pt x="1383" y="240"/>
                  </a:cubicBezTo>
                  <a:lnTo>
                    <a:pt x="1383" y="240"/>
                  </a:lnTo>
                  <a:cubicBezTo>
                    <a:pt x="1385" y="243"/>
                    <a:pt x="1386" y="247"/>
                    <a:pt x="1384" y="251"/>
                  </a:cubicBezTo>
                  <a:lnTo>
                    <a:pt x="1384" y="251"/>
                  </a:lnTo>
                  <a:lnTo>
                    <a:pt x="1383" y="251"/>
                  </a:lnTo>
                  <a:lnTo>
                    <a:pt x="1383" y="251"/>
                  </a:lnTo>
                  <a:cubicBezTo>
                    <a:pt x="1380" y="251"/>
                    <a:pt x="1378" y="251"/>
                    <a:pt x="1375" y="251"/>
                  </a:cubicBezTo>
                  <a:lnTo>
                    <a:pt x="1375" y="251"/>
                  </a:lnTo>
                  <a:cubicBezTo>
                    <a:pt x="1370" y="251"/>
                    <a:pt x="1362" y="251"/>
                    <a:pt x="1355" y="254"/>
                  </a:cubicBezTo>
                  <a:lnTo>
                    <a:pt x="1355" y="254"/>
                  </a:lnTo>
                  <a:cubicBezTo>
                    <a:pt x="1345" y="257"/>
                    <a:pt x="1338" y="265"/>
                    <a:pt x="1337" y="273"/>
                  </a:cubicBezTo>
                  <a:lnTo>
                    <a:pt x="1337" y="273"/>
                  </a:lnTo>
                  <a:cubicBezTo>
                    <a:pt x="1336" y="276"/>
                    <a:pt x="1337" y="278"/>
                    <a:pt x="1337" y="280"/>
                  </a:cubicBezTo>
                  <a:lnTo>
                    <a:pt x="1337" y="280"/>
                  </a:lnTo>
                  <a:cubicBezTo>
                    <a:pt x="1337" y="283"/>
                    <a:pt x="1337" y="287"/>
                    <a:pt x="1336" y="290"/>
                  </a:cubicBezTo>
                  <a:lnTo>
                    <a:pt x="1336" y="290"/>
                  </a:lnTo>
                  <a:cubicBezTo>
                    <a:pt x="1334" y="298"/>
                    <a:pt x="1326" y="303"/>
                    <a:pt x="1314" y="303"/>
                  </a:cubicBezTo>
                  <a:lnTo>
                    <a:pt x="1314" y="303"/>
                  </a:lnTo>
                  <a:cubicBezTo>
                    <a:pt x="1308" y="303"/>
                    <a:pt x="1303" y="301"/>
                    <a:pt x="1300" y="301"/>
                  </a:cubicBezTo>
                  <a:lnTo>
                    <a:pt x="1300" y="301"/>
                  </a:lnTo>
                  <a:cubicBezTo>
                    <a:pt x="1293" y="325"/>
                    <a:pt x="1284" y="349"/>
                    <a:pt x="1275" y="373"/>
                  </a:cubicBezTo>
                  <a:lnTo>
                    <a:pt x="1275" y="373"/>
                  </a:lnTo>
                  <a:cubicBezTo>
                    <a:pt x="1283" y="372"/>
                    <a:pt x="1291" y="367"/>
                    <a:pt x="1297" y="363"/>
                  </a:cubicBezTo>
                  <a:lnTo>
                    <a:pt x="1297" y="363"/>
                  </a:lnTo>
                  <a:cubicBezTo>
                    <a:pt x="1298" y="363"/>
                    <a:pt x="1300" y="362"/>
                    <a:pt x="1300" y="361"/>
                  </a:cubicBezTo>
                  <a:lnTo>
                    <a:pt x="1300" y="361"/>
                  </a:lnTo>
                  <a:cubicBezTo>
                    <a:pt x="1307" y="358"/>
                    <a:pt x="1315" y="353"/>
                    <a:pt x="1324" y="353"/>
                  </a:cubicBezTo>
                  <a:lnTo>
                    <a:pt x="1324" y="353"/>
                  </a:lnTo>
                  <a:cubicBezTo>
                    <a:pt x="1326" y="353"/>
                    <a:pt x="1328" y="354"/>
                    <a:pt x="1330" y="354"/>
                  </a:cubicBezTo>
                  <a:lnTo>
                    <a:pt x="1330" y="354"/>
                  </a:lnTo>
                  <a:cubicBezTo>
                    <a:pt x="1335" y="355"/>
                    <a:pt x="1341" y="360"/>
                    <a:pt x="1343" y="366"/>
                  </a:cubicBezTo>
                  <a:lnTo>
                    <a:pt x="1343" y="366"/>
                  </a:lnTo>
                  <a:cubicBezTo>
                    <a:pt x="1345" y="370"/>
                    <a:pt x="1345" y="374"/>
                    <a:pt x="1343" y="378"/>
                  </a:cubicBezTo>
                  <a:lnTo>
                    <a:pt x="1342" y="378"/>
                  </a:lnTo>
                  <a:lnTo>
                    <a:pt x="1341" y="378"/>
                  </a:lnTo>
                  <a:lnTo>
                    <a:pt x="1341" y="378"/>
                  </a:lnTo>
                  <a:cubicBezTo>
                    <a:pt x="1337" y="377"/>
                    <a:pt x="1332" y="376"/>
                    <a:pt x="1327" y="376"/>
                  </a:cubicBezTo>
                  <a:lnTo>
                    <a:pt x="1327" y="376"/>
                  </a:lnTo>
                  <a:cubicBezTo>
                    <a:pt x="1325" y="376"/>
                    <a:pt x="1323" y="377"/>
                    <a:pt x="1321" y="377"/>
                  </a:cubicBezTo>
                  <a:lnTo>
                    <a:pt x="1321" y="377"/>
                  </a:lnTo>
                  <a:cubicBezTo>
                    <a:pt x="1315" y="378"/>
                    <a:pt x="1309" y="384"/>
                    <a:pt x="1310" y="391"/>
                  </a:cubicBezTo>
                  <a:lnTo>
                    <a:pt x="1325" y="391"/>
                  </a:lnTo>
                  <a:lnTo>
                    <a:pt x="1329" y="404"/>
                  </a:lnTo>
                  <a:lnTo>
                    <a:pt x="1366" y="392"/>
                  </a:lnTo>
                  <a:lnTo>
                    <a:pt x="1366" y="393"/>
                  </a:lnTo>
                  <a:lnTo>
                    <a:pt x="1366" y="393"/>
                  </a:lnTo>
                  <a:cubicBezTo>
                    <a:pt x="1370" y="397"/>
                    <a:pt x="1373" y="402"/>
                    <a:pt x="1374" y="408"/>
                  </a:cubicBezTo>
                  <a:lnTo>
                    <a:pt x="1374" y="408"/>
                  </a:lnTo>
                  <a:cubicBezTo>
                    <a:pt x="1375" y="414"/>
                    <a:pt x="1372" y="421"/>
                    <a:pt x="1366" y="423"/>
                  </a:cubicBezTo>
                  <a:lnTo>
                    <a:pt x="1366" y="423"/>
                  </a:lnTo>
                  <a:cubicBezTo>
                    <a:pt x="1365" y="424"/>
                    <a:pt x="1364" y="424"/>
                    <a:pt x="1363" y="424"/>
                  </a:cubicBezTo>
                  <a:lnTo>
                    <a:pt x="1363" y="424"/>
                  </a:lnTo>
                  <a:cubicBezTo>
                    <a:pt x="1361" y="424"/>
                    <a:pt x="1359" y="423"/>
                    <a:pt x="1356" y="423"/>
                  </a:cubicBezTo>
                  <a:lnTo>
                    <a:pt x="1336" y="418"/>
                  </a:lnTo>
                  <a:lnTo>
                    <a:pt x="1336" y="418"/>
                  </a:lnTo>
                  <a:cubicBezTo>
                    <a:pt x="1330" y="416"/>
                    <a:pt x="1324" y="415"/>
                    <a:pt x="1318" y="415"/>
                  </a:cubicBezTo>
                  <a:lnTo>
                    <a:pt x="1318" y="415"/>
                  </a:lnTo>
                  <a:cubicBezTo>
                    <a:pt x="1315" y="415"/>
                    <a:pt x="1313" y="415"/>
                    <a:pt x="1311" y="415"/>
                  </a:cubicBezTo>
                  <a:lnTo>
                    <a:pt x="1311" y="415"/>
                  </a:lnTo>
                  <a:cubicBezTo>
                    <a:pt x="1303" y="418"/>
                    <a:pt x="1296" y="425"/>
                    <a:pt x="1297" y="434"/>
                  </a:cubicBezTo>
                  <a:lnTo>
                    <a:pt x="1298" y="436"/>
                  </a:lnTo>
                  <a:lnTo>
                    <a:pt x="1296" y="434"/>
                  </a:lnTo>
                  <a:lnTo>
                    <a:pt x="1296" y="434"/>
                  </a:lnTo>
                  <a:cubicBezTo>
                    <a:pt x="1291" y="429"/>
                    <a:pt x="1286" y="425"/>
                    <a:pt x="1280" y="424"/>
                  </a:cubicBezTo>
                  <a:lnTo>
                    <a:pt x="1280" y="424"/>
                  </a:lnTo>
                  <a:cubicBezTo>
                    <a:pt x="1276" y="423"/>
                    <a:pt x="1272" y="425"/>
                    <a:pt x="1269" y="428"/>
                  </a:cubicBezTo>
                  <a:lnTo>
                    <a:pt x="1269" y="428"/>
                  </a:lnTo>
                  <a:cubicBezTo>
                    <a:pt x="1268" y="429"/>
                    <a:pt x="1267" y="431"/>
                    <a:pt x="1267" y="434"/>
                  </a:cubicBezTo>
                  <a:lnTo>
                    <a:pt x="1267" y="434"/>
                  </a:lnTo>
                  <a:cubicBezTo>
                    <a:pt x="1268" y="438"/>
                    <a:pt x="1273" y="441"/>
                    <a:pt x="1278" y="443"/>
                  </a:cubicBezTo>
                  <a:lnTo>
                    <a:pt x="1278" y="443"/>
                  </a:lnTo>
                  <a:cubicBezTo>
                    <a:pt x="1279" y="444"/>
                    <a:pt x="1280" y="445"/>
                    <a:pt x="1281" y="445"/>
                  </a:cubicBezTo>
                  <a:lnTo>
                    <a:pt x="1281" y="445"/>
                  </a:lnTo>
                  <a:cubicBezTo>
                    <a:pt x="1285" y="447"/>
                    <a:pt x="1289" y="450"/>
                    <a:pt x="1292" y="452"/>
                  </a:cubicBezTo>
                  <a:lnTo>
                    <a:pt x="1292" y="452"/>
                  </a:lnTo>
                  <a:cubicBezTo>
                    <a:pt x="1297" y="457"/>
                    <a:pt x="1303" y="462"/>
                    <a:pt x="1309" y="462"/>
                  </a:cubicBezTo>
                  <a:lnTo>
                    <a:pt x="1309" y="462"/>
                  </a:lnTo>
                  <a:cubicBezTo>
                    <a:pt x="1313" y="463"/>
                    <a:pt x="1317" y="462"/>
                    <a:pt x="1320" y="461"/>
                  </a:cubicBezTo>
                  <a:lnTo>
                    <a:pt x="1320" y="461"/>
                  </a:lnTo>
                  <a:cubicBezTo>
                    <a:pt x="1324" y="460"/>
                    <a:pt x="1327" y="460"/>
                    <a:pt x="1330" y="460"/>
                  </a:cubicBezTo>
                  <a:lnTo>
                    <a:pt x="1330" y="460"/>
                  </a:lnTo>
                  <a:cubicBezTo>
                    <a:pt x="1333" y="460"/>
                    <a:pt x="1336" y="460"/>
                    <a:pt x="1339" y="462"/>
                  </a:cubicBezTo>
                  <a:lnTo>
                    <a:pt x="1339" y="462"/>
                  </a:lnTo>
                  <a:cubicBezTo>
                    <a:pt x="1348" y="470"/>
                    <a:pt x="1353" y="479"/>
                    <a:pt x="1354" y="492"/>
                  </a:cubicBezTo>
                  <a:lnTo>
                    <a:pt x="1354" y="492"/>
                  </a:lnTo>
                  <a:cubicBezTo>
                    <a:pt x="1354" y="495"/>
                    <a:pt x="1354" y="501"/>
                    <a:pt x="1349" y="504"/>
                  </a:cubicBezTo>
                  <a:lnTo>
                    <a:pt x="1349" y="504"/>
                  </a:lnTo>
                  <a:cubicBezTo>
                    <a:pt x="1348" y="504"/>
                    <a:pt x="1347" y="504"/>
                    <a:pt x="1346" y="505"/>
                  </a:cubicBezTo>
                  <a:lnTo>
                    <a:pt x="1346" y="505"/>
                  </a:lnTo>
                  <a:cubicBezTo>
                    <a:pt x="1343" y="506"/>
                    <a:pt x="1342" y="506"/>
                    <a:pt x="1341" y="508"/>
                  </a:cubicBezTo>
                  <a:lnTo>
                    <a:pt x="1341" y="508"/>
                  </a:lnTo>
                  <a:cubicBezTo>
                    <a:pt x="1340" y="509"/>
                    <a:pt x="1340" y="510"/>
                    <a:pt x="1340" y="511"/>
                  </a:cubicBezTo>
                  <a:lnTo>
                    <a:pt x="1340" y="511"/>
                  </a:lnTo>
                  <a:cubicBezTo>
                    <a:pt x="1340" y="513"/>
                    <a:pt x="1340" y="515"/>
                    <a:pt x="1339" y="516"/>
                  </a:cubicBezTo>
                  <a:lnTo>
                    <a:pt x="1339" y="516"/>
                  </a:lnTo>
                  <a:cubicBezTo>
                    <a:pt x="1338" y="517"/>
                    <a:pt x="1337" y="518"/>
                    <a:pt x="1336" y="518"/>
                  </a:cubicBezTo>
                  <a:lnTo>
                    <a:pt x="1336" y="518"/>
                  </a:lnTo>
                  <a:cubicBezTo>
                    <a:pt x="1333" y="518"/>
                    <a:pt x="1330" y="516"/>
                    <a:pt x="1328" y="514"/>
                  </a:cubicBezTo>
                  <a:lnTo>
                    <a:pt x="1328" y="514"/>
                  </a:lnTo>
                  <a:lnTo>
                    <a:pt x="1327" y="514"/>
                  </a:lnTo>
                  <a:lnTo>
                    <a:pt x="1327" y="514"/>
                  </a:lnTo>
                  <a:cubicBezTo>
                    <a:pt x="1324" y="512"/>
                    <a:pt x="1321" y="511"/>
                    <a:pt x="1317" y="511"/>
                  </a:cubicBezTo>
                  <a:lnTo>
                    <a:pt x="1317" y="511"/>
                  </a:lnTo>
                  <a:cubicBezTo>
                    <a:pt x="1315" y="511"/>
                    <a:pt x="1313" y="511"/>
                    <a:pt x="1311" y="511"/>
                  </a:cubicBezTo>
                  <a:lnTo>
                    <a:pt x="1311" y="511"/>
                  </a:lnTo>
                  <a:cubicBezTo>
                    <a:pt x="1308" y="511"/>
                    <a:pt x="1307" y="512"/>
                    <a:pt x="1304" y="512"/>
                  </a:cubicBezTo>
                  <a:lnTo>
                    <a:pt x="1304" y="512"/>
                  </a:lnTo>
                  <a:cubicBezTo>
                    <a:pt x="1302" y="512"/>
                    <a:pt x="1299" y="511"/>
                    <a:pt x="1297" y="510"/>
                  </a:cubicBezTo>
                  <a:lnTo>
                    <a:pt x="1297" y="510"/>
                  </a:lnTo>
                  <a:cubicBezTo>
                    <a:pt x="1295" y="514"/>
                    <a:pt x="1295" y="519"/>
                    <a:pt x="1296" y="524"/>
                  </a:cubicBezTo>
                  <a:lnTo>
                    <a:pt x="1296" y="524"/>
                  </a:lnTo>
                  <a:cubicBezTo>
                    <a:pt x="1298" y="529"/>
                    <a:pt x="1301" y="533"/>
                    <a:pt x="1305" y="534"/>
                  </a:cubicBezTo>
                  <a:lnTo>
                    <a:pt x="1305" y="534"/>
                  </a:lnTo>
                  <a:cubicBezTo>
                    <a:pt x="1306" y="534"/>
                    <a:pt x="1307" y="534"/>
                    <a:pt x="1307" y="535"/>
                  </a:cubicBezTo>
                  <a:lnTo>
                    <a:pt x="1307" y="535"/>
                  </a:lnTo>
                  <a:cubicBezTo>
                    <a:pt x="1310" y="536"/>
                    <a:pt x="1313" y="537"/>
                    <a:pt x="1314" y="540"/>
                  </a:cubicBezTo>
                  <a:lnTo>
                    <a:pt x="1314" y="540"/>
                  </a:lnTo>
                  <a:cubicBezTo>
                    <a:pt x="1315" y="541"/>
                    <a:pt x="1315" y="542"/>
                    <a:pt x="1315" y="544"/>
                  </a:cubicBezTo>
                  <a:lnTo>
                    <a:pt x="1315" y="544"/>
                  </a:lnTo>
                  <a:cubicBezTo>
                    <a:pt x="1315" y="545"/>
                    <a:pt x="1315" y="547"/>
                    <a:pt x="1316" y="548"/>
                  </a:cubicBezTo>
                  <a:lnTo>
                    <a:pt x="1316" y="548"/>
                  </a:lnTo>
                  <a:cubicBezTo>
                    <a:pt x="1318" y="549"/>
                    <a:pt x="1319" y="549"/>
                    <a:pt x="1321" y="549"/>
                  </a:cubicBezTo>
                  <a:lnTo>
                    <a:pt x="1352" y="550"/>
                  </a:lnTo>
                  <a:lnTo>
                    <a:pt x="1353" y="550"/>
                  </a:lnTo>
                  <a:lnTo>
                    <a:pt x="1353" y="550"/>
                  </a:lnTo>
                  <a:cubicBezTo>
                    <a:pt x="1355" y="556"/>
                    <a:pt x="1351" y="563"/>
                    <a:pt x="1346" y="566"/>
                  </a:cubicBezTo>
                  <a:lnTo>
                    <a:pt x="1346" y="566"/>
                  </a:lnTo>
                  <a:cubicBezTo>
                    <a:pt x="1343" y="567"/>
                    <a:pt x="1339" y="568"/>
                    <a:pt x="1335" y="568"/>
                  </a:cubicBezTo>
                  <a:lnTo>
                    <a:pt x="1335" y="568"/>
                  </a:lnTo>
                  <a:cubicBezTo>
                    <a:pt x="1332" y="568"/>
                    <a:pt x="1330" y="568"/>
                    <a:pt x="1328" y="568"/>
                  </a:cubicBezTo>
                  <a:lnTo>
                    <a:pt x="1328" y="568"/>
                  </a:lnTo>
                  <a:cubicBezTo>
                    <a:pt x="1313" y="566"/>
                    <a:pt x="1297" y="563"/>
                    <a:pt x="1282" y="558"/>
                  </a:cubicBezTo>
                  <a:lnTo>
                    <a:pt x="1282" y="558"/>
                  </a:lnTo>
                  <a:cubicBezTo>
                    <a:pt x="1281" y="566"/>
                    <a:pt x="1287" y="573"/>
                    <a:pt x="1292" y="577"/>
                  </a:cubicBezTo>
                  <a:lnTo>
                    <a:pt x="1292" y="577"/>
                  </a:lnTo>
                  <a:cubicBezTo>
                    <a:pt x="1298" y="582"/>
                    <a:pt x="1306" y="585"/>
                    <a:pt x="1313" y="588"/>
                  </a:cubicBezTo>
                  <a:lnTo>
                    <a:pt x="1314" y="588"/>
                  </a:lnTo>
                  <a:lnTo>
                    <a:pt x="1316" y="605"/>
                  </a:lnTo>
                  <a:lnTo>
                    <a:pt x="1315" y="605"/>
                  </a:lnTo>
                  <a:lnTo>
                    <a:pt x="1315" y="605"/>
                  </a:lnTo>
                  <a:cubicBezTo>
                    <a:pt x="1297" y="611"/>
                    <a:pt x="1276" y="614"/>
                    <a:pt x="1257" y="616"/>
                  </a:cubicBezTo>
                  <a:lnTo>
                    <a:pt x="1256" y="616"/>
                  </a:lnTo>
                  <a:lnTo>
                    <a:pt x="1256" y="615"/>
                  </a:lnTo>
                  <a:lnTo>
                    <a:pt x="1256" y="615"/>
                  </a:lnTo>
                  <a:cubicBezTo>
                    <a:pt x="1255" y="610"/>
                    <a:pt x="1250" y="606"/>
                    <a:pt x="1245" y="606"/>
                  </a:cubicBezTo>
                  <a:lnTo>
                    <a:pt x="1245" y="606"/>
                  </a:lnTo>
                  <a:cubicBezTo>
                    <a:pt x="1243" y="606"/>
                    <a:pt x="1242" y="606"/>
                    <a:pt x="1240" y="607"/>
                  </a:cubicBezTo>
                  <a:lnTo>
                    <a:pt x="1239" y="608"/>
                  </a:lnTo>
                  <a:lnTo>
                    <a:pt x="1239" y="606"/>
                  </a:lnTo>
                  <a:lnTo>
                    <a:pt x="1239" y="606"/>
                  </a:lnTo>
                  <a:cubicBezTo>
                    <a:pt x="1239" y="602"/>
                    <a:pt x="1239" y="599"/>
                    <a:pt x="1237" y="596"/>
                  </a:cubicBezTo>
                  <a:lnTo>
                    <a:pt x="1237" y="596"/>
                  </a:lnTo>
                  <a:cubicBezTo>
                    <a:pt x="1231" y="595"/>
                    <a:pt x="1226" y="596"/>
                    <a:pt x="1220" y="597"/>
                  </a:cubicBezTo>
                  <a:lnTo>
                    <a:pt x="1220" y="597"/>
                  </a:lnTo>
                  <a:cubicBezTo>
                    <a:pt x="1223" y="603"/>
                    <a:pt x="1220" y="610"/>
                    <a:pt x="1215" y="614"/>
                  </a:cubicBezTo>
                  <a:lnTo>
                    <a:pt x="1215" y="614"/>
                  </a:lnTo>
                  <a:cubicBezTo>
                    <a:pt x="1210" y="618"/>
                    <a:pt x="1203" y="619"/>
                    <a:pt x="1196" y="617"/>
                  </a:cubicBezTo>
                  <a:lnTo>
                    <a:pt x="1196" y="617"/>
                  </a:lnTo>
                  <a:cubicBezTo>
                    <a:pt x="1193" y="623"/>
                    <a:pt x="1192" y="629"/>
                    <a:pt x="1193" y="635"/>
                  </a:cubicBezTo>
                  <a:lnTo>
                    <a:pt x="1193" y="635"/>
                  </a:lnTo>
                  <a:cubicBezTo>
                    <a:pt x="1196" y="639"/>
                    <a:pt x="1201" y="641"/>
                    <a:pt x="1206" y="641"/>
                  </a:cubicBezTo>
                  <a:lnTo>
                    <a:pt x="1206" y="641"/>
                  </a:lnTo>
                  <a:cubicBezTo>
                    <a:pt x="1208" y="641"/>
                    <a:pt x="1209" y="641"/>
                    <a:pt x="1211" y="640"/>
                  </a:cubicBezTo>
                  <a:lnTo>
                    <a:pt x="1211" y="640"/>
                  </a:lnTo>
                  <a:cubicBezTo>
                    <a:pt x="1215" y="640"/>
                    <a:pt x="1218" y="638"/>
                    <a:pt x="1222" y="636"/>
                  </a:cubicBezTo>
                  <a:lnTo>
                    <a:pt x="1222" y="636"/>
                  </a:lnTo>
                  <a:cubicBezTo>
                    <a:pt x="1224" y="635"/>
                    <a:pt x="1228" y="635"/>
                    <a:pt x="1231" y="634"/>
                  </a:cubicBezTo>
                  <a:lnTo>
                    <a:pt x="1231" y="634"/>
                  </a:lnTo>
                  <a:cubicBezTo>
                    <a:pt x="1235" y="632"/>
                    <a:pt x="1240" y="631"/>
                    <a:pt x="1245" y="631"/>
                  </a:cubicBezTo>
                  <a:lnTo>
                    <a:pt x="1245" y="631"/>
                  </a:lnTo>
                  <a:cubicBezTo>
                    <a:pt x="1254" y="631"/>
                    <a:pt x="1262" y="633"/>
                    <a:pt x="1270" y="635"/>
                  </a:cubicBezTo>
                  <a:lnTo>
                    <a:pt x="1270" y="635"/>
                  </a:lnTo>
                  <a:cubicBezTo>
                    <a:pt x="1273" y="635"/>
                    <a:pt x="1276" y="636"/>
                    <a:pt x="1278" y="638"/>
                  </a:cubicBezTo>
                  <a:lnTo>
                    <a:pt x="1278" y="638"/>
                  </a:lnTo>
                  <a:cubicBezTo>
                    <a:pt x="1280" y="641"/>
                    <a:pt x="1279" y="645"/>
                    <a:pt x="1278" y="649"/>
                  </a:cubicBezTo>
                  <a:lnTo>
                    <a:pt x="1278" y="649"/>
                  </a:lnTo>
                  <a:cubicBezTo>
                    <a:pt x="1276" y="653"/>
                    <a:pt x="1276" y="656"/>
                    <a:pt x="1278" y="658"/>
                  </a:cubicBezTo>
                  <a:lnTo>
                    <a:pt x="1280" y="659"/>
                  </a:lnTo>
                  <a:lnTo>
                    <a:pt x="1278" y="660"/>
                  </a:lnTo>
                  <a:lnTo>
                    <a:pt x="1278" y="660"/>
                  </a:lnTo>
                  <a:cubicBezTo>
                    <a:pt x="1271" y="662"/>
                    <a:pt x="1265" y="665"/>
                    <a:pt x="1258" y="665"/>
                  </a:cubicBezTo>
                  <a:lnTo>
                    <a:pt x="1258" y="665"/>
                  </a:lnTo>
                  <a:cubicBezTo>
                    <a:pt x="1255" y="665"/>
                    <a:pt x="1252" y="665"/>
                    <a:pt x="1251" y="664"/>
                  </a:cubicBezTo>
                  <a:lnTo>
                    <a:pt x="1251" y="664"/>
                  </a:lnTo>
                  <a:cubicBezTo>
                    <a:pt x="1246" y="662"/>
                    <a:pt x="1244" y="660"/>
                    <a:pt x="1240" y="658"/>
                  </a:cubicBezTo>
                  <a:lnTo>
                    <a:pt x="1240" y="658"/>
                  </a:lnTo>
                  <a:cubicBezTo>
                    <a:pt x="1237" y="655"/>
                    <a:pt x="1234" y="654"/>
                    <a:pt x="1231" y="652"/>
                  </a:cubicBezTo>
                  <a:lnTo>
                    <a:pt x="1231" y="652"/>
                  </a:lnTo>
                  <a:cubicBezTo>
                    <a:pt x="1230" y="652"/>
                    <a:pt x="1229" y="652"/>
                    <a:pt x="1228" y="652"/>
                  </a:cubicBezTo>
                  <a:lnTo>
                    <a:pt x="1228" y="652"/>
                  </a:lnTo>
                  <a:cubicBezTo>
                    <a:pt x="1223" y="652"/>
                    <a:pt x="1220" y="654"/>
                    <a:pt x="1218" y="656"/>
                  </a:cubicBezTo>
                  <a:lnTo>
                    <a:pt x="1218" y="656"/>
                  </a:lnTo>
                  <a:cubicBezTo>
                    <a:pt x="1217" y="657"/>
                    <a:pt x="1217" y="659"/>
                    <a:pt x="1217" y="661"/>
                  </a:cubicBezTo>
                  <a:lnTo>
                    <a:pt x="1217" y="661"/>
                  </a:lnTo>
                  <a:cubicBezTo>
                    <a:pt x="1218" y="663"/>
                    <a:pt x="1219" y="664"/>
                    <a:pt x="1220" y="666"/>
                  </a:cubicBezTo>
                  <a:lnTo>
                    <a:pt x="1220" y="666"/>
                  </a:lnTo>
                  <a:cubicBezTo>
                    <a:pt x="1229" y="674"/>
                    <a:pt x="1238" y="682"/>
                    <a:pt x="1248" y="682"/>
                  </a:cubicBezTo>
                  <a:lnTo>
                    <a:pt x="1249" y="682"/>
                  </a:lnTo>
                  <a:lnTo>
                    <a:pt x="1250" y="683"/>
                  </a:lnTo>
                  <a:lnTo>
                    <a:pt x="1250" y="683"/>
                  </a:lnTo>
                  <a:cubicBezTo>
                    <a:pt x="1251" y="688"/>
                    <a:pt x="1257" y="691"/>
                    <a:pt x="1262" y="694"/>
                  </a:cubicBezTo>
                  <a:lnTo>
                    <a:pt x="1264" y="694"/>
                  </a:lnTo>
                  <a:lnTo>
                    <a:pt x="1264" y="694"/>
                  </a:lnTo>
                  <a:cubicBezTo>
                    <a:pt x="1266" y="696"/>
                    <a:pt x="1275" y="701"/>
                    <a:pt x="1275" y="708"/>
                  </a:cubicBezTo>
                  <a:lnTo>
                    <a:pt x="1275" y="708"/>
                  </a:lnTo>
                  <a:cubicBezTo>
                    <a:pt x="1276" y="707"/>
                    <a:pt x="1276" y="707"/>
                    <a:pt x="1278" y="707"/>
                  </a:cubicBezTo>
                  <a:lnTo>
                    <a:pt x="1278" y="707"/>
                  </a:lnTo>
                  <a:cubicBezTo>
                    <a:pt x="1280" y="707"/>
                    <a:pt x="1283" y="709"/>
                    <a:pt x="1284" y="711"/>
                  </a:cubicBezTo>
                  <a:lnTo>
                    <a:pt x="1284" y="711"/>
                  </a:lnTo>
                  <a:cubicBezTo>
                    <a:pt x="1286" y="715"/>
                    <a:pt x="1286" y="720"/>
                    <a:pt x="1285" y="723"/>
                  </a:cubicBezTo>
                  <a:lnTo>
                    <a:pt x="1281" y="752"/>
                  </a:lnTo>
                  <a:lnTo>
                    <a:pt x="1281" y="752"/>
                  </a:lnTo>
                  <a:cubicBezTo>
                    <a:pt x="1280" y="756"/>
                    <a:pt x="1279" y="760"/>
                    <a:pt x="1276" y="762"/>
                  </a:cubicBezTo>
                  <a:lnTo>
                    <a:pt x="1276" y="762"/>
                  </a:lnTo>
                  <a:cubicBezTo>
                    <a:pt x="1275" y="763"/>
                    <a:pt x="1273" y="764"/>
                    <a:pt x="1272" y="764"/>
                  </a:cubicBezTo>
                  <a:lnTo>
                    <a:pt x="1272" y="764"/>
                  </a:lnTo>
                  <a:cubicBezTo>
                    <a:pt x="1268" y="764"/>
                    <a:pt x="1265" y="761"/>
                    <a:pt x="1262" y="759"/>
                  </a:cubicBezTo>
                  <a:lnTo>
                    <a:pt x="1262" y="759"/>
                  </a:lnTo>
                  <a:cubicBezTo>
                    <a:pt x="1259" y="757"/>
                    <a:pt x="1256" y="756"/>
                    <a:pt x="1252" y="756"/>
                  </a:cubicBezTo>
                  <a:lnTo>
                    <a:pt x="1252" y="756"/>
                  </a:lnTo>
                  <a:cubicBezTo>
                    <a:pt x="1251" y="755"/>
                    <a:pt x="1250" y="756"/>
                    <a:pt x="1248" y="756"/>
                  </a:cubicBezTo>
                  <a:lnTo>
                    <a:pt x="1248" y="756"/>
                  </a:lnTo>
                  <a:cubicBezTo>
                    <a:pt x="1246" y="756"/>
                    <a:pt x="1244" y="756"/>
                    <a:pt x="1242" y="755"/>
                  </a:cubicBezTo>
                  <a:lnTo>
                    <a:pt x="1242" y="755"/>
                  </a:lnTo>
                  <a:cubicBezTo>
                    <a:pt x="1238" y="754"/>
                    <a:pt x="1237" y="751"/>
                    <a:pt x="1235" y="748"/>
                  </a:cubicBezTo>
                  <a:lnTo>
                    <a:pt x="1235" y="748"/>
                  </a:lnTo>
                  <a:cubicBezTo>
                    <a:pt x="1235" y="745"/>
                    <a:pt x="1234" y="744"/>
                    <a:pt x="1233" y="742"/>
                  </a:cubicBezTo>
                  <a:lnTo>
                    <a:pt x="1233" y="742"/>
                  </a:lnTo>
                  <a:cubicBezTo>
                    <a:pt x="1231" y="740"/>
                    <a:pt x="1229" y="739"/>
                    <a:pt x="1226" y="739"/>
                  </a:cubicBezTo>
                  <a:lnTo>
                    <a:pt x="1226" y="739"/>
                  </a:lnTo>
                  <a:cubicBezTo>
                    <a:pt x="1225" y="738"/>
                    <a:pt x="1224" y="738"/>
                    <a:pt x="1223" y="738"/>
                  </a:cubicBezTo>
                  <a:lnTo>
                    <a:pt x="1223" y="738"/>
                  </a:lnTo>
                  <a:cubicBezTo>
                    <a:pt x="1218" y="735"/>
                    <a:pt x="1215" y="731"/>
                    <a:pt x="1212" y="727"/>
                  </a:cubicBezTo>
                  <a:lnTo>
                    <a:pt x="1212" y="727"/>
                  </a:lnTo>
                  <a:cubicBezTo>
                    <a:pt x="1210" y="726"/>
                    <a:pt x="1209" y="724"/>
                    <a:pt x="1207" y="722"/>
                  </a:cubicBezTo>
                  <a:lnTo>
                    <a:pt x="1207" y="722"/>
                  </a:lnTo>
                  <a:cubicBezTo>
                    <a:pt x="1204" y="718"/>
                    <a:pt x="1198" y="716"/>
                    <a:pt x="1194" y="716"/>
                  </a:cubicBezTo>
                  <a:lnTo>
                    <a:pt x="1194" y="716"/>
                  </a:lnTo>
                  <a:cubicBezTo>
                    <a:pt x="1193" y="716"/>
                    <a:pt x="1192" y="717"/>
                    <a:pt x="1190" y="717"/>
                  </a:cubicBezTo>
                  <a:lnTo>
                    <a:pt x="1190" y="717"/>
                  </a:lnTo>
                  <a:cubicBezTo>
                    <a:pt x="1191" y="725"/>
                    <a:pt x="1192" y="734"/>
                    <a:pt x="1188" y="741"/>
                  </a:cubicBezTo>
                  <a:lnTo>
                    <a:pt x="1188" y="741"/>
                  </a:lnTo>
                  <a:cubicBezTo>
                    <a:pt x="1186" y="749"/>
                    <a:pt x="1179" y="756"/>
                    <a:pt x="1171" y="756"/>
                  </a:cubicBezTo>
                  <a:lnTo>
                    <a:pt x="1171" y="756"/>
                  </a:lnTo>
                  <a:cubicBezTo>
                    <a:pt x="1171" y="759"/>
                    <a:pt x="1170" y="762"/>
                    <a:pt x="1168" y="764"/>
                  </a:cubicBezTo>
                  <a:lnTo>
                    <a:pt x="1168" y="764"/>
                  </a:lnTo>
                  <a:cubicBezTo>
                    <a:pt x="1167" y="766"/>
                    <a:pt x="1166" y="769"/>
                    <a:pt x="1166" y="770"/>
                  </a:cubicBezTo>
                  <a:lnTo>
                    <a:pt x="1166" y="770"/>
                  </a:lnTo>
                  <a:cubicBezTo>
                    <a:pt x="1166" y="772"/>
                    <a:pt x="1166" y="774"/>
                    <a:pt x="1168" y="776"/>
                  </a:cubicBezTo>
                  <a:lnTo>
                    <a:pt x="1168" y="776"/>
                  </a:lnTo>
                  <a:cubicBezTo>
                    <a:pt x="1170" y="778"/>
                    <a:pt x="1172" y="779"/>
                    <a:pt x="1173" y="777"/>
                  </a:cubicBezTo>
                  <a:lnTo>
                    <a:pt x="1173" y="777"/>
                  </a:lnTo>
                  <a:cubicBezTo>
                    <a:pt x="1174" y="777"/>
                    <a:pt x="1174" y="775"/>
                    <a:pt x="1174" y="774"/>
                  </a:cubicBezTo>
                  <a:lnTo>
                    <a:pt x="1174" y="774"/>
                  </a:lnTo>
                  <a:cubicBezTo>
                    <a:pt x="1174" y="774"/>
                    <a:pt x="1175" y="773"/>
                    <a:pt x="1175" y="772"/>
                  </a:cubicBezTo>
                  <a:lnTo>
                    <a:pt x="1175" y="772"/>
                  </a:lnTo>
                  <a:cubicBezTo>
                    <a:pt x="1177" y="768"/>
                    <a:pt x="1181" y="767"/>
                    <a:pt x="1185" y="767"/>
                  </a:cubicBezTo>
                  <a:lnTo>
                    <a:pt x="1185" y="767"/>
                  </a:lnTo>
                  <a:cubicBezTo>
                    <a:pt x="1186" y="767"/>
                    <a:pt x="1187" y="767"/>
                    <a:pt x="1187" y="767"/>
                  </a:cubicBezTo>
                  <a:lnTo>
                    <a:pt x="1187" y="767"/>
                  </a:lnTo>
                  <a:cubicBezTo>
                    <a:pt x="1190" y="767"/>
                    <a:pt x="1193" y="769"/>
                    <a:pt x="1196" y="770"/>
                  </a:cubicBezTo>
                  <a:lnTo>
                    <a:pt x="1196" y="770"/>
                  </a:lnTo>
                  <a:cubicBezTo>
                    <a:pt x="1197" y="770"/>
                    <a:pt x="1198" y="771"/>
                    <a:pt x="1199" y="772"/>
                  </a:cubicBezTo>
                  <a:lnTo>
                    <a:pt x="1199" y="772"/>
                  </a:lnTo>
                  <a:cubicBezTo>
                    <a:pt x="1205" y="774"/>
                    <a:pt x="1212" y="775"/>
                    <a:pt x="1221" y="775"/>
                  </a:cubicBezTo>
                  <a:lnTo>
                    <a:pt x="1221" y="775"/>
                  </a:lnTo>
                  <a:cubicBezTo>
                    <a:pt x="1226" y="775"/>
                    <a:pt x="1230" y="775"/>
                    <a:pt x="1234" y="775"/>
                  </a:cubicBezTo>
                  <a:lnTo>
                    <a:pt x="1234" y="775"/>
                  </a:lnTo>
                  <a:cubicBezTo>
                    <a:pt x="1239" y="775"/>
                    <a:pt x="1244" y="775"/>
                    <a:pt x="1248" y="775"/>
                  </a:cubicBezTo>
                  <a:lnTo>
                    <a:pt x="1248" y="775"/>
                  </a:lnTo>
                  <a:cubicBezTo>
                    <a:pt x="1251" y="775"/>
                    <a:pt x="1254" y="775"/>
                    <a:pt x="1257" y="775"/>
                  </a:cubicBezTo>
                  <a:lnTo>
                    <a:pt x="1257" y="775"/>
                  </a:lnTo>
                  <a:cubicBezTo>
                    <a:pt x="1260" y="775"/>
                    <a:pt x="1264" y="777"/>
                    <a:pt x="1266" y="780"/>
                  </a:cubicBezTo>
                  <a:lnTo>
                    <a:pt x="1266" y="780"/>
                  </a:lnTo>
                  <a:cubicBezTo>
                    <a:pt x="1267" y="781"/>
                    <a:pt x="1268" y="782"/>
                    <a:pt x="1267" y="784"/>
                  </a:cubicBezTo>
                  <a:lnTo>
                    <a:pt x="1267" y="784"/>
                  </a:lnTo>
                  <a:cubicBezTo>
                    <a:pt x="1267" y="789"/>
                    <a:pt x="1261" y="790"/>
                    <a:pt x="1257" y="791"/>
                  </a:cubicBezTo>
                  <a:lnTo>
                    <a:pt x="1257" y="791"/>
                  </a:lnTo>
                  <a:cubicBezTo>
                    <a:pt x="1240" y="793"/>
                    <a:pt x="1224" y="799"/>
                    <a:pt x="1210" y="808"/>
                  </a:cubicBezTo>
                  <a:lnTo>
                    <a:pt x="1210" y="808"/>
                  </a:lnTo>
                  <a:cubicBezTo>
                    <a:pt x="1203" y="814"/>
                    <a:pt x="1199" y="819"/>
                    <a:pt x="1199" y="824"/>
                  </a:cubicBezTo>
                  <a:lnTo>
                    <a:pt x="1199" y="827"/>
                  </a:lnTo>
                  <a:lnTo>
                    <a:pt x="1198" y="825"/>
                  </a:lnTo>
                  <a:lnTo>
                    <a:pt x="1198" y="825"/>
                  </a:lnTo>
                  <a:cubicBezTo>
                    <a:pt x="1194" y="822"/>
                    <a:pt x="1187" y="824"/>
                    <a:pt x="1182" y="828"/>
                  </a:cubicBezTo>
                  <a:lnTo>
                    <a:pt x="1182" y="828"/>
                  </a:lnTo>
                  <a:cubicBezTo>
                    <a:pt x="1181" y="829"/>
                    <a:pt x="1179" y="830"/>
                    <a:pt x="1178" y="831"/>
                  </a:cubicBezTo>
                  <a:lnTo>
                    <a:pt x="1178" y="831"/>
                  </a:lnTo>
                  <a:cubicBezTo>
                    <a:pt x="1174" y="834"/>
                    <a:pt x="1171" y="837"/>
                    <a:pt x="1166" y="838"/>
                  </a:cubicBezTo>
                  <a:lnTo>
                    <a:pt x="1166" y="838"/>
                  </a:lnTo>
                  <a:cubicBezTo>
                    <a:pt x="1164" y="839"/>
                    <a:pt x="1161" y="839"/>
                    <a:pt x="1159" y="840"/>
                  </a:cubicBezTo>
                  <a:lnTo>
                    <a:pt x="1159" y="840"/>
                  </a:lnTo>
                  <a:cubicBezTo>
                    <a:pt x="1157" y="840"/>
                    <a:pt x="1155" y="840"/>
                    <a:pt x="1154" y="840"/>
                  </a:cubicBezTo>
                  <a:lnTo>
                    <a:pt x="1154" y="840"/>
                  </a:lnTo>
                  <a:cubicBezTo>
                    <a:pt x="1150" y="840"/>
                    <a:pt x="1148" y="842"/>
                    <a:pt x="1145" y="843"/>
                  </a:cubicBezTo>
                  <a:lnTo>
                    <a:pt x="1145" y="843"/>
                  </a:lnTo>
                  <a:cubicBezTo>
                    <a:pt x="1143" y="844"/>
                    <a:pt x="1141" y="845"/>
                    <a:pt x="1140" y="846"/>
                  </a:cubicBezTo>
                  <a:lnTo>
                    <a:pt x="1140" y="846"/>
                  </a:lnTo>
                  <a:cubicBezTo>
                    <a:pt x="1136" y="847"/>
                    <a:pt x="1131" y="848"/>
                    <a:pt x="1126" y="848"/>
                  </a:cubicBezTo>
                  <a:lnTo>
                    <a:pt x="1126" y="848"/>
                  </a:lnTo>
                  <a:cubicBezTo>
                    <a:pt x="1122" y="848"/>
                    <a:pt x="1118" y="848"/>
                    <a:pt x="1113" y="847"/>
                  </a:cubicBezTo>
                  <a:lnTo>
                    <a:pt x="1113" y="847"/>
                  </a:lnTo>
                  <a:cubicBezTo>
                    <a:pt x="1108" y="846"/>
                    <a:pt x="1103" y="846"/>
                    <a:pt x="1098" y="846"/>
                  </a:cubicBezTo>
                  <a:lnTo>
                    <a:pt x="1098" y="846"/>
                  </a:lnTo>
                  <a:cubicBezTo>
                    <a:pt x="1095" y="846"/>
                    <a:pt x="1092" y="846"/>
                    <a:pt x="1091" y="848"/>
                  </a:cubicBezTo>
                  <a:lnTo>
                    <a:pt x="1091" y="848"/>
                  </a:lnTo>
                  <a:cubicBezTo>
                    <a:pt x="1087" y="850"/>
                    <a:pt x="1086" y="854"/>
                    <a:pt x="1084" y="858"/>
                  </a:cubicBezTo>
                  <a:lnTo>
                    <a:pt x="1084" y="858"/>
                  </a:lnTo>
                  <a:cubicBezTo>
                    <a:pt x="1084" y="861"/>
                    <a:pt x="1083" y="866"/>
                    <a:pt x="1079" y="868"/>
                  </a:cubicBezTo>
                  <a:lnTo>
                    <a:pt x="1079" y="869"/>
                  </a:lnTo>
                  <a:lnTo>
                    <a:pt x="1078" y="868"/>
                  </a:lnTo>
                  <a:lnTo>
                    <a:pt x="1078" y="868"/>
                  </a:lnTo>
                  <a:cubicBezTo>
                    <a:pt x="1074" y="866"/>
                    <a:pt x="1068" y="864"/>
                    <a:pt x="1063" y="864"/>
                  </a:cubicBezTo>
                  <a:lnTo>
                    <a:pt x="1063" y="864"/>
                  </a:lnTo>
                  <a:cubicBezTo>
                    <a:pt x="1056" y="864"/>
                    <a:pt x="1049" y="867"/>
                    <a:pt x="1044" y="871"/>
                  </a:cubicBezTo>
                  <a:lnTo>
                    <a:pt x="1043" y="872"/>
                  </a:lnTo>
                  <a:lnTo>
                    <a:pt x="1039" y="861"/>
                  </a:lnTo>
                  <a:lnTo>
                    <a:pt x="1022" y="859"/>
                  </a:lnTo>
                  <a:lnTo>
                    <a:pt x="1018" y="881"/>
                  </a:lnTo>
                  <a:lnTo>
                    <a:pt x="1018" y="881"/>
                  </a:lnTo>
                  <a:lnTo>
                    <a:pt x="1018" y="881"/>
                  </a:lnTo>
                  <a:cubicBezTo>
                    <a:pt x="1012" y="884"/>
                    <a:pt x="1008" y="888"/>
                    <a:pt x="1003" y="891"/>
                  </a:cubicBezTo>
                  <a:lnTo>
                    <a:pt x="1003" y="891"/>
                  </a:lnTo>
                  <a:cubicBezTo>
                    <a:pt x="999" y="894"/>
                    <a:pt x="994" y="897"/>
                    <a:pt x="990" y="900"/>
                  </a:cubicBezTo>
                  <a:lnTo>
                    <a:pt x="990" y="900"/>
                  </a:lnTo>
                  <a:cubicBezTo>
                    <a:pt x="995" y="908"/>
                    <a:pt x="990" y="920"/>
                    <a:pt x="984" y="928"/>
                  </a:cubicBezTo>
                  <a:lnTo>
                    <a:pt x="984" y="928"/>
                  </a:lnTo>
                  <a:cubicBezTo>
                    <a:pt x="975" y="939"/>
                    <a:pt x="964" y="948"/>
                    <a:pt x="951" y="955"/>
                  </a:cubicBezTo>
                  <a:lnTo>
                    <a:pt x="951" y="955"/>
                  </a:lnTo>
                  <a:cubicBezTo>
                    <a:pt x="938" y="963"/>
                    <a:pt x="922" y="967"/>
                    <a:pt x="908" y="971"/>
                  </a:cubicBezTo>
                  <a:lnTo>
                    <a:pt x="881" y="979"/>
                  </a:lnTo>
                  <a:lnTo>
                    <a:pt x="883" y="976"/>
                  </a:lnTo>
                  <a:lnTo>
                    <a:pt x="883" y="976"/>
                  </a:lnTo>
                  <a:cubicBezTo>
                    <a:pt x="888" y="972"/>
                    <a:pt x="888" y="964"/>
                    <a:pt x="885" y="959"/>
                  </a:cubicBezTo>
                  <a:lnTo>
                    <a:pt x="885" y="959"/>
                  </a:lnTo>
                  <a:cubicBezTo>
                    <a:pt x="883" y="953"/>
                    <a:pt x="877" y="949"/>
                    <a:pt x="872" y="948"/>
                  </a:cubicBezTo>
                  <a:lnTo>
                    <a:pt x="872" y="948"/>
                  </a:lnTo>
                  <a:cubicBezTo>
                    <a:pt x="877" y="959"/>
                    <a:pt x="871" y="972"/>
                    <a:pt x="862" y="978"/>
                  </a:cubicBezTo>
                  <a:lnTo>
                    <a:pt x="862" y="978"/>
                  </a:lnTo>
                  <a:cubicBezTo>
                    <a:pt x="853" y="984"/>
                    <a:pt x="842" y="985"/>
                    <a:pt x="830" y="982"/>
                  </a:cubicBezTo>
                  <a:lnTo>
                    <a:pt x="830" y="982"/>
                  </a:lnTo>
                  <a:cubicBezTo>
                    <a:pt x="833" y="991"/>
                    <a:pt x="831" y="1003"/>
                    <a:pt x="825" y="1011"/>
                  </a:cubicBezTo>
                  <a:lnTo>
                    <a:pt x="823" y="1012"/>
                  </a:lnTo>
                  <a:lnTo>
                    <a:pt x="823" y="1010"/>
                  </a:lnTo>
                  <a:lnTo>
                    <a:pt x="823" y="1010"/>
                  </a:lnTo>
                  <a:cubicBezTo>
                    <a:pt x="821" y="1001"/>
                    <a:pt x="812" y="994"/>
                    <a:pt x="802" y="994"/>
                  </a:cubicBezTo>
                  <a:lnTo>
                    <a:pt x="802" y="994"/>
                  </a:lnTo>
                  <a:cubicBezTo>
                    <a:pt x="799" y="994"/>
                    <a:pt x="796" y="995"/>
                    <a:pt x="793" y="996"/>
                  </a:cubicBezTo>
                  <a:lnTo>
                    <a:pt x="793" y="996"/>
                  </a:lnTo>
                  <a:cubicBezTo>
                    <a:pt x="793" y="1002"/>
                    <a:pt x="801" y="1007"/>
                    <a:pt x="807" y="1010"/>
                  </a:cubicBezTo>
                  <a:lnTo>
                    <a:pt x="807" y="1010"/>
                  </a:lnTo>
                  <a:cubicBezTo>
                    <a:pt x="811" y="1012"/>
                    <a:pt x="816" y="1016"/>
                    <a:pt x="818" y="1021"/>
                  </a:cubicBezTo>
                  <a:lnTo>
                    <a:pt x="818" y="1021"/>
                  </a:lnTo>
                  <a:cubicBezTo>
                    <a:pt x="819" y="1024"/>
                    <a:pt x="818" y="1026"/>
                    <a:pt x="816" y="1028"/>
                  </a:cubicBezTo>
                  <a:lnTo>
                    <a:pt x="816" y="1029"/>
                  </a:lnTo>
                  <a:lnTo>
                    <a:pt x="809" y="1027"/>
                  </a:lnTo>
                  <a:lnTo>
                    <a:pt x="820" y="1041"/>
                  </a:lnTo>
                  <a:lnTo>
                    <a:pt x="817" y="1041"/>
                  </a:lnTo>
                  <a:lnTo>
                    <a:pt x="817" y="1041"/>
                  </a:lnTo>
                  <a:cubicBezTo>
                    <a:pt x="815" y="1040"/>
                    <a:pt x="814" y="1040"/>
                    <a:pt x="812" y="1040"/>
                  </a:cubicBezTo>
                  <a:lnTo>
                    <a:pt x="812" y="1040"/>
                  </a:lnTo>
                  <a:cubicBezTo>
                    <a:pt x="806" y="1040"/>
                    <a:pt x="801" y="1043"/>
                    <a:pt x="799" y="1046"/>
                  </a:cubicBezTo>
                  <a:lnTo>
                    <a:pt x="799" y="1046"/>
                  </a:lnTo>
                  <a:cubicBezTo>
                    <a:pt x="798" y="1049"/>
                    <a:pt x="798" y="1052"/>
                    <a:pt x="800" y="1054"/>
                  </a:cubicBezTo>
                  <a:lnTo>
                    <a:pt x="800" y="1054"/>
                  </a:lnTo>
                  <a:cubicBezTo>
                    <a:pt x="802" y="1058"/>
                    <a:pt x="805" y="1059"/>
                    <a:pt x="808" y="1058"/>
                  </a:cubicBezTo>
                  <a:lnTo>
                    <a:pt x="810" y="1057"/>
                  </a:lnTo>
                  <a:lnTo>
                    <a:pt x="809" y="1059"/>
                  </a:lnTo>
                  <a:lnTo>
                    <a:pt x="809" y="1059"/>
                  </a:lnTo>
                  <a:cubicBezTo>
                    <a:pt x="807" y="1066"/>
                    <a:pt x="801" y="1071"/>
                    <a:pt x="793" y="1073"/>
                  </a:cubicBezTo>
                  <a:lnTo>
                    <a:pt x="793" y="1073"/>
                  </a:lnTo>
                  <a:cubicBezTo>
                    <a:pt x="795" y="1074"/>
                    <a:pt x="796" y="1076"/>
                    <a:pt x="798" y="1079"/>
                  </a:cubicBezTo>
                  <a:lnTo>
                    <a:pt x="798" y="1079"/>
                  </a:lnTo>
                  <a:cubicBezTo>
                    <a:pt x="798" y="1084"/>
                    <a:pt x="798" y="1089"/>
                    <a:pt x="795" y="1093"/>
                  </a:cubicBezTo>
                  <a:lnTo>
                    <a:pt x="795" y="1093"/>
                  </a:lnTo>
                  <a:cubicBezTo>
                    <a:pt x="789" y="1100"/>
                    <a:pt x="780" y="1102"/>
                    <a:pt x="773" y="1104"/>
                  </a:cubicBezTo>
                  <a:lnTo>
                    <a:pt x="756" y="1111"/>
                  </a:lnTo>
                  <a:lnTo>
                    <a:pt x="756" y="1111"/>
                  </a:lnTo>
                  <a:cubicBezTo>
                    <a:pt x="753" y="1115"/>
                    <a:pt x="756" y="1122"/>
                    <a:pt x="760" y="1129"/>
                  </a:cubicBezTo>
                  <a:lnTo>
                    <a:pt x="760" y="1129"/>
                  </a:lnTo>
                  <a:cubicBezTo>
                    <a:pt x="760" y="1130"/>
                    <a:pt x="761" y="1131"/>
                    <a:pt x="762" y="1132"/>
                  </a:cubicBezTo>
                  <a:lnTo>
                    <a:pt x="762" y="1132"/>
                  </a:lnTo>
                  <a:cubicBezTo>
                    <a:pt x="765" y="1137"/>
                    <a:pt x="769" y="1142"/>
                    <a:pt x="769" y="1148"/>
                  </a:cubicBezTo>
                  <a:lnTo>
                    <a:pt x="769" y="1148"/>
                  </a:lnTo>
                  <a:cubicBezTo>
                    <a:pt x="769" y="1152"/>
                    <a:pt x="768" y="1156"/>
                    <a:pt x="765" y="1159"/>
                  </a:cubicBezTo>
                  <a:lnTo>
                    <a:pt x="765" y="1159"/>
                  </a:lnTo>
                  <a:cubicBezTo>
                    <a:pt x="763" y="1162"/>
                    <a:pt x="760" y="1163"/>
                    <a:pt x="757" y="1163"/>
                  </a:cubicBezTo>
                  <a:lnTo>
                    <a:pt x="757" y="1163"/>
                  </a:lnTo>
                  <a:cubicBezTo>
                    <a:pt x="759" y="1172"/>
                    <a:pt x="760" y="1183"/>
                    <a:pt x="758" y="1193"/>
                  </a:cubicBezTo>
                  <a:lnTo>
                    <a:pt x="758" y="1193"/>
                  </a:lnTo>
                  <a:cubicBezTo>
                    <a:pt x="756" y="1203"/>
                    <a:pt x="749" y="1214"/>
                    <a:pt x="738" y="1216"/>
                  </a:cubicBezTo>
                  <a:lnTo>
                    <a:pt x="733" y="12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9" name="Freeform 1652">
              <a:extLst>
                <a:ext uri="{FF2B5EF4-FFF2-40B4-BE49-F238E27FC236}">
                  <a16:creationId xmlns="" xmlns:a16="http://schemas.microsoft.com/office/drawing/2014/main" id="{492DFE2E-5709-7685-617B-92D27BB9F3B7}"/>
                </a:ext>
              </a:extLst>
            </p:cNvPr>
            <p:cNvSpPr>
              <a:spLocks noChangeArrowheads="1"/>
            </p:cNvSpPr>
            <p:nvPr/>
          </p:nvSpPr>
          <p:spPr bwMode="auto">
            <a:xfrm>
              <a:off x="5852869" y="5945798"/>
              <a:ext cx="82426" cy="76933"/>
            </a:xfrm>
            <a:custGeom>
              <a:avLst/>
              <a:gdLst>
                <a:gd name="T0" fmla="*/ 2 w 68"/>
                <a:gd name="T1" fmla="*/ 14 h 61"/>
                <a:gd name="T2" fmla="*/ 2 w 68"/>
                <a:gd name="T3" fmla="*/ 14 h 61"/>
                <a:gd name="T4" fmla="*/ 0 w 68"/>
                <a:gd name="T5" fmla="*/ 22 h 61"/>
                <a:gd name="T6" fmla="*/ 0 w 68"/>
                <a:gd name="T7" fmla="*/ 22 h 61"/>
                <a:gd name="T8" fmla="*/ 15 w 68"/>
                <a:gd name="T9" fmla="*/ 39 h 61"/>
                <a:gd name="T10" fmla="*/ 15 w 68"/>
                <a:gd name="T11" fmla="*/ 39 h 61"/>
                <a:gd name="T12" fmla="*/ 38 w 68"/>
                <a:gd name="T13" fmla="*/ 58 h 61"/>
                <a:gd name="T14" fmla="*/ 38 w 68"/>
                <a:gd name="T15" fmla="*/ 58 h 61"/>
                <a:gd name="T16" fmla="*/ 56 w 68"/>
                <a:gd name="T17" fmla="*/ 54 h 61"/>
                <a:gd name="T18" fmla="*/ 56 w 68"/>
                <a:gd name="T19" fmla="*/ 54 h 61"/>
                <a:gd name="T20" fmla="*/ 63 w 68"/>
                <a:gd name="T21" fmla="*/ 48 h 61"/>
                <a:gd name="T22" fmla="*/ 63 w 68"/>
                <a:gd name="T23" fmla="*/ 48 h 61"/>
                <a:gd name="T24" fmla="*/ 65 w 68"/>
                <a:gd name="T25" fmla="*/ 39 h 61"/>
                <a:gd name="T26" fmla="*/ 65 w 68"/>
                <a:gd name="T27" fmla="*/ 39 h 61"/>
                <a:gd name="T28" fmla="*/ 58 w 68"/>
                <a:gd name="T29" fmla="*/ 27 h 61"/>
                <a:gd name="T30" fmla="*/ 58 w 68"/>
                <a:gd name="T31" fmla="*/ 27 h 61"/>
                <a:gd name="T32" fmla="*/ 51 w 68"/>
                <a:gd name="T33" fmla="*/ 17 h 61"/>
                <a:gd name="T34" fmla="*/ 51 w 68"/>
                <a:gd name="T35" fmla="*/ 17 h 61"/>
                <a:gd name="T36" fmla="*/ 30 w 68"/>
                <a:gd name="T37" fmla="*/ 4 h 61"/>
                <a:gd name="T38" fmla="*/ 30 w 68"/>
                <a:gd name="T39" fmla="*/ 4 h 61"/>
                <a:gd name="T40" fmla="*/ 16 w 68"/>
                <a:gd name="T41" fmla="*/ 1 h 61"/>
                <a:gd name="T42" fmla="*/ 16 w 68"/>
                <a:gd name="T43" fmla="*/ 1 h 61"/>
                <a:gd name="T44" fmla="*/ 2 w 68"/>
                <a:gd name="T45"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1">
                  <a:moveTo>
                    <a:pt x="2" y="14"/>
                  </a:moveTo>
                  <a:lnTo>
                    <a:pt x="2" y="14"/>
                  </a:lnTo>
                  <a:cubicBezTo>
                    <a:pt x="1" y="17"/>
                    <a:pt x="0" y="19"/>
                    <a:pt x="0" y="22"/>
                  </a:cubicBezTo>
                  <a:lnTo>
                    <a:pt x="0" y="22"/>
                  </a:lnTo>
                  <a:cubicBezTo>
                    <a:pt x="0" y="30"/>
                    <a:pt x="9" y="34"/>
                    <a:pt x="15" y="39"/>
                  </a:cubicBezTo>
                  <a:lnTo>
                    <a:pt x="15" y="39"/>
                  </a:lnTo>
                  <a:cubicBezTo>
                    <a:pt x="23" y="45"/>
                    <a:pt x="28" y="56"/>
                    <a:pt x="38" y="58"/>
                  </a:cubicBezTo>
                  <a:lnTo>
                    <a:pt x="38" y="58"/>
                  </a:lnTo>
                  <a:cubicBezTo>
                    <a:pt x="44" y="60"/>
                    <a:pt x="50" y="57"/>
                    <a:pt x="56" y="54"/>
                  </a:cubicBezTo>
                  <a:lnTo>
                    <a:pt x="56" y="54"/>
                  </a:lnTo>
                  <a:cubicBezTo>
                    <a:pt x="59" y="52"/>
                    <a:pt x="62" y="50"/>
                    <a:pt x="63" y="48"/>
                  </a:cubicBezTo>
                  <a:lnTo>
                    <a:pt x="63" y="48"/>
                  </a:lnTo>
                  <a:cubicBezTo>
                    <a:pt x="65" y="45"/>
                    <a:pt x="67" y="42"/>
                    <a:pt x="65" y="39"/>
                  </a:cubicBezTo>
                  <a:lnTo>
                    <a:pt x="65" y="39"/>
                  </a:lnTo>
                  <a:cubicBezTo>
                    <a:pt x="63" y="34"/>
                    <a:pt x="57" y="32"/>
                    <a:pt x="58" y="27"/>
                  </a:cubicBezTo>
                  <a:lnTo>
                    <a:pt x="58" y="27"/>
                  </a:lnTo>
                  <a:cubicBezTo>
                    <a:pt x="55" y="24"/>
                    <a:pt x="53" y="21"/>
                    <a:pt x="51" y="17"/>
                  </a:cubicBezTo>
                  <a:lnTo>
                    <a:pt x="51" y="17"/>
                  </a:lnTo>
                  <a:cubicBezTo>
                    <a:pt x="45" y="11"/>
                    <a:pt x="38" y="8"/>
                    <a:pt x="30" y="4"/>
                  </a:cubicBezTo>
                  <a:lnTo>
                    <a:pt x="30" y="4"/>
                  </a:lnTo>
                  <a:cubicBezTo>
                    <a:pt x="26" y="2"/>
                    <a:pt x="21" y="0"/>
                    <a:pt x="16" y="1"/>
                  </a:cubicBezTo>
                  <a:lnTo>
                    <a:pt x="16" y="1"/>
                  </a:lnTo>
                  <a:cubicBezTo>
                    <a:pt x="9" y="2"/>
                    <a:pt x="5" y="8"/>
                    <a:pt x="2" y="14"/>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80" name="Freeform 1654">
              <a:extLst>
                <a:ext uri="{FF2B5EF4-FFF2-40B4-BE49-F238E27FC236}">
                  <a16:creationId xmlns="" xmlns:a16="http://schemas.microsoft.com/office/drawing/2014/main" id="{FA0A5BD8-BC81-1894-005B-BFF3A4FF641D}"/>
                </a:ext>
              </a:extLst>
            </p:cNvPr>
            <p:cNvSpPr>
              <a:spLocks noChangeArrowheads="1"/>
            </p:cNvSpPr>
            <p:nvPr/>
          </p:nvSpPr>
          <p:spPr bwMode="auto">
            <a:xfrm>
              <a:off x="5852869" y="5945798"/>
              <a:ext cx="87923" cy="76933"/>
            </a:xfrm>
            <a:custGeom>
              <a:avLst/>
              <a:gdLst>
                <a:gd name="T0" fmla="*/ 19 w 69"/>
                <a:gd name="T1" fmla="*/ 1 h 61"/>
                <a:gd name="T2" fmla="*/ 17 w 69"/>
                <a:gd name="T3" fmla="*/ 2 h 61"/>
                <a:gd name="T4" fmla="*/ 5 w 69"/>
                <a:gd name="T5" fmla="*/ 14 h 61"/>
                <a:gd name="T6" fmla="*/ 2 w 69"/>
                <a:gd name="T7" fmla="*/ 22 h 61"/>
                <a:gd name="T8" fmla="*/ 12 w 69"/>
                <a:gd name="T9" fmla="*/ 34 h 61"/>
                <a:gd name="T10" fmla="*/ 17 w 69"/>
                <a:gd name="T11" fmla="*/ 38 h 61"/>
                <a:gd name="T12" fmla="*/ 25 w 69"/>
                <a:gd name="T13" fmla="*/ 46 h 61"/>
                <a:gd name="T14" fmla="*/ 39 w 69"/>
                <a:gd name="T15" fmla="*/ 57 h 61"/>
                <a:gd name="T16" fmla="*/ 42 w 69"/>
                <a:gd name="T17" fmla="*/ 58 h 61"/>
                <a:gd name="T18" fmla="*/ 56 w 69"/>
                <a:gd name="T19" fmla="*/ 53 h 61"/>
                <a:gd name="T20" fmla="*/ 64 w 69"/>
                <a:gd name="T21" fmla="*/ 47 h 61"/>
                <a:gd name="T22" fmla="*/ 65 w 69"/>
                <a:gd name="T23" fmla="*/ 39 h 61"/>
                <a:gd name="T24" fmla="*/ 62 w 69"/>
                <a:gd name="T25" fmla="*/ 34 h 61"/>
                <a:gd name="T26" fmla="*/ 58 w 69"/>
                <a:gd name="T27" fmla="*/ 27 h 61"/>
                <a:gd name="T28" fmla="*/ 53 w 69"/>
                <a:gd name="T29" fmla="*/ 22 h 61"/>
                <a:gd name="T30" fmla="*/ 51 w 69"/>
                <a:gd name="T31" fmla="*/ 18 h 61"/>
                <a:gd name="T32" fmla="*/ 31 w 69"/>
                <a:gd name="T33" fmla="*/ 5 h 61"/>
                <a:gd name="T34" fmla="*/ 42 w 69"/>
                <a:gd name="T35" fmla="*/ 60 h 61"/>
                <a:gd name="T36" fmla="*/ 42 w 69"/>
                <a:gd name="T37" fmla="*/ 60 h 61"/>
                <a:gd name="T38" fmla="*/ 38 w 69"/>
                <a:gd name="T39" fmla="*/ 59 h 61"/>
                <a:gd name="T40" fmla="*/ 23 w 69"/>
                <a:gd name="T41" fmla="*/ 47 h 61"/>
                <a:gd name="T42" fmla="*/ 16 w 69"/>
                <a:gd name="T43" fmla="*/ 40 h 61"/>
                <a:gd name="T44" fmla="*/ 11 w 69"/>
                <a:gd name="T45" fmla="*/ 36 h 61"/>
                <a:gd name="T46" fmla="*/ 0 w 69"/>
                <a:gd name="T47" fmla="*/ 22 h 61"/>
                <a:gd name="T48" fmla="*/ 3 w 69"/>
                <a:gd name="T49" fmla="*/ 14 h 61"/>
                <a:gd name="T50" fmla="*/ 16 w 69"/>
                <a:gd name="T51" fmla="*/ 0 h 61"/>
                <a:gd name="T52" fmla="*/ 19 w 69"/>
                <a:gd name="T53" fmla="*/ 0 h 61"/>
                <a:gd name="T54" fmla="*/ 31 w 69"/>
                <a:gd name="T55" fmla="*/ 3 h 61"/>
                <a:gd name="T56" fmla="*/ 52 w 69"/>
                <a:gd name="T57" fmla="*/ 17 h 61"/>
                <a:gd name="T58" fmla="*/ 55 w 69"/>
                <a:gd name="T59" fmla="*/ 21 h 61"/>
                <a:gd name="T60" fmla="*/ 60 w 69"/>
                <a:gd name="T61" fmla="*/ 27 h 61"/>
                <a:gd name="T62" fmla="*/ 60 w 69"/>
                <a:gd name="T63" fmla="*/ 27 h 61"/>
                <a:gd name="T64" fmla="*/ 63 w 69"/>
                <a:gd name="T65" fmla="*/ 33 h 61"/>
                <a:gd name="T66" fmla="*/ 67 w 69"/>
                <a:gd name="T67" fmla="*/ 38 h 61"/>
                <a:gd name="T68" fmla="*/ 65 w 69"/>
                <a:gd name="T69" fmla="*/ 49 h 61"/>
                <a:gd name="T70" fmla="*/ 57 w 69"/>
                <a:gd name="T71"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1">
                  <a:moveTo>
                    <a:pt x="19" y="1"/>
                  </a:moveTo>
                  <a:lnTo>
                    <a:pt x="19" y="1"/>
                  </a:lnTo>
                  <a:cubicBezTo>
                    <a:pt x="19" y="1"/>
                    <a:pt x="17" y="1"/>
                    <a:pt x="17" y="2"/>
                  </a:cubicBezTo>
                  <a:lnTo>
                    <a:pt x="17" y="2"/>
                  </a:lnTo>
                  <a:cubicBezTo>
                    <a:pt x="11" y="3"/>
                    <a:pt x="7" y="9"/>
                    <a:pt x="5" y="14"/>
                  </a:cubicBezTo>
                  <a:lnTo>
                    <a:pt x="5" y="14"/>
                  </a:lnTo>
                  <a:cubicBezTo>
                    <a:pt x="3" y="17"/>
                    <a:pt x="2" y="19"/>
                    <a:pt x="2" y="22"/>
                  </a:cubicBezTo>
                  <a:lnTo>
                    <a:pt x="2" y="22"/>
                  </a:lnTo>
                  <a:cubicBezTo>
                    <a:pt x="2" y="28"/>
                    <a:pt x="7" y="31"/>
                    <a:pt x="12" y="34"/>
                  </a:cubicBezTo>
                  <a:lnTo>
                    <a:pt x="12" y="34"/>
                  </a:lnTo>
                  <a:cubicBezTo>
                    <a:pt x="14" y="36"/>
                    <a:pt x="16" y="37"/>
                    <a:pt x="17" y="38"/>
                  </a:cubicBezTo>
                  <a:lnTo>
                    <a:pt x="17" y="38"/>
                  </a:lnTo>
                  <a:cubicBezTo>
                    <a:pt x="20" y="40"/>
                    <a:pt x="22" y="43"/>
                    <a:pt x="25" y="46"/>
                  </a:cubicBezTo>
                  <a:lnTo>
                    <a:pt x="25" y="46"/>
                  </a:lnTo>
                  <a:cubicBezTo>
                    <a:pt x="29" y="51"/>
                    <a:pt x="33" y="56"/>
                    <a:pt x="39" y="57"/>
                  </a:cubicBezTo>
                  <a:lnTo>
                    <a:pt x="39" y="57"/>
                  </a:lnTo>
                  <a:cubicBezTo>
                    <a:pt x="40" y="57"/>
                    <a:pt x="41" y="58"/>
                    <a:pt x="42" y="58"/>
                  </a:cubicBezTo>
                  <a:lnTo>
                    <a:pt x="42" y="58"/>
                  </a:lnTo>
                  <a:cubicBezTo>
                    <a:pt x="47" y="58"/>
                    <a:pt x="52" y="55"/>
                    <a:pt x="56" y="53"/>
                  </a:cubicBezTo>
                  <a:lnTo>
                    <a:pt x="56" y="53"/>
                  </a:lnTo>
                  <a:cubicBezTo>
                    <a:pt x="58" y="52"/>
                    <a:pt x="62" y="50"/>
                    <a:pt x="64" y="47"/>
                  </a:cubicBezTo>
                  <a:lnTo>
                    <a:pt x="64" y="47"/>
                  </a:lnTo>
                  <a:cubicBezTo>
                    <a:pt x="66" y="45"/>
                    <a:pt x="66" y="41"/>
                    <a:pt x="65" y="39"/>
                  </a:cubicBezTo>
                  <a:lnTo>
                    <a:pt x="65" y="39"/>
                  </a:lnTo>
                  <a:cubicBezTo>
                    <a:pt x="64" y="38"/>
                    <a:pt x="63" y="36"/>
                    <a:pt x="62" y="34"/>
                  </a:cubicBezTo>
                  <a:lnTo>
                    <a:pt x="62" y="34"/>
                  </a:lnTo>
                  <a:cubicBezTo>
                    <a:pt x="60" y="33"/>
                    <a:pt x="57" y="30"/>
                    <a:pt x="58" y="27"/>
                  </a:cubicBezTo>
                  <a:lnTo>
                    <a:pt x="58" y="27"/>
                  </a:lnTo>
                  <a:cubicBezTo>
                    <a:pt x="56" y="25"/>
                    <a:pt x="55" y="23"/>
                    <a:pt x="53" y="22"/>
                  </a:cubicBezTo>
                  <a:lnTo>
                    <a:pt x="53" y="22"/>
                  </a:lnTo>
                  <a:cubicBezTo>
                    <a:pt x="52" y="21"/>
                    <a:pt x="52" y="19"/>
                    <a:pt x="51" y="18"/>
                  </a:cubicBezTo>
                  <a:lnTo>
                    <a:pt x="51" y="18"/>
                  </a:lnTo>
                  <a:cubicBezTo>
                    <a:pt x="46" y="12"/>
                    <a:pt x="38" y="8"/>
                    <a:pt x="31" y="5"/>
                  </a:cubicBezTo>
                  <a:lnTo>
                    <a:pt x="31" y="5"/>
                  </a:lnTo>
                  <a:cubicBezTo>
                    <a:pt x="27" y="3"/>
                    <a:pt x="23" y="1"/>
                    <a:pt x="19" y="1"/>
                  </a:cubicBezTo>
                  <a:close/>
                  <a:moveTo>
                    <a:pt x="42" y="60"/>
                  </a:moveTo>
                  <a:lnTo>
                    <a:pt x="42" y="60"/>
                  </a:lnTo>
                  <a:lnTo>
                    <a:pt x="42" y="60"/>
                  </a:lnTo>
                  <a:cubicBezTo>
                    <a:pt x="41" y="60"/>
                    <a:pt x="39" y="60"/>
                    <a:pt x="38" y="59"/>
                  </a:cubicBezTo>
                  <a:lnTo>
                    <a:pt x="38" y="59"/>
                  </a:lnTo>
                  <a:cubicBezTo>
                    <a:pt x="32" y="58"/>
                    <a:pt x="27" y="52"/>
                    <a:pt x="23" y="47"/>
                  </a:cubicBezTo>
                  <a:lnTo>
                    <a:pt x="23" y="47"/>
                  </a:lnTo>
                  <a:cubicBezTo>
                    <a:pt x="21" y="45"/>
                    <a:pt x="19" y="42"/>
                    <a:pt x="16" y="40"/>
                  </a:cubicBezTo>
                  <a:lnTo>
                    <a:pt x="16" y="40"/>
                  </a:lnTo>
                  <a:cubicBezTo>
                    <a:pt x="14" y="39"/>
                    <a:pt x="12" y="38"/>
                    <a:pt x="11" y="36"/>
                  </a:cubicBezTo>
                  <a:lnTo>
                    <a:pt x="11" y="36"/>
                  </a:lnTo>
                  <a:cubicBezTo>
                    <a:pt x="6" y="33"/>
                    <a:pt x="0" y="28"/>
                    <a:pt x="0" y="22"/>
                  </a:cubicBezTo>
                  <a:lnTo>
                    <a:pt x="0" y="22"/>
                  </a:lnTo>
                  <a:cubicBezTo>
                    <a:pt x="0" y="19"/>
                    <a:pt x="1" y="16"/>
                    <a:pt x="3" y="14"/>
                  </a:cubicBezTo>
                  <a:lnTo>
                    <a:pt x="3" y="14"/>
                  </a:lnTo>
                  <a:cubicBezTo>
                    <a:pt x="5" y="8"/>
                    <a:pt x="10" y="1"/>
                    <a:pt x="16" y="0"/>
                  </a:cubicBezTo>
                  <a:lnTo>
                    <a:pt x="16" y="0"/>
                  </a:lnTo>
                  <a:cubicBezTo>
                    <a:pt x="17" y="0"/>
                    <a:pt x="19" y="0"/>
                    <a:pt x="19" y="0"/>
                  </a:cubicBezTo>
                  <a:lnTo>
                    <a:pt x="19" y="0"/>
                  </a:lnTo>
                  <a:cubicBezTo>
                    <a:pt x="23" y="0"/>
                    <a:pt x="27" y="1"/>
                    <a:pt x="31" y="3"/>
                  </a:cubicBezTo>
                  <a:lnTo>
                    <a:pt x="31" y="3"/>
                  </a:lnTo>
                  <a:cubicBezTo>
                    <a:pt x="39" y="6"/>
                    <a:pt x="47" y="10"/>
                    <a:pt x="52" y="17"/>
                  </a:cubicBezTo>
                  <a:lnTo>
                    <a:pt x="52" y="17"/>
                  </a:lnTo>
                  <a:cubicBezTo>
                    <a:pt x="53" y="18"/>
                    <a:pt x="54" y="19"/>
                    <a:pt x="55" y="21"/>
                  </a:cubicBezTo>
                  <a:lnTo>
                    <a:pt x="55" y="21"/>
                  </a:lnTo>
                  <a:cubicBezTo>
                    <a:pt x="56" y="22"/>
                    <a:pt x="58" y="24"/>
                    <a:pt x="60" y="26"/>
                  </a:cubicBezTo>
                  <a:lnTo>
                    <a:pt x="60" y="27"/>
                  </a:lnTo>
                  <a:lnTo>
                    <a:pt x="60" y="27"/>
                  </a:lnTo>
                  <a:lnTo>
                    <a:pt x="60" y="27"/>
                  </a:lnTo>
                  <a:cubicBezTo>
                    <a:pt x="59" y="29"/>
                    <a:pt x="61" y="32"/>
                    <a:pt x="63" y="33"/>
                  </a:cubicBezTo>
                  <a:lnTo>
                    <a:pt x="63" y="33"/>
                  </a:lnTo>
                  <a:cubicBezTo>
                    <a:pt x="64" y="34"/>
                    <a:pt x="66" y="36"/>
                    <a:pt x="67" y="38"/>
                  </a:cubicBezTo>
                  <a:lnTo>
                    <a:pt x="67" y="38"/>
                  </a:lnTo>
                  <a:cubicBezTo>
                    <a:pt x="68" y="41"/>
                    <a:pt x="68" y="45"/>
                    <a:pt x="65" y="49"/>
                  </a:cubicBezTo>
                  <a:lnTo>
                    <a:pt x="65" y="49"/>
                  </a:lnTo>
                  <a:cubicBezTo>
                    <a:pt x="63" y="52"/>
                    <a:pt x="60" y="53"/>
                    <a:pt x="57" y="55"/>
                  </a:cubicBezTo>
                  <a:lnTo>
                    <a:pt x="57" y="55"/>
                  </a:lnTo>
                  <a:cubicBezTo>
                    <a:pt x="53" y="57"/>
                    <a:pt x="47" y="60"/>
                    <a:pt x="42" y="60"/>
                  </a:cubicBez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grpSp>
      <p:sp>
        <p:nvSpPr>
          <p:cNvPr id="1382" name="ZoneTexte 1381">
            <a:extLst>
              <a:ext uri="{FF2B5EF4-FFF2-40B4-BE49-F238E27FC236}">
                <a16:creationId xmlns="" xmlns:a16="http://schemas.microsoft.com/office/drawing/2014/main" id="{513C9952-393F-1E85-24AF-019521454B34}"/>
              </a:ext>
            </a:extLst>
          </p:cNvPr>
          <p:cNvSpPr txBox="1"/>
          <p:nvPr/>
        </p:nvSpPr>
        <p:spPr>
          <a:xfrm>
            <a:off x="1503241" y="433785"/>
            <a:ext cx="21853018" cy="7653377"/>
          </a:xfrm>
          <a:prstGeom prst="rect">
            <a:avLst/>
          </a:prstGeom>
          <a:noFill/>
        </p:spPr>
        <p:txBody>
          <a:bodyPr wrap="square">
            <a:spAutoFit/>
          </a:bodyPr>
          <a:lstStyle/>
          <a:p>
            <a:pPr algn="ctr" rtl="1">
              <a:lnSpc>
                <a:spcPct val="115000"/>
              </a:lnSpc>
              <a:spcAft>
                <a:spcPts val="1000"/>
              </a:spcAft>
            </a:pP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تتعلق مسارات السكك الحديدية بطبوغرافية الأرض الطبيعية. ولما كانت قيم الميول الطولية وأنصاف أقطار المنحنيات الأفقية تحددها سرعة القطارات واستطاعة القاطرات، فإنه يتم اختيار المسارات لتتبع خطوط التسوية ما أمكن، وإلا يلجأ إلى أعمال الحفر والردم والأعمال الإنشائية، مثل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والأنفاق و</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الجدران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الاستنادية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تؤخذ اليوم قيم الميول الطولية الأعظمية 01% (أي 1متر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شاقولياً</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لكل 1000متر أفقياً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وذلك للسرعات العالية (أكثر من 160كم/ساعة)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أن تزيد على هذه القيمة لأسباب تتعلق بتكاليف الإنشاء أو صعوبة التضاريس. أما المنحنيات الأفقية فتكون ذات أنصاف أقطار كبيرة (1000م أو أكثر).</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4" name="ZoneTexte 1383">
            <a:extLst>
              <a:ext uri="{FF2B5EF4-FFF2-40B4-BE49-F238E27FC236}">
                <a16:creationId xmlns="" xmlns:a16="http://schemas.microsoft.com/office/drawing/2014/main" id="{9898DE42-A99D-373C-5ACC-86B16D1D492D}"/>
              </a:ext>
            </a:extLst>
          </p:cNvPr>
          <p:cNvSpPr txBox="1"/>
          <p:nvPr/>
        </p:nvSpPr>
        <p:spPr>
          <a:xfrm>
            <a:off x="2409918" y="8087162"/>
            <a:ext cx="20326927" cy="470898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يحضَّر القسم السفلي بعناية، وينفذ الردم على طبقات مرصوصة، وتكون الميول العرضية سواء في الردم أو الحفر كافية لاستقرار المنحدرات</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وفي حالات معينة، ولتفادي التأثير الضار للمياه، تكسى سفوح المنحدرات بالأعشاب أو ببلاطات حجرية أو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بيتونية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وتنفذ خنادق جانبية موازية لمحور السكة لتصريف المياه</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وعندما يزيد ارتفاع الردم على 15 الى18 متراً،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يُفضَّل إنشاء</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الجسور</a:t>
            </a:r>
            <a:r>
              <a:rPr lang="fr-FR"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viaduct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في حالات الحفر الكبير، يفضل الالتفاف حول الهضاب أو الجبال. وعند الضرورة، تحفر الأنفاق على الرغم من كلفتها العالية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385" name="Graphic 2">
            <a:extLst>
              <a:ext uri="{FF2B5EF4-FFF2-40B4-BE49-F238E27FC236}">
                <a16:creationId xmlns="" xmlns:a16="http://schemas.microsoft.com/office/drawing/2014/main" id="{C31784CC-C6AF-F3D4-0792-D636B28FD3A7}"/>
              </a:ext>
            </a:extLst>
          </p:cNvPr>
          <p:cNvSpPr/>
          <p:nvPr/>
        </p:nvSpPr>
        <p:spPr>
          <a:xfrm rot="10800000">
            <a:off x="29013665" y="3213791"/>
            <a:ext cx="20250493" cy="1977082"/>
          </a:xfrm>
          <a:custGeom>
            <a:avLst/>
            <a:gdLst>
              <a:gd name="connsiteX0" fmla="*/ 6737488 w 6743512"/>
              <a:gd name="connsiteY0" fmla="*/ 1584675 h 3936645"/>
              <a:gd name="connsiteX1" fmla="*/ 6652127 w 6743512"/>
              <a:gd name="connsiteY1" fmla="*/ 1549616 h 3936645"/>
              <a:gd name="connsiteX2" fmla="*/ 6652127 w 6743512"/>
              <a:gd name="connsiteY2" fmla="*/ 1474489 h 3936645"/>
              <a:gd name="connsiteX3" fmla="*/ 6658152 w 6743512"/>
              <a:gd name="connsiteY3" fmla="*/ 1451450 h 3936645"/>
              <a:gd name="connsiteX4" fmla="*/ 6626016 w 6743512"/>
              <a:gd name="connsiteY4" fmla="*/ 1421399 h 3936645"/>
              <a:gd name="connsiteX5" fmla="*/ 6600910 w 6743512"/>
              <a:gd name="connsiteY5" fmla="*/ 1362300 h 3936645"/>
              <a:gd name="connsiteX6" fmla="*/ 6537643 w 6743512"/>
              <a:gd name="connsiteY6" fmla="*/ 1265136 h 3936645"/>
              <a:gd name="connsiteX7" fmla="*/ 6535634 w 6743512"/>
              <a:gd name="connsiteY7" fmla="*/ 1155951 h 3936645"/>
              <a:gd name="connsiteX8" fmla="*/ 6585846 w 6743512"/>
              <a:gd name="connsiteY8" fmla="*/ 1106868 h 3936645"/>
              <a:gd name="connsiteX9" fmla="*/ 6578816 w 6743512"/>
              <a:gd name="connsiteY9" fmla="*/ 443749 h 3936645"/>
              <a:gd name="connsiteX10" fmla="*/ 6552706 w 6743512"/>
              <a:gd name="connsiteY10" fmla="*/ 400676 h 3936645"/>
              <a:gd name="connsiteX11" fmla="*/ 6551702 w 6743512"/>
              <a:gd name="connsiteY11" fmla="*/ 362612 h 3936645"/>
              <a:gd name="connsiteX12" fmla="*/ 6550698 w 6743512"/>
              <a:gd name="connsiteY12" fmla="*/ 356602 h 3936645"/>
              <a:gd name="connsiteX13" fmla="*/ 6549694 w 6743512"/>
              <a:gd name="connsiteY13" fmla="*/ 351594 h 3936645"/>
              <a:gd name="connsiteX14" fmla="*/ 6546681 w 6743512"/>
              <a:gd name="connsiteY14" fmla="*/ 341577 h 3936645"/>
              <a:gd name="connsiteX15" fmla="*/ 6546681 w 6743512"/>
              <a:gd name="connsiteY15" fmla="*/ 339573 h 3936645"/>
              <a:gd name="connsiteX16" fmla="*/ 6544672 w 6743512"/>
              <a:gd name="connsiteY16" fmla="*/ 294497 h 3936645"/>
              <a:gd name="connsiteX17" fmla="*/ 6540655 w 6743512"/>
              <a:gd name="connsiteY17" fmla="*/ 273462 h 3936645"/>
              <a:gd name="connsiteX18" fmla="*/ 6553710 w 6743512"/>
              <a:gd name="connsiteY18" fmla="*/ 0 h 3936645"/>
              <a:gd name="connsiteX19" fmla="*/ 0 w 6743512"/>
              <a:gd name="connsiteY19" fmla="*/ 0 h 3936645"/>
              <a:gd name="connsiteX20" fmla="*/ 0 w 6743512"/>
              <a:gd name="connsiteY20" fmla="*/ 3936645 h 3936645"/>
              <a:gd name="connsiteX21" fmla="*/ 6556723 w 6743512"/>
              <a:gd name="connsiteY21" fmla="*/ 3936645 h 3936645"/>
              <a:gd name="connsiteX22" fmla="*/ 6611957 w 6743512"/>
              <a:gd name="connsiteY22" fmla="*/ 3518940 h 3936645"/>
              <a:gd name="connsiteX23" fmla="*/ 6647106 w 6743512"/>
              <a:gd name="connsiteY23" fmla="*/ 3329620 h 3936645"/>
              <a:gd name="connsiteX24" fmla="*/ 6617982 w 6743512"/>
              <a:gd name="connsiteY24" fmla="*/ 3145309 h 3936645"/>
              <a:gd name="connsiteX25" fmla="*/ 6612961 w 6743512"/>
              <a:gd name="connsiteY25" fmla="*/ 3114257 h 3936645"/>
              <a:gd name="connsiteX26" fmla="*/ 6554715 w 6743512"/>
              <a:gd name="connsiteY26" fmla="*/ 3022101 h 3936645"/>
              <a:gd name="connsiteX27" fmla="*/ 6546681 w 6743512"/>
              <a:gd name="connsiteY27" fmla="*/ 2884870 h 3936645"/>
              <a:gd name="connsiteX28" fmla="*/ 6591872 w 6743512"/>
              <a:gd name="connsiteY28" fmla="*/ 2798724 h 3936645"/>
              <a:gd name="connsiteX29" fmla="*/ 6596893 w 6743512"/>
              <a:gd name="connsiteY29" fmla="*/ 2731611 h 3936645"/>
              <a:gd name="connsiteX30" fmla="*/ 6556723 w 6743512"/>
              <a:gd name="connsiteY30" fmla="*/ 1994366 h 3936645"/>
              <a:gd name="connsiteX31" fmla="*/ 6591872 w 6743512"/>
              <a:gd name="connsiteY31" fmla="*/ 1909223 h 3936645"/>
              <a:gd name="connsiteX32" fmla="*/ 6654135 w 6743512"/>
              <a:gd name="connsiteY32" fmla="*/ 1895199 h 3936645"/>
              <a:gd name="connsiteX33" fmla="*/ 6642084 w 6743512"/>
              <a:gd name="connsiteY33" fmla="*/ 1886184 h 3936645"/>
              <a:gd name="connsiteX34" fmla="*/ 6634050 w 6743512"/>
              <a:gd name="connsiteY34" fmla="*/ 1825081 h 3936645"/>
              <a:gd name="connsiteX35" fmla="*/ 6647106 w 6743512"/>
              <a:gd name="connsiteY35" fmla="*/ 1807050 h 3936645"/>
              <a:gd name="connsiteX36" fmla="*/ 6647106 w 6743512"/>
              <a:gd name="connsiteY36" fmla="*/ 1807050 h 3936645"/>
              <a:gd name="connsiteX37" fmla="*/ 6647106 w 6743512"/>
              <a:gd name="connsiteY37" fmla="*/ 1807050 h 3936645"/>
              <a:gd name="connsiteX38" fmla="*/ 6654135 w 6743512"/>
              <a:gd name="connsiteY38" fmla="*/ 1800039 h 3936645"/>
              <a:gd name="connsiteX39" fmla="*/ 6680246 w 6743512"/>
              <a:gd name="connsiteY39" fmla="*/ 1778001 h 3936645"/>
              <a:gd name="connsiteX40" fmla="*/ 6743513 w 6743512"/>
              <a:gd name="connsiteY40" fmla="*/ 1584675 h 3936645"/>
              <a:gd name="connsiteX41" fmla="*/ 6737488 w 6743512"/>
              <a:gd name="connsiteY41" fmla="*/ 1584675 h 393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43512" h="3936645">
                <a:moveTo>
                  <a:pt x="6737488" y="1584675"/>
                </a:moveTo>
                <a:cubicBezTo>
                  <a:pt x="6705352" y="1612722"/>
                  <a:pt x="6652127" y="1594692"/>
                  <a:pt x="6652127" y="1549616"/>
                </a:cubicBezTo>
                <a:lnTo>
                  <a:pt x="6652127" y="1474489"/>
                </a:lnTo>
                <a:cubicBezTo>
                  <a:pt x="6652127" y="1465474"/>
                  <a:pt x="6654135" y="1457460"/>
                  <a:pt x="6658152" y="1451450"/>
                </a:cubicBezTo>
                <a:cubicBezTo>
                  <a:pt x="6645097" y="1444438"/>
                  <a:pt x="6634050" y="1436425"/>
                  <a:pt x="6626016" y="1421399"/>
                </a:cubicBezTo>
                <a:cubicBezTo>
                  <a:pt x="6615974" y="1402367"/>
                  <a:pt x="6610952" y="1381332"/>
                  <a:pt x="6600910" y="1362300"/>
                </a:cubicBezTo>
                <a:cubicBezTo>
                  <a:pt x="6582834" y="1328242"/>
                  <a:pt x="6559736" y="1297190"/>
                  <a:pt x="6537643" y="1265136"/>
                </a:cubicBezTo>
                <a:cubicBezTo>
                  <a:pt x="6512536" y="1229075"/>
                  <a:pt x="6509524" y="1194016"/>
                  <a:pt x="6535634" y="1155951"/>
                </a:cubicBezTo>
                <a:cubicBezTo>
                  <a:pt x="6549694" y="1135917"/>
                  <a:pt x="6569779" y="1123897"/>
                  <a:pt x="6585846" y="1106868"/>
                </a:cubicBezTo>
                <a:cubicBezTo>
                  <a:pt x="6482409" y="905529"/>
                  <a:pt x="6512536" y="653102"/>
                  <a:pt x="6578816" y="443749"/>
                </a:cubicBezTo>
                <a:cubicBezTo>
                  <a:pt x="6563753" y="434734"/>
                  <a:pt x="6552706" y="418707"/>
                  <a:pt x="6552706" y="400676"/>
                </a:cubicBezTo>
                <a:cubicBezTo>
                  <a:pt x="6552706" y="387654"/>
                  <a:pt x="6552706" y="375634"/>
                  <a:pt x="6551702" y="362612"/>
                </a:cubicBezTo>
                <a:cubicBezTo>
                  <a:pt x="6551702" y="360609"/>
                  <a:pt x="6551702" y="358605"/>
                  <a:pt x="6550698" y="356602"/>
                </a:cubicBezTo>
                <a:cubicBezTo>
                  <a:pt x="6550698" y="356602"/>
                  <a:pt x="6550698" y="354599"/>
                  <a:pt x="6549694" y="351594"/>
                </a:cubicBezTo>
                <a:cubicBezTo>
                  <a:pt x="6548689" y="348588"/>
                  <a:pt x="6547685" y="344582"/>
                  <a:pt x="6546681" y="341577"/>
                </a:cubicBezTo>
                <a:cubicBezTo>
                  <a:pt x="6544672" y="335566"/>
                  <a:pt x="6544672" y="334565"/>
                  <a:pt x="6546681" y="339573"/>
                </a:cubicBezTo>
                <a:cubicBezTo>
                  <a:pt x="6539651" y="324548"/>
                  <a:pt x="6538647" y="308521"/>
                  <a:pt x="6544672" y="294497"/>
                </a:cubicBezTo>
                <a:cubicBezTo>
                  <a:pt x="6541660" y="288487"/>
                  <a:pt x="6540655" y="281475"/>
                  <a:pt x="6540655" y="273462"/>
                </a:cubicBezTo>
                <a:cubicBezTo>
                  <a:pt x="6540655" y="181306"/>
                  <a:pt x="6542664" y="91154"/>
                  <a:pt x="6553710" y="0"/>
                </a:cubicBezTo>
                <a:lnTo>
                  <a:pt x="0" y="0"/>
                </a:lnTo>
                <a:lnTo>
                  <a:pt x="0" y="3936645"/>
                </a:lnTo>
                <a:lnTo>
                  <a:pt x="6556723" y="3936645"/>
                </a:lnTo>
                <a:cubicBezTo>
                  <a:pt x="6549694" y="3795407"/>
                  <a:pt x="6583838" y="3656172"/>
                  <a:pt x="6611957" y="3518940"/>
                </a:cubicBezTo>
                <a:cubicBezTo>
                  <a:pt x="6624007" y="3461844"/>
                  <a:pt x="6640076" y="3395732"/>
                  <a:pt x="6647106" y="3329620"/>
                </a:cubicBezTo>
                <a:cubicBezTo>
                  <a:pt x="6637063" y="3268517"/>
                  <a:pt x="6627021" y="3206413"/>
                  <a:pt x="6617982" y="3145309"/>
                </a:cubicBezTo>
                <a:cubicBezTo>
                  <a:pt x="6615974" y="3135293"/>
                  <a:pt x="6614970" y="3124274"/>
                  <a:pt x="6612961" y="3114257"/>
                </a:cubicBezTo>
                <a:cubicBezTo>
                  <a:pt x="6593880" y="3083204"/>
                  <a:pt x="6569779" y="3056159"/>
                  <a:pt x="6554715" y="3022101"/>
                </a:cubicBezTo>
                <a:cubicBezTo>
                  <a:pt x="6535634" y="2979029"/>
                  <a:pt x="6532621" y="2929946"/>
                  <a:pt x="6546681" y="2884870"/>
                </a:cubicBezTo>
                <a:cubicBezTo>
                  <a:pt x="6555719" y="2852816"/>
                  <a:pt x="6572791" y="2824768"/>
                  <a:pt x="6591872" y="2798724"/>
                </a:cubicBezTo>
                <a:cubicBezTo>
                  <a:pt x="6592876" y="2776687"/>
                  <a:pt x="6594885" y="2753648"/>
                  <a:pt x="6596893" y="2731611"/>
                </a:cubicBezTo>
                <a:cubicBezTo>
                  <a:pt x="6624007" y="2501222"/>
                  <a:pt x="6729453" y="2192701"/>
                  <a:pt x="6556723" y="1994366"/>
                </a:cubicBezTo>
                <a:cubicBezTo>
                  <a:pt x="6527600" y="1961311"/>
                  <a:pt x="6546681" y="1911226"/>
                  <a:pt x="6591872" y="1909223"/>
                </a:cubicBezTo>
                <a:cubicBezTo>
                  <a:pt x="6613965" y="1908221"/>
                  <a:pt x="6634050" y="1902211"/>
                  <a:pt x="6654135" y="1895199"/>
                </a:cubicBezTo>
                <a:cubicBezTo>
                  <a:pt x="6650118" y="1893196"/>
                  <a:pt x="6646101" y="1890191"/>
                  <a:pt x="6642084" y="1886184"/>
                </a:cubicBezTo>
                <a:cubicBezTo>
                  <a:pt x="6626016" y="1869155"/>
                  <a:pt x="6624007" y="1846116"/>
                  <a:pt x="6634050" y="1825081"/>
                </a:cubicBezTo>
                <a:cubicBezTo>
                  <a:pt x="6637063" y="1818069"/>
                  <a:pt x="6642084" y="1813061"/>
                  <a:pt x="6647106" y="1807050"/>
                </a:cubicBezTo>
                <a:cubicBezTo>
                  <a:pt x="6638067" y="1816065"/>
                  <a:pt x="6655139" y="1797033"/>
                  <a:pt x="6647106" y="1807050"/>
                </a:cubicBezTo>
                <a:lnTo>
                  <a:pt x="6647106" y="1807050"/>
                </a:lnTo>
                <a:cubicBezTo>
                  <a:pt x="6649114" y="1805047"/>
                  <a:pt x="6651122" y="1803044"/>
                  <a:pt x="6654135" y="1800039"/>
                </a:cubicBezTo>
                <a:cubicBezTo>
                  <a:pt x="6663173" y="1791023"/>
                  <a:pt x="6668195" y="1783010"/>
                  <a:pt x="6680246" y="1778001"/>
                </a:cubicBezTo>
                <a:cubicBezTo>
                  <a:pt x="6711377" y="1717900"/>
                  <a:pt x="6743513" y="1647782"/>
                  <a:pt x="6743513" y="1584675"/>
                </a:cubicBezTo>
                <a:cubicBezTo>
                  <a:pt x="6738492" y="1585677"/>
                  <a:pt x="6730458" y="1591687"/>
                  <a:pt x="6737488" y="1584675"/>
                </a:cubicBezTo>
                <a:close/>
              </a:path>
            </a:pathLst>
          </a:custGeom>
          <a:solidFill>
            <a:schemeClr val="accent5"/>
          </a:solidFill>
          <a:ln w="10035" cap="flat">
            <a:noFill/>
            <a:prstDash val="solid"/>
            <a:miter/>
          </a:ln>
        </p:spPr>
        <p:txBody>
          <a:bodyPr rtlCol="0" anchor="ctr"/>
          <a:lstStyle/>
          <a:p>
            <a:endParaRPr lang="en-US" dirty="0">
              <a:latin typeface="Lexend Deca ExtraLight" pitchFamily="2" charset="77"/>
            </a:endParaRPr>
          </a:p>
        </p:txBody>
      </p:sp>
      <p:sp>
        <p:nvSpPr>
          <p:cNvPr id="1386" name="ZoneTexte 1385">
            <a:extLst>
              <a:ext uri="{FF2B5EF4-FFF2-40B4-BE49-F238E27FC236}">
                <a16:creationId xmlns="" xmlns:a16="http://schemas.microsoft.com/office/drawing/2014/main" id="{68F93CA8-DCDB-10F5-6C36-98DF06BD2597}"/>
              </a:ext>
            </a:extLst>
          </p:cNvPr>
          <p:cNvSpPr txBox="1"/>
          <p:nvPr/>
        </p:nvSpPr>
        <p:spPr>
          <a:xfrm>
            <a:off x="39405698" y="3479057"/>
            <a:ext cx="9304637" cy="1446550"/>
          </a:xfrm>
          <a:prstGeom prst="rect">
            <a:avLst/>
          </a:prstGeom>
          <a:noFill/>
        </p:spPr>
        <p:txBody>
          <a:bodyPr wrap="square">
            <a:spAutoFit/>
          </a:bodyPr>
          <a:lstStyle/>
          <a:p>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a:t>
            </a:r>
            <a:endParaRPr lang="fr-FR" sz="8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387" name="ZoneTexte 1386">
            <a:extLst>
              <a:ext uri="{FF2B5EF4-FFF2-40B4-BE49-F238E27FC236}">
                <a16:creationId xmlns="" xmlns:a16="http://schemas.microsoft.com/office/drawing/2014/main" id="{4F3DE775-7A45-312E-8D2C-58CEED5506DB}"/>
              </a:ext>
            </a:extLst>
          </p:cNvPr>
          <p:cNvSpPr txBox="1"/>
          <p:nvPr/>
        </p:nvSpPr>
        <p:spPr>
          <a:xfrm>
            <a:off x="25296812" y="5653849"/>
            <a:ext cx="23557042" cy="3914918"/>
          </a:xfrm>
          <a:prstGeom prst="rect">
            <a:avLst/>
          </a:prstGeom>
          <a:noFill/>
        </p:spPr>
        <p:txBody>
          <a:bodyPr wrap="square">
            <a:spAutoFit/>
          </a:bodyPr>
          <a:lstStyle/>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station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هي منشأة يتم فيها انطلاق الرحلات أو وصولها أو تبديل وسيلة النقل، سواء للركاب أو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توفر محطة الركاب الرئيسة مختلف الخدمات من مكاتب للعاملين وكوات حجز التذاكر والأمانات ومحلات للتسوق وساحة وقوف وخدمة للسيارات وأكشاك لبيع الزهور والمجلات وحمامات ومركز بريد وهاتف. إضافة إلى الخدمات التي تقدم للقطارات، كالتزود بالماء والطعام وتنظيف العربات. ويمكن أن تكون محطات الركاب مشتركة مع محطات وسائط النقل الأخرى (محطة ـ مطار، محطة ـ ميناء، محطة مجاورة لمحطة الحافلات).</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8" name="ZoneTexte 1387">
            <a:extLst>
              <a:ext uri="{FF2B5EF4-FFF2-40B4-BE49-F238E27FC236}">
                <a16:creationId xmlns="" xmlns:a16="http://schemas.microsoft.com/office/drawing/2014/main" id="{39AC9270-C3F7-FB3F-E3C1-5D75CC296E8E}"/>
              </a:ext>
            </a:extLst>
          </p:cNvPr>
          <p:cNvSpPr txBox="1"/>
          <p:nvPr/>
        </p:nvSpPr>
        <p:spPr>
          <a:xfrm>
            <a:off x="25435268" y="9825511"/>
            <a:ext cx="23280129" cy="923330"/>
          </a:xfrm>
          <a:prstGeom prst="rect">
            <a:avLst/>
          </a:prstGeom>
          <a:noFill/>
        </p:spPr>
        <p:txBody>
          <a:bodyPr wrap="square">
            <a:spAutoFit/>
          </a:bodyPr>
          <a:lstStyle/>
          <a:p>
            <a:pPr algn="r"/>
            <a:r>
              <a:rPr lang="ar-SA"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تضم محطات الشحن مختلف الخدمات للكشف عن القاطرات والعربات وصيانتها وتخزينها وإمكانية إجراء أعمال الفرز والتصنيف للشاحنات</a:t>
            </a:r>
            <a:r>
              <a:rPr lang="fr-FR"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rgbClr val="000000"/>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3099574651"/>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raphic 2">
            <a:extLst>
              <a:ext uri="{FF2B5EF4-FFF2-40B4-BE49-F238E27FC236}">
                <a16:creationId xmlns="" xmlns:a16="http://schemas.microsoft.com/office/drawing/2014/main" id="{6F7E8574-05EB-1D4F-044F-8565AE3F944C}"/>
              </a:ext>
            </a:extLst>
          </p:cNvPr>
          <p:cNvSpPr/>
          <p:nvPr/>
        </p:nvSpPr>
        <p:spPr>
          <a:xfrm rot="10800000">
            <a:off x="4127157" y="3311610"/>
            <a:ext cx="20250493" cy="1977082"/>
          </a:xfrm>
          <a:custGeom>
            <a:avLst/>
            <a:gdLst>
              <a:gd name="connsiteX0" fmla="*/ 6737488 w 6743512"/>
              <a:gd name="connsiteY0" fmla="*/ 1584675 h 3936645"/>
              <a:gd name="connsiteX1" fmla="*/ 6652127 w 6743512"/>
              <a:gd name="connsiteY1" fmla="*/ 1549616 h 3936645"/>
              <a:gd name="connsiteX2" fmla="*/ 6652127 w 6743512"/>
              <a:gd name="connsiteY2" fmla="*/ 1474489 h 3936645"/>
              <a:gd name="connsiteX3" fmla="*/ 6658152 w 6743512"/>
              <a:gd name="connsiteY3" fmla="*/ 1451450 h 3936645"/>
              <a:gd name="connsiteX4" fmla="*/ 6626016 w 6743512"/>
              <a:gd name="connsiteY4" fmla="*/ 1421399 h 3936645"/>
              <a:gd name="connsiteX5" fmla="*/ 6600910 w 6743512"/>
              <a:gd name="connsiteY5" fmla="*/ 1362300 h 3936645"/>
              <a:gd name="connsiteX6" fmla="*/ 6537643 w 6743512"/>
              <a:gd name="connsiteY6" fmla="*/ 1265136 h 3936645"/>
              <a:gd name="connsiteX7" fmla="*/ 6535634 w 6743512"/>
              <a:gd name="connsiteY7" fmla="*/ 1155951 h 3936645"/>
              <a:gd name="connsiteX8" fmla="*/ 6585846 w 6743512"/>
              <a:gd name="connsiteY8" fmla="*/ 1106868 h 3936645"/>
              <a:gd name="connsiteX9" fmla="*/ 6578816 w 6743512"/>
              <a:gd name="connsiteY9" fmla="*/ 443749 h 3936645"/>
              <a:gd name="connsiteX10" fmla="*/ 6552706 w 6743512"/>
              <a:gd name="connsiteY10" fmla="*/ 400676 h 3936645"/>
              <a:gd name="connsiteX11" fmla="*/ 6551702 w 6743512"/>
              <a:gd name="connsiteY11" fmla="*/ 362612 h 3936645"/>
              <a:gd name="connsiteX12" fmla="*/ 6550698 w 6743512"/>
              <a:gd name="connsiteY12" fmla="*/ 356602 h 3936645"/>
              <a:gd name="connsiteX13" fmla="*/ 6549694 w 6743512"/>
              <a:gd name="connsiteY13" fmla="*/ 351594 h 3936645"/>
              <a:gd name="connsiteX14" fmla="*/ 6546681 w 6743512"/>
              <a:gd name="connsiteY14" fmla="*/ 341577 h 3936645"/>
              <a:gd name="connsiteX15" fmla="*/ 6546681 w 6743512"/>
              <a:gd name="connsiteY15" fmla="*/ 339573 h 3936645"/>
              <a:gd name="connsiteX16" fmla="*/ 6544672 w 6743512"/>
              <a:gd name="connsiteY16" fmla="*/ 294497 h 3936645"/>
              <a:gd name="connsiteX17" fmla="*/ 6540655 w 6743512"/>
              <a:gd name="connsiteY17" fmla="*/ 273462 h 3936645"/>
              <a:gd name="connsiteX18" fmla="*/ 6553710 w 6743512"/>
              <a:gd name="connsiteY18" fmla="*/ 0 h 3936645"/>
              <a:gd name="connsiteX19" fmla="*/ 0 w 6743512"/>
              <a:gd name="connsiteY19" fmla="*/ 0 h 3936645"/>
              <a:gd name="connsiteX20" fmla="*/ 0 w 6743512"/>
              <a:gd name="connsiteY20" fmla="*/ 3936645 h 3936645"/>
              <a:gd name="connsiteX21" fmla="*/ 6556723 w 6743512"/>
              <a:gd name="connsiteY21" fmla="*/ 3936645 h 3936645"/>
              <a:gd name="connsiteX22" fmla="*/ 6611957 w 6743512"/>
              <a:gd name="connsiteY22" fmla="*/ 3518940 h 3936645"/>
              <a:gd name="connsiteX23" fmla="*/ 6647106 w 6743512"/>
              <a:gd name="connsiteY23" fmla="*/ 3329620 h 3936645"/>
              <a:gd name="connsiteX24" fmla="*/ 6617982 w 6743512"/>
              <a:gd name="connsiteY24" fmla="*/ 3145309 h 3936645"/>
              <a:gd name="connsiteX25" fmla="*/ 6612961 w 6743512"/>
              <a:gd name="connsiteY25" fmla="*/ 3114257 h 3936645"/>
              <a:gd name="connsiteX26" fmla="*/ 6554715 w 6743512"/>
              <a:gd name="connsiteY26" fmla="*/ 3022101 h 3936645"/>
              <a:gd name="connsiteX27" fmla="*/ 6546681 w 6743512"/>
              <a:gd name="connsiteY27" fmla="*/ 2884870 h 3936645"/>
              <a:gd name="connsiteX28" fmla="*/ 6591872 w 6743512"/>
              <a:gd name="connsiteY28" fmla="*/ 2798724 h 3936645"/>
              <a:gd name="connsiteX29" fmla="*/ 6596893 w 6743512"/>
              <a:gd name="connsiteY29" fmla="*/ 2731611 h 3936645"/>
              <a:gd name="connsiteX30" fmla="*/ 6556723 w 6743512"/>
              <a:gd name="connsiteY30" fmla="*/ 1994366 h 3936645"/>
              <a:gd name="connsiteX31" fmla="*/ 6591872 w 6743512"/>
              <a:gd name="connsiteY31" fmla="*/ 1909223 h 3936645"/>
              <a:gd name="connsiteX32" fmla="*/ 6654135 w 6743512"/>
              <a:gd name="connsiteY32" fmla="*/ 1895199 h 3936645"/>
              <a:gd name="connsiteX33" fmla="*/ 6642084 w 6743512"/>
              <a:gd name="connsiteY33" fmla="*/ 1886184 h 3936645"/>
              <a:gd name="connsiteX34" fmla="*/ 6634050 w 6743512"/>
              <a:gd name="connsiteY34" fmla="*/ 1825081 h 3936645"/>
              <a:gd name="connsiteX35" fmla="*/ 6647106 w 6743512"/>
              <a:gd name="connsiteY35" fmla="*/ 1807050 h 3936645"/>
              <a:gd name="connsiteX36" fmla="*/ 6647106 w 6743512"/>
              <a:gd name="connsiteY36" fmla="*/ 1807050 h 3936645"/>
              <a:gd name="connsiteX37" fmla="*/ 6647106 w 6743512"/>
              <a:gd name="connsiteY37" fmla="*/ 1807050 h 3936645"/>
              <a:gd name="connsiteX38" fmla="*/ 6654135 w 6743512"/>
              <a:gd name="connsiteY38" fmla="*/ 1800039 h 3936645"/>
              <a:gd name="connsiteX39" fmla="*/ 6680246 w 6743512"/>
              <a:gd name="connsiteY39" fmla="*/ 1778001 h 3936645"/>
              <a:gd name="connsiteX40" fmla="*/ 6743513 w 6743512"/>
              <a:gd name="connsiteY40" fmla="*/ 1584675 h 3936645"/>
              <a:gd name="connsiteX41" fmla="*/ 6737488 w 6743512"/>
              <a:gd name="connsiteY41" fmla="*/ 1584675 h 393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43512" h="3936645">
                <a:moveTo>
                  <a:pt x="6737488" y="1584675"/>
                </a:moveTo>
                <a:cubicBezTo>
                  <a:pt x="6705352" y="1612722"/>
                  <a:pt x="6652127" y="1594692"/>
                  <a:pt x="6652127" y="1549616"/>
                </a:cubicBezTo>
                <a:lnTo>
                  <a:pt x="6652127" y="1474489"/>
                </a:lnTo>
                <a:cubicBezTo>
                  <a:pt x="6652127" y="1465474"/>
                  <a:pt x="6654135" y="1457460"/>
                  <a:pt x="6658152" y="1451450"/>
                </a:cubicBezTo>
                <a:cubicBezTo>
                  <a:pt x="6645097" y="1444438"/>
                  <a:pt x="6634050" y="1436425"/>
                  <a:pt x="6626016" y="1421399"/>
                </a:cubicBezTo>
                <a:cubicBezTo>
                  <a:pt x="6615974" y="1402367"/>
                  <a:pt x="6610952" y="1381332"/>
                  <a:pt x="6600910" y="1362300"/>
                </a:cubicBezTo>
                <a:cubicBezTo>
                  <a:pt x="6582834" y="1328242"/>
                  <a:pt x="6559736" y="1297190"/>
                  <a:pt x="6537643" y="1265136"/>
                </a:cubicBezTo>
                <a:cubicBezTo>
                  <a:pt x="6512536" y="1229075"/>
                  <a:pt x="6509524" y="1194016"/>
                  <a:pt x="6535634" y="1155951"/>
                </a:cubicBezTo>
                <a:cubicBezTo>
                  <a:pt x="6549694" y="1135917"/>
                  <a:pt x="6569779" y="1123897"/>
                  <a:pt x="6585846" y="1106868"/>
                </a:cubicBezTo>
                <a:cubicBezTo>
                  <a:pt x="6482409" y="905529"/>
                  <a:pt x="6512536" y="653102"/>
                  <a:pt x="6578816" y="443749"/>
                </a:cubicBezTo>
                <a:cubicBezTo>
                  <a:pt x="6563753" y="434734"/>
                  <a:pt x="6552706" y="418707"/>
                  <a:pt x="6552706" y="400676"/>
                </a:cubicBezTo>
                <a:cubicBezTo>
                  <a:pt x="6552706" y="387654"/>
                  <a:pt x="6552706" y="375634"/>
                  <a:pt x="6551702" y="362612"/>
                </a:cubicBezTo>
                <a:cubicBezTo>
                  <a:pt x="6551702" y="360609"/>
                  <a:pt x="6551702" y="358605"/>
                  <a:pt x="6550698" y="356602"/>
                </a:cubicBezTo>
                <a:cubicBezTo>
                  <a:pt x="6550698" y="356602"/>
                  <a:pt x="6550698" y="354599"/>
                  <a:pt x="6549694" y="351594"/>
                </a:cubicBezTo>
                <a:cubicBezTo>
                  <a:pt x="6548689" y="348588"/>
                  <a:pt x="6547685" y="344582"/>
                  <a:pt x="6546681" y="341577"/>
                </a:cubicBezTo>
                <a:cubicBezTo>
                  <a:pt x="6544672" y="335566"/>
                  <a:pt x="6544672" y="334565"/>
                  <a:pt x="6546681" y="339573"/>
                </a:cubicBezTo>
                <a:cubicBezTo>
                  <a:pt x="6539651" y="324548"/>
                  <a:pt x="6538647" y="308521"/>
                  <a:pt x="6544672" y="294497"/>
                </a:cubicBezTo>
                <a:cubicBezTo>
                  <a:pt x="6541660" y="288487"/>
                  <a:pt x="6540655" y="281475"/>
                  <a:pt x="6540655" y="273462"/>
                </a:cubicBezTo>
                <a:cubicBezTo>
                  <a:pt x="6540655" y="181306"/>
                  <a:pt x="6542664" y="91154"/>
                  <a:pt x="6553710" y="0"/>
                </a:cubicBezTo>
                <a:lnTo>
                  <a:pt x="0" y="0"/>
                </a:lnTo>
                <a:lnTo>
                  <a:pt x="0" y="3936645"/>
                </a:lnTo>
                <a:lnTo>
                  <a:pt x="6556723" y="3936645"/>
                </a:lnTo>
                <a:cubicBezTo>
                  <a:pt x="6549694" y="3795407"/>
                  <a:pt x="6583838" y="3656172"/>
                  <a:pt x="6611957" y="3518940"/>
                </a:cubicBezTo>
                <a:cubicBezTo>
                  <a:pt x="6624007" y="3461844"/>
                  <a:pt x="6640076" y="3395732"/>
                  <a:pt x="6647106" y="3329620"/>
                </a:cubicBezTo>
                <a:cubicBezTo>
                  <a:pt x="6637063" y="3268517"/>
                  <a:pt x="6627021" y="3206413"/>
                  <a:pt x="6617982" y="3145309"/>
                </a:cubicBezTo>
                <a:cubicBezTo>
                  <a:pt x="6615974" y="3135293"/>
                  <a:pt x="6614970" y="3124274"/>
                  <a:pt x="6612961" y="3114257"/>
                </a:cubicBezTo>
                <a:cubicBezTo>
                  <a:pt x="6593880" y="3083204"/>
                  <a:pt x="6569779" y="3056159"/>
                  <a:pt x="6554715" y="3022101"/>
                </a:cubicBezTo>
                <a:cubicBezTo>
                  <a:pt x="6535634" y="2979029"/>
                  <a:pt x="6532621" y="2929946"/>
                  <a:pt x="6546681" y="2884870"/>
                </a:cubicBezTo>
                <a:cubicBezTo>
                  <a:pt x="6555719" y="2852816"/>
                  <a:pt x="6572791" y="2824768"/>
                  <a:pt x="6591872" y="2798724"/>
                </a:cubicBezTo>
                <a:cubicBezTo>
                  <a:pt x="6592876" y="2776687"/>
                  <a:pt x="6594885" y="2753648"/>
                  <a:pt x="6596893" y="2731611"/>
                </a:cubicBezTo>
                <a:cubicBezTo>
                  <a:pt x="6624007" y="2501222"/>
                  <a:pt x="6729453" y="2192701"/>
                  <a:pt x="6556723" y="1994366"/>
                </a:cubicBezTo>
                <a:cubicBezTo>
                  <a:pt x="6527600" y="1961311"/>
                  <a:pt x="6546681" y="1911226"/>
                  <a:pt x="6591872" y="1909223"/>
                </a:cubicBezTo>
                <a:cubicBezTo>
                  <a:pt x="6613965" y="1908221"/>
                  <a:pt x="6634050" y="1902211"/>
                  <a:pt x="6654135" y="1895199"/>
                </a:cubicBezTo>
                <a:cubicBezTo>
                  <a:pt x="6650118" y="1893196"/>
                  <a:pt x="6646101" y="1890191"/>
                  <a:pt x="6642084" y="1886184"/>
                </a:cubicBezTo>
                <a:cubicBezTo>
                  <a:pt x="6626016" y="1869155"/>
                  <a:pt x="6624007" y="1846116"/>
                  <a:pt x="6634050" y="1825081"/>
                </a:cubicBezTo>
                <a:cubicBezTo>
                  <a:pt x="6637063" y="1818069"/>
                  <a:pt x="6642084" y="1813061"/>
                  <a:pt x="6647106" y="1807050"/>
                </a:cubicBezTo>
                <a:cubicBezTo>
                  <a:pt x="6638067" y="1816065"/>
                  <a:pt x="6655139" y="1797033"/>
                  <a:pt x="6647106" y="1807050"/>
                </a:cubicBezTo>
                <a:lnTo>
                  <a:pt x="6647106" y="1807050"/>
                </a:lnTo>
                <a:cubicBezTo>
                  <a:pt x="6649114" y="1805047"/>
                  <a:pt x="6651122" y="1803044"/>
                  <a:pt x="6654135" y="1800039"/>
                </a:cubicBezTo>
                <a:cubicBezTo>
                  <a:pt x="6663173" y="1791023"/>
                  <a:pt x="6668195" y="1783010"/>
                  <a:pt x="6680246" y="1778001"/>
                </a:cubicBezTo>
                <a:cubicBezTo>
                  <a:pt x="6711377" y="1717900"/>
                  <a:pt x="6743513" y="1647782"/>
                  <a:pt x="6743513" y="1584675"/>
                </a:cubicBezTo>
                <a:cubicBezTo>
                  <a:pt x="6738492" y="1585677"/>
                  <a:pt x="6730458" y="1591687"/>
                  <a:pt x="6737488" y="1584675"/>
                </a:cubicBezTo>
                <a:close/>
              </a:path>
            </a:pathLst>
          </a:custGeom>
          <a:solidFill>
            <a:schemeClr val="accent5"/>
          </a:solidFill>
          <a:ln w="10035" cap="flat">
            <a:noFill/>
            <a:prstDash val="solid"/>
            <a:miter/>
          </a:ln>
        </p:spPr>
        <p:txBody>
          <a:bodyPr rtlCol="0" anchor="ctr"/>
          <a:lstStyle/>
          <a:p>
            <a:endParaRPr lang="en-US" dirty="0">
              <a:latin typeface="Lexend Deca ExtraLight" pitchFamily="2" charset="77"/>
            </a:endParaRPr>
          </a:p>
        </p:txBody>
      </p:sp>
      <p:sp>
        <p:nvSpPr>
          <p:cNvPr id="6" name="ZoneTexte 5">
            <a:extLst>
              <a:ext uri="{FF2B5EF4-FFF2-40B4-BE49-F238E27FC236}">
                <a16:creationId xmlns="" xmlns:a16="http://schemas.microsoft.com/office/drawing/2014/main" id="{571063F8-E9C4-CD6C-19F6-3750D32B8CBD}"/>
              </a:ext>
            </a:extLst>
          </p:cNvPr>
          <p:cNvSpPr txBox="1"/>
          <p:nvPr/>
        </p:nvSpPr>
        <p:spPr>
          <a:xfrm>
            <a:off x="153345" y="222422"/>
            <a:ext cx="24070960" cy="2838213"/>
          </a:xfrm>
          <a:prstGeom prst="rect">
            <a:avLst/>
          </a:prstGeom>
          <a:noFill/>
        </p:spPr>
        <p:txBody>
          <a:bodyPr wrap="square">
            <a:spAutoFit/>
          </a:bodyPr>
          <a:lstStyle/>
          <a:p>
            <a:pPr algn="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تختلف طرائق تمديد السكك الحديدية من بلد لآخر،</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ويمكن تصنيفها في ثلاث طرائق رئيسة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الطريقة اليدوية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وطريقة التمديد الآلية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وطريقة التمديد بالسلالم الجاهزة،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أحدث</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الطرق</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المتبعة في تنفيذ السكك الحديدية، إذ تنقسم ورشات التمديد أربع ورشات هي: ورشة تمديد الخط المؤقت وورشة فرش طبقة الحصى وورشة نزع الخط المؤقت وورشة تمديد الخط النهائي وتسويته ورصه</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8" name="ZoneTexte 7">
            <a:extLst>
              <a:ext uri="{FF2B5EF4-FFF2-40B4-BE49-F238E27FC236}">
                <a16:creationId xmlns="" xmlns:a16="http://schemas.microsoft.com/office/drawing/2014/main" id="{390AA8AB-70E0-B29C-6682-07FA02F1E226}"/>
              </a:ext>
            </a:extLst>
          </p:cNvPr>
          <p:cNvSpPr txBox="1"/>
          <p:nvPr/>
        </p:nvSpPr>
        <p:spPr>
          <a:xfrm>
            <a:off x="14519190" y="3576876"/>
            <a:ext cx="9304637" cy="1446550"/>
          </a:xfrm>
          <a:prstGeom prst="rect">
            <a:avLst/>
          </a:prstGeom>
          <a:noFill/>
        </p:spPr>
        <p:txBody>
          <a:bodyPr wrap="square">
            <a:spAutoFit/>
          </a:bodyPr>
          <a:lstStyle/>
          <a:p>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a:t>
            </a:r>
            <a:r>
              <a:rPr lang="ar-DZ"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ــــــــــــــــــــ</a:t>
            </a:r>
            <a:r>
              <a:rPr lang="ar-SA" sz="8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a:t>
            </a:r>
            <a:endParaRPr lang="fr-FR" sz="8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0" name="ZoneTexte 9">
            <a:extLst>
              <a:ext uri="{FF2B5EF4-FFF2-40B4-BE49-F238E27FC236}">
                <a16:creationId xmlns="" xmlns:a16="http://schemas.microsoft.com/office/drawing/2014/main" id="{E9E52AF7-C4FB-31B6-9DFF-003505722C85}"/>
              </a:ext>
            </a:extLst>
          </p:cNvPr>
          <p:cNvSpPr txBox="1"/>
          <p:nvPr/>
        </p:nvSpPr>
        <p:spPr>
          <a:xfrm>
            <a:off x="410304" y="5751668"/>
            <a:ext cx="23557042" cy="3914918"/>
          </a:xfrm>
          <a:prstGeom prst="rect">
            <a:avLst/>
          </a:prstGeom>
          <a:noFill/>
        </p:spPr>
        <p:txBody>
          <a:bodyPr wrap="square">
            <a:spAutoFit/>
          </a:bodyPr>
          <a:lstStyle/>
          <a:p>
            <a:pPr algn="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المحطة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station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هي منشأة يتم فيها انطلاق الرحلات أو وصولها أو تبديل وسيلة النقل، سواء للركاب أو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b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توفر محطة الركاب الرئيسة مختلف الخدمات من مكاتب للعاملين وكوات حجز التذاكر والأمانات ومحلات للتسوق وساحة وقوف وخدمة للسيارات وأكشاك لبيع الزهور والمجلات وحمامات ومركز بريد وهاتف. إضافة إلى الخدمات التي تقدم للقطارات، كالتزود بالماء والطعام وتنظيف العربات. ويمكن أن تكون محطات الركاب مشتركة مع محطات وسائط النقل الأخرى (محطة ـ مطار، محطة ـ ميناء، محطة مجاورة لمحطة الحافلات).</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8" name="ZoneTexte 27">
            <a:extLst>
              <a:ext uri="{FF2B5EF4-FFF2-40B4-BE49-F238E27FC236}">
                <a16:creationId xmlns="" xmlns:a16="http://schemas.microsoft.com/office/drawing/2014/main" id="{AE404A29-D006-7CE2-AC87-D3A9B4DA079D}"/>
              </a:ext>
            </a:extLst>
          </p:cNvPr>
          <p:cNvSpPr txBox="1"/>
          <p:nvPr/>
        </p:nvSpPr>
        <p:spPr>
          <a:xfrm>
            <a:off x="548760" y="9923330"/>
            <a:ext cx="23280129" cy="923330"/>
          </a:xfrm>
          <a:prstGeom prst="rect">
            <a:avLst/>
          </a:prstGeom>
          <a:noFill/>
        </p:spPr>
        <p:txBody>
          <a:bodyPr wrap="square">
            <a:spAutoFit/>
          </a:bodyPr>
          <a:lstStyle/>
          <a:p>
            <a:pPr algn="r"/>
            <a:r>
              <a:rPr lang="ar-SA"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تضم محطات الشحن مختلف الخدمات للكشف عن القاطرات والعربات وصيانتها وتخزينها وإمكانية إجراء أعمال الفرز والتصنيف للشاحنات</a:t>
            </a:r>
            <a:r>
              <a:rPr lang="fr-FR" sz="5400" dirty="0">
                <a:solidFill>
                  <a:srgbClr val="000000"/>
                </a:solidFill>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rgbClr val="000000"/>
              </a:solidFill>
              <a:latin typeface="Arabic Typesetting" panose="03020402040406030203" pitchFamily="66" charset="-78"/>
              <a:cs typeface="Arabic Typesetting" panose="03020402040406030203" pitchFamily="66" charset="-78"/>
            </a:endParaRPr>
          </a:p>
        </p:txBody>
      </p:sp>
      <p:pic>
        <p:nvPicPr>
          <p:cNvPr id="29" name="Image 28">
            <a:extLst>
              <a:ext uri="{FF2B5EF4-FFF2-40B4-BE49-F238E27FC236}">
                <a16:creationId xmlns="" xmlns:a16="http://schemas.microsoft.com/office/drawing/2014/main" id="{7B738C5F-4348-614C-7077-1ADFEE8A2001}"/>
              </a:ext>
            </a:extLst>
          </p:cNvPr>
          <p:cNvPicPr>
            <a:picLocks noChangeAspect="1"/>
          </p:cNvPicPr>
          <p:nvPr/>
        </p:nvPicPr>
        <p:blipFill>
          <a:blip r:embed="rId2" cstate="email">
            <a:extLst>
              <a:ext uri="{28A0092B-C50C-407E-A947-70E740481C1C}">
                <a14:useLocalDpi xmlns:a14="http://schemas.microsoft.com/office/drawing/2010/main" xmlns="" val="0"/>
              </a:ext>
            </a:extLst>
          </a:blip>
          <a:stretch>
            <a:fillRect/>
          </a:stretch>
        </p:blipFill>
        <p:spPr>
          <a:xfrm rot="21319355">
            <a:off x="-7374889" y="1072441"/>
            <a:ext cx="5704235" cy="379580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30" name="Image 29">
            <a:extLst>
              <a:ext uri="{FF2B5EF4-FFF2-40B4-BE49-F238E27FC236}">
                <a16:creationId xmlns="" xmlns:a16="http://schemas.microsoft.com/office/drawing/2014/main" id="{FABBE652-5BE9-4DD8-A47B-E239F0F5CBEA}"/>
              </a:ext>
            </a:extLst>
          </p:cNvPr>
          <p:cNvPicPr>
            <a:picLocks noChangeAspect="1"/>
          </p:cNvPicPr>
          <p:nvPr/>
        </p:nvPicPr>
        <p:blipFill>
          <a:blip r:embed="rId3" cstate="email">
            <a:extLst>
              <a:ext uri="{28A0092B-C50C-407E-A947-70E740481C1C}">
                <a14:useLocalDpi xmlns:a14="http://schemas.microsoft.com/office/drawing/2010/main" xmlns="" val="0"/>
              </a:ext>
            </a:extLst>
          </a:blip>
          <a:stretch>
            <a:fillRect/>
          </a:stretch>
        </p:blipFill>
        <p:spPr>
          <a:xfrm rot="304088">
            <a:off x="-7397848" y="4800206"/>
            <a:ext cx="5487446" cy="411558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31" name="Image 30">
            <a:extLst>
              <a:ext uri="{FF2B5EF4-FFF2-40B4-BE49-F238E27FC236}">
                <a16:creationId xmlns="" xmlns:a16="http://schemas.microsoft.com/office/drawing/2014/main" id="{641FBE3D-558B-277F-B7FD-8F5E042AD19D}"/>
              </a:ext>
            </a:extLst>
          </p:cNvPr>
          <p:cNvPicPr>
            <a:picLocks noChangeAspect="1"/>
          </p:cNvPicPr>
          <p:nvPr/>
        </p:nvPicPr>
        <p:blipFill>
          <a:blip r:embed="rId4" cstate="email">
            <a:extLst>
              <a:ext uri="{28A0092B-C50C-407E-A947-70E740481C1C}">
                <a14:useLocalDpi xmlns:a14="http://schemas.microsoft.com/office/drawing/2010/main" xmlns="" val="0"/>
              </a:ext>
            </a:extLst>
          </a:blip>
          <a:stretch>
            <a:fillRect/>
          </a:stretch>
        </p:blipFill>
        <p:spPr>
          <a:xfrm rot="21063663">
            <a:off x="-7558476" y="8819200"/>
            <a:ext cx="5715461" cy="31581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xmlns="" val="2437872068"/>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5" name="Freeform 24">
            <a:extLst>
              <a:ext uri="{FF2B5EF4-FFF2-40B4-BE49-F238E27FC236}">
                <a16:creationId xmlns="" xmlns:a16="http://schemas.microsoft.com/office/drawing/2014/main" id="{EC1F03C1-2460-6422-2C1B-A64BFB4E9F16}"/>
              </a:ext>
            </a:extLst>
          </p:cNvPr>
          <p:cNvSpPr/>
          <p:nvPr/>
        </p:nvSpPr>
        <p:spPr>
          <a:xfrm rot="10800000">
            <a:off x="1" y="1"/>
            <a:ext cx="6401883" cy="13829177"/>
          </a:xfrm>
          <a:custGeom>
            <a:avLst/>
            <a:gdLst>
              <a:gd name="connsiteX0" fmla="*/ 2133961 w 6401883"/>
              <a:gd name="connsiteY0" fmla="*/ 2304863 h 13829177"/>
              <a:gd name="connsiteX1" fmla="*/ 0 w 6401883"/>
              <a:gd name="connsiteY1" fmla="*/ 2304863 h 13829177"/>
              <a:gd name="connsiteX2" fmla="*/ 2133961 w 6401883"/>
              <a:gd name="connsiteY2" fmla="*/ 0 h 13829177"/>
              <a:gd name="connsiteX3" fmla="*/ 4267922 w 6401883"/>
              <a:gd name="connsiteY3" fmla="*/ 2304863 h 13829177"/>
              <a:gd name="connsiteX4" fmla="*/ 2133961 w 6401883"/>
              <a:gd name="connsiteY4" fmla="*/ 2304863 h 13829177"/>
              <a:gd name="connsiteX5" fmla="*/ 4267922 w 6401883"/>
              <a:gd name="connsiteY5" fmla="*/ 0 h 13829177"/>
              <a:gd name="connsiteX6" fmla="*/ 6401882 w 6401883"/>
              <a:gd name="connsiteY6" fmla="*/ 2304863 h 13829177"/>
              <a:gd name="connsiteX7" fmla="*/ 6401882 w 6401883"/>
              <a:gd name="connsiteY7" fmla="*/ 2304863 h 13829177"/>
              <a:gd name="connsiteX8" fmla="*/ 4267922 w 6401883"/>
              <a:gd name="connsiteY8" fmla="*/ 2304863 h 13829177"/>
              <a:gd name="connsiteX9" fmla="*/ 6401882 w 6401883"/>
              <a:gd name="connsiteY9" fmla="*/ 0 h 13829177"/>
              <a:gd name="connsiteX10" fmla="*/ 2133961 w 6401883"/>
              <a:gd name="connsiteY10" fmla="*/ 4609726 h 13829177"/>
              <a:gd name="connsiteX11" fmla="*/ 0 w 6401883"/>
              <a:gd name="connsiteY11" fmla="*/ 4609726 h 13829177"/>
              <a:gd name="connsiteX12" fmla="*/ 2133961 w 6401883"/>
              <a:gd name="connsiteY12" fmla="*/ 2304863 h 13829177"/>
              <a:gd name="connsiteX13" fmla="*/ 6401882 w 6401883"/>
              <a:gd name="connsiteY13" fmla="*/ 4609726 h 13829177"/>
              <a:gd name="connsiteX14" fmla="*/ 4267922 w 6401883"/>
              <a:gd name="connsiteY14" fmla="*/ 4609726 h 13829177"/>
              <a:gd name="connsiteX15" fmla="*/ 4267921 w 6401883"/>
              <a:gd name="connsiteY15" fmla="*/ 4609726 h 13829177"/>
              <a:gd name="connsiteX16" fmla="*/ 2133961 w 6401883"/>
              <a:gd name="connsiteY16" fmla="*/ 4609726 h 13829177"/>
              <a:gd name="connsiteX17" fmla="*/ 4267922 w 6401883"/>
              <a:gd name="connsiteY17" fmla="*/ 2304863 h 13829177"/>
              <a:gd name="connsiteX18" fmla="*/ 4267922 w 6401883"/>
              <a:gd name="connsiteY18" fmla="*/ 4609725 h 13829177"/>
              <a:gd name="connsiteX19" fmla="*/ 6401882 w 6401883"/>
              <a:gd name="connsiteY19" fmla="*/ 2304863 h 13829177"/>
              <a:gd name="connsiteX20" fmla="*/ 4267921 w 6401883"/>
              <a:gd name="connsiteY20" fmla="*/ 6914589 h 13829177"/>
              <a:gd name="connsiteX21" fmla="*/ 2133961 w 6401883"/>
              <a:gd name="connsiteY21" fmla="*/ 6914588 h 13829177"/>
              <a:gd name="connsiteX22" fmla="*/ 4267921 w 6401883"/>
              <a:gd name="connsiteY22" fmla="*/ 4609726 h 13829177"/>
              <a:gd name="connsiteX23" fmla="*/ 6401882 w 6401883"/>
              <a:gd name="connsiteY23" fmla="*/ 6914589 h 13829177"/>
              <a:gd name="connsiteX24" fmla="*/ 4267922 w 6401883"/>
              <a:gd name="connsiteY24" fmla="*/ 6914589 h 13829177"/>
              <a:gd name="connsiteX25" fmla="*/ 6401882 w 6401883"/>
              <a:gd name="connsiteY25" fmla="*/ 4609726 h 13829177"/>
              <a:gd name="connsiteX26" fmla="*/ 2133961 w 6401883"/>
              <a:gd name="connsiteY26" fmla="*/ 9219450 h 13829177"/>
              <a:gd name="connsiteX27" fmla="*/ 0 w 6401883"/>
              <a:gd name="connsiteY27" fmla="*/ 9219450 h 13829177"/>
              <a:gd name="connsiteX28" fmla="*/ 2133960 w 6401883"/>
              <a:gd name="connsiteY28" fmla="*/ 6914588 h 13829177"/>
              <a:gd name="connsiteX29" fmla="*/ 0 w 6401883"/>
              <a:gd name="connsiteY29" fmla="*/ 6914588 h 13829177"/>
              <a:gd name="connsiteX30" fmla="*/ 2133961 w 6401883"/>
              <a:gd name="connsiteY30" fmla="*/ 4609726 h 13829177"/>
              <a:gd name="connsiteX31" fmla="*/ 2133961 w 6401883"/>
              <a:gd name="connsiteY31" fmla="*/ 6914588 h 13829177"/>
              <a:gd name="connsiteX32" fmla="*/ 2133961 w 6401883"/>
              <a:gd name="connsiteY32" fmla="*/ 6914588 h 13829177"/>
              <a:gd name="connsiteX33" fmla="*/ 4267921 w 6401883"/>
              <a:gd name="connsiteY33" fmla="*/ 9219450 h 13829177"/>
              <a:gd name="connsiteX34" fmla="*/ 2133961 w 6401883"/>
              <a:gd name="connsiteY34" fmla="*/ 9219450 h 13829177"/>
              <a:gd name="connsiteX35" fmla="*/ 4267921 w 6401883"/>
              <a:gd name="connsiteY35" fmla="*/ 6914589 h 13829177"/>
              <a:gd name="connsiteX36" fmla="*/ 6401882 w 6401883"/>
              <a:gd name="connsiteY36" fmla="*/ 11524313 h 13829177"/>
              <a:gd name="connsiteX37" fmla="*/ 4267921 w 6401883"/>
              <a:gd name="connsiteY37" fmla="*/ 11524313 h 13829177"/>
              <a:gd name="connsiteX38" fmla="*/ 6401880 w 6401883"/>
              <a:gd name="connsiteY38" fmla="*/ 9219452 h 13829177"/>
              <a:gd name="connsiteX39" fmla="*/ 4267922 w 6401883"/>
              <a:gd name="connsiteY39" fmla="*/ 9219452 h 13829177"/>
              <a:gd name="connsiteX40" fmla="*/ 6401883 w 6401883"/>
              <a:gd name="connsiteY40" fmla="*/ 6914589 h 13829177"/>
              <a:gd name="connsiteX41" fmla="*/ 6401883 w 6401883"/>
              <a:gd name="connsiteY41" fmla="*/ 9219452 h 13829177"/>
              <a:gd name="connsiteX42" fmla="*/ 6401882 w 6401883"/>
              <a:gd name="connsiteY42" fmla="*/ 9219452 h 13829177"/>
              <a:gd name="connsiteX43" fmla="*/ 2133961 w 6401883"/>
              <a:gd name="connsiteY43" fmla="*/ 13829175 h 13829177"/>
              <a:gd name="connsiteX44" fmla="*/ 0 w 6401883"/>
              <a:gd name="connsiteY44" fmla="*/ 13829175 h 13829177"/>
              <a:gd name="connsiteX45" fmla="*/ 2133958 w 6401883"/>
              <a:gd name="connsiteY45" fmla="*/ 11524315 h 13829177"/>
              <a:gd name="connsiteX46" fmla="*/ 0 w 6401883"/>
              <a:gd name="connsiteY46" fmla="*/ 11524315 h 13829177"/>
              <a:gd name="connsiteX47" fmla="*/ 2133961 w 6401883"/>
              <a:gd name="connsiteY47" fmla="*/ 9219452 h 13829177"/>
              <a:gd name="connsiteX48" fmla="*/ 2133961 w 6401883"/>
              <a:gd name="connsiteY48" fmla="*/ 11524312 h 13829177"/>
              <a:gd name="connsiteX49" fmla="*/ 2133961 w 6401883"/>
              <a:gd name="connsiteY49" fmla="*/ 11524314 h 13829177"/>
              <a:gd name="connsiteX50" fmla="*/ 2133961 w 6401883"/>
              <a:gd name="connsiteY50" fmla="*/ 11524315 h 13829177"/>
              <a:gd name="connsiteX51" fmla="*/ 4267921 w 6401883"/>
              <a:gd name="connsiteY51" fmla="*/ 13829175 h 13829177"/>
              <a:gd name="connsiteX52" fmla="*/ 2133961 w 6401883"/>
              <a:gd name="connsiteY52" fmla="*/ 13829175 h 13829177"/>
              <a:gd name="connsiteX53" fmla="*/ 4267919 w 6401883"/>
              <a:gd name="connsiteY53" fmla="*/ 11524314 h 13829177"/>
              <a:gd name="connsiteX54" fmla="*/ 2133961 w 6401883"/>
              <a:gd name="connsiteY54" fmla="*/ 11524314 h 13829177"/>
              <a:gd name="connsiteX55" fmla="*/ 4267921 w 6401883"/>
              <a:gd name="connsiteY55" fmla="*/ 9219452 h 13829177"/>
              <a:gd name="connsiteX56" fmla="*/ 4267921 w 6401883"/>
              <a:gd name="connsiteY56" fmla="*/ 11524313 h 13829177"/>
              <a:gd name="connsiteX57" fmla="*/ 4267921 w 6401883"/>
              <a:gd name="connsiteY57" fmla="*/ 11524314 h 13829177"/>
              <a:gd name="connsiteX58" fmla="*/ 4267921 w 6401883"/>
              <a:gd name="connsiteY58" fmla="*/ 11524314 h 13829177"/>
              <a:gd name="connsiteX59" fmla="*/ 6401882 w 6401883"/>
              <a:gd name="connsiteY59" fmla="*/ 13829177 h 13829177"/>
              <a:gd name="connsiteX60" fmla="*/ 4267921 w 6401883"/>
              <a:gd name="connsiteY60" fmla="*/ 13829177 h 13829177"/>
              <a:gd name="connsiteX61" fmla="*/ 6401882 w 6401883"/>
              <a:gd name="connsiteY61" fmla="*/ 11524314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01883" h="13829177">
                <a:moveTo>
                  <a:pt x="2133961" y="2304863"/>
                </a:moveTo>
                <a:lnTo>
                  <a:pt x="0" y="2304863"/>
                </a:lnTo>
                <a:lnTo>
                  <a:pt x="2133961" y="0"/>
                </a:lnTo>
                <a:close/>
                <a:moveTo>
                  <a:pt x="4267922" y="2304863"/>
                </a:moveTo>
                <a:lnTo>
                  <a:pt x="2133961" y="2304863"/>
                </a:lnTo>
                <a:lnTo>
                  <a:pt x="4267922" y="0"/>
                </a:lnTo>
                <a:close/>
                <a:moveTo>
                  <a:pt x="6401882" y="2304863"/>
                </a:moveTo>
                <a:lnTo>
                  <a:pt x="6401882" y="2304863"/>
                </a:lnTo>
                <a:lnTo>
                  <a:pt x="4267922" y="2304863"/>
                </a:lnTo>
                <a:lnTo>
                  <a:pt x="6401882" y="0"/>
                </a:lnTo>
                <a:close/>
                <a:moveTo>
                  <a:pt x="2133961" y="4609726"/>
                </a:moveTo>
                <a:lnTo>
                  <a:pt x="0" y="4609726"/>
                </a:lnTo>
                <a:lnTo>
                  <a:pt x="2133961" y="2304863"/>
                </a:lnTo>
                <a:close/>
                <a:moveTo>
                  <a:pt x="6401882" y="4609726"/>
                </a:moveTo>
                <a:lnTo>
                  <a:pt x="4267922" y="4609726"/>
                </a:lnTo>
                <a:lnTo>
                  <a:pt x="4267921" y="4609726"/>
                </a:lnTo>
                <a:lnTo>
                  <a:pt x="2133961" y="4609726"/>
                </a:lnTo>
                <a:lnTo>
                  <a:pt x="4267922" y="2304863"/>
                </a:lnTo>
                <a:lnTo>
                  <a:pt x="4267922" y="4609725"/>
                </a:lnTo>
                <a:lnTo>
                  <a:pt x="6401882" y="2304863"/>
                </a:lnTo>
                <a:close/>
                <a:moveTo>
                  <a:pt x="4267921" y="6914589"/>
                </a:moveTo>
                <a:lnTo>
                  <a:pt x="2133961" y="6914588"/>
                </a:lnTo>
                <a:lnTo>
                  <a:pt x="4267921" y="4609726"/>
                </a:lnTo>
                <a:close/>
                <a:moveTo>
                  <a:pt x="6401882" y="6914589"/>
                </a:moveTo>
                <a:lnTo>
                  <a:pt x="4267922" y="6914589"/>
                </a:lnTo>
                <a:lnTo>
                  <a:pt x="6401882" y="4609726"/>
                </a:lnTo>
                <a:close/>
                <a:moveTo>
                  <a:pt x="2133961" y="9219450"/>
                </a:moveTo>
                <a:lnTo>
                  <a:pt x="0" y="9219450"/>
                </a:lnTo>
                <a:lnTo>
                  <a:pt x="2133960" y="6914588"/>
                </a:lnTo>
                <a:lnTo>
                  <a:pt x="0" y="6914588"/>
                </a:lnTo>
                <a:lnTo>
                  <a:pt x="2133961" y="4609726"/>
                </a:lnTo>
                <a:lnTo>
                  <a:pt x="2133961" y="6914588"/>
                </a:lnTo>
                <a:lnTo>
                  <a:pt x="2133961" y="6914588"/>
                </a:lnTo>
                <a:close/>
                <a:moveTo>
                  <a:pt x="4267921" y="9219450"/>
                </a:moveTo>
                <a:lnTo>
                  <a:pt x="2133961" y="9219450"/>
                </a:lnTo>
                <a:lnTo>
                  <a:pt x="4267921" y="6914589"/>
                </a:lnTo>
                <a:close/>
                <a:moveTo>
                  <a:pt x="6401882" y="11524313"/>
                </a:moveTo>
                <a:lnTo>
                  <a:pt x="4267921" y="11524313"/>
                </a:lnTo>
                <a:lnTo>
                  <a:pt x="6401880" y="9219452"/>
                </a:lnTo>
                <a:lnTo>
                  <a:pt x="4267922" y="9219452"/>
                </a:lnTo>
                <a:lnTo>
                  <a:pt x="6401883" y="6914589"/>
                </a:lnTo>
                <a:lnTo>
                  <a:pt x="6401883" y="9219452"/>
                </a:lnTo>
                <a:lnTo>
                  <a:pt x="6401882" y="9219452"/>
                </a:lnTo>
                <a:close/>
                <a:moveTo>
                  <a:pt x="2133961" y="13829175"/>
                </a:moveTo>
                <a:lnTo>
                  <a:pt x="0" y="13829175"/>
                </a:lnTo>
                <a:lnTo>
                  <a:pt x="2133958" y="11524315"/>
                </a:lnTo>
                <a:lnTo>
                  <a:pt x="0" y="11524315"/>
                </a:lnTo>
                <a:lnTo>
                  <a:pt x="2133961" y="9219452"/>
                </a:lnTo>
                <a:lnTo>
                  <a:pt x="2133961" y="11524312"/>
                </a:lnTo>
                <a:lnTo>
                  <a:pt x="2133961" y="11524314"/>
                </a:lnTo>
                <a:lnTo>
                  <a:pt x="2133961" y="11524315"/>
                </a:lnTo>
                <a:close/>
                <a:moveTo>
                  <a:pt x="4267921" y="13829175"/>
                </a:moveTo>
                <a:lnTo>
                  <a:pt x="2133961" y="13829175"/>
                </a:lnTo>
                <a:lnTo>
                  <a:pt x="4267919" y="11524314"/>
                </a:lnTo>
                <a:lnTo>
                  <a:pt x="2133961" y="11524314"/>
                </a:lnTo>
                <a:lnTo>
                  <a:pt x="4267921" y="9219452"/>
                </a:lnTo>
                <a:lnTo>
                  <a:pt x="4267921" y="11524313"/>
                </a:lnTo>
                <a:lnTo>
                  <a:pt x="4267921" y="11524314"/>
                </a:lnTo>
                <a:lnTo>
                  <a:pt x="4267921" y="11524314"/>
                </a:lnTo>
                <a:close/>
                <a:moveTo>
                  <a:pt x="6401882" y="13829177"/>
                </a:moveTo>
                <a:lnTo>
                  <a:pt x="4267921" y="13829177"/>
                </a:lnTo>
                <a:lnTo>
                  <a:pt x="6401882" y="11524314"/>
                </a:lnTo>
                <a:close/>
              </a:path>
            </a:pathLst>
          </a:custGeom>
          <a:solidFill>
            <a:schemeClr val="accent4"/>
          </a:solidFill>
          <a:ln w="20715" cap="flat">
            <a:noFill/>
            <a:prstDash val="solid"/>
            <a:miter/>
          </a:ln>
        </p:spPr>
        <p:txBody>
          <a:bodyPr rtlCol="0" anchor="ctr"/>
          <a:lstStyle/>
          <a:p>
            <a:endParaRPr lang="en-US" dirty="0">
              <a:latin typeface="Lexend Deca ExtraLight" pitchFamily="2" charset="77"/>
            </a:endParaRPr>
          </a:p>
        </p:txBody>
      </p:sp>
      <p:sp>
        <p:nvSpPr>
          <p:cNvPr id="30" name="Freeform 29">
            <a:extLst>
              <a:ext uri="{FF2B5EF4-FFF2-40B4-BE49-F238E27FC236}">
                <a16:creationId xmlns="" xmlns:a16="http://schemas.microsoft.com/office/drawing/2014/main" id="{61C9AFE5-ADFC-449C-57B8-A44C21C96986}"/>
              </a:ext>
            </a:extLst>
          </p:cNvPr>
          <p:cNvSpPr/>
          <p:nvPr/>
        </p:nvSpPr>
        <p:spPr>
          <a:xfrm rot="13564100">
            <a:off x="22020113" y="10595410"/>
            <a:ext cx="4715073" cy="7717048"/>
          </a:xfrm>
          <a:custGeom>
            <a:avLst/>
            <a:gdLst>
              <a:gd name="connsiteX0" fmla="*/ 1527934 w 4715073"/>
              <a:gd name="connsiteY0" fmla="*/ 6282882 h 7717048"/>
              <a:gd name="connsiteX1" fmla="*/ 1449883 w 4715073"/>
              <a:gd name="connsiteY1" fmla="*/ 6303828 h 7717048"/>
              <a:gd name="connsiteX2" fmla="*/ 1428942 w 4715073"/>
              <a:gd name="connsiteY2" fmla="*/ 6225756 h 7717048"/>
              <a:gd name="connsiteX3" fmla="*/ 2051458 w 4715073"/>
              <a:gd name="connsiteY3" fmla="*/ 5386962 h 7717048"/>
              <a:gd name="connsiteX4" fmla="*/ 2527386 w 4715073"/>
              <a:gd name="connsiteY4" fmla="*/ 4598627 h 7717048"/>
              <a:gd name="connsiteX5" fmla="*/ 2715855 w 4715073"/>
              <a:gd name="connsiteY5" fmla="*/ 4172088 h 7717048"/>
              <a:gd name="connsiteX6" fmla="*/ 2735844 w 4715073"/>
              <a:gd name="connsiteY6" fmla="*/ 3749359 h 7717048"/>
              <a:gd name="connsiteX7" fmla="*/ 2043843 w 4715073"/>
              <a:gd name="connsiteY7" fmla="*/ 3598927 h 7717048"/>
              <a:gd name="connsiteX8" fmla="*/ 1167181 w 4715073"/>
              <a:gd name="connsiteY8" fmla="*/ 3965483 h 7717048"/>
              <a:gd name="connsiteX9" fmla="*/ 1110068 w 4715073"/>
              <a:gd name="connsiteY9" fmla="*/ 3866466 h 7717048"/>
              <a:gd name="connsiteX10" fmla="*/ 2159969 w 4715073"/>
              <a:gd name="connsiteY10" fmla="*/ 3449448 h 7717048"/>
              <a:gd name="connsiteX11" fmla="*/ 2573076 w 4715073"/>
              <a:gd name="connsiteY11" fmla="*/ 3445640 h 7717048"/>
              <a:gd name="connsiteX12" fmla="*/ 2851018 w 4715073"/>
              <a:gd name="connsiteY12" fmla="*/ 3732221 h 7717048"/>
              <a:gd name="connsiteX13" fmla="*/ 2831982 w 4715073"/>
              <a:gd name="connsiteY13" fmla="*/ 4185419 h 7717048"/>
              <a:gd name="connsiteX14" fmla="*/ 2633995 w 4715073"/>
              <a:gd name="connsiteY14" fmla="*/ 4640519 h 7717048"/>
              <a:gd name="connsiteX15" fmla="*/ 1527934 w 4715073"/>
              <a:gd name="connsiteY15" fmla="*/ 6282882 h 7717048"/>
              <a:gd name="connsiteX16" fmla="*/ 1881120 w 4715073"/>
              <a:gd name="connsiteY16" fmla="*/ 7215002 h 7717048"/>
              <a:gd name="connsiteX17" fmla="*/ 1797311 w 4715073"/>
              <a:gd name="connsiteY17" fmla="*/ 7137864 h 7717048"/>
              <a:gd name="connsiteX18" fmla="*/ 2523580 w 4715073"/>
              <a:gd name="connsiteY18" fmla="*/ 5638315 h 7717048"/>
              <a:gd name="connsiteX19" fmla="*/ 3064235 w 4715073"/>
              <a:gd name="connsiteY19" fmla="*/ 4273011 h 7717048"/>
              <a:gd name="connsiteX20" fmla="*/ 3202254 w 4715073"/>
              <a:gd name="connsiteY20" fmla="*/ 3562749 h 7717048"/>
              <a:gd name="connsiteX21" fmla="*/ 3188928 w 4715073"/>
              <a:gd name="connsiteY21" fmla="*/ 3207618 h 7717048"/>
              <a:gd name="connsiteX22" fmla="*/ 3105165 w 4715073"/>
              <a:gd name="connsiteY22" fmla="*/ 2921989 h 7717048"/>
              <a:gd name="connsiteX23" fmla="*/ 2569269 w 4715073"/>
              <a:gd name="connsiteY23" fmla="*/ 2780127 h 7717048"/>
              <a:gd name="connsiteX24" fmla="*/ 1976261 w 4715073"/>
              <a:gd name="connsiteY24" fmla="*/ 3012438 h 7717048"/>
              <a:gd name="connsiteX25" fmla="*/ 928266 w 4715073"/>
              <a:gd name="connsiteY25" fmla="*/ 3765544 h 7717048"/>
              <a:gd name="connsiteX26" fmla="*/ 847356 w 4715073"/>
              <a:gd name="connsiteY26" fmla="*/ 3684617 h 7717048"/>
              <a:gd name="connsiteX27" fmla="*/ 2107617 w 4715073"/>
              <a:gd name="connsiteY27" fmla="*/ 2828684 h 7717048"/>
              <a:gd name="connsiteX28" fmla="*/ 2736796 w 4715073"/>
              <a:gd name="connsiteY28" fmla="*/ 2635408 h 7717048"/>
              <a:gd name="connsiteX29" fmla="*/ 3045198 w 4715073"/>
              <a:gd name="connsiteY29" fmla="*/ 2697295 h 7717048"/>
              <a:gd name="connsiteX30" fmla="*/ 3235570 w 4715073"/>
              <a:gd name="connsiteY30" fmla="*/ 2931510 h 7717048"/>
              <a:gd name="connsiteX31" fmla="*/ 3313622 w 4715073"/>
              <a:gd name="connsiteY31" fmla="*/ 3617018 h 7717048"/>
              <a:gd name="connsiteX32" fmla="*/ 3155613 w 4715073"/>
              <a:gd name="connsiteY32" fmla="*/ 4364413 h 7717048"/>
              <a:gd name="connsiteX33" fmla="*/ 2576884 w 4715073"/>
              <a:gd name="connsiteY33" fmla="*/ 5796362 h 7717048"/>
              <a:gd name="connsiteX34" fmla="*/ 1896305 w 4715073"/>
              <a:gd name="connsiteY34" fmla="*/ 7195941 h 7717048"/>
              <a:gd name="connsiteX35" fmla="*/ 1881120 w 4715073"/>
              <a:gd name="connsiteY35" fmla="*/ 7215002 h 7717048"/>
              <a:gd name="connsiteX36" fmla="*/ 2354232 w 4715073"/>
              <a:gd name="connsiteY36" fmla="*/ 7707236 h 7717048"/>
              <a:gd name="connsiteX37" fmla="*/ 2270385 w 4715073"/>
              <a:gd name="connsiteY37" fmla="*/ 7630097 h 7717048"/>
              <a:gd name="connsiteX38" fmla="*/ 2388416 w 4715073"/>
              <a:gd name="connsiteY38" fmla="*/ 7388264 h 7717048"/>
              <a:gd name="connsiteX39" fmla="*/ 3215581 w 4715073"/>
              <a:gd name="connsiteY39" fmla="*/ 5418380 h 7717048"/>
              <a:gd name="connsiteX40" fmla="*/ 3832386 w 4715073"/>
              <a:gd name="connsiteY40" fmla="*/ 3362808 h 7717048"/>
              <a:gd name="connsiteX41" fmla="*/ 3961838 w 4715073"/>
              <a:gd name="connsiteY41" fmla="*/ 2289799 h 7717048"/>
              <a:gd name="connsiteX42" fmla="*/ 3924715 w 4715073"/>
              <a:gd name="connsiteY42" fmla="*/ 1757577 h 7717048"/>
              <a:gd name="connsiteX43" fmla="*/ 3782889 w 4715073"/>
              <a:gd name="connsiteY43" fmla="*/ 1362459 h 7717048"/>
              <a:gd name="connsiteX44" fmla="*/ 3339322 w 4715073"/>
              <a:gd name="connsiteY44" fmla="*/ 1338655 h 7717048"/>
              <a:gd name="connsiteX45" fmla="*/ 2885287 w 4715073"/>
              <a:gd name="connsiteY45" fmla="*/ 1521457 h 7717048"/>
              <a:gd name="connsiteX46" fmla="*/ 2046698 w 4715073"/>
              <a:gd name="connsiteY46" fmla="*/ 2085097 h 7717048"/>
              <a:gd name="connsiteX47" fmla="*/ 443768 w 4715073"/>
              <a:gd name="connsiteY47" fmla="*/ 3443738 h 7717048"/>
              <a:gd name="connsiteX48" fmla="*/ 360956 w 4715073"/>
              <a:gd name="connsiteY48" fmla="*/ 3363761 h 7717048"/>
              <a:gd name="connsiteX49" fmla="*/ 553232 w 4715073"/>
              <a:gd name="connsiteY49" fmla="*/ 3181910 h 7717048"/>
              <a:gd name="connsiteX50" fmla="*/ 2237070 w 4715073"/>
              <a:gd name="connsiteY50" fmla="*/ 1806135 h 7717048"/>
              <a:gd name="connsiteX51" fmla="*/ 3114683 w 4715073"/>
              <a:gd name="connsiteY51" fmla="*/ 1291052 h 7717048"/>
              <a:gd name="connsiteX52" fmla="*/ 3604891 w 4715073"/>
              <a:gd name="connsiteY52" fmla="*/ 1187273 h 7717048"/>
              <a:gd name="connsiteX53" fmla="*/ 3953271 w 4715073"/>
              <a:gd name="connsiteY53" fmla="*/ 1412921 h 7717048"/>
              <a:gd name="connsiteX54" fmla="*/ 4056072 w 4715073"/>
              <a:gd name="connsiteY54" fmla="*/ 1887063 h 7717048"/>
              <a:gd name="connsiteX55" fmla="*/ 4073205 w 4715073"/>
              <a:gd name="connsiteY55" fmla="*/ 2435469 h 7717048"/>
              <a:gd name="connsiteX56" fmla="*/ 3910438 w 4715073"/>
              <a:gd name="connsiteY56" fmla="*/ 3537043 h 7717048"/>
              <a:gd name="connsiteX57" fmla="*/ 3248896 w 4715073"/>
              <a:gd name="connsiteY57" fmla="*/ 5660212 h 7717048"/>
              <a:gd name="connsiteX58" fmla="*/ 2369379 w 4715073"/>
              <a:gd name="connsiteY58" fmla="*/ 7688175 h 7717048"/>
              <a:gd name="connsiteX59" fmla="*/ 2354232 w 4715073"/>
              <a:gd name="connsiteY59" fmla="*/ 7707236 h 7717048"/>
              <a:gd name="connsiteX60" fmla="*/ 3265865 w 4715073"/>
              <a:gd name="connsiteY60" fmla="*/ 7440594 h 7717048"/>
              <a:gd name="connsiteX61" fmla="*/ 3168940 w 4715073"/>
              <a:gd name="connsiteY61" fmla="*/ 7389216 h 7717048"/>
              <a:gd name="connsiteX62" fmla="*/ 3288875 w 4715073"/>
              <a:gd name="connsiteY62" fmla="*/ 7083594 h 7717048"/>
              <a:gd name="connsiteX63" fmla="*/ 4174102 w 4715073"/>
              <a:gd name="connsiteY63" fmla="*/ 4560543 h 7717048"/>
              <a:gd name="connsiteX64" fmla="*/ 4599583 w 4715073"/>
              <a:gd name="connsiteY64" fmla="*/ 1933716 h 7717048"/>
              <a:gd name="connsiteX65" fmla="*/ 4507253 w 4715073"/>
              <a:gd name="connsiteY65" fmla="*/ 610304 h 7717048"/>
              <a:gd name="connsiteX66" fmla="*/ 4287373 w 4715073"/>
              <a:gd name="connsiteY66" fmla="*/ 171388 h 7717048"/>
              <a:gd name="connsiteX67" fmla="*/ 3731488 w 4715073"/>
              <a:gd name="connsiteY67" fmla="*/ 145682 h 7717048"/>
              <a:gd name="connsiteX68" fmla="*/ 1704029 w 4715073"/>
              <a:gd name="connsiteY68" fmla="*/ 1302477 h 7717048"/>
              <a:gd name="connsiteX69" fmla="*/ 108715 w 4715073"/>
              <a:gd name="connsiteY69" fmla="*/ 3147635 h 7717048"/>
              <a:gd name="connsiteX70" fmla="*/ 9721 w 4715073"/>
              <a:gd name="connsiteY70" fmla="*/ 3090510 h 7717048"/>
              <a:gd name="connsiteX71" fmla="*/ 182960 w 4715073"/>
              <a:gd name="connsiteY71" fmla="*/ 2835348 h 7717048"/>
              <a:gd name="connsiteX72" fmla="*/ 1882027 w 4715073"/>
              <a:gd name="connsiteY72" fmla="*/ 1000662 h 7717048"/>
              <a:gd name="connsiteX73" fmla="*/ 2890997 w 4715073"/>
              <a:gd name="connsiteY73" fmla="*/ 318010 h 7717048"/>
              <a:gd name="connsiteX74" fmla="*/ 4027516 w 4715073"/>
              <a:gd name="connsiteY74" fmla="*/ 10 h 7717048"/>
              <a:gd name="connsiteX75" fmla="*/ 4500591 w 4715073"/>
              <a:gd name="connsiteY75" fmla="*/ 227561 h 7717048"/>
              <a:gd name="connsiteX76" fmla="*/ 4648128 w 4715073"/>
              <a:gd name="connsiteY76" fmla="*/ 778824 h 7717048"/>
              <a:gd name="connsiteX77" fmla="*/ 4707144 w 4715073"/>
              <a:gd name="connsiteY77" fmla="*/ 2132702 h 7717048"/>
              <a:gd name="connsiteX78" fmla="*/ 4215032 w 4715073"/>
              <a:gd name="connsiteY78" fmla="*/ 4827131 h 7717048"/>
              <a:gd name="connsiteX79" fmla="*/ 3279355 w 4715073"/>
              <a:gd name="connsiteY79" fmla="*/ 7419684 h 7717048"/>
              <a:gd name="connsiteX80" fmla="*/ 3265865 w 4715073"/>
              <a:gd name="connsiteY80" fmla="*/ 7440594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3" h="7717048">
                <a:moveTo>
                  <a:pt x="1527934" y="6282882"/>
                </a:moveTo>
                <a:cubicBezTo>
                  <a:pt x="1508898" y="6307636"/>
                  <a:pt x="1479391" y="6320966"/>
                  <a:pt x="1449883" y="6303828"/>
                </a:cubicBezTo>
                <a:cubicBezTo>
                  <a:pt x="1425136" y="6289546"/>
                  <a:pt x="1409905" y="6250511"/>
                  <a:pt x="1428942" y="6225756"/>
                </a:cubicBezTo>
                <a:cubicBezTo>
                  <a:pt x="1641206" y="5949649"/>
                  <a:pt x="1853470" y="5673543"/>
                  <a:pt x="2051458" y="5386962"/>
                </a:cubicBezTo>
                <a:cubicBezTo>
                  <a:pt x="2225648" y="5133703"/>
                  <a:pt x="2388415" y="4872830"/>
                  <a:pt x="2527386" y="4598627"/>
                </a:cubicBezTo>
                <a:cubicBezTo>
                  <a:pt x="2596872" y="4460572"/>
                  <a:pt x="2665406" y="4318712"/>
                  <a:pt x="2715855" y="4172088"/>
                </a:cubicBezTo>
                <a:cubicBezTo>
                  <a:pt x="2762496" y="4035938"/>
                  <a:pt x="2787244" y="3888364"/>
                  <a:pt x="2735844" y="3749359"/>
                </a:cubicBezTo>
                <a:cubicBezTo>
                  <a:pt x="2625429" y="3455160"/>
                  <a:pt x="2277048" y="3530376"/>
                  <a:pt x="2043843" y="3598927"/>
                </a:cubicBezTo>
                <a:cubicBezTo>
                  <a:pt x="1739249" y="3689376"/>
                  <a:pt x="1445125" y="3812196"/>
                  <a:pt x="1167181" y="3965483"/>
                </a:cubicBezTo>
                <a:cubicBezTo>
                  <a:pt x="1103405" y="4000711"/>
                  <a:pt x="1045343" y="3902646"/>
                  <a:pt x="1110068" y="3866466"/>
                </a:cubicBezTo>
                <a:cubicBezTo>
                  <a:pt x="1437509" y="3685567"/>
                  <a:pt x="1794456" y="3533233"/>
                  <a:pt x="2159969" y="3449448"/>
                </a:cubicBezTo>
                <a:cubicBezTo>
                  <a:pt x="2293230" y="3418981"/>
                  <a:pt x="2440768" y="3400893"/>
                  <a:pt x="2573076" y="3445640"/>
                </a:cubicBezTo>
                <a:cubicBezTo>
                  <a:pt x="2709192" y="3491342"/>
                  <a:pt x="2806281" y="3597023"/>
                  <a:pt x="2851018" y="3732221"/>
                </a:cubicBezTo>
                <a:cubicBezTo>
                  <a:pt x="2900516" y="3879794"/>
                  <a:pt x="2879575" y="4039747"/>
                  <a:pt x="2831982" y="4185419"/>
                </a:cubicBezTo>
                <a:cubicBezTo>
                  <a:pt x="2780581" y="4342513"/>
                  <a:pt x="2708240" y="4493897"/>
                  <a:pt x="2633995" y="4640519"/>
                </a:cubicBezTo>
                <a:cubicBezTo>
                  <a:pt x="2336063" y="5231769"/>
                  <a:pt x="1930572" y="5760182"/>
                  <a:pt x="1527934" y="6282882"/>
                </a:cubicBezTo>
                <a:close/>
                <a:moveTo>
                  <a:pt x="1881120" y="7215002"/>
                </a:moveTo>
                <a:cubicBezTo>
                  <a:pt x="1840308" y="7246998"/>
                  <a:pt x="1768160" y="7195346"/>
                  <a:pt x="1797311" y="7137864"/>
                </a:cubicBezTo>
                <a:cubicBezTo>
                  <a:pt x="2045747" y="6641822"/>
                  <a:pt x="2294182" y="6144830"/>
                  <a:pt x="2523580" y="5638315"/>
                </a:cubicBezTo>
                <a:cubicBezTo>
                  <a:pt x="2724421" y="5193687"/>
                  <a:pt x="2920505" y="4740489"/>
                  <a:pt x="3064235" y="4273011"/>
                </a:cubicBezTo>
                <a:cubicBezTo>
                  <a:pt x="3134672" y="4041653"/>
                  <a:pt x="3189881" y="3804581"/>
                  <a:pt x="3202254" y="3562749"/>
                </a:cubicBezTo>
                <a:cubicBezTo>
                  <a:pt x="3208918" y="3444689"/>
                  <a:pt x="3206061" y="3324725"/>
                  <a:pt x="3188928" y="3207618"/>
                </a:cubicBezTo>
                <a:cubicBezTo>
                  <a:pt x="3174650" y="3109552"/>
                  <a:pt x="3153710" y="3008630"/>
                  <a:pt x="3105165" y="2921989"/>
                </a:cubicBezTo>
                <a:cubicBezTo>
                  <a:pt x="2992846" y="2720146"/>
                  <a:pt x="2767256" y="2725858"/>
                  <a:pt x="2569269" y="2780127"/>
                </a:cubicBezTo>
                <a:cubicBezTo>
                  <a:pt x="2364619" y="2836300"/>
                  <a:pt x="2165680" y="2919133"/>
                  <a:pt x="1976261" y="3012438"/>
                </a:cubicBezTo>
                <a:cubicBezTo>
                  <a:pt x="1587903" y="3203808"/>
                  <a:pt x="1233811" y="3458970"/>
                  <a:pt x="928266" y="3765544"/>
                </a:cubicBezTo>
                <a:cubicBezTo>
                  <a:pt x="875911" y="3816958"/>
                  <a:pt x="795003" y="3736982"/>
                  <a:pt x="847356" y="3684617"/>
                </a:cubicBezTo>
                <a:cubicBezTo>
                  <a:pt x="1208111" y="3321868"/>
                  <a:pt x="1637399" y="3028623"/>
                  <a:pt x="2107617" y="2828684"/>
                </a:cubicBezTo>
                <a:cubicBezTo>
                  <a:pt x="2306556" y="2742996"/>
                  <a:pt x="2519771" y="2653499"/>
                  <a:pt x="2736796" y="2635408"/>
                </a:cubicBezTo>
                <a:cubicBezTo>
                  <a:pt x="2842451" y="2626840"/>
                  <a:pt x="2953819" y="2642074"/>
                  <a:pt x="3045198" y="2697295"/>
                </a:cubicBezTo>
                <a:cubicBezTo>
                  <a:pt x="3134672" y="2750612"/>
                  <a:pt x="3195592" y="2836301"/>
                  <a:pt x="3235570" y="2931510"/>
                </a:cubicBezTo>
                <a:cubicBezTo>
                  <a:pt x="3323140" y="3141923"/>
                  <a:pt x="3330756" y="3392322"/>
                  <a:pt x="3313622" y="3617018"/>
                </a:cubicBezTo>
                <a:cubicBezTo>
                  <a:pt x="3294585" y="3871228"/>
                  <a:pt x="3233666" y="4121628"/>
                  <a:pt x="3155613" y="4364413"/>
                </a:cubicBezTo>
                <a:cubicBezTo>
                  <a:pt x="2998557" y="4853788"/>
                  <a:pt x="2791051" y="5329836"/>
                  <a:pt x="2576884" y="5796362"/>
                </a:cubicBezTo>
                <a:cubicBezTo>
                  <a:pt x="2360811" y="6267650"/>
                  <a:pt x="2128558" y="6732271"/>
                  <a:pt x="1896305" y="7195941"/>
                </a:cubicBezTo>
                <a:cubicBezTo>
                  <a:pt x="1892140" y="7204154"/>
                  <a:pt x="1886950" y="7210432"/>
                  <a:pt x="1881120" y="7215002"/>
                </a:cubicBezTo>
                <a:close/>
                <a:moveTo>
                  <a:pt x="2354232" y="7707236"/>
                </a:moveTo>
                <a:cubicBezTo>
                  <a:pt x="2313590" y="7739232"/>
                  <a:pt x="2242067" y="7687580"/>
                  <a:pt x="2270385" y="7630097"/>
                </a:cubicBezTo>
                <a:cubicBezTo>
                  <a:pt x="2310363" y="7549169"/>
                  <a:pt x="2349390" y="7469192"/>
                  <a:pt x="2388416" y="7388264"/>
                </a:cubicBezTo>
                <a:cubicBezTo>
                  <a:pt x="2697770" y="6746552"/>
                  <a:pt x="2973809" y="6088655"/>
                  <a:pt x="3215581" y="5418380"/>
                </a:cubicBezTo>
                <a:cubicBezTo>
                  <a:pt x="3458304" y="4747155"/>
                  <a:pt x="3681991" y="4060695"/>
                  <a:pt x="3832386" y="3362808"/>
                </a:cubicBezTo>
                <a:cubicBezTo>
                  <a:pt x="3908534" y="3010534"/>
                  <a:pt x="3959934" y="2651595"/>
                  <a:pt x="3961838" y="2289799"/>
                </a:cubicBezTo>
                <a:cubicBezTo>
                  <a:pt x="3962788" y="2111757"/>
                  <a:pt x="3952319" y="1933715"/>
                  <a:pt x="3924715" y="1757577"/>
                </a:cubicBezTo>
                <a:cubicBezTo>
                  <a:pt x="3904726" y="1625237"/>
                  <a:pt x="3884738" y="1460524"/>
                  <a:pt x="3782889" y="1362459"/>
                </a:cubicBezTo>
                <a:cubicBezTo>
                  <a:pt x="3670569" y="1254871"/>
                  <a:pt x="3472582" y="1305332"/>
                  <a:pt x="3339322" y="1338655"/>
                </a:cubicBezTo>
                <a:cubicBezTo>
                  <a:pt x="3180363" y="1378643"/>
                  <a:pt x="3029016" y="1443386"/>
                  <a:pt x="2885287" y="1521457"/>
                </a:cubicBezTo>
                <a:cubicBezTo>
                  <a:pt x="2589258" y="1680458"/>
                  <a:pt x="2316074" y="1885159"/>
                  <a:pt x="2046698" y="2085097"/>
                </a:cubicBezTo>
                <a:cubicBezTo>
                  <a:pt x="1484151" y="2503067"/>
                  <a:pt x="948253" y="2957217"/>
                  <a:pt x="443768" y="3443738"/>
                </a:cubicBezTo>
                <a:cubicBezTo>
                  <a:pt x="390464" y="3495151"/>
                  <a:pt x="309556" y="3414222"/>
                  <a:pt x="360956" y="3363761"/>
                </a:cubicBezTo>
                <a:cubicBezTo>
                  <a:pt x="424731" y="3302826"/>
                  <a:pt x="488506" y="3241892"/>
                  <a:pt x="553232" y="3181910"/>
                </a:cubicBezTo>
                <a:cubicBezTo>
                  <a:pt x="1083418" y="2686821"/>
                  <a:pt x="1646918" y="2226959"/>
                  <a:pt x="2237070" y="1806135"/>
                </a:cubicBezTo>
                <a:cubicBezTo>
                  <a:pt x="2513110" y="1610003"/>
                  <a:pt x="2795811" y="1412919"/>
                  <a:pt x="3114683" y="1291052"/>
                </a:cubicBezTo>
                <a:cubicBezTo>
                  <a:pt x="3267933" y="1232974"/>
                  <a:pt x="3439267" y="1185369"/>
                  <a:pt x="3604891" y="1187273"/>
                </a:cubicBezTo>
                <a:cubicBezTo>
                  <a:pt x="3762900" y="1189176"/>
                  <a:pt x="3887593" y="1270105"/>
                  <a:pt x="3953271" y="1412921"/>
                </a:cubicBezTo>
                <a:cubicBezTo>
                  <a:pt x="4020853" y="1559543"/>
                  <a:pt x="4038938" y="1728064"/>
                  <a:pt x="4056072" y="1887063"/>
                </a:cubicBezTo>
                <a:cubicBezTo>
                  <a:pt x="4076061" y="2068912"/>
                  <a:pt x="4080820" y="2252667"/>
                  <a:pt x="4073205" y="2435469"/>
                </a:cubicBezTo>
                <a:cubicBezTo>
                  <a:pt x="4057975" y="2806785"/>
                  <a:pt x="3995153" y="3175246"/>
                  <a:pt x="3910438" y="3537043"/>
                </a:cubicBezTo>
                <a:cubicBezTo>
                  <a:pt x="3741006" y="4257778"/>
                  <a:pt x="3507801" y="4967089"/>
                  <a:pt x="3248896" y="5660212"/>
                </a:cubicBezTo>
                <a:cubicBezTo>
                  <a:pt x="2991894" y="6350482"/>
                  <a:pt x="2697770" y="7028373"/>
                  <a:pt x="2369379" y="7688175"/>
                </a:cubicBezTo>
                <a:cubicBezTo>
                  <a:pt x="2365214" y="7696387"/>
                  <a:pt x="2360038" y="7702665"/>
                  <a:pt x="2354232" y="7707236"/>
                </a:cubicBezTo>
                <a:close/>
                <a:moveTo>
                  <a:pt x="3265865" y="7440594"/>
                </a:moveTo>
                <a:cubicBezTo>
                  <a:pt x="3227241" y="7479294"/>
                  <a:pt x="3145619" y="7449199"/>
                  <a:pt x="3168940" y="7389216"/>
                </a:cubicBezTo>
                <a:cubicBezTo>
                  <a:pt x="3208919" y="7287342"/>
                  <a:pt x="3248896" y="7185468"/>
                  <a:pt x="3288875" y="7083594"/>
                </a:cubicBezTo>
                <a:cubicBezTo>
                  <a:pt x="3614409" y="6253367"/>
                  <a:pt x="3931379" y="5419333"/>
                  <a:pt x="4174102" y="4560543"/>
                </a:cubicBezTo>
                <a:cubicBezTo>
                  <a:pt x="4415874" y="3705564"/>
                  <a:pt x="4581499" y="2823923"/>
                  <a:pt x="4599583" y="1933716"/>
                </a:cubicBezTo>
                <a:cubicBezTo>
                  <a:pt x="4608150" y="1491943"/>
                  <a:pt x="4582450" y="1046362"/>
                  <a:pt x="4507253" y="610304"/>
                </a:cubicBezTo>
                <a:cubicBezTo>
                  <a:pt x="4479650" y="451303"/>
                  <a:pt x="4436815" y="260885"/>
                  <a:pt x="4287373" y="171388"/>
                </a:cubicBezTo>
                <a:cubicBezTo>
                  <a:pt x="4126510" y="75226"/>
                  <a:pt x="3905678" y="114262"/>
                  <a:pt x="3731488" y="145682"/>
                </a:cubicBezTo>
                <a:cubicBezTo>
                  <a:pt x="2950964" y="288496"/>
                  <a:pt x="2283711" y="787393"/>
                  <a:pt x="1704029" y="1302477"/>
                </a:cubicBezTo>
                <a:cubicBezTo>
                  <a:pt x="1093888" y="1844218"/>
                  <a:pt x="556087" y="2465936"/>
                  <a:pt x="108715" y="3147635"/>
                </a:cubicBezTo>
                <a:cubicBezTo>
                  <a:pt x="67785" y="3208569"/>
                  <a:pt x="-31209" y="3151443"/>
                  <a:pt x="9721" y="3090510"/>
                </a:cubicBezTo>
                <a:cubicBezTo>
                  <a:pt x="65879" y="3004822"/>
                  <a:pt x="123944" y="2919132"/>
                  <a:pt x="182960" y="2835348"/>
                </a:cubicBezTo>
                <a:cubicBezTo>
                  <a:pt x="664599" y="2151745"/>
                  <a:pt x="1236666" y="1531932"/>
                  <a:pt x="1882027" y="1000662"/>
                </a:cubicBezTo>
                <a:cubicBezTo>
                  <a:pt x="2195189" y="741692"/>
                  <a:pt x="2527388" y="500812"/>
                  <a:pt x="2890997" y="318010"/>
                </a:cubicBezTo>
                <a:cubicBezTo>
                  <a:pt x="3237474" y="142825"/>
                  <a:pt x="3635351" y="1915"/>
                  <a:pt x="4027516" y="10"/>
                </a:cubicBezTo>
                <a:cubicBezTo>
                  <a:pt x="4216937" y="-942"/>
                  <a:pt x="4394934" y="62849"/>
                  <a:pt x="4500591" y="227561"/>
                </a:cubicBezTo>
                <a:cubicBezTo>
                  <a:pt x="4602440" y="389417"/>
                  <a:pt x="4622428" y="594119"/>
                  <a:pt x="4648128" y="778824"/>
                </a:cubicBezTo>
                <a:cubicBezTo>
                  <a:pt x="4709998" y="1227261"/>
                  <a:pt x="4727132" y="1680457"/>
                  <a:pt x="4707144" y="2132702"/>
                </a:cubicBezTo>
                <a:cubicBezTo>
                  <a:pt x="4666214" y="3048617"/>
                  <a:pt x="4477744" y="3951204"/>
                  <a:pt x="4215032" y="4827131"/>
                </a:cubicBezTo>
                <a:cubicBezTo>
                  <a:pt x="3951368" y="5707817"/>
                  <a:pt x="3615362" y="6564702"/>
                  <a:pt x="3279355" y="7419684"/>
                </a:cubicBezTo>
                <a:cubicBezTo>
                  <a:pt x="3276024" y="7428133"/>
                  <a:pt x="3271383" y="7435065"/>
                  <a:pt x="3265865" y="7440594"/>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27B9A595-8607-0E07-726D-4E1498B54BC0}"/>
              </a:ext>
            </a:extLst>
          </p:cNvPr>
          <p:cNvSpPr txBox="1"/>
          <p:nvPr/>
        </p:nvSpPr>
        <p:spPr>
          <a:xfrm>
            <a:off x="6261661" y="321276"/>
            <a:ext cx="17725487" cy="11329768"/>
          </a:xfrm>
          <a:prstGeom prst="rect">
            <a:avLst/>
          </a:prstGeom>
          <a:noFill/>
        </p:spPr>
        <p:txBody>
          <a:bodyPr wrap="square">
            <a:spAutoFit/>
          </a:bodyPr>
          <a:lstStyle/>
          <a:p>
            <a:pPr algn="just" rtl="1">
              <a:lnSpc>
                <a:spcPct val="115000"/>
              </a:lnSpc>
              <a:spcAft>
                <a:spcPts val="1000"/>
              </a:spcAft>
            </a:pPr>
            <a:r>
              <a:rPr lang="ar-SA" sz="66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الهيئات الدولية للسكك الحديدية</a:t>
            </a:r>
            <a:endParaRPr lang="fr-FR" sz="5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الدولي للسكك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UIC (Union International des Chemins de Fer)</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تأسس عام 1920، ويهتم بوضع التوصيات والمواصفات الفنية وتوحيدها، لتسهيل حركة القطارات بين مختلف الدول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اتحاد السكك الأمريكية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AAR (Association of American </a:t>
            </a:r>
            <a:r>
              <a:rPr lang="fr-FR"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Railroads</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تأسس عام 1934، ويضم مؤسسات السكك الحديدية في الولايات المتحدة وكندا والمكسيك ودول أمريكا اللاتينية، ويهتم بتوحيد سياسة النقل والبحث العلمي والاستثمار والتمويل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الدولي لمؤتمرات السكك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تأسس عام 1885، ويُعقد مرة كل أربع سنوات حيث تلقى محاضرات لمشاهير الاختصاصين</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الاتحاد العربي للسكك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ويضم مؤسسات السكك الحديدية والشركات المعنية في الدول العربية، ومقر أمانته العامة في مدينة حلب</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6" name="Image 5">
            <a:extLst>
              <a:ext uri="{FF2B5EF4-FFF2-40B4-BE49-F238E27FC236}">
                <a16:creationId xmlns="" xmlns:a16="http://schemas.microsoft.com/office/drawing/2014/main" id="{5275784B-9514-E66B-3F7D-F53E6077758D}"/>
              </a:ext>
            </a:extLst>
          </p:cNvPr>
          <p:cNvPicPr>
            <a:picLocks noChangeAspect="1"/>
          </p:cNvPicPr>
          <p:nvPr/>
        </p:nvPicPr>
        <p:blipFill>
          <a:blip r:embed="rId2" cstate="email">
            <a:extLst>
              <a:ext uri="{28A0092B-C50C-407E-A947-70E740481C1C}">
                <a14:useLocalDpi xmlns:a14="http://schemas.microsoft.com/office/drawing/2010/main" xmlns="" val="0"/>
              </a:ext>
            </a:extLst>
          </a:blip>
          <a:stretch>
            <a:fillRect/>
          </a:stretch>
        </p:blipFill>
        <p:spPr>
          <a:xfrm rot="21319355">
            <a:off x="412159" y="1072442"/>
            <a:ext cx="5704235" cy="379580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9" name="Image 8">
            <a:extLst>
              <a:ext uri="{FF2B5EF4-FFF2-40B4-BE49-F238E27FC236}">
                <a16:creationId xmlns="" xmlns:a16="http://schemas.microsoft.com/office/drawing/2014/main" id="{ADCD7AB6-9BC6-893D-AC67-4737FE07825A}"/>
              </a:ext>
            </a:extLst>
          </p:cNvPr>
          <p:cNvPicPr>
            <a:picLocks noChangeAspect="1"/>
          </p:cNvPicPr>
          <p:nvPr/>
        </p:nvPicPr>
        <p:blipFill>
          <a:blip r:embed="rId3" cstate="email">
            <a:extLst>
              <a:ext uri="{28A0092B-C50C-407E-A947-70E740481C1C}">
                <a14:useLocalDpi xmlns:a14="http://schemas.microsoft.com/office/drawing/2010/main" xmlns="" val="0"/>
              </a:ext>
            </a:extLst>
          </a:blip>
          <a:stretch>
            <a:fillRect/>
          </a:stretch>
        </p:blipFill>
        <p:spPr>
          <a:xfrm rot="304088">
            <a:off x="389200" y="4800207"/>
            <a:ext cx="5487446" cy="411558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1" name="Image 10">
            <a:extLst>
              <a:ext uri="{FF2B5EF4-FFF2-40B4-BE49-F238E27FC236}">
                <a16:creationId xmlns="" xmlns:a16="http://schemas.microsoft.com/office/drawing/2014/main" id="{216FD720-E83F-0F67-8903-8290483EAF1E}"/>
              </a:ext>
            </a:extLst>
          </p:cNvPr>
          <p:cNvPicPr>
            <a:picLocks noChangeAspect="1"/>
          </p:cNvPicPr>
          <p:nvPr/>
        </p:nvPicPr>
        <p:blipFill>
          <a:blip r:embed="rId4" cstate="email">
            <a:extLst>
              <a:ext uri="{28A0092B-C50C-407E-A947-70E740481C1C}">
                <a14:useLocalDpi xmlns:a14="http://schemas.microsoft.com/office/drawing/2010/main" xmlns="" val="0"/>
              </a:ext>
            </a:extLst>
          </a:blip>
          <a:stretch>
            <a:fillRect/>
          </a:stretch>
        </p:blipFill>
        <p:spPr>
          <a:xfrm rot="21063663">
            <a:off x="228572" y="8819201"/>
            <a:ext cx="5715461" cy="31581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xmlns="" val="2581453668"/>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 xmlns:a16="http://schemas.microsoft.com/office/drawing/2014/main" id="{32121298-866E-5931-1CFD-672C06272814}"/>
              </a:ext>
            </a:extLst>
          </p:cNvPr>
          <p:cNvSpPr/>
          <p:nvPr/>
        </p:nvSpPr>
        <p:spPr>
          <a:xfrm rot="2764100">
            <a:off x="-1799660" y="-137769"/>
            <a:ext cx="4715073" cy="7717046"/>
          </a:xfrm>
          <a:custGeom>
            <a:avLst/>
            <a:gdLst>
              <a:gd name="connsiteX0" fmla="*/ 1091325 w 4715073"/>
              <a:gd name="connsiteY0" fmla="*/ 3882552 h 7717046"/>
              <a:gd name="connsiteX1" fmla="*/ 1110070 w 4715073"/>
              <a:gd name="connsiteY1" fmla="*/ 3866465 h 7717046"/>
              <a:gd name="connsiteX2" fmla="*/ 2159970 w 4715073"/>
              <a:gd name="connsiteY2" fmla="*/ 3449447 h 7717046"/>
              <a:gd name="connsiteX3" fmla="*/ 2573077 w 4715073"/>
              <a:gd name="connsiteY3" fmla="*/ 3445639 h 7717046"/>
              <a:gd name="connsiteX4" fmla="*/ 2851020 w 4715073"/>
              <a:gd name="connsiteY4" fmla="*/ 3732220 h 7717046"/>
              <a:gd name="connsiteX5" fmla="*/ 2831983 w 4715073"/>
              <a:gd name="connsiteY5" fmla="*/ 4185417 h 7717046"/>
              <a:gd name="connsiteX6" fmla="*/ 2633996 w 4715073"/>
              <a:gd name="connsiteY6" fmla="*/ 4640518 h 7717046"/>
              <a:gd name="connsiteX7" fmla="*/ 1527936 w 4715073"/>
              <a:gd name="connsiteY7" fmla="*/ 6282881 h 7717046"/>
              <a:gd name="connsiteX8" fmla="*/ 1449884 w 4715073"/>
              <a:gd name="connsiteY8" fmla="*/ 6303827 h 7717046"/>
              <a:gd name="connsiteX9" fmla="*/ 1428943 w 4715073"/>
              <a:gd name="connsiteY9" fmla="*/ 6225755 h 7717046"/>
              <a:gd name="connsiteX10" fmla="*/ 2051459 w 4715073"/>
              <a:gd name="connsiteY10" fmla="*/ 5386960 h 7717046"/>
              <a:gd name="connsiteX11" fmla="*/ 2527388 w 4715073"/>
              <a:gd name="connsiteY11" fmla="*/ 4598626 h 7717046"/>
              <a:gd name="connsiteX12" fmla="*/ 2715856 w 4715073"/>
              <a:gd name="connsiteY12" fmla="*/ 4172087 h 7717046"/>
              <a:gd name="connsiteX13" fmla="*/ 2735845 w 4715073"/>
              <a:gd name="connsiteY13" fmla="*/ 3749357 h 7717046"/>
              <a:gd name="connsiteX14" fmla="*/ 2043844 w 4715073"/>
              <a:gd name="connsiteY14" fmla="*/ 3598926 h 7717046"/>
              <a:gd name="connsiteX15" fmla="*/ 1167182 w 4715073"/>
              <a:gd name="connsiteY15" fmla="*/ 3965483 h 7717046"/>
              <a:gd name="connsiteX16" fmla="*/ 1091325 w 4715073"/>
              <a:gd name="connsiteY16" fmla="*/ 3882552 h 7717046"/>
              <a:gd name="connsiteX17" fmla="*/ 847358 w 4715073"/>
              <a:gd name="connsiteY17" fmla="*/ 3684616 h 7717046"/>
              <a:gd name="connsiteX18" fmla="*/ 2107618 w 4715073"/>
              <a:gd name="connsiteY18" fmla="*/ 2828683 h 7717046"/>
              <a:gd name="connsiteX19" fmla="*/ 2736797 w 4715073"/>
              <a:gd name="connsiteY19" fmla="*/ 2635408 h 7717046"/>
              <a:gd name="connsiteX20" fmla="*/ 3045199 w 4715073"/>
              <a:gd name="connsiteY20" fmla="*/ 2697294 h 7717046"/>
              <a:gd name="connsiteX21" fmla="*/ 3235570 w 4715073"/>
              <a:gd name="connsiteY21" fmla="*/ 2931509 h 7717046"/>
              <a:gd name="connsiteX22" fmla="*/ 3313623 w 4715073"/>
              <a:gd name="connsiteY22" fmla="*/ 3617017 h 7717046"/>
              <a:gd name="connsiteX23" fmla="*/ 3155615 w 4715073"/>
              <a:gd name="connsiteY23" fmla="*/ 4364412 h 7717046"/>
              <a:gd name="connsiteX24" fmla="*/ 2576885 w 4715073"/>
              <a:gd name="connsiteY24" fmla="*/ 5796362 h 7717046"/>
              <a:gd name="connsiteX25" fmla="*/ 1896306 w 4715073"/>
              <a:gd name="connsiteY25" fmla="*/ 7195941 h 7717046"/>
              <a:gd name="connsiteX26" fmla="*/ 1797313 w 4715073"/>
              <a:gd name="connsiteY26" fmla="*/ 7137863 h 7717046"/>
              <a:gd name="connsiteX27" fmla="*/ 2523581 w 4715073"/>
              <a:gd name="connsiteY27" fmla="*/ 5638314 h 7717046"/>
              <a:gd name="connsiteX28" fmla="*/ 3064236 w 4715073"/>
              <a:gd name="connsiteY28" fmla="*/ 4273011 h 7717046"/>
              <a:gd name="connsiteX29" fmla="*/ 3202256 w 4715073"/>
              <a:gd name="connsiteY29" fmla="*/ 3562748 h 7717046"/>
              <a:gd name="connsiteX30" fmla="*/ 3188930 w 4715073"/>
              <a:gd name="connsiteY30" fmla="*/ 3207617 h 7717046"/>
              <a:gd name="connsiteX31" fmla="*/ 3105166 w 4715073"/>
              <a:gd name="connsiteY31" fmla="*/ 2921988 h 7717046"/>
              <a:gd name="connsiteX32" fmla="*/ 2569269 w 4715073"/>
              <a:gd name="connsiteY32" fmla="*/ 2780126 h 7717046"/>
              <a:gd name="connsiteX33" fmla="*/ 1976262 w 4715073"/>
              <a:gd name="connsiteY33" fmla="*/ 3012437 h 7717046"/>
              <a:gd name="connsiteX34" fmla="*/ 928266 w 4715073"/>
              <a:gd name="connsiteY34" fmla="*/ 3765544 h 7717046"/>
              <a:gd name="connsiteX35" fmla="*/ 847358 w 4715073"/>
              <a:gd name="connsiteY35" fmla="*/ 3684616 h 7717046"/>
              <a:gd name="connsiteX36" fmla="*/ 360957 w 4715073"/>
              <a:gd name="connsiteY36" fmla="*/ 3363760 h 7717046"/>
              <a:gd name="connsiteX37" fmla="*/ 553233 w 4715073"/>
              <a:gd name="connsiteY37" fmla="*/ 3181910 h 7717046"/>
              <a:gd name="connsiteX38" fmla="*/ 2237071 w 4715073"/>
              <a:gd name="connsiteY38" fmla="*/ 1806134 h 7717046"/>
              <a:gd name="connsiteX39" fmla="*/ 3114685 w 4715073"/>
              <a:gd name="connsiteY39" fmla="*/ 1291051 h 7717046"/>
              <a:gd name="connsiteX40" fmla="*/ 3604892 w 4715073"/>
              <a:gd name="connsiteY40" fmla="*/ 1187272 h 7717046"/>
              <a:gd name="connsiteX41" fmla="*/ 3953272 w 4715073"/>
              <a:gd name="connsiteY41" fmla="*/ 1412919 h 7717046"/>
              <a:gd name="connsiteX42" fmla="*/ 4056073 w 4715073"/>
              <a:gd name="connsiteY42" fmla="*/ 1887062 h 7717046"/>
              <a:gd name="connsiteX43" fmla="*/ 4073206 w 4715073"/>
              <a:gd name="connsiteY43" fmla="*/ 2435468 h 7717046"/>
              <a:gd name="connsiteX44" fmla="*/ 3910438 w 4715073"/>
              <a:gd name="connsiteY44" fmla="*/ 3537042 h 7717046"/>
              <a:gd name="connsiteX45" fmla="*/ 3248896 w 4715073"/>
              <a:gd name="connsiteY45" fmla="*/ 5660212 h 7717046"/>
              <a:gd name="connsiteX46" fmla="*/ 2369379 w 4715073"/>
              <a:gd name="connsiteY46" fmla="*/ 7688174 h 7717046"/>
              <a:gd name="connsiteX47" fmla="*/ 2270386 w 4715073"/>
              <a:gd name="connsiteY47" fmla="*/ 7630096 h 7717046"/>
              <a:gd name="connsiteX48" fmla="*/ 2388416 w 4715073"/>
              <a:gd name="connsiteY48" fmla="*/ 7388264 h 7717046"/>
              <a:gd name="connsiteX49" fmla="*/ 3215581 w 4715073"/>
              <a:gd name="connsiteY49" fmla="*/ 5418380 h 7717046"/>
              <a:gd name="connsiteX50" fmla="*/ 3832386 w 4715073"/>
              <a:gd name="connsiteY50" fmla="*/ 3362808 h 7717046"/>
              <a:gd name="connsiteX51" fmla="*/ 3961839 w 4715073"/>
              <a:gd name="connsiteY51" fmla="*/ 2289798 h 7717046"/>
              <a:gd name="connsiteX52" fmla="*/ 3924716 w 4715073"/>
              <a:gd name="connsiteY52" fmla="*/ 1757577 h 7717046"/>
              <a:gd name="connsiteX53" fmla="*/ 3782889 w 4715073"/>
              <a:gd name="connsiteY53" fmla="*/ 1362458 h 7717046"/>
              <a:gd name="connsiteX54" fmla="*/ 3339323 w 4715073"/>
              <a:gd name="connsiteY54" fmla="*/ 1338655 h 7717046"/>
              <a:gd name="connsiteX55" fmla="*/ 2885287 w 4715073"/>
              <a:gd name="connsiteY55" fmla="*/ 1521457 h 7717046"/>
              <a:gd name="connsiteX56" fmla="*/ 2046699 w 4715073"/>
              <a:gd name="connsiteY56" fmla="*/ 2085097 h 7717046"/>
              <a:gd name="connsiteX57" fmla="*/ 443769 w 4715073"/>
              <a:gd name="connsiteY57" fmla="*/ 3443736 h 7717046"/>
              <a:gd name="connsiteX58" fmla="*/ 360957 w 4715073"/>
              <a:gd name="connsiteY58" fmla="*/ 3363760 h 7717046"/>
              <a:gd name="connsiteX59" fmla="*/ 1187821 w 4715073"/>
              <a:gd name="connsiteY59" fmla="*/ 1634389 h 7717046"/>
              <a:gd name="connsiteX60" fmla="*/ 1882027 w 4715073"/>
              <a:gd name="connsiteY60" fmla="*/ 1000662 h 7717046"/>
              <a:gd name="connsiteX61" fmla="*/ 2890998 w 4715073"/>
              <a:gd name="connsiteY61" fmla="*/ 318010 h 7717046"/>
              <a:gd name="connsiteX62" fmla="*/ 4027517 w 4715073"/>
              <a:gd name="connsiteY62" fmla="*/ 10 h 7717046"/>
              <a:gd name="connsiteX63" fmla="*/ 4500591 w 4715073"/>
              <a:gd name="connsiteY63" fmla="*/ 227561 h 7717046"/>
              <a:gd name="connsiteX64" fmla="*/ 4648129 w 4715073"/>
              <a:gd name="connsiteY64" fmla="*/ 778824 h 7717046"/>
              <a:gd name="connsiteX65" fmla="*/ 4707144 w 4715073"/>
              <a:gd name="connsiteY65" fmla="*/ 2132702 h 7717046"/>
              <a:gd name="connsiteX66" fmla="*/ 4215033 w 4715073"/>
              <a:gd name="connsiteY66" fmla="*/ 4827130 h 7717046"/>
              <a:gd name="connsiteX67" fmla="*/ 3279356 w 4715073"/>
              <a:gd name="connsiteY67" fmla="*/ 7419683 h 7717046"/>
              <a:gd name="connsiteX68" fmla="*/ 3168940 w 4715073"/>
              <a:gd name="connsiteY68" fmla="*/ 7389216 h 7717046"/>
              <a:gd name="connsiteX69" fmla="*/ 3288875 w 4715073"/>
              <a:gd name="connsiteY69" fmla="*/ 7083594 h 7717046"/>
              <a:gd name="connsiteX70" fmla="*/ 4174103 w 4715073"/>
              <a:gd name="connsiteY70" fmla="*/ 4560543 h 7717046"/>
              <a:gd name="connsiteX71" fmla="*/ 4599584 w 4715073"/>
              <a:gd name="connsiteY71" fmla="*/ 1933715 h 7717046"/>
              <a:gd name="connsiteX72" fmla="*/ 4507254 w 4715073"/>
              <a:gd name="connsiteY72" fmla="*/ 610303 h 7717046"/>
              <a:gd name="connsiteX73" fmla="*/ 4287374 w 4715073"/>
              <a:gd name="connsiteY73" fmla="*/ 171388 h 7717046"/>
              <a:gd name="connsiteX74" fmla="*/ 3731489 w 4715073"/>
              <a:gd name="connsiteY74" fmla="*/ 145681 h 7717046"/>
              <a:gd name="connsiteX75" fmla="*/ 1704030 w 4715073"/>
              <a:gd name="connsiteY75" fmla="*/ 1302476 h 7717046"/>
              <a:gd name="connsiteX76" fmla="*/ 108715 w 4715073"/>
              <a:gd name="connsiteY76" fmla="*/ 3147635 h 7717046"/>
              <a:gd name="connsiteX77" fmla="*/ 9722 w 4715073"/>
              <a:gd name="connsiteY77" fmla="*/ 3090509 h 7717046"/>
              <a:gd name="connsiteX78" fmla="*/ 182961 w 4715073"/>
              <a:gd name="connsiteY78" fmla="*/ 2835348 h 7717046"/>
              <a:gd name="connsiteX79" fmla="*/ 1187821 w 4715073"/>
              <a:gd name="connsiteY79" fmla="*/ 163438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3" h="7717046">
                <a:moveTo>
                  <a:pt x="1091325" y="3882552"/>
                </a:moveTo>
                <a:cubicBezTo>
                  <a:pt x="1095807" y="3876477"/>
                  <a:pt x="1101979" y="3870988"/>
                  <a:pt x="1110070" y="3866465"/>
                </a:cubicBezTo>
                <a:cubicBezTo>
                  <a:pt x="1437510" y="3685567"/>
                  <a:pt x="1794457" y="3533232"/>
                  <a:pt x="2159970" y="3449447"/>
                </a:cubicBezTo>
                <a:cubicBezTo>
                  <a:pt x="2293231" y="3418981"/>
                  <a:pt x="2440769" y="3400891"/>
                  <a:pt x="2573077" y="3445639"/>
                </a:cubicBezTo>
                <a:cubicBezTo>
                  <a:pt x="2709193" y="3491340"/>
                  <a:pt x="2806282" y="3597022"/>
                  <a:pt x="2851020" y="3732220"/>
                </a:cubicBezTo>
                <a:cubicBezTo>
                  <a:pt x="2900517" y="3879794"/>
                  <a:pt x="2879576" y="4039746"/>
                  <a:pt x="2831983" y="4185417"/>
                </a:cubicBezTo>
                <a:cubicBezTo>
                  <a:pt x="2780582" y="4342512"/>
                  <a:pt x="2708241" y="4493895"/>
                  <a:pt x="2633996" y="4640518"/>
                </a:cubicBezTo>
                <a:cubicBezTo>
                  <a:pt x="2336064" y="5231768"/>
                  <a:pt x="1930572" y="5760181"/>
                  <a:pt x="1527936" y="6282881"/>
                </a:cubicBezTo>
                <a:cubicBezTo>
                  <a:pt x="1508899" y="6307635"/>
                  <a:pt x="1479391" y="6320965"/>
                  <a:pt x="1449884" y="6303827"/>
                </a:cubicBezTo>
                <a:cubicBezTo>
                  <a:pt x="1425136" y="6289545"/>
                  <a:pt x="1409906" y="6250510"/>
                  <a:pt x="1428943" y="6225755"/>
                </a:cubicBezTo>
                <a:cubicBezTo>
                  <a:pt x="1641207" y="5949648"/>
                  <a:pt x="1853472" y="5673541"/>
                  <a:pt x="2051459" y="5386960"/>
                </a:cubicBezTo>
                <a:cubicBezTo>
                  <a:pt x="2225649" y="5133703"/>
                  <a:pt x="2388416" y="4872829"/>
                  <a:pt x="2527388" y="4598626"/>
                </a:cubicBezTo>
                <a:cubicBezTo>
                  <a:pt x="2596873" y="4460572"/>
                  <a:pt x="2665407" y="4318710"/>
                  <a:pt x="2715856" y="4172087"/>
                </a:cubicBezTo>
                <a:cubicBezTo>
                  <a:pt x="2762497" y="4035938"/>
                  <a:pt x="2787245" y="3888363"/>
                  <a:pt x="2735845" y="3749357"/>
                </a:cubicBezTo>
                <a:cubicBezTo>
                  <a:pt x="2625429" y="3455160"/>
                  <a:pt x="2277049" y="3530375"/>
                  <a:pt x="2043844" y="3598926"/>
                </a:cubicBezTo>
                <a:cubicBezTo>
                  <a:pt x="1739249" y="3689375"/>
                  <a:pt x="1445125" y="3812195"/>
                  <a:pt x="1167182" y="3965483"/>
                </a:cubicBezTo>
                <a:cubicBezTo>
                  <a:pt x="1111379" y="3996307"/>
                  <a:pt x="1059949" y="3925078"/>
                  <a:pt x="1091325" y="3882552"/>
                </a:cubicBezTo>
                <a:close/>
                <a:moveTo>
                  <a:pt x="847358" y="3684616"/>
                </a:moveTo>
                <a:cubicBezTo>
                  <a:pt x="1208112" y="3321868"/>
                  <a:pt x="1637400" y="3028623"/>
                  <a:pt x="2107618" y="2828683"/>
                </a:cubicBezTo>
                <a:cubicBezTo>
                  <a:pt x="2306557" y="2742995"/>
                  <a:pt x="2519773" y="2653498"/>
                  <a:pt x="2736797" y="2635408"/>
                </a:cubicBezTo>
                <a:cubicBezTo>
                  <a:pt x="2842453" y="2626839"/>
                  <a:pt x="2953821" y="2642073"/>
                  <a:pt x="3045199" y="2697294"/>
                </a:cubicBezTo>
                <a:cubicBezTo>
                  <a:pt x="3134674" y="2750611"/>
                  <a:pt x="3195593" y="2836300"/>
                  <a:pt x="3235570" y="2931509"/>
                </a:cubicBezTo>
                <a:cubicBezTo>
                  <a:pt x="3323142" y="3141922"/>
                  <a:pt x="3330757" y="3392323"/>
                  <a:pt x="3313623" y="3617017"/>
                </a:cubicBezTo>
                <a:cubicBezTo>
                  <a:pt x="3294586" y="3871227"/>
                  <a:pt x="3233667" y="4121628"/>
                  <a:pt x="3155615" y="4364412"/>
                </a:cubicBezTo>
                <a:cubicBezTo>
                  <a:pt x="2998558" y="4853788"/>
                  <a:pt x="2791053" y="5329835"/>
                  <a:pt x="2576885" y="5796362"/>
                </a:cubicBezTo>
                <a:cubicBezTo>
                  <a:pt x="2360813" y="6267649"/>
                  <a:pt x="2128559" y="6732271"/>
                  <a:pt x="1896306" y="7195941"/>
                </a:cubicBezTo>
                <a:cubicBezTo>
                  <a:pt x="1862991" y="7261636"/>
                  <a:pt x="1763998" y="7203557"/>
                  <a:pt x="1797313" y="7137863"/>
                </a:cubicBezTo>
                <a:cubicBezTo>
                  <a:pt x="2045748" y="6641822"/>
                  <a:pt x="2294183" y="6144829"/>
                  <a:pt x="2523581" y="5638314"/>
                </a:cubicBezTo>
                <a:cubicBezTo>
                  <a:pt x="2724423" y="5193686"/>
                  <a:pt x="2920506" y="4740489"/>
                  <a:pt x="3064236" y="4273011"/>
                </a:cubicBezTo>
                <a:cubicBezTo>
                  <a:pt x="3134674" y="4041652"/>
                  <a:pt x="3189882" y="3804580"/>
                  <a:pt x="3202256" y="3562748"/>
                </a:cubicBezTo>
                <a:cubicBezTo>
                  <a:pt x="3208919" y="3444688"/>
                  <a:pt x="3206063" y="3324725"/>
                  <a:pt x="3188930" y="3207617"/>
                </a:cubicBezTo>
                <a:cubicBezTo>
                  <a:pt x="3174652" y="3109551"/>
                  <a:pt x="3153711" y="3008629"/>
                  <a:pt x="3105166" y="2921988"/>
                </a:cubicBezTo>
                <a:cubicBezTo>
                  <a:pt x="2992847" y="2720145"/>
                  <a:pt x="2767257" y="2725857"/>
                  <a:pt x="2569269" y="2780126"/>
                </a:cubicBezTo>
                <a:cubicBezTo>
                  <a:pt x="2364620" y="2836300"/>
                  <a:pt x="2165682" y="2919132"/>
                  <a:pt x="1976262" y="3012437"/>
                </a:cubicBezTo>
                <a:cubicBezTo>
                  <a:pt x="1587904" y="3203808"/>
                  <a:pt x="1233812" y="3458970"/>
                  <a:pt x="928266" y="3765544"/>
                </a:cubicBezTo>
                <a:cubicBezTo>
                  <a:pt x="875913" y="3816957"/>
                  <a:pt x="795005" y="3736981"/>
                  <a:pt x="847358" y="3684616"/>
                </a:cubicBezTo>
                <a:close/>
                <a:moveTo>
                  <a:pt x="360957" y="3363760"/>
                </a:moveTo>
                <a:cubicBezTo>
                  <a:pt x="424732" y="3302826"/>
                  <a:pt x="488506" y="3241892"/>
                  <a:pt x="553233" y="3181910"/>
                </a:cubicBezTo>
                <a:cubicBezTo>
                  <a:pt x="1083418" y="2686821"/>
                  <a:pt x="1646918" y="2226959"/>
                  <a:pt x="2237071" y="1806134"/>
                </a:cubicBezTo>
                <a:cubicBezTo>
                  <a:pt x="2513110" y="1610002"/>
                  <a:pt x="2795812" y="1412919"/>
                  <a:pt x="3114685" y="1291051"/>
                </a:cubicBezTo>
                <a:cubicBezTo>
                  <a:pt x="3267934" y="1232973"/>
                  <a:pt x="3439268" y="1185368"/>
                  <a:pt x="3604892" y="1187272"/>
                </a:cubicBezTo>
                <a:cubicBezTo>
                  <a:pt x="3762900" y="1189176"/>
                  <a:pt x="3887594" y="1270104"/>
                  <a:pt x="3953272" y="1412919"/>
                </a:cubicBezTo>
                <a:cubicBezTo>
                  <a:pt x="4020854" y="1559541"/>
                  <a:pt x="4038939" y="1728062"/>
                  <a:pt x="4056073" y="1887062"/>
                </a:cubicBezTo>
                <a:cubicBezTo>
                  <a:pt x="4076062" y="2068912"/>
                  <a:pt x="4080821" y="2252666"/>
                  <a:pt x="4073206" y="2435468"/>
                </a:cubicBezTo>
                <a:cubicBezTo>
                  <a:pt x="4057976" y="2806785"/>
                  <a:pt x="3995154" y="3175247"/>
                  <a:pt x="3910438" y="3537042"/>
                </a:cubicBezTo>
                <a:cubicBezTo>
                  <a:pt x="3741007" y="4257777"/>
                  <a:pt x="3507802" y="4967088"/>
                  <a:pt x="3248896" y="5660212"/>
                </a:cubicBezTo>
                <a:cubicBezTo>
                  <a:pt x="2991895" y="6350481"/>
                  <a:pt x="2697770" y="7028372"/>
                  <a:pt x="2369379" y="7688174"/>
                </a:cubicBezTo>
                <a:cubicBezTo>
                  <a:pt x="2336064" y="7753869"/>
                  <a:pt x="2238023" y="7695790"/>
                  <a:pt x="2270386" y="7630096"/>
                </a:cubicBezTo>
                <a:cubicBezTo>
                  <a:pt x="2310364" y="7549168"/>
                  <a:pt x="2349390" y="7469192"/>
                  <a:pt x="2388416" y="7388264"/>
                </a:cubicBezTo>
                <a:cubicBezTo>
                  <a:pt x="2697770" y="6746552"/>
                  <a:pt x="2973809" y="6088655"/>
                  <a:pt x="3215581" y="5418380"/>
                </a:cubicBezTo>
                <a:cubicBezTo>
                  <a:pt x="3458305" y="4747154"/>
                  <a:pt x="3681992" y="4060694"/>
                  <a:pt x="3832386" y="3362808"/>
                </a:cubicBezTo>
                <a:cubicBezTo>
                  <a:pt x="3908535" y="3010533"/>
                  <a:pt x="3959935" y="2651594"/>
                  <a:pt x="3961839" y="2289798"/>
                </a:cubicBezTo>
                <a:cubicBezTo>
                  <a:pt x="3962790" y="2111756"/>
                  <a:pt x="3952320" y="1933714"/>
                  <a:pt x="3924716" y="1757577"/>
                </a:cubicBezTo>
                <a:cubicBezTo>
                  <a:pt x="3904727" y="1625236"/>
                  <a:pt x="3884738" y="1460523"/>
                  <a:pt x="3782889" y="1362458"/>
                </a:cubicBezTo>
                <a:cubicBezTo>
                  <a:pt x="3670570" y="1254871"/>
                  <a:pt x="3472583" y="1305332"/>
                  <a:pt x="3339323" y="1338655"/>
                </a:cubicBezTo>
                <a:cubicBezTo>
                  <a:pt x="3180363" y="1378643"/>
                  <a:pt x="3029017" y="1443386"/>
                  <a:pt x="2885287" y="1521457"/>
                </a:cubicBezTo>
                <a:cubicBezTo>
                  <a:pt x="2589258" y="1680457"/>
                  <a:pt x="2316075" y="1885158"/>
                  <a:pt x="2046699" y="2085097"/>
                </a:cubicBezTo>
                <a:cubicBezTo>
                  <a:pt x="1484151" y="2503067"/>
                  <a:pt x="948254" y="2957216"/>
                  <a:pt x="443769" y="3443736"/>
                </a:cubicBezTo>
                <a:cubicBezTo>
                  <a:pt x="390465" y="3495150"/>
                  <a:pt x="309557" y="3414221"/>
                  <a:pt x="360957" y="3363760"/>
                </a:cubicBezTo>
                <a:close/>
                <a:moveTo>
                  <a:pt x="1187821" y="1634389"/>
                </a:moveTo>
                <a:cubicBezTo>
                  <a:pt x="1408314" y="1411565"/>
                  <a:pt x="1640017" y="1199888"/>
                  <a:pt x="1882027" y="1000662"/>
                </a:cubicBezTo>
                <a:cubicBezTo>
                  <a:pt x="2195189" y="741692"/>
                  <a:pt x="2527388" y="500812"/>
                  <a:pt x="2890998" y="318010"/>
                </a:cubicBezTo>
                <a:cubicBezTo>
                  <a:pt x="3237474" y="142825"/>
                  <a:pt x="3635351" y="1915"/>
                  <a:pt x="4027517" y="10"/>
                </a:cubicBezTo>
                <a:cubicBezTo>
                  <a:pt x="4216937" y="-942"/>
                  <a:pt x="4394934" y="62849"/>
                  <a:pt x="4500591" y="227561"/>
                </a:cubicBezTo>
                <a:cubicBezTo>
                  <a:pt x="4602440" y="389417"/>
                  <a:pt x="4622429" y="594118"/>
                  <a:pt x="4648129" y="778824"/>
                </a:cubicBezTo>
                <a:cubicBezTo>
                  <a:pt x="4709999" y="1227260"/>
                  <a:pt x="4727133" y="1680457"/>
                  <a:pt x="4707144" y="2132702"/>
                </a:cubicBezTo>
                <a:cubicBezTo>
                  <a:pt x="4666214" y="3048617"/>
                  <a:pt x="4477746" y="3951203"/>
                  <a:pt x="4215033" y="4827130"/>
                </a:cubicBezTo>
                <a:cubicBezTo>
                  <a:pt x="3951368" y="5707817"/>
                  <a:pt x="3615362" y="6564702"/>
                  <a:pt x="3279356" y="7419683"/>
                </a:cubicBezTo>
                <a:cubicBezTo>
                  <a:pt x="3252704" y="7487282"/>
                  <a:pt x="3142288" y="7457767"/>
                  <a:pt x="3168940" y="7389216"/>
                </a:cubicBezTo>
                <a:cubicBezTo>
                  <a:pt x="3208919" y="7287342"/>
                  <a:pt x="3248896" y="7185468"/>
                  <a:pt x="3288875" y="7083594"/>
                </a:cubicBezTo>
                <a:cubicBezTo>
                  <a:pt x="3614410" y="6253367"/>
                  <a:pt x="3931379" y="5419333"/>
                  <a:pt x="4174103" y="4560543"/>
                </a:cubicBezTo>
                <a:cubicBezTo>
                  <a:pt x="4415875" y="3705563"/>
                  <a:pt x="4581499" y="2823923"/>
                  <a:pt x="4599584" y="1933715"/>
                </a:cubicBezTo>
                <a:cubicBezTo>
                  <a:pt x="4608151" y="1491943"/>
                  <a:pt x="4582450" y="1046362"/>
                  <a:pt x="4507254" y="610303"/>
                </a:cubicBezTo>
                <a:cubicBezTo>
                  <a:pt x="4479650" y="451303"/>
                  <a:pt x="4436816" y="260884"/>
                  <a:pt x="4287374" y="171388"/>
                </a:cubicBezTo>
                <a:cubicBezTo>
                  <a:pt x="4126510" y="75226"/>
                  <a:pt x="3905679" y="114262"/>
                  <a:pt x="3731489" y="145681"/>
                </a:cubicBezTo>
                <a:cubicBezTo>
                  <a:pt x="2950965" y="288495"/>
                  <a:pt x="2283712" y="787393"/>
                  <a:pt x="1704030" y="1302476"/>
                </a:cubicBezTo>
                <a:cubicBezTo>
                  <a:pt x="1093889" y="1844218"/>
                  <a:pt x="556088" y="2465935"/>
                  <a:pt x="108715" y="3147635"/>
                </a:cubicBezTo>
                <a:cubicBezTo>
                  <a:pt x="67785" y="3208569"/>
                  <a:pt x="-31208" y="3151443"/>
                  <a:pt x="9722" y="3090509"/>
                </a:cubicBezTo>
                <a:cubicBezTo>
                  <a:pt x="65881" y="3004821"/>
                  <a:pt x="123945" y="2919132"/>
                  <a:pt x="182961" y="2835348"/>
                </a:cubicBezTo>
                <a:cubicBezTo>
                  <a:pt x="483985" y="2408096"/>
                  <a:pt x="820333" y="2005761"/>
                  <a:pt x="1187821" y="1634389"/>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0" name="Freeform 9">
            <a:extLst>
              <a:ext uri="{FF2B5EF4-FFF2-40B4-BE49-F238E27FC236}">
                <a16:creationId xmlns="" xmlns:a16="http://schemas.microsoft.com/office/drawing/2014/main" id="{66469E38-3E5C-D47A-A846-3B6C0F2E4576}"/>
              </a:ext>
            </a:extLst>
          </p:cNvPr>
          <p:cNvSpPr/>
          <p:nvPr/>
        </p:nvSpPr>
        <p:spPr>
          <a:xfrm rot="13564100">
            <a:off x="21746657" y="8735309"/>
            <a:ext cx="4715071" cy="7717047"/>
          </a:xfrm>
          <a:custGeom>
            <a:avLst/>
            <a:gdLst>
              <a:gd name="connsiteX0" fmla="*/ 1527934 w 4715071"/>
              <a:gd name="connsiteY0" fmla="*/ 6282881 h 7717047"/>
              <a:gd name="connsiteX1" fmla="*/ 1449881 w 4715071"/>
              <a:gd name="connsiteY1" fmla="*/ 6303828 h 7717047"/>
              <a:gd name="connsiteX2" fmla="*/ 1428941 w 4715071"/>
              <a:gd name="connsiteY2" fmla="*/ 6225756 h 7717047"/>
              <a:gd name="connsiteX3" fmla="*/ 2051458 w 4715071"/>
              <a:gd name="connsiteY3" fmla="*/ 5386960 h 7717047"/>
              <a:gd name="connsiteX4" fmla="*/ 2527386 w 4715071"/>
              <a:gd name="connsiteY4" fmla="*/ 4598626 h 7717047"/>
              <a:gd name="connsiteX5" fmla="*/ 2715854 w 4715071"/>
              <a:gd name="connsiteY5" fmla="*/ 4172088 h 7717047"/>
              <a:gd name="connsiteX6" fmla="*/ 2735844 w 4715071"/>
              <a:gd name="connsiteY6" fmla="*/ 3749357 h 7717047"/>
              <a:gd name="connsiteX7" fmla="*/ 2043842 w 4715071"/>
              <a:gd name="connsiteY7" fmla="*/ 3598927 h 7717047"/>
              <a:gd name="connsiteX8" fmla="*/ 1167180 w 4715071"/>
              <a:gd name="connsiteY8" fmla="*/ 3965483 h 7717047"/>
              <a:gd name="connsiteX9" fmla="*/ 1110068 w 4715071"/>
              <a:gd name="connsiteY9" fmla="*/ 3866465 h 7717047"/>
              <a:gd name="connsiteX10" fmla="*/ 2159968 w 4715071"/>
              <a:gd name="connsiteY10" fmla="*/ 3449449 h 7717047"/>
              <a:gd name="connsiteX11" fmla="*/ 2573075 w 4715071"/>
              <a:gd name="connsiteY11" fmla="*/ 3445640 h 7717047"/>
              <a:gd name="connsiteX12" fmla="*/ 2851018 w 4715071"/>
              <a:gd name="connsiteY12" fmla="*/ 3732220 h 7717047"/>
              <a:gd name="connsiteX13" fmla="*/ 2831982 w 4715071"/>
              <a:gd name="connsiteY13" fmla="*/ 4185418 h 7717047"/>
              <a:gd name="connsiteX14" fmla="*/ 2633995 w 4715071"/>
              <a:gd name="connsiteY14" fmla="*/ 4640518 h 7717047"/>
              <a:gd name="connsiteX15" fmla="*/ 1527934 w 4715071"/>
              <a:gd name="connsiteY15" fmla="*/ 6282881 h 7717047"/>
              <a:gd name="connsiteX16" fmla="*/ 1881118 w 4715071"/>
              <a:gd name="connsiteY16" fmla="*/ 7215002 h 7717047"/>
              <a:gd name="connsiteX17" fmla="*/ 1797311 w 4715071"/>
              <a:gd name="connsiteY17" fmla="*/ 7137863 h 7717047"/>
              <a:gd name="connsiteX18" fmla="*/ 2523580 w 4715071"/>
              <a:gd name="connsiteY18" fmla="*/ 5638313 h 7717047"/>
              <a:gd name="connsiteX19" fmla="*/ 3064234 w 4715071"/>
              <a:gd name="connsiteY19" fmla="*/ 4273012 h 7717047"/>
              <a:gd name="connsiteX20" fmla="*/ 3202254 w 4715071"/>
              <a:gd name="connsiteY20" fmla="*/ 3562748 h 7717047"/>
              <a:gd name="connsiteX21" fmla="*/ 3188928 w 4715071"/>
              <a:gd name="connsiteY21" fmla="*/ 3207617 h 7717047"/>
              <a:gd name="connsiteX22" fmla="*/ 3105165 w 4715071"/>
              <a:gd name="connsiteY22" fmla="*/ 2921988 h 7717047"/>
              <a:gd name="connsiteX23" fmla="*/ 2569267 w 4715071"/>
              <a:gd name="connsiteY23" fmla="*/ 2780127 h 7717047"/>
              <a:gd name="connsiteX24" fmla="*/ 1976261 w 4715071"/>
              <a:gd name="connsiteY24" fmla="*/ 3012436 h 7717047"/>
              <a:gd name="connsiteX25" fmla="*/ 928264 w 4715071"/>
              <a:gd name="connsiteY25" fmla="*/ 3765544 h 7717047"/>
              <a:gd name="connsiteX26" fmla="*/ 847356 w 4715071"/>
              <a:gd name="connsiteY26" fmla="*/ 3684616 h 7717047"/>
              <a:gd name="connsiteX27" fmla="*/ 2107616 w 4715071"/>
              <a:gd name="connsiteY27" fmla="*/ 2828683 h 7717047"/>
              <a:gd name="connsiteX28" fmla="*/ 2736795 w 4715071"/>
              <a:gd name="connsiteY28" fmla="*/ 2635408 h 7717047"/>
              <a:gd name="connsiteX29" fmla="*/ 3045198 w 4715071"/>
              <a:gd name="connsiteY29" fmla="*/ 2697294 h 7717047"/>
              <a:gd name="connsiteX30" fmla="*/ 3235570 w 4715071"/>
              <a:gd name="connsiteY30" fmla="*/ 2931509 h 7717047"/>
              <a:gd name="connsiteX31" fmla="*/ 3313622 w 4715071"/>
              <a:gd name="connsiteY31" fmla="*/ 3617016 h 7717047"/>
              <a:gd name="connsiteX32" fmla="*/ 3155613 w 4715071"/>
              <a:gd name="connsiteY32" fmla="*/ 4364411 h 7717047"/>
              <a:gd name="connsiteX33" fmla="*/ 2576883 w 4715071"/>
              <a:gd name="connsiteY33" fmla="*/ 5796362 h 7717047"/>
              <a:gd name="connsiteX34" fmla="*/ 1896303 w 4715071"/>
              <a:gd name="connsiteY34" fmla="*/ 7195942 h 7717047"/>
              <a:gd name="connsiteX35" fmla="*/ 1881118 w 4715071"/>
              <a:gd name="connsiteY35" fmla="*/ 7215002 h 7717047"/>
              <a:gd name="connsiteX36" fmla="*/ 2354232 w 4715071"/>
              <a:gd name="connsiteY36" fmla="*/ 7707235 h 7717047"/>
              <a:gd name="connsiteX37" fmla="*/ 2270385 w 4715071"/>
              <a:gd name="connsiteY37" fmla="*/ 7630096 h 7717047"/>
              <a:gd name="connsiteX38" fmla="*/ 2388414 w 4715071"/>
              <a:gd name="connsiteY38" fmla="*/ 7388264 h 7717047"/>
              <a:gd name="connsiteX39" fmla="*/ 3215579 w 4715071"/>
              <a:gd name="connsiteY39" fmla="*/ 5418380 h 7717047"/>
              <a:gd name="connsiteX40" fmla="*/ 3832385 w 4715071"/>
              <a:gd name="connsiteY40" fmla="*/ 3362809 h 7717047"/>
              <a:gd name="connsiteX41" fmla="*/ 3961838 w 4715071"/>
              <a:gd name="connsiteY41" fmla="*/ 2289798 h 7717047"/>
              <a:gd name="connsiteX42" fmla="*/ 3924714 w 4715071"/>
              <a:gd name="connsiteY42" fmla="*/ 1757577 h 7717047"/>
              <a:gd name="connsiteX43" fmla="*/ 3782887 w 4715071"/>
              <a:gd name="connsiteY43" fmla="*/ 1362459 h 7717047"/>
              <a:gd name="connsiteX44" fmla="*/ 3339321 w 4715071"/>
              <a:gd name="connsiteY44" fmla="*/ 1338656 h 7717047"/>
              <a:gd name="connsiteX45" fmla="*/ 2885285 w 4715071"/>
              <a:gd name="connsiteY45" fmla="*/ 1521458 h 7717047"/>
              <a:gd name="connsiteX46" fmla="*/ 2046697 w 4715071"/>
              <a:gd name="connsiteY46" fmla="*/ 2085098 h 7717047"/>
              <a:gd name="connsiteX47" fmla="*/ 443768 w 4715071"/>
              <a:gd name="connsiteY47" fmla="*/ 3443737 h 7717047"/>
              <a:gd name="connsiteX48" fmla="*/ 360956 w 4715071"/>
              <a:gd name="connsiteY48" fmla="*/ 3363760 h 7717047"/>
              <a:gd name="connsiteX49" fmla="*/ 553231 w 4715071"/>
              <a:gd name="connsiteY49" fmla="*/ 3181911 h 7717047"/>
              <a:gd name="connsiteX50" fmla="*/ 2237070 w 4715071"/>
              <a:gd name="connsiteY50" fmla="*/ 1806134 h 7717047"/>
              <a:gd name="connsiteX51" fmla="*/ 3114683 w 4715071"/>
              <a:gd name="connsiteY51" fmla="*/ 1291051 h 7717047"/>
              <a:gd name="connsiteX52" fmla="*/ 3604891 w 4715071"/>
              <a:gd name="connsiteY52" fmla="*/ 1187272 h 7717047"/>
              <a:gd name="connsiteX53" fmla="*/ 3953271 w 4715071"/>
              <a:gd name="connsiteY53" fmla="*/ 1412919 h 7717047"/>
              <a:gd name="connsiteX54" fmla="*/ 4056071 w 4715071"/>
              <a:gd name="connsiteY54" fmla="*/ 1887063 h 7717047"/>
              <a:gd name="connsiteX55" fmla="*/ 4073205 w 4715071"/>
              <a:gd name="connsiteY55" fmla="*/ 2435468 h 7717047"/>
              <a:gd name="connsiteX56" fmla="*/ 3910436 w 4715071"/>
              <a:gd name="connsiteY56" fmla="*/ 3537043 h 7717047"/>
              <a:gd name="connsiteX57" fmla="*/ 3248894 w 4715071"/>
              <a:gd name="connsiteY57" fmla="*/ 5660213 h 7717047"/>
              <a:gd name="connsiteX58" fmla="*/ 2369377 w 4715071"/>
              <a:gd name="connsiteY58" fmla="*/ 7688175 h 7717047"/>
              <a:gd name="connsiteX59" fmla="*/ 2354232 w 4715071"/>
              <a:gd name="connsiteY59" fmla="*/ 7707235 h 7717047"/>
              <a:gd name="connsiteX60" fmla="*/ 3265866 w 4715071"/>
              <a:gd name="connsiteY60" fmla="*/ 7440593 h 7717047"/>
              <a:gd name="connsiteX61" fmla="*/ 3168939 w 4715071"/>
              <a:gd name="connsiteY61" fmla="*/ 7389216 h 7717047"/>
              <a:gd name="connsiteX62" fmla="*/ 3288873 w 4715071"/>
              <a:gd name="connsiteY62" fmla="*/ 7083594 h 7717047"/>
              <a:gd name="connsiteX63" fmla="*/ 4174102 w 4715071"/>
              <a:gd name="connsiteY63" fmla="*/ 4560542 h 7717047"/>
              <a:gd name="connsiteX64" fmla="*/ 4599582 w 4715071"/>
              <a:gd name="connsiteY64" fmla="*/ 1933716 h 7717047"/>
              <a:gd name="connsiteX65" fmla="*/ 4507253 w 4715071"/>
              <a:gd name="connsiteY65" fmla="*/ 610303 h 7717047"/>
              <a:gd name="connsiteX66" fmla="*/ 4287372 w 4715071"/>
              <a:gd name="connsiteY66" fmla="*/ 171389 h 7717047"/>
              <a:gd name="connsiteX67" fmla="*/ 3731488 w 4715071"/>
              <a:gd name="connsiteY67" fmla="*/ 145680 h 7717047"/>
              <a:gd name="connsiteX68" fmla="*/ 1704029 w 4715071"/>
              <a:gd name="connsiteY68" fmla="*/ 1302476 h 7717047"/>
              <a:gd name="connsiteX69" fmla="*/ 108713 w 4715071"/>
              <a:gd name="connsiteY69" fmla="*/ 3147635 h 7717047"/>
              <a:gd name="connsiteX70" fmla="*/ 9721 w 4715071"/>
              <a:gd name="connsiteY70" fmla="*/ 3090508 h 7717047"/>
              <a:gd name="connsiteX71" fmla="*/ 182958 w 4715071"/>
              <a:gd name="connsiteY71" fmla="*/ 2835349 h 7717047"/>
              <a:gd name="connsiteX72" fmla="*/ 1882025 w 4715071"/>
              <a:gd name="connsiteY72" fmla="*/ 1000663 h 7717047"/>
              <a:gd name="connsiteX73" fmla="*/ 2890996 w 4715071"/>
              <a:gd name="connsiteY73" fmla="*/ 318010 h 7717047"/>
              <a:gd name="connsiteX74" fmla="*/ 4027515 w 4715071"/>
              <a:gd name="connsiteY74" fmla="*/ 10 h 7717047"/>
              <a:gd name="connsiteX75" fmla="*/ 4500589 w 4715071"/>
              <a:gd name="connsiteY75" fmla="*/ 227562 h 7717047"/>
              <a:gd name="connsiteX76" fmla="*/ 4648127 w 4715071"/>
              <a:gd name="connsiteY76" fmla="*/ 778824 h 7717047"/>
              <a:gd name="connsiteX77" fmla="*/ 4707142 w 4715071"/>
              <a:gd name="connsiteY77" fmla="*/ 2132702 h 7717047"/>
              <a:gd name="connsiteX78" fmla="*/ 4215032 w 4715071"/>
              <a:gd name="connsiteY78" fmla="*/ 4827130 h 7717047"/>
              <a:gd name="connsiteX79" fmla="*/ 3279355 w 4715071"/>
              <a:gd name="connsiteY79" fmla="*/ 7419683 h 7717047"/>
              <a:gd name="connsiteX80" fmla="*/ 3265866 w 4715071"/>
              <a:gd name="connsiteY80" fmla="*/ 7440593 h 771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1" h="7717047">
                <a:moveTo>
                  <a:pt x="1527934" y="6282881"/>
                </a:moveTo>
                <a:cubicBezTo>
                  <a:pt x="1508898" y="6307635"/>
                  <a:pt x="1479389" y="6320966"/>
                  <a:pt x="1449881" y="6303828"/>
                </a:cubicBezTo>
                <a:cubicBezTo>
                  <a:pt x="1425134" y="6289546"/>
                  <a:pt x="1409905" y="6250510"/>
                  <a:pt x="1428941" y="6225756"/>
                </a:cubicBezTo>
                <a:cubicBezTo>
                  <a:pt x="1641205" y="5949647"/>
                  <a:pt x="1853470" y="5673541"/>
                  <a:pt x="2051458" y="5386960"/>
                </a:cubicBezTo>
                <a:cubicBezTo>
                  <a:pt x="2225647" y="5133704"/>
                  <a:pt x="2388413" y="4872830"/>
                  <a:pt x="2527386" y="4598626"/>
                </a:cubicBezTo>
                <a:cubicBezTo>
                  <a:pt x="2596870" y="4460573"/>
                  <a:pt x="2665406" y="4318711"/>
                  <a:pt x="2715854" y="4172088"/>
                </a:cubicBezTo>
                <a:cubicBezTo>
                  <a:pt x="2762495" y="4035938"/>
                  <a:pt x="2787244" y="3888363"/>
                  <a:pt x="2735844" y="3749357"/>
                </a:cubicBezTo>
                <a:cubicBezTo>
                  <a:pt x="2625427" y="3455161"/>
                  <a:pt x="2277047" y="3530376"/>
                  <a:pt x="2043842" y="3598927"/>
                </a:cubicBezTo>
                <a:cubicBezTo>
                  <a:pt x="1739247" y="3689376"/>
                  <a:pt x="1445123" y="3812196"/>
                  <a:pt x="1167180" y="3965483"/>
                </a:cubicBezTo>
                <a:cubicBezTo>
                  <a:pt x="1103405" y="4000710"/>
                  <a:pt x="1045343" y="3902644"/>
                  <a:pt x="1110068" y="3866465"/>
                </a:cubicBezTo>
                <a:cubicBezTo>
                  <a:pt x="1437508" y="3685568"/>
                  <a:pt x="1794455" y="3533233"/>
                  <a:pt x="2159968" y="3449449"/>
                </a:cubicBezTo>
                <a:cubicBezTo>
                  <a:pt x="2293229" y="3418981"/>
                  <a:pt x="2440768" y="3400891"/>
                  <a:pt x="2573075" y="3445640"/>
                </a:cubicBezTo>
                <a:cubicBezTo>
                  <a:pt x="2709192" y="3491341"/>
                  <a:pt x="2806280" y="3597022"/>
                  <a:pt x="2851018" y="3732220"/>
                </a:cubicBezTo>
                <a:cubicBezTo>
                  <a:pt x="2900515" y="3879795"/>
                  <a:pt x="2879575" y="4039746"/>
                  <a:pt x="2831982" y="4185418"/>
                </a:cubicBezTo>
                <a:cubicBezTo>
                  <a:pt x="2780580" y="4342513"/>
                  <a:pt x="2708240" y="4493895"/>
                  <a:pt x="2633995" y="4640518"/>
                </a:cubicBezTo>
                <a:cubicBezTo>
                  <a:pt x="2336062" y="5231769"/>
                  <a:pt x="1930570" y="5760182"/>
                  <a:pt x="1527934" y="6282881"/>
                </a:cubicBezTo>
                <a:close/>
                <a:moveTo>
                  <a:pt x="1881118" y="7215002"/>
                </a:moveTo>
                <a:cubicBezTo>
                  <a:pt x="1840308" y="7246997"/>
                  <a:pt x="1768161" y="7195345"/>
                  <a:pt x="1797311" y="7137863"/>
                </a:cubicBezTo>
                <a:cubicBezTo>
                  <a:pt x="2045746" y="6641822"/>
                  <a:pt x="2294180" y="6144830"/>
                  <a:pt x="2523580" y="5638313"/>
                </a:cubicBezTo>
                <a:cubicBezTo>
                  <a:pt x="2724421" y="5193686"/>
                  <a:pt x="2920504" y="4740489"/>
                  <a:pt x="3064234" y="4273012"/>
                </a:cubicBezTo>
                <a:cubicBezTo>
                  <a:pt x="3134672" y="4041652"/>
                  <a:pt x="3189880" y="3804581"/>
                  <a:pt x="3202254" y="3562748"/>
                </a:cubicBezTo>
                <a:cubicBezTo>
                  <a:pt x="3208918" y="3444688"/>
                  <a:pt x="3206061" y="3324724"/>
                  <a:pt x="3188928" y="3207617"/>
                </a:cubicBezTo>
                <a:cubicBezTo>
                  <a:pt x="3174650" y="3109550"/>
                  <a:pt x="3153709" y="3008629"/>
                  <a:pt x="3105165" y="2921988"/>
                </a:cubicBezTo>
                <a:cubicBezTo>
                  <a:pt x="2992846" y="2720145"/>
                  <a:pt x="2767256" y="2725856"/>
                  <a:pt x="2569267" y="2780127"/>
                </a:cubicBezTo>
                <a:cubicBezTo>
                  <a:pt x="2364618" y="2836300"/>
                  <a:pt x="2165680" y="2919132"/>
                  <a:pt x="1976261" y="3012436"/>
                </a:cubicBezTo>
                <a:cubicBezTo>
                  <a:pt x="1587902" y="3203807"/>
                  <a:pt x="1233810" y="3458970"/>
                  <a:pt x="928264" y="3765544"/>
                </a:cubicBezTo>
                <a:cubicBezTo>
                  <a:pt x="875911" y="3816957"/>
                  <a:pt x="795003" y="3736981"/>
                  <a:pt x="847356" y="3684616"/>
                </a:cubicBezTo>
                <a:cubicBezTo>
                  <a:pt x="1208109" y="3321868"/>
                  <a:pt x="1637398" y="3028623"/>
                  <a:pt x="2107616" y="2828683"/>
                </a:cubicBezTo>
                <a:cubicBezTo>
                  <a:pt x="2306556" y="2742994"/>
                  <a:pt x="2519771" y="2653497"/>
                  <a:pt x="2736795" y="2635408"/>
                </a:cubicBezTo>
                <a:cubicBezTo>
                  <a:pt x="2842451" y="2626839"/>
                  <a:pt x="2953819" y="2642073"/>
                  <a:pt x="3045198" y="2697294"/>
                </a:cubicBezTo>
                <a:cubicBezTo>
                  <a:pt x="3134672" y="2750611"/>
                  <a:pt x="3195592" y="2836299"/>
                  <a:pt x="3235570" y="2931509"/>
                </a:cubicBezTo>
                <a:cubicBezTo>
                  <a:pt x="3323140" y="3141921"/>
                  <a:pt x="3330755" y="3392323"/>
                  <a:pt x="3313622" y="3617016"/>
                </a:cubicBezTo>
                <a:cubicBezTo>
                  <a:pt x="3294585" y="3871227"/>
                  <a:pt x="3233666" y="4121627"/>
                  <a:pt x="3155613" y="4364411"/>
                </a:cubicBezTo>
                <a:cubicBezTo>
                  <a:pt x="2998556" y="4853788"/>
                  <a:pt x="2791051" y="5329835"/>
                  <a:pt x="2576883" y="5796362"/>
                </a:cubicBezTo>
                <a:cubicBezTo>
                  <a:pt x="2360811" y="6267649"/>
                  <a:pt x="2128557" y="6732271"/>
                  <a:pt x="1896303" y="7195942"/>
                </a:cubicBezTo>
                <a:cubicBezTo>
                  <a:pt x="1892139" y="7204152"/>
                  <a:pt x="1886948" y="7210432"/>
                  <a:pt x="1881118" y="7215002"/>
                </a:cubicBezTo>
                <a:close/>
                <a:moveTo>
                  <a:pt x="2354232" y="7707235"/>
                </a:moveTo>
                <a:cubicBezTo>
                  <a:pt x="2313590" y="7739231"/>
                  <a:pt x="2242067" y="7687578"/>
                  <a:pt x="2270385" y="7630096"/>
                </a:cubicBezTo>
                <a:cubicBezTo>
                  <a:pt x="2310363" y="7549168"/>
                  <a:pt x="2349389" y="7469193"/>
                  <a:pt x="2388414" y="7388264"/>
                </a:cubicBezTo>
                <a:cubicBezTo>
                  <a:pt x="2697768" y="6746552"/>
                  <a:pt x="2973808" y="6088656"/>
                  <a:pt x="3215579" y="5418380"/>
                </a:cubicBezTo>
                <a:cubicBezTo>
                  <a:pt x="3458304" y="4747154"/>
                  <a:pt x="3681991" y="4060694"/>
                  <a:pt x="3832385" y="3362809"/>
                </a:cubicBezTo>
                <a:cubicBezTo>
                  <a:pt x="3908534" y="3010533"/>
                  <a:pt x="3959933" y="2651595"/>
                  <a:pt x="3961838" y="2289798"/>
                </a:cubicBezTo>
                <a:cubicBezTo>
                  <a:pt x="3962788" y="2111756"/>
                  <a:pt x="3952319" y="1933714"/>
                  <a:pt x="3924714" y="1757577"/>
                </a:cubicBezTo>
                <a:cubicBezTo>
                  <a:pt x="3904726" y="1625236"/>
                  <a:pt x="3884737" y="1460524"/>
                  <a:pt x="3782887" y="1362459"/>
                </a:cubicBezTo>
                <a:cubicBezTo>
                  <a:pt x="3670568" y="1254871"/>
                  <a:pt x="3472581" y="1305333"/>
                  <a:pt x="3339321" y="1338656"/>
                </a:cubicBezTo>
                <a:cubicBezTo>
                  <a:pt x="3180361" y="1378643"/>
                  <a:pt x="3029015" y="1443387"/>
                  <a:pt x="2885285" y="1521458"/>
                </a:cubicBezTo>
                <a:cubicBezTo>
                  <a:pt x="2589256" y="1680458"/>
                  <a:pt x="2316074" y="1885158"/>
                  <a:pt x="2046697" y="2085098"/>
                </a:cubicBezTo>
                <a:cubicBezTo>
                  <a:pt x="1484149" y="2503068"/>
                  <a:pt x="948253" y="2957216"/>
                  <a:pt x="443768" y="3443737"/>
                </a:cubicBezTo>
                <a:cubicBezTo>
                  <a:pt x="390463" y="3495151"/>
                  <a:pt x="309556" y="3414221"/>
                  <a:pt x="360956" y="3363760"/>
                </a:cubicBezTo>
                <a:cubicBezTo>
                  <a:pt x="424729" y="3302827"/>
                  <a:pt x="488504" y="3241892"/>
                  <a:pt x="553231" y="3181911"/>
                </a:cubicBezTo>
                <a:cubicBezTo>
                  <a:pt x="1083417" y="2686822"/>
                  <a:pt x="1646916" y="2226960"/>
                  <a:pt x="2237070" y="1806134"/>
                </a:cubicBezTo>
                <a:cubicBezTo>
                  <a:pt x="2513108" y="1610003"/>
                  <a:pt x="2795810" y="1412919"/>
                  <a:pt x="3114683" y="1291051"/>
                </a:cubicBezTo>
                <a:cubicBezTo>
                  <a:pt x="3267933" y="1232973"/>
                  <a:pt x="3439266" y="1185369"/>
                  <a:pt x="3604891" y="1187272"/>
                </a:cubicBezTo>
                <a:cubicBezTo>
                  <a:pt x="3762898" y="1189176"/>
                  <a:pt x="3887593" y="1270104"/>
                  <a:pt x="3953271" y="1412919"/>
                </a:cubicBezTo>
                <a:cubicBezTo>
                  <a:pt x="4020853" y="1559542"/>
                  <a:pt x="4038938" y="1728062"/>
                  <a:pt x="4056071" y="1887063"/>
                </a:cubicBezTo>
                <a:cubicBezTo>
                  <a:pt x="4076060" y="2068913"/>
                  <a:pt x="4080819" y="2252667"/>
                  <a:pt x="4073205" y="2435468"/>
                </a:cubicBezTo>
                <a:cubicBezTo>
                  <a:pt x="4057974" y="2806785"/>
                  <a:pt x="3995152" y="3175247"/>
                  <a:pt x="3910436" y="3537043"/>
                </a:cubicBezTo>
                <a:cubicBezTo>
                  <a:pt x="3741006" y="4257777"/>
                  <a:pt x="3507800" y="4967089"/>
                  <a:pt x="3248894" y="5660213"/>
                </a:cubicBezTo>
                <a:cubicBezTo>
                  <a:pt x="2991893" y="6350481"/>
                  <a:pt x="2697768" y="7028373"/>
                  <a:pt x="2369377" y="7688175"/>
                </a:cubicBezTo>
                <a:cubicBezTo>
                  <a:pt x="2365212" y="7696387"/>
                  <a:pt x="2360038" y="7702664"/>
                  <a:pt x="2354232" y="7707235"/>
                </a:cubicBezTo>
                <a:close/>
                <a:moveTo>
                  <a:pt x="3265866" y="7440593"/>
                </a:moveTo>
                <a:cubicBezTo>
                  <a:pt x="3227241" y="7479293"/>
                  <a:pt x="3145617" y="7449199"/>
                  <a:pt x="3168939" y="7389216"/>
                </a:cubicBezTo>
                <a:cubicBezTo>
                  <a:pt x="3208917" y="7287342"/>
                  <a:pt x="3248894" y="7185468"/>
                  <a:pt x="3288873" y="7083594"/>
                </a:cubicBezTo>
                <a:cubicBezTo>
                  <a:pt x="3614409" y="6253367"/>
                  <a:pt x="3931377" y="5419334"/>
                  <a:pt x="4174102" y="4560542"/>
                </a:cubicBezTo>
                <a:cubicBezTo>
                  <a:pt x="4415874" y="3705563"/>
                  <a:pt x="4581497" y="2823923"/>
                  <a:pt x="4599582" y="1933716"/>
                </a:cubicBezTo>
                <a:cubicBezTo>
                  <a:pt x="4608149" y="1491943"/>
                  <a:pt x="4582448" y="1046362"/>
                  <a:pt x="4507253" y="610303"/>
                </a:cubicBezTo>
                <a:cubicBezTo>
                  <a:pt x="4479648" y="451303"/>
                  <a:pt x="4436815" y="260884"/>
                  <a:pt x="4287372" y="171389"/>
                </a:cubicBezTo>
                <a:cubicBezTo>
                  <a:pt x="4126509" y="75226"/>
                  <a:pt x="3905678" y="114261"/>
                  <a:pt x="3731488" y="145680"/>
                </a:cubicBezTo>
                <a:cubicBezTo>
                  <a:pt x="2950964" y="288495"/>
                  <a:pt x="2283711" y="787392"/>
                  <a:pt x="1704029" y="1302476"/>
                </a:cubicBezTo>
                <a:cubicBezTo>
                  <a:pt x="1093887" y="1844218"/>
                  <a:pt x="556087" y="2465935"/>
                  <a:pt x="108713" y="3147635"/>
                </a:cubicBezTo>
                <a:cubicBezTo>
                  <a:pt x="67783" y="3208569"/>
                  <a:pt x="-31209" y="3151442"/>
                  <a:pt x="9721" y="3090508"/>
                </a:cubicBezTo>
                <a:cubicBezTo>
                  <a:pt x="65879" y="3004821"/>
                  <a:pt x="123944" y="2919131"/>
                  <a:pt x="182958" y="2835349"/>
                </a:cubicBezTo>
                <a:cubicBezTo>
                  <a:pt x="664599" y="2151744"/>
                  <a:pt x="1236666" y="1531931"/>
                  <a:pt x="1882025" y="1000663"/>
                </a:cubicBezTo>
                <a:cubicBezTo>
                  <a:pt x="2195187" y="741692"/>
                  <a:pt x="2527386" y="500812"/>
                  <a:pt x="2890996" y="318010"/>
                </a:cubicBezTo>
                <a:cubicBezTo>
                  <a:pt x="3237472" y="142825"/>
                  <a:pt x="3635350" y="1915"/>
                  <a:pt x="4027515" y="10"/>
                </a:cubicBezTo>
                <a:cubicBezTo>
                  <a:pt x="4216935" y="-942"/>
                  <a:pt x="4394932" y="62849"/>
                  <a:pt x="4500589" y="227562"/>
                </a:cubicBezTo>
                <a:cubicBezTo>
                  <a:pt x="4602439" y="389417"/>
                  <a:pt x="4622428" y="594118"/>
                  <a:pt x="4648127" y="778824"/>
                </a:cubicBezTo>
                <a:cubicBezTo>
                  <a:pt x="4709997" y="1227261"/>
                  <a:pt x="4727131" y="1680457"/>
                  <a:pt x="4707142" y="2132702"/>
                </a:cubicBezTo>
                <a:cubicBezTo>
                  <a:pt x="4666212" y="3048617"/>
                  <a:pt x="4477744" y="3951203"/>
                  <a:pt x="4215032" y="4827130"/>
                </a:cubicBezTo>
                <a:cubicBezTo>
                  <a:pt x="3951366" y="5707817"/>
                  <a:pt x="3615361" y="6564702"/>
                  <a:pt x="3279355" y="7419683"/>
                </a:cubicBezTo>
                <a:cubicBezTo>
                  <a:pt x="3276024" y="7428132"/>
                  <a:pt x="3271384" y="7435065"/>
                  <a:pt x="3265866" y="7440593"/>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ZoneTexte 12">
            <a:extLst>
              <a:ext uri="{FF2B5EF4-FFF2-40B4-BE49-F238E27FC236}">
                <a16:creationId xmlns="" xmlns:a16="http://schemas.microsoft.com/office/drawing/2014/main" id="{3E49C140-635D-0341-5B3F-90FC52C04700}"/>
              </a:ext>
            </a:extLst>
          </p:cNvPr>
          <p:cNvSpPr txBox="1"/>
          <p:nvPr/>
        </p:nvSpPr>
        <p:spPr>
          <a:xfrm>
            <a:off x="1569307" y="821475"/>
            <a:ext cx="21735536" cy="12073049"/>
          </a:xfrm>
          <a:prstGeom prst="rect">
            <a:avLst/>
          </a:prstGeom>
          <a:noFill/>
        </p:spPr>
        <p:txBody>
          <a:bodyPr wrap="square">
            <a:spAutoFit/>
          </a:bodyPr>
          <a:lstStyle/>
          <a:p>
            <a:pPr algn="ctr" rtl="1">
              <a:lnSpc>
                <a:spcPct val="115000"/>
              </a:lnSpc>
              <a:spcAft>
                <a:spcPts val="1000"/>
              </a:spcAft>
            </a:pPr>
            <a:r>
              <a:rPr lang="ar-SA" sz="54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 في الوطن العربي</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اقتصر إنشاء شبكات السكك الحديدية وتطويرها في الدول العربية، قبل الاستقلال، على شبكات محدودة ومستقلة بعضها عن بعضها الآخر، يخدم كلٌ منها أغراضاً معينة. وتختلف هذه الشبكات من حيث المقاييس والمواصفات مما أدى إلى انخفاض مستوى السعة والوزن المحوري والسرعة. والسبب الرئيسي لهذه السلبيات هو خضوع معظم الدول العربية لسلطات أجنبية أنشأت هذه المرافق لمنفعتها الخاصة عموماً</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وبعد الاستقلال، عملت الدول العربية على صيانة الخطوط القائمة ورفع كفايتها، وعلى زيادة أطوالها عند توافر الأموال اللازمة، إذ إن أحد أهداف التخطيط للسكك الحديدية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هوخدمة</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الاقتصاد الوطني وربط عدد من الدول العربية بعضها ببعضها الآخر عن طريق تأمين شبكة سكك حديدية متكاملة لنقل السلع والأفراد. ومن هذه المشروعات إعادة إنشاء الخط الحديدي الحجازي[ر] الذي ربط سورية بالأردن والسعودية، ومشروع ربط سورية بالعراق عن طريق خط دير الزور القائم، ومشروع ربط مصر وليبيا وتونس والجزائر والمغرب بالخط المغاربي</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لا يزيد مجموع أطوال شبكة السكك الحديدية في الدول العربية مجتمعة على 24000كم، في حين يبلغ طول شبكة السكك في فرنسا 50000 كم، وفي إنكلترا 45000 كم</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rtl="1">
              <a:lnSpc>
                <a:spcPct val="115000"/>
              </a:lnSpc>
              <a:spcAft>
                <a:spcPts val="1000"/>
              </a:spcAft>
            </a:pP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أما المعدات العاملة على الخطوط الحديدية في الدول العربية فتتكون من 1690 قاطرة جر و334 قاطرة مناورة و257 قاطرة عربات ركاب. وتتكون المعدات المجرورة من 4100 عربة ركاب و70 ألف شاحنة نقل للبضائع</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2704596594"/>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a:extLst>
              <a:ext uri="{FF2B5EF4-FFF2-40B4-BE49-F238E27FC236}">
                <a16:creationId xmlns="" xmlns:a16="http://schemas.microsoft.com/office/drawing/2014/main" id="{97BA8E05-633D-6431-86FC-1DBC54983C22}"/>
              </a:ext>
            </a:extLst>
          </p:cNvPr>
          <p:cNvSpPr/>
          <p:nvPr/>
        </p:nvSpPr>
        <p:spPr>
          <a:xfrm rot="10800000">
            <a:off x="21422977" y="0"/>
            <a:ext cx="2954673" cy="2635408"/>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6"/>
          </a:solidFill>
          <a:ln w="9525" cap="flat">
            <a:noFill/>
            <a:prstDash val="solid"/>
            <a:miter/>
          </a:ln>
        </p:spPr>
        <p:txBody>
          <a:bodyPr rtlCol="0" anchor="ctr"/>
          <a:lstStyle/>
          <a:p>
            <a:endParaRPr lang="en-US" dirty="0">
              <a:latin typeface="Lexend Deca ExtraLight" pitchFamily="2" charset="77"/>
            </a:endParaRPr>
          </a:p>
        </p:txBody>
      </p:sp>
      <p:grpSp>
        <p:nvGrpSpPr>
          <p:cNvPr id="32" name="Group 31">
            <a:extLst>
              <a:ext uri="{FF2B5EF4-FFF2-40B4-BE49-F238E27FC236}">
                <a16:creationId xmlns="" xmlns:a16="http://schemas.microsoft.com/office/drawing/2014/main" id="{A9B87851-D794-08B1-C2E3-C4408BF8A2A3}"/>
              </a:ext>
            </a:extLst>
          </p:cNvPr>
          <p:cNvGrpSpPr/>
          <p:nvPr/>
        </p:nvGrpSpPr>
        <p:grpSpPr>
          <a:xfrm>
            <a:off x="0" y="11673867"/>
            <a:ext cx="6540509" cy="1848476"/>
            <a:chOff x="2677632" y="6702400"/>
            <a:chExt cx="8629782" cy="4521450"/>
          </a:xfrm>
        </p:grpSpPr>
        <p:sp>
          <p:nvSpPr>
            <p:cNvPr id="2" name="Freeform 66">
              <a:extLst>
                <a:ext uri="{FF2B5EF4-FFF2-40B4-BE49-F238E27FC236}">
                  <a16:creationId xmlns="" xmlns:a16="http://schemas.microsoft.com/office/drawing/2014/main" id="{9201CCFE-73FF-D9FD-3645-B4BF5F181E50}"/>
                </a:ext>
              </a:extLst>
            </p:cNvPr>
            <p:cNvSpPr>
              <a:spLocks noChangeArrowheads="1"/>
            </p:cNvSpPr>
            <p:nvPr/>
          </p:nvSpPr>
          <p:spPr bwMode="auto">
            <a:xfrm>
              <a:off x="2677632" y="7943503"/>
              <a:ext cx="4313937" cy="3280347"/>
            </a:xfrm>
            <a:custGeom>
              <a:avLst/>
              <a:gdLst>
                <a:gd name="T0" fmla="*/ 1720 w 4768"/>
                <a:gd name="T1" fmla="*/ 424 h 3625"/>
                <a:gd name="T2" fmla="*/ 914 w 4768"/>
                <a:gd name="T3" fmla="*/ 0 h 3625"/>
                <a:gd name="T4" fmla="*/ 569 w 4768"/>
                <a:gd name="T5" fmla="*/ 424 h 3625"/>
                <a:gd name="T6" fmla="*/ 0 w 4768"/>
                <a:gd name="T7" fmla="*/ 1121 h 3625"/>
                <a:gd name="T8" fmla="*/ 3049 w 4768"/>
                <a:gd name="T9" fmla="*/ 2721 h 3625"/>
                <a:gd name="T10" fmla="*/ 4767 w 4768"/>
                <a:gd name="T11" fmla="*/ 3624 h 3625"/>
                <a:gd name="T12" fmla="*/ 4767 w 4768"/>
                <a:gd name="T13" fmla="*/ 2721 h 3625"/>
                <a:gd name="T14" fmla="*/ 4767 w 4768"/>
                <a:gd name="T15" fmla="*/ 2024 h 3625"/>
                <a:gd name="T16" fmla="*/ 1720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1720" y="424"/>
                  </a:moveTo>
                  <a:lnTo>
                    <a:pt x="914" y="0"/>
                  </a:lnTo>
                  <a:lnTo>
                    <a:pt x="569" y="424"/>
                  </a:lnTo>
                  <a:lnTo>
                    <a:pt x="0" y="1121"/>
                  </a:lnTo>
                  <a:lnTo>
                    <a:pt x="3049" y="2721"/>
                  </a:lnTo>
                  <a:lnTo>
                    <a:pt x="4767" y="3624"/>
                  </a:lnTo>
                  <a:lnTo>
                    <a:pt x="4767" y="2721"/>
                  </a:lnTo>
                  <a:lnTo>
                    <a:pt x="4767" y="2024"/>
                  </a:lnTo>
                  <a:lnTo>
                    <a:pt x="1720" y="424"/>
                  </a:lnTo>
                </a:path>
              </a:pathLst>
            </a:custGeom>
            <a:solidFill>
              <a:schemeClr val="accent4"/>
            </a:solidFill>
            <a:ln>
              <a:noFill/>
            </a:ln>
            <a:effectLst/>
          </p:spPr>
          <p:txBody>
            <a:bodyPr wrap="none" anchor="ctr"/>
            <a:lstStyle/>
            <a:p>
              <a:endParaRPr lang="en-US" dirty="0">
                <a:latin typeface="Lexend Deca ExtraLight" pitchFamily="2" charset="77"/>
              </a:endParaRPr>
            </a:p>
          </p:txBody>
        </p:sp>
        <p:sp>
          <p:nvSpPr>
            <p:cNvPr id="4" name="Freeform 67">
              <a:extLst>
                <a:ext uri="{FF2B5EF4-FFF2-40B4-BE49-F238E27FC236}">
                  <a16:creationId xmlns="" xmlns:a16="http://schemas.microsoft.com/office/drawing/2014/main" id="{83219E13-E80C-90E0-9671-72F79388458F}"/>
                </a:ext>
              </a:extLst>
            </p:cNvPr>
            <p:cNvSpPr>
              <a:spLocks noChangeArrowheads="1"/>
            </p:cNvSpPr>
            <p:nvPr/>
          </p:nvSpPr>
          <p:spPr bwMode="auto">
            <a:xfrm>
              <a:off x="6991572" y="7943503"/>
              <a:ext cx="4313935" cy="3280347"/>
            </a:xfrm>
            <a:custGeom>
              <a:avLst/>
              <a:gdLst>
                <a:gd name="T0" fmla="*/ 3048 w 4768"/>
                <a:gd name="T1" fmla="*/ 424 h 3625"/>
                <a:gd name="T2" fmla="*/ 3854 w 4768"/>
                <a:gd name="T3" fmla="*/ 0 h 3625"/>
                <a:gd name="T4" fmla="*/ 4198 w 4768"/>
                <a:gd name="T5" fmla="*/ 424 h 3625"/>
                <a:gd name="T6" fmla="*/ 4767 w 4768"/>
                <a:gd name="T7" fmla="*/ 1121 h 3625"/>
                <a:gd name="T8" fmla="*/ 1719 w 4768"/>
                <a:gd name="T9" fmla="*/ 2721 h 3625"/>
                <a:gd name="T10" fmla="*/ 0 w 4768"/>
                <a:gd name="T11" fmla="*/ 3624 h 3625"/>
                <a:gd name="T12" fmla="*/ 0 w 4768"/>
                <a:gd name="T13" fmla="*/ 2721 h 3625"/>
                <a:gd name="T14" fmla="*/ 0 w 4768"/>
                <a:gd name="T15" fmla="*/ 2024 h 3625"/>
                <a:gd name="T16" fmla="*/ 3048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3048" y="424"/>
                  </a:moveTo>
                  <a:lnTo>
                    <a:pt x="3854" y="0"/>
                  </a:lnTo>
                  <a:lnTo>
                    <a:pt x="4198" y="424"/>
                  </a:lnTo>
                  <a:lnTo>
                    <a:pt x="4767" y="1121"/>
                  </a:lnTo>
                  <a:lnTo>
                    <a:pt x="1719" y="2721"/>
                  </a:lnTo>
                  <a:lnTo>
                    <a:pt x="0" y="3624"/>
                  </a:lnTo>
                  <a:lnTo>
                    <a:pt x="0" y="2721"/>
                  </a:lnTo>
                  <a:lnTo>
                    <a:pt x="0" y="2024"/>
                  </a:lnTo>
                  <a:lnTo>
                    <a:pt x="3048" y="424"/>
                  </a:lnTo>
                </a:path>
              </a:pathLst>
            </a:custGeom>
            <a:solidFill>
              <a:schemeClr val="accent4"/>
            </a:solidFill>
            <a:ln>
              <a:noFill/>
            </a:ln>
            <a:effectLst/>
          </p:spPr>
          <p:txBody>
            <a:bodyPr wrap="none" anchor="ctr"/>
            <a:lstStyle/>
            <a:p>
              <a:endParaRPr lang="en-US" dirty="0">
                <a:latin typeface="Lexend Deca ExtraLight" pitchFamily="2" charset="77"/>
              </a:endParaRPr>
            </a:p>
          </p:txBody>
        </p:sp>
        <p:sp>
          <p:nvSpPr>
            <p:cNvPr id="5" name="Freeform 68">
              <a:extLst>
                <a:ext uri="{FF2B5EF4-FFF2-40B4-BE49-F238E27FC236}">
                  <a16:creationId xmlns="" xmlns:a16="http://schemas.microsoft.com/office/drawing/2014/main" id="{F31DB197-88DD-3F55-7176-BA678DD47392}"/>
                </a:ext>
              </a:extLst>
            </p:cNvPr>
            <p:cNvSpPr>
              <a:spLocks noChangeArrowheads="1"/>
            </p:cNvSpPr>
            <p:nvPr/>
          </p:nvSpPr>
          <p:spPr bwMode="auto">
            <a:xfrm>
              <a:off x="3503706" y="6702400"/>
              <a:ext cx="6975726" cy="3072831"/>
            </a:xfrm>
            <a:custGeom>
              <a:avLst/>
              <a:gdLst>
                <a:gd name="T0" fmla="*/ 0 w 7708"/>
                <a:gd name="T1" fmla="*/ 1372 h 3397"/>
                <a:gd name="T2" fmla="*/ 3853 w 7708"/>
                <a:gd name="T3" fmla="*/ 3396 h 3397"/>
                <a:gd name="T4" fmla="*/ 7707 w 7708"/>
                <a:gd name="T5" fmla="*/ 1372 h 3397"/>
                <a:gd name="T6" fmla="*/ 3869 w 7708"/>
                <a:gd name="T7" fmla="*/ 0 h 3397"/>
                <a:gd name="T8" fmla="*/ 0 w 7708"/>
                <a:gd name="T9" fmla="*/ 1372 h 3397"/>
              </a:gdLst>
              <a:ahLst/>
              <a:cxnLst>
                <a:cxn ang="0">
                  <a:pos x="T0" y="T1"/>
                </a:cxn>
                <a:cxn ang="0">
                  <a:pos x="T2" y="T3"/>
                </a:cxn>
                <a:cxn ang="0">
                  <a:pos x="T4" y="T5"/>
                </a:cxn>
                <a:cxn ang="0">
                  <a:pos x="T6" y="T7"/>
                </a:cxn>
                <a:cxn ang="0">
                  <a:pos x="T8" y="T9"/>
                </a:cxn>
              </a:cxnLst>
              <a:rect l="0" t="0" r="r" b="b"/>
              <a:pathLst>
                <a:path w="7708" h="3397">
                  <a:moveTo>
                    <a:pt x="0" y="1372"/>
                  </a:moveTo>
                  <a:lnTo>
                    <a:pt x="3853" y="3396"/>
                  </a:lnTo>
                  <a:lnTo>
                    <a:pt x="7707" y="1372"/>
                  </a:lnTo>
                  <a:lnTo>
                    <a:pt x="3869" y="0"/>
                  </a:lnTo>
                  <a:lnTo>
                    <a:pt x="0" y="1372"/>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6" name="Freeform 69">
              <a:extLst>
                <a:ext uri="{FF2B5EF4-FFF2-40B4-BE49-F238E27FC236}">
                  <a16:creationId xmlns="" xmlns:a16="http://schemas.microsoft.com/office/drawing/2014/main" id="{7BAA8AF9-7E52-4B3E-4FE1-99894FB414DB}"/>
                </a:ext>
              </a:extLst>
            </p:cNvPr>
            <p:cNvSpPr>
              <a:spLocks noChangeArrowheads="1"/>
            </p:cNvSpPr>
            <p:nvPr/>
          </p:nvSpPr>
          <p:spPr bwMode="auto">
            <a:xfrm>
              <a:off x="3499717" y="6702400"/>
              <a:ext cx="6975726" cy="3072831"/>
            </a:xfrm>
            <a:custGeom>
              <a:avLst/>
              <a:gdLst>
                <a:gd name="T0" fmla="*/ 0 w 7708"/>
                <a:gd name="T1" fmla="*/ 1372 h 3397"/>
                <a:gd name="T2" fmla="*/ 3853 w 7708"/>
                <a:gd name="T3" fmla="*/ 3396 h 3397"/>
                <a:gd name="T4" fmla="*/ 7707 w 7708"/>
                <a:gd name="T5" fmla="*/ 1372 h 3397"/>
                <a:gd name="T6" fmla="*/ 3869 w 7708"/>
                <a:gd name="T7" fmla="*/ 0 h 3397"/>
                <a:gd name="T8" fmla="*/ 0 w 7708"/>
                <a:gd name="T9" fmla="*/ 1372 h 3397"/>
              </a:gdLst>
              <a:ahLst/>
              <a:cxnLst>
                <a:cxn ang="0">
                  <a:pos x="T0" y="T1"/>
                </a:cxn>
                <a:cxn ang="0">
                  <a:pos x="T2" y="T3"/>
                </a:cxn>
                <a:cxn ang="0">
                  <a:pos x="T4" y="T5"/>
                </a:cxn>
                <a:cxn ang="0">
                  <a:pos x="T6" y="T7"/>
                </a:cxn>
                <a:cxn ang="0">
                  <a:pos x="T8" y="T9"/>
                </a:cxn>
              </a:cxnLst>
              <a:rect l="0" t="0" r="r" b="b"/>
              <a:pathLst>
                <a:path w="7708" h="3397">
                  <a:moveTo>
                    <a:pt x="0" y="1372"/>
                  </a:moveTo>
                  <a:lnTo>
                    <a:pt x="3853" y="3396"/>
                  </a:lnTo>
                  <a:lnTo>
                    <a:pt x="7707" y="1372"/>
                  </a:lnTo>
                  <a:lnTo>
                    <a:pt x="3869" y="0"/>
                  </a:lnTo>
                  <a:lnTo>
                    <a:pt x="0" y="1372"/>
                  </a:lnTo>
                </a:path>
              </a:pathLst>
            </a:custGeom>
            <a:solidFill>
              <a:schemeClr val="accent4">
                <a:alpha val="40000"/>
              </a:schemeClr>
            </a:solidFill>
            <a:ln>
              <a:noFill/>
            </a:ln>
            <a:effectLst/>
          </p:spPr>
          <p:txBody>
            <a:bodyPr wrap="none" anchor="ctr"/>
            <a:lstStyle/>
            <a:p>
              <a:endParaRPr lang="en-US" dirty="0">
                <a:latin typeface="Lexend Deca ExtraLight" pitchFamily="2" charset="77"/>
              </a:endParaRPr>
            </a:p>
          </p:txBody>
        </p:sp>
        <p:sp>
          <p:nvSpPr>
            <p:cNvPr id="19" name="Freeform 82">
              <a:extLst>
                <a:ext uri="{FF2B5EF4-FFF2-40B4-BE49-F238E27FC236}">
                  <a16:creationId xmlns="" xmlns:a16="http://schemas.microsoft.com/office/drawing/2014/main" id="{62ED32AC-2983-005F-9560-08F27FB57AA9}"/>
                </a:ext>
              </a:extLst>
            </p:cNvPr>
            <p:cNvSpPr>
              <a:spLocks noChangeArrowheads="1"/>
            </p:cNvSpPr>
            <p:nvPr/>
          </p:nvSpPr>
          <p:spPr bwMode="auto">
            <a:xfrm>
              <a:off x="6993477" y="7943503"/>
              <a:ext cx="4313937" cy="3280347"/>
            </a:xfrm>
            <a:custGeom>
              <a:avLst/>
              <a:gdLst>
                <a:gd name="T0" fmla="*/ 3047 w 4768"/>
                <a:gd name="T1" fmla="*/ 424 h 3625"/>
                <a:gd name="T2" fmla="*/ 3853 w 4768"/>
                <a:gd name="T3" fmla="*/ 0 h 3625"/>
                <a:gd name="T4" fmla="*/ 4198 w 4768"/>
                <a:gd name="T5" fmla="*/ 424 h 3625"/>
                <a:gd name="T6" fmla="*/ 4767 w 4768"/>
                <a:gd name="T7" fmla="*/ 1121 h 3625"/>
                <a:gd name="T8" fmla="*/ 1718 w 4768"/>
                <a:gd name="T9" fmla="*/ 2721 h 3625"/>
                <a:gd name="T10" fmla="*/ 0 w 4768"/>
                <a:gd name="T11" fmla="*/ 3624 h 3625"/>
                <a:gd name="T12" fmla="*/ 0 w 4768"/>
                <a:gd name="T13" fmla="*/ 2721 h 3625"/>
                <a:gd name="T14" fmla="*/ 0 w 4768"/>
                <a:gd name="T15" fmla="*/ 2024 h 3625"/>
                <a:gd name="T16" fmla="*/ 3047 w 4768"/>
                <a:gd name="T17" fmla="*/ 424 h 3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68" h="3625">
                  <a:moveTo>
                    <a:pt x="3047" y="424"/>
                  </a:moveTo>
                  <a:lnTo>
                    <a:pt x="3853" y="0"/>
                  </a:lnTo>
                  <a:lnTo>
                    <a:pt x="4198" y="424"/>
                  </a:lnTo>
                  <a:lnTo>
                    <a:pt x="4767" y="1121"/>
                  </a:lnTo>
                  <a:lnTo>
                    <a:pt x="1718" y="2721"/>
                  </a:lnTo>
                  <a:lnTo>
                    <a:pt x="0" y="3624"/>
                  </a:lnTo>
                  <a:lnTo>
                    <a:pt x="0" y="2721"/>
                  </a:lnTo>
                  <a:lnTo>
                    <a:pt x="0" y="2024"/>
                  </a:lnTo>
                  <a:lnTo>
                    <a:pt x="3047" y="424"/>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31" name="Group 30">
            <a:extLst>
              <a:ext uri="{FF2B5EF4-FFF2-40B4-BE49-F238E27FC236}">
                <a16:creationId xmlns="" xmlns:a16="http://schemas.microsoft.com/office/drawing/2014/main" id="{47096702-C2C0-CFAB-CFF8-E25F61EAD7C4}"/>
              </a:ext>
            </a:extLst>
          </p:cNvPr>
          <p:cNvGrpSpPr/>
          <p:nvPr/>
        </p:nvGrpSpPr>
        <p:grpSpPr>
          <a:xfrm>
            <a:off x="626081" y="10850957"/>
            <a:ext cx="5122000" cy="1582545"/>
            <a:chOff x="3623427" y="5704725"/>
            <a:chExt cx="6758150" cy="3870971"/>
          </a:xfrm>
        </p:grpSpPr>
        <p:sp>
          <p:nvSpPr>
            <p:cNvPr id="7" name="Freeform 70">
              <a:extLst>
                <a:ext uri="{FF2B5EF4-FFF2-40B4-BE49-F238E27FC236}">
                  <a16:creationId xmlns="" xmlns:a16="http://schemas.microsoft.com/office/drawing/2014/main" id="{369D132B-7C18-F12B-5886-3CC1580CA10F}"/>
                </a:ext>
              </a:extLst>
            </p:cNvPr>
            <p:cNvSpPr>
              <a:spLocks noChangeArrowheads="1"/>
            </p:cNvSpPr>
            <p:nvPr/>
          </p:nvSpPr>
          <p:spPr bwMode="auto">
            <a:xfrm>
              <a:off x="3623427" y="6818128"/>
              <a:ext cx="3380113" cy="2757568"/>
            </a:xfrm>
            <a:custGeom>
              <a:avLst/>
              <a:gdLst>
                <a:gd name="T0" fmla="*/ 884 w 3733"/>
                <a:gd name="T1" fmla="*/ 0 h 3046"/>
                <a:gd name="T2" fmla="*/ 0 w 3733"/>
                <a:gd name="T3" fmla="*/ 1086 h 3046"/>
                <a:gd name="T4" fmla="*/ 780 w 3733"/>
                <a:gd name="T5" fmla="*/ 1496 h 3046"/>
                <a:gd name="T6" fmla="*/ 3732 w 3733"/>
                <a:gd name="T7" fmla="*/ 3045 h 3046"/>
                <a:gd name="T8" fmla="*/ 3732 w 3733"/>
                <a:gd name="T9" fmla="*/ 1496 h 3046"/>
                <a:gd name="T10" fmla="*/ 884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884" y="0"/>
                  </a:moveTo>
                  <a:lnTo>
                    <a:pt x="0" y="1086"/>
                  </a:lnTo>
                  <a:lnTo>
                    <a:pt x="780" y="1496"/>
                  </a:lnTo>
                  <a:lnTo>
                    <a:pt x="3732" y="3045"/>
                  </a:lnTo>
                  <a:lnTo>
                    <a:pt x="3732" y="1496"/>
                  </a:lnTo>
                  <a:lnTo>
                    <a:pt x="884" y="0"/>
                  </a:lnTo>
                </a:path>
              </a:pathLst>
            </a:custGeom>
            <a:solidFill>
              <a:schemeClr val="accent3"/>
            </a:solidFill>
            <a:ln>
              <a:noFill/>
            </a:ln>
            <a:effectLst/>
          </p:spPr>
          <p:txBody>
            <a:bodyPr wrap="none" anchor="ctr"/>
            <a:lstStyle/>
            <a:p>
              <a:endParaRPr lang="en-US" dirty="0">
                <a:latin typeface="Lexend Deca ExtraLight" pitchFamily="2" charset="77"/>
              </a:endParaRPr>
            </a:p>
          </p:txBody>
        </p:sp>
        <p:sp>
          <p:nvSpPr>
            <p:cNvPr id="8" name="Freeform 71">
              <a:extLst>
                <a:ext uri="{FF2B5EF4-FFF2-40B4-BE49-F238E27FC236}">
                  <a16:creationId xmlns="" xmlns:a16="http://schemas.microsoft.com/office/drawing/2014/main" id="{7A097EAB-2B31-90B4-53A7-553658C82962}"/>
                </a:ext>
              </a:extLst>
            </p:cNvPr>
            <p:cNvSpPr>
              <a:spLocks noChangeArrowheads="1"/>
            </p:cNvSpPr>
            <p:nvPr/>
          </p:nvSpPr>
          <p:spPr bwMode="auto">
            <a:xfrm>
              <a:off x="6999550" y="6818128"/>
              <a:ext cx="3380113" cy="2757568"/>
            </a:xfrm>
            <a:custGeom>
              <a:avLst/>
              <a:gdLst>
                <a:gd name="T0" fmla="*/ 2848 w 3733"/>
                <a:gd name="T1" fmla="*/ 0 h 3046"/>
                <a:gd name="T2" fmla="*/ 3732 w 3733"/>
                <a:gd name="T3" fmla="*/ 1086 h 3046"/>
                <a:gd name="T4" fmla="*/ 2951 w 3733"/>
                <a:gd name="T5" fmla="*/ 1496 h 3046"/>
                <a:gd name="T6" fmla="*/ 0 w 3733"/>
                <a:gd name="T7" fmla="*/ 3045 h 3046"/>
                <a:gd name="T8" fmla="*/ 0 w 3733"/>
                <a:gd name="T9" fmla="*/ 1496 h 3046"/>
                <a:gd name="T10" fmla="*/ 2848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2848" y="0"/>
                  </a:moveTo>
                  <a:lnTo>
                    <a:pt x="3732" y="1086"/>
                  </a:lnTo>
                  <a:lnTo>
                    <a:pt x="2951" y="1496"/>
                  </a:lnTo>
                  <a:lnTo>
                    <a:pt x="0" y="3045"/>
                  </a:lnTo>
                  <a:lnTo>
                    <a:pt x="0" y="1496"/>
                  </a:lnTo>
                  <a:lnTo>
                    <a:pt x="2848" y="0"/>
                  </a:lnTo>
                </a:path>
              </a:pathLst>
            </a:custGeom>
            <a:solidFill>
              <a:schemeClr val="accent3"/>
            </a:solidFill>
            <a:ln>
              <a:noFill/>
            </a:ln>
            <a:effectLst/>
          </p:spPr>
          <p:txBody>
            <a:bodyPr wrap="none" anchor="ctr"/>
            <a:lstStyle/>
            <a:p>
              <a:endParaRPr lang="en-US" dirty="0">
                <a:latin typeface="Lexend Deca ExtraLight" pitchFamily="2" charset="77"/>
              </a:endParaRPr>
            </a:p>
          </p:txBody>
        </p:sp>
        <p:sp>
          <p:nvSpPr>
            <p:cNvPr id="9" name="Freeform 72">
              <a:extLst>
                <a:ext uri="{FF2B5EF4-FFF2-40B4-BE49-F238E27FC236}">
                  <a16:creationId xmlns="" xmlns:a16="http://schemas.microsoft.com/office/drawing/2014/main" id="{D7D37BA6-750F-A92C-457E-E4DC0D32BE5C}"/>
                </a:ext>
              </a:extLst>
            </p:cNvPr>
            <p:cNvSpPr>
              <a:spLocks noChangeArrowheads="1"/>
            </p:cNvSpPr>
            <p:nvPr/>
          </p:nvSpPr>
          <p:spPr bwMode="auto">
            <a:xfrm>
              <a:off x="4421565" y="5704725"/>
              <a:ext cx="5155972" cy="2470236"/>
            </a:xfrm>
            <a:custGeom>
              <a:avLst/>
              <a:gdLst>
                <a:gd name="T0" fmla="*/ 0 w 5697"/>
                <a:gd name="T1" fmla="*/ 1231 h 2728"/>
                <a:gd name="T2" fmla="*/ 2848 w 5697"/>
                <a:gd name="T3" fmla="*/ 2727 h 2728"/>
                <a:gd name="T4" fmla="*/ 5696 w 5697"/>
                <a:gd name="T5" fmla="*/ 1231 h 2728"/>
                <a:gd name="T6" fmla="*/ 2848 w 5697"/>
                <a:gd name="T7" fmla="*/ 0 h 2728"/>
                <a:gd name="T8" fmla="*/ 0 w 5697"/>
                <a:gd name="T9" fmla="*/ 1231 h 2728"/>
              </a:gdLst>
              <a:ahLst/>
              <a:cxnLst>
                <a:cxn ang="0">
                  <a:pos x="T0" y="T1"/>
                </a:cxn>
                <a:cxn ang="0">
                  <a:pos x="T2" y="T3"/>
                </a:cxn>
                <a:cxn ang="0">
                  <a:pos x="T4" y="T5"/>
                </a:cxn>
                <a:cxn ang="0">
                  <a:pos x="T6" y="T7"/>
                </a:cxn>
                <a:cxn ang="0">
                  <a:pos x="T8" y="T9"/>
                </a:cxn>
              </a:cxnLst>
              <a:rect l="0" t="0" r="r" b="b"/>
              <a:pathLst>
                <a:path w="5697" h="2728">
                  <a:moveTo>
                    <a:pt x="0" y="1231"/>
                  </a:moveTo>
                  <a:lnTo>
                    <a:pt x="2848" y="2727"/>
                  </a:lnTo>
                  <a:lnTo>
                    <a:pt x="5696" y="1231"/>
                  </a:lnTo>
                  <a:lnTo>
                    <a:pt x="2848" y="0"/>
                  </a:lnTo>
                  <a:lnTo>
                    <a:pt x="0" y="1231"/>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10" name="Freeform 73">
              <a:extLst>
                <a:ext uri="{FF2B5EF4-FFF2-40B4-BE49-F238E27FC236}">
                  <a16:creationId xmlns="" xmlns:a16="http://schemas.microsoft.com/office/drawing/2014/main" id="{845F4C3E-4F14-1F71-FC23-BE8BBD9D565C}"/>
                </a:ext>
              </a:extLst>
            </p:cNvPr>
            <p:cNvSpPr>
              <a:spLocks noChangeArrowheads="1"/>
            </p:cNvSpPr>
            <p:nvPr/>
          </p:nvSpPr>
          <p:spPr bwMode="auto">
            <a:xfrm>
              <a:off x="4409594" y="5704725"/>
              <a:ext cx="5155972" cy="2470236"/>
            </a:xfrm>
            <a:custGeom>
              <a:avLst/>
              <a:gdLst>
                <a:gd name="T0" fmla="*/ 0 w 5696"/>
                <a:gd name="T1" fmla="*/ 1231 h 2728"/>
                <a:gd name="T2" fmla="*/ 2848 w 5696"/>
                <a:gd name="T3" fmla="*/ 2727 h 2728"/>
                <a:gd name="T4" fmla="*/ 5695 w 5696"/>
                <a:gd name="T5" fmla="*/ 1231 h 2728"/>
                <a:gd name="T6" fmla="*/ 2848 w 5696"/>
                <a:gd name="T7" fmla="*/ 0 h 2728"/>
                <a:gd name="T8" fmla="*/ 0 w 5696"/>
                <a:gd name="T9" fmla="*/ 1231 h 2728"/>
              </a:gdLst>
              <a:ahLst/>
              <a:cxnLst>
                <a:cxn ang="0">
                  <a:pos x="T0" y="T1"/>
                </a:cxn>
                <a:cxn ang="0">
                  <a:pos x="T2" y="T3"/>
                </a:cxn>
                <a:cxn ang="0">
                  <a:pos x="T4" y="T5"/>
                </a:cxn>
                <a:cxn ang="0">
                  <a:pos x="T6" y="T7"/>
                </a:cxn>
                <a:cxn ang="0">
                  <a:pos x="T8" y="T9"/>
                </a:cxn>
              </a:cxnLst>
              <a:rect l="0" t="0" r="r" b="b"/>
              <a:pathLst>
                <a:path w="5696" h="2728">
                  <a:moveTo>
                    <a:pt x="0" y="1231"/>
                  </a:moveTo>
                  <a:lnTo>
                    <a:pt x="2848" y="2727"/>
                  </a:lnTo>
                  <a:lnTo>
                    <a:pt x="5695" y="1231"/>
                  </a:lnTo>
                  <a:lnTo>
                    <a:pt x="2848" y="0"/>
                  </a:lnTo>
                  <a:lnTo>
                    <a:pt x="0" y="1231"/>
                  </a:lnTo>
                </a:path>
              </a:pathLst>
            </a:custGeom>
            <a:solidFill>
              <a:schemeClr val="accent3">
                <a:alpha val="40000"/>
              </a:schemeClr>
            </a:solidFill>
            <a:ln>
              <a:noFill/>
            </a:ln>
            <a:effectLst/>
          </p:spPr>
          <p:txBody>
            <a:bodyPr wrap="none" anchor="ctr"/>
            <a:lstStyle/>
            <a:p>
              <a:endParaRPr lang="en-US" dirty="0">
                <a:latin typeface="Lexend Deca ExtraLight" pitchFamily="2" charset="77"/>
              </a:endParaRPr>
            </a:p>
          </p:txBody>
        </p:sp>
        <p:sp>
          <p:nvSpPr>
            <p:cNvPr id="20" name="Freeform 83">
              <a:extLst>
                <a:ext uri="{FF2B5EF4-FFF2-40B4-BE49-F238E27FC236}">
                  <a16:creationId xmlns="" xmlns:a16="http://schemas.microsoft.com/office/drawing/2014/main" id="{4D7EAC89-4C3E-36CE-964C-5C6551707449}"/>
                </a:ext>
              </a:extLst>
            </p:cNvPr>
            <p:cNvSpPr>
              <a:spLocks noChangeArrowheads="1"/>
            </p:cNvSpPr>
            <p:nvPr/>
          </p:nvSpPr>
          <p:spPr bwMode="auto">
            <a:xfrm>
              <a:off x="7001461" y="6818128"/>
              <a:ext cx="3380116" cy="2757568"/>
            </a:xfrm>
            <a:custGeom>
              <a:avLst/>
              <a:gdLst>
                <a:gd name="T0" fmla="*/ 2847 w 3733"/>
                <a:gd name="T1" fmla="*/ 0 h 3046"/>
                <a:gd name="T2" fmla="*/ 3732 w 3733"/>
                <a:gd name="T3" fmla="*/ 1086 h 3046"/>
                <a:gd name="T4" fmla="*/ 2951 w 3733"/>
                <a:gd name="T5" fmla="*/ 1496 h 3046"/>
                <a:gd name="T6" fmla="*/ 0 w 3733"/>
                <a:gd name="T7" fmla="*/ 3045 h 3046"/>
                <a:gd name="T8" fmla="*/ 0 w 3733"/>
                <a:gd name="T9" fmla="*/ 1496 h 3046"/>
                <a:gd name="T10" fmla="*/ 2847 w 3733"/>
                <a:gd name="T11" fmla="*/ 0 h 3046"/>
              </a:gdLst>
              <a:ahLst/>
              <a:cxnLst>
                <a:cxn ang="0">
                  <a:pos x="T0" y="T1"/>
                </a:cxn>
                <a:cxn ang="0">
                  <a:pos x="T2" y="T3"/>
                </a:cxn>
                <a:cxn ang="0">
                  <a:pos x="T4" y="T5"/>
                </a:cxn>
                <a:cxn ang="0">
                  <a:pos x="T6" y="T7"/>
                </a:cxn>
                <a:cxn ang="0">
                  <a:pos x="T8" y="T9"/>
                </a:cxn>
                <a:cxn ang="0">
                  <a:pos x="T10" y="T11"/>
                </a:cxn>
              </a:cxnLst>
              <a:rect l="0" t="0" r="r" b="b"/>
              <a:pathLst>
                <a:path w="3733" h="3046">
                  <a:moveTo>
                    <a:pt x="2847" y="0"/>
                  </a:moveTo>
                  <a:lnTo>
                    <a:pt x="3732" y="1086"/>
                  </a:lnTo>
                  <a:lnTo>
                    <a:pt x="2951" y="1496"/>
                  </a:lnTo>
                  <a:lnTo>
                    <a:pt x="0" y="3045"/>
                  </a:lnTo>
                  <a:lnTo>
                    <a:pt x="0" y="1496"/>
                  </a:lnTo>
                  <a:lnTo>
                    <a:pt x="2847" y="0"/>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30" name="Group 29">
            <a:extLst>
              <a:ext uri="{FF2B5EF4-FFF2-40B4-BE49-F238E27FC236}">
                <a16:creationId xmlns="" xmlns:a16="http://schemas.microsoft.com/office/drawing/2014/main" id="{D3484E40-87D8-D037-152D-5B6CAB7C725A}"/>
              </a:ext>
            </a:extLst>
          </p:cNvPr>
          <p:cNvGrpSpPr/>
          <p:nvPr/>
        </p:nvGrpSpPr>
        <p:grpSpPr>
          <a:xfrm>
            <a:off x="1467434" y="9950199"/>
            <a:ext cx="3732287" cy="1318243"/>
            <a:chOff x="4545275" y="4711041"/>
            <a:chExt cx="4924513" cy="3224478"/>
          </a:xfrm>
        </p:grpSpPr>
        <p:sp>
          <p:nvSpPr>
            <p:cNvPr id="11" name="Freeform 74">
              <a:extLst>
                <a:ext uri="{FF2B5EF4-FFF2-40B4-BE49-F238E27FC236}">
                  <a16:creationId xmlns="" xmlns:a16="http://schemas.microsoft.com/office/drawing/2014/main" id="{60915CFC-BFAA-60B4-1007-4CD5B10F47AB}"/>
                </a:ext>
              </a:extLst>
            </p:cNvPr>
            <p:cNvSpPr>
              <a:spLocks noChangeArrowheads="1"/>
            </p:cNvSpPr>
            <p:nvPr/>
          </p:nvSpPr>
          <p:spPr bwMode="auto">
            <a:xfrm>
              <a:off x="4545275" y="5704725"/>
              <a:ext cx="2462257" cy="2230794"/>
            </a:xfrm>
            <a:custGeom>
              <a:avLst/>
              <a:gdLst>
                <a:gd name="T0" fmla="*/ 2718 w 2719"/>
                <a:gd name="T1" fmla="*/ 982 h 2463"/>
                <a:gd name="T2" fmla="*/ 844 w 2719"/>
                <a:gd name="T3" fmla="*/ 0 h 2463"/>
                <a:gd name="T4" fmla="*/ 0 w 2719"/>
                <a:gd name="T5" fmla="*/ 1035 h 2463"/>
                <a:gd name="T6" fmla="*/ 2718 w 2719"/>
                <a:gd name="T7" fmla="*/ 2462 h 2463"/>
                <a:gd name="T8" fmla="*/ 2718 w 2719"/>
                <a:gd name="T9" fmla="*/ 982 h 2463"/>
              </a:gdLst>
              <a:ahLst/>
              <a:cxnLst>
                <a:cxn ang="0">
                  <a:pos x="T0" y="T1"/>
                </a:cxn>
                <a:cxn ang="0">
                  <a:pos x="T2" y="T3"/>
                </a:cxn>
                <a:cxn ang="0">
                  <a:pos x="T4" y="T5"/>
                </a:cxn>
                <a:cxn ang="0">
                  <a:pos x="T6" y="T7"/>
                </a:cxn>
                <a:cxn ang="0">
                  <a:pos x="T8" y="T9"/>
                </a:cxn>
              </a:cxnLst>
              <a:rect l="0" t="0" r="r" b="b"/>
              <a:pathLst>
                <a:path w="2719" h="2463">
                  <a:moveTo>
                    <a:pt x="2718" y="982"/>
                  </a:moveTo>
                  <a:lnTo>
                    <a:pt x="844" y="0"/>
                  </a:lnTo>
                  <a:lnTo>
                    <a:pt x="0" y="1035"/>
                  </a:lnTo>
                  <a:lnTo>
                    <a:pt x="2718" y="2462"/>
                  </a:lnTo>
                  <a:lnTo>
                    <a:pt x="2718" y="982"/>
                  </a:lnTo>
                </a:path>
              </a:pathLst>
            </a:custGeom>
            <a:solidFill>
              <a:schemeClr val="accent2"/>
            </a:solidFill>
            <a:ln>
              <a:noFill/>
            </a:ln>
            <a:effectLst/>
          </p:spPr>
          <p:txBody>
            <a:bodyPr wrap="none" anchor="ctr"/>
            <a:lstStyle/>
            <a:p>
              <a:endParaRPr lang="en-US" dirty="0">
                <a:latin typeface="Lexend Deca ExtraLight" pitchFamily="2" charset="77"/>
              </a:endParaRPr>
            </a:p>
          </p:txBody>
        </p:sp>
        <p:sp>
          <p:nvSpPr>
            <p:cNvPr id="12" name="Freeform 75">
              <a:extLst>
                <a:ext uri="{FF2B5EF4-FFF2-40B4-BE49-F238E27FC236}">
                  <a16:creationId xmlns="" xmlns:a16="http://schemas.microsoft.com/office/drawing/2014/main" id="{8F683D68-ABC5-2C64-5538-FB56F9ACCDC6}"/>
                </a:ext>
              </a:extLst>
            </p:cNvPr>
            <p:cNvSpPr>
              <a:spLocks noChangeArrowheads="1"/>
            </p:cNvSpPr>
            <p:nvPr/>
          </p:nvSpPr>
          <p:spPr bwMode="auto">
            <a:xfrm>
              <a:off x="5311490" y="4711041"/>
              <a:ext cx="3392087" cy="1883606"/>
            </a:xfrm>
            <a:custGeom>
              <a:avLst/>
              <a:gdLst>
                <a:gd name="T0" fmla="*/ 0 w 3748"/>
                <a:gd name="T1" fmla="*/ 1098 h 2081"/>
                <a:gd name="T2" fmla="*/ 1874 w 3748"/>
                <a:gd name="T3" fmla="*/ 2080 h 2081"/>
                <a:gd name="T4" fmla="*/ 3747 w 3748"/>
                <a:gd name="T5" fmla="*/ 1098 h 2081"/>
                <a:gd name="T6" fmla="*/ 1874 w 3748"/>
                <a:gd name="T7" fmla="*/ 0 h 2081"/>
                <a:gd name="T8" fmla="*/ 0 w 3748"/>
                <a:gd name="T9" fmla="*/ 1098 h 2081"/>
              </a:gdLst>
              <a:ahLst/>
              <a:cxnLst>
                <a:cxn ang="0">
                  <a:pos x="T0" y="T1"/>
                </a:cxn>
                <a:cxn ang="0">
                  <a:pos x="T2" y="T3"/>
                </a:cxn>
                <a:cxn ang="0">
                  <a:pos x="T4" y="T5"/>
                </a:cxn>
                <a:cxn ang="0">
                  <a:pos x="T6" y="T7"/>
                </a:cxn>
                <a:cxn ang="0">
                  <a:pos x="T8" y="T9"/>
                </a:cxn>
              </a:cxnLst>
              <a:rect l="0" t="0" r="r" b="b"/>
              <a:pathLst>
                <a:path w="3748" h="2081">
                  <a:moveTo>
                    <a:pt x="0" y="1098"/>
                  </a:moveTo>
                  <a:lnTo>
                    <a:pt x="1874" y="2080"/>
                  </a:lnTo>
                  <a:lnTo>
                    <a:pt x="3747" y="1098"/>
                  </a:lnTo>
                  <a:lnTo>
                    <a:pt x="1874" y="0"/>
                  </a:lnTo>
                  <a:lnTo>
                    <a:pt x="0" y="1098"/>
                  </a:lnTo>
                </a:path>
              </a:pathLst>
            </a:custGeom>
            <a:solidFill>
              <a:schemeClr val="bg2"/>
            </a:solidFill>
            <a:ln>
              <a:noFill/>
            </a:ln>
            <a:effectLst/>
          </p:spPr>
          <p:txBody>
            <a:bodyPr wrap="none" anchor="ctr"/>
            <a:lstStyle/>
            <a:p>
              <a:endParaRPr lang="en-US" dirty="0">
                <a:latin typeface="Lexend Deca ExtraLight" pitchFamily="2" charset="77"/>
              </a:endParaRPr>
            </a:p>
          </p:txBody>
        </p:sp>
        <p:sp>
          <p:nvSpPr>
            <p:cNvPr id="13" name="Freeform 76">
              <a:extLst>
                <a:ext uri="{FF2B5EF4-FFF2-40B4-BE49-F238E27FC236}">
                  <a16:creationId xmlns="" xmlns:a16="http://schemas.microsoft.com/office/drawing/2014/main" id="{0BBEE434-3B92-C603-3457-372F2E401115}"/>
                </a:ext>
              </a:extLst>
            </p:cNvPr>
            <p:cNvSpPr>
              <a:spLocks noChangeArrowheads="1"/>
            </p:cNvSpPr>
            <p:nvPr/>
          </p:nvSpPr>
          <p:spPr bwMode="auto">
            <a:xfrm>
              <a:off x="5299519" y="4711041"/>
              <a:ext cx="3392087" cy="1883606"/>
            </a:xfrm>
            <a:custGeom>
              <a:avLst/>
              <a:gdLst>
                <a:gd name="T0" fmla="*/ 0 w 3747"/>
                <a:gd name="T1" fmla="*/ 1098 h 2081"/>
                <a:gd name="T2" fmla="*/ 1873 w 3747"/>
                <a:gd name="T3" fmla="*/ 2080 h 2081"/>
                <a:gd name="T4" fmla="*/ 3746 w 3747"/>
                <a:gd name="T5" fmla="*/ 1098 h 2081"/>
                <a:gd name="T6" fmla="*/ 1873 w 3747"/>
                <a:gd name="T7" fmla="*/ 0 h 2081"/>
                <a:gd name="T8" fmla="*/ 0 w 3747"/>
                <a:gd name="T9" fmla="*/ 1098 h 2081"/>
              </a:gdLst>
              <a:ahLst/>
              <a:cxnLst>
                <a:cxn ang="0">
                  <a:pos x="T0" y="T1"/>
                </a:cxn>
                <a:cxn ang="0">
                  <a:pos x="T2" y="T3"/>
                </a:cxn>
                <a:cxn ang="0">
                  <a:pos x="T4" y="T5"/>
                </a:cxn>
                <a:cxn ang="0">
                  <a:pos x="T6" y="T7"/>
                </a:cxn>
                <a:cxn ang="0">
                  <a:pos x="T8" y="T9"/>
                </a:cxn>
              </a:cxnLst>
              <a:rect l="0" t="0" r="r" b="b"/>
              <a:pathLst>
                <a:path w="3747" h="2081">
                  <a:moveTo>
                    <a:pt x="0" y="1098"/>
                  </a:moveTo>
                  <a:lnTo>
                    <a:pt x="1873" y="2080"/>
                  </a:lnTo>
                  <a:lnTo>
                    <a:pt x="3746" y="1098"/>
                  </a:lnTo>
                  <a:lnTo>
                    <a:pt x="1873" y="0"/>
                  </a:lnTo>
                  <a:lnTo>
                    <a:pt x="0" y="1098"/>
                  </a:lnTo>
                </a:path>
              </a:pathLst>
            </a:custGeom>
            <a:solidFill>
              <a:schemeClr val="accent2">
                <a:alpha val="40000"/>
              </a:schemeClr>
            </a:solidFill>
            <a:ln>
              <a:noFill/>
            </a:ln>
            <a:effectLst/>
          </p:spPr>
          <p:txBody>
            <a:bodyPr wrap="none" anchor="ctr"/>
            <a:lstStyle/>
            <a:p>
              <a:endParaRPr lang="en-US" dirty="0">
                <a:latin typeface="Lexend Deca ExtraLight" pitchFamily="2" charset="77"/>
              </a:endParaRPr>
            </a:p>
          </p:txBody>
        </p:sp>
        <p:sp>
          <p:nvSpPr>
            <p:cNvPr id="14" name="Freeform 77">
              <a:extLst>
                <a:ext uri="{FF2B5EF4-FFF2-40B4-BE49-F238E27FC236}">
                  <a16:creationId xmlns="" xmlns:a16="http://schemas.microsoft.com/office/drawing/2014/main" id="{E9C8C442-6471-42F0-A652-39536516FE2B}"/>
                </a:ext>
              </a:extLst>
            </p:cNvPr>
            <p:cNvSpPr>
              <a:spLocks noChangeArrowheads="1"/>
            </p:cNvSpPr>
            <p:nvPr/>
          </p:nvSpPr>
          <p:spPr bwMode="auto">
            <a:xfrm>
              <a:off x="7007534" y="5704725"/>
              <a:ext cx="2462254" cy="2230794"/>
            </a:xfrm>
            <a:custGeom>
              <a:avLst/>
              <a:gdLst>
                <a:gd name="T0" fmla="*/ 0 w 2719"/>
                <a:gd name="T1" fmla="*/ 982 h 2463"/>
                <a:gd name="T2" fmla="*/ 1873 w 2719"/>
                <a:gd name="T3" fmla="*/ 0 h 2463"/>
                <a:gd name="T4" fmla="*/ 2718 w 2719"/>
                <a:gd name="T5" fmla="*/ 1035 h 2463"/>
                <a:gd name="T6" fmla="*/ 0 w 2719"/>
                <a:gd name="T7" fmla="*/ 2462 h 2463"/>
                <a:gd name="T8" fmla="*/ 0 w 2719"/>
                <a:gd name="T9" fmla="*/ 982 h 2463"/>
              </a:gdLst>
              <a:ahLst/>
              <a:cxnLst>
                <a:cxn ang="0">
                  <a:pos x="T0" y="T1"/>
                </a:cxn>
                <a:cxn ang="0">
                  <a:pos x="T2" y="T3"/>
                </a:cxn>
                <a:cxn ang="0">
                  <a:pos x="T4" y="T5"/>
                </a:cxn>
                <a:cxn ang="0">
                  <a:pos x="T6" y="T7"/>
                </a:cxn>
                <a:cxn ang="0">
                  <a:pos x="T8" y="T9"/>
                </a:cxn>
              </a:cxnLst>
              <a:rect l="0" t="0" r="r" b="b"/>
              <a:pathLst>
                <a:path w="2719" h="2463">
                  <a:moveTo>
                    <a:pt x="0" y="982"/>
                  </a:moveTo>
                  <a:lnTo>
                    <a:pt x="1873" y="0"/>
                  </a:lnTo>
                  <a:lnTo>
                    <a:pt x="2718" y="1035"/>
                  </a:lnTo>
                  <a:lnTo>
                    <a:pt x="0" y="2462"/>
                  </a:lnTo>
                  <a:lnTo>
                    <a:pt x="0" y="982"/>
                  </a:lnTo>
                </a:path>
              </a:pathLst>
            </a:custGeom>
            <a:solidFill>
              <a:schemeClr val="accent2"/>
            </a:solidFill>
            <a:ln>
              <a:noFill/>
            </a:ln>
            <a:effectLst/>
          </p:spPr>
          <p:txBody>
            <a:bodyPr wrap="none" anchor="ctr"/>
            <a:lstStyle/>
            <a:p>
              <a:endParaRPr lang="en-US" dirty="0">
                <a:latin typeface="Lexend Deca ExtraLight" pitchFamily="2" charset="77"/>
              </a:endParaRPr>
            </a:p>
          </p:txBody>
        </p:sp>
        <p:sp>
          <p:nvSpPr>
            <p:cNvPr id="22" name="Freeform 85">
              <a:extLst>
                <a:ext uri="{FF2B5EF4-FFF2-40B4-BE49-F238E27FC236}">
                  <a16:creationId xmlns="" xmlns:a16="http://schemas.microsoft.com/office/drawing/2014/main" id="{967AC0F6-DF68-943B-FF50-4DC301F3BD0F}"/>
                </a:ext>
              </a:extLst>
            </p:cNvPr>
            <p:cNvSpPr>
              <a:spLocks noChangeArrowheads="1"/>
            </p:cNvSpPr>
            <p:nvPr/>
          </p:nvSpPr>
          <p:spPr bwMode="auto">
            <a:xfrm>
              <a:off x="7009440" y="5704725"/>
              <a:ext cx="2458265" cy="2230794"/>
            </a:xfrm>
            <a:custGeom>
              <a:avLst/>
              <a:gdLst>
                <a:gd name="T0" fmla="*/ 0 w 2718"/>
                <a:gd name="T1" fmla="*/ 982 h 2463"/>
                <a:gd name="T2" fmla="*/ 1873 w 2718"/>
                <a:gd name="T3" fmla="*/ 0 h 2463"/>
                <a:gd name="T4" fmla="*/ 2717 w 2718"/>
                <a:gd name="T5" fmla="*/ 1035 h 2463"/>
                <a:gd name="T6" fmla="*/ 0 w 2718"/>
                <a:gd name="T7" fmla="*/ 2462 h 2463"/>
                <a:gd name="T8" fmla="*/ 0 w 2718"/>
                <a:gd name="T9" fmla="*/ 982 h 2463"/>
              </a:gdLst>
              <a:ahLst/>
              <a:cxnLst>
                <a:cxn ang="0">
                  <a:pos x="T0" y="T1"/>
                </a:cxn>
                <a:cxn ang="0">
                  <a:pos x="T2" y="T3"/>
                </a:cxn>
                <a:cxn ang="0">
                  <a:pos x="T4" y="T5"/>
                </a:cxn>
                <a:cxn ang="0">
                  <a:pos x="T6" y="T7"/>
                </a:cxn>
                <a:cxn ang="0">
                  <a:pos x="T8" y="T9"/>
                </a:cxn>
              </a:cxnLst>
              <a:rect l="0" t="0" r="r" b="b"/>
              <a:pathLst>
                <a:path w="2718" h="2463">
                  <a:moveTo>
                    <a:pt x="0" y="982"/>
                  </a:moveTo>
                  <a:lnTo>
                    <a:pt x="1873" y="0"/>
                  </a:lnTo>
                  <a:lnTo>
                    <a:pt x="2717" y="1035"/>
                  </a:lnTo>
                  <a:lnTo>
                    <a:pt x="0" y="2462"/>
                  </a:lnTo>
                  <a:lnTo>
                    <a:pt x="0" y="982"/>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grpSp>
        <p:nvGrpSpPr>
          <p:cNvPr id="23" name="Group 22">
            <a:extLst>
              <a:ext uri="{FF2B5EF4-FFF2-40B4-BE49-F238E27FC236}">
                <a16:creationId xmlns="" xmlns:a16="http://schemas.microsoft.com/office/drawing/2014/main" id="{EECC4D2F-7574-DD7E-DEA5-DAA1528AC428}"/>
              </a:ext>
            </a:extLst>
          </p:cNvPr>
          <p:cNvGrpSpPr/>
          <p:nvPr/>
        </p:nvGrpSpPr>
        <p:grpSpPr>
          <a:xfrm>
            <a:off x="2147561" y="9312784"/>
            <a:ext cx="2433178" cy="907107"/>
            <a:chOff x="5403277" y="4192254"/>
            <a:chExt cx="3210422" cy="2218823"/>
          </a:xfrm>
        </p:grpSpPr>
        <p:sp>
          <p:nvSpPr>
            <p:cNvPr id="15" name="Freeform 78">
              <a:extLst>
                <a:ext uri="{FF2B5EF4-FFF2-40B4-BE49-F238E27FC236}">
                  <a16:creationId xmlns="" xmlns:a16="http://schemas.microsoft.com/office/drawing/2014/main" id="{63B2FE07-B3D1-393B-E08B-02096A0BE462}"/>
                </a:ext>
              </a:extLst>
            </p:cNvPr>
            <p:cNvSpPr>
              <a:spLocks noChangeArrowheads="1"/>
            </p:cNvSpPr>
            <p:nvPr/>
          </p:nvSpPr>
          <p:spPr bwMode="auto">
            <a:xfrm>
              <a:off x="5403277" y="4683110"/>
              <a:ext cx="1604257" cy="1727967"/>
            </a:xfrm>
            <a:custGeom>
              <a:avLst/>
              <a:gdLst>
                <a:gd name="T0" fmla="*/ 1772 w 1773"/>
                <a:gd name="T1" fmla="*/ 511 h 1910"/>
                <a:gd name="T2" fmla="*/ 799 w 1773"/>
                <a:gd name="T3" fmla="*/ 0 h 1910"/>
                <a:gd name="T4" fmla="*/ 0 w 1773"/>
                <a:gd name="T5" fmla="*/ 979 h 1910"/>
                <a:gd name="T6" fmla="*/ 1772 w 1773"/>
                <a:gd name="T7" fmla="*/ 1909 h 1910"/>
                <a:gd name="T8" fmla="*/ 1772 w 1773"/>
                <a:gd name="T9" fmla="*/ 511 h 1910"/>
              </a:gdLst>
              <a:ahLst/>
              <a:cxnLst>
                <a:cxn ang="0">
                  <a:pos x="T0" y="T1"/>
                </a:cxn>
                <a:cxn ang="0">
                  <a:pos x="T2" y="T3"/>
                </a:cxn>
                <a:cxn ang="0">
                  <a:pos x="T4" y="T5"/>
                </a:cxn>
                <a:cxn ang="0">
                  <a:pos x="T6" y="T7"/>
                </a:cxn>
                <a:cxn ang="0">
                  <a:pos x="T8" y="T9"/>
                </a:cxn>
              </a:cxnLst>
              <a:rect l="0" t="0" r="r" b="b"/>
              <a:pathLst>
                <a:path w="1773" h="1910">
                  <a:moveTo>
                    <a:pt x="1772" y="511"/>
                  </a:moveTo>
                  <a:lnTo>
                    <a:pt x="799" y="0"/>
                  </a:lnTo>
                  <a:lnTo>
                    <a:pt x="0" y="979"/>
                  </a:lnTo>
                  <a:lnTo>
                    <a:pt x="1772" y="1909"/>
                  </a:lnTo>
                  <a:lnTo>
                    <a:pt x="1772" y="511"/>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6" name="Freeform 79">
              <a:extLst>
                <a:ext uri="{FF2B5EF4-FFF2-40B4-BE49-F238E27FC236}">
                  <a16:creationId xmlns="" xmlns:a16="http://schemas.microsoft.com/office/drawing/2014/main" id="{61C982FE-AAE0-3BC5-9C4F-4077CDFEE057}"/>
                </a:ext>
              </a:extLst>
            </p:cNvPr>
            <p:cNvSpPr>
              <a:spLocks noChangeArrowheads="1"/>
            </p:cNvSpPr>
            <p:nvPr/>
          </p:nvSpPr>
          <p:spPr bwMode="auto">
            <a:xfrm>
              <a:off x="7007534" y="4683110"/>
              <a:ext cx="1604257" cy="1727967"/>
            </a:xfrm>
            <a:custGeom>
              <a:avLst/>
              <a:gdLst>
                <a:gd name="T0" fmla="*/ 0 w 1772"/>
                <a:gd name="T1" fmla="*/ 511 h 1910"/>
                <a:gd name="T2" fmla="*/ 973 w 1772"/>
                <a:gd name="T3" fmla="*/ 0 h 1910"/>
                <a:gd name="T4" fmla="*/ 1771 w 1772"/>
                <a:gd name="T5" fmla="*/ 979 h 1910"/>
                <a:gd name="T6" fmla="*/ 0 w 1772"/>
                <a:gd name="T7" fmla="*/ 1909 h 1910"/>
                <a:gd name="T8" fmla="*/ 0 w 1772"/>
                <a:gd name="T9" fmla="*/ 511 h 1910"/>
              </a:gdLst>
              <a:ahLst/>
              <a:cxnLst>
                <a:cxn ang="0">
                  <a:pos x="T0" y="T1"/>
                </a:cxn>
                <a:cxn ang="0">
                  <a:pos x="T2" y="T3"/>
                </a:cxn>
                <a:cxn ang="0">
                  <a:pos x="T4" y="T5"/>
                </a:cxn>
                <a:cxn ang="0">
                  <a:pos x="T6" y="T7"/>
                </a:cxn>
                <a:cxn ang="0">
                  <a:pos x="T8" y="T9"/>
                </a:cxn>
              </a:cxnLst>
              <a:rect l="0" t="0" r="r" b="b"/>
              <a:pathLst>
                <a:path w="1772" h="1910">
                  <a:moveTo>
                    <a:pt x="0" y="511"/>
                  </a:moveTo>
                  <a:lnTo>
                    <a:pt x="973" y="0"/>
                  </a:lnTo>
                  <a:lnTo>
                    <a:pt x="1771" y="979"/>
                  </a:lnTo>
                  <a:lnTo>
                    <a:pt x="0" y="1909"/>
                  </a:lnTo>
                  <a:lnTo>
                    <a:pt x="0" y="511"/>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7" name="Freeform 80">
              <a:extLst>
                <a:ext uri="{FF2B5EF4-FFF2-40B4-BE49-F238E27FC236}">
                  <a16:creationId xmlns="" xmlns:a16="http://schemas.microsoft.com/office/drawing/2014/main" id="{FE1A16CE-AB84-4732-8060-34B605E4D503}"/>
                </a:ext>
              </a:extLst>
            </p:cNvPr>
            <p:cNvSpPr>
              <a:spLocks noChangeArrowheads="1"/>
            </p:cNvSpPr>
            <p:nvPr/>
          </p:nvSpPr>
          <p:spPr bwMode="auto">
            <a:xfrm>
              <a:off x="6125591" y="4192254"/>
              <a:ext cx="1763885" cy="953776"/>
            </a:xfrm>
            <a:custGeom>
              <a:avLst/>
              <a:gdLst>
                <a:gd name="T0" fmla="*/ 1948 w 1949"/>
                <a:gd name="T1" fmla="*/ 543 h 1055"/>
                <a:gd name="T2" fmla="*/ 974 w 1949"/>
                <a:gd name="T3" fmla="*/ 0 h 1055"/>
                <a:gd name="T4" fmla="*/ 973 w 1949"/>
                <a:gd name="T5" fmla="*/ 0 h 1055"/>
                <a:gd name="T6" fmla="*/ 973 w 1949"/>
                <a:gd name="T7" fmla="*/ 0 h 1055"/>
                <a:gd name="T8" fmla="*/ 0 w 1949"/>
                <a:gd name="T9" fmla="*/ 543 h 1055"/>
                <a:gd name="T10" fmla="*/ 608 w 1949"/>
                <a:gd name="T11" fmla="*/ 862 h 1055"/>
                <a:gd name="T12" fmla="*/ 608 w 1949"/>
                <a:gd name="T13" fmla="*/ 862 h 1055"/>
                <a:gd name="T14" fmla="*/ 973 w 1949"/>
                <a:gd name="T15" fmla="*/ 1054 h 1055"/>
                <a:gd name="T16" fmla="*/ 973 w 1949"/>
                <a:gd name="T17" fmla="*/ 1053 h 1055"/>
                <a:gd name="T18" fmla="*/ 974 w 1949"/>
                <a:gd name="T19" fmla="*/ 1054 h 1055"/>
                <a:gd name="T20" fmla="*/ 1948 w 1949"/>
                <a:gd name="T21" fmla="*/ 54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9" h="1055">
                  <a:moveTo>
                    <a:pt x="1948" y="543"/>
                  </a:moveTo>
                  <a:lnTo>
                    <a:pt x="974" y="0"/>
                  </a:lnTo>
                  <a:lnTo>
                    <a:pt x="973" y="0"/>
                  </a:lnTo>
                  <a:lnTo>
                    <a:pt x="973" y="0"/>
                  </a:lnTo>
                  <a:lnTo>
                    <a:pt x="0" y="543"/>
                  </a:lnTo>
                  <a:lnTo>
                    <a:pt x="608" y="862"/>
                  </a:lnTo>
                  <a:lnTo>
                    <a:pt x="608" y="862"/>
                  </a:lnTo>
                  <a:lnTo>
                    <a:pt x="973" y="1054"/>
                  </a:lnTo>
                  <a:lnTo>
                    <a:pt x="973" y="1053"/>
                  </a:lnTo>
                  <a:lnTo>
                    <a:pt x="974" y="1054"/>
                  </a:lnTo>
                  <a:lnTo>
                    <a:pt x="1948" y="543"/>
                  </a:lnTo>
                </a:path>
              </a:pathLst>
            </a:custGeom>
            <a:solidFill>
              <a:schemeClr val="accent1"/>
            </a:solidFill>
            <a:ln>
              <a:noFill/>
            </a:ln>
            <a:effectLst/>
          </p:spPr>
          <p:txBody>
            <a:bodyPr wrap="none" anchor="ctr"/>
            <a:lstStyle/>
            <a:p>
              <a:endParaRPr lang="en-US" dirty="0">
                <a:latin typeface="Lexend Deca ExtraLight" pitchFamily="2" charset="77"/>
              </a:endParaRPr>
            </a:p>
          </p:txBody>
        </p:sp>
        <p:sp>
          <p:nvSpPr>
            <p:cNvPr id="18" name="Freeform 81">
              <a:extLst>
                <a:ext uri="{FF2B5EF4-FFF2-40B4-BE49-F238E27FC236}">
                  <a16:creationId xmlns="" xmlns:a16="http://schemas.microsoft.com/office/drawing/2014/main" id="{C9CEA036-4C10-DA11-7ADC-2CE277C08106}"/>
                </a:ext>
              </a:extLst>
            </p:cNvPr>
            <p:cNvSpPr>
              <a:spLocks noChangeArrowheads="1"/>
            </p:cNvSpPr>
            <p:nvPr/>
          </p:nvSpPr>
          <p:spPr bwMode="auto">
            <a:xfrm>
              <a:off x="6123148" y="4196064"/>
              <a:ext cx="1763885" cy="953776"/>
            </a:xfrm>
            <a:custGeom>
              <a:avLst/>
              <a:gdLst>
                <a:gd name="T0" fmla="*/ 1948 w 1949"/>
                <a:gd name="T1" fmla="*/ 543 h 1055"/>
                <a:gd name="T2" fmla="*/ 974 w 1949"/>
                <a:gd name="T3" fmla="*/ 0 h 1055"/>
                <a:gd name="T4" fmla="*/ 973 w 1949"/>
                <a:gd name="T5" fmla="*/ 0 h 1055"/>
                <a:gd name="T6" fmla="*/ 973 w 1949"/>
                <a:gd name="T7" fmla="*/ 0 h 1055"/>
                <a:gd name="T8" fmla="*/ 0 w 1949"/>
                <a:gd name="T9" fmla="*/ 543 h 1055"/>
                <a:gd name="T10" fmla="*/ 608 w 1949"/>
                <a:gd name="T11" fmla="*/ 862 h 1055"/>
                <a:gd name="T12" fmla="*/ 608 w 1949"/>
                <a:gd name="T13" fmla="*/ 862 h 1055"/>
                <a:gd name="T14" fmla="*/ 973 w 1949"/>
                <a:gd name="T15" fmla="*/ 1054 h 1055"/>
                <a:gd name="T16" fmla="*/ 973 w 1949"/>
                <a:gd name="T17" fmla="*/ 1053 h 1055"/>
                <a:gd name="T18" fmla="*/ 974 w 1949"/>
                <a:gd name="T19" fmla="*/ 1054 h 1055"/>
                <a:gd name="T20" fmla="*/ 1948 w 1949"/>
                <a:gd name="T21" fmla="*/ 54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9" h="1055">
                  <a:moveTo>
                    <a:pt x="1948" y="543"/>
                  </a:moveTo>
                  <a:lnTo>
                    <a:pt x="974" y="0"/>
                  </a:lnTo>
                  <a:lnTo>
                    <a:pt x="973" y="0"/>
                  </a:lnTo>
                  <a:lnTo>
                    <a:pt x="973" y="0"/>
                  </a:lnTo>
                  <a:lnTo>
                    <a:pt x="0" y="543"/>
                  </a:lnTo>
                  <a:lnTo>
                    <a:pt x="608" y="862"/>
                  </a:lnTo>
                  <a:lnTo>
                    <a:pt x="608" y="862"/>
                  </a:lnTo>
                  <a:lnTo>
                    <a:pt x="973" y="1054"/>
                  </a:lnTo>
                  <a:lnTo>
                    <a:pt x="973" y="1053"/>
                  </a:lnTo>
                  <a:lnTo>
                    <a:pt x="974" y="1054"/>
                  </a:lnTo>
                  <a:lnTo>
                    <a:pt x="1948" y="543"/>
                  </a:lnTo>
                </a:path>
              </a:pathLst>
            </a:custGeom>
            <a:solidFill>
              <a:srgbClr val="111340">
                <a:alpha val="20000"/>
              </a:srgbClr>
            </a:solidFill>
            <a:ln>
              <a:noFill/>
            </a:ln>
            <a:effectLst/>
          </p:spPr>
          <p:txBody>
            <a:bodyPr wrap="none" anchor="ctr"/>
            <a:lstStyle/>
            <a:p>
              <a:endParaRPr lang="en-US" dirty="0">
                <a:latin typeface="Lexend Deca ExtraLight" pitchFamily="2" charset="77"/>
              </a:endParaRPr>
            </a:p>
          </p:txBody>
        </p:sp>
        <p:sp>
          <p:nvSpPr>
            <p:cNvPr id="21" name="Freeform 84">
              <a:extLst>
                <a:ext uri="{FF2B5EF4-FFF2-40B4-BE49-F238E27FC236}">
                  <a16:creationId xmlns="" xmlns:a16="http://schemas.microsoft.com/office/drawing/2014/main" id="{D9668242-7C74-4172-F450-688582A5D790}"/>
                </a:ext>
              </a:extLst>
            </p:cNvPr>
            <p:cNvSpPr>
              <a:spLocks noChangeArrowheads="1"/>
            </p:cNvSpPr>
            <p:nvPr/>
          </p:nvSpPr>
          <p:spPr bwMode="auto">
            <a:xfrm>
              <a:off x="7009442" y="4683110"/>
              <a:ext cx="1604257" cy="1727967"/>
            </a:xfrm>
            <a:custGeom>
              <a:avLst/>
              <a:gdLst>
                <a:gd name="T0" fmla="*/ 0 w 1772"/>
                <a:gd name="T1" fmla="*/ 511 h 1910"/>
                <a:gd name="T2" fmla="*/ 973 w 1772"/>
                <a:gd name="T3" fmla="*/ 0 h 1910"/>
                <a:gd name="T4" fmla="*/ 1771 w 1772"/>
                <a:gd name="T5" fmla="*/ 979 h 1910"/>
                <a:gd name="T6" fmla="*/ 0 w 1772"/>
                <a:gd name="T7" fmla="*/ 1909 h 1910"/>
                <a:gd name="T8" fmla="*/ 0 w 1772"/>
                <a:gd name="T9" fmla="*/ 511 h 1910"/>
              </a:gdLst>
              <a:ahLst/>
              <a:cxnLst>
                <a:cxn ang="0">
                  <a:pos x="T0" y="T1"/>
                </a:cxn>
                <a:cxn ang="0">
                  <a:pos x="T2" y="T3"/>
                </a:cxn>
                <a:cxn ang="0">
                  <a:pos x="T4" y="T5"/>
                </a:cxn>
                <a:cxn ang="0">
                  <a:pos x="T6" y="T7"/>
                </a:cxn>
                <a:cxn ang="0">
                  <a:pos x="T8" y="T9"/>
                </a:cxn>
              </a:cxnLst>
              <a:rect l="0" t="0" r="r" b="b"/>
              <a:pathLst>
                <a:path w="1772" h="1910">
                  <a:moveTo>
                    <a:pt x="0" y="511"/>
                  </a:moveTo>
                  <a:lnTo>
                    <a:pt x="973" y="0"/>
                  </a:lnTo>
                  <a:lnTo>
                    <a:pt x="1771" y="979"/>
                  </a:lnTo>
                  <a:lnTo>
                    <a:pt x="0" y="1909"/>
                  </a:lnTo>
                  <a:lnTo>
                    <a:pt x="0" y="511"/>
                  </a:lnTo>
                </a:path>
              </a:pathLst>
            </a:custGeom>
            <a:solidFill>
              <a:srgbClr val="111340">
                <a:alpha val="50000"/>
              </a:srgbClr>
            </a:solidFill>
            <a:ln>
              <a:noFill/>
            </a:ln>
            <a:effectLst/>
          </p:spPr>
          <p:txBody>
            <a:bodyPr wrap="none" anchor="ctr"/>
            <a:lstStyle/>
            <a:p>
              <a:endParaRPr lang="en-US" dirty="0">
                <a:latin typeface="Lexend Deca ExtraLight" pitchFamily="2" charset="77"/>
              </a:endParaRPr>
            </a:p>
          </p:txBody>
        </p:sp>
      </p:grpSp>
      <p:sp>
        <p:nvSpPr>
          <p:cNvPr id="34" name="ZoneTexte 33">
            <a:extLst>
              <a:ext uri="{FF2B5EF4-FFF2-40B4-BE49-F238E27FC236}">
                <a16:creationId xmlns="" xmlns:a16="http://schemas.microsoft.com/office/drawing/2014/main" id="{C7694E43-B9D9-C0BF-7FA4-D7EF0E5C2EF5}"/>
              </a:ext>
            </a:extLst>
          </p:cNvPr>
          <p:cNvSpPr txBox="1"/>
          <p:nvPr/>
        </p:nvSpPr>
        <p:spPr>
          <a:xfrm>
            <a:off x="5545710" y="198256"/>
            <a:ext cx="12183762" cy="1508105"/>
          </a:xfrm>
          <a:prstGeom prst="rect">
            <a:avLst/>
          </a:prstGeom>
          <a:noFill/>
        </p:spPr>
        <p:txBody>
          <a:bodyPr wrap="square">
            <a:spAutoFit/>
          </a:bodyPr>
          <a:lstStyle/>
          <a:p>
            <a:pPr algn="just" rtl="1">
              <a:lnSpc>
                <a:spcPct val="115000"/>
              </a:lnSpc>
              <a:spcAft>
                <a:spcPts val="1000"/>
              </a:spcAft>
            </a:pPr>
            <a:r>
              <a:rPr lang="ar-IQ" sz="80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السكك الحديد ومقاييسها والعوامل المؤثرة في مدها</a:t>
            </a:r>
            <a:endParaRPr lang="fr-FR" sz="6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6" name="ZoneTexte 35">
            <a:extLst>
              <a:ext uri="{FF2B5EF4-FFF2-40B4-BE49-F238E27FC236}">
                <a16:creationId xmlns="" xmlns:a16="http://schemas.microsoft.com/office/drawing/2014/main" id="{5CCF50DD-9865-2F4A-DDBE-735777DADA58}"/>
              </a:ext>
            </a:extLst>
          </p:cNvPr>
          <p:cNvSpPr txBox="1"/>
          <p:nvPr/>
        </p:nvSpPr>
        <p:spPr>
          <a:xfrm>
            <a:off x="10441459" y="1453177"/>
            <a:ext cx="12183762" cy="1260345"/>
          </a:xfrm>
          <a:prstGeom prst="rect">
            <a:avLst/>
          </a:prstGeom>
          <a:noFill/>
        </p:spPr>
        <p:txBody>
          <a:bodyPr wrap="square">
            <a:spAutoFit/>
          </a:bodyPr>
          <a:lstStyle/>
          <a:p>
            <a:pPr algn="just" rtl="1">
              <a:lnSpc>
                <a:spcPct val="115000"/>
              </a:lnSpc>
              <a:spcAft>
                <a:spcPts val="1000"/>
              </a:spcAft>
            </a:pPr>
            <a:r>
              <a:rPr lang="ar-IQ" sz="66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السكك الحديد ومقاييسها </a:t>
            </a:r>
            <a:endParaRPr lang="fr-FR" sz="54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38" name="ZoneTexte 37">
            <a:extLst>
              <a:ext uri="{FF2B5EF4-FFF2-40B4-BE49-F238E27FC236}">
                <a16:creationId xmlns="" xmlns:a16="http://schemas.microsoft.com/office/drawing/2014/main" id="{8C1D7F01-2012-2F9D-BF88-70CDD906D44B}"/>
              </a:ext>
            </a:extLst>
          </p:cNvPr>
          <p:cNvSpPr txBox="1"/>
          <p:nvPr/>
        </p:nvSpPr>
        <p:spPr>
          <a:xfrm>
            <a:off x="345215" y="2766103"/>
            <a:ext cx="23687220" cy="3785652"/>
          </a:xfrm>
          <a:prstGeom prst="rect">
            <a:avLst/>
          </a:prstGeom>
          <a:noFill/>
        </p:spPr>
        <p:txBody>
          <a:bodyPr wrap="square">
            <a:spAutoFit/>
          </a:bodyPr>
          <a:lstStyle/>
          <a:p>
            <a:pPr algn="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يمثل النقل بالسكك الحديد مظهراً من مظاهر التقدم الاقتصادي، وهو يمثل مرحلة جديدة من التاريخ الحضاري حيث ساهم في احداث تغير في الضوابط الجغرافية للمشاريع الاقتصادية، وساهم في جلب فوائد اخضاع المكان والزمان بسبب التحسينات المستمرة على زيادة معدلات السرعة، مما جعلها منافساً قوياً لوسائد النقل الاخرى، فعلى سبيل المثال تصل معدلات سرعة القطارات في اليابان الى 400 كم ساعة (خط هوكايدو الجديد)، كذلك الحال في الولايات المتحدة الامريكية. وبشكل عام فقد مر النقل بالسكك الحديد بمراحل ظهورها وهي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45" name="Groupe 44">
            <a:extLst>
              <a:ext uri="{FF2B5EF4-FFF2-40B4-BE49-F238E27FC236}">
                <a16:creationId xmlns="" xmlns:a16="http://schemas.microsoft.com/office/drawing/2014/main" id="{A1A571A5-6DF7-5003-A740-75CFEA597120}"/>
              </a:ext>
            </a:extLst>
          </p:cNvPr>
          <p:cNvGrpSpPr/>
          <p:nvPr/>
        </p:nvGrpSpPr>
        <p:grpSpPr>
          <a:xfrm>
            <a:off x="11020770" y="6928233"/>
            <a:ext cx="13011665" cy="1760695"/>
            <a:chOff x="11020770" y="6928233"/>
            <a:chExt cx="13011665" cy="1760695"/>
          </a:xfrm>
        </p:grpSpPr>
        <p:sp>
          <p:nvSpPr>
            <p:cNvPr id="39" name="Rectangle : coins arrondis 38">
              <a:extLst>
                <a:ext uri="{FF2B5EF4-FFF2-40B4-BE49-F238E27FC236}">
                  <a16:creationId xmlns="" xmlns:a16="http://schemas.microsoft.com/office/drawing/2014/main" id="{7236E9B3-62B1-EDE4-9C43-B8D6832303C9}"/>
                </a:ext>
              </a:extLst>
            </p:cNvPr>
            <p:cNvSpPr/>
            <p:nvPr/>
          </p:nvSpPr>
          <p:spPr>
            <a:xfrm>
              <a:off x="11020770" y="6928233"/>
              <a:ext cx="13011665" cy="1760695"/>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ZoneTexte 43">
              <a:extLst>
                <a:ext uri="{FF2B5EF4-FFF2-40B4-BE49-F238E27FC236}">
                  <a16:creationId xmlns="" xmlns:a16="http://schemas.microsoft.com/office/drawing/2014/main" id="{AE09E2E0-430B-9410-6CDE-ACC8CC5034FF}"/>
                </a:ext>
              </a:extLst>
            </p:cNvPr>
            <p:cNvSpPr txBox="1"/>
            <p:nvPr/>
          </p:nvSpPr>
          <p:spPr>
            <a:xfrm>
              <a:off x="11716452" y="6928233"/>
              <a:ext cx="12233188" cy="1508105"/>
            </a:xfrm>
            <a:prstGeom prst="rect">
              <a:avLst/>
            </a:prstGeom>
            <a:noFill/>
          </p:spPr>
          <p:txBody>
            <a:bodyPr wrap="square">
              <a:spAutoFit/>
            </a:bodyPr>
            <a:lstStyle/>
            <a:p>
              <a:pPr marL="457200" algn="just" rtl="1">
                <a:lnSpc>
                  <a:spcPct val="115000"/>
                </a:lnSpc>
                <a:spcAft>
                  <a:spcPts val="1000"/>
                </a:spcAft>
              </a:pPr>
              <a:r>
                <a:rPr lang="ar-IQ" sz="80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استبدال الاحجار المرصوفة بالواح من الخشب .</a:t>
              </a:r>
              <a:endParaRPr lang="fr-FR" sz="66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1" name="Groupe 50">
            <a:extLst>
              <a:ext uri="{FF2B5EF4-FFF2-40B4-BE49-F238E27FC236}">
                <a16:creationId xmlns="" xmlns:a16="http://schemas.microsoft.com/office/drawing/2014/main" id="{0D3D186D-ED19-7123-29F7-79B999B5CCB1}"/>
              </a:ext>
            </a:extLst>
          </p:cNvPr>
          <p:cNvGrpSpPr/>
          <p:nvPr/>
        </p:nvGrpSpPr>
        <p:grpSpPr>
          <a:xfrm>
            <a:off x="6540509" y="8938841"/>
            <a:ext cx="13011665" cy="2063193"/>
            <a:chOff x="6540509" y="8938841"/>
            <a:chExt cx="13011665" cy="2063193"/>
          </a:xfrm>
        </p:grpSpPr>
        <p:sp>
          <p:nvSpPr>
            <p:cNvPr id="41" name="Rectangle : coins arrondis 40">
              <a:extLst>
                <a:ext uri="{FF2B5EF4-FFF2-40B4-BE49-F238E27FC236}">
                  <a16:creationId xmlns="" xmlns:a16="http://schemas.microsoft.com/office/drawing/2014/main" id="{43E165B6-48BA-C4B1-1B69-0C2C200F4878}"/>
                </a:ext>
              </a:extLst>
            </p:cNvPr>
            <p:cNvSpPr/>
            <p:nvPr/>
          </p:nvSpPr>
          <p:spPr>
            <a:xfrm>
              <a:off x="6540509" y="8938841"/>
              <a:ext cx="13011665" cy="2063193"/>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a:extLst>
                <a:ext uri="{FF2B5EF4-FFF2-40B4-BE49-F238E27FC236}">
                  <a16:creationId xmlns="" xmlns:a16="http://schemas.microsoft.com/office/drawing/2014/main" id="{52804E42-C343-D565-9BDA-953D22D62399}"/>
                </a:ext>
              </a:extLst>
            </p:cNvPr>
            <p:cNvSpPr txBox="1"/>
            <p:nvPr/>
          </p:nvSpPr>
          <p:spPr>
            <a:xfrm>
              <a:off x="7051126" y="8968624"/>
              <a:ext cx="12451825" cy="2003625"/>
            </a:xfrm>
            <a:prstGeom prst="rect">
              <a:avLst/>
            </a:prstGeom>
            <a:noFill/>
          </p:spPr>
          <p:txBody>
            <a:bodyPr wrap="square">
              <a:spAutoFit/>
            </a:bodyPr>
            <a:lstStyle/>
            <a:p>
              <a:pPr marL="457200" algn="ctr"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تغطية الواح الخشب بطبقة رقيقة من الحديد لحماية هذه الالواح من التآكل والاستهلاك السريع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0" name="Groupe 49">
            <a:extLst>
              <a:ext uri="{FF2B5EF4-FFF2-40B4-BE49-F238E27FC236}">
                <a16:creationId xmlns="" xmlns:a16="http://schemas.microsoft.com/office/drawing/2014/main" id="{F9B564DA-BD82-3FDA-EB10-BFB79F9237B2}"/>
              </a:ext>
            </a:extLst>
          </p:cNvPr>
          <p:cNvGrpSpPr/>
          <p:nvPr/>
        </p:nvGrpSpPr>
        <p:grpSpPr>
          <a:xfrm>
            <a:off x="10441459" y="11306143"/>
            <a:ext cx="13011665" cy="2722617"/>
            <a:chOff x="10441459" y="11019682"/>
            <a:chExt cx="13011665" cy="2722617"/>
          </a:xfrm>
        </p:grpSpPr>
        <p:sp>
          <p:nvSpPr>
            <p:cNvPr id="42" name="Rectangle : coins arrondis 41">
              <a:extLst>
                <a:ext uri="{FF2B5EF4-FFF2-40B4-BE49-F238E27FC236}">
                  <a16:creationId xmlns="" xmlns:a16="http://schemas.microsoft.com/office/drawing/2014/main" id="{11439BEE-4AD3-685B-3B33-8A6F4DBFABBC}"/>
                </a:ext>
              </a:extLst>
            </p:cNvPr>
            <p:cNvSpPr/>
            <p:nvPr/>
          </p:nvSpPr>
          <p:spPr>
            <a:xfrm>
              <a:off x="10441459" y="11019682"/>
              <a:ext cx="13011665" cy="1760695"/>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ZoneTexte 48">
              <a:extLst>
                <a:ext uri="{FF2B5EF4-FFF2-40B4-BE49-F238E27FC236}">
                  <a16:creationId xmlns="" xmlns:a16="http://schemas.microsoft.com/office/drawing/2014/main" id="{41D2A5C9-9DD2-F082-F167-E506CAC7BE08}"/>
                </a:ext>
              </a:extLst>
            </p:cNvPr>
            <p:cNvSpPr txBox="1"/>
            <p:nvPr/>
          </p:nvSpPr>
          <p:spPr>
            <a:xfrm>
              <a:off x="11151696" y="11101576"/>
              <a:ext cx="12233188" cy="2640723"/>
            </a:xfrm>
            <a:prstGeom prst="rect">
              <a:avLst/>
            </a:prstGeom>
            <a:noFill/>
          </p:spPr>
          <p:txBody>
            <a:bodyPr wrap="square">
              <a:spAutoFit/>
            </a:bodyPr>
            <a:lstStyle/>
            <a:p>
              <a:pPr marL="457200" algn="just" rtl="1">
                <a:lnSpc>
                  <a:spcPct val="115000"/>
                </a:lnSpc>
                <a:spcAft>
                  <a:spcPts val="1000"/>
                </a:spcAft>
              </a:pPr>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تثبيت الحافات لحماية العربة من الانحراف عن مسارها . </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Tree>
    <p:extLst>
      <p:ext uri="{BB962C8B-B14F-4D97-AF65-F5344CB8AC3E}">
        <p14:creationId xmlns:p14="http://schemas.microsoft.com/office/powerpoint/2010/main" xmlns="" val="7856052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ppt_x"/>
                                          </p:val>
                                        </p:tav>
                                        <p:tav tm="100000">
                                          <p:val>
                                            <p:strVal val="#ppt_x"/>
                                          </p:val>
                                        </p:tav>
                                      </p:tavLst>
                                    </p:anim>
                                    <p:anim calcmode="lin" valueType="num">
                                      <p:cBhvr additive="base">
                                        <p:cTn id="14"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additive="base">
                                        <p:cTn id="19" dur="500" fill="hold"/>
                                        <p:tgtEl>
                                          <p:spTgt spid="50"/>
                                        </p:tgtEl>
                                        <p:attrNameLst>
                                          <p:attrName>ppt_x</p:attrName>
                                        </p:attrNameLst>
                                      </p:cBhvr>
                                      <p:tavLst>
                                        <p:tav tm="0">
                                          <p:val>
                                            <p:strVal val="#ppt_x"/>
                                          </p:val>
                                        </p:tav>
                                        <p:tav tm="100000">
                                          <p:val>
                                            <p:strVal val="#ppt_x"/>
                                          </p:val>
                                        </p:tav>
                                      </p:tavLst>
                                    </p:anim>
                                    <p:anim calcmode="lin" valueType="num">
                                      <p:cBhvr additive="base">
                                        <p:cTn id="2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 xmlns:a16="http://schemas.microsoft.com/office/drawing/2014/main" id="{02A8D8C6-8DD7-D0D9-B461-AFC06978DB5F}"/>
              </a:ext>
            </a:extLst>
          </p:cNvPr>
          <p:cNvSpPr>
            <a:spLocks noChangeArrowheads="1"/>
          </p:cNvSpPr>
          <p:nvPr/>
        </p:nvSpPr>
        <p:spPr bwMode="auto">
          <a:xfrm>
            <a:off x="-729937" y="10320039"/>
            <a:ext cx="4563385" cy="1976250"/>
          </a:xfrm>
          <a:custGeom>
            <a:avLst/>
            <a:gdLst>
              <a:gd name="connsiteX0" fmla="*/ 368026 w 4563385"/>
              <a:gd name="connsiteY0" fmla="*/ 0 h 1976250"/>
              <a:gd name="connsiteX1" fmla="*/ 4189863 w 4563385"/>
              <a:gd name="connsiteY1" fmla="*/ 0 h 1976250"/>
              <a:gd name="connsiteX2" fmla="*/ 3235338 w 4563385"/>
              <a:gd name="connsiteY2" fmla="*/ 1652164 h 1976250"/>
              <a:gd name="connsiteX3" fmla="*/ 1323797 w 4563385"/>
              <a:gd name="connsiteY3" fmla="*/ 1652164 h 1976250"/>
              <a:gd name="connsiteX4" fmla="*/ 0 w 4563385"/>
              <a:gd name="connsiteY4" fmla="*/ 0 h 1976250"/>
              <a:gd name="connsiteX5" fmla="*/ 117138 w 4563385"/>
              <a:gd name="connsiteY5" fmla="*/ 0 h 1976250"/>
              <a:gd name="connsiteX6" fmla="*/ 1200038 w 4563385"/>
              <a:gd name="connsiteY6" fmla="*/ 1874009 h 1976250"/>
              <a:gd name="connsiteX7" fmla="*/ 3363347 w 4563385"/>
              <a:gd name="connsiteY7" fmla="*/ 1874009 h 1976250"/>
              <a:gd name="connsiteX8" fmla="*/ 4446247 w 4563385"/>
              <a:gd name="connsiteY8" fmla="*/ 0 h 1976250"/>
              <a:gd name="connsiteX9" fmla="*/ 4563385 w 4563385"/>
              <a:gd name="connsiteY9" fmla="*/ 0 h 1976250"/>
              <a:gd name="connsiteX10" fmla="*/ 3421916 w 4563385"/>
              <a:gd name="connsiteY10" fmla="*/ 1976250 h 1976250"/>
              <a:gd name="connsiteX11" fmla="*/ 1141469 w 4563385"/>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5" h="1976250">
                <a:moveTo>
                  <a:pt x="368026" y="0"/>
                </a:moveTo>
                <a:lnTo>
                  <a:pt x="4189863" y="0"/>
                </a:lnTo>
                <a:lnTo>
                  <a:pt x="3235338" y="1652164"/>
                </a:lnTo>
                <a:lnTo>
                  <a:pt x="1323797" y="1652164"/>
                </a:lnTo>
                <a:close/>
                <a:moveTo>
                  <a:pt x="0" y="0"/>
                </a:moveTo>
                <a:lnTo>
                  <a:pt x="117138" y="0"/>
                </a:lnTo>
                <a:lnTo>
                  <a:pt x="1200038" y="1874009"/>
                </a:lnTo>
                <a:lnTo>
                  <a:pt x="3363347" y="1874009"/>
                </a:lnTo>
                <a:lnTo>
                  <a:pt x="4446247" y="0"/>
                </a:lnTo>
                <a:lnTo>
                  <a:pt x="4563385" y="0"/>
                </a:lnTo>
                <a:lnTo>
                  <a:pt x="3421916" y="1976250"/>
                </a:lnTo>
                <a:lnTo>
                  <a:pt x="1141469" y="1976250"/>
                </a:lnTo>
                <a:close/>
              </a:path>
            </a:pathLst>
          </a:custGeom>
          <a:solidFill>
            <a:schemeClr val="accent1"/>
          </a:solidFill>
          <a:ln>
            <a:noFill/>
          </a:ln>
          <a:effectLst/>
        </p:spPr>
        <p:txBody>
          <a:bodyPr wrap="square" anchor="ctr">
            <a:noAutofit/>
          </a:bodyPr>
          <a:lstStyle/>
          <a:p>
            <a:endParaRPr lang="en-US" sz="3599" dirty="0">
              <a:latin typeface="Lexend Deca ExtraLight" pitchFamily="2" charset="77"/>
            </a:endParaRPr>
          </a:p>
        </p:txBody>
      </p:sp>
      <p:sp>
        <p:nvSpPr>
          <p:cNvPr id="3" name="Freeform 2">
            <a:extLst>
              <a:ext uri="{FF2B5EF4-FFF2-40B4-BE49-F238E27FC236}">
                <a16:creationId xmlns="" xmlns:a16="http://schemas.microsoft.com/office/drawing/2014/main" id="{9F14DB5A-4C3F-E54B-1334-246FE4FB558F}"/>
              </a:ext>
            </a:extLst>
          </p:cNvPr>
          <p:cNvSpPr>
            <a:spLocks noChangeArrowheads="1"/>
          </p:cNvSpPr>
          <p:nvPr/>
        </p:nvSpPr>
        <p:spPr bwMode="auto">
          <a:xfrm>
            <a:off x="-729936" y="7965550"/>
            <a:ext cx="4563385" cy="1976250"/>
          </a:xfrm>
          <a:custGeom>
            <a:avLst/>
            <a:gdLst>
              <a:gd name="connsiteX0" fmla="*/ 1323797 w 4563385"/>
              <a:gd name="connsiteY0" fmla="*/ 318599 h 1976250"/>
              <a:gd name="connsiteX1" fmla="*/ 3235338 w 4563385"/>
              <a:gd name="connsiteY1" fmla="*/ 318599 h 1976250"/>
              <a:gd name="connsiteX2" fmla="*/ 4189863 w 4563385"/>
              <a:gd name="connsiteY2" fmla="*/ 1970760 h 1976250"/>
              <a:gd name="connsiteX3" fmla="*/ 368026 w 4563385"/>
              <a:gd name="connsiteY3" fmla="*/ 1970760 h 1976250"/>
              <a:gd name="connsiteX4" fmla="*/ 1141469 w 4563385"/>
              <a:gd name="connsiteY4" fmla="*/ 0 h 1976250"/>
              <a:gd name="connsiteX5" fmla="*/ 3421916 w 4563385"/>
              <a:gd name="connsiteY5" fmla="*/ 0 h 1976250"/>
              <a:gd name="connsiteX6" fmla="*/ 4563385 w 4563385"/>
              <a:gd name="connsiteY6" fmla="*/ 1976250 h 1976250"/>
              <a:gd name="connsiteX7" fmla="*/ 4446247 w 4563385"/>
              <a:gd name="connsiteY7" fmla="*/ 1976250 h 1976250"/>
              <a:gd name="connsiteX8" fmla="*/ 3363347 w 4563385"/>
              <a:gd name="connsiteY8" fmla="*/ 100994 h 1976250"/>
              <a:gd name="connsiteX9" fmla="*/ 1200038 w 4563385"/>
              <a:gd name="connsiteY9" fmla="*/ 100994 h 1976250"/>
              <a:gd name="connsiteX10" fmla="*/ 117138 w 4563385"/>
              <a:gd name="connsiteY10" fmla="*/ 1976250 h 1976250"/>
              <a:gd name="connsiteX11" fmla="*/ 0 w 4563385"/>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5" h="1976250">
                <a:moveTo>
                  <a:pt x="1323797" y="318599"/>
                </a:moveTo>
                <a:lnTo>
                  <a:pt x="3235338" y="318599"/>
                </a:lnTo>
                <a:lnTo>
                  <a:pt x="4189863" y="1970760"/>
                </a:lnTo>
                <a:lnTo>
                  <a:pt x="368026" y="1970760"/>
                </a:lnTo>
                <a:close/>
                <a:moveTo>
                  <a:pt x="1141469" y="0"/>
                </a:moveTo>
                <a:lnTo>
                  <a:pt x="3421916" y="0"/>
                </a:lnTo>
                <a:lnTo>
                  <a:pt x="4563385" y="1976250"/>
                </a:lnTo>
                <a:lnTo>
                  <a:pt x="4446247" y="1976250"/>
                </a:lnTo>
                <a:lnTo>
                  <a:pt x="3363347" y="100994"/>
                </a:lnTo>
                <a:lnTo>
                  <a:pt x="1200038" y="100994"/>
                </a:lnTo>
                <a:lnTo>
                  <a:pt x="117138" y="1976250"/>
                </a:lnTo>
                <a:lnTo>
                  <a:pt x="0" y="1976250"/>
                </a:lnTo>
                <a:close/>
              </a:path>
            </a:pathLst>
          </a:custGeom>
          <a:solidFill>
            <a:schemeClr val="accent6">
              <a:alpha val="25000"/>
            </a:schemeClr>
          </a:solidFill>
          <a:ln>
            <a:noFill/>
          </a:ln>
          <a:effectLst/>
        </p:spPr>
        <p:txBody>
          <a:bodyPr wrap="square" anchor="ctr">
            <a:noAutofit/>
          </a:bodyPr>
          <a:lstStyle/>
          <a:p>
            <a:endParaRPr lang="en-US" sz="3599" dirty="0">
              <a:latin typeface="Lexend Deca ExtraLight" pitchFamily="2" charset="77"/>
            </a:endParaRPr>
          </a:p>
        </p:txBody>
      </p:sp>
      <p:sp>
        <p:nvSpPr>
          <p:cNvPr id="4" name="Freeform 3">
            <a:extLst>
              <a:ext uri="{FF2B5EF4-FFF2-40B4-BE49-F238E27FC236}">
                <a16:creationId xmlns="" xmlns:a16="http://schemas.microsoft.com/office/drawing/2014/main" id="{620B4201-9531-9A2D-55FB-72298D0EC93F}"/>
              </a:ext>
            </a:extLst>
          </p:cNvPr>
          <p:cNvSpPr>
            <a:spLocks noChangeArrowheads="1"/>
          </p:cNvSpPr>
          <p:nvPr/>
        </p:nvSpPr>
        <p:spPr bwMode="auto">
          <a:xfrm>
            <a:off x="2813008" y="10063892"/>
            <a:ext cx="4563381" cy="1976250"/>
          </a:xfrm>
          <a:custGeom>
            <a:avLst/>
            <a:gdLst>
              <a:gd name="connsiteX0" fmla="*/ 1329289 w 4563381"/>
              <a:gd name="connsiteY0" fmla="*/ 318600 h 1976250"/>
              <a:gd name="connsiteX1" fmla="*/ 3239584 w 4563381"/>
              <a:gd name="connsiteY1" fmla="*/ 318600 h 1976250"/>
              <a:gd name="connsiteX2" fmla="*/ 4195355 w 4563381"/>
              <a:gd name="connsiteY2" fmla="*/ 1970760 h 1976250"/>
              <a:gd name="connsiteX3" fmla="*/ 373518 w 4563381"/>
              <a:gd name="connsiteY3" fmla="*/ 1970760 h 1976250"/>
              <a:gd name="connsiteX4" fmla="*/ 1141468 w 4563381"/>
              <a:gd name="connsiteY4" fmla="*/ 0 h 1976250"/>
              <a:gd name="connsiteX5" fmla="*/ 3421913 w 4563381"/>
              <a:gd name="connsiteY5" fmla="*/ 0 h 1976250"/>
              <a:gd name="connsiteX6" fmla="*/ 4563381 w 4563381"/>
              <a:gd name="connsiteY6" fmla="*/ 1976250 h 1976250"/>
              <a:gd name="connsiteX7" fmla="*/ 4446243 w 4563381"/>
              <a:gd name="connsiteY7" fmla="*/ 1976250 h 1976250"/>
              <a:gd name="connsiteX8" fmla="*/ 3363344 w 4563381"/>
              <a:gd name="connsiteY8" fmla="*/ 100994 h 1976250"/>
              <a:gd name="connsiteX9" fmla="*/ 1200037 w 4563381"/>
              <a:gd name="connsiteY9" fmla="*/ 100994 h 1976250"/>
              <a:gd name="connsiteX10" fmla="*/ 118383 w 4563381"/>
              <a:gd name="connsiteY10" fmla="*/ 1976250 h 1976250"/>
              <a:gd name="connsiteX11" fmla="*/ 0 w 4563381"/>
              <a:gd name="connsiteY11" fmla="*/ 1976250 h 19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1" h="1976250">
                <a:moveTo>
                  <a:pt x="1329289" y="318600"/>
                </a:moveTo>
                <a:lnTo>
                  <a:pt x="3239584" y="318600"/>
                </a:lnTo>
                <a:lnTo>
                  <a:pt x="4195355" y="1970760"/>
                </a:lnTo>
                <a:lnTo>
                  <a:pt x="373518" y="1970760"/>
                </a:lnTo>
                <a:close/>
                <a:moveTo>
                  <a:pt x="1141468" y="0"/>
                </a:moveTo>
                <a:lnTo>
                  <a:pt x="3421913" y="0"/>
                </a:lnTo>
                <a:lnTo>
                  <a:pt x="4563381" y="1976250"/>
                </a:lnTo>
                <a:lnTo>
                  <a:pt x="4446243" y="1976250"/>
                </a:lnTo>
                <a:lnTo>
                  <a:pt x="3363344" y="100994"/>
                </a:lnTo>
                <a:lnTo>
                  <a:pt x="1200037" y="100994"/>
                </a:lnTo>
                <a:lnTo>
                  <a:pt x="118383" y="1976250"/>
                </a:lnTo>
                <a:lnTo>
                  <a:pt x="0" y="1976250"/>
                </a:lnTo>
                <a:close/>
              </a:path>
            </a:pathLst>
          </a:custGeom>
          <a:solidFill>
            <a:schemeClr val="accent6">
              <a:alpha val="25000"/>
            </a:schemeClr>
          </a:solidFill>
          <a:ln>
            <a:noFill/>
          </a:ln>
          <a:effectLst/>
        </p:spPr>
        <p:txBody>
          <a:bodyPr wrap="square" anchor="ctr">
            <a:noAutofit/>
          </a:bodyPr>
          <a:lstStyle/>
          <a:p>
            <a:endParaRPr lang="en-US" sz="3599" dirty="0">
              <a:latin typeface="Lexend Deca ExtraLight" pitchFamily="2" charset="77"/>
            </a:endParaRPr>
          </a:p>
        </p:txBody>
      </p:sp>
      <p:sp>
        <p:nvSpPr>
          <p:cNvPr id="5" name="Freeform 4">
            <a:extLst>
              <a:ext uri="{FF2B5EF4-FFF2-40B4-BE49-F238E27FC236}">
                <a16:creationId xmlns="" xmlns:a16="http://schemas.microsoft.com/office/drawing/2014/main" id="{7A12607D-EDDD-6E50-AD32-C2FF9B47C7BE}"/>
              </a:ext>
            </a:extLst>
          </p:cNvPr>
          <p:cNvSpPr>
            <a:spLocks noChangeArrowheads="1"/>
          </p:cNvSpPr>
          <p:nvPr/>
        </p:nvSpPr>
        <p:spPr bwMode="auto">
          <a:xfrm>
            <a:off x="2813007" y="12674528"/>
            <a:ext cx="4563381" cy="1976251"/>
          </a:xfrm>
          <a:custGeom>
            <a:avLst/>
            <a:gdLst>
              <a:gd name="connsiteX0" fmla="*/ 373518 w 4563381"/>
              <a:gd name="connsiteY0" fmla="*/ 2 h 1976251"/>
              <a:gd name="connsiteX1" fmla="*/ 4195355 w 4563381"/>
              <a:gd name="connsiteY1" fmla="*/ 2 h 1976251"/>
              <a:gd name="connsiteX2" fmla="*/ 3239584 w 4563381"/>
              <a:gd name="connsiteY2" fmla="*/ 1657654 h 1976251"/>
              <a:gd name="connsiteX3" fmla="*/ 1329289 w 4563381"/>
              <a:gd name="connsiteY3" fmla="*/ 1657654 h 1976251"/>
              <a:gd name="connsiteX4" fmla="*/ 0 w 4563381"/>
              <a:gd name="connsiteY4" fmla="*/ 0 h 1976251"/>
              <a:gd name="connsiteX5" fmla="*/ 118383 w 4563381"/>
              <a:gd name="connsiteY5" fmla="*/ 0 h 1976251"/>
              <a:gd name="connsiteX6" fmla="*/ 1200037 w 4563381"/>
              <a:gd name="connsiteY6" fmla="*/ 1874074 h 1976251"/>
              <a:gd name="connsiteX7" fmla="*/ 3363344 w 4563381"/>
              <a:gd name="connsiteY7" fmla="*/ 1874074 h 1976251"/>
              <a:gd name="connsiteX8" fmla="*/ 4446243 w 4563381"/>
              <a:gd name="connsiteY8" fmla="*/ 0 h 1976251"/>
              <a:gd name="connsiteX9" fmla="*/ 4563381 w 4563381"/>
              <a:gd name="connsiteY9" fmla="*/ 0 h 1976251"/>
              <a:gd name="connsiteX10" fmla="*/ 3421913 w 4563381"/>
              <a:gd name="connsiteY10" fmla="*/ 1976251 h 1976251"/>
              <a:gd name="connsiteX11" fmla="*/ 1141468 w 4563381"/>
              <a:gd name="connsiteY11" fmla="*/ 1976251 h 197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3381" h="1976251">
                <a:moveTo>
                  <a:pt x="373518" y="2"/>
                </a:moveTo>
                <a:lnTo>
                  <a:pt x="4195355" y="2"/>
                </a:lnTo>
                <a:lnTo>
                  <a:pt x="3239584" y="1657654"/>
                </a:lnTo>
                <a:lnTo>
                  <a:pt x="1329289" y="1657654"/>
                </a:lnTo>
                <a:close/>
                <a:moveTo>
                  <a:pt x="0" y="0"/>
                </a:moveTo>
                <a:lnTo>
                  <a:pt x="118383" y="0"/>
                </a:lnTo>
                <a:lnTo>
                  <a:pt x="1200037" y="1874074"/>
                </a:lnTo>
                <a:lnTo>
                  <a:pt x="3363344" y="1874074"/>
                </a:lnTo>
                <a:lnTo>
                  <a:pt x="4446243" y="0"/>
                </a:lnTo>
                <a:lnTo>
                  <a:pt x="4563381" y="0"/>
                </a:lnTo>
                <a:lnTo>
                  <a:pt x="3421913" y="1976251"/>
                </a:lnTo>
                <a:lnTo>
                  <a:pt x="1141468" y="1976251"/>
                </a:lnTo>
                <a:close/>
              </a:path>
            </a:pathLst>
          </a:custGeom>
          <a:solidFill>
            <a:schemeClr val="accent4">
              <a:lumMod val="60000"/>
              <a:lumOff val="40000"/>
            </a:schemeClr>
          </a:solidFill>
          <a:ln>
            <a:noFill/>
          </a:ln>
          <a:effectLst/>
        </p:spPr>
        <p:txBody>
          <a:bodyPr wrap="square" anchor="ctr">
            <a:noAutofit/>
          </a:bodyPr>
          <a:lstStyle/>
          <a:p>
            <a:endParaRPr lang="en-US" sz="3599" dirty="0">
              <a:latin typeface="Lexend Deca ExtraLight" pitchFamily="2" charset="77"/>
            </a:endParaRPr>
          </a:p>
        </p:txBody>
      </p:sp>
      <p:grpSp>
        <p:nvGrpSpPr>
          <p:cNvPr id="20" name="Groupe 19">
            <a:extLst>
              <a:ext uri="{FF2B5EF4-FFF2-40B4-BE49-F238E27FC236}">
                <a16:creationId xmlns="" xmlns:a16="http://schemas.microsoft.com/office/drawing/2014/main" id="{B39062F0-5800-9ADF-D9A2-CF7063961B87}"/>
              </a:ext>
            </a:extLst>
          </p:cNvPr>
          <p:cNvGrpSpPr/>
          <p:nvPr/>
        </p:nvGrpSpPr>
        <p:grpSpPr>
          <a:xfrm>
            <a:off x="9588843" y="298368"/>
            <a:ext cx="13963136" cy="2215991"/>
            <a:chOff x="9588843" y="298368"/>
            <a:chExt cx="13963136" cy="2215991"/>
          </a:xfrm>
        </p:grpSpPr>
        <p:sp>
          <p:nvSpPr>
            <p:cNvPr id="12" name="Rectangle : coins arrondis 11">
              <a:extLst>
                <a:ext uri="{FF2B5EF4-FFF2-40B4-BE49-F238E27FC236}">
                  <a16:creationId xmlns="" xmlns:a16="http://schemas.microsoft.com/office/drawing/2014/main" id="{7589EF93-DE92-39D0-FE30-1B63B7F651F6}"/>
                </a:ext>
              </a:extLst>
            </p:cNvPr>
            <p:cNvSpPr/>
            <p:nvPr/>
          </p:nvSpPr>
          <p:spPr>
            <a:xfrm>
              <a:off x="9588843" y="418240"/>
              <a:ext cx="13963136" cy="1976249"/>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a:extLst>
                <a:ext uri="{FF2B5EF4-FFF2-40B4-BE49-F238E27FC236}">
                  <a16:creationId xmlns="" xmlns:a16="http://schemas.microsoft.com/office/drawing/2014/main" id="{8E742F67-868A-E008-E712-4131977355B1}"/>
                </a:ext>
              </a:extLst>
            </p:cNvPr>
            <p:cNvSpPr txBox="1"/>
            <p:nvPr/>
          </p:nvSpPr>
          <p:spPr>
            <a:xfrm>
              <a:off x="10688597" y="298368"/>
              <a:ext cx="12554464" cy="2215991"/>
            </a:xfrm>
            <a:prstGeom prst="rect">
              <a:avLst/>
            </a:prstGeom>
            <a:noFill/>
          </p:spPr>
          <p:txBody>
            <a:bodyPr wrap="square">
              <a:spAutoFit/>
            </a:bodyPr>
            <a:lstStyle/>
            <a:p>
              <a:pPr marL="457200" algn="ctr" rtl="1">
                <a:lnSpc>
                  <a:spcPct val="115000"/>
                </a:lnSpc>
                <a:spcAft>
                  <a:spcPts val="1000"/>
                </a:spcAft>
              </a:pPr>
              <a:r>
                <a:rPr lang="ar-IQ" sz="6000" dirty="0">
                  <a:solidFill>
                    <a:schemeClr val="tx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ابدال الطريقة السابقة وتثبيت الحافة بالعجلات كما هو الحال في الوقت الحاضر . </a:t>
              </a:r>
              <a:endParaRPr lang="fr-FR" sz="4800" dirty="0">
                <a:solidFill>
                  <a:schemeClr val="tx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22" name="Groupe 21">
            <a:extLst>
              <a:ext uri="{FF2B5EF4-FFF2-40B4-BE49-F238E27FC236}">
                <a16:creationId xmlns="" xmlns:a16="http://schemas.microsoft.com/office/drawing/2014/main" id="{BB5F9CD9-744F-379D-7581-1725D8B16559}"/>
              </a:ext>
            </a:extLst>
          </p:cNvPr>
          <p:cNvGrpSpPr/>
          <p:nvPr/>
        </p:nvGrpSpPr>
        <p:grpSpPr>
          <a:xfrm>
            <a:off x="2129480" y="2569261"/>
            <a:ext cx="13963136" cy="1976250"/>
            <a:chOff x="2129480" y="2569261"/>
            <a:chExt cx="13963136" cy="1976250"/>
          </a:xfrm>
        </p:grpSpPr>
        <p:sp>
          <p:nvSpPr>
            <p:cNvPr id="13" name="Rectangle : coins arrondis 12">
              <a:extLst>
                <a:ext uri="{FF2B5EF4-FFF2-40B4-BE49-F238E27FC236}">
                  <a16:creationId xmlns="" xmlns:a16="http://schemas.microsoft.com/office/drawing/2014/main" id="{8FBC1BD2-35E9-8E22-629C-082FB5A1160E}"/>
                </a:ext>
              </a:extLst>
            </p:cNvPr>
            <p:cNvSpPr/>
            <p:nvPr/>
          </p:nvSpPr>
          <p:spPr>
            <a:xfrm>
              <a:off x="2129480" y="2569261"/>
              <a:ext cx="13963136" cy="1976250"/>
            </a:xfrm>
            <a:prstGeom prst="round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a:extLst>
                <a:ext uri="{FF2B5EF4-FFF2-40B4-BE49-F238E27FC236}">
                  <a16:creationId xmlns="" xmlns:a16="http://schemas.microsoft.com/office/drawing/2014/main" id="{EDA7B14B-5D27-5E4D-9D48-38413E0762B4}"/>
                </a:ext>
              </a:extLst>
            </p:cNvPr>
            <p:cNvSpPr txBox="1"/>
            <p:nvPr/>
          </p:nvSpPr>
          <p:spPr>
            <a:xfrm>
              <a:off x="2129480" y="2817096"/>
              <a:ext cx="12554464" cy="1366528"/>
            </a:xfrm>
            <a:prstGeom prst="rect">
              <a:avLst/>
            </a:prstGeom>
            <a:noFill/>
          </p:spPr>
          <p:txBody>
            <a:bodyPr wrap="square">
              <a:spAutoFit/>
            </a:bodyPr>
            <a:lstStyle/>
            <a:p>
              <a:pPr marL="457200" algn="just" rtl="1">
                <a:lnSpc>
                  <a:spcPct val="115000"/>
                </a:lnSpc>
                <a:spcAft>
                  <a:spcPts val="1000"/>
                </a:spcAft>
              </a:pPr>
              <a:r>
                <a:rPr lang="ar-IQ" sz="72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استعمال العوارض الخشبية لتثبيت القضبان .</a:t>
              </a:r>
              <a:endParaRPr lang="fr-FR" sz="6000" dirty="0">
                <a:solidFill>
                  <a:schemeClr val="bg2"/>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25" name="ZoneTexte 24">
            <a:extLst>
              <a:ext uri="{FF2B5EF4-FFF2-40B4-BE49-F238E27FC236}">
                <a16:creationId xmlns="" xmlns:a16="http://schemas.microsoft.com/office/drawing/2014/main" id="{B7AF2A0C-4A6B-7558-3F64-524555190EE4}"/>
              </a:ext>
            </a:extLst>
          </p:cNvPr>
          <p:cNvSpPr txBox="1"/>
          <p:nvPr/>
        </p:nvSpPr>
        <p:spPr>
          <a:xfrm>
            <a:off x="0" y="5054704"/>
            <a:ext cx="24070961" cy="2123658"/>
          </a:xfrm>
          <a:prstGeom prst="rect">
            <a:avLst/>
          </a:prstGeom>
          <a:noFill/>
        </p:spPr>
        <p:txBody>
          <a:bodyPr wrap="square">
            <a:spAutoFit/>
          </a:bodyPr>
          <a:lstStyle/>
          <a:p>
            <a:pPr algn="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ويرجع استخدام اول عربة تسير بالقوة الذاتية الى 1804، حيث صمم ريتشارد اول قاطرة بخارية في العالم تسير على قضبان، وتسحب خمس عربات محملة بعشرة اطنان من الحديد و70 رجلا وبمعدل سرعة 80 كم/ ساعة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8" name="ZoneTexte 27">
            <a:extLst>
              <a:ext uri="{FF2B5EF4-FFF2-40B4-BE49-F238E27FC236}">
                <a16:creationId xmlns="" xmlns:a16="http://schemas.microsoft.com/office/drawing/2014/main" id="{58E234F1-304A-958D-163C-74785E40D237}"/>
              </a:ext>
            </a:extLst>
          </p:cNvPr>
          <p:cNvSpPr txBox="1"/>
          <p:nvPr/>
        </p:nvSpPr>
        <p:spPr>
          <a:xfrm>
            <a:off x="5388439" y="7314763"/>
            <a:ext cx="18591010" cy="5170646"/>
          </a:xfrm>
          <a:prstGeom prst="rect">
            <a:avLst/>
          </a:prstGeom>
          <a:noFill/>
        </p:spPr>
        <p:txBody>
          <a:bodyPr wrap="square">
            <a:spAutoFit/>
          </a:bodyPr>
          <a:lstStyle/>
          <a:p>
            <a:pPr algn="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وبعد سنة 1830 تطور انتشار خطوط السكك الحديد، حيث بدأ خط مانشستر ليفربول في العمل، وكانت المسافة 50 كم في طريق مزدوج ذهاباً واياباً، وينقل حوالي 1000 مسافر يومياً، ثم وصلت سرعة القطارات الى 56 كم / ساعة عام 1843. ثم وصلت الى 160 كم / ساعة عام 1893، ثم بعد ذلك تم اختراع القاطرة الكهربائية من قبل توماس لويس. ثم اخذت تنشر خطوط السكك الحديد في مناطق واسعة من العالم، وتعد خدماتها لنقل الركاب والبضائع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34495045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 xmlns:a16="http://schemas.microsoft.com/office/drawing/2014/main" id="{12DEE09A-037F-D495-189D-E2C6EBF3570B}"/>
              </a:ext>
            </a:extLst>
          </p:cNvPr>
          <p:cNvSpPr/>
          <p:nvPr/>
        </p:nvSpPr>
        <p:spPr>
          <a:xfrm>
            <a:off x="18063775" y="1"/>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9" name="Freeform 398">
            <a:extLst>
              <a:ext uri="{FF2B5EF4-FFF2-40B4-BE49-F238E27FC236}">
                <a16:creationId xmlns="" xmlns:a16="http://schemas.microsoft.com/office/drawing/2014/main" id="{DA89C8E0-7798-F84F-A4A9-686F2FF740AF}"/>
              </a:ext>
            </a:extLst>
          </p:cNvPr>
          <p:cNvSpPr>
            <a:spLocks noChangeArrowheads="1"/>
          </p:cNvSpPr>
          <p:nvPr/>
        </p:nvSpPr>
        <p:spPr bwMode="auto">
          <a:xfrm>
            <a:off x="8608082" y="5177578"/>
            <a:ext cx="1889608" cy="3444138"/>
          </a:xfrm>
          <a:custGeom>
            <a:avLst/>
            <a:gdLst>
              <a:gd name="T0" fmla="*/ 1344 w 1519"/>
              <a:gd name="T1" fmla="*/ 1381 h 2765"/>
              <a:gd name="T2" fmla="*/ 1344 w 1519"/>
              <a:gd name="T3" fmla="*/ 1381 h 2765"/>
              <a:gd name="T4" fmla="*/ 1518 w 1519"/>
              <a:gd name="T5" fmla="*/ 672 h 2765"/>
              <a:gd name="T6" fmla="*/ 833 w 1519"/>
              <a:gd name="T7" fmla="*/ 277 h 2765"/>
              <a:gd name="T8" fmla="*/ 354 w 1519"/>
              <a:gd name="T9" fmla="*/ 0 h 2765"/>
              <a:gd name="T10" fmla="*/ 354 w 1519"/>
              <a:gd name="T11" fmla="*/ 0 h 2765"/>
              <a:gd name="T12" fmla="*/ 0 w 1519"/>
              <a:gd name="T13" fmla="*/ 1381 h 2765"/>
              <a:gd name="T14" fmla="*/ 0 w 1519"/>
              <a:gd name="T15" fmla="*/ 1381 h 2765"/>
              <a:gd name="T16" fmla="*/ 354 w 1519"/>
              <a:gd name="T17" fmla="*/ 2764 h 2765"/>
              <a:gd name="T18" fmla="*/ 833 w 1519"/>
              <a:gd name="T19" fmla="*/ 2487 h 2765"/>
              <a:gd name="T20" fmla="*/ 1518 w 1519"/>
              <a:gd name="T21" fmla="*/ 2092 h 2765"/>
              <a:gd name="T22" fmla="*/ 1518 w 1519"/>
              <a:gd name="T23" fmla="*/ 2092 h 2765"/>
              <a:gd name="T24" fmla="*/ 1344 w 1519"/>
              <a:gd name="T25" fmla="*/ 1381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1344" y="1381"/>
                </a:moveTo>
                <a:lnTo>
                  <a:pt x="1344" y="1381"/>
                </a:lnTo>
                <a:cubicBezTo>
                  <a:pt x="1344" y="1133"/>
                  <a:pt x="1404" y="889"/>
                  <a:pt x="1518" y="672"/>
                </a:cubicBezTo>
                <a:lnTo>
                  <a:pt x="833" y="277"/>
                </a:lnTo>
                <a:lnTo>
                  <a:pt x="354" y="0"/>
                </a:lnTo>
                <a:lnTo>
                  <a:pt x="354" y="0"/>
                </a:lnTo>
                <a:cubicBezTo>
                  <a:pt x="123" y="420"/>
                  <a:pt x="0" y="897"/>
                  <a:pt x="0" y="1381"/>
                </a:cubicBezTo>
                <a:lnTo>
                  <a:pt x="0" y="1381"/>
                </a:lnTo>
                <a:cubicBezTo>
                  <a:pt x="0" y="1866"/>
                  <a:pt x="123" y="2342"/>
                  <a:pt x="354" y="2764"/>
                </a:cubicBezTo>
                <a:lnTo>
                  <a:pt x="833" y="2487"/>
                </a:lnTo>
                <a:lnTo>
                  <a:pt x="1518" y="2092"/>
                </a:lnTo>
                <a:lnTo>
                  <a:pt x="1518" y="2092"/>
                </a:lnTo>
                <a:cubicBezTo>
                  <a:pt x="1404" y="1874"/>
                  <a:pt x="1344" y="1629"/>
                  <a:pt x="1344" y="1381"/>
                </a:cubicBezTo>
              </a:path>
            </a:pathLst>
          </a:custGeom>
          <a:solidFill>
            <a:schemeClr val="accent3">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1" name="Freeform 399">
            <a:extLst>
              <a:ext uri="{FF2B5EF4-FFF2-40B4-BE49-F238E27FC236}">
                <a16:creationId xmlns="" xmlns:a16="http://schemas.microsoft.com/office/drawing/2014/main" id="{040B450C-CFE7-654F-8FDE-549ADB1E4672}"/>
              </a:ext>
            </a:extLst>
          </p:cNvPr>
          <p:cNvSpPr>
            <a:spLocks noChangeArrowheads="1"/>
          </p:cNvSpPr>
          <p:nvPr/>
        </p:nvSpPr>
        <p:spPr bwMode="auto">
          <a:xfrm>
            <a:off x="9124428" y="3326423"/>
            <a:ext cx="2982723" cy="2559759"/>
          </a:xfrm>
          <a:custGeom>
            <a:avLst/>
            <a:gdLst>
              <a:gd name="T0" fmla="*/ 1681 w 2395"/>
              <a:gd name="T1" fmla="*/ 1553 h 2053"/>
              <a:gd name="T2" fmla="*/ 1681 w 2395"/>
              <a:gd name="T3" fmla="*/ 1553 h 2053"/>
              <a:gd name="T4" fmla="*/ 2394 w 2395"/>
              <a:gd name="T5" fmla="*/ 1344 h 2053"/>
              <a:gd name="T6" fmla="*/ 2394 w 2395"/>
              <a:gd name="T7" fmla="*/ 0 h 2053"/>
              <a:gd name="T8" fmla="*/ 2394 w 2395"/>
              <a:gd name="T9" fmla="*/ 0 h 2053"/>
              <a:gd name="T10" fmla="*/ 999 w 2395"/>
              <a:gd name="T11" fmla="*/ 395 h 2053"/>
              <a:gd name="T12" fmla="*/ 999 w 2395"/>
              <a:gd name="T13" fmla="*/ 395 h 2053"/>
              <a:gd name="T14" fmla="*/ 0 w 2395"/>
              <a:gd name="T15" fmla="*/ 1381 h 2053"/>
              <a:gd name="T16" fmla="*/ 200 w 2395"/>
              <a:gd name="T17" fmla="*/ 1497 h 2053"/>
              <a:gd name="T18" fmla="*/ 1164 w 2395"/>
              <a:gd name="T19" fmla="*/ 2052 h 2053"/>
              <a:gd name="T20" fmla="*/ 1164 w 2395"/>
              <a:gd name="T21" fmla="*/ 2052 h 2053"/>
              <a:gd name="T22" fmla="*/ 1681 w 2395"/>
              <a:gd name="T23" fmla="*/ 1553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3">
                <a:moveTo>
                  <a:pt x="1681" y="1553"/>
                </a:moveTo>
                <a:lnTo>
                  <a:pt x="1681" y="1553"/>
                </a:lnTo>
                <a:cubicBezTo>
                  <a:pt x="1897" y="1426"/>
                  <a:pt x="2143" y="1353"/>
                  <a:pt x="2394" y="1344"/>
                </a:cubicBezTo>
                <a:lnTo>
                  <a:pt x="2394" y="0"/>
                </a:lnTo>
                <a:lnTo>
                  <a:pt x="2394" y="0"/>
                </a:lnTo>
                <a:cubicBezTo>
                  <a:pt x="1903" y="10"/>
                  <a:pt x="1421" y="146"/>
                  <a:pt x="999" y="395"/>
                </a:cubicBezTo>
                <a:lnTo>
                  <a:pt x="999" y="395"/>
                </a:lnTo>
                <a:cubicBezTo>
                  <a:pt x="591" y="636"/>
                  <a:pt x="247" y="976"/>
                  <a:pt x="0" y="1381"/>
                </a:cubicBezTo>
                <a:lnTo>
                  <a:pt x="200" y="1497"/>
                </a:lnTo>
                <a:lnTo>
                  <a:pt x="1164" y="2052"/>
                </a:lnTo>
                <a:lnTo>
                  <a:pt x="1164" y="2052"/>
                </a:lnTo>
                <a:cubicBezTo>
                  <a:pt x="1294" y="1847"/>
                  <a:pt x="1472" y="1677"/>
                  <a:pt x="1681" y="1553"/>
                </a:cubicBezTo>
              </a:path>
            </a:pathLst>
          </a:custGeom>
          <a:solidFill>
            <a:schemeClr val="accent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9" name="Freeform 400">
            <a:extLst>
              <a:ext uri="{FF2B5EF4-FFF2-40B4-BE49-F238E27FC236}">
                <a16:creationId xmlns="" xmlns:a16="http://schemas.microsoft.com/office/drawing/2014/main" id="{E6A970ED-348E-214F-8E28-0D7896EC294E}"/>
              </a:ext>
            </a:extLst>
          </p:cNvPr>
          <p:cNvSpPr>
            <a:spLocks noChangeArrowheads="1"/>
          </p:cNvSpPr>
          <p:nvPr/>
        </p:nvSpPr>
        <p:spPr bwMode="auto">
          <a:xfrm>
            <a:off x="9124428" y="7913118"/>
            <a:ext cx="2982723" cy="2559759"/>
          </a:xfrm>
          <a:custGeom>
            <a:avLst/>
            <a:gdLst>
              <a:gd name="T0" fmla="*/ 1164 w 2395"/>
              <a:gd name="T1" fmla="*/ 0 h 2055"/>
              <a:gd name="T2" fmla="*/ 200 w 2395"/>
              <a:gd name="T3" fmla="*/ 557 h 2055"/>
              <a:gd name="T4" fmla="*/ 0 w 2395"/>
              <a:gd name="T5" fmla="*/ 672 h 2055"/>
              <a:gd name="T6" fmla="*/ 0 w 2395"/>
              <a:gd name="T7" fmla="*/ 672 h 2055"/>
              <a:gd name="T8" fmla="*/ 999 w 2395"/>
              <a:gd name="T9" fmla="*/ 1659 h 2055"/>
              <a:gd name="T10" fmla="*/ 999 w 2395"/>
              <a:gd name="T11" fmla="*/ 1659 h 2055"/>
              <a:gd name="T12" fmla="*/ 2394 w 2395"/>
              <a:gd name="T13" fmla="*/ 2054 h 2055"/>
              <a:gd name="T14" fmla="*/ 2394 w 2395"/>
              <a:gd name="T15" fmla="*/ 710 h 2055"/>
              <a:gd name="T16" fmla="*/ 2394 w 2395"/>
              <a:gd name="T17" fmla="*/ 710 h 2055"/>
              <a:gd name="T18" fmla="*/ 1681 w 2395"/>
              <a:gd name="T19" fmla="*/ 501 h 2055"/>
              <a:gd name="T20" fmla="*/ 1681 w 2395"/>
              <a:gd name="T21" fmla="*/ 501 h 2055"/>
              <a:gd name="T22" fmla="*/ 1164 w 2395"/>
              <a:gd name="T23" fmla="*/ 0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5">
                <a:moveTo>
                  <a:pt x="1164" y="0"/>
                </a:moveTo>
                <a:lnTo>
                  <a:pt x="200" y="557"/>
                </a:lnTo>
                <a:lnTo>
                  <a:pt x="0" y="672"/>
                </a:lnTo>
                <a:lnTo>
                  <a:pt x="0" y="672"/>
                </a:lnTo>
                <a:cubicBezTo>
                  <a:pt x="247" y="1078"/>
                  <a:pt x="591" y="1418"/>
                  <a:pt x="999" y="1659"/>
                </a:cubicBezTo>
                <a:lnTo>
                  <a:pt x="999" y="1659"/>
                </a:lnTo>
                <a:cubicBezTo>
                  <a:pt x="1421" y="1908"/>
                  <a:pt x="1903" y="2044"/>
                  <a:pt x="2394" y="2054"/>
                </a:cubicBezTo>
                <a:lnTo>
                  <a:pt x="2394" y="710"/>
                </a:lnTo>
                <a:lnTo>
                  <a:pt x="2394" y="710"/>
                </a:lnTo>
                <a:cubicBezTo>
                  <a:pt x="2143" y="700"/>
                  <a:pt x="1897" y="628"/>
                  <a:pt x="1681" y="501"/>
                </a:cubicBezTo>
                <a:lnTo>
                  <a:pt x="1681" y="501"/>
                </a:lnTo>
                <a:cubicBezTo>
                  <a:pt x="1472" y="378"/>
                  <a:pt x="1294" y="205"/>
                  <a:pt x="1164" y="0"/>
                </a:cubicBezTo>
              </a:path>
            </a:pathLst>
          </a:custGeom>
          <a:solidFill>
            <a:schemeClr val="accent1">
              <a:lumMod val="7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4" name="Freeform 401">
            <a:extLst>
              <a:ext uri="{FF2B5EF4-FFF2-40B4-BE49-F238E27FC236}">
                <a16:creationId xmlns="" xmlns:a16="http://schemas.microsoft.com/office/drawing/2014/main" id="{2550F92C-9562-C64C-A674-802E19AE73B0}"/>
              </a:ext>
            </a:extLst>
          </p:cNvPr>
          <p:cNvSpPr>
            <a:spLocks noChangeArrowheads="1"/>
          </p:cNvSpPr>
          <p:nvPr/>
        </p:nvSpPr>
        <p:spPr bwMode="auto">
          <a:xfrm>
            <a:off x="13864925" y="5177578"/>
            <a:ext cx="1889608" cy="3444138"/>
          </a:xfrm>
          <a:custGeom>
            <a:avLst/>
            <a:gdLst>
              <a:gd name="T0" fmla="*/ 0 w 1519"/>
              <a:gd name="T1" fmla="*/ 672 h 2765"/>
              <a:gd name="T2" fmla="*/ 0 w 1519"/>
              <a:gd name="T3" fmla="*/ 672 h 2765"/>
              <a:gd name="T4" fmla="*/ 175 w 1519"/>
              <a:gd name="T5" fmla="*/ 1381 h 2765"/>
              <a:gd name="T6" fmla="*/ 175 w 1519"/>
              <a:gd name="T7" fmla="*/ 1381 h 2765"/>
              <a:gd name="T8" fmla="*/ 0 w 1519"/>
              <a:gd name="T9" fmla="*/ 2092 h 2765"/>
              <a:gd name="T10" fmla="*/ 1058 w 1519"/>
              <a:gd name="T11" fmla="*/ 2702 h 2765"/>
              <a:gd name="T12" fmla="*/ 1164 w 1519"/>
              <a:gd name="T13" fmla="*/ 2764 h 2765"/>
              <a:gd name="T14" fmla="*/ 1164 w 1519"/>
              <a:gd name="T15" fmla="*/ 2764 h 2765"/>
              <a:gd name="T16" fmla="*/ 1518 w 1519"/>
              <a:gd name="T17" fmla="*/ 1381 h 2765"/>
              <a:gd name="T18" fmla="*/ 1518 w 1519"/>
              <a:gd name="T19" fmla="*/ 1381 h 2765"/>
              <a:gd name="T20" fmla="*/ 1164 w 1519"/>
              <a:gd name="T21" fmla="*/ 0 h 2765"/>
              <a:gd name="T22" fmla="*/ 1058 w 1519"/>
              <a:gd name="T23" fmla="*/ 62 h 2765"/>
              <a:gd name="T24" fmla="*/ 0 w 1519"/>
              <a:gd name="T25" fmla="*/ 672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0" y="672"/>
                </a:moveTo>
                <a:lnTo>
                  <a:pt x="0" y="672"/>
                </a:lnTo>
                <a:cubicBezTo>
                  <a:pt x="114" y="889"/>
                  <a:pt x="175" y="1133"/>
                  <a:pt x="175" y="1381"/>
                </a:cubicBezTo>
                <a:lnTo>
                  <a:pt x="175" y="1381"/>
                </a:lnTo>
                <a:cubicBezTo>
                  <a:pt x="175" y="1629"/>
                  <a:pt x="114" y="1874"/>
                  <a:pt x="0" y="2092"/>
                </a:cubicBezTo>
                <a:lnTo>
                  <a:pt x="1058" y="2702"/>
                </a:lnTo>
                <a:lnTo>
                  <a:pt x="1164" y="2764"/>
                </a:lnTo>
                <a:lnTo>
                  <a:pt x="1164" y="2764"/>
                </a:lnTo>
                <a:cubicBezTo>
                  <a:pt x="1396" y="2342"/>
                  <a:pt x="1518" y="1866"/>
                  <a:pt x="1518" y="1381"/>
                </a:cubicBezTo>
                <a:lnTo>
                  <a:pt x="1518" y="1381"/>
                </a:lnTo>
                <a:cubicBezTo>
                  <a:pt x="1518" y="897"/>
                  <a:pt x="1396" y="420"/>
                  <a:pt x="1164" y="0"/>
                </a:cubicBezTo>
                <a:lnTo>
                  <a:pt x="1058" y="62"/>
                </a:lnTo>
                <a:lnTo>
                  <a:pt x="0" y="672"/>
                </a:lnTo>
              </a:path>
            </a:pathLst>
          </a:custGeom>
          <a:solidFill>
            <a:srgbClr val="345080"/>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5" name="Freeform 402">
            <a:extLst>
              <a:ext uri="{FF2B5EF4-FFF2-40B4-BE49-F238E27FC236}">
                <a16:creationId xmlns="" xmlns:a16="http://schemas.microsoft.com/office/drawing/2014/main" id="{9DE028D4-2FEE-7C42-B88D-4B61D132FEAA}"/>
              </a:ext>
            </a:extLst>
          </p:cNvPr>
          <p:cNvSpPr>
            <a:spLocks noChangeArrowheads="1"/>
          </p:cNvSpPr>
          <p:nvPr/>
        </p:nvSpPr>
        <p:spPr bwMode="auto">
          <a:xfrm>
            <a:off x="12260959" y="7913118"/>
            <a:ext cx="2982726" cy="2559759"/>
          </a:xfrm>
          <a:custGeom>
            <a:avLst/>
            <a:gdLst>
              <a:gd name="T0" fmla="*/ 712 w 2394"/>
              <a:gd name="T1" fmla="*/ 501 h 2055"/>
              <a:gd name="T2" fmla="*/ 712 w 2394"/>
              <a:gd name="T3" fmla="*/ 501 h 2055"/>
              <a:gd name="T4" fmla="*/ 0 w 2394"/>
              <a:gd name="T5" fmla="*/ 710 h 2055"/>
              <a:gd name="T6" fmla="*/ 0 w 2394"/>
              <a:gd name="T7" fmla="*/ 2054 h 2055"/>
              <a:gd name="T8" fmla="*/ 0 w 2394"/>
              <a:gd name="T9" fmla="*/ 2054 h 2055"/>
              <a:gd name="T10" fmla="*/ 1394 w 2394"/>
              <a:gd name="T11" fmla="*/ 1659 h 2055"/>
              <a:gd name="T12" fmla="*/ 1394 w 2394"/>
              <a:gd name="T13" fmla="*/ 1659 h 2055"/>
              <a:gd name="T14" fmla="*/ 2393 w 2394"/>
              <a:gd name="T15" fmla="*/ 672 h 2055"/>
              <a:gd name="T16" fmla="*/ 2193 w 2394"/>
              <a:gd name="T17" fmla="*/ 557 h 2055"/>
              <a:gd name="T18" fmla="*/ 1228 w 2394"/>
              <a:gd name="T19" fmla="*/ 0 h 2055"/>
              <a:gd name="T20" fmla="*/ 1228 w 2394"/>
              <a:gd name="T21" fmla="*/ 0 h 2055"/>
              <a:gd name="T22" fmla="*/ 712 w 2394"/>
              <a:gd name="T23" fmla="*/ 501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5">
                <a:moveTo>
                  <a:pt x="712" y="501"/>
                </a:moveTo>
                <a:lnTo>
                  <a:pt x="712" y="501"/>
                </a:lnTo>
                <a:cubicBezTo>
                  <a:pt x="496" y="628"/>
                  <a:pt x="251" y="700"/>
                  <a:pt x="0" y="710"/>
                </a:cubicBezTo>
                <a:lnTo>
                  <a:pt x="0" y="2054"/>
                </a:lnTo>
                <a:lnTo>
                  <a:pt x="0" y="2054"/>
                </a:lnTo>
                <a:cubicBezTo>
                  <a:pt x="491" y="2044"/>
                  <a:pt x="972" y="1908"/>
                  <a:pt x="1394" y="1659"/>
                </a:cubicBezTo>
                <a:lnTo>
                  <a:pt x="1394" y="1659"/>
                </a:lnTo>
                <a:cubicBezTo>
                  <a:pt x="1803" y="1418"/>
                  <a:pt x="2147" y="1078"/>
                  <a:pt x="2393" y="672"/>
                </a:cubicBezTo>
                <a:lnTo>
                  <a:pt x="2193" y="557"/>
                </a:lnTo>
                <a:lnTo>
                  <a:pt x="1228" y="0"/>
                </a:lnTo>
                <a:lnTo>
                  <a:pt x="1228" y="0"/>
                </a:lnTo>
                <a:cubicBezTo>
                  <a:pt x="1099" y="205"/>
                  <a:pt x="922" y="378"/>
                  <a:pt x="712" y="501"/>
                </a:cubicBezTo>
              </a:path>
            </a:pathLst>
          </a:custGeom>
          <a:solidFill>
            <a:schemeClr val="tx1">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6" name="Freeform 403">
            <a:extLst>
              <a:ext uri="{FF2B5EF4-FFF2-40B4-BE49-F238E27FC236}">
                <a16:creationId xmlns="" xmlns:a16="http://schemas.microsoft.com/office/drawing/2014/main" id="{134DD589-E693-DA48-91BD-4766B9A2275C}"/>
              </a:ext>
            </a:extLst>
          </p:cNvPr>
          <p:cNvSpPr>
            <a:spLocks noChangeArrowheads="1"/>
          </p:cNvSpPr>
          <p:nvPr/>
        </p:nvSpPr>
        <p:spPr bwMode="auto">
          <a:xfrm>
            <a:off x="12260959" y="3326423"/>
            <a:ext cx="2982726" cy="2559759"/>
          </a:xfrm>
          <a:custGeom>
            <a:avLst/>
            <a:gdLst>
              <a:gd name="T0" fmla="*/ 1228 w 2394"/>
              <a:gd name="T1" fmla="*/ 2052 h 2053"/>
              <a:gd name="T2" fmla="*/ 2193 w 2394"/>
              <a:gd name="T3" fmla="*/ 1497 h 2053"/>
              <a:gd name="T4" fmla="*/ 2393 w 2394"/>
              <a:gd name="T5" fmla="*/ 1381 h 2053"/>
              <a:gd name="T6" fmla="*/ 2393 w 2394"/>
              <a:gd name="T7" fmla="*/ 1381 h 2053"/>
              <a:gd name="T8" fmla="*/ 1394 w 2394"/>
              <a:gd name="T9" fmla="*/ 395 h 2053"/>
              <a:gd name="T10" fmla="*/ 1394 w 2394"/>
              <a:gd name="T11" fmla="*/ 395 h 2053"/>
              <a:gd name="T12" fmla="*/ 0 w 2394"/>
              <a:gd name="T13" fmla="*/ 0 h 2053"/>
              <a:gd name="T14" fmla="*/ 0 w 2394"/>
              <a:gd name="T15" fmla="*/ 1344 h 2053"/>
              <a:gd name="T16" fmla="*/ 0 w 2394"/>
              <a:gd name="T17" fmla="*/ 1344 h 2053"/>
              <a:gd name="T18" fmla="*/ 712 w 2394"/>
              <a:gd name="T19" fmla="*/ 1553 h 2053"/>
              <a:gd name="T20" fmla="*/ 712 w 2394"/>
              <a:gd name="T21" fmla="*/ 1553 h 2053"/>
              <a:gd name="T22" fmla="*/ 1228 w 2394"/>
              <a:gd name="T23" fmla="*/ 2052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3">
                <a:moveTo>
                  <a:pt x="1228" y="2052"/>
                </a:moveTo>
                <a:lnTo>
                  <a:pt x="2193" y="1497"/>
                </a:lnTo>
                <a:lnTo>
                  <a:pt x="2393" y="1381"/>
                </a:lnTo>
                <a:lnTo>
                  <a:pt x="2393" y="1381"/>
                </a:lnTo>
                <a:cubicBezTo>
                  <a:pt x="2147" y="976"/>
                  <a:pt x="1803" y="636"/>
                  <a:pt x="1394" y="395"/>
                </a:cubicBezTo>
                <a:lnTo>
                  <a:pt x="1394" y="395"/>
                </a:lnTo>
                <a:cubicBezTo>
                  <a:pt x="972" y="146"/>
                  <a:pt x="491" y="10"/>
                  <a:pt x="0" y="0"/>
                </a:cubicBezTo>
                <a:lnTo>
                  <a:pt x="0" y="1344"/>
                </a:lnTo>
                <a:lnTo>
                  <a:pt x="0" y="1344"/>
                </a:lnTo>
                <a:cubicBezTo>
                  <a:pt x="251" y="1353"/>
                  <a:pt x="496" y="1426"/>
                  <a:pt x="712" y="1553"/>
                </a:cubicBezTo>
                <a:lnTo>
                  <a:pt x="712" y="1553"/>
                </a:lnTo>
                <a:cubicBezTo>
                  <a:pt x="922" y="1677"/>
                  <a:pt x="1099" y="1847"/>
                  <a:pt x="1228" y="2052"/>
                </a:cubicBezTo>
              </a:path>
            </a:pathLst>
          </a:custGeom>
          <a:solidFill>
            <a:srgbClr val="5DB6C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7" name="Freeform 404">
            <a:extLst>
              <a:ext uri="{FF2B5EF4-FFF2-40B4-BE49-F238E27FC236}">
                <a16:creationId xmlns="" xmlns:a16="http://schemas.microsoft.com/office/drawing/2014/main" id="{267F053A-F042-3548-B5F9-4F3D4C40973B}"/>
              </a:ext>
            </a:extLst>
          </p:cNvPr>
          <p:cNvSpPr>
            <a:spLocks noChangeArrowheads="1"/>
          </p:cNvSpPr>
          <p:nvPr/>
        </p:nvSpPr>
        <p:spPr bwMode="auto">
          <a:xfrm>
            <a:off x="10876708" y="5232508"/>
            <a:ext cx="2488352" cy="3246388"/>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 xmlns:a16="http://schemas.microsoft.com/office/drawing/2014/main" id="{AE4174CB-18A0-844A-A3DE-4971838AB791}"/>
              </a:ext>
            </a:extLst>
          </p:cNvPr>
          <p:cNvSpPr>
            <a:spLocks noChangeArrowheads="1"/>
          </p:cNvSpPr>
          <p:nvPr/>
        </p:nvSpPr>
        <p:spPr bwMode="auto">
          <a:xfrm>
            <a:off x="11766582" y="5875193"/>
            <a:ext cx="878887" cy="862410"/>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grpSp>
        <p:nvGrpSpPr>
          <p:cNvPr id="55" name="Groupe 54">
            <a:extLst>
              <a:ext uri="{FF2B5EF4-FFF2-40B4-BE49-F238E27FC236}">
                <a16:creationId xmlns="" xmlns:a16="http://schemas.microsoft.com/office/drawing/2014/main" id="{4A70C2BE-1C48-35A9-5997-3995D822F9D4}"/>
              </a:ext>
            </a:extLst>
          </p:cNvPr>
          <p:cNvGrpSpPr/>
          <p:nvPr/>
        </p:nvGrpSpPr>
        <p:grpSpPr>
          <a:xfrm>
            <a:off x="83212" y="3009212"/>
            <a:ext cx="7644600" cy="1649682"/>
            <a:chOff x="83212" y="3009212"/>
            <a:chExt cx="7644600" cy="1649682"/>
          </a:xfrm>
        </p:grpSpPr>
        <p:sp>
          <p:nvSpPr>
            <p:cNvPr id="29" name="TextBox 5">
              <a:extLst>
                <a:ext uri="{FF2B5EF4-FFF2-40B4-BE49-F238E27FC236}">
                  <a16:creationId xmlns="" xmlns:a16="http://schemas.microsoft.com/office/drawing/2014/main" id="{824062CC-65D5-1548-92F7-46C369301BEF}"/>
                </a:ext>
              </a:extLst>
            </p:cNvPr>
            <p:cNvSpPr txBox="1"/>
            <p:nvPr/>
          </p:nvSpPr>
          <p:spPr>
            <a:xfrm>
              <a:off x="6414311" y="3243123"/>
              <a:ext cx="131350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chemeClr val="accent4"/>
                  </a:solidFill>
                  <a:latin typeface="Raleway" panose="020B0503030101060003" pitchFamily="34" charset="77"/>
                </a:rPr>
                <a:t>01</a:t>
              </a:r>
            </a:p>
          </p:txBody>
        </p:sp>
        <p:sp>
          <p:nvSpPr>
            <p:cNvPr id="43" name="ZoneTexte 42">
              <a:extLst>
                <a:ext uri="{FF2B5EF4-FFF2-40B4-BE49-F238E27FC236}">
                  <a16:creationId xmlns="" xmlns:a16="http://schemas.microsoft.com/office/drawing/2014/main" id="{EC5A6CB3-35AB-E3F4-2631-49E6C1BFA65E}"/>
                </a:ext>
              </a:extLst>
            </p:cNvPr>
            <p:cNvSpPr txBox="1"/>
            <p:nvPr/>
          </p:nvSpPr>
          <p:spPr>
            <a:xfrm>
              <a:off x="83212" y="3009212"/>
              <a:ext cx="6132957" cy="1649682"/>
            </a:xfrm>
            <a:prstGeom prst="rect">
              <a:avLst/>
            </a:prstGeom>
            <a:noFill/>
          </p:spPr>
          <p:txBody>
            <a:bodyPr wrap="square">
              <a:spAutoFit/>
            </a:bodyPr>
            <a:lstStyle/>
            <a:p>
              <a:pPr algn="just" rtl="1">
                <a:lnSpc>
                  <a:spcPct val="115000"/>
                </a:lnSpc>
                <a:spcAft>
                  <a:spcPts val="1000"/>
                </a:spcAft>
              </a:pP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لمح</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 ت</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اريخ</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a:t>
              </a:r>
              <a:r>
                <a:rPr lang="ar-DZ"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a:t>
              </a: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6" name="Groupe 55">
            <a:extLst>
              <a:ext uri="{FF2B5EF4-FFF2-40B4-BE49-F238E27FC236}">
                <a16:creationId xmlns="" xmlns:a16="http://schemas.microsoft.com/office/drawing/2014/main" id="{1EB4AD6C-AD03-92A2-46A8-B8CF36F15EBC}"/>
              </a:ext>
            </a:extLst>
          </p:cNvPr>
          <p:cNvGrpSpPr/>
          <p:nvPr/>
        </p:nvGrpSpPr>
        <p:grpSpPr>
          <a:xfrm>
            <a:off x="-79849" y="5328533"/>
            <a:ext cx="7807661" cy="1649682"/>
            <a:chOff x="-79849" y="5328533"/>
            <a:chExt cx="7807661" cy="1649682"/>
          </a:xfrm>
        </p:grpSpPr>
        <p:sp>
          <p:nvSpPr>
            <p:cNvPr id="31" name="TextBox 7">
              <a:extLst>
                <a:ext uri="{FF2B5EF4-FFF2-40B4-BE49-F238E27FC236}">
                  <a16:creationId xmlns="" xmlns:a16="http://schemas.microsoft.com/office/drawing/2014/main" id="{B3676B3B-46BC-AD43-8044-FAA5603A0490}"/>
                </a:ext>
              </a:extLst>
            </p:cNvPr>
            <p:cNvSpPr txBox="1"/>
            <p:nvPr/>
          </p:nvSpPr>
          <p:spPr>
            <a:xfrm>
              <a:off x="6342175" y="5354556"/>
              <a:ext cx="1385637"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345080"/>
                  </a:solidFill>
                  <a:latin typeface="Raleway" panose="020B0503030101060003" pitchFamily="34" charset="77"/>
                </a:rPr>
                <a:t>02</a:t>
              </a:r>
            </a:p>
          </p:txBody>
        </p:sp>
        <p:sp>
          <p:nvSpPr>
            <p:cNvPr id="45" name="ZoneTexte 44">
              <a:extLst>
                <a:ext uri="{FF2B5EF4-FFF2-40B4-BE49-F238E27FC236}">
                  <a16:creationId xmlns="" xmlns:a16="http://schemas.microsoft.com/office/drawing/2014/main" id="{3B6C71F6-EA06-3ECC-14E9-20B28894024D}"/>
                </a:ext>
              </a:extLst>
            </p:cNvPr>
            <p:cNvSpPr txBox="1"/>
            <p:nvPr/>
          </p:nvSpPr>
          <p:spPr>
            <a:xfrm>
              <a:off x="-79849" y="5328533"/>
              <a:ext cx="6225965" cy="1649682"/>
            </a:xfrm>
            <a:prstGeom prst="rect">
              <a:avLst/>
            </a:prstGeom>
            <a:noFill/>
          </p:spPr>
          <p:txBody>
            <a:bodyPr wrap="square">
              <a:spAutoFit/>
            </a:bodyPr>
            <a:lstStyle/>
            <a:p>
              <a:pPr algn="just" rtl="1">
                <a:lnSpc>
                  <a:spcPct val="115000"/>
                </a:lnSpc>
                <a:spcAft>
                  <a:spcPts val="1000"/>
                </a:spcAft>
              </a:pPr>
              <a:r>
                <a:rPr lang="ar-SA" sz="88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أنواع السكك الحديدية</a:t>
              </a:r>
              <a:endParaRPr lang="fr-FR"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7" name="Groupe 56">
            <a:extLst>
              <a:ext uri="{FF2B5EF4-FFF2-40B4-BE49-F238E27FC236}">
                <a16:creationId xmlns="" xmlns:a16="http://schemas.microsoft.com/office/drawing/2014/main" id="{B181FB52-A304-A9B9-5904-4E0BF2F0466D}"/>
              </a:ext>
            </a:extLst>
          </p:cNvPr>
          <p:cNvGrpSpPr/>
          <p:nvPr/>
        </p:nvGrpSpPr>
        <p:grpSpPr>
          <a:xfrm>
            <a:off x="1005789" y="7465989"/>
            <a:ext cx="6722023" cy="2964165"/>
            <a:chOff x="1005789" y="7465989"/>
            <a:chExt cx="6722023" cy="2964165"/>
          </a:xfrm>
        </p:grpSpPr>
        <p:sp>
          <p:nvSpPr>
            <p:cNvPr id="33" name="TextBox 9">
              <a:extLst>
                <a:ext uri="{FF2B5EF4-FFF2-40B4-BE49-F238E27FC236}">
                  <a16:creationId xmlns="" xmlns:a16="http://schemas.microsoft.com/office/drawing/2014/main" id="{D5AA81A4-B978-CC49-B67B-1A047F2D0CFD}"/>
                </a:ext>
              </a:extLst>
            </p:cNvPr>
            <p:cNvSpPr txBox="1"/>
            <p:nvPr/>
          </p:nvSpPr>
          <p:spPr>
            <a:xfrm>
              <a:off x="6348587" y="7465989"/>
              <a:ext cx="1379225"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5DB6C4"/>
                  </a:solidFill>
                  <a:latin typeface="Raleway" panose="020B0503030101060003" pitchFamily="34" charset="77"/>
                </a:rPr>
                <a:t>03</a:t>
              </a:r>
            </a:p>
          </p:txBody>
        </p:sp>
        <p:sp>
          <p:nvSpPr>
            <p:cNvPr id="47" name="ZoneTexte 46">
              <a:extLst>
                <a:ext uri="{FF2B5EF4-FFF2-40B4-BE49-F238E27FC236}">
                  <a16:creationId xmlns="" xmlns:a16="http://schemas.microsoft.com/office/drawing/2014/main" id="{86C55943-35D4-29F4-5E89-00585800583A}"/>
                </a:ext>
              </a:extLst>
            </p:cNvPr>
            <p:cNvSpPr txBox="1"/>
            <p:nvPr/>
          </p:nvSpPr>
          <p:spPr>
            <a:xfrm>
              <a:off x="1005789" y="7506277"/>
              <a:ext cx="5630080" cy="2923877"/>
            </a:xfrm>
            <a:prstGeom prst="rect">
              <a:avLst/>
            </a:prstGeom>
            <a:noFill/>
          </p:spPr>
          <p:txBody>
            <a:bodyPr wrap="square">
              <a:spAutoFit/>
            </a:bodyPr>
            <a:lstStyle/>
            <a:p>
              <a:pPr algn="ctr"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8" name="Groupe 57">
            <a:extLst>
              <a:ext uri="{FF2B5EF4-FFF2-40B4-BE49-F238E27FC236}">
                <a16:creationId xmlns="" xmlns:a16="http://schemas.microsoft.com/office/drawing/2014/main" id="{C853312E-FEB6-4A9B-8E86-FE0C731BDB0D}"/>
              </a:ext>
            </a:extLst>
          </p:cNvPr>
          <p:cNvGrpSpPr/>
          <p:nvPr/>
        </p:nvGrpSpPr>
        <p:grpSpPr>
          <a:xfrm>
            <a:off x="16649837" y="3196728"/>
            <a:ext cx="7580281" cy="1508105"/>
            <a:chOff x="16649837" y="3196728"/>
            <a:chExt cx="7580281" cy="1508105"/>
          </a:xfrm>
        </p:grpSpPr>
        <p:sp>
          <p:nvSpPr>
            <p:cNvPr id="35" name="TextBox 11">
              <a:extLst>
                <a:ext uri="{FF2B5EF4-FFF2-40B4-BE49-F238E27FC236}">
                  <a16:creationId xmlns="" xmlns:a16="http://schemas.microsoft.com/office/drawing/2014/main" id="{13D73439-6DE8-C24A-9D11-C288016CF93D}"/>
                </a:ext>
              </a:extLst>
            </p:cNvPr>
            <p:cNvSpPr txBox="1"/>
            <p:nvPr/>
          </p:nvSpPr>
          <p:spPr>
            <a:xfrm>
              <a:off x="16649837" y="3243123"/>
              <a:ext cx="1392048"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5DB6C4"/>
                  </a:solidFill>
                  <a:latin typeface="Raleway" panose="020B0503030101060003" pitchFamily="34" charset="77"/>
                </a:rPr>
                <a:t>04</a:t>
              </a:r>
            </a:p>
          </p:txBody>
        </p:sp>
        <p:sp>
          <p:nvSpPr>
            <p:cNvPr id="49" name="ZoneTexte 48">
              <a:extLst>
                <a:ext uri="{FF2B5EF4-FFF2-40B4-BE49-F238E27FC236}">
                  <a16:creationId xmlns="" xmlns:a16="http://schemas.microsoft.com/office/drawing/2014/main" id="{A7A6D87E-DC82-BDED-6E30-2FB741EBD5E6}"/>
                </a:ext>
              </a:extLst>
            </p:cNvPr>
            <p:cNvSpPr txBox="1"/>
            <p:nvPr/>
          </p:nvSpPr>
          <p:spPr>
            <a:xfrm>
              <a:off x="17828233" y="3196728"/>
              <a:ext cx="6401885" cy="1508105"/>
            </a:xfrm>
            <a:prstGeom prst="rect">
              <a:avLst/>
            </a:prstGeom>
            <a:noFill/>
          </p:spPr>
          <p:txBody>
            <a:bodyPr wrap="square">
              <a:spAutoFit/>
            </a:bodyPr>
            <a:lstStyle/>
            <a:p>
              <a:pPr algn="just"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اختبارات القضبان الحديدية</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59" name="Groupe 58">
            <a:extLst>
              <a:ext uri="{FF2B5EF4-FFF2-40B4-BE49-F238E27FC236}">
                <a16:creationId xmlns="" xmlns:a16="http://schemas.microsoft.com/office/drawing/2014/main" id="{41980546-2AFA-D775-21BC-A2FF2536915D}"/>
              </a:ext>
            </a:extLst>
          </p:cNvPr>
          <p:cNvGrpSpPr/>
          <p:nvPr/>
        </p:nvGrpSpPr>
        <p:grpSpPr>
          <a:xfrm>
            <a:off x="16649837" y="5354556"/>
            <a:ext cx="7580281" cy="1432906"/>
            <a:chOff x="16649837" y="5354556"/>
            <a:chExt cx="7580281" cy="1432906"/>
          </a:xfrm>
        </p:grpSpPr>
        <p:sp>
          <p:nvSpPr>
            <p:cNvPr id="37" name="TextBox 13">
              <a:extLst>
                <a:ext uri="{FF2B5EF4-FFF2-40B4-BE49-F238E27FC236}">
                  <a16:creationId xmlns="" xmlns:a16="http://schemas.microsoft.com/office/drawing/2014/main" id="{10EA6896-0D51-C94A-8400-5866EE13B886}"/>
                </a:ext>
              </a:extLst>
            </p:cNvPr>
            <p:cNvSpPr txBox="1"/>
            <p:nvPr/>
          </p:nvSpPr>
          <p:spPr>
            <a:xfrm>
              <a:off x="16649837" y="5354556"/>
              <a:ext cx="1376018"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345080"/>
                  </a:solidFill>
                  <a:latin typeface="Raleway" panose="020B0503030101060003" pitchFamily="34" charset="77"/>
                </a:rPr>
                <a:t>05</a:t>
              </a:r>
            </a:p>
          </p:txBody>
        </p:sp>
        <p:sp>
          <p:nvSpPr>
            <p:cNvPr id="51" name="ZoneTexte 50">
              <a:extLst>
                <a:ext uri="{FF2B5EF4-FFF2-40B4-BE49-F238E27FC236}">
                  <a16:creationId xmlns="" xmlns:a16="http://schemas.microsoft.com/office/drawing/2014/main" id="{502DACF2-C087-E70D-51AE-0C9F1C6AD170}"/>
                </a:ext>
              </a:extLst>
            </p:cNvPr>
            <p:cNvSpPr txBox="1"/>
            <p:nvPr/>
          </p:nvSpPr>
          <p:spPr>
            <a:xfrm>
              <a:off x="17616332" y="5420934"/>
              <a:ext cx="6613786" cy="1366528"/>
            </a:xfrm>
            <a:prstGeom prst="rect">
              <a:avLst/>
            </a:prstGeom>
            <a:noFill/>
          </p:spPr>
          <p:txBody>
            <a:bodyPr wrap="square">
              <a:spAutoFit/>
            </a:bodyPr>
            <a:lstStyle/>
            <a:p>
              <a:pPr algn="just" rtl="1">
                <a:lnSpc>
                  <a:spcPct val="115000"/>
                </a:lnSpc>
                <a:spcAft>
                  <a:spcPts val="1000"/>
                </a:spcAft>
              </a:pPr>
              <a:r>
                <a:rPr lang="ar-SA"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استخدامات السكك الحديدية</a:t>
              </a:r>
              <a:r>
                <a:rPr lang="fr-FR"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60" name="Groupe 59">
            <a:extLst>
              <a:ext uri="{FF2B5EF4-FFF2-40B4-BE49-F238E27FC236}">
                <a16:creationId xmlns="" xmlns:a16="http://schemas.microsoft.com/office/drawing/2014/main" id="{9899E01E-C28C-E843-3CF3-8A7949B6F521}"/>
              </a:ext>
            </a:extLst>
          </p:cNvPr>
          <p:cNvGrpSpPr/>
          <p:nvPr/>
        </p:nvGrpSpPr>
        <p:grpSpPr>
          <a:xfrm>
            <a:off x="16649837" y="7327489"/>
            <a:ext cx="7521956" cy="2923877"/>
            <a:chOff x="16649837" y="7327489"/>
            <a:chExt cx="7521956" cy="2923877"/>
          </a:xfrm>
        </p:grpSpPr>
        <p:sp>
          <p:nvSpPr>
            <p:cNvPr id="39" name="TextBox 15">
              <a:extLst>
                <a:ext uri="{FF2B5EF4-FFF2-40B4-BE49-F238E27FC236}">
                  <a16:creationId xmlns="" xmlns:a16="http://schemas.microsoft.com/office/drawing/2014/main" id="{99C2478E-FCB4-324C-9EF0-80F422B0B419}"/>
                </a:ext>
              </a:extLst>
            </p:cNvPr>
            <p:cNvSpPr txBox="1"/>
            <p:nvPr/>
          </p:nvSpPr>
          <p:spPr>
            <a:xfrm>
              <a:off x="16649837" y="7465989"/>
              <a:ext cx="1428917"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en-US" sz="8000" b="1" spc="-30" dirty="0">
                  <a:solidFill>
                    <a:srgbClr val="26304B"/>
                  </a:solidFill>
                  <a:latin typeface="Raleway" panose="020B0503030101060003" pitchFamily="34" charset="77"/>
                </a:rPr>
                <a:t>06</a:t>
              </a:r>
            </a:p>
          </p:txBody>
        </p:sp>
        <p:sp>
          <p:nvSpPr>
            <p:cNvPr id="53" name="ZoneTexte 52">
              <a:extLst>
                <a:ext uri="{FF2B5EF4-FFF2-40B4-BE49-F238E27FC236}">
                  <a16:creationId xmlns="" xmlns:a16="http://schemas.microsoft.com/office/drawing/2014/main" id="{40DEFCA5-43AE-AEC5-5011-4FFCBF220D0C}"/>
                </a:ext>
              </a:extLst>
            </p:cNvPr>
            <p:cNvSpPr txBox="1"/>
            <p:nvPr/>
          </p:nvSpPr>
          <p:spPr>
            <a:xfrm>
              <a:off x="18222576" y="7327489"/>
              <a:ext cx="5949217" cy="2923877"/>
            </a:xfrm>
            <a:prstGeom prst="rect">
              <a:avLst/>
            </a:prstGeom>
            <a:noFill/>
          </p:spPr>
          <p:txBody>
            <a:bodyPr wrap="square">
              <a:spAutoFit/>
            </a:bodyPr>
            <a:lstStyle/>
            <a:p>
              <a:pPr algn="ctr" rtl="1">
                <a:lnSpc>
                  <a:spcPct val="115000"/>
                </a:lnSpc>
                <a:spcAft>
                  <a:spcPts val="1000"/>
                </a:spcAft>
              </a:pPr>
              <a:r>
                <a:rPr lang="ar-SA" sz="8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تخطيط السكك الحديدية وتنفيذها</a:t>
              </a:r>
              <a:endParaRPr lang="fr-FR"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54" name="ZoneTexte 53">
            <a:extLst>
              <a:ext uri="{FF2B5EF4-FFF2-40B4-BE49-F238E27FC236}">
                <a16:creationId xmlns="" xmlns:a16="http://schemas.microsoft.com/office/drawing/2014/main" id="{750E8994-89B1-B187-1D59-A4C6294DCE30}"/>
              </a:ext>
            </a:extLst>
          </p:cNvPr>
          <p:cNvSpPr txBox="1"/>
          <p:nvPr/>
        </p:nvSpPr>
        <p:spPr>
          <a:xfrm>
            <a:off x="7481445" y="431357"/>
            <a:ext cx="6385081"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a:t>
            </a:r>
            <a:r>
              <a:rPr lang="ar-DZ" sz="9600" b="1" dirty="0" smtClean="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الدرس</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16505882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fad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8"/>
                                        </p:tgtEl>
                                        <p:attrNameLst>
                                          <p:attrName>style.visibility</p:attrName>
                                        </p:attrNameLst>
                                      </p:cBhvr>
                                      <p:to>
                                        <p:strVal val="visible"/>
                                      </p:to>
                                    </p:set>
                                    <p:animEffect transition="in" filter="fade">
                                      <p:cBhvr>
                                        <p:cTn id="42" dur="500"/>
                                        <p:tgtEl>
                                          <p:spTgt spid="5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fade">
                                      <p:cBhvr>
                                        <p:cTn id="52" dur="500"/>
                                        <p:tgtEl>
                                          <p:spTgt spid="59"/>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60"/>
                                        </p:tgtEl>
                                        <p:attrNameLst>
                                          <p:attrName>style.visibility</p:attrName>
                                        </p:attrNameLst>
                                      </p:cBhvr>
                                      <p:to>
                                        <p:strVal val="visible"/>
                                      </p:to>
                                    </p:set>
                                    <p:animEffect transition="in" filter="fade">
                                      <p:cBhvr>
                                        <p:cTn id="6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9" grpId="0" animBg="1"/>
      <p:bldP spid="24" grpId="0" animBg="1"/>
      <p:bldP spid="25" grpId="0" animBg="1"/>
      <p:bldP spid="2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a:extLst>
              <a:ext uri="{FF2B5EF4-FFF2-40B4-BE49-F238E27FC236}">
                <a16:creationId xmlns="" xmlns:a16="http://schemas.microsoft.com/office/drawing/2014/main" id="{18757A51-721F-9F29-4B09-293327B866F9}"/>
              </a:ext>
            </a:extLst>
          </p:cNvPr>
          <p:cNvSpPr>
            <a:spLocks noChangeArrowheads="1"/>
          </p:cNvSpPr>
          <p:nvPr/>
        </p:nvSpPr>
        <p:spPr bwMode="auto">
          <a:xfrm>
            <a:off x="4114042" y="324164"/>
            <a:ext cx="3102327" cy="3102328"/>
          </a:xfrm>
          <a:custGeom>
            <a:avLst/>
            <a:gdLst>
              <a:gd name="connsiteX0" fmla="*/ 1681414 w 3102327"/>
              <a:gd name="connsiteY0" fmla="*/ 3071192 h 3102328"/>
              <a:gd name="connsiteX1" fmla="*/ 1683907 w 3102327"/>
              <a:gd name="connsiteY1" fmla="*/ 3096101 h 3102328"/>
              <a:gd name="connsiteX2" fmla="*/ 1550540 w 3102327"/>
              <a:gd name="connsiteY2" fmla="*/ 3102328 h 3102328"/>
              <a:gd name="connsiteX3" fmla="*/ 1491959 w 3102327"/>
              <a:gd name="connsiteY3" fmla="*/ 3099837 h 3102328"/>
              <a:gd name="connsiteX4" fmla="*/ 1493205 w 3102327"/>
              <a:gd name="connsiteY4" fmla="*/ 3076174 h 3102328"/>
              <a:gd name="connsiteX5" fmla="*/ 1681414 w 3102327"/>
              <a:gd name="connsiteY5" fmla="*/ 3071192 h 3102328"/>
              <a:gd name="connsiteX6" fmla="*/ 1120527 w 3102327"/>
              <a:gd name="connsiteY6" fmla="*/ 3015149 h 3102328"/>
              <a:gd name="connsiteX7" fmla="*/ 1304997 w 3102327"/>
              <a:gd name="connsiteY7" fmla="*/ 3056247 h 3102328"/>
              <a:gd name="connsiteX8" fmla="*/ 1300011 w 3102327"/>
              <a:gd name="connsiteY8" fmla="*/ 3081156 h 3102328"/>
              <a:gd name="connsiteX9" fmla="*/ 1114295 w 3102327"/>
              <a:gd name="connsiteY9" fmla="*/ 3040057 h 3102328"/>
              <a:gd name="connsiteX10" fmla="*/ 2050353 w 3102327"/>
              <a:gd name="connsiteY10" fmla="*/ 2992731 h 3102328"/>
              <a:gd name="connsiteX11" fmla="*/ 2057831 w 3102327"/>
              <a:gd name="connsiteY11" fmla="*/ 3016394 h 3102328"/>
              <a:gd name="connsiteX12" fmla="*/ 1873362 w 3102327"/>
              <a:gd name="connsiteY12" fmla="*/ 3067456 h 3102328"/>
              <a:gd name="connsiteX13" fmla="*/ 1868376 w 3102327"/>
              <a:gd name="connsiteY13" fmla="*/ 3043793 h 3102328"/>
              <a:gd name="connsiteX14" fmla="*/ 2050353 w 3102327"/>
              <a:gd name="connsiteY14" fmla="*/ 2992731 h 3102328"/>
              <a:gd name="connsiteX15" fmla="*/ 775270 w 3102327"/>
              <a:gd name="connsiteY15" fmla="*/ 2865699 h 3102328"/>
              <a:gd name="connsiteX16" fmla="*/ 943536 w 3102327"/>
              <a:gd name="connsiteY16" fmla="*/ 2951633 h 3102328"/>
              <a:gd name="connsiteX17" fmla="*/ 933565 w 3102327"/>
              <a:gd name="connsiteY17" fmla="*/ 2974050 h 3102328"/>
              <a:gd name="connsiteX18" fmla="*/ 761560 w 3102327"/>
              <a:gd name="connsiteY18" fmla="*/ 2886871 h 3102328"/>
              <a:gd name="connsiteX19" fmla="*/ 2388131 w 3102327"/>
              <a:gd name="connsiteY19" fmla="*/ 2825846 h 3102328"/>
              <a:gd name="connsiteX20" fmla="*/ 2401842 w 3102327"/>
              <a:gd name="connsiteY20" fmla="*/ 2848263 h 3102328"/>
              <a:gd name="connsiteX21" fmla="*/ 2236068 w 3102327"/>
              <a:gd name="connsiteY21" fmla="*/ 2942915 h 3102328"/>
              <a:gd name="connsiteX22" fmla="*/ 2224851 w 3102327"/>
              <a:gd name="connsiteY22" fmla="*/ 2920497 h 3102328"/>
              <a:gd name="connsiteX23" fmla="*/ 2388131 w 3102327"/>
              <a:gd name="connsiteY23" fmla="*/ 2825846 h 3102328"/>
              <a:gd name="connsiteX24" fmla="*/ 476131 w 3102327"/>
              <a:gd name="connsiteY24" fmla="*/ 2635297 h 3102328"/>
              <a:gd name="connsiteX25" fmla="*/ 618222 w 3102327"/>
              <a:gd name="connsiteY25" fmla="*/ 2759839 h 3102328"/>
              <a:gd name="connsiteX26" fmla="*/ 603265 w 3102327"/>
              <a:gd name="connsiteY26" fmla="*/ 2779765 h 3102328"/>
              <a:gd name="connsiteX27" fmla="*/ 458681 w 3102327"/>
              <a:gd name="connsiteY27" fmla="*/ 2653978 h 3102328"/>
              <a:gd name="connsiteX28" fmla="*/ 2674806 w 3102327"/>
              <a:gd name="connsiteY28" fmla="*/ 2581744 h 3102328"/>
              <a:gd name="connsiteX29" fmla="*/ 2694749 w 3102327"/>
              <a:gd name="connsiteY29" fmla="*/ 2599180 h 3102328"/>
              <a:gd name="connsiteX30" fmla="*/ 2555151 w 3102327"/>
              <a:gd name="connsiteY30" fmla="*/ 2732440 h 3102328"/>
              <a:gd name="connsiteX31" fmla="*/ 2538947 w 3102327"/>
              <a:gd name="connsiteY31" fmla="*/ 2712513 h 3102328"/>
              <a:gd name="connsiteX32" fmla="*/ 2674806 w 3102327"/>
              <a:gd name="connsiteY32" fmla="*/ 2581744 h 3102328"/>
              <a:gd name="connsiteX33" fmla="*/ 243051 w 3102327"/>
              <a:gd name="connsiteY33" fmla="*/ 2340134 h 3102328"/>
              <a:gd name="connsiteX34" fmla="*/ 350243 w 3102327"/>
              <a:gd name="connsiteY34" fmla="*/ 2494565 h 3102328"/>
              <a:gd name="connsiteX35" fmla="*/ 330300 w 3102327"/>
              <a:gd name="connsiteY35" fmla="*/ 2510756 h 3102328"/>
              <a:gd name="connsiteX36" fmla="*/ 221862 w 3102327"/>
              <a:gd name="connsiteY36" fmla="*/ 2352588 h 3102328"/>
              <a:gd name="connsiteX37" fmla="*/ 2894175 w 3102327"/>
              <a:gd name="connsiteY37" fmla="*/ 2275372 h 3102328"/>
              <a:gd name="connsiteX38" fmla="*/ 2916611 w 3102327"/>
              <a:gd name="connsiteY38" fmla="*/ 2287827 h 3102328"/>
              <a:gd name="connsiteX39" fmla="*/ 2814405 w 3102327"/>
              <a:gd name="connsiteY39" fmla="*/ 2449730 h 3102328"/>
              <a:gd name="connsiteX40" fmla="*/ 2794462 w 3102327"/>
              <a:gd name="connsiteY40" fmla="*/ 2436031 h 3102328"/>
              <a:gd name="connsiteX41" fmla="*/ 2894175 w 3102327"/>
              <a:gd name="connsiteY41" fmla="*/ 2275372 h 3102328"/>
              <a:gd name="connsiteX42" fmla="*/ 88496 w 3102327"/>
              <a:gd name="connsiteY42" fmla="*/ 1996400 h 3102328"/>
              <a:gd name="connsiteX43" fmla="*/ 154556 w 3102327"/>
              <a:gd name="connsiteY43" fmla="*/ 2173248 h 3102328"/>
              <a:gd name="connsiteX44" fmla="*/ 132120 w 3102327"/>
              <a:gd name="connsiteY44" fmla="*/ 2183212 h 3102328"/>
              <a:gd name="connsiteX45" fmla="*/ 64814 w 3102327"/>
              <a:gd name="connsiteY45" fmla="*/ 2002627 h 3102328"/>
              <a:gd name="connsiteX46" fmla="*/ 3031281 w 3102327"/>
              <a:gd name="connsiteY46" fmla="*/ 1924166 h 3102328"/>
              <a:gd name="connsiteX47" fmla="*/ 3054963 w 3102327"/>
              <a:gd name="connsiteY47" fmla="*/ 1930393 h 3102328"/>
              <a:gd name="connsiteX48" fmla="*/ 2997628 w 3102327"/>
              <a:gd name="connsiteY48" fmla="*/ 2113469 h 3102328"/>
              <a:gd name="connsiteX49" fmla="*/ 2973946 w 3102327"/>
              <a:gd name="connsiteY49" fmla="*/ 2104751 h 3102328"/>
              <a:gd name="connsiteX50" fmla="*/ 3031281 w 3102327"/>
              <a:gd name="connsiteY50" fmla="*/ 1924166 h 3102328"/>
              <a:gd name="connsiteX51" fmla="*/ 24928 w 3102327"/>
              <a:gd name="connsiteY51" fmla="*/ 1625266 h 3102328"/>
              <a:gd name="connsiteX52" fmla="*/ 44871 w 3102327"/>
              <a:gd name="connsiteY52" fmla="*/ 1813324 h 3102328"/>
              <a:gd name="connsiteX53" fmla="*/ 19943 w 3102327"/>
              <a:gd name="connsiteY53" fmla="*/ 1818305 h 3102328"/>
              <a:gd name="connsiteX54" fmla="*/ 0 w 3102327"/>
              <a:gd name="connsiteY54" fmla="*/ 1627757 h 3102328"/>
              <a:gd name="connsiteX55" fmla="*/ 3094848 w 3102327"/>
              <a:gd name="connsiteY55" fmla="*/ 1401092 h 3102328"/>
              <a:gd name="connsiteX56" fmla="*/ 3102327 w 3102327"/>
              <a:gd name="connsiteY56" fmla="*/ 1551787 h 3102328"/>
              <a:gd name="connsiteX57" fmla="*/ 3089863 w 3102327"/>
              <a:gd name="connsiteY57" fmla="*/ 1742335 h 3102328"/>
              <a:gd name="connsiteX58" fmla="*/ 3064934 w 3102327"/>
              <a:gd name="connsiteY58" fmla="*/ 1739844 h 3102328"/>
              <a:gd name="connsiteX59" fmla="*/ 3077398 w 3102327"/>
              <a:gd name="connsiteY59" fmla="*/ 1551787 h 3102328"/>
              <a:gd name="connsiteX60" fmla="*/ 3069920 w 3102327"/>
              <a:gd name="connsiteY60" fmla="*/ 1403582 h 3102328"/>
              <a:gd name="connsiteX61" fmla="*/ 27421 w 3102327"/>
              <a:gd name="connsiteY61" fmla="*/ 1245415 h 3102328"/>
              <a:gd name="connsiteX62" fmla="*/ 53596 w 3102327"/>
              <a:gd name="connsiteY62" fmla="*/ 1250396 h 3102328"/>
              <a:gd name="connsiteX63" fmla="*/ 27421 w 3102327"/>
              <a:gd name="connsiteY63" fmla="*/ 1437209 h 3102328"/>
              <a:gd name="connsiteX64" fmla="*/ 2493 w 3102327"/>
              <a:gd name="connsiteY64" fmla="*/ 1434718 h 3102328"/>
              <a:gd name="connsiteX65" fmla="*/ 27421 w 3102327"/>
              <a:gd name="connsiteY65" fmla="*/ 1245415 h 3102328"/>
              <a:gd name="connsiteX66" fmla="*/ 3011338 w 3102327"/>
              <a:gd name="connsiteY66" fmla="*/ 1027467 h 3102328"/>
              <a:gd name="connsiteX67" fmla="*/ 3064934 w 3102327"/>
              <a:gd name="connsiteY67" fmla="*/ 1211789 h 3102328"/>
              <a:gd name="connsiteX68" fmla="*/ 3040006 w 3102327"/>
              <a:gd name="connsiteY68" fmla="*/ 1216770 h 3102328"/>
              <a:gd name="connsiteX69" fmla="*/ 2987657 w 3102327"/>
              <a:gd name="connsiteY69" fmla="*/ 1036185 h 3102328"/>
              <a:gd name="connsiteX70" fmla="*/ 149570 w 3102327"/>
              <a:gd name="connsiteY70" fmla="*/ 881754 h 3102328"/>
              <a:gd name="connsiteX71" fmla="*/ 173252 w 3102327"/>
              <a:gd name="connsiteY71" fmla="*/ 892962 h 3102328"/>
              <a:gd name="connsiteX72" fmla="*/ 102206 w 3102327"/>
              <a:gd name="connsiteY72" fmla="*/ 1068566 h 3102328"/>
              <a:gd name="connsiteX73" fmla="*/ 77278 w 3102327"/>
              <a:gd name="connsiteY73" fmla="*/ 1059848 h 3102328"/>
              <a:gd name="connsiteX74" fmla="*/ 149570 w 3102327"/>
              <a:gd name="connsiteY74" fmla="*/ 881754 h 3102328"/>
              <a:gd name="connsiteX75" fmla="*/ 2838087 w 3102327"/>
              <a:gd name="connsiteY75" fmla="*/ 686224 h 3102328"/>
              <a:gd name="connsiteX76" fmla="*/ 2936554 w 3102327"/>
              <a:gd name="connsiteY76" fmla="*/ 851864 h 3102328"/>
              <a:gd name="connsiteX77" fmla="*/ 2912872 w 3102327"/>
              <a:gd name="connsiteY77" fmla="*/ 863072 h 3102328"/>
              <a:gd name="connsiteX78" fmla="*/ 2816898 w 3102327"/>
              <a:gd name="connsiteY78" fmla="*/ 699923 h 3102328"/>
              <a:gd name="connsiteX79" fmla="*/ 356475 w 3102327"/>
              <a:gd name="connsiteY79" fmla="*/ 560437 h 3102328"/>
              <a:gd name="connsiteX80" fmla="*/ 376418 w 3102327"/>
              <a:gd name="connsiteY80" fmla="*/ 576627 h 3102328"/>
              <a:gd name="connsiteX81" fmla="*/ 264240 w 3102327"/>
              <a:gd name="connsiteY81" fmla="*/ 728568 h 3102328"/>
              <a:gd name="connsiteX82" fmla="*/ 243051 w 3102327"/>
              <a:gd name="connsiteY82" fmla="*/ 714868 h 3102328"/>
              <a:gd name="connsiteX83" fmla="*/ 356475 w 3102327"/>
              <a:gd name="connsiteY83" fmla="*/ 560437 h 3102328"/>
              <a:gd name="connsiteX84" fmla="*/ 2586311 w 3102327"/>
              <a:gd name="connsiteY84" fmla="*/ 397287 h 3102328"/>
              <a:gd name="connsiteX85" fmla="*/ 2722170 w 3102327"/>
              <a:gd name="connsiteY85" fmla="*/ 533038 h 3102328"/>
              <a:gd name="connsiteX86" fmla="*/ 2702228 w 3102327"/>
              <a:gd name="connsiteY86" fmla="*/ 550473 h 3102328"/>
              <a:gd name="connsiteX87" fmla="*/ 2570108 w 3102327"/>
              <a:gd name="connsiteY87" fmla="*/ 415969 h 3102328"/>
              <a:gd name="connsiteX88" fmla="*/ 635672 w 3102327"/>
              <a:gd name="connsiteY88" fmla="*/ 297654 h 3102328"/>
              <a:gd name="connsiteX89" fmla="*/ 650629 w 3102327"/>
              <a:gd name="connsiteY89" fmla="*/ 317581 h 3102328"/>
              <a:gd name="connsiteX90" fmla="*/ 506045 w 3102327"/>
              <a:gd name="connsiteY90" fmla="*/ 439632 h 3102328"/>
              <a:gd name="connsiteX91" fmla="*/ 488595 w 3102327"/>
              <a:gd name="connsiteY91" fmla="*/ 419705 h 3102328"/>
              <a:gd name="connsiteX92" fmla="*/ 635672 w 3102327"/>
              <a:gd name="connsiteY92" fmla="*/ 297654 h 3102328"/>
              <a:gd name="connsiteX93" fmla="*/ 2272214 w 3102327"/>
              <a:gd name="connsiteY93" fmla="*/ 178095 h 3102328"/>
              <a:gd name="connsiteX94" fmla="*/ 2436741 w 3102327"/>
              <a:gd name="connsiteY94" fmla="*/ 277728 h 3102328"/>
              <a:gd name="connsiteX95" fmla="*/ 2421784 w 3102327"/>
              <a:gd name="connsiteY95" fmla="*/ 298900 h 3102328"/>
              <a:gd name="connsiteX96" fmla="*/ 2259750 w 3102327"/>
              <a:gd name="connsiteY96" fmla="*/ 200512 h 3102328"/>
              <a:gd name="connsiteX97" fmla="*/ 970957 w 3102327"/>
              <a:gd name="connsiteY97" fmla="*/ 112088 h 3102328"/>
              <a:gd name="connsiteX98" fmla="*/ 980929 w 3102327"/>
              <a:gd name="connsiteY98" fmla="*/ 135750 h 3102328"/>
              <a:gd name="connsiteX99" fmla="*/ 810170 w 3102327"/>
              <a:gd name="connsiteY99" fmla="*/ 216702 h 3102328"/>
              <a:gd name="connsiteX100" fmla="*/ 797706 w 3102327"/>
              <a:gd name="connsiteY100" fmla="*/ 194285 h 3102328"/>
              <a:gd name="connsiteX101" fmla="*/ 970957 w 3102327"/>
              <a:gd name="connsiteY101" fmla="*/ 112088 h 3102328"/>
              <a:gd name="connsiteX102" fmla="*/ 1913247 w 3102327"/>
              <a:gd name="connsiteY102" fmla="*/ 43590 h 3102328"/>
              <a:gd name="connsiteX103" fmla="*/ 2097716 w 3102327"/>
              <a:gd name="connsiteY103" fmla="*/ 99633 h 3102328"/>
              <a:gd name="connsiteX104" fmla="*/ 2087745 w 3102327"/>
              <a:gd name="connsiteY104" fmla="*/ 123296 h 3102328"/>
              <a:gd name="connsiteX105" fmla="*/ 1907015 w 3102327"/>
              <a:gd name="connsiteY105" fmla="*/ 68498 h 3102328"/>
              <a:gd name="connsiteX106" fmla="*/ 1341143 w 3102327"/>
              <a:gd name="connsiteY106" fmla="*/ 13700 h 3102328"/>
              <a:gd name="connsiteX107" fmla="*/ 1344882 w 3102327"/>
              <a:gd name="connsiteY107" fmla="*/ 38608 h 3102328"/>
              <a:gd name="connsiteX108" fmla="*/ 1159166 w 3102327"/>
              <a:gd name="connsiteY108" fmla="*/ 75971 h 3102328"/>
              <a:gd name="connsiteX109" fmla="*/ 1152934 w 3102327"/>
              <a:gd name="connsiteY109" fmla="*/ 51062 h 3102328"/>
              <a:gd name="connsiteX110" fmla="*/ 1341143 w 3102327"/>
              <a:gd name="connsiteY110" fmla="*/ 13700 h 3102328"/>
              <a:gd name="connsiteX111" fmla="*/ 1533090 w 3102327"/>
              <a:gd name="connsiteY111" fmla="*/ 0 h 3102328"/>
              <a:gd name="connsiteX112" fmla="*/ 1725038 w 3102327"/>
              <a:gd name="connsiteY112" fmla="*/ 9964 h 3102328"/>
              <a:gd name="connsiteX113" fmla="*/ 1721299 w 3102327"/>
              <a:gd name="connsiteY113" fmla="*/ 36117 h 3102328"/>
              <a:gd name="connsiteX114" fmla="*/ 1533090 w 3102327"/>
              <a:gd name="connsiteY114" fmla="*/ 26154 h 31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02327" h="3102328">
                <a:moveTo>
                  <a:pt x="1681414" y="3071192"/>
                </a:moveTo>
                <a:lnTo>
                  <a:pt x="1683907" y="3096101"/>
                </a:lnTo>
                <a:cubicBezTo>
                  <a:pt x="1640282" y="3099837"/>
                  <a:pt x="1595411" y="3102328"/>
                  <a:pt x="1550540" y="3102328"/>
                </a:cubicBezTo>
                <a:cubicBezTo>
                  <a:pt x="1530598" y="3102328"/>
                  <a:pt x="1511901" y="3101082"/>
                  <a:pt x="1491959" y="3099837"/>
                </a:cubicBezTo>
                <a:lnTo>
                  <a:pt x="1493205" y="3076174"/>
                </a:lnTo>
                <a:cubicBezTo>
                  <a:pt x="1555526" y="3077419"/>
                  <a:pt x="1619093" y="3076174"/>
                  <a:pt x="1681414" y="3071192"/>
                </a:cubicBezTo>
                <a:close/>
                <a:moveTo>
                  <a:pt x="1120527" y="3015149"/>
                </a:moveTo>
                <a:cubicBezTo>
                  <a:pt x="1181601" y="3032584"/>
                  <a:pt x="1242676" y="3046284"/>
                  <a:pt x="1304997" y="3056247"/>
                </a:cubicBezTo>
                <a:lnTo>
                  <a:pt x="1300011" y="3081156"/>
                </a:lnTo>
                <a:cubicBezTo>
                  <a:pt x="1237690" y="3071192"/>
                  <a:pt x="1175369" y="3057493"/>
                  <a:pt x="1114295" y="3040057"/>
                </a:cubicBezTo>
                <a:close/>
                <a:moveTo>
                  <a:pt x="2050353" y="2992731"/>
                </a:moveTo>
                <a:lnTo>
                  <a:pt x="2057831" y="3016394"/>
                </a:lnTo>
                <a:cubicBezTo>
                  <a:pt x="1998003" y="3037566"/>
                  <a:pt x="1936929" y="3055002"/>
                  <a:pt x="1873362" y="3067456"/>
                </a:cubicBezTo>
                <a:lnTo>
                  <a:pt x="1868376" y="3043793"/>
                </a:lnTo>
                <a:cubicBezTo>
                  <a:pt x="1929450" y="3030094"/>
                  <a:pt x="1991771" y="3012658"/>
                  <a:pt x="2050353" y="2992731"/>
                </a:cubicBezTo>
                <a:close/>
                <a:moveTo>
                  <a:pt x="775270" y="2865699"/>
                </a:moveTo>
                <a:cubicBezTo>
                  <a:pt x="828866" y="2896834"/>
                  <a:pt x="884955" y="2926724"/>
                  <a:pt x="943536" y="2951633"/>
                </a:cubicBezTo>
                <a:lnTo>
                  <a:pt x="933565" y="2974050"/>
                </a:lnTo>
                <a:cubicBezTo>
                  <a:pt x="874983" y="2949142"/>
                  <a:pt x="816402" y="2919252"/>
                  <a:pt x="761560" y="2886871"/>
                </a:cubicBezTo>
                <a:close/>
                <a:moveTo>
                  <a:pt x="2388131" y="2825846"/>
                </a:moveTo>
                <a:lnTo>
                  <a:pt x="2401842" y="2848263"/>
                </a:lnTo>
                <a:cubicBezTo>
                  <a:pt x="2349492" y="2883135"/>
                  <a:pt x="2293403" y="2914270"/>
                  <a:pt x="2236068" y="2942915"/>
                </a:cubicBezTo>
                <a:lnTo>
                  <a:pt x="2224851" y="2920497"/>
                </a:lnTo>
                <a:cubicBezTo>
                  <a:pt x="2280939" y="2891853"/>
                  <a:pt x="2335782" y="2860717"/>
                  <a:pt x="2388131" y="2825846"/>
                </a:cubicBezTo>
                <a:close/>
                <a:moveTo>
                  <a:pt x="476131" y="2635297"/>
                </a:moveTo>
                <a:cubicBezTo>
                  <a:pt x="521002" y="2678887"/>
                  <a:pt x="568365" y="2721231"/>
                  <a:pt x="618222" y="2759839"/>
                </a:cubicBezTo>
                <a:lnTo>
                  <a:pt x="603265" y="2779765"/>
                </a:lnTo>
                <a:cubicBezTo>
                  <a:pt x="552162" y="2739912"/>
                  <a:pt x="503552" y="2698813"/>
                  <a:pt x="458681" y="2653978"/>
                </a:cubicBezTo>
                <a:close/>
                <a:moveTo>
                  <a:pt x="2674806" y="2581744"/>
                </a:moveTo>
                <a:lnTo>
                  <a:pt x="2694749" y="2599180"/>
                </a:lnTo>
                <a:cubicBezTo>
                  <a:pt x="2651125" y="2646506"/>
                  <a:pt x="2603761" y="2691341"/>
                  <a:pt x="2555151" y="2732440"/>
                </a:cubicBezTo>
                <a:lnTo>
                  <a:pt x="2538947" y="2712513"/>
                </a:lnTo>
                <a:cubicBezTo>
                  <a:pt x="2587557" y="2672660"/>
                  <a:pt x="2633675" y="2627825"/>
                  <a:pt x="2674806" y="2581744"/>
                </a:cubicBezTo>
                <a:close/>
                <a:moveTo>
                  <a:pt x="243051" y="2340134"/>
                </a:moveTo>
                <a:cubicBezTo>
                  <a:pt x="275458" y="2392441"/>
                  <a:pt x="311604" y="2445994"/>
                  <a:pt x="350243" y="2494565"/>
                </a:cubicBezTo>
                <a:lnTo>
                  <a:pt x="330300" y="2510756"/>
                </a:lnTo>
                <a:cubicBezTo>
                  <a:pt x="290415" y="2459694"/>
                  <a:pt x="254269" y="2407386"/>
                  <a:pt x="221862" y="2352588"/>
                </a:cubicBezTo>
                <a:close/>
                <a:moveTo>
                  <a:pt x="2894175" y="2275372"/>
                </a:moveTo>
                <a:lnTo>
                  <a:pt x="2916611" y="2287827"/>
                </a:lnTo>
                <a:cubicBezTo>
                  <a:pt x="2886697" y="2343870"/>
                  <a:pt x="2851797" y="2398669"/>
                  <a:pt x="2814405" y="2449730"/>
                </a:cubicBezTo>
                <a:lnTo>
                  <a:pt x="2794462" y="2436031"/>
                </a:lnTo>
                <a:cubicBezTo>
                  <a:pt x="2830608" y="2384969"/>
                  <a:pt x="2864261" y="2330171"/>
                  <a:pt x="2894175" y="2275372"/>
                </a:cubicBezTo>
                <a:close/>
                <a:moveTo>
                  <a:pt x="88496" y="1996400"/>
                </a:moveTo>
                <a:cubicBezTo>
                  <a:pt x="107192" y="2054934"/>
                  <a:pt x="129627" y="2114714"/>
                  <a:pt x="154556" y="2173248"/>
                </a:cubicBezTo>
                <a:lnTo>
                  <a:pt x="132120" y="2183212"/>
                </a:lnTo>
                <a:cubicBezTo>
                  <a:pt x="105946" y="2124677"/>
                  <a:pt x="83510" y="2063652"/>
                  <a:pt x="64814" y="2002627"/>
                </a:cubicBezTo>
                <a:close/>
                <a:moveTo>
                  <a:pt x="3031281" y="1924166"/>
                </a:moveTo>
                <a:lnTo>
                  <a:pt x="3054963" y="1930393"/>
                </a:lnTo>
                <a:cubicBezTo>
                  <a:pt x="3040006" y="1992663"/>
                  <a:pt x="3020063" y="2053689"/>
                  <a:pt x="2997628" y="2113469"/>
                </a:cubicBezTo>
                <a:lnTo>
                  <a:pt x="2973946" y="2104751"/>
                </a:lnTo>
                <a:cubicBezTo>
                  <a:pt x="2996381" y="2046216"/>
                  <a:pt x="3016324" y="1985191"/>
                  <a:pt x="3031281" y="1924166"/>
                </a:cubicBezTo>
                <a:close/>
                <a:moveTo>
                  <a:pt x="24928" y="1625266"/>
                </a:moveTo>
                <a:cubicBezTo>
                  <a:pt x="27421" y="1688782"/>
                  <a:pt x="34900" y="1752298"/>
                  <a:pt x="44871" y="1813324"/>
                </a:cubicBezTo>
                <a:lnTo>
                  <a:pt x="19943" y="1818305"/>
                </a:lnTo>
                <a:cubicBezTo>
                  <a:pt x="9971" y="1754789"/>
                  <a:pt x="2493" y="1691273"/>
                  <a:pt x="0" y="1627757"/>
                </a:cubicBezTo>
                <a:close/>
                <a:moveTo>
                  <a:pt x="3094848" y="1401092"/>
                </a:moveTo>
                <a:cubicBezTo>
                  <a:pt x="3101080" y="1450908"/>
                  <a:pt x="3102327" y="1501970"/>
                  <a:pt x="3102327" y="1551787"/>
                </a:cubicBezTo>
                <a:cubicBezTo>
                  <a:pt x="3102327" y="1616548"/>
                  <a:pt x="3098587" y="1680064"/>
                  <a:pt x="3089863" y="1742335"/>
                </a:cubicBezTo>
                <a:lnTo>
                  <a:pt x="3064934" y="1739844"/>
                </a:lnTo>
                <a:cubicBezTo>
                  <a:pt x="3073659" y="1677574"/>
                  <a:pt x="3077398" y="1614057"/>
                  <a:pt x="3077398" y="1551787"/>
                </a:cubicBezTo>
                <a:cubicBezTo>
                  <a:pt x="3077398" y="1501970"/>
                  <a:pt x="3074906" y="1452154"/>
                  <a:pt x="3069920" y="1403582"/>
                </a:cubicBezTo>
                <a:close/>
                <a:moveTo>
                  <a:pt x="27421" y="1245415"/>
                </a:moveTo>
                <a:lnTo>
                  <a:pt x="53596" y="1250396"/>
                </a:lnTo>
                <a:cubicBezTo>
                  <a:pt x="41132" y="1311422"/>
                  <a:pt x="31160" y="1374938"/>
                  <a:pt x="27421" y="1437209"/>
                </a:cubicBezTo>
                <a:lnTo>
                  <a:pt x="2493" y="1434718"/>
                </a:lnTo>
                <a:cubicBezTo>
                  <a:pt x="6232" y="1372447"/>
                  <a:pt x="16204" y="1307685"/>
                  <a:pt x="27421" y="1245415"/>
                </a:cubicBezTo>
                <a:close/>
                <a:moveTo>
                  <a:pt x="3011338" y="1027467"/>
                </a:moveTo>
                <a:cubicBezTo>
                  <a:pt x="3033774" y="1087247"/>
                  <a:pt x="3051224" y="1148272"/>
                  <a:pt x="3064934" y="1211789"/>
                </a:cubicBezTo>
                <a:lnTo>
                  <a:pt x="3040006" y="1216770"/>
                </a:lnTo>
                <a:cubicBezTo>
                  <a:pt x="3026295" y="1155745"/>
                  <a:pt x="3008846" y="1094720"/>
                  <a:pt x="2987657" y="1036185"/>
                </a:cubicBezTo>
                <a:close/>
                <a:moveTo>
                  <a:pt x="149570" y="881754"/>
                </a:moveTo>
                <a:lnTo>
                  <a:pt x="173252" y="892962"/>
                </a:lnTo>
                <a:cubicBezTo>
                  <a:pt x="145831" y="949006"/>
                  <a:pt x="120902" y="1008786"/>
                  <a:pt x="102206" y="1068566"/>
                </a:cubicBezTo>
                <a:lnTo>
                  <a:pt x="77278" y="1059848"/>
                </a:lnTo>
                <a:cubicBezTo>
                  <a:pt x="97221" y="1000068"/>
                  <a:pt x="120902" y="939043"/>
                  <a:pt x="149570" y="881754"/>
                </a:cubicBezTo>
                <a:close/>
                <a:moveTo>
                  <a:pt x="2838087" y="686224"/>
                </a:moveTo>
                <a:cubicBezTo>
                  <a:pt x="2874233" y="738531"/>
                  <a:pt x="2906640" y="794575"/>
                  <a:pt x="2936554" y="851864"/>
                </a:cubicBezTo>
                <a:lnTo>
                  <a:pt x="2912872" y="863072"/>
                </a:lnTo>
                <a:cubicBezTo>
                  <a:pt x="2885451" y="807029"/>
                  <a:pt x="2853044" y="752231"/>
                  <a:pt x="2816898" y="699923"/>
                </a:cubicBezTo>
                <a:close/>
                <a:moveTo>
                  <a:pt x="356475" y="560437"/>
                </a:moveTo>
                <a:lnTo>
                  <a:pt x="376418" y="576627"/>
                </a:lnTo>
                <a:cubicBezTo>
                  <a:pt x="335286" y="623953"/>
                  <a:pt x="297893" y="675015"/>
                  <a:pt x="264240" y="728568"/>
                </a:cubicBezTo>
                <a:lnTo>
                  <a:pt x="243051" y="714868"/>
                </a:lnTo>
                <a:cubicBezTo>
                  <a:pt x="276704" y="660070"/>
                  <a:pt x="316590" y="609008"/>
                  <a:pt x="356475" y="560437"/>
                </a:cubicBezTo>
                <a:close/>
                <a:moveTo>
                  <a:pt x="2586311" y="397287"/>
                </a:moveTo>
                <a:cubicBezTo>
                  <a:pt x="2634921" y="439632"/>
                  <a:pt x="2679792" y="485712"/>
                  <a:pt x="2722170" y="533038"/>
                </a:cubicBezTo>
                <a:lnTo>
                  <a:pt x="2702228" y="550473"/>
                </a:lnTo>
                <a:cubicBezTo>
                  <a:pt x="2661096" y="503148"/>
                  <a:pt x="2616225" y="458313"/>
                  <a:pt x="2570108" y="415969"/>
                </a:cubicBezTo>
                <a:close/>
                <a:moveTo>
                  <a:pt x="635672" y="297654"/>
                </a:moveTo>
                <a:lnTo>
                  <a:pt x="650629" y="317581"/>
                </a:lnTo>
                <a:cubicBezTo>
                  <a:pt x="599526" y="354943"/>
                  <a:pt x="550916" y="396042"/>
                  <a:pt x="506045" y="439632"/>
                </a:cubicBezTo>
                <a:lnTo>
                  <a:pt x="488595" y="419705"/>
                </a:lnTo>
                <a:cubicBezTo>
                  <a:pt x="534712" y="376115"/>
                  <a:pt x="584569" y="336262"/>
                  <a:pt x="635672" y="297654"/>
                </a:cubicBezTo>
                <a:close/>
                <a:moveTo>
                  <a:pt x="2272214" y="178095"/>
                </a:moveTo>
                <a:cubicBezTo>
                  <a:pt x="2329549" y="207984"/>
                  <a:pt x="2384392" y="241611"/>
                  <a:pt x="2436741" y="277728"/>
                </a:cubicBezTo>
                <a:lnTo>
                  <a:pt x="2421784" y="298900"/>
                </a:lnTo>
                <a:cubicBezTo>
                  <a:pt x="2370681" y="262783"/>
                  <a:pt x="2315839" y="229157"/>
                  <a:pt x="2259750" y="200512"/>
                </a:cubicBezTo>
                <a:close/>
                <a:moveTo>
                  <a:pt x="970957" y="112088"/>
                </a:moveTo>
                <a:lnTo>
                  <a:pt x="980929" y="135750"/>
                </a:lnTo>
                <a:cubicBezTo>
                  <a:pt x="922347" y="159413"/>
                  <a:pt x="865012" y="186812"/>
                  <a:pt x="810170" y="216702"/>
                </a:cubicBezTo>
                <a:lnTo>
                  <a:pt x="797706" y="194285"/>
                </a:lnTo>
                <a:cubicBezTo>
                  <a:pt x="853794" y="163150"/>
                  <a:pt x="912376" y="135750"/>
                  <a:pt x="970957" y="112088"/>
                </a:cubicBezTo>
                <a:close/>
                <a:moveTo>
                  <a:pt x="1913247" y="43590"/>
                </a:moveTo>
                <a:cubicBezTo>
                  <a:pt x="1975568" y="58535"/>
                  <a:pt x="2036642" y="77216"/>
                  <a:pt x="2097716" y="99633"/>
                </a:cubicBezTo>
                <a:lnTo>
                  <a:pt x="2087745" y="123296"/>
                </a:lnTo>
                <a:cubicBezTo>
                  <a:pt x="2029164" y="100879"/>
                  <a:pt x="1968089" y="82198"/>
                  <a:pt x="1907015" y="68498"/>
                </a:cubicBezTo>
                <a:close/>
                <a:moveTo>
                  <a:pt x="1341143" y="13700"/>
                </a:moveTo>
                <a:lnTo>
                  <a:pt x="1344882" y="38608"/>
                </a:lnTo>
                <a:cubicBezTo>
                  <a:pt x="1282561" y="47326"/>
                  <a:pt x="1220240" y="61026"/>
                  <a:pt x="1159166" y="75971"/>
                </a:cubicBezTo>
                <a:lnTo>
                  <a:pt x="1152934" y="51062"/>
                </a:lnTo>
                <a:cubicBezTo>
                  <a:pt x="1214008" y="36117"/>
                  <a:pt x="1277575" y="23663"/>
                  <a:pt x="1341143" y="13700"/>
                </a:cubicBezTo>
                <a:close/>
                <a:moveTo>
                  <a:pt x="1533090" y="0"/>
                </a:moveTo>
                <a:cubicBezTo>
                  <a:pt x="1596658" y="0"/>
                  <a:pt x="1661471" y="3736"/>
                  <a:pt x="1725038" y="9964"/>
                </a:cubicBezTo>
                <a:lnTo>
                  <a:pt x="1721299" y="36117"/>
                </a:lnTo>
                <a:cubicBezTo>
                  <a:pt x="1660225" y="28645"/>
                  <a:pt x="1595411" y="24909"/>
                  <a:pt x="1533090" y="26154"/>
                </a:cubicBezTo>
                <a:close/>
              </a:path>
            </a:pathLst>
          </a:custGeom>
          <a:solidFill>
            <a:schemeClr val="tx1"/>
          </a:solidFill>
          <a:ln>
            <a:noFill/>
          </a:ln>
          <a:effectLst/>
        </p:spPr>
        <p:txBody>
          <a:bodyPr wrap="square" anchor="ctr">
            <a:noAutofit/>
          </a:bodyPr>
          <a:lstStyle/>
          <a:p>
            <a:endParaRPr lang="en-US" sz="3599" dirty="0">
              <a:latin typeface="Lexend Deca ExtraLight" pitchFamily="2" charset="77"/>
            </a:endParaRPr>
          </a:p>
        </p:txBody>
      </p:sp>
      <p:sp>
        <p:nvSpPr>
          <p:cNvPr id="7" name="Freeform 6">
            <a:extLst>
              <a:ext uri="{FF2B5EF4-FFF2-40B4-BE49-F238E27FC236}">
                <a16:creationId xmlns="" xmlns:a16="http://schemas.microsoft.com/office/drawing/2014/main" id="{A94E65A2-BAD5-D707-56C8-833EE0EEAC05}"/>
              </a:ext>
            </a:extLst>
          </p:cNvPr>
          <p:cNvSpPr>
            <a:spLocks noChangeArrowheads="1"/>
          </p:cNvSpPr>
          <p:nvPr/>
        </p:nvSpPr>
        <p:spPr bwMode="auto">
          <a:xfrm>
            <a:off x="17116088" y="324164"/>
            <a:ext cx="3102324" cy="3102328"/>
          </a:xfrm>
          <a:custGeom>
            <a:avLst/>
            <a:gdLst>
              <a:gd name="connsiteX0" fmla="*/ 1681984 w 3102324"/>
              <a:gd name="connsiteY0" fmla="*/ 3071192 h 3102328"/>
              <a:gd name="connsiteX1" fmla="*/ 1684474 w 3102324"/>
              <a:gd name="connsiteY1" fmla="*/ 3096101 h 3102328"/>
              <a:gd name="connsiteX2" fmla="*/ 1549916 w 3102324"/>
              <a:gd name="connsiteY2" fmla="*/ 3102328 h 3102328"/>
              <a:gd name="connsiteX3" fmla="*/ 1492604 w 3102324"/>
              <a:gd name="connsiteY3" fmla="*/ 3099837 h 3102328"/>
              <a:gd name="connsiteX4" fmla="*/ 1493850 w 3102324"/>
              <a:gd name="connsiteY4" fmla="*/ 3076174 h 3102328"/>
              <a:gd name="connsiteX5" fmla="*/ 1681984 w 3102324"/>
              <a:gd name="connsiteY5" fmla="*/ 3071192 h 3102328"/>
              <a:gd name="connsiteX6" fmla="*/ 1121322 w 3102324"/>
              <a:gd name="connsiteY6" fmla="*/ 3015149 h 3102328"/>
              <a:gd name="connsiteX7" fmla="*/ 1305718 w 3102324"/>
              <a:gd name="connsiteY7" fmla="*/ 3056247 h 3102328"/>
              <a:gd name="connsiteX8" fmla="*/ 1300734 w 3102324"/>
              <a:gd name="connsiteY8" fmla="*/ 3081156 h 3102328"/>
              <a:gd name="connsiteX9" fmla="*/ 1115092 w 3102324"/>
              <a:gd name="connsiteY9" fmla="*/ 3040057 h 3102328"/>
              <a:gd name="connsiteX10" fmla="*/ 2050774 w 3102324"/>
              <a:gd name="connsiteY10" fmla="*/ 2992731 h 3102328"/>
              <a:gd name="connsiteX11" fmla="*/ 2059494 w 3102324"/>
              <a:gd name="connsiteY11" fmla="*/ 3016394 h 3102328"/>
              <a:gd name="connsiteX12" fmla="*/ 1873854 w 3102324"/>
              <a:gd name="connsiteY12" fmla="*/ 3067456 h 3102328"/>
              <a:gd name="connsiteX13" fmla="*/ 1868870 w 3102324"/>
              <a:gd name="connsiteY13" fmla="*/ 3043793 h 3102328"/>
              <a:gd name="connsiteX14" fmla="*/ 2050774 w 3102324"/>
              <a:gd name="connsiteY14" fmla="*/ 2992731 h 3102328"/>
              <a:gd name="connsiteX15" fmla="*/ 774958 w 3102324"/>
              <a:gd name="connsiteY15" fmla="*/ 2865699 h 3102328"/>
              <a:gd name="connsiteX16" fmla="*/ 943156 w 3102324"/>
              <a:gd name="connsiteY16" fmla="*/ 2951633 h 3102328"/>
              <a:gd name="connsiteX17" fmla="*/ 934434 w 3102324"/>
              <a:gd name="connsiteY17" fmla="*/ 2974050 h 3102328"/>
              <a:gd name="connsiteX18" fmla="*/ 762498 w 3102324"/>
              <a:gd name="connsiteY18" fmla="*/ 2886871 h 3102328"/>
              <a:gd name="connsiteX19" fmla="*/ 2388416 w 3102324"/>
              <a:gd name="connsiteY19" fmla="*/ 2825846 h 3102328"/>
              <a:gd name="connsiteX20" fmla="*/ 2402120 w 3102324"/>
              <a:gd name="connsiteY20" fmla="*/ 2848263 h 3102328"/>
              <a:gd name="connsiteX21" fmla="*/ 2236414 w 3102324"/>
              <a:gd name="connsiteY21" fmla="*/ 2942915 h 3102328"/>
              <a:gd name="connsiteX22" fmla="*/ 2223956 w 3102324"/>
              <a:gd name="connsiteY22" fmla="*/ 2920497 h 3102328"/>
              <a:gd name="connsiteX23" fmla="*/ 2388416 w 3102324"/>
              <a:gd name="connsiteY23" fmla="*/ 2825846 h 3102328"/>
              <a:gd name="connsiteX24" fmla="*/ 477184 w 3102324"/>
              <a:gd name="connsiteY24" fmla="*/ 2635297 h 3102328"/>
              <a:gd name="connsiteX25" fmla="*/ 619218 w 3102324"/>
              <a:gd name="connsiteY25" fmla="*/ 2759839 h 3102328"/>
              <a:gd name="connsiteX26" fmla="*/ 604268 w 3102324"/>
              <a:gd name="connsiteY26" fmla="*/ 2779765 h 3102328"/>
              <a:gd name="connsiteX27" fmla="*/ 458496 w 3102324"/>
              <a:gd name="connsiteY27" fmla="*/ 2653978 h 3102328"/>
              <a:gd name="connsiteX28" fmla="*/ 2676222 w 3102324"/>
              <a:gd name="connsiteY28" fmla="*/ 2581744 h 3102328"/>
              <a:gd name="connsiteX29" fmla="*/ 2693664 w 3102324"/>
              <a:gd name="connsiteY29" fmla="*/ 2599180 h 3102328"/>
              <a:gd name="connsiteX30" fmla="*/ 2555368 w 3102324"/>
              <a:gd name="connsiteY30" fmla="*/ 2732440 h 3102328"/>
              <a:gd name="connsiteX31" fmla="*/ 2539172 w 3102324"/>
              <a:gd name="connsiteY31" fmla="*/ 2712513 h 3102328"/>
              <a:gd name="connsiteX32" fmla="*/ 2676222 w 3102324"/>
              <a:gd name="connsiteY32" fmla="*/ 2581744 h 3102328"/>
              <a:gd name="connsiteX33" fmla="*/ 242954 w 3102324"/>
              <a:gd name="connsiteY33" fmla="*/ 2340134 h 3102328"/>
              <a:gd name="connsiteX34" fmla="*/ 351348 w 3102324"/>
              <a:gd name="connsiteY34" fmla="*/ 2494565 h 3102328"/>
              <a:gd name="connsiteX35" fmla="*/ 331412 w 3102324"/>
              <a:gd name="connsiteY35" fmla="*/ 2510756 h 3102328"/>
              <a:gd name="connsiteX36" fmla="*/ 221772 w 3102324"/>
              <a:gd name="connsiteY36" fmla="*/ 2352588 h 3102328"/>
              <a:gd name="connsiteX37" fmla="*/ 2894256 w 3102324"/>
              <a:gd name="connsiteY37" fmla="*/ 2275372 h 3102328"/>
              <a:gd name="connsiteX38" fmla="*/ 2916684 w 3102324"/>
              <a:gd name="connsiteY38" fmla="*/ 2287827 h 3102328"/>
              <a:gd name="connsiteX39" fmla="*/ 2815764 w 3102324"/>
              <a:gd name="connsiteY39" fmla="*/ 2449730 h 3102328"/>
              <a:gd name="connsiteX40" fmla="*/ 2794584 w 3102324"/>
              <a:gd name="connsiteY40" fmla="*/ 2436031 h 3102328"/>
              <a:gd name="connsiteX41" fmla="*/ 2894256 w 3102324"/>
              <a:gd name="connsiteY41" fmla="*/ 2275372 h 3102328"/>
              <a:gd name="connsiteX42" fmla="*/ 90952 w 3102324"/>
              <a:gd name="connsiteY42" fmla="*/ 1996400 h 3102328"/>
              <a:gd name="connsiteX43" fmla="*/ 156986 w 3102324"/>
              <a:gd name="connsiteY43" fmla="*/ 2173248 h 3102328"/>
              <a:gd name="connsiteX44" fmla="*/ 133312 w 3102324"/>
              <a:gd name="connsiteY44" fmla="*/ 2183212 h 3102328"/>
              <a:gd name="connsiteX45" fmla="*/ 66034 w 3102324"/>
              <a:gd name="connsiteY45" fmla="*/ 2002627 h 3102328"/>
              <a:gd name="connsiteX46" fmla="*/ 3031308 w 3102324"/>
              <a:gd name="connsiteY46" fmla="*/ 1924166 h 3102328"/>
              <a:gd name="connsiteX47" fmla="*/ 3056226 w 3102324"/>
              <a:gd name="connsiteY47" fmla="*/ 1930393 h 3102328"/>
              <a:gd name="connsiteX48" fmla="*/ 2997668 w 3102324"/>
              <a:gd name="connsiteY48" fmla="*/ 2113469 h 3102328"/>
              <a:gd name="connsiteX49" fmla="*/ 2973996 w 3102324"/>
              <a:gd name="connsiteY49" fmla="*/ 2104751 h 3102328"/>
              <a:gd name="connsiteX50" fmla="*/ 3031308 w 3102324"/>
              <a:gd name="connsiteY50" fmla="*/ 1924166 h 3102328"/>
              <a:gd name="connsiteX51" fmla="*/ 26164 w 3102324"/>
              <a:gd name="connsiteY51" fmla="*/ 1625266 h 3102328"/>
              <a:gd name="connsiteX52" fmla="*/ 47344 w 3102324"/>
              <a:gd name="connsiteY52" fmla="*/ 1813324 h 3102328"/>
              <a:gd name="connsiteX53" fmla="*/ 21180 w 3102324"/>
              <a:gd name="connsiteY53" fmla="*/ 1818305 h 3102328"/>
              <a:gd name="connsiteX54" fmla="*/ 0 w 3102324"/>
              <a:gd name="connsiteY54" fmla="*/ 1627757 h 3102328"/>
              <a:gd name="connsiteX55" fmla="*/ 3096094 w 3102324"/>
              <a:gd name="connsiteY55" fmla="*/ 1401092 h 3102328"/>
              <a:gd name="connsiteX56" fmla="*/ 3102324 w 3102324"/>
              <a:gd name="connsiteY56" fmla="*/ 1551787 h 3102328"/>
              <a:gd name="connsiteX57" fmla="*/ 3091110 w 3102324"/>
              <a:gd name="connsiteY57" fmla="*/ 1742335 h 3102328"/>
              <a:gd name="connsiteX58" fmla="*/ 3066192 w 3102324"/>
              <a:gd name="connsiteY58" fmla="*/ 1739844 h 3102328"/>
              <a:gd name="connsiteX59" fmla="*/ 3077406 w 3102324"/>
              <a:gd name="connsiteY59" fmla="*/ 1551787 h 3102328"/>
              <a:gd name="connsiteX60" fmla="*/ 3069930 w 3102324"/>
              <a:gd name="connsiteY60" fmla="*/ 1403582 h 3102328"/>
              <a:gd name="connsiteX61" fmla="*/ 28656 w 3102324"/>
              <a:gd name="connsiteY61" fmla="*/ 1245415 h 3102328"/>
              <a:gd name="connsiteX62" fmla="*/ 53574 w 3102324"/>
              <a:gd name="connsiteY62" fmla="*/ 1250396 h 3102328"/>
              <a:gd name="connsiteX63" fmla="*/ 28656 w 3102324"/>
              <a:gd name="connsiteY63" fmla="*/ 1437209 h 3102328"/>
              <a:gd name="connsiteX64" fmla="*/ 2492 w 3102324"/>
              <a:gd name="connsiteY64" fmla="*/ 1434718 h 3102328"/>
              <a:gd name="connsiteX65" fmla="*/ 28656 w 3102324"/>
              <a:gd name="connsiteY65" fmla="*/ 1245415 h 3102328"/>
              <a:gd name="connsiteX66" fmla="*/ 3011372 w 3102324"/>
              <a:gd name="connsiteY66" fmla="*/ 1027467 h 3102328"/>
              <a:gd name="connsiteX67" fmla="*/ 3064946 w 3102324"/>
              <a:gd name="connsiteY67" fmla="*/ 1211789 h 3102328"/>
              <a:gd name="connsiteX68" fmla="*/ 3040028 w 3102324"/>
              <a:gd name="connsiteY68" fmla="*/ 1216770 h 3102328"/>
              <a:gd name="connsiteX69" fmla="*/ 2987700 w 3102324"/>
              <a:gd name="connsiteY69" fmla="*/ 1036185 h 3102328"/>
              <a:gd name="connsiteX70" fmla="*/ 150756 w 3102324"/>
              <a:gd name="connsiteY70" fmla="*/ 881754 h 3102328"/>
              <a:gd name="connsiteX71" fmla="*/ 173182 w 3102324"/>
              <a:gd name="connsiteY71" fmla="*/ 892962 h 3102328"/>
              <a:gd name="connsiteX72" fmla="*/ 102164 w 3102324"/>
              <a:gd name="connsiteY72" fmla="*/ 1068566 h 3102328"/>
              <a:gd name="connsiteX73" fmla="*/ 78492 w 3102324"/>
              <a:gd name="connsiteY73" fmla="*/ 1059848 h 3102328"/>
              <a:gd name="connsiteX74" fmla="*/ 150756 w 3102324"/>
              <a:gd name="connsiteY74" fmla="*/ 881754 h 3102328"/>
              <a:gd name="connsiteX75" fmla="*/ 2838190 w 3102324"/>
              <a:gd name="connsiteY75" fmla="*/ 686224 h 3102328"/>
              <a:gd name="connsiteX76" fmla="*/ 2935372 w 3102324"/>
              <a:gd name="connsiteY76" fmla="*/ 851864 h 3102328"/>
              <a:gd name="connsiteX77" fmla="*/ 2912946 w 3102324"/>
              <a:gd name="connsiteY77" fmla="*/ 863072 h 3102328"/>
              <a:gd name="connsiteX78" fmla="*/ 2817010 w 3102324"/>
              <a:gd name="connsiteY78" fmla="*/ 699923 h 3102328"/>
              <a:gd name="connsiteX79" fmla="*/ 357578 w 3102324"/>
              <a:gd name="connsiteY79" fmla="*/ 559191 h 3102328"/>
              <a:gd name="connsiteX80" fmla="*/ 377512 w 3102324"/>
              <a:gd name="connsiteY80" fmla="*/ 576627 h 3102328"/>
              <a:gd name="connsiteX81" fmla="*/ 265380 w 3102324"/>
              <a:gd name="connsiteY81" fmla="*/ 728568 h 3102328"/>
              <a:gd name="connsiteX82" fmla="*/ 244200 w 3102324"/>
              <a:gd name="connsiteY82" fmla="*/ 714868 h 3102328"/>
              <a:gd name="connsiteX83" fmla="*/ 357578 w 3102324"/>
              <a:gd name="connsiteY83" fmla="*/ 559191 h 3102328"/>
              <a:gd name="connsiteX84" fmla="*/ 2587762 w 3102324"/>
              <a:gd name="connsiteY84" fmla="*/ 397287 h 3102328"/>
              <a:gd name="connsiteX85" fmla="*/ 2721074 w 3102324"/>
              <a:gd name="connsiteY85" fmla="*/ 533038 h 3102328"/>
              <a:gd name="connsiteX86" fmla="*/ 2702386 w 3102324"/>
              <a:gd name="connsiteY86" fmla="*/ 550473 h 3102328"/>
              <a:gd name="connsiteX87" fmla="*/ 2569074 w 3102324"/>
              <a:gd name="connsiteY87" fmla="*/ 415969 h 3102328"/>
              <a:gd name="connsiteX88" fmla="*/ 636662 w 3102324"/>
              <a:gd name="connsiteY88" fmla="*/ 297654 h 3102328"/>
              <a:gd name="connsiteX89" fmla="*/ 651612 w 3102324"/>
              <a:gd name="connsiteY89" fmla="*/ 317581 h 3102328"/>
              <a:gd name="connsiteX90" fmla="*/ 507086 w 3102324"/>
              <a:gd name="connsiteY90" fmla="*/ 439632 h 3102328"/>
              <a:gd name="connsiteX91" fmla="*/ 488398 w 3102324"/>
              <a:gd name="connsiteY91" fmla="*/ 419705 h 3102328"/>
              <a:gd name="connsiteX92" fmla="*/ 636662 w 3102324"/>
              <a:gd name="connsiteY92" fmla="*/ 297654 h 3102328"/>
              <a:gd name="connsiteX93" fmla="*/ 2272546 w 3102324"/>
              <a:gd name="connsiteY93" fmla="*/ 178095 h 3102328"/>
              <a:gd name="connsiteX94" fmla="*/ 2437006 w 3102324"/>
              <a:gd name="connsiteY94" fmla="*/ 277728 h 3102328"/>
              <a:gd name="connsiteX95" fmla="*/ 2422056 w 3102324"/>
              <a:gd name="connsiteY95" fmla="*/ 298900 h 3102328"/>
              <a:gd name="connsiteX96" fmla="*/ 2260086 w 3102324"/>
              <a:gd name="connsiteY96" fmla="*/ 200512 h 3102328"/>
              <a:gd name="connsiteX97" fmla="*/ 971812 w 3102324"/>
              <a:gd name="connsiteY97" fmla="*/ 112088 h 3102328"/>
              <a:gd name="connsiteX98" fmla="*/ 980534 w 3102324"/>
              <a:gd name="connsiteY98" fmla="*/ 135750 h 3102328"/>
              <a:gd name="connsiteX99" fmla="*/ 809844 w 3102324"/>
              <a:gd name="connsiteY99" fmla="*/ 216702 h 3102328"/>
              <a:gd name="connsiteX100" fmla="*/ 798630 w 3102324"/>
              <a:gd name="connsiteY100" fmla="*/ 194285 h 3102328"/>
              <a:gd name="connsiteX101" fmla="*/ 971812 w 3102324"/>
              <a:gd name="connsiteY101" fmla="*/ 112088 h 3102328"/>
              <a:gd name="connsiteX102" fmla="*/ 1913722 w 3102324"/>
              <a:gd name="connsiteY102" fmla="*/ 43590 h 3102328"/>
              <a:gd name="connsiteX103" fmla="*/ 2096872 w 3102324"/>
              <a:gd name="connsiteY103" fmla="*/ 99633 h 3102328"/>
              <a:gd name="connsiteX104" fmla="*/ 2088150 w 3102324"/>
              <a:gd name="connsiteY104" fmla="*/ 123296 h 3102328"/>
              <a:gd name="connsiteX105" fmla="*/ 1907494 w 3102324"/>
              <a:gd name="connsiteY105" fmla="*/ 68498 h 3102328"/>
              <a:gd name="connsiteX106" fmla="*/ 1341848 w 3102324"/>
              <a:gd name="connsiteY106" fmla="*/ 13700 h 3102328"/>
              <a:gd name="connsiteX107" fmla="*/ 1345586 w 3102324"/>
              <a:gd name="connsiteY107" fmla="*/ 38608 h 3102328"/>
              <a:gd name="connsiteX108" fmla="*/ 1159946 w 3102324"/>
              <a:gd name="connsiteY108" fmla="*/ 75971 h 3102328"/>
              <a:gd name="connsiteX109" fmla="*/ 1153716 w 3102324"/>
              <a:gd name="connsiteY109" fmla="*/ 51062 h 3102328"/>
              <a:gd name="connsiteX110" fmla="*/ 1341848 w 3102324"/>
              <a:gd name="connsiteY110" fmla="*/ 13700 h 3102328"/>
              <a:gd name="connsiteX111" fmla="*/ 1533720 w 3102324"/>
              <a:gd name="connsiteY111" fmla="*/ 0 h 3102328"/>
              <a:gd name="connsiteX112" fmla="*/ 1724344 w 3102324"/>
              <a:gd name="connsiteY112" fmla="*/ 9964 h 3102328"/>
              <a:gd name="connsiteX113" fmla="*/ 1721852 w 3102324"/>
              <a:gd name="connsiteY113" fmla="*/ 36117 h 3102328"/>
              <a:gd name="connsiteX114" fmla="*/ 1533720 w 3102324"/>
              <a:gd name="connsiteY114" fmla="*/ 26154 h 31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02324" h="3102328">
                <a:moveTo>
                  <a:pt x="1681984" y="3071192"/>
                </a:moveTo>
                <a:lnTo>
                  <a:pt x="1684474" y="3096101"/>
                </a:lnTo>
                <a:cubicBezTo>
                  <a:pt x="1639622" y="3099837"/>
                  <a:pt x="1594768" y="3102328"/>
                  <a:pt x="1549916" y="3102328"/>
                </a:cubicBezTo>
                <a:cubicBezTo>
                  <a:pt x="1531228" y="3102328"/>
                  <a:pt x="1512538" y="3101082"/>
                  <a:pt x="1492604" y="3099837"/>
                </a:cubicBezTo>
                <a:lnTo>
                  <a:pt x="1493850" y="3076174"/>
                </a:lnTo>
                <a:cubicBezTo>
                  <a:pt x="1557392" y="3077419"/>
                  <a:pt x="1619688" y="3076174"/>
                  <a:pt x="1681984" y="3071192"/>
                </a:cubicBezTo>
                <a:close/>
                <a:moveTo>
                  <a:pt x="1121322" y="3015149"/>
                </a:moveTo>
                <a:cubicBezTo>
                  <a:pt x="1181126" y="3032584"/>
                  <a:pt x="1243422" y="3046284"/>
                  <a:pt x="1305718" y="3056247"/>
                </a:cubicBezTo>
                <a:lnTo>
                  <a:pt x="1300734" y="3081156"/>
                </a:lnTo>
                <a:cubicBezTo>
                  <a:pt x="1238438" y="3071192"/>
                  <a:pt x="1174896" y="3057493"/>
                  <a:pt x="1115092" y="3040057"/>
                </a:cubicBezTo>
                <a:close/>
                <a:moveTo>
                  <a:pt x="2050774" y="2992731"/>
                </a:moveTo>
                <a:lnTo>
                  <a:pt x="2059494" y="3016394"/>
                </a:lnTo>
                <a:cubicBezTo>
                  <a:pt x="1999690" y="3037566"/>
                  <a:pt x="1936150" y="3055002"/>
                  <a:pt x="1873854" y="3067456"/>
                </a:cubicBezTo>
                <a:lnTo>
                  <a:pt x="1868870" y="3043793"/>
                </a:lnTo>
                <a:cubicBezTo>
                  <a:pt x="1929920" y="3030094"/>
                  <a:pt x="1990970" y="3012658"/>
                  <a:pt x="2050774" y="2992731"/>
                </a:cubicBezTo>
                <a:close/>
                <a:moveTo>
                  <a:pt x="774958" y="2865699"/>
                </a:moveTo>
                <a:cubicBezTo>
                  <a:pt x="829778" y="2896834"/>
                  <a:pt x="887090" y="2926724"/>
                  <a:pt x="943156" y="2951633"/>
                </a:cubicBezTo>
                <a:lnTo>
                  <a:pt x="934434" y="2974050"/>
                </a:lnTo>
                <a:cubicBezTo>
                  <a:pt x="874632" y="2949142"/>
                  <a:pt x="817320" y="2919252"/>
                  <a:pt x="762498" y="2886871"/>
                </a:cubicBezTo>
                <a:close/>
                <a:moveTo>
                  <a:pt x="2388416" y="2825846"/>
                </a:moveTo>
                <a:lnTo>
                  <a:pt x="2402120" y="2848263"/>
                </a:lnTo>
                <a:cubicBezTo>
                  <a:pt x="2348546" y="2883135"/>
                  <a:pt x="2293726" y="2914270"/>
                  <a:pt x="2236414" y="2942915"/>
                </a:cubicBezTo>
                <a:lnTo>
                  <a:pt x="2223956" y="2920497"/>
                </a:lnTo>
                <a:cubicBezTo>
                  <a:pt x="2281268" y="2891853"/>
                  <a:pt x="2336088" y="2860717"/>
                  <a:pt x="2388416" y="2825846"/>
                </a:cubicBezTo>
                <a:close/>
                <a:moveTo>
                  <a:pt x="477184" y="2635297"/>
                </a:moveTo>
                <a:cubicBezTo>
                  <a:pt x="522038" y="2678887"/>
                  <a:pt x="569382" y="2721231"/>
                  <a:pt x="619218" y="2759839"/>
                </a:cubicBezTo>
                <a:lnTo>
                  <a:pt x="604268" y="2779765"/>
                </a:lnTo>
                <a:cubicBezTo>
                  <a:pt x="553186" y="2741157"/>
                  <a:pt x="504594" y="2698813"/>
                  <a:pt x="458496" y="2653978"/>
                </a:cubicBezTo>
                <a:close/>
                <a:moveTo>
                  <a:pt x="2676222" y="2581744"/>
                </a:moveTo>
                <a:lnTo>
                  <a:pt x="2693664" y="2599180"/>
                </a:lnTo>
                <a:cubicBezTo>
                  <a:pt x="2651304" y="2646506"/>
                  <a:pt x="2605204" y="2691341"/>
                  <a:pt x="2555368" y="2732440"/>
                </a:cubicBezTo>
                <a:lnTo>
                  <a:pt x="2539172" y="2712513"/>
                </a:lnTo>
                <a:cubicBezTo>
                  <a:pt x="2587762" y="2672660"/>
                  <a:pt x="2632614" y="2627825"/>
                  <a:pt x="2676222" y="2581744"/>
                </a:cubicBezTo>
                <a:close/>
                <a:moveTo>
                  <a:pt x="242954" y="2340134"/>
                </a:moveTo>
                <a:cubicBezTo>
                  <a:pt x="276592" y="2392441"/>
                  <a:pt x="312724" y="2445994"/>
                  <a:pt x="351348" y="2494565"/>
                </a:cubicBezTo>
                <a:lnTo>
                  <a:pt x="331412" y="2510756"/>
                </a:lnTo>
                <a:cubicBezTo>
                  <a:pt x="292790" y="2459694"/>
                  <a:pt x="255412" y="2407386"/>
                  <a:pt x="221772" y="2352588"/>
                </a:cubicBezTo>
                <a:close/>
                <a:moveTo>
                  <a:pt x="2894256" y="2275372"/>
                </a:moveTo>
                <a:lnTo>
                  <a:pt x="2916684" y="2287827"/>
                </a:lnTo>
                <a:cubicBezTo>
                  <a:pt x="2885536" y="2343870"/>
                  <a:pt x="2851896" y="2398669"/>
                  <a:pt x="2815764" y="2449730"/>
                </a:cubicBezTo>
                <a:lnTo>
                  <a:pt x="2794584" y="2436031"/>
                </a:lnTo>
                <a:cubicBezTo>
                  <a:pt x="2830716" y="2384969"/>
                  <a:pt x="2864354" y="2330171"/>
                  <a:pt x="2894256" y="2275372"/>
                </a:cubicBezTo>
                <a:close/>
                <a:moveTo>
                  <a:pt x="90952" y="1996400"/>
                </a:moveTo>
                <a:cubicBezTo>
                  <a:pt x="108394" y="2054934"/>
                  <a:pt x="130820" y="2114714"/>
                  <a:pt x="156986" y="2173248"/>
                </a:cubicBezTo>
                <a:lnTo>
                  <a:pt x="133312" y="2183212"/>
                </a:lnTo>
                <a:cubicBezTo>
                  <a:pt x="107148" y="2124677"/>
                  <a:pt x="84722" y="2063652"/>
                  <a:pt x="66034" y="2002627"/>
                </a:cubicBezTo>
                <a:close/>
                <a:moveTo>
                  <a:pt x="3031308" y="1924166"/>
                </a:moveTo>
                <a:lnTo>
                  <a:pt x="3056226" y="1930393"/>
                </a:lnTo>
                <a:cubicBezTo>
                  <a:pt x="3040028" y="1992663"/>
                  <a:pt x="3020094" y="2053689"/>
                  <a:pt x="2997668" y="2113469"/>
                </a:cubicBezTo>
                <a:lnTo>
                  <a:pt x="2973996" y="2104751"/>
                </a:lnTo>
                <a:cubicBezTo>
                  <a:pt x="2996422" y="2046216"/>
                  <a:pt x="3015110" y="1985191"/>
                  <a:pt x="3031308" y="1924166"/>
                </a:cubicBezTo>
                <a:close/>
                <a:moveTo>
                  <a:pt x="26164" y="1625266"/>
                </a:moveTo>
                <a:cubicBezTo>
                  <a:pt x="28656" y="1688782"/>
                  <a:pt x="36132" y="1752298"/>
                  <a:pt x="47344" y="1813324"/>
                </a:cubicBezTo>
                <a:lnTo>
                  <a:pt x="21180" y="1818305"/>
                </a:lnTo>
                <a:cubicBezTo>
                  <a:pt x="9968" y="1754789"/>
                  <a:pt x="3738" y="1691273"/>
                  <a:pt x="0" y="1627757"/>
                </a:cubicBezTo>
                <a:close/>
                <a:moveTo>
                  <a:pt x="3096094" y="1401092"/>
                </a:moveTo>
                <a:cubicBezTo>
                  <a:pt x="3099832" y="1450908"/>
                  <a:pt x="3102324" y="1501970"/>
                  <a:pt x="3102324" y="1551787"/>
                </a:cubicBezTo>
                <a:cubicBezTo>
                  <a:pt x="3102324" y="1616548"/>
                  <a:pt x="3098586" y="1680064"/>
                  <a:pt x="3091110" y="1742335"/>
                </a:cubicBezTo>
                <a:lnTo>
                  <a:pt x="3066192" y="1739844"/>
                </a:lnTo>
                <a:cubicBezTo>
                  <a:pt x="3073668" y="1677574"/>
                  <a:pt x="3077406" y="1614057"/>
                  <a:pt x="3077406" y="1551787"/>
                </a:cubicBezTo>
                <a:cubicBezTo>
                  <a:pt x="3077406" y="1501970"/>
                  <a:pt x="3074914" y="1452154"/>
                  <a:pt x="3069930" y="1403582"/>
                </a:cubicBezTo>
                <a:close/>
                <a:moveTo>
                  <a:pt x="28656" y="1245415"/>
                </a:moveTo>
                <a:lnTo>
                  <a:pt x="53574" y="1250396"/>
                </a:lnTo>
                <a:cubicBezTo>
                  <a:pt x="41116" y="1311422"/>
                  <a:pt x="33640" y="1374938"/>
                  <a:pt x="28656" y="1437209"/>
                </a:cubicBezTo>
                <a:lnTo>
                  <a:pt x="2492" y="1434718"/>
                </a:lnTo>
                <a:cubicBezTo>
                  <a:pt x="7476" y="1372447"/>
                  <a:pt x="16196" y="1307685"/>
                  <a:pt x="28656" y="1245415"/>
                </a:cubicBezTo>
                <a:close/>
                <a:moveTo>
                  <a:pt x="3011372" y="1027467"/>
                </a:moveTo>
                <a:cubicBezTo>
                  <a:pt x="3032552" y="1087247"/>
                  <a:pt x="3051242" y="1148272"/>
                  <a:pt x="3064946" y="1211789"/>
                </a:cubicBezTo>
                <a:lnTo>
                  <a:pt x="3040028" y="1216770"/>
                </a:lnTo>
                <a:cubicBezTo>
                  <a:pt x="3026324" y="1155745"/>
                  <a:pt x="3008880" y="1094720"/>
                  <a:pt x="2987700" y="1036185"/>
                </a:cubicBezTo>
                <a:close/>
                <a:moveTo>
                  <a:pt x="150756" y="881754"/>
                </a:moveTo>
                <a:lnTo>
                  <a:pt x="173182" y="892962"/>
                </a:lnTo>
                <a:cubicBezTo>
                  <a:pt x="145772" y="949006"/>
                  <a:pt x="122100" y="1008786"/>
                  <a:pt x="102164" y="1068566"/>
                </a:cubicBezTo>
                <a:lnTo>
                  <a:pt x="78492" y="1059848"/>
                </a:lnTo>
                <a:cubicBezTo>
                  <a:pt x="98428" y="1000068"/>
                  <a:pt x="123346" y="939043"/>
                  <a:pt x="150756" y="881754"/>
                </a:cubicBezTo>
                <a:close/>
                <a:moveTo>
                  <a:pt x="2838190" y="686224"/>
                </a:moveTo>
                <a:cubicBezTo>
                  <a:pt x="2874322" y="738531"/>
                  <a:pt x="2906716" y="794575"/>
                  <a:pt x="2935372" y="851864"/>
                </a:cubicBezTo>
                <a:lnTo>
                  <a:pt x="2912946" y="863072"/>
                </a:lnTo>
                <a:cubicBezTo>
                  <a:pt x="2884290" y="807029"/>
                  <a:pt x="2853142" y="752231"/>
                  <a:pt x="2817010" y="699923"/>
                </a:cubicBezTo>
                <a:close/>
                <a:moveTo>
                  <a:pt x="357578" y="559191"/>
                </a:moveTo>
                <a:lnTo>
                  <a:pt x="377512" y="576627"/>
                </a:lnTo>
                <a:cubicBezTo>
                  <a:pt x="336396" y="623953"/>
                  <a:pt x="299020" y="675015"/>
                  <a:pt x="265380" y="728568"/>
                </a:cubicBezTo>
                <a:lnTo>
                  <a:pt x="244200" y="714868"/>
                </a:lnTo>
                <a:cubicBezTo>
                  <a:pt x="279084" y="660070"/>
                  <a:pt x="316462" y="609008"/>
                  <a:pt x="357578" y="559191"/>
                </a:cubicBezTo>
                <a:close/>
                <a:moveTo>
                  <a:pt x="2587762" y="397287"/>
                </a:moveTo>
                <a:cubicBezTo>
                  <a:pt x="2633860" y="439632"/>
                  <a:pt x="2679960" y="485712"/>
                  <a:pt x="2721074" y="533038"/>
                </a:cubicBezTo>
                <a:lnTo>
                  <a:pt x="2702386" y="550473"/>
                </a:lnTo>
                <a:cubicBezTo>
                  <a:pt x="2661270" y="503148"/>
                  <a:pt x="2617664" y="458313"/>
                  <a:pt x="2569074" y="415969"/>
                </a:cubicBezTo>
                <a:close/>
                <a:moveTo>
                  <a:pt x="636662" y="297654"/>
                </a:moveTo>
                <a:lnTo>
                  <a:pt x="651612" y="317581"/>
                </a:lnTo>
                <a:cubicBezTo>
                  <a:pt x="600530" y="354943"/>
                  <a:pt x="551940" y="396042"/>
                  <a:pt x="507086" y="439632"/>
                </a:cubicBezTo>
                <a:lnTo>
                  <a:pt x="488398" y="419705"/>
                </a:lnTo>
                <a:cubicBezTo>
                  <a:pt x="535742" y="376115"/>
                  <a:pt x="585580" y="336262"/>
                  <a:pt x="636662" y="297654"/>
                </a:cubicBezTo>
                <a:close/>
                <a:moveTo>
                  <a:pt x="2272546" y="178095"/>
                </a:moveTo>
                <a:cubicBezTo>
                  <a:pt x="2328612" y="207984"/>
                  <a:pt x="2383432" y="241611"/>
                  <a:pt x="2437006" y="277728"/>
                </a:cubicBezTo>
                <a:lnTo>
                  <a:pt x="2422056" y="298900"/>
                </a:lnTo>
                <a:cubicBezTo>
                  <a:pt x="2369728" y="262783"/>
                  <a:pt x="2316152" y="229157"/>
                  <a:pt x="2260086" y="200512"/>
                </a:cubicBezTo>
                <a:close/>
                <a:moveTo>
                  <a:pt x="971812" y="112088"/>
                </a:moveTo>
                <a:lnTo>
                  <a:pt x="980534" y="135750"/>
                </a:lnTo>
                <a:cubicBezTo>
                  <a:pt x="923222" y="159413"/>
                  <a:pt x="864664" y="186812"/>
                  <a:pt x="809844" y="216702"/>
                </a:cubicBezTo>
                <a:lnTo>
                  <a:pt x="798630" y="194285"/>
                </a:lnTo>
                <a:cubicBezTo>
                  <a:pt x="854696" y="163150"/>
                  <a:pt x="912008" y="135750"/>
                  <a:pt x="971812" y="112088"/>
                </a:cubicBezTo>
                <a:close/>
                <a:moveTo>
                  <a:pt x="1913722" y="43590"/>
                </a:moveTo>
                <a:cubicBezTo>
                  <a:pt x="1976018" y="58535"/>
                  <a:pt x="2038314" y="77216"/>
                  <a:pt x="2096872" y="99633"/>
                </a:cubicBezTo>
                <a:lnTo>
                  <a:pt x="2088150" y="123296"/>
                </a:lnTo>
                <a:cubicBezTo>
                  <a:pt x="2029592" y="100879"/>
                  <a:pt x="1968544" y="82198"/>
                  <a:pt x="1907494" y="68498"/>
                </a:cubicBezTo>
                <a:close/>
                <a:moveTo>
                  <a:pt x="1341848" y="13700"/>
                </a:moveTo>
                <a:lnTo>
                  <a:pt x="1345586" y="38608"/>
                </a:lnTo>
                <a:cubicBezTo>
                  <a:pt x="1283290" y="47326"/>
                  <a:pt x="1220996" y="61026"/>
                  <a:pt x="1159946" y="75971"/>
                </a:cubicBezTo>
                <a:lnTo>
                  <a:pt x="1153716" y="51062"/>
                </a:lnTo>
                <a:cubicBezTo>
                  <a:pt x="1214766" y="36117"/>
                  <a:pt x="1278308" y="23663"/>
                  <a:pt x="1341848" y="13700"/>
                </a:cubicBezTo>
                <a:close/>
                <a:moveTo>
                  <a:pt x="1533720" y="0"/>
                </a:moveTo>
                <a:cubicBezTo>
                  <a:pt x="1596014" y="0"/>
                  <a:pt x="1660802" y="3736"/>
                  <a:pt x="1724344" y="9964"/>
                </a:cubicBezTo>
                <a:lnTo>
                  <a:pt x="1721852" y="36117"/>
                </a:lnTo>
                <a:cubicBezTo>
                  <a:pt x="1659556" y="28645"/>
                  <a:pt x="1596014" y="24909"/>
                  <a:pt x="1533720" y="26154"/>
                </a:cubicBezTo>
                <a:close/>
              </a:path>
            </a:pathLst>
          </a:custGeom>
          <a:solidFill>
            <a:schemeClr val="tx1"/>
          </a:solidFill>
          <a:ln>
            <a:noFill/>
          </a:ln>
          <a:effectLst/>
        </p:spPr>
        <p:txBody>
          <a:bodyPr wrap="square" anchor="ctr">
            <a:noAutofit/>
          </a:bodyPr>
          <a:lstStyle/>
          <a:p>
            <a:endParaRPr lang="en-US" sz="3599" dirty="0">
              <a:latin typeface="Lexend Deca ExtraLight" pitchFamily="2" charset="77"/>
            </a:endParaRPr>
          </a:p>
        </p:txBody>
      </p:sp>
      <p:sp>
        <p:nvSpPr>
          <p:cNvPr id="15" name="Freeform 14">
            <a:extLst>
              <a:ext uri="{FF2B5EF4-FFF2-40B4-BE49-F238E27FC236}">
                <a16:creationId xmlns="" xmlns:a16="http://schemas.microsoft.com/office/drawing/2014/main" id="{99DF2D02-93D4-5B0D-41A0-AB6EFCD0C2E5}"/>
              </a:ext>
            </a:extLst>
          </p:cNvPr>
          <p:cNvSpPr/>
          <p:nvPr/>
        </p:nvSpPr>
        <p:spPr>
          <a:xfrm>
            <a:off x="318362" y="1851232"/>
            <a:ext cx="23756170" cy="27465"/>
          </a:xfrm>
          <a:custGeom>
            <a:avLst/>
            <a:gdLst>
              <a:gd name="connsiteX0" fmla="*/ 23565582 w 23756170"/>
              <a:gd name="connsiteY0" fmla="*/ 654 h 27465"/>
              <a:gd name="connsiteX1" fmla="*/ 23756170 w 23756170"/>
              <a:gd name="connsiteY1" fmla="*/ 654 h 27465"/>
              <a:gd name="connsiteX2" fmla="*/ 23756170 w 23756170"/>
              <a:gd name="connsiteY2" fmla="*/ 26811 h 27465"/>
              <a:gd name="connsiteX3" fmla="*/ 23565582 w 23756170"/>
              <a:gd name="connsiteY3" fmla="*/ 26811 h 27465"/>
              <a:gd name="connsiteX4" fmla="*/ 23184406 w 23756170"/>
              <a:gd name="connsiteY4" fmla="*/ 654 h 27465"/>
              <a:gd name="connsiteX5" fmla="*/ 23374994 w 23756170"/>
              <a:gd name="connsiteY5" fmla="*/ 654 h 27465"/>
              <a:gd name="connsiteX6" fmla="*/ 23374994 w 23756170"/>
              <a:gd name="connsiteY6" fmla="*/ 26811 h 27465"/>
              <a:gd name="connsiteX7" fmla="*/ 23184406 w 23756170"/>
              <a:gd name="connsiteY7" fmla="*/ 26811 h 27465"/>
              <a:gd name="connsiteX8" fmla="*/ 22803232 w 23756170"/>
              <a:gd name="connsiteY8" fmla="*/ 654 h 27465"/>
              <a:gd name="connsiteX9" fmla="*/ 22993820 w 23756170"/>
              <a:gd name="connsiteY9" fmla="*/ 654 h 27465"/>
              <a:gd name="connsiteX10" fmla="*/ 22993820 w 23756170"/>
              <a:gd name="connsiteY10" fmla="*/ 26811 h 27465"/>
              <a:gd name="connsiteX11" fmla="*/ 22803232 w 23756170"/>
              <a:gd name="connsiteY11" fmla="*/ 26811 h 27465"/>
              <a:gd name="connsiteX12" fmla="*/ 22422056 w 23756170"/>
              <a:gd name="connsiteY12" fmla="*/ 654 h 27465"/>
              <a:gd name="connsiteX13" fmla="*/ 22612644 w 23756170"/>
              <a:gd name="connsiteY13" fmla="*/ 654 h 27465"/>
              <a:gd name="connsiteX14" fmla="*/ 22612644 w 23756170"/>
              <a:gd name="connsiteY14" fmla="*/ 26811 h 27465"/>
              <a:gd name="connsiteX15" fmla="*/ 22422056 w 23756170"/>
              <a:gd name="connsiteY15" fmla="*/ 26811 h 27465"/>
              <a:gd name="connsiteX16" fmla="*/ 22042126 w 23756170"/>
              <a:gd name="connsiteY16" fmla="*/ 654 h 27465"/>
              <a:gd name="connsiteX17" fmla="*/ 22231468 w 23756170"/>
              <a:gd name="connsiteY17" fmla="*/ 654 h 27465"/>
              <a:gd name="connsiteX18" fmla="*/ 22231468 w 23756170"/>
              <a:gd name="connsiteY18" fmla="*/ 26811 h 27465"/>
              <a:gd name="connsiteX19" fmla="*/ 22042126 w 23756170"/>
              <a:gd name="connsiteY19" fmla="*/ 26811 h 27465"/>
              <a:gd name="connsiteX20" fmla="*/ 21660952 w 23756170"/>
              <a:gd name="connsiteY20" fmla="*/ 654 h 27465"/>
              <a:gd name="connsiteX21" fmla="*/ 21851540 w 23756170"/>
              <a:gd name="connsiteY21" fmla="*/ 654 h 27465"/>
              <a:gd name="connsiteX22" fmla="*/ 21851540 w 23756170"/>
              <a:gd name="connsiteY22" fmla="*/ 26811 h 27465"/>
              <a:gd name="connsiteX23" fmla="*/ 21660952 w 23756170"/>
              <a:gd name="connsiteY23" fmla="*/ 26811 h 27465"/>
              <a:gd name="connsiteX24" fmla="*/ 21279776 w 23756170"/>
              <a:gd name="connsiteY24" fmla="*/ 654 h 27465"/>
              <a:gd name="connsiteX25" fmla="*/ 21470364 w 23756170"/>
              <a:gd name="connsiteY25" fmla="*/ 654 h 27465"/>
              <a:gd name="connsiteX26" fmla="*/ 21470364 w 23756170"/>
              <a:gd name="connsiteY26" fmla="*/ 26811 h 27465"/>
              <a:gd name="connsiteX27" fmla="*/ 21279776 w 23756170"/>
              <a:gd name="connsiteY27" fmla="*/ 26811 h 27465"/>
              <a:gd name="connsiteX28" fmla="*/ 20898602 w 23756170"/>
              <a:gd name="connsiteY28" fmla="*/ 654 h 27465"/>
              <a:gd name="connsiteX29" fmla="*/ 21089190 w 23756170"/>
              <a:gd name="connsiteY29" fmla="*/ 654 h 27465"/>
              <a:gd name="connsiteX30" fmla="*/ 21089190 w 23756170"/>
              <a:gd name="connsiteY30" fmla="*/ 26811 h 27465"/>
              <a:gd name="connsiteX31" fmla="*/ 20898602 w 23756170"/>
              <a:gd name="connsiteY31" fmla="*/ 26811 h 27465"/>
              <a:gd name="connsiteX32" fmla="*/ 20518672 w 23756170"/>
              <a:gd name="connsiteY32" fmla="*/ 654 h 27465"/>
              <a:gd name="connsiteX33" fmla="*/ 20708014 w 23756170"/>
              <a:gd name="connsiteY33" fmla="*/ 654 h 27465"/>
              <a:gd name="connsiteX34" fmla="*/ 20708014 w 23756170"/>
              <a:gd name="connsiteY34" fmla="*/ 26811 h 27465"/>
              <a:gd name="connsiteX35" fmla="*/ 20518672 w 23756170"/>
              <a:gd name="connsiteY35" fmla="*/ 26811 h 27465"/>
              <a:gd name="connsiteX36" fmla="*/ 20137496 w 23756170"/>
              <a:gd name="connsiteY36" fmla="*/ 654 h 27465"/>
              <a:gd name="connsiteX37" fmla="*/ 20328084 w 23756170"/>
              <a:gd name="connsiteY37" fmla="*/ 654 h 27465"/>
              <a:gd name="connsiteX38" fmla="*/ 20328084 w 23756170"/>
              <a:gd name="connsiteY38" fmla="*/ 26811 h 27465"/>
              <a:gd name="connsiteX39" fmla="*/ 20137496 w 23756170"/>
              <a:gd name="connsiteY39" fmla="*/ 26811 h 27465"/>
              <a:gd name="connsiteX40" fmla="*/ 19593140 w 23756170"/>
              <a:gd name="connsiteY40" fmla="*/ 654 h 27465"/>
              <a:gd name="connsiteX41" fmla="*/ 19783726 w 23756170"/>
              <a:gd name="connsiteY41" fmla="*/ 654 h 27465"/>
              <a:gd name="connsiteX42" fmla="*/ 19783726 w 23756170"/>
              <a:gd name="connsiteY42" fmla="*/ 26811 h 27465"/>
              <a:gd name="connsiteX43" fmla="*/ 19593140 w 23756170"/>
              <a:gd name="connsiteY43" fmla="*/ 26811 h 27465"/>
              <a:gd name="connsiteX44" fmla="*/ 16759238 w 23756170"/>
              <a:gd name="connsiteY44" fmla="*/ 654 h 27465"/>
              <a:gd name="connsiteX45" fmla="*/ 16949826 w 23756170"/>
              <a:gd name="connsiteY45" fmla="*/ 654 h 27465"/>
              <a:gd name="connsiteX46" fmla="*/ 16949826 w 23756170"/>
              <a:gd name="connsiteY46" fmla="*/ 26811 h 27465"/>
              <a:gd name="connsiteX47" fmla="*/ 16759238 w 23756170"/>
              <a:gd name="connsiteY47" fmla="*/ 26811 h 27465"/>
              <a:gd name="connsiteX48" fmla="*/ 16378064 w 23756170"/>
              <a:gd name="connsiteY48" fmla="*/ 654 h 27465"/>
              <a:gd name="connsiteX49" fmla="*/ 16568650 w 23756170"/>
              <a:gd name="connsiteY49" fmla="*/ 654 h 27465"/>
              <a:gd name="connsiteX50" fmla="*/ 16568650 w 23756170"/>
              <a:gd name="connsiteY50" fmla="*/ 26811 h 27465"/>
              <a:gd name="connsiteX51" fmla="*/ 16378064 w 23756170"/>
              <a:gd name="connsiteY51" fmla="*/ 26811 h 27465"/>
              <a:gd name="connsiteX52" fmla="*/ 15996889 w 23756170"/>
              <a:gd name="connsiteY52" fmla="*/ 654 h 27465"/>
              <a:gd name="connsiteX53" fmla="*/ 16187476 w 23756170"/>
              <a:gd name="connsiteY53" fmla="*/ 654 h 27465"/>
              <a:gd name="connsiteX54" fmla="*/ 16187476 w 23756170"/>
              <a:gd name="connsiteY54" fmla="*/ 26811 h 27465"/>
              <a:gd name="connsiteX55" fmla="*/ 15996889 w 23756170"/>
              <a:gd name="connsiteY55" fmla="*/ 26811 h 27465"/>
              <a:gd name="connsiteX56" fmla="*/ 15616959 w 23756170"/>
              <a:gd name="connsiteY56" fmla="*/ 654 h 27465"/>
              <a:gd name="connsiteX57" fmla="*/ 15807547 w 23756170"/>
              <a:gd name="connsiteY57" fmla="*/ 654 h 27465"/>
              <a:gd name="connsiteX58" fmla="*/ 15807547 w 23756170"/>
              <a:gd name="connsiteY58" fmla="*/ 26811 h 27465"/>
              <a:gd name="connsiteX59" fmla="*/ 15616959 w 23756170"/>
              <a:gd name="connsiteY59" fmla="*/ 26811 h 27465"/>
              <a:gd name="connsiteX60" fmla="*/ 15235784 w 23756170"/>
              <a:gd name="connsiteY60" fmla="*/ 654 h 27465"/>
              <a:gd name="connsiteX61" fmla="*/ 15426372 w 23756170"/>
              <a:gd name="connsiteY61" fmla="*/ 654 h 27465"/>
              <a:gd name="connsiteX62" fmla="*/ 15426372 w 23756170"/>
              <a:gd name="connsiteY62" fmla="*/ 26811 h 27465"/>
              <a:gd name="connsiteX63" fmla="*/ 15235784 w 23756170"/>
              <a:gd name="connsiteY63" fmla="*/ 26811 h 27465"/>
              <a:gd name="connsiteX64" fmla="*/ 12423060 w 23756170"/>
              <a:gd name="connsiteY64" fmla="*/ 654 h 27465"/>
              <a:gd name="connsiteX65" fmla="*/ 12613648 w 23756170"/>
              <a:gd name="connsiteY65" fmla="*/ 654 h 27465"/>
              <a:gd name="connsiteX66" fmla="*/ 12613648 w 23756170"/>
              <a:gd name="connsiteY66" fmla="*/ 26811 h 27465"/>
              <a:gd name="connsiteX67" fmla="*/ 12423060 w 23756170"/>
              <a:gd name="connsiteY67" fmla="*/ 26811 h 27465"/>
              <a:gd name="connsiteX68" fmla="*/ 12041885 w 23756170"/>
              <a:gd name="connsiteY68" fmla="*/ 654 h 27465"/>
              <a:gd name="connsiteX69" fmla="*/ 12232473 w 23756170"/>
              <a:gd name="connsiteY69" fmla="*/ 654 h 27465"/>
              <a:gd name="connsiteX70" fmla="*/ 12232473 w 23756170"/>
              <a:gd name="connsiteY70" fmla="*/ 26811 h 27465"/>
              <a:gd name="connsiteX71" fmla="*/ 12041885 w 23756170"/>
              <a:gd name="connsiteY71" fmla="*/ 26811 h 27465"/>
              <a:gd name="connsiteX72" fmla="*/ 11661956 w 23756170"/>
              <a:gd name="connsiteY72" fmla="*/ 654 h 27465"/>
              <a:gd name="connsiteX73" fmla="*/ 11852543 w 23756170"/>
              <a:gd name="connsiteY73" fmla="*/ 654 h 27465"/>
              <a:gd name="connsiteX74" fmla="*/ 11852543 w 23756170"/>
              <a:gd name="connsiteY74" fmla="*/ 26811 h 27465"/>
              <a:gd name="connsiteX75" fmla="*/ 11661956 w 23756170"/>
              <a:gd name="connsiteY75" fmla="*/ 26811 h 27465"/>
              <a:gd name="connsiteX76" fmla="*/ 11282026 w 23756170"/>
              <a:gd name="connsiteY76" fmla="*/ 654 h 27465"/>
              <a:gd name="connsiteX77" fmla="*/ 11471369 w 23756170"/>
              <a:gd name="connsiteY77" fmla="*/ 654 h 27465"/>
              <a:gd name="connsiteX78" fmla="*/ 11471369 w 23756170"/>
              <a:gd name="connsiteY78" fmla="*/ 26811 h 27465"/>
              <a:gd name="connsiteX79" fmla="*/ 11282026 w 23756170"/>
              <a:gd name="connsiteY79" fmla="*/ 26811 h 27465"/>
              <a:gd name="connsiteX80" fmla="*/ 10900851 w 23756170"/>
              <a:gd name="connsiteY80" fmla="*/ 654 h 27465"/>
              <a:gd name="connsiteX81" fmla="*/ 11091439 w 23756170"/>
              <a:gd name="connsiteY81" fmla="*/ 654 h 27465"/>
              <a:gd name="connsiteX82" fmla="*/ 11091439 w 23756170"/>
              <a:gd name="connsiteY82" fmla="*/ 26811 h 27465"/>
              <a:gd name="connsiteX83" fmla="*/ 10900851 w 23756170"/>
              <a:gd name="connsiteY83" fmla="*/ 26811 h 27465"/>
              <a:gd name="connsiteX84" fmla="*/ 3429328 w 23756170"/>
              <a:gd name="connsiteY84" fmla="*/ 654 h 27465"/>
              <a:gd name="connsiteX85" fmla="*/ 3618669 w 23756170"/>
              <a:gd name="connsiteY85" fmla="*/ 654 h 27465"/>
              <a:gd name="connsiteX86" fmla="*/ 3618669 w 23756170"/>
              <a:gd name="connsiteY86" fmla="*/ 26811 h 27465"/>
              <a:gd name="connsiteX87" fmla="*/ 3429328 w 23756170"/>
              <a:gd name="connsiteY87" fmla="*/ 26811 h 27465"/>
              <a:gd name="connsiteX88" fmla="*/ 3048152 w 23756170"/>
              <a:gd name="connsiteY88" fmla="*/ 654 h 27465"/>
              <a:gd name="connsiteX89" fmla="*/ 3238739 w 23756170"/>
              <a:gd name="connsiteY89" fmla="*/ 654 h 27465"/>
              <a:gd name="connsiteX90" fmla="*/ 3238739 w 23756170"/>
              <a:gd name="connsiteY90" fmla="*/ 26811 h 27465"/>
              <a:gd name="connsiteX91" fmla="*/ 3048152 w 23756170"/>
              <a:gd name="connsiteY91" fmla="*/ 26811 h 27465"/>
              <a:gd name="connsiteX92" fmla="*/ 2666977 w 23756170"/>
              <a:gd name="connsiteY92" fmla="*/ 654 h 27465"/>
              <a:gd name="connsiteX93" fmla="*/ 2857565 w 23756170"/>
              <a:gd name="connsiteY93" fmla="*/ 654 h 27465"/>
              <a:gd name="connsiteX94" fmla="*/ 2857565 w 23756170"/>
              <a:gd name="connsiteY94" fmla="*/ 26811 h 27465"/>
              <a:gd name="connsiteX95" fmla="*/ 2666977 w 23756170"/>
              <a:gd name="connsiteY95" fmla="*/ 26811 h 27465"/>
              <a:gd name="connsiteX96" fmla="*/ 2285802 w 23756170"/>
              <a:gd name="connsiteY96" fmla="*/ 654 h 27465"/>
              <a:gd name="connsiteX97" fmla="*/ 2476390 w 23756170"/>
              <a:gd name="connsiteY97" fmla="*/ 654 h 27465"/>
              <a:gd name="connsiteX98" fmla="*/ 2476390 w 23756170"/>
              <a:gd name="connsiteY98" fmla="*/ 26811 h 27465"/>
              <a:gd name="connsiteX99" fmla="*/ 2285802 w 23756170"/>
              <a:gd name="connsiteY99" fmla="*/ 26811 h 27465"/>
              <a:gd name="connsiteX100" fmla="*/ 1905873 w 23756170"/>
              <a:gd name="connsiteY100" fmla="*/ 654 h 27465"/>
              <a:gd name="connsiteX101" fmla="*/ 2095216 w 23756170"/>
              <a:gd name="connsiteY101" fmla="*/ 654 h 27465"/>
              <a:gd name="connsiteX102" fmla="*/ 2095216 w 23756170"/>
              <a:gd name="connsiteY102" fmla="*/ 26811 h 27465"/>
              <a:gd name="connsiteX103" fmla="*/ 1905873 w 23756170"/>
              <a:gd name="connsiteY103" fmla="*/ 26811 h 27465"/>
              <a:gd name="connsiteX104" fmla="*/ 1524699 w 23756170"/>
              <a:gd name="connsiteY104" fmla="*/ 654 h 27465"/>
              <a:gd name="connsiteX105" fmla="*/ 1714040 w 23756170"/>
              <a:gd name="connsiteY105" fmla="*/ 654 h 27465"/>
              <a:gd name="connsiteX106" fmla="*/ 1714040 w 23756170"/>
              <a:gd name="connsiteY106" fmla="*/ 26811 h 27465"/>
              <a:gd name="connsiteX107" fmla="*/ 1524699 w 23756170"/>
              <a:gd name="connsiteY107" fmla="*/ 26811 h 27465"/>
              <a:gd name="connsiteX108" fmla="*/ 1143523 w 23756170"/>
              <a:gd name="connsiteY108" fmla="*/ 654 h 27465"/>
              <a:gd name="connsiteX109" fmla="*/ 1334112 w 23756170"/>
              <a:gd name="connsiteY109" fmla="*/ 654 h 27465"/>
              <a:gd name="connsiteX110" fmla="*/ 1334112 w 23756170"/>
              <a:gd name="connsiteY110" fmla="*/ 26811 h 27465"/>
              <a:gd name="connsiteX111" fmla="*/ 1143523 w 23756170"/>
              <a:gd name="connsiteY111" fmla="*/ 26811 h 27465"/>
              <a:gd name="connsiteX112" fmla="*/ 762349 w 23756170"/>
              <a:gd name="connsiteY112" fmla="*/ 654 h 27465"/>
              <a:gd name="connsiteX113" fmla="*/ 952937 w 23756170"/>
              <a:gd name="connsiteY113" fmla="*/ 654 h 27465"/>
              <a:gd name="connsiteX114" fmla="*/ 952937 w 23756170"/>
              <a:gd name="connsiteY114" fmla="*/ 26811 h 27465"/>
              <a:gd name="connsiteX115" fmla="*/ 762349 w 23756170"/>
              <a:gd name="connsiteY115" fmla="*/ 26811 h 27465"/>
              <a:gd name="connsiteX116" fmla="*/ 381174 w 23756170"/>
              <a:gd name="connsiteY116" fmla="*/ 654 h 27465"/>
              <a:gd name="connsiteX117" fmla="*/ 571763 w 23756170"/>
              <a:gd name="connsiteY117" fmla="*/ 654 h 27465"/>
              <a:gd name="connsiteX118" fmla="*/ 571763 w 23756170"/>
              <a:gd name="connsiteY118" fmla="*/ 26811 h 27465"/>
              <a:gd name="connsiteX119" fmla="*/ 381174 w 23756170"/>
              <a:gd name="connsiteY119" fmla="*/ 26811 h 27465"/>
              <a:gd name="connsiteX120" fmla="*/ 0 w 23756170"/>
              <a:gd name="connsiteY120" fmla="*/ 654 h 27465"/>
              <a:gd name="connsiteX121" fmla="*/ 190588 w 23756170"/>
              <a:gd name="connsiteY121" fmla="*/ 654 h 27465"/>
              <a:gd name="connsiteX122" fmla="*/ 190588 w 23756170"/>
              <a:gd name="connsiteY122" fmla="*/ 26811 h 27465"/>
              <a:gd name="connsiteX123" fmla="*/ 0 w 23756170"/>
              <a:gd name="connsiteY123" fmla="*/ 26811 h 27465"/>
              <a:gd name="connsiteX124" fmla="*/ 8131726 w 23756170"/>
              <a:gd name="connsiteY124" fmla="*/ 0 h 27465"/>
              <a:gd name="connsiteX125" fmla="*/ 8322314 w 23756170"/>
              <a:gd name="connsiteY125" fmla="*/ 0 h 27465"/>
              <a:gd name="connsiteX126" fmla="*/ 8322314 w 23756170"/>
              <a:gd name="connsiteY126" fmla="*/ 27465 h 27465"/>
              <a:gd name="connsiteX127" fmla="*/ 8131726 w 23756170"/>
              <a:gd name="connsiteY127" fmla="*/ 27465 h 27465"/>
              <a:gd name="connsiteX128" fmla="*/ 7750564 w 23756170"/>
              <a:gd name="connsiteY128" fmla="*/ 0 h 27465"/>
              <a:gd name="connsiteX129" fmla="*/ 7941152 w 23756170"/>
              <a:gd name="connsiteY129" fmla="*/ 0 h 27465"/>
              <a:gd name="connsiteX130" fmla="*/ 7941152 w 23756170"/>
              <a:gd name="connsiteY130" fmla="*/ 27465 h 27465"/>
              <a:gd name="connsiteX131" fmla="*/ 7750564 w 23756170"/>
              <a:gd name="connsiteY131" fmla="*/ 27465 h 27465"/>
              <a:gd name="connsiteX132" fmla="*/ 7369388 w 23756170"/>
              <a:gd name="connsiteY132" fmla="*/ 0 h 27465"/>
              <a:gd name="connsiteX133" fmla="*/ 7559977 w 23756170"/>
              <a:gd name="connsiteY133" fmla="*/ 0 h 27465"/>
              <a:gd name="connsiteX134" fmla="*/ 7559977 w 23756170"/>
              <a:gd name="connsiteY134" fmla="*/ 27465 h 27465"/>
              <a:gd name="connsiteX135" fmla="*/ 7369388 w 23756170"/>
              <a:gd name="connsiteY135" fmla="*/ 27465 h 27465"/>
              <a:gd name="connsiteX136" fmla="*/ 6988213 w 23756170"/>
              <a:gd name="connsiteY136" fmla="*/ 0 h 27465"/>
              <a:gd name="connsiteX137" fmla="*/ 7178801 w 23756170"/>
              <a:gd name="connsiteY137" fmla="*/ 0 h 27465"/>
              <a:gd name="connsiteX138" fmla="*/ 7178801 w 23756170"/>
              <a:gd name="connsiteY138" fmla="*/ 27465 h 27465"/>
              <a:gd name="connsiteX139" fmla="*/ 6988213 w 23756170"/>
              <a:gd name="connsiteY139" fmla="*/ 27465 h 27465"/>
              <a:gd name="connsiteX140" fmla="*/ 6607039 w 23756170"/>
              <a:gd name="connsiteY140" fmla="*/ 0 h 27465"/>
              <a:gd name="connsiteX141" fmla="*/ 6798870 w 23756170"/>
              <a:gd name="connsiteY141" fmla="*/ 0 h 27465"/>
              <a:gd name="connsiteX142" fmla="*/ 6798870 w 23756170"/>
              <a:gd name="connsiteY142" fmla="*/ 27465 h 27465"/>
              <a:gd name="connsiteX143" fmla="*/ 6607039 w 23756170"/>
              <a:gd name="connsiteY143" fmla="*/ 27465 h 27465"/>
              <a:gd name="connsiteX144" fmla="*/ 3917625 w 23756170"/>
              <a:gd name="connsiteY144" fmla="*/ 0 h 27465"/>
              <a:gd name="connsiteX145" fmla="*/ 4108213 w 23756170"/>
              <a:gd name="connsiteY145" fmla="*/ 0 h 27465"/>
              <a:gd name="connsiteX146" fmla="*/ 4108213 w 23756170"/>
              <a:gd name="connsiteY146" fmla="*/ 27465 h 27465"/>
              <a:gd name="connsiteX147" fmla="*/ 3917625 w 23756170"/>
              <a:gd name="connsiteY147" fmla="*/ 27465 h 2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23756170" h="27465">
                <a:moveTo>
                  <a:pt x="23565582" y="654"/>
                </a:moveTo>
                <a:lnTo>
                  <a:pt x="23756170" y="654"/>
                </a:lnTo>
                <a:lnTo>
                  <a:pt x="23756170" y="26811"/>
                </a:lnTo>
                <a:lnTo>
                  <a:pt x="23565582" y="26811"/>
                </a:lnTo>
                <a:close/>
                <a:moveTo>
                  <a:pt x="23184406" y="654"/>
                </a:moveTo>
                <a:lnTo>
                  <a:pt x="23374994" y="654"/>
                </a:lnTo>
                <a:lnTo>
                  <a:pt x="23374994" y="26811"/>
                </a:lnTo>
                <a:lnTo>
                  <a:pt x="23184406" y="26811"/>
                </a:lnTo>
                <a:close/>
                <a:moveTo>
                  <a:pt x="22803232" y="654"/>
                </a:moveTo>
                <a:lnTo>
                  <a:pt x="22993820" y="654"/>
                </a:lnTo>
                <a:lnTo>
                  <a:pt x="22993820" y="26811"/>
                </a:lnTo>
                <a:lnTo>
                  <a:pt x="22803232" y="26811"/>
                </a:lnTo>
                <a:close/>
                <a:moveTo>
                  <a:pt x="22422056" y="654"/>
                </a:moveTo>
                <a:lnTo>
                  <a:pt x="22612644" y="654"/>
                </a:lnTo>
                <a:lnTo>
                  <a:pt x="22612644" y="26811"/>
                </a:lnTo>
                <a:lnTo>
                  <a:pt x="22422056" y="26811"/>
                </a:lnTo>
                <a:close/>
                <a:moveTo>
                  <a:pt x="22042126" y="654"/>
                </a:moveTo>
                <a:lnTo>
                  <a:pt x="22231468" y="654"/>
                </a:lnTo>
                <a:lnTo>
                  <a:pt x="22231468" y="26811"/>
                </a:lnTo>
                <a:lnTo>
                  <a:pt x="22042126" y="26811"/>
                </a:lnTo>
                <a:close/>
                <a:moveTo>
                  <a:pt x="21660952" y="654"/>
                </a:moveTo>
                <a:lnTo>
                  <a:pt x="21851540" y="654"/>
                </a:lnTo>
                <a:lnTo>
                  <a:pt x="21851540" y="26811"/>
                </a:lnTo>
                <a:lnTo>
                  <a:pt x="21660952" y="26811"/>
                </a:lnTo>
                <a:close/>
                <a:moveTo>
                  <a:pt x="21279776" y="654"/>
                </a:moveTo>
                <a:lnTo>
                  <a:pt x="21470364" y="654"/>
                </a:lnTo>
                <a:lnTo>
                  <a:pt x="21470364" y="26811"/>
                </a:lnTo>
                <a:lnTo>
                  <a:pt x="21279776" y="26811"/>
                </a:lnTo>
                <a:close/>
                <a:moveTo>
                  <a:pt x="20898602" y="654"/>
                </a:moveTo>
                <a:lnTo>
                  <a:pt x="21089190" y="654"/>
                </a:lnTo>
                <a:lnTo>
                  <a:pt x="21089190" y="26811"/>
                </a:lnTo>
                <a:lnTo>
                  <a:pt x="20898602" y="26811"/>
                </a:lnTo>
                <a:close/>
                <a:moveTo>
                  <a:pt x="20518672" y="654"/>
                </a:moveTo>
                <a:lnTo>
                  <a:pt x="20708014" y="654"/>
                </a:lnTo>
                <a:lnTo>
                  <a:pt x="20708014" y="26811"/>
                </a:lnTo>
                <a:lnTo>
                  <a:pt x="20518672" y="26811"/>
                </a:lnTo>
                <a:close/>
                <a:moveTo>
                  <a:pt x="20137496" y="654"/>
                </a:moveTo>
                <a:lnTo>
                  <a:pt x="20328084" y="654"/>
                </a:lnTo>
                <a:lnTo>
                  <a:pt x="20328084" y="26811"/>
                </a:lnTo>
                <a:lnTo>
                  <a:pt x="20137496" y="26811"/>
                </a:lnTo>
                <a:close/>
                <a:moveTo>
                  <a:pt x="19593140" y="654"/>
                </a:moveTo>
                <a:lnTo>
                  <a:pt x="19783726" y="654"/>
                </a:lnTo>
                <a:lnTo>
                  <a:pt x="19783726" y="26811"/>
                </a:lnTo>
                <a:lnTo>
                  <a:pt x="19593140" y="26811"/>
                </a:lnTo>
                <a:close/>
                <a:moveTo>
                  <a:pt x="16759238" y="654"/>
                </a:moveTo>
                <a:lnTo>
                  <a:pt x="16949826" y="654"/>
                </a:lnTo>
                <a:lnTo>
                  <a:pt x="16949826" y="26811"/>
                </a:lnTo>
                <a:lnTo>
                  <a:pt x="16759238" y="26811"/>
                </a:lnTo>
                <a:close/>
                <a:moveTo>
                  <a:pt x="16378064" y="654"/>
                </a:moveTo>
                <a:lnTo>
                  <a:pt x="16568650" y="654"/>
                </a:lnTo>
                <a:lnTo>
                  <a:pt x="16568650" y="26811"/>
                </a:lnTo>
                <a:lnTo>
                  <a:pt x="16378064" y="26811"/>
                </a:lnTo>
                <a:close/>
                <a:moveTo>
                  <a:pt x="15996889" y="654"/>
                </a:moveTo>
                <a:lnTo>
                  <a:pt x="16187476" y="654"/>
                </a:lnTo>
                <a:lnTo>
                  <a:pt x="16187476" y="26811"/>
                </a:lnTo>
                <a:lnTo>
                  <a:pt x="15996889" y="26811"/>
                </a:lnTo>
                <a:close/>
                <a:moveTo>
                  <a:pt x="15616959" y="654"/>
                </a:moveTo>
                <a:lnTo>
                  <a:pt x="15807547" y="654"/>
                </a:lnTo>
                <a:lnTo>
                  <a:pt x="15807547" y="26811"/>
                </a:lnTo>
                <a:lnTo>
                  <a:pt x="15616959" y="26811"/>
                </a:lnTo>
                <a:close/>
                <a:moveTo>
                  <a:pt x="15235784" y="654"/>
                </a:moveTo>
                <a:lnTo>
                  <a:pt x="15426372" y="654"/>
                </a:lnTo>
                <a:lnTo>
                  <a:pt x="15426372" y="26811"/>
                </a:lnTo>
                <a:lnTo>
                  <a:pt x="15235784" y="26811"/>
                </a:lnTo>
                <a:close/>
                <a:moveTo>
                  <a:pt x="12423060" y="654"/>
                </a:moveTo>
                <a:lnTo>
                  <a:pt x="12613648" y="654"/>
                </a:lnTo>
                <a:lnTo>
                  <a:pt x="12613648" y="26811"/>
                </a:lnTo>
                <a:lnTo>
                  <a:pt x="12423060" y="26811"/>
                </a:lnTo>
                <a:close/>
                <a:moveTo>
                  <a:pt x="12041885" y="654"/>
                </a:moveTo>
                <a:lnTo>
                  <a:pt x="12232473" y="654"/>
                </a:lnTo>
                <a:lnTo>
                  <a:pt x="12232473" y="26811"/>
                </a:lnTo>
                <a:lnTo>
                  <a:pt x="12041885" y="26811"/>
                </a:lnTo>
                <a:close/>
                <a:moveTo>
                  <a:pt x="11661956" y="654"/>
                </a:moveTo>
                <a:lnTo>
                  <a:pt x="11852543" y="654"/>
                </a:lnTo>
                <a:lnTo>
                  <a:pt x="11852543" y="26811"/>
                </a:lnTo>
                <a:lnTo>
                  <a:pt x="11661956" y="26811"/>
                </a:lnTo>
                <a:close/>
                <a:moveTo>
                  <a:pt x="11282026" y="654"/>
                </a:moveTo>
                <a:lnTo>
                  <a:pt x="11471369" y="654"/>
                </a:lnTo>
                <a:lnTo>
                  <a:pt x="11471369" y="26811"/>
                </a:lnTo>
                <a:lnTo>
                  <a:pt x="11282026" y="26811"/>
                </a:lnTo>
                <a:close/>
                <a:moveTo>
                  <a:pt x="10900851" y="654"/>
                </a:moveTo>
                <a:lnTo>
                  <a:pt x="11091439" y="654"/>
                </a:lnTo>
                <a:lnTo>
                  <a:pt x="11091439" y="26811"/>
                </a:lnTo>
                <a:lnTo>
                  <a:pt x="10900851" y="26811"/>
                </a:lnTo>
                <a:close/>
                <a:moveTo>
                  <a:pt x="3429328" y="654"/>
                </a:moveTo>
                <a:lnTo>
                  <a:pt x="3618669" y="654"/>
                </a:lnTo>
                <a:lnTo>
                  <a:pt x="3618669" y="26811"/>
                </a:lnTo>
                <a:lnTo>
                  <a:pt x="3429328" y="26811"/>
                </a:lnTo>
                <a:close/>
                <a:moveTo>
                  <a:pt x="3048152" y="654"/>
                </a:moveTo>
                <a:lnTo>
                  <a:pt x="3238739" y="654"/>
                </a:lnTo>
                <a:lnTo>
                  <a:pt x="3238739" y="26811"/>
                </a:lnTo>
                <a:lnTo>
                  <a:pt x="3048152" y="26811"/>
                </a:lnTo>
                <a:close/>
                <a:moveTo>
                  <a:pt x="2666977" y="654"/>
                </a:moveTo>
                <a:lnTo>
                  <a:pt x="2857565" y="654"/>
                </a:lnTo>
                <a:lnTo>
                  <a:pt x="2857565" y="26811"/>
                </a:lnTo>
                <a:lnTo>
                  <a:pt x="2666977" y="26811"/>
                </a:lnTo>
                <a:close/>
                <a:moveTo>
                  <a:pt x="2285802" y="654"/>
                </a:moveTo>
                <a:lnTo>
                  <a:pt x="2476390" y="654"/>
                </a:lnTo>
                <a:lnTo>
                  <a:pt x="2476390" y="26811"/>
                </a:lnTo>
                <a:lnTo>
                  <a:pt x="2285802" y="26811"/>
                </a:lnTo>
                <a:close/>
                <a:moveTo>
                  <a:pt x="1905873" y="654"/>
                </a:moveTo>
                <a:lnTo>
                  <a:pt x="2095216" y="654"/>
                </a:lnTo>
                <a:lnTo>
                  <a:pt x="2095216" y="26811"/>
                </a:lnTo>
                <a:lnTo>
                  <a:pt x="1905873" y="26811"/>
                </a:lnTo>
                <a:close/>
                <a:moveTo>
                  <a:pt x="1524699" y="654"/>
                </a:moveTo>
                <a:lnTo>
                  <a:pt x="1714040" y="654"/>
                </a:lnTo>
                <a:lnTo>
                  <a:pt x="1714040" y="26811"/>
                </a:lnTo>
                <a:lnTo>
                  <a:pt x="1524699" y="26811"/>
                </a:lnTo>
                <a:close/>
                <a:moveTo>
                  <a:pt x="1143523" y="654"/>
                </a:moveTo>
                <a:lnTo>
                  <a:pt x="1334112" y="654"/>
                </a:lnTo>
                <a:lnTo>
                  <a:pt x="1334112" y="26811"/>
                </a:lnTo>
                <a:lnTo>
                  <a:pt x="1143523" y="26811"/>
                </a:lnTo>
                <a:close/>
                <a:moveTo>
                  <a:pt x="762349" y="654"/>
                </a:moveTo>
                <a:lnTo>
                  <a:pt x="952937" y="654"/>
                </a:lnTo>
                <a:lnTo>
                  <a:pt x="952937" y="26811"/>
                </a:lnTo>
                <a:lnTo>
                  <a:pt x="762349" y="26811"/>
                </a:lnTo>
                <a:close/>
                <a:moveTo>
                  <a:pt x="381174" y="654"/>
                </a:moveTo>
                <a:lnTo>
                  <a:pt x="571763" y="654"/>
                </a:lnTo>
                <a:lnTo>
                  <a:pt x="571763" y="26811"/>
                </a:lnTo>
                <a:lnTo>
                  <a:pt x="381174" y="26811"/>
                </a:lnTo>
                <a:close/>
                <a:moveTo>
                  <a:pt x="0" y="654"/>
                </a:moveTo>
                <a:lnTo>
                  <a:pt x="190588" y="654"/>
                </a:lnTo>
                <a:lnTo>
                  <a:pt x="190588" y="26811"/>
                </a:lnTo>
                <a:lnTo>
                  <a:pt x="0" y="26811"/>
                </a:lnTo>
                <a:close/>
                <a:moveTo>
                  <a:pt x="8131726" y="0"/>
                </a:moveTo>
                <a:lnTo>
                  <a:pt x="8322314" y="0"/>
                </a:lnTo>
                <a:lnTo>
                  <a:pt x="8322314" y="27465"/>
                </a:lnTo>
                <a:lnTo>
                  <a:pt x="8131726" y="27465"/>
                </a:lnTo>
                <a:close/>
                <a:moveTo>
                  <a:pt x="7750564" y="0"/>
                </a:moveTo>
                <a:lnTo>
                  <a:pt x="7941152" y="0"/>
                </a:lnTo>
                <a:lnTo>
                  <a:pt x="7941152" y="27465"/>
                </a:lnTo>
                <a:lnTo>
                  <a:pt x="7750564" y="27465"/>
                </a:lnTo>
                <a:close/>
                <a:moveTo>
                  <a:pt x="7369388" y="0"/>
                </a:moveTo>
                <a:lnTo>
                  <a:pt x="7559977" y="0"/>
                </a:lnTo>
                <a:lnTo>
                  <a:pt x="7559977" y="27465"/>
                </a:lnTo>
                <a:lnTo>
                  <a:pt x="7369388" y="27465"/>
                </a:lnTo>
                <a:close/>
                <a:moveTo>
                  <a:pt x="6988213" y="0"/>
                </a:moveTo>
                <a:lnTo>
                  <a:pt x="7178801" y="0"/>
                </a:lnTo>
                <a:lnTo>
                  <a:pt x="7178801" y="27465"/>
                </a:lnTo>
                <a:lnTo>
                  <a:pt x="6988213" y="27465"/>
                </a:lnTo>
                <a:close/>
                <a:moveTo>
                  <a:pt x="6607039" y="0"/>
                </a:moveTo>
                <a:lnTo>
                  <a:pt x="6798870" y="0"/>
                </a:lnTo>
                <a:lnTo>
                  <a:pt x="6798870" y="27465"/>
                </a:lnTo>
                <a:lnTo>
                  <a:pt x="6607039" y="27465"/>
                </a:lnTo>
                <a:close/>
                <a:moveTo>
                  <a:pt x="3917625" y="0"/>
                </a:moveTo>
                <a:lnTo>
                  <a:pt x="4108213" y="0"/>
                </a:lnTo>
                <a:lnTo>
                  <a:pt x="4108213" y="27465"/>
                </a:lnTo>
                <a:lnTo>
                  <a:pt x="3917625" y="27465"/>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exend Deca ExtraLight" pitchFamily="2" charset="77"/>
            </a:endParaRPr>
          </a:p>
        </p:txBody>
      </p:sp>
      <p:sp>
        <p:nvSpPr>
          <p:cNvPr id="12" name="Rectangle 11">
            <a:extLst>
              <a:ext uri="{FF2B5EF4-FFF2-40B4-BE49-F238E27FC236}">
                <a16:creationId xmlns="" xmlns:a16="http://schemas.microsoft.com/office/drawing/2014/main" id="{1AABEDC4-D70B-947F-8E3C-BE20BC40AD3A}"/>
              </a:ext>
            </a:extLst>
          </p:cNvPr>
          <p:cNvSpPr/>
          <p:nvPr/>
        </p:nvSpPr>
        <p:spPr>
          <a:xfrm>
            <a:off x="10992398" y="1200451"/>
            <a:ext cx="2594919" cy="13564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a:extLst>
              <a:ext uri="{FF2B5EF4-FFF2-40B4-BE49-F238E27FC236}">
                <a16:creationId xmlns="" xmlns:a16="http://schemas.microsoft.com/office/drawing/2014/main" id="{A658B132-8086-E225-68AA-AF683531F38C}"/>
              </a:ext>
            </a:extLst>
          </p:cNvPr>
          <p:cNvSpPr txBox="1"/>
          <p:nvPr/>
        </p:nvSpPr>
        <p:spPr>
          <a:xfrm>
            <a:off x="3464503" y="939360"/>
            <a:ext cx="12183762" cy="1508105"/>
          </a:xfrm>
          <a:prstGeom prst="rect">
            <a:avLst/>
          </a:prstGeom>
          <a:noFill/>
        </p:spPr>
        <p:txBody>
          <a:bodyPr wrap="square">
            <a:spAutoFit/>
          </a:bodyPr>
          <a:lstStyle/>
          <a:p>
            <a:pPr algn="just" rtl="1">
              <a:lnSpc>
                <a:spcPct val="115000"/>
              </a:lnSpc>
              <a:spcBef>
                <a:spcPts val="1200"/>
              </a:spcBef>
              <a:spcAft>
                <a:spcPts val="1000"/>
              </a:spcAft>
            </a:pPr>
            <a:r>
              <a:rPr lang="ar-IQ" sz="8000" b="1"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خطوط السكك الحديد </a:t>
            </a:r>
            <a:endParaRPr lang="fr-FR" sz="6600" dirty="0">
              <a:solidFill>
                <a:schemeClr val="tx1">
                  <a:lumMod val="50000"/>
                </a:schemeClr>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7" name="ZoneTexte 16">
            <a:extLst>
              <a:ext uri="{FF2B5EF4-FFF2-40B4-BE49-F238E27FC236}">
                <a16:creationId xmlns="" xmlns:a16="http://schemas.microsoft.com/office/drawing/2014/main" id="{EA66AEF8-1D42-F654-F3AD-2D70FA26444D}"/>
              </a:ext>
            </a:extLst>
          </p:cNvPr>
          <p:cNvSpPr txBox="1"/>
          <p:nvPr/>
        </p:nvSpPr>
        <p:spPr>
          <a:xfrm>
            <a:off x="310740" y="3687583"/>
            <a:ext cx="23756170" cy="1754326"/>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يعرف مقياس السكة : بانه المسافة التي تفصل بين قضبان سكة الحديد وهي تساوي المسافة بين عجلتي القاطرات والعربات. وتختلف مقاييس السكك الحديد بين بلدان العالم. كما انها تختلف احياناً على مستوى البلد الواحد. وبشكل عام هناك ثلاثة انواع من مقاييس السكك الحديد في العالم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51" name="Groupe 50">
            <a:extLst>
              <a:ext uri="{FF2B5EF4-FFF2-40B4-BE49-F238E27FC236}">
                <a16:creationId xmlns="" xmlns:a16="http://schemas.microsoft.com/office/drawing/2014/main" id="{004300E7-9164-BD01-D9AE-CE1875EA201B}"/>
              </a:ext>
            </a:extLst>
          </p:cNvPr>
          <p:cNvGrpSpPr/>
          <p:nvPr/>
        </p:nvGrpSpPr>
        <p:grpSpPr>
          <a:xfrm>
            <a:off x="1606379" y="6440152"/>
            <a:ext cx="6252519" cy="5424616"/>
            <a:chOff x="1606379" y="6440152"/>
            <a:chExt cx="6252519" cy="5424616"/>
          </a:xfrm>
        </p:grpSpPr>
        <p:sp>
          <p:nvSpPr>
            <p:cNvPr id="18" name="Rectangle : coins arrondis 17">
              <a:extLst>
                <a:ext uri="{FF2B5EF4-FFF2-40B4-BE49-F238E27FC236}">
                  <a16:creationId xmlns="" xmlns:a16="http://schemas.microsoft.com/office/drawing/2014/main" id="{0F282D0E-EE02-5553-74A4-2E70ABE5A72F}"/>
                </a:ext>
              </a:extLst>
            </p:cNvPr>
            <p:cNvSpPr/>
            <p:nvPr/>
          </p:nvSpPr>
          <p:spPr>
            <a:xfrm>
              <a:off x="1606379" y="6440152"/>
              <a:ext cx="6054811" cy="542461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 xmlns:a16="http://schemas.microsoft.com/office/drawing/2014/main" id="{BFF5C4C7-833D-9CFA-540B-7FA803B0F0A7}"/>
                </a:ext>
              </a:extLst>
            </p:cNvPr>
            <p:cNvSpPr txBox="1"/>
            <p:nvPr/>
          </p:nvSpPr>
          <p:spPr>
            <a:xfrm>
              <a:off x="2157318" y="6514133"/>
              <a:ext cx="5701580" cy="1200329"/>
            </a:xfrm>
            <a:prstGeom prst="rect">
              <a:avLst/>
            </a:prstGeom>
            <a:noFill/>
          </p:spPr>
          <p:txBody>
            <a:bodyPr wrap="square">
              <a:spAutoFit/>
            </a:bodyPr>
            <a:lstStyle/>
            <a:p>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a:t>
              </a:r>
              <a:r>
                <a:rPr lang="ar-DZ"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ـــ</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اس العري</a:t>
              </a:r>
              <a:r>
                <a:rPr lang="ar-DZ"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ـــ</a:t>
              </a:r>
              <a:r>
                <a:rPr lang="ar-IQ" sz="7200" b="1"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ض:</a:t>
              </a:r>
              <a:r>
                <a:rPr lang="ar-IQ"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0" name="ZoneTexte 39">
              <a:extLst>
                <a:ext uri="{FF2B5EF4-FFF2-40B4-BE49-F238E27FC236}">
                  <a16:creationId xmlns="" xmlns:a16="http://schemas.microsoft.com/office/drawing/2014/main" id="{28442B1E-E5C3-24E4-53D6-79B1C3760DE9}"/>
                </a:ext>
              </a:extLst>
            </p:cNvPr>
            <p:cNvSpPr txBox="1"/>
            <p:nvPr/>
          </p:nvSpPr>
          <p:spPr>
            <a:xfrm>
              <a:off x="2123330" y="7613419"/>
              <a:ext cx="4922200" cy="3785652"/>
            </a:xfrm>
            <a:prstGeom prst="rect">
              <a:avLst/>
            </a:prstGeom>
            <a:noFill/>
          </p:spPr>
          <p:txBody>
            <a:bodyPr wrap="square">
              <a:spAutoFit/>
            </a:bodyPr>
            <a:lstStyle/>
            <a:p>
              <a:pPr algn="ctr"/>
              <a:r>
                <a:rPr lang="ar-IQ"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(1,6م) كما هو الحال في الاتحاد السوفيتي السابق وفي الهند وامريكا الجنوبية .</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50" name="Groupe 49">
            <a:extLst>
              <a:ext uri="{FF2B5EF4-FFF2-40B4-BE49-F238E27FC236}">
                <a16:creationId xmlns="" xmlns:a16="http://schemas.microsoft.com/office/drawing/2014/main" id="{ECE9BBAF-8805-4130-CF04-A8394A69BB7C}"/>
              </a:ext>
            </a:extLst>
          </p:cNvPr>
          <p:cNvGrpSpPr/>
          <p:nvPr/>
        </p:nvGrpSpPr>
        <p:grpSpPr>
          <a:xfrm>
            <a:off x="9262451" y="7409911"/>
            <a:ext cx="6054811" cy="5424616"/>
            <a:chOff x="9262451" y="7409911"/>
            <a:chExt cx="6054811" cy="5424616"/>
          </a:xfrm>
        </p:grpSpPr>
        <p:sp>
          <p:nvSpPr>
            <p:cNvPr id="19" name="Rectangle : coins arrondis 18">
              <a:extLst>
                <a:ext uri="{FF2B5EF4-FFF2-40B4-BE49-F238E27FC236}">
                  <a16:creationId xmlns="" xmlns:a16="http://schemas.microsoft.com/office/drawing/2014/main" id="{C9F27EAD-A099-FF72-9DB5-B8F88343E846}"/>
                </a:ext>
              </a:extLst>
            </p:cNvPr>
            <p:cNvSpPr/>
            <p:nvPr/>
          </p:nvSpPr>
          <p:spPr>
            <a:xfrm>
              <a:off x="9262451" y="7409911"/>
              <a:ext cx="6054811" cy="5424616"/>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 xmlns:a16="http://schemas.microsoft.com/office/drawing/2014/main" id="{145BCFFC-AB00-E907-73CB-61CC9B5598A1}"/>
                </a:ext>
              </a:extLst>
            </p:cNvPr>
            <p:cNvSpPr txBox="1"/>
            <p:nvPr/>
          </p:nvSpPr>
          <p:spPr>
            <a:xfrm>
              <a:off x="10126362" y="7409911"/>
              <a:ext cx="4924168" cy="1200329"/>
            </a:xfrm>
            <a:prstGeom prst="rect">
              <a:avLst/>
            </a:prstGeom>
            <a:noFill/>
          </p:spPr>
          <p:txBody>
            <a:bodyPr wrap="square">
              <a:spAutoFit/>
            </a:bodyPr>
            <a:lstStyle/>
            <a:p>
              <a:r>
                <a:rPr lang="ar-IQ"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a:t>
              </a:r>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المقياس الم</a:t>
              </a:r>
              <a:r>
                <a:rPr lang="ar-DZ"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ــ</a:t>
              </a:r>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وحد:</a:t>
              </a:r>
              <a:r>
                <a:rPr lang="ar-IQ"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4" name="ZoneTexte 43">
              <a:extLst>
                <a:ext uri="{FF2B5EF4-FFF2-40B4-BE49-F238E27FC236}">
                  <a16:creationId xmlns="" xmlns:a16="http://schemas.microsoft.com/office/drawing/2014/main" id="{524639E5-C806-1BC7-F73A-2AA57E035BB4}"/>
                </a:ext>
              </a:extLst>
            </p:cNvPr>
            <p:cNvSpPr txBox="1"/>
            <p:nvPr/>
          </p:nvSpPr>
          <p:spPr>
            <a:xfrm>
              <a:off x="9615682" y="8274092"/>
              <a:ext cx="5701580" cy="4339650"/>
            </a:xfrm>
            <a:prstGeom prst="rect">
              <a:avLst/>
            </a:prstGeom>
            <a:noFill/>
          </p:spPr>
          <p:txBody>
            <a:bodyPr wrap="square">
              <a:spAutoFit/>
            </a:bodyPr>
            <a:lstStyle/>
            <a:p>
              <a:pPr marL="457200" algn="ctr" rtl="1">
                <a:lnSpc>
                  <a:spcPct val="115000"/>
                </a:lnSpc>
                <a:spcBef>
                  <a:spcPts val="1200"/>
                </a:spcBef>
                <a:spcAft>
                  <a:spcPts val="1000"/>
                </a:spcAft>
              </a:pPr>
              <a:r>
                <a:rPr lang="ar-IQ" sz="60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في هذا النوع (1,43 م) ويوجد هذا النوع في مصر وبريطانيا ومعظم بلدان العالم . </a:t>
              </a:r>
              <a:endParaRPr lang="fr-FR" sz="48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49" name="Groupe 48">
            <a:extLst>
              <a:ext uri="{FF2B5EF4-FFF2-40B4-BE49-F238E27FC236}">
                <a16:creationId xmlns="" xmlns:a16="http://schemas.microsoft.com/office/drawing/2014/main" id="{90117225-4505-05E3-B887-D72A1D1327CE}"/>
              </a:ext>
            </a:extLst>
          </p:cNvPr>
          <p:cNvGrpSpPr/>
          <p:nvPr/>
        </p:nvGrpSpPr>
        <p:grpSpPr>
          <a:xfrm>
            <a:off x="17116088" y="6440152"/>
            <a:ext cx="6054811" cy="5424616"/>
            <a:chOff x="17116088" y="6440152"/>
            <a:chExt cx="6054811" cy="5424616"/>
          </a:xfrm>
        </p:grpSpPr>
        <p:sp>
          <p:nvSpPr>
            <p:cNvPr id="20" name="Rectangle : coins arrondis 19">
              <a:extLst>
                <a:ext uri="{FF2B5EF4-FFF2-40B4-BE49-F238E27FC236}">
                  <a16:creationId xmlns="" xmlns:a16="http://schemas.microsoft.com/office/drawing/2014/main" id="{000F9A97-BB6A-BDAA-D0B3-D3BBF37377EE}"/>
                </a:ext>
              </a:extLst>
            </p:cNvPr>
            <p:cNvSpPr/>
            <p:nvPr/>
          </p:nvSpPr>
          <p:spPr>
            <a:xfrm>
              <a:off x="17116088" y="6440152"/>
              <a:ext cx="6054811" cy="542461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ZoneTexte 45">
              <a:extLst>
                <a:ext uri="{FF2B5EF4-FFF2-40B4-BE49-F238E27FC236}">
                  <a16:creationId xmlns="" xmlns:a16="http://schemas.microsoft.com/office/drawing/2014/main" id="{5EFFCC0F-183B-F95A-AA1E-F20F2F15BCBC}"/>
                </a:ext>
              </a:extLst>
            </p:cNvPr>
            <p:cNvSpPr txBox="1"/>
            <p:nvPr/>
          </p:nvSpPr>
          <p:spPr>
            <a:xfrm>
              <a:off x="18137648" y="6671792"/>
              <a:ext cx="5033251" cy="1107996"/>
            </a:xfrm>
            <a:prstGeom prst="rect">
              <a:avLst/>
            </a:prstGeom>
            <a:noFill/>
          </p:spPr>
          <p:txBody>
            <a:bodyPr wrap="square">
              <a:spAutoFit/>
            </a:bodyPr>
            <a:lstStyle/>
            <a:p>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a:t>
              </a: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المقياس الضيق</a:t>
              </a:r>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8" name="ZoneTexte 47">
              <a:extLst>
                <a:ext uri="{FF2B5EF4-FFF2-40B4-BE49-F238E27FC236}">
                  <a16:creationId xmlns="" xmlns:a16="http://schemas.microsoft.com/office/drawing/2014/main" id="{5E92824E-4B05-2CC7-720F-8966920744FC}"/>
                </a:ext>
              </a:extLst>
            </p:cNvPr>
            <p:cNvSpPr txBox="1"/>
            <p:nvPr/>
          </p:nvSpPr>
          <p:spPr>
            <a:xfrm>
              <a:off x="17382820" y="7714462"/>
              <a:ext cx="5462591" cy="3139321"/>
            </a:xfrm>
            <a:prstGeom prst="rect">
              <a:avLst/>
            </a:prstGeom>
            <a:noFill/>
          </p:spPr>
          <p:txBody>
            <a:bodyPr wrap="square">
              <a:spAutoFit/>
            </a:bodyPr>
            <a:lstStyle/>
            <a:p>
              <a:pPr algn="ctr"/>
              <a:r>
                <a:rPr lang="ar-IQ" sz="66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وتبلغ المسافة بين الخطوط (1,06 م) كما هو الحال في اقاليم استراليا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sp>
        <p:nvSpPr>
          <p:cNvPr id="52" name="ZoneTexte 51">
            <a:extLst>
              <a:ext uri="{FF2B5EF4-FFF2-40B4-BE49-F238E27FC236}">
                <a16:creationId xmlns="" xmlns:a16="http://schemas.microsoft.com/office/drawing/2014/main" id="{24D59AD2-2EEF-9B6C-95C3-C5B0253F06D1}"/>
              </a:ext>
            </a:extLst>
          </p:cNvPr>
          <p:cNvSpPr txBox="1"/>
          <p:nvPr/>
        </p:nvSpPr>
        <p:spPr>
          <a:xfrm>
            <a:off x="446061" y="-3385746"/>
            <a:ext cx="23714810" cy="3277820"/>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التكنولوجية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ادى التقدم التكنولوجي الى امكانية مد خطوط سكك الحديد بمستوى افضل وزيادة معدلات السرعة، وتوفير مستوى افضل من الراحة، من خلال زيادة عرض العربة وامكانيتها على نقل عدد اكبر من الركاب، وبعدد اقل من العربات اعتماداً على المقياس الضيق، حيث يوفر مرونة اكبر عند مد سكك الحديد في المناطق الوعرة ضمن محاور اكثر تقوساً وبتكاليف اقتصادية اقل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53" name="ZoneTexte 52">
            <a:extLst>
              <a:ext uri="{FF2B5EF4-FFF2-40B4-BE49-F238E27FC236}">
                <a16:creationId xmlns="" xmlns:a16="http://schemas.microsoft.com/office/drawing/2014/main" id="{A9DE25D0-569F-4FDC-4D1B-3EEE68066FFC}"/>
              </a:ext>
            </a:extLst>
          </p:cNvPr>
          <p:cNvSpPr txBox="1"/>
          <p:nvPr/>
        </p:nvSpPr>
        <p:spPr>
          <a:xfrm>
            <a:off x="-24130165" y="4622232"/>
            <a:ext cx="23930125" cy="2215991"/>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اثبتت الدراسات بان تكاليف انشاء المقاييس الضيقة اقل من المقاييس الواسعة، بسبب قلة المتطلبات الضرورية للإنشاء، مثل عمليات الحفر والرصف والانفاق وبناء الجسور، وكل هذه المتطلبات تجعل من المقاييس الضيقة اقل تكلفة من المقاييس الواسعة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54" name="ZoneTexte 53">
            <a:extLst>
              <a:ext uri="{FF2B5EF4-FFF2-40B4-BE49-F238E27FC236}">
                <a16:creationId xmlns="" xmlns:a16="http://schemas.microsoft.com/office/drawing/2014/main" id="{885BA4DA-5FAA-D549-16B2-D7EFCFA28E19}"/>
              </a:ext>
            </a:extLst>
          </p:cNvPr>
          <p:cNvSpPr txBox="1"/>
          <p:nvPr/>
        </p:nvSpPr>
        <p:spPr>
          <a:xfrm>
            <a:off x="743992" y="13747436"/>
            <a:ext cx="23688908" cy="5826210"/>
          </a:xfrm>
          <a:prstGeom prst="rect">
            <a:avLst/>
          </a:prstGeom>
          <a:noFill/>
        </p:spPr>
        <p:txBody>
          <a:bodyPr wrap="square">
            <a:spAutoFit/>
          </a:bodyPr>
          <a:lstStyle/>
          <a:p>
            <a:pPr marL="457200" algn="just" rtl="1">
              <a:lnSpc>
                <a:spcPct val="115000"/>
              </a:lnSpc>
              <a:spcBef>
                <a:spcPts val="1200"/>
              </a:spcBef>
              <a:spcAft>
                <a:spcPts val="1000"/>
              </a:spcAft>
            </a:pPr>
            <a:r>
              <a:rPr lang="ar-IQ" sz="54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العسكرية والسياسية : </a:t>
            </a:r>
            <a:r>
              <a:rPr lang="ar-DZ"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تختلف</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السكك الحديد بين الدول، وفي بعض الاحيان تختلف حتى ضمن الدولة الواحدة، وهذا الاختلاف يستند الى اعتبارات عسكرية وسياسية، اذ ان اختلاف المقاييس يقلل من فاعلية خطوط سكك الحديد في نقل الجنود والمعدات العسكرية في حال حصول غزو عسكري بين دول متجاورة، ومثال على ذلك تبني روسيا مقاييس بمعدل (5اقدام) بينما في </a:t>
            </a:r>
            <a:r>
              <a:rPr lang="ar-IQ"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اوربا</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الغربية (4 اقدام)، وهذا ما يمنع حركة القطارات ضمن هذه الاختلافات في المقاييس. كما اثبتت الدراسات بانه من السهولة تقليل اتساع المقاييس الواسعة عند الضرورة، ولكن من الصعب توسيع المقاييس الضيقة، وما يتعلق بها من متطلبات من انفاق وجسور كما هو الحال عندما قامت القوات الالمانية بتصغير مقاييس خطوط السكك الحديد الواسعة وتوغلها في الاراضي الروسية مستفيدة من المقياس الواسع. ومن مساوئ تنوع المقاييس بين الدول او الدولة الواحدة هو بطء عملها وتكرار عملية المناولة بالنسبة للبضائع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39259952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ppt_x"/>
                                          </p:val>
                                        </p:tav>
                                        <p:tav tm="100000">
                                          <p:val>
                                            <p:strVal val="#ppt_x"/>
                                          </p:val>
                                        </p:tav>
                                      </p:tavLst>
                                    </p:anim>
                                    <p:anim calcmode="lin" valueType="num">
                                      <p:cBhvr additive="base">
                                        <p:cTn id="1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o 1">
            <a:extLst>
              <a:ext uri="{FF2B5EF4-FFF2-40B4-BE49-F238E27FC236}">
                <a16:creationId xmlns="" xmlns:a16="http://schemas.microsoft.com/office/drawing/2014/main" id="{AE7D18E3-4AED-B8BB-5B8C-E235267BC267}"/>
              </a:ext>
            </a:extLst>
          </p:cNvPr>
          <p:cNvGrpSpPr/>
          <p:nvPr/>
        </p:nvGrpSpPr>
        <p:grpSpPr>
          <a:xfrm>
            <a:off x="1844089" y="2174789"/>
            <a:ext cx="18420992" cy="9807086"/>
            <a:chOff x="1500676" y="3544397"/>
            <a:chExt cx="14265521" cy="9089049"/>
          </a:xfrm>
          <a:solidFill>
            <a:schemeClr val="accent6">
              <a:alpha val="30000"/>
            </a:schemeClr>
          </a:solidFill>
        </p:grpSpPr>
        <p:sp>
          <p:nvSpPr>
            <p:cNvPr id="11" name="Freeform 2">
              <a:extLst>
                <a:ext uri="{FF2B5EF4-FFF2-40B4-BE49-F238E27FC236}">
                  <a16:creationId xmlns="" xmlns:a16="http://schemas.microsoft.com/office/drawing/2014/main" id="{9663777B-50CB-8080-EA57-16999078FFE8}"/>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 name="Freeform 3">
              <a:extLst>
                <a:ext uri="{FF2B5EF4-FFF2-40B4-BE49-F238E27FC236}">
                  <a16:creationId xmlns="" xmlns:a16="http://schemas.microsoft.com/office/drawing/2014/main" id="{DDA6E96D-41A4-98B5-2E43-4C50376385E6}"/>
                </a:ext>
              </a:extLst>
            </p:cNvPr>
            <p:cNvSpPr>
              <a:spLocks noChangeArrowheads="1"/>
            </p:cNvSpPr>
            <p:nvPr/>
          </p:nvSpPr>
          <p:spPr bwMode="auto">
            <a:xfrm>
              <a:off x="8270753" y="8033971"/>
              <a:ext cx="10990" cy="10990"/>
            </a:xfrm>
            <a:custGeom>
              <a:avLst/>
              <a:gdLst>
                <a:gd name="T0" fmla="*/ 9 w 11"/>
                <a:gd name="T1" fmla="*/ 6 h 10"/>
                <a:gd name="T2" fmla="*/ 8 w 11"/>
                <a:gd name="T3" fmla="*/ 7 h 10"/>
                <a:gd name="T4" fmla="*/ 5 w 11"/>
                <a:gd name="T5" fmla="*/ 8 h 10"/>
                <a:gd name="T6" fmla="*/ 4 w 11"/>
                <a:gd name="T7" fmla="*/ 8 h 10"/>
                <a:gd name="T8" fmla="*/ 2 w 11"/>
                <a:gd name="T9" fmla="*/ 9 h 10"/>
                <a:gd name="T10" fmla="*/ 1 w 11"/>
                <a:gd name="T11" fmla="*/ 9 h 10"/>
                <a:gd name="T12" fmla="*/ 0 w 11"/>
                <a:gd name="T13" fmla="*/ 8 h 10"/>
                <a:gd name="T14" fmla="*/ 0 w 11"/>
                <a:gd name="T15" fmla="*/ 6 h 10"/>
                <a:gd name="T16" fmla="*/ 0 w 11"/>
                <a:gd name="T17" fmla="*/ 5 h 10"/>
                <a:gd name="T18" fmla="*/ 0 w 11"/>
                <a:gd name="T19" fmla="*/ 4 h 10"/>
                <a:gd name="T20" fmla="*/ 0 w 11"/>
                <a:gd name="T21" fmla="*/ 2 h 10"/>
                <a:gd name="T22" fmla="*/ 1 w 11"/>
                <a:gd name="T23" fmla="*/ 1 h 10"/>
                <a:gd name="T24" fmla="*/ 3 w 11"/>
                <a:gd name="T25" fmla="*/ 0 h 10"/>
                <a:gd name="T26" fmla="*/ 5 w 11"/>
                <a:gd name="T27" fmla="*/ 1 h 10"/>
                <a:gd name="T28" fmla="*/ 9 w 11"/>
                <a:gd name="T29" fmla="*/ 2 h 10"/>
                <a:gd name="T30" fmla="*/ 10 w 11"/>
                <a:gd name="T31" fmla="*/ 3 h 10"/>
                <a:gd name="T32" fmla="*/ 10 w 11"/>
                <a:gd name="T33" fmla="*/ 4 h 10"/>
                <a:gd name="T34" fmla="*/ 9 w 11"/>
                <a:gd name="T35" fmla="*/ 5 h 10"/>
                <a:gd name="T36" fmla="*/ 9 w 11"/>
                <a:gd name="T3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0">
                  <a:moveTo>
                    <a:pt x="9" y="6"/>
                  </a:moveTo>
                  <a:lnTo>
                    <a:pt x="8" y="7"/>
                  </a:lnTo>
                  <a:lnTo>
                    <a:pt x="5" y="8"/>
                  </a:lnTo>
                  <a:lnTo>
                    <a:pt x="4" y="8"/>
                  </a:lnTo>
                  <a:lnTo>
                    <a:pt x="2" y="9"/>
                  </a:lnTo>
                  <a:lnTo>
                    <a:pt x="1" y="9"/>
                  </a:lnTo>
                  <a:lnTo>
                    <a:pt x="0" y="8"/>
                  </a:lnTo>
                  <a:lnTo>
                    <a:pt x="0" y="6"/>
                  </a:lnTo>
                  <a:lnTo>
                    <a:pt x="0" y="5"/>
                  </a:lnTo>
                  <a:lnTo>
                    <a:pt x="0" y="4"/>
                  </a:lnTo>
                  <a:lnTo>
                    <a:pt x="0" y="2"/>
                  </a:lnTo>
                  <a:lnTo>
                    <a:pt x="1" y="1"/>
                  </a:lnTo>
                  <a:lnTo>
                    <a:pt x="3" y="0"/>
                  </a:lnTo>
                  <a:lnTo>
                    <a:pt x="5" y="1"/>
                  </a:lnTo>
                  <a:lnTo>
                    <a:pt x="9" y="2"/>
                  </a:lnTo>
                  <a:lnTo>
                    <a:pt x="10" y="3"/>
                  </a:lnTo>
                  <a:lnTo>
                    <a:pt x="10" y="4"/>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 name="Freeform 4">
              <a:extLst>
                <a:ext uri="{FF2B5EF4-FFF2-40B4-BE49-F238E27FC236}">
                  <a16:creationId xmlns="" xmlns:a16="http://schemas.microsoft.com/office/drawing/2014/main" id="{C99A663F-E8C7-8C0E-48B0-9E2353256E01}"/>
                </a:ext>
              </a:extLst>
            </p:cNvPr>
            <p:cNvSpPr>
              <a:spLocks noChangeArrowheads="1"/>
            </p:cNvSpPr>
            <p:nvPr/>
          </p:nvSpPr>
          <p:spPr bwMode="auto">
            <a:xfrm>
              <a:off x="8979632" y="8033971"/>
              <a:ext cx="71439" cy="159359"/>
            </a:xfrm>
            <a:custGeom>
              <a:avLst/>
              <a:gdLst>
                <a:gd name="T0" fmla="*/ 26 w 56"/>
                <a:gd name="T1" fmla="*/ 5 h 127"/>
                <a:gd name="T2" fmla="*/ 30 w 56"/>
                <a:gd name="T3" fmla="*/ 13 h 127"/>
                <a:gd name="T4" fmla="*/ 36 w 56"/>
                <a:gd name="T5" fmla="*/ 16 h 127"/>
                <a:gd name="T6" fmla="*/ 39 w 56"/>
                <a:gd name="T7" fmla="*/ 20 h 127"/>
                <a:gd name="T8" fmla="*/ 41 w 56"/>
                <a:gd name="T9" fmla="*/ 31 h 127"/>
                <a:gd name="T10" fmla="*/ 40 w 56"/>
                <a:gd name="T11" fmla="*/ 34 h 127"/>
                <a:gd name="T12" fmla="*/ 39 w 56"/>
                <a:gd name="T13" fmla="*/ 43 h 127"/>
                <a:gd name="T14" fmla="*/ 38 w 56"/>
                <a:gd name="T15" fmla="*/ 46 h 127"/>
                <a:gd name="T16" fmla="*/ 38 w 56"/>
                <a:gd name="T17" fmla="*/ 54 h 127"/>
                <a:gd name="T18" fmla="*/ 38 w 56"/>
                <a:gd name="T19" fmla="*/ 59 h 127"/>
                <a:gd name="T20" fmla="*/ 42 w 56"/>
                <a:gd name="T21" fmla="*/ 67 h 127"/>
                <a:gd name="T22" fmla="*/ 45 w 56"/>
                <a:gd name="T23" fmla="*/ 73 h 127"/>
                <a:gd name="T24" fmla="*/ 50 w 56"/>
                <a:gd name="T25" fmla="*/ 73 h 127"/>
                <a:gd name="T26" fmla="*/ 53 w 56"/>
                <a:gd name="T27" fmla="*/ 76 h 127"/>
                <a:gd name="T28" fmla="*/ 53 w 56"/>
                <a:gd name="T29" fmla="*/ 80 h 127"/>
                <a:gd name="T30" fmla="*/ 55 w 56"/>
                <a:gd name="T31" fmla="*/ 84 h 127"/>
                <a:gd name="T32" fmla="*/ 55 w 56"/>
                <a:gd name="T33" fmla="*/ 88 h 127"/>
                <a:gd name="T34" fmla="*/ 50 w 56"/>
                <a:gd name="T35" fmla="*/ 92 h 127"/>
                <a:gd name="T36" fmla="*/ 48 w 56"/>
                <a:gd name="T37" fmla="*/ 95 h 127"/>
                <a:gd name="T38" fmla="*/ 46 w 56"/>
                <a:gd name="T39" fmla="*/ 99 h 127"/>
                <a:gd name="T40" fmla="*/ 44 w 56"/>
                <a:gd name="T41" fmla="*/ 106 h 127"/>
                <a:gd name="T42" fmla="*/ 42 w 56"/>
                <a:gd name="T43" fmla="*/ 108 h 127"/>
                <a:gd name="T44" fmla="*/ 37 w 56"/>
                <a:gd name="T45" fmla="*/ 109 h 127"/>
                <a:gd name="T46" fmla="*/ 35 w 56"/>
                <a:gd name="T47" fmla="*/ 111 h 127"/>
                <a:gd name="T48" fmla="*/ 33 w 56"/>
                <a:gd name="T49" fmla="*/ 112 h 127"/>
                <a:gd name="T50" fmla="*/ 33 w 56"/>
                <a:gd name="T51" fmla="*/ 116 h 127"/>
                <a:gd name="T52" fmla="*/ 35 w 56"/>
                <a:gd name="T53" fmla="*/ 120 h 127"/>
                <a:gd name="T54" fmla="*/ 32 w 56"/>
                <a:gd name="T55" fmla="*/ 120 h 127"/>
                <a:gd name="T56" fmla="*/ 32 w 56"/>
                <a:gd name="T57" fmla="*/ 123 h 127"/>
                <a:gd name="T58" fmla="*/ 30 w 56"/>
                <a:gd name="T59" fmla="*/ 125 h 127"/>
                <a:gd name="T60" fmla="*/ 27 w 56"/>
                <a:gd name="T61" fmla="*/ 126 h 127"/>
                <a:gd name="T62" fmla="*/ 24 w 56"/>
                <a:gd name="T63" fmla="*/ 123 h 127"/>
                <a:gd name="T64" fmla="*/ 22 w 56"/>
                <a:gd name="T65" fmla="*/ 120 h 127"/>
                <a:gd name="T66" fmla="*/ 18 w 56"/>
                <a:gd name="T67" fmla="*/ 110 h 127"/>
                <a:gd name="T68" fmla="*/ 3 w 56"/>
                <a:gd name="T69" fmla="*/ 100 h 127"/>
                <a:gd name="T70" fmla="*/ 1 w 56"/>
                <a:gd name="T71" fmla="*/ 95 h 127"/>
                <a:gd name="T72" fmla="*/ 3 w 56"/>
                <a:gd name="T73" fmla="*/ 95 h 127"/>
                <a:gd name="T74" fmla="*/ 5 w 56"/>
                <a:gd name="T75" fmla="*/ 95 h 127"/>
                <a:gd name="T76" fmla="*/ 2 w 56"/>
                <a:gd name="T77" fmla="*/ 86 h 127"/>
                <a:gd name="T78" fmla="*/ 3 w 56"/>
                <a:gd name="T79" fmla="*/ 79 h 127"/>
                <a:gd name="T80" fmla="*/ 5 w 56"/>
                <a:gd name="T81" fmla="*/ 65 h 127"/>
                <a:gd name="T82" fmla="*/ 5 w 56"/>
                <a:gd name="T83" fmla="*/ 57 h 127"/>
                <a:gd name="T84" fmla="*/ 7 w 56"/>
                <a:gd name="T85" fmla="*/ 46 h 127"/>
                <a:gd name="T86" fmla="*/ 9 w 56"/>
                <a:gd name="T87" fmla="*/ 43 h 127"/>
                <a:gd name="T88" fmla="*/ 6 w 56"/>
                <a:gd name="T89" fmla="*/ 34 h 127"/>
                <a:gd name="T90" fmla="*/ 2 w 56"/>
                <a:gd name="T91" fmla="*/ 31 h 127"/>
                <a:gd name="T92" fmla="*/ 2 w 56"/>
                <a:gd name="T93" fmla="*/ 27 h 127"/>
                <a:gd name="T94" fmla="*/ 2 w 56"/>
                <a:gd name="T95" fmla="*/ 22 h 127"/>
                <a:gd name="T96" fmla="*/ 2 w 56"/>
                <a:gd name="T97" fmla="*/ 17 h 127"/>
                <a:gd name="T98" fmla="*/ 6 w 56"/>
                <a:gd name="T99" fmla="*/ 10 h 127"/>
                <a:gd name="T100" fmla="*/ 10 w 56"/>
                <a:gd name="T101" fmla="*/ 4 h 127"/>
                <a:gd name="T102" fmla="*/ 13 w 56"/>
                <a:gd name="T103" fmla="*/ 0 h 127"/>
                <a:gd name="T104" fmla="*/ 15 w 56"/>
                <a:gd name="T105" fmla="*/ 2 h 127"/>
                <a:gd name="T106" fmla="*/ 15 w 56"/>
                <a:gd name="T107" fmla="*/ 7 h 127"/>
                <a:gd name="T108" fmla="*/ 18 w 56"/>
                <a:gd name="T109" fmla="*/ 7 h 127"/>
                <a:gd name="T110" fmla="*/ 24 w 56"/>
                <a:gd name="T11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 h="127">
                  <a:moveTo>
                    <a:pt x="25" y="4"/>
                  </a:moveTo>
                  <a:lnTo>
                    <a:pt x="26" y="5"/>
                  </a:lnTo>
                  <a:lnTo>
                    <a:pt x="28" y="10"/>
                  </a:lnTo>
                  <a:lnTo>
                    <a:pt x="30" y="13"/>
                  </a:lnTo>
                  <a:lnTo>
                    <a:pt x="34" y="15"/>
                  </a:lnTo>
                  <a:lnTo>
                    <a:pt x="36" y="16"/>
                  </a:lnTo>
                  <a:lnTo>
                    <a:pt x="38" y="18"/>
                  </a:lnTo>
                  <a:lnTo>
                    <a:pt x="39" y="20"/>
                  </a:lnTo>
                  <a:lnTo>
                    <a:pt x="41" y="27"/>
                  </a:lnTo>
                  <a:lnTo>
                    <a:pt x="41" y="31"/>
                  </a:lnTo>
                  <a:lnTo>
                    <a:pt x="41" y="33"/>
                  </a:lnTo>
                  <a:lnTo>
                    <a:pt x="40" y="34"/>
                  </a:lnTo>
                  <a:lnTo>
                    <a:pt x="39" y="40"/>
                  </a:lnTo>
                  <a:lnTo>
                    <a:pt x="39" y="43"/>
                  </a:lnTo>
                  <a:lnTo>
                    <a:pt x="39" y="46"/>
                  </a:lnTo>
                  <a:lnTo>
                    <a:pt x="38" y="46"/>
                  </a:lnTo>
                  <a:lnTo>
                    <a:pt x="37" y="48"/>
                  </a:lnTo>
                  <a:lnTo>
                    <a:pt x="38" y="54"/>
                  </a:lnTo>
                  <a:lnTo>
                    <a:pt x="38" y="56"/>
                  </a:lnTo>
                  <a:lnTo>
                    <a:pt x="38" y="59"/>
                  </a:lnTo>
                  <a:lnTo>
                    <a:pt x="41" y="65"/>
                  </a:lnTo>
                  <a:lnTo>
                    <a:pt x="42" y="67"/>
                  </a:lnTo>
                  <a:lnTo>
                    <a:pt x="44" y="67"/>
                  </a:lnTo>
                  <a:lnTo>
                    <a:pt x="45" y="73"/>
                  </a:lnTo>
                  <a:lnTo>
                    <a:pt x="46" y="74"/>
                  </a:lnTo>
                  <a:lnTo>
                    <a:pt x="50" y="73"/>
                  </a:lnTo>
                  <a:lnTo>
                    <a:pt x="52" y="74"/>
                  </a:lnTo>
                  <a:lnTo>
                    <a:pt x="53" y="76"/>
                  </a:lnTo>
                  <a:lnTo>
                    <a:pt x="54" y="76"/>
                  </a:lnTo>
                  <a:lnTo>
                    <a:pt x="53" y="80"/>
                  </a:lnTo>
                  <a:lnTo>
                    <a:pt x="54" y="82"/>
                  </a:lnTo>
                  <a:lnTo>
                    <a:pt x="55" y="84"/>
                  </a:lnTo>
                  <a:lnTo>
                    <a:pt x="55" y="86"/>
                  </a:lnTo>
                  <a:lnTo>
                    <a:pt x="55" y="88"/>
                  </a:lnTo>
                  <a:lnTo>
                    <a:pt x="53" y="91"/>
                  </a:lnTo>
                  <a:lnTo>
                    <a:pt x="50" y="92"/>
                  </a:lnTo>
                  <a:lnTo>
                    <a:pt x="48" y="93"/>
                  </a:lnTo>
                  <a:lnTo>
                    <a:pt x="48" y="95"/>
                  </a:lnTo>
                  <a:lnTo>
                    <a:pt x="47" y="98"/>
                  </a:lnTo>
                  <a:lnTo>
                    <a:pt x="46" y="99"/>
                  </a:lnTo>
                  <a:lnTo>
                    <a:pt x="45" y="101"/>
                  </a:lnTo>
                  <a:lnTo>
                    <a:pt x="44" y="106"/>
                  </a:lnTo>
                  <a:lnTo>
                    <a:pt x="44" y="107"/>
                  </a:lnTo>
                  <a:lnTo>
                    <a:pt x="42" y="108"/>
                  </a:lnTo>
                  <a:lnTo>
                    <a:pt x="39" y="109"/>
                  </a:lnTo>
                  <a:lnTo>
                    <a:pt x="37" y="109"/>
                  </a:lnTo>
                  <a:lnTo>
                    <a:pt x="36" y="110"/>
                  </a:lnTo>
                  <a:lnTo>
                    <a:pt x="35" y="111"/>
                  </a:lnTo>
                  <a:lnTo>
                    <a:pt x="33" y="112"/>
                  </a:lnTo>
                  <a:lnTo>
                    <a:pt x="33" y="112"/>
                  </a:lnTo>
                  <a:lnTo>
                    <a:pt x="33" y="114"/>
                  </a:lnTo>
                  <a:lnTo>
                    <a:pt x="33" y="116"/>
                  </a:lnTo>
                  <a:lnTo>
                    <a:pt x="35" y="119"/>
                  </a:lnTo>
                  <a:lnTo>
                    <a:pt x="35" y="120"/>
                  </a:lnTo>
                  <a:lnTo>
                    <a:pt x="34" y="120"/>
                  </a:lnTo>
                  <a:lnTo>
                    <a:pt x="32" y="120"/>
                  </a:lnTo>
                  <a:lnTo>
                    <a:pt x="32" y="121"/>
                  </a:lnTo>
                  <a:lnTo>
                    <a:pt x="32" y="123"/>
                  </a:lnTo>
                  <a:lnTo>
                    <a:pt x="32" y="124"/>
                  </a:lnTo>
                  <a:lnTo>
                    <a:pt x="30" y="125"/>
                  </a:lnTo>
                  <a:lnTo>
                    <a:pt x="29" y="126"/>
                  </a:lnTo>
                  <a:lnTo>
                    <a:pt x="27" y="126"/>
                  </a:lnTo>
                  <a:lnTo>
                    <a:pt x="25" y="124"/>
                  </a:lnTo>
                  <a:lnTo>
                    <a:pt x="24" y="123"/>
                  </a:lnTo>
                  <a:lnTo>
                    <a:pt x="23" y="124"/>
                  </a:lnTo>
                  <a:lnTo>
                    <a:pt x="22" y="120"/>
                  </a:lnTo>
                  <a:lnTo>
                    <a:pt x="22" y="117"/>
                  </a:lnTo>
                  <a:lnTo>
                    <a:pt x="18" y="110"/>
                  </a:lnTo>
                  <a:lnTo>
                    <a:pt x="7" y="103"/>
                  </a:lnTo>
                  <a:lnTo>
                    <a:pt x="3" y="100"/>
                  </a:lnTo>
                  <a:lnTo>
                    <a:pt x="2" y="97"/>
                  </a:lnTo>
                  <a:lnTo>
                    <a:pt x="1" y="95"/>
                  </a:lnTo>
                  <a:lnTo>
                    <a:pt x="2" y="95"/>
                  </a:lnTo>
                  <a:lnTo>
                    <a:pt x="3" y="95"/>
                  </a:lnTo>
                  <a:lnTo>
                    <a:pt x="5" y="96"/>
                  </a:lnTo>
                  <a:lnTo>
                    <a:pt x="5" y="95"/>
                  </a:lnTo>
                  <a:lnTo>
                    <a:pt x="5" y="92"/>
                  </a:lnTo>
                  <a:lnTo>
                    <a:pt x="2" y="86"/>
                  </a:lnTo>
                  <a:lnTo>
                    <a:pt x="2" y="84"/>
                  </a:lnTo>
                  <a:lnTo>
                    <a:pt x="3" y="79"/>
                  </a:lnTo>
                  <a:lnTo>
                    <a:pt x="5" y="73"/>
                  </a:lnTo>
                  <a:lnTo>
                    <a:pt x="5" y="65"/>
                  </a:lnTo>
                  <a:lnTo>
                    <a:pt x="6" y="60"/>
                  </a:lnTo>
                  <a:lnTo>
                    <a:pt x="5" y="57"/>
                  </a:lnTo>
                  <a:lnTo>
                    <a:pt x="5" y="52"/>
                  </a:lnTo>
                  <a:lnTo>
                    <a:pt x="7" y="46"/>
                  </a:lnTo>
                  <a:lnTo>
                    <a:pt x="8" y="45"/>
                  </a:lnTo>
                  <a:lnTo>
                    <a:pt x="9" y="43"/>
                  </a:lnTo>
                  <a:lnTo>
                    <a:pt x="9" y="36"/>
                  </a:lnTo>
                  <a:lnTo>
                    <a:pt x="6" y="34"/>
                  </a:lnTo>
                  <a:lnTo>
                    <a:pt x="2" y="34"/>
                  </a:lnTo>
                  <a:lnTo>
                    <a:pt x="2" y="31"/>
                  </a:lnTo>
                  <a:lnTo>
                    <a:pt x="2" y="28"/>
                  </a:lnTo>
                  <a:lnTo>
                    <a:pt x="2" y="27"/>
                  </a:lnTo>
                  <a:lnTo>
                    <a:pt x="2" y="25"/>
                  </a:lnTo>
                  <a:lnTo>
                    <a:pt x="2" y="22"/>
                  </a:lnTo>
                  <a:lnTo>
                    <a:pt x="0" y="20"/>
                  </a:lnTo>
                  <a:lnTo>
                    <a:pt x="2" y="17"/>
                  </a:lnTo>
                  <a:lnTo>
                    <a:pt x="3" y="13"/>
                  </a:lnTo>
                  <a:lnTo>
                    <a:pt x="6" y="10"/>
                  </a:lnTo>
                  <a:lnTo>
                    <a:pt x="8" y="7"/>
                  </a:lnTo>
                  <a:lnTo>
                    <a:pt x="10" y="4"/>
                  </a:lnTo>
                  <a:lnTo>
                    <a:pt x="11" y="1"/>
                  </a:lnTo>
                  <a:lnTo>
                    <a:pt x="13" y="0"/>
                  </a:lnTo>
                  <a:lnTo>
                    <a:pt x="14" y="1"/>
                  </a:lnTo>
                  <a:lnTo>
                    <a:pt x="15" y="2"/>
                  </a:lnTo>
                  <a:lnTo>
                    <a:pt x="15" y="5"/>
                  </a:lnTo>
                  <a:lnTo>
                    <a:pt x="15" y="7"/>
                  </a:lnTo>
                  <a:lnTo>
                    <a:pt x="16" y="7"/>
                  </a:lnTo>
                  <a:lnTo>
                    <a:pt x="18" y="7"/>
                  </a:lnTo>
                  <a:lnTo>
                    <a:pt x="21" y="6"/>
                  </a:lnTo>
                  <a:lnTo>
                    <a:pt x="24" y="4"/>
                  </a:lnTo>
                  <a:lnTo>
                    <a:pt x="25"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 name="Freeform 6">
              <a:extLst>
                <a:ext uri="{FF2B5EF4-FFF2-40B4-BE49-F238E27FC236}">
                  <a16:creationId xmlns="" xmlns:a16="http://schemas.microsoft.com/office/drawing/2014/main" id="{D62FEDE7-0936-77F6-4461-4FBC864E0C29}"/>
                </a:ext>
              </a:extLst>
            </p:cNvPr>
            <p:cNvSpPr>
              <a:spLocks noChangeArrowheads="1"/>
            </p:cNvSpPr>
            <p:nvPr/>
          </p:nvSpPr>
          <p:spPr bwMode="auto">
            <a:xfrm>
              <a:off x="8594968" y="7671288"/>
              <a:ext cx="302237" cy="153865"/>
            </a:xfrm>
            <a:custGeom>
              <a:avLst/>
              <a:gdLst>
                <a:gd name="T0" fmla="*/ 234 w 244"/>
                <a:gd name="T1" fmla="*/ 27 h 124"/>
                <a:gd name="T2" fmla="*/ 243 w 244"/>
                <a:gd name="T3" fmla="*/ 48 h 124"/>
                <a:gd name="T4" fmla="*/ 240 w 244"/>
                <a:gd name="T5" fmla="*/ 57 h 124"/>
                <a:gd name="T6" fmla="*/ 233 w 244"/>
                <a:gd name="T7" fmla="*/ 62 h 124"/>
                <a:gd name="T8" fmla="*/ 224 w 244"/>
                <a:gd name="T9" fmla="*/ 60 h 124"/>
                <a:gd name="T10" fmla="*/ 227 w 244"/>
                <a:gd name="T11" fmla="*/ 67 h 124"/>
                <a:gd name="T12" fmla="*/ 223 w 244"/>
                <a:gd name="T13" fmla="*/ 76 h 124"/>
                <a:gd name="T14" fmla="*/ 220 w 244"/>
                <a:gd name="T15" fmla="*/ 84 h 124"/>
                <a:gd name="T16" fmla="*/ 222 w 244"/>
                <a:gd name="T17" fmla="*/ 92 h 124"/>
                <a:gd name="T18" fmla="*/ 214 w 244"/>
                <a:gd name="T19" fmla="*/ 96 h 124"/>
                <a:gd name="T20" fmla="*/ 206 w 244"/>
                <a:gd name="T21" fmla="*/ 109 h 124"/>
                <a:gd name="T22" fmla="*/ 192 w 244"/>
                <a:gd name="T23" fmla="*/ 111 h 124"/>
                <a:gd name="T24" fmla="*/ 171 w 244"/>
                <a:gd name="T25" fmla="*/ 113 h 124"/>
                <a:gd name="T26" fmla="*/ 161 w 244"/>
                <a:gd name="T27" fmla="*/ 121 h 124"/>
                <a:gd name="T28" fmla="*/ 156 w 244"/>
                <a:gd name="T29" fmla="*/ 122 h 124"/>
                <a:gd name="T30" fmla="*/ 137 w 244"/>
                <a:gd name="T31" fmla="*/ 118 h 124"/>
                <a:gd name="T32" fmla="*/ 116 w 244"/>
                <a:gd name="T33" fmla="*/ 115 h 124"/>
                <a:gd name="T34" fmla="*/ 91 w 244"/>
                <a:gd name="T35" fmla="*/ 109 h 124"/>
                <a:gd name="T36" fmla="*/ 85 w 244"/>
                <a:gd name="T37" fmla="*/ 94 h 124"/>
                <a:gd name="T38" fmla="*/ 72 w 244"/>
                <a:gd name="T39" fmla="*/ 95 h 124"/>
                <a:gd name="T40" fmla="*/ 55 w 244"/>
                <a:gd name="T41" fmla="*/ 96 h 124"/>
                <a:gd name="T42" fmla="*/ 45 w 244"/>
                <a:gd name="T43" fmla="*/ 106 h 124"/>
                <a:gd name="T44" fmla="*/ 31 w 244"/>
                <a:gd name="T45" fmla="*/ 101 h 124"/>
                <a:gd name="T46" fmla="*/ 21 w 244"/>
                <a:gd name="T47" fmla="*/ 101 h 124"/>
                <a:gd name="T48" fmla="*/ 10 w 244"/>
                <a:gd name="T49" fmla="*/ 95 h 124"/>
                <a:gd name="T50" fmla="*/ 3 w 244"/>
                <a:gd name="T51" fmla="*/ 90 h 124"/>
                <a:gd name="T52" fmla="*/ 1 w 244"/>
                <a:gd name="T53" fmla="*/ 84 h 124"/>
                <a:gd name="T54" fmla="*/ 1 w 244"/>
                <a:gd name="T55" fmla="*/ 71 h 124"/>
                <a:gd name="T56" fmla="*/ 7 w 244"/>
                <a:gd name="T57" fmla="*/ 68 h 124"/>
                <a:gd name="T58" fmla="*/ 18 w 244"/>
                <a:gd name="T59" fmla="*/ 75 h 124"/>
                <a:gd name="T60" fmla="*/ 21 w 244"/>
                <a:gd name="T61" fmla="*/ 80 h 124"/>
                <a:gd name="T62" fmla="*/ 28 w 244"/>
                <a:gd name="T63" fmla="*/ 75 h 124"/>
                <a:gd name="T64" fmla="*/ 39 w 244"/>
                <a:gd name="T65" fmla="*/ 70 h 124"/>
                <a:gd name="T66" fmla="*/ 46 w 244"/>
                <a:gd name="T67" fmla="*/ 77 h 124"/>
                <a:gd name="T68" fmla="*/ 56 w 244"/>
                <a:gd name="T69" fmla="*/ 75 h 124"/>
                <a:gd name="T70" fmla="*/ 70 w 244"/>
                <a:gd name="T71" fmla="*/ 68 h 124"/>
                <a:gd name="T72" fmla="*/ 88 w 244"/>
                <a:gd name="T73" fmla="*/ 62 h 124"/>
                <a:gd name="T74" fmla="*/ 98 w 244"/>
                <a:gd name="T75" fmla="*/ 64 h 124"/>
                <a:gd name="T76" fmla="*/ 104 w 244"/>
                <a:gd name="T77" fmla="*/ 68 h 124"/>
                <a:gd name="T78" fmla="*/ 112 w 244"/>
                <a:gd name="T79" fmla="*/ 71 h 124"/>
                <a:gd name="T80" fmla="*/ 108 w 244"/>
                <a:gd name="T81" fmla="*/ 62 h 124"/>
                <a:gd name="T82" fmla="*/ 106 w 244"/>
                <a:gd name="T83" fmla="*/ 49 h 124"/>
                <a:gd name="T84" fmla="*/ 113 w 244"/>
                <a:gd name="T85" fmla="*/ 35 h 124"/>
                <a:gd name="T86" fmla="*/ 124 w 244"/>
                <a:gd name="T87" fmla="*/ 29 h 124"/>
                <a:gd name="T88" fmla="*/ 133 w 244"/>
                <a:gd name="T89" fmla="*/ 23 h 124"/>
                <a:gd name="T90" fmla="*/ 136 w 244"/>
                <a:gd name="T91" fmla="*/ 12 h 124"/>
                <a:gd name="T92" fmla="*/ 144 w 244"/>
                <a:gd name="T93" fmla="*/ 19 h 124"/>
                <a:gd name="T94" fmla="*/ 160 w 244"/>
                <a:gd name="T95" fmla="*/ 19 h 124"/>
                <a:gd name="T96" fmla="*/ 172 w 244"/>
                <a:gd name="T97" fmla="*/ 11 h 124"/>
                <a:gd name="T98" fmla="*/ 179 w 244"/>
                <a:gd name="T99" fmla="*/ 1 h 124"/>
                <a:gd name="T100" fmla="*/ 187 w 244"/>
                <a:gd name="T101" fmla="*/ 2 h 124"/>
                <a:gd name="T102" fmla="*/ 208 w 244"/>
                <a:gd name="T103" fmla="*/ 12 h 124"/>
                <a:gd name="T104" fmla="*/ 223 w 244"/>
                <a:gd name="T105" fmla="*/ 10 h 124"/>
                <a:gd name="T106" fmla="*/ 234 w 244"/>
                <a:gd name="T107"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24">
                  <a:moveTo>
                    <a:pt x="237" y="20"/>
                  </a:moveTo>
                  <a:lnTo>
                    <a:pt x="237" y="20"/>
                  </a:lnTo>
                  <a:lnTo>
                    <a:pt x="236" y="21"/>
                  </a:lnTo>
                  <a:lnTo>
                    <a:pt x="235" y="24"/>
                  </a:lnTo>
                  <a:lnTo>
                    <a:pt x="234" y="27"/>
                  </a:lnTo>
                  <a:lnTo>
                    <a:pt x="234" y="29"/>
                  </a:lnTo>
                  <a:lnTo>
                    <a:pt x="237" y="38"/>
                  </a:lnTo>
                  <a:lnTo>
                    <a:pt x="240" y="44"/>
                  </a:lnTo>
                  <a:lnTo>
                    <a:pt x="241" y="46"/>
                  </a:lnTo>
                  <a:lnTo>
                    <a:pt x="243" y="48"/>
                  </a:lnTo>
                  <a:lnTo>
                    <a:pt x="241" y="50"/>
                  </a:lnTo>
                  <a:lnTo>
                    <a:pt x="240" y="53"/>
                  </a:lnTo>
                  <a:lnTo>
                    <a:pt x="239" y="54"/>
                  </a:lnTo>
                  <a:lnTo>
                    <a:pt x="239" y="56"/>
                  </a:lnTo>
                  <a:lnTo>
                    <a:pt x="240" y="57"/>
                  </a:lnTo>
                  <a:lnTo>
                    <a:pt x="240" y="59"/>
                  </a:lnTo>
                  <a:lnTo>
                    <a:pt x="240" y="62"/>
                  </a:lnTo>
                  <a:lnTo>
                    <a:pt x="237" y="62"/>
                  </a:lnTo>
                  <a:lnTo>
                    <a:pt x="234" y="62"/>
                  </a:lnTo>
                  <a:lnTo>
                    <a:pt x="233" y="62"/>
                  </a:lnTo>
                  <a:lnTo>
                    <a:pt x="231" y="63"/>
                  </a:lnTo>
                  <a:lnTo>
                    <a:pt x="230" y="63"/>
                  </a:lnTo>
                  <a:lnTo>
                    <a:pt x="227" y="61"/>
                  </a:lnTo>
                  <a:lnTo>
                    <a:pt x="225" y="60"/>
                  </a:lnTo>
                  <a:lnTo>
                    <a:pt x="224" y="60"/>
                  </a:lnTo>
                  <a:lnTo>
                    <a:pt x="223" y="61"/>
                  </a:lnTo>
                  <a:lnTo>
                    <a:pt x="222" y="62"/>
                  </a:lnTo>
                  <a:lnTo>
                    <a:pt x="220" y="64"/>
                  </a:lnTo>
                  <a:lnTo>
                    <a:pt x="220" y="64"/>
                  </a:lnTo>
                  <a:lnTo>
                    <a:pt x="227" y="67"/>
                  </a:lnTo>
                  <a:lnTo>
                    <a:pt x="228" y="70"/>
                  </a:lnTo>
                  <a:lnTo>
                    <a:pt x="227" y="73"/>
                  </a:lnTo>
                  <a:lnTo>
                    <a:pt x="227" y="74"/>
                  </a:lnTo>
                  <a:lnTo>
                    <a:pt x="224" y="75"/>
                  </a:lnTo>
                  <a:lnTo>
                    <a:pt x="223" y="76"/>
                  </a:lnTo>
                  <a:lnTo>
                    <a:pt x="220" y="77"/>
                  </a:lnTo>
                  <a:lnTo>
                    <a:pt x="220" y="78"/>
                  </a:lnTo>
                  <a:lnTo>
                    <a:pt x="221" y="82"/>
                  </a:lnTo>
                  <a:lnTo>
                    <a:pt x="220" y="83"/>
                  </a:lnTo>
                  <a:lnTo>
                    <a:pt x="220" y="84"/>
                  </a:lnTo>
                  <a:lnTo>
                    <a:pt x="220" y="88"/>
                  </a:lnTo>
                  <a:lnTo>
                    <a:pt x="222" y="89"/>
                  </a:lnTo>
                  <a:lnTo>
                    <a:pt x="222" y="89"/>
                  </a:lnTo>
                  <a:lnTo>
                    <a:pt x="222" y="90"/>
                  </a:lnTo>
                  <a:lnTo>
                    <a:pt x="222" y="92"/>
                  </a:lnTo>
                  <a:lnTo>
                    <a:pt x="221" y="94"/>
                  </a:lnTo>
                  <a:lnTo>
                    <a:pt x="221" y="95"/>
                  </a:lnTo>
                  <a:lnTo>
                    <a:pt x="220" y="95"/>
                  </a:lnTo>
                  <a:lnTo>
                    <a:pt x="217" y="95"/>
                  </a:lnTo>
                  <a:lnTo>
                    <a:pt x="214" y="96"/>
                  </a:lnTo>
                  <a:lnTo>
                    <a:pt x="209" y="101"/>
                  </a:lnTo>
                  <a:lnTo>
                    <a:pt x="207" y="102"/>
                  </a:lnTo>
                  <a:lnTo>
                    <a:pt x="206" y="104"/>
                  </a:lnTo>
                  <a:lnTo>
                    <a:pt x="206" y="109"/>
                  </a:lnTo>
                  <a:lnTo>
                    <a:pt x="206" y="109"/>
                  </a:lnTo>
                  <a:lnTo>
                    <a:pt x="205" y="110"/>
                  </a:lnTo>
                  <a:lnTo>
                    <a:pt x="199" y="108"/>
                  </a:lnTo>
                  <a:lnTo>
                    <a:pt x="199" y="108"/>
                  </a:lnTo>
                  <a:lnTo>
                    <a:pt x="195" y="109"/>
                  </a:lnTo>
                  <a:lnTo>
                    <a:pt x="192" y="111"/>
                  </a:lnTo>
                  <a:lnTo>
                    <a:pt x="188" y="112"/>
                  </a:lnTo>
                  <a:lnTo>
                    <a:pt x="181" y="111"/>
                  </a:lnTo>
                  <a:lnTo>
                    <a:pt x="174" y="113"/>
                  </a:lnTo>
                  <a:lnTo>
                    <a:pt x="172" y="113"/>
                  </a:lnTo>
                  <a:lnTo>
                    <a:pt x="171" y="113"/>
                  </a:lnTo>
                  <a:lnTo>
                    <a:pt x="170" y="114"/>
                  </a:lnTo>
                  <a:lnTo>
                    <a:pt x="168" y="116"/>
                  </a:lnTo>
                  <a:lnTo>
                    <a:pt x="166" y="118"/>
                  </a:lnTo>
                  <a:lnTo>
                    <a:pt x="164" y="120"/>
                  </a:lnTo>
                  <a:lnTo>
                    <a:pt x="161" y="121"/>
                  </a:lnTo>
                  <a:lnTo>
                    <a:pt x="161" y="122"/>
                  </a:lnTo>
                  <a:lnTo>
                    <a:pt x="160" y="123"/>
                  </a:lnTo>
                  <a:lnTo>
                    <a:pt x="159" y="122"/>
                  </a:lnTo>
                  <a:lnTo>
                    <a:pt x="157" y="122"/>
                  </a:lnTo>
                  <a:lnTo>
                    <a:pt x="156" y="122"/>
                  </a:lnTo>
                  <a:lnTo>
                    <a:pt x="151" y="121"/>
                  </a:lnTo>
                  <a:lnTo>
                    <a:pt x="146" y="120"/>
                  </a:lnTo>
                  <a:lnTo>
                    <a:pt x="143" y="119"/>
                  </a:lnTo>
                  <a:lnTo>
                    <a:pt x="140" y="118"/>
                  </a:lnTo>
                  <a:lnTo>
                    <a:pt x="137" y="118"/>
                  </a:lnTo>
                  <a:lnTo>
                    <a:pt x="135" y="118"/>
                  </a:lnTo>
                  <a:lnTo>
                    <a:pt x="133" y="118"/>
                  </a:lnTo>
                  <a:lnTo>
                    <a:pt x="126" y="116"/>
                  </a:lnTo>
                  <a:lnTo>
                    <a:pt x="122" y="116"/>
                  </a:lnTo>
                  <a:lnTo>
                    <a:pt x="116" y="115"/>
                  </a:lnTo>
                  <a:lnTo>
                    <a:pt x="105" y="113"/>
                  </a:lnTo>
                  <a:lnTo>
                    <a:pt x="101" y="111"/>
                  </a:lnTo>
                  <a:lnTo>
                    <a:pt x="98" y="111"/>
                  </a:lnTo>
                  <a:lnTo>
                    <a:pt x="94" y="110"/>
                  </a:lnTo>
                  <a:lnTo>
                    <a:pt x="91" y="109"/>
                  </a:lnTo>
                  <a:lnTo>
                    <a:pt x="89" y="106"/>
                  </a:lnTo>
                  <a:lnTo>
                    <a:pt x="88" y="103"/>
                  </a:lnTo>
                  <a:lnTo>
                    <a:pt x="84" y="98"/>
                  </a:lnTo>
                  <a:lnTo>
                    <a:pt x="83" y="95"/>
                  </a:lnTo>
                  <a:lnTo>
                    <a:pt x="85" y="94"/>
                  </a:lnTo>
                  <a:lnTo>
                    <a:pt x="85" y="92"/>
                  </a:lnTo>
                  <a:lnTo>
                    <a:pt x="85" y="92"/>
                  </a:lnTo>
                  <a:lnTo>
                    <a:pt x="85" y="91"/>
                  </a:lnTo>
                  <a:lnTo>
                    <a:pt x="78" y="93"/>
                  </a:lnTo>
                  <a:lnTo>
                    <a:pt x="72" y="95"/>
                  </a:lnTo>
                  <a:lnTo>
                    <a:pt x="69" y="95"/>
                  </a:lnTo>
                  <a:lnTo>
                    <a:pt x="67" y="95"/>
                  </a:lnTo>
                  <a:lnTo>
                    <a:pt x="64" y="95"/>
                  </a:lnTo>
                  <a:lnTo>
                    <a:pt x="61" y="96"/>
                  </a:lnTo>
                  <a:lnTo>
                    <a:pt x="55" y="96"/>
                  </a:lnTo>
                  <a:lnTo>
                    <a:pt x="51" y="98"/>
                  </a:lnTo>
                  <a:lnTo>
                    <a:pt x="49" y="101"/>
                  </a:lnTo>
                  <a:lnTo>
                    <a:pt x="48" y="105"/>
                  </a:lnTo>
                  <a:lnTo>
                    <a:pt x="46" y="105"/>
                  </a:lnTo>
                  <a:lnTo>
                    <a:pt x="45" y="106"/>
                  </a:lnTo>
                  <a:lnTo>
                    <a:pt x="42" y="105"/>
                  </a:lnTo>
                  <a:lnTo>
                    <a:pt x="39" y="105"/>
                  </a:lnTo>
                  <a:lnTo>
                    <a:pt x="38" y="102"/>
                  </a:lnTo>
                  <a:lnTo>
                    <a:pt x="34" y="101"/>
                  </a:lnTo>
                  <a:lnTo>
                    <a:pt x="31" y="101"/>
                  </a:lnTo>
                  <a:lnTo>
                    <a:pt x="29" y="101"/>
                  </a:lnTo>
                  <a:lnTo>
                    <a:pt x="29" y="100"/>
                  </a:lnTo>
                  <a:lnTo>
                    <a:pt x="28" y="97"/>
                  </a:lnTo>
                  <a:lnTo>
                    <a:pt x="26" y="95"/>
                  </a:lnTo>
                  <a:lnTo>
                    <a:pt x="21" y="101"/>
                  </a:lnTo>
                  <a:lnTo>
                    <a:pt x="20" y="102"/>
                  </a:lnTo>
                  <a:lnTo>
                    <a:pt x="15" y="100"/>
                  </a:lnTo>
                  <a:lnTo>
                    <a:pt x="11" y="98"/>
                  </a:lnTo>
                  <a:lnTo>
                    <a:pt x="11" y="96"/>
                  </a:lnTo>
                  <a:lnTo>
                    <a:pt x="10" y="95"/>
                  </a:lnTo>
                  <a:lnTo>
                    <a:pt x="7" y="93"/>
                  </a:lnTo>
                  <a:lnTo>
                    <a:pt x="3" y="92"/>
                  </a:lnTo>
                  <a:lnTo>
                    <a:pt x="2" y="92"/>
                  </a:lnTo>
                  <a:lnTo>
                    <a:pt x="3" y="92"/>
                  </a:lnTo>
                  <a:lnTo>
                    <a:pt x="3" y="90"/>
                  </a:lnTo>
                  <a:lnTo>
                    <a:pt x="3" y="89"/>
                  </a:lnTo>
                  <a:lnTo>
                    <a:pt x="1" y="88"/>
                  </a:lnTo>
                  <a:lnTo>
                    <a:pt x="1" y="86"/>
                  </a:lnTo>
                  <a:lnTo>
                    <a:pt x="1" y="85"/>
                  </a:lnTo>
                  <a:lnTo>
                    <a:pt x="1" y="84"/>
                  </a:lnTo>
                  <a:lnTo>
                    <a:pt x="1" y="83"/>
                  </a:lnTo>
                  <a:lnTo>
                    <a:pt x="0" y="83"/>
                  </a:lnTo>
                  <a:lnTo>
                    <a:pt x="3" y="77"/>
                  </a:lnTo>
                  <a:lnTo>
                    <a:pt x="3" y="73"/>
                  </a:lnTo>
                  <a:lnTo>
                    <a:pt x="1" y="71"/>
                  </a:lnTo>
                  <a:lnTo>
                    <a:pt x="0" y="70"/>
                  </a:lnTo>
                  <a:lnTo>
                    <a:pt x="1" y="70"/>
                  </a:lnTo>
                  <a:lnTo>
                    <a:pt x="4" y="70"/>
                  </a:lnTo>
                  <a:lnTo>
                    <a:pt x="6" y="69"/>
                  </a:lnTo>
                  <a:lnTo>
                    <a:pt x="7" y="68"/>
                  </a:lnTo>
                  <a:lnTo>
                    <a:pt x="10" y="69"/>
                  </a:lnTo>
                  <a:lnTo>
                    <a:pt x="14" y="72"/>
                  </a:lnTo>
                  <a:lnTo>
                    <a:pt x="17" y="73"/>
                  </a:lnTo>
                  <a:lnTo>
                    <a:pt x="17" y="74"/>
                  </a:lnTo>
                  <a:lnTo>
                    <a:pt x="18" y="75"/>
                  </a:lnTo>
                  <a:lnTo>
                    <a:pt x="17" y="77"/>
                  </a:lnTo>
                  <a:lnTo>
                    <a:pt x="18" y="77"/>
                  </a:lnTo>
                  <a:lnTo>
                    <a:pt x="20" y="78"/>
                  </a:lnTo>
                  <a:lnTo>
                    <a:pt x="22" y="78"/>
                  </a:lnTo>
                  <a:lnTo>
                    <a:pt x="21" y="80"/>
                  </a:lnTo>
                  <a:lnTo>
                    <a:pt x="21" y="82"/>
                  </a:lnTo>
                  <a:lnTo>
                    <a:pt x="23" y="82"/>
                  </a:lnTo>
                  <a:lnTo>
                    <a:pt x="25" y="80"/>
                  </a:lnTo>
                  <a:lnTo>
                    <a:pt x="27" y="78"/>
                  </a:lnTo>
                  <a:lnTo>
                    <a:pt x="28" y="75"/>
                  </a:lnTo>
                  <a:lnTo>
                    <a:pt x="29" y="70"/>
                  </a:lnTo>
                  <a:lnTo>
                    <a:pt x="29" y="69"/>
                  </a:lnTo>
                  <a:lnTo>
                    <a:pt x="31" y="70"/>
                  </a:lnTo>
                  <a:lnTo>
                    <a:pt x="36" y="69"/>
                  </a:lnTo>
                  <a:lnTo>
                    <a:pt x="39" y="70"/>
                  </a:lnTo>
                  <a:lnTo>
                    <a:pt x="43" y="70"/>
                  </a:lnTo>
                  <a:lnTo>
                    <a:pt x="43" y="72"/>
                  </a:lnTo>
                  <a:lnTo>
                    <a:pt x="44" y="73"/>
                  </a:lnTo>
                  <a:lnTo>
                    <a:pt x="45" y="75"/>
                  </a:lnTo>
                  <a:lnTo>
                    <a:pt x="46" y="77"/>
                  </a:lnTo>
                  <a:lnTo>
                    <a:pt x="49" y="77"/>
                  </a:lnTo>
                  <a:lnTo>
                    <a:pt x="51" y="76"/>
                  </a:lnTo>
                  <a:lnTo>
                    <a:pt x="53" y="75"/>
                  </a:lnTo>
                  <a:lnTo>
                    <a:pt x="54" y="76"/>
                  </a:lnTo>
                  <a:lnTo>
                    <a:pt x="56" y="75"/>
                  </a:lnTo>
                  <a:lnTo>
                    <a:pt x="59" y="73"/>
                  </a:lnTo>
                  <a:lnTo>
                    <a:pt x="59" y="72"/>
                  </a:lnTo>
                  <a:lnTo>
                    <a:pt x="62" y="72"/>
                  </a:lnTo>
                  <a:lnTo>
                    <a:pt x="66" y="69"/>
                  </a:lnTo>
                  <a:lnTo>
                    <a:pt x="70" y="68"/>
                  </a:lnTo>
                  <a:lnTo>
                    <a:pt x="85" y="66"/>
                  </a:lnTo>
                  <a:lnTo>
                    <a:pt x="85" y="65"/>
                  </a:lnTo>
                  <a:lnTo>
                    <a:pt x="85" y="62"/>
                  </a:lnTo>
                  <a:lnTo>
                    <a:pt x="86" y="61"/>
                  </a:lnTo>
                  <a:lnTo>
                    <a:pt x="88" y="62"/>
                  </a:lnTo>
                  <a:lnTo>
                    <a:pt x="91" y="63"/>
                  </a:lnTo>
                  <a:lnTo>
                    <a:pt x="93" y="64"/>
                  </a:lnTo>
                  <a:lnTo>
                    <a:pt x="94" y="65"/>
                  </a:lnTo>
                  <a:lnTo>
                    <a:pt x="96" y="66"/>
                  </a:lnTo>
                  <a:lnTo>
                    <a:pt x="98" y="64"/>
                  </a:lnTo>
                  <a:lnTo>
                    <a:pt x="101" y="64"/>
                  </a:lnTo>
                  <a:lnTo>
                    <a:pt x="103" y="65"/>
                  </a:lnTo>
                  <a:lnTo>
                    <a:pt x="104" y="67"/>
                  </a:lnTo>
                  <a:lnTo>
                    <a:pt x="104" y="67"/>
                  </a:lnTo>
                  <a:lnTo>
                    <a:pt x="104" y="68"/>
                  </a:lnTo>
                  <a:lnTo>
                    <a:pt x="105" y="70"/>
                  </a:lnTo>
                  <a:lnTo>
                    <a:pt x="107" y="72"/>
                  </a:lnTo>
                  <a:lnTo>
                    <a:pt x="109" y="73"/>
                  </a:lnTo>
                  <a:lnTo>
                    <a:pt x="112" y="73"/>
                  </a:lnTo>
                  <a:lnTo>
                    <a:pt x="112" y="71"/>
                  </a:lnTo>
                  <a:lnTo>
                    <a:pt x="112" y="68"/>
                  </a:lnTo>
                  <a:lnTo>
                    <a:pt x="113" y="64"/>
                  </a:lnTo>
                  <a:lnTo>
                    <a:pt x="112" y="62"/>
                  </a:lnTo>
                  <a:lnTo>
                    <a:pt x="110" y="62"/>
                  </a:lnTo>
                  <a:lnTo>
                    <a:pt x="108" y="62"/>
                  </a:lnTo>
                  <a:lnTo>
                    <a:pt x="108" y="61"/>
                  </a:lnTo>
                  <a:lnTo>
                    <a:pt x="108" y="60"/>
                  </a:lnTo>
                  <a:lnTo>
                    <a:pt x="109" y="57"/>
                  </a:lnTo>
                  <a:lnTo>
                    <a:pt x="109" y="53"/>
                  </a:lnTo>
                  <a:lnTo>
                    <a:pt x="106" y="49"/>
                  </a:lnTo>
                  <a:lnTo>
                    <a:pt x="103" y="45"/>
                  </a:lnTo>
                  <a:lnTo>
                    <a:pt x="103" y="43"/>
                  </a:lnTo>
                  <a:lnTo>
                    <a:pt x="105" y="40"/>
                  </a:lnTo>
                  <a:lnTo>
                    <a:pt x="108" y="38"/>
                  </a:lnTo>
                  <a:lnTo>
                    <a:pt x="113" y="35"/>
                  </a:lnTo>
                  <a:lnTo>
                    <a:pt x="115" y="34"/>
                  </a:lnTo>
                  <a:lnTo>
                    <a:pt x="118" y="34"/>
                  </a:lnTo>
                  <a:lnTo>
                    <a:pt x="121" y="32"/>
                  </a:lnTo>
                  <a:lnTo>
                    <a:pt x="122" y="31"/>
                  </a:lnTo>
                  <a:lnTo>
                    <a:pt x="124" y="29"/>
                  </a:lnTo>
                  <a:lnTo>
                    <a:pt x="125" y="21"/>
                  </a:lnTo>
                  <a:lnTo>
                    <a:pt x="126" y="21"/>
                  </a:lnTo>
                  <a:lnTo>
                    <a:pt x="126" y="20"/>
                  </a:lnTo>
                  <a:lnTo>
                    <a:pt x="132" y="23"/>
                  </a:lnTo>
                  <a:lnTo>
                    <a:pt x="133" y="23"/>
                  </a:lnTo>
                  <a:lnTo>
                    <a:pt x="134" y="22"/>
                  </a:lnTo>
                  <a:lnTo>
                    <a:pt x="136" y="20"/>
                  </a:lnTo>
                  <a:lnTo>
                    <a:pt x="136" y="18"/>
                  </a:lnTo>
                  <a:lnTo>
                    <a:pt x="136" y="15"/>
                  </a:lnTo>
                  <a:lnTo>
                    <a:pt x="136" y="12"/>
                  </a:lnTo>
                  <a:lnTo>
                    <a:pt x="136" y="11"/>
                  </a:lnTo>
                  <a:lnTo>
                    <a:pt x="138" y="12"/>
                  </a:lnTo>
                  <a:lnTo>
                    <a:pt x="140" y="14"/>
                  </a:lnTo>
                  <a:lnTo>
                    <a:pt x="142" y="15"/>
                  </a:lnTo>
                  <a:lnTo>
                    <a:pt x="144" y="19"/>
                  </a:lnTo>
                  <a:lnTo>
                    <a:pt x="149" y="20"/>
                  </a:lnTo>
                  <a:lnTo>
                    <a:pt x="154" y="20"/>
                  </a:lnTo>
                  <a:lnTo>
                    <a:pt x="156" y="18"/>
                  </a:lnTo>
                  <a:lnTo>
                    <a:pt x="158" y="18"/>
                  </a:lnTo>
                  <a:lnTo>
                    <a:pt x="160" y="19"/>
                  </a:lnTo>
                  <a:lnTo>
                    <a:pt x="165" y="20"/>
                  </a:lnTo>
                  <a:lnTo>
                    <a:pt x="165" y="16"/>
                  </a:lnTo>
                  <a:lnTo>
                    <a:pt x="168" y="12"/>
                  </a:lnTo>
                  <a:lnTo>
                    <a:pt x="169" y="11"/>
                  </a:lnTo>
                  <a:lnTo>
                    <a:pt x="172" y="11"/>
                  </a:lnTo>
                  <a:lnTo>
                    <a:pt x="172" y="9"/>
                  </a:lnTo>
                  <a:lnTo>
                    <a:pt x="174" y="1"/>
                  </a:lnTo>
                  <a:lnTo>
                    <a:pt x="174" y="0"/>
                  </a:lnTo>
                  <a:lnTo>
                    <a:pt x="177" y="0"/>
                  </a:lnTo>
                  <a:lnTo>
                    <a:pt x="179" y="1"/>
                  </a:lnTo>
                  <a:lnTo>
                    <a:pt x="180" y="3"/>
                  </a:lnTo>
                  <a:lnTo>
                    <a:pt x="181" y="3"/>
                  </a:lnTo>
                  <a:lnTo>
                    <a:pt x="182" y="2"/>
                  </a:lnTo>
                  <a:lnTo>
                    <a:pt x="184" y="1"/>
                  </a:lnTo>
                  <a:lnTo>
                    <a:pt x="187" y="2"/>
                  </a:lnTo>
                  <a:lnTo>
                    <a:pt x="193" y="5"/>
                  </a:lnTo>
                  <a:lnTo>
                    <a:pt x="197" y="7"/>
                  </a:lnTo>
                  <a:lnTo>
                    <a:pt x="199" y="7"/>
                  </a:lnTo>
                  <a:lnTo>
                    <a:pt x="201" y="7"/>
                  </a:lnTo>
                  <a:lnTo>
                    <a:pt x="208" y="12"/>
                  </a:lnTo>
                  <a:lnTo>
                    <a:pt x="213" y="13"/>
                  </a:lnTo>
                  <a:lnTo>
                    <a:pt x="218" y="13"/>
                  </a:lnTo>
                  <a:lnTo>
                    <a:pt x="220" y="11"/>
                  </a:lnTo>
                  <a:lnTo>
                    <a:pt x="222" y="10"/>
                  </a:lnTo>
                  <a:lnTo>
                    <a:pt x="223" y="10"/>
                  </a:lnTo>
                  <a:lnTo>
                    <a:pt x="225" y="10"/>
                  </a:lnTo>
                  <a:lnTo>
                    <a:pt x="229" y="13"/>
                  </a:lnTo>
                  <a:lnTo>
                    <a:pt x="231" y="14"/>
                  </a:lnTo>
                  <a:lnTo>
                    <a:pt x="233" y="14"/>
                  </a:lnTo>
                  <a:lnTo>
                    <a:pt x="234" y="14"/>
                  </a:lnTo>
                  <a:lnTo>
                    <a:pt x="236" y="18"/>
                  </a:lnTo>
                  <a:lnTo>
                    <a:pt x="237"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 name="Freeform 8">
              <a:extLst>
                <a:ext uri="{FF2B5EF4-FFF2-40B4-BE49-F238E27FC236}">
                  <a16:creationId xmlns="" xmlns:a16="http://schemas.microsoft.com/office/drawing/2014/main" id="{873C56FB-48D8-F383-BDC4-1012F69586F5}"/>
                </a:ext>
              </a:extLst>
            </p:cNvPr>
            <p:cNvSpPr>
              <a:spLocks noChangeArrowheads="1"/>
            </p:cNvSpPr>
            <p:nvPr/>
          </p:nvSpPr>
          <p:spPr bwMode="auto">
            <a:xfrm>
              <a:off x="8836757" y="7891096"/>
              <a:ext cx="153865" cy="148368"/>
            </a:xfrm>
            <a:custGeom>
              <a:avLst/>
              <a:gdLst>
                <a:gd name="T0" fmla="*/ 47 w 124"/>
                <a:gd name="T1" fmla="*/ 5 h 121"/>
                <a:gd name="T2" fmla="*/ 55 w 124"/>
                <a:gd name="T3" fmla="*/ 7 h 121"/>
                <a:gd name="T4" fmla="*/ 61 w 124"/>
                <a:gd name="T5" fmla="*/ 5 h 121"/>
                <a:gd name="T6" fmla="*/ 68 w 124"/>
                <a:gd name="T7" fmla="*/ 9 h 121"/>
                <a:gd name="T8" fmla="*/ 76 w 124"/>
                <a:gd name="T9" fmla="*/ 7 h 121"/>
                <a:gd name="T10" fmla="*/ 83 w 124"/>
                <a:gd name="T11" fmla="*/ 7 h 121"/>
                <a:gd name="T12" fmla="*/ 93 w 124"/>
                <a:gd name="T13" fmla="*/ 9 h 121"/>
                <a:gd name="T14" fmla="*/ 97 w 124"/>
                <a:gd name="T15" fmla="*/ 15 h 121"/>
                <a:gd name="T16" fmla="*/ 102 w 124"/>
                <a:gd name="T17" fmla="*/ 19 h 121"/>
                <a:gd name="T18" fmla="*/ 108 w 124"/>
                <a:gd name="T19" fmla="*/ 17 h 121"/>
                <a:gd name="T20" fmla="*/ 115 w 124"/>
                <a:gd name="T21" fmla="*/ 18 h 121"/>
                <a:gd name="T22" fmla="*/ 113 w 124"/>
                <a:gd name="T23" fmla="*/ 26 h 121"/>
                <a:gd name="T24" fmla="*/ 108 w 124"/>
                <a:gd name="T25" fmla="*/ 35 h 121"/>
                <a:gd name="T26" fmla="*/ 108 w 124"/>
                <a:gd name="T27" fmla="*/ 42 h 121"/>
                <a:gd name="T28" fmla="*/ 115 w 124"/>
                <a:gd name="T29" fmla="*/ 47 h 121"/>
                <a:gd name="T30" fmla="*/ 123 w 124"/>
                <a:gd name="T31" fmla="*/ 55 h 121"/>
                <a:gd name="T32" fmla="*/ 118 w 124"/>
                <a:gd name="T33" fmla="*/ 58 h 121"/>
                <a:gd name="T34" fmla="*/ 112 w 124"/>
                <a:gd name="T35" fmla="*/ 58 h 121"/>
                <a:gd name="T36" fmla="*/ 115 w 124"/>
                <a:gd name="T37" fmla="*/ 64 h 121"/>
                <a:gd name="T38" fmla="*/ 119 w 124"/>
                <a:gd name="T39" fmla="*/ 75 h 121"/>
                <a:gd name="T40" fmla="*/ 115 w 124"/>
                <a:gd name="T41" fmla="*/ 75 h 121"/>
                <a:gd name="T42" fmla="*/ 110 w 124"/>
                <a:gd name="T43" fmla="*/ 77 h 121"/>
                <a:gd name="T44" fmla="*/ 107 w 124"/>
                <a:gd name="T45" fmla="*/ 78 h 121"/>
                <a:gd name="T46" fmla="*/ 102 w 124"/>
                <a:gd name="T47" fmla="*/ 78 h 121"/>
                <a:gd name="T48" fmla="*/ 105 w 124"/>
                <a:gd name="T49" fmla="*/ 85 h 121"/>
                <a:gd name="T50" fmla="*/ 102 w 124"/>
                <a:gd name="T51" fmla="*/ 86 h 121"/>
                <a:gd name="T52" fmla="*/ 96 w 124"/>
                <a:gd name="T53" fmla="*/ 88 h 121"/>
                <a:gd name="T54" fmla="*/ 92 w 124"/>
                <a:gd name="T55" fmla="*/ 94 h 121"/>
                <a:gd name="T56" fmla="*/ 88 w 124"/>
                <a:gd name="T57" fmla="*/ 100 h 121"/>
                <a:gd name="T58" fmla="*/ 87 w 124"/>
                <a:gd name="T59" fmla="*/ 107 h 121"/>
                <a:gd name="T60" fmla="*/ 89 w 124"/>
                <a:gd name="T61" fmla="*/ 116 h 121"/>
                <a:gd name="T62" fmla="*/ 87 w 124"/>
                <a:gd name="T63" fmla="*/ 120 h 121"/>
                <a:gd name="T64" fmla="*/ 82 w 124"/>
                <a:gd name="T65" fmla="*/ 118 h 121"/>
                <a:gd name="T66" fmla="*/ 69 w 124"/>
                <a:gd name="T67" fmla="*/ 109 h 121"/>
                <a:gd name="T68" fmla="*/ 64 w 124"/>
                <a:gd name="T69" fmla="*/ 104 h 121"/>
                <a:gd name="T70" fmla="*/ 61 w 124"/>
                <a:gd name="T71" fmla="*/ 102 h 121"/>
                <a:gd name="T72" fmla="*/ 60 w 124"/>
                <a:gd name="T73" fmla="*/ 99 h 121"/>
                <a:gd name="T74" fmla="*/ 49 w 124"/>
                <a:gd name="T75" fmla="*/ 86 h 121"/>
                <a:gd name="T76" fmla="*/ 43 w 124"/>
                <a:gd name="T77" fmla="*/ 78 h 121"/>
                <a:gd name="T78" fmla="*/ 30 w 124"/>
                <a:gd name="T79" fmla="*/ 65 h 121"/>
                <a:gd name="T80" fmla="*/ 20 w 124"/>
                <a:gd name="T81" fmla="*/ 54 h 121"/>
                <a:gd name="T82" fmla="*/ 14 w 124"/>
                <a:gd name="T83" fmla="*/ 41 h 121"/>
                <a:gd name="T84" fmla="*/ 10 w 124"/>
                <a:gd name="T85" fmla="*/ 33 h 121"/>
                <a:gd name="T86" fmla="*/ 0 w 124"/>
                <a:gd name="T87" fmla="*/ 19 h 121"/>
                <a:gd name="T88" fmla="*/ 3 w 124"/>
                <a:gd name="T89" fmla="*/ 3 h 121"/>
                <a:gd name="T90" fmla="*/ 9 w 124"/>
                <a:gd name="T91" fmla="*/ 4 h 121"/>
                <a:gd name="T92" fmla="*/ 18 w 124"/>
                <a:gd name="T93" fmla="*/ 12 h 121"/>
                <a:gd name="T94" fmla="*/ 25 w 124"/>
                <a:gd name="T9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121">
                  <a:moveTo>
                    <a:pt x="37" y="0"/>
                  </a:moveTo>
                  <a:lnTo>
                    <a:pt x="44" y="5"/>
                  </a:lnTo>
                  <a:lnTo>
                    <a:pt x="47" y="5"/>
                  </a:lnTo>
                  <a:lnTo>
                    <a:pt x="48" y="5"/>
                  </a:lnTo>
                  <a:lnTo>
                    <a:pt x="50" y="5"/>
                  </a:lnTo>
                  <a:lnTo>
                    <a:pt x="55" y="7"/>
                  </a:lnTo>
                  <a:lnTo>
                    <a:pt x="56" y="7"/>
                  </a:lnTo>
                  <a:lnTo>
                    <a:pt x="58" y="7"/>
                  </a:lnTo>
                  <a:lnTo>
                    <a:pt x="61" y="5"/>
                  </a:lnTo>
                  <a:lnTo>
                    <a:pt x="62" y="5"/>
                  </a:lnTo>
                  <a:lnTo>
                    <a:pt x="66" y="9"/>
                  </a:lnTo>
                  <a:lnTo>
                    <a:pt x="68" y="9"/>
                  </a:lnTo>
                  <a:lnTo>
                    <a:pt x="71" y="8"/>
                  </a:lnTo>
                  <a:lnTo>
                    <a:pt x="72" y="6"/>
                  </a:lnTo>
                  <a:lnTo>
                    <a:pt x="76" y="7"/>
                  </a:lnTo>
                  <a:lnTo>
                    <a:pt x="79" y="7"/>
                  </a:lnTo>
                  <a:lnTo>
                    <a:pt x="81" y="7"/>
                  </a:lnTo>
                  <a:lnTo>
                    <a:pt x="83" y="7"/>
                  </a:lnTo>
                  <a:lnTo>
                    <a:pt x="85" y="8"/>
                  </a:lnTo>
                  <a:lnTo>
                    <a:pt x="88" y="8"/>
                  </a:lnTo>
                  <a:lnTo>
                    <a:pt x="93" y="9"/>
                  </a:lnTo>
                  <a:lnTo>
                    <a:pt x="96" y="11"/>
                  </a:lnTo>
                  <a:lnTo>
                    <a:pt x="97" y="13"/>
                  </a:lnTo>
                  <a:lnTo>
                    <a:pt x="97" y="15"/>
                  </a:lnTo>
                  <a:lnTo>
                    <a:pt x="97" y="16"/>
                  </a:lnTo>
                  <a:lnTo>
                    <a:pt x="99" y="18"/>
                  </a:lnTo>
                  <a:lnTo>
                    <a:pt x="102" y="19"/>
                  </a:lnTo>
                  <a:lnTo>
                    <a:pt x="104" y="18"/>
                  </a:lnTo>
                  <a:lnTo>
                    <a:pt x="105" y="18"/>
                  </a:lnTo>
                  <a:lnTo>
                    <a:pt x="108" y="17"/>
                  </a:lnTo>
                  <a:lnTo>
                    <a:pt x="111" y="16"/>
                  </a:lnTo>
                  <a:lnTo>
                    <a:pt x="114" y="17"/>
                  </a:lnTo>
                  <a:lnTo>
                    <a:pt x="115" y="18"/>
                  </a:lnTo>
                  <a:lnTo>
                    <a:pt x="115" y="19"/>
                  </a:lnTo>
                  <a:lnTo>
                    <a:pt x="115" y="22"/>
                  </a:lnTo>
                  <a:lnTo>
                    <a:pt x="113" y="26"/>
                  </a:lnTo>
                  <a:lnTo>
                    <a:pt x="111" y="30"/>
                  </a:lnTo>
                  <a:lnTo>
                    <a:pt x="109" y="33"/>
                  </a:lnTo>
                  <a:lnTo>
                    <a:pt x="108" y="35"/>
                  </a:lnTo>
                  <a:lnTo>
                    <a:pt x="108" y="39"/>
                  </a:lnTo>
                  <a:lnTo>
                    <a:pt x="108" y="41"/>
                  </a:lnTo>
                  <a:lnTo>
                    <a:pt x="108" y="42"/>
                  </a:lnTo>
                  <a:lnTo>
                    <a:pt x="109" y="44"/>
                  </a:lnTo>
                  <a:lnTo>
                    <a:pt x="111" y="44"/>
                  </a:lnTo>
                  <a:lnTo>
                    <a:pt x="115" y="47"/>
                  </a:lnTo>
                  <a:lnTo>
                    <a:pt x="118" y="50"/>
                  </a:lnTo>
                  <a:lnTo>
                    <a:pt x="121" y="54"/>
                  </a:lnTo>
                  <a:lnTo>
                    <a:pt x="123" y="55"/>
                  </a:lnTo>
                  <a:lnTo>
                    <a:pt x="123" y="57"/>
                  </a:lnTo>
                  <a:lnTo>
                    <a:pt x="121" y="57"/>
                  </a:lnTo>
                  <a:lnTo>
                    <a:pt x="118" y="58"/>
                  </a:lnTo>
                  <a:lnTo>
                    <a:pt x="115" y="58"/>
                  </a:lnTo>
                  <a:lnTo>
                    <a:pt x="113" y="57"/>
                  </a:lnTo>
                  <a:lnTo>
                    <a:pt x="112" y="58"/>
                  </a:lnTo>
                  <a:lnTo>
                    <a:pt x="111" y="58"/>
                  </a:lnTo>
                  <a:lnTo>
                    <a:pt x="112" y="60"/>
                  </a:lnTo>
                  <a:lnTo>
                    <a:pt x="115" y="64"/>
                  </a:lnTo>
                  <a:lnTo>
                    <a:pt x="120" y="70"/>
                  </a:lnTo>
                  <a:lnTo>
                    <a:pt x="120" y="72"/>
                  </a:lnTo>
                  <a:lnTo>
                    <a:pt x="119" y="75"/>
                  </a:lnTo>
                  <a:lnTo>
                    <a:pt x="118" y="76"/>
                  </a:lnTo>
                  <a:lnTo>
                    <a:pt x="116" y="76"/>
                  </a:lnTo>
                  <a:lnTo>
                    <a:pt x="115" y="75"/>
                  </a:lnTo>
                  <a:lnTo>
                    <a:pt x="113" y="75"/>
                  </a:lnTo>
                  <a:lnTo>
                    <a:pt x="112" y="75"/>
                  </a:lnTo>
                  <a:lnTo>
                    <a:pt x="110" y="77"/>
                  </a:lnTo>
                  <a:lnTo>
                    <a:pt x="109" y="77"/>
                  </a:lnTo>
                  <a:lnTo>
                    <a:pt x="107" y="77"/>
                  </a:lnTo>
                  <a:lnTo>
                    <a:pt x="107" y="78"/>
                  </a:lnTo>
                  <a:lnTo>
                    <a:pt x="105" y="77"/>
                  </a:lnTo>
                  <a:lnTo>
                    <a:pt x="103" y="77"/>
                  </a:lnTo>
                  <a:lnTo>
                    <a:pt x="102" y="78"/>
                  </a:lnTo>
                  <a:lnTo>
                    <a:pt x="102" y="79"/>
                  </a:lnTo>
                  <a:lnTo>
                    <a:pt x="103" y="82"/>
                  </a:lnTo>
                  <a:lnTo>
                    <a:pt x="105" y="85"/>
                  </a:lnTo>
                  <a:lnTo>
                    <a:pt x="105" y="88"/>
                  </a:lnTo>
                  <a:lnTo>
                    <a:pt x="103" y="88"/>
                  </a:lnTo>
                  <a:lnTo>
                    <a:pt x="102" y="86"/>
                  </a:lnTo>
                  <a:lnTo>
                    <a:pt x="100" y="85"/>
                  </a:lnTo>
                  <a:lnTo>
                    <a:pt x="99" y="85"/>
                  </a:lnTo>
                  <a:lnTo>
                    <a:pt x="96" y="88"/>
                  </a:lnTo>
                  <a:lnTo>
                    <a:pt x="93" y="91"/>
                  </a:lnTo>
                  <a:lnTo>
                    <a:pt x="93" y="92"/>
                  </a:lnTo>
                  <a:lnTo>
                    <a:pt x="92" y="94"/>
                  </a:lnTo>
                  <a:lnTo>
                    <a:pt x="92" y="95"/>
                  </a:lnTo>
                  <a:lnTo>
                    <a:pt x="92" y="99"/>
                  </a:lnTo>
                  <a:lnTo>
                    <a:pt x="88" y="100"/>
                  </a:lnTo>
                  <a:lnTo>
                    <a:pt x="87" y="101"/>
                  </a:lnTo>
                  <a:lnTo>
                    <a:pt x="86" y="102"/>
                  </a:lnTo>
                  <a:lnTo>
                    <a:pt x="87" y="107"/>
                  </a:lnTo>
                  <a:lnTo>
                    <a:pt x="87" y="110"/>
                  </a:lnTo>
                  <a:lnTo>
                    <a:pt x="89" y="115"/>
                  </a:lnTo>
                  <a:lnTo>
                    <a:pt x="89" y="116"/>
                  </a:lnTo>
                  <a:lnTo>
                    <a:pt x="89" y="117"/>
                  </a:lnTo>
                  <a:lnTo>
                    <a:pt x="87" y="119"/>
                  </a:lnTo>
                  <a:lnTo>
                    <a:pt x="87" y="120"/>
                  </a:lnTo>
                  <a:lnTo>
                    <a:pt x="86" y="120"/>
                  </a:lnTo>
                  <a:lnTo>
                    <a:pt x="83" y="118"/>
                  </a:lnTo>
                  <a:lnTo>
                    <a:pt x="82" y="118"/>
                  </a:lnTo>
                  <a:lnTo>
                    <a:pt x="76" y="114"/>
                  </a:lnTo>
                  <a:lnTo>
                    <a:pt x="74" y="112"/>
                  </a:lnTo>
                  <a:lnTo>
                    <a:pt x="69" y="109"/>
                  </a:lnTo>
                  <a:lnTo>
                    <a:pt x="67" y="107"/>
                  </a:lnTo>
                  <a:lnTo>
                    <a:pt x="66" y="105"/>
                  </a:lnTo>
                  <a:lnTo>
                    <a:pt x="64" y="104"/>
                  </a:lnTo>
                  <a:lnTo>
                    <a:pt x="61" y="105"/>
                  </a:lnTo>
                  <a:lnTo>
                    <a:pt x="59" y="103"/>
                  </a:lnTo>
                  <a:lnTo>
                    <a:pt x="61" y="102"/>
                  </a:lnTo>
                  <a:lnTo>
                    <a:pt x="61" y="101"/>
                  </a:lnTo>
                  <a:lnTo>
                    <a:pt x="61" y="101"/>
                  </a:lnTo>
                  <a:lnTo>
                    <a:pt x="60" y="99"/>
                  </a:lnTo>
                  <a:lnTo>
                    <a:pt x="53" y="92"/>
                  </a:lnTo>
                  <a:lnTo>
                    <a:pt x="50" y="87"/>
                  </a:lnTo>
                  <a:lnTo>
                    <a:pt x="49" y="86"/>
                  </a:lnTo>
                  <a:lnTo>
                    <a:pt x="49" y="81"/>
                  </a:lnTo>
                  <a:lnTo>
                    <a:pt x="48" y="81"/>
                  </a:lnTo>
                  <a:lnTo>
                    <a:pt x="43" y="78"/>
                  </a:lnTo>
                  <a:lnTo>
                    <a:pt x="37" y="72"/>
                  </a:lnTo>
                  <a:lnTo>
                    <a:pt x="31" y="66"/>
                  </a:lnTo>
                  <a:lnTo>
                    <a:pt x="30" y="65"/>
                  </a:lnTo>
                  <a:lnTo>
                    <a:pt x="27" y="61"/>
                  </a:lnTo>
                  <a:lnTo>
                    <a:pt x="24" y="57"/>
                  </a:lnTo>
                  <a:lnTo>
                    <a:pt x="20" y="54"/>
                  </a:lnTo>
                  <a:lnTo>
                    <a:pt x="18" y="52"/>
                  </a:lnTo>
                  <a:lnTo>
                    <a:pt x="15" y="47"/>
                  </a:lnTo>
                  <a:lnTo>
                    <a:pt x="14" y="41"/>
                  </a:lnTo>
                  <a:lnTo>
                    <a:pt x="13" y="36"/>
                  </a:lnTo>
                  <a:lnTo>
                    <a:pt x="12" y="34"/>
                  </a:lnTo>
                  <a:lnTo>
                    <a:pt x="10" y="33"/>
                  </a:lnTo>
                  <a:lnTo>
                    <a:pt x="5" y="27"/>
                  </a:lnTo>
                  <a:lnTo>
                    <a:pt x="0" y="23"/>
                  </a:lnTo>
                  <a:lnTo>
                    <a:pt x="0" y="19"/>
                  </a:lnTo>
                  <a:lnTo>
                    <a:pt x="1" y="12"/>
                  </a:lnTo>
                  <a:lnTo>
                    <a:pt x="1" y="5"/>
                  </a:lnTo>
                  <a:lnTo>
                    <a:pt x="3" y="3"/>
                  </a:lnTo>
                  <a:lnTo>
                    <a:pt x="5" y="3"/>
                  </a:lnTo>
                  <a:lnTo>
                    <a:pt x="7" y="3"/>
                  </a:lnTo>
                  <a:lnTo>
                    <a:pt x="9" y="4"/>
                  </a:lnTo>
                  <a:lnTo>
                    <a:pt x="13" y="9"/>
                  </a:lnTo>
                  <a:lnTo>
                    <a:pt x="15" y="11"/>
                  </a:lnTo>
                  <a:lnTo>
                    <a:pt x="18" y="12"/>
                  </a:lnTo>
                  <a:lnTo>
                    <a:pt x="20" y="9"/>
                  </a:lnTo>
                  <a:lnTo>
                    <a:pt x="23" y="5"/>
                  </a:lnTo>
                  <a:lnTo>
                    <a:pt x="25" y="3"/>
                  </a:lnTo>
                  <a:lnTo>
                    <a:pt x="33" y="3"/>
                  </a:lnTo>
                  <a:lnTo>
                    <a:pt x="3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 name="Freeform 10">
              <a:extLst>
                <a:ext uri="{FF2B5EF4-FFF2-40B4-BE49-F238E27FC236}">
                  <a16:creationId xmlns="" xmlns:a16="http://schemas.microsoft.com/office/drawing/2014/main" id="{F78B4BE6-86E7-53E2-45EC-8C440C4795D5}"/>
                </a:ext>
              </a:extLst>
            </p:cNvPr>
            <p:cNvSpPr>
              <a:spLocks noChangeArrowheads="1"/>
            </p:cNvSpPr>
            <p:nvPr/>
          </p:nvSpPr>
          <p:spPr bwMode="auto">
            <a:xfrm>
              <a:off x="8314715" y="7517423"/>
              <a:ext cx="153865" cy="120894"/>
            </a:xfrm>
            <a:custGeom>
              <a:avLst/>
              <a:gdLst>
                <a:gd name="T0" fmla="*/ 74 w 123"/>
                <a:gd name="T1" fmla="*/ 4 h 99"/>
                <a:gd name="T2" fmla="*/ 80 w 123"/>
                <a:gd name="T3" fmla="*/ 1 h 99"/>
                <a:gd name="T4" fmla="*/ 83 w 123"/>
                <a:gd name="T5" fmla="*/ 7 h 99"/>
                <a:gd name="T6" fmla="*/ 93 w 123"/>
                <a:gd name="T7" fmla="*/ 11 h 99"/>
                <a:gd name="T8" fmla="*/ 96 w 123"/>
                <a:gd name="T9" fmla="*/ 12 h 99"/>
                <a:gd name="T10" fmla="*/ 105 w 123"/>
                <a:gd name="T11" fmla="*/ 17 h 99"/>
                <a:gd name="T12" fmla="*/ 102 w 123"/>
                <a:gd name="T13" fmla="*/ 24 h 99"/>
                <a:gd name="T14" fmla="*/ 102 w 123"/>
                <a:gd name="T15" fmla="*/ 28 h 99"/>
                <a:gd name="T16" fmla="*/ 100 w 123"/>
                <a:gd name="T17" fmla="*/ 34 h 99"/>
                <a:gd name="T18" fmla="*/ 106 w 123"/>
                <a:gd name="T19" fmla="*/ 34 h 99"/>
                <a:gd name="T20" fmla="*/ 111 w 123"/>
                <a:gd name="T21" fmla="*/ 37 h 99"/>
                <a:gd name="T22" fmla="*/ 119 w 123"/>
                <a:gd name="T23" fmla="*/ 45 h 99"/>
                <a:gd name="T24" fmla="*/ 117 w 123"/>
                <a:gd name="T25" fmla="*/ 50 h 99"/>
                <a:gd name="T26" fmla="*/ 122 w 123"/>
                <a:gd name="T27" fmla="*/ 55 h 99"/>
                <a:gd name="T28" fmla="*/ 115 w 123"/>
                <a:gd name="T29" fmla="*/ 67 h 99"/>
                <a:gd name="T30" fmla="*/ 114 w 123"/>
                <a:gd name="T31" fmla="*/ 67 h 99"/>
                <a:gd name="T32" fmla="*/ 107 w 123"/>
                <a:gd name="T33" fmla="*/ 70 h 99"/>
                <a:gd name="T34" fmla="*/ 102 w 123"/>
                <a:gd name="T35" fmla="*/ 78 h 99"/>
                <a:gd name="T36" fmla="*/ 102 w 123"/>
                <a:gd name="T37" fmla="*/ 83 h 99"/>
                <a:gd name="T38" fmla="*/ 105 w 123"/>
                <a:gd name="T39" fmla="*/ 87 h 99"/>
                <a:gd name="T40" fmla="*/ 106 w 123"/>
                <a:gd name="T41" fmla="*/ 95 h 99"/>
                <a:gd name="T42" fmla="*/ 101 w 123"/>
                <a:gd name="T43" fmla="*/ 97 h 99"/>
                <a:gd name="T44" fmla="*/ 95 w 123"/>
                <a:gd name="T45" fmla="*/ 98 h 99"/>
                <a:gd name="T46" fmla="*/ 89 w 123"/>
                <a:gd name="T47" fmla="*/ 91 h 99"/>
                <a:gd name="T48" fmla="*/ 83 w 123"/>
                <a:gd name="T49" fmla="*/ 88 h 99"/>
                <a:gd name="T50" fmla="*/ 77 w 123"/>
                <a:gd name="T51" fmla="*/ 85 h 99"/>
                <a:gd name="T52" fmla="*/ 74 w 123"/>
                <a:gd name="T53" fmla="*/ 78 h 99"/>
                <a:gd name="T54" fmla="*/ 73 w 123"/>
                <a:gd name="T55" fmla="*/ 67 h 99"/>
                <a:gd name="T56" fmla="*/ 68 w 123"/>
                <a:gd name="T57" fmla="*/ 72 h 99"/>
                <a:gd name="T58" fmla="*/ 59 w 123"/>
                <a:gd name="T59" fmla="*/ 77 h 99"/>
                <a:gd name="T60" fmla="*/ 51 w 123"/>
                <a:gd name="T61" fmla="*/ 75 h 99"/>
                <a:gd name="T62" fmla="*/ 53 w 123"/>
                <a:gd name="T63" fmla="*/ 72 h 99"/>
                <a:gd name="T64" fmla="*/ 51 w 123"/>
                <a:gd name="T65" fmla="*/ 67 h 99"/>
                <a:gd name="T66" fmla="*/ 53 w 123"/>
                <a:gd name="T67" fmla="*/ 62 h 99"/>
                <a:gd name="T68" fmla="*/ 43 w 123"/>
                <a:gd name="T69" fmla="*/ 58 h 99"/>
                <a:gd name="T70" fmla="*/ 38 w 123"/>
                <a:gd name="T71" fmla="*/ 58 h 99"/>
                <a:gd name="T72" fmla="*/ 35 w 123"/>
                <a:gd name="T73" fmla="*/ 51 h 99"/>
                <a:gd name="T74" fmla="*/ 26 w 123"/>
                <a:gd name="T75" fmla="*/ 49 h 99"/>
                <a:gd name="T76" fmla="*/ 22 w 123"/>
                <a:gd name="T77" fmla="*/ 41 h 99"/>
                <a:gd name="T78" fmla="*/ 19 w 123"/>
                <a:gd name="T79" fmla="*/ 35 h 99"/>
                <a:gd name="T80" fmla="*/ 11 w 123"/>
                <a:gd name="T81" fmla="*/ 39 h 99"/>
                <a:gd name="T82" fmla="*/ 5 w 123"/>
                <a:gd name="T83" fmla="*/ 34 h 99"/>
                <a:gd name="T84" fmla="*/ 2 w 123"/>
                <a:gd name="T85" fmla="*/ 26 h 99"/>
                <a:gd name="T86" fmla="*/ 0 w 123"/>
                <a:gd name="T87" fmla="*/ 19 h 99"/>
                <a:gd name="T88" fmla="*/ 26 w 123"/>
                <a:gd name="T89" fmla="*/ 5 h 99"/>
                <a:gd name="T90" fmla="*/ 29 w 123"/>
                <a:gd name="T91" fmla="*/ 12 h 99"/>
                <a:gd name="T92" fmla="*/ 33 w 123"/>
                <a:gd name="T93" fmla="*/ 10 h 99"/>
                <a:gd name="T94" fmla="*/ 40 w 123"/>
                <a:gd name="T95" fmla="*/ 12 h 99"/>
                <a:gd name="T96" fmla="*/ 48 w 123"/>
                <a:gd name="T97" fmla="*/ 12 h 99"/>
                <a:gd name="T98" fmla="*/ 54 w 123"/>
                <a:gd name="T99" fmla="*/ 4 h 99"/>
                <a:gd name="T100" fmla="*/ 60 w 123"/>
                <a:gd name="T101" fmla="*/ 6 h 99"/>
                <a:gd name="T102" fmla="*/ 63 w 123"/>
                <a:gd name="T103" fmla="*/ 0 h 99"/>
                <a:gd name="T104" fmla="*/ 67 w 123"/>
                <a:gd name="T105" fmla="*/ 3 h 99"/>
                <a:gd name="T106" fmla="*/ 73 w 123"/>
                <a:gd name="T10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99">
                  <a:moveTo>
                    <a:pt x="73" y="3"/>
                  </a:moveTo>
                  <a:lnTo>
                    <a:pt x="73" y="3"/>
                  </a:lnTo>
                  <a:lnTo>
                    <a:pt x="74" y="4"/>
                  </a:lnTo>
                  <a:lnTo>
                    <a:pt x="77" y="4"/>
                  </a:lnTo>
                  <a:lnTo>
                    <a:pt x="79" y="2"/>
                  </a:lnTo>
                  <a:lnTo>
                    <a:pt x="80" y="1"/>
                  </a:lnTo>
                  <a:lnTo>
                    <a:pt x="81" y="1"/>
                  </a:lnTo>
                  <a:lnTo>
                    <a:pt x="81" y="4"/>
                  </a:lnTo>
                  <a:lnTo>
                    <a:pt x="83" y="7"/>
                  </a:lnTo>
                  <a:lnTo>
                    <a:pt x="86" y="10"/>
                  </a:lnTo>
                  <a:lnTo>
                    <a:pt x="89" y="11"/>
                  </a:lnTo>
                  <a:lnTo>
                    <a:pt x="93" y="11"/>
                  </a:lnTo>
                  <a:lnTo>
                    <a:pt x="94" y="10"/>
                  </a:lnTo>
                  <a:lnTo>
                    <a:pt x="95" y="11"/>
                  </a:lnTo>
                  <a:lnTo>
                    <a:pt x="96" y="12"/>
                  </a:lnTo>
                  <a:lnTo>
                    <a:pt x="98" y="14"/>
                  </a:lnTo>
                  <a:lnTo>
                    <a:pt x="103" y="16"/>
                  </a:lnTo>
                  <a:lnTo>
                    <a:pt x="105" y="17"/>
                  </a:lnTo>
                  <a:lnTo>
                    <a:pt x="105" y="18"/>
                  </a:lnTo>
                  <a:lnTo>
                    <a:pt x="105" y="20"/>
                  </a:lnTo>
                  <a:lnTo>
                    <a:pt x="102" y="24"/>
                  </a:lnTo>
                  <a:lnTo>
                    <a:pt x="102" y="26"/>
                  </a:lnTo>
                  <a:lnTo>
                    <a:pt x="102" y="27"/>
                  </a:lnTo>
                  <a:lnTo>
                    <a:pt x="102" y="28"/>
                  </a:lnTo>
                  <a:lnTo>
                    <a:pt x="100" y="31"/>
                  </a:lnTo>
                  <a:lnTo>
                    <a:pt x="100" y="32"/>
                  </a:lnTo>
                  <a:lnTo>
                    <a:pt x="100" y="34"/>
                  </a:lnTo>
                  <a:lnTo>
                    <a:pt x="101" y="35"/>
                  </a:lnTo>
                  <a:lnTo>
                    <a:pt x="101" y="35"/>
                  </a:lnTo>
                  <a:lnTo>
                    <a:pt x="106" y="34"/>
                  </a:lnTo>
                  <a:lnTo>
                    <a:pt x="107" y="37"/>
                  </a:lnTo>
                  <a:lnTo>
                    <a:pt x="111" y="37"/>
                  </a:lnTo>
                  <a:lnTo>
                    <a:pt x="111" y="37"/>
                  </a:lnTo>
                  <a:lnTo>
                    <a:pt x="115" y="40"/>
                  </a:lnTo>
                  <a:lnTo>
                    <a:pt x="115" y="42"/>
                  </a:lnTo>
                  <a:lnTo>
                    <a:pt x="119" y="45"/>
                  </a:lnTo>
                  <a:lnTo>
                    <a:pt x="116" y="47"/>
                  </a:lnTo>
                  <a:lnTo>
                    <a:pt x="117" y="48"/>
                  </a:lnTo>
                  <a:lnTo>
                    <a:pt x="117" y="50"/>
                  </a:lnTo>
                  <a:lnTo>
                    <a:pt x="120" y="50"/>
                  </a:lnTo>
                  <a:lnTo>
                    <a:pt x="122" y="51"/>
                  </a:lnTo>
                  <a:lnTo>
                    <a:pt x="122" y="55"/>
                  </a:lnTo>
                  <a:lnTo>
                    <a:pt x="122" y="58"/>
                  </a:lnTo>
                  <a:lnTo>
                    <a:pt x="117" y="63"/>
                  </a:lnTo>
                  <a:lnTo>
                    <a:pt x="115" y="67"/>
                  </a:lnTo>
                  <a:lnTo>
                    <a:pt x="115" y="68"/>
                  </a:lnTo>
                  <a:lnTo>
                    <a:pt x="114" y="68"/>
                  </a:lnTo>
                  <a:lnTo>
                    <a:pt x="114" y="67"/>
                  </a:lnTo>
                  <a:lnTo>
                    <a:pt x="112" y="67"/>
                  </a:lnTo>
                  <a:lnTo>
                    <a:pt x="110" y="66"/>
                  </a:lnTo>
                  <a:lnTo>
                    <a:pt x="107" y="70"/>
                  </a:lnTo>
                  <a:lnTo>
                    <a:pt x="105" y="74"/>
                  </a:lnTo>
                  <a:lnTo>
                    <a:pt x="104" y="76"/>
                  </a:lnTo>
                  <a:lnTo>
                    <a:pt x="102" y="78"/>
                  </a:lnTo>
                  <a:lnTo>
                    <a:pt x="102" y="80"/>
                  </a:lnTo>
                  <a:lnTo>
                    <a:pt x="102" y="81"/>
                  </a:lnTo>
                  <a:lnTo>
                    <a:pt x="102" y="83"/>
                  </a:lnTo>
                  <a:lnTo>
                    <a:pt x="102" y="84"/>
                  </a:lnTo>
                  <a:lnTo>
                    <a:pt x="104" y="86"/>
                  </a:lnTo>
                  <a:lnTo>
                    <a:pt x="105" y="87"/>
                  </a:lnTo>
                  <a:lnTo>
                    <a:pt x="107" y="92"/>
                  </a:lnTo>
                  <a:lnTo>
                    <a:pt x="106" y="93"/>
                  </a:lnTo>
                  <a:lnTo>
                    <a:pt x="106" y="95"/>
                  </a:lnTo>
                  <a:lnTo>
                    <a:pt x="105" y="96"/>
                  </a:lnTo>
                  <a:lnTo>
                    <a:pt x="104" y="97"/>
                  </a:lnTo>
                  <a:lnTo>
                    <a:pt x="101" y="97"/>
                  </a:lnTo>
                  <a:lnTo>
                    <a:pt x="98" y="97"/>
                  </a:lnTo>
                  <a:lnTo>
                    <a:pt x="96" y="98"/>
                  </a:lnTo>
                  <a:lnTo>
                    <a:pt x="95" y="98"/>
                  </a:lnTo>
                  <a:lnTo>
                    <a:pt x="93" y="96"/>
                  </a:lnTo>
                  <a:lnTo>
                    <a:pt x="90" y="93"/>
                  </a:lnTo>
                  <a:lnTo>
                    <a:pt x="89" y="91"/>
                  </a:lnTo>
                  <a:lnTo>
                    <a:pt x="88" y="90"/>
                  </a:lnTo>
                  <a:lnTo>
                    <a:pt x="86" y="89"/>
                  </a:lnTo>
                  <a:lnTo>
                    <a:pt x="83" y="88"/>
                  </a:lnTo>
                  <a:lnTo>
                    <a:pt x="81" y="86"/>
                  </a:lnTo>
                  <a:lnTo>
                    <a:pt x="79" y="85"/>
                  </a:lnTo>
                  <a:lnTo>
                    <a:pt x="77" y="85"/>
                  </a:lnTo>
                  <a:lnTo>
                    <a:pt x="74" y="85"/>
                  </a:lnTo>
                  <a:lnTo>
                    <a:pt x="74" y="81"/>
                  </a:lnTo>
                  <a:lnTo>
                    <a:pt x="74" y="78"/>
                  </a:lnTo>
                  <a:lnTo>
                    <a:pt x="72" y="76"/>
                  </a:lnTo>
                  <a:lnTo>
                    <a:pt x="74" y="67"/>
                  </a:lnTo>
                  <a:lnTo>
                    <a:pt x="73" y="67"/>
                  </a:lnTo>
                  <a:lnTo>
                    <a:pt x="72" y="67"/>
                  </a:lnTo>
                  <a:lnTo>
                    <a:pt x="70" y="69"/>
                  </a:lnTo>
                  <a:lnTo>
                    <a:pt x="68" y="72"/>
                  </a:lnTo>
                  <a:lnTo>
                    <a:pt x="68" y="74"/>
                  </a:lnTo>
                  <a:lnTo>
                    <a:pt x="65" y="76"/>
                  </a:lnTo>
                  <a:lnTo>
                    <a:pt x="59" y="77"/>
                  </a:lnTo>
                  <a:lnTo>
                    <a:pt x="53" y="76"/>
                  </a:lnTo>
                  <a:lnTo>
                    <a:pt x="52" y="75"/>
                  </a:lnTo>
                  <a:lnTo>
                    <a:pt x="51" y="75"/>
                  </a:lnTo>
                  <a:lnTo>
                    <a:pt x="51" y="74"/>
                  </a:lnTo>
                  <a:lnTo>
                    <a:pt x="52" y="73"/>
                  </a:lnTo>
                  <a:lnTo>
                    <a:pt x="53" y="72"/>
                  </a:lnTo>
                  <a:lnTo>
                    <a:pt x="53" y="70"/>
                  </a:lnTo>
                  <a:lnTo>
                    <a:pt x="53" y="68"/>
                  </a:lnTo>
                  <a:lnTo>
                    <a:pt x="51" y="67"/>
                  </a:lnTo>
                  <a:lnTo>
                    <a:pt x="52" y="65"/>
                  </a:lnTo>
                  <a:lnTo>
                    <a:pt x="53" y="63"/>
                  </a:lnTo>
                  <a:lnTo>
                    <a:pt x="53" y="62"/>
                  </a:lnTo>
                  <a:lnTo>
                    <a:pt x="49" y="58"/>
                  </a:lnTo>
                  <a:lnTo>
                    <a:pt x="46" y="58"/>
                  </a:lnTo>
                  <a:lnTo>
                    <a:pt x="43" y="58"/>
                  </a:lnTo>
                  <a:lnTo>
                    <a:pt x="40" y="57"/>
                  </a:lnTo>
                  <a:lnTo>
                    <a:pt x="39" y="57"/>
                  </a:lnTo>
                  <a:lnTo>
                    <a:pt x="38" y="58"/>
                  </a:lnTo>
                  <a:lnTo>
                    <a:pt x="37" y="59"/>
                  </a:lnTo>
                  <a:lnTo>
                    <a:pt x="37" y="58"/>
                  </a:lnTo>
                  <a:lnTo>
                    <a:pt x="35" y="51"/>
                  </a:lnTo>
                  <a:lnTo>
                    <a:pt x="34" y="50"/>
                  </a:lnTo>
                  <a:lnTo>
                    <a:pt x="31" y="50"/>
                  </a:lnTo>
                  <a:lnTo>
                    <a:pt x="26" y="49"/>
                  </a:lnTo>
                  <a:lnTo>
                    <a:pt x="24" y="48"/>
                  </a:lnTo>
                  <a:lnTo>
                    <a:pt x="23" y="45"/>
                  </a:lnTo>
                  <a:lnTo>
                    <a:pt x="22" y="41"/>
                  </a:lnTo>
                  <a:lnTo>
                    <a:pt x="21" y="38"/>
                  </a:lnTo>
                  <a:lnTo>
                    <a:pt x="20" y="37"/>
                  </a:lnTo>
                  <a:lnTo>
                    <a:pt x="19" y="35"/>
                  </a:lnTo>
                  <a:lnTo>
                    <a:pt x="16" y="36"/>
                  </a:lnTo>
                  <a:lnTo>
                    <a:pt x="13" y="38"/>
                  </a:lnTo>
                  <a:lnTo>
                    <a:pt x="11" y="39"/>
                  </a:lnTo>
                  <a:lnTo>
                    <a:pt x="10" y="39"/>
                  </a:lnTo>
                  <a:lnTo>
                    <a:pt x="8" y="37"/>
                  </a:lnTo>
                  <a:lnTo>
                    <a:pt x="5" y="34"/>
                  </a:lnTo>
                  <a:lnTo>
                    <a:pt x="2" y="31"/>
                  </a:lnTo>
                  <a:lnTo>
                    <a:pt x="2" y="29"/>
                  </a:lnTo>
                  <a:lnTo>
                    <a:pt x="2" y="26"/>
                  </a:lnTo>
                  <a:lnTo>
                    <a:pt x="2" y="24"/>
                  </a:lnTo>
                  <a:lnTo>
                    <a:pt x="0" y="22"/>
                  </a:lnTo>
                  <a:lnTo>
                    <a:pt x="0" y="19"/>
                  </a:lnTo>
                  <a:lnTo>
                    <a:pt x="14" y="11"/>
                  </a:lnTo>
                  <a:lnTo>
                    <a:pt x="22" y="6"/>
                  </a:lnTo>
                  <a:lnTo>
                    <a:pt x="26" y="5"/>
                  </a:lnTo>
                  <a:lnTo>
                    <a:pt x="27" y="9"/>
                  </a:lnTo>
                  <a:lnTo>
                    <a:pt x="28" y="11"/>
                  </a:lnTo>
                  <a:lnTo>
                    <a:pt x="29" y="12"/>
                  </a:lnTo>
                  <a:lnTo>
                    <a:pt x="31" y="12"/>
                  </a:lnTo>
                  <a:lnTo>
                    <a:pt x="32" y="11"/>
                  </a:lnTo>
                  <a:lnTo>
                    <a:pt x="33" y="10"/>
                  </a:lnTo>
                  <a:lnTo>
                    <a:pt x="37" y="11"/>
                  </a:lnTo>
                  <a:lnTo>
                    <a:pt x="39" y="11"/>
                  </a:lnTo>
                  <a:lnTo>
                    <a:pt x="40" y="12"/>
                  </a:lnTo>
                  <a:lnTo>
                    <a:pt x="42" y="13"/>
                  </a:lnTo>
                  <a:lnTo>
                    <a:pt x="44" y="13"/>
                  </a:lnTo>
                  <a:lnTo>
                    <a:pt x="48" y="12"/>
                  </a:lnTo>
                  <a:lnTo>
                    <a:pt x="53" y="9"/>
                  </a:lnTo>
                  <a:lnTo>
                    <a:pt x="54" y="7"/>
                  </a:lnTo>
                  <a:lnTo>
                    <a:pt x="54" y="4"/>
                  </a:lnTo>
                  <a:lnTo>
                    <a:pt x="57" y="6"/>
                  </a:lnTo>
                  <a:lnTo>
                    <a:pt x="59" y="6"/>
                  </a:lnTo>
                  <a:lnTo>
                    <a:pt x="60" y="6"/>
                  </a:lnTo>
                  <a:lnTo>
                    <a:pt x="59" y="3"/>
                  </a:lnTo>
                  <a:lnTo>
                    <a:pt x="61" y="1"/>
                  </a:lnTo>
                  <a:lnTo>
                    <a:pt x="63" y="0"/>
                  </a:lnTo>
                  <a:lnTo>
                    <a:pt x="64" y="1"/>
                  </a:lnTo>
                  <a:lnTo>
                    <a:pt x="66" y="3"/>
                  </a:lnTo>
                  <a:lnTo>
                    <a:pt x="67" y="3"/>
                  </a:lnTo>
                  <a:lnTo>
                    <a:pt x="72" y="0"/>
                  </a:lnTo>
                  <a:lnTo>
                    <a:pt x="72" y="0"/>
                  </a:lnTo>
                  <a:lnTo>
                    <a:pt x="73" y="1"/>
                  </a:lnTo>
                  <a:lnTo>
                    <a:pt x="7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7" name="Freeform 12">
              <a:extLst>
                <a:ext uri="{FF2B5EF4-FFF2-40B4-BE49-F238E27FC236}">
                  <a16:creationId xmlns="" xmlns:a16="http://schemas.microsoft.com/office/drawing/2014/main" id="{EDB812AA-699C-44C4-FE35-1CDE48623D09}"/>
                </a:ext>
              </a:extLst>
            </p:cNvPr>
            <p:cNvSpPr>
              <a:spLocks noChangeArrowheads="1"/>
            </p:cNvSpPr>
            <p:nvPr/>
          </p:nvSpPr>
          <p:spPr bwMode="auto">
            <a:xfrm>
              <a:off x="9100526" y="7946048"/>
              <a:ext cx="247285" cy="164856"/>
            </a:xfrm>
            <a:custGeom>
              <a:avLst/>
              <a:gdLst>
                <a:gd name="T0" fmla="*/ 194 w 199"/>
                <a:gd name="T1" fmla="*/ 37 h 131"/>
                <a:gd name="T2" fmla="*/ 181 w 199"/>
                <a:gd name="T3" fmla="*/ 43 h 131"/>
                <a:gd name="T4" fmla="*/ 176 w 199"/>
                <a:gd name="T5" fmla="*/ 54 h 131"/>
                <a:gd name="T6" fmla="*/ 171 w 199"/>
                <a:gd name="T7" fmla="*/ 67 h 131"/>
                <a:gd name="T8" fmla="*/ 170 w 199"/>
                <a:gd name="T9" fmla="*/ 83 h 131"/>
                <a:gd name="T10" fmla="*/ 180 w 199"/>
                <a:gd name="T11" fmla="*/ 99 h 131"/>
                <a:gd name="T12" fmla="*/ 173 w 199"/>
                <a:gd name="T13" fmla="*/ 99 h 131"/>
                <a:gd name="T14" fmla="*/ 166 w 199"/>
                <a:gd name="T15" fmla="*/ 100 h 131"/>
                <a:gd name="T16" fmla="*/ 159 w 199"/>
                <a:gd name="T17" fmla="*/ 97 h 131"/>
                <a:gd name="T18" fmla="*/ 154 w 199"/>
                <a:gd name="T19" fmla="*/ 94 h 131"/>
                <a:gd name="T20" fmla="*/ 144 w 199"/>
                <a:gd name="T21" fmla="*/ 98 h 131"/>
                <a:gd name="T22" fmla="*/ 135 w 199"/>
                <a:gd name="T23" fmla="*/ 99 h 131"/>
                <a:gd name="T24" fmla="*/ 132 w 199"/>
                <a:gd name="T25" fmla="*/ 104 h 131"/>
                <a:gd name="T26" fmla="*/ 126 w 199"/>
                <a:gd name="T27" fmla="*/ 107 h 131"/>
                <a:gd name="T28" fmla="*/ 122 w 199"/>
                <a:gd name="T29" fmla="*/ 108 h 131"/>
                <a:gd name="T30" fmla="*/ 118 w 199"/>
                <a:gd name="T31" fmla="*/ 111 h 131"/>
                <a:gd name="T32" fmla="*/ 120 w 199"/>
                <a:gd name="T33" fmla="*/ 118 h 131"/>
                <a:gd name="T34" fmla="*/ 118 w 199"/>
                <a:gd name="T35" fmla="*/ 126 h 131"/>
                <a:gd name="T36" fmla="*/ 107 w 199"/>
                <a:gd name="T37" fmla="*/ 127 h 131"/>
                <a:gd name="T38" fmla="*/ 96 w 199"/>
                <a:gd name="T39" fmla="*/ 129 h 131"/>
                <a:gd name="T40" fmla="*/ 84 w 199"/>
                <a:gd name="T41" fmla="*/ 125 h 131"/>
                <a:gd name="T42" fmla="*/ 77 w 199"/>
                <a:gd name="T43" fmla="*/ 125 h 131"/>
                <a:gd name="T44" fmla="*/ 70 w 199"/>
                <a:gd name="T45" fmla="*/ 120 h 131"/>
                <a:gd name="T46" fmla="*/ 65 w 199"/>
                <a:gd name="T47" fmla="*/ 118 h 131"/>
                <a:gd name="T48" fmla="*/ 54 w 199"/>
                <a:gd name="T49" fmla="*/ 118 h 131"/>
                <a:gd name="T50" fmla="*/ 51 w 199"/>
                <a:gd name="T51" fmla="*/ 121 h 131"/>
                <a:gd name="T52" fmla="*/ 41 w 199"/>
                <a:gd name="T53" fmla="*/ 124 h 131"/>
                <a:gd name="T54" fmla="*/ 32 w 199"/>
                <a:gd name="T55" fmla="*/ 124 h 131"/>
                <a:gd name="T56" fmla="*/ 21 w 199"/>
                <a:gd name="T57" fmla="*/ 126 h 131"/>
                <a:gd name="T58" fmla="*/ 19 w 199"/>
                <a:gd name="T59" fmla="*/ 115 h 131"/>
                <a:gd name="T60" fmla="*/ 20 w 199"/>
                <a:gd name="T61" fmla="*/ 108 h 131"/>
                <a:gd name="T62" fmla="*/ 15 w 199"/>
                <a:gd name="T63" fmla="*/ 98 h 131"/>
                <a:gd name="T64" fmla="*/ 7 w 199"/>
                <a:gd name="T65" fmla="*/ 93 h 131"/>
                <a:gd name="T66" fmla="*/ 2 w 199"/>
                <a:gd name="T67" fmla="*/ 83 h 131"/>
                <a:gd name="T68" fmla="*/ 5 w 199"/>
                <a:gd name="T69" fmla="*/ 77 h 131"/>
                <a:gd name="T70" fmla="*/ 2 w 199"/>
                <a:gd name="T71" fmla="*/ 71 h 131"/>
                <a:gd name="T72" fmla="*/ 2 w 199"/>
                <a:gd name="T73" fmla="*/ 64 h 131"/>
                <a:gd name="T74" fmla="*/ 6 w 199"/>
                <a:gd name="T75" fmla="*/ 60 h 131"/>
                <a:gd name="T76" fmla="*/ 15 w 199"/>
                <a:gd name="T77" fmla="*/ 54 h 131"/>
                <a:gd name="T78" fmla="*/ 19 w 199"/>
                <a:gd name="T79" fmla="*/ 48 h 131"/>
                <a:gd name="T80" fmla="*/ 14 w 199"/>
                <a:gd name="T81" fmla="*/ 42 h 131"/>
                <a:gd name="T82" fmla="*/ 6 w 199"/>
                <a:gd name="T83" fmla="*/ 35 h 131"/>
                <a:gd name="T84" fmla="*/ 2 w 199"/>
                <a:gd name="T85" fmla="*/ 26 h 131"/>
                <a:gd name="T86" fmla="*/ 0 w 199"/>
                <a:gd name="T87" fmla="*/ 20 h 131"/>
                <a:gd name="T88" fmla="*/ 2 w 199"/>
                <a:gd name="T89" fmla="*/ 11 h 131"/>
                <a:gd name="T90" fmla="*/ 8 w 199"/>
                <a:gd name="T91" fmla="*/ 4 h 131"/>
                <a:gd name="T92" fmla="*/ 11 w 199"/>
                <a:gd name="T93" fmla="*/ 0 h 131"/>
                <a:gd name="T94" fmla="*/ 21 w 199"/>
                <a:gd name="T95" fmla="*/ 8 h 131"/>
                <a:gd name="T96" fmla="*/ 17 w 199"/>
                <a:gd name="T97" fmla="*/ 11 h 131"/>
                <a:gd name="T98" fmla="*/ 16 w 199"/>
                <a:gd name="T99" fmla="*/ 17 h 131"/>
                <a:gd name="T100" fmla="*/ 38 w 199"/>
                <a:gd name="T101" fmla="*/ 17 h 131"/>
                <a:gd name="T102" fmla="*/ 66 w 199"/>
                <a:gd name="T103" fmla="*/ 20 h 131"/>
                <a:gd name="T104" fmla="*/ 100 w 199"/>
                <a:gd name="T105" fmla="*/ 25 h 131"/>
                <a:gd name="T106" fmla="*/ 113 w 199"/>
                <a:gd name="T107" fmla="*/ 17 h 131"/>
                <a:gd name="T108" fmla="*/ 143 w 199"/>
                <a:gd name="T109" fmla="*/ 4 h 131"/>
                <a:gd name="T110" fmla="*/ 161 w 199"/>
                <a:gd name="T111" fmla="*/ 10 h 131"/>
                <a:gd name="T112" fmla="*/ 170 w 199"/>
                <a:gd name="T113" fmla="*/ 12 h 131"/>
                <a:gd name="T114" fmla="*/ 178 w 199"/>
                <a:gd name="T115" fmla="*/ 14 h 131"/>
                <a:gd name="T116" fmla="*/ 192 w 199"/>
                <a:gd name="T117"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131">
                  <a:moveTo>
                    <a:pt x="198" y="22"/>
                  </a:moveTo>
                  <a:lnTo>
                    <a:pt x="197" y="33"/>
                  </a:lnTo>
                  <a:lnTo>
                    <a:pt x="194" y="37"/>
                  </a:lnTo>
                  <a:lnTo>
                    <a:pt x="190" y="36"/>
                  </a:lnTo>
                  <a:lnTo>
                    <a:pt x="184" y="37"/>
                  </a:lnTo>
                  <a:lnTo>
                    <a:pt x="181" y="43"/>
                  </a:lnTo>
                  <a:lnTo>
                    <a:pt x="179" y="45"/>
                  </a:lnTo>
                  <a:lnTo>
                    <a:pt x="177" y="47"/>
                  </a:lnTo>
                  <a:lnTo>
                    <a:pt x="176" y="54"/>
                  </a:lnTo>
                  <a:lnTo>
                    <a:pt x="176" y="66"/>
                  </a:lnTo>
                  <a:lnTo>
                    <a:pt x="174" y="67"/>
                  </a:lnTo>
                  <a:lnTo>
                    <a:pt x="171" y="67"/>
                  </a:lnTo>
                  <a:lnTo>
                    <a:pt x="163" y="78"/>
                  </a:lnTo>
                  <a:lnTo>
                    <a:pt x="168" y="80"/>
                  </a:lnTo>
                  <a:lnTo>
                    <a:pt x="170" y="83"/>
                  </a:lnTo>
                  <a:lnTo>
                    <a:pt x="174" y="89"/>
                  </a:lnTo>
                  <a:lnTo>
                    <a:pt x="179" y="95"/>
                  </a:lnTo>
                  <a:lnTo>
                    <a:pt x="180" y="99"/>
                  </a:lnTo>
                  <a:lnTo>
                    <a:pt x="176" y="98"/>
                  </a:lnTo>
                  <a:lnTo>
                    <a:pt x="174" y="99"/>
                  </a:lnTo>
                  <a:lnTo>
                    <a:pt x="173" y="99"/>
                  </a:lnTo>
                  <a:lnTo>
                    <a:pt x="171" y="99"/>
                  </a:lnTo>
                  <a:lnTo>
                    <a:pt x="169" y="99"/>
                  </a:lnTo>
                  <a:lnTo>
                    <a:pt x="166" y="100"/>
                  </a:lnTo>
                  <a:lnTo>
                    <a:pt x="165" y="101"/>
                  </a:lnTo>
                  <a:lnTo>
                    <a:pt x="163" y="100"/>
                  </a:lnTo>
                  <a:lnTo>
                    <a:pt x="159" y="97"/>
                  </a:lnTo>
                  <a:lnTo>
                    <a:pt x="157" y="94"/>
                  </a:lnTo>
                  <a:lnTo>
                    <a:pt x="156" y="94"/>
                  </a:lnTo>
                  <a:lnTo>
                    <a:pt x="154" y="94"/>
                  </a:lnTo>
                  <a:lnTo>
                    <a:pt x="148" y="95"/>
                  </a:lnTo>
                  <a:lnTo>
                    <a:pt x="146" y="97"/>
                  </a:lnTo>
                  <a:lnTo>
                    <a:pt x="144" y="98"/>
                  </a:lnTo>
                  <a:lnTo>
                    <a:pt x="141" y="99"/>
                  </a:lnTo>
                  <a:lnTo>
                    <a:pt x="137" y="99"/>
                  </a:lnTo>
                  <a:lnTo>
                    <a:pt x="135" y="99"/>
                  </a:lnTo>
                  <a:lnTo>
                    <a:pt x="134" y="100"/>
                  </a:lnTo>
                  <a:lnTo>
                    <a:pt x="134" y="102"/>
                  </a:lnTo>
                  <a:lnTo>
                    <a:pt x="132" y="104"/>
                  </a:lnTo>
                  <a:lnTo>
                    <a:pt x="132" y="105"/>
                  </a:lnTo>
                  <a:lnTo>
                    <a:pt x="128" y="106"/>
                  </a:lnTo>
                  <a:lnTo>
                    <a:pt x="126" y="107"/>
                  </a:lnTo>
                  <a:lnTo>
                    <a:pt x="126" y="108"/>
                  </a:lnTo>
                  <a:lnTo>
                    <a:pt x="126" y="110"/>
                  </a:lnTo>
                  <a:lnTo>
                    <a:pt x="122" y="108"/>
                  </a:lnTo>
                  <a:lnTo>
                    <a:pt x="119" y="110"/>
                  </a:lnTo>
                  <a:lnTo>
                    <a:pt x="118" y="110"/>
                  </a:lnTo>
                  <a:lnTo>
                    <a:pt x="118" y="111"/>
                  </a:lnTo>
                  <a:lnTo>
                    <a:pt x="118" y="113"/>
                  </a:lnTo>
                  <a:lnTo>
                    <a:pt x="119" y="115"/>
                  </a:lnTo>
                  <a:lnTo>
                    <a:pt x="120" y="118"/>
                  </a:lnTo>
                  <a:lnTo>
                    <a:pt x="121" y="122"/>
                  </a:lnTo>
                  <a:lnTo>
                    <a:pt x="120" y="124"/>
                  </a:lnTo>
                  <a:lnTo>
                    <a:pt x="118" y="126"/>
                  </a:lnTo>
                  <a:lnTo>
                    <a:pt x="113" y="127"/>
                  </a:lnTo>
                  <a:lnTo>
                    <a:pt x="109" y="126"/>
                  </a:lnTo>
                  <a:lnTo>
                    <a:pt x="107" y="127"/>
                  </a:lnTo>
                  <a:lnTo>
                    <a:pt x="104" y="127"/>
                  </a:lnTo>
                  <a:lnTo>
                    <a:pt x="101" y="127"/>
                  </a:lnTo>
                  <a:lnTo>
                    <a:pt x="96" y="129"/>
                  </a:lnTo>
                  <a:lnTo>
                    <a:pt x="92" y="130"/>
                  </a:lnTo>
                  <a:lnTo>
                    <a:pt x="88" y="127"/>
                  </a:lnTo>
                  <a:lnTo>
                    <a:pt x="84" y="125"/>
                  </a:lnTo>
                  <a:lnTo>
                    <a:pt x="79" y="124"/>
                  </a:lnTo>
                  <a:lnTo>
                    <a:pt x="77" y="124"/>
                  </a:lnTo>
                  <a:lnTo>
                    <a:pt x="77" y="125"/>
                  </a:lnTo>
                  <a:lnTo>
                    <a:pt x="73" y="122"/>
                  </a:lnTo>
                  <a:lnTo>
                    <a:pt x="71" y="121"/>
                  </a:lnTo>
                  <a:lnTo>
                    <a:pt x="70" y="120"/>
                  </a:lnTo>
                  <a:lnTo>
                    <a:pt x="69" y="117"/>
                  </a:lnTo>
                  <a:lnTo>
                    <a:pt x="67" y="116"/>
                  </a:lnTo>
                  <a:lnTo>
                    <a:pt x="65" y="118"/>
                  </a:lnTo>
                  <a:lnTo>
                    <a:pt x="61" y="118"/>
                  </a:lnTo>
                  <a:lnTo>
                    <a:pt x="60" y="118"/>
                  </a:lnTo>
                  <a:lnTo>
                    <a:pt x="54" y="118"/>
                  </a:lnTo>
                  <a:lnTo>
                    <a:pt x="53" y="120"/>
                  </a:lnTo>
                  <a:lnTo>
                    <a:pt x="52" y="121"/>
                  </a:lnTo>
                  <a:lnTo>
                    <a:pt x="51" y="121"/>
                  </a:lnTo>
                  <a:lnTo>
                    <a:pt x="49" y="121"/>
                  </a:lnTo>
                  <a:lnTo>
                    <a:pt x="44" y="122"/>
                  </a:lnTo>
                  <a:lnTo>
                    <a:pt x="41" y="124"/>
                  </a:lnTo>
                  <a:lnTo>
                    <a:pt x="38" y="124"/>
                  </a:lnTo>
                  <a:lnTo>
                    <a:pt x="34" y="123"/>
                  </a:lnTo>
                  <a:lnTo>
                    <a:pt x="32" y="124"/>
                  </a:lnTo>
                  <a:lnTo>
                    <a:pt x="28" y="124"/>
                  </a:lnTo>
                  <a:lnTo>
                    <a:pt x="25" y="126"/>
                  </a:lnTo>
                  <a:lnTo>
                    <a:pt x="21" y="126"/>
                  </a:lnTo>
                  <a:lnTo>
                    <a:pt x="17" y="126"/>
                  </a:lnTo>
                  <a:lnTo>
                    <a:pt x="18" y="125"/>
                  </a:lnTo>
                  <a:lnTo>
                    <a:pt x="19" y="115"/>
                  </a:lnTo>
                  <a:lnTo>
                    <a:pt x="20" y="110"/>
                  </a:lnTo>
                  <a:lnTo>
                    <a:pt x="20" y="109"/>
                  </a:lnTo>
                  <a:lnTo>
                    <a:pt x="20" y="108"/>
                  </a:lnTo>
                  <a:lnTo>
                    <a:pt x="19" y="107"/>
                  </a:lnTo>
                  <a:lnTo>
                    <a:pt x="17" y="105"/>
                  </a:lnTo>
                  <a:lnTo>
                    <a:pt x="15" y="98"/>
                  </a:lnTo>
                  <a:lnTo>
                    <a:pt x="14" y="97"/>
                  </a:lnTo>
                  <a:lnTo>
                    <a:pt x="10" y="95"/>
                  </a:lnTo>
                  <a:lnTo>
                    <a:pt x="7" y="93"/>
                  </a:lnTo>
                  <a:lnTo>
                    <a:pt x="4" y="91"/>
                  </a:lnTo>
                  <a:lnTo>
                    <a:pt x="0" y="84"/>
                  </a:lnTo>
                  <a:lnTo>
                    <a:pt x="2" y="83"/>
                  </a:lnTo>
                  <a:lnTo>
                    <a:pt x="3" y="82"/>
                  </a:lnTo>
                  <a:lnTo>
                    <a:pt x="5" y="79"/>
                  </a:lnTo>
                  <a:lnTo>
                    <a:pt x="5" y="77"/>
                  </a:lnTo>
                  <a:lnTo>
                    <a:pt x="5" y="76"/>
                  </a:lnTo>
                  <a:lnTo>
                    <a:pt x="3" y="74"/>
                  </a:lnTo>
                  <a:lnTo>
                    <a:pt x="2" y="71"/>
                  </a:lnTo>
                  <a:lnTo>
                    <a:pt x="3" y="67"/>
                  </a:lnTo>
                  <a:lnTo>
                    <a:pt x="3" y="66"/>
                  </a:lnTo>
                  <a:lnTo>
                    <a:pt x="2" y="64"/>
                  </a:lnTo>
                  <a:lnTo>
                    <a:pt x="3" y="61"/>
                  </a:lnTo>
                  <a:lnTo>
                    <a:pt x="5" y="60"/>
                  </a:lnTo>
                  <a:lnTo>
                    <a:pt x="6" y="60"/>
                  </a:lnTo>
                  <a:lnTo>
                    <a:pt x="11" y="59"/>
                  </a:lnTo>
                  <a:lnTo>
                    <a:pt x="14" y="55"/>
                  </a:lnTo>
                  <a:lnTo>
                    <a:pt x="15" y="54"/>
                  </a:lnTo>
                  <a:lnTo>
                    <a:pt x="17" y="52"/>
                  </a:lnTo>
                  <a:lnTo>
                    <a:pt x="19" y="50"/>
                  </a:lnTo>
                  <a:lnTo>
                    <a:pt x="19" y="48"/>
                  </a:lnTo>
                  <a:lnTo>
                    <a:pt x="20" y="47"/>
                  </a:lnTo>
                  <a:lnTo>
                    <a:pt x="15" y="43"/>
                  </a:lnTo>
                  <a:lnTo>
                    <a:pt x="14" y="42"/>
                  </a:lnTo>
                  <a:lnTo>
                    <a:pt x="13" y="39"/>
                  </a:lnTo>
                  <a:lnTo>
                    <a:pt x="11" y="37"/>
                  </a:lnTo>
                  <a:lnTo>
                    <a:pt x="6" y="35"/>
                  </a:lnTo>
                  <a:lnTo>
                    <a:pt x="4" y="32"/>
                  </a:lnTo>
                  <a:lnTo>
                    <a:pt x="3" y="28"/>
                  </a:lnTo>
                  <a:lnTo>
                    <a:pt x="2" y="26"/>
                  </a:lnTo>
                  <a:lnTo>
                    <a:pt x="1" y="24"/>
                  </a:lnTo>
                  <a:lnTo>
                    <a:pt x="1" y="22"/>
                  </a:lnTo>
                  <a:lnTo>
                    <a:pt x="0" y="20"/>
                  </a:lnTo>
                  <a:lnTo>
                    <a:pt x="0" y="17"/>
                  </a:lnTo>
                  <a:lnTo>
                    <a:pt x="1" y="12"/>
                  </a:lnTo>
                  <a:lnTo>
                    <a:pt x="2" y="11"/>
                  </a:lnTo>
                  <a:lnTo>
                    <a:pt x="3" y="10"/>
                  </a:lnTo>
                  <a:lnTo>
                    <a:pt x="8" y="8"/>
                  </a:lnTo>
                  <a:lnTo>
                    <a:pt x="8" y="4"/>
                  </a:lnTo>
                  <a:lnTo>
                    <a:pt x="8" y="2"/>
                  </a:lnTo>
                  <a:lnTo>
                    <a:pt x="9" y="1"/>
                  </a:lnTo>
                  <a:lnTo>
                    <a:pt x="11" y="0"/>
                  </a:lnTo>
                  <a:lnTo>
                    <a:pt x="13" y="2"/>
                  </a:lnTo>
                  <a:lnTo>
                    <a:pt x="19" y="5"/>
                  </a:lnTo>
                  <a:lnTo>
                    <a:pt x="21" y="8"/>
                  </a:lnTo>
                  <a:lnTo>
                    <a:pt x="21" y="9"/>
                  </a:lnTo>
                  <a:lnTo>
                    <a:pt x="20" y="10"/>
                  </a:lnTo>
                  <a:lnTo>
                    <a:pt x="17" y="11"/>
                  </a:lnTo>
                  <a:lnTo>
                    <a:pt x="16" y="13"/>
                  </a:lnTo>
                  <a:lnTo>
                    <a:pt x="15" y="15"/>
                  </a:lnTo>
                  <a:lnTo>
                    <a:pt x="16" y="17"/>
                  </a:lnTo>
                  <a:lnTo>
                    <a:pt x="17" y="18"/>
                  </a:lnTo>
                  <a:lnTo>
                    <a:pt x="27" y="17"/>
                  </a:lnTo>
                  <a:lnTo>
                    <a:pt x="38" y="17"/>
                  </a:lnTo>
                  <a:lnTo>
                    <a:pt x="50" y="20"/>
                  </a:lnTo>
                  <a:lnTo>
                    <a:pt x="60" y="22"/>
                  </a:lnTo>
                  <a:lnTo>
                    <a:pt x="66" y="20"/>
                  </a:lnTo>
                  <a:lnTo>
                    <a:pt x="78" y="22"/>
                  </a:lnTo>
                  <a:lnTo>
                    <a:pt x="89" y="25"/>
                  </a:lnTo>
                  <a:lnTo>
                    <a:pt x="100" y="25"/>
                  </a:lnTo>
                  <a:lnTo>
                    <a:pt x="106" y="24"/>
                  </a:lnTo>
                  <a:lnTo>
                    <a:pt x="110" y="21"/>
                  </a:lnTo>
                  <a:lnTo>
                    <a:pt x="113" y="17"/>
                  </a:lnTo>
                  <a:lnTo>
                    <a:pt x="123" y="11"/>
                  </a:lnTo>
                  <a:lnTo>
                    <a:pt x="131" y="7"/>
                  </a:lnTo>
                  <a:lnTo>
                    <a:pt x="143" y="4"/>
                  </a:lnTo>
                  <a:lnTo>
                    <a:pt x="151" y="3"/>
                  </a:lnTo>
                  <a:lnTo>
                    <a:pt x="151" y="4"/>
                  </a:lnTo>
                  <a:lnTo>
                    <a:pt x="161" y="10"/>
                  </a:lnTo>
                  <a:lnTo>
                    <a:pt x="165" y="10"/>
                  </a:lnTo>
                  <a:lnTo>
                    <a:pt x="169" y="11"/>
                  </a:lnTo>
                  <a:lnTo>
                    <a:pt x="170" y="12"/>
                  </a:lnTo>
                  <a:lnTo>
                    <a:pt x="171" y="13"/>
                  </a:lnTo>
                  <a:lnTo>
                    <a:pt x="176" y="11"/>
                  </a:lnTo>
                  <a:lnTo>
                    <a:pt x="178" y="14"/>
                  </a:lnTo>
                  <a:lnTo>
                    <a:pt x="181" y="19"/>
                  </a:lnTo>
                  <a:lnTo>
                    <a:pt x="187" y="21"/>
                  </a:lnTo>
                  <a:lnTo>
                    <a:pt x="192" y="22"/>
                  </a:lnTo>
                  <a:lnTo>
                    <a:pt x="193" y="22"/>
                  </a:lnTo>
                  <a:lnTo>
                    <a:pt x="198"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8" name="Freeform 14">
              <a:extLst>
                <a:ext uri="{FF2B5EF4-FFF2-40B4-BE49-F238E27FC236}">
                  <a16:creationId xmlns="" xmlns:a16="http://schemas.microsoft.com/office/drawing/2014/main" id="{720310A7-A75E-D895-39D0-1771D136DF3B}"/>
                </a:ext>
              </a:extLst>
            </p:cNvPr>
            <p:cNvSpPr>
              <a:spLocks noChangeArrowheads="1"/>
            </p:cNvSpPr>
            <p:nvPr/>
          </p:nvSpPr>
          <p:spPr bwMode="auto">
            <a:xfrm>
              <a:off x="9133497" y="7209692"/>
              <a:ext cx="379170" cy="329712"/>
            </a:xfrm>
            <a:custGeom>
              <a:avLst/>
              <a:gdLst>
                <a:gd name="T0" fmla="*/ 171 w 304"/>
                <a:gd name="T1" fmla="*/ 3 h 263"/>
                <a:gd name="T2" fmla="*/ 186 w 304"/>
                <a:gd name="T3" fmla="*/ 6 h 263"/>
                <a:gd name="T4" fmla="*/ 197 w 304"/>
                <a:gd name="T5" fmla="*/ 17 h 263"/>
                <a:gd name="T6" fmla="*/ 209 w 304"/>
                <a:gd name="T7" fmla="*/ 21 h 263"/>
                <a:gd name="T8" fmla="*/ 232 w 304"/>
                <a:gd name="T9" fmla="*/ 20 h 263"/>
                <a:gd name="T10" fmla="*/ 243 w 304"/>
                <a:gd name="T11" fmla="*/ 30 h 263"/>
                <a:gd name="T12" fmla="*/ 245 w 304"/>
                <a:gd name="T13" fmla="*/ 44 h 263"/>
                <a:gd name="T14" fmla="*/ 248 w 304"/>
                <a:gd name="T15" fmla="*/ 59 h 263"/>
                <a:gd name="T16" fmla="*/ 243 w 304"/>
                <a:gd name="T17" fmla="*/ 76 h 263"/>
                <a:gd name="T18" fmla="*/ 251 w 304"/>
                <a:gd name="T19" fmla="*/ 92 h 263"/>
                <a:gd name="T20" fmla="*/ 275 w 304"/>
                <a:gd name="T21" fmla="*/ 115 h 263"/>
                <a:gd name="T22" fmla="*/ 275 w 304"/>
                <a:gd name="T23" fmla="*/ 130 h 263"/>
                <a:gd name="T24" fmla="*/ 295 w 304"/>
                <a:gd name="T25" fmla="*/ 141 h 263"/>
                <a:gd name="T26" fmla="*/ 301 w 304"/>
                <a:gd name="T27" fmla="*/ 154 h 263"/>
                <a:gd name="T28" fmla="*/ 282 w 304"/>
                <a:gd name="T29" fmla="*/ 167 h 263"/>
                <a:gd name="T30" fmla="*/ 262 w 304"/>
                <a:gd name="T31" fmla="*/ 162 h 263"/>
                <a:gd name="T32" fmla="*/ 260 w 304"/>
                <a:gd name="T33" fmla="*/ 175 h 263"/>
                <a:gd name="T34" fmla="*/ 266 w 304"/>
                <a:gd name="T35" fmla="*/ 191 h 263"/>
                <a:gd name="T36" fmla="*/ 270 w 304"/>
                <a:gd name="T37" fmla="*/ 211 h 263"/>
                <a:gd name="T38" fmla="*/ 256 w 304"/>
                <a:gd name="T39" fmla="*/ 222 h 263"/>
                <a:gd name="T40" fmla="*/ 238 w 304"/>
                <a:gd name="T41" fmla="*/ 234 h 263"/>
                <a:gd name="T42" fmla="*/ 237 w 304"/>
                <a:gd name="T43" fmla="*/ 255 h 263"/>
                <a:gd name="T44" fmla="*/ 227 w 304"/>
                <a:gd name="T45" fmla="*/ 255 h 263"/>
                <a:gd name="T46" fmla="*/ 203 w 304"/>
                <a:gd name="T47" fmla="*/ 253 h 263"/>
                <a:gd name="T48" fmla="*/ 190 w 304"/>
                <a:gd name="T49" fmla="*/ 244 h 263"/>
                <a:gd name="T50" fmla="*/ 180 w 304"/>
                <a:gd name="T51" fmla="*/ 248 h 263"/>
                <a:gd name="T52" fmla="*/ 171 w 304"/>
                <a:gd name="T53" fmla="*/ 247 h 263"/>
                <a:gd name="T54" fmla="*/ 154 w 304"/>
                <a:gd name="T55" fmla="*/ 247 h 263"/>
                <a:gd name="T56" fmla="*/ 143 w 304"/>
                <a:gd name="T57" fmla="*/ 251 h 263"/>
                <a:gd name="T58" fmla="*/ 130 w 304"/>
                <a:gd name="T59" fmla="*/ 244 h 263"/>
                <a:gd name="T60" fmla="*/ 104 w 304"/>
                <a:gd name="T61" fmla="*/ 234 h 263"/>
                <a:gd name="T62" fmla="*/ 67 w 304"/>
                <a:gd name="T63" fmla="*/ 227 h 263"/>
                <a:gd name="T64" fmla="*/ 42 w 304"/>
                <a:gd name="T65" fmla="*/ 230 h 263"/>
                <a:gd name="T66" fmla="*/ 24 w 304"/>
                <a:gd name="T67" fmla="*/ 246 h 263"/>
                <a:gd name="T68" fmla="*/ 14 w 304"/>
                <a:gd name="T69" fmla="*/ 249 h 263"/>
                <a:gd name="T70" fmla="*/ 13 w 304"/>
                <a:gd name="T71" fmla="*/ 230 h 263"/>
                <a:gd name="T72" fmla="*/ 9 w 304"/>
                <a:gd name="T73" fmla="*/ 216 h 263"/>
                <a:gd name="T74" fmla="*/ 4 w 304"/>
                <a:gd name="T75" fmla="*/ 202 h 263"/>
                <a:gd name="T76" fmla="*/ 23 w 304"/>
                <a:gd name="T77" fmla="*/ 181 h 263"/>
                <a:gd name="T78" fmla="*/ 10 w 304"/>
                <a:gd name="T79" fmla="*/ 122 h 263"/>
                <a:gd name="T80" fmla="*/ 29 w 304"/>
                <a:gd name="T81" fmla="*/ 121 h 263"/>
                <a:gd name="T82" fmla="*/ 51 w 304"/>
                <a:gd name="T83" fmla="*/ 120 h 263"/>
                <a:gd name="T84" fmla="*/ 64 w 304"/>
                <a:gd name="T85" fmla="*/ 107 h 263"/>
                <a:gd name="T86" fmla="*/ 74 w 304"/>
                <a:gd name="T87" fmla="*/ 109 h 263"/>
                <a:gd name="T88" fmla="*/ 82 w 304"/>
                <a:gd name="T89" fmla="*/ 107 h 263"/>
                <a:gd name="T90" fmla="*/ 76 w 304"/>
                <a:gd name="T91" fmla="*/ 98 h 263"/>
                <a:gd name="T92" fmla="*/ 81 w 304"/>
                <a:gd name="T93" fmla="*/ 79 h 263"/>
                <a:gd name="T94" fmla="*/ 97 w 304"/>
                <a:gd name="T95" fmla="*/ 61 h 263"/>
                <a:gd name="T96" fmla="*/ 111 w 304"/>
                <a:gd name="T97" fmla="*/ 51 h 263"/>
                <a:gd name="T98" fmla="*/ 104 w 304"/>
                <a:gd name="T99" fmla="*/ 45 h 263"/>
                <a:gd name="T100" fmla="*/ 109 w 304"/>
                <a:gd name="T101" fmla="*/ 26 h 263"/>
                <a:gd name="T102" fmla="*/ 135 w 304"/>
                <a:gd name="T103" fmla="*/ 19 h 263"/>
                <a:gd name="T104" fmla="*/ 150 w 304"/>
                <a:gd name="T105" fmla="*/ 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4" h="263">
                  <a:moveTo>
                    <a:pt x="158" y="0"/>
                  </a:moveTo>
                  <a:lnTo>
                    <a:pt x="162" y="5"/>
                  </a:lnTo>
                  <a:lnTo>
                    <a:pt x="164" y="5"/>
                  </a:lnTo>
                  <a:lnTo>
                    <a:pt x="166" y="3"/>
                  </a:lnTo>
                  <a:lnTo>
                    <a:pt x="166" y="3"/>
                  </a:lnTo>
                  <a:lnTo>
                    <a:pt x="171" y="3"/>
                  </a:lnTo>
                  <a:lnTo>
                    <a:pt x="173" y="4"/>
                  </a:lnTo>
                  <a:lnTo>
                    <a:pt x="176" y="8"/>
                  </a:lnTo>
                  <a:lnTo>
                    <a:pt x="177" y="10"/>
                  </a:lnTo>
                  <a:lnTo>
                    <a:pt x="178" y="11"/>
                  </a:lnTo>
                  <a:lnTo>
                    <a:pt x="183" y="8"/>
                  </a:lnTo>
                  <a:lnTo>
                    <a:pt x="186" y="6"/>
                  </a:lnTo>
                  <a:lnTo>
                    <a:pt x="188" y="6"/>
                  </a:lnTo>
                  <a:lnTo>
                    <a:pt x="194" y="10"/>
                  </a:lnTo>
                  <a:lnTo>
                    <a:pt x="197" y="11"/>
                  </a:lnTo>
                  <a:lnTo>
                    <a:pt x="198" y="13"/>
                  </a:lnTo>
                  <a:lnTo>
                    <a:pt x="198" y="15"/>
                  </a:lnTo>
                  <a:lnTo>
                    <a:pt x="197" y="17"/>
                  </a:lnTo>
                  <a:lnTo>
                    <a:pt x="197" y="20"/>
                  </a:lnTo>
                  <a:lnTo>
                    <a:pt x="199" y="24"/>
                  </a:lnTo>
                  <a:lnTo>
                    <a:pt x="201" y="26"/>
                  </a:lnTo>
                  <a:lnTo>
                    <a:pt x="206" y="22"/>
                  </a:lnTo>
                  <a:lnTo>
                    <a:pt x="207" y="21"/>
                  </a:lnTo>
                  <a:lnTo>
                    <a:pt x="209" y="21"/>
                  </a:lnTo>
                  <a:lnTo>
                    <a:pt x="212" y="19"/>
                  </a:lnTo>
                  <a:lnTo>
                    <a:pt x="213" y="17"/>
                  </a:lnTo>
                  <a:lnTo>
                    <a:pt x="215" y="16"/>
                  </a:lnTo>
                  <a:lnTo>
                    <a:pt x="218" y="17"/>
                  </a:lnTo>
                  <a:lnTo>
                    <a:pt x="224" y="16"/>
                  </a:lnTo>
                  <a:lnTo>
                    <a:pt x="232" y="20"/>
                  </a:lnTo>
                  <a:lnTo>
                    <a:pt x="232" y="21"/>
                  </a:lnTo>
                  <a:lnTo>
                    <a:pt x="236" y="25"/>
                  </a:lnTo>
                  <a:lnTo>
                    <a:pt x="237" y="27"/>
                  </a:lnTo>
                  <a:lnTo>
                    <a:pt x="238" y="27"/>
                  </a:lnTo>
                  <a:lnTo>
                    <a:pt x="240" y="29"/>
                  </a:lnTo>
                  <a:lnTo>
                    <a:pt x="243" y="30"/>
                  </a:lnTo>
                  <a:lnTo>
                    <a:pt x="245" y="30"/>
                  </a:lnTo>
                  <a:lnTo>
                    <a:pt x="245" y="30"/>
                  </a:lnTo>
                  <a:lnTo>
                    <a:pt x="246" y="32"/>
                  </a:lnTo>
                  <a:lnTo>
                    <a:pt x="246" y="35"/>
                  </a:lnTo>
                  <a:lnTo>
                    <a:pt x="246" y="42"/>
                  </a:lnTo>
                  <a:lnTo>
                    <a:pt x="245" y="44"/>
                  </a:lnTo>
                  <a:lnTo>
                    <a:pt x="243" y="45"/>
                  </a:lnTo>
                  <a:lnTo>
                    <a:pt x="243" y="47"/>
                  </a:lnTo>
                  <a:lnTo>
                    <a:pt x="243" y="49"/>
                  </a:lnTo>
                  <a:lnTo>
                    <a:pt x="245" y="52"/>
                  </a:lnTo>
                  <a:lnTo>
                    <a:pt x="248" y="56"/>
                  </a:lnTo>
                  <a:lnTo>
                    <a:pt x="248" y="59"/>
                  </a:lnTo>
                  <a:lnTo>
                    <a:pt x="248" y="61"/>
                  </a:lnTo>
                  <a:lnTo>
                    <a:pt x="245" y="67"/>
                  </a:lnTo>
                  <a:lnTo>
                    <a:pt x="243" y="69"/>
                  </a:lnTo>
                  <a:lnTo>
                    <a:pt x="243" y="71"/>
                  </a:lnTo>
                  <a:lnTo>
                    <a:pt x="242" y="74"/>
                  </a:lnTo>
                  <a:lnTo>
                    <a:pt x="243" y="76"/>
                  </a:lnTo>
                  <a:lnTo>
                    <a:pt x="248" y="80"/>
                  </a:lnTo>
                  <a:lnTo>
                    <a:pt x="253" y="84"/>
                  </a:lnTo>
                  <a:lnTo>
                    <a:pt x="254" y="85"/>
                  </a:lnTo>
                  <a:lnTo>
                    <a:pt x="254" y="85"/>
                  </a:lnTo>
                  <a:lnTo>
                    <a:pt x="252" y="90"/>
                  </a:lnTo>
                  <a:lnTo>
                    <a:pt x="251" y="92"/>
                  </a:lnTo>
                  <a:lnTo>
                    <a:pt x="255" y="94"/>
                  </a:lnTo>
                  <a:lnTo>
                    <a:pt x="257" y="97"/>
                  </a:lnTo>
                  <a:lnTo>
                    <a:pt x="259" y="102"/>
                  </a:lnTo>
                  <a:lnTo>
                    <a:pt x="262" y="108"/>
                  </a:lnTo>
                  <a:lnTo>
                    <a:pt x="269" y="113"/>
                  </a:lnTo>
                  <a:lnTo>
                    <a:pt x="275" y="115"/>
                  </a:lnTo>
                  <a:lnTo>
                    <a:pt x="275" y="117"/>
                  </a:lnTo>
                  <a:lnTo>
                    <a:pt x="276" y="118"/>
                  </a:lnTo>
                  <a:lnTo>
                    <a:pt x="275" y="122"/>
                  </a:lnTo>
                  <a:lnTo>
                    <a:pt x="274" y="126"/>
                  </a:lnTo>
                  <a:lnTo>
                    <a:pt x="273" y="129"/>
                  </a:lnTo>
                  <a:lnTo>
                    <a:pt x="275" y="130"/>
                  </a:lnTo>
                  <a:lnTo>
                    <a:pt x="281" y="129"/>
                  </a:lnTo>
                  <a:lnTo>
                    <a:pt x="287" y="131"/>
                  </a:lnTo>
                  <a:lnTo>
                    <a:pt x="295" y="135"/>
                  </a:lnTo>
                  <a:lnTo>
                    <a:pt x="295" y="137"/>
                  </a:lnTo>
                  <a:lnTo>
                    <a:pt x="295" y="139"/>
                  </a:lnTo>
                  <a:lnTo>
                    <a:pt x="295" y="141"/>
                  </a:lnTo>
                  <a:lnTo>
                    <a:pt x="296" y="143"/>
                  </a:lnTo>
                  <a:lnTo>
                    <a:pt x="303" y="148"/>
                  </a:lnTo>
                  <a:lnTo>
                    <a:pt x="303" y="149"/>
                  </a:lnTo>
                  <a:lnTo>
                    <a:pt x="303" y="152"/>
                  </a:lnTo>
                  <a:lnTo>
                    <a:pt x="303" y="154"/>
                  </a:lnTo>
                  <a:lnTo>
                    <a:pt x="301" y="154"/>
                  </a:lnTo>
                  <a:lnTo>
                    <a:pt x="299" y="156"/>
                  </a:lnTo>
                  <a:lnTo>
                    <a:pt x="296" y="158"/>
                  </a:lnTo>
                  <a:lnTo>
                    <a:pt x="295" y="160"/>
                  </a:lnTo>
                  <a:lnTo>
                    <a:pt x="288" y="165"/>
                  </a:lnTo>
                  <a:lnTo>
                    <a:pt x="286" y="167"/>
                  </a:lnTo>
                  <a:lnTo>
                    <a:pt x="282" y="167"/>
                  </a:lnTo>
                  <a:lnTo>
                    <a:pt x="276" y="167"/>
                  </a:lnTo>
                  <a:lnTo>
                    <a:pt x="274" y="164"/>
                  </a:lnTo>
                  <a:lnTo>
                    <a:pt x="273" y="162"/>
                  </a:lnTo>
                  <a:lnTo>
                    <a:pt x="270" y="161"/>
                  </a:lnTo>
                  <a:lnTo>
                    <a:pt x="267" y="161"/>
                  </a:lnTo>
                  <a:lnTo>
                    <a:pt x="262" y="162"/>
                  </a:lnTo>
                  <a:lnTo>
                    <a:pt x="262" y="162"/>
                  </a:lnTo>
                  <a:lnTo>
                    <a:pt x="260" y="165"/>
                  </a:lnTo>
                  <a:lnTo>
                    <a:pt x="259" y="169"/>
                  </a:lnTo>
                  <a:lnTo>
                    <a:pt x="257" y="171"/>
                  </a:lnTo>
                  <a:lnTo>
                    <a:pt x="259" y="173"/>
                  </a:lnTo>
                  <a:lnTo>
                    <a:pt x="260" y="175"/>
                  </a:lnTo>
                  <a:lnTo>
                    <a:pt x="263" y="180"/>
                  </a:lnTo>
                  <a:lnTo>
                    <a:pt x="266" y="183"/>
                  </a:lnTo>
                  <a:lnTo>
                    <a:pt x="267" y="184"/>
                  </a:lnTo>
                  <a:lnTo>
                    <a:pt x="267" y="186"/>
                  </a:lnTo>
                  <a:lnTo>
                    <a:pt x="265" y="188"/>
                  </a:lnTo>
                  <a:lnTo>
                    <a:pt x="266" y="191"/>
                  </a:lnTo>
                  <a:lnTo>
                    <a:pt x="269" y="196"/>
                  </a:lnTo>
                  <a:lnTo>
                    <a:pt x="268" y="197"/>
                  </a:lnTo>
                  <a:lnTo>
                    <a:pt x="267" y="202"/>
                  </a:lnTo>
                  <a:lnTo>
                    <a:pt x="267" y="208"/>
                  </a:lnTo>
                  <a:lnTo>
                    <a:pt x="269" y="210"/>
                  </a:lnTo>
                  <a:lnTo>
                    <a:pt x="270" y="211"/>
                  </a:lnTo>
                  <a:lnTo>
                    <a:pt x="271" y="212"/>
                  </a:lnTo>
                  <a:lnTo>
                    <a:pt x="273" y="217"/>
                  </a:lnTo>
                  <a:lnTo>
                    <a:pt x="273" y="219"/>
                  </a:lnTo>
                  <a:lnTo>
                    <a:pt x="267" y="219"/>
                  </a:lnTo>
                  <a:lnTo>
                    <a:pt x="260" y="219"/>
                  </a:lnTo>
                  <a:lnTo>
                    <a:pt x="256" y="222"/>
                  </a:lnTo>
                  <a:lnTo>
                    <a:pt x="254" y="221"/>
                  </a:lnTo>
                  <a:lnTo>
                    <a:pt x="251" y="221"/>
                  </a:lnTo>
                  <a:lnTo>
                    <a:pt x="248" y="222"/>
                  </a:lnTo>
                  <a:lnTo>
                    <a:pt x="244" y="227"/>
                  </a:lnTo>
                  <a:lnTo>
                    <a:pt x="241" y="230"/>
                  </a:lnTo>
                  <a:lnTo>
                    <a:pt x="238" y="234"/>
                  </a:lnTo>
                  <a:lnTo>
                    <a:pt x="238" y="236"/>
                  </a:lnTo>
                  <a:lnTo>
                    <a:pt x="236" y="240"/>
                  </a:lnTo>
                  <a:lnTo>
                    <a:pt x="234" y="245"/>
                  </a:lnTo>
                  <a:lnTo>
                    <a:pt x="235" y="248"/>
                  </a:lnTo>
                  <a:lnTo>
                    <a:pt x="237" y="251"/>
                  </a:lnTo>
                  <a:lnTo>
                    <a:pt x="237" y="255"/>
                  </a:lnTo>
                  <a:lnTo>
                    <a:pt x="237" y="257"/>
                  </a:lnTo>
                  <a:lnTo>
                    <a:pt x="235" y="259"/>
                  </a:lnTo>
                  <a:lnTo>
                    <a:pt x="235" y="262"/>
                  </a:lnTo>
                  <a:lnTo>
                    <a:pt x="232" y="262"/>
                  </a:lnTo>
                  <a:lnTo>
                    <a:pt x="228" y="259"/>
                  </a:lnTo>
                  <a:lnTo>
                    <a:pt x="227" y="255"/>
                  </a:lnTo>
                  <a:lnTo>
                    <a:pt x="224" y="252"/>
                  </a:lnTo>
                  <a:lnTo>
                    <a:pt x="223" y="251"/>
                  </a:lnTo>
                  <a:lnTo>
                    <a:pt x="219" y="251"/>
                  </a:lnTo>
                  <a:lnTo>
                    <a:pt x="214" y="252"/>
                  </a:lnTo>
                  <a:lnTo>
                    <a:pt x="208" y="253"/>
                  </a:lnTo>
                  <a:lnTo>
                    <a:pt x="203" y="253"/>
                  </a:lnTo>
                  <a:lnTo>
                    <a:pt x="201" y="255"/>
                  </a:lnTo>
                  <a:lnTo>
                    <a:pt x="196" y="256"/>
                  </a:lnTo>
                  <a:lnTo>
                    <a:pt x="195" y="254"/>
                  </a:lnTo>
                  <a:lnTo>
                    <a:pt x="193" y="250"/>
                  </a:lnTo>
                  <a:lnTo>
                    <a:pt x="191" y="246"/>
                  </a:lnTo>
                  <a:lnTo>
                    <a:pt x="190" y="244"/>
                  </a:lnTo>
                  <a:lnTo>
                    <a:pt x="188" y="243"/>
                  </a:lnTo>
                  <a:lnTo>
                    <a:pt x="187" y="243"/>
                  </a:lnTo>
                  <a:lnTo>
                    <a:pt x="186" y="245"/>
                  </a:lnTo>
                  <a:lnTo>
                    <a:pt x="185" y="246"/>
                  </a:lnTo>
                  <a:lnTo>
                    <a:pt x="183" y="247"/>
                  </a:lnTo>
                  <a:lnTo>
                    <a:pt x="180" y="248"/>
                  </a:lnTo>
                  <a:lnTo>
                    <a:pt x="178" y="249"/>
                  </a:lnTo>
                  <a:lnTo>
                    <a:pt x="177" y="254"/>
                  </a:lnTo>
                  <a:lnTo>
                    <a:pt x="176" y="253"/>
                  </a:lnTo>
                  <a:lnTo>
                    <a:pt x="174" y="252"/>
                  </a:lnTo>
                  <a:lnTo>
                    <a:pt x="172" y="247"/>
                  </a:lnTo>
                  <a:lnTo>
                    <a:pt x="171" y="247"/>
                  </a:lnTo>
                  <a:lnTo>
                    <a:pt x="167" y="247"/>
                  </a:lnTo>
                  <a:lnTo>
                    <a:pt x="162" y="246"/>
                  </a:lnTo>
                  <a:lnTo>
                    <a:pt x="160" y="244"/>
                  </a:lnTo>
                  <a:lnTo>
                    <a:pt x="158" y="244"/>
                  </a:lnTo>
                  <a:lnTo>
                    <a:pt x="156" y="247"/>
                  </a:lnTo>
                  <a:lnTo>
                    <a:pt x="154" y="247"/>
                  </a:lnTo>
                  <a:lnTo>
                    <a:pt x="149" y="245"/>
                  </a:lnTo>
                  <a:lnTo>
                    <a:pt x="148" y="246"/>
                  </a:lnTo>
                  <a:lnTo>
                    <a:pt x="147" y="249"/>
                  </a:lnTo>
                  <a:lnTo>
                    <a:pt x="145" y="251"/>
                  </a:lnTo>
                  <a:lnTo>
                    <a:pt x="144" y="251"/>
                  </a:lnTo>
                  <a:lnTo>
                    <a:pt x="143" y="251"/>
                  </a:lnTo>
                  <a:lnTo>
                    <a:pt x="144" y="246"/>
                  </a:lnTo>
                  <a:lnTo>
                    <a:pt x="141" y="244"/>
                  </a:lnTo>
                  <a:lnTo>
                    <a:pt x="136" y="244"/>
                  </a:lnTo>
                  <a:lnTo>
                    <a:pt x="133" y="245"/>
                  </a:lnTo>
                  <a:lnTo>
                    <a:pt x="131" y="245"/>
                  </a:lnTo>
                  <a:lnTo>
                    <a:pt x="130" y="244"/>
                  </a:lnTo>
                  <a:lnTo>
                    <a:pt x="126" y="237"/>
                  </a:lnTo>
                  <a:lnTo>
                    <a:pt x="124" y="236"/>
                  </a:lnTo>
                  <a:lnTo>
                    <a:pt x="120" y="237"/>
                  </a:lnTo>
                  <a:lnTo>
                    <a:pt x="114" y="236"/>
                  </a:lnTo>
                  <a:lnTo>
                    <a:pt x="108" y="235"/>
                  </a:lnTo>
                  <a:lnTo>
                    <a:pt x="104" y="234"/>
                  </a:lnTo>
                  <a:lnTo>
                    <a:pt x="102" y="232"/>
                  </a:lnTo>
                  <a:lnTo>
                    <a:pt x="98" y="232"/>
                  </a:lnTo>
                  <a:lnTo>
                    <a:pt x="87" y="228"/>
                  </a:lnTo>
                  <a:lnTo>
                    <a:pt x="83" y="228"/>
                  </a:lnTo>
                  <a:lnTo>
                    <a:pt x="76" y="228"/>
                  </a:lnTo>
                  <a:lnTo>
                    <a:pt x="67" y="227"/>
                  </a:lnTo>
                  <a:lnTo>
                    <a:pt x="60" y="228"/>
                  </a:lnTo>
                  <a:lnTo>
                    <a:pt x="57" y="229"/>
                  </a:lnTo>
                  <a:lnTo>
                    <a:pt x="54" y="230"/>
                  </a:lnTo>
                  <a:lnTo>
                    <a:pt x="48" y="230"/>
                  </a:lnTo>
                  <a:lnTo>
                    <a:pt x="46" y="230"/>
                  </a:lnTo>
                  <a:lnTo>
                    <a:pt x="42" y="230"/>
                  </a:lnTo>
                  <a:lnTo>
                    <a:pt x="38" y="231"/>
                  </a:lnTo>
                  <a:lnTo>
                    <a:pt x="37" y="233"/>
                  </a:lnTo>
                  <a:lnTo>
                    <a:pt x="35" y="236"/>
                  </a:lnTo>
                  <a:lnTo>
                    <a:pt x="30" y="241"/>
                  </a:lnTo>
                  <a:lnTo>
                    <a:pt x="26" y="245"/>
                  </a:lnTo>
                  <a:lnTo>
                    <a:pt x="24" y="246"/>
                  </a:lnTo>
                  <a:lnTo>
                    <a:pt x="22" y="244"/>
                  </a:lnTo>
                  <a:lnTo>
                    <a:pt x="19" y="243"/>
                  </a:lnTo>
                  <a:lnTo>
                    <a:pt x="17" y="243"/>
                  </a:lnTo>
                  <a:lnTo>
                    <a:pt x="15" y="243"/>
                  </a:lnTo>
                  <a:lnTo>
                    <a:pt x="13" y="244"/>
                  </a:lnTo>
                  <a:lnTo>
                    <a:pt x="14" y="249"/>
                  </a:lnTo>
                  <a:lnTo>
                    <a:pt x="13" y="249"/>
                  </a:lnTo>
                  <a:lnTo>
                    <a:pt x="12" y="244"/>
                  </a:lnTo>
                  <a:lnTo>
                    <a:pt x="12" y="239"/>
                  </a:lnTo>
                  <a:lnTo>
                    <a:pt x="13" y="236"/>
                  </a:lnTo>
                  <a:lnTo>
                    <a:pt x="14" y="234"/>
                  </a:lnTo>
                  <a:lnTo>
                    <a:pt x="13" y="230"/>
                  </a:lnTo>
                  <a:lnTo>
                    <a:pt x="15" y="225"/>
                  </a:lnTo>
                  <a:lnTo>
                    <a:pt x="15" y="222"/>
                  </a:lnTo>
                  <a:lnTo>
                    <a:pt x="15" y="221"/>
                  </a:lnTo>
                  <a:lnTo>
                    <a:pt x="13" y="219"/>
                  </a:lnTo>
                  <a:lnTo>
                    <a:pt x="10" y="217"/>
                  </a:lnTo>
                  <a:lnTo>
                    <a:pt x="9" y="216"/>
                  </a:lnTo>
                  <a:lnTo>
                    <a:pt x="5" y="213"/>
                  </a:lnTo>
                  <a:lnTo>
                    <a:pt x="0" y="211"/>
                  </a:lnTo>
                  <a:lnTo>
                    <a:pt x="0" y="210"/>
                  </a:lnTo>
                  <a:lnTo>
                    <a:pt x="0" y="208"/>
                  </a:lnTo>
                  <a:lnTo>
                    <a:pt x="0" y="206"/>
                  </a:lnTo>
                  <a:lnTo>
                    <a:pt x="4" y="202"/>
                  </a:lnTo>
                  <a:lnTo>
                    <a:pt x="7" y="197"/>
                  </a:lnTo>
                  <a:lnTo>
                    <a:pt x="10" y="195"/>
                  </a:lnTo>
                  <a:lnTo>
                    <a:pt x="21" y="190"/>
                  </a:lnTo>
                  <a:lnTo>
                    <a:pt x="23" y="188"/>
                  </a:lnTo>
                  <a:lnTo>
                    <a:pt x="23" y="184"/>
                  </a:lnTo>
                  <a:lnTo>
                    <a:pt x="23" y="181"/>
                  </a:lnTo>
                  <a:lnTo>
                    <a:pt x="23" y="177"/>
                  </a:lnTo>
                  <a:lnTo>
                    <a:pt x="23" y="170"/>
                  </a:lnTo>
                  <a:lnTo>
                    <a:pt x="21" y="166"/>
                  </a:lnTo>
                  <a:lnTo>
                    <a:pt x="19" y="158"/>
                  </a:lnTo>
                  <a:lnTo>
                    <a:pt x="13" y="141"/>
                  </a:lnTo>
                  <a:lnTo>
                    <a:pt x="10" y="122"/>
                  </a:lnTo>
                  <a:lnTo>
                    <a:pt x="12" y="123"/>
                  </a:lnTo>
                  <a:lnTo>
                    <a:pt x="18" y="123"/>
                  </a:lnTo>
                  <a:lnTo>
                    <a:pt x="22" y="122"/>
                  </a:lnTo>
                  <a:lnTo>
                    <a:pt x="24" y="122"/>
                  </a:lnTo>
                  <a:lnTo>
                    <a:pt x="26" y="122"/>
                  </a:lnTo>
                  <a:lnTo>
                    <a:pt x="29" y="121"/>
                  </a:lnTo>
                  <a:lnTo>
                    <a:pt x="32" y="121"/>
                  </a:lnTo>
                  <a:lnTo>
                    <a:pt x="34" y="123"/>
                  </a:lnTo>
                  <a:lnTo>
                    <a:pt x="36" y="125"/>
                  </a:lnTo>
                  <a:lnTo>
                    <a:pt x="41" y="122"/>
                  </a:lnTo>
                  <a:lnTo>
                    <a:pt x="46" y="120"/>
                  </a:lnTo>
                  <a:lnTo>
                    <a:pt x="51" y="120"/>
                  </a:lnTo>
                  <a:lnTo>
                    <a:pt x="51" y="119"/>
                  </a:lnTo>
                  <a:lnTo>
                    <a:pt x="52" y="112"/>
                  </a:lnTo>
                  <a:lnTo>
                    <a:pt x="54" y="111"/>
                  </a:lnTo>
                  <a:lnTo>
                    <a:pt x="59" y="112"/>
                  </a:lnTo>
                  <a:lnTo>
                    <a:pt x="62" y="110"/>
                  </a:lnTo>
                  <a:lnTo>
                    <a:pt x="64" y="107"/>
                  </a:lnTo>
                  <a:lnTo>
                    <a:pt x="67" y="105"/>
                  </a:lnTo>
                  <a:lnTo>
                    <a:pt x="70" y="105"/>
                  </a:lnTo>
                  <a:lnTo>
                    <a:pt x="73" y="102"/>
                  </a:lnTo>
                  <a:lnTo>
                    <a:pt x="74" y="104"/>
                  </a:lnTo>
                  <a:lnTo>
                    <a:pt x="75" y="107"/>
                  </a:lnTo>
                  <a:lnTo>
                    <a:pt x="74" y="109"/>
                  </a:lnTo>
                  <a:lnTo>
                    <a:pt x="74" y="110"/>
                  </a:lnTo>
                  <a:lnTo>
                    <a:pt x="76" y="111"/>
                  </a:lnTo>
                  <a:lnTo>
                    <a:pt x="80" y="111"/>
                  </a:lnTo>
                  <a:lnTo>
                    <a:pt x="82" y="110"/>
                  </a:lnTo>
                  <a:lnTo>
                    <a:pt x="82" y="108"/>
                  </a:lnTo>
                  <a:lnTo>
                    <a:pt x="82" y="107"/>
                  </a:lnTo>
                  <a:lnTo>
                    <a:pt x="82" y="104"/>
                  </a:lnTo>
                  <a:lnTo>
                    <a:pt x="80" y="102"/>
                  </a:lnTo>
                  <a:lnTo>
                    <a:pt x="78" y="102"/>
                  </a:lnTo>
                  <a:lnTo>
                    <a:pt x="76" y="102"/>
                  </a:lnTo>
                  <a:lnTo>
                    <a:pt x="75" y="101"/>
                  </a:lnTo>
                  <a:lnTo>
                    <a:pt x="76" y="98"/>
                  </a:lnTo>
                  <a:lnTo>
                    <a:pt x="78" y="93"/>
                  </a:lnTo>
                  <a:lnTo>
                    <a:pt x="80" y="90"/>
                  </a:lnTo>
                  <a:lnTo>
                    <a:pt x="81" y="88"/>
                  </a:lnTo>
                  <a:lnTo>
                    <a:pt x="81" y="87"/>
                  </a:lnTo>
                  <a:lnTo>
                    <a:pt x="81" y="84"/>
                  </a:lnTo>
                  <a:lnTo>
                    <a:pt x="81" y="79"/>
                  </a:lnTo>
                  <a:lnTo>
                    <a:pt x="82" y="73"/>
                  </a:lnTo>
                  <a:lnTo>
                    <a:pt x="86" y="68"/>
                  </a:lnTo>
                  <a:lnTo>
                    <a:pt x="89" y="67"/>
                  </a:lnTo>
                  <a:lnTo>
                    <a:pt x="93" y="66"/>
                  </a:lnTo>
                  <a:lnTo>
                    <a:pt x="95" y="64"/>
                  </a:lnTo>
                  <a:lnTo>
                    <a:pt x="97" y="61"/>
                  </a:lnTo>
                  <a:lnTo>
                    <a:pt x="97" y="59"/>
                  </a:lnTo>
                  <a:lnTo>
                    <a:pt x="98" y="57"/>
                  </a:lnTo>
                  <a:lnTo>
                    <a:pt x="99" y="56"/>
                  </a:lnTo>
                  <a:lnTo>
                    <a:pt x="109" y="57"/>
                  </a:lnTo>
                  <a:lnTo>
                    <a:pt x="110" y="52"/>
                  </a:lnTo>
                  <a:lnTo>
                    <a:pt x="111" y="51"/>
                  </a:lnTo>
                  <a:lnTo>
                    <a:pt x="113" y="50"/>
                  </a:lnTo>
                  <a:lnTo>
                    <a:pt x="114" y="49"/>
                  </a:lnTo>
                  <a:lnTo>
                    <a:pt x="114" y="48"/>
                  </a:lnTo>
                  <a:lnTo>
                    <a:pt x="111" y="47"/>
                  </a:lnTo>
                  <a:lnTo>
                    <a:pt x="106" y="46"/>
                  </a:lnTo>
                  <a:lnTo>
                    <a:pt x="104" y="45"/>
                  </a:lnTo>
                  <a:lnTo>
                    <a:pt x="104" y="43"/>
                  </a:lnTo>
                  <a:lnTo>
                    <a:pt x="106" y="39"/>
                  </a:lnTo>
                  <a:lnTo>
                    <a:pt x="108" y="33"/>
                  </a:lnTo>
                  <a:lnTo>
                    <a:pt x="109" y="29"/>
                  </a:lnTo>
                  <a:lnTo>
                    <a:pt x="109" y="27"/>
                  </a:lnTo>
                  <a:lnTo>
                    <a:pt x="109" y="26"/>
                  </a:lnTo>
                  <a:lnTo>
                    <a:pt x="114" y="25"/>
                  </a:lnTo>
                  <a:lnTo>
                    <a:pt x="116" y="24"/>
                  </a:lnTo>
                  <a:lnTo>
                    <a:pt x="120" y="18"/>
                  </a:lnTo>
                  <a:lnTo>
                    <a:pt x="123" y="17"/>
                  </a:lnTo>
                  <a:lnTo>
                    <a:pt x="131" y="19"/>
                  </a:lnTo>
                  <a:lnTo>
                    <a:pt x="135" y="19"/>
                  </a:lnTo>
                  <a:lnTo>
                    <a:pt x="136" y="19"/>
                  </a:lnTo>
                  <a:lnTo>
                    <a:pt x="140" y="19"/>
                  </a:lnTo>
                  <a:lnTo>
                    <a:pt x="141" y="19"/>
                  </a:lnTo>
                  <a:lnTo>
                    <a:pt x="142" y="13"/>
                  </a:lnTo>
                  <a:lnTo>
                    <a:pt x="144" y="11"/>
                  </a:lnTo>
                  <a:lnTo>
                    <a:pt x="150" y="3"/>
                  </a:lnTo>
                  <a:lnTo>
                    <a:pt x="155" y="0"/>
                  </a:lnTo>
                  <a:lnTo>
                    <a:pt x="157" y="0"/>
                  </a:lnTo>
                  <a:lnTo>
                    <a:pt x="158"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 name="Freeform 16">
              <a:extLst>
                <a:ext uri="{FF2B5EF4-FFF2-40B4-BE49-F238E27FC236}">
                  <a16:creationId xmlns="" xmlns:a16="http://schemas.microsoft.com/office/drawing/2014/main" id="{5D143883-026A-E7CB-D3D8-1FA6D576B94E}"/>
                </a:ext>
              </a:extLst>
            </p:cNvPr>
            <p:cNvSpPr>
              <a:spLocks noChangeArrowheads="1"/>
            </p:cNvSpPr>
            <p:nvPr/>
          </p:nvSpPr>
          <p:spPr bwMode="auto">
            <a:xfrm>
              <a:off x="8452093" y="7748221"/>
              <a:ext cx="175846" cy="109904"/>
            </a:xfrm>
            <a:custGeom>
              <a:avLst/>
              <a:gdLst>
                <a:gd name="T0" fmla="*/ 116 w 143"/>
                <a:gd name="T1" fmla="*/ 14 h 90"/>
                <a:gd name="T2" fmla="*/ 112 w 143"/>
                <a:gd name="T3" fmla="*/ 28 h 90"/>
                <a:gd name="T4" fmla="*/ 112 w 143"/>
                <a:gd name="T5" fmla="*/ 33 h 90"/>
                <a:gd name="T6" fmla="*/ 120 w 143"/>
                <a:gd name="T7" fmla="*/ 34 h 90"/>
                <a:gd name="T8" fmla="*/ 124 w 143"/>
                <a:gd name="T9" fmla="*/ 39 h 90"/>
                <a:gd name="T10" fmla="*/ 134 w 143"/>
                <a:gd name="T11" fmla="*/ 42 h 90"/>
                <a:gd name="T12" fmla="*/ 142 w 143"/>
                <a:gd name="T13" fmla="*/ 41 h 90"/>
                <a:gd name="T14" fmla="*/ 141 w 143"/>
                <a:gd name="T15" fmla="*/ 52 h 90"/>
                <a:gd name="T16" fmla="*/ 142 w 143"/>
                <a:gd name="T17" fmla="*/ 57 h 90"/>
                <a:gd name="T18" fmla="*/ 135 w 143"/>
                <a:gd name="T19" fmla="*/ 54 h 90"/>
                <a:gd name="T20" fmla="*/ 130 w 143"/>
                <a:gd name="T21" fmla="*/ 57 h 90"/>
                <a:gd name="T22" fmla="*/ 131 w 143"/>
                <a:gd name="T23" fmla="*/ 63 h 90"/>
                <a:gd name="T24" fmla="*/ 133 w 143"/>
                <a:gd name="T25" fmla="*/ 71 h 90"/>
                <a:gd name="T26" fmla="*/ 130 w 143"/>
                <a:gd name="T27" fmla="*/ 71 h 90"/>
                <a:gd name="T28" fmla="*/ 125 w 143"/>
                <a:gd name="T29" fmla="*/ 65 h 90"/>
                <a:gd name="T30" fmla="*/ 115 w 143"/>
                <a:gd name="T31" fmla="*/ 69 h 90"/>
                <a:gd name="T32" fmla="*/ 111 w 143"/>
                <a:gd name="T33" fmla="*/ 62 h 90"/>
                <a:gd name="T34" fmla="*/ 106 w 143"/>
                <a:gd name="T35" fmla="*/ 59 h 90"/>
                <a:gd name="T36" fmla="*/ 105 w 143"/>
                <a:gd name="T37" fmla="*/ 69 h 90"/>
                <a:gd name="T38" fmla="*/ 97 w 143"/>
                <a:gd name="T39" fmla="*/ 80 h 90"/>
                <a:gd name="T40" fmla="*/ 97 w 143"/>
                <a:gd name="T41" fmla="*/ 85 h 90"/>
                <a:gd name="T42" fmla="*/ 95 w 143"/>
                <a:gd name="T43" fmla="*/ 89 h 90"/>
                <a:gd name="T44" fmla="*/ 89 w 143"/>
                <a:gd name="T45" fmla="*/ 82 h 90"/>
                <a:gd name="T46" fmla="*/ 85 w 143"/>
                <a:gd name="T47" fmla="*/ 77 h 90"/>
                <a:gd name="T48" fmla="*/ 78 w 143"/>
                <a:gd name="T49" fmla="*/ 69 h 90"/>
                <a:gd name="T50" fmla="*/ 78 w 143"/>
                <a:gd name="T51" fmla="*/ 61 h 90"/>
                <a:gd name="T52" fmla="*/ 72 w 143"/>
                <a:gd name="T53" fmla="*/ 66 h 90"/>
                <a:gd name="T54" fmla="*/ 68 w 143"/>
                <a:gd name="T55" fmla="*/ 74 h 90"/>
                <a:gd name="T56" fmla="*/ 64 w 143"/>
                <a:gd name="T57" fmla="*/ 81 h 90"/>
                <a:gd name="T58" fmla="*/ 51 w 143"/>
                <a:gd name="T59" fmla="*/ 83 h 90"/>
                <a:gd name="T60" fmla="*/ 43 w 143"/>
                <a:gd name="T61" fmla="*/ 86 h 90"/>
                <a:gd name="T62" fmla="*/ 34 w 143"/>
                <a:gd name="T63" fmla="*/ 85 h 90"/>
                <a:gd name="T64" fmla="*/ 29 w 143"/>
                <a:gd name="T65" fmla="*/ 80 h 90"/>
                <a:gd name="T66" fmla="*/ 26 w 143"/>
                <a:gd name="T67" fmla="*/ 74 h 90"/>
                <a:gd name="T68" fmla="*/ 25 w 143"/>
                <a:gd name="T69" fmla="*/ 65 h 90"/>
                <a:gd name="T70" fmla="*/ 20 w 143"/>
                <a:gd name="T71" fmla="*/ 62 h 90"/>
                <a:gd name="T72" fmla="*/ 9 w 143"/>
                <a:gd name="T73" fmla="*/ 67 h 90"/>
                <a:gd name="T74" fmla="*/ 10 w 143"/>
                <a:gd name="T75" fmla="*/ 71 h 90"/>
                <a:gd name="T76" fmla="*/ 1 w 143"/>
                <a:gd name="T77" fmla="*/ 76 h 90"/>
                <a:gd name="T78" fmla="*/ 2 w 143"/>
                <a:gd name="T79" fmla="*/ 71 h 90"/>
                <a:gd name="T80" fmla="*/ 5 w 143"/>
                <a:gd name="T81" fmla="*/ 65 h 90"/>
                <a:gd name="T82" fmla="*/ 4 w 143"/>
                <a:gd name="T83" fmla="*/ 59 h 90"/>
                <a:gd name="T84" fmla="*/ 10 w 143"/>
                <a:gd name="T85" fmla="*/ 50 h 90"/>
                <a:gd name="T86" fmla="*/ 15 w 143"/>
                <a:gd name="T87" fmla="*/ 40 h 90"/>
                <a:gd name="T88" fmla="*/ 22 w 143"/>
                <a:gd name="T89" fmla="*/ 35 h 90"/>
                <a:gd name="T90" fmla="*/ 31 w 143"/>
                <a:gd name="T91" fmla="*/ 24 h 90"/>
                <a:gd name="T92" fmla="*/ 33 w 143"/>
                <a:gd name="T93" fmla="*/ 20 h 90"/>
                <a:gd name="T94" fmla="*/ 29 w 143"/>
                <a:gd name="T95" fmla="*/ 18 h 90"/>
                <a:gd name="T96" fmla="*/ 37 w 143"/>
                <a:gd name="T97" fmla="*/ 13 h 90"/>
                <a:gd name="T98" fmla="*/ 39 w 143"/>
                <a:gd name="T99" fmla="*/ 16 h 90"/>
                <a:gd name="T100" fmla="*/ 46 w 143"/>
                <a:gd name="T101" fmla="*/ 14 h 90"/>
                <a:gd name="T102" fmla="*/ 53 w 143"/>
                <a:gd name="T103" fmla="*/ 8 h 90"/>
                <a:gd name="T104" fmla="*/ 67 w 143"/>
                <a:gd name="T105" fmla="*/ 9 h 90"/>
                <a:gd name="T106" fmla="*/ 78 w 143"/>
                <a:gd name="T107" fmla="*/ 8 h 90"/>
                <a:gd name="T108" fmla="*/ 79 w 143"/>
                <a:gd name="T109" fmla="*/ 7 h 90"/>
                <a:gd name="T110" fmla="*/ 83 w 143"/>
                <a:gd name="T111" fmla="*/ 5 h 90"/>
                <a:gd name="T112" fmla="*/ 78 w 143"/>
                <a:gd name="T113" fmla="*/ 5 h 90"/>
                <a:gd name="T114" fmla="*/ 81 w 143"/>
                <a:gd name="T115" fmla="*/ 0 h 90"/>
                <a:gd name="T116" fmla="*/ 88 w 143"/>
                <a:gd name="T117" fmla="*/ 3 h 90"/>
                <a:gd name="T118" fmla="*/ 90 w 143"/>
                <a:gd name="T119" fmla="*/ 2 h 90"/>
                <a:gd name="T120" fmla="*/ 92 w 143"/>
                <a:gd name="T121" fmla="*/ 5 h 90"/>
                <a:gd name="T122" fmla="*/ 107 w 143"/>
                <a:gd name="T123"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90">
                  <a:moveTo>
                    <a:pt x="113" y="11"/>
                  </a:moveTo>
                  <a:lnTo>
                    <a:pt x="114" y="12"/>
                  </a:lnTo>
                  <a:lnTo>
                    <a:pt x="116" y="14"/>
                  </a:lnTo>
                  <a:lnTo>
                    <a:pt x="116" y="18"/>
                  </a:lnTo>
                  <a:lnTo>
                    <a:pt x="113" y="24"/>
                  </a:lnTo>
                  <a:lnTo>
                    <a:pt x="112" y="28"/>
                  </a:lnTo>
                  <a:lnTo>
                    <a:pt x="112" y="31"/>
                  </a:lnTo>
                  <a:lnTo>
                    <a:pt x="112" y="33"/>
                  </a:lnTo>
                  <a:lnTo>
                    <a:pt x="112" y="33"/>
                  </a:lnTo>
                  <a:lnTo>
                    <a:pt x="115" y="33"/>
                  </a:lnTo>
                  <a:lnTo>
                    <a:pt x="116" y="33"/>
                  </a:lnTo>
                  <a:lnTo>
                    <a:pt x="120" y="34"/>
                  </a:lnTo>
                  <a:lnTo>
                    <a:pt x="123" y="36"/>
                  </a:lnTo>
                  <a:lnTo>
                    <a:pt x="124" y="37"/>
                  </a:lnTo>
                  <a:lnTo>
                    <a:pt x="124" y="39"/>
                  </a:lnTo>
                  <a:lnTo>
                    <a:pt x="128" y="41"/>
                  </a:lnTo>
                  <a:lnTo>
                    <a:pt x="133" y="43"/>
                  </a:lnTo>
                  <a:lnTo>
                    <a:pt x="134" y="42"/>
                  </a:lnTo>
                  <a:lnTo>
                    <a:pt x="139" y="36"/>
                  </a:lnTo>
                  <a:lnTo>
                    <a:pt x="141" y="38"/>
                  </a:lnTo>
                  <a:lnTo>
                    <a:pt x="142" y="41"/>
                  </a:lnTo>
                  <a:lnTo>
                    <a:pt x="142" y="42"/>
                  </a:lnTo>
                  <a:lnTo>
                    <a:pt x="141" y="48"/>
                  </a:lnTo>
                  <a:lnTo>
                    <a:pt x="141" y="52"/>
                  </a:lnTo>
                  <a:lnTo>
                    <a:pt x="142" y="54"/>
                  </a:lnTo>
                  <a:lnTo>
                    <a:pt x="142" y="55"/>
                  </a:lnTo>
                  <a:lnTo>
                    <a:pt x="142" y="57"/>
                  </a:lnTo>
                  <a:lnTo>
                    <a:pt x="140" y="57"/>
                  </a:lnTo>
                  <a:lnTo>
                    <a:pt x="137" y="56"/>
                  </a:lnTo>
                  <a:lnTo>
                    <a:pt x="135" y="54"/>
                  </a:lnTo>
                  <a:lnTo>
                    <a:pt x="133" y="54"/>
                  </a:lnTo>
                  <a:lnTo>
                    <a:pt x="131" y="55"/>
                  </a:lnTo>
                  <a:lnTo>
                    <a:pt x="130" y="57"/>
                  </a:lnTo>
                  <a:lnTo>
                    <a:pt x="130" y="60"/>
                  </a:lnTo>
                  <a:lnTo>
                    <a:pt x="130" y="61"/>
                  </a:lnTo>
                  <a:lnTo>
                    <a:pt x="131" y="63"/>
                  </a:lnTo>
                  <a:lnTo>
                    <a:pt x="131" y="65"/>
                  </a:lnTo>
                  <a:lnTo>
                    <a:pt x="133" y="69"/>
                  </a:lnTo>
                  <a:lnTo>
                    <a:pt x="133" y="71"/>
                  </a:lnTo>
                  <a:lnTo>
                    <a:pt x="132" y="71"/>
                  </a:lnTo>
                  <a:lnTo>
                    <a:pt x="131" y="72"/>
                  </a:lnTo>
                  <a:lnTo>
                    <a:pt x="130" y="71"/>
                  </a:lnTo>
                  <a:lnTo>
                    <a:pt x="127" y="67"/>
                  </a:lnTo>
                  <a:lnTo>
                    <a:pt x="127" y="66"/>
                  </a:lnTo>
                  <a:lnTo>
                    <a:pt x="125" y="65"/>
                  </a:lnTo>
                  <a:lnTo>
                    <a:pt x="122" y="66"/>
                  </a:lnTo>
                  <a:lnTo>
                    <a:pt x="117" y="69"/>
                  </a:lnTo>
                  <a:lnTo>
                    <a:pt x="115" y="69"/>
                  </a:lnTo>
                  <a:lnTo>
                    <a:pt x="113" y="68"/>
                  </a:lnTo>
                  <a:lnTo>
                    <a:pt x="112" y="66"/>
                  </a:lnTo>
                  <a:lnTo>
                    <a:pt x="111" y="62"/>
                  </a:lnTo>
                  <a:lnTo>
                    <a:pt x="110" y="60"/>
                  </a:lnTo>
                  <a:lnTo>
                    <a:pt x="109" y="60"/>
                  </a:lnTo>
                  <a:lnTo>
                    <a:pt x="106" y="59"/>
                  </a:lnTo>
                  <a:lnTo>
                    <a:pt x="105" y="60"/>
                  </a:lnTo>
                  <a:lnTo>
                    <a:pt x="105" y="64"/>
                  </a:lnTo>
                  <a:lnTo>
                    <a:pt x="105" y="69"/>
                  </a:lnTo>
                  <a:lnTo>
                    <a:pt x="103" y="72"/>
                  </a:lnTo>
                  <a:lnTo>
                    <a:pt x="99" y="77"/>
                  </a:lnTo>
                  <a:lnTo>
                    <a:pt x="97" y="80"/>
                  </a:lnTo>
                  <a:lnTo>
                    <a:pt x="97" y="82"/>
                  </a:lnTo>
                  <a:lnTo>
                    <a:pt x="97" y="83"/>
                  </a:lnTo>
                  <a:lnTo>
                    <a:pt x="97" y="85"/>
                  </a:lnTo>
                  <a:lnTo>
                    <a:pt x="98" y="88"/>
                  </a:lnTo>
                  <a:lnTo>
                    <a:pt x="97" y="89"/>
                  </a:lnTo>
                  <a:lnTo>
                    <a:pt x="95" y="89"/>
                  </a:lnTo>
                  <a:lnTo>
                    <a:pt x="94" y="88"/>
                  </a:lnTo>
                  <a:lnTo>
                    <a:pt x="93" y="86"/>
                  </a:lnTo>
                  <a:lnTo>
                    <a:pt x="89" y="82"/>
                  </a:lnTo>
                  <a:lnTo>
                    <a:pt x="91" y="79"/>
                  </a:lnTo>
                  <a:lnTo>
                    <a:pt x="90" y="79"/>
                  </a:lnTo>
                  <a:lnTo>
                    <a:pt x="85" y="77"/>
                  </a:lnTo>
                  <a:lnTo>
                    <a:pt x="83" y="75"/>
                  </a:lnTo>
                  <a:lnTo>
                    <a:pt x="79" y="71"/>
                  </a:lnTo>
                  <a:lnTo>
                    <a:pt x="78" y="69"/>
                  </a:lnTo>
                  <a:lnTo>
                    <a:pt x="79" y="63"/>
                  </a:lnTo>
                  <a:lnTo>
                    <a:pt x="78" y="62"/>
                  </a:lnTo>
                  <a:lnTo>
                    <a:pt x="78" y="61"/>
                  </a:lnTo>
                  <a:lnTo>
                    <a:pt x="76" y="61"/>
                  </a:lnTo>
                  <a:lnTo>
                    <a:pt x="74" y="63"/>
                  </a:lnTo>
                  <a:lnTo>
                    <a:pt x="72" y="66"/>
                  </a:lnTo>
                  <a:lnTo>
                    <a:pt x="68" y="70"/>
                  </a:lnTo>
                  <a:lnTo>
                    <a:pt x="67" y="71"/>
                  </a:lnTo>
                  <a:lnTo>
                    <a:pt x="68" y="74"/>
                  </a:lnTo>
                  <a:lnTo>
                    <a:pt x="68" y="75"/>
                  </a:lnTo>
                  <a:lnTo>
                    <a:pt x="65" y="80"/>
                  </a:lnTo>
                  <a:lnTo>
                    <a:pt x="64" y="81"/>
                  </a:lnTo>
                  <a:lnTo>
                    <a:pt x="60" y="85"/>
                  </a:lnTo>
                  <a:lnTo>
                    <a:pt x="58" y="86"/>
                  </a:lnTo>
                  <a:lnTo>
                    <a:pt x="51" y="83"/>
                  </a:lnTo>
                  <a:lnTo>
                    <a:pt x="50" y="83"/>
                  </a:lnTo>
                  <a:lnTo>
                    <a:pt x="47" y="85"/>
                  </a:lnTo>
                  <a:lnTo>
                    <a:pt x="43" y="86"/>
                  </a:lnTo>
                  <a:lnTo>
                    <a:pt x="37" y="88"/>
                  </a:lnTo>
                  <a:lnTo>
                    <a:pt x="34" y="87"/>
                  </a:lnTo>
                  <a:lnTo>
                    <a:pt x="34" y="85"/>
                  </a:lnTo>
                  <a:lnTo>
                    <a:pt x="33" y="84"/>
                  </a:lnTo>
                  <a:lnTo>
                    <a:pt x="31" y="81"/>
                  </a:lnTo>
                  <a:lnTo>
                    <a:pt x="29" y="80"/>
                  </a:lnTo>
                  <a:lnTo>
                    <a:pt x="28" y="78"/>
                  </a:lnTo>
                  <a:lnTo>
                    <a:pt x="26" y="76"/>
                  </a:lnTo>
                  <a:lnTo>
                    <a:pt x="26" y="74"/>
                  </a:lnTo>
                  <a:lnTo>
                    <a:pt x="27" y="70"/>
                  </a:lnTo>
                  <a:lnTo>
                    <a:pt x="26" y="68"/>
                  </a:lnTo>
                  <a:lnTo>
                    <a:pt x="25" y="65"/>
                  </a:lnTo>
                  <a:lnTo>
                    <a:pt x="26" y="63"/>
                  </a:lnTo>
                  <a:lnTo>
                    <a:pt x="25" y="63"/>
                  </a:lnTo>
                  <a:lnTo>
                    <a:pt x="20" y="62"/>
                  </a:lnTo>
                  <a:lnTo>
                    <a:pt x="15" y="62"/>
                  </a:lnTo>
                  <a:lnTo>
                    <a:pt x="11" y="64"/>
                  </a:lnTo>
                  <a:lnTo>
                    <a:pt x="9" y="67"/>
                  </a:lnTo>
                  <a:lnTo>
                    <a:pt x="8" y="68"/>
                  </a:lnTo>
                  <a:lnTo>
                    <a:pt x="8" y="68"/>
                  </a:lnTo>
                  <a:lnTo>
                    <a:pt x="10" y="71"/>
                  </a:lnTo>
                  <a:lnTo>
                    <a:pt x="7" y="73"/>
                  </a:lnTo>
                  <a:lnTo>
                    <a:pt x="4" y="76"/>
                  </a:lnTo>
                  <a:lnTo>
                    <a:pt x="1" y="76"/>
                  </a:lnTo>
                  <a:lnTo>
                    <a:pt x="0" y="75"/>
                  </a:lnTo>
                  <a:lnTo>
                    <a:pt x="0" y="72"/>
                  </a:lnTo>
                  <a:lnTo>
                    <a:pt x="2" y="71"/>
                  </a:lnTo>
                  <a:lnTo>
                    <a:pt x="4" y="70"/>
                  </a:lnTo>
                  <a:lnTo>
                    <a:pt x="4" y="66"/>
                  </a:lnTo>
                  <a:lnTo>
                    <a:pt x="5" y="65"/>
                  </a:lnTo>
                  <a:lnTo>
                    <a:pt x="3" y="63"/>
                  </a:lnTo>
                  <a:lnTo>
                    <a:pt x="3" y="61"/>
                  </a:lnTo>
                  <a:lnTo>
                    <a:pt x="4" y="59"/>
                  </a:lnTo>
                  <a:lnTo>
                    <a:pt x="5" y="56"/>
                  </a:lnTo>
                  <a:lnTo>
                    <a:pt x="6" y="54"/>
                  </a:lnTo>
                  <a:lnTo>
                    <a:pt x="10" y="50"/>
                  </a:lnTo>
                  <a:lnTo>
                    <a:pt x="14" y="47"/>
                  </a:lnTo>
                  <a:lnTo>
                    <a:pt x="15" y="44"/>
                  </a:lnTo>
                  <a:lnTo>
                    <a:pt x="15" y="40"/>
                  </a:lnTo>
                  <a:lnTo>
                    <a:pt x="15" y="38"/>
                  </a:lnTo>
                  <a:lnTo>
                    <a:pt x="21" y="36"/>
                  </a:lnTo>
                  <a:lnTo>
                    <a:pt x="22" y="35"/>
                  </a:lnTo>
                  <a:lnTo>
                    <a:pt x="23" y="33"/>
                  </a:lnTo>
                  <a:lnTo>
                    <a:pt x="27" y="29"/>
                  </a:lnTo>
                  <a:lnTo>
                    <a:pt x="31" y="24"/>
                  </a:lnTo>
                  <a:lnTo>
                    <a:pt x="32" y="22"/>
                  </a:lnTo>
                  <a:lnTo>
                    <a:pt x="33" y="21"/>
                  </a:lnTo>
                  <a:lnTo>
                    <a:pt x="33" y="20"/>
                  </a:lnTo>
                  <a:lnTo>
                    <a:pt x="32" y="19"/>
                  </a:lnTo>
                  <a:lnTo>
                    <a:pt x="30" y="19"/>
                  </a:lnTo>
                  <a:lnTo>
                    <a:pt x="29" y="18"/>
                  </a:lnTo>
                  <a:lnTo>
                    <a:pt x="32" y="15"/>
                  </a:lnTo>
                  <a:lnTo>
                    <a:pt x="34" y="13"/>
                  </a:lnTo>
                  <a:lnTo>
                    <a:pt x="37" y="13"/>
                  </a:lnTo>
                  <a:lnTo>
                    <a:pt x="38" y="14"/>
                  </a:lnTo>
                  <a:lnTo>
                    <a:pt x="38" y="15"/>
                  </a:lnTo>
                  <a:lnTo>
                    <a:pt x="39" y="16"/>
                  </a:lnTo>
                  <a:lnTo>
                    <a:pt x="41" y="16"/>
                  </a:lnTo>
                  <a:lnTo>
                    <a:pt x="43" y="16"/>
                  </a:lnTo>
                  <a:lnTo>
                    <a:pt x="46" y="14"/>
                  </a:lnTo>
                  <a:lnTo>
                    <a:pt x="48" y="12"/>
                  </a:lnTo>
                  <a:lnTo>
                    <a:pt x="48" y="10"/>
                  </a:lnTo>
                  <a:lnTo>
                    <a:pt x="53" y="8"/>
                  </a:lnTo>
                  <a:lnTo>
                    <a:pt x="55" y="9"/>
                  </a:lnTo>
                  <a:lnTo>
                    <a:pt x="62" y="9"/>
                  </a:lnTo>
                  <a:lnTo>
                    <a:pt x="67" y="9"/>
                  </a:lnTo>
                  <a:lnTo>
                    <a:pt x="71" y="8"/>
                  </a:lnTo>
                  <a:lnTo>
                    <a:pt x="75" y="8"/>
                  </a:lnTo>
                  <a:lnTo>
                    <a:pt x="78" y="8"/>
                  </a:lnTo>
                  <a:lnTo>
                    <a:pt x="78" y="8"/>
                  </a:lnTo>
                  <a:lnTo>
                    <a:pt x="79" y="8"/>
                  </a:lnTo>
                  <a:lnTo>
                    <a:pt x="79" y="7"/>
                  </a:lnTo>
                  <a:lnTo>
                    <a:pt x="83" y="7"/>
                  </a:lnTo>
                  <a:lnTo>
                    <a:pt x="83" y="6"/>
                  </a:lnTo>
                  <a:lnTo>
                    <a:pt x="83" y="5"/>
                  </a:lnTo>
                  <a:lnTo>
                    <a:pt x="82" y="5"/>
                  </a:lnTo>
                  <a:lnTo>
                    <a:pt x="79" y="5"/>
                  </a:lnTo>
                  <a:lnTo>
                    <a:pt x="78" y="5"/>
                  </a:lnTo>
                  <a:lnTo>
                    <a:pt x="78" y="4"/>
                  </a:lnTo>
                  <a:lnTo>
                    <a:pt x="78" y="2"/>
                  </a:lnTo>
                  <a:lnTo>
                    <a:pt x="81" y="0"/>
                  </a:lnTo>
                  <a:lnTo>
                    <a:pt x="83" y="0"/>
                  </a:lnTo>
                  <a:lnTo>
                    <a:pt x="84" y="0"/>
                  </a:lnTo>
                  <a:lnTo>
                    <a:pt x="88" y="3"/>
                  </a:lnTo>
                  <a:lnTo>
                    <a:pt x="89" y="3"/>
                  </a:lnTo>
                  <a:lnTo>
                    <a:pt x="89" y="3"/>
                  </a:lnTo>
                  <a:lnTo>
                    <a:pt x="90" y="2"/>
                  </a:lnTo>
                  <a:lnTo>
                    <a:pt x="91" y="3"/>
                  </a:lnTo>
                  <a:lnTo>
                    <a:pt x="92" y="5"/>
                  </a:lnTo>
                  <a:lnTo>
                    <a:pt x="92" y="5"/>
                  </a:lnTo>
                  <a:lnTo>
                    <a:pt x="100" y="5"/>
                  </a:lnTo>
                  <a:lnTo>
                    <a:pt x="102" y="5"/>
                  </a:lnTo>
                  <a:lnTo>
                    <a:pt x="107" y="8"/>
                  </a:lnTo>
                  <a:lnTo>
                    <a:pt x="1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 name="Freeform 18">
              <a:extLst>
                <a:ext uri="{FF2B5EF4-FFF2-40B4-BE49-F238E27FC236}">
                  <a16:creationId xmlns="" xmlns:a16="http://schemas.microsoft.com/office/drawing/2014/main" id="{0750CDD5-12DC-FCC8-E50E-3262EC326D01}"/>
                </a:ext>
              </a:extLst>
            </p:cNvPr>
            <p:cNvSpPr>
              <a:spLocks noChangeArrowheads="1"/>
            </p:cNvSpPr>
            <p:nvPr/>
          </p:nvSpPr>
          <p:spPr bwMode="auto">
            <a:xfrm>
              <a:off x="8693882" y="7544897"/>
              <a:ext cx="269266" cy="153865"/>
            </a:xfrm>
            <a:custGeom>
              <a:avLst/>
              <a:gdLst>
                <a:gd name="T0" fmla="*/ 92 w 216"/>
                <a:gd name="T1" fmla="*/ 6 h 122"/>
                <a:gd name="T2" fmla="*/ 101 w 216"/>
                <a:gd name="T3" fmla="*/ 4 h 122"/>
                <a:gd name="T4" fmla="*/ 105 w 216"/>
                <a:gd name="T5" fmla="*/ 12 h 122"/>
                <a:gd name="T6" fmla="*/ 119 w 216"/>
                <a:gd name="T7" fmla="*/ 17 h 122"/>
                <a:gd name="T8" fmla="*/ 125 w 216"/>
                <a:gd name="T9" fmla="*/ 22 h 122"/>
                <a:gd name="T10" fmla="*/ 138 w 216"/>
                <a:gd name="T11" fmla="*/ 23 h 122"/>
                <a:gd name="T12" fmla="*/ 136 w 216"/>
                <a:gd name="T13" fmla="*/ 27 h 122"/>
                <a:gd name="T14" fmla="*/ 131 w 216"/>
                <a:gd name="T15" fmla="*/ 33 h 122"/>
                <a:gd name="T16" fmla="*/ 140 w 216"/>
                <a:gd name="T17" fmla="*/ 40 h 122"/>
                <a:gd name="T18" fmla="*/ 147 w 216"/>
                <a:gd name="T19" fmla="*/ 47 h 122"/>
                <a:gd name="T20" fmla="*/ 156 w 216"/>
                <a:gd name="T21" fmla="*/ 41 h 122"/>
                <a:gd name="T22" fmla="*/ 152 w 216"/>
                <a:gd name="T23" fmla="*/ 31 h 122"/>
                <a:gd name="T24" fmla="*/ 171 w 216"/>
                <a:gd name="T25" fmla="*/ 39 h 122"/>
                <a:gd name="T26" fmla="*/ 179 w 216"/>
                <a:gd name="T27" fmla="*/ 37 h 122"/>
                <a:gd name="T28" fmla="*/ 175 w 216"/>
                <a:gd name="T29" fmla="*/ 45 h 122"/>
                <a:gd name="T30" fmla="*/ 181 w 216"/>
                <a:gd name="T31" fmla="*/ 52 h 122"/>
                <a:gd name="T32" fmla="*/ 188 w 216"/>
                <a:gd name="T33" fmla="*/ 51 h 122"/>
                <a:gd name="T34" fmla="*/ 192 w 216"/>
                <a:gd name="T35" fmla="*/ 53 h 122"/>
                <a:gd name="T36" fmla="*/ 199 w 216"/>
                <a:gd name="T37" fmla="*/ 56 h 122"/>
                <a:gd name="T38" fmla="*/ 206 w 216"/>
                <a:gd name="T39" fmla="*/ 61 h 122"/>
                <a:gd name="T40" fmla="*/ 215 w 216"/>
                <a:gd name="T41" fmla="*/ 76 h 122"/>
                <a:gd name="T42" fmla="*/ 207 w 216"/>
                <a:gd name="T43" fmla="*/ 77 h 122"/>
                <a:gd name="T44" fmla="*/ 200 w 216"/>
                <a:gd name="T45" fmla="*/ 83 h 122"/>
                <a:gd name="T46" fmla="*/ 192 w 216"/>
                <a:gd name="T47" fmla="*/ 92 h 122"/>
                <a:gd name="T48" fmla="*/ 186 w 216"/>
                <a:gd name="T49" fmla="*/ 100 h 122"/>
                <a:gd name="T50" fmla="*/ 180 w 216"/>
                <a:gd name="T51" fmla="*/ 106 h 122"/>
                <a:gd name="T52" fmla="*/ 162 w 216"/>
                <a:gd name="T53" fmla="*/ 108 h 122"/>
                <a:gd name="T54" fmla="*/ 155 w 216"/>
                <a:gd name="T55" fmla="*/ 121 h 122"/>
                <a:gd name="T56" fmla="*/ 149 w 216"/>
                <a:gd name="T57" fmla="*/ 115 h 122"/>
                <a:gd name="T58" fmla="*/ 140 w 216"/>
                <a:gd name="T59" fmla="*/ 111 h 122"/>
                <a:gd name="T60" fmla="*/ 126 w 216"/>
                <a:gd name="T61" fmla="*/ 113 h 122"/>
                <a:gd name="T62" fmla="*/ 111 w 216"/>
                <a:gd name="T63" fmla="*/ 106 h 122"/>
                <a:gd name="T64" fmla="*/ 99 w 216"/>
                <a:gd name="T65" fmla="*/ 104 h 122"/>
                <a:gd name="T66" fmla="*/ 92 w 216"/>
                <a:gd name="T67" fmla="*/ 101 h 122"/>
                <a:gd name="T68" fmla="*/ 87 w 216"/>
                <a:gd name="T69" fmla="*/ 112 h 122"/>
                <a:gd name="T70" fmla="*/ 78 w 216"/>
                <a:gd name="T71" fmla="*/ 120 h 122"/>
                <a:gd name="T72" fmla="*/ 67 w 216"/>
                <a:gd name="T73" fmla="*/ 121 h 122"/>
                <a:gd name="T74" fmla="*/ 56 w 216"/>
                <a:gd name="T75" fmla="*/ 113 h 122"/>
                <a:gd name="T76" fmla="*/ 46 w 216"/>
                <a:gd name="T77" fmla="*/ 103 h 122"/>
                <a:gd name="T78" fmla="*/ 40 w 216"/>
                <a:gd name="T79" fmla="*/ 98 h 122"/>
                <a:gd name="T80" fmla="*/ 30 w 216"/>
                <a:gd name="T81" fmla="*/ 88 h 122"/>
                <a:gd name="T82" fmla="*/ 19 w 216"/>
                <a:gd name="T83" fmla="*/ 81 h 122"/>
                <a:gd name="T84" fmla="*/ 12 w 216"/>
                <a:gd name="T85" fmla="*/ 68 h 122"/>
                <a:gd name="T86" fmla="*/ 12 w 216"/>
                <a:gd name="T87" fmla="*/ 61 h 122"/>
                <a:gd name="T88" fmla="*/ 12 w 216"/>
                <a:gd name="T89" fmla="*/ 54 h 122"/>
                <a:gd name="T90" fmla="*/ 3 w 216"/>
                <a:gd name="T91" fmla="*/ 45 h 122"/>
                <a:gd name="T92" fmla="*/ 0 w 216"/>
                <a:gd name="T93" fmla="*/ 37 h 122"/>
                <a:gd name="T94" fmla="*/ 4 w 216"/>
                <a:gd name="T95" fmla="*/ 40 h 122"/>
                <a:gd name="T96" fmla="*/ 11 w 216"/>
                <a:gd name="T97" fmla="*/ 35 h 122"/>
                <a:gd name="T98" fmla="*/ 21 w 216"/>
                <a:gd name="T99" fmla="*/ 31 h 122"/>
                <a:gd name="T100" fmla="*/ 29 w 216"/>
                <a:gd name="T101" fmla="*/ 29 h 122"/>
                <a:gd name="T102" fmla="*/ 37 w 216"/>
                <a:gd name="T103" fmla="*/ 23 h 122"/>
                <a:gd name="T104" fmla="*/ 42 w 216"/>
                <a:gd name="T105" fmla="*/ 22 h 122"/>
                <a:gd name="T106" fmla="*/ 47 w 216"/>
                <a:gd name="T107" fmla="*/ 17 h 122"/>
                <a:gd name="T108" fmla="*/ 64 w 216"/>
                <a:gd name="T109" fmla="*/ 11 h 122"/>
                <a:gd name="T110" fmla="*/ 71 w 216"/>
                <a:gd name="T111" fmla="*/ 4 h 122"/>
                <a:gd name="T112" fmla="*/ 71 w 216"/>
                <a:gd name="T113" fmla="*/ 0 h 122"/>
                <a:gd name="T114" fmla="*/ 78 w 216"/>
                <a:gd name="T115" fmla="*/ 4 h 122"/>
                <a:gd name="T116" fmla="*/ 82 w 216"/>
                <a:gd name="T117" fmla="*/ 11 h 122"/>
                <a:gd name="T118" fmla="*/ 86 w 216"/>
                <a:gd name="T119"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2">
                  <a:moveTo>
                    <a:pt x="86" y="9"/>
                  </a:moveTo>
                  <a:lnTo>
                    <a:pt x="89" y="9"/>
                  </a:lnTo>
                  <a:lnTo>
                    <a:pt x="92" y="8"/>
                  </a:lnTo>
                  <a:lnTo>
                    <a:pt x="92" y="6"/>
                  </a:lnTo>
                  <a:lnTo>
                    <a:pt x="92" y="2"/>
                  </a:lnTo>
                  <a:lnTo>
                    <a:pt x="92" y="1"/>
                  </a:lnTo>
                  <a:lnTo>
                    <a:pt x="97" y="2"/>
                  </a:lnTo>
                  <a:lnTo>
                    <a:pt x="101" y="4"/>
                  </a:lnTo>
                  <a:lnTo>
                    <a:pt x="101" y="8"/>
                  </a:lnTo>
                  <a:lnTo>
                    <a:pt x="102" y="10"/>
                  </a:lnTo>
                  <a:lnTo>
                    <a:pt x="104" y="12"/>
                  </a:lnTo>
                  <a:lnTo>
                    <a:pt x="105" y="12"/>
                  </a:lnTo>
                  <a:lnTo>
                    <a:pt x="107" y="12"/>
                  </a:lnTo>
                  <a:lnTo>
                    <a:pt x="113" y="15"/>
                  </a:lnTo>
                  <a:lnTo>
                    <a:pt x="116" y="15"/>
                  </a:lnTo>
                  <a:lnTo>
                    <a:pt x="119" y="17"/>
                  </a:lnTo>
                  <a:lnTo>
                    <a:pt x="121" y="18"/>
                  </a:lnTo>
                  <a:lnTo>
                    <a:pt x="123" y="19"/>
                  </a:lnTo>
                  <a:lnTo>
                    <a:pt x="124" y="20"/>
                  </a:lnTo>
                  <a:lnTo>
                    <a:pt x="125" y="22"/>
                  </a:lnTo>
                  <a:lnTo>
                    <a:pt x="127" y="21"/>
                  </a:lnTo>
                  <a:lnTo>
                    <a:pt x="134" y="20"/>
                  </a:lnTo>
                  <a:lnTo>
                    <a:pt x="136" y="22"/>
                  </a:lnTo>
                  <a:lnTo>
                    <a:pt x="138" y="23"/>
                  </a:lnTo>
                  <a:lnTo>
                    <a:pt x="138" y="23"/>
                  </a:lnTo>
                  <a:lnTo>
                    <a:pt x="137" y="25"/>
                  </a:lnTo>
                  <a:lnTo>
                    <a:pt x="136" y="26"/>
                  </a:lnTo>
                  <a:lnTo>
                    <a:pt x="136" y="27"/>
                  </a:lnTo>
                  <a:lnTo>
                    <a:pt x="134" y="28"/>
                  </a:lnTo>
                  <a:lnTo>
                    <a:pt x="132" y="29"/>
                  </a:lnTo>
                  <a:lnTo>
                    <a:pt x="131" y="31"/>
                  </a:lnTo>
                  <a:lnTo>
                    <a:pt x="131" y="33"/>
                  </a:lnTo>
                  <a:lnTo>
                    <a:pt x="134" y="34"/>
                  </a:lnTo>
                  <a:lnTo>
                    <a:pt x="135" y="34"/>
                  </a:lnTo>
                  <a:lnTo>
                    <a:pt x="135" y="35"/>
                  </a:lnTo>
                  <a:lnTo>
                    <a:pt x="140" y="40"/>
                  </a:lnTo>
                  <a:lnTo>
                    <a:pt x="143" y="46"/>
                  </a:lnTo>
                  <a:lnTo>
                    <a:pt x="145" y="47"/>
                  </a:lnTo>
                  <a:lnTo>
                    <a:pt x="146" y="47"/>
                  </a:lnTo>
                  <a:lnTo>
                    <a:pt x="147" y="47"/>
                  </a:lnTo>
                  <a:lnTo>
                    <a:pt x="149" y="44"/>
                  </a:lnTo>
                  <a:lnTo>
                    <a:pt x="151" y="43"/>
                  </a:lnTo>
                  <a:lnTo>
                    <a:pt x="153" y="42"/>
                  </a:lnTo>
                  <a:lnTo>
                    <a:pt x="156" y="41"/>
                  </a:lnTo>
                  <a:lnTo>
                    <a:pt x="156" y="39"/>
                  </a:lnTo>
                  <a:lnTo>
                    <a:pt x="153" y="35"/>
                  </a:lnTo>
                  <a:lnTo>
                    <a:pt x="152" y="31"/>
                  </a:lnTo>
                  <a:lnTo>
                    <a:pt x="152" y="31"/>
                  </a:lnTo>
                  <a:lnTo>
                    <a:pt x="155" y="31"/>
                  </a:lnTo>
                  <a:lnTo>
                    <a:pt x="161" y="33"/>
                  </a:lnTo>
                  <a:lnTo>
                    <a:pt x="169" y="39"/>
                  </a:lnTo>
                  <a:lnTo>
                    <a:pt x="171" y="39"/>
                  </a:lnTo>
                  <a:lnTo>
                    <a:pt x="174" y="39"/>
                  </a:lnTo>
                  <a:lnTo>
                    <a:pt x="177" y="38"/>
                  </a:lnTo>
                  <a:lnTo>
                    <a:pt x="179" y="37"/>
                  </a:lnTo>
                  <a:lnTo>
                    <a:pt x="179" y="37"/>
                  </a:lnTo>
                  <a:lnTo>
                    <a:pt x="180" y="41"/>
                  </a:lnTo>
                  <a:lnTo>
                    <a:pt x="179" y="42"/>
                  </a:lnTo>
                  <a:lnTo>
                    <a:pt x="175" y="44"/>
                  </a:lnTo>
                  <a:lnTo>
                    <a:pt x="175" y="45"/>
                  </a:lnTo>
                  <a:lnTo>
                    <a:pt x="176" y="47"/>
                  </a:lnTo>
                  <a:lnTo>
                    <a:pt x="178" y="47"/>
                  </a:lnTo>
                  <a:lnTo>
                    <a:pt x="180" y="50"/>
                  </a:lnTo>
                  <a:lnTo>
                    <a:pt x="181" y="52"/>
                  </a:lnTo>
                  <a:lnTo>
                    <a:pt x="183" y="53"/>
                  </a:lnTo>
                  <a:lnTo>
                    <a:pt x="184" y="53"/>
                  </a:lnTo>
                  <a:lnTo>
                    <a:pt x="187" y="52"/>
                  </a:lnTo>
                  <a:lnTo>
                    <a:pt x="188" y="51"/>
                  </a:lnTo>
                  <a:lnTo>
                    <a:pt x="189" y="50"/>
                  </a:lnTo>
                  <a:lnTo>
                    <a:pt x="190" y="51"/>
                  </a:lnTo>
                  <a:lnTo>
                    <a:pt x="191" y="52"/>
                  </a:lnTo>
                  <a:lnTo>
                    <a:pt x="192" y="53"/>
                  </a:lnTo>
                  <a:lnTo>
                    <a:pt x="194" y="54"/>
                  </a:lnTo>
                  <a:lnTo>
                    <a:pt x="197" y="56"/>
                  </a:lnTo>
                  <a:lnTo>
                    <a:pt x="198" y="56"/>
                  </a:lnTo>
                  <a:lnTo>
                    <a:pt x="199" y="56"/>
                  </a:lnTo>
                  <a:lnTo>
                    <a:pt x="204" y="57"/>
                  </a:lnTo>
                  <a:lnTo>
                    <a:pt x="206" y="58"/>
                  </a:lnTo>
                  <a:lnTo>
                    <a:pt x="206" y="60"/>
                  </a:lnTo>
                  <a:lnTo>
                    <a:pt x="206" y="61"/>
                  </a:lnTo>
                  <a:lnTo>
                    <a:pt x="207" y="64"/>
                  </a:lnTo>
                  <a:lnTo>
                    <a:pt x="214" y="71"/>
                  </a:lnTo>
                  <a:lnTo>
                    <a:pt x="215" y="75"/>
                  </a:lnTo>
                  <a:lnTo>
                    <a:pt x="215" y="76"/>
                  </a:lnTo>
                  <a:lnTo>
                    <a:pt x="214" y="76"/>
                  </a:lnTo>
                  <a:lnTo>
                    <a:pt x="212" y="77"/>
                  </a:lnTo>
                  <a:lnTo>
                    <a:pt x="210" y="77"/>
                  </a:lnTo>
                  <a:lnTo>
                    <a:pt x="207" y="77"/>
                  </a:lnTo>
                  <a:lnTo>
                    <a:pt x="205" y="78"/>
                  </a:lnTo>
                  <a:lnTo>
                    <a:pt x="203" y="81"/>
                  </a:lnTo>
                  <a:lnTo>
                    <a:pt x="201" y="82"/>
                  </a:lnTo>
                  <a:lnTo>
                    <a:pt x="200" y="83"/>
                  </a:lnTo>
                  <a:lnTo>
                    <a:pt x="199" y="85"/>
                  </a:lnTo>
                  <a:lnTo>
                    <a:pt x="193" y="89"/>
                  </a:lnTo>
                  <a:lnTo>
                    <a:pt x="192" y="90"/>
                  </a:lnTo>
                  <a:lnTo>
                    <a:pt x="192" y="92"/>
                  </a:lnTo>
                  <a:lnTo>
                    <a:pt x="192" y="96"/>
                  </a:lnTo>
                  <a:lnTo>
                    <a:pt x="191" y="98"/>
                  </a:lnTo>
                  <a:lnTo>
                    <a:pt x="190" y="99"/>
                  </a:lnTo>
                  <a:lnTo>
                    <a:pt x="186" y="100"/>
                  </a:lnTo>
                  <a:lnTo>
                    <a:pt x="185" y="101"/>
                  </a:lnTo>
                  <a:lnTo>
                    <a:pt x="185" y="102"/>
                  </a:lnTo>
                  <a:lnTo>
                    <a:pt x="183" y="105"/>
                  </a:lnTo>
                  <a:lnTo>
                    <a:pt x="180" y="106"/>
                  </a:lnTo>
                  <a:lnTo>
                    <a:pt x="176" y="109"/>
                  </a:lnTo>
                  <a:lnTo>
                    <a:pt x="171" y="110"/>
                  </a:lnTo>
                  <a:lnTo>
                    <a:pt x="166" y="109"/>
                  </a:lnTo>
                  <a:lnTo>
                    <a:pt x="162" y="108"/>
                  </a:lnTo>
                  <a:lnTo>
                    <a:pt x="160" y="109"/>
                  </a:lnTo>
                  <a:lnTo>
                    <a:pt x="158" y="111"/>
                  </a:lnTo>
                  <a:lnTo>
                    <a:pt x="156" y="117"/>
                  </a:lnTo>
                  <a:lnTo>
                    <a:pt x="155" y="121"/>
                  </a:lnTo>
                  <a:lnTo>
                    <a:pt x="154" y="119"/>
                  </a:lnTo>
                  <a:lnTo>
                    <a:pt x="152" y="115"/>
                  </a:lnTo>
                  <a:lnTo>
                    <a:pt x="151" y="115"/>
                  </a:lnTo>
                  <a:lnTo>
                    <a:pt x="149" y="115"/>
                  </a:lnTo>
                  <a:lnTo>
                    <a:pt x="147" y="114"/>
                  </a:lnTo>
                  <a:lnTo>
                    <a:pt x="143" y="111"/>
                  </a:lnTo>
                  <a:lnTo>
                    <a:pt x="141" y="111"/>
                  </a:lnTo>
                  <a:lnTo>
                    <a:pt x="140" y="111"/>
                  </a:lnTo>
                  <a:lnTo>
                    <a:pt x="138" y="112"/>
                  </a:lnTo>
                  <a:lnTo>
                    <a:pt x="136" y="114"/>
                  </a:lnTo>
                  <a:lnTo>
                    <a:pt x="131" y="114"/>
                  </a:lnTo>
                  <a:lnTo>
                    <a:pt x="126" y="113"/>
                  </a:lnTo>
                  <a:lnTo>
                    <a:pt x="119" y="108"/>
                  </a:lnTo>
                  <a:lnTo>
                    <a:pt x="117" y="108"/>
                  </a:lnTo>
                  <a:lnTo>
                    <a:pt x="115" y="108"/>
                  </a:lnTo>
                  <a:lnTo>
                    <a:pt x="111" y="106"/>
                  </a:lnTo>
                  <a:lnTo>
                    <a:pt x="105" y="103"/>
                  </a:lnTo>
                  <a:lnTo>
                    <a:pt x="102" y="102"/>
                  </a:lnTo>
                  <a:lnTo>
                    <a:pt x="100" y="103"/>
                  </a:lnTo>
                  <a:lnTo>
                    <a:pt x="99" y="104"/>
                  </a:lnTo>
                  <a:lnTo>
                    <a:pt x="98" y="104"/>
                  </a:lnTo>
                  <a:lnTo>
                    <a:pt x="97" y="102"/>
                  </a:lnTo>
                  <a:lnTo>
                    <a:pt x="95" y="101"/>
                  </a:lnTo>
                  <a:lnTo>
                    <a:pt x="92" y="101"/>
                  </a:lnTo>
                  <a:lnTo>
                    <a:pt x="92" y="102"/>
                  </a:lnTo>
                  <a:lnTo>
                    <a:pt x="90" y="110"/>
                  </a:lnTo>
                  <a:lnTo>
                    <a:pt x="90" y="112"/>
                  </a:lnTo>
                  <a:lnTo>
                    <a:pt x="87" y="112"/>
                  </a:lnTo>
                  <a:lnTo>
                    <a:pt x="86" y="113"/>
                  </a:lnTo>
                  <a:lnTo>
                    <a:pt x="83" y="117"/>
                  </a:lnTo>
                  <a:lnTo>
                    <a:pt x="83" y="121"/>
                  </a:lnTo>
                  <a:lnTo>
                    <a:pt x="78" y="120"/>
                  </a:lnTo>
                  <a:lnTo>
                    <a:pt x="76" y="119"/>
                  </a:lnTo>
                  <a:lnTo>
                    <a:pt x="74" y="119"/>
                  </a:lnTo>
                  <a:lnTo>
                    <a:pt x="72" y="121"/>
                  </a:lnTo>
                  <a:lnTo>
                    <a:pt x="67" y="121"/>
                  </a:lnTo>
                  <a:lnTo>
                    <a:pt x="62" y="120"/>
                  </a:lnTo>
                  <a:lnTo>
                    <a:pt x="60" y="116"/>
                  </a:lnTo>
                  <a:lnTo>
                    <a:pt x="58" y="115"/>
                  </a:lnTo>
                  <a:lnTo>
                    <a:pt x="56" y="113"/>
                  </a:lnTo>
                  <a:lnTo>
                    <a:pt x="54" y="112"/>
                  </a:lnTo>
                  <a:lnTo>
                    <a:pt x="53" y="110"/>
                  </a:lnTo>
                  <a:lnTo>
                    <a:pt x="51" y="107"/>
                  </a:lnTo>
                  <a:lnTo>
                    <a:pt x="46" y="103"/>
                  </a:lnTo>
                  <a:lnTo>
                    <a:pt x="43" y="104"/>
                  </a:lnTo>
                  <a:lnTo>
                    <a:pt x="42" y="102"/>
                  </a:lnTo>
                  <a:lnTo>
                    <a:pt x="41" y="100"/>
                  </a:lnTo>
                  <a:lnTo>
                    <a:pt x="40" y="98"/>
                  </a:lnTo>
                  <a:lnTo>
                    <a:pt x="38" y="96"/>
                  </a:lnTo>
                  <a:lnTo>
                    <a:pt x="36" y="96"/>
                  </a:lnTo>
                  <a:lnTo>
                    <a:pt x="33" y="94"/>
                  </a:lnTo>
                  <a:lnTo>
                    <a:pt x="30" y="88"/>
                  </a:lnTo>
                  <a:lnTo>
                    <a:pt x="26" y="85"/>
                  </a:lnTo>
                  <a:lnTo>
                    <a:pt x="23" y="85"/>
                  </a:lnTo>
                  <a:lnTo>
                    <a:pt x="21" y="83"/>
                  </a:lnTo>
                  <a:lnTo>
                    <a:pt x="19" y="81"/>
                  </a:lnTo>
                  <a:lnTo>
                    <a:pt x="17" y="78"/>
                  </a:lnTo>
                  <a:lnTo>
                    <a:pt x="15" y="73"/>
                  </a:lnTo>
                  <a:lnTo>
                    <a:pt x="13" y="70"/>
                  </a:lnTo>
                  <a:lnTo>
                    <a:pt x="12" y="68"/>
                  </a:lnTo>
                  <a:lnTo>
                    <a:pt x="10" y="66"/>
                  </a:lnTo>
                  <a:lnTo>
                    <a:pt x="9" y="65"/>
                  </a:lnTo>
                  <a:lnTo>
                    <a:pt x="11" y="62"/>
                  </a:lnTo>
                  <a:lnTo>
                    <a:pt x="12" y="61"/>
                  </a:lnTo>
                  <a:lnTo>
                    <a:pt x="13" y="59"/>
                  </a:lnTo>
                  <a:lnTo>
                    <a:pt x="14" y="58"/>
                  </a:lnTo>
                  <a:lnTo>
                    <a:pt x="14" y="58"/>
                  </a:lnTo>
                  <a:lnTo>
                    <a:pt x="12" y="54"/>
                  </a:lnTo>
                  <a:lnTo>
                    <a:pt x="9" y="52"/>
                  </a:lnTo>
                  <a:lnTo>
                    <a:pt x="6" y="50"/>
                  </a:lnTo>
                  <a:lnTo>
                    <a:pt x="4" y="47"/>
                  </a:lnTo>
                  <a:lnTo>
                    <a:pt x="3" y="45"/>
                  </a:lnTo>
                  <a:lnTo>
                    <a:pt x="3" y="43"/>
                  </a:lnTo>
                  <a:lnTo>
                    <a:pt x="1" y="42"/>
                  </a:lnTo>
                  <a:lnTo>
                    <a:pt x="0" y="39"/>
                  </a:lnTo>
                  <a:lnTo>
                    <a:pt x="0" y="37"/>
                  </a:lnTo>
                  <a:lnTo>
                    <a:pt x="0" y="37"/>
                  </a:lnTo>
                  <a:lnTo>
                    <a:pt x="1" y="37"/>
                  </a:lnTo>
                  <a:lnTo>
                    <a:pt x="3" y="38"/>
                  </a:lnTo>
                  <a:lnTo>
                    <a:pt x="4" y="40"/>
                  </a:lnTo>
                  <a:lnTo>
                    <a:pt x="6" y="43"/>
                  </a:lnTo>
                  <a:lnTo>
                    <a:pt x="7" y="42"/>
                  </a:lnTo>
                  <a:lnTo>
                    <a:pt x="9" y="39"/>
                  </a:lnTo>
                  <a:lnTo>
                    <a:pt x="11" y="35"/>
                  </a:lnTo>
                  <a:lnTo>
                    <a:pt x="14" y="33"/>
                  </a:lnTo>
                  <a:lnTo>
                    <a:pt x="17" y="33"/>
                  </a:lnTo>
                  <a:lnTo>
                    <a:pt x="20" y="32"/>
                  </a:lnTo>
                  <a:lnTo>
                    <a:pt x="21" y="31"/>
                  </a:lnTo>
                  <a:lnTo>
                    <a:pt x="25" y="31"/>
                  </a:lnTo>
                  <a:lnTo>
                    <a:pt x="27" y="32"/>
                  </a:lnTo>
                  <a:lnTo>
                    <a:pt x="27" y="31"/>
                  </a:lnTo>
                  <a:lnTo>
                    <a:pt x="29" y="29"/>
                  </a:lnTo>
                  <a:lnTo>
                    <a:pt x="30" y="28"/>
                  </a:lnTo>
                  <a:lnTo>
                    <a:pt x="34" y="27"/>
                  </a:lnTo>
                  <a:lnTo>
                    <a:pt x="36" y="23"/>
                  </a:lnTo>
                  <a:lnTo>
                    <a:pt x="37" y="23"/>
                  </a:lnTo>
                  <a:lnTo>
                    <a:pt x="38" y="23"/>
                  </a:lnTo>
                  <a:lnTo>
                    <a:pt x="40" y="22"/>
                  </a:lnTo>
                  <a:lnTo>
                    <a:pt x="40" y="22"/>
                  </a:lnTo>
                  <a:lnTo>
                    <a:pt x="42" y="22"/>
                  </a:lnTo>
                  <a:lnTo>
                    <a:pt x="43" y="22"/>
                  </a:lnTo>
                  <a:lnTo>
                    <a:pt x="44" y="22"/>
                  </a:lnTo>
                  <a:lnTo>
                    <a:pt x="45" y="18"/>
                  </a:lnTo>
                  <a:lnTo>
                    <a:pt x="47" y="17"/>
                  </a:lnTo>
                  <a:lnTo>
                    <a:pt x="51" y="17"/>
                  </a:lnTo>
                  <a:lnTo>
                    <a:pt x="58" y="14"/>
                  </a:lnTo>
                  <a:lnTo>
                    <a:pt x="61" y="12"/>
                  </a:lnTo>
                  <a:lnTo>
                    <a:pt x="64" y="11"/>
                  </a:lnTo>
                  <a:lnTo>
                    <a:pt x="67" y="9"/>
                  </a:lnTo>
                  <a:lnTo>
                    <a:pt x="72" y="7"/>
                  </a:lnTo>
                  <a:lnTo>
                    <a:pt x="73" y="7"/>
                  </a:lnTo>
                  <a:lnTo>
                    <a:pt x="71" y="4"/>
                  </a:lnTo>
                  <a:lnTo>
                    <a:pt x="69" y="3"/>
                  </a:lnTo>
                  <a:lnTo>
                    <a:pt x="69" y="2"/>
                  </a:lnTo>
                  <a:lnTo>
                    <a:pt x="70" y="1"/>
                  </a:lnTo>
                  <a:lnTo>
                    <a:pt x="71" y="0"/>
                  </a:lnTo>
                  <a:lnTo>
                    <a:pt x="72" y="1"/>
                  </a:lnTo>
                  <a:lnTo>
                    <a:pt x="77" y="2"/>
                  </a:lnTo>
                  <a:lnTo>
                    <a:pt x="78" y="2"/>
                  </a:lnTo>
                  <a:lnTo>
                    <a:pt x="78" y="4"/>
                  </a:lnTo>
                  <a:lnTo>
                    <a:pt x="79" y="6"/>
                  </a:lnTo>
                  <a:lnTo>
                    <a:pt x="81" y="7"/>
                  </a:lnTo>
                  <a:lnTo>
                    <a:pt x="80" y="9"/>
                  </a:lnTo>
                  <a:lnTo>
                    <a:pt x="82" y="11"/>
                  </a:lnTo>
                  <a:lnTo>
                    <a:pt x="84" y="12"/>
                  </a:lnTo>
                  <a:lnTo>
                    <a:pt x="85" y="11"/>
                  </a:lnTo>
                  <a:lnTo>
                    <a:pt x="86" y="10"/>
                  </a:lnTo>
                  <a:lnTo>
                    <a:pt x="86"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 name="Freeform 20">
              <a:extLst>
                <a:ext uri="{FF2B5EF4-FFF2-40B4-BE49-F238E27FC236}">
                  <a16:creationId xmlns="" xmlns:a16="http://schemas.microsoft.com/office/drawing/2014/main" id="{87EDDDB7-DFB4-DBBE-5C7E-97A736BBE2D3}"/>
                </a:ext>
              </a:extLst>
            </p:cNvPr>
            <p:cNvSpPr>
              <a:spLocks noChangeArrowheads="1"/>
            </p:cNvSpPr>
            <p:nvPr/>
          </p:nvSpPr>
          <p:spPr bwMode="auto">
            <a:xfrm>
              <a:off x="8446600" y="7281128"/>
              <a:ext cx="362683" cy="494567"/>
            </a:xfrm>
            <a:custGeom>
              <a:avLst/>
              <a:gdLst>
                <a:gd name="T0" fmla="*/ 255 w 293"/>
                <a:gd name="T1" fmla="*/ 56 h 396"/>
                <a:gd name="T2" fmla="*/ 164 w 293"/>
                <a:gd name="T3" fmla="*/ 32 h 396"/>
                <a:gd name="T4" fmla="*/ 247 w 293"/>
                <a:gd name="T5" fmla="*/ 39 h 396"/>
                <a:gd name="T6" fmla="*/ 235 w 293"/>
                <a:gd name="T7" fmla="*/ 26 h 396"/>
                <a:gd name="T8" fmla="*/ 247 w 293"/>
                <a:gd name="T9" fmla="*/ 31 h 396"/>
                <a:gd name="T10" fmla="*/ 83 w 293"/>
                <a:gd name="T11" fmla="*/ 17 h 396"/>
                <a:gd name="T12" fmla="*/ 133 w 293"/>
                <a:gd name="T13" fmla="*/ 26 h 396"/>
                <a:gd name="T14" fmla="*/ 165 w 293"/>
                <a:gd name="T15" fmla="*/ 37 h 396"/>
                <a:gd name="T16" fmla="*/ 186 w 293"/>
                <a:gd name="T17" fmla="*/ 51 h 396"/>
                <a:gd name="T18" fmla="*/ 229 w 293"/>
                <a:gd name="T19" fmla="*/ 35 h 396"/>
                <a:gd name="T20" fmla="*/ 268 w 293"/>
                <a:gd name="T21" fmla="*/ 72 h 396"/>
                <a:gd name="T22" fmla="*/ 266 w 293"/>
                <a:gd name="T23" fmla="*/ 112 h 396"/>
                <a:gd name="T24" fmla="*/ 279 w 293"/>
                <a:gd name="T25" fmla="*/ 149 h 396"/>
                <a:gd name="T26" fmla="*/ 281 w 293"/>
                <a:gd name="T27" fmla="*/ 168 h 396"/>
                <a:gd name="T28" fmla="*/ 289 w 293"/>
                <a:gd name="T29" fmla="*/ 192 h 396"/>
                <a:gd name="T30" fmla="*/ 283 w 293"/>
                <a:gd name="T31" fmla="*/ 224 h 396"/>
                <a:gd name="T32" fmla="*/ 270 w 293"/>
                <a:gd name="T33" fmla="*/ 212 h 396"/>
                <a:gd name="T34" fmla="*/ 260 w 293"/>
                <a:gd name="T35" fmla="*/ 224 h 396"/>
                <a:gd name="T36" fmla="*/ 239 w 293"/>
                <a:gd name="T37" fmla="*/ 234 h 396"/>
                <a:gd name="T38" fmla="*/ 224 w 293"/>
                <a:gd name="T39" fmla="*/ 243 h 396"/>
                <a:gd name="T40" fmla="*/ 203 w 293"/>
                <a:gd name="T41" fmla="*/ 252 h 396"/>
                <a:gd name="T42" fmla="*/ 203 w 293"/>
                <a:gd name="T43" fmla="*/ 259 h 396"/>
                <a:gd name="T44" fmla="*/ 208 w 293"/>
                <a:gd name="T45" fmla="*/ 277 h 396"/>
                <a:gd name="T46" fmla="*/ 225 w 293"/>
                <a:gd name="T47" fmla="*/ 297 h 396"/>
                <a:gd name="T48" fmla="*/ 246 w 293"/>
                <a:gd name="T49" fmla="*/ 315 h 396"/>
                <a:gd name="T50" fmla="*/ 250 w 293"/>
                <a:gd name="T51" fmla="*/ 336 h 396"/>
                <a:gd name="T52" fmla="*/ 232 w 293"/>
                <a:gd name="T53" fmla="*/ 347 h 396"/>
                <a:gd name="T54" fmla="*/ 225 w 293"/>
                <a:gd name="T55" fmla="*/ 373 h 396"/>
                <a:gd name="T56" fmla="*/ 226 w 293"/>
                <a:gd name="T57" fmla="*/ 386 h 396"/>
                <a:gd name="T58" fmla="*/ 213 w 293"/>
                <a:gd name="T59" fmla="*/ 379 h 396"/>
                <a:gd name="T60" fmla="*/ 187 w 293"/>
                <a:gd name="T61" fmla="*/ 381 h 396"/>
                <a:gd name="T62" fmla="*/ 166 w 293"/>
                <a:gd name="T63" fmla="*/ 390 h 396"/>
                <a:gd name="T64" fmla="*/ 146 w 293"/>
                <a:gd name="T65" fmla="*/ 382 h 396"/>
                <a:gd name="T66" fmla="*/ 137 w 293"/>
                <a:gd name="T67" fmla="*/ 391 h 396"/>
                <a:gd name="T68" fmla="*/ 123 w 293"/>
                <a:gd name="T69" fmla="*/ 382 h 396"/>
                <a:gd name="T70" fmla="*/ 95 w 293"/>
                <a:gd name="T71" fmla="*/ 375 h 396"/>
                <a:gd name="T72" fmla="*/ 82 w 293"/>
                <a:gd name="T73" fmla="*/ 376 h 396"/>
                <a:gd name="T74" fmla="*/ 82 w 293"/>
                <a:gd name="T75" fmla="*/ 380 h 396"/>
                <a:gd name="T76" fmla="*/ 53 w 293"/>
                <a:gd name="T77" fmla="*/ 377 h 396"/>
                <a:gd name="T78" fmla="*/ 63 w 293"/>
                <a:gd name="T79" fmla="*/ 331 h 396"/>
                <a:gd name="T80" fmla="*/ 53 w 293"/>
                <a:gd name="T81" fmla="*/ 309 h 396"/>
                <a:gd name="T82" fmla="*/ 37 w 293"/>
                <a:gd name="T83" fmla="*/ 304 h 396"/>
                <a:gd name="T84" fmla="*/ 23 w 293"/>
                <a:gd name="T85" fmla="*/ 297 h 396"/>
                <a:gd name="T86" fmla="*/ 20 w 293"/>
                <a:gd name="T87" fmla="*/ 279 h 396"/>
                <a:gd name="T88" fmla="*/ 8 w 293"/>
                <a:gd name="T89" fmla="*/ 259 h 396"/>
                <a:gd name="T90" fmla="*/ 11 w 293"/>
                <a:gd name="T91" fmla="*/ 238 h 396"/>
                <a:gd name="T92" fmla="*/ 3 w 293"/>
                <a:gd name="T93" fmla="*/ 216 h 396"/>
                <a:gd name="T94" fmla="*/ 8 w 293"/>
                <a:gd name="T95" fmla="*/ 206 h 396"/>
                <a:gd name="T96" fmla="*/ 8 w 293"/>
                <a:gd name="T97" fmla="*/ 184 h 396"/>
                <a:gd name="T98" fmla="*/ 14 w 293"/>
                <a:gd name="T99" fmla="*/ 171 h 396"/>
                <a:gd name="T100" fmla="*/ 28 w 293"/>
                <a:gd name="T101" fmla="*/ 161 h 396"/>
                <a:gd name="T102" fmla="*/ 38 w 293"/>
                <a:gd name="T103" fmla="*/ 144 h 396"/>
                <a:gd name="T104" fmla="*/ 28 w 293"/>
                <a:gd name="T105" fmla="*/ 133 h 396"/>
                <a:gd name="T106" fmla="*/ 42 w 293"/>
                <a:gd name="T107" fmla="*/ 111 h 396"/>
                <a:gd name="T108" fmla="*/ 57 w 293"/>
                <a:gd name="T109" fmla="*/ 74 h 396"/>
                <a:gd name="T110" fmla="*/ 83 w 293"/>
                <a:gd name="T111" fmla="*/ 82 h 396"/>
                <a:gd name="T112" fmla="*/ 107 w 293"/>
                <a:gd name="T113" fmla="*/ 65 h 396"/>
                <a:gd name="T114" fmla="*/ 100 w 293"/>
                <a:gd name="T115" fmla="*/ 62 h 396"/>
                <a:gd name="T116" fmla="*/ 89 w 293"/>
                <a:gd name="T117" fmla="*/ 36 h 396"/>
                <a:gd name="T118" fmla="*/ 96 w 293"/>
                <a:gd name="T119" fmla="*/ 8 h 396"/>
                <a:gd name="T120" fmla="*/ 124 w 293"/>
                <a:gd name="T121" fmla="*/ 13 h 396"/>
                <a:gd name="T122" fmla="*/ 80 w 293"/>
                <a:gd name="T123" fmla="*/ 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396">
                  <a:moveTo>
                    <a:pt x="266" y="60"/>
                  </a:moveTo>
                  <a:lnTo>
                    <a:pt x="266" y="62"/>
                  </a:lnTo>
                  <a:lnTo>
                    <a:pt x="266" y="65"/>
                  </a:lnTo>
                  <a:lnTo>
                    <a:pt x="265" y="64"/>
                  </a:lnTo>
                  <a:lnTo>
                    <a:pt x="261" y="65"/>
                  </a:lnTo>
                  <a:lnTo>
                    <a:pt x="257" y="64"/>
                  </a:lnTo>
                  <a:lnTo>
                    <a:pt x="257" y="61"/>
                  </a:lnTo>
                  <a:lnTo>
                    <a:pt x="257" y="58"/>
                  </a:lnTo>
                  <a:lnTo>
                    <a:pt x="255" y="56"/>
                  </a:lnTo>
                  <a:lnTo>
                    <a:pt x="254" y="54"/>
                  </a:lnTo>
                  <a:lnTo>
                    <a:pt x="254" y="52"/>
                  </a:lnTo>
                  <a:lnTo>
                    <a:pt x="254" y="51"/>
                  </a:lnTo>
                  <a:lnTo>
                    <a:pt x="261" y="56"/>
                  </a:lnTo>
                  <a:lnTo>
                    <a:pt x="266" y="60"/>
                  </a:lnTo>
                  <a:close/>
                  <a:moveTo>
                    <a:pt x="173" y="35"/>
                  </a:moveTo>
                  <a:lnTo>
                    <a:pt x="168" y="35"/>
                  </a:lnTo>
                  <a:lnTo>
                    <a:pt x="167" y="33"/>
                  </a:lnTo>
                  <a:lnTo>
                    <a:pt x="164" y="32"/>
                  </a:lnTo>
                  <a:lnTo>
                    <a:pt x="166" y="30"/>
                  </a:lnTo>
                  <a:lnTo>
                    <a:pt x="167" y="29"/>
                  </a:lnTo>
                  <a:lnTo>
                    <a:pt x="172" y="30"/>
                  </a:lnTo>
                  <a:lnTo>
                    <a:pt x="173" y="34"/>
                  </a:lnTo>
                  <a:lnTo>
                    <a:pt x="173" y="35"/>
                  </a:lnTo>
                  <a:close/>
                  <a:moveTo>
                    <a:pt x="250" y="36"/>
                  </a:moveTo>
                  <a:lnTo>
                    <a:pt x="251" y="40"/>
                  </a:lnTo>
                  <a:lnTo>
                    <a:pt x="250" y="42"/>
                  </a:lnTo>
                  <a:lnTo>
                    <a:pt x="247" y="39"/>
                  </a:lnTo>
                  <a:lnTo>
                    <a:pt x="243" y="39"/>
                  </a:lnTo>
                  <a:lnTo>
                    <a:pt x="241" y="44"/>
                  </a:lnTo>
                  <a:lnTo>
                    <a:pt x="239" y="45"/>
                  </a:lnTo>
                  <a:lnTo>
                    <a:pt x="234" y="40"/>
                  </a:lnTo>
                  <a:lnTo>
                    <a:pt x="233" y="38"/>
                  </a:lnTo>
                  <a:lnTo>
                    <a:pt x="233" y="36"/>
                  </a:lnTo>
                  <a:lnTo>
                    <a:pt x="233" y="30"/>
                  </a:lnTo>
                  <a:lnTo>
                    <a:pt x="233" y="28"/>
                  </a:lnTo>
                  <a:lnTo>
                    <a:pt x="235" y="26"/>
                  </a:lnTo>
                  <a:lnTo>
                    <a:pt x="235" y="23"/>
                  </a:lnTo>
                  <a:lnTo>
                    <a:pt x="238" y="19"/>
                  </a:lnTo>
                  <a:lnTo>
                    <a:pt x="241" y="19"/>
                  </a:lnTo>
                  <a:lnTo>
                    <a:pt x="242" y="22"/>
                  </a:lnTo>
                  <a:lnTo>
                    <a:pt x="244" y="24"/>
                  </a:lnTo>
                  <a:lnTo>
                    <a:pt x="248" y="26"/>
                  </a:lnTo>
                  <a:lnTo>
                    <a:pt x="249" y="28"/>
                  </a:lnTo>
                  <a:lnTo>
                    <a:pt x="249" y="29"/>
                  </a:lnTo>
                  <a:lnTo>
                    <a:pt x="247" y="31"/>
                  </a:lnTo>
                  <a:lnTo>
                    <a:pt x="246" y="32"/>
                  </a:lnTo>
                  <a:lnTo>
                    <a:pt x="247" y="35"/>
                  </a:lnTo>
                  <a:lnTo>
                    <a:pt x="250" y="36"/>
                  </a:lnTo>
                  <a:close/>
                  <a:moveTo>
                    <a:pt x="87" y="19"/>
                  </a:moveTo>
                  <a:lnTo>
                    <a:pt x="86" y="20"/>
                  </a:lnTo>
                  <a:lnTo>
                    <a:pt x="83" y="20"/>
                  </a:lnTo>
                  <a:lnTo>
                    <a:pt x="81" y="19"/>
                  </a:lnTo>
                  <a:lnTo>
                    <a:pt x="82" y="18"/>
                  </a:lnTo>
                  <a:lnTo>
                    <a:pt x="83" y="17"/>
                  </a:lnTo>
                  <a:lnTo>
                    <a:pt x="85" y="17"/>
                  </a:lnTo>
                  <a:lnTo>
                    <a:pt x="87" y="17"/>
                  </a:lnTo>
                  <a:lnTo>
                    <a:pt x="87" y="19"/>
                  </a:lnTo>
                  <a:close/>
                  <a:moveTo>
                    <a:pt x="124" y="13"/>
                  </a:moveTo>
                  <a:lnTo>
                    <a:pt x="124" y="13"/>
                  </a:lnTo>
                  <a:lnTo>
                    <a:pt x="129" y="15"/>
                  </a:lnTo>
                  <a:lnTo>
                    <a:pt x="131" y="18"/>
                  </a:lnTo>
                  <a:lnTo>
                    <a:pt x="133" y="21"/>
                  </a:lnTo>
                  <a:lnTo>
                    <a:pt x="133" y="26"/>
                  </a:lnTo>
                  <a:lnTo>
                    <a:pt x="131" y="30"/>
                  </a:lnTo>
                  <a:lnTo>
                    <a:pt x="128" y="32"/>
                  </a:lnTo>
                  <a:lnTo>
                    <a:pt x="137" y="31"/>
                  </a:lnTo>
                  <a:lnTo>
                    <a:pt x="138" y="33"/>
                  </a:lnTo>
                  <a:lnTo>
                    <a:pt x="139" y="35"/>
                  </a:lnTo>
                  <a:lnTo>
                    <a:pt x="144" y="34"/>
                  </a:lnTo>
                  <a:lnTo>
                    <a:pt x="156" y="40"/>
                  </a:lnTo>
                  <a:lnTo>
                    <a:pt x="163" y="37"/>
                  </a:lnTo>
                  <a:lnTo>
                    <a:pt x="165" y="37"/>
                  </a:lnTo>
                  <a:lnTo>
                    <a:pt x="166" y="42"/>
                  </a:lnTo>
                  <a:lnTo>
                    <a:pt x="164" y="47"/>
                  </a:lnTo>
                  <a:lnTo>
                    <a:pt x="158" y="54"/>
                  </a:lnTo>
                  <a:lnTo>
                    <a:pt x="159" y="57"/>
                  </a:lnTo>
                  <a:lnTo>
                    <a:pt x="162" y="58"/>
                  </a:lnTo>
                  <a:lnTo>
                    <a:pt x="167" y="57"/>
                  </a:lnTo>
                  <a:lnTo>
                    <a:pt x="177" y="60"/>
                  </a:lnTo>
                  <a:lnTo>
                    <a:pt x="179" y="59"/>
                  </a:lnTo>
                  <a:lnTo>
                    <a:pt x="186" y="51"/>
                  </a:lnTo>
                  <a:lnTo>
                    <a:pt x="189" y="49"/>
                  </a:lnTo>
                  <a:lnTo>
                    <a:pt x="200" y="48"/>
                  </a:lnTo>
                  <a:lnTo>
                    <a:pt x="202" y="45"/>
                  </a:lnTo>
                  <a:lnTo>
                    <a:pt x="205" y="42"/>
                  </a:lnTo>
                  <a:lnTo>
                    <a:pt x="208" y="39"/>
                  </a:lnTo>
                  <a:lnTo>
                    <a:pt x="214" y="32"/>
                  </a:lnTo>
                  <a:lnTo>
                    <a:pt x="220" y="34"/>
                  </a:lnTo>
                  <a:lnTo>
                    <a:pt x="225" y="35"/>
                  </a:lnTo>
                  <a:lnTo>
                    <a:pt x="229" y="35"/>
                  </a:lnTo>
                  <a:lnTo>
                    <a:pt x="233" y="42"/>
                  </a:lnTo>
                  <a:lnTo>
                    <a:pt x="242" y="50"/>
                  </a:lnTo>
                  <a:lnTo>
                    <a:pt x="251" y="49"/>
                  </a:lnTo>
                  <a:lnTo>
                    <a:pt x="254" y="57"/>
                  </a:lnTo>
                  <a:lnTo>
                    <a:pt x="255" y="65"/>
                  </a:lnTo>
                  <a:lnTo>
                    <a:pt x="258" y="68"/>
                  </a:lnTo>
                  <a:lnTo>
                    <a:pt x="260" y="70"/>
                  </a:lnTo>
                  <a:lnTo>
                    <a:pt x="268" y="72"/>
                  </a:lnTo>
                  <a:lnTo>
                    <a:pt x="268" y="72"/>
                  </a:lnTo>
                  <a:lnTo>
                    <a:pt x="268" y="73"/>
                  </a:lnTo>
                  <a:lnTo>
                    <a:pt x="269" y="78"/>
                  </a:lnTo>
                  <a:lnTo>
                    <a:pt x="270" y="81"/>
                  </a:lnTo>
                  <a:lnTo>
                    <a:pt x="273" y="96"/>
                  </a:lnTo>
                  <a:lnTo>
                    <a:pt x="273" y="99"/>
                  </a:lnTo>
                  <a:lnTo>
                    <a:pt x="272" y="101"/>
                  </a:lnTo>
                  <a:lnTo>
                    <a:pt x="271" y="106"/>
                  </a:lnTo>
                  <a:lnTo>
                    <a:pt x="269" y="109"/>
                  </a:lnTo>
                  <a:lnTo>
                    <a:pt x="266" y="112"/>
                  </a:lnTo>
                  <a:lnTo>
                    <a:pt x="264" y="115"/>
                  </a:lnTo>
                  <a:lnTo>
                    <a:pt x="264" y="117"/>
                  </a:lnTo>
                  <a:lnTo>
                    <a:pt x="268" y="122"/>
                  </a:lnTo>
                  <a:lnTo>
                    <a:pt x="276" y="130"/>
                  </a:lnTo>
                  <a:lnTo>
                    <a:pt x="279" y="136"/>
                  </a:lnTo>
                  <a:lnTo>
                    <a:pt x="278" y="141"/>
                  </a:lnTo>
                  <a:lnTo>
                    <a:pt x="277" y="145"/>
                  </a:lnTo>
                  <a:lnTo>
                    <a:pt x="278" y="147"/>
                  </a:lnTo>
                  <a:lnTo>
                    <a:pt x="279" y="149"/>
                  </a:lnTo>
                  <a:lnTo>
                    <a:pt x="281" y="150"/>
                  </a:lnTo>
                  <a:lnTo>
                    <a:pt x="282" y="153"/>
                  </a:lnTo>
                  <a:lnTo>
                    <a:pt x="282" y="155"/>
                  </a:lnTo>
                  <a:lnTo>
                    <a:pt x="282" y="158"/>
                  </a:lnTo>
                  <a:lnTo>
                    <a:pt x="283" y="159"/>
                  </a:lnTo>
                  <a:lnTo>
                    <a:pt x="283" y="160"/>
                  </a:lnTo>
                  <a:lnTo>
                    <a:pt x="283" y="161"/>
                  </a:lnTo>
                  <a:lnTo>
                    <a:pt x="282" y="166"/>
                  </a:lnTo>
                  <a:lnTo>
                    <a:pt x="281" y="168"/>
                  </a:lnTo>
                  <a:lnTo>
                    <a:pt x="278" y="172"/>
                  </a:lnTo>
                  <a:lnTo>
                    <a:pt x="280" y="175"/>
                  </a:lnTo>
                  <a:lnTo>
                    <a:pt x="282" y="178"/>
                  </a:lnTo>
                  <a:lnTo>
                    <a:pt x="283" y="180"/>
                  </a:lnTo>
                  <a:lnTo>
                    <a:pt x="283" y="182"/>
                  </a:lnTo>
                  <a:lnTo>
                    <a:pt x="282" y="186"/>
                  </a:lnTo>
                  <a:lnTo>
                    <a:pt x="283" y="188"/>
                  </a:lnTo>
                  <a:lnTo>
                    <a:pt x="288" y="191"/>
                  </a:lnTo>
                  <a:lnTo>
                    <a:pt x="289" y="192"/>
                  </a:lnTo>
                  <a:lnTo>
                    <a:pt x="290" y="195"/>
                  </a:lnTo>
                  <a:lnTo>
                    <a:pt x="292" y="202"/>
                  </a:lnTo>
                  <a:lnTo>
                    <a:pt x="290" y="210"/>
                  </a:lnTo>
                  <a:lnTo>
                    <a:pt x="289" y="214"/>
                  </a:lnTo>
                  <a:lnTo>
                    <a:pt x="286" y="221"/>
                  </a:lnTo>
                  <a:lnTo>
                    <a:pt x="285" y="221"/>
                  </a:lnTo>
                  <a:lnTo>
                    <a:pt x="285" y="222"/>
                  </a:lnTo>
                  <a:lnTo>
                    <a:pt x="284" y="223"/>
                  </a:lnTo>
                  <a:lnTo>
                    <a:pt x="283" y="224"/>
                  </a:lnTo>
                  <a:lnTo>
                    <a:pt x="281" y="223"/>
                  </a:lnTo>
                  <a:lnTo>
                    <a:pt x="279" y="221"/>
                  </a:lnTo>
                  <a:lnTo>
                    <a:pt x="280" y="219"/>
                  </a:lnTo>
                  <a:lnTo>
                    <a:pt x="278" y="218"/>
                  </a:lnTo>
                  <a:lnTo>
                    <a:pt x="277" y="216"/>
                  </a:lnTo>
                  <a:lnTo>
                    <a:pt x="277" y="214"/>
                  </a:lnTo>
                  <a:lnTo>
                    <a:pt x="276" y="214"/>
                  </a:lnTo>
                  <a:lnTo>
                    <a:pt x="271" y="213"/>
                  </a:lnTo>
                  <a:lnTo>
                    <a:pt x="270" y="212"/>
                  </a:lnTo>
                  <a:lnTo>
                    <a:pt x="269" y="213"/>
                  </a:lnTo>
                  <a:lnTo>
                    <a:pt x="268" y="214"/>
                  </a:lnTo>
                  <a:lnTo>
                    <a:pt x="268" y="215"/>
                  </a:lnTo>
                  <a:lnTo>
                    <a:pt x="270" y="216"/>
                  </a:lnTo>
                  <a:lnTo>
                    <a:pt x="272" y="219"/>
                  </a:lnTo>
                  <a:lnTo>
                    <a:pt x="271" y="219"/>
                  </a:lnTo>
                  <a:lnTo>
                    <a:pt x="266" y="221"/>
                  </a:lnTo>
                  <a:lnTo>
                    <a:pt x="263" y="223"/>
                  </a:lnTo>
                  <a:lnTo>
                    <a:pt x="260" y="224"/>
                  </a:lnTo>
                  <a:lnTo>
                    <a:pt x="257" y="226"/>
                  </a:lnTo>
                  <a:lnTo>
                    <a:pt x="250" y="229"/>
                  </a:lnTo>
                  <a:lnTo>
                    <a:pt x="246" y="229"/>
                  </a:lnTo>
                  <a:lnTo>
                    <a:pt x="244" y="230"/>
                  </a:lnTo>
                  <a:lnTo>
                    <a:pt x="243" y="234"/>
                  </a:lnTo>
                  <a:lnTo>
                    <a:pt x="242" y="234"/>
                  </a:lnTo>
                  <a:lnTo>
                    <a:pt x="241" y="234"/>
                  </a:lnTo>
                  <a:lnTo>
                    <a:pt x="240" y="234"/>
                  </a:lnTo>
                  <a:lnTo>
                    <a:pt x="239" y="234"/>
                  </a:lnTo>
                  <a:lnTo>
                    <a:pt x="237" y="235"/>
                  </a:lnTo>
                  <a:lnTo>
                    <a:pt x="236" y="235"/>
                  </a:lnTo>
                  <a:lnTo>
                    <a:pt x="235" y="235"/>
                  </a:lnTo>
                  <a:lnTo>
                    <a:pt x="233" y="239"/>
                  </a:lnTo>
                  <a:lnTo>
                    <a:pt x="229" y="240"/>
                  </a:lnTo>
                  <a:lnTo>
                    <a:pt x="228" y="241"/>
                  </a:lnTo>
                  <a:lnTo>
                    <a:pt x="226" y="243"/>
                  </a:lnTo>
                  <a:lnTo>
                    <a:pt x="226" y="244"/>
                  </a:lnTo>
                  <a:lnTo>
                    <a:pt x="224" y="243"/>
                  </a:lnTo>
                  <a:lnTo>
                    <a:pt x="220" y="243"/>
                  </a:lnTo>
                  <a:lnTo>
                    <a:pt x="219" y="244"/>
                  </a:lnTo>
                  <a:lnTo>
                    <a:pt x="216" y="245"/>
                  </a:lnTo>
                  <a:lnTo>
                    <a:pt x="214" y="245"/>
                  </a:lnTo>
                  <a:lnTo>
                    <a:pt x="211" y="247"/>
                  </a:lnTo>
                  <a:lnTo>
                    <a:pt x="208" y="251"/>
                  </a:lnTo>
                  <a:lnTo>
                    <a:pt x="206" y="254"/>
                  </a:lnTo>
                  <a:lnTo>
                    <a:pt x="205" y="255"/>
                  </a:lnTo>
                  <a:lnTo>
                    <a:pt x="203" y="252"/>
                  </a:lnTo>
                  <a:lnTo>
                    <a:pt x="202" y="250"/>
                  </a:lnTo>
                  <a:lnTo>
                    <a:pt x="200" y="249"/>
                  </a:lnTo>
                  <a:lnTo>
                    <a:pt x="199" y="249"/>
                  </a:lnTo>
                  <a:lnTo>
                    <a:pt x="199" y="249"/>
                  </a:lnTo>
                  <a:lnTo>
                    <a:pt x="199" y="251"/>
                  </a:lnTo>
                  <a:lnTo>
                    <a:pt x="200" y="254"/>
                  </a:lnTo>
                  <a:lnTo>
                    <a:pt x="202" y="255"/>
                  </a:lnTo>
                  <a:lnTo>
                    <a:pt x="202" y="257"/>
                  </a:lnTo>
                  <a:lnTo>
                    <a:pt x="203" y="259"/>
                  </a:lnTo>
                  <a:lnTo>
                    <a:pt x="205" y="262"/>
                  </a:lnTo>
                  <a:lnTo>
                    <a:pt x="208" y="264"/>
                  </a:lnTo>
                  <a:lnTo>
                    <a:pt x="211" y="266"/>
                  </a:lnTo>
                  <a:lnTo>
                    <a:pt x="213" y="270"/>
                  </a:lnTo>
                  <a:lnTo>
                    <a:pt x="213" y="270"/>
                  </a:lnTo>
                  <a:lnTo>
                    <a:pt x="212" y="271"/>
                  </a:lnTo>
                  <a:lnTo>
                    <a:pt x="211" y="273"/>
                  </a:lnTo>
                  <a:lnTo>
                    <a:pt x="210" y="274"/>
                  </a:lnTo>
                  <a:lnTo>
                    <a:pt x="208" y="277"/>
                  </a:lnTo>
                  <a:lnTo>
                    <a:pt x="209" y="278"/>
                  </a:lnTo>
                  <a:lnTo>
                    <a:pt x="211" y="280"/>
                  </a:lnTo>
                  <a:lnTo>
                    <a:pt x="212" y="282"/>
                  </a:lnTo>
                  <a:lnTo>
                    <a:pt x="214" y="285"/>
                  </a:lnTo>
                  <a:lnTo>
                    <a:pt x="216" y="290"/>
                  </a:lnTo>
                  <a:lnTo>
                    <a:pt x="218" y="293"/>
                  </a:lnTo>
                  <a:lnTo>
                    <a:pt x="220" y="295"/>
                  </a:lnTo>
                  <a:lnTo>
                    <a:pt x="222" y="297"/>
                  </a:lnTo>
                  <a:lnTo>
                    <a:pt x="225" y="297"/>
                  </a:lnTo>
                  <a:lnTo>
                    <a:pt x="229" y="300"/>
                  </a:lnTo>
                  <a:lnTo>
                    <a:pt x="232" y="306"/>
                  </a:lnTo>
                  <a:lnTo>
                    <a:pt x="235" y="308"/>
                  </a:lnTo>
                  <a:lnTo>
                    <a:pt x="237" y="308"/>
                  </a:lnTo>
                  <a:lnTo>
                    <a:pt x="239" y="310"/>
                  </a:lnTo>
                  <a:lnTo>
                    <a:pt x="240" y="312"/>
                  </a:lnTo>
                  <a:lnTo>
                    <a:pt x="241" y="314"/>
                  </a:lnTo>
                  <a:lnTo>
                    <a:pt x="242" y="316"/>
                  </a:lnTo>
                  <a:lnTo>
                    <a:pt x="246" y="315"/>
                  </a:lnTo>
                  <a:lnTo>
                    <a:pt x="250" y="319"/>
                  </a:lnTo>
                  <a:lnTo>
                    <a:pt x="252" y="322"/>
                  </a:lnTo>
                  <a:lnTo>
                    <a:pt x="254" y="324"/>
                  </a:lnTo>
                  <a:lnTo>
                    <a:pt x="253" y="325"/>
                  </a:lnTo>
                  <a:lnTo>
                    <a:pt x="253" y="328"/>
                  </a:lnTo>
                  <a:lnTo>
                    <a:pt x="253" y="331"/>
                  </a:lnTo>
                  <a:lnTo>
                    <a:pt x="253" y="333"/>
                  </a:lnTo>
                  <a:lnTo>
                    <a:pt x="251" y="335"/>
                  </a:lnTo>
                  <a:lnTo>
                    <a:pt x="250" y="336"/>
                  </a:lnTo>
                  <a:lnTo>
                    <a:pt x="249" y="336"/>
                  </a:lnTo>
                  <a:lnTo>
                    <a:pt x="243" y="333"/>
                  </a:lnTo>
                  <a:lnTo>
                    <a:pt x="243" y="334"/>
                  </a:lnTo>
                  <a:lnTo>
                    <a:pt x="242" y="334"/>
                  </a:lnTo>
                  <a:lnTo>
                    <a:pt x="241" y="342"/>
                  </a:lnTo>
                  <a:lnTo>
                    <a:pt x="240" y="344"/>
                  </a:lnTo>
                  <a:lnTo>
                    <a:pt x="238" y="345"/>
                  </a:lnTo>
                  <a:lnTo>
                    <a:pt x="235" y="347"/>
                  </a:lnTo>
                  <a:lnTo>
                    <a:pt x="232" y="347"/>
                  </a:lnTo>
                  <a:lnTo>
                    <a:pt x="230" y="348"/>
                  </a:lnTo>
                  <a:lnTo>
                    <a:pt x="225" y="351"/>
                  </a:lnTo>
                  <a:lnTo>
                    <a:pt x="222" y="353"/>
                  </a:lnTo>
                  <a:lnTo>
                    <a:pt x="220" y="356"/>
                  </a:lnTo>
                  <a:lnTo>
                    <a:pt x="220" y="358"/>
                  </a:lnTo>
                  <a:lnTo>
                    <a:pt x="223" y="362"/>
                  </a:lnTo>
                  <a:lnTo>
                    <a:pt x="226" y="366"/>
                  </a:lnTo>
                  <a:lnTo>
                    <a:pt x="226" y="370"/>
                  </a:lnTo>
                  <a:lnTo>
                    <a:pt x="225" y="373"/>
                  </a:lnTo>
                  <a:lnTo>
                    <a:pt x="225" y="374"/>
                  </a:lnTo>
                  <a:lnTo>
                    <a:pt x="225" y="375"/>
                  </a:lnTo>
                  <a:lnTo>
                    <a:pt x="227" y="375"/>
                  </a:lnTo>
                  <a:lnTo>
                    <a:pt x="229" y="375"/>
                  </a:lnTo>
                  <a:lnTo>
                    <a:pt x="230" y="377"/>
                  </a:lnTo>
                  <a:lnTo>
                    <a:pt x="230" y="381"/>
                  </a:lnTo>
                  <a:lnTo>
                    <a:pt x="229" y="384"/>
                  </a:lnTo>
                  <a:lnTo>
                    <a:pt x="229" y="386"/>
                  </a:lnTo>
                  <a:lnTo>
                    <a:pt x="226" y="386"/>
                  </a:lnTo>
                  <a:lnTo>
                    <a:pt x="224" y="385"/>
                  </a:lnTo>
                  <a:lnTo>
                    <a:pt x="222" y="383"/>
                  </a:lnTo>
                  <a:lnTo>
                    <a:pt x="221" y="381"/>
                  </a:lnTo>
                  <a:lnTo>
                    <a:pt x="221" y="380"/>
                  </a:lnTo>
                  <a:lnTo>
                    <a:pt x="221" y="380"/>
                  </a:lnTo>
                  <a:lnTo>
                    <a:pt x="220" y="378"/>
                  </a:lnTo>
                  <a:lnTo>
                    <a:pt x="218" y="377"/>
                  </a:lnTo>
                  <a:lnTo>
                    <a:pt x="215" y="377"/>
                  </a:lnTo>
                  <a:lnTo>
                    <a:pt x="213" y="379"/>
                  </a:lnTo>
                  <a:lnTo>
                    <a:pt x="211" y="378"/>
                  </a:lnTo>
                  <a:lnTo>
                    <a:pt x="210" y="377"/>
                  </a:lnTo>
                  <a:lnTo>
                    <a:pt x="208" y="376"/>
                  </a:lnTo>
                  <a:lnTo>
                    <a:pt x="205" y="375"/>
                  </a:lnTo>
                  <a:lnTo>
                    <a:pt x="203" y="374"/>
                  </a:lnTo>
                  <a:lnTo>
                    <a:pt x="202" y="375"/>
                  </a:lnTo>
                  <a:lnTo>
                    <a:pt x="203" y="378"/>
                  </a:lnTo>
                  <a:lnTo>
                    <a:pt x="202" y="379"/>
                  </a:lnTo>
                  <a:lnTo>
                    <a:pt x="187" y="381"/>
                  </a:lnTo>
                  <a:lnTo>
                    <a:pt x="183" y="382"/>
                  </a:lnTo>
                  <a:lnTo>
                    <a:pt x="179" y="385"/>
                  </a:lnTo>
                  <a:lnTo>
                    <a:pt x="176" y="385"/>
                  </a:lnTo>
                  <a:lnTo>
                    <a:pt x="176" y="386"/>
                  </a:lnTo>
                  <a:lnTo>
                    <a:pt x="173" y="388"/>
                  </a:lnTo>
                  <a:lnTo>
                    <a:pt x="171" y="389"/>
                  </a:lnTo>
                  <a:lnTo>
                    <a:pt x="170" y="388"/>
                  </a:lnTo>
                  <a:lnTo>
                    <a:pt x="168" y="389"/>
                  </a:lnTo>
                  <a:lnTo>
                    <a:pt x="166" y="390"/>
                  </a:lnTo>
                  <a:lnTo>
                    <a:pt x="163" y="390"/>
                  </a:lnTo>
                  <a:lnTo>
                    <a:pt x="162" y="388"/>
                  </a:lnTo>
                  <a:lnTo>
                    <a:pt x="161" y="386"/>
                  </a:lnTo>
                  <a:lnTo>
                    <a:pt x="160" y="385"/>
                  </a:lnTo>
                  <a:lnTo>
                    <a:pt x="160" y="383"/>
                  </a:lnTo>
                  <a:lnTo>
                    <a:pt x="156" y="383"/>
                  </a:lnTo>
                  <a:lnTo>
                    <a:pt x="153" y="382"/>
                  </a:lnTo>
                  <a:lnTo>
                    <a:pt x="148" y="383"/>
                  </a:lnTo>
                  <a:lnTo>
                    <a:pt x="146" y="382"/>
                  </a:lnTo>
                  <a:lnTo>
                    <a:pt x="146" y="383"/>
                  </a:lnTo>
                  <a:lnTo>
                    <a:pt x="145" y="388"/>
                  </a:lnTo>
                  <a:lnTo>
                    <a:pt x="144" y="391"/>
                  </a:lnTo>
                  <a:lnTo>
                    <a:pt x="142" y="393"/>
                  </a:lnTo>
                  <a:lnTo>
                    <a:pt x="140" y="395"/>
                  </a:lnTo>
                  <a:lnTo>
                    <a:pt x="138" y="395"/>
                  </a:lnTo>
                  <a:lnTo>
                    <a:pt x="139" y="393"/>
                  </a:lnTo>
                  <a:lnTo>
                    <a:pt x="139" y="391"/>
                  </a:lnTo>
                  <a:lnTo>
                    <a:pt x="137" y="391"/>
                  </a:lnTo>
                  <a:lnTo>
                    <a:pt x="135" y="390"/>
                  </a:lnTo>
                  <a:lnTo>
                    <a:pt x="134" y="390"/>
                  </a:lnTo>
                  <a:lnTo>
                    <a:pt x="135" y="388"/>
                  </a:lnTo>
                  <a:lnTo>
                    <a:pt x="134" y="387"/>
                  </a:lnTo>
                  <a:lnTo>
                    <a:pt x="134" y="386"/>
                  </a:lnTo>
                  <a:lnTo>
                    <a:pt x="131" y="385"/>
                  </a:lnTo>
                  <a:lnTo>
                    <a:pt x="127" y="382"/>
                  </a:lnTo>
                  <a:lnTo>
                    <a:pt x="124" y="381"/>
                  </a:lnTo>
                  <a:lnTo>
                    <a:pt x="123" y="382"/>
                  </a:lnTo>
                  <a:lnTo>
                    <a:pt x="121" y="383"/>
                  </a:lnTo>
                  <a:lnTo>
                    <a:pt x="118" y="383"/>
                  </a:lnTo>
                  <a:lnTo>
                    <a:pt x="117" y="383"/>
                  </a:lnTo>
                  <a:lnTo>
                    <a:pt x="111" y="380"/>
                  </a:lnTo>
                  <a:lnTo>
                    <a:pt x="106" y="377"/>
                  </a:lnTo>
                  <a:lnTo>
                    <a:pt x="104" y="377"/>
                  </a:lnTo>
                  <a:lnTo>
                    <a:pt x="97" y="377"/>
                  </a:lnTo>
                  <a:lnTo>
                    <a:pt x="96" y="377"/>
                  </a:lnTo>
                  <a:lnTo>
                    <a:pt x="95" y="375"/>
                  </a:lnTo>
                  <a:lnTo>
                    <a:pt x="94" y="374"/>
                  </a:lnTo>
                  <a:lnTo>
                    <a:pt x="93" y="375"/>
                  </a:lnTo>
                  <a:lnTo>
                    <a:pt x="93" y="375"/>
                  </a:lnTo>
                  <a:lnTo>
                    <a:pt x="92" y="375"/>
                  </a:lnTo>
                  <a:lnTo>
                    <a:pt x="88" y="372"/>
                  </a:lnTo>
                  <a:lnTo>
                    <a:pt x="87" y="372"/>
                  </a:lnTo>
                  <a:lnTo>
                    <a:pt x="85" y="372"/>
                  </a:lnTo>
                  <a:lnTo>
                    <a:pt x="82" y="374"/>
                  </a:lnTo>
                  <a:lnTo>
                    <a:pt x="82" y="376"/>
                  </a:lnTo>
                  <a:lnTo>
                    <a:pt x="82" y="377"/>
                  </a:lnTo>
                  <a:lnTo>
                    <a:pt x="83" y="377"/>
                  </a:lnTo>
                  <a:lnTo>
                    <a:pt x="86" y="377"/>
                  </a:lnTo>
                  <a:lnTo>
                    <a:pt x="87" y="377"/>
                  </a:lnTo>
                  <a:lnTo>
                    <a:pt x="87" y="378"/>
                  </a:lnTo>
                  <a:lnTo>
                    <a:pt x="87" y="379"/>
                  </a:lnTo>
                  <a:lnTo>
                    <a:pt x="84" y="379"/>
                  </a:lnTo>
                  <a:lnTo>
                    <a:pt x="83" y="380"/>
                  </a:lnTo>
                  <a:lnTo>
                    <a:pt x="82" y="380"/>
                  </a:lnTo>
                  <a:lnTo>
                    <a:pt x="82" y="380"/>
                  </a:lnTo>
                  <a:lnTo>
                    <a:pt x="79" y="380"/>
                  </a:lnTo>
                  <a:lnTo>
                    <a:pt x="75" y="380"/>
                  </a:lnTo>
                  <a:lnTo>
                    <a:pt x="72" y="381"/>
                  </a:lnTo>
                  <a:lnTo>
                    <a:pt x="66" y="381"/>
                  </a:lnTo>
                  <a:lnTo>
                    <a:pt x="59" y="381"/>
                  </a:lnTo>
                  <a:lnTo>
                    <a:pt x="57" y="380"/>
                  </a:lnTo>
                  <a:lnTo>
                    <a:pt x="55" y="380"/>
                  </a:lnTo>
                  <a:lnTo>
                    <a:pt x="53" y="377"/>
                  </a:lnTo>
                  <a:lnTo>
                    <a:pt x="54" y="372"/>
                  </a:lnTo>
                  <a:lnTo>
                    <a:pt x="56" y="366"/>
                  </a:lnTo>
                  <a:lnTo>
                    <a:pt x="56" y="361"/>
                  </a:lnTo>
                  <a:lnTo>
                    <a:pt x="55" y="358"/>
                  </a:lnTo>
                  <a:lnTo>
                    <a:pt x="57" y="353"/>
                  </a:lnTo>
                  <a:lnTo>
                    <a:pt x="59" y="348"/>
                  </a:lnTo>
                  <a:lnTo>
                    <a:pt x="61" y="341"/>
                  </a:lnTo>
                  <a:lnTo>
                    <a:pt x="62" y="335"/>
                  </a:lnTo>
                  <a:lnTo>
                    <a:pt x="63" y="331"/>
                  </a:lnTo>
                  <a:lnTo>
                    <a:pt x="66" y="328"/>
                  </a:lnTo>
                  <a:lnTo>
                    <a:pt x="72" y="319"/>
                  </a:lnTo>
                  <a:lnTo>
                    <a:pt x="73" y="318"/>
                  </a:lnTo>
                  <a:lnTo>
                    <a:pt x="73" y="314"/>
                  </a:lnTo>
                  <a:lnTo>
                    <a:pt x="71" y="314"/>
                  </a:lnTo>
                  <a:lnTo>
                    <a:pt x="69" y="312"/>
                  </a:lnTo>
                  <a:lnTo>
                    <a:pt x="62" y="311"/>
                  </a:lnTo>
                  <a:lnTo>
                    <a:pt x="56" y="310"/>
                  </a:lnTo>
                  <a:lnTo>
                    <a:pt x="53" y="309"/>
                  </a:lnTo>
                  <a:lnTo>
                    <a:pt x="51" y="306"/>
                  </a:lnTo>
                  <a:lnTo>
                    <a:pt x="50" y="306"/>
                  </a:lnTo>
                  <a:lnTo>
                    <a:pt x="47" y="307"/>
                  </a:lnTo>
                  <a:lnTo>
                    <a:pt x="43" y="308"/>
                  </a:lnTo>
                  <a:lnTo>
                    <a:pt x="41" y="307"/>
                  </a:lnTo>
                  <a:lnTo>
                    <a:pt x="39" y="307"/>
                  </a:lnTo>
                  <a:lnTo>
                    <a:pt x="38" y="308"/>
                  </a:lnTo>
                  <a:lnTo>
                    <a:pt x="38" y="307"/>
                  </a:lnTo>
                  <a:lnTo>
                    <a:pt x="37" y="304"/>
                  </a:lnTo>
                  <a:lnTo>
                    <a:pt x="35" y="304"/>
                  </a:lnTo>
                  <a:lnTo>
                    <a:pt x="33" y="303"/>
                  </a:lnTo>
                  <a:lnTo>
                    <a:pt x="32" y="303"/>
                  </a:lnTo>
                  <a:lnTo>
                    <a:pt x="31" y="304"/>
                  </a:lnTo>
                  <a:lnTo>
                    <a:pt x="30" y="306"/>
                  </a:lnTo>
                  <a:lnTo>
                    <a:pt x="29" y="305"/>
                  </a:lnTo>
                  <a:lnTo>
                    <a:pt x="24" y="299"/>
                  </a:lnTo>
                  <a:lnTo>
                    <a:pt x="24" y="298"/>
                  </a:lnTo>
                  <a:lnTo>
                    <a:pt x="23" y="297"/>
                  </a:lnTo>
                  <a:lnTo>
                    <a:pt x="22" y="294"/>
                  </a:lnTo>
                  <a:lnTo>
                    <a:pt x="19" y="292"/>
                  </a:lnTo>
                  <a:lnTo>
                    <a:pt x="17" y="291"/>
                  </a:lnTo>
                  <a:lnTo>
                    <a:pt x="16" y="291"/>
                  </a:lnTo>
                  <a:lnTo>
                    <a:pt x="16" y="288"/>
                  </a:lnTo>
                  <a:lnTo>
                    <a:pt x="17" y="284"/>
                  </a:lnTo>
                  <a:lnTo>
                    <a:pt x="18" y="282"/>
                  </a:lnTo>
                  <a:lnTo>
                    <a:pt x="19" y="280"/>
                  </a:lnTo>
                  <a:lnTo>
                    <a:pt x="20" y="279"/>
                  </a:lnTo>
                  <a:lnTo>
                    <a:pt x="20" y="276"/>
                  </a:lnTo>
                  <a:lnTo>
                    <a:pt x="20" y="274"/>
                  </a:lnTo>
                  <a:lnTo>
                    <a:pt x="19" y="274"/>
                  </a:lnTo>
                  <a:lnTo>
                    <a:pt x="16" y="272"/>
                  </a:lnTo>
                  <a:lnTo>
                    <a:pt x="13" y="270"/>
                  </a:lnTo>
                  <a:lnTo>
                    <a:pt x="11" y="268"/>
                  </a:lnTo>
                  <a:lnTo>
                    <a:pt x="9" y="265"/>
                  </a:lnTo>
                  <a:lnTo>
                    <a:pt x="8" y="262"/>
                  </a:lnTo>
                  <a:lnTo>
                    <a:pt x="8" y="259"/>
                  </a:lnTo>
                  <a:lnTo>
                    <a:pt x="9" y="258"/>
                  </a:lnTo>
                  <a:lnTo>
                    <a:pt x="9" y="257"/>
                  </a:lnTo>
                  <a:lnTo>
                    <a:pt x="11" y="253"/>
                  </a:lnTo>
                  <a:lnTo>
                    <a:pt x="17" y="248"/>
                  </a:lnTo>
                  <a:lnTo>
                    <a:pt x="16" y="245"/>
                  </a:lnTo>
                  <a:lnTo>
                    <a:pt x="16" y="241"/>
                  </a:lnTo>
                  <a:lnTo>
                    <a:pt x="14" y="240"/>
                  </a:lnTo>
                  <a:lnTo>
                    <a:pt x="11" y="239"/>
                  </a:lnTo>
                  <a:lnTo>
                    <a:pt x="11" y="238"/>
                  </a:lnTo>
                  <a:lnTo>
                    <a:pt x="10" y="237"/>
                  </a:lnTo>
                  <a:lnTo>
                    <a:pt x="13" y="234"/>
                  </a:lnTo>
                  <a:lnTo>
                    <a:pt x="10" y="232"/>
                  </a:lnTo>
                  <a:lnTo>
                    <a:pt x="9" y="230"/>
                  </a:lnTo>
                  <a:lnTo>
                    <a:pt x="5" y="228"/>
                  </a:lnTo>
                  <a:lnTo>
                    <a:pt x="5" y="227"/>
                  </a:lnTo>
                  <a:lnTo>
                    <a:pt x="6" y="219"/>
                  </a:lnTo>
                  <a:lnTo>
                    <a:pt x="5" y="217"/>
                  </a:lnTo>
                  <a:lnTo>
                    <a:pt x="3" y="216"/>
                  </a:lnTo>
                  <a:lnTo>
                    <a:pt x="1" y="215"/>
                  </a:lnTo>
                  <a:lnTo>
                    <a:pt x="1" y="214"/>
                  </a:lnTo>
                  <a:lnTo>
                    <a:pt x="0" y="213"/>
                  </a:lnTo>
                  <a:lnTo>
                    <a:pt x="1" y="212"/>
                  </a:lnTo>
                  <a:lnTo>
                    <a:pt x="3" y="212"/>
                  </a:lnTo>
                  <a:lnTo>
                    <a:pt x="3" y="212"/>
                  </a:lnTo>
                  <a:lnTo>
                    <a:pt x="9" y="207"/>
                  </a:lnTo>
                  <a:lnTo>
                    <a:pt x="9" y="206"/>
                  </a:lnTo>
                  <a:lnTo>
                    <a:pt x="8" y="206"/>
                  </a:lnTo>
                  <a:lnTo>
                    <a:pt x="8" y="206"/>
                  </a:lnTo>
                  <a:lnTo>
                    <a:pt x="7" y="204"/>
                  </a:lnTo>
                  <a:lnTo>
                    <a:pt x="7" y="203"/>
                  </a:lnTo>
                  <a:lnTo>
                    <a:pt x="10" y="196"/>
                  </a:lnTo>
                  <a:lnTo>
                    <a:pt x="11" y="193"/>
                  </a:lnTo>
                  <a:lnTo>
                    <a:pt x="11" y="191"/>
                  </a:lnTo>
                  <a:lnTo>
                    <a:pt x="11" y="190"/>
                  </a:lnTo>
                  <a:lnTo>
                    <a:pt x="9" y="186"/>
                  </a:lnTo>
                  <a:lnTo>
                    <a:pt x="8" y="184"/>
                  </a:lnTo>
                  <a:lnTo>
                    <a:pt x="8" y="182"/>
                  </a:lnTo>
                  <a:lnTo>
                    <a:pt x="6" y="181"/>
                  </a:lnTo>
                  <a:lnTo>
                    <a:pt x="3" y="175"/>
                  </a:lnTo>
                  <a:lnTo>
                    <a:pt x="3" y="174"/>
                  </a:lnTo>
                  <a:lnTo>
                    <a:pt x="5" y="172"/>
                  </a:lnTo>
                  <a:lnTo>
                    <a:pt x="8" y="171"/>
                  </a:lnTo>
                  <a:lnTo>
                    <a:pt x="9" y="170"/>
                  </a:lnTo>
                  <a:lnTo>
                    <a:pt x="10" y="169"/>
                  </a:lnTo>
                  <a:lnTo>
                    <a:pt x="14" y="171"/>
                  </a:lnTo>
                  <a:lnTo>
                    <a:pt x="16" y="172"/>
                  </a:lnTo>
                  <a:lnTo>
                    <a:pt x="17" y="172"/>
                  </a:lnTo>
                  <a:lnTo>
                    <a:pt x="19" y="171"/>
                  </a:lnTo>
                  <a:lnTo>
                    <a:pt x="21" y="171"/>
                  </a:lnTo>
                  <a:lnTo>
                    <a:pt x="29" y="168"/>
                  </a:lnTo>
                  <a:lnTo>
                    <a:pt x="30" y="166"/>
                  </a:lnTo>
                  <a:lnTo>
                    <a:pt x="30" y="165"/>
                  </a:lnTo>
                  <a:lnTo>
                    <a:pt x="30" y="164"/>
                  </a:lnTo>
                  <a:lnTo>
                    <a:pt x="28" y="161"/>
                  </a:lnTo>
                  <a:lnTo>
                    <a:pt x="28" y="160"/>
                  </a:lnTo>
                  <a:lnTo>
                    <a:pt x="28" y="159"/>
                  </a:lnTo>
                  <a:lnTo>
                    <a:pt x="29" y="158"/>
                  </a:lnTo>
                  <a:lnTo>
                    <a:pt x="30" y="158"/>
                  </a:lnTo>
                  <a:lnTo>
                    <a:pt x="32" y="156"/>
                  </a:lnTo>
                  <a:lnTo>
                    <a:pt x="36" y="153"/>
                  </a:lnTo>
                  <a:lnTo>
                    <a:pt x="38" y="150"/>
                  </a:lnTo>
                  <a:lnTo>
                    <a:pt x="38" y="146"/>
                  </a:lnTo>
                  <a:lnTo>
                    <a:pt x="38" y="144"/>
                  </a:lnTo>
                  <a:lnTo>
                    <a:pt x="37" y="142"/>
                  </a:lnTo>
                  <a:lnTo>
                    <a:pt x="36" y="140"/>
                  </a:lnTo>
                  <a:lnTo>
                    <a:pt x="34" y="141"/>
                  </a:lnTo>
                  <a:lnTo>
                    <a:pt x="31" y="141"/>
                  </a:lnTo>
                  <a:lnTo>
                    <a:pt x="29" y="139"/>
                  </a:lnTo>
                  <a:lnTo>
                    <a:pt x="27" y="138"/>
                  </a:lnTo>
                  <a:lnTo>
                    <a:pt x="27" y="136"/>
                  </a:lnTo>
                  <a:lnTo>
                    <a:pt x="28" y="134"/>
                  </a:lnTo>
                  <a:lnTo>
                    <a:pt x="28" y="133"/>
                  </a:lnTo>
                  <a:lnTo>
                    <a:pt x="27" y="132"/>
                  </a:lnTo>
                  <a:lnTo>
                    <a:pt x="27" y="131"/>
                  </a:lnTo>
                  <a:lnTo>
                    <a:pt x="29" y="130"/>
                  </a:lnTo>
                  <a:lnTo>
                    <a:pt x="37" y="130"/>
                  </a:lnTo>
                  <a:lnTo>
                    <a:pt x="38" y="130"/>
                  </a:lnTo>
                  <a:lnTo>
                    <a:pt x="38" y="125"/>
                  </a:lnTo>
                  <a:lnTo>
                    <a:pt x="41" y="117"/>
                  </a:lnTo>
                  <a:lnTo>
                    <a:pt x="42" y="113"/>
                  </a:lnTo>
                  <a:lnTo>
                    <a:pt x="42" y="111"/>
                  </a:lnTo>
                  <a:lnTo>
                    <a:pt x="42" y="101"/>
                  </a:lnTo>
                  <a:lnTo>
                    <a:pt x="43" y="96"/>
                  </a:lnTo>
                  <a:lnTo>
                    <a:pt x="41" y="93"/>
                  </a:lnTo>
                  <a:lnTo>
                    <a:pt x="38" y="91"/>
                  </a:lnTo>
                  <a:lnTo>
                    <a:pt x="39" y="86"/>
                  </a:lnTo>
                  <a:lnTo>
                    <a:pt x="40" y="81"/>
                  </a:lnTo>
                  <a:lnTo>
                    <a:pt x="43" y="76"/>
                  </a:lnTo>
                  <a:lnTo>
                    <a:pt x="46" y="75"/>
                  </a:lnTo>
                  <a:lnTo>
                    <a:pt x="57" y="74"/>
                  </a:lnTo>
                  <a:lnTo>
                    <a:pt x="69" y="75"/>
                  </a:lnTo>
                  <a:lnTo>
                    <a:pt x="74" y="82"/>
                  </a:lnTo>
                  <a:lnTo>
                    <a:pt x="72" y="86"/>
                  </a:lnTo>
                  <a:lnTo>
                    <a:pt x="75" y="88"/>
                  </a:lnTo>
                  <a:lnTo>
                    <a:pt x="76" y="87"/>
                  </a:lnTo>
                  <a:lnTo>
                    <a:pt x="77" y="84"/>
                  </a:lnTo>
                  <a:lnTo>
                    <a:pt x="78" y="80"/>
                  </a:lnTo>
                  <a:lnTo>
                    <a:pt x="79" y="79"/>
                  </a:lnTo>
                  <a:lnTo>
                    <a:pt x="83" y="82"/>
                  </a:lnTo>
                  <a:lnTo>
                    <a:pt x="84" y="84"/>
                  </a:lnTo>
                  <a:lnTo>
                    <a:pt x="84" y="91"/>
                  </a:lnTo>
                  <a:lnTo>
                    <a:pt x="86" y="81"/>
                  </a:lnTo>
                  <a:lnTo>
                    <a:pt x="85" y="75"/>
                  </a:lnTo>
                  <a:lnTo>
                    <a:pt x="85" y="70"/>
                  </a:lnTo>
                  <a:lnTo>
                    <a:pt x="87" y="67"/>
                  </a:lnTo>
                  <a:lnTo>
                    <a:pt x="88" y="64"/>
                  </a:lnTo>
                  <a:lnTo>
                    <a:pt x="97" y="67"/>
                  </a:lnTo>
                  <a:lnTo>
                    <a:pt x="107" y="65"/>
                  </a:lnTo>
                  <a:lnTo>
                    <a:pt x="110" y="68"/>
                  </a:lnTo>
                  <a:lnTo>
                    <a:pt x="119" y="80"/>
                  </a:lnTo>
                  <a:lnTo>
                    <a:pt x="122" y="81"/>
                  </a:lnTo>
                  <a:lnTo>
                    <a:pt x="126" y="82"/>
                  </a:lnTo>
                  <a:lnTo>
                    <a:pt x="121" y="80"/>
                  </a:lnTo>
                  <a:lnTo>
                    <a:pt x="110" y="65"/>
                  </a:lnTo>
                  <a:lnTo>
                    <a:pt x="107" y="64"/>
                  </a:lnTo>
                  <a:lnTo>
                    <a:pt x="103" y="63"/>
                  </a:lnTo>
                  <a:lnTo>
                    <a:pt x="100" y="62"/>
                  </a:lnTo>
                  <a:lnTo>
                    <a:pt x="98" y="60"/>
                  </a:lnTo>
                  <a:lnTo>
                    <a:pt x="98" y="57"/>
                  </a:lnTo>
                  <a:lnTo>
                    <a:pt x="98" y="43"/>
                  </a:lnTo>
                  <a:lnTo>
                    <a:pt x="96" y="41"/>
                  </a:lnTo>
                  <a:lnTo>
                    <a:pt x="93" y="41"/>
                  </a:lnTo>
                  <a:lnTo>
                    <a:pt x="92" y="41"/>
                  </a:lnTo>
                  <a:lnTo>
                    <a:pt x="89" y="41"/>
                  </a:lnTo>
                  <a:lnTo>
                    <a:pt x="88" y="39"/>
                  </a:lnTo>
                  <a:lnTo>
                    <a:pt x="89" y="36"/>
                  </a:lnTo>
                  <a:lnTo>
                    <a:pt x="95" y="34"/>
                  </a:lnTo>
                  <a:lnTo>
                    <a:pt x="99" y="32"/>
                  </a:lnTo>
                  <a:lnTo>
                    <a:pt x="99" y="29"/>
                  </a:lnTo>
                  <a:lnTo>
                    <a:pt x="96" y="26"/>
                  </a:lnTo>
                  <a:lnTo>
                    <a:pt x="94" y="19"/>
                  </a:lnTo>
                  <a:lnTo>
                    <a:pt x="90" y="15"/>
                  </a:lnTo>
                  <a:lnTo>
                    <a:pt x="90" y="8"/>
                  </a:lnTo>
                  <a:lnTo>
                    <a:pt x="90" y="8"/>
                  </a:lnTo>
                  <a:lnTo>
                    <a:pt x="96" y="8"/>
                  </a:lnTo>
                  <a:lnTo>
                    <a:pt x="98" y="8"/>
                  </a:lnTo>
                  <a:lnTo>
                    <a:pt x="106" y="12"/>
                  </a:lnTo>
                  <a:lnTo>
                    <a:pt x="109" y="13"/>
                  </a:lnTo>
                  <a:lnTo>
                    <a:pt x="111" y="13"/>
                  </a:lnTo>
                  <a:lnTo>
                    <a:pt x="116" y="12"/>
                  </a:lnTo>
                  <a:lnTo>
                    <a:pt x="120" y="11"/>
                  </a:lnTo>
                  <a:lnTo>
                    <a:pt x="121" y="12"/>
                  </a:lnTo>
                  <a:lnTo>
                    <a:pt x="123" y="13"/>
                  </a:lnTo>
                  <a:lnTo>
                    <a:pt x="124" y="13"/>
                  </a:lnTo>
                  <a:close/>
                  <a:moveTo>
                    <a:pt x="79" y="15"/>
                  </a:moveTo>
                  <a:lnTo>
                    <a:pt x="77" y="16"/>
                  </a:lnTo>
                  <a:lnTo>
                    <a:pt x="78" y="8"/>
                  </a:lnTo>
                  <a:lnTo>
                    <a:pt x="82" y="0"/>
                  </a:lnTo>
                  <a:lnTo>
                    <a:pt x="83" y="0"/>
                  </a:lnTo>
                  <a:lnTo>
                    <a:pt x="82" y="2"/>
                  </a:lnTo>
                  <a:lnTo>
                    <a:pt x="81" y="4"/>
                  </a:lnTo>
                  <a:lnTo>
                    <a:pt x="80" y="7"/>
                  </a:lnTo>
                  <a:lnTo>
                    <a:pt x="80" y="8"/>
                  </a:lnTo>
                  <a:lnTo>
                    <a:pt x="88" y="9"/>
                  </a:lnTo>
                  <a:lnTo>
                    <a:pt x="88" y="10"/>
                  </a:lnTo>
                  <a:lnTo>
                    <a:pt x="80" y="12"/>
                  </a:lnTo>
                  <a:lnTo>
                    <a:pt x="79"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 name="Freeform 21">
              <a:extLst>
                <a:ext uri="{FF2B5EF4-FFF2-40B4-BE49-F238E27FC236}">
                  <a16:creationId xmlns="" xmlns:a16="http://schemas.microsoft.com/office/drawing/2014/main" id="{98F2A51C-9439-D565-570E-2A3EDB94BCD0}"/>
                </a:ext>
              </a:extLst>
            </p:cNvPr>
            <p:cNvSpPr>
              <a:spLocks noChangeArrowheads="1"/>
            </p:cNvSpPr>
            <p:nvPr/>
          </p:nvSpPr>
          <p:spPr bwMode="auto">
            <a:xfrm>
              <a:off x="8765321" y="7347070"/>
              <a:ext cx="16484" cy="16487"/>
            </a:xfrm>
            <a:custGeom>
              <a:avLst/>
              <a:gdLst>
                <a:gd name="T0" fmla="*/ 12 w 13"/>
                <a:gd name="T1" fmla="*/ 9 h 15"/>
                <a:gd name="T2" fmla="*/ 12 w 13"/>
                <a:gd name="T3" fmla="*/ 11 h 15"/>
                <a:gd name="T4" fmla="*/ 12 w 13"/>
                <a:gd name="T5" fmla="*/ 14 h 15"/>
                <a:gd name="T6" fmla="*/ 11 w 13"/>
                <a:gd name="T7" fmla="*/ 13 h 15"/>
                <a:gd name="T8" fmla="*/ 7 w 13"/>
                <a:gd name="T9" fmla="*/ 14 h 15"/>
                <a:gd name="T10" fmla="*/ 3 w 13"/>
                <a:gd name="T11" fmla="*/ 13 h 15"/>
                <a:gd name="T12" fmla="*/ 3 w 13"/>
                <a:gd name="T13" fmla="*/ 10 h 15"/>
                <a:gd name="T14" fmla="*/ 3 w 13"/>
                <a:gd name="T15" fmla="*/ 7 h 15"/>
                <a:gd name="T16" fmla="*/ 1 w 13"/>
                <a:gd name="T17" fmla="*/ 5 h 15"/>
                <a:gd name="T18" fmla="*/ 0 w 13"/>
                <a:gd name="T19" fmla="*/ 3 h 15"/>
                <a:gd name="T20" fmla="*/ 0 w 13"/>
                <a:gd name="T21" fmla="*/ 1 h 15"/>
                <a:gd name="T22" fmla="*/ 0 w 13"/>
                <a:gd name="T23" fmla="*/ 0 h 15"/>
                <a:gd name="T24" fmla="*/ 7 w 13"/>
                <a:gd name="T25" fmla="*/ 5 h 15"/>
                <a:gd name="T26" fmla="*/ 12 w 13"/>
                <a:gd name="T2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12" y="9"/>
                  </a:moveTo>
                  <a:lnTo>
                    <a:pt x="12" y="11"/>
                  </a:lnTo>
                  <a:lnTo>
                    <a:pt x="12" y="14"/>
                  </a:lnTo>
                  <a:lnTo>
                    <a:pt x="11" y="13"/>
                  </a:lnTo>
                  <a:lnTo>
                    <a:pt x="7" y="14"/>
                  </a:lnTo>
                  <a:lnTo>
                    <a:pt x="3" y="13"/>
                  </a:lnTo>
                  <a:lnTo>
                    <a:pt x="3" y="10"/>
                  </a:lnTo>
                  <a:lnTo>
                    <a:pt x="3" y="7"/>
                  </a:lnTo>
                  <a:lnTo>
                    <a:pt x="1" y="5"/>
                  </a:lnTo>
                  <a:lnTo>
                    <a:pt x="0" y="3"/>
                  </a:lnTo>
                  <a:lnTo>
                    <a:pt x="0" y="1"/>
                  </a:lnTo>
                  <a:lnTo>
                    <a:pt x="0" y="0"/>
                  </a:lnTo>
                  <a:lnTo>
                    <a:pt x="7" y="5"/>
                  </a:lnTo>
                  <a:lnTo>
                    <a:pt x="1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 name="Freeform 22">
              <a:extLst>
                <a:ext uri="{FF2B5EF4-FFF2-40B4-BE49-F238E27FC236}">
                  <a16:creationId xmlns="" xmlns:a16="http://schemas.microsoft.com/office/drawing/2014/main" id="{93B9811E-B825-2044-8655-85809F1E25B4}"/>
                </a:ext>
              </a:extLst>
            </p:cNvPr>
            <p:cNvSpPr>
              <a:spLocks noChangeArrowheads="1"/>
            </p:cNvSpPr>
            <p:nvPr/>
          </p:nvSpPr>
          <p:spPr bwMode="auto">
            <a:xfrm>
              <a:off x="8649920" y="7319596"/>
              <a:ext cx="10990" cy="10990"/>
            </a:xfrm>
            <a:custGeom>
              <a:avLst/>
              <a:gdLst>
                <a:gd name="T0" fmla="*/ 9 w 10"/>
                <a:gd name="T1" fmla="*/ 6 h 7"/>
                <a:gd name="T2" fmla="*/ 4 w 10"/>
                <a:gd name="T3" fmla="*/ 6 h 7"/>
                <a:gd name="T4" fmla="*/ 3 w 10"/>
                <a:gd name="T5" fmla="*/ 4 h 7"/>
                <a:gd name="T6" fmla="*/ 0 w 10"/>
                <a:gd name="T7" fmla="*/ 3 h 7"/>
                <a:gd name="T8" fmla="*/ 2 w 10"/>
                <a:gd name="T9" fmla="*/ 1 h 7"/>
                <a:gd name="T10" fmla="*/ 3 w 10"/>
                <a:gd name="T11" fmla="*/ 0 h 7"/>
                <a:gd name="T12" fmla="*/ 8 w 10"/>
                <a:gd name="T13" fmla="*/ 1 h 7"/>
                <a:gd name="T14" fmla="*/ 9 w 10"/>
                <a:gd name="T15" fmla="*/ 5 h 7"/>
                <a:gd name="T16" fmla="*/ 9 w 10"/>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9" y="6"/>
                  </a:moveTo>
                  <a:lnTo>
                    <a:pt x="4" y="6"/>
                  </a:lnTo>
                  <a:lnTo>
                    <a:pt x="3" y="4"/>
                  </a:lnTo>
                  <a:lnTo>
                    <a:pt x="0" y="3"/>
                  </a:lnTo>
                  <a:lnTo>
                    <a:pt x="2" y="1"/>
                  </a:lnTo>
                  <a:lnTo>
                    <a:pt x="3" y="0"/>
                  </a:lnTo>
                  <a:lnTo>
                    <a:pt x="8" y="1"/>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 name="Freeform 23">
              <a:extLst>
                <a:ext uri="{FF2B5EF4-FFF2-40B4-BE49-F238E27FC236}">
                  <a16:creationId xmlns="" xmlns:a16="http://schemas.microsoft.com/office/drawing/2014/main" id="{99EBA6DD-B0DC-5D1F-B64C-2A21F20AD645}"/>
                </a:ext>
              </a:extLst>
            </p:cNvPr>
            <p:cNvSpPr>
              <a:spLocks noChangeArrowheads="1"/>
            </p:cNvSpPr>
            <p:nvPr/>
          </p:nvSpPr>
          <p:spPr bwMode="auto">
            <a:xfrm>
              <a:off x="8737843" y="7308606"/>
              <a:ext cx="21981" cy="32971"/>
            </a:xfrm>
            <a:custGeom>
              <a:avLst/>
              <a:gdLst>
                <a:gd name="T0" fmla="*/ 17 w 19"/>
                <a:gd name="T1" fmla="*/ 17 h 27"/>
                <a:gd name="T2" fmla="*/ 18 w 19"/>
                <a:gd name="T3" fmla="*/ 21 h 27"/>
                <a:gd name="T4" fmla="*/ 17 w 19"/>
                <a:gd name="T5" fmla="*/ 23 h 27"/>
                <a:gd name="T6" fmla="*/ 14 w 19"/>
                <a:gd name="T7" fmla="*/ 20 h 27"/>
                <a:gd name="T8" fmla="*/ 10 w 19"/>
                <a:gd name="T9" fmla="*/ 20 h 27"/>
                <a:gd name="T10" fmla="*/ 8 w 19"/>
                <a:gd name="T11" fmla="*/ 25 h 27"/>
                <a:gd name="T12" fmla="*/ 6 w 19"/>
                <a:gd name="T13" fmla="*/ 26 h 27"/>
                <a:gd name="T14" fmla="*/ 1 w 19"/>
                <a:gd name="T15" fmla="*/ 21 h 27"/>
                <a:gd name="T16" fmla="*/ 0 w 19"/>
                <a:gd name="T17" fmla="*/ 19 h 27"/>
                <a:gd name="T18" fmla="*/ 0 w 19"/>
                <a:gd name="T19" fmla="*/ 17 h 27"/>
                <a:gd name="T20" fmla="*/ 0 w 19"/>
                <a:gd name="T21" fmla="*/ 11 h 27"/>
                <a:gd name="T22" fmla="*/ 0 w 19"/>
                <a:gd name="T23" fmla="*/ 9 h 27"/>
                <a:gd name="T24" fmla="*/ 2 w 19"/>
                <a:gd name="T25" fmla="*/ 7 h 27"/>
                <a:gd name="T26" fmla="*/ 2 w 19"/>
                <a:gd name="T27" fmla="*/ 4 h 27"/>
                <a:gd name="T28" fmla="*/ 5 w 19"/>
                <a:gd name="T29" fmla="*/ 0 h 27"/>
                <a:gd name="T30" fmla="*/ 8 w 19"/>
                <a:gd name="T31" fmla="*/ 0 h 27"/>
                <a:gd name="T32" fmla="*/ 9 w 19"/>
                <a:gd name="T33" fmla="*/ 3 h 27"/>
                <a:gd name="T34" fmla="*/ 11 w 19"/>
                <a:gd name="T35" fmla="*/ 5 h 27"/>
                <a:gd name="T36" fmla="*/ 15 w 19"/>
                <a:gd name="T37" fmla="*/ 7 h 27"/>
                <a:gd name="T38" fmla="*/ 16 w 19"/>
                <a:gd name="T39" fmla="*/ 9 h 27"/>
                <a:gd name="T40" fmla="*/ 16 w 19"/>
                <a:gd name="T41" fmla="*/ 10 h 27"/>
                <a:gd name="T42" fmla="*/ 14 w 19"/>
                <a:gd name="T43" fmla="*/ 12 h 27"/>
                <a:gd name="T44" fmla="*/ 13 w 19"/>
                <a:gd name="T45" fmla="*/ 13 h 27"/>
                <a:gd name="T46" fmla="*/ 14 w 19"/>
                <a:gd name="T47" fmla="*/ 16 h 27"/>
                <a:gd name="T48" fmla="*/ 17 w 19"/>
                <a:gd name="T4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7">
                  <a:moveTo>
                    <a:pt x="17" y="17"/>
                  </a:moveTo>
                  <a:lnTo>
                    <a:pt x="18" y="21"/>
                  </a:lnTo>
                  <a:lnTo>
                    <a:pt x="17" y="23"/>
                  </a:lnTo>
                  <a:lnTo>
                    <a:pt x="14" y="20"/>
                  </a:lnTo>
                  <a:lnTo>
                    <a:pt x="10" y="20"/>
                  </a:lnTo>
                  <a:lnTo>
                    <a:pt x="8" y="25"/>
                  </a:lnTo>
                  <a:lnTo>
                    <a:pt x="6" y="26"/>
                  </a:lnTo>
                  <a:lnTo>
                    <a:pt x="1" y="21"/>
                  </a:lnTo>
                  <a:lnTo>
                    <a:pt x="0" y="19"/>
                  </a:lnTo>
                  <a:lnTo>
                    <a:pt x="0" y="17"/>
                  </a:lnTo>
                  <a:lnTo>
                    <a:pt x="0" y="11"/>
                  </a:lnTo>
                  <a:lnTo>
                    <a:pt x="0" y="9"/>
                  </a:lnTo>
                  <a:lnTo>
                    <a:pt x="2" y="7"/>
                  </a:lnTo>
                  <a:lnTo>
                    <a:pt x="2" y="4"/>
                  </a:lnTo>
                  <a:lnTo>
                    <a:pt x="5" y="0"/>
                  </a:lnTo>
                  <a:lnTo>
                    <a:pt x="8" y="0"/>
                  </a:lnTo>
                  <a:lnTo>
                    <a:pt x="9" y="3"/>
                  </a:lnTo>
                  <a:lnTo>
                    <a:pt x="11" y="5"/>
                  </a:lnTo>
                  <a:lnTo>
                    <a:pt x="15" y="7"/>
                  </a:lnTo>
                  <a:lnTo>
                    <a:pt x="16" y="9"/>
                  </a:lnTo>
                  <a:lnTo>
                    <a:pt x="16" y="10"/>
                  </a:lnTo>
                  <a:lnTo>
                    <a:pt x="14" y="12"/>
                  </a:lnTo>
                  <a:lnTo>
                    <a:pt x="13" y="13"/>
                  </a:lnTo>
                  <a:lnTo>
                    <a:pt x="14" y="16"/>
                  </a:lnTo>
                  <a:lnTo>
                    <a:pt x="1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 name="Freeform 24">
              <a:extLst>
                <a:ext uri="{FF2B5EF4-FFF2-40B4-BE49-F238E27FC236}">
                  <a16:creationId xmlns="" xmlns:a16="http://schemas.microsoft.com/office/drawing/2014/main" id="{C3A59B19-0FFC-D729-6AB5-4C6516E584E0}"/>
                </a:ext>
              </a:extLst>
            </p:cNvPr>
            <p:cNvSpPr>
              <a:spLocks noChangeArrowheads="1"/>
            </p:cNvSpPr>
            <p:nvPr/>
          </p:nvSpPr>
          <p:spPr bwMode="auto">
            <a:xfrm>
              <a:off x="8545513" y="7303109"/>
              <a:ext cx="10990" cy="5497"/>
            </a:xfrm>
            <a:custGeom>
              <a:avLst/>
              <a:gdLst>
                <a:gd name="T0" fmla="*/ 6 w 7"/>
                <a:gd name="T1" fmla="*/ 2 h 4"/>
                <a:gd name="T2" fmla="*/ 5 w 7"/>
                <a:gd name="T3" fmla="*/ 3 h 4"/>
                <a:gd name="T4" fmla="*/ 2 w 7"/>
                <a:gd name="T5" fmla="*/ 3 h 4"/>
                <a:gd name="T6" fmla="*/ 0 w 7"/>
                <a:gd name="T7" fmla="*/ 2 h 4"/>
                <a:gd name="T8" fmla="*/ 1 w 7"/>
                <a:gd name="T9" fmla="*/ 1 h 4"/>
                <a:gd name="T10" fmla="*/ 2 w 7"/>
                <a:gd name="T11" fmla="*/ 0 h 4"/>
                <a:gd name="T12" fmla="*/ 4 w 7"/>
                <a:gd name="T13" fmla="*/ 0 h 4"/>
                <a:gd name="T14" fmla="*/ 6 w 7"/>
                <a:gd name="T15" fmla="*/ 0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5" y="3"/>
                  </a:lnTo>
                  <a:lnTo>
                    <a:pt x="2" y="3"/>
                  </a:lnTo>
                  <a:lnTo>
                    <a:pt x="0" y="2"/>
                  </a:lnTo>
                  <a:lnTo>
                    <a:pt x="1" y="1"/>
                  </a:lnTo>
                  <a:lnTo>
                    <a:pt x="2" y="0"/>
                  </a:lnTo>
                  <a:lnTo>
                    <a:pt x="4" y="0"/>
                  </a:lnTo>
                  <a:lnTo>
                    <a:pt x="6"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 name="Freeform 26">
              <a:extLst>
                <a:ext uri="{FF2B5EF4-FFF2-40B4-BE49-F238E27FC236}">
                  <a16:creationId xmlns="" xmlns:a16="http://schemas.microsoft.com/office/drawing/2014/main" id="{2696F7FC-9FA6-968D-87B7-AC551ADF9AD3}"/>
                </a:ext>
              </a:extLst>
            </p:cNvPr>
            <p:cNvSpPr>
              <a:spLocks noChangeArrowheads="1"/>
            </p:cNvSpPr>
            <p:nvPr/>
          </p:nvSpPr>
          <p:spPr bwMode="auto">
            <a:xfrm>
              <a:off x="8545513" y="7281128"/>
              <a:ext cx="16484" cy="21981"/>
            </a:xfrm>
            <a:custGeom>
              <a:avLst/>
              <a:gdLst>
                <a:gd name="T0" fmla="*/ 2 w 12"/>
                <a:gd name="T1" fmla="*/ 15 h 17"/>
                <a:gd name="T2" fmla="*/ 0 w 12"/>
                <a:gd name="T3" fmla="*/ 16 h 17"/>
                <a:gd name="T4" fmla="*/ 1 w 12"/>
                <a:gd name="T5" fmla="*/ 8 h 17"/>
                <a:gd name="T6" fmla="*/ 5 w 12"/>
                <a:gd name="T7" fmla="*/ 0 h 17"/>
                <a:gd name="T8" fmla="*/ 6 w 12"/>
                <a:gd name="T9" fmla="*/ 0 h 17"/>
                <a:gd name="T10" fmla="*/ 5 w 12"/>
                <a:gd name="T11" fmla="*/ 2 h 17"/>
                <a:gd name="T12" fmla="*/ 4 w 12"/>
                <a:gd name="T13" fmla="*/ 4 h 17"/>
                <a:gd name="T14" fmla="*/ 3 w 12"/>
                <a:gd name="T15" fmla="*/ 7 h 17"/>
                <a:gd name="T16" fmla="*/ 3 w 12"/>
                <a:gd name="T17" fmla="*/ 8 h 17"/>
                <a:gd name="T18" fmla="*/ 11 w 12"/>
                <a:gd name="T19" fmla="*/ 9 h 17"/>
                <a:gd name="T20" fmla="*/ 11 w 12"/>
                <a:gd name="T21" fmla="*/ 10 h 17"/>
                <a:gd name="T22" fmla="*/ 3 w 12"/>
                <a:gd name="T23" fmla="*/ 12 h 17"/>
                <a:gd name="T24" fmla="*/ 2 w 12"/>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2" y="15"/>
                  </a:moveTo>
                  <a:lnTo>
                    <a:pt x="0" y="16"/>
                  </a:lnTo>
                  <a:lnTo>
                    <a:pt x="1" y="8"/>
                  </a:lnTo>
                  <a:lnTo>
                    <a:pt x="5" y="0"/>
                  </a:lnTo>
                  <a:lnTo>
                    <a:pt x="6" y="0"/>
                  </a:lnTo>
                  <a:lnTo>
                    <a:pt x="5" y="2"/>
                  </a:lnTo>
                  <a:lnTo>
                    <a:pt x="4" y="4"/>
                  </a:lnTo>
                  <a:lnTo>
                    <a:pt x="3" y="7"/>
                  </a:lnTo>
                  <a:lnTo>
                    <a:pt x="3" y="8"/>
                  </a:lnTo>
                  <a:lnTo>
                    <a:pt x="11" y="9"/>
                  </a:lnTo>
                  <a:lnTo>
                    <a:pt x="11" y="10"/>
                  </a:lnTo>
                  <a:lnTo>
                    <a:pt x="3" y="12"/>
                  </a:lnTo>
                  <a:lnTo>
                    <a:pt x="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 name="Freeform 27">
              <a:extLst>
                <a:ext uri="{FF2B5EF4-FFF2-40B4-BE49-F238E27FC236}">
                  <a16:creationId xmlns="" xmlns:a16="http://schemas.microsoft.com/office/drawing/2014/main" id="{572D3848-9B90-B947-69B6-079DC0CDF7F4}"/>
                </a:ext>
              </a:extLst>
            </p:cNvPr>
            <p:cNvSpPr>
              <a:spLocks noChangeArrowheads="1"/>
            </p:cNvSpPr>
            <p:nvPr/>
          </p:nvSpPr>
          <p:spPr bwMode="auto">
            <a:xfrm>
              <a:off x="8534523" y="7088798"/>
              <a:ext cx="280253" cy="219808"/>
            </a:xfrm>
            <a:custGeom>
              <a:avLst/>
              <a:gdLst>
                <a:gd name="T0" fmla="*/ 116 w 225"/>
                <a:gd name="T1" fmla="*/ 170 h 178"/>
                <a:gd name="T2" fmla="*/ 94 w 225"/>
                <a:gd name="T3" fmla="*/ 169 h 178"/>
                <a:gd name="T4" fmla="*/ 76 w 225"/>
                <a:gd name="T5" fmla="*/ 166 h 178"/>
                <a:gd name="T6" fmla="*/ 69 w 225"/>
                <a:gd name="T7" fmla="*/ 160 h 178"/>
                <a:gd name="T8" fmla="*/ 141 w 225"/>
                <a:gd name="T9" fmla="*/ 159 h 178"/>
                <a:gd name="T10" fmla="*/ 128 w 225"/>
                <a:gd name="T11" fmla="*/ 159 h 178"/>
                <a:gd name="T12" fmla="*/ 134 w 225"/>
                <a:gd name="T13" fmla="*/ 154 h 178"/>
                <a:gd name="T14" fmla="*/ 62 w 225"/>
                <a:gd name="T15" fmla="*/ 163 h 178"/>
                <a:gd name="T16" fmla="*/ 53 w 225"/>
                <a:gd name="T17" fmla="*/ 153 h 178"/>
                <a:gd name="T18" fmla="*/ 84 w 225"/>
                <a:gd name="T19" fmla="*/ 171 h 178"/>
                <a:gd name="T20" fmla="*/ 84 w 225"/>
                <a:gd name="T21" fmla="*/ 159 h 178"/>
                <a:gd name="T22" fmla="*/ 85 w 225"/>
                <a:gd name="T23" fmla="*/ 168 h 178"/>
                <a:gd name="T24" fmla="*/ 210 w 225"/>
                <a:gd name="T25" fmla="*/ 151 h 178"/>
                <a:gd name="T26" fmla="*/ 222 w 225"/>
                <a:gd name="T27" fmla="*/ 156 h 178"/>
                <a:gd name="T28" fmla="*/ 85 w 225"/>
                <a:gd name="T29" fmla="*/ 142 h 178"/>
                <a:gd name="T30" fmla="*/ 68 w 225"/>
                <a:gd name="T31" fmla="*/ 152 h 178"/>
                <a:gd name="T32" fmla="*/ 56 w 225"/>
                <a:gd name="T33" fmla="*/ 128 h 178"/>
                <a:gd name="T34" fmla="*/ 76 w 225"/>
                <a:gd name="T35" fmla="*/ 126 h 178"/>
                <a:gd name="T36" fmla="*/ 142 w 225"/>
                <a:gd name="T37" fmla="*/ 126 h 178"/>
                <a:gd name="T38" fmla="*/ 145 w 225"/>
                <a:gd name="T39" fmla="*/ 121 h 178"/>
                <a:gd name="T40" fmla="*/ 77 w 225"/>
                <a:gd name="T41" fmla="*/ 109 h 178"/>
                <a:gd name="T42" fmla="*/ 81 w 225"/>
                <a:gd name="T43" fmla="*/ 108 h 178"/>
                <a:gd name="T44" fmla="*/ 141 w 225"/>
                <a:gd name="T45" fmla="*/ 120 h 178"/>
                <a:gd name="T46" fmla="*/ 131 w 225"/>
                <a:gd name="T47" fmla="*/ 131 h 178"/>
                <a:gd name="T48" fmla="*/ 127 w 225"/>
                <a:gd name="T49" fmla="*/ 147 h 178"/>
                <a:gd name="T50" fmla="*/ 120 w 225"/>
                <a:gd name="T51" fmla="*/ 169 h 178"/>
                <a:gd name="T52" fmla="*/ 113 w 225"/>
                <a:gd name="T53" fmla="*/ 147 h 178"/>
                <a:gd name="T54" fmla="*/ 98 w 225"/>
                <a:gd name="T55" fmla="*/ 138 h 178"/>
                <a:gd name="T56" fmla="*/ 95 w 225"/>
                <a:gd name="T57" fmla="*/ 121 h 178"/>
                <a:gd name="T58" fmla="*/ 101 w 225"/>
                <a:gd name="T59" fmla="*/ 116 h 178"/>
                <a:gd name="T60" fmla="*/ 112 w 225"/>
                <a:gd name="T61" fmla="*/ 103 h 178"/>
                <a:gd name="T62" fmla="*/ 118 w 225"/>
                <a:gd name="T63" fmla="*/ 118 h 178"/>
                <a:gd name="T64" fmla="*/ 121 w 225"/>
                <a:gd name="T65" fmla="*/ 104 h 178"/>
                <a:gd name="T66" fmla="*/ 137 w 225"/>
                <a:gd name="T67" fmla="*/ 95 h 178"/>
                <a:gd name="T68" fmla="*/ 141 w 225"/>
                <a:gd name="T69" fmla="*/ 106 h 178"/>
                <a:gd name="T70" fmla="*/ 90 w 225"/>
                <a:gd name="T71" fmla="*/ 25 h 178"/>
                <a:gd name="T72" fmla="*/ 52 w 225"/>
                <a:gd name="T73" fmla="*/ 167 h 178"/>
                <a:gd name="T74" fmla="*/ 39 w 225"/>
                <a:gd name="T75" fmla="*/ 167 h 178"/>
                <a:gd name="T76" fmla="*/ 18 w 225"/>
                <a:gd name="T77" fmla="*/ 162 h 178"/>
                <a:gd name="T78" fmla="*/ 18 w 225"/>
                <a:gd name="T79" fmla="*/ 148 h 178"/>
                <a:gd name="T80" fmla="*/ 2 w 225"/>
                <a:gd name="T81" fmla="*/ 106 h 178"/>
                <a:gd name="T82" fmla="*/ 4 w 225"/>
                <a:gd name="T83" fmla="*/ 65 h 178"/>
                <a:gd name="T84" fmla="*/ 18 w 225"/>
                <a:gd name="T85" fmla="*/ 73 h 178"/>
                <a:gd name="T86" fmla="*/ 31 w 225"/>
                <a:gd name="T87" fmla="*/ 56 h 178"/>
                <a:gd name="T88" fmla="*/ 32 w 225"/>
                <a:gd name="T89" fmla="*/ 41 h 178"/>
                <a:gd name="T90" fmla="*/ 11 w 225"/>
                <a:gd name="T91" fmla="*/ 63 h 178"/>
                <a:gd name="T92" fmla="*/ 10 w 225"/>
                <a:gd name="T93" fmla="*/ 44 h 178"/>
                <a:gd name="T94" fmla="*/ 38 w 225"/>
                <a:gd name="T95" fmla="*/ 35 h 178"/>
                <a:gd name="T96" fmla="*/ 68 w 225"/>
                <a:gd name="T97" fmla="*/ 7 h 178"/>
                <a:gd name="T98" fmla="*/ 74 w 225"/>
                <a:gd name="T99" fmla="*/ 10 h 178"/>
                <a:gd name="T100" fmla="*/ 71 w 225"/>
                <a:gd name="T101" fmla="*/ 42 h 178"/>
                <a:gd name="T102" fmla="*/ 73 w 225"/>
                <a:gd name="T103" fmla="*/ 69 h 178"/>
                <a:gd name="T104" fmla="*/ 89 w 225"/>
                <a:gd name="T105" fmla="*/ 80 h 178"/>
                <a:gd name="T106" fmla="*/ 74 w 225"/>
                <a:gd name="T107" fmla="*/ 85 h 178"/>
                <a:gd name="T108" fmla="*/ 65 w 225"/>
                <a:gd name="T109" fmla="*/ 109 h 178"/>
                <a:gd name="T110" fmla="*/ 61 w 225"/>
                <a:gd name="T111" fmla="*/ 114 h 178"/>
                <a:gd name="T112" fmla="*/ 49 w 225"/>
                <a:gd name="T113" fmla="*/ 126 h 178"/>
                <a:gd name="T114" fmla="*/ 49 w 225"/>
                <a:gd name="T115" fmla="*/ 145 h 178"/>
                <a:gd name="T116" fmla="*/ 51 w 225"/>
                <a:gd name="T117" fmla="*/ 1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178">
                  <a:moveTo>
                    <a:pt x="104" y="163"/>
                  </a:moveTo>
                  <a:lnTo>
                    <a:pt x="109" y="166"/>
                  </a:lnTo>
                  <a:lnTo>
                    <a:pt x="113" y="166"/>
                  </a:lnTo>
                  <a:lnTo>
                    <a:pt x="115" y="167"/>
                  </a:lnTo>
                  <a:lnTo>
                    <a:pt x="116" y="170"/>
                  </a:lnTo>
                  <a:lnTo>
                    <a:pt x="117" y="175"/>
                  </a:lnTo>
                  <a:lnTo>
                    <a:pt x="114" y="176"/>
                  </a:lnTo>
                  <a:lnTo>
                    <a:pt x="111" y="175"/>
                  </a:lnTo>
                  <a:lnTo>
                    <a:pt x="107" y="177"/>
                  </a:lnTo>
                  <a:lnTo>
                    <a:pt x="94" y="169"/>
                  </a:lnTo>
                  <a:lnTo>
                    <a:pt x="94" y="163"/>
                  </a:lnTo>
                  <a:lnTo>
                    <a:pt x="94" y="160"/>
                  </a:lnTo>
                  <a:lnTo>
                    <a:pt x="100" y="159"/>
                  </a:lnTo>
                  <a:lnTo>
                    <a:pt x="104" y="163"/>
                  </a:lnTo>
                  <a:close/>
                  <a:moveTo>
                    <a:pt x="76" y="166"/>
                  </a:moveTo>
                  <a:lnTo>
                    <a:pt x="73" y="166"/>
                  </a:lnTo>
                  <a:lnTo>
                    <a:pt x="71" y="165"/>
                  </a:lnTo>
                  <a:lnTo>
                    <a:pt x="67" y="160"/>
                  </a:lnTo>
                  <a:lnTo>
                    <a:pt x="67" y="159"/>
                  </a:lnTo>
                  <a:lnTo>
                    <a:pt x="69" y="160"/>
                  </a:lnTo>
                  <a:lnTo>
                    <a:pt x="71" y="162"/>
                  </a:lnTo>
                  <a:lnTo>
                    <a:pt x="73" y="162"/>
                  </a:lnTo>
                  <a:lnTo>
                    <a:pt x="76" y="164"/>
                  </a:lnTo>
                  <a:lnTo>
                    <a:pt x="76" y="166"/>
                  </a:lnTo>
                  <a:close/>
                  <a:moveTo>
                    <a:pt x="141" y="159"/>
                  </a:moveTo>
                  <a:lnTo>
                    <a:pt x="141" y="159"/>
                  </a:lnTo>
                  <a:lnTo>
                    <a:pt x="136" y="159"/>
                  </a:lnTo>
                  <a:lnTo>
                    <a:pt x="130" y="163"/>
                  </a:lnTo>
                  <a:lnTo>
                    <a:pt x="128" y="162"/>
                  </a:lnTo>
                  <a:lnTo>
                    <a:pt x="128" y="159"/>
                  </a:lnTo>
                  <a:lnTo>
                    <a:pt x="129" y="158"/>
                  </a:lnTo>
                  <a:lnTo>
                    <a:pt x="131" y="157"/>
                  </a:lnTo>
                  <a:lnTo>
                    <a:pt x="132" y="156"/>
                  </a:lnTo>
                  <a:lnTo>
                    <a:pt x="133" y="153"/>
                  </a:lnTo>
                  <a:lnTo>
                    <a:pt x="134" y="154"/>
                  </a:lnTo>
                  <a:lnTo>
                    <a:pt x="137" y="155"/>
                  </a:lnTo>
                  <a:lnTo>
                    <a:pt x="139" y="156"/>
                  </a:lnTo>
                  <a:lnTo>
                    <a:pt x="141" y="157"/>
                  </a:lnTo>
                  <a:lnTo>
                    <a:pt x="141" y="159"/>
                  </a:lnTo>
                  <a:close/>
                  <a:moveTo>
                    <a:pt x="62" y="163"/>
                  </a:moveTo>
                  <a:lnTo>
                    <a:pt x="59" y="164"/>
                  </a:lnTo>
                  <a:lnTo>
                    <a:pt x="57" y="162"/>
                  </a:lnTo>
                  <a:lnTo>
                    <a:pt x="54" y="162"/>
                  </a:lnTo>
                  <a:lnTo>
                    <a:pt x="53" y="153"/>
                  </a:lnTo>
                  <a:lnTo>
                    <a:pt x="53" y="153"/>
                  </a:lnTo>
                  <a:lnTo>
                    <a:pt x="55" y="154"/>
                  </a:lnTo>
                  <a:lnTo>
                    <a:pt x="60" y="158"/>
                  </a:lnTo>
                  <a:lnTo>
                    <a:pt x="62" y="162"/>
                  </a:lnTo>
                  <a:lnTo>
                    <a:pt x="62" y="163"/>
                  </a:lnTo>
                  <a:close/>
                  <a:moveTo>
                    <a:pt x="84" y="171"/>
                  </a:moveTo>
                  <a:lnTo>
                    <a:pt x="83" y="171"/>
                  </a:lnTo>
                  <a:lnTo>
                    <a:pt x="81" y="167"/>
                  </a:lnTo>
                  <a:lnTo>
                    <a:pt x="80" y="165"/>
                  </a:lnTo>
                  <a:lnTo>
                    <a:pt x="83" y="162"/>
                  </a:lnTo>
                  <a:lnTo>
                    <a:pt x="84" y="159"/>
                  </a:lnTo>
                  <a:lnTo>
                    <a:pt x="87" y="154"/>
                  </a:lnTo>
                  <a:lnTo>
                    <a:pt x="90" y="148"/>
                  </a:lnTo>
                  <a:lnTo>
                    <a:pt x="90" y="148"/>
                  </a:lnTo>
                  <a:lnTo>
                    <a:pt x="90" y="153"/>
                  </a:lnTo>
                  <a:lnTo>
                    <a:pt x="85" y="168"/>
                  </a:lnTo>
                  <a:lnTo>
                    <a:pt x="84" y="171"/>
                  </a:lnTo>
                  <a:close/>
                  <a:moveTo>
                    <a:pt x="222" y="156"/>
                  </a:moveTo>
                  <a:lnTo>
                    <a:pt x="221" y="156"/>
                  </a:lnTo>
                  <a:lnTo>
                    <a:pt x="216" y="155"/>
                  </a:lnTo>
                  <a:lnTo>
                    <a:pt x="210" y="151"/>
                  </a:lnTo>
                  <a:lnTo>
                    <a:pt x="210" y="143"/>
                  </a:lnTo>
                  <a:lnTo>
                    <a:pt x="212" y="141"/>
                  </a:lnTo>
                  <a:lnTo>
                    <a:pt x="224" y="149"/>
                  </a:lnTo>
                  <a:lnTo>
                    <a:pt x="224" y="152"/>
                  </a:lnTo>
                  <a:lnTo>
                    <a:pt x="222" y="156"/>
                  </a:lnTo>
                  <a:close/>
                  <a:moveTo>
                    <a:pt x="81" y="123"/>
                  </a:moveTo>
                  <a:lnTo>
                    <a:pt x="83" y="126"/>
                  </a:lnTo>
                  <a:lnTo>
                    <a:pt x="84" y="132"/>
                  </a:lnTo>
                  <a:lnTo>
                    <a:pt x="86" y="139"/>
                  </a:lnTo>
                  <a:lnTo>
                    <a:pt x="85" y="142"/>
                  </a:lnTo>
                  <a:lnTo>
                    <a:pt x="86" y="145"/>
                  </a:lnTo>
                  <a:lnTo>
                    <a:pt x="85" y="150"/>
                  </a:lnTo>
                  <a:lnTo>
                    <a:pt x="80" y="154"/>
                  </a:lnTo>
                  <a:lnTo>
                    <a:pt x="74" y="154"/>
                  </a:lnTo>
                  <a:lnTo>
                    <a:pt x="68" y="152"/>
                  </a:lnTo>
                  <a:lnTo>
                    <a:pt x="60" y="148"/>
                  </a:lnTo>
                  <a:lnTo>
                    <a:pt x="59" y="145"/>
                  </a:lnTo>
                  <a:lnTo>
                    <a:pt x="58" y="144"/>
                  </a:lnTo>
                  <a:lnTo>
                    <a:pt x="55" y="137"/>
                  </a:lnTo>
                  <a:lnTo>
                    <a:pt x="56" y="128"/>
                  </a:lnTo>
                  <a:lnTo>
                    <a:pt x="60" y="127"/>
                  </a:lnTo>
                  <a:lnTo>
                    <a:pt x="70" y="123"/>
                  </a:lnTo>
                  <a:lnTo>
                    <a:pt x="71" y="123"/>
                  </a:lnTo>
                  <a:lnTo>
                    <a:pt x="74" y="126"/>
                  </a:lnTo>
                  <a:lnTo>
                    <a:pt x="76" y="126"/>
                  </a:lnTo>
                  <a:lnTo>
                    <a:pt x="80" y="123"/>
                  </a:lnTo>
                  <a:lnTo>
                    <a:pt x="81" y="123"/>
                  </a:lnTo>
                  <a:close/>
                  <a:moveTo>
                    <a:pt x="146" y="123"/>
                  </a:moveTo>
                  <a:lnTo>
                    <a:pt x="142" y="126"/>
                  </a:lnTo>
                  <a:lnTo>
                    <a:pt x="142" y="126"/>
                  </a:lnTo>
                  <a:lnTo>
                    <a:pt x="141" y="123"/>
                  </a:lnTo>
                  <a:lnTo>
                    <a:pt x="142" y="121"/>
                  </a:lnTo>
                  <a:lnTo>
                    <a:pt x="143" y="119"/>
                  </a:lnTo>
                  <a:lnTo>
                    <a:pt x="144" y="119"/>
                  </a:lnTo>
                  <a:lnTo>
                    <a:pt x="145" y="121"/>
                  </a:lnTo>
                  <a:lnTo>
                    <a:pt x="146" y="123"/>
                  </a:lnTo>
                  <a:close/>
                  <a:moveTo>
                    <a:pt x="79" y="113"/>
                  </a:moveTo>
                  <a:lnTo>
                    <a:pt x="79" y="114"/>
                  </a:lnTo>
                  <a:lnTo>
                    <a:pt x="77" y="113"/>
                  </a:lnTo>
                  <a:lnTo>
                    <a:pt x="77" y="109"/>
                  </a:lnTo>
                  <a:lnTo>
                    <a:pt x="78" y="106"/>
                  </a:lnTo>
                  <a:lnTo>
                    <a:pt x="77" y="103"/>
                  </a:lnTo>
                  <a:lnTo>
                    <a:pt x="78" y="101"/>
                  </a:lnTo>
                  <a:lnTo>
                    <a:pt x="81" y="106"/>
                  </a:lnTo>
                  <a:lnTo>
                    <a:pt x="81" y="108"/>
                  </a:lnTo>
                  <a:lnTo>
                    <a:pt x="80" y="110"/>
                  </a:lnTo>
                  <a:lnTo>
                    <a:pt x="79" y="113"/>
                  </a:lnTo>
                  <a:close/>
                  <a:moveTo>
                    <a:pt x="142" y="113"/>
                  </a:moveTo>
                  <a:lnTo>
                    <a:pt x="142" y="119"/>
                  </a:lnTo>
                  <a:lnTo>
                    <a:pt x="141" y="120"/>
                  </a:lnTo>
                  <a:lnTo>
                    <a:pt x="140" y="121"/>
                  </a:lnTo>
                  <a:lnTo>
                    <a:pt x="137" y="123"/>
                  </a:lnTo>
                  <a:lnTo>
                    <a:pt x="134" y="124"/>
                  </a:lnTo>
                  <a:lnTo>
                    <a:pt x="132" y="127"/>
                  </a:lnTo>
                  <a:lnTo>
                    <a:pt x="131" y="131"/>
                  </a:lnTo>
                  <a:lnTo>
                    <a:pt x="133" y="134"/>
                  </a:lnTo>
                  <a:lnTo>
                    <a:pt x="136" y="136"/>
                  </a:lnTo>
                  <a:lnTo>
                    <a:pt x="137" y="141"/>
                  </a:lnTo>
                  <a:lnTo>
                    <a:pt x="134" y="143"/>
                  </a:lnTo>
                  <a:lnTo>
                    <a:pt x="127" y="147"/>
                  </a:lnTo>
                  <a:lnTo>
                    <a:pt x="126" y="153"/>
                  </a:lnTo>
                  <a:lnTo>
                    <a:pt x="126" y="158"/>
                  </a:lnTo>
                  <a:lnTo>
                    <a:pt x="126" y="162"/>
                  </a:lnTo>
                  <a:lnTo>
                    <a:pt x="126" y="167"/>
                  </a:lnTo>
                  <a:lnTo>
                    <a:pt x="120" y="169"/>
                  </a:lnTo>
                  <a:lnTo>
                    <a:pt x="115" y="162"/>
                  </a:lnTo>
                  <a:lnTo>
                    <a:pt x="115" y="158"/>
                  </a:lnTo>
                  <a:lnTo>
                    <a:pt x="114" y="154"/>
                  </a:lnTo>
                  <a:lnTo>
                    <a:pt x="114" y="151"/>
                  </a:lnTo>
                  <a:lnTo>
                    <a:pt x="113" y="147"/>
                  </a:lnTo>
                  <a:lnTo>
                    <a:pt x="107" y="145"/>
                  </a:lnTo>
                  <a:lnTo>
                    <a:pt x="105" y="145"/>
                  </a:lnTo>
                  <a:lnTo>
                    <a:pt x="102" y="146"/>
                  </a:lnTo>
                  <a:lnTo>
                    <a:pt x="101" y="145"/>
                  </a:lnTo>
                  <a:lnTo>
                    <a:pt x="98" y="138"/>
                  </a:lnTo>
                  <a:lnTo>
                    <a:pt x="98" y="131"/>
                  </a:lnTo>
                  <a:lnTo>
                    <a:pt x="96" y="127"/>
                  </a:lnTo>
                  <a:lnTo>
                    <a:pt x="96" y="125"/>
                  </a:lnTo>
                  <a:lnTo>
                    <a:pt x="96" y="123"/>
                  </a:lnTo>
                  <a:lnTo>
                    <a:pt x="95" y="121"/>
                  </a:lnTo>
                  <a:lnTo>
                    <a:pt x="92" y="121"/>
                  </a:lnTo>
                  <a:lnTo>
                    <a:pt x="91" y="117"/>
                  </a:lnTo>
                  <a:lnTo>
                    <a:pt x="94" y="115"/>
                  </a:lnTo>
                  <a:lnTo>
                    <a:pt x="100" y="116"/>
                  </a:lnTo>
                  <a:lnTo>
                    <a:pt x="101" y="116"/>
                  </a:lnTo>
                  <a:lnTo>
                    <a:pt x="102" y="115"/>
                  </a:lnTo>
                  <a:lnTo>
                    <a:pt x="107" y="108"/>
                  </a:lnTo>
                  <a:lnTo>
                    <a:pt x="107" y="106"/>
                  </a:lnTo>
                  <a:lnTo>
                    <a:pt x="107" y="104"/>
                  </a:lnTo>
                  <a:lnTo>
                    <a:pt x="112" y="103"/>
                  </a:lnTo>
                  <a:lnTo>
                    <a:pt x="114" y="106"/>
                  </a:lnTo>
                  <a:lnTo>
                    <a:pt x="114" y="110"/>
                  </a:lnTo>
                  <a:lnTo>
                    <a:pt x="114" y="116"/>
                  </a:lnTo>
                  <a:lnTo>
                    <a:pt x="117" y="118"/>
                  </a:lnTo>
                  <a:lnTo>
                    <a:pt x="118" y="118"/>
                  </a:lnTo>
                  <a:lnTo>
                    <a:pt x="120" y="114"/>
                  </a:lnTo>
                  <a:lnTo>
                    <a:pt x="120" y="112"/>
                  </a:lnTo>
                  <a:lnTo>
                    <a:pt x="122" y="110"/>
                  </a:lnTo>
                  <a:lnTo>
                    <a:pt x="122" y="107"/>
                  </a:lnTo>
                  <a:lnTo>
                    <a:pt x="121" y="104"/>
                  </a:lnTo>
                  <a:lnTo>
                    <a:pt x="120" y="103"/>
                  </a:lnTo>
                  <a:lnTo>
                    <a:pt x="125" y="98"/>
                  </a:lnTo>
                  <a:lnTo>
                    <a:pt x="131" y="94"/>
                  </a:lnTo>
                  <a:lnTo>
                    <a:pt x="134" y="94"/>
                  </a:lnTo>
                  <a:lnTo>
                    <a:pt x="137" y="95"/>
                  </a:lnTo>
                  <a:lnTo>
                    <a:pt x="141" y="96"/>
                  </a:lnTo>
                  <a:lnTo>
                    <a:pt x="142" y="97"/>
                  </a:lnTo>
                  <a:lnTo>
                    <a:pt x="144" y="99"/>
                  </a:lnTo>
                  <a:lnTo>
                    <a:pt x="141" y="103"/>
                  </a:lnTo>
                  <a:lnTo>
                    <a:pt x="141" y="106"/>
                  </a:lnTo>
                  <a:lnTo>
                    <a:pt x="142" y="113"/>
                  </a:lnTo>
                  <a:close/>
                  <a:moveTo>
                    <a:pt x="94" y="28"/>
                  </a:moveTo>
                  <a:lnTo>
                    <a:pt x="92" y="30"/>
                  </a:lnTo>
                  <a:lnTo>
                    <a:pt x="88" y="28"/>
                  </a:lnTo>
                  <a:lnTo>
                    <a:pt x="90" y="25"/>
                  </a:lnTo>
                  <a:lnTo>
                    <a:pt x="95" y="24"/>
                  </a:lnTo>
                  <a:lnTo>
                    <a:pt x="98" y="24"/>
                  </a:lnTo>
                  <a:lnTo>
                    <a:pt x="95" y="27"/>
                  </a:lnTo>
                  <a:lnTo>
                    <a:pt x="94" y="28"/>
                  </a:lnTo>
                  <a:close/>
                  <a:moveTo>
                    <a:pt x="52" y="167"/>
                  </a:moveTo>
                  <a:lnTo>
                    <a:pt x="51" y="167"/>
                  </a:lnTo>
                  <a:lnTo>
                    <a:pt x="49" y="166"/>
                  </a:lnTo>
                  <a:lnTo>
                    <a:pt x="48" y="165"/>
                  </a:lnTo>
                  <a:lnTo>
                    <a:pt x="44" y="166"/>
                  </a:lnTo>
                  <a:lnTo>
                    <a:pt x="39" y="167"/>
                  </a:lnTo>
                  <a:lnTo>
                    <a:pt x="37" y="167"/>
                  </a:lnTo>
                  <a:lnTo>
                    <a:pt x="34" y="166"/>
                  </a:lnTo>
                  <a:lnTo>
                    <a:pt x="26" y="162"/>
                  </a:lnTo>
                  <a:lnTo>
                    <a:pt x="24" y="162"/>
                  </a:lnTo>
                  <a:lnTo>
                    <a:pt x="18" y="162"/>
                  </a:lnTo>
                  <a:lnTo>
                    <a:pt x="18" y="162"/>
                  </a:lnTo>
                  <a:lnTo>
                    <a:pt x="18" y="158"/>
                  </a:lnTo>
                  <a:lnTo>
                    <a:pt x="17" y="154"/>
                  </a:lnTo>
                  <a:lnTo>
                    <a:pt x="15" y="150"/>
                  </a:lnTo>
                  <a:lnTo>
                    <a:pt x="18" y="148"/>
                  </a:lnTo>
                  <a:lnTo>
                    <a:pt x="17" y="138"/>
                  </a:lnTo>
                  <a:lnTo>
                    <a:pt x="16" y="134"/>
                  </a:lnTo>
                  <a:lnTo>
                    <a:pt x="8" y="128"/>
                  </a:lnTo>
                  <a:lnTo>
                    <a:pt x="0" y="123"/>
                  </a:lnTo>
                  <a:lnTo>
                    <a:pt x="2" y="106"/>
                  </a:lnTo>
                  <a:lnTo>
                    <a:pt x="3" y="102"/>
                  </a:lnTo>
                  <a:lnTo>
                    <a:pt x="0" y="93"/>
                  </a:lnTo>
                  <a:lnTo>
                    <a:pt x="0" y="82"/>
                  </a:lnTo>
                  <a:lnTo>
                    <a:pt x="2" y="66"/>
                  </a:lnTo>
                  <a:lnTo>
                    <a:pt x="4" y="65"/>
                  </a:lnTo>
                  <a:lnTo>
                    <a:pt x="5" y="65"/>
                  </a:lnTo>
                  <a:lnTo>
                    <a:pt x="11" y="68"/>
                  </a:lnTo>
                  <a:lnTo>
                    <a:pt x="14" y="69"/>
                  </a:lnTo>
                  <a:lnTo>
                    <a:pt x="16" y="71"/>
                  </a:lnTo>
                  <a:lnTo>
                    <a:pt x="18" y="73"/>
                  </a:lnTo>
                  <a:lnTo>
                    <a:pt x="20" y="69"/>
                  </a:lnTo>
                  <a:lnTo>
                    <a:pt x="20" y="65"/>
                  </a:lnTo>
                  <a:lnTo>
                    <a:pt x="25" y="58"/>
                  </a:lnTo>
                  <a:lnTo>
                    <a:pt x="28" y="56"/>
                  </a:lnTo>
                  <a:lnTo>
                    <a:pt x="31" y="56"/>
                  </a:lnTo>
                  <a:lnTo>
                    <a:pt x="33" y="58"/>
                  </a:lnTo>
                  <a:lnTo>
                    <a:pt x="35" y="60"/>
                  </a:lnTo>
                  <a:lnTo>
                    <a:pt x="35" y="54"/>
                  </a:lnTo>
                  <a:lnTo>
                    <a:pt x="37" y="43"/>
                  </a:lnTo>
                  <a:lnTo>
                    <a:pt x="32" y="41"/>
                  </a:lnTo>
                  <a:lnTo>
                    <a:pt x="28" y="43"/>
                  </a:lnTo>
                  <a:lnTo>
                    <a:pt x="24" y="50"/>
                  </a:lnTo>
                  <a:lnTo>
                    <a:pt x="21" y="59"/>
                  </a:lnTo>
                  <a:lnTo>
                    <a:pt x="16" y="60"/>
                  </a:lnTo>
                  <a:lnTo>
                    <a:pt x="11" y="63"/>
                  </a:lnTo>
                  <a:lnTo>
                    <a:pt x="8" y="60"/>
                  </a:lnTo>
                  <a:lnTo>
                    <a:pt x="5" y="57"/>
                  </a:lnTo>
                  <a:lnTo>
                    <a:pt x="5" y="54"/>
                  </a:lnTo>
                  <a:lnTo>
                    <a:pt x="5" y="52"/>
                  </a:lnTo>
                  <a:lnTo>
                    <a:pt x="10" y="44"/>
                  </a:lnTo>
                  <a:lnTo>
                    <a:pt x="16" y="36"/>
                  </a:lnTo>
                  <a:lnTo>
                    <a:pt x="22" y="37"/>
                  </a:lnTo>
                  <a:lnTo>
                    <a:pt x="27" y="35"/>
                  </a:lnTo>
                  <a:lnTo>
                    <a:pt x="30" y="34"/>
                  </a:lnTo>
                  <a:lnTo>
                    <a:pt x="38" y="35"/>
                  </a:lnTo>
                  <a:lnTo>
                    <a:pt x="42" y="33"/>
                  </a:lnTo>
                  <a:lnTo>
                    <a:pt x="46" y="30"/>
                  </a:lnTo>
                  <a:lnTo>
                    <a:pt x="54" y="15"/>
                  </a:lnTo>
                  <a:lnTo>
                    <a:pt x="59" y="9"/>
                  </a:lnTo>
                  <a:lnTo>
                    <a:pt x="68" y="7"/>
                  </a:lnTo>
                  <a:lnTo>
                    <a:pt x="78" y="0"/>
                  </a:lnTo>
                  <a:lnTo>
                    <a:pt x="80" y="0"/>
                  </a:lnTo>
                  <a:lnTo>
                    <a:pt x="76" y="5"/>
                  </a:lnTo>
                  <a:lnTo>
                    <a:pt x="75" y="7"/>
                  </a:lnTo>
                  <a:lnTo>
                    <a:pt x="74" y="10"/>
                  </a:lnTo>
                  <a:lnTo>
                    <a:pt x="78" y="17"/>
                  </a:lnTo>
                  <a:lnTo>
                    <a:pt x="77" y="21"/>
                  </a:lnTo>
                  <a:lnTo>
                    <a:pt x="77" y="29"/>
                  </a:lnTo>
                  <a:lnTo>
                    <a:pt x="74" y="33"/>
                  </a:lnTo>
                  <a:lnTo>
                    <a:pt x="71" y="42"/>
                  </a:lnTo>
                  <a:lnTo>
                    <a:pt x="70" y="43"/>
                  </a:lnTo>
                  <a:lnTo>
                    <a:pt x="70" y="54"/>
                  </a:lnTo>
                  <a:lnTo>
                    <a:pt x="70" y="56"/>
                  </a:lnTo>
                  <a:lnTo>
                    <a:pt x="70" y="65"/>
                  </a:lnTo>
                  <a:lnTo>
                    <a:pt x="73" y="69"/>
                  </a:lnTo>
                  <a:lnTo>
                    <a:pt x="76" y="71"/>
                  </a:lnTo>
                  <a:lnTo>
                    <a:pt x="87" y="71"/>
                  </a:lnTo>
                  <a:lnTo>
                    <a:pt x="89" y="73"/>
                  </a:lnTo>
                  <a:lnTo>
                    <a:pt x="90" y="75"/>
                  </a:lnTo>
                  <a:lnTo>
                    <a:pt x="89" y="80"/>
                  </a:lnTo>
                  <a:lnTo>
                    <a:pt x="87" y="84"/>
                  </a:lnTo>
                  <a:lnTo>
                    <a:pt x="84" y="87"/>
                  </a:lnTo>
                  <a:lnTo>
                    <a:pt x="80" y="89"/>
                  </a:lnTo>
                  <a:lnTo>
                    <a:pt x="78" y="90"/>
                  </a:lnTo>
                  <a:lnTo>
                    <a:pt x="74" y="85"/>
                  </a:lnTo>
                  <a:lnTo>
                    <a:pt x="72" y="87"/>
                  </a:lnTo>
                  <a:lnTo>
                    <a:pt x="70" y="89"/>
                  </a:lnTo>
                  <a:lnTo>
                    <a:pt x="68" y="101"/>
                  </a:lnTo>
                  <a:lnTo>
                    <a:pt x="66" y="109"/>
                  </a:lnTo>
                  <a:lnTo>
                    <a:pt x="65" y="109"/>
                  </a:lnTo>
                  <a:lnTo>
                    <a:pt x="63" y="108"/>
                  </a:lnTo>
                  <a:lnTo>
                    <a:pt x="61" y="108"/>
                  </a:lnTo>
                  <a:lnTo>
                    <a:pt x="57" y="110"/>
                  </a:lnTo>
                  <a:lnTo>
                    <a:pt x="59" y="111"/>
                  </a:lnTo>
                  <a:lnTo>
                    <a:pt x="61" y="114"/>
                  </a:lnTo>
                  <a:lnTo>
                    <a:pt x="60" y="116"/>
                  </a:lnTo>
                  <a:lnTo>
                    <a:pt x="57" y="117"/>
                  </a:lnTo>
                  <a:lnTo>
                    <a:pt x="54" y="120"/>
                  </a:lnTo>
                  <a:lnTo>
                    <a:pt x="53" y="123"/>
                  </a:lnTo>
                  <a:lnTo>
                    <a:pt x="49" y="126"/>
                  </a:lnTo>
                  <a:lnTo>
                    <a:pt x="48" y="130"/>
                  </a:lnTo>
                  <a:lnTo>
                    <a:pt x="48" y="134"/>
                  </a:lnTo>
                  <a:lnTo>
                    <a:pt x="49" y="138"/>
                  </a:lnTo>
                  <a:lnTo>
                    <a:pt x="50" y="142"/>
                  </a:lnTo>
                  <a:lnTo>
                    <a:pt x="49" y="145"/>
                  </a:lnTo>
                  <a:lnTo>
                    <a:pt x="44" y="150"/>
                  </a:lnTo>
                  <a:lnTo>
                    <a:pt x="43" y="154"/>
                  </a:lnTo>
                  <a:lnTo>
                    <a:pt x="47" y="154"/>
                  </a:lnTo>
                  <a:lnTo>
                    <a:pt x="49" y="156"/>
                  </a:lnTo>
                  <a:lnTo>
                    <a:pt x="51" y="157"/>
                  </a:lnTo>
                  <a:lnTo>
                    <a:pt x="52" y="159"/>
                  </a:lnTo>
                  <a:lnTo>
                    <a:pt x="51" y="161"/>
                  </a:lnTo>
                  <a:lnTo>
                    <a:pt x="52" y="16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8" name="Freeform 28">
              <a:extLst>
                <a:ext uri="{FF2B5EF4-FFF2-40B4-BE49-F238E27FC236}">
                  <a16:creationId xmlns="" xmlns:a16="http://schemas.microsoft.com/office/drawing/2014/main" id="{FC36C712-DCC5-5877-49AC-3974C93B7D23}"/>
                </a:ext>
              </a:extLst>
            </p:cNvPr>
            <p:cNvSpPr>
              <a:spLocks noChangeArrowheads="1"/>
            </p:cNvSpPr>
            <p:nvPr/>
          </p:nvSpPr>
          <p:spPr bwMode="auto">
            <a:xfrm>
              <a:off x="8655417" y="7292118"/>
              <a:ext cx="27474" cy="21981"/>
            </a:xfrm>
            <a:custGeom>
              <a:avLst/>
              <a:gdLst>
                <a:gd name="T0" fmla="*/ 10 w 24"/>
                <a:gd name="T1" fmla="*/ 4 h 19"/>
                <a:gd name="T2" fmla="*/ 15 w 24"/>
                <a:gd name="T3" fmla="*/ 7 h 19"/>
                <a:gd name="T4" fmla="*/ 19 w 24"/>
                <a:gd name="T5" fmla="*/ 7 h 19"/>
                <a:gd name="T6" fmla="*/ 21 w 24"/>
                <a:gd name="T7" fmla="*/ 8 h 19"/>
                <a:gd name="T8" fmla="*/ 22 w 24"/>
                <a:gd name="T9" fmla="*/ 11 h 19"/>
                <a:gd name="T10" fmla="*/ 23 w 24"/>
                <a:gd name="T11" fmla="*/ 16 h 19"/>
                <a:gd name="T12" fmla="*/ 20 w 24"/>
                <a:gd name="T13" fmla="*/ 17 h 19"/>
                <a:gd name="T14" fmla="*/ 17 w 24"/>
                <a:gd name="T15" fmla="*/ 16 h 19"/>
                <a:gd name="T16" fmla="*/ 13 w 24"/>
                <a:gd name="T17" fmla="*/ 18 h 19"/>
                <a:gd name="T18" fmla="*/ 0 w 24"/>
                <a:gd name="T19" fmla="*/ 10 h 19"/>
                <a:gd name="T20" fmla="*/ 0 w 24"/>
                <a:gd name="T21" fmla="*/ 4 h 19"/>
                <a:gd name="T22" fmla="*/ 0 w 24"/>
                <a:gd name="T23" fmla="*/ 1 h 19"/>
                <a:gd name="T24" fmla="*/ 6 w 24"/>
                <a:gd name="T25" fmla="*/ 0 h 19"/>
                <a:gd name="T26" fmla="*/ 10 w 24"/>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9">
                  <a:moveTo>
                    <a:pt x="10" y="4"/>
                  </a:moveTo>
                  <a:lnTo>
                    <a:pt x="15" y="7"/>
                  </a:lnTo>
                  <a:lnTo>
                    <a:pt x="19" y="7"/>
                  </a:lnTo>
                  <a:lnTo>
                    <a:pt x="21" y="8"/>
                  </a:lnTo>
                  <a:lnTo>
                    <a:pt x="22" y="11"/>
                  </a:lnTo>
                  <a:lnTo>
                    <a:pt x="23" y="16"/>
                  </a:lnTo>
                  <a:lnTo>
                    <a:pt x="20" y="17"/>
                  </a:lnTo>
                  <a:lnTo>
                    <a:pt x="17" y="16"/>
                  </a:lnTo>
                  <a:lnTo>
                    <a:pt x="13" y="18"/>
                  </a:lnTo>
                  <a:lnTo>
                    <a:pt x="0" y="10"/>
                  </a:lnTo>
                  <a:lnTo>
                    <a:pt x="0" y="4"/>
                  </a:lnTo>
                  <a:lnTo>
                    <a:pt x="0" y="1"/>
                  </a:lnTo>
                  <a:lnTo>
                    <a:pt x="6" y="0"/>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 name="Freeform 29">
              <a:extLst>
                <a:ext uri="{FF2B5EF4-FFF2-40B4-BE49-F238E27FC236}">
                  <a16:creationId xmlns="" xmlns:a16="http://schemas.microsoft.com/office/drawing/2014/main" id="{A832DBD9-2EE5-32F0-9C41-69A40FF8C469}"/>
                </a:ext>
              </a:extLst>
            </p:cNvPr>
            <p:cNvSpPr>
              <a:spLocks noChangeArrowheads="1"/>
            </p:cNvSpPr>
            <p:nvPr/>
          </p:nvSpPr>
          <p:spPr bwMode="auto">
            <a:xfrm>
              <a:off x="8622446" y="7292118"/>
              <a:ext cx="10990" cy="10990"/>
            </a:xfrm>
            <a:custGeom>
              <a:avLst/>
              <a:gdLst>
                <a:gd name="T0" fmla="*/ 9 w 10"/>
                <a:gd name="T1" fmla="*/ 7 h 8"/>
                <a:gd name="T2" fmla="*/ 6 w 10"/>
                <a:gd name="T3" fmla="*/ 7 h 8"/>
                <a:gd name="T4" fmla="*/ 4 w 10"/>
                <a:gd name="T5" fmla="*/ 6 h 8"/>
                <a:gd name="T6" fmla="*/ 0 w 10"/>
                <a:gd name="T7" fmla="*/ 1 h 8"/>
                <a:gd name="T8" fmla="*/ 0 w 10"/>
                <a:gd name="T9" fmla="*/ 0 h 8"/>
                <a:gd name="T10" fmla="*/ 2 w 10"/>
                <a:gd name="T11" fmla="*/ 1 h 8"/>
                <a:gd name="T12" fmla="*/ 4 w 10"/>
                <a:gd name="T13" fmla="*/ 3 h 8"/>
                <a:gd name="T14" fmla="*/ 6 w 10"/>
                <a:gd name="T15" fmla="*/ 3 h 8"/>
                <a:gd name="T16" fmla="*/ 9 w 10"/>
                <a:gd name="T17" fmla="*/ 5 h 8"/>
                <a:gd name="T18" fmla="*/ 9 w 10"/>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9" y="7"/>
                  </a:moveTo>
                  <a:lnTo>
                    <a:pt x="6" y="7"/>
                  </a:lnTo>
                  <a:lnTo>
                    <a:pt x="4" y="6"/>
                  </a:lnTo>
                  <a:lnTo>
                    <a:pt x="0" y="1"/>
                  </a:lnTo>
                  <a:lnTo>
                    <a:pt x="0" y="0"/>
                  </a:lnTo>
                  <a:lnTo>
                    <a:pt x="2" y="1"/>
                  </a:lnTo>
                  <a:lnTo>
                    <a:pt x="4" y="3"/>
                  </a:lnTo>
                  <a:lnTo>
                    <a:pt x="6" y="3"/>
                  </a:lnTo>
                  <a:lnTo>
                    <a:pt x="9" y="5"/>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 name="Freeform 30">
              <a:extLst>
                <a:ext uri="{FF2B5EF4-FFF2-40B4-BE49-F238E27FC236}">
                  <a16:creationId xmlns="" xmlns:a16="http://schemas.microsoft.com/office/drawing/2014/main" id="{D1543BF0-CCDC-2DCD-B032-B26966917806}"/>
                </a:ext>
              </a:extLst>
            </p:cNvPr>
            <p:cNvSpPr>
              <a:spLocks noChangeArrowheads="1"/>
            </p:cNvSpPr>
            <p:nvPr/>
          </p:nvSpPr>
          <p:spPr bwMode="auto">
            <a:xfrm>
              <a:off x="8693882" y="7281128"/>
              <a:ext cx="16487" cy="10990"/>
            </a:xfrm>
            <a:custGeom>
              <a:avLst/>
              <a:gdLst>
                <a:gd name="T0" fmla="*/ 13 w 14"/>
                <a:gd name="T1" fmla="*/ 6 h 11"/>
                <a:gd name="T2" fmla="*/ 13 w 14"/>
                <a:gd name="T3" fmla="*/ 6 h 11"/>
                <a:gd name="T4" fmla="*/ 8 w 14"/>
                <a:gd name="T5" fmla="*/ 6 h 11"/>
                <a:gd name="T6" fmla="*/ 2 w 14"/>
                <a:gd name="T7" fmla="*/ 10 h 11"/>
                <a:gd name="T8" fmla="*/ 0 w 14"/>
                <a:gd name="T9" fmla="*/ 9 h 11"/>
                <a:gd name="T10" fmla="*/ 0 w 14"/>
                <a:gd name="T11" fmla="*/ 6 h 11"/>
                <a:gd name="T12" fmla="*/ 1 w 14"/>
                <a:gd name="T13" fmla="*/ 5 h 11"/>
                <a:gd name="T14" fmla="*/ 3 w 14"/>
                <a:gd name="T15" fmla="*/ 4 h 11"/>
                <a:gd name="T16" fmla="*/ 4 w 14"/>
                <a:gd name="T17" fmla="*/ 3 h 11"/>
                <a:gd name="T18" fmla="*/ 5 w 14"/>
                <a:gd name="T19" fmla="*/ 0 h 11"/>
                <a:gd name="T20" fmla="*/ 6 w 14"/>
                <a:gd name="T21" fmla="*/ 1 h 11"/>
                <a:gd name="T22" fmla="*/ 9 w 14"/>
                <a:gd name="T23" fmla="*/ 2 h 11"/>
                <a:gd name="T24" fmla="*/ 11 w 14"/>
                <a:gd name="T25" fmla="*/ 3 h 11"/>
                <a:gd name="T26" fmla="*/ 13 w 14"/>
                <a:gd name="T27" fmla="*/ 4 h 11"/>
                <a:gd name="T28" fmla="*/ 13 w 14"/>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6"/>
                  </a:moveTo>
                  <a:lnTo>
                    <a:pt x="13" y="6"/>
                  </a:lnTo>
                  <a:lnTo>
                    <a:pt x="8" y="6"/>
                  </a:lnTo>
                  <a:lnTo>
                    <a:pt x="2" y="10"/>
                  </a:lnTo>
                  <a:lnTo>
                    <a:pt x="0" y="9"/>
                  </a:lnTo>
                  <a:lnTo>
                    <a:pt x="0" y="6"/>
                  </a:lnTo>
                  <a:lnTo>
                    <a:pt x="1" y="5"/>
                  </a:lnTo>
                  <a:lnTo>
                    <a:pt x="3" y="4"/>
                  </a:lnTo>
                  <a:lnTo>
                    <a:pt x="4" y="3"/>
                  </a:lnTo>
                  <a:lnTo>
                    <a:pt x="5" y="0"/>
                  </a:lnTo>
                  <a:lnTo>
                    <a:pt x="6" y="1"/>
                  </a:lnTo>
                  <a:lnTo>
                    <a:pt x="9" y="2"/>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 name="Freeform 31">
              <a:extLst>
                <a:ext uri="{FF2B5EF4-FFF2-40B4-BE49-F238E27FC236}">
                  <a16:creationId xmlns="" xmlns:a16="http://schemas.microsoft.com/office/drawing/2014/main" id="{D0450B50-0223-D5C1-E01E-28BF2B9A1B11}"/>
                </a:ext>
              </a:extLst>
            </p:cNvPr>
            <p:cNvSpPr>
              <a:spLocks noChangeArrowheads="1"/>
            </p:cNvSpPr>
            <p:nvPr/>
          </p:nvSpPr>
          <p:spPr bwMode="auto">
            <a:xfrm>
              <a:off x="8600465" y="7281128"/>
              <a:ext cx="10990" cy="16487"/>
            </a:xfrm>
            <a:custGeom>
              <a:avLst/>
              <a:gdLst>
                <a:gd name="T0" fmla="*/ 9 w 10"/>
                <a:gd name="T1" fmla="*/ 10 h 12"/>
                <a:gd name="T2" fmla="*/ 6 w 10"/>
                <a:gd name="T3" fmla="*/ 11 h 12"/>
                <a:gd name="T4" fmla="*/ 4 w 10"/>
                <a:gd name="T5" fmla="*/ 9 h 12"/>
                <a:gd name="T6" fmla="*/ 1 w 10"/>
                <a:gd name="T7" fmla="*/ 9 h 12"/>
                <a:gd name="T8" fmla="*/ 0 w 10"/>
                <a:gd name="T9" fmla="*/ 0 h 12"/>
                <a:gd name="T10" fmla="*/ 0 w 10"/>
                <a:gd name="T11" fmla="*/ 0 h 12"/>
                <a:gd name="T12" fmla="*/ 2 w 10"/>
                <a:gd name="T13" fmla="*/ 1 h 12"/>
                <a:gd name="T14" fmla="*/ 7 w 10"/>
                <a:gd name="T15" fmla="*/ 5 h 12"/>
                <a:gd name="T16" fmla="*/ 9 w 10"/>
                <a:gd name="T17" fmla="*/ 9 h 12"/>
                <a:gd name="T18" fmla="*/ 9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9" y="10"/>
                  </a:moveTo>
                  <a:lnTo>
                    <a:pt x="6" y="11"/>
                  </a:lnTo>
                  <a:lnTo>
                    <a:pt x="4" y="9"/>
                  </a:lnTo>
                  <a:lnTo>
                    <a:pt x="1" y="9"/>
                  </a:lnTo>
                  <a:lnTo>
                    <a:pt x="0" y="0"/>
                  </a:lnTo>
                  <a:lnTo>
                    <a:pt x="0" y="0"/>
                  </a:lnTo>
                  <a:lnTo>
                    <a:pt x="2" y="1"/>
                  </a:lnTo>
                  <a:lnTo>
                    <a:pt x="7" y="5"/>
                  </a:lnTo>
                  <a:lnTo>
                    <a:pt x="9" y="9"/>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 name="Freeform 32">
              <a:extLst>
                <a:ext uri="{FF2B5EF4-FFF2-40B4-BE49-F238E27FC236}">
                  <a16:creationId xmlns="" xmlns:a16="http://schemas.microsoft.com/office/drawing/2014/main" id="{F0DBD341-CD59-DC41-4F46-1C5A3AD3A977}"/>
                </a:ext>
              </a:extLst>
            </p:cNvPr>
            <p:cNvSpPr>
              <a:spLocks noChangeArrowheads="1"/>
            </p:cNvSpPr>
            <p:nvPr/>
          </p:nvSpPr>
          <p:spPr bwMode="auto">
            <a:xfrm>
              <a:off x="8638930" y="7275635"/>
              <a:ext cx="10990" cy="27474"/>
            </a:xfrm>
            <a:custGeom>
              <a:avLst/>
              <a:gdLst>
                <a:gd name="T0" fmla="*/ 4 w 11"/>
                <a:gd name="T1" fmla="*/ 23 h 24"/>
                <a:gd name="T2" fmla="*/ 3 w 11"/>
                <a:gd name="T3" fmla="*/ 23 h 24"/>
                <a:gd name="T4" fmla="*/ 1 w 11"/>
                <a:gd name="T5" fmla="*/ 19 h 24"/>
                <a:gd name="T6" fmla="*/ 0 w 11"/>
                <a:gd name="T7" fmla="*/ 17 h 24"/>
                <a:gd name="T8" fmla="*/ 3 w 11"/>
                <a:gd name="T9" fmla="*/ 14 h 24"/>
                <a:gd name="T10" fmla="*/ 4 w 11"/>
                <a:gd name="T11" fmla="*/ 11 h 24"/>
                <a:gd name="T12" fmla="*/ 7 w 11"/>
                <a:gd name="T13" fmla="*/ 6 h 24"/>
                <a:gd name="T14" fmla="*/ 10 w 11"/>
                <a:gd name="T15" fmla="*/ 0 h 24"/>
                <a:gd name="T16" fmla="*/ 10 w 11"/>
                <a:gd name="T17" fmla="*/ 0 h 24"/>
                <a:gd name="T18" fmla="*/ 10 w 11"/>
                <a:gd name="T19" fmla="*/ 5 h 24"/>
                <a:gd name="T20" fmla="*/ 5 w 11"/>
                <a:gd name="T21" fmla="*/ 20 h 24"/>
                <a:gd name="T22" fmla="*/ 4 w 11"/>
                <a:gd name="T2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4">
                  <a:moveTo>
                    <a:pt x="4" y="23"/>
                  </a:moveTo>
                  <a:lnTo>
                    <a:pt x="3" y="23"/>
                  </a:lnTo>
                  <a:lnTo>
                    <a:pt x="1" y="19"/>
                  </a:lnTo>
                  <a:lnTo>
                    <a:pt x="0" y="17"/>
                  </a:lnTo>
                  <a:lnTo>
                    <a:pt x="3" y="14"/>
                  </a:lnTo>
                  <a:lnTo>
                    <a:pt x="4" y="11"/>
                  </a:lnTo>
                  <a:lnTo>
                    <a:pt x="7" y="6"/>
                  </a:lnTo>
                  <a:lnTo>
                    <a:pt x="10" y="0"/>
                  </a:lnTo>
                  <a:lnTo>
                    <a:pt x="10" y="0"/>
                  </a:lnTo>
                  <a:lnTo>
                    <a:pt x="10" y="5"/>
                  </a:lnTo>
                  <a:lnTo>
                    <a:pt x="5" y="20"/>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 name="Freeform 33">
              <a:extLst>
                <a:ext uri="{FF2B5EF4-FFF2-40B4-BE49-F238E27FC236}">
                  <a16:creationId xmlns="" xmlns:a16="http://schemas.microsoft.com/office/drawing/2014/main" id="{B5EC0EFE-E7D6-AB41-40FD-59BD2210B04B}"/>
                </a:ext>
              </a:extLst>
            </p:cNvPr>
            <p:cNvSpPr>
              <a:spLocks noChangeArrowheads="1"/>
            </p:cNvSpPr>
            <p:nvPr/>
          </p:nvSpPr>
          <p:spPr bwMode="auto">
            <a:xfrm>
              <a:off x="8798292" y="7264644"/>
              <a:ext cx="16484" cy="21981"/>
            </a:xfrm>
            <a:custGeom>
              <a:avLst/>
              <a:gdLst>
                <a:gd name="T0" fmla="*/ 12 w 15"/>
                <a:gd name="T1" fmla="*/ 15 h 16"/>
                <a:gd name="T2" fmla="*/ 11 w 15"/>
                <a:gd name="T3" fmla="*/ 15 h 16"/>
                <a:gd name="T4" fmla="*/ 6 w 15"/>
                <a:gd name="T5" fmla="*/ 14 h 16"/>
                <a:gd name="T6" fmla="*/ 0 w 15"/>
                <a:gd name="T7" fmla="*/ 10 h 16"/>
                <a:gd name="T8" fmla="*/ 0 w 15"/>
                <a:gd name="T9" fmla="*/ 2 h 16"/>
                <a:gd name="T10" fmla="*/ 2 w 15"/>
                <a:gd name="T11" fmla="*/ 0 h 16"/>
                <a:gd name="T12" fmla="*/ 14 w 15"/>
                <a:gd name="T13" fmla="*/ 8 h 16"/>
                <a:gd name="T14" fmla="*/ 14 w 15"/>
                <a:gd name="T15" fmla="*/ 11 h 16"/>
                <a:gd name="T16" fmla="*/ 12 w 15"/>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5"/>
                  </a:moveTo>
                  <a:lnTo>
                    <a:pt x="11" y="15"/>
                  </a:lnTo>
                  <a:lnTo>
                    <a:pt x="6" y="14"/>
                  </a:lnTo>
                  <a:lnTo>
                    <a:pt x="0" y="10"/>
                  </a:lnTo>
                  <a:lnTo>
                    <a:pt x="0" y="2"/>
                  </a:lnTo>
                  <a:lnTo>
                    <a:pt x="2" y="0"/>
                  </a:lnTo>
                  <a:lnTo>
                    <a:pt x="14" y="8"/>
                  </a:lnTo>
                  <a:lnTo>
                    <a:pt x="14" y="11"/>
                  </a:lnTo>
                  <a:lnTo>
                    <a:pt x="12"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 name="Freeform 35">
              <a:extLst>
                <a:ext uri="{FF2B5EF4-FFF2-40B4-BE49-F238E27FC236}">
                  <a16:creationId xmlns="" xmlns:a16="http://schemas.microsoft.com/office/drawing/2014/main" id="{3D6BE54D-A46A-F3E3-6527-2C51A13304DD}"/>
                </a:ext>
              </a:extLst>
            </p:cNvPr>
            <p:cNvSpPr>
              <a:spLocks noChangeArrowheads="1"/>
            </p:cNvSpPr>
            <p:nvPr/>
          </p:nvSpPr>
          <p:spPr bwMode="auto">
            <a:xfrm>
              <a:off x="8710369" y="7237167"/>
              <a:ext cx="5493" cy="10990"/>
            </a:xfrm>
            <a:custGeom>
              <a:avLst/>
              <a:gdLst>
                <a:gd name="T0" fmla="*/ 5 w 6"/>
                <a:gd name="T1" fmla="*/ 4 h 8"/>
                <a:gd name="T2" fmla="*/ 1 w 6"/>
                <a:gd name="T3" fmla="*/ 7 h 8"/>
                <a:gd name="T4" fmla="*/ 1 w 6"/>
                <a:gd name="T5" fmla="*/ 7 h 8"/>
                <a:gd name="T6" fmla="*/ 0 w 6"/>
                <a:gd name="T7" fmla="*/ 4 h 8"/>
                <a:gd name="T8" fmla="*/ 1 w 6"/>
                <a:gd name="T9" fmla="*/ 2 h 8"/>
                <a:gd name="T10" fmla="*/ 2 w 6"/>
                <a:gd name="T11" fmla="*/ 0 h 8"/>
                <a:gd name="T12" fmla="*/ 3 w 6"/>
                <a:gd name="T13" fmla="*/ 0 h 8"/>
                <a:gd name="T14" fmla="*/ 4 w 6"/>
                <a:gd name="T15" fmla="*/ 2 h 8"/>
                <a:gd name="T16" fmla="*/ 5 w 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4"/>
                  </a:moveTo>
                  <a:lnTo>
                    <a:pt x="1" y="7"/>
                  </a:lnTo>
                  <a:lnTo>
                    <a:pt x="1" y="7"/>
                  </a:lnTo>
                  <a:lnTo>
                    <a:pt x="0" y="4"/>
                  </a:lnTo>
                  <a:lnTo>
                    <a:pt x="1" y="2"/>
                  </a:lnTo>
                  <a:lnTo>
                    <a:pt x="2" y="0"/>
                  </a:lnTo>
                  <a:lnTo>
                    <a:pt x="3"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 name="Freeform 36">
              <a:extLst>
                <a:ext uri="{FF2B5EF4-FFF2-40B4-BE49-F238E27FC236}">
                  <a16:creationId xmlns="" xmlns:a16="http://schemas.microsoft.com/office/drawing/2014/main" id="{E55AD96D-5CA6-2BEC-3E4D-22534226B7C2}"/>
                </a:ext>
              </a:extLst>
            </p:cNvPr>
            <p:cNvSpPr>
              <a:spLocks noChangeArrowheads="1"/>
            </p:cNvSpPr>
            <p:nvPr/>
          </p:nvSpPr>
          <p:spPr bwMode="auto">
            <a:xfrm>
              <a:off x="8633436" y="7215186"/>
              <a:ext cx="5493" cy="16487"/>
            </a:xfrm>
            <a:custGeom>
              <a:avLst/>
              <a:gdLst>
                <a:gd name="T0" fmla="*/ 2 w 5"/>
                <a:gd name="T1" fmla="*/ 12 h 14"/>
                <a:gd name="T2" fmla="*/ 2 w 5"/>
                <a:gd name="T3" fmla="*/ 13 h 14"/>
                <a:gd name="T4" fmla="*/ 0 w 5"/>
                <a:gd name="T5" fmla="*/ 12 h 14"/>
                <a:gd name="T6" fmla="*/ 0 w 5"/>
                <a:gd name="T7" fmla="*/ 8 h 14"/>
                <a:gd name="T8" fmla="*/ 1 w 5"/>
                <a:gd name="T9" fmla="*/ 5 h 14"/>
                <a:gd name="T10" fmla="*/ 0 w 5"/>
                <a:gd name="T11" fmla="*/ 2 h 14"/>
                <a:gd name="T12" fmla="*/ 1 w 5"/>
                <a:gd name="T13" fmla="*/ 0 h 14"/>
                <a:gd name="T14" fmla="*/ 4 w 5"/>
                <a:gd name="T15" fmla="*/ 5 h 14"/>
                <a:gd name="T16" fmla="*/ 4 w 5"/>
                <a:gd name="T17" fmla="*/ 7 h 14"/>
                <a:gd name="T18" fmla="*/ 3 w 5"/>
                <a:gd name="T19" fmla="*/ 9 h 14"/>
                <a:gd name="T20" fmla="*/ 2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2" y="12"/>
                  </a:moveTo>
                  <a:lnTo>
                    <a:pt x="2" y="13"/>
                  </a:lnTo>
                  <a:lnTo>
                    <a:pt x="0" y="12"/>
                  </a:lnTo>
                  <a:lnTo>
                    <a:pt x="0" y="8"/>
                  </a:lnTo>
                  <a:lnTo>
                    <a:pt x="1" y="5"/>
                  </a:lnTo>
                  <a:lnTo>
                    <a:pt x="0" y="2"/>
                  </a:lnTo>
                  <a:lnTo>
                    <a:pt x="1" y="0"/>
                  </a:lnTo>
                  <a:lnTo>
                    <a:pt x="4" y="5"/>
                  </a:lnTo>
                  <a:lnTo>
                    <a:pt x="4" y="7"/>
                  </a:lnTo>
                  <a:lnTo>
                    <a:pt x="3" y="9"/>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 name="Freeform 38">
              <a:extLst>
                <a:ext uri="{FF2B5EF4-FFF2-40B4-BE49-F238E27FC236}">
                  <a16:creationId xmlns="" xmlns:a16="http://schemas.microsoft.com/office/drawing/2014/main" id="{92DBCCB0-1DAF-3A1A-D443-B43E71B41306}"/>
                </a:ext>
              </a:extLst>
            </p:cNvPr>
            <p:cNvSpPr>
              <a:spLocks noChangeArrowheads="1"/>
            </p:cNvSpPr>
            <p:nvPr/>
          </p:nvSpPr>
          <p:spPr bwMode="auto">
            <a:xfrm>
              <a:off x="8644427" y="7121769"/>
              <a:ext cx="10990" cy="10990"/>
            </a:xfrm>
            <a:custGeom>
              <a:avLst/>
              <a:gdLst>
                <a:gd name="T0" fmla="*/ 6 w 11"/>
                <a:gd name="T1" fmla="*/ 4 h 7"/>
                <a:gd name="T2" fmla="*/ 4 w 11"/>
                <a:gd name="T3" fmla="*/ 6 h 7"/>
                <a:gd name="T4" fmla="*/ 0 w 11"/>
                <a:gd name="T5" fmla="*/ 4 h 7"/>
                <a:gd name="T6" fmla="*/ 2 w 11"/>
                <a:gd name="T7" fmla="*/ 1 h 7"/>
                <a:gd name="T8" fmla="*/ 7 w 11"/>
                <a:gd name="T9" fmla="*/ 0 h 7"/>
                <a:gd name="T10" fmla="*/ 10 w 11"/>
                <a:gd name="T11" fmla="*/ 0 h 7"/>
                <a:gd name="T12" fmla="*/ 7 w 11"/>
                <a:gd name="T13" fmla="*/ 3 h 7"/>
                <a:gd name="T14" fmla="*/ 6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6" y="4"/>
                  </a:moveTo>
                  <a:lnTo>
                    <a:pt x="4" y="6"/>
                  </a:lnTo>
                  <a:lnTo>
                    <a:pt x="0" y="4"/>
                  </a:lnTo>
                  <a:lnTo>
                    <a:pt x="2" y="1"/>
                  </a:lnTo>
                  <a:lnTo>
                    <a:pt x="7" y="0"/>
                  </a:lnTo>
                  <a:lnTo>
                    <a:pt x="10" y="0"/>
                  </a:lnTo>
                  <a:lnTo>
                    <a:pt x="7"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 name="Freeform 40">
              <a:extLst>
                <a:ext uri="{FF2B5EF4-FFF2-40B4-BE49-F238E27FC236}">
                  <a16:creationId xmlns="" xmlns:a16="http://schemas.microsoft.com/office/drawing/2014/main" id="{6A05E0F6-3AB6-4EDF-C52A-12C22DA381FB}"/>
                </a:ext>
              </a:extLst>
            </p:cNvPr>
            <p:cNvSpPr>
              <a:spLocks noChangeArrowheads="1"/>
            </p:cNvSpPr>
            <p:nvPr/>
          </p:nvSpPr>
          <p:spPr bwMode="auto">
            <a:xfrm>
              <a:off x="9084042" y="6945923"/>
              <a:ext cx="252779" cy="159359"/>
            </a:xfrm>
            <a:custGeom>
              <a:avLst/>
              <a:gdLst>
                <a:gd name="T0" fmla="*/ 30 w 201"/>
                <a:gd name="T1" fmla="*/ 63 h 129"/>
                <a:gd name="T2" fmla="*/ 40 w 201"/>
                <a:gd name="T3" fmla="*/ 74 h 129"/>
                <a:gd name="T4" fmla="*/ 33 w 201"/>
                <a:gd name="T5" fmla="*/ 81 h 129"/>
                <a:gd name="T6" fmla="*/ 16 w 201"/>
                <a:gd name="T7" fmla="*/ 87 h 129"/>
                <a:gd name="T8" fmla="*/ 7 w 201"/>
                <a:gd name="T9" fmla="*/ 104 h 129"/>
                <a:gd name="T10" fmla="*/ 9 w 201"/>
                <a:gd name="T11" fmla="*/ 93 h 129"/>
                <a:gd name="T12" fmla="*/ 0 w 201"/>
                <a:gd name="T13" fmla="*/ 84 h 129"/>
                <a:gd name="T14" fmla="*/ 3 w 201"/>
                <a:gd name="T15" fmla="*/ 79 h 129"/>
                <a:gd name="T16" fmla="*/ 5 w 201"/>
                <a:gd name="T17" fmla="*/ 69 h 129"/>
                <a:gd name="T18" fmla="*/ 13 w 201"/>
                <a:gd name="T19" fmla="*/ 69 h 129"/>
                <a:gd name="T20" fmla="*/ 24 w 201"/>
                <a:gd name="T21" fmla="*/ 63 h 129"/>
                <a:gd name="T22" fmla="*/ 40 w 201"/>
                <a:gd name="T23" fmla="*/ 60 h 129"/>
                <a:gd name="T24" fmla="*/ 47 w 201"/>
                <a:gd name="T25" fmla="*/ 67 h 129"/>
                <a:gd name="T26" fmla="*/ 29 w 201"/>
                <a:gd name="T27" fmla="*/ 50 h 129"/>
                <a:gd name="T28" fmla="*/ 20 w 201"/>
                <a:gd name="T29" fmla="*/ 55 h 129"/>
                <a:gd name="T30" fmla="*/ 7 w 201"/>
                <a:gd name="T31" fmla="*/ 42 h 129"/>
                <a:gd name="T32" fmla="*/ 25 w 201"/>
                <a:gd name="T33" fmla="*/ 34 h 129"/>
                <a:gd name="T34" fmla="*/ 33 w 201"/>
                <a:gd name="T35" fmla="*/ 40 h 129"/>
                <a:gd name="T36" fmla="*/ 196 w 201"/>
                <a:gd name="T37" fmla="*/ 9 h 129"/>
                <a:gd name="T38" fmla="*/ 200 w 201"/>
                <a:gd name="T39" fmla="*/ 17 h 129"/>
                <a:gd name="T40" fmla="*/ 194 w 201"/>
                <a:gd name="T41" fmla="*/ 21 h 129"/>
                <a:gd name="T42" fmla="*/ 183 w 201"/>
                <a:gd name="T43" fmla="*/ 42 h 129"/>
                <a:gd name="T44" fmla="*/ 177 w 201"/>
                <a:gd name="T45" fmla="*/ 56 h 129"/>
                <a:gd name="T46" fmla="*/ 179 w 201"/>
                <a:gd name="T47" fmla="*/ 84 h 129"/>
                <a:gd name="T48" fmla="*/ 185 w 201"/>
                <a:gd name="T49" fmla="*/ 104 h 129"/>
                <a:gd name="T50" fmla="*/ 188 w 201"/>
                <a:gd name="T51" fmla="*/ 109 h 129"/>
                <a:gd name="T52" fmla="*/ 180 w 201"/>
                <a:gd name="T53" fmla="*/ 116 h 129"/>
                <a:gd name="T54" fmla="*/ 175 w 201"/>
                <a:gd name="T55" fmla="*/ 128 h 129"/>
                <a:gd name="T56" fmla="*/ 162 w 201"/>
                <a:gd name="T57" fmla="*/ 123 h 129"/>
                <a:gd name="T58" fmla="*/ 146 w 201"/>
                <a:gd name="T59" fmla="*/ 127 h 129"/>
                <a:gd name="T60" fmla="*/ 133 w 201"/>
                <a:gd name="T61" fmla="*/ 111 h 129"/>
                <a:gd name="T62" fmla="*/ 121 w 201"/>
                <a:gd name="T63" fmla="*/ 105 h 129"/>
                <a:gd name="T64" fmla="*/ 109 w 201"/>
                <a:gd name="T65" fmla="*/ 98 h 129"/>
                <a:gd name="T66" fmla="*/ 106 w 201"/>
                <a:gd name="T67" fmla="*/ 98 h 129"/>
                <a:gd name="T68" fmla="*/ 93 w 201"/>
                <a:gd name="T69" fmla="*/ 101 h 129"/>
                <a:gd name="T70" fmla="*/ 79 w 201"/>
                <a:gd name="T71" fmla="*/ 105 h 129"/>
                <a:gd name="T72" fmla="*/ 85 w 201"/>
                <a:gd name="T73" fmla="*/ 81 h 129"/>
                <a:gd name="T74" fmla="*/ 77 w 201"/>
                <a:gd name="T75" fmla="*/ 80 h 129"/>
                <a:gd name="T76" fmla="*/ 61 w 201"/>
                <a:gd name="T77" fmla="*/ 79 h 129"/>
                <a:gd name="T78" fmla="*/ 52 w 201"/>
                <a:gd name="T79" fmla="*/ 60 h 129"/>
                <a:gd name="T80" fmla="*/ 53 w 201"/>
                <a:gd name="T81" fmla="*/ 53 h 129"/>
                <a:gd name="T82" fmla="*/ 52 w 201"/>
                <a:gd name="T83" fmla="*/ 42 h 129"/>
                <a:gd name="T84" fmla="*/ 53 w 201"/>
                <a:gd name="T85" fmla="*/ 33 h 129"/>
                <a:gd name="T86" fmla="*/ 71 w 201"/>
                <a:gd name="T87" fmla="*/ 21 h 129"/>
                <a:gd name="T88" fmla="*/ 87 w 201"/>
                <a:gd name="T89" fmla="*/ 11 h 129"/>
                <a:gd name="T90" fmla="*/ 116 w 201"/>
                <a:gd name="T91" fmla="*/ 2 h 129"/>
                <a:gd name="T92" fmla="*/ 146 w 201"/>
                <a:gd name="T93" fmla="*/ 5 h 129"/>
                <a:gd name="T94" fmla="*/ 174 w 201"/>
                <a:gd name="T95"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29">
                  <a:moveTo>
                    <a:pt x="24" y="63"/>
                  </a:moveTo>
                  <a:lnTo>
                    <a:pt x="26" y="64"/>
                  </a:lnTo>
                  <a:lnTo>
                    <a:pt x="29" y="63"/>
                  </a:lnTo>
                  <a:lnTo>
                    <a:pt x="30" y="63"/>
                  </a:lnTo>
                  <a:lnTo>
                    <a:pt x="35" y="63"/>
                  </a:lnTo>
                  <a:lnTo>
                    <a:pt x="46" y="70"/>
                  </a:lnTo>
                  <a:lnTo>
                    <a:pt x="47" y="73"/>
                  </a:lnTo>
                  <a:lnTo>
                    <a:pt x="40" y="74"/>
                  </a:lnTo>
                  <a:lnTo>
                    <a:pt x="39" y="76"/>
                  </a:lnTo>
                  <a:lnTo>
                    <a:pt x="38" y="78"/>
                  </a:lnTo>
                  <a:lnTo>
                    <a:pt x="36" y="78"/>
                  </a:lnTo>
                  <a:lnTo>
                    <a:pt x="33" y="81"/>
                  </a:lnTo>
                  <a:lnTo>
                    <a:pt x="29" y="85"/>
                  </a:lnTo>
                  <a:lnTo>
                    <a:pt x="28" y="86"/>
                  </a:lnTo>
                  <a:lnTo>
                    <a:pt x="20" y="86"/>
                  </a:lnTo>
                  <a:lnTo>
                    <a:pt x="16" y="87"/>
                  </a:lnTo>
                  <a:lnTo>
                    <a:pt x="13" y="90"/>
                  </a:lnTo>
                  <a:lnTo>
                    <a:pt x="11" y="97"/>
                  </a:lnTo>
                  <a:lnTo>
                    <a:pt x="9" y="102"/>
                  </a:lnTo>
                  <a:lnTo>
                    <a:pt x="7" y="104"/>
                  </a:lnTo>
                  <a:lnTo>
                    <a:pt x="4" y="104"/>
                  </a:lnTo>
                  <a:lnTo>
                    <a:pt x="3" y="102"/>
                  </a:lnTo>
                  <a:lnTo>
                    <a:pt x="4" y="100"/>
                  </a:lnTo>
                  <a:lnTo>
                    <a:pt x="9" y="93"/>
                  </a:lnTo>
                  <a:lnTo>
                    <a:pt x="10" y="91"/>
                  </a:lnTo>
                  <a:lnTo>
                    <a:pt x="8" y="90"/>
                  </a:lnTo>
                  <a:lnTo>
                    <a:pt x="5" y="87"/>
                  </a:lnTo>
                  <a:lnTo>
                    <a:pt x="0" y="84"/>
                  </a:lnTo>
                  <a:lnTo>
                    <a:pt x="0" y="82"/>
                  </a:lnTo>
                  <a:lnTo>
                    <a:pt x="1" y="81"/>
                  </a:lnTo>
                  <a:lnTo>
                    <a:pt x="2" y="81"/>
                  </a:lnTo>
                  <a:lnTo>
                    <a:pt x="3" y="79"/>
                  </a:lnTo>
                  <a:lnTo>
                    <a:pt x="4" y="77"/>
                  </a:lnTo>
                  <a:lnTo>
                    <a:pt x="0" y="70"/>
                  </a:lnTo>
                  <a:lnTo>
                    <a:pt x="2" y="69"/>
                  </a:lnTo>
                  <a:lnTo>
                    <a:pt x="5" y="69"/>
                  </a:lnTo>
                  <a:lnTo>
                    <a:pt x="7" y="71"/>
                  </a:lnTo>
                  <a:lnTo>
                    <a:pt x="9" y="69"/>
                  </a:lnTo>
                  <a:lnTo>
                    <a:pt x="11" y="69"/>
                  </a:lnTo>
                  <a:lnTo>
                    <a:pt x="13" y="69"/>
                  </a:lnTo>
                  <a:lnTo>
                    <a:pt x="15" y="65"/>
                  </a:lnTo>
                  <a:lnTo>
                    <a:pt x="19" y="63"/>
                  </a:lnTo>
                  <a:lnTo>
                    <a:pt x="22" y="62"/>
                  </a:lnTo>
                  <a:lnTo>
                    <a:pt x="24" y="63"/>
                  </a:lnTo>
                  <a:close/>
                  <a:moveTo>
                    <a:pt x="47" y="67"/>
                  </a:moveTo>
                  <a:lnTo>
                    <a:pt x="44" y="68"/>
                  </a:lnTo>
                  <a:lnTo>
                    <a:pt x="38" y="63"/>
                  </a:lnTo>
                  <a:lnTo>
                    <a:pt x="40" y="60"/>
                  </a:lnTo>
                  <a:lnTo>
                    <a:pt x="41" y="59"/>
                  </a:lnTo>
                  <a:lnTo>
                    <a:pt x="47" y="61"/>
                  </a:lnTo>
                  <a:lnTo>
                    <a:pt x="47" y="65"/>
                  </a:lnTo>
                  <a:lnTo>
                    <a:pt x="47" y="67"/>
                  </a:lnTo>
                  <a:close/>
                  <a:moveTo>
                    <a:pt x="34" y="50"/>
                  </a:moveTo>
                  <a:lnTo>
                    <a:pt x="31" y="53"/>
                  </a:lnTo>
                  <a:lnTo>
                    <a:pt x="30" y="52"/>
                  </a:lnTo>
                  <a:lnTo>
                    <a:pt x="29" y="50"/>
                  </a:lnTo>
                  <a:lnTo>
                    <a:pt x="25" y="57"/>
                  </a:lnTo>
                  <a:lnTo>
                    <a:pt x="22" y="58"/>
                  </a:lnTo>
                  <a:lnTo>
                    <a:pt x="19" y="57"/>
                  </a:lnTo>
                  <a:lnTo>
                    <a:pt x="20" y="55"/>
                  </a:lnTo>
                  <a:lnTo>
                    <a:pt x="18" y="48"/>
                  </a:lnTo>
                  <a:lnTo>
                    <a:pt x="14" y="46"/>
                  </a:lnTo>
                  <a:lnTo>
                    <a:pt x="9" y="46"/>
                  </a:lnTo>
                  <a:lnTo>
                    <a:pt x="7" y="42"/>
                  </a:lnTo>
                  <a:lnTo>
                    <a:pt x="19" y="41"/>
                  </a:lnTo>
                  <a:lnTo>
                    <a:pt x="20" y="38"/>
                  </a:lnTo>
                  <a:lnTo>
                    <a:pt x="23" y="34"/>
                  </a:lnTo>
                  <a:lnTo>
                    <a:pt x="25" y="34"/>
                  </a:lnTo>
                  <a:lnTo>
                    <a:pt x="27" y="34"/>
                  </a:lnTo>
                  <a:lnTo>
                    <a:pt x="27" y="38"/>
                  </a:lnTo>
                  <a:lnTo>
                    <a:pt x="27" y="38"/>
                  </a:lnTo>
                  <a:lnTo>
                    <a:pt x="33" y="40"/>
                  </a:lnTo>
                  <a:lnTo>
                    <a:pt x="36" y="44"/>
                  </a:lnTo>
                  <a:lnTo>
                    <a:pt x="36" y="49"/>
                  </a:lnTo>
                  <a:lnTo>
                    <a:pt x="34" y="50"/>
                  </a:lnTo>
                  <a:close/>
                  <a:moveTo>
                    <a:pt x="196" y="9"/>
                  </a:moveTo>
                  <a:lnTo>
                    <a:pt x="197" y="11"/>
                  </a:lnTo>
                  <a:lnTo>
                    <a:pt x="200" y="14"/>
                  </a:lnTo>
                  <a:lnTo>
                    <a:pt x="200" y="16"/>
                  </a:lnTo>
                  <a:lnTo>
                    <a:pt x="200" y="17"/>
                  </a:lnTo>
                  <a:lnTo>
                    <a:pt x="197" y="18"/>
                  </a:lnTo>
                  <a:lnTo>
                    <a:pt x="197" y="19"/>
                  </a:lnTo>
                  <a:lnTo>
                    <a:pt x="196" y="20"/>
                  </a:lnTo>
                  <a:lnTo>
                    <a:pt x="194" y="21"/>
                  </a:lnTo>
                  <a:lnTo>
                    <a:pt x="192" y="22"/>
                  </a:lnTo>
                  <a:lnTo>
                    <a:pt x="191" y="27"/>
                  </a:lnTo>
                  <a:lnTo>
                    <a:pt x="187" y="36"/>
                  </a:lnTo>
                  <a:lnTo>
                    <a:pt x="183" y="42"/>
                  </a:lnTo>
                  <a:lnTo>
                    <a:pt x="180" y="46"/>
                  </a:lnTo>
                  <a:lnTo>
                    <a:pt x="178" y="49"/>
                  </a:lnTo>
                  <a:lnTo>
                    <a:pt x="178" y="52"/>
                  </a:lnTo>
                  <a:lnTo>
                    <a:pt x="177" y="56"/>
                  </a:lnTo>
                  <a:lnTo>
                    <a:pt x="181" y="74"/>
                  </a:lnTo>
                  <a:lnTo>
                    <a:pt x="181" y="77"/>
                  </a:lnTo>
                  <a:lnTo>
                    <a:pt x="180" y="80"/>
                  </a:lnTo>
                  <a:lnTo>
                    <a:pt x="179" y="84"/>
                  </a:lnTo>
                  <a:lnTo>
                    <a:pt x="180" y="86"/>
                  </a:lnTo>
                  <a:lnTo>
                    <a:pt x="182" y="92"/>
                  </a:lnTo>
                  <a:lnTo>
                    <a:pt x="185" y="99"/>
                  </a:lnTo>
                  <a:lnTo>
                    <a:pt x="185" y="104"/>
                  </a:lnTo>
                  <a:lnTo>
                    <a:pt x="187" y="105"/>
                  </a:lnTo>
                  <a:lnTo>
                    <a:pt x="188" y="107"/>
                  </a:lnTo>
                  <a:lnTo>
                    <a:pt x="189" y="108"/>
                  </a:lnTo>
                  <a:lnTo>
                    <a:pt x="188" y="109"/>
                  </a:lnTo>
                  <a:lnTo>
                    <a:pt x="187" y="110"/>
                  </a:lnTo>
                  <a:lnTo>
                    <a:pt x="181" y="112"/>
                  </a:lnTo>
                  <a:lnTo>
                    <a:pt x="180" y="114"/>
                  </a:lnTo>
                  <a:lnTo>
                    <a:pt x="180" y="116"/>
                  </a:lnTo>
                  <a:lnTo>
                    <a:pt x="176" y="120"/>
                  </a:lnTo>
                  <a:lnTo>
                    <a:pt x="175" y="123"/>
                  </a:lnTo>
                  <a:lnTo>
                    <a:pt x="175" y="127"/>
                  </a:lnTo>
                  <a:lnTo>
                    <a:pt x="175" y="128"/>
                  </a:lnTo>
                  <a:lnTo>
                    <a:pt x="174" y="128"/>
                  </a:lnTo>
                  <a:lnTo>
                    <a:pt x="170" y="127"/>
                  </a:lnTo>
                  <a:lnTo>
                    <a:pt x="165" y="125"/>
                  </a:lnTo>
                  <a:lnTo>
                    <a:pt x="162" y="123"/>
                  </a:lnTo>
                  <a:lnTo>
                    <a:pt x="161" y="123"/>
                  </a:lnTo>
                  <a:lnTo>
                    <a:pt x="158" y="124"/>
                  </a:lnTo>
                  <a:lnTo>
                    <a:pt x="149" y="128"/>
                  </a:lnTo>
                  <a:lnTo>
                    <a:pt x="146" y="127"/>
                  </a:lnTo>
                  <a:lnTo>
                    <a:pt x="141" y="124"/>
                  </a:lnTo>
                  <a:lnTo>
                    <a:pt x="139" y="120"/>
                  </a:lnTo>
                  <a:lnTo>
                    <a:pt x="133" y="113"/>
                  </a:lnTo>
                  <a:lnTo>
                    <a:pt x="133" y="111"/>
                  </a:lnTo>
                  <a:lnTo>
                    <a:pt x="131" y="110"/>
                  </a:lnTo>
                  <a:lnTo>
                    <a:pt x="125" y="108"/>
                  </a:lnTo>
                  <a:lnTo>
                    <a:pt x="123" y="105"/>
                  </a:lnTo>
                  <a:lnTo>
                    <a:pt x="121" y="105"/>
                  </a:lnTo>
                  <a:lnTo>
                    <a:pt x="118" y="104"/>
                  </a:lnTo>
                  <a:lnTo>
                    <a:pt x="111" y="97"/>
                  </a:lnTo>
                  <a:lnTo>
                    <a:pt x="109" y="97"/>
                  </a:lnTo>
                  <a:lnTo>
                    <a:pt x="109" y="98"/>
                  </a:lnTo>
                  <a:lnTo>
                    <a:pt x="109" y="99"/>
                  </a:lnTo>
                  <a:lnTo>
                    <a:pt x="108" y="100"/>
                  </a:lnTo>
                  <a:lnTo>
                    <a:pt x="107" y="100"/>
                  </a:lnTo>
                  <a:lnTo>
                    <a:pt x="106" y="98"/>
                  </a:lnTo>
                  <a:lnTo>
                    <a:pt x="104" y="96"/>
                  </a:lnTo>
                  <a:lnTo>
                    <a:pt x="97" y="100"/>
                  </a:lnTo>
                  <a:lnTo>
                    <a:pt x="94" y="100"/>
                  </a:lnTo>
                  <a:lnTo>
                    <a:pt x="93" y="101"/>
                  </a:lnTo>
                  <a:lnTo>
                    <a:pt x="83" y="105"/>
                  </a:lnTo>
                  <a:lnTo>
                    <a:pt x="80" y="108"/>
                  </a:lnTo>
                  <a:lnTo>
                    <a:pt x="79" y="108"/>
                  </a:lnTo>
                  <a:lnTo>
                    <a:pt x="79" y="105"/>
                  </a:lnTo>
                  <a:lnTo>
                    <a:pt x="83" y="94"/>
                  </a:lnTo>
                  <a:lnTo>
                    <a:pt x="83" y="84"/>
                  </a:lnTo>
                  <a:lnTo>
                    <a:pt x="85" y="83"/>
                  </a:lnTo>
                  <a:lnTo>
                    <a:pt x="85" y="81"/>
                  </a:lnTo>
                  <a:lnTo>
                    <a:pt x="85" y="79"/>
                  </a:lnTo>
                  <a:lnTo>
                    <a:pt x="81" y="77"/>
                  </a:lnTo>
                  <a:lnTo>
                    <a:pt x="79" y="77"/>
                  </a:lnTo>
                  <a:lnTo>
                    <a:pt x="77" y="80"/>
                  </a:lnTo>
                  <a:lnTo>
                    <a:pt x="76" y="83"/>
                  </a:lnTo>
                  <a:lnTo>
                    <a:pt x="72" y="84"/>
                  </a:lnTo>
                  <a:lnTo>
                    <a:pt x="68" y="81"/>
                  </a:lnTo>
                  <a:lnTo>
                    <a:pt x="61" y="79"/>
                  </a:lnTo>
                  <a:lnTo>
                    <a:pt x="59" y="74"/>
                  </a:lnTo>
                  <a:lnTo>
                    <a:pt x="59" y="69"/>
                  </a:lnTo>
                  <a:lnTo>
                    <a:pt x="54" y="65"/>
                  </a:lnTo>
                  <a:lnTo>
                    <a:pt x="52" y="60"/>
                  </a:lnTo>
                  <a:lnTo>
                    <a:pt x="53" y="57"/>
                  </a:lnTo>
                  <a:lnTo>
                    <a:pt x="57" y="54"/>
                  </a:lnTo>
                  <a:lnTo>
                    <a:pt x="58" y="52"/>
                  </a:lnTo>
                  <a:lnTo>
                    <a:pt x="53" y="53"/>
                  </a:lnTo>
                  <a:lnTo>
                    <a:pt x="52" y="52"/>
                  </a:lnTo>
                  <a:lnTo>
                    <a:pt x="52" y="50"/>
                  </a:lnTo>
                  <a:lnTo>
                    <a:pt x="50" y="44"/>
                  </a:lnTo>
                  <a:lnTo>
                    <a:pt x="52" y="42"/>
                  </a:lnTo>
                  <a:lnTo>
                    <a:pt x="52" y="39"/>
                  </a:lnTo>
                  <a:lnTo>
                    <a:pt x="51" y="38"/>
                  </a:lnTo>
                  <a:lnTo>
                    <a:pt x="52" y="35"/>
                  </a:lnTo>
                  <a:lnTo>
                    <a:pt x="53" y="33"/>
                  </a:lnTo>
                  <a:lnTo>
                    <a:pt x="52" y="27"/>
                  </a:lnTo>
                  <a:lnTo>
                    <a:pt x="57" y="24"/>
                  </a:lnTo>
                  <a:lnTo>
                    <a:pt x="61" y="22"/>
                  </a:lnTo>
                  <a:lnTo>
                    <a:pt x="71" y="21"/>
                  </a:lnTo>
                  <a:lnTo>
                    <a:pt x="70" y="16"/>
                  </a:lnTo>
                  <a:lnTo>
                    <a:pt x="74" y="16"/>
                  </a:lnTo>
                  <a:lnTo>
                    <a:pt x="81" y="10"/>
                  </a:lnTo>
                  <a:lnTo>
                    <a:pt x="87" y="11"/>
                  </a:lnTo>
                  <a:lnTo>
                    <a:pt x="96" y="7"/>
                  </a:lnTo>
                  <a:lnTo>
                    <a:pt x="114" y="7"/>
                  </a:lnTo>
                  <a:lnTo>
                    <a:pt x="117" y="5"/>
                  </a:lnTo>
                  <a:lnTo>
                    <a:pt x="116" y="2"/>
                  </a:lnTo>
                  <a:lnTo>
                    <a:pt x="116" y="0"/>
                  </a:lnTo>
                  <a:lnTo>
                    <a:pt x="120" y="0"/>
                  </a:lnTo>
                  <a:lnTo>
                    <a:pt x="125" y="0"/>
                  </a:lnTo>
                  <a:lnTo>
                    <a:pt x="146" y="5"/>
                  </a:lnTo>
                  <a:lnTo>
                    <a:pt x="151" y="5"/>
                  </a:lnTo>
                  <a:lnTo>
                    <a:pt x="159" y="10"/>
                  </a:lnTo>
                  <a:lnTo>
                    <a:pt x="163" y="11"/>
                  </a:lnTo>
                  <a:lnTo>
                    <a:pt x="174" y="11"/>
                  </a:lnTo>
                  <a:lnTo>
                    <a:pt x="192" y="14"/>
                  </a:lnTo>
                  <a:lnTo>
                    <a:pt x="196" y="10"/>
                  </a:lnTo>
                  <a:lnTo>
                    <a:pt x="19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 name="Freeform 42">
              <a:extLst>
                <a:ext uri="{FF2B5EF4-FFF2-40B4-BE49-F238E27FC236}">
                  <a16:creationId xmlns="" xmlns:a16="http://schemas.microsoft.com/office/drawing/2014/main" id="{B6547E8B-2097-2FBE-9A02-42A9E5703820}"/>
                </a:ext>
              </a:extLst>
            </p:cNvPr>
            <p:cNvSpPr>
              <a:spLocks noChangeArrowheads="1"/>
            </p:cNvSpPr>
            <p:nvPr/>
          </p:nvSpPr>
          <p:spPr bwMode="auto">
            <a:xfrm>
              <a:off x="9128004" y="7022856"/>
              <a:ext cx="10990" cy="10990"/>
            </a:xfrm>
            <a:custGeom>
              <a:avLst/>
              <a:gdLst>
                <a:gd name="T0" fmla="*/ 9 w 10"/>
                <a:gd name="T1" fmla="*/ 8 h 10"/>
                <a:gd name="T2" fmla="*/ 6 w 10"/>
                <a:gd name="T3" fmla="*/ 9 h 10"/>
                <a:gd name="T4" fmla="*/ 0 w 10"/>
                <a:gd name="T5" fmla="*/ 4 h 10"/>
                <a:gd name="T6" fmla="*/ 2 w 10"/>
                <a:gd name="T7" fmla="*/ 1 h 10"/>
                <a:gd name="T8" fmla="*/ 3 w 10"/>
                <a:gd name="T9" fmla="*/ 0 h 10"/>
                <a:gd name="T10" fmla="*/ 9 w 10"/>
                <a:gd name="T11" fmla="*/ 2 h 10"/>
                <a:gd name="T12" fmla="*/ 9 w 10"/>
                <a:gd name="T13" fmla="*/ 6 h 10"/>
                <a:gd name="T14" fmla="*/ 9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9" y="8"/>
                  </a:moveTo>
                  <a:lnTo>
                    <a:pt x="6" y="9"/>
                  </a:lnTo>
                  <a:lnTo>
                    <a:pt x="0" y="4"/>
                  </a:lnTo>
                  <a:lnTo>
                    <a:pt x="2" y="1"/>
                  </a:lnTo>
                  <a:lnTo>
                    <a:pt x="3" y="0"/>
                  </a:lnTo>
                  <a:lnTo>
                    <a:pt x="9" y="2"/>
                  </a:lnTo>
                  <a:lnTo>
                    <a:pt x="9" y="6"/>
                  </a:lnTo>
                  <a:lnTo>
                    <a:pt x="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 name="Freeform 43">
              <a:extLst>
                <a:ext uri="{FF2B5EF4-FFF2-40B4-BE49-F238E27FC236}">
                  <a16:creationId xmlns="" xmlns:a16="http://schemas.microsoft.com/office/drawing/2014/main" id="{DC7E15B4-1E59-AC47-0530-6008D4C845AA}"/>
                </a:ext>
              </a:extLst>
            </p:cNvPr>
            <p:cNvSpPr>
              <a:spLocks noChangeArrowheads="1"/>
            </p:cNvSpPr>
            <p:nvPr/>
          </p:nvSpPr>
          <p:spPr bwMode="auto">
            <a:xfrm>
              <a:off x="9089535" y="6989885"/>
              <a:ext cx="38468" cy="32971"/>
            </a:xfrm>
            <a:custGeom>
              <a:avLst/>
              <a:gdLst>
                <a:gd name="T0" fmla="*/ 27 w 30"/>
                <a:gd name="T1" fmla="*/ 16 h 25"/>
                <a:gd name="T2" fmla="*/ 24 w 30"/>
                <a:gd name="T3" fmla="*/ 19 h 25"/>
                <a:gd name="T4" fmla="*/ 23 w 30"/>
                <a:gd name="T5" fmla="*/ 18 h 25"/>
                <a:gd name="T6" fmla="*/ 22 w 30"/>
                <a:gd name="T7" fmla="*/ 16 h 25"/>
                <a:gd name="T8" fmla="*/ 18 w 30"/>
                <a:gd name="T9" fmla="*/ 23 h 25"/>
                <a:gd name="T10" fmla="*/ 15 w 30"/>
                <a:gd name="T11" fmla="*/ 24 h 25"/>
                <a:gd name="T12" fmla="*/ 12 w 30"/>
                <a:gd name="T13" fmla="*/ 23 h 25"/>
                <a:gd name="T14" fmla="*/ 13 w 30"/>
                <a:gd name="T15" fmla="*/ 21 h 25"/>
                <a:gd name="T16" fmla="*/ 11 w 30"/>
                <a:gd name="T17" fmla="*/ 14 h 25"/>
                <a:gd name="T18" fmla="*/ 7 w 30"/>
                <a:gd name="T19" fmla="*/ 12 h 25"/>
                <a:gd name="T20" fmla="*/ 2 w 30"/>
                <a:gd name="T21" fmla="*/ 12 h 25"/>
                <a:gd name="T22" fmla="*/ 0 w 30"/>
                <a:gd name="T23" fmla="*/ 8 h 25"/>
                <a:gd name="T24" fmla="*/ 12 w 30"/>
                <a:gd name="T25" fmla="*/ 7 h 25"/>
                <a:gd name="T26" fmla="*/ 13 w 30"/>
                <a:gd name="T27" fmla="*/ 4 h 25"/>
                <a:gd name="T28" fmla="*/ 16 w 30"/>
                <a:gd name="T29" fmla="*/ 0 h 25"/>
                <a:gd name="T30" fmla="*/ 18 w 30"/>
                <a:gd name="T31" fmla="*/ 0 h 25"/>
                <a:gd name="T32" fmla="*/ 20 w 30"/>
                <a:gd name="T33" fmla="*/ 0 h 25"/>
                <a:gd name="T34" fmla="*/ 20 w 30"/>
                <a:gd name="T35" fmla="*/ 4 h 25"/>
                <a:gd name="T36" fmla="*/ 20 w 30"/>
                <a:gd name="T37" fmla="*/ 4 h 25"/>
                <a:gd name="T38" fmla="*/ 26 w 30"/>
                <a:gd name="T39" fmla="*/ 6 h 25"/>
                <a:gd name="T40" fmla="*/ 29 w 30"/>
                <a:gd name="T41" fmla="*/ 10 h 25"/>
                <a:gd name="T42" fmla="*/ 29 w 30"/>
                <a:gd name="T43" fmla="*/ 15 h 25"/>
                <a:gd name="T44" fmla="*/ 27 w 30"/>
                <a:gd name="T4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5">
                  <a:moveTo>
                    <a:pt x="27" y="16"/>
                  </a:moveTo>
                  <a:lnTo>
                    <a:pt x="24" y="19"/>
                  </a:lnTo>
                  <a:lnTo>
                    <a:pt x="23" y="18"/>
                  </a:lnTo>
                  <a:lnTo>
                    <a:pt x="22" y="16"/>
                  </a:lnTo>
                  <a:lnTo>
                    <a:pt x="18" y="23"/>
                  </a:lnTo>
                  <a:lnTo>
                    <a:pt x="15" y="24"/>
                  </a:lnTo>
                  <a:lnTo>
                    <a:pt x="12" y="23"/>
                  </a:lnTo>
                  <a:lnTo>
                    <a:pt x="13" y="21"/>
                  </a:lnTo>
                  <a:lnTo>
                    <a:pt x="11" y="14"/>
                  </a:lnTo>
                  <a:lnTo>
                    <a:pt x="7" y="12"/>
                  </a:lnTo>
                  <a:lnTo>
                    <a:pt x="2" y="12"/>
                  </a:lnTo>
                  <a:lnTo>
                    <a:pt x="0" y="8"/>
                  </a:lnTo>
                  <a:lnTo>
                    <a:pt x="12" y="7"/>
                  </a:lnTo>
                  <a:lnTo>
                    <a:pt x="13" y="4"/>
                  </a:lnTo>
                  <a:lnTo>
                    <a:pt x="16" y="0"/>
                  </a:lnTo>
                  <a:lnTo>
                    <a:pt x="18" y="0"/>
                  </a:lnTo>
                  <a:lnTo>
                    <a:pt x="20" y="0"/>
                  </a:lnTo>
                  <a:lnTo>
                    <a:pt x="20" y="4"/>
                  </a:lnTo>
                  <a:lnTo>
                    <a:pt x="20" y="4"/>
                  </a:lnTo>
                  <a:lnTo>
                    <a:pt x="26" y="6"/>
                  </a:lnTo>
                  <a:lnTo>
                    <a:pt x="29" y="10"/>
                  </a:lnTo>
                  <a:lnTo>
                    <a:pt x="29" y="15"/>
                  </a:lnTo>
                  <a:lnTo>
                    <a:pt x="2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 name="Freeform 45">
              <a:extLst>
                <a:ext uri="{FF2B5EF4-FFF2-40B4-BE49-F238E27FC236}">
                  <a16:creationId xmlns="" xmlns:a16="http://schemas.microsoft.com/office/drawing/2014/main" id="{1E3CF5EB-6F1D-2C38-B2E2-8D63373B5278}"/>
                </a:ext>
              </a:extLst>
            </p:cNvPr>
            <p:cNvSpPr>
              <a:spLocks noChangeArrowheads="1"/>
            </p:cNvSpPr>
            <p:nvPr/>
          </p:nvSpPr>
          <p:spPr bwMode="auto">
            <a:xfrm>
              <a:off x="7847622" y="7973522"/>
              <a:ext cx="538529" cy="401151"/>
            </a:xfrm>
            <a:custGeom>
              <a:avLst/>
              <a:gdLst>
                <a:gd name="T0" fmla="*/ 340 w 432"/>
                <a:gd name="T1" fmla="*/ 210 h 321"/>
                <a:gd name="T2" fmla="*/ 333 w 432"/>
                <a:gd name="T3" fmla="*/ 205 h 321"/>
                <a:gd name="T4" fmla="*/ 346 w 432"/>
                <a:gd name="T5" fmla="*/ 199 h 321"/>
                <a:gd name="T6" fmla="*/ 404 w 432"/>
                <a:gd name="T7" fmla="*/ 170 h 321"/>
                <a:gd name="T8" fmla="*/ 392 w 432"/>
                <a:gd name="T9" fmla="*/ 188 h 321"/>
                <a:gd name="T10" fmla="*/ 376 w 432"/>
                <a:gd name="T11" fmla="*/ 180 h 321"/>
                <a:gd name="T12" fmla="*/ 386 w 432"/>
                <a:gd name="T13" fmla="*/ 163 h 321"/>
                <a:gd name="T14" fmla="*/ 395 w 432"/>
                <a:gd name="T15" fmla="*/ 167 h 321"/>
                <a:gd name="T16" fmla="*/ 416 w 432"/>
                <a:gd name="T17" fmla="*/ 158 h 321"/>
                <a:gd name="T18" fmla="*/ 237 w 432"/>
                <a:gd name="T19" fmla="*/ 15 h 321"/>
                <a:gd name="T20" fmla="*/ 249 w 432"/>
                <a:gd name="T21" fmla="*/ 22 h 321"/>
                <a:gd name="T22" fmla="*/ 249 w 432"/>
                <a:gd name="T23" fmla="*/ 31 h 321"/>
                <a:gd name="T24" fmla="*/ 257 w 432"/>
                <a:gd name="T25" fmla="*/ 32 h 321"/>
                <a:gd name="T26" fmla="*/ 279 w 432"/>
                <a:gd name="T27" fmla="*/ 41 h 321"/>
                <a:gd name="T28" fmla="*/ 291 w 432"/>
                <a:gd name="T29" fmla="*/ 45 h 321"/>
                <a:gd name="T30" fmla="*/ 314 w 432"/>
                <a:gd name="T31" fmla="*/ 46 h 321"/>
                <a:gd name="T32" fmla="*/ 329 w 432"/>
                <a:gd name="T33" fmla="*/ 44 h 321"/>
                <a:gd name="T34" fmla="*/ 340 w 432"/>
                <a:gd name="T35" fmla="*/ 55 h 321"/>
                <a:gd name="T36" fmla="*/ 348 w 432"/>
                <a:gd name="T37" fmla="*/ 54 h 321"/>
                <a:gd name="T38" fmla="*/ 364 w 432"/>
                <a:gd name="T39" fmla="*/ 58 h 321"/>
                <a:gd name="T40" fmla="*/ 381 w 432"/>
                <a:gd name="T41" fmla="*/ 58 h 321"/>
                <a:gd name="T42" fmla="*/ 397 w 432"/>
                <a:gd name="T43" fmla="*/ 60 h 321"/>
                <a:gd name="T44" fmla="*/ 396 w 432"/>
                <a:gd name="T45" fmla="*/ 71 h 321"/>
                <a:gd name="T46" fmla="*/ 360 w 432"/>
                <a:gd name="T47" fmla="*/ 106 h 321"/>
                <a:gd name="T48" fmla="*/ 322 w 432"/>
                <a:gd name="T49" fmla="*/ 130 h 321"/>
                <a:gd name="T50" fmla="*/ 299 w 432"/>
                <a:gd name="T51" fmla="*/ 156 h 321"/>
                <a:gd name="T52" fmla="*/ 292 w 432"/>
                <a:gd name="T53" fmla="*/ 205 h 321"/>
                <a:gd name="T54" fmla="*/ 276 w 432"/>
                <a:gd name="T55" fmla="*/ 233 h 321"/>
                <a:gd name="T56" fmla="*/ 271 w 432"/>
                <a:gd name="T57" fmla="*/ 256 h 321"/>
                <a:gd name="T58" fmla="*/ 232 w 432"/>
                <a:gd name="T59" fmla="*/ 283 h 321"/>
                <a:gd name="T60" fmla="*/ 205 w 432"/>
                <a:gd name="T61" fmla="*/ 292 h 321"/>
                <a:gd name="T62" fmla="*/ 155 w 432"/>
                <a:gd name="T63" fmla="*/ 292 h 321"/>
                <a:gd name="T64" fmla="*/ 124 w 432"/>
                <a:gd name="T65" fmla="*/ 312 h 321"/>
                <a:gd name="T66" fmla="*/ 114 w 432"/>
                <a:gd name="T67" fmla="*/ 320 h 321"/>
                <a:gd name="T68" fmla="*/ 95 w 432"/>
                <a:gd name="T69" fmla="*/ 299 h 321"/>
                <a:gd name="T70" fmla="*/ 92 w 432"/>
                <a:gd name="T71" fmla="*/ 285 h 321"/>
                <a:gd name="T72" fmla="*/ 72 w 432"/>
                <a:gd name="T73" fmla="*/ 273 h 321"/>
                <a:gd name="T74" fmla="*/ 59 w 432"/>
                <a:gd name="T75" fmla="*/ 250 h 321"/>
                <a:gd name="T76" fmla="*/ 72 w 432"/>
                <a:gd name="T77" fmla="*/ 234 h 321"/>
                <a:gd name="T78" fmla="*/ 64 w 432"/>
                <a:gd name="T79" fmla="*/ 210 h 321"/>
                <a:gd name="T80" fmla="*/ 61 w 432"/>
                <a:gd name="T81" fmla="*/ 187 h 321"/>
                <a:gd name="T82" fmla="*/ 67 w 432"/>
                <a:gd name="T83" fmla="*/ 173 h 321"/>
                <a:gd name="T84" fmla="*/ 70 w 432"/>
                <a:gd name="T85" fmla="*/ 154 h 321"/>
                <a:gd name="T86" fmla="*/ 76 w 432"/>
                <a:gd name="T87" fmla="*/ 143 h 321"/>
                <a:gd name="T88" fmla="*/ 73 w 432"/>
                <a:gd name="T89" fmla="*/ 118 h 321"/>
                <a:gd name="T90" fmla="*/ 94 w 432"/>
                <a:gd name="T91" fmla="*/ 99 h 321"/>
                <a:gd name="T92" fmla="*/ 87 w 432"/>
                <a:gd name="T93" fmla="*/ 90 h 321"/>
                <a:gd name="T94" fmla="*/ 80 w 432"/>
                <a:gd name="T95" fmla="*/ 78 h 321"/>
                <a:gd name="T96" fmla="*/ 65 w 432"/>
                <a:gd name="T97" fmla="*/ 77 h 321"/>
                <a:gd name="T98" fmla="*/ 51 w 432"/>
                <a:gd name="T99" fmla="*/ 82 h 321"/>
                <a:gd name="T100" fmla="*/ 34 w 432"/>
                <a:gd name="T101" fmla="*/ 84 h 321"/>
                <a:gd name="T102" fmla="*/ 34 w 432"/>
                <a:gd name="T103" fmla="*/ 73 h 321"/>
                <a:gd name="T104" fmla="*/ 17 w 432"/>
                <a:gd name="T105" fmla="*/ 76 h 321"/>
                <a:gd name="T106" fmla="*/ 16 w 432"/>
                <a:gd name="T107" fmla="*/ 64 h 321"/>
                <a:gd name="T108" fmla="*/ 13 w 432"/>
                <a:gd name="T109" fmla="*/ 52 h 321"/>
                <a:gd name="T110" fmla="*/ 9 w 432"/>
                <a:gd name="T111" fmla="*/ 42 h 321"/>
                <a:gd name="T112" fmla="*/ 4 w 432"/>
                <a:gd name="T113" fmla="*/ 24 h 321"/>
                <a:gd name="T114" fmla="*/ 32 w 432"/>
                <a:gd name="T115" fmla="*/ 14 h 321"/>
                <a:gd name="T116" fmla="*/ 49 w 432"/>
                <a:gd name="T117" fmla="*/ 0 h 321"/>
                <a:gd name="T118" fmla="*/ 84 w 432"/>
                <a:gd name="T119" fmla="*/ 7 h 321"/>
                <a:gd name="T120" fmla="*/ 131 w 432"/>
                <a:gd name="T121" fmla="*/ 11 h 321"/>
                <a:gd name="T122" fmla="*/ 182 w 432"/>
                <a:gd name="T123" fmla="*/ 11 h 321"/>
                <a:gd name="T124" fmla="*/ 224 w 432"/>
                <a:gd name="T125" fmla="*/ 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321">
                  <a:moveTo>
                    <a:pt x="344" y="214"/>
                  </a:moveTo>
                  <a:lnTo>
                    <a:pt x="344" y="215"/>
                  </a:lnTo>
                  <a:lnTo>
                    <a:pt x="342" y="214"/>
                  </a:lnTo>
                  <a:lnTo>
                    <a:pt x="338" y="214"/>
                  </a:lnTo>
                  <a:lnTo>
                    <a:pt x="338" y="212"/>
                  </a:lnTo>
                  <a:lnTo>
                    <a:pt x="339" y="211"/>
                  </a:lnTo>
                  <a:lnTo>
                    <a:pt x="340" y="210"/>
                  </a:lnTo>
                  <a:lnTo>
                    <a:pt x="342" y="212"/>
                  </a:lnTo>
                  <a:lnTo>
                    <a:pt x="344" y="213"/>
                  </a:lnTo>
                  <a:lnTo>
                    <a:pt x="344" y="214"/>
                  </a:lnTo>
                  <a:close/>
                  <a:moveTo>
                    <a:pt x="340" y="204"/>
                  </a:moveTo>
                  <a:lnTo>
                    <a:pt x="338" y="207"/>
                  </a:lnTo>
                  <a:lnTo>
                    <a:pt x="333" y="206"/>
                  </a:lnTo>
                  <a:lnTo>
                    <a:pt x="333" y="205"/>
                  </a:lnTo>
                  <a:lnTo>
                    <a:pt x="333" y="202"/>
                  </a:lnTo>
                  <a:lnTo>
                    <a:pt x="335" y="201"/>
                  </a:lnTo>
                  <a:lnTo>
                    <a:pt x="335" y="199"/>
                  </a:lnTo>
                  <a:lnTo>
                    <a:pt x="337" y="198"/>
                  </a:lnTo>
                  <a:lnTo>
                    <a:pt x="343" y="196"/>
                  </a:lnTo>
                  <a:lnTo>
                    <a:pt x="345" y="197"/>
                  </a:lnTo>
                  <a:lnTo>
                    <a:pt x="346" y="199"/>
                  </a:lnTo>
                  <a:lnTo>
                    <a:pt x="342" y="204"/>
                  </a:lnTo>
                  <a:lnTo>
                    <a:pt x="340" y="204"/>
                  </a:lnTo>
                  <a:close/>
                  <a:moveTo>
                    <a:pt x="394" y="168"/>
                  </a:moveTo>
                  <a:lnTo>
                    <a:pt x="397" y="170"/>
                  </a:lnTo>
                  <a:lnTo>
                    <a:pt x="400" y="168"/>
                  </a:lnTo>
                  <a:lnTo>
                    <a:pt x="402" y="169"/>
                  </a:lnTo>
                  <a:lnTo>
                    <a:pt x="404" y="170"/>
                  </a:lnTo>
                  <a:lnTo>
                    <a:pt x="404" y="172"/>
                  </a:lnTo>
                  <a:lnTo>
                    <a:pt x="403" y="175"/>
                  </a:lnTo>
                  <a:lnTo>
                    <a:pt x="400" y="178"/>
                  </a:lnTo>
                  <a:lnTo>
                    <a:pt x="399" y="181"/>
                  </a:lnTo>
                  <a:lnTo>
                    <a:pt x="397" y="185"/>
                  </a:lnTo>
                  <a:lnTo>
                    <a:pt x="394" y="187"/>
                  </a:lnTo>
                  <a:lnTo>
                    <a:pt x="392" y="188"/>
                  </a:lnTo>
                  <a:lnTo>
                    <a:pt x="386" y="186"/>
                  </a:lnTo>
                  <a:lnTo>
                    <a:pt x="383" y="185"/>
                  </a:lnTo>
                  <a:lnTo>
                    <a:pt x="382" y="184"/>
                  </a:lnTo>
                  <a:lnTo>
                    <a:pt x="381" y="180"/>
                  </a:lnTo>
                  <a:lnTo>
                    <a:pt x="380" y="179"/>
                  </a:lnTo>
                  <a:lnTo>
                    <a:pt x="378" y="178"/>
                  </a:lnTo>
                  <a:lnTo>
                    <a:pt x="376" y="180"/>
                  </a:lnTo>
                  <a:lnTo>
                    <a:pt x="373" y="181"/>
                  </a:lnTo>
                  <a:lnTo>
                    <a:pt x="372" y="180"/>
                  </a:lnTo>
                  <a:lnTo>
                    <a:pt x="370" y="179"/>
                  </a:lnTo>
                  <a:lnTo>
                    <a:pt x="369" y="178"/>
                  </a:lnTo>
                  <a:lnTo>
                    <a:pt x="370" y="176"/>
                  </a:lnTo>
                  <a:lnTo>
                    <a:pt x="383" y="166"/>
                  </a:lnTo>
                  <a:lnTo>
                    <a:pt x="386" y="163"/>
                  </a:lnTo>
                  <a:lnTo>
                    <a:pt x="395" y="161"/>
                  </a:lnTo>
                  <a:lnTo>
                    <a:pt x="396" y="162"/>
                  </a:lnTo>
                  <a:lnTo>
                    <a:pt x="395" y="163"/>
                  </a:lnTo>
                  <a:lnTo>
                    <a:pt x="395" y="163"/>
                  </a:lnTo>
                  <a:lnTo>
                    <a:pt x="396" y="164"/>
                  </a:lnTo>
                  <a:lnTo>
                    <a:pt x="395" y="165"/>
                  </a:lnTo>
                  <a:lnTo>
                    <a:pt x="395" y="167"/>
                  </a:lnTo>
                  <a:lnTo>
                    <a:pt x="394" y="168"/>
                  </a:lnTo>
                  <a:close/>
                  <a:moveTo>
                    <a:pt x="431" y="167"/>
                  </a:moveTo>
                  <a:lnTo>
                    <a:pt x="430" y="167"/>
                  </a:lnTo>
                  <a:lnTo>
                    <a:pt x="420" y="162"/>
                  </a:lnTo>
                  <a:lnTo>
                    <a:pt x="417" y="162"/>
                  </a:lnTo>
                  <a:lnTo>
                    <a:pt x="416" y="161"/>
                  </a:lnTo>
                  <a:lnTo>
                    <a:pt x="416" y="158"/>
                  </a:lnTo>
                  <a:lnTo>
                    <a:pt x="417" y="157"/>
                  </a:lnTo>
                  <a:lnTo>
                    <a:pt x="423" y="157"/>
                  </a:lnTo>
                  <a:lnTo>
                    <a:pt x="428" y="159"/>
                  </a:lnTo>
                  <a:lnTo>
                    <a:pt x="431" y="163"/>
                  </a:lnTo>
                  <a:lnTo>
                    <a:pt x="431" y="164"/>
                  </a:lnTo>
                  <a:lnTo>
                    <a:pt x="431" y="167"/>
                  </a:lnTo>
                  <a:close/>
                  <a:moveTo>
                    <a:pt x="237" y="15"/>
                  </a:moveTo>
                  <a:lnTo>
                    <a:pt x="237" y="17"/>
                  </a:lnTo>
                  <a:lnTo>
                    <a:pt x="238" y="19"/>
                  </a:lnTo>
                  <a:lnTo>
                    <a:pt x="239" y="19"/>
                  </a:lnTo>
                  <a:lnTo>
                    <a:pt x="242" y="20"/>
                  </a:lnTo>
                  <a:lnTo>
                    <a:pt x="244" y="20"/>
                  </a:lnTo>
                  <a:lnTo>
                    <a:pt x="247" y="21"/>
                  </a:lnTo>
                  <a:lnTo>
                    <a:pt x="249" y="22"/>
                  </a:lnTo>
                  <a:lnTo>
                    <a:pt x="249" y="24"/>
                  </a:lnTo>
                  <a:lnTo>
                    <a:pt x="249" y="26"/>
                  </a:lnTo>
                  <a:lnTo>
                    <a:pt x="247" y="28"/>
                  </a:lnTo>
                  <a:lnTo>
                    <a:pt x="247" y="30"/>
                  </a:lnTo>
                  <a:lnTo>
                    <a:pt x="247" y="30"/>
                  </a:lnTo>
                  <a:lnTo>
                    <a:pt x="249" y="31"/>
                  </a:lnTo>
                  <a:lnTo>
                    <a:pt x="249" y="31"/>
                  </a:lnTo>
                  <a:lnTo>
                    <a:pt x="250" y="31"/>
                  </a:lnTo>
                  <a:lnTo>
                    <a:pt x="251" y="30"/>
                  </a:lnTo>
                  <a:lnTo>
                    <a:pt x="252" y="28"/>
                  </a:lnTo>
                  <a:lnTo>
                    <a:pt x="252" y="28"/>
                  </a:lnTo>
                  <a:lnTo>
                    <a:pt x="252" y="29"/>
                  </a:lnTo>
                  <a:lnTo>
                    <a:pt x="253" y="30"/>
                  </a:lnTo>
                  <a:lnTo>
                    <a:pt x="257" y="32"/>
                  </a:lnTo>
                  <a:lnTo>
                    <a:pt x="264" y="35"/>
                  </a:lnTo>
                  <a:lnTo>
                    <a:pt x="267" y="35"/>
                  </a:lnTo>
                  <a:lnTo>
                    <a:pt x="269" y="35"/>
                  </a:lnTo>
                  <a:lnTo>
                    <a:pt x="270" y="36"/>
                  </a:lnTo>
                  <a:lnTo>
                    <a:pt x="275" y="41"/>
                  </a:lnTo>
                  <a:lnTo>
                    <a:pt x="276" y="41"/>
                  </a:lnTo>
                  <a:lnTo>
                    <a:pt x="279" y="41"/>
                  </a:lnTo>
                  <a:lnTo>
                    <a:pt x="281" y="41"/>
                  </a:lnTo>
                  <a:lnTo>
                    <a:pt x="283" y="40"/>
                  </a:lnTo>
                  <a:lnTo>
                    <a:pt x="284" y="40"/>
                  </a:lnTo>
                  <a:lnTo>
                    <a:pt x="286" y="41"/>
                  </a:lnTo>
                  <a:lnTo>
                    <a:pt x="287" y="42"/>
                  </a:lnTo>
                  <a:lnTo>
                    <a:pt x="290" y="44"/>
                  </a:lnTo>
                  <a:lnTo>
                    <a:pt x="291" y="45"/>
                  </a:lnTo>
                  <a:lnTo>
                    <a:pt x="292" y="46"/>
                  </a:lnTo>
                  <a:lnTo>
                    <a:pt x="301" y="45"/>
                  </a:lnTo>
                  <a:lnTo>
                    <a:pt x="302" y="46"/>
                  </a:lnTo>
                  <a:lnTo>
                    <a:pt x="303" y="46"/>
                  </a:lnTo>
                  <a:lnTo>
                    <a:pt x="306" y="45"/>
                  </a:lnTo>
                  <a:lnTo>
                    <a:pt x="310" y="46"/>
                  </a:lnTo>
                  <a:lnTo>
                    <a:pt x="314" y="46"/>
                  </a:lnTo>
                  <a:lnTo>
                    <a:pt x="314" y="45"/>
                  </a:lnTo>
                  <a:lnTo>
                    <a:pt x="315" y="41"/>
                  </a:lnTo>
                  <a:lnTo>
                    <a:pt x="315" y="40"/>
                  </a:lnTo>
                  <a:lnTo>
                    <a:pt x="316" y="39"/>
                  </a:lnTo>
                  <a:lnTo>
                    <a:pt x="318" y="40"/>
                  </a:lnTo>
                  <a:lnTo>
                    <a:pt x="326" y="42"/>
                  </a:lnTo>
                  <a:lnTo>
                    <a:pt x="329" y="44"/>
                  </a:lnTo>
                  <a:lnTo>
                    <a:pt x="332" y="45"/>
                  </a:lnTo>
                  <a:lnTo>
                    <a:pt x="335" y="45"/>
                  </a:lnTo>
                  <a:lnTo>
                    <a:pt x="337" y="46"/>
                  </a:lnTo>
                  <a:lnTo>
                    <a:pt x="339" y="50"/>
                  </a:lnTo>
                  <a:lnTo>
                    <a:pt x="339" y="52"/>
                  </a:lnTo>
                  <a:lnTo>
                    <a:pt x="339" y="53"/>
                  </a:lnTo>
                  <a:lnTo>
                    <a:pt x="340" y="55"/>
                  </a:lnTo>
                  <a:lnTo>
                    <a:pt x="339" y="56"/>
                  </a:lnTo>
                  <a:lnTo>
                    <a:pt x="340" y="57"/>
                  </a:lnTo>
                  <a:lnTo>
                    <a:pt x="341" y="57"/>
                  </a:lnTo>
                  <a:lnTo>
                    <a:pt x="343" y="57"/>
                  </a:lnTo>
                  <a:lnTo>
                    <a:pt x="344" y="56"/>
                  </a:lnTo>
                  <a:lnTo>
                    <a:pt x="347" y="55"/>
                  </a:lnTo>
                  <a:lnTo>
                    <a:pt x="348" y="54"/>
                  </a:lnTo>
                  <a:lnTo>
                    <a:pt x="353" y="56"/>
                  </a:lnTo>
                  <a:lnTo>
                    <a:pt x="355" y="58"/>
                  </a:lnTo>
                  <a:lnTo>
                    <a:pt x="356" y="59"/>
                  </a:lnTo>
                  <a:lnTo>
                    <a:pt x="357" y="60"/>
                  </a:lnTo>
                  <a:lnTo>
                    <a:pt x="359" y="61"/>
                  </a:lnTo>
                  <a:lnTo>
                    <a:pt x="360" y="59"/>
                  </a:lnTo>
                  <a:lnTo>
                    <a:pt x="364" y="58"/>
                  </a:lnTo>
                  <a:lnTo>
                    <a:pt x="370" y="59"/>
                  </a:lnTo>
                  <a:lnTo>
                    <a:pt x="376" y="61"/>
                  </a:lnTo>
                  <a:lnTo>
                    <a:pt x="378" y="61"/>
                  </a:lnTo>
                  <a:lnTo>
                    <a:pt x="378" y="60"/>
                  </a:lnTo>
                  <a:lnTo>
                    <a:pt x="379" y="59"/>
                  </a:lnTo>
                  <a:lnTo>
                    <a:pt x="380" y="58"/>
                  </a:lnTo>
                  <a:lnTo>
                    <a:pt x="381" y="58"/>
                  </a:lnTo>
                  <a:lnTo>
                    <a:pt x="384" y="57"/>
                  </a:lnTo>
                  <a:lnTo>
                    <a:pt x="386" y="56"/>
                  </a:lnTo>
                  <a:lnTo>
                    <a:pt x="389" y="56"/>
                  </a:lnTo>
                  <a:lnTo>
                    <a:pt x="391" y="56"/>
                  </a:lnTo>
                  <a:lnTo>
                    <a:pt x="394" y="57"/>
                  </a:lnTo>
                  <a:lnTo>
                    <a:pt x="396" y="57"/>
                  </a:lnTo>
                  <a:lnTo>
                    <a:pt x="397" y="60"/>
                  </a:lnTo>
                  <a:lnTo>
                    <a:pt x="398" y="61"/>
                  </a:lnTo>
                  <a:lnTo>
                    <a:pt x="399" y="63"/>
                  </a:lnTo>
                  <a:lnTo>
                    <a:pt x="396" y="65"/>
                  </a:lnTo>
                  <a:lnTo>
                    <a:pt x="395" y="65"/>
                  </a:lnTo>
                  <a:lnTo>
                    <a:pt x="394" y="69"/>
                  </a:lnTo>
                  <a:lnTo>
                    <a:pt x="395" y="70"/>
                  </a:lnTo>
                  <a:lnTo>
                    <a:pt x="396" y="71"/>
                  </a:lnTo>
                  <a:lnTo>
                    <a:pt x="397" y="72"/>
                  </a:lnTo>
                  <a:lnTo>
                    <a:pt x="397" y="78"/>
                  </a:lnTo>
                  <a:lnTo>
                    <a:pt x="394" y="82"/>
                  </a:lnTo>
                  <a:lnTo>
                    <a:pt x="389" y="86"/>
                  </a:lnTo>
                  <a:lnTo>
                    <a:pt x="367" y="99"/>
                  </a:lnTo>
                  <a:lnTo>
                    <a:pt x="362" y="105"/>
                  </a:lnTo>
                  <a:lnTo>
                    <a:pt x="360" y="106"/>
                  </a:lnTo>
                  <a:lnTo>
                    <a:pt x="344" y="110"/>
                  </a:lnTo>
                  <a:lnTo>
                    <a:pt x="332" y="114"/>
                  </a:lnTo>
                  <a:lnTo>
                    <a:pt x="327" y="116"/>
                  </a:lnTo>
                  <a:lnTo>
                    <a:pt x="320" y="123"/>
                  </a:lnTo>
                  <a:lnTo>
                    <a:pt x="316" y="126"/>
                  </a:lnTo>
                  <a:lnTo>
                    <a:pt x="320" y="126"/>
                  </a:lnTo>
                  <a:lnTo>
                    <a:pt x="322" y="130"/>
                  </a:lnTo>
                  <a:lnTo>
                    <a:pt x="321" y="131"/>
                  </a:lnTo>
                  <a:lnTo>
                    <a:pt x="317" y="134"/>
                  </a:lnTo>
                  <a:lnTo>
                    <a:pt x="315" y="134"/>
                  </a:lnTo>
                  <a:lnTo>
                    <a:pt x="314" y="134"/>
                  </a:lnTo>
                  <a:lnTo>
                    <a:pt x="313" y="134"/>
                  </a:lnTo>
                  <a:lnTo>
                    <a:pt x="305" y="146"/>
                  </a:lnTo>
                  <a:lnTo>
                    <a:pt x="299" y="156"/>
                  </a:lnTo>
                  <a:lnTo>
                    <a:pt x="295" y="159"/>
                  </a:lnTo>
                  <a:lnTo>
                    <a:pt x="291" y="165"/>
                  </a:lnTo>
                  <a:lnTo>
                    <a:pt x="283" y="180"/>
                  </a:lnTo>
                  <a:lnTo>
                    <a:pt x="283" y="184"/>
                  </a:lnTo>
                  <a:lnTo>
                    <a:pt x="287" y="198"/>
                  </a:lnTo>
                  <a:lnTo>
                    <a:pt x="290" y="202"/>
                  </a:lnTo>
                  <a:lnTo>
                    <a:pt x="292" y="205"/>
                  </a:lnTo>
                  <a:lnTo>
                    <a:pt x="299" y="208"/>
                  </a:lnTo>
                  <a:lnTo>
                    <a:pt x="301" y="210"/>
                  </a:lnTo>
                  <a:lnTo>
                    <a:pt x="298" y="213"/>
                  </a:lnTo>
                  <a:lnTo>
                    <a:pt x="292" y="218"/>
                  </a:lnTo>
                  <a:lnTo>
                    <a:pt x="281" y="224"/>
                  </a:lnTo>
                  <a:lnTo>
                    <a:pt x="277" y="229"/>
                  </a:lnTo>
                  <a:lnTo>
                    <a:pt x="276" y="233"/>
                  </a:lnTo>
                  <a:lnTo>
                    <a:pt x="273" y="235"/>
                  </a:lnTo>
                  <a:lnTo>
                    <a:pt x="272" y="242"/>
                  </a:lnTo>
                  <a:lnTo>
                    <a:pt x="270" y="246"/>
                  </a:lnTo>
                  <a:lnTo>
                    <a:pt x="270" y="247"/>
                  </a:lnTo>
                  <a:lnTo>
                    <a:pt x="268" y="251"/>
                  </a:lnTo>
                  <a:lnTo>
                    <a:pt x="268" y="253"/>
                  </a:lnTo>
                  <a:lnTo>
                    <a:pt x="271" y="256"/>
                  </a:lnTo>
                  <a:lnTo>
                    <a:pt x="269" y="258"/>
                  </a:lnTo>
                  <a:lnTo>
                    <a:pt x="268" y="258"/>
                  </a:lnTo>
                  <a:lnTo>
                    <a:pt x="264" y="259"/>
                  </a:lnTo>
                  <a:lnTo>
                    <a:pt x="252" y="259"/>
                  </a:lnTo>
                  <a:lnTo>
                    <a:pt x="242" y="266"/>
                  </a:lnTo>
                  <a:lnTo>
                    <a:pt x="237" y="272"/>
                  </a:lnTo>
                  <a:lnTo>
                    <a:pt x="232" y="283"/>
                  </a:lnTo>
                  <a:lnTo>
                    <a:pt x="227" y="290"/>
                  </a:lnTo>
                  <a:lnTo>
                    <a:pt x="224" y="291"/>
                  </a:lnTo>
                  <a:lnTo>
                    <a:pt x="220" y="288"/>
                  </a:lnTo>
                  <a:lnTo>
                    <a:pt x="216" y="288"/>
                  </a:lnTo>
                  <a:lnTo>
                    <a:pt x="211" y="289"/>
                  </a:lnTo>
                  <a:lnTo>
                    <a:pt x="209" y="291"/>
                  </a:lnTo>
                  <a:lnTo>
                    <a:pt x="205" y="292"/>
                  </a:lnTo>
                  <a:lnTo>
                    <a:pt x="201" y="291"/>
                  </a:lnTo>
                  <a:lnTo>
                    <a:pt x="194" y="291"/>
                  </a:lnTo>
                  <a:lnTo>
                    <a:pt x="190" y="291"/>
                  </a:lnTo>
                  <a:lnTo>
                    <a:pt x="184" y="293"/>
                  </a:lnTo>
                  <a:lnTo>
                    <a:pt x="180" y="292"/>
                  </a:lnTo>
                  <a:lnTo>
                    <a:pt x="172" y="291"/>
                  </a:lnTo>
                  <a:lnTo>
                    <a:pt x="155" y="292"/>
                  </a:lnTo>
                  <a:lnTo>
                    <a:pt x="153" y="293"/>
                  </a:lnTo>
                  <a:lnTo>
                    <a:pt x="151" y="296"/>
                  </a:lnTo>
                  <a:lnTo>
                    <a:pt x="145" y="301"/>
                  </a:lnTo>
                  <a:lnTo>
                    <a:pt x="137" y="301"/>
                  </a:lnTo>
                  <a:lnTo>
                    <a:pt x="129" y="304"/>
                  </a:lnTo>
                  <a:lnTo>
                    <a:pt x="127" y="306"/>
                  </a:lnTo>
                  <a:lnTo>
                    <a:pt x="124" y="312"/>
                  </a:lnTo>
                  <a:lnTo>
                    <a:pt x="123" y="316"/>
                  </a:lnTo>
                  <a:lnTo>
                    <a:pt x="123" y="316"/>
                  </a:lnTo>
                  <a:lnTo>
                    <a:pt x="122" y="314"/>
                  </a:lnTo>
                  <a:lnTo>
                    <a:pt x="121" y="315"/>
                  </a:lnTo>
                  <a:lnTo>
                    <a:pt x="120" y="318"/>
                  </a:lnTo>
                  <a:lnTo>
                    <a:pt x="117" y="319"/>
                  </a:lnTo>
                  <a:lnTo>
                    <a:pt x="114" y="320"/>
                  </a:lnTo>
                  <a:lnTo>
                    <a:pt x="109" y="318"/>
                  </a:lnTo>
                  <a:lnTo>
                    <a:pt x="104" y="314"/>
                  </a:lnTo>
                  <a:lnTo>
                    <a:pt x="102" y="313"/>
                  </a:lnTo>
                  <a:lnTo>
                    <a:pt x="97" y="308"/>
                  </a:lnTo>
                  <a:lnTo>
                    <a:pt x="96" y="304"/>
                  </a:lnTo>
                  <a:lnTo>
                    <a:pt x="95" y="300"/>
                  </a:lnTo>
                  <a:lnTo>
                    <a:pt x="95" y="299"/>
                  </a:lnTo>
                  <a:lnTo>
                    <a:pt x="95" y="297"/>
                  </a:lnTo>
                  <a:lnTo>
                    <a:pt x="91" y="296"/>
                  </a:lnTo>
                  <a:lnTo>
                    <a:pt x="90" y="292"/>
                  </a:lnTo>
                  <a:lnTo>
                    <a:pt x="92" y="288"/>
                  </a:lnTo>
                  <a:lnTo>
                    <a:pt x="95" y="285"/>
                  </a:lnTo>
                  <a:lnTo>
                    <a:pt x="96" y="285"/>
                  </a:lnTo>
                  <a:lnTo>
                    <a:pt x="92" y="285"/>
                  </a:lnTo>
                  <a:lnTo>
                    <a:pt x="90" y="288"/>
                  </a:lnTo>
                  <a:lnTo>
                    <a:pt x="87" y="283"/>
                  </a:lnTo>
                  <a:lnTo>
                    <a:pt x="75" y="273"/>
                  </a:lnTo>
                  <a:lnTo>
                    <a:pt x="75" y="272"/>
                  </a:lnTo>
                  <a:lnTo>
                    <a:pt x="75" y="271"/>
                  </a:lnTo>
                  <a:lnTo>
                    <a:pt x="73" y="273"/>
                  </a:lnTo>
                  <a:lnTo>
                    <a:pt x="72" y="273"/>
                  </a:lnTo>
                  <a:lnTo>
                    <a:pt x="66" y="273"/>
                  </a:lnTo>
                  <a:lnTo>
                    <a:pt x="58" y="274"/>
                  </a:lnTo>
                  <a:lnTo>
                    <a:pt x="56" y="264"/>
                  </a:lnTo>
                  <a:lnTo>
                    <a:pt x="55" y="261"/>
                  </a:lnTo>
                  <a:lnTo>
                    <a:pt x="55" y="258"/>
                  </a:lnTo>
                  <a:lnTo>
                    <a:pt x="57" y="252"/>
                  </a:lnTo>
                  <a:lnTo>
                    <a:pt x="59" y="250"/>
                  </a:lnTo>
                  <a:lnTo>
                    <a:pt x="61" y="245"/>
                  </a:lnTo>
                  <a:lnTo>
                    <a:pt x="65" y="241"/>
                  </a:lnTo>
                  <a:lnTo>
                    <a:pt x="69" y="240"/>
                  </a:lnTo>
                  <a:lnTo>
                    <a:pt x="71" y="240"/>
                  </a:lnTo>
                  <a:lnTo>
                    <a:pt x="72" y="236"/>
                  </a:lnTo>
                  <a:lnTo>
                    <a:pt x="72" y="234"/>
                  </a:lnTo>
                  <a:lnTo>
                    <a:pt x="72" y="234"/>
                  </a:lnTo>
                  <a:lnTo>
                    <a:pt x="67" y="234"/>
                  </a:lnTo>
                  <a:lnTo>
                    <a:pt x="60" y="223"/>
                  </a:lnTo>
                  <a:lnTo>
                    <a:pt x="60" y="221"/>
                  </a:lnTo>
                  <a:lnTo>
                    <a:pt x="61" y="219"/>
                  </a:lnTo>
                  <a:lnTo>
                    <a:pt x="62" y="215"/>
                  </a:lnTo>
                  <a:lnTo>
                    <a:pt x="62" y="212"/>
                  </a:lnTo>
                  <a:lnTo>
                    <a:pt x="64" y="210"/>
                  </a:lnTo>
                  <a:lnTo>
                    <a:pt x="67" y="208"/>
                  </a:lnTo>
                  <a:lnTo>
                    <a:pt x="69" y="204"/>
                  </a:lnTo>
                  <a:lnTo>
                    <a:pt x="71" y="201"/>
                  </a:lnTo>
                  <a:lnTo>
                    <a:pt x="71" y="198"/>
                  </a:lnTo>
                  <a:lnTo>
                    <a:pt x="69" y="197"/>
                  </a:lnTo>
                  <a:lnTo>
                    <a:pt x="66" y="195"/>
                  </a:lnTo>
                  <a:lnTo>
                    <a:pt x="61" y="187"/>
                  </a:lnTo>
                  <a:lnTo>
                    <a:pt x="60" y="182"/>
                  </a:lnTo>
                  <a:lnTo>
                    <a:pt x="60" y="181"/>
                  </a:lnTo>
                  <a:lnTo>
                    <a:pt x="57" y="179"/>
                  </a:lnTo>
                  <a:lnTo>
                    <a:pt x="54" y="175"/>
                  </a:lnTo>
                  <a:lnTo>
                    <a:pt x="54" y="174"/>
                  </a:lnTo>
                  <a:lnTo>
                    <a:pt x="56" y="173"/>
                  </a:lnTo>
                  <a:lnTo>
                    <a:pt x="67" y="173"/>
                  </a:lnTo>
                  <a:lnTo>
                    <a:pt x="69" y="172"/>
                  </a:lnTo>
                  <a:lnTo>
                    <a:pt x="70" y="171"/>
                  </a:lnTo>
                  <a:lnTo>
                    <a:pt x="72" y="168"/>
                  </a:lnTo>
                  <a:lnTo>
                    <a:pt x="74" y="162"/>
                  </a:lnTo>
                  <a:lnTo>
                    <a:pt x="74" y="159"/>
                  </a:lnTo>
                  <a:lnTo>
                    <a:pt x="74" y="157"/>
                  </a:lnTo>
                  <a:lnTo>
                    <a:pt x="70" y="154"/>
                  </a:lnTo>
                  <a:lnTo>
                    <a:pt x="70" y="153"/>
                  </a:lnTo>
                  <a:lnTo>
                    <a:pt x="71" y="151"/>
                  </a:lnTo>
                  <a:lnTo>
                    <a:pt x="72" y="149"/>
                  </a:lnTo>
                  <a:lnTo>
                    <a:pt x="75" y="147"/>
                  </a:lnTo>
                  <a:lnTo>
                    <a:pt x="77" y="146"/>
                  </a:lnTo>
                  <a:lnTo>
                    <a:pt x="77" y="145"/>
                  </a:lnTo>
                  <a:lnTo>
                    <a:pt x="76" y="143"/>
                  </a:lnTo>
                  <a:lnTo>
                    <a:pt x="75" y="141"/>
                  </a:lnTo>
                  <a:lnTo>
                    <a:pt x="76" y="140"/>
                  </a:lnTo>
                  <a:lnTo>
                    <a:pt x="77" y="134"/>
                  </a:lnTo>
                  <a:lnTo>
                    <a:pt x="77" y="133"/>
                  </a:lnTo>
                  <a:lnTo>
                    <a:pt x="76" y="128"/>
                  </a:lnTo>
                  <a:lnTo>
                    <a:pt x="75" y="123"/>
                  </a:lnTo>
                  <a:lnTo>
                    <a:pt x="73" y="118"/>
                  </a:lnTo>
                  <a:lnTo>
                    <a:pt x="74" y="116"/>
                  </a:lnTo>
                  <a:lnTo>
                    <a:pt x="75" y="116"/>
                  </a:lnTo>
                  <a:lnTo>
                    <a:pt x="78" y="113"/>
                  </a:lnTo>
                  <a:lnTo>
                    <a:pt x="81" y="109"/>
                  </a:lnTo>
                  <a:lnTo>
                    <a:pt x="85" y="105"/>
                  </a:lnTo>
                  <a:lnTo>
                    <a:pt x="90" y="102"/>
                  </a:lnTo>
                  <a:lnTo>
                    <a:pt x="94" y="99"/>
                  </a:lnTo>
                  <a:lnTo>
                    <a:pt x="95" y="96"/>
                  </a:lnTo>
                  <a:lnTo>
                    <a:pt x="96" y="96"/>
                  </a:lnTo>
                  <a:lnTo>
                    <a:pt x="96" y="94"/>
                  </a:lnTo>
                  <a:lnTo>
                    <a:pt x="95" y="93"/>
                  </a:lnTo>
                  <a:lnTo>
                    <a:pt x="93" y="91"/>
                  </a:lnTo>
                  <a:lnTo>
                    <a:pt x="90" y="90"/>
                  </a:lnTo>
                  <a:lnTo>
                    <a:pt x="87" y="90"/>
                  </a:lnTo>
                  <a:lnTo>
                    <a:pt x="85" y="89"/>
                  </a:lnTo>
                  <a:lnTo>
                    <a:pt x="85" y="88"/>
                  </a:lnTo>
                  <a:lnTo>
                    <a:pt x="85" y="84"/>
                  </a:lnTo>
                  <a:lnTo>
                    <a:pt x="85" y="81"/>
                  </a:lnTo>
                  <a:lnTo>
                    <a:pt x="85" y="80"/>
                  </a:lnTo>
                  <a:lnTo>
                    <a:pt x="84" y="78"/>
                  </a:lnTo>
                  <a:lnTo>
                    <a:pt x="80" y="78"/>
                  </a:lnTo>
                  <a:lnTo>
                    <a:pt x="78" y="78"/>
                  </a:lnTo>
                  <a:lnTo>
                    <a:pt x="76" y="77"/>
                  </a:lnTo>
                  <a:lnTo>
                    <a:pt x="75" y="78"/>
                  </a:lnTo>
                  <a:lnTo>
                    <a:pt x="70" y="78"/>
                  </a:lnTo>
                  <a:lnTo>
                    <a:pt x="67" y="77"/>
                  </a:lnTo>
                  <a:lnTo>
                    <a:pt x="66" y="77"/>
                  </a:lnTo>
                  <a:lnTo>
                    <a:pt x="65" y="77"/>
                  </a:lnTo>
                  <a:lnTo>
                    <a:pt x="64" y="78"/>
                  </a:lnTo>
                  <a:lnTo>
                    <a:pt x="64" y="79"/>
                  </a:lnTo>
                  <a:lnTo>
                    <a:pt x="64" y="80"/>
                  </a:lnTo>
                  <a:lnTo>
                    <a:pt x="63" y="82"/>
                  </a:lnTo>
                  <a:lnTo>
                    <a:pt x="58" y="83"/>
                  </a:lnTo>
                  <a:lnTo>
                    <a:pt x="55" y="83"/>
                  </a:lnTo>
                  <a:lnTo>
                    <a:pt x="51" y="82"/>
                  </a:lnTo>
                  <a:lnTo>
                    <a:pt x="50" y="81"/>
                  </a:lnTo>
                  <a:lnTo>
                    <a:pt x="49" y="80"/>
                  </a:lnTo>
                  <a:lnTo>
                    <a:pt x="43" y="82"/>
                  </a:lnTo>
                  <a:lnTo>
                    <a:pt x="42" y="81"/>
                  </a:lnTo>
                  <a:lnTo>
                    <a:pt x="39" y="82"/>
                  </a:lnTo>
                  <a:lnTo>
                    <a:pt x="36" y="84"/>
                  </a:lnTo>
                  <a:lnTo>
                    <a:pt x="34" y="84"/>
                  </a:lnTo>
                  <a:lnTo>
                    <a:pt x="34" y="83"/>
                  </a:lnTo>
                  <a:lnTo>
                    <a:pt x="33" y="83"/>
                  </a:lnTo>
                  <a:lnTo>
                    <a:pt x="32" y="80"/>
                  </a:lnTo>
                  <a:lnTo>
                    <a:pt x="32" y="79"/>
                  </a:lnTo>
                  <a:lnTo>
                    <a:pt x="35" y="75"/>
                  </a:lnTo>
                  <a:lnTo>
                    <a:pt x="34" y="74"/>
                  </a:lnTo>
                  <a:lnTo>
                    <a:pt x="34" y="73"/>
                  </a:lnTo>
                  <a:lnTo>
                    <a:pt x="33" y="71"/>
                  </a:lnTo>
                  <a:lnTo>
                    <a:pt x="32" y="70"/>
                  </a:lnTo>
                  <a:lnTo>
                    <a:pt x="31" y="70"/>
                  </a:lnTo>
                  <a:lnTo>
                    <a:pt x="29" y="71"/>
                  </a:lnTo>
                  <a:lnTo>
                    <a:pt x="22" y="73"/>
                  </a:lnTo>
                  <a:lnTo>
                    <a:pt x="21" y="73"/>
                  </a:lnTo>
                  <a:lnTo>
                    <a:pt x="17" y="76"/>
                  </a:lnTo>
                  <a:lnTo>
                    <a:pt x="14" y="78"/>
                  </a:lnTo>
                  <a:lnTo>
                    <a:pt x="12" y="79"/>
                  </a:lnTo>
                  <a:lnTo>
                    <a:pt x="11" y="78"/>
                  </a:lnTo>
                  <a:lnTo>
                    <a:pt x="11" y="71"/>
                  </a:lnTo>
                  <a:lnTo>
                    <a:pt x="14" y="67"/>
                  </a:lnTo>
                  <a:lnTo>
                    <a:pt x="17" y="64"/>
                  </a:lnTo>
                  <a:lnTo>
                    <a:pt x="16" y="64"/>
                  </a:lnTo>
                  <a:lnTo>
                    <a:pt x="13" y="64"/>
                  </a:lnTo>
                  <a:lnTo>
                    <a:pt x="13" y="61"/>
                  </a:lnTo>
                  <a:lnTo>
                    <a:pt x="14" y="61"/>
                  </a:lnTo>
                  <a:lnTo>
                    <a:pt x="16" y="58"/>
                  </a:lnTo>
                  <a:lnTo>
                    <a:pt x="14" y="57"/>
                  </a:lnTo>
                  <a:lnTo>
                    <a:pt x="13" y="56"/>
                  </a:lnTo>
                  <a:lnTo>
                    <a:pt x="13" y="52"/>
                  </a:lnTo>
                  <a:lnTo>
                    <a:pt x="14" y="50"/>
                  </a:lnTo>
                  <a:lnTo>
                    <a:pt x="13" y="49"/>
                  </a:lnTo>
                  <a:lnTo>
                    <a:pt x="8" y="51"/>
                  </a:lnTo>
                  <a:lnTo>
                    <a:pt x="6" y="50"/>
                  </a:lnTo>
                  <a:lnTo>
                    <a:pt x="6" y="47"/>
                  </a:lnTo>
                  <a:lnTo>
                    <a:pt x="9" y="43"/>
                  </a:lnTo>
                  <a:lnTo>
                    <a:pt x="9" y="42"/>
                  </a:lnTo>
                  <a:lnTo>
                    <a:pt x="6" y="41"/>
                  </a:lnTo>
                  <a:lnTo>
                    <a:pt x="3" y="39"/>
                  </a:lnTo>
                  <a:lnTo>
                    <a:pt x="1" y="37"/>
                  </a:lnTo>
                  <a:lnTo>
                    <a:pt x="0" y="34"/>
                  </a:lnTo>
                  <a:lnTo>
                    <a:pt x="0" y="31"/>
                  </a:lnTo>
                  <a:lnTo>
                    <a:pt x="1" y="25"/>
                  </a:lnTo>
                  <a:lnTo>
                    <a:pt x="4" y="24"/>
                  </a:lnTo>
                  <a:lnTo>
                    <a:pt x="6" y="22"/>
                  </a:lnTo>
                  <a:lnTo>
                    <a:pt x="11" y="18"/>
                  </a:lnTo>
                  <a:lnTo>
                    <a:pt x="18" y="19"/>
                  </a:lnTo>
                  <a:lnTo>
                    <a:pt x="22" y="18"/>
                  </a:lnTo>
                  <a:lnTo>
                    <a:pt x="26" y="16"/>
                  </a:lnTo>
                  <a:lnTo>
                    <a:pt x="28" y="15"/>
                  </a:lnTo>
                  <a:lnTo>
                    <a:pt x="32" y="14"/>
                  </a:lnTo>
                  <a:lnTo>
                    <a:pt x="31" y="11"/>
                  </a:lnTo>
                  <a:lnTo>
                    <a:pt x="30" y="9"/>
                  </a:lnTo>
                  <a:lnTo>
                    <a:pt x="31" y="8"/>
                  </a:lnTo>
                  <a:lnTo>
                    <a:pt x="34" y="5"/>
                  </a:lnTo>
                  <a:lnTo>
                    <a:pt x="39" y="3"/>
                  </a:lnTo>
                  <a:lnTo>
                    <a:pt x="44" y="2"/>
                  </a:lnTo>
                  <a:lnTo>
                    <a:pt x="49" y="0"/>
                  </a:lnTo>
                  <a:lnTo>
                    <a:pt x="52" y="1"/>
                  </a:lnTo>
                  <a:lnTo>
                    <a:pt x="55" y="0"/>
                  </a:lnTo>
                  <a:lnTo>
                    <a:pt x="58" y="3"/>
                  </a:lnTo>
                  <a:lnTo>
                    <a:pt x="63" y="7"/>
                  </a:lnTo>
                  <a:lnTo>
                    <a:pt x="69" y="9"/>
                  </a:lnTo>
                  <a:lnTo>
                    <a:pt x="74" y="7"/>
                  </a:lnTo>
                  <a:lnTo>
                    <a:pt x="84" y="7"/>
                  </a:lnTo>
                  <a:lnTo>
                    <a:pt x="88" y="8"/>
                  </a:lnTo>
                  <a:lnTo>
                    <a:pt x="96" y="6"/>
                  </a:lnTo>
                  <a:lnTo>
                    <a:pt x="101" y="7"/>
                  </a:lnTo>
                  <a:lnTo>
                    <a:pt x="108" y="4"/>
                  </a:lnTo>
                  <a:lnTo>
                    <a:pt x="113" y="8"/>
                  </a:lnTo>
                  <a:lnTo>
                    <a:pt x="124" y="9"/>
                  </a:lnTo>
                  <a:lnTo>
                    <a:pt x="131" y="11"/>
                  </a:lnTo>
                  <a:lnTo>
                    <a:pt x="150" y="15"/>
                  </a:lnTo>
                  <a:lnTo>
                    <a:pt x="157" y="15"/>
                  </a:lnTo>
                  <a:lnTo>
                    <a:pt x="166" y="13"/>
                  </a:lnTo>
                  <a:lnTo>
                    <a:pt x="170" y="11"/>
                  </a:lnTo>
                  <a:lnTo>
                    <a:pt x="174" y="12"/>
                  </a:lnTo>
                  <a:lnTo>
                    <a:pt x="179" y="10"/>
                  </a:lnTo>
                  <a:lnTo>
                    <a:pt x="182" y="11"/>
                  </a:lnTo>
                  <a:lnTo>
                    <a:pt x="185" y="13"/>
                  </a:lnTo>
                  <a:lnTo>
                    <a:pt x="197" y="17"/>
                  </a:lnTo>
                  <a:lnTo>
                    <a:pt x="200" y="14"/>
                  </a:lnTo>
                  <a:lnTo>
                    <a:pt x="202" y="13"/>
                  </a:lnTo>
                  <a:lnTo>
                    <a:pt x="211" y="15"/>
                  </a:lnTo>
                  <a:lnTo>
                    <a:pt x="219" y="19"/>
                  </a:lnTo>
                  <a:lnTo>
                    <a:pt x="224" y="19"/>
                  </a:lnTo>
                  <a:lnTo>
                    <a:pt x="230" y="18"/>
                  </a:lnTo>
                  <a:lnTo>
                    <a:pt x="236" y="15"/>
                  </a:lnTo>
                  <a:lnTo>
                    <a:pt x="237"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1" name="Freeform 46">
              <a:extLst>
                <a:ext uri="{FF2B5EF4-FFF2-40B4-BE49-F238E27FC236}">
                  <a16:creationId xmlns="" xmlns:a16="http://schemas.microsoft.com/office/drawing/2014/main" id="{C4871A16-AB52-6C2C-EAB6-C0D7EEDA2421}"/>
                </a:ext>
              </a:extLst>
            </p:cNvPr>
            <p:cNvSpPr>
              <a:spLocks noChangeArrowheads="1"/>
            </p:cNvSpPr>
            <p:nvPr/>
          </p:nvSpPr>
          <p:spPr bwMode="auto">
            <a:xfrm>
              <a:off x="8270753" y="8237292"/>
              <a:ext cx="10990" cy="5497"/>
            </a:xfrm>
            <a:custGeom>
              <a:avLst/>
              <a:gdLst>
                <a:gd name="T0" fmla="*/ 6 w 7"/>
                <a:gd name="T1" fmla="*/ 4 h 6"/>
                <a:gd name="T2" fmla="*/ 6 w 7"/>
                <a:gd name="T3" fmla="*/ 5 h 6"/>
                <a:gd name="T4" fmla="*/ 4 w 7"/>
                <a:gd name="T5" fmla="*/ 4 h 6"/>
                <a:gd name="T6" fmla="*/ 0 w 7"/>
                <a:gd name="T7" fmla="*/ 4 h 6"/>
                <a:gd name="T8" fmla="*/ 0 w 7"/>
                <a:gd name="T9" fmla="*/ 2 h 6"/>
                <a:gd name="T10" fmla="*/ 1 w 7"/>
                <a:gd name="T11" fmla="*/ 1 h 6"/>
                <a:gd name="T12" fmla="*/ 2 w 7"/>
                <a:gd name="T13" fmla="*/ 0 h 6"/>
                <a:gd name="T14" fmla="*/ 4 w 7"/>
                <a:gd name="T15" fmla="*/ 2 h 6"/>
                <a:gd name="T16" fmla="*/ 6 w 7"/>
                <a:gd name="T17" fmla="*/ 3 h 6"/>
                <a:gd name="T18" fmla="*/ 6 w 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4"/>
                  </a:moveTo>
                  <a:lnTo>
                    <a:pt x="6" y="5"/>
                  </a:lnTo>
                  <a:lnTo>
                    <a:pt x="4" y="4"/>
                  </a:lnTo>
                  <a:lnTo>
                    <a:pt x="0" y="4"/>
                  </a:lnTo>
                  <a:lnTo>
                    <a:pt x="0" y="2"/>
                  </a:lnTo>
                  <a:lnTo>
                    <a:pt x="1" y="1"/>
                  </a:lnTo>
                  <a:lnTo>
                    <a:pt x="2" y="0"/>
                  </a:lnTo>
                  <a:lnTo>
                    <a:pt x="4" y="2"/>
                  </a:lnTo>
                  <a:lnTo>
                    <a:pt x="6"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 name="Freeform 47">
              <a:extLst>
                <a:ext uri="{FF2B5EF4-FFF2-40B4-BE49-F238E27FC236}">
                  <a16:creationId xmlns="" xmlns:a16="http://schemas.microsoft.com/office/drawing/2014/main" id="{743F1D91-E6AC-AC5A-6180-ED7F44FA2D6C}"/>
                </a:ext>
              </a:extLst>
            </p:cNvPr>
            <p:cNvSpPr>
              <a:spLocks noChangeArrowheads="1"/>
            </p:cNvSpPr>
            <p:nvPr/>
          </p:nvSpPr>
          <p:spPr bwMode="auto">
            <a:xfrm>
              <a:off x="8265257" y="8220808"/>
              <a:ext cx="16487" cy="16484"/>
            </a:xfrm>
            <a:custGeom>
              <a:avLst/>
              <a:gdLst>
                <a:gd name="T0" fmla="*/ 7 w 14"/>
                <a:gd name="T1" fmla="*/ 8 h 12"/>
                <a:gd name="T2" fmla="*/ 5 w 14"/>
                <a:gd name="T3" fmla="*/ 11 h 12"/>
                <a:gd name="T4" fmla="*/ 0 w 14"/>
                <a:gd name="T5" fmla="*/ 10 h 12"/>
                <a:gd name="T6" fmla="*/ 0 w 14"/>
                <a:gd name="T7" fmla="*/ 9 h 12"/>
                <a:gd name="T8" fmla="*/ 0 w 14"/>
                <a:gd name="T9" fmla="*/ 6 h 12"/>
                <a:gd name="T10" fmla="*/ 2 w 14"/>
                <a:gd name="T11" fmla="*/ 5 h 12"/>
                <a:gd name="T12" fmla="*/ 2 w 14"/>
                <a:gd name="T13" fmla="*/ 3 h 12"/>
                <a:gd name="T14" fmla="*/ 4 w 14"/>
                <a:gd name="T15" fmla="*/ 2 h 12"/>
                <a:gd name="T16" fmla="*/ 10 w 14"/>
                <a:gd name="T17" fmla="*/ 0 h 12"/>
                <a:gd name="T18" fmla="*/ 12 w 14"/>
                <a:gd name="T19" fmla="*/ 1 h 12"/>
                <a:gd name="T20" fmla="*/ 13 w 14"/>
                <a:gd name="T21" fmla="*/ 3 h 12"/>
                <a:gd name="T22" fmla="*/ 9 w 14"/>
                <a:gd name="T23" fmla="*/ 8 h 12"/>
                <a:gd name="T24" fmla="*/ 7 w 14"/>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2">
                  <a:moveTo>
                    <a:pt x="7" y="8"/>
                  </a:moveTo>
                  <a:lnTo>
                    <a:pt x="5" y="11"/>
                  </a:lnTo>
                  <a:lnTo>
                    <a:pt x="0" y="10"/>
                  </a:lnTo>
                  <a:lnTo>
                    <a:pt x="0" y="9"/>
                  </a:lnTo>
                  <a:lnTo>
                    <a:pt x="0" y="6"/>
                  </a:lnTo>
                  <a:lnTo>
                    <a:pt x="2" y="5"/>
                  </a:lnTo>
                  <a:lnTo>
                    <a:pt x="2" y="3"/>
                  </a:lnTo>
                  <a:lnTo>
                    <a:pt x="4" y="2"/>
                  </a:lnTo>
                  <a:lnTo>
                    <a:pt x="10" y="0"/>
                  </a:lnTo>
                  <a:lnTo>
                    <a:pt x="12" y="1"/>
                  </a:lnTo>
                  <a:lnTo>
                    <a:pt x="13" y="3"/>
                  </a:lnTo>
                  <a:lnTo>
                    <a:pt x="9"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 name="Freeform 49">
              <a:extLst>
                <a:ext uri="{FF2B5EF4-FFF2-40B4-BE49-F238E27FC236}">
                  <a16:creationId xmlns="" xmlns:a16="http://schemas.microsoft.com/office/drawing/2014/main" id="{078EB2D2-0089-1B4C-8391-1FAEF616090D}"/>
                </a:ext>
              </a:extLst>
            </p:cNvPr>
            <p:cNvSpPr>
              <a:spLocks noChangeArrowheads="1"/>
            </p:cNvSpPr>
            <p:nvPr/>
          </p:nvSpPr>
          <p:spPr bwMode="auto">
            <a:xfrm>
              <a:off x="8369667" y="8171349"/>
              <a:ext cx="21981" cy="10990"/>
            </a:xfrm>
            <a:custGeom>
              <a:avLst/>
              <a:gdLst>
                <a:gd name="T0" fmla="*/ 15 w 16"/>
                <a:gd name="T1" fmla="*/ 10 h 11"/>
                <a:gd name="T2" fmla="*/ 14 w 16"/>
                <a:gd name="T3" fmla="*/ 10 h 11"/>
                <a:gd name="T4" fmla="*/ 4 w 16"/>
                <a:gd name="T5" fmla="*/ 5 h 11"/>
                <a:gd name="T6" fmla="*/ 1 w 16"/>
                <a:gd name="T7" fmla="*/ 5 h 11"/>
                <a:gd name="T8" fmla="*/ 0 w 16"/>
                <a:gd name="T9" fmla="*/ 4 h 11"/>
                <a:gd name="T10" fmla="*/ 0 w 16"/>
                <a:gd name="T11" fmla="*/ 1 h 11"/>
                <a:gd name="T12" fmla="*/ 1 w 16"/>
                <a:gd name="T13" fmla="*/ 0 h 11"/>
                <a:gd name="T14" fmla="*/ 7 w 16"/>
                <a:gd name="T15" fmla="*/ 0 h 11"/>
                <a:gd name="T16" fmla="*/ 12 w 16"/>
                <a:gd name="T17" fmla="*/ 2 h 11"/>
                <a:gd name="T18" fmla="*/ 15 w 16"/>
                <a:gd name="T19" fmla="*/ 6 h 11"/>
                <a:gd name="T20" fmla="*/ 15 w 16"/>
                <a:gd name="T21" fmla="*/ 7 h 11"/>
                <a:gd name="T22" fmla="*/ 15 w 1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15" y="10"/>
                  </a:moveTo>
                  <a:lnTo>
                    <a:pt x="14" y="10"/>
                  </a:lnTo>
                  <a:lnTo>
                    <a:pt x="4" y="5"/>
                  </a:lnTo>
                  <a:lnTo>
                    <a:pt x="1" y="5"/>
                  </a:lnTo>
                  <a:lnTo>
                    <a:pt x="0" y="4"/>
                  </a:lnTo>
                  <a:lnTo>
                    <a:pt x="0" y="1"/>
                  </a:lnTo>
                  <a:lnTo>
                    <a:pt x="1" y="0"/>
                  </a:lnTo>
                  <a:lnTo>
                    <a:pt x="7" y="0"/>
                  </a:lnTo>
                  <a:lnTo>
                    <a:pt x="12" y="2"/>
                  </a:lnTo>
                  <a:lnTo>
                    <a:pt x="15" y="6"/>
                  </a:lnTo>
                  <a:lnTo>
                    <a:pt x="15" y="7"/>
                  </a:lnTo>
                  <a:lnTo>
                    <a:pt x="1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 name="Freeform 51">
              <a:extLst>
                <a:ext uri="{FF2B5EF4-FFF2-40B4-BE49-F238E27FC236}">
                  <a16:creationId xmlns="" xmlns:a16="http://schemas.microsoft.com/office/drawing/2014/main" id="{E8CE4255-6023-F668-C024-9FD156AC77E4}"/>
                </a:ext>
              </a:extLst>
            </p:cNvPr>
            <p:cNvSpPr>
              <a:spLocks noChangeArrowheads="1"/>
            </p:cNvSpPr>
            <p:nvPr/>
          </p:nvSpPr>
          <p:spPr bwMode="auto">
            <a:xfrm>
              <a:off x="9034584" y="5962282"/>
              <a:ext cx="434122" cy="972651"/>
            </a:xfrm>
            <a:custGeom>
              <a:avLst/>
              <a:gdLst>
                <a:gd name="T0" fmla="*/ 38 w 348"/>
                <a:gd name="T1" fmla="*/ 759 h 781"/>
                <a:gd name="T2" fmla="*/ 55 w 348"/>
                <a:gd name="T3" fmla="*/ 745 h 781"/>
                <a:gd name="T4" fmla="*/ 48 w 348"/>
                <a:gd name="T5" fmla="*/ 751 h 781"/>
                <a:gd name="T6" fmla="*/ 39 w 348"/>
                <a:gd name="T7" fmla="*/ 741 h 781"/>
                <a:gd name="T8" fmla="*/ 25 w 348"/>
                <a:gd name="T9" fmla="*/ 737 h 781"/>
                <a:gd name="T10" fmla="*/ 18 w 348"/>
                <a:gd name="T11" fmla="*/ 551 h 781"/>
                <a:gd name="T12" fmla="*/ 22 w 348"/>
                <a:gd name="T13" fmla="*/ 557 h 781"/>
                <a:gd name="T14" fmla="*/ 126 w 348"/>
                <a:gd name="T15" fmla="*/ 425 h 781"/>
                <a:gd name="T16" fmla="*/ 263 w 348"/>
                <a:gd name="T17" fmla="*/ 96 h 781"/>
                <a:gd name="T18" fmla="*/ 258 w 348"/>
                <a:gd name="T19" fmla="*/ 117 h 781"/>
                <a:gd name="T20" fmla="*/ 298 w 348"/>
                <a:gd name="T21" fmla="*/ 210 h 781"/>
                <a:gd name="T22" fmla="*/ 269 w 348"/>
                <a:gd name="T23" fmla="*/ 275 h 781"/>
                <a:gd name="T24" fmla="*/ 292 w 348"/>
                <a:gd name="T25" fmla="*/ 333 h 781"/>
                <a:gd name="T26" fmla="*/ 289 w 348"/>
                <a:gd name="T27" fmla="*/ 376 h 781"/>
                <a:gd name="T28" fmla="*/ 293 w 348"/>
                <a:gd name="T29" fmla="*/ 409 h 781"/>
                <a:gd name="T30" fmla="*/ 291 w 348"/>
                <a:gd name="T31" fmla="*/ 438 h 781"/>
                <a:gd name="T32" fmla="*/ 311 w 348"/>
                <a:gd name="T33" fmla="*/ 477 h 781"/>
                <a:gd name="T34" fmla="*/ 298 w 348"/>
                <a:gd name="T35" fmla="*/ 516 h 781"/>
                <a:gd name="T36" fmla="*/ 346 w 348"/>
                <a:gd name="T37" fmla="*/ 571 h 781"/>
                <a:gd name="T38" fmla="*/ 313 w 348"/>
                <a:gd name="T39" fmla="*/ 632 h 781"/>
                <a:gd name="T40" fmla="*/ 258 w 348"/>
                <a:gd name="T41" fmla="*/ 700 h 781"/>
                <a:gd name="T42" fmla="*/ 219 w 348"/>
                <a:gd name="T43" fmla="*/ 736 h 781"/>
                <a:gd name="T44" fmla="*/ 187 w 348"/>
                <a:gd name="T45" fmla="*/ 737 h 781"/>
                <a:gd name="T46" fmla="*/ 172 w 348"/>
                <a:gd name="T47" fmla="*/ 737 h 781"/>
                <a:gd name="T48" fmla="*/ 160 w 348"/>
                <a:gd name="T49" fmla="*/ 746 h 781"/>
                <a:gd name="T50" fmla="*/ 121 w 348"/>
                <a:gd name="T51" fmla="*/ 766 h 781"/>
                <a:gd name="T52" fmla="*/ 74 w 348"/>
                <a:gd name="T53" fmla="*/ 778 h 781"/>
                <a:gd name="T54" fmla="*/ 71 w 348"/>
                <a:gd name="T55" fmla="*/ 754 h 781"/>
                <a:gd name="T56" fmla="*/ 57 w 348"/>
                <a:gd name="T57" fmla="*/ 762 h 781"/>
                <a:gd name="T58" fmla="*/ 59 w 348"/>
                <a:gd name="T59" fmla="*/ 750 h 781"/>
                <a:gd name="T60" fmla="*/ 35 w 348"/>
                <a:gd name="T61" fmla="*/ 730 h 781"/>
                <a:gd name="T62" fmla="*/ 23 w 348"/>
                <a:gd name="T63" fmla="*/ 700 h 781"/>
                <a:gd name="T64" fmla="*/ 28 w 348"/>
                <a:gd name="T65" fmla="*/ 669 h 781"/>
                <a:gd name="T66" fmla="*/ 24 w 348"/>
                <a:gd name="T67" fmla="*/ 643 h 781"/>
                <a:gd name="T68" fmla="*/ 16 w 348"/>
                <a:gd name="T69" fmla="*/ 590 h 781"/>
                <a:gd name="T70" fmla="*/ 37 w 348"/>
                <a:gd name="T71" fmla="*/ 552 h 781"/>
                <a:gd name="T72" fmla="*/ 53 w 348"/>
                <a:gd name="T73" fmla="*/ 535 h 781"/>
                <a:gd name="T74" fmla="*/ 91 w 348"/>
                <a:gd name="T75" fmla="*/ 495 h 781"/>
                <a:gd name="T76" fmla="*/ 125 w 348"/>
                <a:gd name="T77" fmla="*/ 438 h 781"/>
                <a:gd name="T78" fmla="*/ 148 w 348"/>
                <a:gd name="T79" fmla="*/ 425 h 781"/>
                <a:gd name="T80" fmla="*/ 133 w 348"/>
                <a:gd name="T81" fmla="*/ 373 h 781"/>
                <a:gd name="T82" fmla="*/ 115 w 348"/>
                <a:gd name="T83" fmla="*/ 361 h 781"/>
                <a:gd name="T84" fmla="*/ 97 w 348"/>
                <a:gd name="T85" fmla="*/ 316 h 781"/>
                <a:gd name="T86" fmla="*/ 106 w 348"/>
                <a:gd name="T87" fmla="*/ 280 h 781"/>
                <a:gd name="T88" fmla="*/ 99 w 348"/>
                <a:gd name="T89" fmla="*/ 241 h 781"/>
                <a:gd name="T90" fmla="*/ 91 w 348"/>
                <a:gd name="T91" fmla="*/ 220 h 781"/>
                <a:gd name="T92" fmla="*/ 86 w 348"/>
                <a:gd name="T93" fmla="*/ 176 h 781"/>
                <a:gd name="T94" fmla="*/ 43 w 348"/>
                <a:gd name="T95" fmla="*/ 139 h 781"/>
                <a:gd name="T96" fmla="*/ 9 w 348"/>
                <a:gd name="T97" fmla="*/ 102 h 781"/>
                <a:gd name="T98" fmla="*/ 13 w 348"/>
                <a:gd name="T99" fmla="*/ 80 h 781"/>
                <a:gd name="T100" fmla="*/ 46 w 348"/>
                <a:gd name="T101" fmla="*/ 97 h 781"/>
                <a:gd name="T102" fmla="*/ 90 w 348"/>
                <a:gd name="T103" fmla="*/ 126 h 781"/>
                <a:gd name="T104" fmla="*/ 132 w 348"/>
                <a:gd name="T105" fmla="*/ 132 h 781"/>
                <a:gd name="T106" fmla="*/ 163 w 348"/>
                <a:gd name="T107" fmla="*/ 98 h 781"/>
                <a:gd name="T108" fmla="*/ 181 w 348"/>
                <a:gd name="T109" fmla="*/ 26 h 781"/>
                <a:gd name="T110" fmla="*/ 222 w 348"/>
                <a:gd name="T111" fmla="*/ 2 h 781"/>
                <a:gd name="T112" fmla="*/ 274 w 348"/>
                <a:gd name="T113"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781">
                  <a:moveTo>
                    <a:pt x="31" y="761"/>
                  </a:moveTo>
                  <a:lnTo>
                    <a:pt x="29" y="761"/>
                  </a:lnTo>
                  <a:lnTo>
                    <a:pt x="27" y="759"/>
                  </a:lnTo>
                  <a:lnTo>
                    <a:pt x="28" y="758"/>
                  </a:lnTo>
                  <a:lnTo>
                    <a:pt x="30" y="756"/>
                  </a:lnTo>
                  <a:lnTo>
                    <a:pt x="32" y="757"/>
                  </a:lnTo>
                  <a:lnTo>
                    <a:pt x="32" y="759"/>
                  </a:lnTo>
                  <a:lnTo>
                    <a:pt x="31" y="761"/>
                  </a:lnTo>
                  <a:close/>
                  <a:moveTo>
                    <a:pt x="38" y="759"/>
                  </a:moveTo>
                  <a:lnTo>
                    <a:pt x="35" y="761"/>
                  </a:lnTo>
                  <a:lnTo>
                    <a:pt x="34" y="760"/>
                  </a:lnTo>
                  <a:lnTo>
                    <a:pt x="34" y="756"/>
                  </a:lnTo>
                  <a:lnTo>
                    <a:pt x="36" y="755"/>
                  </a:lnTo>
                  <a:lnTo>
                    <a:pt x="39" y="755"/>
                  </a:lnTo>
                  <a:lnTo>
                    <a:pt x="38" y="759"/>
                  </a:lnTo>
                  <a:close/>
                  <a:moveTo>
                    <a:pt x="49" y="744"/>
                  </a:moveTo>
                  <a:lnTo>
                    <a:pt x="53" y="745"/>
                  </a:lnTo>
                  <a:lnTo>
                    <a:pt x="55" y="745"/>
                  </a:lnTo>
                  <a:lnTo>
                    <a:pt x="57" y="748"/>
                  </a:lnTo>
                  <a:lnTo>
                    <a:pt x="53" y="750"/>
                  </a:lnTo>
                  <a:lnTo>
                    <a:pt x="53" y="753"/>
                  </a:lnTo>
                  <a:lnTo>
                    <a:pt x="55" y="755"/>
                  </a:lnTo>
                  <a:lnTo>
                    <a:pt x="55" y="757"/>
                  </a:lnTo>
                  <a:lnTo>
                    <a:pt x="52" y="757"/>
                  </a:lnTo>
                  <a:lnTo>
                    <a:pt x="50" y="755"/>
                  </a:lnTo>
                  <a:lnTo>
                    <a:pt x="49" y="753"/>
                  </a:lnTo>
                  <a:lnTo>
                    <a:pt x="48" y="751"/>
                  </a:lnTo>
                  <a:lnTo>
                    <a:pt x="46" y="749"/>
                  </a:lnTo>
                  <a:lnTo>
                    <a:pt x="47" y="747"/>
                  </a:lnTo>
                  <a:lnTo>
                    <a:pt x="47" y="745"/>
                  </a:lnTo>
                  <a:lnTo>
                    <a:pt x="49" y="744"/>
                  </a:lnTo>
                  <a:close/>
                  <a:moveTo>
                    <a:pt x="43" y="746"/>
                  </a:moveTo>
                  <a:lnTo>
                    <a:pt x="41" y="746"/>
                  </a:lnTo>
                  <a:lnTo>
                    <a:pt x="37" y="743"/>
                  </a:lnTo>
                  <a:lnTo>
                    <a:pt x="37" y="742"/>
                  </a:lnTo>
                  <a:lnTo>
                    <a:pt x="39" y="741"/>
                  </a:lnTo>
                  <a:lnTo>
                    <a:pt x="37" y="739"/>
                  </a:lnTo>
                  <a:lnTo>
                    <a:pt x="38" y="737"/>
                  </a:lnTo>
                  <a:lnTo>
                    <a:pt x="41" y="739"/>
                  </a:lnTo>
                  <a:lnTo>
                    <a:pt x="42" y="742"/>
                  </a:lnTo>
                  <a:lnTo>
                    <a:pt x="41" y="742"/>
                  </a:lnTo>
                  <a:lnTo>
                    <a:pt x="43" y="745"/>
                  </a:lnTo>
                  <a:lnTo>
                    <a:pt x="43" y="746"/>
                  </a:lnTo>
                  <a:close/>
                  <a:moveTo>
                    <a:pt x="26" y="734"/>
                  </a:moveTo>
                  <a:lnTo>
                    <a:pt x="25" y="737"/>
                  </a:lnTo>
                  <a:lnTo>
                    <a:pt x="23" y="736"/>
                  </a:lnTo>
                  <a:lnTo>
                    <a:pt x="21" y="737"/>
                  </a:lnTo>
                  <a:lnTo>
                    <a:pt x="19" y="734"/>
                  </a:lnTo>
                  <a:lnTo>
                    <a:pt x="18" y="729"/>
                  </a:lnTo>
                  <a:lnTo>
                    <a:pt x="18" y="728"/>
                  </a:lnTo>
                  <a:lnTo>
                    <a:pt x="20" y="727"/>
                  </a:lnTo>
                  <a:lnTo>
                    <a:pt x="21" y="729"/>
                  </a:lnTo>
                  <a:lnTo>
                    <a:pt x="26" y="734"/>
                  </a:lnTo>
                  <a:close/>
                  <a:moveTo>
                    <a:pt x="18" y="551"/>
                  </a:moveTo>
                  <a:lnTo>
                    <a:pt x="18" y="553"/>
                  </a:lnTo>
                  <a:lnTo>
                    <a:pt x="20" y="552"/>
                  </a:lnTo>
                  <a:lnTo>
                    <a:pt x="23" y="550"/>
                  </a:lnTo>
                  <a:lnTo>
                    <a:pt x="25" y="551"/>
                  </a:lnTo>
                  <a:lnTo>
                    <a:pt x="25" y="554"/>
                  </a:lnTo>
                  <a:lnTo>
                    <a:pt x="23" y="554"/>
                  </a:lnTo>
                  <a:lnTo>
                    <a:pt x="23" y="554"/>
                  </a:lnTo>
                  <a:lnTo>
                    <a:pt x="22" y="556"/>
                  </a:lnTo>
                  <a:lnTo>
                    <a:pt x="22" y="557"/>
                  </a:lnTo>
                  <a:lnTo>
                    <a:pt x="20" y="558"/>
                  </a:lnTo>
                  <a:lnTo>
                    <a:pt x="16" y="554"/>
                  </a:lnTo>
                  <a:lnTo>
                    <a:pt x="14" y="549"/>
                  </a:lnTo>
                  <a:lnTo>
                    <a:pt x="19" y="549"/>
                  </a:lnTo>
                  <a:lnTo>
                    <a:pt x="18" y="550"/>
                  </a:lnTo>
                  <a:lnTo>
                    <a:pt x="18" y="551"/>
                  </a:lnTo>
                  <a:close/>
                  <a:moveTo>
                    <a:pt x="134" y="424"/>
                  </a:moveTo>
                  <a:lnTo>
                    <a:pt x="129" y="426"/>
                  </a:lnTo>
                  <a:lnTo>
                    <a:pt x="126" y="425"/>
                  </a:lnTo>
                  <a:lnTo>
                    <a:pt x="126" y="420"/>
                  </a:lnTo>
                  <a:lnTo>
                    <a:pt x="128" y="418"/>
                  </a:lnTo>
                  <a:lnTo>
                    <a:pt x="132" y="417"/>
                  </a:lnTo>
                  <a:lnTo>
                    <a:pt x="138" y="419"/>
                  </a:lnTo>
                  <a:lnTo>
                    <a:pt x="139" y="420"/>
                  </a:lnTo>
                  <a:lnTo>
                    <a:pt x="135" y="422"/>
                  </a:lnTo>
                  <a:lnTo>
                    <a:pt x="134" y="424"/>
                  </a:lnTo>
                  <a:close/>
                  <a:moveTo>
                    <a:pt x="265" y="95"/>
                  </a:moveTo>
                  <a:lnTo>
                    <a:pt x="263" y="96"/>
                  </a:lnTo>
                  <a:lnTo>
                    <a:pt x="257" y="101"/>
                  </a:lnTo>
                  <a:lnTo>
                    <a:pt x="253" y="103"/>
                  </a:lnTo>
                  <a:lnTo>
                    <a:pt x="248" y="105"/>
                  </a:lnTo>
                  <a:lnTo>
                    <a:pt x="249" y="108"/>
                  </a:lnTo>
                  <a:lnTo>
                    <a:pt x="257" y="108"/>
                  </a:lnTo>
                  <a:lnTo>
                    <a:pt x="258" y="110"/>
                  </a:lnTo>
                  <a:lnTo>
                    <a:pt x="259" y="111"/>
                  </a:lnTo>
                  <a:lnTo>
                    <a:pt x="259" y="113"/>
                  </a:lnTo>
                  <a:lnTo>
                    <a:pt x="258" y="117"/>
                  </a:lnTo>
                  <a:lnTo>
                    <a:pt x="250" y="137"/>
                  </a:lnTo>
                  <a:lnTo>
                    <a:pt x="250" y="142"/>
                  </a:lnTo>
                  <a:lnTo>
                    <a:pt x="252" y="154"/>
                  </a:lnTo>
                  <a:lnTo>
                    <a:pt x="257" y="167"/>
                  </a:lnTo>
                  <a:lnTo>
                    <a:pt x="268" y="173"/>
                  </a:lnTo>
                  <a:lnTo>
                    <a:pt x="277" y="178"/>
                  </a:lnTo>
                  <a:lnTo>
                    <a:pt x="283" y="190"/>
                  </a:lnTo>
                  <a:lnTo>
                    <a:pt x="293" y="205"/>
                  </a:lnTo>
                  <a:lnTo>
                    <a:pt x="298" y="210"/>
                  </a:lnTo>
                  <a:lnTo>
                    <a:pt x="298" y="212"/>
                  </a:lnTo>
                  <a:lnTo>
                    <a:pt x="296" y="222"/>
                  </a:lnTo>
                  <a:lnTo>
                    <a:pt x="290" y="232"/>
                  </a:lnTo>
                  <a:lnTo>
                    <a:pt x="285" y="240"/>
                  </a:lnTo>
                  <a:lnTo>
                    <a:pt x="278" y="250"/>
                  </a:lnTo>
                  <a:lnTo>
                    <a:pt x="274" y="259"/>
                  </a:lnTo>
                  <a:lnTo>
                    <a:pt x="269" y="269"/>
                  </a:lnTo>
                  <a:lnTo>
                    <a:pt x="269" y="272"/>
                  </a:lnTo>
                  <a:lnTo>
                    <a:pt x="269" y="275"/>
                  </a:lnTo>
                  <a:lnTo>
                    <a:pt x="269" y="279"/>
                  </a:lnTo>
                  <a:lnTo>
                    <a:pt x="275" y="291"/>
                  </a:lnTo>
                  <a:lnTo>
                    <a:pt x="278" y="298"/>
                  </a:lnTo>
                  <a:lnTo>
                    <a:pt x="281" y="305"/>
                  </a:lnTo>
                  <a:lnTo>
                    <a:pt x="284" y="312"/>
                  </a:lnTo>
                  <a:lnTo>
                    <a:pt x="285" y="318"/>
                  </a:lnTo>
                  <a:lnTo>
                    <a:pt x="288" y="325"/>
                  </a:lnTo>
                  <a:lnTo>
                    <a:pt x="289" y="328"/>
                  </a:lnTo>
                  <a:lnTo>
                    <a:pt x="292" y="333"/>
                  </a:lnTo>
                  <a:lnTo>
                    <a:pt x="295" y="340"/>
                  </a:lnTo>
                  <a:lnTo>
                    <a:pt x="296" y="345"/>
                  </a:lnTo>
                  <a:lnTo>
                    <a:pt x="301" y="363"/>
                  </a:lnTo>
                  <a:lnTo>
                    <a:pt x="302" y="368"/>
                  </a:lnTo>
                  <a:lnTo>
                    <a:pt x="301" y="372"/>
                  </a:lnTo>
                  <a:lnTo>
                    <a:pt x="299" y="372"/>
                  </a:lnTo>
                  <a:lnTo>
                    <a:pt x="294" y="373"/>
                  </a:lnTo>
                  <a:lnTo>
                    <a:pt x="289" y="375"/>
                  </a:lnTo>
                  <a:lnTo>
                    <a:pt x="289" y="376"/>
                  </a:lnTo>
                  <a:lnTo>
                    <a:pt x="293" y="380"/>
                  </a:lnTo>
                  <a:lnTo>
                    <a:pt x="289" y="387"/>
                  </a:lnTo>
                  <a:lnTo>
                    <a:pt x="289" y="398"/>
                  </a:lnTo>
                  <a:lnTo>
                    <a:pt x="286" y="403"/>
                  </a:lnTo>
                  <a:lnTo>
                    <a:pt x="286" y="404"/>
                  </a:lnTo>
                  <a:lnTo>
                    <a:pt x="286" y="406"/>
                  </a:lnTo>
                  <a:lnTo>
                    <a:pt x="287" y="406"/>
                  </a:lnTo>
                  <a:lnTo>
                    <a:pt x="292" y="408"/>
                  </a:lnTo>
                  <a:lnTo>
                    <a:pt x="293" y="409"/>
                  </a:lnTo>
                  <a:lnTo>
                    <a:pt x="293" y="412"/>
                  </a:lnTo>
                  <a:lnTo>
                    <a:pt x="292" y="415"/>
                  </a:lnTo>
                  <a:lnTo>
                    <a:pt x="289" y="417"/>
                  </a:lnTo>
                  <a:lnTo>
                    <a:pt x="287" y="420"/>
                  </a:lnTo>
                  <a:lnTo>
                    <a:pt x="285" y="424"/>
                  </a:lnTo>
                  <a:lnTo>
                    <a:pt x="286" y="426"/>
                  </a:lnTo>
                  <a:lnTo>
                    <a:pt x="287" y="430"/>
                  </a:lnTo>
                  <a:lnTo>
                    <a:pt x="289" y="435"/>
                  </a:lnTo>
                  <a:lnTo>
                    <a:pt x="291" y="438"/>
                  </a:lnTo>
                  <a:lnTo>
                    <a:pt x="300" y="441"/>
                  </a:lnTo>
                  <a:lnTo>
                    <a:pt x="302" y="443"/>
                  </a:lnTo>
                  <a:lnTo>
                    <a:pt x="302" y="447"/>
                  </a:lnTo>
                  <a:lnTo>
                    <a:pt x="302" y="450"/>
                  </a:lnTo>
                  <a:lnTo>
                    <a:pt x="298" y="457"/>
                  </a:lnTo>
                  <a:lnTo>
                    <a:pt x="298" y="459"/>
                  </a:lnTo>
                  <a:lnTo>
                    <a:pt x="299" y="465"/>
                  </a:lnTo>
                  <a:lnTo>
                    <a:pt x="302" y="471"/>
                  </a:lnTo>
                  <a:lnTo>
                    <a:pt x="311" y="477"/>
                  </a:lnTo>
                  <a:lnTo>
                    <a:pt x="314" y="480"/>
                  </a:lnTo>
                  <a:lnTo>
                    <a:pt x="315" y="483"/>
                  </a:lnTo>
                  <a:lnTo>
                    <a:pt x="315" y="487"/>
                  </a:lnTo>
                  <a:lnTo>
                    <a:pt x="315" y="491"/>
                  </a:lnTo>
                  <a:lnTo>
                    <a:pt x="314" y="496"/>
                  </a:lnTo>
                  <a:lnTo>
                    <a:pt x="311" y="501"/>
                  </a:lnTo>
                  <a:lnTo>
                    <a:pt x="305" y="511"/>
                  </a:lnTo>
                  <a:lnTo>
                    <a:pt x="298" y="515"/>
                  </a:lnTo>
                  <a:lnTo>
                    <a:pt x="298" y="516"/>
                  </a:lnTo>
                  <a:lnTo>
                    <a:pt x="300" y="519"/>
                  </a:lnTo>
                  <a:lnTo>
                    <a:pt x="311" y="533"/>
                  </a:lnTo>
                  <a:lnTo>
                    <a:pt x="319" y="539"/>
                  </a:lnTo>
                  <a:lnTo>
                    <a:pt x="329" y="548"/>
                  </a:lnTo>
                  <a:lnTo>
                    <a:pt x="336" y="554"/>
                  </a:lnTo>
                  <a:lnTo>
                    <a:pt x="338" y="558"/>
                  </a:lnTo>
                  <a:lnTo>
                    <a:pt x="341" y="563"/>
                  </a:lnTo>
                  <a:lnTo>
                    <a:pt x="344" y="568"/>
                  </a:lnTo>
                  <a:lnTo>
                    <a:pt x="346" y="571"/>
                  </a:lnTo>
                  <a:lnTo>
                    <a:pt x="347" y="574"/>
                  </a:lnTo>
                  <a:lnTo>
                    <a:pt x="347" y="576"/>
                  </a:lnTo>
                  <a:lnTo>
                    <a:pt x="344" y="584"/>
                  </a:lnTo>
                  <a:lnTo>
                    <a:pt x="342" y="590"/>
                  </a:lnTo>
                  <a:lnTo>
                    <a:pt x="339" y="598"/>
                  </a:lnTo>
                  <a:lnTo>
                    <a:pt x="336" y="604"/>
                  </a:lnTo>
                  <a:lnTo>
                    <a:pt x="328" y="615"/>
                  </a:lnTo>
                  <a:lnTo>
                    <a:pt x="316" y="629"/>
                  </a:lnTo>
                  <a:lnTo>
                    <a:pt x="313" y="632"/>
                  </a:lnTo>
                  <a:lnTo>
                    <a:pt x="308" y="640"/>
                  </a:lnTo>
                  <a:lnTo>
                    <a:pt x="299" y="654"/>
                  </a:lnTo>
                  <a:lnTo>
                    <a:pt x="296" y="657"/>
                  </a:lnTo>
                  <a:lnTo>
                    <a:pt x="288" y="668"/>
                  </a:lnTo>
                  <a:lnTo>
                    <a:pt x="285" y="671"/>
                  </a:lnTo>
                  <a:lnTo>
                    <a:pt x="282" y="675"/>
                  </a:lnTo>
                  <a:lnTo>
                    <a:pt x="274" y="685"/>
                  </a:lnTo>
                  <a:lnTo>
                    <a:pt x="266" y="693"/>
                  </a:lnTo>
                  <a:lnTo>
                    <a:pt x="258" y="700"/>
                  </a:lnTo>
                  <a:lnTo>
                    <a:pt x="256" y="704"/>
                  </a:lnTo>
                  <a:lnTo>
                    <a:pt x="253" y="707"/>
                  </a:lnTo>
                  <a:lnTo>
                    <a:pt x="249" y="709"/>
                  </a:lnTo>
                  <a:lnTo>
                    <a:pt x="247" y="711"/>
                  </a:lnTo>
                  <a:lnTo>
                    <a:pt x="239" y="720"/>
                  </a:lnTo>
                  <a:lnTo>
                    <a:pt x="228" y="733"/>
                  </a:lnTo>
                  <a:lnTo>
                    <a:pt x="227" y="734"/>
                  </a:lnTo>
                  <a:lnTo>
                    <a:pt x="224" y="735"/>
                  </a:lnTo>
                  <a:lnTo>
                    <a:pt x="219" y="736"/>
                  </a:lnTo>
                  <a:lnTo>
                    <a:pt x="217" y="738"/>
                  </a:lnTo>
                  <a:lnTo>
                    <a:pt x="211" y="733"/>
                  </a:lnTo>
                  <a:lnTo>
                    <a:pt x="209" y="733"/>
                  </a:lnTo>
                  <a:lnTo>
                    <a:pt x="205" y="734"/>
                  </a:lnTo>
                  <a:lnTo>
                    <a:pt x="201" y="737"/>
                  </a:lnTo>
                  <a:lnTo>
                    <a:pt x="194" y="739"/>
                  </a:lnTo>
                  <a:lnTo>
                    <a:pt x="190" y="740"/>
                  </a:lnTo>
                  <a:lnTo>
                    <a:pt x="188" y="741"/>
                  </a:lnTo>
                  <a:lnTo>
                    <a:pt x="187" y="737"/>
                  </a:lnTo>
                  <a:lnTo>
                    <a:pt x="189" y="733"/>
                  </a:lnTo>
                  <a:lnTo>
                    <a:pt x="190" y="729"/>
                  </a:lnTo>
                  <a:lnTo>
                    <a:pt x="190" y="728"/>
                  </a:lnTo>
                  <a:lnTo>
                    <a:pt x="189" y="728"/>
                  </a:lnTo>
                  <a:lnTo>
                    <a:pt x="187" y="733"/>
                  </a:lnTo>
                  <a:lnTo>
                    <a:pt x="185" y="738"/>
                  </a:lnTo>
                  <a:lnTo>
                    <a:pt x="183" y="740"/>
                  </a:lnTo>
                  <a:lnTo>
                    <a:pt x="178" y="742"/>
                  </a:lnTo>
                  <a:lnTo>
                    <a:pt x="172" y="737"/>
                  </a:lnTo>
                  <a:lnTo>
                    <a:pt x="170" y="737"/>
                  </a:lnTo>
                  <a:lnTo>
                    <a:pt x="171" y="740"/>
                  </a:lnTo>
                  <a:lnTo>
                    <a:pt x="172" y="744"/>
                  </a:lnTo>
                  <a:lnTo>
                    <a:pt x="172" y="746"/>
                  </a:lnTo>
                  <a:lnTo>
                    <a:pt x="169" y="745"/>
                  </a:lnTo>
                  <a:lnTo>
                    <a:pt x="166" y="748"/>
                  </a:lnTo>
                  <a:lnTo>
                    <a:pt x="163" y="750"/>
                  </a:lnTo>
                  <a:lnTo>
                    <a:pt x="162" y="750"/>
                  </a:lnTo>
                  <a:lnTo>
                    <a:pt x="160" y="746"/>
                  </a:lnTo>
                  <a:lnTo>
                    <a:pt x="156" y="748"/>
                  </a:lnTo>
                  <a:lnTo>
                    <a:pt x="154" y="751"/>
                  </a:lnTo>
                  <a:lnTo>
                    <a:pt x="148" y="751"/>
                  </a:lnTo>
                  <a:lnTo>
                    <a:pt x="144" y="755"/>
                  </a:lnTo>
                  <a:lnTo>
                    <a:pt x="138" y="757"/>
                  </a:lnTo>
                  <a:lnTo>
                    <a:pt x="134" y="757"/>
                  </a:lnTo>
                  <a:lnTo>
                    <a:pt x="126" y="761"/>
                  </a:lnTo>
                  <a:lnTo>
                    <a:pt x="124" y="765"/>
                  </a:lnTo>
                  <a:lnTo>
                    <a:pt x="121" y="766"/>
                  </a:lnTo>
                  <a:lnTo>
                    <a:pt x="118" y="765"/>
                  </a:lnTo>
                  <a:lnTo>
                    <a:pt x="108" y="767"/>
                  </a:lnTo>
                  <a:lnTo>
                    <a:pt x="98" y="770"/>
                  </a:lnTo>
                  <a:lnTo>
                    <a:pt x="94" y="770"/>
                  </a:lnTo>
                  <a:lnTo>
                    <a:pt x="90" y="769"/>
                  </a:lnTo>
                  <a:lnTo>
                    <a:pt x="86" y="772"/>
                  </a:lnTo>
                  <a:lnTo>
                    <a:pt x="81" y="777"/>
                  </a:lnTo>
                  <a:lnTo>
                    <a:pt x="76" y="780"/>
                  </a:lnTo>
                  <a:lnTo>
                    <a:pt x="74" y="778"/>
                  </a:lnTo>
                  <a:lnTo>
                    <a:pt x="75" y="776"/>
                  </a:lnTo>
                  <a:lnTo>
                    <a:pt x="79" y="773"/>
                  </a:lnTo>
                  <a:lnTo>
                    <a:pt x="81" y="769"/>
                  </a:lnTo>
                  <a:lnTo>
                    <a:pt x="81" y="766"/>
                  </a:lnTo>
                  <a:lnTo>
                    <a:pt x="80" y="765"/>
                  </a:lnTo>
                  <a:lnTo>
                    <a:pt x="78" y="764"/>
                  </a:lnTo>
                  <a:lnTo>
                    <a:pt x="75" y="761"/>
                  </a:lnTo>
                  <a:lnTo>
                    <a:pt x="72" y="755"/>
                  </a:lnTo>
                  <a:lnTo>
                    <a:pt x="71" y="754"/>
                  </a:lnTo>
                  <a:lnTo>
                    <a:pt x="70" y="756"/>
                  </a:lnTo>
                  <a:lnTo>
                    <a:pt x="69" y="761"/>
                  </a:lnTo>
                  <a:lnTo>
                    <a:pt x="69" y="762"/>
                  </a:lnTo>
                  <a:lnTo>
                    <a:pt x="68" y="764"/>
                  </a:lnTo>
                  <a:lnTo>
                    <a:pt x="66" y="765"/>
                  </a:lnTo>
                  <a:lnTo>
                    <a:pt x="64" y="766"/>
                  </a:lnTo>
                  <a:lnTo>
                    <a:pt x="58" y="766"/>
                  </a:lnTo>
                  <a:lnTo>
                    <a:pt x="57" y="763"/>
                  </a:lnTo>
                  <a:lnTo>
                    <a:pt x="57" y="762"/>
                  </a:lnTo>
                  <a:lnTo>
                    <a:pt x="58" y="758"/>
                  </a:lnTo>
                  <a:lnTo>
                    <a:pt x="58" y="757"/>
                  </a:lnTo>
                  <a:lnTo>
                    <a:pt x="58" y="755"/>
                  </a:lnTo>
                  <a:lnTo>
                    <a:pt x="59" y="755"/>
                  </a:lnTo>
                  <a:lnTo>
                    <a:pt x="61" y="755"/>
                  </a:lnTo>
                  <a:lnTo>
                    <a:pt x="62" y="753"/>
                  </a:lnTo>
                  <a:lnTo>
                    <a:pt x="62" y="751"/>
                  </a:lnTo>
                  <a:lnTo>
                    <a:pt x="60" y="751"/>
                  </a:lnTo>
                  <a:lnTo>
                    <a:pt x="59" y="750"/>
                  </a:lnTo>
                  <a:lnTo>
                    <a:pt x="62" y="745"/>
                  </a:lnTo>
                  <a:lnTo>
                    <a:pt x="62" y="744"/>
                  </a:lnTo>
                  <a:lnTo>
                    <a:pt x="61" y="743"/>
                  </a:lnTo>
                  <a:lnTo>
                    <a:pt x="60" y="744"/>
                  </a:lnTo>
                  <a:lnTo>
                    <a:pt x="52" y="742"/>
                  </a:lnTo>
                  <a:lnTo>
                    <a:pt x="41" y="735"/>
                  </a:lnTo>
                  <a:lnTo>
                    <a:pt x="39" y="735"/>
                  </a:lnTo>
                  <a:lnTo>
                    <a:pt x="37" y="729"/>
                  </a:lnTo>
                  <a:lnTo>
                    <a:pt x="35" y="730"/>
                  </a:lnTo>
                  <a:lnTo>
                    <a:pt x="31" y="734"/>
                  </a:lnTo>
                  <a:lnTo>
                    <a:pt x="28" y="731"/>
                  </a:lnTo>
                  <a:lnTo>
                    <a:pt x="25" y="729"/>
                  </a:lnTo>
                  <a:lnTo>
                    <a:pt x="25" y="727"/>
                  </a:lnTo>
                  <a:lnTo>
                    <a:pt x="25" y="723"/>
                  </a:lnTo>
                  <a:lnTo>
                    <a:pt x="25" y="719"/>
                  </a:lnTo>
                  <a:lnTo>
                    <a:pt x="23" y="714"/>
                  </a:lnTo>
                  <a:lnTo>
                    <a:pt x="23" y="706"/>
                  </a:lnTo>
                  <a:lnTo>
                    <a:pt x="23" y="700"/>
                  </a:lnTo>
                  <a:lnTo>
                    <a:pt x="26" y="695"/>
                  </a:lnTo>
                  <a:lnTo>
                    <a:pt x="27" y="693"/>
                  </a:lnTo>
                  <a:lnTo>
                    <a:pt x="28" y="686"/>
                  </a:lnTo>
                  <a:lnTo>
                    <a:pt x="28" y="677"/>
                  </a:lnTo>
                  <a:lnTo>
                    <a:pt x="28" y="674"/>
                  </a:lnTo>
                  <a:lnTo>
                    <a:pt x="28" y="672"/>
                  </a:lnTo>
                  <a:lnTo>
                    <a:pt x="30" y="672"/>
                  </a:lnTo>
                  <a:lnTo>
                    <a:pt x="29" y="671"/>
                  </a:lnTo>
                  <a:lnTo>
                    <a:pt x="28" y="669"/>
                  </a:lnTo>
                  <a:lnTo>
                    <a:pt x="28" y="667"/>
                  </a:lnTo>
                  <a:lnTo>
                    <a:pt x="28" y="666"/>
                  </a:lnTo>
                  <a:lnTo>
                    <a:pt x="30" y="666"/>
                  </a:lnTo>
                  <a:lnTo>
                    <a:pt x="31" y="666"/>
                  </a:lnTo>
                  <a:lnTo>
                    <a:pt x="31" y="665"/>
                  </a:lnTo>
                  <a:lnTo>
                    <a:pt x="29" y="660"/>
                  </a:lnTo>
                  <a:lnTo>
                    <a:pt x="29" y="658"/>
                  </a:lnTo>
                  <a:lnTo>
                    <a:pt x="27" y="650"/>
                  </a:lnTo>
                  <a:lnTo>
                    <a:pt x="24" y="643"/>
                  </a:lnTo>
                  <a:lnTo>
                    <a:pt x="20" y="638"/>
                  </a:lnTo>
                  <a:lnTo>
                    <a:pt x="21" y="630"/>
                  </a:lnTo>
                  <a:lnTo>
                    <a:pt x="23" y="622"/>
                  </a:lnTo>
                  <a:lnTo>
                    <a:pt x="22" y="619"/>
                  </a:lnTo>
                  <a:lnTo>
                    <a:pt x="22" y="614"/>
                  </a:lnTo>
                  <a:lnTo>
                    <a:pt x="17" y="609"/>
                  </a:lnTo>
                  <a:lnTo>
                    <a:pt x="16" y="602"/>
                  </a:lnTo>
                  <a:lnTo>
                    <a:pt x="15" y="595"/>
                  </a:lnTo>
                  <a:lnTo>
                    <a:pt x="16" y="590"/>
                  </a:lnTo>
                  <a:lnTo>
                    <a:pt x="16" y="587"/>
                  </a:lnTo>
                  <a:lnTo>
                    <a:pt x="18" y="583"/>
                  </a:lnTo>
                  <a:lnTo>
                    <a:pt x="26" y="572"/>
                  </a:lnTo>
                  <a:lnTo>
                    <a:pt x="27" y="566"/>
                  </a:lnTo>
                  <a:lnTo>
                    <a:pt x="32" y="566"/>
                  </a:lnTo>
                  <a:lnTo>
                    <a:pt x="30" y="561"/>
                  </a:lnTo>
                  <a:lnTo>
                    <a:pt x="29" y="557"/>
                  </a:lnTo>
                  <a:lnTo>
                    <a:pt x="29" y="554"/>
                  </a:lnTo>
                  <a:lnTo>
                    <a:pt x="37" y="552"/>
                  </a:lnTo>
                  <a:lnTo>
                    <a:pt x="40" y="554"/>
                  </a:lnTo>
                  <a:lnTo>
                    <a:pt x="47" y="551"/>
                  </a:lnTo>
                  <a:lnTo>
                    <a:pt x="53" y="547"/>
                  </a:lnTo>
                  <a:lnTo>
                    <a:pt x="53" y="544"/>
                  </a:lnTo>
                  <a:lnTo>
                    <a:pt x="53" y="542"/>
                  </a:lnTo>
                  <a:lnTo>
                    <a:pt x="51" y="538"/>
                  </a:lnTo>
                  <a:lnTo>
                    <a:pt x="52" y="537"/>
                  </a:lnTo>
                  <a:lnTo>
                    <a:pt x="55" y="537"/>
                  </a:lnTo>
                  <a:lnTo>
                    <a:pt x="53" y="535"/>
                  </a:lnTo>
                  <a:lnTo>
                    <a:pt x="53" y="533"/>
                  </a:lnTo>
                  <a:lnTo>
                    <a:pt x="56" y="534"/>
                  </a:lnTo>
                  <a:lnTo>
                    <a:pt x="60" y="527"/>
                  </a:lnTo>
                  <a:lnTo>
                    <a:pt x="60" y="522"/>
                  </a:lnTo>
                  <a:lnTo>
                    <a:pt x="68" y="520"/>
                  </a:lnTo>
                  <a:lnTo>
                    <a:pt x="75" y="510"/>
                  </a:lnTo>
                  <a:lnTo>
                    <a:pt x="80" y="507"/>
                  </a:lnTo>
                  <a:lnTo>
                    <a:pt x="83" y="505"/>
                  </a:lnTo>
                  <a:lnTo>
                    <a:pt x="91" y="495"/>
                  </a:lnTo>
                  <a:lnTo>
                    <a:pt x="94" y="494"/>
                  </a:lnTo>
                  <a:lnTo>
                    <a:pt x="96" y="488"/>
                  </a:lnTo>
                  <a:lnTo>
                    <a:pt x="103" y="478"/>
                  </a:lnTo>
                  <a:lnTo>
                    <a:pt x="105" y="477"/>
                  </a:lnTo>
                  <a:lnTo>
                    <a:pt x="108" y="469"/>
                  </a:lnTo>
                  <a:lnTo>
                    <a:pt x="116" y="459"/>
                  </a:lnTo>
                  <a:lnTo>
                    <a:pt x="121" y="447"/>
                  </a:lnTo>
                  <a:lnTo>
                    <a:pt x="124" y="443"/>
                  </a:lnTo>
                  <a:lnTo>
                    <a:pt x="125" y="438"/>
                  </a:lnTo>
                  <a:lnTo>
                    <a:pt x="128" y="438"/>
                  </a:lnTo>
                  <a:lnTo>
                    <a:pt x="131" y="435"/>
                  </a:lnTo>
                  <a:lnTo>
                    <a:pt x="137" y="432"/>
                  </a:lnTo>
                  <a:lnTo>
                    <a:pt x="143" y="433"/>
                  </a:lnTo>
                  <a:lnTo>
                    <a:pt x="146" y="435"/>
                  </a:lnTo>
                  <a:lnTo>
                    <a:pt x="148" y="434"/>
                  </a:lnTo>
                  <a:lnTo>
                    <a:pt x="148" y="430"/>
                  </a:lnTo>
                  <a:lnTo>
                    <a:pt x="146" y="427"/>
                  </a:lnTo>
                  <a:lnTo>
                    <a:pt x="148" y="425"/>
                  </a:lnTo>
                  <a:lnTo>
                    <a:pt x="151" y="423"/>
                  </a:lnTo>
                  <a:lnTo>
                    <a:pt x="151" y="419"/>
                  </a:lnTo>
                  <a:lnTo>
                    <a:pt x="150" y="416"/>
                  </a:lnTo>
                  <a:lnTo>
                    <a:pt x="147" y="412"/>
                  </a:lnTo>
                  <a:lnTo>
                    <a:pt x="148" y="405"/>
                  </a:lnTo>
                  <a:lnTo>
                    <a:pt x="149" y="396"/>
                  </a:lnTo>
                  <a:lnTo>
                    <a:pt x="150" y="387"/>
                  </a:lnTo>
                  <a:lnTo>
                    <a:pt x="146" y="382"/>
                  </a:lnTo>
                  <a:lnTo>
                    <a:pt x="133" y="373"/>
                  </a:lnTo>
                  <a:lnTo>
                    <a:pt x="132" y="373"/>
                  </a:lnTo>
                  <a:lnTo>
                    <a:pt x="129" y="372"/>
                  </a:lnTo>
                  <a:lnTo>
                    <a:pt x="126" y="365"/>
                  </a:lnTo>
                  <a:lnTo>
                    <a:pt x="127" y="360"/>
                  </a:lnTo>
                  <a:lnTo>
                    <a:pt x="127" y="357"/>
                  </a:lnTo>
                  <a:lnTo>
                    <a:pt x="126" y="358"/>
                  </a:lnTo>
                  <a:lnTo>
                    <a:pt x="124" y="361"/>
                  </a:lnTo>
                  <a:lnTo>
                    <a:pt x="120" y="363"/>
                  </a:lnTo>
                  <a:lnTo>
                    <a:pt x="115" y="361"/>
                  </a:lnTo>
                  <a:lnTo>
                    <a:pt x="112" y="362"/>
                  </a:lnTo>
                  <a:lnTo>
                    <a:pt x="109" y="348"/>
                  </a:lnTo>
                  <a:lnTo>
                    <a:pt x="107" y="342"/>
                  </a:lnTo>
                  <a:lnTo>
                    <a:pt x="104" y="335"/>
                  </a:lnTo>
                  <a:lnTo>
                    <a:pt x="99" y="332"/>
                  </a:lnTo>
                  <a:lnTo>
                    <a:pt x="98" y="330"/>
                  </a:lnTo>
                  <a:lnTo>
                    <a:pt x="98" y="327"/>
                  </a:lnTo>
                  <a:lnTo>
                    <a:pt x="98" y="322"/>
                  </a:lnTo>
                  <a:lnTo>
                    <a:pt x="97" y="316"/>
                  </a:lnTo>
                  <a:lnTo>
                    <a:pt x="97" y="311"/>
                  </a:lnTo>
                  <a:lnTo>
                    <a:pt x="98" y="309"/>
                  </a:lnTo>
                  <a:lnTo>
                    <a:pt x="100" y="307"/>
                  </a:lnTo>
                  <a:lnTo>
                    <a:pt x="103" y="301"/>
                  </a:lnTo>
                  <a:lnTo>
                    <a:pt x="104" y="297"/>
                  </a:lnTo>
                  <a:lnTo>
                    <a:pt x="104" y="291"/>
                  </a:lnTo>
                  <a:lnTo>
                    <a:pt x="105" y="285"/>
                  </a:lnTo>
                  <a:lnTo>
                    <a:pt x="107" y="282"/>
                  </a:lnTo>
                  <a:lnTo>
                    <a:pt x="106" y="280"/>
                  </a:lnTo>
                  <a:lnTo>
                    <a:pt x="105" y="277"/>
                  </a:lnTo>
                  <a:lnTo>
                    <a:pt x="103" y="272"/>
                  </a:lnTo>
                  <a:lnTo>
                    <a:pt x="99" y="267"/>
                  </a:lnTo>
                  <a:lnTo>
                    <a:pt x="97" y="261"/>
                  </a:lnTo>
                  <a:lnTo>
                    <a:pt x="96" y="257"/>
                  </a:lnTo>
                  <a:lnTo>
                    <a:pt x="95" y="252"/>
                  </a:lnTo>
                  <a:lnTo>
                    <a:pt x="95" y="248"/>
                  </a:lnTo>
                  <a:lnTo>
                    <a:pt x="96" y="245"/>
                  </a:lnTo>
                  <a:lnTo>
                    <a:pt x="99" y="241"/>
                  </a:lnTo>
                  <a:lnTo>
                    <a:pt x="100" y="240"/>
                  </a:lnTo>
                  <a:lnTo>
                    <a:pt x="99" y="232"/>
                  </a:lnTo>
                  <a:lnTo>
                    <a:pt x="96" y="231"/>
                  </a:lnTo>
                  <a:lnTo>
                    <a:pt x="93" y="230"/>
                  </a:lnTo>
                  <a:lnTo>
                    <a:pt x="90" y="230"/>
                  </a:lnTo>
                  <a:lnTo>
                    <a:pt x="89" y="229"/>
                  </a:lnTo>
                  <a:lnTo>
                    <a:pt x="89" y="228"/>
                  </a:lnTo>
                  <a:lnTo>
                    <a:pt x="90" y="224"/>
                  </a:lnTo>
                  <a:lnTo>
                    <a:pt x="91" y="220"/>
                  </a:lnTo>
                  <a:lnTo>
                    <a:pt x="93" y="218"/>
                  </a:lnTo>
                  <a:lnTo>
                    <a:pt x="93" y="216"/>
                  </a:lnTo>
                  <a:lnTo>
                    <a:pt x="91" y="209"/>
                  </a:lnTo>
                  <a:lnTo>
                    <a:pt x="91" y="201"/>
                  </a:lnTo>
                  <a:lnTo>
                    <a:pt x="91" y="194"/>
                  </a:lnTo>
                  <a:lnTo>
                    <a:pt x="96" y="189"/>
                  </a:lnTo>
                  <a:lnTo>
                    <a:pt x="96" y="188"/>
                  </a:lnTo>
                  <a:lnTo>
                    <a:pt x="90" y="183"/>
                  </a:lnTo>
                  <a:lnTo>
                    <a:pt x="86" y="176"/>
                  </a:lnTo>
                  <a:lnTo>
                    <a:pt x="85" y="173"/>
                  </a:lnTo>
                  <a:lnTo>
                    <a:pt x="81" y="172"/>
                  </a:lnTo>
                  <a:lnTo>
                    <a:pt x="79" y="162"/>
                  </a:lnTo>
                  <a:lnTo>
                    <a:pt x="74" y="157"/>
                  </a:lnTo>
                  <a:lnTo>
                    <a:pt x="70" y="153"/>
                  </a:lnTo>
                  <a:lnTo>
                    <a:pt x="68" y="150"/>
                  </a:lnTo>
                  <a:lnTo>
                    <a:pt x="55" y="144"/>
                  </a:lnTo>
                  <a:lnTo>
                    <a:pt x="50" y="143"/>
                  </a:lnTo>
                  <a:lnTo>
                    <a:pt x="43" y="139"/>
                  </a:lnTo>
                  <a:lnTo>
                    <a:pt x="39" y="134"/>
                  </a:lnTo>
                  <a:lnTo>
                    <a:pt x="35" y="131"/>
                  </a:lnTo>
                  <a:lnTo>
                    <a:pt x="31" y="127"/>
                  </a:lnTo>
                  <a:lnTo>
                    <a:pt x="27" y="124"/>
                  </a:lnTo>
                  <a:lnTo>
                    <a:pt x="25" y="121"/>
                  </a:lnTo>
                  <a:lnTo>
                    <a:pt x="20" y="116"/>
                  </a:lnTo>
                  <a:lnTo>
                    <a:pt x="17" y="112"/>
                  </a:lnTo>
                  <a:lnTo>
                    <a:pt x="9" y="105"/>
                  </a:lnTo>
                  <a:lnTo>
                    <a:pt x="9" y="102"/>
                  </a:lnTo>
                  <a:lnTo>
                    <a:pt x="9" y="100"/>
                  </a:lnTo>
                  <a:lnTo>
                    <a:pt x="8" y="99"/>
                  </a:lnTo>
                  <a:lnTo>
                    <a:pt x="0" y="94"/>
                  </a:lnTo>
                  <a:lnTo>
                    <a:pt x="1" y="91"/>
                  </a:lnTo>
                  <a:lnTo>
                    <a:pt x="8" y="91"/>
                  </a:lnTo>
                  <a:lnTo>
                    <a:pt x="14" y="93"/>
                  </a:lnTo>
                  <a:lnTo>
                    <a:pt x="15" y="92"/>
                  </a:lnTo>
                  <a:lnTo>
                    <a:pt x="16" y="90"/>
                  </a:lnTo>
                  <a:lnTo>
                    <a:pt x="13" y="80"/>
                  </a:lnTo>
                  <a:lnTo>
                    <a:pt x="14" y="78"/>
                  </a:lnTo>
                  <a:lnTo>
                    <a:pt x="16" y="75"/>
                  </a:lnTo>
                  <a:lnTo>
                    <a:pt x="20" y="73"/>
                  </a:lnTo>
                  <a:lnTo>
                    <a:pt x="26" y="73"/>
                  </a:lnTo>
                  <a:lnTo>
                    <a:pt x="30" y="73"/>
                  </a:lnTo>
                  <a:lnTo>
                    <a:pt x="31" y="73"/>
                  </a:lnTo>
                  <a:lnTo>
                    <a:pt x="37" y="84"/>
                  </a:lnTo>
                  <a:lnTo>
                    <a:pt x="43" y="93"/>
                  </a:lnTo>
                  <a:lnTo>
                    <a:pt x="46" y="97"/>
                  </a:lnTo>
                  <a:lnTo>
                    <a:pt x="53" y="110"/>
                  </a:lnTo>
                  <a:lnTo>
                    <a:pt x="55" y="116"/>
                  </a:lnTo>
                  <a:lnTo>
                    <a:pt x="57" y="121"/>
                  </a:lnTo>
                  <a:lnTo>
                    <a:pt x="59" y="121"/>
                  </a:lnTo>
                  <a:lnTo>
                    <a:pt x="69" y="124"/>
                  </a:lnTo>
                  <a:lnTo>
                    <a:pt x="77" y="126"/>
                  </a:lnTo>
                  <a:lnTo>
                    <a:pt x="80" y="129"/>
                  </a:lnTo>
                  <a:lnTo>
                    <a:pt x="86" y="128"/>
                  </a:lnTo>
                  <a:lnTo>
                    <a:pt x="90" y="126"/>
                  </a:lnTo>
                  <a:lnTo>
                    <a:pt x="98" y="122"/>
                  </a:lnTo>
                  <a:lnTo>
                    <a:pt x="100" y="118"/>
                  </a:lnTo>
                  <a:lnTo>
                    <a:pt x="102" y="114"/>
                  </a:lnTo>
                  <a:lnTo>
                    <a:pt x="107" y="115"/>
                  </a:lnTo>
                  <a:lnTo>
                    <a:pt x="112" y="118"/>
                  </a:lnTo>
                  <a:lnTo>
                    <a:pt x="118" y="123"/>
                  </a:lnTo>
                  <a:lnTo>
                    <a:pt x="122" y="124"/>
                  </a:lnTo>
                  <a:lnTo>
                    <a:pt x="129" y="127"/>
                  </a:lnTo>
                  <a:lnTo>
                    <a:pt x="132" y="132"/>
                  </a:lnTo>
                  <a:lnTo>
                    <a:pt x="137" y="133"/>
                  </a:lnTo>
                  <a:lnTo>
                    <a:pt x="142" y="129"/>
                  </a:lnTo>
                  <a:lnTo>
                    <a:pt x="145" y="118"/>
                  </a:lnTo>
                  <a:lnTo>
                    <a:pt x="147" y="113"/>
                  </a:lnTo>
                  <a:lnTo>
                    <a:pt x="150" y="109"/>
                  </a:lnTo>
                  <a:lnTo>
                    <a:pt x="154" y="107"/>
                  </a:lnTo>
                  <a:lnTo>
                    <a:pt x="157" y="107"/>
                  </a:lnTo>
                  <a:lnTo>
                    <a:pt x="159" y="104"/>
                  </a:lnTo>
                  <a:lnTo>
                    <a:pt x="163" y="98"/>
                  </a:lnTo>
                  <a:lnTo>
                    <a:pt x="163" y="90"/>
                  </a:lnTo>
                  <a:lnTo>
                    <a:pt x="163" y="76"/>
                  </a:lnTo>
                  <a:lnTo>
                    <a:pt x="163" y="72"/>
                  </a:lnTo>
                  <a:lnTo>
                    <a:pt x="166" y="64"/>
                  </a:lnTo>
                  <a:lnTo>
                    <a:pt x="170" y="44"/>
                  </a:lnTo>
                  <a:lnTo>
                    <a:pt x="171" y="38"/>
                  </a:lnTo>
                  <a:lnTo>
                    <a:pt x="173" y="34"/>
                  </a:lnTo>
                  <a:lnTo>
                    <a:pt x="176" y="33"/>
                  </a:lnTo>
                  <a:lnTo>
                    <a:pt x="181" y="26"/>
                  </a:lnTo>
                  <a:lnTo>
                    <a:pt x="187" y="14"/>
                  </a:lnTo>
                  <a:lnTo>
                    <a:pt x="189" y="13"/>
                  </a:lnTo>
                  <a:lnTo>
                    <a:pt x="194" y="12"/>
                  </a:lnTo>
                  <a:lnTo>
                    <a:pt x="201" y="12"/>
                  </a:lnTo>
                  <a:lnTo>
                    <a:pt x="206" y="15"/>
                  </a:lnTo>
                  <a:lnTo>
                    <a:pt x="207" y="15"/>
                  </a:lnTo>
                  <a:lnTo>
                    <a:pt x="209" y="14"/>
                  </a:lnTo>
                  <a:lnTo>
                    <a:pt x="214" y="10"/>
                  </a:lnTo>
                  <a:lnTo>
                    <a:pt x="222" y="2"/>
                  </a:lnTo>
                  <a:lnTo>
                    <a:pt x="226" y="0"/>
                  </a:lnTo>
                  <a:lnTo>
                    <a:pt x="231" y="0"/>
                  </a:lnTo>
                  <a:lnTo>
                    <a:pt x="236" y="9"/>
                  </a:lnTo>
                  <a:lnTo>
                    <a:pt x="243" y="18"/>
                  </a:lnTo>
                  <a:lnTo>
                    <a:pt x="247" y="22"/>
                  </a:lnTo>
                  <a:lnTo>
                    <a:pt x="260" y="31"/>
                  </a:lnTo>
                  <a:lnTo>
                    <a:pt x="271" y="36"/>
                  </a:lnTo>
                  <a:lnTo>
                    <a:pt x="277" y="55"/>
                  </a:lnTo>
                  <a:lnTo>
                    <a:pt x="274" y="61"/>
                  </a:lnTo>
                  <a:lnTo>
                    <a:pt x="272" y="64"/>
                  </a:lnTo>
                  <a:lnTo>
                    <a:pt x="267" y="71"/>
                  </a:lnTo>
                  <a:lnTo>
                    <a:pt x="261" y="81"/>
                  </a:lnTo>
                  <a:lnTo>
                    <a:pt x="261" y="86"/>
                  </a:lnTo>
                  <a:lnTo>
                    <a:pt x="263" y="91"/>
                  </a:lnTo>
                  <a:lnTo>
                    <a:pt x="265" y="9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 name="Freeform 52">
              <a:extLst>
                <a:ext uri="{FF2B5EF4-FFF2-40B4-BE49-F238E27FC236}">
                  <a16:creationId xmlns="" xmlns:a16="http://schemas.microsoft.com/office/drawing/2014/main" id="{BDB0CF43-E153-6085-B80A-E00245B318E1}"/>
                </a:ext>
              </a:extLst>
            </p:cNvPr>
            <p:cNvSpPr>
              <a:spLocks noChangeArrowheads="1"/>
            </p:cNvSpPr>
            <p:nvPr/>
          </p:nvSpPr>
          <p:spPr bwMode="auto">
            <a:xfrm>
              <a:off x="9067555" y="6901962"/>
              <a:ext cx="5497" cy="5493"/>
            </a:xfrm>
            <a:custGeom>
              <a:avLst/>
              <a:gdLst>
                <a:gd name="T0" fmla="*/ 4 w 6"/>
                <a:gd name="T1" fmla="*/ 5 h 6"/>
                <a:gd name="T2" fmla="*/ 2 w 6"/>
                <a:gd name="T3" fmla="*/ 5 h 6"/>
                <a:gd name="T4" fmla="*/ 0 w 6"/>
                <a:gd name="T5" fmla="*/ 3 h 6"/>
                <a:gd name="T6" fmla="*/ 1 w 6"/>
                <a:gd name="T7" fmla="*/ 2 h 6"/>
                <a:gd name="T8" fmla="*/ 3 w 6"/>
                <a:gd name="T9" fmla="*/ 0 h 6"/>
                <a:gd name="T10" fmla="*/ 5 w 6"/>
                <a:gd name="T11" fmla="*/ 1 h 6"/>
                <a:gd name="T12" fmla="*/ 5 w 6"/>
                <a:gd name="T13" fmla="*/ 3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2" y="5"/>
                  </a:lnTo>
                  <a:lnTo>
                    <a:pt x="0" y="3"/>
                  </a:lnTo>
                  <a:lnTo>
                    <a:pt x="1" y="2"/>
                  </a:lnTo>
                  <a:lnTo>
                    <a:pt x="3" y="0"/>
                  </a:lnTo>
                  <a:lnTo>
                    <a:pt x="5" y="1"/>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 name="Freeform 53">
              <a:extLst>
                <a:ext uri="{FF2B5EF4-FFF2-40B4-BE49-F238E27FC236}">
                  <a16:creationId xmlns="" xmlns:a16="http://schemas.microsoft.com/office/drawing/2014/main" id="{FB811EC9-3BE5-A383-6AAD-B63655CE08AA}"/>
                </a:ext>
              </a:extLst>
            </p:cNvPr>
            <p:cNvSpPr>
              <a:spLocks noChangeArrowheads="1"/>
            </p:cNvSpPr>
            <p:nvPr/>
          </p:nvSpPr>
          <p:spPr bwMode="auto">
            <a:xfrm>
              <a:off x="9078545" y="6901962"/>
              <a:ext cx="5497" cy="10990"/>
            </a:xfrm>
            <a:custGeom>
              <a:avLst/>
              <a:gdLst>
                <a:gd name="T0" fmla="*/ 4 w 6"/>
                <a:gd name="T1" fmla="*/ 4 h 7"/>
                <a:gd name="T2" fmla="*/ 1 w 6"/>
                <a:gd name="T3" fmla="*/ 6 h 7"/>
                <a:gd name="T4" fmla="*/ 0 w 6"/>
                <a:gd name="T5" fmla="*/ 5 h 7"/>
                <a:gd name="T6" fmla="*/ 0 w 6"/>
                <a:gd name="T7" fmla="*/ 1 h 7"/>
                <a:gd name="T8" fmla="*/ 2 w 6"/>
                <a:gd name="T9" fmla="*/ 0 h 7"/>
                <a:gd name="T10" fmla="*/ 5 w 6"/>
                <a:gd name="T11" fmla="*/ 0 h 7"/>
                <a:gd name="T12" fmla="*/ 4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4"/>
                  </a:moveTo>
                  <a:lnTo>
                    <a:pt x="1" y="6"/>
                  </a:lnTo>
                  <a:lnTo>
                    <a:pt x="0" y="5"/>
                  </a:lnTo>
                  <a:lnTo>
                    <a:pt x="0" y="1"/>
                  </a:lnTo>
                  <a:lnTo>
                    <a:pt x="2" y="0"/>
                  </a:lnTo>
                  <a:lnTo>
                    <a:pt x="5"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 name="Freeform 54">
              <a:extLst>
                <a:ext uri="{FF2B5EF4-FFF2-40B4-BE49-F238E27FC236}">
                  <a16:creationId xmlns="" xmlns:a16="http://schemas.microsoft.com/office/drawing/2014/main" id="{8201E9E4-AB62-B510-17E9-53C199C4B1E9}"/>
                </a:ext>
              </a:extLst>
            </p:cNvPr>
            <p:cNvSpPr>
              <a:spLocks noChangeArrowheads="1"/>
            </p:cNvSpPr>
            <p:nvPr/>
          </p:nvSpPr>
          <p:spPr bwMode="auto">
            <a:xfrm>
              <a:off x="9089535" y="6885474"/>
              <a:ext cx="16487" cy="16487"/>
            </a:xfrm>
            <a:custGeom>
              <a:avLst/>
              <a:gdLst>
                <a:gd name="T0" fmla="*/ 3 w 12"/>
                <a:gd name="T1" fmla="*/ 0 h 14"/>
                <a:gd name="T2" fmla="*/ 7 w 12"/>
                <a:gd name="T3" fmla="*/ 1 h 14"/>
                <a:gd name="T4" fmla="*/ 9 w 12"/>
                <a:gd name="T5" fmla="*/ 1 h 14"/>
                <a:gd name="T6" fmla="*/ 11 w 12"/>
                <a:gd name="T7" fmla="*/ 4 h 14"/>
                <a:gd name="T8" fmla="*/ 7 w 12"/>
                <a:gd name="T9" fmla="*/ 6 h 14"/>
                <a:gd name="T10" fmla="*/ 7 w 12"/>
                <a:gd name="T11" fmla="*/ 9 h 14"/>
                <a:gd name="T12" fmla="*/ 9 w 12"/>
                <a:gd name="T13" fmla="*/ 11 h 14"/>
                <a:gd name="T14" fmla="*/ 9 w 12"/>
                <a:gd name="T15" fmla="*/ 13 h 14"/>
                <a:gd name="T16" fmla="*/ 6 w 12"/>
                <a:gd name="T17" fmla="*/ 13 h 14"/>
                <a:gd name="T18" fmla="*/ 4 w 12"/>
                <a:gd name="T19" fmla="*/ 11 h 14"/>
                <a:gd name="T20" fmla="*/ 3 w 12"/>
                <a:gd name="T21" fmla="*/ 9 h 14"/>
                <a:gd name="T22" fmla="*/ 2 w 12"/>
                <a:gd name="T23" fmla="*/ 7 h 14"/>
                <a:gd name="T24" fmla="*/ 0 w 12"/>
                <a:gd name="T25" fmla="*/ 5 h 14"/>
                <a:gd name="T26" fmla="*/ 1 w 12"/>
                <a:gd name="T27" fmla="*/ 3 h 14"/>
                <a:gd name="T28" fmla="*/ 1 w 12"/>
                <a:gd name="T29" fmla="*/ 1 h 14"/>
                <a:gd name="T30" fmla="*/ 3 w 1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4">
                  <a:moveTo>
                    <a:pt x="3" y="0"/>
                  </a:moveTo>
                  <a:lnTo>
                    <a:pt x="7" y="1"/>
                  </a:lnTo>
                  <a:lnTo>
                    <a:pt x="9" y="1"/>
                  </a:lnTo>
                  <a:lnTo>
                    <a:pt x="11" y="4"/>
                  </a:lnTo>
                  <a:lnTo>
                    <a:pt x="7" y="6"/>
                  </a:lnTo>
                  <a:lnTo>
                    <a:pt x="7" y="9"/>
                  </a:lnTo>
                  <a:lnTo>
                    <a:pt x="9" y="11"/>
                  </a:lnTo>
                  <a:lnTo>
                    <a:pt x="9" y="13"/>
                  </a:lnTo>
                  <a:lnTo>
                    <a:pt x="6" y="13"/>
                  </a:lnTo>
                  <a:lnTo>
                    <a:pt x="4" y="11"/>
                  </a:lnTo>
                  <a:lnTo>
                    <a:pt x="3" y="9"/>
                  </a:lnTo>
                  <a:lnTo>
                    <a:pt x="2" y="7"/>
                  </a:lnTo>
                  <a:lnTo>
                    <a:pt x="0" y="5"/>
                  </a:lnTo>
                  <a:lnTo>
                    <a:pt x="1" y="3"/>
                  </a:lnTo>
                  <a:lnTo>
                    <a:pt x="1"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 name="Freeform 55">
              <a:extLst>
                <a:ext uri="{FF2B5EF4-FFF2-40B4-BE49-F238E27FC236}">
                  <a16:creationId xmlns="" xmlns:a16="http://schemas.microsoft.com/office/drawing/2014/main" id="{BC913064-AC08-AFA1-FC14-F5617A1B0205}"/>
                </a:ext>
              </a:extLst>
            </p:cNvPr>
            <p:cNvSpPr>
              <a:spLocks noChangeArrowheads="1"/>
            </p:cNvSpPr>
            <p:nvPr/>
          </p:nvSpPr>
          <p:spPr bwMode="auto">
            <a:xfrm>
              <a:off x="9078545" y="6879981"/>
              <a:ext cx="10990" cy="10990"/>
            </a:xfrm>
            <a:custGeom>
              <a:avLst/>
              <a:gdLst>
                <a:gd name="T0" fmla="*/ 6 w 7"/>
                <a:gd name="T1" fmla="*/ 9 h 10"/>
                <a:gd name="T2" fmla="*/ 4 w 7"/>
                <a:gd name="T3" fmla="*/ 9 h 10"/>
                <a:gd name="T4" fmla="*/ 0 w 7"/>
                <a:gd name="T5" fmla="*/ 6 h 10"/>
                <a:gd name="T6" fmla="*/ 0 w 7"/>
                <a:gd name="T7" fmla="*/ 5 h 10"/>
                <a:gd name="T8" fmla="*/ 2 w 7"/>
                <a:gd name="T9" fmla="*/ 4 h 10"/>
                <a:gd name="T10" fmla="*/ 0 w 7"/>
                <a:gd name="T11" fmla="*/ 2 h 10"/>
                <a:gd name="T12" fmla="*/ 1 w 7"/>
                <a:gd name="T13" fmla="*/ 0 h 10"/>
                <a:gd name="T14" fmla="*/ 4 w 7"/>
                <a:gd name="T15" fmla="*/ 2 h 10"/>
                <a:gd name="T16" fmla="*/ 5 w 7"/>
                <a:gd name="T17" fmla="*/ 5 h 10"/>
                <a:gd name="T18" fmla="*/ 4 w 7"/>
                <a:gd name="T19" fmla="*/ 5 h 10"/>
                <a:gd name="T20" fmla="*/ 6 w 7"/>
                <a:gd name="T21" fmla="*/ 8 h 10"/>
                <a:gd name="T22" fmla="*/ 6 w 7"/>
                <a:gd name="T2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6" y="9"/>
                  </a:moveTo>
                  <a:lnTo>
                    <a:pt x="4" y="9"/>
                  </a:lnTo>
                  <a:lnTo>
                    <a:pt x="0" y="6"/>
                  </a:lnTo>
                  <a:lnTo>
                    <a:pt x="0" y="5"/>
                  </a:lnTo>
                  <a:lnTo>
                    <a:pt x="2" y="4"/>
                  </a:lnTo>
                  <a:lnTo>
                    <a:pt x="0" y="2"/>
                  </a:lnTo>
                  <a:lnTo>
                    <a:pt x="1" y="0"/>
                  </a:lnTo>
                  <a:lnTo>
                    <a:pt x="4" y="2"/>
                  </a:lnTo>
                  <a:lnTo>
                    <a:pt x="5" y="5"/>
                  </a:lnTo>
                  <a:lnTo>
                    <a:pt x="4" y="5"/>
                  </a:lnTo>
                  <a:lnTo>
                    <a:pt x="6" y="8"/>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 name="Freeform 56">
              <a:extLst>
                <a:ext uri="{FF2B5EF4-FFF2-40B4-BE49-F238E27FC236}">
                  <a16:creationId xmlns="" xmlns:a16="http://schemas.microsoft.com/office/drawing/2014/main" id="{E59D790E-CD92-CA83-DA46-7AF414C85D56}"/>
                </a:ext>
              </a:extLst>
            </p:cNvPr>
            <p:cNvSpPr>
              <a:spLocks noChangeArrowheads="1"/>
            </p:cNvSpPr>
            <p:nvPr/>
          </p:nvSpPr>
          <p:spPr bwMode="auto">
            <a:xfrm>
              <a:off x="9056564" y="6868990"/>
              <a:ext cx="10990" cy="10990"/>
            </a:xfrm>
            <a:custGeom>
              <a:avLst/>
              <a:gdLst>
                <a:gd name="T0" fmla="*/ 8 w 9"/>
                <a:gd name="T1" fmla="*/ 7 h 11"/>
                <a:gd name="T2" fmla="*/ 7 w 9"/>
                <a:gd name="T3" fmla="*/ 10 h 11"/>
                <a:gd name="T4" fmla="*/ 5 w 9"/>
                <a:gd name="T5" fmla="*/ 9 h 11"/>
                <a:gd name="T6" fmla="*/ 3 w 9"/>
                <a:gd name="T7" fmla="*/ 10 h 11"/>
                <a:gd name="T8" fmla="*/ 1 w 9"/>
                <a:gd name="T9" fmla="*/ 7 h 11"/>
                <a:gd name="T10" fmla="*/ 0 w 9"/>
                <a:gd name="T11" fmla="*/ 2 h 11"/>
                <a:gd name="T12" fmla="*/ 0 w 9"/>
                <a:gd name="T13" fmla="*/ 1 h 11"/>
                <a:gd name="T14" fmla="*/ 2 w 9"/>
                <a:gd name="T15" fmla="*/ 0 h 11"/>
                <a:gd name="T16" fmla="*/ 3 w 9"/>
                <a:gd name="T17" fmla="*/ 2 h 11"/>
                <a:gd name="T18" fmla="*/ 8 w 9"/>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1">
                  <a:moveTo>
                    <a:pt x="8" y="7"/>
                  </a:moveTo>
                  <a:lnTo>
                    <a:pt x="7" y="10"/>
                  </a:lnTo>
                  <a:lnTo>
                    <a:pt x="5" y="9"/>
                  </a:lnTo>
                  <a:lnTo>
                    <a:pt x="3" y="10"/>
                  </a:lnTo>
                  <a:lnTo>
                    <a:pt x="1" y="7"/>
                  </a:lnTo>
                  <a:lnTo>
                    <a:pt x="0" y="2"/>
                  </a:lnTo>
                  <a:lnTo>
                    <a:pt x="0" y="1"/>
                  </a:lnTo>
                  <a:lnTo>
                    <a:pt x="2" y="0"/>
                  </a:lnTo>
                  <a:lnTo>
                    <a:pt x="3" y="2"/>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 name="Freeform 57">
              <a:extLst>
                <a:ext uri="{FF2B5EF4-FFF2-40B4-BE49-F238E27FC236}">
                  <a16:creationId xmlns="" xmlns:a16="http://schemas.microsoft.com/office/drawing/2014/main" id="{9602ED60-D559-EAB6-6875-7272733E522A}"/>
                </a:ext>
              </a:extLst>
            </p:cNvPr>
            <p:cNvSpPr>
              <a:spLocks noChangeArrowheads="1"/>
            </p:cNvSpPr>
            <p:nvPr/>
          </p:nvSpPr>
          <p:spPr bwMode="auto">
            <a:xfrm>
              <a:off x="9051071" y="6643686"/>
              <a:ext cx="16484" cy="10990"/>
            </a:xfrm>
            <a:custGeom>
              <a:avLst/>
              <a:gdLst>
                <a:gd name="T0" fmla="*/ 4 w 12"/>
                <a:gd name="T1" fmla="*/ 2 h 10"/>
                <a:gd name="T2" fmla="*/ 4 w 12"/>
                <a:gd name="T3" fmla="*/ 4 h 10"/>
                <a:gd name="T4" fmla="*/ 6 w 12"/>
                <a:gd name="T5" fmla="*/ 3 h 10"/>
                <a:gd name="T6" fmla="*/ 9 w 12"/>
                <a:gd name="T7" fmla="*/ 1 h 10"/>
                <a:gd name="T8" fmla="*/ 11 w 12"/>
                <a:gd name="T9" fmla="*/ 2 h 10"/>
                <a:gd name="T10" fmla="*/ 11 w 12"/>
                <a:gd name="T11" fmla="*/ 5 h 10"/>
                <a:gd name="T12" fmla="*/ 9 w 12"/>
                <a:gd name="T13" fmla="*/ 5 h 10"/>
                <a:gd name="T14" fmla="*/ 9 w 12"/>
                <a:gd name="T15" fmla="*/ 5 h 10"/>
                <a:gd name="T16" fmla="*/ 8 w 12"/>
                <a:gd name="T17" fmla="*/ 7 h 10"/>
                <a:gd name="T18" fmla="*/ 8 w 12"/>
                <a:gd name="T19" fmla="*/ 8 h 10"/>
                <a:gd name="T20" fmla="*/ 6 w 12"/>
                <a:gd name="T21" fmla="*/ 9 h 10"/>
                <a:gd name="T22" fmla="*/ 2 w 12"/>
                <a:gd name="T23" fmla="*/ 5 h 10"/>
                <a:gd name="T24" fmla="*/ 0 w 12"/>
                <a:gd name="T25" fmla="*/ 0 h 10"/>
                <a:gd name="T26" fmla="*/ 5 w 12"/>
                <a:gd name="T27" fmla="*/ 0 h 10"/>
                <a:gd name="T28" fmla="*/ 4 w 12"/>
                <a:gd name="T29" fmla="*/ 1 h 10"/>
                <a:gd name="T30" fmla="*/ 4 w 12"/>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0">
                  <a:moveTo>
                    <a:pt x="4" y="2"/>
                  </a:moveTo>
                  <a:lnTo>
                    <a:pt x="4" y="4"/>
                  </a:lnTo>
                  <a:lnTo>
                    <a:pt x="6" y="3"/>
                  </a:lnTo>
                  <a:lnTo>
                    <a:pt x="9" y="1"/>
                  </a:lnTo>
                  <a:lnTo>
                    <a:pt x="11" y="2"/>
                  </a:lnTo>
                  <a:lnTo>
                    <a:pt x="11" y="5"/>
                  </a:lnTo>
                  <a:lnTo>
                    <a:pt x="9" y="5"/>
                  </a:lnTo>
                  <a:lnTo>
                    <a:pt x="9" y="5"/>
                  </a:lnTo>
                  <a:lnTo>
                    <a:pt x="8" y="7"/>
                  </a:lnTo>
                  <a:lnTo>
                    <a:pt x="8" y="8"/>
                  </a:lnTo>
                  <a:lnTo>
                    <a:pt x="6" y="9"/>
                  </a:lnTo>
                  <a:lnTo>
                    <a:pt x="2" y="5"/>
                  </a:lnTo>
                  <a:lnTo>
                    <a:pt x="0" y="0"/>
                  </a:lnTo>
                  <a:lnTo>
                    <a:pt x="5"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 name="Freeform 58">
              <a:extLst>
                <a:ext uri="{FF2B5EF4-FFF2-40B4-BE49-F238E27FC236}">
                  <a16:creationId xmlns="" xmlns:a16="http://schemas.microsoft.com/office/drawing/2014/main" id="{99454251-8553-FFB0-A326-AEC9F54FF590}"/>
                </a:ext>
              </a:extLst>
            </p:cNvPr>
            <p:cNvSpPr>
              <a:spLocks noChangeArrowheads="1"/>
            </p:cNvSpPr>
            <p:nvPr/>
          </p:nvSpPr>
          <p:spPr bwMode="auto">
            <a:xfrm>
              <a:off x="9188449" y="6478830"/>
              <a:ext cx="16487" cy="10990"/>
            </a:xfrm>
            <a:custGeom>
              <a:avLst/>
              <a:gdLst>
                <a:gd name="T0" fmla="*/ 8 w 14"/>
                <a:gd name="T1" fmla="*/ 7 h 10"/>
                <a:gd name="T2" fmla="*/ 3 w 14"/>
                <a:gd name="T3" fmla="*/ 9 h 10"/>
                <a:gd name="T4" fmla="*/ 0 w 14"/>
                <a:gd name="T5" fmla="*/ 8 h 10"/>
                <a:gd name="T6" fmla="*/ 0 w 14"/>
                <a:gd name="T7" fmla="*/ 3 h 10"/>
                <a:gd name="T8" fmla="*/ 2 w 14"/>
                <a:gd name="T9" fmla="*/ 1 h 10"/>
                <a:gd name="T10" fmla="*/ 6 w 14"/>
                <a:gd name="T11" fmla="*/ 0 h 10"/>
                <a:gd name="T12" fmla="*/ 12 w 14"/>
                <a:gd name="T13" fmla="*/ 2 h 10"/>
                <a:gd name="T14" fmla="*/ 13 w 14"/>
                <a:gd name="T15" fmla="*/ 3 h 10"/>
                <a:gd name="T16" fmla="*/ 9 w 14"/>
                <a:gd name="T17" fmla="*/ 5 h 10"/>
                <a:gd name="T18" fmla="*/ 8 w 1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0">
                  <a:moveTo>
                    <a:pt x="8" y="7"/>
                  </a:moveTo>
                  <a:lnTo>
                    <a:pt x="3" y="9"/>
                  </a:lnTo>
                  <a:lnTo>
                    <a:pt x="0" y="8"/>
                  </a:lnTo>
                  <a:lnTo>
                    <a:pt x="0" y="3"/>
                  </a:lnTo>
                  <a:lnTo>
                    <a:pt x="2" y="1"/>
                  </a:lnTo>
                  <a:lnTo>
                    <a:pt x="6" y="0"/>
                  </a:lnTo>
                  <a:lnTo>
                    <a:pt x="12" y="2"/>
                  </a:lnTo>
                  <a:lnTo>
                    <a:pt x="13" y="3"/>
                  </a:lnTo>
                  <a:lnTo>
                    <a:pt x="9"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 name="Freeform 60">
              <a:extLst>
                <a:ext uri="{FF2B5EF4-FFF2-40B4-BE49-F238E27FC236}">
                  <a16:creationId xmlns="" xmlns:a16="http://schemas.microsoft.com/office/drawing/2014/main" id="{04DF5567-F8B9-721E-A542-D0082F0B78DA}"/>
                </a:ext>
              </a:extLst>
            </p:cNvPr>
            <p:cNvSpPr>
              <a:spLocks noChangeArrowheads="1"/>
            </p:cNvSpPr>
            <p:nvPr/>
          </p:nvSpPr>
          <p:spPr bwMode="auto">
            <a:xfrm>
              <a:off x="7919061" y="6726115"/>
              <a:ext cx="43962" cy="82426"/>
            </a:xfrm>
            <a:custGeom>
              <a:avLst/>
              <a:gdLst>
                <a:gd name="T0" fmla="*/ 23 w 34"/>
                <a:gd name="T1" fmla="*/ 62 h 65"/>
                <a:gd name="T2" fmla="*/ 24 w 34"/>
                <a:gd name="T3" fmla="*/ 64 h 65"/>
                <a:gd name="T4" fmla="*/ 23 w 34"/>
                <a:gd name="T5" fmla="*/ 64 h 65"/>
                <a:gd name="T6" fmla="*/ 21 w 34"/>
                <a:gd name="T7" fmla="*/ 61 h 65"/>
                <a:gd name="T8" fmla="*/ 17 w 34"/>
                <a:gd name="T9" fmla="*/ 56 h 65"/>
                <a:gd name="T10" fmla="*/ 16 w 34"/>
                <a:gd name="T11" fmla="*/ 51 h 65"/>
                <a:gd name="T12" fmla="*/ 16 w 34"/>
                <a:gd name="T13" fmla="*/ 49 h 65"/>
                <a:gd name="T14" fmla="*/ 17 w 34"/>
                <a:gd name="T15" fmla="*/ 49 h 65"/>
                <a:gd name="T16" fmla="*/ 18 w 34"/>
                <a:gd name="T17" fmla="*/ 51 h 65"/>
                <a:gd name="T18" fmla="*/ 21 w 34"/>
                <a:gd name="T19" fmla="*/ 52 h 65"/>
                <a:gd name="T20" fmla="*/ 22 w 34"/>
                <a:gd name="T21" fmla="*/ 53 h 65"/>
                <a:gd name="T22" fmla="*/ 22 w 34"/>
                <a:gd name="T23" fmla="*/ 56 h 65"/>
                <a:gd name="T24" fmla="*/ 23 w 34"/>
                <a:gd name="T25" fmla="*/ 58 h 65"/>
                <a:gd name="T26" fmla="*/ 23 w 34"/>
                <a:gd name="T27" fmla="*/ 62 h 65"/>
                <a:gd name="T28" fmla="*/ 26 w 34"/>
                <a:gd name="T29" fmla="*/ 37 h 65"/>
                <a:gd name="T30" fmla="*/ 25 w 34"/>
                <a:gd name="T31" fmla="*/ 40 h 65"/>
                <a:gd name="T32" fmla="*/ 25 w 34"/>
                <a:gd name="T33" fmla="*/ 40 h 65"/>
                <a:gd name="T34" fmla="*/ 22 w 34"/>
                <a:gd name="T35" fmla="*/ 37 h 65"/>
                <a:gd name="T36" fmla="*/ 19 w 34"/>
                <a:gd name="T37" fmla="*/ 35 h 65"/>
                <a:gd name="T38" fmla="*/ 18 w 34"/>
                <a:gd name="T39" fmla="*/ 34 h 65"/>
                <a:gd name="T40" fmla="*/ 17 w 34"/>
                <a:gd name="T41" fmla="*/ 31 h 65"/>
                <a:gd name="T42" fmla="*/ 19 w 34"/>
                <a:gd name="T43" fmla="*/ 31 h 65"/>
                <a:gd name="T44" fmla="*/ 20 w 34"/>
                <a:gd name="T45" fmla="*/ 31 h 65"/>
                <a:gd name="T46" fmla="*/ 25 w 34"/>
                <a:gd name="T47" fmla="*/ 34 h 65"/>
                <a:gd name="T48" fmla="*/ 26 w 34"/>
                <a:gd name="T49" fmla="*/ 36 h 65"/>
                <a:gd name="T50" fmla="*/ 26 w 34"/>
                <a:gd name="T51" fmla="*/ 37 h 65"/>
                <a:gd name="T52" fmla="*/ 8 w 34"/>
                <a:gd name="T53" fmla="*/ 15 h 65"/>
                <a:gd name="T54" fmla="*/ 10 w 34"/>
                <a:gd name="T55" fmla="*/ 18 h 65"/>
                <a:gd name="T56" fmla="*/ 12 w 34"/>
                <a:gd name="T57" fmla="*/ 19 h 65"/>
                <a:gd name="T58" fmla="*/ 10 w 34"/>
                <a:gd name="T59" fmla="*/ 21 h 65"/>
                <a:gd name="T60" fmla="*/ 8 w 34"/>
                <a:gd name="T61" fmla="*/ 21 h 65"/>
                <a:gd name="T62" fmla="*/ 6 w 34"/>
                <a:gd name="T63" fmla="*/ 21 h 65"/>
                <a:gd name="T64" fmla="*/ 2 w 34"/>
                <a:gd name="T65" fmla="*/ 19 h 65"/>
                <a:gd name="T66" fmla="*/ 0 w 34"/>
                <a:gd name="T67" fmla="*/ 15 h 65"/>
                <a:gd name="T68" fmla="*/ 3 w 34"/>
                <a:gd name="T69" fmla="*/ 15 h 65"/>
                <a:gd name="T70" fmla="*/ 6 w 34"/>
                <a:gd name="T71" fmla="*/ 14 h 65"/>
                <a:gd name="T72" fmla="*/ 8 w 34"/>
                <a:gd name="T73" fmla="*/ 15 h 65"/>
                <a:gd name="T74" fmla="*/ 26 w 34"/>
                <a:gd name="T75" fmla="*/ 8 h 65"/>
                <a:gd name="T76" fmla="*/ 25 w 34"/>
                <a:gd name="T77" fmla="*/ 18 h 65"/>
                <a:gd name="T78" fmla="*/ 23 w 34"/>
                <a:gd name="T79" fmla="*/ 18 h 65"/>
                <a:gd name="T80" fmla="*/ 22 w 34"/>
                <a:gd name="T81" fmla="*/ 15 h 65"/>
                <a:gd name="T82" fmla="*/ 20 w 34"/>
                <a:gd name="T83" fmla="*/ 15 h 65"/>
                <a:gd name="T84" fmla="*/ 19 w 34"/>
                <a:gd name="T85" fmla="*/ 17 h 65"/>
                <a:gd name="T86" fmla="*/ 19 w 34"/>
                <a:gd name="T87" fmla="*/ 18 h 65"/>
                <a:gd name="T88" fmla="*/ 20 w 34"/>
                <a:gd name="T89" fmla="*/ 19 h 65"/>
                <a:gd name="T90" fmla="*/ 23 w 34"/>
                <a:gd name="T91" fmla="*/ 25 h 65"/>
                <a:gd name="T92" fmla="*/ 23 w 34"/>
                <a:gd name="T93" fmla="*/ 27 h 65"/>
                <a:gd name="T94" fmla="*/ 23 w 34"/>
                <a:gd name="T95" fmla="*/ 28 h 65"/>
                <a:gd name="T96" fmla="*/ 20 w 34"/>
                <a:gd name="T97" fmla="*/ 26 h 65"/>
                <a:gd name="T98" fmla="*/ 14 w 34"/>
                <a:gd name="T99" fmla="*/ 18 h 65"/>
                <a:gd name="T100" fmla="*/ 9 w 34"/>
                <a:gd name="T101" fmla="*/ 5 h 65"/>
                <a:gd name="T102" fmla="*/ 15 w 34"/>
                <a:gd name="T103" fmla="*/ 3 h 65"/>
                <a:gd name="T104" fmla="*/ 20 w 34"/>
                <a:gd name="T105" fmla="*/ 6 h 65"/>
                <a:gd name="T106" fmla="*/ 26 w 34"/>
                <a:gd name="T107" fmla="*/ 8 h 65"/>
                <a:gd name="T108" fmla="*/ 33 w 34"/>
                <a:gd name="T109" fmla="*/ 7 h 65"/>
                <a:gd name="T110" fmla="*/ 31 w 34"/>
                <a:gd name="T111" fmla="*/ 12 h 65"/>
                <a:gd name="T112" fmla="*/ 29 w 34"/>
                <a:gd name="T113" fmla="*/ 11 h 65"/>
                <a:gd name="T114" fmla="*/ 28 w 34"/>
                <a:gd name="T115" fmla="*/ 10 h 65"/>
                <a:gd name="T116" fmla="*/ 28 w 34"/>
                <a:gd name="T117" fmla="*/ 9 h 65"/>
                <a:gd name="T118" fmla="*/ 28 w 34"/>
                <a:gd name="T119" fmla="*/ 6 h 65"/>
                <a:gd name="T120" fmla="*/ 28 w 34"/>
                <a:gd name="T121" fmla="*/ 0 h 65"/>
                <a:gd name="T122" fmla="*/ 31 w 34"/>
                <a:gd name="T123" fmla="*/ 4 h 65"/>
                <a:gd name="T124" fmla="*/ 33 w 34"/>
                <a:gd name="T125"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65">
                  <a:moveTo>
                    <a:pt x="23" y="62"/>
                  </a:moveTo>
                  <a:lnTo>
                    <a:pt x="24" y="64"/>
                  </a:lnTo>
                  <a:lnTo>
                    <a:pt x="23" y="64"/>
                  </a:lnTo>
                  <a:lnTo>
                    <a:pt x="21" y="61"/>
                  </a:lnTo>
                  <a:lnTo>
                    <a:pt x="17" y="56"/>
                  </a:lnTo>
                  <a:lnTo>
                    <a:pt x="16" y="51"/>
                  </a:lnTo>
                  <a:lnTo>
                    <a:pt x="16" y="49"/>
                  </a:lnTo>
                  <a:lnTo>
                    <a:pt x="17" y="49"/>
                  </a:lnTo>
                  <a:lnTo>
                    <a:pt x="18" y="51"/>
                  </a:lnTo>
                  <a:lnTo>
                    <a:pt x="21" y="52"/>
                  </a:lnTo>
                  <a:lnTo>
                    <a:pt x="22" y="53"/>
                  </a:lnTo>
                  <a:lnTo>
                    <a:pt x="22" y="56"/>
                  </a:lnTo>
                  <a:lnTo>
                    <a:pt x="23" y="58"/>
                  </a:lnTo>
                  <a:lnTo>
                    <a:pt x="23" y="62"/>
                  </a:lnTo>
                  <a:close/>
                  <a:moveTo>
                    <a:pt x="26" y="37"/>
                  </a:moveTo>
                  <a:lnTo>
                    <a:pt x="25" y="40"/>
                  </a:lnTo>
                  <a:lnTo>
                    <a:pt x="25" y="40"/>
                  </a:lnTo>
                  <a:lnTo>
                    <a:pt x="22" y="37"/>
                  </a:lnTo>
                  <a:lnTo>
                    <a:pt x="19" y="35"/>
                  </a:lnTo>
                  <a:lnTo>
                    <a:pt x="18" y="34"/>
                  </a:lnTo>
                  <a:lnTo>
                    <a:pt x="17" y="31"/>
                  </a:lnTo>
                  <a:lnTo>
                    <a:pt x="19" y="31"/>
                  </a:lnTo>
                  <a:lnTo>
                    <a:pt x="20" y="31"/>
                  </a:lnTo>
                  <a:lnTo>
                    <a:pt x="25" y="34"/>
                  </a:lnTo>
                  <a:lnTo>
                    <a:pt x="26" y="36"/>
                  </a:lnTo>
                  <a:lnTo>
                    <a:pt x="26" y="37"/>
                  </a:lnTo>
                  <a:close/>
                  <a:moveTo>
                    <a:pt x="8" y="15"/>
                  </a:moveTo>
                  <a:lnTo>
                    <a:pt x="10" y="18"/>
                  </a:lnTo>
                  <a:lnTo>
                    <a:pt x="12" y="19"/>
                  </a:lnTo>
                  <a:lnTo>
                    <a:pt x="10" y="21"/>
                  </a:lnTo>
                  <a:lnTo>
                    <a:pt x="8" y="21"/>
                  </a:lnTo>
                  <a:lnTo>
                    <a:pt x="6" y="21"/>
                  </a:lnTo>
                  <a:lnTo>
                    <a:pt x="2" y="19"/>
                  </a:lnTo>
                  <a:lnTo>
                    <a:pt x="0" y="15"/>
                  </a:lnTo>
                  <a:lnTo>
                    <a:pt x="3" y="15"/>
                  </a:lnTo>
                  <a:lnTo>
                    <a:pt x="6" y="14"/>
                  </a:lnTo>
                  <a:lnTo>
                    <a:pt x="8" y="15"/>
                  </a:lnTo>
                  <a:close/>
                  <a:moveTo>
                    <a:pt x="26" y="8"/>
                  </a:moveTo>
                  <a:lnTo>
                    <a:pt x="25" y="18"/>
                  </a:lnTo>
                  <a:lnTo>
                    <a:pt x="23" y="18"/>
                  </a:lnTo>
                  <a:lnTo>
                    <a:pt x="22" y="15"/>
                  </a:lnTo>
                  <a:lnTo>
                    <a:pt x="20" y="15"/>
                  </a:lnTo>
                  <a:lnTo>
                    <a:pt x="19" y="17"/>
                  </a:lnTo>
                  <a:lnTo>
                    <a:pt x="19" y="18"/>
                  </a:lnTo>
                  <a:lnTo>
                    <a:pt x="20" y="19"/>
                  </a:lnTo>
                  <a:lnTo>
                    <a:pt x="23" y="25"/>
                  </a:lnTo>
                  <a:lnTo>
                    <a:pt x="23" y="27"/>
                  </a:lnTo>
                  <a:lnTo>
                    <a:pt x="23" y="28"/>
                  </a:lnTo>
                  <a:lnTo>
                    <a:pt x="20" y="26"/>
                  </a:lnTo>
                  <a:lnTo>
                    <a:pt x="14" y="18"/>
                  </a:lnTo>
                  <a:lnTo>
                    <a:pt x="9" y="5"/>
                  </a:lnTo>
                  <a:lnTo>
                    <a:pt x="15" y="3"/>
                  </a:lnTo>
                  <a:lnTo>
                    <a:pt x="20" y="6"/>
                  </a:lnTo>
                  <a:lnTo>
                    <a:pt x="26" y="8"/>
                  </a:lnTo>
                  <a:close/>
                  <a:moveTo>
                    <a:pt x="33" y="7"/>
                  </a:moveTo>
                  <a:lnTo>
                    <a:pt x="31" y="12"/>
                  </a:lnTo>
                  <a:lnTo>
                    <a:pt x="29" y="11"/>
                  </a:lnTo>
                  <a:lnTo>
                    <a:pt x="28" y="10"/>
                  </a:lnTo>
                  <a:lnTo>
                    <a:pt x="28" y="9"/>
                  </a:lnTo>
                  <a:lnTo>
                    <a:pt x="28" y="6"/>
                  </a:lnTo>
                  <a:lnTo>
                    <a:pt x="28" y="0"/>
                  </a:lnTo>
                  <a:lnTo>
                    <a:pt x="31" y="4"/>
                  </a:lnTo>
                  <a:lnTo>
                    <a:pt x="33"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3" name="Freeform 61">
              <a:extLst>
                <a:ext uri="{FF2B5EF4-FFF2-40B4-BE49-F238E27FC236}">
                  <a16:creationId xmlns="" xmlns:a16="http://schemas.microsoft.com/office/drawing/2014/main" id="{A2E31C5E-3F24-3A6E-30EC-E2D25566B221}"/>
                </a:ext>
              </a:extLst>
            </p:cNvPr>
            <p:cNvSpPr>
              <a:spLocks noChangeArrowheads="1"/>
            </p:cNvSpPr>
            <p:nvPr/>
          </p:nvSpPr>
          <p:spPr bwMode="auto">
            <a:xfrm>
              <a:off x="7941042" y="6786561"/>
              <a:ext cx="10990" cy="21981"/>
            </a:xfrm>
            <a:custGeom>
              <a:avLst/>
              <a:gdLst>
                <a:gd name="T0" fmla="*/ 7 w 9"/>
                <a:gd name="T1" fmla="*/ 13 h 16"/>
                <a:gd name="T2" fmla="*/ 8 w 9"/>
                <a:gd name="T3" fmla="*/ 15 h 16"/>
                <a:gd name="T4" fmla="*/ 7 w 9"/>
                <a:gd name="T5" fmla="*/ 15 h 16"/>
                <a:gd name="T6" fmla="*/ 5 w 9"/>
                <a:gd name="T7" fmla="*/ 12 h 16"/>
                <a:gd name="T8" fmla="*/ 1 w 9"/>
                <a:gd name="T9" fmla="*/ 7 h 16"/>
                <a:gd name="T10" fmla="*/ 0 w 9"/>
                <a:gd name="T11" fmla="*/ 2 h 16"/>
                <a:gd name="T12" fmla="*/ 0 w 9"/>
                <a:gd name="T13" fmla="*/ 0 h 16"/>
                <a:gd name="T14" fmla="*/ 1 w 9"/>
                <a:gd name="T15" fmla="*/ 0 h 16"/>
                <a:gd name="T16" fmla="*/ 2 w 9"/>
                <a:gd name="T17" fmla="*/ 2 h 16"/>
                <a:gd name="T18" fmla="*/ 5 w 9"/>
                <a:gd name="T19" fmla="*/ 3 h 16"/>
                <a:gd name="T20" fmla="*/ 6 w 9"/>
                <a:gd name="T21" fmla="*/ 4 h 16"/>
                <a:gd name="T22" fmla="*/ 6 w 9"/>
                <a:gd name="T23" fmla="*/ 7 h 16"/>
                <a:gd name="T24" fmla="*/ 7 w 9"/>
                <a:gd name="T25" fmla="*/ 9 h 16"/>
                <a:gd name="T26" fmla="*/ 7 w 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7" y="13"/>
                  </a:moveTo>
                  <a:lnTo>
                    <a:pt x="8" y="15"/>
                  </a:lnTo>
                  <a:lnTo>
                    <a:pt x="7" y="15"/>
                  </a:lnTo>
                  <a:lnTo>
                    <a:pt x="5" y="12"/>
                  </a:lnTo>
                  <a:lnTo>
                    <a:pt x="1" y="7"/>
                  </a:lnTo>
                  <a:lnTo>
                    <a:pt x="0" y="2"/>
                  </a:lnTo>
                  <a:lnTo>
                    <a:pt x="0" y="0"/>
                  </a:lnTo>
                  <a:lnTo>
                    <a:pt x="1" y="0"/>
                  </a:lnTo>
                  <a:lnTo>
                    <a:pt x="2" y="2"/>
                  </a:lnTo>
                  <a:lnTo>
                    <a:pt x="5" y="3"/>
                  </a:lnTo>
                  <a:lnTo>
                    <a:pt x="6" y="4"/>
                  </a:lnTo>
                  <a:lnTo>
                    <a:pt x="6" y="7"/>
                  </a:lnTo>
                  <a:lnTo>
                    <a:pt x="7"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 name="Freeform 62">
              <a:extLst>
                <a:ext uri="{FF2B5EF4-FFF2-40B4-BE49-F238E27FC236}">
                  <a16:creationId xmlns="" xmlns:a16="http://schemas.microsoft.com/office/drawing/2014/main" id="{0F46F84C-B2A8-3A7D-02D8-F7C3E6EFF381}"/>
                </a:ext>
              </a:extLst>
            </p:cNvPr>
            <p:cNvSpPr>
              <a:spLocks noChangeArrowheads="1"/>
            </p:cNvSpPr>
            <p:nvPr/>
          </p:nvSpPr>
          <p:spPr bwMode="auto">
            <a:xfrm>
              <a:off x="7941042" y="6764580"/>
              <a:ext cx="10990" cy="10990"/>
            </a:xfrm>
            <a:custGeom>
              <a:avLst/>
              <a:gdLst>
                <a:gd name="T0" fmla="*/ 9 w 10"/>
                <a:gd name="T1" fmla="*/ 6 h 10"/>
                <a:gd name="T2" fmla="*/ 8 w 10"/>
                <a:gd name="T3" fmla="*/ 9 h 10"/>
                <a:gd name="T4" fmla="*/ 8 w 10"/>
                <a:gd name="T5" fmla="*/ 9 h 10"/>
                <a:gd name="T6" fmla="*/ 5 w 10"/>
                <a:gd name="T7" fmla="*/ 6 h 10"/>
                <a:gd name="T8" fmla="*/ 2 w 10"/>
                <a:gd name="T9" fmla="*/ 4 h 10"/>
                <a:gd name="T10" fmla="*/ 1 w 10"/>
                <a:gd name="T11" fmla="*/ 3 h 10"/>
                <a:gd name="T12" fmla="*/ 0 w 10"/>
                <a:gd name="T13" fmla="*/ 0 h 10"/>
                <a:gd name="T14" fmla="*/ 2 w 10"/>
                <a:gd name="T15" fmla="*/ 0 h 10"/>
                <a:gd name="T16" fmla="*/ 3 w 10"/>
                <a:gd name="T17" fmla="*/ 0 h 10"/>
                <a:gd name="T18" fmla="*/ 8 w 10"/>
                <a:gd name="T19" fmla="*/ 3 h 10"/>
                <a:gd name="T20" fmla="*/ 9 w 10"/>
                <a:gd name="T21" fmla="*/ 5 h 10"/>
                <a:gd name="T22" fmla="*/ 9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9" y="6"/>
                  </a:moveTo>
                  <a:lnTo>
                    <a:pt x="8" y="9"/>
                  </a:lnTo>
                  <a:lnTo>
                    <a:pt x="8" y="9"/>
                  </a:lnTo>
                  <a:lnTo>
                    <a:pt x="5" y="6"/>
                  </a:lnTo>
                  <a:lnTo>
                    <a:pt x="2" y="4"/>
                  </a:lnTo>
                  <a:lnTo>
                    <a:pt x="1" y="3"/>
                  </a:lnTo>
                  <a:lnTo>
                    <a:pt x="0" y="0"/>
                  </a:lnTo>
                  <a:lnTo>
                    <a:pt x="2" y="0"/>
                  </a:lnTo>
                  <a:lnTo>
                    <a:pt x="3" y="0"/>
                  </a:lnTo>
                  <a:lnTo>
                    <a:pt x="8" y="3"/>
                  </a:lnTo>
                  <a:lnTo>
                    <a:pt x="9"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 name="Freeform 63">
              <a:extLst>
                <a:ext uri="{FF2B5EF4-FFF2-40B4-BE49-F238E27FC236}">
                  <a16:creationId xmlns="" xmlns:a16="http://schemas.microsoft.com/office/drawing/2014/main" id="{6EB25B0E-93F6-D786-20D9-4CB663B111CF}"/>
                </a:ext>
              </a:extLst>
            </p:cNvPr>
            <p:cNvSpPr>
              <a:spLocks noChangeArrowheads="1"/>
            </p:cNvSpPr>
            <p:nvPr/>
          </p:nvSpPr>
          <p:spPr bwMode="auto">
            <a:xfrm>
              <a:off x="7919061" y="6742599"/>
              <a:ext cx="16484" cy="10990"/>
            </a:xfrm>
            <a:custGeom>
              <a:avLst/>
              <a:gdLst>
                <a:gd name="T0" fmla="*/ 8 w 13"/>
                <a:gd name="T1" fmla="*/ 1 h 8"/>
                <a:gd name="T2" fmla="*/ 10 w 13"/>
                <a:gd name="T3" fmla="*/ 4 h 8"/>
                <a:gd name="T4" fmla="*/ 12 w 13"/>
                <a:gd name="T5" fmla="*/ 5 h 8"/>
                <a:gd name="T6" fmla="*/ 10 w 13"/>
                <a:gd name="T7" fmla="*/ 7 h 8"/>
                <a:gd name="T8" fmla="*/ 8 w 13"/>
                <a:gd name="T9" fmla="*/ 7 h 8"/>
                <a:gd name="T10" fmla="*/ 6 w 13"/>
                <a:gd name="T11" fmla="*/ 7 h 8"/>
                <a:gd name="T12" fmla="*/ 2 w 13"/>
                <a:gd name="T13" fmla="*/ 5 h 8"/>
                <a:gd name="T14" fmla="*/ 0 w 13"/>
                <a:gd name="T15" fmla="*/ 1 h 8"/>
                <a:gd name="T16" fmla="*/ 3 w 13"/>
                <a:gd name="T17" fmla="*/ 1 h 8"/>
                <a:gd name="T18" fmla="*/ 6 w 13"/>
                <a:gd name="T19" fmla="*/ 0 h 8"/>
                <a:gd name="T20" fmla="*/ 8 w 13"/>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8">
                  <a:moveTo>
                    <a:pt x="8" y="1"/>
                  </a:moveTo>
                  <a:lnTo>
                    <a:pt x="10" y="4"/>
                  </a:lnTo>
                  <a:lnTo>
                    <a:pt x="12" y="5"/>
                  </a:lnTo>
                  <a:lnTo>
                    <a:pt x="10" y="7"/>
                  </a:lnTo>
                  <a:lnTo>
                    <a:pt x="8" y="7"/>
                  </a:lnTo>
                  <a:lnTo>
                    <a:pt x="6" y="7"/>
                  </a:lnTo>
                  <a:lnTo>
                    <a:pt x="2" y="5"/>
                  </a:lnTo>
                  <a:lnTo>
                    <a:pt x="0" y="1"/>
                  </a:lnTo>
                  <a:lnTo>
                    <a:pt x="3"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 name="Freeform 64">
              <a:extLst>
                <a:ext uri="{FF2B5EF4-FFF2-40B4-BE49-F238E27FC236}">
                  <a16:creationId xmlns="" xmlns:a16="http://schemas.microsoft.com/office/drawing/2014/main" id="{5C6DCB58-3E76-8BBF-84C3-C6062BADE562}"/>
                </a:ext>
              </a:extLst>
            </p:cNvPr>
            <p:cNvSpPr>
              <a:spLocks noChangeArrowheads="1"/>
            </p:cNvSpPr>
            <p:nvPr/>
          </p:nvSpPr>
          <p:spPr bwMode="auto">
            <a:xfrm>
              <a:off x="7930052" y="6726115"/>
              <a:ext cx="21981" cy="32971"/>
            </a:xfrm>
            <a:custGeom>
              <a:avLst/>
              <a:gdLst>
                <a:gd name="T0" fmla="*/ 17 w 18"/>
                <a:gd name="T1" fmla="*/ 5 h 26"/>
                <a:gd name="T2" fmla="*/ 16 w 18"/>
                <a:gd name="T3" fmla="*/ 15 h 26"/>
                <a:gd name="T4" fmla="*/ 14 w 18"/>
                <a:gd name="T5" fmla="*/ 15 h 26"/>
                <a:gd name="T6" fmla="*/ 13 w 18"/>
                <a:gd name="T7" fmla="*/ 12 h 26"/>
                <a:gd name="T8" fmla="*/ 11 w 18"/>
                <a:gd name="T9" fmla="*/ 12 h 26"/>
                <a:gd name="T10" fmla="*/ 10 w 18"/>
                <a:gd name="T11" fmla="*/ 14 h 26"/>
                <a:gd name="T12" fmla="*/ 10 w 18"/>
                <a:gd name="T13" fmla="*/ 15 h 26"/>
                <a:gd name="T14" fmla="*/ 11 w 18"/>
                <a:gd name="T15" fmla="*/ 16 h 26"/>
                <a:gd name="T16" fmla="*/ 14 w 18"/>
                <a:gd name="T17" fmla="*/ 22 h 26"/>
                <a:gd name="T18" fmla="*/ 14 w 18"/>
                <a:gd name="T19" fmla="*/ 24 h 26"/>
                <a:gd name="T20" fmla="*/ 14 w 18"/>
                <a:gd name="T21" fmla="*/ 25 h 26"/>
                <a:gd name="T22" fmla="*/ 11 w 18"/>
                <a:gd name="T23" fmla="*/ 23 h 26"/>
                <a:gd name="T24" fmla="*/ 5 w 18"/>
                <a:gd name="T25" fmla="*/ 15 h 26"/>
                <a:gd name="T26" fmla="*/ 0 w 18"/>
                <a:gd name="T27" fmla="*/ 2 h 26"/>
                <a:gd name="T28" fmla="*/ 6 w 18"/>
                <a:gd name="T29" fmla="*/ 0 h 26"/>
                <a:gd name="T30" fmla="*/ 11 w 18"/>
                <a:gd name="T31" fmla="*/ 3 h 26"/>
                <a:gd name="T32" fmla="*/ 17 w 18"/>
                <a:gd name="T3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6">
                  <a:moveTo>
                    <a:pt x="17" y="5"/>
                  </a:moveTo>
                  <a:lnTo>
                    <a:pt x="16" y="15"/>
                  </a:lnTo>
                  <a:lnTo>
                    <a:pt x="14" y="15"/>
                  </a:lnTo>
                  <a:lnTo>
                    <a:pt x="13" y="12"/>
                  </a:lnTo>
                  <a:lnTo>
                    <a:pt x="11" y="12"/>
                  </a:lnTo>
                  <a:lnTo>
                    <a:pt x="10" y="14"/>
                  </a:lnTo>
                  <a:lnTo>
                    <a:pt x="10" y="15"/>
                  </a:lnTo>
                  <a:lnTo>
                    <a:pt x="11" y="16"/>
                  </a:lnTo>
                  <a:lnTo>
                    <a:pt x="14" y="22"/>
                  </a:lnTo>
                  <a:lnTo>
                    <a:pt x="14" y="24"/>
                  </a:lnTo>
                  <a:lnTo>
                    <a:pt x="14" y="25"/>
                  </a:lnTo>
                  <a:lnTo>
                    <a:pt x="11" y="23"/>
                  </a:lnTo>
                  <a:lnTo>
                    <a:pt x="5" y="15"/>
                  </a:lnTo>
                  <a:lnTo>
                    <a:pt x="0" y="2"/>
                  </a:lnTo>
                  <a:lnTo>
                    <a:pt x="6" y="0"/>
                  </a:lnTo>
                  <a:lnTo>
                    <a:pt x="11" y="3"/>
                  </a:lnTo>
                  <a:lnTo>
                    <a:pt x="1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 name="Freeform 65">
              <a:extLst>
                <a:ext uri="{FF2B5EF4-FFF2-40B4-BE49-F238E27FC236}">
                  <a16:creationId xmlns="" xmlns:a16="http://schemas.microsoft.com/office/drawing/2014/main" id="{DB22C906-0DCA-A62F-7E9F-05FA303877E4}"/>
                </a:ext>
              </a:extLst>
            </p:cNvPr>
            <p:cNvSpPr>
              <a:spLocks noChangeArrowheads="1"/>
            </p:cNvSpPr>
            <p:nvPr/>
          </p:nvSpPr>
          <p:spPr bwMode="auto">
            <a:xfrm>
              <a:off x="7952032" y="6726115"/>
              <a:ext cx="5493" cy="16484"/>
            </a:xfrm>
            <a:custGeom>
              <a:avLst/>
              <a:gdLst>
                <a:gd name="T0" fmla="*/ 5 w 6"/>
                <a:gd name="T1" fmla="*/ 7 h 13"/>
                <a:gd name="T2" fmla="*/ 3 w 6"/>
                <a:gd name="T3" fmla="*/ 12 h 13"/>
                <a:gd name="T4" fmla="*/ 1 w 6"/>
                <a:gd name="T5" fmla="*/ 11 h 13"/>
                <a:gd name="T6" fmla="*/ 0 w 6"/>
                <a:gd name="T7" fmla="*/ 10 h 13"/>
                <a:gd name="T8" fmla="*/ 0 w 6"/>
                <a:gd name="T9" fmla="*/ 9 h 13"/>
                <a:gd name="T10" fmla="*/ 0 w 6"/>
                <a:gd name="T11" fmla="*/ 6 h 13"/>
                <a:gd name="T12" fmla="*/ 0 w 6"/>
                <a:gd name="T13" fmla="*/ 0 h 13"/>
                <a:gd name="T14" fmla="*/ 3 w 6"/>
                <a:gd name="T15" fmla="*/ 4 h 13"/>
                <a:gd name="T16" fmla="*/ 5 w 6"/>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
                  <a:moveTo>
                    <a:pt x="5" y="7"/>
                  </a:moveTo>
                  <a:lnTo>
                    <a:pt x="3" y="12"/>
                  </a:lnTo>
                  <a:lnTo>
                    <a:pt x="1" y="11"/>
                  </a:lnTo>
                  <a:lnTo>
                    <a:pt x="0" y="10"/>
                  </a:lnTo>
                  <a:lnTo>
                    <a:pt x="0" y="9"/>
                  </a:lnTo>
                  <a:lnTo>
                    <a:pt x="0" y="6"/>
                  </a:lnTo>
                  <a:lnTo>
                    <a:pt x="0" y="0"/>
                  </a:lnTo>
                  <a:lnTo>
                    <a:pt x="3"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 name="Freeform 66">
              <a:extLst>
                <a:ext uri="{FF2B5EF4-FFF2-40B4-BE49-F238E27FC236}">
                  <a16:creationId xmlns="" xmlns:a16="http://schemas.microsoft.com/office/drawing/2014/main" id="{813ADCF9-6070-B732-91D8-1534F246CB16}"/>
                </a:ext>
              </a:extLst>
            </p:cNvPr>
            <p:cNvSpPr>
              <a:spLocks noChangeArrowheads="1"/>
            </p:cNvSpPr>
            <p:nvPr/>
          </p:nvSpPr>
          <p:spPr bwMode="auto">
            <a:xfrm>
              <a:off x="8023468" y="7544897"/>
              <a:ext cx="571500" cy="560510"/>
            </a:xfrm>
            <a:custGeom>
              <a:avLst/>
              <a:gdLst>
                <a:gd name="T0" fmla="*/ 451 w 457"/>
                <a:gd name="T1" fmla="*/ 432 h 448"/>
                <a:gd name="T2" fmla="*/ 434 w 457"/>
                <a:gd name="T3" fmla="*/ 434 h 448"/>
                <a:gd name="T4" fmla="*/ 428 w 457"/>
                <a:gd name="T5" fmla="*/ 421 h 448"/>
                <a:gd name="T6" fmla="*/ 425 w 457"/>
                <a:gd name="T7" fmla="*/ 405 h 448"/>
                <a:gd name="T8" fmla="*/ 447 w 457"/>
                <a:gd name="T9" fmla="*/ 390 h 448"/>
                <a:gd name="T10" fmla="*/ 454 w 457"/>
                <a:gd name="T11" fmla="*/ 384 h 448"/>
                <a:gd name="T12" fmla="*/ 243 w 457"/>
                <a:gd name="T13" fmla="*/ 19 h 448"/>
                <a:gd name="T14" fmla="*/ 263 w 457"/>
                <a:gd name="T15" fmla="*/ 30 h 448"/>
                <a:gd name="T16" fmla="*/ 281 w 457"/>
                <a:gd name="T17" fmla="*/ 38 h 448"/>
                <a:gd name="T18" fmla="*/ 283 w 457"/>
                <a:gd name="T19" fmla="*/ 55 h 448"/>
                <a:gd name="T20" fmla="*/ 306 w 457"/>
                <a:gd name="T21" fmla="*/ 47 h 448"/>
                <a:gd name="T22" fmla="*/ 320 w 457"/>
                <a:gd name="T23" fmla="*/ 70 h 448"/>
                <a:gd name="T24" fmla="*/ 339 w 457"/>
                <a:gd name="T25" fmla="*/ 79 h 448"/>
                <a:gd name="T26" fmla="*/ 355 w 457"/>
                <a:gd name="T27" fmla="*/ 81 h 448"/>
                <a:gd name="T28" fmla="*/ 371 w 457"/>
                <a:gd name="T29" fmla="*/ 93 h 448"/>
                <a:gd name="T30" fmla="*/ 389 w 457"/>
                <a:gd name="T31" fmla="*/ 96 h 448"/>
                <a:gd name="T32" fmla="*/ 401 w 457"/>
                <a:gd name="T33" fmla="*/ 121 h 448"/>
                <a:gd name="T34" fmla="*/ 393 w 457"/>
                <a:gd name="T35" fmla="*/ 170 h 448"/>
                <a:gd name="T36" fmla="*/ 379 w 457"/>
                <a:gd name="T37" fmla="*/ 175 h 448"/>
                <a:gd name="T38" fmla="*/ 369 w 457"/>
                <a:gd name="T39" fmla="*/ 191 h 448"/>
                <a:gd name="T40" fmla="*/ 347 w 457"/>
                <a:gd name="T41" fmla="*/ 218 h 448"/>
                <a:gd name="T42" fmla="*/ 343 w 457"/>
                <a:gd name="T43" fmla="*/ 238 h 448"/>
                <a:gd name="T44" fmla="*/ 367 w 457"/>
                <a:gd name="T45" fmla="*/ 225 h 448"/>
                <a:gd name="T46" fmla="*/ 375 w 457"/>
                <a:gd name="T47" fmla="*/ 246 h 448"/>
                <a:gd name="T48" fmla="*/ 379 w 457"/>
                <a:gd name="T49" fmla="*/ 270 h 448"/>
                <a:gd name="T50" fmla="*/ 363 w 457"/>
                <a:gd name="T51" fmla="*/ 284 h 448"/>
                <a:gd name="T52" fmla="*/ 376 w 457"/>
                <a:gd name="T53" fmla="*/ 302 h 448"/>
                <a:gd name="T54" fmla="*/ 374 w 457"/>
                <a:gd name="T55" fmla="*/ 321 h 448"/>
                <a:gd name="T56" fmla="*/ 391 w 457"/>
                <a:gd name="T57" fmla="*/ 338 h 448"/>
                <a:gd name="T58" fmla="*/ 383 w 457"/>
                <a:gd name="T59" fmla="*/ 347 h 448"/>
                <a:gd name="T60" fmla="*/ 344 w 457"/>
                <a:gd name="T61" fmla="*/ 373 h 448"/>
                <a:gd name="T62" fmla="*/ 310 w 457"/>
                <a:gd name="T63" fmla="*/ 359 h 448"/>
                <a:gd name="T64" fmla="*/ 291 w 457"/>
                <a:gd name="T65" fmla="*/ 358 h 448"/>
                <a:gd name="T66" fmla="*/ 253 w 457"/>
                <a:gd name="T67" fmla="*/ 374 h 448"/>
                <a:gd name="T68" fmla="*/ 242 w 457"/>
                <a:gd name="T69" fmla="*/ 402 h 448"/>
                <a:gd name="T70" fmla="*/ 217 w 457"/>
                <a:gd name="T71" fmla="*/ 406 h 448"/>
                <a:gd name="T72" fmla="*/ 202 w 457"/>
                <a:gd name="T73" fmla="*/ 394 h 448"/>
                <a:gd name="T74" fmla="*/ 174 w 457"/>
                <a:gd name="T75" fmla="*/ 384 h 448"/>
                <a:gd name="T76" fmla="*/ 150 w 457"/>
                <a:gd name="T77" fmla="*/ 391 h 448"/>
                <a:gd name="T78" fmla="*/ 133 w 457"/>
                <a:gd name="T79" fmla="*/ 386 h 448"/>
                <a:gd name="T80" fmla="*/ 109 w 457"/>
                <a:gd name="T81" fmla="*/ 375 h 448"/>
                <a:gd name="T82" fmla="*/ 105 w 457"/>
                <a:gd name="T83" fmla="*/ 366 h 448"/>
                <a:gd name="T84" fmla="*/ 112 w 457"/>
                <a:gd name="T85" fmla="*/ 309 h 448"/>
                <a:gd name="T86" fmla="*/ 122 w 457"/>
                <a:gd name="T87" fmla="*/ 269 h 448"/>
                <a:gd name="T88" fmla="*/ 124 w 457"/>
                <a:gd name="T89" fmla="*/ 265 h 448"/>
                <a:gd name="T90" fmla="*/ 116 w 457"/>
                <a:gd name="T91" fmla="*/ 233 h 448"/>
                <a:gd name="T92" fmla="*/ 87 w 457"/>
                <a:gd name="T93" fmla="*/ 197 h 448"/>
                <a:gd name="T94" fmla="*/ 89 w 457"/>
                <a:gd name="T95" fmla="*/ 184 h 448"/>
                <a:gd name="T96" fmla="*/ 64 w 457"/>
                <a:gd name="T97" fmla="*/ 174 h 448"/>
                <a:gd name="T98" fmla="*/ 46 w 457"/>
                <a:gd name="T99" fmla="*/ 165 h 448"/>
                <a:gd name="T100" fmla="*/ 2 w 457"/>
                <a:gd name="T101" fmla="*/ 149 h 448"/>
                <a:gd name="T102" fmla="*/ 9 w 457"/>
                <a:gd name="T103" fmla="*/ 137 h 448"/>
                <a:gd name="T104" fmla="*/ 0 w 457"/>
                <a:gd name="T105" fmla="*/ 129 h 448"/>
                <a:gd name="T106" fmla="*/ 63 w 457"/>
                <a:gd name="T107" fmla="*/ 123 h 448"/>
                <a:gd name="T108" fmla="*/ 108 w 457"/>
                <a:gd name="T109" fmla="*/ 120 h 448"/>
                <a:gd name="T110" fmla="*/ 101 w 457"/>
                <a:gd name="T111" fmla="*/ 71 h 448"/>
                <a:gd name="T112" fmla="*/ 146 w 457"/>
                <a:gd name="T113" fmla="*/ 89 h 448"/>
                <a:gd name="T114" fmla="*/ 171 w 457"/>
                <a:gd name="T115" fmla="*/ 61 h 448"/>
                <a:gd name="T116" fmla="*/ 205 w 457"/>
                <a:gd name="T117" fmla="*/ 10 h 448"/>
                <a:gd name="T118" fmla="*/ 237 w 457"/>
                <a:gd name="T119" fmla="*/ 1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7" h="448">
                  <a:moveTo>
                    <a:pt x="454" y="386"/>
                  </a:moveTo>
                  <a:lnTo>
                    <a:pt x="453" y="392"/>
                  </a:lnTo>
                  <a:lnTo>
                    <a:pt x="453" y="394"/>
                  </a:lnTo>
                  <a:lnTo>
                    <a:pt x="454" y="395"/>
                  </a:lnTo>
                  <a:lnTo>
                    <a:pt x="455" y="397"/>
                  </a:lnTo>
                  <a:lnTo>
                    <a:pt x="456" y="414"/>
                  </a:lnTo>
                  <a:lnTo>
                    <a:pt x="456" y="415"/>
                  </a:lnTo>
                  <a:lnTo>
                    <a:pt x="452" y="422"/>
                  </a:lnTo>
                  <a:lnTo>
                    <a:pt x="452" y="424"/>
                  </a:lnTo>
                  <a:lnTo>
                    <a:pt x="451" y="432"/>
                  </a:lnTo>
                  <a:lnTo>
                    <a:pt x="450" y="434"/>
                  </a:lnTo>
                  <a:lnTo>
                    <a:pt x="449" y="436"/>
                  </a:lnTo>
                  <a:lnTo>
                    <a:pt x="447" y="444"/>
                  </a:lnTo>
                  <a:lnTo>
                    <a:pt x="444" y="447"/>
                  </a:lnTo>
                  <a:lnTo>
                    <a:pt x="439" y="443"/>
                  </a:lnTo>
                  <a:lnTo>
                    <a:pt x="435" y="441"/>
                  </a:lnTo>
                  <a:lnTo>
                    <a:pt x="433" y="439"/>
                  </a:lnTo>
                  <a:lnTo>
                    <a:pt x="432" y="438"/>
                  </a:lnTo>
                  <a:lnTo>
                    <a:pt x="433" y="436"/>
                  </a:lnTo>
                  <a:lnTo>
                    <a:pt x="434" y="434"/>
                  </a:lnTo>
                  <a:lnTo>
                    <a:pt x="435" y="433"/>
                  </a:lnTo>
                  <a:lnTo>
                    <a:pt x="431" y="432"/>
                  </a:lnTo>
                  <a:lnTo>
                    <a:pt x="430" y="431"/>
                  </a:lnTo>
                  <a:lnTo>
                    <a:pt x="430" y="429"/>
                  </a:lnTo>
                  <a:lnTo>
                    <a:pt x="431" y="426"/>
                  </a:lnTo>
                  <a:lnTo>
                    <a:pt x="430" y="424"/>
                  </a:lnTo>
                  <a:lnTo>
                    <a:pt x="428" y="424"/>
                  </a:lnTo>
                  <a:lnTo>
                    <a:pt x="426" y="423"/>
                  </a:lnTo>
                  <a:lnTo>
                    <a:pt x="426" y="422"/>
                  </a:lnTo>
                  <a:lnTo>
                    <a:pt x="428" y="421"/>
                  </a:lnTo>
                  <a:lnTo>
                    <a:pt x="429" y="418"/>
                  </a:lnTo>
                  <a:lnTo>
                    <a:pt x="429" y="417"/>
                  </a:lnTo>
                  <a:lnTo>
                    <a:pt x="427" y="416"/>
                  </a:lnTo>
                  <a:lnTo>
                    <a:pt x="425" y="414"/>
                  </a:lnTo>
                  <a:lnTo>
                    <a:pt x="425" y="411"/>
                  </a:lnTo>
                  <a:lnTo>
                    <a:pt x="426" y="410"/>
                  </a:lnTo>
                  <a:lnTo>
                    <a:pt x="428" y="409"/>
                  </a:lnTo>
                  <a:lnTo>
                    <a:pt x="426" y="406"/>
                  </a:lnTo>
                  <a:lnTo>
                    <a:pt x="425" y="406"/>
                  </a:lnTo>
                  <a:lnTo>
                    <a:pt x="425" y="405"/>
                  </a:lnTo>
                  <a:lnTo>
                    <a:pt x="425" y="404"/>
                  </a:lnTo>
                  <a:lnTo>
                    <a:pt x="427" y="403"/>
                  </a:lnTo>
                  <a:lnTo>
                    <a:pt x="430" y="397"/>
                  </a:lnTo>
                  <a:lnTo>
                    <a:pt x="432" y="395"/>
                  </a:lnTo>
                  <a:lnTo>
                    <a:pt x="438" y="393"/>
                  </a:lnTo>
                  <a:lnTo>
                    <a:pt x="440" y="392"/>
                  </a:lnTo>
                  <a:lnTo>
                    <a:pt x="441" y="390"/>
                  </a:lnTo>
                  <a:lnTo>
                    <a:pt x="443" y="389"/>
                  </a:lnTo>
                  <a:lnTo>
                    <a:pt x="445" y="389"/>
                  </a:lnTo>
                  <a:lnTo>
                    <a:pt x="447" y="390"/>
                  </a:lnTo>
                  <a:lnTo>
                    <a:pt x="448" y="391"/>
                  </a:lnTo>
                  <a:lnTo>
                    <a:pt x="448" y="390"/>
                  </a:lnTo>
                  <a:lnTo>
                    <a:pt x="449" y="387"/>
                  </a:lnTo>
                  <a:lnTo>
                    <a:pt x="449" y="386"/>
                  </a:lnTo>
                  <a:lnTo>
                    <a:pt x="449" y="380"/>
                  </a:lnTo>
                  <a:lnTo>
                    <a:pt x="450" y="377"/>
                  </a:lnTo>
                  <a:lnTo>
                    <a:pt x="452" y="376"/>
                  </a:lnTo>
                  <a:lnTo>
                    <a:pt x="453" y="378"/>
                  </a:lnTo>
                  <a:lnTo>
                    <a:pt x="453" y="380"/>
                  </a:lnTo>
                  <a:lnTo>
                    <a:pt x="454" y="384"/>
                  </a:lnTo>
                  <a:lnTo>
                    <a:pt x="454" y="386"/>
                  </a:lnTo>
                  <a:close/>
                  <a:moveTo>
                    <a:pt x="115" y="249"/>
                  </a:moveTo>
                  <a:lnTo>
                    <a:pt x="113" y="252"/>
                  </a:lnTo>
                  <a:lnTo>
                    <a:pt x="111" y="249"/>
                  </a:lnTo>
                  <a:lnTo>
                    <a:pt x="108" y="245"/>
                  </a:lnTo>
                  <a:lnTo>
                    <a:pt x="108" y="243"/>
                  </a:lnTo>
                  <a:lnTo>
                    <a:pt x="108" y="242"/>
                  </a:lnTo>
                  <a:lnTo>
                    <a:pt x="111" y="244"/>
                  </a:lnTo>
                  <a:lnTo>
                    <a:pt x="115" y="249"/>
                  </a:lnTo>
                  <a:close/>
                  <a:moveTo>
                    <a:pt x="243" y="19"/>
                  </a:moveTo>
                  <a:lnTo>
                    <a:pt x="245" y="18"/>
                  </a:lnTo>
                  <a:lnTo>
                    <a:pt x="248" y="16"/>
                  </a:lnTo>
                  <a:lnTo>
                    <a:pt x="251" y="15"/>
                  </a:lnTo>
                  <a:lnTo>
                    <a:pt x="252" y="17"/>
                  </a:lnTo>
                  <a:lnTo>
                    <a:pt x="253" y="18"/>
                  </a:lnTo>
                  <a:lnTo>
                    <a:pt x="254" y="21"/>
                  </a:lnTo>
                  <a:lnTo>
                    <a:pt x="255" y="25"/>
                  </a:lnTo>
                  <a:lnTo>
                    <a:pt x="256" y="28"/>
                  </a:lnTo>
                  <a:lnTo>
                    <a:pt x="258" y="29"/>
                  </a:lnTo>
                  <a:lnTo>
                    <a:pt x="263" y="30"/>
                  </a:lnTo>
                  <a:lnTo>
                    <a:pt x="266" y="30"/>
                  </a:lnTo>
                  <a:lnTo>
                    <a:pt x="267" y="31"/>
                  </a:lnTo>
                  <a:lnTo>
                    <a:pt x="269" y="38"/>
                  </a:lnTo>
                  <a:lnTo>
                    <a:pt x="269" y="39"/>
                  </a:lnTo>
                  <a:lnTo>
                    <a:pt x="270" y="38"/>
                  </a:lnTo>
                  <a:lnTo>
                    <a:pt x="271" y="37"/>
                  </a:lnTo>
                  <a:lnTo>
                    <a:pt x="272" y="37"/>
                  </a:lnTo>
                  <a:lnTo>
                    <a:pt x="275" y="38"/>
                  </a:lnTo>
                  <a:lnTo>
                    <a:pt x="278" y="38"/>
                  </a:lnTo>
                  <a:lnTo>
                    <a:pt x="281" y="38"/>
                  </a:lnTo>
                  <a:lnTo>
                    <a:pt x="285" y="42"/>
                  </a:lnTo>
                  <a:lnTo>
                    <a:pt x="285" y="43"/>
                  </a:lnTo>
                  <a:lnTo>
                    <a:pt x="284" y="45"/>
                  </a:lnTo>
                  <a:lnTo>
                    <a:pt x="283" y="47"/>
                  </a:lnTo>
                  <a:lnTo>
                    <a:pt x="285" y="48"/>
                  </a:lnTo>
                  <a:lnTo>
                    <a:pt x="285" y="50"/>
                  </a:lnTo>
                  <a:lnTo>
                    <a:pt x="285" y="52"/>
                  </a:lnTo>
                  <a:lnTo>
                    <a:pt x="284" y="53"/>
                  </a:lnTo>
                  <a:lnTo>
                    <a:pt x="283" y="54"/>
                  </a:lnTo>
                  <a:lnTo>
                    <a:pt x="283" y="55"/>
                  </a:lnTo>
                  <a:lnTo>
                    <a:pt x="284" y="55"/>
                  </a:lnTo>
                  <a:lnTo>
                    <a:pt x="285" y="56"/>
                  </a:lnTo>
                  <a:lnTo>
                    <a:pt x="291" y="57"/>
                  </a:lnTo>
                  <a:lnTo>
                    <a:pt x="297" y="56"/>
                  </a:lnTo>
                  <a:lnTo>
                    <a:pt x="300" y="54"/>
                  </a:lnTo>
                  <a:lnTo>
                    <a:pt x="300" y="52"/>
                  </a:lnTo>
                  <a:lnTo>
                    <a:pt x="302" y="49"/>
                  </a:lnTo>
                  <a:lnTo>
                    <a:pt x="304" y="47"/>
                  </a:lnTo>
                  <a:lnTo>
                    <a:pt x="305" y="47"/>
                  </a:lnTo>
                  <a:lnTo>
                    <a:pt x="306" y="47"/>
                  </a:lnTo>
                  <a:lnTo>
                    <a:pt x="304" y="56"/>
                  </a:lnTo>
                  <a:lnTo>
                    <a:pt x="306" y="58"/>
                  </a:lnTo>
                  <a:lnTo>
                    <a:pt x="306" y="61"/>
                  </a:lnTo>
                  <a:lnTo>
                    <a:pt x="307" y="65"/>
                  </a:lnTo>
                  <a:lnTo>
                    <a:pt x="309" y="65"/>
                  </a:lnTo>
                  <a:lnTo>
                    <a:pt x="311" y="65"/>
                  </a:lnTo>
                  <a:lnTo>
                    <a:pt x="313" y="66"/>
                  </a:lnTo>
                  <a:lnTo>
                    <a:pt x="315" y="67"/>
                  </a:lnTo>
                  <a:lnTo>
                    <a:pt x="318" y="69"/>
                  </a:lnTo>
                  <a:lnTo>
                    <a:pt x="320" y="70"/>
                  </a:lnTo>
                  <a:lnTo>
                    <a:pt x="321" y="71"/>
                  </a:lnTo>
                  <a:lnTo>
                    <a:pt x="322" y="73"/>
                  </a:lnTo>
                  <a:lnTo>
                    <a:pt x="325" y="76"/>
                  </a:lnTo>
                  <a:lnTo>
                    <a:pt x="327" y="78"/>
                  </a:lnTo>
                  <a:lnTo>
                    <a:pt x="328" y="78"/>
                  </a:lnTo>
                  <a:lnTo>
                    <a:pt x="330" y="77"/>
                  </a:lnTo>
                  <a:lnTo>
                    <a:pt x="333" y="77"/>
                  </a:lnTo>
                  <a:lnTo>
                    <a:pt x="337" y="77"/>
                  </a:lnTo>
                  <a:lnTo>
                    <a:pt x="337" y="78"/>
                  </a:lnTo>
                  <a:lnTo>
                    <a:pt x="339" y="79"/>
                  </a:lnTo>
                  <a:lnTo>
                    <a:pt x="341" y="80"/>
                  </a:lnTo>
                  <a:lnTo>
                    <a:pt x="341" y="81"/>
                  </a:lnTo>
                  <a:lnTo>
                    <a:pt x="343" y="82"/>
                  </a:lnTo>
                  <a:lnTo>
                    <a:pt x="345" y="81"/>
                  </a:lnTo>
                  <a:lnTo>
                    <a:pt x="347" y="79"/>
                  </a:lnTo>
                  <a:lnTo>
                    <a:pt x="349" y="78"/>
                  </a:lnTo>
                  <a:lnTo>
                    <a:pt x="351" y="79"/>
                  </a:lnTo>
                  <a:lnTo>
                    <a:pt x="352" y="80"/>
                  </a:lnTo>
                  <a:lnTo>
                    <a:pt x="354" y="81"/>
                  </a:lnTo>
                  <a:lnTo>
                    <a:pt x="355" y="81"/>
                  </a:lnTo>
                  <a:lnTo>
                    <a:pt x="357" y="82"/>
                  </a:lnTo>
                  <a:lnTo>
                    <a:pt x="360" y="84"/>
                  </a:lnTo>
                  <a:lnTo>
                    <a:pt x="361" y="87"/>
                  </a:lnTo>
                  <a:lnTo>
                    <a:pt x="361" y="88"/>
                  </a:lnTo>
                  <a:lnTo>
                    <a:pt x="362" y="89"/>
                  </a:lnTo>
                  <a:lnTo>
                    <a:pt x="367" y="95"/>
                  </a:lnTo>
                  <a:lnTo>
                    <a:pt x="368" y="96"/>
                  </a:lnTo>
                  <a:lnTo>
                    <a:pt x="369" y="94"/>
                  </a:lnTo>
                  <a:lnTo>
                    <a:pt x="370" y="93"/>
                  </a:lnTo>
                  <a:lnTo>
                    <a:pt x="371" y="93"/>
                  </a:lnTo>
                  <a:lnTo>
                    <a:pt x="373" y="94"/>
                  </a:lnTo>
                  <a:lnTo>
                    <a:pt x="375" y="94"/>
                  </a:lnTo>
                  <a:lnTo>
                    <a:pt x="376" y="97"/>
                  </a:lnTo>
                  <a:lnTo>
                    <a:pt x="376" y="98"/>
                  </a:lnTo>
                  <a:lnTo>
                    <a:pt x="377" y="97"/>
                  </a:lnTo>
                  <a:lnTo>
                    <a:pt x="379" y="97"/>
                  </a:lnTo>
                  <a:lnTo>
                    <a:pt x="381" y="98"/>
                  </a:lnTo>
                  <a:lnTo>
                    <a:pt x="385" y="97"/>
                  </a:lnTo>
                  <a:lnTo>
                    <a:pt x="388" y="96"/>
                  </a:lnTo>
                  <a:lnTo>
                    <a:pt x="389" y="96"/>
                  </a:lnTo>
                  <a:lnTo>
                    <a:pt x="391" y="99"/>
                  </a:lnTo>
                  <a:lnTo>
                    <a:pt x="394" y="100"/>
                  </a:lnTo>
                  <a:lnTo>
                    <a:pt x="400" y="101"/>
                  </a:lnTo>
                  <a:lnTo>
                    <a:pt x="407" y="102"/>
                  </a:lnTo>
                  <a:lnTo>
                    <a:pt x="409" y="104"/>
                  </a:lnTo>
                  <a:lnTo>
                    <a:pt x="411" y="104"/>
                  </a:lnTo>
                  <a:lnTo>
                    <a:pt x="411" y="108"/>
                  </a:lnTo>
                  <a:lnTo>
                    <a:pt x="410" y="109"/>
                  </a:lnTo>
                  <a:lnTo>
                    <a:pt x="404" y="118"/>
                  </a:lnTo>
                  <a:lnTo>
                    <a:pt x="401" y="121"/>
                  </a:lnTo>
                  <a:lnTo>
                    <a:pt x="400" y="125"/>
                  </a:lnTo>
                  <a:lnTo>
                    <a:pt x="399" y="131"/>
                  </a:lnTo>
                  <a:lnTo>
                    <a:pt x="397" y="138"/>
                  </a:lnTo>
                  <a:lnTo>
                    <a:pt x="395" y="143"/>
                  </a:lnTo>
                  <a:lnTo>
                    <a:pt x="393" y="148"/>
                  </a:lnTo>
                  <a:lnTo>
                    <a:pt x="394" y="151"/>
                  </a:lnTo>
                  <a:lnTo>
                    <a:pt x="393" y="156"/>
                  </a:lnTo>
                  <a:lnTo>
                    <a:pt x="392" y="162"/>
                  </a:lnTo>
                  <a:lnTo>
                    <a:pt x="391" y="167"/>
                  </a:lnTo>
                  <a:lnTo>
                    <a:pt x="393" y="170"/>
                  </a:lnTo>
                  <a:lnTo>
                    <a:pt x="395" y="170"/>
                  </a:lnTo>
                  <a:lnTo>
                    <a:pt x="390" y="172"/>
                  </a:lnTo>
                  <a:lnTo>
                    <a:pt x="390" y="174"/>
                  </a:lnTo>
                  <a:lnTo>
                    <a:pt x="388" y="176"/>
                  </a:lnTo>
                  <a:lnTo>
                    <a:pt x="385" y="178"/>
                  </a:lnTo>
                  <a:lnTo>
                    <a:pt x="383" y="178"/>
                  </a:lnTo>
                  <a:lnTo>
                    <a:pt x="381" y="178"/>
                  </a:lnTo>
                  <a:lnTo>
                    <a:pt x="380" y="177"/>
                  </a:lnTo>
                  <a:lnTo>
                    <a:pt x="380" y="176"/>
                  </a:lnTo>
                  <a:lnTo>
                    <a:pt x="379" y="175"/>
                  </a:lnTo>
                  <a:lnTo>
                    <a:pt x="376" y="175"/>
                  </a:lnTo>
                  <a:lnTo>
                    <a:pt x="374" y="177"/>
                  </a:lnTo>
                  <a:lnTo>
                    <a:pt x="371" y="180"/>
                  </a:lnTo>
                  <a:lnTo>
                    <a:pt x="372" y="181"/>
                  </a:lnTo>
                  <a:lnTo>
                    <a:pt x="374" y="181"/>
                  </a:lnTo>
                  <a:lnTo>
                    <a:pt x="375" y="182"/>
                  </a:lnTo>
                  <a:lnTo>
                    <a:pt x="375" y="183"/>
                  </a:lnTo>
                  <a:lnTo>
                    <a:pt x="374" y="184"/>
                  </a:lnTo>
                  <a:lnTo>
                    <a:pt x="373" y="186"/>
                  </a:lnTo>
                  <a:lnTo>
                    <a:pt x="369" y="191"/>
                  </a:lnTo>
                  <a:lnTo>
                    <a:pt x="365" y="195"/>
                  </a:lnTo>
                  <a:lnTo>
                    <a:pt x="364" y="197"/>
                  </a:lnTo>
                  <a:lnTo>
                    <a:pt x="363" y="198"/>
                  </a:lnTo>
                  <a:lnTo>
                    <a:pt x="357" y="200"/>
                  </a:lnTo>
                  <a:lnTo>
                    <a:pt x="357" y="202"/>
                  </a:lnTo>
                  <a:lnTo>
                    <a:pt x="357" y="206"/>
                  </a:lnTo>
                  <a:lnTo>
                    <a:pt x="356" y="209"/>
                  </a:lnTo>
                  <a:lnTo>
                    <a:pt x="352" y="212"/>
                  </a:lnTo>
                  <a:lnTo>
                    <a:pt x="348" y="216"/>
                  </a:lnTo>
                  <a:lnTo>
                    <a:pt x="347" y="218"/>
                  </a:lnTo>
                  <a:lnTo>
                    <a:pt x="346" y="221"/>
                  </a:lnTo>
                  <a:lnTo>
                    <a:pt x="345" y="223"/>
                  </a:lnTo>
                  <a:lnTo>
                    <a:pt x="345" y="225"/>
                  </a:lnTo>
                  <a:lnTo>
                    <a:pt x="347" y="227"/>
                  </a:lnTo>
                  <a:lnTo>
                    <a:pt x="347" y="228"/>
                  </a:lnTo>
                  <a:lnTo>
                    <a:pt x="346" y="232"/>
                  </a:lnTo>
                  <a:lnTo>
                    <a:pt x="344" y="233"/>
                  </a:lnTo>
                  <a:lnTo>
                    <a:pt x="342" y="234"/>
                  </a:lnTo>
                  <a:lnTo>
                    <a:pt x="342" y="237"/>
                  </a:lnTo>
                  <a:lnTo>
                    <a:pt x="343" y="238"/>
                  </a:lnTo>
                  <a:lnTo>
                    <a:pt x="346" y="238"/>
                  </a:lnTo>
                  <a:lnTo>
                    <a:pt x="349" y="235"/>
                  </a:lnTo>
                  <a:lnTo>
                    <a:pt x="352" y="233"/>
                  </a:lnTo>
                  <a:lnTo>
                    <a:pt x="350" y="230"/>
                  </a:lnTo>
                  <a:lnTo>
                    <a:pt x="350" y="230"/>
                  </a:lnTo>
                  <a:lnTo>
                    <a:pt x="351" y="229"/>
                  </a:lnTo>
                  <a:lnTo>
                    <a:pt x="353" y="226"/>
                  </a:lnTo>
                  <a:lnTo>
                    <a:pt x="357" y="224"/>
                  </a:lnTo>
                  <a:lnTo>
                    <a:pt x="362" y="224"/>
                  </a:lnTo>
                  <a:lnTo>
                    <a:pt x="367" y="225"/>
                  </a:lnTo>
                  <a:lnTo>
                    <a:pt x="368" y="225"/>
                  </a:lnTo>
                  <a:lnTo>
                    <a:pt x="367" y="227"/>
                  </a:lnTo>
                  <a:lnTo>
                    <a:pt x="368" y="230"/>
                  </a:lnTo>
                  <a:lnTo>
                    <a:pt x="369" y="232"/>
                  </a:lnTo>
                  <a:lnTo>
                    <a:pt x="368" y="236"/>
                  </a:lnTo>
                  <a:lnTo>
                    <a:pt x="369" y="238"/>
                  </a:lnTo>
                  <a:lnTo>
                    <a:pt x="370" y="240"/>
                  </a:lnTo>
                  <a:lnTo>
                    <a:pt x="371" y="242"/>
                  </a:lnTo>
                  <a:lnTo>
                    <a:pt x="373" y="243"/>
                  </a:lnTo>
                  <a:lnTo>
                    <a:pt x="375" y="246"/>
                  </a:lnTo>
                  <a:lnTo>
                    <a:pt x="376" y="247"/>
                  </a:lnTo>
                  <a:lnTo>
                    <a:pt x="373" y="250"/>
                  </a:lnTo>
                  <a:lnTo>
                    <a:pt x="368" y="252"/>
                  </a:lnTo>
                  <a:lnTo>
                    <a:pt x="368" y="254"/>
                  </a:lnTo>
                  <a:lnTo>
                    <a:pt x="368" y="256"/>
                  </a:lnTo>
                  <a:lnTo>
                    <a:pt x="369" y="257"/>
                  </a:lnTo>
                  <a:lnTo>
                    <a:pt x="371" y="259"/>
                  </a:lnTo>
                  <a:lnTo>
                    <a:pt x="374" y="263"/>
                  </a:lnTo>
                  <a:lnTo>
                    <a:pt x="375" y="267"/>
                  </a:lnTo>
                  <a:lnTo>
                    <a:pt x="379" y="270"/>
                  </a:lnTo>
                  <a:lnTo>
                    <a:pt x="380" y="271"/>
                  </a:lnTo>
                  <a:lnTo>
                    <a:pt x="379" y="272"/>
                  </a:lnTo>
                  <a:lnTo>
                    <a:pt x="379" y="274"/>
                  </a:lnTo>
                  <a:lnTo>
                    <a:pt x="378" y="279"/>
                  </a:lnTo>
                  <a:lnTo>
                    <a:pt x="376" y="279"/>
                  </a:lnTo>
                  <a:lnTo>
                    <a:pt x="374" y="280"/>
                  </a:lnTo>
                  <a:lnTo>
                    <a:pt x="369" y="284"/>
                  </a:lnTo>
                  <a:lnTo>
                    <a:pt x="368" y="283"/>
                  </a:lnTo>
                  <a:lnTo>
                    <a:pt x="365" y="283"/>
                  </a:lnTo>
                  <a:lnTo>
                    <a:pt x="363" y="284"/>
                  </a:lnTo>
                  <a:lnTo>
                    <a:pt x="363" y="286"/>
                  </a:lnTo>
                  <a:lnTo>
                    <a:pt x="365" y="288"/>
                  </a:lnTo>
                  <a:lnTo>
                    <a:pt x="366" y="291"/>
                  </a:lnTo>
                  <a:lnTo>
                    <a:pt x="367" y="293"/>
                  </a:lnTo>
                  <a:lnTo>
                    <a:pt x="368" y="295"/>
                  </a:lnTo>
                  <a:lnTo>
                    <a:pt x="371" y="296"/>
                  </a:lnTo>
                  <a:lnTo>
                    <a:pt x="373" y="296"/>
                  </a:lnTo>
                  <a:lnTo>
                    <a:pt x="374" y="296"/>
                  </a:lnTo>
                  <a:lnTo>
                    <a:pt x="374" y="297"/>
                  </a:lnTo>
                  <a:lnTo>
                    <a:pt x="376" y="302"/>
                  </a:lnTo>
                  <a:lnTo>
                    <a:pt x="375" y="303"/>
                  </a:lnTo>
                  <a:lnTo>
                    <a:pt x="374" y="304"/>
                  </a:lnTo>
                  <a:lnTo>
                    <a:pt x="373" y="306"/>
                  </a:lnTo>
                  <a:lnTo>
                    <a:pt x="371" y="308"/>
                  </a:lnTo>
                  <a:lnTo>
                    <a:pt x="369" y="311"/>
                  </a:lnTo>
                  <a:lnTo>
                    <a:pt x="371" y="313"/>
                  </a:lnTo>
                  <a:lnTo>
                    <a:pt x="371" y="314"/>
                  </a:lnTo>
                  <a:lnTo>
                    <a:pt x="371" y="317"/>
                  </a:lnTo>
                  <a:lnTo>
                    <a:pt x="371" y="319"/>
                  </a:lnTo>
                  <a:lnTo>
                    <a:pt x="374" y="321"/>
                  </a:lnTo>
                  <a:lnTo>
                    <a:pt x="379" y="325"/>
                  </a:lnTo>
                  <a:lnTo>
                    <a:pt x="385" y="327"/>
                  </a:lnTo>
                  <a:lnTo>
                    <a:pt x="386" y="328"/>
                  </a:lnTo>
                  <a:lnTo>
                    <a:pt x="394" y="326"/>
                  </a:lnTo>
                  <a:lnTo>
                    <a:pt x="395" y="327"/>
                  </a:lnTo>
                  <a:lnTo>
                    <a:pt x="396" y="329"/>
                  </a:lnTo>
                  <a:lnTo>
                    <a:pt x="396" y="330"/>
                  </a:lnTo>
                  <a:lnTo>
                    <a:pt x="396" y="332"/>
                  </a:lnTo>
                  <a:lnTo>
                    <a:pt x="393" y="335"/>
                  </a:lnTo>
                  <a:lnTo>
                    <a:pt x="391" y="338"/>
                  </a:lnTo>
                  <a:lnTo>
                    <a:pt x="390" y="340"/>
                  </a:lnTo>
                  <a:lnTo>
                    <a:pt x="390" y="342"/>
                  </a:lnTo>
                  <a:lnTo>
                    <a:pt x="390" y="344"/>
                  </a:lnTo>
                  <a:lnTo>
                    <a:pt x="389" y="345"/>
                  </a:lnTo>
                  <a:lnTo>
                    <a:pt x="389" y="345"/>
                  </a:lnTo>
                  <a:lnTo>
                    <a:pt x="388" y="344"/>
                  </a:lnTo>
                  <a:lnTo>
                    <a:pt x="387" y="344"/>
                  </a:lnTo>
                  <a:lnTo>
                    <a:pt x="386" y="345"/>
                  </a:lnTo>
                  <a:lnTo>
                    <a:pt x="386" y="346"/>
                  </a:lnTo>
                  <a:lnTo>
                    <a:pt x="383" y="347"/>
                  </a:lnTo>
                  <a:lnTo>
                    <a:pt x="380" y="349"/>
                  </a:lnTo>
                  <a:lnTo>
                    <a:pt x="370" y="359"/>
                  </a:lnTo>
                  <a:lnTo>
                    <a:pt x="366" y="361"/>
                  </a:lnTo>
                  <a:lnTo>
                    <a:pt x="365" y="363"/>
                  </a:lnTo>
                  <a:lnTo>
                    <a:pt x="364" y="366"/>
                  </a:lnTo>
                  <a:lnTo>
                    <a:pt x="361" y="369"/>
                  </a:lnTo>
                  <a:lnTo>
                    <a:pt x="358" y="370"/>
                  </a:lnTo>
                  <a:lnTo>
                    <a:pt x="352" y="371"/>
                  </a:lnTo>
                  <a:lnTo>
                    <a:pt x="346" y="375"/>
                  </a:lnTo>
                  <a:lnTo>
                    <a:pt x="344" y="373"/>
                  </a:lnTo>
                  <a:lnTo>
                    <a:pt x="337" y="373"/>
                  </a:lnTo>
                  <a:lnTo>
                    <a:pt x="332" y="370"/>
                  </a:lnTo>
                  <a:lnTo>
                    <a:pt x="324" y="368"/>
                  </a:lnTo>
                  <a:lnTo>
                    <a:pt x="321" y="362"/>
                  </a:lnTo>
                  <a:lnTo>
                    <a:pt x="317" y="362"/>
                  </a:lnTo>
                  <a:lnTo>
                    <a:pt x="315" y="362"/>
                  </a:lnTo>
                  <a:lnTo>
                    <a:pt x="313" y="362"/>
                  </a:lnTo>
                  <a:lnTo>
                    <a:pt x="313" y="360"/>
                  </a:lnTo>
                  <a:lnTo>
                    <a:pt x="313" y="358"/>
                  </a:lnTo>
                  <a:lnTo>
                    <a:pt x="310" y="359"/>
                  </a:lnTo>
                  <a:lnTo>
                    <a:pt x="308" y="359"/>
                  </a:lnTo>
                  <a:lnTo>
                    <a:pt x="307" y="360"/>
                  </a:lnTo>
                  <a:lnTo>
                    <a:pt x="306" y="360"/>
                  </a:lnTo>
                  <a:lnTo>
                    <a:pt x="305" y="360"/>
                  </a:lnTo>
                  <a:lnTo>
                    <a:pt x="304" y="360"/>
                  </a:lnTo>
                  <a:lnTo>
                    <a:pt x="304" y="361"/>
                  </a:lnTo>
                  <a:lnTo>
                    <a:pt x="302" y="361"/>
                  </a:lnTo>
                  <a:lnTo>
                    <a:pt x="299" y="360"/>
                  </a:lnTo>
                  <a:lnTo>
                    <a:pt x="292" y="358"/>
                  </a:lnTo>
                  <a:lnTo>
                    <a:pt x="291" y="358"/>
                  </a:lnTo>
                  <a:lnTo>
                    <a:pt x="286" y="357"/>
                  </a:lnTo>
                  <a:lnTo>
                    <a:pt x="285" y="356"/>
                  </a:lnTo>
                  <a:lnTo>
                    <a:pt x="283" y="353"/>
                  </a:lnTo>
                  <a:lnTo>
                    <a:pt x="281" y="353"/>
                  </a:lnTo>
                  <a:lnTo>
                    <a:pt x="281" y="352"/>
                  </a:lnTo>
                  <a:lnTo>
                    <a:pt x="276" y="353"/>
                  </a:lnTo>
                  <a:lnTo>
                    <a:pt x="275" y="355"/>
                  </a:lnTo>
                  <a:lnTo>
                    <a:pt x="272" y="358"/>
                  </a:lnTo>
                  <a:lnTo>
                    <a:pt x="256" y="369"/>
                  </a:lnTo>
                  <a:lnTo>
                    <a:pt x="253" y="374"/>
                  </a:lnTo>
                  <a:lnTo>
                    <a:pt x="249" y="381"/>
                  </a:lnTo>
                  <a:lnTo>
                    <a:pt x="248" y="385"/>
                  </a:lnTo>
                  <a:lnTo>
                    <a:pt x="250" y="395"/>
                  </a:lnTo>
                  <a:lnTo>
                    <a:pt x="254" y="401"/>
                  </a:lnTo>
                  <a:lnTo>
                    <a:pt x="254" y="402"/>
                  </a:lnTo>
                  <a:lnTo>
                    <a:pt x="252" y="402"/>
                  </a:lnTo>
                  <a:lnTo>
                    <a:pt x="249" y="401"/>
                  </a:lnTo>
                  <a:lnTo>
                    <a:pt x="247" y="401"/>
                  </a:lnTo>
                  <a:lnTo>
                    <a:pt x="244" y="401"/>
                  </a:lnTo>
                  <a:lnTo>
                    <a:pt x="242" y="402"/>
                  </a:lnTo>
                  <a:lnTo>
                    <a:pt x="239" y="403"/>
                  </a:lnTo>
                  <a:lnTo>
                    <a:pt x="238" y="403"/>
                  </a:lnTo>
                  <a:lnTo>
                    <a:pt x="237" y="404"/>
                  </a:lnTo>
                  <a:lnTo>
                    <a:pt x="236" y="405"/>
                  </a:lnTo>
                  <a:lnTo>
                    <a:pt x="236" y="406"/>
                  </a:lnTo>
                  <a:lnTo>
                    <a:pt x="234" y="406"/>
                  </a:lnTo>
                  <a:lnTo>
                    <a:pt x="228" y="404"/>
                  </a:lnTo>
                  <a:lnTo>
                    <a:pt x="222" y="403"/>
                  </a:lnTo>
                  <a:lnTo>
                    <a:pt x="218" y="404"/>
                  </a:lnTo>
                  <a:lnTo>
                    <a:pt x="217" y="406"/>
                  </a:lnTo>
                  <a:lnTo>
                    <a:pt x="215" y="405"/>
                  </a:lnTo>
                  <a:lnTo>
                    <a:pt x="214" y="404"/>
                  </a:lnTo>
                  <a:lnTo>
                    <a:pt x="213" y="403"/>
                  </a:lnTo>
                  <a:lnTo>
                    <a:pt x="211" y="401"/>
                  </a:lnTo>
                  <a:lnTo>
                    <a:pt x="206" y="399"/>
                  </a:lnTo>
                  <a:lnTo>
                    <a:pt x="206" y="398"/>
                  </a:lnTo>
                  <a:lnTo>
                    <a:pt x="207" y="397"/>
                  </a:lnTo>
                  <a:lnTo>
                    <a:pt x="207" y="396"/>
                  </a:lnTo>
                  <a:lnTo>
                    <a:pt x="206" y="395"/>
                  </a:lnTo>
                  <a:lnTo>
                    <a:pt x="202" y="394"/>
                  </a:lnTo>
                  <a:lnTo>
                    <a:pt x="200" y="393"/>
                  </a:lnTo>
                  <a:lnTo>
                    <a:pt x="198" y="394"/>
                  </a:lnTo>
                  <a:lnTo>
                    <a:pt x="197" y="395"/>
                  </a:lnTo>
                  <a:lnTo>
                    <a:pt x="195" y="391"/>
                  </a:lnTo>
                  <a:lnTo>
                    <a:pt x="193" y="390"/>
                  </a:lnTo>
                  <a:lnTo>
                    <a:pt x="190" y="390"/>
                  </a:lnTo>
                  <a:lnTo>
                    <a:pt x="187" y="389"/>
                  </a:lnTo>
                  <a:lnTo>
                    <a:pt x="184" y="387"/>
                  </a:lnTo>
                  <a:lnTo>
                    <a:pt x="176" y="385"/>
                  </a:lnTo>
                  <a:lnTo>
                    <a:pt x="174" y="384"/>
                  </a:lnTo>
                  <a:lnTo>
                    <a:pt x="173" y="385"/>
                  </a:lnTo>
                  <a:lnTo>
                    <a:pt x="173" y="386"/>
                  </a:lnTo>
                  <a:lnTo>
                    <a:pt x="172" y="390"/>
                  </a:lnTo>
                  <a:lnTo>
                    <a:pt x="172" y="391"/>
                  </a:lnTo>
                  <a:lnTo>
                    <a:pt x="168" y="391"/>
                  </a:lnTo>
                  <a:lnTo>
                    <a:pt x="164" y="390"/>
                  </a:lnTo>
                  <a:lnTo>
                    <a:pt x="161" y="391"/>
                  </a:lnTo>
                  <a:lnTo>
                    <a:pt x="160" y="391"/>
                  </a:lnTo>
                  <a:lnTo>
                    <a:pt x="159" y="390"/>
                  </a:lnTo>
                  <a:lnTo>
                    <a:pt x="150" y="391"/>
                  </a:lnTo>
                  <a:lnTo>
                    <a:pt x="149" y="390"/>
                  </a:lnTo>
                  <a:lnTo>
                    <a:pt x="148" y="389"/>
                  </a:lnTo>
                  <a:lnTo>
                    <a:pt x="145" y="387"/>
                  </a:lnTo>
                  <a:lnTo>
                    <a:pt x="144" y="386"/>
                  </a:lnTo>
                  <a:lnTo>
                    <a:pt x="142" y="385"/>
                  </a:lnTo>
                  <a:lnTo>
                    <a:pt x="141" y="385"/>
                  </a:lnTo>
                  <a:lnTo>
                    <a:pt x="139" y="386"/>
                  </a:lnTo>
                  <a:lnTo>
                    <a:pt x="137" y="386"/>
                  </a:lnTo>
                  <a:lnTo>
                    <a:pt x="134" y="386"/>
                  </a:lnTo>
                  <a:lnTo>
                    <a:pt x="133" y="386"/>
                  </a:lnTo>
                  <a:lnTo>
                    <a:pt x="128" y="381"/>
                  </a:lnTo>
                  <a:lnTo>
                    <a:pt x="127" y="380"/>
                  </a:lnTo>
                  <a:lnTo>
                    <a:pt x="125" y="380"/>
                  </a:lnTo>
                  <a:lnTo>
                    <a:pt x="122" y="380"/>
                  </a:lnTo>
                  <a:lnTo>
                    <a:pt x="115" y="377"/>
                  </a:lnTo>
                  <a:lnTo>
                    <a:pt x="111" y="375"/>
                  </a:lnTo>
                  <a:lnTo>
                    <a:pt x="110" y="374"/>
                  </a:lnTo>
                  <a:lnTo>
                    <a:pt x="110" y="373"/>
                  </a:lnTo>
                  <a:lnTo>
                    <a:pt x="110" y="373"/>
                  </a:lnTo>
                  <a:lnTo>
                    <a:pt x="109" y="375"/>
                  </a:lnTo>
                  <a:lnTo>
                    <a:pt x="108" y="376"/>
                  </a:lnTo>
                  <a:lnTo>
                    <a:pt x="107" y="376"/>
                  </a:lnTo>
                  <a:lnTo>
                    <a:pt x="107" y="376"/>
                  </a:lnTo>
                  <a:lnTo>
                    <a:pt x="105" y="375"/>
                  </a:lnTo>
                  <a:lnTo>
                    <a:pt x="105" y="375"/>
                  </a:lnTo>
                  <a:lnTo>
                    <a:pt x="105" y="373"/>
                  </a:lnTo>
                  <a:lnTo>
                    <a:pt x="107" y="371"/>
                  </a:lnTo>
                  <a:lnTo>
                    <a:pt x="107" y="369"/>
                  </a:lnTo>
                  <a:lnTo>
                    <a:pt x="107" y="367"/>
                  </a:lnTo>
                  <a:lnTo>
                    <a:pt x="105" y="366"/>
                  </a:lnTo>
                  <a:lnTo>
                    <a:pt x="102" y="365"/>
                  </a:lnTo>
                  <a:lnTo>
                    <a:pt x="100" y="365"/>
                  </a:lnTo>
                  <a:lnTo>
                    <a:pt x="97" y="364"/>
                  </a:lnTo>
                  <a:lnTo>
                    <a:pt x="96" y="364"/>
                  </a:lnTo>
                  <a:lnTo>
                    <a:pt x="95" y="362"/>
                  </a:lnTo>
                  <a:lnTo>
                    <a:pt x="95" y="360"/>
                  </a:lnTo>
                  <a:lnTo>
                    <a:pt x="100" y="359"/>
                  </a:lnTo>
                  <a:lnTo>
                    <a:pt x="105" y="353"/>
                  </a:lnTo>
                  <a:lnTo>
                    <a:pt x="109" y="333"/>
                  </a:lnTo>
                  <a:lnTo>
                    <a:pt x="112" y="309"/>
                  </a:lnTo>
                  <a:lnTo>
                    <a:pt x="115" y="305"/>
                  </a:lnTo>
                  <a:lnTo>
                    <a:pt x="117" y="303"/>
                  </a:lnTo>
                  <a:lnTo>
                    <a:pt x="115" y="300"/>
                  </a:lnTo>
                  <a:lnTo>
                    <a:pt x="114" y="302"/>
                  </a:lnTo>
                  <a:lnTo>
                    <a:pt x="113" y="304"/>
                  </a:lnTo>
                  <a:lnTo>
                    <a:pt x="112" y="304"/>
                  </a:lnTo>
                  <a:lnTo>
                    <a:pt x="114" y="282"/>
                  </a:lnTo>
                  <a:lnTo>
                    <a:pt x="115" y="274"/>
                  </a:lnTo>
                  <a:lnTo>
                    <a:pt x="117" y="266"/>
                  </a:lnTo>
                  <a:lnTo>
                    <a:pt x="122" y="269"/>
                  </a:lnTo>
                  <a:lnTo>
                    <a:pt x="126" y="272"/>
                  </a:lnTo>
                  <a:lnTo>
                    <a:pt x="127" y="275"/>
                  </a:lnTo>
                  <a:lnTo>
                    <a:pt x="130" y="285"/>
                  </a:lnTo>
                  <a:lnTo>
                    <a:pt x="132" y="287"/>
                  </a:lnTo>
                  <a:lnTo>
                    <a:pt x="134" y="290"/>
                  </a:lnTo>
                  <a:lnTo>
                    <a:pt x="133" y="287"/>
                  </a:lnTo>
                  <a:lnTo>
                    <a:pt x="132" y="285"/>
                  </a:lnTo>
                  <a:lnTo>
                    <a:pt x="128" y="272"/>
                  </a:lnTo>
                  <a:lnTo>
                    <a:pt x="127" y="268"/>
                  </a:lnTo>
                  <a:lnTo>
                    <a:pt x="124" y="265"/>
                  </a:lnTo>
                  <a:lnTo>
                    <a:pt x="115" y="258"/>
                  </a:lnTo>
                  <a:lnTo>
                    <a:pt x="114" y="257"/>
                  </a:lnTo>
                  <a:lnTo>
                    <a:pt x="113" y="255"/>
                  </a:lnTo>
                  <a:lnTo>
                    <a:pt x="116" y="255"/>
                  </a:lnTo>
                  <a:lnTo>
                    <a:pt x="119" y="256"/>
                  </a:lnTo>
                  <a:lnTo>
                    <a:pt x="119" y="255"/>
                  </a:lnTo>
                  <a:lnTo>
                    <a:pt x="118" y="253"/>
                  </a:lnTo>
                  <a:lnTo>
                    <a:pt x="117" y="247"/>
                  </a:lnTo>
                  <a:lnTo>
                    <a:pt x="116" y="234"/>
                  </a:lnTo>
                  <a:lnTo>
                    <a:pt x="116" y="233"/>
                  </a:lnTo>
                  <a:lnTo>
                    <a:pt x="115" y="230"/>
                  </a:lnTo>
                  <a:lnTo>
                    <a:pt x="112" y="229"/>
                  </a:lnTo>
                  <a:lnTo>
                    <a:pt x="110" y="229"/>
                  </a:lnTo>
                  <a:lnTo>
                    <a:pt x="107" y="228"/>
                  </a:lnTo>
                  <a:lnTo>
                    <a:pt x="95" y="221"/>
                  </a:lnTo>
                  <a:lnTo>
                    <a:pt x="91" y="212"/>
                  </a:lnTo>
                  <a:lnTo>
                    <a:pt x="86" y="207"/>
                  </a:lnTo>
                  <a:lnTo>
                    <a:pt x="85" y="204"/>
                  </a:lnTo>
                  <a:lnTo>
                    <a:pt x="85" y="202"/>
                  </a:lnTo>
                  <a:lnTo>
                    <a:pt x="87" y="197"/>
                  </a:lnTo>
                  <a:lnTo>
                    <a:pt x="86" y="193"/>
                  </a:lnTo>
                  <a:lnTo>
                    <a:pt x="83" y="192"/>
                  </a:lnTo>
                  <a:lnTo>
                    <a:pt x="82" y="191"/>
                  </a:lnTo>
                  <a:lnTo>
                    <a:pt x="83" y="187"/>
                  </a:lnTo>
                  <a:lnTo>
                    <a:pt x="85" y="186"/>
                  </a:lnTo>
                  <a:lnTo>
                    <a:pt x="87" y="186"/>
                  </a:lnTo>
                  <a:lnTo>
                    <a:pt x="91" y="186"/>
                  </a:lnTo>
                  <a:lnTo>
                    <a:pt x="94" y="187"/>
                  </a:lnTo>
                  <a:lnTo>
                    <a:pt x="96" y="188"/>
                  </a:lnTo>
                  <a:lnTo>
                    <a:pt x="89" y="184"/>
                  </a:lnTo>
                  <a:lnTo>
                    <a:pt x="76" y="185"/>
                  </a:lnTo>
                  <a:lnTo>
                    <a:pt x="74" y="184"/>
                  </a:lnTo>
                  <a:lnTo>
                    <a:pt x="72" y="184"/>
                  </a:lnTo>
                  <a:lnTo>
                    <a:pt x="71" y="180"/>
                  </a:lnTo>
                  <a:lnTo>
                    <a:pt x="73" y="179"/>
                  </a:lnTo>
                  <a:lnTo>
                    <a:pt x="75" y="176"/>
                  </a:lnTo>
                  <a:lnTo>
                    <a:pt x="73" y="174"/>
                  </a:lnTo>
                  <a:lnTo>
                    <a:pt x="70" y="173"/>
                  </a:lnTo>
                  <a:lnTo>
                    <a:pt x="67" y="173"/>
                  </a:lnTo>
                  <a:lnTo>
                    <a:pt x="64" y="174"/>
                  </a:lnTo>
                  <a:lnTo>
                    <a:pt x="63" y="173"/>
                  </a:lnTo>
                  <a:lnTo>
                    <a:pt x="65" y="170"/>
                  </a:lnTo>
                  <a:lnTo>
                    <a:pt x="63" y="169"/>
                  </a:lnTo>
                  <a:lnTo>
                    <a:pt x="61" y="169"/>
                  </a:lnTo>
                  <a:lnTo>
                    <a:pt x="58" y="170"/>
                  </a:lnTo>
                  <a:lnTo>
                    <a:pt x="54" y="169"/>
                  </a:lnTo>
                  <a:lnTo>
                    <a:pt x="52" y="165"/>
                  </a:lnTo>
                  <a:lnTo>
                    <a:pt x="49" y="165"/>
                  </a:lnTo>
                  <a:lnTo>
                    <a:pt x="48" y="166"/>
                  </a:lnTo>
                  <a:lnTo>
                    <a:pt x="46" y="165"/>
                  </a:lnTo>
                  <a:lnTo>
                    <a:pt x="44" y="164"/>
                  </a:lnTo>
                  <a:lnTo>
                    <a:pt x="42" y="165"/>
                  </a:lnTo>
                  <a:lnTo>
                    <a:pt x="40" y="163"/>
                  </a:lnTo>
                  <a:lnTo>
                    <a:pt x="28" y="159"/>
                  </a:lnTo>
                  <a:lnTo>
                    <a:pt x="22" y="158"/>
                  </a:lnTo>
                  <a:lnTo>
                    <a:pt x="17" y="160"/>
                  </a:lnTo>
                  <a:lnTo>
                    <a:pt x="14" y="159"/>
                  </a:lnTo>
                  <a:lnTo>
                    <a:pt x="12" y="157"/>
                  </a:lnTo>
                  <a:lnTo>
                    <a:pt x="11" y="153"/>
                  </a:lnTo>
                  <a:lnTo>
                    <a:pt x="2" y="149"/>
                  </a:lnTo>
                  <a:lnTo>
                    <a:pt x="5" y="147"/>
                  </a:lnTo>
                  <a:lnTo>
                    <a:pt x="8" y="146"/>
                  </a:lnTo>
                  <a:lnTo>
                    <a:pt x="12" y="145"/>
                  </a:lnTo>
                  <a:lnTo>
                    <a:pt x="14" y="143"/>
                  </a:lnTo>
                  <a:lnTo>
                    <a:pt x="11" y="141"/>
                  </a:lnTo>
                  <a:lnTo>
                    <a:pt x="8" y="140"/>
                  </a:lnTo>
                  <a:lnTo>
                    <a:pt x="7" y="139"/>
                  </a:lnTo>
                  <a:lnTo>
                    <a:pt x="6" y="137"/>
                  </a:lnTo>
                  <a:lnTo>
                    <a:pt x="7" y="136"/>
                  </a:lnTo>
                  <a:lnTo>
                    <a:pt x="9" y="137"/>
                  </a:lnTo>
                  <a:lnTo>
                    <a:pt x="12" y="137"/>
                  </a:lnTo>
                  <a:lnTo>
                    <a:pt x="17" y="137"/>
                  </a:lnTo>
                  <a:lnTo>
                    <a:pt x="15" y="134"/>
                  </a:lnTo>
                  <a:lnTo>
                    <a:pt x="13" y="134"/>
                  </a:lnTo>
                  <a:lnTo>
                    <a:pt x="12" y="134"/>
                  </a:lnTo>
                  <a:lnTo>
                    <a:pt x="7" y="134"/>
                  </a:lnTo>
                  <a:lnTo>
                    <a:pt x="6" y="134"/>
                  </a:lnTo>
                  <a:lnTo>
                    <a:pt x="1" y="134"/>
                  </a:lnTo>
                  <a:lnTo>
                    <a:pt x="1" y="132"/>
                  </a:lnTo>
                  <a:lnTo>
                    <a:pt x="0" y="129"/>
                  </a:lnTo>
                  <a:lnTo>
                    <a:pt x="1" y="125"/>
                  </a:lnTo>
                  <a:lnTo>
                    <a:pt x="7" y="121"/>
                  </a:lnTo>
                  <a:lnTo>
                    <a:pt x="23" y="117"/>
                  </a:lnTo>
                  <a:lnTo>
                    <a:pt x="29" y="118"/>
                  </a:lnTo>
                  <a:lnTo>
                    <a:pt x="34" y="117"/>
                  </a:lnTo>
                  <a:lnTo>
                    <a:pt x="39" y="115"/>
                  </a:lnTo>
                  <a:lnTo>
                    <a:pt x="41" y="112"/>
                  </a:lnTo>
                  <a:lnTo>
                    <a:pt x="49" y="111"/>
                  </a:lnTo>
                  <a:lnTo>
                    <a:pt x="56" y="113"/>
                  </a:lnTo>
                  <a:lnTo>
                    <a:pt x="63" y="123"/>
                  </a:lnTo>
                  <a:lnTo>
                    <a:pt x="66" y="126"/>
                  </a:lnTo>
                  <a:lnTo>
                    <a:pt x="74" y="120"/>
                  </a:lnTo>
                  <a:lnTo>
                    <a:pt x="86" y="120"/>
                  </a:lnTo>
                  <a:lnTo>
                    <a:pt x="88" y="123"/>
                  </a:lnTo>
                  <a:lnTo>
                    <a:pt x="89" y="121"/>
                  </a:lnTo>
                  <a:lnTo>
                    <a:pt x="91" y="118"/>
                  </a:lnTo>
                  <a:lnTo>
                    <a:pt x="93" y="119"/>
                  </a:lnTo>
                  <a:lnTo>
                    <a:pt x="94" y="121"/>
                  </a:lnTo>
                  <a:lnTo>
                    <a:pt x="106" y="120"/>
                  </a:lnTo>
                  <a:lnTo>
                    <a:pt x="108" y="120"/>
                  </a:lnTo>
                  <a:lnTo>
                    <a:pt x="105" y="118"/>
                  </a:lnTo>
                  <a:lnTo>
                    <a:pt x="102" y="113"/>
                  </a:lnTo>
                  <a:lnTo>
                    <a:pt x="102" y="93"/>
                  </a:lnTo>
                  <a:lnTo>
                    <a:pt x="98" y="88"/>
                  </a:lnTo>
                  <a:lnTo>
                    <a:pt x="94" y="79"/>
                  </a:lnTo>
                  <a:lnTo>
                    <a:pt x="92" y="74"/>
                  </a:lnTo>
                  <a:lnTo>
                    <a:pt x="92" y="72"/>
                  </a:lnTo>
                  <a:lnTo>
                    <a:pt x="92" y="70"/>
                  </a:lnTo>
                  <a:lnTo>
                    <a:pt x="97" y="70"/>
                  </a:lnTo>
                  <a:lnTo>
                    <a:pt x="101" y="71"/>
                  </a:lnTo>
                  <a:lnTo>
                    <a:pt x="108" y="69"/>
                  </a:lnTo>
                  <a:lnTo>
                    <a:pt x="111" y="70"/>
                  </a:lnTo>
                  <a:lnTo>
                    <a:pt x="111" y="74"/>
                  </a:lnTo>
                  <a:lnTo>
                    <a:pt x="113" y="79"/>
                  </a:lnTo>
                  <a:lnTo>
                    <a:pt x="114" y="82"/>
                  </a:lnTo>
                  <a:lnTo>
                    <a:pt x="116" y="84"/>
                  </a:lnTo>
                  <a:lnTo>
                    <a:pt x="121" y="84"/>
                  </a:lnTo>
                  <a:lnTo>
                    <a:pt x="127" y="86"/>
                  </a:lnTo>
                  <a:lnTo>
                    <a:pt x="135" y="86"/>
                  </a:lnTo>
                  <a:lnTo>
                    <a:pt x="146" y="89"/>
                  </a:lnTo>
                  <a:lnTo>
                    <a:pt x="151" y="87"/>
                  </a:lnTo>
                  <a:lnTo>
                    <a:pt x="156" y="83"/>
                  </a:lnTo>
                  <a:lnTo>
                    <a:pt x="165" y="82"/>
                  </a:lnTo>
                  <a:lnTo>
                    <a:pt x="166" y="80"/>
                  </a:lnTo>
                  <a:lnTo>
                    <a:pt x="160" y="80"/>
                  </a:lnTo>
                  <a:lnTo>
                    <a:pt x="156" y="78"/>
                  </a:lnTo>
                  <a:lnTo>
                    <a:pt x="155" y="76"/>
                  </a:lnTo>
                  <a:lnTo>
                    <a:pt x="156" y="74"/>
                  </a:lnTo>
                  <a:lnTo>
                    <a:pt x="158" y="69"/>
                  </a:lnTo>
                  <a:lnTo>
                    <a:pt x="171" y="61"/>
                  </a:lnTo>
                  <a:lnTo>
                    <a:pt x="181" y="58"/>
                  </a:lnTo>
                  <a:lnTo>
                    <a:pt x="191" y="54"/>
                  </a:lnTo>
                  <a:lnTo>
                    <a:pt x="196" y="50"/>
                  </a:lnTo>
                  <a:lnTo>
                    <a:pt x="200" y="44"/>
                  </a:lnTo>
                  <a:lnTo>
                    <a:pt x="201" y="43"/>
                  </a:lnTo>
                  <a:lnTo>
                    <a:pt x="202" y="42"/>
                  </a:lnTo>
                  <a:lnTo>
                    <a:pt x="201" y="39"/>
                  </a:lnTo>
                  <a:lnTo>
                    <a:pt x="202" y="17"/>
                  </a:lnTo>
                  <a:lnTo>
                    <a:pt x="203" y="13"/>
                  </a:lnTo>
                  <a:lnTo>
                    <a:pt x="205" y="10"/>
                  </a:lnTo>
                  <a:lnTo>
                    <a:pt x="208" y="8"/>
                  </a:lnTo>
                  <a:lnTo>
                    <a:pt x="213" y="4"/>
                  </a:lnTo>
                  <a:lnTo>
                    <a:pt x="229" y="1"/>
                  </a:lnTo>
                  <a:lnTo>
                    <a:pt x="232" y="0"/>
                  </a:lnTo>
                  <a:lnTo>
                    <a:pt x="232" y="2"/>
                  </a:lnTo>
                  <a:lnTo>
                    <a:pt x="234" y="5"/>
                  </a:lnTo>
                  <a:lnTo>
                    <a:pt x="234" y="6"/>
                  </a:lnTo>
                  <a:lnTo>
                    <a:pt x="234" y="9"/>
                  </a:lnTo>
                  <a:lnTo>
                    <a:pt x="234" y="11"/>
                  </a:lnTo>
                  <a:lnTo>
                    <a:pt x="237" y="14"/>
                  </a:lnTo>
                  <a:lnTo>
                    <a:pt x="240" y="17"/>
                  </a:lnTo>
                  <a:lnTo>
                    <a:pt x="242" y="19"/>
                  </a:lnTo>
                  <a:lnTo>
                    <a:pt x="243"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 name="Freeform 68">
              <a:extLst>
                <a:ext uri="{FF2B5EF4-FFF2-40B4-BE49-F238E27FC236}">
                  <a16:creationId xmlns="" xmlns:a16="http://schemas.microsoft.com/office/drawing/2014/main" id="{22A782EB-7246-6176-AD49-F6F827CBF5B4}"/>
                </a:ext>
              </a:extLst>
            </p:cNvPr>
            <p:cNvSpPr>
              <a:spLocks noChangeArrowheads="1"/>
            </p:cNvSpPr>
            <p:nvPr/>
          </p:nvSpPr>
          <p:spPr bwMode="auto">
            <a:xfrm>
              <a:off x="8160850" y="7847135"/>
              <a:ext cx="10990" cy="10990"/>
            </a:xfrm>
            <a:custGeom>
              <a:avLst/>
              <a:gdLst>
                <a:gd name="T0" fmla="*/ 7 w 8"/>
                <a:gd name="T1" fmla="*/ 7 h 11"/>
                <a:gd name="T2" fmla="*/ 5 w 8"/>
                <a:gd name="T3" fmla="*/ 10 h 11"/>
                <a:gd name="T4" fmla="*/ 3 w 8"/>
                <a:gd name="T5" fmla="*/ 7 h 11"/>
                <a:gd name="T6" fmla="*/ 0 w 8"/>
                <a:gd name="T7" fmla="*/ 3 h 11"/>
                <a:gd name="T8" fmla="*/ 0 w 8"/>
                <a:gd name="T9" fmla="*/ 1 h 11"/>
                <a:gd name="T10" fmla="*/ 0 w 8"/>
                <a:gd name="T11" fmla="*/ 0 h 11"/>
                <a:gd name="T12" fmla="*/ 3 w 8"/>
                <a:gd name="T13" fmla="*/ 2 h 11"/>
                <a:gd name="T14" fmla="*/ 7 w 8"/>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7" y="7"/>
                  </a:moveTo>
                  <a:lnTo>
                    <a:pt x="5" y="10"/>
                  </a:lnTo>
                  <a:lnTo>
                    <a:pt x="3" y="7"/>
                  </a:lnTo>
                  <a:lnTo>
                    <a:pt x="0" y="3"/>
                  </a:lnTo>
                  <a:lnTo>
                    <a:pt x="0" y="1"/>
                  </a:lnTo>
                  <a:lnTo>
                    <a:pt x="0" y="0"/>
                  </a:lnTo>
                  <a:lnTo>
                    <a:pt x="3" y="2"/>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 name="Freeform 70">
              <a:extLst>
                <a:ext uri="{FF2B5EF4-FFF2-40B4-BE49-F238E27FC236}">
                  <a16:creationId xmlns="" xmlns:a16="http://schemas.microsoft.com/office/drawing/2014/main" id="{C651DF14-1F58-23AC-426F-E6ECF16FA301}"/>
                </a:ext>
              </a:extLst>
            </p:cNvPr>
            <p:cNvSpPr>
              <a:spLocks noChangeArrowheads="1"/>
            </p:cNvSpPr>
            <p:nvPr/>
          </p:nvSpPr>
          <p:spPr bwMode="auto">
            <a:xfrm>
              <a:off x="7891583" y="6852503"/>
              <a:ext cx="395654" cy="758337"/>
            </a:xfrm>
            <a:custGeom>
              <a:avLst/>
              <a:gdLst>
                <a:gd name="T0" fmla="*/ 225 w 316"/>
                <a:gd name="T1" fmla="*/ 20 h 610"/>
                <a:gd name="T2" fmla="*/ 226 w 316"/>
                <a:gd name="T3" fmla="*/ 28 h 610"/>
                <a:gd name="T4" fmla="*/ 212 w 316"/>
                <a:gd name="T5" fmla="*/ 40 h 610"/>
                <a:gd name="T6" fmla="*/ 216 w 316"/>
                <a:gd name="T7" fmla="*/ 13 h 610"/>
                <a:gd name="T8" fmla="*/ 173 w 316"/>
                <a:gd name="T9" fmla="*/ 104 h 610"/>
                <a:gd name="T10" fmla="*/ 169 w 316"/>
                <a:gd name="T11" fmla="*/ 122 h 610"/>
                <a:gd name="T12" fmla="*/ 163 w 316"/>
                <a:gd name="T13" fmla="*/ 109 h 610"/>
                <a:gd name="T14" fmla="*/ 159 w 316"/>
                <a:gd name="T15" fmla="*/ 128 h 610"/>
                <a:gd name="T16" fmla="*/ 132 w 316"/>
                <a:gd name="T17" fmla="*/ 178 h 610"/>
                <a:gd name="T18" fmla="*/ 169 w 316"/>
                <a:gd name="T19" fmla="*/ 194 h 610"/>
                <a:gd name="T20" fmla="*/ 177 w 316"/>
                <a:gd name="T21" fmla="*/ 261 h 610"/>
                <a:gd name="T22" fmla="*/ 153 w 316"/>
                <a:gd name="T23" fmla="*/ 291 h 610"/>
                <a:gd name="T24" fmla="*/ 211 w 316"/>
                <a:gd name="T25" fmla="*/ 334 h 610"/>
                <a:gd name="T26" fmla="*/ 263 w 316"/>
                <a:gd name="T27" fmla="*/ 425 h 610"/>
                <a:gd name="T28" fmla="*/ 267 w 316"/>
                <a:gd name="T29" fmla="*/ 455 h 610"/>
                <a:gd name="T30" fmla="*/ 314 w 316"/>
                <a:gd name="T31" fmla="*/ 474 h 610"/>
                <a:gd name="T32" fmla="*/ 295 w 316"/>
                <a:gd name="T33" fmla="*/ 520 h 610"/>
                <a:gd name="T34" fmla="*/ 292 w 316"/>
                <a:gd name="T35" fmla="*/ 542 h 610"/>
                <a:gd name="T36" fmla="*/ 253 w 316"/>
                <a:gd name="T37" fmla="*/ 570 h 610"/>
                <a:gd name="T38" fmla="*/ 196 w 316"/>
                <a:gd name="T39" fmla="*/ 580 h 610"/>
                <a:gd name="T40" fmla="*/ 136 w 316"/>
                <a:gd name="T41" fmla="*/ 596 h 610"/>
                <a:gd name="T42" fmla="*/ 83 w 316"/>
                <a:gd name="T43" fmla="*/ 606 h 610"/>
                <a:gd name="T44" fmla="*/ 123 w 316"/>
                <a:gd name="T45" fmla="*/ 559 h 610"/>
                <a:gd name="T46" fmla="*/ 172 w 316"/>
                <a:gd name="T47" fmla="*/ 531 h 610"/>
                <a:gd name="T48" fmla="*/ 120 w 316"/>
                <a:gd name="T49" fmla="*/ 523 h 610"/>
                <a:gd name="T50" fmla="*/ 128 w 316"/>
                <a:gd name="T51" fmla="*/ 492 h 610"/>
                <a:gd name="T52" fmla="*/ 110 w 316"/>
                <a:gd name="T53" fmla="*/ 467 h 610"/>
                <a:gd name="T54" fmla="*/ 159 w 316"/>
                <a:gd name="T55" fmla="*/ 437 h 610"/>
                <a:gd name="T56" fmla="*/ 163 w 316"/>
                <a:gd name="T57" fmla="*/ 409 h 610"/>
                <a:gd name="T58" fmla="*/ 162 w 316"/>
                <a:gd name="T59" fmla="*/ 351 h 610"/>
                <a:gd name="T60" fmla="*/ 116 w 316"/>
                <a:gd name="T61" fmla="*/ 363 h 610"/>
                <a:gd name="T62" fmla="*/ 110 w 316"/>
                <a:gd name="T63" fmla="*/ 318 h 610"/>
                <a:gd name="T64" fmla="*/ 98 w 316"/>
                <a:gd name="T65" fmla="*/ 293 h 610"/>
                <a:gd name="T66" fmla="*/ 87 w 316"/>
                <a:gd name="T67" fmla="*/ 296 h 610"/>
                <a:gd name="T68" fmla="*/ 82 w 316"/>
                <a:gd name="T69" fmla="*/ 304 h 610"/>
                <a:gd name="T70" fmla="*/ 76 w 316"/>
                <a:gd name="T71" fmla="*/ 262 h 610"/>
                <a:gd name="T72" fmla="*/ 79 w 316"/>
                <a:gd name="T73" fmla="*/ 216 h 610"/>
                <a:gd name="T74" fmla="*/ 91 w 316"/>
                <a:gd name="T75" fmla="*/ 182 h 610"/>
                <a:gd name="T76" fmla="*/ 98 w 316"/>
                <a:gd name="T77" fmla="*/ 146 h 610"/>
                <a:gd name="T78" fmla="*/ 156 w 316"/>
                <a:gd name="T79" fmla="*/ 137 h 610"/>
                <a:gd name="T80" fmla="*/ 43 w 316"/>
                <a:gd name="T81" fmla="*/ 186 h 610"/>
                <a:gd name="T82" fmla="*/ 36 w 316"/>
                <a:gd name="T83" fmla="*/ 172 h 610"/>
                <a:gd name="T84" fmla="*/ 51 w 316"/>
                <a:gd name="T85" fmla="*/ 153 h 610"/>
                <a:gd name="T86" fmla="*/ 27 w 316"/>
                <a:gd name="T87" fmla="*/ 196 h 610"/>
                <a:gd name="T88" fmla="*/ 71 w 316"/>
                <a:gd name="T89" fmla="*/ 232 h 610"/>
                <a:gd name="T90" fmla="*/ 50 w 316"/>
                <a:gd name="T91" fmla="*/ 207 h 610"/>
                <a:gd name="T92" fmla="*/ 23 w 316"/>
                <a:gd name="T93" fmla="*/ 222 h 610"/>
                <a:gd name="T94" fmla="*/ 24 w 316"/>
                <a:gd name="T95" fmla="*/ 237 h 610"/>
                <a:gd name="T96" fmla="*/ 50 w 316"/>
                <a:gd name="T97" fmla="*/ 259 h 610"/>
                <a:gd name="T98" fmla="*/ 70 w 316"/>
                <a:gd name="T99" fmla="*/ 262 h 610"/>
                <a:gd name="T100" fmla="*/ 76 w 316"/>
                <a:gd name="T101" fmla="*/ 286 h 610"/>
                <a:gd name="T102" fmla="*/ 58 w 316"/>
                <a:gd name="T103" fmla="*/ 306 h 610"/>
                <a:gd name="T104" fmla="*/ 90 w 316"/>
                <a:gd name="T105" fmla="*/ 322 h 610"/>
                <a:gd name="T106" fmla="*/ 73 w 316"/>
                <a:gd name="T107" fmla="*/ 354 h 610"/>
                <a:gd name="T108" fmla="*/ 79 w 316"/>
                <a:gd name="T109" fmla="*/ 374 h 610"/>
                <a:gd name="T110" fmla="*/ 56 w 316"/>
                <a:gd name="T111" fmla="*/ 400 h 610"/>
                <a:gd name="T112" fmla="*/ 30 w 316"/>
                <a:gd name="T113" fmla="*/ 387 h 610"/>
                <a:gd name="T114" fmla="*/ 1 w 316"/>
                <a:gd name="T115" fmla="*/ 378 h 610"/>
                <a:gd name="T116" fmla="*/ 22 w 316"/>
                <a:gd name="T117" fmla="*/ 356 h 610"/>
                <a:gd name="T118" fmla="*/ 131 w 316"/>
                <a:gd name="T119" fmla="*/ 441 h 610"/>
                <a:gd name="T120" fmla="*/ 220 w 316"/>
                <a:gd name="T121" fmla="*/ 581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6" h="610">
                  <a:moveTo>
                    <a:pt x="235" y="1"/>
                  </a:moveTo>
                  <a:lnTo>
                    <a:pt x="235" y="2"/>
                  </a:lnTo>
                  <a:lnTo>
                    <a:pt x="234" y="7"/>
                  </a:lnTo>
                  <a:lnTo>
                    <a:pt x="234" y="8"/>
                  </a:lnTo>
                  <a:lnTo>
                    <a:pt x="231" y="8"/>
                  </a:lnTo>
                  <a:lnTo>
                    <a:pt x="230" y="8"/>
                  </a:lnTo>
                  <a:lnTo>
                    <a:pt x="230" y="5"/>
                  </a:lnTo>
                  <a:lnTo>
                    <a:pt x="230" y="2"/>
                  </a:lnTo>
                  <a:lnTo>
                    <a:pt x="230" y="1"/>
                  </a:lnTo>
                  <a:lnTo>
                    <a:pt x="232" y="1"/>
                  </a:lnTo>
                  <a:lnTo>
                    <a:pt x="232" y="2"/>
                  </a:lnTo>
                  <a:lnTo>
                    <a:pt x="234" y="0"/>
                  </a:lnTo>
                  <a:lnTo>
                    <a:pt x="234" y="0"/>
                  </a:lnTo>
                  <a:lnTo>
                    <a:pt x="235" y="1"/>
                  </a:lnTo>
                  <a:close/>
                  <a:moveTo>
                    <a:pt x="227" y="19"/>
                  </a:moveTo>
                  <a:lnTo>
                    <a:pt x="225" y="20"/>
                  </a:lnTo>
                  <a:lnTo>
                    <a:pt x="223" y="14"/>
                  </a:lnTo>
                  <a:lnTo>
                    <a:pt x="225" y="7"/>
                  </a:lnTo>
                  <a:lnTo>
                    <a:pt x="228" y="7"/>
                  </a:lnTo>
                  <a:lnTo>
                    <a:pt x="228" y="8"/>
                  </a:lnTo>
                  <a:lnTo>
                    <a:pt x="228" y="10"/>
                  </a:lnTo>
                  <a:lnTo>
                    <a:pt x="227" y="10"/>
                  </a:lnTo>
                  <a:lnTo>
                    <a:pt x="226" y="11"/>
                  </a:lnTo>
                  <a:lnTo>
                    <a:pt x="227" y="14"/>
                  </a:lnTo>
                  <a:lnTo>
                    <a:pt x="227" y="19"/>
                  </a:lnTo>
                  <a:close/>
                  <a:moveTo>
                    <a:pt x="218" y="18"/>
                  </a:moveTo>
                  <a:lnTo>
                    <a:pt x="219" y="22"/>
                  </a:lnTo>
                  <a:lnTo>
                    <a:pt x="221" y="22"/>
                  </a:lnTo>
                  <a:lnTo>
                    <a:pt x="223" y="26"/>
                  </a:lnTo>
                  <a:lnTo>
                    <a:pt x="224" y="26"/>
                  </a:lnTo>
                  <a:lnTo>
                    <a:pt x="226" y="24"/>
                  </a:lnTo>
                  <a:lnTo>
                    <a:pt x="226" y="28"/>
                  </a:lnTo>
                  <a:lnTo>
                    <a:pt x="224" y="40"/>
                  </a:lnTo>
                  <a:lnTo>
                    <a:pt x="223" y="41"/>
                  </a:lnTo>
                  <a:lnTo>
                    <a:pt x="223" y="44"/>
                  </a:lnTo>
                  <a:lnTo>
                    <a:pt x="223" y="45"/>
                  </a:lnTo>
                  <a:lnTo>
                    <a:pt x="222" y="52"/>
                  </a:lnTo>
                  <a:lnTo>
                    <a:pt x="220" y="54"/>
                  </a:lnTo>
                  <a:lnTo>
                    <a:pt x="219" y="60"/>
                  </a:lnTo>
                  <a:lnTo>
                    <a:pt x="218" y="60"/>
                  </a:lnTo>
                  <a:lnTo>
                    <a:pt x="216" y="59"/>
                  </a:lnTo>
                  <a:lnTo>
                    <a:pt x="218" y="50"/>
                  </a:lnTo>
                  <a:lnTo>
                    <a:pt x="219" y="45"/>
                  </a:lnTo>
                  <a:lnTo>
                    <a:pt x="219" y="42"/>
                  </a:lnTo>
                  <a:lnTo>
                    <a:pt x="218" y="41"/>
                  </a:lnTo>
                  <a:lnTo>
                    <a:pt x="215" y="41"/>
                  </a:lnTo>
                  <a:lnTo>
                    <a:pt x="213" y="41"/>
                  </a:lnTo>
                  <a:lnTo>
                    <a:pt x="212" y="40"/>
                  </a:lnTo>
                  <a:lnTo>
                    <a:pt x="212" y="38"/>
                  </a:lnTo>
                  <a:lnTo>
                    <a:pt x="211" y="38"/>
                  </a:lnTo>
                  <a:lnTo>
                    <a:pt x="208" y="38"/>
                  </a:lnTo>
                  <a:lnTo>
                    <a:pt x="208" y="38"/>
                  </a:lnTo>
                  <a:lnTo>
                    <a:pt x="207" y="36"/>
                  </a:lnTo>
                  <a:lnTo>
                    <a:pt x="206" y="35"/>
                  </a:lnTo>
                  <a:lnTo>
                    <a:pt x="210" y="33"/>
                  </a:lnTo>
                  <a:lnTo>
                    <a:pt x="212" y="34"/>
                  </a:lnTo>
                  <a:lnTo>
                    <a:pt x="216" y="31"/>
                  </a:lnTo>
                  <a:lnTo>
                    <a:pt x="214" y="22"/>
                  </a:lnTo>
                  <a:lnTo>
                    <a:pt x="210" y="22"/>
                  </a:lnTo>
                  <a:lnTo>
                    <a:pt x="210" y="21"/>
                  </a:lnTo>
                  <a:lnTo>
                    <a:pt x="210" y="19"/>
                  </a:lnTo>
                  <a:lnTo>
                    <a:pt x="212" y="19"/>
                  </a:lnTo>
                  <a:lnTo>
                    <a:pt x="215" y="14"/>
                  </a:lnTo>
                  <a:lnTo>
                    <a:pt x="216" y="13"/>
                  </a:lnTo>
                  <a:lnTo>
                    <a:pt x="218" y="14"/>
                  </a:lnTo>
                  <a:lnTo>
                    <a:pt x="218" y="18"/>
                  </a:lnTo>
                  <a:close/>
                  <a:moveTo>
                    <a:pt x="173" y="104"/>
                  </a:moveTo>
                  <a:lnTo>
                    <a:pt x="170" y="105"/>
                  </a:lnTo>
                  <a:lnTo>
                    <a:pt x="169" y="104"/>
                  </a:lnTo>
                  <a:lnTo>
                    <a:pt x="169" y="100"/>
                  </a:lnTo>
                  <a:lnTo>
                    <a:pt x="166" y="98"/>
                  </a:lnTo>
                  <a:lnTo>
                    <a:pt x="164" y="97"/>
                  </a:lnTo>
                  <a:lnTo>
                    <a:pt x="163" y="95"/>
                  </a:lnTo>
                  <a:lnTo>
                    <a:pt x="163" y="94"/>
                  </a:lnTo>
                  <a:lnTo>
                    <a:pt x="165" y="94"/>
                  </a:lnTo>
                  <a:lnTo>
                    <a:pt x="169" y="98"/>
                  </a:lnTo>
                  <a:lnTo>
                    <a:pt x="170" y="100"/>
                  </a:lnTo>
                  <a:lnTo>
                    <a:pt x="173" y="101"/>
                  </a:lnTo>
                  <a:lnTo>
                    <a:pt x="173" y="102"/>
                  </a:lnTo>
                  <a:lnTo>
                    <a:pt x="173" y="104"/>
                  </a:lnTo>
                  <a:close/>
                  <a:moveTo>
                    <a:pt x="178" y="101"/>
                  </a:moveTo>
                  <a:lnTo>
                    <a:pt x="175" y="101"/>
                  </a:lnTo>
                  <a:lnTo>
                    <a:pt x="177" y="97"/>
                  </a:lnTo>
                  <a:lnTo>
                    <a:pt x="179" y="96"/>
                  </a:lnTo>
                  <a:lnTo>
                    <a:pt x="183" y="97"/>
                  </a:lnTo>
                  <a:lnTo>
                    <a:pt x="183" y="98"/>
                  </a:lnTo>
                  <a:lnTo>
                    <a:pt x="178" y="101"/>
                  </a:lnTo>
                  <a:close/>
                  <a:moveTo>
                    <a:pt x="163" y="114"/>
                  </a:moveTo>
                  <a:lnTo>
                    <a:pt x="162" y="115"/>
                  </a:lnTo>
                  <a:lnTo>
                    <a:pt x="164" y="115"/>
                  </a:lnTo>
                  <a:lnTo>
                    <a:pt x="168" y="116"/>
                  </a:lnTo>
                  <a:lnTo>
                    <a:pt x="170" y="117"/>
                  </a:lnTo>
                  <a:lnTo>
                    <a:pt x="172" y="118"/>
                  </a:lnTo>
                  <a:lnTo>
                    <a:pt x="171" y="121"/>
                  </a:lnTo>
                  <a:lnTo>
                    <a:pt x="170" y="122"/>
                  </a:lnTo>
                  <a:lnTo>
                    <a:pt x="169" y="122"/>
                  </a:lnTo>
                  <a:lnTo>
                    <a:pt x="164" y="119"/>
                  </a:lnTo>
                  <a:lnTo>
                    <a:pt x="159" y="120"/>
                  </a:lnTo>
                  <a:lnTo>
                    <a:pt x="158" y="120"/>
                  </a:lnTo>
                  <a:lnTo>
                    <a:pt x="157" y="119"/>
                  </a:lnTo>
                  <a:lnTo>
                    <a:pt x="157" y="118"/>
                  </a:lnTo>
                  <a:lnTo>
                    <a:pt x="157" y="116"/>
                  </a:lnTo>
                  <a:lnTo>
                    <a:pt x="156" y="115"/>
                  </a:lnTo>
                  <a:lnTo>
                    <a:pt x="155" y="117"/>
                  </a:lnTo>
                  <a:lnTo>
                    <a:pt x="154" y="117"/>
                  </a:lnTo>
                  <a:lnTo>
                    <a:pt x="153" y="116"/>
                  </a:lnTo>
                  <a:lnTo>
                    <a:pt x="153" y="114"/>
                  </a:lnTo>
                  <a:lnTo>
                    <a:pt x="153" y="111"/>
                  </a:lnTo>
                  <a:lnTo>
                    <a:pt x="155" y="107"/>
                  </a:lnTo>
                  <a:lnTo>
                    <a:pt x="156" y="106"/>
                  </a:lnTo>
                  <a:lnTo>
                    <a:pt x="160" y="107"/>
                  </a:lnTo>
                  <a:lnTo>
                    <a:pt x="163" y="109"/>
                  </a:lnTo>
                  <a:lnTo>
                    <a:pt x="164" y="110"/>
                  </a:lnTo>
                  <a:lnTo>
                    <a:pt x="164" y="112"/>
                  </a:lnTo>
                  <a:lnTo>
                    <a:pt x="163" y="114"/>
                  </a:lnTo>
                  <a:close/>
                  <a:moveTo>
                    <a:pt x="159" y="128"/>
                  </a:moveTo>
                  <a:lnTo>
                    <a:pt x="157" y="129"/>
                  </a:lnTo>
                  <a:lnTo>
                    <a:pt x="155" y="129"/>
                  </a:lnTo>
                  <a:lnTo>
                    <a:pt x="153" y="125"/>
                  </a:lnTo>
                  <a:lnTo>
                    <a:pt x="152" y="123"/>
                  </a:lnTo>
                  <a:lnTo>
                    <a:pt x="152" y="121"/>
                  </a:lnTo>
                  <a:lnTo>
                    <a:pt x="153" y="120"/>
                  </a:lnTo>
                  <a:lnTo>
                    <a:pt x="156" y="121"/>
                  </a:lnTo>
                  <a:lnTo>
                    <a:pt x="157" y="124"/>
                  </a:lnTo>
                  <a:lnTo>
                    <a:pt x="157" y="126"/>
                  </a:lnTo>
                  <a:lnTo>
                    <a:pt x="158" y="127"/>
                  </a:lnTo>
                  <a:lnTo>
                    <a:pt x="160" y="128"/>
                  </a:lnTo>
                  <a:lnTo>
                    <a:pt x="159" y="128"/>
                  </a:lnTo>
                  <a:close/>
                  <a:moveTo>
                    <a:pt x="166" y="131"/>
                  </a:moveTo>
                  <a:lnTo>
                    <a:pt x="166" y="131"/>
                  </a:lnTo>
                  <a:lnTo>
                    <a:pt x="165" y="130"/>
                  </a:lnTo>
                  <a:lnTo>
                    <a:pt x="163" y="126"/>
                  </a:lnTo>
                  <a:lnTo>
                    <a:pt x="166" y="125"/>
                  </a:lnTo>
                  <a:lnTo>
                    <a:pt x="167" y="126"/>
                  </a:lnTo>
                  <a:lnTo>
                    <a:pt x="167" y="128"/>
                  </a:lnTo>
                  <a:lnTo>
                    <a:pt x="166" y="131"/>
                  </a:lnTo>
                  <a:close/>
                  <a:moveTo>
                    <a:pt x="161" y="145"/>
                  </a:moveTo>
                  <a:lnTo>
                    <a:pt x="161" y="150"/>
                  </a:lnTo>
                  <a:lnTo>
                    <a:pt x="161" y="151"/>
                  </a:lnTo>
                  <a:lnTo>
                    <a:pt x="160" y="153"/>
                  </a:lnTo>
                  <a:lnTo>
                    <a:pt x="158" y="157"/>
                  </a:lnTo>
                  <a:lnTo>
                    <a:pt x="151" y="162"/>
                  </a:lnTo>
                  <a:lnTo>
                    <a:pt x="139" y="173"/>
                  </a:lnTo>
                  <a:lnTo>
                    <a:pt x="132" y="178"/>
                  </a:lnTo>
                  <a:lnTo>
                    <a:pt x="132" y="181"/>
                  </a:lnTo>
                  <a:lnTo>
                    <a:pt x="131" y="185"/>
                  </a:lnTo>
                  <a:lnTo>
                    <a:pt x="136" y="186"/>
                  </a:lnTo>
                  <a:lnTo>
                    <a:pt x="137" y="187"/>
                  </a:lnTo>
                  <a:lnTo>
                    <a:pt x="136" y="189"/>
                  </a:lnTo>
                  <a:lnTo>
                    <a:pt x="130" y="196"/>
                  </a:lnTo>
                  <a:lnTo>
                    <a:pt x="128" y="201"/>
                  </a:lnTo>
                  <a:lnTo>
                    <a:pt x="132" y="201"/>
                  </a:lnTo>
                  <a:lnTo>
                    <a:pt x="137" y="200"/>
                  </a:lnTo>
                  <a:lnTo>
                    <a:pt x="144" y="196"/>
                  </a:lnTo>
                  <a:lnTo>
                    <a:pt x="152" y="194"/>
                  </a:lnTo>
                  <a:lnTo>
                    <a:pt x="155" y="194"/>
                  </a:lnTo>
                  <a:lnTo>
                    <a:pt x="161" y="196"/>
                  </a:lnTo>
                  <a:lnTo>
                    <a:pt x="163" y="196"/>
                  </a:lnTo>
                  <a:lnTo>
                    <a:pt x="166" y="195"/>
                  </a:lnTo>
                  <a:lnTo>
                    <a:pt x="169" y="194"/>
                  </a:lnTo>
                  <a:lnTo>
                    <a:pt x="188" y="195"/>
                  </a:lnTo>
                  <a:lnTo>
                    <a:pt x="194" y="194"/>
                  </a:lnTo>
                  <a:lnTo>
                    <a:pt x="197" y="196"/>
                  </a:lnTo>
                  <a:lnTo>
                    <a:pt x="200" y="199"/>
                  </a:lnTo>
                  <a:lnTo>
                    <a:pt x="203" y="207"/>
                  </a:lnTo>
                  <a:lnTo>
                    <a:pt x="203" y="207"/>
                  </a:lnTo>
                  <a:lnTo>
                    <a:pt x="201" y="211"/>
                  </a:lnTo>
                  <a:lnTo>
                    <a:pt x="198" y="214"/>
                  </a:lnTo>
                  <a:lnTo>
                    <a:pt x="195" y="220"/>
                  </a:lnTo>
                  <a:lnTo>
                    <a:pt x="195" y="223"/>
                  </a:lnTo>
                  <a:lnTo>
                    <a:pt x="194" y="226"/>
                  </a:lnTo>
                  <a:lnTo>
                    <a:pt x="193" y="229"/>
                  </a:lnTo>
                  <a:lnTo>
                    <a:pt x="188" y="243"/>
                  </a:lnTo>
                  <a:lnTo>
                    <a:pt x="183" y="251"/>
                  </a:lnTo>
                  <a:lnTo>
                    <a:pt x="180" y="256"/>
                  </a:lnTo>
                  <a:lnTo>
                    <a:pt x="177" y="261"/>
                  </a:lnTo>
                  <a:lnTo>
                    <a:pt x="174" y="263"/>
                  </a:lnTo>
                  <a:lnTo>
                    <a:pt x="172" y="265"/>
                  </a:lnTo>
                  <a:lnTo>
                    <a:pt x="163" y="267"/>
                  </a:lnTo>
                  <a:lnTo>
                    <a:pt x="160" y="268"/>
                  </a:lnTo>
                  <a:lnTo>
                    <a:pt x="158" y="271"/>
                  </a:lnTo>
                  <a:lnTo>
                    <a:pt x="155" y="272"/>
                  </a:lnTo>
                  <a:lnTo>
                    <a:pt x="158" y="272"/>
                  </a:lnTo>
                  <a:lnTo>
                    <a:pt x="161" y="271"/>
                  </a:lnTo>
                  <a:lnTo>
                    <a:pt x="168" y="270"/>
                  </a:lnTo>
                  <a:lnTo>
                    <a:pt x="176" y="274"/>
                  </a:lnTo>
                  <a:lnTo>
                    <a:pt x="175" y="279"/>
                  </a:lnTo>
                  <a:lnTo>
                    <a:pt x="172" y="281"/>
                  </a:lnTo>
                  <a:lnTo>
                    <a:pt x="165" y="282"/>
                  </a:lnTo>
                  <a:lnTo>
                    <a:pt x="159" y="288"/>
                  </a:lnTo>
                  <a:lnTo>
                    <a:pt x="156" y="290"/>
                  </a:lnTo>
                  <a:lnTo>
                    <a:pt x="153" y="291"/>
                  </a:lnTo>
                  <a:lnTo>
                    <a:pt x="149" y="291"/>
                  </a:lnTo>
                  <a:lnTo>
                    <a:pt x="142" y="289"/>
                  </a:lnTo>
                  <a:lnTo>
                    <a:pt x="139" y="287"/>
                  </a:lnTo>
                  <a:lnTo>
                    <a:pt x="142" y="290"/>
                  </a:lnTo>
                  <a:lnTo>
                    <a:pt x="145" y="292"/>
                  </a:lnTo>
                  <a:lnTo>
                    <a:pt x="163" y="296"/>
                  </a:lnTo>
                  <a:lnTo>
                    <a:pt x="164" y="295"/>
                  </a:lnTo>
                  <a:lnTo>
                    <a:pt x="169" y="291"/>
                  </a:lnTo>
                  <a:lnTo>
                    <a:pt x="177" y="291"/>
                  </a:lnTo>
                  <a:lnTo>
                    <a:pt x="191" y="298"/>
                  </a:lnTo>
                  <a:lnTo>
                    <a:pt x="195" y="304"/>
                  </a:lnTo>
                  <a:lnTo>
                    <a:pt x="202" y="312"/>
                  </a:lnTo>
                  <a:lnTo>
                    <a:pt x="205" y="314"/>
                  </a:lnTo>
                  <a:lnTo>
                    <a:pt x="207" y="317"/>
                  </a:lnTo>
                  <a:lnTo>
                    <a:pt x="208" y="321"/>
                  </a:lnTo>
                  <a:lnTo>
                    <a:pt x="211" y="334"/>
                  </a:lnTo>
                  <a:lnTo>
                    <a:pt x="215" y="347"/>
                  </a:lnTo>
                  <a:lnTo>
                    <a:pt x="219" y="361"/>
                  </a:lnTo>
                  <a:lnTo>
                    <a:pt x="221" y="365"/>
                  </a:lnTo>
                  <a:lnTo>
                    <a:pt x="223" y="368"/>
                  </a:lnTo>
                  <a:lnTo>
                    <a:pt x="235" y="374"/>
                  </a:lnTo>
                  <a:lnTo>
                    <a:pt x="238" y="376"/>
                  </a:lnTo>
                  <a:lnTo>
                    <a:pt x="243" y="382"/>
                  </a:lnTo>
                  <a:lnTo>
                    <a:pt x="248" y="389"/>
                  </a:lnTo>
                  <a:lnTo>
                    <a:pt x="252" y="393"/>
                  </a:lnTo>
                  <a:lnTo>
                    <a:pt x="257" y="397"/>
                  </a:lnTo>
                  <a:lnTo>
                    <a:pt x="255" y="399"/>
                  </a:lnTo>
                  <a:lnTo>
                    <a:pt x="253" y="402"/>
                  </a:lnTo>
                  <a:lnTo>
                    <a:pt x="254" y="407"/>
                  </a:lnTo>
                  <a:lnTo>
                    <a:pt x="256" y="411"/>
                  </a:lnTo>
                  <a:lnTo>
                    <a:pt x="260" y="417"/>
                  </a:lnTo>
                  <a:lnTo>
                    <a:pt x="263" y="425"/>
                  </a:lnTo>
                  <a:lnTo>
                    <a:pt x="262" y="424"/>
                  </a:lnTo>
                  <a:lnTo>
                    <a:pt x="261" y="423"/>
                  </a:lnTo>
                  <a:lnTo>
                    <a:pt x="259" y="423"/>
                  </a:lnTo>
                  <a:lnTo>
                    <a:pt x="257" y="423"/>
                  </a:lnTo>
                  <a:lnTo>
                    <a:pt x="254" y="421"/>
                  </a:lnTo>
                  <a:lnTo>
                    <a:pt x="251" y="418"/>
                  </a:lnTo>
                  <a:lnTo>
                    <a:pt x="245" y="419"/>
                  </a:lnTo>
                  <a:lnTo>
                    <a:pt x="241" y="419"/>
                  </a:lnTo>
                  <a:lnTo>
                    <a:pt x="239" y="419"/>
                  </a:lnTo>
                  <a:lnTo>
                    <a:pt x="245" y="420"/>
                  </a:lnTo>
                  <a:lnTo>
                    <a:pt x="251" y="420"/>
                  </a:lnTo>
                  <a:lnTo>
                    <a:pt x="264" y="432"/>
                  </a:lnTo>
                  <a:lnTo>
                    <a:pt x="268" y="439"/>
                  </a:lnTo>
                  <a:lnTo>
                    <a:pt x="271" y="449"/>
                  </a:lnTo>
                  <a:lnTo>
                    <a:pt x="269" y="453"/>
                  </a:lnTo>
                  <a:lnTo>
                    <a:pt x="267" y="455"/>
                  </a:lnTo>
                  <a:lnTo>
                    <a:pt x="264" y="458"/>
                  </a:lnTo>
                  <a:lnTo>
                    <a:pt x="261" y="462"/>
                  </a:lnTo>
                  <a:lnTo>
                    <a:pt x="269" y="467"/>
                  </a:lnTo>
                  <a:lnTo>
                    <a:pt x="270" y="467"/>
                  </a:lnTo>
                  <a:lnTo>
                    <a:pt x="272" y="466"/>
                  </a:lnTo>
                  <a:lnTo>
                    <a:pt x="274" y="465"/>
                  </a:lnTo>
                  <a:lnTo>
                    <a:pt x="276" y="460"/>
                  </a:lnTo>
                  <a:lnTo>
                    <a:pt x="278" y="459"/>
                  </a:lnTo>
                  <a:lnTo>
                    <a:pt x="282" y="458"/>
                  </a:lnTo>
                  <a:lnTo>
                    <a:pt x="286" y="458"/>
                  </a:lnTo>
                  <a:lnTo>
                    <a:pt x="290" y="460"/>
                  </a:lnTo>
                  <a:lnTo>
                    <a:pt x="293" y="459"/>
                  </a:lnTo>
                  <a:lnTo>
                    <a:pt x="300" y="461"/>
                  </a:lnTo>
                  <a:lnTo>
                    <a:pt x="304" y="463"/>
                  </a:lnTo>
                  <a:lnTo>
                    <a:pt x="312" y="470"/>
                  </a:lnTo>
                  <a:lnTo>
                    <a:pt x="314" y="474"/>
                  </a:lnTo>
                  <a:lnTo>
                    <a:pt x="315" y="479"/>
                  </a:lnTo>
                  <a:lnTo>
                    <a:pt x="315" y="485"/>
                  </a:lnTo>
                  <a:lnTo>
                    <a:pt x="314" y="490"/>
                  </a:lnTo>
                  <a:lnTo>
                    <a:pt x="312" y="495"/>
                  </a:lnTo>
                  <a:lnTo>
                    <a:pt x="311" y="501"/>
                  </a:lnTo>
                  <a:lnTo>
                    <a:pt x="310" y="503"/>
                  </a:lnTo>
                  <a:lnTo>
                    <a:pt x="309" y="505"/>
                  </a:lnTo>
                  <a:lnTo>
                    <a:pt x="305" y="510"/>
                  </a:lnTo>
                  <a:lnTo>
                    <a:pt x="302" y="512"/>
                  </a:lnTo>
                  <a:lnTo>
                    <a:pt x="301" y="510"/>
                  </a:lnTo>
                  <a:lnTo>
                    <a:pt x="299" y="510"/>
                  </a:lnTo>
                  <a:lnTo>
                    <a:pt x="299" y="512"/>
                  </a:lnTo>
                  <a:lnTo>
                    <a:pt x="300" y="514"/>
                  </a:lnTo>
                  <a:lnTo>
                    <a:pt x="300" y="517"/>
                  </a:lnTo>
                  <a:lnTo>
                    <a:pt x="298" y="520"/>
                  </a:lnTo>
                  <a:lnTo>
                    <a:pt x="295" y="520"/>
                  </a:lnTo>
                  <a:lnTo>
                    <a:pt x="290" y="519"/>
                  </a:lnTo>
                  <a:lnTo>
                    <a:pt x="284" y="523"/>
                  </a:lnTo>
                  <a:lnTo>
                    <a:pt x="288" y="525"/>
                  </a:lnTo>
                  <a:lnTo>
                    <a:pt x="289" y="528"/>
                  </a:lnTo>
                  <a:lnTo>
                    <a:pt x="288" y="531"/>
                  </a:lnTo>
                  <a:lnTo>
                    <a:pt x="286" y="533"/>
                  </a:lnTo>
                  <a:lnTo>
                    <a:pt x="282" y="534"/>
                  </a:lnTo>
                  <a:lnTo>
                    <a:pt x="279" y="534"/>
                  </a:lnTo>
                  <a:lnTo>
                    <a:pt x="276" y="535"/>
                  </a:lnTo>
                  <a:lnTo>
                    <a:pt x="273" y="537"/>
                  </a:lnTo>
                  <a:lnTo>
                    <a:pt x="277" y="536"/>
                  </a:lnTo>
                  <a:lnTo>
                    <a:pt x="279" y="537"/>
                  </a:lnTo>
                  <a:lnTo>
                    <a:pt x="281" y="540"/>
                  </a:lnTo>
                  <a:lnTo>
                    <a:pt x="282" y="541"/>
                  </a:lnTo>
                  <a:lnTo>
                    <a:pt x="288" y="542"/>
                  </a:lnTo>
                  <a:lnTo>
                    <a:pt x="292" y="542"/>
                  </a:lnTo>
                  <a:lnTo>
                    <a:pt x="300" y="541"/>
                  </a:lnTo>
                  <a:lnTo>
                    <a:pt x="304" y="541"/>
                  </a:lnTo>
                  <a:lnTo>
                    <a:pt x="305" y="542"/>
                  </a:lnTo>
                  <a:lnTo>
                    <a:pt x="305" y="545"/>
                  </a:lnTo>
                  <a:lnTo>
                    <a:pt x="304" y="551"/>
                  </a:lnTo>
                  <a:lnTo>
                    <a:pt x="303" y="553"/>
                  </a:lnTo>
                  <a:lnTo>
                    <a:pt x="293" y="558"/>
                  </a:lnTo>
                  <a:lnTo>
                    <a:pt x="291" y="562"/>
                  </a:lnTo>
                  <a:lnTo>
                    <a:pt x="290" y="564"/>
                  </a:lnTo>
                  <a:lnTo>
                    <a:pt x="284" y="564"/>
                  </a:lnTo>
                  <a:lnTo>
                    <a:pt x="282" y="566"/>
                  </a:lnTo>
                  <a:lnTo>
                    <a:pt x="277" y="568"/>
                  </a:lnTo>
                  <a:lnTo>
                    <a:pt x="273" y="569"/>
                  </a:lnTo>
                  <a:lnTo>
                    <a:pt x="269" y="571"/>
                  </a:lnTo>
                  <a:lnTo>
                    <a:pt x="267" y="572"/>
                  </a:lnTo>
                  <a:lnTo>
                    <a:pt x="253" y="570"/>
                  </a:lnTo>
                  <a:lnTo>
                    <a:pt x="246" y="570"/>
                  </a:lnTo>
                  <a:lnTo>
                    <a:pt x="235" y="572"/>
                  </a:lnTo>
                  <a:lnTo>
                    <a:pt x="232" y="571"/>
                  </a:lnTo>
                  <a:lnTo>
                    <a:pt x="228" y="570"/>
                  </a:lnTo>
                  <a:lnTo>
                    <a:pt x="224" y="568"/>
                  </a:lnTo>
                  <a:lnTo>
                    <a:pt x="219" y="567"/>
                  </a:lnTo>
                  <a:lnTo>
                    <a:pt x="215" y="565"/>
                  </a:lnTo>
                  <a:lnTo>
                    <a:pt x="218" y="569"/>
                  </a:lnTo>
                  <a:lnTo>
                    <a:pt x="211" y="573"/>
                  </a:lnTo>
                  <a:lnTo>
                    <a:pt x="209" y="574"/>
                  </a:lnTo>
                  <a:lnTo>
                    <a:pt x="206" y="573"/>
                  </a:lnTo>
                  <a:lnTo>
                    <a:pt x="200" y="575"/>
                  </a:lnTo>
                  <a:lnTo>
                    <a:pt x="195" y="574"/>
                  </a:lnTo>
                  <a:lnTo>
                    <a:pt x="196" y="576"/>
                  </a:lnTo>
                  <a:lnTo>
                    <a:pt x="197" y="579"/>
                  </a:lnTo>
                  <a:lnTo>
                    <a:pt x="196" y="580"/>
                  </a:lnTo>
                  <a:lnTo>
                    <a:pt x="195" y="580"/>
                  </a:lnTo>
                  <a:lnTo>
                    <a:pt x="185" y="578"/>
                  </a:lnTo>
                  <a:lnTo>
                    <a:pt x="183" y="579"/>
                  </a:lnTo>
                  <a:lnTo>
                    <a:pt x="182" y="580"/>
                  </a:lnTo>
                  <a:lnTo>
                    <a:pt x="178" y="580"/>
                  </a:lnTo>
                  <a:lnTo>
                    <a:pt x="176" y="577"/>
                  </a:lnTo>
                  <a:lnTo>
                    <a:pt x="171" y="575"/>
                  </a:lnTo>
                  <a:lnTo>
                    <a:pt x="167" y="574"/>
                  </a:lnTo>
                  <a:lnTo>
                    <a:pt x="164" y="575"/>
                  </a:lnTo>
                  <a:lnTo>
                    <a:pt x="152" y="579"/>
                  </a:lnTo>
                  <a:lnTo>
                    <a:pt x="149" y="583"/>
                  </a:lnTo>
                  <a:lnTo>
                    <a:pt x="147" y="589"/>
                  </a:lnTo>
                  <a:lnTo>
                    <a:pt x="145" y="594"/>
                  </a:lnTo>
                  <a:lnTo>
                    <a:pt x="142" y="599"/>
                  </a:lnTo>
                  <a:lnTo>
                    <a:pt x="139" y="599"/>
                  </a:lnTo>
                  <a:lnTo>
                    <a:pt x="136" y="596"/>
                  </a:lnTo>
                  <a:lnTo>
                    <a:pt x="129" y="593"/>
                  </a:lnTo>
                  <a:lnTo>
                    <a:pt x="127" y="591"/>
                  </a:lnTo>
                  <a:lnTo>
                    <a:pt x="126" y="591"/>
                  </a:lnTo>
                  <a:lnTo>
                    <a:pt x="125" y="591"/>
                  </a:lnTo>
                  <a:lnTo>
                    <a:pt x="123" y="592"/>
                  </a:lnTo>
                  <a:lnTo>
                    <a:pt x="120" y="592"/>
                  </a:lnTo>
                  <a:lnTo>
                    <a:pt x="116" y="593"/>
                  </a:lnTo>
                  <a:lnTo>
                    <a:pt x="109" y="596"/>
                  </a:lnTo>
                  <a:lnTo>
                    <a:pt x="106" y="597"/>
                  </a:lnTo>
                  <a:lnTo>
                    <a:pt x="100" y="602"/>
                  </a:lnTo>
                  <a:lnTo>
                    <a:pt x="99" y="603"/>
                  </a:lnTo>
                  <a:lnTo>
                    <a:pt x="96" y="608"/>
                  </a:lnTo>
                  <a:lnTo>
                    <a:pt x="93" y="609"/>
                  </a:lnTo>
                  <a:lnTo>
                    <a:pt x="90" y="606"/>
                  </a:lnTo>
                  <a:lnTo>
                    <a:pt x="87" y="605"/>
                  </a:lnTo>
                  <a:lnTo>
                    <a:pt x="83" y="606"/>
                  </a:lnTo>
                  <a:lnTo>
                    <a:pt x="80" y="608"/>
                  </a:lnTo>
                  <a:lnTo>
                    <a:pt x="80" y="606"/>
                  </a:lnTo>
                  <a:lnTo>
                    <a:pt x="79" y="603"/>
                  </a:lnTo>
                  <a:lnTo>
                    <a:pt x="82" y="600"/>
                  </a:lnTo>
                  <a:lnTo>
                    <a:pt x="90" y="598"/>
                  </a:lnTo>
                  <a:lnTo>
                    <a:pt x="96" y="592"/>
                  </a:lnTo>
                  <a:lnTo>
                    <a:pt x="99" y="588"/>
                  </a:lnTo>
                  <a:lnTo>
                    <a:pt x="100" y="586"/>
                  </a:lnTo>
                  <a:lnTo>
                    <a:pt x="102" y="584"/>
                  </a:lnTo>
                  <a:lnTo>
                    <a:pt x="104" y="584"/>
                  </a:lnTo>
                  <a:lnTo>
                    <a:pt x="105" y="581"/>
                  </a:lnTo>
                  <a:lnTo>
                    <a:pt x="114" y="571"/>
                  </a:lnTo>
                  <a:lnTo>
                    <a:pt x="115" y="569"/>
                  </a:lnTo>
                  <a:lnTo>
                    <a:pt x="115" y="565"/>
                  </a:lnTo>
                  <a:lnTo>
                    <a:pt x="115" y="561"/>
                  </a:lnTo>
                  <a:lnTo>
                    <a:pt x="123" y="559"/>
                  </a:lnTo>
                  <a:lnTo>
                    <a:pt x="126" y="551"/>
                  </a:lnTo>
                  <a:lnTo>
                    <a:pt x="127" y="550"/>
                  </a:lnTo>
                  <a:lnTo>
                    <a:pt x="137" y="548"/>
                  </a:lnTo>
                  <a:lnTo>
                    <a:pt x="145" y="549"/>
                  </a:lnTo>
                  <a:lnTo>
                    <a:pt x="152" y="550"/>
                  </a:lnTo>
                  <a:lnTo>
                    <a:pt x="156" y="550"/>
                  </a:lnTo>
                  <a:lnTo>
                    <a:pt x="160" y="550"/>
                  </a:lnTo>
                  <a:lnTo>
                    <a:pt x="163" y="548"/>
                  </a:lnTo>
                  <a:lnTo>
                    <a:pt x="168" y="540"/>
                  </a:lnTo>
                  <a:lnTo>
                    <a:pt x="171" y="536"/>
                  </a:lnTo>
                  <a:lnTo>
                    <a:pt x="174" y="533"/>
                  </a:lnTo>
                  <a:lnTo>
                    <a:pt x="177" y="529"/>
                  </a:lnTo>
                  <a:lnTo>
                    <a:pt x="182" y="523"/>
                  </a:lnTo>
                  <a:lnTo>
                    <a:pt x="179" y="525"/>
                  </a:lnTo>
                  <a:lnTo>
                    <a:pt x="175" y="529"/>
                  </a:lnTo>
                  <a:lnTo>
                    <a:pt x="172" y="531"/>
                  </a:lnTo>
                  <a:lnTo>
                    <a:pt x="165" y="533"/>
                  </a:lnTo>
                  <a:lnTo>
                    <a:pt x="162" y="535"/>
                  </a:lnTo>
                  <a:lnTo>
                    <a:pt x="156" y="540"/>
                  </a:lnTo>
                  <a:lnTo>
                    <a:pt x="155" y="540"/>
                  </a:lnTo>
                  <a:lnTo>
                    <a:pt x="147" y="539"/>
                  </a:lnTo>
                  <a:lnTo>
                    <a:pt x="140" y="533"/>
                  </a:lnTo>
                  <a:lnTo>
                    <a:pt x="136" y="530"/>
                  </a:lnTo>
                  <a:lnTo>
                    <a:pt x="134" y="530"/>
                  </a:lnTo>
                  <a:lnTo>
                    <a:pt x="132" y="531"/>
                  </a:lnTo>
                  <a:lnTo>
                    <a:pt x="129" y="532"/>
                  </a:lnTo>
                  <a:lnTo>
                    <a:pt x="125" y="531"/>
                  </a:lnTo>
                  <a:lnTo>
                    <a:pt x="127" y="528"/>
                  </a:lnTo>
                  <a:lnTo>
                    <a:pt x="130" y="527"/>
                  </a:lnTo>
                  <a:lnTo>
                    <a:pt x="123" y="526"/>
                  </a:lnTo>
                  <a:lnTo>
                    <a:pt x="122" y="524"/>
                  </a:lnTo>
                  <a:lnTo>
                    <a:pt x="120" y="523"/>
                  </a:lnTo>
                  <a:lnTo>
                    <a:pt x="115" y="522"/>
                  </a:lnTo>
                  <a:lnTo>
                    <a:pt x="113" y="523"/>
                  </a:lnTo>
                  <a:lnTo>
                    <a:pt x="109" y="526"/>
                  </a:lnTo>
                  <a:lnTo>
                    <a:pt x="104" y="528"/>
                  </a:lnTo>
                  <a:lnTo>
                    <a:pt x="96" y="524"/>
                  </a:lnTo>
                  <a:lnTo>
                    <a:pt x="95" y="523"/>
                  </a:lnTo>
                  <a:lnTo>
                    <a:pt x="95" y="519"/>
                  </a:lnTo>
                  <a:lnTo>
                    <a:pt x="94" y="517"/>
                  </a:lnTo>
                  <a:lnTo>
                    <a:pt x="92" y="515"/>
                  </a:lnTo>
                  <a:lnTo>
                    <a:pt x="95" y="512"/>
                  </a:lnTo>
                  <a:lnTo>
                    <a:pt x="98" y="509"/>
                  </a:lnTo>
                  <a:lnTo>
                    <a:pt x="104" y="507"/>
                  </a:lnTo>
                  <a:lnTo>
                    <a:pt x="115" y="501"/>
                  </a:lnTo>
                  <a:lnTo>
                    <a:pt x="120" y="499"/>
                  </a:lnTo>
                  <a:lnTo>
                    <a:pt x="125" y="495"/>
                  </a:lnTo>
                  <a:lnTo>
                    <a:pt x="128" y="492"/>
                  </a:lnTo>
                  <a:lnTo>
                    <a:pt x="130" y="489"/>
                  </a:lnTo>
                  <a:lnTo>
                    <a:pt x="131" y="485"/>
                  </a:lnTo>
                  <a:lnTo>
                    <a:pt x="133" y="481"/>
                  </a:lnTo>
                  <a:lnTo>
                    <a:pt x="131" y="480"/>
                  </a:lnTo>
                  <a:lnTo>
                    <a:pt x="130" y="477"/>
                  </a:lnTo>
                  <a:lnTo>
                    <a:pt x="130" y="475"/>
                  </a:lnTo>
                  <a:lnTo>
                    <a:pt x="131" y="473"/>
                  </a:lnTo>
                  <a:lnTo>
                    <a:pt x="130" y="469"/>
                  </a:lnTo>
                  <a:lnTo>
                    <a:pt x="129" y="466"/>
                  </a:lnTo>
                  <a:lnTo>
                    <a:pt x="129" y="464"/>
                  </a:lnTo>
                  <a:lnTo>
                    <a:pt x="129" y="461"/>
                  </a:lnTo>
                  <a:lnTo>
                    <a:pt x="125" y="461"/>
                  </a:lnTo>
                  <a:lnTo>
                    <a:pt x="121" y="463"/>
                  </a:lnTo>
                  <a:lnTo>
                    <a:pt x="117" y="465"/>
                  </a:lnTo>
                  <a:lnTo>
                    <a:pt x="114" y="467"/>
                  </a:lnTo>
                  <a:lnTo>
                    <a:pt x="110" y="467"/>
                  </a:lnTo>
                  <a:lnTo>
                    <a:pt x="110" y="465"/>
                  </a:lnTo>
                  <a:lnTo>
                    <a:pt x="112" y="463"/>
                  </a:lnTo>
                  <a:lnTo>
                    <a:pt x="115" y="459"/>
                  </a:lnTo>
                  <a:lnTo>
                    <a:pt x="120" y="456"/>
                  </a:lnTo>
                  <a:lnTo>
                    <a:pt x="121" y="454"/>
                  </a:lnTo>
                  <a:lnTo>
                    <a:pt x="122" y="452"/>
                  </a:lnTo>
                  <a:lnTo>
                    <a:pt x="124" y="449"/>
                  </a:lnTo>
                  <a:lnTo>
                    <a:pt x="129" y="445"/>
                  </a:lnTo>
                  <a:lnTo>
                    <a:pt x="139" y="441"/>
                  </a:lnTo>
                  <a:lnTo>
                    <a:pt x="140" y="441"/>
                  </a:lnTo>
                  <a:lnTo>
                    <a:pt x="143" y="441"/>
                  </a:lnTo>
                  <a:lnTo>
                    <a:pt x="147" y="441"/>
                  </a:lnTo>
                  <a:lnTo>
                    <a:pt x="151" y="439"/>
                  </a:lnTo>
                  <a:lnTo>
                    <a:pt x="154" y="439"/>
                  </a:lnTo>
                  <a:lnTo>
                    <a:pt x="161" y="443"/>
                  </a:lnTo>
                  <a:lnTo>
                    <a:pt x="159" y="437"/>
                  </a:lnTo>
                  <a:lnTo>
                    <a:pt x="162" y="434"/>
                  </a:lnTo>
                  <a:lnTo>
                    <a:pt x="167" y="441"/>
                  </a:lnTo>
                  <a:lnTo>
                    <a:pt x="169" y="441"/>
                  </a:lnTo>
                  <a:lnTo>
                    <a:pt x="172" y="441"/>
                  </a:lnTo>
                  <a:lnTo>
                    <a:pt x="171" y="439"/>
                  </a:lnTo>
                  <a:lnTo>
                    <a:pt x="169" y="439"/>
                  </a:lnTo>
                  <a:lnTo>
                    <a:pt x="167" y="438"/>
                  </a:lnTo>
                  <a:lnTo>
                    <a:pt x="165" y="437"/>
                  </a:lnTo>
                  <a:lnTo>
                    <a:pt x="162" y="430"/>
                  </a:lnTo>
                  <a:lnTo>
                    <a:pt x="163" y="426"/>
                  </a:lnTo>
                  <a:lnTo>
                    <a:pt x="164" y="422"/>
                  </a:lnTo>
                  <a:lnTo>
                    <a:pt x="167" y="418"/>
                  </a:lnTo>
                  <a:lnTo>
                    <a:pt x="165" y="417"/>
                  </a:lnTo>
                  <a:lnTo>
                    <a:pt x="163" y="416"/>
                  </a:lnTo>
                  <a:lnTo>
                    <a:pt x="163" y="412"/>
                  </a:lnTo>
                  <a:lnTo>
                    <a:pt x="163" y="409"/>
                  </a:lnTo>
                  <a:lnTo>
                    <a:pt x="167" y="406"/>
                  </a:lnTo>
                  <a:lnTo>
                    <a:pt x="169" y="402"/>
                  </a:lnTo>
                  <a:lnTo>
                    <a:pt x="169" y="396"/>
                  </a:lnTo>
                  <a:lnTo>
                    <a:pt x="169" y="394"/>
                  </a:lnTo>
                  <a:lnTo>
                    <a:pt x="164" y="394"/>
                  </a:lnTo>
                  <a:lnTo>
                    <a:pt x="163" y="395"/>
                  </a:lnTo>
                  <a:lnTo>
                    <a:pt x="161" y="397"/>
                  </a:lnTo>
                  <a:lnTo>
                    <a:pt x="159" y="397"/>
                  </a:lnTo>
                  <a:lnTo>
                    <a:pt x="154" y="391"/>
                  </a:lnTo>
                  <a:lnTo>
                    <a:pt x="151" y="387"/>
                  </a:lnTo>
                  <a:lnTo>
                    <a:pt x="146" y="378"/>
                  </a:lnTo>
                  <a:lnTo>
                    <a:pt x="145" y="373"/>
                  </a:lnTo>
                  <a:lnTo>
                    <a:pt x="150" y="361"/>
                  </a:lnTo>
                  <a:lnTo>
                    <a:pt x="156" y="354"/>
                  </a:lnTo>
                  <a:lnTo>
                    <a:pt x="163" y="351"/>
                  </a:lnTo>
                  <a:lnTo>
                    <a:pt x="162" y="351"/>
                  </a:lnTo>
                  <a:lnTo>
                    <a:pt x="150" y="351"/>
                  </a:lnTo>
                  <a:lnTo>
                    <a:pt x="147" y="352"/>
                  </a:lnTo>
                  <a:lnTo>
                    <a:pt x="143" y="355"/>
                  </a:lnTo>
                  <a:lnTo>
                    <a:pt x="141" y="356"/>
                  </a:lnTo>
                  <a:lnTo>
                    <a:pt x="139" y="356"/>
                  </a:lnTo>
                  <a:lnTo>
                    <a:pt x="137" y="358"/>
                  </a:lnTo>
                  <a:lnTo>
                    <a:pt x="136" y="360"/>
                  </a:lnTo>
                  <a:lnTo>
                    <a:pt x="134" y="361"/>
                  </a:lnTo>
                  <a:lnTo>
                    <a:pt x="130" y="361"/>
                  </a:lnTo>
                  <a:lnTo>
                    <a:pt x="128" y="361"/>
                  </a:lnTo>
                  <a:lnTo>
                    <a:pt x="127" y="360"/>
                  </a:lnTo>
                  <a:lnTo>
                    <a:pt x="126" y="358"/>
                  </a:lnTo>
                  <a:lnTo>
                    <a:pt x="124" y="358"/>
                  </a:lnTo>
                  <a:lnTo>
                    <a:pt x="123" y="358"/>
                  </a:lnTo>
                  <a:lnTo>
                    <a:pt x="119" y="361"/>
                  </a:lnTo>
                  <a:lnTo>
                    <a:pt x="116" y="363"/>
                  </a:lnTo>
                  <a:lnTo>
                    <a:pt x="112" y="361"/>
                  </a:lnTo>
                  <a:lnTo>
                    <a:pt x="106" y="358"/>
                  </a:lnTo>
                  <a:lnTo>
                    <a:pt x="105" y="359"/>
                  </a:lnTo>
                  <a:lnTo>
                    <a:pt x="104" y="361"/>
                  </a:lnTo>
                  <a:lnTo>
                    <a:pt x="103" y="366"/>
                  </a:lnTo>
                  <a:lnTo>
                    <a:pt x="100" y="362"/>
                  </a:lnTo>
                  <a:lnTo>
                    <a:pt x="96" y="357"/>
                  </a:lnTo>
                  <a:lnTo>
                    <a:pt x="95" y="353"/>
                  </a:lnTo>
                  <a:lnTo>
                    <a:pt x="95" y="350"/>
                  </a:lnTo>
                  <a:lnTo>
                    <a:pt x="96" y="348"/>
                  </a:lnTo>
                  <a:lnTo>
                    <a:pt x="99" y="350"/>
                  </a:lnTo>
                  <a:lnTo>
                    <a:pt x="101" y="340"/>
                  </a:lnTo>
                  <a:lnTo>
                    <a:pt x="108" y="329"/>
                  </a:lnTo>
                  <a:lnTo>
                    <a:pt x="109" y="326"/>
                  </a:lnTo>
                  <a:lnTo>
                    <a:pt x="110" y="321"/>
                  </a:lnTo>
                  <a:lnTo>
                    <a:pt x="110" y="318"/>
                  </a:lnTo>
                  <a:lnTo>
                    <a:pt x="109" y="315"/>
                  </a:lnTo>
                  <a:lnTo>
                    <a:pt x="104" y="310"/>
                  </a:lnTo>
                  <a:lnTo>
                    <a:pt x="104" y="305"/>
                  </a:lnTo>
                  <a:lnTo>
                    <a:pt x="104" y="300"/>
                  </a:lnTo>
                  <a:lnTo>
                    <a:pt x="106" y="297"/>
                  </a:lnTo>
                  <a:lnTo>
                    <a:pt x="107" y="296"/>
                  </a:lnTo>
                  <a:lnTo>
                    <a:pt x="114" y="296"/>
                  </a:lnTo>
                  <a:lnTo>
                    <a:pt x="111" y="295"/>
                  </a:lnTo>
                  <a:lnTo>
                    <a:pt x="106" y="290"/>
                  </a:lnTo>
                  <a:lnTo>
                    <a:pt x="106" y="288"/>
                  </a:lnTo>
                  <a:lnTo>
                    <a:pt x="107" y="283"/>
                  </a:lnTo>
                  <a:lnTo>
                    <a:pt x="106" y="284"/>
                  </a:lnTo>
                  <a:lnTo>
                    <a:pt x="105" y="286"/>
                  </a:lnTo>
                  <a:lnTo>
                    <a:pt x="103" y="291"/>
                  </a:lnTo>
                  <a:lnTo>
                    <a:pt x="101" y="292"/>
                  </a:lnTo>
                  <a:lnTo>
                    <a:pt x="98" y="293"/>
                  </a:lnTo>
                  <a:lnTo>
                    <a:pt x="97" y="296"/>
                  </a:lnTo>
                  <a:lnTo>
                    <a:pt x="96" y="296"/>
                  </a:lnTo>
                  <a:lnTo>
                    <a:pt x="94" y="297"/>
                  </a:lnTo>
                  <a:lnTo>
                    <a:pt x="93" y="299"/>
                  </a:lnTo>
                  <a:lnTo>
                    <a:pt x="93" y="300"/>
                  </a:lnTo>
                  <a:lnTo>
                    <a:pt x="93" y="297"/>
                  </a:lnTo>
                  <a:lnTo>
                    <a:pt x="93" y="293"/>
                  </a:lnTo>
                  <a:lnTo>
                    <a:pt x="93" y="289"/>
                  </a:lnTo>
                  <a:lnTo>
                    <a:pt x="95" y="286"/>
                  </a:lnTo>
                  <a:lnTo>
                    <a:pt x="101" y="279"/>
                  </a:lnTo>
                  <a:lnTo>
                    <a:pt x="98" y="282"/>
                  </a:lnTo>
                  <a:lnTo>
                    <a:pt x="92" y="288"/>
                  </a:lnTo>
                  <a:lnTo>
                    <a:pt x="89" y="291"/>
                  </a:lnTo>
                  <a:lnTo>
                    <a:pt x="87" y="293"/>
                  </a:lnTo>
                  <a:lnTo>
                    <a:pt x="87" y="295"/>
                  </a:lnTo>
                  <a:lnTo>
                    <a:pt x="87" y="296"/>
                  </a:lnTo>
                  <a:lnTo>
                    <a:pt x="89" y="302"/>
                  </a:lnTo>
                  <a:lnTo>
                    <a:pt x="88" y="306"/>
                  </a:lnTo>
                  <a:lnTo>
                    <a:pt x="83" y="327"/>
                  </a:lnTo>
                  <a:lnTo>
                    <a:pt x="82" y="329"/>
                  </a:lnTo>
                  <a:lnTo>
                    <a:pt x="80" y="330"/>
                  </a:lnTo>
                  <a:lnTo>
                    <a:pt x="80" y="330"/>
                  </a:lnTo>
                  <a:lnTo>
                    <a:pt x="77" y="330"/>
                  </a:lnTo>
                  <a:lnTo>
                    <a:pt x="76" y="329"/>
                  </a:lnTo>
                  <a:lnTo>
                    <a:pt x="76" y="327"/>
                  </a:lnTo>
                  <a:lnTo>
                    <a:pt x="76" y="324"/>
                  </a:lnTo>
                  <a:lnTo>
                    <a:pt x="79" y="314"/>
                  </a:lnTo>
                  <a:lnTo>
                    <a:pt x="80" y="311"/>
                  </a:lnTo>
                  <a:lnTo>
                    <a:pt x="81" y="309"/>
                  </a:lnTo>
                  <a:lnTo>
                    <a:pt x="84" y="304"/>
                  </a:lnTo>
                  <a:lnTo>
                    <a:pt x="84" y="304"/>
                  </a:lnTo>
                  <a:lnTo>
                    <a:pt x="82" y="304"/>
                  </a:lnTo>
                  <a:lnTo>
                    <a:pt x="81" y="304"/>
                  </a:lnTo>
                  <a:lnTo>
                    <a:pt x="80" y="304"/>
                  </a:lnTo>
                  <a:lnTo>
                    <a:pt x="81" y="290"/>
                  </a:lnTo>
                  <a:lnTo>
                    <a:pt x="83" y="285"/>
                  </a:lnTo>
                  <a:lnTo>
                    <a:pt x="84" y="279"/>
                  </a:lnTo>
                  <a:lnTo>
                    <a:pt x="85" y="272"/>
                  </a:lnTo>
                  <a:lnTo>
                    <a:pt x="87" y="269"/>
                  </a:lnTo>
                  <a:lnTo>
                    <a:pt x="88" y="263"/>
                  </a:lnTo>
                  <a:lnTo>
                    <a:pt x="90" y="261"/>
                  </a:lnTo>
                  <a:lnTo>
                    <a:pt x="90" y="257"/>
                  </a:lnTo>
                  <a:lnTo>
                    <a:pt x="93" y="254"/>
                  </a:lnTo>
                  <a:lnTo>
                    <a:pt x="95" y="249"/>
                  </a:lnTo>
                  <a:lnTo>
                    <a:pt x="93" y="250"/>
                  </a:lnTo>
                  <a:lnTo>
                    <a:pt x="82" y="260"/>
                  </a:lnTo>
                  <a:lnTo>
                    <a:pt x="80" y="262"/>
                  </a:lnTo>
                  <a:lnTo>
                    <a:pt x="76" y="262"/>
                  </a:lnTo>
                  <a:lnTo>
                    <a:pt x="73" y="261"/>
                  </a:lnTo>
                  <a:lnTo>
                    <a:pt x="71" y="258"/>
                  </a:lnTo>
                  <a:lnTo>
                    <a:pt x="69" y="253"/>
                  </a:lnTo>
                  <a:lnTo>
                    <a:pt x="67" y="253"/>
                  </a:lnTo>
                  <a:lnTo>
                    <a:pt x="64" y="252"/>
                  </a:lnTo>
                  <a:lnTo>
                    <a:pt x="65" y="252"/>
                  </a:lnTo>
                  <a:lnTo>
                    <a:pt x="68" y="249"/>
                  </a:lnTo>
                  <a:lnTo>
                    <a:pt x="73" y="248"/>
                  </a:lnTo>
                  <a:lnTo>
                    <a:pt x="77" y="244"/>
                  </a:lnTo>
                  <a:lnTo>
                    <a:pt x="73" y="241"/>
                  </a:lnTo>
                  <a:lnTo>
                    <a:pt x="73" y="240"/>
                  </a:lnTo>
                  <a:lnTo>
                    <a:pt x="77" y="238"/>
                  </a:lnTo>
                  <a:lnTo>
                    <a:pt x="82" y="229"/>
                  </a:lnTo>
                  <a:lnTo>
                    <a:pt x="82" y="222"/>
                  </a:lnTo>
                  <a:lnTo>
                    <a:pt x="80" y="218"/>
                  </a:lnTo>
                  <a:lnTo>
                    <a:pt x="79" y="216"/>
                  </a:lnTo>
                  <a:lnTo>
                    <a:pt x="75" y="213"/>
                  </a:lnTo>
                  <a:lnTo>
                    <a:pt x="74" y="209"/>
                  </a:lnTo>
                  <a:lnTo>
                    <a:pt x="75" y="208"/>
                  </a:lnTo>
                  <a:lnTo>
                    <a:pt x="76" y="206"/>
                  </a:lnTo>
                  <a:lnTo>
                    <a:pt x="79" y="205"/>
                  </a:lnTo>
                  <a:lnTo>
                    <a:pt x="82" y="203"/>
                  </a:lnTo>
                  <a:lnTo>
                    <a:pt x="79" y="202"/>
                  </a:lnTo>
                  <a:lnTo>
                    <a:pt x="78" y="200"/>
                  </a:lnTo>
                  <a:lnTo>
                    <a:pt x="77" y="197"/>
                  </a:lnTo>
                  <a:lnTo>
                    <a:pt x="77" y="196"/>
                  </a:lnTo>
                  <a:lnTo>
                    <a:pt x="78" y="189"/>
                  </a:lnTo>
                  <a:lnTo>
                    <a:pt x="79" y="187"/>
                  </a:lnTo>
                  <a:lnTo>
                    <a:pt x="81" y="183"/>
                  </a:lnTo>
                  <a:lnTo>
                    <a:pt x="89" y="183"/>
                  </a:lnTo>
                  <a:lnTo>
                    <a:pt x="90" y="182"/>
                  </a:lnTo>
                  <a:lnTo>
                    <a:pt x="91" y="182"/>
                  </a:lnTo>
                  <a:lnTo>
                    <a:pt x="95" y="183"/>
                  </a:lnTo>
                  <a:lnTo>
                    <a:pt x="95" y="181"/>
                  </a:lnTo>
                  <a:lnTo>
                    <a:pt x="88" y="173"/>
                  </a:lnTo>
                  <a:lnTo>
                    <a:pt x="87" y="172"/>
                  </a:lnTo>
                  <a:lnTo>
                    <a:pt x="89" y="167"/>
                  </a:lnTo>
                  <a:lnTo>
                    <a:pt x="89" y="166"/>
                  </a:lnTo>
                  <a:lnTo>
                    <a:pt x="89" y="163"/>
                  </a:lnTo>
                  <a:lnTo>
                    <a:pt x="90" y="162"/>
                  </a:lnTo>
                  <a:lnTo>
                    <a:pt x="92" y="161"/>
                  </a:lnTo>
                  <a:lnTo>
                    <a:pt x="98" y="161"/>
                  </a:lnTo>
                  <a:lnTo>
                    <a:pt x="100" y="160"/>
                  </a:lnTo>
                  <a:lnTo>
                    <a:pt x="100" y="158"/>
                  </a:lnTo>
                  <a:lnTo>
                    <a:pt x="98" y="155"/>
                  </a:lnTo>
                  <a:lnTo>
                    <a:pt x="98" y="153"/>
                  </a:lnTo>
                  <a:lnTo>
                    <a:pt x="98" y="151"/>
                  </a:lnTo>
                  <a:lnTo>
                    <a:pt x="98" y="146"/>
                  </a:lnTo>
                  <a:lnTo>
                    <a:pt x="98" y="145"/>
                  </a:lnTo>
                  <a:lnTo>
                    <a:pt x="100" y="142"/>
                  </a:lnTo>
                  <a:lnTo>
                    <a:pt x="101" y="141"/>
                  </a:lnTo>
                  <a:lnTo>
                    <a:pt x="103" y="140"/>
                  </a:lnTo>
                  <a:lnTo>
                    <a:pt x="106" y="142"/>
                  </a:lnTo>
                  <a:lnTo>
                    <a:pt x="108" y="143"/>
                  </a:lnTo>
                  <a:lnTo>
                    <a:pt x="109" y="145"/>
                  </a:lnTo>
                  <a:lnTo>
                    <a:pt x="110" y="145"/>
                  </a:lnTo>
                  <a:lnTo>
                    <a:pt x="115" y="142"/>
                  </a:lnTo>
                  <a:lnTo>
                    <a:pt x="117" y="142"/>
                  </a:lnTo>
                  <a:lnTo>
                    <a:pt x="119" y="145"/>
                  </a:lnTo>
                  <a:lnTo>
                    <a:pt x="126" y="142"/>
                  </a:lnTo>
                  <a:lnTo>
                    <a:pt x="137" y="141"/>
                  </a:lnTo>
                  <a:lnTo>
                    <a:pt x="143" y="139"/>
                  </a:lnTo>
                  <a:lnTo>
                    <a:pt x="150" y="139"/>
                  </a:lnTo>
                  <a:lnTo>
                    <a:pt x="156" y="137"/>
                  </a:lnTo>
                  <a:lnTo>
                    <a:pt x="163" y="138"/>
                  </a:lnTo>
                  <a:lnTo>
                    <a:pt x="163" y="139"/>
                  </a:lnTo>
                  <a:lnTo>
                    <a:pt x="163" y="140"/>
                  </a:lnTo>
                  <a:lnTo>
                    <a:pt x="161" y="145"/>
                  </a:lnTo>
                  <a:close/>
                  <a:moveTo>
                    <a:pt x="62" y="154"/>
                  </a:moveTo>
                  <a:lnTo>
                    <a:pt x="58" y="165"/>
                  </a:lnTo>
                  <a:lnTo>
                    <a:pt x="57" y="165"/>
                  </a:lnTo>
                  <a:lnTo>
                    <a:pt x="56" y="167"/>
                  </a:lnTo>
                  <a:lnTo>
                    <a:pt x="51" y="170"/>
                  </a:lnTo>
                  <a:lnTo>
                    <a:pt x="55" y="170"/>
                  </a:lnTo>
                  <a:lnTo>
                    <a:pt x="56" y="172"/>
                  </a:lnTo>
                  <a:lnTo>
                    <a:pt x="56" y="173"/>
                  </a:lnTo>
                  <a:lnTo>
                    <a:pt x="55" y="175"/>
                  </a:lnTo>
                  <a:lnTo>
                    <a:pt x="50" y="180"/>
                  </a:lnTo>
                  <a:lnTo>
                    <a:pt x="47" y="181"/>
                  </a:lnTo>
                  <a:lnTo>
                    <a:pt x="43" y="186"/>
                  </a:lnTo>
                  <a:lnTo>
                    <a:pt x="41" y="186"/>
                  </a:lnTo>
                  <a:lnTo>
                    <a:pt x="40" y="189"/>
                  </a:lnTo>
                  <a:lnTo>
                    <a:pt x="38" y="191"/>
                  </a:lnTo>
                  <a:lnTo>
                    <a:pt x="37" y="191"/>
                  </a:lnTo>
                  <a:lnTo>
                    <a:pt x="37" y="191"/>
                  </a:lnTo>
                  <a:lnTo>
                    <a:pt x="34" y="187"/>
                  </a:lnTo>
                  <a:lnTo>
                    <a:pt x="38" y="184"/>
                  </a:lnTo>
                  <a:lnTo>
                    <a:pt x="38" y="183"/>
                  </a:lnTo>
                  <a:lnTo>
                    <a:pt x="41" y="181"/>
                  </a:lnTo>
                  <a:lnTo>
                    <a:pt x="41" y="180"/>
                  </a:lnTo>
                  <a:lnTo>
                    <a:pt x="37" y="178"/>
                  </a:lnTo>
                  <a:lnTo>
                    <a:pt x="35" y="176"/>
                  </a:lnTo>
                  <a:lnTo>
                    <a:pt x="35" y="175"/>
                  </a:lnTo>
                  <a:lnTo>
                    <a:pt x="37" y="173"/>
                  </a:lnTo>
                  <a:lnTo>
                    <a:pt x="37" y="173"/>
                  </a:lnTo>
                  <a:lnTo>
                    <a:pt x="36" y="172"/>
                  </a:lnTo>
                  <a:lnTo>
                    <a:pt x="34" y="172"/>
                  </a:lnTo>
                  <a:lnTo>
                    <a:pt x="34" y="170"/>
                  </a:lnTo>
                  <a:lnTo>
                    <a:pt x="34" y="168"/>
                  </a:lnTo>
                  <a:lnTo>
                    <a:pt x="34" y="165"/>
                  </a:lnTo>
                  <a:lnTo>
                    <a:pt x="35" y="164"/>
                  </a:lnTo>
                  <a:lnTo>
                    <a:pt x="36" y="162"/>
                  </a:lnTo>
                  <a:lnTo>
                    <a:pt x="37" y="162"/>
                  </a:lnTo>
                  <a:lnTo>
                    <a:pt x="38" y="163"/>
                  </a:lnTo>
                  <a:lnTo>
                    <a:pt x="40" y="165"/>
                  </a:lnTo>
                  <a:lnTo>
                    <a:pt x="43" y="164"/>
                  </a:lnTo>
                  <a:lnTo>
                    <a:pt x="46" y="165"/>
                  </a:lnTo>
                  <a:lnTo>
                    <a:pt x="46" y="164"/>
                  </a:lnTo>
                  <a:lnTo>
                    <a:pt x="44" y="159"/>
                  </a:lnTo>
                  <a:lnTo>
                    <a:pt x="44" y="158"/>
                  </a:lnTo>
                  <a:lnTo>
                    <a:pt x="45" y="157"/>
                  </a:lnTo>
                  <a:lnTo>
                    <a:pt x="51" y="153"/>
                  </a:lnTo>
                  <a:lnTo>
                    <a:pt x="59" y="146"/>
                  </a:lnTo>
                  <a:lnTo>
                    <a:pt x="61" y="146"/>
                  </a:lnTo>
                  <a:lnTo>
                    <a:pt x="62" y="146"/>
                  </a:lnTo>
                  <a:lnTo>
                    <a:pt x="62" y="150"/>
                  </a:lnTo>
                  <a:lnTo>
                    <a:pt x="62" y="154"/>
                  </a:lnTo>
                  <a:close/>
                  <a:moveTo>
                    <a:pt x="30" y="195"/>
                  </a:moveTo>
                  <a:lnTo>
                    <a:pt x="34" y="198"/>
                  </a:lnTo>
                  <a:lnTo>
                    <a:pt x="31" y="204"/>
                  </a:lnTo>
                  <a:lnTo>
                    <a:pt x="27" y="204"/>
                  </a:lnTo>
                  <a:lnTo>
                    <a:pt x="21" y="200"/>
                  </a:lnTo>
                  <a:lnTo>
                    <a:pt x="21" y="199"/>
                  </a:lnTo>
                  <a:lnTo>
                    <a:pt x="21" y="198"/>
                  </a:lnTo>
                  <a:lnTo>
                    <a:pt x="22" y="197"/>
                  </a:lnTo>
                  <a:lnTo>
                    <a:pt x="23" y="197"/>
                  </a:lnTo>
                  <a:lnTo>
                    <a:pt x="24" y="197"/>
                  </a:lnTo>
                  <a:lnTo>
                    <a:pt x="27" y="196"/>
                  </a:lnTo>
                  <a:lnTo>
                    <a:pt x="28" y="197"/>
                  </a:lnTo>
                  <a:lnTo>
                    <a:pt x="30" y="195"/>
                  </a:lnTo>
                  <a:close/>
                  <a:moveTo>
                    <a:pt x="64" y="205"/>
                  </a:moveTo>
                  <a:lnTo>
                    <a:pt x="64" y="208"/>
                  </a:lnTo>
                  <a:lnTo>
                    <a:pt x="63" y="211"/>
                  </a:lnTo>
                  <a:lnTo>
                    <a:pt x="64" y="214"/>
                  </a:lnTo>
                  <a:lnTo>
                    <a:pt x="65" y="217"/>
                  </a:lnTo>
                  <a:lnTo>
                    <a:pt x="66" y="218"/>
                  </a:lnTo>
                  <a:lnTo>
                    <a:pt x="67" y="219"/>
                  </a:lnTo>
                  <a:lnTo>
                    <a:pt x="73" y="220"/>
                  </a:lnTo>
                  <a:lnTo>
                    <a:pt x="78" y="219"/>
                  </a:lnTo>
                  <a:lnTo>
                    <a:pt x="79" y="220"/>
                  </a:lnTo>
                  <a:lnTo>
                    <a:pt x="79" y="222"/>
                  </a:lnTo>
                  <a:lnTo>
                    <a:pt x="78" y="224"/>
                  </a:lnTo>
                  <a:lnTo>
                    <a:pt x="75" y="227"/>
                  </a:lnTo>
                  <a:lnTo>
                    <a:pt x="71" y="232"/>
                  </a:lnTo>
                  <a:lnTo>
                    <a:pt x="70" y="233"/>
                  </a:lnTo>
                  <a:lnTo>
                    <a:pt x="69" y="233"/>
                  </a:lnTo>
                  <a:lnTo>
                    <a:pt x="68" y="232"/>
                  </a:lnTo>
                  <a:lnTo>
                    <a:pt x="68" y="224"/>
                  </a:lnTo>
                  <a:lnTo>
                    <a:pt x="63" y="225"/>
                  </a:lnTo>
                  <a:lnTo>
                    <a:pt x="61" y="224"/>
                  </a:lnTo>
                  <a:lnTo>
                    <a:pt x="58" y="224"/>
                  </a:lnTo>
                  <a:lnTo>
                    <a:pt x="57" y="221"/>
                  </a:lnTo>
                  <a:lnTo>
                    <a:pt x="55" y="216"/>
                  </a:lnTo>
                  <a:lnTo>
                    <a:pt x="47" y="214"/>
                  </a:lnTo>
                  <a:lnTo>
                    <a:pt x="45" y="211"/>
                  </a:lnTo>
                  <a:lnTo>
                    <a:pt x="45" y="209"/>
                  </a:lnTo>
                  <a:lnTo>
                    <a:pt x="45" y="208"/>
                  </a:lnTo>
                  <a:lnTo>
                    <a:pt x="46" y="206"/>
                  </a:lnTo>
                  <a:lnTo>
                    <a:pt x="48" y="207"/>
                  </a:lnTo>
                  <a:lnTo>
                    <a:pt x="50" y="207"/>
                  </a:lnTo>
                  <a:lnTo>
                    <a:pt x="50" y="205"/>
                  </a:lnTo>
                  <a:lnTo>
                    <a:pt x="50" y="205"/>
                  </a:lnTo>
                  <a:lnTo>
                    <a:pt x="50" y="203"/>
                  </a:lnTo>
                  <a:lnTo>
                    <a:pt x="49" y="202"/>
                  </a:lnTo>
                  <a:lnTo>
                    <a:pt x="57" y="200"/>
                  </a:lnTo>
                  <a:lnTo>
                    <a:pt x="57" y="196"/>
                  </a:lnTo>
                  <a:lnTo>
                    <a:pt x="59" y="196"/>
                  </a:lnTo>
                  <a:lnTo>
                    <a:pt x="61" y="197"/>
                  </a:lnTo>
                  <a:lnTo>
                    <a:pt x="63" y="201"/>
                  </a:lnTo>
                  <a:lnTo>
                    <a:pt x="64" y="205"/>
                  </a:lnTo>
                  <a:close/>
                  <a:moveTo>
                    <a:pt x="29" y="228"/>
                  </a:moveTo>
                  <a:lnTo>
                    <a:pt x="27" y="228"/>
                  </a:lnTo>
                  <a:lnTo>
                    <a:pt x="26" y="228"/>
                  </a:lnTo>
                  <a:lnTo>
                    <a:pt x="25" y="227"/>
                  </a:lnTo>
                  <a:lnTo>
                    <a:pt x="24" y="224"/>
                  </a:lnTo>
                  <a:lnTo>
                    <a:pt x="23" y="222"/>
                  </a:lnTo>
                  <a:lnTo>
                    <a:pt x="24" y="218"/>
                  </a:lnTo>
                  <a:lnTo>
                    <a:pt x="24" y="213"/>
                  </a:lnTo>
                  <a:lnTo>
                    <a:pt x="27" y="213"/>
                  </a:lnTo>
                  <a:lnTo>
                    <a:pt x="29" y="213"/>
                  </a:lnTo>
                  <a:lnTo>
                    <a:pt x="29" y="228"/>
                  </a:lnTo>
                  <a:close/>
                  <a:moveTo>
                    <a:pt x="60" y="237"/>
                  </a:moveTo>
                  <a:lnTo>
                    <a:pt x="59" y="238"/>
                  </a:lnTo>
                  <a:lnTo>
                    <a:pt x="58" y="238"/>
                  </a:lnTo>
                  <a:lnTo>
                    <a:pt x="57" y="237"/>
                  </a:lnTo>
                  <a:lnTo>
                    <a:pt x="55" y="234"/>
                  </a:lnTo>
                  <a:lnTo>
                    <a:pt x="58" y="232"/>
                  </a:lnTo>
                  <a:lnTo>
                    <a:pt x="60" y="233"/>
                  </a:lnTo>
                  <a:lnTo>
                    <a:pt x="61" y="235"/>
                  </a:lnTo>
                  <a:lnTo>
                    <a:pt x="61" y="236"/>
                  </a:lnTo>
                  <a:lnTo>
                    <a:pt x="60" y="237"/>
                  </a:lnTo>
                  <a:close/>
                  <a:moveTo>
                    <a:pt x="24" y="237"/>
                  </a:moveTo>
                  <a:lnTo>
                    <a:pt x="21" y="238"/>
                  </a:lnTo>
                  <a:lnTo>
                    <a:pt x="20" y="238"/>
                  </a:lnTo>
                  <a:lnTo>
                    <a:pt x="19" y="237"/>
                  </a:lnTo>
                  <a:lnTo>
                    <a:pt x="20" y="235"/>
                  </a:lnTo>
                  <a:lnTo>
                    <a:pt x="22" y="234"/>
                  </a:lnTo>
                  <a:lnTo>
                    <a:pt x="24" y="235"/>
                  </a:lnTo>
                  <a:lnTo>
                    <a:pt x="24" y="236"/>
                  </a:lnTo>
                  <a:lnTo>
                    <a:pt x="24" y="237"/>
                  </a:lnTo>
                  <a:close/>
                  <a:moveTo>
                    <a:pt x="50" y="259"/>
                  </a:moveTo>
                  <a:lnTo>
                    <a:pt x="48" y="260"/>
                  </a:lnTo>
                  <a:lnTo>
                    <a:pt x="48" y="259"/>
                  </a:lnTo>
                  <a:lnTo>
                    <a:pt x="51" y="255"/>
                  </a:lnTo>
                  <a:lnTo>
                    <a:pt x="52" y="254"/>
                  </a:lnTo>
                  <a:lnTo>
                    <a:pt x="53" y="255"/>
                  </a:lnTo>
                  <a:lnTo>
                    <a:pt x="52" y="257"/>
                  </a:lnTo>
                  <a:lnTo>
                    <a:pt x="50" y="259"/>
                  </a:lnTo>
                  <a:close/>
                  <a:moveTo>
                    <a:pt x="76" y="273"/>
                  </a:moveTo>
                  <a:lnTo>
                    <a:pt x="63" y="276"/>
                  </a:lnTo>
                  <a:lnTo>
                    <a:pt x="58" y="276"/>
                  </a:lnTo>
                  <a:lnTo>
                    <a:pt x="58" y="274"/>
                  </a:lnTo>
                  <a:lnTo>
                    <a:pt x="59" y="273"/>
                  </a:lnTo>
                  <a:lnTo>
                    <a:pt x="63" y="272"/>
                  </a:lnTo>
                  <a:lnTo>
                    <a:pt x="64" y="265"/>
                  </a:lnTo>
                  <a:lnTo>
                    <a:pt x="58" y="261"/>
                  </a:lnTo>
                  <a:lnTo>
                    <a:pt x="58" y="260"/>
                  </a:lnTo>
                  <a:lnTo>
                    <a:pt x="59" y="259"/>
                  </a:lnTo>
                  <a:lnTo>
                    <a:pt x="60" y="258"/>
                  </a:lnTo>
                  <a:lnTo>
                    <a:pt x="63" y="256"/>
                  </a:lnTo>
                  <a:lnTo>
                    <a:pt x="64" y="255"/>
                  </a:lnTo>
                  <a:lnTo>
                    <a:pt x="65" y="256"/>
                  </a:lnTo>
                  <a:lnTo>
                    <a:pt x="68" y="258"/>
                  </a:lnTo>
                  <a:lnTo>
                    <a:pt x="70" y="262"/>
                  </a:lnTo>
                  <a:lnTo>
                    <a:pt x="74" y="263"/>
                  </a:lnTo>
                  <a:lnTo>
                    <a:pt x="76" y="265"/>
                  </a:lnTo>
                  <a:lnTo>
                    <a:pt x="76" y="273"/>
                  </a:lnTo>
                  <a:close/>
                  <a:moveTo>
                    <a:pt x="69" y="303"/>
                  </a:moveTo>
                  <a:lnTo>
                    <a:pt x="69" y="304"/>
                  </a:lnTo>
                  <a:lnTo>
                    <a:pt x="67" y="304"/>
                  </a:lnTo>
                  <a:lnTo>
                    <a:pt x="67" y="303"/>
                  </a:lnTo>
                  <a:lnTo>
                    <a:pt x="67" y="301"/>
                  </a:lnTo>
                  <a:lnTo>
                    <a:pt x="67" y="299"/>
                  </a:lnTo>
                  <a:lnTo>
                    <a:pt x="67" y="297"/>
                  </a:lnTo>
                  <a:lnTo>
                    <a:pt x="71" y="294"/>
                  </a:lnTo>
                  <a:lnTo>
                    <a:pt x="69" y="293"/>
                  </a:lnTo>
                  <a:lnTo>
                    <a:pt x="69" y="293"/>
                  </a:lnTo>
                  <a:lnTo>
                    <a:pt x="71" y="290"/>
                  </a:lnTo>
                  <a:lnTo>
                    <a:pt x="75" y="287"/>
                  </a:lnTo>
                  <a:lnTo>
                    <a:pt x="76" y="286"/>
                  </a:lnTo>
                  <a:lnTo>
                    <a:pt x="78" y="286"/>
                  </a:lnTo>
                  <a:lnTo>
                    <a:pt x="75" y="293"/>
                  </a:lnTo>
                  <a:lnTo>
                    <a:pt x="69" y="303"/>
                  </a:lnTo>
                  <a:close/>
                  <a:moveTo>
                    <a:pt x="65" y="297"/>
                  </a:moveTo>
                  <a:lnTo>
                    <a:pt x="66" y="304"/>
                  </a:lnTo>
                  <a:lnTo>
                    <a:pt x="67" y="309"/>
                  </a:lnTo>
                  <a:lnTo>
                    <a:pt x="67" y="310"/>
                  </a:lnTo>
                  <a:lnTo>
                    <a:pt x="66" y="312"/>
                  </a:lnTo>
                  <a:lnTo>
                    <a:pt x="61" y="315"/>
                  </a:lnTo>
                  <a:lnTo>
                    <a:pt x="59" y="315"/>
                  </a:lnTo>
                  <a:lnTo>
                    <a:pt x="59" y="314"/>
                  </a:lnTo>
                  <a:lnTo>
                    <a:pt x="61" y="312"/>
                  </a:lnTo>
                  <a:lnTo>
                    <a:pt x="59" y="308"/>
                  </a:lnTo>
                  <a:lnTo>
                    <a:pt x="60" y="306"/>
                  </a:lnTo>
                  <a:lnTo>
                    <a:pt x="59" y="305"/>
                  </a:lnTo>
                  <a:lnTo>
                    <a:pt x="58" y="306"/>
                  </a:lnTo>
                  <a:lnTo>
                    <a:pt x="54" y="309"/>
                  </a:lnTo>
                  <a:lnTo>
                    <a:pt x="53" y="310"/>
                  </a:lnTo>
                  <a:lnTo>
                    <a:pt x="53" y="309"/>
                  </a:lnTo>
                  <a:lnTo>
                    <a:pt x="54" y="306"/>
                  </a:lnTo>
                  <a:lnTo>
                    <a:pt x="54" y="304"/>
                  </a:lnTo>
                  <a:lnTo>
                    <a:pt x="54" y="302"/>
                  </a:lnTo>
                  <a:lnTo>
                    <a:pt x="56" y="301"/>
                  </a:lnTo>
                  <a:lnTo>
                    <a:pt x="57" y="300"/>
                  </a:lnTo>
                  <a:lnTo>
                    <a:pt x="58" y="300"/>
                  </a:lnTo>
                  <a:lnTo>
                    <a:pt x="58" y="301"/>
                  </a:lnTo>
                  <a:lnTo>
                    <a:pt x="62" y="298"/>
                  </a:lnTo>
                  <a:lnTo>
                    <a:pt x="65" y="297"/>
                  </a:lnTo>
                  <a:close/>
                  <a:moveTo>
                    <a:pt x="97" y="324"/>
                  </a:moveTo>
                  <a:lnTo>
                    <a:pt x="93" y="324"/>
                  </a:lnTo>
                  <a:lnTo>
                    <a:pt x="92" y="323"/>
                  </a:lnTo>
                  <a:lnTo>
                    <a:pt x="90" y="322"/>
                  </a:lnTo>
                  <a:lnTo>
                    <a:pt x="88" y="314"/>
                  </a:lnTo>
                  <a:lnTo>
                    <a:pt x="89" y="312"/>
                  </a:lnTo>
                  <a:lnTo>
                    <a:pt x="90" y="311"/>
                  </a:lnTo>
                  <a:lnTo>
                    <a:pt x="90" y="309"/>
                  </a:lnTo>
                  <a:lnTo>
                    <a:pt x="93" y="309"/>
                  </a:lnTo>
                  <a:lnTo>
                    <a:pt x="95" y="311"/>
                  </a:lnTo>
                  <a:lnTo>
                    <a:pt x="95" y="312"/>
                  </a:lnTo>
                  <a:lnTo>
                    <a:pt x="97" y="317"/>
                  </a:lnTo>
                  <a:lnTo>
                    <a:pt x="98" y="322"/>
                  </a:lnTo>
                  <a:lnTo>
                    <a:pt x="97" y="324"/>
                  </a:lnTo>
                  <a:close/>
                  <a:moveTo>
                    <a:pt x="57" y="335"/>
                  </a:moveTo>
                  <a:lnTo>
                    <a:pt x="61" y="337"/>
                  </a:lnTo>
                  <a:lnTo>
                    <a:pt x="65" y="337"/>
                  </a:lnTo>
                  <a:lnTo>
                    <a:pt x="68" y="341"/>
                  </a:lnTo>
                  <a:lnTo>
                    <a:pt x="69" y="347"/>
                  </a:lnTo>
                  <a:lnTo>
                    <a:pt x="73" y="354"/>
                  </a:lnTo>
                  <a:lnTo>
                    <a:pt x="78" y="359"/>
                  </a:lnTo>
                  <a:lnTo>
                    <a:pt x="78" y="363"/>
                  </a:lnTo>
                  <a:lnTo>
                    <a:pt x="76" y="364"/>
                  </a:lnTo>
                  <a:lnTo>
                    <a:pt x="73" y="366"/>
                  </a:lnTo>
                  <a:lnTo>
                    <a:pt x="73" y="369"/>
                  </a:lnTo>
                  <a:lnTo>
                    <a:pt x="75" y="367"/>
                  </a:lnTo>
                  <a:lnTo>
                    <a:pt x="77" y="367"/>
                  </a:lnTo>
                  <a:lnTo>
                    <a:pt x="82" y="367"/>
                  </a:lnTo>
                  <a:lnTo>
                    <a:pt x="84" y="370"/>
                  </a:lnTo>
                  <a:lnTo>
                    <a:pt x="85" y="374"/>
                  </a:lnTo>
                  <a:lnTo>
                    <a:pt x="85" y="376"/>
                  </a:lnTo>
                  <a:lnTo>
                    <a:pt x="85" y="380"/>
                  </a:lnTo>
                  <a:lnTo>
                    <a:pt x="84" y="378"/>
                  </a:lnTo>
                  <a:lnTo>
                    <a:pt x="82" y="376"/>
                  </a:lnTo>
                  <a:lnTo>
                    <a:pt x="81" y="375"/>
                  </a:lnTo>
                  <a:lnTo>
                    <a:pt x="79" y="374"/>
                  </a:lnTo>
                  <a:lnTo>
                    <a:pt x="80" y="378"/>
                  </a:lnTo>
                  <a:lnTo>
                    <a:pt x="79" y="383"/>
                  </a:lnTo>
                  <a:lnTo>
                    <a:pt x="80" y="383"/>
                  </a:lnTo>
                  <a:lnTo>
                    <a:pt x="83" y="383"/>
                  </a:lnTo>
                  <a:lnTo>
                    <a:pt x="81" y="389"/>
                  </a:lnTo>
                  <a:lnTo>
                    <a:pt x="78" y="391"/>
                  </a:lnTo>
                  <a:lnTo>
                    <a:pt x="74" y="391"/>
                  </a:lnTo>
                  <a:lnTo>
                    <a:pt x="73" y="393"/>
                  </a:lnTo>
                  <a:lnTo>
                    <a:pt x="73" y="395"/>
                  </a:lnTo>
                  <a:lnTo>
                    <a:pt x="71" y="398"/>
                  </a:lnTo>
                  <a:lnTo>
                    <a:pt x="68" y="401"/>
                  </a:lnTo>
                  <a:lnTo>
                    <a:pt x="65" y="400"/>
                  </a:lnTo>
                  <a:lnTo>
                    <a:pt x="62" y="399"/>
                  </a:lnTo>
                  <a:lnTo>
                    <a:pt x="59" y="398"/>
                  </a:lnTo>
                  <a:lnTo>
                    <a:pt x="57" y="400"/>
                  </a:lnTo>
                  <a:lnTo>
                    <a:pt x="56" y="400"/>
                  </a:lnTo>
                  <a:lnTo>
                    <a:pt x="55" y="400"/>
                  </a:lnTo>
                  <a:lnTo>
                    <a:pt x="51" y="400"/>
                  </a:lnTo>
                  <a:lnTo>
                    <a:pt x="48" y="400"/>
                  </a:lnTo>
                  <a:lnTo>
                    <a:pt x="48" y="399"/>
                  </a:lnTo>
                  <a:lnTo>
                    <a:pt x="48" y="395"/>
                  </a:lnTo>
                  <a:lnTo>
                    <a:pt x="48" y="393"/>
                  </a:lnTo>
                  <a:lnTo>
                    <a:pt x="45" y="393"/>
                  </a:lnTo>
                  <a:lnTo>
                    <a:pt x="43" y="392"/>
                  </a:lnTo>
                  <a:lnTo>
                    <a:pt x="41" y="389"/>
                  </a:lnTo>
                  <a:lnTo>
                    <a:pt x="41" y="387"/>
                  </a:lnTo>
                  <a:lnTo>
                    <a:pt x="41" y="386"/>
                  </a:lnTo>
                  <a:lnTo>
                    <a:pt x="39" y="383"/>
                  </a:lnTo>
                  <a:lnTo>
                    <a:pt x="37" y="381"/>
                  </a:lnTo>
                  <a:lnTo>
                    <a:pt x="35" y="381"/>
                  </a:lnTo>
                  <a:lnTo>
                    <a:pt x="33" y="385"/>
                  </a:lnTo>
                  <a:lnTo>
                    <a:pt x="30" y="387"/>
                  </a:lnTo>
                  <a:lnTo>
                    <a:pt x="31" y="389"/>
                  </a:lnTo>
                  <a:lnTo>
                    <a:pt x="32" y="391"/>
                  </a:lnTo>
                  <a:lnTo>
                    <a:pt x="30" y="392"/>
                  </a:lnTo>
                  <a:lnTo>
                    <a:pt x="27" y="395"/>
                  </a:lnTo>
                  <a:lnTo>
                    <a:pt x="27" y="397"/>
                  </a:lnTo>
                  <a:lnTo>
                    <a:pt x="26" y="397"/>
                  </a:lnTo>
                  <a:lnTo>
                    <a:pt x="24" y="396"/>
                  </a:lnTo>
                  <a:lnTo>
                    <a:pt x="19" y="397"/>
                  </a:lnTo>
                  <a:lnTo>
                    <a:pt x="17" y="396"/>
                  </a:lnTo>
                  <a:lnTo>
                    <a:pt x="15" y="393"/>
                  </a:lnTo>
                  <a:lnTo>
                    <a:pt x="10" y="392"/>
                  </a:lnTo>
                  <a:lnTo>
                    <a:pt x="9" y="388"/>
                  </a:lnTo>
                  <a:lnTo>
                    <a:pt x="8" y="387"/>
                  </a:lnTo>
                  <a:lnTo>
                    <a:pt x="1" y="381"/>
                  </a:lnTo>
                  <a:lnTo>
                    <a:pt x="0" y="379"/>
                  </a:lnTo>
                  <a:lnTo>
                    <a:pt x="1" y="378"/>
                  </a:lnTo>
                  <a:lnTo>
                    <a:pt x="4" y="376"/>
                  </a:lnTo>
                  <a:lnTo>
                    <a:pt x="11" y="373"/>
                  </a:lnTo>
                  <a:lnTo>
                    <a:pt x="13" y="371"/>
                  </a:lnTo>
                  <a:lnTo>
                    <a:pt x="13" y="370"/>
                  </a:lnTo>
                  <a:lnTo>
                    <a:pt x="11" y="369"/>
                  </a:lnTo>
                  <a:lnTo>
                    <a:pt x="9" y="367"/>
                  </a:lnTo>
                  <a:lnTo>
                    <a:pt x="8" y="366"/>
                  </a:lnTo>
                  <a:lnTo>
                    <a:pt x="8" y="365"/>
                  </a:lnTo>
                  <a:lnTo>
                    <a:pt x="9" y="364"/>
                  </a:lnTo>
                  <a:lnTo>
                    <a:pt x="11" y="364"/>
                  </a:lnTo>
                  <a:lnTo>
                    <a:pt x="13" y="365"/>
                  </a:lnTo>
                  <a:lnTo>
                    <a:pt x="15" y="364"/>
                  </a:lnTo>
                  <a:lnTo>
                    <a:pt x="17" y="363"/>
                  </a:lnTo>
                  <a:lnTo>
                    <a:pt x="19" y="362"/>
                  </a:lnTo>
                  <a:lnTo>
                    <a:pt x="21" y="359"/>
                  </a:lnTo>
                  <a:lnTo>
                    <a:pt x="22" y="356"/>
                  </a:lnTo>
                  <a:lnTo>
                    <a:pt x="22" y="354"/>
                  </a:lnTo>
                  <a:lnTo>
                    <a:pt x="24" y="349"/>
                  </a:lnTo>
                  <a:lnTo>
                    <a:pt x="25" y="347"/>
                  </a:lnTo>
                  <a:lnTo>
                    <a:pt x="30" y="344"/>
                  </a:lnTo>
                  <a:lnTo>
                    <a:pt x="31" y="346"/>
                  </a:lnTo>
                  <a:lnTo>
                    <a:pt x="33" y="346"/>
                  </a:lnTo>
                  <a:lnTo>
                    <a:pt x="36" y="345"/>
                  </a:lnTo>
                  <a:lnTo>
                    <a:pt x="38" y="339"/>
                  </a:lnTo>
                  <a:lnTo>
                    <a:pt x="40" y="339"/>
                  </a:lnTo>
                  <a:lnTo>
                    <a:pt x="43" y="339"/>
                  </a:lnTo>
                  <a:lnTo>
                    <a:pt x="46" y="338"/>
                  </a:lnTo>
                  <a:lnTo>
                    <a:pt x="54" y="335"/>
                  </a:lnTo>
                  <a:lnTo>
                    <a:pt x="57" y="335"/>
                  </a:lnTo>
                  <a:close/>
                  <a:moveTo>
                    <a:pt x="126" y="440"/>
                  </a:moveTo>
                  <a:lnTo>
                    <a:pt x="128" y="441"/>
                  </a:lnTo>
                  <a:lnTo>
                    <a:pt x="131" y="441"/>
                  </a:lnTo>
                  <a:lnTo>
                    <a:pt x="130" y="443"/>
                  </a:lnTo>
                  <a:lnTo>
                    <a:pt x="126" y="445"/>
                  </a:lnTo>
                  <a:lnTo>
                    <a:pt x="123" y="448"/>
                  </a:lnTo>
                  <a:lnTo>
                    <a:pt x="120" y="450"/>
                  </a:lnTo>
                  <a:lnTo>
                    <a:pt x="119" y="447"/>
                  </a:lnTo>
                  <a:lnTo>
                    <a:pt x="117" y="447"/>
                  </a:lnTo>
                  <a:lnTo>
                    <a:pt x="115" y="443"/>
                  </a:lnTo>
                  <a:lnTo>
                    <a:pt x="114" y="437"/>
                  </a:lnTo>
                  <a:lnTo>
                    <a:pt x="118" y="434"/>
                  </a:lnTo>
                  <a:lnTo>
                    <a:pt x="122" y="434"/>
                  </a:lnTo>
                  <a:lnTo>
                    <a:pt x="126" y="440"/>
                  </a:lnTo>
                  <a:close/>
                  <a:moveTo>
                    <a:pt x="226" y="576"/>
                  </a:moveTo>
                  <a:lnTo>
                    <a:pt x="223" y="578"/>
                  </a:lnTo>
                  <a:lnTo>
                    <a:pt x="223" y="580"/>
                  </a:lnTo>
                  <a:lnTo>
                    <a:pt x="222" y="580"/>
                  </a:lnTo>
                  <a:lnTo>
                    <a:pt x="220" y="581"/>
                  </a:lnTo>
                  <a:lnTo>
                    <a:pt x="218" y="581"/>
                  </a:lnTo>
                  <a:lnTo>
                    <a:pt x="211" y="577"/>
                  </a:lnTo>
                  <a:lnTo>
                    <a:pt x="210" y="577"/>
                  </a:lnTo>
                  <a:lnTo>
                    <a:pt x="211" y="575"/>
                  </a:lnTo>
                  <a:lnTo>
                    <a:pt x="216" y="573"/>
                  </a:lnTo>
                  <a:lnTo>
                    <a:pt x="218" y="571"/>
                  </a:lnTo>
                  <a:lnTo>
                    <a:pt x="223" y="573"/>
                  </a:lnTo>
                  <a:lnTo>
                    <a:pt x="226" y="5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 name="Freeform 71">
              <a:extLst>
                <a:ext uri="{FF2B5EF4-FFF2-40B4-BE49-F238E27FC236}">
                  <a16:creationId xmlns="" xmlns:a16="http://schemas.microsoft.com/office/drawing/2014/main" id="{913D4D8C-CD72-7476-3CB1-7AFE547C4105}"/>
                </a:ext>
              </a:extLst>
            </p:cNvPr>
            <p:cNvSpPr>
              <a:spLocks noChangeArrowheads="1"/>
            </p:cNvSpPr>
            <p:nvPr/>
          </p:nvSpPr>
          <p:spPr bwMode="auto">
            <a:xfrm>
              <a:off x="8177333" y="6852503"/>
              <a:ext cx="5497" cy="10990"/>
            </a:xfrm>
            <a:custGeom>
              <a:avLst/>
              <a:gdLst>
                <a:gd name="T0" fmla="*/ 5 w 6"/>
                <a:gd name="T1" fmla="*/ 1 h 9"/>
                <a:gd name="T2" fmla="*/ 5 w 6"/>
                <a:gd name="T3" fmla="*/ 2 h 9"/>
                <a:gd name="T4" fmla="*/ 4 w 6"/>
                <a:gd name="T5" fmla="*/ 7 h 9"/>
                <a:gd name="T6" fmla="*/ 4 w 6"/>
                <a:gd name="T7" fmla="*/ 8 h 9"/>
                <a:gd name="T8" fmla="*/ 1 w 6"/>
                <a:gd name="T9" fmla="*/ 8 h 9"/>
                <a:gd name="T10" fmla="*/ 0 w 6"/>
                <a:gd name="T11" fmla="*/ 8 h 9"/>
                <a:gd name="T12" fmla="*/ 0 w 6"/>
                <a:gd name="T13" fmla="*/ 5 h 9"/>
                <a:gd name="T14" fmla="*/ 0 w 6"/>
                <a:gd name="T15" fmla="*/ 2 h 9"/>
                <a:gd name="T16" fmla="*/ 0 w 6"/>
                <a:gd name="T17" fmla="*/ 1 h 9"/>
                <a:gd name="T18" fmla="*/ 2 w 6"/>
                <a:gd name="T19" fmla="*/ 1 h 9"/>
                <a:gd name="T20" fmla="*/ 2 w 6"/>
                <a:gd name="T21" fmla="*/ 2 h 9"/>
                <a:gd name="T22" fmla="*/ 4 w 6"/>
                <a:gd name="T23" fmla="*/ 0 h 9"/>
                <a:gd name="T24" fmla="*/ 4 w 6"/>
                <a:gd name="T25" fmla="*/ 0 h 9"/>
                <a:gd name="T26" fmla="*/ 5 w 6"/>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9">
                  <a:moveTo>
                    <a:pt x="5" y="1"/>
                  </a:moveTo>
                  <a:lnTo>
                    <a:pt x="5" y="2"/>
                  </a:lnTo>
                  <a:lnTo>
                    <a:pt x="4" y="7"/>
                  </a:lnTo>
                  <a:lnTo>
                    <a:pt x="4" y="8"/>
                  </a:lnTo>
                  <a:lnTo>
                    <a:pt x="1" y="8"/>
                  </a:lnTo>
                  <a:lnTo>
                    <a:pt x="0" y="8"/>
                  </a:lnTo>
                  <a:lnTo>
                    <a:pt x="0" y="5"/>
                  </a:lnTo>
                  <a:lnTo>
                    <a:pt x="0" y="2"/>
                  </a:lnTo>
                  <a:lnTo>
                    <a:pt x="0" y="1"/>
                  </a:lnTo>
                  <a:lnTo>
                    <a:pt x="2" y="1"/>
                  </a:lnTo>
                  <a:lnTo>
                    <a:pt x="2" y="2"/>
                  </a:lnTo>
                  <a:lnTo>
                    <a:pt x="4"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 name="Freeform 72">
              <a:extLst>
                <a:ext uri="{FF2B5EF4-FFF2-40B4-BE49-F238E27FC236}">
                  <a16:creationId xmlns="" xmlns:a16="http://schemas.microsoft.com/office/drawing/2014/main" id="{A0B42897-9C0B-D717-2CB7-3CF3C39F6294}"/>
                </a:ext>
              </a:extLst>
            </p:cNvPr>
            <p:cNvSpPr>
              <a:spLocks noChangeArrowheads="1"/>
            </p:cNvSpPr>
            <p:nvPr/>
          </p:nvSpPr>
          <p:spPr bwMode="auto">
            <a:xfrm>
              <a:off x="8166343" y="6863493"/>
              <a:ext cx="5497" cy="16487"/>
            </a:xfrm>
            <a:custGeom>
              <a:avLst/>
              <a:gdLst>
                <a:gd name="T0" fmla="*/ 4 w 6"/>
                <a:gd name="T1" fmla="*/ 12 h 14"/>
                <a:gd name="T2" fmla="*/ 2 w 6"/>
                <a:gd name="T3" fmla="*/ 13 h 14"/>
                <a:gd name="T4" fmla="*/ 0 w 6"/>
                <a:gd name="T5" fmla="*/ 7 h 14"/>
                <a:gd name="T6" fmla="*/ 2 w 6"/>
                <a:gd name="T7" fmla="*/ 0 h 14"/>
                <a:gd name="T8" fmla="*/ 5 w 6"/>
                <a:gd name="T9" fmla="*/ 0 h 14"/>
                <a:gd name="T10" fmla="*/ 5 w 6"/>
                <a:gd name="T11" fmla="*/ 1 h 14"/>
                <a:gd name="T12" fmla="*/ 5 w 6"/>
                <a:gd name="T13" fmla="*/ 3 h 14"/>
                <a:gd name="T14" fmla="*/ 4 w 6"/>
                <a:gd name="T15" fmla="*/ 3 h 14"/>
                <a:gd name="T16" fmla="*/ 3 w 6"/>
                <a:gd name="T17" fmla="*/ 4 h 14"/>
                <a:gd name="T18" fmla="*/ 4 w 6"/>
                <a:gd name="T19" fmla="*/ 7 h 14"/>
                <a:gd name="T20" fmla="*/ 4 w 6"/>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4" y="12"/>
                  </a:moveTo>
                  <a:lnTo>
                    <a:pt x="2" y="13"/>
                  </a:lnTo>
                  <a:lnTo>
                    <a:pt x="0" y="7"/>
                  </a:lnTo>
                  <a:lnTo>
                    <a:pt x="2" y="0"/>
                  </a:lnTo>
                  <a:lnTo>
                    <a:pt x="5" y="0"/>
                  </a:lnTo>
                  <a:lnTo>
                    <a:pt x="5" y="1"/>
                  </a:lnTo>
                  <a:lnTo>
                    <a:pt x="5" y="3"/>
                  </a:lnTo>
                  <a:lnTo>
                    <a:pt x="4" y="3"/>
                  </a:lnTo>
                  <a:lnTo>
                    <a:pt x="3" y="4"/>
                  </a:lnTo>
                  <a:lnTo>
                    <a:pt x="4" y="7"/>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 name="Freeform 73">
              <a:extLst>
                <a:ext uri="{FF2B5EF4-FFF2-40B4-BE49-F238E27FC236}">
                  <a16:creationId xmlns="" xmlns:a16="http://schemas.microsoft.com/office/drawing/2014/main" id="{B8848045-A8B6-919E-0BCC-B7D2D3AB6A35}"/>
                </a:ext>
              </a:extLst>
            </p:cNvPr>
            <p:cNvSpPr>
              <a:spLocks noChangeArrowheads="1"/>
            </p:cNvSpPr>
            <p:nvPr/>
          </p:nvSpPr>
          <p:spPr bwMode="auto">
            <a:xfrm>
              <a:off x="8149859" y="6868990"/>
              <a:ext cx="27474" cy="60445"/>
            </a:xfrm>
            <a:custGeom>
              <a:avLst/>
              <a:gdLst>
                <a:gd name="T0" fmla="*/ 12 w 21"/>
                <a:gd name="T1" fmla="*/ 5 h 48"/>
                <a:gd name="T2" fmla="*/ 13 w 21"/>
                <a:gd name="T3" fmla="*/ 9 h 48"/>
                <a:gd name="T4" fmla="*/ 15 w 21"/>
                <a:gd name="T5" fmla="*/ 9 h 48"/>
                <a:gd name="T6" fmla="*/ 17 w 21"/>
                <a:gd name="T7" fmla="*/ 13 h 48"/>
                <a:gd name="T8" fmla="*/ 18 w 21"/>
                <a:gd name="T9" fmla="*/ 13 h 48"/>
                <a:gd name="T10" fmla="*/ 20 w 21"/>
                <a:gd name="T11" fmla="*/ 11 h 48"/>
                <a:gd name="T12" fmla="*/ 20 w 21"/>
                <a:gd name="T13" fmla="*/ 15 h 48"/>
                <a:gd name="T14" fmla="*/ 18 w 21"/>
                <a:gd name="T15" fmla="*/ 27 h 48"/>
                <a:gd name="T16" fmla="*/ 17 w 21"/>
                <a:gd name="T17" fmla="*/ 28 h 48"/>
                <a:gd name="T18" fmla="*/ 17 w 21"/>
                <a:gd name="T19" fmla="*/ 31 h 48"/>
                <a:gd name="T20" fmla="*/ 17 w 21"/>
                <a:gd name="T21" fmla="*/ 32 h 48"/>
                <a:gd name="T22" fmla="*/ 16 w 21"/>
                <a:gd name="T23" fmla="*/ 39 h 48"/>
                <a:gd name="T24" fmla="*/ 14 w 21"/>
                <a:gd name="T25" fmla="*/ 41 h 48"/>
                <a:gd name="T26" fmla="*/ 13 w 21"/>
                <a:gd name="T27" fmla="*/ 47 h 48"/>
                <a:gd name="T28" fmla="*/ 12 w 21"/>
                <a:gd name="T29" fmla="*/ 47 h 48"/>
                <a:gd name="T30" fmla="*/ 10 w 21"/>
                <a:gd name="T31" fmla="*/ 46 h 48"/>
                <a:gd name="T32" fmla="*/ 12 w 21"/>
                <a:gd name="T33" fmla="*/ 37 h 48"/>
                <a:gd name="T34" fmla="*/ 13 w 21"/>
                <a:gd name="T35" fmla="*/ 32 h 48"/>
                <a:gd name="T36" fmla="*/ 13 w 21"/>
                <a:gd name="T37" fmla="*/ 29 h 48"/>
                <a:gd name="T38" fmla="*/ 12 w 21"/>
                <a:gd name="T39" fmla="*/ 28 h 48"/>
                <a:gd name="T40" fmla="*/ 9 w 21"/>
                <a:gd name="T41" fmla="*/ 28 h 48"/>
                <a:gd name="T42" fmla="*/ 7 w 21"/>
                <a:gd name="T43" fmla="*/ 28 h 48"/>
                <a:gd name="T44" fmla="*/ 6 w 21"/>
                <a:gd name="T45" fmla="*/ 27 h 48"/>
                <a:gd name="T46" fmla="*/ 6 w 21"/>
                <a:gd name="T47" fmla="*/ 25 h 48"/>
                <a:gd name="T48" fmla="*/ 5 w 21"/>
                <a:gd name="T49" fmla="*/ 25 h 48"/>
                <a:gd name="T50" fmla="*/ 2 w 21"/>
                <a:gd name="T51" fmla="*/ 25 h 48"/>
                <a:gd name="T52" fmla="*/ 2 w 21"/>
                <a:gd name="T53" fmla="*/ 25 h 48"/>
                <a:gd name="T54" fmla="*/ 1 w 21"/>
                <a:gd name="T55" fmla="*/ 23 h 48"/>
                <a:gd name="T56" fmla="*/ 0 w 21"/>
                <a:gd name="T57" fmla="*/ 22 h 48"/>
                <a:gd name="T58" fmla="*/ 4 w 21"/>
                <a:gd name="T59" fmla="*/ 20 h 48"/>
                <a:gd name="T60" fmla="*/ 6 w 21"/>
                <a:gd name="T61" fmla="*/ 21 h 48"/>
                <a:gd name="T62" fmla="*/ 10 w 21"/>
                <a:gd name="T63" fmla="*/ 18 h 48"/>
                <a:gd name="T64" fmla="*/ 8 w 21"/>
                <a:gd name="T65" fmla="*/ 9 h 48"/>
                <a:gd name="T66" fmla="*/ 4 w 21"/>
                <a:gd name="T67" fmla="*/ 9 h 48"/>
                <a:gd name="T68" fmla="*/ 4 w 21"/>
                <a:gd name="T69" fmla="*/ 8 h 48"/>
                <a:gd name="T70" fmla="*/ 4 w 21"/>
                <a:gd name="T71" fmla="*/ 6 h 48"/>
                <a:gd name="T72" fmla="*/ 6 w 21"/>
                <a:gd name="T73" fmla="*/ 6 h 48"/>
                <a:gd name="T74" fmla="*/ 9 w 21"/>
                <a:gd name="T75" fmla="*/ 1 h 48"/>
                <a:gd name="T76" fmla="*/ 10 w 21"/>
                <a:gd name="T77" fmla="*/ 0 h 48"/>
                <a:gd name="T78" fmla="*/ 12 w 21"/>
                <a:gd name="T79" fmla="*/ 1 h 48"/>
                <a:gd name="T80" fmla="*/ 12 w 21"/>
                <a:gd name="T81"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8">
                  <a:moveTo>
                    <a:pt x="12" y="5"/>
                  </a:moveTo>
                  <a:lnTo>
                    <a:pt x="13" y="9"/>
                  </a:lnTo>
                  <a:lnTo>
                    <a:pt x="15" y="9"/>
                  </a:lnTo>
                  <a:lnTo>
                    <a:pt x="17" y="13"/>
                  </a:lnTo>
                  <a:lnTo>
                    <a:pt x="18" y="13"/>
                  </a:lnTo>
                  <a:lnTo>
                    <a:pt x="20" y="11"/>
                  </a:lnTo>
                  <a:lnTo>
                    <a:pt x="20" y="15"/>
                  </a:lnTo>
                  <a:lnTo>
                    <a:pt x="18" y="27"/>
                  </a:lnTo>
                  <a:lnTo>
                    <a:pt x="17" y="28"/>
                  </a:lnTo>
                  <a:lnTo>
                    <a:pt x="17" y="31"/>
                  </a:lnTo>
                  <a:lnTo>
                    <a:pt x="17" y="32"/>
                  </a:lnTo>
                  <a:lnTo>
                    <a:pt x="16" y="39"/>
                  </a:lnTo>
                  <a:lnTo>
                    <a:pt x="14" y="41"/>
                  </a:lnTo>
                  <a:lnTo>
                    <a:pt x="13" y="47"/>
                  </a:lnTo>
                  <a:lnTo>
                    <a:pt x="12" y="47"/>
                  </a:lnTo>
                  <a:lnTo>
                    <a:pt x="10" y="46"/>
                  </a:lnTo>
                  <a:lnTo>
                    <a:pt x="12" y="37"/>
                  </a:lnTo>
                  <a:lnTo>
                    <a:pt x="13" y="32"/>
                  </a:lnTo>
                  <a:lnTo>
                    <a:pt x="13" y="29"/>
                  </a:lnTo>
                  <a:lnTo>
                    <a:pt x="12" y="28"/>
                  </a:lnTo>
                  <a:lnTo>
                    <a:pt x="9" y="28"/>
                  </a:lnTo>
                  <a:lnTo>
                    <a:pt x="7" y="28"/>
                  </a:lnTo>
                  <a:lnTo>
                    <a:pt x="6" y="27"/>
                  </a:lnTo>
                  <a:lnTo>
                    <a:pt x="6" y="25"/>
                  </a:lnTo>
                  <a:lnTo>
                    <a:pt x="5" y="25"/>
                  </a:lnTo>
                  <a:lnTo>
                    <a:pt x="2" y="25"/>
                  </a:lnTo>
                  <a:lnTo>
                    <a:pt x="2" y="25"/>
                  </a:lnTo>
                  <a:lnTo>
                    <a:pt x="1" y="23"/>
                  </a:lnTo>
                  <a:lnTo>
                    <a:pt x="0" y="22"/>
                  </a:lnTo>
                  <a:lnTo>
                    <a:pt x="4" y="20"/>
                  </a:lnTo>
                  <a:lnTo>
                    <a:pt x="6" y="21"/>
                  </a:lnTo>
                  <a:lnTo>
                    <a:pt x="10" y="18"/>
                  </a:lnTo>
                  <a:lnTo>
                    <a:pt x="8" y="9"/>
                  </a:lnTo>
                  <a:lnTo>
                    <a:pt x="4" y="9"/>
                  </a:lnTo>
                  <a:lnTo>
                    <a:pt x="4" y="8"/>
                  </a:lnTo>
                  <a:lnTo>
                    <a:pt x="4" y="6"/>
                  </a:lnTo>
                  <a:lnTo>
                    <a:pt x="6" y="6"/>
                  </a:lnTo>
                  <a:lnTo>
                    <a:pt x="9" y="1"/>
                  </a:lnTo>
                  <a:lnTo>
                    <a:pt x="10" y="0"/>
                  </a:lnTo>
                  <a:lnTo>
                    <a:pt x="12" y="1"/>
                  </a:lnTo>
                  <a:lnTo>
                    <a:pt x="1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 name="Freeform 74">
              <a:extLst>
                <a:ext uri="{FF2B5EF4-FFF2-40B4-BE49-F238E27FC236}">
                  <a16:creationId xmlns="" xmlns:a16="http://schemas.microsoft.com/office/drawing/2014/main" id="{14133FE1-8D39-31DB-6418-E7E4C551F0ED}"/>
                </a:ext>
              </a:extLst>
            </p:cNvPr>
            <p:cNvSpPr>
              <a:spLocks noChangeArrowheads="1"/>
            </p:cNvSpPr>
            <p:nvPr/>
          </p:nvSpPr>
          <p:spPr bwMode="auto">
            <a:xfrm>
              <a:off x="8094907" y="6967904"/>
              <a:ext cx="10990" cy="16484"/>
            </a:xfrm>
            <a:custGeom>
              <a:avLst/>
              <a:gdLst>
                <a:gd name="T0" fmla="*/ 10 w 11"/>
                <a:gd name="T1" fmla="*/ 10 h 12"/>
                <a:gd name="T2" fmla="*/ 7 w 11"/>
                <a:gd name="T3" fmla="*/ 11 h 12"/>
                <a:gd name="T4" fmla="*/ 6 w 11"/>
                <a:gd name="T5" fmla="*/ 10 h 12"/>
                <a:gd name="T6" fmla="*/ 6 w 11"/>
                <a:gd name="T7" fmla="*/ 6 h 12"/>
                <a:gd name="T8" fmla="*/ 3 w 11"/>
                <a:gd name="T9" fmla="*/ 4 h 12"/>
                <a:gd name="T10" fmla="*/ 1 w 11"/>
                <a:gd name="T11" fmla="*/ 3 h 12"/>
                <a:gd name="T12" fmla="*/ 0 w 11"/>
                <a:gd name="T13" fmla="*/ 1 h 12"/>
                <a:gd name="T14" fmla="*/ 0 w 11"/>
                <a:gd name="T15" fmla="*/ 0 h 12"/>
                <a:gd name="T16" fmla="*/ 2 w 11"/>
                <a:gd name="T17" fmla="*/ 0 h 12"/>
                <a:gd name="T18" fmla="*/ 6 w 11"/>
                <a:gd name="T19" fmla="*/ 4 h 12"/>
                <a:gd name="T20" fmla="*/ 7 w 11"/>
                <a:gd name="T21" fmla="*/ 6 h 12"/>
                <a:gd name="T22" fmla="*/ 10 w 11"/>
                <a:gd name="T23" fmla="*/ 7 h 12"/>
                <a:gd name="T24" fmla="*/ 10 w 11"/>
                <a:gd name="T25" fmla="*/ 8 h 12"/>
                <a:gd name="T26" fmla="*/ 10 w 11"/>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0" y="10"/>
                  </a:moveTo>
                  <a:lnTo>
                    <a:pt x="7" y="11"/>
                  </a:lnTo>
                  <a:lnTo>
                    <a:pt x="6" y="10"/>
                  </a:lnTo>
                  <a:lnTo>
                    <a:pt x="6" y="6"/>
                  </a:lnTo>
                  <a:lnTo>
                    <a:pt x="3" y="4"/>
                  </a:lnTo>
                  <a:lnTo>
                    <a:pt x="1" y="3"/>
                  </a:lnTo>
                  <a:lnTo>
                    <a:pt x="0" y="1"/>
                  </a:lnTo>
                  <a:lnTo>
                    <a:pt x="0" y="0"/>
                  </a:lnTo>
                  <a:lnTo>
                    <a:pt x="2" y="0"/>
                  </a:lnTo>
                  <a:lnTo>
                    <a:pt x="6" y="4"/>
                  </a:lnTo>
                  <a:lnTo>
                    <a:pt x="7" y="6"/>
                  </a:lnTo>
                  <a:lnTo>
                    <a:pt x="10" y="7"/>
                  </a:lnTo>
                  <a:lnTo>
                    <a:pt x="10"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 name="Freeform 75">
              <a:extLst>
                <a:ext uri="{FF2B5EF4-FFF2-40B4-BE49-F238E27FC236}">
                  <a16:creationId xmlns="" xmlns:a16="http://schemas.microsoft.com/office/drawing/2014/main" id="{F5A27113-5021-DB19-5C76-DA311F0690DF}"/>
                </a:ext>
              </a:extLst>
            </p:cNvPr>
            <p:cNvSpPr>
              <a:spLocks noChangeArrowheads="1"/>
            </p:cNvSpPr>
            <p:nvPr/>
          </p:nvSpPr>
          <p:spPr bwMode="auto">
            <a:xfrm>
              <a:off x="8111391" y="6973397"/>
              <a:ext cx="10990" cy="5497"/>
            </a:xfrm>
            <a:custGeom>
              <a:avLst/>
              <a:gdLst>
                <a:gd name="T0" fmla="*/ 3 w 9"/>
                <a:gd name="T1" fmla="*/ 5 h 6"/>
                <a:gd name="T2" fmla="*/ 0 w 9"/>
                <a:gd name="T3" fmla="*/ 5 h 6"/>
                <a:gd name="T4" fmla="*/ 2 w 9"/>
                <a:gd name="T5" fmla="*/ 1 h 6"/>
                <a:gd name="T6" fmla="*/ 4 w 9"/>
                <a:gd name="T7" fmla="*/ 0 h 6"/>
                <a:gd name="T8" fmla="*/ 8 w 9"/>
                <a:gd name="T9" fmla="*/ 1 h 6"/>
                <a:gd name="T10" fmla="*/ 8 w 9"/>
                <a:gd name="T11" fmla="*/ 2 h 6"/>
                <a:gd name="T12" fmla="*/ 3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3" y="5"/>
                  </a:moveTo>
                  <a:lnTo>
                    <a:pt x="0" y="5"/>
                  </a:lnTo>
                  <a:lnTo>
                    <a:pt x="2" y="1"/>
                  </a:lnTo>
                  <a:lnTo>
                    <a:pt x="4" y="0"/>
                  </a:lnTo>
                  <a:lnTo>
                    <a:pt x="8" y="1"/>
                  </a:lnTo>
                  <a:lnTo>
                    <a:pt x="8"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 name="Freeform 76">
              <a:extLst>
                <a:ext uri="{FF2B5EF4-FFF2-40B4-BE49-F238E27FC236}">
                  <a16:creationId xmlns="" xmlns:a16="http://schemas.microsoft.com/office/drawing/2014/main" id="{6DEC6E42-58CE-F578-0E4E-6EC489E828E3}"/>
                </a:ext>
              </a:extLst>
            </p:cNvPr>
            <p:cNvSpPr>
              <a:spLocks noChangeArrowheads="1"/>
            </p:cNvSpPr>
            <p:nvPr/>
          </p:nvSpPr>
          <p:spPr bwMode="auto">
            <a:xfrm>
              <a:off x="8083917" y="6984388"/>
              <a:ext cx="27474" cy="21981"/>
            </a:xfrm>
            <a:custGeom>
              <a:avLst/>
              <a:gdLst>
                <a:gd name="T0" fmla="*/ 10 w 20"/>
                <a:gd name="T1" fmla="*/ 8 h 17"/>
                <a:gd name="T2" fmla="*/ 9 w 20"/>
                <a:gd name="T3" fmla="*/ 9 h 17"/>
                <a:gd name="T4" fmla="*/ 11 w 20"/>
                <a:gd name="T5" fmla="*/ 9 h 17"/>
                <a:gd name="T6" fmla="*/ 15 w 20"/>
                <a:gd name="T7" fmla="*/ 10 h 17"/>
                <a:gd name="T8" fmla="*/ 17 w 20"/>
                <a:gd name="T9" fmla="*/ 11 h 17"/>
                <a:gd name="T10" fmla="*/ 19 w 20"/>
                <a:gd name="T11" fmla="*/ 12 h 17"/>
                <a:gd name="T12" fmla="*/ 18 w 20"/>
                <a:gd name="T13" fmla="*/ 15 h 17"/>
                <a:gd name="T14" fmla="*/ 17 w 20"/>
                <a:gd name="T15" fmla="*/ 16 h 17"/>
                <a:gd name="T16" fmla="*/ 16 w 20"/>
                <a:gd name="T17" fmla="*/ 16 h 17"/>
                <a:gd name="T18" fmla="*/ 11 w 20"/>
                <a:gd name="T19" fmla="*/ 13 h 17"/>
                <a:gd name="T20" fmla="*/ 6 w 20"/>
                <a:gd name="T21" fmla="*/ 14 h 17"/>
                <a:gd name="T22" fmla="*/ 5 w 20"/>
                <a:gd name="T23" fmla="*/ 14 h 17"/>
                <a:gd name="T24" fmla="*/ 4 w 20"/>
                <a:gd name="T25" fmla="*/ 13 h 17"/>
                <a:gd name="T26" fmla="*/ 4 w 20"/>
                <a:gd name="T27" fmla="*/ 12 h 17"/>
                <a:gd name="T28" fmla="*/ 4 w 20"/>
                <a:gd name="T29" fmla="*/ 10 h 17"/>
                <a:gd name="T30" fmla="*/ 3 w 20"/>
                <a:gd name="T31" fmla="*/ 9 h 17"/>
                <a:gd name="T32" fmla="*/ 2 w 20"/>
                <a:gd name="T33" fmla="*/ 11 h 17"/>
                <a:gd name="T34" fmla="*/ 1 w 20"/>
                <a:gd name="T35" fmla="*/ 11 h 17"/>
                <a:gd name="T36" fmla="*/ 0 w 20"/>
                <a:gd name="T37" fmla="*/ 10 h 17"/>
                <a:gd name="T38" fmla="*/ 0 w 20"/>
                <a:gd name="T39" fmla="*/ 8 h 17"/>
                <a:gd name="T40" fmla="*/ 0 w 20"/>
                <a:gd name="T41" fmla="*/ 5 h 17"/>
                <a:gd name="T42" fmla="*/ 2 w 20"/>
                <a:gd name="T43" fmla="*/ 1 h 17"/>
                <a:gd name="T44" fmla="*/ 3 w 20"/>
                <a:gd name="T45" fmla="*/ 0 h 17"/>
                <a:gd name="T46" fmla="*/ 7 w 20"/>
                <a:gd name="T47" fmla="*/ 1 h 17"/>
                <a:gd name="T48" fmla="*/ 10 w 20"/>
                <a:gd name="T49" fmla="*/ 3 h 17"/>
                <a:gd name="T50" fmla="*/ 11 w 20"/>
                <a:gd name="T51" fmla="*/ 4 h 17"/>
                <a:gd name="T52" fmla="*/ 11 w 20"/>
                <a:gd name="T53" fmla="*/ 6 h 17"/>
                <a:gd name="T54" fmla="*/ 10 w 20"/>
                <a:gd name="T5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7">
                  <a:moveTo>
                    <a:pt x="10" y="8"/>
                  </a:moveTo>
                  <a:lnTo>
                    <a:pt x="9" y="9"/>
                  </a:lnTo>
                  <a:lnTo>
                    <a:pt x="11" y="9"/>
                  </a:lnTo>
                  <a:lnTo>
                    <a:pt x="15" y="10"/>
                  </a:lnTo>
                  <a:lnTo>
                    <a:pt x="17" y="11"/>
                  </a:lnTo>
                  <a:lnTo>
                    <a:pt x="19" y="12"/>
                  </a:lnTo>
                  <a:lnTo>
                    <a:pt x="18" y="15"/>
                  </a:lnTo>
                  <a:lnTo>
                    <a:pt x="17" y="16"/>
                  </a:lnTo>
                  <a:lnTo>
                    <a:pt x="16" y="16"/>
                  </a:lnTo>
                  <a:lnTo>
                    <a:pt x="11" y="13"/>
                  </a:lnTo>
                  <a:lnTo>
                    <a:pt x="6" y="14"/>
                  </a:lnTo>
                  <a:lnTo>
                    <a:pt x="5" y="14"/>
                  </a:lnTo>
                  <a:lnTo>
                    <a:pt x="4" y="13"/>
                  </a:lnTo>
                  <a:lnTo>
                    <a:pt x="4" y="12"/>
                  </a:lnTo>
                  <a:lnTo>
                    <a:pt x="4" y="10"/>
                  </a:lnTo>
                  <a:lnTo>
                    <a:pt x="3" y="9"/>
                  </a:lnTo>
                  <a:lnTo>
                    <a:pt x="2" y="11"/>
                  </a:lnTo>
                  <a:lnTo>
                    <a:pt x="1" y="11"/>
                  </a:lnTo>
                  <a:lnTo>
                    <a:pt x="0" y="10"/>
                  </a:lnTo>
                  <a:lnTo>
                    <a:pt x="0" y="8"/>
                  </a:lnTo>
                  <a:lnTo>
                    <a:pt x="0" y="5"/>
                  </a:lnTo>
                  <a:lnTo>
                    <a:pt x="2" y="1"/>
                  </a:lnTo>
                  <a:lnTo>
                    <a:pt x="3" y="0"/>
                  </a:lnTo>
                  <a:lnTo>
                    <a:pt x="7" y="1"/>
                  </a:lnTo>
                  <a:lnTo>
                    <a:pt x="10" y="3"/>
                  </a:lnTo>
                  <a:lnTo>
                    <a:pt x="11" y="4"/>
                  </a:lnTo>
                  <a:lnTo>
                    <a:pt x="11" y="6"/>
                  </a:lnTo>
                  <a:lnTo>
                    <a:pt x="1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 name="Freeform 77">
              <a:extLst>
                <a:ext uri="{FF2B5EF4-FFF2-40B4-BE49-F238E27FC236}">
                  <a16:creationId xmlns="" xmlns:a16="http://schemas.microsoft.com/office/drawing/2014/main" id="{1E1C3BFA-8FF4-3697-A34A-AD122E6116EA}"/>
                </a:ext>
              </a:extLst>
            </p:cNvPr>
            <p:cNvSpPr>
              <a:spLocks noChangeArrowheads="1"/>
            </p:cNvSpPr>
            <p:nvPr/>
          </p:nvSpPr>
          <p:spPr bwMode="auto">
            <a:xfrm>
              <a:off x="8078420" y="7000875"/>
              <a:ext cx="10990" cy="10990"/>
            </a:xfrm>
            <a:custGeom>
              <a:avLst/>
              <a:gdLst>
                <a:gd name="T0" fmla="*/ 7 w 9"/>
                <a:gd name="T1" fmla="*/ 8 h 10"/>
                <a:gd name="T2" fmla="*/ 5 w 9"/>
                <a:gd name="T3" fmla="*/ 9 h 10"/>
                <a:gd name="T4" fmla="*/ 3 w 9"/>
                <a:gd name="T5" fmla="*/ 9 h 10"/>
                <a:gd name="T6" fmla="*/ 1 w 9"/>
                <a:gd name="T7" fmla="*/ 5 h 10"/>
                <a:gd name="T8" fmla="*/ 0 w 9"/>
                <a:gd name="T9" fmla="*/ 3 h 10"/>
                <a:gd name="T10" fmla="*/ 0 w 9"/>
                <a:gd name="T11" fmla="*/ 1 h 10"/>
                <a:gd name="T12" fmla="*/ 1 w 9"/>
                <a:gd name="T13" fmla="*/ 0 h 10"/>
                <a:gd name="T14" fmla="*/ 4 w 9"/>
                <a:gd name="T15" fmla="*/ 1 h 10"/>
                <a:gd name="T16" fmla="*/ 5 w 9"/>
                <a:gd name="T17" fmla="*/ 4 h 10"/>
                <a:gd name="T18" fmla="*/ 5 w 9"/>
                <a:gd name="T19" fmla="*/ 6 h 10"/>
                <a:gd name="T20" fmla="*/ 6 w 9"/>
                <a:gd name="T21" fmla="*/ 7 h 10"/>
                <a:gd name="T22" fmla="*/ 8 w 9"/>
                <a:gd name="T23" fmla="*/ 8 h 10"/>
                <a:gd name="T24" fmla="*/ 7 w 9"/>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8"/>
                  </a:moveTo>
                  <a:lnTo>
                    <a:pt x="5" y="9"/>
                  </a:lnTo>
                  <a:lnTo>
                    <a:pt x="3" y="9"/>
                  </a:lnTo>
                  <a:lnTo>
                    <a:pt x="1" y="5"/>
                  </a:lnTo>
                  <a:lnTo>
                    <a:pt x="0" y="3"/>
                  </a:lnTo>
                  <a:lnTo>
                    <a:pt x="0" y="1"/>
                  </a:lnTo>
                  <a:lnTo>
                    <a:pt x="1" y="0"/>
                  </a:lnTo>
                  <a:lnTo>
                    <a:pt x="4" y="1"/>
                  </a:lnTo>
                  <a:lnTo>
                    <a:pt x="5" y="4"/>
                  </a:lnTo>
                  <a:lnTo>
                    <a:pt x="5" y="6"/>
                  </a:lnTo>
                  <a:lnTo>
                    <a:pt x="6" y="7"/>
                  </a:lnTo>
                  <a:lnTo>
                    <a:pt x="8" y="8"/>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 name="Freeform 78">
              <a:extLst>
                <a:ext uri="{FF2B5EF4-FFF2-40B4-BE49-F238E27FC236}">
                  <a16:creationId xmlns="" xmlns:a16="http://schemas.microsoft.com/office/drawing/2014/main" id="{AAD9537D-0177-C6E9-3295-326234D950CE}"/>
                </a:ext>
              </a:extLst>
            </p:cNvPr>
            <p:cNvSpPr>
              <a:spLocks noChangeArrowheads="1"/>
            </p:cNvSpPr>
            <p:nvPr/>
          </p:nvSpPr>
          <p:spPr bwMode="auto">
            <a:xfrm>
              <a:off x="8094907" y="7006368"/>
              <a:ext cx="5493" cy="10990"/>
            </a:xfrm>
            <a:custGeom>
              <a:avLst/>
              <a:gdLst>
                <a:gd name="T0" fmla="*/ 3 w 5"/>
                <a:gd name="T1" fmla="*/ 6 h 7"/>
                <a:gd name="T2" fmla="*/ 3 w 5"/>
                <a:gd name="T3" fmla="*/ 6 h 7"/>
                <a:gd name="T4" fmla="*/ 2 w 5"/>
                <a:gd name="T5" fmla="*/ 5 h 7"/>
                <a:gd name="T6" fmla="*/ 0 w 5"/>
                <a:gd name="T7" fmla="*/ 1 h 7"/>
                <a:gd name="T8" fmla="*/ 3 w 5"/>
                <a:gd name="T9" fmla="*/ 0 h 7"/>
                <a:gd name="T10" fmla="*/ 4 w 5"/>
                <a:gd name="T11" fmla="*/ 1 h 7"/>
                <a:gd name="T12" fmla="*/ 4 w 5"/>
                <a:gd name="T13" fmla="*/ 3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2" y="5"/>
                  </a:lnTo>
                  <a:lnTo>
                    <a:pt x="0" y="1"/>
                  </a:lnTo>
                  <a:lnTo>
                    <a:pt x="3" y="0"/>
                  </a:lnTo>
                  <a:lnTo>
                    <a:pt x="4" y="1"/>
                  </a:lnTo>
                  <a:lnTo>
                    <a:pt x="4"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 name="Freeform 80">
              <a:extLst>
                <a:ext uri="{FF2B5EF4-FFF2-40B4-BE49-F238E27FC236}">
                  <a16:creationId xmlns="" xmlns:a16="http://schemas.microsoft.com/office/drawing/2014/main" id="{391CFEF4-4042-B008-5CEB-DC7888A6B557}"/>
                </a:ext>
              </a:extLst>
            </p:cNvPr>
            <p:cNvSpPr>
              <a:spLocks noChangeArrowheads="1"/>
            </p:cNvSpPr>
            <p:nvPr/>
          </p:nvSpPr>
          <p:spPr bwMode="auto">
            <a:xfrm>
              <a:off x="7935545" y="7033846"/>
              <a:ext cx="38468" cy="54952"/>
            </a:xfrm>
            <a:custGeom>
              <a:avLst/>
              <a:gdLst>
                <a:gd name="T0" fmla="*/ 28 w 29"/>
                <a:gd name="T1" fmla="*/ 8 h 46"/>
                <a:gd name="T2" fmla="*/ 24 w 29"/>
                <a:gd name="T3" fmla="*/ 19 h 46"/>
                <a:gd name="T4" fmla="*/ 23 w 29"/>
                <a:gd name="T5" fmla="*/ 19 h 46"/>
                <a:gd name="T6" fmla="*/ 22 w 29"/>
                <a:gd name="T7" fmla="*/ 21 h 46"/>
                <a:gd name="T8" fmla="*/ 17 w 29"/>
                <a:gd name="T9" fmla="*/ 24 h 46"/>
                <a:gd name="T10" fmla="*/ 21 w 29"/>
                <a:gd name="T11" fmla="*/ 24 h 46"/>
                <a:gd name="T12" fmla="*/ 22 w 29"/>
                <a:gd name="T13" fmla="*/ 26 h 46"/>
                <a:gd name="T14" fmla="*/ 22 w 29"/>
                <a:gd name="T15" fmla="*/ 27 h 46"/>
                <a:gd name="T16" fmla="*/ 21 w 29"/>
                <a:gd name="T17" fmla="*/ 29 h 46"/>
                <a:gd name="T18" fmla="*/ 16 w 29"/>
                <a:gd name="T19" fmla="*/ 34 h 46"/>
                <a:gd name="T20" fmla="*/ 13 w 29"/>
                <a:gd name="T21" fmla="*/ 35 h 46"/>
                <a:gd name="T22" fmla="*/ 9 w 29"/>
                <a:gd name="T23" fmla="*/ 40 h 46"/>
                <a:gd name="T24" fmla="*/ 7 w 29"/>
                <a:gd name="T25" fmla="*/ 40 h 46"/>
                <a:gd name="T26" fmla="*/ 6 w 29"/>
                <a:gd name="T27" fmla="*/ 43 h 46"/>
                <a:gd name="T28" fmla="*/ 4 w 29"/>
                <a:gd name="T29" fmla="*/ 45 h 46"/>
                <a:gd name="T30" fmla="*/ 3 w 29"/>
                <a:gd name="T31" fmla="*/ 45 h 46"/>
                <a:gd name="T32" fmla="*/ 3 w 29"/>
                <a:gd name="T33" fmla="*/ 45 h 46"/>
                <a:gd name="T34" fmla="*/ 0 w 29"/>
                <a:gd name="T35" fmla="*/ 41 h 46"/>
                <a:gd name="T36" fmla="*/ 4 w 29"/>
                <a:gd name="T37" fmla="*/ 38 h 46"/>
                <a:gd name="T38" fmla="*/ 4 w 29"/>
                <a:gd name="T39" fmla="*/ 37 h 46"/>
                <a:gd name="T40" fmla="*/ 7 w 29"/>
                <a:gd name="T41" fmla="*/ 35 h 46"/>
                <a:gd name="T42" fmla="*/ 7 w 29"/>
                <a:gd name="T43" fmla="*/ 34 h 46"/>
                <a:gd name="T44" fmla="*/ 3 w 29"/>
                <a:gd name="T45" fmla="*/ 32 h 46"/>
                <a:gd name="T46" fmla="*/ 1 w 29"/>
                <a:gd name="T47" fmla="*/ 30 h 46"/>
                <a:gd name="T48" fmla="*/ 1 w 29"/>
                <a:gd name="T49" fmla="*/ 29 h 46"/>
                <a:gd name="T50" fmla="*/ 3 w 29"/>
                <a:gd name="T51" fmla="*/ 27 h 46"/>
                <a:gd name="T52" fmla="*/ 3 w 29"/>
                <a:gd name="T53" fmla="*/ 27 h 46"/>
                <a:gd name="T54" fmla="*/ 2 w 29"/>
                <a:gd name="T55" fmla="*/ 26 h 46"/>
                <a:gd name="T56" fmla="*/ 0 w 29"/>
                <a:gd name="T57" fmla="*/ 26 h 46"/>
                <a:gd name="T58" fmla="*/ 0 w 29"/>
                <a:gd name="T59" fmla="*/ 24 h 46"/>
                <a:gd name="T60" fmla="*/ 0 w 29"/>
                <a:gd name="T61" fmla="*/ 22 h 46"/>
                <a:gd name="T62" fmla="*/ 0 w 29"/>
                <a:gd name="T63" fmla="*/ 19 h 46"/>
                <a:gd name="T64" fmla="*/ 1 w 29"/>
                <a:gd name="T65" fmla="*/ 18 h 46"/>
                <a:gd name="T66" fmla="*/ 2 w 29"/>
                <a:gd name="T67" fmla="*/ 16 h 46"/>
                <a:gd name="T68" fmla="*/ 3 w 29"/>
                <a:gd name="T69" fmla="*/ 16 h 46"/>
                <a:gd name="T70" fmla="*/ 4 w 29"/>
                <a:gd name="T71" fmla="*/ 17 h 46"/>
                <a:gd name="T72" fmla="*/ 6 w 29"/>
                <a:gd name="T73" fmla="*/ 19 h 46"/>
                <a:gd name="T74" fmla="*/ 9 w 29"/>
                <a:gd name="T75" fmla="*/ 18 h 46"/>
                <a:gd name="T76" fmla="*/ 12 w 29"/>
                <a:gd name="T77" fmla="*/ 19 h 46"/>
                <a:gd name="T78" fmla="*/ 12 w 29"/>
                <a:gd name="T79" fmla="*/ 18 h 46"/>
                <a:gd name="T80" fmla="*/ 10 w 29"/>
                <a:gd name="T81" fmla="*/ 13 h 46"/>
                <a:gd name="T82" fmla="*/ 10 w 29"/>
                <a:gd name="T83" fmla="*/ 12 h 46"/>
                <a:gd name="T84" fmla="*/ 11 w 29"/>
                <a:gd name="T85" fmla="*/ 11 h 46"/>
                <a:gd name="T86" fmla="*/ 17 w 29"/>
                <a:gd name="T87" fmla="*/ 7 h 46"/>
                <a:gd name="T88" fmla="*/ 25 w 29"/>
                <a:gd name="T89" fmla="*/ 0 h 46"/>
                <a:gd name="T90" fmla="*/ 27 w 29"/>
                <a:gd name="T91" fmla="*/ 0 h 46"/>
                <a:gd name="T92" fmla="*/ 28 w 29"/>
                <a:gd name="T93" fmla="*/ 0 h 46"/>
                <a:gd name="T94" fmla="*/ 28 w 29"/>
                <a:gd name="T95" fmla="*/ 4 h 46"/>
                <a:gd name="T96" fmla="*/ 28 w 29"/>
                <a:gd name="T9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6">
                  <a:moveTo>
                    <a:pt x="28" y="8"/>
                  </a:moveTo>
                  <a:lnTo>
                    <a:pt x="24" y="19"/>
                  </a:lnTo>
                  <a:lnTo>
                    <a:pt x="23" y="19"/>
                  </a:lnTo>
                  <a:lnTo>
                    <a:pt x="22" y="21"/>
                  </a:lnTo>
                  <a:lnTo>
                    <a:pt x="17" y="24"/>
                  </a:lnTo>
                  <a:lnTo>
                    <a:pt x="21" y="24"/>
                  </a:lnTo>
                  <a:lnTo>
                    <a:pt x="22" y="26"/>
                  </a:lnTo>
                  <a:lnTo>
                    <a:pt x="22" y="27"/>
                  </a:lnTo>
                  <a:lnTo>
                    <a:pt x="21" y="29"/>
                  </a:lnTo>
                  <a:lnTo>
                    <a:pt x="16" y="34"/>
                  </a:lnTo>
                  <a:lnTo>
                    <a:pt x="13" y="35"/>
                  </a:lnTo>
                  <a:lnTo>
                    <a:pt x="9" y="40"/>
                  </a:lnTo>
                  <a:lnTo>
                    <a:pt x="7" y="40"/>
                  </a:lnTo>
                  <a:lnTo>
                    <a:pt x="6" y="43"/>
                  </a:lnTo>
                  <a:lnTo>
                    <a:pt x="4" y="45"/>
                  </a:lnTo>
                  <a:lnTo>
                    <a:pt x="3" y="45"/>
                  </a:lnTo>
                  <a:lnTo>
                    <a:pt x="3" y="45"/>
                  </a:lnTo>
                  <a:lnTo>
                    <a:pt x="0" y="41"/>
                  </a:lnTo>
                  <a:lnTo>
                    <a:pt x="4" y="38"/>
                  </a:lnTo>
                  <a:lnTo>
                    <a:pt x="4" y="37"/>
                  </a:lnTo>
                  <a:lnTo>
                    <a:pt x="7" y="35"/>
                  </a:lnTo>
                  <a:lnTo>
                    <a:pt x="7" y="34"/>
                  </a:lnTo>
                  <a:lnTo>
                    <a:pt x="3" y="32"/>
                  </a:lnTo>
                  <a:lnTo>
                    <a:pt x="1" y="30"/>
                  </a:lnTo>
                  <a:lnTo>
                    <a:pt x="1" y="29"/>
                  </a:lnTo>
                  <a:lnTo>
                    <a:pt x="3" y="27"/>
                  </a:lnTo>
                  <a:lnTo>
                    <a:pt x="3" y="27"/>
                  </a:lnTo>
                  <a:lnTo>
                    <a:pt x="2" y="26"/>
                  </a:lnTo>
                  <a:lnTo>
                    <a:pt x="0" y="26"/>
                  </a:lnTo>
                  <a:lnTo>
                    <a:pt x="0" y="24"/>
                  </a:lnTo>
                  <a:lnTo>
                    <a:pt x="0" y="22"/>
                  </a:lnTo>
                  <a:lnTo>
                    <a:pt x="0" y="19"/>
                  </a:lnTo>
                  <a:lnTo>
                    <a:pt x="1" y="18"/>
                  </a:lnTo>
                  <a:lnTo>
                    <a:pt x="2" y="16"/>
                  </a:lnTo>
                  <a:lnTo>
                    <a:pt x="3" y="16"/>
                  </a:lnTo>
                  <a:lnTo>
                    <a:pt x="4" y="17"/>
                  </a:lnTo>
                  <a:lnTo>
                    <a:pt x="6" y="19"/>
                  </a:lnTo>
                  <a:lnTo>
                    <a:pt x="9" y="18"/>
                  </a:lnTo>
                  <a:lnTo>
                    <a:pt x="12" y="19"/>
                  </a:lnTo>
                  <a:lnTo>
                    <a:pt x="12" y="18"/>
                  </a:lnTo>
                  <a:lnTo>
                    <a:pt x="10" y="13"/>
                  </a:lnTo>
                  <a:lnTo>
                    <a:pt x="10" y="12"/>
                  </a:lnTo>
                  <a:lnTo>
                    <a:pt x="11" y="11"/>
                  </a:lnTo>
                  <a:lnTo>
                    <a:pt x="17" y="7"/>
                  </a:lnTo>
                  <a:lnTo>
                    <a:pt x="25" y="0"/>
                  </a:lnTo>
                  <a:lnTo>
                    <a:pt x="27" y="0"/>
                  </a:lnTo>
                  <a:lnTo>
                    <a:pt x="28" y="0"/>
                  </a:lnTo>
                  <a:lnTo>
                    <a:pt x="28" y="4"/>
                  </a:lnTo>
                  <a:lnTo>
                    <a:pt x="2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 name="Freeform 81">
              <a:extLst>
                <a:ext uri="{FF2B5EF4-FFF2-40B4-BE49-F238E27FC236}">
                  <a16:creationId xmlns="" xmlns:a16="http://schemas.microsoft.com/office/drawing/2014/main" id="{9052ABBC-6882-10E8-7051-CF622BDF1FA6}"/>
                </a:ext>
              </a:extLst>
            </p:cNvPr>
            <p:cNvSpPr>
              <a:spLocks noChangeArrowheads="1"/>
            </p:cNvSpPr>
            <p:nvPr/>
          </p:nvSpPr>
          <p:spPr bwMode="auto">
            <a:xfrm>
              <a:off x="7919061" y="7094292"/>
              <a:ext cx="16484" cy="10990"/>
            </a:xfrm>
            <a:custGeom>
              <a:avLst/>
              <a:gdLst>
                <a:gd name="T0" fmla="*/ 9 w 14"/>
                <a:gd name="T1" fmla="*/ 0 h 10"/>
                <a:gd name="T2" fmla="*/ 13 w 14"/>
                <a:gd name="T3" fmla="*/ 3 h 10"/>
                <a:gd name="T4" fmla="*/ 10 w 14"/>
                <a:gd name="T5" fmla="*/ 9 h 10"/>
                <a:gd name="T6" fmla="*/ 6 w 14"/>
                <a:gd name="T7" fmla="*/ 9 h 10"/>
                <a:gd name="T8" fmla="*/ 0 w 14"/>
                <a:gd name="T9" fmla="*/ 5 h 10"/>
                <a:gd name="T10" fmla="*/ 0 w 14"/>
                <a:gd name="T11" fmla="*/ 4 h 10"/>
                <a:gd name="T12" fmla="*/ 0 w 14"/>
                <a:gd name="T13" fmla="*/ 3 h 10"/>
                <a:gd name="T14" fmla="*/ 1 w 14"/>
                <a:gd name="T15" fmla="*/ 2 h 10"/>
                <a:gd name="T16" fmla="*/ 2 w 14"/>
                <a:gd name="T17" fmla="*/ 2 h 10"/>
                <a:gd name="T18" fmla="*/ 3 w 14"/>
                <a:gd name="T19" fmla="*/ 2 h 10"/>
                <a:gd name="T20" fmla="*/ 6 w 14"/>
                <a:gd name="T21" fmla="*/ 1 h 10"/>
                <a:gd name="T22" fmla="*/ 7 w 14"/>
                <a:gd name="T23" fmla="*/ 2 h 10"/>
                <a:gd name="T24" fmla="*/ 9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9" y="0"/>
                  </a:moveTo>
                  <a:lnTo>
                    <a:pt x="13" y="3"/>
                  </a:lnTo>
                  <a:lnTo>
                    <a:pt x="10" y="9"/>
                  </a:lnTo>
                  <a:lnTo>
                    <a:pt x="6" y="9"/>
                  </a:lnTo>
                  <a:lnTo>
                    <a:pt x="0" y="5"/>
                  </a:lnTo>
                  <a:lnTo>
                    <a:pt x="0" y="4"/>
                  </a:lnTo>
                  <a:lnTo>
                    <a:pt x="0" y="3"/>
                  </a:lnTo>
                  <a:lnTo>
                    <a:pt x="1" y="2"/>
                  </a:lnTo>
                  <a:lnTo>
                    <a:pt x="2" y="2"/>
                  </a:lnTo>
                  <a:lnTo>
                    <a:pt x="3" y="2"/>
                  </a:lnTo>
                  <a:lnTo>
                    <a:pt x="6" y="1"/>
                  </a:lnTo>
                  <a:lnTo>
                    <a:pt x="7" y="2"/>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 name="Freeform 82">
              <a:extLst>
                <a:ext uri="{FF2B5EF4-FFF2-40B4-BE49-F238E27FC236}">
                  <a16:creationId xmlns="" xmlns:a16="http://schemas.microsoft.com/office/drawing/2014/main" id="{627651E3-B39A-561E-79FF-B5869A771839}"/>
                </a:ext>
              </a:extLst>
            </p:cNvPr>
            <p:cNvSpPr>
              <a:spLocks noChangeArrowheads="1"/>
            </p:cNvSpPr>
            <p:nvPr/>
          </p:nvSpPr>
          <p:spPr bwMode="auto">
            <a:xfrm>
              <a:off x="7946535" y="7094292"/>
              <a:ext cx="43962" cy="49458"/>
            </a:xfrm>
            <a:custGeom>
              <a:avLst/>
              <a:gdLst>
                <a:gd name="T0" fmla="*/ 19 w 35"/>
                <a:gd name="T1" fmla="*/ 9 h 38"/>
                <a:gd name="T2" fmla="*/ 19 w 35"/>
                <a:gd name="T3" fmla="*/ 12 h 38"/>
                <a:gd name="T4" fmla="*/ 18 w 35"/>
                <a:gd name="T5" fmla="*/ 15 h 38"/>
                <a:gd name="T6" fmla="*/ 19 w 35"/>
                <a:gd name="T7" fmla="*/ 18 h 38"/>
                <a:gd name="T8" fmla="*/ 20 w 35"/>
                <a:gd name="T9" fmla="*/ 21 h 38"/>
                <a:gd name="T10" fmla="*/ 21 w 35"/>
                <a:gd name="T11" fmla="*/ 22 h 38"/>
                <a:gd name="T12" fmla="*/ 22 w 35"/>
                <a:gd name="T13" fmla="*/ 23 h 38"/>
                <a:gd name="T14" fmla="*/ 28 w 35"/>
                <a:gd name="T15" fmla="*/ 24 h 38"/>
                <a:gd name="T16" fmla="*/ 33 w 35"/>
                <a:gd name="T17" fmla="*/ 23 h 38"/>
                <a:gd name="T18" fmla="*/ 34 w 35"/>
                <a:gd name="T19" fmla="*/ 24 h 38"/>
                <a:gd name="T20" fmla="*/ 34 w 35"/>
                <a:gd name="T21" fmla="*/ 26 h 38"/>
                <a:gd name="T22" fmla="*/ 33 w 35"/>
                <a:gd name="T23" fmla="*/ 28 h 38"/>
                <a:gd name="T24" fmla="*/ 30 w 35"/>
                <a:gd name="T25" fmla="*/ 31 h 38"/>
                <a:gd name="T26" fmla="*/ 26 w 35"/>
                <a:gd name="T27" fmla="*/ 36 h 38"/>
                <a:gd name="T28" fmla="*/ 25 w 35"/>
                <a:gd name="T29" fmla="*/ 37 h 38"/>
                <a:gd name="T30" fmla="*/ 24 w 35"/>
                <a:gd name="T31" fmla="*/ 37 h 38"/>
                <a:gd name="T32" fmla="*/ 23 w 35"/>
                <a:gd name="T33" fmla="*/ 36 h 38"/>
                <a:gd name="T34" fmla="*/ 23 w 35"/>
                <a:gd name="T35" fmla="*/ 28 h 38"/>
                <a:gd name="T36" fmla="*/ 18 w 35"/>
                <a:gd name="T37" fmla="*/ 29 h 38"/>
                <a:gd name="T38" fmla="*/ 16 w 35"/>
                <a:gd name="T39" fmla="*/ 28 h 38"/>
                <a:gd name="T40" fmla="*/ 13 w 35"/>
                <a:gd name="T41" fmla="*/ 28 h 38"/>
                <a:gd name="T42" fmla="*/ 12 w 35"/>
                <a:gd name="T43" fmla="*/ 25 h 38"/>
                <a:gd name="T44" fmla="*/ 10 w 35"/>
                <a:gd name="T45" fmla="*/ 20 h 38"/>
                <a:gd name="T46" fmla="*/ 2 w 35"/>
                <a:gd name="T47" fmla="*/ 18 h 38"/>
                <a:gd name="T48" fmla="*/ 0 w 35"/>
                <a:gd name="T49" fmla="*/ 15 h 38"/>
                <a:gd name="T50" fmla="*/ 0 w 35"/>
                <a:gd name="T51" fmla="*/ 13 h 38"/>
                <a:gd name="T52" fmla="*/ 0 w 35"/>
                <a:gd name="T53" fmla="*/ 12 h 38"/>
                <a:gd name="T54" fmla="*/ 1 w 35"/>
                <a:gd name="T55" fmla="*/ 10 h 38"/>
                <a:gd name="T56" fmla="*/ 3 w 35"/>
                <a:gd name="T57" fmla="*/ 11 h 38"/>
                <a:gd name="T58" fmla="*/ 5 w 35"/>
                <a:gd name="T59" fmla="*/ 11 h 38"/>
                <a:gd name="T60" fmla="*/ 5 w 35"/>
                <a:gd name="T61" fmla="*/ 9 h 38"/>
                <a:gd name="T62" fmla="*/ 5 w 35"/>
                <a:gd name="T63" fmla="*/ 9 h 38"/>
                <a:gd name="T64" fmla="*/ 5 w 35"/>
                <a:gd name="T65" fmla="*/ 7 h 38"/>
                <a:gd name="T66" fmla="*/ 4 w 35"/>
                <a:gd name="T67" fmla="*/ 6 h 38"/>
                <a:gd name="T68" fmla="*/ 12 w 35"/>
                <a:gd name="T69" fmla="*/ 4 h 38"/>
                <a:gd name="T70" fmla="*/ 12 w 35"/>
                <a:gd name="T71" fmla="*/ 0 h 38"/>
                <a:gd name="T72" fmla="*/ 14 w 35"/>
                <a:gd name="T73" fmla="*/ 0 h 38"/>
                <a:gd name="T74" fmla="*/ 16 w 35"/>
                <a:gd name="T75" fmla="*/ 1 h 38"/>
                <a:gd name="T76" fmla="*/ 18 w 35"/>
                <a:gd name="T77" fmla="*/ 5 h 38"/>
                <a:gd name="T78" fmla="*/ 19 w 35"/>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8">
                  <a:moveTo>
                    <a:pt x="19" y="9"/>
                  </a:moveTo>
                  <a:lnTo>
                    <a:pt x="19" y="12"/>
                  </a:lnTo>
                  <a:lnTo>
                    <a:pt x="18" y="15"/>
                  </a:lnTo>
                  <a:lnTo>
                    <a:pt x="19" y="18"/>
                  </a:lnTo>
                  <a:lnTo>
                    <a:pt x="20" y="21"/>
                  </a:lnTo>
                  <a:lnTo>
                    <a:pt x="21" y="22"/>
                  </a:lnTo>
                  <a:lnTo>
                    <a:pt x="22" y="23"/>
                  </a:lnTo>
                  <a:lnTo>
                    <a:pt x="28" y="24"/>
                  </a:lnTo>
                  <a:lnTo>
                    <a:pt x="33" y="23"/>
                  </a:lnTo>
                  <a:lnTo>
                    <a:pt x="34" y="24"/>
                  </a:lnTo>
                  <a:lnTo>
                    <a:pt x="34" y="26"/>
                  </a:lnTo>
                  <a:lnTo>
                    <a:pt x="33" y="28"/>
                  </a:lnTo>
                  <a:lnTo>
                    <a:pt x="30" y="31"/>
                  </a:lnTo>
                  <a:lnTo>
                    <a:pt x="26" y="36"/>
                  </a:lnTo>
                  <a:lnTo>
                    <a:pt x="25" y="37"/>
                  </a:lnTo>
                  <a:lnTo>
                    <a:pt x="24" y="37"/>
                  </a:lnTo>
                  <a:lnTo>
                    <a:pt x="23" y="36"/>
                  </a:lnTo>
                  <a:lnTo>
                    <a:pt x="23" y="28"/>
                  </a:lnTo>
                  <a:lnTo>
                    <a:pt x="18" y="29"/>
                  </a:lnTo>
                  <a:lnTo>
                    <a:pt x="16" y="28"/>
                  </a:lnTo>
                  <a:lnTo>
                    <a:pt x="13" y="28"/>
                  </a:lnTo>
                  <a:lnTo>
                    <a:pt x="12" y="25"/>
                  </a:lnTo>
                  <a:lnTo>
                    <a:pt x="10" y="20"/>
                  </a:lnTo>
                  <a:lnTo>
                    <a:pt x="2" y="18"/>
                  </a:lnTo>
                  <a:lnTo>
                    <a:pt x="0" y="15"/>
                  </a:lnTo>
                  <a:lnTo>
                    <a:pt x="0" y="13"/>
                  </a:lnTo>
                  <a:lnTo>
                    <a:pt x="0" y="12"/>
                  </a:lnTo>
                  <a:lnTo>
                    <a:pt x="1" y="10"/>
                  </a:lnTo>
                  <a:lnTo>
                    <a:pt x="3" y="11"/>
                  </a:lnTo>
                  <a:lnTo>
                    <a:pt x="5" y="11"/>
                  </a:lnTo>
                  <a:lnTo>
                    <a:pt x="5" y="9"/>
                  </a:lnTo>
                  <a:lnTo>
                    <a:pt x="5" y="9"/>
                  </a:lnTo>
                  <a:lnTo>
                    <a:pt x="5" y="7"/>
                  </a:lnTo>
                  <a:lnTo>
                    <a:pt x="4" y="6"/>
                  </a:lnTo>
                  <a:lnTo>
                    <a:pt x="12" y="4"/>
                  </a:lnTo>
                  <a:lnTo>
                    <a:pt x="12" y="0"/>
                  </a:lnTo>
                  <a:lnTo>
                    <a:pt x="14" y="0"/>
                  </a:lnTo>
                  <a:lnTo>
                    <a:pt x="16" y="1"/>
                  </a:lnTo>
                  <a:lnTo>
                    <a:pt x="18"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 name="Freeform 83">
              <a:extLst>
                <a:ext uri="{FF2B5EF4-FFF2-40B4-BE49-F238E27FC236}">
                  <a16:creationId xmlns="" xmlns:a16="http://schemas.microsoft.com/office/drawing/2014/main" id="{E0DF9FAF-4CE4-70E6-7E50-7CDFDC93B973}"/>
                </a:ext>
              </a:extLst>
            </p:cNvPr>
            <p:cNvSpPr>
              <a:spLocks noChangeArrowheads="1"/>
            </p:cNvSpPr>
            <p:nvPr/>
          </p:nvSpPr>
          <p:spPr bwMode="auto">
            <a:xfrm>
              <a:off x="7919061" y="7116272"/>
              <a:ext cx="10990" cy="21981"/>
            </a:xfrm>
            <a:custGeom>
              <a:avLst/>
              <a:gdLst>
                <a:gd name="T0" fmla="*/ 6 w 7"/>
                <a:gd name="T1" fmla="*/ 15 h 16"/>
                <a:gd name="T2" fmla="*/ 4 w 7"/>
                <a:gd name="T3" fmla="*/ 15 h 16"/>
                <a:gd name="T4" fmla="*/ 3 w 7"/>
                <a:gd name="T5" fmla="*/ 15 h 16"/>
                <a:gd name="T6" fmla="*/ 2 w 7"/>
                <a:gd name="T7" fmla="*/ 14 h 16"/>
                <a:gd name="T8" fmla="*/ 1 w 7"/>
                <a:gd name="T9" fmla="*/ 11 h 16"/>
                <a:gd name="T10" fmla="*/ 0 w 7"/>
                <a:gd name="T11" fmla="*/ 9 h 16"/>
                <a:gd name="T12" fmla="*/ 1 w 7"/>
                <a:gd name="T13" fmla="*/ 5 h 16"/>
                <a:gd name="T14" fmla="*/ 1 w 7"/>
                <a:gd name="T15" fmla="*/ 0 h 16"/>
                <a:gd name="T16" fmla="*/ 4 w 7"/>
                <a:gd name="T17" fmla="*/ 0 h 16"/>
                <a:gd name="T18" fmla="*/ 6 w 7"/>
                <a:gd name="T19" fmla="*/ 0 h 16"/>
                <a:gd name="T20" fmla="*/ 6 w 7"/>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6">
                  <a:moveTo>
                    <a:pt x="6" y="15"/>
                  </a:moveTo>
                  <a:lnTo>
                    <a:pt x="4" y="15"/>
                  </a:lnTo>
                  <a:lnTo>
                    <a:pt x="3" y="15"/>
                  </a:lnTo>
                  <a:lnTo>
                    <a:pt x="2" y="14"/>
                  </a:lnTo>
                  <a:lnTo>
                    <a:pt x="1" y="11"/>
                  </a:lnTo>
                  <a:lnTo>
                    <a:pt x="0" y="9"/>
                  </a:lnTo>
                  <a:lnTo>
                    <a:pt x="1" y="5"/>
                  </a:lnTo>
                  <a:lnTo>
                    <a:pt x="1" y="0"/>
                  </a:lnTo>
                  <a:lnTo>
                    <a:pt x="4" y="0"/>
                  </a:lnTo>
                  <a:lnTo>
                    <a:pt x="6" y="0"/>
                  </a:lnTo>
                  <a:lnTo>
                    <a:pt x="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 name="Freeform 84">
              <a:extLst>
                <a:ext uri="{FF2B5EF4-FFF2-40B4-BE49-F238E27FC236}">
                  <a16:creationId xmlns="" xmlns:a16="http://schemas.microsoft.com/office/drawing/2014/main" id="{D8D9117E-DFB6-FC34-8E31-D77F9508A8D6}"/>
                </a:ext>
              </a:extLst>
            </p:cNvPr>
            <p:cNvSpPr>
              <a:spLocks noChangeArrowheads="1"/>
            </p:cNvSpPr>
            <p:nvPr/>
          </p:nvSpPr>
          <p:spPr bwMode="auto">
            <a:xfrm>
              <a:off x="7957526" y="7143750"/>
              <a:ext cx="10990" cy="10990"/>
            </a:xfrm>
            <a:custGeom>
              <a:avLst/>
              <a:gdLst>
                <a:gd name="T0" fmla="*/ 5 w 7"/>
                <a:gd name="T1" fmla="*/ 5 h 7"/>
                <a:gd name="T2" fmla="*/ 4 w 7"/>
                <a:gd name="T3" fmla="*/ 6 h 7"/>
                <a:gd name="T4" fmla="*/ 3 w 7"/>
                <a:gd name="T5" fmla="*/ 6 h 7"/>
                <a:gd name="T6" fmla="*/ 2 w 7"/>
                <a:gd name="T7" fmla="*/ 5 h 7"/>
                <a:gd name="T8" fmla="*/ 0 w 7"/>
                <a:gd name="T9" fmla="*/ 2 h 7"/>
                <a:gd name="T10" fmla="*/ 3 w 7"/>
                <a:gd name="T11" fmla="*/ 0 h 7"/>
                <a:gd name="T12" fmla="*/ 5 w 7"/>
                <a:gd name="T13" fmla="*/ 1 h 7"/>
                <a:gd name="T14" fmla="*/ 6 w 7"/>
                <a:gd name="T15" fmla="*/ 3 h 7"/>
                <a:gd name="T16" fmla="*/ 6 w 7"/>
                <a:gd name="T17" fmla="*/ 4 h 7"/>
                <a:gd name="T18" fmla="*/ 5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5"/>
                  </a:moveTo>
                  <a:lnTo>
                    <a:pt x="4" y="6"/>
                  </a:lnTo>
                  <a:lnTo>
                    <a:pt x="3" y="6"/>
                  </a:lnTo>
                  <a:lnTo>
                    <a:pt x="2" y="5"/>
                  </a:lnTo>
                  <a:lnTo>
                    <a:pt x="0" y="2"/>
                  </a:lnTo>
                  <a:lnTo>
                    <a:pt x="3" y="0"/>
                  </a:lnTo>
                  <a:lnTo>
                    <a:pt x="5" y="1"/>
                  </a:lnTo>
                  <a:lnTo>
                    <a:pt x="6"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 name="Freeform 85">
              <a:extLst>
                <a:ext uri="{FF2B5EF4-FFF2-40B4-BE49-F238E27FC236}">
                  <a16:creationId xmlns="" xmlns:a16="http://schemas.microsoft.com/office/drawing/2014/main" id="{36287EAB-F629-7644-4E28-87CD447A0174}"/>
                </a:ext>
              </a:extLst>
            </p:cNvPr>
            <p:cNvSpPr>
              <a:spLocks noChangeArrowheads="1"/>
            </p:cNvSpPr>
            <p:nvPr/>
          </p:nvSpPr>
          <p:spPr bwMode="auto">
            <a:xfrm>
              <a:off x="7913564" y="7143750"/>
              <a:ext cx="5497" cy="5493"/>
            </a:xfrm>
            <a:custGeom>
              <a:avLst/>
              <a:gdLst>
                <a:gd name="T0" fmla="*/ 5 w 6"/>
                <a:gd name="T1" fmla="*/ 3 h 5"/>
                <a:gd name="T2" fmla="*/ 2 w 6"/>
                <a:gd name="T3" fmla="*/ 4 h 5"/>
                <a:gd name="T4" fmla="*/ 1 w 6"/>
                <a:gd name="T5" fmla="*/ 4 h 5"/>
                <a:gd name="T6" fmla="*/ 0 w 6"/>
                <a:gd name="T7" fmla="*/ 3 h 5"/>
                <a:gd name="T8" fmla="*/ 1 w 6"/>
                <a:gd name="T9" fmla="*/ 1 h 5"/>
                <a:gd name="T10" fmla="*/ 3 w 6"/>
                <a:gd name="T11" fmla="*/ 0 h 5"/>
                <a:gd name="T12" fmla="*/ 5 w 6"/>
                <a:gd name="T13" fmla="*/ 1 h 5"/>
                <a:gd name="T14" fmla="*/ 5 w 6"/>
                <a:gd name="T15" fmla="*/ 2 h 5"/>
                <a:gd name="T16" fmla="*/ 5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3"/>
                  </a:moveTo>
                  <a:lnTo>
                    <a:pt x="2" y="4"/>
                  </a:lnTo>
                  <a:lnTo>
                    <a:pt x="1" y="4"/>
                  </a:lnTo>
                  <a:lnTo>
                    <a:pt x="0" y="3"/>
                  </a:lnTo>
                  <a:lnTo>
                    <a:pt x="1" y="1"/>
                  </a:lnTo>
                  <a:lnTo>
                    <a:pt x="3" y="0"/>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 name="Freeform 86">
              <a:extLst>
                <a:ext uri="{FF2B5EF4-FFF2-40B4-BE49-F238E27FC236}">
                  <a16:creationId xmlns="" xmlns:a16="http://schemas.microsoft.com/office/drawing/2014/main" id="{C1E444D9-5A82-2E5D-E7BB-02B0D8D7D30F}"/>
                </a:ext>
              </a:extLst>
            </p:cNvPr>
            <p:cNvSpPr>
              <a:spLocks noChangeArrowheads="1"/>
            </p:cNvSpPr>
            <p:nvPr/>
          </p:nvSpPr>
          <p:spPr bwMode="auto">
            <a:xfrm>
              <a:off x="7952032" y="7171224"/>
              <a:ext cx="5493" cy="10990"/>
            </a:xfrm>
            <a:custGeom>
              <a:avLst/>
              <a:gdLst>
                <a:gd name="T0" fmla="*/ 2 w 6"/>
                <a:gd name="T1" fmla="*/ 5 h 7"/>
                <a:gd name="T2" fmla="*/ 0 w 6"/>
                <a:gd name="T3" fmla="*/ 6 h 7"/>
                <a:gd name="T4" fmla="*/ 0 w 6"/>
                <a:gd name="T5" fmla="*/ 5 h 7"/>
                <a:gd name="T6" fmla="*/ 3 w 6"/>
                <a:gd name="T7" fmla="*/ 1 h 7"/>
                <a:gd name="T8" fmla="*/ 4 w 6"/>
                <a:gd name="T9" fmla="*/ 0 h 7"/>
                <a:gd name="T10" fmla="*/ 5 w 6"/>
                <a:gd name="T11" fmla="*/ 1 h 7"/>
                <a:gd name="T12" fmla="*/ 4 w 6"/>
                <a:gd name="T13" fmla="*/ 3 h 7"/>
                <a:gd name="T14" fmla="*/ 2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2" y="5"/>
                  </a:moveTo>
                  <a:lnTo>
                    <a:pt x="0" y="6"/>
                  </a:lnTo>
                  <a:lnTo>
                    <a:pt x="0" y="5"/>
                  </a:lnTo>
                  <a:lnTo>
                    <a:pt x="3" y="1"/>
                  </a:lnTo>
                  <a:lnTo>
                    <a:pt x="4" y="0"/>
                  </a:lnTo>
                  <a:lnTo>
                    <a:pt x="5" y="1"/>
                  </a:lnTo>
                  <a:lnTo>
                    <a:pt x="4"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 name="Freeform 87">
              <a:extLst>
                <a:ext uri="{FF2B5EF4-FFF2-40B4-BE49-F238E27FC236}">
                  <a16:creationId xmlns="" xmlns:a16="http://schemas.microsoft.com/office/drawing/2014/main" id="{EAB3300A-7F86-4243-B703-E93462F66482}"/>
                </a:ext>
              </a:extLst>
            </p:cNvPr>
            <p:cNvSpPr>
              <a:spLocks noChangeArrowheads="1"/>
            </p:cNvSpPr>
            <p:nvPr/>
          </p:nvSpPr>
          <p:spPr bwMode="auto">
            <a:xfrm>
              <a:off x="7963023" y="7171224"/>
              <a:ext cx="21981" cy="27478"/>
            </a:xfrm>
            <a:custGeom>
              <a:avLst/>
              <a:gdLst>
                <a:gd name="T0" fmla="*/ 18 w 19"/>
                <a:gd name="T1" fmla="*/ 18 h 22"/>
                <a:gd name="T2" fmla="*/ 5 w 19"/>
                <a:gd name="T3" fmla="*/ 21 h 22"/>
                <a:gd name="T4" fmla="*/ 0 w 19"/>
                <a:gd name="T5" fmla="*/ 21 h 22"/>
                <a:gd name="T6" fmla="*/ 0 w 19"/>
                <a:gd name="T7" fmla="*/ 19 h 22"/>
                <a:gd name="T8" fmla="*/ 1 w 19"/>
                <a:gd name="T9" fmla="*/ 18 h 22"/>
                <a:gd name="T10" fmla="*/ 5 w 19"/>
                <a:gd name="T11" fmla="*/ 17 h 22"/>
                <a:gd name="T12" fmla="*/ 6 w 19"/>
                <a:gd name="T13" fmla="*/ 10 h 22"/>
                <a:gd name="T14" fmla="*/ 0 w 19"/>
                <a:gd name="T15" fmla="*/ 6 h 22"/>
                <a:gd name="T16" fmla="*/ 0 w 19"/>
                <a:gd name="T17" fmla="*/ 5 h 22"/>
                <a:gd name="T18" fmla="*/ 1 w 19"/>
                <a:gd name="T19" fmla="*/ 4 h 22"/>
                <a:gd name="T20" fmla="*/ 2 w 19"/>
                <a:gd name="T21" fmla="*/ 3 h 22"/>
                <a:gd name="T22" fmla="*/ 5 w 19"/>
                <a:gd name="T23" fmla="*/ 1 h 22"/>
                <a:gd name="T24" fmla="*/ 6 w 19"/>
                <a:gd name="T25" fmla="*/ 0 h 22"/>
                <a:gd name="T26" fmla="*/ 7 w 19"/>
                <a:gd name="T27" fmla="*/ 1 h 22"/>
                <a:gd name="T28" fmla="*/ 10 w 19"/>
                <a:gd name="T29" fmla="*/ 3 h 22"/>
                <a:gd name="T30" fmla="*/ 12 w 19"/>
                <a:gd name="T31" fmla="*/ 7 h 22"/>
                <a:gd name="T32" fmla="*/ 16 w 19"/>
                <a:gd name="T33" fmla="*/ 8 h 22"/>
                <a:gd name="T34" fmla="*/ 18 w 19"/>
                <a:gd name="T35" fmla="*/ 10 h 22"/>
                <a:gd name="T36" fmla="*/ 18 w 19"/>
                <a:gd name="T3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2">
                  <a:moveTo>
                    <a:pt x="18" y="18"/>
                  </a:moveTo>
                  <a:lnTo>
                    <a:pt x="5" y="21"/>
                  </a:lnTo>
                  <a:lnTo>
                    <a:pt x="0" y="21"/>
                  </a:lnTo>
                  <a:lnTo>
                    <a:pt x="0" y="19"/>
                  </a:lnTo>
                  <a:lnTo>
                    <a:pt x="1" y="18"/>
                  </a:lnTo>
                  <a:lnTo>
                    <a:pt x="5" y="17"/>
                  </a:lnTo>
                  <a:lnTo>
                    <a:pt x="6" y="10"/>
                  </a:lnTo>
                  <a:lnTo>
                    <a:pt x="0" y="6"/>
                  </a:lnTo>
                  <a:lnTo>
                    <a:pt x="0" y="5"/>
                  </a:lnTo>
                  <a:lnTo>
                    <a:pt x="1" y="4"/>
                  </a:lnTo>
                  <a:lnTo>
                    <a:pt x="2" y="3"/>
                  </a:lnTo>
                  <a:lnTo>
                    <a:pt x="5" y="1"/>
                  </a:lnTo>
                  <a:lnTo>
                    <a:pt x="6" y="0"/>
                  </a:lnTo>
                  <a:lnTo>
                    <a:pt x="7" y="1"/>
                  </a:lnTo>
                  <a:lnTo>
                    <a:pt x="10" y="3"/>
                  </a:lnTo>
                  <a:lnTo>
                    <a:pt x="12" y="7"/>
                  </a:lnTo>
                  <a:lnTo>
                    <a:pt x="16" y="8"/>
                  </a:lnTo>
                  <a:lnTo>
                    <a:pt x="18" y="10"/>
                  </a:lnTo>
                  <a:lnTo>
                    <a:pt x="1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 name="Freeform 88">
              <a:extLst>
                <a:ext uri="{FF2B5EF4-FFF2-40B4-BE49-F238E27FC236}">
                  <a16:creationId xmlns="" xmlns:a16="http://schemas.microsoft.com/office/drawing/2014/main" id="{56421F30-6874-5E44-D930-67E9C6AF4781}"/>
                </a:ext>
              </a:extLst>
            </p:cNvPr>
            <p:cNvSpPr>
              <a:spLocks noChangeArrowheads="1"/>
            </p:cNvSpPr>
            <p:nvPr/>
          </p:nvSpPr>
          <p:spPr bwMode="auto">
            <a:xfrm>
              <a:off x="7974013" y="7209692"/>
              <a:ext cx="16484" cy="21981"/>
            </a:xfrm>
            <a:custGeom>
              <a:avLst/>
              <a:gdLst>
                <a:gd name="T0" fmla="*/ 2 w 12"/>
                <a:gd name="T1" fmla="*/ 17 h 19"/>
                <a:gd name="T2" fmla="*/ 2 w 12"/>
                <a:gd name="T3" fmla="*/ 18 h 19"/>
                <a:gd name="T4" fmla="*/ 0 w 12"/>
                <a:gd name="T5" fmla="*/ 18 h 19"/>
                <a:gd name="T6" fmla="*/ 0 w 12"/>
                <a:gd name="T7" fmla="*/ 17 h 19"/>
                <a:gd name="T8" fmla="*/ 0 w 12"/>
                <a:gd name="T9" fmla="*/ 15 h 19"/>
                <a:gd name="T10" fmla="*/ 0 w 12"/>
                <a:gd name="T11" fmla="*/ 13 h 19"/>
                <a:gd name="T12" fmla="*/ 0 w 12"/>
                <a:gd name="T13" fmla="*/ 11 h 19"/>
                <a:gd name="T14" fmla="*/ 4 w 12"/>
                <a:gd name="T15" fmla="*/ 8 h 19"/>
                <a:gd name="T16" fmla="*/ 2 w 12"/>
                <a:gd name="T17" fmla="*/ 7 h 19"/>
                <a:gd name="T18" fmla="*/ 2 w 12"/>
                <a:gd name="T19" fmla="*/ 7 h 19"/>
                <a:gd name="T20" fmla="*/ 4 w 12"/>
                <a:gd name="T21" fmla="*/ 4 h 19"/>
                <a:gd name="T22" fmla="*/ 8 w 12"/>
                <a:gd name="T23" fmla="*/ 1 h 19"/>
                <a:gd name="T24" fmla="*/ 9 w 12"/>
                <a:gd name="T25" fmla="*/ 0 h 19"/>
                <a:gd name="T26" fmla="*/ 11 w 12"/>
                <a:gd name="T27" fmla="*/ 0 h 19"/>
                <a:gd name="T28" fmla="*/ 8 w 12"/>
                <a:gd name="T29" fmla="*/ 7 h 19"/>
                <a:gd name="T30" fmla="*/ 2 w 12"/>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9">
                  <a:moveTo>
                    <a:pt x="2" y="17"/>
                  </a:moveTo>
                  <a:lnTo>
                    <a:pt x="2" y="18"/>
                  </a:lnTo>
                  <a:lnTo>
                    <a:pt x="0" y="18"/>
                  </a:lnTo>
                  <a:lnTo>
                    <a:pt x="0" y="17"/>
                  </a:lnTo>
                  <a:lnTo>
                    <a:pt x="0" y="15"/>
                  </a:lnTo>
                  <a:lnTo>
                    <a:pt x="0" y="13"/>
                  </a:lnTo>
                  <a:lnTo>
                    <a:pt x="0" y="11"/>
                  </a:lnTo>
                  <a:lnTo>
                    <a:pt x="4" y="8"/>
                  </a:lnTo>
                  <a:lnTo>
                    <a:pt x="2" y="7"/>
                  </a:lnTo>
                  <a:lnTo>
                    <a:pt x="2" y="7"/>
                  </a:lnTo>
                  <a:lnTo>
                    <a:pt x="4" y="4"/>
                  </a:lnTo>
                  <a:lnTo>
                    <a:pt x="8" y="1"/>
                  </a:lnTo>
                  <a:lnTo>
                    <a:pt x="9" y="0"/>
                  </a:lnTo>
                  <a:lnTo>
                    <a:pt x="11" y="0"/>
                  </a:lnTo>
                  <a:lnTo>
                    <a:pt x="8" y="7"/>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 name="Freeform 89">
              <a:extLst>
                <a:ext uri="{FF2B5EF4-FFF2-40B4-BE49-F238E27FC236}">
                  <a16:creationId xmlns="" xmlns:a16="http://schemas.microsoft.com/office/drawing/2014/main" id="{B14116E6-580A-ADC4-8F10-C4771076E6B1}"/>
                </a:ext>
              </a:extLst>
            </p:cNvPr>
            <p:cNvSpPr>
              <a:spLocks noChangeArrowheads="1"/>
            </p:cNvSpPr>
            <p:nvPr/>
          </p:nvSpPr>
          <p:spPr bwMode="auto">
            <a:xfrm>
              <a:off x="7957526" y="7220683"/>
              <a:ext cx="16487" cy="21981"/>
            </a:xfrm>
            <a:custGeom>
              <a:avLst/>
              <a:gdLst>
                <a:gd name="T0" fmla="*/ 12 w 15"/>
                <a:gd name="T1" fmla="*/ 0 h 19"/>
                <a:gd name="T2" fmla="*/ 13 w 15"/>
                <a:gd name="T3" fmla="*/ 7 h 19"/>
                <a:gd name="T4" fmla="*/ 14 w 15"/>
                <a:gd name="T5" fmla="*/ 12 h 19"/>
                <a:gd name="T6" fmla="*/ 14 w 15"/>
                <a:gd name="T7" fmla="*/ 13 h 19"/>
                <a:gd name="T8" fmla="*/ 13 w 15"/>
                <a:gd name="T9" fmla="*/ 15 h 19"/>
                <a:gd name="T10" fmla="*/ 8 w 15"/>
                <a:gd name="T11" fmla="*/ 18 h 19"/>
                <a:gd name="T12" fmla="*/ 6 w 15"/>
                <a:gd name="T13" fmla="*/ 18 h 19"/>
                <a:gd name="T14" fmla="*/ 6 w 15"/>
                <a:gd name="T15" fmla="*/ 17 h 19"/>
                <a:gd name="T16" fmla="*/ 8 w 15"/>
                <a:gd name="T17" fmla="*/ 15 h 19"/>
                <a:gd name="T18" fmla="*/ 6 w 15"/>
                <a:gd name="T19" fmla="*/ 11 h 19"/>
                <a:gd name="T20" fmla="*/ 7 w 15"/>
                <a:gd name="T21" fmla="*/ 9 h 19"/>
                <a:gd name="T22" fmla="*/ 6 w 15"/>
                <a:gd name="T23" fmla="*/ 8 h 19"/>
                <a:gd name="T24" fmla="*/ 5 w 15"/>
                <a:gd name="T25" fmla="*/ 9 h 19"/>
                <a:gd name="T26" fmla="*/ 1 w 15"/>
                <a:gd name="T27" fmla="*/ 12 h 19"/>
                <a:gd name="T28" fmla="*/ 0 w 15"/>
                <a:gd name="T29" fmla="*/ 13 h 19"/>
                <a:gd name="T30" fmla="*/ 0 w 15"/>
                <a:gd name="T31" fmla="*/ 12 h 19"/>
                <a:gd name="T32" fmla="*/ 1 w 15"/>
                <a:gd name="T33" fmla="*/ 9 h 19"/>
                <a:gd name="T34" fmla="*/ 1 w 15"/>
                <a:gd name="T35" fmla="*/ 7 h 19"/>
                <a:gd name="T36" fmla="*/ 1 w 15"/>
                <a:gd name="T37" fmla="*/ 5 h 19"/>
                <a:gd name="T38" fmla="*/ 3 w 15"/>
                <a:gd name="T39" fmla="*/ 4 h 19"/>
                <a:gd name="T40" fmla="*/ 4 w 15"/>
                <a:gd name="T41" fmla="*/ 3 h 19"/>
                <a:gd name="T42" fmla="*/ 5 w 15"/>
                <a:gd name="T43" fmla="*/ 3 h 19"/>
                <a:gd name="T44" fmla="*/ 5 w 15"/>
                <a:gd name="T45" fmla="*/ 4 h 19"/>
                <a:gd name="T46" fmla="*/ 9 w 15"/>
                <a:gd name="T47" fmla="*/ 1 h 19"/>
                <a:gd name="T48" fmla="*/ 12 w 15"/>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9">
                  <a:moveTo>
                    <a:pt x="12" y="0"/>
                  </a:moveTo>
                  <a:lnTo>
                    <a:pt x="13" y="7"/>
                  </a:lnTo>
                  <a:lnTo>
                    <a:pt x="14" y="12"/>
                  </a:lnTo>
                  <a:lnTo>
                    <a:pt x="14" y="13"/>
                  </a:lnTo>
                  <a:lnTo>
                    <a:pt x="13" y="15"/>
                  </a:lnTo>
                  <a:lnTo>
                    <a:pt x="8" y="18"/>
                  </a:lnTo>
                  <a:lnTo>
                    <a:pt x="6" y="18"/>
                  </a:lnTo>
                  <a:lnTo>
                    <a:pt x="6" y="17"/>
                  </a:lnTo>
                  <a:lnTo>
                    <a:pt x="8" y="15"/>
                  </a:lnTo>
                  <a:lnTo>
                    <a:pt x="6" y="11"/>
                  </a:lnTo>
                  <a:lnTo>
                    <a:pt x="7" y="9"/>
                  </a:lnTo>
                  <a:lnTo>
                    <a:pt x="6" y="8"/>
                  </a:lnTo>
                  <a:lnTo>
                    <a:pt x="5" y="9"/>
                  </a:lnTo>
                  <a:lnTo>
                    <a:pt x="1" y="12"/>
                  </a:lnTo>
                  <a:lnTo>
                    <a:pt x="0" y="13"/>
                  </a:lnTo>
                  <a:lnTo>
                    <a:pt x="0" y="12"/>
                  </a:lnTo>
                  <a:lnTo>
                    <a:pt x="1" y="9"/>
                  </a:lnTo>
                  <a:lnTo>
                    <a:pt x="1" y="7"/>
                  </a:lnTo>
                  <a:lnTo>
                    <a:pt x="1" y="5"/>
                  </a:lnTo>
                  <a:lnTo>
                    <a:pt x="3" y="4"/>
                  </a:lnTo>
                  <a:lnTo>
                    <a:pt x="4" y="3"/>
                  </a:lnTo>
                  <a:lnTo>
                    <a:pt x="5" y="3"/>
                  </a:lnTo>
                  <a:lnTo>
                    <a:pt x="5" y="4"/>
                  </a:lnTo>
                  <a:lnTo>
                    <a:pt x="9" y="1"/>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 name="Freeform 90">
              <a:extLst>
                <a:ext uri="{FF2B5EF4-FFF2-40B4-BE49-F238E27FC236}">
                  <a16:creationId xmlns="" xmlns:a16="http://schemas.microsoft.com/office/drawing/2014/main" id="{7CDBBF6A-D158-1412-CB5C-3B8424EAB25A}"/>
                </a:ext>
              </a:extLst>
            </p:cNvPr>
            <p:cNvSpPr>
              <a:spLocks noChangeArrowheads="1"/>
            </p:cNvSpPr>
            <p:nvPr/>
          </p:nvSpPr>
          <p:spPr bwMode="auto">
            <a:xfrm>
              <a:off x="8001487" y="7237167"/>
              <a:ext cx="10990" cy="21981"/>
            </a:xfrm>
            <a:custGeom>
              <a:avLst/>
              <a:gdLst>
                <a:gd name="T0" fmla="*/ 9 w 11"/>
                <a:gd name="T1" fmla="*/ 15 h 16"/>
                <a:gd name="T2" fmla="*/ 5 w 11"/>
                <a:gd name="T3" fmla="*/ 15 h 16"/>
                <a:gd name="T4" fmla="*/ 4 w 11"/>
                <a:gd name="T5" fmla="*/ 14 h 16"/>
                <a:gd name="T6" fmla="*/ 2 w 11"/>
                <a:gd name="T7" fmla="*/ 13 h 16"/>
                <a:gd name="T8" fmla="*/ 0 w 11"/>
                <a:gd name="T9" fmla="*/ 5 h 16"/>
                <a:gd name="T10" fmla="*/ 1 w 11"/>
                <a:gd name="T11" fmla="*/ 3 h 16"/>
                <a:gd name="T12" fmla="*/ 2 w 11"/>
                <a:gd name="T13" fmla="*/ 2 h 16"/>
                <a:gd name="T14" fmla="*/ 2 w 11"/>
                <a:gd name="T15" fmla="*/ 0 h 16"/>
                <a:gd name="T16" fmla="*/ 5 w 11"/>
                <a:gd name="T17" fmla="*/ 0 h 16"/>
                <a:gd name="T18" fmla="*/ 7 w 11"/>
                <a:gd name="T19" fmla="*/ 2 h 16"/>
                <a:gd name="T20" fmla="*/ 7 w 11"/>
                <a:gd name="T21" fmla="*/ 3 h 16"/>
                <a:gd name="T22" fmla="*/ 9 w 11"/>
                <a:gd name="T23" fmla="*/ 8 h 16"/>
                <a:gd name="T24" fmla="*/ 10 w 11"/>
                <a:gd name="T25" fmla="*/ 13 h 16"/>
                <a:gd name="T26" fmla="*/ 9 w 11"/>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6">
                  <a:moveTo>
                    <a:pt x="9" y="15"/>
                  </a:moveTo>
                  <a:lnTo>
                    <a:pt x="5" y="15"/>
                  </a:lnTo>
                  <a:lnTo>
                    <a:pt x="4" y="14"/>
                  </a:lnTo>
                  <a:lnTo>
                    <a:pt x="2" y="13"/>
                  </a:lnTo>
                  <a:lnTo>
                    <a:pt x="0" y="5"/>
                  </a:lnTo>
                  <a:lnTo>
                    <a:pt x="1" y="3"/>
                  </a:lnTo>
                  <a:lnTo>
                    <a:pt x="2" y="2"/>
                  </a:lnTo>
                  <a:lnTo>
                    <a:pt x="2" y="0"/>
                  </a:lnTo>
                  <a:lnTo>
                    <a:pt x="5" y="0"/>
                  </a:lnTo>
                  <a:lnTo>
                    <a:pt x="7" y="2"/>
                  </a:lnTo>
                  <a:lnTo>
                    <a:pt x="7" y="3"/>
                  </a:lnTo>
                  <a:lnTo>
                    <a:pt x="9" y="8"/>
                  </a:lnTo>
                  <a:lnTo>
                    <a:pt x="10" y="13"/>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 name="Freeform 92">
              <a:extLst>
                <a:ext uri="{FF2B5EF4-FFF2-40B4-BE49-F238E27FC236}">
                  <a16:creationId xmlns="" xmlns:a16="http://schemas.microsoft.com/office/drawing/2014/main" id="{CEFCDF43-7ECB-6580-6116-8C1B7C02D3F5}"/>
                </a:ext>
              </a:extLst>
            </p:cNvPr>
            <p:cNvSpPr>
              <a:spLocks noChangeArrowheads="1"/>
            </p:cNvSpPr>
            <p:nvPr/>
          </p:nvSpPr>
          <p:spPr bwMode="auto">
            <a:xfrm>
              <a:off x="8034458" y="7391032"/>
              <a:ext cx="21981" cy="21981"/>
            </a:xfrm>
            <a:custGeom>
              <a:avLst/>
              <a:gdLst>
                <a:gd name="T0" fmla="*/ 12 w 18"/>
                <a:gd name="T1" fmla="*/ 6 h 17"/>
                <a:gd name="T2" fmla="*/ 14 w 18"/>
                <a:gd name="T3" fmla="*/ 7 h 17"/>
                <a:gd name="T4" fmla="*/ 17 w 18"/>
                <a:gd name="T5" fmla="*/ 7 h 17"/>
                <a:gd name="T6" fmla="*/ 16 w 18"/>
                <a:gd name="T7" fmla="*/ 9 h 17"/>
                <a:gd name="T8" fmla="*/ 12 w 18"/>
                <a:gd name="T9" fmla="*/ 11 h 17"/>
                <a:gd name="T10" fmla="*/ 9 w 18"/>
                <a:gd name="T11" fmla="*/ 14 h 17"/>
                <a:gd name="T12" fmla="*/ 6 w 18"/>
                <a:gd name="T13" fmla="*/ 16 h 17"/>
                <a:gd name="T14" fmla="*/ 5 w 18"/>
                <a:gd name="T15" fmla="*/ 13 h 17"/>
                <a:gd name="T16" fmla="*/ 3 w 18"/>
                <a:gd name="T17" fmla="*/ 13 h 17"/>
                <a:gd name="T18" fmla="*/ 1 w 18"/>
                <a:gd name="T19" fmla="*/ 9 h 17"/>
                <a:gd name="T20" fmla="*/ 0 w 18"/>
                <a:gd name="T21" fmla="*/ 3 h 17"/>
                <a:gd name="T22" fmla="*/ 4 w 18"/>
                <a:gd name="T23" fmla="*/ 0 h 17"/>
                <a:gd name="T24" fmla="*/ 8 w 18"/>
                <a:gd name="T25" fmla="*/ 0 h 17"/>
                <a:gd name="T26" fmla="*/ 12 w 18"/>
                <a:gd name="T2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7">
                  <a:moveTo>
                    <a:pt x="12" y="6"/>
                  </a:moveTo>
                  <a:lnTo>
                    <a:pt x="14" y="7"/>
                  </a:lnTo>
                  <a:lnTo>
                    <a:pt x="17" y="7"/>
                  </a:lnTo>
                  <a:lnTo>
                    <a:pt x="16" y="9"/>
                  </a:lnTo>
                  <a:lnTo>
                    <a:pt x="12" y="11"/>
                  </a:lnTo>
                  <a:lnTo>
                    <a:pt x="9" y="14"/>
                  </a:lnTo>
                  <a:lnTo>
                    <a:pt x="6" y="16"/>
                  </a:lnTo>
                  <a:lnTo>
                    <a:pt x="5" y="13"/>
                  </a:lnTo>
                  <a:lnTo>
                    <a:pt x="3" y="13"/>
                  </a:lnTo>
                  <a:lnTo>
                    <a:pt x="1" y="9"/>
                  </a:lnTo>
                  <a:lnTo>
                    <a:pt x="0" y="3"/>
                  </a:lnTo>
                  <a:lnTo>
                    <a:pt x="4" y="0"/>
                  </a:lnTo>
                  <a:lnTo>
                    <a:pt x="8" y="0"/>
                  </a:lnTo>
                  <a:lnTo>
                    <a:pt x="1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 name="Freeform 93">
              <a:extLst>
                <a:ext uri="{FF2B5EF4-FFF2-40B4-BE49-F238E27FC236}">
                  <a16:creationId xmlns="" xmlns:a16="http://schemas.microsoft.com/office/drawing/2014/main" id="{1491A1BA-873F-8DB0-D243-4C558B9EAF20}"/>
                </a:ext>
              </a:extLst>
            </p:cNvPr>
            <p:cNvSpPr>
              <a:spLocks noChangeArrowheads="1"/>
            </p:cNvSpPr>
            <p:nvPr/>
          </p:nvSpPr>
          <p:spPr bwMode="auto">
            <a:xfrm>
              <a:off x="8155353" y="7561385"/>
              <a:ext cx="21981" cy="10990"/>
            </a:xfrm>
            <a:custGeom>
              <a:avLst/>
              <a:gdLst>
                <a:gd name="T0" fmla="*/ 16 w 17"/>
                <a:gd name="T1" fmla="*/ 5 h 11"/>
                <a:gd name="T2" fmla="*/ 13 w 17"/>
                <a:gd name="T3" fmla="*/ 7 h 11"/>
                <a:gd name="T4" fmla="*/ 13 w 17"/>
                <a:gd name="T5" fmla="*/ 9 h 11"/>
                <a:gd name="T6" fmla="*/ 12 w 17"/>
                <a:gd name="T7" fmla="*/ 9 h 11"/>
                <a:gd name="T8" fmla="*/ 10 w 17"/>
                <a:gd name="T9" fmla="*/ 10 h 11"/>
                <a:gd name="T10" fmla="*/ 8 w 17"/>
                <a:gd name="T11" fmla="*/ 10 h 11"/>
                <a:gd name="T12" fmla="*/ 1 w 17"/>
                <a:gd name="T13" fmla="*/ 6 h 11"/>
                <a:gd name="T14" fmla="*/ 0 w 17"/>
                <a:gd name="T15" fmla="*/ 6 h 11"/>
                <a:gd name="T16" fmla="*/ 1 w 17"/>
                <a:gd name="T17" fmla="*/ 4 h 11"/>
                <a:gd name="T18" fmla="*/ 6 w 17"/>
                <a:gd name="T19" fmla="*/ 2 h 11"/>
                <a:gd name="T20" fmla="*/ 8 w 17"/>
                <a:gd name="T21" fmla="*/ 0 h 11"/>
                <a:gd name="T22" fmla="*/ 13 w 17"/>
                <a:gd name="T23" fmla="*/ 2 h 11"/>
                <a:gd name="T24" fmla="*/ 16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6" y="5"/>
                  </a:moveTo>
                  <a:lnTo>
                    <a:pt x="13" y="7"/>
                  </a:lnTo>
                  <a:lnTo>
                    <a:pt x="13" y="9"/>
                  </a:lnTo>
                  <a:lnTo>
                    <a:pt x="12" y="9"/>
                  </a:lnTo>
                  <a:lnTo>
                    <a:pt x="10" y="10"/>
                  </a:lnTo>
                  <a:lnTo>
                    <a:pt x="8" y="10"/>
                  </a:lnTo>
                  <a:lnTo>
                    <a:pt x="1" y="6"/>
                  </a:lnTo>
                  <a:lnTo>
                    <a:pt x="0" y="6"/>
                  </a:lnTo>
                  <a:lnTo>
                    <a:pt x="1" y="4"/>
                  </a:lnTo>
                  <a:lnTo>
                    <a:pt x="6" y="2"/>
                  </a:lnTo>
                  <a:lnTo>
                    <a:pt x="8" y="0"/>
                  </a:lnTo>
                  <a:lnTo>
                    <a:pt x="13" y="2"/>
                  </a:lnTo>
                  <a:lnTo>
                    <a:pt x="1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 name="Freeform 94">
              <a:extLst>
                <a:ext uri="{FF2B5EF4-FFF2-40B4-BE49-F238E27FC236}">
                  <a16:creationId xmlns="" xmlns:a16="http://schemas.microsoft.com/office/drawing/2014/main" id="{EA05378A-26C7-DEC7-63EB-4D705B534CA5}"/>
                </a:ext>
              </a:extLst>
            </p:cNvPr>
            <p:cNvSpPr>
              <a:spLocks noChangeArrowheads="1"/>
            </p:cNvSpPr>
            <p:nvPr/>
          </p:nvSpPr>
          <p:spPr bwMode="auto">
            <a:xfrm>
              <a:off x="8996119" y="8083426"/>
              <a:ext cx="340702" cy="346199"/>
            </a:xfrm>
            <a:custGeom>
              <a:avLst/>
              <a:gdLst>
                <a:gd name="T0" fmla="*/ 149 w 275"/>
                <a:gd name="T1" fmla="*/ 260 h 277"/>
                <a:gd name="T2" fmla="*/ 196 w 275"/>
                <a:gd name="T3" fmla="*/ 269 h 277"/>
                <a:gd name="T4" fmla="*/ 178 w 275"/>
                <a:gd name="T5" fmla="*/ 276 h 277"/>
                <a:gd name="T6" fmla="*/ 125 w 275"/>
                <a:gd name="T7" fmla="*/ 253 h 277"/>
                <a:gd name="T8" fmla="*/ 240 w 275"/>
                <a:gd name="T9" fmla="*/ 246 h 277"/>
                <a:gd name="T10" fmla="*/ 107 w 275"/>
                <a:gd name="T11" fmla="*/ 222 h 277"/>
                <a:gd name="T12" fmla="*/ 274 w 275"/>
                <a:gd name="T13" fmla="*/ 220 h 277"/>
                <a:gd name="T14" fmla="*/ 186 w 275"/>
                <a:gd name="T15" fmla="*/ 220 h 277"/>
                <a:gd name="T16" fmla="*/ 262 w 275"/>
                <a:gd name="T17" fmla="*/ 210 h 277"/>
                <a:gd name="T18" fmla="*/ 183 w 275"/>
                <a:gd name="T19" fmla="*/ 208 h 277"/>
                <a:gd name="T20" fmla="*/ 240 w 275"/>
                <a:gd name="T21" fmla="*/ 204 h 277"/>
                <a:gd name="T22" fmla="*/ 161 w 275"/>
                <a:gd name="T23" fmla="*/ 199 h 277"/>
                <a:gd name="T24" fmla="*/ 235 w 275"/>
                <a:gd name="T25" fmla="*/ 197 h 277"/>
                <a:gd name="T26" fmla="*/ 189 w 275"/>
                <a:gd name="T27" fmla="*/ 189 h 277"/>
                <a:gd name="T28" fmla="*/ 152 w 275"/>
                <a:gd name="T29" fmla="*/ 177 h 277"/>
                <a:gd name="T30" fmla="*/ 182 w 275"/>
                <a:gd name="T31" fmla="*/ 175 h 277"/>
                <a:gd name="T32" fmla="*/ 178 w 275"/>
                <a:gd name="T33" fmla="*/ 174 h 277"/>
                <a:gd name="T34" fmla="*/ 150 w 275"/>
                <a:gd name="T35" fmla="*/ 172 h 277"/>
                <a:gd name="T36" fmla="*/ 40 w 275"/>
                <a:gd name="T37" fmla="*/ 163 h 277"/>
                <a:gd name="T38" fmla="*/ 164 w 275"/>
                <a:gd name="T39" fmla="*/ 161 h 277"/>
                <a:gd name="T40" fmla="*/ 121 w 275"/>
                <a:gd name="T41" fmla="*/ 158 h 277"/>
                <a:gd name="T42" fmla="*/ 27 w 275"/>
                <a:gd name="T43" fmla="*/ 149 h 277"/>
                <a:gd name="T44" fmla="*/ 36 w 275"/>
                <a:gd name="T45" fmla="*/ 142 h 277"/>
                <a:gd name="T46" fmla="*/ 201 w 275"/>
                <a:gd name="T47" fmla="*/ 143 h 277"/>
                <a:gd name="T48" fmla="*/ 32 w 275"/>
                <a:gd name="T49" fmla="*/ 131 h 277"/>
                <a:gd name="T50" fmla="*/ 157 w 275"/>
                <a:gd name="T51" fmla="*/ 122 h 277"/>
                <a:gd name="T52" fmla="*/ 144 w 275"/>
                <a:gd name="T53" fmla="*/ 132 h 277"/>
                <a:gd name="T54" fmla="*/ 152 w 275"/>
                <a:gd name="T55" fmla="*/ 154 h 277"/>
                <a:gd name="T56" fmla="*/ 125 w 275"/>
                <a:gd name="T57" fmla="*/ 132 h 277"/>
                <a:gd name="T58" fmla="*/ 132 w 275"/>
                <a:gd name="T59" fmla="*/ 110 h 277"/>
                <a:gd name="T60" fmla="*/ 222 w 275"/>
                <a:gd name="T61" fmla="*/ 113 h 277"/>
                <a:gd name="T62" fmla="*/ 198 w 275"/>
                <a:gd name="T63" fmla="*/ 107 h 277"/>
                <a:gd name="T64" fmla="*/ 0 w 275"/>
                <a:gd name="T65" fmla="*/ 84 h 277"/>
                <a:gd name="T66" fmla="*/ 184 w 275"/>
                <a:gd name="T67" fmla="*/ 76 h 277"/>
                <a:gd name="T68" fmla="*/ 178 w 275"/>
                <a:gd name="T69" fmla="*/ 73 h 277"/>
                <a:gd name="T70" fmla="*/ 156 w 275"/>
                <a:gd name="T71" fmla="*/ 47 h 277"/>
                <a:gd name="T72" fmla="*/ 222 w 275"/>
                <a:gd name="T73" fmla="*/ 10 h 277"/>
                <a:gd name="T74" fmla="*/ 204 w 275"/>
                <a:gd name="T75" fmla="*/ 43 h 277"/>
                <a:gd name="T76" fmla="*/ 137 w 275"/>
                <a:gd name="T77" fmla="*/ 43 h 277"/>
                <a:gd name="T78" fmla="*/ 136 w 275"/>
                <a:gd name="T79" fmla="*/ 59 h 277"/>
                <a:gd name="T80" fmla="*/ 122 w 275"/>
                <a:gd name="T81" fmla="*/ 71 h 277"/>
                <a:gd name="T82" fmla="*/ 95 w 275"/>
                <a:gd name="T83" fmla="*/ 56 h 277"/>
                <a:gd name="T84" fmla="*/ 113 w 275"/>
                <a:gd name="T85" fmla="*/ 106 h 277"/>
                <a:gd name="T86" fmla="*/ 98 w 275"/>
                <a:gd name="T87" fmla="*/ 121 h 277"/>
                <a:gd name="T88" fmla="*/ 141 w 275"/>
                <a:gd name="T89" fmla="*/ 167 h 277"/>
                <a:gd name="T90" fmla="*/ 112 w 275"/>
                <a:gd name="T91" fmla="*/ 167 h 277"/>
                <a:gd name="T92" fmla="*/ 106 w 275"/>
                <a:gd name="T93" fmla="*/ 175 h 277"/>
                <a:gd name="T94" fmla="*/ 102 w 275"/>
                <a:gd name="T95" fmla="*/ 208 h 277"/>
                <a:gd name="T96" fmla="*/ 74 w 275"/>
                <a:gd name="T97" fmla="*/ 196 h 277"/>
                <a:gd name="T98" fmla="*/ 48 w 275"/>
                <a:gd name="T99" fmla="*/ 159 h 277"/>
                <a:gd name="T100" fmla="*/ 105 w 275"/>
                <a:gd name="T101" fmla="*/ 157 h 277"/>
                <a:gd name="T102" fmla="*/ 94 w 275"/>
                <a:gd name="T103" fmla="*/ 142 h 277"/>
                <a:gd name="T104" fmla="*/ 53 w 275"/>
                <a:gd name="T105" fmla="*/ 140 h 277"/>
                <a:gd name="T106" fmla="*/ 46 w 275"/>
                <a:gd name="T107" fmla="*/ 113 h 277"/>
                <a:gd name="T108" fmla="*/ 18 w 275"/>
                <a:gd name="T109" fmla="*/ 88 h 277"/>
                <a:gd name="T110" fmla="*/ 26 w 275"/>
                <a:gd name="T111" fmla="*/ 71 h 277"/>
                <a:gd name="T112" fmla="*/ 43 w 275"/>
                <a:gd name="T113" fmla="*/ 44 h 277"/>
                <a:gd name="T114" fmla="*/ 83 w 275"/>
                <a:gd name="T115" fmla="*/ 26 h 277"/>
                <a:gd name="T116" fmla="*/ 128 w 275"/>
                <a:gd name="T117" fmla="*/ 16 h 277"/>
                <a:gd name="T118" fmla="*/ 164 w 275"/>
                <a:gd name="T119" fmla="*/ 17 h 277"/>
                <a:gd name="T120" fmla="*/ 208 w 275"/>
                <a:gd name="T121" fmla="*/ 1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 h="277">
                  <a:moveTo>
                    <a:pt x="134" y="253"/>
                  </a:moveTo>
                  <a:lnTo>
                    <a:pt x="137" y="253"/>
                  </a:lnTo>
                  <a:lnTo>
                    <a:pt x="139" y="253"/>
                  </a:lnTo>
                  <a:lnTo>
                    <a:pt x="141" y="253"/>
                  </a:lnTo>
                  <a:lnTo>
                    <a:pt x="142" y="250"/>
                  </a:lnTo>
                  <a:lnTo>
                    <a:pt x="144" y="250"/>
                  </a:lnTo>
                  <a:lnTo>
                    <a:pt x="145" y="253"/>
                  </a:lnTo>
                  <a:lnTo>
                    <a:pt x="143" y="254"/>
                  </a:lnTo>
                  <a:lnTo>
                    <a:pt x="142" y="254"/>
                  </a:lnTo>
                  <a:lnTo>
                    <a:pt x="143" y="255"/>
                  </a:lnTo>
                  <a:lnTo>
                    <a:pt x="145" y="256"/>
                  </a:lnTo>
                  <a:lnTo>
                    <a:pt x="147" y="255"/>
                  </a:lnTo>
                  <a:lnTo>
                    <a:pt x="147" y="257"/>
                  </a:lnTo>
                  <a:lnTo>
                    <a:pt x="148" y="259"/>
                  </a:lnTo>
                  <a:lnTo>
                    <a:pt x="149" y="260"/>
                  </a:lnTo>
                  <a:lnTo>
                    <a:pt x="150" y="260"/>
                  </a:lnTo>
                  <a:lnTo>
                    <a:pt x="153" y="260"/>
                  </a:lnTo>
                  <a:lnTo>
                    <a:pt x="156" y="259"/>
                  </a:lnTo>
                  <a:lnTo>
                    <a:pt x="159" y="258"/>
                  </a:lnTo>
                  <a:lnTo>
                    <a:pt x="162" y="257"/>
                  </a:lnTo>
                  <a:lnTo>
                    <a:pt x="171" y="258"/>
                  </a:lnTo>
                  <a:lnTo>
                    <a:pt x="174" y="260"/>
                  </a:lnTo>
                  <a:lnTo>
                    <a:pt x="180" y="260"/>
                  </a:lnTo>
                  <a:lnTo>
                    <a:pt x="186" y="262"/>
                  </a:lnTo>
                  <a:lnTo>
                    <a:pt x="189" y="261"/>
                  </a:lnTo>
                  <a:lnTo>
                    <a:pt x="194" y="260"/>
                  </a:lnTo>
                  <a:lnTo>
                    <a:pt x="195" y="261"/>
                  </a:lnTo>
                  <a:lnTo>
                    <a:pt x="194" y="267"/>
                  </a:lnTo>
                  <a:lnTo>
                    <a:pt x="195" y="268"/>
                  </a:lnTo>
                  <a:lnTo>
                    <a:pt x="196" y="269"/>
                  </a:lnTo>
                  <a:lnTo>
                    <a:pt x="197" y="269"/>
                  </a:lnTo>
                  <a:lnTo>
                    <a:pt x="199" y="267"/>
                  </a:lnTo>
                  <a:lnTo>
                    <a:pt x="204" y="265"/>
                  </a:lnTo>
                  <a:lnTo>
                    <a:pt x="208" y="265"/>
                  </a:lnTo>
                  <a:lnTo>
                    <a:pt x="212" y="262"/>
                  </a:lnTo>
                  <a:lnTo>
                    <a:pt x="213" y="262"/>
                  </a:lnTo>
                  <a:lnTo>
                    <a:pt x="212" y="263"/>
                  </a:lnTo>
                  <a:lnTo>
                    <a:pt x="212" y="268"/>
                  </a:lnTo>
                  <a:lnTo>
                    <a:pt x="211" y="270"/>
                  </a:lnTo>
                  <a:lnTo>
                    <a:pt x="211" y="272"/>
                  </a:lnTo>
                  <a:lnTo>
                    <a:pt x="208" y="273"/>
                  </a:lnTo>
                  <a:lnTo>
                    <a:pt x="204" y="273"/>
                  </a:lnTo>
                  <a:lnTo>
                    <a:pt x="197" y="273"/>
                  </a:lnTo>
                  <a:lnTo>
                    <a:pt x="191" y="273"/>
                  </a:lnTo>
                  <a:lnTo>
                    <a:pt x="178" y="276"/>
                  </a:lnTo>
                  <a:lnTo>
                    <a:pt x="164" y="276"/>
                  </a:lnTo>
                  <a:lnTo>
                    <a:pt x="163" y="276"/>
                  </a:lnTo>
                  <a:lnTo>
                    <a:pt x="163" y="273"/>
                  </a:lnTo>
                  <a:lnTo>
                    <a:pt x="163" y="271"/>
                  </a:lnTo>
                  <a:lnTo>
                    <a:pt x="162" y="270"/>
                  </a:lnTo>
                  <a:lnTo>
                    <a:pt x="158" y="269"/>
                  </a:lnTo>
                  <a:lnTo>
                    <a:pt x="154" y="268"/>
                  </a:lnTo>
                  <a:lnTo>
                    <a:pt x="139" y="265"/>
                  </a:lnTo>
                  <a:lnTo>
                    <a:pt x="136" y="264"/>
                  </a:lnTo>
                  <a:lnTo>
                    <a:pt x="130" y="265"/>
                  </a:lnTo>
                  <a:lnTo>
                    <a:pt x="128" y="265"/>
                  </a:lnTo>
                  <a:lnTo>
                    <a:pt x="126" y="264"/>
                  </a:lnTo>
                  <a:lnTo>
                    <a:pt x="125" y="262"/>
                  </a:lnTo>
                  <a:lnTo>
                    <a:pt x="125" y="258"/>
                  </a:lnTo>
                  <a:lnTo>
                    <a:pt x="125" y="253"/>
                  </a:lnTo>
                  <a:lnTo>
                    <a:pt x="126" y="252"/>
                  </a:lnTo>
                  <a:lnTo>
                    <a:pt x="127" y="253"/>
                  </a:lnTo>
                  <a:lnTo>
                    <a:pt x="129" y="254"/>
                  </a:lnTo>
                  <a:lnTo>
                    <a:pt x="130" y="252"/>
                  </a:lnTo>
                  <a:lnTo>
                    <a:pt x="130" y="250"/>
                  </a:lnTo>
                  <a:lnTo>
                    <a:pt x="131" y="248"/>
                  </a:lnTo>
                  <a:lnTo>
                    <a:pt x="132" y="249"/>
                  </a:lnTo>
                  <a:lnTo>
                    <a:pt x="132" y="252"/>
                  </a:lnTo>
                  <a:lnTo>
                    <a:pt x="134" y="253"/>
                  </a:lnTo>
                  <a:close/>
                  <a:moveTo>
                    <a:pt x="240" y="255"/>
                  </a:moveTo>
                  <a:lnTo>
                    <a:pt x="239" y="258"/>
                  </a:lnTo>
                  <a:lnTo>
                    <a:pt x="238" y="256"/>
                  </a:lnTo>
                  <a:lnTo>
                    <a:pt x="238" y="254"/>
                  </a:lnTo>
                  <a:lnTo>
                    <a:pt x="237" y="250"/>
                  </a:lnTo>
                  <a:lnTo>
                    <a:pt x="240" y="246"/>
                  </a:lnTo>
                  <a:lnTo>
                    <a:pt x="240" y="243"/>
                  </a:lnTo>
                  <a:lnTo>
                    <a:pt x="242" y="242"/>
                  </a:lnTo>
                  <a:lnTo>
                    <a:pt x="241" y="246"/>
                  </a:lnTo>
                  <a:lnTo>
                    <a:pt x="240" y="249"/>
                  </a:lnTo>
                  <a:lnTo>
                    <a:pt x="241" y="252"/>
                  </a:lnTo>
                  <a:lnTo>
                    <a:pt x="242" y="255"/>
                  </a:lnTo>
                  <a:lnTo>
                    <a:pt x="240" y="255"/>
                  </a:lnTo>
                  <a:close/>
                  <a:moveTo>
                    <a:pt x="109" y="227"/>
                  </a:moveTo>
                  <a:lnTo>
                    <a:pt x="109" y="229"/>
                  </a:lnTo>
                  <a:lnTo>
                    <a:pt x="106" y="228"/>
                  </a:lnTo>
                  <a:lnTo>
                    <a:pt x="104" y="226"/>
                  </a:lnTo>
                  <a:lnTo>
                    <a:pt x="104" y="222"/>
                  </a:lnTo>
                  <a:lnTo>
                    <a:pt x="105" y="221"/>
                  </a:lnTo>
                  <a:lnTo>
                    <a:pt x="106" y="220"/>
                  </a:lnTo>
                  <a:lnTo>
                    <a:pt x="107" y="222"/>
                  </a:lnTo>
                  <a:lnTo>
                    <a:pt x="111" y="225"/>
                  </a:lnTo>
                  <a:lnTo>
                    <a:pt x="109" y="227"/>
                  </a:lnTo>
                  <a:close/>
                  <a:moveTo>
                    <a:pt x="262" y="238"/>
                  </a:moveTo>
                  <a:lnTo>
                    <a:pt x="259" y="238"/>
                  </a:lnTo>
                  <a:lnTo>
                    <a:pt x="258" y="238"/>
                  </a:lnTo>
                  <a:lnTo>
                    <a:pt x="257" y="237"/>
                  </a:lnTo>
                  <a:lnTo>
                    <a:pt x="258" y="232"/>
                  </a:lnTo>
                  <a:lnTo>
                    <a:pt x="257" y="229"/>
                  </a:lnTo>
                  <a:lnTo>
                    <a:pt x="257" y="228"/>
                  </a:lnTo>
                  <a:lnTo>
                    <a:pt x="259" y="227"/>
                  </a:lnTo>
                  <a:lnTo>
                    <a:pt x="260" y="224"/>
                  </a:lnTo>
                  <a:lnTo>
                    <a:pt x="264" y="221"/>
                  </a:lnTo>
                  <a:lnTo>
                    <a:pt x="272" y="218"/>
                  </a:lnTo>
                  <a:lnTo>
                    <a:pt x="274" y="217"/>
                  </a:lnTo>
                  <a:lnTo>
                    <a:pt x="274" y="220"/>
                  </a:lnTo>
                  <a:lnTo>
                    <a:pt x="271" y="227"/>
                  </a:lnTo>
                  <a:lnTo>
                    <a:pt x="269" y="230"/>
                  </a:lnTo>
                  <a:lnTo>
                    <a:pt x="269" y="232"/>
                  </a:lnTo>
                  <a:lnTo>
                    <a:pt x="265" y="233"/>
                  </a:lnTo>
                  <a:lnTo>
                    <a:pt x="262" y="238"/>
                  </a:lnTo>
                  <a:close/>
                  <a:moveTo>
                    <a:pt x="186" y="220"/>
                  </a:moveTo>
                  <a:lnTo>
                    <a:pt x="185" y="221"/>
                  </a:lnTo>
                  <a:lnTo>
                    <a:pt x="183" y="221"/>
                  </a:lnTo>
                  <a:lnTo>
                    <a:pt x="184" y="220"/>
                  </a:lnTo>
                  <a:lnTo>
                    <a:pt x="184" y="219"/>
                  </a:lnTo>
                  <a:lnTo>
                    <a:pt x="184" y="217"/>
                  </a:lnTo>
                  <a:lnTo>
                    <a:pt x="184" y="216"/>
                  </a:lnTo>
                  <a:lnTo>
                    <a:pt x="184" y="216"/>
                  </a:lnTo>
                  <a:lnTo>
                    <a:pt x="186" y="217"/>
                  </a:lnTo>
                  <a:lnTo>
                    <a:pt x="186" y="220"/>
                  </a:lnTo>
                  <a:close/>
                  <a:moveTo>
                    <a:pt x="217" y="212"/>
                  </a:moveTo>
                  <a:lnTo>
                    <a:pt x="215" y="213"/>
                  </a:lnTo>
                  <a:lnTo>
                    <a:pt x="213" y="215"/>
                  </a:lnTo>
                  <a:lnTo>
                    <a:pt x="211" y="213"/>
                  </a:lnTo>
                  <a:lnTo>
                    <a:pt x="211" y="211"/>
                  </a:lnTo>
                  <a:lnTo>
                    <a:pt x="213" y="212"/>
                  </a:lnTo>
                  <a:lnTo>
                    <a:pt x="215" y="211"/>
                  </a:lnTo>
                  <a:lnTo>
                    <a:pt x="215" y="210"/>
                  </a:lnTo>
                  <a:lnTo>
                    <a:pt x="216" y="210"/>
                  </a:lnTo>
                  <a:lnTo>
                    <a:pt x="217" y="212"/>
                  </a:lnTo>
                  <a:close/>
                  <a:moveTo>
                    <a:pt x="262" y="213"/>
                  </a:moveTo>
                  <a:lnTo>
                    <a:pt x="262" y="214"/>
                  </a:lnTo>
                  <a:lnTo>
                    <a:pt x="260" y="212"/>
                  </a:lnTo>
                  <a:lnTo>
                    <a:pt x="260" y="211"/>
                  </a:lnTo>
                  <a:lnTo>
                    <a:pt x="262" y="210"/>
                  </a:lnTo>
                  <a:lnTo>
                    <a:pt x="262" y="210"/>
                  </a:lnTo>
                  <a:lnTo>
                    <a:pt x="262" y="210"/>
                  </a:lnTo>
                  <a:lnTo>
                    <a:pt x="262" y="212"/>
                  </a:lnTo>
                  <a:lnTo>
                    <a:pt x="262" y="213"/>
                  </a:lnTo>
                  <a:close/>
                  <a:moveTo>
                    <a:pt x="156" y="205"/>
                  </a:moveTo>
                  <a:lnTo>
                    <a:pt x="156" y="207"/>
                  </a:lnTo>
                  <a:lnTo>
                    <a:pt x="156" y="208"/>
                  </a:lnTo>
                  <a:lnTo>
                    <a:pt x="150" y="209"/>
                  </a:lnTo>
                  <a:lnTo>
                    <a:pt x="150" y="206"/>
                  </a:lnTo>
                  <a:lnTo>
                    <a:pt x="150" y="205"/>
                  </a:lnTo>
                  <a:lnTo>
                    <a:pt x="153" y="206"/>
                  </a:lnTo>
                  <a:lnTo>
                    <a:pt x="153" y="206"/>
                  </a:lnTo>
                  <a:lnTo>
                    <a:pt x="154" y="205"/>
                  </a:lnTo>
                  <a:lnTo>
                    <a:pt x="156" y="205"/>
                  </a:lnTo>
                  <a:close/>
                  <a:moveTo>
                    <a:pt x="183" y="208"/>
                  </a:moveTo>
                  <a:lnTo>
                    <a:pt x="183" y="209"/>
                  </a:lnTo>
                  <a:lnTo>
                    <a:pt x="180" y="206"/>
                  </a:lnTo>
                  <a:lnTo>
                    <a:pt x="179" y="205"/>
                  </a:lnTo>
                  <a:lnTo>
                    <a:pt x="180" y="204"/>
                  </a:lnTo>
                  <a:lnTo>
                    <a:pt x="184" y="206"/>
                  </a:lnTo>
                  <a:lnTo>
                    <a:pt x="183" y="208"/>
                  </a:lnTo>
                  <a:close/>
                  <a:moveTo>
                    <a:pt x="233" y="206"/>
                  </a:moveTo>
                  <a:lnTo>
                    <a:pt x="232" y="206"/>
                  </a:lnTo>
                  <a:lnTo>
                    <a:pt x="233" y="204"/>
                  </a:lnTo>
                  <a:lnTo>
                    <a:pt x="236" y="202"/>
                  </a:lnTo>
                  <a:lnTo>
                    <a:pt x="241" y="199"/>
                  </a:lnTo>
                  <a:lnTo>
                    <a:pt x="243" y="199"/>
                  </a:lnTo>
                  <a:lnTo>
                    <a:pt x="246" y="200"/>
                  </a:lnTo>
                  <a:lnTo>
                    <a:pt x="241" y="203"/>
                  </a:lnTo>
                  <a:lnTo>
                    <a:pt x="240" y="204"/>
                  </a:lnTo>
                  <a:lnTo>
                    <a:pt x="236" y="205"/>
                  </a:lnTo>
                  <a:lnTo>
                    <a:pt x="233" y="206"/>
                  </a:lnTo>
                  <a:close/>
                  <a:moveTo>
                    <a:pt x="199" y="204"/>
                  </a:moveTo>
                  <a:lnTo>
                    <a:pt x="195" y="204"/>
                  </a:lnTo>
                  <a:lnTo>
                    <a:pt x="195" y="204"/>
                  </a:lnTo>
                  <a:lnTo>
                    <a:pt x="196" y="203"/>
                  </a:lnTo>
                  <a:lnTo>
                    <a:pt x="197" y="202"/>
                  </a:lnTo>
                  <a:lnTo>
                    <a:pt x="198" y="202"/>
                  </a:lnTo>
                  <a:lnTo>
                    <a:pt x="201" y="200"/>
                  </a:lnTo>
                  <a:lnTo>
                    <a:pt x="203" y="198"/>
                  </a:lnTo>
                  <a:lnTo>
                    <a:pt x="205" y="199"/>
                  </a:lnTo>
                  <a:lnTo>
                    <a:pt x="202" y="200"/>
                  </a:lnTo>
                  <a:lnTo>
                    <a:pt x="199" y="204"/>
                  </a:lnTo>
                  <a:close/>
                  <a:moveTo>
                    <a:pt x="162" y="199"/>
                  </a:moveTo>
                  <a:lnTo>
                    <a:pt x="161" y="199"/>
                  </a:lnTo>
                  <a:lnTo>
                    <a:pt x="161" y="197"/>
                  </a:lnTo>
                  <a:lnTo>
                    <a:pt x="161" y="196"/>
                  </a:lnTo>
                  <a:lnTo>
                    <a:pt x="161" y="194"/>
                  </a:lnTo>
                  <a:lnTo>
                    <a:pt x="162" y="194"/>
                  </a:lnTo>
                  <a:lnTo>
                    <a:pt x="164" y="197"/>
                  </a:lnTo>
                  <a:lnTo>
                    <a:pt x="162" y="199"/>
                  </a:lnTo>
                  <a:close/>
                  <a:moveTo>
                    <a:pt x="235" y="197"/>
                  </a:moveTo>
                  <a:lnTo>
                    <a:pt x="232" y="197"/>
                  </a:lnTo>
                  <a:lnTo>
                    <a:pt x="233" y="194"/>
                  </a:lnTo>
                  <a:lnTo>
                    <a:pt x="231" y="192"/>
                  </a:lnTo>
                  <a:lnTo>
                    <a:pt x="233" y="193"/>
                  </a:lnTo>
                  <a:lnTo>
                    <a:pt x="235" y="195"/>
                  </a:lnTo>
                  <a:lnTo>
                    <a:pt x="236" y="196"/>
                  </a:lnTo>
                  <a:lnTo>
                    <a:pt x="236" y="196"/>
                  </a:lnTo>
                  <a:lnTo>
                    <a:pt x="235" y="197"/>
                  </a:lnTo>
                  <a:close/>
                  <a:moveTo>
                    <a:pt x="180" y="192"/>
                  </a:moveTo>
                  <a:lnTo>
                    <a:pt x="177" y="196"/>
                  </a:lnTo>
                  <a:lnTo>
                    <a:pt x="175" y="196"/>
                  </a:lnTo>
                  <a:lnTo>
                    <a:pt x="174" y="194"/>
                  </a:lnTo>
                  <a:lnTo>
                    <a:pt x="175" y="191"/>
                  </a:lnTo>
                  <a:lnTo>
                    <a:pt x="178" y="189"/>
                  </a:lnTo>
                  <a:lnTo>
                    <a:pt x="180" y="190"/>
                  </a:lnTo>
                  <a:lnTo>
                    <a:pt x="180" y="192"/>
                  </a:lnTo>
                  <a:close/>
                  <a:moveTo>
                    <a:pt x="188" y="197"/>
                  </a:moveTo>
                  <a:lnTo>
                    <a:pt x="186" y="198"/>
                  </a:lnTo>
                  <a:lnTo>
                    <a:pt x="183" y="196"/>
                  </a:lnTo>
                  <a:lnTo>
                    <a:pt x="183" y="192"/>
                  </a:lnTo>
                  <a:lnTo>
                    <a:pt x="188" y="187"/>
                  </a:lnTo>
                  <a:lnTo>
                    <a:pt x="189" y="188"/>
                  </a:lnTo>
                  <a:lnTo>
                    <a:pt x="189" y="189"/>
                  </a:lnTo>
                  <a:lnTo>
                    <a:pt x="189" y="194"/>
                  </a:lnTo>
                  <a:lnTo>
                    <a:pt x="188" y="197"/>
                  </a:lnTo>
                  <a:close/>
                  <a:moveTo>
                    <a:pt x="156" y="191"/>
                  </a:moveTo>
                  <a:lnTo>
                    <a:pt x="154" y="191"/>
                  </a:lnTo>
                  <a:lnTo>
                    <a:pt x="153" y="190"/>
                  </a:lnTo>
                  <a:lnTo>
                    <a:pt x="153" y="188"/>
                  </a:lnTo>
                  <a:lnTo>
                    <a:pt x="154" y="187"/>
                  </a:lnTo>
                  <a:lnTo>
                    <a:pt x="156" y="187"/>
                  </a:lnTo>
                  <a:lnTo>
                    <a:pt x="156" y="189"/>
                  </a:lnTo>
                  <a:lnTo>
                    <a:pt x="156" y="191"/>
                  </a:lnTo>
                  <a:close/>
                  <a:moveTo>
                    <a:pt x="153" y="181"/>
                  </a:moveTo>
                  <a:lnTo>
                    <a:pt x="151" y="183"/>
                  </a:lnTo>
                  <a:lnTo>
                    <a:pt x="152" y="180"/>
                  </a:lnTo>
                  <a:lnTo>
                    <a:pt x="151" y="178"/>
                  </a:lnTo>
                  <a:lnTo>
                    <a:pt x="152" y="177"/>
                  </a:lnTo>
                  <a:lnTo>
                    <a:pt x="153" y="176"/>
                  </a:lnTo>
                  <a:lnTo>
                    <a:pt x="153" y="177"/>
                  </a:lnTo>
                  <a:lnTo>
                    <a:pt x="154" y="179"/>
                  </a:lnTo>
                  <a:lnTo>
                    <a:pt x="153" y="181"/>
                  </a:lnTo>
                  <a:close/>
                  <a:moveTo>
                    <a:pt x="169" y="176"/>
                  </a:moveTo>
                  <a:lnTo>
                    <a:pt x="169" y="180"/>
                  </a:lnTo>
                  <a:lnTo>
                    <a:pt x="168" y="180"/>
                  </a:lnTo>
                  <a:lnTo>
                    <a:pt x="167" y="179"/>
                  </a:lnTo>
                  <a:lnTo>
                    <a:pt x="167" y="178"/>
                  </a:lnTo>
                  <a:lnTo>
                    <a:pt x="168" y="175"/>
                  </a:lnTo>
                  <a:lnTo>
                    <a:pt x="169" y="176"/>
                  </a:lnTo>
                  <a:close/>
                  <a:moveTo>
                    <a:pt x="184" y="178"/>
                  </a:moveTo>
                  <a:lnTo>
                    <a:pt x="181" y="179"/>
                  </a:lnTo>
                  <a:lnTo>
                    <a:pt x="181" y="176"/>
                  </a:lnTo>
                  <a:lnTo>
                    <a:pt x="182" y="175"/>
                  </a:lnTo>
                  <a:lnTo>
                    <a:pt x="186" y="176"/>
                  </a:lnTo>
                  <a:lnTo>
                    <a:pt x="186" y="178"/>
                  </a:lnTo>
                  <a:lnTo>
                    <a:pt x="184" y="178"/>
                  </a:lnTo>
                  <a:close/>
                  <a:moveTo>
                    <a:pt x="204" y="174"/>
                  </a:moveTo>
                  <a:lnTo>
                    <a:pt x="202" y="175"/>
                  </a:lnTo>
                  <a:lnTo>
                    <a:pt x="203" y="173"/>
                  </a:lnTo>
                  <a:lnTo>
                    <a:pt x="205" y="170"/>
                  </a:lnTo>
                  <a:lnTo>
                    <a:pt x="210" y="170"/>
                  </a:lnTo>
                  <a:lnTo>
                    <a:pt x="213" y="169"/>
                  </a:lnTo>
                  <a:lnTo>
                    <a:pt x="214" y="169"/>
                  </a:lnTo>
                  <a:lnTo>
                    <a:pt x="212" y="170"/>
                  </a:lnTo>
                  <a:lnTo>
                    <a:pt x="210" y="173"/>
                  </a:lnTo>
                  <a:lnTo>
                    <a:pt x="204" y="174"/>
                  </a:lnTo>
                  <a:close/>
                  <a:moveTo>
                    <a:pt x="179" y="172"/>
                  </a:moveTo>
                  <a:lnTo>
                    <a:pt x="178" y="174"/>
                  </a:lnTo>
                  <a:lnTo>
                    <a:pt x="176" y="174"/>
                  </a:lnTo>
                  <a:lnTo>
                    <a:pt x="173" y="171"/>
                  </a:lnTo>
                  <a:lnTo>
                    <a:pt x="172" y="170"/>
                  </a:lnTo>
                  <a:lnTo>
                    <a:pt x="171" y="169"/>
                  </a:lnTo>
                  <a:lnTo>
                    <a:pt x="172" y="168"/>
                  </a:lnTo>
                  <a:lnTo>
                    <a:pt x="174" y="170"/>
                  </a:lnTo>
                  <a:lnTo>
                    <a:pt x="178" y="170"/>
                  </a:lnTo>
                  <a:lnTo>
                    <a:pt x="179" y="172"/>
                  </a:lnTo>
                  <a:close/>
                  <a:moveTo>
                    <a:pt x="150" y="172"/>
                  </a:moveTo>
                  <a:lnTo>
                    <a:pt x="148" y="174"/>
                  </a:lnTo>
                  <a:lnTo>
                    <a:pt x="148" y="172"/>
                  </a:lnTo>
                  <a:lnTo>
                    <a:pt x="149" y="169"/>
                  </a:lnTo>
                  <a:lnTo>
                    <a:pt x="152" y="168"/>
                  </a:lnTo>
                  <a:lnTo>
                    <a:pt x="152" y="169"/>
                  </a:lnTo>
                  <a:lnTo>
                    <a:pt x="150" y="172"/>
                  </a:lnTo>
                  <a:close/>
                  <a:moveTo>
                    <a:pt x="229" y="163"/>
                  </a:moveTo>
                  <a:lnTo>
                    <a:pt x="233" y="164"/>
                  </a:lnTo>
                  <a:lnTo>
                    <a:pt x="234" y="164"/>
                  </a:lnTo>
                  <a:lnTo>
                    <a:pt x="236" y="164"/>
                  </a:lnTo>
                  <a:lnTo>
                    <a:pt x="236" y="167"/>
                  </a:lnTo>
                  <a:lnTo>
                    <a:pt x="234" y="167"/>
                  </a:lnTo>
                  <a:lnTo>
                    <a:pt x="230" y="170"/>
                  </a:lnTo>
                  <a:lnTo>
                    <a:pt x="228" y="169"/>
                  </a:lnTo>
                  <a:lnTo>
                    <a:pt x="226" y="167"/>
                  </a:lnTo>
                  <a:lnTo>
                    <a:pt x="222" y="167"/>
                  </a:lnTo>
                  <a:lnTo>
                    <a:pt x="221" y="166"/>
                  </a:lnTo>
                  <a:lnTo>
                    <a:pt x="223" y="164"/>
                  </a:lnTo>
                  <a:lnTo>
                    <a:pt x="227" y="163"/>
                  </a:lnTo>
                  <a:lnTo>
                    <a:pt x="229" y="163"/>
                  </a:lnTo>
                  <a:close/>
                  <a:moveTo>
                    <a:pt x="40" y="163"/>
                  </a:moveTo>
                  <a:lnTo>
                    <a:pt x="43" y="167"/>
                  </a:lnTo>
                  <a:lnTo>
                    <a:pt x="41" y="166"/>
                  </a:lnTo>
                  <a:lnTo>
                    <a:pt x="38" y="169"/>
                  </a:lnTo>
                  <a:lnTo>
                    <a:pt x="34" y="165"/>
                  </a:lnTo>
                  <a:lnTo>
                    <a:pt x="32" y="163"/>
                  </a:lnTo>
                  <a:lnTo>
                    <a:pt x="32" y="161"/>
                  </a:lnTo>
                  <a:lnTo>
                    <a:pt x="33" y="158"/>
                  </a:lnTo>
                  <a:lnTo>
                    <a:pt x="36" y="161"/>
                  </a:lnTo>
                  <a:lnTo>
                    <a:pt x="38" y="162"/>
                  </a:lnTo>
                  <a:lnTo>
                    <a:pt x="40" y="163"/>
                  </a:lnTo>
                  <a:close/>
                  <a:moveTo>
                    <a:pt x="170" y="165"/>
                  </a:moveTo>
                  <a:lnTo>
                    <a:pt x="170" y="168"/>
                  </a:lnTo>
                  <a:lnTo>
                    <a:pt x="167" y="164"/>
                  </a:lnTo>
                  <a:lnTo>
                    <a:pt x="164" y="163"/>
                  </a:lnTo>
                  <a:lnTo>
                    <a:pt x="164" y="161"/>
                  </a:lnTo>
                  <a:lnTo>
                    <a:pt x="162" y="159"/>
                  </a:lnTo>
                  <a:lnTo>
                    <a:pt x="161" y="157"/>
                  </a:lnTo>
                  <a:lnTo>
                    <a:pt x="164" y="156"/>
                  </a:lnTo>
                  <a:lnTo>
                    <a:pt x="164" y="156"/>
                  </a:lnTo>
                  <a:lnTo>
                    <a:pt x="166" y="159"/>
                  </a:lnTo>
                  <a:lnTo>
                    <a:pt x="170" y="159"/>
                  </a:lnTo>
                  <a:lnTo>
                    <a:pt x="169" y="161"/>
                  </a:lnTo>
                  <a:lnTo>
                    <a:pt x="170" y="164"/>
                  </a:lnTo>
                  <a:lnTo>
                    <a:pt x="170" y="165"/>
                  </a:lnTo>
                  <a:close/>
                  <a:moveTo>
                    <a:pt x="125" y="158"/>
                  </a:moveTo>
                  <a:lnTo>
                    <a:pt x="123" y="159"/>
                  </a:lnTo>
                  <a:lnTo>
                    <a:pt x="122" y="159"/>
                  </a:lnTo>
                  <a:lnTo>
                    <a:pt x="121" y="159"/>
                  </a:lnTo>
                  <a:lnTo>
                    <a:pt x="121" y="158"/>
                  </a:lnTo>
                  <a:lnTo>
                    <a:pt x="121" y="158"/>
                  </a:lnTo>
                  <a:lnTo>
                    <a:pt x="122" y="157"/>
                  </a:lnTo>
                  <a:lnTo>
                    <a:pt x="123" y="156"/>
                  </a:lnTo>
                  <a:lnTo>
                    <a:pt x="124" y="156"/>
                  </a:lnTo>
                  <a:lnTo>
                    <a:pt x="125" y="157"/>
                  </a:lnTo>
                  <a:lnTo>
                    <a:pt x="125" y="158"/>
                  </a:lnTo>
                  <a:close/>
                  <a:moveTo>
                    <a:pt x="31" y="140"/>
                  </a:moveTo>
                  <a:lnTo>
                    <a:pt x="32" y="145"/>
                  </a:lnTo>
                  <a:lnTo>
                    <a:pt x="34" y="145"/>
                  </a:lnTo>
                  <a:lnTo>
                    <a:pt x="37" y="150"/>
                  </a:lnTo>
                  <a:lnTo>
                    <a:pt x="37" y="152"/>
                  </a:lnTo>
                  <a:lnTo>
                    <a:pt x="36" y="153"/>
                  </a:lnTo>
                  <a:lnTo>
                    <a:pt x="31" y="150"/>
                  </a:lnTo>
                  <a:lnTo>
                    <a:pt x="30" y="152"/>
                  </a:lnTo>
                  <a:lnTo>
                    <a:pt x="28" y="151"/>
                  </a:lnTo>
                  <a:lnTo>
                    <a:pt x="27" y="149"/>
                  </a:lnTo>
                  <a:lnTo>
                    <a:pt x="27" y="148"/>
                  </a:lnTo>
                  <a:lnTo>
                    <a:pt x="27" y="147"/>
                  </a:lnTo>
                  <a:lnTo>
                    <a:pt x="26" y="146"/>
                  </a:lnTo>
                  <a:lnTo>
                    <a:pt x="24" y="148"/>
                  </a:lnTo>
                  <a:lnTo>
                    <a:pt x="23" y="148"/>
                  </a:lnTo>
                  <a:lnTo>
                    <a:pt x="23" y="147"/>
                  </a:lnTo>
                  <a:lnTo>
                    <a:pt x="25" y="142"/>
                  </a:lnTo>
                  <a:lnTo>
                    <a:pt x="26" y="141"/>
                  </a:lnTo>
                  <a:lnTo>
                    <a:pt x="27" y="142"/>
                  </a:lnTo>
                  <a:lnTo>
                    <a:pt x="28" y="142"/>
                  </a:lnTo>
                  <a:lnTo>
                    <a:pt x="29" y="139"/>
                  </a:lnTo>
                  <a:lnTo>
                    <a:pt x="29" y="137"/>
                  </a:lnTo>
                  <a:lnTo>
                    <a:pt x="30" y="136"/>
                  </a:lnTo>
                  <a:lnTo>
                    <a:pt x="31" y="140"/>
                  </a:lnTo>
                  <a:close/>
                  <a:moveTo>
                    <a:pt x="36" y="142"/>
                  </a:moveTo>
                  <a:lnTo>
                    <a:pt x="34" y="142"/>
                  </a:lnTo>
                  <a:lnTo>
                    <a:pt x="32" y="139"/>
                  </a:lnTo>
                  <a:lnTo>
                    <a:pt x="32" y="136"/>
                  </a:lnTo>
                  <a:lnTo>
                    <a:pt x="32" y="136"/>
                  </a:lnTo>
                  <a:lnTo>
                    <a:pt x="33" y="136"/>
                  </a:lnTo>
                  <a:lnTo>
                    <a:pt x="34" y="137"/>
                  </a:lnTo>
                  <a:lnTo>
                    <a:pt x="34" y="138"/>
                  </a:lnTo>
                  <a:lnTo>
                    <a:pt x="35" y="139"/>
                  </a:lnTo>
                  <a:lnTo>
                    <a:pt x="35" y="140"/>
                  </a:lnTo>
                  <a:lnTo>
                    <a:pt x="36" y="142"/>
                  </a:lnTo>
                  <a:close/>
                  <a:moveTo>
                    <a:pt x="206" y="147"/>
                  </a:moveTo>
                  <a:lnTo>
                    <a:pt x="203" y="149"/>
                  </a:lnTo>
                  <a:lnTo>
                    <a:pt x="199" y="145"/>
                  </a:lnTo>
                  <a:lnTo>
                    <a:pt x="199" y="145"/>
                  </a:lnTo>
                  <a:lnTo>
                    <a:pt x="201" y="143"/>
                  </a:lnTo>
                  <a:lnTo>
                    <a:pt x="202" y="141"/>
                  </a:lnTo>
                  <a:lnTo>
                    <a:pt x="202" y="139"/>
                  </a:lnTo>
                  <a:lnTo>
                    <a:pt x="198" y="135"/>
                  </a:lnTo>
                  <a:lnTo>
                    <a:pt x="198" y="132"/>
                  </a:lnTo>
                  <a:lnTo>
                    <a:pt x="204" y="131"/>
                  </a:lnTo>
                  <a:lnTo>
                    <a:pt x="206" y="133"/>
                  </a:lnTo>
                  <a:lnTo>
                    <a:pt x="208" y="134"/>
                  </a:lnTo>
                  <a:lnTo>
                    <a:pt x="207" y="136"/>
                  </a:lnTo>
                  <a:lnTo>
                    <a:pt x="208" y="136"/>
                  </a:lnTo>
                  <a:lnTo>
                    <a:pt x="208" y="143"/>
                  </a:lnTo>
                  <a:lnTo>
                    <a:pt x="206" y="144"/>
                  </a:lnTo>
                  <a:lnTo>
                    <a:pt x="206" y="146"/>
                  </a:lnTo>
                  <a:lnTo>
                    <a:pt x="206" y="147"/>
                  </a:lnTo>
                  <a:close/>
                  <a:moveTo>
                    <a:pt x="33" y="131"/>
                  </a:moveTo>
                  <a:lnTo>
                    <a:pt x="32" y="131"/>
                  </a:lnTo>
                  <a:lnTo>
                    <a:pt x="31" y="131"/>
                  </a:lnTo>
                  <a:lnTo>
                    <a:pt x="30" y="131"/>
                  </a:lnTo>
                  <a:lnTo>
                    <a:pt x="29" y="132"/>
                  </a:lnTo>
                  <a:lnTo>
                    <a:pt x="30" y="129"/>
                  </a:lnTo>
                  <a:lnTo>
                    <a:pt x="30" y="124"/>
                  </a:lnTo>
                  <a:lnTo>
                    <a:pt x="32" y="122"/>
                  </a:lnTo>
                  <a:lnTo>
                    <a:pt x="34" y="121"/>
                  </a:lnTo>
                  <a:lnTo>
                    <a:pt x="35" y="123"/>
                  </a:lnTo>
                  <a:lnTo>
                    <a:pt x="35" y="129"/>
                  </a:lnTo>
                  <a:lnTo>
                    <a:pt x="33" y="131"/>
                  </a:lnTo>
                  <a:close/>
                  <a:moveTo>
                    <a:pt x="161" y="123"/>
                  </a:moveTo>
                  <a:lnTo>
                    <a:pt x="157" y="123"/>
                  </a:lnTo>
                  <a:lnTo>
                    <a:pt x="156" y="123"/>
                  </a:lnTo>
                  <a:lnTo>
                    <a:pt x="157" y="122"/>
                  </a:lnTo>
                  <a:lnTo>
                    <a:pt x="157" y="122"/>
                  </a:lnTo>
                  <a:lnTo>
                    <a:pt x="154" y="120"/>
                  </a:lnTo>
                  <a:lnTo>
                    <a:pt x="154" y="117"/>
                  </a:lnTo>
                  <a:lnTo>
                    <a:pt x="154" y="115"/>
                  </a:lnTo>
                  <a:lnTo>
                    <a:pt x="157" y="117"/>
                  </a:lnTo>
                  <a:lnTo>
                    <a:pt x="158" y="120"/>
                  </a:lnTo>
                  <a:lnTo>
                    <a:pt x="161" y="123"/>
                  </a:lnTo>
                  <a:close/>
                  <a:moveTo>
                    <a:pt x="120" y="117"/>
                  </a:moveTo>
                  <a:lnTo>
                    <a:pt x="122" y="121"/>
                  </a:lnTo>
                  <a:lnTo>
                    <a:pt x="124" y="123"/>
                  </a:lnTo>
                  <a:lnTo>
                    <a:pt x="128" y="124"/>
                  </a:lnTo>
                  <a:lnTo>
                    <a:pt x="130" y="124"/>
                  </a:lnTo>
                  <a:lnTo>
                    <a:pt x="135" y="128"/>
                  </a:lnTo>
                  <a:lnTo>
                    <a:pt x="142" y="128"/>
                  </a:lnTo>
                  <a:lnTo>
                    <a:pt x="143" y="129"/>
                  </a:lnTo>
                  <a:lnTo>
                    <a:pt x="144" y="132"/>
                  </a:lnTo>
                  <a:lnTo>
                    <a:pt x="145" y="134"/>
                  </a:lnTo>
                  <a:lnTo>
                    <a:pt x="146" y="135"/>
                  </a:lnTo>
                  <a:lnTo>
                    <a:pt x="145" y="137"/>
                  </a:lnTo>
                  <a:lnTo>
                    <a:pt x="146" y="142"/>
                  </a:lnTo>
                  <a:lnTo>
                    <a:pt x="148" y="147"/>
                  </a:lnTo>
                  <a:lnTo>
                    <a:pt x="150" y="149"/>
                  </a:lnTo>
                  <a:lnTo>
                    <a:pt x="154" y="150"/>
                  </a:lnTo>
                  <a:lnTo>
                    <a:pt x="157" y="150"/>
                  </a:lnTo>
                  <a:lnTo>
                    <a:pt x="158" y="150"/>
                  </a:lnTo>
                  <a:lnTo>
                    <a:pt x="158" y="154"/>
                  </a:lnTo>
                  <a:lnTo>
                    <a:pt x="156" y="157"/>
                  </a:lnTo>
                  <a:lnTo>
                    <a:pt x="155" y="157"/>
                  </a:lnTo>
                  <a:lnTo>
                    <a:pt x="154" y="157"/>
                  </a:lnTo>
                  <a:lnTo>
                    <a:pt x="153" y="155"/>
                  </a:lnTo>
                  <a:lnTo>
                    <a:pt x="152" y="154"/>
                  </a:lnTo>
                  <a:lnTo>
                    <a:pt x="150" y="154"/>
                  </a:lnTo>
                  <a:lnTo>
                    <a:pt x="149" y="153"/>
                  </a:lnTo>
                  <a:lnTo>
                    <a:pt x="146" y="151"/>
                  </a:lnTo>
                  <a:lnTo>
                    <a:pt x="145" y="149"/>
                  </a:lnTo>
                  <a:lnTo>
                    <a:pt x="145" y="147"/>
                  </a:lnTo>
                  <a:lnTo>
                    <a:pt x="143" y="145"/>
                  </a:lnTo>
                  <a:lnTo>
                    <a:pt x="142" y="142"/>
                  </a:lnTo>
                  <a:lnTo>
                    <a:pt x="141" y="142"/>
                  </a:lnTo>
                  <a:lnTo>
                    <a:pt x="141" y="140"/>
                  </a:lnTo>
                  <a:lnTo>
                    <a:pt x="141" y="140"/>
                  </a:lnTo>
                  <a:lnTo>
                    <a:pt x="136" y="139"/>
                  </a:lnTo>
                  <a:lnTo>
                    <a:pt x="131" y="139"/>
                  </a:lnTo>
                  <a:lnTo>
                    <a:pt x="128" y="137"/>
                  </a:lnTo>
                  <a:lnTo>
                    <a:pt x="127" y="133"/>
                  </a:lnTo>
                  <a:lnTo>
                    <a:pt x="125" y="132"/>
                  </a:lnTo>
                  <a:lnTo>
                    <a:pt x="123" y="131"/>
                  </a:lnTo>
                  <a:lnTo>
                    <a:pt x="122" y="129"/>
                  </a:lnTo>
                  <a:lnTo>
                    <a:pt x="119" y="126"/>
                  </a:lnTo>
                  <a:lnTo>
                    <a:pt x="115" y="123"/>
                  </a:lnTo>
                  <a:lnTo>
                    <a:pt x="112" y="121"/>
                  </a:lnTo>
                  <a:lnTo>
                    <a:pt x="108" y="120"/>
                  </a:lnTo>
                  <a:lnTo>
                    <a:pt x="105" y="122"/>
                  </a:lnTo>
                  <a:lnTo>
                    <a:pt x="103" y="121"/>
                  </a:lnTo>
                  <a:lnTo>
                    <a:pt x="103" y="120"/>
                  </a:lnTo>
                  <a:lnTo>
                    <a:pt x="107" y="118"/>
                  </a:lnTo>
                  <a:lnTo>
                    <a:pt x="112" y="115"/>
                  </a:lnTo>
                  <a:lnTo>
                    <a:pt x="115" y="113"/>
                  </a:lnTo>
                  <a:lnTo>
                    <a:pt x="117" y="113"/>
                  </a:lnTo>
                  <a:lnTo>
                    <a:pt x="120" y="117"/>
                  </a:lnTo>
                  <a:close/>
                  <a:moveTo>
                    <a:pt x="132" y="110"/>
                  </a:moveTo>
                  <a:lnTo>
                    <a:pt x="131" y="112"/>
                  </a:lnTo>
                  <a:lnTo>
                    <a:pt x="128" y="111"/>
                  </a:lnTo>
                  <a:lnTo>
                    <a:pt x="126" y="106"/>
                  </a:lnTo>
                  <a:lnTo>
                    <a:pt x="132" y="110"/>
                  </a:lnTo>
                  <a:close/>
                  <a:moveTo>
                    <a:pt x="136" y="109"/>
                  </a:moveTo>
                  <a:lnTo>
                    <a:pt x="134" y="109"/>
                  </a:lnTo>
                  <a:lnTo>
                    <a:pt x="136" y="106"/>
                  </a:lnTo>
                  <a:lnTo>
                    <a:pt x="138" y="104"/>
                  </a:lnTo>
                  <a:lnTo>
                    <a:pt x="137" y="107"/>
                  </a:lnTo>
                  <a:lnTo>
                    <a:pt x="136" y="109"/>
                  </a:lnTo>
                  <a:close/>
                  <a:moveTo>
                    <a:pt x="216" y="101"/>
                  </a:moveTo>
                  <a:lnTo>
                    <a:pt x="215" y="104"/>
                  </a:lnTo>
                  <a:lnTo>
                    <a:pt x="220" y="108"/>
                  </a:lnTo>
                  <a:lnTo>
                    <a:pt x="221" y="111"/>
                  </a:lnTo>
                  <a:lnTo>
                    <a:pt x="222" y="113"/>
                  </a:lnTo>
                  <a:lnTo>
                    <a:pt x="221" y="113"/>
                  </a:lnTo>
                  <a:lnTo>
                    <a:pt x="220" y="112"/>
                  </a:lnTo>
                  <a:lnTo>
                    <a:pt x="218" y="112"/>
                  </a:lnTo>
                  <a:lnTo>
                    <a:pt x="219" y="113"/>
                  </a:lnTo>
                  <a:lnTo>
                    <a:pt x="220" y="115"/>
                  </a:lnTo>
                  <a:lnTo>
                    <a:pt x="217" y="116"/>
                  </a:lnTo>
                  <a:lnTo>
                    <a:pt x="215" y="116"/>
                  </a:lnTo>
                  <a:lnTo>
                    <a:pt x="208" y="113"/>
                  </a:lnTo>
                  <a:lnTo>
                    <a:pt x="206" y="112"/>
                  </a:lnTo>
                  <a:lnTo>
                    <a:pt x="211" y="108"/>
                  </a:lnTo>
                  <a:lnTo>
                    <a:pt x="211" y="107"/>
                  </a:lnTo>
                  <a:lnTo>
                    <a:pt x="208" y="107"/>
                  </a:lnTo>
                  <a:lnTo>
                    <a:pt x="205" y="111"/>
                  </a:lnTo>
                  <a:lnTo>
                    <a:pt x="200" y="109"/>
                  </a:lnTo>
                  <a:lnTo>
                    <a:pt x="198" y="107"/>
                  </a:lnTo>
                  <a:lnTo>
                    <a:pt x="198" y="107"/>
                  </a:lnTo>
                  <a:lnTo>
                    <a:pt x="200" y="103"/>
                  </a:lnTo>
                  <a:lnTo>
                    <a:pt x="204" y="103"/>
                  </a:lnTo>
                  <a:lnTo>
                    <a:pt x="205" y="102"/>
                  </a:lnTo>
                  <a:lnTo>
                    <a:pt x="208" y="101"/>
                  </a:lnTo>
                  <a:lnTo>
                    <a:pt x="208" y="100"/>
                  </a:lnTo>
                  <a:lnTo>
                    <a:pt x="214" y="99"/>
                  </a:lnTo>
                  <a:lnTo>
                    <a:pt x="216" y="101"/>
                  </a:lnTo>
                  <a:close/>
                  <a:moveTo>
                    <a:pt x="15" y="97"/>
                  </a:moveTo>
                  <a:lnTo>
                    <a:pt x="15" y="100"/>
                  </a:lnTo>
                  <a:lnTo>
                    <a:pt x="11" y="98"/>
                  </a:lnTo>
                  <a:lnTo>
                    <a:pt x="8" y="96"/>
                  </a:lnTo>
                  <a:lnTo>
                    <a:pt x="6" y="91"/>
                  </a:lnTo>
                  <a:lnTo>
                    <a:pt x="0" y="85"/>
                  </a:lnTo>
                  <a:lnTo>
                    <a:pt x="0" y="84"/>
                  </a:lnTo>
                  <a:lnTo>
                    <a:pt x="2" y="82"/>
                  </a:lnTo>
                  <a:lnTo>
                    <a:pt x="6" y="81"/>
                  </a:lnTo>
                  <a:lnTo>
                    <a:pt x="8" y="82"/>
                  </a:lnTo>
                  <a:lnTo>
                    <a:pt x="10" y="83"/>
                  </a:lnTo>
                  <a:lnTo>
                    <a:pt x="10" y="84"/>
                  </a:lnTo>
                  <a:lnTo>
                    <a:pt x="7" y="87"/>
                  </a:lnTo>
                  <a:lnTo>
                    <a:pt x="7" y="87"/>
                  </a:lnTo>
                  <a:lnTo>
                    <a:pt x="8" y="90"/>
                  </a:lnTo>
                  <a:lnTo>
                    <a:pt x="8" y="90"/>
                  </a:lnTo>
                  <a:lnTo>
                    <a:pt x="10" y="94"/>
                  </a:lnTo>
                  <a:lnTo>
                    <a:pt x="10" y="96"/>
                  </a:lnTo>
                  <a:lnTo>
                    <a:pt x="13" y="96"/>
                  </a:lnTo>
                  <a:lnTo>
                    <a:pt x="15" y="97"/>
                  </a:lnTo>
                  <a:close/>
                  <a:moveTo>
                    <a:pt x="185" y="74"/>
                  </a:moveTo>
                  <a:lnTo>
                    <a:pt x="184" y="76"/>
                  </a:lnTo>
                  <a:lnTo>
                    <a:pt x="183" y="78"/>
                  </a:lnTo>
                  <a:lnTo>
                    <a:pt x="182" y="82"/>
                  </a:lnTo>
                  <a:lnTo>
                    <a:pt x="180" y="82"/>
                  </a:lnTo>
                  <a:lnTo>
                    <a:pt x="180" y="81"/>
                  </a:lnTo>
                  <a:lnTo>
                    <a:pt x="179" y="80"/>
                  </a:lnTo>
                  <a:lnTo>
                    <a:pt x="179" y="78"/>
                  </a:lnTo>
                  <a:lnTo>
                    <a:pt x="178" y="78"/>
                  </a:lnTo>
                  <a:lnTo>
                    <a:pt x="177" y="80"/>
                  </a:lnTo>
                  <a:lnTo>
                    <a:pt x="177" y="81"/>
                  </a:lnTo>
                  <a:lnTo>
                    <a:pt x="175" y="81"/>
                  </a:lnTo>
                  <a:lnTo>
                    <a:pt x="173" y="80"/>
                  </a:lnTo>
                  <a:lnTo>
                    <a:pt x="173" y="77"/>
                  </a:lnTo>
                  <a:lnTo>
                    <a:pt x="173" y="74"/>
                  </a:lnTo>
                  <a:lnTo>
                    <a:pt x="173" y="74"/>
                  </a:lnTo>
                  <a:lnTo>
                    <a:pt x="178" y="73"/>
                  </a:lnTo>
                  <a:lnTo>
                    <a:pt x="180" y="76"/>
                  </a:lnTo>
                  <a:lnTo>
                    <a:pt x="182" y="74"/>
                  </a:lnTo>
                  <a:lnTo>
                    <a:pt x="183" y="73"/>
                  </a:lnTo>
                  <a:lnTo>
                    <a:pt x="185" y="73"/>
                  </a:lnTo>
                  <a:lnTo>
                    <a:pt x="185" y="74"/>
                  </a:lnTo>
                  <a:close/>
                  <a:moveTo>
                    <a:pt x="193" y="56"/>
                  </a:moveTo>
                  <a:lnTo>
                    <a:pt x="189" y="57"/>
                  </a:lnTo>
                  <a:lnTo>
                    <a:pt x="185" y="54"/>
                  </a:lnTo>
                  <a:lnTo>
                    <a:pt x="189" y="53"/>
                  </a:lnTo>
                  <a:lnTo>
                    <a:pt x="191" y="53"/>
                  </a:lnTo>
                  <a:lnTo>
                    <a:pt x="192" y="54"/>
                  </a:lnTo>
                  <a:lnTo>
                    <a:pt x="193" y="56"/>
                  </a:lnTo>
                  <a:close/>
                  <a:moveTo>
                    <a:pt x="164" y="48"/>
                  </a:moveTo>
                  <a:lnTo>
                    <a:pt x="159" y="49"/>
                  </a:lnTo>
                  <a:lnTo>
                    <a:pt x="156" y="47"/>
                  </a:lnTo>
                  <a:lnTo>
                    <a:pt x="156" y="45"/>
                  </a:lnTo>
                  <a:lnTo>
                    <a:pt x="158" y="42"/>
                  </a:lnTo>
                  <a:lnTo>
                    <a:pt x="159" y="41"/>
                  </a:lnTo>
                  <a:lnTo>
                    <a:pt x="162" y="41"/>
                  </a:lnTo>
                  <a:lnTo>
                    <a:pt x="164" y="43"/>
                  </a:lnTo>
                  <a:lnTo>
                    <a:pt x="164" y="44"/>
                  </a:lnTo>
                  <a:lnTo>
                    <a:pt x="164" y="46"/>
                  </a:lnTo>
                  <a:lnTo>
                    <a:pt x="164" y="48"/>
                  </a:lnTo>
                  <a:close/>
                  <a:moveTo>
                    <a:pt x="213" y="2"/>
                  </a:moveTo>
                  <a:lnTo>
                    <a:pt x="216" y="3"/>
                  </a:lnTo>
                  <a:lnTo>
                    <a:pt x="217" y="4"/>
                  </a:lnTo>
                  <a:lnTo>
                    <a:pt x="219" y="5"/>
                  </a:lnTo>
                  <a:lnTo>
                    <a:pt x="220" y="7"/>
                  </a:lnTo>
                  <a:lnTo>
                    <a:pt x="221" y="7"/>
                  </a:lnTo>
                  <a:lnTo>
                    <a:pt x="222" y="10"/>
                  </a:lnTo>
                  <a:lnTo>
                    <a:pt x="222" y="15"/>
                  </a:lnTo>
                  <a:lnTo>
                    <a:pt x="222" y="17"/>
                  </a:lnTo>
                  <a:lnTo>
                    <a:pt x="220" y="18"/>
                  </a:lnTo>
                  <a:lnTo>
                    <a:pt x="213" y="22"/>
                  </a:lnTo>
                  <a:lnTo>
                    <a:pt x="213" y="26"/>
                  </a:lnTo>
                  <a:lnTo>
                    <a:pt x="213" y="28"/>
                  </a:lnTo>
                  <a:lnTo>
                    <a:pt x="213" y="29"/>
                  </a:lnTo>
                  <a:lnTo>
                    <a:pt x="214" y="30"/>
                  </a:lnTo>
                  <a:lnTo>
                    <a:pt x="214" y="32"/>
                  </a:lnTo>
                  <a:lnTo>
                    <a:pt x="213" y="34"/>
                  </a:lnTo>
                  <a:lnTo>
                    <a:pt x="210" y="37"/>
                  </a:lnTo>
                  <a:lnTo>
                    <a:pt x="208" y="40"/>
                  </a:lnTo>
                  <a:lnTo>
                    <a:pt x="206" y="43"/>
                  </a:lnTo>
                  <a:lnTo>
                    <a:pt x="205" y="43"/>
                  </a:lnTo>
                  <a:lnTo>
                    <a:pt x="204" y="43"/>
                  </a:lnTo>
                  <a:lnTo>
                    <a:pt x="203" y="42"/>
                  </a:lnTo>
                  <a:lnTo>
                    <a:pt x="198" y="38"/>
                  </a:lnTo>
                  <a:lnTo>
                    <a:pt x="187" y="37"/>
                  </a:lnTo>
                  <a:lnTo>
                    <a:pt x="181" y="35"/>
                  </a:lnTo>
                  <a:lnTo>
                    <a:pt x="179" y="35"/>
                  </a:lnTo>
                  <a:lnTo>
                    <a:pt x="174" y="32"/>
                  </a:lnTo>
                  <a:lnTo>
                    <a:pt x="171" y="33"/>
                  </a:lnTo>
                  <a:lnTo>
                    <a:pt x="164" y="38"/>
                  </a:lnTo>
                  <a:lnTo>
                    <a:pt x="161" y="38"/>
                  </a:lnTo>
                  <a:lnTo>
                    <a:pt x="157" y="35"/>
                  </a:lnTo>
                  <a:lnTo>
                    <a:pt x="154" y="34"/>
                  </a:lnTo>
                  <a:lnTo>
                    <a:pt x="152" y="36"/>
                  </a:lnTo>
                  <a:lnTo>
                    <a:pt x="147" y="41"/>
                  </a:lnTo>
                  <a:lnTo>
                    <a:pt x="142" y="44"/>
                  </a:lnTo>
                  <a:lnTo>
                    <a:pt x="137" y="43"/>
                  </a:lnTo>
                  <a:lnTo>
                    <a:pt x="131" y="43"/>
                  </a:lnTo>
                  <a:lnTo>
                    <a:pt x="131" y="46"/>
                  </a:lnTo>
                  <a:lnTo>
                    <a:pt x="132" y="48"/>
                  </a:lnTo>
                  <a:lnTo>
                    <a:pt x="135" y="51"/>
                  </a:lnTo>
                  <a:lnTo>
                    <a:pt x="134" y="54"/>
                  </a:lnTo>
                  <a:lnTo>
                    <a:pt x="135" y="56"/>
                  </a:lnTo>
                  <a:lnTo>
                    <a:pt x="137" y="57"/>
                  </a:lnTo>
                  <a:lnTo>
                    <a:pt x="140" y="57"/>
                  </a:lnTo>
                  <a:lnTo>
                    <a:pt x="146" y="60"/>
                  </a:lnTo>
                  <a:lnTo>
                    <a:pt x="148" y="63"/>
                  </a:lnTo>
                  <a:lnTo>
                    <a:pt x="150" y="68"/>
                  </a:lnTo>
                  <a:lnTo>
                    <a:pt x="147" y="65"/>
                  </a:lnTo>
                  <a:lnTo>
                    <a:pt x="144" y="62"/>
                  </a:lnTo>
                  <a:lnTo>
                    <a:pt x="141" y="61"/>
                  </a:lnTo>
                  <a:lnTo>
                    <a:pt x="136" y="59"/>
                  </a:lnTo>
                  <a:lnTo>
                    <a:pt x="134" y="59"/>
                  </a:lnTo>
                  <a:lnTo>
                    <a:pt x="131" y="60"/>
                  </a:lnTo>
                  <a:lnTo>
                    <a:pt x="130" y="61"/>
                  </a:lnTo>
                  <a:lnTo>
                    <a:pt x="134" y="65"/>
                  </a:lnTo>
                  <a:lnTo>
                    <a:pt x="136" y="67"/>
                  </a:lnTo>
                  <a:lnTo>
                    <a:pt x="138" y="69"/>
                  </a:lnTo>
                  <a:lnTo>
                    <a:pt x="139" y="73"/>
                  </a:lnTo>
                  <a:lnTo>
                    <a:pt x="139" y="74"/>
                  </a:lnTo>
                  <a:lnTo>
                    <a:pt x="137" y="75"/>
                  </a:lnTo>
                  <a:lnTo>
                    <a:pt x="134" y="73"/>
                  </a:lnTo>
                  <a:lnTo>
                    <a:pt x="128" y="65"/>
                  </a:lnTo>
                  <a:lnTo>
                    <a:pt x="121" y="63"/>
                  </a:lnTo>
                  <a:lnTo>
                    <a:pt x="120" y="65"/>
                  </a:lnTo>
                  <a:lnTo>
                    <a:pt x="121" y="69"/>
                  </a:lnTo>
                  <a:lnTo>
                    <a:pt x="122" y="71"/>
                  </a:lnTo>
                  <a:lnTo>
                    <a:pt x="129" y="76"/>
                  </a:lnTo>
                  <a:lnTo>
                    <a:pt x="128" y="76"/>
                  </a:lnTo>
                  <a:lnTo>
                    <a:pt x="127" y="77"/>
                  </a:lnTo>
                  <a:lnTo>
                    <a:pt x="120" y="74"/>
                  </a:lnTo>
                  <a:lnTo>
                    <a:pt x="118" y="70"/>
                  </a:lnTo>
                  <a:lnTo>
                    <a:pt x="117" y="65"/>
                  </a:lnTo>
                  <a:lnTo>
                    <a:pt x="111" y="61"/>
                  </a:lnTo>
                  <a:lnTo>
                    <a:pt x="104" y="57"/>
                  </a:lnTo>
                  <a:lnTo>
                    <a:pt x="102" y="54"/>
                  </a:lnTo>
                  <a:lnTo>
                    <a:pt x="104" y="52"/>
                  </a:lnTo>
                  <a:lnTo>
                    <a:pt x="105" y="49"/>
                  </a:lnTo>
                  <a:lnTo>
                    <a:pt x="101" y="50"/>
                  </a:lnTo>
                  <a:lnTo>
                    <a:pt x="99" y="51"/>
                  </a:lnTo>
                  <a:lnTo>
                    <a:pt x="95" y="53"/>
                  </a:lnTo>
                  <a:lnTo>
                    <a:pt x="95" y="56"/>
                  </a:lnTo>
                  <a:lnTo>
                    <a:pt x="96" y="59"/>
                  </a:lnTo>
                  <a:lnTo>
                    <a:pt x="95" y="62"/>
                  </a:lnTo>
                  <a:lnTo>
                    <a:pt x="93" y="69"/>
                  </a:lnTo>
                  <a:lnTo>
                    <a:pt x="95" y="72"/>
                  </a:lnTo>
                  <a:lnTo>
                    <a:pt x="102" y="82"/>
                  </a:lnTo>
                  <a:lnTo>
                    <a:pt x="105" y="89"/>
                  </a:lnTo>
                  <a:lnTo>
                    <a:pt x="107" y="92"/>
                  </a:lnTo>
                  <a:lnTo>
                    <a:pt x="111" y="95"/>
                  </a:lnTo>
                  <a:lnTo>
                    <a:pt x="115" y="100"/>
                  </a:lnTo>
                  <a:lnTo>
                    <a:pt x="117" y="103"/>
                  </a:lnTo>
                  <a:lnTo>
                    <a:pt x="118" y="107"/>
                  </a:lnTo>
                  <a:lnTo>
                    <a:pt x="114" y="111"/>
                  </a:lnTo>
                  <a:lnTo>
                    <a:pt x="112" y="111"/>
                  </a:lnTo>
                  <a:lnTo>
                    <a:pt x="111" y="109"/>
                  </a:lnTo>
                  <a:lnTo>
                    <a:pt x="113" y="106"/>
                  </a:lnTo>
                  <a:lnTo>
                    <a:pt x="112" y="105"/>
                  </a:lnTo>
                  <a:lnTo>
                    <a:pt x="107" y="101"/>
                  </a:lnTo>
                  <a:lnTo>
                    <a:pt x="105" y="102"/>
                  </a:lnTo>
                  <a:lnTo>
                    <a:pt x="102" y="105"/>
                  </a:lnTo>
                  <a:lnTo>
                    <a:pt x="104" y="108"/>
                  </a:lnTo>
                  <a:lnTo>
                    <a:pt x="106" y="111"/>
                  </a:lnTo>
                  <a:lnTo>
                    <a:pt x="106" y="113"/>
                  </a:lnTo>
                  <a:lnTo>
                    <a:pt x="109" y="113"/>
                  </a:lnTo>
                  <a:lnTo>
                    <a:pt x="105" y="117"/>
                  </a:lnTo>
                  <a:lnTo>
                    <a:pt x="101" y="119"/>
                  </a:lnTo>
                  <a:lnTo>
                    <a:pt x="97" y="119"/>
                  </a:lnTo>
                  <a:lnTo>
                    <a:pt x="95" y="119"/>
                  </a:lnTo>
                  <a:lnTo>
                    <a:pt x="93" y="120"/>
                  </a:lnTo>
                  <a:lnTo>
                    <a:pt x="96" y="121"/>
                  </a:lnTo>
                  <a:lnTo>
                    <a:pt x="98" y="121"/>
                  </a:lnTo>
                  <a:lnTo>
                    <a:pt x="100" y="123"/>
                  </a:lnTo>
                  <a:lnTo>
                    <a:pt x="108" y="125"/>
                  </a:lnTo>
                  <a:lnTo>
                    <a:pt x="112" y="128"/>
                  </a:lnTo>
                  <a:lnTo>
                    <a:pt x="115" y="129"/>
                  </a:lnTo>
                  <a:lnTo>
                    <a:pt x="119" y="134"/>
                  </a:lnTo>
                  <a:lnTo>
                    <a:pt x="125" y="136"/>
                  </a:lnTo>
                  <a:lnTo>
                    <a:pt x="129" y="141"/>
                  </a:lnTo>
                  <a:lnTo>
                    <a:pt x="134" y="142"/>
                  </a:lnTo>
                  <a:lnTo>
                    <a:pt x="138" y="144"/>
                  </a:lnTo>
                  <a:lnTo>
                    <a:pt x="139" y="146"/>
                  </a:lnTo>
                  <a:lnTo>
                    <a:pt x="140" y="150"/>
                  </a:lnTo>
                  <a:lnTo>
                    <a:pt x="141" y="157"/>
                  </a:lnTo>
                  <a:lnTo>
                    <a:pt x="141" y="163"/>
                  </a:lnTo>
                  <a:lnTo>
                    <a:pt x="141" y="164"/>
                  </a:lnTo>
                  <a:lnTo>
                    <a:pt x="141" y="167"/>
                  </a:lnTo>
                  <a:lnTo>
                    <a:pt x="140" y="168"/>
                  </a:lnTo>
                  <a:lnTo>
                    <a:pt x="138" y="169"/>
                  </a:lnTo>
                  <a:lnTo>
                    <a:pt x="135" y="164"/>
                  </a:lnTo>
                  <a:lnTo>
                    <a:pt x="131" y="160"/>
                  </a:lnTo>
                  <a:lnTo>
                    <a:pt x="126" y="155"/>
                  </a:lnTo>
                  <a:lnTo>
                    <a:pt x="125" y="154"/>
                  </a:lnTo>
                  <a:lnTo>
                    <a:pt x="123" y="154"/>
                  </a:lnTo>
                  <a:lnTo>
                    <a:pt x="121" y="156"/>
                  </a:lnTo>
                  <a:lnTo>
                    <a:pt x="113" y="157"/>
                  </a:lnTo>
                  <a:lnTo>
                    <a:pt x="110" y="159"/>
                  </a:lnTo>
                  <a:lnTo>
                    <a:pt x="109" y="159"/>
                  </a:lnTo>
                  <a:lnTo>
                    <a:pt x="109" y="160"/>
                  </a:lnTo>
                  <a:lnTo>
                    <a:pt x="110" y="161"/>
                  </a:lnTo>
                  <a:lnTo>
                    <a:pt x="112" y="164"/>
                  </a:lnTo>
                  <a:lnTo>
                    <a:pt x="112" y="167"/>
                  </a:lnTo>
                  <a:lnTo>
                    <a:pt x="113" y="170"/>
                  </a:lnTo>
                  <a:lnTo>
                    <a:pt x="115" y="172"/>
                  </a:lnTo>
                  <a:lnTo>
                    <a:pt x="118" y="172"/>
                  </a:lnTo>
                  <a:lnTo>
                    <a:pt x="120" y="172"/>
                  </a:lnTo>
                  <a:lnTo>
                    <a:pt x="120" y="174"/>
                  </a:lnTo>
                  <a:lnTo>
                    <a:pt x="122" y="175"/>
                  </a:lnTo>
                  <a:lnTo>
                    <a:pt x="123" y="176"/>
                  </a:lnTo>
                  <a:lnTo>
                    <a:pt x="123" y="178"/>
                  </a:lnTo>
                  <a:lnTo>
                    <a:pt x="115" y="180"/>
                  </a:lnTo>
                  <a:lnTo>
                    <a:pt x="113" y="181"/>
                  </a:lnTo>
                  <a:lnTo>
                    <a:pt x="112" y="182"/>
                  </a:lnTo>
                  <a:lnTo>
                    <a:pt x="111" y="181"/>
                  </a:lnTo>
                  <a:lnTo>
                    <a:pt x="111" y="178"/>
                  </a:lnTo>
                  <a:lnTo>
                    <a:pt x="108" y="176"/>
                  </a:lnTo>
                  <a:lnTo>
                    <a:pt x="106" y="175"/>
                  </a:lnTo>
                  <a:lnTo>
                    <a:pt x="102" y="174"/>
                  </a:lnTo>
                  <a:lnTo>
                    <a:pt x="100" y="172"/>
                  </a:lnTo>
                  <a:lnTo>
                    <a:pt x="98" y="174"/>
                  </a:lnTo>
                  <a:lnTo>
                    <a:pt x="100" y="180"/>
                  </a:lnTo>
                  <a:lnTo>
                    <a:pt x="102" y="184"/>
                  </a:lnTo>
                  <a:lnTo>
                    <a:pt x="107" y="195"/>
                  </a:lnTo>
                  <a:lnTo>
                    <a:pt x="109" y="201"/>
                  </a:lnTo>
                  <a:lnTo>
                    <a:pt x="110" y="204"/>
                  </a:lnTo>
                  <a:lnTo>
                    <a:pt x="109" y="210"/>
                  </a:lnTo>
                  <a:lnTo>
                    <a:pt x="111" y="213"/>
                  </a:lnTo>
                  <a:lnTo>
                    <a:pt x="112" y="217"/>
                  </a:lnTo>
                  <a:lnTo>
                    <a:pt x="111" y="217"/>
                  </a:lnTo>
                  <a:lnTo>
                    <a:pt x="109" y="216"/>
                  </a:lnTo>
                  <a:lnTo>
                    <a:pt x="107" y="214"/>
                  </a:lnTo>
                  <a:lnTo>
                    <a:pt x="102" y="208"/>
                  </a:lnTo>
                  <a:lnTo>
                    <a:pt x="100" y="204"/>
                  </a:lnTo>
                  <a:lnTo>
                    <a:pt x="98" y="204"/>
                  </a:lnTo>
                  <a:lnTo>
                    <a:pt x="95" y="204"/>
                  </a:lnTo>
                  <a:lnTo>
                    <a:pt x="91" y="213"/>
                  </a:lnTo>
                  <a:lnTo>
                    <a:pt x="91" y="217"/>
                  </a:lnTo>
                  <a:lnTo>
                    <a:pt x="89" y="216"/>
                  </a:lnTo>
                  <a:lnTo>
                    <a:pt x="87" y="215"/>
                  </a:lnTo>
                  <a:lnTo>
                    <a:pt x="88" y="210"/>
                  </a:lnTo>
                  <a:lnTo>
                    <a:pt x="87" y="207"/>
                  </a:lnTo>
                  <a:lnTo>
                    <a:pt x="83" y="200"/>
                  </a:lnTo>
                  <a:lnTo>
                    <a:pt x="80" y="199"/>
                  </a:lnTo>
                  <a:lnTo>
                    <a:pt x="80" y="197"/>
                  </a:lnTo>
                  <a:lnTo>
                    <a:pt x="78" y="194"/>
                  </a:lnTo>
                  <a:lnTo>
                    <a:pt x="76" y="195"/>
                  </a:lnTo>
                  <a:lnTo>
                    <a:pt x="74" y="196"/>
                  </a:lnTo>
                  <a:lnTo>
                    <a:pt x="74" y="200"/>
                  </a:lnTo>
                  <a:lnTo>
                    <a:pt x="73" y="203"/>
                  </a:lnTo>
                  <a:lnTo>
                    <a:pt x="72" y="206"/>
                  </a:lnTo>
                  <a:lnTo>
                    <a:pt x="67" y="201"/>
                  </a:lnTo>
                  <a:lnTo>
                    <a:pt x="62" y="192"/>
                  </a:lnTo>
                  <a:lnTo>
                    <a:pt x="62" y="187"/>
                  </a:lnTo>
                  <a:lnTo>
                    <a:pt x="66" y="183"/>
                  </a:lnTo>
                  <a:lnTo>
                    <a:pt x="65" y="180"/>
                  </a:lnTo>
                  <a:lnTo>
                    <a:pt x="62" y="174"/>
                  </a:lnTo>
                  <a:lnTo>
                    <a:pt x="57" y="170"/>
                  </a:lnTo>
                  <a:lnTo>
                    <a:pt x="54" y="169"/>
                  </a:lnTo>
                  <a:lnTo>
                    <a:pt x="53" y="164"/>
                  </a:lnTo>
                  <a:lnTo>
                    <a:pt x="50" y="162"/>
                  </a:lnTo>
                  <a:lnTo>
                    <a:pt x="48" y="161"/>
                  </a:lnTo>
                  <a:lnTo>
                    <a:pt x="48" y="159"/>
                  </a:lnTo>
                  <a:lnTo>
                    <a:pt x="48" y="159"/>
                  </a:lnTo>
                  <a:lnTo>
                    <a:pt x="54" y="154"/>
                  </a:lnTo>
                  <a:lnTo>
                    <a:pt x="57" y="147"/>
                  </a:lnTo>
                  <a:lnTo>
                    <a:pt x="58" y="147"/>
                  </a:lnTo>
                  <a:lnTo>
                    <a:pt x="61" y="148"/>
                  </a:lnTo>
                  <a:lnTo>
                    <a:pt x="65" y="148"/>
                  </a:lnTo>
                  <a:lnTo>
                    <a:pt x="68" y="144"/>
                  </a:lnTo>
                  <a:lnTo>
                    <a:pt x="70" y="142"/>
                  </a:lnTo>
                  <a:lnTo>
                    <a:pt x="74" y="142"/>
                  </a:lnTo>
                  <a:lnTo>
                    <a:pt x="83" y="148"/>
                  </a:lnTo>
                  <a:lnTo>
                    <a:pt x="93" y="151"/>
                  </a:lnTo>
                  <a:lnTo>
                    <a:pt x="98" y="153"/>
                  </a:lnTo>
                  <a:lnTo>
                    <a:pt x="101" y="157"/>
                  </a:lnTo>
                  <a:lnTo>
                    <a:pt x="102" y="157"/>
                  </a:lnTo>
                  <a:lnTo>
                    <a:pt x="105" y="157"/>
                  </a:lnTo>
                  <a:lnTo>
                    <a:pt x="104" y="155"/>
                  </a:lnTo>
                  <a:lnTo>
                    <a:pt x="104" y="153"/>
                  </a:lnTo>
                  <a:lnTo>
                    <a:pt x="106" y="152"/>
                  </a:lnTo>
                  <a:lnTo>
                    <a:pt x="111" y="152"/>
                  </a:lnTo>
                  <a:lnTo>
                    <a:pt x="112" y="152"/>
                  </a:lnTo>
                  <a:lnTo>
                    <a:pt x="113" y="150"/>
                  </a:lnTo>
                  <a:lnTo>
                    <a:pt x="112" y="148"/>
                  </a:lnTo>
                  <a:lnTo>
                    <a:pt x="111" y="147"/>
                  </a:lnTo>
                  <a:lnTo>
                    <a:pt x="109" y="147"/>
                  </a:lnTo>
                  <a:lnTo>
                    <a:pt x="107" y="147"/>
                  </a:lnTo>
                  <a:lnTo>
                    <a:pt x="105" y="147"/>
                  </a:lnTo>
                  <a:lnTo>
                    <a:pt x="102" y="146"/>
                  </a:lnTo>
                  <a:lnTo>
                    <a:pt x="101" y="145"/>
                  </a:lnTo>
                  <a:lnTo>
                    <a:pt x="100" y="144"/>
                  </a:lnTo>
                  <a:lnTo>
                    <a:pt x="94" y="142"/>
                  </a:lnTo>
                  <a:lnTo>
                    <a:pt x="89" y="137"/>
                  </a:lnTo>
                  <a:lnTo>
                    <a:pt x="88" y="140"/>
                  </a:lnTo>
                  <a:lnTo>
                    <a:pt x="85" y="141"/>
                  </a:lnTo>
                  <a:lnTo>
                    <a:pt x="83" y="141"/>
                  </a:lnTo>
                  <a:lnTo>
                    <a:pt x="74" y="139"/>
                  </a:lnTo>
                  <a:lnTo>
                    <a:pt x="69" y="140"/>
                  </a:lnTo>
                  <a:lnTo>
                    <a:pt x="67" y="141"/>
                  </a:lnTo>
                  <a:lnTo>
                    <a:pt x="64" y="141"/>
                  </a:lnTo>
                  <a:lnTo>
                    <a:pt x="62" y="142"/>
                  </a:lnTo>
                  <a:lnTo>
                    <a:pt x="59" y="142"/>
                  </a:lnTo>
                  <a:lnTo>
                    <a:pt x="56" y="139"/>
                  </a:lnTo>
                  <a:lnTo>
                    <a:pt x="55" y="136"/>
                  </a:lnTo>
                  <a:lnTo>
                    <a:pt x="54" y="136"/>
                  </a:lnTo>
                  <a:lnTo>
                    <a:pt x="54" y="138"/>
                  </a:lnTo>
                  <a:lnTo>
                    <a:pt x="53" y="140"/>
                  </a:lnTo>
                  <a:lnTo>
                    <a:pt x="49" y="141"/>
                  </a:lnTo>
                  <a:lnTo>
                    <a:pt x="48" y="140"/>
                  </a:lnTo>
                  <a:lnTo>
                    <a:pt x="46" y="135"/>
                  </a:lnTo>
                  <a:lnTo>
                    <a:pt x="43" y="129"/>
                  </a:lnTo>
                  <a:lnTo>
                    <a:pt x="39" y="124"/>
                  </a:lnTo>
                  <a:lnTo>
                    <a:pt x="37" y="123"/>
                  </a:lnTo>
                  <a:lnTo>
                    <a:pt x="37" y="120"/>
                  </a:lnTo>
                  <a:lnTo>
                    <a:pt x="37" y="118"/>
                  </a:lnTo>
                  <a:lnTo>
                    <a:pt x="40" y="117"/>
                  </a:lnTo>
                  <a:lnTo>
                    <a:pt x="46" y="120"/>
                  </a:lnTo>
                  <a:lnTo>
                    <a:pt x="48" y="119"/>
                  </a:lnTo>
                  <a:lnTo>
                    <a:pt x="49" y="118"/>
                  </a:lnTo>
                  <a:lnTo>
                    <a:pt x="48" y="115"/>
                  </a:lnTo>
                  <a:lnTo>
                    <a:pt x="48" y="113"/>
                  </a:lnTo>
                  <a:lnTo>
                    <a:pt x="46" y="113"/>
                  </a:lnTo>
                  <a:lnTo>
                    <a:pt x="44" y="113"/>
                  </a:lnTo>
                  <a:lnTo>
                    <a:pt x="41" y="113"/>
                  </a:lnTo>
                  <a:lnTo>
                    <a:pt x="37" y="114"/>
                  </a:lnTo>
                  <a:lnTo>
                    <a:pt x="35" y="113"/>
                  </a:lnTo>
                  <a:lnTo>
                    <a:pt x="34" y="112"/>
                  </a:lnTo>
                  <a:lnTo>
                    <a:pt x="30" y="109"/>
                  </a:lnTo>
                  <a:lnTo>
                    <a:pt x="27" y="105"/>
                  </a:lnTo>
                  <a:lnTo>
                    <a:pt x="21" y="101"/>
                  </a:lnTo>
                  <a:lnTo>
                    <a:pt x="18" y="92"/>
                  </a:lnTo>
                  <a:lnTo>
                    <a:pt x="15" y="89"/>
                  </a:lnTo>
                  <a:lnTo>
                    <a:pt x="12" y="85"/>
                  </a:lnTo>
                  <a:lnTo>
                    <a:pt x="13" y="85"/>
                  </a:lnTo>
                  <a:lnTo>
                    <a:pt x="14" y="86"/>
                  </a:lnTo>
                  <a:lnTo>
                    <a:pt x="16" y="88"/>
                  </a:lnTo>
                  <a:lnTo>
                    <a:pt x="18" y="88"/>
                  </a:lnTo>
                  <a:lnTo>
                    <a:pt x="20" y="87"/>
                  </a:lnTo>
                  <a:lnTo>
                    <a:pt x="21" y="86"/>
                  </a:lnTo>
                  <a:lnTo>
                    <a:pt x="21" y="84"/>
                  </a:lnTo>
                  <a:lnTo>
                    <a:pt x="21" y="82"/>
                  </a:lnTo>
                  <a:lnTo>
                    <a:pt x="22" y="82"/>
                  </a:lnTo>
                  <a:lnTo>
                    <a:pt x="24" y="82"/>
                  </a:lnTo>
                  <a:lnTo>
                    <a:pt x="24" y="82"/>
                  </a:lnTo>
                  <a:lnTo>
                    <a:pt x="24" y="80"/>
                  </a:lnTo>
                  <a:lnTo>
                    <a:pt x="23" y="78"/>
                  </a:lnTo>
                  <a:lnTo>
                    <a:pt x="22" y="76"/>
                  </a:lnTo>
                  <a:lnTo>
                    <a:pt x="22" y="74"/>
                  </a:lnTo>
                  <a:lnTo>
                    <a:pt x="22" y="74"/>
                  </a:lnTo>
                  <a:lnTo>
                    <a:pt x="24" y="73"/>
                  </a:lnTo>
                  <a:lnTo>
                    <a:pt x="25" y="71"/>
                  </a:lnTo>
                  <a:lnTo>
                    <a:pt x="26" y="71"/>
                  </a:lnTo>
                  <a:lnTo>
                    <a:pt x="28" y="71"/>
                  </a:lnTo>
                  <a:lnTo>
                    <a:pt x="31" y="70"/>
                  </a:lnTo>
                  <a:lnTo>
                    <a:pt x="33" y="69"/>
                  </a:lnTo>
                  <a:lnTo>
                    <a:pt x="33" y="67"/>
                  </a:lnTo>
                  <a:lnTo>
                    <a:pt x="34" y="63"/>
                  </a:lnTo>
                  <a:lnTo>
                    <a:pt x="35" y="61"/>
                  </a:lnTo>
                  <a:lnTo>
                    <a:pt x="36" y="60"/>
                  </a:lnTo>
                  <a:lnTo>
                    <a:pt x="37" y="57"/>
                  </a:lnTo>
                  <a:lnTo>
                    <a:pt x="38" y="55"/>
                  </a:lnTo>
                  <a:lnTo>
                    <a:pt x="40" y="54"/>
                  </a:lnTo>
                  <a:lnTo>
                    <a:pt x="42" y="53"/>
                  </a:lnTo>
                  <a:lnTo>
                    <a:pt x="44" y="50"/>
                  </a:lnTo>
                  <a:lnTo>
                    <a:pt x="44" y="48"/>
                  </a:lnTo>
                  <a:lnTo>
                    <a:pt x="44" y="46"/>
                  </a:lnTo>
                  <a:lnTo>
                    <a:pt x="43" y="44"/>
                  </a:lnTo>
                  <a:lnTo>
                    <a:pt x="42" y="42"/>
                  </a:lnTo>
                  <a:lnTo>
                    <a:pt x="43" y="38"/>
                  </a:lnTo>
                  <a:lnTo>
                    <a:pt x="47" y="38"/>
                  </a:lnTo>
                  <a:lnTo>
                    <a:pt x="48" y="38"/>
                  </a:lnTo>
                  <a:lnTo>
                    <a:pt x="54" y="38"/>
                  </a:lnTo>
                  <a:lnTo>
                    <a:pt x="57" y="36"/>
                  </a:lnTo>
                  <a:lnTo>
                    <a:pt x="59" y="36"/>
                  </a:lnTo>
                  <a:lnTo>
                    <a:pt x="62" y="38"/>
                  </a:lnTo>
                  <a:lnTo>
                    <a:pt x="63" y="37"/>
                  </a:lnTo>
                  <a:lnTo>
                    <a:pt x="68" y="34"/>
                  </a:lnTo>
                  <a:lnTo>
                    <a:pt x="73" y="27"/>
                  </a:lnTo>
                  <a:lnTo>
                    <a:pt x="75" y="27"/>
                  </a:lnTo>
                  <a:lnTo>
                    <a:pt x="80" y="26"/>
                  </a:lnTo>
                  <a:lnTo>
                    <a:pt x="81" y="26"/>
                  </a:lnTo>
                  <a:lnTo>
                    <a:pt x="83" y="26"/>
                  </a:lnTo>
                  <a:lnTo>
                    <a:pt x="89" y="27"/>
                  </a:lnTo>
                  <a:lnTo>
                    <a:pt x="91" y="27"/>
                  </a:lnTo>
                  <a:lnTo>
                    <a:pt x="95" y="26"/>
                  </a:lnTo>
                  <a:lnTo>
                    <a:pt x="99" y="24"/>
                  </a:lnTo>
                  <a:lnTo>
                    <a:pt x="100" y="19"/>
                  </a:lnTo>
                  <a:lnTo>
                    <a:pt x="101" y="18"/>
                  </a:lnTo>
                  <a:lnTo>
                    <a:pt x="103" y="18"/>
                  </a:lnTo>
                  <a:lnTo>
                    <a:pt x="105" y="18"/>
                  </a:lnTo>
                  <a:lnTo>
                    <a:pt x="108" y="18"/>
                  </a:lnTo>
                  <a:lnTo>
                    <a:pt x="112" y="18"/>
                  </a:lnTo>
                  <a:lnTo>
                    <a:pt x="115" y="16"/>
                  </a:lnTo>
                  <a:lnTo>
                    <a:pt x="119" y="16"/>
                  </a:lnTo>
                  <a:lnTo>
                    <a:pt x="121" y="15"/>
                  </a:lnTo>
                  <a:lnTo>
                    <a:pt x="125" y="16"/>
                  </a:lnTo>
                  <a:lnTo>
                    <a:pt x="128" y="16"/>
                  </a:lnTo>
                  <a:lnTo>
                    <a:pt x="132" y="14"/>
                  </a:lnTo>
                  <a:lnTo>
                    <a:pt x="136" y="13"/>
                  </a:lnTo>
                  <a:lnTo>
                    <a:pt x="139" y="13"/>
                  </a:lnTo>
                  <a:lnTo>
                    <a:pt x="140" y="13"/>
                  </a:lnTo>
                  <a:lnTo>
                    <a:pt x="141" y="12"/>
                  </a:lnTo>
                  <a:lnTo>
                    <a:pt x="141" y="10"/>
                  </a:lnTo>
                  <a:lnTo>
                    <a:pt x="147" y="10"/>
                  </a:lnTo>
                  <a:lnTo>
                    <a:pt x="148" y="10"/>
                  </a:lnTo>
                  <a:lnTo>
                    <a:pt x="152" y="10"/>
                  </a:lnTo>
                  <a:lnTo>
                    <a:pt x="154" y="8"/>
                  </a:lnTo>
                  <a:lnTo>
                    <a:pt x="156" y="8"/>
                  </a:lnTo>
                  <a:lnTo>
                    <a:pt x="158" y="12"/>
                  </a:lnTo>
                  <a:lnTo>
                    <a:pt x="158" y="13"/>
                  </a:lnTo>
                  <a:lnTo>
                    <a:pt x="160" y="14"/>
                  </a:lnTo>
                  <a:lnTo>
                    <a:pt x="164" y="17"/>
                  </a:lnTo>
                  <a:lnTo>
                    <a:pt x="164" y="16"/>
                  </a:lnTo>
                  <a:lnTo>
                    <a:pt x="166" y="15"/>
                  </a:lnTo>
                  <a:lnTo>
                    <a:pt x="171" y="16"/>
                  </a:lnTo>
                  <a:lnTo>
                    <a:pt x="175" y="19"/>
                  </a:lnTo>
                  <a:lnTo>
                    <a:pt x="179" y="22"/>
                  </a:lnTo>
                  <a:lnTo>
                    <a:pt x="183" y="21"/>
                  </a:lnTo>
                  <a:lnTo>
                    <a:pt x="188" y="19"/>
                  </a:lnTo>
                  <a:lnTo>
                    <a:pt x="191" y="19"/>
                  </a:lnTo>
                  <a:lnTo>
                    <a:pt x="194" y="19"/>
                  </a:lnTo>
                  <a:lnTo>
                    <a:pt x="196" y="18"/>
                  </a:lnTo>
                  <a:lnTo>
                    <a:pt x="200" y="19"/>
                  </a:lnTo>
                  <a:lnTo>
                    <a:pt x="205" y="17"/>
                  </a:lnTo>
                  <a:lnTo>
                    <a:pt x="207" y="16"/>
                  </a:lnTo>
                  <a:lnTo>
                    <a:pt x="208" y="13"/>
                  </a:lnTo>
                  <a:lnTo>
                    <a:pt x="208" y="10"/>
                  </a:lnTo>
                  <a:lnTo>
                    <a:pt x="206" y="6"/>
                  </a:lnTo>
                  <a:lnTo>
                    <a:pt x="205" y="5"/>
                  </a:lnTo>
                  <a:lnTo>
                    <a:pt x="205" y="3"/>
                  </a:lnTo>
                  <a:lnTo>
                    <a:pt x="206" y="2"/>
                  </a:lnTo>
                  <a:lnTo>
                    <a:pt x="206" y="1"/>
                  </a:lnTo>
                  <a:lnTo>
                    <a:pt x="210" y="0"/>
                  </a:lnTo>
                  <a:lnTo>
                    <a:pt x="213"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3" name="Freeform 96">
              <a:extLst>
                <a:ext uri="{FF2B5EF4-FFF2-40B4-BE49-F238E27FC236}">
                  <a16:creationId xmlns="" xmlns:a16="http://schemas.microsoft.com/office/drawing/2014/main" id="{19C164E5-4A07-C1D8-BBCE-645644E88D78}"/>
                </a:ext>
              </a:extLst>
            </p:cNvPr>
            <p:cNvSpPr>
              <a:spLocks noChangeArrowheads="1"/>
            </p:cNvSpPr>
            <p:nvPr/>
          </p:nvSpPr>
          <p:spPr bwMode="auto">
            <a:xfrm>
              <a:off x="9287362" y="8385663"/>
              <a:ext cx="5497" cy="21981"/>
            </a:xfrm>
            <a:custGeom>
              <a:avLst/>
              <a:gdLst>
                <a:gd name="T0" fmla="*/ 3 w 6"/>
                <a:gd name="T1" fmla="*/ 13 h 17"/>
                <a:gd name="T2" fmla="*/ 2 w 6"/>
                <a:gd name="T3" fmla="*/ 16 h 17"/>
                <a:gd name="T4" fmla="*/ 1 w 6"/>
                <a:gd name="T5" fmla="*/ 14 h 17"/>
                <a:gd name="T6" fmla="*/ 1 w 6"/>
                <a:gd name="T7" fmla="*/ 12 h 17"/>
                <a:gd name="T8" fmla="*/ 0 w 6"/>
                <a:gd name="T9" fmla="*/ 8 h 17"/>
                <a:gd name="T10" fmla="*/ 3 w 6"/>
                <a:gd name="T11" fmla="*/ 4 h 17"/>
                <a:gd name="T12" fmla="*/ 3 w 6"/>
                <a:gd name="T13" fmla="*/ 1 h 17"/>
                <a:gd name="T14" fmla="*/ 5 w 6"/>
                <a:gd name="T15" fmla="*/ 0 h 17"/>
                <a:gd name="T16" fmla="*/ 4 w 6"/>
                <a:gd name="T17" fmla="*/ 4 h 17"/>
                <a:gd name="T18" fmla="*/ 3 w 6"/>
                <a:gd name="T19" fmla="*/ 7 h 17"/>
                <a:gd name="T20" fmla="*/ 4 w 6"/>
                <a:gd name="T21" fmla="*/ 10 h 17"/>
                <a:gd name="T22" fmla="*/ 5 w 6"/>
                <a:gd name="T23" fmla="*/ 13 h 17"/>
                <a:gd name="T24" fmla="*/ 3 w 6"/>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7">
                  <a:moveTo>
                    <a:pt x="3" y="13"/>
                  </a:moveTo>
                  <a:lnTo>
                    <a:pt x="2" y="16"/>
                  </a:lnTo>
                  <a:lnTo>
                    <a:pt x="1" y="14"/>
                  </a:lnTo>
                  <a:lnTo>
                    <a:pt x="1" y="12"/>
                  </a:lnTo>
                  <a:lnTo>
                    <a:pt x="0" y="8"/>
                  </a:lnTo>
                  <a:lnTo>
                    <a:pt x="3" y="4"/>
                  </a:lnTo>
                  <a:lnTo>
                    <a:pt x="3" y="1"/>
                  </a:lnTo>
                  <a:lnTo>
                    <a:pt x="5" y="0"/>
                  </a:lnTo>
                  <a:lnTo>
                    <a:pt x="4" y="4"/>
                  </a:lnTo>
                  <a:lnTo>
                    <a:pt x="3" y="7"/>
                  </a:lnTo>
                  <a:lnTo>
                    <a:pt x="4" y="10"/>
                  </a:lnTo>
                  <a:lnTo>
                    <a:pt x="5" y="13"/>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 name="Freeform 97">
              <a:extLst>
                <a:ext uri="{FF2B5EF4-FFF2-40B4-BE49-F238E27FC236}">
                  <a16:creationId xmlns="" xmlns:a16="http://schemas.microsoft.com/office/drawing/2014/main" id="{F0A893B8-9B2C-8199-B466-1F1B3D5DF1CC}"/>
                </a:ext>
              </a:extLst>
            </p:cNvPr>
            <p:cNvSpPr>
              <a:spLocks noChangeArrowheads="1"/>
            </p:cNvSpPr>
            <p:nvPr/>
          </p:nvSpPr>
          <p:spPr bwMode="auto">
            <a:xfrm>
              <a:off x="9122507" y="8358186"/>
              <a:ext cx="10990" cy="10990"/>
            </a:xfrm>
            <a:custGeom>
              <a:avLst/>
              <a:gdLst>
                <a:gd name="T0" fmla="*/ 5 w 8"/>
                <a:gd name="T1" fmla="*/ 7 h 10"/>
                <a:gd name="T2" fmla="*/ 5 w 8"/>
                <a:gd name="T3" fmla="*/ 9 h 10"/>
                <a:gd name="T4" fmla="*/ 2 w 8"/>
                <a:gd name="T5" fmla="*/ 8 h 10"/>
                <a:gd name="T6" fmla="*/ 0 w 8"/>
                <a:gd name="T7" fmla="*/ 6 h 10"/>
                <a:gd name="T8" fmla="*/ 0 w 8"/>
                <a:gd name="T9" fmla="*/ 2 h 10"/>
                <a:gd name="T10" fmla="*/ 1 w 8"/>
                <a:gd name="T11" fmla="*/ 1 h 10"/>
                <a:gd name="T12" fmla="*/ 2 w 8"/>
                <a:gd name="T13" fmla="*/ 0 h 10"/>
                <a:gd name="T14" fmla="*/ 3 w 8"/>
                <a:gd name="T15" fmla="*/ 2 h 10"/>
                <a:gd name="T16" fmla="*/ 7 w 8"/>
                <a:gd name="T17" fmla="*/ 5 h 10"/>
                <a:gd name="T18" fmla="*/ 5 w 8"/>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5" y="7"/>
                  </a:moveTo>
                  <a:lnTo>
                    <a:pt x="5" y="9"/>
                  </a:lnTo>
                  <a:lnTo>
                    <a:pt x="2" y="8"/>
                  </a:lnTo>
                  <a:lnTo>
                    <a:pt x="0" y="6"/>
                  </a:lnTo>
                  <a:lnTo>
                    <a:pt x="0" y="2"/>
                  </a:lnTo>
                  <a:lnTo>
                    <a:pt x="1" y="1"/>
                  </a:lnTo>
                  <a:lnTo>
                    <a:pt x="2" y="0"/>
                  </a:lnTo>
                  <a:lnTo>
                    <a:pt x="3" y="2"/>
                  </a:lnTo>
                  <a:lnTo>
                    <a:pt x="7" y="5"/>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 name="Freeform 98">
              <a:extLst>
                <a:ext uri="{FF2B5EF4-FFF2-40B4-BE49-F238E27FC236}">
                  <a16:creationId xmlns="" xmlns:a16="http://schemas.microsoft.com/office/drawing/2014/main" id="{C77522DB-96FA-E08A-9F24-85F9C6539CC6}"/>
                </a:ext>
              </a:extLst>
            </p:cNvPr>
            <p:cNvSpPr>
              <a:spLocks noChangeArrowheads="1"/>
            </p:cNvSpPr>
            <p:nvPr/>
          </p:nvSpPr>
          <p:spPr bwMode="auto">
            <a:xfrm>
              <a:off x="9314840" y="8352692"/>
              <a:ext cx="21981" cy="27474"/>
            </a:xfrm>
            <a:custGeom>
              <a:avLst/>
              <a:gdLst>
                <a:gd name="T0" fmla="*/ 5 w 18"/>
                <a:gd name="T1" fmla="*/ 21 h 22"/>
                <a:gd name="T2" fmla="*/ 2 w 18"/>
                <a:gd name="T3" fmla="*/ 21 h 22"/>
                <a:gd name="T4" fmla="*/ 1 w 18"/>
                <a:gd name="T5" fmla="*/ 21 h 22"/>
                <a:gd name="T6" fmla="*/ 0 w 18"/>
                <a:gd name="T7" fmla="*/ 20 h 22"/>
                <a:gd name="T8" fmla="*/ 1 w 18"/>
                <a:gd name="T9" fmla="*/ 15 h 22"/>
                <a:gd name="T10" fmla="*/ 0 w 18"/>
                <a:gd name="T11" fmla="*/ 12 h 22"/>
                <a:gd name="T12" fmla="*/ 0 w 18"/>
                <a:gd name="T13" fmla="*/ 11 h 22"/>
                <a:gd name="T14" fmla="*/ 2 w 18"/>
                <a:gd name="T15" fmla="*/ 10 h 22"/>
                <a:gd name="T16" fmla="*/ 3 w 18"/>
                <a:gd name="T17" fmla="*/ 7 h 22"/>
                <a:gd name="T18" fmla="*/ 7 w 18"/>
                <a:gd name="T19" fmla="*/ 4 h 22"/>
                <a:gd name="T20" fmla="*/ 15 w 18"/>
                <a:gd name="T21" fmla="*/ 1 h 22"/>
                <a:gd name="T22" fmla="*/ 17 w 18"/>
                <a:gd name="T23" fmla="*/ 0 h 22"/>
                <a:gd name="T24" fmla="*/ 17 w 18"/>
                <a:gd name="T25" fmla="*/ 3 h 22"/>
                <a:gd name="T26" fmla="*/ 14 w 18"/>
                <a:gd name="T27" fmla="*/ 10 h 22"/>
                <a:gd name="T28" fmla="*/ 12 w 18"/>
                <a:gd name="T29" fmla="*/ 13 h 22"/>
                <a:gd name="T30" fmla="*/ 12 w 18"/>
                <a:gd name="T31" fmla="*/ 15 h 22"/>
                <a:gd name="T32" fmla="*/ 8 w 18"/>
                <a:gd name="T33" fmla="*/ 16 h 22"/>
                <a:gd name="T34" fmla="*/ 5 w 18"/>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5" y="21"/>
                  </a:moveTo>
                  <a:lnTo>
                    <a:pt x="2" y="21"/>
                  </a:lnTo>
                  <a:lnTo>
                    <a:pt x="1" y="21"/>
                  </a:lnTo>
                  <a:lnTo>
                    <a:pt x="0" y="20"/>
                  </a:lnTo>
                  <a:lnTo>
                    <a:pt x="1" y="15"/>
                  </a:lnTo>
                  <a:lnTo>
                    <a:pt x="0" y="12"/>
                  </a:lnTo>
                  <a:lnTo>
                    <a:pt x="0" y="11"/>
                  </a:lnTo>
                  <a:lnTo>
                    <a:pt x="2" y="10"/>
                  </a:lnTo>
                  <a:lnTo>
                    <a:pt x="3" y="7"/>
                  </a:lnTo>
                  <a:lnTo>
                    <a:pt x="7" y="4"/>
                  </a:lnTo>
                  <a:lnTo>
                    <a:pt x="15" y="1"/>
                  </a:lnTo>
                  <a:lnTo>
                    <a:pt x="17" y="0"/>
                  </a:lnTo>
                  <a:lnTo>
                    <a:pt x="17" y="3"/>
                  </a:lnTo>
                  <a:lnTo>
                    <a:pt x="14" y="10"/>
                  </a:lnTo>
                  <a:lnTo>
                    <a:pt x="12" y="13"/>
                  </a:lnTo>
                  <a:lnTo>
                    <a:pt x="12" y="15"/>
                  </a:lnTo>
                  <a:lnTo>
                    <a:pt x="8" y="16"/>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 name="Freeform 99">
              <a:extLst>
                <a:ext uri="{FF2B5EF4-FFF2-40B4-BE49-F238E27FC236}">
                  <a16:creationId xmlns="" xmlns:a16="http://schemas.microsoft.com/office/drawing/2014/main" id="{5AB96699-28C9-E119-4C95-1544889329E7}"/>
                </a:ext>
              </a:extLst>
            </p:cNvPr>
            <p:cNvSpPr>
              <a:spLocks noChangeArrowheads="1"/>
            </p:cNvSpPr>
            <p:nvPr/>
          </p:nvSpPr>
          <p:spPr bwMode="auto">
            <a:xfrm>
              <a:off x="9221420" y="8352692"/>
              <a:ext cx="5497" cy="5493"/>
            </a:xfrm>
            <a:custGeom>
              <a:avLst/>
              <a:gdLst>
                <a:gd name="T0" fmla="*/ 3 w 4"/>
                <a:gd name="T1" fmla="*/ 4 h 6"/>
                <a:gd name="T2" fmla="*/ 2 w 4"/>
                <a:gd name="T3" fmla="*/ 5 h 6"/>
                <a:gd name="T4" fmla="*/ 0 w 4"/>
                <a:gd name="T5" fmla="*/ 5 h 6"/>
                <a:gd name="T6" fmla="*/ 1 w 4"/>
                <a:gd name="T7" fmla="*/ 4 h 6"/>
                <a:gd name="T8" fmla="*/ 1 w 4"/>
                <a:gd name="T9" fmla="*/ 3 h 6"/>
                <a:gd name="T10" fmla="*/ 1 w 4"/>
                <a:gd name="T11" fmla="*/ 1 h 6"/>
                <a:gd name="T12" fmla="*/ 1 w 4"/>
                <a:gd name="T13" fmla="*/ 0 h 6"/>
                <a:gd name="T14" fmla="*/ 1 w 4"/>
                <a:gd name="T15" fmla="*/ 0 h 6"/>
                <a:gd name="T16" fmla="*/ 3 w 4"/>
                <a:gd name="T17" fmla="*/ 1 h 6"/>
                <a:gd name="T18" fmla="*/ 3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4"/>
                  </a:moveTo>
                  <a:lnTo>
                    <a:pt x="2" y="5"/>
                  </a:lnTo>
                  <a:lnTo>
                    <a:pt x="0" y="5"/>
                  </a:lnTo>
                  <a:lnTo>
                    <a:pt x="1" y="4"/>
                  </a:lnTo>
                  <a:lnTo>
                    <a:pt x="1" y="3"/>
                  </a:lnTo>
                  <a:lnTo>
                    <a:pt x="1" y="1"/>
                  </a:lnTo>
                  <a:lnTo>
                    <a:pt x="1" y="0"/>
                  </a:lnTo>
                  <a:lnTo>
                    <a:pt x="1" y="0"/>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 name="Freeform 100">
              <a:extLst>
                <a:ext uri="{FF2B5EF4-FFF2-40B4-BE49-F238E27FC236}">
                  <a16:creationId xmlns="" xmlns:a16="http://schemas.microsoft.com/office/drawing/2014/main" id="{63969A73-0919-2D41-7A32-113DD5432A53}"/>
                </a:ext>
              </a:extLst>
            </p:cNvPr>
            <p:cNvSpPr>
              <a:spLocks noChangeArrowheads="1"/>
            </p:cNvSpPr>
            <p:nvPr/>
          </p:nvSpPr>
          <p:spPr bwMode="auto">
            <a:xfrm>
              <a:off x="9254391" y="8341702"/>
              <a:ext cx="10990" cy="5493"/>
            </a:xfrm>
            <a:custGeom>
              <a:avLst/>
              <a:gdLst>
                <a:gd name="T0" fmla="*/ 6 w 7"/>
                <a:gd name="T1" fmla="*/ 2 h 6"/>
                <a:gd name="T2" fmla="*/ 4 w 7"/>
                <a:gd name="T3" fmla="*/ 3 h 6"/>
                <a:gd name="T4" fmla="*/ 2 w 7"/>
                <a:gd name="T5" fmla="*/ 5 h 6"/>
                <a:gd name="T6" fmla="*/ 0 w 7"/>
                <a:gd name="T7" fmla="*/ 3 h 6"/>
                <a:gd name="T8" fmla="*/ 0 w 7"/>
                <a:gd name="T9" fmla="*/ 1 h 6"/>
                <a:gd name="T10" fmla="*/ 2 w 7"/>
                <a:gd name="T11" fmla="*/ 2 h 6"/>
                <a:gd name="T12" fmla="*/ 4 w 7"/>
                <a:gd name="T13" fmla="*/ 1 h 6"/>
                <a:gd name="T14" fmla="*/ 4 w 7"/>
                <a:gd name="T15" fmla="*/ 0 h 6"/>
                <a:gd name="T16" fmla="*/ 5 w 7"/>
                <a:gd name="T17" fmla="*/ 0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4" y="3"/>
                  </a:lnTo>
                  <a:lnTo>
                    <a:pt x="2" y="5"/>
                  </a:lnTo>
                  <a:lnTo>
                    <a:pt x="0" y="3"/>
                  </a:lnTo>
                  <a:lnTo>
                    <a:pt x="0" y="1"/>
                  </a:lnTo>
                  <a:lnTo>
                    <a:pt x="2" y="2"/>
                  </a:lnTo>
                  <a:lnTo>
                    <a:pt x="4" y="1"/>
                  </a:lnTo>
                  <a:lnTo>
                    <a:pt x="4" y="0"/>
                  </a:lnTo>
                  <a:lnTo>
                    <a:pt x="5"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 name="Freeform 101">
              <a:extLst>
                <a:ext uri="{FF2B5EF4-FFF2-40B4-BE49-F238E27FC236}">
                  <a16:creationId xmlns="" xmlns:a16="http://schemas.microsoft.com/office/drawing/2014/main" id="{D64556B0-6D44-B00A-F5A1-73783C47968D}"/>
                </a:ext>
              </a:extLst>
            </p:cNvPr>
            <p:cNvSpPr>
              <a:spLocks noChangeArrowheads="1"/>
            </p:cNvSpPr>
            <p:nvPr/>
          </p:nvSpPr>
          <p:spPr bwMode="auto">
            <a:xfrm>
              <a:off x="9320334" y="8341702"/>
              <a:ext cx="5497" cy="5493"/>
            </a:xfrm>
            <a:custGeom>
              <a:avLst/>
              <a:gdLst>
                <a:gd name="T0" fmla="*/ 2 w 3"/>
                <a:gd name="T1" fmla="*/ 3 h 5"/>
                <a:gd name="T2" fmla="*/ 2 w 3"/>
                <a:gd name="T3" fmla="*/ 4 h 5"/>
                <a:gd name="T4" fmla="*/ 0 w 3"/>
                <a:gd name="T5" fmla="*/ 2 h 5"/>
                <a:gd name="T6" fmla="*/ 0 w 3"/>
                <a:gd name="T7" fmla="*/ 1 h 5"/>
                <a:gd name="T8" fmla="*/ 2 w 3"/>
                <a:gd name="T9" fmla="*/ 0 h 5"/>
                <a:gd name="T10" fmla="*/ 2 w 3"/>
                <a:gd name="T11" fmla="*/ 0 h 5"/>
                <a:gd name="T12" fmla="*/ 2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2"/>
                  </a:lnTo>
                  <a:lnTo>
                    <a:pt x="0" y="1"/>
                  </a:lnTo>
                  <a:lnTo>
                    <a:pt x="2" y="0"/>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 name="Freeform 102">
              <a:extLst>
                <a:ext uri="{FF2B5EF4-FFF2-40B4-BE49-F238E27FC236}">
                  <a16:creationId xmlns="" xmlns:a16="http://schemas.microsoft.com/office/drawing/2014/main" id="{536A1F86-3554-D301-4EC6-5E266DD19736}"/>
                </a:ext>
              </a:extLst>
            </p:cNvPr>
            <p:cNvSpPr>
              <a:spLocks noChangeArrowheads="1"/>
            </p:cNvSpPr>
            <p:nvPr/>
          </p:nvSpPr>
          <p:spPr bwMode="auto">
            <a:xfrm>
              <a:off x="9182955" y="8336205"/>
              <a:ext cx="10990" cy="5497"/>
            </a:xfrm>
            <a:custGeom>
              <a:avLst/>
              <a:gdLst>
                <a:gd name="T0" fmla="*/ 6 w 7"/>
                <a:gd name="T1" fmla="*/ 0 h 5"/>
                <a:gd name="T2" fmla="*/ 6 w 7"/>
                <a:gd name="T3" fmla="*/ 2 h 5"/>
                <a:gd name="T4" fmla="*/ 6 w 7"/>
                <a:gd name="T5" fmla="*/ 3 h 5"/>
                <a:gd name="T6" fmla="*/ 0 w 7"/>
                <a:gd name="T7" fmla="*/ 4 h 5"/>
                <a:gd name="T8" fmla="*/ 0 w 7"/>
                <a:gd name="T9" fmla="*/ 1 h 5"/>
                <a:gd name="T10" fmla="*/ 0 w 7"/>
                <a:gd name="T11" fmla="*/ 0 h 5"/>
                <a:gd name="T12" fmla="*/ 3 w 7"/>
                <a:gd name="T13" fmla="*/ 1 h 5"/>
                <a:gd name="T14" fmla="*/ 3 w 7"/>
                <a:gd name="T15" fmla="*/ 1 h 5"/>
                <a:gd name="T16" fmla="*/ 4 w 7"/>
                <a:gd name="T17" fmla="*/ 0 h 5"/>
                <a:gd name="T18" fmla="*/ 6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6" y="0"/>
                  </a:moveTo>
                  <a:lnTo>
                    <a:pt x="6" y="2"/>
                  </a:lnTo>
                  <a:lnTo>
                    <a:pt x="6" y="3"/>
                  </a:lnTo>
                  <a:lnTo>
                    <a:pt x="0" y="4"/>
                  </a:lnTo>
                  <a:lnTo>
                    <a:pt x="0" y="1"/>
                  </a:lnTo>
                  <a:lnTo>
                    <a:pt x="0" y="0"/>
                  </a:lnTo>
                  <a:lnTo>
                    <a:pt x="3" y="1"/>
                  </a:lnTo>
                  <a:lnTo>
                    <a:pt x="3" y="1"/>
                  </a:lnTo>
                  <a:lnTo>
                    <a:pt x="4"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 name="Freeform 103">
              <a:extLst>
                <a:ext uri="{FF2B5EF4-FFF2-40B4-BE49-F238E27FC236}">
                  <a16:creationId xmlns="" xmlns:a16="http://schemas.microsoft.com/office/drawing/2014/main" id="{4A267F5A-861D-F855-00EC-799C6239BB91}"/>
                </a:ext>
              </a:extLst>
            </p:cNvPr>
            <p:cNvSpPr>
              <a:spLocks noChangeArrowheads="1"/>
            </p:cNvSpPr>
            <p:nvPr/>
          </p:nvSpPr>
          <p:spPr bwMode="auto">
            <a:xfrm>
              <a:off x="9215927" y="8336205"/>
              <a:ext cx="5493" cy="5497"/>
            </a:xfrm>
            <a:custGeom>
              <a:avLst/>
              <a:gdLst>
                <a:gd name="T0" fmla="*/ 4 w 6"/>
                <a:gd name="T1" fmla="*/ 4 h 6"/>
                <a:gd name="T2" fmla="*/ 4 w 6"/>
                <a:gd name="T3" fmla="*/ 5 h 6"/>
                <a:gd name="T4" fmla="*/ 1 w 6"/>
                <a:gd name="T5" fmla="*/ 2 h 6"/>
                <a:gd name="T6" fmla="*/ 0 w 6"/>
                <a:gd name="T7" fmla="*/ 1 h 6"/>
                <a:gd name="T8" fmla="*/ 1 w 6"/>
                <a:gd name="T9" fmla="*/ 0 h 6"/>
                <a:gd name="T10" fmla="*/ 5 w 6"/>
                <a:gd name="T11" fmla="*/ 2 h 6"/>
                <a:gd name="T12" fmla="*/ 4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4"/>
                  </a:moveTo>
                  <a:lnTo>
                    <a:pt x="4" y="5"/>
                  </a:lnTo>
                  <a:lnTo>
                    <a:pt x="1" y="2"/>
                  </a:lnTo>
                  <a:lnTo>
                    <a:pt x="0" y="1"/>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 name="Freeform 104">
              <a:extLst>
                <a:ext uri="{FF2B5EF4-FFF2-40B4-BE49-F238E27FC236}">
                  <a16:creationId xmlns="" xmlns:a16="http://schemas.microsoft.com/office/drawing/2014/main" id="{77C6876E-8657-CF83-E731-9DF1534D5D45}"/>
                </a:ext>
              </a:extLst>
            </p:cNvPr>
            <p:cNvSpPr>
              <a:spLocks noChangeArrowheads="1"/>
            </p:cNvSpPr>
            <p:nvPr/>
          </p:nvSpPr>
          <p:spPr bwMode="auto">
            <a:xfrm>
              <a:off x="9281869" y="8330712"/>
              <a:ext cx="16484" cy="10990"/>
            </a:xfrm>
            <a:custGeom>
              <a:avLst/>
              <a:gdLst>
                <a:gd name="T0" fmla="*/ 1 w 15"/>
                <a:gd name="T1" fmla="*/ 7 h 8"/>
                <a:gd name="T2" fmla="*/ 0 w 15"/>
                <a:gd name="T3" fmla="*/ 7 h 8"/>
                <a:gd name="T4" fmla="*/ 1 w 15"/>
                <a:gd name="T5" fmla="*/ 5 h 8"/>
                <a:gd name="T6" fmla="*/ 4 w 15"/>
                <a:gd name="T7" fmla="*/ 3 h 8"/>
                <a:gd name="T8" fmla="*/ 9 w 15"/>
                <a:gd name="T9" fmla="*/ 0 h 8"/>
                <a:gd name="T10" fmla="*/ 11 w 15"/>
                <a:gd name="T11" fmla="*/ 0 h 8"/>
                <a:gd name="T12" fmla="*/ 14 w 15"/>
                <a:gd name="T13" fmla="*/ 1 h 8"/>
                <a:gd name="T14" fmla="*/ 9 w 15"/>
                <a:gd name="T15" fmla="*/ 4 h 8"/>
                <a:gd name="T16" fmla="*/ 8 w 15"/>
                <a:gd name="T17" fmla="*/ 5 h 8"/>
                <a:gd name="T18" fmla="*/ 4 w 15"/>
                <a:gd name="T19" fmla="*/ 6 h 8"/>
                <a:gd name="T20" fmla="*/ 1 w 1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1" y="7"/>
                  </a:moveTo>
                  <a:lnTo>
                    <a:pt x="0" y="7"/>
                  </a:lnTo>
                  <a:lnTo>
                    <a:pt x="1" y="5"/>
                  </a:lnTo>
                  <a:lnTo>
                    <a:pt x="4" y="3"/>
                  </a:lnTo>
                  <a:lnTo>
                    <a:pt x="9" y="0"/>
                  </a:lnTo>
                  <a:lnTo>
                    <a:pt x="11" y="0"/>
                  </a:lnTo>
                  <a:lnTo>
                    <a:pt x="14" y="1"/>
                  </a:lnTo>
                  <a:lnTo>
                    <a:pt x="9" y="4"/>
                  </a:lnTo>
                  <a:lnTo>
                    <a:pt x="8" y="5"/>
                  </a:lnTo>
                  <a:lnTo>
                    <a:pt x="4" y="6"/>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 name="Freeform 105">
              <a:extLst>
                <a:ext uri="{FF2B5EF4-FFF2-40B4-BE49-F238E27FC236}">
                  <a16:creationId xmlns="" xmlns:a16="http://schemas.microsoft.com/office/drawing/2014/main" id="{0A5CF4F2-7E0F-4A75-B0C5-4C53BCB51716}"/>
                </a:ext>
              </a:extLst>
            </p:cNvPr>
            <p:cNvSpPr>
              <a:spLocks noChangeArrowheads="1"/>
            </p:cNvSpPr>
            <p:nvPr/>
          </p:nvSpPr>
          <p:spPr bwMode="auto">
            <a:xfrm>
              <a:off x="9237907" y="8330712"/>
              <a:ext cx="10990" cy="10990"/>
            </a:xfrm>
            <a:custGeom>
              <a:avLst/>
              <a:gdLst>
                <a:gd name="T0" fmla="*/ 4 w 11"/>
                <a:gd name="T1" fmla="*/ 6 h 7"/>
                <a:gd name="T2" fmla="*/ 0 w 11"/>
                <a:gd name="T3" fmla="*/ 6 h 7"/>
                <a:gd name="T4" fmla="*/ 0 w 11"/>
                <a:gd name="T5" fmla="*/ 6 h 7"/>
                <a:gd name="T6" fmla="*/ 1 w 11"/>
                <a:gd name="T7" fmla="*/ 5 h 7"/>
                <a:gd name="T8" fmla="*/ 2 w 11"/>
                <a:gd name="T9" fmla="*/ 4 h 7"/>
                <a:gd name="T10" fmla="*/ 3 w 11"/>
                <a:gd name="T11" fmla="*/ 4 h 7"/>
                <a:gd name="T12" fmla="*/ 6 w 11"/>
                <a:gd name="T13" fmla="*/ 2 h 7"/>
                <a:gd name="T14" fmla="*/ 8 w 11"/>
                <a:gd name="T15" fmla="*/ 0 h 7"/>
                <a:gd name="T16" fmla="*/ 10 w 11"/>
                <a:gd name="T17" fmla="*/ 1 h 7"/>
                <a:gd name="T18" fmla="*/ 7 w 11"/>
                <a:gd name="T19" fmla="*/ 2 h 7"/>
                <a:gd name="T20" fmla="*/ 4 w 11"/>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6"/>
                  </a:moveTo>
                  <a:lnTo>
                    <a:pt x="0" y="6"/>
                  </a:lnTo>
                  <a:lnTo>
                    <a:pt x="0" y="6"/>
                  </a:lnTo>
                  <a:lnTo>
                    <a:pt x="1" y="5"/>
                  </a:lnTo>
                  <a:lnTo>
                    <a:pt x="2" y="4"/>
                  </a:lnTo>
                  <a:lnTo>
                    <a:pt x="3" y="4"/>
                  </a:lnTo>
                  <a:lnTo>
                    <a:pt x="6" y="2"/>
                  </a:lnTo>
                  <a:lnTo>
                    <a:pt x="8" y="0"/>
                  </a:lnTo>
                  <a:lnTo>
                    <a:pt x="10" y="1"/>
                  </a:lnTo>
                  <a:lnTo>
                    <a:pt x="7" y="2"/>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 name="Freeform 106">
              <a:extLst>
                <a:ext uri="{FF2B5EF4-FFF2-40B4-BE49-F238E27FC236}">
                  <a16:creationId xmlns="" xmlns:a16="http://schemas.microsoft.com/office/drawing/2014/main" id="{EE37C76A-E994-F741-F75E-369E8B0B70CB}"/>
                </a:ext>
              </a:extLst>
            </p:cNvPr>
            <p:cNvSpPr>
              <a:spLocks noChangeArrowheads="1"/>
            </p:cNvSpPr>
            <p:nvPr/>
          </p:nvSpPr>
          <p:spPr bwMode="auto">
            <a:xfrm>
              <a:off x="9193946" y="8325215"/>
              <a:ext cx="5493" cy="5497"/>
            </a:xfrm>
            <a:custGeom>
              <a:avLst/>
              <a:gdLst>
                <a:gd name="T0" fmla="*/ 1 w 4"/>
                <a:gd name="T1" fmla="*/ 5 h 6"/>
                <a:gd name="T2" fmla="*/ 0 w 4"/>
                <a:gd name="T3" fmla="*/ 5 h 6"/>
                <a:gd name="T4" fmla="*/ 0 w 4"/>
                <a:gd name="T5" fmla="*/ 3 h 6"/>
                <a:gd name="T6" fmla="*/ 0 w 4"/>
                <a:gd name="T7" fmla="*/ 2 h 6"/>
                <a:gd name="T8" fmla="*/ 0 w 4"/>
                <a:gd name="T9" fmla="*/ 0 h 6"/>
                <a:gd name="T10" fmla="*/ 1 w 4"/>
                <a:gd name="T11" fmla="*/ 0 h 6"/>
                <a:gd name="T12" fmla="*/ 3 w 4"/>
                <a:gd name="T13" fmla="*/ 3 h 6"/>
                <a:gd name="T14" fmla="*/ 1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5"/>
                  </a:moveTo>
                  <a:lnTo>
                    <a:pt x="0" y="5"/>
                  </a:lnTo>
                  <a:lnTo>
                    <a:pt x="0" y="3"/>
                  </a:lnTo>
                  <a:lnTo>
                    <a:pt x="0" y="2"/>
                  </a:lnTo>
                  <a:lnTo>
                    <a:pt x="0" y="0"/>
                  </a:lnTo>
                  <a:lnTo>
                    <a:pt x="1" y="0"/>
                  </a:lnTo>
                  <a:lnTo>
                    <a:pt x="3"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 name="Freeform 107">
              <a:extLst>
                <a:ext uri="{FF2B5EF4-FFF2-40B4-BE49-F238E27FC236}">
                  <a16:creationId xmlns="" xmlns:a16="http://schemas.microsoft.com/office/drawing/2014/main" id="{8C5D0B95-EEC5-DDB4-AD47-48910ED32D6E}"/>
                </a:ext>
              </a:extLst>
            </p:cNvPr>
            <p:cNvSpPr>
              <a:spLocks noChangeArrowheads="1"/>
            </p:cNvSpPr>
            <p:nvPr/>
          </p:nvSpPr>
          <p:spPr bwMode="auto">
            <a:xfrm>
              <a:off x="9281869" y="8319721"/>
              <a:ext cx="5493" cy="5493"/>
            </a:xfrm>
            <a:custGeom>
              <a:avLst/>
              <a:gdLst>
                <a:gd name="T0" fmla="*/ 4 w 6"/>
                <a:gd name="T1" fmla="*/ 5 h 6"/>
                <a:gd name="T2" fmla="*/ 1 w 6"/>
                <a:gd name="T3" fmla="*/ 5 h 6"/>
                <a:gd name="T4" fmla="*/ 2 w 6"/>
                <a:gd name="T5" fmla="*/ 2 h 6"/>
                <a:gd name="T6" fmla="*/ 0 w 6"/>
                <a:gd name="T7" fmla="*/ 0 h 6"/>
                <a:gd name="T8" fmla="*/ 2 w 6"/>
                <a:gd name="T9" fmla="*/ 1 h 6"/>
                <a:gd name="T10" fmla="*/ 4 w 6"/>
                <a:gd name="T11" fmla="*/ 3 h 6"/>
                <a:gd name="T12" fmla="*/ 5 w 6"/>
                <a:gd name="T13" fmla="*/ 4 h 6"/>
                <a:gd name="T14" fmla="*/ 5 w 6"/>
                <a:gd name="T15" fmla="*/ 4 h 6"/>
                <a:gd name="T16" fmla="*/ 4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5"/>
                  </a:moveTo>
                  <a:lnTo>
                    <a:pt x="1" y="5"/>
                  </a:lnTo>
                  <a:lnTo>
                    <a:pt x="2" y="2"/>
                  </a:lnTo>
                  <a:lnTo>
                    <a:pt x="0" y="0"/>
                  </a:lnTo>
                  <a:lnTo>
                    <a:pt x="2" y="1"/>
                  </a:lnTo>
                  <a:lnTo>
                    <a:pt x="4" y="3"/>
                  </a:lnTo>
                  <a:lnTo>
                    <a:pt x="5" y="4"/>
                  </a:lnTo>
                  <a:lnTo>
                    <a:pt x="5"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 name="Freeform 108">
              <a:extLst>
                <a:ext uri="{FF2B5EF4-FFF2-40B4-BE49-F238E27FC236}">
                  <a16:creationId xmlns="" xmlns:a16="http://schemas.microsoft.com/office/drawing/2014/main" id="{2A870803-6AA1-00C2-8796-0F3F26ABAD01}"/>
                </a:ext>
              </a:extLst>
            </p:cNvPr>
            <p:cNvSpPr>
              <a:spLocks noChangeArrowheads="1"/>
            </p:cNvSpPr>
            <p:nvPr/>
          </p:nvSpPr>
          <p:spPr bwMode="auto">
            <a:xfrm>
              <a:off x="9210430" y="8319721"/>
              <a:ext cx="10990" cy="10990"/>
            </a:xfrm>
            <a:custGeom>
              <a:avLst/>
              <a:gdLst>
                <a:gd name="T0" fmla="*/ 6 w 7"/>
                <a:gd name="T1" fmla="*/ 3 h 8"/>
                <a:gd name="T2" fmla="*/ 3 w 7"/>
                <a:gd name="T3" fmla="*/ 7 h 8"/>
                <a:gd name="T4" fmla="*/ 1 w 7"/>
                <a:gd name="T5" fmla="*/ 7 h 8"/>
                <a:gd name="T6" fmla="*/ 0 w 7"/>
                <a:gd name="T7" fmla="*/ 5 h 8"/>
                <a:gd name="T8" fmla="*/ 1 w 7"/>
                <a:gd name="T9" fmla="*/ 2 h 8"/>
                <a:gd name="T10" fmla="*/ 4 w 7"/>
                <a:gd name="T11" fmla="*/ 0 h 8"/>
                <a:gd name="T12" fmla="*/ 6 w 7"/>
                <a:gd name="T13" fmla="*/ 1 h 8"/>
                <a:gd name="T14" fmla="*/ 6 w 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3"/>
                  </a:moveTo>
                  <a:lnTo>
                    <a:pt x="3" y="7"/>
                  </a:lnTo>
                  <a:lnTo>
                    <a:pt x="1" y="7"/>
                  </a:lnTo>
                  <a:lnTo>
                    <a:pt x="0" y="5"/>
                  </a:lnTo>
                  <a:lnTo>
                    <a:pt x="1" y="2"/>
                  </a:lnTo>
                  <a:lnTo>
                    <a:pt x="4"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 name="Freeform 109">
              <a:extLst>
                <a:ext uri="{FF2B5EF4-FFF2-40B4-BE49-F238E27FC236}">
                  <a16:creationId xmlns="" xmlns:a16="http://schemas.microsoft.com/office/drawing/2014/main" id="{48B7188D-9DAC-2277-9FC7-F9B650AFEADA}"/>
                </a:ext>
              </a:extLst>
            </p:cNvPr>
            <p:cNvSpPr>
              <a:spLocks noChangeArrowheads="1"/>
            </p:cNvSpPr>
            <p:nvPr/>
          </p:nvSpPr>
          <p:spPr bwMode="auto">
            <a:xfrm>
              <a:off x="9221420" y="8314224"/>
              <a:ext cx="10990" cy="16487"/>
            </a:xfrm>
            <a:custGeom>
              <a:avLst/>
              <a:gdLst>
                <a:gd name="T0" fmla="*/ 5 w 7"/>
                <a:gd name="T1" fmla="*/ 10 h 12"/>
                <a:gd name="T2" fmla="*/ 3 w 7"/>
                <a:gd name="T3" fmla="*/ 11 h 12"/>
                <a:gd name="T4" fmla="*/ 0 w 7"/>
                <a:gd name="T5" fmla="*/ 9 h 12"/>
                <a:gd name="T6" fmla="*/ 0 w 7"/>
                <a:gd name="T7" fmla="*/ 5 h 12"/>
                <a:gd name="T8" fmla="*/ 5 w 7"/>
                <a:gd name="T9" fmla="*/ 0 h 12"/>
                <a:gd name="T10" fmla="*/ 6 w 7"/>
                <a:gd name="T11" fmla="*/ 1 h 12"/>
                <a:gd name="T12" fmla="*/ 6 w 7"/>
                <a:gd name="T13" fmla="*/ 2 h 12"/>
                <a:gd name="T14" fmla="*/ 6 w 7"/>
                <a:gd name="T15" fmla="*/ 7 h 12"/>
                <a:gd name="T16" fmla="*/ 5 w 7"/>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5" y="10"/>
                  </a:moveTo>
                  <a:lnTo>
                    <a:pt x="3" y="11"/>
                  </a:lnTo>
                  <a:lnTo>
                    <a:pt x="0" y="9"/>
                  </a:lnTo>
                  <a:lnTo>
                    <a:pt x="0" y="5"/>
                  </a:lnTo>
                  <a:lnTo>
                    <a:pt x="5" y="0"/>
                  </a:lnTo>
                  <a:lnTo>
                    <a:pt x="6" y="1"/>
                  </a:lnTo>
                  <a:lnTo>
                    <a:pt x="6" y="2"/>
                  </a:lnTo>
                  <a:lnTo>
                    <a:pt x="6"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 name="Freeform 110">
              <a:extLst>
                <a:ext uri="{FF2B5EF4-FFF2-40B4-BE49-F238E27FC236}">
                  <a16:creationId xmlns="" xmlns:a16="http://schemas.microsoft.com/office/drawing/2014/main" id="{1B598BB6-6FAB-D087-E1FA-39E3357A0414}"/>
                </a:ext>
              </a:extLst>
            </p:cNvPr>
            <p:cNvSpPr>
              <a:spLocks noChangeArrowheads="1"/>
            </p:cNvSpPr>
            <p:nvPr/>
          </p:nvSpPr>
          <p:spPr bwMode="auto">
            <a:xfrm>
              <a:off x="9182955" y="8314224"/>
              <a:ext cx="5493" cy="5497"/>
            </a:xfrm>
            <a:custGeom>
              <a:avLst/>
              <a:gdLst>
                <a:gd name="T0" fmla="*/ 3 w 4"/>
                <a:gd name="T1" fmla="*/ 4 h 5"/>
                <a:gd name="T2" fmla="*/ 1 w 4"/>
                <a:gd name="T3" fmla="*/ 4 h 5"/>
                <a:gd name="T4" fmla="*/ 0 w 4"/>
                <a:gd name="T5" fmla="*/ 3 h 5"/>
                <a:gd name="T6" fmla="*/ 0 w 4"/>
                <a:gd name="T7" fmla="*/ 1 h 5"/>
                <a:gd name="T8" fmla="*/ 1 w 4"/>
                <a:gd name="T9" fmla="*/ 0 h 5"/>
                <a:gd name="T10" fmla="*/ 3 w 4"/>
                <a:gd name="T11" fmla="*/ 0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1" y="4"/>
                  </a:lnTo>
                  <a:lnTo>
                    <a:pt x="0" y="3"/>
                  </a:lnTo>
                  <a:lnTo>
                    <a:pt x="0" y="1"/>
                  </a:lnTo>
                  <a:lnTo>
                    <a:pt x="1" y="0"/>
                  </a:lnTo>
                  <a:lnTo>
                    <a:pt x="3"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 name="Freeform 111">
              <a:extLst>
                <a:ext uri="{FF2B5EF4-FFF2-40B4-BE49-F238E27FC236}">
                  <a16:creationId xmlns="" xmlns:a16="http://schemas.microsoft.com/office/drawing/2014/main" id="{E48C4EBF-051E-F819-A082-2B4874851E9F}"/>
                </a:ext>
              </a:extLst>
            </p:cNvPr>
            <p:cNvSpPr>
              <a:spLocks noChangeArrowheads="1"/>
            </p:cNvSpPr>
            <p:nvPr/>
          </p:nvSpPr>
          <p:spPr bwMode="auto">
            <a:xfrm>
              <a:off x="9182955" y="8303234"/>
              <a:ext cx="5493" cy="10990"/>
            </a:xfrm>
            <a:custGeom>
              <a:avLst/>
              <a:gdLst>
                <a:gd name="T0" fmla="*/ 2 w 4"/>
                <a:gd name="T1" fmla="*/ 5 h 8"/>
                <a:gd name="T2" fmla="*/ 0 w 4"/>
                <a:gd name="T3" fmla="*/ 7 h 8"/>
                <a:gd name="T4" fmla="*/ 1 w 4"/>
                <a:gd name="T5" fmla="*/ 4 h 8"/>
                <a:gd name="T6" fmla="*/ 0 w 4"/>
                <a:gd name="T7" fmla="*/ 2 h 8"/>
                <a:gd name="T8" fmla="*/ 1 w 4"/>
                <a:gd name="T9" fmla="*/ 1 h 8"/>
                <a:gd name="T10" fmla="*/ 2 w 4"/>
                <a:gd name="T11" fmla="*/ 0 h 8"/>
                <a:gd name="T12" fmla="*/ 2 w 4"/>
                <a:gd name="T13" fmla="*/ 1 h 8"/>
                <a:gd name="T14" fmla="*/ 3 w 4"/>
                <a:gd name="T15" fmla="*/ 3 h 8"/>
                <a:gd name="T16" fmla="*/ 2 w 4"/>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5"/>
                  </a:moveTo>
                  <a:lnTo>
                    <a:pt x="0" y="7"/>
                  </a:lnTo>
                  <a:lnTo>
                    <a:pt x="1" y="4"/>
                  </a:lnTo>
                  <a:lnTo>
                    <a:pt x="0" y="2"/>
                  </a:lnTo>
                  <a:lnTo>
                    <a:pt x="1" y="1"/>
                  </a:lnTo>
                  <a:lnTo>
                    <a:pt x="2" y="0"/>
                  </a:lnTo>
                  <a:lnTo>
                    <a:pt x="2" y="1"/>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 name="Freeform 112">
              <a:extLst>
                <a:ext uri="{FF2B5EF4-FFF2-40B4-BE49-F238E27FC236}">
                  <a16:creationId xmlns="" xmlns:a16="http://schemas.microsoft.com/office/drawing/2014/main" id="{FBE66C67-6B39-6504-E491-D51C9727E81D}"/>
                </a:ext>
              </a:extLst>
            </p:cNvPr>
            <p:cNvSpPr>
              <a:spLocks noChangeArrowheads="1"/>
            </p:cNvSpPr>
            <p:nvPr/>
          </p:nvSpPr>
          <p:spPr bwMode="auto">
            <a:xfrm>
              <a:off x="9199439" y="8297740"/>
              <a:ext cx="5497" cy="5493"/>
            </a:xfrm>
            <a:custGeom>
              <a:avLst/>
              <a:gdLst>
                <a:gd name="T0" fmla="*/ 2 w 3"/>
                <a:gd name="T1" fmla="*/ 1 h 6"/>
                <a:gd name="T2" fmla="*/ 2 w 3"/>
                <a:gd name="T3" fmla="*/ 5 h 6"/>
                <a:gd name="T4" fmla="*/ 1 w 3"/>
                <a:gd name="T5" fmla="*/ 5 h 6"/>
                <a:gd name="T6" fmla="*/ 0 w 3"/>
                <a:gd name="T7" fmla="*/ 4 h 6"/>
                <a:gd name="T8" fmla="*/ 0 w 3"/>
                <a:gd name="T9" fmla="*/ 3 h 6"/>
                <a:gd name="T10" fmla="*/ 1 w 3"/>
                <a:gd name="T11" fmla="*/ 0 h 6"/>
                <a:gd name="T12" fmla="*/ 2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1"/>
                  </a:moveTo>
                  <a:lnTo>
                    <a:pt x="2" y="5"/>
                  </a:lnTo>
                  <a:lnTo>
                    <a:pt x="1" y="5"/>
                  </a:lnTo>
                  <a:lnTo>
                    <a:pt x="0" y="4"/>
                  </a:lnTo>
                  <a:lnTo>
                    <a:pt x="0" y="3"/>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 name="Freeform 113">
              <a:extLst>
                <a:ext uri="{FF2B5EF4-FFF2-40B4-BE49-F238E27FC236}">
                  <a16:creationId xmlns="" xmlns:a16="http://schemas.microsoft.com/office/drawing/2014/main" id="{BD562CB4-D7AF-577D-6C83-5B38D2D3DC72}"/>
                </a:ext>
              </a:extLst>
            </p:cNvPr>
            <p:cNvSpPr>
              <a:spLocks noChangeArrowheads="1"/>
            </p:cNvSpPr>
            <p:nvPr/>
          </p:nvSpPr>
          <p:spPr bwMode="auto">
            <a:xfrm>
              <a:off x="9221420" y="8297740"/>
              <a:ext cx="5497" cy="5493"/>
            </a:xfrm>
            <a:custGeom>
              <a:avLst/>
              <a:gdLst>
                <a:gd name="T0" fmla="*/ 3 w 6"/>
                <a:gd name="T1" fmla="*/ 3 h 5"/>
                <a:gd name="T2" fmla="*/ 0 w 6"/>
                <a:gd name="T3" fmla="*/ 4 h 5"/>
                <a:gd name="T4" fmla="*/ 0 w 6"/>
                <a:gd name="T5" fmla="*/ 1 h 5"/>
                <a:gd name="T6" fmla="*/ 1 w 6"/>
                <a:gd name="T7" fmla="*/ 0 h 5"/>
                <a:gd name="T8" fmla="*/ 5 w 6"/>
                <a:gd name="T9" fmla="*/ 1 h 5"/>
                <a:gd name="T10" fmla="*/ 5 w 6"/>
                <a:gd name="T11" fmla="*/ 3 h 5"/>
                <a:gd name="T12" fmla="*/ 3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3"/>
                  </a:moveTo>
                  <a:lnTo>
                    <a:pt x="0" y="4"/>
                  </a:lnTo>
                  <a:lnTo>
                    <a:pt x="0" y="1"/>
                  </a:lnTo>
                  <a:lnTo>
                    <a:pt x="1" y="0"/>
                  </a:lnTo>
                  <a:lnTo>
                    <a:pt x="5" y="1"/>
                  </a:lnTo>
                  <a:lnTo>
                    <a:pt x="5"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 name="Freeform 114">
              <a:extLst>
                <a:ext uri="{FF2B5EF4-FFF2-40B4-BE49-F238E27FC236}">
                  <a16:creationId xmlns="" xmlns:a16="http://schemas.microsoft.com/office/drawing/2014/main" id="{14052390-2B69-2B03-F428-35ED171AC32E}"/>
                </a:ext>
              </a:extLst>
            </p:cNvPr>
            <p:cNvSpPr>
              <a:spLocks noChangeArrowheads="1"/>
            </p:cNvSpPr>
            <p:nvPr/>
          </p:nvSpPr>
          <p:spPr bwMode="auto">
            <a:xfrm>
              <a:off x="9243401" y="8292243"/>
              <a:ext cx="16487" cy="10990"/>
            </a:xfrm>
            <a:custGeom>
              <a:avLst/>
              <a:gdLst>
                <a:gd name="T0" fmla="*/ 2 w 13"/>
                <a:gd name="T1" fmla="*/ 5 h 7"/>
                <a:gd name="T2" fmla="*/ 0 w 13"/>
                <a:gd name="T3" fmla="*/ 6 h 7"/>
                <a:gd name="T4" fmla="*/ 1 w 13"/>
                <a:gd name="T5" fmla="*/ 4 h 7"/>
                <a:gd name="T6" fmla="*/ 3 w 13"/>
                <a:gd name="T7" fmla="*/ 1 h 7"/>
                <a:gd name="T8" fmla="*/ 8 w 13"/>
                <a:gd name="T9" fmla="*/ 1 h 7"/>
                <a:gd name="T10" fmla="*/ 11 w 13"/>
                <a:gd name="T11" fmla="*/ 0 h 7"/>
                <a:gd name="T12" fmla="*/ 12 w 13"/>
                <a:gd name="T13" fmla="*/ 0 h 7"/>
                <a:gd name="T14" fmla="*/ 10 w 13"/>
                <a:gd name="T15" fmla="*/ 1 h 7"/>
                <a:gd name="T16" fmla="*/ 8 w 13"/>
                <a:gd name="T17" fmla="*/ 4 h 7"/>
                <a:gd name="T18" fmla="*/ 2 w 13"/>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2" y="5"/>
                  </a:moveTo>
                  <a:lnTo>
                    <a:pt x="0" y="6"/>
                  </a:lnTo>
                  <a:lnTo>
                    <a:pt x="1" y="4"/>
                  </a:lnTo>
                  <a:lnTo>
                    <a:pt x="3" y="1"/>
                  </a:lnTo>
                  <a:lnTo>
                    <a:pt x="8" y="1"/>
                  </a:lnTo>
                  <a:lnTo>
                    <a:pt x="11" y="0"/>
                  </a:lnTo>
                  <a:lnTo>
                    <a:pt x="12" y="0"/>
                  </a:lnTo>
                  <a:lnTo>
                    <a:pt x="10" y="1"/>
                  </a:lnTo>
                  <a:lnTo>
                    <a:pt x="8"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 name="Freeform 115">
              <a:extLst>
                <a:ext uri="{FF2B5EF4-FFF2-40B4-BE49-F238E27FC236}">
                  <a16:creationId xmlns="" xmlns:a16="http://schemas.microsoft.com/office/drawing/2014/main" id="{518244F6-E7EC-8AE7-F32B-445EF069B6ED}"/>
                </a:ext>
              </a:extLst>
            </p:cNvPr>
            <p:cNvSpPr>
              <a:spLocks noChangeArrowheads="1"/>
            </p:cNvSpPr>
            <p:nvPr/>
          </p:nvSpPr>
          <p:spPr bwMode="auto">
            <a:xfrm>
              <a:off x="9204936" y="8292243"/>
              <a:ext cx="10990" cy="10990"/>
            </a:xfrm>
            <a:custGeom>
              <a:avLst/>
              <a:gdLst>
                <a:gd name="T0" fmla="*/ 8 w 9"/>
                <a:gd name="T1" fmla="*/ 4 h 7"/>
                <a:gd name="T2" fmla="*/ 7 w 9"/>
                <a:gd name="T3" fmla="*/ 6 h 7"/>
                <a:gd name="T4" fmla="*/ 5 w 9"/>
                <a:gd name="T5" fmla="*/ 6 h 7"/>
                <a:gd name="T6" fmla="*/ 2 w 9"/>
                <a:gd name="T7" fmla="*/ 3 h 7"/>
                <a:gd name="T8" fmla="*/ 1 w 9"/>
                <a:gd name="T9" fmla="*/ 2 h 7"/>
                <a:gd name="T10" fmla="*/ 0 w 9"/>
                <a:gd name="T11" fmla="*/ 1 h 7"/>
                <a:gd name="T12" fmla="*/ 1 w 9"/>
                <a:gd name="T13" fmla="*/ 0 h 7"/>
                <a:gd name="T14" fmla="*/ 3 w 9"/>
                <a:gd name="T15" fmla="*/ 2 h 7"/>
                <a:gd name="T16" fmla="*/ 7 w 9"/>
                <a:gd name="T17" fmla="*/ 2 h 7"/>
                <a:gd name="T18" fmla="*/ 8 w 9"/>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8" y="4"/>
                  </a:moveTo>
                  <a:lnTo>
                    <a:pt x="7" y="6"/>
                  </a:lnTo>
                  <a:lnTo>
                    <a:pt x="5" y="6"/>
                  </a:lnTo>
                  <a:lnTo>
                    <a:pt x="2" y="3"/>
                  </a:lnTo>
                  <a:lnTo>
                    <a:pt x="1" y="2"/>
                  </a:lnTo>
                  <a:lnTo>
                    <a:pt x="0" y="1"/>
                  </a:lnTo>
                  <a:lnTo>
                    <a:pt x="1" y="0"/>
                  </a:lnTo>
                  <a:lnTo>
                    <a:pt x="3" y="2"/>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 name="Freeform 116">
              <a:extLst>
                <a:ext uri="{FF2B5EF4-FFF2-40B4-BE49-F238E27FC236}">
                  <a16:creationId xmlns="" xmlns:a16="http://schemas.microsoft.com/office/drawing/2014/main" id="{EAD1243E-5E36-444B-A108-6C7412A59587}"/>
                </a:ext>
              </a:extLst>
            </p:cNvPr>
            <p:cNvSpPr>
              <a:spLocks noChangeArrowheads="1"/>
            </p:cNvSpPr>
            <p:nvPr/>
          </p:nvSpPr>
          <p:spPr bwMode="auto">
            <a:xfrm>
              <a:off x="9177459" y="8292243"/>
              <a:ext cx="5497" cy="10990"/>
            </a:xfrm>
            <a:custGeom>
              <a:avLst/>
              <a:gdLst>
                <a:gd name="T0" fmla="*/ 2 w 5"/>
                <a:gd name="T1" fmla="*/ 4 h 7"/>
                <a:gd name="T2" fmla="*/ 0 w 5"/>
                <a:gd name="T3" fmla="*/ 6 h 7"/>
                <a:gd name="T4" fmla="*/ 0 w 5"/>
                <a:gd name="T5" fmla="*/ 4 h 7"/>
                <a:gd name="T6" fmla="*/ 1 w 5"/>
                <a:gd name="T7" fmla="*/ 1 h 7"/>
                <a:gd name="T8" fmla="*/ 4 w 5"/>
                <a:gd name="T9" fmla="*/ 0 h 7"/>
                <a:gd name="T10" fmla="*/ 4 w 5"/>
                <a:gd name="T11" fmla="*/ 1 h 7"/>
                <a:gd name="T12" fmla="*/ 2 w 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4"/>
                  </a:moveTo>
                  <a:lnTo>
                    <a:pt x="0" y="6"/>
                  </a:lnTo>
                  <a:lnTo>
                    <a:pt x="0" y="4"/>
                  </a:lnTo>
                  <a:lnTo>
                    <a:pt x="1" y="1"/>
                  </a:lnTo>
                  <a:lnTo>
                    <a:pt x="4"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 name="Freeform 117">
              <a:extLst>
                <a:ext uri="{FF2B5EF4-FFF2-40B4-BE49-F238E27FC236}">
                  <a16:creationId xmlns="" xmlns:a16="http://schemas.microsoft.com/office/drawing/2014/main" id="{DF647CD3-8D4A-8D9C-5139-9DF7A2A7E209}"/>
                </a:ext>
              </a:extLst>
            </p:cNvPr>
            <p:cNvSpPr>
              <a:spLocks noChangeArrowheads="1"/>
            </p:cNvSpPr>
            <p:nvPr/>
          </p:nvSpPr>
          <p:spPr bwMode="auto">
            <a:xfrm>
              <a:off x="9270879" y="8286750"/>
              <a:ext cx="21981" cy="10990"/>
            </a:xfrm>
            <a:custGeom>
              <a:avLst/>
              <a:gdLst>
                <a:gd name="T0" fmla="*/ 8 w 16"/>
                <a:gd name="T1" fmla="*/ 0 h 8"/>
                <a:gd name="T2" fmla="*/ 12 w 16"/>
                <a:gd name="T3" fmla="*/ 1 h 8"/>
                <a:gd name="T4" fmla="*/ 13 w 16"/>
                <a:gd name="T5" fmla="*/ 1 h 8"/>
                <a:gd name="T6" fmla="*/ 15 w 16"/>
                <a:gd name="T7" fmla="*/ 1 h 8"/>
                <a:gd name="T8" fmla="*/ 15 w 16"/>
                <a:gd name="T9" fmla="*/ 4 h 8"/>
                <a:gd name="T10" fmla="*/ 13 w 16"/>
                <a:gd name="T11" fmla="*/ 4 h 8"/>
                <a:gd name="T12" fmla="*/ 9 w 16"/>
                <a:gd name="T13" fmla="*/ 7 h 8"/>
                <a:gd name="T14" fmla="*/ 7 w 16"/>
                <a:gd name="T15" fmla="*/ 6 h 8"/>
                <a:gd name="T16" fmla="*/ 5 w 16"/>
                <a:gd name="T17" fmla="*/ 4 h 8"/>
                <a:gd name="T18" fmla="*/ 1 w 16"/>
                <a:gd name="T19" fmla="*/ 4 h 8"/>
                <a:gd name="T20" fmla="*/ 0 w 16"/>
                <a:gd name="T21" fmla="*/ 3 h 8"/>
                <a:gd name="T22" fmla="*/ 2 w 16"/>
                <a:gd name="T23" fmla="*/ 1 h 8"/>
                <a:gd name="T24" fmla="*/ 6 w 16"/>
                <a:gd name="T25" fmla="*/ 0 h 8"/>
                <a:gd name="T26" fmla="*/ 8 w 16"/>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8">
                  <a:moveTo>
                    <a:pt x="8" y="0"/>
                  </a:moveTo>
                  <a:lnTo>
                    <a:pt x="12" y="1"/>
                  </a:lnTo>
                  <a:lnTo>
                    <a:pt x="13" y="1"/>
                  </a:lnTo>
                  <a:lnTo>
                    <a:pt x="15" y="1"/>
                  </a:lnTo>
                  <a:lnTo>
                    <a:pt x="15" y="4"/>
                  </a:lnTo>
                  <a:lnTo>
                    <a:pt x="13" y="4"/>
                  </a:lnTo>
                  <a:lnTo>
                    <a:pt x="9" y="7"/>
                  </a:lnTo>
                  <a:lnTo>
                    <a:pt x="7" y="6"/>
                  </a:lnTo>
                  <a:lnTo>
                    <a:pt x="5" y="4"/>
                  </a:lnTo>
                  <a:lnTo>
                    <a:pt x="1" y="4"/>
                  </a:lnTo>
                  <a:lnTo>
                    <a:pt x="0" y="3"/>
                  </a:lnTo>
                  <a:lnTo>
                    <a:pt x="2" y="1"/>
                  </a:lnTo>
                  <a:lnTo>
                    <a:pt x="6"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 name="Freeform 118">
              <a:extLst>
                <a:ext uri="{FF2B5EF4-FFF2-40B4-BE49-F238E27FC236}">
                  <a16:creationId xmlns="" xmlns:a16="http://schemas.microsoft.com/office/drawing/2014/main" id="{9C3AF413-B7A8-0573-A0E6-6CEF84A7B6D5}"/>
                </a:ext>
              </a:extLst>
            </p:cNvPr>
            <p:cNvSpPr>
              <a:spLocks noChangeArrowheads="1"/>
            </p:cNvSpPr>
            <p:nvPr/>
          </p:nvSpPr>
          <p:spPr bwMode="auto">
            <a:xfrm>
              <a:off x="9034584" y="8281253"/>
              <a:ext cx="16487" cy="16487"/>
            </a:xfrm>
            <a:custGeom>
              <a:avLst/>
              <a:gdLst>
                <a:gd name="T0" fmla="*/ 8 w 12"/>
                <a:gd name="T1" fmla="*/ 5 h 12"/>
                <a:gd name="T2" fmla="*/ 11 w 12"/>
                <a:gd name="T3" fmla="*/ 9 h 12"/>
                <a:gd name="T4" fmla="*/ 9 w 12"/>
                <a:gd name="T5" fmla="*/ 8 h 12"/>
                <a:gd name="T6" fmla="*/ 6 w 12"/>
                <a:gd name="T7" fmla="*/ 11 h 12"/>
                <a:gd name="T8" fmla="*/ 2 w 12"/>
                <a:gd name="T9" fmla="*/ 7 h 12"/>
                <a:gd name="T10" fmla="*/ 0 w 12"/>
                <a:gd name="T11" fmla="*/ 5 h 12"/>
                <a:gd name="T12" fmla="*/ 0 w 12"/>
                <a:gd name="T13" fmla="*/ 3 h 12"/>
                <a:gd name="T14" fmla="*/ 1 w 12"/>
                <a:gd name="T15" fmla="*/ 0 h 12"/>
                <a:gd name="T16" fmla="*/ 4 w 12"/>
                <a:gd name="T17" fmla="*/ 3 h 12"/>
                <a:gd name="T18" fmla="*/ 6 w 12"/>
                <a:gd name="T19" fmla="*/ 4 h 12"/>
                <a:gd name="T20" fmla="*/ 8 w 12"/>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8" y="5"/>
                  </a:moveTo>
                  <a:lnTo>
                    <a:pt x="11" y="9"/>
                  </a:lnTo>
                  <a:lnTo>
                    <a:pt x="9" y="8"/>
                  </a:lnTo>
                  <a:lnTo>
                    <a:pt x="6" y="11"/>
                  </a:lnTo>
                  <a:lnTo>
                    <a:pt x="2" y="7"/>
                  </a:lnTo>
                  <a:lnTo>
                    <a:pt x="0" y="5"/>
                  </a:lnTo>
                  <a:lnTo>
                    <a:pt x="0" y="3"/>
                  </a:lnTo>
                  <a:lnTo>
                    <a:pt x="1" y="0"/>
                  </a:lnTo>
                  <a:lnTo>
                    <a:pt x="4" y="3"/>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 name="Freeform 119">
              <a:extLst>
                <a:ext uri="{FF2B5EF4-FFF2-40B4-BE49-F238E27FC236}">
                  <a16:creationId xmlns="" xmlns:a16="http://schemas.microsoft.com/office/drawing/2014/main" id="{5872578A-FAFF-0D02-719F-49C9D91A3FE0}"/>
                </a:ext>
              </a:extLst>
            </p:cNvPr>
            <p:cNvSpPr>
              <a:spLocks noChangeArrowheads="1"/>
            </p:cNvSpPr>
            <p:nvPr/>
          </p:nvSpPr>
          <p:spPr bwMode="auto">
            <a:xfrm>
              <a:off x="9193946" y="8275760"/>
              <a:ext cx="10990" cy="16484"/>
            </a:xfrm>
            <a:custGeom>
              <a:avLst/>
              <a:gdLst>
                <a:gd name="T0" fmla="*/ 9 w 10"/>
                <a:gd name="T1" fmla="*/ 9 h 13"/>
                <a:gd name="T2" fmla="*/ 9 w 10"/>
                <a:gd name="T3" fmla="*/ 12 h 13"/>
                <a:gd name="T4" fmla="*/ 6 w 10"/>
                <a:gd name="T5" fmla="*/ 8 h 13"/>
                <a:gd name="T6" fmla="*/ 3 w 10"/>
                <a:gd name="T7" fmla="*/ 7 h 13"/>
                <a:gd name="T8" fmla="*/ 3 w 10"/>
                <a:gd name="T9" fmla="*/ 5 h 13"/>
                <a:gd name="T10" fmla="*/ 1 w 10"/>
                <a:gd name="T11" fmla="*/ 3 h 13"/>
                <a:gd name="T12" fmla="*/ 0 w 10"/>
                <a:gd name="T13" fmla="*/ 1 h 13"/>
                <a:gd name="T14" fmla="*/ 3 w 10"/>
                <a:gd name="T15" fmla="*/ 0 h 13"/>
                <a:gd name="T16" fmla="*/ 3 w 10"/>
                <a:gd name="T17" fmla="*/ 0 h 13"/>
                <a:gd name="T18" fmla="*/ 5 w 10"/>
                <a:gd name="T19" fmla="*/ 3 h 13"/>
                <a:gd name="T20" fmla="*/ 9 w 10"/>
                <a:gd name="T21" fmla="*/ 3 h 13"/>
                <a:gd name="T22" fmla="*/ 8 w 10"/>
                <a:gd name="T23" fmla="*/ 5 h 13"/>
                <a:gd name="T24" fmla="*/ 9 w 10"/>
                <a:gd name="T25" fmla="*/ 8 h 13"/>
                <a:gd name="T26" fmla="*/ 9 w 10"/>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9" y="9"/>
                  </a:moveTo>
                  <a:lnTo>
                    <a:pt x="9" y="12"/>
                  </a:lnTo>
                  <a:lnTo>
                    <a:pt x="6" y="8"/>
                  </a:lnTo>
                  <a:lnTo>
                    <a:pt x="3" y="7"/>
                  </a:lnTo>
                  <a:lnTo>
                    <a:pt x="3" y="5"/>
                  </a:lnTo>
                  <a:lnTo>
                    <a:pt x="1" y="3"/>
                  </a:lnTo>
                  <a:lnTo>
                    <a:pt x="0" y="1"/>
                  </a:lnTo>
                  <a:lnTo>
                    <a:pt x="3" y="0"/>
                  </a:lnTo>
                  <a:lnTo>
                    <a:pt x="3" y="0"/>
                  </a:lnTo>
                  <a:lnTo>
                    <a:pt x="5" y="3"/>
                  </a:lnTo>
                  <a:lnTo>
                    <a:pt x="9" y="3"/>
                  </a:lnTo>
                  <a:lnTo>
                    <a:pt x="8" y="5"/>
                  </a:lnTo>
                  <a:lnTo>
                    <a:pt x="9" y="8"/>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 name="Freeform 120">
              <a:extLst>
                <a:ext uri="{FF2B5EF4-FFF2-40B4-BE49-F238E27FC236}">
                  <a16:creationId xmlns="" xmlns:a16="http://schemas.microsoft.com/office/drawing/2014/main" id="{814240FF-B649-7D09-6AE3-4FA2C72C3670}"/>
                </a:ext>
              </a:extLst>
            </p:cNvPr>
            <p:cNvSpPr>
              <a:spLocks noChangeArrowheads="1"/>
            </p:cNvSpPr>
            <p:nvPr/>
          </p:nvSpPr>
          <p:spPr bwMode="auto">
            <a:xfrm>
              <a:off x="9144487" y="8275760"/>
              <a:ext cx="5497" cy="5493"/>
            </a:xfrm>
            <a:custGeom>
              <a:avLst/>
              <a:gdLst>
                <a:gd name="T0" fmla="*/ 4 w 5"/>
                <a:gd name="T1" fmla="*/ 2 h 4"/>
                <a:gd name="T2" fmla="*/ 2 w 5"/>
                <a:gd name="T3" fmla="*/ 3 h 4"/>
                <a:gd name="T4" fmla="*/ 1 w 5"/>
                <a:gd name="T5" fmla="*/ 3 h 4"/>
                <a:gd name="T6" fmla="*/ 0 w 5"/>
                <a:gd name="T7" fmla="*/ 3 h 4"/>
                <a:gd name="T8" fmla="*/ 0 w 5"/>
                <a:gd name="T9" fmla="*/ 2 h 4"/>
                <a:gd name="T10" fmla="*/ 0 w 5"/>
                <a:gd name="T11" fmla="*/ 2 h 4"/>
                <a:gd name="T12" fmla="*/ 1 w 5"/>
                <a:gd name="T13" fmla="*/ 1 h 4"/>
                <a:gd name="T14" fmla="*/ 2 w 5"/>
                <a:gd name="T15" fmla="*/ 0 h 4"/>
                <a:gd name="T16" fmla="*/ 3 w 5"/>
                <a:gd name="T17" fmla="*/ 0 h 4"/>
                <a:gd name="T18" fmla="*/ 4 w 5"/>
                <a:gd name="T19" fmla="*/ 1 h 4"/>
                <a:gd name="T20" fmla="*/ 4 w 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2"/>
                  </a:moveTo>
                  <a:lnTo>
                    <a:pt x="2" y="3"/>
                  </a:lnTo>
                  <a:lnTo>
                    <a:pt x="1" y="3"/>
                  </a:lnTo>
                  <a:lnTo>
                    <a:pt x="0" y="3"/>
                  </a:lnTo>
                  <a:lnTo>
                    <a:pt x="0" y="2"/>
                  </a:lnTo>
                  <a:lnTo>
                    <a:pt x="0" y="2"/>
                  </a:lnTo>
                  <a:lnTo>
                    <a:pt x="1" y="1"/>
                  </a:lnTo>
                  <a:lnTo>
                    <a:pt x="2" y="0"/>
                  </a:lnTo>
                  <a:lnTo>
                    <a:pt x="3" y="0"/>
                  </a:lnTo>
                  <a:lnTo>
                    <a:pt x="4"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 name="Freeform 121">
              <a:extLst>
                <a:ext uri="{FF2B5EF4-FFF2-40B4-BE49-F238E27FC236}">
                  <a16:creationId xmlns="" xmlns:a16="http://schemas.microsoft.com/office/drawing/2014/main" id="{AA4A910D-EF61-45DB-EC3B-413FED2BD303}"/>
                </a:ext>
              </a:extLst>
            </p:cNvPr>
            <p:cNvSpPr>
              <a:spLocks noChangeArrowheads="1"/>
            </p:cNvSpPr>
            <p:nvPr/>
          </p:nvSpPr>
          <p:spPr bwMode="auto">
            <a:xfrm>
              <a:off x="9023593" y="8253779"/>
              <a:ext cx="16487" cy="21981"/>
            </a:xfrm>
            <a:custGeom>
              <a:avLst/>
              <a:gdLst>
                <a:gd name="T0" fmla="*/ 8 w 15"/>
                <a:gd name="T1" fmla="*/ 4 h 18"/>
                <a:gd name="T2" fmla="*/ 9 w 15"/>
                <a:gd name="T3" fmla="*/ 9 h 18"/>
                <a:gd name="T4" fmla="*/ 11 w 15"/>
                <a:gd name="T5" fmla="*/ 9 h 18"/>
                <a:gd name="T6" fmla="*/ 14 w 15"/>
                <a:gd name="T7" fmla="*/ 14 h 18"/>
                <a:gd name="T8" fmla="*/ 14 w 15"/>
                <a:gd name="T9" fmla="*/ 16 h 18"/>
                <a:gd name="T10" fmla="*/ 13 w 15"/>
                <a:gd name="T11" fmla="*/ 17 h 18"/>
                <a:gd name="T12" fmla="*/ 8 w 15"/>
                <a:gd name="T13" fmla="*/ 14 h 18"/>
                <a:gd name="T14" fmla="*/ 7 w 15"/>
                <a:gd name="T15" fmla="*/ 16 h 18"/>
                <a:gd name="T16" fmla="*/ 5 w 15"/>
                <a:gd name="T17" fmla="*/ 15 h 18"/>
                <a:gd name="T18" fmla="*/ 4 w 15"/>
                <a:gd name="T19" fmla="*/ 13 h 18"/>
                <a:gd name="T20" fmla="*/ 4 w 15"/>
                <a:gd name="T21" fmla="*/ 12 h 18"/>
                <a:gd name="T22" fmla="*/ 4 w 15"/>
                <a:gd name="T23" fmla="*/ 11 h 18"/>
                <a:gd name="T24" fmla="*/ 3 w 15"/>
                <a:gd name="T25" fmla="*/ 10 h 18"/>
                <a:gd name="T26" fmla="*/ 1 w 15"/>
                <a:gd name="T27" fmla="*/ 12 h 18"/>
                <a:gd name="T28" fmla="*/ 0 w 15"/>
                <a:gd name="T29" fmla="*/ 12 h 18"/>
                <a:gd name="T30" fmla="*/ 0 w 15"/>
                <a:gd name="T31" fmla="*/ 11 h 18"/>
                <a:gd name="T32" fmla="*/ 2 w 15"/>
                <a:gd name="T33" fmla="*/ 6 h 18"/>
                <a:gd name="T34" fmla="*/ 3 w 15"/>
                <a:gd name="T35" fmla="*/ 5 h 18"/>
                <a:gd name="T36" fmla="*/ 4 w 15"/>
                <a:gd name="T37" fmla="*/ 6 h 18"/>
                <a:gd name="T38" fmla="*/ 5 w 15"/>
                <a:gd name="T39" fmla="*/ 6 h 18"/>
                <a:gd name="T40" fmla="*/ 6 w 15"/>
                <a:gd name="T41" fmla="*/ 3 h 18"/>
                <a:gd name="T42" fmla="*/ 6 w 15"/>
                <a:gd name="T43" fmla="*/ 1 h 18"/>
                <a:gd name="T44" fmla="*/ 7 w 15"/>
                <a:gd name="T45" fmla="*/ 0 h 18"/>
                <a:gd name="T46" fmla="*/ 8 w 15"/>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8">
                  <a:moveTo>
                    <a:pt x="8" y="4"/>
                  </a:moveTo>
                  <a:lnTo>
                    <a:pt x="9" y="9"/>
                  </a:lnTo>
                  <a:lnTo>
                    <a:pt x="11" y="9"/>
                  </a:lnTo>
                  <a:lnTo>
                    <a:pt x="14" y="14"/>
                  </a:lnTo>
                  <a:lnTo>
                    <a:pt x="14" y="16"/>
                  </a:lnTo>
                  <a:lnTo>
                    <a:pt x="13" y="17"/>
                  </a:lnTo>
                  <a:lnTo>
                    <a:pt x="8" y="14"/>
                  </a:lnTo>
                  <a:lnTo>
                    <a:pt x="7" y="16"/>
                  </a:lnTo>
                  <a:lnTo>
                    <a:pt x="5" y="15"/>
                  </a:lnTo>
                  <a:lnTo>
                    <a:pt x="4" y="13"/>
                  </a:lnTo>
                  <a:lnTo>
                    <a:pt x="4" y="12"/>
                  </a:lnTo>
                  <a:lnTo>
                    <a:pt x="4" y="11"/>
                  </a:lnTo>
                  <a:lnTo>
                    <a:pt x="3" y="10"/>
                  </a:lnTo>
                  <a:lnTo>
                    <a:pt x="1" y="12"/>
                  </a:lnTo>
                  <a:lnTo>
                    <a:pt x="0" y="12"/>
                  </a:lnTo>
                  <a:lnTo>
                    <a:pt x="0" y="11"/>
                  </a:lnTo>
                  <a:lnTo>
                    <a:pt x="2" y="6"/>
                  </a:lnTo>
                  <a:lnTo>
                    <a:pt x="3" y="5"/>
                  </a:lnTo>
                  <a:lnTo>
                    <a:pt x="4" y="6"/>
                  </a:lnTo>
                  <a:lnTo>
                    <a:pt x="5" y="6"/>
                  </a:lnTo>
                  <a:lnTo>
                    <a:pt x="6" y="3"/>
                  </a:lnTo>
                  <a:lnTo>
                    <a:pt x="6" y="1"/>
                  </a:lnTo>
                  <a:lnTo>
                    <a:pt x="7" y="0"/>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 name="Freeform 122">
              <a:extLst>
                <a:ext uri="{FF2B5EF4-FFF2-40B4-BE49-F238E27FC236}">
                  <a16:creationId xmlns="" xmlns:a16="http://schemas.microsoft.com/office/drawing/2014/main" id="{ACFC5C02-E8CB-A8C1-BAB7-85D6E3D62D62}"/>
                </a:ext>
              </a:extLst>
            </p:cNvPr>
            <p:cNvSpPr>
              <a:spLocks noChangeArrowheads="1"/>
            </p:cNvSpPr>
            <p:nvPr/>
          </p:nvSpPr>
          <p:spPr bwMode="auto">
            <a:xfrm>
              <a:off x="9034584" y="8253779"/>
              <a:ext cx="5497" cy="10990"/>
            </a:xfrm>
            <a:custGeom>
              <a:avLst/>
              <a:gdLst>
                <a:gd name="T0" fmla="*/ 4 w 5"/>
                <a:gd name="T1" fmla="*/ 6 h 7"/>
                <a:gd name="T2" fmla="*/ 2 w 5"/>
                <a:gd name="T3" fmla="*/ 6 h 7"/>
                <a:gd name="T4" fmla="*/ 0 w 5"/>
                <a:gd name="T5" fmla="*/ 3 h 7"/>
                <a:gd name="T6" fmla="*/ 0 w 5"/>
                <a:gd name="T7" fmla="*/ 0 h 7"/>
                <a:gd name="T8" fmla="*/ 0 w 5"/>
                <a:gd name="T9" fmla="*/ 0 h 7"/>
                <a:gd name="T10" fmla="*/ 1 w 5"/>
                <a:gd name="T11" fmla="*/ 0 h 7"/>
                <a:gd name="T12" fmla="*/ 2 w 5"/>
                <a:gd name="T13" fmla="*/ 1 h 7"/>
                <a:gd name="T14" fmla="*/ 2 w 5"/>
                <a:gd name="T15" fmla="*/ 2 h 7"/>
                <a:gd name="T16" fmla="*/ 3 w 5"/>
                <a:gd name="T17" fmla="*/ 3 h 7"/>
                <a:gd name="T18" fmla="*/ 3 w 5"/>
                <a:gd name="T19" fmla="*/ 4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2" y="6"/>
                  </a:lnTo>
                  <a:lnTo>
                    <a:pt x="0" y="3"/>
                  </a:lnTo>
                  <a:lnTo>
                    <a:pt x="0" y="0"/>
                  </a:lnTo>
                  <a:lnTo>
                    <a:pt x="0" y="0"/>
                  </a:lnTo>
                  <a:lnTo>
                    <a:pt x="1" y="0"/>
                  </a:lnTo>
                  <a:lnTo>
                    <a:pt x="2" y="1"/>
                  </a:lnTo>
                  <a:lnTo>
                    <a:pt x="2" y="2"/>
                  </a:lnTo>
                  <a:lnTo>
                    <a:pt x="3" y="3"/>
                  </a:lnTo>
                  <a:lnTo>
                    <a:pt x="3"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 name="Freeform 123">
              <a:extLst>
                <a:ext uri="{FF2B5EF4-FFF2-40B4-BE49-F238E27FC236}">
                  <a16:creationId xmlns="" xmlns:a16="http://schemas.microsoft.com/office/drawing/2014/main" id="{2CFECF45-6D7F-5BBD-C534-30904CA35881}"/>
                </a:ext>
              </a:extLst>
            </p:cNvPr>
            <p:cNvSpPr>
              <a:spLocks noChangeArrowheads="1"/>
            </p:cNvSpPr>
            <p:nvPr/>
          </p:nvSpPr>
          <p:spPr bwMode="auto">
            <a:xfrm>
              <a:off x="9243401" y="8242788"/>
              <a:ext cx="10990" cy="21981"/>
            </a:xfrm>
            <a:custGeom>
              <a:avLst/>
              <a:gdLst>
                <a:gd name="T0" fmla="*/ 8 w 11"/>
                <a:gd name="T1" fmla="*/ 16 h 19"/>
                <a:gd name="T2" fmla="*/ 5 w 11"/>
                <a:gd name="T3" fmla="*/ 18 h 19"/>
                <a:gd name="T4" fmla="*/ 1 w 11"/>
                <a:gd name="T5" fmla="*/ 14 h 19"/>
                <a:gd name="T6" fmla="*/ 1 w 11"/>
                <a:gd name="T7" fmla="*/ 14 h 19"/>
                <a:gd name="T8" fmla="*/ 3 w 11"/>
                <a:gd name="T9" fmla="*/ 12 h 19"/>
                <a:gd name="T10" fmla="*/ 4 w 11"/>
                <a:gd name="T11" fmla="*/ 10 h 19"/>
                <a:gd name="T12" fmla="*/ 4 w 11"/>
                <a:gd name="T13" fmla="*/ 8 h 19"/>
                <a:gd name="T14" fmla="*/ 0 w 11"/>
                <a:gd name="T15" fmla="*/ 4 h 19"/>
                <a:gd name="T16" fmla="*/ 0 w 11"/>
                <a:gd name="T17" fmla="*/ 1 h 19"/>
                <a:gd name="T18" fmla="*/ 6 w 11"/>
                <a:gd name="T19" fmla="*/ 0 h 19"/>
                <a:gd name="T20" fmla="*/ 8 w 11"/>
                <a:gd name="T21" fmla="*/ 2 h 19"/>
                <a:gd name="T22" fmla="*/ 10 w 11"/>
                <a:gd name="T23" fmla="*/ 3 h 19"/>
                <a:gd name="T24" fmla="*/ 9 w 11"/>
                <a:gd name="T25" fmla="*/ 5 h 19"/>
                <a:gd name="T26" fmla="*/ 10 w 11"/>
                <a:gd name="T27" fmla="*/ 5 h 19"/>
                <a:gd name="T28" fmla="*/ 10 w 11"/>
                <a:gd name="T29" fmla="*/ 12 h 19"/>
                <a:gd name="T30" fmla="*/ 8 w 11"/>
                <a:gd name="T31" fmla="*/ 13 h 19"/>
                <a:gd name="T32" fmla="*/ 8 w 11"/>
                <a:gd name="T33" fmla="*/ 15 h 19"/>
                <a:gd name="T34" fmla="*/ 8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16"/>
                  </a:moveTo>
                  <a:lnTo>
                    <a:pt x="5" y="18"/>
                  </a:lnTo>
                  <a:lnTo>
                    <a:pt x="1" y="14"/>
                  </a:lnTo>
                  <a:lnTo>
                    <a:pt x="1" y="14"/>
                  </a:lnTo>
                  <a:lnTo>
                    <a:pt x="3" y="12"/>
                  </a:lnTo>
                  <a:lnTo>
                    <a:pt x="4" y="10"/>
                  </a:lnTo>
                  <a:lnTo>
                    <a:pt x="4" y="8"/>
                  </a:lnTo>
                  <a:lnTo>
                    <a:pt x="0" y="4"/>
                  </a:lnTo>
                  <a:lnTo>
                    <a:pt x="0" y="1"/>
                  </a:lnTo>
                  <a:lnTo>
                    <a:pt x="6" y="0"/>
                  </a:lnTo>
                  <a:lnTo>
                    <a:pt x="8" y="2"/>
                  </a:lnTo>
                  <a:lnTo>
                    <a:pt x="10" y="3"/>
                  </a:lnTo>
                  <a:lnTo>
                    <a:pt x="9" y="5"/>
                  </a:lnTo>
                  <a:lnTo>
                    <a:pt x="10" y="5"/>
                  </a:lnTo>
                  <a:lnTo>
                    <a:pt x="10" y="12"/>
                  </a:lnTo>
                  <a:lnTo>
                    <a:pt x="8" y="13"/>
                  </a:lnTo>
                  <a:lnTo>
                    <a:pt x="8" y="15"/>
                  </a:lnTo>
                  <a:lnTo>
                    <a:pt x="8"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 name="Freeform 124">
              <a:extLst>
                <a:ext uri="{FF2B5EF4-FFF2-40B4-BE49-F238E27FC236}">
                  <a16:creationId xmlns="" xmlns:a16="http://schemas.microsoft.com/office/drawing/2014/main" id="{37CC6B8E-766F-99E5-479A-E6503AA94F05}"/>
                </a:ext>
              </a:extLst>
            </p:cNvPr>
            <p:cNvSpPr>
              <a:spLocks noChangeArrowheads="1"/>
            </p:cNvSpPr>
            <p:nvPr/>
          </p:nvSpPr>
          <p:spPr bwMode="auto">
            <a:xfrm>
              <a:off x="9029090" y="8231798"/>
              <a:ext cx="10990" cy="16484"/>
            </a:xfrm>
            <a:custGeom>
              <a:avLst/>
              <a:gdLst>
                <a:gd name="T0" fmla="*/ 4 w 7"/>
                <a:gd name="T1" fmla="*/ 10 h 12"/>
                <a:gd name="T2" fmla="*/ 3 w 7"/>
                <a:gd name="T3" fmla="*/ 10 h 12"/>
                <a:gd name="T4" fmla="*/ 2 w 7"/>
                <a:gd name="T5" fmla="*/ 10 h 12"/>
                <a:gd name="T6" fmla="*/ 1 w 7"/>
                <a:gd name="T7" fmla="*/ 10 h 12"/>
                <a:gd name="T8" fmla="*/ 0 w 7"/>
                <a:gd name="T9" fmla="*/ 11 h 12"/>
                <a:gd name="T10" fmla="*/ 1 w 7"/>
                <a:gd name="T11" fmla="*/ 8 h 12"/>
                <a:gd name="T12" fmla="*/ 1 w 7"/>
                <a:gd name="T13" fmla="*/ 3 h 12"/>
                <a:gd name="T14" fmla="*/ 3 w 7"/>
                <a:gd name="T15" fmla="*/ 1 h 12"/>
                <a:gd name="T16" fmla="*/ 5 w 7"/>
                <a:gd name="T17" fmla="*/ 0 h 12"/>
                <a:gd name="T18" fmla="*/ 6 w 7"/>
                <a:gd name="T19" fmla="*/ 2 h 12"/>
                <a:gd name="T20" fmla="*/ 6 w 7"/>
                <a:gd name="T21" fmla="*/ 8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3" y="10"/>
                  </a:lnTo>
                  <a:lnTo>
                    <a:pt x="2" y="10"/>
                  </a:lnTo>
                  <a:lnTo>
                    <a:pt x="1" y="10"/>
                  </a:lnTo>
                  <a:lnTo>
                    <a:pt x="0" y="11"/>
                  </a:lnTo>
                  <a:lnTo>
                    <a:pt x="1" y="8"/>
                  </a:lnTo>
                  <a:lnTo>
                    <a:pt x="1" y="3"/>
                  </a:lnTo>
                  <a:lnTo>
                    <a:pt x="3" y="1"/>
                  </a:lnTo>
                  <a:lnTo>
                    <a:pt x="5" y="0"/>
                  </a:lnTo>
                  <a:lnTo>
                    <a:pt x="6" y="2"/>
                  </a:lnTo>
                  <a:lnTo>
                    <a:pt x="6" y="8"/>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 name="Freeform 125">
              <a:extLst>
                <a:ext uri="{FF2B5EF4-FFF2-40B4-BE49-F238E27FC236}">
                  <a16:creationId xmlns="" xmlns:a16="http://schemas.microsoft.com/office/drawing/2014/main" id="{5C94C2FE-0AD5-F83D-E8A8-8EE97D9FCCC7}"/>
                </a:ext>
              </a:extLst>
            </p:cNvPr>
            <p:cNvSpPr>
              <a:spLocks noChangeArrowheads="1"/>
            </p:cNvSpPr>
            <p:nvPr/>
          </p:nvSpPr>
          <p:spPr bwMode="auto">
            <a:xfrm>
              <a:off x="9188449" y="8226301"/>
              <a:ext cx="10990" cy="10990"/>
            </a:xfrm>
            <a:custGeom>
              <a:avLst/>
              <a:gdLst>
                <a:gd name="T0" fmla="*/ 7 w 8"/>
                <a:gd name="T1" fmla="*/ 8 h 9"/>
                <a:gd name="T2" fmla="*/ 3 w 8"/>
                <a:gd name="T3" fmla="*/ 8 h 9"/>
                <a:gd name="T4" fmla="*/ 2 w 8"/>
                <a:gd name="T5" fmla="*/ 8 h 9"/>
                <a:gd name="T6" fmla="*/ 3 w 8"/>
                <a:gd name="T7" fmla="*/ 7 h 9"/>
                <a:gd name="T8" fmla="*/ 3 w 8"/>
                <a:gd name="T9" fmla="*/ 7 h 9"/>
                <a:gd name="T10" fmla="*/ 0 w 8"/>
                <a:gd name="T11" fmla="*/ 5 h 9"/>
                <a:gd name="T12" fmla="*/ 0 w 8"/>
                <a:gd name="T13" fmla="*/ 2 h 9"/>
                <a:gd name="T14" fmla="*/ 0 w 8"/>
                <a:gd name="T15" fmla="*/ 0 h 9"/>
                <a:gd name="T16" fmla="*/ 3 w 8"/>
                <a:gd name="T17" fmla="*/ 2 h 9"/>
                <a:gd name="T18" fmla="*/ 4 w 8"/>
                <a:gd name="T19" fmla="*/ 5 h 9"/>
                <a:gd name="T20" fmla="*/ 7 w 8"/>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8"/>
                  </a:moveTo>
                  <a:lnTo>
                    <a:pt x="3" y="8"/>
                  </a:lnTo>
                  <a:lnTo>
                    <a:pt x="2" y="8"/>
                  </a:lnTo>
                  <a:lnTo>
                    <a:pt x="3" y="7"/>
                  </a:lnTo>
                  <a:lnTo>
                    <a:pt x="3" y="7"/>
                  </a:lnTo>
                  <a:lnTo>
                    <a:pt x="0" y="5"/>
                  </a:lnTo>
                  <a:lnTo>
                    <a:pt x="0" y="2"/>
                  </a:lnTo>
                  <a:lnTo>
                    <a:pt x="0" y="0"/>
                  </a:lnTo>
                  <a:lnTo>
                    <a:pt x="3" y="2"/>
                  </a:lnTo>
                  <a:lnTo>
                    <a:pt x="4" y="5"/>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 name="Freeform 127">
              <a:extLst>
                <a:ext uri="{FF2B5EF4-FFF2-40B4-BE49-F238E27FC236}">
                  <a16:creationId xmlns="" xmlns:a16="http://schemas.microsoft.com/office/drawing/2014/main" id="{135FAF85-A90B-EEF3-BD8B-EB4A1F10FD3D}"/>
                </a:ext>
              </a:extLst>
            </p:cNvPr>
            <p:cNvSpPr>
              <a:spLocks noChangeArrowheads="1"/>
            </p:cNvSpPr>
            <p:nvPr/>
          </p:nvSpPr>
          <p:spPr bwMode="auto">
            <a:xfrm>
              <a:off x="9149984" y="8215311"/>
              <a:ext cx="10990" cy="10990"/>
            </a:xfrm>
            <a:custGeom>
              <a:avLst/>
              <a:gdLst>
                <a:gd name="T0" fmla="*/ 6 w 7"/>
                <a:gd name="T1" fmla="*/ 4 h 7"/>
                <a:gd name="T2" fmla="*/ 5 w 7"/>
                <a:gd name="T3" fmla="*/ 6 h 7"/>
                <a:gd name="T4" fmla="*/ 2 w 7"/>
                <a:gd name="T5" fmla="*/ 5 h 7"/>
                <a:gd name="T6" fmla="*/ 0 w 7"/>
                <a:gd name="T7" fmla="*/ 0 h 7"/>
                <a:gd name="T8" fmla="*/ 6 w 7"/>
                <a:gd name="T9" fmla="*/ 4 h 7"/>
              </a:gdLst>
              <a:ahLst/>
              <a:cxnLst>
                <a:cxn ang="0">
                  <a:pos x="T0" y="T1"/>
                </a:cxn>
                <a:cxn ang="0">
                  <a:pos x="T2" y="T3"/>
                </a:cxn>
                <a:cxn ang="0">
                  <a:pos x="T4" y="T5"/>
                </a:cxn>
                <a:cxn ang="0">
                  <a:pos x="T6" y="T7"/>
                </a:cxn>
                <a:cxn ang="0">
                  <a:pos x="T8" y="T9"/>
                </a:cxn>
              </a:cxnLst>
              <a:rect l="0" t="0" r="r" b="b"/>
              <a:pathLst>
                <a:path w="7" h="7">
                  <a:moveTo>
                    <a:pt x="6" y="4"/>
                  </a:moveTo>
                  <a:lnTo>
                    <a:pt x="5" y="6"/>
                  </a:lnTo>
                  <a:lnTo>
                    <a:pt x="2" y="5"/>
                  </a:lnTo>
                  <a:lnTo>
                    <a:pt x="0" y="0"/>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 name="Freeform 128">
              <a:extLst>
                <a:ext uri="{FF2B5EF4-FFF2-40B4-BE49-F238E27FC236}">
                  <a16:creationId xmlns="" xmlns:a16="http://schemas.microsoft.com/office/drawing/2014/main" id="{C828B108-C04B-EC43-A2EB-C73CFFC2E806}"/>
                </a:ext>
              </a:extLst>
            </p:cNvPr>
            <p:cNvSpPr>
              <a:spLocks noChangeArrowheads="1"/>
            </p:cNvSpPr>
            <p:nvPr/>
          </p:nvSpPr>
          <p:spPr bwMode="auto">
            <a:xfrm>
              <a:off x="9160975" y="8209817"/>
              <a:ext cx="5493" cy="5493"/>
            </a:xfrm>
            <a:custGeom>
              <a:avLst/>
              <a:gdLst>
                <a:gd name="T0" fmla="*/ 2 w 5"/>
                <a:gd name="T1" fmla="*/ 5 h 6"/>
                <a:gd name="T2" fmla="*/ 0 w 5"/>
                <a:gd name="T3" fmla="*/ 5 h 6"/>
                <a:gd name="T4" fmla="*/ 2 w 5"/>
                <a:gd name="T5" fmla="*/ 2 h 6"/>
                <a:gd name="T6" fmla="*/ 4 w 5"/>
                <a:gd name="T7" fmla="*/ 0 h 6"/>
                <a:gd name="T8" fmla="*/ 3 w 5"/>
                <a:gd name="T9" fmla="*/ 3 h 6"/>
                <a:gd name="T10" fmla="*/ 2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2" y="5"/>
                  </a:moveTo>
                  <a:lnTo>
                    <a:pt x="0" y="5"/>
                  </a:lnTo>
                  <a:lnTo>
                    <a:pt x="2" y="2"/>
                  </a:lnTo>
                  <a:lnTo>
                    <a:pt x="4" y="0"/>
                  </a:lnTo>
                  <a:lnTo>
                    <a:pt x="3" y="3"/>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 name="Freeform 129">
              <a:extLst>
                <a:ext uri="{FF2B5EF4-FFF2-40B4-BE49-F238E27FC236}">
                  <a16:creationId xmlns="" xmlns:a16="http://schemas.microsoft.com/office/drawing/2014/main" id="{A88AC8D1-95B5-566A-BCBC-E37396196531}"/>
                </a:ext>
              </a:extLst>
            </p:cNvPr>
            <p:cNvSpPr>
              <a:spLocks noChangeArrowheads="1"/>
            </p:cNvSpPr>
            <p:nvPr/>
          </p:nvSpPr>
          <p:spPr bwMode="auto">
            <a:xfrm>
              <a:off x="9243401" y="8204320"/>
              <a:ext cx="32971" cy="21981"/>
            </a:xfrm>
            <a:custGeom>
              <a:avLst/>
              <a:gdLst>
                <a:gd name="T0" fmla="*/ 18 w 25"/>
                <a:gd name="T1" fmla="*/ 2 h 18"/>
                <a:gd name="T2" fmla="*/ 17 w 25"/>
                <a:gd name="T3" fmla="*/ 5 h 18"/>
                <a:gd name="T4" fmla="*/ 22 w 25"/>
                <a:gd name="T5" fmla="*/ 9 h 18"/>
                <a:gd name="T6" fmla="*/ 23 w 25"/>
                <a:gd name="T7" fmla="*/ 12 h 18"/>
                <a:gd name="T8" fmla="*/ 24 w 25"/>
                <a:gd name="T9" fmla="*/ 14 h 18"/>
                <a:gd name="T10" fmla="*/ 23 w 25"/>
                <a:gd name="T11" fmla="*/ 14 h 18"/>
                <a:gd name="T12" fmla="*/ 22 w 25"/>
                <a:gd name="T13" fmla="*/ 13 h 18"/>
                <a:gd name="T14" fmla="*/ 20 w 25"/>
                <a:gd name="T15" fmla="*/ 13 h 18"/>
                <a:gd name="T16" fmla="*/ 21 w 25"/>
                <a:gd name="T17" fmla="*/ 14 h 18"/>
                <a:gd name="T18" fmla="*/ 22 w 25"/>
                <a:gd name="T19" fmla="*/ 16 h 18"/>
                <a:gd name="T20" fmla="*/ 19 w 25"/>
                <a:gd name="T21" fmla="*/ 17 h 18"/>
                <a:gd name="T22" fmla="*/ 17 w 25"/>
                <a:gd name="T23" fmla="*/ 17 h 18"/>
                <a:gd name="T24" fmla="*/ 10 w 25"/>
                <a:gd name="T25" fmla="*/ 14 h 18"/>
                <a:gd name="T26" fmla="*/ 8 w 25"/>
                <a:gd name="T27" fmla="*/ 13 h 18"/>
                <a:gd name="T28" fmla="*/ 13 w 25"/>
                <a:gd name="T29" fmla="*/ 9 h 18"/>
                <a:gd name="T30" fmla="*/ 13 w 25"/>
                <a:gd name="T31" fmla="*/ 8 h 18"/>
                <a:gd name="T32" fmla="*/ 10 w 25"/>
                <a:gd name="T33" fmla="*/ 8 h 18"/>
                <a:gd name="T34" fmla="*/ 7 w 25"/>
                <a:gd name="T35" fmla="*/ 12 h 18"/>
                <a:gd name="T36" fmla="*/ 2 w 25"/>
                <a:gd name="T37" fmla="*/ 10 h 18"/>
                <a:gd name="T38" fmla="*/ 0 w 25"/>
                <a:gd name="T39" fmla="*/ 8 h 18"/>
                <a:gd name="T40" fmla="*/ 0 w 25"/>
                <a:gd name="T41" fmla="*/ 8 h 18"/>
                <a:gd name="T42" fmla="*/ 2 w 25"/>
                <a:gd name="T43" fmla="*/ 4 h 18"/>
                <a:gd name="T44" fmla="*/ 6 w 25"/>
                <a:gd name="T45" fmla="*/ 4 h 18"/>
                <a:gd name="T46" fmla="*/ 7 w 25"/>
                <a:gd name="T47" fmla="*/ 3 h 18"/>
                <a:gd name="T48" fmla="*/ 10 w 25"/>
                <a:gd name="T49" fmla="*/ 2 h 18"/>
                <a:gd name="T50" fmla="*/ 10 w 25"/>
                <a:gd name="T51" fmla="*/ 1 h 18"/>
                <a:gd name="T52" fmla="*/ 16 w 25"/>
                <a:gd name="T53" fmla="*/ 0 h 18"/>
                <a:gd name="T54" fmla="*/ 18 w 25"/>
                <a:gd name="T5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18">
                  <a:moveTo>
                    <a:pt x="18" y="2"/>
                  </a:moveTo>
                  <a:lnTo>
                    <a:pt x="17" y="5"/>
                  </a:lnTo>
                  <a:lnTo>
                    <a:pt x="22" y="9"/>
                  </a:lnTo>
                  <a:lnTo>
                    <a:pt x="23" y="12"/>
                  </a:lnTo>
                  <a:lnTo>
                    <a:pt x="24" y="14"/>
                  </a:lnTo>
                  <a:lnTo>
                    <a:pt x="23" y="14"/>
                  </a:lnTo>
                  <a:lnTo>
                    <a:pt x="22" y="13"/>
                  </a:lnTo>
                  <a:lnTo>
                    <a:pt x="20" y="13"/>
                  </a:lnTo>
                  <a:lnTo>
                    <a:pt x="21" y="14"/>
                  </a:lnTo>
                  <a:lnTo>
                    <a:pt x="22" y="16"/>
                  </a:lnTo>
                  <a:lnTo>
                    <a:pt x="19" y="17"/>
                  </a:lnTo>
                  <a:lnTo>
                    <a:pt x="17" y="17"/>
                  </a:lnTo>
                  <a:lnTo>
                    <a:pt x="10" y="14"/>
                  </a:lnTo>
                  <a:lnTo>
                    <a:pt x="8" y="13"/>
                  </a:lnTo>
                  <a:lnTo>
                    <a:pt x="13" y="9"/>
                  </a:lnTo>
                  <a:lnTo>
                    <a:pt x="13" y="8"/>
                  </a:lnTo>
                  <a:lnTo>
                    <a:pt x="10" y="8"/>
                  </a:lnTo>
                  <a:lnTo>
                    <a:pt x="7" y="12"/>
                  </a:lnTo>
                  <a:lnTo>
                    <a:pt x="2" y="10"/>
                  </a:lnTo>
                  <a:lnTo>
                    <a:pt x="0" y="8"/>
                  </a:lnTo>
                  <a:lnTo>
                    <a:pt x="0" y="8"/>
                  </a:lnTo>
                  <a:lnTo>
                    <a:pt x="2" y="4"/>
                  </a:lnTo>
                  <a:lnTo>
                    <a:pt x="6" y="4"/>
                  </a:lnTo>
                  <a:lnTo>
                    <a:pt x="7" y="3"/>
                  </a:lnTo>
                  <a:lnTo>
                    <a:pt x="10" y="2"/>
                  </a:lnTo>
                  <a:lnTo>
                    <a:pt x="10" y="1"/>
                  </a:lnTo>
                  <a:lnTo>
                    <a:pt x="16" y="0"/>
                  </a:lnTo>
                  <a:lnTo>
                    <a:pt x="1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 name="Freeform 130">
              <a:extLst>
                <a:ext uri="{FF2B5EF4-FFF2-40B4-BE49-F238E27FC236}">
                  <a16:creationId xmlns="" xmlns:a16="http://schemas.microsoft.com/office/drawing/2014/main" id="{40CF74C3-8A30-5476-EE74-B285E02C834E}"/>
                </a:ext>
              </a:extLst>
            </p:cNvPr>
            <p:cNvSpPr>
              <a:spLocks noChangeArrowheads="1"/>
            </p:cNvSpPr>
            <p:nvPr/>
          </p:nvSpPr>
          <p:spPr bwMode="auto">
            <a:xfrm>
              <a:off x="8996119" y="8182340"/>
              <a:ext cx="21981" cy="27478"/>
            </a:xfrm>
            <a:custGeom>
              <a:avLst/>
              <a:gdLst>
                <a:gd name="T0" fmla="*/ 15 w 16"/>
                <a:gd name="T1" fmla="*/ 16 h 20"/>
                <a:gd name="T2" fmla="*/ 15 w 16"/>
                <a:gd name="T3" fmla="*/ 19 h 20"/>
                <a:gd name="T4" fmla="*/ 11 w 16"/>
                <a:gd name="T5" fmla="*/ 17 h 20"/>
                <a:gd name="T6" fmla="*/ 8 w 16"/>
                <a:gd name="T7" fmla="*/ 15 h 20"/>
                <a:gd name="T8" fmla="*/ 6 w 16"/>
                <a:gd name="T9" fmla="*/ 10 h 20"/>
                <a:gd name="T10" fmla="*/ 0 w 16"/>
                <a:gd name="T11" fmla="*/ 4 h 20"/>
                <a:gd name="T12" fmla="*/ 0 w 16"/>
                <a:gd name="T13" fmla="*/ 3 h 20"/>
                <a:gd name="T14" fmla="*/ 2 w 16"/>
                <a:gd name="T15" fmla="*/ 1 h 20"/>
                <a:gd name="T16" fmla="*/ 6 w 16"/>
                <a:gd name="T17" fmla="*/ 0 h 20"/>
                <a:gd name="T18" fmla="*/ 8 w 16"/>
                <a:gd name="T19" fmla="*/ 1 h 20"/>
                <a:gd name="T20" fmla="*/ 10 w 16"/>
                <a:gd name="T21" fmla="*/ 2 h 20"/>
                <a:gd name="T22" fmla="*/ 10 w 16"/>
                <a:gd name="T23" fmla="*/ 3 h 20"/>
                <a:gd name="T24" fmla="*/ 7 w 16"/>
                <a:gd name="T25" fmla="*/ 6 h 20"/>
                <a:gd name="T26" fmla="*/ 7 w 16"/>
                <a:gd name="T27" fmla="*/ 6 h 20"/>
                <a:gd name="T28" fmla="*/ 8 w 16"/>
                <a:gd name="T29" fmla="*/ 9 h 20"/>
                <a:gd name="T30" fmla="*/ 8 w 16"/>
                <a:gd name="T31" fmla="*/ 9 h 20"/>
                <a:gd name="T32" fmla="*/ 10 w 16"/>
                <a:gd name="T33" fmla="*/ 13 h 20"/>
                <a:gd name="T34" fmla="*/ 10 w 16"/>
                <a:gd name="T35" fmla="*/ 15 h 20"/>
                <a:gd name="T36" fmla="*/ 13 w 16"/>
                <a:gd name="T37" fmla="*/ 15 h 20"/>
                <a:gd name="T38" fmla="*/ 15 w 16"/>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0">
                  <a:moveTo>
                    <a:pt x="15" y="16"/>
                  </a:moveTo>
                  <a:lnTo>
                    <a:pt x="15" y="19"/>
                  </a:lnTo>
                  <a:lnTo>
                    <a:pt x="11" y="17"/>
                  </a:lnTo>
                  <a:lnTo>
                    <a:pt x="8" y="15"/>
                  </a:lnTo>
                  <a:lnTo>
                    <a:pt x="6" y="10"/>
                  </a:lnTo>
                  <a:lnTo>
                    <a:pt x="0" y="4"/>
                  </a:lnTo>
                  <a:lnTo>
                    <a:pt x="0" y="3"/>
                  </a:lnTo>
                  <a:lnTo>
                    <a:pt x="2" y="1"/>
                  </a:lnTo>
                  <a:lnTo>
                    <a:pt x="6" y="0"/>
                  </a:lnTo>
                  <a:lnTo>
                    <a:pt x="8" y="1"/>
                  </a:lnTo>
                  <a:lnTo>
                    <a:pt x="10" y="2"/>
                  </a:lnTo>
                  <a:lnTo>
                    <a:pt x="10" y="3"/>
                  </a:lnTo>
                  <a:lnTo>
                    <a:pt x="7" y="6"/>
                  </a:lnTo>
                  <a:lnTo>
                    <a:pt x="7" y="6"/>
                  </a:lnTo>
                  <a:lnTo>
                    <a:pt x="8" y="9"/>
                  </a:lnTo>
                  <a:lnTo>
                    <a:pt x="8" y="9"/>
                  </a:lnTo>
                  <a:lnTo>
                    <a:pt x="10" y="13"/>
                  </a:lnTo>
                  <a:lnTo>
                    <a:pt x="10" y="15"/>
                  </a:lnTo>
                  <a:lnTo>
                    <a:pt x="13"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 name="Freeform 131">
              <a:extLst>
                <a:ext uri="{FF2B5EF4-FFF2-40B4-BE49-F238E27FC236}">
                  <a16:creationId xmlns="" xmlns:a16="http://schemas.microsoft.com/office/drawing/2014/main" id="{4EFE6744-2334-5AE8-7C12-163094E9C1CF}"/>
                </a:ext>
              </a:extLst>
            </p:cNvPr>
            <p:cNvSpPr>
              <a:spLocks noChangeArrowheads="1"/>
            </p:cNvSpPr>
            <p:nvPr/>
          </p:nvSpPr>
          <p:spPr bwMode="auto">
            <a:xfrm>
              <a:off x="9210430" y="8171349"/>
              <a:ext cx="16487" cy="10990"/>
            </a:xfrm>
            <a:custGeom>
              <a:avLst/>
              <a:gdLst>
                <a:gd name="T0" fmla="*/ 12 w 13"/>
                <a:gd name="T1" fmla="*/ 1 h 10"/>
                <a:gd name="T2" fmla="*/ 11 w 13"/>
                <a:gd name="T3" fmla="*/ 3 h 10"/>
                <a:gd name="T4" fmla="*/ 10 w 13"/>
                <a:gd name="T5" fmla="*/ 5 h 10"/>
                <a:gd name="T6" fmla="*/ 9 w 13"/>
                <a:gd name="T7" fmla="*/ 9 h 10"/>
                <a:gd name="T8" fmla="*/ 7 w 13"/>
                <a:gd name="T9" fmla="*/ 9 h 10"/>
                <a:gd name="T10" fmla="*/ 7 w 13"/>
                <a:gd name="T11" fmla="*/ 8 h 10"/>
                <a:gd name="T12" fmla="*/ 6 w 13"/>
                <a:gd name="T13" fmla="*/ 7 h 10"/>
                <a:gd name="T14" fmla="*/ 6 w 13"/>
                <a:gd name="T15" fmla="*/ 5 h 10"/>
                <a:gd name="T16" fmla="*/ 5 w 13"/>
                <a:gd name="T17" fmla="*/ 5 h 10"/>
                <a:gd name="T18" fmla="*/ 4 w 13"/>
                <a:gd name="T19" fmla="*/ 7 h 10"/>
                <a:gd name="T20" fmla="*/ 4 w 13"/>
                <a:gd name="T21" fmla="*/ 8 h 10"/>
                <a:gd name="T22" fmla="*/ 2 w 13"/>
                <a:gd name="T23" fmla="*/ 8 h 10"/>
                <a:gd name="T24" fmla="*/ 0 w 13"/>
                <a:gd name="T25" fmla="*/ 7 h 10"/>
                <a:gd name="T26" fmla="*/ 0 w 13"/>
                <a:gd name="T27" fmla="*/ 4 h 10"/>
                <a:gd name="T28" fmla="*/ 0 w 13"/>
                <a:gd name="T29" fmla="*/ 1 h 10"/>
                <a:gd name="T30" fmla="*/ 0 w 13"/>
                <a:gd name="T31" fmla="*/ 1 h 10"/>
                <a:gd name="T32" fmla="*/ 5 w 13"/>
                <a:gd name="T33" fmla="*/ 0 h 10"/>
                <a:gd name="T34" fmla="*/ 7 w 13"/>
                <a:gd name="T35" fmla="*/ 3 h 10"/>
                <a:gd name="T36" fmla="*/ 9 w 13"/>
                <a:gd name="T37" fmla="*/ 1 h 10"/>
                <a:gd name="T38" fmla="*/ 10 w 13"/>
                <a:gd name="T39" fmla="*/ 0 h 10"/>
                <a:gd name="T40" fmla="*/ 12 w 13"/>
                <a:gd name="T41" fmla="*/ 0 h 10"/>
                <a:gd name="T42" fmla="*/ 12 w 13"/>
                <a:gd name="T4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0">
                  <a:moveTo>
                    <a:pt x="12" y="1"/>
                  </a:moveTo>
                  <a:lnTo>
                    <a:pt x="11" y="3"/>
                  </a:lnTo>
                  <a:lnTo>
                    <a:pt x="10" y="5"/>
                  </a:lnTo>
                  <a:lnTo>
                    <a:pt x="9" y="9"/>
                  </a:lnTo>
                  <a:lnTo>
                    <a:pt x="7" y="9"/>
                  </a:lnTo>
                  <a:lnTo>
                    <a:pt x="7" y="8"/>
                  </a:lnTo>
                  <a:lnTo>
                    <a:pt x="6" y="7"/>
                  </a:lnTo>
                  <a:lnTo>
                    <a:pt x="6" y="5"/>
                  </a:lnTo>
                  <a:lnTo>
                    <a:pt x="5" y="5"/>
                  </a:lnTo>
                  <a:lnTo>
                    <a:pt x="4" y="7"/>
                  </a:lnTo>
                  <a:lnTo>
                    <a:pt x="4" y="8"/>
                  </a:lnTo>
                  <a:lnTo>
                    <a:pt x="2" y="8"/>
                  </a:lnTo>
                  <a:lnTo>
                    <a:pt x="0" y="7"/>
                  </a:lnTo>
                  <a:lnTo>
                    <a:pt x="0" y="4"/>
                  </a:lnTo>
                  <a:lnTo>
                    <a:pt x="0" y="1"/>
                  </a:lnTo>
                  <a:lnTo>
                    <a:pt x="0" y="1"/>
                  </a:lnTo>
                  <a:lnTo>
                    <a:pt x="5" y="0"/>
                  </a:lnTo>
                  <a:lnTo>
                    <a:pt x="7" y="3"/>
                  </a:lnTo>
                  <a:lnTo>
                    <a:pt x="9" y="1"/>
                  </a:lnTo>
                  <a:lnTo>
                    <a:pt x="10" y="0"/>
                  </a:lnTo>
                  <a:lnTo>
                    <a:pt x="12" y="0"/>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 name="Freeform 132">
              <a:extLst>
                <a:ext uri="{FF2B5EF4-FFF2-40B4-BE49-F238E27FC236}">
                  <a16:creationId xmlns="" xmlns:a16="http://schemas.microsoft.com/office/drawing/2014/main" id="{E3115DEE-646A-8D54-9DB4-2E2B10AD9112}"/>
                </a:ext>
              </a:extLst>
            </p:cNvPr>
            <p:cNvSpPr>
              <a:spLocks noChangeArrowheads="1"/>
            </p:cNvSpPr>
            <p:nvPr/>
          </p:nvSpPr>
          <p:spPr bwMode="auto">
            <a:xfrm>
              <a:off x="9226917" y="8149368"/>
              <a:ext cx="10990" cy="5497"/>
            </a:xfrm>
            <a:custGeom>
              <a:avLst/>
              <a:gdLst>
                <a:gd name="T0" fmla="*/ 8 w 9"/>
                <a:gd name="T1" fmla="*/ 3 h 5"/>
                <a:gd name="T2" fmla="*/ 4 w 9"/>
                <a:gd name="T3" fmla="*/ 4 h 5"/>
                <a:gd name="T4" fmla="*/ 0 w 9"/>
                <a:gd name="T5" fmla="*/ 1 h 5"/>
                <a:gd name="T6" fmla="*/ 4 w 9"/>
                <a:gd name="T7" fmla="*/ 0 h 5"/>
                <a:gd name="T8" fmla="*/ 6 w 9"/>
                <a:gd name="T9" fmla="*/ 0 h 5"/>
                <a:gd name="T10" fmla="*/ 7 w 9"/>
                <a:gd name="T11" fmla="*/ 1 h 5"/>
                <a:gd name="T12" fmla="*/ 8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8" y="3"/>
                  </a:moveTo>
                  <a:lnTo>
                    <a:pt x="4" y="4"/>
                  </a:lnTo>
                  <a:lnTo>
                    <a:pt x="0" y="1"/>
                  </a:lnTo>
                  <a:lnTo>
                    <a:pt x="4" y="0"/>
                  </a:lnTo>
                  <a:lnTo>
                    <a:pt x="6" y="0"/>
                  </a:lnTo>
                  <a:lnTo>
                    <a:pt x="7" y="1"/>
                  </a:lnTo>
                  <a:lnTo>
                    <a:pt x="8"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 name="Freeform 133">
              <a:extLst>
                <a:ext uri="{FF2B5EF4-FFF2-40B4-BE49-F238E27FC236}">
                  <a16:creationId xmlns="" xmlns:a16="http://schemas.microsoft.com/office/drawing/2014/main" id="{82AFE6E8-799E-A37D-225B-4B7EFF352021}"/>
                </a:ext>
              </a:extLst>
            </p:cNvPr>
            <p:cNvSpPr>
              <a:spLocks noChangeArrowheads="1"/>
            </p:cNvSpPr>
            <p:nvPr/>
          </p:nvSpPr>
          <p:spPr bwMode="auto">
            <a:xfrm>
              <a:off x="9188449" y="8132885"/>
              <a:ext cx="10990" cy="10990"/>
            </a:xfrm>
            <a:custGeom>
              <a:avLst/>
              <a:gdLst>
                <a:gd name="T0" fmla="*/ 8 w 9"/>
                <a:gd name="T1" fmla="*/ 7 h 9"/>
                <a:gd name="T2" fmla="*/ 3 w 9"/>
                <a:gd name="T3" fmla="*/ 8 h 9"/>
                <a:gd name="T4" fmla="*/ 0 w 9"/>
                <a:gd name="T5" fmla="*/ 6 h 9"/>
                <a:gd name="T6" fmla="*/ 0 w 9"/>
                <a:gd name="T7" fmla="*/ 4 h 9"/>
                <a:gd name="T8" fmla="*/ 2 w 9"/>
                <a:gd name="T9" fmla="*/ 1 h 9"/>
                <a:gd name="T10" fmla="*/ 3 w 9"/>
                <a:gd name="T11" fmla="*/ 0 h 9"/>
                <a:gd name="T12" fmla="*/ 6 w 9"/>
                <a:gd name="T13" fmla="*/ 0 h 9"/>
                <a:gd name="T14" fmla="*/ 8 w 9"/>
                <a:gd name="T15" fmla="*/ 2 h 9"/>
                <a:gd name="T16" fmla="*/ 8 w 9"/>
                <a:gd name="T17" fmla="*/ 3 h 9"/>
                <a:gd name="T18" fmla="*/ 8 w 9"/>
                <a:gd name="T19" fmla="*/ 5 h 9"/>
                <a:gd name="T20" fmla="*/ 8 w 9"/>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7"/>
                  </a:moveTo>
                  <a:lnTo>
                    <a:pt x="3" y="8"/>
                  </a:lnTo>
                  <a:lnTo>
                    <a:pt x="0" y="6"/>
                  </a:lnTo>
                  <a:lnTo>
                    <a:pt x="0" y="4"/>
                  </a:lnTo>
                  <a:lnTo>
                    <a:pt x="2" y="1"/>
                  </a:lnTo>
                  <a:lnTo>
                    <a:pt x="3" y="0"/>
                  </a:lnTo>
                  <a:lnTo>
                    <a:pt x="6" y="0"/>
                  </a:lnTo>
                  <a:lnTo>
                    <a:pt x="8" y="2"/>
                  </a:lnTo>
                  <a:lnTo>
                    <a:pt x="8" y="3"/>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 name="Freeform 135">
              <a:extLst>
                <a:ext uri="{FF2B5EF4-FFF2-40B4-BE49-F238E27FC236}">
                  <a16:creationId xmlns="" xmlns:a16="http://schemas.microsoft.com/office/drawing/2014/main" id="{9C2BB215-7A87-BFBE-C2BA-9A460A2C6B29}"/>
                </a:ext>
              </a:extLst>
            </p:cNvPr>
            <p:cNvSpPr>
              <a:spLocks noChangeArrowheads="1"/>
            </p:cNvSpPr>
            <p:nvPr/>
          </p:nvSpPr>
          <p:spPr bwMode="auto">
            <a:xfrm>
              <a:off x="8748834" y="7819657"/>
              <a:ext cx="236295" cy="225305"/>
            </a:xfrm>
            <a:custGeom>
              <a:avLst/>
              <a:gdLst>
                <a:gd name="T0" fmla="*/ 131 w 188"/>
                <a:gd name="T1" fmla="*/ 167 h 183"/>
                <a:gd name="T2" fmla="*/ 117 w 188"/>
                <a:gd name="T3" fmla="*/ 161 h 183"/>
                <a:gd name="T4" fmla="*/ 101 w 188"/>
                <a:gd name="T5" fmla="*/ 159 h 183"/>
                <a:gd name="T6" fmla="*/ 140 w 188"/>
                <a:gd name="T7" fmla="*/ 166 h 183"/>
                <a:gd name="T8" fmla="*/ 157 w 188"/>
                <a:gd name="T9" fmla="*/ 178 h 183"/>
                <a:gd name="T10" fmla="*/ 130 w 188"/>
                <a:gd name="T11" fmla="*/ 165 h 183"/>
                <a:gd name="T12" fmla="*/ 132 w 188"/>
                <a:gd name="T13" fmla="*/ 162 h 183"/>
                <a:gd name="T14" fmla="*/ 91 w 188"/>
                <a:gd name="T15" fmla="*/ 149 h 183"/>
                <a:gd name="T16" fmla="*/ 104 w 188"/>
                <a:gd name="T17" fmla="*/ 146 h 183"/>
                <a:gd name="T18" fmla="*/ 99 w 188"/>
                <a:gd name="T19" fmla="*/ 141 h 183"/>
                <a:gd name="T20" fmla="*/ 61 w 188"/>
                <a:gd name="T21" fmla="*/ 118 h 183"/>
                <a:gd name="T22" fmla="*/ 55 w 188"/>
                <a:gd name="T23" fmla="*/ 113 h 183"/>
                <a:gd name="T24" fmla="*/ 54 w 188"/>
                <a:gd name="T25" fmla="*/ 118 h 183"/>
                <a:gd name="T26" fmla="*/ 46 w 188"/>
                <a:gd name="T27" fmla="*/ 109 h 183"/>
                <a:gd name="T28" fmla="*/ 47 w 188"/>
                <a:gd name="T29" fmla="*/ 94 h 183"/>
                <a:gd name="T30" fmla="*/ 43 w 188"/>
                <a:gd name="T31" fmla="*/ 87 h 183"/>
                <a:gd name="T32" fmla="*/ 54 w 188"/>
                <a:gd name="T33" fmla="*/ 99 h 183"/>
                <a:gd name="T34" fmla="*/ 37 w 188"/>
                <a:gd name="T35" fmla="*/ 77 h 183"/>
                <a:gd name="T36" fmla="*/ 31 w 188"/>
                <a:gd name="T37" fmla="*/ 86 h 183"/>
                <a:gd name="T38" fmla="*/ 27 w 188"/>
                <a:gd name="T39" fmla="*/ 68 h 183"/>
                <a:gd name="T40" fmla="*/ 30 w 188"/>
                <a:gd name="T41" fmla="*/ 71 h 183"/>
                <a:gd name="T42" fmla="*/ 38 w 188"/>
                <a:gd name="T43" fmla="*/ 71 h 183"/>
                <a:gd name="T44" fmla="*/ 32 w 188"/>
                <a:gd name="T45" fmla="*/ 63 h 183"/>
                <a:gd name="T46" fmla="*/ 96 w 188"/>
                <a:gd name="T47" fmla="*/ 1 h 183"/>
                <a:gd name="T48" fmla="*/ 116 w 188"/>
                <a:gd name="T49" fmla="*/ 18 h 183"/>
                <a:gd name="T50" fmla="*/ 132 w 188"/>
                <a:gd name="T51" fmla="*/ 30 h 183"/>
                <a:gd name="T52" fmla="*/ 154 w 188"/>
                <a:gd name="T53" fmla="*/ 35 h 183"/>
                <a:gd name="T54" fmla="*/ 170 w 188"/>
                <a:gd name="T55" fmla="*/ 28 h 183"/>
                <a:gd name="T56" fmla="*/ 171 w 188"/>
                <a:gd name="T57" fmla="*/ 35 h 183"/>
                <a:gd name="T58" fmla="*/ 176 w 188"/>
                <a:gd name="T59" fmla="*/ 47 h 183"/>
                <a:gd name="T60" fmla="*/ 186 w 188"/>
                <a:gd name="T61" fmla="*/ 59 h 183"/>
                <a:gd name="T62" fmla="*/ 181 w 188"/>
                <a:gd name="T63" fmla="*/ 62 h 183"/>
                <a:gd name="T64" fmla="*/ 178 w 188"/>
                <a:gd name="T65" fmla="*/ 73 h 183"/>
                <a:gd name="T66" fmla="*/ 173 w 188"/>
                <a:gd name="T67" fmla="*/ 76 h 183"/>
                <a:gd name="T68" fmla="*/ 164 w 188"/>
                <a:gd name="T69" fmla="*/ 66 h 183"/>
                <a:gd name="T70" fmla="*/ 147 w 188"/>
                <a:gd name="T71" fmla="*/ 64 h 183"/>
                <a:gd name="T72" fmla="*/ 132 w 188"/>
                <a:gd name="T73" fmla="*/ 62 h 183"/>
                <a:gd name="T74" fmla="*/ 118 w 188"/>
                <a:gd name="T75" fmla="*/ 62 h 183"/>
                <a:gd name="T76" fmla="*/ 91 w 188"/>
                <a:gd name="T77" fmla="*/ 67 h 183"/>
                <a:gd name="T78" fmla="*/ 76 w 188"/>
                <a:gd name="T79" fmla="*/ 60 h 183"/>
                <a:gd name="T80" fmla="*/ 76 w 188"/>
                <a:gd name="T81" fmla="*/ 84 h 183"/>
                <a:gd name="T82" fmla="*/ 89 w 188"/>
                <a:gd name="T83" fmla="*/ 109 h 183"/>
                <a:gd name="T84" fmla="*/ 108 w 188"/>
                <a:gd name="T85" fmla="*/ 129 h 183"/>
                <a:gd name="T86" fmla="*/ 124 w 188"/>
                <a:gd name="T87" fmla="*/ 149 h 183"/>
                <a:gd name="T88" fmla="*/ 128 w 188"/>
                <a:gd name="T89" fmla="*/ 159 h 183"/>
                <a:gd name="T90" fmla="*/ 88 w 188"/>
                <a:gd name="T91" fmla="*/ 134 h 183"/>
                <a:gd name="T92" fmla="*/ 77 w 188"/>
                <a:gd name="T93" fmla="*/ 129 h 183"/>
                <a:gd name="T94" fmla="*/ 54 w 188"/>
                <a:gd name="T95" fmla="*/ 102 h 183"/>
                <a:gd name="T96" fmla="*/ 56 w 188"/>
                <a:gd name="T97" fmla="*/ 97 h 183"/>
                <a:gd name="T98" fmla="*/ 36 w 188"/>
                <a:gd name="T99" fmla="*/ 59 h 183"/>
                <a:gd name="T100" fmla="*/ 19 w 188"/>
                <a:gd name="T101" fmla="*/ 70 h 183"/>
                <a:gd name="T102" fmla="*/ 4 w 188"/>
                <a:gd name="T103" fmla="*/ 65 h 183"/>
                <a:gd name="T104" fmla="*/ 12 w 188"/>
                <a:gd name="T105" fmla="*/ 50 h 183"/>
                <a:gd name="T106" fmla="*/ 21 w 188"/>
                <a:gd name="T107" fmla="*/ 48 h 183"/>
                <a:gd name="T108" fmla="*/ 34 w 188"/>
                <a:gd name="T109" fmla="*/ 40 h 183"/>
                <a:gd name="T110" fmla="*/ 43 w 188"/>
                <a:gd name="T111" fmla="*/ 48 h 183"/>
                <a:gd name="T112" fmla="*/ 58 w 188"/>
                <a:gd name="T113" fmla="*/ 47 h 183"/>
                <a:gd name="T114" fmla="*/ 56 w 188"/>
                <a:gd name="T115" fmla="*/ 37 h 183"/>
                <a:gd name="T116" fmla="*/ 69 w 188"/>
                <a:gd name="T117" fmla="*/ 25 h 183"/>
                <a:gd name="T118" fmla="*/ 70 w 188"/>
                <a:gd name="T119" fmla="*/ 14 h 183"/>
                <a:gd name="T120" fmla="*/ 83 w 188"/>
                <a:gd name="T121" fmla="*/ 7 h 183"/>
                <a:gd name="T122" fmla="*/ 90 w 188"/>
                <a:gd name="T1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3">
                  <a:moveTo>
                    <a:pt x="131" y="167"/>
                  </a:moveTo>
                  <a:lnTo>
                    <a:pt x="135" y="170"/>
                  </a:lnTo>
                  <a:lnTo>
                    <a:pt x="122" y="167"/>
                  </a:lnTo>
                  <a:lnTo>
                    <a:pt x="124" y="166"/>
                  </a:lnTo>
                  <a:lnTo>
                    <a:pt x="125" y="166"/>
                  </a:lnTo>
                  <a:lnTo>
                    <a:pt x="131" y="167"/>
                  </a:lnTo>
                  <a:close/>
                  <a:moveTo>
                    <a:pt x="100" y="158"/>
                  </a:moveTo>
                  <a:lnTo>
                    <a:pt x="106" y="159"/>
                  </a:lnTo>
                  <a:lnTo>
                    <a:pt x="110" y="158"/>
                  </a:lnTo>
                  <a:lnTo>
                    <a:pt x="114" y="159"/>
                  </a:lnTo>
                  <a:lnTo>
                    <a:pt x="117" y="161"/>
                  </a:lnTo>
                  <a:lnTo>
                    <a:pt x="117" y="161"/>
                  </a:lnTo>
                  <a:lnTo>
                    <a:pt x="114" y="161"/>
                  </a:lnTo>
                  <a:lnTo>
                    <a:pt x="110" y="161"/>
                  </a:lnTo>
                  <a:lnTo>
                    <a:pt x="106" y="162"/>
                  </a:lnTo>
                  <a:lnTo>
                    <a:pt x="103" y="161"/>
                  </a:lnTo>
                  <a:lnTo>
                    <a:pt x="101" y="161"/>
                  </a:lnTo>
                  <a:lnTo>
                    <a:pt x="101" y="159"/>
                  </a:lnTo>
                  <a:lnTo>
                    <a:pt x="100" y="158"/>
                  </a:lnTo>
                  <a:close/>
                  <a:moveTo>
                    <a:pt x="132" y="162"/>
                  </a:moveTo>
                  <a:lnTo>
                    <a:pt x="135" y="161"/>
                  </a:lnTo>
                  <a:lnTo>
                    <a:pt x="137" y="162"/>
                  </a:lnTo>
                  <a:lnTo>
                    <a:pt x="138" y="164"/>
                  </a:lnTo>
                  <a:lnTo>
                    <a:pt x="140" y="166"/>
                  </a:lnTo>
                  <a:lnTo>
                    <a:pt x="145" y="169"/>
                  </a:lnTo>
                  <a:lnTo>
                    <a:pt x="147" y="171"/>
                  </a:lnTo>
                  <a:lnTo>
                    <a:pt x="153" y="175"/>
                  </a:lnTo>
                  <a:lnTo>
                    <a:pt x="154" y="175"/>
                  </a:lnTo>
                  <a:lnTo>
                    <a:pt x="157" y="177"/>
                  </a:lnTo>
                  <a:lnTo>
                    <a:pt x="157" y="178"/>
                  </a:lnTo>
                  <a:lnTo>
                    <a:pt x="158" y="180"/>
                  </a:lnTo>
                  <a:lnTo>
                    <a:pt x="159" y="182"/>
                  </a:lnTo>
                  <a:lnTo>
                    <a:pt x="154" y="178"/>
                  </a:lnTo>
                  <a:lnTo>
                    <a:pt x="148" y="174"/>
                  </a:lnTo>
                  <a:lnTo>
                    <a:pt x="137" y="166"/>
                  </a:lnTo>
                  <a:lnTo>
                    <a:pt x="130" y="165"/>
                  </a:lnTo>
                  <a:lnTo>
                    <a:pt x="119" y="159"/>
                  </a:lnTo>
                  <a:lnTo>
                    <a:pt x="113" y="157"/>
                  </a:lnTo>
                  <a:lnTo>
                    <a:pt x="115" y="156"/>
                  </a:lnTo>
                  <a:lnTo>
                    <a:pt x="118" y="156"/>
                  </a:lnTo>
                  <a:lnTo>
                    <a:pt x="134" y="164"/>
                  </a:lnTo>
                  <a:lnTo>
                    <a:pt x="132" y="162"/>
                  </a:lnTo>
                  <a:close/>
                  <a:moveTo>
                    <a:pt x="117" y="152"/>
                  </a:moveTo>
                  <a:lnTo>
                    <a:pt x="115" y="153"/>
                  </a:lnTo>
                  <a:lnTo>
                    <a:pt x="101" y="152"/>
                  </a:lnTo>
                  <a:lnTo>
                    <a:pt x="97" y="151"/>
                  </a:lnTo>
                  <a:lnTo>
                    <a:pt x="92" y="149"/>
                  </a:lnTo>
                  <a:lnTo>
                    <a:pt x="91" y="149"/>
                  </a:lnTo>
                  <a:lnTo>
                    <a:pt x="96" y="148"/>
                  </a:lnTo>
                  <a:lnTo>
                    <a:pt x="100" y="149"/>
                  </a:lnTo>
                  <a:lnTo>
                    <a:pt x="101" y="150"/>
                  </a:lnTo>
                  <a:lnTo>
                    <a:pt x="113" y="151"/>
                  </a:lnTo>
                  <a:lnTo>
                    <a:pt x="117" y="152"/>
                  </a:lnTo>
                  <a:close/>
                  <a:moveTo>
                    <a:pt x="104" y="146"/>
                  </a:moveTo>
                  <a:lnTo>
                    <a:pt x="100" y="146"/>
                  </a:lnTo>
                  <a:lnTo>
                    <a:pt x="95" y="145"/>
                  </a:lnTo>
                  <a:lnTo>
                    <a:pt x="93" y="144"/>
                  </a:lnTo>
                  <a:lnTo>
                    <a:pt x="93" y="143"/>
                  </a:lnTo>
                  <a:lnTo>
                    <a:pt x="94" y="140"/>
                  </a:lnTo>
                  <a:lnTo>
                    <a:pt x="99" y="141"/>
                  </a:lnTo>
                  <a:lnTo>
                    <a:pt x="106" y="142"/>
                  </a:lnTo>
                  <a:lnTo>
                    <a:pt x="108" y="144"/>
                  </a:lnTo>
                  <a:lnTo>
                    <a:pt x="107" y="145"/>
                  </a:lnTo>
                  <a:lnTo>
                    <a:pt x="104" y="146"/>
                  </a:lnTo>
                  <a:close/>
                  <a:moveTo>
                    <a:pt x="59" y="115"/>
                  </a:moveTo>
                  <a:lnTo>
                    <a:pt x="61" y="118"/>
                  </a:lnTo>
                  <a:lnTo>
                    <a:pt x="60" y="118"/>
                  </a:lnTo>
                  <a:lnTo>
                    <a:pt x="57" y="115"/>
                  </a:lnTo>
                  <a:lnTo>
                    <a:pt x="56" y="114"/>
                  </a:lnTo>
                  <a:lnTo>
                    <a:pt x="59" y="115"/>
                  </a:lnTo>
                  <a:close/>
                  <a:moveTo>
                    <a:pt x="55" y="111"/>
                  </a:moveTo>
                  <a:lnTo>
                    <a:pt x="55" y="113"/>
                  </a:lnTo>
                  <a:lnTo>
                    <a:pt x="51" y="110"/>
                  </a:lnTo>
                  <a:lnTo>
                    <a:pt x="50" y="108"/>
                  </a:lnTo>
                  <a:lnTo>
                    <a:pt x="50" y="107"/>
                  </a:lnTo>
                  <a:lnTo>
                    <a:pt x="55" y="111"/>
                  </a:lnTo>
                  <a:close/>
                  <a:moveTo>
                    <a:pt x="54" y="117"/>
                  </a:moveTo>
                  <a:lnTo>
                    <a:pt x="54" y="118"/>
                  </a:lnTo>
                  <a:lnTo>
                    <a:pt x="54" y="118"/>
                  </a:lnTo>
                  <a:lnTo>
                    <a:pt x="52" y="118"/>
                  </a:lnTo>
                  <a:lnTo>
                    <a:pt x="52" y="118"/>
                  </a:lnTo>
                  <a:lnTo>
                    <a:pt x="44" y="108"/>
                  </a:lnTo>
                  <a:lnTo>
                    <a:pt x="43" y="106"/>
                  </a:lnTo>
                  <a:lnTo>
                    <a:pt x="46" y="109"/>
                  </a:lnTo>
                  <a:lnTo>
                    <a:pt x="54" y="117"/>
                  </a:lnTo>
                  <a:close/>
                  <a:moveTo>
                    <a:pt x="54" y="99"/>
                  </a:moveTo>
                  <a:lnTo>
                    <a:pt x="53" y="100"/>
                  </a:lnTo>
                  <a:lnTo>
                    <a:pt x="50" y="98"/>
                  </a:lnTo>
                  <a:lnTo>
                    <a:pt x="49" y="97"/>
                  </a:lnTo>
                  <a:lnTo>
                    <a:pt x="47" y="94"/>
                  </a:lnTo>
                  <a:lnTo>
                    <a:pt x="45" y="92"/>
                  </a:lnTo>
                  <a:lnTo>
                    <a:pt x="44" y="90"/>
                  </a:lnTo>
                  <a:lnTo>
                    <a:pt x="40" y="84"/>
                  </a:lnTo>
                  <a:lnTo>
                    <a:pt x="39" y="83"/>
                  </a:lnTo>
                  <a:lnTo>
                    <a:pt x="41" y="85"/>
                  </a:lnTo>
                  <a:lnTo>
                    <a:pt x="43" y="87"/>
                  </a:lnTo>
                  <a:lnTo>
                    <a:pt x="44" y="87"/>
                  </a:lnTo>
                  <a:lnTo>
                    <a:pt x="47" y="90"/>
                  </a:lnTo>
                  <a:lnTo>
                    <a:pt x="51" y="94"/>
                  </a:lnTo>
                  <a:lnTo>
                    <a:pt x="55" y="98"/>
                  </a:lnTo>
                  <a:lnTo>
                    <a:pt x="54" y="98"/>
                  </a:lnTo>
                  <a:lnTo>
                    <a:pt x="54" y="99"/>
                  </a:lnTo>
                  <a:close/>
                  <a:moveTo>
                    <a:pt x="42" y="80"/>
                  </a:moveTo>
                  <a:lnTo>
                    <a:pt x="43" y="82"/>
                  </a:lnTo>
                  <a:lnTo>
                    <a:pt x="40" y="81"/>
                  </a:lnTo>
                  <a:lnTo>
                    <a:pt x="37" y="80"/>
                  </a:lnTo>
                  <a:lnTo>
                    <a:pt x="37" y="78"/>
                  </a:lnTo>
                  <a:lnTo>
                    <a:pt x="37" y="77"/>
                  </a:lnTo>
                  <a:lnTo>
                    <a:pt x="38" y="76"/>
                  </a:lnTo>
                  <a:lnTo>
                    <a:pt x="39" y="76"/>
                  </a:lnTo>
                  <a:lnTo>
                    <a:pt x="40" y="77"/>
                  </a:lnTo>
                  <a:lnTo>
                    <a:pt x="42" y="80"/>
                  </a:lnTo>
                  <a:close/>
                  <a:moveTo>
                    <a:pt x="31" y="85"/>
                  </a:moveTo>
                  <a:lnTo>
                    <a:pt x="31" y="86"/>
                  </a:lnTo>
                  <a:lnTo>
                    <a:pt x="29" y="84"/>
                  </a:lnTo>
                  <a:lnTo>
                    <a:pt x="28" y="80"/>
                  </a:lnTo>
                  <a:lnTo>
                    <a:pt x="26" y="74"/>
                  </a:lnTo>
                  <a:lnTo>
                    <a:pt x="26" y="72"/>
                  </a:lnTo>
                  <a:lnTo>
                    <a:pt x="27" y="70"/>
                  </a:lnTo>
                  <a:lnTo>
                    <a:pt x="27" y="68"/>
                  </a:lnTo>
                  <a:lnTo>
                    <a:pt x="25" y="63"/>
                  </a:lnTo>
                  <a:lnTo>
                    <a:pt x="26" y="62"/>
                  </a:lnTo>
                  <a:lnTo>
                    <a:pt x="27" y="62"/>
                  </a:lnTo>
                  <a:lnTo>
                    <a:pt x="27" y="66"/>
                  </a:lnTo>
                  <a:lnTo>
                    <a:pt x="28" y="68"/>
                  </a:lnTo>
                  <a:lnTo>
                    <a:pt x="30" y="71"/>
                  </a:lnTo>
                  <a:lnTo>
                    <a:pt x="30" y="75"/>
                  </a:lnTo>
                  <a:lnTo>
                    <a:pt x="30" y="82"/>
                  </a:lnTo>
                  <a:lnTo>
                    <a:pt x="31" y="83"/>
                  </a:lnTo>
                  <a:lnTo>
                    <a:pt x="31" y="85"/>
                  </a:lnTo>
                  <a:close/>
                  <a:moveTo>
                    <a:pt x="41" y="70"/>
                  </a:moveTo>
                  <a:lnTo>
                    <a:pt x="38" y="71"/>
                  </a:lnTo>
                  <a:lnTo>
                    <a:pt x="36" y="70"/>
                  </a:lnTo>
                  <a:lnTo>
                    <a:pt x="35" y="68"/>
                  </a:lnTo>
                  <a:lnTo>
                    <a:pt x="32" y="68"/>
                  </a:lnTo>
                  <a:lnTo>
                    <a:pt x="30" y="66"/>
                  </a:lnTo>
                  <a:lnTo>
                    <a:pt x="30" y="65"/>
                  </a:lnTo>
                  <a:lnTo>
                    <a:pt x="32" y="63"/>
                  </a:lnTo>
                  <a:lnTo>
                    <a:pt x="34" y="59"/>
                  </a:lnTo>
                  <a:lnTo>
                    <a:pt x="36" y="62"/>
                  </a:lnTo>
                  <a:lnTo>
                    <a:pt x="38" y="65"/>
                  </a:lnTo>
                  <a:lnTo>
                    <a:pt x="39" y="66"/>
                  </a:lnTo>
                  <a:lnTo>
                    <a:pt x="41" y="70"/>
                  </a:lnTo>
                  <a:close/>
                  <a:moveTo>
                    <a:pt x="96" y="1"/>
                  </a:moveTo>
                  <a:lnTo>
                    <a:pt x="97" y="2"/>
                  </a:lnTo>
                  <a:lnTo>
                    <a:pt x="103" y="5"/>
                  </a:lnTo>
                  <a:lnTo>
                    <a:pt x="107" y="8"/>
                  </a:lnTo>
                  <a:lnTo>
                    <a:pt x="109" y="13"/>
                  </a:lnTo>
                  <a:lnTo>
                    <a:pt x="112" y="16"/>
                  </a:lnTo>
                  <a:lnTo>
                    <a:pt x="116" y="18"/>
                  </a:lnTo>
                  <a:lnTo>
                    <a:pt x="119" y="21"/>
                  </a:lnTo>
                  <a:lnTo>
                    <a:pt x="121" y="24"/>
                  </a:lnTo>
                  <a:lnTo>
                    <a:pt x="124" y="26"/>
                  </a:lnTo>
                  <a:lnTo>
                    <a:pt x="128" y="27"/>
                  </a:lnTo>
                  <a:lnTo>
                    <a:pt x="131" y="28"/>
                  </a:lnTo>
                  <a:lnTo>
                    <a:pt x="132" y="30"/>
                  </a:lnTo>
                  <a:lnTo>
                    <a:pt x="134" y="32"/>
                  </a:lnTo>
                  <a:lnTo>
                    <a:pt x="137" y="34"/>
                  </a:lnTo>
                  <a:lnTo>
                    <a:pt x="142" y="35"/>
                  </a:lnTo>
                  <a:lnTo>
                    <a:pt x="152" y="35"/>
                  </a:lnTo>
                  <a:lnTo>
                    <a:pt x="152" y="35"/>
                  </a:lnTo>
                  <a:lnTo>
                    <a:pt x="154" y="35"/>
                  </a:lnTo>
                  <a:lnTo>
                    <a:pt x="157" y="35"/>
                  </a:lnTo>
                  <a:lnTo>
                    <a:pt x="160" y="34"/>
                  </a:lnTo>
                  <a:lnTo>
                    <a:pt x="161" y="33"/>
                  </a:lnTo>
                  <a:lnTo>
                    <a:pt x="164" y="29"/>
                  </a:lnTo>
                  <a:lnTo>
                    <a:pt x="166" y="29"/>
                  </a:lnTo>
                  <a:lnTo>
                    <a:pt x="170" y="28"/>
                  </a:lnTo>
                  <a:lnTo>
                    <a:pt x="171" y="27"/>
                  </a:lnTo>
                  <a:lnTo>
                    <a:pt x="171" y="27"/>
                  </a:lnTo>
                  <a:lnTo>
                    <a:pt x="171" y="29"/>
                  </a:lnTo>
                  <a:lnTo>
                    <a:pt x="171" y="30"/>
                  </a:lnTo>
                  <a:lnTo>
                    <a:pt x="170" y="31"/>
                  </a:lnTo>
                  <a:lnTo>
                    <a:pt x="171" y="35"/>
                  </a:lnTo>
                  <a:lnTo>
                    <a:pt x="173" y="40"/>
                  </a:lnTo>
                  <a:lnTo>
                    <a:pt x="172" y="42"/>
                  </a:lnTo>
                  <a:lnTo>
                    <a:pt x="173" y="44"/>
                  </a:lnTo>
                  <a:lnTo>
                    <a:pt x="176" y="46"/>
                  </a:lnTo>
                  <a:lnTo>
                    <a:pt x="177" y="46"/>
                  </a:lnTo>
                  <a:lnTo>
                    <a:pt x="176" y="47"/>
                  </a:lnTo>
                  <a:lnTo>
                    <a:pt x="175" y="48"/>
                  </a:lnTo>
                  <a:lnTo>
                    <a:pt x="175" y="51"/>
                  </a:lnTo>
                  <a:lnTo>
                    <a:pt x="178" y="54"/>
                  </a:lnTo>
                  <a:lnTo>
                    <a:pt x="184" y="57"/>
                  </a:lnTo>
                  <a:lnTo>
                    <a:pt x="186" y="57"/>
                  </a:lnTo>
                  <a:lnTo>
                    <a:pt x="186" y="59"/>
                  </a:lnTo>
                  <a:lnTo>
                    <a:pt x="187" y="59"/>
                  </a:lnTo>
                  <a:lnTo>
                    <a:pt x="187" y="60"/>
                  </a:lnTo>
                  <a:lnTo>
                    <a:pt x="187" y="61"/>
                  </a:lnTo>
                  <a:lnTo>
                    <a:pt x="187" y="62"/>
                  </a:lnTo>
                  <a:lnTo>
                    <a:pt x="184" y="62"/>
                  </a:lnTo>
                  <a:lnTo>
                    <a:pt x="181" y="62"/>
                  </a:lnTo>
                  <a:lnTo>
                    <a:pt x="180" y="60"/>
                  </a:lnTo>
                  <a:lnTo>
                    <a:pt x="179" y="62"/>
                  </a:lnTo>
                  <a:lnTo>
                    <a:pt x="179" y="63"/>
                  </a:lnTo>
                  <a:lnTo>
                    <a:pt x="177" y="64"/>
                  </a:lnTo>
                  <a:lnTo>
                    <a:pt x="178" y="71"/>
                  </a:lnTo>
                  <a:lnTo>
                    <a:pt x="178" y="73"/>
                  </a:lnTo>
                  <a:lnTo>
                    <a:pt x="177" y="73"/>
                  </a:lnTo>
                  <a:lnTo>
                    <a:pt x="176" y="73"/>
                  </a:lnTo>
                  <a:lnTo>
                    <a:pt x="175" y="73"/>
                  </a:lnTo>
                  <a:lnTo>
                    <a:pt x="175" y="74"/>
                  </a:lnTo>
                  <a:lnTo>
                    <a:pt x="175" y="75"/>
                  </a:lnTo>
                  <a:lnTo>
                    <a:pt x="173" y="76"/>
                  </a:lnTo>
                  <a:lnTo>
                    <a:pt x="170" y="75"/>
                  </a:lnTo>
                  <a:lnTo>
                    <a:pt x="168" y="73"/>
                  </a:lnTo>
                  <a:lnTo>
                    <a:pt x="168" y="72"/>
                  </a:lnTo>
                  <a:lnTo>
                    <a:pt x="168" y="70"/>
                  </a:lnTo>
                  <a:lnTo>
                    <a:pt x="167" y="68"/>
                  </a:lnTo>
                  <a:lnTo>
                    <a:pt x="164" y="66"/>
                  </a:lnTo>
                  <a:lnTo>
                    <a:pt x="159" y="65"/>
                  </a:lnTo>
                  <a:lnTo>
                    <a:pt x="156" y="65"/>
                  </a:lnTo>
                  <a:lnTo>
                    <a:pt x="154" y="64"/>
                  </a:lnTo>
                  <a:lnTo>
                    <a:pt x="152" y="64"/>
                  </a:lnTo>
                  <a:lnTo>
                    <a:pt x="150" y="64"/>
                  </a:lnTo>
                  <a:lnTo>
                    <a:pt x="147" y="64"/>
                  </a:lnTo>
                  <a:lnTo>
                    <a:pt x="143" y="63"/>
                  </a:lnTo>
                  <a:lnTo>
                    <a:pt x="142" y="65"/>
                  </a:lnTo>
                  <a:lnTo>
                    <a:pt x="139" y="66"/>
                  </a:lnTo>
                  <a:lnTo>
                    <a:pt x="137" y="66"/>
                  </a:lnTo>
                  <a:lnTo>
                    <a:pt x="133" y="62"/>
                  </a:lnTo>
                  <a:lnTo>
                    <a:pt x="132" y="62"/>
                  </a:lnTo>
                  <a:lnTo>
                    <a:pt x="129" y="64"/>
                  </a:lnTo>
                  <a:lnTo>
                    <a:pt x="127" y="64"/>
                  </a:lnTo>
                  <a:lnTo>
                    <a:pt x="126" y="64"/>
                  </a:lnTo>
                  <a:lnTo>
                    <a:pt x="121" y="62"/>
                  </a:lnTo>
                  <a:lnTo>
                    <a:pt x="119" y="62"/>
                  </a:lnTo>
                  <a:lnTo>
                    <a:pt x="118" y="62"/>
                  </a:lnTo>
                  <a:lnTo>
                    <a:pt x="115" y="62"/>
                  </a:lnTo>
                  <a:lnTo>
                    <a:pt x="108" y="57"/>
                  </a:lnTo>
                  <a:lnTo>
                    <a:pt x="104" y="60"/>
                  </a:lnTo>
                  <a:lnTo>
                    <a:pt x="96" y="60"/>
                  </a:lnTo>
                  <a:lnTo>
                    <a:pt x="94" y="62"/>
                  </a:lnTo>
                  <a:lnTo>
                    <a:pt x="91" y="67"/>
                  </a:lnTo>
                  <a:lnTo>
                    <a:pt x="89" y="69"/>
                  </a:lnTo>
                  <a:lnTo>
                    <a:pt x="86" y="68"/>
                  </a:lnTo>
                  <a:lnTo>
                    <a:pt x="84" y="66"/>
                  </a:lnTo>
                  <a:lnTo>
                    <a:pt x="80" y="61"/>
                  </a:lnTo>
                  <a:lnTo>
                    <a:pt x="78" y="60"/>
                  </a:lnTo>
                  <a:lnTo>
                    <a:pt x="76" y="60"/>
                  </a:lnTo>
                  <a:lnTo>
                    <a:pt x="74" y="60"/>
                  </a:lnTo>
                  <a:lnTo>
                    <a:pt x="72" y="62"/>
                  </a:lnTo>
                  <a:lnTo>
                    <a:pt x="72" y="69"/>
                  </a:lnTo>
                  <a:lnTo>
                    <a:pt x="71" y="76"/>
                  </a:lnTo>
                  <a:lnTo>
                    <a:pt x="71" y="80"/>
                  </a:lnTo>
                  <a:lnTo>
                    <a:pt x="76" y="84"/>
                  </a:lnTo>
                  <a:lnTo>
                    <a:pt x="81" y="90"/>
                  </a:lnTo>
                  <a:lnTo>
                    <a:pt x="82" y="91"/>
                  </a:lnTo>
                  <a:lnTo>
                    <a:pt x="84" y="93"/>
                  </a:lnTo>
                  <a:lnTo>
                    <a:pt x="85" y="98"/>
                  </a:lnTo>
                  <a:lnTo>
                    <a:pt x="86" y="104"/>
                  </a:lnTo>
                  <a:lnTo>
                    <a:pt x="89" y="109"/>
                  </a:lnTo>
                  <a:lnTo>
                    <a:pt x="91" y="111"/>
                  </a:lnTo>
                  <a:lnTo>
                    <a:pt x="95" y="114"/>
                  </a:lnTo>
                  <a:lnTo>
                    <a:pt x="98" y="118"/>
                  </a:lnTo>
                  <a:lnTo>
                    <a:pt x="101" y="122"/>
                  </a:lnTo>
                  <a:lnTo>
                    <a:pt x="102" y="123"/>
                  </a:lnTo>
                  <a:lnTo>
                    <a:pt x="108" y="129"/>
                  </a:lnTo>
                  <a:lnTo>
                    <a:pt x="114" y="135"/>
                  </a:lnTo>
                  <a:lnTo>
                    <a:pt x="119" y="138"/>
                  </a:lnTo>
                  <a:lnTo>
                    <a:pt x="119" y="138"/>
                  </a:lnTo>
                  <a:lnTo>
                    <a:pt x="119" y="143"/>
                  </a:lnTo>
                  <a:lnTo>
                    <a:pt x="120" y="144"/>
                  </a:lnTo>
                  <a:lnTo>
                    <a:pt x="124" y="149"/>
                  </a:lnTo>
                  <a:lnTo>
                    <a:pt x="131" y="156"/>
                  </a:lnTo>
                  <a:lnTo>
                    <a:pt x="132" y="158"/>
                  </a:lnTo>
                  <a:lnTo>
                    <a:pt x="132" y="159"/>
                  </a:lnTo>
                  <a:lnTo>
                    <a:pt x="132" y="159"/>
                  </a:lnTo>
                  <a:lnTo>
                    <a:pt x="130" y="160"/>
                  </a:lnTo>
                  <a:lnTo>
                    <a:pt x="128" y="159"/>
                  </a:lnTo>
                  <a:lnTo>
                    <a:pt x="121" y="153"/>
                  </a:lnTo>
                  <a:lnTo>
                    <a:pt x="115" y="149"/>
                  </a:lnTo>
                  <a:lnTo>
                    <a:pt x="108" y="140"/>
                  </a:lnTo>
                  <a:lnTo>
                    <a:pt x="98" y="138"/>
                  </a:lnTo>
                  <a:lnTo>
                    <a:pt x="92" y="134"/>
                  </a:lnTo>
                  <a:lnTo>
                    <a:pt x="88" y="134"/>
                  </a:lnTo>
                  <a:lnTo>
                    <a:pt x="84" y="136"/>
                  </a:lnTo>
                  <a:lnTo>
                    <a:pt x="80" y="136"/>
                  </a:lnTo>
                  <a:lnTo>
                    <a:pt x="79" y="135"/>
                  </a:lnTo>
                  <a:lnTo>
                    <a:pt x="77" y="133"/>
                  </a:lnTo>
                  <a:lnTo>
                    <a:pt x="77" y="131"/>
                  </a:lnTo>
                  <a:lnTo>
                    <a:pt x="77" y="129"/>
                  </a:lnTo>
                  <a:lnTo>
                    <a:pt x="74" y="126"/>
                  </a:lnTo>
                  <a:lnTo>
                    <a:pt x="68" y="122"/>
                  </a:lnTo>
                  <a:lnTo>
                    <a:pt x="63" y="118"/>
                  </a:lnTo>
                  <a:lnTo>
                    <a:pt x="54" y="106"/>
                  </a:lnTo>
                  <a:lnTo>
                    <a:pt x="51" y="103"/>
                  </a:lnTo>
                  <a:lnTo>
                    <a:pt x="54" y="102"/>
                  </a:lnTo>
                  <a:lnTo>
                    <a:pt x="55" y="102"/>
                  </a:lnTo>
                  <a:lnTo>
                    <a:pt x="56" y="101"/>
                  </a:lnTo>
                  <a:lnTo>
                    <a:pt x="59" y="101"/>
                  </a:lnTo>
                  <a:lnTo>
                    <a:pt x="63" y="102"/>
                  </a:lnTo>
                  <a:lnTo>
                    <a:pt x="60" y="99"/>
                  </a:lnTo>
                  <a:lnTo>
                    <a:pt x="56" y="97"/>
                  </a:lnTo>
                  <a:lnTo>
                    <a:pt x="47" y="87"/>
                  </a:lnTo>
                  <a:lnTo>
                    <a:pt x="44" y="82"/>
                  </a:lnTo>
                  <a:lnTo>
                    <a:pt x="44" y="77"/>
                  </a:lnTo>
                  <a:lnTo>
                    <a:pt x="44" y="71"/>
                  </a:lnTo>
                  <a:lnTo>
                    <a:pt x="43" y="66"/>
                  </a:lnTo>
                  <a:lnTo>
                    <a:pt x="36" y="59"/>
                  </a:lnTo>
                  <a:lnTo>
                    <a:pt x="33" y="56"/>
                  </a:lnTo>
                  <a:lnTo>
                    <a:pt x="28" y="54"/>
                  </a:lnTo>
                  <a:lnTo>
                    <a:pt x="26" y="54"/>
                  </a:lnTo>
                  <a:lnTo>
                    <a:pt x="24" y="57"/>
                  </a:lnTo>
                  <a:lnTo>
                    <a:pt x="23" y="62"/>
                  </a:lnTo>
                  <a:lnTo>
                    <a:pt x="19" y="70"/>
                  </a:lnTo>
                  <a:lnTo>
                    <a:pt x="17" y="73"/>
                  </a:lnTo>
                  <a:lnTo>
                    <a:pt x="14" y="77"/>
                  </a:lnTo>
                  <a:lnTo>
                    <a:pt x="13" y="77"/>
                  </a:lnTo>
                  <a:lnTo>
                    <a:pt x="11" y="77"/>
                  </a:lnTo>
                  <a:lnTo>
                    <a:pt x="7" y="70"/>
                  </a:lnTo>
                  <a:lnTo>
                    <a:pt x="4" y="65"/>
                  </a:lnTo>
                  <a:lnTo>
                    <a:pt x="3" y="62"/>
                  </a:lnTo>
                  <a:lnTo>
                    <a:pt x="3" y="59"/>
                  </a:lnTo>
                  <a:lnTo>
                    <a:pt x="0" y="48"/>
                  </a:lnTo>
                  <a:lnTo>
                    <a:pt x="2" y="46"/>
                  </a:lnTo>
                  <a:lnTo>
                    <a:pt x="3" y="48"/>
                  </a:lnTo>
                  <a:lnTo>
                    <a:pt x="12" y="50"/>
                  </a:lnTo>
                  <a:lnTo>
                    <a:pt x="14" y="49"/>
                  </a:lnTo>
                  <a:lnTo>
                    <a:pt x="14" y="48"/>
                  </a:lnTo>
                  <a:lnTo>
                    <a:pt x="14" y="47"/>
                  </a:lnTo>
                  <a:lnTo>
                    <a:pt x="16" y="46"/>
                  </a:lnTo>
                  <a:lnTo>
                    <a:pt x="18" y="48"/>
                  </a:lnTo>
                  <a:lnTo>
                    <a:pt x="21" y="48"/>
                  </a:lnTo>
                  <a:lnTo>
                    <a:pt x="25" y="48"/>
                  </a:lnTo>
                  <a:lnTo>
                    <a:pt x="27" y="48"/>
                  </a:lnTo>
                  <a:lnTo>
                    <a:pt x="29" y="47"/>
                  </a:lnTo>
                  <a:lnTo>
                    <a:pt x="32" y="43"/>
                  </a:lnTo>
                  <a:lnTo>
                    <a:pt x="33" y="40"/>
                  </a:lnTo>
                  <a:lnTo>
                    <a:pt x="34" y="40"/>
                  </a:lnTo>
                  <a:lnTo>
                    <a:pt x="34" y="40"/>
                  </a:lnTo>
                  <a:lnTo>
                    <a:pt x="35" y="42"/>
                  </a:lnTo>
                  <a:lnTo>
                    <a:pt x="37" y="44"/>
                  </a:lnTo>
                  <a:lnTo>
                    <a:pt x="39" y="46"/>
                  </a:lnTo>
                  <a:lnTo>
                    <a:pt x="41" y="48"/>
                  </a:lnTo>
                  <a:lnTo>
                    <a:pt x="43" y="48"/>
                  </a:lnTo>
                  <a:lnTo>
                    <a:pt x="44" y="47"/>
                  </a:lnTo>
                  <a:lnTo>
                    <a:pt x="46" y="47"/>
                  </a:lnTo>
                  <a:lnTo>
                    <a:pt x="51" y="49"/>
                  </a:lnTo>
                  <a:lnTo>
                    <a:pt x="55" y="49"/>
                  </a:lnTo>
                  <a:lnTo>
                    <a:pt x="58" y="48"/>
                  </a:lnTo>
                  <a:lnTo>
                    <a:pt x="58" y="47"/>
                  </a:lnTo>
                  <a:lnTo>
                    <a:pt x="56" y="45"/>
                  </a:lnTo>
                  <a:lnTo>
                    <a:pt x="56" y="43"/>
                  </a:lnTo>
                  <a:lnTo>
                    <a:pt x="56" y="42"/>
                  </a:lnTo>
                  <a:lnTo>
                    <a:pt x="59" y="40"/>
                  </a:lnTo>
                  <a:lnTo>
                    <a:pt x="58" y="40"/>
                  </a:lnTo>
                  <a:lnTo>
                    <a:pt x="56" y="37"/>
                  </a:lnTo>
                  <a:lnTo>
                    <a:pt x="56" y="36"/>
                  </a:lnTo>
                  <a:lnTo>
                    <a:pt x="62" y="34"/>
                  </a:lnTo>
                  <a:lnTo>
                    <a:pt x="67" y="31"/>
                  </a:lnTo>
                  <a:lnTo>
                    <a:pt x="68" y="30"/>
                  </a:lnTo>
                  <a:lnTo>
                    <a:pt x="69" y="29"/>
                  </a:lnTo>
                  <a:lnTo>
                    <a:pt x="69" y="25"/>
                  </a:lnTo>
                  <a:lnTo>
                    <a:pt x="69" y="22"/>
                  </a:lnTo>
                  <a:lnTo>
                    <a:pt x="66" y="19"/>
                  </a:lnTo>
                  <a:lnTo>
                    <a:pt x="66" y="18"/>
                  </a:lnTo>
                  <a:lnTo>
                    <a:pt x="67" y="16"/>
                  </a:lnTo>
                  <a:lnTo>
                    <a:pt x="68" y="15"/>
                  </a:lnTo>
                  <a:lnTo>
                    <a:pt x="70" y="14"/>
                  </a:lnTo>
                  <a:lnTo>
                    <a:pt x="72" y="13"/>
                  </a:lnTo>
                  <a:lnTo>
                    <a:pt x="74" y="12"/>
                  </a:lnTo>
                  <a:lnTo>
                    <a:pt x="77" y="12"/>
                  </a:lnTo>
                  <a:lnTo>
                    <a:pt x="79" y="10"/>
                  </a:lnTo>
                  <a:lnTo>
                    <a:pt x="81" y="7"/>
                  </a:lnTo>
                  <a:lnTo>
                    <a:pt x="83" y="7"/>
                  </a:lnTo>
                  <a:lnTo>
                    <a:pt x="86" y="7"/>
                  </a:lnTo>
                  <a:lnTo>
                    <a:pt x="87" y="7"/>
                  </a:lnTo>
                  <a:lnTo>
                    <a:pt x="86" y="2"/>
                  </a:lnTo>
                  <a:lnTo>
                    <a:pt x="87" y="1"/>
                  </a:lnTo>
                  <a:lnTo>
                    <a:pt x="89" y="1"/>
                  </a:lnTo>
                  <a:lnTo>
                    <a:pt x="90" y="0"/>
                  </a:lnTo>
                  <a:lnTo>
                    <a:pt x="93" y="0"/>
                  </a:lnTo>
                  <a:lnTo>
                    <a:pt x="96"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1" name="Freeform 136">
              <a:extLst>
                <a:ext uri="{FF2B5EF4-FFF2-40B4-BE49-F238E27FC236}">
                  <a16:creationId xmlns="" xmlns:a16="http://schemas.microsoft.com/office/drawing/2014/main" id="{118040A3-01BC-FE52-2A6F-8C105DCEA0F2}"/>
                </a:ext>
              </a:extLst>
            </p:cNvPr>
            <p:cNvSpPr>
              <a:spLocks noChangeArrowheads="1"/>
            </p:cNvSpPr>
            <p:nvPr/>
          </p:nvSpPr>
          <p:spPr bwMode="auto">
            <a:xfrm>
              <a:off x="8902699" y="8028474"/>
              <a:ext cx="16487" cy="5497"/>
            </a:xfrm>
            <a:custGeom>
              <a:avLst/>
              <a:gdLst>
                <a:gd name="T0" fmla="*/ 9 w 14"/>
                <a:gd name="T1" fmla="*/ 1 h 5"/>
                <a:gd name="T2" fmla="*/ 13 w 14"/>
                <a:gd name="T3" fmla="*/ 4 h 5"/>
                <a:gd name="T4" fmla="*/ 0 w 14"/>
                <a:gd name="T5" fmla="*/ 1 h 5"/>
                <a:gd name="T6" fmla="*/ 2 w 14"/>
                <a:gd name="T7" fmla="*/ 0 h 5"/>
                <a:gd name="T8" fmla="*/ 3 w 14"/>
                <a:gd name="T9" fmla="*/ 0 h 5"/>
                <a:gd name="T10" fmla="*/ 9 w 14"/>
                <a:gd name="T11" fmla="*/ 1 h 5"/>
              </a:gdLst>
              <a:ahLst/>
              <a:cxnLst>
                <a:cxn ang="0">
                  <a:pos x="T0" y="T1"/>
                </a:cxn>
                <a:cxn ang="0">
                  <a:pos x="T2" y="T3"/>
                </a:cxn>
                <a:cxn ang="0">
                  <a:pos x="T4" y="T5"/>
                </a:cxn>
                <a:cxn ang="0">
                  <a:pos x="T6" y="T7"/>
                </a:cxn>
                <a:cxn ang="0">
                  <a:pos x="T8" y="T9"/>
                </a:cxn>
                <a:cxn ang="0">
                  <a:pos x="T10" y="T11"/>
                </a:cxn>
              </a:cxnLst>
              <a:rect l="0" t="0" r="r" b="b"/>
              <a:pathLst>
                <a:path w="14" h="5">
                  <a:moveTo>
                    <a:pt x="9" y="1"/>
                  </a:moveTo>
                  <a:lnTo>
                    <a:pt x="13" y="4"/>
                  </a:lnTo>
                  <a:lnTo>
                    <a:pt x="0" y="1"/>
                  </a:lnTo>
                  <a:lnTo>
                    <a:pt x="2" y="0"/>
                  </a:lnTo>
                  <a:lnTo>
                    <a:pt x="3"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 name="Freeform 137">
              <a:extLst>
                <a:ext uri="{FF2B5EF4-FFF2-40B4-BE49-F238E27FC236}">
                  <a16:creationId xmlns="" xmlns:a16="http://schemas.microsoft.com/office/drawing/2014/main" id="{64607D4B-79F9-5C57-BC39-97FEA166AE5E}"/>
                </a:ext>
              </a:extLst>
            </p:cNvPr>
            <p:cNvSpPr>
              <a:spLocks noChangeArrowheads="1"/>
            </p:cNvSpPr>
            <p:nvPr/>
          </p:nvSpPr>
          <p:spPr bwMode="auto">
            <a:xfrm>
              <a:off x="8875225" y="8017484"/>
              <a:ext cx="21981" cy="5497"/>
            </a:xfrm>
            <a:custGeom>
              <a:avLst/>
              <a:gdLst>
                <a:gd name="T0" fmla="*/ 0 w 18"/>
                <a:gd name="T1" fmla="*/ 0 h 5"/>
                <a:gd name="T2" fmla="*/ 6 w 18"/>
                <a:gd name="T3" fmla="*/ 1 h 5"/>
                <a:gd name="T4" fmla="*/ 10 w 18"/>
                <a:gd name="T5" fmla="*/ 0 h 5"/>
                <a:gd name="T6" fmla="*/ 14 w 18"/>
                <a:gd name="T7" fmla="*/ 1 h 5"/>
                <a:gd name="T8" fmla="*/ 17 w 18"/>
                <a:gd name="T9" fmla="*/ 3 h 5"/>
                <a:gd name="T10" fmla="*/ 17 w 18"/>
                <a:gd name="T11" fmla="*/ 3 h 5"/>
                <a:gd name="T12" fmla="*/ 14 w 18"/>
                <a:gd name="T13" fmla="*/ 3 h 5"/>
                <a:gd name="T14" fmla="*/ 10 w 18"/>
                <a:gd name="T15" fmla="*/ 3 h 5"/>
                <a:gd name="T16" fmla="*/ 6 w 18"/>
                <a:gd name="T17" fmla="*/ 4 h 5"/>
                <a:gd name="T18" fmla="*/ 3 w 18"/>
                <a:gd name="T19" fmla="*/ 3 h 5"/>
                <a:gd name="T20" fmla="*/ 1 w 18"/>
                <a:gd name="T21" fmla="*/ 3 h 5"/>
                <a:gd name="T22" fmla="*/ 1 w 18"/>
                <a:gd name="T23" fmla="*/ 1 h 5"/>
                <a:gd name="T24" fmla="*/ 0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0" y="0"/>
                  </a:moveTo>
                  <a:lnTo>
                    <a:pt x="6" y="1"/>
                  </a:lnTo>
                  <a:lnTo>
                    <a:pt x="10" y="0"/>
                  </a:lnTo>
                  <a:lnTo>
                    <a:pt x="14" y="1"/>
                  </a:lnTo>
                  <a:lnTo>
                    <a:pt x="17" y="3"/>
                  </a:lnTo>
                  <a:lnTo>
                    <a:pt x="17" y="3"/>
                  </a:lnTo>
                  <a:lnTo>
                    <a:pt x="14" y="3"/>
                  </a:lnTo>
                  <a:lnTo>
                    <a:pt x="10" y="3"/>
                  </a:lnTo>
                  <a:lnTo>
                    <a:pt x="6" y="4"/>
                  </a:lnTo>
                  <a:lnTo>
                    <a:pt x="3" y="3"/>
                  </a:lnTo>
                  <a:lnTo>
                    <a:pt x="1" y="3"/>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 name="Freeform 138">
              <a:extLst>
                <a:ext uri="{FF2B5EF4-FFF2-40B4-BE49-F238E27FC236}">
                  <a16:creationId xmlns="" xmlns:a16="http://schemas.microsoft.com/office/drawing/2014/main" id="{35525418-EF22-04A7-F552-DB8C89E9AD7E}"/>
                </a:ext>
              </a:extLst>
            </p:cNvPr>
            <p:cNvSpPr>
              <a:spLocks noChangeArrowheads="1"/>
            </p:cNvSpPr>
            <p:nvPr/>
          </p:nvSpPr>
          <p:spPr bwMode="auto">
            <a:xfrm>
              <a:off x="8891709" y="8011990"/>
              <a:ext cx="60449" cy="32971"/>
            </a:xfrm>
            <a:custGeom>
              <a:avLst/>
              <a:gdLst>
                <a:gd name="T0" fmla="*/ 19 w 47"/>
                <a:gd name="T1" fmla="*/ 6 h 27"/>
                <a:gd name="T2" fmla="*/ 22 w 47"/>
                <a:gd name="T3" fmla="*/ 5 h 27"/>
                <a:gd name="T4" fmla="*/ 24 w 47"/>
                <a:gd name="T5" fmla="*/ 6 h 27"/>
                <a:gd name="T6" fmla="*/ 25 w 47"/>
                <a:gd name="T7" fmla="*/ 8 h 27"/>
                <a:gd name="T8" fmla="*/ 27 w 47"/>
                <a:gd name="T9" fmla="*/ 10 h 27"/>
                <a:gd name="T10" fmla="*/ 32 w 47"/>
                <a:gd name="T11" fmla="*/ 13 h 27"/>
                <a:gd name="T12" fmla="*/ 34 w 47"/>
                <a:gd name="T13" fmla="*/ 15 h 27"/>
                <a:gd name="T14" fmla="*/ 40 w 47"/>
                <a:gd name="T15" fmla="*/ 19 h 27"/>
                <a:gd name="T16" fmla="*/ 41 w 47"/>
                <a:gd name="T17" fmla="*/ 19 h 27"/>
                <a:gd name="T18" fmla="*/ 44 w 47"/>
                <a:gd name="T19" fmla="*/ 21 h 27"/>
                <a:gd name="T20" fmla="*/ 44 w 47"/>
                <a:gd name="T21" fmla="*/ 22 h 27"/>
                <a:gd name="T22" fmla="*/ 45 w 47"/>
                <a:gd name="T23" fmla="*/ 24 h 27"/>
                <a:gd name="T24" fmla="*/ 46 w 47"/>
                <a:gd name="T25" fmla="*/ 26 h 27"/>
                <a:gd name="T26" fmla="*/ 41 w 47"/>
                <a:gd name="T27" fmla="*/ 22 h 27"/>
                <a:gd name="T28" fmla="*/ 35 w 47"/>
                <a:gd name="T29" fmla="*/ 18 h 27"/>
                <a:gd name="T30" fmla="*/ 24 w 47"/>
                <a:gd name="T31" fmla="*/ 10 h 27"/>
                <a:gd name="T32" fmla="*/ 17 w 47"/>
                <a:gd name="T33" fmla="*/ 9 h 27"/>
                <a:gd name="T34" fmla="*/ 6 w 47"/>
                <a:gd name="T35" fmla="*/ 3 h 27"/>
                <a:gd name="T36" fmla="*/ 0 w 47"/>
                <a:gd name="T37" fmla="*/ 1 h 27"/>
                <a:gd name="T38" fmla="*/ 2 w 47"/>
                <a:gd name="T39" fmla="*/ 0 h 27"/>
                <a:gd name="T40" fmla="*/ 5 w 47"/>
                <a:gd name="T41" fmla="*/ 0 h 27"/>
                <a:gd name="T42" fmla="*/ 21 w 47"/>
                <a:gd name="T43" fmla="*/ 8 h 27"/>
                <a:gd name="T44" fmla="*/ 19 w 47"/>
                <a:gd name="T4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7">
                  <a:moveTo>
                    <a:pt x="19" y="6"/>
                  </a:moveTo>
                  <a:lnTo>
                    <a:pt x="22" y="5"/>
                  </a:lnTo>
                  <a:lnTo>
                    <a:pt x="24" y="6"/>
                  </a:lnTo>
                  <a:lnTo>
                    <a:pt x="25" y="8"/>
                  </a:lnTo>
                  <a:lnTo>
                    <a:pt x="27" y="10"/>
                  </a:lnTo>
                  <a:lnTo>
                    <a:pt x="32" y="13"/>
                  </a:lnTo>
                  <a:lnTo>
                    <a:pt x="34" y="15"/>
                  </a:lnTo>
                  <a:lnTo>
                    <a:pt x="40" y="19"/>
                  </a:lnTo>
                  <a:lnTo>
                    <a:pt x="41" y="19"/>
                  </a:lnTo>
                  <a:lnTo>
                    <a:pt x="44" y="21"/>
                  </a:lnTo>
                  <a:lnTo>
                    <a:pt x="44" y="22"/>
                  </a:lnTo>
                  <a:lnTo>
                    <a:pt x="45" y="24"/>
                  </a:lnTo>
                  <a:lnTo>
                    <a:pt x="46" y="26"/>
                  </a:lnTo>
                  <a:lnTo>
                    <a:pt x="41" y="22"/>
                  </a:lnTo>
                  <a:lnTo>
                    <a:pt x="35" y="18"/>
                  </a:lnTo>
                  <a:lnTo>
                    <a:pt x="24" y="10"/>
                  </a:lnTo>
                  <a:lnTo>
                    <a:pt x="17" y="9"/>
                  </a:lnTo>
                  <a:lnTo>
                    <a:pt x="6" y="3"/>
                  </a:lnTo>
                  <a:lnTo>
                    <a:pt x="0" y="1"/>
                  </a:lnTo>
                  <a:lnTo>
                    <a:pt x="2" y="0"/>
                  </a:lnTo>
                  <a:lnTo>
                    <a:pt x="5" y="0"/>
                  </a:lnTo>
                  <a:lnTo>
                    <a:pt x="21" y="8"/>
                  </a:lnTo>
                  <a:lnTo>
                    <a:pt x="1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 name="Freeform 139">
              <a:extLst>
                <a:ext uri="{FF2B5EF4-FFF2-40B4-BE49-F238E27FC236}">
                  <a16:creationId xmlns="" xmlns:a16="http://schemas.microsoft.com/office/drawing/2014/main" id="{8678963F-58FF-952B-10C7-94E8B784CE40}"/>
                </a:ext>
              </a:extLst>
            </p:cNvPr>
            <p:cNvSpPr>
              <a:spLocks noChangeArrowheads="1"/>
            </p:cNvSpPr>
            <p:nvPr/>
          </p:nvSpPr>
          <p:spPr bwMode="auto">
            <a:xfrm>
              <a:off x="8864234" y="8001000"/>
              <a:ext cx="32971" cy="5493"/>
            </a:xfrm>
            <a:custGeom>
              <a:avLst/>
              <a:gdLst>
                <a:gd name="T0" fmla="*/ 26 w 27"/>
                <a:gd name="T1" fmla="*/ 4 h 6"/>
                <a:gd name="T2" fmla="*/ 24 w 27"/>
                <a:gd name="T3" fmla="*/ 5 h 6"/>
                <a:gd name="T4" fmla="*/ 10 w 27"/>
                <a:gd name="T5" fmla="*/ 4 h 6"/>
                <a:gd name="T6" fmla="*/ 6 w 27"/>
                <a:gd name="T7" fmla="*/ 3 h 6"/>
                <a:gd name="T8" fmla="*/ 1 w 27"/>
                <a:gd name="T9" fmla="*/ 1 h 6"/>
                <a:gd name="T10" fmla="*/ 0 w 27"/>
                <a:gd name="T11" fmla="*/ 1 h 6"/>
                <a:gd name="T12" fmla="*/ 5 w 27"/>
                <a:gd name="T13" fmla="*/ 0 h 6"/>
                <a:gd name="T14" fmla="*/ 9 w 27"/>
                <a:gd name="T15" fmla="*/ 1 h 6"/>
                <a:gd name="T16" fmla="*/ 10 w 27"/>
                <a:gd name="T17" fmla="*/ 2 h 6"/>
                <a:gd name="T18" fmla="*/ 22 w 27"/>
                <a:gd name="T19" fmla="*/ 3 h 6"/>
                <a:gd name="T20" fmla="*/ 26 w 27"/>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
                  <a:moveTo>
                    <a:pt x="26" y="4"/>
                  </a:moveTo>
                  <a:lnTo>
                    <a:pt x="24" y="5"/>
                  </a:lnTo>
                  <a:lnTo>
                    <a:pt x="10" y="4"/>
                  </a:lnTo>
                  <a:lnTo>
                    <a:pt x="6" y="3"/>
                  </a:lnTo>
                  <a:lnTo>
                    <a:pt x="1" y="1"/>
                  </a:lnTo>
                  <a:lnTo>
                    <a:pt x="0" y="1"/>
                  </a:lnTo>
                  <a:lnTo>
                    <a:pt x="5" y="0"/>
                  </a:lnTo>
                  <a:lnTo>
                    <a:pt x="9" y="1"/>
                  </a:lnTo>
                  <a:lnTo>
                    <a:pt x="10" y="2"/>
                  </a:lnTo>
                  <a:lnTo>
                    <a:pt x="22" y="3"/>
                  </a:lnTo>
                  <a:lnTo>
                    <a:pt x="2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 name="Freeform 140">
              <a:extLst>
                <a:ext uri="{FF2B5EF4-FFF2-40B4-BE49-F238E27FC236}">
                  <a16:creationId xmlns="" xmlns:a16="http://schemas.microsoft.com/office/drawing/2014/main" id="{B2D0C3F0-0595-A2CA-E7F4-931EC7B9134A}"/>
                </a:ext>
              </a:extLst>
            </p:cNvPr>
            <p:cNvSpPr>
              <a:spLocks noChangeArrowheads="1"/>
            </p:cNvSpPr>
            <p:nvPr/>
          </p:nvSpPr>
          <p:spPr bwMode="auto">
            <a:xfrm>
              <a:off x="8864234" y="7995503"/>
              <a:ext cx="21981" cy="10990"/>
            </a:xfrm>
            <a:custGeom>
              <a:avLst/>
              <a:gdLst>
                <a:gd name="T0" fmla="*/ 11 w 16"/>
                <a:gd name="T1" fmla="*/ 6 h 7"/>
                <a:gd name="T2" fmla="*/ 7 w 16"/>
                <a:gd name="T3" fmla="*/ 6 h 7"/>
                <a:gd name="T4" fmla="*/ 2 w 16"/>
                <a:gd name="T5" fmla="*/ 5 h 7"/>
                <a:gd name="T6" fmla="*/ 0 w 16"/>
                <a:gd name="T7" fmla="*/ 4 h 7"/>
                <a:gd name="T8" fmla="*/ 0 w 16"/>
                <a:gd name="T9" fmla="*/ 3 h 7"/>
                <a:gd name="T10" fmla="*/ 1 w 16"/>
                <a:gd name="T11" fmla="*/ 0 h 7"/>
                <a:gd name="T12" fmla="*/ 6 w 16"/>
                <a:gd name="T13" fmla="*/ 1 h 7"/>
                <a:gd name="T14" fmla="*/ 13 w 16"/>
                <a:gd name="T15" fmla="*/ 2 h 7"/>
                <a:gd name="T16" fmla="*/ 15 w 16"/>
                <a:gd name="T17" fmla="*/ 4 h 7"/>
                <a:gd name="T18" fmla="*/ 14 w 16"/>
                <a:gd name="T19" fmla="*/ 5 h 7"/>
                <a:gd name="T20" fmla="*/ 11 w 16"/>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11" y="6"/>
                  </a:moveTo>
                  <a:lnTo>
                    <a:pt x="7" y="6"/>
                  </a:lnTo>
                  <a:lnTo>
                    <a:pt x="2" y="5"/>
                  </a:lnTo>
                  <a:lnTo>
                    <a:pt x="0" y="4"/>
                  </a:lnTo>
                  <a:lnTo>
                    <a:pt x="0" y="3"/>
                  </a:lnTo>
                  <a:lnTo>
                    <a:pt x="1" y="0"/>
                  </a:lnTo>
                  <a:lnTo>
                    <a:pt x="6" y="1"/>
                  </a:lnTo>
                  <a:lnTo>
                    <a:pt x="13" y="2"/>
                  </a:lnTo>
                  <a:lnTo>
                    <a:pt x="15" y="4"/>
                  </a:lnTo>
                  <a:lnTo>
                    <a:pt x="14" y="5"/>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 name="Freeform 141">
              <a:extLst>
                <a:ext uri="{FF2B5EF4-FFF2-40B4-BE49-F238E27FC236}">
                  <a16:creationId xmlns="" xmlns:a16="http://schemas.microsoft.com/office/drawing/2014/main" id="{9091A772-5DED-FD7D-F494-3D6FCDC26E4F}"/>
                </a:ext>
              </a:extLst>
            </p:cNvPr>
            <p:cNvSpPr>
              <a:spLocks noChangeArrowheads="1"/>
            </p:cNvSpPr>
            <p:nvPr/>
          </p:nvSpPr>
          <p:spPr bwMode="auto">
            <a:xfrm>
              <a:off x="8820273" y="7962532"/>
              <a:ext cx="5493" cy="5497"/>
            </a:xfrm>
            <a:custGeom>
              <a:avLst/>
              <a:gdLst>
                <a:gd name="T0" fmla="*/ 3 w 6"/>
                <a:gd name="T1" fmla="*/ 1 h 5"/>
                <a:gd name="T2" fmla="*/ 5 w 6"/>
                <a:gd name="T3" fmla="*/ 4 h 5"/>
                <a:gd name="T4" fmla="*/ 4 w 6"/>
                <a:gd name="T5" fmla="*/ 4 h 5"/>
                <a:gd name="T6" fmla="*/ 1 w 6"/>
                <a:gd name="T7" fmla="*/ 1 h 5"/>
                <a:gd name="T8" fmla="*/ 0 w 6"/>
                <a:gd name="T9" fmla="*/ 0 h 5"/>
                <a:gd name="T10" fmla="*/ 3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3" y="1"/>
                  </a:moveTo>
                  <a:lnTo>
                    <a:pt x="5" y="4"/>
                  </a:lnTo>
                  <a:lnTo>
                    <a:pt x="4" y="4"/>
                  </a:lnTo>
                  <a:lnTo>
                    <a:pt x="1" y="1"/>
                  </a:lnTo>
                  <a:lnTo>
                    <a:pt x="0"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 name="Freeform 142">
              <a:extLst>
                <a:ext uri="{FF2B5EF4-FFF2-40B4-BE49-F238E27FC236}">
                  <a16:creationId xmlns="" xmlns:a16="http://schemas.microsoft.com/office/drawing/2014/main" id="{CC862B03-F93E-E7D6-E551-F8175BBC204E}"/>
                </a:ext>
              </a:extLst>
            </p:cNvPr>
            <p:cNvSpPr>
              <a:spLocks noChangeArrowheads="1"/>
            </p:cNvSpPr>
            <p:nvPr/>
          </p:nvSpPr>
          <p:spPr bwMode="auto">
            <a:xfrm>
              <a:off x="8814776" y="7951542"/>
              <a:ext cx="5497" cy="10990"/>
            </a:xfrm>
            <a:custGeom>
              <a:avLst/>
              <a:gdLst>
                <a:gd name="T0" fmla="*/ 5 w 6"/>
                <a:gd name="T1" fmla="*/ 4 h 7"/>
                <a:gd name="T2" fmla="*/ 5 w 6"/>
                <a:gd name="T3" fmla="*/ 6 h 7"/>
                <a:gd name="T4" fmla="*/ 1 w 6"/>
                <a:gd name="T5" fmla="*/ 3 h 7"/>
                <a:gd name="T6" fmla="*/ 0 w 6"/>
                <a:gd name="T7" fmla="*/ 1 h 7"/>
                <a:gd name="T8" fmla="*/ 0 w 6"/>
                <a:gd name="T9" fmla="*/ 0 h 7"/>
                <a:gd name="T10" fmla="*/ 5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5" y="4"/>
                  </a:moveTo>
                  <a:lnTo>
                    <a:pt x="5" y="6"/>
                  </a:lnTo>
                  <a:lnTo>
                    <a:pt x="1" y="3"/>
                  </a:lnTo>
                  <a:lnTo>
                    <a:pt x="0" y="1"/>
                  </a:lnTo>
                  <a:lnTo>
                    <a:pt x="0"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 name="Freeform 143">
              <a:extLst>
                <a:ext uri="{FF2B5EF4-FFF2-40B4-BE49-F238E27FC236}">
                  <a16:creationId xmlns="" xmlns:a16="http://schemas.microsoft.com/office/drawing/2014/main" id="{C59897EF-FA50-6B7E-F561-8F669104D5CA}"/>
                </a:ext>
              </a:extLst>
            </p:cNvPr>
            <p:cNvSpPr>
              <a:spLocks noChangeArrowheads="1"/>
            </p:cNvSpPr>
            <p:nvPr/>
          </p:nvSpPr>
          <p:spPr bwMode="auto">
            <a:xfrm>
              <a:off x="8803785" y="7951542"/>
              <a:ext cx="16487" cy="16487"/>
            </a:xfrm>
            <a:custGeom>
              <a:avLst/>
              <a:gdLst>
                <a:gd name="T0" fmla="*/ 11 w 12"/>
                <a:gd name="T1" fmla="*/ 11 h 13"/>
                <a:gd name="T2" fmla="*/ 11 w 12"/>
                <a:gd name="T3" fmla="*/ 12 h 13"/>
                <a:gd name="T4" fmla="*/ 11 w 12"/>
                <a:gd name="T5" fmla="*/ 12 h 13"/>
                <a:gd name="T6" fmla="*/ 9 w 12"/>
                <a:gd name="T7" fmla="*/ 12 h 13"/>
                <a:gd name="T8" fmla="*/ 9 w 12"/>
                <a:gd name="T9" fmla="*/ 12 h 13"/>
                <a:gd name="T10" fmla="*/ 1 w 12"/>
                <a:gd name="T11" fmla="*/ 2 h 13"/>
                <a:gd name="T12" fmla="*/ 0 w 12"/>
                <a:gd name="T13" fmla="*/ 0 h 13"/>
                <a:gd name="T14" fmla="*/ 3 w 12"/>
                <a:gd name="T15" fmla="*/ 3 h 13"/>
                <a:gd name="T16" fmla="*/ 11 w 12"/>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11" y="11"/>
                  </a:moveTo>
                  <a:lnTo>
                    <a:pt x="11" y="12"/>
                  </a:lnTo>
                  <a:lnTo>
                    <a:pt x="11" y="12"/>
                  </a:lnTo>
                  <a:lnTo>
                    <a:pt x="9" y="12"/>
                  </a:lnTo>
                  <a:lnTo>
                    <a:pt x="9" y="12"/>
                  </a:lnTo>
                  <a:lnTo>
                    <a:pt x="1" y="2"/>
                  </a:lnTo>
                  <a:lnTo>
                    <a:pt x="0" y="0"/>
                  </a:lnTo>
                  <a:lnTo>
                    <a:pt x="3" y="3"/>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 name="Freeform 144">
              <a:extLst>
                <a:ext uri="{FF2B5EF4-FFF2-40B4-BE49-F238E27FC236}">
                  <a16:creationId xmlns="" xmlns:a16="http://schemas.microsoft.com/office/drawing/2014/main" id="{72115D2A-9C00-3978-9F49-C37BB472554C}"/>
                </a:ext>
              </a:extLst>
            </p:cNvPr>
            <p:cNvSpPr>
              <a:spLocks noChangeArrowheads="1"/>
            </p:cNvSpPr>
            <p:nvPr/>
          </p:nvSpPr>
          <p:spPr bwMode="auto">
            <a:xfrm>
              <a:off x="8798292" y="7924067"/>
              <a:ext cx="21981" cy="21981"/>
            </a:xfrm>
            <a:custGeom>
              <a:avLst/>
              <a:gdLst>
                <a:gd name="T0" fmla="*/ 15 w 17"/>
                <a:gd name="T1" fmla="*/ 16 h 18"/>
                <a:gd name="T2" fmla="*/ 14 w 17"/>
                <a:gd name="T3" fmla="*/ 17 h 18"/>
                <a:gd name="T4" fmla="*/ 11 w 17"/>
                <a:gd name="T5" fmla="*/ 15 h 18"/>
                <a:gd name="T6" fmla="*/ 10 w 17"/>
                <a:gd name="T7" fmla="*/ 14 h 18"/>
                <a:gd name="T8" fmla="*/ 8 w 17"/>
                <a:gd name="T9" fmla="*/ 11 h 18"/>
                <a:gd name="T10" fmla="*/ 6 w 17"/>
                <a:gd name="T11" fmla="*/ 9 h 18"/>
                <a:gd name="T12" fmla="*/ 5 w 17"/>
                <a:gd name="T13" fmla="*/ 7 h 18"/>
                <a:gd name="T14" fmla="*/ 1 w 17"/>
                <a:gd name="T15" fmla="*/ 1 h 18"/>
                <a:gd name="T16" fmla="*/ 0 w 17"/>
                <a:gd name="T17" fmla="*/ 0 h 18"/>
                <a:gd name="T18" fmla="*/ 2 w 17"/>
                <a:gd name="T19" fmla="*/ 2 h 18"/>
                <a:gd name="T20" fmla="*/ 4 w 17"/>
                <a:gd name="T21" fmla="*/ 4 h 18"/>
                <a:gd name="T22" fmla="*/ 5 w 17"/>
                <a:gd name="T23" fmla="*/ 4 h 18"/>
                <a:gd name="T24" fmla="*/ 8 w 17"/>
                <a:gd name="T25" fmla="*/ 7 h 18"/>
                <a:gd name="T26" fmla="*/ 12 w 17"/>
                <a:gd name="T27" fmla="*/ 11 h 18"/>
                <a:gd name="T28" fmla="*/ 16 w 17"/>
                <a:gd name="T29" fmla="*/ 15 h 18"/>
                <a:gd name="T30" fmla="*/ 15 w 17"/>
                <a:gd name="T31" fmla="*/ 15 h 18"/>
                <a:gd name="T32" fmla="*/ 15 w 17"/>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5" y="16"/>
                  </a:moveTo>
                  <a:lnTo>
                    <a:pt x="14" y="17"/>
                  </a:lnTo>
                  <a:lnTo>
                    <a:pt x="11" y="15"/>
                  </a:lnTo>
                  <a:lnTo>
                    <a:pt x="10" y="14"/>
                  </a:lnTo>
                  <a:lnTo>
                    <a:pt x="8" y="11"/>
                  </a:lnTo>
                  <a:lnTo>
                    <a:pt x="6" y="9"/>
                  </a:lnTo>
                  <a:lnTo>
                    <a:pt x="5" y="7"/>
                  </a:lnTo>
                  <a:lnTo>
                    <a:pt x="1" y="1"/>
                  </a:lnTo>
                  <a:lnTo>
                    <a:pt x="0" y="0"/>
                  </a:lnTo>
                  <a:lnTo>
                    <a:pt x="2" y="2"/>
                  </a:lnTo>
                  <a:lnTo>
                    <a:pt x="4" y="4"/>
                  </a:lnTo>
                  <a:lnTo>
                    <a:pt x="5" y="4"/>
                  </a:lnTo>
                  <a:lnTo>
                    <a:pt x="8" y="7"/>
                  </a:lnTo>
                  <a:lnTo>
                    <a:pt x="12" y="11"/>
                  </a:lnTo>
                  <a:lnTo>
                    <a:pt x="16" y="15"/>
                  </a:lnTo>
                  <a:lnTo>
                    <a:pt x="15" y="15"/>
                  </a:lnTo>
                  <a:lnTo>
                    <a:pt x="1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 name="Freeform 145">
              <a:extLst>
                <a:ext uri="{FF2B5EF4-FFF2-40B4-BE49-F238E27FC236}">
                  <a16:creationId xmlns="" xmlns:a16="http://schemas.microsoft.com/office/drawing/2014/main" id="{0397A1BB-4625-4A1C-0505-EC9293014127}"/>
                </a:ext>
              </a:extLst>
            </p:cNvPr>
            <p:cNvSpPr>
              <a:spLocks noChangeArrowheads="1"/>
            </p:cNvSpPr>
            <p:nvPr/>
          </p:nvSpPr>
          <p:spPr bwMode="auto">
            <a:xfrm>
              <a:off x="8798292" y="7913077"/>
              <a:ext cx="10990" cy="10990"/>
            </a:xfrm>
            <a:custGeom>
              <a:avLst/>
              <a:gdLst>
                <a:gd name="T0" fmla="*/ 5 w 7"/>
                <a:gd name="T1" fmla="*/ 4 h 7"/>
                <a:gd name="T2" fmla="*/ 6 w 7"/>
                <a:gd name="T3" fmla="*/ 6 h 7"/>
                <a:gd name="T4" fmla="*/ 3 w 7"/>
                <a:gd name="T5" fmla="*/ 5 h 7"/>
                <a:gd name="T6" fmla="*/ 0 w 7"/>
                <a:gd name="T7" fmla="*/ 4 h 7"/>
                <a:gd name="T8" fmla="*/ 0 w 7"/>
                <a:gd name="T9" fmla="*/ 2 h 7"/>
                <a:gd name="T10" fmla="*/ 0 w 7"/>
                <a:gd name="T11" fmla="*/ 1 h 7"/>
                <a:gd name="T12" fmla="*/ 1 w 7"/>
                <a:gd name="T13" fmla="*/ 0 h 7"/>
                <a:gd name="T14" fmla="*/ 2 w 7"/>
                <a:gd name="T15" fmla="*/ 0 h 7"/>
                <a:gd name="T16" fmla="*/ 3 w 7"/>
                <a:gd name="T17" fmla="*/ 1 h 7"/>
                <a:gd name="T18" fmla="*/ 5 w 7"/>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4"/>
                  </a:moveTo>
                  <a:lnTo>
                    <a:pt x="6" y="6"/>
                  </a:lnTo>
                  <a:lnTo>
                    <a:pt x="3" y="5"/>
                  </a:lnTo>
                  <a:lnTo>
                    <a:pt x="0" y="4"/>
                  </a:lnTo>
                  <a:lnTo>
                    <a:pt x="0" y="2"/>
                  </a:lnTo>
                  <a:lnTo>
                    <a:pt x="0" y="1"/>
                  </a:lnTo>
                  <a:lnTo>
                    <a:pt x="1" y="0"/>
                  </a:lnTo>
                  <a:lnTo>
                    <a:pt x="2"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 name="Freeform 146">
              <a:extLst>
                <a:ext uri="{FF2B5EF4-FFF2-40B4-BE49-F238E27FC236}">
                  <a16:creationId xmlns="" xmlns:a16="http://schemas.microsoft.com/office/drawing/2014/main" id="{0DE00E20-125A-4976-7959-1B0B1B817B53}"/>
                </a:ext>
              </a:extLst>
            </p:cNvPr>
            <p:cNvSpPr>
              <a:spLocks noChangeArrowheads="1"/>
            </p:cNvSpPr>
            <p:nvPr/>
          </p:nvSpPr>
          <p:spPr bwMode="auto">
            <a:xfrm>
              <a:off x="8781805" y="7896590"/>
              <a:ext cx="10990" cy="32971"/>
            </a:xfrm>
            <a:custGeom>
              <a:avLst/>
              <a:gdLst>
                <a:gd name="T0" fmla="*/ 6 w 7"/>
                <a:gd name="T1" fmla="*/ 23 h 25"/>
                <a:gd name="T2" fmla="*/ 6 w 7"/>
                <a:gd name="T3" fmla="*/ 24 h 25"/>
                <a:gd name="T4" fmla="*/ 4 w 7"/>
                <a:gd name="T5" fmla="*/ 22 h 25"/>
                <a:gd name="T6" fmla="*/ 3 w 7"/>
                <a:gd name="T7" fmla="*/ 18 h 25"/>
                <a:gd name="T8" fmla="*/ 1 w 7"/>
                <a:gd name="T9" fmla="*/ 12 h 25"/>
                <a:gd name="T10" fmla="*/ 1 w 7"/>
                <a:gd name="T11" fmla="*/ 10 h 25"/>
                <a:gd name="T12" fmla="*/ 2 w 7"/>
                <a:gd name="T13" fmla="*/ 8 h 25"/>
                <a:gd name="T14" fmla="*/ 2 w 7"/>
                <a:gd name="T15" fmla="*/ 6 h 25"/>
                <a:gd name="T16" fmla="*/ 0 w 7"/>
                <a:gd name="T17" fmla="*/ 1 h 25"/>
                <a:gd name="T18" fmla="*/ 1 w 7"/>
                <a:gd name="T19" fmla="*/ 0 h 25"/>
                <a:gd name="T20" fmla="*/ 2 w 7"/>
                <a:gd name="T21" fmla="*/ 0 h 25"/>
                <a:gd name="T22" fmla="*/ 2 w 7"/>
                <a:gd name="T23" fmla="*/ 4 h 25"/>
                <a:gd name="T24" fmla="*/ 3 w 7"/>
                <a:gd name="T25" fmla="*/ 6 h 25"/>
                <a:gd name="T26" fmla="*/ 5 w 7"/>
                <a:gd name="T27" fmla="*/ 9 h 25"/>
                <a:gd name="T28" fmla="*/ 5 w 7"/>
                <a:gd name="T29" fmla="*/ 13 h 25"/>
                <a:gd name="T30" fmla="*/ 5 w 7"/>
                <a:gd name="T31" fmla="*/ 20 h 25"/>
                <a:gd name="T32" fmla="*/ 6 w 7"/>
                <a:gd name="T33" fmla="*/ 21 h 25"/>
                <a:gd name="T34" fmla="*/ 6 w 7"/>
                <a:gd name="T3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5">
                  <a:moveTo>
                    <a:pt x="6" y="23"/>
                  </a:moveTo>
                  <a:lnTo>
                    <a:pt x="6" y="24"/>
                  </a:lnTo>
                  <a:lnTo>
                    <a:pt x="4" y="22"/>
                  </a:lnTo>
                  <a:lnTo>
                    <a:pt x="3" y="18"/>
                  </a:lnTo>
                  <a:lnTo>
                    <a:pt x="1" y="12"/>
                  </a:lnTo>
                  <a:lnTo>
                    <a:pt x="1" y="10"/>
                  </a:lnTo>
                  <a:lnTo>
                    <a:pt x="2" y="8"/>
                  </a:lnTo>
                  <a:lnTo>
                    <a:pt x="2" y="6"/>
                  </a:lnTo>
                  <a:lnTo>
                    <a:pt x="0" y="1"/>
                  </a:lnTo>
                  <a:lnTo>
                    <a:pt x="1" y="0"/>
                  </a:lnTo>
                  <a:lnTo>
                    <a:pt x="2" y="0"/>
                  </a:lnTo>
                  <a:lnTo>
                    <a:pt x="2" y="4"/>
                  </a:lnTo>
                  <a:lnTo>
                    <a:pt x="3" y="6"/>
                  </a:lnTo>
                  <a:lnTo>
                    <a:pt x="5" y="9"/>
                  </a:lnTo>
                  <a:lnTo>
                    <a:pt x="5" y="13"/>
                  </a:lnTo>
                  <a:lnTo>
                    <a:pt x="5" y="20"/>
                  </a:lnTo>
                  <a:lnTo>
                    <a:pt x="6" y="21"/>
                  </a:lnTo>
                  <a:lnTo>
                    <a:pt x="6"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 name="Freeform 147">
              <a:extLst>
                <a:ext uri="{FF2B5EF4-FFF2-40B4-BE49-F238E27FC236}">
                  <a16:creationId xmlns="" xmlns:a16="http://schemas.microsoft.com/office/drawing/2014/main" id="{DE69C8D5-11F1-3092-3B42-00F23AF41029}"/>
                </a:ext>
              </a:extLst>
            </p:cNvPr>
            <p:cNvSpPr>
              <a:spLocks noChangeArrowheads="1"/>
            </p:cNvSpPr>
            <p:nvPr/>
          </p:nvSpPr>
          <p:spPr bwMode="auto">
            <a:xfrm>
              <a:off x="8787302" y="7891096"/>
              <a:ext cx="16484" cy="16484"/>
            </a:xfrm>
            <a:custGeom>
              <a:avLst/>
              <a:gdLst>
                <a:gd name="T0" fmla="*/ 11 w 12"/>
                <a:gd name="T1" fmla="*/ 11 h 13"/>
                <a:gd name="T2" fmla="*/ 8 w 12"/>
                <a:gd name="T3" fmla="*/ 12 h 13"/>
                <a:gd name="T4" fmla="*/ 6 w 12"/>
                <a:gd name="T5" fmla="*/ 11 h 13"/>
                <a:gd name="T6" fmla="*/ 5 w 12"/>
                <a:gd name="T7" fmla="*/ 9 h 13"/>
                <a:gd name="T8" fmla="*/ 2 w 12"/>
                <a:gd name="T9" fmla="*/ 9 h 13"/>
                <a:gd name="T10" fmla="*/ 0 w 12"/>
                <a:gd name="T11" fmla="*/ 7 h 13"/>
                <a:gd name="T12" fmla="*/ 0 w 12"/>
                <a:gd name="T13" fmla="*/ 6 h 13"/>
                <a:gd name="T14" fmla="*/ 2 w 12"/>
                <a:gd name="T15" fmla="*/ 4 h 13"/>
                <a:gd name="T16" fmla="*/ 4 w 12"/>
                <a:gd name="T17" fmla="*/ 0 h 13"/>
                <a:gd name="T18" fmla="*/ 6 w 12"/>
                <a:gd name="T19" fmla="*/ 3 h 13"/>
                <a:gd name="T20" fmla="*/ 8 w 12"/>
                <a:gd name="T21" fmla="*/ 6 h 13"/>
                <a:gd name="T22" fmla="*/ 9 w 12"/>
                <a:gd name="T23" fmla="*/ 7 h 13"/>
                <a:gd name="T24" fmla="*/ 11 w 12"/>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1" y="11"/>
                  </a:moveTo>
                  <a:lnTo>
                    <a:pt x="8" y="12"/>
                  </a:lnTo>
                  <a:lnTo>
                    <a:pt x="6" y="11"/>
                  </a:lnTo>
                  <a:lnTo>
                    <a:pt x="5" y="9"/>
                  </a:lnTo>
                  <a:lnTo>
                    <a:pt x="2" y="9"/>
                  </a:lnTo>
                  <a:lnTo>
                    <a:pt x="0" y="7"/>
                  </a:lnTo>
                  <a:lnTo>
                    <a:pt x="0" y="6"/>
                  </a:lnTo>
                  <a:lnTo>
                    <a:pt x="2" y="4"/>
                  </a:lnTo>
                  <a:lnTo>
                    <a:pt x="4" y="0"/>
                  </a:lnTo>
                  <a:lnTo>
                    <a:pt x="6" y="3"/>
                  </a:lnTo>
                  <a:lnTo>
                    <a:pt x="8" y="6"/>
                  </a:lnTo>
                  <a:lnTo>
                    <a:pt x="9" y="7"/>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 name="Freeform 149">
              <a:extLst>
                <a:ext uri="{FF2B5EF4-FFF2-40B4-BE49-F238E27FC236}">
                  <a16:creationId xmlns="" xmlns:a16="http://schemas.microsoft.com/office/drawing/2014/main" id="{017BE8EF-E2EB-263B-06A5-D621718B14F5}"/>
                </a:ext>
              </a:extLst>
            </p:cNvPr>
            <p:cNvSpPr>
              <a:spLocks noChangeArrowheads="1"/>
            </p:cNvSpPr>
            <p:nvPr/>
          </p:nvSpPr>
          <p:spPr bwMode="auto">
            <a:xfrm>
              <a:off x="8853244" y="7698763"/>
              <a:ext cx="269263" cy="164856"/>
            </a:xfrm>
            <a:custGeom>
              <a:avLst/>
              <a:gdLst>
                <a:gd name="T0" fmla="*/ 197 w 217"/>
                <a:gd name="T1" fmla="*/ 8 h 132"/>
                <a:gd name="T2" fmla="*/ 198 w 217"/>
                <a:gd name="T3" fmla="*/ 13 h 132"/>
                <a:gd name="T4" fmla="*/ 207 w 217"/>
                <a:gd name="T5" fmla="*/ 21 h 132"/>
                <a:gd name="T6" fmla="*/ 213 w 217"/>
                <a:gd name="T7" fmla="*/ 22 h 132"/>
                <a:gd name="T8" fmla="*/ 215 w 217"/>
                <a:gd name="T9" fmla="*/ 27 h 132"/>
                <a:gd name="T10" fmla="*/ 210 w 217"/>
                <a:gd name="T11" fmla="*/ 36 h 132"/>
                <a:gd name="T12" fmla="*/ 202 w 217"/>
                <a:gd name="T13" fmla="*/ 38 h 132"/>
                <a:gd name="T14" fmla="*/ 194 w 217"/>
                <a:gd name="T15" fmla="*/ 45 h 132"/>
                <a:gd name="T16" fmla="*/ 188 w 217"/>
                <a:gd name="T17" fmla="*/ 56 h 132"/>
                <a:gd name="T18" fmla="*/ 181 w 217"/>
                <a:gd name="T19" fmla="*/ 68 h 132"/>
                <a:gd name="T20" fmla="*/ 178 w 217"/>
                <a:gd name="T21" fmla="*/ 76 h 132"/>
                <a:gd name="T22" fmla="*/ 172 w 217"/>
                <a:gd name="T23" fmla="*/ 88 h 132"/>
                <a:gd name="T24" fmla="*/ 166 w 217"/>
                <a:gd name="T25" fmla="*/ 94 h 132"/>
                <a:gd name="T26" fmla="*/ 163 w 217"/>
                <a:gd name="T27" fmla="*/ 102 h 132"/>
                <a:gd name="T28" fmla="*/ 158 w 217"/>
                <a:gd name="T29" fmla="*/ 109 h 132"/>
                <a:gd name="T30" fmla="*/ 148 w 217"/>
                <a:gd name="T31" fmla="*/ 111 h 132"/>
                <a:gd name="T32" fmla="*/ 141 w 217"/>
                <a:gd name="T33" fmla="*/ 112 h 132"/>
                <a:gd name="T34" fmla="*/ 130 w 217"/>
                <a:gd name="T35" fmla="*/ 114 h 132"/>
                <a:gd name="T36" fmla="*/ 112 w 217"/>
                <a:gd name="T37" fmla="*/ 112 h 132"/>
                <a:gd name="T38" fmla="*/ 105 w 217"/>
                <a:gd name="T39" fmla="*/ 118 h 132"/>
                <a:gd name="T40" fmla="*/ 98 w 217"/>
                <a:gd name="T41" fmla="*/ 121 h 132"/>
                <a:gd name="T42" fmla="*/ 93 w 217"/>
                <a:gd name="T43" fmla="*/ 122 h 132"/>
                <a:gd name="T44" fmla="*/ 88 w 217"/>
                <a:gd name="T45" fmla="*/ 124 h 132"/>
                <a:gd name="T46" fmla="*/ 78 w 217"/>
                <a:gd name="T47" fmla="*/ 130 h 132"/>
                <a:gd name="T48" fmla="*/ 70 w 217"/>
                <a:gd name="T49" fmla="*/ 131 h 132"/>
                <a:gd name="T50" fmla="*/ 50 w 217"/>
                <a:gd name="T51" fmla="*/ 126 h 132"/>
                <a:gd name="T52" fmla="*/ 39 w 217"/>
                <a:gd name="T53" fmla="*/ 120 h 132"/>
                <a:gd name="T54" fmla="*/ 27 w 217"/>
                <a:gd name="T55" fmla="*/ 109 h 132"/>
                <a:gd name="T56" fmla="*/ 14 w 217"/>
                <a:gd name="T57" fmla="*/ 97 h 132"/>
                <a:gd name="T58" fmla="*/ 9 w 217"/>
                <a:gd name="T59" fmla="*/ 89 h 132"/>
                <a:gd name="T60" fmla="*/ 7 w 217"/>
                <a:gd name="T61" fmla="*/ 82 h 132"/>
                <a:gd name="T62" fmla="*/ 8 w 217"/>
                <a:gd name="T63" fmla="*/ 74 h 132"/>
                <a:gd name="T64" fmla="*/ 13 w 217"/>
                <a:gd name="T65" fmla="*/ 71 h 132"/>
                <a:gd name="T66" fmla="*/ 11 w 217"/>
                <a:gd name="T67" fmla="*/ 67 h 132"/>
                <a:gd name="T68" fmla="*/ 11 w 217"/>
                <a:gd name="T69" fmla="*/ 57 h 132"/>
                <a:gd name="T70" fmla="*/ 18 w 217"/>
                <a:gd name="T71" fmla="*/ 53 h 132"/>
                <a:gd name="T72" fmla="*/ 11 w 217"/>
                <a:gd name="T73" fmla="*/ 43 h 132"/>
                <a:gd name="T74" fmla="*/ 15 w 217"/>
                <a:gd name="T75" fmla="*/ 39 h 132"/>
                <a:gd name="T76" fmla="*/ 22 w 217"/>
                <a:gd name="T77" fmla="*/ 42 h 132"/>
                <a:gd name="T78" fmla="*/ 31 w 217"/>
                <a:gd name="T79" fmla="*/ 41 h 132"/>
                <a:gd name="T80" fmla="*/ 30 w 217"/>
                <a:gd name="T81" fmla="*/ 33 h 132"/>
                <a:gd name="T82" fmla="*/ 35 w 217"/>
                <a:gd name="T83" fmla="*/ 26 h 132"/>
                <a:gd name="T84" fmla="*/ 44 w 217"/>
                <a:gd name="T85" fmla="*/ 32 h 132"/>
                <a:gd name="T86" fmla="*/ 66 w 217"/>
                <a:gd name="T87" fmla="*/ 38 h 132"/>
                <a:gd name="T88" fmla="*/ 86 w 217"/>
                <a:gd name="T89" fmla="*/ 34 h 132"/>
                <a:gd name="T90" fmla="*/ 90 w 217"/>
                <a:gd name="T91" fmla="*/ 24 h 132"/>
                <a:gd name="T92" fmla="*/ 111 w 217"/>
                <a:gd name="T93" fmla="*/ 17 h 132"/>
                <a:gd name="T94" fmla="*/ 121 w 217"/>
                <a:gd name="T95" fmla="*/ 21 h 132"/>
                <a:gd name="T96" fmla="*/ 140 w 217"/>
                <a:gd name="T97" fmla="*/ 4 h 132"/>
                <a:gd name="T98" fmla="*/ 156 w 217"/>
                <a:gd name="T99" fmla="*/ 2 h 132"/>
                <a:gd name="T100" fmla="*/ 171 w 217"/>
                <a:gd name="T101" fmla="*/ 0 h 132"/>
                <a:gd name="T102" fmla="*/ 176 w 217"/>
                <a:gd name="T103" fmla="*/ 7 h 132"/>
                <a:gd name="T104" fmla="*/ 181 w 217"/>
                <a:gd name="T105" fmla="*/ 1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132">
                  <a:moveTo>
                    <a:pt x="192" y="8"/>
                  </a:moveTo>
                  <a:lnTo>
                    <a:pt x="195" y="7"/>
                  </a:lnTo>
                  <a:lnTo>
                    <a:pt x="196" y="7"/>
                  </a:lnTo>
                  <a:lnTo>
                    <a:pt x="197" y="8"/>
                  </a:lnTo>
                  <a:lnTo>
                    <a:pt x="197" y="10"/>
                  </a:lnTo>
                  <a:lnTo>
                    <a:pt x="197" y="10"/>
                  </a:lnTo>
                  <a:lnTo>
                    <a:pt x="198" y="11"/>
                  </a:lnTo>
                  <a:lnTo>
                    <a:pt x="198" y="13"/>
                  </a:lnTo>
                  <a:lnTo>
                    <a:pt x="200" y="15"/>
                  </a:lnTo>
                  <a:lnTo>
                    <a:pt x="202" y="16"/>
                  </a:lnTo>
                  <a:lnTo>
                    <a:pt x="205" y="17"/>
                  </a:lnTo>
                  <a:lnTo>
                    <a:pt x="207" y="21"/>
                  </a:lnTo>
                  <a:lnTo>
                    <a:pt x="210" y="22"/>
                  </a:lnTo>
                  <a:lnTo>
                    <a:pt x="210" y="22"/>
                  </a:lnTo>
                  <a:lnTo>
                    <a:pt x="211" y="22"/>
                  </a:lnTo>
                  <a:lnTo>
                    <a:pt x="213" y="22"/>
                  </a:lnTo>
                  <a:lnTo>
                    <a:pt x="213" y="22"/>
                  </a:lnTo>
                  <a:lnTo>
                    <a:pt x="215" y="24"/>
                  </a:lnTo>
                  <a:lnTo>
                    <a:pt x="215" y="26"/>
                  </a:lnTo>
                  <a:lnTo>
                    <a:pt x="215" y="27"/>
                  </a:lnTo>
                  <a:lnTo>
                    <a:pt x="215" y="29"/>
                  </a:lnTo>
                  <a:lnTo>
                    <a:pt x="216" y="30"/>
                  </a:lnTo>
                  <a:lnTo>
                    <a:pt x="215" y="30"/>
                  </a:lnTo>
                  <a:lnTo>
                    <a:pt x="210" y="36"/>
                  </a:lnTo>
                  <a:lnTo>
                    <a:pt x="208" y="38"/>
                  </a:lnTo>
                  <a:lnTo>
                    <a:pt x="206" y="38"/>
                  </a:lnTo>
                  <a:lnTo>
                    <a:pt x="204" y="38"/>
                  </a:lnTo>
                  <a:lnTo>
                    <a:pt x="202" y="38"/>
                  </a:lnTo>
                  <a:lnTo>
                    <a:pt x="200" y="40"/>
                  </a:lnTo>
                  <a:lnTo>
                    <a:pt x="198" y="40"/>
                  </a:lnTo>
                  <a:lnTo>
                    <a:pt x="196" y="41"/>
                  </a:lnTo>
                  <a:lnTo>
                    <a:pt x="194" y="45"/>
                  </a:lnTo>
                  <a:lnTo>
                    <a:pt x="192" y="47"/>
                  </a:lnTo>
                  <a:lnTo>
                    <a:pt x="190" y="49"/>
                  </a:lnTo>
                  <a:lnTo>
                    <a:pt x="189" y="51"/>
                  </a:lnTo>
                  <a:lnTo>
                    <a:pt x="188" y="56"/>
                  </a:lnTo>
                  <a:lnTo>
                    <a:pt x="187" y="57"/>
                  </a:lnTo>
                  <a:lnTo>
                    <a:pt x="185" y="58"/>
                  </a:lnTo>
                  <a:lnTo>
                    <a:pt x="184" y="60"/>
                  </a:lnTo>
                  <a:lnTo>
                    <a:pt x="181" y="68"/>
                  </a:lnTo>
                  <a:lnTo>
                    <a:pt x="180" y="70"/>
                  </a:lnTo>
                  <a:lnTo>
                    <a:pt x="178" y="72"/>
                  </a:lnTo>
                  <a:lnTo>
                    <a:pt x="177" y="74"/>
                  </a:lnTo>
                  <a:lnTo>
                    <a:pt x="178" y="76"/>
                  </a:lnTo>
                  <a:lnTo>
                    <a:pt x="175" y="80"/>
                  </a:lnTo>
                  <a:lnTo>
                    <a:pt x="172" y="84"/>
                  </a:lnTo>
                  <a:lnTo>
                    <a:pt x="172" y="85"/>
                  </a:lnTo>
                  <a:lnTo>
                    <a:pt x="172" y="88"/>
                  </a:lnTo>
                  <a:lnTo>
                    <a:pt x="170" y="90"/>
                  </a:lnTo>
                  <a:lnTo>
                    <a:pt x="168" y="92"/>
                  </a:lnTo>
                  <a:lnTo>
                    <a:pt x="167" y="92"/>
                  </a:lnTo>
                  <a:lnTo>
                    <a:pt x="166" y="94"/>
                  </a:lnTo>
                  <a:lnTo>
                    <a:pt x="165" y="98"/>
                  </a:lnTo>
                  <a:lnTo>
                    <a:pt x="165" y="99"/>
                  </a:lnTo>
                  <a:lnTo>
                    <a:pt x="165" y="101"/>
                  </a:lnTo>
                  <a:lnTo>
                    <a:pt x="163" y="102"/>
                  </a:lnTo>
                  <a:lnTo>
                    <a:pt x="162" y="104"/>
                  </a:lnTo>
                  <a:lnTo>
                    <a:pt x="161" y="106"/>
                  </a:lnTo>
                  <a:lnTo>
                    <a:pt x="161" y="108"/>
                  </a:lnTo>
                  <a:lnTo>
                    <a:pt x="158" y="109"/>
                  </a:lnTo>
                  <a:lnTo>
                    <a:pt x="151" y="108"/>
                  </a:lnTo>
                  <a:lnTo>
                    <a:pt x="149" y="109"/>
                  </a:lnTo>
                  <a:lnTo>
                    <a:pt x="148" y="110"/>
                  </a:lnTo>
                  <a:lnTo>
                    <a:pt x="148" y="111"/>
                  </a:lnTo>
                  <a:lnTo>
                    <a:pt x="147" y="112"/>
                  </a:lnTo>
                  <a:lnTo>
                    <a:pt x="146" y="114"/>
                  </a:lnTo>
                  <a:lnTo>
                    <a:pt x="144" y="114"/>
                  </a:lnTo>
                  <a:lnTo>
                    <a:pt x="141" y="112"/>
                  </a:lnTo>
                  <a:lnTo>
                    <a:pt x="134" y="114"/>
                  </a:lnTo>
                  <a:lnTo>
                    <a:pt x="132" y="115"/>
                  </a:lnTo>
                  <a:lnTo>
                    <a:pt x="131" y="114"/>
                  </a:lnTo>
                  <a:lnTo>
                    <a:pt x="130" y="114"/>
                  </a:lnTo>
                  <a:lnTo>
                    <a:pt x="123" y="113"/>
                  </a:lnTo>
                  <a:lnTo>
                    <a:pt x="119" y="114"/>
                  </a:lnTo>
                  <a:lnTo>
                    <a:pt x="116" y="113"/>
                  </a:lnTo>
                  <a:lnTo>
                    <a:pt x="112" y="112"/>
                  </a:lnTo>
                  <a:lnTo>
                    <a:pt x="110" y="113"/>
                  </a:lnTo>
                  <a:lnTo>
                    <a:pt x="107" y="116"/>
                  </a:lnTo>
                  <a:lnTo>
                    <a:pt x="106" y="117"/>
                  </a:lnTo>
                  <a:lnTo>
                    <a:pt x="105" y="118"/>
                  </a:lnTo>
                  <a:lnTo>
                    <a:pt x="104" y="119"/>
                  </a:lnTo>
                  <a:lnTo>
                    <a:pt x="102" y="120"/>
                  </a:lnTo>
                  <a:lnTo>
                    <a:pt x="99" y="121"/>
                  </a:lnTo>
                  <a:lnTo>
                    <a:pt x="98" y="121"/>
                  </a:lnTo>
                  <a:lnTo>
                    <a:pt x="96" y="119"/>
                  </a:lnTo>
                  <a:lnTo>
                    <a:pt x="95" y="120"/>
                  </a:lnTo>
                  <a:lnTo>
                    <a:pt x="94" y="121"/>
                  </a:lnTo>
                  <a:lnTo>
                    <a:pt x="93" y="122"/>
                  </a:lnTo>
                  <a:lnTo>
                    <a:pt x="91" y="123"/>
                  </a:lnTo>
                  <a:lnTo>
                    <a:pt x="89" y="123"/>
                  </a:lnTo>
                  <a:lnTo>
                    <a:pt x="89" y="123"/>
                  </a:lnTo>
                  <a:lnTo>
                    <a:pt x="88" y="124"/>
                  </a:lnTo>
                  <a:lnTo>
                    <a:pt x="84" y="125"/>
                  </a:lnTo>
                  <a:lnTo>
                    <a:pt x="82" y="125"/>
                  </a:lnTo>
                  <a:lnTo>
                    <a:pt x="79" y="129"/>
                  </a:lnTo>
                  <a:lnTo>
                    <a:pt x="78" y="130"/>
                  </a:lnTo>
                  <a:lnTo>
                    <a:pt x="75" y="131"/>
                  </a:lnTo>
                  <a:lnTo>
                    <a:pt x="72" y="131"/>
                  </a:lnTo>
                  <a:lnTo>
                    <a:pt x="70" y="131"/>
                  </a:lnTo>
                  <a:lnTo>
                    <a:pt x="70" y="131"/>
                  </a:lnTo>
                  <a:lnTo>
                    <a:pt x="60" y="131"/>
                  </a:lnTo>
                  <a:lnTo>
                    <a:pt x="55" y="130"/>
                  </a:lnTo>
                  <a:lnTo>
                    <a:pt x="52" y="128"/>
                  </a:lnTo>
                  <a:lnTo>
                    <a:pt x="50" y="126"/>
                  </a:lnTo>
                  <a:lnTo>
                    <a:pt x="49" y="124"/>
                  </a:lnTo>
                  <a:lnTo>
                    <a:pt x="46" y="123"/>
                  </a:lnTo>
                  <a:lnTo>
                    <a:pt x="42" y="122"/>
                  </a:lnTo>
                  <a:lnTo>
                    <a:pt x="39" y="120"/>
                  </a:lnTo>
                  <a:lnTo>
                    <a:pt x="37" y="117"/>
                  </a:lnTo>
                  <a:lnTo>
                    <a:pt x="34" y="114"/>
                  </a:lnTo>
                  <a:lnTo>
                    <a:pt x="30" y="112"/>
                  </a:lnTo>
                  <a:lnTo>
                    <a:pt x="27" y="109"/>
                  </a:lnTo>
                  <a:lnTo>
                    <a:pt x="25" y="104"/>
                  </a:lnTo>
                  <a:lnTo>
                    <a:pt x="21" y="101"/>
                  </a:lnTo>
                  <a:lnTo>
                    <a:pt x="15" y="98"/>
                  </a:lnTo>
                  <a:lnTo>
                    <a:pt x="14" y="97"/>
                  </a:lnTo>
                  <a:lnTo>
                    <a:pt x="13" y="96"/>
                  </a:lnTo>
                  <a:lnTo>
                    <a:pt x="11" y="92"/>
                  </a:lnTo>
                  <a:lnTo>
                    <a:pt x="9" y="91"/>
                  </a:lnTo>
                  <a:lnTo>
                    <a:pt x="9" y="89"/>
                  </a:lnTo>
                  <a:lnTo>
                    <a:pt x="9" y="88"/>
                  </a:lnTo>
                  <a:lnTo>
                    <a:pt x="8" y="87"/>
                  </a:lnTo>
                  <a:lnTo>
                    <a:pt x="8" y="84"/>
                  </a:lnTo>
                  <a:lnTo>
                    <a:pt x="7" y="82"/>
                  </a:lnTo>
                  <a:lnTo>
                    <a:pt x="7" y="80"/>
                  </a:lnTo>
                  <a:lnTo>
                    <a:pt x="0" y="80"/>
                  </a:lnTo>
                  <a:lnTo>
                    <a:pt x="5" y="75"/>
                  </a:lnTo>
                  <a:lnTo>
                    <a:pt x="8" y="74"/>
                  </a:lnTo>
                  <a:lnTo>
                    <a:pt x="11" y="74"/>
                  </a:lnTo>
                  <a:lnTo>
                    <a:pt x="12" y="74"/>
                  </a:lnTo>
                  <a:lnTo>
                    <a:pt x="12" y="73"/>
                  </a:lnTo>
                  <a:lnTo>
                    <a:pt x="13" y="71"/>
                  </a:lnTo>
                  <a:lnTo>
                    <a:pt x="13" y="69"/>
                  </a:lnTo>
                  <a:lnTo>
                    <a:pt x="13" y="68"/>
                  </a:lnTo>
                  <a:lnTo>
                    <a:pt x="13" y="68"/>
                  </a:lnTo>
                  <a:lnTo>
                    <a:pt x="11" y="67"/>
                  </a:lnTo>
                  <a:lnTo>
                    <a:pt x="11" y="63"/>
                  </a:lnTo>
                  <a:lnTo>
                    <a:pt x="11" y="62"/>
                  </a:lnTo>
                  <a:lnTo>
                    <a:pt x="12" y="61"/>
                  </a:lnTo>
                  <a:lnTo>
                    <a:pt x="11" y="57"/>
                  </a:lnTo>
                  <a:lnTo>
                    <a:pt x="11" y="56"/>
                  </a:lnTo>
                  <a:lnTo>
                    <a:pt x="14" y="55"/>
                  </a:lnTo>
                  <a:lnTo>
                    <a:pt x="15" y="54"/>
                  </a:lnTo>
                  <a:lnTo>
                    <a:pt x="18" y="53"/>
                  </a:lnTo>
                  <a:lnTo>
                    <a:pt x="18" y="52"/>
                  </a:lnTo>
                  <a:lnTo>
                    <a:pt x="19" y="49"/>
                  </a:lnTo>
                  <a:lnTo>
                    <a:pt x="18" y="46"/>
                  </a:lnTo>
                  <a:lnTo>
                    <a:pt x="11" y="43"/>
                  </a:lnTo>
                  <a:lnTo>
                    <a:pt x="11" y="43"/>
                  </a:lnTo>
                  <a:lnTo>
                    <a:pt x="13" y="41"/>
                  </a:lnTo>
                  <a:lnTo>
                    <a:pt x="14" y="40"/>
                  </a:lnTo>
                  <a:lnTo>
                    <a:pt x="15" y="39"/>
                  </a:lnTo>
                  <a:lnTo>
                    <a:pt x="16" y="39"/>
                  </a:lnTo>
                  <a:lnTo>
                    <a:pt x="18" y="40"/>
                  </a:lnTo>
                  <a:lnTo>
                    <a:pt x="21" y="42"/>
                  </a:lnTo>
                  <a:lnTo>
                    <a:pt x="22" y="42"/>
                  </a:lnTo>
                  <a:lnTo>
                    <a:pt x="24" y="41"/>
                  </a:lnTo>
                  <a:lnTo>
                    <a:pt x="25" y="41"/>
                  </a:lnTo>
                  <a:lnTo>
                    <a:pt x="28" y="41"/>
                  </a:lnTo>
                  <a:lnTo>
                    <a:pt x="31" y="41"/>
                  </a:lnTo>
                  <a:lnTo>
                    <a:pt x="31" y="38"/>
                  </a:lnTo>
                  <a:lnTo>
                    <a:pt x="31" y="36"/>
                  </a:lnTo>
                  <a:lnTo>
                    <a:pt x="30" y="35"/>
                  </a:lnTo>
                  <a:lnTo>
                    <a:pt x="30" y="33"/>
                  </a:lnTo>
                  <a:lnTo>
                    <a:pt x="31" y="32"/>
                  </a:lnTo>
                  <a:lnTo>
                    <a:pt x="32" y="29"/>
                  </a:lnTo>
                  <a:lnTo>
                    <a:pt x="34" y="27"/>
                  </a:lnTo>
                  <a:lnTo>
                    <a:pt x="35" y="26"/>
                  </a:lnTo>
                  <a:lnTo>
                    <a:pt x="38" y="27"/>
                  </a:lnTo>
                  <a:lnTo>
                    <a:pt x="39" y="27"/>
                  </a:lnTo>
                  <a:lnTo>
                    <a:pt x="39" y="27"/>
                  </a:lnTo>
                  <a:lnTo>
                    <a:pt x="44" y="32"/>
                  </a:lnTo>
                  <a:lnTo>
                    <a:pt x="49" y="36"/>
                  </a:lnTo>
                  <a:lnTo>
                    <a:pt x="53" y="38"/>
                  </a:lnTo>
                  <a:lnTo>
                    <a:pt x="60" y="38"/>
                  </a:lnTo>
                  <a:lnTo>
                    <a:pt x="66" y="38"/>
                  </a:lnTo>
                  <a:lnTo>
                    <a:pt x="76" y="38"/>
                  </a:lnTo>
                  <a:lnTo>
                    <a:pt x="84" y="37"/>
                  </a:lnTo>
                  <a:lnTo>
                    <a:pt x="85" y="36"/>
                  </a:lnTo>
                  <a:lnTo>
                    <a:pt x="86" y="34"/>
                  </a:lnTo>
                  <a:lnTo>
                    <a:pt x="85" y="32"/>
                  </a:lnTo>
                  <a:lnTo>
                    <a:pt x="85" y="30"/>
                  </a:lnTo>
                  <a:lnTo>
                    <a:pt x="87" y="27"/>
                  </a:lnTo>
                  <a:lnTo>
                    <a:pt x="90" y="24"/>
                  </a:lnTo>
                  <a:lnTo>
                    <a:pt x="101" y="24"/>
                  </a:lnTo>
                  <a:lnTo>
                    <a:pt x="108" y="22"/>
                  </a:lnTo>
                  <a:lnTo>
                    <a:pt x="109" y="19"/>
                  </a:lnTo>
                  <a:lnTo>
                    <a:pt x="111" y="17"/>
                  </a:lnTo>
                  <a:lnTo>
                    <a:pt x="113" y="16"/>
                  </a:lnTo>
                  <a:lnTo>
                    <a:pt x="115" y="17"/>
                  </a:lnTo>
                  <a:lnTo>
                    <a:pt x="119" y="19"/>
                  </a:lnTo>
                  <a:lnTo>
                    <a:pt x="121" y="21"/>
                  </a:lnTo>
                  <a:lnTo>
                    <a:pt x="123" y="20"/>
                  </a:lnTo>
                  <a:lnTo>
                    <a:pt x="129" y="16"/>
                  </a:lnTo>
                  <a:lnTo>
                    <a:pt x="135" y="13"/>
                  </a:lnTo>
                  <a:lnTo>
                    <a:pt x="140" y="4"/>
                  </a:lnTo>
                  <a:lnTo>
                    <a:pt x="140" y="2"/>
                  </a:lnTo>
                  <a:lnTo>
                    <a:pt x="145" y="1"/>
                  </a:lnTo>
                  <a:lnTo>
                    <a:pt x="152" y="1"/>
                  </a:lnTo>
                  <a:lnTo>
                    <a:pt x="156" y="2"/>
                  </a:lnTo>
                  <a:lnTo>
                    <a:pt x="159" y="3"/>
                  </a:lnTo>
                  <a:lnTo>
                    <a:pt x="163" y="3"/>
                  </a:lnTo>
                  <a:lnTo>
                    <a:pt x="168" y="0"/>
                  </a:lnTo>
                  <a:lnTo>
                    <a:pt x="171" y="0"/>
                  </a:lnTo>
                  <a:lnTo>
                    <a:pt x="173" y="2"/>
                  </a:lnTo>
                  <a:lnTo>
                    <a:pt x="175" y="4"/>
                  </a:lnTo>
                  <a:lnTo>
                    <a:pt x="176" y="5"/>
                  </a:lnTo>
                  <a:lnTo>
                    <a:pt x="176" y="7"/>
                  </a:lnTo>
                  <a:lnTo>
                    <a:pt x="177" y="8"/>
                  </a:lnTo>
                  <a:lnTo>
                    <a:pt x="178" y="9"/>
                  </a:lnTo>
                  <a:lnTo>
                    <a:pt x="180" y="10"/>
                  </a:lnTo>
                  <a:lnTo>
                    <a:pt x="181" y="11"/>
                  </a:lnTo>
                  <a:lnTo>
                    <a:pt x="19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4" name="Freeform 151">
              <a:extLst>
                <a:ext uri="{FF2B5EF4-FFF2-40B4-BE49-F238E27FC236}">
                  <a16:creationId xmlns="" xmlns:a16="http://schemas.microsoft.com/office/drawing/2014/main" id="{33FF3C3B-CE12-3551-378F-5BCB5728EBFC}"/>
                </a:ext>
              </a:extLst>
            </p:cNvPr>
            <p:cNvSpPr>
              <a:spLocks noChangeArrowheads="1"/>
            </p:cNvSpPr>
            <p:nvPr/>
          </p:nvSpPr>
          <p:spPr bwMode="auto">
            <a:xfrm>
              <a:off x="7803660" y="7264644"/>
              <a:ext cx="175846" cy="258272"/>
            </a:xfrm>
            <a:custGeom>
              <a:avLst/>
              <a:gdLst>
                <a:gd name="T0" fmla="*/ 4 w 140"/>
                <a:gd name="T1" fmla="*/ 76 h 208"/>
                <a:gd name="T2" fmla="*/ 14 w 140"/>
                <a:gd name="T3" fmla="*/ 79 h 208"/>
                <a:gd name="T4" fmla="*/ 93 w 140"/>
                <a:gd name="T5" fmla="*/ 27 h 208"/>
                <a:gd name="T6" fmla="*/ 84 w 140"/>
                <a:gd name="T7" fmla="*/ 36 h 208"/>
                <a:gd name="T8" fmla="*/ 80 w 140"/>
                <a:gd name="T9" fmla="*/ 38 h 208"/>
                <a:gd name="T10" fmla="*/ 75 w 140"/>
                <a:gd name="T11" fmla="*/ 47 h 208"/>
                <a:gd name="T12" fmla="*/ 80 w 140"/>
                <a:gd name="T13" fmla="*/ 59 h 208"/>
                <a:gd name="T14" fmla="*/ 95 w 140"/>
                <a:gd name="T15" fmla="*/ 67 h 208"/>
                <a:gd name="T16" fmla="*/ 103 w 140"/>
                <a:gd name="T17" fmla="*/ 62 h 208"/>
                <a:gd name="T18" fmla="*/ 108 w 140"/>
                <a:gd name="T19" fmla="*/ 52 h 208"/>
                <a:gd name="T20" fmla="*/ 114 w 140"/>
                <a:gd name="T21" fmla="*/ 63 h 208"/>
                <a:gd name="T22" fmla="*/ 119 w 140"/>
                <a:gd name="T23" fmla="*/ 71 h 208"/>
                <a:gd name="T24" fmla="*/ 130 w 140"/>
                <a:gd name="T25" fmla="*/ 69 h 208"/>
                <a:gd name="T26" fmla="*/ 130 w 140"/>
                <a:gd name="T27" fmla="*/ 74 h 208"/>
                <a:gd name="T28" fmla="*/ 133 w 140"/>
                <a:gd name="T29" fmla="*/ 88 h 208"/>
                <a:gd name="T30" fmla="*/ 136 w 140"/>
                <a:gd name="T31" fmla="*/ 108 h 208"/>
                <a:gd name="T32" fmla="*/ 139 w 140"/>
                <a:gd name="T33" fmla="*/ 132 h 208"/>
                <a:gd name="T34" fmla="*/ 133 w 140"/>
                <a:gd name="T35" fmla="*/ 152 h 208"/>
                <a:gd name="T36" fmla="*/ 126 w 140"/>
                <a:gd name="T37" fmla="*/ 170 h 208"/>
                <a:gd name="T38" fmla="*/ 111 w 140"/>
                <a:gd name="T39" fmla="*/ 172 h 208"/>
                <a:gd name="T40" fmla="*/ 101 w 140"/>
                <a:gd name="T41" fmla="*/ 173 h 208"/>
                <a:gd name="T42" fmla="*/ 88 w 140"/>
                <a:gd name="T43" fmla="*/ 181 h 208"/>
                <a:gd name="T44" fmla="*/ 74 w 140"/>
                <a:gd name="T45" fmla="*/ 189 h 208"/>
                <a:gd name="T46" fmla="*/ 63 w 140"/>
                <a:gd name="T47" fmla="*/ 186 h 208"/>
                <a:gd name="T48" fmla="*/ 63 w 140"/>
                <a:gd name="T49" fmla="*/ 195 h 208"/>
                <a:gd name="T50" fmla="*/ 35 w 140"/>
                <a:gd name="T51" fmla="*/ 206 h 208"/>
                <a:gd name="T52" fmla="*/ 21 w 140"/>
                <a:gd name="T53" fmla="*/ 207 h 208"/>
                <a:gd name="T54" fmla="*/ 25 w 140"/>
                <a:gd name="T55" fmla="*/ 196 h 208"/>
                <a:gd name="T56" fmla="*/ 14 w 140"/>
                <a:gd name="T57" fmla="*/ 194 h 208"/>
                <a:gd name="T58" fmla="*/ 10 w 140"/>
                <a:gd name="T59" fmla="*/ 192 h 208"/>
                <a:gd name="T60" fmla="*/ 5 w 140"/>
                <a:gd name="T61" fmla="*/ 181 h 208"/>
                <a:gd name="T62" fmla="*/ 14 w 140"/>
                <a:gd name="T63" fmla="*/ 173 h 208"/>
                <a:gd name="T64" fmla="*/ 6 w 140"/>
                <a:gd name="T65" fmla="*/ 166 h 208"/>
                <a:gd name="T66" fmla="*/ 19 w 140"/>
                <a:gd name="T67" fmla="*/ 167 h 208"/>
                <a:gd name="T68" fmla="*/ 20 w 140"/>
                <a:gd name="T69" fmla="*/ 156 h 208"/>
                <a:gd name="T70" fmla="*/ 51 w 140"/>
                <a:gd name="T71" fmla="*/ 145 h 208"/>
                <a:gd name="T72" fmla="*/ 32 w 140"/>
                <a:gd name="T73" fmla="*/ 148 h 208"/>
                <a:gd name="T74" fmla="*/ 20 w 140"/>
                <a:gd name="T75" fmla="*/ 150 h 208"/>
                <a:gd name="T76" fmla="*/ 32 w 140"/>
                <a:gd name="T77" fmla="*/ 134 h 208"/>
                <a:gd name="T78" fmla="*/ 40 w 140"/>
                <a:gd name="T79" fmla="*/ 121 h 208"/>
                <a:gd name="T80" fmla="*/ 43 w 140"/>
                <a:gd name="T81" fmla="*/ 115 h 208"/>
                <a:gd name="T82" fmla="*/ 25 w 140"/>
                <a:gd name="T83" fmla="*/ 114 h 208"/>
                <a:gd name="T84" fmla="*/ 18 w 140"/>
                <a:gd name="T85" fmla="*/ 111 h 208"/>
                <a:gd name="T86" fmla="*/ 10 w 140"/>
                <a:gd name="T87" fmla="*/ 106 h 208"/>
                <a:gd name="T88" fmla="*/ 10 w 140"/>
                <a:gd name="T89" fmla="*/ 98 h 208"/>
                <a:gd name="T90" fmla="*/ 15 w 140"/>
                <a:gd name="T91" fmla="*/ 93 h 208"/>
                <a:gd name="T92" fmla="*/ 25 w 140"/>
                <a:gd name="T93" fmla="*/ 83 h 208"/>
                <a:gd name="T94" fmla="*/ 17 w 140"/>
                <a:gd name="T95" fmla="*/ 74 h 208"/>
                <a:gd name="T96" fmla="*/ 13 w 140"/>
                <a:gd name="T97" fmla="*/ 64 h 208"/>
                <a:gd name="T98" fmla="*/ 14 w 140"/>
                <a:gd name="T99" fmla="*/ 60 h 208"/>
                <a:gd name="T100" fmla="*/ 40 w 140"/>
                <a:gd name="T101" fmla="*/ 63 h 208"/>
                <a:gd name="T102" fmla="*/ 58 w 140"/>
                <a:gd name="T103" fmla="*/ 62 h 208"/>
                <a:gd name="T104" fmla="*/ 61 w 140"/>
                <a:gd name="T105" fmla="*/ 51 h 208"/>
                <a:gd name="T106" fmla="*/ 72 w 140"/>
                <a:gd name="T107" fmla="*/ 40 h 208"/>
                <a:gd name="T108" fmla="*/ 59 w 140"/>
                <a:gd name="T109" fmla="*/ 32 h 208"/>
                <a:gd name="T110" fmla="*/ 64 w 140"/>
                <a:gd name="T111" fmla="*/ 19 h 208"/>
                <a:gd name="T112" fmla="*/ 76 w 140"/>
                <a:gd name="T113" fmla="*/ 9 h 208"/>
                <a:gd name="T114" fmla="*/ 87 w 140"/>
                <a:gd name="T115" fmla="*/ 6 h 208"/>
                <a:gd name="T116" fmla="*/ 89 w 140"/>
                <a:gd name="T117" fmla="*/ 15 h 208"/>
                <a:gd name="T118" fmla="*/ 93 w 140"/>
                <a:gd name="T119" fmla="*/ 17 h 208"/>
                <a:gd name="T120" fmla="*/ 93 w 140"/>
                <a:gd name="T121" fmla="*/ 4 h 208"/>
                <a:gd name="T122" fmla="*/ 103 w 140"/>
                <a:gd name="T123" fmla="*/ 3 h 208"/>
                <a:gd name="T124" fmla="*/ 101 w 140"/>
                <a:gd name="T125"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208">
                  <a:moveTo>
                    <a:pt x="14" y="79"/>
                  </a:moveTo>
                  <a:lnTo>
                    <a:pt x="14" y="81"/>
                  </a:lnTo>
                  <a:lnTo>
                    <a:pt x="12" y="79"/>
                  </a:lnTo>
                  <a:lnTo>
                    <a:pt x="10" y="77"/>
                  </a:lnTo>
                  <a:lnTo>
                    <a:pt x="4" y="76"/>
                  </a:lnTo>
                  <a:lnTo>
                    <a:pt x="7" y="74"/>
                  </a:lnTo>
                  <a:lnTo>
                    <a:pt x="8" y="74"/>
                  </a:lnTo>
                  <a:lnTo>
                    <a:pt x="12" y="74"/>
                  </a:lnTo>
                  <a:lnTo>
                    <a:pt x="14" y="75"/>
                  </a:lnTo>
                  <a:lnTo>
                    <a:pt x="14" y="79"/>
                  </a:lnTo>
                  <a:close/>
                  <a:moveTo>
                    <a:pt x="101" y="15"/>
                  </a:moveTo>
                  <a:lnTo>
                    <a:pt x="96" y="18"/>
                  </a:lnTo>
                  <a:lnTo>
                    <a:pt x="95" y="20"/>
                  </a:lnTo>
                  <a:lnTo>
                    <a:pt x="93" y="25"/>
                  </a:lnTo>
                  <a:lnTo>
                    <a:pt x="93" y="27"/>
                  </a:lnTo>
                  <a:lnTo>
                    <a:pt x="92" y="30"/>
                  </a:lnTo>
                  <a:lnTo>
                    <a:pt x="90" y="33"/>
                  </a:lnTo>
                  <a:lnTo>
                    <a:pt x="88" y="34"/>
                  </a:lnTo>
                  <a:lnTo>
                    <a:pt x="86" y="35"/>
                  </a:lnTo>
                  <a:lnTo>
                    <a:pt x="84" y="36"/>
                  </a:lnTo>
                  <a:lnTo>
                    <a:pt x="82" y="35"/>
                  </a:lnTo>
                  <a:lnTo>
                    <a:pt x="80" y="35"/>
                  </a:lnTo>
                  <a:lnTo>
                    <a:pt x="79" y="36"/>
                  </a:lnTo>
                  <a:lnTo>
                    <a:pt x="79" y="37"/>
                  </a:lnTo>
                  <a:lnTo>
                    <a:pt x="80" y="38"/>
                  </a:lnTo>
                  <a:lnTo>
                    <a:pt x="82" y="40"/>
                  </a:lnTo>
                  <a:lnTo>
                    <a:pt x="84" y="41"/>
                  </a:lnTo>
                  <a:lnTo>
                    <a:pt x="84" y="42"/>
                  </a:lnTo>
                  <a:lnTo>
                    <a:pt x="82" y="43"/>
                  </a:lnTo>
                  <a:lnTo>
                    <a:pt x="75" y="47"/>
                  </a:lnTo>
                  <a:lnTo>
                    <a:pt x="72" y="49"/>
                  </a:lnTo>
                  <a:lnTo>
                    <a:pt x="71" y="50"/>
                  </a:lnTo>
                  <a:lnTo>
                    <a:pt x="72" y="52"/>
                  </a:lnTo>
                  <a:lnTo>
                    <a:pt x="79" y="58"/>
                  </a:lnTo>
                  <a:lnTo>
                    <a:pt x="80" y="59"/>
                  </a:lnTo>
                  <a:lnTo>
                    <a:pt x="81" y="63"/>
                  </a:lnTo>
                  <a:lnTo>
                    <a:pt x="86" y="64"/>
                  </a:lnTo>
                  <a:lnTo>
                    <a:pt x="88" y="67"/>
                  </a:lnTo>
                  <a:lnTo>
                    <a:pt x="90" y="68"/>
                  </a:lnTo>
                  <a:lnTo>
                    <a:pt x="95" y="67"/>
                  </a:lnTo>
                  <a:lnTo>
                    <a:pt x="97" y="68"/>
                  </a:lnTo>
                  <a:lnTo>
                    <a:pt x="98" y="68"/>
                  </a:lnTo>
                  <a:lnTo>
                    <a:pt x="98" y="66"/>
                  </a:lnTo>
                  <a:lnTo>
                    <a:pt x="101" y="63"/>
                  </a:lnTo>
                  <a:lnTo>
                    <a:pt x="103" y="62"/>
                  </a:lnTo>
                  <a:lnTo>
                    <a:pt x="102" y="60"/>
                  </a:lnTo>
                  <a:lnTo>
                    <a:pt x="101" y="58"/>
                  </a:lnTo>
                  <a:lnTo>
                    <a:pt x="104" y="56"/>
                  </a:lnTo>
                  <a:lnTo>
                    <a:pt x="106" y="52"/>
                  </a:lnTo>
                  <a:lnTo>
                    <a:pt x="108" y="52"/>
                  </a:lnTo>
                  <a:lnTo>
                    <a:pt x="110" y="54"/>
                  </a:lnTo>
                  <a:lnTo>
                    <a:pt x="112" y="57"/>
                  </a:lnTo>
                  <a:lnTo>
                    <a:pt x="112" y="58"/>
                  </a:lnTo>
                  <a:lnTo>
                    <a:pt x="112" y="60"/>
                  </a:lnTo>
                  <a:lnTo>
                    <a:pt x="114" y="63"/>
                  </a:lnTo>
                  <a:lnTo>
                    <a:pt x="116" y="64"/>
                  </a:lnTo>
                  <a:lnTo>
                    <a:pt x="119" y="64"/>
                  </a:lnTo>
                  <a:lnTo>
                    <a:pt x="119" y="66"/>
                  </a:lnTo>
                  <a:lnTo>
                    <a:pt x="119" y="70"/>
                  </a:lnTo>
                  <a:lnTo>
                    <a:pt x="119" y="71"/>
                  </a:lnTo>
                  <a:lnTo>
                    <a:pt x="122" y="71"/>
                  </a:lnTo>
                  <a:lnTo>
                    <a:pt x="126" y="71"/>
                  </a:lnTo>
                  <a:lnTo>
                    <a:pt x="127" y="71"/>
                  </a:lnTo>
                  <a:lnTo>
                    <a:pt x="128" y="71"/>
                  </a:lnTo>
                  <a:lnTo>
                    <a:pt x="130" y="69"/>
                  </a:lnTo>
                  <a:lnTo>
                    <a:pt x="133" y="69"/>
                  </a:lnTo>
                  <a:lnTo>
                    <a:pt x="134" y="72"/>
                  </a:lnTo>
                  <a:lnTo>
                    <a:pt x="134" y="74"/>
                  </a:lnTo>
                  <a:lnTo>
                    <a:pt x="133" y="74"/>
                  </a:lnTo>
                  <a:lnTo>
                    <a:pt x="130" y="74"/>
                  </a:lnTo>
                  <a:lnTo>
                    <a:pt x="129" y="75"/>
                  </a:lnTo>
                  <a:lnTo>
                    <a:pt x="129" y="78"/>
                  </a:lnTo>
                  <a:lnTo>
                    <a:pt x="129" y="81"/>
                  </a:lnTo>
                  <a:lnTo>
                    <a:pt x="132" y="83"/>
                  </a:lnTo>
                  <a:lnTo>
                    <a:pt x="133" y="88"/>
                  </a:lnTo>
                  <a:lnTo>
                    <a:pt x="133" y="94"/>
                  </a:lnTo>
                  <a:lnTo>
                    <a:pt x="135" y="97"/>
                  </a:lnTo>
                  <a:lnTo>
                    <a:pt x="136" y="101"/>
                  </a:lnTo>
                  <a:lnTo>
                    <a:pt x="135" y="104"/>
                  </a:lnTo>
                  <a:lnTo>
                    <a:pt x="136" y="108"/>
                  </a:lnTo>
                  <a:lnTo>
                    <a:pt x="135" y="109"/>
                  </a:lnTo>
                  <a:lnTo>
                    <a:pt x="136" y="112"/>
                  </a:lnTo>
                  <a:lnTo>
                    <a:pt x="138" y="119"/>
                  </a:lnTo>
                  <a:lnTo>
                    <a:pt x="138" y="123"/>
                  </a:lnTo>
                  <a:lnTo>
                    <a:pt x="139" y="132"/>
                  </a:lnTo>
                  <a:lnTo>
                    <a:pt x="138" y="135"/>
                  </a:lnTo>
                  <a:lnTo>
                    <a:pt x="136" y="138"/>
                  </a:lnTo>
                  <a:lnTo>
                    <a:pt x="134" y="142"/>
                  </a:lnTo>
                  <a:lnTo>
                    <a:pt x="133" y="146"/>
                  </a:lnTo>
                  <a:lnTo>
                    <a:pt x="133" y="152"/>
                  </a:lnTo>
                  <a:lnTo>
                    <a:pt x="129" y="160"/>
                  </a:lnTo>
                  <a:lnTo>
                    <a:pt x="127" y="161"/>
                  </a:lnTo>
                  <a:lnTo>
                    <a:pt x="125" y="162"/>
                  </a:lnTo>
                  <a:lnTo>
                    <a:pt x="129" y="167"/>
                  </a:lnTo>
                  <a:lnTo>
                    <a:pt x="126" y="170"/>
                  </a:lnTo>
                  <a:lnTo>
                    <a:pt x="122" y="171"/>
                  </a:lnTo>
                  <a:lnTo>
                    <a:pt x="117" y="169"/>
                  </a:lnTo>
                  <a:lnTo>
                    <a:pt x="115" y="169"/>
                  </a:lnTo>
                  <a:lnTo>
                    <a:pt x="112" y="171"/>
                  </a:lnTo>
                  <a:lnTo>
                    <a:pt x="111" y="172"/>
                  </a:lnTo>
                  <a:lnTo>
                    <a:pt x="111" y="172"/>
                  </a:lnTo>
                  <a:lnTo>
                    <a:pt x="109" y="167"/>
                  </a:lnTo>
                  <a:lnTo>
                    <a:pt x="108" y="172"/>
                  </a:lnTo>
                  <a:lnTo>
                    <a:pt x="105" y="173"/>
                  </a:lnTo>
                  <a:lnTo>
                    <a:pt x="101" y="173"/>
                  </a:lnTo>
                  <a:lnTo>
                    <a:pt x="94" y="174"/>
                  </a:lnTo>
                  <a:lnTo>
                    <a:pt x="91" y="175"/>
                  </a:lnTo>
                  <a:lnTo>
                    <a:pt x="90" y="177"/>
                  </a:lnTo>
                  <a:lnTo>
                    <a:pt x="89" y="179"/>
                  </a:lnTo>
                  <a:lnTo>
                    <a:pt x="88" y="181"/>
                  </a:lnTo>
                  <a:lnTo>
                    <a:pt x="87" y="181"/>
                  </a:lnTo>
                  <a:lnTo>
                    <a:pt x="81" y="183"/>
                  </a:lnTo>
                  <a:lnTo>
                    <a:pt x="80" y="184"/>
                  </a:lnTo>
                  <a:lnTo>
                    <a:pt x="77" y="187"/>
                  </a:lnTo>
                  <a:lnTo>
                    <a:pt x="74" y="189"/>
                  </a:lnTo>
                  <a:lnTo>
                    <a:pt x="71" y="190"/>
                  </a:lnTo>
                  <a:lnTo>
                    <a:pt x="69" y="188"/>
                  </a:lnTo>
                  <a:lnTo>
                    <a:pt x="68" y="186"/>
                  </a:lnTo>
                  <a:lnTo>
                    <a:pt x="66" y="186"/>
                  </a:lnTo>
                  <a:lnTo>
                    <a:pt x="63" y="186"/>
                  </a:lnTo>
                  <a:lnTo>
                    <a:pt x="64" y="187"/>
                  </a:lnTo>
                  <a:lnTo>
                    <a:pt x="65" y="188"/>
                  </a:lnTo>
                  <a:lnTo>
                    <a:pt x="65" y="191"/>
                  </a:lnTo>
                  <a:lnTo>
                    <a:pt x="65" y="194"/>
                  </a:lnTo>
                  <a:lnTo>
                    <a:pt x="63" y="195"/>
                  </a:lnTo>
                  <a:lnTo>
                    <a:pt x="61" y="195"/>
                  </a:lnTo>
                  <a:lnTo>
                    <a:pt x="58" y="198"/>
                  </a:lnTo>
                  <a:lnTo>
                    <a:pt x="53" y="199"/>
                  </a:lnTo>
                  <a:lnTo>
                    <a:pt x="50" y="202"/>
                  </a:lnTo>
                  <a:lnTo>
                    <a:pt x="35" y="206"/>
                  </a:lnTo>
                  <a:lnTo>
                    <a:pt x="34" y="206"/>
                  </a:lnTo>
                  <a:lnTo>
                    <a:pt x="32" y="205"/>
                  </a:lnTo>
                  <a:lnTo>
                    <a:pt x="29" y="205"/>
                  </a:lnTo>
                  <a:lnTo>
                    <a:pt x="27" y="205"/>
                  </a:lnTo>
                  <a:lnTo>
                    <a:pt x="21" y="207"/>
                  </a:lnTo>
                  <a:lnTo>
                    <a:pt x="18" y="207"/>
                  </a:lnTo>
                  <a:lnTo>
                    <a:pt x="21" y="200"/>
                  </a:lnTo>
                  <a:lnTo>
                    <a:pt x="27" y="197"/>
                  </a:lnTo>
                  <a:lnTo>
                    <a:pt x="27" y="197"/>
                  </a:lnTo>
                  <a:lnTo>
                    <a:pt x="25" y="196"/>
                  </a:lnTo>
                  <a:lnTo>
                    <a:pt x="16" y="199"/>
                  </a:lnTo>
                  <a:lnTo>
                    <a:pt x="12" y="200"/>
                  </a:lnTo>
                  <a:lnTo>
                    <a:pt x="8" y="201"/>
                  </a:lnTo>
                  <a:lnTo>
                    <a:pt x="10" y="198"/>
                  </a:lnTo>
                  <a:lnTo>
                    <a:pt x="14" y="194"/>
                  </a:lnTo>
                  <a:lnTo>
                    <a:pt x="17" y="192"/>
                  </a:lnTo>
                  <a:lnTo>
                    <a:pt x="19" y="192"/>
                  </a:lnTo>
                  <a:lnTo>
                    <a:pt x="20" y="189"/>
                  </a:lnTo>
                  <a:lnTo>
                    <a:pt x="25" y="187"/>
                  </a:lnTo>
                  <a:lnTo>
                    <a:pt x="10" y="192"/>
                  </a:lnTo>
                  <a:lnTo>
                    <a:pt x="6" y="191"/>
                  </a:lnTo>
                  <a:lnTo>
                    <a:pt x="5" y="190"/>
                  </a:lnTo>
                  <a:lnTo>
                    <a:pt x="2" y="191"/>
                  </a:lnTo>
                  <a:lnTo>
                    <a:pt x="1" y="187"/>
                  </a:lnTo>
                  <a:lnTo>
                    <a:pt x="5" y="181"/>
                  </a:lnTo>
                  <a:lnTo>
                    <a:pt x="8" y="179"/>
                  </a:lnTo>
                  <a:lnTo>
                    <a:pt x="11" y="178"/>
                  </a:lnTo>
                  <a:lnTo>
                    <a:pt x="14" y="176"/>
                  </a:lnTo>
                  <a:lnTo>
                    <a:pt x="15" y="174"/>
                  </a:lnTo>
                  <a:lnTo>
                    <a:pt x="14" y="173"/>
                  </a:lnTo>
                  <a:lnTo>
                    <a:pt x="4" y="173"/>
                  </a:lnTo>
                  <a:lnTo>
                    <a:pt x="0" y="173"/>
                  </a:lnTo>
                  <a:lnTo>
                    <a:pt x="0" y="172"/>
                  </a:lnTo>
                  <a:lnTo>
                    <a:pt x="1" y="170"/>
                  </a:lnTo>
                  <a:lnTo>
                    <a:pt x="6" y="166"/>
                  </a:lnTo>
                  <a:lnTo>
                    <a:pt x="8" y="166"/>
                  </a:lnTo>
                  <a:lnTo>
                    <a:pt x="10" y="166"/>
                  </a:lnTo>
                  <a:lnTo>
                    <a:pt x="13" y="167"/>
                  </a:lnTo>
                  <a:lnTo>
                    <a:pt x="14" y="168"/>
                  </a:lnTo>
                  <a:lnTo>
                    <a:pt x="19" y="167"/>
                  </a:lnTo>
                  <a:lnTo>
                    <a:pt x="18" y="165"/>
                  </a:lnTo>
                  <a:lnTo>
                    <a:pt x="17" y="161"/>
                  </a:lnTo>
                  <a:lnTo>
                    <a:pt x="15" y="160"/>
                  </a:lnTo>
                  <a:lnTo>
                    <a:pt x="18" y="158"/>
                  </a:lnTo>
                  <a:lnTo>
                    <a:pt x="20" y="156"/>
                  </a:lnTo>
                  <a:lnTo>
                    <a:pt x="24" y="152"/>
                  </a:lnTo>
                  <a:lnTo>
                    <a:pt x="25" y="151"/>
                  </a:lnTo>
                  <a:lnTo>
                    <a:pt x="34" y="150"/>
                  </a:lnTo>
                  <a:lnTo>
                    <a:pt x="42" y="148"/>
                  </a:lnTo>
                  <a:lnTo>
                    <a:pt x="51" y="145"/>
                  </a:lnTo>
                  <a:lnTo>
                    <a:pt x="46" y="143"/>
                  </a:lnTo>
                  <a:lnTo>
                    <a:pt x="45" y="141"/>
                  </a:lnTo>
                  <a:lnTo>
                    <a:pt x="41" y="145"/>
                  </a:lnTo>
                  <a:lnTo>
                    <a:pt x="38" y="147"/>
                  </a:lnTo>
                  <a:lnTo>
                    <a:pt x="32" y="148"/>
                  </a:lnTo>
                  <a:lnTo>
                    <a:pt x="29" y="148"/>
                  </a:lnTo>
                  <a:lnTo>
                    <a:pt x="26" y="147"/>
                  </a:lnTo>
                  <a:lnTo>
                    <a:pt x="25" y="147"/>
                  </a:lnTo>
                  <a:lnTo>
                    <a:pt x="24" y="148"/>
                  </a:lnTo>
                  <a:lnTo>
                    <a:pt x="20" y="150"/>
                  </a:lnTo>
                  <a:lnTo>
                    <a:pt x="15" y="151"/>
                  </a:lnTo>
                  <a:lnTo>
                    <a:pt x="21" y="147"/>
                  </a:lnTo>
                  <a:lnTo>
                    <a:pt x="28" y="140"/>
                  </a:lnTo>
                  <a:lnTo>
                    <a:pt x="29" y="137"/>
                  </a:lnTo>
                  <a:lnTo>
                    <a:pt x="32" y="134"/>
                  </a:lnTo>
                  <a:lnTo>
                    <a:pt x="31" y="132"/>
                  </a:lnTo>
                  <a:lnTo>
                    <a:pt x="29" y="131"/>
                  </a:lnTo>
                  <a:lnTo>
                    <a:pt x="35" y="123"/>
                  </a:lnTo>
                  <a:lnTo>
                    <a:pt x="37" y="121"/>
                  </a:lnTo>
                  <a:lnTo>
                    <a:pt x="40" y="121"/>
                  </a:lnTo>
                  <a:lnTo>
                    <a:pt x="42" y="120"/>
                  </a:lnTo>
                  <a:lnTo>
                    <a:pt x="43" y="120"/>
                  </a:lnTo>
                  <a:lnTo>
                    <a:pt x="45" y="120"/>
                  </a:lnTo>
                  <a:lnTo>
                    <a:pt x="46" y="117"/>
                  </a:lnTo>
                  <a:lnTo>
                    <a:pt x="43" y="115"/>
                  </a:lnTo>
                  <a:lnTo>
                    <a:pt x="40" y="115"/>
                  </a:lnTo>
                  <a:lnTo>
                    <a:pt x="29" y="115"/>
                  </a:lnTo>
                  <a:lnTo>
                    <a:pt x="28" y="115"/>
                  </a:lnTo>
                  <a:lnTo>
                    <a:pt x="26" y="115"/>
                  </a:lnTo>
                  <a:lnTo>
                    <a:pt x="25" y="114"/>
                  </a:lnTo>
                  <a:lnTo>
                    <a:pt x="25" y="111"/>
                  </a:lnTo>
                  <a:lnTo>
                    <a:pt x="24" y="110"/>
                  </a:lnTo>
                  <a:lnTo>
                    <a:pt x="22" y="110"/>
                  </a:lnTo>
                  <a:lnTo>
                    <a:pt x="19" y="111"/>
                  </a:lnTo>
                  <a:lnTo>
                    <a:pt x="18" y="111"/>
                  </a:lnTo>
                  <a:lnTo>
                    <a:pt x="17" y="110"/>
                  </a:lnTo>
                  <a:lnTo>
                    <a:pt x="19" y="107"/>
                  </a:lnTo>
                  <a:lnTo>
                    <a:pt x="16" y="106"/>
                  </a:lnTo>
                  <a:lnTo>
                    <a:pt x="12" y="107"/>
                  </a:lnTo>
                  <a:lnTo>
                    <a:pt x="10" y="106"/>
                  </a:lnTo>
                  <a:lnTo>
                    <a:pt x="9" y="104"/>
                  </a:lnTo>
                  <a:lnTo>
                    <a:pt x="11" y="103"/>
                  </a:lnTo>
                  <a:lnTo>
                    <a:pt x="9" y="101"/>
                  </a:lnTo>
                  <a:lnTo>
                    <a:pt x="8" y="99"/>
                  </a:lnTo>
                  <a:lnTo>
                    <a:pt x="10" y="98"/>
                  </a:lnTo>
                  <a:lnTo>
                    <a:pt x="12" y="98"/>
                  </a:lnTo>
                  <a:lnTo>
                    <a:pt x="17" y="97"/>
                  </a:lnTo>
                  <a:lnTo>
                    <a:pt x="21" y="96"/>
                  </a:lnTo>
                  <a:lnTo>
                    <a:pt x="17" y="95"/>
                  </a:lnTo>
                  <a:lnTo>
                    <a:pt x="15" y="93"/>
                  </a:lnTo>
                  <a:lnTo>
                    <a:pt x="15" y="91"/>
                  </a:lnTo>
                  <a:lnTo>
                    <a:pt x="15" y="89"/>
                  </a:lnTo>
                  <a:lnTo>
                    <a:pt x="21" y="87"/>
                  </a:lnTo>
                  <a:lnTo>
                    <a:pt x="25" y="85"/>
                  </a:lnTo>
                  <a:lnTo>
                    <a:pt x="25" y="83"/>
                  </a:lnTo>
                  <a:lnTo>
                    <a:pt x="25" y="81"/>
                  </a:lnTo>
                  <a:lnTo>
                    <a:pt x="20" y="81"/>
                  </a:lnTo>
                  <a:lnTo>
                    <a:pt x="15" y="82"/>
                  </a:lnTo>
                  <a:lnTo>
                    <a:pt x="16" y="78"/>
                  </a:lnTo>
                  <a:lnTo>
                    <a:pt x="17" y="74"/>
                  </a:lnTo>
                  <a:lnTo>
                    <a:pt x="17" y="72"/>
                  </a:lnTo>
                  <a:lnTo>
                    <a:pt x="17" y="69"/>
                  </a:lnTo>
                  <a:lnTo>
                    <a:pt x="14" y="71"/>
                  </a:lnTo>
                  <a:lnTo>
                    <a:pt x="14" y="67"/>
                  </a:lnTo>
                  <a:lnTo>
                    <a:pt x="13" y="64"/>
                  </a:lnTo>
                  <a:lnTo>
                    <a:pt x="10" y="66"/>
                  </a:lnTo>
                  <a:lnTo>
                    <a:pt x="10" y="63"/>
                  </a:lnTo>
                  <a:lnTo>
                    <a:pt x="10" y="60"/>
                  </a:lnTo>
                  <a:lnTo>
                    <a:pt x="13" y="60"/>
                  </a:lnTo>
                  <a:lnTo>
                    <a:pt x="14" y="60"/>
                  </a:lnTo>
                  <a:lnTo>
                    <a:pt x="18" y="60"/>
                  </a:lnTo>
                  <a:lnTo>
                    <a:pt x="21" y="58"/>
                  </a:lnTo>
                  <a:lnTo>
                    <a:pt x="26" y="58"/>
                  </a:lnTo>
                  <a:lnTo>
                    <a:pt x="34" y="58"/>
                  </a:lnTo>
                  <a:lnTo>
                    <a:pt x="40" y="63"/>
                  </a:lnTo>
                  <a:lnTo>
                    <a:pt x="41" y="62"/>
                  </a:lnTo>
                  <a:lnTo>
                    <a:pt x="43" y="59"/>
                  </a:lnTo>
                  <a:lnTo>
                    <a:pt x="44" y="59"/>
                  </a:lnTo>
                  <a:lnTo>
                    <a:pt x="53" y="60"/>
                  </a:lnTo>
                  <a:lnTo>
                    <a:pt x="58" y="62"/>
                  </a:lnTo>
                  <a:lnTo>
                    <a:pt x="59" y="62"/>
                  </a:lnTo>
                  <a:lnTo>
                    <a:pt x="58" y="58"/>
                  </a:lnTo>
                  <a:lnTo>
                    <a:pt x="56" y="56"/>
                  </a:lnTo>
                  <a:lnTo>
                    <a:pt x="59" y="53"/>
                  </a:lnTo>
                  <a:lnTo>
                    <a:pt x="61" y="51"/>
                  </a:lnTo>
                  <a:lnTo>
                    <a:pt x="63" y="49"/>
                  </a:lnTo>
                  <a:lnTo>
                    <a:pt x="67" y="48"/>
                  </a:lnTo>
                  <a:lnTo>
                    <a:pt x="69" y="47"/>
                  </a:lnTo>
                  <a:lnTo>
                    <a:pt x="70" y="43"/>
                  </a:lnTo>
                  <a:lnTo>
                    <a:pt x="72" y="40"/>
                  </a:lnTo>
                  <a:lnTo>
                    <a:pt x="62" y="41"/>
                  </a:lnTo>
                  <a:lnTo>
                    <a:pt x="52" y="38"/>
                  </a:lnTo>
                  <a:lnTo>
                    <a:pt x="53" y="35"/>
                  </a:lnTo>
                  <a:lnTo>
                    <a:pt x="56" y="33"/>
                  </a:lnTo>
                  <a:lnTo>
                    <a:pt x="59" y="32"/>
                  </a:lnTo>
                  <a:lnTo>
                    <a:pt x="59" y="30"/>
                  </a:lnTo>
                  <a:lnTo>
                    <a:pt x="61" y="29"/>
                  </a:lnTo>
                  <a:lnTo>
                    <a:pt x="64" y="26"/>
                  </a:lnTo>
                  <a:lnTo>
                    <a:pt x="63" y="22"/>
                  </a:lnTo>
                  <a:lnTo>
                    <a:pt x="64" y="19"/>
                  </a:lnTo>
                  <a:lnTo>
                    <a:pt x="65" y="17"/>
                  </a:lnTo>
                  <a:lnTo>
                    <a:pt x="66" y="14"/>
                  </a:lnTo>
                  <a:lnTo>
                    <a:pt x="67" y="12"/>
                  </a:lnTo>
                  <a:lnTo>
                    <a:pt x="71" y="11"/>
                  </a:lnTo>
                  <a:lnTo>
                    <a:pt x="76" y="9"/>
                  </a:lnTo>
                  <a:lnTo>
                    <a:pt x="77" y="9"/>
                  </a:lnTo>
                  <a:lnTo>
                    <a:pt x="82" y="9"/>
                  </a:lnTo>
                  <a:lnTo>
                    <a:pt x="84" y="10"/>
                  </a:lnTo>
                  <a:lnTo>
                    <a:pt x="84" y="6"/>
                  </a:lnTo>
                  <a:lnTo>
                    <a:pt x="87" y="6"/>
                  </a:lnTo>
                  <a:lnTo>
                    <a:pt x="88" y="6"/>
                  </a:lnTo>
                  <a:lnTo>
                    <a:pt x="88" y="9"/>
                  </a:lnTo>
                  <a:lnTo>
                    <a:pt x="90" y="10"/>
                  </a:lnTo>
                  <a:lnTo>
                    <a:pt x="90" y="13"/>
                  </a:lnTo>
                  <a:lnTo>
                    <a:pt x="89" y="15"/>
                  </a:lnTo>
                  <a:lnTo>
                    <a:pt x="87" y="17"/>
                  </a:lnTo>
                  <a:lnTo>
                    <a:pt x="89" y="19"/>
                  </a:lnTo>
                  <a:lnTo>
                    <a:pt x="87" y="21"/>
                  </a:lnTo>
                  <a:lnTo>
                    <a:pt x="89" y="20"/>
                  </a:lnTo>
                  <a:lnTo>
                    <a:pt x="93" y="17"/>
                  </a:lnTo>
                  <a:lnTo>
                    <a:pt x="92" y="15"/>
                  </a:lnTo>
                  <a:lnTo>
                    <a:pt x="92" y="12"/>
                  </a:lnTo>
                  <a:lnTo>
                    <a:pt x="91" y="9"/>
                  </a:lnTo>
                  <a:lnTo>
                    <a:pt x="91" y="6"/>
                  </a:lnTo>
                  <a:lnTo>
                    <a:pt x="93" y="4"/>
                  </a:lnTo>
                  <a:lnTo>
                    <a:pt x="98" y="4"/>
                  </a:lnTo>
                  <a:lnTo>
                    <a:pt x="96" y="0"/>
                  </a:lnTo>
                  <a:lnTo>
                    <a:pt x="98" y="0"/>
                  </a:lnTo>
                  <a:lnTo>
                    <a:pt x="100" y="0"/>
                  </a:lnTo>
                  <a:lnTo>
                    <a:pt x="103" y="3"/>
                  </a:lnTo>
                  <a:lnTo>
                    <a:pt x="106" y="5"/>
                  </a:lnTo>
                  <a:lnTo>
                    <a:pt x="109" y="6"/>
                  </a:lnTo>
                  <a:lnTo>
                    <a:pt x="106" y="10"/>
                  </a:lnTo>
                  <a:lnTo>
                    <a:pt x="102" y="12"/>
                  </a:lnTo>
                  <a:lnTo>
                    <a:pt x="101"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 name="Freeform 152">
              <a:extLst>
                <a:ext uri="{FF2B5EF4-FFF2-40B4-BE49-F238E27FC236}">
                  <a16:creationId xmlns="" xmlns:a16="http://schemas.microsoft.com/office/drawing/2014/main" id="{5F1FD6DA-CEB9-E2F2-30B8-B3173D110897}"/>
                </a:ext>
              </a:extLst>
            </p:cNvPr>
            <p:cNvSpPr>
              <a:spLocks noChangeArrowheads="1"/>
            </p:cNvSpPr>
            <p:nvPr/>
          </p:nvSpPr>
          <p:spPr bwMode="auto">
            <a:xfrm>
              <a:off x="7809157" y="7352567"/>
              <a:ext cx="10990" cy="10990"/>
            </a:xfrm>
            <a:custGeom>
              <a:avLst/>
              <a:gdLst>
                <a:gd name="T0" fmla="*/ 10 w 11"/>
                <a:gd name="T1" fmla="*/ 5 h 8"/>
                <a:gd name="T2" fmla="*/ 10 w 11"/>
                <a:gd name="T3" fmla="*/ 7 h 8"/>
                <a:gd name="T4" fmla="*/ 8 w 11"/>
                <a:gd name="T5" fmla="*/ 5 h 8"/>
                <a:gd name="T6" fmla="*/ 6 w 11"/>
                <a:gd name="T7" fmla="*/ 3 h 8"/>
                <a:gd name="T8" fmla="*/ 0 w 11"/>
                <a:gd name="T9" fmla="*/ 2 h 8"/>
                <a:gd name="T10" fmla="*/ 3 w 11"/>
                <a:gd name="T11" fmla="*/ 0 h 8"/>
                <a:gd name="T12" fmla="*/ 4 w 11"/>
                <a:gd name="T13" fmla="*/ 0 h 8"/>
                <a:gd name="T14" fmla="*/ 8 w 11"/>
                <a:gd name="T15" fmla="*/ 0 h 8"/>
                <a:gd name="T16" fmla="*/ 10 w 11"/>
                <a:gd name="T17" fmla="*/ 1 h 8"/>
                <a:gd name="T18" fmla="*/ 10 w 11"/>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10" y="5"/>
                  </a:moveTo>
                  <a:lnTo>
                    <a:pt x="10" y="7"/>
                  </a:lnTo>
                  <a:lnTo>
                    <a:pt x="8" y="5"/>
                  </a:lnTo>
                  <a:lnTo>
                    <a:pt x="6" y="3"/>
                  </a:lnTo>
                  <a:lnTo>
                    <a:pt x="0" y="2"/>
                  </a:lnTo>
                  <a:lnTo>
                    <a:pt x="3" y="0"/>
                  </a:lnTo>
                  <a:lnTo>
                    <a:pt x="4" y="0"/>
                  </a:lnTo>
                  <a:lnTo>
                    <a:pt x="8" y="0"/>
                  </a:lnTo>
                  <a:lnTo>
                    <a:pt x="10" y="1"/>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 name="Freeform 154">
              <a:extLst>
                <a:ext uri="{FF2B5EF4-FFF2-40B4-BE49-F238E27FC236}">
                  <a16:creationId xmlns="" xmlns:a16="http://schemas.microsoft.com/office/drawing/2014/main" id="{89967211-3868-A072-DB8E-B81C877AD351}"/>
                </a:ext>
              </a:extLst>
            </p:cNvPr>
            <p:cNvSpPr>
              <a:spLocks noChangeArrowheads="1"/>
            </p:cNvSpPr>
            <p:nvPr/>
          </p:nvSpPr>
          <p:spPr bwMode="auto">
            <a:xfrm>
              <a:off x="7243151" y="6341452"/>
              <a:ext cx="434122" cy="296740"/>
            </a:xfrm>
            <a:custGeom>
              <a:avLst/>
              <a:gdLst>
                <a:gd name="T0" fmla="*/ 315 w 349"/>
                <a:gd name="T1" fmla="*/ 11 h 236"/>
                <a:gd name="T2" fmla="*/ 301 w 349"/>
                <a:gd name="T3" fmla="*/ 37 h 236"/>
                <a:gd name="T4" fmla="*/ 310 w 349"/>
                <a:gd name="T5" fmla="*/ 54 h 236"/>
                <a:gd name="T6" fmla="*/ 323 w 349"/>
                <a:gd name="T7" fmla="*/ 64 h 236"/>
                <a:gd name="T8" fmla="*/ 341 w 349"/>
                <a:gd name="T9" fmla="*/ 78 h 236"/>
                <a:gd name="T10" fmla="*/ 341 w 349"/>
                <a:gd name="T11" fmla="*/ 90 h 236"/>
                <a:gd name="T12" fmla="*/ 344 w 349"/>
                <a:gd name="T13" fmla="*/ 101 h 236"/>
                <a:gd name="T14" fmla="*/ 345 w 349"/>
                <a:gd name="T15" fmla="*/ 117 h 236"/>
                <a:gd name="T16" fmla="*/ 330 w 349"/>
                <a:gd name="T17" fmla="*/ 140 h 236"/>
                <a:gd name="T18" fmla="*/ 319 w 349"/>
                <a:gd name="T19" fmla="*/ 156 h 236"/>
                <a:gd name="T20" fmla="*/ 276 w 349"/>
                <a:gd name="T21" fmla="*/ 180 h 236"/>
                <a:gd name="T22" fmla="*/ 218 w 349"/>
                <a:gd name="T23" fmla="*/ 211 h 236"/>
                <a:gd name="T24" fmla="*/ 204 w 349"/>
                <a:gd name="T25" fmla="*/ 229 h 236"/>
                <a:gd name="T26" fmla="*/ 186 w 349"/>
                <a:gd name="T27" fmla="*/ 235 h 236"/>
                <a:gd name="T28" fmla="*/ 127 w 349"/>
                <a:gd name="T29" fmla="*/ 213 h 236"/>
                <a:gd name="T30" fmla="*/ 124 w 349"/>
                <a:gd name="T31" fmla="*/ 211 h 236"/>
                <a:gd name="T32" fmla="*/ 108 w 349"/>
                <a:gd name="T33" fmla="*/ 197 h 236"/>
                <a:gd name="T34" fmla="*/ 58 w 349"/>
                <a:gd name="T35" fmla="*/ 205 h 236"/>
                <a:gd name="T36" fmla="*/ 61 w 349"/>
                <a:gd name="T37" fmla="*/ 191 h 236"/>
                <a:gd name="T38" fmla="*/ 87 w 349"/>
                <a:gd name="T39" fmla="*/ 172 h 236"/>
                <a:gd name="T40" fmla="*/ 78 w 349"/>
                <a:gd name="T41" fmla="*/ 169 h 236"/>
                <a:gd name="T42" fmla="*/ 89 w 349"/>
                <a:gd name="T43" fmla="*/ 148 h 236"/>
                <a:gd name="T44" fmla="*/ 71 w 349"/>
                <a:gd name="T45" fmla="*/ 150 h 236"/>
                <a:gd name="T46" fmla="*/ 56 w 349"/>
                <a:gd name="T47" fmla="*/ 134 h 236"/>
                <a:gd name="T48" fmla="*/ 15 w 349"/>
                <a:gd name="T49" fmla="*/ 129 h 236"/>
                <a:gd name="T50" fmla="*/ 40 w 349"/>
                <a:gd name="T51" fmla="*/ 119 h 236"/>
                <a:gd name="T52" fmla="*/ 58 w 349"/>
                <a:gd name="T53" fmla="*/ 117 h 236"/>
                <a:gd name="T54" fmla="*/ 86 w 349"/>
                <a:gd name="T55" fmla="*/ 104 h 236"/>
                <a:gd name="T56" fmla="*/ 82 w 349"/>
                <a:gd name="T57" fmla="*/ 88 h 236"/>
                <a:gd name="T58" fmla="*/ 50 w 349"/>
                <a:gd name="T59" fmla="*/ 74 h 236"/>
                <a:gd name="T60" fmla="*/ 0 w 349"/>
                <a:gd name="T61" fmla="*/ 78 h 236"/>
                <a:gd name="T62" fmla="*/ 15 w 349"/>
                <a:gd name="T63" fmla="*/ 66 h 236"/>
                <a:gd name="T64" fmla="*/ 35 w 349"/>
                <a:gd name="T65" fmla="*/ 63 h 236"/>
                <a:gd name="T66" fmla="*/ 24 w 349"/>
                <a:gd name="T67" fmla="*/ 51 h 236"/>
                <a:gd name="T68" fmla="*/ 32 w 349"/>
                <a:gd name="T69" fmla="*/ 40 h 236"/>
                <a:gd name="T70" fmla="*/ 33 w 349"/>
                <a:gd name="T71" fmla="*/ 27 h 236"/>
                <a:gd name="T72" fmla="*/ 49 w 349"/>
                <a:gd name="T73" fmla="*/ 42 h 236"/>
                <a:gd name="T74" fmla="*/ 59 w 349"/>
                <a:gd name="T75" fmla="*/ 51 h 236"/>
                <a:gd name="T76" fmla="*/ 53 w 349"/>
                <a:gd name="T77" fmla="*/ 30 h 236"/>
                <a:gd name="T78" fmla="*/ 62 w 349"/>
                <a:gd name="T79" fmla="*/ 19 h 236"/>
                <a:gd name="T80" fmla="*/ 45 w 349"/>
                <a:gd name="T81" fmla="*/ 11 h 236"/>
                <a:gd name="T82" fmla="*/ 80 w 349"/>
                <a:gd name="T83" fmla="*/ 21 h 236"/>
                <a:gd name="T84" fmla="*/ 95 w 349"/>
                <a:gd name="T85" fmla="*/ 45 h 236"/>
                <a:gd name="T86" fmla="*/ 92 w 349"/>
                <a:gd name="T87" fmla="*/ 67 h 236"/>
                <a:gd name="T88" fmla="*/ 99 w 349"/>
                <a:gd name="T89" fmla="*/ 80 h 236"/>
                <a:gd name="T90" fmla="*/ 108 w 349"/>
                <a:gd name="T91" fmla="*/ 96 h 236"/>
                <a:gd name="T92" fmla="*/ 119 w 349"/>
                <a:gd name="T93" fmla="*/ 68 h 236"/>
                <a:gd name="T94" fmla="*/ 132 w 349"/>
                <a:gd name="T95" fmla="*/ 55 h 236"/>
                <a:gd name="T96" fmla="*/ 151 w 349"/>
                <a:gd name="T97" fmla="*/ 52 h 236"/>
                <a:gd name="T98" fmla="*/ 161 w 349"/>
                <a:gd name="T99" fmla="*/ 38 h 236"/>
                <a:gd name="T100" fmla="*/ 184 w 349"/>
                <a:gd name="T101" fmla="*/ 31 h 236"/>
                <a:gd name="T102" fmla="*/ 203 w 349"/>
                <a:gd name="T103" fmla="*/ 59 h 236"/>
                <a:gd name="T104" fmla="*/ 212 w 349"/>
                <a:gd name="T105" fmla="*/ 33 h 236"/>
                <a:gd name="T106" fmla="*/ 234 w 349"/>
                <a:gd name="T107" fmla="*/ 26 h 236"/>
                <a:gd name="T108" fmla="*/ 255 w 349"/>
                <a:gd name="T109" fmla="*/ 26 h 236"/>
                <a:gd name="T110" fmla="*/ 275 w 349"/>
                <a:gd name="T11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236">
                  <a:moveTo>
                    <a:pt x="285" y="24"/>
                  </a:moveTo>
                  <a:lnTo>
                    <a:pt x="289" y="24"/>
                  </a:lnTo>
                  <a:lnTo>
                    <a:pt x="294" y="21"/>
                  </a:lnTo>
                  <a:lnTo>
                    <a:pt x="297" y="19"/>
                  </a:lnTo>
                  <a:lnTo>
                    <a:pt x="303" y="13"/>
                  </a:lnTo>
                  <a:lnTo>
                    <a:pt x="306" y="11"/>
                  </a:lnTo>
                  <a:lnTo>
                    <a:pt x="313" y="12"/>
                  </a:lnTo>
                  <a:lnTo>
                    <a:pt x="315" y="11"/>
                  </a:lnTo>
                  <a:lnTo>
                    <a:pt x="315" y="12"/>
                  </a:lnTo>
                  <a:lnTo>
                    <a:pt x="311" y="15"/>
                  </a:lnTo>
                  <a:lnTo>
                    <a:pt x="309" y="16"/>
                  </a:lnTo>
                  <a:lnTo>
                    <a:pt x="305" y="19"/>
                  </a:lnTo>
                  <a:lnTo>
                    <a:pt x="301" y="27"/>
                  </a:lnTo>
                  <a:lnTo>
                    <a:pt x="299" y="32"/>
                  </a:lnTo>
                  <a:lnTo>
                    <a:pt x="299" y="33"/>
                  </a:lnTo>
                  <a:lnTo>
                    <a:pt x="301" y="37"/>
                  </a:lnTo>
                  <a:lnTo>
                    <a:pt x="305" y="38"/>
                  </a:lnTo>
                  <a:lnTo>
                    <a:pt x="309" y="37"/>
                  </a:lnTo>
                  <a:lnTo>
                    <a:pt x="310" y="38"/>
                  </a:lnTo>
                  <a:lnTo>
                    <a:pt x="312" y="40"/>
                  </a:lnTo>
                  <a:lnTo>
                    <a:pt x="313" y="43"/>
                  </a:lnTo>
                  <a:lnTo>
                    <a:pt x="313" y="44"/>
                  </a:lnTo>
                  <a:lnTo>
                    <a:pt x="312" y="49"/>
                  </a:lnTo>
                  <a:lnTo>
                    <a:pt x="310" y="54"/>
                  </a:lnTo>
                  <a:lnTo>
                    <a:pt x="307" y="58"/>
                  </a:lnTo>
                  <a:lnTo>
                    <a:pt x="308" y="60"/>
                  </a:lnTo>
                  <a:lnTo>
                    <a:pt x="310" y="60"/>
                  </a:lnTo>
                  <a:lnTo>
                    <a:pt x="320" y="58"/>
                  </a:lnTo>
                  <a:lnTo>
                    <a:pt x="322" y="58"/>
                  </a:lnTo>
                  <a:lnTo>
                    <a:pt x="322" y="60"/>
                  </a:lnTo>
                  <a:lnTo>
                    <a:pt x="322" y="62"/>
                  </a:lnTo>
                  <a:lnTo>
                    <a:pt x="323" y="64"/>
                  </a:lnTo>
                  <a:lnTo>
                    <a:pt x="324" y="66"/>
                  </a:lnTo>
                  <a:lnTo>
                    <a:pt x="324" y="68"/>
                  </a:lnTo>
                  <a:lnTo>
                    <a:pt x="319" y="74"/>
                  </a:lnTo>
                  <a:lnTo>
                    <a:pt x="324" y="71"/>
                  </a:lnTo>
                  <a:lnTo>
                    <a:pt x="329" y="69"/>
                  </a:lnTo>
                  <a:lnTo>
                    <a:pt x="336" y="71"/>
                  </a:lnTo>
                  <a:lnTo>
                    <a:pt x="339" y="74"/>
                  </a:lnTo>
                  <a:lnTo>
                    <a:pt x="341" y="78"/>
                  </a:lnTo>
                  <a:lnTo>
                    <a:pt x="343" y="76"/>
                  </a:lnTo>
                  <a:lnTo>
                    <a:pt x="344" y="76"/>
                  </a:lnTo>
                  <a:lnTo>
                    <a:pt x="346" y="79"/>
                  </a:lnTo>
                  <a:lnTo>
                    <a:pt x="346" y="81"/>
                  </a:lnTo>
                  <a:lnTo>
                    <a:pt x="345" y="85"/>
                  </a:lnTo>
                  <a:lnTo>
                    <a:pt x="344" y="88"/>
                  </a:lnTo>
                  <a:lnTo>
                    <a:pt x="343" y="89"/>
                  </a:lnTo>
                  <a:lnTo>
                    <a:pt x="341" y="90"/>
                  </a:lnTo>
                  <a:lnTo>
                    <a:pt x="340" y="91"/>
                  </a:lnTo>
                  <a:lnTo>
                    <a:pt x="341" y="94"/>
                  </a:lnTo>
                  <a:lnTo>
                    <a:pt x="342" y="96"/>
                  </a:lnTo>
                  <a:lnTo>
                    <a:pt x="345" y="96"/>
                  </a:lnTo>
                  <a:lnTo>
                    <a:pt x="346" y="98"/>
                  </a:lnTo>
                  <a:lnTo>
                    <a:pt x="346" y="99"/>
                  </a:lnTo>
                  <a:lnTo>
                    <a:pt x="345" y="100"/>
                  </a:lnTo>
                  <a:lnTo>
                    <a:pt x="344" y="101"/>
                  </a:lnTo>
                  <a:lnTo>
                    <a:pt x="343" y="102"/>
                  </a:lnTo>
                  <a:lnTo>
                    <a:pt x="342" y="104"/>
                  </a:lnTo>
                  <a:lnTo>
                    <a:pt x="347" y="107"/>
                  </a:lnTo>
                  <a:lnTo>
                    <a:pt x="348" y="109"/>
                  </a:lnTo>
                  <a:lnTo>
                    <a:pt x="348" y="111"/>
                  </a:lnTo>
                  <a:lnTo>
                    <a:pt x="347" y="113"/>
                  </a:lnTo>
                  <a:lnTo>
                    <a:pt x="347" y="115"/>
                  </a:lnTo>
                  <a:lnTo>
                    <a:pt x="345" y="117"/>
                  </a:lnTo>
                  <a:lnTo>
                    <a:pt x="341" y="117"/>
                  </a:lnTo>
                  <a:lnTo>
                    <a:pt x="339" y="119"/>
                  </a:lnTo>
                  <a:lnTo>
                    <a:pt x="340" y="121"/>
                  </a:lnTo>
                  <a:lnTo>
                    <a:pt x="340" y="125"/>
                  </a:lnTo>
                  <a:lnTo>
                    <a:pt x="339" y="129"/>
                  </a:lnTo>
                  <a:lnTo>
                    <a:pt x="336" y="134"/>
                  </a:lnTo>
                  <a:lnTo>
                    <a:pt x="333" y="137"/>
                  </a:lnTo>
                  <a:lnTo>
                    <a:pt x="330" y="140"/>
                  </a:lnTo>
                  <a:lnTo>
                    <a:pt x="325" y="139"/>
                  </a:lnTo>
                  <a:lnTo>
                    <a:pt x="322" y="137"/>
                  </a:lnTo>
                  <a:lnTo>
                    <a:pt x="322" y="142"/>
                  </a:lnTo>
                  <a:lnTo>
                    <a:pt x="319" y="145"/>
                  </a:lnTo>
                  <a:lnTo>
                    <a:pt x="320" y="148"/>
                  </a:lnTo>
                  <a:lnTo>
                    <a:pt x="320" y="150"/>
                  </a:lnTo>
                  <a:lnTo>
                    <a:pt x="320" y="153"/>
                  </a:lnTo>
                  <a:lnTo>
                    <a:pt x="319" y="156"/>
                  </a:lnTo>
                  <a:lnTo>
                    <a:pt x="317" y="159"/>
                  </a:lnTo>
                  <a:lnTo>
                    <a:pt x="314" y="162"/>
                  </a:lnTo>
                  <a:lnTo>
                    <a:pt x="309" y="164"/>
                  </a:lnTo>
                  <a:lnTo>
                    <a:pt x="305" y="169"/>
                  </a:lnTo>
                  <a:lnTo>
                    <a:pt x="301" y="170"/>
                  </a:lnTo>
                  <a:lnTo>
                    <a:pt x="294" y="170"/>
                  </a:lnTo>
                  <a:lnTo>
                    <a:pt x="286" y="173"/>
                  </a:lnTo>
                  <a:lnTo>
                    <a:pt x="276" y="180"/>
                  </a:lnTo>
                  <a:lnTo>
                    <a:pt x="268" y="184"/>
                  </a:lnTo>
                  <a:lnTo>
                    <a:pt x="263" y="189"/>
                  </a:lnTo>
                  <a:lnTo>
                    <a:pt x="255" y="198"/>
                  </a:lnTo>
                  <a:lnTo>
                    <a:pt x="250" y="201"/>
                  </a:lnTo>
                  <a:lnTo>
                    <a:pt x="246" y="203"/>
                  </a:lnTo>
                  <a:lnTo>
                    <a:pt x="240" y="204"/>
                  </a:lnTo>
                  <a:lnTo>
                    <a:pt x="236" y="206"/>
                  </a:lnTo>
                  <a:lnTo>
                    <a:pt x="218" y="211"/>
                  </a:lnTo>
                  <a:lnTo>
                    <a:pt x="212" y="213"/>
                  </a:lnTo>
                  <a:lnTo>
                    <a:pt x="212" y="215"/>
                  </a:lnTo>
                  <a:lnTo>
                    <a:pt x="209" y="218"/>
                  </a:lnTo>
                  <a:lnTo>
                    <a:pt x="209" y="219"/>
                  </a:lnTo>
                  <a:lnTo>
                    <a:pt x="210" y="221"/>
                  </a:lnTo>
                  <a:lnTo>
                    <a:pt x="210" y="222"/>
                  </a:lnTo>
                  <a:lnTo>
                    <a:pt x="208" y="225"/>
                  </a:lnTo>
                  <a:lnTo>
                    <a:pt x="204" y="229"/>
                  </a:lnTo>
                  <a:lnTo>
                    <a:pt x="202" y="229"/>
                  </a:lnTo>
                  <a:lnTo>
                    <a:pt x="199" y="226"/>
                  </a:lnTo>
                  <a:lnTo>
                    <a:pt x="199" y="226"/>
                  </a:lnTo>
                  <a:lnTo>
                    <a:pt x="198" y="227"/>
                  </a:lnTo>
                  <a:lnTo>
                    <a:pt x="198" y="227"/>
                  </a:lnTo>
                  <a:lnTo>
                    <a:pt x="199" y="230"/>
                  </a:lnTo>
                  <a:lnTo>
                    <a:pt x="197" y="232"/>
                  </a:lnTo>
                  <a:lnTo>
                    <a:pt x="186" y="235"/>
                  </a:lnTo>
                  <a:lnTo>
                    <a:pt x="167" y="232"/>
                  </a:lnTo>
                  <a:lnTo>
                    <a:pt x="159" y="230"/>
                  </a:lnTo>
                  <a:lnTo>
                    <a:pt x="150" y="225"/>
                  </a:lnTo>
                  <a:lnTo>
                    <a:pt x="144" y="224"/>
                  </a:lnTo>
                  <a:lnTo>
                    <a:pt x="136" y="224"/>
                  </a:lnTo>
                  <a:lnTo>
                    <a:pt x="130" y="218"/>
                  </a:lnTo>
                  <a:lnTo>
                    <a:pt x="127" y="214"/>
                  </a:lnTo>
                  <a:lnTo>
                    <a:pt x="127" y="213"/>
                  </a:lnTo>
                  <a:lnTo>
                    <a:pt x="127" y="211"/>
                  </a:lnTo>
                  <a:lnTo>
                    <a:pt x="128" y="210"/>
                  </a:lnTo>
                  <a:lnTo>
                    <a:pt x="129" y="210"/>
                  </a:lnTo>
                  <a:lnTo>
                    <a:pt x="131" y="210"/>
                  </a:lnTo>
                  <a:lnTo>
                    <a:pt x="132" y="209"/>
                  </a:lnTo>
                  <a:lnTo>
                    <a:pt x="130" y="206"/>
                  </a:lnTo>
                  <a:lnTo>
                    <a:pt x="128" y="207"/>
                  </a:lnTo>
                  <a:lnTo>
                    <a:pt x="124" y="211"/>
                  </a:lnTo>
                  <a:lnTo>
                    <a:pt x="122" y="211"/>
                  </a:lnTo>
                  <a:lnTo>
                    <a:pt x="120" y="209"/>
                  </a:lnTo>
                  <a:lnTo>
                    <a:pt x="120" y="207"/>
                  </a:lnTo>
                  <a:lnTo>
                    <a:pt x="115" y="206"/>
                  </a:lnTo>
                  <a:lnTo>
                    <a:pt x="111" y="204"/>
                  </a:lnTo>
                  <a:lnTo>
                    <a:pt x="106" y="200"/>
                  </a:lnTo>
                  <a:lnTo>
                    <a:pt x="106" y="199"/>
                  </a:lnTo>
                  <a:lnTo>
                    <a:pt x="108" y="197"/>
                  </a:lnTo>
                  <a:lnTo>
                    <a:pt x="108" y="197"/>
                  </a:lnTo>
                  <a:lnTo>
                    <a:pt x="106" y="196"/>
                  </a:lnTo>
                  <a:lnTo>
                    <a:pt x="103" y="197"/>
                  </a:lnTo>
                  <a:lnTo>
                    <a:pt x="99" y="201"/>
                  </a:lnTo>
                  <a:lnTo>
                    <a:pt x="97" y="202"/>
                  </a:lnTo>
                  <a:lnTo>
                    <a:pt x="67" y="204"/>
                  </a:lnTo>
                  <a:lnTo>
                    <a:pt x="60" y="204"/>
                  </a:lnTo>
                  <a:lnTo>
                    <a:pt x="58" y="205"/>
                  </a:lnTo>
                  <a:lnTo>
                    <a:pt x="57" y="201"/>
                  </a:lnTo>
                  <a:lnTo>
                    <a:pt x="56" y="195"/>
                  </a:lnTo>
                  <a:lnTo>
                    <a:pt x="56" y="191"/>
                  </a:lnTo>
                  <a:lnTo>
                    <a:pt x="56" y="189"/>
                  </a:lnTo>
                  <a:lnTo>
                    <a:pt x="57" y="186"/>
                  </a:lnTo>
                  <a:lnTo>
                    <a:pt x="59" y="186"/>
                  </a:lnTo>
                  <a:lnTo>
                    <a:pt x="60" y="189"/>
                  </a:lnTo>
                  <a:lnTo>
                    <a:pt x="61" y="191"/>
                  </a:lnTo>
                  <a:lnTo>
                    <a:pt x="63" y="193"/>
                  </a:lnTo>
                  <a:lnTo>
                    <a:pt x="73" y="189"/>
                  </a:lnTo>
                  <a:lnTo>
                    <a:pt x="77" y="187"/>
                  </a:lnTo>
                  <a:lnTo>
                    <a:pt x="79" y="184"/>
                  </a:lnTo>
                  <a:lnTo>
                    <a:pt x="81" y="181"/>
                  </a:lnTo>
                  <a:lnTo>
                    <a:pt x="83" y="179"/>
                  </a:lnTo>
                  <a:lnTo>
                    <a:pt x="84" y="177"/>
                  </a:lnTo>
                  <a:lnTo>
                    <a:pt x="87" y="172"/>
                  </a:lnTo>
                  <a:lnTo>
                    <a:pt x="88" y="169"/>
                  </a:lnTo>
                  <a:lnTo>
                    <a:pt x="90" y="167"/>
                  </a:lnTo>
                  <a:lnTo>
                    <a:pt x="92" y="166"/>
                  </a:lnTo>
                  <a:lnTo>
                    <a:pt x="96" y="164"/>
                  </a:lnTo>
                  <a:lnTo>
                    <a:pt x="93" y="163"/>
                  </a:lnTo>
                  <a:lnTo>
                    <a:pt x="90" y="163"/>
                  </a:lnTo>
                  <a:lnTo>
                    <a:pt x="81" y="169"/>
                  </a:lnTo>
                  <a:lnTo>
                    <a:pt x="78" y="169"/>
                  </a:lnTo>
                  <a:lnTo>
                    <a:pt x="78" y="169"/>
                  </a:lnTo>
                  <a:lnTo>
                    <a:pt x="79" y="167"/>
                  </a:lnTo>
                  <a:lnTo>
                    <a:pt x="83" y="164"/>
                  </a:lnTo>
                  <a:lnTo>
                    <a:pt x="80" y="163"/>
                  </a:lnTo>
                  <a:lnTo>
                    <a:pt x="79" y="162"/>
                  </a:lnTo>
                  <a:lnTo>
                    <a:pt x="79" y="159"/>
                  </a:lnTo>
                  <a:lnTo>
                    <a:pt x="81" y="154"/>
                  </a:lnTo>
                  <a:lnTo>
                    <a:pt x="89" y="148"/>
                  </a:lnTo>
                  <a:lnTo>
                    <a:pt x="91" y="147"/>
                  </a:lnTo>
                  <a:lnTo>
                    <a:pt x="92" y="146"/>
                  </a:lnTo>
                  <a:lnTo>
                    <a:pt x="91" y="145"/>
                  </a:lnTo>
                  <a:lnTo>
                    <a:pt x="89" y="145"/>
                  </a:lnTo>
                  <a:lnTo>
                    <a:pt x="81" y="151"/>
                  </a:lnTo>
                  <a:lnTo>
                    <a:pt x="76" y="153"/>
                  </a:lnTo>
                  <a:lnTo>
                    <a:pt x="74" y="153"/>
                  </a:lnTo>
                  <a:lnTo>
                    <a:pt x="71" y="150"/>
                  </a:lnTo>
                  <a:lnTo>
                    <a:pt x="70" y="149"/>
                  </a:lnTo>
                  <a:lnTo>
                    <a:pt x="69" y="147"/>
                  </a:lnTo>
                  <a:lnTo>
                    <a:pt x="69" y="145"/>
                  </a:lnTo>
                  <a:lnTo>
                    <a:pt x="72" y="140"/>
                  </a:lnTo>
                  <a:lnTo>
                    <a:pt x="72" y="138"/>
                  </a:lnTo>
                  <a:lnTo>
                    <a:pt x="69" y="138"/>
                  </a:lnTo>
                  <a:lnTo>
                    <a:pt x="64" y="134"/>
                  </a:lnTo>
                  <a:lnTo>
                    <a:pt x="56" y="134"/>
                  </a:lnTo>
                  <a:lnTo>
                    <a:pt x="36" y="131"/>
                  </a:lnTo>
                  <a:lnTo>
                    <a:pt x="32" y="132"/>
                  </a:lnTo>
                  <a:lnTo>
                    <a:pt x="25" y="137"/>
                  </a:lnTo>
                  <a:lnTo>
                    <a:pt x="21" y="138"/>
                  </a:lnTo>
                  <a:lnTo>
                    <a:pt x="20" y="137"/>
                  </a:lnTo>
                  <a:lnTo>
                    <a:pt x="18" y="135"/>
                  </a:lnTo>
                  <a:lnTo>
                    <a:pt x="16" y="132"/>
                  </a:lnTo>
                  <a:lnTo>
                    <a:pt x="15" y="129"/>
                  </a:lnTo>
                  <a:lnTo>
                    <a:pt x="15" y="126"/>
                  </a:lnTo>
                  <a:lnTo>
                    <a:pt x="18" y="125"/>
                  </a:lnTo>
                  <a:lnTo>
                    <a:pt x="20" y="124"/>
                  </a:lnTo>
                  <a:lnTo>
                    <a:pt x="25" y="125"/>
                  </a:lnTo>
                  <a:lnTo>
                    <a:pt x="32" y="122"/>
                  </a:lnTo>
                  <a:lnTo>
                    <a:pt x="36" y="122"/>
                  </a:lnTo>
                  <a:lnTo>
                    <a:pt x="37" y="121"/>
                  </a:lnTo>
                  <a:lnTo>
                    <a:pt x="40" y="119"/>
                  </a:lnTo>
                  <a:lnTo>
                    <a:pt x="41" y="118"/>
                  </a:lnTo>
                  <a:lnTo>
                    <a:pt x="43" y="119"/>
                  </a:lnTo>
                  <a:lnTo>
                    <a:pt x="44" y="121"/>
                  </a:lnTo>
                  <a:lnTo>
                    <a:pt x="51" y="118"/>
                  </a:lnTo>
                  <a:lnTo>
                    <a:pt x="53" y="117"/>
                  </a:lnTo>
                  <a:lnTo>
                    <a:pt x="53" y="116"/>
                  </a:lnTo>
                  <a:lnTo>
                    <a:pt x="54" y="115"/>
                  </a:lnTo>
                  <a:lnTo>
                    <a:pt x="58" y="117"/>
                  </a:lnTo>
                  <a:lnTo>
                    <a:pt x="60" y="117"/>
                  </a:lnTo>
                  <a:lnTo>
                    <a:pt x="64" y="115"/>
                  </a:lnTo>
                  <a:lnTo>
                    <a:pt x="69" y="115"/>
                  </a:lnTo>
                  <a:lnTo>
                    <a:pt x="83" y="115"/>
                  </a:lnTo>
                  <a:lnTo>
                    <a:pt x="84" y="112"/>
                  </a:lnTo>
                  <a:lnTo>
                    <a:pt x="86" y="110"/>
                  </a:lnTo>
                  <a:lnTo>
                    <a:pt x="87" y="105"/>
                  </a:lnTo>
                  <a:lnTo>
                    <a:pt x="86" y="104"/>
                  </a:lnTo>
                  <a:lnTo>
                    <a:pt x="78" y="109"/>
                  </a:lnTo>
                  <a:lnTo>
                    <a:pt x="76" y="109"/>
                  </a:lnTo>
                  <a:lnTo>
                    <a:pt x="67" y="106"/>
                  </a:lnTo>
                  <a:lnTo>
                    <a:pt x="63" y="103"/>
                  </a:lnTo>
                  <a:lnTo>
                    <a:pt x="64" y="101"/>
                  </a:lnTo>
                  <a:lnTo>
                    <a:pt x="69" y="96"/>
                  </a:lnTo>
                  <a:lnTo>
                    <a:pt x="75" y="92"/>
                  </a:lnTo>
                  <a:lnTo>
                    <a:pt x="82" y="88"/>
                  </a:lnTo>
                  <a:lnTo>
                    <a:pt x="84" y="86"/>
                  </a:lnTo>
                  <a:lnTo>
                    <a:pt x="84" y="84"/>
                  </a:lnTo>
                  <a:lnTo>
                    <a:pt x="79" y="80"/>
                  </a:lnTo>
                  <a:lnTo>
                    <a:pt x="69" y="82"/>
                  </a:lnTo>
                  <a:lnTo>
                    <a:pt x="67" y="78"/>
                  </a:lnTo>
                  <a:lnTo>
                    <a:pt x="59" y="75"/>
                  </a:lnTo>
                  <a:lnTo>
                    <a:pt x="53" y="77"/>
                  </a:lnTo>
                  <a:lnTo>
                    <a:pt x="50" y="74"/>
                  </a:lnTo>
                  <a:lnTo>
                    <a:pt x="43" y="78"/>
                  </a:lnTo>
                  <a:lnTo>
                    <a:pt x="28" y="83"/>
                  </a:lnTo>
                  <a:lnTo>
                    <a:pt x="22" y="86"/>
                  </a:lnTo>
                  <a:lnTo>
                    <a:pt x="18" y="87"/>
                  </a:lnTo>
                  <a:lnTo>
                    <a:pt x="15" y="85"/>
                  </a:lnTo>
                  <a:lnTo>
                    <a:pt x="9" y="81"/>
                  </a:lnTo>
                  <a:lnTo>
                    <a:pt x="1" y="80"/>
                  </a:lnTo>
                  <a:lnTo>
                    <a:pt x="0" y="78"/>
                  </a:lnTo>
                  <a:lnTo>
                    <a:pt x="5" y="73"/>
                  </a:lnTo>
                  <a:lnTo>
                    <a:pt x="7" y="71"/>
                  </a:lnTo>
                  <a:lnTo>
                    <a:pt x="10" y="72"/>
                  </a:lnTo>
                  <a:lnTo>
                    <a:pt x="16" y="76"/>
                  </a:lnTo>
                  <a:lnTo>
                    <a:pt x="20" y="78"/>
                  </a:lnTo>
                  <a:lnTo>
                    <a:pt x="15" y="71"/>
                  </a:lnTo>
                  <a:lnTo>
                    <a:pt x="15" y="69"/>
                  </a:lnTo>
                  <a:lnTo>
                    <a:pt x="15" y="66"/>
                  </a:lnTo>
                  <a:lnTo>
                    <a:pt x="14" y="64"/>
                  </a:lnTo>
                  <a:lnTo>
                    <a:pt x="12" y="60"/>
                  </a:lnTo>
                  <a:lnTo>
                    <a:pt x="12" y="59"/>
                  </a:lnTo>
                  <a:lnTo>
                    <a:pt x="15" y="58"/>
                  </a:lnTo>
                  <a:lnTo>
                    <a:pt x="18" y="60"/>
                  </a:lnTo>
                  <a:lnTo>
                    <a:pt x="27" y="67"/>
                  </a:lnTo>
                  <a:lnTo>
                    <a:pt x="32" y="65"/>
                  </a:lnTo>
                  <a:lnTo>
                    <a:pt x="35" y="63"/>
                  </a:lnTo>
                  <a:lnTo>
                    <a:pt x="38" y="61"/>
                  </a:lnTo>
                  <a:lnTo>
                    <a:pt x="37" y="60"/>
                  </a:lnTo>
                  <a:lnTo>
                    <a:pt x="30" y="60"/>
                  </a:lnTo>
                  <a:lnTo>
                    <a:pt x="25" y="58"/>
                  </a:lnTo>
                  <a:lnTo>
                    <a:pt x="23" y="57"/>
                  </a:lnTo>
                  <a:lnTo>
                    <a:pt x="21" y="54"/>
                  </a:lnTo>
                  <a:lnTo>
                    <a:pt x="21" y="52"/>
                  </a:lnTo>
                  <a:lnTo>
                    <a:pt x="24" y="51"/>
                  </a:lnTo>
                  <a:lnTo>
                    <a:pt x="31" y="51"/>
                  </a:lnTo>
                  <a:lnTo>
                    <a:pt x="26" y="45"/>
                  </a:lnTo>
                  <a:lnTo>
                    <a:pt x="23" y="42"/>
                  </a:lnTo>
                  <a:lnTo>
                    <a:pt x="23" y="40"/>
                  </a:lnTo>
                  <a:lnTo>
                    <a:pt x="23" y="38"/>
                  </a:lnTo>
                  <a:lnTo>
                    <a:pt x="23" y="37"/>
                  </a:lnTo>
                  <a:lnTo>
                    <a:pt x="24" y="36"/>
                  </a:lnTo>
                  <a:lnTo>
                    <a:pt x="32" y="40"/>
                  </a:lnTo>
                  <a:lnTo>
                    <a:pt x="34" y="40"/>
                  </a:lnTo>
                  <a:lnTo>
                    <a:pt x="32" y="38"/>
                  </a:lnTo>
                  <a:lnTo>
                    <a:pt x="28" y="34"/>
                  </a:lnTo>
                  <a:lnTo>
                    <a:pt x="28" y="33"/>
                  </a:lnTo>
                  <a:lnTo>
                    <a:pt x="30" y="32"/>
                  </a:lnTo>
                  <a:lnTo>
                    <a:pt x="31" y="30"/>
                  </a:lnTo>
                  <a:lnTo>
                    <a:pt x="31" y="28"/>
                  </a:lnTo>
                  <a:lnTo>
                    <a:pt x="33" y="27"/>
                  </a:lnTo>
                  <a:lnTo>
                    <a:pt x="36" y="27"/>
                  </a:lnTo>
                  <a:lnTo>
                    <a:pt x="38" y="28"/>
                  </a:lnTo>
                  <a:lnTo>
                    <a:pt x="45" y="35"/>
                  </a:lnTo>
                  <a:lnTo>
                    <a:pt x="47" y="37"/>
                  </a:lnTo>
                  <a:lnTo>
                    <a:pt x="47" y="39"/>
                  </a:lnTo>
                  <a:lnTo>
                    <a:pt x="47" y="42"/>
                  </a:lnTo>
                  <a:lnTo>
                    <a:pt x="47" y="43"/>
                  </a:lnTo>
                  <a:lnTo>
                    <a:pt x="49" y="42"/>
                  </a:lnTo>
                  <a:lnTo>
                    <a:pt x="52" y="43"/>
                  </a:lnTo>
                  <a:lnTo>
                    <a:pt x="53" y="43"/>
                  </a:lnTo>
                  <a:lnTo>
                    <a:pt x="56" y="38"/>
                  </a:lnTo>
                  <a:lnTo>
                    <a:pt x="58" y="40"/>
                  </a:lnTo>
                  <a:lnTo>
                    <a:pt x="59" y="41"/>
                  </a:lnTo>
                  <a:lnTo>
                    <a:pt x="60" y="43"/>
                  </a:lnTo>
                  <a:lnTo>
                    <a:pt x="60" y="46"/>
                  </a:lnTo>
                  <a:lnTo>
                    <a:pt x="59" y="51"/>
                  </a:lnTo>
                  <a:lnTo>
                    <a:pt x="59" y="52"/>
                  </a:lnTo>
                  <a:lnTo>
                    <a:pt x="62" y="49"/>
                  </a:lnTo>
                  <a:lnTo>
                    <a:pt x="65" y="49"/>
                  </a:lnTo>
                  <a:lnTo>
                    <a:pt x="65" y="47"/>
                  </a:lnTo>
                  <a:lnTo>
                    <a:pt x="65" y="42"/>
                  </a:lnTo>
                  <a:lnTo>
                    <a:pt x="65" y="37"/>
                  </a:lnTo>
                  <a:lnTo>
                    <a:pt x="65" y="36"/>
                  </a:lnTo>
                  <a:lnTo>
                    <a:pt x="53" y="30"/>
                  </a:lnTo>
                  <a:lnTo>
                    <a:pt x="51" y="28"/>
                  </a:lnTo>
                  <a:lnTo>
                    <a:pt x="49" y="25"/>
                  </a:lnTo>
                  <a:lnTo>
                    <a:pt x="49" y="23"/>
                  </a:lnTo>
                  <a:lnTo>
                    <a:pt x="52" y="22"/>
                  </a:lnTo>
                  <a:lnTo>
                    <a:pt x="55" y="21"/>
                  </a:lnTo>
                  <a:lnTo>
                    <a:pt x="63" y="21"/>
                  </a:lnTo>
                  <a:lnTo>
                    <a:pt x="64" y="21"/>
                  </a:lnTo>
                  <a:lnTo>
                    <a:pt x="62" y="19"/>
                  </a:lnTo>
                  <a:lnTo>
                    <a:pt x="59" y="18"/>
                  </a:lnTo>
                  <a:lnTo>
                    <a:pt x="58" y="17"/>
                  </a:lnTo>
                  <a:lnTo>
                    <a:pt x="58" y="15"/>
                  </a:lnTo>
                  <a:lnTo>
                    <a:pt x="53" y="16"/>
                  </a:lnTo>
                  <a:lnTo>
                    <a:pt x="48" y="16"/>
                  </a:lnTo>
                  <a:lnTo>
                    <a:pt x="43" y="15"/>
                  </a:lnTo>
                  <a:lnTo>
                    <a:pt x="43" y="13"/>
                  </a:lnTo>
                  <a:lnTo>
                    <a:pt x="45" y="11"/>
                  </a:lnTo>
                  <a:lnTo>
                    <a:pt x="49" y="8"/>
                  </a:lnTo>
                  <a:lnTo>
                    <a:pt x="51" y="6"/>
                  </a:lnTo>
                  <a:lnTo>
                    <a:pt x="56" y="8"/>
                  </a:lnTo>
                  <a:lnTo>
                    <a:pt x="61" y="6"/>
                  </a:lnTo>
                  <a:lnTo>
                    <a:pt x="65" y="8"/>
                  </a:lnTo>
                  <a:lnTo>
                    <a:pt x="69" y="11"/>
                  </a:lnTo>
                  <a:lnTo>
                    <a:pt x="74" y="17"/>
                  </a:lnTo>
                  <a:lnTo>
                    <a:pt x="80" y="21"/>
                  </a:lnTo>
                  <a:lnTo>
                    <a:pt x="81" y="22"/>
                  </a:lnTo>
                  <a:lnTo>
                    <a:pt x="84" y="26"/>
                  </a:lnTo>
                  <a:lnTo>
                    <a:pt x="91" y="35"/>
                  </a:lnTo>
                  <a:lnTo>
                    <a:pt x="98" y="40"/>
                  </a:lnTo>
                  <a:lnTo>
                    <a:pt x="99" y="41"/>
                  </a:lnTo>
                  <a:lnTo>
                    <a:pt x="97" y="43"/>
                  </a:lnTo>
                  <a:lnTo>
                    <a:pt x="95" y="44"/>
                  </a:lnTo>
                  <a:lnTo>
                    <a:pt x="95" y="45"/>
                  </a:lnTo>
                  <a:lnTo>
                    <a:pt x="99" y="46"/>
                  </a:lnTo>
                  <a:lnTo>
                    <a:pt x="101" y="50"/>
                  </a:lnTo>
                  <a:lnTo>
                    <a:pt x="101" y="51"/>
                  </a:lnTo>
                  <a:lnTo>
                    <a:pt x="99" y="62"/>
                  </a:lnTo>
                  <a:lnTo>
                    <a:pt x="98" y="64"/>
                  </a:lnTo>
                  <a:lnTo>
                    <a:pt x="97" y="65"/>
                  </a:lnTo>
                  <a:lnTo>
                    <a:pt x="90" y="63"/>
                  </a:lnTo>
                  <a:lnTo>
                    <a:pt x="92" y="67"/>
                  </a:lnTo>
                  <a:lnTo>
                    <a:pt x="96" y="70"/>
                  </a:lnTo>
                  <a:lnTo>
                    <a:pt x="97" y="72"/>
                  </a:lnTo>
                  <a:lnTo>
                    <a:pt x="97" y="74"/>
                  </a:lnTo>
                  <a:lnTo>
                    <a:pt x="97" y="74"/>
                  </a:lnTo>
                  <a:lnTo>
                    <a:pt x="99" y="73"/>
                  </a:lnTo>
                  <a:lnTo>
                    <a:pt x="100" y="74"/>
                  </a:lnTo>
                  <a:lnTo>
                    <a:pt x="99" y="78"/>
                  </a:lnTo>
                  <a:lnTo>
                    <a:pt x="99" y="80"/>
                  </a:lnTo>
                  <a:lnTo>
                    <a:pt x="97" y="82"/>
                  </a:lnTo>
                  <a:lnTo>
                    <a:pt x="98" y="83"/>
                  </a:lnTo>
                  <a:lnTo>
                    <a:pt x="99" y="83"/>
                  </a:lnTo>
                  <a:lnTo>
                    <a:pt x="101" y="84"/>
                  </a:lnTo>
                  <a:lnTo>
                    <a:pt x="104" y="86"/>
                  </a:lnTo>
                  <a:lnTo>
                    <a:pt x="106" y="95"/>
                  </a:lnTo>
                  <a:lnTo>
                    <a:pt x="107" y="98"/>
                  </a:lnTo>
                  <a:lnTo>
                    <a:pt x="108" y="96"/>
                  </a:lnTo>
                  <a:lnTo>
                    <a:pt x="109" y="89"/>
                  </a:lnTo>
                  <a:lnTo>
                    <a:pt x="110" y="86"/>
                  </a:lnTo>
                  <a:lnTo>
                    <a:pt x="110" y="85"/>
                  </a:lnTo>
                  <a:lnTo>
                    <a:pt x="111" y="85"/>
                  </a:lnTo>
                  <a:lnTo>
                    <a:pt x="112" y="82"/>
                  </a:lnTo>
                  <a:lnTo>
                    <a:pt x="113" y="75"/>
                  </a:lnTo>
                  <a:lnTo>
                    <a:pt x="117" y="69"/>
                  </a:lnTo>
                  <a:lnTo>
                    <a:pt x="119" y="68"/>
                  </a:lnTo>
                  <a:lnTo>
                    <a:pt x="121" y="68"/>
                  </a:lnTo>
                  <a:lnTo>
                    <a:pt x="122" y="68"/>
                  </a:lnTo>
                  <a:lnTo>
                    <a:pt x="125" y="74"/>
                  </a:lnTo>
                  <a:lnTo>
                    <a:pt x="127" y="75"/>
                  </a:lnTo>
                  <a:lnTo>
                    <a:pt x="128" y="75"/>
                  </a:lnTo>
                  <a:lnTo>
                    <a:pt x="130" y="71"/>
                  </a:lnTo>
                  <a:lnTo>
                    <a:pt x="132" y="63"/>
                  </a:lnTo>
                  <a:lnTo>
                    <a:pt x="132" y="55"/>
                  </a:lnTo>
                  <a:lnTo>
                    <a:pt x="131" y="46"/>
                  </a:lnTo>
                  <a:lnTo>
                    <a:pt x="132" y="39"/>
                  </a:lnTo>
                  <a:lnTo>
                    <a:pt x="133" y="35"/>
                  </a:lnTo>
                  <a:lnTo>
                    <a:pt x="136" y="33"/>
                  </a:lnTo>
                  <a:lnTo>
                    <a:pt x="140" y="35"/>
                  </a:lnTo>
                  <a:lnTo>
                    <a:pt x="142" y="38"/>
                  </a:lnTo>
                  <a:lnTo>
                    <a:pt x="147" y="47"/>
                  </a:lnTo>
                  <a:lnTo>
                    <a:pt x="151" y="52"/>
                  </a:lnTo>
                  <a:lnTo>
                    <a:pt x="154" y="57"/>
                  </a:lnTo>
                  <a:lnTo>
                    <a:pt x="156" y="58"/>
                  </a:lnTo>
                  <a:lnTo>
                    <a:pt x="159" y="60"/>
                  </a:lnTo>
                  <a:lnTo>
                    <a:pt x="160" y="59"/>
                  </a:lnTo>
                  <a:lnTo>
                    <a:pt x="161" y="58"/>
                  </a:lnTo>
                  <a:lnTo>
                    <a:pt x="161" y="56"/>
                  </a:lnTo>
                  <a:lnTo>
                    <a:pt x="160" y="43"/>
                  </a:lnTo>
                  <a:lnTo>
                    <a:pt x="161" y="38"/>
                  </a:lnTo>
                  <a:lnTo>
                    <a:pt x="163" y="36"/>
                  </a:lnTo>
                  <a:lnTo>
                    <a:pt x="168" y="34"/>
                  </a:lnTo>
                  <a:lnTo>
                    <a:pt x="172" y="32"/>
                  </a:lnTo>
                  <a:lnTo>
                    <a:pt x="175" y="29"/>
                  </a:lnTo>
                  <a:lnTo>
                    <a:pt x="177" y="27"/>
                  </a:lnTo>
                  <a:lnTo>
                    <a:pt x="180" y="27"/>
                  </a:lnTo>
                  <a:lnTo>
                    <a:pt x="182" y="28"/>
                  </a:lnTo>
                  <a:lnTo>
                    <a:pt x="184" y="31"/>
                  </a:lnTo>
                  <a:lnTo>
                    <a:pt x="188" y="36"/>
                  </a:lnTo>
                  <a:lnTo>
                    <a:pt x="192" y="44"/>
                  </a:lnTo>
                  <a:lnTo>
                    <a:pt x="198" y="51"/>
                  </a:lnTo>
                  <a:lnTo>
                    <a:pt x="201" y="60"/>
                  </a:lnTo>
                  <a:lnTo>
                    <a:pt x="201" y="62"/>
                  </a:lnTo>
                  <a:lnTo>
                    <a:pt x="202" y="62"/>
                  </a:lnTo>
                  <a:lnTo>
                    <a:pt x="203" y="61"/>
                  </a:lnTo>
                  <a:lnTo>
                    <a:pt x="203" y="59"/>
                  </a:lnTo>
                  <a:lnTo>
                    <a:pt x="204" y="55"/>
                  </a:lnTo>
                  <a:lnTo>
                    <a:pt x="202" y="49"/>
                  </a:lnTo>
                  <a:lnTo>
                    <a:pt x="196" y="34"/>
                  </a:lnTo>
                  <a:lnTo>
                    <a:pt x="196" y="32"/>
                  </a:lnTo>
                  <a:lnTo>
                    <a:pt x="197" y="29"/>
                  </a:lnTo>
                  <a:lnTo>
                    <a:pt x="201" y="29"/>
                  </a:lnTo>
                  <a:lnTo>
                    <a:pt x="210" y="30"/>
                  </a:lnTo>
                  <a:lnTo>
                    <a:pt x="212" y="33"/>
                  </a:lnTo>
                  <a:lnTo>
                    <a:pt x="218" y="41"/>
                  </a:lnTo>
                  <a:lnTo>
                    <a:pt x="220" y="44"/>
                  </a:lnTo>
                  <a:lnTo>
                    <a:pt x="221" y="44"/>
                  </a:lnTo>
                  <a:lnTo>
                    <a:pt x="221" y="43"/>
                  </a:lnTo>
                  <a:lnTo>
                    <a:pt x="223" y="41"/>
                  </a:lnTo>
                  <a:lnTo>
                    <a:pt x="225" y="40"/>
                  </a:lnTo>
                  <a:lnTo>
                    <a:pt x="227" y="35"/>
                  </a:lnTo>
                  <a:lnTo>
                    <a:pt x="234" y="26"/>
                  </a:lnTo>
                  <a:lnTo>
                    <a:pt x="235" y="26"/>
                  </a:lnTo>
                  <a:lnTo>
                    <a:pt x="237" y="26"/>
                  </a:lnTo>
                  <a:lnTo>
                    <a:pt x="239" y="28"/>
                  </a:lnTo>
                  <a:lnTo>
                    <a:pt x="241" y="30"/>
                  </a:lnTo>
                  <a:lnTo>
                    <a:pt x="243" y="32"/>
                  </a:lnTo>
                  <a:lnTo>
                    <a:pt x="246" y="31"/>
                  </a:lnTo>
                  <a:lnTo>
                    <a:pt x="250" y="28"/>
                  </a:lnTo>
                  <a:lnTo>
                    <a:pt x="255" y="26"/>
                  </a:lnTo>
                  <a:lnTo>
                    <a:pt x="256" y="22"/>
                  </a:lnTo>
                  <a:lnTo>
                    <a:pt x="257" y="20"/>
                  </a:lnTo>
                  <a:lnTo>
                    <a:pt x="253" y="6"/>
                  </a:lnTo>
                  <a:lnTo>
                    <a:pt x="254" y="4"/>
                  </a:lnTo>
                  <a:lnTo>
                    <a:pt x="262" y="0"/>
                  </a:lnTo>
                  <a:lnTo>
                    <a:pt x="269" y="0"/>
                  </a:lnTo>
                  <a:lnTo>
                    <a:pt x="271" y="1"/>
                  </a:lnTo>
                  <a:lnTo>
                    <a:pt x="275" y="8"/>
                  </a:lnTo>
                  <a:lnTo>
                    <a:pt x="278" y="11"/>
                  </a:lnTo>
                  <a:lnTo>
                    <a:pt x="279" y="13"/>
                  </a:lnTo>
                  <a:lnTo>
                    <a:pt x="279" y="19"/>
                  </a:lnTo>
                  <a:lnTo>
                    <a:pt x="281" y="21"/>
                  </a:lnTo>
                  <a:lnTo>
                    <a:pt x="285"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 name="Freeform 156">
              <a:extLst>
                <a:ext uri="{FF2B5EF4-FFF2-40B4-BE49-F238E27FC236}">
                  <a16:creationId xmlns="" xmlns:a16="http://schemas.microsoft.com/office/drawing/2014/main" id="{CFB0286B-277C-05CD-55A5-E42C7DF624E4}"/>
                </a:ext>
              </a:extLst>
            </p:cNvPr>
            <p:cNvSpPr>
              <a:spLocks noChangeArrowheads="1"/>
            </p:cNvSpPr>
            <p:nvPr/>
          </p:nvSpPr>
          <p:spPr bwMode="auto">
            <a:xfrm>
              <a:off x="8479571" y="7786686"/>
              <a:ext cx="472587" cy="555016"/>
            </a:xfrm>
            <a:custGeom>
              <a:avLst/>
              <a:gdLst>
                <a:gd name="T0" fmla="*/ 283 w 379"/>
                <a:gd name="T1" fmla="*/ 388 h 446"/>
                <a:gd name="T2" fmla="*/ 271 w 379"/>
                <a:gd name="T3" fmla="*/ 420 h 446"/>
                <a:gd name="T4" fmla="*/ 270 w 379"/>
                <a:gd name="T5" fmla="*/ 439 h 446"/>
                <a:gd name="T6" fmla="*/ 246 w 379"/>
                <a:gd name="T7" fmla="*/ 433 h 446"/>
                <a:gd name="T8" fmla="*/ 208 w 379"/>
                <a:gd name="T9" fmla="*/ 413 h 446"/>
                <a:gd name="T10" fmla="*/ 186 w 379"/>
                <a:gd name="T11" fmla="*/ 395 h 446"/>
                <a:gd name="T12" fmla="*/ 205 w 379"/>
                <a:gd name="T13" fmla="*/ 387 h 446"/>
                <a:gd name="T14" fmla="*/ 233 w 379"/>
                <a:gd name="T15" fmla="*/ 391 h 446"/>
                <a:gd name="T16" fmla="*/ 270 w 379"/>
                <a:gd name="T17" fmla="*/ 386 h 446"/>
                <a:gd name="T18" fmla="*/ 57 w 379"/>
                <a:gd name="T19" fmla="*/ 353 h 446"/>
                <a:gd name="T20" fmla="*/ 230 w 379"/>
                <a:gd name="T21" fmla="*/ 279 h 446"/>
                <a:gd name="T22" fmla="*/ 54 w 379"/>
                <a:gd name="T23" fmla="*/ 266 h 446"/>
                <a:gd name="T24" fmla="*/ 98 w 379"/>
                <a:gd name="T25" fmla="*/ 307 h 446"/>
                <a:gd name="T26" fmla="*/ 80 w 379"/>
                <a:gd name="T27" fmla="*/ 344 h 446"/>
                <a:gd name="T28" fmla="*/ 61 w 379"/>
                <a:gd name="T29" fmla="*/ 350 h 446"/>
                <a:gd name="T30" fmla="*/ 60 w 379"/>
                <a:gd name="T31" fmla="*/ 322 h 446"/>
                <a:gd name="T32" fmla="*/ 58 w 379"/>
                <a:gd name="T33" fmla="*/ 298 h 446"/>
                <a:gd name="T34" fmla="*/ 51 w 379"/>
                <a:gd name="T35" fmla="*/ 273 h 446"/>
                <a:gd name="T36" fmla="*/ 81 w 379"/>
                <a:gd name="T37" fmla="*/ 259 h 446"/>
                <a:gd name="T38" fmla="*/ 94 w 379"/>
                <a:gd name="T39" fmla="*/ 269 h 446"/>
                <a:gd name="T40" fmla="*/ 114 w 379"/>
                <a:gd name="T41" fmla="*/ 195 h 446"/>
                <a:gd name="T42" fmla="*/ 184 w 379"/>
                <a:gd name="T43" fmla="*/ 231 h 446"/>
                <a:gd name="T44" fmla="*/ 186 w 379"/>
                <a:gd name="T45" fmla="*/ 144 h 446"/>
                <a:gd name="T46" fmla="*/ 217 w 379"/>
                <a:gd name="T47" fmla="*/ 40 h 446"/>
                <a:gd name="T48" fmla="*/ 219 w 379"/>
                <a:gd name="T49" fmla="*/ 51 h 446"/>
                <a:gd name="T50" fmla="*/ 227 w 379"/>
                <a:gd name="T51" fmla="*/ 69 h 446"/>
                <a:gd name="T52" fmla="*/ 200 w 379"/>
                <a:gd name="T53" fmla="*/ 68 h 446"/>
                <a:gd name="T54" fmla="*/ 178 w 379"/>
                <a:gd name="T55" fmla="*/ 85 h 446"/>
                <a:gd name="T56" fmla="*/ 181 w 379"/>
                <a:gd name="T57" fmla="*/ 120 h 446"/>
                <a:gd name="T58" fmla="*/ 232 w 379"/>
                <a:gd name="T59" fmla="*/ 190 h 446"/>
                <a:gd name="T60" fmla="*/ 304 w 379"/>
                <a:gd name="T61" fmla="*/ 234 h 446"/>
                <a:gd name="T62" fmla="*/ 361 w 379"/>
                <a:gd name="T63" fmla="*/ 283 h 446"/>
                <a:gd name="T64" fmla="*/ 358 w 379"/>
                <a:gd name="T65" fmla="*/ 299 h 446"/>
                <a:gd name="T66" fmla="*/ 320 w 379"/>
                <a:gd name="T67" fmla="*/ 305 h 446"/>
                <a:gd name="T68" fmla="*/ 329 w 379"/>
                <a:gd name="T69" fmla="*/ 354 h 446"/>
                <a:gd name="T70" fmla="*/ 290 w 379"/>
                <a:gd name="T71" fmla="*/ 395 h 446"/>
                <a:gd name="T72" fmla="*/ 304 w 379"/>
                <a:gd name="T73" fmla="*/ 361 h 446"/>
                <a:gd name="T74" fmla="*/ 275 w 379"/>
                <a:gd name="T75" fmla="*/ 308 h 446"/>
                <a:gd name="T76" fmla="*/ 252 w 379"/>
                <a:gd name="T77" fmla="*/ 285 h 446"/>
                <a:gd name="T78" fmla="*/ 236 w 379"/>
                <a:gd name="T79" fmla="*/ 277 h 446"/>
                <a:gd name="T80" fmla="*/ 204 w 379"/>
                <a:gd name="T81" fmla="*/ 258 h 446"/>
                <a:gd name="T82" fmla="*/ 147 w 379"/>
                <a:gd name="T83" fmla="*/ 209 h 446"/>
                <a:gd name="T84" fmla="*/ 131 w 379"/>
                <a:gd name="T85" fmla="*/ 188 h 446"/>
                <a:gd name="T86" fmla="*/ 115 w 379"/>
                <a:gd name="T87" fmla="*/ 146 h 446"/>
                <a:gd name="T88" fmla="*/ 46 w 379"/>
                <a:gd name="T89" fmla="*/ 143 h 446"/>
                <a:gd name="T90" fmla="*/ 33 w 379"/>
                <a:gd name="T91" fmla="*/ 135 h 446"/>
                <a:gd name="T92" fmla="*/ 8 w 379"/>
                <a:gd name="T93" fmla="*/ 119 h 446"/>
                <a:gd name="T94" fmla="*/ 8 w 379"/>
                <a:gd name="T95" fmla="*/ 102 h 446"/>
                <a:gd name="T96" fmla="*/ 11 w 379"/>
                <a:gd name="T97" fmla="*/ 86 h 446"/>
                <a:gd name="T98" fmla="*/ 6 w 379"/>
                <a:gd name="T99" fmla="*/ 63 h 446"/>
                <a:gd name="T100" fmla="*/ 29 w 379"/>
                <a:gd name="T101" fmla="*/ 51 h 446"/>
                <a:gd name="T102" fmla="*/ 51 w 379"/>
                <a:gd name="T103" fmla="*/ 34 h 446"/>
                <a:gd name="T104" fmla="*/ 69 w 379"/>
                <a:gd name="T105" fmla="*/ 47 h 446"/>
                <a:gd name="T106" fmla="*/ 76 w 379"/>
                <a:gd name="T107" fmla="*/ 50 h 446"/>
                <a:gd name="T108" fmla="*/ 90 w 379"/>
                <a:gd name="T109" fmla="*/ 31 h 446"/>
                <a:gd name="T110" fmla="*/ 110 w 379"/>
                <a:gd name="T111" fmla="*/ 40 h 446"/>
                <a:gd name="T112" fmla="*/ 112 w 379"/>
                <a:gd name="T113" fmla="*/ 22 h 446"/>
                <a:gd name="T114" fmla="*/ 123 w 379"/>
                <a:gd name="T115" fmla="*/ 11 h 446"/>
                <a:gd name="T116" fmla="*/ 147 w 379"/>
                <a:gd name="T117" fmla="*/ 5 h 446"/>
                <a:gd name="T118" fmla="*/ 177 w 379"/>
                <a:gd name="T119" fmla="*/ 3 h 446"/>
                <a:gd name="T120" fmla="*/ 208 w 379"/>
                <a:gd name="T121" fmla="*/ 2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46">
                  <a:moveTo>
                    <a:pt x="173" y="442"/>
                  </a:moveTo>
                  <a:lnTo>
                    <a:pt x="171" y="442"/>
                  </a:lnTo>
                  <a:lnTo>
                    <a:pt x="169" y="441"/>
                  </a:lnTo>
                  <a:lnTo>
                    <a:pt x="169" y="439"/>
                  </a:lnTo>
                  <a:lnTo>
                    <a:pt x="169" y="439"/>
                  </a:lnTo>
                  <a:lnTo>
                    <a:pt x="172" y="439"/>
                  </a:lnTo>
                  <a:lnTo>
                    <a:pt x="172" y="441"/>
                  </a:lnTo>
                  <a:lnTo>
                    <a:pt x="173" y="442"/>
                  </a:lnTo>
                  <a:close/>
                  <a:moveTo>
                    <a:pt x="285" y="384"/>
                  </a:moveTo>
                  <a:lnTo>
                    <a:pt x="283" y="388"/>
                  </a:lnTo>
                  <a:lnTo>
                    <a:pt x="282" y="390"/>
                  </a:lnTo>
                  <a:lnTo>
                    <a:pt x="274" y="401"/>
                  </a:lnTo>
                  <a:lnTo>
                    <a:pt x="273" y="404"/>
                  </a:lnTo>
                  <a:lnTo>
                    <a:pt x="273" y="406"/>
                  </a:lnTo>
                  <a:lnTo>
                    <a:pt x="272" y="409"/>
                  </a:lnTo>
                  <a:lnTo>
                    <a:pt x="271" y="411"/>
                  </a:lnTo>
                  <a:lnTo>
                    <a:pt x="269" y="414"/>
                  </a:lnTo>
                  <a:lnTo>
                    <a:pt x="270" y="417"/>
                  </a:lnTo>
                  <a:lnTo>
                    <a:pt x="270" y="419"/>
                  </a:lnTo>
                  <a:lnTo>
                    <a:pt x="271" y="420"/>
                  </a:lnTo>
                  <a:lnTo>
                    <a:pt x="273" y="421"/>
                  </a:lnTo>
                  <a:lnTo>
                    <a:pt x="274" y="423"/>
                  </a:lnTo>
                  <a:lnTo>
                    <a:pt x="272" y="424"/>
                  </a:lnTo>
                  <a:lnTo>
                    <a:pt x="274" y="427"/>
                  </a:lnTo>
                  <a:lnTo>
                    <a:pt x="275" y="428"/>
                  </a:lnTo>
                  <a:lnTo>
                    <a:pt x="276" y="430"/>
                  </a:lnTo>
                  <a:lnTo>
                    <a:pt x="275" y="432"/>
                  </a:lnTo>
                  <a:lnTo>
                    <a:pt x="273" y="435"/>
                  </a:lnTo>
                  <a:lnTo>
                    <a:pt x="271" y="437"/>
                  </a:lnTo>
                  <a:lnTo>
                    <a:pt x="270" y="439"/>
                  </a:lnTo>
                  <a:lnTo>
                    <a:pt x="270" y="441"/>
                  </a:lnTo>
                  <a:lnTo>
                    <a:pt x="270" y="443"/>
                  </a:lnTo>
                  <a:lnTo>
                    <a:pt x="270" y="445"/>
                  </a:lnTo>
                  <a:lnTo>
                    <a:pt x="266" y="445"/>
                  </a:lnTo>
                  <a:lnTo>
                    <a:pt x="263" y="443"/>
                  </a:lnTo>
                  <a:lnTo>
                    <a:pt x="259" y="443"/>
                  </a:lnTo>
                  <a:lnTo>
                    <a:pt x="254" y="442"/>
                  </a:lnTo>
                  <a:lnTo>
                    <a:pt x="252" y="441"/>
                  </a:lnTo>
                  <a:lnTo>
                    <a:pt x="251" y="441"/>
                  </a:lnTo>
                  <a:lnTo>
                    <a:pt x="246" y="433"/>
                  </a:lnTo>
                  <a:lnTo>
                    <a:pt x="243" y="431"/>
                  </a:lnTo>
                  <a:lnTo>
                    <a:pt x="240" y="428"/>
                  </a:lnTo>
                  <a:lnTo>
                    <a:pt x="235" y="428"/>
                  </a:lnTo>
                  <a:lnTo>
                    <a:pt x="232" y="428"/>
                  </a:lnTo>
                  <a:lnTo>
                    <a:pt x="228" y="427"/>
                  </a:lnTo>
                  <a:lnTo>
                    <a:pt x="222" y="422"/>
                  </a:lnTo>
                  <a:lnTo>
                    <a:pt x="214" y="418"/>
                  </a:lnTo>
                  <a:lnTo>
                    <a:pt x="211" y="416"/>
                  </a:lnTo>
                  <a:lnTo>
                    <a:pt x="210" y="414"/>
                  </a:lnTo>
                  <a:lnTo>
                    <a:pt x="208" y="413"/>
                  </a:lnTo>
                  <a:lnTo>
                    <a:pt x="204" y="412"/>
                  </a:lnTo>
                  <a:lnTo>
                    <a:pt x="200" y="409"/>
                  </a:lnTo>
                  <a:lnTo>
                    <a:pt x="199" y="409"/>
                  </a:lnTo>
                  <a:lnTo>
                    <a:pt x="195" y="410"/>
                  </a:lnTo>
                  <a:lnTo>
                    <a:pt x="193" y="409"/>
                  </a:lnTo>
                  <a:lnTo>
                    <a:pt x="191" y="409"/>
                  </a:lnTo>
                  <a:lnTo>
                    <a:pt x="188" y="406"/>
                  </a:lnTo>
                  <a:lnTo>
                    <a:pt x="186" y="401"/>
                  </a:lnTo>
                  <a:lnTo>
                    <a:pt x="185" y="400"/>
                  </a:lnTo>
                  <a:lnTo>
                    <a:pt x="186" y="395"/>
                  </a:lnTo>
                  <a:lnTo>
                    <a:pt x="188" y="390"/>
                  </a:lnTo>
                  <a:lnTo>
                    <a:pt x="190" y="389"/>
                  </a:lnTo>
                  <a:lnTo>
                    <a:pt x="193" y="388"/>
                  </a:lnTo>
                  <a:lnTo>
                    <a:pt x="194" y="387"/>
                  </a:lnTo>
                  <a:lnTo>
                    <a:pt x="194" y="385"/>
                  </a:lnTo>
                  <a:lnTo>
                    <a:pt x="198" y="390"/>
                  </a:lnTo>
                  <a:lnTo>
                    <a:pt x="200" y="391"/>
                  </a:lnTo>
                  <a:lnTo>
                    <a:pt x="201" y="391"/>
                  </a:lnTo>
                  <a:lnTo>
                    <a:pt x="205" y="389"/>
                  </a:lnTo>
                  <a:lnTo>
                    <a:pt x="205" y="387"/>
                  </a:lnTo>
                  <a:lnTo>
                    <a:pt x="208" y="385"/>
                  </a:lnTo>
                  <a:lnTo>
                    <a:pt x="212" y="385"/>
                  </a:lnTo>
                  <a:lnTo>
                    <a:pt x="214" y="385"/>
                  </a:lnTo>
                  <a:lnTo>
                    <a:pt x="215" y="387"/>
                  </a:lnTo>
                  <a:lnTo>
                    <a:pt x="217" y="388"/>
                  </a:lnTo>
                  <a:lnTo>
                    <a:pt x="219" y="388"/>
                  </a:lnTo>
                  <a:lnTo>
                    <a:pt x="224" y="392"/>
                  </a:lnTo>
                  <a:lnTo>
                    <a:pt x="226" y="393"/>
                  </a:lnTo>
                  <a:lnTo>
                    <a:pt x="228" y="393"/>
                  </a:lnTo>
                  <a:lnTo>
                    <a:pt x="233" y="391"/>
                  </a:lnTo>
                  <a:lnTo>
                    <a:pt x="236" y="391"/>
                  </a:lnTo>
                  <a:lnTo>
                    <a:pt x="244" y="391"/>
                  </a:lnTo>
                  <a:lnTo>
                    <a:pt x="248" y="390"/>
                  </a:lnTo>
                  <a:lnTo>
                    <a:pt x="251" y="390"/>
                  </a:lnTo>
                  <a:lnTo>
                    <a:pt x="255" y="389"/>
                  </a:lnTo>
                  <a:lnTo>
                    <a:pt x="258" y="386"/>
                  </a:lnTo>
                  <a:lnTo>
                    <a:pt x="260" y="385"/>
                  </a:lnTo>
                  <a:lnTo>
                    <a:pt x="262" y="385"/>
                  </a:lnTo>
                  <a:lnTo>
                    <a:pt x="266" y="385"/>
                  </a:lnTo>
                  <a:lnTo>
                    <a:pt x="270" y="386"/>
                  </a:lnTo>
                  <a:lnTo>
                    <a:pt x="272" y="385"/>
                  </a:lnTo>
                  <a:lnTo>
                    <a:pt x="274" y="384"/>
                  </a:lnTo>
                  <a:lnTo>
                    <a:pt x="275" y="383"/>
                  </a:lnTo>
                  <a:lnTo>
                    <a:pt x="277" y="384"/>
                  </a:lnTo>
                  <a:lnTo>
                    <a:pt x="282" y="381"/>
                  </a:lnTo>
                  <a:lnTo>
                    <a:pt x="285" y="381"/>
                  </a:lnTo>
                  <a:lnTo>
                    <a:pt x="287" y="382"/>
                  </a:lnTo>
                  <a:lnTo>
                    <a:pt x="285" y="384"/>
                  </a:lnTo>
                  <a:close/>
                  <a:moveTo>
                    <a:pt x="59" y="349"/>
                  </a:moveTo>
                  <a:lnTo>
                    <a:pt x="57" y="353"/>
                  </a:lnTo>
                  <a:lnTo>
                    <a:pt x="55" y="350"/>
                  </a:lnTo>
                  <a:lnTo>
                    <a:pt x="55" y="348"/>
                  </a:lnTo>
                  <a:lnTo>
                    <a:pt x="55" y="347"/>
                  </a:lnTo>
                  <a:lnTo>
                    <a:pt x="58" y="348"/>
                  </a:lnTo>
                  <a:lnTo>
                    <a:pt x="59" y="349"/>
                  </a:lnTo>
                  <a:close/>
                  <a:moveTo>
                    <a:pt x="233" y="281"/>
                  </a:moveTo>
                  <a:lnTo>
                    <a:pt x="231" y="281"/>
                  </a:lnTo>
                  <a:lnTo>
                    <a:pt x="230" y="281"/>
                  </a:lnTo>
                  <a:lnTo>
                    <a:pt x="230" y="281"/>
                  </a:lnTo>
                  <a:lnTo>
                    <a:pt x="230" y="279"/>
                  </a:lnTo>
                  <a:lnTo>
                    <a:pt x="233" y="280"/>
                  </a:lnTo>
                  <a:lnTo>
                    <a:pt x="233" y="281"/>
                  </a:lnTo>
                  <a:close/>
                  <a:moveTo>
                    <a:pt x="52" y="267"/>
                  </a:moveTo>
                  <a:lnTo>
                    <a:pt x="52" y="269"/>
                  </a:lnTo>
                  <a:lnTo>
                    <a:pt x="50" y="269"/>
                  </a:lnTo>
                  <a:lnTo>
                    <a:pt x="51" y="268"/>
                  </a:lnTo>
                  <a:lnTo>
                    <a:pt x="52" y="265"/>
                  </a:lnTo>
                  <a:lnTo>
                    <a:pt x="54" y="264"/>
                  </a:lnTo>
                  <a:lnTo>
                    <a:pt x="55" y="265"/>
                  </a:lnTo>
                  <a:lnTo>
                    <a:pt x="54" y="266"/>
                  </a:lnTo>
                  <a:lnTo>
                    <a:pt x="52" y="267"/>
                  </a:lnTo>
                  <a:close/>
                  <a:moveTo>
                    <a:pt x="96" y="274"/>
                  </a:moveTo>
                  <a:lnTo>
                    <a:pt x="97" y="277"/>
                  </a:lnTo>
                  <a:lnTo>
                    <a:pt x="101" y="287"/>
                  </a:lnTo>
                  <a:lnTo>
                    <a:pt x="101" y="290"/>
                  </a:lnTo>
                  <a:lnTo>
                    <a:pt x="100" y="292"/>
                  </a:lnTo>
                  <a:lnTo>
                    <a:pt x="99" y="294"/>
                  </a:lnTo>
                  <a:lnTo>
                    <a:pt x="96" y="300"/>
                  </a:lnTo>
                  <a:lnTo>
                    <a:pt x="96" y="304"/>
                  </a:lnTo>
                  <a:lnTo>
                    <a:pt x="98" y="307"/>
                  </a:lnTo>
                  <a:lnTo>
                    <a:pt x="98" y="310"/>
                  </a:lnTo>
                  <a:lnTo>
                    <a:pt x="97" y="314"/>
                  </a:lnTo>
                  <a:lnTo>
                    <a:pt x="95" y="337"/>
                  </a:lnTo>
                  <a:lnTo>
                    <a:pt x="94" y="342"/>
                  </a:lnTo>
                  <a:lnTo>
                    <a:pt x="93" y="345"/>
                  </a:lnTo>
                  <a:lnTo>
                    <a:pt x="91" y="346"/>
                  </a:lnTo>
                  <a:lnTo>
                    <a:pt x="88" y="345"/>
                  </a:lnTo>
                  <a:lnTo>
                    <a:pt x="84" y="343"/>
                  </a:lnTo>
                  <a:lnTo>
                    <a:pt x="82" y="343"/>
                  </a:lnTo>
                  <a:lnTo>
                    <a:pt x="80" y="344"/>
                  </a:lnTo>
                  <a:lnTo>
                    <a:pt x="79" y="343"/>
                  </a:lnTo>
                  <a:lnTo>
                    <a:pt x="78" y="342"/>
                  </a:lnTo>
                  <a:lnTo>
                    <a:pt x="76" y="350"/>
                  </a:lnTo>
                  <a:lnTo>
                    <a:pt x="74" y="354"/>
                  </a:lnTo>
                  <a:lnTo>
                    <a:pt x="71" y="355"/>
                  </a:lnTo>
                  <a:lnTo>
                    <a:pt x="69" y="355"/>
                  </a:lnTo>
                  <a:lnTo>
                    <a:pt x="67" y="355"/>
                  </a:lnTo>
                  <a:lnTo>
                    <a:pt x="64" y="355"/>
                  </a:lnTo>
                  <a:lnTo>
                    <a:pt x="63" y="353"/>
                  </a:lnTo>
                  <a:lnTo>
                    <a:pt x="61" y="350"/>
                  </a:lnTo>
                  <a:lnTo>
                    <a:pt x="59" y="348"/>
                  </a:lnTo>
                  <a:lnTo>
                    <a:pt x="57" y="343"/>
                  </a:lnTo>
                  <a:lnTo>
                    <a:pt x="57" y="340"/>
                  </a:lnTo>
                  <a:lnTo>
                    <a:pt x="56" y="332"/>
                  </a:lnTo>
                  <a:lnTo>
                    <a:pt x="57" y="331"/>
                  </a:lnTo>
                  <a:lnTo>
                    <a:pt x="58" y="329"/>
                  </a:lnTo>
                  <a:lnTo>
                    <a:pt x="58" y="326"/>
                  </a:lnTo>
                  <a:lnTo>
                    <a:pt x="58" y="322"/>
                  </a:lnTo>
                  <a:lnTo>
                    <a:pt x="58" y="321"/>
                  </a:lnTo>
                  <a:lnTo>
                    <a:pt x="60" y="322"/>
                  </a:lnTo>
                  <a:lnTo>
                    <a:pt x="61" y="322"/>
                  </a:lnTo>
                  <a:lnTo>
                    <a:pt x="61" y="320"/>
                  </a:lnTo>
                  <a:lnTo>
                    <a:pt x="61" y="318"/>
                  </a:lnTo>
                  <a:lnTo>
                    <a:pt x="59" y="315"/>
                  </a:lnTo>
                  <a:lnTo>
                    <a:pt x="57" y="314"/>
                  </a:lnTo>
                  <a:lnTo>
                    <a:pt x="56" y="311"/>
                  </a:lnTo>
                  <a:lnTo>
                    <a:pt x="57" y="309"/>
                  </a:lnTo>
                  <a:lnTo>
                    <a:pt x="58" y="308"/>
                  </a:lnTo>
                  <a:lnTo>
                    <a:pt x="58" y="305"/>
                  </a:lnTo>
                  <a:lnTo>
                    <a:pt x="58" y="298"/>
                  </a:lnTo>
                  <a:lnTo>
                    <a:pt x="57" y="296"/>
                  </a:lnTo>
                  <a:lnTo>
                    <a:pt x="56" y="292"/>
                  </a:lnTo>
                  <a:lnTo>
                    <a:pt x="55" y="290"/>
                  </a:lnTo>
                  <a:lnTo>
                    <a:pt x="53" y="287"/>
                  </a:lnTo>
                  <a:lnTo>
                    <a:pt x="51" y="286"/>
                  </a:lnTo>
                  <a:lnTo>
                    <a:pt x="49" y="284"/>
                  </a:lnTo>
                  <a:lnTo>
                    <a:pt x="49" y="279"/>
                  </a:lnTo>
                  <a:lnTo>
                    <a:pt x="50" y="275"/>
                  </a:lnTo>
                  <a:lnTo>
                    <a:pt x="51" y="273"/>
                  </a:lnTo>
                  <a:lnTo>
                    <a:pt x="51" y="273"/>
                  </a:lnTo>
                  <a:lnTo>
                    <a:pt x="54" y="275"/>
                  </a:lnTo>
                  <a:lnTo>
                    <a:pt x="55" y="275"/>
                  </a:lnTo>
                  <a:lnTo>
                    <a:pt x="58" y="276"/>
                  </a:lnTo>
                  <a:lnTo>
                    <a:pt x="62" y="275"/>
                  </a:lnTo>
                  <a:lnTo>
                    <a:pt x="66" y="274"/>
                  </a:lnTo>
                  <a:lnTo>
                    <a:pt x="69" y="271"/>
                  </a:lnTo>
                  <a:lnTo>
                    <a:pt x="75" y="264"/>
                  </a:lnTo>
                  <a:lnTo>
                    <a:pt x="79" y="263"/>
                  </a:lnTo>
                  <a:lnTo>
                    <a:pt x="80" y="261"/>
                  </a:lnTo>
                  <a:lnTo>
                    <a:pt x="81" y="259"/>
                  </a:lnTo>
                  <a:lnTo>
                    <a:pt x="83" y="258"/>
                  </a:lnTo>
                  <a:lnTo>
                    <a:pt x="84" y="261"/>
                  </a:lnTo>
                  <a:lnTo>
                    <a:pt x="86" y="261"/>
                  </a:lnTo>
                  <a:lnTo>
                    <a:pt x="90" y="263"/>
                  </a:lnTo>
                  <a:lnTo>
                    <a:pt x="91" y="264"/>
                  </a:lnTo>
                  <a:lnTo>
                    <a:pt x="93" y="267"/>
                  </a:lnTo>
                  <a:lnTo>
                    <a:pt x="94" y="267"/>
                  </a:lnTo>
                  <a:lnTo>
                    <a:pt x="95" y="268"/>
                  </a:lnTo>
                  <a:lnTo>
                    <a:pt x="95" y="269"/>
                  </a:lnTo>
                  <a:lnTo>
                    <a:pt x="94" y="269"/>
                  </a:lnTo>
                  <a:lnTo>
                    <a:pt x="93" y="272"/>
                  </a:lnTo>
                  <a:lnTo>
                    <a:pt x="93" y="272"/>
                  </a:lnTo>
                  <a:lnTo>
                    <a:pt x="96" y="274"/>
                  </a:lnTo>
                  <a:close/>
                  <a:moveTo>
                    <a:pt x="120" y="190"/>
                  </a:moveTo>
                  <a:lnTo>
                    <a:pt x="121" y="192"/>
                  </a:lnTo>
                  <a:lnTo>
                    <a:pt x="121" y="192"/>
                  </a:lnTo>
                  <a:lnTo>
                    <a:pt x="120" y="193"/>
                  </a:lnTo>
                  <a:lnTo>
                    <a:pt x="121" y="196"/>
                  </a:lnTo>
                  <a:lnTo>
                    <a:pt x="118" y="194"/>
                  </a:lnTo>
                  <a:lnTo>
                    <a:pt x="114" y="195"/>
                  </a:lnTo>
                  <a:lnTo>
                    <a:pt x="112" y="195"/>
                  </a:lnTo>
                  <a:lnTo>
                    <a:pt x="110" y="193"/>
                  </a:lnTo>
                  <a:lnTo>
                    <a:pt x="111" y="192"/>
                  </a:lnTo>
                  <a:lnTo>
                    <a:pt x="115" y="192"/>
                  </a:lnTo>
                  <a:lnTo>
                    <a:pt x="117" y="191"/>
                  </a:lnTo>
                  <a:lnTo>
                    <a:pt x="118" y="192"/>
                  </a:lnTo>
                  <a:lnTo>
                    <a:pt x="120" y="190"/>
                  </a:lnTo>
                  <a:close/>
                  <a:moveTo>
                    <a:pt x="185" y="231"/>
                  </a:moveTo>
                  <a:lnTo>
                    <a:pt x="185" y="231"/>
                  </a:lnTo>
                  <a:lnTo>
                    <a:pt x="184" y="231"/>
                  </a:lnTo>
                  <a:lnTo>
                    <a:pt x="184" y="231"/>
                  </a:lnTo>
                  <a:lnTo>
                    <a:pt x="184" y="231"/>
                  </a:lnTo>
                  <a:lnTo>
                    <a:pt x="185" y="231"/>
                  </a:lnTo>
                  <a:close/>
                  <a:moveTo>
                    <a:pt x="186" y="144"/>
                  </a:moveTo>
                  <a:lnTo>
                    <a:pt x="188" y="142"/>
                  </a:lnTo>
                  <a:lnTo>
                    <a:pt x="187" y="140"/>
                  </a:lnTo>
                  <a:lnTo>
                    <a:pt x="185" y="141"/>
                  </a:lnTo>
                  <a:lnTo>
                    <a:pt x="184" y="143"/>
                  </a:lnTo>
                  <a:lnTo>
                    <a:pt x="184" y="144"/>
                  </a:lnTo>
                  <a:lnTo>
                    <a:pt x="186" y="144"/>
                  </a:lnTo>
                  <a:close/>
                  <a:moveTo>
                    <a:pt x="225" y="27"/>
                  </a:moveTo>
                  <a:lnTo>
                    <a:pt x="224" y="29"/>
                  </a:lnTo>
                  <a:lnTo>
                    <a:pt x="223" y="29"/>
                  </a:lnTo>
                  <a:lnTo>
                    <a:pt x="221" y="31"/>
                  </a:lnTo>
                  <a:lnTo>
                    <a:pt x="218" y="33"/>
                  </a:lnTo>
                  <a:lnTo>
                    <a:pt x="216" y="36"/>
                  </a:lnTo>
                  <a:lnTo>
                    <a:pt x="215" y="38"/>
                  </a:lnTo>
                  <a:lnTo>
                    <a:pt x="216" y="40"/>
                  </a:lnTo>
                  <a:lnTo>
                    <a:pt x="216" y="40"/>
                  </a:lnTo>
                  <a:lnTo>
                    <a:pt x="217" y="40"/>
                  </a:lnTo>
                  <a:lnTo>
                    <a:pt x="219" y="40"/>
                  </a:lnTo>
                  <a:lnTo>
                    <a:pt x="220" y="41"/>
                  </a:lnTo>
                  <a:lnTo>
                    <a:pt x="223" y="42"/>
                  </a:lnTo>
                  <a:lnTo>
                    <a:pt x="223" y="43"/>
                  </a:lnTo>
                  <a:lnTo>
                    <a:pt x="222" y="44"/>
                  </a:lnTo>
                  <a:lnTo>
                    <a:pt x="221" y="46"/>
                  </a:lnTo>
                  <a:lnTo>
                    <a:pt x="218" y="49"/>
                  </a:lnTo>
                  <a:lnTo>
                    <a:pt x="218" y="50"/>
                  </a:lnTo>
                  <a:lnTo>
                    <a:pt x="218" y="51"/>
                  </a:lnTo>
                  <a:lnTo>
                    <a:pt x="219" y="51"/>
                  </a:lnTo>
                  <a:lnTo>
                    <a:pt x="222" y="51"/>
                  </a:lnTo>
                  <a:lnTo>
                    <a:pt x="222" y="52"/>
                  </a:lnTo>
                  <a:lnTo>
                    <a:pt x="221" y="57"/>
                  </a:lnTo>
                  <a:lnTo>
                    <a:pt x="221" y="59"/>
                  </a:lnTo>
                  <a:lnTo>
                    <a:pt x="224" y="60"/>
                  </a:lnTo>
                  <a:lnTo>
                    <a:pt x="226" y="61"/>
                  </a:lnTo>
                  <a:lnTo>
                    <a:pt x="229" y="65"/>
                  </a:lnTo>
                  <a:lnTo>
                    <a:pt x="231" y="67"/>
                  </a:lnTo>
                  <a:lnTo>
                    <a:pt x="230" y="69"/>
                  </a:lnTo>
                  <a:lnTo>
                    <a:pt x="227" y="69"/>
                  </a:lnTo>
                  <a:lnTo>
                    <a:pt x="225" y="69"/>
                  </a:lnTo>
                  <a:lnTo>
                    <a:pt x="228" y="67"/>
                  </a:lnTo>
                  <a:lnTo>
                    <a:pt x="223" y="61"/>
                  </a:lnTo>
                  <a:lnTo>
                    <a:pt x="221" y="61"/>
                  </a:lnTo>
                  <a:lnTo>
                    <a:pt x="217" y="63"/>
                  </a:lnTo>
                  <a:lnTo>
                    <a:pt x="210" y="61"/>
                  </a:lnTo>
                  <a:lnTo>
                    <a:pt x="208" y="62"/>
                  </a:lnTo>
                  <a:lnTo>
                    <a:pt x="206" y="64"/>
                  </a:lnTo>
                  <a:lnTo>
                    <a:pt x="204" y="67"/>
                  </a:lnTo>
                  <a:lnTo>
                    <a:pt x="200" y="68"/>
                  </a:lnTo>
                  <a:lnTo>
                    <a:pt x="195" y="71"/>
                  </a:lnTo>
                  <a:lnTo>
                    <a:pt x="191" y="73"/>
                  </a:lnTo>
                  <a:lnTo>
                    <a:pt x="187" y="75"/>
                  </a:lnTo>
                  <a:lnTo>
                    <a:pt x="184" y="74"/>
                  </a:lnTo>
                  <a:lnTo>
                    <a:pt x="188" y="71"/>
                  </a:lnTo>
                  <a:lnTo>
                    <a:pt x="187" y="70"/>
                  </a:lnTo>
                  <a:lnTo>
                    <a:pt x="182" y="73"/>
                  </a:lnTo>
                  <a:lnTo>
                    <a:pt x="180" y="75"/>
                  </a:lnTo>
                  <a:lnTo>
                    <a:pt x="179" y="79"/>
                  </a:lnTo>
                  <a:lnTo>
                    <a:pt x="178" y="85"/>
                  </a:lnTo>
                  <a:lnTo>
                    <a:pt x="180" y="86"/>
                  </a:lnTo>
                  <a:lnTo>
                    <a:pt x="183" y="94"/>
                  </a:lnTo>
                  <a:lnTo>
                    <a:pt x="188" y="97"/>
                  </a:lnTo>
                  <a:lnTo>
                    <a:pt x="187" y="100"/>
                  </a:lnTo>
                  <a:lnTo>
                    <a:pt x="186" y="102"/>
                  </a:lnTo>
                  <a:lnTo>
                    <a:pt x="183" y="105"/>
                  </a:lnTo>
                  <a:lnTo>
                    <a:pt x="181" y="103"/>
                  </a:lnTo>
                  <a:lnTo>
                    <a:pt x="180" y="103"/>
                  </a:lnTo>
                  <a:lnTo>
                    <a:pt x="179" y="108"/>
                  </a:lnTo>
                  <a:lnTo>
                    <a:pt x="181" y="120"/>
                  </a:lnTo>
                  <a:lnTo>
                    <a:pt x="184" y="130"/>
                  </a:lnTo>
                  <a:lnTo>
                    <a:pt x="186" y="134"/>
                  </a:lnTo>
                  <a:lnTo>
                    <a:pt x="193" y="140"/>
                  </a:lnTo>
                  <a:lnTo>
                    <a:pt x="200" y="143"/>
                  </a:lnTo>
                  <a:lnTo>
                    <a:pt x="212" y="154"/>
                  </a:lnTo>
                  <a:lnTo>
                    <a:pt x="219" y="157"/>
                  </a:lnTo>
                  <a:lnTo>
                    <a:pt x="221" y="159"/>
                  </a:lnTo>
                  <a:lnTo>
                    <a:pt x="225" y="166"/>
                  </a:lnTo>
                  <a:lnTo>
                    <a:pt x="228" y="176"/>
                  </a:lnTo>
                  <a:lnTo>
                    <a:pt x="232" y="190"/>
                  </a:lnTo>
                  <a:lnTo>
                    <a:pt x="235" y="197"/>
                  </a:lnTo>
                  <a:lnTo>
                    <a:pt x="241" y="205"/>
                  </a:lnTo>
                  <a:lnTo>
                    <a:pt x="252" y="216"/>
                  </a:lnTo>
                  <a:lnTo>
                    <a:pt x="262" y="224"/>
                  </a:lnTo>
                  <a:lnTo>
                    <a:pt x="272" y="229"/>
                  </a:lnTo>
                  <a:lnTo>
                    <a:pt x="279" y="231"/>
                  </a:lnTo>
                  <a:lnTo>
                    <a:pt x="297" y="229"/>
                  </a:lnTo>
                  <a:lnTo>
                    <a:pt x="300" y="229"/>
                  </a:lnTo>
                  <a:lnTo>
                    <a:pt x="304" y="231"/>
                  </a:lnTo>
                  <a:lnTo>
                    <a:pt x="304" y="234"/>
                  </a:lnTo>
                  <a:lnTo>
                    <a:pt x="303" y="237"/>
                  </a:lnTo>
                  <a:lnTo>
                    <a:pt x="299" y="239"/>
                  </a:lnTo>
                  <a:lnTo>
                    <a:pt x="296" y="243"/>
                  </a:lnTo>
                  <a:lnTo>
                    <a:pt x="295" y="247"/>
                  </a:lnTo>
                  <a:lnTo>
                    <a:pt x="299" y="251"/>
                  </a:lnTo>
                  <a:lnTo>
                    <a:pt x="316" y="259"/>
                  </a:lnTo>
                  <a:lnTo>
                    <a:pt x="334" y="266"/>
                  </a:lnTo>
                  <a:lnTo>
                    <a:pt x="339" y="270"/>
                  </a:lnTo>
                  <a:lnTo>
                    <a:pt x="345" y="276"/>
                  </a:lnTo>
                  <a:lnTo>
                    <a:pt x="361" y="283"/>
                  </a:lnTo>
                  <a:lnTo>
                    <a:pt x="363" y="287"/>
                  </a:lnTo>
                  <a:lnTo>
                    <a:pt x="372" y="296"/>
                  </a:lnTo>
                  <a:lnTo>
                    <a:pt x="377" y="302"/>
                  </a:lnTo>
                  <a:lnTo>
                    <a:pt x="378" y="307"/>
                  </a:lnTo>
                  <a:lnTo>
                    <a:pt x="375" y="311"/>
                  </a:lnTo>
                  <a:lnTo>
                    <a:pt x="375" y="314"/>
                  </a:lnTo>
                  <a:lnTo>
                    <a:pt x="373" y="318"/>
                  </a:lnTo>
                  <a:lnTo>
                    <a:pt x="369" y="317"/>
                  </a:lnTo>
                  <a:lnTo>
                    <a:pt x="364" y="313"/>
                  </a:lnTo>
                  <a:lnTo>
                    <a:pt x="358" y="299"/>
                  </a:lnTo>
                  <a:lnTo>
                    <a:pt x="345" y="298"/>
                  </a:lnTo>
                  <a:lnTo>
                    <a:pt x="343" y="297"/>
                  </a:lnTo>
                  <a:lnTo>
                    <a:pt x="338" y="294"/>
                  </a:lnTo>
                  <a:lnTo>
                    <a:pt x="338" y="292"/>
                  </a:lnTo>
                  <a:lnTo>
                    <a:pt x="337" y="291"/>
                  </a:lnTo>
                  <a:lnTo>
                    <a:pt x="336" y="290"/>
                  </a:lnTo>
                  <a:lnTo>
                    <a:pt x="331" y="290"/>
                  </a:lnTo>
                  <a:lnTo>
                    <a:pt x="328" y="292"/>
                  </a:lnTo>
                  <a:lnTo>
                    <a:pt x="324" y="297"/>
                  </a:lnTo>
                  <a:lnTo>
                    <a:pt x="320" y="305"/>
                  </a:lnTo>
                  <a:lnTo>
                    <a:pt x="315" y="316"/>
                  </a:lnTo>
                  <a:lnTo>
                    <a:pt x="315" y="321"/>
                  </a:lnTo>
                  <a:lnTo>
                    <a:pt x="317" y="326"/>
                  </a:lnTo>
                  <a:lnTo>
                    <a:pt x="325" y="328"/>
                  </a:lnTo>
                  <a:lnTo>
                    <a:pt x="330" y="332"/>
                  </a:lnTo>
                  <a:lnTo>
                    <a:pt x="334" y="337"/>
                  </a:lnTo>
                  <a:lnTo>
                    <a:pt x="334" y="346"/>
                  </a:lnTo>
                  <a:lnTo>
                    <a:pt x="336" y="352"/>
                  </a:lnTo>
                  <a:lnTo>
                    <a:pt x="333" y="355"/>
                  </a:lnTo>
                  <a:lnTo>
                    <a:pt x="329" y="354"/>
                  </a:lnTo>
                  <a:lnTo>
                    <a:pt x="323" y="357"/>
                  </a:lnTo>
                  <a:lnTo>
                    <a:pt x="318" y="360"/>
                  </a:lnTo>
                  <a:lnTo>
                    <a:pt x="316" y="363"/>
                  </a:lnTo>
                  <a:lnTo>
                    <a:pt x="316" y="373"/>
                  </a:lnTo>
                  <a:lnTo>
                    <a:pt x="316" y="376"/>
                  </a:lnTo>
                  <a:lnTo>
                    <a:pt x="308" y="382"/>
                  </a:lnTo>
                  <a:lnTo>
                    <a:pt x="303" y="389"/>
                  </a:lnTo>
                  <a:lnTo>
                    <a:pt x="302" y="391"/>
                  </a:lnTo>
                  <a:lnTo>
                    <a:pt x="300" y="395"/>
                  </a:lnTo>
                  <a:lnTo>
                    <a:pt x="290" y="395"/>
                  </a:lnTo>
                  <a:lnTo>
                    <a:pt x="287" y="391"/>
                  </a:lnTo>
                  <a:lnTo>
                    <a:pt x="287" y="385"/>
                  </a:lnTo>
                  <a:lnTo>
                    <a:pt x="289" y="382"/>
                  </a:lnTo>
                  <a:lnTo>
                    <a:pt x="293" y="380"/>
                  </a:lnTo>
                  <a:lnTo>
                    <a:pt x="295" y="373"/>
                  </a:lnTo>
                  <a:lnTo>
                    <a:pt x="295" y="368"/>
                  </a:lnTo>
                  <a:lnTo>
                    <a:pt x="296" y="365"/>
                  </a:lnTo>
                  <a:lnTo>
                    <a:pt x="298" y="363"/>
                  </a:lnTo>
                  <a:lnTo>
                    <a:pt x="301" y="363"/>
                  </a:lnTo>
                  <a:lnTo>
                    <a:pt x="304" y="361"/>
                  </a:lnTo>
                  <a:lnTo>
                    <a:pt x="305" y="354"/>
                  </a:lnTo>
                  <a:lnTo>
                    <a:pt x="302" y="351"/>
                  </a:lnTo>
                  <a:lnTo>
                    <a:pt x="301" y="346"/>
                  </a:lnTo>
                  <a:lnTo>
                    <a:pt x="299" y="338"/>
                  </a:lnTo>
                  <a:lnTo>
                    <a:pt x="294" y="326"/>
                  </a:lnTo>
                  <a:lnTo>
                    <a:pt x="291" y="316"/>
                  </a:lnTo>
                  <a:lnTo>
                    <a:pt x="288" y="311"/>
                  </a:lnTo>
                  <a:lnTo>
                    <a:pt x="285" y="308"/>
                  </a:lnTo>
                  <a:lnTo>
                    <a:pt x="279" y="308"/>
                  </a:lnTo>
                  <a:lnTo>
                    <a:pt x="275" y="308"/>
                  </a:lnTo>
                  <a:lnTo>
                    <a:pt x="265" y="301"/>
                  </a:lnTo>
                  <a:lnTo>
                    <a:pt x="264" y="300"/>
                  </a:lnTo>
                  <a:lnTo>
                    <a:pt x="264" y="298"/>
                  </a:lnTo>
                  <a:lnTo>
                    <a:pt x="266" y="295"/>
                  </a:lnTo>
                  <a:lnTo>
                    <a:pt x="264" y="291"/>
                  </a:lnTo>
                  <a:lnTo>
                    <a:pt x="263" y="287"/>
                  </a:lnTo>
                  <a:lnTo>
                    <a:pt x="262" y="285"/>
                  </a:lnTo>
                  <a:lnTo>
                    <a:pt x="259" y="283"/>
                  </a:lnTo>
                  <a:lnTo>
                    <a:pt x="254" y="284"/>
                  </a:lnTo>
                  <a:lnTo>
                    <a:pt x="252" y="285"/>
                  </a:lnTo>
                  <a:lnTo>
                    <a:pt x="249" y="285"/>
                  </a:lnTo>
                  <a:lnTo>
                    <a:pt x="247" y="286"/>
                  </a:lnTo>
                  <a:lnTo>
                    <a:pt x="246" y="286"/>
                  </a:lnTo>
                  <a:lnTo>
                    <a:pt x="249" y="280"/>
                  </a:lnTo>
                  <a:lnTo>
                    <a:pt x="248" y="279"/>
                  </a:lnTo>
                  <a:lnTo>
                    <a:pt x="245" y="277"/>
                  </a:lnTo>
                  <a:lnTo>
                    <a:pt x="240" y="277"/>
                  </a:lnTo>
                  <a:lnTo>
                    <a:pt x="238" y="277"/>
                  </a:lnTo>
                  <a:lnTo>
                    <a:pt x="237" y="278"/>
                  </a:lnTo>
                  <a:lnTo>
                    <a:pt x="236" y="277"/>
                  </a:lnTo>
                  <a:lnTo>
                    <a:pt x="236" y="275"/>
                  </a:lnTo>
                  <a:lnTo>
                    <a:pt x="230" y="264"/>
                  </a:lnTo>
                  <a:lnTo>
                    <a:pt x="226" y="259"/>
                  </a:lnTo>
                  <a:lnTo>
                    <a:pt x="224" y="258"/>
                  </a:lnTo>
                  <a:lnTo>
                    <a:pt x="221" y="259"/>
                  </a:lnTo>
                  <a:lnTo>
                    <a:pt x="214" y="258"/>
                  </a:lnTo>
                  <a:lnTo>
                    <a:pt x="211" y="257"/>
                  </a:lnTo>
                  <a:lnTo>
                    <a:pt x="209" y="258"/>
                  </a:lnTo>
                  <a:lnTo>
                    <a:pt x="206" y="259"/>
                  </a:lnTo>
                  <a:lnTo>
                    <a:pt x="204" y="258"/>
                  </a:lnTo>
                  <a:lnTo>
                    <a:pt x="204" y="256"/>
                  </a:lnTo>
                  <a:lnTo>
                    <a:pt x="198" y="252"/>
                  </a:lnTo>
                  <a:lnTo>
                    <a:pt x="191" y="249"/>
                  </a:lnTo>
                  <a:lnTo>
                    <a:pt x="178" y="235"/>
                  </a:lnTo>
                  <a:lnTo>
                    <a:pt x="173" y="229"/>
                  </a:lnTo>
                  <a:lnTo>
                    <a:pt x="165" y="223"/>
                  </a:lnTo>
                  <a:lnTo>
                    <a:pt x="159" y="214"/>
                  </a:lnTo>
                  <a:lnTo>
                    <a:pt x="155" y="211"/>
                  </a:lnTo>
                  <a:lnTo>
                    <a:pt x="148" y="209"/>
                  </a:lnTo>
                  <a:lnTo>
                    <a:pt x="147" y="209"/>
                  </a:lnTo>
                  <a:lnTo>
                    <a:pt x="145" y="210"/>
                  </a:lnTo>
                  <a:lnTo>
                    <a:pt x="143" y="210"/>
                  </a:lnTo>
                  <a:lnTo>
                    <a:pt x="142" y="209"/>
                  </a:lnTo>
                  <a:lnTo>
                    <a:pt x="143" y="207"/>
                  </a:lnTo>
                  <a:lnTo>
                    <a:pt x="145" y="207"/>
                  </a:lnTo>
                  <a:lnTo>
                    <a:pt x="145" y="204"/>
                  </a:lnTo>
                  <a:lnTo>
                    <a:pt x="137" y="195"/>
                  </a:lnTo>
                  <a:lnTo>
                    <a:pt x="133" y="192"/>
                  </a:lnTo>
                  <a:lnTo>
                    <a:pt x="132" y="190"/>
                  </a:lnTo>
                  <a:lnTo>
                    <a:pt x="131" y="188"/>
                  </a:lnTo>
                  <a:lnTo>
                    <a:pt x="130" y="187"/>
                  </a:lnTo>
                  <a:lnTo>
                    <a:pt x="128" y="185"/>
                  </a:lnTo>
                  <a:lnTo>
                    <a:pt x="126" y="185"/>
                  </a:lnTo>
                  <a:lnTo>
                    <a:pt x="124" y="185"/>
                  </a:lnTo>
                  <a:lnTo>
                    <a:pt x="124" y="181"/>
                  </a:lnTo>
                  <a:lnTo>
                    <a:pt x="125" y="177"/>
                  </a:lnTo>
                  <a:lnTo>
                    <a:pt x="124" y="175"/>
                  </a:lnTo>
                  <a:lnTo>
                    <a:pt x="121" y="168"/>
                  </a:lnTo>
                  <a:lnTo>
                    <a:pt x="117" y="162"/>
                  </a:lnTo>
                  <a:lnTo>
                    <a:pt x="115" y="146"/>
                  </a:lnTo>
                  <a:lnTo>
                    <a:pt x="114" y="142"/>
                  </a:lnTo>
                  <a:lnTo>
                    <a:pt x="109" y="139"/>
                  </a:lnTo>
                  <a:lnTo>
                    <a:pt x="99" y="135"/>
                  </a:lnTo>
                  <a:lnTo>
                    <a:pt x="85" y="126"/>
                  </a:lnTo>
                  <a:lnTo>
                    <a:pt x="82" y="125"/>
                  </a:lnTo>
                  <a:lnTo>
                    <a:pt x="73" y="122"/>
                  </a:lnTo>
                  <a:lnTo>
                    <a:pt x="68" y="121"/>
                  </a:lnTo>
                  <a:lnTo>
                    <a:pt x="61" y="125"/>
                  </a:lnTo>
                  <a:lnTo>
                    <a:pt x="53" y="134"/>
                  </a:lnTo>
                  <a:lnTo>
                    <a:pt x="46" y="143"/>
                  </a:lnTo>
                  <a:lnTo>
                    <a:pt x="44" y="146"/>
                  </a:lnTo>
                  <a:lnTo>
                    <a:pt x="35" y="149"/>
                  </a:lnTo>
                  <a:lnTo>
                    <a:pt x="27" y="150"/>
                  </a:lnTo>
                  <a:lnTo>
                    <a:pt x="27" y="148"/>
                  </a:lnTo>
                  <a:lnTo>
                    <a:pt x="27" y="146"/>
                  </a:lnTo>
                  <a:lnTo>
                    <a:pt x="28" y="144"/>
                  </a:lnTo>
                  <a:lnTo>
                    <a:pt x="30" y="141"/>
                  </a:lnTo>
                  <a:lnTo>
                    <a:pt x="32" y="138"/>
                  </a:lnTo>
                  <a:lnTo>
                    <a:pt x="33" y="137"/>
                  </a:lnTo>
                  <a:lnTo>
                    <a:pt x="33" y="135"/>
                  </a:lnTo>
                  <a:lnTo>
                    <a:pt x="32" y="133"/>
                  </a:lnTo>
                  <a:lnTo>
                    <a:pt x="31" y="132"/>
                  </a:lnTo>
                  <a:lnTo>
                    <a:pt x="23" y="134"/>
                  </a:lnTo>
                  <a:lnTo>
                    <a:pt x="22" y="134"/>
                  </a:lnTo>
                  <a:lnTo>
                    <a:pt x="16" y="131"/>
                  </a:lnTo>
                  <a:lnTo>
                    <a:pt x="11" y="127"/>
                  </a:lnTo>
                  <a:lnTo>
                    <a:pt x="8" y="125"/>
                  </a:lnTo>
                  <a:lnTo>
                    <a:pt x="8" y="123"/>
                  </a:lnTo>
                  <a:lnTo>
                    <a:pt x="8" y="121"/>
                  </a:lnTo>
                  <a:lnTo>
                    <a:pt x="8" y="119"/>
                  </a:lnTo>
                  <a:lnTo>
                    <a:pt x="6" y="118"/>
                  </a:lnTo>
                  <a:lnTo>
                    <a:pt x="8" y="115"/>
                  </a:lnTo>
                  <a:lnTo>
                    <a:pt x="10" y="112"/>
                  </a:lnTo>
                  <a:lnTo>
                    <a:pt x="11" y="110"/>
                  </a:lnTo>
                  <a:lnTo>
                    <a:pt x="12" y="110"/>
                  </a:lnTo>
                  <a:lnTo>
                    <a:pt x="13" y="108"/>
                  </a:lnTo>
                  <a:lnTo>
                    <a:pt x="11" y="103"/>
                  </a:lnTo>
                  <a:lnTo>
                    <a:pt x="11" y="102"/>
                  </a:lnTo>
                  <a:lnTo>
                    <a:pt x="10" y="102"/>
                  </a:lnTo>
                  <a:lnTo>
                    <a:pt x="8" y="102"/>
                  </a:lnTo>
                  <a:lnTo>
                    <a:pt x="5" y="101"/>
                  </a:lnTo>
                  <a:lnTo>
                    <a:pt x="4" y="99"/>
                  </a:lnTo>
                  <a:lnTo>
                    <a:pt x="3" y="97"/>
                  </a:lnTo>
                  <a:lnTo>
                    <a:pt x="2" y="94"/>
                  </a:lnTo>
                  <a:lnTo>
                    <a:pt x="0" y="92"/>
                  </a:lnTo>
                  <a:lnTo>
                    <a:pt x="0" y="90"/>
                  </a:lnTo>
                  <a:lnTo>
                    <a:pt x="2" y="89"/>
                  </a:lnTo>
                  <a:lnTo>
                    <a:pt x="5" y="89"/>
                  </a:lnTo>
                  <a:lnTo>
                    <a:pt x="6" y="90"/>
                  </a:lnTo>
                  <a:lnTo>
                    <a:pt x="11" y="86"/>
                  </a:lnTo>
                  <a:lnTo>
                    <a:pt x="13" y="86"/>
                  </a:lnTo>
                  <a:lnTo>
                    <a:pt x="15" y="85"/>
                  </a:lnTo>
                  <a:lnTo>
                    <a:pt x="16" y="80"/>
                  </a:lnTo>
                  <a:lnTo>
                    <a:pt x="16" y="78"/>
                  </a:lnTo>
                  <a:lnTo>
                    <a:pt x="17" y="77"/>
                  </a:lnTo>
                  <a:lnTo>
                    <a:pt x="16" y="77"/>
                  </a:lnTo>
                  <a:lnTo>
                    <a:pt x="12" y="73"/>
                  </a:lnTo>
                  <a:lnTo>
                    <a:pt x="11" y="69"/>
                  </a:lnTo>
                  <a:lnTo>
                    <a:pt x="8" y="65"/>
                  </a:lnTo>
                  <a:lnTo>
                    <a:pt x="6" y="63"/>
                  </a:lnTo>
                  <a:lnTo>
                    <a:pt x="5" y="62"/>
                  </a:lnTo>
                  <a:lnTo>
                    <a:pt x="5" y="60"/>
                  </a:lnTo>
                  <a:lnTo>
                    <a:pt x="5" y="59"/>
                  </a:lnTo>
                  <a:lnTo>
                    <a:pt x="10" y="56"/>
                  </a:lnTo>
                  <a:lnTo>
                    <a:pt x="13" y="53"/>
                  </a:lnTo>
                  <a:lnTo>
                    <a:pt x="13" y="55"/>
                  </a:lnTo>
                  <a:lnTo>
                    <a:pt x="16" y="56"/>
                  </a:lnTo>
                  <a:lnTo>
                    <a:pt x="22" y="54"/>
                  </a:lnTo>
                  <a:lnTo>
                    <a:pt x="26" y="53"/>
                  </a:lnTo>
                  <a:lnTo>
                    <a:pt x="29" y="51"/>
                  </a:lnTo>
                  <a:lnTo>
                    <a:pt x="30" y="51"/>
                  </a:lnTo>
                  <a:lnTo>
                    <a:pt x="37" y="54"/>
                  </a:lnTo>
                  <a:lnTo>
                    <a:pt x="39" y="53"/>
                  </a:lnTo>
                  <a:lnTo>
                    <a:pt x="43" y="50"/>
                  </a:lnTo>
                  <a:lnTo>
                    <a:pt x="44" y="48"/>
                  </a:lnTo>
                  <a:lnTo>
                    <a:pt x="47" y="43"/>
                  </a:lnTo>
                  <a:lnTo>
                    <a:pt x="47" y="42"/>
                  </a:lnTo>
                  <a:lnTo>
                    <a:pt x="46" y="39"/>
                  </a:lnTo>
                  <a:lnTo>
                    <a:pt x="47" y="38"/>
                  </a:lnTo>
                  <a:lnTo>
                    <a:pt x="51" y="34"/>
                  </a:lnTo>
                  <a:lnTo>
                    <a:pt x="53" y="32"/>
                  </a:lnTo>
                  <a:lnTo>
                    <a:pt x="55" y="29"/>
                  </a:lnTo>
                  <a:lnTo>
                    <a:pt x="57" y="29"/>
                  </a:lnTo>
                  <a:lnTo>
                    <a:pt x="57" y="30"/>
                  </a:lnTo>
                  <a:lnTo>
                    <a:pt x="58" y="32"/>
                  </a:lnTo>
                  <a:lnTo>
                    <a:pt x="58" y="38"/>
                  </a:lnTo>
                  <a:lnTo>
                    <a:pt x="58" y="39"/>
                  </a:lnTo>
                  <a:lnTo>
                    <a:pt x="62" y="43"/>
                  </a:lnTo>
                  <a:lnTo>
                    <a:pt x="64" y="45"/>
                  </a:lnTo>
                  <a:lnTo>
                    <a:pt x="69" y="47"/>
                  </a:lnTo>
                  <a:lnTo>
                    <a:pt x="70" y="47"/>
                  </a:lnTo>
                  <a:lnTo>
                    <a:pt x="68" y="50"/>
                  </a:lnTo>
                  <a:lnTo>
                    <a:pt x="72" y="54"/>
                  </a:lnTo>
                  <a:lnTo>
                    <a:pt x="73" y="56"/>
                  </a:lnTo>
                  <a:lnTo>
                    <a:pt x="74" y="58"/>
                  </a:lnTo>
                  <a:lnTo>
                    <a:pt x="76" y="57"/>
                  </a:lnTo>
                  <a:lnTo>
                    <a:pt x="77" y="56"/>
                  </a:lnTo>
                  <a:lnTo>
                    <a:pt x="76" y="53"/>
                  </a:lnTo>
                  <a:lnTo>
                    <a:pt x="76" y="51"/>
                  </a:lnTo>
                  <a:lnTo>
                    <a:pt x="76" y="50"/>
                  </a:lnTo>
                  <a:lnTo>
                    <a:pt x="76" y="48"/>
                  </a:lnTo>
                  <a:lnTo>
                    <a:pt x="78" y="45"/>
                  </a:lnTo>
                  <a:lnTo>
                    <a:pt x="82" y="40"/>
                  </a:lnTo>
                  <a:lnTo>
                    <a:pt x="84" y="37"/>
                  </a:lnTo>
                  <a:lnTo>
                    <a:pt x="84" y="33"/>
                  </a:lnTo>
                  <a:lnTo>
                    <a:pt x="84" y="28"/>
                  </a:lnTo>
                  <a:lnTo>
                    <a:pt x="85" y="28"/>
                  </a:lnTo>
                  <a:lnTo>
                    <a:pt x="89" y="28"/>
                  </a:lnTo>
                  <a:lnTo>
                    <a:pt x="89" y="28"/>
                  </a:lnTo>
                  <a:lnTo>
                    <a:pt x="90" y="31"/>
                  </a:lnTo>
                  <a:lnTo>
                    <a:pt x="91" y="34"/>
                  </a:lnTo>
                  <a:lnTo>
                    <a:pt x="92" y="36"/>
                  </a:lnTo>
                  <a:lnTo>
                    <a:pt x="94" y="37"/>
                  </a:lnTo>
                  <a:lnTo>
                    <a:pt x="96" y="37"/>
                  </a:lnTo>
                  <a:lnTo>
                    <a:pt x="101" y="34"/>
                  </a:lnTo>
                  <a:lnTo>
                    <a:pt x="104" y="33"/>
                  </a:lnTo>
                  <a:lnTo>
                    <a:pt x="106" y="34"/>
                  </a:lnTo>
                  <a:lnTo>
                    <a:pt x="106" y="35"/>
                  </a:lnTo>
                  <a:lnTo>
                    <a:pt x="109" y="39"/>
                  </a:lnTo>
                  <a:lnTo>
                    <a:pt x="110" y="40"/>
                  </a:lnTo>
                  <a:lnTo>
                    <a:pt x="112" y="39"/>
                  </a:lnTo>
                  <a:lnTo>
                    <a:pt x="112" y="39"/>
                  </a:lnTo>
                  <a:lnTo>
                    <a:pt x="112" y="37"/>
                  </a:lnTo>
                  <a:lnTo>
                    <a:pt x="111" y="34"/>
                  </a:lnTo>
                  <a:lnTo>
                    <a:pt x="110" y="31"/>
                  </a:lnTo>
                  <a:lnTo>
                    <a:pt x="109" y="29"/>
                  </a:lnTo>
                  <a:lnTo>
                    <a:pt x="109" y="28"/>
                  </a:lnTo>
                  <a:lnTo>
                    <a:pt x="109" y="25"/>
                  </a:lnTo>
                  <a:lnTo>
                    <a:pt x="110" y="23"/>
                  </a:lnTo>
                  <a:lnTo>
                    <a:pt x="112" y="22"/>
                  </a:lnTo>
                  <a:lnTo>
                    <a:pt x="114" y="22"/>
                  </a:lnTo>
                  <a:lnTo>
                    <a:pt x="116" y="24"/>
                  </a:lnTo>
                  <a:lnTo>
                    <a:pt x="119" y="25"/>
                  </a:lnTo>
                  <a:lnTo>
                    <a:pt x="121" y="25"/>
                  </a:lnTo>
                  <a:lnTo>
                    <a:pt x="121" y="23"/>
                  </a:lnTo>
                  <a:lnTo>
                    <a:pt x="121" y="22"/>
                  </a:lnTo>
                  <a:lnTo>
                    <a:pt x="120" y="20"/>
                  </a:lnTo>
                  <a:lnTo>
                    <a:pt x="120" y="17"/>
                  </a:lnTo>
                  <a:lnTo>
                    <a:pt x="121" y="10"/>
                  </a:lnTo>
                  <a:lnTo>
                    <a:pt x="123" y="11"/>
                  </a:lnTo>
                  <a:lnTo>
                    <a:pt x="126" y="11"/>
                  </a:lnTo>
                  <a:lnTo>
                    <a:pt x="130" y="11"/>
                  </a:lnTo>
                  <a:lnTo>
                    <a:pt x="131" y="14"/>
                  </a:lnTo>
                  <a:lnTo>
                    <a:pt x="134" y="15"/>
                  </a:lnTo>
                  <a:lnTo>
                    <a:pt x="137" y="15"/>
                  </a:lnTo>
                  <a:lnTo>
                    <a:pt x="139" y="14"/>
                  </a:lnTo>
                  <a:lnTo>
                    <a:pt x="140" y="14"/>
                  </a:lnTo>
                  <a:lnTo>
                    <a:pt x="141" y="10"/>
                  </a:lnTo>
                  <a:lnTo>
                    <a:pt x="143" y="7"/>
                  </a:lnTo>
                  <a:lnTo>
                    <a:pt x="147" y="5"/>
                  </a:lnTo>
                  <a:lnTo>
                    <a:pt x="153" y="5"/>
                  </a:lnTo>
                  <a:lnTo>
                    <a:pt x="156" y="4"/>
                  </a:lnTo>
                  <a:lnTo>
                    <a:pt x="159" y="4"/>
                  </a:lnTo>
                  <a:lnTo>
                    <a:pt x="161" y="5"/>
                  </a:lnTo>
                  <a:lnTo>
                    <a:pt x="164" y="5"/>
                  </a:lnTo>
                  <a:lnTo>
                    <a:pt x="170" y="2"/>
                  </a:lnTo>
                  <a:lnTo>
                    <a:pt x="177" y="0"/>
                  </a:lnTo>
                  <a:lnTo>
                    <a:pt x="177" y="1"/>
                  </a:lnTo>
                  <a:lnTo>
                    <a:pt x="177" y="1"/>
                  </a:lnTo>
                  <a:lnTo>
                    <a:pt x="177" y="3"/>
                  </a:lnTo>
                  <a:lnTo>
                    <a:pt x="175" y="5"/>
                  </a:lnTo>
                  <a:lnTo>
                    <a:pt x="176" y="7"/>
                  </a:lnTo>
                  <a:lnTo>
                    <a:pt x="180" y="12"/>
                  </a:lnTo>
                  <a:lnTo>
                    <a:pt x="181" y="15"/>
                  </a:lnTo>
                  <a:lnTo>
                    <a:pt x="183" y="18"/>
                  </a:lnTo>
                  <a:lnTo>
                    <a:pt x="186" y="19"/>
                  </a:lnTo>
                  <a:lnTo>
                    <a:pt x="190" y="20"/>
                  </a:lnTo>
                  <a:lnTo>
                    <a:pt x="193" y="20"/>
                  </a:lnTo>
                  <a:lnTo>
                    <a:pt x="197" y="22"/>
                  </a:lnTo>
                  <a:lnTo>
                    <a:pt x="208" y="24"/>
                  </a:lnTo>
                  <a:lnTo>
                    <a:pt x="214" y="25"/>
                  </a:lnTo>
                  <a:lnTo>
                    <a:pt x="219" y="25"/>
                  </a:lnTo>
                  <a:lnTo>
                    <a:pt x="225" y="2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8" name="Freeform 157">
              <a:extLst>
                <a:ext uri="{FF2B5EF4-FFF2-40B4-BE49-F238E27FC236}">
                  <a16:creationId xmlns="" xmlns:a16="http://schemas.microsoft.com/office/drawing/2014/main" id="{EFA00296-34D4-F5E3-ADDC-AD07A4906E4C}"/>
                </a:ext>
              </a:extLst>
            </p:cNvPr>
            <p:cNvSpPr>
              <a:spLocks noChangeArrowheads="1"/>
            </p:cNvSpPr>
            <p:nvPr/>
          </p:nvSpPr>
          <p:spPr bwMode="auto">
            <a:xfrm>
              <a:off x="8688388" y="8336205"/>
              <a:ext cx="5493" cy="5497"/>
            </a:xfrm>
            <a:custGeom>
              <a:avLst/>
              <a:gdLst>
                <a:gd name="T0" fmla="*/ 4 w 5"/>
                <a:gd name="T1" fmla="*/ 3 h 4"/>
                <a:gd name="T2" fmla="*/ 2 w 5"/>
                <a:gd name="T3" fmla="*/ 3 h 4"/>
                <a:gd name="T4" fmla="*/ 0 w 5"/>
                <a:gd name="T5" fmla="*/ 2 h 4"/>
                <a:gd name="T6" fmla="*/ 0 w 5"/>
                <a:gd name="T7" fmla="*/ 0 h 4"/>
                <a:gd name="T8" fmla="*/ 0 w 5"/>
                <a:gd name="T9" fmla="*/ 0 h 4"/>
                <a:gd name="T10" fmla="*/ 3 w 5"/>
                <a:gd name="T11" fmla="*/ 0 h 4"/>
                <a:gd name="T12" fmla="*/ 3 w 5"/>
                <a:gd name="T13" fmla="*/ 2 h 4"/>
                <a:gd name="T14" fmla="*/ 4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3"/>
                  </a:moveTo>
                  <a:lnTo>
                    <a:pt x="2" y="3"/>
                  </a:lnTo>
                  <a:lnTo>
                    <a:pt x="0" y="2"/>
                  </a:lnTo>
                  <a:lnTo>
                    <a:pt x="0" y="0"/>
                  </a:lnTo>
                  <a:lnTo>
                    <a:pt x="0" y="0"/>
                  </a:lnTo>
                  <a:lnTo>
                    <a:pt x="3" y="0"/>
                  </a:lnTo>
                  <a:lnTo>
                    <a:pt x="3"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9" name="Freeform 159">
              <a:extLst>
                <a:ext uri="{FF2B5EF4-FFF2-40B4-BE49-F238E27FC236}">
                  <a16:creationId xmlns="" xmlns:a16="http://schemas.microsoft.com/office/drawing/2014/main" id="{45E462C9-7759-B258-644B-0F0C57D5D5CD}"/>
                </a:ext>
              </a:extLst>
            </p:cNvPr>
            <p:cNvSpPr>
              <a:spLocks noChangeArrowheads="1"/>
            </p:cNvSpPr>
            <p:nvPr/>
          </p:nvSpPr>
          <p:spPr bwMode="auto">
            <a:xfrm>
              <a:off x="8545513" y="8220808"/>
              <a:ext cx="5493" cy="10990"/>
            </a:xfrm>
            <a:custGeom>
              <a:avLst/>
              <a:gdLst>
                <a:gd name="T0" fmla="*/ 4 w 5"/>
                <a:gd name="T1" fmla="*/ 2 h 7"/>
                <a:gd name="T2" fmla="*/ 2 w 5"/>
                <a:gd name="T3" fmla="*/ 6 h 7"/>
                <a:gd name="T4" fmla="*/ 0 w 5"/>
                <a:gd name="T5" fmla="*/ 3 h 7"/>
                <a:gd name="T6" fmla="*/ 0 w 5"/>
                <a:gd name="T7" fmla="*/ 1 h 7"/>
                <a:gd name="T8" fmla="*/ 0 w 5"/>
                <a:gd name="T9" fmla="*/ 0 h 7"/>
                <a:gd name="T10" fmla="*/ 3 w 5"/>
                <a:gd name="T11" fmla="*/ 1 h 7"/>
                <a:gd name="T12" fmla="*/ 4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2"/>
                  </a:moveTo>
                  <a:lnTo>
                    <a:pt x="2" y="6"/>
                  </a:lnTo>
                  <a:lnTo>
                    <a:pt x="0" y="3"/>
                  </a:lnTo>
                  <a:lnTo>
                    <a:pt x="0" y="1"/>
                  </a:lnTo>
                  <a:lnTo>
                    <a:pt x="0"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0" name="Freeform 160">
              <a:extLst>
                <a:ext uri="{FF2B5EF4-FFF2-40B4-BE49-F238E27FC236}">
                  <a16:creationId xmlns="" xmlns:a16="http://schemas.microsoft.com/office/drawing/2014/main" id="{AE6B2FA9-3750-AE59-F307-B1745DB93D3F}"/>
                </a:ext>
              </a:extLst>
            </p:cNvPr>
            <p:cNvSpPr>
              <a:spLocks noChangeArrowheads="1"/>
            </p:cNvSpPr>
            <p:nvPr/>
          </p:nvSpPr>
          <p:spPr bwMode="auto">
            <a:xfrm>
              <a:off x="8765321" y="8132885"/>
              <a:ext cx="5493" cy="5493"/>
            </a:xfrm>
            <a:custGeom>
              <a:avLst/>
              <a:gdLst>
                <a:gd name="T0" fmla="*/ 3 w 4"/>
                <a:gd name="T1" fmla="*/ 2 h 3"/>
                <a:gd name="T2" fmla="*/ 1 w 4"/>
                <a:gd name="T3" fmla="*/ 2 h 3"/>
                <a:gd name="T4" fmla="*/ 0 w 4"/>
                <a:gd name="T5" fmla="*/ 2 h 3"/>
                <a:gd name="T6" fmla="*/ 0 w 4"/>
                <a:gd name="T7" fmla="*/ 2 h 3"/>
                <a:gd name="T8" fmla="*/ 0 w 4"/>
                <a:gd name="T9" fmla="*/ 0 h 3"/>
                <a:gd name="T10" fmla="*/ 3 w 4"/>
                <a:gd name="T11" fmla="*/ 1 h 3"/>
                <a:gd name="T12" fmla="*/ 3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2"/>
                  </a:moveTo>
                  <a:lnTo>
                    <a:pt x="1" y="2"/>
                  </a:lnTo>
                  <a:lnTo>
                    <a:pt x="0" y="2"/>
                  </a:lnTo>
                  <a:lnTo>
                    <a:pt x="0" y="2"/>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1" name="Freeform 161">
              <a:extLst>
                <a:ext uri="{FF2B5EF4-FFF2-40B4-BE49-F238E27FC236}">
                  <a16:creationId xmlns="" xmlns:a16="http://schemas.microsoft.com/office/drawing/2014/main" id="{F79AE57A-E52E-4981-7ED2-7BBA827E6C9C}"/>
                </a:ext>
              </a:extLst>
            </p:cNvPr>
            <p:cNvSpPr>
              <a:spLocks noChangeArrowheads="1"/>
            </p:cNvSpPr>
            <p:nvPr/>
          </p:nvSpPr>
          <p:spPr bwMode="auto">
            <a:xfrm>
              <a:off x="8540016" y="8116397"/>
              <a:ext cx="5497" cy="5497"/>
            </a:xfrm>
            <a:custGeom>
              <a:avLst/>
              <a:gdLst>
                <a:gd name="T0" fmla="*/ 2 w 6"/>
                <a:gd name="T1" fmla="*/ 3 h 6"/>
                <a:gd name="T2" fmla="*/ 2 w 6"/>
                <a:gd name="T3" fmla="*/ 5 h 6"/>
                <a:gd name="T4" fmla="*/ 0 w 6"/>
                <a:gd name="T5" fmla="*/ 5 h 6"/>
                <a:gd name="T6" fmla="*/ 1 w 6"/>
                <a:gd name="T7" fmla="*/ 4 h 6"/>
                <a:gd name="T8" fmla="*/ 2 w 6"/>
                <a:gd name="T9" fmla="*/ 1 h 6"/>
                <a:gd name="T10" fmla="*/ 4 w 6"/>
                <a:gd name="T11" fmla="*/ 0 h 6"/>
                <a:gd name="T12" fmla="*/ 5 w 6"/>
                <a:gd name="T13" fmla="*/ 1 h 6"/>
                <a:gd name="T14" fmla="*/ 4 w 6"/>
                <a:gd name="T15" fmla="*/ 2 h 6"/>
                <a:gd name="T16" fmla="*/ 2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3"/>
                  </a:moveTo>
                  <a:lnTo>
                    <a:pt x="2" y="5"/>
                  </a:lnTo>
                  <a:lnTo>
                    <a:pt x="0" y="5"/>
                  </a:lnTo>
                  <a:lnTo>
                    <a:pt x="1" y="4"/>
                  </a:lnTo>
                  <a:lnTo>
                    <a:pt x="2" y="1"/>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2" name="Freeform 163">
              <a:extLst>
                <a:ext uri="{FF2B5EF4-FFF2-40B4-BE49-F238E27FC236}">
                  <a16:creationId xmlns="" xmlns:a16="http://schemas.microsoft.com/office/drawing/2014/main" id="{AE24836A-B654-C44A-652D-182DD85E6E0B}"/>
                </a:ext>
              </a:extLst>
            </p:cNvPr>
            <p:cNvSpPr>
              <a:spLocks noChangeArrowheads="1"/>
            </p:cNvSpPr>
            <p:nvPr/>
          </p:nvSpPr>
          <p:spPr bwMode="auto">
            <a:xfrm>
              <a:off x="8616949" y="8022981"/>
              <a:ext cx="16487" cy="10990"/>
            </a:xfrm>
            <a:custGeom>
              <a:avLst/>
              <a:gdLst>
                <a:gd name="T0" fmla="*/ 10 w 12"/>
                <a:gd name="T1" fmla="*/ 0 h 7"/>
                <a:gd name="T2" fmla="*/ 11 w 12"/>
                <a:gd name="T3" fmla="*/ 2 h 7"/>
                <a:gd name="T4" fmla="*/ 11 w 12"/>
                <a:gd name="T5" fmla="*/ 2 h 7"/>
                <a:gd name="T6" fmla="*/ 10 w 12"/>
                <a:gd name="T7" fmla="*/ 3 h 7"/>
                <a:gd name="T8" fmla="*/ 11 w 12"/>
                <a:gd name="T9" fmla="*/ 6 h 7"/>
                <a:gd name="T10" fmla="*/ 8 w 12"/>
                <a:gd name="T11" fmla="*/ 4 h 7"/>
                <a:gd name="T12" fmla="*/ 4 w 12"/>
                <a:gd name="T13" fmla="*/ 5 h 7"/>
                <a:gd name="T14" fmla="*/ 2 w 12"/>
                <a:gd name="T15" fmla="*/ 5 h 7"/>
                <a:gd name="T16" fmla="*/ 0 w 12"/>
                <a:gd name="T17" fmla="*/ 3 h 7"/>
                <a:gd name="T18" fmla="*/ 1 w 12"/>
                <a:gd name="T19" fmla="*/ 2 h 7"/>
                <a:gd name="T20" fmla="*/ 5 w 12"/>
                <a:gd name="T21" fmla="*/ 2 h 7"/>
                <a:gd name="T22" fmla="*/ 7 w 12"/>
                <a:gd name="T23" fmla="*/ 1 h 7"/>
                <a:gd name="T24" fmla="*/ 8 w 12"/>
                <a:gd name="T25" fmla="*/ 2 h 7"/>
                <a:gd name="T26" fmla="*/ 10 w 1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10" y="0"/>
                  </a:moveTo>
                  <a:lnTo>
                    <a:pt x="11" y="2"/>
                  </a:lnTo>
                  <a:lnTo>
                    <a:pt x="11" y="2"/>
                  </a:lnTo>
                  <a:lnTo>
                    <a:pt x="10" y="3"/>
                  </a:lnTo>
                  <a:lnTo>
                    <a:pt x="11" y="6"/>
                  </a:lnTo>
                  <a:lnTo>
                    <a:pt x="8" y="4"/>
                  </a:lnTo>
                  <a:lnTo>
                    <a:pt x="4" y="5"/>
                  </a:lnTo>
                  <a:lnTo>
                    <a:pt x="2" y="5"/>
                  </a:lnTo>
                  <a:lnTo>
                    <a:pt x="0" y="3"/>
                  </a:lnTo>
                  <a:lnTo>
                    <a:pt x="1" y="2"/>
                  </a:lnTo>
                  <a:lnTo>
                    <a:pt x="5" y="2"/>
                  </a:lnTo>
                  <a:lnTo>
                    <a:pt x="7" y="1"/>
                  </a:lnTo>
                  <a:lnTo>
                    <a:pt x="8" y="2"/>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3" name="Freeform 164">
              <a:extLst>
                <a:ext uri="{FF2B5EF4-FFF2-40B4-BE49-F238E27FC236}">
                  <a16:creationId xmlns="" xmlns:a16="http://schemas.microsoft.com/office/drawing/2014/main" id="{555030BA-3620-B49B-B103-3971987B4483}"/>
                </a:ext>
              </a:extLst>
            </p:cNvPr>
            <p:cNvSpPr>
              <a:spLocks noChangeArrowheads="1"/>
            </p:cNvSpPr>
            <p:nvPr/>
          </p:nvSpPr>
          <p:spPr bwMode="auto">
            <a:xfrm>
              <a:off x="8704872" y="8072436"/>
              <a:ext cx="5497" cy="5497"/>
            </a:xfrm>
            <a:custGeom>
              <a:avLst/>
              <a:gdLst>
                <a:gd name="T0" fmla="*/ 1 w 2"/>
                <a:gd name="T1" fmla="*/ 0 h 1"/>
                <a:gd name="T2" fmla="*/ 1 w 2"/>
                <a:gd name="T3" fmla="*/ 0 h 1"/>
                <a:gd name="T4" fmla="*/ 0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4" name="Freeform 165">
              <a:extLst>
                <a:ext uri="{FF2B5EF4-FFF2-40B4-BE49-F238E27FC236}">
                  <a16:creationId xmlns="" xmlns:a16="http://schemas.microsoft.com/office/drawing/2014/main" id="{CD921668-8AFF-BDA2-2D10-73D4593393E8}"/>
                </a:ext>
              </a:extLst>
            </p:cNvPr>
            <p:cNvSpPr>
              <a:spLocks noChangeArrowheads="1"/>
            </p:cNvSpPr>
            <p:nvPr/>
          </p:nvSpPr>
          <p:spPr bwMode="auto">
            <a:xfrm>
              <a:off x="8704872" y="7962532"/>
              <a:ext cx="5497" cy="5497"/>
            </a:xfrm>
            <a:custGeom>
              <a:avLst/>
              <a:gdLst>
                <a:gd name="T0" fmla="*/ 2 w 5"/>
                <a:gd name="T1" fmla="*/ 4 h 5"/>
                <a:gd name="T2" fmla="*/ 4 w 5"/>
                <a:gd name="T3" fmla="*/ 2 h 5"/>
                <a:gd name="T4" fmla="*/ 3 w 5"/>
                <a:gd name="T5" fmla="*/ 0 h 5"/>
                <a:gd name="T6" fmla="*/ 1 w 5"/>
                <a:gd name="T7" fmla="*/ 1 h 5"/>
                <a:gd name="T8" fmla="*/ 0 w 5"/>
                <a:gd name="T9" fmla="*/ 3 h 5"/>
                <a:gd name="T10" fmla="*/ 0 w 5"/>
                <a:gd name="T11" fmla="*/ 4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4" y="2"/>
                  </a:lnTo>
                  <a:lnTo>
                    <a:pt x="3" y="0"/>
                  </a:lnTo>
                  <a:lnTo>
                    <a:pt x="1" y="1"/>
                  </a:lnTo>
                  <a:lnTo>
                    <a:pt x="0" y="3"/>
                  </a:lnTo>
                  <a:lnTo>
                    <a:pt x="0" y="4"/>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5" name="Freeform 167">
              <a:extLst>
                <a:ext uri="{FF2B5EF4-FFF2-40B4-BE49-F238E27FC236}">
                  <a16:creationId xmlns="" xmlns:a16="http://schemas.microsoft.com/office/drawing/2014/main" id="{22FC0C0A-DBD5-1FD5-1D24-7AA423BF9E6A}"/>
                </a:ext>
              </a:extLst>
            </p:cNvPr>
            <p:cNvSpPr>
              <a:spLocks noChangeArrowheads="1"/>
            </p:cNvSpPr>
            <p:nvPr/>
          </p:nvSpPr>
          <p:spPr bwMode="auto">
            <a:xfrm>
              <a:off x="9012603" y="8001000"/>
              <a:ext cx="71439" cy="76933"/>
            </a:xfrm>
            <a:custGeom>
              <a:avLst/>
              <a:gdLst>
                <a:gd name="T0" fmla="*/ 49 w 56"/>
                <a:gd name="T1" fmla="*/ 44 h 62"/>
                <a:gd name="T2" fmla="*/ 41 w 56"/>
                <a:gd name="T3" fmla="*/ 46 h 62"/>
                <a:gd name="T4" fmla="*/ 39 w 56"/>
                <a:gd name="T5" fmla="*/ 50 h 62"/>
                <a:gd name="T6" fmla="*/ 37 w 56"/>
                <a:gd name="T7" fmla="*/ 49 h 62"/>
                <a:gd name="T8" fmla="*/ 33 w 56"/>
                <a:gd name="T9" fmla="*/ 47 h 62"/>
                <a:gd name="T10" fmla="*/ 23 w 56"/>
                <a:gd name="T11" fmla="*/ 54 h 62"/>
                <a:gd name="T12" fmla="*/ 22 w 56"/>
                <a:gd name="T13" fmla="*/ 60 h 62"/>
                <a:gd name="T14" fmla="*/ 17 w 56"/>
                <a:gd name="T15" fmla="*/ 61 h 62"/>
                <a:gd name="T16" fmla="*/ 17 w 56"/>
                <a:gd name="T17" fmla="*/ 58 h 62"/>
                <a:gd name="T18" fmla="*/ 15 w 56"/>
                <a:gd name="T19" fmla="*/ 47 h 62"/>
                <a:gd name="T20" fmla="*/ 12 w 56"/>
                <a:gd name="T21" fmla="*/ 43 h 62"/>
                <a:gd name="T22" fmla="*/ 6 w 56"/>
                <a:gd name="T23" fmla="*/ 40 h 62"/>
                <a:gd name="T24" fmla="*/ 2 w 56"/>
                <a:gd name="T25" fmla="*/ 32 h 62"/>
                <a:gd name="T26" fmla="*/ 1 w 56"/>
                <a:gd name="T27" fmla="*/ 31 h 62"/>
                <a:gd name="T28" fmla="*/ 1 w 56"/>
                <a:gd name="T29" fmla="*/ 25 h 62"/>
                <a:gd name="T30" fmla="*/ 0 w 56"/>
                <a:gd name="T31" fmla="*/ 22 h 62"/>
                <a:gd name="T32" fmla="*/ 4 w 56"/>
                <a:gd name="T33" fmla="*/ 22 h 62"/>
                <a:gd name="T34" fmla="*/ 9 w 56"/>
                <a:gd name="T35" fmla="*/ 19 h 62"/>
                <a:gd name="T36" fmla="*/ 14 w 56"/>
                <a:gd name="T37" fmla="*/ 17 h 62"/>
                <a:gd name="T38" fmla="*/ 14 w 56"/>
                <a:gd name="T39" fmla="*/ 13 h 62"/>
                <a:gd name="T40" fmla="*/ 19 w 56"/>
                <a:gd name="T41" fmla="*/ 9 h 62"/>
                <a:gd name="T42" fmla="*/ 19 w 56"/>
                <a:gd name="T43" fmla="*/ 6 h 62"/>
                <a:gd name="T44" fmla="*/ 19 w 56"/>
                <a:gd name="T45" fmla="*/ 3 h 62"/>
                <a:gd name="T46" fmla="*/ 23 w 56"/>
                <a:gd name="T47" fmla="*/ 0 h 62"/>
                <a:gd name="T48" fmla="*/ 25 w 56"/>
                <a:gd name="T49" fmla="*/ 1 h 62"/>
                <a:gd name="T50" fmla="*/ 25 w 56"/>
                <a:gd name="T51" fmla="*/ 4 h 62"/>
                <a:gd name="T52" fmla="*/ 30 w 56"/>
                <a:gd name="T53" fmla="*/ 7 h 62"/>
                <a:gd name="T54" fmla="*/ 35 w 56"/>
                <a:gd name="T55" fmla="*/ 10 h 62"/>
                <a:gd name="T56" fmla="*/ 38 w 56"/>
                <a:gd name="T57" fmla="*/ 15 h 62"/>
                <a:gd name="T58" fmla="*/ 44 w 56"/>
                <a:gd name="T59" fmla="*/ 19 h 62"/>
                <a:gd name="T60" fmla="*/ 52 w 56"/>
                <a:gd name="T61" fmla="*/ 26 h 62"/>
                <a:gd name="T62" fmla="*/ 55 w 56"/>
                <a:gd name="T63" fmla="*/ 26 h 62"/>
                <a:gd name="T64" fmla="*/ 54 w 56"/>
                <a:gd name="T65" fmla="*/ 29 h 62"/>
                <a:gd name="T66" fmla="*/ 50 w 56"/>
                <a:gd name="T67" fmla="*/ 38 h 62"/>
                <a:gd name="T68" fmla="*/ 47 w 56"/>
                <a:gd name="T69" fmla="*/ 40 h 62"/>
                <a:gd name="T70" fmla="*/ 49 w 56"/>
                <a:gd name="T71"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62">
                  <a:moveTo>
                    <a:pt x="49" y="44"/>
                  </a:moveTo>
                  <a:lnTo>
                    <a:pt x="49" y="44"/>
                  </a:lnTo>
                  <a:lnTo>
                    <a:pt x="43" y="45"/>
                  </a:lnTo>
                  <a:lnTo>
                    <a:pt x="41" y="46"/>
                  </a:lnTo>
                  <a:lnTo>
                    <a:pt x="40" y="49"/>
                  </a:lnTo>
                  <a:lnTo>
                    <a:pt x="39" y="50"/>
                  </a:lnTo>
                  <a:lnTo>
                    <a:pt x="39" y="50"/>
                  </a:lnTo>
                  <a:lnTo>
                    <a:pt x="37" y="49"/>
                  </a:lnTo>
                  <a:lnTo>
                    <a:pt x="35" y="47"/>
                  </a:lnTo>
                  <a:lnTo>
                    <a:pt x="33" y="47"/>
                  </a:lnTo>
                  <a:lnTo>
                    <a:pt x="24" y="51"/>
                  </a:lnTo>
                  <a:lnTo>
                    <a:pt x="23" y="54"/>
                  </a:lnTo>
                  <a:lnTo>
                    <a:pt x="22" y="59"/>
                  </a:lnTo>
                  <a:lnTo>
                    <a:pt x="22" y="60"/>
                  </a:lnTo>
                  <a:lnTo>
                    <a:pt x="21" y="61"/>
                  </a:lnTo>
                  <a:lnTo>
                    <a:pt x="17" y="61"/>
                  </a:lnTo>
                  <a:lnTo>
                    <a:pt x="17" y="60"/>
                  </a:lnTo>
                  <a:lnTo>
                    <a:pt x="17" y="58"/>
                  </a:lnTo>
                  <a:lnTo>
                    <a:pt x="17" y="54"/>
                  </a:lnTo>
                  <a:lnTo>
                    <a:pt x="15" y="47"/>
                  </a:lnTo>
                  <a:lnTo>
                    <a:pt x="14" y="45"/>
                  </a:lnTo>
                  <a:lnTo>
                    <a:pt x="12" y="43"/>
                  </a:lnTo>
                  <a:lnTo>
                    <a:pt x="10" y="42"/>
                  </a:lnTo>
                  <a:lnTo>
                    <a:pt x="6" y="40"/>
                  </a:lnTo>
                  <a:lnTo>
                    <a:pt x="4" y="37"/>
                  </a:lnTo>
                  <a:lnTo>
                    <a:pt x="2" y="32"/>
                  </a:lnTo>
                  <a:lnTo>
                    <a:pt x="1" y="31"/>
                  </a:lnTo>
                  <a:lnTo>
                    <a:pt x="1" y="31"/>
                  </a:lnTo>
                  <a:lnTo>
                    <a:pt x="2" y="28"/>
                  </a:lnTo>
                  <a:lnTo>
                    <a:pt x="1" y="25"/>
                  </a:lnTo>
                  <a:lnTo>
                    <a:pt x="0" y="23"/>
                  </a:lnTo>
                  <a:lnTo>
                    <a:pt x="0" y="22"/>
                  </a:lnTo>
                  <a:lnTo>
                    <a:pt x="3" y="22"/>
                  </a:lnTo>
                  <a:lnTo>
                    <a:pt x="4" y="22"/>
                  </a:lnTo>
                  <a:lnTo>
                    <a:pt x="6" y="20"/>
                  </a:lnTo>
                  <a:lnTo>
                    <a:pt x="9" y="19"/>
                  </a:lnTo>
                  <a:lnTo>
                    <a:pt x="14" y="18"/>
                  </a:lnTo>
                  <a:lnTo>
                    <a:pt x="14" y="17"/>
                  </a:lnTo>
                  <a:lnTo>
                    <a:pt x="13" y="15"/>
                  </a:lnTo>
                  <a:lnTo>
                    <a:pt x="14" y="13"/>
                  </a:lnTo>
                  <a:lnTo>
                    <a:pt x="19" y="10"/>
                  </a:lnTo>
                  <a:lnTo>
                    <a:pt x="19" y="9"/>
                  </a:lnTo>
                  <a:lnTo>
                    <a:pt x="20" y="7"/>
                  </a:lnTo>
                  <a:lnTo>
                    <a:pt x="19" y="6"/>
                  </a:lnTo>
                  <a:lnTo>
                    <a:pt x="18" y="4"/>
                  </a:lnTo>
                  <a:lnTo>
                    <a:pt x="19" y="3"/>
                  </a:lnTo>
                  <a:lnTo>
                    <a:pt x="21" y="2"/>
                  </a:lnTo>
                  <a:lnTo>
                    <a:pt x="23" y="0"/>
                  </a:lnTo>
                  <a:lnTo>
                    <a:pt x="24" y="0"/>
                  </a:lnTo>
                  <a:lnTo>
                    <a:pt x="25" y="1"/>
                  </a:lnTo>
                  <a:lnTo>
                    <a:pt x="25" y="3"/>
                  </a:lnTo>
                  <a:lnTo>
                    <a:pt x="25" y="4"/>
                  </a:lnTo>
                  <a:lnTo>
                    <a:pt x="27" y="5"/>
                  </a:lnTo>
                  <a:lnTo>
                    <a:pt x="30" y="7"/>
                  </a:lnTo>
                  <a:lnTo>
                    <a:pt x="33" y="8"/>
                  </a:lnTo>
                  <a:lnTo>
                    <a:pt x="35" y="10"/>
                  </a:lnTo>
                  <a:lnTo>
                    <a:pt x="37" y="13"/>
                  </a:lnTo>
                  <a:lnTo>
                    <a:pt x="38" y="15"/>
                  </a:lnTo>
                  <a:lnTo>
                    <a:pt x="41" y="17"/>
                  </a:lnTo>
                  <a:lnTo>
                    <a:pt x="44" y="19"/>
                  </a:lnTo>
                  <a:lnTo>
                    <a:pt x="43" y="23"/>
                  </a:lnTo>
                  <a:lnTo>
                    <a:pt x="52" y="26"/>
                  </a:lnTo>
                  <a:lnTo>
                    <a:pt x="54" y="26"/>
                  </a:lnTo>
                  <a:lnTo>
                    <a:pt x="55" y="26"/>
                  </a:lnTo>
                  <a:lnTo>
                    <a:pt x="55" y="27"/>
                  </a:lnTo>
                  <a:lnTo>
                    <a:pt x="54" y="29"/>
                  </a:lnTo>
                  <a:lnTo>
                    <a:pt x="50" y="37"/>
                  </a:lnTo>
                  <a:lnTo>
                    <a:pt x="50" y="38"/>
                  </a:lnTo>
                  <a:lnTo>
                    <a:pt x="47" y="40"/>
                  </a:lnTo>
                  <a:lnTo>
                    <a:pt x="47" y="40"/>
                  </a:lnTo>
                  <a:lnTo>
                    <a:pt x="48" y="43"/>
                  </a:lnTo>
                  <a:lnTo>
                    <a:pt x="49" y="4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6" name="Freeform 169">
              <a:extLst>
                <a:ext uri="{FF2B5EF4-FFF2-40B4-BE49-F238E27FC236}">
                  <a16:creationId xmlns="" xmlns:a16="http://schemas.microsoft.com/office/drawing/2014/main" id="{8EFD4120-D739-F8A6-D67A-5CA7C3E6FA8F}"/>
                </a:ext>
              </a:extLst>
            </p:cNvPr>
            <p:cNvSpPr>
              <a:spLocks noChangeArrowheads="1"/>
            </p:cNvSpPr>
            <p:nvPr/>
          </p:nvSpPr>
          <p:spPr bwMode="auto">
            <a:xfrm>
              <a:off x="9045574" y="7187712"/>
              <a:ext cx="236295" cy="175846"/>
            </a:xfrm>
            <a:custGeom>
              <a:avLst/>
              <a:gdLst>
                <a:gd name="T0" fmla="*/ 4 w 188"/>
                <a:gd name="T1" fmla="*/ 56 h 141"/>
                <a:gd name="T2" fmla="*/ 8 w 188"/>
                <a:gd name="T3" fmla="*/ 45 h 141"/>
                <a:gd name="T4" fmla="*/ 4 w 188"/>
                <a:gd name="T5" fmla="*/ 59 h 141"/>
                <a:gd name="T6" fmla="*/ 182 w 188"/>
                <a:gd name="T7" fmla="*/ 44 h 141"/>
                <a:gd name="T8" fmla="*/ 177 w 188"/>
                <a:gd name="T9" fmla="*/ 58 h 141"/>
                <a:gd name="T10" fmla="*/ 184 w 188"/>
                <a:gd name="T11" fmla="*/ 62 h 141"/>
                <a:gd name="T12" fmla="*/ 186 w 188"/>
                <a:gd name="T13" fmla="*/ 65 h 141"/>
                <a:gd name="T14" fmla="*/ 182 w 188"/>
                <a:gd name="T15" fmla="*/ 72 h 141"/>
                <a:gd name="T16" fmla="*/ 170 w 188"/>
                <a:gd name="T17" fmla="*/ 74 h 141"/>
                <a:gd name="T18" fmla="*/ 166 w 188"/>
                <a:gd name="T19" fmla="*/ 81 h 141"/>
                <a:gd name="T20" fmla="*/ 156 w 188"/>
                <a:gd name="T21" fmla="*/ 88 h 141"/>
                <a:gd name="T22" fmla="*/ 154 w 188"/>
                <a:gd name="T23" fmla="*/ 102 h 141"/>
                <a:gd name="T24" fmla="*/ 151 w 188"/>
                <a:gd name="T25" fmla="*/ 108 h 141"/>
                <a:gd name="T26" fmla="*/ 149 w 188"/>
                <a:gd name="T27" fmla="*/ 117 h 141"/>
                <a:gd name="T28" fmla="*/ 155 w 188"/>
                <a:gd name="T29" fmla="*/ 119 h 141"/>
                <a:gd name="T30" fmla="*/ 155 w 188"/>
                <a:gd name="T31" fmla="*/ 125 h 141"/>
                <a:gd name="T32" fmla="*/ 147 w 188"/>
                <a:gd name="T33" fmla="*/ 125 h 141"/>
                <a:gd name="T34" fmla="*/ 147 w 188"/>
                <a:gd name="T35" fmla="*/ 119 h 141"/>
                <a:gd name="T36" fmla="*/ 140 w 188"/>
                <a:gd name="T37" fmla="*/ 120 h 141"/>
                <a:gd name="T38" fmla="*/ 132 w 188"/>
                <a:gd name="T39" fmla="*/ 127 h 141"/>
                <a:gd name="T40" fmla="*/ 124 w 188"/>
                <a:gd name="T41" fmla="*/ 133 h 141"/>
                <a:gd name="T42" fmla="*/ 114 w 188"/>
                <a:gd name="T43" fmla="*/ 137 h 141"/>
                <a:gd name="T44" fmla="*/ 105 w 188"/>
                <a:gd name="T45" fmla="*/ 136 h 141"/>
                <a:gd name="T46" fmla="*/ 97 w 188"/>
                <a:gd name="T47" fmla="*/ 137 h 141"/>
                <a:gd name="T48" fmla="*/ 85 w 188"/>
                <a:gd name="T49" fmla="*/ 138 h 141"/>
                <a:gd name="T50" fmla="*/ 83 w 188"/>
                <a:gd name="T51" fmla="*/ 133 h 141"/>
                <a:gd name="T52" fmla="*/ 79 w 188"/>
                <a:gd name="T53" fmla="*/ 123 h 141"/>
                <a:gd name="T54" fmla="*/ 70 w 188"/>
                <a:gd name="T55" fmla="*/ 117 h 141"/>
                <a:gd name="T56" fmla="*/ 67 w 188"/>
                <a:gd name="T57" fmla="*/ 115 h 141"/>
                <a:gd name="T58" fmla="*/ 61 w 188"/>
                <a:gd name="T59" fmla="*/ 112 h 141"/>
                <a:gd name="T60" fmla="*/ 57 w 188"/>
                <a:gd name="T61" fmla="*/ 107 h 141"/>
                <a:gd name="T62" fmla="*/ 62 w 188"/>
                <a:gd name="T63" fmla="*/ 88 h 141"/>
                <a:gd name="T64" fmla="*/ 55 w 188"/>
                <a:gd name="T65" fmla="*/ 81 h 141"/>
                <a:gd name="T66" fmla="*/ 40 w 188"/>
                <a:gd name="T67" fmla="*/ 76 h 141"/>
                <a:gd name="T68" fmla="*/ 25 w 188"/>
                <a:gd name="T69" fmla="*/ 70 h 141"/>
                <a:gd name="T70" fmla="*/ 16 w 188"/>
                <a:gd name="T71" fmla="*/ 64 h 141"/>
                <a:gd name="T72" fmla="*/ 11 w 188"/>
                <a:gd name="T73" fmla="*/ 64 h 141"/>
                <a:gd name="T74" fmla="*/ 9 w 188"/>
                <a:gd name="T75" fmla="*/ 45 h 141"/>
                <a:gd name="T76" fmla="*/ 5 w 188"/>
                <a:gd name="T77" fmla="*/ 19 h 141"/>
                <a:gd name="T78" fmla="*/ 27 w 188"/>
                <a:gd name="T79" fmla="*/ 4 h 141"/>
                <a:gd name="T80" fmla="*/ 47 w 188"/>
                <a:gd name="T81" fmla="*/ 0 h 141"/>
                <a:gd name="T82" fmla="*/ 63 w 188"/>
                <a:gd name="T83" fmla="*/ 0 h 141"/>
                <a:gd name="T84" fmla="*/ 71 w 188"/>
                <a:gd name="T85" fmla="*/ 4 h 141"/>
                <a:gd name="T86" fmla="*/ 90 w 188"/>
                <a:gd name="T87" fmla="*/ 4 h 141"/>
                <a:gd name="T88" fmla="*/ 103 w 188"/>
                <a:gd name="T89" fmla="*/ 8 h 141"/>
                <a:gd name="T90" fmla="*/ 116 w 188"/>
                <a:gd name="T91" fmla="*/ 6 h 141"/>
                <a:gd name="T92" fmla="*/ 125 w 188"/>
                <a:gd name="T93" fmla="*/ 0 h 141"/>
                <a:gd name="T94" fmla="*/ 133 w 188"/>
                <a:gd name="T95" fmla="*/ 11 h 141"/>
                <a:gd name="T96" fmla="*/ 152 w 188"/>
                <a:gd name="T97" fmla="*/ 17 h 141"/>
                <a:gd name="T98" fmla="*/ 165 w 188"/>
                <a:gd name="T99" fmla="*/ 29 h 141"/>
                <a:gd name="T100" fmla="*/ 176 w 188"/>
                <a:gd name="T101" fmla="*/ 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41">
                  <a:moveTo>
                    <a:pt x="2" y="64"/>
                  </a:moveTo>
                  <a:lnTo>
                    <a:pt x="0" y="63"/>
                  </a:lnTo>
                  <a:lnTo>
                    <a:pt x="4" y="56"/>
                  </a:lnTo>
                  <a:lnTo>
                    <a:pt x="6" y="52"/>
                  </a:lnTo>
                  <a:lnTo>
                    <a:pt x="6" y="47"/>
                  </a:lnTo>
                  <a:lnTo>
                    <a:pt x="8" y="45"/>
                  </a:lnTo>
                  <a:lnTo>
                    <a:pt x="8" y="47"/>
                  </a:lnTo>
                  <a:lnTo>
                    <a:pt x="7" y="52"/>
                  </a:lnTo>
                  <a:lnTo>
                    <a:pt x="4" y="59"/>
                  </a:lnTo>
                  <a:lnTo>
                    <a:pt x="2" y="64"/>
                  </a:lnTo>
                  <a:close/>
                  <a:moveTo>
                    <a:pt x="182" y="42"/>
                  </a:moveTo>
                  <a:lnTo>
                    <a:pt x="182" y="44"/>
                  </a:lnTo>
                  <a:lnTo>
                    <a:pt x="181" y="48"/>
                  </a:lnTo>
                  <a:lnTo>
                    <a:pt x="179" y="54"/>
                  </a:lnTo>
                  <a:lnTo>
                    <a:pt x="177" y="58"/>
                  </a:lnTo>
                  <a:lnTo>
                    <a:pt x="177" y="60"/>
                  </a:lnTo>
                  <a:lnTo>
                    <a:pt x="179" y="61"/>
                  </a:lnTo>
                  <a:lnTo>
                    <a:pt x="184" y="62"/>
                  </a:lnTo>
                  <a:lnTo>
                    <a:pt x="187" y="63"/>
                  </a:lnTo>
                  <a:lnTo>
                    <a:pt x="187" y="64"/>
                  </a:lnTo>
                  <a:lnTo>
                    <a:pt x="186" y="65"/>
                  </a:lnTo>
                  <a:lnTo>
                    <a:pt x="184" y="66"/>
                  </a:lnTo>
                  <a:lnTo>
                    <a:pt x="183" y="67"/>
                  </a:lnTo>
                  <a:lnTo>
                    <a:pt x="182" y="72"/>
                  </a:lnTo>
                  <a:lnTo>
                    <a:pt x="172" y="71"/>
                  </a:lnTo>
                  <a:lnTo>
                    <a:pt x="171" y="72"/>
                  </a:lnTo>
                  <a:lnTo>
                    <a:pt x="170" y="74"/>
                  </a:lnTo>
                  <a:lnTo>
                    <a:pt x="170" y="76"/>
                  </a:lnTo>
                  <a:lnTo>
                    <a:pt x="168" y="79"/>
                  </a:lnTo>
                  <a:lnTo>
                    <a:pt x="166" y="81"/>
                  </a:lnTo>
                  <a:lnTo>
                    <a:pt x="162" y="82"/>
                  </a:lnTo>
                  <a:lnTo>
                    <a:pt x="159" y="83"/>
                  </a:lnTo>
                  <a:lnTo>
                    <a:pt x="156" y="88"/>
                  </a:lnTo>
                  <a:lnTo>
                    <a:pt x="154" y="94"/>
                  </a:lnTo>
                  <a:lnTo>
                    <a:pt x="154" y="99"/>
                  </a:lnTo>
                  <a:lnTo>
                    <a:pt x="154" y="102"/>
                  </a:lnTo>
                  <a:lnTo>
                    <a:pt x="154" y="103"/>
                  </a:lnTo>
                  <a:lnTo>
                    <a:pt x="153" y="105"/>
                  </a:lnTo>
                  <a:lnTo>
                    <a:pt x="151" y="108"/>
                  </a:lnTo>
                  <a:lnTo>
                    <a:pt x="149" y="113"/>
                  </a:lnTo>
                  <a:lnTo>
                    <a:pt x="148" y="116"/>
                  </a:lnTo>
                  <a:lnTo>
                    <a:pt x="149" y="117"/>
                  </a:lnTo>
                  <a:lnTo>
                    <a:pt x="151" y="117"/>
                  </a:lnTo>
                  <a:lnTo>
                    <a:pt x="153" y="117"/>
                  </a:lnTo>
                  <a:lnTo>
                    <a:pt x="155" y="119"/>
                  </a:lnTo>
                  <a:lnTo>
                    <a:pt x="155" y="122"/>
                  </a:lnTo>
                  <a:lnTo>
                    <a:pt x="155" y="123"/>
                  </a:lnTo>
                  <a:lnTo>
                    <a:pt x="155" y="125"/>
                  </a:lnTo>
                  <a:lnTo>
                    <a:pt x="153" y="126"/>
                  </a:lnTo>
                  <a:lnTo>
                    <a:pt x="149" y="126"/>
                  </a:lnTo>
                  <a:lnTo>
                    <a:pt x="147" y="125"/>
                  </a:lnTo>
                  <a:lnTo>
                    <a:pt x="147" y="124"/>
                  </a:lnTo>
                  <a:lnTo>
                    <a:pt x="148" y="122"/>
                  </a:lnTo>
                  <a:lnTo>
                    <a:pt x="147" y="119"/>
                  </a:lnTo>
                  <a:lnTo>
                    <a:pt x="146" y="117"/>
                  </a:lnTo>
                  <a:lnTo>
                    <a:pt x="143" y="120"/>
                  </a:lnTo>
                  <a:lnTo>
                    <a:pt x="140" y="120"/>
                  </a:lnTo>
                  <a:lnTo>
                    <a:pt x="137" y="122"/>
                  </a:lnTo>
                  <a:lnTo>
                    <a:pt x="135" y="125"/>
                  </a:lnTo>
                  <a:lnTo>
                    <a:pt x="132" y="127"/>
                  </a:lnTo>
                  <a:lnTo>
                    <a:pt x="127" y="125"/>
                  </a:lnTo>
                  <a:lnTo>
                    <a:pt x="125" y="127"/>
                  </a:lnTo>
                  <a:lnTo>
                    <a:pt x="124" y="133"/>
                  </a:lnTo>
                  <a:lnTo>
                    <a:pt x="124" y="135"/>
                  </a:lnTo>
                  <a:lnTo>
                    <a:pt x="119" y="135"/>
                  </a:lnTo>
                  <a:lnTo>
                    <a:pt x="114" y="137"/>
                  </a:lnTo>
                  <a:lnTo>
                    <a:pt x="109" y="140"/>
                  </a:lnTo>
                  <a:lnTo>
                    <a:pt x="107" y="138"/>
                  </a:lnTo>
                  <a:lnTo>
                    <a:pt x="105" y="136"/>
                  </a:lnTo>
                  <a:lnTo>
                    <a:pt x="102" y="136"/>
                  </a:lnTo>
                  <a:lnTo>
                    <a:pt x="99" y="137"/>
                  </a:lnTo>
                  <a:lnTo>
                    <a:pt x="97" y="137"/>
                  </a:lnTo>
                  <a:lnTo>
                    <a:pt x="95" y="137"/>
                  </a:lnTo>
                  <a:lnTo>
                    <a:pt x="91" y="138"/>
                  </a:lnTo>
                  <a:lnTo>
                    <a:pt x="85" y="138"/>
                  </a:lnTo>
                  <a:lnTo>
                    <a:pt x="83" y="137"/>
                  </a:lnTo>
                  <a:lnTo>
                    <a:pt x="83" y="136"/>
                  </a:lnTo>
                  <a:lnTo>
                    <a:pt x="83" y="133"/>
                  </a:lnTo>
                  <a:lnTo>
                    <a:pt x="83" y="129"/>
                  </a:lnTo>
                  <a:lnTo>
                    <a:pt x="81" y="126"/>
                  </a:lnTo>
                  <a:lnTo>
                    <a:pt x="79" y="123"/>
                  </a:lnTo>
                  <a:lnTo>
                    <a:pt x="76" y="121"/>
                  </a:lnTo>
                  <a:lnTo>
                    <a:pt x="72" y="118"/>
                  </a:lnTo>
                  <a:lnTo>
                    <a:pt x="70" y="117"/>
                  </a:lnTo>
                  <a:lnTo>
                    <a:pt x="69" y="117"/>
                  </a:lnTo>
                  <a:lnTo>
                    <a:pt x="68" y="116"/>
                  </a:lnTo>
                  <a:lnTo>
                    <a:pt x="67" y="115"/>
                  </a:lnTo>
                  <a:lnTo>
                    <a:pt x="66" y="114"/>
                  </a:lnTo>
                  <a:lnTo>
                    <a:pt x="64" y="112"/>
                  </a:lnTo>
                  <a:lnTo>
                    <a:pt x="61" y="112"/>
                  </a:lnTo>
                  <a:lnTo>
                    <a:pt x="60" y="115"/>
                  </a:lnTo>
                  <a:lnTo>
                    <a:pt x="58" y="111"/>
                  </a:lnTo>
                  <a:lnTo>
                    <a:pt x="57" y="107"/>
                  </a:lnTo>
                  <a:lnTo>
                    <a:pt x="57" y="103"/>
                  </a:lnTo>
                  <a:lnTo>
                    <a:pt x="58" y="99"/>
                  </a:lnTo>
                  <a:lnTo>
                    <a:pt x="62" y="88"/>
                  </a:lnTo>
                  <a:lnTo>
                    <a:pt x="62" y="86"/>
                  </a:lnTo>
                  <a:lnTo>
                    <a:pt x="59" y="83"/>
                  </a:lnTo>
                  <a:lnTo>
                    <a:pt x="55" y="81"/>
                  </a:lnTo>
                  <a:lnTo>
                    <a:pt x="53" y="76"/>
                  </a:lnTo>
                  <a:lnTo>
                    <a:pt x="47" y="75"/>
                  </a:lnTo>
                  <a:lnTo>
                    <a:pt x="40" y="76"/>
                  </a:lnTo>
                  <a:lnTo>
                    <a:pt x="38" y="75"/>
                  </a:lnTo>
                  <a:lnTo>
                    <a:pt x="31" y="73"/>
                  </a:lnTo>
                  <a:lnTo>
                    <a:pt x="25" y="70"/>
                  </a:lnTo>
                  <a:lnTo>
                    <a:pt x="21" y="68"/>
                  </a:lnTo>
                  <a:lnTo>
                    <a:pt x="18" y="66"/>
                  </a:lnTo>
                  <a:lnTo>
                    <a:pt x="16" y="64"/>
                  </a:lnTo>
                  <a:lnTo>
                    <a:pt x="13" y="64"/>
                  </a:lnTo>
                  <a:lnTo>
                    <a:pt x="11" y="64"/>
                  </a:lnTo>
                  <a:lnTo>
                    <a:pt x="11" y="64"/>
                  </a:lnTo>
                  <a:lnTo>
                    <a:pt x="10" y="60"/>
                  </a:lnTo>
                  <a:lnTo>
                    <a:pt x="11" y="53"/>
                  </a:lnTo>
                  <a:lnTo>
                    <a:pt x="9" y="45"/>
                  </a:lnTo>
                  <a:lnTo>
                    <a:pt x="6" y="33"/>
                  </a:lnTo>
                  <a:lnTo>
                    <a:pt x="5" y="21"/>
                  </a:lnTo>
                  <a:lnTo>
                    <a:pt x="5" y="19"/>
                  </a:lnTo>
                  <a:lnTo>
                    <a:pt x="14" y="12"/>
                  </a:lnTo>
                  <a:lnTo>
                    <a:pt x="24" y="5"/>
                  </a:lnTo>
                  <a:lnTo>
                    <a:pt x="27" y="4"/>
                  </a:lnTo>
                  <a:lnTo>
                    <a:pt x="37" y="0"/>
                  </a:lnTo>
                  <a:lnTo>
                    <a:pt x="38" y="0"/>
                  </a:lnTo>
                  <a:lnTo>
                    <a:pt x="47" y="0"/>
                  </a:lnTo>
                  <a:lnTo>
                    <a:pt x="54" y="1"/>
                  </a:lnTo>
                  <a:lnTo>
                    <a:pt x="60" y="1"/>
                  </a:lnTo>
                  <a:lnTo>
                    <a:pt x="63" y="0"/>
                  </a:lnTo>
                  <a:lnTo>
                    <a:pt x="66" y="1"/>
                  </a:lnTo>
                  <a:lnTo>
                    <a:pt x="69" y="4"/>
                  </a:lnTo>
                  <a:lnTo>
                    <a:pt x="71" y="4"/>
                  </a:lnTo>
                  <a:lnTo>
                    <a:pt x="73" y="2"/>
                  </a:lnTo>
                  <a:lnTo>
                    <a:pt x="86" y="4"/>
                  </a:lnTo>
                  <a:lnTo>
                    <a:pt x="90" y="4"/>
                  </a:lnTo>
                  <a:lnTo>
                    <a:pt x="93" y="4"/>
                  </a:lnTo>
                  <a:lnTo>
                    <a:pt x="99" y="6"/>
                  </a:lnTo>
                  <a:lnTo>
                    <a:pt x="103" y="8"/>
                  </a:lnTo>
                  <a:lnTo>
                    <a:pt x="111" y="7"/>
                  </a:lnTo>
                  <a:lnTo>
                    <a:pt x="114" y="7"/>
                  </a:lnTo>
                  <a:lnTo>
                    <a:pt x="116" y="6"/>
                  </a:lnTo>
                  <a:lnTo>
                    <a:pt x="121" y="1"/>
                  </a:lnTo>
                  <a:lnTo>
                    <a:pt x="124" y="0"/>
                  </a:lnTo>
                  <a:lnTo>
                    <a:pt x="125" y="0"/>
                  </a:lnTo>
                  <a:lnTo>
                    <a:pt x="128" y="0"/>
                  </a:lnTo>
                  <a:lnTo>
                    <a:pt x="129" y="4"/>
                  </a:lnTo>
                  <a:lnTo>
                    <a:pt x="133" y="11"/>
                  </a:lnTo>
                  <a:lnTo>
                    <a:pt x="138" y="13"/>
                  </a:lnTo>
                  <a:lnTo>
                    <a:pt x="149" y="15"/>
                  </a:lnTo>
                  <a:lnTo>
                    <a:pt x="152" y="17"/>
                  </a:lnTo>
                  <a:lnTo>
                    <a:pt x="159" y="23"/>
                  </a:lnTo>
                  <a:lnTo>
                    <a:pt x="163" y="26"/>
                  </a:lnTo>
                  <a:lnTo>
                    <a:pt x="165" y="29"/>
                  </a:lnTo>
                  <a:lnTo>
                    <a:pt x="170" y="34"/>
                  </a:lnTo>
                  <a:lnTo>
                    <a:pt x="171" y="37"/>
                  </a:lnTo>
                  <a:lnTo>
                    <a:pt x="176" y="40"/>
                  </a:lnTo>
                  <a:lnTo>
                    <a:pt x="180" y="41"/>
                  </a:lnTo>
                  <a:lnTo>
                    <a:pt x="182" y="4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7" name="Freeform 170">
              <a:extLst>
                <a:ext uri="{FF2B5EF4-FFF2-40B4-BE49-F238E27FC236}">
                  <a16:creationId xmlns="" xmlns:a16="http://schemas.microsoft.com/office/drawing/2014/main" id="{153AB4DF-0B4F-5237-B4CD-D2AF13961672}"/>
                </a:ext>
              </a:extLst>
            </p:cNvPr>
            <p:cNvSpPr>
              <a:spLocks noChangeArrowheads="1"/>
            </p:cNvSpPr>
            <p:nvPr/>
          </p:nvSpPr>
          <p:spPr bwMode="auto">
            <a:xfrm>
              <a:off x="9045574" y="7242663"/>
              <a:ext cx="10990" cy="27474"/>
            </a:xfrm>
            <a:custGeom>
              <a:avLst/>
              <a:gdLst>
                <a:gd name="T0" fmla="*/ 2 w 9"/>
                <a:gd name="T1" fmla="*/ 19 h 20"/>
                <a:gd name="T2" fmla="*/ 0 w 9"/>
                <a:gd name="T3" fmla="*/ 18 h 20"/>
                <a:gd name="T4" fmla="*/ 4 w 9"/>
                <a:gd name="T5" fmla="*/ 11 h 20"/>
                <a:gd name="T6" fmla="*/ 6 w 9"/>
                <a:gd name="T7" fmla="*/ 7 h 20"/>
                <a:gd name="T8" fmla="*/ 6 w 9"/>
                <a:gd name="T9" fmla="*/ 2 h 20"/>
                <a:gd name="T10" fmla="*/ 8 w 9"/>
                <a:gd name="T11" fmla="*/ 0 h 20"/>
                <a:gd name="T12" fmla="*/ 8 w 9"/>
                <a:gd name="T13" fmla="*/ 2 h 20"/>
                <a:gd name="T14" fmla="*/ 7 w 9"/>
                <a:gd name="T15" fmla="*/ 7 h 20"/>
                <a:gd name="T16" fmla="*/ 4 w 9"/>
                <a:gd name="T17" fmla="*/ 14 h 20"/>
                <a:gd name="T18" fmla="*/ 2 w 9"/>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2" y="19"/>
                  </a:moveTo>
                  <a:lnTo>
                    <a:pt x="0" y="18"/>
                  </a:lnTo>
                  <a:lnTo>
                    <a:pt x="4" y="11"/>
                  </a:lnTo>
                  <a:lnTo>
                    <a:pt x="6" y="7"/>
                  </a:lnTo>
                  <a:lnTo>
                    <a:pt x="6" y="2"/>
                  </a:lnTo>
                  <a:lnTo>
                    <a:pt x="8" y="0"/>
                  </a:lnTo>
                  <a:lnTo>
                    <a:pt x="8" y="2"/>
                  </a:lnTo>
                  <a:lnTo>
                    <a:pt x="7" y="7"/>
                  </a:lnTo>
                  <a:lnTo>
                    <a:pt x="4" y="14"/>
                  </a:lnTo>
                  <a:lnTo>
                    <a:pt x="2"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48" name="Freeform 172">
              <a:extLst>
                <a:ext uri="{FF2B5EF4-FFF2-40B4-BE49-F238E27FC236}">
                  <a16:creationId xmlns="" xmlns:a16="http://schemas.microsoft.com/office/drawing/2014/main" id="{F775A651-0FE4-F8BB-2B91-14C6BF534641}"/>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49" name="Freeform 173">
              <a:extLst>
                <a:ext uri="{FF2B5EF4-FFF2-40B4-BE49-F238E27FC236}">
                  <a16:creationId xmlns="" xmlns:a16="http://schemas.microsoft.com/office/drawing/2014/main" id="{CDF9FB15-E3EF-1E33-2F6E-DD69A9A9971E}"/>
                </a:ext>
              </a:extLst>
            </p:cNvPr>
            <p:cNvSpPr>
              <a:spLocks noChangeArrowheads="1"/>
            </p:cNvSpPr>
            <p:nvPr/>
          </p:nvSpPr>
          <p:spPr bwMode="auto">
            <a:xfrm>
              <a:off x="8441103" y="7599849"/>
              <a:ext cx="32971" cy="43962"/>
            </a:xfrm>
            <a:custGeom>
              <a:avLst/>
              <a:gdLst>
                <a:gd name="T0" fmla="*/ 13 w 25"/>
                <a:gd name="T1" fmla="*/ 2 h 37"/>
                <a:gd name="T2" fmla="*/ 12 w 25"/>
                <a:gd name="T3" fmla="*/ 3 h 37"/>
                <a:gd name="T4" fmla="*/ 12 w 25"/>
                <a:gd name="T5" fmla="*/ 6 h 37"/>
                <a:gd name="T6" fmla="*/ 13 w 25"/>
                <a:gd name="T7" fmla="*/ 9 h 37"/>
                <a:gd name="T8" fmla="*/ 15 w 25"/>
                <a:gd name="T9" fmla="*/ 12 h 37"/>
                <a:gd name="T10" fmla="*/ 17 w 25"/>
                <a:gd name="T11" fmla="*/ 14 h 37"/>
                <a:gd name="T12" fmla="*/ 19 w 25"/>
                <a:gd name="T13" fmla="*/ 16 h 37"/>
                <a:gd name="T14" fmla="*/ 23 w 25"/>
                <a:gd name="T15" fmla="*/ 18 h 37"/>
                <a:gd name="T16" fmla="*/ 24 w 25"/>
                <a:gd name="T17" fmla="*/ 18 h 37"/>
                <a:gd name="T18" fmla="*/ 24 w 25"/>
                <a:gd name="T19" fmla="*/ 20 h 37"/>
                <a:gd name="T20" fmla="*/ 24 w 25"/>
                <a:gd name="T21" fmla="*/ 23 h 37"/>
                <a:gd name="T22" fmla="*/ 23 w 25"/>
                <a:gd name="T23" fmla="*/ 24 h 37"/>
                <a:gd name="T24" fmla="*/ 22 w 25"/>
                <a:gd name="T25" fmla="*/ 26 h 37"/>
                <a:gd name="T26" fmla="*/ 21 w 25"/>
                <a:gd name="T27" fmla="*/ 28 h 37"/>
                <a:gd name="T28" fmla="*/ 20 w 25"/>
                <a:gd name="T29" fmla="*/ 32 h 37"/>
                <a:gd name="T30" fmla="*/ 20 w 25"/>
                <a:gd name="T31" fmla="*/ 35 h 37"/>
                <a:gd name="T32" fmla="*/ 18 w 25"/>
                <a:gd name="T33" fmla="*/ 34 h 37"/>
                <a:gd name="T34" fmla="*/ 17 w 25"/>
                <a:gd name="T35" fmla="*/ 33 h 37"/>
                <a:gd name="T36" fmla="*/ 15 w 25"/>
                <a:gd name="T37" fmla="*/ 32 h 37"/>
                <a:gd name="T38" fmla="*/ 13 w 25"/>
                <a:gd name="T39" fmla="*/ 33 h 37"/>
                <a:gd name="T40" fmla="*/ 11 w 25"/>
                <a:gd name="T41" fmla="*/ 35 h 37"/>
                <a:gd name="T42" fmla="*/ 9 w 25"/>
                <a:gd name="T43" fmla="*/ 36 h 37"/>
                <a:gd name="T44" fmla="*/ 7 w 25"/>
                <a:gd name="T45" fmla="*/ 35 h 37"/>
                <a:gd name="T46" fmla="*/ 7 w 25"/>
                <a:gd name="T47" fmla="*/ 34 h 37"/>
                <a:gd name="T48" fmla="*/ 5 w 25"/>
                <a:gd name="T49" fmla="*/ 33 h 37"/>
                <a:gd name="T50" fmla="*/ 3 w 25"/>
                <a:gd name="T51" fmla="*/ 32 h 37"/>
                <a:gd name="T52" fmla="*/ 2 w 25"/>
                <a:gd name="T53" fmla="*/ 31 h 37"/>
                <a:gd name="T54" fmla="*/ 3 w 25"/>
                <a:gd name="T55" fmla="*/ 30 h 37"/>
                <a:gd name="T56" fmla="*/ 4 w 25"/>
                <a:gd name="T57" fmla="*/ 29 h 37"/>
                <a:gd name="T58" fmla="*/ 4 w 25"/>
                <a:gd name="T59" fmla="*/ 27 h 37"/>
                <a:gd name="T60" fmla="*/ 5 w 25"/>
                <a:gd name="T61" fmla="*/ 26 h 37"/>
                <a:gd name="T62" fmla="*/ 3 w 25"/>
                <a:gd name="T63" fmla="*/ 21 h 37"/>
                <a:gd name="T64" fmla="*/ 2 w 25"/>
                <a:gd name="T65" fmla="*/ 20 h 37"/>
                <a:gd name="T66" fmla="*/ 0 w 25"/>
                <a:gd name="T67" fmla="*/ 18 h 37"/>
                <a:gd name="T68" fmla="*/ 0 w 25"/>
                <a:gd name="T69" fmla="*/ 17 h 37"/>
                <a:gd name="T70" fmla="*/ 0 w 25"/>
                <a:gd name="T71" fmla="*/ 15 h 37"/>
                <a:gd name="T72" fmla="*/ 0 w 25"/>
                <a:gd name="T73" fmla="*/ 14 h 37"/>
                <a:gd name="T74" fmla="*/ 0 w 25"/>
                <a:gd name="T75" fmla="*/ 12 h 37"/>
                <a:gd name="T76" fmla="*/ 2 w 25"/>
                <a:gd name="T77" fmla="*/ 10 h 37"/>
                <a:gd name="T78" fmla="*/ 3 w 25"/>
                <a:gd name="T79" fmla="*/ 8 h 37"/>
                <a:gd name="T80" fmla="*/ 5 w 25"/>
                <a:gd name="T81" fmla="*/ 4 h 37"/>
                <a:gd name="T82" fmla="*/ 8 w 25"/>
                <a:gd name="T83" fmla="*/ 0 h 37"/>
                <a:gd name="T84" fmla="*/ 10 w 25"/>
                <a:gd name="T85" fmla="*/ 1 h 37"/>
                <a:gd name="T86" fmla="*/ 12 w 25"/>
                <a:gd name="T87" fmla="*/ 1 h 37"/>
                <a:gd name="T88" fmla="*/ 12 w 25"/>
                <a:gd name="T89" fmla="*/ 2 h 37"/>
                <a:gd name="T90" fmla="*/ 13 w 25"/>
                <a:gd name="T9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7">
                  <a:moveTo>
                    <a:pt x="13" y="2"/>
                  </a:moveTo>
                  <a:lnTo>
                    <a:pt x="12" y="3"/>
                  </a:lnTo>
                  <a:lnTo>
                    <a:pt x="12" y="6"/>
                  </a:lnTo>
                  <a:lnTo>
                    <a:pt x="13" y="9"/>
                  </a:lnTo>
                  <a:lnTo>
                    <a:pt x="15" y="12"/>
                  </a:lnTo>
                  <a:lnTo>
                    <a:pt x="17" y="14"/>
                  </a:lnTo>
                  <a:lnTo>
                    <a:pt x="19" y="16"/>
                  </a:lnTo>
                  <a:lnTo>
                    <a:pt x="23" y="18"/>
                  </a:lnTo>
                  <a:lnTo>
                    <a:pt x="24" y="18"/>
                  </a:lnTo>
                  <a:lnTo>
                    <a:pt x="24" y="20"/>
                  </a:lnTo>
                  <a:lnTo>
                    <a:pt x="24" y="23"/>
                  </a:lnTo>
                  <a:lnTo>
                    <a:pt x="23" y="24"/>
                  </a:lnTo>
                  <a:lnTo>
                    <a:pt x="22" y="26"/>
                  </a:lnTo>
                  <a:lnTo>
                    <a:pt x="21" y="28"/>
                  </a:lnTo>
                  <a:lnTo>
                    <a:pt x="20" y="32"/>
                  </a:lnTo>
                  <a:lnTo>
                    <a:pt x="20" y="35"/>
                  </a:lnTo>
                  <a:lnTo>
                    <a:pt x="18" y="34"/>
                  </a:lnTo>
                  <a:lnTo>
                    <a:pt x="17" y="33"/>
                  </a:lnTo>
                  <a:lnTo>
                    <a:pt x="15" y="32"/>
                  </a:lnTo>
                  <a:lnTo>
                    <a:pt x="13" y="33"/>
                  </a:lnTo>
                  <a:lnTo>
                    <a:pt x="11" y="35"/>
                  </a:lnTo>
                  <a:lnTo>
                    <a:pt x="9" y="36"/>
                  </a:lnTo>
                  <a:lnTo>
                    <a:pt x="7" y="35"/>
                  </a:lnTo>
                  <a:lnTo>
                    <a:pt x="7" y="34"/>
                  </a:lnTo>
                  <a:lnTo>
                    <a:pt x="5" y="33"/>
                  </a:lnTo>
                  <a:lnTo>
                    <a:pt x="3" y="32"/>
                  </a:lnTo>
                  <a:lnTo>
                    <a:pt x="2" y="31"/>
                  </a:lnTo>
                  <a:lnTo>
                    <a:pt x="3" y="30"/>
                  </a:lnTo>
                  <a:lnTo>
                    <a:pt x="4" y="29"/>
                  </a:lnTo>
                  <a:lnTo>
                    <a:pt x="4" y="27"/>
                  </a:lnTo>
                  <a:lnTo>
                    <a:pt x="5" y="26"/>
                  </a:lnTo>
                  <a:lnTo>
                    <a:pt x="3" y="21"/>
                  </a:lnTo>
                  <a:lnTo>
                    <a:pt x="2" y="20"/>
                  </a:lnTo>
                  <a:lnTo>
                    <a:pt x="0" y="18"/>
                  </a:lnTo>
                  <a:lnTo>
                    <a:pt x="0" y="17"/>
                  </a:lnTo>
                  <a:lnTo>
                    <a:pt x="0" y="15"/>
                  </a:lnTo>
                  <a:lnTo>
                    <a:pt x="0" y="14"/>
                  </a:lnTo>
                  <a:lnTo>
                    <a:pt x="0" y="12"/>
                  </a:lnTo>
                  <a:lnTo>
                    <a:pt x="2" y="10"/>
                  </a:lnTo>
                  <a:lnTo>
                    <a:pt x="3" y="8"/>
                  </a:lnTo>
                  <a:lnTo>
                    <a:pt x="5" y="4"/>
                  </a:lnTo>
                  <a:lnTo>
                    <a:pt x="8" y="0"/>
                  </a:lnTo>
                  <a:lnTo>
                    <a:pt x="10" y="1"/>
                  </a:lnTo>
                  <a:lnTo>
                    <a:pt x="12" y="1"/>
                  </a:lnTo>
                  <a:lnTo>
                    <a:pt x="12" y="2"/>
                  </a:lnTo>
                  <a:lnTo>
                    <a:pt x="1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0" name="Freeform 174">
              <a:extLst>
                <a:ext uri="{FF2B5EF4-FFF2-40B4-BE49-F238E27FC236}">
                  <a16:creationId xmlns="" xmlns:a16="http://schemas.microsoft.com/office/drawing/2014/main" id="{3BA90783-7188-D532-90E6-B7548674F3A4}"/>
                </a:ext>
              </a:extLst>
            </p:cNvPr>
            <p:cNvSpPr>
              <a:spLocks noChangeArrowheads="1"/>
            </p:cNvSpPr>
            <p:nvPr/>
          </p:nvSpPr>
          <p:spPr bwMode="auto">
            <a:xfrm>
              <a:off x="9051071" y="7066817"/>
              <a:ext cx="285750" cy="175846"/>
            </a:xfrm>
            <a:custGeom>
              <a:avLst/>
              <a:gdLst>
                <a:gd name="T0" fmla="*/ 207 w 230"/>
                <a:gd name="T1" fmla="*/ 33 h 141"/>
                <a:gd name="T2" fmla="*/ 216 w 230"/>
                <a:gd name="T3" fmla="*/ 45 h 141"/>
                <a:gd name="T4" fmla="*/ 217 w 230"/>
                <a:gd name="T5" fmla="*/ 52 h 141"/>
                <a:gd name="T6" fmla="*/ 213 w 230"/>
                <a:gd name="T7" fmla="*/ 60 h 141"/>
                <a:gd name="T8" fmla="*/ 212 w 230"/>
                <a:gd name="T9" fmla="*/ 72 h 141"/>
                <a:gd name="T10" fmla="*/ 219 w 230"/>
                <a:gd name="T11" fmla="*/ 74 h 141"/>
                <a:gd name="T12" fmla="*/ 223 w 230"/>
                <a:gd name="T13" fmla="*/ 84 h 141"/>
                <a:gd name="T14" fmla="*/ 226 w 230"/>
                <a:gd name="T15" fmla="*/ 91 h 141"/>
                <a:gd name="T16" fmla="*/ 229 w 230"/>
                <a:gd name="T17" fmla="*/ 106 h 141"/>
                <a:gd name="T18" fmla="*/ 226 w 230"/>
                <a:gd name="T19" fmla="*/ 113 h 141"/>
                <a:gd name="T20" fmla="*/ 213 w 230"/>
                <a:gd name="T21" fmla="*/ 124 h 141"/>
                <a:gd name="T22" fmla="*/ 209 w 230"/>
                <a:gd name="T23" fmla="*/ 132 h 141"/>
                <a:gd name="T24" fmla="*/ 200 w 230"/>
                <a:gd name="T25" fmla="*/ 132 h 141"/>
                <a:gd name="T26" fmla="*/ 185 w 230"/>
                <a:gd name="T27" fmla="*/ 137 h 141"/>
                <a:gd name="T28" fmla="*/ 178 w 230"/>
                <a:gd name="T29" fmla="*/ 140 h 141"/>
                <a:gd name="T30" fmla="*/ 168 w 230"/>
                <a:gd name="T31" fmla="*/ 135 h 141"/>
                <a:gd name="T32" fmla="*/ 159 w 230"/>
                <a:gd name="T33" fmla="*/ 124 h 141"/>
                <a:gd name="T34" fmla="*/ 145 w 230"/>
                <a:gd name="T35" fmla="*/ 113 h 141"/>
                <a:gd name="T36" fmla="*/ 125 w 230"/>
                <a:gd name="T37" fmla="*/ 102 h 141"/>
                <a:gd name="T38" fmla="*/ 120 w 230"/>
                <a:gd name="T39" fmla="*/ 98 h 141"/>
                <a:gd name="T40" fmla="*/ 110 w 230"/>
                <a:gd name="T41" fmla="*/ 105 h 141"/>
                <a:gd name="T42" fmla="*/ 95 w 230"/>
                <a:gd name="T43" fmla="*/ 104 h 141"/>
                <a:gd name="T44" fmla="*/ 83 w 230"/>
                <a:gd name="T45" fmla="*/ 102 h 141"/>
                <a:gd name="T46" fmla="*/ 65 w 230"/>
                <a:gd name="T47" fmla="*/ 102 h 141"/>
                <a:gd name="T48" fmla="*/ 56 w 230"/>
                <a:gd name="T49" fmla="*/ 99 h 141"/>
                <a:gd name="T50" fmla="*/ 34 w 230"/>
                <a:gd name="T51" fmla="*/ 98 h 141"/>
                <a:gd name="T52" fmla="*/ 21 w 230"/>
                <a:gd name="T53" fmla="*/ 103 h 141"/>
                <a:gd name="T54" fmla="*/ 0 w 230"/>
                <a:gd name="T55" fmla="*/ 106 h 141"/>
                <a:gd name="T56" fmla="*/ 8 w 230"/>
                <a:gd name="T57" fmla="*/ 67 h 141"/>
                <a:gd name="T58" fmla="*/ 13 w 230"/>
                <a:gd name="T59" fmla="*/ 49 h 141"/>
                <a:gd name="T60" fmla="*/ 30 w 230"/>
                <a:gd name="T61" fmla="*/ 28 h 141"/>
                <a:gd name="T62" fmla="*/ 51 w 230"/>
                <a:gd name="T63" fmla="*/ 25 h 141"/>
                <a:gd name="T64" fmla="*/ 68 w 230"/>
                <a:gd name="T65" fmla="*/ 44 h 141"/>
                <a:gd name="T66" fmla="*/ 93 w 230"/>
                <a:gd name="T67" fmla="*/ 63 h 141"/>
                <a:gd name="T68" fmla="*/ 108 w 230"/>
                <a:gd name="T69" fmla="*/ 48 h 141"/>
                <a:gd name="T70" fmla="*/ 104 w 230"/>
                <a:gd name="T71" fmla="*/ 17 h 141"/>
                <a:gd name="T72" fmla="*/ 110 w 230"/>
                <a:gd name="T73" fmla="*/ 9 h 141"/>
                <a:gd name="T74" fmla="*/ 124 w 230"/>
                <a:gd name="T75" fmla="*/ 4 h 141"/>
                <a:gd name="T76" fmla="*/ 134 w 230"/>
                <a:gd name="T77" fmla="*/ 4 h 141"/>
                <a:gd name="T78" fmla="*/ 136 w 230"/>
                <a:gd name="T79" fmla="*/ 2 h 141"/>
                <a:gd name="T80" fmla="*/ 145 w 230"/>
                <a:gd name="T81" fmla="*/ 8 h 141"/>
                <a:gd name="T82" fmla="*/ 152 w 230"/>
                <a:gd name="T83" fmla="*/ 12 h 141"/>
                <a:gd name="T84" fmla="*/ 160 w 230"/>
                <a:gd name="T85" fmla="*/ 17 h 141"/>
                <a:gd name="T86" fmla="*/ 173 w 230"/>
                <a:gd name="T87" fmla="*/ 31 h 141"/>
                <a:gd name="T88" fmla="*/ 188 w 230"/>
                <a:gd name="T89" fmla="*/ 27 h 141"/>
                <a:gd name="T90" fmla="*/ 197 w 230"/>
                <a:gd name="T91" fmla="*/ 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41">
                  <a:moveTo>
                    <a:pt x="202" y="32"/>
                  </a:moveTo>
                  <a:lnTo>
                    <a:pt x="205" y="33"/>
                  </a:lnTo>
                  <a:lnTo>
                    <a:pt x="207" y="33"/>
                  </a:lnTo>
                  <a:lnTo>
                    <a:pt x="208" y="38"/>
                  </a:lnTo>
                  <a:lnTo>
                    <a:pt x="212" y="42"/>
                  </a:lnTo>
                  <a:lnTo>
                    <a:pt x="216" y="45"/>
                  </a:lnTo>
                  <a:lnTo>
                    <a:pt x="217" y="46"/>
                  </a:lnTo>
                  <a:lnTo>
                    <a:pt x="218" y="48"/>
                  </a:lnTo>
                  <a:lnTo>
                    <a:pt x="217" y="52"/>
                  </a:lnTo>
                  <a:lnTo>
                    <a:pt x="216" y="53"/>
                  </a:lnTo>
                  <a:lnTo>
                    <a:pt x="215" y="55"/>
                  </a:lnTo>
                  <a:lnTo>
                    <a:pt x="213" y="60"/>
                  </a:lnTo>
                  <a:lnTo>
                    <a:pt x="213" y="64"/>
                  </a:lnTo>
                  <a:lnTo>
                    <a:pt x="211" y="72"/>
                  </a:lnTo>
                  <a:lnTo>
                    <a:pt x="212" y="72"/>
                  </a:lnTo>
                  <a:lnTo>
                    <a:pt x="216" y="71"/>
                  </a:lnTo>
                  <a:lnTo>
                    <a:pt x="218" y="72"/>
                  </a:lnTo>
                  <a:lnTo>
                    <a:pt x="219" y="74"/>
                  </a:lnTo>
                  <a:lnTo>
                    <a:pt x="219" y="78"/>
                  </a:lnTo>
                  <a:lnTo>
                    <a:pt x="221" y="80"/>
                  </a:lnTo>
                  <a:lnTo>
                    <a:pt x="223" y="84"/>
                  </a:lnTo>
                  <a:lnTo>
                    <a:pt x="223" y="87"/>
                  </a:lnTo>
                  <a:lnTo>
                    <a:pt x="225" y="89"/>
                  </a:lnTo>
                  <a:lnTo>
                    <a:pt x="226" y="91"/>
                  </a:lnTo>
                  <a:lnTo>
                    <a:pt x="228" y="99"/>
                  </a:lnTo>
                  <a:lnTo>
                    <a:pt x="229" y="103"/>
                  </a:lnTo>
                  <a:lnTo>
                    <a:pt x="229" y="106"/>
                  </a:lnTo>
                  <a:lnTo>
                    <a:pt x="228" y="110"/>
                  </a:lnTo>
                  <a:lnTo>
                    <a:pt x="227" y="113"/>
                  </a:lnTo>
                  <a:lnTo>
                    <a:pt x="226" y="113"/>
                  </a:lnTo>
                  <a:lnTo>
                    <a:pt x="224" y="113"/>
                  </a:lnTo>
                  <a:lnTo>
                    <a:pt x="219" y="116"/>
                  </a:lnTo>
                  <a:lnTo>
                    <a:pt x="213" y="124"/>
                  </a:lnTo>
                  <a:lnTo>
                    <a:pt x="211" y="126"/>
                  </a:lnTo>
                  <a:lnTo>
                    <a:pt x="210" y="132"/>
                  </a:lnTo>
                  <a:lnTo>
                    <a:pt x="209" y="132"/>
                  </a:lnTo>
                  <a:lnTo>
                    <a:pt x="205" y="132"/>
                  </a:lnTo>
                  <a:lnTo>
                    <a:pt x="204" y="132"/>
                  </a:lnTo>
                  <a:lnTo>
                    <a:pt x="200" y="132"/>
                  </a:lnTo>
                  <a:lnTo>
                    <a:pt x="192" y="130"/>
                  </a:lnTo>
                  <a:lnTo>
                    <a:pt x="189" y="131"/>
                  </a:lnTo>
                  <a:lnTo>
                    <a:pt x="185" y="137"/>
                  </a:lnTo>
                  <a:lnTo>
                    <a:pt x="183" y="138"/>
                  </a:lnTo>
                  <a:lnTo>
                    <a:pt x="178" y="139"/>
                  </a:lnTo>
                  <a:lnTo>
                    <a:pt x="178" y="140"/>
                  </a:lnTo>
                  <a:lnTo>
                    <a:pt x="176" y="139"/>
                  </a:lnTo>
                  <a:lnTo>
                    <a:pt x="172" y="138"/>
                  </a:lnTo>
                  <a:lnTo>
                    <a:pt x="168" y="135"/>
                  </a:lnTo>
                  <a:lnTo>
                    <a:pt x="166" y="132"/>
                  </a:lnTo>
                  <a:lnTo>
                    <a:pt x="161" y="127"/>
                  </a:lnTo>
                  <a:lnTo>
                    <a:pt x="159" y="124"/>
                  </a:lnTo>
                  <a:lnTo>
                    <a:pt x="155" y="121"/>
                  </a:lnTo>
                  <a:lnTo>
                    <a:pt x="148" y="115"/>
                  </a:lnTo>
                  <a:lnTo>
                    <a:pt x="145" y="113"/>
                  </a:lnTo>
                  <a:lnTo>
                    <a:pt x="134" y="111"/>
                  </a:lnTo>
                  <a:lnTo>
                    <a:pt x="129" y="109"/>
                  </a:lnTo>
                  <a:lnTo>
                    <a:pt x="125" y="102"/>
                  </a:lnTo>
                  <a:lnTo>
                    <a:pt x="124" y="98"/>
                  </a:lnTo>
                  <a:lnTo>
                    <a:pt x="122" y="98"/>
                  </a:lnTo>
                  <a:lnTo>
                    <a:pt x="120" y="98"/>
                  </a:lnTo>
                  <a:lnTo>
                    <a:pt x="117" y="99"/>
                  </a:lnTo>
                  <a:lnTo>
                    <a:pt x="112" y="104"/>
                  </a:lnTo>
                  <a:lnTo>
                    <a:pt x="110" y="105"/>
                  </a:lnTo>
                  <a:lnTo>
                    <a:pt x="107" y="105"/>
                  </a:lnTo>
                  <a:lnTo>
                    <a:pt x="99" y="106"/>
                  </a:lnTo>
                  <a:lnTo>
                    <a:pt x="95" y="104"/>
                  </a:lnTo>
                  <a:lnTo>
                    <a:pt x="89" y="102"/>
                  </a:lnTo>
                  <a:lnTo>
                    <a:pt x="86" y="102"/>
                  </a:lnTo>
                  <a:lnTo>
                    <a:pt x="83" y="102"/>
                  </a:lnTo>
                  <a:lnTo>
                    <a:pt x="69" y="100"/>
                  </a:lnTo>
                  <a:lnTo>
                    <a:pt x="67" y="102"/>
                  </a:lnTo>
                  <a:lnTo>
                    <a:pt x="65" y="102"/>
                  </a:lnTo>
                  <a:lnTo>
                    <a:pt x="62" y="99"/>
                  </a:lnTo>
                  <a:lnTo>
                    <a:pt x="59" y="98"/>
                  </a:lnTo>
                  <a:lnTo>
                    <a:pt x="56" y="99"/>
                  </a:lnTo>
                  <a:lnTo>
                    <a:pt x="50" y="99"/>
                  </a:lnTo>
                  <a:lnTo>
                    <a:pt x="43" y="98"/>
                  </a:lnTo>
                  <a:lnTo>
                    <a:pt x="34" y="98"/>
                  </a:lnTo>
                  <a:lnTo>
                    <a:pt x="33" y="98"/>
                  </a:lnTo>
                  <a:lnTo>
                    <a:pt x="23" y="102"/>
                  </a:lnTo>
                  <a:lnTo>
                    <a:pt x="21" y="103"/>
                  </a:lnTo>
                  <a:lnTo>
                    <a:pt x="10" y="110"/>
                  </a:lnTo>
                  <a:lnTo>
                    <a:pt x="1" y="117"/>
                  </a:lnTo>
                  <a:lnTo>
                    <a:pt x="0" y="106"/>
                  </a:lnTo>
                  <a:lnTo>
                    <a:pt x="0" y="84"/>
                  </a:lnTo>
                  <a:lnTo>
                    <a:pt x="2" y="74"/>
                  </a:lnTo>
                  <a:lnTo>
                    <a:pt x="8" y="67"/>
                  </a:lnTo>
                  <a:lnTo>
                    <a:pt x="11" y="62"/>
                  </a:lnTo>
                  <a:lnTo>
                    <a:pt x="13" y="55"/>
                  </a:lnTo>
                  <a:lnTo>
                    <a:pt x="13" y="49"/>
                  </a:lnTo>
                  <a:lnTo>
                    <a:pt x="14" y="44"/>
                  </a:lnTo>
                  <a:lnTo>
                    <a:pt x="23" y="30"/>
                  </a:lnTo>
                  <a:lnTo>
                    <a:pt x="30" y="28"/>
                  </a:lnTo>
                  <a:lnTo>
                    <a:pt x="39" y="24"/>
                  </a:lnTo>
                  <a:lnTo>
                    <a:pt x="49" y="20"/>
                  </a:lnTo>
                  <a:lnTo>
                    <a:pt x="51" y="25"/>
                  </a:lnTo>
                  <a:lnTo>
                    <a:pt x="52" y="28"/>
                  </a:lnTo>
                  <a:lnTo>
                    <a:pt x="65" y="40"/>
                  </a:lnTo>
                  <a:lnTo>
                    <a:pt x="68" y="44"/>
                  </a:lnTo>
                  <a:lnTo>
                    <a:pt x="73" y="58"/>
                  </a:lnTo>
                  <a:lnTo>
                    <a:pt x="84" y="65"/>
                  </a:lnTo>
                  <a:lnTo>
                    <a:pt x="93" y="63"/>
                  </a:lnTo>
                  <a:lnTo>
                    <a:pt x="97" y="60"/>
                  </a:lnTo>
                  <a:lnTo>
                    <a:pt x="104" y="53"/>
                  </a:lnTo>
                  <a:lnTo>
                    <a:pt x="108" y="48"/>
                  </a:lnTo>
                  <a:lnTo>
                    <a:pt x="108" y="44"/>
                  </a:lnTo>
                  <a:lnTo>
                    <a:pt x="107" y="25"/>
                  </a:lnTo>
                  <a:lnTo>
                    <a:pt x="104" y="17"/>
                  </a:lnTo>
                  <a:lnTo>
                    <a:pt x="106" y="12"/>
                  </a:lnTo>
                  <a:lnTo>
                    <a:pt x="107" y="12"/>
                  </a:lnTo>
                  <a:lnTo>
                    <a:pt x="110" y="9"/>
                  </a:lnTo>
                  <a:lnTo>
                    <a:pt x="120" y="5"/>
                  </a:lnTo>
                  <a:lnTo>
                    <a:pt x="121" y="4"/>
                  </a:lnTo>
                  <a:lnTo>
                    <a:pt x="124" y="4"/>
                  </a:lnTo>
                  <a:lnTo>
                    <a:pt x="131" y="0"/>
                  </a:lnTo>
                  <a:lnTo>
                    <a:pt x="133" y="2"/>
                  </a:lnTo>
                  <a:lnTo>
                    <a:pt x="134" y="4"/>
                  </a:lnTo>
                  <a:lnTo>
                    <a:pt x="135" y="4"/>
                  </a:lnTo>
                  <a:lnTo>
                    <a:pt x="136" y="3"/>
                  </a:lnTo>
                  <a:lnTo>
                    <a:pt x="136" y="2"/>
                  </a:lnTo>
                  <a:lnTo>
                    <a:pt x="136" y="1"/>
                  </a:lnTo>
                  <a:lnTo>
                    <a:pt x="138" y="1"/>
                  </a:lnTo>
                  <a:lnTo>
                    <a:pt x="145" y="8"/>
                  </a:lnTo>
                  <a:lnTo>
                    <a:pt x="148" y="9"/>
                  </a:lnTo>
                  <a:lnTo>
                    <a:pt x="150" y="9"/>
                  </a:lnTo>
                  <a:lnTo>
                    <a:pt x="152" y="12"/>
                  </a:lnTo>
                  <a:lnTo>
                    <a:pt x="158" y="14"/>
                  </a:lnTo>
                  <a:lnTo>
                    <a:pt x="160" y="15"/>
                  </a:lnTo>
                  <a:lnTo>
                    <a:pt x="160" y="17"/>
                  </a:lnTo>
                  <a:lnTo>
                    <a:pt x="166" y="24"/>
                  </a:lnTo>
                  <a:lnTo>
                    <a:pt x="168" y="28"/>
                  </a:lnTo>
                  <a:lnTo>
                    <a:pt x="173" y="31"/>
                  </a:lnTo>
                  <a:lnTo>
                    <a:pt x="176" y="32"/>
                  </a:lnTo>
                  <a:lnTo>
                    <a:pt x="185" y="28"/>
                  </a:lnTo>
                  <a:lnTo>
                    <a:pt x="188" y="27"/>
                  </a:lnTo>
                  <a:lnTo>
                    <a:pt x="189" y="27"/>
                  </a:lnTo>
                  <a:lnTo>
                    <a:pt x="192" y="29"/>
                  </a:lnTo>
                  <a:lnTo>
                    <a:pt x="197" y="31"/>
                  </a:lnTo>
                  <a:lnTo>
                    <a:pt x="201" y="32"/>
                  </a:lnTo>
                  <a:lnTo>
                    <a:pt x="202"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1" name="Freeform 176">
              <a:extLst>
                <a:ext uri="{FF2B5EF4-FFF2-40B4-BE49-F238E27FC236}">
                  <a16:creationId xmlns="" xmlns:a16="http://schemas.microsoft.com/office/drawing/2014/main" id="{4B89EC93-A8A4-EF85-0B6D-8A6D78B40C8B}"/>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2" name="Freeform 177">
              <a:extLst>
                <a:ext uri="{FF2B5EF4-FFF2-40B4-BE49-F238E27FC236}">
                  <a16:creationId xmlns="" xmlns:a16="http://schemas.microsoft.com/office/drawing/2014/main" id="{FB80751E-9187-1234-099F-5A3763345F63}"/>
                </a:ext>
              </a:extLst>
            </p:cNvPr>
            <p:cNvSpPr>
              <a:spLocks noChangeArrowheads="1"/>
            </p:cNvSpPr>
            <p:nvPr/>
          </p:nvSpPr>
          <p:spPr bwMode="auto">
            <a:xfrm>
              <a:off x="8507045" y="7973522"/>
              <a:ext cx="5497" cy="5497"/>
            </a:xfrm>
            <a:custGeom>
              <a:avLst/>
              <a:gdLst>
                <a:gd name="T0" fmla="*/ 3 w 4"/>
                <a:gd name="T1" fmla="*/ 1 h 3"/>
                <a:gd name="T2" fmla="*/ 0 w 4"/>
                <a:gd name="T3" fmla="*/ 2 h 3"/>
                <a:gd name="T4" fmla="*/ 0 w 4"/>
                <a:gd name="T5" fmla="*/ 1 h 3"/>
                <a:gd name="T6" fmla="*/ 1 w 4"/>
                <a:gd name="T7" fmla="*/ 0 h 3"/>
                <a:gd name="T8" fmla="*/ 2 w 4"/>
                <a:gd name="T9" fmla="*/ 0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lnTo>
                    <a:pt x="0" y="2"/>
                  </a:lnTo>
                  <a:lnTo>
                    <a:pt x="0" y="1"/>
                  </a:lnTo>
                  <a:lnTo>
                    <a:pt x="1"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3" name="Freeform 178">
              <a:extLst>
                <a:ext uri="{FF2B5EF4-FFF2-40B4-BE49-F238E27FC236}">
                  <a16:creationId xmlns="" xmlns:a16="http://schemas.microsoft.com/office/drawing/2014/main" id="{4E20C2A0-4390-2E08-85F4-2CBA085E11A6}"/>
                </a:ext>
              </a:extLst>
            </p:cNvPr>
            <p:cNvSpPr>
              <a:spLocks noChangeArrowheads="1"/>
            </p:cNvSpPr>
            <p:nvPr/>
          </p:nvSpPr>
          <p:spPr bwMode="auto">
            <a:xfrm>
              <a:off x="9270879" y="7704260"/>
              <a:ext cx="142875" cy="175846"/>
            </a:xfrm>
            <a:custGeom>
              <a:avLst/>
              <a:gdLst>
                <a:gd name="T0" fmla="*/ 48 w 113"/>
                <a:gd name="T1" fmla="*/ 136 h 142"/>
                <a:gd name="T2" fmla="*/ 49 w 113"/>
                <a:gd name="T3" fmla="*/ 133 h 142"/>
                <a:gd name="T4" fmla="*/ 49 w 113"/>
                <a:gd name="T5" fmla="*/ 126 h 142"/>
                <a:gd name="T6" fmla="*/ 47 w 113"/>
                <a:gd name="T7" fmla="*/ 117 h 142"/>
                <a:gd name="T8" fmla="*/ 52 w 113"/>
                <a:gd name="T9" fmla="*/ 95 h 142"/>
                <a:gd name="T10" fmla="*/ 51 w 113"/>
                <a:gd name="T11" fmla="*/ 84 h 142"/>
                <a:gd name="T12" fmla="*/ 44 w 113"/>
                <a:gd name="T13" fmla="*/ 68 h 142"/>
                <a:gd name="T14" fmla="*/ 37 w 113"/>
                <a:gd name="T15" fmla="*/ 59 h 142"/>
                <a:gd name="T16" fmla="*/ 29 w 113"/>
                <a:gd name="T17" fmla="*/ 48 h 142"/>
                <a:gd name="T18" fmla="*/ 24 w 113"/>
                <a:gd name="T19" fmla="*/ 40 h 142"/>
                <a:gd name="T20" fmla="*/ 20 w 113"/>
                <a:gd name="T21" fmla="*/ 31 h 142"/>
                <a:gd name="T22" fmla="*/ 13 w 113"/>
                <a:gd name="T23" fmla="*/ 18 h 142"/>
                <a:gd name="T24" fmla="*/ 6 w 113"/>
                <a:gd name="T25" fmla="*/ 11 h 142"/>
                <a:gd name="T26" fmla="*/ 1 w 113"/>
                <a:gd name="T27" fmla="*/ 9 h 142"/>
                <a:gd name="T28" fmla="*/ 13 w 113"/>
                <a:gd name="T29" fmla="*/ 6 h 142"/>
                <a:gd name="T30" fmla="*/ 25 w 113"/>
                <a:gd name="T31" fmla="*/ 3 h 142"/>
                <a:gd name="T32" fmla="*/ 30 w 113"/>
                <a:gd name="T33" fmla="*/ 1 h 142"/>
                <a:gd name="T34" fmla="*/ 39 w 113"/>
                <a:gd name="T35" fmla="*/ 3 h 142"/>
                <a:gd name="T36" fmla="*/ 46 w 113"/>
                <a:gd name="T37" fmla="*/ 7 h 142"/>
                <a:gd name="T38" fmla="*/ 49 w 113"/>
                <a:gd name="T39" fmla="*/ 12 h 142"/>
                <a:gd name="T40" fmla="*/ 55 w 113"/>
                <a:gd name="T41" fmla="*/ 15 h 142"/>
                <a:gd name="T42" fmla="*/ 58 w 113"/>
                <a:gd name="T43" fmla="*/ 16 h 142"/>
                <a:gd name="T44" fmla="*/ 62 w 113"/>
                <a:gd name="T45" fmla="*/ 16 h 142"/>
                <a:gd name="T46" fmla="*/ 72 w 113"/>
                <a:gd name="T47" fmla="*/ 23 h 142"/>
                <a:gd name="T48" fmla="*/ 77 w 113"/>
                <a:gd name="T49" fmla="*/ 25 h 142"/>
                <a:gd name="T50" fmla="*/ 82 w 113"/>
                <a:gd name="T51" fmla="*/ 29 h 142"/>
                <a:gd name="T52" fmla="*/ 82 w 113"/>
                <a:gd name="T53" fmla="*/ 39 h 142"/>
                <a:gd name="T54" fmla="*/ 81 w 113"/>
                <a:gd name="T55" fmla="*/ 47 h 142"/>
                <a:gd name="T56" fmla="*/ 87 w 113"/>
                <a:gd name="T57" fmla="*/ 53 h 142"/>
                <a:gd name="T58" fmla="*/ 93 w 113"/>
                <a:gd name="T59" fmla="*/ 56 h 142"/>
                <a:gd name="T60" fmla="*/ 93 w 113"/>
                <a:gd name="T61" fmla="*/ 61 h 142"/>
                <a:gd name="T62" fmla="*/ 94 w 113"/>
                <a:gd name="T63" fmla="*/ 68 h 142"/>
                <a:gd name="T64" fmla="*/ 95 w 113"/>
                <a:gd name="T65" fmla="*/ 73 h 142"/>
                <a:gd name="T66" fmla="*/ 106 w 113"/>
                <a:gd name="T67" fmla="*/ 80 h 142"/>
                <a:gd name="T68" fmla="*/ 106 w 113"/>
                <a:gd name="T69" fmla="*/ 91 h 142"/>
                <a:gd name="T70" fmla="*/ 110 w 113"/>
                <a:gd name="T71" fmla="*/ 99 h 142"/>
                <a:gd name="T72" fmla="*/ 100 w 113"/>
                <a:gd name="T73" fmla="*/ 96 h 142"/>
                <a:gd name="T74" fmla="*/ 96 w 113"/>
                <a:gd name="T75" fmla="*/ 98 h 142"/>
                <a:gd name="T76" fmla="*/ 91 w 113"/>
                <a:gd name="T77" fmla="*/ 95 h 142"/>
                <a:gd name="T78" fmla="*/ 87 w 113"/>
                <a:gd name="T79" fmla="*/ 95 h 142"/>
                <a:gd name="T80" fmla="*/ 84 w 113"/>
                <a:gd name="T81" fmla="*/ 99 h 142"/>
                <a:gd name="T82" fmla="*/ 82 w 113"/>
                <a:gd name="T83" fmla="*/ 92 h 142"/>
                <a:gd name="T84" fmla="*/ 75 w 113"/>
                <a:gd name="T85" fmla="*/ 95 h 142"/>
                <a:gd name="T86" fmla="*/ 74 w 113"/>
                <a:gd name="T87" fmla="*/ 103 h 142"/>
                <a:gd name="T88" fmla="*/ 74 w 113"/>
                <a:gd name="T89" fmla="*/ 114 h 142"/>
                <a:gd name="T90" fmla="*/ 68 w 113"/>
                <a:gd name="T91" fmla="*/ 123 h 142"/>
                <a:gd name="T92" fmla="*/ 60 w 113"/>
                <a:gd name="T93" fmla="*/ 132 h 142"/>
                <a:gd name="T94" fmla="*/ 60 w 113"/>
                <a:gd name="T95" fmla="*/ 137 h 142"/>
                <a:gd name="T96" fmla="*/ 54 w 113"/>
                <a:gd name="T9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142">
                  <a:moveTo>
                    <a:pt x="51" y="141"/>
                  </a:moveTo>
                  <a:lnTo>
                    <a:pt x="50" y="138"/>
                  </a:lnTo>
                  <a:lnTo>
                    <a:pt x="48" y="136"/>
                  </a:lnTo>
                  <a:lnTo>
                    <a:pt x="47" y="135"/>
                  </a:lnTo>
                  <a:lnTo>
                    <a:pt x="47" y="134"/>
                  </a:lnTo>
                  <a:lnTo>
                    <a:pt x="49" y="133"/>
                  </a:lnTo>
                  <a:lnTo>
                    <a:pt x="49" y="132"/>
                  </a:lnTo>
                  <a:lnTo>
                    <a:pt x="49" y="129"/>
                  </a:lnTo>
                  <a:lnTo>
                    <a:pt x="49" y="126"/>
                  </a:lnTo>
                  <a:lnTo>
                    <a:pt x="48" y="124"/>
                  </a:lnTo>
                  <a:lnTo>
                    <a:pt x="48" y="121"/>
                  </a:lnTo>
                  <a:lnTo>
                    <a:pt x="47" y="117"/>
                  </a:lnTo>
                  <a:lnTo>
                    <a:pt x="48" y="110"/>
                  </a:lnTo>
                  <a:lnTo>
                    <a:pt x="51" y="100"/>
                  </a:lnTo>
                  <a:lnTo>
                    <a:pt x="52" y="95"/>
                  </a:lnTo>
                  <a:lnTo>
                    <a:pt x="52" y="93"/>
                  </a:lnTo>
                  <a:lnTo>
                    <a:pt x="52" y="87"/>
                  </a:lnTo>
                  <a:lnTo>
                    <a:pt x="51" y="84"/>
                  </a:lnTo>
                  <a:lnTo>
                    <a:pt x="49" y="80"/>
                  </a:lnTo>
                  <a:lnTo>
                    <a:pt x="47" y="71"/>
                  </a:lnTo>
                  <a:lnTo>
                    <a:pt x="44" y="68"/>
                  </a:lnTo>
                  <a:lnTo>
                    <a:pt x="40" y="65"/>
                  </a:lnTo>
                  <a:lnTo>
                    <a:pt x="38" y="62"/>
                  </a:lnTo>
                  <a:lnTo>
                    <a:pt x="37" y="59"/>
                  </a:lnTo>
                  <a:lnTo>
                    <a:pt x="35" y="56"/>
                  </a:lnTo>
                  <a:lnTo>
                    <a:pt x="32" y="54"/>
                  </a:lnTo>
                  <a:lnTo>
                    <a:pt x="29" y="48"/>
                  </a:lnTo>
                  <a:lnTo>
                    <a:pt x="27" y="45"/>
                  </a:lnTo>
                  <a:lnTo>
                    <a:pt x="27" y="44"/>
                  </a:lnTo>
                  <a:lnTo>
                    <a:pt x="24" y="40"/>
                  </a:lnTo>
                  <a:lnTo>
                    <a:pt x="21" y="36"/>
                  </a:lnTo>
                  <a:lnTo>
                    <a:pt x="21" y="33"/>
                  </a:lnTo>
                  <a:lnTo>
                    <a:pt x="20" y="31"/>
                  </a:lnTo>
                  <a:lnTo>
                    <a:pt x="18" y="25"/>
                  </a:lnTo>
                  <a:lnTo>
                    <a:pt x="15" y="21"/>
                  </a:lnTo>
                  <a:lnTo>
                    <a:pt x="13" y="18"/>
                  </a:lnTo>
                  <a:lnTo>
                    <a:pt x="12" y="15"/>
                  </a:lnTo>
                  <a:lnTo>
                    <a:pt x="10" y="13"/>
                  </a:lnTo>
                  <a:lnTo>
                    <a:pt x="6" y="11"/>
                  </a:lnTo>
                  <a:lnTo>
                    <a:pt x="4" y="11"/>
                  </a:lnTo>
                  <a:lnTo>
                    <a:pt x="0" y="11"/>
                  </a:lnTo>
                  <a:lnTo>
                    <a:pt x="1" y="9"/>
                  </a:lnTo>
                  <a:lnTo>
                    <a:pt x="8" y="4"/>
                  </a:lnTo>
                  <a:lnTo>
                    <a:pt x="10" y="5"/>
                  </a:lnTo>
                  <a:lnTo>
                    <a:pt x="13" y="6"/>
                  </a:lnTo>
                  <a:lnTo>
                    <a:pt x="20" y="6"/>
                  </a:lnTo>
                  <a:lnTo>
                    <a:pt x="24" y="2"/>
                  </a:lnTo>
                  <a:lnTo>
                    <a:pt x="25" y="3"/>
                  </a:lnTo>
                  <a:lnTo>
                    <a:pt x="27" y="2"/>
                  </a:lnTo>
                  <a:lnTo>
                    <a:pt x="30" y="0"/>
                  </a:lnTo>
                  <a:lnTo>
                    <a:pt x="30" y="1"/>
                  </a:lnTo>
                  <a:lnTo>
                    <a:pt x="31" y="1"/>
                  </a:lnTo>
                  <a:lnTo>
                    <a:pt x="35" y="1"/>
                  </a:lnTo>
                  <a:lnTo>
                    <a:pt x="39" y="3"/>
                  </a:lnTo>
                  <a:lnTo>
                    <a:pt x="41" y="6"/>
                  </a:lnTo>
                  <a:lnTo>
                    <a:pt x="43" y="7"/>
                  </a:lnTo>
                  <a:lnTo>
                    <a:pt x="46" y="7"/>
                  </a:lnTo>
                  <a:lnTo>
                    <a:pt x="47" y="9"/>
                  </a:lnTo>
                  <a:lnTo>
                    <a:pt x="47" y="11"/>
                  </a:lnTo>
                  <a:lnTo>
                    <a:pt x="49" y="12"/>
                  </a:lnTo>
                  <a:lnTo>
                    <a:pt x="53" y="12"/>
                  </a:lnTo>
                  <a:lnTo>
                    <a:pt x="56" y="13"/>
                  </a:lnTo>
                  <a:lnTo>
                    <a:pt x="55" y="15"/>
                  </a:lnTo>
                  <a:lnTo>
                    <a:pt x="56" y="16"/>
                  </a:lnTo>
                  <a:lnTo>
                    <a:pt x="57" y="15"/>
                  </a:lnTo>
                  <a:lnTo>
                    <a:pt x="58" y="16"/>
                  </a:lnTo>
                  <a:lnTo>
                    <a:pt x="58" y="18"/>
                  </a:lnTo>
                  <a:lnTo>
                    <a:pt x="59" y="18"/>
                  </a:lnTo>
                  <a:lnTo>
                    <a:pt x="62" y="16"/>
                  </a:lnTo>
                  <a:lnTo>
                    <a:pt x="63" y="16"/>
                  </a:lnTo>
                  <a:lnTo>
                    <a:pt x="69" y="17"/>
                  </a:lnTo>
                  <a:lnTo>
                    <a:pt x="72" y="23"/>
                  </a:lnTo>
                  <a:lnTo>
                    <a:pt x="74" y="25"/>
                  </a:lnTo>
                  <a:lnTo>
                    <a:pt x="76" y="26"/>
                  </a:lnTo>
                  <a:lnTo>
                    <a:pt x="77" y="25"/>
                  </a:lnTo>
                  <a:lnTo>
                    <a:pt x="79" y="24"/>
                  </a:lnTo>
                  <a:lnTo>
                    <a:pt x="81" y="25"/>
                  </a:lnTo>
                  <a:lnTo>
                    <a:pt x="82" y="29"/>
                  </a:lnTo>
                  <a:lnTo>
                    <a:pt x="83" y="34"/>
                  </a:lnTo>
                  <a:lnTo>
                    <a:pt x="83" y="36"/>
                  </a:lnTo>
                  <a:lnTo>
                    <a:pt x="82" y="39"/>
                  </a:lnTo>
                  <a:lnTo>
                    <a:pt x="81" y="43"/>
                  </a:lnTo>
                  <a:lnTo>
                    <a:pt x="81" y="45"/>
                  </a:lnTo>
                  <a:lnTo>
                    <a:pt x="81" y="47"/>
                  </a:lnTo>
                  <a:lnTo>
                    <a:pt x="81" y="48"/>
                  </a:lnTo>
                  <a:lnTo>
                    <a:pt x="83" y="49"/>
                  </a:lnTo>
                  <a:lnTo>
                    <a:pt x="87" y="53"/>
                  </a:lnTo>
                  <a:lnTo>
                    <a:pt x="88" y="54"/>
                  </a:lnTo>
                  <a:lnTo>
                    <a:pt x="91" y="56"/>
                  </a:lnTo>
                  <a:lnTo>
                    <a:pt x="93" y="56"/>
                  </a:lnTo>
                  <a:lnTo>
                    <a:pt x="93" y="58"/>
                  </a:lnTo>
                  <a:lnTo>
                    <a:pt x="94" y="58"/>
                  </a:lnTo>
                  <a:lnTo>
                    <a:pt x="93" y="61"/>
                  </a:lnTo>
                  <a:lnTo>
                    <a:pt x="93" y="64"/>
                  </a:lnTo>
                  <a:lnTo>
                    <a:pt x="93" y="65"/>
                  </a:lnTo>
                  <a:lnTo>
                    <a:pt x="94" y="68"/>
                  </a:lnTo>
                  <a:lnTo>
                    <a:pt x="95" y="70"/>
                  </a:lnTo>
                  <a:lnTo>
                    <a:pt x="95" y="72"/>
                  </a:lnTo>
                  <a:lnTo>
                    <a:pt x="95" y="73"/>
                  </a:lnTo>
                  <a:lnTo>
                    <a:pt x="99" y="75"/>
                  </a:lnTo>
                  <a:lnTo>
                    <a:pt x="104" y="78"/>
                  </a:lnTo>
                  <a:lnTo>
                    <a:pt x="106" y="80"/>
                  </a:lnTo>
                  <a:lnTo>
                    <a:pt x="106" y="83"/>
                  </a:lnTo>
                  <a:lnTo>
                    <a:pt x="106" y="88"/>
                  </a:lnTo>
                  <a:lnTo>
                    <a:pt x="106" y="91"/>
                  </a:lnTo>
                  <a:lnTo>
                    <a:pt x="112" y="97"/>
                  </a:lnTo>
                  <a:lnTo>
                    <a:pt x="112" y="98"/>
                  </a:lnTo>
                  <a:lnTo>
                    <a:pt x="110" y="99"/>
                  </a:lnTo>
                  <a:lnTo>
                    <a:pt x="104" y="100"/>
                  </a:lnTo>
                  <a:lnTo>
                    <a:pt x="103" y="100"/>
                  </a:lnTo>
                  <a:lnTo>
                    <a:pt x="100" y="96"/>
                  </a:lnTo>
                  <a:lnTo>
                    <a:pt x="99" y="95"/>
                  </a:lnTo>
                  <a:lnTo>
                    <a:pt x="98" y="97"/>
                  </a:lnTo>
                  <a:lnTo>
                    <a:pt x="96" y="98"/>
                  </a:lnTo>
                  <a:lnTo>
                    <a:pt x="94" y="97"/>
                  </a:lnTo>
                  <a:lnTo>
                    <a:pt x="92" y="96"/>
                  </a:lnTo>
                  <a:lnTo>
                    <a:pt x="91" y="95"/>
                  </a:lnTo>
                  <a:lnTo>
                    <a:pt x="90" y="95"/>
                  </a:lnTo>
                  <a:lnTo>
                    <a:pt x="89" y="96"/>
                  </a:lnTo>
                  <a:lnTo>
                    <a:pt x="87" y="95"/>
                  </a:lnTo>
                  <a:lnTo>
                    <a:pt x="86" y="95"/>
                  </a:lnTo>
                  <a:lnTo>
                    <a:pt x="84" y="98"/>
                  </a:lnTo>
                  <a:lnTo>
                    <a:pt x="84" y="99"/>
                  </a:lnTo>
                  <a:lnTo>
                    <a:pt x="83" y="99"/>
                  </a:lnTo>
                  <a:lnTo>
                    <a:pt x="83" y="93"/>
                  </a:lnTo>
                  <a:lnTo>
                    <a:pt x="82" y="92"/>
                  </a:lnTo>
                  <a:lnTo>
                    <a:pt x="81" y="92"/>
                  </a:lnTo>
                  <a:lnTo>
                    <a:pt x="78" y="93"/>
                  </a:lnTo>
                  <a:lnTo>
                    <a:pt x="75" y="95"/>
                  </a:lnTo>
                  <a:lnTo>
                    <a:pt x="74" y="97"/>
                  </a:lnTo>
                  <a:lnTo>
                    <a:pt x="74" y="100"/>
                  </a:lnTo>
                  <a:lnTo>
                    <a:pt x="74" y="103"/>
                  </a:lnTo>
                  <a:lnTo>
                    <a:pt x="76" y="108"/>
                  </a:lnTo>
                  <a:lnTo>
                    <a:pt x="76" y="110"/>
                  </a:lnTo>
                  <a:lnTo>
                    <a:pt x="74" y="114"/>
                  </a:lnTo>
                  <a:lnTo>
                    <a:pt x="71" y="117"/>
                  </a:lnTo>
                  <a:lnTo>
                    <a:pt x="68" y="119"/>
                  </a:lnTo>
                  <a:lnTo>
                    <a:pt x="68" y="123"/>
                  </a:lnTo>
                  <a:lnTo>
                    <a:pt x="66" y="126"/>
                  </a:lnTo>
                  <a:lnTo>
                    <a:pt x="62" y="128"/>
                  </a:lnTo>
                  <a:lnTo>
                    <a:pt x="60" y="132"/>
                  </a:lnTo>
                  <a:lnTo>
                    <a:pt x="61" y="133"/>
                  </a:lnTo>
                  <a:lnTo>
                    <a:pt x="61" y="136"/>
                  </a:lnTo>
                  <a:lnTo>
                    <a:pt x="60" y="137"/>
                  </a:lnTo>
                  <a:lnTo>
                    <a:pt x="60" y="138"/>
                  </a:lnTo>
                  <a:lnTo>
                    <a:pt x="60" y="138"/>
                  </a:lnTo>
                  <a:lnTo>
                    <a:pt x="54" y="139"/>
                  </a:lnTo>
                  <a:lnTo>
                    <a:pt x="53" y="140"/>
                  </a:lnTo>
                  <a:lnTo>
                    <a:pt x="51" y="1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4" name="Freeform 180">
              <a:extLst>
                <a:ext uri="{FF2B5EF4-FFF2-40B4-BE49-F238E27FC236}">
                  <a16:creationId xmlns="" xmlns:a16="http://schemas.microsoft.com/office/drawing/2014/main" id="{DD3C2306-4EED-6FD8-0452-2546812D7CBE}"/>
                </a:ext>
              </a:extLst>
            </p:cNvPr>
            <p:cNvSpPr>
              <a:spLocks noChangeArrowheads="1"/>
            </p:cNvSpPr>
            <p:nvPr/>
          </p:nvSpPr>
          <p:spPr bwMode="auto">
            <a:xfrm>
              <a:off x="8946660" y="7984513"/>
              <a:ext cx="76933" cy="93420"/>
            </a:xfrm>
            <a:custGeom>
              <a:avLst/>
              <a:gdLst>
                <a:gd name="T0" fmla="*/ 24 w 62"/>
                <a:gd name="T1" fmla="*/ 1 h 74"/>
                <a:gd name="T2" fmla="*/ 25 w 62"/>
                <a:gd name="T3" fmla="*/ 4 h 74"/>
                <a:gd name="T4" fmla="*/ 31 w 62"/>
                <a:gd name="T5" fmla="*/ 9 h 74"/>
                <a:gd name="T6" fmla="*/ 37 w 62"/>
                <a:gd name="T7" fmla="*/ 16 h 74"/>
                <a:gd name="T8" fmla="*/ 43 w 62"/>
                <a:gd name="T9" fmla="*/ 19 h 74"/>
                <a:gd name="T10" fmla="*/ 48 w 62"/>
                <a:gd name="T11" fmla="*/ 20 h 74"/>
                <a:gd name="T12" fmla="*/ 58 w 62"/>
                <a:gd name="T13" fmla="*/ 27 h 74"/>
                <a:gd name="T14" fmla="*/ 61 w 62"/>
                <a:gd name="T15" fmla="*/ 30 h 74"/>
                <a:gd name="T16" fmla="*/ 57 w 62"/>
                <a:gd name="T17" fmla="*/ 32 h 74"/>
                <a:gd name="T18" fmla="*/ 54 w 62"/>
                <a:gd name="T19" fmla="*/ 34 h 74"/>
                <a:gd name="T20" fmla="*/ 51 w 62"/>
                <a:gd name="T21" fmla="*/ 35 h 74"/>
                <a:gd name="T22" fmla="*/ 53 w 62"/>
                <a:gd name="T23" fmla="*/ 40 h 74"/>
                <a:gd name="T24" fmla="*/ 52 w 62"/>
                <a:gd name="T25" fmla="*/ 43 h 74"/>
                <a:gd name="T26" fmla="*/ 48 w 62"/>
                <a:gd name="T27" fmla="*/ 45 h 74"/>
                <a:gd name="T28" fmla="*/ 43 w 62"/>
                <a:gd name="T29" fmla="*/ 46 h 74"/>
                <a:gd name="T30" fmla="*/ 42 w 62"/>
                <a:gd name="T31" fmla="*/ 44 h 74"/>
                <a:gd name="T32" fmla="*/ 41 w 62"/>
                <a:gd name="T33" fmla="*/ 40 h 74"/>
                <a:gd name="T34" fmla="*/ 38 w 62"/>
                <a:gd name="T35" fmla="*/ 40 h 74"/>
                <a:gd name="T36" fmla="*/ 35 w 62"/>
                <a:gd name="T37" fmla="*/ 46 h 74"/>
                <a:gd name="T38" fmla="*/ 30 w 62"/>
                <a:gd name="T39" fmla="*/ 52 h 74"/>
                <a:gd name="T40" fmla="*/ 27 w 62"/>
                <a:gd name="T41" fmla="*/ 59 h 74"/>
                <a:gd name="T42" fmla="*/ 29 w 62"/>
                <a:gd name="T43" fmla="*/ 64 h 74"/>
                <a:gd name="T44" fmla="*/ 29 w 62"/>
                <a:gd name="T45" fmla="*/ 67 h 74"/>
                <a:gd name="T46" fmla="*/ 29 w 62"/>
                <a:gd name="T47" fmla="*/ 73 h 74"/>
                <a:gd name="T48" fmla="*/ 22 w 62"/>
                <a:gd name="T49" fmla="*/ 64 h 74"/>
                <a:gd name="T50" fmla="*/ 6 w 62"/>
                <a:gd name="T51" fmla="*/ 51 h 74"/>
                <a:gd name="T52" fmla="*/ 6 w 62"/>
                <a:gd name="T53" fmla="*/ 49 h 74"/>
                <a:gd name="T54" fmla="*/ 5 w 62"/>
                <a:gd name="T55" fmla="*/ 47 h 74"/>
                <a:gd name="T56" fmla="*/ 2 w 62"/>
                <a:gd name="T57" fmla="*/ 48 h 74"/>
                <a:gd name="T58" fmla="*/ 0 w 62"/>
                <a:gd name="T59" fmla="*/ 44 h 74"/>
                <a:gd name="T60" fmla="*/ 1 w 62"/>
                <a:gd name="T61" fmla="*/ 43 h 74"/>
                <a:gd name="T62" fmla="*/ 3 w 62"/>
                <a:gd name="T63" fmla="*/ 40 h 74"/>
                <a:gd name="T64" fmla="*/ 3 w 62"/>
                <a:gd name="T65" fmla="*/ 38 h 74"/>
                <a:gd name="T66" fmla="*/ 1 w 62"/>
                <a:gd name="T67" fmla="*/ 30 h 74"/>
                <a:gd name="T68" fmla="*/ 1 w 62"/>
                <a:gd name="T69" fmla="*/ 24 h 74"/>
                <a:gd name="T70" fmla="*/ 6 w 62"/>
                <a:gd name="T71" fmla="*/ 22 h 74"/>
                <a:gd name="T72" fmla="*/ 6 w 62"/>
                <a:gd name="T73" fmla="*/ 17 h 74"/>
                <a:gd name="T74" fmla="*/ 7 w 62"/>
                <a:gd name="T75" fmla="*/ 14 h 74"/>
                <a:gd name="T76" fmla="*/ 13 w 62"/>
                <a:gd name="T77" fmla="*/ 8 h 74"/>
                <a:gd name="T78" fmla="*/ 16 w 62"/>
                <a:gd name="T79" fmla="*/ 9 h 74"/>
                <a:gd name="T80" fmla="*/ 19 w 62"/>
                <a:gd name="T81" fmla="*/ 11 h 74"/>
                <a:gd name="T82" fmla="*/ 17 w 62"/>
                <a:gd name="T83" fmla="*/ 5 h 74"/>
                <a:gd name="T84" fmla="*/ 16 w 62"/>
                <a:gd name="T85" fmla="*/ 0 h 74"/>
                <a:gd name="T86" fmla="*/ 19 w 62"/>
                <a:gd name="T87" fmla="*/ 0 h 74"/>
                <a:gd name="T88" fmla="*/ 21 w 62"/>
                <a:gd name="T89" fmla="*/ 0 h 74"/>
                <a:gd name="T90" fmla="*/ 24 w 62"/>
                <a:gd name="T9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74">
                  <a:moveTo>
                    <a:pt x="24" y="0"/>
                  </a:moveTo>
                  <a:lnTo>
                    <a:pt x="24" y="1"/>
                  </a:lnTo>
                  <a:lnTo>
                    <a:pt x="24" y="2"/>
                  </a:lnTo>
                  <a:lnTo>
                    <a:pt x="25" y="4"/>
                  </a:lnTo>
                  <a:lnTo>
                    <a:pt x="27" y="6"/>
                  </a:lnTo>
                  <a:lnTo>
                    <a:pt x="31" y="9"/>
                  </a:lnTo>
                  <a:lnTo>
                    <a:pt x="35" y="15"/>
                  </a:lnTo>
                  <a:lnTo>
                    <a:pt x="37" y="16"/>
                  </a:lnTo>
                  <a:lnTo>
                    <a:pt x="39" y="16"/>
                  </a:lnTo>
                  <a:lnTo>
                    <a:pt x="43" y="19"/>
                  </a:lnTo>
                  <a:lnTo>
                    <a:pt x="45" y="19"/>
                  </a:lnTo>
                  <a:lnTo>
                    <a:pt x="48" y="20"/>
                  </a:lnTo>
                  <a:lnTo>
                    <a:pt x="55" y="25"/>
                  </a:lnTo>
                  <a:lnTo>
                    <a:pt x="58" y="27"/>
                  </a:lnTo>
                  <a:lnTo>
                    <a:pt x="60" y="28"/>
                  </a:lnTo>
                  <a:lnTo>
                    <a:pt x="61" y="30"/>
                  </a:lnTo>
                  <a:lnTo>
                    <a:pt x="60" y="31"/>
                  </a:lnTo>
                  <a:lnTo>
                    <a:pt x="57" y="32"/>
                  </a:lnTo>
                  <a:lnTo>
                    <a:pt x="56" y="34"/>
                  </a:lnTo>
                  <a:lnTo>
                    <a:pt x="54" y="34"/>
                  </a:lnTo>
                  <a:lnTo>
                    <a:pt x="51" y="34"/>
                  </a:lnTo>
                  <a:lnTo>
                    <a:pt x="51" y="35"/>
                  </a:lnTo>
                  <a:lnTo>
                    <a:pt x="52" y="37"/>
                  </a:lnTo>
                  <a:lnTo>
                    <a:pt x="53" y="40"/>
                  </a:lnTo>
                  <a:lnTo>
                    <a:pt x="52" y="43"/>
                  </a:lnTo>
                  <a:lnTo>
                    <a:pt x="52" y="43"/>
                  </a:lnTo>
                  <a:lnTo>
                    <a:pt x="51" y="43"/>
                  </a:lnTo>
                  <a:lnTo>
                    <a:pt x="48" y="45"/>
                  </a:lnTo>
                  <a:lnTo>
                    <a:pt x="45" y="46"/>
                  </a:lnTo>
                  <a:lnTo>
                    <a:pt x="43" y="46"/>
                  </a:lnTo>
                  <a:lnTo>
                    <a:pt x="42" y="46"/>
                  </a:lnTo>
                  <a:lnTo>
                    <a:pt x="42" y="44"/>
                  </a:lnTo>
                  <a:lnTo>
                    <a:pt x="42" y="41"/>
                  </a:lnTo>
                  <a:lnTo>
                    <a:pt x="41" y="40"/>
                  </a:lnTo>
                  <a:lnTo>
                    <a:pt x="40" y="39"/>
                  </a:lnTo>
                  <a:lnTo>
                    <a:pt x="38" y="40"/>
                  </a:lnTo>
                  <a:lnTo>
                    <a:pt x="37" y="43"/>
                  </a:lnTo>
                  <a:lnTo>
                    <a:pt x="35" y="46"/>
                  </a:lnTo>
                  <a:lnTo>
                    <a:pt x="33" y="49"/>
                  </a:lnTo>
                  <a:lnTo>
                    <a:pt x="30" y="52"/>
                  </a:lnTo>
                  <a:lnTo>
                    <a:pt x="29" y="56"/>
                  </a:lnTo>
                  <a:lnTo>
                    <a:pt x="27" y="59"/>
                  </a:lnTo>
                  <a:lnTo>
                    <a:pt x="29" y="61"/>
                  </a:lnTo>
                  <a:lnTo>
                    <a:pt x="29" y="64"/>
                  </a:lnTo>
                  <a:lnTo>
                    <a:pt x="29" y="66"/>
                  </a:lnTo>
                  <a:lnTo>
                    <a:pt x="29" y="67"/>
                  </a:lnTo>
                  <a:lnTo>
                    <a:pt x="29" y="70"/>
                  </a:lnTo>
                  <a:lnTo>
                    <a:pt x="29" y="73"/>
                  </a:lnTo>
                  <a:lnTo>
                    <a:pt x="24" y="69"/>
                  </a:lnTo>
                  <a:lnTo>
                    <a:pt x="22" y="64"/>
                  </a:lnTo>
                  <a:lnTo>
                    <a:pt x="14" y="56"/>
                  </a:lnTo>
                  <a:lnTo>
                    <a:pt x="6" y="51"/>
                  </a:lnTo>
                  <a:lnTo>
                    <a:pt x="6" y="50"/>
                  </a:lnTo>
                  <a:lnTo>
                    <a:pt x="6" y="49"/>
                  </a:lnTo>
                  <a:lnTo>
                    <a:pt x="7" y="47"/>
                  </a:lnTo>
                  <a:lnTo>
                    <a:pt x="5" y="47"/>
                  </a:lnTo>
                  <a:lnTo>
                    <a:pt x="3" y="48"/>
                  </a:lnTo>
                  <a:lnTo>
                    <a:pt x="2" y="48"/>
                  </a:lnTo>
                  <a:lnTo>
                    <a:pt x="1" y="46"/>
                  </a:lnTo>
                  <a:lnTo>
                    <a:pt x="0" y="44"/>
                  </a:lnTo>
                  <a:lnTo>
                    <a:pt x="0" y="43"/>
                  </a:lnTo>
                  <a:lnTo>
                    <a:pt x="1" y="43"/>
                  </a:lnTo>
                  <a:lnTo>
                    <a:pt x="1" y="42"/>
                  </a:lnTo>
                  <a:lnTo>
                    <a:pt x="3" y="40"/>
                  </a:lnTo>
                  <a:lnTo>
                    <a:pt x="3" y="39"/>
                  </a:lnTo>
                  <a:lnTo>
                    <a:pt x="3" y="38"/>
                  </a:lnTo>
                  <a:lnTo>
                    <a:pt x="1" y="33"/>
                  </a:lnTo>
                  <a:lnTo>
                    <a:pt x="1" y="30"/>
                  </a:lnTo>
                  <a:lnTo>
                    <a:pt x="0" y="25"/>
                  </a:lnTo>
                  <a:lnTo>
                    <a:pt x="1" y="24"/>
                  </a:lnTo>
                  <a:lnTo>
                    <a:pt x="2" y="23"/>
                  </a:lnTo>
                  <a:lnTo>
                    <a:pt x="6" y="22"/>
                  </a:lnTo>
                  <a:lnTo>
                    <a:pt x="6" y="18"/>
                  </a:lnTo>
                  <a:lnTo>
                    <a:pt x="6" y="17"/>
                  </a:lnTo>
                  <a:lnTo>
                    <a:pt x="7" y="15"/>
                  </a:lnTo>
                  <a:lnTo>
                    <a:pt x="7" y="14"/>
                  </a:lnTo>
                  <a:lnTo>
                    <a:pt x="10" y="11"/>
                  </a:lnTo>
                  <a:lnTo>
                    <a:pt x="13" y="8"/>
                  </a:lnTo>
                  <a:lnTo>
                    <a:pt x="14" y="8"/>
                  </a:lnTo>
                  <a:lnTo>
                    <a:pt x="16" y="9"/>
                  </a:lnTo>
                  <a:lnTo>
                    <a:pt x="17" y="11"/>
                  </a:lnTo>
                  <a:lnTo>
                    <a:pt x="19" y="11"/>
                  </a:lnTo>
                  <a:lnTo>
                    <a:pt x="19" y="8"/>
                  </a:lnTo>
                  <a:lnTo>
                    <a:pt x="17" y="5"/>
                  </a:lnTo>
                  <a:lnTo>
                    <a:pt x="16" y="2"/>
                  </a:lnTo>
                  <a:lnTo>
                    <a:pt x="16" y="0"/>
                  </a:lnTo>
                  <a:lnTo>
                    <a:pt x="17" y="0"/>
                  </a:lnTo>
                  <a:lnTo>
                    <a:pt x="19" y="0"/>
                  </a:lnTo>
                  <a:lnTo>
                    <a:pt x="21" y="1"/>
                  </a:lnTo>
                  <a:lnTo>
                    <a:pt x="21" y="0"/>
                  </a:lnTo>
                  <a:lnTo>
                    <a:pt x="23" y="0"/>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5" name="Freeform 182">
              <a:extLst>
                <a:ext uri="{FF2B5EF4-FFF2-40B4-BE49-F238E27FC236}">
                  <a16:creationId xmlns="" xmlns:a16="http://schemas.microsoft.com/office/drawing/2014/main" id="{330429E0-28C8-966B-5F17-A55A428B7A81}"/>
                </a:ext>
              </a:extLst>
            </p:cNvPr>
            <p:cNvSpPr>
              <a:spLocks noChangeArrowheads="1"/>
            </p:cNvSpPr>
            <p:nvPr/>
          </p:nvSpPr>
          <p:spPr bwMode="auto">
            <a:xfrm>
              <a:off x="9029090" y="8050455"/>
              <a:ext cx="104407" cy="82430"/>
            </a:xfrm>
            <a:custGeom>
              <a:avLst/>
              <a:gdLst>
                <a:gd name="T0" fmla="*/ 65 w 82"/>
                <a:gd name="T1" fmla="*/ 9 h 65"/>
                <a:gd name="T2" fmla="*/ 71 w 82"/>
                <a:gd name="T3" fmla="*/ 13 h 65"/>
                <a:gd name="T4" fmla="*/ 76 w 82"/>
                <a:gd name="T5" fmla="*/ 16 h 65"/>
                <a:gd name="T6" fmla="*/ 80 w 82"/>
                <a:gd name="T7" fmla="*/ 25 h 65"/>
                <a:gd name="T8" fmla="*/ 81 w 82"/>
                <a:gd name="T9" fmla="*/ 27 h 65"/>
                <a:gd name="T10" fmla="*/ 80 w 82"/>
                <a:gd name="T11" fmla="*/ 33 h 65"/>
                <a:gd name="T12" fmla="*/ 78 w 82"/>
                <a:gd name="T13" fmla="*/ 44 h 65"/>
                <a:gd name="T14" fmla="*/ 74 w 82"/>
                <a:gd name="T15" fmla="*/ 44 h 65"/>
                <a:gd name="T16" fmla="*/ 72 w 82"/>
                <a:gd name="T17" fmla="*/ 50 h 65"/>
                <a:gd name="T18" fmla="*/ 65 w 82"/>
                <a:gd name="T19" fmla="*/ 53 h 65"/>
                <a:gd name="T20" fmla="*/ 57 w 82"/>
                <a:gd name="T21" fmla="*/ 52 h 65"/>
                <a:gd name="T22" fmla="*/ 54 w 82"/>
                <a:gd name="T23" fmla="*/ 52 h 65"/>
                <a:gd name="T24" fmla="*/ 47 w 82"/>
                <a:gd name="T25" fmla="*/ 53 h 65"/>
                <a:gd name="T26" fmla="*/ 37 w 82"/>
                <a:gd name="T27" fmla="*/ 63 h 65"/>
                <a:gd name="T28" fmla="*/ 32 w 82"/>
                <a:gd name="T29" fmla="*/ 62 h 65"/>
                <a:gd name="T30" fmla="*/ 28 w 82"/>
                <a:gd name="T31" fmla="*/ 64 h 65"/>
                <a:gd name="T32" fmla="*/ 21 w 82"/>
                <a:gd name="T33" fmla="*/ 64 h 65"/>
                <a:gd name="T34" fmla="*/ 16 w 82"/>
                <a:gd name="T35" fmla="*/ 63 h 65"/>
                <a:gd name="T36" fmla="*/ 13 w 82"/>
                <a:gd name="T37" fmla="*/ 61 h 65"/>
                <a:gd name="T38" fmla="*/ 8 w 82"/>
                <a:gd name="T39" fmla="*/ 61 h 65"/>
                <a:gd name="T40" fmla="*/ 5 w 82"/>
                <a:gd name="T41" fmla="*/ 55 h 65"/>
                <a:gd name="T42" fmla="*/ 1 w 82"/>
                <a:gd name="T43" fmla="*/ 47 h 65"/>
                <a:gd name="T44" fmla="*/ 1 w 82"/>
                <a:gd name="T45" fmla="*/ 42 h 65"/>
                <a:gd name="T46" fmla="*/ 1 w 82"/>
                <a:gd name="T47" fmla="*/ 34 h 65"/>
                <a:gd name="T48" fmla="*/ 2 w 82"/>
                <a:gd name="T49" fmla="*/ 31 h 65"/>
                <a:gd name="T50" fmla="*/ 3 w 82"/>
                <a:gd name="T51" fmla="*/ 22 h 65"/>
                <a:gd name="T52" fmla="*/ 4 w 82"/>
                <a:gd name="T53" fmla="*/ 22 h 65"/>
                <a:gd name="T54" fmla="*/ 9 w 82"/>
                <a:gd name="T55" fmla="*/ 21 h 65"/>
                <a:gd name="T56" fmla="*/ 10 w 82"/>
                <a:gd name="T57" fmla="*/ 15 h 65"/>
                <a:gd name="T58" fmla="*/ 20 w 82"/>
                <a:gd name="T59" fmla="*/ 8 h 65"/>
                <a:gd name="T60" fmla="*/ 24 w 82"/>
                <a:gd name="T61" fmla="*/ 10 h 65"/>
                <a:gd name="T62" fmla="*/ 26 w 82"/>
                <a:gd name="T63" fmla="*/ 11 h 65"/>
                <a:gd name="T64" fmla="*/ 28 w 82"/>
                <a:gd name="T65" fmla="*/ 7 h 65"/>
                <a:gd name="T66" fmla="*/ 36 w 82"/>
                <a:gd name="T67" fmla="*/ 5 h 65"/>
                <a:gd name="T68" fmla="*/ 37 w 82"/>
                <a:gd name="T69" fmla="*/ 5 h 65"/>
                <a:gd name="T70" fmla="*/ 43 w 82"/>
                <a:gd name="T71" fmla="*/ 3 h 65"/>
                <a:gd name="T72" fmla="*/ 47 w 82"/>
                <a:gd name="T73" fmla="*/ 2 h 65"/>
                <a:gd name="T74" fmla="*/ 51 w 82"/>
                <a:gd name="T75" fmla="*/ 3 h 65"/>
                <a:gd name="T76" fmla="*/ 57 w 82"/>
                <a:gd name="T77" fmla="*/ 0 h 65"/>
                <a:gd name="T78" fmla="*/ 59 w 82"/>
                <a:gd name="T7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65">
                  <a:moveTo>
                    <a:pt x="61" y="2"/>
                  </a:moveTo>
                  <a:lnTo>
                    <a:pt x="65" y="9"/>
                  </a:lnTo>
                  <a:lnTo>
                    <a:pt x="68" y="11"/>
                  </a:lnTo>
                  <a:lnTo>
                    <a:pt x="71" y="13"/>
                  </a:lnTo>
                  <a:lnTo>
                    <a:pt x="75" y="15"/>
                  </a:lnTo>
                  <a:lnTo>
                    <a:pt x="76" y="16"/>
                  </a:lnTo>
                  <a:lnTo>
                    <a:pt x="78" y="23"/>
                  </a:lnTo>
                  <a:lnTo>
                    <a:pt x="80" y="25"/>
                  </a:lnTo>
                  <a:lnTo>
                    <a:pt x="81" y="26"/>
                  </a:lnTo>
                  <a:lnTo>
                    <a:pt x="81" y="27"/>
                  </a:lnTo>
                  <a:lnTo>
                    <a:pt x="81" y="28"/>
                  </a:lnTo>
                  <a:lnTo>
                    <a:pt x="80" y="33"/>
                  </a:lnTo>
                  <a:lnTo>
                    <a:pt x="79" y="43"/>
                  </a:lnTo>
                  <a:lnTo>
                    <a:pt x="78" y="44"/>
                  </a:lnTo>
                  <a:lnTo>
                    <a:pt x="76" y="44"/>
                  </a:lnTo>
                  <a:lnTo>
                    <a:pt x="74" y="44"/>
                  </a:lnTo>
                  <a:lnTo>
                    <a:pt x="74" y="45"/>
                  </a:lnTo>
                  <a:lnTo>
                    <a:pt x="72" y="50"/>
                  </a:lnTo>
                  <a:lnTo>
                    <a:pt x="69" y="52"/>
                  </a:lnTo>
                  <a:lnTo>
                    <a:pt x="65" y="53"/>
                  </a:lnTo>
                  <a:lnTo>
                    <a:pt x="62" y="53"/>
                  </a:lnTo>
                  <a:lnTo>
                    <a:pt x="57" y="52"/>
                  </a:lnTo>
                  <a:lnTo>
                    <a:pt x="55" y="52"/>
                  </a:lnTo>
                  <a:lnTo>
                    <a:pt x="54" y="52"/>
                  </a:lnTo>
                  <a:lnTo>
                    <a:pt x="49" y="53"/>
                  </a:lnTo>
                  <a:lnTo>
                    <a:pt x="47" y="53"/>
                  </a:lnTo>
                  <a:lnTo>
                    <a:pt x="42" y="60"/>
                  </a:lnTo>
                  <a:lnTo>
                    <a:pt x="37" y="63"/>
                  </a:lnTo>
                  <a:lnTo>
                    <a:pt x="36" y="64"/>
                  </a:lnTo>
                  <a:lnTo>
                    <a:pt x="32" y="62"/>
                  </a:lnTo>
                  <a:lnTo>
                    <a:pt x="31" y="62"/>
                  </a:lnTo>
                  <a:lnTo>
                    <a:pt x="28" y="64"/>
                  </a:lnTo>
                  <a:lnTo>
                    <a:pt x="22" y="64"/>
                  </a:lnTo>
                  <a:lnTo>
                    <a:pt x="21" y="64"/>
                  </a:lnTo>
                  <a:lnTo>
                    <a:pt x="17" y="64"/>
                  </a:lnTo>
                  <a:lnTo>
                    <a:pt x="16" y="63"/>
                  </a:lnTo>
                  <a:lnTo>
                    <a:pt x="15" y="62"/>
                  </a:lnTo>
                  <a:lnTo>
                    <a:pt x="13" y="61"/>
                  </a:lnTo>
                  <a:lnTo>
                    <a:pt x="9" y="62"/>
                  </a:lnTo>
                  <a:lnTo>
                    <a:pt x="8" y="61"/>
                  </a:lnTo>
                  <a:lnTo>
                    <a:pt x="7" y="55"/>
                  </a:lnTo>
                  <a:lnTo>
                    <a:pt x="5" y="55"/>
                  </a:lnTo>
                  <a:lnTo>
                    <a:pt x="4" y="53"/>
                  </a:lnTo>
                  <a:lnTo>
                    <a:pt x="1" y="47"/>
                  </a:lnTo>
                  <a:lnTo>
                    <a:pt x="1" y="44"/>
                  </a:lnTo>
                  <a:lnTo>
                    <a:pt x="1" y="42"/>
                  </a:lnTo>
                  <a:lnTo>
                    <a:pt x="0" y="36"/>
                  </a:lnTo>
                  <a:lnTo>
                    <a:pt x="1" y="34"/>
                  </a:lnTo>
                  <a:lnTo>
                    <a:pt x="2" y="34"/>
                  </a:lnTo>
                  <a:lnTo>
                    <a:pt x="2" y="31"/>
                  </a:lnTo>
                  <a:lnTo>
                    <a:pt x="2" y="28"/>
                  </a:lnTo>
                  <a:lnTo>
                    <a:pt x="3" y="22"/>
                  </a:lnTo>
                  <a:lnTo>
                    <a:pt x="4" y="21"/>
                  </a:lnTo>
                  <a:lnTo>
                    <a:pt x="4" y="22"/>
                  </a:lnTo>
                  <a:lnTo>
                    <a:pt x="8" y="22"/>
                  </a:lnTo>
                  <a:lnTo>
                    <a:pt x="9" y="21"/>
                  </a:lnTo>
                  <a:lnTo>
                    <a:pt x="9" y="20"/>
                  </a:lnTo>
                  <a:lnTo>
                    <a:pt x="10" y="15"/>
                  </a:lnTo>
                  <a:lnTo>
                    <a:pt x="11" y="12"/>
                  </a:lnTo>
                  <a:lnTo>
                    <a:pt x="20" y="8"/>
                  </a:lnTo>
                  <a:lnTo>
                    <a:pt x="22" y="8"/>
                  </a:lnTo>
                  <a:lnTo>
                    <a:pt x="24" y="10"/>
                  </a:lnTo>
                  <a:lnTo>
                    <a:pt x="26" y="11"/>
                  </a:lnTo>
                  <a:lnTo>
                    <a:pt x="26" y="11"/>
                  </a:lnTo>
                  <a:lnTo>
                    <a:pt x="27" y="10"/>
                  </a:lnTo>
                  <a:lnTo>
                    <a:pt x="28" y="7"/>
                  </a:lnTo>
                  <a:lnTo>
                    <a:pt x="30" y="6"/>
                  </a:lnTo>
                  <a:lnTo>
                    <a:pt x="36" y="5"/>
                  </a:lnTo>
                  <a:lnTo>
                    <a:pt x="36" y="5"/>
                  </a:lnTo>
                  <a:lnTo>
                    <a:pt x="37" y="5"/>
                  </a:lnTo>
                  <a:lnTo>
                    <a:pt x="41" y="5"/>
                  </a:lnTo>
                  <a:lnTo>
                    <a:pt x="43" y="3"/>
                  </a:lnTo>
                  <a:lnTo>
                    <a:pt x="45" y="3"/>
                  </a:lnTo>
                  <a:lnTo>
                    <a:pt x="47" y="2"/>
                  </a:lnTo>
                  <a:lnTo>
                    <a:pt x="48" y="2"/>
                  </a:lnTo>
                  <a:lnTo>
                    <a:pt x="51" y="3"/>
                  </a:lnTo>
                  <a:lnTo>
                    <a:pt x="54" y="2"/>
                  </a:lnTo>
                  <a:lnTo>
                    <a:pt x="57" y="0"/>
                  </a:lnTo>
                  <a:lnTo>
                    <a:pt x="58" y="1"/>
                  </a:lnTo>
                  <a:lnTo>
                    <a:pt x="59" y="2"/>
                  </a:lnTo>
                  <a:lnTo>
                    <a:pt x="6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6" name="Freeform 184">
              <a:extLst>
                <a:ext uri="{FF2B5EF4-FFF2-40B4-BE49-F238E27FC236}">
                  <a16:creationId xmlns="" xmlns:a16="http://schemas.microsoft.com/office/drawing/2014/main" id="{9BC15E1A-1F5D-773F-FD70-D2A1C01396E1}"/>
                </a:ext>
              </a:extLst>
            </p:cNvPr>
            <p:cNvSpPr>
              <a:spLocks noChangeArrowheads="1"/>
            </p:cNvSpPr>
            <p:nvPr/>
          </p:nvSpPr>
          <p:spPr bwMode="auto">
            <a:xfrm>
              <a:off x="8776311" y="8369176"/>
              <a:ext cx="16484" cy="10990"/>
            </a:xfrm>
            <a:custGeom>
              <a:avLst/>
              <a:gdLst>
                <a:gd name="T0" fmla="*/ 13 w 14"/>
                <a:gd name="T1" fmla="*/ 9 h 11"/>
                <a:gd name="T2" fmla="*/ 12 w 14"/>
                <a:gd name="T3" fmla="*/ 10 h 11"/>
                <a:gd name="T4" fmla="*/ 9 w 14"/>
                <a:gd name="T5" fmla="*/ 10 h 11"/>
                <a:gd name="T6" fmla="*/ 6 w 14"/>
                <a:gd name="T7" fmla="*/ 7 h 11"/>
                <a:gd name="T8" fmla="*/ 6 w 14"/>
                <a:gd name="T9" fmla="*/ 4 h 11"/>
                <a:gd name="T10" fmla="*/ 9 w 14"/>
                <a:gd name="T11" fmla="*/ 5 h 11"/>
                <a:gd name="T12" fmla="*/ 12 w 14"/>
                <a:gd name="T13" fmla="*/ 7 h 11"/>
                <a:gd name="T14" fmla="*/ 13 w 14"/>
                <a:gd name="T15" fmla="*/ 9 h 11"/>
                <a:gd name="T16" fmla="*/ 5 w 14"/>
                <a:gd name="T17" fmla="*/ 1 h 11"/>
                <a:gd name="T18" fmla="*/ 3 w 14"/>
                <a:gd name="T19" fmla="*/ 2 h 11"/>
                <a:gd name="T20" fmla="*/ 1 w 14"/>
                <a:gd name="T21" fmla="*/ 1 h 11"/>
                <a:gd name="T22" fmla="*/ 0 w 14"/>
                <a:gd name="T23" fmla="*/ 0 h 11"/>
                <a:gd name="T24" fmla="*/ 3 w 14"/>
                <a:gd name="T25" fmla="*/ 0 h 11"/>
                <a:gd name="T26" fmla="*/ 5 w 14"/>
                <a:gd name="T27" fmla="*/ 0 h 11"/>
                <a:gd name="T28" fmla="*/ 5 w 14"/>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1">
                  <a:moveTo>
                    <a:pt x="13" y="9"/>
                  </a:moveTo>
                  <a:lnTo>
                    <a:pt x="12" y="10"/>
                  </a:lnTo>
                  <a:lnTo>
                    <a:pt x="9" y="10"/>
                  </a:lnTo>
                  <a:lnTo>
                    <a:pt x="6" y="7"/>
                  </a:lnTo>
                  <a:lnTo>
                    <a:pt x="6" y="4"/>
                  </a:lnTo>
                  <a:lnTo>
                    <a:pt x="9" y="5"/>
                  </a:lnTo>
                  <a:lnTo>
                    <a:pt x="12" y="7"/>
                  </a:lnTo>
                  <a:lnTo>
                    <a:pt x="13" y="9"/>
                  </a:lnTo>
                  <a:close/>
                  <a:moveTo>
                    <a:pt x="5" y="1"/>
                  </a:moveTo>
                  <a:lnTo>
                    <a:pt x="3" y="2"/>
                  </a:lnTo>
                  <a:lnTo>
                    <a:pt x="1" y="1"/>
                  </a:lnTo>
                  <a:lnTo>
                    <a:pt x="0" y="0"/>
                  </a:lnTo>
                  <a:lnTo>
                    <a:pt x="3" y="0"/>
                  </a:lnTo>
                  <a:lnTo>
                    <a:pt x="5" y="0"/>
                  </a:lnTo>
                  <a:lnTo>
                    <a:pt x="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57" name="Freeform 185">
              <a:extLst>
                <a:ext uri="{FF2B5EF4-FFF2-40B4-BE49-F238E27FC236}">
                  <a16:creationId xmlns="" xmlns:a16="http://schemas.microsoft.com/office/drawing/2014/main" id="{AE2D5E9C-48AC-A95C-6B47-70309973B36C}"/>
                </a:ext>
              </a:extLst>
            </p:cNvPr>
            <p:cNvSpPr>
              <a:spLocks noChangeArrowheads="1"/>
            </p:cNvSpPr>
            <p:nvPr/>
          </p:nvSpPr>
          <p:spPr bwMode="auto">
            <a:xfrm>
              <a:off x="8787302" y="8374673"/>
              <a:ext cx="10990" cy="10990"/>
            </a:xfrm>
            <a:custGeom>
              <a:avLst/>
              <a:gdLst>
                <a:gd name="T0" fmla="*/ 7 w 8"/>
                <a:gd name="T1" fmla="*/ 5 h 7"/>
                <a:gd name="T2" fmla="*/ 6 w 8"/>
                <a:gd name="T3" fmla="*/ 6 h 7"/>
                <a:gd name="T4" fmla="*/ 3 w 8"/>
                <a:gd name="T5" fmla="*/ 6 h 7"/>
                <a:gd name="T6" fmla="*/ 0 w 8"/>
                <a:gd name="T7" fmla="*/ 3 h 7"/>
                <a:gd name="T8" fmla="*/ 0 w 8"/>
                <a:gd name="T9" fmla="*/ 0 h 7"/>
                <a:gd name="T10" fmla="*/ 3 w 8"/>
                <a:gd name="T11" fmla="*/ 1 h 7"/>
                <a:gd name="T12" fmla="*/ 6 w 8"/>
                <a:gd name="T13" fmla="*/ 3 h 7"/>
                <a:gd name="T14" fmla="*/ 7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7" y="5"/>
                  </a:moveTo>
                  <a:lnTo>
                    <a:pt x="6" y="6"/>
                  </a:lnTo>
                  <a:lnTo>
                    <a:pt x="3" y="6"/>
                  </a:lnTo>
                  <a:lnTo>
                    <a:pt x="0" y="3"/>
                  </a:lnTo>
                  <a:lnTo>
                    <a:pt x="0" y="0"/>
                  </a:lnTo>
                  <a:lnTo>
                    <a:pt x="3"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8" name="Freeform 186">
              <a:extLst>
                <a:ext uri="{FF2B5EF4-FFF2-40B4-BE49-F238E27FC236}">
                  <a16:creationId xmlns="" xmlns:a16="http://schemas.microsoft.com/office/drawing/2014/main" id="{A9D8C69D-84CA-598F-EC55-A751CBAD6CD1}"/>
                </a:ext>
              </a:extLst>
            </p:cNvPr>
            <p:cNvSpPr>
              <a:spLocks noChangeArrowheads="1"/>
            </p:cNvSpPr>
            <p:nvPr/>
          </p:nvSpPr>
          <p:spPr bwMode="auto">
            <a:xfrm>
              <a:off x="8776311" y="8369176"/>
              <a:ext cx="5493" cy="5497"/>
            </a:xfrm>
            <a:custGeom>
              <a:avLst/>
              <a:gdLst>
                <a:gd name="T0" fmla="*/ 5 w 6"/>
                <a:gd name="T1" fmla="*/ 1 h 3"/>
                <a:gd name="T2" fmla="*/ 3 w 6"/>
                <a:gd name="T3" fmla="*/ 2 h 3"/>
                <a:gd name="T4" fmla="*/ 1 w 6"/>
                <a:gd name="T5" fmla="*/ 1 h 3"/>
                <a:gd name="T6" fmla="*/ 0 w 6"/>
                <a:gd name="T7" fmla="*/ 0 h 3"/>
                <a:gd name="T8" fmla="*/ 3 w 6"/>
                <a:gd name="T9" fmla="*/ 0 h 3"/>
                <a:gd name="T10" fmla="*/ 5 w 6"/>
                <a:gd name="T11" fmla="*/ 0 h 3"/>
                <a:gd name="T12" fmla="*/ 5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1"/>
                  </a:moveTo>
                  <a:lnTo>
                    <a:pt x="3" y="2"/>
                  </a:lnTo>
                  <a:lnTo>
                    <a:pt x="1" y="1"/>
                  </a:lnTo>
                  <a:lnTo>
                    <a:pt x="0" y="0"/>
                  </a:lnTo>
                  <a:lnTo>
                    <a:pt x="3" y="0"/>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59" name="Freeform 187">
              <a:extLst>
                <a:ext uri="{FF2B5EF4-FFF2-40B4-BE49-F238E27FC236}">
                  <a16:creationId xmlns="" xmlns:a16="http://schemas.microsoft.com/office/drawing/2014/main" id="{79E5440A-F9F4-EC69-C98C-1EDD870C0D8E}"/>
                </a:ext>
              </a:extLst>
            </p:cNvPr>
            <p:cNvSpPr>
              <a:spLocks noChangeArrowheads="1"/>
            </p:cNvSpPr>
            <p:nvPr/>
          </p:nvSpPr>
          <p:spPr bwMode="auto">
            <a:xfrm>
              <a:off x="8347686" y="7380042"/>
              <a:ext cx="153865" cy="186837"/>
            </a:xfrm>
            <a:custGeom>
              <a:avLst/>
              <a:gdLst>
                <a:gd name="T0" fmla="*/ 44 w 123"/>
                <a:gd name="T1" fmla="*/ 28 h 150"/>
                <a:gd name="T2" fmla="*/ 11 w 123"/>
                <a:gd name="T3" fmla="*/ 102 h 150"/>
                <a:gd name="T4" fmla="*/ 22 w 123"/>
                <a:gd name="T5" fmla="*/ 102 h 150"/>
                <a:gd name="T6" fmla="*/ 11 w 123"/>
                <a:gd name="T7" fmla="*/ 99 h 150"/>
                <a:gd name="T8" fmla="*/ 118 w 123"/>
                <a:gd name="T9" fmla="*/ 17 h 150"/>
                <a:gd name="T10" fmla="*/ 102 w 123"/>
                <a:gd name="T11" fmla="*/ 10 h 150"/>
                <a:gd name="T12" fmla="*/ 69 w 123"/>
                <a:gd name="T13" fmla="*/ 19 h 150"/>
                <a:gd name="T14" fmla="*/ 49 w 123"/>
                <a:gd name="T15" fmla="*/ 38 h 150"/>
                <a:gd name="T16" fmla="*/ 42 w 123"/>
                <a:gd name="T17" fmla="*/ 43 h 150"/>
                <a:gd name="T18" fmla="*/ 27 w 123"/>
                <a:gd name="T19" fmla="*/ 82 h 150"/>
                <a:gd name="T20" fmla="*/ 19 w 123"/>
                <a:gd name="T21" fmla="*/ 93 h 150"/>
                <a:gd name="T22" fmla="*/ 26 w 123"/>
                <a:gd name="T23" fmla="*/ 105 h 150"/>
                <a:gd name="T24" fmla="*/ 28 w 123"/>
                <a:gd name="T25" fmla="*/ 111 h 150"/>
                <a:gd name="T26" fmla="*/ 16 w 123"/>
                <a:gd name="T27" fmla="*/ 107 h 150"/>
                <a:gd name="T28" fmla="*/ 3 w 123"/>
                <a:gd name="T29" fmla="*/ 109 h 150"/>
                <a:gd name="T30" fmla="*/ 15 w 123"/>
                <a:gd name="T31" fmla="*/ 116 h 150"/>
                <a:gd name="T32" fmla="*/ 30 w 123"/>
                <a:gd name="T33" fmla="*/ 118 h 150"/>
                <a:gd name="T34" fmla="*/ 34 w 123"/>
                <a:gd name="T35" fmla="*/ 113 h 150"/>
                <a:gd name="T36" fmla="*/ 40 w 123"/>
                <a:gd name="T37" fmla="*/ 115 h 150"/>
                <a:gd name="T38" fmla="*/ 46 w 123"/>
                <a:gd name="T39" fmla="*/ 115 h 150"/>
                <a:gd name="T40" fmla="*/ 52 w 123"/>
                <a:gd name="T41" fmla="*/ 114 h 150"/>
                <a:gd name="T42" fmla="*/ 56 w 123"/>
                <a:gd name="T43" fmla="*/ 119 h 150"/>
                <a:gd name="T44" fmla="*/ 67 w 123"/>
                <a:gd name="T45" fmla="*/ 122 h 150"/>
                <a:gd name="T46" fmla="*/ 76 w 123"/>
                <a:gd name="T47" fmla="*/ 128 h 150"/>
                <a:gd name="T48" fmla="*/ 75 w 123"/>
                <a:gd name="T49" fmla="*/ 136 h 150"/>
                <a:gd name="T50" fmla="*/ 73 w 123"/>
                <a:gd name="T51" fmla="*/ 143 h 150"/>
                <a:gd name="T52" fmla="*/ 75 w 123"/>
                <a:gd name="T53" fmla="*/ 148 h 150"/>
                <a:gd name="T54" fmla="*/ 85 w 123"/>
                <a:gd name="T55" fmla="*/ 141 h 150"/>
                <a:gd name="T56" fmla="*/ 80 w 123"/>
                <a:gd name="T57" fmla="*/ 136 h 150"/>
                <a:gd name="T58" fmla="*/ 82 w 123"/>
                <a:gd name="T59" fmla="*/ 134 h 150"/>
                <a:gd name="T60" fmla="*/ 87 w 123"/>
                <a:gd name="T61" fmla="*/ 128 h 150"/>
                <a:gd name="T62" fmla="*/ 90 w 123"/>
                <a:gd name="T63" fmla="*/ 115 h 150"/>
                <a:gd name="T64" fmla="*/ 87 w 123"/>
                <a:gd name="T65" fmla="*/ 106 h 150"/>
                <a:gd name="T66" fmla="*/ 82 w 123"/>
                <a:gd name="T67" fmla="*/ 96 h 150"/>
                <a:gd name="T68" fmla="*/ 89 w 123"/>
                <a:gd name="T69" fmla="*/ 91 h 150"/>
                <a:gd name="T70" fmla="*/ 98 w 123"/>
                <a:gd name="T71" fmla="*/ 93 h 150"/>
                <a:gd name="T72" fmla="*/ 109 w 123"/>
                <a:gd name="T73" fmla="*/ 87 h 150"/>
                <a:gd name="T74" fmla="*/ 107 w 123"/>
                <a:gd name="T75" fmla="*/ 81 h 150"/>
                <a:gd name="T76" fmla="*/ 115 w 123"/>
                <a:gd name="T77" fmla="*/ 75 h 150"/>
                <a:gd name="T78" fmla="*/ 116 w 123"/>
                <a:gd name="T79" fmla="*/ 64 h 150"/>
                <a:gd name="T80" fmla="*/ 108 w 123"/>
                <a:gd name="T81" fmla="*/ 61 h 150"/>
                <a:gd name="T82" fmla="*/ 107 w 123"/>
                <a:gd name="T83" fmla="*/ 55 h 150"/>
                <a:gd name="T84" fmla="*/ 116 w 123"/>
                <a:gd name="T85" fmla="*/ 52 h 150"/>
                <a:gd name="T86" fmla="*/ 121 w 123"/>
                <a:gd name="T87" fmla="*/ 35 h 150"/>
                <a:gd name="T88" fmla="*/ 21 w 123"/>
                <a:gd name="T89" fmla="*/ 116 h 150"/>
                <a:gd name="T90" fmla="*/ 2 w 123"/>
                <a:gd name="T91" fmla="*/ 116 h 150"/>
                <a:gd name="T92" fmla="*/ 2 w 123"/>
                <a:gd name="T93" fmla="*/ 124 h 150"/>
                <a:gd name="T94" fmla="*/ 10 w 123"/>
                <a:gd name="T95" fmla="*/ 123 h 150"/>
                <a:gd name="T96" fmla="*/ 17 w 123"/>
                <a:gd name="T97" fmla="*/ 125 h 150"/>
                <a:gd name="T98" fmla="*/ 27 w 123"/>
                <a:gd name="T99" fmla="*/ 116 h 150"/>
                <a:gd name="T100" fmla="*/ 108 w 123"/>
                <a:gd name="T101" fmla="*/ 0 h 150"/>
                <a:gd name="T102" fmla="*/ 109 w 123"/>
                <a:gd name="T103" fmla="*/ 0 h 150"/>
                <a:gd name="T104" fmla="*/ 49 w 123"/>
                <a:gd name="T105" fmla="*/ 20 h 150"/>
                <a:gd name="T106" fmla="*/ 89 w 123"/>
                <a:gd name="T107" fmla="*/ 7 h 150"/>
                <a:gd name="T108" fmla="*/ 75 w 123"/>
                <a:gd name="T109" fmla="*/ 9 h 150"/>
                <a:gd name="T110" fmla="*/ 74 w 123"/>
                <a:gd name="T111" fmla="*/ 8 h 150"/>
                <a:gd name="T112" fmla="*/ 59 w 123"/>
                <a:gd name="T113" fmla="*/ 13 h 150"/>
                <a:gd name="T114" fmla="*/ 71 w 123"/>
                <a:gd name="T115"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50">
                  <a:moveTo>
                    <a:pt x="45" y="33"/>
                  </a:moveTo>
                  <a:lnTo>
                    <a:pt x="48" y="30"/>
                  </a:lnTo>
                  <a:lnTo>
                    <a:pt x="48" y="23"/>
                  </a:lnTo>
                  <a:lnTo>
                    <a:pt x="44" y="28"/>
                  </a:lnTo>
                  <a:lnTo>
                    <a:pt x="43" y="31"/>
                  </a:lnTo>
                  <a:lnTo>
                    <a:pt x="43" y="32"/>
                  </a:lnTo>
                  <a:lnTo>
                    <a:pt x="45" y="33"/>
                  </a:lnTo>
                  <a:close/>
                  <a:moveTo>
                    <a:pt x="11" y="102"/>
                  </a:moveTo>
                  <a:lnTo>
                    <a:pt x="15" y="101"/>
                  </a:lnTo>
                  <a:lnTo>
                    <a:pt x="19" y="104"/>
                  </a:lnTo>
                  <a:lnTo>
                    <a:pt x="22" y="104"/>
                  </a:lnTo>
                  <a:lnTo>
                    <a:pt x="22" y="102"/>
                  </a:lnTo>
                  <a:lnTo>
                    <a:pt x="22" y="102"/>
                  </a:lnTo>
                  <a:lnTo>
                    <a:pt x="19" y="99"/>
                  </a:lnTo>
                  <a:lnTo>
                    <a:pt x="13" y="98"/>
                  </a:lnTo>
                  <a:lnTo>
                    <a:pt x="11" y="99"/>
                  </a:lnTo>
                  <a:lnTo>
                    <a:pt x="11" y="100"/>
                  </a:lnTo>
                  <a:lnTo>
                    <a:pt x="11" y="102"/>
                  </a:lnTo>
                  <a:close/>
                  <a:moveTo>
                    <a:pt x="122" y="18"/>
                  </a:moveTo>
                  <a:lnTo>
                    <a:pt x="118" y="17"/>
                  </a:lnTo>
                  <a:lnTo>
                    <a:pt x="115" y="15"/>
                  </a:lnTo>
                  <a:lnTo>
                    <a:pt x="113" y="13"/>
                  </a:lnTo>
                  <a:lnTo>
                    <a:pt x="110" y="9"/>
                  </a:lnTo>
                  <a:lnTo>
                    <a:pt x="102" y="10"/>
                  </a:lnTo>
                  <a:lnTo>
                    <a:pt x="95" y="11"/>
                  </a:lnTo>
                  <a:lnTo>
                    <a:pt x="86" y="11"/>
                  </a:lnTo>
                  <a:lnTo>
                    <a:pt x="80" y="13"/>
                  </a:lnTo>
                  <a:lnTo>
                    <a:pt x="69" y="19"/>
                  </a:lnTo>
                  <a:lnTo>
                    <a:pt x="67" y="21"/>
                  </a:lnTo>
                  <a:lnTo>
                    <a:pt x="63" y="28"/>
                  </a:lnTo>
                  <a:lnTo>
                    <a:pt x="54" y="35"/>
                  </a:lnTo>
                  <a:lnTo>
                    <a:pt x="49" y="38"/>
                  </a:lnTo>
                  <a:lnTo>
                    <a:pt x="47" y="37"/>
                  </a:lnTo>
                  <a:lnTo>
                    <a:pt x="45" y="36"/>
                  </a:lnTo>
                  <a:lnTo>
                    <a:pt x="43" y="40"/>
                  </a:lnTo>
                  <a:lnTo>
                    <a:pt x="42" y="43"/>
                  </a:lnTo>
                  <a:lnTo>
                    <a:pt x="38" y="62"/>
                  </a:lnTo>
                  <a:lnTo>
                    <a:pt x="35" y="69"/>
                  </a:lnTo>
                  <a:lnTo>
                    <a:pt x="32" y="75"/>
                  </a:lnTo>
                  <a:lnTo>
                    <a:pt x="27" y="82"/>
                  </a:lnTo>
                  <a:lnTo>
                    <a:pt x="24" y="84"/>
                  </a:lnTo>
                  <a:lnTo>
                    <a:pt x="23" y="85"/>
                  </a:lnTo>
                  <a:lnTo>
                    <a:pt x="21" y="89"/>
                  </a:lnTo>
                  <a:lnTo>
                    <a:pt x="19" y="93"/>
                  </a:lnTo>
                  <a:lnTo>
                    <a:pt x="19" y="95"/>
                  </a:lnTo>
                  <a:lnTo>
                    <a:pt x="24" y="102"/>
                  </a:lnTo>
                  <a:lnTo>
                    <a:pt x="26" y="104"/>
                  </a:lnTo>
                  <a:lnTo>
                    <a:pt x="26" y="105"/>
                  </a:lnTo>
                  <a:lnTo>
                    <a:pt x="21" y="106"/>
                  </a:lnTo>
                  <a:lnTo>
                    <a:pt x="23" y="108"/>
                  </a:lnTo>
                  <a:lnTo>
                    <a:pt x="26" y="110"/>
                  </a:lnTo>
                  <a:lnTo>
                    <a:pt x="28" y="111"/>
                  </a:lnTo>
                  <a:lnTo>
                    <a:pt x="29" y="112"/>
                  </a:lnTo>
                  <a:lnTo>
                    <a:pt x="27" y="113"/>
                  </a:lnTo>
                  <a:lnTo>
                    <a:pt x="25" y="113"/>
                  </a:lnTo>
                  <a:lnTo>
                    <a:pt x="16" y="107"/>
                  </a:lnTo>
                  <a:lnTo>
                    <a:pt x="12" y="106"/>
                  </a:lnTo>
                  <a:lnTo>
                    <a:pt x="6" y="106"/>
                  </a:lnTo>
                  <a:lnTo>
                    <a:pt x="4" y="107"/>
                  </a:lnTo>
                  <a:lnTo>
                    <a:pt x="3" y="109"/>
                  </a:lnTo>
                  <a:lnTo>
                    <a:pt x="5" y="112"/>
                  </a:lnTo>
                  <a:lnTo>
                    <a:pt x="7" y="113"/>
                  </a:lnTo>
                  <a:lnTo>
                    <a:pt x="10" y="113"/>
                  </a:lnTo>
                  <a:lnTo>
                    <a:pt x="15" y="116"/>
                  </a:lnTo>
                  <a:lnTo>
                    <a:pt x="21" y="114"/>
                  </a:lnTo>
                  <a:lnTo>
                    <a:pt x="25" y="116"/>
                  </a:lnTo>
                  <a:lnTo>
                    <a:pt x="27" y="116"/>
                  </a:lnTo>
                  <a:lnTo>
                    <a:pt x="30" y="118"/>
                  </a:lnTo>
                  <a:lnTo>
                    <a:pt x="32" y="118"/>
                  </a:lnTo>
                  <a:lnTo>
                    <a:pt x="33" y="118"/>
                  </a:lnTo>
                  <a:lnTo>
                    <a:pt x="32" y="115"/>
                  </a:lnTo>
                  <a:lnTo>
                    <a:pt x="34" y="113"/>
                  </a:lnTo>
                  <a:lnTo>
                    <a:pt x="36" y="112"/>
                  </a:lnTo>
                  <a:lnTo>
                    <a:pt x="37" y="113"/>
                  </a:lnTo>
                  <a:lnTo>
                    <a:pt x="39" y="115"/>
                  </a:lnTo>
                  <a:lnTo>
                    <a:pt x="40" y="115"/>
                  </a:lnTo>
                  <a:lnTo>
                    <a:pt x="45" y="112"/>
                  </a:lnTo>
                  <a:lnTo>
                    <a:pt x="45" y="112"/>
                  </a:lnTo>
                  <a:lnTo>
                    <a:pt x="46" y="113"/>
                  </a:lnTo>
                  <a:lnTo>
                    <a:pt x="46" y="115"/>
                  </a:lnTo>
                  <a:lnTo>
                    <a:pt x="46" y="115"/>
                  </a:lnTo>
                  <a:lnTo>
                    <a:pt x="47" y="116"/>
                  </a:lnTo>
                  <a:lnTo>
                    <a:pt x="51" y="116"/>
                  </a:lnTo>
                  <a:lnTo>
                    <a:pt x="52" y="114"/>
                  </a:lnTo>
                  <a:lnTo>
                    <a:pt x="53" y="113"/>
                  </a:lnTo>
                  <a:lnTo>
                    <a:pt x="54" y="113"/>
                  </a:lnTo>
                  <a:lnTo>
                    <a:pt x="54" y="116"/>
                  </a:lnTo>
                  <a:lnTo>
                    <a:pt x="56" y="119"/>
                  </a:lnTo>
                  <a:lnTo>
                    <a:pt x="59" y="122"/>
                  </a:lnTo>
                  <a:lnTo>
                    <a:pt x="62" y="123"/>
                  </a:lnTo>
                  <a:lnTo>
                    <a:pt x="66" y="123"/>
                  </a:lnTo>
                  <a:lnTo>
                    <a:pt x="67" y="122"/>
                  </a:lnTo>
                  <a:lnTo>
                    <a:pt x="68" y="123"/>
                  </a:lnTo>
                  <a:lnTo>
                    <a:pt x="69" y="124"/>
                  </a:lnTo>
                  <a:lnTo>
                    <a:pt x="71" y="126"/>
                  </a:lnTo>
                  <a:lnTo>
                    <a:pt x="76" y="128"/>
                  </a:lnTo>
                  <a:lnTo>
                    <a:pt x="78" y="129"/>
                  </a:lnTo>
                  <a:lnTo>
                    <a:pt x="79" y="130"/>
                  </a:lnTo>
                  <a:lnTo>
                    <a:pt x="78" y="132"/>
                  </a:lnTo>
                  <a:lnTo>
                    <a:pt x="75" y="136"/>
                  </a:lnTo>
                  <a:lnTo>
                    <a:pt x="75" y="138"/>
                  </a:lnTo>
                  <a:lnTo>
                    <a:pt x="75" y="139"/>
                  </a:lnTo>
                  <a:lnTo>
                    <a:pt x="75" y="140"/>
                  </a:lnTo>
                  <a:lnTo>
                    <a:pt x="73" y="143"/>
                  </a:lnTo>
                  <a:lnTo>
                    <a:pt x="73" y="144"/>
                  </a:lnTo>
                  <a:lnTo>
                    <a:pt x="73" y="146"/>
                  </a:lnTo>
                  <a:lnTo>
                    <a:pt x="74" y="147"/>
                  </a:lnTo>
                  <a:lnTo>
                    <a:pt x="75" y="148"/>
                  </a:lnTo>
                  <a:lnTo>
                    <a:pt x="78" y="149"/>
                  </a:lnTo>
                  <a:lnTo>
                    <a:pt x="80" y="149"/>
                  </a:lnTo>
                  <a:lnTo>
                    <a:pt x="84" y="149"/>
                  </a:lnTo>
                  <a:lnTo>
                    <a:pt x="85" y="141"/>
                  </a:lnTo>
                  <a:lnTo>
                    <a:pt x="84" y="139"/>
                  </a:lnTo>
                  <a:lnTo>
                    <a:pt x="82" y="138"/>
                  </a:lnTo>
                  <a:lnTo>
                    <a:pt x="80" y="137"/>
                  </a:lnTo>
                  <a:lnTo>
                    <a:pt x="80" y="136"/>
                  </a:lnTo>
                  <a:lnTo>
                    <a:pt x="79" y="135"/>
                  </a:lnTo>
                  <a:lnTo>
                    <a:pt x="80" y="134"/>
                  </a:lnTo>
                  <a:lnTo>
                    <a:pt x="82" y="134"/>
                  </a:lnTo>
                  <a:lnTo>
                    <a:pt x="82" y="134"/>
                  </a:lnTo>
                  <a:lnTo>
                    <a:pt x="88" y="129"/>
                  </a:lnTo>
                  <a:lnTo>
                    <a:pt x="88" y="128"/>
                  </a:lnTo>
                  <a:lnTo>
                    <a:pt x="87" y="128"/>
                  </a:lnTo>
                  <a:lnTo>
                    <a:pt x="87" y="128"/>
                  </a:lnTo>
                  <a:lnTo>
                    <a:pt x="86" y="126"/>
                  </a:lnTo>
                  <a:lnTo>
                    <a:pt x="86" y="125"/>
                  </a:lnTo>
                  <a:lnTo>
                    <a:pt x="89" y="118"/>
                  </a:lnTo>
                  <a:lnTo>
                    <a:pt x="90" y="115"/>
                  </a:lnTo>
                  <a:lnTo>
                    <a:pt x="90" y="113"/>
                  </a:lnTo>
                  <a:lnTo>
                    <a:pt x="90" y="112"/>
                  </a:lnTo>
                  <a:lnTo>
                    <a:pt x="88" y="108"/>
                  </a:lnTo>
                  <a:lnTo>
                    <a:pt x="87" y="106"/>
                  </a:lnTo>
                  <a:lnTo>
                    <a:pt x="87" y="104"/>
                  </a:lnTo>
                  <a:lnTo>
                    <a:pt x="85" y="103"/>
                  </a:lnTo>
                  <a:lnTo>
                    <a:pt x="82" y="97"/>
                  </a:lnTo>
                  <a:lnTo>
                    <a:pt x="82" y="96"/>
                  </a:lnTo>
                  <a:lnTo>
                    <a:pt x="84" y="94"/>
                  </a:lnTo>
                  <a:lnTo>
                    <a:pt x="87" y="93"/>
                  </a:lnTo>
                  <a:lnTo>
                    <a:pt x="88" y="92"/>
                  </a:lnTo>
                  <a:lnTo>
                    <a:pt x="89" y="91"/>
                  </a:lnTo>
                  <a:lnTo>
                    <a:pt x="93" y="93"/>
                  </a:lnTo>
                  <a:lnTo>
                    <a:pt x="95" y="94"/>
                  </a:lnTo>
                  <a:lnTo>
                    <a:pt x="96" y="94"/>
                  </a:lnTo>
                  <a:lnTo>
                    <a:pt x="98" y="93"/>
                  </a:lnTo>
                  <a:lnTo>
                    <a:pt x="100" y="93"/>
                  </a:lnTo>
                  <a:lnTo>
                    <a:pt x="108" y="90"/>
                  </a:lnTo>
                  <a:lnTo>
                    <a:pt x="109" y="88"/>
                  </a:lnTo>
                  <a:lnTo>
                    <a:pt x="109" y="87"/>
                  </a:lnTo>
                  <a:lnTo>
                    <a:pt x="109" y="86"/>
                  </a:lnTo>
                  <a:lnTo>
                    <a:pt x="107" y="83"/>
                  </a:lnTo>
                  <a:lnTo>
                    <a:pt x="107" y="82"/>
                  </a:lnTo>
                  <a:lnTo>
                    <a:pt x="107" y="81"/>
                  </a:lnTo>
                  <a:lnTo>
                    <a:pt x="108" y="80"/>
                  </a:lnTo>
                  <a:lnTo>
                    <a:pt x="109" y="80"/>
                  </a:lnTo>
                  <a:lnTo>
                    <a:pt x="111" y="78"/>
                  </a:lnTo>
                  <a:lnTo>
                    <a:pt x="115" y="75"/>
                  </a:lnTo>
                  <a:lnTo>
                    <a:pt x="117" y="72"/>
                  </a:lnTo>
                  <a:lnTo>
                    <a:pt x="117" y="68"/>
                  </a:lnTo>
                  <a:lnTo>
                    <a:pt x="117" y="66"/>
                  </a:lnTo>
                  <a:lnTo>
                    <a:pt x="116" y="64"/>
                  </a:lnTo>
                  <a:lnTo>
                    <a:pt x="115" y="62"/>
                  </a:lnTo>
                  <a:lnTo>
                    <a:pt x="114" y="63"/>
                  </a:lnTo>
                  <a:lnTo>
                    <a:pt x="110" y="63"/>
                  </a:lnTo>
                  <a:lnTo>
                    <a:pt x="108" y="61"/>
                  </a:lnTo>
                  <a:lnTo>
                    <a:pt x="106" y="60"/>
                  </a:lnTo>
                  <a:lnTo>
                    <a:pt x="106" y="58"/>
                  </a:lnTo>
                  <a:lnTo>
                    <a:pt x="107" y="56"/>
                  </a:lnTo>
                  <a:lnTo>
                    <a:pt x="107" y="55"/>
                  </a:lnTo>
                  <a:lnTo>
                    <a:pt x="106" y="54"/>
                  </a:lnTo>
                  <a:lnTo>
                    <a:pt x="107" y="53"/>
                  </a:lnTo>
                  <a:lnTo>
                    <a:pt x="108" y="52"/>
                  </a:lnTo>
                  <a:lnTo>
                    <a:pt x="116" y="52"/>
                  </a:lnTo>
                  <a:lnTo>
                    <a:pt x="117" y="52"/>
                  </a:lnTo>
                  <a:lnTo>
                    <a:pt x="117" y="47"/>
                  </a:lnTo>
                  <a:lnTo>
                    <a:pt x="120" y="39"/>
                  </a:lnTo>
                  <a:lnTo>
                    <a:pt x="121" y="35"/>
                  </a:lnTo>
                  <a:lnTo>
                    <a:pt x="121" y="33"/>
                  </a:lnTo>
                  <a:lnTo>
                    <a:pt x="121" y="23"/>
                  </a:lnTo>
                  <a:lnTo>
                    <a:pt x="122" y="18"/>
                  </a:lnTo>
                  <a:close/>
                  <a:moveTo>
                    <a:pt x="21" y="116"/>
                  </a:moveTo>
                  <a:lnTo>
                    <a:pt x="16" y="118"/>
                  </a:lnTo>
                  <a:lnTo>
                    <a:pt x="11" y="118"/>
                  </a:lnTo>
                  <a:lnTo>
                    <a:pt x="7" y="116"/>
                  </a:lnTo>
                  <a:lnTo>
                    <a:pt x="2" y="116"/>
                  </a:lnTo>
                  <a:lnTo>
                    <a:pt x="0" y="117"/>
                  </a:lnTo>
                  <a:lnTo>
                    <a:pt x="0" y="121"/>
                  </a:lnTo>
                  <a:lnTo>
                    <a:pt x="1" y="123"/>
                  </a:lnTo>
                  <a:lnTo>
                    <a:pt x="2" y="124"/>
                  </a:lnTo>
                  <a:lnTo>
                    <a:pt x="4" y="124"/>
                  </a:lnTo>
                  <a:lnTo>
                    <a:pt x="5" y="123"/>
                  </a:lnTo>
                  <a:lnTo>
                    <a:pt x="6" y="122"/>
                  </a:lnTo>
                  <a:lnTo>
                    <a:pt x="10" y="123"/>
                  </a:lnTo>
                  <a:lnTo>
                    <a:pt x="12" y="123"/>
                  </a:lnTo>
                  <a:lnTo>
                    <a:pt x="13" y="124"/>
                  </a:lnTo>
                  <a:lnTo>
                    <a:pt x="15" y="125"/>
                  </a:lnTo>
                  <a:lnTo>
                    <a:pt x="17" y="125"/>
                  </a:lnTo>
                  <a:lnTo>
                    <a:pt x="21" y="124"/>
                  </a:lnTo>
                  <a:lnTo>
                    <a:pt x="26" y="121"/>
                  </a:lnTo>
                  <a:lnTo>
                    <a:pt x="27" y="119"/>
                  </a:lnTo>
                  <a:lnTo>
                    <a:pt x="27" y="116"/>
                  </a:lnTo>
                  <a:lnTo>
                    <a:pt x="24" y="118"/>
                  </a:lnTo>
                  <a:lnTo>
                    <a:pt x="21" y="116"/>
                  </a:lnTo>
                  <a:close/>
                  <a:moveTo>
                    <a:pt x="109" y="0"/>
                  </a:moveTo>
                  <a:lnTo>
                    <a:pt x="108" y="0"/>
                  </a:lnTo>
                  <a:lnTo>
                    <a:pt x="105" y="1"/>
                  </a:lnTo>
                  <a:lnTo>
                    <a:pt x="104" y="2"/>
                  </a:lnTo>
                  <a:lnTo>
                    <a:pt x="108" y="2"/>
                  </a:lnTo>
                  <a:lnTo>
                    <a:pt x="109" y="0"/>
                  </a:lnTo>
                  <a:close/>
                  <a:moveTo>
                    <a:pt x="56" y="17"/>
                  </a:moveTo>
                  <a:lnTo>
                    <a:pt x="53" y="17"/>
                  </a:lnTo>
                  <a:lnTo>
                    <a:pt x="49" y="20"/>
                  </a:lnTo>
                  <a:lnTo>
                    <a:pt x="49" y="20"/>
                  </a:lnTo>
                  <a:lnTo>
                    <a:pt x="56" y="17"/>
                  </a:lnTo>
                  <a:close/>
                  <a:moveTo>
                    <a:pt x="95" y="6"/>
                  </a:moveTo>
                  <a:lnTo>
                    <a:pt x="93" y="6"/>
                  </a:lnTo>
                  <a:lnTo>
                    <a:pt x="89" y="7"/>
                  </a:lnTo>
                  <a:lnTo>
                    <a:pt x="89" y="8"/>
                  </a:lnTo>
                  <a:lnTo>
                    <a:pt x="90" y="8"/>
                  </a:lnTo>
                  <a:lnTo>
                    <a:pt x="95" y="6"/>
                  </a:lnTo>
                  <a:close/>
                  <a:moveTo>
                    <a:pt x="75" y="9"/>
                  </a:moveTo>
                  <a:lnTo>
                    <a:pt x="82" y="9"/>
                  </a:lnTo>
                  <a:lnTo>
                    <a:pt x="82" y="8"/>
                  </a:lnTo>
                  <a:lnTo>
                    <a:pt x="80" y="8"/>
                  </a:lnTo>
                  <a:lnTo>
                    <a:pt x="74" y="8"/>
                  </a:lnTo>
                  <a:lnTo>
                    <a:pt x="73" y="8"/>
                  </a:lnTo>
                  <a:lnTo>
                    <a:pt x="73" y="9"/>
                  </a:lnTo>
                  <a:lnTo>
                    <a:pt x="75" y="9"/>
                  </a:lnTo>
                  <a:close/>
                  <a:moveTo>
                    <a:pt x="59" y="13"/>
                  </a:moveTo>
                  <a:lnTo>
                    <a:pt x="58" y="13"/>
                  </a:lnTo>
                  <a:lnTo>
                    <a:pt x="65" y="10"/>
                  </a:lnTo>
                  <a:lnTo>
                    <a:pt x="69" y="9"/>
                  </a:lnTo>
                  <a:lnTo>
                    <a:pt x="71" y="10"/>
                  </a:lnTo>
                  <a:lnTo>
                    <a:pt x="62" y="13"/>
                  </a:lnTo>
                  <a:lnTo>
                    <a:pt x="59" y="1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0" name="Freeform 188">
              <a:extLst>
                <a:ext uri="{FF2B5EF4-FFF2-40B4-BE49-F238E27FC236}">
                  <a16:creationId xmlns="" xmlns:a16="http://schemas.microsoft.com/office/drawing/2014/main" id="{DA277BE2-7EDB-69BB-7EC2-C145815E39BF}"/>
                </a:ext>
              </a:extLst>
            </p:cNvPr>
            <p:cNvSpPr>
              <a:spLocks noChangeArrowheads="1"/>
            </p:cNvSpPr>
            <p:nvPr/>
          </p:nvSpPr>
          <p:spPr bwMode="auto">
            <a:xfrm>
              <a:off x="8402638" y="7407519"/>
              <a:ext cx="5493" cy="10990"/>
            </a:xfrm>
            <a:custGeom>
              <a:avLst/>
              <a:gdLst>
                <a:gd name="T0" fmla="*/ 2 w 6"/>
                <a:gd name="T1" fmla="*/ 10 h 11"/>
                <a:gd name="T2" fmla="*/ 5 w 6"/>
                <a:gd name="T3" fmla="*/ 7 h 11"/>
                <a:gd name="T4" fmla="*/ 5 w 6"/>
                <a:gd name="T5" fmla="*/ 0 h 11"/>
                <a:gd name="T6" fmla="*/ 1 w 6"/>
                <a:gd name="T7" fmla="*/ 5 h 11"/>
                <a:gd name="T8" fmla="*/ 0 w 6"/>
                <a:gd name="T9" fmla="*/ 8 h 11"/>
                <a:gd name="T10" fmla="*/ 0 w 6"/>
                <a:gd name="T11" fmla="*/ 9 h 11"/>
                <a:gd name="T12" fmla="*/ 2 w 6"/>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2" y="10"/>
                  </a:moveTo>
                  <a:lnTo>
                    <a:pt x="5" y="7"/>
                  </a:lnTo>
                  <a:lnTo>
                    <a:pt x="5" y="0"/>
                  </a:lnTo>
                  <a:lnTo>
                    <a:pt x="1" y="5"/>
                  </a:lnTo>
                  <a:lnTo>
                    <a:pt x="0" y="8"/>
                  </a:lnTo>
                  <a:lnTo>
                    <a:pt x="0" y="9"/>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1" name="Freeform 189">
              <a:extLst>
                <a:ext uri="{FF2B5EF4-FFF2-40B4-BE49-F238E27FC236}">
                  <a16:creationId xmlns="" xmlns:a16="http://schemas.microsoft.com/office/drawing/2014/main" id="{00EC1630-695B-491E-98FC-4F4C95791345}"/>
                </a:ext>
              </a:extLst>
            </p:cNvPr>
            <p:cNvSpPr>
              <a:spLocks noChangeArrowheads="1"/>
            </p:cNvSpPr>
            <p:nvPr/>
          </p:nvSpPr>
          <p:spPr bwMode="auto">
            <a:xfrm>
              <a:off x="8364170" y="7500936"/>
              <a:ext cx="16487" cy="10990"/>
            </a:xfrm>
            <a:custGeom>
              <a:avLst/>
              <a:gdLst>
                <a:gd name="T0" fmla="*/ 0 w 12"/>
                <a:gd name="T1" fmla="*/ 4 h 7"/>
                <a:gd name="T2" fmla="*/ 4 w 12"/>
                <a:gd name="T3" fmla="*/ 3 h 7"/>
                <a:gd name="T4" fmla="*/ 8 w 12"/>
                <a:gd name="T5" fmla="*/ 6 h 7"/>
                <a:gd name="T6" fmla="*/ 11 w 12"/>
                <a:gd name="T7" fmla="*/ 6 h 7"/>
                <a:gd name="T8" fmla="*/ 11 w 12"/>
                <a:gd name="T9" fmla="*/ 4 h 7"/>
                <a:gd name="T10" fmla="*/ 11 w 12"/>
                <a:gd name="T11" fmla="*/ 4 h 7"/>
                <a:gd name="T12" fmla="*/ 8 w 12"/>
                <a:gd name="T13" fmla="*/ 1 h 7"/>
                <a:gd name="T14" fmla="*/ 2 w 12"/>
                <a:gd name="T15" fmla="*/ 0 h 7"/>
                <a:gd name="T16" fmla="*/ 0 w 12"/>
                <a:gd name="T17" fmla="*/ 1 h 7"/>
                <a:gd name="T18" fmla="*/ 0 w 12"/>
                <a:gd name="T19" fmla="*/ 2 h 7"/>
                <a:gd name="T20" fmla="*/ 0 w 12"/>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4"/>
                  </a:moveTo>
                  <a:lnTo>
                    <a:pt x="4" y="3"/>
                  </a:lnTo>
                  <a:lnTo>
                    <a:pt x="8" y="6"/>
                  </a:lnTo>
                  <a:lnTo>
                    <a:pt x="11" y="6"/>
                  </a:lnTo>
                  <a:lnTo>
                    <a:pt x="11" y="4"/>
                  </a:lnTo>
                  <a:lnTo>
                    <a:pt x="11" y="4"/>
                  </a:lnTo>
                  <a:lnTo>
                    <a:pt x="8" y="1"/>
                  </a:lnTo>
                  <a:lnTo>
                    <a:pt x="2" y="0"/>
                  </a:lnTo>
                  <a:lnTo>
                    <a:pt x="0" y="1"/>
                  </a:lnTo>
                  <a:lnTo>
                    <a:pt x="0" y="2"/>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2" name="Freeform 191">
              <a:extLst>
                <a:ext uri="{FF2B5EF4-FFF2-40B4-BE49-F238E27FC236}">
                  <a16:creationId xmlns="" xmlns:a16="http://schemas.microsoft.com/office/drawing/2014/main" id="{7BAFA77A-81D3-21B2-E9E7-51519311DBC3}"/>
                </a:ext>
              </a:extLst>
            </p:cNvPr>
            <p:cNvSpPr>
              <a:spLocks noChangeArrowheads="1"/>
            </p:cNvSpPr>
            <p:nvPr/>
          </p:nvSpPr>
          <p:spPr bwMode="auto">
            <a:xfrm>
              <a:off x="8347686" y="7522917"/>
              <a:ext cx="32971" cy="10990"/>
            </a:xfrm>
            <a:custGeom>
              <a:avLst/>
              <a:gdLst>
                <a:gd name="T0" fmla="*/ 21 w 28"/>
                <a:gd name="T1" fmla="*/ 0 h 10"/>
                <a:gd name="T2" fmla="*/ 16 w 28"/>
                <a:gd name="T3" fmla="*/ 2 h 10"/>
                <a:gd name="T4" fmla="*/ 11 w 28"/>
                <a:gd name="T5" fmla="*/ 2 h 10"/>
                <a:gd name="T6" fmla="*/ 7 w 28"/>
                <a:gd name="T7" fmla="*/ 0 h 10"/>
                <a:gd name="T8" fmla="*/ 2 w 28"/>
                <a:gd name="T9" fmla="*/ 0 h 10"/>
                <a:gd name="T10" fmla="*/ 0 w 28"/>
                <a:gd name="T11" fmla="*/ 1 h 10"/>
                <a:gd name="T12" fmla="*/ 0 w 28"/>
                <a:gd name="T13" fmla="*/ 5 h 10"/>
                <a:gd name="T14" fmla="*/ 1 w 28"/>
                <a:gd name="T15" fmla="*/ 7 h 10"/>
                <a:gd name="T16" fmla="*/ 2 w 28"/>
                <a:gd name="T17" fmla="*/ 8 h 10"/>
                <a:gd name="T18" fmla="*/ 4 w 28"/>
                <a:gd name="T19" fmla="*/ 8 h 10"/>
                <a:gd name="T20" fmla="*/ 5 w 28"/>
                <a:gd name="T21" fmla="*/ 7 h 10"/>
                <a:gd name="T22" fmla="*/ 6 w 28"/>
                <a:gd name="T23" fmla="*/ 6 h 10"/>
                <a:gd name="T24" fmla="*/ 10 w 28"/>
                <a:gd name="T25" fmla="*/ 7 h 10"/>
                <a:gd name="T26" fmla="*/ 12 w 28"/>
                <a:gd name="T27" fmla="*/ 7 h 10"/>
                <a:gd name="T28" fmla="*/ 13 w 28"/>
                <a:gd name="T29" fmla="*/ 8 h 10"/>
                <a:gd name="T30" fmla="*/ 15 w 28"/>
                <a:gd name="T31" fmla="*/ 9 h 10"/>
                <a:gd name="T32" fmla="*/ 17 w 28"/>
                <a:gd name="T33" fmla="*/ 9 h 10"/>
                <a:gd name="T34" fmla="*/ 21 w 28"/>
                <a:gd name="T35" fmla="*/ 8 h 10"/>
                <a:gd name="T36" fmla="*/ 26 w 28"/>
                <a:gd name="T37" fmla="*/ 5 h 10"/>
                <a:gd name="T38" fmla="*/ 27 w 28"/>
                <a:gd name="T39" fmla="*/ 3 h 10"/>
                <a:gd name="T40" fmla="*/ 27 w 28"/>
                <a:gd name="T41" fmla="*/ 0 h 10"/>
                <a:gd name="T42" fmla="*/ 24 w 28"/>
                <a:gd name="T43" fmla="*/ 2 h 10"/>
                <a:gd name="T44" fmla="*/ 21 w 28"/>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0">
                  <a:moveTo>
                    <a:pt x="21" y="0"/>
                  </a:moveTo>
                  <a:lnTo>
                    <a:pt x="16" y="2"/>
                  </a:lnTo>
                  <a:lnTo>
                    <a:pt x="11" y="2"/>
                  </a:lnTo>
                  <a:lnTo>
                    <a:pt x="7" y="0"/>
                  </a:lnTo>
                  <a:lnTo>
                    <a:pt x="2" y="0"/>
                  </a:lnTo>
                  <a:lnTo>
                    <a:pt x="0" y="1"/>
                  </a:lnTo>
                  <a:lnTo>
                    <a:pt x="0" y="5"/>
                  </a:lnTo>
                  <a:lnTo>
                    <a:pt x="1" y="7"/>
                  </a:lnTo>
                  <a:lnTo>
                    <a:pt x="2" y="8"/>
                  </a:lnTo>
                  <a:lnTo>
                    <a:pt x="4" y="8"/>
                  </a:lnTo>
                  <a:lnTo>
                    <a:pt x="5" y="7"/>
                  </a:lnTo>
                  <a:lnTo>
                    <a:pt x="6" y="6"/>
                  </a:lnTo>
                  <a:lnTo>
                    <a:pt x="10" y="7"/>
                  </a:lnTo>
                  <a:lnTo>
                    <a:pt x="12" y="7"/>
                  </a:lnTo>
                  <a:lnTo>
                    <a:pt x="13" y="8"/>
                  </a:lnTo>
                  <a:lnTo>
                    <a:pt x="15" y="9"/>
                  </a:lnTo>
                  <a:lnTo>
                    <a:pt x="17" y="9"/>
                  </a:lnTo>
                  <a:lnTo>
                    <a:pt x="21" y="8"/>
                  </a:lnTo>
                  <a:lnTo>
                    <a:pt x="26" y="5"/>
                  </a:lnTo>
                  <a:lnTo>
                    <a:pt x="27" y="3"/>
                  </a:lnTo>
                  <a:lnTo>
                    <a:pt x="27" y="0"/>
                  </a:lnTo>
                  <a:lnTo>
                    <a:pt x="24" y="2"/>
                  </a:lnTo>
                  <a:lnTo>
                    <a:pt x="2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3" name="Freeform 192">
              <a:extLst>
                <a:ext uri="{FF2B5EF4-FFF2-40B4-BE49-F238E27FC236}">
                  <a16:creationId xmlns="" xmlns:a16="http://schemas.microsoft.com/office/drawing/2014/main" id="{5E182C6C-E0AE-CC1F-5FC2-5AACD8CFDF3C}"/>
                </a:ext>
              </a:extLst>
            </p:cNvPr>
            <p:cNvSpPr>
              <a:spLocks noChangeArrowheads="1"/>
            </p:cNvSpPr>
            <p:nvPr/>
          </p:nvSpPr>
          <p:spPr bwMode="auto">
            <a:xfrm>
              <a:off x="8479571" y="7380042"/>
              <a:ext cx="5493" cy="5497"/>
            </a:xfrm>
            <a:custGeom>
              <a:avLst/>
              <a:gdLst>
                <a:gd name="T0" fmla="*/ 5 w 6"/>
                <a:gd name="T1" fmla="*/ 0 h 3"/>
                <a:gd name="T2" fmla="*/ 4 w 6"/>
                <a:gd name="T3" fmla="*/ 0 h 3"/>
                <a:gd name="T4" fmla="*/ 1 w 6"/>
                <a:gd name="T5" fmla="*/ 1 h 3"/>
                <a:gd name="T6" fmla="*/ 0 w 6"/>
                <a:gd name="T7" fmla="*/ 2 h 3"/>
                <a:gd name="T8" fmla="*/ 4 w 6"/>
                <a:gd name="T9" fmla="*/ 2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4" y="0"/>
                  </a:lnTo>
                  <a:lnTo>
                    <a:pt x="1" y="1"/>
                  </a:lnTo>
                  <a:lnTo>
                    <a:pt x="0" y="2"/>
                  </a:lnTo>
                  <a:lnTo>
                    <a:pt x="4"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4" name="Freeform 193">
              <a:extLst>
                <a:ext uri="{FF2B5EF4-FFF2-40B4-BE49-F238E27FC236}">
                  <a16:creationId xmlns="" xmlns:a16="http://schemas.microsoft.com/office/drawing/2014/main" id="{857542C0-CC82-9CF6-1D52-99BE0C2E97C8}"/>
                </a:ext>
              </a:extLst>
            </p:cNvPr>
            <p:cNvSpPr>
              <a:spLocks noChangeArrowheads="1"/>
            </p:cNvSpPr>
            <p:nvPr/>
          </p:nvSpPr>
          <p:spPr bwMode="auto">
            <a:xfrm>
              <a:off x="8408132" y="7402022"/>
              <a:ext cx="10990" cy="5497"/>
            </a:xfrm>
            <a:custGeom>
              <a:avLst/>
              <a:gdLst>
                <a:gd name="T0" fmla="*/ 7 w 8"/>
                <a:gd name="T1" fmla="*/ 0 h 4"/>
                <a:gd name="T2" fmla="*/ 4 w 8"/>
                <a:gd name="T3" fmla="*/ 0 h 4"/>
                <a:gd name="T4" fmla="*/ 0 w 8"/>
                <a:gd name="T5" fmla="*/ 3 h 4"/>
                <a:gd name="T6" fmla="*/ 0 w 8"/>
                <a:gd name="T7" fmla="*/ 3 h 4"/>
                <a:gd name="T8" fmla="*/ 7 w 8"/>
                <a:gd name="T9" fmla="*/ 0 h 4"/>
              </a:gdLst>
              <a:ahLst/>
              <a:cxnLst>
                <a:cxn ang="0">
                  <a:pos x="T0" y="T1"/>
                </a:cxn>
                <a:cxn ang="0">
                  <a:pos x="T2" y="T3"/>
                </a:cxn>
                <a:cxn ang="0">
                  <a:pos x="T4" y="T5"/>
                </a:cxn>
                <a:cxn ang="0">
                  <a:pos x="T6" y="T7"/>
                </a:cxn>
                <a:cxn ang="0">
                  <a:pos x="T8" y="T9"/>
                </a:cxn>
              </a:cxnLst>
              <a:rect l="0" t="0" r="r" b="b"/>
              <a:pathLst>
                <a:path w="8" h="4">
                  <a:moveTo>
                    <a:pt x="7" y="0"/>
                  </a:moveTo>
                  <a:lnTo>
                    <a:pt x="4" y="0"/>
                  </a:lnTo>
                  <a:lnTo>
                    <a:pt x="0" y="3"/>
                  </a:lnTo>
                  <a:lnTo>
                    <a:pt x="0"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5" name="Freeform 194">
              <a:extLst>
                <a:ext uri="{FF2B5EF4-FFF2-40B4-BE49-F238E27FC236}">
                  <a16:creationId xmlns="" xmlns:a16="http://schemas.microsoft.com/office/drawing/2014/main" id="{CA4A3EC4-F9E2-4E69-0428-BE49F2367AFF}"/>
                </a:ext>
              </a:extLst>
            </p:cNvPr>
            <p:cNvSpPr>
              <a:spLocks noChangeArrowheads="1"/>
            </p:cNvSpPr>
            <p:nvPr/>
          </p:nvSpPr>
          <p:spPr bwMode="auto">
            <a:xfrm>
              <a:off x="8457590" y="7385538"/>
              <a:ext cx="10990" cy="5493"/>
            </a:xfrm>
            <a:custGeom>
              <a:avLst/>
              <a:gdLst>
                <a:gd name="T0" fmla="*/ 6 w 7"/>
                <a:gd name="T1" fmla="*/ 0 h 3"/>
                <a:gd name="T2" fmla="*/ 4 w 7"/>
                <a:gd name="T3" fmla="*/ 0 h 3"/>
                <a:gd name="T4" fmla="*/ 0 w 7"/>
                <a:gd name="T5" fmla="*/ 1 h 3"/>
                <a:gd name="T6" fmla="*/ 0 w 7"/>
                <a:gd name="T7" fmla="*/ 2 h 3"/>
                <a:gd name="T8" fmla="*/ 1 w 7"/>
                <a:gd name="T9" fmla="*/ 2 h 3"/>
                <a:gd name="T10" fmla="*/ 6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6" y="0"/>
                  </a:moveTo>
                  <a:lnTo>
                    <a:pt x="4" y="0"/>
                  </a:lnTo>
                  <a:lnTo>
                    <a:pt x="0" y="1"/>
                  </a:lnTo>
                  <a:lnTo>
                    <a:pt x="0" y="2"/>
                  </a:lnTo>
                  <a:lnTo>
                    <a:pt x="1"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6" name="Freeform 195">
              <a:extLst>
                <a:ext uri="{FF2B5EF4-FFF2-40B4-BE49-F238E27FC236}">
                  <a16:creationId xmlns="" xmlns:a16="http://schemas.microsoft.com/office/drawing/2014/main" id="{F2429A05-D9A8-1908-5198-7AD0781C2599}"/>
                </a:ext>
              </a:extLst>
            </p:cNvPr>
            <p:cNvSpPr>
              <a:spLocks noChangeArrowheads="1"/>
            </p:cNvSpPr>
            <p:nvPr/>
          </p:nvSpPr>
          <p:spPr bwMode="auto">
            <a:xfrm>
              <a:off x="8441103" y="7391032"/>
              <a:ext cx="10990" cy="5497"/>
            </a:xfrm>
            <a:custGeom>
              <a:avLst/>
              <a:gdLst>
                <a:gd name="T0" fmla="*/ 2 w 10"/>
                <a:gd name="T1" fmla="*/ 1 h 2"/>
                <a:gd name="T2" fmla="*/ 9 w 10"/>
                <a:gd name="T3" fmla="*/ 1 h 2"/>
                <a:gd name="T4" fmla="*/ 9 w 10"/>
                <a:gd name="T5" fmla="*/ 0 h 2"/>
                <a:gd name="T6" fmla="*/ 7 w 10"/>
                <a:gd name="T7" fmla="*/ 0 h 2"/>
                <a:gd name="T8" fmla="*/ 1 w 10"/>
                <a:gd name="T9" fmla="*/ 0 h 2"/>
                <a:gd name="T10" fmla="*/ 0 w 10"/>
                <a:gd name="T11" fmla="*/ 0 h 2"/>
                <a:gd name="T12" fmla="*/ 0 w 10"/>
                <a:gd name="T13" fmla="*/ 1 h 2"/>
                <a:gd name="T14" fmla="*/ 2 w 10"/>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2" y="1"/>
                  </a:moveTo>
                  <a:lnTo>
                    <a:pt x="9" y="1"/>
                  </a:lnTo>
                  <a:lnTo>
                    <a:pt x="9" y="0"/>
                  </a:lnTo>
                  <a:lnTo>
                    <a:pt x="7" y="0"/>
                  </a:lnTo>
                  <a:lnTo>
                    <a:pt x="1" y="0"/>
                  </a:lnTo>
                  <a:lnTo>
                    <a:pt x="0" y="0"/>
                  </a:lnTo>
                  <a:lnTo>
                    <a:pt x="0"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7" name="Freeform 196">
              <a:extLst>
                <a:ext uri="{FF2B5EF4-FFF2-40B4-BE49-F238E27FC236}">
                  <a16:creationId xmlns="" xmlns:a16="http://schemas.microsoft.com/office/drawing/2014/main" id="{BCCDEEA3-2233-7400-8AAA-1B7124AC4CA8}"/>
                </a:ext>
              </a:extLst>
            </p:cNvPr>
            <p:cNvSpPr>
              <a:spLocks noChangeArrowheads="1"/>
            </p:cNvSpPr>
            <p:nvPr/>
          </p:nvSpPr>
          <p:spPr bwMode="auto">
            <a:xfrm>
              <a:off x="8419122" y="7391032"/>
              <a:ext cx="16487" cy="5497"/>
            </a:xfrm>
            <a:custGeom>
              <a:avLst/>
              <a:gdLst>
                <a:gd name="T0" fmla="*/ 1 w 14"/>
                <a:gd name="T1" fmla="*/ 4 h 5"/>
                <a:gd name="T2" fmla="*/ 0 w 14"/>
                <a:gd name="T3" fmla="*/ 4 h 5"/>
                <a:gd name="T4" fmla="*/ 7 w 14"/>
                <a:gd name="T5" fmla="*/ 1 h 5"/>
                <a:gd name="T6" fmla="*/ 11 w 14"/>
                <a:gd name="T7" fmla="*/ 0 h 5"/>
                <a:gd name="T8" fmla="*/ 13 w 14"/>
                <a:gd name="T9" fmla="*/ 1 h 5"/>
                <a:gd name="T10" fmla="*/ 4 w 14"/>
                <a:gd name="T11" fmla="*/ 4 h 5"/>
                <a:gd name="T12" fmla="*/ 1 w 1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 y="4"/>
                  </a:moveTo>
                  <a:lnTo>
                    <a:pt x="0" y="4"/>
                  </a:lnTo>
                  <a:lnTo>
                    <a:pt x="7" y="1"/>
                  </a:lnTo>
                  <a:lnTo>
                    <a:pt x="11" y="0"/>
                  </a:lnTo>
                  <a:lnTo>
                    <a:pt x="13" y="1"/>
                  </a:lnTo>
                  <a:lnTo>
                    <a:pt x="4" y="4"/>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68" name="Freeform 197">
              <a:extLst>
                <a:ext uri="{FF2B5EF4-FFF2-40B4-BE49-F238E27FC236}">
                  <a16:creationId xmlns="" xmlns:a16="http://schemas.microsoft.com/office/drawing/2014/main" id="{352B20B1-28DC-412D-4F91-028C9D1011F8}"/>
                </a:ext>
              </a:extLst>
            </p:cNvPr>
            <p:cNvSpPr>
              <a:spLocks noChangeArrowheads="1"/>
            </p:cNvSpPr>
            <p:nvPr/>
          </p:nvSpPr>
          <p:spPr bwMode="auto">
            <a:xfrm>
              <a:off x="8408132" y="5830397"/>
              <a:ext cx="1038593" cy="1236420"/>
            </a:xfrm>
            <a:custGeom>
              <a:avLst/>
              <a:gdLst>
                <a:gd name="T0" fmla="*/ 98 w 834"/>
                <a:gd name="T1" fmla="*/ 647 h 994"/>
                <a:gd name="T2" fmla="*/ 192 w 834"/>
                <a:gd name="T3" fmla="*/ 538 h 994"/>
                <a:gd name="T4" fmla="*/ 253 w 834"/>
                <a:gd name="T5" fmla="*/ 449 h 994"/>
                <a:gd name="T6" fmla="*/ 264 w 834"/>
                <a:gd name="T7" fmla="*/ 291 h 994"/>
                <a:gd name="T8" fmla="*/ 270 w 834"/>
                <a:gd name="T9" fmla="*/ 273 h 994"/>
                <a:gd name="T10" fmla="*/ 310 w 834"/>
                <a:gd name="T11" fmla="*/ 216 h 994"/>
                <a:gd name="T12" fmla="*/ 366 w 834"/>
                <a:gd name="T13" fmla="*/ 211 h 994"/>
                <a:gd name="T14" fmla="*/ 322 w 834"/>
                <a:gd name="T15" fmla="*/ 260 h 994"/>
                <a:gd name="T16" fmla="*/ 356 w 834"/>
                <a:gd name="T17" fmla="*/ 190 h 994"/>
                <a:gd name="T18" fmla="*/ 406 w 834"/>
                <a:gd name="T19" fmla="*/ 186 h 994"/>
                <a:gd name="T20" fmla="*/ 403 w 834"/>
                <a:gd name="T21" fmla="*/ 152 h 994"/>
                <a:gd name="T22" fmla="*/ 505 w 834"/>
                <a:gd name="T23" fmla="*/ 87 h 994"/>
                <a:gd name="T24" fmla="*/ 424 w 834"/>
                <a:gd name="T25" fmla="*/ 150 h 994"/>
                <a:gd name="T26" fmla="*/ 454 w 834"/>
                <a:gd name="T27" fmla="*/ 93 h 994"/>
                <a:gd name="T28" fmla="*/ 600 w 834"/>
                <a:gd name="T29" fmla="*/ 62 h 994"/>
                <a:gd name="T30" fmla="*/ 602 w 834"/>
                <a:gd name="T31" fmla="*/ 56 h 994"/>
                <a:gd name="T32" fmla="*/ 559 w 834"/>
                <a:gd name="T33" fmla="*/ 61 h 994"/>
                <a:gd name="T34" fmla="*/ 814 w 834"/>
                <a:gd name="T35" fmla="*/ 147 h 994"/>
                <a:gd name="T36" fmla="*/ 778 w 834"/>
                <a:gd name="T37" fmla="*/ 164 h 994"/>
                <a:gd name="T38" fmla="*/ 674 w 834"/>
                <a:gd name="T39" fmla="*/ 147 h 994"/>
                <a:gd name="T40" fmla="*/ 602 w 834"/>
                <a:gd name="T41" fmla="*/ 225 h 994"/>
                <a:gd name="T42" fmla="*/ 518 w 834"/>
                <a:gd name="T43" fmla="*/ 196 h 994"/>
                <a:gd name="T44" fmla="*/ 432 w 834"/>
                <a:gd name="T45" fmla="*/ 239 h 994"/>
                <a:gd name="T46" fmla="*/ 370 w 834"/>
                <a:gd name="T47" fmla="*/ 362 h 994"/>
                <a:gd name="T48" fmla="*/ 282 w 834"/>
                <a:gd name="T49" fmla="*/ 558 h 994"/>
                <a:gd name="T50" fmla="*/ 233 w 834"/>
                <a:gd name="T51" fmla="*/ 666 h 994"/>
                <a:gd name="T52" fmla="*/ 252 w 834"/>
                <a:gd name="T53" fmla="*/ 803 h 994"/>
                <a:gd name="T54" fmla="*/ 219 w 834"/>
                <a:gd name="T55" fmla="*/ 899 h 994"/>
                <a:gd name="T56" fmla="*/ 183 w 834"/>
                <a:gd name="T57" fmla="*/ 890 h 994"/>
                <a:gd name="T58" fmla="*/ 143 w 834"/>
                <a:gd name="T59" fmla="*/ 942 h 994"/>
                <a:gd name="T60" fmla="*/ 62 w 834"/>
                <a:gd name="T61" fmla="*/ 989 h 994"/>
                <a:gd name="T62" fmla="*/ 45 w 834"/>
                <a:gd name="T63" fmla="*/ 936 h 994"/>
                <a:gd name="T64" fmla="*/ 24 w 834"/>
                <a:gd name="T65" fmla="*/ 915 h 994"/>
                <a:gd name="T66" fmla="*/ 31 w 834"/>
                <a:gd name="T67" fmla="*/ 876 h 994"/>
                <a:gd name="T68" fmla="*/ 34 w 834"/>
                <a:gd name="T69" fmla="*/ 866 h 994"/>
                <a:gd name="T70" fmla="*/ 24 w 834"/>
                <a:gd name="T71" fmla="*/ 860 h 994"/>
                <a:gd name="T72" fmla="*/ 51 w 834"/>
                <a:gd name="T73" fmla="*/ 802 h 994"/>
                <a:gd name="T74" fmla="*/ 63 w 834"/>
                <a:gd name="T75" fmla="*/ 794 h 994"/>
                <a:gd name="T76" fmla="*/ 6 w 834"/>
                <a:gd name="T77" fmla="*/ 764 h 994"/>
                <a:gd name="T78" fmla="*/ 17 w 834"/>
                <a:gd name="T79" fmla="*/ 730 h 994"/>
                <a:gd name="T80" fmla="*/ 52 w 834"/>
                <a:gd name="T81" fmla="*/ 698 h 994"/>
                <a:gd name="T82" fmla="*/ 68 w 834"/>
                <a:gd name="T83" fmla="*/ 678 h 994"/>
                <a:gd name="T84" fmla="*/ 117 w 834"/>
                <a:gd name="T85" fmla="*/ 641 h 994"/>
                <a:gd name="T86" fmla="*/ 172 w 834"/>
                <a:gd name="T87" fmla="*/ 640 h 994"/>
                <a:gd name="T88" fmla="*/ 200 w 834"/>
                <a:gd name="T89" fmla="*/ 601 h 994"/>
                <a:gd name="T90" fmla="*/ 195 w 834"/>
                <a:gd name="T91" fmla="*/ 558 h 994"/>
                <a:gd name="T92" fmla="*/ 241 w 834"/>
                <a:gd name="T93" fmla="*/ 512 h 994"/>
                <a:gd name="T94" fmla="*/ 292 w 834"/>
                <a:gd name="T95" fmla="*/ 424 h 994"/>
                <a:gd name="T96" fmla="*/ 293 w 834"/>
                <a:gd name="T97" fmla="*/ 364 h 994"/>
                <a:gd name="T98" fmla="*/ 339 w 834"/>
                <a:gd name="T99" fmla="*/ 333 h 994"/>
                <a:gd name="T100" fmla="*/ 340 w 834"/>
                <a:gd name="T101" fmla="*/ 293 h 994"/>
                <a:gd name="T102" fmla="*/ 363 w 834"/>
                <a:gd name="T103" fmla="*/ 259 h 994"/>
                <a:gd name="T104" fmla="*/ 404 w 834"/>
                <a:gd name="T105" fmla="*/ 210 h 994"/>
                <a:gd name="T106" fmla="*/ 452 w 834"/>
                <a:gd name="T107" fmla="*/ 147 h 994"/>
                <a:gd name="T108" fmla="*/ 485 w 834"/>
                <a:gd name="T109" fmla="*/ 170 h 994"/>
                <a:gd name="T110" fmla="*/ 541 w 834"/>
                <a:gd name="T111" fmla="*/ 103 h 994"/>
                <a:gd name="T112" fmla="*/ 589 w 834"/>
                <a:gd name="T113" fmla="*/ 103 h 994"/>
                <a:gd name="T114" fmla="*/ 657 w 834"/>
                <a:gd name="T115" fmla="*/ 22 h 994"/>
                <a:gd name="T116" fmla="*/ 696 w 834"/>
                <a:gd name="T117" fmla="*/ 38 h 994"/>
                <a:gd name="T118" fmla="*/ 751 w 834"/>
                <a:gd name="T119" fmla="*/ 16 h 994"/>
                <a:gd name="T120" fmla="*/ 778 w 834"/>
                <a:gd name="T121" fmla="*/ 30 h 994"/>
                <a:gd name="T122" fmla="*/ 789 w 834"/>
                <a:gd name="T123" fmla="*/ 111 h 994"/>
                <a:gd name="T124" fmla="*/ 677 w 834"/>
                <a:gd name="T125" fmla="*/ 1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4" h="994">
                  <a:moveTo>
                    <a:pt x="9" y="851"/>
                  </a:moveTo>
                  <a:lnTo>
                    <a:pt x="9" y="859"/>
                  </a:lnTo>
                  <a:lnTo>
                    <a:pt x="6" y="858"/>
                  </a:lnTo>
                  <a:lnTo>
                    <a:pt x="5" y="855"/>
                  </a:lnTo>
                  <a:lnTo>
                    <a:pt x="4" y="853"/>
                  </a:lnTo>
                  <a:lnTo>
                    <a:pt x="5" y="849"/>
                  </a:lnTo>
                  <a:lnTo>
                    <a:pt x="4" y="844"/>
                  </a:lnTo>
                  <a:lnTo>
                    <a:pt x="5" y="842"/>
                  </a:lnTo>
                  <a:lnTo>
                    <a:pt x="6" y="842"/>
                  </a:lnTo>
                  <a:lnTo>
                    <a:pt x="8" y="846"/>
                  </a:lnTo>
                  <a:lnTo>
                    <a:pt x="9" y="851"/>
                  </a:lnTo>
                  <a:close/>
                  <a:moveTo>
                    <a:pt x="5" y="802"/>
                  </a:moveTo>
                  <a:lnTo>
                    <a:pt x="2" y="802"/>
                  </a:lnTo>
                  <a:lnTo>
                    <a:pt x="0" y="802"/>
                  </a:lnTo>
                  <a:lnTo>
                    <a:pt x="0" y="796"/>
                  </a:lnTo>
                  <a:lnTo>
                    <a:pt x="1" y="794"/>
                  </a:lnTo>
                  <a:lnTo>
                    <a:pt x="3" y="794"/>
                  </a:lnTo>
                  <a:lnTo>
                    <a:pt x="5" y="797"/>
                  </a:lnTo>
                  <a:lnTo>
                    <a:pt x="5" y="802"/>
                  </a:lnTo>
                  <a:close/>
                  <a:moveTo>
                    <a:pt x="105" y="648"/>
                  </a:moveTo>
                  <a:lnTo>
                    <a:pt x="102" y="648"/>
                  </a:lnTo>
                  <a:lnTo>
                    <a:pt x="98" y="647"/>
                  </a:lnTo>
                  <a:lnTo>
                    <a:pt x="96" y="644"/>
                  </a:lnTo>
                  <a:lnTo>
                    <a:pt x="95" y="642"/>
                  </a:lnTo>
                  <a:lnTo>
                    <a:pt x="99" y="640"/>
                  </a:lnTo>
                  <a:lnTo>
                    <a:pt x="104" y="638"/>
                  </a:lnTo>
                  <a:lnTo>
                    <a:pt x="106" y="641"/>
                  </a:lnTo>
                  <a:lnTo>
                    <a:pt x="106" y="646"/>
                  </a:lnTo>
                  <a:lnTo>
                    <a:pt x="105" y="648"/>
                  </a:lnTo>
                  <a:close/>
                  <a:moveTo>
                    <a:pt x="116" y="624"/>
                  </a:moveTo>
                  <a:lnTo>
                    <a:pt x="113" y="624"/>
                  </a:lnTo>
                  <a:lnTo>
                    <a:pt x="111" y="623"/>
                  </a:lnTo>
                  <a:lnTo>
                    <a:pt x="116" y="619"/>
                  </a:lnTo>
                  <a:lnTo>
                    <a:pt x="125" y="616"/>
                  </a:lnTo>
                  <a:lnTo>
                    <a:pt x="125" y="614"/>
                  </a:lnTo>
                  <a:lnTo>
                    <a:pt x="126" y="614"/>
                  </a:lnTo>
                  <a:lnTo>
                    <a:pt x="127" y="617"/>
                  </a:lnTo>
                  <a:lnTo>
                    <a:pt x="127" y="620"/>
                  </a:lnTo>
                  <a:lnTo>
                    <a:pt x="127" y="622"/>
                  </a:lnTo>
                  <a:lnTo>
                    <a:pt x="116" y="624"/>
                  </a:lnTo>
                  <a:close/>
                  <a:moveTo>
                    <a:pt x="205" y="536"/>
                  </a:moveTo>
                  <a:lnTo>
                    <a:pt x="203" y="539"/>
                  </a:lnTo>
                  <a:lnTo>
                    <a:pt x="199" y="537"/>
                  </a:lnTo>
                  <a:lnTo>
                    <a:pt x="192" y="538"/>
                  </a:lnTo>
                  <a:lnTo>
                    <a:pt x="189" y="536"/>
                  </a:lnTo>
                  <a:lnTo>
                    <a:pt x="191" y="532"/>
                  </a:lnTo>
                  <a:lnTo>
                    <a:pt x="198" y="528"/>
                  </a:lnTo>
                  <a:lnTo>
                    <a:pt x="201" y="528"/>
                  </a:lnTo>
                  <a:lnTo>
                    <a:pt x="205" y="533"/>
                  </a:lnTo>
                  <a:lnTo>
                    <a:pt x="205" y="536"/>
                  </a:lnTo>
                  <a:close/>
                  <a:moveTo>
                    <a:pt x="228" y="479"/>
                  </a:moveTo>
                  <a:lnTo>
                    <a:pt x="226" y="481"/>
                  </a:lnTo>
                  <a:lnTo>
                    <a:pt x="222" y="481"/>
                  </a:lnTo>
                  <a:lnTo>
                    <a:pt x="222" y="478"/>
                  </a:lnTo>
                  <a:lnTo>
                    <a:pt x="223" y="474"/>
                  </a:lnTo>
                  <a:lnTo>
                    <a:pt x="225" y="473"/>
                  </a:lnTo>
                  <a:lnTo>
                    <a:pt x="228" y="473"/>
                  </a:lnTo>
                  <a:lnTo>
                    <a:pt x="229" y="475"/>
                  </a:lnTo>
                  <a:lnTo>
                    <a:pt x="228" y="479"/>
                  </a:lnTo>
                  <a:close/>
                  <a:moveTo>
                    <a:pt x="245" y="457"/>
                  </a:moveTo>
                  <a:lnTo>
                    <a:pt x="242" y="457"/>
                  </a:lnTo>
                  <a:lnTo>
                    <a:pt x="242" y="454"/>
                  </a:lnTo>
                  <a:lnTo>
                    <a:pt x="244" y="451"/>
                  </a:lnTo>
                  <a:lnTo>
                    <a:pt x="246" y="449"/>
                  </a:lnTo>
                  <a:lnTo>
                    <a:pt x="249" y="449"/>
                  </a:lnTo>
                  <a:lnTo>
                    <a:pt x="253" y="449"/>
                  </a:lnTo>
                  <a:lnTo>
                    <a:pt x="253" y="450"/>
                  </a:lnTo>
                  <a:lnTo>
                    <a:pt x="252" y="452"/>
                  </a:lnTo>
                  <a:lnTo>
                    <a:pt x="245" y="457"/>
                  </a:lnTo>
                  <a:close/>
                  <a:moveTo>
                    <a:pt x="242" y="446"/>
                  </a:moveTo>
                  <a:lnTo>
                    <a:pt x="239" y="447"/>
                  </a:lnTo>
                  <a:lnTo>
                    <a:pt x="240" y="443"/>
                  </a:lnTo>
                  <a:lnTo>
                    <a:pt x="242" y="440"/>
                  </a:lnTo>
                  <a:lnTo>
                    <a:pt x="243" y="438"/>
                  </a:lnTo>
                  <a:lnTo>
                    <a:pt x="244" y="435"/>
                  </a:lnTo>
                  <a:lnTo>
                    <a:pt x="246" y="433"/>
                  </a:lnTo>
                  <a:lnTo>
                    <a:pt x="249" y="435"/>
                  </a:lnTo>
                  <a:lnTo>
                    <a:pt x="249" y="440"/>
                  </a:lnTo>
                  <a:lnTo>
                    <a:pt x="247" y="444"/>
                  </a:lnTo>
                  <a:lnTo>
                    <a:pt x="242" y="446"/>
                  </a:lnTo>
                  <a:close/>
                  <a:moveTo>
                    <a:pt x="259" y="297"/>
                  </a:moveTo>
                  <a:lnTo>
                    <a:pt x="255" y="302"/>
                  </a:lnTo>
                  <a:lnTo>
                    <a:pt x="257" y="293"/>
                  </a:lnTo>
                  <a:lnTo>
                    <a:pt x="259" y="286"/>
                  </a:lnTo>
                  <a:lnTo>
                    <a:pt x="263" y="281"/>
                  </a:lnTo>
                  <a:lnTo>
                    <a:pt x="264" y="282"/>
                  </a:lnTo>
                  <a:lnTo>
                    <a:pt x="264" y="287"/>
                  </a:lnTo>
                  <a:lnTo>
                    <a:pt x="264" y="291"/>
                  </a:lnTo>
                  <a:lnTo>
                    <a:pt x="263" y="292"/>
                  </a:lnTo>
                  <a:lnTo>
                    <a:pt x="259" y="297"/>
                  </a:lnTo>
                  <a:close/>
                  <a:moveTo>
                    <a:pt x="288" y="264"/>
                  </a:moveTo>
                  <a:lnTo>
                    <a:pt x="291" y="265"/>
                  </a:lnTo>
                  <a:lnTo>
                    <a:pt x="296" y="265"/>
                  </a:lnTo>
                  <a:lnTo>
                    <a:pt x="296" y="265"/>
                  </a:lnTo>
                  <a:lnTo>
                    <a:pt x="296" y="268"/>
                  </a:lnTo>
                  <a:lnTo>
                    <a:pt x="294" y="271"/>
                  </a:lnTo>
                  <a:lnTo>
                    <a:pt x="289" y="272"/>
                  </a:lnTo>
                  <a:lnTo>
                    <a:pt x="287" y="276"/>
                  </a:lnTo>
                  <a:lnTo>
                    <a:pt x="286" y="278"/>
                  </a:lnTo>
                  <a:lnTo>
                    <a:pt x="282" y="278"/>
                  </a:lnTo>
                  <a:lnTo>
                    <a:pt x="279" y="279"/>
                  </a:lnTo>
                  <a:lnTo>
                    <a:pt x="277" y="282"/>
                  </a:lnTo>
                  <a:lnTo>
                    <a:pt x="274" y="279"/>
                  </a:lnTo>
                  <a:lnTo>
                    <a:pt x="274" y="281"/>
                  </a:lnTo>
                  <a:lnTo>
                    <a:pt x="273" y="285"/>
                  </a:lnTo>
                  <a:lnTo>
                    <a:pt x="272" y="286"/>
                  </a:lnTo>
                  <a:lnTo>
                    <a:pt x="268" y="287"/>
                  </a:lnTo>
                  <a:lnTo>
                    <a:pt x="267" y="279"/>
                  </a:lnTo>
                  <a:lnTo>
                    <a:pt x="269" y="276"/>
                  </a:lnTo>
                  <a:lnTo>
                    <a:pt x="270" y="273"/>
                  </a:lnTo>
                  <a:lnTo>
                    <a:pt x="272" y="273"/>
                  </a:lnTo>
                  <a:lnTo>
                    <a:pt x="274" y="273"/>
                  </a:lnTo>
                  <a:lnTo>
                    <a:pt x="278" y="265"/>
                  </a:lnTo>
                  <a:lnTo>
                    <a:pt x="283" y="263"/>
                  </a:lnTo>
                  <a:lnTo>
                    <a:pt x="286" y="263"/>
                  </a:lnTo>
                  <a:lnTo>
                    <a:pt x="288" y="264"/>
                  </a:lnTo>
                  <a:close/>
                  <a:moveTo>
                    <a:pt x="331" y="205"/>
                  </a:moveTo>
                  <a:lnTo>
                    <a:pt x="335" y="214"/>
                  </a:lnTo>
                  <a:lnTo>
                    <a:pt x="337" y="219"/>
                  </a:lnTo>
                  <a:lnTo>
                    <a:pt x="335" y="229"/>
                  </a:lnTo>
                  <a:lnTo>
                    <a:pt x="332" y="234"/>
                  </a:lnTo>
                  <a:lnTo>
                    <a:pt x="326" y="235"/>
                  </a:lnTo>
                  <a:lnTo>
                    <a:pt x="321" y="234"/>
                  </a:lnTo>
                  <a:lnTo>
                    <a:pt x="318" y="232"/>
                  </a:lnTo>
                  <a:lnTo>
                    <a:pt x="318" y="229"/>
                  </a:lnTo>
                  <a:lnTo>
                    <a:pt x="316" y="228"/>
                  </a:lnTo>
                  <a:lnTo>
                    <a:pt x="312" y="232"/>
                  </a:lnTo>
                  <a:lnTo>
                    <a:pt x="309" y="232"/>
                  </a:lnTo>
                  <a:lnTo>
                    <a:pt x="305" y="229"/>
                  </a:lnTo>
                  <a:lnTo>
                    <a:pt x="304" y="226"/>
                  </a:lnTo>
                  <a:lnTo>
                    <a:pt x="309" y="220"/>
                  </a:lnTo>
                  <a:lnTo>
                    <a:pt x="310" y="216"/>
                  </a:lnTo>
                  <a:lnTo>
                    <a:pt x="315" y="216"/>
                  </a:lnTo>
                  <a:lnTo>
                    <a:pt x="316" y="218"/>
                  </a:lnTo>
                  <a:lnTo>
                    <a:pt x="318" y="218"/>
                  </a:lnTo>
                  <a:lnTo>
                    <a:pt x="320" y="213"/>
                  </a:lnTo>
                  <a:lnTo>
                    <a:pt x="320" y="210"/>
                  </a:lnTo>
                  <a:lnTo>
                    <a:pt x="320" y="207"/>
                  </a:lnTo>
                  <a:lnTo>
                    <a:pt x="326" y="209"/>
                  </a:lnTo>
                  <a:lnTo>
                    <a:pt x="326" y="200"/>
                  </a:lnTo>
                  <a:lnTo>
                    <a:pt x="327" y="199"/>
                  </a:lnTo>
                  <a:lnTo>
                    <a:pt x="329" y="199"/>
                  </a:lnTo>
                  <a:lnTo>
                    <a:pt x="330" y="202"/>
                  </a:lnTo>
                  <a:lnTo>
                    <a:pt x="331" y="205"/>
                  </a:lnTo>
                  <a:close/>
                  <a:moveTo>
                    <a:pt x="349" y="239"/>
                  </a:moveTo>
                  <a:lnTo>
                    <a:pt x="349" y="239"/>
                  </a:lnTo>
                  <a:lnTo>
                    <a:pt x="353" y="230"/>
                  </a:lnTo>
                  <a:lnTo>
                    <a:pt x="358" y="228"/>
                  </a:lnTo>
                  <a:lnTo>
                    <a:pt x="359" y="225"/>
                  </a:lnTo>
                  <a:lnTo>
                    <a:pt x="361" y="223"/>
                  </a:lnTo>
                  <a:lnTo>
                    <a:pt x="360" y="218"/>
                  </a:lnTo>
                  <a:lnTo>
                    <a:pt x="361" y="214"/>
                  </a:lnTo>
                  <a:lnTo>
                    <a:pt x="363" y="213"/>
                  </a:lnTo>
                  <a:lnTo>
                    <a:pt x="366" y="211"/>
                  </a:lnTo>
                  <a:lnTo>
                    <a:pt x="367" y="211"/>
                  </a:lnTo>
                  <a:lnTo>
                    <a:pt x="370" y="214"/>
                  </a:lnTo>
                  <a:lnTo>
                    <a:pt x="372" y="217"/>
                  </a:lnTo>
                  <a:lnTo>
                    <a:pt x="374" y="225"/>
                  </a:lnTo>
                  <a:lnTo>
                    <a:pt x="373" y="232"/>
                  </a:lnTo>
                  <a:lnTo>
                    <a:pt x="367" y="238"/>
                  </a:lnTo>
                  <a:lnTo>
                    <a:pt x="362" y="240"/>
                  </a:lnTo>
                  <a:lnTo>
                    <a:pt x="358" y="247"/>
                  </a:lnTo>
                  <a:lnTo>
                    <a:pt x="356" y="252"/>
                  </a:lnTo>
                  <a:lnTo>
                    <a:pt x="354" y="253"/>
                  </a:lnTo>
                  <a:lnTo>
                    <a:pt x="353" y="253"/>
                  </a:lnTo>
                  <a:lnTo>
                    <a:pt x="351" y="252"/>
                  </a:lnTo>
                  <a:lnTo>
                    <a:pt x="349" y="252"/>
                  </a:lnTo>
                  <a:lnTo>
                    <a:pt x="346" y="256"/>
                  </a:lnTo>
                  <a:lnTo>
                    <a:pt x="338" y="260"/>
                  </a:lnTo>
                  <a:lnTo>
                    <a:pt x="335" y="258"/>
                  </a:lnTo>
                  <a:lnTo>
                    <a:pt x="335" y="254"/>
                  </a:lnTo>
                  <a:lnTo>
                    <a:pt x="333" y="255"/>
                  </a:lnTo>
                  <a:lnTo>
                    <a:pt x="331" y="260"/>
                  </a:lnTo>
                  <a:lnTo>
                    <a:pt x="327" y="262"/>
                  </a:lnTo>
                  <a:lnTo>
                    <a:pt x="326" y="262"/>
                  </a:lnTo>
                  <a:lnTo>
                    <a:pt x="322" y="260"/>
                  </a:lnTo>
                  <a:lnTo>
                    <a:pt x="313" y="270"/>
                  </a:lnTo>
                  <a:lnTo>
                    <a:pt x="304" y="271"/>
                  </a:lnTo>
                  <a:lnTo>
                    <a:pt x="301" y="270"/>
                  </a:lnTo>
                  <a:lnTo>
                    <a:pt x="301" y="265"/>
                  </a:lnTo>
                  <a:lnTo>
                    <a:pt x="307" y="257"/>
                  </a:lnTo>
                  <a:lnTo>
                    <a:pt x="311" y="252"/>
                  </a:lnTo>
                  <a:lnTo>
                    <a:pt x="327" y="249"/>
                  </a:lnTo>
                  <a:lnTo>
                    <a:pt x="338" y="234"/>
                  </a:lnTo>
                  <a:lnTo>
                    <a:pt x="340" y="217"/>
                  </a:lnTo>
                  <a:lnTo>
                    <a:pt x="342" y="211"/>
                  </a:lnTo>
                  <a:lnTo>
                    <a:pt x="342" y="208"/>
                  </a:lnTo>
                  <a:lnTo>
                    <a:pt x="338" y="207"/>
                  </a:lnTo>
                  <a:lnTo>
                    <a:pt x="338" y="202"/>
                  </a:lnTo>
                  <a:lnTo>
                    <a:pt x="340" y="196"/>
                  </a:lnTo>
                  <a:lnTo>
                    <a:pt x="345" y="188"/>
                  </a:lnTo>
                  <a:lnTo>
                    <a:pt x="348" y="184"/>
                  </a:lnTo>
                  <a:lnTo>
                    <a:pt x="353" y="175"/>
                  </a:lnTo>
                  <a:lnTo>
                    <a:pt x="355" y="173"/>
                  </a:lnTo>
                  <a:lnTo>
                    <a:pt x="358" y="173"/>
                  </a:lnTo>
                  <a:lnTo>
                    <a:pt x="361" y="176"/>
                  </a:lnTo>
                  <a:lnTo>
                    <a:pt x="360" y="180"/>
                  </a:lnTo>
                  <a:lnTo>
                    <a:pt x="356" y="190"/>
                  </a:lnTo>
                  <a:lnTo>
                    <a:pt x="350" y="197"/>
                  </a:lnTo>
                  <a:lnTo>
                    <a:pt x="351" y="204"/>
                  </a:lnTo>
                  <a:lnTo>
                    <a:pt x="353" y="208"/>
                  </a:lnTo>
                  <a:lnTo>
                    <a:pt x="354" y="216"/>
                  </a:lnTo>
                  <a:lnTo>
                    <a:pt x="354" y="223"/>
                  </a:lnTo>
                  <a:lnTo>
                    <a:pt x="349" y="234"/>
                  </a:lnTo>
                  <a:lnTo>
                    <a:pt x="349" y="239"/>
                  </a:lnTo>
                  <a:close/>
                  <a:moveTo>
                    <a:pt x="404" y="146"/>
                  </a:moveTo>
                  <a:lnTo>
                    <a:pt x="408" y="152"/>
                  </a:lnTo>
                  <a:lnTo>
                    <a:pt x="410" y="150"/>
                  </a:lnTo>
                  <a:lnTo>
                    <a:pt x="413" y="149"/>
                  </a:lnTo>
                  <a:lnTo>
                    <a:pt x="416" y="151"/>
                  </a:lnTo>
                  <a:lnTo>
                    <a:pt x="418" y="154"/>
                  </a:lnTo>
                  <a:lnTo>
                    <a:pt x="420" y="155"/>
                  </a:lnTo>
                  <a:lnTo>
                    <a:pt x="422" y="159"/>
                  </a:lnTo>
                  <a:lnTo>
                    <a:pt x="422" y="164"/>
                  </a:lnTo>
                  <a:lnTo>
                    <a:pt x="420" y="169"/>
                  </a:lnTo>
                  <a:lnTo>
                    <a:pt x="418" y="171"/>
                  </a:lnTo>
                  <a:lnTo>
                    <a:pt x="417" y="176"/>
                  </a:lnTo>
                  <a:lnTo>
                    <a:pt x="419" y="182"/>
                  </a:lnTo>
                  <a:lnTo>
                    <a:pt x="413" y="184"/>
                  </a:lnTo>
                  <a:lnTo>
                    <a:pt x="406" y="186"/>
                  </a:lnTo>
                  <a:lnTo>
                    <a:pt x="404" y="182"/>
                  </a:lnTo>
                  <a:lnTo>
                    <a:pt x="398" y="188"/>
                  </a:lnTo>
                  <a:lnTo>
                    <a:pt x="394" y="197"/>
                  </a:lnTo>
                  <a:lnTo>
                    <a:pt x="391" y="199"/>
                  </a:lnTo>
                  <a:lnTo>
                    <a:pt x="390" y="195"/>
                  </a:lnTo>
                  <a:lnTo>
                    <a:pt x="387" y="194"/>
                  </a:lnTo>
                  <a:lnTo>
                    <a:pt x="382" y="194"/>
                  </a:lnTo>
                  <a:lnTo>
                    <a:pt x="383" y="191"/>
                  </a:lnTo>
                  <a:lnTo>
                    <a:pt x="383" y="190"/>
                  </a:lnTo>
                  <a:lnTo>
                    <a:pt x="387" y="188"/>
                  </a:lnTo>
                  <a:lnTo>
                    <a:pt x="388" y="183"/>
                  </a:lnTo>
                  <a:lnTo>
                    <a:pt x="387" y="174"/>
                  </a:lnTo>
                  <a:lnTo>
                    <a:pt x="388" y="171"/>
                  </a:lnTo>
                  <a:lnTo>
                    <a:pt x="388" y="167"/>
                  </a:lnTo>
                  <a:lnTo>
                    <a:pt x="391" y="164"/>
                  </a:lnTo>
                  <a:lnTo>
                    <a:pt x="400" y="166"/>
                  </a:lnTo>
                  <a:lnTo>
                    <a:pt x="401" y="163"/>
                  </a:lnTo>
                  <a:lnTo>
                    <a:pt x="400" y="161"/>
                  </a:lnTo>
                  <a:lnTo>
                    <a:pt x="395" y="157"/>
                  </a:lnTo>
                  <a:lnTo>
                    <a:pt x="396" y="155"/>
                  </a:lnTo>
                  <a:lnTo>
                    <a:pt x="400" y="152"/>
                  </a:lnTo>
                  <a:lnTo>
                    <a:pt x="403" y="152"/>
                  </a:lnTo>
                  <a:lnTo>
                    <a:pt x="403" y="148"/>
                  </a:lnTo>
                  <a:lnTo>
                    <a:pt x="404" y="147"/>
                  </a:lnTo>
                  <a:lnTo>
                    <a:pt x="404" y="146"/>
                  </a:lnTo>
                  <a:close/>
                  <a:moveTo>
                    <a:pt x="801" y="128"/>
                  </a:moveTo>
                  <a:lnTo>
                    <a:pt x="795" y="130"/>
                  </a:lnTo>
                  <a:lnTo>
                    <a:pt x="794" y="128"/>
                  </a:lnTo>
                  <a:lnTo>
                    <a:pt x="795" y="125"/>
                  </a:lnTo>
                  <a:lnTo>
                    <a:pt x="797" y="118"/>
                  </a:lnTo>
                  <a:lnTo>
                    <a:pt x="800" y="118"/>
                  </a:lnTo>
                  <a:lnTo>
                    <a:pt x="802" y="121"/>
                  </a:lnTo>
                  <a:lnTo>
                    <a:pt x="804" y="124"/>
                  </a:lnTo>
                  <a:lnTo>
                    <a:pt x="801" y="128"/>
                  </a:lnTo>
                  <a:close/>
                  <a:moveTo>
                    <a:pt x="509" y="101"/>
                  </a:moveTo>
                  <a:lnTo>
                    <a:pt x="507" y="103"/>
                  </a:lnTo>
                  <a:lnTo>
                    <a:pt x="504" y="104"/>
                  </a:lnTo>
                  <a:lnTo>
                    <a:pt x="503" y="102"/>
                  </a:lnTo>
                  <a:lnTo>
                    <a:pt x="500" y="101"/>
                  </a:lnTo>
                  <a:lnTo>
                    <a:pt x="499" y="102"/>
                  </a:lnTo>
                  <a:lnTo>
                    <a:pt x="497" y="98"/>
                  </a:lnTo>
                  <a:lnTo>
                    <a:pt x="497" y="95"/>
                  </a:lnTo>
                  <a:lnTo>
                    <a:pt x="499" y="90"/>
                  </a:lnTo>
                  <a:lnTo>
                    <a:pt x="505" y="87"/>
                  </a:lnTo>
                  <a:lnTo>
                    <a:pt x="509" y="89"/>
                  </a:lnTo>
                  <a:lnTo>
                    <a:pt x="510" y="90"/>
                  </a:lnTo>
                  <a:lnTo>
                    <a:pt x="509" y="101"/>
                  </a:lnTo>
                  <a:close/>
                  <a:moveTo>
                    <a:pt x="460" y="103"/>
                  </a:moveTo>
                  <a:lnTo>
                    <a:pt x="463" y="108"/>
                  </a:lnTo>
                  <a:lnTo>
                    <a:pt x="465" y="108"/>
                  </a:lnTo>
                  <a:lnTo>
                    <a:pt x="466" y="106"/>
                  </a:lnTo>
                  <a:lnTo>
                    <a:pt x="468" y="104"/>
                  </a:lnTo>
                  <a:lnTo>
                    <a:pt x="471" y="107"/>
                  </a:lnTo>
                  <a:lnTo>
                    <a:pt x="471" y="112"/>
                  </a:lnTo>
                  <a:lnTo>
                    <a:pt x="466" y="117"/>
                  </a:lnTo>
                  <a:lnTo>
                    <a:pt x="463" y="126"/>
                  </a:lnTo>
                  <a:lnTo>
                    <a:pt x="458" y="128"/>
                  </a:lnTo>
                  <a:lnTo>
                    <a:pt x="456" y="126"/>
                  </a:lnTo>
                  <a:lnTo>
                    <a:pt x="452" y="131"/>
                  </a:lnTo>
                  <a:lnTo>
                    <a:pt x="449" y="136"/>
                  </a:lnTo>
                  <a:lnTo>
                    <a:pt x="446" y="142"/>
                  </a:lnTo>
                  <a:lnTo>
                    <a:pt x="446" y="145"/>
                  </a:lnTo>
                  <a:lnTo>
                    <a:pt x="445" y="148"/>
                  </a:lnTo>
                  <a:lnTo>
                    <a:pt x="433" y="150"/>
                  </a:lnTo>
                  <a:lnTo>
                    <a:pt x="429" y="152"/>
                  </a:lnTo>
                  <a:lnTo>
                    <a:pt x="424" y="150"/>
                  </a:lnTo>
                  <a:lnTo>
                    <a:pt x="422" y="145"/>
                  </a:lnTo>
                  <a:lnTo>
                    <a:pt x="423" y="144"/>
                  </a:lnTo>
                  <a:lnTo>
                    <a:pt x="427" y="142"/>
                  </a:lnTo>
                  <a:lnTo>
                    <a:pt x="427" y="139"/>
                  </a:lnTo>
                  <a:lnTo>
                    <a:pt x="429" y="136"/>
                  </a:lnTo>
                  <a:lnTo>
                    <a:pt x="430" y="135"/>
                  </a:lnTo>
                  <a:lnTo>
                    <a:pt x="431" y="130"/>
                  </a:lnTo>
                  <a:lnTo>
                    <a:pt x="433" y="129"/>
                  </a:lnTo>
                  <a:lnTo>
                    <a:pt x="436" y="130"/>
                  </a:lnTo>
                  <a:lnTo>
                    <a:pt x="439" y="127"/>
                  </a:lnTo>
                  <a:lnTo>
                    <a:pt x="440" y="126"/>
                  </a:lnTo>
                  <a:lnTo>
                    <a:pt x="441" y="129"/>
                  </a:lnTo>
                  <a:lnTo>
                    <a:pt x="442" y="125"/>
                  </a:lnTo>
                  <a:lnTo>
                    <a:pt x="441" y="121"/>
                  </a:lnTo>
                  <a:lnTo>
                    <a:pt x="442" y="119"/>
                  </a:lnTo>
                  <a:lnTo>
                    <a:pt x="446" y="113"/>
                  </a:lnTo>
                  <a:lnTo>
                    <a:pt x="448" y="108"/>
                  </a:lnTo>
                  <a:lnTo>
                    <a:pt x="451" y="105"/>
                  </a:lnTo>
                  <a:lnTo>
                    <a:pt x="453" y="106"/>
                  </a:lnTo>
                  <a:lnTo>
                    <a:pt x="454" y="101"/>
                  </a:lnTo>
                  <a:lnTo>
                    <a:pt x="453" y="97"/>
                  </a:lnTo>
                  <a:lnTo>
                    <a:pt x="454" y="93"/>
                  </a:lnTo>
                  <a:lnTo>
                    <a:pt x="456" y="86"/>
                  </a:lnTo>
                  <a:lnTo>
                    <a:pt x="458" y="85"/>
                  </a:lnTo>
                  <a:lnTo>
                    <a:pt x="459" y="92"/>
                  </a:lnTo>
                  <a:lnTo>
                    <a:pt x="460" y="103"/>
                  </a:lnTo>
                  <a:close/>
                  <a:moveTo>
                    <a:pt x="476" y="89"/>
                  </a:moveTo>
                  <a:lnTo>
                    <a:pt x="478" y="90"/>
                  </a:lnTo>
                  <a:lnTo>
                    <a:pt x="480" y="89"/>
                  </a:lnTo>
                  <a:lnTo>
                    <a:pt x="481" y="90"/>
                  </a:lnTo>
                  <a:lnTo>
                    <a:pt x="483" y="95"/>
                  </a:lnTo>
                  <a:lnTo>
                    <a:pt x="487" y="97"/>
                  </a:lnTo>
                  <a:lnTo>
                    <a:pt x="487" y="100"/>
                  </a:lnTo>
                  <a:lnTo>
                    <a:pt x="484" y="102"/>
                  </a:lnTo>
                  <a:lnTo>
                    <a:pt x="480" y="103"/>
                  </a:lnTo>
                  <a:lnTo>
                    <a:pt x="477" y="101"/>
                  </a:lnTo>
                  <a:lnTo>
                    <a:pt x="476" y="98"/>
                  </a:lnTo>
                  <a:lnTo>
                    <a:pt x="474" y="93"/>
                  </a:lnTo>
                  <a:lnTo>
                    <a:pt x="471" y="89"/>
                  </a:lnTo>
                  <a:lnTo>
                    <a:pt x="471" y="84"/>
                  </a:lnTo>
                  <a:lnTo>
                    <a:pt x="474" y="83"/>
                  </a:lnTo>
                  <a:lnTo>
                    <a:pt x="476" y="89"/>
                  </a:lnTo>
                  <a:close/>
                  <a:moveTo>
                    <a:pt x="599" y="57"/>
                  </a:moveTo>
                  <a:lnTo>
                    <a:pt x="600" y="62"/>
                  </a:lnTo>
                  <a:lnTo>
                    <a:pt x="600" y="65"/>
                  </a:lnTo>
                  <a:lnTo>
                    <a:pt x="597" y="71"/>
                  </a:lnTo>
                  <a:lnTo>
                    <a:pt x="590" y="78"/>
                  </a:lnTo>
                  <a:lnTo>
                    <a:pt x="590" y="79"/>
                  </a:lnTo>
                  <a:lnTo>
                    <a:pt x="588" y="81"/>
                  </a:lnTo>
                  <a:lnTo>
                    <a:pt x="584" y="82"/>
                  </a:lnTo>
                  <a:lnTo>
                    <a:pt x="583" y="81"/>
                  </a:lnTo>
                  <a:lnTo>
                    <a:pt x="583" y="75"/>
                  </a:lnTo>
                  <a:lnTo>
                    <a:pt x="582" y="73"/>
                  </a:lnTo>
                  <a:lnTo>
                    <a:pt x="579" y="76"/>
                  </a:lnTo>
                  <a:lnTo>
                    <a:pt x="576" y="73"/>
                  </a:lnTo>
                  <a:lnTo>
                    <a:pt x="576" y="69"/>
                  </a:lnTo>
                  <a:lnTo>
                    <a:pt x="578" y="67"/>
                  </a:lnTo>
                  <a:lnTo>
                    <a:pt x="580" y="63"/>
                  </a:lnTo>
                  <a:lnTo>
                    <a:pt x="584" y="61"/>
                  </a:lnTo>
                  <a:lnTo>
                    <a:pt x="587" y="62"/>
                  </a:lnTo>
                  <a:lnTo>
                    <a:pt x="597" y="51"/>
                  </a:lnTo>
                  <a:lnTo>
                    <a:pt x="598" y="53"/>
                  </a:lnTo>
                  <a:lnTo>
                    <a:pt x="599" y="57"/>
                  </a:lnTo>
                  <a:close/>
                  <a:moveTo>
                    <a:pt x="612" y="56"/>
                  </a:moveTo>
                  <a:lnTo>
                    <a:pt x="606" y="59"/>
                  </a:lnTo>
                  <a:lnTo>
                    <a:pt x="602" y="56"/>
                  </a:lnTo>
                  <a:lnTo>
                    <a:pt x="601" y="52"/>
                  </a:lnTo>
                  <a:lnTo>
                    <a:pt x="600" y="45"/>
                  </a:lnTo>
                  <a:lnTo>
                    <a:pt x="602" y="40"/>
                  </a:lnTo>
                  <a:lnTo>
                    <a:pt x="604" y="38"/>
                  </a:lnTo>
                  <a:lnTo>
                    <a:pt x="606" y="40"/>
                  </a:lnTo>
                  <a:lnTo>
                    <a:pt x="606" y="41"/>
                  </a:lnTo>
                  <a:lnTo>
                    <a:pt x="609" y="43"/>
                  </a:lnTo>
                  <a:lnTo>
                    <a:pt x="614" y="48"/>
                  </a:lnTo>
                  <a:lnTo>
                    <a:pt x="612" y="56"/>
                  </a:lnTo>
                  <a:close/>
                  <a:moveTo>
                    <a:pt x="593" y="32"/>
                  </a:moveTo>
                  <a:lnTo>
                    <a:pt x="593" y="35"/>
                  </a:lnTo>
                  <a:lnTo>
                    <a:pt x="592" y="38"/>
                  </a:lnTo>
                  <a:lnTo>
                    <a:pt x="589" y="41"/>
                  </a:lnTo>
                  <a:lnTo>
                    <a:pt x="581" y="53"/>
                  </a:lnTo>
                  <a:lnTo>
                    <a:pt x="577" y="55"/>
                  </a:lnTo>
                  <a:lnTo>
                    <a:pt x="576" y="57"/>
                  </a:lnTo>
                  <a:lnTo>
                    <a:pt x="574" y="58"/>
                  </a:lnTo>
                  <a:lnTo>
                    <a:pt x="568" y="56"/>
                  </a:lnTo>
                  <a:lnTo>
                    <a:pt x="567" y="59"/>
                  </a:lnTo>
                  <a:lnTo>
                    <a:pt x="565" y="61"/>
                  </a:lnTo>
                  <a:lnTo>
                    <a:pt x="561" y="61"/>
                  </a:lnTo>
                  <a:lnTo>
                    <a:pt x="559" y="61"/>
                  </a:lnTo>
                  <a:lnTo>
                    <a:pt x="552" y="56"/>
                  </a:lnTo>
                  <a:lnTo>
                    <a:pt x="550" y="51"/>
                  </a:lnTo>
                  <a:lnTo>
                    <a:pt x="547" y="47"/>
                  </a:lnTo>
                  <a:lnTo>
                    <a:pt x="552" y="47"/>
                  </a:lnTo>
                  <a:lnTo>
                    <a:pt x="555" y="46"/>
                  </a:lnTo>
                  <a:lnTo>
                    <a:pt x="559" y="47"/>
                  </a:lnTo>
                  <a:lnTo>
                    <a:pt x="561" y="43"/>
                  </a:lnTo>
                  <a:lnTo>
                    <a:pt x="565" y="43"/>
                  </a:lnTo>
                  <a:lnTo>
                    <a:pt x="574" y="40"/>
                  </a:lnTo>
                  <a:lnTo>
                    <a:pt x="578" y="41"/>
                  </a:lnTo>
                  <a:lnTo>
                    <a:pt x="585" y="32"/>
                  </a:lnTo>
                  <a:lnTo>
                    <a:pt x="588" y="32"/>
                  </a:lnTo>
                  <a:lnTo>
                    <a:pt x="592" y="29"/>
                  </a:lnTo>
                  <a:lnTo>
                    <a:pt x="593" y="32"/>
                  </a:lnTo>
                  <a:close/>
                  <a:moveTo>
                    <a:pt x="830" y="129"/>
                  </a:moveTo>
                  <a:lnTo>
                    <a:pt x="831" y="141"/>
                  </a:lnTo>
                  <a:lnTo>
                    <a:pt x="831" y="145"/>
                  </a:lnTo>
                  <a:lnTo>
                    <a:pt x="831" y="149"/>
                  </a:lnTo>
                  <a:lnTo>
                    <a:pt x="830" y="152"/>
                  </a:lnTo>
                  <a:lnTo>
                    <a:pt x="827" y="152"/>
                  </a:lnTo>
                  <a:lnTo>
                    <a:pt x="822" y="152"/>
                  </a:lnTo>
                  <a:lnTo>
                    <a:pt x="814" y="147"/>
                  </a:lnTo>
                  <a:lnTo>
                    <a:pt x="809" y="143"/>
                  </a:lnTo>
                  <a:lnTo>
                    <a:pt x="808" y="142"/>
                  </a:lnTo>
                  <a:lnTo>
                    <a:pt x="808" y="143"/>
                  </a:lnTo>
                  <a:lnTo>
                    <a:pt x="808" y="147"/>
                  </a:lnTo>
                  <a:lnTo>
                    <a:pt x="808" y="151"/>
                  </a:lnTo>
                  <a:lnTo>
                    <a:pt x="808" y="155"/>
                  </a:lnTo>
                  <a:lnTo>
                    <a:pt x="806" y="158"/>
                  </a:lnTo>
                  <a:lnTo>
                    <a:pt x="805" y="161"/>
                  </a:lnTo>
                  <a:lnTo>
                    <a:pt x="802" y="164"/>
                  </a:lnTo>
                  <a:lnTo>
                    <a:pt x="797" y="167"/>
                  </a:lnTo>
                  <a:lnTo>
                    <a:pt x="782" y="173"/>
                  </a:lnTo>
                  <a:lnTo>
                    <a:pt x="782" y="176"/>
                  </a:lnTo>
                  <a:lnTo>
                    <a:pt x="777" y="191"/>
                  </a:lnTo>
                  <a:lnTo>
                    <a:pt x="776" y="193"/>
                  </a:lnTo>
                  <a:lnTo>
                    <a:pt x="774" y="195"/>
                  </a:lnTo>
                  <a:lnTo>
                    <a:pt x="769" y="198"/>
                  </a:lnTo>
                  <a:lnTo>
                    <a:pt x="767" y="194"/>
                  </a:lnTo>
                  <a:lnTo>
                    <a:pt x="765" y="189"/>
                  </a:lnTo>
                  <a:lnTo>
                    <a:pt x="765" y="184"/>
                  </a:lnTo>
                  <a:lnTo>
                    <a:pt x="771" y="174"/>
                  </a:lnTo>
                  <a:lnTo>
                    <a:pt x="776" y="167"/>
                  </a:lnTo>
                  <a:lnTo>
                    <a:pt x="778" y="164"/>
                  </a:lnTo>
                  <a:lnTo>
                    <a:pt x="781" y="157"/>
                  </a:lnTo>
                  <a:lnTo>
                    <a:pt x="775" y="139"/>
                  </a:lnTo>
                  <a:lnTo>
                    <a:pt x="764" y="134"/>
                  </a:lnTo>
                  <a:lnTo>
                    <a:pt x="752" y="125"/>
                  </a:lnTo>
                  <a:lnTo>
                    <a:pt x="747" y="121"/>
                  </a:lnTo>
                  <a:lnTo>
                    <a:pt x="740" y="112"/>
                  </a:lnTo>
                  <a:lnTo>
                    <a:pt x="735" y="103"/>
                  </a:lnTo>
                  <a:lnTo>
                    <a:pt x="730" y="103"/>
                  </a:lnTo>
                  <a:lnTo>
                    <a:pt x="726" y="105"/>
                  </a:lnTo>
                  <a:lnTo>
                    <a:pt x="718" y="113"/>
                  </a:lnTo>
                  <a:lnTo>
                    <a:pt x="713" y="117"/>
                  </a:lnTo>
                  <a:lnTo>
                    <a:pt x="711" y="118"/>
                  </a:lnTo>
                  <a:lnTo>
                    <a:pt x="710" y="118"/>
                  </a:lnTo>
                  <a:lnTo>
                    <a:pt x="705" y="115"/>
                  </a:lnTo>
                  <a:lnTo>
                    <a:pt x="698" y="115"/>
                  </a:lnTo>
                  <a:lnTo>
                    <a:pt x="693" y="116"/>
                  </a:lnTo>
                  <a:lnTo>
                    <a:pt x="691" y="117"/>
                  </a:lnTo>
                  <a:lnTo>
                    <a:pt x="685" y="129"/>
                  </a:lnTo>
                  <a:lnTo>
                    <a:pt x="680" y="135"/>
                  </a:lnTo>
                  <a:lnTo>
                    <a:pt x="677" y="137"/>
                  </a:lnTo>
                  <a:lnTo>
                    <a:pt x="676" y="141"/>
                  </a:lnTo>
                  <a:lnTo>
                    <a:pt x="674" y="147"/>
                  </a:lnTo>
                  <a:lnTo>
                    <a:pt x="670" y="167"/>
                  </a:lnTo>
                  <a:lnTo>
                    <a:pt x="667" y="175"/>
                  </a:lnTo>
                  <a:lnTo>
                    <a:pt x="667" y="179"/>
                  </a:lnTo>
                  <a:lnTo>
                    <a:pt x="667" y="193"/>
                  </a:lnTo>
                  <a:lnTo>
                    <a:pt x="667" y="200"/>
                  </a:lnTo>
                  <a:lnTo>
                    <a:pt x="664" y="207"/>
                  </a:lnTo>
                  <a:lnTo>
                    <a:pt x="661" y="210"/>
                  </a:lnTo>
                  <a:lnTo>
                    <a:pt x="658" y="210"/>
                  </a:lnTo>
                  <a:lnTo>
                    <a:pt x="654" y="212"/>
                  </a:lnTo>
                  <a:lnTo>
                    <a:pt x="651" y="216"/>
                  </a:lnTo>
                  <a:lnTo>
                    <a:pt x="649" y="221"/>
                  </a:lnTo>
                  <a:lnTo>
                    <a:pt x="646" y="232"/>
                  </a:lnTo>
                  <a:lnTo>
                    <a:pt x="641" y="235"/>
                  </a:lnTo>
                  <a:lnTo>
                    <a:pt x="637" y="235"/>
                  </a:lnTo>
                  <a:lnTo>
                    <a:pt x="633" y="230"/>
                  </a:lnTo>
                  <a:lnTo>
                    <a:pt x="626" y="227"/>
                  </a:lnTo>
                  <a:lnTo>
                    <a:pt x="622" y="226"/>
                  </a:lnTo>
                  <a:lnTo>
                    <a:pt x="616" y="221"/>
                  </a:lnTo>
                  <a:lnTo>
                    <a:pt x="611" y="218"/>
                  </a:lnTo>
                  <a:lnTo>
                    <a:pt x="606" y="217"/>
                  </a:lnTo>
                  <a:lnTo>
                    <a:pt x="604" y="221"/>
                  </a:lnTo>
                  <a:lnTo>
                    <a:pt x="602" y="225"/>
                  </a:lnTo>
                  <a:lnTo>
                    <a:pt x="594" y="228"/>
                  </a:lnTo>
                  <a:lnTo>
                    <a:pt x="590" y="230"/>
                  </a:lnTo>
                  <a:lnTo>
                    <a:pt x="584" y="231"/>
                  </a:lnTo>
                  <a:lnTo>
                    <a:pt x="581" y="229"/>
                  </a:lnTo>
                  <a:lnTo>
                    <a:pt x="573" y="227"/>
                  </a:lnTo>
                  <a:lnTo>
                    <a:pt x="563" y="224"/>
                  </a:lnTo>
                  <a:lnTo>
                    <a:pt x="561" y="224"/>
                  </a:lnTo>
                  <a:lnTo>
                    <a:pt x="560" y="219"/>
                  </a:lnTo>
                  <a:lnTo>
                    <a:pt x="557" y="213"/>
                  </a:lnTo>
                  <a:lnTo>
                    <a:pt x="550" y="200"/>
                  </a:lnTo>
                  <a:lnTo>
                    <a:pt x="547" y="196"/>
                  </a:lnTo>
                  <a:lnTo>
                    <a:pt x="541" y="186"/>
                  </a:lnTo>
                  <a:lnTo>
                    <a:pt x="535" y="176"/>
                  </a:lnTo>
                  <a:lnTo>
                    <a:pt x="534" y="176"/>
                  </a:lnTo>
                  <a:lnTo>
                    <a:pt x="531" y="175"/>
                  </a:lnTo>
                  <a:lnTo>
                    <a:pt x="524" y="176"/>
                  </a:lnTo>
                  <a:lnTo>
                    <a:pt x="520" y="178"/>
                  </a:lnTo>
                  <a:lnTo>
                    <a:pt x="518" y="181"/>
                  </a:lnTo>
                  <a:lnTo>
                    <a:pt x="517" y="183"/>
                  </a:lnTo>
                  <a:lnTo>
                    <a:pt x="520" y="193"/>
                  </a:lnTo>
                  <a:lnTo>
                    <a:pt x="519" y="195"/>
                  </a:lnTo>
                  <a:lnTo>
                    <a:pt x="518" y="196"/>
                  </a:lnTo>
                  <a:lnTo>
                    <a:pt x="512" y="194"/>
                  </a:lnTo>
                  <a:lnTo>
                    <a:pt x="505" y="194"/>
                  </a:lnTo>
                  <a:lnTo>
                    <a:pt x="504" y="197"/>
                  </a:lnTo>
                  <a:lnTo>
                    <a:pt x="499" y="197"/>
                  </a:lnTo>
                  <a:lnTo>
                    <a:pt x="488" y="198"/>
                  </a:lnTo>
                  <a:lnTo>
                    <a:pt x="493" y="205"/>
                  </a:lnTo>
                  <a:lnTo>
                    <a:pt x="494" y="208"/>
                  </a:lnTo>
                  <a:lnTo>
                    <a:pt x="495" y="213"/>
                  </a:lnTo>
                  <a:lnTo>
                    <a:pt x="494" y="221"/>
                  </a:lnTo>
                  <a:lnTo>
                    <a:pt x="491" y="229"/>
                  </a:lnTo>
                  <a:lnTo>
                    <a:pt x="488" y="234"/>
                  </a:lnTo>
                  <a:lnTo>
                    <a:pt x="483" y="240"/>
                  </a:lnTo>
                  <a:lnTo>
                    <a:pt x="491" y="246"/>
                  </a:lnTo>
                  <a:lnTo>
                    <a:pt x="485" y="253"/>
                  </a:lnTo>
                  <a:lnTo>
                    <a:pt x="483" y="256"/>
                  </a:lnTo>
                  <a:lnTo>
                    <a:pt x="480" y="256"/>
                  </a:lnTo>
                  <a:lnTo>
                    <a:pt x="474" y="253"/>
                  </a:lnTo>
                  <a:lnTo>
                    <a:pt x="460" y="247"/>
                  </a:lnTo>
                  <a:lnTo>
                    <a:pt x="453" y="245"/>
                  </a:lnTo>
                  <a:lnTo>
                    <a:pt x="448" y="244"/>
                  </a:lnTo>
                  <a:lnTo>
                    <a:pt x="444" y="244"/>
                  </a:lnTo>
                  <a:lnTo>
                    <a:pt x="432" y="239"/>
                  </a:lnTo>
                  <a:lnTo>
                    <a:pt x="430" y="239"/>
                  </a:lnTo>
                  <a:lnTo>
                    <a:pt x="425" y="241"/>
                  </a:lnTo>
                  <a:lnTo>
                    <a:pt x="425" y="246"/>
                  </a:lnTo>
                  <a:lnTo>
                    <a:pt x="425" y="260"/>
                  </a:lnTo>
                  <a:lnTo>
                    <a:pt x="426" y="270"/>
                  </a:lnTo>
                  <a:lnTo>
                    <a:pt x="424" y="275"/>
                  </a:lnTo>
                  <a:lnTo>
                    <a:pt x="422" y="279"/>
                  </a:lnTo>
                  <a:lnTo>
                    <a:pt x="417" y="290"/>
                  </a:lnTo>
                  <a:lnTo>
                    <a:pt x="406" y="282"/>
                  </a:lnTo>
                  <a:lnTo>
                    <a:pt x="398" y="278"/>
                  </a:lnTo>
                  <a:lnTo>
                    <a:pt x="394" y="284"/>
                  </a:lnTo>
                  <a:lnTo>
                    <a:pt x="381" y="295"/>
                  </a:lnTo>
                  <a:lnTo>
                    <a:pt x="375" y="318"/>
                  </a:lnTo>
                  <a:lnTo>
                    <a:pt x="374" y="319"/>
                  </a:lnTo>
                  <a:lnTo>
                    <a:pt x="371" y="325"/>
                  </a:lnTo>
                  <a:lnTo>
                    <a:pt x="366" y="327"/>
                  </a:lnTo>
                  <a:lnTo>
                    <a:pt x="362" y="328"/>
                  </a:lnTo>
                  <a:lnTo>
                    <a:pt x="361" y="335"/>
                  </a:lnTo>
                  <a:lnTo>
                    <a:pt x="366" y="344"/>
                  </a:lnTo>
                  <a:lnTo>
                    <a:pt x="368" y="349"/>
                  </a:lnTo>
                  <a:lnTo>
                    <a:pt x="370" y="357"/>
                  </a:lnTo>
                  <a:lnTo>
                    <a:pt x="370" y="362"/>
                  </a:lnTo>
                  <a:lnTo>
                    <a:pt x="369" y="366"/>
                  </a:lnTo>
                  <a:lnTo>
                    <a:pt x="364" y="372"/>
                  </a:lnTo>
                  <a:lnTo>
                    <a:pt x="353" y="388"/>
                  </a:lnTo>
                  <a:lnTo>
                    <a:pt x="342" y="406"/>
                  </a:lnTo>
                  <a:lnTo>
                    <a:pt x="338" y="411"/>
                  </a:lnTo>
                  <a:lnTo>
                    <a:pt x="340" y="425"/>
                  </a:lnTo>
                  <a:lnTo>
                    <a:pt x="337" y="430"/>
                  </a:lnTo>
                  <a:lnTo>
                    <a:pt x="329" y="435"/>
                  </a:lnTo>
                  <a:lnTo>
                    <a:pt x="326" y="436"/>
                  </a:lnTo>
                  <a:lnTo>
                    <a:pt x="322" y="438"/>
                  </a:lnTo>
                  <a:lnTo>
                    <a:pt x="310" y="440"/>
                  </a:lnTo>
                  <a:lnTo>
                    <a:pt x="312" y="455"/>
                  </a:lnTo>
                  <a:lnTo>
                    <a:pt x="313" y="462"/>
                  </a:lnTo>
                  <a:lnTo>
                    <a:pt x="313" y="466"/>
                  </a:lnTo>
                  <a:lnTo>
                    <a:pt x="311" y="470"/>
                  </a:lnTo>
                  <a:lnTo>
                    <a:pt x="310" y="477"/>
                  </a:lnTo>
                  <a:lnTo>
                    <a:pt x="308" y="504"/>
                  </a:lnTo>
                  <a:lnTo>
                    <a:pt x="306" y="506"/>
                  </a:lnTo>
                  <a:lnTo>
                    <a:pt x="304" y="514"/>
                  </a:lnTo>
                  <a:lnTo>
                    <a:pt x="296" y="530"/>
                  </a:lnTo>
                  <a:lnTo>
                    <a:pt x="290" y="542"/>
                  </a:lnTo>
                  <a:lnTo>
                    <a:pt x="282" y="558"/>
                  </a:lnTo>
                  <a:lnTo>
                    <a:pt x="288" y="562"/>
                  </a:lnTo>
                  <a:lnTo>
                    <a:pt x="295" y="566"/>
                  </a:lnTo>
                  <a:lnTo>
                    <a:pt x="296" y="572"/>
                  </a:lnTo>
                  <a:lnTo>
                    <a:pt x="298" y="581"/>
                  </a:lnTo>
                  <a:lnTo>
                    <a:pt x="297" y="588"/>
                  </a:lnTo>
                  <a:lnTo>
                    <a:pt x="294" y="593"/>
                  </a:lnTo>
                  <a:lnTo>
                    <a:pt x="293" y="597"/>
                  </a:lnTo>
                  <a:lnTo>
                    <a:pt x="291" y="599"/>
                  </a:lnTo>
                  <a:lnTo>
                    <a:pt x="282" y="597"/>
                  </a:lnTo>
                  <a:lnTo>
                    <a:pt x="270" y="595"/>
                  </a:lnTo>
                  <a:lnTo>
                    <a:pt x="268" y="595"/>
                  </a:lnTo>
                  <a:lnTo>
                    <a:pt x="260" y="597"/>
                  </a:lnTo>
                  <a:lnTo>
                    <a:pt x="254" y="601"/>
                  </a:lnTo>
                  <a:lnTo>
                    <a:pt x="251" y="603"/>
                  </a:lnTo>
                  <a:lnTo>
                    <a:pt x="250" y="605"/>
                  </a:lnTo>
                  <a:lnTo>
                    <a:pt x="246" y="612"/>
                  </a:lnTo>
                  <a:lnTo>
                    <a:pt x="239" y="624"/>
                  </a:lnTo>
                  <a:lnTo>
                    <a:pt x="235" y="629"/>
                  </a:lnTo>
                  <a:lnTo>
                    <a:pt x="236" y="637"/>
                  </a:lnTo>
                  <a:lnTo>
                    <a:pt x="229" y="651"/>
                  </a:lnTo>
                  <a:lnTo>
                    <a:pt x="233" y="665"/>
                  </a:lnTo>
                  <a:lnTo>
                    <a:pt x="233" y="666"/>
                  </a:lnTo>
                  <a:lnTo>
                    <a:pt x="236" y="671"/>
                  </a:lnTo>
                  <a:lnTo>
                    <a:pt x="233" y="675"/>
                  </a:lnTo>
                  <a:lnTo>
                    <a:pt x="233" y="677"/>
                  </a:lnTo>
                  <a:lnTo>
                    <a:pt x="233" y="684"/>
                  </a:lnTo>
                  <a:lnTo>
                    <a:pt x="233" y="691"/>
                  </a:lnTo>
                  <a:lnTo>
                    <a:pt x="233" y="695"/>
                  </a:lnTo>
                  <a:lnTo>
                    <a:pt x="233" y="700"/>
                  </a:lnTo>
                  <a:lnTo>
                    <a:pt x="239" y="721"/>
                  </a:lnTo>
                  <a:lnTo>
                    <a:pt x="239" y="726"/>
                  </a:lnTo>
                  <a:lnTo>
                    <a:pt x="238" y="729"/>
                  </a:lnTo>
                  <a:lnTo>
                    <a:pt x="236" y="742"/>
                  </a:lnTo>
                  <a:lnTo>
                    <a:pt x="234" y="759"/>
                  </a:lnTo>
                  <a:lnTo>
                    <a:pt x="238" y="764"/>
                  </a:lnTo>
                  <a:lnTo>
                    <a:pt x="244" y="769"/>
                  </a:lnTo>
                  <a:lnTo>
                    <a:pt x="248" y="771"/>
                  </a:lnTo>
                  <a:lnTo>
                    <a:pt x="253" y="778"/>
                  </a:lnTo>
                  <a:lnTo>
                    <a:pt x="257" y="784"/>
                  </a:lnTo>
                  <a:lnTo>
                    <a:pt x="257" y="788"/>
                  </a:lnTo>
                  <a:lnTo>
                    <a:pt x="255" y="792"/>
                  </a:lnTo>
                  <a:lnTo>
                    <a:pt x="253" y="796"/>
                  </a:lnTo>
                  <a:lnTo>
                    <a:pt x="252" y="800"/>
                  </a:lnTo>
                  <a:lnTo>
                    <a:pt x="252" y="803"/>
                  </a:lnTo>
                  <a:lnTo>
                    <a:pt x="251" y="804"/>
                  </a:lnTo>
                  <a:lnTo>
                    <a:pt x="244" y="804"/>
                  </a:lnTo>
                  <a:lnTo>
                    <a:pt x="240" y="805"/>
                  </a:lnTo>
                  <a:lnTo>
                    <a:pt x="238" y="807"/>
                  </a:lnTo>
                  <a:lnTo>
                    <a:pt x="239" y="814"/>
                  </a:lnTo>
                  <a:lnTo>
                    <a:pt x="243" y="826"/>
                  </a:lnTo>
                  <a:lnTo>
                    <a:pt x="247" y="836"/>
                  </a:lnTo>
                  <a:lnTo>
                    <a:pt x="248" y="842"/>
                  </a:lnTo>
                  <a:lnTo>
                    <a:pt x="247" y="848"/>
                  </a:lnTo>
                  <a:lnTo>
                    <a:pt x="246" y="851"/>
                  </a:lnTo>
                  <a:lnTo>
                    <a:pt x="246" y="855"/>
                  </a:lnTo>
                  <a:lnTo>
                    <a:pt x="244" y="864"/>
                  </a:lnTo>
                  <a:lnTo>
                    <a:pt x="242" y="868"/>
                  </a:lnTo>
                  <a:lnTo>
                    <a:pt x="238" y="873"/>
                  </a:lnTo>
                  <a:lnTo>
                    <a:pt x="235" y="876"/>
                  </a:lnTo>
                  <a:lnTo>
                    <a:pt x="231" y="877"/>
                  </a:lnTo>
                  <a:lnTo>
                    <a:pt x="228" y="878"/>
                  </a:lnTo>
                  <a:lnTo>
                    <a:pt x="227" y="879"/>
                  </a:lnTo>
                  <a:lnTo>
                    <a:pt x="225" y="884"/>
                  </a:lnTo>
                  <a:lnTo>
                    <a:pt x="223" y="890"/>
                  </a:lnTo>
                  <a:lnTo>
                    <a:pt x="219" y="897"/>
                  </a:lnTo>
                  <a:lnTo>
                    <a:pt x="219" y="899"/>
                  </a:lnTo>
                  <a:lnTo>
                    <a:pt x="221" y="906"/>
                  </a:lnTo>
                  <a:lnTo>
                    <a:pt x="222" y="915"/>
                  </a:lnTo>
                  <a:lnTo>
                    <a:pt x="221" y="924"/>
                  </a:lnTo>
                  <a:lnTo>
                    <a:pt x="220" y="932"/>
                  </a:lnTo>
                  <a:lnTo>
                    <a:pt x="217" y="938"/>
                  </a:lnTo>
                  <a:lnTo>
                    <a:pt x="214" y="940"/>
                  </a:lnTo>
                  <a:lnTo>
                    <a:pt x="212" y="939"/>
                  </a:lnTo>
                  <a:lnTo>
                    <a:pt x="209" y="931"/>
                  </a:lnTo>
                  <a:lnTo>
                    <a:pt x="209" y="929"/>
                  </a:lnTo>
                  <a:lnTo>
                    <a:pt x="209" y="927"/>
                  </a:lnTo>
                  <a:lnTo>
                    <a:pt x="201" y="924"/>
                  </a:lnTo>
                  <a:lnTo>
                    <a:pt x="200" y="924"/>
                  </a:lnTo>
                  <a:lnTo>
                    <a:pt x="197" y="923"/>
                  </a:lnTo>
                  <a:lnTo>
                    <a:pt x="195" y="922"/>
                  </a:lnTo>
                  <a:lnTo>
                    <a:pt x="192" y="922"/>
                  </a:lnTo>
                  <a:lnTo>
                    <a:pt x="189" y="915"/>
                  </a:lnTo>
                  <a:lnTo>
                    <a:pt x="186" y="909"/>
                  </a:lnTo>
                  <a:lnTo>
                    <a:pt x="186" y="906"/>
                  </a:lnTo>
                  <a:lnTo>
                    <a:pt x="186" y="895"/>
                  </a:lnTo>
                  <a:lnTo>
                    <a:pt x="184" y="890"/>
                  </a:lnTo>
                  <a:lnTo>
                    <a:pt x="184" y="886"/>
                  </a:lnTo>
                  <a:lnTo>
                    <a:pt x="183" y="890"/>
                  </a:lnTo>
                  <a:lnTo>
                    <a:pt x="183" y="897"/>
                  </a:lnTo>
                  <a:lnTo>
                    <a:pt x="181" y="900"/>
                  </a:lnTo>
                  <a:lnTo>
                    <a:pt x="178" y="901"/>
                  </a:lnTo>
                  <a:lnTo>
                    <a:pt x="178" y="905"/>
                  </a:lnTo>
                  <a:lnTo>
                    <a:pt x="179" y="906"/>
                  </a:lnTo>
                  <a:lnTo>
                    <a:pt x="179" y="910"/>
                  </a:lnTo>
                  <a:lnTo>
                    <a:pt x="179" y="916"/>
                  </a:lnTo>
                  <a:lnTo>
                    <a:pt x="173" y="929"/>
                  </a:lnTo>
                  <a:lnTo>
                    <a:pt x="172" y="931"/>
                  </a:lnTo>
                  <a:lnTo>
                    <a:pt x="171" y="933"/>
                  </a:lnTo>
                  <a:lnTo>
                    <a:pt x="168" y="932"/>
                  </a:lnTo>
                  <a:lnTo>
                    <a:pt x="164" y="935"/>
                  </a:lnTo>
                  <a:lnTo>
                    <a:pt x="160" y="936"/>
                  </a:lnTo>
                  <a:lnTo>
                    <a:pt x="159" y="932"/>
                  </a:lnTo>
                  <a:lnTo>
                    <a:pt x="154" y="926"/>
                  </a:lnTo>
                  <a:lnTo>
                    <a:pt x="151" y="926"/>
                  </a:lnTo>
                  <a:lnTo>
                    <a:pt x="153" y="929"/>
                  </a:lnTo>
                  <a:lnTo>
                    <a:pt x="156" y="933"/>
                  </a:lnTo>
                  <a:lnTo>
                    <a:pt x="154" y="935"/>
                  </a:lnTo>
                  <a:lnTo>
                    <a:pt x="153" y="936"/>
                  </a:lnTo>
                  <a:lnTo>
                    <a:pt x="151" y="938"/>
                  </a:lnTo>
                  <a:lnTo>
                    <a:pt x="143" y="942"/>
                  </a:lnTo>
                  <a:lnTo>
                    <a:pt x="146" y="945"/>
                  </a:lnTo>
                  <a:lnTo>
                    <a:pt x="144" y="949"/>
                  </a:lnTo>
                  <a:lnTo>
                    <a:pt x="141" y="949"/>
                  </a:lnTo>
                  <a:lnTo>
                    <a:pt x="140" y="951"/>
                  </a:lnTo>
                  <a:lnTo>
                    <a:pt x="139" y="953"/>
                  </a:lnTo>
                  <a:lnTo>
                    <a:pt x="131" y="960"/>
                  </a:lnTo>
                  <a:lnTo>
                    <a:pt x="118" y="976"/>
                  </a:lnTo>
                  <a:lnTo>
                    <a:pt x="112" y="980"/>
                  </a:lnTo>
                  <a:lnTo>
                    <a:pt x="107" y="985"/>
                  </a:lnTo>
                  <a:lnTo>
                    <a:pt x="103" y="985"/>
                  </a:lnTo>
                  <a:lnTo>
                    <a:pt x="97" y="989"/>
                  </a:lnTo>
                  <a:lnTo>
                    <a:pt x="85" y="993"/>
                  </a:lnTo>
                  <a:lnTo>
                    <a:pt x="76" y="991"/>
                  </a:lnTo>
                  <a:lnTo>
                    <a:pt x="70" y="993"/>
                  </a:lnTo>
                  <a:lnTo>
                    <a:pt x="67" y="990"/>
                  </a:lnTo>
                  <a:lnTo>
                    <a:pt x="66" y="988"/>
                  </a:lnTo>
                  <a:lnTo>
                    <a:pt x="66" y="987"/>
                  </a:lnTo>
                  <a:lnTo>
                    <a:pt x="67" y="985"/>
                  </a:lnTo>
                  <a:lnTo>
                    <a:pt x="66" y="985"/>
                  </a:lnTo>
                  <a:lnTo>
                    <a:pt x="63" y="985"/>
                  </a:lnTo>
                  <a:lnTo>
                    <a:pt x="63" y="986"/>
                  </a:lnTo>
                  <a:lnTo>
                    <a:pt x="62" y="989"/>
                  </a:lnTo>
                  <a:lnTo>
                    <a:pt x="62" y="990"/>
                  </a:lnTo>
                  <a:lnTo>
                    <a:pt x="57" y="988"/>
                  </a:lnTo>
                  <a:lnTo>
                    <a:pt x="55" y="987"/>
                  </a:lnTo>
                  <a:lnTo>
                    <a:pt x="57" y="984"/>
                  </a:lnTo>
                  <a:lnTo>
                    <a:pt x="60" y="980"/>
                  </a:lnTo>
                  <a:lnTo>
                    <a:pt x="60" y="980"/>
                  </a:lnTo>
                  <a:lnTo>
                    <a:pt x="59" y="978"/>
                  </a:lnTo>
                  <a:lnTo>
                    <a:pt x="58" y="978"/>
                  </a:lnTo>
                  <a:lnTo>
                    <a:pt x="53" y="979"/>
                  </a:lnTo>
                  <a:lnTo>
                    <a:pt x="50" y="978"/>
                  </a:lnTo>
                  <a:lnTo>
                    <a:pt x="39" y="971"/>
                  </a:lnTo>
                  <a:lnTo>
                    <a:pt x="37" y="968"/>
                  </a:lnTo>
                  <a:lnTo>
                    <a:pt x="28" y="963"/>
                  </a:lnTo>
                  <a:lnTo>
                    <a:pt x="25" y="957"/>
                  </a:lnTo>
                  <a:lnTo>
                    <a:pt x="22" y="950"/>
                  </a:lnTo>
                  <a:lnTo>
                    <a:pt x="23" y="944"/>
                  </a:lnTo>
                  <a:lnTo>
                    <a:pt x="23" y="935"/>
                  </a:lnTo>
                  <a:lnTo>
                    <a:pt x="25" y="932"/>
                  </a:lnTo>
                  <a:lnTo>
                    <a:pt x="33" y="936"/>
                  </a:lnTo>
                  <a:lnTo>
                    <a:pt x="41" y="941"/>
                  </a:lnTo>
                  <a:lnTo>
                    <a:pt x="42" y="941"/>
                  </a:lnTo>
                  <a:lnTo>
                    <a:pt x="45" y="936"/>
                  </a:lnTo>
                  <a:lnTo>
                    <a:pt x="49" y="933"/>
                  </a:lnTo>
                  <a:lnTo>
                    <a:pt x="48" y="932"/>
                  </a:lnTo>
                  <a:lnTo>
                    <a:pt x="41" y="936"/>
                  </a:lnTo>
                  <a:lnTo>
                    <a:pt x="38" y="934"/>
                  </a:lnTo>
                  <a:lnTo>
                    <a:pt x="34" y="930"/>
                  </a:lnTo>
                  <a:lnTo>
                    <a:pt x="34" y="927"/>
                  </a:lnTo>
                  <a:lnTo>
                    <a:pt x="36" y="925"/>
                  </a:lnTo>
                  <a:lnTo>
                    <a:pt x="37" y="922"/>
                  </a:lnTo>
                  <a:lnTo>
                    <a:pt x="36" y="919"/>
                  </a:lnTo>
                  <a:lnTo>
                    <a:pt x="36" y="914"/>
                  </a:lnTo>
                  <a:lnTo>
                    <a:pt x="39" y="910"/>
                  </a:lnTo>
                  <a:lnTo>
                    <a:pt x="44" y="906"/>
                  </a:lnTo>
                  <a:lnTo>
                    <a:pt x="47" y="901"/>
                  </a:lnTo>
                  <a:lnTo>
                    <a:pt x="51" y="899"/>
                  </a:lnTo>
                  <a:lnTo>
                    <a:pt x="51" y="899"/>
                  </a:lnTo>
                  <a:lnTo>
                    <a:pt x="47" y="900"/>
                  </a:lnTo>
                  <a:lnTo>
                    <a:pt x="43" y="903"/>
                  </a:lnTo>
                  <a:lnTo>
                    <a:pt x="38" y="908"/>
                  </a:lnTo>
                  <a:lnTo>
                    <a:pt x="33" y="911"/>
                  </a:lnTo>
                  <a:lnTo>
                    <a:pt x="29" y="912"/>
                  </a:lnTo>
                  <a:lnTo>
                    <a:pt x="27" y="914"/>
                  </a:lnTo>
                  <a:lnTo>
                    <a:pt x="24" y="915"/>
                  </a:lnTo>
                  <a:lnTo>
                    <a:pt x="21" y="921"/>
                  </a:lnTo>
                  <a:lnTo>
                    <a:pt x="17" y="923"/>
                  </a:lnTo>
                  <a:lnTo>
                    <a:pt x="11" y="923"/>
                  </a:lnTo>
                  <a:lnTo>
                    <a:pt x="10" y="919"/>
                  </a:lnTo>
                  <a:lnTo>
                    <a:pt x="12" y="905"/>
                  </a:lnTo>
                  <a:lnTo>
                    <a:pt x="14" y="898"/>
                  </a:lnTo>
                  <a:lnTo>
                    <a:pt x="16" y="893"/>
                  </a:lnTo>
                  <a:lnTo>
                    <a:pt x="19" y="892"/>
                  </a:lnTo>
                  <a:lnTo>
                    <a:pt x="21" y="889"/>
                  </a:lnTo>
                  <a:lnTo>
                    <a:pt x="23" y="889"/>
                  </a:lnTo>
                  <a:lnTo>
                    <a:pt x="25" y="890"/>
                  </a:lnTo>
                  <a:lnTo>
                    <a:pt x="31" y="892"/>
                  </a:lnTo>
                  <a:lnTo>
                    <a:pt x="34" y="888"/>
                  </a:lnTo>
                  <a:lnTo>
                    <a:pt x="38" y="887"/>
                  </a:lnTo>
                  <a:lnTo>
                    <a:pt x="45" y="882"/>
                  </a:lnTo>
                  <a:lnTo>
                    <a:pt x="45" y="881"/>
                  </a:lnTo>
                  <a:lnTo>
                    <a:pt x="40" y="882"/>
                  </a:lnTo>
                  <a:lnTo>
                    <a:pt x="37" y="883"/>
                  </a:lnTo>
                  <a:lnTo>
                    <a:pt x="33" y="884"/>
                  </a:lnTo>
                  <a:lnTo>
                    <a:pt x="30" y="883"/>
                  </a:lnTo>
                  <a:lnTo>
                    <a:pt x="29" y="879"/>
                  </a:lnTo>
                  <a:lnTo>
                    <a:pt x="31" y="876"/>
                  </a:lnTo>
                  <a:lnTo>
                    <a:pt x="38" y="869"/>
                  </a:lnTo>
                  <a:lnTo>
                    <a:pt x="40" y="865"/>
                  </a:lnTo>
                  <a:lnTo>
                    <a:pt x="41" y="862"/>
                  </a:lnTo>
                  <a:lnTo>
                    <a:pt x="41" y="860"/>
                  </a:lnTo>
                  <a:lnTo>
                    <a:pt x="42" y="856"/>
                  </a:lnTo>
                  <a:lnTo>
                    <a:pt x="49" y="848"/>
                  </a:lnTo>
                  <a:lnTo>
                    <a:pt x="54" y="845"/>
                  </a:lnTo>
                  <a:lnTo>
                    <a:pt x="56" y="848"/>
                  </a:lnTo>
                  <a:lnTo>
                    <a:pt x="55" y="857"/>
                  </a:lnTo>
                  <a:lnTo>
                    <a:pt x="55" y="860"/>
                  </a:lnTo>
                  <a:lnTo>
                    <a:pt x="59" y="847"/>
                  </a:lnTo>
                  <a:lnTo>
                    <a:pt x="61" y="844"/>
                  </a:lnTo>
                  <a:lnTo>
                    <a:pt x="63" y="842"/>
                  </a:lnTo>
                  <a:lnTo>
                    <a:pt x="68" y="840"/>
                  </a:lnTo>
                  <a:lnTo>
                    <a:pt x="69" y="838"/>
                  </a:lnTo>
                  <a:lnTo>
                    <a:pt x="63" y="838"/>
                  </a:lnTo>
                  <a:lnTo>
                    <a:pt x="49" y="843"/>
                  </a:lnTo>
                  <a:lnTo>
                    <a:pt x="42" y="848"/>
                  </a:lnTo>
                  <a:lnTo>
                    <a:pt x="41" y="852"/>
                  </a:lnTo>
                  <a:lnTo>
                    <a:pt x="37" y="858"/>
                  </a:lnTo>
                  <a:lnTo>
                    <a:pt x="34" y="861"/>
                  </a:lnTo>
                  <a:lnTo>
                    <a:pt x="34" y="866"/>
                  </a:lnTo>
                  <a:lnTo>
                    <a:pt x="32" y="869"/>
                  </a:lnTo>
                  <a:lnTo>
                    <a:pt x="28" y="870"/>
                  </a:lnTo>
                  <a:lnTo>
                    <a:pt x="23" y="877"/>
                  </a:lnTo>
                  <a:lnTo>
                    <a:pt x="22" y="881"/>
                  </a:lnTo>
                  <a:lnTo>
                    <a:pt x="17" y="886"/>
                  </a:lnTo>
                  <a:lnTo>
                    <a:pt x="14" y="889"/>
                  </a:lnTo>
                  <a:lnTo>
                    <a:pt x="14" y="890"/>
                  </a:lnTo>
                  <a:lnTo>
                    <a:pt x="12" y="893"/>
                  </a:lnTo>
                  <a:lnTo>
                    <a:pt x="11" y="894"/>
                  </a:lnTo>
                  <a:lnTo>
                    <a:pt x="10" y="892"/>
                  </a:lnTo>
                  <a:lnTo>
                    <a:pt x="10" y="888"/>
                  </a:lnTo>
                  <a:lnTo>
                    <a:pt x="10" y="881"/>
                  </a:lnTo>
                  <a:lnTo>
                    <a:pt x="12" y="877"/>
                  </a:lnTo>
                  <a:lnTo>
                    <a:pt x="13" y="872"/>
                  </a:lnTo>
                  <a:lnTo>
                    <a:pt x="11" y="868"/>
                  </a:lnTo>
                  <a:lnTo>
                    <a:pt x="12" y="865"/>
                  </a:lnTo>
                  <a:lnTo>
                    <a:pt x="14" y="865"/>
                  </a:lnTo>
                  <a:lnTo>
                    <a:pt x="18" y="866"/>
                  </a:lnTo>
                  <a:lnTo>
                    <a:pt x="22" y="866"/>
                  </a:lnTo>
                  <a:lnTo>
                    <a:pt x="28" y="862"/>
                  </a:lnTo>
                  <a:lnTo>
                    <a:pt x="27" y="860"/>
                  </a:lnTo>
                  <a:lnTo>
                    <a:pt x="24" y="860"/>
                  </a:lnTo>
                  <a:lnTo>
                    <a:pt x="19" y="860"/>
                  </a:lnTo>
                  <a:lnTo>
                    <a:pt x="15" y="858"/>
                  </a:lnTo>
                  <a:lnTo>
                    <a:pt x="12" y="851"/>
                  </a:lnTo>
                  <a:lnTo>
                    <a:pt x="11" y="842"/>
                  </a:lnTo>
                  <a:lnTo>
                    <a:pt x="11" y="840"/>
                  </a:lnTo>
                  <a:lnTo>
                    <a:pt x="23" y="831"/>
                  </a:lnTo>
                  <a:lnTo>
                    <a:pt x="27" y="826"/>
                  </a:lnTo>
                  <a:lnTo>
                    <a:pt x="25" y="826"/>
                  </a:lnTo>
                  <a:lnTo>
                    <a:pt x="21" y="831"/>
                  </a:lnTo>
                  <a:lnTo>
                    <a:pt x="14" y="834"/>
                  </a:lnTo>
                  <a:lnTo>
                    <a:pt x="10" y="830"/>
                  </a:lnTo>
                  <a:lnTo>
                    <a:pt x="8" y="825"/>
                  </a:lnTo>
                  <a:lnTo>
                    <a:pt x="6" y="816"/>
                  </a:lnTo>
                  <a:lnTo>
                    <a:pt x="7" y="811"/>
                  </a:lnTo>
                  <a:lnTo>
                    <a:pt x="6" y="805"/>
                  </a:lnTo>
                  <a:lnTo>
                    <a:pt x="9" y="802"/>
                  </a:lnTo>
                  <a:lnTo>
                    <a:pt x="12" y="803"/>
                  </a:lnTo>
                  <a:lnTo>
                    <a:pt x="15" y="804"/>
                  </a:lnTo>
                  <a:lnTo>
                    <a:pt x="22" y="803"/>
                  </a:lnTo>
                  <a:lnTo>
                    <a:pt x="38" y="799"/>
                  </a:lnTo>
                  <a:lnTo>
                    <a:pt x="47" y="802"/>
                  </a:lnTo>
                  <a:lnTo>
                    <a:pt x="51" y="802"/>
                  </a:lnTo>
                  <a:lnTo>
                    <a:pt x="57" y="798"/>
                  </a:lnTo>
                  <a:lnTo>
                    <a:pt x="63" y="797"/>
                  </a:lnTo>
                  <a:lnTo>
                    <a:pt x="67" y="800"/>
                  </a:lnTo>
                  <a:lnTo>
                    <a:pt x="69" y="803"/>
                  </a:lnTo>
                  <a:lnTo>
                    <a:pt x="69" y="807"/>
                  </a:lnTo>
                  <a:lnTo>
                    <a:pt x="71" y="810"/>
                  </a:lnTo>
                  <a:lnTo>
                    <a:pt x="73" y="809"/>
                  </a:lnTo>
                  <a:lnTo>
                    <a:pt x="71" y="806"/>
                  </a:lnTo>
                  <a:lnTo>
                    <a:pt x="71" y="801"/>
                  </a:lnTo>
                  <a:lnTo>
                    <a:pt x="87" y="796"/>
                  </a:lnTo>
                  <a:lnTo>
                    <a:pt x="89" y="793"/>
                  </a:lnTo>
                  <a:lnTo>
                    <a:pt x="83" y="792"/>
                  </a:lnTo>
                  <a:lnTo>
                    <a:pt x="81" y="787"/>
                  </a:lnTo>
                  <a:lnTo>
                    <a:pt x="84" y="779"/>
                  </a:lnTo>
                  <a:lnTo>
                    <a:pt x="84" y="779"/>
                  </a:lnTo>
                  <a:lnTo>
                    <a:pt x="80" y="783"/>
                  </a:lnTo>
                  <a:lnTo>
                    <a:pt x="79" y="788"/>
                  </a:lnTo>
                  <a:lnTo>
                    <a:pt x="79" y="793"/>
                  </a:lnTo>
                  <a:lnTo>
                    <a:pt x="79" y="795"/>
                  </a:lnTo>
                  <a:lnTo>
                    <a:pt x="75" y="796"/>
                  </a:lnTo>
                  <a:lnTo>
                    <a:pt x="68" y="796"/>
                  </a:lnTo>
                  <a:lnTo>
                    <a:pt x="63" y="794"/>
                  </a:lnTo>
                  <a:lnTo>
                    <a:pt x="59" y="793"/>
                  </a:lnTo>
                  <a:lnTo>
                    <a:pt x="57" y="792"/>
                  </a:lnTo>
                  <a:lnTo>
                    <a:pt x="58" y="789"/>
                  </a:lnTo>
                  <a:lnTo>
                    <a:pt x="57" y="787"/>
                  </a:lnTo>
                  <a:lnTo>
                    <a:pt x="55" y="791"/>
                  </a:lnTo>
                  <a:lnTo>
                    <a:pt x="53" y="797"/>
                  </a:lnTo>
                  <a:lnTo>
                    <a:pt x="50" y="798"/>
                  </a:lnTo>
                  <a:lnTo>
                    <a:pt x="41" y="796"/>
                  </a:lnTo>
                  <a:lnTo>
                    <a:pt x="27" y="797"/>
                  </a:lnTo>
                  <a:lnTo>
                    <a:pt x="21" y="800"/>
                  </a:lnTo>
                  <a:lnTo>
                    <a:pt x="16" y="800"/>
                  </a:lnTo>
                  <a:lnTo>
                    <a:pt x="10" y="795"/>
                  </a:lnTo>
                  <a:lnTo>
                    <a:pt x="7" y="791"/>
                  </a:lnTo>
                  <a:lnTo>
                    <a:pt x="6" y="782"/>
                  </a:lnTo>
                  <a:lnTo>
                    <a:pt x="6" y="779"/>
                  </a:lnTo>
                  <a:lnTo>
                    <a:pt x="11" y="776"/>
                  </a:lnTo>
                  <a:lnTo>
                    <a:pt x="14" y="776"/>
                  </a:lnTo>
                  <a:lnTo>
                    <a:pt x="17" y="775"/>
                  </a:lnTo>
                  <a:lnTo>
                    <a:pt x="14" y="774"/>
                  </a:lnTo>
                  <a:lnTo>
                    <a:pt x="11" y="771"/>
                  </a:lnTo>
                  <a:lnTo>
                    <a:pt x="10" y="766"/>
                  </a:lnTo>
                  <a:lnTo>
                    <a:pt x="6" y="764"/>
                  </a:lnTo>
                  <a:lnTo>
                    <a:pt x="4" y="760"/>
                  </a:lnTo>
                  <a:lnTo>
                    <a:pt x="3" y="753"/>
                  </a:lnTo>
                  <a:lnTo>
                    <a:pt x="4" y="748"/>
                  </a:lnTo>
                  <a:lnTo>
                    <a:pt x="6" y="747"/>
                  </a:lnTo>
                  <a:lnTo>
                    <a:pt x="10" y="748"/>
                  </a:lnTo>
                  <a:lnTo>
                    <a:pt x="21" y="747"/>
                  </a:lnTo>
                  <a:lnTo>
                    <a:pt x="32" y="752"/>
                  </a:lnTo>
                  <a:lnTo>
                    <a:pt x="38" y="755"/>
                  </a:lnTo>
                  <a:lnTo>
                    <a:pt x="53" y="753"/>
                  </a:lnTo>
                  <a:lnTo>
                    <a:pt x="62" y="749"/>
                  </a:lnTo>
                  <a:lnTo>
                    <a:pt x="60" y="748"/>
                  </a:lnTo>
                  <a:lnTo>
                    <a:pt x="50" y="750"/>
                  </a:lnTo>
                  <a:lnTo>
                    <a:pt x="42" y="750"/>
                  </a:lnTo>
                  <a:lnTo>
                    <a:pt x="27" y="745"/>
                  </a:lnTo>
                  <a:lnTo>
                    <a:pt x="21" y="744"/>
                  </a:lnTo>
                  <a:lnTo>
                    <a:pt x="14" y="745"/>
                  </a:lnTo>
                  <a:lnTo>
                    <a:pt x="11" y="743"/>
                  </a:lnTo>
                  <a:lnTo>
                    <a:pt x="9" y="739"/>
                  </a:lnTo>
                  <a:lnTo>
                    <a:pt x="11" y="729"/>
                  </a:lnTo>
                  <a:lnTo>
                    <a:pt x="14" y="728"/>
                  </a:lnTo>
                  <a:lnTo>
                    <a:pt x="16" y="730"/>
                  </a:lnTo>
                  <a:lnTo>
                    <a:pt x="17" y="730"/>
                  </a:lnTo>
                  <a:lnTo>
                    <a:pt x="19" y="726"/>
                  </a:lnTo>
                  <a:lnTo>
                    <a:pt x="22" y="724"/>
                  </a:lnTo>
                  <a:lnTo>
                    <a:pt x="23" y="719"/>
                  </a:lnTo>
                  <a:lnTo>
                    <a:pt x="29" y="714"/>
                  </a:lnTo>
                  <a:lnTo>
                    <a:pt x="32" y="714"/>
                  </a:lnTo>
                  <a:lnTo>
                    <a:pt x="35" y="712"/>
                  </a:lnTo>
                  <a:lnTo>
                    <a:pt x="37" y="712"/>
                  </a:lnTo>
                  <a:lnTo>
                    <a:pt x="39" y="715"/>
                  </a:lnTo>
                  <a:lnTo>
                    <a:pt x="41" y="717"/>
                  </a:lnTo>
                  <a:lnTo>
                    <a:pt x="44" y="716"/>
                  </a:lnTo>
                  <a:lnTo>
                    <a:pt x="57" y="712"/>
                  </a:lnTo>
                  <a:lnTo>
                    <a:pt x="58" y="711"/>
                  </a:lnTo>
                  <a:lnTo>
                    <a:pt x="60" y="708"/>
                  </a:lnTo>
                  <a:lnTo>
                    <a:pt x="52" y="710"/>
                  </a:lnTo>
                  <a:lnTo>
                    <a:pt x="46" y="712"/>
                  </a:lnTo>
                  <a:lnTo>
                    <a:pt x="42" y="712"/>
                  </a:lnTo>
                  <a:lnTo>
                    <a:pt x="42" y="710"/>
                  </a:lnTo>
                  <a:lnTo>
                    <a:pt x="43" y="707"/>
                  </a:lnTo>
                  <a:lnTo>
                    <a:pt x="46" y="705"/>
                  </a:lnTo>
                  <a:lnTo>
                    <a:pt x="47" y="700"/>
                  </a:lnTo>
                  <a:lnTo>
                    <a:pt x="49" y="698"/>
                  </a:lnTo>
                  <a:lnTo>
                    <a:pt x="52" y="698"/>
                  </a:lnTo>
                  <a:lnTo>
                    <a:pt x="58" y="698"/>
                  </a:lnTo>
                  <a:lnTo>
                    <a:pt x="62" y="696"/>
                  </a:lnTo>
                  <a:lnTo>
                    <a:pt x="68" y="698"/>
                  </a:lnTo>
                  <a:lnTo>
                    <a:pt x="79" y="699"/>
                  </a:lnTo>
                  <a:lnTo>
                    <a:pt x="85" y="703"/>
                  </a:lnTo>
                  <a:lnTo>
                    <a:pt x="88" y="703"/>
                  </a:lnTo>
                  <a:lnTo>
                    <a:pt x="91" y="702"/>
                  </a:lnTo>
                  <a:lnTo>
                    <a:pt x="91" y="700"/>
                  </a:lnTo>
                  <a:lnTo>
                    <a:pt x="86" y="698"/>
                  </a:lnTo>
                  <a:lnTo>
                    <a:pt x="86" y="696"/>
                  </a:lnTo>
                  <a:lnTo>
                    <a:pt x="87" y="694"/>
                  </a:lnTo>
                  <a:lnTo>
                    <a:pt x="95" y="691"/>
                  </a:lnTo>
                  <a:lnTo>
                    <a:pt x="105" y="690"/>
                  </a:lnTo>
                  <a:lnTo>
                    <a:pt x="103" y="687"/>
                  </a:lnTo>
                  <a:lnTo>
                    <a:pt x="83" y="692"/>
                  </a:lnTo>
                  <a:lnTo>
                    <a:pt x="77" y="688"/>
                  </a:lnTo>
                  <a:lnTo>
                    <a:pt x="73" y="688"/>
                  </a:lnTo>
                  <a:lnTo>
                    <a:pt x="71" y="690"/>
                  </a:lnTo>
                  <a:lnTo>
                    <a:pt x="63" y="692"/>
                  </a:lnTo>
                  <a:lnTo>
                    <a:pt x="62" y="691"/>
                  </a:lnTo>
                  <a:lnTo>
                    <a:pt x="63" y="686"/>
                  </a:lnTo>
                  <a:lnTo>
                    <a:pt x="68" y="678"/>
                  </a:lnTo>
                  <a:lnTo>
                    <a:pt x="68" y="676"/>
                  </a:lnTo>
                  <a:lnTo>
                    <a:pt x="70" y="674"/>
                  </a:lnTo>
                  <a:lnTo>
                    <a:pt x="82" y="670"/>
                  </a:lnTo>
                  <a:lnTo>
                    <a:pt x="88" y="665"/>
                  </a:lnTo>
                  <a:lnTo>
                    <a:pt x="91" y="664"/>
                  </a:lnTo>
                  <a:lnTo>
                    <a:pt x="93" y="664"/>
                  </a:lnTo>
                  <a:lnTo>
                    <a:pt x="97" y="664"/>
                  </a:lnTo>
                  <a:lnTo>
                    <a:pt x="105" y="665"/>
                  </a:lnTo>
                  <a:lnTo>
                    <a:pt x="109" y="672"/>
                  </a:lnTo>
                  <a:lnTo>
                    <a:pt x="112" y="674"/>
                  </a:lnTo>
                  <a:lnTo>
                    <a:pt x="121" y="682"/>
                  </a:lnTo>
                  <a:lnTo>
                    <a:pt x="121" y="680"/>
                  </a:lnTo>
                  <a:lnTo>
                    <a:pt x="112" y="668"/>
                  </a:lnTo>
                  <a:lnTo>
                    <a:pt x="109" y="666"/>
                  </a:lnTo>
                  <a:lnTo>
                    <a:pt x="107" y="660"/>
                  </a:lnTo>
                  <a:lnTo>
                    <a:pt x="107" y="655"/>
                  </a:lnTo>
                  <a:lnTo>
                    <a:pt x="110" y="651"/>
                  </a:lnTo>
                  <a:lnTo>
                    <a:pt x="120" y="649"/>
                  </a:lnTo>
                  <a:lnTo>
                    <a:pt x="122" y="648"/>
                  </a:lnTo>
                  <a:lnTo>
                    <a:pt x="122" y="644"/>
                  </a:lnTo>
                  <a:lnTo>
                    <a:pt x="120" y="641"/>
                  </a:lnTo>
                  <a:lnTo>
                    <a:pt x="117" y="641"/>
                  </a:lnTo>
                  <a:lnTo>
                    <a:pt x="114" y="640"/>
                  </a:lnTo>
                  <a:lnTo>
                    <a:pt x="113" y="636"/>
                  </a:lnTo>
                  <a:lnTo>
                    <a:pt x="114" y="633"/>
                  </a:lnTo>
                  <a:lnTo>
                    <a:pt x="120" y="629"/>
                  </a:lnTo>
                  <a:lnTo>
                    <a:pt x="123" y="627"/>
                  </a:lnTo>
                  <a:lnTo>
                    <a:pt x="128" y="625"/>
                  </a:lnTo>
                  <a:lnTo>
                    <a:pt x="138" y="629"/>
                  </a:lnTo>
                  <a:lnTo>
                    <a:pt x="138" y="632"/>
                  </a:lnTo>
                  <a:lnTo>
                    <a:pt x="136" y="636"/>
                  </a:lnTo>
                  <a:lnTo>
                    <a:pt x="136" y="639"/>
                  </a:lnTo>
                  <a:lnTo>
                    <a:pt x="138" y="639"/>
                  </a:lnTo>
                  <a:lnTo>
                    <a:pt x="143" y="631"/>
                  </a:lnTo>
                  <a:lnTo>
                    <a:pt x="150" y="630"/>
                  </a:lnTo>
                  <a:lnTo>
                    <a:pt x="153" y="628"/>
                  </a:lnTo>
                  <a:lnTo>
                    <a:pt x="156" y="627"/>
                  </a:lnTo>
                  <a:lnTo>
                    <a:pt x="160" y="634"/>
                  </a:lnTo>
                  <a:lnTo>
                    <a:pt x="162" y="637"/>
                  </a:lnTo>
                  <a:lnTo>
                    <a:pt x="163" y="638"/>
                  </a:lnTo>
                  <a:lnTo>
                    <a:pt x="165" y="643"/>
                  </a:lnTo>
                  <a:lnTo>
                    <a:pt x="166" y="644"/>
                  </a:lnTo>
                  <a:lnTo>
                    <a:pt x="168" y="641"/>
                  </a:lnTo>
                  <a:lnTo>
                    <a:pt x="172" y="640"/>
                  </a:lnTo>
                  <a:lnTo>
                    <a:pt x="176" y="638"/>
                  </a:lnTo>
                  <a:lnTo>
                    <a:pt x="184" y="640"/>
                  </a:lnTo>
                  <a:lnTo>
                    <a:pt x="188" y="639"/>
                  </a:lnTo>
                  <a:lnTo>
                    <a:pt x="189" y="639"/>
                  </a:lnTo>
                  <a:lnTo>
                    <a:pt x="188" y="633"/>
                  </a:lnTo>
                  <a:lnTo>
                    <a:pt x="187" y="632"/>
                  </a:lnTo>
                  <a:lnTo>
                    <a:pt x="188" y="627"/>
                  </a:lnTo>
                  <a:lnTo>
                    <a:pt x="190" y="625"/>
                  </a:lnTo>
                  <a:lnTo>
                    <a:pt x="195" y="622"/>
                  </a:lnTo>
                  <a:lnTo>
                    <a:pt x="201" y="621"/>
                  </a:lnTo>
                  <a:lnTo>
                    <a:pt x="205" y="617"/>
                  </a:lnTo>
                  <a:lnTo>
                    <a:pt x="209" y="614"/>
                  </a:lnTo>
                  <a:lnTo>
                    <a:pt x="208" y="612"/>
                  </a:lnTo>
                  <a:lnTo>
                    <a:pt x="207" y="609"/>
                  </a:lnTo>
                  <a:lnTo>
                    <a:pt x="204" y="609"/>
                  </a:lnTo>
                  <a:lnTo>
                    <a:pt x="203" y="607"/>
                  </a:lnTo>
                  <a:lnTo>
                    <a:pt x="206" y="604"/>
                  </a:lnTo>
                  <a:lnTo>
                    <a:pt x="212" y="600"/>
                  </a:lnTo>
                  <a:lnTo>
                    <a:pt x="211" y="599"/>
                  </a:lnTo>
                  <a:lnTo>
                    <a:pt x="207" y="597"/>
                  </a:lnTo>
                  <a:lnTo>
                    <a:pt x="204" y="598"/>
                  </a:lnTo>
                  <a:lnTo>
                    <a:pt x="200" y="601"/>
                  </a:lnTo>
                  <a:lnTo>
                    <a:pt x="194" y="606"/>
                  </a:lnTo>
                  <a:lnTo>
                    <a:pt x="196" y="607"/>
                  </a:lnTo>
                  <a:lnTo>
                    <a:pt x="199" y="612"/>
                  </a:lnTo>
                  <a:lnTo>
                    <a:pt x="195" y="617"/>
                  </a:lnTo>
                  <a:lnTo>
                    <a:pt x="176" y="631"/>
                  </a:lnTo>
                  <a:lnTo>
                    <a:pt x="167" y="635"/>
                  </a:lnTo>
                  <a:lnTo>
                    <a:pt x="163" y="635"/>
                  </a:lnTo>
                  <a:lnTo>
                    <a:pt x="162" y="630"/>
                  </a:lnTo>
                  <a:lnTo>
                    <a:pt x="160" y="628"/>
                  </a:lnTo>
                  <a:lnTo>
                    <a:pt x="158" y="622"/>
                  </a:lnTo>
                  <a:lnTo>
                    <a:pt x="154" y="622"/>
                  </a:lnTo>
                  <a:lnTo>
                    <a:pt x="153" y="623"/>
                  </a:lnTo>
                  <a:lnTo>
                    <a:pt x="151" y="621"/>
                  </a:lnTo>
                  <a:lnTo>
                    <a:pt x="153" y="615"/>
                  </a:lnTo>
                  <a:lnTo>
                    <a:pt x="156" y="610"/>
                  </a:lnTo>
                  <a:lnTo>
                    <a:pt x="161" y="606"/>
                  </a:lnTo>
                  <a:lnTo>
                    <a:pt x="164" y="602"/>
                  </a:lnTo>
                  <a:lnTo>
                    <a:pt x="165" y="594"/>
                  </a:lnTo>
                  <a:lnTo>
                    <a:pt x="173" y="587"/>
                  </a:lnTo>
                  <a:lnTo>
                    <a:pt x="183" y="570"/>
                  </a:lnTo>
                  <a:lnTo>
                    <a:pt x="192" y="564"/>
                  </a:lnTo>
                  <a:lnTo>
                    <a:pt x="195" y="558"/>
                  </a:lnTo>
                  <a:lnTo>
                    <a:pt x="200" y="555"/>
                  </a:lnTo>
                  <a:lnTo>
                    <a:pt x="205" y="550"/>
                  </a:lnTo>
                  <a:lnTo>
                    <a:pt x="207" y="550"/>
                  </a:lnTo>
                  <a:lnTo>
                    <a:pt x="214" y="545"/>
                  </a:lnTo>
                  <a:lnTo>
                    <a:pt x="217" y="540"/>
                  </a:lnTo>
                  <a:lnTo>
                    <a:pt x="215" y="540"/>
                  </a:lnTo>
                  <a:lnTo>
                    <a:pt x="209" y="544"/>
                  </a:lnTo>
                  <a:lnTo>
                    <a:pt x="206" y="545"/>
                  </a:lnTo>
                  <a:lnTo>
                    <a:pt x="207" y="539"/>
                  </a:lnTo>
                  <a:lnTo>
                    <a:pt x="208" y="533"/>
                  </a:lnTo>
                  <a:lnTo>
                    <a:pt x="212" y="528"/>
                  </a:lnTo>
                  <a:lnTo>
                    <a:pt x="234" y="513"/>
                  </a:lnTo>
                  <a:lnTo>
                    <a:pt x="236" y="515"/>
                  </a:lnTo>
                  <a:lnTo>
                    <a:pt x="239" y="520"/>
                  </a:lnTo>
                  <a:lnTo>
                    <a:pt x="245" y="518"/>
                  </a:lnTo>
                  <a:lnTo>
                    <a:pt x="252" y="510"/>
                  </a:lnTo>
                  <a:lnTo>
                    <a:pt x="258" y="501"/>
                  </a:lnTo>
                  <a:lnTo>
                    <a:pt x="255" y="502"/>
                  </a:lnTo>
                  <a:lnTo>
                    <a:pt x="252" y="506"/>
                  </a:lnTo>
                  <a:lnTo>
                    <a:pt x="245" y="512"/>
                  </a:lnTo>
                  <a:lnTo>
                    <a:pt x="242" y="512"/>
                  </a:lnTo>
                  <a:lnTo>
                    <a:pt x="241" y="512"/>
                  </a:lnTo>
                  <a:lnTo>
                    <a:pt x="239" y="508"/>
                  </a:lnTo>
                  <a:lnTo>
                    <a:pt x="238" y="507"/>
                  </a:lnTo>
                  <a:lnTo>
                    <a:pt x="235" y="507"/>
                  </a:lnTo>
                  <a:lnTo>
                    <a:pt x="233" y="505"/>
                  </a:lnTo>
                  <a:lnTo>
                    <a:pt x="233" y="499"/>
                  </a:lnTo>
                  <a:lnTo>
                    <a:pt x="236" y="489"/>
                  </a:lnTo>
                  <a:lnTo>
                    <a:pt x="238" y="483"/>
                  </a:lnTo>
                  <a:lnTo>
                    <a:pt x="240" y="478"/>
                  </a:lnTo>
                  <a:lnTo>
                    <a:pt x="249" y="465"/>
                  </a:lnTo>
                  <a:lnTo>
                    <a:pt x="251" y="457"/>
                  </a:lnTo>
                  <a:lnTo>
                    <a:pt x="255" y="453"/>
                  </a:lnTo>
                  <a:lnTo>
                    <a:pt x="260" y="454"/>
                  </a:lnTo>
                  <a:lnTo>
                    <a:pt x="262" y="453"/>
                  </a:lnTo>
                  <a:lnTo>
                    <a:pt x="260" y="448"/>
                  </a:lnTo>
                  <a:lnTo>
                    <a:pt x="254" y="444"/>
                  </a:lnTo>
                  <a:lnTo>
                    <a:pt x="254" y="441"/>
                  </a:lnTo>
                  <a:lnTo>
                    <a:pt x="273" y="435"/>
                  </a:lnTo>
                  <a:lnTo>
                    <a:pt x="282" y="435"/>
                  </a:lnTo>
                  <a:lnTo>
                    <a:pt x="285" y="432"/>
                  </a:lnTo>
                  <a:lnTo>
                    <a:pt x="290" y="430"/>
                  </a:lnTo>
                  <a:lnTo>
                    <a:pt x="294" y="426"/>
                  </a:lnTo>
                  <a:lnTo>
                    <a:pt x="292" y="424"/>
                  </a:lnTo>
                  <a:lnTo>
                    <a:pt x="282" y="428"/>
                  </a:lnTo>
                  <a:lnTo>
                    <a:pt x="277" y="430"/>
                  </a:lnTo>
                  <a:lnTo>
                    <a:pt x="274" y="430"/>
                  </a:lnTo>
                  <a:lnTo>
                    <a:pt x="272" y="431"/>
                  </a:lnTo>
                  <a:lnTo>
                    <a:pt x="264" y="432"/>
                  </a:lnTo>
                  <a:lnTo>
                    <a:pt x="263" y="416"/>
                  </a:lnTo>
                  <a:lnTo>
                    <a:pt x="264" y="407"/>
                  </a:lnTo>
                  <a:lnTo>
                    <a:pt x="267" y="407"/>
                  </a:lnTo>
                  <a:lnTo>
                    <a:pt x="268" y="399"/>
                  </a:lnTo>
                  <a:lnTo>
                    <a:pt x="270" y="394"/>
                  </a:lnTo>
                  <a:lnTo>
                    <a:pt x="275" y="393"/>
                  </a:lnTo>
                  <a:lnTo>
                    <a:pt x="277" y="391"/>
                  </a:lnTo>
                  <a:lnTo>
                    <a:pt x="280" y="386"/>
                  </a:lnTo>
                  <a:lnTo>
                    <a:pt x="286" y="388"/>
                  </a:lnTo>
                  <a:lnTo>
                    <a:pt x="291" y="386"/>
                  </a:lnTo>
                  <a:lnTo>
                    <a:pt x="290" y="384"/>
                  </a:lnTo>
                  <a:lnTo>
                    <a:pt x="283" y="382"/>
                  </a:lnTo>
                  <a:lnTo>
                    <a:pt x="282" y="377"/>
                  </a:lnTo>
                  <a:lnTo>
                    <a:pt x="284" y="375"/>
                  </a:lnTo>
                  <a:lnTo>
                    <a:pt x="286" y="373"/>
                  </a:lnTo>
                  <a:lnTo>
                    <a:pt x="289" y="372"/>
                  </a:lnTo>
                  <a:lnTo>
                    <a:pt x="293" y="364"/>
                  </a:lnTo>
                  <a:lnTo>
                    <a:pt x="296" y="360"/>
                  </a:lnTo>
                  <a:lnTo>
                    <a:pt x="299" y="361"/>
                  </a:lnTo>
                  <a:lnTo>
                    <a:pt x="304" y="356"/>
                  </a:lnTo>
                  <a:lnTo>
                    <a:pt x="308" y="358"/>
                  </a:lnTo>
                  <a:lnTo>
                    <a:pt x="311" y="355"/>
                  </a:lnTo>
                  <a:lnTo>
                    <a:pt x="317" y="354"/>
                  </a:lnTo>
                  <a:lnTo>
                    <a:pt x="338" y="353"/>
                  </a:lnTo>
                  <a:lnTo>
                    <a:pt x="338" y="350"/>
                  </a:lnTo>
                  <a:lnTo>
                    <a:pt x="334" y="349"/>
                  </a:lnTo>
                  <a:lnTo>
                    <a:pt x="319" y="348"/>
                  </a:lnTo>
                  <a:lnTo>
                    <a:pt x="311" y="348"/>
                  </a:lnTo>
                  <a:lnTo>
                    <a:pt x="308" y="349"/>
                  </a:lnTo>
                  <a:lnTo>
                    <a:pt x="307" y="347"/>
                  </a:lnTo>
                  <a:lnTo>
                    <a:pt x="307" y="345"/>
                  </a:lnTo>
                  <a:lnTo>
                    <a:pt x="310" y="342"/>
                  </a:lnTo>
                  <a:lnTo>
                    <a:pt x="311" y="338"/>
                  </a:lnTo>
                  <a:lnTo>
                    <a:pt x="316" y="329"/>
                  </a:lnTo>
                  <a:lnTo>
                    <a:pt x="323" y="322"/>
                  </a:lnTo>
                  <a:lnTo>
                    <a:pt x="328" y="324"/>
                  </a:lnTo>
                  <a:lnTo>
                    <a:pt x="333" y="330"/>
                  </a:lnTo>
                  <a:lnTo>
                    <a:pt x="337" y="331"/>
                  </a:lnTo>
                  <a:lnTo>
                    <a:pt x="339" y="333"/>
                  </a:lnTo>
                  <a:lnTo>
                    <a:pt x="342" y="341"/>
                  </a:lnTo>
                  <a:lnTo>
                    <a:pt x="343" y="341"/>
                  </a:lnTo>
                  <a:lnTo>
                    <a:pt x="343" y="333"/>
                  </a:lnTo>
                  <a:lnTo>
                    <a:pt x="346" y="327"/>
                  </a:lnTo>
                  <a:lnTo>
                    <a:pt x="345" y="325"/>
                  </a:lnTo>
                  <a:lnTo>
                    <a:pt x="340" y="327"/>
                  </a:lnTo>
                  <a:lnTo>
                    <a:pt x="335" y="325"/>
                  </a:lnTo>
                  <a:lnTo>
                    <a:pt x="332" y="320"/>
                  </a:lnTo>
                  <a:lnTo>
                    <a:pt x="331" y="315"/>
                  </a:lnTo>
                  <a:lnTo>
                    <a:pt x="333" y="311"/>
                  </a:lnTo>
                  <a:lnTo>
                    <a:pt x="335" y="309"/>
                  </a:lnTo>
                  <a:lnTo>
                    <a:pt x="334" y="306"/>
                  </a:lnTo>
                  <a:lnTo>
                    <a:pt x="326" y="314"/>
                  </a:lnTo>
                  <a:lnTo>
                    <a:pt x="320" y="315"/>
                  </a:lnTo>
                  <a:lnTo>
                    <a:pt x="318" y="314"/>
                  </a:lnTo>
                  <a:lnTo>
                    <a:pt x="319" y="308"/>
                  </a:lnTo>
                  <a:lnTo>
                    <a:pt x="318" y="303"/>
                  </a:lnTo>
                  <a:lnTo>
                    <a:pt x="326" y="291"/>
                  </a:lnTo>
                  <a:lnTo>
                    <a:pt x="329" y="289"/>
                  </a:lnTo>
                  <a:lnTo>
                    <a:pt x="333" y="290"/>
                  </a:lnTo>
                  <a:lnTo>
                    <a:pt x="337" y="293"/>
                  </a:lnTo>
                  <a:lnTo>
                    <a:pt x="340" y="293"/>
                  </a:lnTo>
                  <a:lnTo>
                    <a:pt x="344" y="291"/>
                  </a:lnTo>
                  <a:lnTo>
                    <a:pt x="344" y="287"/>
                  </a:lnTo>
                  <a:lnTo>
                    <a:pt x="336" y="286"/>
                  </a:lnTo>
                  <a:lnTo>
                    <a:pt x="333" y="284"/>
                  </a:lnTo>
                  <a:lnTo>
                    <a:pt x="335" y="281"/>
                  </a:lnTo>
                  <a:lnTo>
                    <a:pt x="340" y="278"/>
                  </a:lnTo>
                  <a:lnTo>
                    <a:pt x="345" y="273"/>
                  </a:lnTo>
                  <a:lnTo>
                    <a:pt x="351" y="271"/>
                  </a:lnTo>
                  <a:lnTo>
                    <a:pt x="357" y="267"/>
                  </a:lnTo>
                  <a:lnTo>
                    <a:pt x="357" y="268"/>
                  </a:lnTo>
                  <a:lnTo>
                    <a:pt x="359" y="270"/>
                  </a:lnTo>
                  <a:lnTo>
                    <a:pt x="360" y="284"/>
                  </a:lnTo>
                  <a:lnTo>
                    <a:pt x="365" y="296"/>
                  </a:lnTo>
                  <a:lnTo>
                    <a:pt x="366" y="297"/>
                  </a:lnTo>
                  <a:lnTo>
                    <a:pt x="365" y="287"/>
                  </a:lnTo>
                  <a:lnTo>
                    <a:pt x="366" y="284"/>
                  </a:lnTo>
                  <a:lnTo>
                    <a:pt x="368" y="281"/>
                  </a:lnTo>
                  <a:lnTo>
                    <a:pt x="369" y="279"/>
                  </a:lnTo>
                  <a:lnTo>
                    <a:pt x="367" y="278"/>
                  </a:lnTo>
                  <a:lnTo>
                    <a:pt x="365" y="274"/>
                  </a:lnTo>
                  <a:lnTo>
                    <a:pt x="362" y="262"/>
                  </a:lnTo>
                  <a:lnTo>
                    <a:pt x="363" y="259"/>
                  </a:lnTo>
                  <a:lnTo>
                    <a:pt x="368" y="253"/>
                  </a:lnTo>
                  <a:lnTo>
                    <a:pt x="376" y="252"/>
                  </a:lnTo>
                  <a:lnTo>
                    <a:pt x="384" y="256"/>
                  </a:lnTo>
                  <a:lnTo>
                    <a:pt x="387" y="256"/>
                  </a:lnTo>
                  <a:lnTo>
                    <a:pt x="391" y="255"/>
                  </a:lnTo>
                  <a:lnTo>
                    <a:pt x="399" y="251"/>
                  </a:lnTo>
                  <a:lnTo>
                    <a:pt x="403" y="250"/>
                  </a:lnTo>
                  <a:lnTo>
                    <a:pt x="406" y="250"/>
                  </a:lnTo>
                  <a:lnTo>
                    <a:pt x="406" y="248"/>
                  </a:lnTo>
                  <a:lnTo>
                    <a:pt x="404" y="247"/>
                  </a:lnTo>
                  <a:lnTo>
                    <a:pt x="403" y="246"/>
                  </a:lnTo>
                  <a:lnTo>
                    <a:pt x="401" y="245"/>
                  </a:lnTo>
                  <a:lnTo>
                    <a:pt x="395" y="247"/>
                  </a:lnTo>
                  <a:lnTo>
                    <a:pt x="375" y="246"/>
                  </a:lnTo>
                  <a:lnTo>
                    <a:pt x="373" y="245"/>
                  </a:lnTo>
                  <a:lnTo>
                    <a:pt x="373" y="241"/>
                  </a:lnTo>
                  <a:lnTo>
                    <a:pt x="374" y="235"/>
                  </a:lnTo>
                  <a:lnTo>
                    <a:pt x="377" y="233"/>
                  </a:lnTo>
                  <a:lnTo>
                    <a:pt x="384" y="227"/>
                  </a:lnTo>
                  <a:lnTo>
                    <a:pt x="392" y="227"/>
                  </a:lnTo>
                  <a:lnTo>
                    <a:pt x="401" y="218"/>
                  </a:lnTo>
                  <a:lnTo>
                    <a:pt x="404" y="210"/>
                  </a:lnTo>
                  <a:lnTo>
                    <a:pt x="406" y="200"/>
                  </a:lnTo>
                  <a:lnTo>
                    <a:pt x="411" y="191"/>
                  </a:lnTo>
                  <a:lnTo>
                    <a:pt x="424" y="186"/>
                  </a:lnTo>
                  <a:lnTo>
                    <a:pt x="424" y="183"/>
                  </a:lnTo>
                  <a:lnTo>
                    <a:pt x="422" y="179"/>
                  </a:lnTo>
                  <a:lnTo>
                    <a:pt x="422" y="171"/>
                  </a:lnTo>
                  <a:lnTo>
                    <a:pt x="426" y="161"/>
                  </a:lnTo>
                  <a:lnTo>
                    <a:pt x="429" y="158"/>
                  </a:lnTo>
                  <a:lnTo>
                    <a:pt x="430" y="157"/>
                  </a:lnTo>
                  <a:lnTo>
                    <a:pt x="432" y="160"/>
                  </a:lnTo>
                  <a:lnTo>
                    <a:pt x="435" y="167"/>
                  </a:lnTo>
                  <a:lnTo>
                    <a:pt x="441" y="171"/>
                  </a:lnTo>
                  <a:lnTo>
                    <a:pt x="447" y="172"/>
                  </a:lnTo>
                  <a:lnTo>
                    <a:pt x="449" y="170"/>
                  </a:lnTo>
                  <a:lnTo>
                    <a:pt x="444" y="166"/>
                  </a:lnTo>
                  <a:lnTo>
                    <a:pt x="440" y="161"/>
                  </a:lnTo>
                  <a:lnTo>
                    <a:pt x="439" y="156"/>
                  </a:lnTo>
                  <a:lnTo>
                    <a:pt x="441" y="153"/>
                  </a:lnTo>
                  <a:lnTo>
                    <a:pt x="444" y="153"/>
                  </a:lnTo>
                  <a:lnTo>
                    <a:pt x="448" y="153"/>
                  </a:lnTo>
                  <a:lnTo>
                    <a:pt x="452" y="149"/>
                  </a:lnTo>
                  <a:lnTo>
                    <a:pt x="452" y="147"/>
                  </a:lnTo>
                  <a:lnTo>
                    <a:pt x="452" y="144"/>
                  </a:lnTo>
                  <a:lnTo>
                    <a:pt x="453" y="140"/>
                  </a:lnTo>
                  <a:lnTo>
                    <a:pt x="458" y="132"/>
                  </a:lnTo>
                  <a:lnTo>
                    <a:pt x="474" y="127"/>
                  </a:lnTo>
                  <a:lnTo>
                    <a:pt x="475" y="129"/>
                  </a:lnTo>
                  <a:lnTo>
                    <a:pt x="474" y="145"/>
                  </a:lnTo>
                  <a:lnTo>
                    <a:pt x="472" y="155"/>
                  </a:lnTo>
                  <a:lnTo>
                    <a:pt x="472" y="162"/>
                  </a:lnTo>
                  <a:lnTo>
                    <a:pt x="476" y="155"/>
                  </a:lnTo>
                  <a:lnTo>
                    <a:pt x="479" y="134"/>
                  </a:lnTo>
                  <a:lnTo>
                    <a:pt x="482" y="125"/>
                  </a:lnTo>
                  <a:lnTo>
                    <a:pt x="486" y="120"/>
                  </a:lnTo>
                  <a:lnTo>
                    <a:pt x="488" y="119"/>
                  </a:lnTo>
                  <a:lnTo>
                    <a:pt x="491" y="115"/>
                  </a:lnTo>
                  <a:lnTo>
                    <a:pt x="494" y="114"/>
                  </a:lnTo>
                  <a:lnTo>
                    <a:pt x="495" y="116"/>
                  </a:lnTo>
                  <a:lnTo>
                    <a:pt x="496" y="121"/>
                  </a:lnTo>
                  <a:lnTo>
                    <a:pt x="494" y="139"/>
                  </a:lnTo>
                  <a:lnTo>
                    <a:pt x="494" y="144"/>
                  </a:lnTo>
                  <a:lnTo>
                    <a:pt x="493" y="152"/>
                  </a:lnTo>
                  <a:lnTo>
                    <a:pt x="485" y="168"/>
                  </a:lnTo>
                  <a:lnTo>
                    <a:pt x="485" y="170"/>
                  </a:lnTo>
                  <a:lnTo>
                    <a:pt x="487" y="169"/>
                  </a:lnTo>
                  <a:lnTo>
                    <a:pt x="490" y="166"/>
                  </a:lnTo>
                  <a:lnTo>
                    <a:pt x="499" y="151"/>
                  </a:lnTo>
                  <a:lnTo>
                    <a:pt x="507" y="153"/>
                  </a:lnTo>
                  <a:lnTo>
                    <a:pt x="507" y="152"/>
                  </a:lnTo>
                  <a:lnTo>
                    <a:pt x="505" y="147"/>
                  </a:lnTo>
                  <a:lnTo>
                    <a:pt x="502" y="143"/>
                  </a:lnTo>
                  <a:lnTo>
                    <a:pt x="500" y="137"/>
                  </a:lnTo>
                  <a:lnTo>
                    <a:pt x="501" y="123"/>
                  </a:lnTo>
                  <a:lnTo>
                    <a:pt x="504" y="117"/>
                  </a:lnTo>
                  <a:lnTo>
                    <a:pt x="510" y="117"/>
                  </a:lnTo>
                  <a:lnTo>
                    <a:pt x="515" y="117"/>
                  </a:lnTo>
                  <a:lnTo>
                    <a:pt x="516" y="119"/>
                  </a:lnTo>
                  <a:lnTo>
                    <a:pt x="521" y="119"/>
                  </a:lnTo>
                  <a:lnTo>
                    <a:pt x="524" y="109"/>
                  </a:lnTo>
                  <a:lnTo>
                    <a:pt x="529" y="108"/>
                  </a:lnTo>
                  <a:lnTo>
                    <a:pt x="534" y="115"/>
                  </a:lnTo>
                  <a:lnTo>
                    <a:pt x="540" y="119"/>
                  </a:lnTo>
                  <a:lnTo>
                    <a:pt x="545" y="126"/>
                  </a:lnTo>
                  <a:lnTo>
                    <a:pt x="546" y="124"/>
                  </a:lnTo>
                  <a:lnTo>
                    <a:pt x="544" y="109"/>
                  </a:lnTo>
                  <a:lnTo>
                    <a:pt x="541" y="103"/>
                  </a:lnTo>
                  <a:lnTo>
                    <a:pt x="535" y="100"/>
                  </a:lnTo>
                  <a:lnTo>
                    <a:pt x="528" y="93"/>
                  </a:lnTo>
                  <a:lnTo>
                    <a:pt x="527" y="89"/>
                  </a:lnTo>
                  <a:lnTo>
                    <a:pt x="527" y="87"/>
                  </a:lnTo>
                  <a:lnTo>
                    <a:pt x="533" y="85"/>
                  </a:lnTo>
                  <a:lnTo>
                    <a:pt x="540" y="87"/>
                  </a:lnTo>
                  <a:lnTo>
                    <a:pt x="547" y="81"/>
                  </a:lnTo>
                  <a:lnTo>
                    <a:pt x="549" y="83"/>
                  </a:lnTo>
                  <a:lnTo>
                    <a:pt x="554" y="80"/>
                  </a:lnTo>
                  <a:lnTo>
                    <a:pt x="557" y="84"/>
                  </a:lnTo>
                  <a:lnTo>
                    <a:pt x="560" y="83"/>
                  </a:lnTo>
                  <a:lnTo>
                    <a:pt x="561" y="77"/>
                  </a:lnTo>
                  <a:lnTo>
                    <a:pt x="569" y="74"/>
                  </a:lnTo>
                  <a:lnTo>
                    <a:pt x="574" y="77"/>
                  </a:lnTo>
                  <a:lnTo>
                    <a:pt x="578" y="80"/>
                  </a:lnTo>
                  <a:lnTo>
                    <a:pt x="579" y="87"/>
                  </a:lnTo>
                  <a:lnTo>
                    <a:pt x="581" y="100"/>
                  </a:lnTo>
                  <a:lnTo>
                    <a:pt x="585" y="106"/>
                  </a:lnTo>
                  <a:lnTo>
                    <a:pt x="587" y="109"/>
                  </a:lnTo>
                  <a:lnTo>
                    <a:pt x="590" y="111"/>
                  </a:lnTo>
                  <a:lnTo>
                    <a:pt x="592" y="107"/>
                  </a:lnTo>
                  <a:lnTo>
                    <a:pt x="589" y="103"/>
                  </a:lnTo>
                  <a:lnTo>
                    <a:pt x="589" y="99"/>
                  </a:lnTo>
                  <a:lnTo>
                    <a:pt x="590" y="89"/>
                  </a:lnTo>
                  <a:lnTo>
                    <a:pt x="591" y="85"/>
                  </a:lnTo>
                  <a:lnTo>
                    <a:pt x="600" y="72"/>
                  </a:lnTo>
                  <a:lnTo>
                    <a:pt x="608" y="63"/>
                  </a:lnTo>
                  <a:lnTo>
                    <a:pt x="613" y="63"/>
                  </a:lnTo>
                  <a:lnTo>
                    <a:pt x="620" y="46"/>
                  </a:lnTo>
                  <a:lnTo>
                    <a:pt x="622" y="43"/>
                  </a:lnTo>
                  <a:lnTo>
                    <a:pt x="625" y="43"/>
                  </a:lnTo>
                  <a:lnTo>
                    <a:pt x="624" y="38"/>
                  </a:lnTo>
                  <a:lnTo>
                    <a:pt x="620" y="35"/>
                  </a:lnTo>
                  <a:lnTo>
                    <a:pt x="620" y="30"/>
                  </a:lnTo>
                  <a:lnTo>
                    <a:pt x="625" y="24"/>
                  </a:lnTo>
                  <a:lnTo>
                    <a:pt x="632" y="13"/>
                  </a:lnTo>
                  <a:lnTo>
                    <a:pt x="636" y="13"/>
                  </a:lnTo>
                  <a:lnTo>
                    <a:pt x="637" y="16"/>
                  </a:lnTo>
                  <a:lnTo>
                    <a:pt x="644" y="21"/>
                  </a:lnTo>
                  <a:lnTo>
                    <a:pt x="649" y="26"/>
                  </a:lnTo>
                  <a:lnTo>
                    <a:pt x="652" y="29"/>
                  </a:lnTo>
                  <a:lnTo>
                    <a:pt x="653" y="28"/>
                  </a:lnTo>
                  <a:lnTo>
                    <a:pt x="655" y="24"/>
                  </a:lnTo>
                  <a:lnTo>
                    <a:pt x="657" y="22"/>
                  </a:lnTo>
                  <a:lnTo>
                    <a:pt x="661" y="23"/>
                  </a:lnTo>
                  <a:lnTo>
                    <a:pt x="664" y="26"/>
                  </a:lnTo>
                  <a:lnTo>
                    <a:pt x="666" y="26"/>
                  </a:lnTo>
                  <a:lnTo>
                    <a:pt x="667" y="28"/>
                  </a:lnTo>
                  <a:lnTo>
                    <a:pt x="668" y="31"/>
                  </a:lnTo>
                  <a:lnTo>
                    <a:pt x="665" y="35"/>
                  </a:lnTo>
                  <a:lnTo>
                    <a:pt x="658" y="45"/>
                  </a:lnTo>
                  <a:lnTo>
                    <a:pt x="652" y="57"/>
                  </a:lnTo>
                  <a:lnTo>
                    <a:pt x="650" y="63"/>
                  </a:lnTo>
                  <a:lnTo>
                    <a:pt x="648" y="78"/>
                  </a:lnTo>
                  <a:lnTo>
                    <a:pt x="643" y="89"/>
                  </a:lnTo>
                  <a:lnTo>
                    <a:pt x="642" y="95"/>
                  </a:lnTo>
                  <a:lnTo>
                    <a:pt x="644" y="99"/>
                  </a:lnTo>
                  <a:lnTo>
                    <a:pt x="650" y="96"/>
                  </a:lnTo>
                  <a:lnTo>
                    <a:pt x="656" y="87"/>
                  </a:lnTo>
                  <a:lnTo>
                    <a:pt x="658" y="77"/>
                  </a:lnTo>
                  <a:lnTo>
                    <a:pt x="674" y="50"/>
                  </a:lnTo>
                  <a:lnTo>
                    <a:pt x="682" y="35"/>
                  </a:lnTo>
                  <a:lnTo>
                    <a:pt x="691" y="22"/>
                  </a:lnTo>
                  <a:lnTo>
                    <a:pt x="695" y="20"/>
                  </a:lnTo>
                  <a:lnTo>
                    <a:pt x="698" y="28"/>
                  </a:lnTo>
                  <a:lnTo>
                    <a:pt x="696" y="38"/>
                  </a:lnTo>
                  <a:lnTo>
                    <a:pt x="693" y="46"/>
                  </a:lnTo>
                  <a:lnTo>
                    <a:pt x="695" y="49"/>
                  </a:lnTo>
                  <a:lnTo>
                    <a:pt x="695" y="57"/>
                  </a:lnTo>
                  <a:lnTo>
                    <a:pt x="694" y="62"/>
                  </a:lnTo>
                  <a:lnTo>
                    <a:pt x="693" y="66"/>
                  </a:lnTo>
                  <a:lnTo>
                    <a:pt x="693" y="70"/>
                  </a:lnTo>
                  <a:lnTo>
                    <a:pt x="696" y="69"/>
                  </a:lnTo>
                  <a:lnTo>
                    <a:pt x="707" y="61"/>
                  </a:lnTo>
                  <a:lnTo>
                    <a:pt x="709" y="51"/>
                  </a:lnTo>
                  <a:lnTo>
                    <a:pt x="712" y="45"/>
                  </a:lnTo>
                  <a:lnTo>
                    <a:pt x="713" y="38"/>
                  </a:lnTo>
                  <a:lnTo>
                    <a:pt x="716" y="32"/>
                  </a:lnTo>
                  <a:lnTo>
                    <a:pt x="724" y="32"/>
                  </a:lnTo>
                  <a:lnTo>
                    <a:pt x="724" y="30"/>
                  </a:lnTo>
                  <a:lnTo>
                    <a:pt x="715" y="22"/>
                  </a:lnTo>
                  <a:lnTo>
                    <a:pt x="714" y="19"/>
                  </a:lnTo>
                  <a:lnTo>
                    <a:pt x="717" y="14"/>
                  </a:lnTo>
                  <a:lnTo>
                    <a:pt x="726" y="5"/>
                  </a:lnTo>
                  <a:lnTo>
                    <a:pt x="730" y="5"/>
                  </a:lnTo>
                  <a:lnTo>
                    <a:pt x="732" y="8"/>
                  </a:lnTo>
                  <a:lnTo>
                    <a:pt x="743" y="10"/>
                  </a:lnTo>
                  <a:lnTo>
                    <a:pt x="751" y="16"/>
                  </a:lnTo>
                  <a:lnTo>
                    <a:pt x="751" y="26"/>
                  </a:lnTo>
                  <a:lnTo>
                    <a:pt x="749" y="30"/>
                  </a:lnTo>
                  <a:lnTo>
                    <a:pt x="747" y="34"/>
                  </a:lnTo>
                  <a:lnTo>
                    <a:pt x="737" y="41"/>
                  </a:lnTo>
                  <a:lnTo>
                    <a:pt x="735" y="45"/>
                  </a:lnTo>
                  <a:lnTo>
                    <a:pt x="739" y="46"/>
                  </a:lnTo>
                  <a:lnTo>
                    <a:pt x="745" y="42"/>
                  </a:lnTo>
                  <a:lnTo>
                    <a:pt x="747" y="46"/>
                  </a:lnTo>
                  <a:lnTo>
                    <a:pt x="745" y="54"/>
                  </a:lnTo>
                  <a:lnTo>
                    <a:pt x="745" y="68"/>
                  </a:lnTo>
                  <a:lnTo>
                    <a:pt x="744" y="75"/>
                  </a:lnTo>
                  <a:lnTo>
                    <a:pt x="744" y="82"/>
                  </a:lnTo>
                  <a:lnTo>
                    <a:pt x="745" y="85"/>
                  </a:lnTo>
                  <a:lnTo>
                    <a:pt x="747" y="71"/>
                  </a:lnTo>
                  <a:lnTo>
                    <a:pt x="748" y="67"/>
                  </a:lnTo>
                  <a:lnTo>
                    <a:pt x="752" y="62"/>
                  </a:lnTo>
                  <a:lnTo>
                    <a:pt x="754" y="51"/>
                  </a:lnTo>
                  <a:lnTo>
                    <a:pt x="758" y="37"/>
                  </a:lnTo>
                  <a:lnTo>
                    <a:pt x="762" y="29"/>
                  </a:lnTo>
                  <a:lnTo>
                    <a:pt x="765" y="27"/>
                  </a:lnTo>
                  <a:lnTo>
                    <a:pt x="774" y="27"/>
                  </a:lnTo>
                  <a:lnTo>
                    <a:pt x="778" y="30"/>
                  </a:lnTo>
                  <a:lnTo>
                    <a:pt x="781" y="37"/>
                  </a:lnTo>
                  <a:lnTo>
                    <a:pt x="783" y="40"/>
                  </a:lnTo>
                  <a:lnTo>
                    <a:pt x="791" y="42"/>
                  </a:lnTo>
                  <a:lnTo>
                    <a:pt x="793" y="46"/>
                  </a:lnTo>
                  <a:lnTo>
                    <a:pt x="794" y="48"/>
                  </a:lnTo>
                  <a:lnTo>
                    <a:pt x="796" y="48"/>
                  </a:lnTo>
                  <a:lnTo>
                    <a:pt x="801" y="43"/>
                  </a:lnTo>
                  <a:lnTo>
                    <a:pt x="804" y="43"/>
                  </a:lnTo>
                  <a:lnTo>
                    <a:pt x="810" y="50"/>
                  </a:lnTo>
                  <a:lnTo>
                    <a:pt x="809" y="56"/>
                  </a:lnTo>
                  <a:lnTo>
                    <a:pt x="809" y="58"/>
                  </a:lnTo>
                  <a:lnTo>
                    <a:pt x="815" y="57"/>
                  </a:lnTo>
                  <a:lnTo>
                    <a:pt x="821" y="60"/>
                  </a:lnTo>
                  <a:lnTo>
                    <a:pt x="831" y="72"/>
                  </a:lnTo>
                  <a:lnTo>
                    <a:pt x="833" y="77"/>
                  </a:lnTo>
                  <a:lnTo>
                    <a:pt x="832" y="83"/>
                  </a:lnTo>
                  <a:lnTo>
                    <a:pt x="817" y="90"/>
                  </a:lnTo>
                  <a:lnTo>
                    <a:pt x="810" y="97"/>
                  </a:lnTo>
                  <a:lnTo>
                    <a:pt x="800" y="100"/>
                  </a:lnTo>
                  <a:lnTo>
                    <a:pt x="763" y="95"/>
                  </a:lnTo>
                  <a:lnTo>
                    <a:pt x="764" y="100"/>
                  </a:lnTo>
                  <a:lnTo>
                    <a:pt x="789" y="111"/>
                  </a:lnTo>
                  <a:lnTo>
                    <a:pt x="791" y="114"/>
                  </a:lnTo>
                  <a:lnTo>
                    <a:pt x="791" y="120"/>
                  </a:lnTo>
                  <a:lnTo>
                    <a:pt x="790" y="126"/>
                  </a:lnTo>
                  <a:lnTo>
                    <a:pt x="791" y="130"/>
                  </a:lnTo>
                  <a:lnTo>
                    <a:pt x="792" y="132"/>
                  </a:lnTo>
                  <a:lnTo>
                    <a:pt x="795" y="134"/>
                  </a:lnTo>
                  <a:lnTo>
                    <a:pt x="802" y="133"/>
                  </a:lnTo>
                  <a:lnTo>
                    <a:pt x="805" y="135"/>
                  </a:lnTo>
                  <a:lnTo>
                    <a:pt x="807" y="132"/>
                  </a:lnTo>
                  <a:lnTo>
                    <a:pt x="808" y="124"/>
                  </a:lnTo>
                  <a:lnTo>
                    <a:pt x="810" y="121"/>
                  </a:lnTo>
                  <a:lnTo>
                    <a:pt x="813" y="124"/>
                  </a:lnTo>
                  <a:lnTo>
                    <a:pt x="815" y="134"/>
                  </a:lnTo>
                  <a:lnTo>
                    <a:pt x="816" y="134"/>
                  </a:lnTo>
                  <a:lnTo>
                    <a:pt x="817" y="128"/>
                  </a:lnTo>
                  <a:lnTo>
                    <a:pt x="821" y="128"/>
                  </a:lnTo>
                  <a:lnTo>
                    <a:pt x="825" y="128"/>
                  </a:lnTo>
                  <a:lnTo>
                    <a:pt x="830" y="129"/>
                  </a:lnTo>
                  <a:close/>
                  <a:moveTo>
                    <a:pt x="661" y="0"/>
                  </a:moveTo>
                  <a:lnTo>
                    <a:pt x="670" y="4"/>
                  </a:lnTo>
                  <a:lnTo>
                    <a:pt x="673" y="4"/>
                  </a:lnTo>
                  <a:lnTo>
                    <a:pt x="677" y="10"/>
                  </a:lnTo>
                  <a:lnTo>
                    <a:pt x="680" y="10"/>
                  </a:lnTo>
                  <a:lnTo>
                    <a:pt x="679" y="14"/>
                  </a:lnTo>
                  <a:lnTo>
                    <a:pt x="675" y="16"/>
                  </a:lnTo>
                  <a:lnTo>
                    <a:pt x="668" y="17"/>
                  </a:lnTo>
                  <a:lnTo>
                    <a:pt x="667" y="18"/>
                  </a:lnTo>
                  <a:lnTo>
                    <a:pt x="661" y="17"/>
                  </a:lnTo>
                  <a:lnTo>
                    <a:pt x="658" y="11"/>
                  </a:lnTo>
                  <a:lnTo>
                    <a:pt x="653" y="10"/>
                  </a:lnTo>
                  <a:lnTo>
                    <a:pt x="653" y="9"/>
                  </a:lnTo>
                  <a:lnTo>
                    <a:pt x="656" y="4"/>
                  </a:lnTo>
                  <a:lnTo>
                    <a:pt x="661"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69" name="Freeform 198">
              <a:extLst>
                <a:ext uri="{FF2B5EF4-FFF2-40B4-BE49-F238E27FC236}">
                  <a16:creationId xmlns="" xmlns:a16="http://schemas.microsoft.com/office/drawing/2014/main" id="{4714E3D7-5467-E3B3-F88B-29A14305629E}"/>
                </a:ext>
              </a:extLst>
            </p:cNvPr>
            <p:cNvSpPr>
              <a:spLocks noChangeArrowheads="1"/>
            </p:cNvSpPr>
            <p:nvPr/>
          </p:nvSpPr>
          <p:spPr bwMode="auto">
            <a:xfrm>
              <a:off x="8408132" y="6879981"/>
              <a:ext cx="5497" cy="21981"/>
            </a:xfrm>
            <a:custGeom>
              <a:avLst/>
              <a:gdLst>
                <a:gd name="T0" fmla="*/ 5 w 6"/>
                <a:gd name="T1" fmla="*/ 9 h 18"/>
                <a:gd name="T2" fmla="*/ 5 w 6"/>
                <a:gd name="T3" fmla="*/ 17 h 18"/>
                <a:gd name="T4" fmla="*/ 2 w 6"/>
                <a:gd name="T5" fmla="*/ 16 h 18"/>
                <a:gd name="T6" fmla="*/ 1 w 6"/>
                <a:gd name="T7" fmla="*/ 13 h 18"/>
                <a:gd name="T8" fmla="*/ 0 w 6"/>
                <a:gd name="T9" fmla="*/ 11 h 18"/>
                <a:gd name="T10" fmla="*/ 1 w 6"/>
                <a:gd name="T11" fmla="*/ 7 h 18"/>
                <a:gd name="T12" fmla="*/ 0 w 6"/>
                <a:gd name="T13" fmla="*/ 2 h 18"/>
                <a:gd name="T14" fmla="*/ 1 w 6"/>
                <a:gd name="T15" fmla="*/ 0 h 18"/>
                <a:gd name="T16" fmla="*/ 2 w 6"/>
                <a:gd name="T17" fmla="*/ 0 h 18"/>
                <a:gd name="T18" fmla="*/ 4 w 6"/>
                <a:gd name="T19" fmla="*/ 4 h 18"/>
                <a:gd name="T20" fmla="*/ 5 w 6"/>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8">
                  <a:moveTo>
                    <a:pt x="5" y="9"/>
                  </a:moveTo>
                  <a:lnTo>
                    <a:pt x="5" y="17"/>
                  </a:lnTo>
                  <a:lnTo>
                    <a:pt x="2" y="16"/>
                  </a:lnTo>
                  <a:lnTo>
                    <a:pt x="1" y="13"/>
                  </a:lnTo>
                  <a:lnTo>
                    <a:pt x="0" y="11"/>
                  </a:lnTo>
                  <a:lnTo>
                    <a:pt x="1" y="7"/>
                  </a:lnTo>
                  <a:lnTo>
                    <a:pt x="0" y="2"/>
                  </a:lnTo>
                  <a:lnTo>
                    <a:pt x="1" y="0"/>
                  </a:lnTo>
                  <a:lnTo>
                    <a:pt x="2" y="0"/>
                  </a:lnTo>
                  <a:lnTo>
                    <a:pt x="4" y="4"/>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0" name="Freeform 199">
              <a:extLst>
                <a:ext uri="{FF2B5EF4-FFF2-40B4-BE49-F238E27FC236}">
                  <a16:creationId xmlns="" xmlns:a16="http://schemas.microsoft.com/office/drawing/2014/main" id="{CDE2BE98-BFEF-0C8D-96A1-B9234164A030}"/>
                </a:ext>
              </a:extLst>
            </p:cNvPr>
            <p:cNvSpPr>
              <a:spLocks noChangeArrowheads="1"/>
            </p:cNvSpPr>
            <p:nvPr/>
          </p:nvSpPr>
          <p:spPr bwMode="auto">
            <a:xfrm>
              <a:off x="8408132" y="6819532"/>
              <a:ext cx="5497" cy="10990"/>
            </a:xfrm>
            <a:custGeom>
              <a:avLst/>
              <a:gdLst>
                <a:gd name="T0" fmla="*/ 5 w 6"/>
                <a:gd name="T1" fmla="*/ 8 h 9"/>
                <a:gd name="T2" fmla="*/ 2 w 6"/>
                <a:gd name="T3" fmla="*/ 8 h 9"/>
                <a:gd name="T4" fmla="*/ 0 w 6"/>
                <a:gd name="T5" fmla="*/ 8 h 9"/>
                <a:gd name="T6" fmla="*/ 0 w 6"/>
                <a:gd name="T7" fmla="*/ 2 h 9"/>
                <a:gd name="T8" fmla="*/ 1 w 6"/>
                <a:gd name="T9" fmla="*/ 0 h 9"/>
                <a:gd name="T10" fmla="*/ 3 w 6"/>
                <a:gd name="T11" fmla="*/ 0 h 9"/>
                <a:gd name="T12" fmla="*/ 5 w 6"/>
                <a:gd name="T13" fmla="*/ 3 h 9"/>
                <a:gd name="T14" fmla="*/ 5 w 6"/>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5" y="8"/>
                  </a:moveTo>
                  <a:lnTo>
                    <a:pt x="2" y="8"/>
                  </a:lnTo>
                  <a:lnTo>
                    <a:pt x="0" y="8"/>
                  </a:lnTo>
                  <a:lnTo>
                    <a:pt x="0" y="2"/>
                  </a:lnTo>
                  <a:lnTo>
                    <a:pt x="1" y="0"/>
                  </a:lnTo>
                  <a:lnTo>
                    <a:pt x="3" y="0"/>
                  </a:lnTo>
                  <a:lnTo>
                    <a:pt x="5" y="3"/>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1" name="Freeform 200">
              <a:extLst>
                <a:ext uri="{FF2B5EF4-FFF2-40B4-BE49-F238E27FC236}">
                  <a16:creationId xmlns="" xmlns:a16="http://schemas.microsoft.com/office/drawing/2014/main" id="{878813E4-5038-A32A-C97B-568E44E93F73}"/>
                </a:ext>
              </a:extLst>
            </p:cNvPr>
            <p:cNvSpPr>
              <a:spLocks noChangeArrowheads="1"/>
            </p:cNvSpPr>
            <p:nvPr/>
          </p:nvSpPr>
          <p:spPr bwMode="auto">
            <a:xfrm>
              <a:off x="8523532" y="6627202"/>
              <a:ext cx="16484" cy="10990"/>
            </a:xfrm>
            <a:custGeom>
              <a:avLst/>
              <a:gdLst>
                <a:gd name="T0" fmla="*/ 10 w 12"/>
                <a:gd name="T1" fmla="*/ 10 h 11"/>
                <a:gd name="T2" fmla="*/ 7 w 12"/>
                <a:gd name="T3" fmla="*/ 10 h 11"/>
                <a:gd name="T4" fmla="*/ 3 w 12"/>
                <a:gd name="T5" fmla="*/ 9 h 11"/>
                <a:gd name="T6" fmla="*/ 1 w 12"/>
                <a:gd name="T7" fmla="*/ 6 h 11"/>
                <a:gd name="T8" fmla="*/ 0 w 12"/>
                <a:gd name="T9" fmla="*/ 4 h 11"/>
                <a:gd name="T10" fmla="*/ 4 w 12"/>
                <a:gd name="T11" fmla="*/ 2 h 11"/>
                <a:gd name="T12" fmla="*/ 9 w 12"/>
                <a:gd name="T13" fmla="*/ 0 h 11"/>
                <a:gd name="T14" fmla="*/ 11 w 12"/>
                <a:gd name="T15" fmla="*/ 3 h 11"/>
                <a:gd name="T16" fmla="*/ 11 w 12"/>
                <a:gd name="T17" fmla="*/ 8 h 11"/>
                <a:gd name="T18" fmla="*/ 10 w 12"/>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10" y="10"/>
                  </a:moveTo>
                  <a:lnTo>
                    <a:pt x="7" y="10"/>
                  </a:lnTo>
                  <a:lnTo>
                    <a:pt x="3" y="9"/>
                  </a:lnTo>
                  <a:lnTo>
                    <a:pt x="1" y="6"/>
                  </a:lnTo>
                  <a:lnTo>
                    <a:pt x="0" y="4"/>
                  </a:lnTo>
                  <a:lnTo>
                    <a:pt x="4" y="2"/>
                  </a:lnTo>
                  <a:lnTo>
                    <a:pt x="9" y="0"/>
                  </a:lnTo>
                  <a:lnTo>
                    <a:pt x="11" y="3"/>
                  </a:lnTo>
                  <a:lnTo>
                    <a:pt x="11"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2" name="Freeform 201">
              <a:extLst>
                <a:ext uri="{FF2B5EF4-FFF2-40B4-BE49-F238E27FC236}">
                  <a16:creationId xmlns="" xmlns:a16="http://schemas.microsoft.com/office/drawing/2014/main" id="{19316944-2680-5362-5C70-AE9E8E9821C5}"/>
                </a:ext>
              </a:extLst>
            </p:cNvPr>
            <p:cNvSpPr>
              <a:spLocks noChangeArrowheads="1"/>
            </p:cNvSpPr>
            <p:nvPr/>
          </p:nvSpPr>
          <p:spPr bwMode="auto">
            <a:xfrm>
              <a:off x="8545513" y="6599724"/>
              <a:ext cx="21981" cy="10990"/>
            </a:xfrm>
            <a:custGeom>
              <a:avLst/>
              <a:gdLst>
                <a:gd name="T0" fmla="*/ 5 w 17"/>
                <a:gd name="T1" fmla="*/ 10 h 11"/>
                <a:gd name="T2" fmla="*/ 2 w 17"/>
                <a:gd name="T3" fmla="*/ 10 h 11"/>
                <a:gd name="T4" fmla="*/ 0 w 17"/>
                <a:gd name="T5" fmla="*/ 9 h 11"/>
                <a:gd name="T6" fmla="*/ 5 w 17"/>
                <a:gd name="T7" fmla="*/ 5 h 11"/>
                <a:gd name="T8" fmla="*/ 14 w 17"/>
                <a:gd name="T9" fmla="*/ 2 h 11"/>
                <a:gd name="T10" fmla="*/ 14 w 17"/>
                <a:gd name="T11" fmla="*/ 0 h 11"/>
                <a:gd name="T12" fmla="*/ 15 w 17"/>
                <a:gd name="T13" fmla="*/ 0 h 11"/>
                <a:gd name="T14" fmla="*/ 16 w 17"/>
                <a:gd name="T15" fmla="*/ 3 h 11"/>
                <a:gd name="T16" fmla="*/ 16 w 17"/>
                <a:gd name="T17" fmla="*/ 6 h 11"/>
                <a:gd name="T18" fmla="*/ 16 w 17"/>
                <a:gd name="T19" fmla="*/ 8 h 11"/>
                <a:gd name="T20" fmla="*/ 5 w 17"/>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5" y="10"/>
                  </a:moveTo>
                  <a:lnTo>
                    <a:pt x="2" y="10"/>
                  </a:lnTo>
                  <a:lnTo>
                    <a:pt x="0" y="9"/>
                  </a:lnTo>
                  <a:lnTo>
                    <a:pt x="5" y="5"/>
                  </a:lnTo>
                  <a:lnTo>
                    <a:pt x="14" y="2"/>
                  </a:lnTo>
                  <a:lnTo>
                    <a:pt x="14" y="0"/>
                  </a:lnTo>
                  <a:lnTo>
                    <a:pt x="15" y="0"/>
                  </a:lnTo>
                  <a:lnTo>
                    <a:pt x="16" y="3"/>
                  </a:lnTo>
                  <a:lnTo>
                    <a:pt x="16" y="6"/>
                  </a:lnTo>
                  <a:lnTo>
                    <a:pt x="16" y="8"/>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3" name="Freeform 202">
              <a:extLst>
                <a:ext uri="{FF2B5EF4-FFF2-40B4-BE49-F238E27FC236}">
                  <a16:creationId xmlns="" xmlns:a16="http://schemas.microsoft.com/office/drawing/2014/main" id="{E838C570-8674-AEED-489F-872305AE3645}"/>
                </a:ext>
              </a:extLst>
            </p:cNvPr>
            <p:cNvSpPr>
              <a:spLocks noChangeArrowheads="1"/>
            </p:cNvSpPr>
            <p:nvPr/>
          </p:nvSpPr>
          <p:spPr bwMode="auto">
            <a:xfrm>
              <a:off x="8638930" y="6489820"/>
              <a:ext cx="21981" cy="16487"/>
            </a:xfrm>
            <a:custGeom>
              <a:avLst/>
              <a:gdLst>
                <a:gd name="T0" fmla="*/ 16 w 17"/>
                <a:gd name="T1" fmla="*/ 8 h 12"/>
                <a:gd name="T2" fmla="*/ 14 w 17"/>
                <a:gd name="T3" fmla="*/ 11 h 12"/>
                <a:gd name="T4" fmla="*/ 10 w 17"/>
                <a:gd name="T5" fmla="*/ 9 h 12"/>
                <a:gd name="T6" fmla="*/ 3 w 17"/>
                <a:gd name="T7" fmla="*/ 10 h 12"/>
                <a:gd name="T8" fmla="*/ 0 w 17"/>
                <a:gd name="T9" fmla="*/ 8 h 12"/>
                <a:gd name="T10" fmla="*/ 2 w 17"/>
                <a:gd name="T11" fmla="*/ 4 h 12"/>
                <a:gd name="T12" fmla="*/ 9 w 17"/>
                <a:gd name="T13" fmla="*/ 0 h 12"/>
                <a:gd name="T14" fmla="*/ 12 w 17"/>
                <a:gd name="T15" fmla="*/ 0 h 12"/>
                <a:gd name="T16" fmla="*/ 16 w 17"/>
                <a:gd name="T17" fmla="*/ 5 h 12"/>
                <a:gd name="T18" fmla="*/ 16 w 17"/>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6" y="8"/>
                  </a:moveTo>
                  <a:lnTo>
                    <a:pt x="14" y="11"/>
                  </a:lnTo>
                  <a:lnTo>
                    <a:pt x="10" y="9"/>
                  </a:lnTo>
                  <a:lnTo>
                    <a:pt x="3" y="10"/>
                  </a:lnTo>
                  <a:lnTo>
                    <a:pt x="0" y="8"/>
                  </a:lnTo>
                  <a:lnTo>
                    <a:pt x="2" y="4"/>
                  </a:lnTo>
                  <a:lnTo>
                    <a:pt x="9" y="0"/>
                  </a:lnTo>
                  <a:lnTo>
                    <a:pt x="12" y="0"/>
                  </a:lnTo>
                  <a:lnTo>
                    <a:pt x="16" y="5"/>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4" name="Freeform 203">
              <a:extLst>
                <a:ext uri="{FF2B5EF4-FFF2-40B4-BE49-F238E27FC236}">
                  <a16:creationId xmlns="" xmlns:a16="http://schemas.microsoft.com/office/drawing/2014/main" id="{3E43BA3C-C9B7-C5F2-0FB9-7082CFD63678}"/>
                </a:ext>
              </a:extLst>
            </p:cNvPr>
            <p:cNvSpPr>
              <a:spLocks noChangeArrowheads="1"/>
            </p:cNvSpPr>
            <p:nvPr/>
          </p:nvSpPr>
          <p:spPr bwMode="auto">
            <a:xfrm>
              <a:off x="8682891" y="6423878"/>
              <a:ext cx="10990" cy="10990"/>
            </a:xfrm>
            <a:custGeom>
              <a:avLst/>
              <a:gdLst>
                <a:gd name="T0" fmla="*/ 6 w 8"/>
                <a:gd name="T1" fmla="*/ 6 h 9"/>
                <a:gd name="T2" fmla="*/ 4 w 8"/>
                <a:gd name="T3" fmla="*/ 8 h 9"/>
                <a:gd name="T4" fmla="*/ 0 w 8"/>
                <a:gd name="T5" fmla="*/ 8 h 9"/>
                <a:gd name="T6" fmla="*/ 0 w 8"/>
                <a:gd name="T7" fmla="*/ 5 h 9"/>
                <a:gd name="T8" fmla="*/ 1 w 8"/>
                <a:gd name="T9" fmla="*/ 1 h 9"/>
                <a:gd name="T10" fmla="*/ 3 w 8"/>
                <a:gd name="T11" fmla="*/ 0 h 9"/>
                <a:gd name="T12" fmla="*/ 6 w 8"/>
                <a:gd name="T13" fmla="*/ 0 h 9"/>
                <a:gd name="T14" fmla="*/ 7 w 8"/>
                <a:gd name="T15" fmla="*/ 2 h 9"/>
                <a:gd name="T16" fmla="*/ 6 w 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6" y="6"/>
                  </a:moveTo>
                  <a:lnTo>
                    <a:pt x="4" y="8"/>
                  </a:lnTo>
                  <a:lnTo>
                    <a:pt x="0" y="8"/>
                  </a:lnTo>
                  <a:lnTo>
                    <a:pt x="0" y="5"/>
                  </a:lnTo>
                  <a:lnTo>
                    <a:pt x="1" y="1"/>
                  </a:lnTo>
                  <a:lnTo>
                    <a:pt x="3" y="0"/>
                  </a:lnTo>
                  <a:lnTo>
                    <a:pt x="6" y="0"/>
                  </a:lnTo>
                  <a:lnTo>
                    <a:pt x="7" y="2"/>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5" name="Freeform 204">
              <a:extLst>
                <a:ext uri="{FF2B5EF4-FFF2-40B4-BE49-F238E27FC236}">
                  <a16:creationId xmlns="" xmlns:a16="http://schemas.microsoft.com/office/drawing/2014/main" id="{2212E6C6-A243-F5FA-8D0B-8BBE8FC3064F}"/>
                </a:ext>
              </a:extLst>
            </p:cNvPr>
            <p:cNvSpPr>
              <a:spLocks noChangeArrowheads="1"/>
            </p:cNvSpPr>
            <p:nvPr/>
          </p:nvSpPr>
          <p:spPr bwMode="auto">
            <a:xfrm>
              <a:off x="8704872" y="6390907"/>
              <a:ext cx="16487" cy="10990"/>
            </a:xfrm>
            <a:custGeom>
              <a:avLst/>
              <a:gdLst>
                <a:gd name="T0" fmla="*/ 3 w 12"/>
                <a:gd name="T1" fmla="*/ 8 h 9"/>
                <a:gd name="T2" fmla="*/ 0 w 12"/>
                <a:gd name="T3" fmla="*/ 8 h 9"/>
                <a:gd name="T4" fmla="*/ 0 w 12"/>
                <a:gd name="T5" fmla="*/ 5 h 9"/>
                <a:gd name="T6" fmla="*/ 2 w 12"/>
                <a:gd name="T7" fmla="*/ 2 h 9"/>
                <a:gd name="T8" fmla="*/ 4 w 12"/>
                <a:gd name="T9" fmla="*/ 0 h 9"/>
                <a:gd name="T10" fmla="*/ 7 w 12"/>
                <a:gd name="T11" fmla="*/ 0 h 9"/>
                <a:gd name="T12" fmla="*/ 11 w 12"/>
                <a:gd name="T13" fmla="*/ 0 h 9"/>
                <a:gd name="T14" fmla="*/ 11 w 12"/>
                <a:gd name="T15" fmla="*/ 1 h 9"/>
                <a:gd name="T16" fmla="*/ 10 w 12"/>
                <a:gd name="T17" fmla="*/ 3 h 9"/>
                <a:gd name="T18" fmla="*/ 3 w 12"/>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3" y="8"/>
                  </a:moveTo>
                  <a:lnTo>
                    <a:pt x="0" y="8"/>
                  </a:lnTo>
                  <a:lnTo>
                    <a:pt x="0" y="5"/>
                  </a:lnTo>
                  <a:lnTo>
                    <a:pt x="2" y="2"/>
                  </a:lnTo>
                  <a:lnTo>
                    <a:pt x="4" y="0"/>
                  </a:lnTo>
                  <a:lnTo>
                    <a:pt x="7" y="0"/>
                  </a:lnTo>
                  <a:lnTo>
                    <a:pt x="11" y="0"/>
                  </a:lnTo>
                  <a:lnTo>
                    <a:pt x="11" y="1"/>
                  </a:lnTo>
                  <a:lnTo>
                    <a:pt x="10" y="3"/>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6" name="Freeform 205">
              <a:extLst>
                <a:ext uri="{FF2B5EF4-FFF2-40B4-BE49-F238E27FC236}">
                  <a16:creationId xmlns="" xmlns:a16="http://schemas.microsoft.com/office/drawing/2014/main" id="{08519965-96E2-7DBF-7817-AE6CE33102A1}"/>
                </a:ext>
              </a:extLst>
            </p:cNvPr>
            <p:cNvSpPr>
              <a:spLocks noChangeArrowheads="1"/>
            </p:cNvSpPr>
            <p:nvPr/>
          </p:nvSpPr>
          <p:spPr bwMode="auto">
            <a:xfrm>
              <a:off x="8704872" y="6374423"/>
              <a:ext cx="10990" cy="16484"/>
            </a:xfrm>
            <a:custGeom>
              <a:avLst/>
              <a:gdLst>
                <a:gd name="T0" fmla="*/ 3 w 11"/>
                <a:gd name="T1" fmla="*/ 13 h 15"/>
                <a:gd name="T2" fmla="*/ 0 w 11"/>
                <a:gd name="T3" fmla="*/ 14 h 15"/>
                <a:gd name="T4" fmla="*/ 1 w 11"/>
                <a:gd name="T5" fmla="*/ 10 h 15"/>
                <a:gd name="T6" fmla="*/ 3 w 11"/>
                <a:gd name="T7" fmla="*/ 7 h 15"/>
                <a:gd name="T8" fmla="*/ 4 w 11"/>
                <a:gd name="T9" fmla="*/ 5 h 15"/>
                <a:gd name="T10" fmla="*/ 5 w 11"/>
                <a:gd name="T11" fmla="*/ 2 h 15"/>
                <a:gd name="T12" fmla="*/ 7 w 11"/>
                <a:gd name="T13" fmla="*/ 0 h 15"/>
                <a:gd name="T14" fmla="*/ 10 w 11"/>
                <a:gd name="T15" fmla="*/ 2 h 15"/>
                <a:gd name="T16" fmla="*/ 10 w 11"/>
                <a:gd name="T17" fmla="*/ 7 h 15"/>
                <a:gd name="T18" fmla="*/ 8 w 11"/>
                <a:gd name="T19" fmla="*/ 11 h 15"/>
                <a:gd name="T20" fmla="*/ 3 w 11"/>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3" y="13"/>
                  </a:moveTo>
                  <a:lnTo>
                    <a:pt x="0" y="14"/>
                  </a:lnTo>
                  <a:lnTo>
                    <a:pt x="1" y="10"/>
                  </a:lnTo>
                  <a:lnTo>
                    <a:pt x="3" y="7"/>
                  </a:lnTo>
                  <a:lnTo>
                    <a:pt x="4" y="5"/>
                  </a:lnTo>
                  <a:lnTo>
                    <a:pt x="5" y="2"/>
                  </a:lnTo>
                  <a:lnTo>
                    <a:pt x="7" y="0"/>
                  </a:lnTo>
                  <a:lnTo>
                    <a:pt x="10" y="2"/>
                  </a:lnTo>
                  <a:lnTo>
                    <a:pt x="10" y="7"/>
                  </a:lnTo>
                  <a:lnTo>
                    <a:pt x="8" y="11"/>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7" name="Freeform 206">
              <a:extLst>
                <a:ext uri="{FF2B5EF4-FFF2-40B4-BE49-F238E27FC236}">
                  <a16:creationId xmlns="" xmlns:a16="http://schemas.microsoft.com/office/drawing/2014/main" id="{735F2E0B-4ADC-4145-D57A-C0FA9D4695BB}"/>
                </a:ext>
              </a:extLst>
            </p:cNvPr>
            <p:cNvSpPr>
              <a:spLocks noChangeArrowheads="1"/>
            </p:cNvSpPr>
            <p:nvPr/>
          </p:nvSpPr>
          <p:spPr bwMode="auto">
            <a:xfrm>
              <a:off x="8721359" y="6182090"/>
              <a:ext cx="10990" cy="27478"/>
            </a:xfrm>
            <a:custGeom>
              <a:avLst/>
              <a:gdLst>
                <a:gd name="T0" fmla="*/ 4 w 10"/>
                <a:gd name="T1" fmla="*/ 16 h 22"/>
                <a:gd name="T2" fmla="*/ 0 w 10"/>
                <a:gd name="T3" fmla="*/ 21 h 22"/>
                <a:gd name="T4" fmla="*/ 2 w 10"/>
                <a:gd name="T5" fmla="*/ 12 h 22"/>
                <a:gd name="T6" fmla="*/ 4 w 10"/>
                <a:gd name="T7" fmla="*/ 5 h 22"/>
                <a:gd name="T8" fmla="*/ 8 w 10"/>
                <a:gd name="T9" fmla="*/ 0 h 22"/>
                <a:gd name="T10" fmla="*/ 9 w 10"/>
                <a:gd name="T11" fmla="*/ 1 h 22"/>
                <a:gd name="T12" fmla="*/ 9 w 10"/>
                <a:gd name="T13" fmla="*/ 6 h 22"/>
                <a:gd name="T14" fmla="*/ 9 w 10"/>
                <a:gd name="T15" fmla="*/ 10 h 22"/>
                <a:gd name="T16" fmla="*/ 8 w 10"/>
                <a:gd name="T17" fmla="*/ 11 h 22"/>
                <a:gd name="T18" fmla="*/ 4 w 10"/>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2">
                  <a:moveTo>
                    <a:pt x="4" y="16"/>
                  </a:moveTo>
                  <a:lnTo>
                    <a:pt x="0" y="21"/>
                  </a:lnTo>
                  <a:lnTo>
                    <a:pt x="2" y="12"/>
                  </a:lnTo>
                  <a:lnTo>
                    <a:pt x="4" y="5"/>
                  </a:lnTo>
                  <a:lnTo>
                    <a:pt x="8" y="0"/>
                  </a:lnTo>
                  <a:lnTo>
                    <a:pt x="9" y="1"/>
                  </a:lnTo>
                  <a:lnTo>
                    <a:pt x="9" y="6"/>
                  </a:lnTo>
                  <a:lnTo>
                    <a:pt x="9" y="10"/>
                  </a:lnTo>
                  <a:lnTo>
                    <a:pt x="8" y="11"/>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8" name="Freeform 207">
              <a:extLst>
                <a:ext uri="{FF2B5EF4-FFF2-40B4-BE49-F238E27FC236}">
                  <a16:creationId xmlns="" xmlns:a16="http://schemas.microsoft.com/office/drawing/2014/main" id="{A5EF1EE3-5F64-4E3C-7AE3-3BA4FB0BA8A7}"/>
                </a:ext>
              </a:extLst>
            </p:cNvPr>
            <p:cNvSpPr>
              <a:spLocks noChangeArrowheads="1"/>
            </p:cNvSpPr>
            <p:nvPr/>
          </p:nvSpPr>
          <p:spPr bwMode="auto">
            <a:xfrm>
              <a:off x="8737843" y="6160109"/>
              <a:ext cx="38468" cy="32971"/>
            </a:xfrm>
            <a:custGeom>
              <a:avLst/>
              <a:gdLst>
                <a:gd name="T0" fmla="*/ 21 w 30"/>
                <a:gd name="T1" fmla="*/ 1 h 25"/>
                <a:gd name="T2" fmla="*/ 24 w 30"/>
                <a:gd name="T3" fmla="*/ 2 h 25"/>
                <a:gd name="T4" fmla="*/ 29 w 30"/>
                <a:gd name="T5" fmla="*/ 2 h 25"/>
                <a:gd name="T6" fmla="*/ 29 w 30"/>
                <a:gd name="T7" fmla="*/ 2 h 25"/>
                <a:gd name="T8" fmla="*/ 29 w 30"/>
                <a:gd name="T9" fmla="*/ 5 h 25"/>
                <a:gd name="T10" fmla="*/ 27 w 30"/>
                <a:gd name="T11" fmla="*/ 8 h 25"/>
                <a:gd name="T12" fmla="*/ 22 w 30"/>
                <a:gd name="T13" fmla="*/ 9 h 25"/>
                <a:gd name="T14" fmla="*/ 20 w 30"/>
                <a:gd name="T15" fmla="*/ 13 h 25"/>
                <a:gd name="T16" fmla="*/ 19 w 30"/>
                <a:gd name="T17" fmla="*/ 15 h 25"/>
                <a:gd name="T18" fmla="*/ 15 w 30"/>
                <a:gd name="T19" fmla="*/ 15 h 25"/>
                <a:gd name="T20" fmla="*/ 12 w 30"/>
                <a:gd name="T21" fmla="*/ 16 h 25"/>
                <a:gd name="T22" fmla="*/ 10 w 30"/>
                <a:gd name="T23" fmla="*/ 19 h 25"/>
                <a:gd name="T24" fmla="*/ 7 w 30"/>
                <a:gd name="T25" fmla="*/ 16 h 25"/>
                <a:gd name="T26" fmla="*/ 7 w 30"/>
                <a:gd name="T27" fmla="*/ 18 h 25"/>
                <a:gd name="T28" fmla="*/ 6 w 30"/>
                <a:gd name="T29" fmla="*/ 22 h 25"/>
                <a:gd name="T30" fmla="*/ 5 w 30"/>
                <a:gd name="T31" fmla="*/ 23 h 25"/>
                <a:gd name="T32" fmla="*/ 1 w 30"/>
                <a:gd name="T33" fmla="*/ 24 h 25"/>
                <a:gd name="T34" fmla="*/ 0 w 30"/>
                <a:gd name="T35" fmla="*/ 16 h 25"/>
                <a:gd name="T36" fmla="*/ 2 w 30"/>
                <a:gd name="T37" fmla="*/ 13 h 25"/>
                <a:gd name="T38" fmla="*/ 3 w 30"/>
                <a:gd name="T39" fmla="*/ 10 h 25"/>
                <a:gd name="T40" fmla="*/ 5 w 30"/>
                <a:gd name="T41" fmla="*/ 10 h 25"/>
                <a:gd name="T42" fmla="*/ 7 w 30"/>
                <a:gd name="T43" fmla="*/ 10 h 25"/>
                <a:gd name="T44" fmla="*/ 11 w 30"/>
                <a:gd name="T45" fmla="*/ 2 h 25"/>
                <a:gd name="T46" fmla="*/ 16 w 30"/>
                <a:gd name="T47" fmla="*/ 0 h 25"/>
                <a:gd name="T48" fmla="*/ 19 w 30"/>
                <a:gd name="T49" fmla="*/ 0 h 25"/>
                <a:gd name="T50" fmla="*/ 21 w 30"/>
                <a:gd name="T5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5">
                  <a:moveTo>
                    <a:pt x="21" y="1"/>
                  </a:moveTo>
                  <a:lnTo>
                    <a:pt x="24" y="2"/>
                  </a:lnTo>
                  <a:lnTo>
                    <a:pt x="29" y="2"/>
                  </a:lnTo>
                  <a:lnTo>
                    <a:pt x="29" y="2"/>
                  </a:lnTo>
                  <a:lnTo>
                    <a:pt x="29" y="5"/>
                  </a:lnTo>
                  <a:lnTo>
                    <a:pt x="27" y="8"/>
                  </a:lnTo>
                  <a:lnTo>
                    <a:pt x="22" y="9"/>
                  </a:lnTo>
                  <a:lnTo>
                    <a:pt x="20" y="13"/>
                  </a:lnTo>
                  <a:lnTo>
                    <a:pt x="19" y="15"/>
                  </a:lnTo>
                  <a:lnTo>
                    <a:pt x="15" y="15"/>
                  </a:lnTo>
                  <a:lnTo>
                    <a:pt x="12" y="16"/>
                  </a:lnTo>
                  <a:lnTo>
                    <a:pt x="10" y="19"/>
                  </a:lnTo>
                  <a:lnTo>
                    <a:pt x="7" y="16"/>
                  </a:lnTo>
                  <a:lnTo>
                    <a:pt x="7" y="18"/>
                  </a:lnTo>
                  <a:lnTo>
                    <a:pt x="6" y="22"/>
                  </a:lnTo>
                  <a:lnTo>
                    <a:pt x="5" y="23"/>
                  </a:lnTo>
                  <a:lnTo>
                    <a:pt x="1" y="24"/>
                  </a:lnTo>
                  <a:lnTo>
                    <a:pt x="0" y="16"/>
                  </a:lnTo>
                  <a:lnTo>
                    <a:pt x="2" y="13"/>
                  </a:lnTo>
                  <a:lnTo>
                    <a:pt x="3" y="10"/>
                  </a:lnTo>
                  <a:lnTo>
                    <a:pt x="5" y="10"/>
                  </a:lnTo>
                  <a:lnTo>
                    <a:pt x="7" y="10"/>
                  </a:lnTo>
                  <a:lnTo>
                    <a:pt x="11" y="2"/>
                  </a:lnTo>
                  <a:lnTo>
                    <a:pt x="16" y="0"/>
                  </a:lnTo>
                  <a:lnTo>
                    <a:pt x="19" y="0"/>
                  </a:lnTo>
                  <a:lnTo>
                    <a:pt x="2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79" name="Freeform 208">
              <a:extLst>
                <a:ext uri="{FF2B5EF4-FFF2-40B4-BE49-F238E27FC236}">
                  <a16:creationId xmlns="" xmlns:a16="http://schemas.microsoft.com/office/drawing/2014/main" id="{22CDAE14-52CE-AB5D-D0CC-F1611E9AC28F}"/>
                </a:ext>
              </a:extLst>
            </p:cNvPr>
            <p:cNvSpPr>
              <a:spLocks noChangeArrowheads="1"/>
            </p:cNvSpPr>
            <p:nvPr/>
          </p:nvSpPr>
          <p:spPr bwMode="auto">
            <a:xfrm>
              <a:off x="8787302" y="6083176"/>
              <a:ext cx="43962" cy="43962"/>
            </a:xfrm>
            <a:custGeom>
              <a:avLst/>
              <a:gdLst>
                <a:gd name="T0" fmla="*/ 27 w 34"/>
                <a:gd name="T1" fmla="*/ 6 h 37"/>
                <a:gd name="T2" fmla="*/ 31 w 34"/>
                <a:gd name="T3" fmla="*/ 15 h 37"/>
                <a:gd name="T4" fmla="*/ 33 w 34"/>
                <a:gd name="T5" fmla="*/ 20 h 37"/>
                <a:gd name="T6" fmla="*/ 31 w 34"/>
                <a:gd name="T7" fmla="*/ 30 h 37"/>
                <a:gd name="T8" fmla="*/ 28 w 34"/>
                <a:gd name="T9" fmla="*/ 35 h 37"/>
                <a:gd name="T10" fmla="*/ 22 w 34"/>
                <a:gd name="T11" fmla="*/ 36 h 37"/>
                <a:gd name="T12" fmla="*/ 17 w 34"/>
                <a:gd name="T13" fmla="*/ 35 h 37"/>
                <a:gd name="T14" fmla="*/ 14 w 34"/>
                <a:gd name="T15" fmla="*/ 33 h 37"/>
                <a:gd name="T16" fmla="*/ 14 w 34"/>
                <a:gd name="T17" fmla="*/ 30 h 37"/>
                <a:gd name="T18" fmla="*/ 12 w 34"/>
                <a:gd name="T19" fmla="*/ 29 h 37"/>
                <a:gd name="T20" fmla="*/ 8 w 34"/>
                <a:gd name="T21" fmla="*/ 33 h 37"/>
                <a:gd name="T22" fmla="*/ 5 w 34"/>
                <a:gd name="T23" fmla="*/ 33 h 37"/>
                <a:gd name="T24" fmla="*/ 1 w 34"/>
                <a:gd name="T25" fmla="*/ 30 h 37"/>
                <a:gd name="T26" fmla="*/ 0 w 34"/>
                <a:gd name="T27" fmla="*/ 27 h 37"/>
                <a:gd name="T28" fmla="*/ 5 w 34"/>
                <a:gd name="T29" fmla="*/ 21 h 37"/>
                <a:gd name="T30" fmla="*/ 6 w 34"/>
                <a:gd name="T31" fmla="*/ 17 h 37"/>
                <a:gd name="T32" fmla="*/ 11 w 34"/>
                <a:gd name="T33" fmla="*/ 17 h 37"/>
                <a:gd name="T34" fmla="*/ 12 w 34"/>
                <a:gd name="T35" fmla="*/ 19 h 37"/>
                <a:gd name="T36" fmla="*/ 14 w 34"/>
                <a:gd name="T37" fmla="*/ 19 h 37"/>
                <a:gd name="T38" fmla="*/ 16 w 34"/>
                <a:gd name="T39" fmla="*/ 14 h 37"/>
                <a:gd name="T40" fmla="*/ 16 w 34"/>
                <a:gd name="T41" fmla="*/ 11 h 37"/>
                <a:gd name="T42" fmla="*/ 16 w 34"/>
                <a:gd name="T43" fmla="*/ 8 h 37"/>
                <a:gd name="T44" fmla="*/ 22 w 34"/>
                <a:gd name="T45" fmla="*/ 10 h 37"/>
                <a:gd name="T46" fmla="*/ 22 w 34"/>
                <a:gd name="T47" fmla="*/ 1 h 37"/>
                <a:gd name="T48" fmla="*/ 23 w 34"/>
                <a:gd name="T49" fmla="*/ 0 h 37"/>
                <a:gd name="T50" fmla="*/ 25 w 34"/>
                <a:gd name="T51" fmla="*/ 0 h 37"/>
                <a:gd name="T52" fmla="*/ 26 w 34"/>
                <a:gd name="T53" fmla="*/ 3 h 37"/>
                <a:gd name="T54" fmla="*/ 27 w 34"/>
                <a:gd name="T5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7">
                  <a:moveTo>
                    <a:pt x="27" y="6"/>
                  </a:moveTo>
                  <a:lnTo>
                    <a:pt x="31" y="15"/>
                  </a:lnTo>
                  <a:lnTo>
                    <a:pt x="33" y="20"/>
                  </a:lnTo>
                  <a:lnTo>
                    <a:pt x="31" y="30"/>
                  </a:lnTo>
                  <a:lnTo>
                    <a:pt x="28" y="35"/>
                  </a:lnTo>
                  <a:lnTo>
                    <a:pt x="22" y="36"/>
                  </a:lnTo>
                  <a:lnTo>
                    <a:pt x="17" y="35"/>
                  </a:lnTo>
                  <a:lnTo>
                    <a:pt x="14" y="33"/>
                  </a:lnTo>
                  <a:lnTo>
                    <a:pt x="14" y="30"/>
                  </a:lnTo>
                  <a:lnTo>
                    <a:pt x="12" y="29"/>
                  </a:lnTo>
                  <a:lnTo>
                    <a:pt x="8" y="33"/>
                  </a:lnTo>
                  <a:lnTo>
                    <a:pt x="5" y="33"/>
                  </a:lnTo>
                  <a:lnTo>
                    <a:pt x="1" y="30"/>
                  </a:lnTo>
                  <a:lnTo>
                    <a:pt x="0" y="27"/>
                  </a:lnTo>
                  <a:lnTo>
                    <a:pt x="5" y="21"/>
                  </a:lnTo>
                  <a:lnTo>
                    <a:pt x="6" y="17"/>
                  </a:lnTo>
                  <a:lnTo>
                    <a:pt x="11" y="17"/>
                  </a:lnTo>
                  <a:lnTo>
                    <a:pt x="12" y="19"/>
                  </a:lnTo>
                  <a:lnTo>
                    <a:pt x="14" y="19"/>
                  </a:lnTo>
                  <a:lnTo>
                    <a:pt x="16" y="14"/>
                  </a:lnTo>
                  <a:lnTo>
                    <a:pt x="16" y="11"/>
                  </a:lnTo>
                  <a:lnTo>
                    <a:pt x="16" y="8"/>
                  </a:lnTo>
                  <a:lnTo>
                    <a:pt x="22" y="10"/>
                  </a:lnTo>
                  <a:lnTo>
                    <a:pt x="22" y="1"/>
                  </a:lnTo>
                  <a:lnTo>
                    <a:pt x="23" y="0"/>
                  </a:lnTo>
                  <a:lnTo>
                    <a:pt x="25" y="0"/>
                  </a:lnTo>
                  <a:lnTo>
                    <a:pt x="26" y="3"/>
                  </a:lnTo>
                  <a:lnTo>
                    <a:pt x="2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0" name="Freeform 209">
              <a:extLst>
                <a:ext uri="{FF2B5EF4-FFF2-40B4-BE49-F238E27FC236}">
                  <a16:creationId xmlns="" xmlns:a16="http://schemas.microsoft.com/office/drawing/2014/main" id="{5B34CA76-637C-5C46-6940-3C9EE13C6DEF}"/>
                </a:ext>
              </a:extLst>
            </p:cNvPr>
            <p:cNvSpPr>
              <a:spLocks noChangeArrowheads="1"/>
            </p:cNvSpPr>
            <p:nvPr/>
          </p:nvSpPr>
          <p:spPr bwMode="auto">
            <a:xfrm>
              <a:off x="8781805" y="6050205"/>
              <a:ext cx="93420" cy="120894"/>
            </a:xfrm>
            <a:custGeom>
              <a:avLst/>
              <a:gdLst>
                <a:gd name="T0" fmla="*/ 48 w 74"/>
                <a:gd name="T1" fmla="*/ 66 h 99"/>
                <a:gd name="T2" fmla="*/ 48 w 74"/>
                <a:gd name="T3" fmla="*/ 66 h 99"/>
                <a:gd name="T4" fmla="*/ 52 w 74"/>
                <a:gd name="T5" fmla="*/ 57 h 99"/>
                <a:gd name="T6" fmla="*/ 57 w 74"/>
                <a:gd name="T7" fmla="*/ 55 h 99"/>
                <a:gd name="T8" fmla="*/ 58 w 74"/>
                <a:gd name="T9" fmla="*/ 52 h 99"/>
                <a:gd name="T10" fmla="*/ 60 w 74"/>
                <a:gd name="T11" fmla="*/ 50 h 99"/>
                <a:gd name="T12" fmla="*/ 59 w 74"/>
                <a:gd name="T13" fmla="*/ 45 h 99"/>
                <a:gd name="T14" fmla="*/ 60 w 74"/>
                <a:gd name="T15" fmla="*/ 41 h 99"/>
                <a:gd name="T16" fmla="*/ 62 w 74"/>
                <a:gd name="T17" fmla="*/ 40 h 99"/>
                <a:gd name="T18" fmla="*/ 65 w 74"/>
                <a:gd name="T19" fmla="*/ 38 h 99"/>
                <a:gd name="T20" fmla="*/ 66 w 74"/>
                <a:gd name="T21" fmla="*/ 38 h 99"/>
                <a:gd name="T22" fmla="*/ 69 w 74"/>
                <a:gd name="T23" fmla="*/ 41 h 99"/>
                <a:gd name="T24" fmla="*/ 71 w 74"/>
                <a:gd name="T25" fmla="*/ 44 h 99"/>
                <a:gd name="T26" fmla="*/ 73 w 74"/>
                <a:gd name="T27" fmla="*/ 52 h 99"/>
                <a:gd name="T28" fmla="*/ 72 w 74"/>
                <a:gd name="T29" fmla="*/ 59 h 99"/>
                <a:gd name="T30" fmla="*/ 66 w 74"/>
                <a:gd name="T31" fmla="*/ 65 h 99"/>
                <a:gd name="T32" fmla="*/ 61 w 74"/>
                <a:gd name="T33" fmla="*/ 67 h 99"/>
                <a:gd name="T34" fmla="*/ 57 w 74"/>
                <a:gd name="T35" fmla="*/ 74 h 99"/>
                <a:gd name="T36" fmla="*/ 55 w 74"/>
                <a:gd name="T37" fmla="*/ 79 h 99"/>
                <a:gd name="T38" fmla="*/ 53 w 74"/>
                <a:gd name="T39" fmla="*/ 80 h 99"/>
                <a:gd name="T40" fmla="*/ 52 w 74"/>
                <a:gd name="T41" fmla="*/ 80 h 99"/>
                <a:gd name="T42" fmla="*/ 50 w 74"/>
                <a:gd name="T43" fmla="*/ 79 h 99"/>
                <a:gd name="T44" fmla="*/ 48 w 74"/>
                <a:gd name="T45" fmla="*/ 79 h 99"/>
                <a:gd name="T46" fmla="*/ 45 w 74"/>
                <a:gd name="T47" fmla="*/ 83 h 99"/>
                <a:gd name="T48" fmla="*/ 37 w 74"/>
                <a:gd name="T49" fmla="*/ 87 h 99"/>
                <a:gd name="T50" fmla="*/ 34 w 74"/>
                <a:gd name="T51" fmla="*/ 85 h 99"/>
                <a:gd name="T52" fmla="*/ 34 w 74"/>
                <a:gd name="T53" fmla="*/ 81 h 99"/>
                <a:gd name="T54" fmla="*/ 32 w 74"/>
                <a:gd name="T55" fmla="*/ 82 h 99"/>
                <a:gd name="T56" fmla="*/ 30 w 74"/>
                <a:gd name="T57" fmla="*/ 87 h 99"/>
                <a:gd name="T58" fmla="*/ 26 w 74"/>
                <a:gd name="T59" fmla="*/ 89 h 99"/>
                <a:gd name="T60" fmla="*/ 25 w 74"/>
                <a:gd name="T61" fmla="*/ 89 h 99"/>
                <a:gd name="T62" fmla="*/ 21 w 74"/>
                <a:gd name="T63" fmla="*/ 87 h 99"/>
                <a:gd name="T64" fmla="*/ 12 w 74"/>
                <a:gd name="T65" fmla="*/ 97 h 99"/>
                <a:gd name="T66" fmla="*/ 3 w 74"/>
                <a:gd name="T67" fmla="*/ 98 h 99"/>
                <a:gd name="T68" fmla="*/ 0 w 74"/>
                <a:gd name="T69" fmla="*/ 97 h 99"/>
                <a:gd name="T70" fmla="*/ 0 w 74"/>
                <a:gd name="T71" fmla="*/ 92 h 99"/>
                <a:gd name="T72" fmla="*/ 6 w 74"/>
                <a:gd name="T73" fmla="*/ 84 h 99"/>
                <a:gd name="T74" fmla="*/ 10 w 74"/>
                <a:gd name="T75" fmla="*/ 79 h 99"/>
                <a:gd name="T76" fmla="*/ 26 w 74"/>
                <a:gd name="T77" fmla="*/ 76 h 99"/>
                <a:gd name="T78" fmla="*/ 37 w 74"/>
                <a:gd name="T79" fmla="*/ 61 h 99"/>
                <a:gd name="T80" fmla="*/ 39 w 74"/>
                <a:gd name="T81" fmla="*/ 44 h 99"/>
                <a:gd name="T82" fmla="*/ 41 w 74"/>
                <a:gd name="T83" fmla="*/ 38 h 99"/>
                <a:gd name="T84" fmla="*/ 41 w 74"/>
                <a:gd name="T85" fmla="*/ 35 h 99"/>
                <a:gd name="T86" fmla="*/ 37 w 74"/>
                <a:gd name="T87" fmla="*/ 34 h 99"/>
                <a:gd name="T88" fmla="*/ 37 w 74"/>
                <a:gd name="T89" fmla="*/ 29 h 99"/>
                <a:gd name="T90" fmla="*/ 39 w 74"/>
                <a:gd name="T91" fmla="*/ 23 h 99"/>
                <a:gd name="T92" fmla="*/ 44 w 74"/>
                <a:gd name="T93" fmla="*/ 15 h 99"/>
                <a:gd name="T94" fmla="*/ 47 w 74"/>
                <a:gd name="T95" fmla="*/ 11 h 99"/>
                <a:gd name="T96" fmla="*/ 52 w 74"/>
                <a:gd name="T97" fmla="*/ 2 h 99"/>
                <a:gd name="T98" fmla="*/ 54 w 74"/>
                <a:gd name="T99" fmla="*/ 0 h 99"/>
                <a:gd name="T100" fmla="*/ 57 w 74"/>
                <a:gd name="T101" fmla="*/ 0 h 99"/>
                <a:gd name="T102" fmla="*/ 60 w 74"/>
                <a:gd name="T103" fmla="*/ 3 h 99"/>
                <a:gd name="T104" fmla="*/ 59 w 74"/>
                <a:gd name="T105" fmla="*/ 7 h 99"/>
                <a:gd name="T106" fmla="*/ 55 w 74"/>
                <a:gd name="T107" fmla="*/ 17 h 99"/>
                <a:gd name="T108" fmla="*/ 49 w 74"/>
                <a:gd name="T109" fmla="*/ 24 h 99"/>
                <a:gd name="T110" fmla="*/ 50 w 74"/>
                <a:gd name="T111" fmla="*/ 31 h 99"/>
                <a:gd name="T112" fmla="*/ 52 w 74"/>
                <a:gd name="T113" fmla="*/ 35 h 99"/>
                <a:gd name="T114" fmla="*/ 53 w 74"/>
                <a:gd name="T115" fmla="*/ 43 h 99"/>
                <a:gd name="T116" fmla="*/ 53 w 74"/>
                <a:gd name="T117" fmla="*/ 50 h 99"/>
                <a:gd name="T118" fmla="*/ 48 w 74"/>
                <a:gd name="T119" fmla="*/ 61 h 99"/>
                <a:gd name="T120" fmla="*/ 48 w 74"/>
                <a:gd name="T12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99">
                  <a:moveTo>
                    <a:pt x="48" y="66"/>
                  </a:moveTo>
                  <a:lnTo>
                    <a:pt x="48" y="66"/>
                  </a:lnTo>
                  <a:lnTo>
                    <a:pt x="52" y="57"/>
                  </a:lnTo>
                  <a:lnTo>
                    <a:pt x="57" y="55"/>
                  </a:lnTo>
                  <a:lnTo>
                    <a:pt x="58" y="52"/>
                  </a:lnTo>
                  <a:lnTo>
                    <a:pt x="60" y="50"/>
                  </a:lnTo>
                  <a:lnTo>
                    <a:pt x="59" y="45"/>
                  </a:lnTo>
                  <a:lnTo>
                    <a:pt x="60" y="41"/>
                  </a:lnTo>
                  <a:lnTo>
                    <a:pt x="62" y="40"/>
                  </a:lnTo>
                  <a:lnTo>
                    <a:pt x="65" y="38"/>
                  </a:lnTo>
                  <a:lnTo>
                    <a:pt x="66" y="38"/>
                  </a:lnTo>
                  <a:lnTo>
                    <a:pt x="69" y="41"/>
                  </a:lnTo>
                  <a:lnTo>
                    <a:pt x="71" y="44"/>
                  </a:lnTo>
                  <a:lnTo>
                    <a:pt x="73" y="52"/>
                  </a:lnTo>
                  <a:lnTo>
                    <a:pt x="72" y="59"/>
                  </a:lnTo>
                  <a:lnTo>
                    <a:pt x="66" y="65"/>
                  </a:lnTo>
                  <a:lnTo>
                    <a:pt x="61" y="67"/>
                  </a:lnTo>
                  <a:lnTo>
                    <a:pt x="57" y="74"/>
                  </a:lnTo>
                  <a:lnTo>
                    <a:pt x="55" y="79"/>
                  </a:lnTo>
                  <a:lnTo>
                    <a:pt x="53" y="80"/>
                  </a:lnTo>
                  <a:lnTo>
                    <a:pt x="52" y="80"/>
                  </a:lnTo>
                  <a:lnTo>
                    <a:pt x="50" y="79"/>
                  </a:lnTo>
                  <a:lnTo>
                    <a:pt x="48" y="79"/>
                  </a:lnTo>
                  <a:lnTo>
                    <a:pt x="45" y="83"/>
                  </a:lnTo>
                  <a:lnTo>
                    <a:pt x="37" y="87"/>
                  </a:lnTo>
                  <a:lnTo>
                    <a:pt x="34" y="85"/>
                  </a:lnTo>
                  <a:lnTo>
                    <a:pt x="34" y="81"/>
                  </a:lnTo>
                  <a:lnTo>
                    <a:pt x="32" y="82"/>
                  </a:lnTo>
                  <a:lnTo>
                    <a:pt x="30" y="87"/>
                  </a:lnTo>
                  <a:lnTo>
                    <a:pt x="26" y="89"/>
                  </a:lnTo>
                  <a:lnTo>
                    <a:pt x="25" y="89"/>
                  </a:lnTo>
                  <a:lnTo>
                    <a:pt x="21" y="87"/>
                  </a:lnTo>
                  <a:lnTo>
                    <a:pt x="12" y="97"/>
                  </a:lnTo>
                  <a:lnTo>
                    <a:pt x="3" y="98"/>
                  </a:lnTo>
                  <a:lnTo>
                    <a:pt x="0" y="97"/>
                  </a:lnTo>
                  <a:lnTo>
                    <a:pt x="0" y="92"/>
                  </a:lnTo>
                  <a:lnTo>
                    <a:pt x="6" y="84"/>
                  </a:lnTo>
                  <a:lnTo>
                    <a:pt x="10" y="79"/>
                  </a:lnTo>
                  <a:lnTo>
                    <a:pt x="26" y="76"/>
                  </a:lnTo>
                  <a:lnTo>
                    <a:pt x="37" y="61"/>
                  </a:lnTo>
                  <a:lnTo>
                    <a:pt x="39" y="44"/>
                  </a:lnTo>
                  <a:lnTo>
                    <a:pt x="41" y="38"/>
                  </a:lnTo>
                  <a:lnTo>
                    <a:pt x="41" y="35"/>
                  </a:lnTo>
                  <a:lnTo>
                    <a:pt x="37" y="34"/>
                  </a:lnTo>
                  <a:lnTo>
                    <a:pt x="37" y="29"/>
                  </a:lnTo>
                  <a:lnTo>
                    <a:pt x="39" y="23"/>
                  </a:lnTo>
                  <a:lnTo>
                    <a:pt x="44" y="15"/>
                  </a:lnTo>
                  <a:lnTo>
                    <a:pt x="47" y="11"/>
                  </a:lnTo>
                  <a:lnTo>
                    <a:pt x="52" y="2"/>
                  </a:lnTo>
                  <a:lnTo>
                    <a:pt x="54" y="0"/>
                  </a:lnTo>
                  <a:lnTo>
                    <a:pt x="57" y="0"/>
                  </a:lnTo>
                  <a:lnTo>
                    <a:pt x="60" y="3"/>
                  </a:lnTo>
                  <a:lnTo>
                    <a:pt x="59" y="7"/>
                  </a:lnTo>
                  <a:lnTo>
                    <a:pt x="55" y="17"/>
                  </a:lnTo>
                  <a:lnTo>
                    <a:pt x="49" y="24"/>
                  </a:lnTo>
                  <a:lnTo>
                    <a:pt x="50" y="31"/>
                  </a:lnTo>
                  <a:lnTo>
                    <a:pt x="52" y="35"/>
                  </a:lnTo>
                  <a:lnTo>
                    <a:pt x="53" y="43"/>
                  </a:lnTo>
                  <a:lnTo>
                    <a:pt x="53" y="50"/>
                  </a:lnTo>
                  <a:lnTo>
                    <a:pt x="48" y="61"/>
                  </a:lnTo>
                  <a:lnTo>
                    <a:pt x="48" y="6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1" name="Freeform 210">
              <a:extLst>
                <a:ext uri="{FF2B5EF4-FFF2-40B4-BE49-F238E27FC236}">
                  <a16:creationId xmlns="" xmlns:a16="http://schemas.microsoft.com/office/drawing/2014/main" id="{8D64BCC7-4FFB-2969-2F94-468C39EC683C}"/>
                </a:ext>
              </a:extLst>
            </p:cNvPr>
            <p:cNvSpPr>
              <a:spLocks noChangeArrowheads="1"/>
            </p:cNvSpPr>
            <p:nvPr/>
          </p:nvSpPr>
          <p:spPr bwMode="auto">
            <a:xfrm>
              <a:off x="8880718" y="6017234"/>
              <a:ext cx="49458" cy="65942"/>
            </a:xfrm>
            <a:custGeom>
              <a:avLst/>
              <a:gdLst>
                <a:gd name="T0" fmla="*/ 22 w 41"/>
                <a:gd name="T1" fmla="*/ 0 h 54"/>
                <a:gd name="T2" fmla="*/ 26 w 41"/>
                <a:gd name="T3" fmla="*/ 6 h 54"/>
                <a:gd name="T4" fmla="*/ 28 w 41"/>
                <a:gd name="T5" fmla="*/ 4 h 54"/>
                <a:gd name="T6" fmla="*/ 31 w 41"/>
                <a:gd name="T7" fmla="*/ 3 h 54"/>
                <a:gd name="T8" fmla="*/ 34 w 41"/>
                <a:gd name="T9" fmla="*/ 5 h 54"/>
                <a:gd name="T10" fmla="*/ 36 w 41"/>
                <a:gd name="T11" fmla="*/ 8 h 54"/>
                <a:gd name="T12" fmla="*/ 38 w 41"/>
                <a:gd name="T13" fmla="*/ 9 h 54"/>
                <a:gd name="T14" fmla="*/ 40 w 41"/>
                <a:gd name="T15" fmla="*/ 13 h 54"/>
                <a:gd name="T16" fmla="*/ 40 w 41"/>
                <a:gd name="T17" fmla="*/ 18 h 54"/>
                <a:gd name="T18" fmla="*/ 38 w 41"/>
                <a:gd name="T19" fmla="*/ 23 h 54"/>
                <a:gd name="T20" fmla="*/ 36 w 41"/>
                <a:gd name="T21" fmla="*/ 25 h 54"/>
                <a:gd name="T22" fmla="*/ 35 w 41"/>
                <a:gd name="T23" fmla="*/ 30 h 54"/>
                <a:gd name="T24" fmla="*/ 37 w 41"/>
                <a:gd name="T25" fmla="*/ 36 h 54"/>
                <a:gd name="T26" fmla="*/ 31 w 41"/>
                <a:gd name="T27" fmla="*/ 38 h 54"/>
                <a:gd name="T28" fmla="*/ 24 w 41"/>
                <a:gd name="T29" fmla="*/ 40 h 54"/>
                <a:gd name="T30" fmla="*/ 22 w 41"/>
                <a:gd name="T31" fmla="*/ 36 h 54"/>
                <a:gd name="T32" fmla="*/ 16 w 41"/>
                <a:gd name="T33" fmla="*/ 42 h 54"/>
                <a:gd name="T34" fmla="*/ 12 w 41"/>
                <a:gd name="T35" fmla="*/ 51 h 54"/>
                <a:gd name="T36" fmla="*/ 9 w 41"/>
                <a:gd name="T37" fmla="*/ 53 h 54"/>
                <a:gd name="T38" fmla="*/ 8 w 41"/>
                <a:gd name="T39" fmla="*/ 49 h 54"/>
                <a:gd name="T40" fmla="*/ 5 w 41"/>
                <a:gd name="T41" fmla="*/ 48 h 54"/>
                <a:gd name="T42" fmla="*/ 0 w 41"/>
                <a:gd name="T43" fmla="*/ 48 h 54"/>
                <a:gd name="T44" fmla="*/ 1 w 41"/>
                <a:gd name="T45" fmla="*/ 45 h 54"/>
                <a:gd name="T46" fmla="*/ 1 w 41"/>
                <a:gd name="T47" fmla="*/ 44 h 54"/>
                <a:gd name="T48" fmla="*/ 5 w 41"/>
                <a:gd name="T49" fmla="*/ 42 h 54"/>
                <a:gd name="T50" fmla="*/ 6 w 41"/>
                <a:gd name="T51" fmla="*/ 37 h 54"/>
                <a:gd name="T52" fmla="*/ 5 w 41"/>
                <a:gd name="T53" fmla="*/ 28 h 54"/>
                <a:gd name="T54" fmla="*/ 6 w 41"/>
                <a:gd name="T55" fmla="*/ 25 h 54"/>
                <a:gd name="T56" fmla="*/ 6 w 41"/>
                <a:gd name="T57" fmla="*/ 21 h 54"/>
                <a:gd name="T58" fmla="*/ 9 w 41"/>
                <a:gd name="T59" fmla="*/ 18 h 54"/>
                <a:gd name="T60" fmla="*/ 18 w 41"/>
                <a:gd name="T61" fmla="*/ 20 h 54"/>
                <a:gd name="T62" fmla="*/ 19 w 41"/>
                <a:gd name="T63" fmla="*/ 17 h 54"/>
                <a:gd name="T64" fmla="*/ 18 w 41"/>
                <a:gd name="T65" fmla="*/ 15 h 54"/>
                <a:gd name="T66" fmla="*/ 13 w 41"/>
                <a:gd name="T67" fmla="*/ 11 h 54"/>
                <a:gd name="T68" fmla="*/ 14 w 41"/>
                <a:gd name="T69" fmla="*/ 9 h 54"/>
                <a:gd name="T70" fmla="*/ 18 w 41"/>
                <a:gd name="T71" fmla="*/ 6 h 54"/>
                <a:gd name="T72" fmla="*/ 21 w 41"/>
                <a:gd name="T73" fmla="*/ 6 h 54"/>
                <a:gd name="T74" fmla="*/ 21 w 41"/>
                <a:gd name="T75" fmla="*/ 2 h 54"/>
                <a:gd name="T76" fmla="*/ 22 w 41"/>
                <a:gd name="T77" fmla="*/ 1 h 54"/>
                <a:gd name="T78" fmla="*/ 22 w 4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54">
                  <a:moveTo>
                    <a:pt x="22" y="0"/>
                  </a:moveTo>
                  <a:lnTo>
                    <a:pt x="26" y="6"/>
                  </a:lnTo>
                  <a:lnTo>
                    <a:pt x="28" y="4"/>
                  </a:lnTo>
                  <a:lnTo>
                    <a:pt x="31" y="3"/>
                  </a:lnTo>
                  <a:lnTo>
                    <a:pt x="34" y="5"/>
                  </a:lnTo>
                  <a:lnTo>
                    <a:pt x="36" y="8"/>
                  </a:lnTo>
                  <a:lnTo>
                    <a:pt x="38" y="9"/>
                  </a:lnTo>
                  <a:lnTo>
                    <a:pt x="40" y="13"/>
                  </a:lnTo>
                  <a:lnTo>
                    <a:pt x="40" y="18"/>
                  </a:lnTo>
                  <a:lnTo>
                    <a:pt x="38" y="23"/>
                  </a:lnTo>
                  <a:lnTo>
                    <a:pt x="36" y="25"/>
                  </a:lnTo>
                  <a:lnTo>
                    <a:pt x="35" y="30"/>
                  </a:lnTo>
                  <a:lnTo>
                    <a:pt x="37" y="36"/>
                  </a:lnTo>
                  <a:lnTo>
                    <a:pt x="31" y="38"/>
                  </a:lnTo>
                  <a:lnTo>
                    <a:pt x="24" y="40"/>
                  </a:lnTo>
                  <a:lnTo>
                    <a:pt x="22" y="36"/>
                  </a:lnTo>
                  <a:lnTo>
                    <a:pt x="16" y="42"/>
                  </a:lnTo>
                  <a:lnTo>
                    <a:pt x="12" y="51"/>
                  </a:lnTo>
                  <a:lnTo>
                    <a:pt x="9" y="53"/>
                  </a:lnTo>
                  <a:lnTo>
                    <a:pt x="8" y="49"/>
                  </a:lnTo>
                  <a:lnTo>
                    <a:pt x="5" y="48"/>
                  </a:lnTo>
                  <a:lnTo>
                    <a:pt x="0" y="48"/>
                  </a:lnTo>
                  <a:lnTo>
                    <a:pt x="1" y="45"/>
                  </a:lnTo>
                  <a:lnTo>
                    <a:pt x="1" y="44"/>
                  </a:lnTo>
                  <a:lnTo>
                    <a:pt x="5" y="42"/>
                  </a:lnTo>
                  <a:lnTo>
                    <a:pt x="6" y="37"/>
                  </a:lnTo>
                  <a:lnTo>
                    <a:pt x="5" y="28"/>
                  </a:lnTo>
                  <a:lnTo>
                    <a:pt x="6" y="25"/>
                  </a:lnTo>
                  <a:lnTo>
                    <a:pt x="6" y="21"/>
                  </a:lnTo>
                  <a:lnTo>
                    <a:pt x="9" y="18"/>
                  </a:lnTo>
                  <a:lnTo>
                    <a:pt x="18" y="20"/>
                  </a:lnTo>
                  <a:lnTo>
                    <a:pt x="19" y="17"/>
                  </a:lnTo>
                  <a:lnTo>
                    <a:pt x="18" y="15"/>
                  </a:lnTo>
                  <a:lnTo>
                    <a:pt x="13" y="11"/>
                  </a:lnTo>
                  <a:lnTo>
                    <a:pt x="14" y="9"/>
                  </a:lnTo>
                  <a:lnTo>
                    <a:pt x="18" y="6"/>
                  </a:lnTo>
                  <a:lnTo>
                    <a:pt x="21" y="6"/>
                  </a:lnTo>
                  <a:lnTo>
                    <a:pt x="21" y="2"/>
                  </a:lnTo>
                  <a:lnTo>
                    <a:pt x="22" y="1"/>
                  </a:lnTo>
                  <a:lnTo>
                    <a:pt x="2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2" name="Freeform 211">
              <a:extLst>
                <a:ext uri="{FF2B5EF4-FFF2-40B4-BE49-F238E27FC236}">
                  <a16:creationId xmlns="" xmlns:a16="http://schemas.microsoft.com/office/drawing/2014/main" id="{192F4F7D-755C-D9FD-7EAB-A3F24D77A560}"/>
                </a:ext>
              </a:extLst>
            </p:cNvPr>
            <p:cNvSpPr>
              <a:spLocks noChangeArrowheads="1"/>
            </p:cNvSpPr>
            <p:nvPr/>
          </p:nvSpPr>
          <p:spPr bwMode="auto">
            <a:xfrm>
              <a:off x="9397266" y="5978769"/>
              <a:ext cx="10990" cy="16484"/>
            </a:xfrm>
            <a:custGeom>
              <a:avLst/>
              <a:gdLst>
                <a:gd name="T0" fmla="*/ 7 w 11"/>
                <a:gd name="T1" fmla="*/ 10 h 13"/>
                <a:gd name="T2" fmla="*/ 1 w 11"/>
                <a:gd name="T3" fmla="*/ 12 h 13"/>
                <a:gd name="T4" fmla="*/ 0 w 11"/>
                <a:gd name="T5" fmla="*/ 10 h 13"/>
                <a:gd name="T6" fmla="*/ 1 w 11"/>
                <a:gd name="T7" fmla="*/ 7 h 13"/>
                <a:gd name="T8" fmla="*/ 3 w 11"/>
                <a:gd name="T9" fmla="*/ 0 h 13"/>
                <a:gd name="T10" fmla="*/ 6 w 11"/>
                <a:gd name="T11" fmla="*/ 0 h 13"/>
                <a:gd name="T12" fmla="*/ 8 w 11"/>
                <a:gd name="T13" fmla="*/ 3 h 13"/>
                <a:gd name="T14" fmla="*/ 10 w 11"/>
                <a:gd name="T15" fmla="*/ 6 h 13"/>
                <a:gd name="T16" fmla="*/ 7 w 11"/>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7" y="10"/>
                  </a:moveTo>
                  <a:lnTo>
                    <a:pt x="1" y="12"/>
                  </a:lnTo>
                  <a:lnTo>
                    <a:pt x="0" y="10"/>
                  </a:lnTo>
                  <a:lnTo>
                    <a:pt x="1" y="7"/>
                  </a:lnTo>
                  <a:lnTo>
                    <a:pt x="3" y="0"/>
                  </a:lnTo>
                  <a:lnTo>
                    <a:pt x="6" y="0"/>
                  </a:lnTo>
                  <a:lnTo>
                    <a:pt x="8" y="3"/>
                  </a:lnTo>
                  <a:lnTo>
                    <a:pt x="10" y="6"/>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3" name="Freeform 212">
              <a:extLst>
                <a:ext uri="{FF2B5EF4-FFF2-40B4-BE49-F238E27FC236}">
                  <a16:creationId xmlns="" xmlns:a16="http://schemas.microsoft.com/office/drawing/2014/main" id="{B028CFA8-66D5-B99D-A900-C00F15F82BBE}"/>
                </a:ext>
              </a:extLst>
            </p:cNvPr>
            <p:cNvSpPr>
              <a:spLocks noChangeArrowheads="1"/>
            </p:cNvSpPr>
            <p:nvPr/>
          </p:nvSpPr>
          <p:spPr bwMode="auto">
            <a:xfrm>
              <a:off x="9023593" y="5940301"/>
              <a:ext cx="16487" cy="21981"/>
            </a:xfrm>
            <a:custGeom>
              <a:avLst/>
              <a:gdLst>
                <a:gd name="T0" fmla="*/ 12 w 14"/>
                <a:gd name="T1" fmla="*/ 14 h 18"/>
                <a:gd name="T2" fmla="*/ 10 w 14"/>
                <a:gd name="T3" fmla="*/ 16 h 18"/>
                <a:gd name="T4" fmla="*/ 7 w 14"/>
                <a:gd name="T5" fmla="*/ 17 h 18"/>
                <a:gd name="T6" fmla="*/ 6 w 14"/>
                <a:gd name="T7" fmla="*/ 15 h 18"/>
                <a:gd name="T8" fmla="*/ 3 w 14"/>
                <a:gd name="T9" fmla="*/ 14 h 18"/>
                <a:gd name="T10" fmla="*/ 2 w 14"/>
                <a:gd name="T11" fmla="*/ 15 h 18"/>
                <a:gd name="T12" fmla="*/ 0 w 14"/>
                <a:gd name="T13" fmla="*/ 11 h 18"/>
                <a:gd name="T14" fmla="*/ 0 w 14"/>
                <a:gd name="T15" fmla="*/ 8 h 18"/>
                <a:gd name="T16" fmla="*/ 2 w 14"/>
                <a:gd name="T17" fmla="*/ 3 h 18"/>
                <a:gd name="T18" fmla="*/ 8 w 14"/>
                <a:gd name="T19" fmla="*/ 0 h 18"/>
                <a:gd name="T20" fmla="*/ 12 w 14"/>
                <a:gd name="T21" fmla="*/ 2 h 18"/>
                <a:gd name="T22" fmla="*/ 13 w 14"/>
                <a:gd name="T23" fmla="*/ 3 h 18"/>
                <a:gd name="T24" fmla="*/ 12 w 14"/>
                <a:gd name="T2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8">
                  <a:moveTo>
                    <a:pt x="12" y="14"/>
                  </a:moveTo>
                  <a:lnTo>
                    <a:pt x="10" y="16"/>
                  </a:lnTo>
                  <a:lnTo>
                    <a:pt x="7" y="17"/>
                  </a:lnTo>
                  <a:lnTo>
                    <a:pt x="6" y="15"/>
                  </a:lnTo>
                  <a:lnTo>
                    <a:pt x="3" y="14"/>
                  </a:lnTo>
                  <a:lnTo>
                    <a:pt x="2" y="15"/>
                  </a:lnTo>
                  <a:lnTo>
                    <a:pt x="0" y="11"/>
                  </a:lnTo>
                  <a:lnTo>
                    <a:pt x="0" y="8"/>
                  </a:lnTo>
                  <a:lnTo>
                    <a:pt x="2" y="3"/>
                  </a:lnTo>
                  <a:lnTo>
                    <a:pt x="8" y="0"/>
                  </a:lnTo>
                  <a:lnTo>
                    <a:pt x="12" y="2"/>
                  </a:lnTo>
                  <a:lnTo>
                    <a:pt x="13" y="3"/>
                  </a:lnTo>
                  <a:lnTo>
                    <a:pt x="12"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4" name="Freeform 213">
              <a:extLst>
                <a:ext uri="{FF2B5EF4-FFF2-40B4-BE49-F238E27FC236}">
                  <a16:creationId xmlns="" xmlns:a16="http://schemas.microsoft.com/office/drawing/2014/main" id="{1C6F0DA5-8FF1-AF8C-A6A4-52BF74968DCE}"/>
                </a:ext>
              </a:extLst>
            </p:cNvPr>
            <p:cNvSpPr>
              <a:spLocks noChangeArrowheads="1"/>
            </p:cNvSpPr>
            <p:nvPr/>
          </p:nvSpPr>
          <p:spPr bwMode="auto">
            <a:xfrm>
              <a:off x="8930177" y="5940301"/>
              <a:ext cx="60445" cy="82430"/>
            </a:xfrm>
            <a:custGeom>
              <a:avLst/>
              <a:gdLst>
                <a:gd name="T0" fmla="*/ 38 w 50"/>
                <a:gd name="T1" fmla="*/ 18 h 68"/>
                <a:gd name="T2" fmla="*/ 41 w 50"/>
                <a:gd name="T3" fmla="*/ 23 h 68"/>
                <a:gd name="T4" fmla="*/ 43 w 50"/>
                <a:gd name="T5" fmla="*/ 23 h 68"/>
                <a:gd name="T6" fmla="*/ 44 w 50"/>
                <a:gd name="T7" fmla="*/ 21 h 68"/>
                <a:gd name="T8" fmla="*/ 46 w 50"/>
                <a:gd name="T9" fmla="*/ 19 h 68"/>
                <a:gd name="T10" fmla="*/ 49 w 50"/>
                <a:gd name="T11" fmla="*/ 22 h 68"/>
                <a:gd name="T12" fmla="*/ 49 w 50"/>
                <a:gd name="T13" fmla="*/ 27 h 68"/>
                <a:gd name="T14" fmla="*/ 44 w 50"/>
                <a:gd name="T15" fmla="*/ 32 h 68"/>
                <a:gd name="T16" fmla="*/ 41 w 50"/>
                <a:gd name="T17" fmla="*/ 41 h 68"/>
                <a:gd name="T18" fmla="*/ 36 w 50"/>
                <a:gd name="T19" fmla="*/ 43 h 68"/>
                <a:gd name="T20" fmla="*/ 34 w 50"/>
                <a:gd name="T21" fmla="*/ 41 h 68"/>
                <a:gd name="T22" fmla="*/ 30 w 50"/>
                <a:gd name="T23" fmla="*/ 46 h 68"/>
                <a:gd name="T24" fmla="*/ 27 w 50"/>
                <a:gd name="T25" fmla="*/ 51 h 68"/>
                <a:gd name="T26" fmla="*/ 24 w 50"/>
                <a:gd name="T27" fmla="*/ 57 h 68"/>
                <a:gd name="T28" fmla="*/ 24 w 50"/>
                <a:gd name="T29" fmla="*/ 60 h 68"/>
                <a:gd name="T30" fmla="*/ 23 w 50"/>
                <a:gd name="T31" fmla="*/ 63 h 68"/>
                <a:gd name="T32" fmla="*/ 11 w 50"/>
                <a:gd name="T33" fmla="*/ 65 h 68"/>
                <a:gd name="T34" fmla="*/ 7 w 50"/>
                <a:gd name="T35" fmla="*/ 67 h 68"/>
                <a:gd name="T36" fmla="*/ 2 w 50"/>
                <a:gd name="T37" fmla="*/ 65 h 68"/>
                <a:gd name="T38" fmla="*/ 0 w 50"/>
                <a:gd name="T39" fmla="*/ 60 h 68"/>
                <a:gd name="T40" fmla="*/ 1 w 50"/>
                <a:gd name="T41" fmla="*/ 59 h 68"/>
                <a:gd name="T42" fmla="*/ 5 w 50"/>
                <a:gd name="T43" fmla="*/ 57 h 68"/>
                <a:gd name="T44" fmla="*/ 5 w 50"/>
                <a:gd name="T45" fmla="*/ 54 h 68"/>
                <a:gd name="T46" fmla="*/ 7 w 50"/>
                <a:gd name="T47" fmla="*/ 51 h 68"/>
                <a:gd name="T48" fmla="*/ 8 w 50"/>
                <a:gd name="T49" fmla="*/ 50 h 68"/>
                <a:gd name="T50" fmla="*/ 9 w 50"/>
                <a:gd name="T51" fmla="*/ 45 h 68"/>
                <a:gd name="T52" fmla="*/ 11 w 50"/>
                <a:gd name="T53" fmla="*/ 44 h 68"/>
                <a:gd name="T54" fmla="*/ 14 w 50"/>
                <a:gd name="T55" fmla="*/ 45 h 68"/>
                <a:gd name="T56" fmla="*/ 17 w 50"/>
                <a:gd name="T57" fmla="*/ 42 h 68"/>
                <a:gd name="T58" fmla="*/ 18 w 50"/>
                <a:gd name="T59" fmla="*/ 41 h 68"/>
                <a:gd name="T60" fmla="*/ 19 w 50"/>
                <a:gd name="T61" fmla="*/ 44 h 68"/>
                <a:gd name="T62" fmla="*/ 20 w 50"/>
                <a:gd name="T63" fmla="*/ 40 h 68"/>
                <a:gd name="T64" fmla="*/ 19 w 50"/>
                <a:gd name="T65" fmla="*/ 36 h 68"/>
                <a:gd name="T66" fmla="*/ 20 w 50"/>
                <a:gd name="T67" fmla="*/ 34 h 68"/>
                <a:gd name="T68" fmla="*/ 24 w 50"/>
                <a:gd name="T69" fmla="*/ 28 h 68"/>
                <a:gd name="T70" fmla="*/ 26 w 50"/>
                <a:gd name="T71" fmla="*/ 23 h 68"/>
                <a:gd name="T72" fmla="*/ 29 w 50"/>
                <a:gd name="T73" fmla="*/ 20 h 68"/>
                <a:gd name="T74" fmla="*/ 31 w 50"/>
                <a:gd name="T75" fmla="*/ 21 h 68"/>
                <a:gd name="T76" fmla="*/ 32 w 50"/>
                <a:gd name="T77" fmla="*/ 16 h 68"/>
                <a:gd name="T78" fmla="*/ 31 w 50"/>
                <a:gd name="T79" fmla="*/ 12 h 68"/>
                <a:gd name="T80" fmla="*/ 32 w 50"/>
                <a:gd name="T81" fmla="*/ 8 h 68"/>
                <a:gd name="T82" fmla="*/ 34 w 50"/>
                <a:gd name="T83" fmla="*/ 1 h 68"/>
                <a:gd name="T84" fmla="*/ 36 w 50"/>
                <a:gd name="T85" fmla="*/ 0 h 68"/>
                <a:gd name="T86" fmla="*/ 37 w 50"/>
                <a:gd name="T87" fmla="*/ 7 h 68"/>
                <a:gd name="T88" fmla="*/ 38 w 50"/>
                <a:gd name="T89"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68">
                  <a:moveTo>
                    <a:pt x="38" y="18"/>
                  </a:moveTo>
                  <a:lnTo>
                    <a:pt x="41" y="23"/>
                  </a:lnTo>
                  <a:lnTo>
                    <a:pt x="43" y="23"/>
                  </a:lnTo>
                  <a:lnTo>
                    <a:pt x="44" y="21"/>
                  </a:lnTo>
                  <a:lnTo>
                    <a:pt x="46" y="19"/>
                  </a:lnTo>
                  <a:lnTo>
                    <a:pt x="49" y="22"/>
                  </a:lnTo>
                  <a:lnTo>
                    <a:pt x="49" y="27"/>
                  </a:lnTo>
                  <a:lnTo>
                    <a:pt x="44" y="32"/>
                  </a:lnTo>
                  <a:lnTo>
                    <a:pt x="41" y="41"/>
                  </a:lnTo>
                  <a:lnTo>
                    <a:pt x="36" y="43"/>
                  </a:lnTo>
                  <a:lnTo>
                    <a:pt x="34" y="41"/>
                  </a:lnTo>
                  <a:lnTo>
                    <a:pt x="30" y="46"/>
                  </a:lnTo>
                  <a:lnTo>
                    <a:pt x="27" y="51"/>
                  </a:lnTo>
                  <a:lnTo>
                    <a:pt x="24" y="57"/>
                  </a:lnTo>
                  <a:lnTo>
                    <a:pt x="24" y="60"/>
                  </a:lnTo>
                  <a:lnTo>
                    <a:pt x="23" y="63"/>
                  </a:lnTo>
                  <a:lnTo>
                    <a:pt x="11" y="65"/>
                  </a:lnTo>
                  <a:lnTo>
                    <a:pt x="7" y="67"/>
                  </a:lnTo>
                  <a:lnTo>
                    <a:pt x="2" y="65"/>
                  </a:lnTo>
                  <a:lnTo>
                    <a:pt x="0" y="60"/>
                  </a:lnTo>
                  <a:lnTo>
                    <a:pt x="1" y="59"/>
                  </a:lnTo>
                  <a:lnTo>
                    <a:pt x="5" y="57"/>
                  </a:lnTo>
                  <a:lnTo>
                    <a:pt x="5" y="54"/>
                  </a:lnTo>
                  <a:lnTo>
                    <a:pt x="7" y="51"/>
                  </a:lnTo>
                  <a:lnTo>
                    <a:pt x="8" y="50"/>
                  </a:lnTo>
                  <a:lnTo>
                    <a:pt x="9" y="45"/>
                  </a:lnTo>
                  <a:lnTo>
                    <a:pt x="11" y="44"/>
                  </a:lnTo>
                  <a:lnTo>
                    <a:pt x="14" y="45"/>
                  </a:lnTo>
                  <a:lnTo>
                    <a:pt x="17" y="42"/>
                  </a:lnTo>
                  <a:lnTo>
                    <a:pt x="18" y="41"/>
                  </a:lnTo>
                  <a:lnTo>
                    <a:pt x="19" y="44"/>
                  </a:lnTo>
                  <a:lnTo>
                    <a:pt x="20" y="40"/>
                  </a:lnTo>
                  <a:lnTo>
                    <a:pt x="19" y="36"/>
                  </a:lnTo>
                  <a:lnTo>
                    <a:pt x="20" y="34"/>
                  </a:lnTo>
                  <a:lnTo>
                    <a:pt x="24" y="28"/>
                  </a:lnTo>
                  <a:lnTo>
                    <a:pt x="26" y="23"/>
                  </a:lnTo>
                  <a:lnTo>
                    <a:pt x="29" y="20"/>
                  </a:lnTo>
                  <a:lnTo>
                    <a:pt x="31" y="21"/>
                  </a:lnTo>
                  <a:lnTo>
                    <a:pt x="32" y="16"/>
                  </a:lnTo>
                  <a:lnTo>
                    <a:pt x="31" y="12"/>
                  </a:lnTo>
                  <a:lnTo>
                    <a:pt x="32" y="8"/>
                  </a:lnTo>
                  <a:lnTo>
                    <a:pt x="34" y="1"/>
                  </a:lnTo>
                  <a:lnTo>
                    <a:pt x="36" y="0"/>
                  </a:lnTo>
                  <a:lnTo>
                    <a:pt x="37" y="7"/>
                  </a:lnTo>
                  <a:lnTo>
                    <a:pt x="38"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5" name="Freeform 214">
              <a:extLst>
                <a:ext uri="{FF2B5EF4-FFF2-40B4-BE49-F238E27FC236}">
                  <a16:creationId xmlns="" xmlns:a16="http://schemas.microsoft.com/office/drawing/2014/main" id="{0F2A2EB4-ABA0-D404-0305-2FE9FCC95F23}"/>
                </a:ext>
              </a:extLst>
            </p:cNvPr>
            <p:cNvSpPr>
              <a:spLocks noChangeArrowheads="1"/>
            </p:cNvSpPr>
            <p:nvPr/>
          </p:nvSpPr>
          <p:spPr bwMode="auto">
            <a:xfrm>
              <a:off x="8990622" y="5934808"/>
              <a:ext cx="21981" cy="27474"/>
            </a:xfrm>
            <a:custGeom>
              <a:avLst/>
              <a:gdLst>
                <a:gd name="T0" fmla="*/ 5 w 17"/>
                <a:gd name="T1" fmla="*/ 6 h 21"/>
                <a:gd name="T2" fmla="*/ 7 w 17"/>
                <a:gd name="T3" fmla="*/ 7 h 21"/>
                <a:gd name="T4" fmla="*/ 9 w 17"/>
                <a:gd name="T5" fmla="*/ 6 h 21"/>
                <a:gd name="T6" fmla="*/ 10 w 17"/>
                <a:gd name="T7" fmla="*/ 7 h 21"/>
                <a:gd name="T8" fmla="*/ 12 w 17"/>
                <a:gd name="T9" fmla="*/ 12 h 21"/>
                <a:gd name="T10" fmla="*/ 16 w 17"/>
                <a:gd name="T11" fmla="*/ 14 h 21"/>
                <a:gd name="T12" fmla="*/ 16 w 17"/>
                <a:gd name="T13" fmla="*/ 17 h 21"/>
                <a:gd name="T14" fmla="*/ 13 w 17"/>
                <a:gd name="T15" fmla="*/ 19 h 21"/>
                <a:gd name="T16" fmla="*/ 9 w 17"/>
                <a:gd name="T17" fmla="*/ 20 h 21"/>
                <a:gd name="T18" fmla="*/ 6 w 17"/>
                <a:gd name="T19" fmla="*/ 18 h 21"/>
                <a:gd name="T20" fmla="*/ 5 w 17"/>
                <a:gd name="T21" fmla="*/ 15 h 21"/>
                <a:gd name="T22" fmla="*/ 3 w 17"/>
                <a:gd name="T23" fmla="*/ 10 h 21"/>
                <a:gd name="T24" fmla="*/ 0 w 17"/>
                <a:gd name="T25" fmla="*/ 6 h 21"/>
                <a:gd name="T26" fmla="*/ 0 w 17"/>
                <a:gd name="T27" fmla="*/ 1 h 21"/>
                <a:gd name="T28" fmla="*/ 3 w 17"/>
                <a:gd name="T29" fmla="*/ 0 h 21"/>
                <a:gd name="T30" fmla="*/ 5 w 17"/>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1">
                  <a:moveTo>
                    <a:pt x="5" y="6"/>
                  </a:moveTo>
                  <a:lnTo>
                    <a:pt x="7" y="7"/>
                  </a:lnTo>
                  <a:lnTo>
                    <a:pt x="9" y="6"/>
                  </a:lnTo>
                  <a:lnTo>
                    <a:pt x="10" y="7"/>
                  </a:lnTo>
                  <a:lnTo>
                    <a:pt x="12" y="12"/>
                  </a:lnTo>
                  <a:lnTo>
                    <a:pt x="16" y="14"/>
                  </a:lnTo>
                  <a:lnTo>
                    <a:pt x="16" y="17"/>
                  </a:lnTo>
                  <a:lnTo>
                    <a:pt x="13" y="19"/>
                  </a:lnTo>
                  <a:lnTo>
                    <a:pt x="9" y="20"/>
                  </a:lnTo>
                  <a:lnTo>
                    <a:pt x="6" y="18"/>
                  </a:lnTo>
                  <a:lnTo>
                    <a:pt x="5" y="15"/>
                  </a:lnTo>
                  <a:lnTo>
                    <a:pt x="3" y="10"/>
                  </a:lnTo>
                  <a:lnTo>
                    <a:pt x="0" y="6"/>
                  </a:lnTo>
                  <a:lnTo>
                    <a:pt x="0" y="1"/>
                  </a:lnTo>
                  <a:lnTo>
                    <a:pt x="3" y="0"/>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6" name="Freeform 215">
              <a:extLst>
                <a:ext uri="{FF2B5EF4-FFF2-40B4-BE49-F238E27FC236}">
                  <a16:creationId xmlns="" xmlns:a16="http://schemas.microsoft.com/office/drawing/2014/main" id="{C7305F7D-A11E-B39F-5422-90A585D35583}"/>
                </a:ext>
              </a:extLst>
            </p:cNvPr>
            <p:cNvSpPr>
              <a:spLocks noChangeArrowheads="1"/>
            </p:cNvSpPr>
            <p:nvPr/>
          </p:nvSpPr>
          <p:spPr bwMode="auto">
            <a:xfrm>
              <a:off x="9122507" y="5896340"/>
              <a:ext cx="32971" cy="38468"/>
            </a:xfrm>
            <a:custGeom>
              <a:avLst/>
              <a:gdLst>
                <a:gd name="T0" fmla="*/ 23 w 25"/>
                <a:gd name="T1" fmla="*/ 6 h 32"/>
                <a:gd name="T2" fmla="*/ 24 w 25"/>
                <a:gd name="T3" fmla="*/ 11 h 32"/>
                <a:gd name="T4" fmla="*/ 24 w 25"/>
                <a:gd name="T5" fmla="*/ 14 h 32"/>
                <a:gd name="T6" fmla="*/ 21 w 25"/>
                <a:gd name="T7" fmla="*/ 20 h 32"/>
                <a:gd name="T8" fmla="*/ 14 w 25"/>
                <a:gd name="T9" fmla="*/ 27 h 32"/>
                <a:gd name="T10" fmla="*/ 14 w 25"/>
                <a:gd name="T11" fmla="*/ 28 h 32"/>
                <a:gd name="T12" fmla="*/ 12 w 25"/>
                <a:gd name="T13" fmla="*/ 30 h 32"/>
                <a:gd name="T14" fmla="*/ 8 w 25"/>
                <a:gd name="T15" fmla="*/ 31 h 32"/>
                <a:gd name="T16" fmla="*/ 7 w 25"/>
                <a:gd name="T17" fmla="*/ 30 h 32"/>
                <a:gd name="T18" fmla="*/ 7 w 25"/>
                <a:gd name="T19" fmla="*/ 24 h 32"/>
                <a:gd name="T20" fmla="*/ 6 w 25"/>
                <a:gd name="T21" fmla="*/ 22 h 32"/>
                <a:gd name="T22" fmla="*/ 3 w 25"/>
                <a:gd name="T23" fmla="*/ 25 h 32"/>
                <a:gd name="T24" fmla="*/ 0 w 25"/>
                <a:gd name="T25" fmla="*/ 22 h 32"/>
                <a:gd name="T26" fmla="*/ 0 w 25"/>
                <a:gd name="T27" fmla="*/ 18 h 32"/>
                <a:gd name="T28" fmla="*/ 2 w 25"/>
                <a:gd name="T29" fmla="*/ 16 h 32"/>
                <a:gd name="T30" fmla="*/ 4 w 25"/>
                <a:gd name="T31" fmla="*/ 12 h 32"/>
                <a:gd name="T32" fmla="*/ 8 w 25"/>
                <a:gd name="T33" fmla="*/ 10 h 32"/>
                <a:gd name="T34" fmla="*/ 11 w 25"/>
                <a:gd name="T35" fmla="*/ 11 h 32"/>
                <a:gd name="T36" fmla="*/ 21 w 25"/>
                <a:gd name="T37" fmla="*/ 0 h 32"/>
                <a:gd name="T38" fmla="*/ 22 w 25"/>
                <a:gd name="T39" fmla="*/ 2 h 32"/>
                <a:gd name="T40" fmla="*/ 23 w 25"/>
                <a:gd name="T4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2">
                  <a:moveTo>
                    <a:pt x="23" y="6"/>
                  </a:moveTo>
                  <a:lnTo>
                    <a:pt x="24" y="11"/>
                  </a:lnTo>
                  <a:lnTo>
                    <a:pt x="24" y="14"/>
                  </a:lnTo>
                  <a:lnTo>
                    <a:pt x="21" y="20"/>
                  </a:lnTo>
                  <a:lnTo>
                    <a:pt x="14" y="27"/>
                  </a:lnTo>
                  <a:lnTo>
                    <a:pt x="14" y="28"/>
                  </a:lnTo>
                  <a:lnTo>
                    <a:pt x="12" y="30"/>
                  </a:lnTo>
                  <a:lnTo>
                    <a:pt x="8" y="31"/>
                  </a:lnTo>
                  <a:lnTo>
                    <a:pt x="7" y="30"/>
                  </a:lnTo>
                  <a:lnTo>
                    <a:pt x="7" y="24"/>
                  </a:lnTo>
                  <a:lnTo>
                    <a:pt x="6" y="22"/>
                  </a:lnTo>
                  <a:lnTo>
                    <a:pt x="3" y="25"/>
                  </a:lnTo>
                  <a:lnTo>
                    <a:pt x="0" y="22"/>
                  </a:lnTo>
                  <a:lnTo>
                    <a:pt x="0" y="18"/>
                  </a:lnTo>
                  <a:lnTo>
                    <a:pt x="2" y="16"/>
                  </a:lnTo>
                  <a:lnTo>
                    <a:pt x="4" y="12"/>
                  </a:lnTo>
                  <a:lnTo>
                    <a:pt x="8" y="10"/>
                  </a:lnTo>
                  <a:lnTo>
                    <a:pt x="11" y="11"/>
                  </a:lnTo>
                  <a:lnTo>
                    <a:pt x="21" y="0"/>
                  </a:lnTo>
                  <a:lnTo>
                    <a:pt x="22" y="2"/>
                  </a:lnTo>
                  <a:lnTo>
                    <a:pt x="2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7" name="Freeform 216">
              <a:extLst>
                <a:ext uri="{FF2B5EF4-FFF2-40B4-BE49-F238E27FC236}">
                  <a16:creationId xmlns="" xmlns:a16="http://schemas.microsoft.com/office/drawing/2014/main" id="{6DC424F9-AC3E-F3D2-BFE8-4F9ED321690F}"/>
                </a:ext>
              </a:extLst>
            </p:cNvPr>
            <p:cNvSpPr>
              <a:spLocks noChangeArrowheads="1"/>
            </p:cNvSpPr>
            <p:nvPr/>
          </p:nvSpPr>
          <p:spPr bwMode="auto">
            <a:xfrm>
              <a:off x="9155478" y="5879856"/>
              <a:ext cx="16487" cy="27474"/>
            </a:xfrm>
            <a:custGeom>
              <a:avLst/>
              <a:gdLst>
                <a:gd name="T0" fmla="*/ 12 w 15"/>
                <a:gd name="T1" fmla="*/ 18 h 22"/>
                <a:gd name="T2" fmla="*/ 6 w 15"/>
                <a:gd name="T3" fmla="*/ 21 h 22"/>
                <a:gd name="T4" fmla="*/ 2 w 15"/>
                <a:gd name="T5" fmla="*/ 18 h 22"/>
                <a:gd name="T6" fmla="*/ 1 w 15"/>
                <a:gd name="T7" fmla="*/ 14 h 22"/>
                <a:gd name="T8" fmla="*/ 0 w 15"/>
                <a:gd name="T9" fmla="*/ 7 h 22"/>
                <a:gd name="T10" fmla="*/ 2 w 15"/>
                <a:gd name="T11" fmla="*/ 2 h 22"/>
                <a:gd name="T12" fmla="*/ 4 w 15"/>
                <a:gd name="T13" fmla="*/ 0 h 22"/>
                <a:gd name="T14" fmla="*/ 6 w 15"/>
                <a:gd name="T15" fmla="*/ 2 h 22"/>
                <a:gd name="T16" fmla="*/ 6 w 15"/>
                <a:gd name="T17" fmla="*/ 3 h 22"/>
                <a:gd name="T18" fmla="*/ 9 w 15"/>
                <a:gd name="T19" fmla="*/ 5 h 22"/>
                <a:gd name="T20" fmla="*/ 14 w 15"/>
                <a:gd name="T21" fmla="*/ 10 h 22"/>
                <a:gd name="T22" fmla="*/ 12 w 15"/>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2">
                  <a:moveTo>
                    <a:pt x="12" y="18"/>
                  </a:moveTo>
                  <a:lnTo>
                    <a:pt x="6" y="21"/>
                  </a:lnTo>
                  <a:lnTo>
                    <a:pt x="2" y="18"/>
                  </a:lnTo>
                  <a:lnTo>
                    <a:pt x="1" y="14"/>
                  </a:lnTo>
                  <a:lnTo>
                    <a:pt x="0" y="7"/>
                  </a:lnTo>
                  <a:lnTo>
                    <a:pt x="2" y="2"/>
                  </a:lnTo>
                  <a:lnTo>
                    <a:pt x="4" y="0"/>
                  </a:lnTo>
                  <a:lnTo>
                    <a:pt x="6" y="2"/>
                  </a:lnTo>
                  <a:lnTo>
                    <a:pt x="6" y="3"/>
                  </a:lnTo>
                  <a:lnTo>
                    <a:pt x="9" y="5"/>
                  </a:lnTo>
                  <a:lnTo>
                    <a:pt x="14" y="10"/>
                  </a:lnTo>
                  <a:lnTo>
                    <a:pt x="12"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8" name="Freeform 217">
              <a:extLst>
                <a:ext uri="{FF2B5EF4-FFF2-40B4-BE49-F238E27FC236}">
                  <a16:creationId xmlns="" xmlns:a16="http://schemas.microsoft.com/office/drawing/2014/main" id="{D8A2BB0B-4A8C-CD7E-DB03-262EBB1C05FF}"/>
                </a:ext>
              </a:extLst>
            </p:cNvPr>
            <p:cNvSpPr>
              <a:spLocks noChangeArrowheads="1"/>
            </p:cNvSpPr>
            <p:nvPr/>
          </p:nvSpPr>
          <p:spPr bwMode="auto">
            <a:xfrm>
              <a:off x="9089535" y="5868865"/>
              <a:ext cx="60449" cy="38465"/>
            </a:xfrm>
            <a:custGeom>
              <a:avLst/>
              <a:gdLst>
                <a:gd name="T0" fmla="*/ 46 w 47"/>
                <a:gd name="T1" fmla="*/ 3 h 33"/>
                <a:gd name="T2" fmla="*/ 46 w 47"/>
                <a:gd name="T3" fmla="*/ 6 h 33"/>
                <a:gd name="T4" fmla="*/ 45 w 47"/>
                <a:gd name="T5" fmla="*/ 9 h 33"/>
                <a:gd name="T6" fmla="*/ 42 w 47"/>
                <a:gd name="T7" fmla="*/ 12 h 33"/>
                <a:gd name="T8" fmla="*/ 34 w 47"/>
                <a:gd name="T9" fmla="*/ 24 h 33"/>
                <a:gd name="T10" fmla="*/ 30 w 47"/>
                <a:gd name="T11" fmla="*/ 26 h 33"/>
                <a:gd name="T12" fmla="*/ 29 w 47"/>
                <a:gd name="T13" fmla="*/ 28 h 33"/>
                <a:gd name="T14" fmla="*/ 27 w 47"/>
                <a:gd name="T15" fmla="*/ 29 h 33"/>
                <a:gd name="T16" fmla="*/ 21 w 47"/>
                <a:gd name="T17" fmla="*/ 27 h 33"/>
                <a:gd name="T18" fmla="*/ 20 w 47"/>
                <a:gd name="T19" fmla="*/ 30 h 33"/>
                <a:gd name="T20" fmla="*/ 18 w 47"/>
                <a:gd name="T21" fmla="*/ 32 h 33"/>
                <a:gd name="T22" fmla="*/ 14 w 47"/>
                <a:gd name="T23" fmla="*/ 32 h 33"/>
                <a:gd name="T24" fmla="*/ 12 w 47"/>
                <a:gd name="T25" fmla="*/ 32 h 33"/>
                <a:gd name="T26" fmla="*/ 5 w 47"/>
                <a:gd name="T27" fmla="*/ 27 h 33"/>
                <a:gd name="T28" fmla="*/ 3 w 47"/>
                <a:gd name="T29" fmla="*/ 22 h 33"/>
                <a:gd name="T30" fmla="*/ 0 w 47"/>
                <a:gd name="T31" fmla="*/ 18 h 33"/>
                <a:gd name="T32" fmla="*/ 5 w 47"/>
                <a:gd name="T33" fmla="*/ 18 h 33"/>
                <a:gd name="T34" fmla="*/ 8 w 47"/>
                <a:gd name="T35" fmla="*/ 17 h 33"/>
                <a:gd name="T36" fmla="*/ 12 w 47"/>
                <a:gd name="T37" fmla="*/ 18 h 33"/>
                <a:gd name="T38" fmla="*/ 14 w 47"/>
                <a:gd name="T39" fmla="*/ 14 h 33"/>
                <a:gd name="T40" fmla="*/ 18 w 47"/>
                <a:gd name="T41" fmla="*/ 14 h 33"/>
                <a:gd name="T42" fmla="*/ 27 w 47"/>
                <a:gd name="T43" fmla="*/ 11 h 33"/>
                <a:gd name="T44" fmla="*/ 31 w 47"/>
                <a:gd name="T45" fmla="*/ 12 h 33"/>
                <a:gd name="T46" fmla="*/ 38 w 47"/>
                <a:gd name="T47" fmla="*/ 3 h 33"/>
                <a:gd name="T48" fmla="*/ 41 w 47"/>
                <a:gd name="T49" fmla="*/ 3 h 33"/>
                <a:gd name="T50" fmla="*/ 45 w 47"/>
                <a:gd name="T51" fmla="*/ 0 h 33"/>
                <a:gd name="T52" fmla="*/ 46 w 47"/>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3">
                  <a:moveTo>
                    <a:pt x="46" y="3"/>
                  </a:moveTo>
                  <a:lnTo>
                    <a:pt x="46" y="6"/>
                  </a:lnTo>
                  <a:lnTo>
                    <a:pt x="45" y="9"/>
                  </a:lnTo>
                  <a:lnTo>
                    <a:pt x="42" y="12"/>
                  </a:lnTo>
                  <a:lnTo>
                    <a:pt x="34" y="24"/>
                  </a:lnTo>
                  <a:lnTo>
                    <a:pt x="30" y="26"/>
                  </a:lnTo>
                  <a:lnTo>
                    <a:pt x="29" y="28"/>
                  </a:lnTo>
                  <a:lnTo>
                    <a:pt x="27" y="29"/>
                  </a:lnTo>
                  <a:lnTo>
                    <a:pt x="21" y="27"/>
                  </a:lnTo>
                  <a:lnTo>
                    <a:pt x="20" y="30"/>
                  </a:lnTo>
                  <a:lnTo>
                    <a:pt x="18" y="32"/>
                  </a:lnTo>
                  <a:lnTo>
                    <a:pt x="14" y="32"/>
                  </a:lnTo>
                  <a:lnTo>
                    <a:pt x="12" y="32"/>
                  </a:lnTo>
                  <a:lnTo>
                    <a:pt x="5" y="27"/>
                  </a:lnTo>
                  <a:lnTo>
                    <a:pt x="3" y="22"/>
                  </a:lnTo>
                  <a:lnTo>
                    <a:pt x="0" y="18"/>
                  </a:lnTo>
                  <a:lnTo>
                    <a:pt x="5" y="18"/>
                  </a:lnTo>
                  <a:lnTo>
                    <a:pt x="8" y="17"/>
                  </a:lnTo>
                  <a:lnTo>
                    <a:pt x="12" y="18"/>
                  </a:lnTo>
                  <a:lnTo>
                    <a:pt x="14" y="14"/>
                  </a:lnTo>
                  <a:lnTo>
                    <a:pt x="18" y="14"/>
                  </a:lnTo>
                  <a:lnTo>
                    <a:pt x="27" y="11"/>
                  </a:lnTo>
                  <a:lnTo>
                    <a:pt x="31" y="12"/>
                  </a:lnTo>
                  <a:lnTo>
                    <a:pt x="38" y="3"/>
                  </a:lnTo>
                  <a:lnTo>
                    <a:pt x="41" y="3"/>
                  </a:lnTo>
                  <a:lnTo>
                    <a:pt x="45" y="0"/>
                  </a:lnTo>
                  <a:lnTo>
                    <a:pt x="4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89" name="Freeform 219">
              <a:extLst>
                <a:ext uri="{FF2B5EF4-FFF2-40B4-BE49-F238E27FC236}">
                  <a16:creationId xmlns="" xmlns:a16="http://schemas.microsoft.com/office/drawing/2014/main" id="{398ABDC8-48BC-07DC-87CA-6D1A9CBB279F}"/>
                </a:ext>
              </a:extLst>
            </p:cNvPr>
            <p:cNvSpPr>
              <a:spLocks noChangeArrowheads="1"/>
            </p:cNvSpPr>
            <p:nvPr/>
          </p:nvSpPr>
          <p:spPr bwMode="auto">
            <a:xfrm>
              <a:off x="9221420" y="5830397"/>
              <a:ext cx="32971" cy="21981"/>
            </a:xfrm>
            <a:custGeom>
              <a:avLst/>
              <a:gdLst>
                <a:gd name="T0" fmla="*/ 8 w 28"/>
                <a:gd name="T1" fmla="*/ 0 h 19"/>
                <a:gd name="T2" fmla="*/ 17 w 28"/>
                <a:gd name="T3" fmla="*/ 4 h 19"/>
                <a:gd name="T4" fmla="*/ 20 w 28"/>
                <a:gd name="T5" fmla="*/ 4 h 19"/>
                <a:gd name="T6" fmla="*/ 24 w 28"/>
                <a:gd name="T7" fmla="*/ 10 h 19"/>
                <a:gd name="T8" fmla="*/ 27 w 28"/>
                <a:gd name="T9" fmla="*/ 10 h 19"/>
                <a:gd name="T10" fmla="*/ 26 w 28"/>
                <a:gd name="T11" fmla="*/ 14 h 19"/>
                <a:gd name="T12" fmla="*/ 22 w 28"/>
                <a:gd name="T13" fmla="*/ 16 h 19"/>
                <a:gd name="T14" fmla="*/ 15 w 28"/>
                <a:gd name="T15" fmla="*/ 17 h 19"/>
                <a:gd name="T16" fmla="*/ 14 w 28"/>
                <a:gd name="T17" fmla="*/ 18 h 19"/>
                <a:gd name="T18" fmla="*/ 8 w 28"/>
                <a:gd name="T19" fmla="*/ 17 h 19"/>
                <a:gd name="T20" fmla="*/ 5 w 28"/>
                <a:gd name="T21" fmla="*/ 11 h 19"/>
                <a:gd name="T22" fmla="*/ 0 w 28"/>
                <a:gd name="T23" fmla="*/ 10 h 19"/>
                <a:gd name="T24" fmla="*/ 0 w 28"/>
                <a:gd name="T25" fmla="*/ 9 h 19"/>
                <a:gd name="T26" fmla="*/ 3 w 28"/>
                <a:gd name="T27" fmla="*/ 4 h 19"/>
                <a:gd name="T28" fmla="*/ 8 w 2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9">
                  <a:moveTo>
                    <a:pt x="8" y="0"/>
                  </a:moveTo>
                  <a:lnTo>
                    <a:pt x="17" y="4"/>
                  </a:lnTo>
                  <a:lnTo>
                    <a:pt x="20" y="4"/>
                  </a:lnTo>
                  <a:lnTo>
                    <a:pt x="24" y="10"/>
                  </a:lnTo>
                  <a:lnTo>
                    <a:pt x="27" y="10"/>
                  </a:lnTo>
                  <a:lnTo>
                    <a:pt x="26" y="14"/>
                  </a:lnTo>
                  <a:lnTo>
                    <a:pt x="22" y="16"/>
                  </a:lnTo>
                  <a:lnTo>
                    <a:pt x="15" y="17"/>
                  </a:lnTo>
                  <a:lnTo>
                    <a:pt x="14" y="18"/>
                  </a:lnTo>
                  <a:lnTo>
                    <a:pt x="8" y="17"/>
                  </a:lnTo>
                  <a:lnTo>
                    <a:pt x="5" y="11"/>
                  </a:lnTo>
                  <a:lnTo>
                    <a:pt x="0" y="10"/>
                  </a:lnTo>
                  <a:lnTo>
                    <a:pt x="0" y="9"/>
                  </a:lnTo>
                  <a:lnTo>
                    <a:pt x="3" y="4"/>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0" name="Freeform 220">
              <a:extLst>
                <a:ext uri="{FF2B5EF4-FFF2-40B4-BE49-F238E27FC236}">
                  <a16:creationId xmlns="" xmlns:a16="http://schemas.microsoft.com/office/drawing/2014/main" id="{57743C54-7C81-78D5-A0B3-D4CE560B0EEB}"/>
                </a:ext>
              </a:extLst>
            </p:cNvPr>
            <p:cNvSpPr>
              <a:spLocks noChangeArrowheads="1"/>
            </p:cNvSpPr>
            <p:nvPr/>
          </p:nvSpPr>
          <p:spPr bwMode="auto">
            <a:xfrm>
              <a:off x="8776311" y="7297615"/>
              <a:ext cx="395654" cy="373673"/>
            </a:xfrm>
            <a:custGeom>
              <a:avLst/>
              <a:gdLst>
                <a:gd name="T0" fmla="*/ 208 w 318"/>
                <a:gd name="T1" fmla="*/ 23 h 301"/>
                <a:gd name="T2" fmla="*/ 275 w 318"/>
                <a:gd name="T3" fmla="*/ 27 h 301"/>
                <a:gd name="T4" fmla="*/ 283 w 318"/>
                <a:gd name="T5" fmla="*/ 28 h 301"/>
                <a:gd name="T6" fmla="*/ 294 w 318"/>
                <a:gd name="T7" fmla="*/ 35 h 301"/>
                <a:gd name="T8" fmla="*/ 298 w 318"/>
                <a:gd name="T9" fmla="*/ 49 h 301"/>
                <a:gd name="T10" fmla="*/ 311 w 318"/>
                <a:gd name="T11" fmla="*/ 104 h 301"/>
                <a:gd name="T12" fmla="*/ 298 w 318"/>
                <a:gd name="T13" fmla="*/ 122 h 301"/>
                <a:gd name="T14" fmla="*/ 288 w 318"/>
                <a:gd name="T15" fmla="*/ 137 h 301"/>
                <a:gd name="T16" fmla="*/ 301 w 318"/>
                <a:gd name="T17" fmla="*/ 146 h 301"/>
                <a:gd name="T18" fmla="*/ 302 w 318"/>
                <a:gd name="T19" fmla="*/ 161 h 301"/>
                <a:gd name="T20" fmla="*/ 303 w 318"/>
                <a:gd name="T21" fmla="*/ 179 h 301"/>
                <a:gd name="T22" fmla="*/ 310 w 318"/>
                <a:gd name="T23" fmla="*/ 196 h 301"/>
                <a:gd name="T24" fmla="*/ 316 w 318"/>
                <a:gd name="T25" fmla="*/ 211 h 301"/>
                <a:gd name="T26" fmla="*/ 316 w 318"/>
                <a:gd name="T27" fmla="*/ 216 h 301"/>
                <a:gd name="T28" fmla="*/ 313 w 318"/>
                <a:gd name="T29" fmla="*/ 232 h 301"/>
                <a:gd name="T30" fmla="*/ 290 w 318"/>
                <a:gd name="T31" fmla="*/ 248 h 301"/>
                <a:gd name="T32" fmla="*/ 271 w 318"/>
                <a:gd name="T33" fmla="*/ 275 h 301"/>
                <a:gd name="T34" fmla="*/ 273 w 318"/>
                <a:gd name="T35" fmla="*/ 292 h 301"/>
                <a:gd name="T36" fmla="*/ 277 w 318"/>
                <a:gd name="T37" fmla="*/ 299 h 301"/>
                <a:gd name="T38" fmla="*/ 265 w 318"/>
                <a:gd name="T39" fmla="*/ 297 h 301"/>
                <a:gd name="T40" fmla="*/ 247 w 318"/>
                <a:gd name="T41" fmla="*/ 285 h 301"/>
                <a:gd name="T42" fmla="*/ 223 w 318"/>
                <a:gd name="T43" fmla="*/ 281 h 301"/>
                <a:gd name="T44" fmla="*/ 212 w 318"/>
                <a:gd name="T45" fmla="*/ 285 h 301"/>
                <a:gd name="T46" fmla="*/ 200 w 318"/>
                <a:gd name="T47" fmla="*/ 282 h 301"/>
                <a:gd name="T48" fmla="*/ 192 w 318"/>
                <a:gd name="T49" fmla="*/ 286 h 301"/>
                <a:gd name="T50" fmla="*/ 180 w 318"/>
                <a:gd name="T51" fmla="*/ 292 h 301"/>
                <a:gd name="T52" fmla="*/ 180 w 318"/>
                <a:gd name="T53" fmla="*/ 283 h 301"/>
                <a:gd name="T54" fmla="*/ 174 w 318"/>
                <a:gd name="T55" fmla="*/ 280 h 301"/>
                <a:gd name="T56" fmla="*/ 164 w 318"/>
                <a:gd name="T57" fmla="*/ 275 h 301"/>
                <a:gd name="T58" fmla="*/ 153 w 318"/>
                <a:gd name="T59" fmla="*/ 276 h 301"/>
                <a:gd name="T60" fmla="*/ 141 w 318"/>
                <a:gd name="T61" fmla="*/ 261 h 301"/>
                <a:gd name="T62" fmla="*/ 133 w 318"/>
                <a:gd name="T63" fmla="*/ 256 h 301"/>
                <a:gd name="T64" fmla="*/ 125 w 318"/>
                <a:gd name="T65" fmla="*/ 251 h 301"/>
                <a:gd name="T66" fmla="*/ 118 w 318"/>
                <a:gd name="T67" fmla="*/ 253 h 301"/>
                <a:gd name="T68" fmla="*/ 110 w 318"/>
                <a:gd name="T69" fmla="*/ 245 h 301"/>
                <a:gd name="T70" fmla="*/ 114 w 318"/>
                <a:gd name="T71" fmla="*/ 237 h 301"/>
                <a:gd name="T72" fmla="*/ 96 w 318"/>
                <a:gd name="T73" fmla="*/ 233 h 301"/>
                <a:gd name="T74" fmla="*/ 91 w 318"/>
                <a:gd name="T75" fmla="*/ 239 h 301"/>
                <a:gd name="T76" fmla="*/ 82 w 318"/>
                <a:gd name="T77" fmla="*/ 247 h 301"/>
                <a:gd name="T78" fmla="*/ 70 w 318"/>
                <a:gd name="T79" fmla="*/ 235 h 301"/>
                <a:gd name="T80" fmla="*/ 67 w 318"/>
                <a:gd name="T81" fmla="*/ 229 h 301"/>
                <a:gd name="T82" fmla="*/ 73 w 318"/>
                <a:gd name="T83" fmla="*/ 223 h 301"/>
                <a:gd name="T84" fmla="*/ 60 w 318"/>
                <a:gd name="T85" fmla="*/ 222 h 301"/>
                <a:gd name="T86" fmla="*/ 51 w 318"/>
                <a:gd name="T87" fmla="*/ 215 h 301"/>
                <a:gd name="T88" fmla="*/ 37 w 318"/>
                <a:gd name="T89" fmla="*/ 210 h 301"/>
                <a:gd name="T90" fmla="*/ 27 w 318"/>
                <a:gd name="T91" fmla="*/ 202 h 301"/>
                <a:gd name="T92" fmla="*/ 21 w 318"/>
                <a:gd name="T93" fmla="*/ 209 h 301"/>
                <a:gd name="T94" fmla="*/ 25 w 318"/>
                <a:gd name="T95" fmla="*/ 180 h 301"/>
                <a:gd name="T96" fmla="*/ 19 w 318"/>
                <a:gd name="T97" fmla="*/ 168 h 301"/>
                <a:gd name="T98" fmla="*/ 18 w 318"/>
                <a:gd name="T99" fmla="*/ 154 h 301"/>
                <a:gd name="T100" fmla="*/ 18 w 318"/>
                <a:gd name="T101" fmla="*/ 143 h 301"/>
                <a:gd name="T102" fmla="*/ 13 w 318"/>
                <a:gd name="T103" fmla="*/ 133 h 301"/>
                <a:gd name="T104" fmla="*/ 0 w 318"/>
                <a:gd name="T105" fmla="*/ 105 h 301"/>
                <a:gd name="T106" fmla="*/ 8 w 318"/>
                <a:gd name="T107" fmla="*/ 88 h 301"/>
                <a:gd name="T108" fmla="*/ 4 w 318"/>
                <a:gd name="T109" fmla="*/ 61 h 301"/>
                <a:gd name="T110" fmla="*/ 13 w 318"/>
                <a:gd name="T111" fmla="*/ 61 h 301"/>
                <a:gd name="T112" fmla="*/ 2 w 318"/>
                <a:gd name="T113" fmla="*/ 50 h 301"/>
                <a:gd name="T114" fmla="*/ 36 w 318"/>
                <a:gd name="T115" fmla="*/ 38 h 301"/>
                <a:gd name="T116" fmla="*/ 69 w 318"/>
                <a:gd name="T117" fmla="*/ 26 h 301"/>
                <a:gd name="T118" fmla="*/ 99 w 318"/>
                <a:gd name="T119" fmla="*/ 6 h 301"/>
                <a:gd name="T120" fmla="*/ 147 w 318"/>
                <a:gd name="T121" fmla="*/ 8 h 301"/>
                <a:gd name="T122" fmla="*/ 142 w 318"/>
                <a:gd name="T123" fmla="*/ 18 h 301"/>
                <a:gd name="T124" fmla="*/ 173 w 318"/>
                <a:gd name="T125" fmla="*/ 2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01">
                  <a:moveTo>
                    <a:pt x="174" y="21"/>
                  </a:moveTo>
                  <a:lnTo>
                    <a:pt x="175" y="22"/>
                  </a:lnTo>
                  <a:lnTo>
                    <a:pt x="185" y="22"/>
                  </a:lnTo>
                  <a:lnTo>
                    <a:pt x="193" y="23"/>
                  </a:lnTo>
                  <a:lnTo>
                    <a:pt x="208" y="23"/>
                  </a:lnTo>
                  <a:lnTo>
                    <a:pt x="223" y="24"/>
                  </a:lnTo>
                  <a:lnTo>
                    <a:pt x="239" y="25"/>
                  </a:lnTo>
                  <a:lnTo>
                    <a:pt x="255" y="26"/>
                  </a:lnTo>
                  <a:lnTo>
                    <a:pt x="274" y="27"/>
                  </a:lnTo>
                  <a:lnTo>
                    <a:pt x="275" y="27"/>
                  </a:lnTo>
                  <a:lnTo>
                    <a:pt x="277" y="24"/>
                  </a:lnTo>
                  <a:lnTo>
                    <a:pt x="279" y="24"/>
                  </a:lnTo>
                  <a:lnTo>
                    <a:pt x="281" y="26"/>
                  </a:lnTo>
                  <a:lnTo>
                    <a:pt x="282" y="27"/>
                  </a:lnTo>
                  <a:lnTo>
                    <a:pt x="283" y="28"/>
                  </a:lnTo>
                  <a:lnTo>
                    <a:pt x="284" y="29"/>
                  </a:lnTo>
                  <a:lnTo>
                    <a:pt x="285" y="29"/>
                  </a:lnTo>
                  <a:lnTo>
                    <a:pt x="288" y="30"/>
                  </a:lnTo>
                  <a:lnTo>
                    <a:pt x="291" y="33"/>
                  </a:lnTo>
                  <a:lnTo>
                    <a:pt x="294" y="35"/>
                  </a:lnTo>
                  <a:lnTo>
                    <a:pt x="296" y="38"/>
                  </a:lnTo>
                  <a:lnTo>
                    <a:pt x="298" y="41"/>
                  </a:lnTo>
                  <a:lnTo>
                    <a:pt x="298" y="45"/>
                  </a:lnTo>
                  <a:lnTo>
                    <a:pt x="298" y="48"/>
                  </a:lnTo>
                  <a:lnTo>
                    <a:pt x="298" y="49"/>
                  </a:lnTo>
                  <a:lnTo>
                    <a:pt x="301" y="68"/>
                  </a:lnTo>
                  <a:lnTo>
                    <a:pt x="307" y="85"/>
                  </a:lnTo>
                  <a:lnTo>
                    <a:pt x="309" y="93"/>
                  </a:lnTo>
                  <a:lnTo>
                    <a:pt x="311" y="97"/>
                  </a:lnTo>
                  <a:lnTo>
                    <a:pt x="311" y="104"/>
                  </a:lnTo>
                  <a:lnTo>
                    <a:pt x="311" y="108"/>
                  </a:lnTo>
                  <a:lnTo>
                    <a:pt x="311" y="111"/>
                  </a:lnTo>
                  <a:lnTo>
                    <a:pt x="311" y="115"/>
                  </a:lnTo>
                  <a:lnTo>
                    <a:pt x="309" y="117"/>
                  </a:lnTo>
                  <a:lnTo>
                    <a:pt x="298" y="122"/>
                  </a:lnTo>
                  <a:lnTo>
                    <a:pt x="295" y="124"/>
                  </a:lnTo>
                  <a:lnTo>
                    <a:pt x="292" y="129"/>
                  </a:lnTo>
                  <a:lnTo>
                    <a:pt x="288" y="133"/>
                  </a:lnTo>
                  <a:lnTo>
                    <a:pt x="288" y="135"/>
                  </a:lnTo>
                  <a:lnTo>
                    <a:pt x="288" y="137"/>
                  </a:lnTo>
                  <a:lnTo>
                    <a:pt x="288" y="138"/>
                  </a:lnTo>
                  <a:lnTo>
                    <a:pt x="293" y="140"/>
                  </a:lnTo>
                  <a:lnTo>
                    <a:pt x="297" y="143"/>
                  </a:lnTo>
                  <a:lnTo>
                    <a:pt x="298" y="144"/>
                  </a:lnTo>
                  <a:lnTo>
                    <a:pt x="301" y="146"/>
                  </a:lnTo>
                  <a:lnTo>
                    <a:pt x="303" y="148"/>
                  </a:lnTo>
                  <a:lnTo>
                    <a:pt x="303" y="149"/>
                  </a:lnTo>
                  <a:lnTo>
                    <a:pt x="303" y="152"/>
                  </a:lnTo>
                  <a:lnTo>
                    <a:pt x="301" y="157"/>
                  </a:lnTo>
                  <a:lnTo>
                    <a:pt x="302" y="161"/>
                  </a:lnTo>
                  <a:lnTo>
                    <a:pt x="301" y="163"/>
                  </a:lnTo>
                  <a:lnTo>
                    <a:pt x="300" y="166"/>
                  </a:lnTo>
                  <a:lnTo>
                    <a:pt x="300" y="171"/>
                  </a:lnTo>
                  <a:lnTo>
                    <a:pt x="301" y="176"/>
                  </a:lnTo>
                  <a:lnTo>
                    <a:pt x="303" y="179"/>
                  </a:lnTo>
                  <a:lnTo>
                    <a:pt x="304" y="182"/>
                  </a:lnTo>
                  <a:lnTo>
                    <a:pt x="303" y="184"/>
                  </a:lnTo>
                  <a:lnTo>
                    <a:pt x="303" y="187"/>
                  </a:lnTo>
                  <a:lnTo>
                    <a:pt x="305" y="189"/>
                  </a:lnTo>
                  <a:lnTo>
                    <a:pt x="310" y="196"/>
                  </a:lnTo>
                  <a:lnTo>
                    <a:pt x="312" y="202"/>
                  </a:lnTo>
                  <a:lnTo>
                    <a:pt x="314" y="205"/>
                  </a:lnTo>
                  <a:lnTo>
                    <a:pt x="317" y="209"/>
                  </a:lnTo>
                  <a:lnTo>
                    <a:pt x="317" y="210"/>
                  </a:lnTo>
                  <a:lnTo>
                    <a:pt x="316" y="211"/>
                  </a:lnTo>
                  <a:lnTo>
                    <a:pt x="315" y="212"/>
                  </a:lnTo>
                  <a:lnTo>
                    <a:pt x="314" y="212"/>
                  </a:lnTo>
                  <a:lnTo>
                    <a:pt x="314" y="213"/>
                  </a:lnTo>
                  <a:lnTo>
                    <a:pt x="314" y="214"/>
                  </a:lnTo>
                  <a:lnTo>
                    <a:pt x="316" y="216"/>
                  </a:lnTo>
                  <a:lnTo>
                    <a:pt x="317" y="222"/>
                  </a:lnTo>
                  <a:lnTo>
                    <a:pt x="317" y="226"/>
                  </a:lnTo>
                  <a:lnTo>
                    <a:pt x="316" y="227"/>
                  </a:lnTo>
                  <a:lnTo>
                    <a:pt x="314" y="229"/>
                  </a:lnTo>
                  <a:lnTo>
                    <a:pt x="313" y="232"/>
                  </a:lnTo>
                  <a:lnTo>
                    <a:pt x="305" y="234"/>
                  </a:lnTo>
                  <a:lnTo>
                    <a:pt x="303" y="236"/>
                  </a:lnTo>
                  <a:lnTo>
                    <a:pt x="298" y="241"/>
                  </a:lnTo>
                  <a:lnTo>
                    <a:pt x="295" y="243"/>
                  </a:lnTo>
                  <a:lnTo>
                    <a:pt x="290" y="248"/>
                  </a:lnTo>
                  <a:lnTo>
                    <a:pt x="284" y="257"/>
                  </a:lnTo>
                  <a:lnTo>
                    <a:pt x="281" y="261"/>
                  </a:lnTo>
                  <a:lnTo>
                    <a:pt x="279" y="264"/>
                  </a:lnTo>
                  <a:lnTo>
                    <a:pt x="273" y="272"/>
                  </a:lnTo>
                  <a:lnTo>
                    <a:pt x="271" y="275"/>
                  </a:lnTo>
                  <a:lnTo>
                    <a:pt x="271" y="278"/>
                  </a:lnTo>
                  <a:lnTo>
                    <a:pt x="273" y="284"/>
                  </a:lnTo>
                  <a:lnTo>
                    <a:pt x="274" y="287"/>
                  </a:lnTo>
                  <a:lnTo>
                    <a:pt x="273" y="289"/>
                  </a:lnTo>
                  <a:lnTo>
                    <a:pt x="273" y="292"/>
                  </a:lnTo>
                  <a:lnTo>
                    <a:pt x="273" y="293"/>
                  </a:lnTo>
                  <a:lnTo>
                    <a:pt x="275" y="294"/>
                  </a:lnTo>
                  <a:lnTo>
                    <a:pt x="277" y="297"/>
                  </a:lnTo>
                  <a:lnTo>
                    <a:pt x="277" y="298"/>
                  </a:lnTo>
                  <a:lnTo>
                    <a:pt x="277" y="299"/>
                  </a:lnTo>
                  <a:lnTo>
                    <a:pt x="276" y="300"/>
                  </a:lnTo>
                  <a:lnTo>
                    <a:pt x="273" y="299"/>
                  </a:lnTo>
                  <a:lnTo>
                    <a:pt x="269" y="297"/>
                  </a:lnTo>
                  <a:lnTo>
                    <a:pt x="268" y="297"/>
                  </a:lnTo>
                  <a:lnTo>
                    <a:pt x="265" y="297"/>
                  </a:lnTo>
                  <a:lnTo>
                    <a:pt x="257" y="294"/>
                  </a:lnTo>
                  <a:lnTo>
                    <a:pt x="251" y="291"/>
                  </a:lnTo>
                  <a:lnTo>
                    <a:pt x="251" y="289"/>
                  </a:lnTo>
                  <a:lnTo>
                    <a:pt x="249" y="286"/>
                  </a:lnTo>
                  <a:lnTo>
                    <a:pt x="247" y="285"/>
                  </a:lnTo>
                  <a:lnTo>
                    <a:pt x="242" y="283"/>
                  </a:lnTo>
                  <a:lnTo>
                    <a:pt x="239" y="281"/>
                  </a:lnTo>
                  <a:lnTo>
                    <a:pt x="230" y="280"/>
                  </a:lnTo>
                  <a:lnTo>
                    <a:pt x="225" y="280"/>
                  </a:lnTo>
                  <a:lnTo>
                    <a:pt x="223" y="281"/>
                  </a:lnTo>
                  <a:lnTo>
                    <a:pt x="221" y="281"/>
                  </a:lnTo>
                  <a:lnTo>
                    <a:pt x="219" y="285"/>
                  </a:lnTo>
                  <a:lnTo>
                    <a:pt x="217" y="286"/>
                  </a:lnTo>
                  <a:lnTo>
                    <a:pt x="214" y="286"/>
                  </a:lnTo>
                  <a:lnTo>
                    <a:pt x="212" y="285"/>
                  </a:lnTo>
                  <a:lnTo>
                    <a:pt x="210" y="283"/>
                  </a:lnTo>
                  <a:lnTo>
                    <a:pt x="207" y="282"/>
                  </a:lnTo>
                  <a:lnTo>
                    <a:pt x="203" y="283"/>
                  </a:lnTo>
                  <a:lnTo>
                    <a:pt x="202" y="282"/>
                  </a:lnTo>
                  <a:lnTo>
                    <a:pt x="200" y="282"/>
                  </a:lnTo>
                  <a:lnTo>
                    <a:pt x="200" y="283"/>
                  </a:lnTo>
                  <a:lnTo>
                    <a:pt x="198" y="282"/>
                  </a:lnTo>
                  <a:lnTo>
                    <a:pt x="196" y="283"/>
                  </a:lnTo>
                  <a:lnTo>
                    <a:pt x="194" y="285"/>
                  </a:lnTo>
                  <a:lnTo>
                    <a:pt x="192" y="286"/>
                  </a:lnTo>
                  <a:lnTo>
                    <a:pt x="190" y="288"/>
                  </a:lnTo>
                  <a:lnTo>
                    <a:pt x="188" y="292"/>
                  </a:lnTo>
                  <a:lnTo>
                    <a:pt x="184" y="291"/>
                  </a:lnTo>
                  <a:lnTo>
                    <a:pt x="183" y="291"/>
                  </a:lnTo>
                  <a:lnTo>
                    <a:pt x="180" y="292"/>
                  </a:lnTo>
                  <a:lnTo>
                    <a:pt x="179" y="291"/>
                  </a:lnTo>
                  <a:lnTo>
                    <a:pt x="179" y="289"/>
                  </a:lnTo>
                  <a:lnTo>
                    <a:pt x="180" y="288"/>
                  </a:lnTo>
                  <a:lnTo>
                    <a:pt x="180" y="286"/>
                  </a:lnTo>
                  <a:lnTo>
                    <a:pt x="180" y="283"/>
                  </a:lnTo>
                  <a:lnTo>
                    <a:pt x="178" y="282"/>
                  </a:lnTo>
                  <a:lnTo>
                    <a:pt x="176" y="282"/>
                  </a:lnTo>
                  <a:lnTo>
                    <a:pt x="175" y="281"/>
                  </a:lnTo>
                  <a:lnTo>
                    <a:pt x="175" y="280"/>
                  </a:lnTo>
                  <a:lnTo>
                    <a:pt x="174" y="280"/>
                  </a:lnTo>
                  <a:lnTo>
                    <a:pt x="172" y="276"/>
                  </a:lnTo>
                  <a:lnTo>
                    <a:pt x="170" y="273"/>
                  </a:lnTo>
                  <a:lnTo>
                    <a:pt x="169" y="272"/>
                  </a:lnTo>
                  <a:lnTo>
                    <a:pt x="167" y="274"/>
                  </a:lnTo>
                  <a:lnTo>
                    <a:pt x="164" y="275"/>
                  </a:lnTo>
                  <a:lnTo>
                    <a:pt x="162" y="276"/>
                  </a:lnTo>
                  <a:lnTo>
                    <a:pt x="160" y="281"/>
                  </a:lnTo>
                  <a:lnTo>
                    <a:pt x="154" y="282"/>
                  </a:lnTo>
                  <a:lnTo>
                    <a:pt x="153" y="279"/>
                  </a:lnTo>
                  <a:lnTo>
                    <a:pt x="153" y="276"/>
                  </a:lnTo>
                  <a:lnTo>
                    <a:pt x="150" y="276"/>
                  </a:lnTo>
                  <a:lnTo>
                    <a:pt x="150" y="275"/>
                  </a:lnTo>
                  <a:lnTo>
                    <a:pt x="149" y="271"/>
                  </a:lnTo>
                  <a:lnTo>
                    <a:pt x="142" y="264"/>
                  </a:lnTo>
                  <a:lnTo>
                    <a:pt x="141" y="261"/>
                  </a:lnTo>
                  <a:lnTo>
                    <a:pt x="141" y="260"/>
                  </a:lnTo>
                  <a:lnTo>
                    <a:pt x="141" y="258"/>
                  </a:lnTo>
                  <a:lnTo>
                    <a:pt x="139" y="257"/>
                  </a:lnTo>
                  <a:lnTo>
                    <a:pt x="134" y="256"/>
                  </a:lnTo>
                  <a:lnTo>
                    <a:pt x="133" y="256"/>
                  </a:lnTo>
                  <a:lnTo>
                    <a:pt x="132" y="256"/>
                  </a:lnTo>
                  <a:lnTo>
                    <a:pt x="129" y="254"/>
                  </a:lnTo>
                  <a:lnTo>
                    <a:pt x="127" y="253"/>
                  </a:lnTo>
                  <a:lnTo>
                    <a:pt x="126" y="252"/>
                  </a:lnTo>
                  <a:lnTo>
                    <a:pt x="125" y="251"/>
                  </a:lnTo>
                  <a:lnTo>
                    <a:pt x="124" y="250"/>
                  </a:lnTo>
                  <a:lnTo>
                    <a:pt x="123" y="251"/>
                  </a:lnTo>
                  <a:lnTo>
                    <a:pt x="122" y="252"/>
                  </a:lnTo>
                  <a:lnTo>
                    <a:pt x="119" y="253"/>
                  </a:lnTo>
                  <a:lnTo>
                    <a:pt x="118" y="253"/>
                  </a:lnTo>
                  <a:lnTo>
                    <a:pt x="116" y="252"/>
                  </a:lnTo>
                  <a:lnTo>
                    <a:pt x="115" y="250"/>
                  </a:lnTo>
                  <a:lnTo>
                    <a:pt x="113" y="247"/>
                  </a:lnTo>
                  <a:lnTo>
                    <a:pt x="111" y="247"/>
                  </a:lnTo>
                  <a:lnTo>
                    <a:pt x="110" y="245"/>
                  </a:lnTo>
                  <a:lnTo>
                    <a:pt x="110" y="244"/>
                  </a:lnTo>
                  <a:lnTo>
                    <a:pt x="114" y="242"/>
                  </a:lnTo>
                  <a:lnTo>
                    <a:pt x="115" y="241"/>
                  </a:lnTo>
                  <a:lnTo>
                    <a:pt x="114" y="237"/>
                  </a:lnTo>
                  <a:lnTo>
                    <a:pt x="114" y="237"/>
                  </a:lnTo>
                  <a:lnTo>
                    <a:pt x="112" y="238"/>
                  </a:lnTo>
                  <a:lnTo>
                    <a:pt x="109" y="239"/>
                  </a:lnTo>
                  <a:lnTo>
                    <a:pt x="106" y="239"/>
                  </a:lnTo>
                  <a:lnTo>
                    <a:pt x="104" y="239"/>
                  </a:lnTo>
                  <a:lnTo>
                    <a:pt x="96" y="233"/>
                  </a:lnTo>
                  <a:lnTo>
                    <a:pt x="90" y="231"/>
                  </a:lnTo>
                  <a:lnTo>
                    <a:pt x="87" y="231"/>
                  </a:lnTo>
                  <a:lnTo>
                    <a:pt x="87" y="231"/>
                  </a:lnTo>
                  <a:lnTo>
                    <a:pt x="88" y="235"/>
                  </a:lnTo>
                  <a:lnTo>
                    <a:pt x="91" y="239"/>
                  </a:lnTo>
                  <a:lnTo>
                    <a:pt x="91" y="241"/>
                  </a:lnTo>
                  <a:lnTo>
                    <a:pt x="88" y="242"/>
                  </a:lnTo>
                  <a:lnTo>
                    <a:pt x="86" y="243"/>
                  </a:lnTo>
                  <a:lnTo>
                    <a:pt x="84" y="244"/>
                  </a:lnTo>
                  <a:lnTo>
                    <a:pt x="82" y="247"/>
                  </a:lnTo>
                  <a:lnTo>
                    <a:pt x="81" y="247"/>
                  </a:lnTo>
                  <a:lnTo>
                    <a:pt x="80" y="247"/>
                  </a:lnTo>
                  <a:lnTo>
                    <a:pt x="78" y="246"/>
                  </a:lnTo>
                  <a:lnTo>
                    <a:pt x="75" y="240"/>
                  </a:lnTo>
                  <a:lnTo>
                    <a:pt x="70" y="235"/>
                  </a:lnTo>
                  <a:lnTo>
                    <a:pt x="70" y="234"/>
                  </a:lnTo>
                  <a:lnTo>
                    <a:pt x="69" y="234"/>
                  </a:lnTo>
                  <a:lnTo>
                    <a:pt x="66" y="233"/>
                  </a:lnTo>
                  <a:lnTo>
                    <a:pt x="66" y="231"/>
                  </a:lnTo>
                  <a:lnTo>
                    <a:pt x="67" y="229"/>
                  </a:lnTo>
                  <a:lnTo>
                    <a:pt x="69" y="228"/>
                  </a:lnTo>
                  <a:lnTo>
                    <a:pt x="71" y="227"/>
                  </a:lnTo>
                  <a:lnTo>
                    <a:pt x="71" y="226"/>
                  </a:lnTo>
                  <a:lnTo>
                    <a:pt x="72" y="225"/>
                  </a:lnTo>
                  <a:lnTo>
                    <a:pt x="73" y="223"/>
                  </a:lnTo>
                  <a:lnTo>
                    <a:pt x="73" y="223"/>
                  </a:lnTo>
                  <a:lnTo>
                    <a:pt x="71" y="222"/>
                  </a:lnTo>
                  <a:lnTo>
                    <a:pt x="69" y="220"/>
                  </a:lnTo>
                  <a:lnTo>
                    <a:pt x="62" y="221"/>
                  </a:lnTo>
                  <a:lnTo>
                    <a:pt x="60" y="222"/>
                  </a:lnTo>
                  <a:lnTo>
                    <a:pt x="59" y="220"/>
                  </a:lnTo>
                  <a:lnTo>
                    <a:pt x="58" y="219"/>
                  </a:lnTo>
                  <a:lnTo>
                    <a:pt x="56" y="218"/>
                  </a:lnTo>
                  <a:lnTo>
                    <a:pt x="54" y="217"/>
                  </a:lnTo>
                  <a:lnTo>
                    <a:pt x="51" y="215"/>
                  </a:lnTo>
                  <a:lnTo>
                    <a:pt x="48" y="215"/>
                  </a:lnTo>
                  <a:lnTo>
                    <a:pt x="42" y="212"/>
                  </a:lnTo>
                  <a:lnTo>
                    <a:pt x="40" y="212"/>
                  </a:lnTo>
                  <a:lnTo>
                    <a:pt x="39" y="212"/>
                  </a:lnTo>
                  <a:lnTo>
                    <a:pt x="37" y="210"/>
                  </a:lnTo>
                  <a:lnTo>
                    <a:pt x="36" y="208"/>
                  </a:lnTo>
                  <a:lnTo>
                    <a:pt x="36" y="204"/>
                  </a:lnTo>
                  <a:lnTo>
                    <a:pt x="32" y="202"/>
                  </a:lnTo>
                  <a:lnTo>
                    <a:pt x="27" y="201"/>
                  </a:lnTo>
                  <a:lnTo>
                    <a:pt x="27" y="202"/>
                  </a:lnTo>
                  <a:lnTo>
                    <a:pt x="27" y="206"/>
                  </a:lnTo>
                  <a:lnTo>
                    <a:pt x="27" y="208"/>
                  </a:lnTo>
                  <a:lnTo>
                    <a:pt x="24" y="209"/>
                  </a:lnTo>
                  <a:lnTo>
                    <a:pt x="21" y="209"/>
                  </a:lnTo>
                  <a:lnTo>
                    <a:pt x="21" y="209"/>
                  </a:lnTo>
                  <a:lnTo>
                    <a:pt x="25" y="202"/>
                  </a:lnTo>
                  <a:lnTo>
                    <a:pt x="26" y="198"/>
                  </a:lnTo>
                  <a:lnTo>
                    <a:pt x="28" y="190"/>
                  </a:lnTo>
                  <a:lnTo>
                    <a:pt x="26" y="183"/>
                  </a:lnTo>
                  <a:lnTo>
                    <a:pt x="25" y="180"/>
                  </a:lnTo>
                  <a:lnTo>
                    <a:pt x="24" y="179"/>
                  </a:lnTo>
                  <a:lnTo>
                    <a:pt x="19" y="176"/>
                  </a:lnTo>
                  <a:lnTo>
                    <a:pt x="18" y="174"/>
                  </a:lnTo>
                  <a:lnTo>
                    <a:pt x="19" y="170"/>
                  </a:lnTo>
                  <a:lnTo>
                    <a:pt x="19" y="168"/>
                  </a:lnTo>
                  <a:lnTo>
                    <a:pt x="18" y="166"/>
                  </a:lnTo>
                  <a:lnTo>
                    <a:pt x="16" y="163"/>
                  </a:lnTo>
                  <a:lnTo>
                    <a:pt x="14" y="160"/>
                  </a:lnTo>
                  <a:lnTo>
                    <a:pt x="17" y="156"/>
                  </a:lnTo>
                  <a:lnTo>
                    <a:pt x="18" y="154"/>
                  </a:lnTo>
                  <a:lnTo>
                    <a:pt x="19" y="149"/>
                  </a:lnTo>
                  <a:lnTo>
                    <a:pt x="19" y="148"/>
                  </a:lnTo>
                  <a:lnTo>
                    <a:pt x="19" y="147"/>
                  </a:lnTo>
                  <a:lnTo>
                    <a:pt x="18" y="146"/>
                  </a:lnTo>
                  <a:lnTo>
                    <a:pt x="18" y="143"/>
                  </a:lnTo>
                  <a:lnTo>
                    <a:pt x="18" y="140"/>
                  </a:lnTo>
                  <a:lnTo>
                    <a:pt x="17" y="138"/>
                  </a:lnTo>
                  <a:lnTo>
                    <a:pt x="15" y="137"/>
                  </a:lnTo>
                  <a:lnTo>
                    <a:pt x="14" y="135"/>
                  </a:lnTo>
                  <a:lnTo>
                    <a:pt x="13" y="133"/>
                  </a:lnTo>
                  <a:lnTo>
                    <a:pt x="14" y="129"/>
                  </a:lnTo>
                  <a:lnTo>
                    <a:pt x="15" y="124"/>
                  </a:lnTo>
                  <a:lnTo>
                    <a:pt x="12" y="118"/>
                  </a:lnTo>
                  <a:lnTo>
                    <a:pt x="4" y="110"/>
                  </a:lnTo>
                  <a:lnTo>
                    <a:pt x="0" y="105"/>
                  </a:lnTo>
                  <a:lnTo>
                    <a:pt x="0" y="102"/>
                  </a:lnTo>
                  <a:lnTo>
                    <a:pt x="2" y="100"/>
                  </a:lnTo>
                  <a:lnTo>
                    <a:pt x="5" y="97"/>
                  </a:lnTo>
                  <a:lnTo>
                    <a:pt x="7" y="94"/>
                  </a:lnTo>
                  <a:lnTo>
                    <a:pt x="8" y="88"/>
                  </a:lnTo>
                  <a:lnTo>
                    <a:pt x="8" y="87"/>
                  </a:lnTo>
                  <a:lnTo>
                    <a:pt x="9" y="84"/>
                  </a:lnTo>
                  <a:lnTo>
                    <a:pt x="6" y="69"/>
                  </a:lnTo>
                  <a:lnTo>
                    <a:pt x="5" y="66"/>
                  </a:lnTo>
                  <a:lnTo>
                    <a:pt x="4" y="61"/>
                  </a:lnTo>
                  <a:lnTo>
                    <a:pt x="4" y="60"/>
                  </a:lnTo>
                  <a:lnTo>
                    <a:pt x="11" y="63"/>
                  </a:lnTo>
                  <a:lnTo>
                    <a:pt x="14" y="65"/>
                  </a:lnTo>
                  <a:lnTo>
                    <a:pt x="14" y="63"/>
                  </a:lnTo>
                  <a:lnTo>
                    <a:pt x="13" y="61"/>
                  </a:lnTo>
                  <a:lnTo>
                    <a:pt x="13" y="59"/>
                  </a:lnTo>
                  <a:lnTo>
                    <a:pt x="13" y="55"/>
                  </a:lnTo>
                  <a:lnTo>
                    <a:pt x="7" y="53"/>
                  </a:lnTo>
                  <a:lnTo>
                    <a:pt x="2" y="53"/>
                  </a:lnTo>
                  <a:lnTo>
                    <a:pt x="2" y="50"/>
                  </a:lnTo>
                  <a:lnTo>
                    <a:pt x="2" y="48"/>
                  </a:lnTo>
                  <a:lnTo>
                    <a:pt x="4" y="49"/>
                  </a:lnTo>
                  <a:lnTo>
                    <a:pt x="8" y="50"/>
                  </a:lnTo>
                  <a:lnTo>
                    <a:pt x="18" y="45"/>
                  </a:lnTo>
                  <a:lnTo>
                    <a:pt x="36" y="38"/>
                  </a:lnTo>
                  <a:lnTo>
                    <a:pt x="56" y="32"/>
                  </a:lnTo>
                  <a:lnTo>
                    <a:pt x="60" y="31"/>
                  </a:lnTo>
                  <a:lnTo>
                    <a:pt x="65" y="30"/>
                  </a:lnTo>
                  <a:lnTo>
                    <a:pt x="67" y="28"/>
                  </a:lnTo>
                  <a:lnTo>
                    <a:pt x="69" y="26"/>
                  </a:lnTo>
                  <a:lnTo>
                    <a:pt x="71" y="22"/>
                  </a:lnTo>
                  <a:lnTo>
                    <a:pt x="77" y="16"/>
                  </a:lnTo>
                  <a:lnTo>
                    <a:pt x="87" y="13"/>
                  </a:lnTo>
                  <a:lnTo>
                    <a:pt x="92" y="10"/>
                  </a:lnTo>
                  <a:lnTo>
                    <a:pt x="99" y="6"/>
                  </a:lnTo>
                  <a:lnTo>
                    <a:pt x="118" y="1"/>
                  </a:lnTo>
                  <a:lnTo>
                    <a:pt x="126" y="0"/>
                  </a:lnTo>
                  <a:lnTo>
                    <a:pt x="133" y="0"/>
                  </a:lnTo>
                  <a:lnTo>
                    <a:pt x="140" y="4"/>
                  </a:lnTo>
                  <a:lnTo>
                    <a:pt x="147" y="8"/>
                  </a:lnTo>
                  <a:lnTo>
                    <a:pt x="149" y="11"/>
                  </a:lnTo>
                  <a:lnTo>
                    <a:pt x="145" y="9"/>
                  </a:lnTo>
                  <a:lnTo>
                    <a:pt x="139" y="5"/>
                  </a:lnTo>
                  <a:lnTo>
                    <a:pt x="137" y="5"/>
                  </a:lnTo>
                  <a:lnTo>
                    <a:pt x="142" y="18"/>
                  </a:lnTo>
                  <a:lnTo>
                    <a:pt x="144" y="22"/>
                  </a:lnTo>
                  <a:lnTo>
                    <a:pt x="150" y="26"/>
                  </a:lnTo>
                  <a:lnTo>
                    <a:pt x="154" y="27"/>
                  </a:lnTo>
                  <a:lnTo>
                    <a:pt x="168" y="24"/>
                  </a:lnTo>
                  <a:lnTo>
                    <a:pt x="173" y="22"/>
                  </a:lnTo>
                  <a:lnTo>
                    <a:pt x="174"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1" name="Freeform 222">
              <a:extLst>
                <a:ext uri="{FF2B5EF4-FFF2-40B4-BE49-F238E27FC236}">
                  <a16:creationId xmlns="" xmlns:a16="http://schemas.microsoft.com/office/drawing/2014/main" id="{3851B159-5AFE-1F7C-67E3-0099164988E0}"/>
                </a:ext>
              </a:extLst>
            </p:cNvPr>
            <p:cNvSpPr>
              <a:spLocks noChangeArrowheads="1"/>
            </p:cNvSpPr>
            <p:nvPr/>
          </p:nvSpPr>
          <p:spPr bwMode="auto">
            <a:xfrm>
              <a:off x="7836632" y="8061445"/>
              <a:ext cx="131885" cy="263769"/>
            </a:xfrm>
            <a:custGeom>
              <a:avLst/>
              <a:gdLst>
                <a:gd name="T0" fmla="*/ 44 w 105"/>
                <a:gd name="T1" fmla="*/ 13 h 212"/>
                <a:gd name="T2" fmla="*/ 51 w 105"/>
                <a:gd name="T3" fmla="*/ 11 h 212"/>
                <a:gd name="T4" fmla="*/ 59 w 105"/>
                <a:gd name="T5" fmla="*/ 12 h 212"/>
                <a:gd name="T6" fmla="*/ 71 w 105"/>
                <a:gd name="T7" fmla="*/ 12 h 212"/>
                <a:gd name="T8" fmla="*/ 72 w 105"/>
                <a:gd name="T9" fmla="*/ 8 h 212"/>
                <a:gd name="T10" fmla="*/ 75 w 105"/>
                <a:gd name="T11" fmla="*/ 7 h 212"/>
                <a:gd name="T12" fmla="*/ 84 w 105"/>
                <a:gd name="T13" fmla="*/ 7 h 212"/>
                <a:gd name="T14" fmla="*/ 91 w 105"/>
                <a:gd name="T15" fmla="*/ 8 h 212"/>
                <a:gd name="T16" fmla="*/ 93 w 105"/>
                <a:gd name="T17" fmla="*/ 14 h 212"/>
                <a:gd name="T18" fmla="*/ 95 w 105"/>
                <a:gd name="T19" fmla="*/ 20 h 212"/>
                <a:gd name="T20" fmla="*/ 103 w 105"/>
                <a:gd name="T21" fmla="*/ 23 h 212"/>
                <a:gd name="T22" fmla="*/ 103 w 105"/>
                <a:gd name="T23" fmla="*/ 26 h 212"/>
                <a:gd name="T24" fmla="*/ 93 w 105"/>
                <a:gd name="T25" fmla="*/ 35 h 212"/>
                <a:gd name="T26" fmla="*/ 83 w 105"/>
                <a:gd name="T27" fmla="*/ 45 h 212"/>
                <a:gd name="T28" fmla="*/ 83 w 105"/>
                <a:gd name="T29" fmla="*/ 53 h 212"/>
                <a:gd name="T30" fmla="*/ 84 w 105"/>
                <a:gd name="T31" fmla="*/ 64 h 212"/>
                <a:gd name="T32" fmla="*/ 83 w 105"/>
                <a:gd name="T33" fmla="*/ 73 h 212"/>
                <a:gd name="T34" fmla="*/ 83 w 105"/>
                <a:gd name="T35" fmla="*/ 77 h 212"/>
                <a:gd name="T36" fmla="*/ 78 w 105"/>
                <a:gd name="T37" fmla="*/ 82 h 212"/>
                <a:gd name="T38" fmla="*/ 82 w 105"/>
                <a:gd name="T39" fmla="*/ 89 h 212"/>
                <a:gd name="T40" fmla="*/ 78 w 105"/>
                <a:gd name="T41" fmla="*/ 101 h 212"/>
                <a:gd name="T42" fmla="*/ 64 w 105"/>
                <a:gd name="T43" fmla="*/ 103 h 212"/>
                <a:gd name="T44" fmla="*/ 64 w 105"/>
                <a:gd name="T45" fmla="*/ 109 h 212"/>
                <a:gd name="T46" fmla="*/ 69 w 105"/>
                <a:gd name="T47" fmla="*/ 117 h 212"/>
                <a:gd name="T48" fmla="*/ 79 w 105"/>
                <a:gd name="T49" fmla="*/ 128 h 212"/>
                <a:gd name="T50" fmla="*/ 75 w 105"/>
                <a:gd name="T51" fmla="*/ 138 h 212"/>
                <a:gd name="T52" fmla="*/ 70 w 105"/>
                <a:gd name="T53" fmla="*/ 145 h 212"/>
                <a:gd name="T54" fmla="*/ 68 w 105"/>
                <a:gd name="T55" fmla="*/ 153 h 212"/>
                <a:gd name="T56" fmla="*/ 80 w 105"/>
                <a:gd name="T57" fmla="*/ 164 h 212"/>
                <a:gd name="T58" fmla="*/ 77 w 105"/>
                <a:gd name="T59" fmla="*/ 170 h 212"/>
                <a:gd name="T60" fmla="*/ 67 w 105"/>
                <a:gd name="T61" fmla="*/ 180 h 212"/>
                <a:gd name="T62" fmla="*/ 63 w 105"/>
                <a:gd name="T63" fmla="*/ 191 h 212"/>
                <a:gd name="T64" fmla="*/ 63 w 105"/>
                <a:gd name="T65" fmla="*/ 205 h 212"/>
                <a:gd name="T66" fmla="*/ 42 w 105"/>
                <a:gd name="T67" fmla="*/ 208 h 212"/>
                <a:gd name="T68" fmla="*/ 24 w 105"/>
                <a:gd name="T69" fmla="*/ 208 h 212"/>
                <a:gd name="T70" fmla="*/ 15 w 105"/>
                <a:gd name="T71" fmla="*/ 210 h 212"/>
                <a:gd name="T72" fmla="*/ 21 w 105"/>
                <a:gd name="T73" fmla="*/ 188 h 212"/>
                <a:gd name="T74" fmla="*/ 19 w 105"/>
                <a:gd name="T75" fmla="*/ 173 h 212"/>
                <a:gd name="T76" fmla="*/ 19 w 105"/>
                <a:gd name="T77" fmla="*/ 153 h 212"/>
                <a:gd name="T78" fmla="*/ 22 w 105"/>
                <a:gd name="T79" fmla="*/ 150 h 212"/>
                <a:gd name="T80" fmla="*/ 12 w 105"/>
                <a:gd name="T81" fmla="*/ 153 h 212"/>
                <a:gd name="T82" fmla="*/ 9 w 105"/>
                <a:gd name="T83" fmla="*/ 150 h 212"/>
                <a:gd name="T84" fmla="*/ 12 w 105"/>
                <a:gd name="T85" fmla="*/ 143 h 212"/>
                <a:gd name="T86" fmla="*/ 15 w 105"/>
                <a:gd name="T87" fmla="*/ 134 h 212"/>
                <a:gd name="T88" fmla="*/ 19 w 105"/>
                <a:gd name="T89" fmla="*/ 128 h 212"/>
                <a:gd name="T90" fmla="*/ 11 w 105"/>
                <a:gd name="T91" fmla="*/ 141 h 212"/>
                <a:gd name="T92" fmla="*/ 2 w 105"/>
                <a:gd name="T93" fmla="*/ 142 h 212"/>
                <a:gd name="T94" fmla="*/ 0 w 105"/>
                <a:gd name="T95" fmla="*/ 137 h 212"/>
                <a:gd name="T96" fmla="*/ 4 w 105"/>
                <a:gd name="T97" fmla="*/ 121 h 212"/>
                <a:gd name="T98" fmla="*/ 5 w 105"/>
                <a:gd name="T99" fmla="*/ 115 h 212"/>
                <a:gd name="T100" fmla="*/ 15 w 105"/>
                <a:gd name="T101" fmla="*/ 97 h 212"/>
                <a:gd name="T102" fmla="*/ 19 w 105"/>
                <a:gd name="T103" fmla="*/ 82 h 212"/>
                <a:gd name="T104" fmla="*/ 24 w 105"/>
                <a:gd name="T105" fmla="*/ 62 h 212"/>
                <a:gd name="T106" fmla="*/ 26 w 105"/>
                <a:gd name="T107" fmla="*/ 46 h 212"/>
                <a:gd name="T108" fmla="*/ 24 w 105"/>
                <a:gd name="T109" fmla="*/ 36 h 212"/>
                <a:gd name="T110" fmla="*/ 23 w 105"/>
                <a:gd name="T111" fmla="*/ 18 h 212"/>
                <a:gd name="T112" fmla="*/ 19 w 105"/>
                <a:gd name="T113" fmla="*/ 13 h 212"/>
                <a:gd name="T114" fmla="*/ 29 w 105"/>
                <a:gd name="T115" fmla="*/ 3 h 212"/>
                <a:gd name="T116" fmla="*/ 39 w 105"/>
                <a:gd name="T117" fmla="*/ 0 h 212"/>
                <a:gd name="T118" fmla="*/ 41 w 105"/>
                <a:gd name="T119" fmla="*/ 2 h 212"/>
                <a:gd name="T120" fmla="*/ 40 w 105"/>
                <a:gd name="T121"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12">
                  <a:moveTo>
                    <a:pt x="41" y="13"/>
                  </a:moveTo>
                  <a:lnTo>
                    <a:pt x="42" y="14"/>
                  </a:lnTo>
                  <a:lnTo>
                    <a:pt x="44" y="13"/>
                  </a:lnTo>
                  <a:lnTo>
                    <a:pt x="47" y="12"/>
                  </a:lnTo>
                  <a:lnTo>
                    <a:pt x="50" y="11"/>
                  </a:lnTo>
                  <a:lnTo>
                    <a:pt x="51" y="11"/>
                  </a:lnTo>
                  <a:lnTo>
                    <a:pt x="57" y="10"/>
                  </a:lnTo>
                  <a:lnTo>
                    <a:pt x="58" y="11"/>
                  </a:lnTo>
                  <a:lnTo>
                    <a:pt x="59" y="12"/>
                  </a:lnTo>
                  <a:lnTo>
                    <a:pt x="63" y="13"/>
                  </a:lnTo>
                  <a:lnTo>
                    <a:pt x="66" y="13"/>
                  </a:lnTo>
                  <a:lnTo>
                    <a:pt x="71" y="12"/>
                  </a:lnTo>
                  <a:lnTo>
                    <a:pt x="72" y="10"/>
                  </a:lnTo>
                  <a:lnTo>
                    <a:pt x="72" y="8"/>
                  </a:lnTo>
                  <a:lnTo>
                    <a:pt x="72" y="8"/>
                  </a:lnTo>
                  <a:lnTo>
                    <a:pt x="73" y="7"/>
                  </a:lnTo>
                  <a:lnTo>
                    <a:pt x="74" y="7"/>
                  </a:lnTo>
                  <a:lnTo>
                    <a:pt x="75" y="7"/>
                  </a:lnTo>
                  <a:lnTo>
                    <a:pt x="78" y="8"/>
                  </a:lnTo>
                  <a:lnTo>
                    <a:pt x="83" y="8"/>
                  </a:lnTo>
                  <a:lnTo>
                    <a:pt x="84" y="7"/>
                  </a:lnTo>
                  <a:lnTo>
                    <a:pt x="86" y="7"/>
                  </a:lnTo>
                  <a:lnTo>
                    <a:pt x="88" y="8"/>
                  </a:lnTo>
                  <a:lnTo>
                    <a:pt x="91" y="8"/>
                  </a:lnTo>
                  <a:lnTo>
                    <a:pt x="93" y="9"/>
                  </a:lnTo>
                  <a:lnTo>
                    <a:pt x="93" y="11"/>
                  </a:lnTo>
                  <a:lnTo>
                    <a:pt x="93" y="14"/>
                  </a:lnTo>
                  <a:lnTo>
                    <a:pt x="93" y="18"/>
                  </a:lnTo>
                  <a:lnTo>
                    <a:pt x="93" y="19"/>
                  </a:lnTo>
                  <a:lnTo>
                    <a:pt x="95" y="20"/>
                  </a:lnTo>
                  <a:lnTo>
                    <a:pt x="98" y="20"/>
                  </a:lnTo>
                  <a:lnTo>
                    <a:pt x="101" y="21"/>
                  </a:lnTo>
                  <a:lnTo>
                    <a:pt x="103" y="23"/>
                  </a:lnTo>
                  <a:lnTo>
                    <a:pt x="104" y="24"/>
                  </a:lnTo>
                  <a:lnTo>
                    <a:pt x="104" y="26"/>
                  </a:lnTo>
                  <a:lnTo>
                    <a:pt x="103" y="26"/>
                  </a:lnTo>
                  <a:lnTo>
                    <a:pt x="102" y="29"/>
                  </a:lnTo>
                  <a:lnTo>
                    <a:pt x="98" y="32"/>
                  </a:lnTo>
                  <a:lnTo>
                    <a:pt x="93" y="35"/>
                  </a:lnTo>
                  <a:lnTo>
                    <a:pt x="89" y="39"/>
                  </a:lnTo>
                  <a:lnTo>
                    <a:pt x="86" y="43"/>
                  </a:lnTo>
                  <a:lnTo>
                    <a:pt x="83" y="45"/>
                  </a:lnTo>
                  <a:lnTo>
                    <a:pt x="82" y="46"/>
                  </a:lnTo>
                  <a:lnTo>
                    <a:pt x="81" y="48"/>
                  </a:lnTo>
                  <a:lnTo>
                    <a:pt x="83" y="53"/>
                  </a:lnTo>
                  <a:lnTo>
                    <a:pt x="84" y="58"/>
                  </a:lnTo>
                  <a:lnTo>
                    <a:pt x="85" y="62"/>
                  </a:lnTo>
                  <a:lnTo>
                    <a:pt x="84" y="64"/>
                  </a:lnTo>
                  <a:lnTo>
                    <a:pt x="84" y="70"/>
                  </a:lnTo>
                  <a:lnTo>
                    <a:pt x="83" y="71"/>
                  </a:lnTo>
                  <a:lnTo>
                    <a:pt x="83" y="73"/>
                  </a:lnTo>
                  <a:lnTo>
                    <a:pt x="85" y="74"/>
                  </a:lnTo>
                  <a:lnTo>
                    <a:pt x="85" y="76"/>
                  </a:lnTo>
                  <a:lnTo>
                    <a:pt x="83" y="77"/>
                  </a:lnTo>
                  <a:lnTo>
                    <a:pt x="80" y="79"/>
                  </a:lnTo>
                  <a:lnTo>
                    <a:pt x="79" y="81"/>
                  </a:lnTo>
                  <a:lnTo>
                    <a:pt x="78" y="82"/>
                  </a:lnTo>
                  <a:lnTo>
                    <a:pt x="78" y="84"/>
                  </a:lnTo>
                  <a:lnTo>
                    <a:pt x="82" y="87"/>
                  </a:lnTo>
                  <a:lnTo>
                    <a:pt x="82" y="89"/>
                  </a:lnTo>
                  <a:lnTo>
                    <a:pt x="82" y="92"/>
                  </a:lnTo>
                  <a:lnTo>
                    <a:pt x="80" y="98"/>
                  </a:lnTo>
                  <a:lnTo>
                    <a:pt x="78" y="101"/>
                  </a:lnTo>
                  <a:lnTo>
                    <a:pt x="77" y="102"/>
                  </a:lnTo>
                  <a:lnTo>
                    <a:pt x="75" y="103"/>
                  </a:lnTo>
                  <a:lnTo>
                    <a:pt x="64" y="103"/>
                  </a:lnTo>
                  <a:lnTo>
                    <a:pt x="62" y="104"/>
                  </a:lnTo>
                  <a:lnTo>
                    <a:pt x="62" y="105"/>
                  </a:lnTo>
                  <a:lnTo>
                    <a:pt x="64" y="109"/>
                  </a:lnTo>
                  <a:lnTo>
                    <a:pt x="68" y="111"/>
                  </a:lnTo>
                  <a:lnTo>
                    <a:pt x="68" y="112"/>
                  </a:lnTo>
                  <a:lnTo>
                    <a:pt x="69" y="117"/>
                  </a:lnTo>
                  <a:lnTo>
                    <a:pt x="74" y="125"/>
                  </a:lnTo>
                  <a:lnTo>
                    <a:pt x="77" y="127"/>
                  </a:lnTo>
                  <a:lnTo>
                    <a:pt x="79" y="128"/>
                  </a:lnTo>
                  <a:lnTo>
                    <a:pt x="79" y="131"/>
                  </a:lnTo>
                  <a:lnTo>
                    <a:pt x="77" y="134"/>
                  </a:lnTo>
                  <a:lnTo>
                    <a:pt x="75" y="138"/>
                  </a:lnTo>
                  <a:lnTo>
                    <a:pt x="72" y="140"/>
                  </a:lnTo>
                  <a:lnTo>
                    <a:pt x="70" y="142"/>
                  </a:lnTo>
                  <a:lnTo>
                    <a:pt x="70" y="145"/>
                  </a:lnTo>
                  <a:lnTo>
                    <a:pt x="69" y="149"/>
                  </a:lnTo>
                  <a:lnTo>
                    <a:pt x="68" y="151"/>
                  </a:lnTo>
                  <a:lnTo>
                    <a:pt x="68" y="153"/>
                  </a:lnTo>
                  <a:lnTo>
                    <a:pt x="75" y="164"/>
                  </a:lnTo>
                  <a:lnTo>
                    <a:pt x="80" y="163"/>
                  </a:lnTo>
                  <a:lnTo>
                    <a:pt x="80" y="164"/>
                  </a:lnTo>
                  <a:lnTo>
                    <a:pt x="80" y="166"/>
                  </a:lnTo>
                  <a:lnTo>
                    <a:pt x="78" y="169"/>
                  </a:lnTo>
                  <a:lnTo>
                    <a:pt x="77" y="170"/>
                  </a:lnTo>
                  <a:lnTo>
                    <a:pt x="73" y="171"/>
                  </a:lnTo>
                  <a:lnTo>
                    <a:pt x="69" y="175"/>
                  </a:lnTo>
                  <a:lnTo>
                    <a:pt x="67" y="180"/>
                  </a:lnTo>
                  <a:lnTo>
                    <a:pt x="64" y="182"/>
                  </a:lnTo>
                  <a:lnTo>
                    <a:pt x="63" y="188"/>
                  </a:lnTo>
                  <a:lnTo>
                    <a:pt x="63" y="191"/>
                  </a:lnTo>
                  <a:lnTo>
                    <a:pt x="64" y="194"/>
                  </a:lnTo>
                  <a:lnTo>
                    <a:pt x="66" y="204"/>
                  </a:lnTo>
                  <a:lnTo>
                    <a:pt x="63" y="205"/>
                  </a:lnTo>
                  <a:lnTo>
                    <a:pt x="52" y="211"/>
                  </a:lnTo>
                  <a:lnTo>
                    <a:pt x="49" y="211"/>
                  </a:lnTo>
                  <a:lnTo>
                    <a:pt x="42" y="208"/>
                  </a:lnTo>
                  <a:lnTo>
                    <a:pt x="31" y="207"/>
                  </a:lnTo>
                  <a:lnTo>
                    <a:pt x="28" y="207"/>
                  </a:lnTo>
                  <a:lnTo>
                    <a:pt x="24" y="208"/>
                  </a:lnTo>
                  <a:lnTo>
                    <a:pt x="20" y="208"/>
                  </a:lnTo>
                  <a:lnTo>
                    <a:pt x="17" y="211"/>
                  </a:lnTo>
                  <a:lnTo>
                    <a:pt x="15" y="210"/>
                  </a:lnTo>
                  <a:lnTo>
                    <a:pt x="17" y="205"/>
                  </a:lnTo>
                  <a:lnTo>
                    <a:pt x="21" y="194"/>
                  </a:lnTo>
                  <a:lnTo>
                    <a:pt x="21" y="188"/>
                  </a:lnTo>
                  <a:lnTo>
                    <a:pt x="22" y="182"/>
                  </a:lnTo>
                  <a:lnTo>
                    <a:pt x="21" y="177"/>
                  </a:lnTo>
                  <a:lnTo>
                    <a:pt x="19" y="173"/>
                  </a:lnTo>
                  <a:lnTo>
                    <a:pt x="22" y="164"/>
                  </a:lnTo>
                  <a:lnTo>
                    <a:pt x="21" y="159"/>
                  </a:lnTo>
                  <a:lnTo>
                    <a:pt x="19" y="153"/>
                  </a:lnTo>
                  <a:lnTo>
                    <a:pt x="26" y="154"/>
                  </a:lnTo>
                  <a:lnTo>
                    <a:pt x="24" y="152"/>
                  </a:lnTo>
                  <a:lnTo>
                    <a:pt x="22" y="150"/>
                  </a:lnTo>
                  <a:lnTo>
                    <a:pt x="20" y="151"/>
                  </a:lnTo>
                  <a:lnTo>
                    <a:pt x="18" y="150"/>
                  </a:lnTo>
                  <a:lnTo>
                    <a:pt x="12" y="153"/>
                  </a:lnTo>
                  <a:lnTo>
                    <a:pt x="9" y="153"/>
                  </a:lnTo>
                  <a:lnTo>
                    <a:pt x="8" y="153"/>
                  </a:lnTo>
                  <a:lnTo>
                    <a:pt x="9" y="150"/>
                  </a:lnTo>
                  <a:lnTo>
                    <a:pt x="7" y="145"/>
                  </a:lnTo>
                  <a:lnTo>
                    <a:pt x="9" y="144"/>
                  </a:lnTo>
                  <a:lnTo>
                    <a:pt x="12" y="143"/>
                  </a:lnTo>
                  <a:lnTo>
                    <a:pt x="14" y="141"/>
                  </a:lnTo>
                  <a:lnTo>
                    <a:pt x="16" y="139"/>
                  </a:lnTo>
                  <a:lnTo>
                    <a:pt x="15" y="134"/>
                  </a:lnTo>
                  <a:lnTo>
                    <a:pt x="17" y="131"/>
                  </a:lnTo>
                  <a:lnTo>
                    <a:pt x="22" y="128"/>
                  </a:lnTo>
                  <a:lnTo>
                    <a:pt x="19" y="128"/>
                  </a:lnTo>
                  <a:lnTo>
                    <a:pt x="17" y="130"/>
                  </a:lnTo>
                  <a:lnTo>
                    <a:pt x="12" y="138"/>
                  </a:lnTo>
                  <a:lnTo>
                    <a:pt x="11" y="141"/>
                  </a:lnTo>
                  <a:lnTo>
                    <a:pt x="7" y="142"/>
                  </a:lnTo>
                  <a:lnTo>
                    <a:pt x="4" y="143"/>
                  </a:lnTo>
                  <a:lnTo>
                    <a:pt x="2" y="142"/>
                  </a:lnTo>
                  <a:lnTo>
                    <a:pt x="0" y="142"/>
                  </a:lnTo>
                  <a:lnTo>
                    <a:pt x="0" y="139"/>
                  </a:lnTo>
                  <a:lnTo>
                    <a:pt x="0" y="137"/>
                  </a:lnTo>
                  <a:lnTo>
                    <a:pt x="1" y="133"/>
                  </a:lnTo>
                  <a:lnTo>
                    <a:pt x="2" y="127"/>
                  </a:lnTo>
                  <a:lnTo>
                    <a:pt x="4" y="121"/>
                  </a:lnTo>
                  <a:lnTo>
                    <a:pt x="4" y="119"/>
                  </a:lnTo>
                  <a:lnTo>
                    <a:pt x="3" y="117"/>
                  </a:lnTo>
                  <a:lnTo>
                    <a:pt x="5" y="115"/>
                  </a:lnTo>
                  <a:lnTo>
                    <a:pt x="7" y="113"/>
                  </a:lnTo>
                  <a:lnTo>
                    <a:pt x="11" y="109"/>
                  </a:lnTo>
                  <a:lnTo>
                    <a:pt x="15" y="97"/>
                  </a:lnTo>
                  <a:lnTo>
                    <a:pt x="20" y="85"/>
                  </a:lnTo>
                  <a:lnTo>
                    <a:pt x="20" y="83"/>
                  </a:lnTo>
                  <a:lnTo>
                    <a:pt x="19" y="82"/>
                  </a:lnTo>
                  <a:lnTo>
                    <a:pt x="19" y="79"/>
                  </a:lnTo>
                  <a:lnTo>
                    <a:pt x="22" y="65"/>
                  </a:lnTo>
                  <a:lnTo>
                    <a:pt x="24" y="62"/>
                  </a:lnTo>
                  <a:lnTo>
                    <a:pt x="25" y="59"/>
                  </a:lnTo>
                  <a:lnTo>
                    <a:pt x="25" y="51"/>
                  </a:lnTo>
                  <a:lnTo>
                    <a:pt x="26" y="46"/>
                  </a:lnTo>
                  <a:lnTo>
                    <a:pt x="26" y="45"/>
                  </a:lnTo>
                  <a:lnTo>
                    <a:pt x="25" y="42"/>
                  </a:lnTo>
                  <a:lnTo>
                    <a:pt x="24" y="36"/>
                  </a:lnTo>
                  <a:lnTo>
                    <a:pt x="22" y="24"/>
                  </a:lnTo>
                  <a:lnTo>
                    <a:pt x="21" y="21"/>
                  </a:lnTo>
                  <a:lnTo>
                    <a:pt x="23" y="18"/>
                  </a:lnTo>
                  <a:lnTo>
                    <a:pt x="20" y="18"/>
                  </a:lnTo>
                  <a:lnTo>
                    <a:pt x="19" y="16"/>
                  </a:lnTo>
                  <a:lnTo>
                    <a:pt x="19" y="13"/>
                  </a:lnTo>
                  <a:lnTo>
                    <a:pt x="22" y="8"/>
                  </a:lnTo>
                  <a:lnTo>
                    <a:pt x="25" y="6"/>
                  </a:lnTo>
                  <a:lnTo>
                    <a:pt x="29" y="3"/>
                  </a:lnTo>
                  <a:lnTo>
                    <a:pt x="30" y="2"/>
                  </a:lnTo>
                  <a:lnTo>
                    <a:pt x="37" y="1"/>
                  </a:lnTo>
                  <a:lnTo>
                    <a:pt x="39" y="0"/>
                  </a:lnTo>
                  <a:lnTo>
                    <a:pt x="40" y="0"/>
                  </a:lnTo>
                  <a:lnTo>
                    <a:pt x="41" y="1"/>
                  </a:lnTo>
                  <a:lnTo>
                    <a:pt x="41" y="2"/>
                  </a:lnTo>
                  <a:lnTo>
                    <a:pt x="42" y="3"/>
                  </a:lnTo>
                  <a:lnTo>
                    <a:pt x="43" y="5"/>
                  </a:lnTo>
                  <a:lnTo>
                    <a:pt x="40" y="8"/>
                  </a:lnTo>
                  <a:lnTo>
                    <a:pt x="40" y="10"/>
                  </a:lnTo>
                  <a:lnTo>
                    <a:pt x="41"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2" name="Freeform 224">
              <a:extLst>
                <a:ext uri="{FF2B5EF4-FFF2-40B4-BE49-F238E27FC236}">
                  <a16:creationId xmlns="" xmlns:a16="http://schemas.microsoft.com/office/drawing/2014/main" id="{E4995330-73E0-D7C4-C6DB-ED14FEE3A24B}"/>
                </a:ext>
              </a:extLst>
            </p:cNvPr>
            <p:cNvSpPr>
              <a:spLocks noChangeArrowheads="1"/>
            </p:cNvSpPr>
            <p:nvPr/>
          </p:nvSpPr>
          <p:spPr bwMode="auto">
            <a:xfrm>
              <a:off x="9018100" y="7720743"/>
              <a:ext cx="379167" cy="263769"/>
            </a:xfrm>
            <a:custGeom>
              <a:avLst/>
              <a:gdLst>
                <a:gd name="T0" fmla="*/ 272 w 303"/>
                <a:gd name="T1" fmla="*/ 140 h 210"/>
                <a:gd name="T2" fmla="*/ 274 w 303"/>
                <a:gd name="T3" fmla="*/ 136 h 210"/>
                <a:gd name="T4" fmla="*/ 298 w 303"/>
                <a:gd name="T5" fmla="*/ 133 h 210"/>
                <a:gd name="T6" fmla="*/ 300 w 303"/>
                <a:gd name="T7" fmla="*/ 151 h 210"/>
                <a:gd name="T8" fmla="*/ 282 w 303"/>
                <a:gd name="T9" fmla="*/ 156 h 210"/>
                <a:gd name="T10" fmla="*/ 276 w 303"/>
                <a:gd name="T11" fmla="*/ 154 h 210"/>
                <a:gd name="T12" fmla="*/ 273 w 303"/>
                <a:gd name="T13" fmla="*/ 168 h 210"/>
                <a:gd name="T14" fmla="*/ 268 w 303"/>
                <a:gd name="T15" fmla="*/ 182 h 210"/>
                <a:gd name="T16" fmla="*/ 260 w 303"/>
                <a:gd name="T17" fmla="*/ 206 h 210"/>
                <a:gd name="T18" fmla="*/ 239 w 303"/>
                <a:gd name="T19" fmla="*/ 197 h 210"/>
                <a:gd name="T20" fmla="*/ 219 w 303"/>
                <a:gd name="T21" fmla="*/ 188 h 210"/>
                <a:gd name="T22" fmla="*/ 181 w 303"/>
                <a:gd name="T23" fmla="*/ 201 h 210"/>
                <a:gd name="T24" fmla="*/ 146 w 303"/>
                <a:gd name="T25" fmla="*/ 206 h 210"/>
                <a:gd name="T26" fmla="*/ 95 w 303"/>
                <a:gd name="T27" fmla="*/ 201 h 210"/>
                <a:gd name="T28" fmla="*/ 85 w 303"/>
                <a:gd name="T29" fmla="*/ 195 h 210"/>
                <a:gd name="T30" fmla="*/ 81 w 303"/>
                <a:gd name="T31" fmla="*/ 186 h 210"/>
                <a:gd name="T32" fmla="*/ 75 w 303"/>
                <a:gd name="T33" fmla="*/ 180 h 210"/>
                <a:gd name="T34" fmla="*/ 76 w 303"/>
                <a:gd name="T35" fmla="*/ 170 h 210"/>
                <a:gd name="T36" fmla="*/ 72 w 303"/>
                <a:gd name="T37" fmla="*/ 163 h 210"/>
                <a:gd name="T38" fmla="*/ 54 w 303"/>
                <a:gd name="T39" fmla="*/ 165 h 210"/>
                <a:gd name="T40" fmla="*/ 36 w 303"/>
                <a:gd name="T41" fmla="*/ 158 h 210"/>
                <a:gd name="T42" fmla="*/ 41 w 303"/>
                <a:gd name="T43" fmla="*/ 155 h 210"/>
                <a:gd name="T44" fmla="*/ 36 w 303"/>
                <a:gd name="T45" fmla="*/ 151 h 210"/>
                <a:gd name="T46" fmla="*/ 38 w 303"/>
                <a:gd name="T47" fmla="*/ 147 h 210"/>
                <a:gd name="T48" fmla="*/ 38 w 303"/>
                <a:gd name="T49" fmla="*/ 142 h 210"/>
                <a:gd name="T50" fmla="*/ 25 w 303"/>
                <a:gd name="T51" fmla="*/ 136 h 210"/>
                <a:gd name="T52" fmla="*/ 18 w 303"/>
                <a:gd name="T53" fmla="*/ 128 h 210"/>
                <a:gd name="T54" fmla="*/ 18 w 303"/>
                <a:gd name="T55" fmla="*/ 117 h 210"/>
                <a:gd name="T56" fmla="*/ 15 w 303"/>
                <a:gd name="T57" fmla="*/ 117 h 210"/>
                <a:gd name="T58" fmla="*/ 4 w 303"/>
                <a:gd name="T59" fmla="*/ 106 h 210"/>
                <a:gd name="T60" fmla="*/ 12 w 303"/>
                <a:gd name="T61" fmla="*/ 99 h 210"/>
                <a:gd name="T62" fmla="*/ 17 w 303"/>
                <a:gd name="T63" fmla="*/ 94 h 210"/>
                <a:gd name="T64" fmla="*/ 30 w 303"/>
                <a:gd name="T65" fmla="*/ 89 h 210"/>
                <a:gd name="T66" fmla="*/ 34 w 303"/>
                <a:gd name="T67" fmla="*/ 79 h 210"/>
                <a:gd name="T68" fmla="*/ 40 w 303"/>
                <a:gd name="T69" fmla="*/ 70 h 210"/>
                <a:gd name="T70" fmla="*/ 46 w 303"/>
                <a:gd name="T71" fmla="*/ 57 h 210"/>
                <a:gd name="T72" fmla="*/ 55 w 303"/>
                <a:gd name="T73" fmla="*/ 42 h 210"/>
                <a:gd name="T74" fmla="*/ 62 w 303"/>
                <a:gd name="T75" fmla="*/ 30 h 210"/>
                <a:gd name="T76" fmla="*/ 72 w 303"/>
                <a:gd name="T77" fmla="*/ 23 h 210"/>
                <a:gd name="T78" fmla="*/ 84 w 303"/>
                <a:gd name="T79" fmla="*/ 15 h 210"/>
                <a:gd name="T80" fmla="*/ 94 w 303"/>
                <a:gd name="T81" fmla="*/ 8 h 210"/>
                <a:gd name="T82" fmla="*/ 111 w 303"/>
                <a:gd name="T83" fmla="*/ 13 h 210"/>
                <a:gd name="T84" fmla="*/ 129 w 303"/>
                <a:gd name="T85" fmla="*/ 16 h 210"/>
                <a:gd name="T86" fmla="*/ 146 w 303"/>
                <a:gd name="T87" fmla="*/ 23 h 210"/>
                <a:gd name="T88" fmla="*/ 167 w 303"/>
                <a:gd name="T89" fmla="*/ 16 h 210"/>
                <a:gd name="T90" fmla="*/ 192 w 303"/>
                <a:gd name="T91" fmla="*/ 7 h 210"/>
                <a:gd name="T92" fmla="*/ 207 w 303"/>
                <a:gd name="T93" fmla="*/ 0 h 210"/>
                <a:gd name="T94" fmla="*/ 218 w 303"/>
                <a:gd name="T95" fmla="*/ 10 h 210"/>
                <a:gd name="T96" fmla="*/ 227 w 303"/>
                <a:gd name="T97" fmla="*/ 29 h 210"/>
                <a:gd name="T98" fmla="*/ 238 w 303"/>
                <a:gd name="T99" fmla="*/ 45 h 210"/>
                <a:gd name="T100" fmla="*/ 250 w 303"/>
                <a:gd name="T101" fmla="*/ 60 h 210"/>
                <a:gd name="T102" fmla="*/ 255 w 303"/>
                <a:gd name="T103" fmla="*/ 84 h 210"/>
                <a:gd name="T104" fmla="*/ 251 w 303"/>
                <a:gd name="T105" fmla="*/ 113 h 210"/>
                <a:gd name="T106" fmla="*/ 250 w 303"/>
                <a:gd name="T107" fmla="*/ 1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210">
                  <a:moveTo>
                    <a:pt x="254" y="130"/>
                  </a:moveTo>
                  <a:lnTo>
                    <a:pt x="258" y="135"/>
                  </a:lnTo>
                  <a:lnTo>
                    <a:pt x="262" y="137"/>
                  </a:lnTo>
                  <a:lnTo>
                    <a:pt x="272" y="140"/>
                  </a:lnTo>
                  <a:lnTo>
                    <a:pt x="272" y="140"/>
                  </a:lnTo>
                  <a:lnTo>
                    <a:pt x="272" y="139"/>
                  </a:lnTo>
                  <a:lnTo>
                    <a:pt x="272" y="138"/>
                  </a:lnTo>
                  <a:lnTo>
                    <a:pt x="272" y="138"/>
                  </a:lnTo>
                  <a:lnTo>
                    <a:pt x="272" y="136"/>
                  </a:lnTo>
                  <a:lnTo>
                    <a:pt x="274" y="136"/>
                  </a:lnTo>
                  <a:lnTo>
                    <a:pt x="276" y="137"/>
                  </a:lnTo>
                  <a:lnTo>
                    <a:pt x="280" y="136"/>
                  </a:lnTo>
                  <a:lnTo>
                    <a:pt x="287" y="132"/>
                  </a:lnTo>
                  <a:lnTo>
                    <a:pt x="292" y="132"/>
                  </a:lnTo>
                  <a:lnTo>
                    <a:pt x="298" y="133"/>
                  </a:lnTo>
                  <a:lnTo>
                    <a:pt x="300" y="136"/>
                  </a:lnTo>
                  <a:lnTo>
                    <a:pt x="302" y="139"/>
                  </a:lnTo>
                  <a:lnTo>
                    <a:pt x="301" y="142"/>
                  </a:lnTo>
                  <a:lnTo>
                    <a:pt x="301" y="144"/>
                  </a:lnTo>
                  <a:lnTo>
                    <a:pt x="300" y="151"/>
                  </a:lnTo>
                  <a:lnTo>
                    <a:pt x="299" y="154"/>
                  </a:lnTo>
                  <a:lnTo>
                    <a:pt x="297" y="157"/>
                  </a:lnTo>
                  <a:lnTo>
                    <a:pt x="281" y="162"/>
                  </a:lnTo>
                  <a:lnTo>
                    <a:pt x="282" y="159"/>
                  </a:lnTo>
                  <a:lnTo>
                    <a:pt x="282" y="156"/>
                  </a:lnTo>
                  <a:lnTo>
                    <a:pt x="281" y="154"/>
                  </a:lnTo>
                  <a:lnTo>
                    <a:pt x="282" y="152"/>
                  </a:lnTo>
                  <a:lnTo>
                    <a:pt x="279" y="151"/>
                  </a:lnTo>
                  <a:lnTo>
                    <a:pt x="277" y="152"/>
                  </a:lnTo>
                  <a:lnTo>
                    <a:pt x="276" y="154"/>
                  </a:lnTo>
                  <a:lnTo>
                    <a:pt x="277" y="159"/>
                  </a:lnTo>
                  <a:lnTo>
                    <a:pt x="275" y="162"/>
                  </a:lnTo>
                  <a:lnTo>
                    <a:pt x="274" y="163"/>
                  </a:lnTo>
                  <a:lnTo>
                    <a:pt x="274" y="167"/>
                  </a:lnTo>
                  <a:lnTo>
                    <a:pt x="273" y="168"/>
                  </a:lnTo>
                  <a:lnTo>
                    <a:pt x="273" y="170"/>
                  </a:lnTo>
                  <a:lnTo>
                    <a:pt x="276" y="169"/>
                  </a:lnTo>
                  <a:lnTo>
                    <a:pt x="274" y="173"/>
                  </a:lnTo>
                  <a:lnTo>
                    <a:pt x="270" y="178"/>
                  </a:lnTo>
                  <a:lnTo>
                    <a:pt x="268" y="182"/>
                  </a:lnTo>
                  <a:lnTo>
                    <a:pt x="268" y="196"/>
                  </a:lnTo>
                  <a:lnTo>
                    <a:pt x="266" y="204"/>
                  </a:lnTo>
                  <a:lnTo>
                    <a:pt x="266" y="206"/>
                  </a:lnTo>
                  <a:lnTo>
                    <a:pt x="261" y="206"/>
                  </a:lnTo>
                  <a:lnTo>
                    <a:pt x="260" y="206"/>
                  </a:lnTo>
                  <a:lnTo>
                    <a:pt x="255" y="205"/>
                  </a:lnTo>
                  <a:lnTo>
                    <a:pt x="249" y="203"/>
                  </a:lnTo>
                  <a:lnTo>
                    <a:pt x="246" y="198"/>
                  </a:lnTo>
                  <a:lnTo>
                    <a:pt x="244" y="195"/>
                  </a:lnTo>
                  <a:lnTo>
                    <a:pt x="239" y="197"/>
                  </a:lnTo>
                  <a:lnTo>
                    <a:pt x="238" y="196"/>
                  </a:lnTo>
                  <a:lnTo>
                    <a:pt x="237" y="195"/>
                  </a:lnTo>
                  <a:lnTo>
                    <a:pt x="233" y="194"/>
                  </a:lnTo>
                  <a:lnTo>
                    <a:pt x="229" y="194"/>
                  </a:lnTo>
                  <a:lnTo>
                    <a:pt x="219" y="188"/>
                  </a:lnTo>
                  <a:lnTo>
                    <a:pt x="219" y="187"/>
                  </a:lnTo>
                  <a:lnTo>
                    <a:pt x="211" y="188"/>
                  </a:lnTo>
                  <a:lnTo>
                    <a:pt x="199" y="191"/>
                  </a:lnTo>
                  <a:lnTo>
                    <a:pt x="191" y="195"/>
                  </a:lnTo>
                  <a:lnTo>
                    <a:pt x="181" y="201"/>
                  </a:lnTo>
                  <a:lnTo>
                    <a:pt x="178" y="205"/>
                  </a:lnTo>
                  <a:lnTo>
                    <a:pt x="174" y="208"/>
                  </a:lnTo>
                  <a:lnTo>
                    <a:pt x="168" y="209"/>
                  </a:lnTo>
                  <a:lnTo>
                    <a:pt x="157" y="209"/>
                  </a:lnTo>
                  <a:lnTo>
                    <a:pt x="146" y="206"/>
                  </a:lnTo>
                  <a:lnTo>
                    <a:pt x="134" y="204"/>
                  </a:lnTo>
                  <a:lnTo>
                    <a:pt x="128" y="206"/>
                  </a:lnTo>
                  <a:lnTo>
                    <a:pt x="118" y="204"/>
                  </a:lnTo>
                  <a:lnTo>
                    <a:pt x="106" y="201"/>
                  </a:lnTo>
                  <a:lnTo>
                    <a:pt x="95" y="201"/>
                  </a:lnTo>
                  <a:lnTo>
                    <a:pt x="85" y="202"/>
                  </a:lnTo>
                  <a:lnTo>
                    <a:pt x="84" y="201"/>
                  </a:lnTo>
                  <a:lnTo>
                    <a:pt x="83" y="199"/>
                  </a:lnTo>
                  <a:lnTo>
                    <a:pt x="84" y="197"/>
                  </a:lnTo>
                  <a:lnTo>
                    <a:pt x="85" y="195"/>
                  </a:lnTo>
                  <a:lnTo>
                    <a:pt x="88" y="194"/>
                  </a:lnTo>
                  <a:lnTo>
                    <a:pt x="89" y="193"/>
                  </a:lnTo>
                  <a:lnTo>
                    <a:pt x="89" y="192"/>
                  </a:lnTo>
                  <a:lnTo>
                    <a:pt x="87" y="189"/>
                  </a:lnTo>
                  <a:lnTo>
                    <a:pt x="81" y="186"/>
                  </a:lnTo>
                  <a:lnTo>
                    <a:pt x="79" y="184"/>
                  </a:lnTo>
                  <a:lnTo>
                    <a:pt x="78" y="184"/>
                  </a:lnTo>
                  <a:lnTo>
                    <a:pt x="78" y="182"/>
                  </a:lnTo>
                  <a:lnTo>
                    <a:pt x="77" y="181"/>
                  </a:lnTo>
                  <a:lnTo>
                    <a:pt x="75" y="180"/>
                  </a:lnTo>
                  <a:lnTo>
                    <a:pt x="73" y="178"/>
                  </a:lnTo>
                  <a:lnTo>
                    <a:pt x="72" y="175"/>
                  </a:lnTo>
                  <a:lnTo>
                    <a:pt x="72" y="173"/>
                  </a:lnTo>
                  <a:lnTo>
                    <a:pt x="74" y="171"/>
                  </a:lnTo>
                  <a:lnTo>
                    <a:pt x="76" y="170"/>
                  </a:lnTo>
                  <a:lnTo>
                    <a:pt x="79" y="170"/>
                  </a:lnTo>
                  <a:lnTo>
                    <a:pt x="80" y="169"/>
                  </a:lnTo>
                  <a:lnTo>
                    <a:pt x="79" y="168"/>
                  </a:lnTo>
                  <a:lnTo>
                    <a:pt x="77" y="166"/>
                  </a:lnTo>
                  <a:lnTo>
                    <a:pt x="72" y="163"/>
                  </a:lnTo>
                  <a:lnTo>
                    <a:pt x="68" y="165"/>
                  </a:lnTo>
                  <a:lnTo>
                    <a:pt x="63" y="170"/>
                  </a:lnTo>
                  <a:lnTo>
                    <a:pt x="59" y="171"/>
                  </a:lnTo>
                  <a:lnTo>
                    <a:pt x="57" y="168"/>
                  </a:lnTo>
                  <a:lnTo>
                    <a:pt x="54" y="165"/>
                  </a:lnTo>
                  <a:lnTo>
                    <a:pt x="48" y="165"/>
                  </a:lnTo>
                  <a:lnTo>
                    <a:pt x="45" y="163"/>
                  </a:lnTo>
                  <a:lnTo>
                    <a:pt x="44" y="162"/>
                  </a:lnTo>
                  <a:lnTo>
                    <a:pt x="41" y="160"/>
                  </a:lnTo>
                  <a:lnTo>
                    <a:pt x="36" y="158"/>
                  </a:lnTo>
                  <a:lnTo>
                    <a:pt x="36" y="157"/>
                  </a:lnTo>
                  <a:lnTo>
                    <a:pt x="37" y="156"/>
                  </a:lnTo>
                  <a:lnTo>
                    <a:pt x="39" y="156"/>
                  </a:lnTo>
                  <a:lnTo>
                    <a:pt x="41" y="156"/>
                  </a:lnTo>
                  <a:lnTo>
                    <a:pt x="41" y="155"/>
                  </a:lnTo>
                  <a:lnTo>
                    <a:pt x="41" y="154"/>
                  </a:lnTo>
                  <a:lnTo>
                    <a:pt x="40" y="153"/>
                  </a:lnTo>
                  <a:lnTo>
                    <a:pt x="38" y="152"/>
                  </a:lnTo>
                  <a:lnTo>
                    <a:pt x="36" y="152"/>
                  </a:lnTo>
                  <a:lnTo>
                    <a:pt x="36" y="151"/>
                  </a:lnTo>
                  <a:lnTo>
                    <a:pt x="36" y="150"/>
                  </a:lnTo>
                  <a:lnTo>
                    <a:pt x="36" y="149"/>
                  </a:lnTo>
                  <a:lnTo>
                    <a:pt x="37" y="149"/>
                  </a:lnTo>
                  <a:lnTo>
                    <a:pt x="38" y="149"/>
                  </a:lnTo>
                  <a:lnTo>
                    <a:pt x="38" y="147"/>
                  </a:lnTo>
                  <a:lnTo>
                    <a:pt x="40" y="146"/>
                  </a:lnTo>
                  <a:lnTo>
                    <a:pt x="40" y="145"/>
                  </a:lnTo>
                  <a:lnTo>
                    <a:pt x="40" y="144"/>
                  </a:lnTo>
                  <a:lnTo>
                    <a:pt x="40" y="143"/>
                  </a:lnTo>
                  <a:lnTo>
                    <a:pt x="38" y="142"/>
                  </a:lnTo>
                  <a:lnTo>
                    <a:pt x="36" y="141"/>
                  </a:lnTo>
                  <a:lnTo>
                    <a:pt x="31" y="140"/>
                  </a:lnTo>
                  <a:lnTo>
                    <a:pt x="29" y="137"/>
                  </a:lnTo>
                  <a:lnTo>
                    <a:pt x="28" y="137"/>
                  </a:lnTo>
                  <a:lnTo>
                    <a:pt x="25" y="136"/>
                  </a:lnTo>
                  <a:lnTo>
                    <a:pt x="23" y="134"/>
                  </a:lnTo>
                  <a:lnTo>
                    <a:pt x="20" y="131"/>
                  </a:lnTo>
                  <a:lnTo>
                    <a:pt x="18" y="129"/>
                  </a:lnTo>
                  <a:lnTo>
                    <a:pt x="18" y="129"/>
                  </a:lnTo>
                  <a:lnTo>
                    <a:pt x="18" y="128"/>
                  </a:lnTo>
                  <a:lnTo>
                    <a:pt x="18" y="127"/>
                  </a:lnTo>
                  <a:lnTo>
                    <a:pt x="18" y="126"/>
                  </a:lnTo>
                  <a:lnTo>
                    <a:pt x="17" y="124"/>
                  </a:lnTo>
                  <a:lnTo>
                    <a:pt x="18" y="121"/>
                  </a:lnTo>
                  <a:lnTo>
                    <a:pt x="18" y="117"/>
                  </a:lnTo>
                  <a:lnTo>
                    <a:pt x="18" y="116"/>
                  </a:lnTo>
                  <a:lnTo>
                    <a:pt x="17" y="116"/>
                  </a:lnTo>
                  <a:lnTo>
                    <a:pt x="16" y="116"/>
                  </a:lnTo>
                  <a:lnTo>
                    <a:pt x="16" y="117"/>
                  </a:lnTo>
                  <a:lnTo>
                    <a:pt x="15" y="117"/>
                  </a:lnTo>
                  <a:lnTo>
                    <a:pt x="13" y="115"/>
                  </a:lnTo>
                  <a:lnTo>
                    <a:pt x="11" y="111"/>
                  </a:lnTo>
                  <a:lnTo>
                    <a:pt x="9" y="110"/>
                  </a:lnTo>
                  <a:lnTo>
                    <a:pt x="7" y="108"/>
                  </a:lnTo>
                  <a:lnTo>
                    <a:pt x="4" y="106"/>
                  </a:lnTo>
                  <a:lnTo>
                    <a:pt x="2" y="103"/>
                  </a:lnTo>
                  <a:lnTo>
                    <a:pt x="0" y="100"/>
                  </a:lnTo>
                  <a:lnTo>
                    <a:pt x="2" y="99"/>
                  </a:lnTo>
                  <a:lnTo>
                    <a:pt x="9" y="97"/>
                  </a:lnTo>
                  <a:lnTo>
                    <a:pt x="12" y="99"/>
                  </a:lnTo>
                  <a:lnTo>
                    <a:pt x="14" y="99"/>
                  </a:lnTo>
                  <a:lnTo>
                    <a:pt x="15" y="97"/>
                  </a:lnTo>
                  <a:lnTo>
                    <a:pt x="16" y="96"/>
                  </a:lnTo>
                  <a:lnTo>
                    <a:pt x="16" y="95"/>
                  </a:lnTo>
                  <a:lnTo>
                    <a:pt x="17" y="94"/>
                  </a:lnTo>
                  <a:lnTo>
                    <a:pt x="19" y="93"/>
                  </a:lnTo>
                  <a:lnTo>
                    <a:pt x="26" y="94"/>
                  </a:lnTo>
                  <a:lnTo>
                    <a:pt x="29" y="93"/>
                  </a:lnTo>
                  <a:lnTo>
                    <a:pt x="29" y="91"/>
                  </a:lnTo>
                  <a:lnTo>
                    <a:pt x="30" y="89"/>
                  </a:lnTo>
                  <a:lnTo>
                    <a:pt x="31" y="87"/>
                  </a:lnTo>
                  <a:lnTo>
                    <a:pt x="33" y="86"/>
                  </a:lnTo>
                  <a:lnTo>
                    <a:pt x="33" y="84"/>
                  </a:lnTo>
                  <a:lnTo>
                    <a:pt x="33" y="83"/>
                  </a:lnTo>
                  <a:lnTo>
                    <a:pt x="34" y="79"/>
                  </a:lnTo>
                  <a:lnTo>
                    <a:pt x="35" y="77"/>
                  </a:lnTo>
                  <a:lnTo>
                    <a:pt x="36" y="77"/>
                  </a:lnTo>
                  <a:lnTo>
                    <a:pt x="38" y="75"/>
                  </a:lnTo>
                  <a:lnTo>
                    <a:pt x="40" y="73"/>
                  </a:lnTo>
                  <a:lnTo>
                    <a:pt x="40" y="70"/>
                  </a:lnTo>
                  <a:lnTo>
                    <a:pt x="40" y="69"/>
                  </a:lnTo>
                  <a:lnTo>
                    <a:pt x="43" y="65"/>
                  </a:lnTo>
                  <a:lnTo>
                    <a:pt x="46" y="61"/>
                  </a:lnTo>
                  <a:lnTo>
                    <a:pt x="45" y="59"/>
                  </a:lnTo>
                  <a:lnTo>
                    <a:pt x="46" y="57"/>
                  </a:lnTo>
                  <a:lnTo>
                    <a:pt x="48" y="55"/>
                  </a:lnTo>
                  <a:lnTo>
                    <a:pt x="49" y="53"/>
                  </a:lnTo>
                  <a:lnTo>
                    <a:pt x="52" y="45"/>
                  </a:lnTo>
                  <a:lnTo>
                    <a:pt x="53" y="43"/>
                  </a:lnTo>
                  <a:lnTo>
                    <a:pt x="55" y="42"/>
                  </a:lnTo>
                  <a:lnTo>
                    <a:pt x="56" y="41"/>
                  </a:lnTo>
                  <a:lnTo>
                    <a:pt x="57" y="36"/>
                  </a:lnTo>
                  <a:lnTo>
                    <a:pt x="58" y="34"/>
                  </a:lnTo>
                  <a:lnTo>
                    <a:pt x="60" y="32"/>
                  </a:lnTo>
                  <a:lnTo>
                    <a:pt x="62" y="30"/>
                  </a:lnTo>
                  <a:lnTo>
                    <a:pt x="64" y="26"/>
                  </a:lnTo>
                  <a:lnTo>
                    <a:pt x="66" y="25"/>
                  </a:lnTo>
                  <a:lnTo>
                    <a:pt x="68" y="25"/>
                  </a:lnTo>
                  <a:lnTo>
                    <a:pt x="70" y="23"/>
                  </a:lnTo>
                  <a:lnTo>
                    <a:pt x="72" y="23"/>
                  </a:lnTo>
                  <a:lnTo>
                    <a:pt x="74" y="23"/>
                  </a:lnTo>
                  <a:lnTo>
                    <a:pt x="76" y="23"/>
                  </a:lnTo>
                  <a:lnTo>
                    <a:pt x="78" y="21"/>
                  </a:lnTo>
                  <a:lnTo>
                    <a:pt x="83" y="15"/>
                  </a:lnTo>
                  <a:lnTo>
                    <a:pt x="84" y="15"/>
                  </a:lnTo>
                  <a:lnTo>
                    <a:pt x="85" y="14"/>
                  </a:lnTo>
                  <a:lnTo>
                    <a:pt x="90" y="12"/>
                  </a:lnTo>
                  <a:lnTo>
                    <a:pt x="91" y="10"/>
                  </a:lnTo>
                  <a:lnTo>
                    <a:pt x="93" y="8"/>
                  </a:lnTo>
                  <a:lnTo>
                    <a:pt x="94" y="8"/>
                  </a:lnTo>
                  <a:lnTo>
                    <a:pt x="101" y="12"/>
                  </a:lnTo>
                  <a:lnTo>
                    <a:pt x="108" y="12"/>
                  </a:lnTo>
                  <a:lnTo>
                    <a:pt x="110" y="12"/>
                  </a:lnTo>
                  <a:lnTo>
                    <a:pt x="110" y="12"/>
                  </a:lnTo>
                  <a:lnTo>
                    <a:pt x="111" y="13"/>
                  </a:lnTo>
                  <a:lnTo>
                    <a:pt x="120" y="15"/>
                  </a:lnTo>
                  <a:lnTo>
                    <a:pt x="122" y="15"/>
                  </a:lnTo>
                  <a:lnTo>
                    <a:pt x="122" y="15"/>
                  </a:lnTo>
                  <a:lnTo>
                    <a:pt x="126" y="17"/>
                  </a:lnTo>
                  <a:lnTo>
                    <a:pt x="129" y="16"/>
                  </a:lnTo>
                  <a:lnTo>
                    <a:pt x="133" y="15"/>
                  </a:lnTo>
                  <a:lnTo>
                    <a:pt x="135" y="15"/>
                  </a:lnTo>
                  <a:lnTo>
                    <a:pt x="139" y="15"/>
                  </a:lnTo>
                  <a:lnTo>
                    <a:pt x="141" y="18"/>
                  </a:lnTo>
                  <a:lnTo>
                    <a:pt x="146" y="23"/>
                  </a:lnTo>
                  <a:lnTo>
                    <a:pt x="148" y="25"/>
                  </a:lnTo>
                  <a:lnTo>
                    <a:pt x="151" y="25"/>
                  </a:lnTo>
                  <a:lnTo>
                    <a:pt x="155" y="24"/>
                  </a:lnTo>
                  <a:lnTo>
                    <a:pt x="158" y="20"/>
                  </a:lnTo>
                  <a:lnTo>
                    <a:pt x="167" y="16"/>
                  </a:lnTo>
                  <a:lnTo>
                    <a:pt x="174" y="15"/>
                  </a:lnTo>
                  <a:lnTo>
                    <a:pt x="181" y="14"/>
                  </a:lnTo>
                  <a:lnTo>
                    <a:pt x="189" y="12"/>
                  </a:lnTo>
                  <a:lnTo>
                    <a:pt x="191" y="9"/>
                  </a:lnTo>
                  <a:lnTo>
                    <a:pt x="192" y="7"/>
                  </a:lnTo>
                  <a:lnTo>
                    <a:pt x="194" y="2"/>
                  </a:lnTo>
                  <a:lnTo>
                    <a:pt x="198" y="1"/>
                  </a:lnTo>
                  <a:lnTo>
                    <a:pt x="202" y="0"/>
                  </a:lnTo>
                  <a:lnTo>
                    <a:pt x="203" y="0"/>
                  </a:lnTo>
                  <a:lnTo>
                    <a:pt x="207" y="0"/>
                  </a:lnTo>
                  <a:lnTo>
                    <a:pt x="209" y="0"/>
                  </a:lnTo>
                  <a:lnTo>
                    <a:pt x="213" y="2"/>
                  </a:lnTo>
                  <a:lnTo>
                    <a:pt x="215" y="4"/>
                  </a:lnTo>
                  <a:lnTo>
                    <a:pt x="216" y="7"/>
                  </a:lnTo>
                  <a:lnTo>
                    <a:pt x="218" y="10"/>
                  </a:lnTo>
                  <a:lnTo>
                    <a:pt x="221" y="14"/>
                  </a:lnTo>
                  <a:lnTo>
                    <a:pt x="223" y="20"/>
                  </a:lnTo>
                  <a:lnTo>
                    <a:pt x="224" y="22"/>
                  </a:lnTo>
                  <a:lnTo>
                    <a:pt x="224" y="25"/>
                  </a:lnTo>
                  <a:lnTo>
                    <a:pt x="227" y="29"/>
                  </a:lnTo>
                  <a:lnTo>
                    <a:pt x="230" y="33"/>
                  </a:lnTo>
                  <a:lnTo>
                    <a:pt x="230" y="34"/>
                  </a:lnTo>
                  <a:lnTo>
                    <a:pt x="232" y="37"/>
                  </a:lnTo>
                  <a:lnTo>
                    <a:pt x="235" y="43"/>
                  </a:lnTo>
                  <a:lnTo>
                    <a:pt x="238" y="45"/>
                  </a:lnTo>
                  <a:lnTo>
                    <a:pt x="240" y="48"/>
                  </a:lnTo>
                  <a:lnTo>
                    <a:pt x="241" y="51"/>
                  </a:lnTo>
                  <a:lnTo>
                    <a:pt x="243" y="54"/>
                  </a:lnTo>
                  <a:lnTo>
                    <a:pt x="247" y="57"/>
                  </a:lnTo>
                  <a:lnTo>
                    <a:pt x="250" y="60"/>
                  </a:lnTo>
                  <a:lnTo>
                    <a:pt x="252" y="69"/>
                  </a:lnTo>
                  <a:lnTo>
                    <a:pt x="254" y="73"/>
                  </a:lnTo>
                  <a:lnTo>
                    <a:pt x="255" y="76"/>
                  </a:lnTo>
                  <a:lnTo>
                    <a:pt x="255" y="82"/>
                  </a:lnTo>
                  <a:lnTo>
                    <a:pt x="255" y="84"/>
                  </a:lnTo>
                  <a:lnTo>
                    <a:pt x="254" y="89"/>
                  </a:lnTo>
                  <a:lnTo>
                    <a:pt x="251" y="99"/>
                  </a:lnTo>
                  <a:lnTo>
                    <a:pt x="250" y="106"/>
                  </a:lnTo>
                  <a:lnTo>
                    <a:pt x="251" y="110"/>
                  </a:lnTo>
                  <a:lnTo>
                    <a:pt x="251" y="113"/>
                  </a:lnTo>
                  <a:lnTo>
                    <a:pt x="252" y="115"/>
                  </a:lnTo>
                  <a:lnTo>
                    <a:pt x="252" y="118"/>
                  </a:lnTo>
                  <a:lnTo>
                    <a:pt x="252" y="121"/>
                  </a:lnTo>
                  <a:lnTo>
                    <a:pt x="252" y="122"/>
                  </a:lnTo>
                  <a:lnTo>
                    <a:pt x="250" y="123"/>
                  </a:lnTo>
                  <a:lnTo>
                    <a:pt x="250" y="124"/>
                  </a:lnTo>
                  <a:lnTo>
                    <a:pt x="251" y="125"/>
                  </a:lnTo>
                  <a:lnTo>
                    <a:pt x="253" y="127"/>
                  </a:lnTo>
                  <a:lnTo>
                    <a:pt x="254" y="1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3" name="Freeform 226">
              <a:extLst>
                <a:ext uri="{FF2B5EF4-FFF2-40B4-BE49-F238E27FC236}">
                  <a16:creationId xmlns="" xmlns:a16="http://schemas.microsoft.com/office/drawing/2014/main" id="{EF34B19D-F597-010D-A4BD-0F69EB80433D}"/>
                </a:ext>
              </a:extLst>
            </p:cNvPr>
            <p:cNvSpPr>
              <a:spLocks noChangeArrowheads="1"/>
            </p:cNvSpPr>
            <p:nvPr/>
          </p:nvSpPr>
          <p:spPr bwMode="auto">
            <a:xfrm>
              <a:off x="8963148" y="7841638"/>
              <a:ext cx="164856" cy="219808"/>
            </a:xfrm>
            <a:custGeom>
              <a:avLst/>
              <a:gdLst>
                <a:gd name="T0" fmla="*/ 43 w 132"/>
                <a:gd name="T1" fmla="*/ 2 h 175"/>
                <a:gd name="T2" fmla="*/ 53 w 132"/>
                <a:gd name="T3" fmla="*/ 13 h 175"/>
                <a:gd name="T4" fmla="*/ 60 w 132"/>
                <a:gd name="T5" fmla="*/ 19 h 175"/>
                <a:gd name="T6" fmla="*/ 61 w 132"/>
                <a:gd name="T7" fmla="*/ 27 h 175"/>
                <a:gd name="T8" fmla="*/ 62 w 132"/>
                <a:gd name="T9" fmla="*/ 32 h 175"/>
                <a:gd name="T10" fmla="*/ 73 w 132"/>
                <a:gd name="T11" fmla="*/ 40 h 175"/>
                <a:gd name="T12" fmla="*/ 84 w 132"/>
                <a:gd name="T13" fmla="*/ 47 h 175"/>
                <a:gd name="T14" fmla="*/ 81 w 132"/>
                <a:gd name="T15" fmla="*/ 52 h 175"/>
                <a:gd name="T16" fmla="*/ 82 w 132"/>
                <a:gd name="T17" fmla="*/ 55 h 175"/>
                <a:gd name="T18" fmla="*/ 83 w 132"/>
                <a:gd name="T19" fmla="*/ 59 h 175"/>
                <a:gd name="T20" fmla="*/ 88 w 132"/>
                <a:gd name="T21" fmla="*/ 65 h 175"/>
                <a:gd name="T22" fmla="*/ 103 w 132"/>
                <a:gd name="T23" fmla="*/ 74 h 175"/>
                <a:gd name="T24" fmla="*/ 123 w 132"/>
                <a:gd name="T25" fmla="*/ 71 h 175"/>
                <a:gd name="T26" fmla="*/ 116 w 132"/>
                <a:gd name="T27" fmla="*/ 76 h 175"/>
                <a:gd name="T28" fmla="*/ 122 w 132"/>
                <a:gd name="T29" fmla="*/ 85 h 175"/>
                <a:gd name="T30" fmla="*/ 120 w 132"/>
                <a:gd name="T31" fmla="*/ 91 h 175"/>
                <a:gd name="T32" fmla="*/ 112 w 132"/>
                <a:gd name="T33" fmla="*/ 104 h 175"/>
                <a:gd name="T34" fmla="*/ 115 w 132"/>
                <a:gd name="T35" fmla="*/ 115 h 175"/>
                <a:gd name="T36" fmla="*/ 126 w 132"/>
                <a:gd name="T37" fmla="*/ 129 h 175"/>
                <a:gd name="T38" fmla="*/ 129 w 132"/>
                <a:gd name="T39" fmla="*/ 139 h 175"/>
                <a:gd name="T40" fmla="*/ 117 w 132"/>
                <a:gd name="T41" fmla="*/ 147 h 175"/>
                <a:gd name="T42" fmla="*/ 114 w 132"/>
                <a:gd name="T43" fmla="*/ 158 h 175"/>
                <a:gd name="T44" fmla="*/ 115 w 132"/>
                <a:gd name="T45" fmla="*/ 169 h 175"/>
                <a:gd name="T46" fmla="*/ 108 w 132"/>
                <a:gd name="T47" fmla="*/ 169 h 175"/>
                <a:gd name="T48" fmla="*/ 96 w 132"/>
                <a:gd name="T49" fmla="*/ 172 h 175"/>
                <a:gd name="T50" fmla="*/ 86 w 132"/>
                <a:gd name="T51" fmla="*/ 173 h 175"/>
                <a:gd name="T52" fmla="*/ 92 w 132"/>
                <a:gd name="T53" fmla="*/ 159 h 175"/>
                <a:gd name="T54" fmla="*/ 81 w 132"/>
                <a:gd name="T55" fmla="*/ 153 h 175"/>
                <a:gd name="T56" fmla="*/ 73 w 132"/>
                <a:gd name="T57" fmla="*/ 140 h 175"/>
                <a:gd name="T58" fmla="*/ 63 w 132"/>
                <a:gd name="T59" fmla="*/ 133 h 175"/>
                <a:gd name="T60" fmla="*/ 57 w 132"/>
                <a:gd name="T61" fmla="*/ 133 h 175"/>
                <a:gd name="T62" fmla="*/ 57 w 132"/>
                <a:gd name="T63" fmla="*/ 140 h 175"/>
                <a:gd name="T64" fmla="*/ 47 w 132"/>
                <a:gd name="T65" fmla="*/ 149 h 175"/>
                <a:gd name="T66" fmla="*/ 35 w 132"/>
                <a:gd name="T67" fmla="*/ 138 h 175"/>
                <a:gd name="T68" fmla="*/ 22 w 132"/>
                <a:gd name="T69" fmla="*/ 133 h 175"/>
                <a:gd name="T70" fmla="*/ 11 w 132"/>
                <a:gd name="T71" fmla="*/ 119 h 175"/>
                <a:gd name="T72" fmla="*/ 17 w 132"/>
                <a:gd name="T73" fmla="*/ 117 h 175"/>
                <a:gd name="T74" fmla="*/ 16 w 132"/>
                <a:gd name="T75" fmla="*/ 105 h 175"/>
                <a:gd name="T76" fmla="*/ 16 w 132"/>
                <a:gd name="T77" fmla="*/ 99 h 175"/>
                <a:gd name="T78" fmla="*/ 22 w 132"/>
                <a:gd name="T79" fmla="*/ 95 h 175"/>
                <a:gd name="T80" fmla="*/ 9 w 132"/>
                <a:gd name="T81" fmla="*/ 83 h 175"/>
                <a:gd name="T82" fmla="*/ 12 w 132"/>
                <a:gd name="T83" fmla="*/ 71 h 175"/>
                <a:gd name="T84" fmla="*/ 15 w 132"/>
                <a:gd name="T85" fmla="*/ 58 h 175"/>
                <a:gd name="T86" fmla="*/ 5 w 132"/>
                <a:gd name="T87" fmla="*/ 58 h 175"/>
                <a:gd name="T88" fmla="*/ 8 w 132"/>
                <a:gd name="T89" fmla="*/ 55 h 175"/>
                <a:gd name="T90" fmla="*/ 11 w 132"/>
                <a:gd name="T91" fmla="*/ 46 h 175"/>
                <a:gd name="T92" fmla="*/ 17 w 132"/>
                <a:gd name="T93" fmla="*/ 43 h 175"/>
                <a:gd name="T94" fmla="*/ 5 w 132"/>
                <a:gd name="T95" fmla="*/ 35 h 175"/>
                <a:gd name="T96" fmla="*/ 3 w 132"/>
                <a:gd name="T97" fmla="*/ 28 h 175"/>
                <a:gd name="T98" fmla="*/ 1 w 132"/>
                <a:gd name="T99" fmla="*/ 14 h 175"/>
                <a:gd name="T100" fmla="*/ 6 w 132"/>
                <a:gd name="T101" fmla="*/ 9 h 175"/>
                <a:gd name="T102" fmla="*/ 14 w 132"/>
                <a:gd name="T103" fmla="*/ 8 h 175"/>
                <a:gd name="T104" fmla="*/ 22 w 132"/>
                <a:gd name="T105"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75">
                  <a:moveTo>
                    <a:pt x="28" y="1"/>
                  </a:moveTo>
                  <a:lnTo>
                    <a:pt x="31" y="2"/>
                  </a:lnTo>
                  <a:lnTo>
                    <a:pt x="35" y="1"/>
                  </a:lnTo>
                  <a:lnTo>
                    <a:pt x="42" y="2"/>
                  </a:lnTo>
                  <a:lnTo>
                    <a:pt x="43" y="2"/>
                  </a:lnTo>
                  <a:lnTo>
                    <a:pt x="44" y="3"/>
                  </a:lnTo>
                  <a:lnTo>
                    <a:pt x="46" y="6"/>
                  </a:lnTo>
                  <a:lnTo>
                    <a:pt x="48" y="9"/>
                  </a:lnTo>
                  <a:lnTo>
                    <a:pt x="51" y="11"/>
                  </a:lnTo>
                  <a:lnTo>
                    <a:pt x="53" y="13"/>
                  </a:lnTo>
                  <a:lnTo>
                    <a:pt x="55" y="14"/>
                  </a:lnTo>
                  <a:lnTo>
                    <a:pt x="57" y="18"/>
                  </a:lnTo>
                  <a:lnTo>
                    <a:pt x="59" y="20"/>
                  </a:lnTo>
                  <a:lnTo>
                    <a:pt x="60" y="20"/>
                  </a:lnTo>
                  <a:lnTo>
                    <a:pt x="60" y="19"/>
                  </a:lnTo>
                  <a:lnTo>
                    <a:pt x="61" y="19"/>
                  </a:lnTo>
                  <a:lnTo>
                    <a:pt x="62" y="19"/>
                  </a:lnTo>
                  <a:lnTo>
                    <a:pt x="62" y="20"/>
                  </a:lnTo>
                  <a:lnTo>
                    <a:pt x="62" y="24"/>
                  </a:lnTo>
                  <a:lnTo>
                    <a:pt x="61" y="27"/>
                  </a:lnTo>
                  <a:lnTo>
                    <a:pt x="62" y="29"/>
                  </a:lnTo>
                  <a:lnTo>
                    <a:pt x="62" y="30"/>
                  </a:lnTo>
                  <a:lnTo>
                    <a:pt x="62" y="31"/>
                  </a:lnTo>
                  <a:lnTo>
                    <a:pt x="62" y="32"/>
                  </a:lnTo>
                  <a:lnTo>
                    <a:pt x="62" y="32"/>
                  </a:lnTo>
                  <a:lnTo>
                    <a:pt x="64" y="34"/>
                  </a:lnTo>
                  <a:lnTo>
                    <a:pt x="67" y="37"/>
                  </a:lnTo>
                  <a:lnTo>
                    <a:pt x="69" y="39"/>
                  </a:lnTo>
                  <a:lnTo>
                    <a:pt x="72" y="40"/>
                  </a:lnTo>
                  <a:lnTo>
                    <a:pt x="73" y="40"/>
                  </a:lnTo>
                  <a:lnTo>
                    <a:pt x="75" y="43"/>
                  </a:lnTo>
                  <a:lnTo>
                    <a:pt x="80" y="44"/>
                  </a:lnTo>
                  <a:lnTo>
                    <a:pt x="82" y="45"/>
                  </a:lnTo>
                  <a:lnTo>
                    <a:pt x="84" y="46"/>
                  </a:lnTo>
                  <a:lnTo>
                    <a:pt x="84" y="47"/>
                  </a:lnTo>
                  <a:lnTo>
                    <a:pt x="84" y="48"/>
                  </a:lnTo>
                  <a:lnTo>
                    <a:pt x="84" y="49"/>
                  </a:lnTo>
                  <a:lnTo>
                    <a:pt x="82" y="50"/>
                  </a:lnTo>
                  <a:lnTo>
                    <a:pt x="82" y="52"/>
                  </a:lnTo>
                  <a:lnTo>
                    <a:pt x="81" y="52"/>
                  </a:lnTo>
                  <a:lnTo>
                    <a:pt x="80" y="52"/>
                  </a:lnTo>
                  <a:lnTo>
                    <a:pt x="80" y="53"/>
                  </a:lnTo>
                  <a:lnTo>
                    <a:pt x="80" y="54"/>
                  </a:lnTo>
                  <a:lnTo>
                    <a:pt x="80" y="55"/>
                  </a:lnTo>
                  <a:lnTo>
                    <a:pt x="82" y="55"/>
                  </a:lnTo>
                  <a:lnTo>
                    <a:pt x="84" y="56"/>
                  </a:lnTo>
                  <a:lnTo>
                    <a:pt x="85" y="57"/>
                  </a:lnTo>
                  <a:lnTo>
                    <a:pt x="85" y="58"/>
                  </a:lnTo>
                  <a:lnTo>
                    <a:pt x="85" y="59"/>
                  </a:lnTo>
                  <a:lnTo>
                    <a:pt x="83" y="59"/>
                  </a:lnTo>
                  <a:lnTo>
                    <a:pt x="81" y="59"/>
                  </a:lnTo>
                  <a:lnTo>
                    <a:pt x="80" y="60"/>
                  </a:lnTo>
                  <a:lnTo>
                    <a:pt x="80" y="61"/>
                  </a:lnTo>
                  <a:lnTo>
                    <a:pt x="85" y="63"/>
                  </a:lnTo>
                  <a:lnTo>
                    <a:pt x="88" y="65"/>
                  </a:lnTo>
                  <a:lnTo>
                    <a:pt x="89" y="66"/>
                  </a:lnTo>
                  <a:lnTo>
                    <a:pt x="92" y="68"/>
                  </a:lnTo>
                  <a:lnTo>
                    <a:pt x="98" y="68"/>
                  </a:lnTo>
                  <a:lnTo>
                    <a:pt x="101" y="71"/>
                  </a:lnTo>
                  <a:lnTo>
                    <a:pt x="103" y="74"/>
                  </a:lnTo>
                  <a:lnTo>
                    <a:pt x="107" y="73"/>
                  </a:lnTo>
                  <a:lnTo>
                    <a:pt x="112" y="68"/>
                  </a:lnTo>
                  <a:lnTo>
                    <a:pt x="116" y="66"/>
                  </a:lnTo>
                  <a:lnTo>
                    <a:pt x="121" y="69"/>
                  </a:lnTo>
                  <a:lnTo>
                    <a:pt x="123" y="71"/>
                  </a:lnTo>
                  <a:lnTo>
                    <a:pt x="124" y="72"/>
                  </a:lnTo>
                  <a:lnTo>
                    <a:pt x="123" y="73"/>
                  </a:lnTo>
                  <a:lnTo>
                    <a:pt x="120" y="73"/>
                  </a:lnTo>
                  <a:lnTo>
                    <a:pt x="118" y="74"/>
                  </a:lnTo>
                  <a:lnTo>
                    <a:pt x="116" y="76"/>
                  </a:lnTo>
                  <a:lnTo>
                    <a:pt x="116" y="78"/>
                  </a:lnTo>
                  <a:lnTo>
                    <a:pt x="117" y="81"/>
                  </a:lnTo>
                  <a:lnTo>
                    <a:pt x="119" y="83"/>
                  </a:lnTo>
                  <a:lnTo>
                    <a:pt x="121" y="84"/>
                  </a:lnTo>
                  <a:lnTo>
                    <a:pt x="122" y="85"/>
                  </a:lnTo>
                  <a:lnTo>
                    <a:pt x="122" y="87"/>
                  </a:lnTo>
                  <a:lnTo>
                    <a:pt x="123" y="87"/>
                  </a:lnTo>
                  <a:lnTo>
                    <a:pt x="121" y="88"/>
                  </a:lnTo>
                  <a:lnTo>
                    <a:pt x="120" y="89"/>
                  </a:lnTo>
                  <a:lnTo>
                    <a:pt x="120" y="91"/>
                  </a:lnTo>
                  <a:lnTo>
                    <a:pt x="120" y="95"/>
                  </a:lnTo>
                  <a:lnTo>
                    <a:pt x="115" y="97"/>
                  </a:lnTo>
                  <a:lnTo>
                    <a:pt x="114" y="98"/>
                  </a:lnTo>
                  <a:lnTo>
                    <a:pt x="113" y="99"/>
                  </a:lnTo>
                  <a:lnTo>
                    <a:pt x="112" y="104"/>
                  </a:lnTo>
                  <a:lnTo>
                    <a:pt x="112" y="107"/>
                  </a:lnTo>
                  <a:lnTo>
                    <a:pt x="113" y="109"/>
                  </a:lnTo>
                  <a:lnTo>
                    <a:pt x="113" y="111"/>
                  </a:lnTo>
                  <a:lnTo>
                    <a:pt x="114" y="113"/>
                  </a:lnTo>
                  <a:lnTo>
                    <a:pt x="115" y="115"/>
                  </a:lnTo>
                  <a:lnTo>
                    <a:pt x="116" y="119"/>
                  </a:lnTo>
                  <a:lnTo>
                    <a:pt x="118" y="122"/>
                  </a:lnTo>
                  <a:lnTo>
                    <a:pt x="123" y="124"/>
                  </a:lnTo>
                  <a:lnTo>
                    <a:pt x="125" y="126"/>
                  </a:lnTo>
                  <a:lnTo>
                    <a:pt x="126" y="129"/>
                  </a:lnTo>
                  <a:lnTo>
                    <a:pt x="127" y="130"/>
                  </a:lnTo>
                  <a:lnTo>
                    <a:pt x="131" y="134"/>
                  </a:lnTo>
                  <a:lnTo>
                    <a:pt x="131" y="135"/>
                  </a:lnTo>
                  <a:lnTo>
                    <a:pt x="131" y="137"/>
                  </a:lnTo>
                  <a:lnTo>
                    <a:pt x="129" y="139"/>
                  </a:lnTo>
                  <a:lnTo>
                    <a:pt x="127" y="141"/>
                  </a:lnTo>
                  <a:lnTo>
                    <a:pt x="126" y="142"/>
                  </a:lnTo>
                  <a:lnTo>
                    <a:pt x="123" y="146"/>
                  </a:lnTo>
                  <a:lnTo>
                    <a:pt x="118" y="147"/>
                  </a:lnTo>
                  <a:lnTo>
                    <a:pt x="117" y="147"/>
                  </a:lnTo>
                  <a:lnTo>
                    <a:pt x="115" y="148"/>
                  </a:lnTo>
                  <a:lnTo>
                    <a:pt x="114" y="151"/>
                  </a:lnTo>
                  <a:lnTo>
                    <a:pt x="115" y="153"/>
                  </a:lnTo>
                  <a:lnTo>
                    <a:pt x="115" y="154"/>
                  </a:lnTo>
                  <a:lnTo>
                    <a:pt x="114" y="158"/>
                  </a:lnTo>
                  <a:lnTo>
                    <a:pt x="115" y="161"/>
                  </a:lnTo>
                  <a:lnTo>
                    <a:pt x="117" y="163"/>
                  </a:lnTo>
                  <a:lnTo>
                    <a:pt x="117" y="164"/>
                  </a:lnTo>
                  <a:lnTo>
                    <a:pt x="117" y="165"/>
                  </a:lnTo>
                  <a:lnTo>
                    <a:pt x="115" y="169"/>
                  </a:lnTo>
                  <a:lnTo>
                    <a:pt x="114" y="170"/>
                  </a:lnTo>
                  <a:lnTo>
                    <a:pt x="112" y="171"/>
                  </a:lnTo>
                  <a:lnTo>
                    <a:pt x="110" y="171"/>
                  </a:lnTo>
                  <a:lnTo>
                    <a:pt x="109" y="170"/>
                  </a:lnTo>
                  <a:lnTo>
                    <a:pt x="108" y="169"/>
                  </a:lnTo>
                  <a:lnTo>
                    <a:pt x="105" y="171"/>
                  </a:lnTo>
                  <a:lnTo>
                    <a:pt x="102" y="172"/>
                  </a:lnTo>
                  <a:lnTo>
                    <a:pt x="99" y="171"/>
                  </a:lnTo>
                  <a:lnTo>
                    <a:pt x="98" y="171"/>
                  </a:lnTo>
                  <a:lnTo>
                    <a:pt x="96" y="172"/>
                  </a:lnTo>
                  <a:lnTo>
                    <a:pt x="94" y="172"/>
                  </a:lnTo>
                  <a:lnTo>
                    <a:pt x="92" y="174"/>
                  </a:lnTo>
                  <a:lnTo>
                    <a:pt x="88" y="174"/>
                  </a:lnTo>
                  <a:lnTo>
                    <a:pt x="87" y="174"/>
                  </a:lnTo>
                  <a:lnTo>
                    <a:pt x="86" y="173"/>
                  </a:lnTo>
                  <a:lnTo>
                    <a:pt x="85" y="170"/>
                  </a:lnTo>
                  <a:lnTo>
                    <a:pt x="85" y="170"/>
                  </a:lnTo>
                  <a:lnTo>
                    <a:pt x="88" y="168"/>
                  </a:lnTo>
                  <a:lnTo>
                    <a:pt x="88" y="167"/>
                  </a:lnTo>
                  <a:lnTo>
                    <a:pt x="92" y="159"/>
                  </a:lnTo>
                  <a:lnTo>
                    <a:pt x="93" y="157"/>
                  </a:lnTo>
                  <a:lnTo>
                    <a:pt x="93" y="156"/>
                  </a:lnTo>
                  <a:lnTo>
                    <a:pt x="92" y="156"/>
                  </a:lnTo>
                  <a:lnTo>
                    <a:pt x="90" y="156"/>
                  </a:lnTo>
                  <a:lnTo>
                    <a:pt x="81" y="153"/>
                  </a:lnTo>
                  <a:lnTo>
                    <a:pt x="82" y="149"/>
                  </a:lnTo>
                  <a:lnTo>
                    <a:pt x="79" y="147"/>
                  </a:lnTo>
                  <a:lnTo>
                    <a:pt x="76" y="145"/>
                  </a:lnTo>
                  <a:lnTo>
                    <a:pt x="75" y="143"/>
                  </a:lnTo>
                  <a:lnTo>
                    <a:pt x="73" y="140"/>
                  </a:lnTo>
                  <a:lnTo>
                    <a:pt x="71" y="138"/>
                  </a:lnTo>
                  <a:lnTo>
                    <a:pt x="68" y="137"/>
                  </a:lnTo>
                  <a:lnTo>
                    <a:pt x="65" y="135"/>
                  </a:lnTo>
                  <a:lnTo>
                    <a:pt x="63" y="134"/>
                  </a:lnTo>
                  <a:lnTo>
                    <a:pt x="63" y="133"/>
                  </a:lnTo>
                  <a:lnTo>
                    <a:pt x="63" y="131"/>
                  </a:lnTo>
                  <a:lnTo>
                    <a:pt x="62" y="130"/>
                  </a:lnTo>
                  <a:lnTo>
                    <a:pt x="61" y="130"/>
                  </a:lnTo>
                  <a:lnTo>
                    <a:pt x="59" y="132"/>
                  </a:lnTo>
                  <a:lnTo>
                    <a:pt x="57" y="133"/>
                  </a:lnTo>
                  <a:lnTo>
                    <a:pt x="56" y="134"/>
                  </a:lnTo>
                  <a:lnTo>
                    <a:pt x="57" y="136"/>
                  </a:lnTo>
                  <a:lnTo>
                    <a:pt x="58" y="137"/>
                  </a:lnTo>
                  <a:lnTo>
                    <a:pt x="57" y="139"/>
                  </a:lnTo>
                  <a:lnTo>
                    <a:pt x="57" y="140"/>
                  </a:lnTo>
                  <a:lnTo>
                    <a:pt x="52" y="143"/>
                  </a:lnTo>
                  <a:lnTo>
                    <a:pt x="51" y="145"/>
                  </a:lnTo>
                  <a:lnTo>
                    <a:pt x="52" y="147"/>
                  </a:lnTo>
                  <a:lnTo>
                    <a:pt x="52" y="148"/>
                  </a:lnTo>
                  <a:lnTo>
                    <a:pt x="47" y="149"/>
                  </a:lnTo>
                  <a:lnTo>
                    <a:pt x="48" y="148"/>
                  </a:lnTo>
                  <a:lnTo>
                    <a:pt x="47" y="146"/>
                  </a:lnTo>
                  <a:lnTo>
                    <a:pt x="45" y="145"/>
                  </a:lnTo>
                  <a:lnTo>
                    <a:pt x="42" y="143"/>
                  </a:lnTo>
                  <a:lnTo>
                    <a:pt x="35" y="138"/>
                  </a:lnTo>
                  <a:lnTo>
                    <a:pt x="32" y="137"/>
                  </a:lnTo>
                  <a:lnTo>
                    <a:pt x="30" y="137"/>
                  </a:lnTo>
                  <a:lnTo>
                    <a:pt x="26" y="134"/>
                  </a:lnTo>
                  <a:lnTo>
                    <a:pt x="24" y="134"/>
                  </a:lnTo>
                  <a:lnTo>
                    <a:pt x="22" y="133"/>
                  </a:lnTo>
                  <a:lnTo>
                    <a:pt x="18" y="127"/>
                  </a:lnTo>
                  <a:lnTo>
                    <a:pt x="14" y="124"/>
                  </a:lnTo>
                  <a:lnTo>
                    <a:pt x="12" y="122"/>
                  </a:lnTo>
                  <a:lnTo>
                    <a:pt x="11" y="120"/>
                  </a:lnTo>
                  <a:lnTo>
                    <a:pt x="11" y="119"/>
                  </a:lnTo>
                  <a:lnTo>
                    <a:pt x="11" y="118"/>
                  </a:lnTo>
                  <a:lnTo>
                    <a:pt x="13" y="116"/>
                  </a:lnTo>
                  <a:lnTo>
                    <a:pt x="14" y="116"/>
                  </a:lnTo>
                  <a:lnTo>
                    <a:pt x="16" y="116"/>
                  </a:lnTo>
                  <a:lnTo>
                    <a:pt x="17" y="117"/>
                  </a:lnTo>
                  <a:lnTo>
                    <a:pt x="19" y="117"/>
                  </a:lnTo>
                  <a:lnTo>
                    <a:pt x="20" y="116"/>
                  </a:lnTo>
                  <a:lnTo>
                    <a:pt x="21" y="113"/>
                  </a:lnTo>
                  <a:lnTo>
                    <a:pt x="21" y="111"/>
                  </a:lnTo>
                  <a:lnTo>
                    <a:pt x="16" y="105"/>
                  </a:lnTo>
                  <a:lnTo>
                    <a:pt x="13" y="101"/>
                  </a:lnTo>
                  <a:lnTo>
                    <a:pt x="12" y="99"/>
                  </a:lnTo>
                  <a:lnTo>
                    <a:pt x="13" y="99"/>
                  </a:lnTo>
                  <a:lnTo>
                    <a:pt x="14" y="98"/>
                  </a:lnTo>
                  <a:lnTo>
                    <a:pt x="16" y="99"/>
                  </a:lnTo>
                  <a:lnTo>
                    <a:pt x="19" y="99"/>
                  </a:lnTo>
                  <a:lnTo>
                    <a:pt x="22" y="98"/>
                  </a:lnTo>
                  <a:lnTo>
                    <a:pt x="24" y="98"/>
                  </a:lnTo>
                  <a:lnTo>
                    <a:pt x="24" y="96"/>
                  </a:lnTo>
                  <a:lnTo>
                    <a:pt x="22" y="95"/>
                  </a:lnTo>
                  <a:lnTo>
                    <a:pt x="19" y="91"/>
                  </a:lnTo>
                  <a:lnTo>
                    <a:pt x="16" y="88"/>
                  </a:lnTo>
                  <a:lnTo>
                    <a:pt x="12" y="85"/>
                  </a:lnTo>
                  <a:lnTo>
                    <a:pt x="10" y="85"/>
                  </a:lnTo>
                  <a:lnTo>
                    <a:pt x="9" y="83"/>
                  </a:lnTo>
                  <a:lnTo>
                    <a:pt x="9" y="82"/>
                  </a:lnTo>
                  <a:lnTo>
                    <a:pt x="9" y="79"/>
                  </a:lnTo>
                  <a:lnTo>
                    <a:pt x="9" y="76"/>
                  </a:lnTo>
                  <a:lnTo>
                    <a:pt x="10" y="74"/>
                  </a:lnTo>
                  <a:lnTo>
                    <a:pt x="12" y="71"/>
                  </a:lnTo>
                  <a:lnTo>
                    <a:pt x="14" y="67"/>
                  </a:lnTo>
                  <a:lnTo>
                    <a:pt x="16" y="63"/>
                  </a:lnTo>
                  <a:lnTo>
                    <a:pt x="16" y="60"/>
                  </a:lnTo>
                  <a:lnTo>
                    <a:pt x="16" y="59"/>
                  </a:lnTo>
                  <a:lnTo>
                    <a:pt x="15" y="58"/>
                  </a:lnTo>
                  <a:lnTo>
                    <a:pt x="12" y="57"/>
                  </a:lnTo>
                  <a:lnTo>
                    <a:pt x="9" y="58"/>
                  </a:lnTo>
                  <a:lnTo>
                    <a:pt x="6" y="59"/>
                  </a:lnTo>
                  <a:lnTo>
                    <a:pt x="5" y="59"/>
                  </a:lnTo>
                  <a:lnTo>
                    <a:pt x="5" y="58"/>
                  </a:lnTo>
                  <a:lnTo>
                    <a:pt x="5" y="57"/>
                  </a:lnTo>
                  <a:lnTo>
                    <a:pt x="6" y="57"/>
                  </a:lnTo>
                  <a:lnTo>
                    <a:pt x="7" y="57"/>
                  </a:lnTo>
                  <a:lnTo>
                    <a:pt x="8" y="57"/>
                  </a:lnTo>
                  <a:lnTo>
                    <a:pt x="8" y="55"/>
                  </a:lnTo>
                  <a:lnTo>
                    <a:pt x="7" y="48"/>
                  </a:lnTo>
                  <a:lnTo>
                    <a:pt x="9" y="47"/>
                  </a:lnTo>
                  <a:lnTo>
                    <a:pt x="9" y="46"/>
                  </a:lnTo>
                  <a:lnTo>
                    <a:pt x="10" y="44"/>
                  </a:lnTo>
                  <a:lnTo>
                    <a:pt x="11" y="46"/>
                  </a:lnTo>
                  <a:lnTo>
                    <a:pt x="14" y="46"/>
                  </a:lnTo>
                  <a:lnTo>
                    <a:pt x="17" y="46"/>
                  </a:lnTo>
                  <a:lnTo>
                    <a:pt x="17" y="45"/>
                  </a:lnTo>
                  <a:lnTo>
                    <a:pt x="17" y="44"/>
                  </a:lnTo>
                  <a:lnTo>
                    <a:pt x="17" y="43"/>
                  </a:lnTo>
                  <a:lnTo>
                    <a:pt x="16" y="43"/>
                  </a:lnTo>
                  <a:lnTo>
                    <a:pt x="16" y="41"/>
                  </a:lnTo>
                  <a:lnTo>
                    <a:pt x="14" y="41"/>
                  </a:lnTo>
                  <a:lnTo>
                    <a:pt x="8" y="38"/>
                  </a:lnTo>
                  <a:lnTo>
                    <a:pt x="5" y="35"/>
                  </a:lnTo>
                  <a:lnTo>
                    <a:pt x="5" y="32"/>
                  </a:lnTo>
                  <a:lnTo>
                    <a:pt x="6" y="31"/>
                  </a:lnTo>
                  <a:lnTo>
                    <a:pt x="7" y="30"/>
                  </a:lnTo>
                  <a:lnTo>
                    <a:pt x="6" y="30"/>
                  </a:lnTo>
                  <a:lnTo>
                    <a:pt x="3" y="28"/>
                  </a:lnTo>
                  <a:lnTo>
                    <a:pt x="2" y="26"/>
                  </a:lnTo>
                  <a:lnTo>
                    <a:pt x="3" y="24"/>
                  </a:lnTo>
                  <a:lnTo>
                    <a:pt x="1" y="19"/>
                  </a:lnTo>
                  <a:lnTo>
                    <a:pt x="0" y="15"/>
                  </a:lnTo>
                  <a:lnTo>
                    <a:pt x="1" y="14"/>
                  </a:lnTo>
                  <a:lnTo>
                    <a:pt x="1" y="13"/>
                  </a:lnTo>
                  <a:lnTo>
                    <a:pt x="1" y="11"/>
                  </a:lnTo>
                  <a:lnTo>
                    <a:pt x="3" y="11"/>
                  </a:lnTo>
                  <a:lnTo>
                    <a:pt x="5" y="10"/>
                  </a:lnTo>
                  <a:lnTo>
                    <a:pt x="6" y="9"/>
                  </a:lnTo>
                  <a:lnTo>
                    <a:pt x="7" y="8"/>
                  </a:lnTo>
                  <a:lnTo>
                    <a:pt x="8" y="7"/>
                  </a:lnTo>
                  <a:lnTo>
                    <a:pt x="10" y="9"/>
                  </a:lnTo>
                  <a:lnTo>
                    <a:pt x="11" y="9"/>
                  </a:lnTo>
                  <a:lnTo>
                    <a:pt x="14" y="8"/>
                  </a:lnTo>
                  <a:lnTo>
                    <a:pt x="16" y="7"/>
                  </a:lnTo>
                  <a:lnTo>
                    <a:pt x="17" y="6"/>
                  </a:lnTo>
                  <a:lnTo>
                    <a:pt x="18" y="5"/>
                  </a:lnTo>
                  <a:lnTo>
                    <a:pt x="19" y="4"/>
                  </a:lnTo>
                  <a:lnTo>
                    <a:pt x="22" y="1"/>
                  </a:lnTo>
                  <a:lnTo>
                    <a:pt x="24"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4" name="Freeform 228">
              <a:extLst>
                <a:ext uri="{FF2B5EF4-FFF2-40B4-BE49-F238E27FC236}">
                  <a16:creationId xmlns="" xmlns:a16="http://schemas.microsoft.com/office/drawing/2014/main" id="{11A57131-B164-B2BE-ED92-7C1B42B09FE6}"/>
                </a:ext>
              </a:extLst>
            </p:cNvPr>
            <p:cNvSpPr>
              <a:spLocks noChangeArrowheads="1"/>
            </p:cNvSpPr>
            <p:nvPr/>
          </p:nvSpPr>
          <p:spPr bwMode="auto">
            <a:xfrm>
              <a:off x="8655417" y="6077683"/>
              <a:ext cx="516548" cy="1186962"/>
            </a:xfrm>
            <a:custGeom>
              <a:avLst/>
              <a:gdLst>
                <a:gd name="T0" fmla="*/ 184 w 416"/>
                <a:gd name="T1" fmla="*/ 846 h 951"/>
                <a:gd name="T2" fmla="*/ 182 w 416"/>
                <a:gd name="T3" fmla="*/ 865 h 951"/>
                <a:gd name="T4" fmla="*/ 246 w 416"/>
                <a:gd name="T5" fmla="*/ 834 h 951"/>
                <a:gd name="T6" fmla="*/ 225 w 416"/>
                <a:gd name="T7" fmla="*/ 856 h 951"/>
                <a:gd name="T8" fmla="*/ 232 w 416"/>
                <a:gd name="T9" fmla="*/ 812 h 951"/>
                <a:gd name="T10" fmla="*/ 254 w 416"/>
                <a:gd name="T11" fmla="*/ 805 h 951"/>
                <a:gd name="T12" fmla="*/ 232 w 416"/>
                <a:gd name="T13" fmla="*/ 731 h 951"/>
                <a:gd name="T14" fmla="*/ 241 w 416"/>
                <a:gd name="T15" fmla="*/ 703 h 951"/>
                <a:gd name="T16" fmla="*/ 383 w 416"/>
                <a:gd name="T17" fmla="*/ 272 h 951"/>
                <a:gd name="T18" fmla="*/ 356 w 416"/>
                <a:gd name="T19" fmla="*/ 272 h 951"/>
                <a:gd name="T20" fmla="*/ 344 w 416"/>
                <a:gd name="T21" fmla="*/ 291 h 951"/>
                <a:gd name="T22" fmla="*/ 334 w 416"/>
                <a:gd name="T23" fmla="*/ 307 h 951"/>
                <a:gd name="T24" fmla="*/ 328 w 416"/>
                <a:gd name="T25" fmla="*/ 328 h 951"/>
                <a:gd name="T26" fmla="*/ 330 w 416"/>
                <a:gd name="T27" fmla="*/ 375 h 951"/>
                <a:gd name="T28" fmla="*/ 274 w 416"/>
                <a:gd name="T29" fmla="*/ 442 h 951"/>
                <a:gd name="T30" fmla="*/ 245 w 416"/>
                <a:gd name="T31" fmla="*/ 457 h 951"/>
                <a:gd name="T32" fmla="*/ 232 w 416"/>
                <a:gd name="T33" fmla="*/ 472 h 951"/>
                <a:gd name="T34" fmla="*/ 221 w 416"/>
                <a:gd name="T35" fmla="*/ 489 h 951"/>
                <a:gd name="T36" fmla="*/ 216 w 416"/>
                <a:gd name="T37" fmla="*/ 498 h 951"/>
                <a:gd name="T38" fmla="*/ 200 w 416"/>
                <a:gd name="T39" fmla="*/ 509 h 951"/>
                <a:gd name="T40" fmla="*/ 199 w 416"/>
                <a:gd name="T41" fmla="*/ 553 h 951"/>
                <a:gd name="T42" fmla="*/ 191 w 416"/>
                <a:gd name="T43" fmla="*/ 585 h 951"/>
                <a:gd name="T44" fmla="*/ 195 w 416"/>
                <a:gd name="T45" fmla="*/ 629 h 951"/>
                <a:gd name="T46" fmla="*/ 219 w 416"/>
                <a:gd name="T47" fmla="*/ 641 h 951"/>
                <a:gd name="T48" fmla="*/ 249 w 416"/>
                <a:gd name="T49" fmla="*/ 677 h 951"/>
                <a:gd name="T50" fmla="*/ 226 w 416"/>
                <a:gd name="T51" fmla="*/ 710 h 951"/>
                <a:gd name="T52" fmla="*/ 204 w 416"/>
                <a:gd name="T53" fmla="*/ 703 h 951"/>
                <a:gd name="T54" fmla="*/ 163 w 416"/>
                <a:gd name="T55" fmla="*/ 706 h 951"/>
                <a:gd name="T56" fmla="*/ 202 w 416"/>
                <a:gd name="T57" fmla="*/ 718 h 951"/>
                <a:gd name="T58" fmla="*/ 235 w 416"/>
                <a:gd name="T59" fmla="*/ 711 h 951"/>
                <a:gd name="T60" fmla="*/ 213 w 416"/>
                <a:gd name="T61" fmla="*/ 739 h 951"/>
                <a:gd name="T62" fmla="*/ 166 w 416"/>
                <a:gd name="T63" fmla="*/ 759 h 951"/>
                <a:gd name="T64" fmla="*/ 178 w 416"/>
                <a:gd name="T65" fmla="*/ 788 h 951"/>
                <a:gd name="T66" fmla="*/ 171 w 416"/>
                <a:gd name="T67" fmla="*/ 845 h 951"/>
                <a:gd name="T68" fmla="*/ 150 w 416"/>
                <a:gd name="T69" fmla="*/ 907 h 951"/>
                <a:gd name="T70" fmla="*/ 109 w 416"/>
                <a:gd name="T71" fmla="*/ 911 h 951"/>
                <a:gd name="T72" fmla="*/ 85 w 416"/>
                <a:gd name="T73" fmla="*/ 946 h 951"/>
                <a:gd name="T74" fmla="*/ 47 w 416"/>
                <a:gd name="T75" fmla="*/ 906 h 951"/>
                <a:gd name="T76" fmla="*/ 52 w 416"/>
                <a:gd name="T77" fmla="*/ 888 h 951"/>
                <a:gd name="T78" fmla="*/ 27 w 416"/>
                <a:gd name="T79" fmla="*/ 831 h 951"/>
                <a:gd name="T80" fmla="*/ 6 w 416"/>
                <a:gd name="T81" fmla="*/ 774 h 951"/>
                <a:gd name="T82" fmla="*/ 5 w 416"/>
                <a:gd name="T83" fmla="*/ 731 h 951"/>
                <a:gd name="T84" fmla="*/ 18 w 416"/>
                <a:gd name="T85" fmla="*/ 700 h 951"/>
                <a:gd name="T86" fmla="*/ 45 w 416"/>
                <a:gd name="T87" fmla="*/ 659 h 951"/>
                <a:gd name="T88" fmla="*/ 50 w 416"/>
                <a:gd name="T89" fmla="*/ 607 h 951"/>
                <a:gd name="T90" fmla="*/ 37 w 416"/>
                <a:gd name="T91" fmla="*/ 567 h 951"/>
                <a:gd name="T92" fmla="*/ 31 w 416"/>
                <a:gd name="T93" fmla="*/ 480 h 951"/>
                <a:gd name="T94" fmla="*/ 49 w 416"/>
                <a:gd name="T95" fmla="*/ 408 h 951"/>
                <a:gd name="T96" fmla="*/ 96 w 416"/>
                <a:gd name="T97" fmla="*/ 391 h 951"/>
                <a:gd name="T98" fmla="*/ 107 w 416"/>
                <a:gd name="T99" fmla="*/ 307 h 951"/>
                <a:gd name="T100" fmla="*/ 135 w 416"/>
                <a:gd name="T101" fmla="*/ 233 h 951"/>
                <a:gd name="T102" fmla="*/ 165 w 416"/>
                <a:gd name="T103" fmla="*/ 147 h 951"/>
                <a:gd name="T104" fmla="*/ 205 w 416"/>
                <a:gd name="T105" fmla="*/ 85 h 951"/>
                <a:gd name="T106" fmla="*/ 243 w 416"/>
                <a:gd name="T107" fmla="*/ 47 h 951"/>
                <a:gd name="T108" fmla="*/ 287 w 416"/>
                <a:gd name="T109" fmla="*/ 37 h 951"/>
                <a:gd name="T110" fmla="*/ 311 w 416"/>
                <a:gd name="T111" fmla="*/ 6 h 951"/>
                <a:gd name="T112" fmla="*/ 346 w 416"/>
                <a:gd name="T113" fmla="*/ 45 h 951"/>
                <a:gd name="T114" fmla="*/ 393 w 416"/>
                <a:gd name="T115" fmla="*/ 89 h 951"/>
                <a:gd name="T116" fmla="*/ 392 w 416"/>
                <a:gd name="T117" fmla="*/ 133 h 951"/>
                <a:gd name="T118" fmla="*/ 398 w 416"/>
                <a:gd name="T119" fmla="*/ 158 h 951"/>
                <a:gd name="T120" fmla="*/ 407 w 416"/>
                <a:gd name="T121" fmla="*/ 203 h 951"/>
                <a:gd name="T122" fmla="*/ 407 w 416"/>
                <a:gd name="T123" fmla="*/ 241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951">
                  <a:moveTo>
                    <a:pt x="172" y="897"/>
                  </a:moveTo>
                  <a:lnTo>
                    <a:pt x="171" y="900"/>
                  </a:lnTo>
                  <a:lnTo>
                    <a:pt x="169" y="900"/>
                  </a:lnTo>
                  <a:lnTo>
                    <a:pt x="168" y="896"/>
                  </a:lnTo>
                  <a:lnTo>
                    <a:pt x="168" y="886"/>
                  </a:lnTo>
                  <a:lnTo>
                    <a:pt x="169" y="881"/>
                  </a:lnTo>
                  <a:lnTo>
                    <a:pt x="176" y="864"/>
                  </a:lnTo>
                  <a:lnTo>
                    <a:pt x="178" y="862"/>
                  </a:lnTo>
                  <a:lnTo>
                    <a:pt x="183" y="851"/>
                  </a:lnTo>
                  <a:lnTo>
                    <a:pt x="184" y="846"/>
                  </a:lnTo>
                  <a:lnTo>
                    <a:pt x="186" y="841"/>
                  </a:lnTo>
                  <a:lnTo>
                    <a:pt x="187" y="837"/>
                  </a:lnTo>
                  <a:lnTo>
                    <a:pt x="188" y="836"/>
                  </a:lnTo>
                  <a:lnTo>
                    <a:pt x="190" y="837"/>
                  </a:lnTo>
                  <a:lnTo>
                    <a:pt x="191" y="837"/>
                  </a:lnTo>
                  <a:lnTo>
                    <a:pt x="189" y="840"/>
                  </a:lnTo>
                  <a:lnTo>
                    <a:pt x="189" y="843"/>
                  </a:lnTo>
                  <a:lnTo>
                    <a:pt x="189" y="844"/>
                  </a:lnTo>
                  <a:lnTo>
                    <a:pt x="183" y="857"/>
                  </a:lnTo>
                  <a:lnTo>
                    <a:pt x="182" y="865"/>
                  </a:lnTo>
                  <a:lnTo>
                    <a:pt x="180" y="867"/>
                  </a:lnTo>
                  <a:lnTo>
                    <a:pt x="172" y="897"/>
                  </a:lnTo>
                  <a:close/>
                  <a:moveTo>
                    <a:pt x="253" y="807"/>
                  </a:moveTo>
                  <a:lnTo>
                    <a:pt x="251" y="808"/>
                  </a:lnTo>
                  <a:lnTo>
                    <a:pt x="249" y="812"/>
                  </a:lnTo>
                  <a:lnTo>
                    <a:pt x="247" y="813"/>
                  </a:lnTo>
                  <a:lnTo>
                    <a:pt x="245" y="815"/>
                  </a:lnTo>
                  <a:lnTo>
                    <a:pt x="245" y="828"/>
                  </a:lnTo>
                  <a:lnTo>
                    <a:pt x="248" y="833"/>
                  </a:lnTo>
                  <a:lnTo>
                    <a:pt x="246" y="834"/>
                  </a:lnTo>
                  <a:lnTo>
                    <a:pt x="244" y="835"/>
                  </a:lnTo>
                  <a:lnTo>
                    <a:pt x="243" y="837"/>
                  </a:lnTo>
                  <a:lnTo>
                    <a:pt x="241" y="842"/>
                  </a:lnTo>
                  <a:lnTo>
                    <a:pt x="236" y="845"/>
                  </a:lnTo>
                  <a:lnTo>
                    <a:pt x="234" y="846"/>
                  </a:lnTo>
                  <a:lnTo>
                    <a:pt x="232" y="851"/>
                  </a:lnTo>
                  <a:lnTo>
                    <a:pt x="230" y="857"/>
                  </a:lnTo>
                  <a:lnTo>
                    <a:pt x="227" y="860"/>
                  </a:lnTo>
                  <a:lnTo>
                    <a:pt x="224" y="861"/>
                  </a:lnTo>
                  <a:lnTo>
                    <a:pt x="225" y="856"/>
                  </a:lnTo>
                  <a:lnTo>
                    <a:pt x="228" y="851"/>
                  </a:lnTo>
                  <a:lnTo>
                    <a:pt x="225" y="848"/>
                  </a:lnTo>
                  <a:lnTo>
                    <a:pt x="224" y="844"/>
                  </a:lnTo>
                  <a:lnTo>
                    <a:pt x="223" y="840"/>
                  </a:lnTo>
                  <a:lnTo>
                    <a:pt x="224" y="836"/>
                  </a:lnTo>
                  <a:lnTo>
                    <a:pt x="223" y="830"/>
                  </a:lnTo>
                  <a:lnTo>
                    <a:pt x="223" y="823"/>
                  </a:lnTo>
                  <a:lnTo>
                    <a:pt x="225" y="820"/>
                  </a:lnTo>
                  <a:lnTo>
                    <a:pt x="228" y="818"/>
                  </a:lnTo>
                  <a:lnTo>
                    <a:pt x="232" y="812"/>
                  </a:lnTo>
                  <a:lnTo>
                    <a:pt x="236" y="807"/>
                  </a:lnTo>
                  <a:lnTo>
                    <a:pt x="242" y="806"/>
                  </a:lnTo>
                  <a:lnTo>
                    <a:pt x="245" y="807"/>
                  </a:lnTo>
                  <a:lnTo>
                    <a:pt x="246" y="803"/>
                  </a:lnTo>
                  <a:lnTo>
                    <a:pt x="247" y="802"/>
                  </a:lnTo>
                  <a:lnTo>
                    <a:pt x="249" y="803"/>
                  </a:lnTo>
                  <a:lnTo>
                    <a:pt x="253" y="807"/>
                  </a:lnTo>
                  <a:close/>
                  <a:moveTo>
                    <a:pt x="256" y="802"/>
                  </a:moveTo>
                  <a:lnTo>
                    <a:pt x="256" y="806"/>
                  </a:lnTo>
                  <a:lnTo>
                    <a:pt x="254" y="805"/>
                  </a:lnTo>
                  <a:lnTo>
                    <a:pt x="252" y="802"/>
                  </a:lnTo>
                  <a:lnTo>
                    <a:pt x="255" y="798"/>
                  </a:lnTo>
                  <a:lnTo>
                    <a:pt x="260" y="798"/>
                  </a:lnTo>
                  <a:lnTo>
                    <a:pt x="262" y="799"/>
                  </a:lnTo>
                  <a:lnTo>
                    <a:pt x="256" y="802"/>
                  </a:lnTo>
                  <a:close/>
                  <a:moveTo>
                    <a:pt x="232" y="735"/>
                  </a:moveTo>
                  <a:lnTo>
                    <a:pt x="231" y="735"/>
                  </a:lnTo>
                  <a:lnTo>
                    <a:pt x="230" y="735"/>
                  </a:lnTo>
                  <a:lnTo>
                    <a:pt x="231" y="732"/>
                  </a:lnTo>
                  <a:lnTo>
                    <a:pt x="232" y="731"/>
                  </a:lnTo>
                  <a:lnTo>
                    <a:pt x="234" y="730"/>
                  </a:lnTo>
                  <a:lnTo>
                    <a:pt x="235" y="730"/>
                  </a:lnTo>
                  <a:lnTo>
                    <a:pt x="232" y="735"/>
                  </a:lnTo>
                  <a:close/>
                  <a:moveTo>
                    <a:pt x="238" y="707"/>
                  </a:moveTo>
                  <a:lnTo>
                    <a:pt x="237" y="709"/>
                  </a:lnTo>
                  <a:lnTo>
                    <a:pt x="236" y="706"/>
                  </a:lnTo>
                  <a:lnTo>
                    <a:pt x="236" y="706"/>
                  </a:lnTo>
                  <a:lnTo>
                    <a:pt x="237" y="703"/>
                  </a:lnTo>
                  <a:lnTo>
                    <a:pt x="239" y="702"/>
                  </a:lnTo>
                  <a:lnTo>
                    <a:pt x="241" y="703"/>
                  </a:lnTo>
                  <a:lnTo>
                    <a:pt x="241" y="703"/>
                  </a:lnTo>
                  <a:lnTo>
                    <a:pt x="239" y="706"/>
                  </a:lnTo>
                  <a:lnTo>
                    <a:pt x="238" y="707"/>
                  </a:lnTo>
                  <a:close/>
                  <a:moveTo>
                    <a:pt x="415" y="268"/>
                  </a:moveTo>
                  <a:lnTo>
                    <a:pt x="407" y="269"/>
                  </a:lnTo>
                  <a:lnTo>
                    <a:pt x="401" y="266"/>
                  </a:lnTo>
                  <a:lnTo>
                    <a:pt x="397" y="268"/>
                  </a:lnTo>
                  <a:lnTo>
                    <a:pt x="391" y="268"/>
                  </a:lnTo>
                  <a:lnTo>
                    <a:pt x="385" y="269"/>
                  </a:lnTo>
                  <a:lnTo>
                    <a:pt x="383" y="272"/>
                  </a:lnTo>
                  <a:lnTo>
                    <a:pt x="382" y="273"/>
                  </a:lnTo>
                  <a:lnTo>
                    <a:pt x="375" y="269"/>
                  </a:lnTo>
                  <a:lnTo>
                    <a:pt x="370" y="263"/>
                  </a:lnTo>
                  <a:lnTo>
                    <a:pt x="366" y="268"/>
                  </a:lnTo>
                  <a:lnTo>
                    <a:pt x="364" y="268"/>
                  </a:lnTo>
                  <a:lnTo>
                    <a:pt x="361" y="264"/>
                  </a:lnTo>
                  <a:lnTo>
                    <a:pt x="359" y="263"/>
                  </a:lnTo>
                  <a:lnTo>
                    <a:pt x="358" y="265"/>
                  </a:lnTo>
                  <a:lnTo>
                    <a:pt x="357" y="269"/>
                  </a:lnTo>
                  <a:lnTo>
                    <a:pt x="356" y="272"/>
                  </a:lnTo>
                  <a:lnTo>
                    <a:pt x="355" y="274"/>
                  </a:lnTo>
                  <a:lnTo>
                    <a:pt x="355" y="282"/>
                  </a:lnTo>
                  <a:lnTo>
                    <a:pt x="355" y="284"/>
                  </a:lnTo>
                  <a:lnTo>
                    <a:pt x="349" y="283"/>
                  </a:lnTo>
                  <a:lnTo>
                    <a:pt x="350" y="285"/>
                  </a:lnTo>
                  <a:lnTo>
                    <a:pt x="351" y="286"/>
                  </a:lnTo>
                  <a:lnTo>
                    <a:pt x="351" y="287"/>
                  </a:lnTo>
                  <a:lnTo>
                    <a:pt x="349" y="289"/>
                  </a:lnTo>
                  <a:lnTo>
                    <a:pt x="344" y="289"/>
                  </a:lnTo>
                  <a:lnTo>
                    <a:pt x="344" y="291"/>
                  </a:lnTo>
                  <a:lnTo>
                    <a:pt x="345" y="293"/>
                  </a:lnTo>
                  <a:lnTo>
                    <a:pt x="344" y="296"/>
                  </a:lnTo>
                  <a:lnTo>
                    <a:pt x="342" y="297"/>
                  </a:lnTo>
                  <a:lnTo>
                    <a:pt x="336" y="299"/>
                  </a:lnTo>
                  <a:lnTo>
                    <a:pt x="333" y="298"/>
                  </a:lnTo>
                  <a:lnTo>
                    <a:pt x="331" y="300"/>
                  </a:lnTo>
                  <a:lnTo>
                    <a:pt x="331" y="302"/>
                  </a:lnTo>
                  <a:lnTo>
                    <a:pt x="332" y="304"/>
                  </a:lnTo>
                  <a:lnTo>
                    <a:pt x="334" y="306"/>
                  </a:lnTo>
                  <a:lnTo>
                    <a:pt x="334" y="307"/>
                  </a:lnTo>
                  <a:lnTo>
                    <a:pt x="334" y="309"/>
                  </a:lnTo>
                  <a:lnTo>
                    <a:pt x="333" y="310"/>
                  </a:lnTo>
                  <a:lnTo>
                    <a:pt x="329" y="305"/>
                  </a:lnTo>
                  <a:lnTo>
                    <a:pt x="328" y="305"/>
                  </a:lnTo>
                  <a:lnTo>
                    <a:pt x="328" y="308"/>
                  </a:lnTo>
                  <a:lnTo>
                    <a:pt x="331" y="310"/>
                  </a:lnTo>
                  <a:lnTo>
                    <a:pt x="332" y="314"/>
                  </a:lnTo>
                  <a:lnTo>
                    <a:pt x="333" y="317"/>
                  </a:lnTo>
                  <a:lnTo>
                    <a:pt x="333" y="320"/>
                  </a:lnTo>
                  <a:lnTo>
                    <a:pt x="328" y="328"/>
                  </a:lnTo>
                  <a:lnTo>
                    <a:pt x="324" y="334"/>
                  </a:lnTo>
                  <a:lnTo>
                    <a:pt x="321" y="339"/>
                  </a:lnTo>
                  <a:lnTo>
                    <a:pt x="319" y="343"/>
                  </a:lnTo>
                  <a:lnTo>
                    <a:pt x="321" y="346"/>
                  </a:lnTo>
                  <a:lnTo>
                    <a:pt x="323" y="349"/>
                  </a:lnTo>
                  <a:lnTo>
                    <a:pt x="325" y="357"/>
                  </a:lnTo>
                  <a:lnTo>
                    <a:pt x="327" y="363"/>
                  </a:lnTo>
                  <a:lnTo>
                    <a:pt x="331" y="369"/>
                  </a:lnTo>
                  <a:lnTo>
                    <a:pt x="330" y="373"/>
                  </a:lnTo>
                  <a:lnTo>
                    <a:pt x="330" y="375"/>
                  </a:lnTo>
                  <a:lnTo>
                    <a:pt x="323" y="381"/>
                  </a:lnTo>
                  <a:lnTo>
                    <a:pt x="315" y="390"/>
                  </a:lnTo>
                  <a:lnTo>
                    <a:pt x="307" y="412"/>
                  </a:lnTo>
                  <a:lnTo>
                    <a:pt x="304" y="416"/>
                  </a:lnTo>
                  <a:lnTo>
                    <a:pt x="297" y="419"/>
                  </a:lnTo>
                  <a:lnTo>
                    <a:pt x="295" y="423"/>
                  </a:lnTo>
                  <a:lnTo>
                    <a:pt x="289" y="427"/>
                  </a:lnTo>
                  <a:lnTo>
                    <a:pt x="280" y="431"/>
                  </a:lnTo>
                  <a:lnTo>
                    <a:pt x="276" y="436"/>
                  </a:lnTo>
                  <a:lnTo>
                    <a:pt x="274" y="442"/>
                  </a:lnTo>
                  <a:lnTo>
                    <a:pt x="272" y="442"/>
                  </a:lnTo>
                  <a:lnTo>
                    <a:pt x="270" y="440"/>
                  </a:lnTo>
                  <a:lnTo>
                    <a:pt x="267" y="438"/>
                  </a:lnTo>
                  <a:lnTo>
                    <a:pt x="267" y="442"/>
                  </a:lnTo>
                  <a:lnTo>
                    <a:pt x="267" y="444"/>
                  </a:lnTo>
                  <a:lnTo>
                    <a:pt x="262" y="441"/>
                  </a:lnTo>
                  <a:lnTo>
                    <a:pt x="260" y="444"/>
                  </a:lnTo>
                  <a:lnTo>
                    <a:pt x="258" y="450"/>
                  </a:lnTo>
                  <a:lnTo>
                    <a:pt x="252" y="458"/>
                  </a:lnTo>
                  <a:lnTo>
                    <a:pt x="245" y="457"/>
                  </a:lnTo>
                  <a:lnTo>
                    <a:pt x="245" y="458"/>
                  </a:lnTo>
                  <a:lnTo>
                    <a:pt x="246" y="458"/>
                  </a:lnTo>
                  <a:lnTo>
                    <a:pt x="246" y="460"/>
                  </a:lnTo>
                  <a:lnTo>
                    <a:pt x="245" y="460"/>
                  </a:lnTo>
                  <a:lnTo>
                    <a:pt x="243" y="460"/>
                  </a:lnTo>
                  <a:lnTo>
                    <a:pt x="240" y="462"/>
                  </a:lnTo>
                  <a:lnTo>
                    <a:pt x="238" y="462"/>
                  </a:lnTo>
                  <a:lnTo>
                    <a:pt x="237" y="466"/>
                  </a:lnTo>
                  <a:lnTo>
                    <a:pt x="236" y="470"/>
                  </a:lnTo>
                  <a:lnTo>
                    <a:pt x="232" y="472"/>
                  </a:lnTo>
                  <a:lnTo>
                    <a:pt x="230" y="472"/>
                  </a:lnTo>
                  <a:lnTo>
                    <a:pt x="229" y="475"/>
                  </a:lnTo>
                  <a:lnTo>
                    <a:pt x="235" y="475"/>
                  </a:lnTo>
                  <a:lnTo>
                    <a:pt x="235" y="477"/>
                  </a:lnTo>
                  <a:lnTo>
                    <a:pt x="234" y="479"/>
                  </a:lnTo>
                  <a:lnTo>
                    <a:pt x="234" y="482"/>
                  </a:lnTo>
                  <a:lnTo>
                    <a:pt x="227" y="485"/>
                  </a:lnTo>
                  <a:lnTo>
                    <a:pt x="226" y="488"/>
                  </a:lnTo>
                  <a:lnTo>
                    <a:pt x="224" y="489"/>
                  </a:lnTo>
                  <a:lnTo>
                    <a:pt x="221" y="489"/>
                  </a:lnTo>
                  <a:lnTo>
                    <a:pt x="221" y="488"/>
                  </a:lnTo>
                  <a:lnTo>
                    <a:pt x="222" y="486"/>
                  </a:lnTo>
                  <a:lnTo>
                    <a:pt x="218" y="486"/>
                  </a:lnTo>
                  <a:lnTo>
                    <a:pt x="216" y="482"/>
                  </a:lnTo>
                  <a:lnTo>
                    <a:pt x="215" y="484"/>
                  </a:lnTo>
                  <a:lnTo>
                    <a:pt x="216" y="487"/>
                  </a:lnTo>
                  <a:lnTo>
                    <a:pt x="217" y="490"/>
                  </a:lnTo>
                  <a:lnTo>
                    <a:pt x="218" y="494"/>
                  </a:lnTo>
                  <a:lnTo>
                    <a:pt x="217" y="497"/>
                  </a:lnTo>
                  <a:lnTo>
                    <a:pt x="216" y="498"/>
                  </a:lnTo>
                  <a:lnTo>
                    <a:pt x="217" y="499"/>
                  </a:lnTo>
                  <a:lnTo>
                    <a:pt x="219" y="501"/>
                  </a:lnTo>
                  <a:lnTo>
                    <a:pt x="220" y="503"/>
                  </a:lnTo>
                  <a:lnTo>
                    <a:pt x="218" y="504"/>
                  </a:lnTo>
                  <a:lnTo>
                    <a:pt x="214" y="509"/>
                  </a:lnTo>
                  <a:lnTo>
                    <a:pt x="210" y="509"/>
                  </a:lnTo>
                  <a:lnTo>
                    <a:pt x="208" y="513"/>
                  </a:lnTo>
                  <a:lnTo>
                    <a:pt x="205" y="513"/>
                  </a:lnTo>
                  <a:lnTo>
                    <a:pt x="204" y="510"/>
                  </a:lnTo>
                  <a:lnTo>
                    <a:pt x="200" y="509"/>
                  </a:lnTo>
                  <a:lnTo>
                    <a:pt x="199" y="512"/>
                  </a:lnTo>
                  <a:lnTo>
                    <a:pt x="199" y="514"/>
                  </a:lnTo>
                  <a:lnTo>
                    <a:pt x="201" y="521"/>
                  </a:lnTo>
                  <a:lnTo>
                    <a:pt x="204" y="525"/>
                  </a:lnTo>
                  <a:lnTo>
                    <a:pt x="207" y="527"/>
                  </a:lnTo>
                  <a:lnTo>
                    <a:pt x="205" y="529"/>
                  </a:lnTo>
                  <a:lnTo>
                    <a:pt x="204" y="532"/>
                  </a:lnTo>
                  <a:lnTo>
                    <a:pt x="201" y="542"/>
                  </a:lnTo>
                  <a:lnTo>
                    <a:pt x="200" y="546"/>
                  </a:lnTo>
                  <a:lnTo>
                    <a:pt x="199" y="553"/>
                  </a:lnTo>
                  <a:lnTo>
                    <a:pt x="200" y="558"/>
                  </a:lnTo>
                  <a:lnTo>
                    <a:pt x="200" y="561"/>
                  </a:lnTo>
                  <a:lnTo>
                    <a:pt x="202" y="565"/>
                  </a:lnTo>
                  <a:lnTo>
                    <a:pt x="198" y="564"/>
                  </a:lnTo>
                  <a:lnTo>
                    <a:pt x="193" y="562"/>
                  </a:lnTo>
                  <a:lnTo>
                    <a:pt x="194" y="567"/>
                  </a:lnTo>
                  <a:lnTo>
                    <a:pt x="191" y="572"/>
                  </a:lnTo>
                  <a:lnTo>
                    <a:pt x="192" y="577"/>
                  </a:lnTo>
                  <a:lnTo>
                    <a:pt x="193" y="579"/>
                  </a:lnTo>
                  <a:lnTo>
                    <a:pt x="191" y="585"/>
                  </a:lnTo>
                  <a:lnTo>
                    <a:pt x="193" y="586"/>
                  </a:lnTo>
                  <a:lnTo>
                    <a:pt x="194" y="589"/>
                  </a:lnTo>
                  <a:lnTo>
                    <a:pt x="193" y="592"/>
                  </a:lnTo>
                  <a:lnTo>
                    <a:pt x="193" y="594"/>
                  </a:lnTo>
                  <a:lnTo>
                    <a:pt x="193" y="600"/>
                  </a:lnTo>
                  <a:lnTo>
                    <a:pt x="194" y="611"/>
                  </a:lnTo>
                  <a:lnTo>
                    <a:pt x="194" y="613"/>
                  </a:lnTo>
                  <a:lnTo>
                    <a:pt x="196" y="622"/>
                  </a:lnTo>
                  <a:lnTo>
                    <a:pt x="195" y="625"/>
                  </a:lnTo>
                  <a:lnTo>
                    <a:pt x="195" y="629"/>
                  </a:lnTo>
                  <a:lnTo>
                    <a:pt x="199" y="633"/>
                  </a:lnTo>
                  <a:lnTo>
                    <a:pt x="202" y="633"/>
                  </a:lnTo>
                  <a:lnTo>
                    <a:pt x="205" y="633"/>
                  </a:lnTo>
                  <a:lnTo>
                    <a:pt x="206" y="634"/>
                  </a:lnTo>
                  <a:lnTo>
                    <a:pt x="207" y="636"/>
                  </a:lnTo>
                  <a:lnTo>
                    <a:pt x="208" y="639"/>
                  </a:lnTo>
                  <a:lnTo>
                    <a:pt x="211" y="639"/>
                  </a:lnTo>
                  <a:lnTo>
                    <a:pt x="215" y="637"/>
                  </a:lnTo>
                  <a:lnTo>
                    <a:pt x="218" y="636"/>
                  </a:lnTo>
                  <a:lnTo>
                    <a:pt x="219" y="641"/>
                  </a:lnTo>
                  <a:lnTo>
                    <a:pt x="224" y="648"/>
                  </a:lnTo>
                  <a:lnTo>
                    <a:pt x="227" y="651"/>
                  </a:lnTo>
                  <a:lnTo>
                    <a:pt x="232" y="652"/>
                  </a:lnTo>
                  <a:lnTo>
                    <a:pt x="236" y="657"/>
                  </a:lnTo>
                  <a:lnTo>
                    <a:pt x="236" y="663"/>
                  </a:lnTo>
                  <a:lnTo>
                    <a:pt x="238" y="666"/>
                  </a:lnTo>
                  <a:lnTo>
                    <a:pt x="244" y="668"/>
                  </a:lnTo>
                  <a:lnTo>
                    <a:pt x="246" y="672"/>
                  </a:lnTo>
                  <a:lnTo>
                    <a:pt x="247" y="675"/>
                  </a:lnTo>
                  <a:lnTo>
                    <a:pt x="249" y="677"/>
                  </a:lnTo>
                  <a:lnTo>
                    <a:pt x="251" y="684"/>
                  </a:lnTo>
                  <a:lnTo>
                    <a:pt x="250" y="689"/>
                  </a:lnTo>
                  <a:lnTo>
                    <a:pt x="247" y="691"/>
                  </a:lnTo>
                  <a:lnTo>
                    <a:pt x="242" y="695"/>
                  </a:lnTo>
                  <a:lnTo>
                    <a:pt x="240" y="699"/>
                  </a:lnTo>
                  <a:lnTo>
                    <a:pt x="237" y="701"/>
                  </a:lnTo>
                  <a:lnTo>
                    <a:pt x="232" y="706"/>
                  </a:lnTo>
                  <a:lnTo>
                    <a:pt x="230" y="706"/>
                  </a:lnTo>
                  <a:lnTo>
                    <a:pt x="228" y="709"/>
                  </a:lnTo>
                  <a:lnTo>
                    <a:pt x="226" y="710"/>
                  </a:lnTo>
                  <a:lnTo>
                    <a:pt x="224" y="709"/>
                  </a:lnTo>
                  <a:lnTo>
                    <a:pt x="218" y="714"/>
                  </a:lnTo>
                  <a:lnTo>
                    <a:pt x="213" y="713"/>
                  </a:lnTo>
                  <a:lnTo>
                    <a:pt x="211" y="711"/>
                  </a:lnTo>
                  <a:lnTo>
                    <a:pt x="213" y="702"/>
                  </a:lnTo>
                  <a:lnTo>
                    <a:pt x="212" y="699"/>
                  </a:lnTo>
                  <a:lnTo>
                    <a:pt x="211" y="698"/>
                  </a:lnTo>
                  <a:lnTo>
                    <a:pt x="208" y="699"/>
                  </a:lnTo>
                  <a:lnTo>
                    <a:pt x="209" y="703"/>
                  </a:lnTo>
                  <a:lnTo>
                    <a:pt x="204" y="703"/>
                  </a:lnTo>
                  <a:lnTo>
                    <a:pt x="200" y="700"/>
                  </a:lnTo>
                  <a:lnTo>
                    <a:pt x="199" y="705"/>
                  </a:lnTo>
                  <a:lnTo>
                    <a:pt x="189" y="701"/>
                  </a:lnTo>
                  <a:lnTo>
                    <a:pt x="186" y="702"/>
                  </a:lnTo>
                  <a:lnTo>
                    <a:pt x="182" y="700"/>
                  </a:lnTo>
                  <a:lnTo>
                    <a:pt x="179" y="703"/>
                  </a:lnTo>
                  <a:lnTo>
                    <a:pt x="176" y="702"/>
                  </a:lnTo>
                  <a:lnTo>
                    <a:pt x="173" y="698"/>
                  </a:lnTo>
                  <a:lnTo>
                    <a:pt x="171" y="704"/>
                  </a:lnTo>
                  <a:lnTo>
                    <a:pt x="163" y="706"/>
                  </a:lnTo>
                  <a:lnTo>
                    <a:pt x="156" y="706"/>
                  </a:lnTo>
                  <a:lnTo>
                    <a:pt x="160" y="708"/>
                  </a:lnTo>
                  <a:lnTo>
                    <a:pt x="175" y="708"/>
                  </a:lnTo>
                  <a:lnTo>
                    <a:pt x="179" y="709"/>
                  </a:lnTo>
                  <a:lnTo>
                    <a:pt x="184" y="709"/>
                  </a:lnTo>
                  <a:lnTo>
                    <a:pt x="189" y="713"/>
                  </a:lnTo>
                  <a:lnTo>
                    <a:pt x="193" y="714"/>
                  </a:lnTo>
                  <a:lnTo>
                    <a:pt x="197" y="719"/>
                  </a:lnTo>
                  <a:lnTo>
                    <a:pt x="199" y="718"/>
                  </a:lnTo>
                  <a:lnTo>
                    <a:pt x="202" y="718"/>
                  </a:lnTo>
                  <a:lnTo>
                    <a:pt x="205" y="720"/>
                  </a:lnTo>
                  <a:lnTo>
                    <a:pt x="215" y="719"/>
                  </a:lnTo>
                  <a:lnTo>
                    <a:pt x="218" y="715"/>
                  </a:lnTo>
                  <a:lnTo>
                    <a:pt x="223" y="717"/>
                  </a:lnTo>
                  <a:lnTo>
                    <a:pt x="225" y="715"/>
                  </a:lnTo>
                  <a:lnTo>
                    <a:pt x="228" y="714"/>
                  </a:lnTo>
                  <a:lnTo>
                    <a:pt x="230" y="713"/>
                  </a:lnTo>
                  <a:lnTo>
                    <a:pt x="232" y="713"/>
                  </a:lnTo>
                  <a:lnTo>
                    <a:pt x="234" y="712"/>
                  </a:lnTo>
                  <a:lnTo>
                    <a:pt x="235" y="711"/>
                  </a:lnTo>
                  <a:lnTo>
                    <a:pt x="236" y="712"/>
                  </a:lnTo>
                  <a:lnTo>
                    <a:pt x="238" y="716"/>
                  </a:lnTo>
                  <a:lnTo>
                    <a:pt x="235" y="718"/>
                  </a:lnTo>
                  <a:lnTo>
                    <a:pt x="232" y="718"/>
                  </a:lnTo>
                  <a:lnTo>
                    <a:pt x="231" y="725"/>
                  </a:lnTo>
                  <a:lnTo>
                    <a:pt x="229" y="728"/>
                  </a:lnTo>
                  <a:lnTo>
                    <a:pt x="228" y="730"/>
                  </a:lnTo>
                  <a:lnTo>
                    <a:pt x="222" y="733"/>
                  </a:lnTo>
                  <a:lnTo>
                    <a:pt x="218" y="736"/>
                  </a:lnTo>
                  <a:lnTo>
                    <a:pt x="213" y="739"/>
                  </a:lnTo>
                  <a:lnTo>
                    <a:pt x="211" y="738"/>
                  </a:lnTo>
                  <a:lnTo>
                    <a:pt x="208" y="741"/>
                  </a:lnTo>
                  <a:lnTo>
                    <a:pt x="202" y="745"/>
                  </a:lnTo>
                  <a:lnTo>
                    <a:pt x="198" y="750"/>
                  </a:lnTo>
                  <a:lnTo>
                    <a:pt x="191" y="754"/>
                  </a:lnTo>
                  <a:lnTo>
                    <a:pt x="186" y="758"/>
                  </a:lnTo>
                  <a:lnTo>
                    <a:pt x="176" y="758"/>
                  </a:lnTo>
                  <a:lnTo>
                    <a:pt x="166" y="757"/>
                  </a:lnTo>
                  <a:lnTo>
                    <a:pt x="162" y="758"/>
                  </a:lnTo>
                  <a:lnTo>
                    <a:pt x="166" y="759"/>
                  </a:lnTo>
                  <a:lnTo>
                    <a:pt x="167" y="761"/>
                  </a:lnTo>
                  <a:lnTo>
                    <a:pt x="171" y="760"/>
                  </a:lnTo>
                  <a:lnTo>
                    <a:pt x="177" y="761"/>
                  </a:lnTo>
                  <a:lnTo>
                    <a:pt x="180" y="761"/>
                  </a:lnTo>
                  <a:lnTo>
                    <a:pt x="184" y="767"/>
                  </a:lnTo>
                  <a:lnTo>
                    <a:pt x="182" y="769"/>
                  </a:lnTo>
                  <a:lnTo>
                    <a:pt x="176" y="771"/>
                  </a:lnTo>
                  <a:lnTo>
                    <a:pt x="178" y="779"/>
                  </a:lnTo>
                  <a:lnTo>
                    <a:pt x="180" y="784"/>
                  </a:lnTo>
                  <a:lnTo>
                    <a:pt x="178" y="788"/>
                  </a:lnTo>
                  <a:lnTo>
                    <a:pt x="177" y="802"/>
                  </a:lnTo>
                  <a:lnTo>
                    <a:pt x="174" y="802"/>
                  </a:lnTo>
                  <a:lnTo>
                    <a:pt x="173" y="808"/>
                  </a:lnTo>
                  <a:lnTo>
                    <a:pt x="174" y="812"/>
                  </a:lnTo>
                  <a:lnTo>
                    <a:pt x="173" y="818"/>
                  </a:lnTo>
                  <a:lnTo>
                    <a:pt x="175" y="823"/>
                  </a:lnTo>
                  <a:lnTo>
                    <a:pt x="176" y="827"/>
                  </a:lnTo>
                  <a:lnTo>
                    <a:pt x="176" y="831"/>
                  </a:lnTo>
                  <a:lnTo>
                    <a:pt x="171" y="841"/>
                  </a:lnTo>
                  <a:lnTo>
                    <a:pt x="171" y="845"/>
                  </a:lnTo>
                  <a:lnTo>
                    <a:pt x="171" y="848"/>
                  </a:lnTo>
                  <a:lnTo>
                    <a:pt x="172" y="853"/>
                  </a:lnTo>
                  <a:lnTo>
                    <a:pt x="170" y="860"/>
                  </a:lnTo>
                  <a:lnTo>
                    <a:pt x="168" y="867"/>
                  </a:lnTo>
                  <a:lnTo>
                    <a:pt x="166" y="873"/>
                  </a:lnTo>
                  <a:lnTo>
                    <a:pt x="162" y="880"/>
                  </a:lnTo>
                  <a:lnTo>
                    <a:pt x="160" y="885"/>
                  </a:lnTo>
                  <a:lnTo>
                    <a:pt x="155" y="902"/>
                  </a:lnTo>
                  <a:lnTo>
                    <a:pt x="153" y="904"/>
                  </a:lnTo>
                  <a:lnTo>
                    <a:pt x="150" y="907"/>
                  </a:lnTo>
                  <a:lnTo>
                    <a:pt x="147" y="904"/>
                  </a:lnTo>
                  <a:lnTo>
                    <a:pt x="144" y="903"/>
                  </a:lnTo>
                  <a:lnTo>
                    <a:pt x="140" y="903"/>
                  </a:lnTo>
                  <a:lnTo>
                    <a:pt x="134" y="905"/>
                  </a:lnTo>
                  <a:lnTo>
                    <a:pt x="125" y="904"/>
                  </a:lnTo>
                  <a:lnTo>
                    <a:pt x="117" y="904"/>
                  </a:lnTo>
                  <a:lnTo>
                    <a:pt x="114" y="906"/>
                  </a:lnTo>
                  <a:lnTo>
                    <a:pt x="115" y="912"/>
                  </a:lnTo>
                  <a:lnTo>
                    <a:pt x="113" y="912"/>
                  </a:lnTo>
                  <a:lnTo>
                    <a:pt x="109" y="911"/>
                  </a:lnTo>
                  <a:lnTo>
                    <a:pt x="107" y="913"/>
                  </a:lnTo>
                  <a:lnTo>
                    <a:pt x="104" y="915"/>
                  </a:lnTo>
                  <a:lnTo>
                    <a:pt x="100" y="921"/>
                  </a:lnTo>
                  <a:lnTo>
                    <a:pt x="98" y="923"/>
                  </a:lnTo>
                  <a:lnTo>
                    <a:pt x="98" y="929"/>
                  </a:lnTo>
                  <a:lnTo>
                    <a:pt x="100" y="934"/>
                  </a:lnTo>
                  <a:lnTo>
                    <a:pt x="103" y="941"/>
                  </a:lnTo>
                  <a:lnTo>
                    <a:pt x="97" y="948"/>
                  </a:lnTo>
                  <a:lnTo>
                    <a:pt x="94" y="948"/>
                  </a:lnTo>
                  <a:lnTo>
                    <a:pt x="85" y="946"/>
                  </a:lnTo>
                  <a:lnTo>
                    <a:pt x="70" y="950"/>
                  </a:lnTo>
                  <a:lnTo>
                    <a:pt x="56" y="947"/>
                  </a:lnTo>
                  <a:lnTo>
                    <a:pt x="58" y="943"/>
                  </a:lnTo>
                  <a:lnTo>
                    <a:pt x="58" y="940"/>
                  </a:lnTo>
                  <a:lnTo>
                    <a:pt x="58" y="936"/>
                  </a:lnTo>
                  <a:lnTo>
                    <a:pt x="59" y="932"/>
                  </a:lnTo>
                  <a:lnTo>
                    <a:pt x="58" y="928"/>
                  </a:lnTo>
                  <a:lnTo>
                    <a:pt x="58" y="925"/>
                  </a:lnTo>
                  <a:lnTo>
                    <a:pt x="54" y="921"/>
                  </a:lnTo>
                  <a:lnTo>
                    <a:pt x="47" y="906"/>
                  </a:lnTo>
                  <a:lnTo>
                    <a:pt x="45" y="900"/>
                  </a:lnTo>
                  <a:lnTo>
                    <a:pt x="43" y="897"/>
                  </a:lnTo>
                  <a:lnTo>
                    <a:pt x="44" y="897"/>
                  </a:lnTo>
                  <a:lnTo>
                    <a:pt x="51" y="900"/>
                  </a:lnTo>
                  <a:lnTo>
                    <a:pt x="52" y="900"/>
                  </a:lnTo>
                  <a:lnTo>
                    <a:pt x="54" y="899"/>
                  </a:lnTo>
                  <a:lnTo>
                    <a:pt x="51" y="894"/>
                  </a:lnTo>
                  <a:lnTo>
                    <a:pt x="50" y="892"/>
                  </a:lnTo>
                  <a:lnTo>
                    <a:pt x="49" y="888"/>
                  </a:lnTo>
                  <a:lnTo>
                    <a:pt x="52" y="888"/>
                  </a:lnTo>
                  <a:lnTo>
                    <a:pt x="55" y="888"/>
                  </a:lnTo>
                  <a:lnTo>
                    <a:pt x="57" y="884"/>
                  </a:lnTo>
                  <a:lnTo>
                    <a:pt x="56" y="878"/>
                  </a:lnTo>
                  <a:lnTo>
                    <a:pt x="53" y="876"/>
                  </a:lnTo>
                  <a:lnTo>
                    <a:pt x="51" y="876"/>
                  </a:lnTo>
                  <a:lnTo>
                    <a:pt x="46" y="867"/>
                  </a:lnTo>
                  <a:lnTo>
                    <a:pt x="41" y="862"/>
                  </a:lnTo>
                  <a:lnTo>
                    <a:pt x="33" y="843"/>
                  </a:lnTo>
                  <a:lnTo>
                    <a:pt x="30" y="830"/>
                  </a:lnTo>
                  <a:lnTo>
                    <a:pt x="27" y="831"/>
                  </a:lnTo>
                  <a:lnTo>
                    <a:pt x="25" y="826"/>
                  </a:lnTo>
                  <a:lnTo>
                    <a:pt x="24" y="820"/>
                  </a:lnTo>
                  <a:lnTo>
                    <a:pt x="24" y="817"/>
                  </a:lnTo>
                  <a:lnTo>
                    <a:pt x="19" y="814"/>
                  </a:lnTo>
                  <a:lnTo>
                    <a:pt x="19" y="811"/>
                  </a:lnTo>
                  <a:lnTo>
                    <a:pt x="18" y="799"/>
                  </a:lnTo>
                  <a:lnTo>
                    <a:pt x="13" y="797"/>
                  </a:lnTo>
                  <a:lnTo>
                    <a:pt x="10" y="790"/>
                  </a:lnTo>
                  <a:lnTo>
                    <a:pt x="10" y="777"/>
                  </a:lnTo>
                  <a:lnTo>
                    <a:pt x="6" y="774"/>
                  </a:lnTo>
                  <a:lnTo>
                    <a:pt x="4" y="775"/>
                  </a:lnTo>
                  <a:lnTo>
                    <a:pt x="4" y="772"/>
                  </a:lnTo>
                  <a:lnTo>
                    <a:pt x="5" y="768"/>
                  </a:lnTo>
                  <a:lnTo>
                    <a:pt x="3" y="756"/>
                  </a:lnTo>
                  <a:lnTo>
                    <a:pt x="2" y="744"/>
                  </a:lnTo>
                  <a:lnTo>
                    <a:pt x="1" y="741"/>
                  </a:lnTo>
                  <a:lnTo>
                    <a:pt x="0" y="737"/>
                  </a:lnTo>
                  <a:lnTo>
                    <a:pt x="1" y="733"/>
                  </a:lnTo>
                  <a:lnTo>
                    <a:pt x="2" y="731"/>
                  </a:lnTo>
                  <a:lnTo>
                    <a:pt x="5" y="731"/>
                  </a:lnTo>
                  <a:lnTo>
                    <a:pt x="8" y="734"/>
                  </a:lnTo>
                  <a:lnTo>
                    <a:pt x="11" y="742"/>
                  </a:lnTo>
                  <a:lnTo>
                    <a:pt x="13" y="743"/>
                  </a:lnTo>
                  <a:lnTo>
                    <a:pt x="16" y="741"/>
                  </a:lnTo>
                  <a:lnTo>
                    <a:pt x="19" y="735"/>
                  </a:lnTo>
                  <a:lnTo>
                    <a:pt x="20" y="727"/>
                  </a:lnTo>
                  <a:lnTo>
                    <a:pt x="21" y="718"/>
                  </a:lnTo>
                  <a:lnTo>
                    <a:pt x="19" y="709"/>
                  </a:lnTo>
                  <a:lnTo>
                    <a:pt x="18" y="702"/>
                  </a:lnTo>
                  <a:lnTo>
                    <a:pt x="18" y="700"/>
                  </a:lnTo>
                  <a:lnTo>
                    <a:pt x="22" y="693"/>
                  </a:lnTo>
                  <a:lnTo>
                    <a:pt x="24" y="687"/>
                  </a:lnTo>
                  <a:lnTo>
                    <a:pt x="26" y="682"/>
                  </a:lnTo>
                  <a:lnTo>
                    <a:pt x="27" y="681"/>
                  </a:lnTo>
                  <a:lnTo>
                    <a:pt x="30" y="680"/>
                  </a:lnTo>
                  <a:lnTo>
                    <a:pt x="34" y="680"/>
                  </a:lnTo>
                  <a:lnTo>
                    <a:pt x="37" y="676"/>
                  </a:lnTo>
                  <a:lnTo>
                    <a:pt x="41" y="671"/>
                  </a:lnTo>
                  <a:lnTo>
                    <a:pt x="43" y="667"/>
                  </a:lnTo>
                  <a:lnTo>
                    <a:pt x="45" y="659"/>
                  </a:lnTo>
                  <a:lnTo>
                    <a:pt x="45" y="654"/>
                  </a:lnTo>
                  <a:lnTo>
                    <a:pt x="45" y="651"/>
                  </a:lnTo>
                  <a:lnTo>
                    <a:pt x="46" y="645"/>
                  </a:lnTo>
                  <a:lnTo>
                    <a:pt x="46" y="639"/>
                  </a:lnTo>
                  <a:lnTo>
                    <a:pt x="42" y="629"/>
                  </a:lnTo>
                  <a:lnTo>
                    <a:pt x="38" y="617"/>
                  </a:lnTo>
                  <a:lnTo>
                    <a:pt x="37" y="610"/>
                  </a:lnTo>
                  <a:lnTo>
                    <a:pt x="39" y="608"/>
                  </a:lnTo>
                  <a:lnTo>
                    <a:pt x="43" y="607"/>
                  </a:lnTo>
                  <a:lnTo>
                    <a:pt x="50" y="607"/>
                  </a:lnTo>
                  <a:lnTo>
                    <a:pt x="50" y="606"/>
                  </a:lnTo>
                  <a:lnTo>
                    <a:pt x="51" y="603"/>
                  </a:lnTo>
                  <a:lnTo>
                    <a:pt x="52" y="599"/>
                  </a:lnTo>
                  <a:lnTo>
                    <a:pt x="54" y="595"/>
                  </a:lnTo>
                  <a:lnTo>
                    <a:pt x="56" y="591"/>
                  </a:lnTo>
                  <a:lnTo>
                    <a:pt x="56" y="587"/>
                  </a:lnTo>
                  <a:lnTo>
                    <a:pt x="52" y="581"/>
                  </a:lnTo>
                  <a:lnTo>
                    <a:pt x="47" y="574"/>
                  </a:lnTo>
                  <a:lnTo>
                    <a:pt x="43" y="572"/>
                  </a:lnTo>
                  <a:lnTo>
                    <a:pt x="37" y="567"/>
                  </a:lnTo>
                  <a:lnTo>
                    <a:pt x="33" y="562"/>
                  </a:lnTo>
                  <a:lnTo>
                    <a:pt x="35" y="545"/>
                  </a:lnTo>
                  <a:lnTo>
                    <a:pt x="37" y="532"/>
                  </a:lnTo>
                  <a:lnTo>
                    <a:pt x="37" y="529"/>
                  </a:lnTo>
                  <a:lnTo>
                    <a:pt x="37" y="524"/>
                  </a:lnTo>
                  <a:lnTo>
                    <a:pt x="32" y="503"/>
                  </a:lnTo>
                  <a:lnTo>
                    <a:pt x="32" y="498"/>
                  </a:lnTo>
                  <a:lnTo>
                    <a:pt x="32" y="494"/>
                  </a:lnTo>
                  <a:lnTo>
                    <a:pt x="32" y="487"/>
                  </a:lnTo>
                  <a:lnTo>
                    <a:pt x="31" y="480"/>
                  </a:lnTo>
                  <a:lnTo>
                    <a:pt x="32" y="478"/>
                  </a:lnTo>
                  <a:lnTo>
                    <a:pt x="35" y="474"/>
                  </a:lnTo>
                  <a:lnTo>
                    <a:pt x="32" y="469"/>
                  </a:lnTo>
                  <a:lnTo>
                    <a:pt x="32" y="468"/>
                  </a:lnTo>
                  <a:lnTo>
                    <a:pt x="28" y="454"/>
                  </a:lnTo>
                  <a:lnTo>
                    <a:pt x="35" y="440"/>
                  </a:lnTo>
                  <a:lnTo>
                    <a:pt x="34" y="432"/>
                  </a:lnTo>
                  <a:lnTo>
                    <a:pt x="37" y="427"/>
                  </a:lnTo>
                  <a:lnTo>
                    <a:pt x="45" y="415"/>
                  </a:lnTo>
                  <a:lnTo>
                    <a:pt x="49" y="408"/>
                  </a:lnTo>
                  <a:lnTo>
                    <a:pt x="50" y="406"/>
                  </a:lnTo>
                  <a:lnTo>
                    <a:pt x="53" y="404"/>
                  </a:lnTo>
                  <a:lnTo>
                    <a:pt x="59" y="400"/>
                  </a:lnTo>
                  <a:lnTo>
                    <a:pt x="66" y="398"/>
                  </a:lnTo>
                  <a:lnTo>
                    <a:pt x="69" y="398"/>
                  </a:lnTo>
                  <a:lnTo>
                    <a:pt x="81" y="400"/>
                  </a:lnTo>
                  <a:lnTo>
                    <a:pt x="90" y="402"/>
                  </a:lnTo>
                  <a:lnTo>
                    <a:pt x="92" y="400"/>
                  </a:lnTo>
                  <a:lnTo>
                    <a:pt x="93" y="396"/>
                  </a:lnTo>
                  <a:lnTo>
                    <a:pt x="96" y="391"/>
                  </a:lnTo>
                  <a:lnTo>
                    <a:pt x="97" y="384"/>
                  </a:lnTo>
                  <a:lnTo>
                    <a:pt x="95" y="375"/>
                  </a:lnTo>
                  <a:lnTo>
                    <a:pt x="94" y="369"/>
                  </a:lnTo>
                  <a:lnTo>
                    <a:pt x="87" y="365"/>
                  </a:lnTo>
                  <a:lnTo>
                    <a:pt x="81" y="361"/>
                  </a:lnTo>
                  <a:lnTo>
                    <a:pt x="89" y="345"/>
                  </a:lnTo>
                  <a:lnTo>
                    <a:pt x="95" y="333"/>
                  </a:lnTo>
                  <a:lnTo>
                    <a:pt x="103" y="317"/>
                  </a:lnTo>
                  <a:lnTo>
                    <a:pt x="105" y="309"/>
                  </a:lnTo>
                  <a:lnTo>
                    <a:pt x="107" y="307"/>
                  </a:lnTo>
                  <a:lnTo>
                    <a:pt x="109" y="280"/>
                  </a:lnTo>
                  <a:lnTo>
                    <a:pt x="110" y="273"/>
                  </a:lnTo>
                  <a:lnTo>
                    <a:pt x="112" y="269"/>
                  </a:lnTo>
                  <a:lnTo>
                    <a:pt x="112" y="265"/>
                  </a:lnTo>
                  <a:lnTo>
                    <a:pt x="111" y="258"/>
                  </a:lnTo>
                  <a:lnTo>
                    <a:pt x="109" y="243"/>
                  </a:lnTo>
                  <a:lnTo>
                    <a:pt x="121" y="241"/>
                  </a:lnTo>
                  <a:lnTo>
                    <a:pt x="125" y="239"/>
                  </a:lnTo>
                  <a:lnTo>
                    <a:pt x="128" y="238"/>
                  </a:lnTo>
                  <a:lnTo>
                    <a:pt x="135" y="233"/>
                  </a:lnTo>
                  <a:lnTo>
                    <a:pt x="139" y="228"/>
                  </a:lnTo>
                  <a:lnTo>
                    <a:pt x="137" y="214"/>
                  </a:lnTo>
                  <a:lnTo>
                    <a:pt x="141" y="209"/>
                  </a:lnTo>
                  <a:lnTo>
                    <a:pt x="152" y="192"/>
                  </a:lnTo>
                  <a:lnTo>
                    <a:pt x="162" y="175"/>
                  </a:lnTo>
                  <a:lnTo>
                    <a:pt x="168" y="169"/>
                  </a:lnTo>
                  <a:lnTo>
                    <a:pt x="169" y="165"/>
                  </a:lnTo>
                  <a:lnTo>
                    <a:pt x="169" y="160"/>
                  </a:lnTo>
                  <a:lnTo>
                    <a:pt x="167" y="152"/>
                  </a:lnTo>
                  <a:lnTo>
                    <a:pt x="165" y="147"/>
                  </a:lnTo>
                  <a:lnTo>
                    <a:pt x="160" y="138"/>
                  </a:lnTo>
                  <a:lnTo>
                    <a:pt x="161" y="131"/>
                  </a:lnTo>
                  <a:lnTo>
                    <a:pt x="165" y="130"/>
                  </a:lnTo>
                  <a:lnTo>
                    <a:pt x="170" y="128"/>
                  </a:lnTo>
                  <a:lnTo>
                    <a:pt x="173" y="122"/>
                  </a:lnTo>
                  <a:lnTo>
                    <a:pt x="173" y="121"/>
                  </a:lnTo>
                  <a:lnTo>
                    <a:pt x="180" y="98"/>
                  </a:lnTo>
                  <a:lnTo>
                    <a:pt x="193" y="87"/>
                  </a:lnTo>
                  <a:lnTo>
                    <a:pt x="197" y="81"/>
                  </a:lnTo>
                  <a:lnTo>
                    <a:pt x="205" y="85"/>
                  </a:lnTo>
                  <a:lnTo>
                    <a:pt x="216" y="93"/>
                  </a:lnTo>
                  <a:lnTo>
                    <a:pt x="221" y="82"/>
                  </a:lnTo>
                  <a:lnTo>
                    <a:pt x="223" y="78"/>
                  </a:lnTo>
                  <a:lnTo>
                    <a:pt x="224" y="73"/>
                  </a:lnTo>
                  <a:lnTo>
                    <a:pt x="224" y="63"/>
                  </a:lnTo>
                  <a:lnTo>
                    <a:pt x="224" y="49"/>
                  </a:lnTo>
                  <a:lnTo>
                    <a:pt x="224" y="44"/>
                  </a:lnTo>
                  <a:lnTo>
                    <a:pt x="229" y="42"/>
                  </a:lnTo>
                  <a:lnTo>
                    <a:pt x="231" y="42"/>
                  </a:lnTo>
                  <a:lnTo>
                    <a:pt x="243" y="47"/>
                  </a:lnTo>
                  <a:lnTo>
                    <a:pt x="246" y="47"/>
                  </a:lnTo>
                  <a:lnTo>
                    <a:pt x="252" y="48"/>
                  </a:lnTo>
                  <a:lnTo>
                    <a:pt x="259" y="50"/>
                  </a:lnTo>
                  <a:lnTo>
                    <a:pt x="273" y="56"/>
                  </a:lnTo>
                  <a:lnTo>
                    <a:pt x="278" y="59"/>
                  </a:lnTo>
                  <a:lnTo>
                    <a:pt x="282" y="59"/>
                  </a:lnTo>
                  <a:lnTo>
                    <a:pt x="284" y="56"/>
                  </a:lnTo>
                  <a:lnTo>
                    <a:pt x="290" y="49"/>
                  </a:lnTo>
                  <a:lnTo>
                    <a:pt x="282" y="43"/>
                  </a:lnTo>
                  <a:lnTo>
                    <a:pt x="287" y="37"/>
                  </a:lnTo>
                  <a:lnTo>
                    <a:pt x="290" y="32"/>
                  </a:lnTo>
                  <a:lnTo>
                    <a:pt x="293" y="24"/>
                  </a:lnTo>
                  <a:lnTo>
                    <a:pt x="293" y="16"/>
                  </a:lnTo>
                  <a:lnTo>
                    <a:pt x="293" y="12"/>
                  </a:lnTo>
                  <a:lnTo>
                    <a:pt x="292" y="8"/>
                  </a:lnTo>
                  <a:lnTo>
                    <a:pt x="286" y="1"/>
                  </a:lnTo>
                  <a:lnTo>
                    <a:pt x="298" y="0"/>
                  </a:lnTo>
                  <a:lnTo>
                    <a:pt x="303" y="0"/>
                  </a:lnTo>
                  <a:lnTo>
                    <a:pt x="311" y="5"/>
                  </a:lnTo>
                  <a:lnTo>
                    <a:pt x="311" y="6"/>
                  </a:lnTo>
                  <a:lnTo>
                    <a:pt x="312" y="8"/>
                  </a:lnTo>
                  <a:lnTo>
                    <a:pt x="312" y="11"/>
                  </a:lnTo>
                  <a:lnTo>
                    <a:pt x="320" y="18"/>
                  </a:lnTo>
                  <a:lnTo>
                    <a:pt x="323" y="22"/>
                  </a:lnTo>
                  <a:lnTo>
                    <a:pt x="328" y="27"/>
                  </a:lnTo>
                  <a:lnTo>
                    <a:pt x="330" y="30"/>
                  </a:lnTo>
                  <a:lnTo>
                    <a:pt x="334" y="33"/>
                  </a:lnTo>
                  <a:lnTo>
                    <a:pt x="338" y="37"/>
                  </a:lnTo>
                  <a:lnTo>
                    <a:pt x="342" y="40"/>
                  </a:lnTo>
                  <a:lnTo>
                    <a:pt x="346" y="45"/>
                  </a:lnTo>
                  <a:lnTo>
                    <a:pt x="353" y="49"/>
                  </a:lnTo>
                  <a:lnTo>
                    <a:pt x="358" y="50"/>
                  </a:lnTo>
                  <a:lnTo>
                    <a:pt x="371" y="56"/>
                  </a:lnTo>
                  <a:lnTo>
                    <a:pt x="373" y="59"/>
                  </a:lnTo>
                  <a:lnTo>
                    <a:pt x="377" y="63"/>
                  </a:lnTo>
                  <a:lnTo>
                    <a:pt x="382" y="68"/>
                  </a:lnTo>
                  <a:lnTo>
                    <a:pt x="384" y="78"/>
                  </a:lnTo>
                  <a:lnTo>
                    <a:pt x="388" y="79"/>
                  </a:lnTo>
                  <a:lnTo>
                    <a:pt x="389" y="82"/>
                  </a:lnTo>
                  <a:lnTo>
                    <a:pt x="393" y="89"/>
                  </a:lnTo>
                  <a:lnTo>
                    <a:pt x="399" y="94"/>
                  </a:lnTo>
                  <a:lnTo>
                    <a:pt x="398" y="95"/>
                  </a:lnTo>
                  <a:lnTo>
                    <a:pt x="394" y="100"/>
                  </a:lnTo>
                  <a:lnTo>
                    <a:pt x="394" y="107"/>
                  </a:lnTo>
                  <a:lnTo>
                    <a:pt x="394" y="115"/>
                  </a:lnTo>
                  <a:lnTo>
                    <a:pt x="396" y="122"/>
                  </a:lnTo>
                  <a:lnTo>
                    <a:pt x="395" y="124"/>
                  </a:lnTo>
                  <a:lnTo>
                    <a:pt x="394" y="126"/>
                  </a:lnTo>
                  <a:lnTo>
                    <a:pt x="393" y="130"/>
                  </a:lnTo>
                  <a:lnTo>
                    <a:pt x="392" y="133"/>
                  </a:lnTo>
                  <a:lnTo>
                    <a:pt x="392" y="135"/>
                  </a:lnTo>
                  <a:lnTo>
                    <a:pt x="393" y="136"/>
                  </a:lnTo>
                  <a:lnTo>
                    <a:pt x="395" y="136"/>
                  </a:lnTo>
                  <a:lnTo>
                    <a:pt x="399" y="137"/>
                  </a:lnTo>
                  <a:lnTo>
                    <a:pt x="402" y="138"/>
                  </a:lnTo>
                  <a:lnTo>
                    <a:pt x="403" y="146"/>
                  </a:lnTo>
                  <a:lnTo>
                    <a:pt x="402" y="147"/>
                  </a:lnTo>
                  <a:lnTo>
                    <a:pt x="399" y="151"/>
                  </a:lnTo>
                  <a:lnTo>
                    <a:pt x="398" y="154"/>
                  </a:lnTo>
                  <a:lnTo>
                    <a:pt x="398" y="158"/>
                  </a:lnTo>
                  <a:lnTo>
                    <a:pt x="399" y="163"/>
                  </a:lnTo>
                  <a:lnTo>
                    <a:pt x="400" y="167"/>
                  </a:lnTo>
                  <a:lnTo>
                    <a:pt x="402" y="173"/>
                  </a:lnTo>
                  <a:lnTo>
                    <a:pt x="406" y="178"/>
                  </a:lnTo>
                  <a:lnTo>
                    <a:pt x="408" y="183"/>
                  </a:lnTo>
                  <a:lnTo>
                    <a:pt x="409" y="186"/>
                  </a:lnTo>
                  <a:lnTo>
                    <a:pt x="410" y="188"/>
                  </a:lnTo>
                  <a:lnTo>
                    <a:pt x="408" y="191"/>
                  </a:lnTo>
                  <a:lnTo>
                    <a:pt x="407" y="197"/>
                  </a:lnTo>
                  <a:lnTo>
                    <a:pt x="407" y="203"/>
                  </a:lnTo>
                  <a:lnTo>
                    <a:pt x="406" y="207"/>
                  </a:lnTo>
                  <a:lnTo>
                    <a:pt x="403" y="213"/>
                  </a:lnTo>
                  <a:lnTo>
                    <a:pt x="401" y="215"/>
                  </a:lnTo>
                  <a:lnTo>
                    <a:pt x="400" y="217"/>
                  </a:lnTo>
                  <a:lnTo>
                    <a:pt x="400" y="222"/>
                  </a:lnTo>
                  <a:lnTo>
                    <a:pt x="401" y="228"/>
                  </a:lnTo>
                  <a:lnTo>
                    <a:pt x="401" y="233"/>
                  </a:lnTo>
                  <a:lnTo>
                    <a:pt x="401" y="236"/>
                  </a:lnTo>
                  <a:lnTo>
                    <a:pt x="402" y="238"/>
                  </a:lnTo>
                  <a:lnTo>
                    <a:pt x="407" y="241"/>
                  </a:lnTo>
                  <a:lnTo>
                    <a:pt x="410" y="248"/>
                  </a:lnTo>
                  <a:lnTo>
                    <a:pt x="412" y="254"/>
                  </a:lnTo>
                  <a:lnTo>
                    <a:pt x="415" y="2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95" name="Freeform 229">
              <a:extLst>
                <a:ext uri="{FF2B5EF4-FFF2-40B4-BE49-F238E27FC236}">
                  <a16:creationId xmlns="" xmlns:a16="http://schemas.microsoft.com/office/drawing/2014/main" id="{BC528596-ECE1-910E-0086-69730E9E6AA0}"/>
                </a:ext>
              </a:extLst>
            </p:cNvPr>
            <p:cNvSpPr>
              <a:spLocks noChangeArrowheads="1"/>
            </p:cNvSpPr>
            <p:nvPr/>
          </p:nvSpPr>
          <p:spPr bwMode="auto">
            <a:xfrm>
              <a:off x="8864234" y="7121769"/>
              <a:ext cx="27474" cy="82426"/>
            </a:xfrm>
            <a:custGeom>
              <a:avLst/>
              <a:gdLst>
                <a:gd name="T0" fmla="*/ 4 w 24"/>
                <a:gd name="T1" fmla="*/ 61 h 65"/>
                <a:gd name="T2" fmla="*/ 3 w 24"/>
                <a:gd name="T3" fmla="*/ 64 h 65"/>
                <a:gd name="T4" fmla="*/ 1 w 24"/>
                <a:gd name="T5" fmla="*/ 64 h 65"/>
                <a:gd name="T6" fmla="*/ 0 w 24"/>
                <a:gd name="T7" fmla="*/ 60 h 65"/>
                <a:gd name="T8" fmla="*/ 0 w 24"/>
                <a:gd name="T9" fmla="*/ 50 h 65"/>
                <a:gd name="T10" fmla="*/ 1 w 24"/>
                <a:gd name="T11" fmla="*/ 45 h 65"/>
                <a:gd name="T12" fmla="*/ 8 w 24"/>
                <a:gd name="T13" fmla="*/ 28 h 65"/>
                <a:gd name="T14" fmla="*/ 10 w 24"/>
                <a:gd name="T15" fmla="*/ 26 h 65"/>
                <a:gd name="T16" fmla="*/ 15 w 24"/>
                <a:gd name="T17" fmla="*/ 15 h 65"/>
                <a:gd name="T18" fmla="*/ 16 w 24"/>
                <a:gd name="T19" fmla="*/ 10 h 65"/>
                <a:gd name="T20" fmla="*/ 18 w 24"/>
                <a:gd name="T21" fmla="*/ 5 h 65"/>
                <a:gd name="T22" fmla="*/ 19 w 24"/>
                <a:gd name="T23" fmla="*/ 1 h 65"/>
                <a:gd name="T24" fmla="*/ 20 w 24"/>
                <a:gd name="T25" fmla="*/ 0 h 65"/>
                <a:gd name="T26" fmla="*/ 22 w 24"/>
                <a:gd name="T27" fmla="*/ 1 h 65"/>
                <a:gd name="T28" fmla="*/ 23 w 24"/>
                <a:gd name="T29" fmla="*/ 1 h 65"/>
                <a:gd name="T30" fmla="*/ 21 w 24"/>
                <a:gd name="T31" fmla="*/ 4 h 65"/>
                <a:gd name="T32" fmla="*/ 21 w 24"/>
                <a:gd name="T33" fmla="*/ 7 h 65"/>
                <a:gd name="T34" fmla="*/ 21 w 24"/>
                <a:gd name="T35" fmla="*/ 8 h 65"/>
                <a:gd name="T36" fmla="*/ 15 w 24"/>
                <a:gd name="T37" fmla="*/ 21 h 65"/>
                <a:gd name="T38" fmla="*/ 14 w 24"/>
                <a:gd name="T39" fmla="*/ 29 h 65"/>
                <a:gd name="T40" fmla="*/ 12 w 24"/>
                <a:gd name="T41" fmla="*/ 31 h 65"/>
                <a:gd name="T42" fmla="*/ 4 w 24"/>
                <a:gd name="T43"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4" y="61"/>
                  </a:moveTo>
                  <a:lnTo>
                    <a:pt x="3" y="64"/>
                  </a:lnTo>
                  <a:lnTo>
                    <a:pt x="1" y="64"/>
                  </a:lnTo>
                  <a:lnTo>
                    <a:pt x="0" y="60"/>
                  </a:lnTo>
                  <a:lnTo>
                    <a:pt x="0" y="50"/>
                  </a:lnTo>
                  <a:lnTo>
                    <a:pt x="1" y="45"/>
                  </a:lnTo>
                  <a:lnTo>
                    <a:pt x="8" y="28"/>
                  </a:lnTo>
                  <a:lnTo>
                    <a:pt x="10" y="26"/>
                  </a:lnTo>
                  <a:lnTo>
                    <a:pt x="15" y="15"/>
                  </a:lnTo>
                  <a:lnTo>
                    <a:pt x="16" y="10"/>
                  </a:lnTo>
                  <a:lnTo>
                    <a:pt x="18" y="5"/>
                  </a:lnTo>
                  <a:lnTo>
                    <a:pt x="19" y="1"/>
                  </a:lnTo>
                  <a:lnTo>
                    <a:pt x="20" y="0"/>
                  </a:lnTo>
                  <a:lnTo>
                    <a:pt x="22" y="1"/>
                  </a:lnTo>
                  <a:lnTo>
                    <a:pt x="23" y="1"/>
                  </a:lnTo>
                  <a:lnTo>
                    <a:pt x="21" y="4"/>
                  </a:lnTo>
                  <a:lnTo>
                    <a:pt x="21" y="7"/>
                  </a:lnTo>
                  <a:lnTo>
                    <a:pt x="21" y="8"/>
                  </a:lnTo>
                  <a:lnTo>
                    <a:pt x="15" y="21"/>
                  </a:lnTo>
                  <a:lnTo>
                    <a:pt x="14" y="29"/>
                  </a:lnTo>
                  <a:lnTo>
                    <a:pt x="12" y="31"/>
                  </a:lnTo>
                  <a:lnTo>
                    <a:pt x="4" y="6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6" name="Freeform 231">
              <a:extLst>
                <a:ext uri="{FF2B5EF4-FFF2-40B4-BE49-F238E27FC236}">
                  <a16:creationId xmlns="" xmlns:a16="http://schemas.microsoft.com/office/drawing/2014/main" id="{289D2ED8-0356-53CC-FB29-9DA2BFFA8C81}"/>
                </a:ext>
              </a:extLst>
            </p:cNvPr>
            <p:cNvSpPr>
              <a:spLocks noChangeArrowheads="1"/>
            </p:cNvSpPr>
            <p:nvPr/>
          </p:nvSpPr>
          <p:spPr bwMode="auto">
            <a:xfrm>
              <a:off x="8968641" y="7072311"/>
              <a:ext cx="10990" cy="10990"/>
            </a:xfrm>
            <a:custGeom>
              <a:avLst/>
              <a:gdLst>
                <a:gd name="T0" fmla="*/ 4 w 11"/>
                <a:gd name="T1" fmla="*/ 4 h 9"/>
                <a:gd name="T2" fmla="*/ 4 w 11"/>
                <a:gd name="T3" fmla="*/ 8 h 9"/>
                <a:gd name="T4" fmla="*/ 2 w 11"/>
                <a:gd name="T5" fmla="*/ 7 h 9"/>
                <a:gd name="T6" fmla="*/ 0 w 11"/>
                <a:gd name="T7" fmla="*/ 4 h 9"/>
                <a:gd name="T8" fmla="*/ 3 w 11"/>
                <a:gd name="T9" fmla="*/ 0 h 9"/>
                <a:gd name="T10" fmla="*/ 8 w 11"/>
                <a:gd name="T11" fmla="*/ 0 h 9"/>
                <a:gd name="T12" fmla="*/ 10 w 11"/>
                <a:gd name="T13" fmla="*/ 1 h 9"/>
                <a:gd name="T14" fmla="*/ 4 w 11"/>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4" y="4"/>
                  </a:moveTo>
                  <a:lnTo>
                    <a:pt x="4" y="8"/>
                  </a:lnTo>
                  <a:lnTo>
                    <a:pt x="2" y="7"/>
                  </a:lnTo>
                  <a:lnTo>
                    <a:pt x="0" y="4"/>
                  </a:lnTo>
                  <a:lnTo>
                    <a:pt x="3" y="0"/>
                  </a:lnTo>
                  <a:lnTo>
                    <a:pt x="8" y="0"/>
                  </a:lnTo>
                  <a:lnTo>
                    <a:pt x="10"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7" name="Freeform 232">
              <a:extLst>
                <a:ext uri="{FF2B5EF4-FFF2-40B4-BE49-F238E27FC236}">
                  <a16:creationId xmlns="" xmlns:a16="http://schemas.microsoft.com/office/drawing/2014/main" id="{BDA894EE-D319-C438-6F06-8F9E3D26444D}"/>
                </a:ext>
              </a:extLst>
            </p:cNvPr>
            <p:cNvSpPr>
              <a:spLocks noChangeArrowheads="1"/>
            </p:cNvSpPr>
            <p:nvPr/>
          </p:nvSpPr>
          <p:spPr bwMode="auto">
            <a:xfrm>
              <a:off x="8941167" y="6989885"/>
              <a:ext cx="5493" cy="5493"/>
            </a:xfrm>
            <a:custGeom>
              <a:avLst/>
              <a:gdLst>
                <a:gd name="T0" fmla="*/ 2 w 6"/>
                <a:gd name="T1" fmla="*/ 5 h 6"/>
                <a:gd name="T2" fmla="*/ 1 w 6"/>
                <a:gd name="T3" fmla="*/ 5 h 6"/>
                <a:gd name="T4" fmla="*/ 0 w 6"/>
                <a:gd name="T5" fmla="*/ 5 h 6"/>
                <a:gd name="T6" fmla="*/ 1 w 6"/>
                <a:gd name="T7" fmla="*/ 2 h 6"/>
                <a:gd name="T8" fmla="*/ 2 w 6"/>
                <a:gd name="T9" fmla="*/ 1 h 6"/>
                <a:gd name="T10" fmla="*/ 4 w 6"/>
                <a:gd name="T11" fmla="*/ 0 h 6"/>
                <a:gd name="T12" fmla="*/ 5 w 6"/>
                <a:gd name="T13" fmla="*/ 0 h 6"/>
                <a:gd name="T14" fmla="*/ 2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5"/>
                  </a:moveTo>
                  <a:lnTo>
                    <a:pt x="1" y="5"/>
                  </a:lnTo>
                  <a:lnTo>
                    <a:pt x="0" y="5"/>
                  </a:lnTo>
                  <a:lnTo>
                    <a:pt x="1" y="2"/>
                  </a:lnTo>
                  <a:lnTo>
                    <a:pt x="2" y="1"/>
                  </a:lnTo>
                  <a:lnTo>
                    <a:pt x="4" y="0"/>
                  </a:lnTo>
                  <a:lnTo>
                    <a:pt x="5" y="0"/>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8" name="Freeform 233">
              <a:extLst>
                <a:ext uri="{FF2B5EF4-FFF2-40B4-BE49-F238E27FC236}">
                  <a16:creationId xmlns="" xmlns:a16="http://schemas.microsoft.com/office/drawing/2014/main" id="{9ABFC1FE-593D-FDF4-1E8C-F6D1A35888CC}"/>
                </a:ext>
              </a:extLst>
            </p:cNvPr>
            <p:cNvSpPr>
              <a:spLocks noChangeArrowheads="1"/>
            </p:cNvSpPr>
            <p:nvPr/>
          </p:nvSpPr>
          <p:spPr bwMode="auto">
            <a:xfrm>
              <a:off x="8952157" y="6951417"/>
              <a:ext cx="5493" cy="10990"/>
            </a:xfrm>
            <a:custGeom>
              <a:avLst/>
              <a:gdLst>
                <a:gd name="T0" fmla="*/ 2 w 6"/>
                <a:gd name="T1" fmla="*/ 5 h 8"/>
                <a:gd name="T2" fmla="*/ 1 w 6"/>
                <a:gd name="T3" fmla="*/ 7 h 8"/>
                <a:gd name="T4" fmla="*/ 0 w 6"/>
                <a:gd name="T5" fmla="*/ 4 h 8"/>
                <a:gd name="T6" fmla="*/ 0 w 6"/>
                <a:gd name="T7" fmla="*/ 4 h 8"/>
                <a:gd name="T8" fmla="*/ 1 w 6"/>
                <a:gd name="T9" fmla="*/ 1 h 8"/>
                <a:gd name="T10" fmla="*/ 3 w 6"/>
                <a:gd name="T11" fmla="*/ 0 h 8"/>
                <a:gd name="T12" fmla="*/ 5 w 6"/>
                <a:gd name="T13" fmla="*/ 1 h 8"/>
                <a:gd name="T14" fmla="*/ 5 w 6"/>
                <a:gd name="T15" fmla="*/ 1 h 8"/>
                <a:gd name="T16" fmla="*/ 3 w 6"/>
                <a:gd name="T17" fmla="*/ 4 h 8"/>
                <a:gd name="T18" fmla="*/ 2 w 6"/>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5"/>
                  </a:moveTo>
                  <a:lnTo>
                    <a:pt x="1" y="7"/>
                  </a:lnTo>
                  <a:lnTo>
                    <a:pt x="0" y="4"/>
                  </a:lnTo>
                  <a:lnTo>
                    <a:pt x="0" y="4"/>
                  </a:lnTo>
                  <a:lnTo>
                    <a:pt x="1" y="1"/>
                  </a:lnTo>
                  <a:lnTo>
                    <a:pt x="3" y="0"/>
                  </a:lnTo>
                  <a:lnTo>
                    <a:pt x="5" y="1"/>
                  </a:lnTo>
                  <a:lnTo>
                    <a:pt x="5" y="1"/>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99" name="Freeform 235">
              <a:extLst>
                <a:ext uri="{FF2B5EF4-FFF2-40B4-BE49-F238E27FC236}">
                  <a16:creationId xmlns="" xmlns:a16="http://schemas.microsoft.com/office/drawing/2014/main" id="{286FE313-593E-73F0-350A-B6D97278168B}"/>
                </a:ext>
              </a:extLst>
            </p:cNvPr>
            <p:cNvSpPr>
              <a:spLocks noChangeArrowheads="1"/>
            </p:cNvSpPr>
            <p:nvPr/>
          </p:nvSpPr>
          <p:spPr bwMode="auto">
            <a:xfrm>
              <a:off x="8743340" y="7797676"/>
              <a:ext cx="126388" cy="82430"/>
            </a:xfrm>
            <a:custGeom>
              <a:avLst/>
              <a:gdLst>
                <a:gd name="T0" fmla="*/ 94 w 101"/>
                <a:gd name="T1" fmla="*/ 16 h 67"/>
                <a:gd name="T2" fmla="*/ 91 w 101"/>
                <a:gd name="T3" fmla="*/ 18 h 67"/>
                <a:gd name="T4" fmla="*/ 87 w 101"/>
                <a:gd name="T5" fmla="*/ 23 h 67"/>
                <a:gd name="T6" fmla="*/ 81 w 101"/>
                <a:gd name="T7" fmla="*/ 28 h 67"/>
                <a:gd name="T8" fmla="*/ 74 w 101"/>
                <a:gd name="T9" fmla="*/ 30 h 67"/>
                <a:gd name="T10" fmla="*/ 70 w 101"/>
                <a:gd name="T11" fmla="*/ 34 h 67"/>
                <a:gd name="T12" fmla="*/ 73 w 101"/>
                <a:gd name="T13" fmla="*/ 41 h 67"/>
                <a:gd name="T14" fmla="*/ 72 w 101"/>
                <a:gd name="T15" fmla="*/ 47 h 67"/>
                <a:gd name="T16" fmla="*/ 60 w 101"/>
                <a:gd name="T17" fmla="*/ 53 h 67"/>
                <a:gd name="T18" fmla="*/ 60 w 101"/>
                <a:gd name="T19" fmla="*/ 58 h 67"/>
                <a:gd name="T20" fmla="*/ 62 w 101"/>
                <a:gd name="T21" fmla="*/ 63 h 67"/>
                <a:gd name="T22" fmla="*/ 55 w 101"/>
                <a:gd name="T23" fmla="*/ 65 h 67"/>
                <a:gd name="T24" fmla="*/ 47 w 101"/>
                <a:gd name="T25" fmla="*/ 64 h 67"/>
                <a:gd name="T26" fmla="*/ 41 w 101"/>
                <a:gd name="T27" fmla="*/ 60 h 67"/>
                <a:gd name="T28" fmla="*/ 38 w 101"/>
                <a:gd name="T29" fmla="*/ 56 h 67"/>
                <a:gd name="T30" fmla="*/ 33 w 101"/>
                <a:gd name="T31" fmla="*/ 62 h 67"/>
                <a:gd name="T32" fmla="*/ 25 w 101"/>
                <a:gd name="T33" fmla="*/ 64 h 67"/>
                <a:gd name="T34" fmla="*/ 18 w 101"/>
                <a:gd name="T35" fmla="*/ 63 h 67"/>
                <a:gd name="T36" fmla="*/ 16 w 101"/>
                <a:gd name="T37" fmla="*/ 66 h 67"/>
                <a:gd name="T38" fmla="*/ 8 w 101"/>
                <a:gd name="T39" fmla="*/ 61 h 67"/>
                <a:gd name="T40" fmla="*/ 15 w 101"/>
                <a:gd name="T41" fmla="*/ 59 h 67"/>
                <a:gd name="T42" fmla="*/ 11 w 101"/>
                <a:gd name="T43" fmla="*/ 51 h 67"/>
                <a:gd name="T44" fmla="*/ 6 w 101"/>
                <a:gd name="T45" fmla="*/ 47 h 67"/>
                <a:gd name="T46" fmla="*/ 4 w 101"/>
                <a:gd name="T47" fmla="*/ 41 h 67"/>
                <a:gd name="T48" fmla="*/ 3 w 101"/>
                <a:gd name="T49" fmla="*/ 39 h 67"/>
                <a:gd name="T50" fmla="*/ 8 w 101"/>
                <a:gd name="T51" fmla="*/ 33 h 67"/>
                <a:gd name="T52" fmla="*/ 4 w 101"/>
                <a:gd name="T53" fmla="*/ 30 h 67"/>
                <a:gd name="T54" fmla="*/ 1 w 101"/>
                <a:gd name="T55" fmla="*/ 30 h 67"/>
                <a:gd name="T56" fmla="*/ 3 w 101"/>
                <a:gd name="T57" fmla="*/ 23 h 67"/>
                <a:gd name="T58" fmla="*/ 9 w 101"/>
                <a:gd name="T59" fmla="*/ 19 h 67"/>
                <a:gd name="T60" fmla="*/ 14 w 101"/>
                <a:gd name="T61" fmla="*/ 17 h 67"/>
                <a:gd name="T62" fmla="*/ 23 w 101"/>
                <a:gd name="T63" fmla="*/ 19 h 67"/>
                <a:gd name="T64" fmla="*/ 34 w 101"/>
                <a:gd name="T65" fmla="*/ 21 h 67"/>
                <a:gd name="T66" fmla="*/ 38 w 101"/>
                <a:gd name="T67" fmla="*/ 21 h 67"/>
                <a:gd name="T68" fmla="*/ 43 w 101"/>
                <a:gd name="T69" fmla="*/ 17 h 67"/>
                <a:gd name="T70" fmla="*/ 48 w 101"/>
                <a:gd name="T71" fmla="*/ 12 h 67"/>
                <a:gd name="T72" fmla="*/ 58 w 101"/>
                <a:gd name="T73" fmla="*/ 10 h 67"/>
                <a:gd name="T74" fmla="*/ 72 w 101"/>
                <a:gd name="T75" fmla="*/ 8 h 67"/>
                <a:gd name="T76" fmla="*/ 82 w 101"/>
                <a:gd name="T77" fmla="*/ 9 h 67"/>
                <a:gd name="T78" fmla="*/ 83 w 101"/>
                <a:gd name="T79" fmla="*/ 3 h 67"/>
                <a:gd name="T80" fmla="*/ 93 w 101"/>
                <a:gd name="T81" fmla="*/ 0 h 67"/>
                <a:gd name="T82" fmla="*/ 94 w 101"/>
                <a:gd name="T83" fmla="*/ 7 h 67"/>
                <a:gd name="T84" fmla="*/ 95 w 101"/>
                <a:gd name="T85" fmla="*/ 11 h 67"/>
                <a:gd name="T86" fmla="*/ 100 w 101"/>
                <a:gd name="T87"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67">
                  <a:moveTo>
                    <a:pt x="100" y="17"/>
                  </a:moveTo>
                  <a:lnTo>
                    <a:pt x="97" y="16"/>
                  </a:lnTo>
                  <a:lnTo>
                    <a:pt x="94" y="16"/>
                  </a:lnTo>
                  <a:lnTo>
                    <a:pt x="93" y="17"/>
                  </a:lnTo>
                  <a:lnTo>
                    <a:pt x="92" y="17"/>
                  </a:lnTo>
                  <a:lnTo>
                    <a:pt x="91" y="18"/>
                  </a:lnTo>
                  <a:lnTo>
                    <a:pt x="91" y="23"/>
                  </a:lnTo>
                  <a:lnTo>
                    <a:pt x="90" y="23"/>
                  </a:lnTo>
                  <a:lnTo>
                    <a:pt x="87" y="23"/>
                  </a:lnTo>
                  <a:lnTo>
                    <a:pt x="86" y="23"/>
                  </a:lnTo>
                  <a:lnTo>
                    <a:pt x="83" y="26"/>
                  </a:lnTo>
                  <a:lnTo>
                    <a:pt x="81" y="28"/>
                  </a:lnTo>
                  <a:lnTo>
                    <a:pt x="78" y="28"/>
                  </a:lnTo>
                  <a:lnTo>
                    <a:pt x="76" y="29"/>
                  </a:lnTo>
                  <a:lnTo>
                    <a:pt x="74" y="30"/>
                  </a:lnTo>
                  <a:lnTo>
                    <a:pt x="72" y="31"/>
                  </a:lnTo>
                  <a:lnTo>
                    <a:pt x="71" y="32"/>
                  </a:lnTo>
                  <a:lnTo>
                    <a:pt x="70" y="34"/>
                  </a:lnTo>
                  <a:lnTo>
                    <a:pt x="70" y="35"/>
                  </a:lnTo>
                  <a:lnTo>
                    <a:pt x="73" y="38"/>
                  </a:lnTo>
                  <a:lnTo>
                    <a:pt x="73" y="41"/>
                  </a:lnTo>
                  <a:lnTo>
                    <a:pt x="73" y="45"/>
                  </a:lnTo>
                  <a:lnTo>
                    <a:pt x="72" y="46"/>
                  </a:lnTo>
                  <a:lnTo>
                    <a:pt x="72" y="47"/>
                  </a:lnTo>
                  <a:lnTo>
                    <a:pt x="66" y="50"/>
                  </a:lnTo>
                  <a:lnTo>
                    <a:pt x="60" y="52"/>
                  </a:lnTo>
                  <a:lnTo>
                    <a:pt x="60" y="53"/>
                  </a:lnTo>
                  <a:lnTo>
                    <a:pt x="63" y="56"/>
                  </a:lnTo>
                  <a:lnTo>
                    <a:pt x="63" y="56"/>
                  </a:lnTo>
                  <a:lnTo>
                    <a:pt x="60" y="58"/>
                  </a:lnTo>
                  <a:lnTo>
                    <a:pt x="60" y="59"/>
                  </a:lnTo>
                  <a:lnTo>
                    <a:pt x="60" y="61"/>
                  </a:lnTo>
                  <a:lnTo>
                    <a:pt x="62" y="63"/>
                  </a:lnTo>
                  <a:lnTo>
                    <a:pt x="62" y="64"/>
                  </a:lnTo>
                  <a:lnTo>
                    <a:pt x="59" y="65"/>
                  </a:lnTo>
                  <a:lnTo>
                    <a:pt x="55" y="65"/>
                  </a:lnTo>
                  <a:lnTo>
                    <a:pt x="50" y="63"/>
                  </a:lnTo>
                  <a:lnTo>
                    <a:pt x="48" y="63"/>
                  </a:lnTo>
                  <a:lnTo>
                    <a:pt x="47" y="64"/>
                  </a:lnTo>
                  <a:lnTo>
                    <a:pt x="45" y="64"/>
                  </a:lnTo>
                  <a:lnTo>
                    <a:pt x="43" y="62"/>
                  </a:lnTo>
                  <a:lnTo>
                    <a:pt x="41" y="60"/>
                  </a:lnTo>
                  <a:lnTo>
                    <a:pt x="39" y="58"/>
                  </a:lnTo>
                  <a:lnTo>
                    <a:pt x="38" y="56"/>
                  </a:lnTo>
                  <a:lnTo>
                    <a:pt x="38" y="56"/>
                  </a:lnTo>
                  <a:lnTo>
                    <a:pt x="37" y="56"/>
                  </a:lnTo>
                  <a:lnTo>
                    <a:pt x="36" y="59"/>
                  </a:lnTo>
                  <a:lnTo>
                    <a:pt x="33" y="62"/>
                  </a:lnTo>
                  <a:lnTo>
                    <a:pt x="31" y="64"/>
                  </a:lnTo>
                  <a:lnTo>
                    <a:pt x="29" y="64"/>
                  </a:lnTo>
                  <a:lnTo>
                    <a:pt x="25" y="64"/>
                  </a:lnTo>
                  <a:lnTo>
                    <a:pt x="22" y="64"/>
                  </a:lnTo>
                  <a:lnTo>
                    <a:pt x="20" y="62"/>
                  </a:lnTo>
                  <a:lnTo>
                    <a:pt x="18" y="63"/>
                  </a:lnTo>
                  <a:lnTo>
                    <a:pt x="18" y="64"/>
                  </a:lnTo>
                  <a:lnTo>
                    <a:pt x="18" y="65"/>
                  </a:lnTo>
                  <a:lnTo>
                    <a:pt x="16" y="66"/>
                  </a:lnTo>
                  <a:lnTo>
                    <a:pt x="7" y="64"/>
                  </a:lnTo>
                  <a:lnTo>
                    <a:pt x="6" y="62"/>
                  </a:lnTo>
                  <a:lnTo>
                    <a:pt x="8" y="61"/>
                  </a:lnTo>
                  <a:lnTo>
                    <a:pt x="10" y="59"/>
                  </a:lnTo>
                  <a:lnTo>
                    <a:pt x="12" y="59"/>
                  </a:lnTo>
                  <a:lnTo>
                    <a:pt x="15" y="59"/>
                  </a:lnTo>
                  <a:lnTo>
                    <a:pt x="16" y="57"/>
                  </a:lnTo>
                  <a:lnTo>
                    <a:pt x="14" y="55"/>
                  </a:lnTo>
                  <a:lnTo>
                    <a:pt x="11" y="51"/>
                  </a:lnTo>
                  <a:lnTo>
                    <a:pt x="9" y="50"/>
                  </a:lnTo>
                  <a:lnTo>
                    <a:pt x="6" y="49"/>
                  </a:lnTo>
                  <a:lnTo>
                    <a:pt x="6" y="47"/>
                  </a:lnTo>
                  <a:lnTo>
                    <a:pt x="7" y="42"/>
                  </a:lnTo>
                  <a:lnTo>
                    <a:pt x="7" y="41"/>
                  </a:lnTo>
                  <a:lnTo>
                    <a:pt x="4" y="41"/>
                  </a:lnTo>
                  <a:lnTo>
                    <a:pt x="3" y="41"/>
                  </a:lnTo>
                  <a:lnTo>
                    <a:pt x="3" y="40"/>
                  </a:lnTo>
                  <a:lnTo>
                    <a:pt x="3" y="39"/>
                  </a:lnTo>
                  <a:lnTo>
                    <a:pt x="6" y="36"/>
                  </a:lnTo>
                  <a:lnTo>
                    <a:pt x="7" y="34"/>
                  </a:lnTo>
                  <a:lnTo>
                    <a:pt x="8" y="33"/>
                  </a:lnTo>
                  <a:lnTo>
                    <a:pt x="8" y="32"/>
                  </a:lnTo>
                  <a:lnTo>
                    <a:pt x="5" y="31"/>
                  </a:lnTo>
                  <a:lnTo>
                    <a:pt x="4" y="30"/>
                  </a:lnTo>
                  <a:lnTo>
                    <a:pt x="2" y="30"/>
                  </a:lnTo>
                  <a:lnTo>
                    <a:pt x="1" y="30"/>
                  </a:lnTo>
                  <a:lnTo>
                    <a:pt x="1" y="30"/>
                  </a:lnTo>
                  <a:lnTo>
                    <a:pt x="0" y="28"/>
                  </a:lnTo>
                  <a:lnTo>
                    <a:pt x="1" y="26"/>
                  </a:lnTo>
                  <a:lnTo>
                    <a:pt x="3" y="23"/>
                  </a:lnTo>
                  <a:lnTo>
                    <a:pt x="6" y="21"/>
                  </a:lnTo>
                  <a:lnTo>
                    <a:pt x="8" y="19"/>
                  </a:lnTo>
                  <a:lnTo>
                    <a:pt x="9" y="19"/>
                  </a:lnTo>
                  <a:lnTo>
                    <a:pt x="10" y="17"/>
                  </a:lnTo>
                  <a:lnTo>
                    <a:pt x="12" y="17"/>
                  </a:lnTo>
                  <a:lnTo>
                    <a:pt x="14" y="17"/>
                  </a:lnTo>
                  <a:lnTo>
                    <a:pt x="17" y="17"/>
                  </a:lnTo>
                  <a:lnTo>
                    <a:pt x="20" y="18"/>
                  </a:lnTo>
                  <a:lnTo>
                    <a:pt x="23" y="19"/>
                  </a:lnTo>
                  <a:lnTo>
                    <a:pt x="28" y="20"/>
                  </a:lnTo>
                  <a:lnTo>
                    <a:pt x="33" y="21"/>
                  </a:lnTo>
                  <a:lnTo>
                    <a:pt x="34" y="21"/>
                  </a:lnTo>
                  <a:lnTo>
                    <a:pt x="36" y="21"/>
                  </a:lnTo>
                  <a:lnTo>
                    <a:pt x="37" y="22"/>
                  </a:lnTo>
                  <a:lnTo>
                    <a:pt x="38" y="21"/>
                  </a:lnTo>
                  <a:lnTo>
                    <a:pt x="38" y="20"/>
                  </a:lnTo>
                  <a:lnTo>
                    <a:pt x="41" y="19"/>
                  </a:lnTo>
                  <a:lnTo>
                    <a:pt x="43" y="17"/>
                  </a:lnTo>
                  <a:lnTo>
                    <a:pt x="45" y="15"/>
                  </a:lnTo>
                  <a:lnTo>
                    <a:pt x="47" y="13"/>
                  </a:lnTo>
                  <a:lnTo>
                    <a:pt x="48" y="12"/>
                  </a:lnTo>
                  <a:lnTo>
                    <a:pt x="49" y="12"/>
                  </a:lnTo>
                  <a:lnTo>
                    <a:pt x="51" y="12"/>
                  </a:lnTo>
                  <a:lnTo>
                    <a:pt x="58" y="10"/>
                  </a:lnTo>
                  <a:lnTo>
                    <a:pt x="65" y="11"/>
                  </a:lnTo>
                  <a:lnTo>
                    <a:pt x="69" y="10"/>
                  </a:lnTo>
                  <a:lnTo>
                    <a:pt x="72" y="8"/>
                  </a:lnTo>
                  <a:lnTo>
                    <a:pt x="76" y="7"/>
                  </a:lnTo>
                  <a:lnTo>
                    <a:pt x="76" y="7"/>
                  </a:lnTo>
                  <a:lnTo>
                    <a:pt x="82" y="9"/>
                  </a:lnTo>
                  <a:lnTo>
                    <a:pt x="83" y="8"/>
                  </a:lnTo>
                  <a:lnTo>
                    <a:pt x="83" y="8"/>
                  </a:lnTo>
                  <a:lnTo>
                    <a:pt x="83" y="3"/>
                  </a:lnTo>
                  <a:lnTo>
                    <a:pt x="84" y="1"/>
                  </a:lnTo>
                  <a:lnTo>
                    <a:pt x="86" y="0"/>
                  </a:lnTo>
                  <a:lnTo>
                    <a:pt x="93" y="0"/>
                  </a:lnTo>
                  <a:lnTo>
                    <a:pt x="93" y="2"/>
                  </a:lnTo>
                  <a:lnTo>
                    <a:pt x="94" y="4"/>
                  </a:lnTo>
                  <a:lnTo>
                    <a:pt x="94" y="7"/>
                  </a:lnTo>
                  <a:lnTo>
                    <a:pt x="95" y="8"/>
                  </a:lnTo>
                  <a:lnTo>
                    <a:pt x="95" y="9"/>
                  </a:lnTo>
                  <a:lnTo>
                    <a:pt x="95" y="11"/>
                  </a:lnTo>
                  <a:lnTo>
                    <a:pt x="97" y="12"/>
                  </a:lnTo>
                  <a:lnTo>
                    <a:pt x="99" y="16"/>
                  </a:lnTo>
                  <a:lnTo>
                    <a:pt x="100"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0" name="Freeform 237">
              <a:extLst>
                <a:ext uri="{FF2B5EF4-FFF2-40B4-BE49-F238E27FC236}">
                  <a16:creationId xmlns="" xmlns:a16="http://schemas.microsoft.com/office/drawing/2014/main" id="{BADB8A27-5736-F022-6569-0CF49D7602DC}"/>
                </a:ext>
              </a:extLst>
            </p:cNvPr>
            <p:cNvSpPr>
              <a:spLocks noChangeArrowheads="1"/>
            </p:cNvSpPr>
            <p:nvPr/>
          </p:nvSpPr>
          <p:spPr bwMode="auto">
            <a:xfrm>
              <a:off x="8886215" y="7638317"/>
              <a:ext cx="225301" cy="109904"/>
            </a:xfrm>
            <a:custGeom>
              <a:avLst/>
              <a:gdLst>
                <a:gd name="T0" fmla="*/ 179 w 182"/>
                <a:gd name="T1" fmla="*/ 30 h 89"/>
                <a:gd name="T2" fmla="*/ 174 w 182"/>
                <a:gd name="T3" fmla="*/ 41 h 89"/>
                <a:gd name="T4" fmla="*/ 167 w 182"/>
                <a:gd name="T5" fmla="*/ 58 h 89"/>
                <a:gd name="T6" fmla="*/ 155 w 182"/>
                <a:gd name="T7" fmla="*/ 60 h 89"/>
                <a:gd name="T8" fmla="*/ 151 w 182"/>
                <a:gd name="T9" fmla="*/ 57 h 89"/>
                <a:gd name="T10" fmla="*/ 148 w 182"/>
                <a:gd name="T11" fmla="*/ 52 h 89"/>
                <a:gd name="T12" fmla="*/ 138 w 182"/>
                <a:gd name="T13" fmla="*/ 53 h 89"/>
                <a:gd name="T14" fmla="*/ 127 w 182"/>
                <a:gd name="T15" fmla="*/ 51 h 89"/>
                <a:gd name="T16" fmla="*/ 115 w 182"/>
                <a:gd name="T17" fmla="*/ 54 h 89"/>
                <a:gd name="T18" fmla="*/ 98 w 182"/>
                <a:gd name="T19" fmla="*/ 70 h 89"/>
                <a:gd name="T20" fmla="*/ 90 w 182"/>
                <a:gd name="T21" fmla="*/ 67 h 89"/>
                <a:gd name="T22" fmla="*/ 84 w 182"/>
                <a:gd name="T23" fmla="*/ 69 h 89"/>
                <a:gd name="T24" fmla="*/ 65 w 182"/>
                <a:gd name="T25" fmla="*/ 74 h 89"/>
                <a:gd name="T26" fmla="*/ 60 w 182"/>
                <a:gd name="T27" fmla="*/ 82 h 89"/>
                <a:gd name="T28" fmla="*/ 59 w 182"/>
                <a:gd name="T29" fmla="*/ 87 h 89"/>
                <a:gd name="T30" fmla="*/ 35 w 182"/>
                <a:gd name="T31" fmla="*/ 88 h 89"/>
                <a:gd name="T32" fmla="*/ 19 w 182"/>
                <a:gd name="T33" fmla="*/ 82 h 89"/>
                <a:gd name="T34" fmla="*/ 13 w 182"/>
                <a:gd name="T35" fmla="*/ 77 h 89"/>
                <a:gd name="T36" fmla="*/ 7 w 182"/>
                <a:gd name="T37" fmla="*/ 75 h 89"/>
                <a:gd name="T38" fmla="*/ 0 w 182"/>
                <a:gd name="T39" fmla="*/ 58 h 89"/>
                <a:gd name="T40" fmla="*/ 2 w 182"/>
                <a:gd name="T41" fmla="*/ 50 h 89"/>
                <a:gd name="T42" fmla="*/ 4 w 182"/>
                <a:gd name="T43" fmla="*/ 45 h 89"/>
                <a:gd name="T44" fmla="*/ 10 w 182"/>
                <a:gd name="T45" fmla="*/ 36 h 89"/>
                <a:gd name="T46" fmla="*/ 24 w 182"/>
                <a:gd name="T47" fmla="*/ 37 h 89"/>
                <a:gd name="T48" fmla="*/ 33 w 182"/>
                <a:gd name="T49" fmla="*/ 30 h 89"/>
                <a:gd name="T50" fmla="*/ 38 w 182"/>
                <a:gd name="T51" fmla="*/ 27 h 89"/>
                <a:gd name="T52" fmla="*/ 40 w 182"/>
                <a:gd name="T53" fmla="*/ 20 h 89"/>
                <a:gd name="T54" fmla="*/ 47 w 182"/>
                <a:gd name="T55" fmla="*/ 13 h 89"/>
                <a:gd name="T56" fmla="*/ 51 w 182"/>
                <a:gd name="T57" fmla="*/ 9 h 89"/>
                <a:gd name="T58" fmla="*/ 58 w 182"/>
                <a:gd name="T59" fmla="*/ 5 h 89"/>
                <a:gd name="T60" fmla="*/ 63 w 182"/>
                <a:gd name="T61" fmla="*/ 4 h 89"/>
                <a:gd name="T62" fmla="*/ 67 w 182"/>
                <a:gd name="T63" fmla="*/ 10 h 89"/>
                <a:gd name="T64" fmla="*/ 77 w 182"/>
                <a:gd name="T65" fmla="*/ 3 h 89"/>
                <a:gd name="T66" fmla="*/ 83 w 182"/>
                <a:gd name="T67" fmla="*/ 1 h 89"/>
                <a:gd name="T68" fmla="*/ 88 w 182"/>
                <a:gd name="T69" fmla="*/ 8 h 89"/>
                <a:gd name="T70" fmla="*/ 91 w 182"/>
                <a:gd name="T71" fmla="*/ 10 h 89"/>
                <a:gd name="T72" fmla="*/ 93 w 182"/>
                <a:gd name="T73" fmla="*/ 16 h 89"/>
                <a:gd name="T74" fmla="*/ 93 w 182"/>
                <a:gd name="T75" fmla="*/ 20 h 89"/>
                <a:gd name="T76" fmla="*/ 101 w 182"/>
                <a:gd name="T77" fmla="*/ 20 h 89"/>
                <a:gd name="T78" fmla="*/ 107 w 182"/>
                <a:gd name="T79" fmla="*/ 13 h 89"/>
                <a:gd name="T80" fmla="*/ 113 w 182"/>
                <a:gd name="T81" fmla="*/ 11 h 89"/>
                <a:gd name="T82" fmla="*/ 116 w 182"/>
                <a:gd name="T83" fmla="*/ 11 h 89"/>
                <a:gd name="T84" fmla="*/ 125 w 182"/>
                <a:gd name="T85" fmla="*/ 13 h 89"/>
                <a:gd name="T86" fmla="*/ 132 w 182"/>
                <a:gd name="T87" fmla="*/ 13 h 89"/>
                <a:gd name="T88" fmla="*/ 138 w 182"/>
                <a:gd name="T89" fmla="*/ 8 h 89"/>
                <a:gd name="T90" fmla="*/ 155 w 182"/>
                <a:gd name="T91" fmla="*/ 11 h 89"/>
                <a:gd name="T92" fmla="*/ 164 w 182"/>
                <a:gd name="T93" fmla="*/ 17 h 89"/>
                <a:gd name="T94" fmla="*/ 178 w 182"/>
                <a:gd name="T95"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89">
                  <a:moveTo>
                    <a:pt x="181" y="25"/>
                  </a:moveTo>
                  <a:lnTo>
                    <a:pt x="180" y="28"/>
                  </a:lnTo>
                  <a:lnTo>
                    <a:pt x="179" y="30"/>
                  </a:lnTo>
                  <a:lnTo>
                    <a:pt x="177" y="32"/>
                  </a:lnTo>
                  <a:lnTo>
                    <a:pt x="176" y="35"/>
                  </a:lnTo>
                  <a:lnTo>
                    <a:pt x="174" y="41"/>
                  </a:lnTo>
                  <a:lnTo>
                    <a:pt x="173" y="44"/>
                  </a:lnTo>
                  <a:lnTo>
                    <a:pt x="168" y="50"/>
                  </a:lnTo>
                  <a:lnTo>
                    <a:pt x="167" y="58"/>
                  </a:lnTo>
                  <a:lnTo>
                    <a:pt x="167" y="58"/>
                  </a:lnTo>
                  <a:lnTo>
                    <a:pt x="156" y="61"/>
                  </a:lnTo>
                  <a:lnTo>
                    <a:pt x="155" y="60"/>
                  </a:lnTo>
                  <a:lnTo>
                    <a:pt x="153" y="59"/>
                  </a:lnTo>
                  <a:lnTo>
                    <a:pt x="152" y="58"/>
                  </a:lnTo>
                  <a:lnTo>
                    <a:pt x="151" y="57"/>
                  </a:lnTo>
                  <a:lnTo>
                    <a:pt x="151" y="55"/>
                  </a:lnTo>
                  <a:lnTo>
                    <a:pt x="150" y="54"/>
                  </a:lnTo>
                  <a:lnTo>
                    <a:pt x="148" y="52"/>
                  </a:lnTo>
                  <a:lnTo>
                    <a:pt x="146" y="50"/>
                  </a:lnTo>
                  <a:lnTo>
                    <a:pt x="143" y="50"/>
                  </a:lnTo>
                  <a:lnTo>
                    <a:pt x="138" y="53"/>
                  </a:lnTo>
                  <a:lnTo>
                    <a:pt x="134" y="53"/>
                  </a:lnTo>
                  <a:lnTo>
                    <a:pt x="131" y="52"/>
                  </a:lnTo>
                  <a:lnTo>
                    <a:pt x="127" y="51"/>
                  </a:lnTo>
                  <a:lnTo>
                    <a:pt x="120" y="51"/>
                  </a:lnTo>
                  <a:lnTo>
                    <a:pt x="115" y="52"/>
                  </a:lnTo>
                  <a:lnTo>
                    <a:pt x="115" y="54"/>
                  </a:lnTo>
                  <a:lnTo>
                    <a:pt x="110" y="63"/>
                  </a:lnTo>
                  <a:lnTo>
                    <a:pt x="104" y="66"/>
                  </a:lnTo>
                  <a:lnTo>
                    <a:pt x="98" y="70"/>
                  </a:lnTo>
                  <a:lnTo>
                    <a:pt x="96" y="71"/>
                  </a:lnTo>
                  <a:lnTo>
                    <a:pt x="94" y="69"/>
                  </a:lnTo>
                  <a:lnTo>
                    <a:pt x="90" y="67"/>
                  </a:lnTo>
                  <a:lnTo>
                    <a:pt x="88" y="66"/>
                  </a:lnTo>
                  <a:lnTo>
                    <a:pt x="86" y="67"/>
                  </a:lnTo>
                  <a:lnTo>
                    <a:pt x="84" y="69"/>
                  </a:lnTo>
                  <a:lnTo>
                    <a:pt x="83" y="72"/>
                  </a:lnTo>
                  <a:lnTo>
                    <a:pt x="76" y="74"/>
                  </a:lnTo>
                  <a:lnTo>
                    <a:pt x="65" y="74"/>
                  </a:lnTo>
                  <a:lnTo>
                    <a:pt x="62" y="77"/>
                  </a:lnTo>
                  <a:lnTo>
                    <a:pt x="60" y="80"/>
                  </a:lnTo>
                  <a:lnTo>
                    <a:pt x="60" y="82"/>
                  </a:lnTo>
                  <a:lnTo>
                    <a:pt x="61" y="84"/>
                  </a:lnTo>
                  <a:lnTo>
                    <a:pt x="60" y="86"/>
                  </a:lnTo>
                  <a:lnTo>
                    <a:pt x="59" y="87"/>
                  </a:lnTo>
                  <a:lnTo>
                    <a:pt x="51" y="88"/>
                  </a:lnTo>
                  <a:lnTo>
                    <a:pt x="41" y="88"/>
                  </a:lnTo>
                  <a:lnTo>
                    <a:pt x="35" y="88"/>
                  </a:lnTo>
                  <a:lnTo>
                    <a:pt x="28" y="88"/>
                  </a:lnTo>
                  <a:lnTo>
                    <a:pt x="24" y="86"/>
                  </a:lnTo>
                  <a:lnTo>
                    <a:pt x="19" y="82"/>
                  </a:lnTo>
                  <a:lnTo>
                    <a:pt x="14" y="77"/>
                  </a:lnTo>
                  <a:lnTo>
                    <a:pt x="14" y="77"/>
                  </a:lnTo>
                  <a:lnTo>
                    <a:pt x="13" y="77"/>
                  </a:lnTo>
                  <a:lnTo>
                    <a:pt x="10" y="76"/>
                  </a:lnTo>
                  <a:lnTo>
                    <a:pt x="9" y="77"/>
                  </a:lnTo>
                  <a:lnTo>
                    <a:pt x="7" y="75"/>
                  </a:lnTo>
                  <a:lnTo>
                    <a:pt x="6" y="73"/>
                  </a:lnTo>
                  <a:lnTo>
                    <a:pt x="3" y="67"/>
                  </a:lnTo>
                  <a:lnTo>
                    <a:pt x="0" y="58"/>
                  </a:lnTo>
                  <a:lnTo>
                    <a:pt x="0" y="56"/>
                  </a:lnTo>
                  <a:lnTo>
                    <a:pt x="1" y="53"/>
                  </a:lnTo>
                  <a:lnTo>
                    <a:pt x="2" y="50"/>
                  </a:lnTo>
                  <a:lnTo>
                    <a:pt x="3" y="49"/>
                  </a:lnTo>
                  <a:lnTo>
                    <a:pt x="3" y="49"/>
                  </a:lnTo>
                  <a:lnTo>
                    <a:pt x="4" y="45"/>
                  </a:lnTo>
                  <a:lnTo>
                    <a:pt x="6" y="39"/>
                  </a:lnTo>
                  <a:lnTo>
                    <a:pt x="8" y="37"/>
                  </a:lnTo>
                  <a:lnTo>
                    <a:pt x="10" y="36"/>
                  </a:lnTo>
                  <a:lnTo>
                    <a:pt x="14" y="37"/>
                  </a:lnTo>
                  <a:lnTo>
                    <a:pt x="19" y="38"/>
                  </a:lnTo>
                  <a:lnTo>
                    <a:pt x="24" y="37"/>
                  </a:lnTo>
                  <a:lnTo>
                    <a:pt x="28" y="34"/>
                  </a:lnTo>
                  <a:lnTo>
                    <a:pt x="31" y="33"/>
                  </a:lnTo>
                  <a:lnTo>
                    <a:pt x="33" y="30"/>
                  </a:lnTo>
                  <a:lnTo>
                    <a:pt x="33" y="29"/>
                  </a:lnTo>
                  <a:lnTo>
                    <a:pt x="34" y="28"/>
                  </a:lnTo>
                  <a:lnTo>
                    <a:pt x="38" y="27"/>
                  </a:lnTo>
                  <a:lnTo>
                    <a:pt x="39" y="26"/>
                  </a:lnTo>
                  <a:lnTo>
                    <a:pt x="40" y="24"/>
                  </a:lnTo>
                  <a:lnTo>
                    <a:pt x="40" y="20"/>
                  </a:lnTo>
                  <a:lnTo>
                    <a:pt x="40" y="18"/>
                  </a:lnTo>
                  <a:lnTo>
                    <a:pt x="41" y="17"/>
                  </a:lnTo>
                  <a:lnTo>
                    <a:pt x="47" y="13"/>
                  </a:lnTo>
                  <a:lnTo>
                    <a:pt x="48" y="11"/>
                  </a:lnTo>
                  <a:lnTo>
                    <a:pt x="49" y="10"/>
                  </a:lnTo>
                  <a:lnTo>
                    <a:pt x="51" y="9"/>
                  </a:lnTo>
                  <a:lnTo>
                    <a:pt x="53" y="6"/>
                  </a:lnTo>
                  <a:lnTo>
                    <a:pt x="55" y="5"/>
                  </a:lnTo>
                  <a:lnTo>
                    <a:pt x="58" y="5"/>
                  </a:lnTo>
                  <a:lnTo>
                    <a:pt x="60" y="5"/>
                  </a:lnTo>
                  <a:lnTo>
                    <a:pt x="62" y="4"/>
                  </a:lnTo>
                  <a:lnTo>
                    <a:pt x="63" y="4"/>
                  </a:lnTo>
                  <a:lnTo>
                    <a:pt x="66" y="4"/>
                  </a:lnTo>
                  <a:lnTo>
                    <a:pt x="66" y="7"/>
                  </a:lnTo>
                  <a:lnTo>
                    <a:pt x="67" y="10"/>
                  </a:lnTo>
                  <a:lnTo>
                    <a:pt x="73" y="9"/>
                  </a:lnTo>
                  <a:lnTo>
                    <a:pt x="75" y="4"/>
                  </a:lnTo>
                  <a:lnTo>
                    <a:pt x="77" y="3"/>
                  </a:lnTo>
                  <a:lnTo>
                    <a:pt x="80" y="2"/>
                  </a:lnTo>
                  <a:lnTo>
                    <a:pt x="82" y="0"/>
                  </a:lnTo>
                  <a:lnTo>
                    <a:pt x="83" y="1"/>
                  </a:lnTo>
                  <a:lnTo>
                    <a:pt x="85" y="4"/>
                  </a:lnTo>
                  <a:lnTo>
                    <a:pt x="87" y="8"/>
                  </a:lnTo>
                  <a:lnTo>
                    <a:pt x="88" y="8"/>
                  </a:lnTo>
                  <a:lnTo>
                    <a:pt x="88" y="9"/>
                  </a:lnTo>
                  <a:lnTo>
                    <a:pt x="89" y="10"/>
                  </a:lnTo>
                  <a:lnTo>
                    <a:pt x="91" y="10"/>
                  </a:lnTo>
                  <a:lnTo>
                    <a:pt x="93" y="11"/>
                  </a:lnTo>
                  <a:lnTo>
                    <a:pt x="93" y="14"/>
                  </a:lnTo>
                  <a:lnTo>
                    <a:pt x="93" y="16"/>
                  </a:lnTo>
                  <a:lnTo>
                    <a:pt x="92" y="17"/>
                  </a:lnTo>
                  <a:lnTo>
                    <a:pt x="92" y="19"/>
                  </a:lnTo>
                  <a:lnTo>
                    <a:pt x="93" y="20"/>
                  </a:lnTo>
                  <a:lnTo>
                    <a:pt x="96" y="19"/>
                  </a:lnTo>
                  <a:lnTo>
                    <a:pt x="97" y="19"/>
                  </a:lnTo>
                  <a:lnTo>
                    <a:pt x="101" y="20"/>
                  </a:lnTo>
                  <a:lnTo>
                    <a:pt x="103" y="16"/>
                  </a:lnTo>
                  <a:lnTo>
                    <a:pt x="105" y="14"/>
                  </a:lnTo>
                  <a:lnTo>
                    <a:pt x="107" y="13"/>
                  </a:lnTo>
                  <a:lnTo>
                    <a:pt x="109" y="11"/>
                  </a:lnTo>
                  <a:lnTo>
                    <a:pt x="111" y="10"/>
                  </a:lnTo>
                  <a:lnTo>
                    <a:pt x="113" y="11"/>
                  </a:lnTo>
                  <a:lnTo>
                    <a:pt x="113" y="10"/>
                  </a:lnTo>
                  <a:lnTo>
                    <a:pt x="115" y="10"/>
                  </a:lnTo>
                  <a:lnTo>
                    <a:pt x="116" y="11"/>
                  </a:lnTo>
                  <a:lnTo>
                    <a:pt x="120" y="10"/>
                  </a:lnTo>
                  <a:lnTo>
                    <a:pt x="123" y="11"/>
                  </a:lnTo>
                  <a:lnTo>
                    <a:pt x="125" y="13"/>
                  </a:lnTo>
                  <a:lnTo>
                    <a:pt x="127" y="14"/>
                  </a:lnTo>
                  <a:lnTo>
                    <a:pt x="130" y="14"/>
                  </a:lnTo>
                  <a:lnTo>
                    <a:pt x="132" y="13"/>
                  </a:lnTo>
                  <a:lnTo>
                    <a:pt x="134" y="9"/>
                  </a:lnTo>
                  <a:lnTo>
                    <a:pt x="136" y="9"/>
                  </a:lnTo>
                  <a:lnTo>
                    <a:pt x="138" y="8"/>
                  </a:lnTo>
                  <a:lnTo>
                    <a:pt x="143" y="8"/>
                  </a:lnTo>
                  <a:lnTo>
                    <a:pt x="152" y="9"/>
                  </a:lnTo>
                  <a:lnTo>
                    <a:pt x="155" y="11"/>
                  </a:lnTo>
                  <a:lnTo>
                    <a:pt x="160" y="13"/>
                  </a:lnTo>
                  <a:lnTo>
                    <a:pt x="162" y="14"/>
                  </a:lnTo>
                  <a:lnTo>
                    <a:pt x="164" y="17"/>
                  </a:lnTo>
                  <a:lnTo>
                    <a:pt x="164" y="19"/>
                  </a:lnTo>
                  <a:lnTo>
                    <a:pt x="170" y="22"/>
                  </a:lnTo>
                  <a:lnTo>
                    <a:pt x="178" y="25"/>
                  </a:lnTo>
                  <a:lnTo>
                    <a:pt x="181"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1" name="Freeform 239">
              <a:extLst>
                <a:ext uri="{FF2B5EF4-FFF2-40B4-BE49-F238E27FC236}">
                  <a16:creationId xmlns="" xmlns:a16="http://schemas.microsoft.com/office/drawing/2014/main" id="{F0EC140B-7099-0F78-7D81-D580B2E64C8C}"/>
                </a:ext>
              </a:extLst>
            </p:cNvPr>
            <p:cNvSpPr>
              <a:spLocks noChangeArrowheads="1"/>
            </p:cNvSpPr>
            <p:nvPr/>
          </p:nvSpPr>
          <p:spPr bwMode="auto">
            <a:xfrm>
              <a:off x="9095032" y="7462471"/>
              <a:ext cx="714375" cy="478080"/>
            </a:xfrm>
            <a:custGeom>
              <a:avLst/>
              <a:gdLst>
                <a:gd name="T0" fmla="*/ 513 w 575"/>
                <a:gd name="T1" fmla="*/ 258 h 383"/>
                <a:gd name="T2" fmla="*/ 456 w 575"/>
                <a:gd name="T3" fmla="*/ 276 h 383"/>
                <a:gd name="T4" fmla="*/ 417 w 575"/>
                <a:gd name="T5" fmla="*/ 298 h 383"/>
                <a:gd name="T6" fmla="*/ 411 w 575"/>
                <a:gd name="T7" fmla="*/ 323 h 383"/>
                <a:gd name="T8" fmla="*/ 456 w 575"/>
                <a:gd name="T9" fmla="*/ 335 h 383"/>
                <a:gd name="T10" fmla="*/ 432 w 575"/>
                <a:gd name="T11" fmla="*/ 350 h 383"/>
                <a:gd name="T12" fmla="*/ 376 w 575"/>
                <a:gd name="T13" fmla="*/ 382 h 383"/>
                <a:gd name="T14" fmla="*/ 355 w 575"/>
                <a:gd name="T15" fmla="*/ 347 h 383"/>
                <a:gd name="T16" fmla="*/ 368 w 575"/>
                <a:gd name="T17" fmla="*/ 312 h 383"/>
                <a:gd name="T18" fmla="*/ 316 w 575"/>
                <a:gd name="T19" fmla="*/ 297 h 383"/>
                <a:gd name="T20" fmla="*/ 303 w 575"/>
                <a:gd name="T21" fmla="*/ 286 h 383"/>
                <a:gd name="T22" fmla="*/ 316 w 575"/>
                <a:gd name="T23" fmla="*/ 279 h 383"/>
                <a:gd name="T24" fmla="*/ 311 w 575"/>
                <a:gd name="T25" fmla="*/ 276 h 383"/>
                <a:gd name="T26" fmla="*/ 275 w 575"/>
                <a:gd name="T27" fmla="*/ 287 h 383"/>
                <a:gd name="T28" fmla="*/ 241 w 575"/>
                <a:gd name="T29" fmla="*/ 320 h 383"/>
                <a:gd name="T30" fmla="*/ 220 w 575"/>
                <a:gd name="T31" fmla="*/ 340 h 383"/>
                <a:gd name="T32" fmla="*/ 194 w 575"/>
                <a:gd name="T33" fmla="*/ 334 h 383"/>
                <a:gd name="T34" fmla="*/ 211 w 575"/>
                <a:gd name="T35" fmla="*/ 316 h 383"/>
                <a:gd name="T36" fmla="*/ 224 w 575"/>
                <a:gd name="T37" fmla="*/ 285 h 383"/>
                <a:gd name="T38" fmla="*/ 235 w 575"/>
                <a:gd name="T39" fmla="*/ 289 h 383"/>
                <a:gd name="T40" fmla="*/ 249 w 575"/>
                <a:gd name="T41" fmla="*/ 284 h 383"/>
                <a:gd name="T42" fmla="*/ 236 w 575"/>
                <a:gd name="T43" fmla="*/ 257 h 383"/>
                <a:gd name="T44" fmla="*/ 223 w 575"/>
                <a:gd name="T45" fmla="*/ 238 h 383"/>
                <a:gd name="T46" fmla="*/ 215 w 575"/>
                <a:gd name="T47" fmla="*/ 216 h 383"/>
                <a:gd name="T48" fmla="*/ 196 w 575"/>
                <a:gd name="T49" fmla="*/ 205 h 383"/>
                <a:gd name="T50" fmla="*/ 173 w 575"/>
                <a:gd name="T51" fmla="*/ 193 h 383"/>
                <a:gd name="T52" fmla="*/ 138 w 575"/>
                <a:gd name="T53" fmla="*/ 205 h 383"/>
                <a:gd name="T54" fmla="*/ 88 w 575"/>
                <a:gd name="T55" fmla="*/ 229 h 383"/>
                <a:gd name="T56" fmla="*/ 51 w 575"/>
                <a:gd name="T57" fmla="*/ 217 h 383"/>
                <a:gd name="T58" fmla="*/ 23 w 575"/>
                <a:gd name="T59" fmla="*/ 218 h 383"/>
                <a:gd name="T60" fmla="*/ 10 w 575"/>
                <a:gd name="T61" fmla="*/ 205 h 383"/>
                <a:gd name="T62" fmla="*/ 6 w 575"/>
                <a:gd name="T63" fmla="*/ 183 h 383"/>
                <a:gd name="T64" fmla="*/ 23 w 575"/>
                <a:gd name="T65" fmla="*/ 165 h 383"/>
                <a:gd name="T66" fmla="*/ 25 w 575"/>
                <a:gd name="T67" fmla="*/ 131 h 383"/>
                <a:gd name="T68" fmla="*/ 63 w 575"/>
                <a:gd name="T69" fmla="*/ 93 h 383"/>
                <a:gd name="T70" fmla="*/ 58 w 575"/>
                <a:gd name="T71" fmla="*/ 69 h 383"/>
                <a:gd name="T72" fmla="*/ 51 w 575"/>
                <a:gd name="T73" fmla="*/ 37 h 383"/>
                <a:gd name="T74" fmla="*/ 82 w 575"/>
                <a:gd name="T75" fmla="*/ 24 h 383"/>
                <a:gd name="T76" fmla="*/ 142 w 575"/>
                <a:gd name="T77" fmla="*/ 29 h 383"/>
                <a:gd name="T78" fmla="*/ 177 w 575"/>
                <a:gd name="T79" fmla="*/ 45 h 383"/>
                <a:gd name="T80" fmla="*/ 201 w 575"/>
                <a:gd name="T81" fmla="*/ 41 h 383"/>
                <a:gd name="T82" fmla="*/ 221 w 575"/>
                <a:gd name="T83" fmla="*/ 37 h 383"/>
                <a:gd name="T84" fmla="*/ 253 w 575"/>
                <a:gd name="T85" fmla="*/ 45 h 383"/>
                <a:gd name="T86" fmla="*/ 269 w 575"/>
                <a:gd name="T87" fmla="*/ 42 h 383"/>
                <a:gd name="T88" fmla="*/ 294 w 575"/>
                <a:gd name="T89" fmla="*/ 13 h 383"/>
                <a:gd name="T90" fmla="*/ 327 w 575"/>
                <a:gd name="T91" fmla="*/ 3 h 383"/>
                <a:gd name="T92" fmla="*/ 373 w 575"/>
                <a:gd name="T93" fmla="*/ 2 h 383"/>
                <a:gd name="T94" fmla="*/ 385 w 575"/>
                <a:gd name="T95" fmla="*/ 41 h 383"/>
                <a:gd name="T96" fmla="*/ 401 w 575"/>
                <a:gd name="T97" fmla="*/ 61 h 383"/>
                <a:gd name="T98" fmla="*/ 421 w 575"/>
                <a:gd name="T99" fmla="*/ 68 h 383"/>
                <a:gd name="T100" fmla="*/ 426 w 575"/>
                <a:gd name="T101" fmla="*/ 96 h 383"/>
                <a:gd name="T102" fmla="*/ 454 w 575"/>
                <a:gd name="T103" fmla="*/ 104 h 383"/>
                <a:gd name="T104" fmla="*/ 488 w 575"/>
                <a:gd name="T105" fmla="*/ 99 h 383"/>
                <a:gd name="T106" fmla="*/ 513 w 575"/>
                <a:gd name="T107" fmla="*/ 117 h 383"/>
                <a:gd name="T108" fmla="*/ 546 w 575"/>
                <a:gd name="T109" fmla="*/ 130 h 383"/>
                <a:gd name="T110" fmla="*/ 572 w 575"/>
                <a:gd name="T111" fmla="*/ 143 h 383"/>
                <a:gd name="T112" fmla="*/ 562 w 575"/>
                <a:gd name="T113" fmla="*/ 172 h 383"/>
                <a:gd name="T114" fmla="*/ 562 w 575"/>
                <a:gd name="T115" fmla="*/ 189 h 383"/>
                <a:gd name="T116" fmla="*/ 566 w 575"/>
                <a:gd name="T117" fmla="*/ 208 h 383"/>
                <a:gd name="T118" fmla="*/ 529 w 575"/>
                <a:gd name="T119" fmla="*/ 230 h 383"/>
                <a:gd name="T120" fmla="*/ 513 w 575"/>
                <a:gd name="T121" fmla="*/ 24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383">
                  <a:moveTo>
                    <a:pt x="315" y="299"/>
                  </a:moveTo>
                  <a:lnTo>
                    <a:pt x="320" y="302"/>
                  </a:lnTo>
                  <a:lnTo>
                    <a:pt x="315" y="301"/>
                  </a:lnTo>
                  <a:lnTo>
                    <a:pt x="305" y="299"/>
                  </a:lnTo>
                  <a:lnTo>
                    <a:pt x="301" y="297"/>
                  </a:lnTo>
                  <a:lnTo>
                    <a:pt x="300" y="295"/>
                  </a:lnTo>
                  <a:lnTo>
                    <a:pt x="299" y="292"/>
                  </a:lnTo>
                  <a:lnTo>
                    <a:pt x="302" y="295"/>
                  </a:lnTo>
                  <a:lnTo>
                    <a:pt x="304" y="297"/>
                  </a:lnTo>
                  <a:lnTo>
                    <a:pt x="315" y="299"/>
                  </a:lnTo>
                  <a:close/>
                  <a:moveTo>
                    <a:pt x="513" y="258"/>
                  </a:moveTo>
                  <a:lnTo>
                    <a:pt x="511" y="259"/>
                  </a:lnTo>
                  <a:lnTo>
                    <a:pt x="500" y="258"/>
                  </a:lnTo>
                  <a:lnTo>
                    <a:pt x="492" y="260"/>
                  </a:lnTo>
                  <a:lnTo>
                    <a:pt x="485" y="267"/>
                  </a:lnTo>
                  <a:lnTo>
                    <a:pt x="481" y="267"/>
                  </a:lnTo>
                  <a:lnTo>
                    <a:pt x="476" y="269"/>
                  </a:lnTo>
                  <a:lnTo>
                    <a:pt x="472" y="271"/>
                  </a:lnTo>
                  <a:lnTo>
                    <a:pt x="468" y="276"/>
                  </a:lnTo>
                  <a:lnTo>
                    <a:pt x="464" y="274"/>
                  </a:lnTo>
                  <a:lnTo>
                    <a:pt x="460" y="274"/>
                  </a:lnTo>
                  <a:lnTo>
                    <a:pt x="456" y="276"/>
                  </a:lnTo>
                  <a:lnTo>
                    <a:pt x="451" y="279"/>
                  </a:lnTo>
                  <a:lnTo>
                    <a:pt x="448" y="279"/>
                  </a:lnTo>
                  <a:lnTo>
                    <a:pt x="443" y="279"/>
                  </a:lnTo>
                  <a:lnTo>
                    <a:pt x="437" y="281"/>
                  </a:lnTo>
                  <a:lnTo>
                    <a:pt x="423" y="292"/>
                  </a:lnTo>
                  <a:lnTo>
                    <a:pt x="419" y="299"/>
                  </a:lnTo>
                  <a:lnTo>
                    <a:pt x="417" y="301"/>
                  </a:lnTo>
                  <a:lnTo>
                    <a:pt x="414" y="303"/>
                  </a:lnTo>
                  <a:lnTo>
                    <a:pt x="412" y="304"/>
                  </a:lnTo>
                  <a:lnTo>
                    <a:pt x="411" y="304"/>
                  </a:lnTo>
                  <a:lnTo>
                    <a:pt x="417" y="298"/>
                  </a:lnTo>
                  <a:lnTo>
                    <a:pt x="419" y="297"/>
                  </a:lnTo>
                  <a:lnTo>
                    <a:pt x="420" y="295"/>
                  </a:lnTo>
                  <a:lnTo>
                    <a:pt x="420" y="292"/>
                  </a:lnTo>
                  <a:lnTo>
                    <a:pt x="418" y="289"/>
                  </a:lnTo>
                  <a:lnTo>
                    <a:pt x="413" y="297"/>
                  </a:lnTo>
                  <a:lnTo>
                    <a:pt x="409" y="298"/>
                  </a:lnTo>
                  <a:lnTo>
                    <a:pt x="406" y="300"/>
                  </a:lnTo>
                  <a:lnTo>
                    <a:pt x="405" y="306"/>
                  </a:lnTo>
                  <a:lnTo>
                    <a:pt x="406" y="310"/>
                  </a:lnTo>
                  <a:lnTo>
                    <a:pt x="408" y="315"/>
                  </a:lnTo>
                  <a:lnTo>
                    <a:pt x="411" y="323"/>
                  </a:lnTo>
                  <a:lnTo>
                    <a:pt x="419" y="334"/>
                  </a:lnTo>
                  <a:lnTo>
                    <a:pt x="422" y="339"/>
                  </a:lnTo>
                  <a:lnTo>
                    <a:pt x="425" y="340"/>
                  </a:lnTo>
                  <a:lnTo>
                    <a:pt x="429" y="340"/>
                  </a:lnTo>
                  <a:lnTo>
                    <a:pt x="435" y="337"/>
                  </a:lnTo>
                  <a:lnTo>
                    <a:pt x="437" y="336"/>
                  </a:lnTo>
                  <a:lnTo>
                    <a:pt x="442" y="337"/>
                  </a:lnTo>
                  <a:lnTo>
                    <a:pt x="445" y="335"/>
                  </a:lnTo>
                  <a:lnTo>
                    <a:pt x="447" y="334"/>
                  </a:lnTo>
                  <a:lnTo>
                    <a:pt x="452" y="334"/>
                  </a:lnTo>
                  <a:lnTo>
                    <a:pt x="456" y="335"/>
                  </a:lnTo>
                  <a:lnTo>
                    <a:pt x="461" y="337"/>
                  </a:lnTo>
                  <a:lnTo>
                    <a:pt x="458" y="340"/>
                  </a:lnTo>
                  <a:lnTo>
                    <a:pt x="457" y="344"/>
                  </a:lnTo>
                  <a:lnTo>
                    <a:pt x="456" y="347"/>
                  </a:lnTo>
                  <a:lnTo>
                    <a:pt x="455" y="351"/>
                  </a:lnTo>
                  <a:lnTo>
                    <a:pt x="450" y="353"/>
                  </a:lnTo>
                  <a:lnTo>
                    <a:pt x="444" y="353"/>
                  </a:lnTo>
                  <a:lnTo>
                    <a:pt x="438" y="354"/>
                  </a:lnTo>
                  <a:lnTo>
                    <a:pt x="436" y="353"/>
                  </a:lnTo>
                  <a:lnTo>
                    <a:pt x="435" y="351"/>
                  </a:lnTo>
                  <a:lnTo>
                    <a:pt x="432" y="350"/>
                  </a:lnTo>
                  <a:lnTo>
                    <a:pt x="429" y="349"/>
                  </a:lnTo>
                  <a:lnTo>
                    <a:pt x="425" y="350"/>
                  </a:lnTo>
                  <a:lnTo>
                    <a:pt x="422" y="355"/>
                  </a:lnTo>
                  <a:lnTo>
                    <a:pt x="416" y="359"/>
                  </a:lnTo>
                  <a:lnTo>
                    <a:pt x="413" y="363"/>
                  </a:lnTo>
                  <a:lnTo>
                    <a:pt x="407" y="362"/>
                  </a:lnTo>
                  <a:lnTo>
                    <a:pt x="401" y="363"/>
                  </a:lnTo>
                  <a:lnTo>
                    <a:pt x="394" y="367"/>
                  </a:lnTo>
                  <a:lnTo>
                    <a:pt x="387" y="375"/>
                  </a:lnTo>
                  <a:lnTo>
                    <a:pt x="381" y="380"/>
                  </a:lnTo>
                  <a:lnTo>
                    <a:pt x="376" y="382"/>
                  </a:lnTo>
                  <a:lnTo>
                    <a:pt x="371" y="382"/>
                  </a:lnTo>
                  <a:lnTo>
                    <a:pt x="368" y="379"/>
                  </a:lnTo>
                  <a:lnTo>
                    <a:pt x="361" y="374"/>
                  </a:lnTo>
                  <a:lnTo>
                    <a:pt x="362" y="372"/>
                  </a:lnTo>
                  <a:lnTo>
                    <a:pt x="362" y="372"/>
                  </a:lnTo>
                  <a:lnTo>
                    <a:pt x="364" y="369"/>
                  </a:lnTo>
                  <a:lnTo>
                    <a:pt x="366" y="358"/>
                  </a:lnTo>
                  <a:lnTo>
                    <a:pt x="366" y="355"/>
                  </a:lnTo>
                  <a:lnTo>
                    <a:pt x="364" y="350"/>
                  </a:lnTo>
                  <a:lnTo>
                    <a:pt x="359" y="346"/>
                  </a:lnTo>
                  <a:lnTo>
                    <a:pt x="355" y="347"/>
                  </a:lnTo>
                  <a:lnTo>
                    <a:pt x="353" y="345"/>
                  </a:lnTo>
                  <a:lnTo>
                    <a:pt x="344" y="339"/>
                  </a:lnTo>
                  <a:lnTo>
                    <a:pt x="340" y="338"/>
                  </a:lnTo>
                  <a:lnTo>
                    <a:pt x="334" y="340"/>
                  </a:lnTo>
                  <a:lnTo>
                    <a:pt x="332" y="339"/>
                  </a:lnTo>
                  <a:lnTo>
                    <a:pt x="331" y="336"/>
                  </a:lnTo>
                  <a:lnTo>
                    <a:pt x="341" y="328"/>
                  </a:lnTo>
                  <a:lnTo>
                    <a:pt x="351" y="320"/>
                  </a:lnTo>
                  <a:lnTo>
                    <a:pt x="356" y="320"/>
                  </a:lnTo>
                  <a:lnTo>
                    <a:pt x="362" y="316"/>
                  </a:lnTo>
                  <a:lnTo>
                    <a:pt x="368" y="312"/>
                  </a:lnTo>
                  <a:lnTo>
                    <a:pt x="367" y="308"/>
                  </a:lnTo>
                  <a:lnTo>
                    <a:pt x="366" y="304"/>
                  </a:lnTo>
                  <a:lnTo>
                    <a:pt x="362" y="306"/>
                  </a:lnTo>
                  <a:lnTo>
                    <a:pt x="361" y="306"/>
                  </a:lnTo>
                  <a:lnTo>
                    <a:pt x="355" y="303"/>
                  </a:lnTo>
                  <a:lnTo>
                    <a:pt x="353" y="301"/>
                  </a:lnTo>
                  <a:lnTo>
                    <a:pt x="345" y="303"/>
                  </a:lnTo>
                  <a:lnTo>
                    <a:pt x="340" y="303"/>
                  </a:lnTo>
                  <a:lnTo>
                    <a:pt x="330" y="305"/>
                  </a:lnTo>
                  <a:lnTo>
                    <a:pt x="326" y="303"/>
                  </a:lnTo>
                  <a:lnTo>
                    <a:pt x="316" y="297"/>
                  </a:lnTo>
                  <a:lnTo>
                    <a:pt x="312" y="296"/>
                  </a:lnTo>
                  <a:lnTo>
                    <a:pt x="310" y="297"/>
                  </a:lnTo>
                  <a:lnTo>
                    <a:pt x="308" y="294"/>
                  </a:lnTo>
                  <a:lnTo>
                    <a:pt x="310" y="293"/>
                  </a:lnTo>
                  <a:lnTo>
                    <a:pt x="312" y="293"/>
                  </a:lnTo>
                  <a:lnTo>
                    <a:pt x="315" y="292"/>
                  </a:lnTo>
                  <a:lnTo>
                    <a:pt x="315" y="292"/>
                  </a:lnTo>
                  <a:lnTo>
                    <a:pt x="315" y="289"/>
                  </a:lnTo>
                  <a:lnTo>
                    <a:pt x="310" y="288"/>
                  </a:lnTo>
                  <a:lnTo>
                    <a:pt x="305" y="287"/>
                  </a:lnTo>
                  <a:lnTo>
                    <a:pt x="303" y="286"/>
                  </a:lnTo>
                  <a:lnTo>
                    <a:pt x="301" y="284"/>
                  </a:lnTo>
                  <a:lnTo>
                    <a:pt x="306" y="284"/>
                  </a:lnTo>
                  <a:lnTo>
                    <a:pt x="311" y="286"/>
                  </a:lnTo>
                  <a:lnTo>
                    <a:pt x="319" y="286"/>
                  </a:lnTo>
                  <a:lnTo>
                    <a:pt x="326" y="287"/>
                  </a:lnTo>
                  <a:lnTo>
                    <a:pt x="328" y="286"/>
                  </a:lnTo>
                  <a:lnTo>
                    <a:pt x="332" y="282"/>
                  </a:lnTo>
                  <a:lnTo>
                    <a:pt x="333" y="281"/>
                  </a:lnTo>
                  <a:lnTo>
                    <a:pt x="326" y="283"/>
                  </a:lnTo>
                  <a:lnTo>
                    <a:pt x="319" y="282"/>
                  </a:lnTo>
                  <a:lnTo>
                    <a:pt x="316" y="279"/>
                  </a:lnTo>
                  <a:lnTo>
                    <a:pt x="314" y="276"/>
                  </a:lnTo>
                  <a:lnTo>
                    <a:pt x="313" y="273"/>
                  </a:lnTo>
                  <a:lnTo>
                    <a:pt x="314" y="269"/>
                  </a:lnTo>
                  <a:lnTo>
                    <a:pt x="313" y="264"/>
                  </a:lnTo>
                  <a:lnTo>
                    <a:pt x="310" y="258"/>
                  </a:lnTo>
                  <a:lnTo>
                    <a:pt x="310" y="256"/>
                  </a:lnTo>
                  <a:lnTo>
                    <a:pt x="307" y="253"/>
                  </a:lnTo>
                  <a:lnTo>
                    <a:pt x="310" y="259"/>
                  </a:lnTo>
                  <a:lnTo>
                    <a:pt x="310" y="263"/>
                  </a:lnTo>
                  <a:lnTo>
                    <a:pt x="312" y="267"/>
                  </a:lnTo>
                  <a:lnTo>
                    <a:pt x="311" y="276"/>
                  </a:lnTo>
                  <a:lnTo>
                    <a:pt x="311" y="279"/>
                  </a:lnTo>
                  <a:lnTo>
                    <a:pt x="308" y="280"/>
                  </a:lnTo>
                  <a:lnTo>
                    <a:pt x="304" y="279"/>
                  </a:lnTo>
                  <a:lnTo>
                    <a:pt x="300" y="279"/>
                  </a:lnTo>
                  <a:lnTo>
                    <a:pt x="301" y="273"/>
                  </a:lnTo>
                  <a:lnTo>
                    <a:pt x="299" y="275"/>
                  </a:lnTo>
                  <a:lnTo>
                    <a:pt x="296" y="280"/>
                  </a:lnTo>
                  <a:lnTo>
                    <a:pt x="293" y="281"/>
                  </a:lnTo>
                  <a:lnTo>
                    <a:pt x="287" y="281"/>
                  </a:lnTo>
                  <a:lnTo>
                    <a:pt x="277" y="284"/>
                  </a:lnTo>
                  <a:lnTo>
                    <a:pt x="275" y="287"/>
                  </a:lnTo>
                  <a:lnTo>
                    <a:pt x="274" y="292"/>
                  </a:lnTo>
                  <a:lnTo>
                    <a:pt x="272" y="295"/>
                  </a:lnTo>
                  <a:lnTo>
                    <a:pt x="272" y="297"/>
                  </a:lnTo>
                  <a:lnTo>
                    <a:pt x="268" y="304"/>
                  </a:lnTo>
                  <a:lnTo>
                    <a:pt x="267" y="305"/>
                  </a:lnTo>
                  <a:lnTo>
                    <a:pt x="258" y="315"/>
                  </a:lnTo>
                  <a:lnTo>
                    <a:pt x="257" y="316"/>
                  </a:lnTo>
                  <a:lnTo>
                    <a:pt x="251" y="319"/>
                  </a:lnTo>
                  <a:lnTo>
                    <a:pt x="248" y="320"/>
                  </a:lnTo>
                  <a:lnTo>
                    <a:pt x="246" y="321"/>
                  </a:lnTo>
                  <a:lnTo>
                    <a:pt x="241" y="320"/>
                  </a:lnTo>
                  <a:lnTo>
                    <a:pt x="240" y="321"/>
                  </a:lnTo>
                  <a:lnTo>
                    <a:pt x="238" y="323"/>
                  </a:lnTo>
                  <a:lnTo>
                    <a:pt x="238" y="328"/>
                  </a:lnTo>
                  <a:lnTo>
                    <a:pt x="241" y="330"/>
                  </a:lnTo>
                  <a:lnTo>
                    <a:pt x="242" y="339"/>
                  </a:lnTo>
                  <a:lnTo>
                    <a:pt x="242" y="343"/>
                  </a:lnTo>
                  <a:lnTo>
                    <a:pt x="240" y="340"/>
                  </a:lnTo>
                  <a:lnTo>
                    <a:pt x="238" y="337"/>
                  </a:lnTo>
                  <a:lnTo>
                    <a:pt x="232" y="336"/>
                  </a:lnTo>
                  <a:lnTo>
                    <a:pt x="227" y="336"/>
                  </a:lnTo>
                  <a:lnTo>
                    <a:pt x="220" y="340"/>
                  </a:lnTo>
                  <a:lnTo>
                    <a:pt x="216" y="341"/>
                  </a:lnTo>
                  <a:lnTo>
                    <a:pt x="214" y="340"/>
                  </a:lnTo>
                  <a:lnTo>
                    <a:pt x="212" y="340"/>
                  </a:lnTo>
                  <a:lnTo>
                    <a:pt x="212" y="342"/>
                  </a:lnTo>
                  <a:lnTo>
                    <a:pt x="212" y="342"/>
                  </a:lnTo>
                  <a:lnTo>
                    <a:pt x="212" y="343"/>
                  </a:lnTo>
                  <a:lnTo>
                    <a:pt x="212" y="344"/>
                  </a:lnTo>
                  <a:lnTo>
                    <a:pt x="212" y="344"/>
                  </a:lnTo>
                  <a:lnTo>
                    <a:pt x="201" y="341"/>
                  </a:lnTo>
                  <a:lnTo>
                    <a:pt x="198" y="339"/>
                  </a:lnTo>
                  <a:lnTo>
                    <a:pt x="194" y="334"/>
                  </a:lnTo>
                  <a:lnTo>
                    <a:pt x="196" y="333"/>
                  </a:lnTo>
                  <a:lnTo>
                    <a:pt x="197" y="332"/>
                  </a:lnTo>
                  <a:lnTo>
                    <a:pt x="203" y="331"/>
                  </a:lnTo>
                  <a:lnTo>
                    <a:pt x="203" y="331"/>
                  </a:lnTo>
                  <a:lnTo>
                    <a:pt x="203" y="330"/>
                  </a:lnTo>
                  <a:lnTo>
                    <a:pt x="204" y="329"/>
                  </a:lnTo>
                  <a:lnTo>
                    <a:pt x="204" y="326"/>
                  </a:lnTo>
                  <a:lnTo>
                    <a:pt x="203" y="325"/>
                  </a:lnTo>
                  <a:lnTo>
                    <a:pt x="205" y="321"/>
                  </a:lnTo>
                  <a:lnTo>
                    <a:pt x="209" y="319"/>
                  </a:lnTo>
                  <a:lnTo>
                    <a:pt x="211" y="316"/>
                  </a:lnTo>
                  <a:lnTo>
                    <a:pt x="211" y="312"/>
                  </a:lnTo>
                  <a:lnTo>
                    <a:pt x="214" y="310"/>
                  </a:lnTo>
                  <a:lnTo>
                    <a:pt x="217" y="307"/>
                  </a:lnTo>
                  <a:lnTo>
                    <a:pt x="219" y="303"/>
                  </a:lnTo>
                  <a:lnTo>
                    <a:pt x="219" y="301"/>
                  </a:lnTo>
                  <a:lnTo>
                    <a:pt x="217" y="296"/>
                  </a:lnTo>
                  <a:lnTo>
                    <a:pt x="217" y="293"/>
                  </a:lnTo>
                  <a:lnTo>
                    <a:pt x="217" y="290"/>
                  </a:lnTo>
                  <a:lnTo>
                    <a:pt x="218" y="288"/>
                  </a:lnTo>
                  <a:lnTo>
                    <a:pt x="221" y="286"/>
                  </a:lnTo>
                  <a:lnTo>
                    <a:pt x="224" y="285"/>
                  </a:lnTo>
                  <a:lnTo>
                    <a:pt x="225" y="285"/>
                  </a:lnTo>
                  <a:lnTo>
                    <a:pt x="226" y="286"/>
                  </a:lnTo>
                  <a:lnTo>
                    <a:pt x="226" y="292"/>
                  </a:lnTo>
                  <a:lnTo>
                    <a:pt x="227" y="292"/>
                  </a:lnTo>
                  <a:lnTo>
                    <a:pt x="227" y="291"/>
                  </a:lnTo>
                  <a:lnTo>
                    <a:pt x="229" y="288"/>
                  </a:lnTo>
                  <a:lnTo>
                    <a:pt x="230" y="288"/>
                  </a:lnTo>
                  <a:lnTo>
                    <a:pt x="231" y="289"/>
                  </a:lnTo>
                  <a:lnTo>
                    <a:pt x="233" y="288"/>
                  </a:lnTo>
                  <a:lnTo>
                    <a:pt x="234" y="288"/>
                  </a:lnTo>
                  <a:lnTo>
                    <a:pt x="235" y="289"/>
                  </a:lnTo>
                  <a:lnTo>
                    <a:pt x="237" y="290"/>
                  </a:lnTo>
                  <a:lnTo>
                    <a:pt x="239" y="291"/>
                  </a:lnTo>
                  <a:lnTo>
                    <a:pt x="241" y="290"/>
                  </a:lnTo>
                  <a:lnTo>
                    <a:pt x="242" y="288"/>
                  </a:lnTo>
                  <a:lnTo>
                    <a:pt x="243" y="289"/>
                  </a:lnTo>
                  <a:lnTo>
                    <a:pt x="246" y="293"/>
                  </a:lnTo>
                  <a:lnTo>
                    <a:pt x="247" y="293"/>
                  </a:lnTo>
                  <a:lnTo>
                    <a:pt x="253" y="292"/>
                  </a:lnTo>
                  <a:lnTo>
                    <a:pt x="255" y="291"/>
                  </a:lnTo>
                  <a:lnTo>
                    <a:pt x="255" y="290"/>
                  </a:lnTo>
                  <a:lnTo>
                    <a:pt x="249" y="284"/>
                  </a:lnTo>
                  <a:lnTo>
                    <a:pt x="249" y="281"/>
                  </a:lnTo>
                  <a:lnTo>
                    <a:pt x="249" y="276"/>
                  </a:lnTo>
                  <a:lnTo>
                    <a:pt x="249" y="273"/>
                  </a:lnTo>
                  <a:lnTo>
                    <a:pt x="247" y="271"/>
                  </a:lnTo>
                  <a:lnTo>
                    <a:pt x="242" y="268"/>
                  </a:lnTo>
                  <a:lnTo>
                    <a:pt x="238" y="266"/>
                  </a:lnTo>
                  <a:lnTo>
                    <a:pt x="238" y="265"/>
                  </a:lnTo>
                  <a:lnTo>
                    <a:pt x="238" y="263"/>
                  </a:lnTo>
                  <a:lnTo>
                    <a:pt x="237" y="261"/>
                  </a:lnTo>
                  <a:lnTo>
                    <a:pt x="236" y="258"/>
                  </a:lnTo>
                  <a:lnTo>
                    <a:pt x="236" y="257"/>
                  </a:lnTo>
                  <a:lnTo>
                    <a:pt x="236" y="254"/>
                  </a:lnTo>
                  <a:lnTo>
                    <a:pt x="237" y="252"/>
                  </a:lnTo>
                  <a:lnTo>
                    <a:pt x="236" y="251"/>
                  </a:lnTo>
                  <a:lnTo>
                    <a:pt x="236" y="249"/>
                  </a:lnTo>
                  <a:lnTo>
                    <a:pt x="234" y="249"/>
                  </a:lnTo>
                  <a:lnTo>
                    <a:pt x="231" y="247"/>
                  </a:lnTo>
                  <a:lnTo>
                    <a:pt x="230" y="246"/>
                  </a:lnTo>
                  <a:lnTo>
                    <a:pt x="225" y="242"/>
                  </a:lnTo>
                  <a:lnTo>
                    <a:pt x="224" y="241"/>
                  </a:lnTo>
                  <a:lnTo>
                    <a:pt x="224" y="240"/>
                  </a:lnTo>
                  <a:lnTo>
                    <a:pt x="223" y="238"/>
                  </a:lnTo>
                  <a:lnTo>
                    <a:pt x="224" y="236"/>
                  </a:lnTo>
                  <a:lnTo>
                    <a:pt x="225" y="232"/>
                  </a:lnTo>
                  <a:lnTo>
                    <a:pt x="226" y="229"/>
                  </a:lnTo>
                  <a:lnTo>
                    <a:pt x="226" y="227"/>
                  </a:lnTo>
                  <a:lnTo>
                    <a:pt x="225" y="222"/>
                  </a:lnTo>
                  <a:lnTo>
                    <a:pt x="224" y="218"/>
                  </a:lnTo>
                  <a:lnTo>
                    <a:pt x="222" y="217"/>
                  </a:lnTo>
                  <a:lnTo>
                    <a:pt x="220" y="218"/>
                  </a:lnTo>
                  <a:lnTo>
                    <a:pt x="219" y="219"/>
                  </a:lnTo>
                  <a:lnTo>
                    <a:pt x="217" y="218"/>
                  </a:lnTo>
                  <a:lnTo>
                    <a:pt x="215" y="216"/>
                  </a:lnTo>
                  <a:lnTo>
                    <a:pt x="212" y="210"/>
                  </a:lnTo>
                  <a:lnTo>
                    <a:pt x="206" y="209"/>
                  </a:lnTo>
                  <a:lnTo>
                    <a:pt x="205" y="209"/>
                  </a:lnTo>
                  <a:lnTo>
                    <a:pt x="202" y="211"/>
                  </a:lnTo>
                  <a:lnTo>
                    <a:pt x="201" y="211"/>
                  </a:lnTo>
                  <a:lnTo>
                    <a:pt x="201" y="209"/>
                  </a:lnTo>
                  <a:lnTo>
                    <a:pt x="200" y="208"/>
                  </a:lnTo>
                  <a:lnTo>
                    <a:pt x="199" y="209"/>
                  </a:lnTo>
                  <a:lnTo>
                    <a:pt x="198" y="208"/>
                  </a:lnTo>
                  <a:lnTo>
                    <a:pt x="199" y="206"/>
                  </a:lnTo>
                  <a:lnTo>
                    <a:pt x="196" y="205"/>
                  </a:lnTo>
                  <a:lnTo>
                    <a:pt x="192" y="205"/>
                  </a:lnTo>
                  <a:lnTo>
                    <a:pt x="190" y="204"/>
                  </a:lnTo>
                  <a:lnTo>
                    <a:pt x="190" y="202"/>
                  </a:lnTo>
                  <a:lnTo>
                    <a:pt x="189" y="200"/>
                  </a:lnTo>
                  <a:lnTo>
                    <a:pt x="186" y="200"/>
                  </a:lnTo>
                  <a:lnTo>
                    <a:pt x="184" y="199"/>
                  </a:lnTo>
                  <a:lnTo>
                    <a:pt x="182" y="196"/>
                  </a:lnTo>
                  <a:lnTo>
                    <a:pt x="178" y="194"/>
                  </a:lnTo>
                  <a:lnTo>
                    <a:pt x="174" y="194"/>
                  </a:lnTo>
                  <a:lnTo>
                    <a:pt x="173" y="194"/>
                  </a:lnTo>
                  <a:lnTo>
                    <a:pt x="173" y="193"/>
                  </a:lnTo>
                  <a:lnTo>
                    <a:pt x="170" y="195"/>
                  </a:lnTo>
                  <a:lnTo>
                    <a:pt x="168" y="196"/>
                  </a:lnTo>
                  <a:lnTo>
                    <a:pt x="166" y="195"/>
                  </a:lnTo>
                  <a:lnTo>
                    <a:pt x="163" y="199"/>
                  </a:lnTo>
                  <a:lnTo>
                    <a:pt x="156" y="199"/>
                  </a:lnTo>
                  <a:lnTo>
                    <a:pt x="153" y="199"/>
                  </a:lnTo>
                  <a:lnTo>
                    <a:pt x="151" y="197"/>
                  </a:lnTo>
                  <a:lnTo>
                    <a:pt x="144" y="202"/>
                  </a:lnTo>
                  <a:lnTo>
                    <a:pt x="143" y="204"/>
                  </a:lnTo>
                  <a:lnTo>
                    <a:pt x="142" y="204"/>
                  </a:lnTo>
                  <a:lnTo>
                    <a:pt x="138" y="205"/>
                  </a:lnTo>
                  <a:lnTo>
                    <a:pt x="134" y="206"/>
                  </a:lnTo>
                  <a:lnTo>
                    <a:pt x="132" y="211"/>
                  </a:lnTo>
                  <a:lnTo>
                    <a:pt x="131" y="213"/>
                  </a:lnTo>
                  <a:lnTo>
                    <a:pt x="129" y="216"/>
                  </a:lnTo>
                  <a:lnTo>
                    <a:pt x="121" y="218"/>
                  </a:lnTo>
                  <a:lnTo>
                    <a:pt x="114" y="219"/>
                  </a:lnTo>
                  <a:lnTo>
                    <a:pt x="107" y="220"/>
                  </a:lnTo>
                  <a:lnTo>
                    <a:pt x="98" y="224"/>
                  </a:lnTo>
                  <a:lnTo>
                    <a:pt x="95" y="228"/>
                  </a:lnTo>
                  <a:lnTo>
                    <a:pt x="91" y="229"/>
                  </a:lnTo>
                  <a:lnTo>
                    <a:pt x="88" y="229"/>
                  </a:lnTo>
                  <a:lnTo>
                    <a:pt x="86" y="227"/>
                  </a:lnTo>
                  <a:lnTo>
                    <a:pt x="81" y="222"/>
                  </a:lnTo>
                  <a:lnTo>
                    <a:pt x="79" y="219"/>
                  </a:lnTo>
                  <a:lnTo>
                    <a:pt x="75" y="219"/>
                  </a:lnTo>
                  <a:lnTo>
                    <a:pt x="72" y="219"/>
                  </a:lnTo>
                  <a:lnTo>
                    <a:pt x="69" y="220"/>
                  </a:lnTo>
                  <a:lnTo>
                    <a:pt x="66" y="221"/>
                  </a:lnTo>
                  <a:lnTo>
                    <a:pt x="62" y="219"/>
                  </a:lnTo>
                  <a:lnTo>
                    <a:pt x="62" y="219"/>
                  </a:lnTo>
                  <a:lnTo>
                    <a:pt x="60" y="219"/>
                  </a:lnTo>
                  <a:lnTo>
                    <a:pt x="51" y="217"/>
                  </a:lnTo>
                  <a:lnTo>
                    <a:pt x="50" y="216"/>
                  </a:lnTo>
                  <a:lnTo>
                    <a:pt x="49" y="216"/>
                  </a:lnTo>
                  <a:lnTo>
                    <a:pt x="48" y="216"/>
                  </a:lnTo>
                  <a:lnTo>
                    <a:pt x="41" y="216"/>
                  </a:lnTo>
                  <a:lnTo>
                    <a:pt x="34" y="212"/>
                  </a:lnTo>
                  <a:lnTo>
                    <a:pt x="33" y="212"/>
                  </a:lnTo>
                  <a:lnTo>
                    <a:pt x="31" y="214"/>
                  </a:lnTo>
                  <a:lnTo>
                    <a:pt x="30" y="216"/>
                  </a:lnTo>
                  <a:lnTo>
                    <a:pt x="25" y="218"/>
                  </a:lnTo>
                  <a:lnTo>
                    <a:pt x="24" y="219"/>
                  </a:lnTo>
                  <a:lnTo>
                    <a:pt x="23" y="218"/>
                  </a:lnTo>
                  <a:lnTo>
                    <a:pt x="23" y="216"/>
                  </a:lnTo>
                  <a:lnTo>
                    <a:pt x="23" y="215"/>
                  </a:lnTo>
                  <a:lnTo>
                    <a:pt x="23" y="213"/>
                  </a:lnTo>
                  <a:lnTo>
                    <a:pt x="21" y="211"/>
                  </a:lnTo>
                  <a:lnTo>
                    <a:pt x="21" y="211"/>
                  </a:lnTo>
                  <a:lnTo>
                    <a:pt x="19" y="211"/>
                  </a:lnTo>
                  <a:lnTo>
                    <a:pt x="18" y="211"/>
                  </a:lnTo>
                  <a:lnTo>
                    <a:pt x="18" y="211"/>
                  </a:lnTo>
                  <a:lnTo>
                    <a:pt x="15" y="210"/>
                  </a:lnTo>
                  <a:lnTo>
                    <a:pt x="13" y="206"/>
                  </a:lnTo>
                  <a:lnTo>
                    <a:pt x="10" y="205"/>
                  </a:lnTo>
                  <a:lnTo>
                    <a:pt x="8" y="204"/>
                  </a:lnTo>
                  <a:lnTo>
                    <a:pt x="6" y="202"/>
                  </a:lnTo>
                  <a:lnTo>
                    <a:pt x="6" y="200"/>
                  </a:lnTo>
                  <a:lnTo>
                    <a:pt x="5" y="199"/>
                  </a:lnTo>
                  <a:lnTo>
                    <a:pt x="5" y="199"/>
                  </a:lnTo>
                  <a:lnTo>
                    <a:pt x="5" y="197"/>
                  </a:lnTo>
                  <a:lnTo>
                    <a:pt x="4" y="196"/>
                  </a:lnTo>
                  <a:lnTo>
                    <a:pt x="3" y="196"/>
                  </a:lnTo>
                  <a:lnTo>
                    <a:pt x="0" y="197"/>
                  </a:lnTo>
                  <a:lnTo>
                    <a:pt x="1" y="189"/>
                  </a:lnTo>
                  <a:lnTo>
                    <a:pt x="6" y="183"/>
                  </a:lnTo>
                  <a:lnTo>
                    <a:pt x="7" y="180"/>
                  </a:lnTo>
                  <a:lnTo>
                    <a:pt x="9" y="174"/>
                  </a:lnTo>
                  <a:lnTo>
                    <a:pt x="10" y="171"/>
                  </a:lnTo>
                  <a:lnTo>
                    <a:pt x="12" y="169"/>
                  </a:lnTo>
                  <a:lnTo>
                    <a:pt x="13" y="167"/>
                  </a:lnTo>
                  <a:lnTo>
                    <a:pt x="14" y="164"/>
                  </a:lnTo>
                  <a:lnTo>
                    <a:pt x="15" y="164"/>
                  </a:lnTo>
                  <a:lnTo>
                    <a:pt x="19" y="166"/>
                  </a:lnTo>
                  <a:lnTo>
                    <a:pt x="22" y="167"/>
                  </a:lnTo>
                  <a:lnTo>
                    <a:pt x="23" y="166"/>
                  </a:lnTo>
                  <a:lnTo>
                    <a:pt x="23" y="165"/>
                  </a:lnTo>
                  <a:lnTo>
                    <a:pt x="23" y="164"/>
                  </a:lnTo>
                  <a:lnTo>
                    <a:pt x="21" y="161"/>
                  </a:lnTo>
                  <a:lnTo>
                    <a:pt x="19" y="159"/>
                  </a:lnTo>
                  <a:lnTo>
                    <a:pt x="19" y="159"/>
                  </a:lnTo>
                  <a:lnTo>
                    <a:pt x="19" y="156"/>
                  </a:lnTo>
                  <a:lnTo>
                    <a:pt x="20" y="154"/>
                  </a:lnTo>
                  <a:lnTo>
                    <a:pt x="19" y="151"/>
                  </a:lnTo>
                  <a:lnTo>
                    <a:pt x="17" y="145"/>
                  </a:lnTo>
                  <a:lnTo>
                    <a:pt x="17" y="142"/>
                  </a:lnTo>
                  <a:lnTo>
                    <a:pt x="19" y="139"/>
                  </a:lnTo>
                  <a:lnTo>
                    <a:pt x="25" y="131"/>
                  </a:lnTo>
                  <a:lnTo>
                    <a:pt x="27" y="128"/>
                  </a:lnTo>
                  <a:lnTo>
                    <a:pt x="29" y="124"/>
                  </a:lnTo>
                  <a:lnTo>
                    <a:pt x="36" y="115"/>
                  </a:lnTo>
                  <a:lnTo>
                    <a:pt x="41" y="110"/>
                  </a:lnTo>
                  <a:lnTo>
                    <a:pt x="44" y="108"/>
                  </a:lnTo>
                  <a:lnTo>
                    <a:pt x="49" y="103"/>
                  </a:lnTo>
                  <a:lnTo>
                    <a:pt x="51" y="100"/>
                  </a:lnTo>
                  <a:lnTo>
                    <a:pt x="59" y="99"/>
                  </a:lnTo>
                  <a:lnTo>
                    <a:pt x="60" y="96"/>
                  </a:lnTo>
                  <a:lnTo>
                    <a:pt x="62" y="94"/>
                  </a:lnTo>
                  <a:lnTo>
                    <a:pt x="63" y="93"/>
                  </a:lnTo>
                  <a:lnTo>
                    <a:pt x="63" y="89"/>
                  </a:lnTo>
                  <a:lnTo>
                    <a:pt x="62" y="83"/>
                  </a:lnTo>
                  <a:lnTo>
                    <a:pt x="60" y="81"/>
                  </a:lnTo>
                  <a:lnTo>
                    <a:pt x="60" y="80"/>
                  </a:lnTo>
                  <a:lnTo>
                    <a:pt x="60" y="79"/>
                  </a:lnTo>
                  <a:lnTo>
                    <a:pt x="61" y="79"/>
                  </a:lnTo>
                  <a:lnTo>
                    <a:pt x="62" y="78"/>
                  </a:lnTo>
                  <a:lnTo>
                    <a:pt x="63" y="77"/>
                  </a:lnTo>
                  <a:lnTo>
                    <a:pt x="63" y="76"/>
                  </a:lnTo>
                  <a:lnTo>
                    <a:pt x="60" y="72"/>
                  </a:lnTo>
                  <a:lnTo>
                    <a:pt x="58" y="69"/>
                  </a:lnTo>
                  <a:lnTo>
                    <a:pt x="56" y="63"/>
                  </a:lnTo>
                  <a:lnTo>
                    <a:pt x="51" y="56"/>
                  </a:lnTo>
                  <a:lnTo>
                    <a:pt x="49" y="54"/>
                  </a:lnTo>
                  <a:lnTo>
                    <a:pt x="49" y="51"/>
                  </a:lnTo>
                  <a:lnTo>
                    <a:pt x="50" y="49"/>
                  </a:lnTo>
                  <a:lnTo>
                    <a:pt x="49" y="46"/>
                  </a:lnTo>
                  <a:lnTo>
                    <a:pt x="47" y="43"/>
                  </a:lnTo>
                  <a:lnTo>
                    <a:pt x="48" y="43"/>
                  </a:lnTo>
                  <a:lnTo>
                    <a:pt x="47" y="38"/>
                  </a:lnTo>
                  <a:lnTo>
                    <a:pt x="49" y="37"/>
                  </a:lnTo>
                  <a:lnTo>
                    <a:pt x="51" y="37"/>
                  </a:lnTo>
                  <a:lnTo>
                    <a:pt x="53" y="37"/>
                  </a:lnTo>
                  <a:lnTo>
                    <a:pt x="56" y="38"/>
                  </a:lnTo>
                  <a:lnTo>
                    <a:pt x="58" y="40"/>
                  </a:lnTo>
                  <a:lnTo>
                    <a:pt x="60" y="39"/>
                  </a:lnTo>
                  <a:lnTo>
                    <a:pt x="64" y="35"/>
                  </a:lnTo>
                  <a:lnTo>
                    <a:pt x="69" y="30"/>
                  </a:lnTo>
                  <a:lnTo>
                    <a:pt x="71" y="27"/>
                  </a:lnTo>
                  <a:lnTo>
                    <a:pt x="72" y="25"/>
                  </a:lnTo>
                  <a:lnTo>
                    <a:pt x="76" y="24"/>
                  </a:lnTo>
                  <a:lnTo>
                    <a:pt x="80" y="24"/>
                  </a:lnTo>
                  <a:lnTo>
                    <a:pt x="82" y="24"/>
                  </a:lnTo>
                  <a:lnTo>
                    <a:pt x="88" y="24"/>
                  </a:lnTo>
                  <a:lnTo>
                    <a:pt x="91" y="22"/>
                  </a:lnTo>
                  <a:lnTo>
                    <a:pt x="94" y="22"/>
                  </a:lnTo>
                  <a:lnTo>
                    <a:pt x="101" y="21"/>
                  </a:lnTo>
                  <a:lnTo>
                    <a:pt x="110" y="22"/>
                  </a:lnTo>
                  <a:lnTo>
                    <a:pt x="117" y="22"/>
                  </a:lnTo>
                  <a:lnTo>
                    <a:pt x="121" y="22"/>
                  </a:lnTo>
                  <a:lnTo>
                    <a:pt x="132" y="26"/>
                  </a:lnTo>
                  <a:lnTo>
                    <a:pt x="136" y="26"/>
                  </a:lnTo>
                  <a:lnTo>
                    <a:pt x="138" y="28"/>
                  </a:lnTo>
                  <a:lnTo>
                    <a:pt x="142" y="29"/>
                  </a:lnTo>
                  <a:lnTo>
                    <a:pt x="148" y="30"/>
                  </a:lnTo>
                  <a:lnTo>
                    <a:pt x="154" y="31"/>
                  </a:lnTo>
                  <a:lnTo>
                    <a:pt x="158" y="30"/>
                  </a:lnTo>
                  <a:lnTo>
                    <a:pt x="160" y="31"/>
                  </a:lnTo>
                  <a:lnTo>
                    <a:pt x="164" y="38"/>
                  </a:lnTo>
                  <a:lnTo>
                    <a:pt x="165" y="39"/>
                  </a:lnTo>
                  <a:lnTo>
                    <a:pt x="167" y="39"/>
                  </a:lnTo>
                  <a:lnTo>
                    <a:pt x="170" y="38"/>
                  </a:lnTo>
                  <a:lnTo>
                    <a:pt x="175" y="38"/>
                  </a:lnTo>
                  <a:lnTo>
                    <a:pt x="178" y="40"/>
                  </a:lnTo>
                  <a:lnTo>
                    <a:pt x="177" y="45"/>
                  </a:lnTo>
                  <a:lnTo>
                    <a:pt x="178" y="45"/>
                  </a:lnTo>
                  <a:lnTo>
                    <a:pt x="179" y="45"/>
                  </a:lnTo>
                  <a:lnTo>
                    <a:pt x="181" y="43"/>
                  </a:lnTo>
                  <a:lnTo>
                    <a:pt x="182" y="40"/>
                  </a:lnTo>
                  <a:lnTo>
                    <a:pt x="183" y="39"/>
                  </a:lnTo>
                  <a:lnTo>
                    <a:pt x="188" y="41"/>
                  </a:lnTo>
                  <a:lnTo>
                    <a:pt x="190" y="41"/>
                  </a:lnTo>
                  <a:lnTo>
                    <a:pt x="192" y="38"/>
                  </a:lnTo>
                  <a:lnTo>
                    <a:pt x="194" y="38"/>
                  </a:lnTo>
                  <a:lnTo>
                    <a:pt x="196" y="40"/>
                  </a:lnTo>
                  <a:lnTo>
                    <a:pt x="201" y="41"/>
                  </a:lnTo>
                  <a:lnTo>
                    <a:pt x="205" y="41"/>
                  </a:lnTo>
                  <a:lnTo>
                    <a:pt x="206" y="41"/>
                  </a:lnTo>
                  <a:lnTo>
                    <a:pt x="208" y="46"/>
                  </a:lnTo>
                  <a:lnTo>
                    <a:pt x="210" y="47"/>
                  </a:lnTo>
                  <a:lnTo>
                    <a:pt x="211" y="47"/>
                  </a:lnTo>
                  <a:lnTo>
                    <a:pt x="212" y="43"/>
                  </a:lnTo>
                  <a:lnTo>
                    <a:pt x="214" y="42"/>
                  </a:lnTo>
                  <a:lnTo>
                    <a:pt x="217" y="41"/>
                  </a:lnTo>
                  <a:lnTo>
                    <a:pt x="219" y="40"/>
                  </a:lnTo>
                  <a:lnTo>
                    <a:pt x="220" y="39"/>
                  </a:lnTo>
                  <a:lnTo>
                    <a:pt x="221" y="37"/>
                  </a:lnTo>
                  <a:lnTo>
                    <a:pt x="222" y="37"/>
                  </a:lnTo>
                  <a:lnTo>
                    <a:pt x="224" y="38"/>
                  </a:lnTo>
                  <a:lnTo>
                    <a:pt x="225" y="40"/>
                  </a:lnTo>
                  <a:lnTo>
                    <a:pt x="227" y="44"/>
                  </a:lnTo>
                  <a:lnTo>
                    <a:pt x="229" y="48"/>
                  </a:lnTo>
                  <a:lnTo>
                    <a:pt x="230" y="50"/>
                  </a:lnTo>
                  <a:lnTo>
                    <a:pt x="235" y="49"/>
                  </a:lnTo>
                  <a:lnTo>
                    <a:pt x="237" y="47"/>
                  </a:lnTo>
                  <a:lnTo>
                    <a:pt x="242" y="47"/>
                  </a:lnTo>
                  <a:lnTo>
                    <a:pt x="248" y="46"/>
                  </a:lnTo>
                  <a:lnTo>
                    <a:pt x="253" y="45"/>
                  </a:lnTo>
                  <a:lnTo>
                    <a:pt x="257" y="45"/>
                  </a:lnTo>
                  <a:lnTo>
                    <a:pt x="258" y="46"/>
                  </a:lnTo>
                  <a:lnTo>
                    <a:pt x="261" y="49"/>
                  </a:lnTo>
                  <a:lnTo>
                    <a:pt x="262" y="52"/>
                  </a:lnTo>
                  <a:lnTo>
                    <a:pt x="266" y="56"/>
                  </a:lnTo>
                  <a:lnTo>
                    <a:pt x="269" y="56"/>
                  </a:lnTo>
                  <a:lnTo>
                    <a:pt x="269" y="53"/>
                  </a:lnTo>
                  <a:lnTo>
                    <a:pt x="271" y="51"/>
                  </a:lnTo>
                  <a:lnTo>
                    <a:pt x="271" y="49"/>
                  </a:lnTo>
                  <a:lnTo>
                    <a:pt x="271" y="45"/>
                  </a:lnTo>
                  <a:lnTo>
                    <a:pt x="269" y="42"/>
                  </a:lnTo>
                  <a:lnTo>
                    <a:pt x="268" y="39"/>
                  </a:lnTo>
                  <a:lnTo>
                    <a:pt x="270" y="34"/>
                  </a:lnTo>
                  <a:lnTo>
                    <a:pt x="271" y="30"/>
                  </a:lnTo>
                  <a:lnTo>
                    <a:pt x="272" y="28"/>
                  </a:lnTo>
                  <a:lnTo>
                    <a:pt x="275" y="24"/>
                  </a:lnTo>
                  <a:lnTo>
                    <a:pt x="278" y="21"/>
                  </a:lnTo>
                  <a:lnTo>
                    <a:pt x="282" y="16"/>
                  </a:lnTo>
                  <a:lnTo>
                    <a:pt x="285" y="14"/>
                  </a:lnTo>
                  <a:lnTo>
                    <a:pt x="288" y="15"/>
                  </a:lnTo>
                  <a:lnTo>
                    <a:pt x="290" y="16"/>
                  </a:lnTo>
                  <a:lnTo>
                    <a:pt x="294" y="13"/>
                  </a:lnTo>
                  <a:lnTo>
                    <a:pt x="301" y="13"/>
                  </a:lnTo>
                  <a:lnTo>
                    <a:pt x="307" y="13"/>
                  </a:lnTo>
                  <a:lnTo>
                    <a:pt x="308" y="13"/>
                  </a:lnTo>
                  <a:lnTo>
                    <a:pt x="311" y="15"/>
                  </a:lnTo>
                  <a:lnTo>
                    <a:pt x="314" y="16"/>
                  </a:lnTo>
                  <a:lnTo>
                    <a:pt x="316" y="16"/>
                  </a:lnTo>
                  <a:lnTo>
                    <a:pt x="319" y="16"/>
                  </a:lnTo>
                  <a:lnTo>
                    <a:pt x="322" y="14"/>
                  </a:lnTo>
                  <a:lnTo>
                    <a:pt x="324" y="12"/>
                  </a:lnTo>
                  <a:lnTo>
                    <a:pt x="326" y="4"/>
                  </a:lnTo>
                  <a:lnTo>
                    <a:pt x="327" y="3"/>
                  </a:lnTo>
                  <a:lnTo>
                    <a:pt x="329" y="2"/>
                  </a:lnTo>
                  <a:lnTo>
                    <a:pt x="331" y="2"/>
                  </a:lnTo>
                  <a:lnTo>
                    <a:pt x="335" y="4"/>
                  </a:lnTo>
                  <a:lnTo>
                    <a:pt x="340" y="5"/>
                  </a:lnTo>
                  <a:lnTo>
                    <a:pt x="343" y="5"/>
                  </a:lnTo>
                  <a:lnTo>
                    <a:pt x="351" y="0"/>
                  </a:lnTo>
                  <a:lnTo>
                    <a:pt x="356" y="0"/>
                  </a:lnTo>
                  <a:lnTo>
                    <a:pt x="361" y="1"/>
                  </a:lnTo>
                  <a:lnTo>
                    <a:pt x="366" y="1"/>
                  </a:lnTo>
                  <a:lnTo>
                    <a:pt x="370" y="0"/>
                  </a:lnTo>
                  <a:lnTo>
                    <a:pt x="373" y="2"/>
                  </a:lnTo>
                  <a:lnTo>
                    <a:pt x="376" y="5"/>
                  </a:lnTo>
                  <a:lnTo>
                    <a:pt x="379" y="10"/>
                  </a:lnTo>
                  <a:lnTo>
                    <a:pt x="382" y="19"/>
                  </a:lnTo>
                  <a:lnTo>
                    <a:pt x="391" y="29"/>
                  </a:lnTo>
                  <a:lnTo>
                    <a:pt x="391" y="32"/>
                  </a:lnTo>
                  <a:lnTo>
                    <a:pt x="390" y="33"/>
                  </a:lnTo>
                  <a:lnTo>
                    <a:pt x="386" y="34"/>
                  </a:lnTo>
                  <a:lnTo>
                    <a:pt x="383" y="35"/>
                  </a:lnTo>
                  <a:lnTo>
                    <a:pt x="382" y="37"/>
                  </a:lnTo>
                  <a:lnTo>
                    <a:pt x="383" y="38"/>
                  </a:lnTo>
                  <a:lnTo>
                    <a:pt x="385" y="41"/>
                  </a:lnTo>
                  <a:lnTo>
                    <a:pt x="385" y="45"/>
                  </a:lnTo>
                  <a:lnTo>
                    <a:pt x="385" y="48"/>
                  </a:lnTo>
                  <a:lnTo>
                    <a:pt x="385" y="51"/>
                  </a:lnTo>
                  <a:lnTo>
                    <a:pt x="387" y="52"/>
                  </a:lnTo>
                  <a:lnTo>
                    <a:pt x="387" y="54"/>
                  </a:lnTo>
                  <a:lnTo>
                    <a:pt x="385" y="55"/>
                  </a:lnTo>
                  <a:lnTo>
                    <a:pt x="385" y="56"/>
                  </a:lnTo>
                  <a:lnTo>
                    <a:pt x="386" y="57"/>
                  </a:lnTo>
                  <a:lnTo>
                    <a:pt x="394" y="57"/>
                  </a:lnTo>
                  <a:lnTo>
                    <a:pt x="398" y="59"/>
                  </a:lnTo>
                  <a:lnTo>
                    <a:pt x="401" y="61"/>
                  </a:lnTo>
                  <a:lnTo>
                    <a:pt x="403" y="61"/>
                  </a:lnTo>
                  <a:lnTo>
                    <a:pt x="406" y="60"/>
                  </a:lnTo>
                  <a:lnTo>
                    <a:pt x="410" y="59"/>
                  </a:lnTo>
                  <a:lnTo>
                    <a:pt x="413" y="59"/>
                  </a:lnTo>
                  <a:lnTo>
                    <a:pt x="413" y="60"/>
                  </a:lnTo>
                  <a:lnTo>
                    <a:pt x="414" y="63"/>
                  </a:lnTo>
                  <a:lnTo>
                    <a:pt x="416" y="66"/>
                  </a:lnTo>
                  <a:lnTo>
                    <a:pt x="417" y="67"/>
                  </a:lnTo>
                  <a:lnTo>
                    <a:pt x="419" y="67"/>
                  </a:lnTo>
                  <a:lnTo>
                    <a:pt x="420" y="67"/>
                  </a:lnTo>
                  <a:lnTo>
                    <a:pt x="421" y="68"/>
                  </a:lnTo>
                  <a:lnTo>
                    <a:pt x="420" y="69"/>
                  </a:lnTo>
                  <a:lnTo>
                    <a:pt x="420" y="71"/>
                  </a:lnTo>
                  <a:lnTo>
                    <a:pt x="422" y="74"/>
                  </a:lnTo>
                  <a:lnTo>
                    <a:pt x="422" y="79"/>
                  </a:lnTo>
                  <a:lnTo>
                    <a:pt x="424" y="80"/>
                  </a:lnTo>
                  <a:lnTo>
                    <a:pt x="424" y="83"/>
                  </a:lnTo>
                  <a:lnTo>
                    <a:pt x="424" y="85"/>
                  </a:lnTo>
                  <a:lnTo>
                    <a:pt x="424" y="87"/>
                  </a:lnTo>
                  <a:lnTo>
                    <a:pt x="423" y="89"/>
                  </a:lnTo>
                  <a:lnTo>
                    <a:pt x="424" y="92"/>
                  </a:lnTo>
                  <a:lnTo>
                    <a:pt x="426" y="96"/>
                  </a:lnTo>
                  <a:lnTo>
                    <a:pt x="428" y="97"/>
                  </a:lnTo>
                  <a:lnTo>
                    <a:pt x="429" y="101"/>
                  </a:lnTo>
                  <a:lnTo>
                    <a:pt x="432" y="102"/>
                  </a:lnTo>
                  <a:lnTo>
                    <a:pt x="436" y="99"/>
                  </a:lnTo>
                  <a:lnTo>
                    <a:pt x="439" y="97"/>
                  </a:lnTo>
                  <a:lnTo>
                    <a:pt x="442" y="98"/>
                  </a:lnTo>
                  <a:lnTo>
                    <a:pt x="446" y="99"/>
                  </a:lnTo>
                  <a:lnTo>
                    <a:pt x="448" y="101"/>
                  </a:lnTo>
                  <a:lnTo>
                    <a:pt x="450" y="104"/>
                  </a:lnTo>
                  <a:lnTo>
                    <a:pt x="452" y="105"/>
                  </a:lnTo>
                  <a:lnTo>
                    <a:pt x="454" y="104"/>
                  </a:lnTo>
                  <a:lnTo>
                    <a:pt x="458" y="105"/>
                  </a:lnTo>
                  <a:lnTo>
                    <a:pt x="460" y="108"/>
                  </a:lnTo>
                  <a:lnTo>
                    <a:pt x="462" y="109"/>
                  </a:lnTo>
                  <a:lnTo>
                    <a:pt x="464" y="107"/>
                  </a:lnTo>
                  <a:lnTo>
                    <a:pt x="466" y="104"/>
                  </a:lnTo>
                  <a:lnTo>
                    <a:pt x="474" y="102"/>
                  </a:lnTo>
                  <a:lnTo>
                    <a:pt x="479" y="101"/>
                  </a:lnTo>
                  <a:lnTo>
                    <a:pt x="480" y="101"/>
                  </a:lnTo>
                  <a:lnTo>
                    <a:pt x="482" y="100"/>
                  </a:lnTo>
                  <a:lnTo>
                    <a:pt x="485" y="98"/>
                  </a:lnTo>
                  <a:lnTo>
                    <a:pt x="488" y="99"/>
                  </a:lnTo>
                  <a:lnTo>
                    <a:pt x="490" y="102"/>
                  </a:lnTo>
                  <a:lnTo>
                    <a:pt x="493" y="104"/>
                  </a:lnTo>
                  <a:lnTo>
                    <a:pt x="493" y="109"/>
                  </a:lnTo>
                  <a:lnTo>
                    <a:pt x="496" y="114"/>
                  </a:lnTo>
                  <a:lnTo>
                    <a:pt x="504" y="121"/>
                  </a:lnTo>
                  <a:lnTo>
                    <a:pt x="507" y="123"/>
                  </a:lnTo>
                  <a:lnTo>
                    <a:pt x="510" y="123"/>
                  </a:lnTo>
                  <a:lnTo>
                    <a:pt x="510" y="122"/>
                  </a:lnTo>
                  <a:lnTo>
                    <a:pt x="511" y="121"/>
                  </a:lnTo>
                  <a:lnTo>
                    <a:pt x="511" y="118"/>
                  </a:lnTo>
                  <a:lnTo>
                    <a:pt x="513" y="117"/>
                  </a:lnTo>
                  <a:lnTo>
                    <a:pt x="514" y="117"/>
                  </a:lnTo>
                  <a:lnTo>
                    <a:pt x="520" y="121"/>
                  </a:lnTo>
                  <a:lnTo>
                    <a:pt x="524" y="121"/>
                  </a:lnTo>
                  <a:lnTo>
                    <a:pt x="527" y="121"/>
                  </a:lnTo>
                  <a:lnTo>
                    <a:pt x="531" y="125"/>
                  </a:lnTo>
                  <a:lnTo>
                    <a:pt x="535" y="128"/>
                  </a:lnTo>
                  <a:lnTo>
                    <a:pt x="539" y="128"/>
                  </a:lnTo>
                  <a:lnTo>
                    <a:pt x="541" y="127"/>
                  </a:lnTo>
                  <a:lnTo>
                    <a:pt x="544" y="126"/>
                  </a:lnTo>
                  <a:lnTo>
                    <a:pt x="545" y="127"/>
                  </a:lnTo>
                  <a:lnTo>
                    <a:pt x="546" y="130"/>
                  </a:lnTo>
                  <a:lnTo>
                    <a:pt x="548" y="132"/>
                  </a:lnTo>
                  <a:lnTo>
                    <a:pt x="550" y="132"/>
                  </a:lnTo>
                  <a:lnTo>
                    <a:pt x="552" y="132"/>
                  </a:lnTo>
                  <a:lnTo>
                    <a:pt x="558" y="136"/>
                  </a:lnTo>
                  <a:lnTo>
                    <a:pt x="563" y="140"/>
                  </a:lnTo>
                  <a:lnTo>
                    <a:pt x="566" y="141"/>
                  </a:lnTo>
                  <a:lnTo>
                    <a:pt x="568" y="139"/>
                  </a:lnTo>
                  <a:lnTo>
                    <a:pt x="571" y="139"/>
                  </a:lnTo>
                  <a:lnTo>
                    <a:pt x="572" y="140"/>
                  </a:lnTo>
                  <a:lnTo>
                    <a:pt x="573" y="142"/>
                  </a:lnTo>
                  <a:lnTo>
                    <a:pt x="572" y="143"/>
                  </a:lnTo>
                  <a:lnTo>
                    <a:pt x="572" y="147"/>
                  </a:lnTo>
                  <a:lnTo>
                    <a:pt x="574" y="150"/>
                  </a:lnTo>
                  <a:lnTo>
                    <a:pt x="574" y="153"/>
                  </a:lnTo>
                  <a:lnTo>
                    <a:pt x="573" y="156"/>
                  </a:lnTo>
                  <a:lnTo>
                    <a:pt x="572" y="158"/>
                  </a:lnTo>
                  <a:lnTo>
                    <a:pt x="569" y="162"/>
                  </a:lnTo>
                  <a:lnTo>
                    <a:pt x="566" y="165"/>
                  </a:lnTo>
                  <a:lnTo>
                    <a:pt x="562" y="166"/>
                  </a:lnTo>
                  <a:lnTo>
                    <a:pt x="560" y="167"/>
                  </a:lnTo>
                  <a:lnTo>
                    <a:pt x="561" y="170"/>
                  </a:lnTo>
                  <a:lnTo>
                    <a:pt x="562" y="172"/>
                  </a:lnTo>
                  <a:lnTo>
                    <a:pt x="565" y="174"/>
                  </a:lnTo>
                  <a:lnTo>
                    <a:pt x="569" y="176"/>
                  </a:lnTo>
                  <a:lnTo>
                    <a:pt x="570" y="177"/>
                  </a:lnTo>
                  <a:lnTo>
                    <a:pt x="569" y="177"/>
                  </a:lnTo>
                  <a:lnTo>
                    <a:pt x="567" y="178"/>
                  </a:lnTo>
                  <a:lnTo>
                    <a:pt x="563" y="177"/>
                  </a:lnTo>
                  <a:lnTo>
                    <a:pt x="562" y="178"/>
                  </a:lnTo>
                  <a:lnTo>
                    <a:pt x="561" y="180"/>
                  </a:lnTo>
                  <a:lnTo>
                    <a:pt x="559" y="184"/>
                  </a:lnTo>
                  <a:lnTo>
                    <a:pt x="558" y="188"/>
                  </a:lnTo>
                  <a:lnTo>
                    <a:pt x="562" y="189"/>
                  </a:lnTo>
                  <a:lnTo>
                    <a:pt x="564" y="190"/>
                  </a:lnTo>
                  <a:lnTo>
                    <a:pt x="565" y="193"/>
                  </a:lnTo>
                  <a:lnTo>
                    <a:pt x="566" y="196"/>
                  </a:lnTo>
                  <a:lnTo>
                    <a:pt x="566" y="199"/>
                  </a:lnTo>
                  <a:lnTo>
                    <a:pt x="565" y="200"/>
                  </a:lnTo>
                  <a:lnTo>
                    <a:pt x="565" y="202"/>
                  </a:lnTo>
                  <a:lnTo>
                    <a:pt x="565" y="202"/>
                  </a:lnTo>
                  <a:lnTo>
                    <a:pt x="567" y="202"/>
                  </a:lnTo>
                  <a:lnTo>
                    <a:pt x="568" y="203"/>
                  </a:lnTo>
                  <a:lnTo>
                    <a:pt x="568" y="205"/>
                  </a:lnTo>
                  <a:lnTo>
                    <a:pt x="566" y="208"/>
                  </a:lnTo>
                  <a:lnTo>
                    <a:pt x="563" y="215"/>
                  </a:lnTo>
                  <a:lnTo>
                    <a:pt x="562" y="218"/>
                  </a:lnTo>
                  <a:lnTo>
                    <a:pt x="562" y="221"/>
                  </a:lnTo>
                  <a:lnTo>
                    <a:pt x="561" y="223"/>
                  </a:lnTo>
                  <a:lnTo>
                    <a:pt x="559" y="224"/>
                  </a:lnTo>
                  <a:lnTo>
                    <a:pt x="550" y="224"/>
                  </a:lnTo>
                  <a:lnTo>
                    <a:pt x="543" y="224"/>
                  </a:lnTo>
                  <a:lnTo>
                    <a:pt x="540" y="223"/>
                  </a:lnTo>
                  <a:lnTo>
                    <a:pt x="535" y="223"/>
                  </a:lnTo>
                  <a:lnTo>
                    <a:pt x="532" y="224"/>
                  </a:lnTo>
                  <a:lnTo>
                    <a:pt x="529" y="230"/>
                  </a:lnTo>
                  <a:lnTo>
                    <a:pt x="526" y="232"/>
                  </a:lnTo>
                  <a:lnTo>
                    <a:pt x="522" y="234"/>
                  </a:lnTo>
                  <a:lnTo>
                    <a:pt x="518" y="235"/>
                  </a:lnTo>
                  <a:lnTo>
                    <a:pt x="515" y="236"/>
                  </a:lnTo>
                  <a:lnTo>
                    <a:pt x="514" y="241"/>
                  </a:lnTo>
                  <a:lnTo>
                    <a:pt x="514" y="244"/>
                  </a:lnTo>
                  <a:lnTo>
                    <a:pt x="513" y="246"/>
                  </a:lnTo>
                  <a:lnTo>
                    <a:pt x="513" y="247"/>
                  </a:lnTo>
                  <a:lnTo>
                    <a:pt x="512" y="248"/>
                  </a:lnTo>
                  <a:lnTo>
                    <a:pt x="513" y="249"/>
                  </a:lnTo>
                  <a:lnTo>
                    <a:pt x="513" y="249"/>
                  </a:lnTo>
                  <a:lnTo>
                    <a:pt x="515" y="250"/>
                  </a:lnTo>
                  <a:lnTo>
                    <a:pt x="515" y="251"/>
                  </a:lnTo>
                  <a:lnTo>
                    <a:pt x="515" y="252"/>
                  </a:lnTo>
                  <a:lnTo>
                    <a:pt x="513" y="253"/>
                  </a:lnTo>
                  <a:lnTo>
                    <a:pt x="512" y="255"/>
                  </a:lnTo>
                  <a:lnTo>
                    <a:pt x="513" y="257"/>
                  </a:lnTo>
                  <a:lnTo>
                    <a:pt x="513" y="25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2" name="Freeform 240">
              <a:extLst>
                <a:ext uri="{FF2B5EF4-FFF2-40B4-BE49-F238E27FC236}">
                  <a16:creationId xmlns="" xmlns:a16="http://schemas.microsoft.com/office/drawing/2014/main" id="{C794B7D6-3692-A15B-118E-756BD881D333}"/>
                </a:ext>
              </a:extLst>
            </p:cNvPr>
            <p:cNvSpPr>
              <a:spLocks noChangeArrowheads="1"/>
            </p:cNvSpPr>
            <p:nvPr/>
          </p:nvSpPr>
          <p:spPr bwMode="auto">
            <a:xfrm>
              <a:off x="9463209" y="7825154"/>
              <a:ext cx="27478" cy="10990"/>
            </a:xfrm>
            <a:custGeom>
              <a:avLst/>
              <a:gdLst>
                <a:gd name="T0" fmla="*/ 16 w 22"/>
                <a:gd name="T1" fmla="*/ 7 h 11"/>
                <a:gd name="T2" fmla="*/ 21 w 22"/>
                <a:gd name="T3" fmla="*/ 10 h 11"/>
                <a:gd name="T4" fmla="*/ 16 w 22"/>
                <a:gd name="T5" fmla="*/ 9 h 11"/>
                <a:gd name="T6" fmla="*/ 6 w 22"/>
                <a:gd name="T7" fmla="*/ 7 h 11"/>
                <a:gd name="T8" fmla="*/ 2 w 22"/>
                <a:gd name="T9" fmla="*/ 5 h 11"/>
                <a:gd name="T10" fmla="*/ 1 w 22"/>
                <a:gd name="T11" fmla="*/ 3 h 11"/>
                <a:gd name="T12" fmla="*/ 0 w 22"/>
                <a:gd name="T13" fmla="*/ 0 h 11"/>
                <a:gd name="T14" fmla="*/ 3 w 22"/>
                <a:gd name="T15" fmla="*/ 3 h 11"/>
                <a:gd name="T16" fmla="*/ 5 w 22"/>
                <a:gd name="T17" fmla="*/ 5 h 11"/>
                <a:gd name="T18" fmla="*/ 16 w 22"/>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1">
                  <a:moveTo>
                    <a:pt x="16" y="7"/>
                  </a:moveTo>
                  <a:lnTo>
                    <a:pt x="21" y="10"/>
                  </a:lnTo>
                  <a:lnTo>
                    <a:pt x="16" y="9"/>
                  </a:lnTo>
                  <a:lnTo>
                    <a:pt x="6" y="7"/>
                  </a:lnTo>
                  <a:lnTo>
                    <a:pt x="2" y="5"/>
                  </a:lnTo>
                  <a:lnTo>
                    <a:pt x="1" y="3"/>
                  </a:lnTo>
                  <a:lnTo>
                    <a:pt x="0" y="0"/>
                  </a:lnTo>
                  <a:lnTo>
                    <a:pt x="3" y="3"/>
                  </a:lnTo>
                  <a:lnTo>
                    <a:pt x="5" y="5"/>
                  </a:lnTo>
                  <a:lnTo>
                    <a:pt x="1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3" name="Freeform 242">
              <a:extLst>
                <a:ext uri="{FF2B5EF4-FFF2-40B4-BE49-F238E27FC236}">
                  <a16:creationId xmlns="" xmlns:a16="http://schemas.microsoft.com/office/drawing/2014/main" id="{AFBD3001-0B6F-C82C-6FAA-D055F5E526B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4" name="Freeform 243">
              <a:extLst>
                <a:ext uri="{FF2B5EF4-FFF2-40B4-BE49-F238E27FC236}">
                  <a16:creationId xmlns="" xmlns:a16="http://schemas.microsoft.com/office/drawing/2014/main" id="{195FD864-61F5-EDA3-004A-76BA27B98F8A}"/>
                </a:ext>
              </a:extLst>
            </p:cNvPr>
            <p:cNvSpPr>
              <a:spLocks noChangeArrowheads="1"/>
            </p:cNvSpPr>
            <p:nvPr/>
          </p:nvSpPr>
          <p:spPr bwMode="auto">
            <a:xfrm>
              <a:off x="10287488" y="5802923"/>
              <a:ext cx="38468" cy="54952"/>
            </a:xfrm>
            <a:custGeom>
              <a:avLst/>
              <a:gdLst>
                <a:gd name="T0" fmla="*/ 31 w 32"/>
                <a:gd name="T1" fmla="*/ 24 h 43"/>
                <a:gd name="T2" fmla="*/ 31 w 32"/>
                <a:gd name="T3" fmla="*/ 19 h 43"/>
                <a:gd name="T4" fmla="*/ 29 w 32"/>
                <a:gd name="T5" fmla="*/ 15 h 43"/>
                <a:gd name="T6" fmla="*/ 27 w 32"/>
                <a:gd name="T7" fmla="*/ 16 h 43"/>
                <a:gd name="T8" fmla="*/ 25 w 32"/>
                <a:gd name="T9" fmla="*/ 11 h 43"/>
                <a:gd name="T10" fmla="*/ 22 w 32"/>
                <a:gd name="T11" fmla="*/ 3 h 43"/>
                <a:gd name="T12" fmla="*/ 17 w 32"/>
                <a:gd name="T13" fmla="*/ 0 h 43"/>
                <a:gd name="T14" fmla="*/ 16 w 32"/>
                <a:gd name="T15" fmla="*/ 0 h 43"/>
                <a:gd name="T16" fmla="*/ 16 w 32"/>
                <a:gd name="T17" fmla="*/ 1 h 43"/>
                <a:gd name="T18" fmla="*/ 16 w 32"/>
                <a:gd name="T19" fmla="*/ 4 h 43"/>
                <a:gd name="T20" fmla="*/ 12 w 32"/>
                <a:gd name="T21" fmla="*/ 1 h 43"/>
                <a:gd name="T22" fmla="*/ 9 w 32"/>
                <a:gd name="T23" fmla="*/ 1 h 43"/>
                <a:gd name="T24" fmla="*/ 2 w 32"/>
                <a:gd name="T25" fmla="*/ 4 h 43"/>
                <a:gd name="T26" fmla="*/ 0 w 32"/>
                <a:gd name="T27" fmla="*/ 8 h 43"/>
                <a:gd name="T28" fmla="*/ 1 w 32"/>
                <a:gd name="T29" fmla="*/ 11 h 43"/>
                <a:gd name="T30" fmla="*/ 2 w 32"/>
                <a:gd name="T31" fmla="*/ 13 h 43"/>
                <a:gd name="T32" fmla="*/ 6 w 32"/>
                <a:gd name="T33" fmla="*/ 16 h 43"/>
                <a:gd name="T34" fmla="*/ 10 w 32"/>
                <a:gd name="T35" fmla="*/ 15 h 43"/>
                <a:gd name="T36" fmla="*/ 16 w 32"/>
                <a:gd name="T37" fmla="*/ 22 h 43"/>
                <a:gd name="T38" fmla="*/ 18 w 32"/>
                <a:gd name="T39" fmla="*/ 28 h 43"/>
                <a:gd name="T40" fmla="*/ 19 w 32"/>
                <a:gd name="T41" fmla="*/ 31 h 43"/>
                <a:gd name="T42" fmla="*/ 23 w 32"/>
                <a:gd name="T43" fmla="*/ 35 h 43"/>
                <a:gd name="T44" fmla="*/ 25 w 32"/>
                <a:gd name="T45" fmla="*/ 38 h 43"/>
                <a:gd name="T46" fmla="*/ 25 w 32"/>
                <a:gd name="T47" fmla="*/ 42 h 43"/>
                <a:gd name="T48" fmla="*/ 28 w 32"/>
                <a:gd name="T49" fmla="*/ 41 h 43"/>
                <a:gd name="T50" fmla="*/ 28 w 32"/>
                <a:gd name="T51" fmla="*/ 39 h 43"/>
                <a:gd name="T52" fmla="*/ 26 w 32"/>
                <a:gd name="T53" fmla="*/ 36 h 43"/>
                <a:gd name="T54" fmla="*/ 27 w 32"/>
                <a:gd name="T55" fmla="*/ 33 h 43"/>
                <a:gd name="T56" fmla="*/ 31 w 32"/>
                <a:gd name="T5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3">
                  <a:moveTo>
                    <a:pt x="31" y="24"/>
                  </a:moveTo>
                  <a:lnTo>
                    <a:pt x="31" y="19"/>
                  </a:lnTo>
                  <a:lnTo>
                    <a:pt x="29" y="15"/>
                  </a:lnTo>
                  <a:lnTo>
                    <a:pt x="27" y="16"/>
                  </a:lnTo>
                  <a:lnTo>
                    <a:pt x="25" y="11"/>
                  </a:lnTo>
                  <a:lnTo>
                    <a:pt x="22" y="3"/>
                  </a:lnTo>
                  <a:lnTo>
                    <a:pt x="17" y="0"/>
                  </a:lnTo>
                  <a:lnTo>
                    <a:pt x="16" y="0"/>
                  </a:lnTo>
                  <a:lnTo>
                    <a:pt x="16" y="1"/>
                  </a:lnTo>
                  <a:lnTo>
                    <a:pt x="16" y="4"/>
                  </a:lnTo>
                  <a:lnTo>
                    <a:pt x="12" y="1"/>
                  </a:lnTo>
                  <a:lnTo>
                    <a:pt x="9" y="1"/>
                  </a:lnTo>
                  <a:lnTo>
                    <a:pt x="2" y="4"/>
                  </a:lnTo>
                  <a:lnTo>
                    <a:pt x="0" y="8"/>
                  </a:lnTo>
                  <a:lnTo>
                    <a:pt x="1" y="11"/>
                  </a:lnTo>
                  <a:lnTo>
                    <a:pt x="2" y="13"/>
                  </a:lnTo>
                  <a:lnTo>
                    <a:pt x="6" y="16"/>
                  </a:lnTo>
                  <a:lnTo>
                    <a:pt x="10" y="15"/>
                  </a:lnTo>
                  <a:lnTo>
                    <a:pt x="16" y="22"/>
                  </a:lnTo>
                  <a:lnTo>
                    <a:pt x="18" y="28"/>
                  </a:lnTo>
                  <a:lnTo>
                    <a:pt x="19" y="31"/>
                  </a:lnTo>
                  <a:lnTo>
                    <a:pt x="23" y="35"/>
                  </a:lnTo>
                  <a:lnTo>
                    <a:pt x="25" y="38"/>
                  </a:lnTo>
                  <a:lnTo>
                    <a:pt x="25" y="42"/>
                  </a:lnTo>
                  <a:lnTo>
                    <a:pt x="28" y="41"/>
                  </a:lnTo>
                  <a:lnTo>
                    <a:pt x="28" y="39"/>
                  </a:lnTo>
                  <a:lnTo>
                    <a:pt x="26" y="36"/>
                  </a:lnTo>
                  <a:lnTo>
                    <a:pt x="27" y="33"/>
                  </a:lnTo>
                  <a:lnTo>
                    <a:pt x="3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5" name="Freeform 244">
              <a:extLst>
                <a:ext uri="{FF2B5EF4-FFF2-40B4-BE49-F238E27FC236}">
                  <a16:creationId xmlns="" xmlns:a16="http://schemas.microsoft.com/office/drawing/2014/main" id="{64316290-081E-DFE5-E48E-58F1EAF3E022}"/>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6" name="Freeform 245">
              <a:extLst>
                <a:ext uri="{FF2B5EF4-FFF2-40B4-BE49-F238E27FC236}">
                  <a16:creationId xmlns="" xmlns:a16="http://schemas.microsoft.com/office/drawing/2014/main" id="{3EA1F794-9DCB-C62A-1959-E4EB84C3D2DE}"/>
                </a:ext>
              </a:extLst>
            </p:cNvPr>
            <p:cNvSpPr>
              <a:spLocks noChangeArrowheads="1"/>
            </p:cNvSpPr>
            <p:nvPr/>
          </p:nvSpPr>
          <p:spPr bwMode="auto">
            <a:xfrm>
              <a:off x="10128129" y="6022731"/>
              <a:ext cx="82426" cy="87923"/>
            </a:xfrm>
            <a:custGeom>
              <a:avLst/>
              <a:gdLst>
                <a:gd name="T0" fmla="*/ 1 w 65"/>
                <a:gd name="T1" fmla="*/ 51 h 70"/>
                <a:gd name="T2" fmla="*/ 5 w 65"/>
                <a:gd name="T3" fmla="*/ 63 h 70"/>
                <a:gd name="T4" fmla="*/ 12 w 65"/>
                <a:gd name="T5" fmla="*/ 69 h 70"/>
                <a:gd name="T6" fmla="*/ 21 w 65"/>
                <a:gd name="T7" fmla="*/ 69 h 70"/>
                <a:gd name="T8" fmla="*/ 29 w 65"/>
                <a:gd name="T9" fmla="*/ 65 h 70"/>
                <a:gd name="T10" fmla="*/ 43 w 65"/>
                <a:gd name="T11" fmla="*/ 58 h 70"/>
                <a:gd name="T12" fmla="*/ 50 w 65"/>
                <a:gd name="T13" fmla="*/ 48 h 70"/>
                <a:gd name="T14" fmla="*/ 53 w 65"/>
                <a:gd name="T15" fmla="*/ 41 h 70"/>
                <a:gd name="T16" fmla="*/ 58 w 65"/>
                <a:gd name="T17" fmla="*/ 35 h 70"/>
                <a:gd name="T18" fmla="*/ 60 w 65"/>
                <a:gd name="T19" fmla="*/ 37 h 70"/>
                <a:gd name="T20" fmla="*/ 60 w 65"/>
                <a:gd name="T21" fmla="*/ 42 h 70"/>
                <a:gd name="T22" fmla="*/ 62 w 65"/>
                <a:gd name="T23" fmla="*/ 41 h 70"/>
                <a:gd name="T24" fmla="*/ 64 w 65"/>
                <a:gd name="T25" fmla="*/ 38 h 70"/>
                <a:gd name="T26" fmla="*/ 63 w 65"/>
                <a:gd name="T27" fmla="*/ 29 h 70"/>
                <a:gd name="T28" fmla="*/ 60 w 65"/>
                <a:gd name="T29" fmla="*/ 23 h 70"/>
                <a:gd name="T30" fmla="*/ 55 w 65"/>
                <a:gd name="T31" fmla="*/ 18 h 70"/>
                <a:gd name="T32" fmla="*/ 30 w 65"/>
                <a:gd name="T33" fmla="*/ 0 h 70"/>
                <a:gd name="T34" fmla="*/ 22 w 65"/>
                <a:gd name="T35" fmla="*/ 0 h 70"/>
                <a:gd name="T36" fmla="*/ 18 w 65"/>
                <a:gd name="T37" fmla="*/ 1 h 70"/>
                <a:gd name="T38" fmla="*/ 11 w 65"/>
                <a:gd name="T39" fmla="*/ 7 h 70"/>
                <a:gd name="T40" fmla="*/ 5 w 65"/>
                <a:gd name="T41" fmla="*/ 15 h 70"/>
                <a:gd name="T42" fmla="*/ 1 w 65"/>
                <a:gd name="T43" fmla="*/ 22 h 70"/>
                <a:gd name="T44" fmla="*/ 1 w 65"/>
                <a:gd name="T45" fmla="*/ 29 h 70"/>
                <a:gd name="T46" fmla="*/ 0 w 65"/>
                <a:gd name="T47" fmla="*/ 37 h 70"/>
                <a:gd name="T48" fmla="*/ 0 w 65"/>
                <a:gd name="T49" fmla="*/ 42 h 70"/>
                <a:gd name="T50" fmla="*/ 1 w 65"/>
                <a:gd name="T51" fmla="*/ 47 h 70"/>
                <a:gd name="T52" fmla="*/ 1 w 65"/>
                <a:gd name="T53"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0">
                  <a:moveTo>
                    <a:pt x="1" y="51"/>
                  </a:moveTo>
                  <a:lnTo>
                    <a:pt x="5" y="63"/>
                  </a:lnTo>
                  <a:lnTo>
                    <a:pt x="12" y="69"/>
                  </a:lnTo>
                  <a:lnTo>
                    <a:pt x="21" y="69"/>
                  </a:lnTo>
                  <a:lnTo>
                    <a:pt x="29" y="65"/>
                  </a:lnTo>
                  <a:lnTo>
                    <a:pt x="43" y="58"/>
                  </a:lnTo>
                  <a:lnTo>
                    <a:pt x="50" y="48"/>
                  </a:lnTo>
                  <a:lnTo>
                    <a:pt x="53" y="41"/>
                  </a:lnTo>
                  <a:lnTo>
                    <a:pt x="58" y="35"/>
                  </a:lnTo>
                  <a:lnTo>
                    <a:pt x="60" y="37"/>
                  </a:lnTo>
                  <a:lnTo>
                    <a:pt x="60" y="42"/>
                  </a:lnTo>
                  <a:lnTo>
                    <a:pt x="62" y="41"/>
                  </a:lnTo>
                  <a:lnTo>
                    <a:pt x="64" y="38"/>
                  </a:lnTo>
                  <a:lnTo>
                    <a:pt x="63" y="29"/>
                  </a:lnTo>
                  <a:lnTo>
                    <a:pt x="60" y="23"/>
                  </a:lnTo>
                  <a:lnTo>
                    <a:pt x="55" y="18"/>
                  </a:lnTo>
                  <a:lnTo>
                    <a:pt x="30" y="0"/>
                  </a:lnTo>
                  <a:lnTo>
                    <a:pt x="22" y="0"/>
                  </a:lnTo>
                  <a:lnTo>
                    <a:pt x="18" y="1"/>
                  </a:lnTo>
                  <a:lnTo>
                    <a:pt x="11" y="7"/>
                  </a:lnTo>
                  <a:lnTo>
                    <a:pt x="5" y="15"/>
                  </a:lnTo>
                  <a:lnTo>
                    <a:pt x="1" y="22"/>
                  </a:lnTo>
                  <a:lnTo>
                    <a:pt x="1" y="29"/>
                  </a:lnTo>
                  <a:lnTo>
                    <a:pt x="0" y="37"/>
                  </a:lnTo>
                  <a:lnTo>
                    <a:pt x="0" y="42"/>
                  </a:lnTo>
                  <a:lnTo>
                    <a:pt x="1" y="47"/>
                  </a:lnTo>
                  <a:lnTo>
                    <a:pt x="1" y="5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7" name="Freeform 246">
              <a:extLst>
                <a:ext uri="{FF2B5EF4-FFF2-40B4-BE49-F238E27FC236}">
                  <a16:creationId xmlns="" xmlns:a16="http://schemas.microsoft.com/office/drawing/2014/main" id="{DA6720E6-D33F-462C-45EA-77FEF1C363D5}"/>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08" name="Freeform 247">
              <a:extLst>
                <a:ext uri="{FF2B5EF4-FFF2-40B4-BE49-F238E27FC236}">
                  <a16:creationId xmlns="" xmlns:a16="http://schemas.microsoft.com/office/drawing/2014/main" id="{F0124CDC-05F0-E979-C176-5E8A6095A253}"/>
                </a:ext>
              </a:extLst>
            </p:cNvPr>
            <p:cNvSpPr>
              <a:spLocks noChangeArrowheads="1"/>
            </p:cNvSpPr>
            <p:nvPr/>
          </p:nvSpPr>
          <p:spPr bwMode="auto">
            <a:xfrm>
              <a:off x="10534773" y="5912827"/>
              <a:ext cx="82426" cy="93417"/>
            </a:xfrm>
            <a:custGeom>
              <a:avLst/>
              <a:gdLst>
                <a:gd name="T0" fmla="*/ 4 w 65"/>
                <a:gd name="T1" fmla="*/ 32 h 73"/>
                <a:gd name="T2" fmla="*/ 5 w 65"/>
                <a:gd name="T3" fmla="*/ 36 h 73"/>
                <a:gd name="T4" fmla="*/ 7 w 65"/>
                <a:gd name="T5" fmla="*/ 39 h 73"/>
                <a:gd name="T6" fmla="*/ 15 w 65"/>
                <a:gd name="T7" fmla="*/ 54 h 73"/>
                <a:gd name="T8" fmla="*/ 17 w 65"/>
                <a:gd name="T9" fmla="*/ 55 h 73"/>
                <a:gd name="T10" fmla="*/ 19 w 65"/>
                <a:gd name="T11" fmla="*/ 52 h 73"/>
                <a:gd name="T12" fmla="*/ 21 w 65"/>
                <a:gd name="T13" fmla="*/ 51 h 73"/>
                <a:gd name="T14" fmla="*/ 25 w 65"/>
                <a:gd name="T15" fmla="*/ 54 h 73"/>
                <a:gd name="T16" fmla="*/ 29 w 65"/>
                <a:gd name="T17" fmla="*/ 54 h 73"/>
                <a:gd name="T18" fmla="*/ 32 w 65"/>
                <a:gd name="T19" fmla="*/ 56 h 73"/>
                <a:gd name="T20" fmla="*/ 35 w 65"/>
                <a:gd name="T21" fmla="*/ 63 h 73"/>
                <a:gd name="T22" fmla="*/ 35 w 65"/>
                <a:gd name="T23" fmla="*/ 68 h 73"/>
                <a:gd name="T24" fmla="*/ 37 w 65"/>
                <a:gd name="T25" fmla="*/ 69 h 73"/>
                <a:gd name="T26" fmla="*/ 40 w 65"/>
                <a:gd name="T27" fmla="*/ 71 h 73"/>
                <a:gd name="T28" fmla="*/ 43 w 65"/>
                <a:gd name="T29" fmla="*/ 72 h 73"/>
                <a:gd name="T30" fmla="*/ 46 w 65"/>
                <a:gd name="T31" fmla="*/ 72 h 73"/>
                <a:gd name="T32" fmla="*/ 49 w 65"/>
                <a:gd name="T33" fmla="*/ 70 h 73"/>
                <a:gd name="T34" fmla="*/ 56 w 65"/>
                <a:gd name="T35" fmla="*/ 72 h 73"/>
                <a:gd name="T36" fmla="*/ 59 w 65"/>
                <a:gd name="T37" fmla="*/ 70 h 73"/>
                <a:gd name="T38" fmla="*/ 62 w 65"/>
                <a:gd name="T39" fmla="*/ 69 h 73"/>
                <a:gd name="T40" fmla="*/ 64 w 65"/>
                <a:gd name="T41" fmla="*/ 63 h 73"/>
                <a:gd name="T42" fmla="*/ 64 w 65"/>
                <a:gd name="T43" fmla="*/ 55 h 73"/>
                <a:gd name="T44" fmla="*/ 63 w 65"/>
                <a:gd name="T45" fmla="*/ 50 h 73"/>
                <a:gd name="T46" fmla="*/ 61 w 65"/>
                <a:gd name="T47" fmla="*/ 48 h 73"/>
                <a:gd name="T48" fmla="*/ 54 w 65"/>
                <a:gd name="T49" fmla="*/ 42 h 73"/>
                <a:gd name="T50" fmla="*/ 47 w 65"/>
                <a:gd name="T51" fmla="*/ 34 h 73"/>
                <a:gd name="T52" fmla="*/ 37 w 65"/>
                <a:gd name="T53" fmla="*/ 25 h 73"/>
                <a:gd name="T54" fmla="*/ 34 w 65"/>
                <a:gd name="T55" fmla="*/ 20 h 73"/>
                <a:gd name="T56" fmla="*/ 30 w 65"/>
                <a:gd name="T57" fmla="*/ 15 h 73"/>
                <a:gd name="T58" fmla="*/ 26 w 65"/>
                <a:gd name="T59" fmla="*/ 10 h 73"/>
                <a:gd name="T60" fmla="*/ 19 w 65"/>
                <a:gd name="T61" fmla="*/ 3 h 73"/>
                <a:gd name="T62" fmla="*/ 18 w 65"/>
                <a:gd name="T63" fmla="*/ 0 h 73"/>
                <a:gd name="T64" fmla="*/ 17 w 65"/>
                <a:gd name="T65" fmla="*/ 0 h 73"/>
                <a:gd name="T66" fmla="*/ 10 w 65"/>
                <a:gd name="T67" fmla="*/ 3 h 73"/>
                <a:gd name="T68" fmla="*/ 7 w 65"/>
                <a:gd name="T69" fmla="*/ 10 h 73"/>
                <a:gd name="T70" fmla="*/ 4 w 65"/>
                <a:gd name="T71" fmla="*/ 11 h 73"/>
                <a:gd name="T72" fmla="*/ 1 w 65"/>
                <a:gd name="T73" fmla="*/ 14 h 73"/>
                <a:gd name="T74" fmla="*/ 0 w 65"/>
                <a:gd name="T75" fmla="*/ 19 h 73"/>
                <a:gd name="T76" fmla="*/ 3 w 65"/>
                <a:gd name="T77" fmla="*/ 29 h 73"/>
                <a:gd name="T78" fmla="*/ 4 w 65"/>
                <a:gd name="T79"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73">
                  <a:moveTo>
                    <a:pt x="4" y="32"/>
                  </a:moveTo>
                  <a:lnTo>
                    <a:pt x="5" y="36"/>
                  </a:lnTo>
                  <a:lnTo>
                    <a:pt x="7" y="39"/>
                  </a:lnTo>
                  <a:lnTo>
                    <a:pt x="15" y="54"/>
                  </a:lnTo>
                  <a:lnTo>
                    <a:pt x="17" y="55"/>
                  </a:lnTo>
                  <a:lnTo>
                    <a:pt x="19" y="52"/>
                  </a:lnTo>
                  <a:lnTo>
                    <a:pt x="21" y="51"/>
                  </a:lnTo>
                  <a:lnTo>
                    <a:pt x="25" y="54"/>
                  </a:lnTo>
                  <a:lnTo>
                    <a:pt x="29" y="54"/>
                  </a:lnTo>
                  <a:lnTo>
                    <a:pt x="32" y="56"/>
                  </a:lnTo>
                  <a:lnTo>
                    <a:pt x="35" y="63"/>
                  </a:lnTo>
                  <a:lnTo>
                    <a:pt x="35" y="68"/>
                  </a:lnTo>
                  <a:lnTo>
                    <a:pt x="37" y="69"/>
                  </a:lnTo>
                  <a:lnTo>
                    <a:pt x="40" y="71"/>
                  </a:lnTo>
                  <a:lnTo>
                    <a:pt x="43" y="72"/>
                  </a:lnTo>
                  <a:lnTo>
                    <a:pt x="46" y="72"/>
                  </a:lnTo>
                  <a:lnTo>
                    <a:pt x="49" y="70"/>
                  </a:lnTo>
                  <a:lnTo>
                    <a:pt x="56" y="72"/>
                  </a:lnTo>
                  <a:lnTo>
                    <a:pt x="59" y="70"/>
                  </a:lnTo>
                  <a:lnTo>
                    <a:pt x="62" y="69"/>
                  </a:lnTo>
                  <a:lnTo>
                    <a:pt x="64" y="63"/>
                  </a:lnTo>
                  <a:lnTo>
                    <a:pt x="64" y="55"/>
                  </a:lnTo>
                  <a:lnTo>
                    <a:pt x="63" y="50"/>
                  </a:lnTo>
                  <a:lnTo>
                    <a:pt x="61" y="48"/>
                  </a:lnTo>
                  <a:lnTo>
                    <a:pt x="54" y="42"/>
                  </a:lnTo>
                  <a:lnTo>
                    <a:pt x="47" y="34"/>
                  </a:lnTo>
                  <a:lnTo>
                    <a:pt x="37" y="25"/>
                  </a:lnTo>
                  <a:lnTo>
                    <a:pt x="34" y="20"/>
                  </a:lnTo>
                  <a:lnTo>
                    <a:pt x="30" y="15"/>
                  </a:lnTo>
                  <a:lnTo>
                    <a:pt x="26" y="10"/>
                  </a:lnTo>
                  <a:lnTo>
                    <a:pt x="19" y="3"/>
                  </a:lnTo>
                  <a:lnTo>
                    <a:pt x="18" y="0"/>
                  </a:lnTo>
                  <a:lnTo>
                    <a:pt x="17" y="0"/>
                  </a:lnTo>
                  <a:lnTo>
                    <a:pt x="10" y="3"/>
                  </a:lnTo>
                  <a:lnTo>
                    <a:pt x="7" y="10"/>
                  </a:lnTo>
                  <a:lnTo>
                    <a:pt x="4" y="11"/>
                  </a:lnTo>
                  <a:lnTo>
                    <a:pt x="1" y="14"/>
                  </a:lnTo>
                  <a:lnTo>
                    <a:pt x="0" y="19"/>
                  </a:lnTo>
                  <a:lnTo>
                    <a:pt x="3" y="29"/>
                  </a:lnTo>
                  <a:lnTo>
                    <a:pt x="4"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09" name="Freeform 248">
              <a:extLst>
                <a:ext uri="{FF2B5EF4-FFF2-40B4-BE49-F238E27FC236}">
                  <a16:creationId xmlns="" xmlns:a16="http://schemas.microsoft.com/office/drawing/2014/main" id="{A123EC76-593D-CB75-8118-E38FCB57C73F}"/>
                </a:ext>
              </a:extLst>
            </p:cNvPr>
            <p:cNvSpPr>
              <a:spLocks noChangeArrowheads="1"/>
            </p:cNvSpPr>
            <p:nvPr/>
          </p:nvSpPr>
          <p:spPr bwMode="auto">
            <a:xfrm>
              <a:off x="9298353" y="5973272"/>
              <a:ext cx="1544151" cy="2137632"/>
            </a:xfrm>
            <a:custGeom>
              <a:avLst/>
              <a:gdLst>
                <a:gd name="T0" fmla="*/ 1001 w 1237"/>
                <a:gd name="T1" fmla="*/ 1135 h 1717"/>
                <a:gd name="T2" fmla="*/ 993 w 1237"/>
                <a:gd name="T3" fmla="*/ 1079 h 1717"/>
                <a:gd name="T4" fmla="*/ 998 w 1237"/>
                <a:gd name="T5" fmla="*/ 1043 h 1717"/>
                <a:gd name="T6" fmla="*/ 991 w 1237"/>
                <a:gd name="T7" fmla="*/ 985 h 1717"/>
                <a:gd name="T8" fmla="*/ 970 w 1237"/>
                <a:gd name="T9" fmla="*/ 916 h 1717"/>
                <a:gd name="T10" fmla="*/ 1014 w 1237"/>
                <a:gd name="T11" fmla="*/ 834 h 1717"/>
                <a:gd name="T12" fmla="*/ 1019 w 1237"/>
                <a:gd name="T13" fmla="*/ 613 h 1717"/>
                <a:gd name="T14" fmla="*/ 1026 w 1237"/>
                <a:gd name="T15" fmla="*/ 474 h 1717"/>
                <a:gd name="T16" fmla="*/ 1089 w 1237"/>
                <a:gd name="T17" fmla="*/ 369 h 1717"/>
                <a:gd name="T18" fmla="*/ 1199 w 1237"/>
                <a:gd name="T19" fmla="*/ 262 h 1717"/>
                <a:gd name="T20" fmla="*/ 1218 w 1237"/>
                <a:gd name="T21" fmla="*/ 126 h 1717"/>
                <a:gd name="T22" fmla="*/ 1045 w 1237"/>
                <a:gd name="T23" fmla="*/ 34 h 1717"/>
                <a:gd name="T24" fmla="*/ 1005 w 1237"/>
                <a:gd name="T25" fmla="*/ 86 h 1717"/>
                <a:gd name="T26" fmla="*/ 828 w 1237"/>
                <a:gd name="T27" fmla="*/ 144 h 1717"/>
                <a:gd name="T28" fmla="*/ 798 w 1237"/>
                <a:gd name="T29" fmla="*/ 144 h 1717"/>
                <a:gd name="T30" fmla="*/ 653 w 1237"/>
                <a:gd name="T31" fmla="*/ 215 h 1717"/>
                <a:gd name="T32" fmla="*/ 599 w 1237"/>
                <a:gd name="T33" fmla="*/ 149 h 1717"/>
                <a:gd name="T34" fmla="*/ 540 w 1237"/>
                <a:gd name="T35" fmla="*/ 299 h 1717"/>
                <a:gd name="T36" fmla="*/ 425 w 1237"/>
                <a:gd name="T37" fmla="*/ 339 h 1717"/>
                <a:gd name="T38" fmla="*/ 312 w 1237"/>
                <a:gd name="T39" fmla="*/ 399 h 1717"/>
                <a:gd name="T40" fmla="*/ 280 w 1237"/>
                <a:gd name="T41" fmla="*/ 473 h 1717"/>
                <a:gd name="T42" fmla="*/ 191 w 1237"/>
                <a:gd name="T43" fmla="*/ 311 h 1717"/>
                <a:gd name="T44" fmla="*/ 199 w 1237"/>
                <a:gd name="T45" fmla="*/ 275 h 1717"/>
                <a:gd name="T46" fmla="*/ 439 w 1237"/>
                <a:gd name="T47" fmla="*/ 235 h 1717"/>
                <a:gd name="T48" fmla="*/ 239 w 1237"/>
                <a:gd name="T49" fmla="*/ 67 h 1717"/>
                <a:gd name="T50" fmla="*/ 177 w 1237"/>
                <a:gd name="T51" fmla="*/ 32 h 1717"/>
                <a:gd name="T52" fmla="*/ 90 w 1237"/>
                <a:gd name="T53" fmla="*/ 35 h 1717"/>
                <a:gd name="T54" fmla="*/ 63 w 1237"/>
                <a:gd name="T55" fmla="*/ 168 h 1717"/>
                <a:gd name="T56" fmla="*/ 80 w 1237"/>
                <a:gd name="T57" fmla="*/ 363 h 1717"/>
                <a:gd name="T58" fmla="*/ 88 w 1237"/>
                <a:gd name="T59" fmla="*/ 461 h 1717"/>
                <a:gd name="T60" fmla="*/ 99 w 1237"/>
                <a:gd name="T61" fmla="*/ 622 h 1717"/>
                <a:gd name="T62" fmla="*/ 71 w 1237"/>
                <a:gd name="T63" fmla="*/ 745 h 1717"/>
                <a:gd name="T64" fmla="*/ 22 w 1237"/>
                <a:gd name="T65" fmla="*/ 792 h 1717"/>
                <a:gd name="T66" fmla="*/ 12 w 1237"/>
                <a:gd name="T67" fmla="*/ 891 h 1717"/>
                <a:gd name="T68" fmla="*/ 21 w 1237"/>
                <a:gd name="T69" fmla="*/ 964 h 1717"/>
                <a:gd name="T70" fmla="*/ 73 w 1237"/>
                <a:gd name="T71" fmla="*/ 1012 h 1717"/>
                <a:gd name="T72" fmla="*/ 112 w 1237"/>
                <a:gd name="T73" fmla="*/ 1057 h 1717"/>
                <a:gd name="T74" fmla="*/ 162 w 1237"/>
                <a:gd name="T75" fmla="*/ 1132 h 1717"/>
                <a:gd name="T76" fmla="*/ 134 w 1237"/>
                <a:gd name="T77" fmla="*/ 1176 h 1717"/>
                <a:gd name="T78" fmla="*/ 194 w 1237"/>
                <a:gd name="T79" fmla="*/ 1197 h 1717"/>
                <a:gd name="T80" fmla="*/ 243 w 1237"/>
                <a:gd name="T81" fmla="*/ 1255 h 1717"/>
                <a:gd name="T82" fmla="*/ 283 w 1237"/>
                <a:gd name="T83" fmla="*/ 1300 h 1717"/>
                <a:gd name="T84" fmla="*/ 360 w 1237"/>
                <a:gd name="T85" fmla="*/ 1317 h 1717"/>
                <a:gd name="T86" fmla="*/ 394 w 1237"/>
                <a:gd name="T87" fmla="*/ 1366 h 1717"/>
                <a:gd name="T88" fmla="*/ 392 w 1237"/>
                <a:gd name="T89" fmla="*/ 1420 h 1717"/>
                <a:gd name="T90" fmla="*/ 362 w 1237"/>
                <a:gd name="T91" fmla="*/ 1448 h 1717"/>
                <a:gd name="T92" fmla="*/ 354 w 1237"/>
                <a:gd name="T93" fmla="*/ 1501 h 1717"/>
                <a:gd name="T94" fmla="*/ 303 w 1237"/>
                <a:gd name="T95" fmla="*/ 1539 h 1717"/>
                <a:gd name="T96" fmla="*/ 433 w 1237"/>
                <a:gd name="T97" fmla="*/ 1620 h 1717"/>
                <a:gd name="T98" fmla="*/ 530 w 1237"/>
                <a:gd name="T99" fmla="*/ 1656 h 1717"/>
                <a:gd name="T100" fmla="*/ 599 w 1237"/>
                <a:gd name="T101" fmla="*/ 1682 h 1717"/>
                <a:gd name="T102" fmla="*/ 670 w 1237"/>
                <a:gd name="T103" fmla="*/ 1699 h 1717"/>
                <a:gd name="T104" fmla="*/ 637 w 1237"/>
                <a:gd name="T105" fmla="*/ 1595 h 1717"/>
                <a:gd name="T106" fmla="*/ 642 w 1237"/>
                <a:gd name="T107" fmla="*/ 1523 h 1717"/>
                <a:gd name="T108" fmla="*/ 697 w 1237"/>
                <a:gd name="T109" fmla="*/ 1492 h 1717"/>
                <a:gd name="T110" fmla="*/ 645 w 1237"/>
                <a:gd name="T111" fmla="*/ 1422 h 1717"/>
                <a:gd name="T112" fmla="*/ 635 w 1237"/>
                <a:gd name="T113" fmla="*/ 1312 h 1717"/>
                <a:gd name="T114" fmla="*/ 687 w 1237"/>
                <a:gd name="T115" fmla="*/ 1283 h 1717"/>
                <a:gd name="T116" fmla="*/ 785 w 1237"/>
                <a:gd name="T117" fmla="*/ 1231 h 1717"/>
                <a:gd name="T118" fmla="*/ 865 w 1237"/>
                <a:gd name="T119" fmla="*/ 1288 h 1717"/>
                <a:gd name="T120" fmla="*/ 939 w 1237"/>
                <a:gd name="T121" fmla="*/ 1263 h 1717"/>
                <a:gd name="T122" fmla="*/ 1034 w 1237"/>
                <a:gd name="T123" fmla="*/ 1286 h 1717"/>
                <a:gd name="T124" fmla="*/ 1042 w 1237"/>
                <a:gd name="T125" fmla="*/ 122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1717">
                  <a:moveTo>
                    <a:pt x="1036" y="1209"/>
                  </a:moveTo>
                  <a:lnTo>
                    <a:pt x="1040" y="1201"/>
                  </a:lnTo>
                  <a:lnTo>
                    <a:pt x="1044" y="1197"/>
                  </a:lnTo>
                  <a:lnTo>
                    <a:pt x="1043" y="1189"/>
                  </a:lnTo>
                  <a:lnTo>
                    <a:pt x="1036" y="1190"/>
                  </a:lnTo>
                  <a:lnTo>
                    <a:pt x="1031" y="1187"/>
                  </a:lnTo>
                  <a:lnTo>
                    <a:pt x="1031" y="1188"/>
                  </a:lnTo>
                  <a:lnTo>
                    <a:pt x="1026" y="1186"/>
                  </a:lnTo>
                  <a:lnTo>
                    <a:pt x="1023" y="1187"/>
                  </a:lnTo>
                  <a:lnTo>
                    <a:pt x="1022" y="1185"/>
                  </a:lnTo>
                  <a:lnTo>
                    <a:pt x="1020" y="1185"/>
                  </a:lnTo>
                  <a:lnTo>
                    <a:pt x="1014" y="1189"/>
                  </a:lnTo>
                  <a:lnTo>
                    <a:pt x="1013" y="1191"/>
                  </a:lnTo>
                  <a:lnTo>
                    <a:pt x="1014" y="1196"/>
                  </a:lnTo>
                  <a:lnTo>
                    <a:pt x="1008" y="1192"/>
                  </a:lnTo>
                  <a:lnTo>
                    <a:pt x="1006" y="1187"/>
                  </a:lnTo>
                  <a:lnTo>
                    <a:pt x="1001" y="1187"/>
                  </a:lnTo>
                  <a:lnTo>
                    <a:pt x="999" y="1185"/>
                  </a:lnTo>
                  <a:lnTo>
                    <a:pt x="1001" y="1182"/>
                  </a:lnTo>
                  <a:lnTo>
                    <a:pt x="998" y="1177"/>
                  </a:lnTo>
                  <a:lnTo>
                    <a:pt x="999" y="1174"/>
                  </a:lnTo>
                  <a:lnTo>
                    <a:pt x="1000" y="1161"/>
                  </a:lnTo>
                  <a:lnTo>
                    <a:pt x="1004" y="1156"/>
                  </a:lnTo>
                  <a:lnTo>
                    <a:pt x="1003" y="1153"/>
                  </a:lnTo>
                  <a:lnTo>
                    <a:pt x="1001" y="1148"/>
                  </a:lnTo>
                  <a:lnTo>
                    <a:pt x="999" y="1144"/>
                  </a:lnTo>
                  <a:lnTo>
                    <a:pt x="1001" y="1143"/>
                  </a:lnTo>
                  <a:lnTo>
                    <a:pt x="1001" y="1135"/>
                  </a:lnTo>
                  <a:lnTo>
                    <a:pt x="1001" y="1131"/>
                  </a:lnTo>
                  <a:lnTo>
                    <a:pt x="999" y="1127"/>
                  </a:lnTo>
                  <a:lnTo>
                    <a:pt x="1002" y="1122"/>
                  </a:lnTo>
                  <a:lnTo>
                    <a:pt x="1003" y="1108"/>
                  </a:lnTo>
                  <a:lnTo>
                    <a:pt x="1008" y="1107"/>
                  </a:lnTo>
                  <a:lnTo>
                    <a:pt x="1011" y="1105"/>
                  </a:lnTo>
                  <a:lnTo>
                    <a:pt x="1015" y="1096"/>
                  </a:lnTo>
                  <a:lnTo>
                    <a:pt x="1023" y="1095"/>
                  </a:lnTo>
                  <a:lnTo>
                    <a:pt x="1028" y="1097"/>
                  </a:lnTo>
                  <a:lnTo>
                    <a:pt x="1030" y="1088"/>
                  </a:lnTo>
                  <a:lnTo>
                    <a:pt x="1026" y="1085"/>
                  </a:lnTo>
                  <a:lnTo>
                    <a:pt x="1028" y="1081"/>
                  </a:lnTo>
                  <a:lnTo>
                    <a:pt x="1027" y="1078"/>
                  </a:lnTo>
                  <a:lnTo>
                    <a:pt x="1031" y="1074"/>
                  </a:lnTo>
                  <a:lnTo>
                    <a:pt x="1034" y="1064"/>
                  </a:lnTo>
                  <a:lnTo>
                    <a:pt x="1033" y="1061"/>
                  </a:lnTo>
                  <a:lnTo>
                    <a:pt x="1034" y="1057"/>
                  </a:lnTo>
                  <a:lnTo>
                    <a:pt x="1030" y="1058"/>
                  </a:lnTo>
                  <a:lnTo>
                    <a:pt x="1027" y="1055"/>
                  </a:lnTo>
                  <a:lnTo>
                    <a:pt x="1025" y="1058"/>
                  </a:lnTo>
                  <a:lnTo>
                    <a:pt x="1022" y="1059"/>
                  </a:lnTo>
                  <a:lnTo>
                    <a:pt x="1020" y="1065"/>
                  </a:lnTo>
                  <a:lnTo>
                    <a:pt x="1013" y="1072"/>
                  </a:lnTo>
                  <a:lnTo>
                    <a:pt x="1010" y="1072"/>
                  </a:lnTo>
                  <a:lnTo>
                    <a:pt x="1008" y="1070"/>
                  </a:lnTo>
                  <a:lnTo>
                    <a:pt x="998" y="1074"/>
                  </a:lnTo>
                  <a:lnTo>
                    <a:pt x="996" y="1079"/>
                  </a:lnTo>
                  <a:lnTo>
                    <a:pt x="993" y="1079"/>
                  </a:lnTo>
                  <a:lnTo>
                    <a:pt x="986" y="1075"/>
                  </a:lnTo>
                  <a:lnTo>
                    <a:pt x="981" y="1077"/>
                  </a:lnTo>
                  <a:lnTo>
                    <a:pt x="975" y="1082"/>
                  </a:lnTo>
                  <a:lnTo>
                    <a:pt x="973" y="1083"/>
                  </a:lnTo>
                  <a:lnTo>
                    <a:pt x="970" y="1082"/>
                  </a:lnTo>
                  <a:lnTo>
                    <a:pt x="965" y="1077"/>
                  </a:lnTo>
                  <a:lnTo>
                    <a:pt x="965" y="1072"/>
                  </a:lnTo>
                  <a:lnTo>
                    <a:pt x="947" y="1059"/>
                  </a:lnTo>
                  <a:lnTo>
                    <a:pt x="950" y="1052"/>
                  </a:lnTo>
                  <a:lnTo>
                    <a:pt x="945" y="1047"/>
                  </a:lnTo>
                  <a:lnTo>
                    <a:pt x="950" y="1038"/>
                  </a:lnTo>
                  <a:lnTo>
                    <a:pt x="959" y="1032"/>
                  </a:lnTo>
                  <a:lnTo>
                    <a:pt x="975" y="1035"/>
                  </a:lnTo>
                  <a:lnTo>
                    <a:pt x="976" y="1038"/>
                  </a:lnTo>
                  <a:lnTo>
                    <a:pt x="973" y="1043"/>
                  </a:lnTo>
                  <a:lnTo>
                    <a:pt x="975" y="1049"/>
                  </a:lnTo>
                  <a:lnTo>
                    <a:pt x="972" y="1053"/>
                  </a:lnTo>
                  <a:lnTo>
                    <a:pt x="973" y="1054"/>
                  </a:lnTo>
                  <a:lnTo>
                    <a:pt x="978" y="1047"/>
                  </a:lnTo>
                  <a:lnTo>
                    <a:pt x="979" y="1043"/>
                  </a:lnTo>
                  <a:lnTo>
                    <a:pt x="982" y="1040"/>
                  </a:lnTo>
                  <a:lnTo>
                    <a:pt x="987" y="1047"/>
                  </a:lnTo>
                  <a:lnTo>
                    <a:pt x="988" y="1048"/>
                  </a:lnTo>
                  <a:lnTo>
                    <a:pt x="990" y="1048"/>
                  </a:lnTo>
                  <a:lnTo>
                    <a:pt x="993" y="1053"/>
                  </a:lnTo>
                  <a:lnTo>
                    <a:pt x="996" y="1051"/>
                  </a:lnTo>
                  <a:lnTo>
                    <a:pt x="1000" y="1047"/>
                  </a:lnTo>
                  <a:lnTo>
                    <a:pt x="998" y="1043"/>
                  </a:lnTo>
                  <a:lnTo>
                    <a:pt x="993" y="1041"/>
                  </a:lnTo>
                  <a:lnTo>
                    <a:pt x="997" y="1038"/>
                  </a:lnTo>
                  <a:lnTo>
                    <a:pt x="997" y="1035"/>
                  </a:lnTo>
                  <a:lnTo>
                    <a:pt x="1000" y="1033"/>
                  </a:lnTo>
                  <a:lnTo>
                    <a:pt x="1005" y="1035"/>
                  </a:lnTo>
                  <a:lnTo>
                    <a:pt x="1007" y="1034"/>
                  </a:lnTo>
                  <a:lnTo>
                    <a:pt x="1010" y="1031"/>
                  </a:lnTo>
                  <a:lnTo>
                    <a:pt x="1010" y="1028"/>
                  </a:lnTo>
                  <a:lnTo>
                    <a:pt x="1011" y="1026"/>
                  </a:lnTo>
                  <a:lnTo>
                    <a:pt x="1021" y="1025"/>
                  </a:lnTo>
                  <a:lnTo>
                    <a:pt x="1026" y="1017"/>
                  </a:lnTo>
                  <a:lnTo>
                    <a:pt x="1021" y="1017"/>
                  </a:lnTo>
                  <a:lnTo>
                    <a:pt x="1019" y="1014"/>
                  </a:lnTo>
                  <a:lnTo>
                    <a:pt x="1015" y="1016"/>
                  </a:lnTo>
                  <a:lnTo>
                    <a:pt x="1014" y="1011"/>
                  </a:lnTo>
                  <a:lnTo>
                    <a:pt x="1015" y="1008"/>
                  </a:lnTo>
                  <a:lnTo>
                    <a:pt x="1009" y="1005"/>
                  </a:lnTo>
                  <a:lnTo>
                    <a:pt x="1012" y="998"/>
                  </a:lnTo>
                  <a:lnTo>
                    <a:pt x="1012" y="992"/>
                  </a:lnTo>
                  <a:lnTo>
                    <a:pt x="1017" y="988"/>
                  </a:lnTo>
                  <a:lnTo>
                    <a:pt x="1017" y="987"/>
                  </a:lnTo>
                  <a:lnTo>
                    <a:pt x="1015" y="985"/>
                  </a:lnTo>
                  <a:lnTo>
                    <a:pt x="1010" y="986"/>
                  </a:lnTo>
                  <a:lnTo>
                    <a:pt x="1009" y="985"/>
                  </a:lnTo>
                  <a:lnTo>
                    <a:pt x="1006" y="986"/>
                  </a:lnTo>
                  <a:lnTo>
                    <a:pt x="1003" y="990"/>
                  </a:lnTo>
                  <a:lnTo>
                    <a:pt x="999" y="990"/>
                  </a:lnTo>
                  <a:lnTo>
                    <a:pt x="991" y="985"/>
                  </a:lnTo>
                  <a:lnTo>
                    <a:pt x="983" y="989"/>
                  </a:lnTo>
                  <a:lnTo>
                    <a:pt x="982" y="987"/>
                  </a:lnTo>
                  <a:lnTo>
                    <a:pt x="978" y="987"/>
                  </a:lnTo>
                  <a:lnTo>
                    <a:pt x="974" y="989"/>
                  </a:lnTo>
                  <a:lnTo>
                    <a:pt x="971" y="989"/>
                  </a:lnTo>
                  <a:lnTo>
                    <a:pt x="967" y="986"/>
                  </a:lnTo>
                  <a:lnTo>
                    <a:pt x="964" y="986"/>
                  </a:lnTo>
                  <a:lnTo>
                    <a:pt x="959" y="987"/>
                  </a:lnTo>
                  <a:lnTo>
                    <a:pt x="957" y="986"/>
                  </a:lnTo>
                  <a:lnTo>
                    <a:pt x="959" y="982"/>
                  </a:lnTo>
                  <a:lnTo>
                    <a:pt x="956" y="979"/>
                  </a:lnTo>
                  <a:lnTo>
                    <a:pt x="954" y="976"/>
                  </a:lnTo>
                  <a:lnTo>
                    <a:pt x="954" y="961"/>
                  </a:lnTo>
                  <a:lnTo>
                    <a:pt x="956" y="956"/>
                  </a:lnTo>
                  <a:lnTo>
                    <a:pt x="949" y="947"/>
                  </a:lnTo>
                  <a:lnTo>
                    <a:pt x="951" y="942"/>
                  </a:lnTo>
                  <a:lnTo>
                    <a:pt x="953" y="940"/>
                  </a:lnTo>
                  <a:lnTo>
                    <a:pt x="960" y="943"/>
                  </a:lnTo>
                  <a:lnTo>
                    <a:pt x="963" y="941"/>
                  </a:lnTo>
                  <a:lnTo>
                    <a:pt x="971" y="932"/>
                  </a:lnTo>
                  <a:lnTo>
                    <a:pt x="973" y="932"/>
                  </a:lnTo>
                  <a:lnTo>
                    <a:pt x="975" y="934"/>
                  </a:lnTo>
                  <a:lnTo>
                    <a:pt x="976" y="933"/>
                  </a:lnTo>
                  <a:lnTo>
                    <a:pt x="975" y="931"/>
                  </a:lnTo>
                  <a:lnTo>
                    <a:pt x="976" y="930"/>
                  </a:lnTo>
                  <a:lnTo>
                    <a:pt x="973" y="925"/>
                  </a:lnTo>
                  <a:lnTo>
                    <a:pt x="975" y="920"/>
                  </a:lnTo>
                  <a:lnTo>
                    <a:pt x="970" y="916"/>
                  </a:lnTo>
                  <a:lnTo>
                    <a:pt x="970" y="914"/>
                  </a:lnTo>
                  <a:lnTo>
                    <a:pt x="973" y="907"/>
                  </a:lnTo>
                  <a:lnTo>
                    <a:pt x="972" y="903"/>
                  </a:lnTo>
                  <a:lnTo>
                    <a:pt x="975" y="899"/>
                  </a:lnTo>
                  <a:lnTo>
                    <a:pt x="975" y="896"/>
                  </a:lnTo>
                  <a:lnTo>
                    <a:pt x="978" y="893"/>
                  </a:lnTo>
                  <a:lnTo>
                    <a:pt x="982" y="895"/>
                  </a:lnTo>
                  <a:lnTo>
                    <a:pt x="988" y="894"/>
                  </a:lnTo>
                  <a:lnTo>
                    <a:pt x="991" y="901"/>
                  </a:lnTo>
                  <a:lnTo>
                    <a:pt x="995" y="896"/>
                  </a:lnTo>
                  <a:lnTo>
                    <a:pt x="1001" y="891"/>
                  </a:lnTo>
                  <a:lnTo>
                    <a:pt x="1001" y="885"/>
                  </a:lnTo>
                  <a:lnTo>
                    <a:pt x="1000" y="883"/>
                  </a:lnTo>
                  <a:lnTo>
                    <a:pt x="995" y="882"/>
                  </a:lnTo>
                  <a:lnTo>
                    <a:pt x="993" y="878"/>
                  </a:lnTo>
                  <a:lnTo>
                    <a:pt x="992" y="873"/>
                  </a:lnTo>
                  <a:lnTo>
                    <a:pt x="997" y="867"/>
                  </a:lnTo>
                  <a:lnTo>
                    <a:pt x="999" y="862"/>
                  </a:lnTo>
                  <a:lnTo>
                    <a:pt x="1005" y="858"/>
                  </a:lnTo>
                  <a:lnTo>
                    <a:pt x="1009" y="858"/>
                  </a:lnTo>
                  <a:lnTo>
                    <a:pt x="1011" y="857"/>
                  </a:lnTo>
                  <a:lnTo>
                    <a:pt x="1012" y="852"/>
                  </a:lnTo>
                  <a:lnTo>
                    <a:pt x="1019" y="849"/>
                  </a:lnTo>
                  <a:lnTo>
                    <a:pt x="1020" y="845"/>
                  </a:lnTo>
                  <a:lnTo>
                    <a:pt x="1018" y="838"/>
                  </a:lnTo>
                  <a:lnTo>
                    <a:pt x="1020" y="834"/>
                  </a:lnTo>
                  <a:lnTo>
                    <a:pt x="1019" y="833"/>
                  </a:lnTo>
                  <a:lnTo>
                    <a:pt x="1014" y="834"/>
                  </a:lnTo>
                  <a:lnTo>
                    <a:pt x="1012" y="832"/>
                  </a:lnTo>
                  <a:lnTo>
                    <a:pt x="1010" y="828"/>
                  </a:lnTo>
                  <a:lnTo>
                    <a:pt x="1009" y="828"/>
                  </a:lnTo>
                  <a:lnTo>
                    <a:pt x="1009" y="822"/>
                  </a:lnTo>
                  <a:lnTo>
                    <a:pt x="1012" y="817"/>
                  </a:lnTo>
                  <a:lnTo>
                    <a:pt x="1009" y="812"/>
                  </a:lnTo>
                  <a:lnTo>
                    <a:pt x="1010" y="807"/>
                  </a:lnTo>
                  <a:lnTo>
                    <a:pt x="1004" y="800"/>
                  </a:lnTo>
                  <a:lnTo>
                    <a:pt x="1000" y="799"/>
                  </a:lnTo>
                  <a:lnTo>
                    <a:pt x="997" y="798"/>
                  </a:lnTo>
                  <a:lnTo>
                    <a:pt x="992" y="790"/>
                  </a:lnTo>
                  <a:lnTo>
                    <a:pt x="988" y="787"/>
                  </a:lnTo>
                  <a:lnTo>
                    <a:pt x="993" y="771"/>
                  </a:lnTo>
                  <a:lnTo>
                    <a:pt x="998" y="764"/>
                  </a:lnTo>
                  <a:lnTo>
                    <a:pt x="1008" y="756"/>
                  </a:lnTo>
                  <a:lnTo>
                    <a:pt x="1012" y="739"/>
                  </a:lnTo>
                  <a:lnTo>
                    <a:pt x="1012" y="732"/>
                  </a:lnTo>
                  <a:lnTo>
                    <a:pt x="1018" y="718"/>
                  </a:lnTo>
                  <a:lnTo>
                    <a:pt x="1021" y="706"/>
                  </a:lnTo>
                  <a:lnTo>
                    <a:pt x="1021" y="697"/>
                  </a:lnTo>
                  <a:lnTo>
                    <a:pt x="1017" y="689"/>
                  </a:lnTo>
                  <a:lnTo>
                    <a:pt x="1015" y="674"/>
                  </a:lnTo>
                  <a:lnTo>
                    <a:pt x="1015" y="668"/>
                  </a:lnTo>
                  <a:lnTo>
                    <a:pt x="1021" y="653"/>
                  </a:lnTo>
                  <a:lnTo>
                    <a:pt x="1017" y="645"/>
                  </a:lnTo>
                  <a:lnTo>
                    <a:pt x="1017" y="634"/>
                  </a:lnTo>
                  <a:lnTo>
                    <a:pt x="1020" y="628"/>
                  </a:lnTo>
                  <a:lnTo>
                    <a:pt x="1019" y="613"/>
                  </a:lnTo>
                  <a:lnTo>
                    <a:pt x="1020" y="611"/>
                  </a:lnTo>
                  <a:lnTo>
                    <a:pt x="1020" y="607"/>
                  </a:lnTo>
                  <a:lnTo>
                    <a:pt x="1025" y="604"/>
                  </a:lnTo>
                  <a:lnTo>
                    <a:pt x="1025" y="596"/>
                  </a:lnTo>
                  <a:lnTo>
                    <a:pt x="1023" y="591"/>
                  </a:lnTo>
                  <a:lnTo>
                    <a:pt x="1020" y="591"/>
                  </a:lnTo>
                  <a:lnTo>
                    <a:pt x="1019" y="589"/>
                  </a:lnTo>
                  <a:lnTo>
                    <a:pt x="1017" y="577"/>
                  </a:lnTo>
                  <a:lnTo>
                    <a:pt x="1020" y="572"/>
                  </a:lnTo>
                  <a:lnTo>
                    <a:pt x="1020" y="567"/>
                  </a:lnTo>
                  <a:lnTo>
                    <a:pt x="1014" y="559"/>
                  </a:lnTo>
                  <a:lnTo>
                    <a:pt x="1012" y="555"/>
                  </a:lnTo>
                  <a:lnTo>
                    <a:pt x="1015" y="551"/>
                  </a:lnTo>
                  <a:lnTo>
                    <a:pt x="1014" y="543"/>
                  </a:lnTo>
                  <a:lnTo>
                    <a:pt x="1016" y="540"/>
                  </a:lnTo>
                  <a:lnTo>
                    <a:pt x="1015" y="535"/>
                  </a:lnTo>
                  <a:lnTo>
                    <a:pt x="1017" y="533"/>
                  </a:lnTo>
                  <a:lnTo>
                    <a:pt x="1017" y="530"/>
                  </a:lnTo>
                  <a:lnTo>
                    <a:pt x="1020" y="516"/>
                  </a:lnTo>
                  <a:lnTo>
                    <a:pt x="1021" y="503"/>
                  </a:lnTo>
                  <a:lnTo>
                    <a:pt x="1020" y="499"/>
                  </a:lnTo>
                  <a:lnTo>
                    <a:pt x="1022" y="497"/>
                  </a:lnTo>
                  <a:lnTo>
                    <a:pt x="1024" y="490"/>
                  </a:lnTo>
                  <a:lnTo>
                    <a:pt x="1029" y="488"/>
                  </a:lnTo>
                  <a:lnTo>
                    <a:pt x="1030" y="483"/>
                  </a:lnTo>
                  <a:lnTo>
                    <a:pt x="1034" y="479"/>
                  </a:lnTo>
                  <a:lnTo>
                    <a:pt x="1032" y="474"/>
                  </a:lnTo>
                  <a:lnTo>
                    <a:pt x="1026" y="474"/>
                  </a:lnTo>
                  <a:lnTo>
                    <a:pt x="1025" y="470"/>
                  </a:lnTo>
                  <a:lnTo>
                    <a:pt x="1025" y="453"/>
                  </a:lnTo>
                  <a:lnTo>
                    <a:pt x="1021" y="448"/>
                  </a:lnTo>
                  <a:lnTo>
                    <a:pt x="1025" y="442"/>
                  </a:lnTo>
                  <a:lnTo>
                    <a:pt x="1026" y="436"/>
                  </a:lnTo>
                  <a:lnTo>
                    <a:pt x="1029" y="435"/>
                  </a:lnTo>
                  <a:lnTo>
                    <a:pt x="1025" y="431"/>
                  </a:lnTo>
                  <a:lnTo>
                    <a:pt x="1025" y="426"/>
                  </a:lnTo>
                  <a:lnTo>
                    <a:pt x="1029" y="425"/>
                  </a:lnTo>
                  <a:lnTo>
                    <a:pt x="1030" y="420"/>
                  </a:lnTo>
                  <a:lnTo>
                    <a:pt x="1034" y="418"/>
                  </a:lnTo>
                  <a:lnTo>
                    <a:pt x="1035" y="416"/>
                  </a:lnTo>
                  <a:lnTo>
                    <a:pt x="1038" y="416"/>
                  </a:lnTo>
                  <a:lnTo>
                    <a:pt x="1038" y="410"/>
                  </a:lnTo>
                  <a:lnTo>
                    <a:pt x="1043" y="405"/>
                  </a:lnTo>
                  <a:lnTo>
                    <a:pt x="1051" y="409"/>
                  </a:lnTo>
                  <a:lnTo>
                    <a:pt x="1052" y="412"/>
                  </a:lnTo>
                  <a:lnTo>
                    <a:pt x="1055" y="414"/>
                  </a:lnTo>
                  <a:lnTo>
                    <a:pt x="1056" y="418"/>
                  </a:lnTo>
                  <a:lnTo>
                    <a:pt x="1061" y="415"/>
                  </a:lnTo>
                  <a:lnTo>
                    <a:pt x="1062" y="410"/>
                  </a:lnTo>
                  <a:lnTo>
                    <a:pt x="1071" y="405"/>
                  </a:lnTo>
                  <a:lnTo>
                    <a:pt x="1072" y="400"/>
                  </a:lnTo>
                  <a:lnTo>
                    <a:pt x="1076" y="399"/>
                  </a:lnTo>
                  <a:lnTo>
                    <a:pt x="1080" y="393"/>
                  </a:lnTo>
                  <a:lnTo>
                    <a:pt x="1079" y="386"/>
                  </a:lnTo>
                  <a:lnTo>
                    <a:pt x="1080" y="384"/>
                  </a:lnTo>
                  <a:lnTo>
                    <a:pt x="1089" y="369"/>
                  </a:lnTo>
                  <a:lnTo>
                    <a:pt x="1092" y="367"/>
                  </a:lnTo>
                  <a:lnTo>
                    <a:pt x="1093" y="365"/>
                  </a:lnTo>
                  <a:lnTo>
                    <a:pt x="1097" y="360"/>
                  </a:lnTo>
                  <a:lnTo>
                    <a:pt x="1102" y="357"/>
                  </a:lnTo>
                  <a:lnTo>
                    <a:pt x="1102" y="357"/>
                  </a:lnTo>
                  <a:lnTo>
                    <a:pt x="1125" y="345"/>
                  </a:lnTo>
                  <a:lnTo>
                    <a:pt x="1125" y="341"/>
                  </a:lnTo>
                  <a:lnTo>
                    <a:pt x="1129" y="336"/>
                  </a:lnTo>
                  <a:lnTo>
                    <a:pt x="1127" y="332"/>
                  </a:lnTo>
                  <a:lnTo>
                    <a:pt x="1129" y="330"/>
                  </a:lnTo>
                  <a:lnTo>
                    <a:pt x="1130" y="327"/>
                  </a:lnTo>
                  <a:lnTo>
                    <a:pt x="1133" y="325"/>
                  </a:lnTo>
                  <a:lnTo>
                    <a:pt x="1134" y="319"/>
                  </a:lnTo>
                  <a:lnTo>
                    <a:pt x="1140" y="314"/>
                  </a:lnTo>
                  <a:lnTo>
                    <a:pt x="1143" y="316"/>
                  </a:lnTo>
                  <a:lnTo>
                    <a:pt x="1140" y="308"/>
                  </a:lnTo>
                  <a:lnTo>
                    <a:pt x="1142" y="306"/>
                  </a:lnTo>
                  <a:lnTo>
                    <a:pt x="1145" y="298"/>
                  </a:lnTo>
                  <a:lnTo>
                    <a:pt x="1152" y="296"/>
                  </a:lnTo>
                  <a:lnTo>
                    <a:pt x="1158" y="291"/>
                  </a:lnTo>
                  <a:lnTo>
                    <a:pt x="1165" y="283"/>
                  </a:lnTo>
                  <a:lnTo>
                    <a:pt x="1173" y="283"/>
                  </a:lnTo>
                  <a:lnTo>
                    <a:pt x="1176" y="279"/>
                  </a:lnTo>
                  <a:lnTo>
                    <a:pt x="1182" y="276"/>
                  </a:lnTo>
                  <a:lnTo>
                    <a:pt x="1183" y="271"/>
                  </a:lnTo>
                  <a:lnTo>
                    <a:pt x="1188" y="269"/>
                  </a:lnTo>
                  <a:lnTo>
                    <a:pt x="1192" y="269"/>
                  </a:lnTo>
                  <a:lnTo>
                    <a:pt x="1199" y="262"/>
                  </a:lnTo>
                  <a:lnTo>
                    <a:pt x="1198" y="248"/>
                  </a:lnTo>
                  <a:lnTo>
                    <a:pt x="1202" y="246"/>
                  </a:lnTo>
                  <a:lnTo>
                    <a:pt x="1206" y="238"/>
                  </a:lnTo>
                  <a:lnTo>
                    <a:pt x="1215" y="232"/>
                  </a:lnTo>
                  <a:lnTo>
                    <a:pt x="1220" y="225"/>
                  </a:lnTo>
                  <a:lnTo>
                    <a:pt x="1229" y="220"/>
                  </a:lnTo>
                  <a:lnTo>
                    <a:pt x="1232" y="217"/>
                  </a:lnTo>
                  <a:lnTo>
                    <a:pt x="1233" y="213"/>
                  </a:lnTo>
                  <a:lnTo>
                    <a:pt x="1230" y="208"/>
                  </a:lnTo>
                  <a:lnTo>
                    <a:pt x="1222" y="205"/>
                  </a:lnTo>
                  <a:lnTo>
                    <a:pt x="1225" y="200"/>
                  </a:lnTo>
                  <a:lnTo>
                    <a:pt x="1227" y="199"/>
                  </a:lnTo>
                  <a:lnTo>
                    <a:pt x="1234" y="201"/>
                  </a:lnTo>
                  <a:lnTo>
                    <a:pt x="1236" y="199"/>
                  </a:lnTo>
                  <a:lnTo>
                    <a:pt x="1234" y="192"/>
                  </a:lnTo>
                  <a:lnTo>
                    <a:pt x="1228" y="187"/>
                  </a:lnTo>
                  <a:lnTo>
                    <a:pt x="1231" y="184"/>
                  </a:lnTo>
                  <a:lnTo>
                    <a:pt x="1232" y="180"/>
                  </a:lnTo>
                  <a:lnTo>
                    <a:pt x="1230" y="175"/>
                  </a:lnTo>
                  <a:lnTo>
                    <a:pt x="1224" y="175"/>
                  </a:lnTo>
                  <a:lnTo>
                    <a:pt x="1220" y="179"/>
                  </a:lnTo>
                  <a:lnTo>
                    <a:pt x="1214" y="179"/>
                  </a:lnTo>
                  <a:lnTo>
                    <a:pt x="1208" y="173"/>
                  </a:lnTo>
                  <a:lnTo>
                    <a:pt x="1206" y="147"/>
                  </a:lnTo>
                  <a:lnTo>
                    <a:pt x="1211" y="139"/>
                  </a:lnTo>
                  <a:lnTo>
                    <a:pt x="1211" y="136"/>
                  </a:lnTo>
                  <a:lnTo>
                    <a:pt x="1217" y="130"/>
                  </a:lnTo>
                  <a:lnTo>
                    <a:pt x="1218" y="126"/>
                  </a:lnTo>
                  <a:lnTo>
                    <a:pt x="1214" y="115"/>
                  </a:lnTo>
                  <a:lnTo>
                    <a:pt x="1216" y="110"/>
                  </a:lnTo>
                  <a:lnTo>
                    <a:pt x="1210" y="107"/>
                  </a:lnTo>
                  <a:lnTo>
                    <a:pt x="1210" y="103"/>
                  </a:lnTo>
                  <a:lnTo>
                    <a:pt x="1206" y="100"/>
                  </a:lnTo>
                  <a:lnTo>
                    <a:pt x="1199" y="101"/>
                  </a:lnTo>
                  <a:lnTo>
                    <a:pt x="1192" y="94"/>
                  </a:lnTo>
                  <a:lnTo>
                    <a:pt x="1190" y="93"/>
                  </a:lnTo>
                  <a:lnTo>
                    <a:pt x="1188" y="96"/>
                  </a:lnTo>
                  <a:lnTo>
                    <a:pt x="1185" y="92"/>
                  </a:lnTo>
                  <a:lnTo>
                    <a:pt x="1186" y="90"/>
                  </a:lnTo>
                  <a:lnTo>
                    <a:pt x="1183" y="83"/>
                  </a:lnTo>
                  <a:lnTo>
                    <a:pt x="1188" y="80"/>
                  </a:lnTo>
                  <a:lnTo>
                    <a:pt x="1189" y="77"/>
                  </a:lnTo>
                  <a:lnTo>
                    <a:pt x="1188" y="70"/>
                  </a:lnTo>
                  <a:lnTo>
                    <a:pt x="1190" y="65"/>
                  </a:lnTo>
                  <a:lnTo>
                    <a:pt x="1196" y="58"/>
                  </a:lnTo>
                  <a:lnTo>
                    <a:pt x="1186" y="48"/>
                  </a:lnTo>
                  <a:lnTo>
                    <a:pt x="1173" y="39"/>
                  </a:lnTo>
                  <a:lnTo>
                    <a:pt x="1146" y="26"/>
                  </a:lnTo>
                  <a:lnTo>
                    <a:pt x="1123" y="19"/>
                  </a:lnTo>
                  <a:lnTo>
                    <a:pt x="1096" y="18"/>
                  </a:lnTo>
                  <a:lnTo>
                    <a:pt x="1072" y="10"/>
                  </a:lnTo>
                  <a:lnTo>
                    <a:pt x="1069" y="11"/>
                  </a:lnTo>
                  <a:lnTo>
                    <a:pt x="1066" y="13"/>
                  </a:lnTo>
                  <a:lnTo>
                    <a:pt x="1058" y="24"/>
                  </a:lnTo>
                  <a:lnTo>
                    <a:pt x="1049" y="28"/>
                  </a:lnTo>
                  <a:lnTo>
                    <a:pt x="1045" y="34"/>
                  </a:lnTo>
                  <a:lnTo>
                    <a:pt x="1050" y="46"/>
                  </a:lnTo>
                  <a:lnTo>
                    <a:pt x="1061" y="77"/>
                  </a:lnTo>
                  <a:lnTo>
                    <a:pt x="1067" y="74"/>
                  </a:lnTo>
                  <a:lnTo>
                    <a:pt x="1069" y="88"/>
                  </a:lnTo>
                  <a:lnTo>
                    <a:pt x="1066" y="96"/>
                  </a:lnTo>
                  <a:lnTo>
                    <a:pt x="1060" y="106"/>
                  </a:lnTo>
                  <a:lnTo>
                    <a:pt x="1055" y="111"/>
                  </a:lnTo>
                  <a:lnTo>
                    <a:pt x="1045" y="113"/>
                  </a:lnTo>
                  <a:lnTo>
                    <a:pt x="1036" y="113"/>
                  </a:lnTo>
                  <a:lnTo>
                    <a:pt x="1035" y="122"/>
                  </a:lnTo>
                  <a:lnTo>
                    <a:pt x="1038" y="130"/>
                  </a:lnTo>
                  <a:lnTo>
                    <a:pt x="1037" y="133"/>
                  </a:lnTo>
                  <a:lnTo>
                    <a:pt x="1036" y="138"/>
                  </a:lnTo>
                  <a:lnTo>
                    <a:pt x="1035" y="140"/>
                  </a:lnTo>
                  <a:lnTo>
                    <a:pt x="1034" y="141"/>
                  </a:lnTo>
                  <a:lnTo>
                    <a:pt x="1031" y="144"/>
                  </a:lnTo>
                  <a:lnTo>
                    <a:pt x="1027" y="144"/>
                  </a:lnTo>
                  <a:lnTo>
                    <a:pt x="1018" y="139"/>
                  </a:lnTo>
                  <a:lnTo>
                    <a:pt x="1011" y="136"/>
                  </a:lnTo>
                  <a:lnTo>
                    <a:pt x="1011" y="121"/>
                  </a:lnTo>
                  <a:lnTo>
                    <a:pt x="1015" y="114"/>
                  </a:lnTo>
                  <a:lnTo>
                    <a:pt x="1017" y="113"/>
                  </a:lnTo>
                  <a:lnTo>
                    <a:pt x="1020" y="110"/>
                  </a:lnTo>
                  <a:lnTo>
                    <a:pt x="1015" y="100"/>
                  </a:lnTo>
                  <a:lnTo>
                    <a:pt x="1011" y="96"/>
                  </a:lnTo>
                  <a:lnTo>
                    <a:pt x="1009" y="89"/>
                  </a:lnTo>
                  <a:lnTo>
                    <a:pt x="1009" y="86"/>
                  </a:lnTo>
                  <a:lnTo>
                    <a:pt x="1005" y="86"/>
                  </a:lnTo>
                  <a:lnTo>
                    <a:pt x="987" y="94"/>
                  </a:lnTo>
                  <a:lnTo>
                    <a:pt x="984" y="102"/>
                  </a:lnTo>
                  <a:lnTo>
                    <a:pt x="981" y="97"/>
                  </a:lnTo>
                  <a:lnTo>
                    <a:pt x="958" y="119"/>
                  </a:lnTo>
                  <a:lnTo>
                    <a:pt x="948" y="126"/>
                  </a:lnTo>
                  <a:lnTo>
                    <a:pt x="941" y="125"/>
                  </a:lnTo>
                  <a:lnTo>
                    <a:pt x="932" y="121"/>
                  </a:lnTo>
                  <a:lnTo>
                    <a:pt x="921" y="120"/>
                  </a:lnTo>
                  <a:lnTo>
                    <a:pt x="913" y="118"/>
                  </a:lnTo>
                  <a:lnTo>
                    <a:pt x="910" y="119"/>
                  </a:lnTo>
                  <a:lnTo>
                    <a:pt x="902" y="124"/>
                  </a:lnTo>
                  <a:lnTo>
                    <a:pt x="894" y="125"/>
                  </a:lnTo>
                  <a:lnTo>
                    <a:pt x="885" y="133"/>
                  </a:lnTo>
                  <a:lnTo>
                    <a:pt x="878" y="142"/>
                  </a:lnTo>
                  <a:lnTo>
                    <a:pt x="876" y="157"/>
                  </a:lnTo>
                  <a:lnTo>
                    <a:pt x="871" y="158"/>
                  </a:lnTo>
                  <a:lnTo>
                    <a:pt x="866" y="150"/>
                  </a:lnTo>
                  <a:lnTo>
                    <a:pt x="864" y="149"/>
                  </a:lnTo>
                  <a:lnTo>
                    <a:pt x="861" y="150"/>
                  </a:lnTo>
                  <a:lnTo>
                    <a:pt x="856" y="151"/>
                  </a:lnTo>
                  <a:lnTo>
                    <a:pt x="852" y="152"/>
                  </a:lnTo>
                  <a:lnTo>
                    <a:pt x="847" y="154"/>
                  </a:lnTo>
                  <a:lnTo>
                    <a:pt x="846" y="154"/>
                  </a:lnTo>
                  <a:lnTo>
                    <a:pt x="833" y="152"/>
                  </a:lnTo>
                  <a:lnTo>
                    <a:pt x="830" y="152"/>
                  </a:lnTo>
                  <a:lnTo>
                    <a:pt x="825" y="151"/>
                  </a:lnTo>
                  <a:lnTo>
                    <a:pt x="826" y="147"/>
                  </a:lnTo>
                  <a:lnTo>
                    <a:pt x="828" y="144"/>
                  </a:lnTo>
                  <a:lnTo>
                    <a:pt x="834" y="143"/>
                  </a:lnTo>
                  <a:lnTo>
                    <a:pt x="839" y="139"/>
                  </a:lnTo>
                  <a:lnTo>
                    <a:pt x="843" y="141"/>
                  </a:lnTo>
                  <a:lnTo>
                    <a:pt x="846" y="136"/>
                  </a:lnTo>
                  <a:lnTo>
                    <a:pt x="846" y="128"/>
                  </a:lnTo>
                  <a:lnTo>
                    <a:pt x="841" y="119"/>
                  </a:lnTo>
                  <a:lnTo>
                    <a:pt x="843" y="113"/>
                  </a:lnTo>
                  <a:lnTo>
                    <a:pt x="845" y="105"/>
                  </a:lnTo>
                  <a:lnTo>
                    <a:pt x="846" y="103"/>
                  </a:lnTo>
                  <a:lnTo>
                    <a:pt x="848" y="101"/>
                  </a:lnTo>
                  <a:lnTo>
                    <a:pt x="846" y="98"/>
                  </a:lnTo>
                  <a:lnTo>
                    <a:pt x="842" y="97"/>
                  </a:lnTo>
                  <a:lnTo>
                    <a:pt x="842" y="95"/>
                  </a:lnTo>
                  <a:lnTo>
                    <a:pt x="844" y="94"/>
                  </a:lnTo>
                  <a:lnTo>
                    <a:pt x="861" y="90"/>
                  </a:lnTo>
                  <a:lnTo>
                    <a:pt x="865" y="87"/>
                  </a:lnTo>
                  <a:lnTo>
                    <a:pt x="855" y="87"/>
                  </a:lnTo>
                  <a:lnTo>
                    <a:pt x="842" y="87"/>
                  </a:lnTo>
                  <a:lnTo>
                    <a:pt x="830" y="95"/>
                  </a:lnTo>
                  <a:lnTo>
                    <a:pt x="806" y="111"/>
                  </a:lnTo>
                  <a:lnTo>
                    <a:pt x="796" y="121"/>
                  </a:lnTo>
                  <a:lnTo>
                    <a:pt x="799" y="121"/>
                  </a:lnTo>
                  <a:lnTo>
                    <a:pt x="803" y="123"/>
                  </a:lnTo>
                  <a:lnTo>
                    <a:pt x="806" y="130"/>
                  </a:lnTo>
                  <a:lnTo>
                    <a:pt x="808" y="132"/>
                  </a:lnTo>
                  <a:lnTo>
                    <a:pt x="806" y="137"/>
                  </a:lnTo>
                  <a:lnTo>
                    <a:pt x="800" y="141"/>
                  </a:lnTo>
                  <a:lnTo>
                    <a:pt x="798" y="144"/>
                  </a:lnTo>
                  <a:lnTo>
                    <a:pt x="795" y="145"/>
                  </a:lnTo>
                  <a:lnTo>
                    <a:pt x="793" y="144"/>
                  </a:lnTo>
                  <a:lnTo>
                    <a:pt x="790" y="142"/>
                  </a:lnTo>
                  <a:lnTo>
                    <a:pt x="792" y="138"/>
                  </a:lnTo>
                  <a:lnTo>
                    <a:pt x="794" y="134"/>
                  </a:lnTo>
                  <a:lnTo>
                    <a:pt x="789" y="128"/>
                  </a:lnTo>
                  <a:lnTo>
                    <a:pt x="787" y="127"/>
                  </a:lnTo>
                  <a:lnTo>
                    <a:pt x="785" y="127"/>
                  </a:lnTo>
                  <a:lnTo>
                    <a:pt x="773" y="133"/>
                  </a:lnTo>
                  <a:lnTo>
                    <a:pt x="763" y="139"/>
                  </a:lnTo>
                  <a:lnTo>
                    <a:pt x="756" y="143"/>
                  </a:lnTo>
                  <a:lnTo>
                    <a:pt x="748" y="144"/>
                  </a:lnTo>
                  <a:lnTo>
                    <a:pt x="743" y="147"/>
                  </a:lnTo>
                  <a:lnTo>
                    <a:pt x="734" y="155"/>
                  </a:lnTo>
                  <a:lnTo>
                    <a:pt x="729" y="159"/>
                  </a:lnTo>
                  <a:lnTo>
                    <a:pt x="719" y="168"/>
                  </a:lnTo>
                  <a:lnTo>
                    <a:pt x="694" y="185"/>
                  </a:lnTo>
                  <a:lnTo>
                    <a:pt x="688" y="186"/>
                  </a:lnTo>
                  <a:lnTo>
                    <a:pt x="684" y="185"/>
                  </a:lnTo>
                  <a:lnTo>
                    <a:pt x="682" y="182"/>
                  </a:lnTo>
                  <a:lnTo>
                    <a:pt x="680" y="184"/>
                  </a:lnTo>
                  <a:lnTo>
                    <a:pt x="682" y="188"/>
                  </a:lnTo>
                  <a:lnTo>
                    <a:pt x="685" y="196"/>
                  </a:lnTo>
                  <a:lnTo>
                    <a:pt x="684" y="201"/>
                  </a:lnTo>
                  <a:lnTo>
                    <a:pt x="678" y="199"/>
                  </a:lnTo>
                  <a:lnTo>
                    <a:pt x="666" y="203"/>
                  </a:lnTo>
                  <a:lnTo>
                    <a:pt x="653" y="208"/>
                  </a:lnTo>
                  <a:lnTo>
                    <a:pt x="653" y="215"/>
                  </a:lnTo>
                  <a:lnTo>
                    <a:pt x="655" y="220"/>
                  </a:lnTo>
                  <a:lnTo>
                    <a:pt x="652" y="227"/>
                  </a:lnTo>
                  <a:lnTo>
                    <a:pt x="650" y="234"/>
                  </a:lnTo>
                  <a:lnTo>
                    <a:pt x="648" y="253"/>
                  </a:lnTo>
                  <a:lnTo>
                    <a:pt x="647" y="259"/>
                  </a:lnTo>
                  <a:lnTo>
                    <a:pt x="641" y="262"/>
                  </a:lnTo>
                  <a:lnTo>
                    <a:pt x="615" y="271"/>
                  </a:lnTo>
                  <a:lnTo>
                    <a:pt x="611" y="271"/>
                  </a:lnTo>
                  <a:lnTo>
                    <a:pt x="609" y="273"/>
                  </a:lnTo>
                  <a:lnTo>
                    <a:pt x="608" y="271"/>
                  </a:lnTo>
                  <a:lnTo>
                    <a:pt x="603" y="270"/>
                  </a:lnTo>
                  <a:lnTo>
                    <a:pt x="596" y="270"/>
                  </a:lnTo>
                  <a:lnTo>
                    <a:pt x="594" y="269"/>
                  </a:lnTo>
                  <a:lnTo>
                    <a:pt x="590" y="265"/>
                  </a:lnTo>
                  <a:lnTo>
                    <a:pt x="585" y="258"/>
                  </a:lnTo>
                  <a:lnTo>
                    <a:pt x="580" y="242"/>
                  </a:lnTo>
                  <a:lnTo>
                    <a:pt x="567" y="234"/>
                  </a:lnTo>
                  <a:lnTo>
                    <a:pt x="560" y="228"/>
                  </a:lnTo>
                  <a:lnTo>
                    <a:pt x="559" y="223"/>
                  </a:lnTo>
                  <a:lnTo>
                    <a:pt x="560" y="218"/>
                  </a:lnTo>
                  <a:lnTo>
                    <a:pt x="574" y="200"/>
                  </a:lnTo>
                  <a:lnTo>
                    <a:pt x="579" y="195"/>
                  </a:lnTo>
                  <a:lnTo>
                    <a:pt x="599" y="189"/>
                  </a:lnTo>
                  <a:lnTo>
                    <a:pt x="608" y="188"/>
                  </a:lnTo>
                  <a:lnTo>
                    <a:pt x="615" y="186"/>
                  </a:lnTo>
                  <a:lnTo>
                    <a:pt x="615" y="176"/>
                  </a:lnTo>
                  <a:lnTo>
                    <a:pt x="608" y="163"/>
                  </a:lnTo>
                  <a:lnTo>
                    <a:pt x="599" y="149"/>
                  </a:lnTo>
                  <a:lnTo>
                    <a:pt x="590" y="133"/>
                  </a:lnTo>
                  <a:lnTo>
                    <a:pt x="578" y="127"/>
                  </a:lnTo>
                  <a:lnTo>
                    <a:pt x="564" y="124"/>
                  </a:lnTo>
                  <a:lnTo>
                    <a:pt x="535" y="127"/>
                  </a:lnTo>
                  <a:lnTo>
                    <a:pt x="532" y="127"/>
                  </a:lnTo>
                  <a:lnTo>
                    <a:pt x="513" y="115"/>
                  </a:lnTo>
                  <a:lnTo>
                    <a:pt x="511" y="115"/>
                  </a:lnTo>
                  <a:lnTo>
                    <a:pt x="509" y="116"/>
                  </a:lnTo>
                  <a:lnTo>
                    <a:pt x="510" y="119"/>
                  </a:lnTo>
                  <a:lnTo>
                    <a:pt x="511" y="121"/>
                  </a:lnTo>
                  <a:lnTo>
                    <a:pt x="535" y="145"/>
                  </a:lnTo>
                  <a:lnTo>
                    <a:pt x="537" y="152"/>
                  </a:lnTo>
                  <a:lnTo>
                    <a:pt x="537" y="160"/>
                  </a:lnTo>
                  <a:lnTo>
                    <a:pt x="537" y="164"/>
                  </a:lnTo>
                  <a:lnTo>
                    <a:pt x="537" y="168"/>
                  </a:lnTo>
                  <a:lnTo>
                    <a:pt x="537" y="174"/>
                  </a:lnTo>
                  <a:lnTo>
                    <a:pt x="531" y="201"/>
                  </a:lnTo>
                  <a:lnTo>
                    <a:pt x="526" y="221"/>
                  </a:lnTo>
                  <a:lnTo>
                    <a:pt x="524" y="230"/>
                  </a:lnTo>
                  <a:lnTo>
                    <a:pt x="523" y="236"/>
                  </a:lnTo>
                  <a:lnTo>
                    <a:pt x="526" y="242"/>
                  </a:lnTo>
                  <a:lnTo>
                    <a:pt x="532" y="243"/>
                  </a:lnTo>
                  <a:lnTo>
                    <a:pt x="539" y="249"/>
                  </a:lnTo>
                  <a:lnTo>
                    <a:pt x="543" y="256"/>
                  </a:lnTo>
                  <a:lnTo>
                    <a:pt x="544" y="262"/>
                  </a:lnTo>
                  <a:lnTo>
                    <a:pt x="544" y="273"/>
                  </a:lnTo>
                  <a:lnTo>
                    <a:pt x="546" y="283"/>
                  </a:lnTo>
                  <a:lnTo>
                    <a:pt x="540" y="299"/>
                  </a:lnTo>
                  <a:lnTo>
                    <a:pt x="537" y="305"/>
                  </a:lnTo>
                  <a:lnTo>
                    <a:pt x="533" y="318"/>
                  </a:lnTo>
                  <a:lnTo>
                    <a:pt x="535" y="328"/>
                  </a:lnTo>
                  <a:lnTo>
                    <a:pt x="534" y="332"/>
                  </a:lnTo>
                  <a:lnTo>
                    <a:pt x="533" y="336"/>
                  </a:lnTo>
                  <a:lnTo>
                    <a:pt x="531" y="333"/>
                  </a:lnTo>
                  <a:lnTo>
                    <a:pt x="528" y="329"/>
                  </a:lnTo>
                  <a:lnTo>
                    <a:pt x="525" y="325"/>
                  </a:lnTo>
                  <a:lnTo>
                    <a:pt x="521" y="324"/>
                  </a:lnTo>
                  <a:lnTo>
                    <a:pt x="518" y="325"/>
                  </a:lnTo>
                  <a:lnTo>
                    <a:pt x="515" y="327"/>
                  </a:lnTo>
                  <a:lnTo>
                    <a:pt x="516" y="323"/>
                  </a:lnTo>
                  <a:lnTo>
                    <a:pt x="519" y="317"/>
                  </a:lnTo>
                  <a:lnTo>
                    <a:pt x="518" y="314"/>
                  </a:lnTo>
                  <a:lnTo>
                    <a:pt x="516" y="311"/>
                  </a:lnTo>
                  <a:lnTo>
                    <a:pt x="505" y="304"/>
                  </a:lnTo>
                  <a:lnTo>
                    <a:pt x="498" y="303"/>
                  </a:lnTo>
                  <a:lnTo>
                    <a:pt x="492" y="304"/>
                  </a:lnTo>
                  <a:lnTo>
                    <a:pt x="485" y="303"/>
                  </a:lnTo>
                  <a:lnTo>
                    <a:pt x="481" y="299"/>
                  </a:lnTo>
                  <a:lnTo>
                    <a:pt x="476" y="296"/>
                  </a:lnTo>
                  <a:lnTo>
                    <a:pt x="473" y="295"/>
                  </a:lnTo>
                  <a:lnTo>
                    <a:pt x="469" y="300"/>
                  </a:lnTo>
                  <a:lnTo>
                    <a:pt x="459" y="316"/>
                  </a:lnTo>
                  <a:lnTo>
                    <a:pt x="450" y="327"/>
                  </a:lnTo>
                  <a:lnTo>
                    <a:pt x="437" y="335"/>
                  </a:lnTo>
                  <a:lnTo>
                    <a:pt x="427" y="338"/>
                  </a:lnTo>
                  <a:lnTo>
                    <a:pt x="425" y="339"/>
                  </a:lnTo>
                  <a:lnTo>
                    <a:pt x="419" y="349"/>
                  </a:lnTo>
                  <a:lnTo>
                    <a:pt x="413" y="356"/>
                  </a:lnTo>
                  <a:lnTo>
                    <a:pt x="396" y="368"/>
                  </a:lnTo>
                  <a:lnTo>
                    <a:pt x="395" y="373"/>
                  </a:lnTo>
                  <a:lnTo>
                    <a:pt x="395" y="379"/>
                  </a:lnTo>
                  <a:lnTo>
                    <a:pt x="396" y="387"/>
                  </a:lnTo>
                  <a:lnTo>
                    <a:pt x="400" y="394"/>
                  </a:lnTo>
                  <a:lnTo>
                    <a:pt x="407" y="409"/>
                  </a:lnTo>
                  <a:lnTo>
                    <a:pt x="412" y="414"/>
                  </a:lnTo>
                  <a:lnTo>
                    <a:pt x="414" y="421"/>
                  </a:lnTo>
                  <a:lnTo>
                    <a:pt x="417" y="430"/>
                  </a:lnTo>
                  <a:lnTo>
                    <a:pt x="416" y="432"/>
                  </a:lnTo>
                  <a:lnTo>
                    <a:pt x="409" y="429"/>
                  </a:lnTo>
                  <a:lnTo>
                    <a:pt x="405" y="431"/>
                  </a:lnTo>
                  <a:lnTo>
                    <a:pt x="398" y="437"/>
                  </a:lnTo>
                  <a:lnTo>
                    <a:pt x="397" y="439"/>
                  </a:lnTo>
                  <a:lnTo>
                    <a:pt x="395" y="445"/>
                  </a:lnTo>
                  <a:lnTo>
                    <a:pt x="389" y="445"/>
                  </a:lnTo>
                  <a:lnTo>
                    <a:pt x="373" y="435"/>
                  </a:lnTo>
                  <a:lnTo>
                    <a:pt x="359" y="429"/>
                  </a:lnTo>
                  <a:lnTo>
                    <a:pt x="356" y="429"/>
                  </a:lnTo>
                  <a:lnTo>
                    <a:pt x="353" y="426"/>
                  </a:lnTo>
                  <a:lnTo>
                    <a:pt x="352" y="424"/>
                  </a:lnTo>
                  <a:lnTo>
                    <a:pt x="346" y="425"/>
                  </a:lnTo>
                  <a:lnTo>
                    <a:pt x="343" y="425"/>
                  </a:lnTo>
                  <a:lnTo>
                    <a:pt x="339" y="423"/>
                  </a:lnTo>
                  <a:lnTo>
                    <a:pt x="324" y="405"/>
                  </a:lnTo>
                  <a:lnTo>
                    <a:pt x="312" y="399"/>
                  </a:lnTo>
                  <a:lnTo>
                    <a:pt x="309" y="399"/>
                  </a:lnTo>
                  <a:lnTo>
                    <a:pt x="304" y="401"/>
                  </a:lnTo>
                  <a:lnTo>
                    <a:pt x="301" y="414"/>
                  </a:lnTo>
                  <a:lnTo>
                    <a:pt x="296" y="418"/>
                  </a:lnTo>
                  <a:lnTo>
                    <a:pt x="292" y="418"/>
                  </a:lnTo>
                  <a:lnTo>
                    <a:pt x="292" y="425"/>
                  </a:lnTo>
                  <a:lnTo>
                    <a:pt x="294" y="429"/>
                  </a:lnTo>
                  <a:lnTo>
                    <a:pt x="295" y="432"/>
                  </a:lnTo>
                  <a:lnTo>
                    <a:pt x="300" y="437"/>
                  </a:lnTo>
                  <a:lnTo>
                    <a:pt x="309" y="451"/>
                  </a:lnTo>
                  <a:lnTo>
                    <a:pt x="313" y="457"/>
                  </a:lnTo>
                  <a:lnTo>
                    <a:pt x="316" y="460"/>
                  </a:lnTo>
                  <a:lnTo>
                    <a:pt x="321" y="460"/>
                  </a:lnTo>
                  <a:lnTo>
                    <a:pt x="331" y="458"/>
                  </a:lnTo>
                  <a:lnTo>
                    <a:pt x="334" y="461"/>
                  </a:lnTo>
                  <a:lnTo>
                    <a:pt x="337" y="464"/>
                  </a:lnTo>
                  <a:lnTo>
                    <a:pt x="338" y="472"/>
                  </a:lnTo>
                  <a:lnTo>
                    <a:pt x="341" y="481"/>
                  </a:lnTo>
                  <a:lnTo>
                    <a:pt x="342" y="486"/>
                  </a:lnTo>
                  <a:lnTo>
                    <a:pt x="338" y="491"/>
                  </a:lnTo>
                  <a:lnTo>
                    <a:pt x="327" y="495"/>
                  </a:lnTo>
                  <a:lnTo>
                    <a:pt x="321" y="501"/>
                  </a:lnTo>
                  <a:lnTo>
                    <a:pt x="319" y="500"/>
                  </a:lnTo>
                  <a:lnTo>
                    <a:pt x="306" y="494"/>
                  </a:lnTo>
                  <a:lnTo>
                    <a:pt x="298" y="491"/>
                  </a:lnTo>
                  <a:lnTo>
                    <a:pt x="287" y="487"/>
                  </a:lnTo>
                  <a:lnTo>
                    <a:pt x="285" y="485"/>
                  </a:lnTo>
                  <a:lnTo>
                    <a:pt x="280" y="473"/>
                  </a:lnTo>
                  <a:lnTo>
                    <a:pt x="269" y="463"/>
                  </a:lnTo>
                  <a:lnTo>
                    <a:pt x="264" y="459"/>
                  </a:lnTo>
                  <a:lnTo>
                    <a:pt x="257" y="462"/>
                  </a:lnTo>
                  <a:lnTo>
                    <a:pt x="252" y="461"/>
                  </a:lnTo>
                  <a:lnTo>
                    <a:pt x="244" y="455"/>
                  </a:lnTo>
                  <a:lnTo>
                    <a:pt x="239" y="447"/>
                  </a:lnTo>
                  <a:lnTo>
                    <a:pt x="239" y="436"/>
                  </a:lnTo>
                  <a:lnTo>
                    <a:pt x="241" y="433"/>
                  </a:lnTo>
                  <a:lnTo>
                    <a:pt x="242" y="432"/>
                  </a:lnTo>
                  <a:lnTo>
                    <a:pt x="238" y="428"/>
                  </a:lnTo>
                  <a:lnTo>
                    <a:pt x="238" y="420"/>
                  </a:lnTo>
                  <a:lnTo>
                    <a:pt x="237" y="415"/>
                  </a:lnTo>
                  <a:lnTo>
                    <a:pt x="233" y="401"/>
                  </a:lnTo>
                  <a:lnTo>
                    <a:pt x="228" y="393"/>
                  </a:lnTo>
                  <a:lnTo>
                    <a:pt x="225" y="384"/>
                  </a:lnTo>
                  <a:lnTo>
                    <a:pt x="229" y="379"/>
                  </a:lnTo>
                  <a:lnTo>
                    <a:pt x="231" y="375"/>
                  </a:lnTo>
                  <a:lnTo>
                    <a:pt x="234" y="363"/>
                  </a:lnTo>
                  <a:lnTo>
                    <a:pt x="235" y="359"/>
                  </a:lnTo>
                  <a:lnTo>
                    <a:pt x="236" y="355"/>
                  </a:lnTo>
                  <a:lnTo>
                    <a:pt x="237" y="351"/>
                  </a:lnTo>
                  <a:lnTo>
                    <a:pt x="236" y="347"/>
                  </a:lnTo>
                  <a:lnTo>
                    <a:pt x="234" y="341"/>
                  </a:lnTo>
                  <a:lnTo>
                    <a:pt x="224" y="327"/>
                  </a:lnTo>
                  <a:lnTo>
                    <a:pt x="215" y="319"/>
                  </a:lnTo>
                  <a:lnTo>
                    <a:pt x="198" y="311"/>
                  </a:lnTo>
                  <a:lnTo>
                    <a:pt x="193" y="312"/>
                  </a:lnTo>
                  <a:lnTo>
                    <a:pt x="191" y="311"/>
                  </a:lnTo>
                  <a:lnTo>
                    <a:pt x="195" y="310"/>
                  </a:lnTo>
                  <a:lnTo>
                    <a:pt x="199" y="306"/>
                  </a:lnTo>
                  <a:lnTo>
                    <a:pt x="201" y="301"/>
                  </a:lnTo>
                  <a:lnTo>
                    <a:pt x="196" y="300"/>
                  </a:lnTo>
                  <a:lnTo>
                    <a:pt x="193" y="299"/>
                  </a:lnTo>
                  <a:lnTo>
                    <a:pt x="187" y="295"/>
                  </a:lnTo>
                  <a:lnTo>
                    <a:pt x="186" y="291"/>
                  </a:lnTo>
                  <a:lnTo>
                    <a:pt x="187" y="289"/>
                  </a:lnTo>
                  <a:lnTo>
                    <a:pt x="186" y="283"/>
                  </a:lnTo>
                  <a:lnTo>
                    <a:pt x="178" y="281"/>
                  </a:lnTo>
                  <a:lnTo>
                    <a:pt x="175" y="280"/>
                  </a:lnTo>
                  <a:lnTo>
                    <a:pt x="175" y="278"/>
                  </a:lnTo>
                  <a:lnTo>
                    <a:pt x="170" y="271"/>
                  </a:lnTo>
                  <a:lnTo>
                    <a:pt x="163" y="264"/>
                  </a:lnTo>
                  <a:lnTo>
                    <a:pt x="164" y="256"/>
                  </a:lnTo>
                  <a:lnTo>
                    <a:pt x="159" y="251"/>
                  </a:lnTo>
                  <a:lnTo>
                    <a:pt x="154" y="248"/>
                  </a:lnTo>
                  <a:lnTo>
                    <a:pt x="147" y="247"/>
                  </a:lnTo>
                  <a:lnTo>
                    <a:pt x="144" y="243"/>
                  </a:lnTo>
                  <a:lnTo>
                    <a:pt x="160" y="245"/>
                  </a:lnTo>
                  <a:lnTo>
                    <a:pt x="178" y="249"/>
                  </a:lnTo>
                  <a:lnTo>
                    <a:pt x="176" y="252"/>
                  </a:lnTo>
                  <a:lnTo>
                    <a:pt x="175" y="255"/>
                  </a:lnTo>
                  <a:lnTo>
                    <a:pt x="180" y="264"/>
                  </a:lnTo>
                  <a:lnTo>
                    <a:pt x="184" y="270"/>
                  </a:lnTo>
                  <a:lnTo>
                    <a:pt x="195" y="276"/>
                  </a:lnTo>
                  <a:lnTo>
                    <a:pt x="197" y="276"/>
                  </a:lnTo>
                  <a:lnTo>
                    <a:pt x="199" y="275"/>
                  </a:lnTo>
                  <a:lnTo>
                    <a:pt x="204" y="277"/>
                  </a:lnTo>
                  <a:lnTo>
                    <a:pt x="208" y="281"/>
                  </a:lnTo>
                  <a:lnTo>
                    <a:pt x="216" y="281"/>
                  </a:lnTo>
                  <a:lnTo>
                    <a:pt x="226" y="285"/>
                  </a:lnTo>
                  <a:lnTo>
                    <a:pt x="225" y="287"/>
                  </a:lnTo>
                  <a:lnTo>
                    <a:pt x="224" y="288"/>
                  </a:lnTo>
                  <a:lnTo>
                    <a:pt x="227" y="293"/>
                  </a:lnTo>
                  <a:lnTo>
                    <a:pt x="231" y="292"/>
                  </a:lnTo>
                  <a:lnTo>
                    <a:pt x="238" y="288"/>
                  </a:lnTo>
                  <a:lnTo>
                    <a:pt x="255" y="303"/>
                  </a:lnTo>
                  <a:lnTo>
                    <a:pt x="259" y="305"/>
                  </a:lnTo>
                  <a:lnTo>
                    <a:pt x="287" y="312"/>
                  </a:lnTo>
                  <a:lnTo>
                    <a:pt x="300" y="314"/>
                  </a:lnTo>
                  <a:lnTo>
                    <a:pt x="307" y="315"/>
                  </a:lnTo>
                  <a:lnTo>
                    <a:pt x="316" y="319"/>
                  </a:lnTo>
                  <a:lnTo>
                    <a:pt x="327" y="327"/>
                  </a:lnTo>
                  <a:lnTo>
                    <a:pt x="336" y="329"/>
                  </a:lnTo>
                  <a:lnTo>
                    <a:pt x="352" y="332"/>
                  </a:lnTo>
                  <a:lnTo>
                    <a:pt x="360" y="332"/>
                  </a:lnTo>
                  <a:lnTo>
                    <a:pt x="380" y="326"/>
                  </a:lnTo>
                  <a:lnTo>
                    <a:pt x="406" y="313"/>
                  </a:lnTo>
                  <a:lnTo>
                    <a:pt x="419" y="301"/>
                  </a:lnTo>
                  <a:lnTo>
                    <a:pt x="441" y="271"/>
                  </a:lnTo>
                  <a:lnTo>
                    <a:pt x="443" y="264"/>
                  </a:lnTo>
                  <a:lnTo>
                    <a:pt x="446" y="247"/>
                  </a:lnTo>
                  <a:lnTo>
                    <a:pt x="446" y="240"/>
                  </a:lnTo>
                  <a:lnTo>
                    <a:pt x="443" y="239"/>
                  </a:lnTo>
                  <a:lnTo>
                    <a:pt x="439" y="235"/>
                  </a:lnTo>
                  <a:lnTo>
                    <a:pt x="439" y="225"/>
                  </a:lnTo>
                  <a:lnTo>
                    <a:pt x="436" y="220"/>
                  </a:lnTo>
                  <a:lnTo>
                    <a:pt x="433" y="197"/>
                  </a:lnTo>
                  <a:lnTo>
                    <a:pt x="427" y="195"/>
                  </a:lnTo>
                  <a:lnTo>
                    <a:pt x="423" y="193"/>
                  </a:lnTo>
                  <a:lnTo>
                    <a:pt x="419" y="191"/>
                  </a:lnTo>
                  <a:lnTo>
                    <a:pt x="415" y="188"/>
                  </a:lnTo>
                  <a:lnTo>
                    <a:pt x="409" y="179"/>
                  </a:lnTo>
                  <a:lnTo>
                    <a:pt x="404" y="173"/>
                  </a:lnTo>
                  <a:lnTo>
                    <a:pt x="400" y="164"/>
                  </a:lnTo>
                  <a:lnTo>
                    <a:pt x="396" y="161"/>
                  </a:lnTo>
                  <a:lnTo>
                    <a:pt x="395" y="160"/>
                  </a:lnTo>
                  <a:lnTo>
                    <a:pt x="396" y="164"/>
                  </a:lnTo>
                  <a:lnTo>
                    <a:pt x="397" y="169"/>
                  </a:lnTo>
                  <a:lnTo>
                    <a:pt x="389" y="168"/>
                  </a:lnTo>
                  <a:lnTo>
                    <a:pt x="365" y="145"/>
                  </a:lnTo>
                  <a:lnTo>
                    <a:pt x="362" y="144"/>
                  </a:lnTo>
                  <a:lnTo>
                    <a:pt x="360" y="146"/>
                  </a:lnTo>
                  <a:lnTo>
                    <a:pt x="353" y="143"/>
                  </a:lnTo>
                  <a:lnTo>
                    <a:pt x="350" y="138"/>
                  </a:lnTo>
                  <a:lnTo>
                    <a:pt x="331" y="114"/>
                  </a:lnTo>
                  <a:lnTo>
                    <a:pt x="295" y="86"/>
                  </a:lnTo>
                  <a:lnTo>
                    <a:pt x="270" y="70"/>
                  </a:lnTo>
                  <a:lnTo>
                    <a:pt x="253" y="63"/>
                  </a:lnTo>
                  <a:lnTo>
                    <a:pt x="251" y="63"/>
                  </a:lnTo>
                  <a:lnTo>
                    <a:pt x="249" y="66"/>
                  </a:lnTo>
                  <a:lnTo>
                    <a:pt x="244" y="67"/>
                  </a:lnTo>
                  <a:lnTo>
                    <a:pt x="239" y="67"/>
                  </a:lnTo>
                  <a:lnTo>
                    <a:pt x="223" y="60"/>
                  </a:lnTo>
                  <a:lnTo>
                    <a:pt x="218" y="59"/>
                  </a:lnTo>
                  <a:lnTo>
                    <a:pt x="201" y="59"/>
                  </a:lnTo>
                  <a:lnTo>
                    <a:pt x="200" y="61"/>
                  </a:lnTo>
                  <a:lnTo>
                    <a:pt x="194" y="75"/>
                  </a:lnTo>
                  <a:lnTo>
                    <a:pt x="190" y="78"/>
                  </a:lnTo>
                  <a:lnTo>
                    <a:pt x="184" y="81"/>
                  </a:lnTo>
                  <a:lnTo>
                    <a:pt x="186" y="76"/>
                  </a:lnTo>
                  <a:lnTo>
                    <a:pt x="190" y="74"/>
                  </a:lnTo>
                  <a:lnTo>
                    <a:pt x="193" y="63"/>
                  </a:lnTo>
                  <a:lnTo>
                    <a:pt x="193" y="59"/>
                  </a:lnTo>
                  <a:lnTo>
                    <a:pt x="195" y="53"/>
                  </a:lnTo>
                  <a:lnTo>
                    <a:pt x="194" y="48"/>
                  </a:lnTo>
                  <a:lnTo>
                    <a:pt x="192" y="47"/>
                  </a:lnTo>
                  <a:lnTo>
                    <a:pt x="188" y="48"/>
                  </a:lnTo>
                  <a:lnTo>
                    <a:pt x="179" y="54"/>
                  </a:lnTo>
                  <a:lnTo>
                    <a:pt x="178" y="53"/>
                  </a:lnTo>
                  <a:lnTo>
                    <a:pt x="181" y="47"/>
                  </a:lnTo>
                  <a:lnTo>
                    <a:pt x="179" y="45"/>
                  </a:lnTo>
                  <a:lnTo>
                    <a:pt x="176" y="45"/>
                  </a:lnTo>
                  <a:lnTo>
                    <a:pt x="168" y="43"/>
                  </a:lnTo>
                  <a:lnTo>
                    <a:pt x="160" y="44"/>
                  </a:lnTo>
                  <a:lnTo>
                    <a:pt x="159" y="37"/>
                  </a:lnTo>
                  <a:lnTo>
                    <a:pt x="153" y="33"/>
                  </a:lnTo>
                  <a:lnTo>
                    <a:pt x="151" y="30"/>
                  </a:lnTo>
                  <a:lnTo>
                    <a:pt x="154" y="26"/>
                  </a:lnTo>
                  <a:lnTo>
                    <a:pt x="172" y="32"/>
                  </a:lnTo>
                  <a:lnTo>
                    <a:pt x="177" y="32"/>
                  </a:lnTo>
                  <a:lnTo>
                    <a:pt x="179" y="31"/>
                  </a:lnTo>
                  <a:lnTo>
                    <a:pt x="180" y="26"/>
                  </a:lnTo>
                  <a:lnTo>
                    <a:pt x="180" y="21"/>
                  </a:lnTo>
                  <a:lnTo>
                    <a:pt x="178" y="19"/>
                  </a:lnTo>
                  <a:lnTo>
                    <a:pt x="166" y="14"/>
                  </a:lnTo>
                  <a:lnTo>
                    <a:pt x="160" y="8"/>
                  </a:lnTo>
                  <a:lnTo>
                    <a:pt x="148" y="0"/>
                  </a:lnTo>
                  <a:lnTo>
                    <a:pt x="147" y="4"/>
                  </a:lnTo>
                  <a:lnTo>
                    <a:pt x="149" y="11"/>
                  </a:lnTo>
                  <a:lnTo>
                    <a:pt x="148" y="13"/>
                  </a:lnTo>
                  <a:lnTo>
                    <a:pt x="144" y="12"/>
                  </a:lnTo>
                  <a:lnTo>
                    <a:pt x="141" y="13"/>
                  </a:lnTo>
                  <a:lnTo>
                    <a:pt x="137" y="22"/>
                  </a:lnTo>
                  <a:lnTo>
                    <a:pt x="134" y="24"/>
                  </a:lnTo>
                  <a:lnTo>
                    <a:pt x="131" y="24"/>
                  </a:lnTo>
                  <a:lnTo>
                    <a:pt x="118" y="17"/>
                  </a:lnTo>
                  <a:lnTo>
                    <a:pt x="112" y="16"/>
                  </a:lnTo>
                  <a:lnTo>
                    <a:pt x="113" y="28"/>
                  </a:lnTo>
                  <a:lnTo>
                    <a:pt x="113" y="32"/>
                  </a:lnTo>
                  <a:lnTo>
                    <a:pt x="113" y="36"/>
                  </a:lnTo>
                  <a:lnTo>
                    <a:pt x="112" y="39"/>
                  </a:lnTo>
                  <a:lnTo>
                    <a:pt x="109" y="39"/>
                  </a:lnTo>
                  <a:lnTo>
                    <a:pt x="104" y="39"/>
                  </a:lnTo>
                  <a:lnTo>
                    <a:pt x="96" y="34"/>
                  </a:lnTo>
                  <a:lnTo>
                    <a:pt x="91" y="30"/>
                  </a:lnTo>
                  <a:lnTo>
                    <a:pt x="90" y="29"/>
                  </a:lnTo>
                  <a:lnTo>
                    <a:pt x="90" y="30"/>
                  </a:lnTo>
                  <a:lnTo>
                    <a:pt x="90" y="35"/>
                  </a:lnTo>
                  <a:lnTo>
                    <a:pt x="90" y="38"/>
                  </a:lnTo>
                  <a:lnTo>
                    <a:pt x="90" y="42"/>
                  </a:lnTo>
                  <a:lnTo>
                    <a:pt x="88" y="45"/>
                  </a:lnTo>
                  <a:lnTo>
                    <a:pt x="87" y="48"/>
                  </a:lnTo>
                  <a:lnTo>
                    <a:pt x="84" y="52"/>
                  </a:lnTo>
                  <a:lnTo>
                    <a:pt x="79" y="54"/>
                  </a:lnTo>
                  <a:lnTo>
                    <a:pt x="64" y="60"/>
                  </a:lnTo>
                  <a:lnTo>
                    <a:pt x="64" y="63"/>
                  </a:lnTo>
                  <a:lnTo>
                    <a:pt x="59" y="78"/>
                  </a:lnTo>
                  <a:lnTo>
                    <a:pt x="58" y="81"/>
                  </a:lnTo>
                  <a:lnTo>
                    <a:pt x="56" y="82"/>
                  </a:lnTo>
                  <a:lnTo>
                    <a:pt x="51" y="85"/>
                  </a:lnTo>
                  <a:lnTo>
                    <a:pt x="49" y="86"/>
                  </a:lnTo>
                  <a:lnTo>
                    <a:pt x="43" y="91"/>
                  </a:lnTo>
                  <a:lnTo>
                    <a:pt x="39" y="93"/>
                  </a:lnTo>
                  <a:lnTo>
                    <a:pt x="34" y="95"/>
                  </a:lnTo>
                  <a:lnTo>
                    <a:pt x="35" y="98"/>
                  </a:lnTo>
                  <a:lnTo>
                    <a:pt x="43" y="98"/>
                  </a:lnTo>
                  <a:lnTo>
                    <a:pt x="44" y="100"/>
                  </a:lnTo>
                  <a:lnTo>
                    <a:pt x="45" y="101"/>
                  </a:lnTo>
                  <a:lnTo>
                    <a:pt x="45" y="103"/>
                  </a:lnTo>
                  <a:lnTo>
                    <a:pt x="44" y="107"/>
                  </a:lnTo>
                  <a:lnTo>
                    <a:pt x="36" y="127"/>
                  </a:lnTo>
                  <a:lnTo>
                    <a:pt x="36" y="132"/>
                  </a:lnTo>
                  <a:lnTo>
                    <a:pt x="38" y="144"/>
                  </a:lnTo>
                  <a:lnTo>
                    <a:pt x="43" y="158"/>
                  </a:lnTo>
                  <a:lnTo>
                    <a:pt x="54" y="164"/>
                  </a:lnTo>
                  <a:lnTo>
                    <a:pt x="63" y="168"/>
                  </a:lnTo>
                  <a:lnTo>
                    <a:pt x="69" y="180"/>
                  </a:lnTo>
                  <a:lnTo>
                    <a:pt x="79" y="195"/>
                  </a:lnTo>
                  <a:lnTo>
                    <a:pt x="84" y="200"/>
                  </a:lnTo>
                  <a:lnTo>
                    <a:pt x="84" y="202"/>
                  </a:lnTo>
                  <a:lnTo>
                    <a:pt x="82" y="212"/>
                  </a:lnTo>
                  <a:lnTo>
                    <a:pt x="76" y="222"/>
                  </a:lnTo>
                  <a:lnTo>
                    <a:pt x="71" y="230"/>
                  </a:lnTo>
                  <a:lnTo>
                    <a:pt x="64" y="240"/>
                  </a:lnTo>
                  <a:lnTo>
                    <a:pt x="60" y="249"/>
                  </a:lnTo>
                  <a:lnTo>
                    <a:pt x="55" y="259"/>
                  </a:lnTo>
                  <a:lnTo>
                    <a:pt x="55" y="262"/>
                  </a:lnTo>
                  <a:lnTo>
                    <a:pt x="55" y="265"/>
                  </a:lnTo>
                  <a:lnTo>
                    <a:pt x="55" y="269"/>
                  </a:lnTo>
                  <a:lnTo>
                    <a:pt x="61" y="281"/>
                  </a:lnTo>
                  <a:lnTo>
                    <a:pt x="64" y="288"/>
                  </a:lnTo>
                  <a:lnTo>
                    <a:pt x="67" y="295"/>
                  </a:lnTo>
                  <a:lnTo>
                    <a:pt x="70" y="302"/>
                  </a:lnTo>
                  <a:lnTo>
                    <a:pt x="71" y="308"/>
                  </a:lnTo>
                  <a:lnTo>
                    <a:pt x="74" y="315"/>
                  </a:lnTo>
                  <a:lnTo>
                    <a:pt x="75" y="318"/>
                  </a:lnTo>
                  <a:lnTo>
                    <a:pt x="78" y="323"/>
                  </a:lnTo>
                  <a:lnTo>
                    <a:pt x="81" y="330"/>
                  </a:lnTo>
                  <a:lnTo>
                    <a:pt x="82" y="335"/>
                  </a:lnTo>
                  <a:lnTo>
                    <a:pt x="87" y="353"/>
                  </a:lnTo>
                  <a:lnTo>
                    <a:pt x="88" y="358"/>
                  </a:lnTo>
                  <a:lnTo>
                    <a:pt x="87" y="362"/>
                  </a:lnTo>
                  <a:lnTo>
                    <a:pt x="85" y="362"/>
                  </a:lnTo>
                  <a:lnTo>
                    <a:pt x="80" y="363"/>
                  </a:lnTo>
                  <a:lnTo>
                    <a:pt x="75" y="365"/>
                  </a:lnTo>
                  <a:lnTo>
                    <a:pt x="75" y="366"/>
                  </a:lnTo>
                  <a:lnTo>
                    <a:pt x="79" y="370"/>
                  </a:lnTo>
                  <a:lnTo>
                    <a:pt x="75" y="377"/>
                  </a:lnTo>
                  <a:lnTo>
                    <a:pt x="75" y="388"/>
                  </a:lnTo>
                  <a:lnTo>
                    <a:pt x="72" y="393"/>
                  </a:lnTo>
                  <a:lnTo>
                    <a:pt x="72" y="394"/>
                  </a:lnTo>
                  <a:lnTo>
                    <a:pt x="72" y="396"/>
                  </a:lnTo>
                  <a:lnTo>
                    <a:pt x="73" y="396"/>
                  </a:lnTo>
                  <a:lnTo>
                    <a:pt x="78" y="398"/>
                  </a:lnTo>
                  <a:lnTo>
                    <a:pt x="79" y="399"/>
                  </a:lnTo>
                  <a:lnTo>
                    <a:pt x="79" y="402"/>
                  </a:lnTo>
                  <a:lnTo>
                    <a:pt x="78" y="405"/>
                  </a:lnTo>
                  <a:lnTo>
                    <a:pt x="75" y="407"/>
                  </a:lnTo>
                  <a:lnTo>
                    <a:pt x="73" y="410"/>
                  </a:lnTo>
                  <a:lnTo>
                    <a:pt x="71" y="414"/>
                  </a:lnTo>
                  <a:lnTo>
                    <a:pt x="72" y="416"/>
                  </a:lnTo>
                  <a:lnTo>
                    <a:pt x="73" y="420"/>
                  </a:lnTo>
                  <a:lnTo>
                    <a:pt x="75" y="425"/>
                  </a:lnTo>
                  <a:lnTo>
                    <a:pt x="77" y="428"/>
                  </a:lnTo>
                  <a:lnTo>
                    <a:pt x="86" y="431"/>
                  </a:lnTo>
                  <a:lnTo>
                    <a:pt x="88" y="433"/>
                  </a:lnTo>
                  <a:lnTo>
                    <a:pt x="88" y="437"/>
                  </a:lnTo>
                  <a:lnTo>
                    <a:pt x="88" y="440"/>
                  </a:lnTo>
                  <a:lnTo>
                    <a:pt x="84" y="447"/>
                  </a:lnTo>
                  <a:lnTo>
                    <a:pt x="84" y="449"/>
                  </a:lnTo>
                  <a:lnTo>
                    <a:pt x="85" y="455"/>
                  </a:lnTo>
                  <a:lnTo>
                    <a:pt x="88" y="461"/>
                  </a:lnTo>
                  <a:lnTo>
                    <a:pt x="97" y="467"/>
                  </a:lnTo>
                  <a:lnTo>
                    <a:pt x="100" y="470"/>
                  </a:lnTo>
                  <a:lnTo>
                    <a:pt x="101" y="473"/>
                  </a:lnTo>
                  <a:lnTo>
                    <a:pt x="101" y="477"/>
                  </a:lnTo>
                  <a:lnTo>
                    <a:pt x="101" y="482"/>
                  </a:lnTo>
                  <a:lnTo>
                    <a:pt x="100" y="486"/>
                  </a:lnTo>
                  <a:lnTo>
                    <a:pt x="97" y="491"/>
                  </a:lnTo>
                  <a:lnTo>
                    <a:pt x="91" y="501"/>
                  </a:lnTo>
                  <a:lnTo>
                    <a:pt x="84" y="506"/>
                  </a:lnTo>
                  <a:lnTo>
                    <a:pt x="84" y="506"/>
                  </a:lnTo>
                  <a:lnTo>
                    <a:pt x="86" y="509"/>
                  </a:lnTo>
                  <a:lnTo>
                    <a:pt x="97" y="523"/>
                  </a:lnTo>
                  <a:lnTo>
                    <a:pt x="105" y="529"/>
                  </a:lnTo>
                  <a:lnTo>
                    <a:pt x="115" y="538"/>
                  </a:lnTo>
                  <a:lnTo>
                    <a:pt x="122" y="544"/>
                  </a:lnTo>
                  <a:lnTo>
                    <a:pt x="124" y="548"/>
                  </a:lnTo>
                  <a:lnTo>
                    <a:pt x="127" y="553"/>
                  </a:lnTo>
                  <a:lnTo>
                    <a:pt x="130" y="558"/>
                  </a:lnTo>
                  <a:lnTo>
                    <a:pt x="132" y="561"/>
                  </a:lnTo>
                  <a:lnTo>
                    <a:pt x="133" y="564"/>
                  </a:lnTo>
                  <a:lnTo>
                    <a:pt x="133" y="566"/>
                  </a:lnTo>
                  <a:lnTo>
                    <a:pt x="130" y="574"/>
                  </a:lnTo>
                  <a:lnTo>
                    <a:pt x="128" y="580"/>
                  </a:lnTo>
                  <a:lnTo>
                    <a:pt x="125" y="588"/>
                  </a:lnTo>
                  <a:lnTo>
                    <a:pt x="122" y="594"/>
                  </a:lnTo>
                  <a:lnTo>
                    <a:pt x="114" y="605"/>
                  </a:lnTo>
                  <a:lnTo>
                    <a:pt x="102" y="619"/>
                  </a:lnTo>
                  <a:lnTo>
                    <a:pt x="99" y="622"/>
                  </a:lnTo>
                  <a:lnTo>
                    <a:pt x="94" y="630"/>
                  </a:lnTo>
                  <a:lnTo>
                    <a:pt x="85" y="644"/>
                  </a:lnTo>
                  <a:lnTo>
                    <a:pt x="82" y="647"/>
                  </a:lnTo>
                  <a:lnTo>
                    <a:pt x="74" y="658"/>
                  </a:lnTo>
                  <a:lnTo>
                    <a:pt x="71" y="662"/>
                  </a:lnTo>
                  <a:lnTo>
                    <a:pt x="68" y="665"/>
                  </a:lnTo>
                  <a:lnTo>
                    <a:pt x="60" y="675"/>
                  </a:lnTo>
                  <a:lnTo>
                    <a:pt x="52" y="683"/>
                  </a:lnTo>
                  <a:lnTo>
                    <a:pt x="44" y="690"/>
                  </a:lnTo>
                  <a:lnTo>
                    <a:pt x="42" y="694"/>
                  </a:lnTo>
                  <a:lnTo>
                    <a:pt x="39" y="697"/>
                  </a:lnTo>
                  <a:lnTo>
                    <a:pt x="35" y="699"/>
                  </a:lnTo>
                  <a:lnTo>
                    <a:pt x="33" y="701"/>
                  </a:lnTo>
                  <a:lnTo>
                    <a:pt x="25" y="710"/>
                  </a:lnTo>
                  <a:lnTo>
                    <a:pt x="14" y="723"/>
                  </a:lnTo>
                  <a:lnTo>
                    <a:pt x="26" y="721"/>
                  </a:lnTo>
                  <a:lnTo>
                    <a:pt x="37" y="714"/>
                  </a:lnTo>
                  <a:lnTo>
                    <a:pt x="39" y="716"/>
                  </a:lnTo>
                  <a:lnTo>
                    <a:pt x="41" y="718"/>
                  </a:lnTo>
                  <a:lnTo>
                    <a:pt x="40" y="723"/>
                  </a:lnTo>
                  <a:lnTo>
                    <a:pt x="40" y="726"/>
                  </a:lnTo>
                  <a:lnTo>
                    <a:pt x="36" y="723"/>
                  </a:lnTo>
                  <a:lnTo>
                    <a:pt x="37" y="727"/>
                  </a:lnTo>
                  <a:lnTo>
                    <a:pt x="41" y="734"/>
                  </a:lnTo>
                  <a:lnTo>
                    <a:pt x="46" y="736"/>
                  </a:lnTo>
                  <a:lnTo>
                    <a:pt x="55" y="746"/>
                  </a:lnTo>
                  <a:lnTo>
                    <a:pt x="64" y="746"/>
                  </a:lnTo>
                  <a:lnTo>
                    <a:pt x="71" y="745"/>
                  </a:lnTo>
                  <a:lnTo>
                    <a:pt x="75" y="745"/>
                  </a:lnTo>
                  <a:lnTo>
                    <a:pt x="80" y="750"/>
                  </a:lnTo>
                  <a:lnTo>
                    <a:pt x="84" y="756"/>
                  </a:lnTo>
                  <a:lnTo>
                    <a:pt x="86" y="757"/>
                  </a:lnTo>
                  <a:lnTo>
                    <a:pt x="90" y="760"/>
                  </a:lnTo>
                  <a:lnTo>
                    <a:pt x="89" y="764"/>
                  </a:lnTo>
                  <a:lnTo>
                    <a:pt x="88" y="766"/>
                  </a:lnTo>
                  <a:lnTo>
                    <a:pt x="74" y="760"/>
                  </a:lnTo>
                  <a:lnTo>
                    <a:pt x="57" y="757"/>
                  </a:lnTo>
                  <a:lnTo>
                    <a:pt x="55" y="760"/>
                  </a:lnTo>
                  <a:lnTo>
                    <a:pt x="53" y="764"/>
                  </a:lnTo>
                  <a:lnTo>
                    <a:pt x="52" y="767"/>
                  </a:lnTo>
                  <a:lnTo>
                    <a:pt x="50" y="768"/>
                  </a:lnTo>
                  <a:lnTo>
                    <a:pt x="48" y="770"/>
                  </a:lnTo>
                  <a:lnTo>
                    <a:pt x="44" y="770"/>
                  </a:lnTo>
                  <a:lnTo>
                    <a:pt x="40" y="769"/>
                  </a:lnTo>
                  <a:lnTo>
                    <a:pt x="37" y="767"/>
                  </a:lnTo>
                  <a:lnTo>
                    <a:pt x="35" y="770"/>
                  </a:lnTo>
                  <a:lnTo>
                    <a:pt x="34" y="775"/>
                  </a:lnTo>
                  <a:lnTo>
                    <a:pt x="31" y="777"/>
                  </a:lnTo>
                  <a:lnTo>
                    <a:pt x="27" y="775"/>
                  </a:lnTo>
                  <a:lnTo>
                    <a:pt x="25" y="771"/>
                  </a:lnTo>
                  <a:lnTo>
                    <a:pt x="22" y="771"/>
                  </a:lnTo>
                  <a:lnTo>
                    <a:pt x="21" y="775"/>
                  </a:lnTo>
                  <a:lnTo>
                    <a:pt x="22" y="780"/>
                  </a:lnTo>
                  <a:lnTo>
                    <a:pt x="22" y="786"/>
                  </a:lnTo>
                  <a:lnTo>
                    <a:pt x="21" y="790"/>
                  </a:lnTo>
                  <a:lnTo>
                    <a:pt x="22" y="792"/>
                  </a:lnTo>
                  <a:lnTo>
                    <a:pt x="25" y="795"/>
                  </a:lnTo>
                  <a:lnTo>
                    <a:pt x="25" y="797"/>
                  </a:lnTo>
                  <a:lnTo>
                    <a:pt x="25" y="798"/>
                  </a:lnTo>
                  <a:lnTo>
                    <a:pt x="22" y="799"/>
                  </a:lnTo>
                  <a:lnTo>
                    <a:pt x="22" y="800"/>
                  </a:lnTo>
                  <a:lnTo>
                    <a:pt x="21" y="801"/>
                  </a:lnTo>
                  <a:lnTo>
                    <a:pt x="19" y="802"/>
                  </a:lnTo>
                  <a:lnTo>
                    <a:pt x="17" y="803"/>
                  </a:lnTo>
                  <a:lnTo>
                    <a:pt x="16" y="808"/>
                  </a:lnTo>
                  <a:lnTo>
                    <a:pt x="12" y="817"/>
                  </a:lnTo>
                  <a:lnTo>
                    <a:pt x="8" y="824"/>
                  </a:lnTo>
                  <a:lnTo>
                    <a:pt x="5" y="827"/>
                  </a:lnTo>
                  <a:lnTo>
                    <a:pt x="3" y="830"/>
                  </a:lnTo>
                  <a:lnTo>
                    <a:pt x="3" y="833"/>
                  </a:lnTo>
                  <a:lnTo>
                    <a:pt x="2" y="837"/>
                  </a:lnTo>
                  <a:lnTo>
                    <a:pt x="6" y="855"/>
                  </a:lnTo>
                  <a:lnTo>
                    <a:pt x="6" y="858"/>
                  </a:lnTo>
                  <a:lnTo>
                    <a:pt x="5" y="861"/>
                  </a:lnTo>
                  <a:lnTo>
                    <a:pt x="4" y="865"/>
                  </a:lnTo>
                  <a:lnTo>
                    <a:pt x="5" y="868"/>
                  </a:lnTo>
                  <a:lnTo>
                    <a:pt x="7" y="873"/>
                  </a:lnTo>
                  <a:lnTo>
                    <a:pt x="10" y="880"/>
                  </a:lnTo>
                  <a:lnTo>
                    <a:pt x="10" y="885"/>
                  </a:lnTo>
                  <a:lnTo>
                    <a:pt x="12" y="887"/>
                  </a:lnTo>
                  <a:lnTo>
                    <a:pt x="13" y="888"/>
                  </a:lnTo>
                  <a:lnTo>
                    <a:pt x="14" y="889"/>
                  </a:lnTo>
                  <a:lnTo>
                    <a:pt x="13" y="890"/>
                  </a:lnTo>
                  <a:lnTo>
                    <a:pt x="12" y="891"/>
                  </a:lnTo>
                  <a:lnTo>
                    <a:pt x="6" y="893"/>
                  </a:lnTo>
                  <a:lnTo>
                    <a:pt x="5" y="895"/>
                  </a:lnTo>
                  <a:lnTo>
                    <a:pt x="5" y="897"/>
                  </a:lnTo>
                  <a:lnTo>
                    <a:pt x="1" y="901"/>
                  </a:lnTo>
                  <a:lnTo>
                    <a:pt x="0" y="904"/>
                  </a:lnTo>
                  <a:lnTo>
                    <a:pt x="0" y="908"/>
                  </a:lnTo>
                  <a:lnTo>
                    <a:pt x="0" y="909"/>
                  </a:lnTo>
                  <a:lnTo>
                    <a:pt x="3" y="910"/>
                  </a:lnTo>
                  <a:lnTo>
                    <a:pt x="5" y="910"/>
                  </a:lnTo>
                  <a:lnTo>
                    <a:pt x="6" y="915"/>
                  </a:lnTo>
                  <a:lnTo>
                    <a:pt x="10" y="919"/>
                  </a:lnTo>
                  <a:lnTo>
                    <a:pt x="14" y="922"/>
                  </a:lnTo>
                  <a:lnTo>
                    <a:pt x="15" y="923"/>
                  </a:lnTo>
                  <a:lnTo>
                    <a:pt x="16" y="925"/>
                  </a:lnTo>
                  <a:lnTo>
                    <a:pt x="15" y="929"/>
                  </a:lnTo>
                  <a:lnTo>
                    <a:pt x="14" y="930"/>
                  </a:lnTo>
                  <a:lnTo>
                    <a:pt x="13" y="932"/>
                  </a:lnTo>
                  <a:lnTo>
                    <a:pt x="11" y="937"/>
                  </a:lnTo>
                  <a:lnTo>
                    <a:pt x="11" y="941"/>
                  </a:lnTo>
                  <a:lnTo>
                    <a:pt x="9" y="949"/>
                  </a:lnTo>
                  <a:lnTo>
                    <a:pt x="10" y="949"/>
                  </a:lnTo>
                  <a:lnTo>
                    <a:pt x="14" y="948"/>
                  </a:lnTo>
                  <a:lnTo>
                    <a:pt x="16" y="949"/>
                  </a:lnTo>
                  <a:lnTo>
                    <a:pt x="17" y="951"/>
                  </a:lnTo>
                  <a:lnTo>
                    <a:pt x="17" y="955"/>
                  </a:lnTo>
                  <a:lnTo>
                    <a:pt x="19" y="957"/>
                  </a:lnTo>
                  <a:lnTo>
                    <a:pt x="21" y="961"/>
                  </a:lnTo>
                  <a:lnTo>
                    <a:pt x="21" y="964"/>
                  </a:lnTo>
                  <a:lnTo>
                    <a:pt x="23" y="966"/>
                  </a:lnTo>
                  <a:lnTo>
                    <a:pt x="24" y="969"/>
                  </a:lnTo>
                  <a:lnTo>
                    <a:pt x="26" y="976"/>
                  </a:lnTo>
                  <a:lnTo>
                    <a:pt x="27" y="980"/>
                  </a:lnTo>
                  <a:lnTo>
                    <a:pt x="27" y="983"/>
                  </a:lnTo>
                  <a:lnTo>
                    <a:pt x="26" y="987"/>
                  </a:lnTo>
                  <a:lnTo>
                    <a:pt x="25" y="990"/>
                  </a:lnTo>
                  <a:lnTo>
                    <a:pt x="29" y="995"/>
                  </a:lnTo>
                  <a:lnTo>
                    <a:pt x="31" y="995"/>
                  </a:lnTo>
                  <a:lnTo>
                    <a:pt x="33" y="993"/>
                  </a:lnTo>
                  <a:lnTo>
                    <a:pt x="33" y="993"/>
                  </a:lnTo>
                  <a:lnTo>
                    <a:pt x="38" y="993"/>
                  </a:lnTo>
                  <a:lnTo>
                    <a:pt x="40" y="995"/>
                  </a:lnTo>
                  <a:lnTo>
                    <a:pt x="43" y="998"/>
                  </a:lnTo>
                  <a:lnTo>
                    <a:pt x="44" y="1000"/>
                  </a:lnTo>
                  <a:lnTo>
                    <a:pt x="45" y="1001"/>
                  </a:lnTo>
                  <a:lnTo>
                    <a:pt x="50" y="998"/>
                  </a:lnTo>
                  <a:lnTo>
                    <a:pt x="53" y="996"/>
                  </a:lnTo>
                  <a:lnTo>
                    <a:pt x="55" y="996"/>
                  </a:lnTo>
                  <a:lnTo>
                    <a:pt x="61" y="1000"/>
                  </a:lnTo>
                  <a:lnTo>
                    <a:pt x="64" y="1001"/>
                  </a:lnTo>
                  <a:lnTo>
                    <a:pt x="65" y="1003"/>
                  </a:lnTo>
                  <a:lnTo>
                    <a:pt x="65" y="1005"/>
                  </a:lnTo>
                  <a:lnTo>
                    <a:pt x="64" y="1007"/>
                  </a:lnTo>
                  <a:lnTo>
                    <a:pt x="64" y="1010"/>
                  </a:lnTo>
                  <a:lnTo>
                    <a:pt x="66" y="1014"/>
                  </a:lnTo>
                  <a:lnTo>
                    <a:pt x="68" y="1016"/>
                  </a:lnTo>
                  <a:lnTo>
                    <a:pt x="73" y="1012"/>
                  </a:lnTo>
                  <a:lnTo>
                    <a:pt x="74" y="1011"/>
                  </a:lnTo>
                  <a:lnTo>
                    <a:pt x="76" y="1011"/>
                  </a:lnTo>
                  <a:lnTo>
                    <a:pt x="79" y="1009"/>
                  </a:lnTo>
                  <a:lnTo>
                    <a:pt x="80" y="1007"/>
                  </a:lnTo>
                  <a:lnTo>
                    <a:pt x="82" y="1007"/>
                  </a:lnTo>
                  <a:lnTo>
                    <a:pt x="85" y="1007"/>
                  </a:lnTo>
                  <a:lnTo>
                    <a:pt x="91" y="1007"/>
                  </a:lnTo>
                  <a:lnTo>
                    <a:pt x="99" y="1010"/>
                  </a:lnTo>
                  <a:lnTo>
                    <a:pt x="99" y="1011"/>
                  </a:lnTo>
                  <a:lnTo>
                    <a:pt x="103" y="1015"/>
                  </a:lnTo>
                  <a:lnTo>
                    <a:pt x="104" y="1017"/>
                  </a:lnTo>
                  <a:lnTo>
                    <a:pt x="105" y="1017"/>
                  </a:lnTo>
                  <a:lnTo>
                    <a:pt x="107" y="1019"/>
                  </a:lnTo>
                  <a:lnTo>
                    <a:pt x="110" y="1020"/>
                  </a:lnTo>
                  <a:lnTo>
                    <a:pt x="112" y="1020"/>
                  </a:lnTo>
                  <a:lnTo>
                    <a:pt x="112" y="1021"/>
                  </a:lnTo>
                  <a:lnTo>
                    <a:pt x="113" y="1022"/>
                  </a:lnTo>
                  <a:lnTo>
                    <a:pt x="113" y="1025"/>
                  </a:lnTo>
                  <a:lnTo>
                    <a:pt x="113" y="1032"/>
                  </a:lnTo>
                  <a:lnTo>
                    <a:pt x="112" y="1034"/>
                  </a:lnTo>
                  <a:lnTo>
                    <a:pt x="110" y="1035"/>
                  </a:lnTo>
                  <a:lnTo>
                    <a:pt x="110" y="1037"/>
                  </a:lnTo>
                  <a:lnTo>
                    <a:pt x="110" y="1039"/>
                  </a:lnTo>
                  <a:lnTo>
                    <a:pt x="112" y="1042"/>
                  </a:lnTo>
                  <a:lnTo>
                    <a:pt x="115" y="1047"/>
                  </a:lnTo>
                  <a:lnTo>
                    <a:pt x="115" y="1049"/>
                  </a:lnTo>
                  <a:lnTo>
                    <a:pt x="115" y="1051"/>
                  </a:lnTo>
                  <a:lnTo>
                    <a:pt x="112" y="1057"/>
                  </a:lnTo>
                  <a:lnTo>
                    <a:pt x="110" y="1059"/>
                  </a:lnTo>
                  <a:lnTo>
                    <a:pt x="110" y="1062"/>
                  </a:lnTo>
                  <a:lnTo>
                    <a:pt x="109" y="1065"/>
                  </a:lnTo>
                  <a:lnTo>
                    <a:pt x="110" y="1066"/>
                  </a:lnTo>
                  <a:lnTo>
                    <a:pt x="115" y="1070"/>
                  </a:lnTo>
                  <a:lnTo>
                    <a:pt x="120" y="1074"/>
                  </a:lnTo>
                  <a:lnTo>
                    <a:pt x="121" y="1075"/>
                  </a:lnTo>
                  <a:lnTo>
                    <a:pt x="121" y="1075"/>
                  </a:lnTo>
                  <a:lnTo>
                    <a:pt x="118" y="1081"/>
                  </a:lnTo>
                  <a:lnTo>
                    <a:pt x="118" y="1082"/>
                  </a:lnTo>
                  <a:lnTo>
                    <a:pt x="122" y="1084"/>
                  </a:lnTo>
                  <a:lnTo>
                    <a:pt x="124" y="1087"/>
                  </a:lnTo>
                  <a:lnTo>
                    <a:pt x="126" y="1093"/>
                  </a:lnTo>
                  <a:lnTo>
                    <a:pt x="129" y="1098"/>
                  </a:lnTo>
                  <a:lnTo>
                    <a:pt x="136" y="1103"/>
                  </a:lnTo>
                  <a:lnTo>
                    <a:pt x="141" y="1106"/>
                  </a:lnTo>
                  <a:lnTo>
                    <a:pt x="142" y="1107"/>
                  </a:lnTo>
                  <a:lnTo>
                    <a:pt x="143" y="1108"/>
                  </a:lnTo>
                  <a:lnTo>
                    <a:pt x="142" y="1112"/>
                  </a:lnTo>
                  <a:lnTo>
                    <a:pt x="141" y="1116"/>
                  </a:lnTo>
                  <a:lnTo>
                    <a:pt x="140" y="1119"/>
                  </a:lnTo>
                  <a:lnTo>
                    <a:pt x="142" y="1120"/>
                  </a:lnTo>
                  <a:lnTo>
                    <a:pt x="148" y="1119"/>
                  </a:lnTo>
                  <a:lnTo>
                    <a:pt x="154" y="1121"/>
                  </a:lnTo>
                  <a:lnTo>
                    <a:pt x="162" y="1126"/>
                  </a:lnTo>
                  <a:lnTo>
                    <a:pt x="162" y="1127"/>
                  </a:lnTo>
                  <a:lnTo>
                    <a:pt x="161" y="1129"/>
                  </a:lnTo>
                  <a:lnTo>
                    <a:pt x="162" y="1132"/>
                  </a:lnTo>
                  <a:lnTo>
                    <a:pt x="163" y="1133"/>
                  </a:lnTo>
                  <a:lnTo>
                    <a:pt x="170" y="1138"/>
                  </a:lnTo>
                  <a:lnTo>
                    <a:pt x="170" y="1139"/>
                  </a:lnTo>
                  <a:lnTo>
                    <a:pt x="170" y="1143"/>
                  </a:lnTo>
                  <a:lnTo>
                    <a:pt x="170" y="1144"/>
                  </a:lnTo>
                  <a:lnTo>
                    <a:pt x="168" y="1144"/>
                  </a:lnTo>
                  <a:lnTo>
                    <a:pt x="166" y="1146"/>
                  </a:lnTo>
                  <a:lnTo>
                    <a:pt x="163" y="1148"/>
                  </a:lnTo>
                  <a:lnTo>
                    <a:pt x="161" y="1151"/>
                  </a:lnTo>
                  <a:lnTo>
                    <a:pt x="155" y="1155"/>
                  </a:lnTo>
                  <a:lnTo>
                    <a:pt x="153" y="1157"/>
                  </a:lnTo>
                  <a:lnTo>
                    <a:pt x="149" y="1157"/>
                  </a:lnTo>
                  <a:lnTo>
                    <a:pt x="143" y="1157"/>
                  </a:lnTo>
                  <a:lnTo>
                    <a:pt x="141" y="1154"/>
                  </a:lnTo>
                  <a:lnTo>
                    <a:pt x="140" y="1152"/>
                  </a:lnTo>
                  <a:lnTo>
                    <a:pt x="137" y="1152"/>
                  </a:lnTo>
                  <a:lnTo>
                    <a:pt x="134" y="1151"/>
                  </a:lnTo>
                  <a:lnTo>
                    <a:pt x="129" y="1152"/>
                  </a:lnTo>
                  <a:lnTo>
                    <a:pt x="128" y="1152"/>
                  </a:lnTo>
                  <a:lnTo>
                    <a:pt x="127" y="1155"/>
                  </a:lnTo>
                  <a:lnTo>
                    <a:pt x="126" y="1159"/>
                  </a:lnTo>
                  <a:lnTo>
                    <a:pt x="124" y="1161"/>
                  </a:lnTo>
                  <a:lnTo>
                    <a:pt x="126" y="1163"/>
                  </a:lnTo>
                  <a:lnTo>
                    <a:pt x="127" y="1166"/>
                  </a:lnTo>
                  <a:lnTo>
                    <a:pt x="130" y="1170"/>
                  </a:lnTo>
                  <a:lnTo>
                    <a:pt x="133" y="1173"/>
                  </a:lnTo>
                  <a:lnTo>
                    <a:pt x="134" y="1175"/>
                  </a:lnTo>
                  <a:lnTo>
                    <a:pt x="134" y="1176"/>
                  </a:lnTo>
                  <a:lnTo>
                    <a:pt x="132" y="1178"/>
                  </a:lnTo>
                  <a:lnTo>
                    <a:pt x="133" y="1181"/>
                  </a:lnTo>
                  <a:lnTo>
                    <a:pt x="136" y="1186"/>
                  </a:lnTo>
                  <a:lnTo>
                    <a:pt x="135" y="1187"/>
                  </a:lnTo>
                  <a:lnTo>
                    <a:pt x="134" y="1192"/>
                  </a:lnTo>
                  <a:lnTo>
                    <a:pt x="134" y="1198"/>
                  </a:lnTo>
                  <a:lnTo>
                    <a:pt x="136" y="1200"/>
                  </a:lnTo>
                  <a:lnTo>
                    <a:pt x="137" y="1201"/>
                  </a:lnTo>
                  <a:lnTo>
                    <a:pt x="138" y="1203"/>
                  </a:lnTo>
                  <a:lnTo>
                    <a:pt x="140" y="1208"/>
                  </a:lnTo>
                  <a:lnTo>
                    <a:pt x="140" y="1209"/>
                  </a:lnTo>
                  <a:lnTo>
                    <a:pt x="141" y="1209"/>
                  </a:lnTo>
                  <a:lnTo>
                    <a:pt x="144" y="1211"/>
                  </a:lnTo>
                  <a:lnTo>
                    <a:pt x="147" y="1212"/>
                  </a:lnTo>
                  <a:lnTo>
                    <a:pt x="149" y="1212"/>
                  </a:lnTo>
                  <a:lnTo>
                    <a:pt x="152" y="1212"/>
                  </a:lnTo>
                  <a:lnTo>
                    <a:pt x="155" y="1210"/>
                  </a:lnTo>
                  <a:lnTo>
                    <a:pt x="157" y="1209"/>
                  </a:lnTo>
                  <a:lnTo>
                    <a:pt x="159" y="1200"/>
                  </a:lnTo>
                  <a:lnTo>
                    <a:pt x="160" y="1199"/>
                  </a:lnTo>
                  <a:lnTo>
                    <a:pt x="162" y="1198"/>
                  </a:lnTo>
                  <a:lnTo>
                    <a:pt x="164" y="1198"/>
                  </a:lnTo>
                  <a:lnTo>
                    <a:pt x="168" y="1200"/>
                  </a:lnTo>
                  <a:lnTo>
                    <a:pt x="173" y="1201"/>
                  </a:lnTo>
                  <a:lnTo>
                    <a:pt x="176" y="1201"/>
                  </a:lnTo>
                  <a:lnTo>
                    <a:pt x="184" y="1196"/>
                  </a:lnTo>
                  <a:lnTo>
                    <a:pt x="189" y="1196"/>
                  </a:lnTo>
                  <a:lnTo>
                    <a:pt x="194" y="1197"/>
                  </a:lnTo>
                  <a:lnTo>
                    <a:pt x="199" y="1197"/>
                  </a:lnTo>
                  <a:lnTo>
                    <a:pt x="203" y="1196"/>
                  </a:lnTo>
                  <a:lnTo>
                    <a:pt x="206" y="1198"/>
                  </a:lnTo>
                  <a:lnTo>
                    <a:pt x="209" y="1201"/>
                  </a:lnTo>
                  <a:lnTo>
                    <a:pt x="212" y="1206"/>
                  </a:lnTo>
                  <a:lnTo>
                    <a:pt x="215" y="1215"/>
                  </a:lnTo>
                  <a:lnTo>
                    <a:pt x="224" y="1226"/>
                  </a:lnTo>
                  <a:lnTo>
                    <a:pt x="224" y="1228"/>
                  </a:lnTo>
                  <a:lnTo>
                    <a:pt x="223" y="1229"/>
                  </a:lnTo>
                  <a:lnTo>
                    <a:pt x="219" y="1230"/>
                  </a:lnTo>
                  <a:lnTo>
                    <a:pt x="216" y="1231"/>
                  </a:lnTo>
                  <a:lnTo>
                    <a:pt x="215" y="1233"/>
                  </a:lnTo>
                  <a:lnTo>
                    <a:pt x="216" y="1234"/>
                  </a:lnTo>
                  <a:lnTo>
                    <a:pt x="218" y="1237"/>
                  </a:lnTo>
                  <a:lnTo>
                    <a:pt x="218" y="1241"/>
                  </a:lnTo>
                  <a:lnTo>
                    <a:pt x="218" y="1244"/>
                  </a:lnTo>
                  <a:lnTo>
                    <a:pt x="218" y="1247"/>
                  </a:lnTo>
                  <a:lnTo>
                    <a:pt x="220" y="1248"/>
                  </a:lnTo>
                  <a:lnTo>
                    <a:pt x="220" y="1250"/>
                  </a:lnTo>
                  <a:lnTo>
                    <a:pt x="218" y="1252"/>
                  </a:lnTo>
                  <a:lnTo>
                    <a:pt x="218" y="1252"/>
                  </a:lnTo>
                  <a:lnTo>
                    <a:pt x="219" y="1253"/>
                  </a:lnTo>
                  <a:lnTo>
                    <a:pt x="227" y="1253"/>
                  </a:lnTo>
                  <a:lnTo>
                    <a:pt x="231" y="1255"/>
                  </a:lnTo>
                  <a:lnTo>
                    <a:pt x="234" y="1257"/>
                  </a:lnTo>
                  <a:lnTo>
                    <a:pt x="236" y="1257"/>
                  </a:lnTo>
                  <a:lnTo>
                    <a:pt x="239" y="1256"/>
                  </a:lnTo>
                  <a:lnTo>
                    <a:pt x="243" y="1255"/>
                  </a:lnTo>
                  <a:lnTo>
                    <a:pt x="246" y="1255"/>
                  </a:lnTo>
                  <a:lnTo>
                    <a:pt x="246" y="1257"/>
                  </a:lnTo>
                  <a:lnTo>
                    <a:pt x="247" y="1259"/>
                  </a:lnTo>
                  <a:lnTo>
                    <a:pt x="249" y="1263"/>
                  </a:lnTo>
                  <a:lnTo>
                    <a:pt x="250" y="1263"/>
                  </a:lnTo>
                  <a:lnTo>
                    <a:pt x="252" y="1263"/>
                  </a:lnTo>
                  <a:lnTo>
                    <a:pt x="253" y="1263"/>
                  </a:lnTo>
                  <a:lnTo>
                    <a:pt x="254" y="1264"/>
                  </a:lnTo>
                  <a:lnTo>
                    <a:pt x="253" y="1266"/>
                  </a:lnTo>
                  <a:lnTo>
                    <a:pt x="253" y="1268"/>
                  </a:lnTo>
                  <a:lnTo>
                    <a:pt x="255" y="1270"/>
                  </a:lnTo>
                  <a:lnTo>
                    <a:pt x="256" y="1275"/>
                  </a:lnTo>
                  <a:lnTo>
                    <a:pt x="257" y="1277"/>
                  </a:lnTo>
                  <a:lnTo>
                    <a:pt x="257" y="1279"/>
                  </a:lnTo>
                  <a:lnTo>
                    <a:pt x="257" y="1281"/>
                  </a:lnTo>
                  <a:lnTo>
                    <a:pt x="257" y="1283"/>
                  </a:lnTo>
                  <a:lnTo>
                    <a:pt x="256" y="1285"/>
                  </a:lnTo>
                  <a:lnTo>
                    <a:pt x="257" y="1288"/>
                  </a:lnTo>
                  <a:lnTo>
                    <a:pt x="259" y="1292"/>
                  </a:lnTo>
                  <a:lnTo>
                    <a:pt x="261" y="1294"/>
                  </a:lnTo>
                  <a:lnTo>
                    <a:pt x="262" y="1297"/>
                  </a:lnTo>
                  <a:lnTo>
                    <a:pt x="265" y="1298"/>
                  </a:lnTo>
                  <a:lnTo>
                    <a:pt x="269" y="1295"/>
                  </a:lnTo>
                  <a:lnTo>
                    <a:pt x="272" y="1294"/>
                  </a:lnTo>
                  <a:lnTo>
                    <a:pt x="275" y="1294"/>
                  </a:lnTo>
                  <a:lnTo>
                    <a:pt x="279" y="1295"/>
                  </a:lnTo>
                  <a:lnTo>
                    <a:pt x="281" y="1297"/>
                  </a:lnTo>
                  <a:lnTo>
                    <a:pt x="283" y="1300"/>
                  </a:lnTo>
                  <a:lnTo>
                    <a:pt x="285" y="1301"/>
                  </a:lnTo>
                  <a:lnTo>
                    <a:pt x="287" y="1300"/>
                  </a:lnTo>
                  <a:lnTo>
                    <a:pt x="291" y="1301"/>
                  </a:lnTo>
                  <a:lnTo>
                    <a:pt x="293" y="1304"/>
                  </a:lnTo>
                  <a:lnTo>
                    <a:pt x="295" y="1305"/>
                  </a:lnTo>
                  <a:lnTo>
                    <a:pt x="297" y="1303"/>
                  </a:lnTo>
                  <a:lnTo>
                    <a:pt x="299" y="1301"/>
                  </a:lnTo>
                  <a:lnTo>
                    <a:pt x="307" y="1299"/>
                  </a:lnTo>
                  <a:lnTo>
                    <a:pt x="312" y="1298"/>
                  </a:lnTo>
                  <a:lnTo>
                    <a:pt x="313" y="1297"/>
                  </a:lnTo>
                  <a:lnTo>
                    <a:pt x="315" y="1296"/>
                  </a:lnTo>
                  <a:lnTo>
                    <a:pt x="318" y="1294"/>
                  </a:lnTo>
                  <a:lnTo>
                    <a:pt x="321" y="1295"/>
                  </a:lnTo>
                  <a:lnTo>
                    <a:pt x="323" y="1299"/>
                  </a:lnTo>
                  <a:lnTo>
                    <a:pt x="326" y="1301"/>
                  </a:lnTo>
                  <a:lnTo>
                    <a:pt x="326" y="1305"/>
                  </a:lnTo>
                  <a:lnTo>
                    <a:pt x="329" y="1310"/>
                  </a:lnTo>
                  <a:lnTo>
                    <a:pt x="337" y="1317"/>
                  </a:lnTo>
                  <a:lnTo>
                    <a:pt x="340" y="1319"/>
                  </a:lnTo>
                  <a:lnTo>
                    <a:pt x="343" y="1319"/>
                  </a:lnTo>
                  <a:lnTo>
                    <a:pt x="343" y="1318"/>
                  </a:lnTo>
                  <a:lnTo>
                    <a:pt x="344" y="1317"/>
                  </a:lnTo>
                  <a:lnTo>
                    <a:pt x="344" y="1314"/>
                  </a:lnTo>
                  <a:lnTo>
                    <a:pt x="346" y="1313"/>
                  </a:lnTo>
                  <a:lnTo>
                    <a:pt x="347" y="1313"/>
                  </a:lnTo>
                  <a:lnTo>
                    <a:pt x="353" y="1317"/>
                  </a:lnTo>
                  <a:lnTo>
                    <a:pt x="357" y="1317"/>
                  </a:lnTo>
                  <a:lnTo>
                    <a:pt x="360" y="1317"/>
                  </a:lnTo>
                  <a:lnTo>
                    <a:pt x="364" y="1321"/>
                  </a:lnTo>
                  <a:lnTo>
                    <a:pt x="368" y="1324"/>
                  </a:lnTo>
                  <a:lnTo>
                    <a:pt x="372" y="1324"/>
                  </a:lnTo>
                  <a:lnTo>
                    <a:pt x="374" y="1323"/>
                  </a:lnTo>
                  <a:lnTo>
                    <a:pt x="377" y="1322"/>
                  </a:lnTo>
                  <a:lnTo>
                    <a:pt x="378" y="1324"/>
                  </a:lnTo>
                  <a:lnTo>
                    <a:pt x="379" y="1326"/>
                  </a:lnTo>
                  <a:lnTo>
                    <a:pt x="381" y="1328"/>
                  </a:lnTo>
                  <a:lnTo>
                    <a:pt x="383" y="1328"/>
                  </a:lnTo>
                  <a:lnTo>
                    <a:pt x="385" y="1328"/>
                  </a:lnTo>
                  <a:lnTo>
                    <a:pt x="391" y="1332"/>
                  </a:lnTo>
                  <a:lnTo>
                    <a:pt x="396" y="1337"/>
                  </a:lnTo>
                  <a:lnTo>
                    <a:pt x="399" y="1337"/>
                  </a:lnTo>
                  <a:lnTo>
                    <a:pt x="401" y="1335"/>
                  </a:lnTo>
                  <a:lnTo>
                    <a:pt x="404" y="1335"/>
                  </a:lnTo>
                  <a:lnTo>
                    <a:pt x="405" y="1336"/>
                  </a:lnTo>
                  <a:lnTo>
                    <a:pt x="406" y="1338"/>
                  </a:lnTo>
                  <a:lnTo>
                    <a:pt x="405" y="1340"/>
                  </a:lnTo>
                  <a:lnTo>
                    <a:pt x="405" y="1343"/>
                  </a:lnTo>
                  <a:lnTo>
                    <a:pt x="407" y="1346"/>
                  </a:lnTo>
                  <a:lnTo>
                    <a:pt x="407" y="1349"/>
                  </a:lnTo>
                  <a:lnTo>
                    <a:pt x="406" y="1352"/>
                  </a:lnTo>
                  <a:lnTo>
                    <a:pt x="405" y="1354"/>
                  </a:lnTo>
                  <a:lnTo>
                    <a:pt x="402" y="1358"/>
                  </a:lnTo>
                  <a:lnTo>
                    <a:pt x="399" y="1361"/>
                  </a:lnTo>
                  <a:lnTo>
                    <a:pt x="395" y="1362"/>
                  </a:lnTo>
                  <a:lnTo>
                    <a:pt x="393" y="1364"/>
                  </a:lnTo>
                  <a:lnTo>
                    <a:pt x="394" y="1366"/>
                  </a:lnTo>
                  <a:lnTo>
                    <a:pt x="395" y="1368"/>
                  </a:lnTo>
                  <a:lnTo>
                    <a:pt x="398" y="1370"/>
                  </a:lnTo>
                  <a:lnTo>
                    <a:pt x="402" y="1372"/>
                  </a:lnTo>
                  <a:lnTo>
                    <a:pt x="403" y="1373"/>
                  </a:lnTo>
                  <a:lnTo>
                    <a:pt x="402" y="1373"/>
                  </a:lnTo>
                  <a:lnTo>
                    <a:pt x="400" y="1374"/>
                  </a:lnTo>
                  <a:lnTo>
                    <a:pt x="396" y="1373"/>
                  </a:lnTo>
                  <a:lnTo>
                    <a:pt x="395" y="1374"/>
                  </a:lnTo>
                  <a:lnTo>
                    <a:pt x="394" y="1377"/>
                  </a:lnTo>
                  <a:lnTo>
                    <a:pt x="392" y="1380"/>
                  </a:lnTo>
                  <a:lnTo>
                    <a:pt x="391" y="1384"/>
                  </a:lnTo>
                  <a:lnTo>
                    <a:pt x="395" y="1385"/>
                  </a:lnTo>
                  <a:lnTo>
                    <a:pt x="397" y="1386"/>
                  </a:lnTo>
                  <a:lnTo>
                    <a:pt x="398" y="1389"/>
                  </a:lnTo>
                  <a:lnTo>
                    <a:pt x="399" y="1392"/>
                  </a:lnTo>
                  <a:lnTo>
                    <a:pt x="399" y="1395"/>
                  </a:lnTo>
                  <a:lnTo>
                    <a:pt x="398" y="1396"/>
                  </a:lnTo>
                  <a:lnTo>
                    <a:pt x="398" y="1398"/>
                  </a:lnTo>
                  <a:lnTo>
                    <a:pt x="398" y="1398"/>
                  </a:lnTo>
                  <a:lnTo>
                    <a:pt x="400" y="1399"/>
                  </a:lnTo>
                  <a:lnTo>
                    <a:pt x="401" y="1400"/>
                  </a:lnTo>
                  <a:lnTo>
                    <a:pt x="401" y="1401"/>
                  </a:lnTo>
                  <a:lnTo>
                    <a:pt x="399" y="1404"/>
                  </a:lnTo>
                  <a:lnTo>
                    <a:pt x="396" y="1411"/>
                  </a:lnTo>
                  <a:lnTo>
                    <a:pt x="395" y="1414"/>
                  </a:lnTo>
                  <a:lnTo>
                    <a:pt x="395" y="1417"/>
                  </a:lnTo>
                  <a:lnTo>
                    <a:pt x="394" y="1420"/>
                  </a:lnTo>
                  <a:lnTo>
                    <a:pt x="392" y="1420"/>
                  </a:lnTo>
                  <a:lnTo>
                    <a:pt x="383" y="1420"/>
                  </a:lnTo>
                  <a:lnTo>
                    <a:pt x="376" y="1420"/>
                  </a:lnTo>
                  <a:lnTo>
                    <a:pt x="373" y="1419"/>
                  </a:lnTo>
                  <a:lnTo>
                    <a:pt x="368" y="1419"/>
                  </a:lnTo>
                  <a:lnTo>
                    <a:pt x="365" y="1420"/>
                  </a:lnTo>
                  <a:lnTo>
                    <a:pt x="362" y="1426"/>
                  </a:lnTo>
                  <a:lnTo>
                    <a:pt x="359" y="1428"/>
                  </a:lnTo>
                  <a:lnTo>
                    <a:pt x="355" y="1430"/>
                  </a:lnTo>
                  <a:lnTo>
                    <a:pt x="351" y="1431"/>
                  </a:lnTo>
                  <a:lnTo>
                    <a:pt x="348" y="1432"/>
                  </a:lnTo>
                  <a:lnTo>
                    <a:pt x="347" y="1437"/>
                  </a:lnTo>
                  <a:lnTo>
                    <a:pt x="347" y="1440"/>
                  </a:lnTo>
                  <a:lnTo>
                    <a:pt x="346" y="1442"/>
                  </a:lnTo>
                  <a:lnTo>
                    <a:pt x="346" y="1443"/>
                  </a:lnTo>
                  <a:lnTo>
                    <a:pt x="345" y="1444"/>
                  </a:lnTo>
                  <a:lnTo>
                    <a:pt x="346" y="1445"/>
                  </a:lnTo>
                  <a:lnTo>
                    <a:pt x="346" y="1445"/>
                  </a:lnTo>
                  <a:lnTo>
                    <a:pt x="348" y="1446"/>
                  </a:lnTo>
                  <a:lnTo>
                    <a:pt x="348" y="1447"/>
                  </a:lnTo>
                  <a:lnTo>
                    <a:pt x="348" y="1448"/>
                  </a:lnTo>
                  <a:lnTo>
                    <a:pt x="346" y="1449"/>
                  </a:lnTo>
                  <a:lnTo>
                    <a:pt x="345" y="1451"/>
                  </a:lnTo>
                  <a:lnTo>
                    <a:pt x="345" y="1453"/>
                  </a:lnTo>
                  <a:lnTo>
                    <a:pt x="346" y="1454"/>
                  </a:lnTo>
                  <a:lnTo>
                    <a:pt x="354" y="1451"/>
                  </a:lnTo>
                  <a:lnTo>
                    <a:pt x="357" y="1448"/>
                  </a:lnTo>
                  <a:lnTo>
                    <a:pt x="363" y="1447"/>
                  </a:lnTo>
                  <a:lnTo>
                    <a:pt x="362" y="1448"/>
                  </a:lnTo>
                  <a:lnTo>
                    <a:pt x="359" y="1449"/>
                  </a:lnTo>
                  <a:lnTo>
                    <a:pt x="356" y="1452"/>
                  </a:lnTo>
                  <a:lnTo>
                    <a:pt x="360" y="1452"/>
                  </a:lnTo>
                  <a:lnTo>
                    <a:pt x="368" y="1451"/>
                  </a:lnTo>
                  <a:lnTo>
                    <a:pt x="372" y="1446"/>
                  </a:lnTo>
                  <a:lnTo>
                    <a:pt x="377" y="1447"/>
                  </a:lnTo>
                  <a:lnTo>
                    <a:pt x="379" y="1450"/>
                  </a:lnTo>
                  <a:lnTo>
                    <a:pt x="380" y="1454"/>
                  </a:lnTo>
                  <a:lnTo>
                    <a:pt x="380" y="1456"/>
                  </a:lnTo>
                  <a:lnTo>
                    <a:pt x="379" y="1457"/>
                  </a:lnTo>
                  <a:lnTo>
                    <a:pt x="374" y="1458"/>
                  </a:lnTo>
                  <a:lnTo>
                    <a:pt x="364" y="1463"/>
                  </a:lnTo>
                  <a:lnTo>
                    <a:pt x="359" y="1465"/>
                  </a:lnTo>
                  <a:lnTo>
                    <a:pt x="353" y="1467"/>
                  </a:lnTo>
                  <a:lnTo>
                    <a:pt x="354" y="1472"/>
                  </a:lnTo>
                  <a:lnTo>
                    <a:pt x="355" y="1475"/>
                  </a:lnTo>
                  <a:lnTo>
                    <a:pt x="350" y="1474"/>
                  </a:lnTo>
                  <a:lnTo>
                    <a:pt x="346" y="1473"/>
                  </a:lnTo>
                  <a:lnTo>
                    <a:pt x="344" y="1473"/>
                  </a:lnTo>
                  <a:lnTo>
                    <a:pt x="338" y="1477"/>
                  </a:lnTo>
                  <a:lnTo>
                    <a:pt x="335" y="1476"/>
                  </a:lnTo>
                  <a:lnTo>
                    <a:pt x="332" y="1476"/>
                  </a:lnTo>
                  <a:lnTo>
                    <a:pt x="333" y="1481"/>
                  </a:lnTo>
                  <a:lnTo>
                    <a:pt x="336" y="1486"/>
                  </a:lnTo>
                  <a:lnTo>
                    <a:pt x="338" y="1488"/>
                  </a:lnTo>
                  <a:lnTo>
                    <a:pt x="342" y="1487"/>
                  </a:lnTo>
                  <a:lnTo>
                    <a:pt x="349" y="1494"/>
                  </a:lnTo>
                  <a:lnTo>
                    <a:pt x="354" y="1501"/>
                  </a:lnTo>
                  <a:lnTo>
                    <a:pt x="352" y="1502"/>
                  </a:lnTo>
                  <a:lnTo>
                    <a:pt x="349" y="1501"/>
                  </a:lnTo>
                  <a:lnTo>
                    <a:pt x="344" y="1501"/>
                  </a:lnTo>
                  <a:lnTo>
                    <a:pt x="343" y="1505"/>
                  </a:lnTo>
                  <a:lnTo>
                    <a:pt x="342" y="1508"/>
                  </a:lnTo>
                  <a:lnTo>
                    <a:pt x="341" y="1506"/>
                  </a:lnTo>
                  <a:lnTo>
                    <a:pt x="342" y="1504"/>
                  </a:lnTo>
                  <a:lnTo>
                    <a:pt x="339" y="1503"/>
                  </a:lnTo>
                  <a:lnTo>
                    <a:pt x="337" y="1505"/>
                  </a:lnTo>
                  <a:lnTo>
                    <a:pt x="333" y="1515"/>
                  </a:lnTo>
                  <a:lnTo>
                    <a:pt x="328" y="1521"/>
                  </a:lnTo>
                  <a:lnTo>
                    <a:pt x="327" y="1525"/>
                  </a:lnTo>
                  <a:lnTo>
                    <a:pt x="326" y="1528"/>
                  </a:lnTo>
                  <a:lnTo>
                    <a:pt x="327" y="1529"/>
                  </a:lnTo>
                  <a:lnTo>
                    <a:pt x="329" y="1529"/>
                  </a:lnTo>
                  <a:lnTo>
                    <a:pt x="329" y="1531"/>
                  </a:lnTo>
                  <a:lnTo>
                    <a:pt x="327" y="1533"/>
                  </a:lnTo>
                  <a:lnTo>
                    <a:pt x="315" y="1536"/>
                  </a:lnTo>
                  <a:lnTo>
                    <a:pt x="314" y="1538"/>
                  </a:lnTo>
                  <a:lnTo>
                    <a:pt x="310" y="1536"/>
                  </a:lnTo>
                  <a:lnTo>
                    <a:pt x="306" y="1533"/>
                  </a:lnTo>
                  <a:lnTo>
                    <a:pt x="303" y="1531"/>
                  </a:lnTo>
                  <a:lnTo>
                    <a:pt x="301" y="1532"/>
                  </a:lnTo>
                  <a:lnTo>
                    <a:pt x="298" y="1533"/>
                  </a:lnTo>
                  <a:lnTo>
                    <a:pt x="299" y="1535"/>
                  </a:lnTo>
                  <a:lnTo>
                    <a:pt x="301" y="1535"/>
                  </a:lnTo>
                  <a:lnTo>
                    <a:pt x="305" y="1537"/>
                  </a:lnTo>
                  <a:lnTo>
                    <a:pt x="303" y="1539"/>
                  </a:lnTo>
                  <a:lnTo>
                    <a:pt x="295" y="1542"/>
                  </a:lnTo>
                  <a:lnTo>
                    <a:pt x="295" y="1544"/>
                  </a:lnTo>
                  <a:lnTo>
                    <a:pt x="296" y="1545"/>
                  </a:lnTo>
                  <a:lnTo>
                    <a:pt x="305" y="1547"/>
                  </a:lnTo>
                  <a:lnTo>
                    <a:pt x="314" y="1552"/>
                  </a:lnTo>
                  <a:lnTo>
                    <a:pt x="316" y="1555"/>
                  </a:lnTo>
                  <a:lnTo>
                    <a:pt x="318" y="1560"/>
                  </a:lnTo>
                  <a:lnTo>
                    <a:pt x="320" y="1562"/>
                  </a:lnTo>
                  <a:lnTo>
                    <a:pt x="322" y="1564"/>
                  </a:lnTo>
                  <a:lnTo>
                    <a:pt x="325" y="1565"/>
                  </a:lnTo>
                  <a:lnTo>
                    <a:pt x="329" y="1566"/>
                  </a:lnTo>
                  <a:lnTo>
                    <a:pt x="334" y="1564"/>
                  </a:lnTo>
                  <a:lnTo>
                    <a:pt x="344" y="1576"/>
                  </a:lnTo>
                  <a:lnTo>
                    <a:pt x="349" y="1578"/>
                  </a:lnTo>
                  <a:lnTo>
                    <a:pt x="359" y="1581"/>
                  </a:lnTo>
                  <a:lnTo>
                    <a:pt x="362" y="1582"/>
                  </a:lnTo>
                  <a:lnTo>
                    <a:pt x="381" y="1599"/>
                  </a:lnTo>
                  <a:lnTo>
                    <a:pt x="387" y="1607"/>
                  </a:lnTo>
                  <a:lnTo>
                    <a:pt x="398" y="1618"/>
                  </a:lnTo>
                  <a:lnTo>
                    <a:pt x="402" y="1620"/>
                  </a:lnTo>
                  <a:lnTo>
                    <a:pt x="403" y="1618"/>
                  </a:lnTo>
                  <a:lnTo>
                    <a:pt x="405" y="1615"/>
                  </a:lnTo>
                  <a:lnTo>
                    <a:pt x="407" y="1614"/>
                  </a:lnTo>
                  <a:lnTo>
                    <a:pt x="414" y="1615"/>
                  </a:lnTo>
                  <a:lnTo>
                    <a:pt x="419" y="1617"/>
                  </a:lnTo>
                  <a:lnTo>
                    <a:pt x="423" y="1615"/>
                  </a:lnTo>
                  <a:lnTo>
                    <a:pt x="428" y="1618"/>
                  </a:lnTo>
                  <a:lnTo>
                    <a:pt x="433" y="1620"/>
                  </a:lnTo>
                  <a:lnTo>
                    <a:pt x="437" y="1622"/>
                  </a:lnTo>
                  <a:lnTo>
                    <a:pt x="446" y="1624"/>
                  </a:lnTo>
                  <a:lnTo>
                    <a:pt x="449" y="1626"/>
                  </a:lnTo>
                  <a:lnTo>
                    <a:pt x="453" y="1630"/>
                  </a:lnTo>
                  <a:lnTo>
                    <a:pt x="468" y="1631"/>
                  </a:lnTo>
                  <a:lnTo>
                    <a:pt x="469" y="1630"/>
                  </a:lnTo>
                  <a:lnTo>
                    <a:pt x="470" y="1630"/>
                  </a:lnTo>
                  <a:lnTo>
                    <a:pt x="475" y="1629"/>
                  </a:lnTo>
                  <a:lnTo>
                    <a:pt x="480" y="1629"/>
                  </a:lnTo>
                  <a:lnTo>
                    <a:pt x="484" y="1632"/>
                  </a:lnTo>
                  <a:lnTo>
                    <a:pt x="487" y="1632"/>
                  </a:lnTo>
                  <a:lnTo>
                    <a:pt x="491" y="1631"/>
                  </a:lnTo>
                  <a:lnTo>
                    <a:pt x="494" y="1633"/>
                  </a:lnTo>
                  <a:lnTo>
                    <a:pt x="498" y="1635"/>
                  </a:lnTo>
                  <a:lnTo>
                    <a:pt x="498" y="1637"/>
                  </a:lnTo>
                  <a:lnTo>
                    <a:pt x="501" y="1639"/>
                  </a:lnTo>
                  <a:lnTo>
                    <a:pt x="509" y="1643"/>
                  </a:lnTo>
                  <a:lnTo>
                    <a:pt x="516" y="1645"/>
                  </a:lnTo>
                  <a:lnTo>
                    <a:pt x="518" y="1647"/>
                  </a:lnTo>
                  <a:lnTo>
                    <a:pt x="523" y="1650"/>
                  </a:lnTo>
                  <a:lnTo>
                    <a:pt x="524" y="1650"/>
                  </a:lnTo>
                  <a:lnTo>
                    <a:pt x="523" y="1651"/>
                  </a:lnTo>
                  <a:lnTo>
                    <a:pt x="522" y="1653"/>
                  </a:lnTo>
                  <a:lnTo>
                    <a:pt x="522" y="1655"/>
                  </a:lnTo>
                  <a:lnTo>
                    <a:pt x="522" y="1656"/>
                  </a:lnTo>
                  <a:lnTo>
                    <a:pt x="524" y="1657"/>
                  </a:lnTo>
                  <a:lnTo>
                    <a:pt x="529" y="1658"/>
                  </a:lnTo>
                  <a:lnTo>
                    <a:pt x="530" y="1656"/>
                  </a:lnTo>
                  <a:lnTo>
                    <a:pt x="533" y="1655"/>
                  </a:lnTo>
                  <a:lnTo>
                    <a:pt x="537" y="1654"/>
                  </a:lnTo>
                  <a:lnTo>
                    <a:pt x="540" y="1651"/>
                  </a:lnTo>
                  <a:lnTo>
                    <a:pt x="546" y="1650"/>
                  </a:lnTo>
                  <a:lnTo>
                    <a:pt x="548" y="1650"/>
                  </a:lnTo>
                  <a:lnTo>
                    <a:pt x="551" y="1650"/>
                  </a:lnTo>
                  <a:lnTo>
                    <a:pt x="552" y="1651"/>
                  </a:lnTo>
                  <a:lnTo>
                    <a:pt x="554" y="1655"/>
                  </a:lnTo>
                  <a:lnTo>
                    <a:pt x="557" y="1650"/>
                  </a:lnTo>
                  <a:lnTo>
                    <a:pt x="558" y="1649"/>
                  </a:lnTo>
                  <a:lnTo>
                    <a:pt x="560" y="1650"/>
                  </a:lnTo>
                  <a:lnTo>
                    <a:pt x="564" y="1652"/>
                  </a:lnTo>
                  <a:lnTo>
                    <a:pt x="567" y="1653"/>
                  </a:lnTo>
                  <a:lnTo>
                    <a:pt x="568" y="1654"/>
                  </a:lnTo>
                  <a:lnTo>
                    <a:pt x="573" y="1659"/>
                  </a:lnTo>
                  <a:lnTo>
                    <a:pt x="580" y="1659"/>
                  </a:lnTo>
                  <a:lnTo>
                    <a:pt x="583" y="1659"/>
                  </a:lnTo>
                  <a:lnTo>
                    <a:pt x="584" y="1661"/>
                  </a:lnTo>
                  <a:lnTo>
                    <a:pt x="585" y="1661"/>
                  </a:lnTo>
                  <a:lnTo>
                    <a:pt x="584" y="1666"/>
                  </a:lnTo>
                  <a:lnTo>
                    <a:pt x="582" y="1672"/>
                  </a:lnTo>
                  <a:lnTo>
                    <a:pt x="582" y="1673"/>
                  </a:lnTo>
                  <a:lnTo>
                    <a:pt x="585" y="1675"/>
                  </a:lnTo>
                  <a:lnTo>
                    <a:pt x="589" y="1677"/>
                  </a:lnTo>
                  <a:lnTo>
                    <a:pt x="591" y="1679"/>
                  </a:lnTo>
                  <a:lnTo>
                    <a:pt x="592" y="1680"/>
                  </a:lnTo>
                  <a:lnTo>
                    <a:pt x="595" y="1682"/>
                  </a:lnTo>
                  <a:lnTo>
                    <a:pt x="599" y="1682"/>
                  </a:lnTo>
                  <a:lnTo>
                    <a:pt x="600" y="1682"/>
                  </a:lnTo>
                  <a:lnTo>
                    <a:pt x="602" y="1683"/>
                  </a:lnTo>
                  <a:lnTo>
                    <a:pt x="607" y="1686"/>
                  </a:lnTo>
                  <a:lnTo>
                    <a:pt x="608" y="1686"/>
                  </a:lnTo>
                  <a:lnTo>
                    <a:pt x="611" y="1688"/>
                  </a:lnTo>
                  <a:lnTo>
                    <a:pt x="611" y="1690"/>
                  </a:lnTo>
                  <a:lnTo>
                    <a:pt x="612" y="1690"/>
                  </a:lnTo>
                  <a:lnTo>
                    <a:pt x="613" y="1690"/>
                  </a:lnTo>
                  <a:lnTo>
                    <a:pt x="615" y="1689"/>
                  </a:lnTo>
                  <a:lnTo>
                    <a:pt x="617" y="1690"/>
                  </a:lnTo>
                  <a:lnTo>
                    <a:pt x="620" y="1692"/>
                  </a:lnTo>
                  <a:lnTo>
                    <a:pt x="624" y="1695"/>
                  </a:lnTo>
                  <a:lnTo>
                    <a:pt x="625" y="1698"/>
                  </a:lnTo>
                  <a:lnTo>
                    <a:pt x="626" y="1699"/>
                  </a:lnTo>
                  <a:lnTo>
                    <a:pt x="628" y="1700"/>
                  </a:lnTo>
                  <a:lnTo>
                    <a:pt x="630" y="1702"/>
                  </a:lnTo>
                  <a:lnTo>
                    <a:pt x="632" y="1705"/>
                  </a:lnTo>
                  <a:lnTo>
                    <a:pt x="634" y="1711"/>
                  </a:lnTo>
                  <a:lnTo>
                    <a:pt x="636" y="1712"/>
                  </a:lnTo>
                  <a:lnTo>
                    <a:pt x="642" y="1714"/>
                  </a:lnTo>
                  <a:lnTo>
                    <a:pt x="644" y="1715"/>
                  </a:lnTo>
                  <a:lnTo>
                    <a:pt x="651" y="1716"/>
                  </a:lnTo>
                  <a:lnTo>
                    <a:pt x="653" y="1715"/>
                  </a:lnTo>
                  <a:lnTo>
                    <a:pt x="656" y="1710"/>
                  </a:lnTo>
                  <a:lnTo>
                    <a:pt x="659" y="1705"/>
                  </a:lnTo>
                  <a:lnTo>
                    <a:pt x="662" y="1703"/>
                  </a:lnTo>
                  <a:lnTo>
                    <a:pt x="667" y="1701"/>
                  </a:lnTo>
                  <a:lnTo>
                    <a:pt x="670" y="1699"/>
                  </a:lnTo>
                  <a:lnTo>
                    <a:pt x="671" y="1696"/>
                  </a:lnTo>
                  <a:lnTo>
                    <a:pt x="674" y="1691"/>
                  </a:lnTo>
                  <a:lnTo>
                    <a:pt x="676" y="1688"/>
                  </a:lnTo>
                  <a:lnTo>
                    <a:pt x="672" y="1686"/>
                  </a:lnTo>
                  <a:lnTo>
                    <a:pt x="671" y="1685"/>
                  </a:lnTo>
                  <a:lnTo>
                    <a:pt x="669" y="1684"/>
                  </a:lnTo>
                  <a:lnTo>
                    <a:pt x="667" y="1678"/>
                  </a:lnTo>
                  <a:lnTo>
                    <a:pt x="664" y="1674"/>
                  </a:lnTo>
                  <a:lnTo>
                    <a:pt x="660" y="1667"/>
                  </a:lnTo>
                  <a:lnTo>
                    <a:pt x="652" y="1655"/>
                  </a:lnTo>
                  <a:lnTo>
                    <a:pt x="650" y="1654"/>
                  </a:lnTo>
                  <a:lnTo>
                    <a:pt x="648" y="1653"/>
                  </a:lnTo>
                  <a:lnTo>
                    <a:pt x="648" y="1647"/>
                  </a:lnTo>
                  <a:lnTo>
                    <a:pt x="646" y="1643"/>
                  </a:lnTo>
                  <a:lnTo>
                    <a:pt x="642" y="1640"/>
                  </a:lnTo>
                  <a:lnTo>
                    <a:pt x="641" y="1639"/>
                  </a:lnTo>
                  <a:lnTo>
                    <a:pt x="640" y="1637"/>
                  </a:lnTo>
                  <a:lnTo>
                    <a:pt x="642" y="1630"/>
                  </a:lnTo>
                  <a:lnTo>
                    <a:pt x="642" y="1627"/>
                  </a:lnTo>
                  <a:lnTo>
                    <a:pt x="641" y="1622"/>
                  </a:lnTo>
                  <a:lnTo>
                    <a:pt x="642" y="1617"/>
                  </a:lnTo>
                  <a:lnTo>
                    <a:pt x="643" y="1609"/>
                  </a:lnTo>
                  <a:lnTo>
                    <a:pt x="646" y="1604"/>
                  </a:lnTo>
                  <a:lnTo>
                    <a:pt x="646" y="1600"/>
                  </a:lnTo>
                  <a:lnTo>
                    <a:pt x="643" y="1602"/>
                  </a:lnTo>
                  <a:lnTo>
                    <a:pt x="640" y="1615"/>
                  </a:lnTo>
                  <a:lnTo>
                    <a:pt x="639" y="1604"/>
                  </a:lnTo>
                  <a:lnTo>
                    <a:pt x="637" y="1595"/>
                  </a:lnTo>
                  <a:lnTo>
                    <a:pt x="635" y="1590"/>
                  </a:lnTo>
                  <a:lnTo>
                    <a:pt x="633" y="1587"/>
                  </a:lnTo>
                  <a:lnTo>
                    <a:pt x="630" y="1584"/>
                  </a:lnTo>
                  <a:lnTo>
                    <a:pt x="626" y="1580"/>
                  </a:lnTo>
                  <a:lnTo>
                    <a:pt x="623" y="1578"/>
                  </a:lnTo>
                  <a:lnTo>
                    <a:pt x="618" y="1576"/>
                  </a:lnTo>
                  <a:lnTo>
                    <a:pt x="617" y="1575"/>
                  </a:lnTo>
                  <a:lnTo>
                    <a:pt x="616" y="1573"/>
                  </a:lnTo>
                  <a:lnTo>
                    <a:pt x="617" y="1570"/>
                  </a:lnTo>
                  <a:lnTo>
                    <a:pt x="618" y="1566"/>
                  </a:lnTo>
                  <a:lnTo>
                    <a:pt x="620" y="1563"/>
                  </a:lnTo>
                  <a:lnTo>
                    <a:pt x="624" y="1560"/>
                  </a:lnTo>
                  <a:lnTo>
                    <a:pt x="625" y="1558"/>
                  </a:lnTo>
                  <a:lnTo>
                    <a:pt x="626" y="1556"/>
                  </a:lnTo>
                  <a:lnTo>
                    <a:pt x="626" y="1558"/>
                  </a:lnTo>
                  <a:lnTo>
                    <a:pt x="628" y="1558"/>
                  </a:lnTo>
                  <a:lnTo>
                    <a:pt x="629" y="1555"/>
                  </a:lnTo>
                  <a:lnTo>
                    <a:pt x="631" y="1552"/>
                  </a:lnTo>
                  <a:lnTo>
                    <a:pt x="633" y="1549"/>
                  </a:lnTo>
                  <a:lnTo>
                    <a:pt x="635" y="1544"/>
                  </a:lnTo>
                  <a:lnTo>
                    <a:pt x="637" y="1541"/>
                  </a:lnTo>
                  <a:lnTo>
                    <a:pt x="638" y="1537"/>
                  </a:lnTo>
                  <a:lnTo>
                    <a:pt x="639" y="1532"/>
                  </a:lnTo>
                  <a:lnTo>
                    <a:pt x="640" y="1531"/>
                  </a:lnTo>
                  <a:lnTo>
                    <a:pt x="641" y="1530"/>
                  </a:lnTo>
                  <a:lnTo>
                    <a:pt x="642" y="1529"/>
                  </a:lnTo>
                  <a:lnTo>
                    <a:pt x="642" y="1527"/>
                  </a:lnTo>
                  <a:lnTo>
                    <a:pt x="642" y="1523"/>
                  </a:lnTo>
                  <a:lnTo>
                    <a:pt x="640" y="1520"/>
                  </a:lnTo>
                  <a:lnTo>
                    <a:pt x="641" y="1519"/>
                  </a:lnTo>
                  <a:lnTo>
                    <a:pt x="642" y="1520"/>
                  </a:lnTo>
                  <a:lnTo>
                    <a:pt x="643" y="1522"/>
                  </a:lnTo>
                  <a:lnTo>
                    <a:pt x="646" y="1524"/>
                  </a:lnTo>
                  <a:lnTo>
                    <a:pt x="646" y="1521"/>
                  </a:lnTo>
                  <a:lnTo>
                    <a:pt x="648" y="1519"/>
                  </a:lnTo>
                  <a:lnTo>
                    <a:pt x="650" y="1521"/>
                  </a:lnTo>
                  <a:lnTo>
                    <a:pt x="652" y="1521"/>
                  </a:lnTo>
                  <a:lnTo>
                    <a:pt x="659" y="1518"/>
                  </a:lnTo>
                  <a:lnTo>
                    <a:pt x="663" y="1517"/>
                  </a:lnTo>
                  <a:lnTo>
                    <a:pt x="666" y="1515"/>
                  </a:lnTo>
                  <a:lnTo>
                    <a:pt x="673" y="1508"/>
                  </a:lnTo>
                  <a:lnTo>
                    <a:pt x="674" y="1508"/>
                  </a:lnTo>
                  <a:lnTo>
                    <a:pt x="676" y="1508"/>
                  </a:lnTo>
                  <a:lnTo>
                    <a:pt x="678" y="1510"/>
                  </a:lnTo>
                  <a:lnTo>
                    <a:pt x="679" y="1510"/>
                  </a:lnTo>
                  <a:lnTo>
                    <a:pt x="680" y="1510"/>
                  </a:lnTo>
                  <a:lnTo>
                    <a:pt x="681" y="1509"/>
                  </a:lnTo>
                  <a:lnTo>
                    <a:pt x="680" y="1506"/>
                  </a:lnTo>
                  <a:lnTo>
                    <a:pt x="679" y="1504"/>
                  </a:lnTo>
                  <a:lnTo>
                    <a:pt x="679" y="1501"/>
                  </a:lnTo>
                  <a:lnTo>
                    <a:pt x="681" y="1500"/>
                  </a:lnTo>
                  <a:lnTo>
                    <a:pt x="683" y="1500"/>
                  </a:lnTo>
                  <a:lnTo>
                    <a:pt x="692" y="1497"/>
                  </a:lnTo>
                  <a:lnTo>
                    <a:pt x="693" y="1495"/>
                  </a:lnTo>
                  <a:lnTo>
                    <a:pt x="693" y="1493"/>
                  </a:lnTo>
                  <a:lnTo>
                    <a:pt x="697" y="1492"/>
                  </a:lnTo>
                  <a:lnTo>
                    <a:pt x="697" y="1489"/>
                  </a:lnTo>
                  <a:lnTo>
                    <a:pt x="695" y="1489"/>
                  </a:lnTo>
                  <a:lnTo>
                    <a:pt x="688" y="1485"/>
                  </a:lnTo>
                  <a:lnTo>
                    <a:pt x="682" y="1482"/>
                  </a:lnTo>
                  <a:lnTo>
                    <a:pt x="677" y="1479"/>
                  </a:lnTo>
                  <a:lnTo>
                    <a:pt x="676" y="1478"/>
                  </a:lnTo>
                  <a:lnTo>
                    <a:pt x="675" y="1477"/>
                  </a:lnTo>
                  <a:lnTo>
                    <a:pt x="674" y="1475"/>
                  </a:lnTo>
                  <a:lnTo>
                    <a:pt x="674" y="1473"/>
                  </a:lnTo>
                  <a:lnTo>
                    <a:pt x="674" y="1472"/>
                  </a:lnTo>
                  <a:lnTo>
                    <a:pt x="676" y="1470"/>
                  </a:lnTo>
                  <a:lnTo>
                    <a:pt x="677" y="1470"/>
                  </a:lnTo>
                  <a:lnTo>
                    <a:pt x="678" y="1470"/>
                  </a:lnTo>
                  <a:lnTo>
                    <a:pt x="680" y="1471"/>
                  </a:lnTo>
                  <a:lnTo>
                    <a:pt x="682" y="1472"/>
                  </a:lnTo>
                  <a:lnTo>
                    <a:pt x="685" y="1473"/>
                  </a:lnTo>
                  <a:lnTo>
                    <a:pt x="688" y="1472"/>
                  </a:lnTo>
                  <a:lnTo>
                    <a:pt x="688" y="1469"/>
                  </a:lnTo>
                  <a:lnTo>
                    <a:pt x="684" y="1461"/>
                  </a:lnTo>
                  <a:lnTo>
                    <a:pt x="680" y="1454"/>
                  </a:lnTo>
                  <a:lnTo>
                    <a:pt x="677" y="1447"/>
                  </a:lnTo>
                  <a:lnTo>
                    <a:pt x="675" y="1444"/>
                  </a:lnTo>
                  <a:lnTo>
                    <a:pt x="671" y="1437"/>
                  </a:lnTo>
                  <a:lnTo>
                    <a:pt x="666" y="1431"/>
                  </a:lnTo>
                  <a:lnTo>
                    <a:pt x="663" y="1426"/>
                  </a:lnTo>
                  <a:lnTo>
                    <a:pt x="661" y="1424"/>
                  </a:lnTo>
                  <a:lnTo>
                    <a:pt x="655" y="1423"/>
                  </a:lnTo>
                  <a:lnTo>
                    <a:pt x="645" y="1422"/>
                  </a:lnTo>
                  <a:lnTo>
                    <a:pt x="641" y="1421"/>
                  </a:lnTo>
                  <a:lnTo>
                    <a:pt x="638" y="1423"/>
                  </a:lnTo>
                  <a:lnTo>
                    <a:pt x="635" y="1425"/>
                  </a:lnTo>
                  <a:lnTo>
                    <a:pt x="632" y="1422"/>
                  </a:lnTo>
                  <a:lnTo>
                    <a:pt x="630" y="1418"/>
                  </a:lnTo>
                  <a:lnTo>
                    <a:pt x="628" y="1415"/>
                  </a:lnTo>
                  <a:lnTo>
                    <a:pt x="629" y="1411"/>
                  </a:lnTo>
                  <a:lnTo>
                    <a:pt x="630" y="1406"/>
                  </a:lnTo>
                  <a:lnTo>
                    <a:pt x="628" y="1401"/>
                  </a:lnTo>
                  <a:lnTo>
                    <a:pt x="626" y="1398"/>
                  </a:lnTo>
                  <a:lnTo>
                    <a:pt x="621" y="1396"/>
                  </a:lnTo>
                  <a:lnTo>
                    <a:pt x="615" y="1392"/>
                  </a:lnTo>
                  <a:lnTo>
                    <a:pt x="613" y="1385"/>
                  </a:lnTo>
                  <a:lnTo>
                    <a:pt x="616" y="1373"/>
                  </a:lnTo>
                  <a:lnTo>
                    <a:pt x="621" y="1366"/>
                  </a:lnTo>
                  <a:lnTo>
                    <a:pt x="624" y="1362"/>
                  </a:lnTo>
                  <a:lnTo>
                    <a:pt x="626" y="1359"/>
                  </a:lnTo>
                  <a:lnTo>
                    <a:pt x="626" y="1357"/>
                  </a:lnTo>
                  <a:lnTo>
                    <a:pt x="626" y="1354"/>
                  </a:lnTo>
                  <a:lnTo>
                    <a:pt x="624" y="1352"/>
                  </a:lnTo>
                  <a:lnTo>
                    <a:pt x="621" y="1349"/>
                  </a:lnTo>
                  <a:lnTo>
                    <a:pt x="619" y="1346"/>
                  </a:lnTo>
                  <a:lnTo>
                    <a:pt x="620" y="1339"/>
                  </a:lnTo>
                  <a:lnTo>
                    <a:pt x="622" y="1330"/>
                  </a:lnTo>
                  <a:lnTo>
                    <a:pt x="625" y="1322"/>
                  </a:lnTo>
                  <a:lnTo>
                    <a:pt x="630" y="1318"/>
                  </a:lnTo>
                  <a:lnTo>
                    <a:pt x="633" y="1315"/>
                  </a:lnTo>
                  <a:lnTo>
                    <a:pt x="635" y="1312"/>
                  </a:lnTo>
                  <a:lnTo>
                    <a:pt x="635" y="1308"/>
                  </a:lnTo>
                  <a:lnTo>
                    <a:pt x="635" y="1305"/>
                  </a:lnTo>
                  <a:lnTo>
                    <a:pt x="636" y="1302"/>
                  </a:lnTo>
                  <a:lnTo>
                    <a:pt x="637" y="1299"/>
                  </a:lnTo>
                  <a:lnTo>
                    <a:pt x="639" y="1297"/>
                  </a:lnTo>
                  <a:lnTo>
                    <a:pt x="642" y="1296"/>
                  </a:lnTo>
                  <a:lnTo>
                    <a:pt x="645" y="1295"/>
                  </a:lnTo>
                  <a:lnTo>
                    <a:pt x="648" y="1297"/>
                  </a:lnTo>
                  <a:lnTo>
                    <a:pt x="653" y="1301"/>
                  </a:lnTo>
                  <a:lnTo>
                    <a:pt x="660" y="1311"/>
                  </a:lnTo>
                  <a:lnTo>
                    <a:pt x="663" y="1317"/>
                  </a:lnTo>
                  <a:lnTo>
                    <a:pt x="664" y="1319"/>
                  </a:lnTo>
                  <a:lnTo>
                    <a:pt x="668" y="1322"/>
                  </a:lnTo>
                  <a:lnTo>
                    <a:pt x="671" y="1324"/>
                  </a:lnTo>
                  <a:lnTo>
                    <a:pt x="677" y="1321"/>
                  </a:lnTo>
                  <a:lnTo>
                    <a:pt x="682" y="1319"/>
                  </a:lnTo>
                  <a:lnTo>
                    <a:pt x="683" y="1317"/>
                  </a:lnTo>
                  <a:lnTo>
                    <a:pt x="684" y="1315"/>
                  </a:lnTo>
                  <a:lnTo>
                    <a:pt x="683" y="1310"/>
                  </a:lnTo>
                  <a:lnTo>
                    <a:pt x="682" y="1308"/>
                  </a:lnTo>
                  <a:lnTo>
                    <a:pt x="681" y="1304"/>
                  </a:lnTo>
                  <a:lnTo>
                    <a:pt x="680" y="1298"/>
                  </a:lnTo>
                  <a:lnTo>
                    <a:pt x="678" y="1288"/>
                  </a:lnTo>
                  <a:lnTo>
                    <a:pt x="677" y="1285"/>
                  </a:lnTo>
                  <a:lnTo>
                    <a:pt x="678" y="1285"/>
                  </a:lnTo>
                  <a:lnTo>
                    <a:pt x="681" y="1285"/>
                  </a:lnTo>
                  <a:lnTo>
                    <a:pt x="683" y="1285"/>
                  </a:lnTo>
                  <a:lnTo>
                    <a:pt x="687" y="1283"/>
                  </a:lnTo>
                  <a:lnTo>
                    <a:pt x="691" y="1279"/>
                  </a:lnTo>
                  <a:lnTo>
                    <a:pt x="699" y="1273"/>
                  </a:lnTo>
                  <a:lnTo>
                    <a:pt x="701" y="1269"/>
                  </a:lnTo>
                  <a:lnTo>
                    <a:pt x="703" y="1264"/>
                  </a:lnTo>
                  <a:lnTo>
                    <a:pt x="705" y="1261"/>
                  </a:lnTo>
                  <a:lnTo>
                    <a:pt x="710" y="1260"/>
                  </a:lnTo>
                  <a:lnTo>
                    <a:pt x="715" y="1259"/>
                  </a:lnTo>
                  <a:lnTo>
                    <a:pt x="719" y="1255"/>
                  </a:lnTo>
                  <a:lnTo>
                    <a:pt x="724" y="1252"/>
                  </a:lnTo>
                  <a:lnTo>
                    <a:pt x="729" y="1251"/>
                  </a:lnTo>
                  <a:lnTo>
                    <a:pt x="731" y="1249"/>
                  </a:lnTo>
                  <a:lnTo>
                    <a:pt x="732" y="1247"/>
                  </a:lnTo>
                  <a:lnTo>
                    <a:pt x="737" y="1240"/>
                  </a:lnTo>
                  <a:lnTo>
                    <a:pt x="741" y="1236"/>
                  </a:lnTo>
                  <a:lnTo>
                    <a:pt x="745" y="1231"/>
                  </a:lnTo>
                  <a:lnTo>
                    <a:pt x="746" y="1228"/>
                  </a:lnTo>
                  <a:lnTo>
                    <a:pt x="749" y="1229"/>
                  </a:lnTo>
                  <a:lnTo>
                    <a:pt x="754" y="1231"/>
                  </a:lnTo>
                  <a:lnTo>
                    <a:pt x="758" y="1233"/>
                  </a:lnTo>
                  <a:lnTo>
                    <a:pt x="762" y="1235"/>
                  </a:lnTo>
                  <a:lnTo>
                    <a:pt x="762" y="1238"/>
                  </a:lnTo>
                  <a:lnTo>
                    <a:pt x="762" y="1240"/>
                  </a:lnTo>
                  <a:lnTo>
                    <a:pt x="764" y="1241"/>
                  </a:lnTo>
                  <a:lnTo>
                    <a:pt x="765" y="1241"/>
                  </a:lnTo>
                  <a:lnTo>
                    <a:pt x="768" y="1241"/>
                  </a:lnTo>
                  <a:lnTo>
                    <a:pt x="772" y="1241"/>
                  </a:lnTo>
                  <a:lnTo>
                    <a:pt x="778" y="1237"/>
                  </a:lnTo>
                  <a:lnTo>
                    <a:pt x="785" y="1231"/>
                  </a:lnTo>
                  <a:lnTo>
                    <a:pt x="792" y="1229"/>
                  </a:lnTo>
                  <a:lnTo>
                    <a:pt x="795" y="1231"/>
                  </a:lnTo>
                  <a:lnTo>
                    <a:pt x="798" y="1235"/>
                  </a:lnTo>
                  <a:lnTo>
                    <a:pt x="801" y="1239"/>
                  </a:lnTo>
                  <a:lnTo>
                    <a:pt x="803" y="1241"/>
                  </a:lnTo>
                  <a:lnTo>
                    <a:pt x="804" y="1241"/>
                  </a:lnTo>
                  <a:lnTo>
                    <a:pt x="805" y="1241"/>
                  </a:lnTo>
                  <a:lnTo>
                    <a:pt x="808" y="1240"/>
                  </a:lnTo>
                  <a:lnTo>
                    <a:pt x="808" y="1240"/>
                  </a:lnTo>
                  <a:lnTo>
                    <a:pt x="810" y="1240"/>
                  </a:lnTo>
                  <a:lnTo>
                    <a:pt x="814" y="1242"/>
                  </a:lnTo>
                  <a:lnTo>
                    <a:pt x="818" y="1242"/>
                  </a:lnTo>
                  <a:lnTo>
                    <a:pt x="824" y="1241"/>
                  </a:lnTo>
                  <a:lnTo>
                    <a:pt x="825" y="1241"/>
                  </a:lnTo>
                  <a:lnTo>
                    <a:pt x="827" y="1241"/>
                  </a:lnTo>
                  <a:lnTo>
                    <a:pt x="831" y="1243"/>
                  </a:lnTo>
                  <a:lnTo>
                    <a:pt x="834" y="1245"/>
                  </a:lnTo>
                  <a:lnTo>
                    <a:pt x="839" y="1253"/>
                  </a:lnTo>
                  <a:lnTo>
                    <a:pt x="841" y="1254"/>
                  </a:lnTo>
                  <a:lnTo>
                    <a:pt x="847" y="1257"/>
                  </a:lnTo>
                  <a:lnTo>
                    <a:pt x="850" y="1259"/>
                  </a:lnTo>
                  <a:lnTo>
                    <a:pt x="853" y="1263"/>
                  </a:lnTo>
                  <a:lnTo>
                    <a:pt x="855" y="1265"/>
                  </a:lnTo>
                  <a:lnTo>
                    <a:pt x="858" y="1270"/>
                  </a:lnTo>
                  <a:lnTo>
                    <a:pt x="862" y="1276"/>
                  </a:lnTo>
                  <a:lnTo>
                    <a:pt x="863" y="1281"/>
                  </a:lnTo>
                  <a:lnTo>
                    <a:pt x="863" y="1286"/>
                  </a:lnTo>
                  <a:lnTo>
                    <a:pt x="865" y="1288"/>
                  </a:lnTo>
                  <a:lnTo>
                    <a:pt x="866" y="1289"/>
                  </a:lnTo>
                  <a:lnTo>
                    <a:pt x="867" y="1288"/>
                  </a:lnTo>
                  <a:lnTo>
                    <a:pt x="869" y="1286"/>
                  </a:lnTo>
                  <a:lnTo>
                    <a:pt x="869" y="1282"/>
                  </a:lnTo>
                  <a:lnTo>
                    <a:pt x="869" y="1276"/>
                  </a:lnTo>
                  <a:lnTo>
                    <a:pt x="867" y="1271"/>
                  </a:lnTo>
                  <a:lnTo>
                    <a:pt x="866" y="1270"/>
                  </a:lnTo>
                  <a:lnTo>
                    <a:pt x="866" y="1268"/>
                  </a:lnTo>
                  <a:lnTo>
                    <a:pt x="867" y="1265"/>
                  </a:lnTo>
                  <a:lnTo>
                    <a:pt x="869" y="1265"/>
                  </a:lnTo>
                  <a:lnTo>
                    <a:pt x="872" y="1265"/>
                  </a:lnTo>
                  <a:lnTo>
                    <a:pt x="876" y="1268"/>
                  </a:lnTo>
                  <a:lnTo>
                    <a:pt x="881" y="1272"/>
                  </a:lnTo>
                  <a:lnTo>
                    <a:pt x="886" y="1278"/>
                  </a:lnTo>
                  <a:lnTo>
                    <a:pt x="892" y="1282"/>
                  </a:lnTo>
                  <a:lnTo>
                    <a:pt x="897" y="1285"/>
                  </a:lnTo>
                  <a:lnTo>
                    <a:pt x="902" y="1286"/>
                  </a:lnTo>
                  <a:lnTo>
                    <a:pt x="905" y="1285"/>
                  </a:lnTo>
                  <a:lnTo>
                    <a:pt x="910" y="1283"/>
                  </a:lnTo>
                  <a:lnTo>
                    <a:pt x="914" y="1280"/>
                  </a:lnTo>
                  <a:lnTo>
                    <a:pt x="915" y="1276"/>
                  </a:lnTo>
                  <a:lnTo>
                    <a:pt x="916" y="1273"/>
                  </a:lnTo>
                  <a:lnTo>
                    <a:pt x="923" y="1269"/>
                  </a:lnTo>
                  <a:lnTo>
                    <a:pt x="928" y="1264"/>
                  </a:lnTo>
                  <a:lnTo>
                    <a:pt x="930" y="1265"/>
                  </a:lnTo>
                  <a:lnTo>
                    <a:pt x="932" y="1266"/>
                  </a:lnTo>
                  <a:lnTo>
                    <a:pt x="937" y="1264"/>
                  </a:lnTo>
                  <a:lnTo>
                    <a:pt x="939" y="1263"/>
                  </a:lnTo>
                  <a:lnTo>
                    <a:pt x="945" y="1262"/>
                  </a:lnTo>
                  <a:lnTo>
                    <a:pt x="949" y="1264"/>
                  </a:lnTo>
                  <a:lnTo>
                    <a:pt x="954" y="1268"/>
                  </a:lnTo>
                  <a:lnTo>
                    <a:pt x="958" y="1271"/>
                  </a:lnTo>
                  <a:lnTo>
                    <a:pt x="962" y="1270"/>
                  </a:lnTo>
                  <a:lnTo>
                    <a:pt x="965" y="1269"/>
                  </a:lnTo>
                  <a:lnTo>
                    <a:pt x="967" y="1266"/>
                  </a:lnTo>
                  <a:lnTo>
                    <a:pt x="968" y="1263"/>
                  </a:lnTo>
                  <a:lnTo>
                    <a:pt x="970" y="1261"/>
                  </a:lnTo>
                  <a:lnTo>
                    <a:pt x="971" y="1261"/>
                  </a:lnTo>
                  <a:lnTo>
                    <a:pt x="978" y="1262"/>
                  </a:lnTo>
                  <a:lnTo>
                    <a:pt x="981" y="1262"/>
                  </a:lnTo>
                  <a:lnTo>
                    <a:pt x="982" y="1261"/>
                  </a:lnTo>
                  <a:lnTo>
                    <a:pt x="987" y="1262"/>
                  </a:lnTo>
                  <a:lnTo>
                    <a:pt x="993" y="1267"/>
                  </a:lnTo>
                  <a:lnTo>
                    <a:pt x="997" y="1272"/>
                  </a:lnTo>
                  <a:lnTo>
                    <a:pt x="1002" y="1278"/>
                  </a:lnTo>
                  <a:lnTo>
                    <a:pt x="1004" y="1281"/>
                  </a:lnTo>
                  <a:lnTo>
                    <a:pt x="1007" y="1281"/>
                  </a:lnTo>
                  <a:lnTo>
                    <a:pt x="1010" y="1282"/>
                  </a:lnTo>
                  <a:lnTo>
                    <a:pt x="1013" y="1283"/>
                  </a:lnTo>
                  <a:lnTo>
                    <a:pt x="1022" y="1285"/>
                  </a:lnTo>
                  <a:lnTo>
                    <a:pt x="1023" y="1285"/>
                  </a:lnTo>
                  <a:lnTo>
                    <a:pt x="1025" y="1286"/>
                  </a:lnTo>
                  <a:lnTo>
                    <a:pt x="1023" y="1290"/>
                  </a:lnTo>
                  <a:lnTo>
                    <a:pt x="1024" y="1291"/>
                  </a:lnTo>
                  <a:lnTo>
                    <a:pt x="1031" y="1288"/>
                  </a:lnTo>
                  <a:lnTo>
                    <a:pt x="1034" y="1286"/>
                  </a:lnTo>
                  <a:lnTo>
                    <a:pt x="1036" y="1281"/>
                  </a:lnTo>
                  <a:lnTo>
                    <a:pt x="1038" y="1275"/>
                  </a:lnTo>
                  <a:lnTo>
                    <a:pt x="1040" y="1274"/>
                  </a:lnTo>
                  <a:lnTo>
                    <a:pt x="1041" y="1273"/>
                  </a:lnTo>
                  <a:lnTo>
                    <a:pt x="1043" y="1274"/>
                  </a:lnTo>
                  <a:lnTo>
                    <a:pt x="1045" y="1277"/>
                  </a:lnTo>
                  <a:lnTo>
                    <a:pt x="1049" y="1280"/>
                  </a:lnTo>
                  <a:lnTo>
                    <a:pt x="1053" y="1281"/>
                  </a:lnTo>
                  <a:lnTo>
                    <a:pt x="1056" y="1282"/>
                  </a:lnTo>
                  <a:lnTo>
                    <a:pt x="1060" y="1282"/>
                  </a:lnTo>
                  <a:lnTo>
                    <a:pt x="1069" y="1281"/>
                  </a:lnTo>
                  <a:lnTo>
                    <a:pt x="1078" y="1276"/>
                  </a:lnTo>
                  <a:lnTo>
                    <a:pt x="1084" y="1272"/>
                  </a:lnTo>
                  <a:lnTo>
                    <a:pt x="1086" y="1265"/>
                  </a:lnTo>
                  <a:lnTo>
                    <a:pt x="1088" y="1258"/>
                  </a:lnTo>
                  <a:lnTo>
                    <a:pt x="1090" y="1254"/>
                  </a:lnTo>
                  <a:lnTo>
                    <a:pt x="1089" y="1249"/>
                  </a:lnTo>
                  <a:lnTo>
                    <a:pt x="1085" y="1244"/>
                  </a:lnTo>
                  <a:lnTo>
                    <a:pt x="1083" y="1243"/>
                  </a:lnTo>
                  <a:lnTo>
                    <a:pt x="1072" y="1241"/>
                  </a:lnTo>
                  <a:lnTo>
                    <a:pt x="1071" y="1239"/>
                  </a:lnTo>
                  <a:lnTo>
                    <a:pt x="1071" y="1238"/>
                  </a:lnTo>
                  <a:lnTo>
                    <a:pt x="1060" y="1234"/>
                  </a:lnTo>
                  <a:lnTo>
                    <a:pt x="1054" y="1232"/>
                  </a:lnTo>
                  <a:lnTo>
                    <a:pt x="1053" y="1229"/>
                  </a:lnTo>
                  <a:lnTo>
                    <a:pt x="1051" y="1226"/>
                  </a:lnTo>
                  <a:lnTo>
                    <a:pt x="1049" y="1223"/>
                  </a:lnTo>
                  <a:lnTo>
                    <a:pt x="1042" y="1220"/>
                  </a:lnTo>
                  <a:lnTo>
                    <a:pt x="1040" y="1218"/>
                  </a:lnTo>
                  <a:lnTo>
                    <a:pt x="1042" y="1215"/>
                  </a:lnTo>
                  <a:lnTo>
                    <a:pt x="1044" y="1214"/>
                  </a:lnTo>
                  <a:lnTo>
                    <a:pt x="1036" y="120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0" name="Freeform 250">
              <a:extLst>
                <a:ext uri="{FF2B5EF4-FFF2-40B4-BE49-F238E27FC236}">
                  <a16:creationId xmlns="" xmlns:a16="http://schemas.microsoft.com/office/drawing/2014/main" id="{6486C4DC-AB92-DC93-EB79-E80F303072DB}"/>
                </a:ext>
              </a:extLst>
            </p:cNvPr>
            <p:cNvSpPr>
              <a:spLocks noChangeArrowheads="1"/>
            </p:cNvSpPr>
            <p:nvPr/>
          </p:nvSpPr>
          <p:spPr bwMode="auto">
            <a:xfrm>
              <a:off x="10260013" y="8830772"/>
              <a:ext cx="192330" cy="148372"/>
            </a:xfrm>
            <a:custGeom>
              <a:avLst/>
              <a:gdLst>
                <a:gd name="T0" fmla="*/ 71 w 154"/>
                <a:gd name="T1" fmla="*/ 67 h 121"/>
                <a:gd name="T2" fmla="*/ 65 w 154"/>
                <a:gd name="T3" fmla="*/ 66 h 121"/>
                <a:gd name="T4" fmla="*/ 74 w 154"/>
                <a:gd name="T5" fmla="*/ 65 h 121"/>
                <a:gd name="T6" fmla="*/ 32 w 154"/>
                <a:gd name="T7" fmla="*/ 62 h 121"/>
                <a:gd name="T8" fmla="*/ 33 w 154"/>
                <a:gd name="T9" fmla="*/ 59 h 121"/>
                <a:gd name="T10" fmla="*/ 56 w 154"/>
                <a:gd name="T11" fmla="*/ 63 h 121"/>
                <a:gd name="T12" fmla="*/ 56 w 154"/>
                <a:gd name="T13" fmla="*/ 60 h 121"/>
                <a:gd name="T14" fmla="*/ 59 w 154"/>
                <a:gd name="T15" fmla="*/ 59 h 121"/>
                <a:gd name="T16" fmla="*/ 56 w 154"/>
                <a:gd name="T17" fmla="*/ 63 h 121"/>
                <a:gd name="T18" fmla="*/ 91 w 154"/>
                <a:gd name="T19" fmla="*/ 57 h 121"/>
                <a:gd name="T20" fmla="*/ 89 w 154"/>
                <a:gd name="T21" fmla="*/ 55 h 121"/>
                <a:gd name="T22" fmla="*/ 92 w 154"/>
                <a:gd name="T23" fmla="*/ 57 h 121"/>
                <a:gd name="T24" fmla="*/ 150 w 154"/>
                <a:gd name="T25" fmla="*/ 27 h 121"/>
                <a:gd name="T26" fmla="*/ 147 w 154"/>
                <a:gd name="T27" fmla="*/ 30 h 121"/>
                <a:gd name="T28" fmla="*/ 150 w 154"/>
                <a:gd name="T29" fmla="*/ 15 h 121"/>
                <a:gd name="T30" fmla="*/ 153 w 154"/>
                <a:gd name="T31" fmla="*/ 38 h 121"/>
                <a:gd name="T32" fmla="*/ 149 w 154"/>
                <a:gd name="T33" fmla="*/ 42 h 121"/>
                <a:gd name="T34" fmla="*/ 144 w 154"/>
                <a:gd name="T35" fmla="*/ 46 h 121"/>
                <a:gd name="T36" fmla="*/ 140 w 154"/>
                <a:gd name="T37" fmla="*/ 42 h 121"/>
                <a:gd name="T38" fmla="*/ 141 w 154"/>
                <a:gd name="T39" fmla="*/ 41 h 121"/>
                <a:gd name="T40" fmla="*/ 138 w 154"/>
                <a:gd name="T41" fmla="*/ 38 h 121"/>
                <a:gd name="T42" fmla="*/ 134 w 154"/>
                <a:gd name="T43" fmla="*/ 42 h 121"/>
                <a:gd name="T44" fmla="*/ 134 w 154"/>
                <a:gd name="T45" fmla="*/ 50 h 121"/>
                <a:gd name="T46" fmla="*/ 134 w 154"/>
                <a:gd name="T47" fmla="*/ 57 h 121"/>
                <a:gd name="T48" fmla="*/ 133 w 154"/>
                <a:gd name="T49" fmla="*/ 63 h 121"/>
                <a:gd name="T50" fmla="*/ 140 w 154"/>
                <a:gd name="T51" fmla="*/ 67 h 121"/>
                <a:gd name="T52" fmla="*/ 137 w 154"/>
                <a:gd name="T53" fmla="*/ 71 h 121"/>
                <a:gd name="T54" fmla="*/ 126 w 154"/>
                <a:gd name="T55" fmla="*/ 73 h 121"/>
                <a:gd name="T56" fmla="*/ 125 w 154"/>
                <a:gd name="T57" fmla="*/ 76 h 121"/>
                <a:gd name="T58" fmla="*/ 124 w 154"/>
                <a:gd name="T59" fmla="*/ 85 h 121"/>
                <a:gd name="T60" fmla="*/ 117 w 154"/>
                <a:gd name="T61" fmla="*/ 100 h 121"/>
                <a:gd name="T62" fmla="*/ 115 w 154"/>
                <a:gd name="T63" fmla="*/ 112 h 121"/>
                <a:gd name="T64" fmla="*/ 112 w 154"/>
                <a:gd name="T65" fmla="*/ 120 h 121"/>
                <a:gd name="T66" fmla="*/ 106 w 154"/>
                <a:gd name="T67" fmla="*/ 119 h 121"/>
                <a:gd name="T68" fmla="*/ 92 w 154"/>
                <a:gd name="T69" fmla="*/ 117 h 121"/>
                <a:gd name="T70" fmla="*/ 72 w 154"/>
                <a:gd name="T71" fmla="*/ 114 h 121"/>
                <a:gd name="T72" fmla="*/ 51 w 154"/>
                <a:gd name="T73" fmla="*/ 112 h 121"/>
                <a:gd name="T74" fmla="*/ 37 w 154"/>
                <a:gd name="T75" fmla="*/ 110 h 121"/>
                <a:gd name="T76" fmla="*/ 31 w 154"/>
                <a:gd name="T77" fmla="*/ 109 h 121"/>
                <a:gd name="T78" fmla="*/ 26 w 154"/>
                <a:gd name="T79" fmla="*/ 102 h 121"/>
                <a:gd name="T80" fmla="*/ 21 w 154"/>
                <a:gd name="T81" fmla="*/ 96 h 121"/>
                <a:gd name="T82" fmla="*/ 16 w 154"/>
                <a:gd name="T83" fmla="*/ 89 h 121"/>
                <a:gd name="T84" fmla="*/ 10 w 154"/>
                <a:gd name="T85" fmla="*/ 82 h 121"/>
                <a:gd name="T86" fmla="*/ 5 w 154"/>
                <a:gd name="T87" fmla="*/ 76 h 121"/>
                <a:gd name="T88" fmla="*/ 0 w 154"/>
                <a:gd name="T89" fmla="*/ 70 h 121"/>
                <a:gd name="T90" fmla="*/ 0 w 154"/>
                <a:gd name="T91" fmla="*/ 62 h 121"/>
                <a:gd name="T92" fmla="*/ 3 w 154"/>
                <a:gd name="T93" fmla="*/ 63 h 121"/>
                <a:gd name="T94" fmla="*/ 7 w 154"/>
                <a:gd name="T95" fmla="*/ 70 h 121"/>
                <a:gd name="T96" fmla="*/ 17 w 154"/>
                <a:gd name="T97" fmla="*/ 73 h 121"/>
                <a:gd name="T98" fmla="*/ 34 w 154"/>
                <a:gd name="T99" fmla="*/ 66 h 121"/>
                <a:gd name="T100" fmla="*/ 71 w 154"/>
                <a:gd name="T101" fmla="*/ 70 h 121"/>
                <a:gd name="T102" fmla="*/ 87 w 154"/>
                <a:gd name="T103" fmla="*/ 63 h 121"/>
                <a:gd name="T104" fmla="*/ 93 w 154"/>
                <a:gd name="T105" fmla="*/ 56 h 121"/>
                <a:gd name="T106" fmla="*/ 97 w 154"/>
                <a:gd name="T107" fmla="*/ 50 h 121"/>
                <a:gd name="T108" fmla="*/ 112 w 154"/>
                <a:gd name="T109" fmla="*/ 36 h 121"/>
                <a:gd name="T110" fmla="*/ 123 w 154"/>
                <a:gd name="T111" fmla="*/ 24 h 121"/>
                <a:gd name="T112" fmla="*/ 142 w 154"/>
                <a:gd name="T113" fmla="*/ 5 h 121"/>
                <a:gd name="T114" fmla="*/ 145 w 154"/>
                <a:gd name="T115" fmla="*/ 0 h 121"/>
                <a:gd name="T116" fmla="*/ 146 w 154"/>
                <a:gd name="T117" fmla="*/ 8 h 121"/>
                <a:gd name="T118" fmla="*/ 147 w 154"/>
                <a:gd name="T119" fmla="*/ 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21">
                  <a:moveTo>
                    <a:pt x="75" y="66"/>
                  </a:moveTo>
                  <a:lnTo>
                    <a:pt x="75" y="67"/>
                  </a:lnTo>
                  <a:lnTo>
                    <a:pt x="71" y="67"/>
                  </a:lnTo>
                  <a:lnTo>
                    <a:pt x="71" y="68"/>
                  </a:lnTo>
                  <a:lnTo>
                    <a:pt x="68" y="67"/>
                  </a:lnTo>
                  <a:lnTo>
                    <a:pt x="65" y="66"/>
                  </a:lnTo>
                  <a:lnTo>
                    <a:pt x="67" y="65"/>
                  </a:lnTo>
                  <a:lnTo>
                    <a:pt x="72" y="63"/>
                  </a:lnTo>
                  <a:lnTo>
                    <a:pt x="74" y="65"/>
                  </a:lnTo>
                  <a:lnTo>
                    <a:pt x="75" y="66"/>
                  </a:lnTo>
                  <a:close/>
                  <a:moveTo>
                    <a:pt x="33" y="62"/>
                  </a:moveTo>
                  <a:lnTo>
                    <a:pt x="32" y="62"/>
                  </a:lnTo>
                  <a:lnTo>
                    <a:pt x="32" y="60"/>
                  </a:lnTo>
                  <a:lnTo>
                    <a:pt x="32" y="60"/>
                  </a:lnTo>
                  <a:lnTo>
                    <a:pt x="33" y="59"/>
                  </a:lnTo>
                  <a:lnTo>
                    <a:pt x="34" y="60"/>
                  </a:lnTo>
                  <a:lnTo>
                    <a:pt x="33" y="62"/>
                  </a:lnTo>
                  <a:close/>
                  <a:moveTo>
                    <a:pt x="56" y="63"/>
                  </a:moveTo>
                  <a:lnTo>
                    <a:pt x="54" y="63"/>
                  </a:lnTo>
                  <a:lnTo>
                    <a:pt x="51" y="62"/>
                  </a:lnTo>
                  <a:lnTo>
                    <a:pt x="56" y="60"/>
                  </a:lnTo>
                  <a:lnTo>
                    <a:pt x="57" y="60"/>
                  </a:lnTo>
                  <a:lnTo>
                    <a:pt x="59" y="58"/>
                  </a:lnTo>
                  <a:lnTo>
                    <a:pt x="59" y="59"/>
                  </a:lnTo>
                  <a:lnTo>
                    <a:pt x="58" y="61"/>
                  </a:lnTo>
                  <a:lnTo>
                    <a:pt x="57" y="62"/>
                  </a:lnTo>
                  <a:lnTo>
                    <a:pt x="56" y="63"/>
                  </a:lnTo>
                  <a:close/>
                  <a:moveTo>
                    <a:pt x="92" y="57"/>
                  </a:moveTo>
                  <a:lnTo>
                    <a:pt x="92" y="57"/>
                  </a:lnTo>
                  <a:lnTo>
                    <a:pt x="91" y="57"/>
                  </a:lnTo>
                  <a:lnTo>
                    <a:pt x="89" y="57"/>
                  </a:lnTo>
                  <a:lnTo>
                    <a:pt x="88" y="55"/>
                  </a:lnTo>
                  <a:lnTo>
                    <a:pt x="89" y="55"/>
                  </a:lnTo>
                  <a:lnTo>
                    <a:pt x="90" y="55"/>
                  </a:lnTo>
                  <a:lnTo>
                    <a:pt x="91" y="55"/>
                  </a:lnTo>
                  <a:lnTo>
                    <a:pt x="92" y="57"/>
                  </a:lnTo>
                  <a:close/>
                  <a:moveTo>
                    <a:pt x="150" y="29"/>
                  </a:moveTo>
                  <a:lnTo>
                    <a:pt x="150" y="27"/>
                  </a:lnTo>
                  <a:lnTo>
                    <a:pt x="150" y="27"/>
                  </a:lnTo>
                  <a:lnTo>
                    <a:pt x="148" y="27"/>
                  </a:lnTo>
                  <a:lnTo>
                    <a:pt x="148" y="28"/>
                  </a:lnTo>
                  <a:lnTo>
                    <a:pt x="147" y="30"/>
                  </a:lnTo>
                  <a:lnTo>
                    <a:pt x="148" y="30"/>
                  </a:lnTo>
                  <a:lnTo>
                    <a:pt x="150" y="29"/>
                  </a:lnTo>
                  <a:close/>
                  <a:moveTo>
                    <a:pt x="150" y="15"/>
                  </a:moveTo>
                  <a:lnTo>
                    <a:pt x="152" y="18"/>
                  </a:lnTo>
                  <a:lnTo>
                    <a:pt x="153" y="37"/>
                  </a:lnTo>
                  <a:lnTo>
                    <a:pt x="153" y="38"/>
                  </a:lnTo>
                  <a:lnTo>
                    <a:pt x="152" y="38"/>
                  </a:lnTo>
                  <a:lnTo>
                    <a:pt x="151" y="39"/>
                  </a:lnTo>
                  <a:lnTo>
                    <a:pt x="149" y="42"/>
                  </a:lnTo>
                  <a:lnTo>
                    <a:pt x="147" y="43"/>
                  </a:lnTo>
                  <a:lnTo>
                    <a:pt x="145" y="44"/>
                  </a:lnTo>
                  <a:lnTo>
                    <a:pt x="144" y="46"/>
                  </a:lnTo>
                  <a:lnTo>
                    <a:pt x="143" y="46"/>
                  </a:lnTo>
                  <a:lnTo>
                    <a:pt x="141" y="44"/>
                  </a:lnTo>
                  <a:lnTo>
                    <a:pt x="140" y="42"/>
                  </a:lnTo>
                  <a:lnTo>
                    <a:pt x="140" y="42"/>
                  </a:lnTo>
                  <a:lnTo>
                    <a:pt x="141" y="42"/>
                  </a:lnTo>
                  <a:lnTo>
                    <a:pt x="141" y="41"/>
                  </a:lnTo>
                  <a:lnTo>
                    <a:pt x="141" y="39"/>
                  </a:lnTo>
                  <a:lnTo>
                    <a:pt x="139" y="38"/>
                  </a:lnTo>
                  <a:lnTo>
                    <a:pt x="138" y="38"/>
                  </a:lnTo>
                  <a:lnTo>
                    <a:pt x="137" y="39"/>
                  </a:lnTo>
                  <a:lnTo>
                    <a:pt x="135" y="40"/>
                  </a:lnTo>
                  <a:lnTo>
                    <a:pt x="134" y="42"/>
                  </a:lnTo>
                  <a:lnTo>
                    <a:pt x="134" y="45"/>
                  </a:lnTo>
                  <a:lnTo>
                    <a:pt x="134" y="48"/>
                  </a:lnTo>
                  <a:lnTo>
                    <a:pt x="134" y="50"/>
                  </a:lnTo>
                  <a:lnTo>
                    <a:pt x="134" y="52"/>
                  </a:lnTo>
                  <a:lnTo>
                    <a:pt x="133" y="55"/>
                  </a:lnTo>
                  <a:lnTo>
                    <a:pt x="134" y="57"/>
                  </a:lnTo>
                  <a:lnTo>
                    <a:pt x="134" y="59"/>
                  </a:lnTo>
                  <a:lnTo>
                    <a:pt x="134" y="60"/>
                  </a:lnTo>
                  <a:lnTo>
                    <a:pt x="133" y="63"/>
                  </a:lnTo>
                  <a:lnTo>
                    <a:pt x="134" y="65"/>
                  </a:lnTo>
                  <a:lnTo>
                    <a:pt x="139" y="65"/>
                  </a:lnTo>
                  <a:lnTo>
                    <a:pt x="140" y="67"/>
                  </a:lnTo>
                  <a:lnTo>
                    <a:pt x="141" y="69"/>
                  </a:lnTo>
                  <a:lnTo>
                    <a:pt x="141" y="70"/>
                  </a:lnTo>
                  <a:lnTo>
                    <a:pt x="137" y="71"/>
                  </a:lnTo>
                  <a:lnTo>
                    <a:pt x="134" y="71"/>
                  </a:lnTo>
                  <a:lnTo>
                    <a:pt x="131" y="71"/>
                  </a:lnTo>
                  <a:lnTo>
                    <a:pt x="126" y="73"/>
                  </a:lnTo>
                  <a:lnTo>
                    <a:pt x="124" y="74"/>
                  </a:lnTo>
                  <a:lnTo>
                    <a:pt x="125" y="75"/>
                  </a:lnTo>
                  <a:lnTo>
                    <a:pt x="125" y="76"/>
                  </a:lnTo>
                  <a:lnTo>
                    <a:pt x="126" y="79"/>
                  </a:lnTo>
                  <a:lnTo>
                    <a:pt x="125" y="82"/>
                  </a:lnTo>
                  <a:lnTo>
                    <a:pt x="124" y="85"/>
                  </a:lnTo>
                  <a:lnTo>
                    <a:pt x="122" y="89"/>
                  </a:lnTo>
                  <a:lnTo>
                    <a:pt x="120" y="94"/>
                  </a:lnTo>
                  <a:lnTo>
                    <a:pt x="117" y="100"/>
                  </a:lnTo>
                  <a:lnTo>
                    <a:pt x="115" y="106"/>
                  </a:lnTo>
                  <a:lnTo>
                    <a:pt x="115" y="109"/>
                  </a:lnTo>
                  <a:lnTo>
                    <a:pt x="115" y="112"/>
                  </a:lnTo>
                  <a:lnTo>
                    <a:pt x="115" y="117"/>
                  </a:lnTo>
                  <a:lnTo>
                    <a:pt x="113" y="120"/>
                  </a:lnTo>
                  <a:lnTo>
                    <a:pt x="112" y="120"/>
                  </a:lnTo>
                  <a:lnTo>
                    <a:pt x="110" y="119"/>
                  </a:lnTo>
                  <a:lnTo>
                    <a:pt x="109" y="119"/>
                  </a:lnTo>
                  <a:lnTo>
                    <a:pt x="106" y="119"/>
                  </a:lnTo>
                  <a:lnTo>
                    <a:pt x="102" y="118"/>
                  </a:lnTo>
                  <a:lnTo>
                    <a:pt x="98" y="118"/>
                  </a:lnTo>
                  <a:lnTo>
                    <a:pt x="92" y="117"/>
                  </a:lnTo>
                  <a:lnTo>
                    <a:pt x="85" y="116"/>
                  </a:lnTo>
                  <a:lnTo>
                    <a:pt x="79" y="115"/>
                  </a:lnTo>
                  <a:lnTo>
                    <a:pt x="72" y="114"/>
                  </a:lnTo>
                  <a:lnTo>
                    <a:pt x="65" y="113"/>
                  </a:lnTo>
                  <a:lnTo>
                    <a:pt x="58" y="112"/>
                  </a:lnTo>
                  <a:lnTo>
                    <a:pt x="51" y="112"/>
                  </a:lnTo>
                  <a:lnTo>
                    <a:pt x="46" y="111"/>
                  </a:lnTo>
                  <a:lnTo>
                    <a:pt x="41" y="111"/>
                  </a:lnTo>
                  <a:lnTo>
                    <a:pt x="37" y="110"/>
                  </a:lnTo>
                  <a:lnTo>
                    <a:pt x="35" y="109"/>
                  </a:lnTo>
                  <a:lnTo>
                    <a:pt x="33" y="109"/>
                  </a:lnTo>
                  <a:lnTo>
                    <a:pt x="31" y="109"/>
                  </a:lnTo>
                  <a:lnTo>
                    <a:pt x="30" y="107"/>
                  </a:lnTo>
                  <a:lnTo>
                    <a:pt x="28" y="105"/>
                  </a:lnTo>
                  <a:lnTo>
                    <a:pt x="26" y="102"/>
                  </a:lnTo>
                  <a:lnTo>
                    <a:pt x="24" y="100"/>
                  </a:lnTo>
                  <a:lnTo>
                    <a:pt x="22" y="98"/>
                  </a:lnTo>
                  <a:lnTo>
                    <a:pt x="21" y="96"/>
                  </a:lnTo>
                  <a:lnTo>
                    <a:pt x="19" y="94"/>
                  </a:lnTo>
                  <a:lnTo>
                    <a:pt x="18" y="91"/>
                  </a:lnTo>
                  <a:lnTo>
                    <a:pt x="16" y="89"/>
                  </a:lnTo>
                  <a:lnTo>
                    <a:pt x="14" y="87"/>
                  </a:lnTo>
                  <a:lnTo>
                    <a:pt x="12" y="85"/>
                  </a:lnTo>
                  <a:lnTo>
                    <a:pt x="10" y="82"/>
                  </a:lnTo>
                  <a:lnTo>
                    <a:pt x="8" y="80"/>
                  </a:lnTo>
                  <a:lnTo>
                    <a:pt x="7" y="78"/>
                  </a:lnTo>
                  <a:lnTo>
                    <a:pt x="5" y="76"/>
                  </a:lnTo>
                  <a:lnTo>
                    <a:pt x="3" y="73"/>
                  </a:lnTo>
                  <a:lnTo>
                    <a:pt x="2" y="71"/>
                  </a:lnTo>
                  <a:lnTo>
                    <a:pt x="0" y="70"/>
                  </a:lnTo>
                  <a:lnTo>
                    <a:pt x="0" y="68"/>
                  </a:lnTo>
                  <a:lnTo>
                    <a:pt x="0" y="63"/>
                  </a:lnTo>
                  <a:lnTo>
                    <a:pt x="0" y="62"/>
                  </a:lnTo>
                  <a:lnTo>
                    <a:pt x="1" y="60"/>
                  </a:lnTo>
                  <a:lnTo>
                    <a:pt x="2" y="61"/>
                  </a:lnTo>
                  <a:lnTo>
                    <a:pt x="3" y="63"/>
                  </a:lnTo>
                  <a:lnTo>
                    <a:pt x="5" y="63"/>
                  </a:lnTo>
                  <a:lnTo>
                    <a:pt x="6" y="63"/>
                  </a:lnTo>
                  <a:lnTo>
                    <a:pt x="7" y="70"/>
                  </a:lnTo>
                  <a:lnTo>
                    <a:pt x="8" y="72"/>
                  </a:lnTo>
                  <a:lnTo>
                    <a:pt x="10" y="73"/>
                  </a:lnTo>
                  <a:lnTo>
                    <a:pt x="17" y="73"/>
                  </a:lnTo>
                  <a:lnTo>
                    <a:pt x="21" y="73"/>
                  </a:lnTo>
                  <a:lnTo>
                    <a:pt x="30" y="68"/>
                  </a:lnTo>
                  <a:lnTo>
                    <a:pt x="34" y="66"/>
                  </a:lnTo>
                  <a:lnTo>
                    <a:pt x="46" y="67"/>
                  </a:lnTo>
                  <a:lnTo>
                    <a:pt x="55" y="69"/>
                  </a:lnTo>
                  <a:lnTo>
                    <a:pt x="71" y="70"/>
                  </a:lnTo>
                  <a:lnTo>
                    <a:pt x="74" y="70"/>
                  </a:lnTo>
                  <a:lnTo>
                    <a:pt x="82" y="66"/>
                  </a:lnTo>
                  <a:lnTo>
                    <a:pt x="87" y="63"/>
                  </a:lnTo>
                  <a:lnTo>
                    <a:pt x="90" y="62"/>
                  </a:lnTo>
                  <a:lnTo>
                    <a:pt x="92" y="60"/>
                  </a:lnTo>
                  <a:lnTo>
                    <a:pt x="93" y="56"/>
                  </a:lnTo>
                  <a:lnTo>
                    <a:pt x="94" y="54"/>
                  </a:lnTo>
                  <a:lnTo>
                    <a:pt x="96" y="52"/>
                  </a:lnTo>
                  <a:lnTo>
                    <a:pt x="97" y="50"/>
                  </a:lnTo>
                  <a:lnTo>
                    <a:pt x="98" y="48"/>
                  </a:lnTo>
                  <a:lnTo>
                    <a:pt x="101" y="44"/>
                  </a:lnTo>
                  <a:lnTo>
                    <a:pt x="112" y="36"/>
                  </a:lnTo>
                  <a:lnTo>
                    <a:pt x="118" y="29"/>
                  </a:lnTo>
                  <a:lnTo>
                    <a:pt x="119" y="27"/>
                  </a:lnTo>
                  <a:lnTo>
                    <a:pt x="123" y="24"/>
                  </a:lnTo>
                  <a:lnTo>
                    <a:pt x="126" y="20"/>
                  </a:lnTo>
                  <a:lnTo>
                    <a:pt x="139" y="10"/>
                  </a:lnTo>
                  <a:lnTo>
                    <a:pt x="142" y="5"/>
                  </a:lnTo>
                  <a:lnTo>
                    <a:pt x="143" y="0"/>
                  </a:lnTo>
                  <a:lnTo>
                    <a:pt x="144" y="0"/>
                  </a:lnTo>
                  <a:lnTo>
                    <a:pt x="145" y="0"/>
                  </a:lnTo>
                  <a:lnTo>
                    <a:pt x="146" y="0"/>
                  </a:lnTo>
                  <a:lnTo>
                    <a:pt x="147" y="4"/>
                  </a:lnTo>
                  <a:lnTo>
                    <a:pt x="146" y="8"/>
                  </a:lnTo>
                  <a:lnTo>
                    <a:pt x="145" y="11"/>
                  </a:lnTo>
                  <a:lnTo>
                    <a:pt x="145" y="13"/>
                  </a:lnTo>
                  <a:lnTo>
                    <a:pt x="147" y="15"/>
                  </a:lnTo>
                  <a:lnTo>
                    <a:pt x="149" y="15"/>
                  </a:lnTo>
                  <a:lnTo>
                    <a:pt x="150" y="1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1" name="Freeform 251">
              <a:extLst>
                <a:ext uri="{FF2B5EF4-FFF2-40B4-BE49-F238E27FC236}">
                  <a16:creationId xmlns="" xmlns:a16="http://schemas.microsoft.com/office/drawing/2014/main" id="{465F2993-3668-6873-E726-93B348A95528}"/>
                </a:ext>
              </a:extLst>
            </p:cNvPr>
            <p:cNvSpPr>
              <a:spLocks noChangeArrowheads="1"/>
            </p:cNvSpPr>
            <p:nvPr/>
          </p:nvSpPr>
          <p:spPr bwMode="auto">
            <a:xfrm>
              <a:off x="10342439" y="8913202"/>
              <a:ext cx="10990" cy="5493"/>
            </a:xfrm>
            <a:custGeom>
              <a:avLst/>
              <a:gdLst>
                <a:gd name="T0" fmla="*/ 10 w 11"/>
                <a:gd name="T1" fmla="*/ 3 h 6"/>
                <a:gd name="T2" fmla="*/ 10 w 11"/>
                <a:gd name="T3" fmla="*/ 4 h 6"/>
                <a:gd name="T4" fmla="*/ 6 w 11"/>
                <a:gd name="T5" fmla="*/ 4 h 6"/>
                <a:gd name="T6" fmla="*/ 6 w 11"/>
                <a:gd name="T7" fmla="*/ 5 h 6"/>
                <a:gd name="T8" fmla="*/ 3 w 11"/>
                <a:gd name="T9" fmla="*/ 4 h 6"/>
                <a:gd name="T10" fmla="*/ 0 w 11"/>
                <a:gd name="T11" fmla="*/ 3 h 6"/>
                <a:gd name="T12" fmla="*/ 2 w 11"/>
                <a:gd name="T13" fmla="*/ 2 h 6"/>
                <a:gd name="T14" fmla="*/ 7 w 11"/>
                <a:gd name="T15" fmla="*/ 0 h 6"/>
                <a:gd name="T16" fmla="*/ 9 w 11"/>
                <a:gd name="T17" fmla="*/ 2 h 6"/>
                <a:gd name="T18" fmla="*/ 10 w 11"/>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6">
                  <a:moveTo>
                    <a:pt x="10" y="3"/>
                  </a:moveTo>
                  <a:lnTo>
                    <a:pt x="10" y="4"/>
                  </a:lnTo>
                  <a:lnTo>
                    <a:pt x="6" y="4"/>
                  </a:lnTo>
                  <a:lnTo>
                    <a:pt x="6" y="5"/>
                  </a:lnTo>
                  <a:lnTo>
                    <a:pt x="3" y="4"/>
                  </a:lnTo>
                  <a:lnTo>
                    <a:pt x="0" y="3"/>
                  </a:lnTo>
                  <a:lnTo>
                    <a:pt x="2" y="2"/>
                  </a:lnTo>
                  <a:lnTo>
                    <a:pt x="7" y="0"/>
                  </a:lnTo>
                  <a:lnTo>
                    <a:pt x="9" y="2"/>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2" name="Freeform 252">
              <a:extLst>
                <a:ext uri="{FF2B5EF4-FFF2-40B4-BE49-F238E27FC236}">
                  <a16:creationId xmlns="" xmlns:a16="http://schemas.microsoft.com/office/drawing/2014/main" id="{92E09B6C-FC3B-8C92-0788-E85F33686CC8}"/>
                </a:ext>
              </a:extLst>
            </p:cNvPr>
            <p:cNvSpPr>
              <a:spLocks noChangeArrowheads="1"/>
            </p:cNvSpPr>
            <p:nvPr/>
          </p:nvSpPr>
          <p:spPr bwMode="auto">
            <a:xfrm>
              <a:off x="10298478" y="8907705"/>
              <a:ext cx="5497" cy="5497"/>
            </a:xfrm>
            <a:custGeom>
              <a:avLst/>
              <a:gdLst>
                <a:gd name="T0" fmla="*/ 1 w 3"/>
                <a:gd name="T1" fmla="*/ 3 h 4"/>
                <a:gd name="T2" fmla="*/ 0 w 3"/>
                <a:gd name="T3" fmla="*/ 3 h 4"/>
                <a:gd name="T4" fmla="*/ 0 w 3"/>
                <a:gd name="T5" fmla="*/ 1 h 4"/>
                <a:gd name="T6" fmla="*/ 0 w 3"/>
                <a:gd name="T7" fmla="*/ 1 h 4"/>
                <a:gd name="T8" fmla="*/ 1 w 3"/>
                <a:gd name="T9" fmla="*/ 0 h 4"/>
                <a:gd name="T10" fmla="*/ 2 w 3"/>
                <a:gd name="T11" fmla="*/ 1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lnTo>
                    <a:pt x="0" y="3"/>
                  </a:lnTo>
                  <a:lnTo>
                    <a:pt x="0" y="1"/>
                  </a:lnTo>
                  <a:lnTo>
                    <a:pt x="0" y="1"/>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3" name="Freeform 253">
              <a:extLst>
                <a:ext uri="{FF2B5EF4-FFF2-40B4-BE49-F238E27FC236}">
                  <a16:creationId xmlns="" xmlns:a16="http://schemas.microsoft.com/office/drawing/2014/main" id="{71279A96-DD12-403C-AD36-FB29D29DEE3F}"/>
                </a:ext>
              </a:extLst>
            </p:cNvPr>
            <p:cNvSpPr>
              <a:spLocks noChangeArrowheads="1"/>
            </p:cNvSpPr>
            <p:nvPr/>
          </p:nvSpPr>
          <p:spPr bwMode="auto">
            <a:xfrm>
              <a:off x="10325956" y="8907705"/>
              <a:ext cx="10990" cy="5497"/>
            </a:xfrm>
            <a:custGeom>
              <a:avLst/>
              <a:gdLst>
                <a:gd name="T0" fmla="*/ 5 w 9"/>
                <a:gd name="T1" fmla="*/ 5 h 6"/>
                <a:gd name="T2" fmla="*/ 3 w 9"/>
                <a:gd name="T3" fmla="*/ 5 h 6"/>
                <a:gd name="T4" fmla="*/ 0 w 9"/>
                <a:gd name="T5" fmla="*/ 4 h 6"/>
                <a:gd name="T6" fmla="*/ 5 w 9"/>
                <a:gd name="T7" fmla="*/ 2 h 6"/>
                <a:gd name="T8" fmla="*/ 6 w 9"/>
                <a:gd name="T9" fmla="*/ 2 h 6"/>
                <a:gd name="T10" fmla="*/ 8 w 9"/>
                <a:gd name="T11" fmla="*/ 0 h 6"/>
                <a:gd name="T12" fmla="*/ 8 w 9"/>
                <a:gd name="T13" fmla="*/ 1 h 6"/>
                <a:gd name="T14" fmla="*/ 7 w 9"/>
                <a:gd name="T15" fmla="*/ 3 h 6"/>
                <a:gd name="T16" fmla="*/ 6 w 9"/>
                <a:gd name="T17" fmla="*/ 4 h 6"/>
                <a:gd name="T18" fmla="*/ 5 w 9"/>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5" y="5"/>
                  </a:moveTo>
                  <a:lnTo>
                    <a:pt x="3" y="5"/>
                  </a:lnTo>
                  <a:lnTo>
                    <a:pt x="0" y="4"/>
                  </a:lnTo>
                  <a:lnTo>
                    <a:pt x="5" y="2"/>
                  </a:lnTo>
                  <a:lnTo>
                    <a:pt x="6" y="2"/>
                  </a:lnTo>
                  <a:lnTo>
                    <a:pt x="8" y="0"/>
                  </a:lnTo>
                  <a:lnTo>
                    <a:pt x="8" y="1"/>
                  </a:lnTo>
                  <a:lnTo>
                    <a:pt x="7" y="3"/>
                  </a:lnTo>
                  <a:lnTo>
                    <a:pt x="6"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4" name="Freeform 254">
              <a:extLst>
                <a:ext uri="{FF2B5EF4-FFF2-40B4-BE49-F238E27FC236}">
                  <a16:creationId xmlns="" xmlns:a16="http://schemas.microsoft.com/office/drawing/2014/main" id="{32036F9C-2F4D-6BF4-340C-7229E6653426}"/>
                </a:ext>
              </a:extLst>
            </p:cNvPr>
            <p:cNvSpPr>
              <a:spLocks noChangeArrowheads="1"/>
            </p:cNvSpPr>
            <p:nvPr/>
          </p:nvSpPr>
          <p:spPr bwMode="auto">
            <a:xfrm>
              <a:off x="10369917" y="8902212"/>
              <a:ext cx="5493" cy="5493"/>
            </a:xfrm>
            <a:custGeom>
              <a:avLst/>
              <a:gdLst>
                <a:gd name="T0" fmla="*/ 4 w 5"/>
                <a:gd name="T1" fmla="*/ 2 h 3"/>
                <a:gd name="T2" fmla="*/ 4 w 5"/>
                <a:gd name="T3" fmla="*/ 2 h 3"/>
                <a:gd name="T4" fmla="*/ 3 w 5"/>
                <a:gd name="T5" fmla="*/ 2 h 3"/>
                <a:gd name="T6" fmla="*/ 1 w 5"/>
                <a:gd name="T7" fmla="*/ 2 h 3"/>
                <a:gd name="T8" fmla="*/ 0 w 5"/>
                <a:gd name="T9" fmla="*/ 0 h 3"/>
                <a:gd name="T10" fmla="*/ 1 w 5"/>
                <a:gd name="T11" fmla="*/ 0 h 3"/>
                <a:gd name="T12" fmla="*/ 2 w 5"/>
                <a:gd name="T13" fmla="*/ 0 h 3"/>
                <a:gd name="T14" fmla="*/ 3 w 5"/>
                <a:gd name="T15" fmla="*/ 0 h 3"/>
                <a:gd name="T16" fmla="*/ 4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2"/>
                  </a:moveTo>
                  <a:lnTo>
                    <a:pt x="4" y="2"/>
                  </a:lnTo>
                  <a:lnTo>
                    <a:pt x="3" y="2"/>
                  </a:lnTo>
                  <a:lnTo>
                    <a:pt x="1" y="2"/>
                  </a:lnTo>
                  <a:lnTo>
                    <a:pt x="0" y="0"/>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5" name="Freeform 255">
              <a:extLst>
                <a:ext uri="{FF2B5EF4-FFF2-40B4-BE49-F238E27FC236}">
                  <a16:creationId xmlns="" xmlns:a16="http://schemas.microsoft.com/office/drawing/2014/main" id="{A01559C8-DE11-53BA-80A2-1118066B37E8}"/>
                </a:ext>
              </a:extLst>
            </p:cNvPr>
            <p:cNvSpPr>
              <a:spLocks noChangeArrowheads="1"/>
            </p:cNvSpPr>
            <p:nvPr/>
          </p:nvSpPr>
          <p:spPr bwMode="auto">
            <a:xfrm>
              <a:off x="10446850" y="8869240"/>
              <a:ext cx="5493" cy="5493"/>
            </a:xfrm>
            <a:custGeom>
              <a:avLst/>
              <a:gdLst>
                <a:gd name="T0" fmla="*/ 3 w 4"/>
                <a:gd name="T1" fmla="*/ 2 h 4"/>
                <a:gd name="T2" fmla="*/ 3 w 4"/>
                <a:gd name="T3" fmla="*/ 0 h 4"/>
                <a:gd name="T4" fmla="*/ 3 w 4"/>
                <a:gd name="T5" fmla="*/ 0 h 4"/>
                <a:gd name="T6" fmla="*/ 1 w 4"/>
                <a:gd name="T7" fmla="*/ 0 h 4"/>
                <a:gd name="T8" fmla="*/ 1 w 4"/>
                <a:gd name="T9" fmla="*/ 1 h 4"/>
                <a:gd name="T10" fmla="*/ 0 w 4"/>
                <a:gd name="T11" fmla="*/ 3 h 4"/>
                <a:gd name="T12" fmla="*/ 1 w 4"/>
                <a:gd name="T13" fmla="*/ 3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3" y="0"/>
                  </a:lnTo>
                  <a:lnTo>
                    <a:pt x="3" y="0"/>
                  </a:lnTo>
                  <a:lnTo>
                    <a:pt x="1" y="0"/>
                  </a:lnTo>
                  <a:lnTo>
                    <a:pt x="1" y="1"/>
                  </a:lnTo>
                  <a:lnTo>
                    <a:pt x="0" y="3"/>
                  </a:lnTo>
                  <a:lnTo>
                    <a:pt x="1"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6" name="Freeform 257">
              <a:extLst>
                <a:ext uri="{FF2B5EF4-FFF2-40B4-BE49-F238E27FC236}">
                  <a16:creationId xmlns="" xmlns:a16="http://schemas.microsoft.com/office/drawing/2014/main" id="{E731C260-221A-2003-B900-630BB151D51B}"/>
                </a:ext>
              </a:extLst>
            </p:cNvPr>
            <p:cNvSpPr>
              <a:spLocks noChangeArrowheads="1"/>
            </p:cNvSpPr>
            <p:nvPr/>
          </p:nvSpPr>
          <p:spPr bwMode="auto">
            <a:xfrm>
              <a:off x="10617199" y="8253779"/>
              <a:ext cx="571500" cy="434118"/>
            </a:xfrm>
            <a:custGeom>
              <a:avLst/>
              <a:gdLst>
                <a:gd name="T0" fmla="*/ 448 w 459"/>
                <a:gd name="T1" fmla="*/ 49 h 348"/>
                <a:gd name="T2" fmla="*/ 436 w 459"/>
                <a:gd name="T3" fmla="*/ 62 h 348"/>
                <a:gd name="T4" fmla="*/ 402 w 459"/>
                <a:gd name="T5" fmla="*/ 63 h 348"/>
                <a:gd name="T6" fmla="*/ 374 w 459"/>
                <a:gd name="T7" fmla="*/ 69 h 348"/>
                <a:gd name="T8" fmla="*/ 354 w 459"/>
                <a:gd name="T9" fmla="*/ 80 h 348"/>
                <a:gd name="T10" fmla="*/ 345 w 459"/>
                <a:gd name="T11" fmla="*/ 100 h 348"/>
                <a:gd name="T12" fmla="*/ 354 w 459"/>
                <a:gd name="T13" fmla="*/ 121 h 348"/>
                <a:gd name="T14" fmla="*/ 354 w 459"/>
                <a:gd name="T15" fmla="*/ 131 h 348"/>
                <a:gd name="T16" fmla="*/ 338 w 459"/>
                <a:gd name="T17" fmla="*/ 149 h 348"/>
                <a:gd name="T18" fmla="*/ 337 w 459"/>
                <a:gd name="T19" fmla="*/ 165 h 348"/>
                <a:gd name="T20" fmla="*/ 313 w 459"/>
                <a:gd name="T21" fmla="*/ 177 h 348"/>
                <a:gd name="T22" fmla="*/ 310 w 459"/>
                <a:gd name="T23" fmla="*/ 196 h 348"/>
                <a:gd name="T24" fmla="*/ 287 w 459"/>
                <a:gd name="T25" fmla="*/ 213 h 348"/>
                <a:gd name="T26" fmla="*/ 279 w 459"/>
                <a:gd name="T27" fmla="*/ 241 h 348"/>
                <a:gd name="T28" fmla="*/ 261 w 459"/>
                <a:gd name="T29" fmla="*/ 262 h 348"/>
                <a:gd name="T30" fmla="*/ 244 w 459"/>
                <a:gd name="T31" fmla="*/ 258 h 348"/>
                <a:gd name="T32" fmla="*/ 228 w 459"/>
                <a:gd name="T33" fmla="*/ 273 h 348"/>
                <a:gd name="T34" fmla="*/ 211 w 459"/>
                <a:gd name="T35" fmla="*/ 279 h 348"/>
                <a:gd name="T36" fmla="*/ 194 w 459"/>
                <a:gd name="T37" fmla="*/ 288 h 348"/>
                <a:gd name="T38" fmla="*/ 184 w 459"/>
                <a:gd name="T39" fmla="*/ 318 h 348"/>
                <a:gd name="T40" fmla="*/ 174 w 459"/>
                <a:gd name="T41" fmla="*/ 332 h 348"/>
                <a:gd name="T42" fmla="*/ 134 w 459"/>
                <a:gd name="T43" fmla="*/ 341 h 348"/>
                <a:gd name="T44" fmla="*/ 110 w 459"/>
                <a:gd name="T45" fmla="*/ 345 h 348"/>
                <a:gd name="T46" fmla="*/ 11 w 459"/>
                <a:gd name="T47" fmla="*/ 330 h 348"/>
                <a:gd name="T48" fmla="*/ 40 w 459"/>
                <a:gd name="T49" fmla="*/ 278 h 348"/>
                <a:gd name="T50" fmla="*/ 10 w 459"/>
                <a:gd name="T51" fmla="*/ 260 h 348"/>
                <a:gd name="T52" fmla="*/ 3 w 459"/>
                <a:gd name="T53" fmla="*/ 213 h 348"/>
                <a:gd name="T54" fmla="*/ 13 w 459"/>
                <a:gd name="T55" fmla="*/ 193 h 348"/>
                <a:gd name="T56" fmla="*/ 0 w 459"/>
                <a:gd name="T57" fmla="*/ 172 h 348"/>
                <a:gd name="T58" fmla="*/ 7 w 459"/>
                <a:gd name="T59" fmla="*/ 155 h 348"/>
                <a:gd name="T60" fmla="*/ 16 w 459"/>
                <a:gd name="T61" fmla="*/ 147 h 348"/>
                <a:gd name="T62" fmla="*/ 20 w 459"/>
                <a:gd name="T63" fmla="*/ 131 h 348"/>
                <a:gd name="T64" fmla="*/ 24 w 459"/>
                <a:gd name="T65" fmla="*/ 118 h 348"/>
                <a:gd name="T66" fmla="*/ 33 w 459"/>
                <a:gd name="T67" fmla="*/ 119 h 348"/>
                <a:gd name="T68" fmla="*/ 55 w 459"/>
                <a:gd name="T69" fmla="*/ 125 h 348"/>
                <a:gd name="T70" fmla="*/ 68 w 459"/>
                <a:gd name="T71" fmla="*/ 128 h 348"/>
                <a:gd name="T72" fmla="*/ 83 w 459"/>
                <a:gd name="T73" fmla="*/ 112 h 348"/>
                <a:gd name="T74" fmla="*/ 90 w 459"/>
                <a:gd name="T75" fmla="*/ 103 h 348"/>
                <a:gd name="T76" fmla="*/ 113 w 459"/>
                <a:gd name="T77" fmla="*/ 95 h 348"/>
                <a:gd name="T78" fmla="*/ 133 w 459"/>
                <a:gd name="T79" fmla="*/ 68 h 348"/>
                <a:gd name="T80" fmla="*/ 161 w 459"/>
                <a:gd name="T81" fmla="*/ 48 h 348"/>
                <a:gd name="T82" fmla="*/ 179 w 459"/>
                <a:gd name="T83" fmla="*/ 42 h 348"/>
                <a:gd name="T84" fmla="*/ 217 w 459"/>
                <a:gd name="T85" fmla="*/ 50 h 348"/>
                <a:gd name="T86" fmla="*/ 231 w 459"/>
                <a:gd name="T87" fmla="*/ 51 h 348"/>
                <a:gd name="T88" fmla="*/ 248 w 459"/>
                <a:gd name="T89" fmla="*/ 57 h 348"/>
                <a:gd name="T90" fmla="*/ 264 w 459"/>
                <a:gd name="T91" fmla="*/ 48 h 348"/>
                <a:gd name="T92" fmla="*/ 272 w 459"/>
                <a:gd name="T93" fmla="*/ 48 h 348"/>
                <a:gd name="T94" fmla="*/ 283 w 459"/>
                <a:gd name="T95" fmla="*/ 43 h 348"/>
                <a:gd name="T96" fmla="*/ 304 w 459"/>
                <a:gd name="T97" fmla="*/ 37 h 348"/>
                <a:gd name="T98" fmla="*/ 310 w 459"/>
                <a:gd name="T99" fmla="*/ 21 h 348"/>
                <a:gd name="T100" fmla="*/ 336 w 459"/>
                <a:gd name="T101" fmla="*/ 2 h 348"/>
                <a:gd name="T102" fmla="*/ 350 w 459"/>
                <a:gd name="T103" fmla="*/ 21 h 348"/>
                <a:gd name="T104" fmla="*/ 349 w 459"/>
                <a:gd name="T105" fmla="*/ 48 h 348"/>
                <a:gd name="T106" fmla="*/ 360 w 459"/>
                <a:gd name="T107" fmla="*/ 70 h 348"/>
                <a:gd name="T108" fmla="*/ 405 w 459"/>
                <a:gd name="T109" fmla="*/ 42 h 348"/>
                <a:gd name="T110" fmla="*/ 421 w 459"/>
                <a:gd name="T111" fmla="*/ 43 h 348"/>
                <a:gd name="T112" fmla="*/ 432 w 459"/>
                <a:gd name="T113" fmla="*/ 46 h 348"/>
                <a:gd name="T114" fmla="*/ 451 w 459"/>
                <a:gd name="T115" fmla="*/ 4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348">
                  <a:moveTo>
                    <a:pt x="458" y="49"/>
                  </a:moveTo>
                  <a:lnTo>
                    <a:pt x="456" y="49"/>
                  </a:lnTo>
                  <a:lnTo>
                    <a:pt x="455" y="48"/>
                  </a:lnTo>
                  <a:lnTo>
                    <a:pt x="453" y="47"/>
                  </a:lnTo>
                  <a:lnTo>
                    <a:pt x="453" y="47"/>
                  </a:lnTo>
                  <a:lnTo>
                    <a:pt x="451" y="48"/>
                  </a:lnTo>
                  <a:lnTo>
                    <a:pt x="448" y="49"/>
                  </a:lnTo>
                  <a:lnTo>
                    <a:pt x="442" y="52"/>
                  </a:lnTo>
                  <a:lnTo>
                    <a:pt x="442" y="53"/>
                  </a:lnTo>
                  <a:lnTo>
                    <a:pt x="446" y="56"/>
                  </a:lnTo>
                  <a:lnTo>
                    <a:pt x="447" y="57"/>
                  </a:lnTo>
                  <a:lnTo>
                    <a:pt x="447" y="57"/>
                  </a:lnTo>
                  <a:lnTo>
                    <a:pt x="443" y="59"/>
                  </a:lnTo>
                  <a:lnTo>
                    <a:pt x="436" y="62"/>
                  </a:lnTo>
                  <a:lnTo>
                    <a:pt x="431" y="65"/>
                  </a:lnTo>
                  <a:lnTo>
                    <a:pt x="430" y="65"/>
                  </a:lnTo>
                  <a:lnTo>
                    <a:pt x="427" y="64"/>
                  </a:lnTo>
                  <a:lnTo>
                    <a:pt x="423" y="63"/>
                  </a:lnTo>
                  <a:lnTo>
                    <a:pt x="421" y="63"/>
                  </a:lnTo>
                  <a:lnTo>
                    <a:pt x="411" y="63"/>
                  </a:lnTo>
                  <a:lnTo>
                    <a:pt x="402" y="63"/>
                  </a:lnTo>
                  <a:lnTo>
                    <a:pt x="398" y="64"/>
                  </a:lnTo>
                  <a:lnTo>
                    <a:pt x="390" y="65"/>
                  </a:lnTo>
                  <a:lnTo>
                    <a:pt x="386" y="65"/>
                  </a:lnTo>
                  <a:lnTo>
                    <a:pt x="383" y="66"/>
                  </a:lnTo>
                  <a:lnTo>
                    <a:pt x="380" y="68"/>
                  </a:lnTo>
                  <a:lnTo>
                    <a:pt x="377" y="68"/>
                  </a:lnTo>
                  <a:lnTo>
                    <a:pt x="374" y="69"/>
                  </a:lnTo>
                  <a:lnTo>
                    <a:pt x="372" y="70"/>
                  </a:lnTo>
                  <a:lnTo>
                    <a:pt x="369" y="73"/>
                  </a:lnTo>
                  <a:lnTo>
                    <a:pt x="363" y="77"/>
                  </a:lnTo>
                  <a:lnTo>
                    <a:pt x="361" y="79"/>
                  </a:lnTo>
                  <a:lnTo>
                    <a:pt x="359" y="80"/>
                  </a:lnTo>
                  <a:lnTo>
                    <a:pt x="357" y="81"/>
                  </a:lnTo>
                  <a:lnTo>
                    <a:pt x="354" y="80"/>
                  </a:lnTo>
                  <a:lnTo>
                    <a:pt x="352" y="83"/>
                  </a:lnTo>
                  <a:lnTo>
                    <a:pt x="350" y="86"/>
                  </a:lnTo>
                  <a:lnTo>
                    <a:pt x="345" y="91"/>
                  </a:lnTo>
                  <a:lnTo>
                    <a:pt x="342" y="93"/>
                  </a:lnTo>
                  <a:lnTo>
                    <a:pt x="340" y="96"/>
                  </a:lnTo>
                  <a:lnTo>
                    <a:pt x="341" y="98"/>
                  </a:lnTo>
                  <a:lnTo>
                    <a:pt x="345" y="100"/>
                  </a:lnTo>
                  <a:lnTo>
                    <a:pt x="347" y="102"/>
                  </a:lnTo>
                  <a:lnTo>
                    <a:pt x="348" y="104"/>
                  </a:lnTo>
                  <a:lnTo>
                    <a:pt x="350" y="109"/>
                  </a:lnTo>
                  <a:lnTo>
                    <a:pt x="351" y="113"/>
                  </a:lnTo>
                  <a:lnTo>
                    <a:pt x="352" y="115"/>
                  </a:lnTo>
                  <a:lnTo>
                    <a:pt x="353" y="119"/>
                  </a:lnTo>
                  <a:lnTo>
                    <a:pt x="354" y="121"/>
                  </a:lnTo>
                  <a:lnTo>
                    <a:pt x="352" y="122"/>
                  </a:lnTo>
                  <a:lnTo>
                    <a:pt x="352" y="124"/>
                  </a:lnTo>
                  <a:lnTo>
                    <a:pt x="352" y="125"/>
                  </a:lnTo>
                  <a:lnTo>
                    <a:pt x="352" y="127"/>
                  </a:lnTo>
                  <a:lnTo>
                    <a:pt x="354" y="128"/>
                  </a:lnTo>
                  <a:lnTo>
                    <a:pt x="354" y="130"/>
                  </a:lnTo>
                  <a:lnTo>
                    <a:pt x="354" y="131"/>
                  </a:lnTo>
                  <a:lnTo>
                    <a:pt x="352" y="132"/>
                  </a:lnTo>
                  <a:lnTo>
                    <a:pt x="351" y="135"/>
                  </a:lnTo>
                  <a:lnTo>
                    <a:pt x="349" y="138"/>
                  </a:lnTo>
                  <a:lnTo>
                    <a:pt x="346" y="141"/>
                  </a:lnTo>
                  <a:lnTo>
                    <a:pt x="344" y="142"/>
                  </a:lnTo>
                  <a:lnTo>
                    <a:pt x="341" y="145"/>
                  </a:lnTo>
                  <a:lnTo>
                    <a:pt x="338" y="149"/>
                  </a:lnTo>
                  <a:lnTo>
                    <a:pt x="337" y="152"/>
                  </a:lnTo>
                  <a:lnTo>
                    <a:pt x="335" y="154"/>
                  </a:lnTo>
                  <a:lnTo>
                    <a:pt x="334" y="154"/>
                  </a:lnTo>
                  <a:lnTo>
                    <a:pt x="334" y="156"/>
                  </a:lnTo>
                  <a:lnTo>
                    <a:pt x="335" y="159"/>
                  </a:lnTo>
                  <a:lnTo>
                    <a:pt x="337" y="161"/>
                  </a:lnTo>
                  <a:lnTo>
                    <a:pt x="337" y="165"/>
                  </a:lnTo>
                  <a:lnTo>
                    <a:pt x="337" y="167"/>
                  </a:lnTo>
                  <a:lnTo>
                    <a:pt x="337" y="170"/>
                  </a:lnTo>
                  <a:lnTo>
                    <a:pt x="336" y="174"/>
                  </a:lnTo>
                  <a:lnTo>
                    <a:pt x="330" y="176"/>
                  </a:lnTo>
                  <a:lnTo>
                    <a:pt x="323" y="177"/>
                  </a:lnTo>
                  <a:lnTo>
                    <a:pt x="316" y="177"/>
                  </a:lnTo>
                  <a:lnTo>
                    <a:pt x="313" y="177"/>
                  </a:lnTo>
                  <a:lnTo>
                    <a:pt x="311" y="176"/>
                  </a:lnTo>
                  <a:lnTo>
                    <a:pt x="302" y="173"/>
                  </a:lnTo>
                  <a:lnTo>
                    <a:pt x="299" y="175"/>
                  </a:lnTo>
                  <a:lnTo>
                    <a:pt x="298" y="179"/>
                  </a:lnTo>
                  <a:lnTo>
                    <a:pt x="304" y="186"/>
                  </a:lnTo>
                  <a:lnTo>
                    <a:pt x="307" y="189"/>
                  </a:lnTo>
                  <a:lnTo>
                    <a:pt x="310" y="196"/>
                  </a:lnTo>
                  <a:lnTo>
                    <a:pt x="311" y="199"/>
                  </a:lnTo>
                  <a:lnTo>
                    <a:pt x="311" y="202"/>
                  </a:lnTo>
                  <a:lnTo>
                    <a:pt x="305" y="206"/>
                  </a:lnTo>
                  <a:lnTo>
                    <a:pt x="300" y="209"/>
                  </a:lnTo>
                  <a:lnTo>
                    <a:pt x="293" y="210"/>
                  </a:lnTo>
                  <a:lnTo>
                    <a:pt x="289" y="211"/>
                  </a:lnTo>
                  <a:lnTo>
                    <a:pt x="287" y="213"/>
                  </a:lnTo>
                  <a:lnTo>
                    <a:pt x="285" y="219"/>
                  </a:lnTo>
                  <a:lnTo>
                    <a:pt x="283" y="222"/>
                  </a:lnTo>
                  <a:lnTo>
                    <a:pt x="283" y="225"/>
                  </a:lnTo>
                  <a:lnTo>
                    <a:pt x="282" y="228"/>
                  </a:lnTo>
                  <a:lnTo>
                    <a:pt x="280" y="231"/>
                  </a:lnTo>
                  <a:lnTo>
                    <a:pt x="278" y="235"/>
                  </a:lnTo>
                  <a:lnTo>
                    <a:pt x="279" y="241"/>
                  </a:lnTo>
                  <a:lnTo>
                    <a:pt x="280" y="253"/>
                  </a:lnTo>
                  <a:lnTo>
                    <a:pt x="277" y="257"/>
                  </a:lnTo>
                  <a:lnTo>
                    <a:pt x="274" y="260"/>
                  </a:lnTo>
                  <a:lnTo>
                    <a:pt x="270" y="263"/>
                  </a:lnTo>
                  <a:lnTo>
                    <a:pt x="266" y="265"/>
                  </a:lnTo>
                  <a:lnTo>
                    <a:pt x="264" y="264"/>
                  </a:lnTo>
                  <a:lnTo>
                    <a:pt x="261" y="262"/>
                  </a:lnTo>
                  <a:lnTo>
                    <a:pt x="260" y="260"/>
                  </a:lnTo>
                  <a:lnTo>
                    <a:pt x="258" y="258"/>
                  </a:lnTo>
                  <a:lnTo>
                    <a:pt x="255" y="258"/>
                  </a:lnTo>
                  <a:lnTo>
                    <a:pt x="253" y="260"/>
                  </a:lnTo>
                  <a:lnTo>
                    <a:pt x="249" y="259"/>
                  </a:lnTo>
                  <a:lnTo>
                    <a:pt x="246" y="258"/>
                  </a:lnTo>
                  <a:lnTo>
                    <a:pt x="244" y="258"/>
                  </a:lnTo>
                  <a:lnTo>
                    <a:pt x="243" y="260"/>
                  </a:lnTo>
                  <a:lnTo>
                    <a:pt x="239" y="263"/>
                  </a:lnTo>
                  <a:lnTo>
                    <a:pt x="231" y="268"/>
                  </a:lnTo>
                  <a:lnTo>
                    <a:pt x="227" y="268"/>
                  </a:lnTo>
                  <a:lnTo>
                    <a:pt x="225" y="269"/>
                  </a:lnTo>
                  <a:lnTo>
                    <a:pt x="226" y="271"/>
                  </a:lnTo>
                  <a:lnTo>
                    <a:pt x="228" y="273"/>
                  </a:lnTo>
                  <a:lnTo>
                    <a:pt x="230" y="274"/>
                  </a:lnTo>
                  <a:lnTo>
                    <a:pt x="231" y="275"/>
                  </a:lnTo>
                  <a:lnTo>
                    <a:pt x="228" y="276"/>
                  </a:lnTo>
                  <a:lnTo>
                    <a:pt x="226" y="278"/>
                  </a:lnTo>
                  <a:lnTo>
                    <a:pt x="222" y="279"/>
                  </a:lnTo>
                  <a:lnTo>
                    <a:pt x="216" y="280"/>
                  </a:lnTo>
                  <a:lnTo>
                    <a:pt x="211" y="279"/>
                  </a:lnTo>
                  <a:lnTo>
                    <a:pt x="208" y="277"/>
                  </a:lnTo>
                  <a:lnTo>
                    <a:pt x="205" y="277"/>
                  </a:lnTo>
                  <a:lnTo>
                    <a:pt x="201" y="278"/>
                  </a:lnTo>
                  <a:lnTo>
                    <a:pt x="198" y="280"/>
                  </a:lnTo>
                  <a:lnTo>
                    <a:pt x="195" y="286"/>
                  </a:lnTo>
                  <a:lnTo>
                    <a:pt x="194" y="287"/>
                  </a:lnTo>
                  <a:lnTo>
                    <a:pt x="194" y="288"/>
                  </a:lnTo>
                  <a:lnTo>
                    <a:pt x="191" y="289"/>
                  </a:lnTo>
                  <a:lnTo>
                    <a:pt x="188" y="291"/>
                  </a:lnTo>
                  <a:lnTo>
                    <a:pt x="186" y="295"/>
                  </a:lnTo>
                  <a:lnTo>
                    <a:pt x="184" y="303"/>
                  </a:lnTo>
                  <a:lnTo>
                    <a:pt x="185" y="306"/>
                  </a:lnTo>
                  <a:lnTo>
                    <a:pt x="185" y="313"/>
                  </a:lnTo>
                  <a:lnTo>
                    <a:pt x="184" y="318"/>
                  </a:lnTo>
                  <a:lnTo>
                    <a:pt x="183" y="321"/>
                  </a:lnTo>
                  <a:lnTo>
                    <a:pt x="183" y="323"/>
                  </a:lnTo>
                  <a:lnTo>
                    <a:pt x="185" y="326"/>
                  </a:lnTo>
                  <a:lnTo>
                    <a:pt x="184" y="328"/>
                  </a:lnTo>
                  <a:lnTo>
                    <a:pt x="183" y="330"/>
                  </a:lnTo>
                  <a:lnTo>
                    <a:pt x="181" y="331"/>
                  </a:lnTo>
                  <a:lnTo>
                    <a:pt x="174" y="332"/>
                  </a:lnTo>
                  <a:lnTo>
                    <a:pt x="165" y="336"/>
                  </a:lnTo>
                  <a:lnTo>
                    <a:pt x="159" y="337"/>
                  </a:lnTo>
                  <a:lnTo>
                    <a:pt x="149" y="340"/>
                  </a:lnTo>
                  <a:lnTo>
                    <a:pt x="146" y="341"/>
                  </a:lnTo>
                  <a:lnTo>
                    <a:pt x="141" y="341"/>
                  </a:lnTo>
                  <a:lnTo>
                    <a:pt x="138" y="341"/>
                  </a:lnTo>
                  <a:lnTo>
                    <a:pt x="134" y="341"/>
                  </a:lnTo>
                  <a:lnTo>
                    <a:pt x="128" y="341"/>
                  </a:lnTo>
                  <a:lnTo>
                    <a:pt x="124" y="341"/>
                  </a:lnTo>
                  <a:lnTo>
                    <a:pt x="120" y="343"/>
                  </a:lnTo>
                  <a:lnTo>
                    <a:pt x="117" y="344"/>
                  </a:lnTo>
                  <a:lnTo>
                    <a:pt x="115" y="346"/>
                  </a:lnTo>
                  <a:lnTo>
                    <a:pt x="115" y="347"/>
                  </a:lnTo>
                  <a:lnTo>
                    <a:pt x="110" y="345"/>
                  </a:lnTo>
                  <a:lnTo>
                    <a:pt x="97" y="343"/>
                  </a:lnTo>
                  <a:lnTo>
                    <a:pt x="63" y="347"/>
                  </a:lnTo>
                  <a:lnTo>
                    <a:pt x="59" y="345"/>
                  </a:lnTo>
                  <a:lnTo>
                    <a:pt x="48" y="342"/>
                  </a:lnTo>
                  <a:lnTo>
                    <a:pt x="33" y="337"/>
                  </a:lnTo>
                  <a:lnTo>
                    <a:pt x="23" y="334"/>
                  </a:lnTo>
                  <a:lnTo>
                    <a:pt x="11" y="330"/>
                  </a:lnTo>
                  <a:lnTo>
                    <a:pt x="19" y="320"/>
                  </a:lnTo>
                  <a:lnTo>
                    <a:pt x="27" y="311"/>
                  </a:lnTo>
                  <a:lnTo>
                    <a:pt x="34" y="303"/>
                  </a:lnTo>
                  <a:lnTo>
                    <a:pt x="41" y="294"/>
                  </a:lnTo>
                  <a:lnTo>
                    <a:pt x="42" y="291"/>
                  </a:lnTo>
                  <a:lnTo>
                    <a:pt x="42" y="285"/>
                  </a:lnTo>
                  <a:lnTo>
                    <a:pt x="40" y="278"/>
                  </a:lnTo>
                  <a:lnTo>
                    <a:pt x="37" y="274"/>
                  </a:lnTo>
                  <a:lnTo>
                    <a:pt x="27" y="273"/>
                  </a:lnTo>
                  <a:lnTo>
                    <a:pt x="20" y="271"/>
                  </a:lnTo>
                  <a:lnTo>
                    <a:pt x="11" y="270"/>
                  </a:lnTo>
                  <a:lnTo>
                    <a:pt x="10" y="269"/>
                  </a:lnTo>
                  <a:lnTo>
                    <a:pt x="9" y="263"/>
                  </a:lnTo>
                  <a:lnTo>
                    <a:pt x="10" y="260"/>
                  </a:lnTo>
                  <a:lnTo>
                    <a:pt x="9" y="256"/>
                  </a:lnTo>
                  <a:lnTo>
                    <a:pt x="9" y="251"/>
                  </a:lnTo>
                  <a:lnTo>
                    <a:pt x="11" y="244"/>
                  </a:lnTo>
                  <a:lnTo>
                    <a:pt x="11" y="241"/>
                  </a:lnTo>
                  <a:lnTo>
                    <a:pt x="7" y="228"/>
                  </a:lnTo>
                  <a:lnTo>
                    <a:pt x="5" y="221"/>
                  </a:lnTo>
                  <a:lnTo>
                    <a:pt x="3" y="213"/>
                  </a:lnTo>
                  <a:lnTo>
                    <a:pt x="2" y="211"/>
                  </a:lnTo>
                  <a:lnTo>
                    <a:pt x="2" y="208"/>
                  </a:lnTo>
                  <a:lnTo>
                    <a:pt x="7" y="201"/>
                  </a:lnTo>
                  <a:lnTo>
                    <a:pt x="9" y="199"/>
                  </a:lnTo>
                  <a:lnTo>
                    <a:pt x="11" y="196"/>
                  </a:lnTo>
                  <a:lnTo>
                    <a:pt x="13" y="194"/>
                  </a:lnTo>
                  <a:lnTo>
                    <a:pt x="13" y="193"/>
                  </a:lnTo>
                  <a:lnTo>
                    <a:pt x="10" y="192"/>
                  </a:lnTo>
                  <a:lnTo>
                    <a:pt x="5" y="192"/>
                  </a:lnTo>
                  <a:lnTo>
                    <a:pt x="3" y="191"/>
                  </a:lnTo>
                  <a:lnTo>
                    <a:pt x="0" y="189"/>
                  </a:lnTo>
                  <a:lnTo>
                    <a:pt x="0" y="186"/>
                  </a:lnTo>
                  <a:lnTo>
                    <a:pt x="1" y="181"/>
                  </a:lnTo>
                  <a:lnTo>
                    <a:pt x="0" y="172"/>
                  </a:lnTo>
                  <a:lnTo>
                    <a:pt x="2" y="167"/>
                  </a:lnTo>
                  <a:lnTo>
                    <a:pt x="5" y="163"/>
                  </a:lnTo>
                  <a:lnTo>
                    <a:pt x="12" y="163"/>
                  </a:lnTo>
                  <a:lnTo>
                    <a:pt x="10" y="159"/>
                  </a:lnTo>
                  <a:lnTo>
                    <a:pt x="8" y="157"/>
                  </a:lnTo>
                  <a:lnTo>
                    <a:pt x="7" y="156"/>
                  </a:lnTo>
                  <a:lnTo>
                    <a:pt x="7" y="155"/>
                  </a:lnTo>
                  <a:lnTo>
                    <a:pt x="7" y="154"/>
                  </a:lnTo>
                  <a:lnTo>
                    <a:pt x="9" y="154"/>
                  </a:lnTo>
                  <a:lnTo>
                    <a:pt x="11" y="153"/>
                  </a:lnTo>
                  <a:lnTo>
                    <a:pt x="13" y="151"/>
                  </a:lnTo>
                  <a:lnTo>
                    <a:pt x="14" y="150"/>
                  </a:lnTo>
                  <a:lnTo>
                    <a:pt x="15" y="148"/>
                  </a:lnTo>
                  <a:lnTo>
                    <a:pt x="16" y="147"/>
                  </a:lnTo>
                  <a:lnTo>
                    <a:pt x="17" y="144"/>
                  </a:lnTo>
                  <a:lnTo>
                    <a:pt x="18" y="142"/>
                  </a:lnTo>
                  <a:lnTo>
                    <a:pt x="18" y="140"/>
                  </a:lnTo>
                  <a:lnTo>
                    <a:pt x="19" y="137"/>
                  </a:lnTo>
                  <a:lnTo>
                    <a:pt x="20" y="135"/>
                  </a:lnTo>
                  <a:lnTo>
                    <a:pt x="21" y="133"/>
                  </a:lnTo>
                  <a:lnTo>
                    <a:pt x="20" y="131"/>
                  </a:lnTo>
                  <a:lnTo>
                    <a:pt x="19" y="129"/>
                  </a:lnTo>
                  <a:lnTo>
                    <a:pt x="19" y="126"/>
                  </a:lnTo>
                  <a:lnTo>
                    <a:pt x="20" y="125"/>
                  </a:lnTo>
                  <a:lnTo>
                    <a:pt x="22" y="125"/>
                  </a:lnTo>
                  <a:lnTo>
                    <a:pt x="22" y="123"/>
                  </a:lnTo>
                  <a:lnTo>
                    <a:pt x="23" y="120"/>
                  </a:lnTo>
                  <a:lnTo>
                    <a:pt x="24" y="118"/>
                  </a:lnTo>
                  <a:lnTo>
                    <a:pt x="25" y="117"/>
                  </a:lnTo>
                  <a:lnTo>
                    <a:pt x="25" y="115"/>
                  </a:lnTo>
                  <a:lnTo>
                    <a:pt x="24" y="112"/>
                  </a:lnTo>
                  <a:lnTo>
                    <a:pt x="27" y="112"/>
                  </a:lnTo>
                  <a:lnTo>
                    <a:pt x="28" y="113"/>
                  </a:lnTo>
                  <a:lnTo>
                    <a:pt x="30" y="115"/>
                  </a:lnTo>
                  <a:lnTo>
                    <a:pt x="33" y="119"/>
                  </a:lnTo>
                  <a:lnTo>
                    <a:pt x="36" y="120"/>
                  </a:lnTo>
                  <a:lnTo>
                    <a:pt x="39" y="120"/>
                  </a:lnTo>
                  <a:lnTo>
                    <a:pt x="43" y="120"/>
                  </a:lnTo>
                  <a:lnTo>
                    <a:pt x="46" y="119"/>
                  </a:lnTo>
                  <a:lnTo>
                    <a:pt x="47" y="120"/>
                  </a:lnTo>
                  <a:lnTo>
                    <a:pt x="51" y="122"/>
                  </a:lnTo>
                  <a:lnTo>
                    <a:pt x="55" y="125"/>
                  </a:lnTo>
                  <a:lnTo>
                    <a:pt x="56" y="127"/>
                  </a:lnTo>
                  <a:lnTo>
                    <a:pt x="57" y="130"/>
                  </a:lnTo>
                  <a:lnTo>
                    <a:pt x="58" y="130"/>
                  </a:lnTo>
                  <a:lnTo>
                    <a:pt x="60" y="128"/>
                  </a:lnTo>
                  <a:lnTo>
                    <a:pt x="63" y="127"/>
                  </a:lnTo>
                  <a:lnTo>
                    <a:pt x="65" y="128"/>
                  </a:lnTo>
                  <a:lnTo>
                    <a:pt x="68" y="128"/>
                  </a:lnTo>
                  <a:lnTo>
                    <a:pt x="70" y="127"/>
                  </a:lnTo>
                  <a:lnTo>
                    <a:pt x="70" y="126"/>
                  </a:lnTo>
                  <a:lnTo>
                    <a:pt x="75" y="123"/>
                  </a:lnTo>
                  <a:lnTo>
                    <a:pt x="79" y="121"/>
                  </a:lnTo>
                  <a:lnTo>
                    <a:pt x="81" y="120"/>
                  </a:lnTo>
                  <a:lnTo>
                    <a:pt x="82" y="115"/>
                  </a:lnTo>
                  <a:lnTo>
                    <a:pt x="83" y="112"/>
                  </a:lnTo>
                  <a:lnTo>
                    <a:pt x="85" y="111"/>
                  </a:lnTo>
                  <a:lnTo>
                    <a:pt x="85" y="109"/>
                  </a:lnTo>
                  <a:lnTo>
                    <a:pt x="84" y="107"/>
                  </a:lnTo>
                  <a:lnTo>
                    <a:pt x="83" y="105"/>
                  </a:lnTo>
                  <a:lnTo>
                    <a:pt x="84" y="104"/>
                  </a:lnTo>
                  <a:lnTo>
                    <a:pt x="85" y="103"/>
                  </a:lnTo>
                  <a:lnTo>
                    <a:pt x="90" y="103"/>
                  </a:lnTo>
                  <a:lnTo>
                    <a:pt x="96" y="101"/>
                  </a:lnTo>
                  <a:lnTo>
                    <a:pt x="102" y="99"/>
                  </a:lnTo>
                  <a:lnTo>
                    <a:pt x="107" y="97"/>
                  </a:lnTo>
                  <a:lnTo>
                    <a:pt x="110" y="97"/>
                  </a:lnTo>
                  <a:lnTo>
                    <a:pt x="111" y="97"/>
                  </a:lnTo>
                  <a:lnTo>
                    <a:pt x="113" y="97"/>
                  </a:lnTo>
                  <a:lnTo>
                    <a:pt x="113" y="95"/>
                  </a:lnTo>
                  <a:lnTo>
                    <a:pt x="115" y="93"/>
                  </a:lnTo>
                  <a:lnTo>
                    <a:pt x="118" y="92"/>
                  </a:lnTo>
                  <a:lnTo>
                    <a:pt x="123" y="89"/>
                  </a:lnTo>
                  <a:lnTo>
                    <a:pt x="128" y="84"/>
                  </a:lnTo>
                  <a:lnTo>
                    <a:pt x="129" y="81"/>
                  </a:lnTo>
                  <a:lnTo>
                    <a:pt x="131" y="76"/>
                  </a:lnTo>
                  <a:lnTo>
                    <a:pt x="133" y="68"/>
                  </a:lnTo>
                  <a:lnTo>
                    <a:pt x="135" y="60"/>
                  </a:lnTo>
                  <a:lnTo>
                    <a:pt x="137" y="56"/>
                  </a:lnTo>
                  <a:lnTo>
                    <a:pt x="137" y="53"/>
                  </a:lnTo>
                  <a:lnTo>
                    <a:pt x="142" y="50"/>
                  </a:lnTo>
                  <a:lnTo>
                    <a:pt x="146" y="49"/>
                  </a:lnTo>
                  <a:lnTo>
                    <a:pt x="153" y="49"/>
                  </a:lnTo>
                  <a:lnTo>
                    <a:pt x="161" y="48"/>
                  </a:lnTo>
                  <a:lnTo>
                    <a:pt x="163" y="44"/>
                  </a:lnTo>
                  <a:lnTo>
                    <a:pt x="163" y="39"/>
                  </a:lnTo>
                  <a:lnTo>
                    <a:pt x="165" y="38"/>
                  </a:lnTo>
                  <a:lnTo>
                    <a:pt x="167" y="36"/>
                  </a:lnTo>
                  <a:lnTo>
                    <a:pt x="168" y="36"/>
                  </a:lnTo>
                  <a:lnTo>
                    <a:pt x="172" y="38"/>
                  </a:lnTo>
                  <a:lnTo>
                    <a:pt x="179" y="42"/>
                  </a:lnTo>
                  <a:lnTo>
                    <a:pt x="186" y="44"/>
                  </a:lnTo>
                  <a:lnTo>
                    <a:pt x="190" y="44"/>
                  </a:lnTo>
                  <a:lnTo>
                    <a:pt x="192" y="44"/>
                  </a:lnTo>
                  <a:lnTo>
                    <a:pt x="201" y="43"/>
                  </a:lnTo>
                  <a:lnTo>
                    <a:pt x="209" y="45"/>
                  </a:lnTo>
                  <a:lnTo>
                    <a:pt x="213" y="49"/>
                  </a:lnTo>
                  <a:lnTo>
                    <a:pt x="217" y="50"/>
                  </a:lnTo>
                  <a:lnTo>
                    <a:pt x="221" y="48"/>
                  </a:lnTo>
                  <a:lnTo>
                    <a:pt x="224" y="48"/>
                  </a:lnTo>
                  <a:lnTo>
                    <a:pt x="225" y="49"/>
                  </a:lnTo>
                  <a:lnTo>
                    <a:pt x="226" y="49"/>
                  </a:lnTo>
                  <a:lnTo>
                    <a:pt x="230" y="49"/>
                  </a:lnTo>
                  <a:lnTo>
                    <a:pt x="231" y="50"/>
                  </a:lnTo>
                  <a:lnTo>
                    <a:pt x="231" y="51"/>
                  </a:lnTo>
                  <a:lnTo>
                    <a:pt x="231" y="53"/>
                  </a:lnTo>
                  <a:lnTo>
                    <a:pt x="234" y="55"/>
                  </a:lnTo>
                  <a:lnTo>
                    <a:pt x="237" y="59"/>
                  </a:lnTo>
                  <a:lnTo>
                    <a:pt x="241" y="60"/>
                  </a:lnTo>
                  <a:lnTo>
                    <a:pt x="246" y="57"/>
                  </a:lnTo>
                  <a:lnTo>
                    <a:pt x="247" y="58"/>
                  </a:lnTo>
                  <a:lnTo>
                    <a:pt x="248" y="57"/>
                  </a:lnTo>
                  <a:lnTo>
                    <a:pt x="248" y="55"/>
                  </a:lnTo>
                  <a:lnTo>
                    <a:pt x="251" y="53"/>
                  </a:lnTo>
                  <a:lnTo>
                    <a:pt x="257" y="51"/>
                  </a:lnTo>
                  <a:lnTo>
                    <a:pt x="259" y="49"/>
                  </a:lnTo>
                  <a:lnTo>
                    <a:pt x="260" y="48"/>
                  </a:lnTo>
                  <a:lnTo>
                    <a:pt x="262" y="48"/>
                  </a:lnTo>
                  <a:lnTo>
                    <a:pt x="264" y="48"/>
                  </a:lnTo>
                  <a:lnTo>
                    <a:pt x="265" y="48"/>
                  </a:lnTo>
                  <a:lnTo>
                    <a:pt x="266" y="46"/>
                  </a:lnTo>
                  <a:lnTo>
                    <a:pt x="266" y="46"/>
                  </a:lnTo>
                  <a:lnTo>
                    <a:pt x="267" y="45"/>
                  </a:lnTo>
                  <a:lnTo>
                    <a:pt x="268" y="45"/>
                  </a:lnTo>
                  <a:lnTo>
                    <a:pt x="269" y="46"/>
                  </a:lnTo>
                  <a:lnTo>
                    <a:pt x="272" y="48"/>
                  </a:lnTo>
                  <a:lnTo>
                    <a:pt x="277" y="52"/>
                  </a:lnTo>
                  <a:lnTo>
                    <a:pt x="279" y="54"/>
                  </a:lnTo>
                  <a:lnTo>
                    <a:pt x="280" y="54"/>
                  </a:lnTo>
                  <a:lnTo>
                    <a:pt x="282" y="52"/>
                  </a:lnTo>
                  <a:lnTo>
                    <a:pt x="284" y="50"/>
                  </a:lnTo>
                  <a:lnTo>
                    <a:pt x="285" y="47"/>
                  </a:lnTo>
                  <a:lnTo>
                    <a:pt x="283" y="43"/>
                  </a:lnTo>
                  <a:lnTo>
                    <a:pt x="284" y="39"/>
                  </a:lnTo>
                  <a:lnTo>
                    <a:pt x="287" y="37"/>
                  </a:lnTo>
                  <a:lnTo>
                    <a:pt x="291" y="35"/>
                  </a:lnTo>
                  <a:lnTo>
                    <a:pt x="297" y="34"/>
                  </a:lnTo>
                  <a:lnTo>
                    <a:pt x="300" y="35"/>
                  </a:lnTo>
                  <a:lnTo>
                    <a:pt x="302" y="36"/>
                  </a:lnTo>
                  <a:lnTo>
                    <a:pt x="304" y="37"/>
                  </a:lnTo>
                  <a:lnTo>
                    <a:pt x="307" y="37"/>
                  </a:lnTo>
                  <a:lnTo>
                    <a:pt x="309" y="35"/>
                  </a:lnTo>
                  <a:lnTo>
                    <a:pt x="310" y="32"/>
                  </a:lnTo>
                  <a:lnTo>
                    <a:pt x="311" y="28"/>
                  </a:lnTo>
                  <a:lnTo>
                    <a:pt x="309" y="23"/>
                  </a:lnTo>
                  <a:lnTo>
                    <a:pt x="310" y="21"/>
                  </a:lnTo>
                  <a:lnTo>
                    <a:pt x="310" y="21"/>
                  </a:lnTo>
                  <a:lnTo>
                    <a:pt x="313" y="19"/>
                  </a:lnTo>
                  <a:lnTo>
                    <a:pt x="316" y="15"/>
                  </a:lnTo>
                  <a:lnTo>
                    <a:pt x="319" y="11"/>
                  </a:lnTo>
                  <a:lnTo>
                    <a:pt x="322" y="5"/>
                  </a:lnTo>
                  <a:lnTo>
                    <a:pt x="326" y="1"/>
                  </a:lnTo>
                  <a:lnTo>
                    <a:pt x="330" y="0"/>
                  </a:lnTo>
                  <a:lnTo>
                    <a:pt x="336" y="2"/>
                  </a:lnTo>
                  <a:lnTo>
                    <a:pt x="343" y="6"/>
                  </a:lnTo>
                  <a:lnTo>
                    <a:pt x="345" y="11"/>
                  </a:lnTo>
                  <a:lnTo>
                    <a:pt x="343" y="18"/>
                  </a:lnTo>
                  <a:lnTo>
                    <a:pt x="343" y="22"/>
                  </a:lnTo>
                  <a:lnTo>
                    <a:pt x="345" y="22"/>
                  </a:lnTo>
                  <a:lnTo>
                    <a:pt x="347" y="22"/>
                  </a:lnTo>
                  <a:lnTo>
                    <a:pt x="350" y="21"/>
                  </a:lnTo>
                  <a:lnTo>
                    <a:pt x="352" y="21"/>
                  </a:lnTo>
                  <a:lnTo>
                    <a:pt x="353" y="22"/>
                  </a:lnTo>
                  <a:lnTo>
                    <a:pt x="353" y="24"/>
                  </a:lnTo>
                  <a:lnTo>
                    <a:pt x="352" y="27"/>
                  </a:lnTo>
                  <a:lnTo>
                    <a:pt x="351" y="34"/>
                  </a:lnTo>
                  <a:lnTo>
                    <a:pt x="350" y="41"/>
                  </a:lnTo>
                  <a:lnTo>
                    <a:pt x="349" y="48"/>
                  </a:lnTo>
                  <a:lnTo>
                    <a:pt x="348" y="53"/>
                  </a:lnTo>
                  <a:lnTo>
                    <a:pt x="350" y="58"/>
                  </a:lnTo>
                  <a:lnTo>
                    <a:pt x="351" y="65"/>
                  </a:lnTo>
                  <a:lnTo>
                    <a:pt x="354" y="69"/>
                  </a:lnTo>
                  <a:lnTo>
                    <a:pt x="356" y="70"/>
                  </a:lnTo>
                  <a:lnTo>
                    <a:pt x="358" y="71"/>
                  </a:lnTo>
                  <a:lnTo>
                    <a:pt x="360" y="70"/>
                  </a:lnTo>
                  <a:lnTo>
                    <a:pt x="364" y="68"/>
                  </a:lnTo>
                  <a:lnTo>
                    <a:pt x="371" y="62"/>
                  </a:lnTo>
                  <a:lnTo>
                    <a:pt x="378" y="59"/>
                  </a:lnTo>
                  <a:lnTo>
                    <a:pt x="387" y="57"/>
                  </a:lnTo>
                  <a:lnTo>
                    <a:pt x="390" y="51"/>
                  </a:lnTo>
                  <a:lnTo>
                    <a:pt x="395" y="48"/>
                  </a:lnTo>
                  <a:lnTo>
                    <a:pt x="405" y="42"/>
                  </a:lnTo>
                  <a:lnTo>
                    <a:pt x="410" y="40"/>
                  </a:lnTo>
                  <a:lnTo>
                    <a:pt x="414" y="39"/>
                  </a:lnTo>
                  <a:lnTo>
                    <a:pt x="417" y="41"/>
                  </a:lnTo>
                  <a:lnTo>
                    <a:pt x="419" y="41"/>
                  </a:lnTo>
                  <a:lnTo>
                    <a:pt x="419" y="41"/>
                  </a:lnTo>
                  <a:lnTo>
                    <a:pt x="421" y="41"/>
                  </a:lnTo>
                  <a:lnTo>
                    <a:pt x="421" y="43"/>
                  </a:lnTo>
                  <a:lnTo>
                    <a:pt x="421" y="45"/>
                  </a:lnTo>
                  <a:lnTo>
                    <a:pt x="419" y="47"/>
                  </a:lnTo>
                  <a:lnTo>
                    <a:pt x="418" y="48"/>
                  </a:lnTo>
                  <a:lnTo>
                    <a:pt x="419" y="49"/>
                  </a:lnTo>
                  <a:lnTo>
                    <a:pt x="422" y="49"/>
                  </a:lnTo>
                  <a:lnTo>
                    <a:pt x="428" y="47"/>
                  </a:lnTo>
                  <a:lnTo>
                    <a:pt x="432" y="46"/>
                  </a:lnTo>
                  <a:lnTo>
                    <a:pt x="435" y="45"/>
                  </a:lnTo>
                  <a:lnTo>
                    <a:pt x="436" y="43"/>
                  </a:lnTo>
                  <a:lnTo>
                    <a:pt x="438" y="42"/>
                  </a:lnTo>
                  <a:lnTo>
                    <a:pt x="441" y="41"/>
                  </a:lnTo>
                  <a:lnTo>
                    <a:pt x="444" y="43"/>
                  </a:lnTo>
                  <a:lnTo>
                    <a:pt x="447" y="43"/>
                  </a:lnTo>
                  <a:lnTo>
                    <a:pt x="451" y="43"/>
                  </a:lnTo>
                  <a:lnTo>
                    <a:pt x="453" y="44"/>
                  </a:lnTo>
                  <a:lnTo>
                    <a:pt x="456" y="47"/>
                  </a:lnTo>
                  <a:lnTo>
                    <a:pt x="458" y="4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7" name="Freeform 259">
              <a:extLst>
                <a:ext uri="{FF2B5EF4-FFF2-40B4-BE49-F238E27FC236}">
                  <a16:creationId xmlns="" xmlns:a16="http://schemas.microsoft.com/office/drawing/2014/main" id="{7D417046-DC9A-9373-1D0A-CA2D52632984}"/>
                </a:ext>
              </a:extLst>
            </p:cNvPr>
            <p:cNvSpPr>
              <a:spLocks noChangeArrowheads="1"/>
            </p:cNvSpPr>
            <p:nvPr/>
          </p:nvSpPr>
          <p:spPr bwMode="auto">
            <a:xfrm>
              <a:off x="9935795" y="8105407"/>
              <a:ext cx="126391" cy="126391"/>
            </a:xfrm>
            <a:custGeom>
              <a:avLst/>
              <a:gdLst>
                <a:gd name="T0" fmla="*/ 66 w 102"/>
                <a:gd name="T1" fmla="*/ 29 h 101"/>
                <a:gd name="T2" fmla="*/ 67 w 102"/>
                <a:gd name="T3" fmla="*/ 26 h 101"/>
                <a:gd name="T4" fmla="*/ 51 w 102"/>
                <a:gd name="T5" fmla="*/ 11 h 101"/>
                <a:gd name="T6" fmla="*/ 50 w 102"/>
                <a:gd name="T7" fmla="*/ 9 h 101"/>
                <a:gd name="T8" fmla="*/ 50 w 102"/>
                <a:gd name="T9" fmla="*/ 11 h 101"/>
                <a:gd name="T10" fmla="*/ 98 w 102"/>
                <a:gd name="T11" fmla="*/ 98 h 101"/>
                <a:gd name="T12" fmla="*/ 86 w 102"/>
                <a:gd name="T13" fmla="*/ 100 h 101"/>
                <a:gd name="T14" fmla="*/ 81 w 102"/>
                <a:gd name="T15" fmla="*/ 87 h 101"/>
                <a:gd name="T16" fmla="*/ 76 w 102"/>
                <a:gd name="T17" fmla="*/ 81 h 101"/>
                <a:gd name="T18" fmla="*/ 76 w 102"/>
                <a:gd name="T19" fmla="*/ 75 h 101"/>
                <a:gd name="T20" fmla="*/ 72 w 102"/>
                <a:gd name="T21" fmla="*/ 72 h 101"/>
                <a:gd name="T22" fmla="*/ 62 w 102"/>
                <a:gd name="T23" fmla="*/ 74 h 101"/>
                <a:gd name="T24" fmla="*/ 56 w 102"/>
                <a:gd name="T25" fmla="*/ 72 h 101"/>
                <a:gd name="T26" fmla="*/ 54 w 102"/>
                <a:gd name="T27" fmla="*/ 66 h 101"/>
                <a:gd name="T28" fmla="*/ 46 w 102"/>
                <a:gd name="T29" fmla="*/ 65 h 101"/>
                <a:gd name="T30" fmla="*/ 37 w 102"/>
                <a:gd name="T31" fmla="*/ 58 h 101"/>
                <a:gd name="T32" fmla="*/ 24 w 102"/>
                <a:gd name="T33" fmla="*/ 52 h 101"/>
                <a:gd name="T34" fmla="*/ 12 w 102"/>
                <a:gd name="T35" fmla="*/ 51 h 101"/>
                <a:gd name="T36" fmla="*/ 9 w 102"/>
                <a:gd name="T37" fmla="*/ 47 h 101"/>
                <a:gd name="T38" fmla="*/ 7 w 102"/>
                <a:gd name="T39" fmla="*/ 37 h 101"/>
                <a:gd name="T40" fmla="*/ 8 w 102"/>
                <a:gd name="T41" fmla="*/ 30 h 101"/>
                <a:gd name="T42" fmla="*/ 9 w 102"/>
                <a:gd name="T43" fmla="*/ 21 h 101"/>
                <a:gd name="T44" fmla="*/ 3 w 102"/>
                <a:gd name="T45" fmla="*/ 12 h 101"/>
                <a:gd name="T46" fmla="*/ 2 w 102"/>
                <a:gd name="T47" fmla="*/ 7 h 101"/>
                <a:gd name="T48" fmla="*/ 16 w 102"/>
                <a:gd name="T49" fmla="*/ 6 h 101"/>
                <a:gd name="T50" fmla="*/ 26 w 102"/>
                <a:gd name="T51" fmla="*/ 3 h 101"/>
                <a:gd name="T52" fmla="*/ 45 w 102"/>
                <a:gd name="T53" fmla="*/ 3 h 101"/>
                <a:gd name="T54" fmla="*/ 45 w 102"/>
                <a:gd name="T55" fmla="*/ 1 h 101"/>
                <a:gd name="T56" fmla="*/ 51 w 102"/>
                <a:gd name="T57" fmla="*/ 2 h 101"/>
                <a:gd name="T58" fmla="*/ 56 w 102"/>
                <a:gd name="T59" fmla="*/ 6 h 101"/>
                <a:gd name="T60" fmla="*/ 52 w 102"/>
                <a:gd name="T61" fmla="*/ 9 h 101"/>
                <a:gd name="T62" fmla="*/ 59 w 102"/>
                <a:gd name="T63" fmla="*/ 12 h 101"/>
                <a:gd name="T64" fmla="*/ 65 w 102"/>
                <a:gd name="T65" fmla="*/ 14 h 101"/>
                <a:gd name="T66" fmla="*/ 69 w 102"/>
                <a:gd name="T67" fmla="*/ 19 h 101"/>
                <a:gd name="T68" fmla="*/ 62 w 102"/>
                <a:gd name="T69" fmla="*/ 26 h 101"/>
                <a:gd name="T70" fmla="*/ 68 w 102"/>
                <a:gd name="T71" fmla="*/ 36 h 101"/>
                <a:gd name="T72" fmla="*/ 81 w 102"/>
                <a:gd name="T73" fmla="*/ 46 h 101"/>
                <a:gd name="T74" fmla="*/ 79 w 102"/>
                <a:gd name="T75" fmla="*/ 53 h 101"/>
                <a:gd name="T76" fmla="*/ 70 w 102"/>
                <a:gd name="T77" fmla="*/ 54 h 101"/>
                <a:gd name="T78" fmla="*/ 72 w 102"/>
                <a:gd name="T79" fmla="*/ 56 h 101"/>
                <a:gd name="T80" fmla="*/ 81 w 102"/>
                <a:gd name="T81" fmla="*/ 63 h 101"/>
                <a:gd name="T82" fmla="*/ 89 w 102"/>
                <a:gd name="T83" fmla="*/ 70 h 101"/>
                <a:gd name="T84" fmla="*/ 98 w 102"/>
                <a:gd name="T85" fmla="*/ 74 h 101"/>
                <a:gd name="T86" fmla="*/ 94 w 102"/>
                <a:gd name="T87" fmla="*/ 78 h 101"/>
                <a:gd name="T88" fmla="*/ 96 w 102"/>
                <a:gd name="T89" fmla="*/ 81 h 101"/>
                <a:gd name="T90" fmla="*/ 100 w 102"/>
                <a:gd name="T91" fmla="*/ 87 h 101"/>
                <a:gd name="T92" fmla="*/ 95 w 102"/>
                <a:gd name="T93" fmla="*/ 87 h 101"/>
                <a:gd name="T94" fmla="*/ 98 w 102"/>
                <a:gd name="T95"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101">
                  <a:moveTo>
                    <a:pt x="68" y="28"/>
                  </a:moveTo>
                  <a:lnTo>
                    <a:pt x="67" y="29"/>
                  </a:lnTo>
                  <a:lnTo>
                    <a:pt x="66" y="29"/>
                  </a:lnTo>
                  <a:lnTo>
                    <a:pt x="66" y="27"/>
                  </a:lnTo>
                  <a:lnTo>
                    <a:pt x="67" y="26"/>
                  </a:lnTo>
                  <a:lnTo>
                    <a:pt x="67" y="26"/>
                  </a:lnTo>
                  <a:lnTo>
                    <a:pt x="68" y="27"/>
                  </a:lnTo>
                  <a:lnTo>
                    <a:pt x="68" y="28"/>
                  </a:lnTo>
                  <a:close/>
                  <a:moveTo>
                    <a:pt x="51" y="11"/>
                  </a:moveTo>
                  <a:lnTo>
                    <a:pt x="51" y="10"/>
                  </a:lnTo>
                  <a:lnTo>
                    <a:pt x="51" y="9"/>
                  </a:lnTo>
                  <a:lnTo>
                    <a:pt x="50" y="9"/>
                  </a:lnTo>
                  <a:lnTo>
                    <a:pt x="50" y="9"/>
                  </a:lnTo>
                  <a:lnTo>
                    <a:pt x="50" y="10"/>
                  </a:lnTo>
                  <a:lnTo>
                    <a:pt x="50" y="11"/>
                  </a:lnTo>
                  <a:lnTo>
                    <a:pt x="51" y="12"/>
                  </a:lnTo>
                  <a:lnTo>
                    <a:pt x="51" y="11"/>
                  </a:lnTo>
                  <a:close/>
                  <a:moveTo>
                    <a:pt x="98" y="98"/>
                  </a:moveTo>
                  <a:lnTo>
                    <a:pt x="92" y="98"/>
                  </a:lnTo>
                  <a:lnTo>
                    <a:pt x="88" y="100"/>
                  </a:lnTo>
                  <a:lnTo>
                    <a:pt x="86" y="100"/>
                  </a:lnTo>
                  <a:lnTo>
                    <a:pt x="85" y="97"/>
                  </a:lnTo>
                  <a:lnTo>
                    <a:pt x="84" y="94"/>
                  </a:lnTo>
                  <a:lnTo>
                    <a:pt x="81" y="87"/>
                  </a:lnTo>
                  <a:lnTo>
                    <a:pt x="82" y="85"/>
                  </a:lnTo>
                  <a:lnTo>
                    <a:pt x="80" y="83"/>
                  </a:lnTo>
                  <a:lnTo>
                    <a:pt x="76" y="81"/>
                  </a:lnTo>
                  <a:lnTo>
                    <a:pt x="75" y="80"/>
                  </a:lnTo>
                  <a:lnTo>
                    <a:pt x="75" y="78"/>
                  </a:lnTo>
                  <a:lnTo>
                    <a:pt x="76" y="75"/>
                  </a:lnTo>
                  <a:lnTo>
                    <a:pt x="76" y="72"/>
                  </a:lnTo>
                  <a:lnTo>
                    <a:pt x="74" y="72"/>
                  </a:lnTo>
                  <a:lnTo>
                    <a:pt x="72" y="72"/>
                  </a:lnTo>
                  <a:lnTo>
                    <a:pt x="70" y="72"/>
                  </a:lnTo>
                  <a:lnTo>
                    <a:pt x="65" y="75"/>
                  </a:lnTo>
                  <a:lnTo>
                    <a:pt x="62" y="74"/>
                  </a:lnTo>
                  <a:lnTo>
                    <a:pt x="60" y="72"/>
                  </a:lnTo>
                  <a:lnTo>
                    <a:pt x="59" y="70"/>
                  </a:lnTo>
                  <a:lnTo>
                    <a:pt x="56" y="72"/>
                  </a:lnTo>
                  <a:lnTo>
                    <a:pt x="56" y="71"/>
                  </a:lnTo>
                  <a:lnTo>
                    <a:pt x="55" y="68"/>
                  </a:lnTo>
                  <a:lnTo>
                    <a:pt x="54" y="66"/>
                  </a:lnTo>
                  <a:lnTo>
                    <a:pt x="53" y="64"/>
                  </a:lnTo>
                  <a:lnTo>
                    <a:pt x="51" y="64"/>
                  </a:lnTo>
                  <a:lnTo>
                    <a:pt x="46" y="65"/>
                  </a:lnTo>
                  <a:lnTo>
                    <a:pt x="43" y="66"/>
                  </a:lnTo>
                  <a:lnTo>
                    <a:pt x="42" y="64"/>
                  </a:lnTo>
                  <a:lnTo>
                    <a:pt x="37" y="58"/>
                  </a:lnTo>
                  <a:lnTo>
                    <a:pt x="31" y="54"/>
                  </a:lnTo>
                  <a:lnTo>
                    <a:pt x="28" y="52"/>
                  </a:lnTo>
                  <a:lnTo>
                    <a:pt x="24" y="52"/>
                  </a:lnTo>
                  <a:lnTo>
                    <a:pt x="19" y="53"/>
                  </a:lnTo>
                  <a:lnTo>
                    <a:pt x="17" y="53"/>
                  </a:lnTo>
                  <a:lnTo>
                    <a:pt x="12" y="51"/>
                  </a:lnTo>
                  <a:lnTo>
                    <a:pt x="8" y="48"/>
                  </a:lnTo>
                  <a:lnTo>
                    <a:pt x="9" y="48"/>
                  </a:lnTo>
                  <a:lnTo>
                    <a:pt x="9" y="47"/>
                  </a:lnTo>
                  <a:lnTo>
                    <a:pt x="9" y="44"/>
                  </a:lnTo>
                  <a:lnTo>
                    <a:pt x="6" y="39"/>
                  </a:lnTo>
                  <a:lnTo>
                    <a:pt x="7" y="37"/>
                  </a:lnTo>
                  <a:lnTo>
                    <a:pt x="5" y="35"/>
                  </a:lnTo>
                  <a:lnTo>
                    <a:pt x="5" y="34"/>
                  </a:lnTo>
                  <a:lnTo>
                    <a:pt x="8" y="30"/>
                  </a:lnTo>
                  <a:lnTo>
                    <a:pt x="10" y="27"/>
                  </a:lnTo>
                  <a:lnTo>
                    <a:pt x="10" y="24"/>
                  </a:lnTo>
                  <a:lnTo>
                    <a:pt x="9" y="21"/>
                  </a:lnTo>
                  <a:lnTo>
                    <a:pt x="7" y="15"/>
                  </a:lnTo>
                  <a:lnTo>
                    <a:pt x="5" y="13"/>
                  </a:lnTo>
                  <a:lnTo>
                    <a:pt x="3" y="12"/>
                  </a:lnTo>
                  <a:lnTo>
                    <a:pt x="1" y="9"/>
                  </a:lnTo>
                  <a:lnTo>
                    <a:pt x="0" y="7"/>
                  </a:lnTo>
                  <a:lnTo>
                    <a:pt x="2" y="7"/>
                  </a:lnTo>
                  <a:lnTo>
                    <a:pt x="7" y="7"/>
                  </a:lnTo>
                  <a:lnTo>
                    <a:pt x="12" y="7"/>
                  </a:lnTo>
                  <a:lnTo>
                    <a:pt x="16" y="6"/>
                  </a:lnTo>
                  <a:lnTo>
                    <a:pt x="21" y="4"/>
                  </a:lnTo>
                  <a:lnTo>
                    <a:pt x="23" y="4"/>
                  </a:lnTo>
                  <a:lnTo>
                    <a:pt x="26" y="3"/>
                  </a:lnTo>
                  <a:lnTo>
                    <a:pt x="34" y="4"/>
                  </a:lnTo>
                  <a:lnTo>
                    <a:pt x="37" y="3"/>
                  </a:lnTo>
                  <a:lnTo>
                    <a:pt x="45" y="3"/>
                  </a:lnTo>
                  <a:lnTo>
                    <a:pt x="46" y="2"/>
                  </a:lnTo>
                  <a:lnTo>
                    <a:pt x="45" y="1"/>
                  </a:lnTo>
                  <a:lnTo>
                    <a:pt x="45" y="1"/>
                  </a:lnTo>
                  <a:lnTo>
                    <a:pt x="50" y="0"/>
                  </a:lnTo>
                  <a:lnTo>
                    <a:pt x="51" y="0"/>
                  </a:lnTo>
                  <a:lnTo>
                    <a:pt x="51" y="2"/>
                  </a:lnTo>
                  <a:lnTo>
                    <a:pt x="53" y="4"/>
                  </a:lnTo>
                  <a:lnTo>
                    <a:pt x="56" y="5"/>
                  </a:lnTo>
                  <a:lnTo>
                    <a:pt x="56" y="6"/>
                  </a:lnTo>
                  <a:lnTo>
                    <a:pt x="57" y="7"/>
                  </a:lnTo>
                  <a:lnTo>
                    <a:pt x="52" y="8"/>
                  </a:lnTo>
                  <a:lnTo>
                    <a:pt x="52" y="9"/>
                  </a:lnTo>
                  <a:lnTo>
                    <a:pt x="52" y="9"/>
                  </a:lnTo>
                  <a:lnTo>
                    <a:pt x="54" y="9"/>
                  </a:lnTo>
                  <a:lnTo>
                    <a:pt x="59" y="12"/>
                  </a:lnTo>
                  <a:lnTo>
                    <a:pt x="62" y="12"/>
                  </a:lnTo>
                  <a:lnTo>
                    <a:pt x="63" y="13"/>
                  </a:lnTo>
                  <a:lnTo>
                    <a:pt x="65" y="14"/>
                  </a:lnTo>
                  <a:lnTo>
                    <a:pt x="67" y="17"/>
                  </a:lnTo>
                  <a:lnTo>
                    <a:pt x="69" y="18"/>
                  </a:lnTo>
                  <a:lnTo>
                    <a:pt x="69" y="19"/>
                  </a:lnTo>
                  <a:lnTo>
                    <a:pt x="69" y="20"/>
                  </a:lnTo>
                  <a:lnTo>
                    <a:pt x="63" y="24"/>
                  </a:lnTo>
                  <a:lnTo>
                    <a:pt x="62" y="26"/>
                  </a:lnTo>
                  <a:lnTo>
                    <a:pt x="62" y="27"/>
                  </a:lnTo>
                  <a:lnTo>
                    <a:pt x="65" y="32"/>
                  </a:lnTo>
                  <a:lnTo>
                    <a:pt x="68" y="36"/>
                  </a:lnTo>
                  <a:lnTo>
                    <a:pt x="74" y="40"/>
                  </a:lnTo>
                  <a:lnTo>
                    <a:pt x="81" y="44"/>
                  </a:lnTo>
                  <a:lnTo>
                    <a:pt x="81" y="46"/>
                  </a:lnTo>
                  <a:lnTo>
                    <a:pt x="80" y="50"/>
                  </a:lnTo>
                  <a:lnTo>
                    <a:pt x="79" y="51"/>
                  </a:lnTo>
                  <a:lnTo>
                    <a:pt x="79" y="53"/>
                  </a:lnTo>
                  <a:lnTo>
                    <a:pt x="78" y="53"/>
                  </a:lnTo>
                  <a:lnTo>
                    <a:pt x="70" y="53"/>
                  </a:lnTo>
                  <a:lnTo>
                    <a:pt x="70" y="54"/>
                  </a:lnTo>
                  <a:lnTo>
                    <a:pt x="69" y="54"/>
                  </a:lnTo>
                  <a:lnTo>
                    <a:pt x="69" y="54"/>
                  </a:lnTo>
                  <a:lnTo>
                    <a:pt x="72" y="56"/>
                  </a:lnTo>
                  <a:lnTo>
                    <a:pt x="76" y="59"/>
                  </a:lnTo>
                  <a:lnTo>
                    <a:pt x="78" y="62"/>
                  </a:lnTo>
                  <a:lnTo>
                    <a:pt x="81" y="63"/>
                  </a:lnTo>
                  <a:lnTo>
                    <a:pt x="83" y="65"/>
                  </a:lnTo>
                  <a:lnTo>
                    <a:pt x="85" y="67"/>
                  </a:lnTo>
                  <a:lnTo>
                    <a:pt x="89" y="70"/>
                  </a:lnTo>
                  <a:lnTo>
                    <a:pt x="92" y="70"/>
                  </a:lnTo>
                  <a:lnTo>
                    <a:pt x="98" y="72"/>
                  </a:lnTo>
                  <a:lnTo>
                    <a:pt x="98" y="74"/>
                  </a:lnTo>
                  <a:lnTo>
                    <a:pt x="98" y="75"/>
                  </a:lnTo>
                  <a:lnTo>
                    <a:pt x="94" y="77"/>
                  </a:lnTo>
                  <a:lnTo>
                    <a:pt x="94" y="78"/>
                  </a:lnTo>
                  <a:lnTo>
                    <a:pt x="94" y="78"/>
                  </a:lnTo>
                  <a:lnTo>
                    <a:pt x="94" y="79"/>
                  </a:lnTo>
                  <a:lnTo>
                    <a:pt x="96" y="81"/>
                  </a:lnTo>
                  <a:lnTo>
                    <a:pt x="98" y="82"/>
                  </a:lnTo>
                  <a:lnTo>
                    <a:pt x="101" y="86"/>
                  </a:lnTo>
                  <a:lnTo>
                    <a:pt x="100" y="87"/>
                  </a:lnTo>
                  <a:lnTo>
                    <a:pt x="97" y="87"/>
                  </a:lnTo>
                  <a:lnTo>
                    <a:pt x="96" y="86"/>
                  </a:lnTo>
                  <a:lnTo>
                    <a:pt x="95" y="87"/>
                  </a:lnTo>
                  <a:lnTo>
                    <a:pt x="95" y="88"/>
                  </a:lnTo>
                  <a:lnTo>
                    <a:pt x="97" y="91"/>
                  </a:lnTo>
                  <a:lnTo>
                    <a:pt x="98" y="92"/>
                  </a:lnTo>
                  <a:lnTo>
                    <a:pt x="98" y="95"/>
                  </a:lnTo>
                  <a:lnTo>
                    <a:pt x="98" y="9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18" name="Freeform 260">
              <a:extLst>
                <a:ext uri="{FF2B5EF4-FFF2-40B4-BE49-F238E27FC236}">
                  <a16:creationId xmlns="" xmlns:a16="http://schemas.microsoft.com/office/drawing/2014/main" id="{CF98EF04-E4AD-9CE8-AE83-0FD66E3FD659}"/>
                </a:ext>
              </a:extLst>
            </p:cNvPr>
            <p:cNvSpPr>
              <a:spLocks noChangeArrowheads="1"/>
            </p:cNvSpPr>
            <p:nvPr/>
          </p:nvSpPr>
          <p:spPr bwMode="auto">
            <a:xfrm>
              <a:off x="10018225" y="8138378"/>
              <a:ext cx="5493" cy="5497"/>
            </a:xfrm>
            <a:custGeom>
              <a:avLst/>
              <a:gdLst>
                <a:gd name="T0" fmla="*/ 2 w 3"/>
                <a:gd name="T1" fmla="*/ 2 h 4"/>
                <a:gd name="T2" fmla="*/ 1 w 3"/>
                <a:gd name="T3" fmla="*/ 3 h 4"/>
                <a:gd name="T4" fmla="*/ 0 w 3"/>
                <a:gd name="T5" fmla="*/ 3 h 4"/>
                <a:gd name="T6" fmla="*/ 0 w 3"/>
                <a:gd name="T7" fmla="*/ 1 h 4"/>
                <a:gd name="T8" fmla="*/ 1 w 3"/>
                <a:gd name="T9" fmla="*/ 0 h 4"/>
                <a:gd name="T10" fmla="*/ 1 w 3"/>
                <a:gd name="T11" fmla="*/ 0 h 4"/>
                <a:gd name="T12" fmla="*/ 2 w 3"/>
                <a:gd name="T13" fmla="*/ 1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1" y="3"/>
                  </a:lnTo>
                  <a:lnTo>
                    <a:pt x="0" y="3"/>
                  </a:lnTo>
                  <a:lnTo>
                    <a:pt x="0" y="1"/>
                  </a:lnTo>
                  <a:lnTo>
                    <a:pt x="1" y="0"/>
                  </a:lnTo>
                  <a:lnTo>
                    <a:pt x="1"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19" name="Freeform 261">
              <a:extLst>
                <a:ext uri="{FF2B5EF4-FFF2-40B4-BE49-F238E27FC236}">
                  <a16:creationId xmlns="" xmlns:a16="http://schemas.microsoft.com/office/drawing/2014/main" id="{9270BEF8-56FA-8752-09FA-F3A383CDBD76}"/>
                </a:ext>
              </a:extLst>
            </p:cNvPr>
            <p:cNvSpPr>
              <a:spLocks noChangeArrowheads="1"/>
            </p:cNvSpPr>
            <p:nvPr/>
          </p:nvSpPr>
          <p:spPr bwMode="auto">
            <a:xfrm>
              <a:off x="10001738" y="8116397"/>
              <a:ext cx="5497" cy="5497"/>
            </a:xfrm>
            <a:custGeom>
              <a:avLst/>
              <a:gdLst>
                <a:gd name="T0" fmla="*/ 1 w 2"/>
                <a:gd name="T1" fmla="*/ 2 h 4"/>
                <a:gd name="T2" fmla="*/ 1 w 2"/>
                <a:gd name="T3" fmla="*/ 1 h 4"/>
                <a:gd name="T4" fmla="*/ 1 w 2"/>
                <a:gd name="T5" fmla="*/ 0 h 4"/>
                <a:gd name="T6" fmla="*/ 0 w 2"/>
                <a:gd name="T7" fmla="*/ 0 h 4"/>
                <a:gd name="T8" fmla="*/ 0 w 2"/>
                <a:gd name="T9" fmla="*/ 0 h 4"/>
                <a:gd name="T10" fmla="*/ 0 w 2"/>
                <a:gd name="T11" fmla="*/ 1 h 4"/>
                <a:gd name="T12" fmla="*/ 0 w 2"/>
                <a:gd name="T13" fmla="*/ 2 h 4"/>
                <a:gd name="T14" fmla="*/ 1 w 2"/>
                <a:gd name="T15" fmla="*/ 3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1"/>
                  </a:lnTo>
                  <a:lnTo>
                    <a:pt x="1" y="0"/>
                  </a:lnTo>
                  <a:lnTo>
                    <a:pt x="0" y="0"/>
                  </a:lnTo>
                  <a:lnTo>
                    <a:pt x="0" y="0"/>
                  </a:lnTo>
                  <a:lnTo>
                    <a:pt x="0" y="1"/>
                  </a:lnTo>
                  <a:lnTo>
                    <a:pt x="0" y="2"/>
                  </a:lnTo>
                  <a:lnTo>
                    <a:pt x="1" y="3"/>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0" name="Freeform 263">
              <a:extLst>
                <a:ext uri="{FF2B5EF4-FFF2-40B4-BE49-F238E27FC236}">
                  <a16:creationId xmlns="" xmlns:a16="http://schemas.microsoft.com/office/drawing/2014/main" id="{CE3FA1B8-15B2-EC27-F464-E48DF88AFCC3}"/>
                </a:ext>
              </a:extLst>
            </p:cNvPr>
            <p:cNvSpPr>
              <a:spLocks noChangeArrowheads="1"/>
            </p:cNvSpPr>
            <p:nvPr/>
          </p:nvSpPr>
          <p:spPr bwMode="auto">
            <a:xfrm>
              <a:off x="9990747" y="8072436"/>
              <a:ext cx="225305" cy="181343"/>
            </a:xfrm>
            <a:custGeom>
              <a:avLst/>
              <a:gdLst>
                <a:gd name="T0" fmla="*/ 20 w 179"/>
                <a:gd name="T1" fmla="*/ 117 h 146"/>
                <a:gd name="T2" fmla="*/ 11 w 179"/>
                <a:gd name="T3" fmla="*/ 108 h 146"/>
                <a:gd name="T4" fmla="*/ 0 w 179"/>
                <a:gd name="T5" fmla="*/ 93 h 146"/>
                <a:gd name="T6" fmla="*/ 11 w 179"/>
                <a:gd name="T7" fmla="*/ 92 h 146"/>
                <a:gd name="T8" fmla="*/ 17 w 179"/>
                <a:gd name="T9" fmla="*/ 98 h 146"/>
                <a:gd name="T10" fmla="*/ 31 w 179"/>
                <a:gd name="T11" fmla="*/ 98 h 146"/>
                <a:gd name="T12" fmla="*/ 33 w 179"/>
                <a:gd name="T13" fmla="*/ 107 h 146"/>
                <a:gd name="T14" fmla="*/ 42 w 179"/>
                <a:gd name="T15" fmla="*/ 123 h 146"/>
                <a:gd name="T16" fmla="*/ 7 w 179"/>
                <a:gd name="T17" fmla="*/ 36 h 146"/>
                <a:gd name="T18" fmla="*/ 8 w 179"/>
                <a:gd name="T19" fmla="*/ 37 h 146"/>
                <a:gd name="T20" fmla="*/ 23 w 179"/>
                <a:gd name="T21" fmla="*/ 53 h 146"/>
                <a:gd name="T22" fmla="*/ 124 w 179"/>
                <a:gd name="T23" fmla="*/ 4 h 146"/>
                <a:gd name="T24" fmla="*/ 140 w 179"/>
                <a:gd name="T25" fmla="*/ 33 h 146"/>
                <a:gd name="T26" fmla="*/ 159 w 179"/>
                <a:gd name="T27" fmla="*/ 55 h 146"/>
                <a:gd name="T28" fmla="*/ 175 w 179"/>
                <a:gd name="T29" fmla="*/ 60 h 146"/>
                <a:gd name="T30" fmla="*/ 160 w 179"/>
                <a:gd name="T31" fmla="*/ 67 h 146"/>
                <a:gd name="T32" fmla="*/ 145 w 179"/>
                <a:gd name="T33" fmla="*/ 96 h 146"/>
                <a:gd name="T34" fmla="*/ 144 w 179"/>
                <a:gd name="T35" fmla="*/ 109 h 146"/>
                <a:gd name="T36" fmla="*/ 139 w 179"/>
                <a:gd name="T37" fmla="*/ 117 h 146"/>
                <a:gd name="T38" fmla="*/ 130 w 179"/>
                <a:gd name="T39" fmla="*/ 128 h 146"/>
                <a:gd name="T40" fmla="*/ 117 w 179"/>
                <a:gd name="T41" fmla="*/ 138 h 146"/>
                <a:gd name="T42" fmla="*/ 110 w 179"/>
                <a:gd name="T43" fmla="*/ 132 h 146"/>
                <a:gd name="T44" fmla="*/ 104 w 179"/>
                <a:gd name="T45" fmla="*/ 123 h 146"/>
                <a:gd name="T46" fmla="*/ 112 w 179"/>
                <a:gd name="T47" fmla="*/ 118 h 146"/>
                <a:gd name="T48" fmla="*/ 107 w 179"/>
                <a:gd name="T49" fmla="*/ 109 h 146"/>
                <a:gd name="T50" fmla="*/ 108 w 179"/>
                <a:gd name="T51" fmla="*/ 98 h 146"/>
                <a:gd name="T52" fmla="*/ 87 w 179"/>
                <a:gd name="T53" fmla="*/ 101 h 146"/>
                <a:gd name="T54" fmla="*/ 66 w 179"/>
                <a:gd name="T55" fmla="*/ 115 h 146"/>
                <a:gd name="T56" fmla="*/ 55 w 179"/>
                <a:gd name="T57" fmla="*/ 118 h 146"/>
                <a:gd name="T58" fmla="*/ 55 w 179"/>
                <a:gd name="T59" fmla="*/ 113 h 146"/>
                <a:gd name="T60" fmla="*/ 51 w 179"/>
                <a:gd name="T61" fmla="*/ 105 h 146"/>
                <a:gd name="T62" fmla="*/ 55 w 179"/>
                <a:gd name="T63" fmla="*/ 100 h 146"/>
                <a:gd name="T64" fmla="*/ 40 w 179"/>
                <a:gd name="T65" fmla="*/ 91 h 146"/>
                <a:gd name="T66" fmla="*/ 26 w 179"/>
                <a:gd name="T67" fmla="*/ 80 h 146"/>
                <a:gd name="T68" fmla="*/ 36 w 179"/>
                <a:gd name="T69" fmla="*/ 79 h 146"/>
                <a:gd name="T70" fmla="*/ 31 w 179"/>
                <a:gd name="T71" fmla="*/ 66 h 146"/>
                <a:gd name="T72" fmla="*/ 20 w 179"/>
                <a:gd name="T73" fmla="*/ 50 h 146"/>
                <a:gd name="T74" fmla="*/ 22 w 179"/>
                <a:gd name="T75" fmla="*/ 40 h 146"/>
                <a:gd name="T76" fmla="*/ 9 w 179"/>
                <a:gd name="T77" fmla="*/ 35 h 146"/>
                <a:gd name="T78" fmla="*/ 13 w 179"/>
                <a:gd name="T79" fmla="*/ 31 h 146"/>
                <a:gd name="T80" fmla="*/ 16 w 179"/>
                <a:gd name="T81" fmla="*/ 19 h 146"/>
                <a:gd name="T82" fmla="*/ 33 w 179"/>
                <a:gd name="T83" fmla="*/ 28 h 146"/>
                <a:gd name="T84" fmla="*/ 48 w 179"/>
                <a:gd name="T85" fmla="*/ 32 h 146"/>
                <a:gd name="T86" fmla="*/ 59 w 179"/>
                <a:gd name="T87" fmla="*/ 32 h 146"/>
                <a:gd name="T88" fmla="*/ 52 w 179"/>
                <a:gd name="T89" fmla="*/ 19 h 146"/>
                <a:gd name="T90" fmla="*/ 45 w 179"/>
                <a:gd name="T91" fmla="*/ 10 h 146"/>
                <a:gd name="T92" fmla="*/ 50 w 179"/>
                <a:gd name="T93" fmla="*/ 4 h 146"/>
                <a:gd name="T94" fmla="*/ 57 w 179"/>
                <a:gd name="T95" fmla="*/ 4 h 146"/>
                <a:gd name="T96" fmla="*/ 69 w 179"/>
                <a:gd name="T97" fmla="*/ 9 h 146"/>
                <a:gd name="T98" fmla="*/ 77 w 179"/>
                <a:gd name="T99" fmla="*/ 19 h 146"/>
                <a:gd name="T100" fmla="*/ 96 w 179"/>
                <a:gd name="T101" fmla="*/ 30 h 146"/>
                <a:gd name="T102" fmla="*/ 112 w 179"/>
                <a:gd name="T103" fmla="*/ 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9" h="146">
                  <a:moveTo>
                    <a:pt x="43" y="126"/>
                  </a:moveTo>
                  <a:lnTo>
                    <a:pt x="37" y="124"/>
                  </a:lnTo>
                  <a:lnTo>
                    <a:pt x="26" y="122"/>
                  </a:lnTo>
                  <a:lnTo>
                    <a:pt x="23" y="121"/>
                  </a:lnTo>
                  <a:lnTo>
                    <a:pt x="20" y="117"/>
                  </a:lnTo>
                  <a:lnTo>
                    <a:pt x="18" y="115"/>
                  </a:lnTo>
                  <a:lnTo>
                    <a:pt x="16" y="113"/>
                  </a:lnTo>
                  <a:lnTo>
                    <a:pt x="14" y="112"/>
                  </a:lnTo>
                  <a:lnTo>
                    <a:pt x="12" y="111"/>
                  </a:lnTo>
                  <a:lnTo>
                    <a:pt x="11" y="108"/>
                  </a:lnTo>
                  <a:lnTo>
                    <a:pt x="9" y="106"/>
                  </a:lnTo>
                  <a:lnTo>
                    <a:pt x="8" y="104"/>
                  </a:lnTo>
                  <a:lnTo>
                    <a:pt x="2" y="95"/>
                  </a:lnTo>
                  <a:lnTo>
                    <a:pt x="2" y="94"/>
                  </a:lnTo>
                  <a:lnTo>
                    <a:pt x="0" y="93"/>
                  </a:lnTo>
                  <a:lnTo>
                    <a:pt x="0" y="92"/>
                  </a:lnTo>
                  <a:lnTo>
                    <a:pt x="3" y="91"/>
                  </a:lnTo>
                  <a:lnTo>
                    <a:pt x="8" y="90"/>
                  </a:lnTo>
                  <a:lnTo>
                    <a:pt x="10" y="90"/>
                  </a:lnTo>
                  <a:lnTo>
                    <a:pt x="11" y="92"/>
                  </a:lnTo>
                  <a:lnTo>
                    <a:pt x="12" y="94"/>
                  </a:lnTo>
                  <a:lnTo>
                    <a:pt x="13" y="97"/>
                  </a:lnTo>
                  <a:lnTo>
                    <a:pt x="13" y="98"/>
                  </a:lnTo>
                  <a:lnTo>
                    <a:pt x="16" y="96"/>
                  </a:lnTo>
                  <a:lnTo>
                    <a:pt x="17" y="98"/>
                  </a:lnTo>
                  <a:lnTo>
                    <a:pt x="19" y="99"/>
                  </a:lnTo>
                  <a:lnTo>
                    <a:pt x="22" y="101"/>
                  </a:lnTo>
                  <a:lnTo>
                    <a:pt x="27" y="98"/>
                  </a:lnTo>
                  <a:lnTo>
                    <a:pt x="29" y="98"/>
                  </a:lnTo>
                  <a:lnTo>
                    <a:pt x="31" y="98"/>
                  </a:lnTo>
                  <a:lnTo>
                    <a:pt x="32" y="98"/>
                  </a:lnTo>
                  <a:lnTo>
                    <a:pt x="33" y="101"/>
                  </a:lnTo>
                  <a:lnTo>
                    <a:pt x="32" y="104"/>
                  </a:lnTo>
                  <a:lnTo>
                    <a:pt x="32" y="106"/>
                  </a:lnTo>
                  <a:lnTo>
                    <a:pt x="33" y="107"/>
                  </a:lnTo>
                  <a:lnTo>
                    <a:pt x="37" y="109"/>
                  </a:lnTo>
                  <a:lnTo>
                    <a:pt x="39" y="111"/>
                  </a:lnTo>
                  <a:lnTo>
                    <a:pt x="38" y="113"/>
                  </a:lnTo>
                  <a:lnTo>
                    <a:pt x="41" y="120"/>
                  </a:lnTo>
                  <a:lnTo>
                    <a:pt x="42" y="123"/>
                  </a:lnTo>
                  <a:lnTo>
                    <a:pt x="43" y="126"/>
                  </a:lnTo>
                  <a:close/>
                  <a:moveTo>
                    <a:pt x="8" y="37"/>
                  </a:moveTo>
                  <a:lnTo>
                    <a:pt x="8" y="38"/>
                  </a:lnTo>
                  <a:lnTo>
                    <a:pt x="7" y="37"/>
                  </a:lnTo>
                  <a:lnTo>
                    <a:pt x="7" y="36"/>
                  </a:lnTo>
                  <a:lnTo>
                    <a:pt x="7" y="35"/>
                  </a:lnTo>
                  <a:lnTo>
                    <a:pt x="7" y="35"/>
                  </a:lnTo>
                  <a:lnTo>
                    <a:pt x="8" y="35"/>
                  </a:lnTo>
                  <a:lnTo>
                    <a:pt x="8" y="36"/>
                  </a:lnTo>
                  <a:lnTo>
                    <a:pt x="8" y="37"/>
                  </a:lnTo>
                  <a:close/>
                  <a:moveTo>
                    <a:pt x="25" y="54"/>
                  </a:moveTo>
                  <a:lnTo>
                    <a:pt x="25" y="53"/>
                  </a:lnTo>
                  <a:lnTo>
                    <a:pt x="24" y="52"/>
                  </a:lnTo>
                  <a:lnTo>
                    <a:pt x="24" y="52"/>
                  </a:lnTo>
                  <a:lnTo>
                    <a:pt x="23" y="53"/>
                  </a:lnTo>
                  <a:lnTo>
                    <a:pt x="23" y="55"/>
                  </a:lnTo>
                  <a:lnTo>
                    <a:pt x="24" y="55"/>
                  </a:lnTo>
                  <a:lnTo>
                    <a:pt x="25" y="54"/>
                  </a:lnTo>
                  <a:close/>
                  <a:moveTo>
                    <a:pt x="122" y="2"/>
                  </a:moveTo>
                  <a:lnTo>
                    <a:pt x="124" y="4"/>
                  </a:lnTo>
                  <a:lnTo>
                    <a:pt x="129" y="11"/>
                  </a:lnTo>
                  <a:lnTo>
                    <a:pt x="137" y="22"/>
                  </a:lnTo>
                  <a:lnTo>
                    <a:pt x="138" y="25"/>
                  </a:lnTo>
                  <a:lnTo>
                    <a:pt x="139" y="29"/>
                  </a:lnTo>
                  <a:lnTo>
                    <a:pt x="140" y="33"/>
                  </a:lnTo>
                  <a:lnTo>
                    <a:pt x="142" y="37"/>
                  </a:lnTo>
                  <a:lnTo>
                    <a:pt x="150" y="46"/>
                  </a:lnTo>
                  <a:lnTo>
                    <a:pt x="152" y="50"/>
                  </a:lnTo>
                  <a:lnTo>
                    <a:pt x="157" y="54"/>
                  </a:lnTo>
                  <a:lnTo>
                    <a:pt x="159" y="55"/>
                  </a:lnTo>
                  <a:lnTo>
                    <a:pt x="162" y="56"/>
                  </a:lnTo>
                  <a:lnTo>
                    <a:pt x="167" y="56"/>
                  </a:lnTo>
                  <a:lnTo>
                    <a:pt x="170" y="57"/>
                  </a:lnTo>
                  <a:lnTo>
                    <a:pt x="173" y="59"/>
                  </a:lnTo>
                  <a:lnTo>
                    <a:pt x="175" y="60"/>
                  </a:lnTo>
                  <a:lnTo>
                    <a:pt x="176" y="63"/>
                  </a:lnTo>
                  <a:lnTo>
                    <a:pt x="178" y="68"/>
                  </a:lnTo>
                  <a:lnTo>
                    <a:pt x="171" y="66"/>
                  </a:lnTo>
                  <a:lnTo>
                    <a:pt x="164" y="66"/>
                  </a:lnTo>
                  <a:lnTo>
                    <a:pt x="160" y="67"/>
                  </a:lnTo>
                  <a:lnTo>
                    <a:pt x="156" y="69"/>
                  </a:lnTo>
                  <a:lnTo>
                    <a:pt x="152" y="72"/>
                  </a:lnTo>
                  <a:lnTo>
                    <a:pt x="150" y="76"/>
                  </a:lnTo>
                  <a:lnTo>
                    <a:pt x="148" y="87"/>
                  </a:lnTo>
                  <a:lnTo>
                    <a:pt x="145" y="96"/>
                  </a:lnTo>
                  <a:lnTo>
                    <a:pt x="145" y="100"/>
                  </a:lnTo>
                  <a:lnTo>
                    <a:pt x="146" y="104"/>
                  </a:lnTo>
                  <a:lnTo>
                    <a:pt x="146" y="107"/>
                  </a:lnTo>
                  <a:lnTo>
                    <a:pt x="145" y="107"/>
                  </a:lnTo>
                  <a:lnTo>
                    <a:pt x="144" y="109"/>
                  </a:lnTo>
                  <a:lnTo>
                    <a:pt x="141" y="118"/>
                  </a:lnTo>
                  <a:lnTo>
                    <a:pt x="140" y="119"/>
                  </a:lnTo>
                  <a:lnTo>
                    <a:pt x="139" y="121"/>
                  </a:lnTo>
                  <a:lnTo>
                    <a:pt x="139" y="119"/>
                  </a:lnTo>
                  <a:lnTo>
                    <a:pt x="139" y="117"/>
                  </a:lnTo>
                  <a:lnTo>
                    <a:pt x="135" y="115"/>
                  </a:lnTo>
                  <a:lnTo>
                    <a:pt x="134" y="118"/>
                  </a:lnTo>
                  <a:lnTo>
                    <a:pt x="133" y="123"/>
                  </a:lnTo>
                  <a:lnTo>
                    <a:pt x="130" y="128"/>
                  </a:lnTo>
                  <a:lnTo>
                    <a:pt x="130" y="128"/>
                  </a:lnTo>
                  <a:lnTo>
                    <a:pt x="131" y="144"/>
                  </a:lnTo>
                  <a:lnTo>
                    <a:pt x="130" y="143"/>
                  </a:lnTo>
                  <a:lnTo>
                    <a:pt x="123" y="145"/>
                  </a:lnTo>
                  <a:lnTo>
                    <a:pt x="122" y="145"/>
                  </a:lnTo>
                  <a:lnTo>
                    <a:pt x="117" y="138"/>
                  </a:lnTo>
                  <a:lnTo>
                    <a:pt x="115" y="137"/>
                  </a:lnTo>
                  <a:lnTo>
                    <a:pt x="113" y="137"/>
                  </a:lnTo>
                  <a:lnTo>
                    <a:pt x="111" y="135"/>
                  </a:lnTo>
                  <a:lnTo>
                    <a:pt x="110" y="134"/>
                  </a:lnTo>
                  <a:lnTo>
                    <a:pt x="110" y="132"/>
                  </a:lnTo>
                  <a:lnTo>
                    <a:pt x="104" y="128"/>
                  </a:lnTo>
                  <a:lnTo>
                    <a:pt x="103" y="127"/>
                  </a:lnTo>
                  <a:lnTo>
                    <a:pt x="102" y="126"/>
                  </a:lnTo>
                  <a:lnTo>
                    <a:pt x="104" y="124"/>
                  </a:lnTo>
                  <a:lnTo>
                    <a:pt x="104" y="123"/>
                  </a:lnTo>
                  <a:lnTo>
                    <a:pt x="107" y="123"/>
                  </a:lnTo>
                  <a:lnTo>
                    <a:pt x="110" y="121"/>
                  </a:lnTo>
                  <a:lnTo>
                    <a:pt x="112" y="121"/>
                  </a:lnTo>
                  <a:lnTo>
                    <a:pt x="112" y="120"/>
                  </a:lnTo>
                  <a:lnTo>
                    <a:pt x="112" y="118"/>
                  </a:lnTo>
                  <a:lnTo>
                    <a:pt x="112" y="117"/>
                  </a:lnTo>
                  <a:lnTo>
                    <a:pt x="107" y="114"/>
                  </a:lnTo>
                  <a:lnTo>
                    <a:pt x="107" y="112"/>
                  </a:lnTo>
                  <a:lnTo>
                    <a:pt x="106" y="111"/>
                  </a:lnTo>
                  <a:lnTo>
                    <a:pt x="107" y="109"/>
                  </a:lnTo>
                  <a:lnTo>
                    <a:pt x="107" y="108"/>
                  </a:lnTo>
                  <a:lnTo>
                    <a:pt x="111" y="106"/>
                  </a:lnTo>
                  <a:lnTo>
                    <a:pt x="113" y="104"/>
                  </a:lnTo>
                  <a:lnTo>
                    <a:pt x="112" y="102"/>
                  </a:lnTo>
                  <a:lnTo>
                    <a:pt x="108" y="98"/>
                  </a:lnTo>
                  <a:lnTo>
                    <a:pt x="103" y="93"/>
                  </a:lnTo>
                  <a:lnTo>
                    <a:pt x="99" y="93"/>
                  </a:lnTo>
                  <a:lnTo>
                    <a:pt x="96" y="94"/>
                  </a:lnTo>
                  <a:lnTo>
                    <a:pt x="89" y="99"/>
                  </a:lnTo>
                  <a:lnTo>
                    <a:pt x="87" y="101"/>
                  </a:lnTo>
                  <a:lnTo>
                    <a:pt x="82" y="104"/>
                  </a:lnTo>
                  <a:lnTo>
                    <a:pt x="77" y="107"/>
                  </a:lnTo>
                  <a:lnTo>
                    <a:pt x="73" y="111"/>
                  </a:lnTo>
                  <a:lnTo>
                    <a:pt x="71" y="113"/>
                  </a:lnTo>
                  <a:lnTo>
                    <a:pt x="66" y="115"/>
                  </a:lnTo>
                  <a:lnTo>
                    <a:pt x="64" y="117"/>
                  </a:lnTo>
                  <a:lnTo>
                    <a:pt x="57" y="124"/>
                  </a:lnTo>
                  <a:lnTo>
                    <a:pt x="55" y="124"/>
                  </a:lnTo>
                  <a:lnTo>
                    <a:pt x="55" y="121"/>
                  </a:lnTo>
                  <a:lnTo>
                    <a:pt x="55" y="118"/>
                  </a:lnTo>
                  <a:lnTo>
                    <a:pt x="54" y="117"/>
                  </a:lnTo>
                  <a:lnTo>
                    <a:pt x="52" y="114"/>
                  </a:lnTo>
                  <a:lnTo>
                    <a:pt x="52" y="113"/>
                  </a:lnTo>
                  <a:lnTo>
                    <a:pt x="53" y="112"/>
                  </a:lnTo>
                  <a:lnTo>
                    <a:pt x="55" y="113"/>
                  </a:lnTo>
                  <a:lnTo>
                    <a:pt x="57" y="112"/>
                  </a:lnTo>
                  <a:lnTo>
                    <a:pt x="58" y="112"/>
                  </a:lnTo>
                  <a:lnTo>
                    <a:pt x="55" y="108"/>
                  </a:lnTo>
                  <a:lnTo>
                    <a:pt x="53" y="107"/>
                  </a:lnTo>
                  <a:lnTo>
                    <a:pt x="51" y="105"/>
                  </a:lnTo>
                  <a:lnTo>
                    <a:pt x="51" y="104"/>
                  </a:lnTo>
                  <a:lnTo>
                    <a:pt x="51" y="104"/>
                  </a:lnTo>
                  <a:lnTo>
                    <a:pt x="51" y="103"/>
                  </a:lnTo>
                  <a:lnTo>
                    <a:pt x="55" y="101"/>
                  </a:lnTo>
                  <a:lnTo>
                    <a:pt x="55" y="100"/>
                  </a:lnTo>
                  <a:lnTo>
                    <a:pt x="55" y="98"/>
                  </a:lnTo>
                  <a:lnTo>
                    <a:pt x="49" y="96"/>
                  </a:lnTo>
                  <a:lnTo>
                    <a:pt x="46" y="96"/>
                  </a:lnTo>
                  <a:lnTo>
                    <a:pt x="42" y="93"/>
                  </a:lnTo>
                  <a:lnTo>
                    <a:pt x="40" y="91"/>
                  </a:lnTo>
                  <a:lnTo>
                    <a:pt x="38" y="89"/>
                  </a:lnTo>
                  <a:lnTo>
                    <a:pt x="35" y="88"/>
                  </a:lnTo>
                  <a:lnTo>
                    <a:pt x="33" y="85"/>
                  </a:lnTo>
                  <a:lnTo>
                    <a:pt x="29" y="82"/>
                  </a:lnTo>
                  <a:lnTo>
                    <a:pt x="26" y="80"/>
                  </a:lnTo>
                  <a:lnTo>
                    <a:pt x="26" y="80"/>
                  </a:lnTo>
                  <a:lnTo>
                    <a:pt x="27" y="80"/>
                  </a:lnTo>
                  <a:lnTo>
                    <a:pt x="27" y="79"/>
                  </a:lnTo>
                  <a:lnTo>
                    <a:pt x="35" y="79"/>
                  </a:lnTo>
                  <a:lnTo>
                    <a:pt x="36" y="79"/>
                  </a:lnTo>
                  <a:lnTo>
                    <a:pt x="36" y="77"/>
                  </a:lnTo>
                  <a:lnTo>
                    <a:pt x="37" y="76"/>
                  </a:lnTo>
                  <a:lnTo>
                    <a:pt x="38" y="72"/>
                  </a:lnTo>
                  <a:lnTo>
                    <a:pt x="38" y="70"/>
                  </a:lnTo>
                  <a:lnTo>
                    <a:pt x="31" y="66"/>
                  </a:lnTo>
                  <a:lnTo>
                    <a:pt x="25" y="62"/>
                  </a:lnTo>
                  <a:lnTo>
                    <a:pt x="22" y="58"/>
                  </a:lnTo>
                  <a:lnTo>
                    <a:pt x="19" y="53"/>
                  </a:lnTo>
                  <a:lnTo>
                    <a:pt x="19" y="52"/>
                  </a:lnTo>
                  <a:lnTo>
                    <a:pt x="20" y="50"/>
                  </a:lnTo>
                  <a:lnTo>
                    <a:pt x="26" y="46"/>
                  </a:lnTo>
                  <a:lnTo>
                    <a:pt x="26" y="45"/>
                  </a:lnTo>
                  <a:lnTo>
                    <a:pt x="26" y="44"/>
                  </a:lnTo>
                  <a:lnTo>
                    <a:pt x="24" y="43"/>
                  </a:lnTo>
                  <a:lnTo>
                    <a:pt x="22" y="40"/>
                  </a:lnTo>
                  <a:lnTo>
                    <a:pt x="21" y="39"/>
                  </a:lnTo>
                  <a:lnTo>
                    <a:pt x="19" y="38"/>
                  </a:lnTo>
                  <a:lnTo>
                    <a:pt x="16" y="38"/>
                  </a:lnTo>
                  <a:lnTo>
                    <a:pt x="11" y="35"/>
                  </a:lnTo>
                  <a:lnTo>
                    <a:pt x="9" y="35"/>
                  </a:lnTo>
                  <a:lnTo>
                    <a:pt x="9" y="34"/>
                  </a:lnTo>
                  <a:lnTo>
                    <a:pt x="9" y="34"/>
                  </a:lnTo>
                  <a:lnTo>
                    <a:pt x="14" y="33"/>
                  </a:lnTo>
                  <a:lnTo>
                    <a:pt x="13" y="32"/>
                  </a:lnTo>
                  <a:lnTo>
                    <a:pt x="13" y="31"/>
                  </a:lnTo>
                  <a:lnTo>
                    <a:pt x="10" y="30"/>
                  </a:lnTo>
                  <a:lnTo>
                    <a:pt x="8" y="28"/>
                  </a:lnTo>
                  <a:lnTo>
                    <a:pt x="8" y="26"/>
                  </a:lnTo>
                  <a:lnTo>
                    <a:pt x="14" y="20"/>
                  </a:lnTo>
                  <a:lnTo>
                    <a:pt x="16" y="19"/>
                  </a:lnTo>
                  <a:lnTo>
                    <a:pt x="21" y="20"/>
                  </a:lnTo>
                  <a:lnTo>
                    <a:pt x="30" y="24"/>
                  </a:lnTo>
                  <a:lnTo>
                    <a:pt x="30" y="26"/>
                  </a:lnTo>
                  <a:lnTo>
                    <a:pt x="30" y="27"/>
                  </a:lnTo>
                  <a:lnTo>
                    <a:pt x="33" y="28"/>
                  </a:lnTo>
                  <a:lnTo>
                    <a:pt x="37" y="30"/>
                  </a:lnTo>
                  <a:lnTo>
                    <a:pt x="40" y="31"/>
                  </a:lnTo>
                  <a:lnTo>
                    <a:pt x="42" y="30"/>
                  </a:lnTo>
                  <a:lnTo>
                    <a:pt x="45" y="30"/>
                  </a:lnTo>
                  <a:lnTo>
                    <a:pt x="48" y="32"/>
                  </a:lnTo>
                  <a:lnTo>
                    <a:pt x="52" y="34"/>
                  </a:lnTo>
                  <a:lnTo>
                    <a:pt x="53" y="35"/>
                  </a:lnTo>
                  <a:lnTo>
                    <a:pt x="54" y="35"/>
                  </a:lnTo>
                  <a:lnTo>
                    <a:pt x="57" y="34"/>
                  </a:lnTo>
                  <a:lnTo>
                    <a:pt x="59" y="32"/>
                  </a:lnTo>
                  <a:lnTo>
                    <a:pt x="60" y="28"/>
                  </a:lnTo>
                  <a:lnTo>
                    <a:pt x="61" y="26"/>
                  </a:lnTo>
                  <a:lnTo>
                    <a:pt x="59" y="24"/>
                  </a:lnTo>
                  <a:lnTo>
                    <a:pt x="55" y="21"/>
                  </a:lnTo>
                  <a:lnTo>
                    <a:pt x="52" y="19"/>
                  </a:lnTo>
                  <a:lnTo>
                    <a:pt x="49" y="17"/>
                  </a:lnTo>
                  <a:lnTo>
                    <a:pt x="47" y="13"/>
                  </a:lnTo>
                  <a:lnTo>
                    <a:pt x="46" y="12"/>
                  </a:lnTo>
                  <a:lnTo>
                    <a:pt x="46" y="11"/>
                  </a:lnTo>
                  <a:lnTo>
                    <a:pt x="45" y="10"/>
                  </a:lnTo>
                  <a:lnTo>
                    <a:pt x="45" y="8"/>
                  </a:lnTo>
                  <a:lnTo>
                    <a:pt x="46" y="7"/>
                  </a:lnTo>
                  <a:lnTo>
                    <a:pt x="47" y="6"/>
                  </a:lnTo>
                  <a:lnTo>
                    <a:pt x="49" y="6"/>
                  </a:lnTo>
                  <a:lnTo>
                    <a:pt x="50" y="4"/>
                  </a:lnTo>
                  <a:lnTo>
                    <a:pt x="52" y="2"/>
                  </a:lnTo>
                  <a:lnTo>
                    <a:pt x="53" y="0"/>
                  </a:lnTo>
                  <a:lnTo>
                    <a:pt x="57" y="1"/>
                  </a:lnTo>
                  <a:lnTo>
                    <a:pt x="57" y="3"/>
                  </a:lnTo>
                  <a:lnTo>
                    <a:pt x="57" y="4"/>
                  </a:lnTo>
                  <a:lnTo>
                    <a:pt x="59" y="4"/>
                  </a:lnTo>
                  <a:lnTo>
                    <a:pt x="61" y="3"/>
                  </a:lnTo>
                  <a:lnTo>
                    <a:pt x="63" y="3"/>
                  </a:lnTo>
                  <a:lnTo>
                    <a:pt x="66" y="6"/>
                  </a:lnTo>
                  <a:lnTo>
                    <a:pt x="69" y="9"/>
                  </a:lnTo>
                  <a:lnTo>
                    <a:pt x="71" y="12"/>
                  </a:lnTo>
                  <a:lnTo>
                    <a:pt x="71" y="13"/>
                  </a:lnTo>
                  <a:lnTo>
                    <a:pt x="73" y="14"/>
                  </a:lnTo>
                  <a:lnTo>
                    <a:pt x="76" y="16"/>
                  </a:lnTo>
                  <a:lnTo>
                    <a:pt x="77" y="19"/>
                  </a:lnTo>
                  <a:lnTo>
                    <a:pt x="79" y="25"/>
                  </a:lnTo>
                  <a:lnTo>
                    <a:pt x="81" y="26"/>
                  </a:lnTo>
                  <a:lnTo>
                    <a:pt x="88" y="28"/>
                  </a:lnTo>
                  <a:lnTo>
                    <a:pt x="90" y="29"/>
                  </a:lnTo>
                  <a:lnTo>
                    <a:pt x="96" y="30"/>
                  </a:lnTo>
                  <a:lnTo>
                    <a:pt x="99" y="29"/>
                  </a:lnTo>
                  <a:lnTo>
                    <a:pt x="102" y="24"/>
                  </a:lnTo>
                  <a:lnTo>
                    <a:pt x="105" y="19"/>
                  </a:lnTo>
                  <a:lnTo>
                    <a:pt x="107" y="17"/>
                  </a:lnTo>
                  <a:lnTo>
                    <a:pt x="112" y="15"/>
                  </a:lnTo>
                  <a:lnTo>
                    <a:pt x="115" y="13"/>
                  </a:lnTo>
                  <a:lnTo>
                    <a:pt x="117" y="10"/>
                  </a:lnTo>
                  <a:lnTo>
                    <a:pt x="120" y="5"/>
                  </a:lnTo>
                  <a:lnTo>
                    <a:pt x="12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1" name="Freeform 265">
              <a:extLst>
                <a:ext uri="{FF2B5EF4-FFF2-40B4-BE49-F238E27FC236}">
                  <a16:creationId xmlns="" xmlns:a16="http://schemas.microsoft.com/office/drawing/2014/main" id="{09E06EAE-B263-8AF0-69F0-0C77CC9ADD4D}"/>
                </a:ext>
              </a:extLst>
            </p:cNvPr>
            <p:cNvSpPr>
              <a:spLocks noChangeArrowheads="1"/>
            </p:cNvSpPr>
            <p:nvPr/>
          </p:nvSpPr>
          <p:spPr bwMode="auto">
            <a:xfrm>
              <a:off x="10001738" y="8116397"/>
              <a:ext cx="5497" cy="5497"/>
            </a:xfrm>
            <a:custGeom>
              <a:avLst/>
              <a:gdLst>
                <a:gd name="T0" fmla="*/ 1 w 2"/>
                <a:gd name="T1" fmla="*/ 2 h 4"/>
                <a:gd name="T2" fmla="*/ 1 w 2"/>
                <a:gd name="T3" fmla="*/ 3 h 4"/>
                <a:gd name="T4" fmla="*/ 0 w 2"/>
                <a:gd name="T5" fmla="*/ 2 h 4"/>
                <a:gd name="T6" fmla="*/ 0 w 2"/>
                <a:gd name="T7" fmla="*/ 1 h 4"/>
                <a:gd name="T8" fmla="*/ 0 w 2"/>
                <a:gd name="T9" fmla="*/ 0 h 4"/>
                <a:gd name="T10" fmla="*/ 0 w 2"/>
                <a:gd name="T11" fmla="*/ 0 h 4"/>
                <a:gd name="T12" fmla="*/ 1 w 2"/>
                <a:gd name="T13" fmla="*/ 0 h 4"/>
                <a:gd name="T14" fmla="*/ 1 w 2"/>
                <a:gd name="T15" fmla="*/ 1 h 4"/>
                <a:gd name="T16" fmla="*/ 1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2"/>
                  </a:moveTo>
                  <a:lnTo>
                    <a:pt x="1" y="3"/>
                  </a:lnTo>
                  <a:lnTo>
                    <a:pt x="0" y="2"/>
                  </a:lnTo>
                  <a:lnTo>
                    <a:pt x="0" y="1"/>
                  </a:lnTo>
                  <a:lnTo>
                    <a:pt x="0" y="0"/>
                  </a:lnTo>
                  <a:lnTo>
                    <a:pt x="0" y="0"/>
                  </a:lnTo>
                  <a:lnTo>
                    <a:pt x="1"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2" name="Freeform 266">
              <a:extLst>
                <a:ext uri="{FF2B5EF4-FFF2-40B4-BE49-F238E27FC236}">
                  <a16:creationId xmlns="" xmlns:a16="http://schemas.microsoft.com/office/drawing/2014/main" id="{A16098B3-7DB5-C358-95AD-9AF33ADE0B38}"/>
                </a:ext>
              </a:extLst>
            </p:cNvPr>
            <p:cNvSpPr>
              <a:spLocks noChangeArrowheads="1"/>
            </p:cNvSpPr>
            <p:nvPr/>
          </p:nvSpPr>
          <p:spPr bwMode="auto">
            <a:xfrm>
              <a:off x="10018225" y="8138378"/>
              <a:ext cx="5493" cy="5497"/>
            </a:xfrm>
            <a:custGeom>
              <a:avLst/>
              <a:gdLst>
                <a:gd name="T0" fmla="*/ 2 w 3"/>
                <a:gd name="T1" fmla="*/ 2 h 4"/>
                <a:gd name="T2" fmla="*/ 2 w 3"/>
                <a:gd name="T3" fmla="*/ 1 h 4"/>
                <a:gd name="T4" fmla="*/ 1 w 3"/>
                <a:gd name="T5" fmla="*/ 0 h 4"/>
                <a:gd name="T6" fmla="*/ 1 w 3"/>
                <a:gd name="T7" fmla="*/ 0 h 4"/>
                <a:gd name="T8" fmla="*/ 0 w 3"/>
                <a:gd name="T9" fmla="*/ 1 h 4"/>
                <a:gd name="T10" fmla="*/ 0 w 3"/>
                <a:gd name="T11" fmla="*/ 3 h 4"/>
                <a:gd name="T12" fmla="*/ 1 w 3"/>
                <a:gd name="T13" fmla="*/ 3 h 4"/>
                <a:gd name="T14" fmla="*/ 2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2"/>
                  </a:moveTo>
                  <a:lnTo>
                    <a:pt x="2" y="1"/>
                  </a:lnTo>
                  <a:lnTo>
                    <a:pt x="1" y="0"/>
                  </a:lnTo>
                  <a:lnTo>
                    <a:pt x="1" y="0"/>
                  </a:lnTo>
                  <a:lnTo>
                    <a:pt x="0" y="1"/>
                  </a:lnTo>
                  <a:lnTo>
                    <a:pt x="0" y="3"/>
                  </a:lnTo>
                  <a:lnTo>
                    <a:pt x="1" y="3"/>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3" name="Freeform 268">
              <a:extLst>
                <a:ext uri="{FF2B5EF4-FFF2-40B4-BE49-F238E27FC236}">
                  <a16:creationId xmlns="" xmlns:a16="http://schemas.microsoft.com/office/drawing/2014/main" id="{C245A572-C58B-A6E0-B4D0-711A7FB0D8CA}"/>
                </a:ext>
              </a:extLst>
            </p:cNvPr>
            <p:cNvSpPr>
              <a:spLocks noChangeArrowheads="1"/>
            </p:cNvSpPr>
            <p:nvPr/>
          </p:nvSpPr>
          <p:spPr bwMode="auto">
            <a:xfrm>
              <a:off x="11710744" y="8808792"/>
              <a:ext cx="181340" cy="252779"/>
            </a:xfrm>
            <a:custGeom>
              <a:avLst/>
              <a:gdLst>
                <a:gd name="T0" fmla="*/ 124 w 147"/>
                <a:gd name="T1" fmla="*/ 168 h 201"/>
                <a:gd name="T2" fmla="*/ 121 w 147"/>
                <a:gd name="T3" fmla="*/ 163 h 201"/>
                <a:gd name="T4" fmla="*/ 97 w 147"/>
                <a:gd name="T5" fmla="*/ 141 h 201"/>
                <a:gd name="T6" fmla="*/ 107 w 147"/>
                <a:gd name="T7" fmla="*/ 143 h 201"/>
                <a:gd name="T8" fmla="*/ 87 w 147"/>
                <a:gd name="T9" fmla="*/ 156 h 201"/>
                <a:gd name="T10" fmla="*/ 80 w 147"/>
                <a:gd name="T11" fmla="*/ 136 h 201"/>
                <a:gd name="T12" fmla="*/ 86 w 147"/>
                <a:gd name="T13" fmla="*/ 137 h 201"/>
                <a:gd name="T14" fmla="*/ 82 w 147"/>
                <a:gd name="T15" fmla="*/ 127 h 201"/>
                <a:gd name="T16" fmla="*/ 145 w 147"/>
                <a:gd name="T17" fmla="*/ 172 h 201"/>
                <a:gd name="T18" fmla="*/ 141 w 147"/>
                <a:gd name="T19" fmla="*/ 181 h 201"/>
                <a:gd name="T20" fmla="*/ 133 w 147"/>
                <a:gd name="T21" fmla="*/ 189 h 201"/>
                <a:gd name="T22" fmla="*/ 134 w 147"/>
                <a:gd name="T23" fmla="*/ 197 h 201"/>
                <a:gd name="T24" fmla="*/ 121 w 147"/>
                <a:gd name="T25" fmla="*/ 151 h 201"/>
                <a:gd name="T26" fmla="*/ 111 w 147"/>
                <a:gd name="T27" fmla="*/ 135 h 201"/>
                <a:gd name="T28" fmla="*/ 93 w 147"/>
                <a:gd name="T29" fmla="*/ 138 h 201"/>
                <a:gd name="T30" fmla="*/ 82 w 147"/>
                <a:gd name="T31" fmla="*/ 104 h 201"/>
                <a:gd name="T32" fmla="*/ 75 w 147"/>
                <a:gd name="T33" fmla="*/ 112 h 201"/>
                <a:gd name="T34" fmla="*/ 78 w 147"/>
                <a:gd name="T35" fmla="*/ 125 h 201"/>
                <a:gd name="T36" fmla="*/ 78 w 147"/>
                <a:gd name="T37" fmla="*/ 139 h 201"/>
                <a:gd name="T38" fmla="*/ 74 w 147"/>
                <a:gd name="T39" fmla="*/ 157 h 201"/>
                <a:gd name="T40" fmla="*/ 65 w 147"/>
                <a:gd name="T41" fmla="*/ 159 h 201"/>
                <a:gd name="T42" fmla="*/ 59 w 147"/>
                <a:gd name="T43" fmla="*/ 149 h 201"/>
                <a:gd name="T44" fmla="*/ 55 w 147"/>
                <a:gd name="T45" fmla="*/ 161 h 201"/>
                <a:gd name="T46" fmla="*/ 46 w 147"/>
                <a:gd name="T47" fmla="*/ 152 h 201"/>
                <a:gd name="T48" fmla="*/ 36 w 147"/>
                <a:gd name="T49" fmla="*/ 166 h 201"/>
                <a:gd name="T50" fmla="*/ 28 w 147"/>
                <a:gd name="T51" fmla="*/ 137 h 201"/>
                <a:gd name="T52" fmla="*/ 27 w 147"/>
                <a:gd name="T53" fmla="*/ 118 h 201"/>
                <a:gd name="T54" fmla="*/ 19 w 147"/>
                <a:gd name="T55" fmla="*/ 105 h 201"/>
                <a:gd name="T56" fmla="*/ 22 w 147"/>
                <a:gd name="T57" fmla="*/ 82 h 201"/>
                <a:gd name="T58" fmla="*/ 6 w 147"/>
                <a:gd name="T59" fmla="*/ 74 h 201"/>
                <a:gd name="T60" fmla="*/ 4 w 147"/>
                <a:gd name="T61" fmla="*/ 58 h 201"/>
                <a:gd name="T62" fmla="*/ 23 w 147"/>
                <a:gd name="T63" fmla="*/ 50 h 201"/>
                <a:gd name="T64" fmla="*/ 25 w 147"/>
                <a:gd name="T65" fmla="*/ 43 h 201"/>
                <a:gd name="T66" fmla="*/ 7 w 147"/>
                <a:gd name="T67" fmla="*/ 28 h 201"/>
                <a:gd name="T68" fmla="*/ 6 w 147"/>
                <a:gd name="T69" fmla="*/ 14 h 201"/>
                <a:gd name="T70" fmla="*/ 10 w 147"/>
                <a:gd name="T71" fmla="*/ 3 h 201"/>
                <a:gd name="T72" fmla="*/ 20 w 147"/>
                <a:gd name="T73" fmla="*/ 10 h 201"/>
                <a:gd name="T74" fmla="*/ 30 w 147"/>
                <a:gd name="T75" fmla="*/ 10 h 201"/>
                <a:gd name="T76" fmla="*/ 34 w 147"/>
                <a:gd name="T77" fmla="*/ 9 h 201"/>
                <a:gd name="T78" fmla="*/ 49 w 147"/>
                <a:gd name="T79" fmla="*/ 18 h 201"/>
                <a:gd name="T80" fmla="*/ 56 w 147"/>
                <a:gd name="T81" fmla="*/ 26 h 201"/>
                <a:gd name="T82" fmla="*/ 63 w 147"/>
                <a:gd name="T83" fmla="*/ 47 h 201"/>
                <a:gd name="T84" fmla="*/ 96 w 147"/>
                <a:gd name="T85" fmla="*/ 50 h 201"/>
                <a:gd name="T86" fmla="*/ 138 w 147"/>
                <a:gd name="T87" fmla="*/ 55 h 201"/>
                <a:gd name="T88" fmla="*/ 134 w 147"/>
                <a:gd name="T89" fmla="*/ 60 h 201"/>
                <a:gd name="T90" fmla="*/ 128 w 147"/>
                <a:gd name="T91" fmla="*/ 77 h 201"/>
                <a:gd name="T92" fmla="*/ 119 w 147"/>
                <a:gd name="T93" fmla="*/ 83 h 201"/>
                <a:gd name="T94" fmla="*/ 106 w 147"/>
                <a:gd name="T95" fmla="*/ 87 h 201"/>
                <a:gd name="T96" fmla="*/ 102 w 147"/>
                <a:gd name="T97" fmla="*/ 112 h 201"/>
                <a:gd name="T98" fmla="*/ 107 w 147"/>
                <a:gd name="T99" fmla="*/ 118 h 201"/>
                <a:gd name="T100" fmla="*/ 118 w 147"/>
                <a:gd name="T101" fmla="*/ 123 h 201"/>
                <a:gd name="T102" fmla="*/ 124 w 147"/>
                <a:gd name="T103" fmla="*/ 104 h 201"/>
                <a:gd name="T104" fmla="*/ 134 w 147"/>
                <a:gd name="T105" fmla="*/ 101 h 201"/>
                <a:gd name="T106" fmla="*/ 140 w 147"/>
                <a:gd name="T107"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01">
                  <a:moveTo>
                    <a:pt x="124" y="176"/>
                  </a:moveTo>
                  <a:lnTo>
                    <a:pt x="122" y="176"/>
                  </a:lnTo>
                  <a:lnTo>
                    <a:pt x="122" y="175"/>
                  </a:lnTo>
                  <a:lnTo>
                    <a:pt x="122" y="173"/>
                  </a:lnTo>
                  <a:lnTo>
                    <a:pt x="121" y="169"/>
                  </a:lnTo>
                  <a:lnTo>
                    <a:pt x="123" y="168"/>
                  </a:lnTo>
                  <a:lnTo>
                    <a:pt x="124" y="168"/>
                  </a:lnTo>
                  <a:lnTo>
                    <a:pt x="124" y="170"/>
                  </a:lnTo>
                  <a:lnTo>
                    <a:pt x="125" y="172"/>
                  </a:lnTo>
                  <a:lnTo>
                    <a:pt x="124" y="176"/>
                  </a:lnTo>
                  <a:close/>
                  <a:moveTo>
                    <a:pt x="122" y="165"/>
                  </a:moveTo>
                  <a:lnTo>
                    <a:pt x="121" y="168"/>
                  </a:lnTo>
                  <a:lnTo>
                    <a:pt x="120" y="165"/>
                  </a:lnTo>
                  <a:lnTo>
                    <a:pt x="121" y="163"/>
                  </a:lnTo>
                  <a:lnTo>
                    <a:pt x="121" y="161"/>
                  </a:lnTo>
                  <a:lnTo>
                    <a:pt x="122" y="161"/>
                  </a:lnTo>
                  <a:lnTo>
                    <a:pt x="122" y="163"/>
                  </a:lnTo>
                  <a:lnTo>
                    <a:pt x="122" y="165"/>
                  </a:lnTo>
                  <a:close/>
                  <a:moveTo>
                    <a:pt x="99" y="153"/>
                  </a:moveTo>
                  <a:lnTo>
                    <a:pt x="96" y="155"/>
                  </a:lnTo>
                  <a:lnTo>
                    <a:pt x="97" y="141"/>
                  </a:lnTo>
                  <a:lnTo>
                    <a:pt x="99" y="146"/>
                  </a:lnTo>
                  <a:lnTo>
                    <a:pt x="100" y="149"/>
                  </a:lnTo>
                  <a:lnTo>
                    <a:pt x="99" y="153"/>
                  </a:lnTo>
                  <a:close/>
                  <a:moveTo>
                    <a:pt x="112" y="146"/>
                  </a:moveTo>
                  <a:lnTo>
                    <a:pt x="110" y="147"/>
                  </a:lnTo>
                  <a:lnTo>
                    <a:pt x="109" y="146"/>
                  </a:lnTo>
                  <a:lnTo>
                    <a:pt x="107" y="143"/>
                  </a:lnTo>
                  <a:lnTo>
                    <a:pt x="109" y="138"/>
                  </a:lnTo>
                  <a:lnTo>
                    <a:pt x="109" y="138"/>
                  </a:lnTo>
                  <a:lnTo>
                    <a:pt x="110" y="139"/>
                  </a:lnTo>
                  <a:lnTo>
                    <a:pt x="111" y="142"/>
                  </a:lnTo>
                  <a:lnTo>
                    <a:pt x="111" y="144"/>
                  </a:lnTo>
                  <a:lnTo>
                    <a:pt x="112" y="146"/>
                  </a:lnTo>
                  <a:close/>
                  <a:moveTo>
                    <a:pt x="87" y="156"/>
                  </a:moveTo>
                  <a:lnTo>
                    <a:pt x="82" y="157"/>
                  </a:lnTo>
                  <a:lnTo>
                    <a:pt x="79" y="157"/>
                  </a:lnTo>
                  <a:lnTo>
                    <a:pt x="84" y="147"/>
                  </a:lnTo>
                  <a:lnTo>
                    <a:pt x="84" y="144"/>
                  </a:lnTo>
                  <a:lnTo>
                    <a:pt x="83" y="140"/>
                  </a:lnTo>
                  <a:lnTo>
                    <a:pt x="80" y="138"/>
                  </a:lnTo>
                  <a:lnTo>
                    <a:pt x="80" y="136"/>
                  </a:lnTo>
                  <a:lnTo>
                    <a:pt x="79" y="133"/>
                  </a:lnTo>
                  <a:lnTo>
                    <a:pt x="78" y="130"/>
                  </a:lnTo>
                  <a:lnTo>
                    <a:pt x="82" y="129"/>
                  </a:lnTo>
                  <a:lnTo>
                    <a:pt x="84" y="131"/>
                  </a:lnTo>
                  <a:lnTo>
                    <a:pt x="84" y="132"/>
                  </a:lnTo>
                  <a:lnTo>
                    <a:pt x="85" y="135"/>
                  </a:lnTo>
                  <a:lnTo>
                    <a:pt x="86" y="137"/>
                  </a:lnTo>
                  <a:lnTo>
                    <a:pt x="90" y="143"/>
                  </a:lnTo>
                  <a:lnTo>
                    <a:pt x="90" y="146"/>
                  </a:lnTo>
                  <a:lnTo>
                    <a:pt x="89" y="154"/>
                  </a:lnTo>
                  <a:lnTo>
                    <a:pt x="87" y="156"/>
                  </a:lnTo>
                  <a:close/>
                  <a:moveTo>
                    <a:pt x="83" y="126"/>
                  </a:moveTo>
                  <a:lnTo>
                    <a:pt x="83" y="127"/>
                  </a:lnTo>
                  <a:lnTo>
                    <a:pt x="82" y="127"/>
                  </a:lnTo>
                  <a:lnTo>
                    <a:pt x="80" y="125"/>
                  </a:lnTo>
                  <a:lnTo>
                    <a:pt x="80" y="124"/>
                  </a:lnTo>
                  <a:lnTo>
                    <a:pt x="81" y="124"/>
                  </a:lnTo>
                  <a:lnTo>
                    <a:pt x="83" y="126"/>
                  </a:lnTo>
                  <a:close/>
                  <a:moveTo>
                    <a:pt x="145" y="160"/>
                  </a:moveTo>
                  <a:lnTo>
                    <a:pt x="145" y="161"/>
                  </a:lnTo>
                  <a:lnTo>
                    <a:pt x="145" y="172"/>
                  </a:lnTo>
                  <a:lnTo>
                    <a:pt x="145" y="177"/>
                  </a:lnTo>
                  <a:lnTo>
                    <a:pt x="146" y="181"/>
                  </a:lnTo>
                  <a:lnTo>
                    <a:pt x="146" y="182"/>
                  </a:lnTo>
                  <a:lnTo>
                    <a:pt x="145" y="183"/>
                  </a:lnTo>
                  <a:lnTo>
                    <a:pt x="144" y="184"/>
                  </a:lnTo>
                  <a:lnTo>
                    <a:pt x="143" y="182"/>
                  </a:lnTo>
                  <a:lnTo>
                    <a:pt x="141" y="181"/>
                  </a:lnTo>
                  <a:lnTo>
                    <a:pt x="138" y="179"/>
                  </a:lnTo>
                  <a:lnTo>
                    <a:pt x="137" y="178"/>
                  </a:lnTo>
                  <a:lnTo>
                    <a:pt x="135" y="179"/>
                  </a:lnTo>
                  <a:lnTo>
                    <a:pt x="133" y="181"/>
                  </a:lnTo>
                  <a:lnTo>
                    <a:pt x="132" y="183"/>
                  </a:lnTo>
                  <a:lnTo>
                    <a:pt x="132" y="186"/>
                  </a:lnTo>
                  <a:lnTo>
                    <a:pt x="133" y="189"/>
                  </a:lnTo>
                  <a:lnTo>
                    <a:pt x="135" y="191"/>
                  </a:lnTo>
                  <a:lnTo>
                    <a:pt x="135" y="193"/>
                  </a:lnTo>
                  <a:lnTo>
                    <a:pt x="135" y="195"/>
                  </a:lnTo>
                  <a:lnTo>
                    <a:pt x="136" y="198"/>
                  </a:lnTo>
                  <a:lnTo>
                    <a:pt x="137" y="200"/>
                  </a:lnTo>
                  <a:lnTo>
                    <a:pt x="136" y="200"/>
                  </a:lnTo>
                  <a:lnTo>
                    <a:pt x="134" y="197"/>
                  </a:lnTo>
                  <a:lnTo>
                    <a:pt x="132" y="193"/>
                  </a:lnTo>
                  <a:lnTo>
                    <a:pt x="128" y="187"/>
                  </a:lnTo>
                  <a:lnTo>
                    <a:pt x="126" y="176"/>
                  </a:lnTo>
                  <a:lnTo>
                    <a:pt x="126" y="170"/>
                  </a:lnTo>
                  <a:lnTo>
                    <a:pt x="123" y="163"/>
                  </a:lnTo>
                  <a:lnTo>
                    <a:pt x="121" y="154"/>
                  </a:lnTo>
                  <a:lnTo>
                    <a:pt x="121" y="151"/>
                  </a:lnTo>
                  <a:lnTo>
                    <a:pt x="121" y="148"/>
                  </a:lnTo>
                  <a:lnTo>
                    <a:pt x="122" y="147"/>
                  </a:lnTo>
                  <a:lnTo>
                    <a:pt x="121" y="147"/>
                  </a:lnTo>
                  <a:lnTo>
                    <a:pt x="119" y="149"/>
                  </a:lnTo>
                  <a:lnTo>
                    <a:pt x="118" y="145"/>
                  </a:lnTo>
                  <a:lnTo>
                    <a:pt x="116" y="141"/>
                  </a:lnTo>
                  <a:lnTo>
                    <a:pt x="111" y="135"/>
                  </a:lnTo>
                  <a:lnTo>
                    <a:pt x="110" y="131"/>
                  </a:lnTo>
                  <a:lnTo>
                    <a:pt x="110" y="129"/>
                  </a:lnTo>
                  <a:lnTo>
                    <a:pt x="107" y="131"/>
                  </a:lnTo>
                  <a:lnTo>
                    <a:pt x="104" y="134"/>
                  </a:lnTo>
                  <a:lnTo>
                    <a:pt x="101" y="137"/>
                  </a:lnTo>
                  <a:lnTo>
                    <a:pt x="99" y="138"/>
                  </a:lnTo>
                  <a:lnTo>
                    <a:pt x="93" y="138"/>
                  </a:lnTo>
                  <a:lnTo>
                    <a:pt x="89" y="134"/>
                  </a:lnTo>
                  <a:lnTo>
                    <a:pt x="83" y="124"/>
                  </a:lnTo>
                  <a:lnTo>
                    <a:pt x="83" y="121"/>
                  </a:lnTo>
                  <a:lnTo>
                    <a:pt x="83" y="115"/>
                  </a:lnTo>
                  <a:lnTo>
                    <a:pt x="82" y="109"/>
                  </a:lnTo>
                  <a:lnTo>
                    <a:pt x="82" y="107"/>
                  </a:lnTo>
                  <a:lnTo>
                    <a:pt x="82" y="104"/>
                  </a:lnTo>
                  <a:lnTo>
                    <a:pt x="81" y="105"/>
                  </a:lnTo>
                  <a:lnTo>
                    <a:pt x="80" y="106"/>
                  </a:lnTo>
                  <a:lnTo>
                    <a:pt x="80" y="108"/>
                  </a:lnTo>
                  <a:lnTo>
                    <a:pt x="80" y="110"/>
                  </a:lnTo>
                  <a:lnTo>
                    <a:pt x="76" y="109"/>
                  </a:lnTo>
                  <a:lnTo>
                    <a:pt x="71" y="109"/>
                  </a:lnTo>
                  <a:lnTo>
                    <a:pt x="75" y="112"/>
                  </a:lnTo>
                  <a:lnTo>
                    <a:pt x="79" y="113"/>
                  </a:lnTo>
                  <a:lnTo>
                    <a:pt x="81" y="116"/>
                  </a:lnTo>
                  <a:lnTo>
                    <a:pt x="82" y="118"/>
                  </a:lnTo>
                  <a:lnTo>
                    <a:pt x="82" y="120"/>
                  </a:lnTo>
                  <a:lnTo>
                    <a:pt x="79" y="122"/>
                  </a:lnTo>
                  <a:lnTo>
                    <a:pt x="77" y="123"/>
                  </a:lnTo>
                  <a:lnTo>
                    <a:pt x="78" y="125"/>
                  </a:lnTo>
                  <a:lnTo>
                    <a:pt x="80" y="128"/>
                  </a:lnTo>
                  <a:lnTo>
                    <a:pt x="77" y="129"/>
                  </a:lnTo>
                  <a:lnTo>
                    <a:pt x="76" y="130"/>
                  </a:lnTo>
                  <a:lnTo>
                    <a:pt x="76" y="133"/>
                  </a:lnTo>
                  <a:lnTo>
                    <a:pt x="78" y="135"/>
                  </a:lnTo>
                  <a:lnTo>
                    <a:pt x="78" y="137"/>
                  </a:lnTo>
                  <a:lnTo>
                    <a:pt x="78" y="139"/>
                  </a:lnTo>
                  <a:lnTo>
                    <a:pt x="79" y="141"/>
                  </a:lnTo>
                  <a:lnTo>
                    <a:pt x="82" y="144"/>
                  </a:lnTo>
                  <a:lnTo>
                    <a:pt x="82" y="147"/>
                  </a:lnTo>
                  <a:lnTo>
                    <a:pt x="81" y="150"/>
                  </a:lnTo>
                  <a:lnTo>
                    <a:pt x="80" y="152"/>
                  </a:lnTo>
                  <a:lnTo>
                    <a:pt x="78" y="153"/>
                  </a:lnTo>
                  <a:lnTo>
                    <a:pt x="74" y="157"/>
                  </a:lnTo>
                  <a:lnTo>
                    <a:pt x="72" y="162"/>
                  </a:lnTo>
                  <a:lnTo>
                    <a:pt x="70" y="165"/>
                  </a:lnTo>
                  <a:lnTo>
                    <a:pt x="67" y="165"/>
                  </a:lnTo>
                  <a:lnTo>
                    <a:pt x="67" y="164"/>
                  </a:lnTo>
                  <a:lnTo>
                    <a:pt x="64" y="163"/>
                  </a:lnTo>
                  <a:lnTo>
                    <a:pt x="64" y="160"/>
                  </a:lnTo>
                  <a:lnTo>
                    <a:pt x="65" y="159"/>
                  </a:lnTo>
                  <a:lnTo>
                    <a:pt x="69" y="154"/>
                  </a:lnTo>
                  <a:lnTo>
                    <a:pt x="67" y="154"/>
                  </a:lnTo>
                  <a:lnTo>
                    <a:pt x="64" y="155"/>
                  </a:lnTo>
                  <a:lnTo>
                    <a:pt x="61" y="158"/>
                  </a:lnTo>
                  <a:lnTo>
                    <a:pt x="59" y="155"/>
                  </a:lnTo>
                  <a:lnTo>
                    <a:pt x="59" y="152"/>
                  </a:lnTo>
                  <a:lnTo>
                    <a:pt x="59" y="149"/>
                  </a:lnTo>
                  <a:lnTo>
                    <a:pt x="62" y="143"/>
                  </a:lnTo>
                  <a:lnTo>
                    <a:pt x="59" y="146"/>
                  </a:lnTo>
                  <a:lnTo>
                    <a:pt x="58" y="149"/>
                  </a:lnTo>
                  <a:lnTo>
                    <a:pt x="58" y="153"/>
                  </a:lnTo>
                  <a:lnTo>
                    <a:pt x="58" y="156"/>
                  </a:lnTo>
                  <a:lnTo>
                    <a:pt x="56" y="160"/>
                  </a:lnTo>
                  <a:lnTo>
                    <a:pt x="55" y="161"/>
                  </a:lnTo>
                  <a:lnTo>
                    <a:pt x="52" y="163"/>
                  </a:lnTo>
                  <a:lnTo>
                    <a:pt x="50" y="165"/>
                  </a:lnTo>
                  <a:lnTo>
                    <a:pt x="48" y="167"/>
                  </a:lnTo>
                  <a:lnTo>
                    <a:pt x="48" y="164"/>
                  </a:lnTo>
                  <a:lnTo>
                    <a:pt x="48" y="160"/>
                  </a:lnTo>
                  <a:lnTo>
                    <a:pt x="46" y="149"/>
                  </a:lnTo>
                  <a:lnTo>
                    <a:pt x="46" y="152"/>
                  </a:lnTo>
                  <a:lnTo>
                    <a:pt x="47" y="158"/>
                  </a:lnTo>
                  <a:lnTo>
                    <a:pt x="47" y="162"/>
                  </a:lnTo>
                  <a:lnTo>
                    <a:pt x="45" y="165"/>
                  </a:lnTo>
                  <a:lnTo>
                    <a:pt x="42" y="168"/>
                  </a:lnTo>
                  <a:lnTo>
                    <a:pt x="39" y="169"/>
                  </a:lnTo>
                  <a:lnTo>
                    <a:pt x="38" y="168"/>
                  </a:lnTo>
                  <a:lnTo>
                    <a:pt x="36" y="166"/>
                  </a:lnTo>
                  <a:lnTo>
                    <a:pt x="34" y="163"/>
                  </a:lnTo>
                  <a:lnTo>
                    <a:pt x="33" y="159"/>
                  </a:lnTo>
                  <a:lnTo>
                    <a:pt x="32" y="156"/>
                  </a:lnTo>
                  <a:lnTo>
                    <a:pt x="33" y="152"/>
                  </a:lnTo>
                  <a:lnTo>
                    <a:pt x="32" y="149"/>
                  </a:lnTo>
                  <a:lnTo>
                    <a:pt x="30" y="141"/>
                  </a:lnTo>
                  <a:lnTo>
                    <a:pt x="28" y="137"/>
                  </a:lnTo>
                  <a:lnTo>
                    <a:pt x="28" y="136"/>
                  </a:lnTo>
                  <a:lnTo>
                    <a:pt x="28" y="135"/>
                  </a:lnTo>
                  <a:lnTo>
                    <a:pt x="27" y="130"/>
                  </a:lnTo>
                  <a:lnTo>
                    <a:pt x="26" y="127"/>
                  </a:lnTo>
                  <a:lnTo>
                    <a:pt x="26" y="123"/>
                  </a:lnTo>
                  <a:lnTo>
                    <a:pt x="28" y="118"/>
                  </a:lnTo>
                  <a:lnTo>
                    <a:pt x="27" y="118"/>
                  </a:lnTo>
                  <a:lnTo>
                    <a:pt x="25" y="117"/>
                  </a:lnTo>
                  <a:lnTo>
                    <a:pt x="22" y="116"/>
                  </a:lnTo>
                  <a:lnTo>
                    <a:pt x="21" y="114"/>
                  </a:lnTo>
                  <a:lnTo>
                    <a:pt x="22" y="109"/>
                  </a:lnTo>
                  <a:lnTo>
                    <a:pt x="21" y="108"/>
                  </a:lnTo>
                  <a:lnTo>
                    <a:pt x="19" y="106"/>
                  </a:lnTo>
                  <a:lnTo>
                    <a:pt x="19" y="105"/>
                  </a:lnTo>
                  <a:lnTo>
                    <a:pt x="18" y="104"/>
                  </a:lnTo>
                  <a:lnTo>
                    <a:pt x="17" y="102"/>
                  </a:lnTo>
                  <a:lnTo>
                    <a:pt x="19" y="96"/>
                  </a:lnTo>
                  <a:lnTo>
                    <a:pt x="21" y="90"/>
                  </a:lnTo>
                  <a:lnTo>
                    <a:pt x="22" y="88"/>
                  </a:lnTo>
                  <a:lnTo>
                    <a:pt x="22" y="84"/>
                  </a:lnTo>
                  <a:lnTo>
                    <a:pt x="22" y="82"/>
                  </a:lnTo>
                  <a:lnTo>
                    <a:pt x="22" y="81"/>
                  </a:lnTo>
                  <a:lnTo>
                    <a:pt x="19" y="79"/>
                  </a:lnTo>
                  <a:lnTo>
                    <a:pt x="15" y="78"/>
                  </a:lnTo>
                  <a:lnTo>
                    <a:pt x="11" y="77"/>
                  </a:lnTo>
                  <a:lnTo>
                    <a:pt x="9" y="75"/>
                  </a:lnTo>
                  <a:lnTo>
                    <a:pt x="8" y="73"/>
                  </a:lnTo>
                  <a:lnTo>
                    <a:pt x="6" y="74"/>
                  </a:lnTo>
                  <a:lnTo>
                    <a:pt x="3" y="73"/>
                  </a:lnTo>
                  <a:lnTo>
                    <a:pt x="1" y="71"/>
                  </a:lnTo>
                  <a:lnTo>
                    <a:pt x="0" y="68"/>
                  </a:lnTo>
                  <a:lnTo>
                    <a:pt x="0" y="67"/>
                  </a:lnTo>
                  <a:lnTo>
                    <a:pt x="0" y="66"/>
                  </a:lnTo>
                  <a:lnTo>
                    <a:pt x="3" y="58"/>
                  </a:lnTo>
                  <a:lnTo>
                    <a:pt x="4" y="58"/>
                  </a:lnTo>
                  <a:lnTo>
                    <a:pt x="8" y="60"/>
                  </a:lnTo>
                  <a:lnTo>
                    <a:pt x="9" y="60"/>
                  </a:lnTo>
                  <a:lnTo>
                    <a:pt x="11" y="57"/>
                  </a:lnTo>
                  <a:lnTo>
                    <a:pt x="13" y="49"/>
                  </a:lnTo>
                  <a:lnTo>
                    <a:pt x="17" y="49"/>
                  </a:lnTo>
                  <a:lnTo>
                    <a:pt x="20" y="49"/>
                  </a:lnTo>
                  <a:lnTo>
                    <a:pt x="23" y="50"/>
                  </a:lnTo>
                  <a:lnTo>
                    <a:pt x="25" y="49"/>
                  </a:lnTo>
                  <a:lnTo>
                    <a:pt x="27" y="49"/>
                  </a:lnTo>
                  <a:lnTo>
                    <a:pt x="28" y="48"/>
                  </a:lnTo>
                  <a:lnTo>
                    <a:pt x="29" y="47"/>
                  </a:lnTo>
                  <a:lnTo>
                    <a:pt x="29" y="45"/>
                  </a:lnTo>
                  <a:lnTo>
                    <a:pt x="26" y="44"/>
                  </a:lnTo>
                  <a:lnTo>
                    <a:pt x="25" y="43"/>
                  </a:lnTo>
                  <a:lnTo>
                    <a:pt x="24" y="39"/>
                  </a:lnTo>
                  <a:lnTo>
                    <a:pt x="24" y="38"/>
                  </a:lnTo>
                  <a:lnTo>
                    <a:pt x="17" y="38"/>
                  </a:lnTo>
                  <a:lnTo>
                    <a:pt x="15" y="37"/>
                  </a:lnTo>
                  <a:lnTo>
                    <a:pt x="13" y="36"/>
                  </a:lnTo>
                  <a:lnTo>
                    <a:pt x="10" y="31"/>
                  </a:lnTo>
                  <a:lnTo>
                    <a:pt x="7" y="28"/>
                  </a:lnTo>
                  <a:lnTo>
                    <a:pt x="3" y="27"/>
                  </a:lnTo>
                  <a:lnTo>
                    <a:pt x="2" y="26"/>
                  </a:lnTo>
                  <a:lnTo>
                    <a:pt x="1" y="24"/>
                  </a:lnTo>
                  <a:lnTo>
                    <a:pt x="2" y="22"/>
                  </a:lnTo>
                  <a:lnTo>
                    <a:pt x="3" y="20"/>
                  </a:lnTo>
                  <a:lnTo>
                    <a:pt x="3" y="17"/>
                  </a:lnTo>
                  <a:lnTo>
                    <a:pt x="6" y="14"/>
                  </a:lnTo>
                  <a:lnTo>
                    <a:pt x="9" y="11"/>
                  </a:lnTo>
                  <a:lnTo>
                    <a:pt x="11" y="9"/>
                  </a:lnTo>
                  <a:lnTo>
                    <a:pt x="13" y="8"/>
                  </a:lnTo>
                  <a:lnTo>
                    <a:pt x="13" y="6"/>
                  </a:lnTo>
                  <a:lnTo>
                    <a:pt x="13" y="5"/>
                  </a:lnTo>
                  <a:lnTo>
                    <a:pt x="11" y="4"/>
                  </a:lnTo>
                  <a:lnTo>
                    <a:pt x="10" y="3"/>
                  </a:lnTo>
                  <a:lnTo>
                    <a:pt x="10" y="3"/>
                  </a:lnTo>
                  <a:lnTo>
                    <a:pt x="11" y="1"/>
                  </a:lnTo>
                  <a:lnTo>
                    <a:pt x="12" y="0"/>
                  </a:lnTo>
                  <a:lnTo>
                    <a:pt x="15" y="2"/>
                  </a:lnTo>
                  <a:lnTo>
                    <a:pt x="19" y="5"/>
                  </a:lnTo>
                  <a:lnTo>
                    <a:pt x="20" y="8"/>
                  </a:lnTo>
                  <a:lnTo>
                    <a:pt x="20" y="10"/>
                  </a:lnTo>
                  <a:lnTo>
                    <a:pt x="22" y="10"/>
                  </a:lnTo>
                  <a:lnTo>
                    <a:pt x="23" y="10"/>
                  </a:lnTo>
                  <a:lnTo>
                    <a:pt x="25" y="12"/>
                  </a:lnTo>
                  <a:lnTo>
                    <a:pt x="27" y="11"/>
                  </a:lnTo>
                  <a:lnTo>
                    <a:pt x="29" y="12"/>
                  </a:lnTo>
                  <a:lnTo>
                    <a:pt x="30" y="12"/>
                  </a:lnTo>
                  <a:lnTo>
                    <a:pt x="30" y="10"/>
                  </a:lnTo>
                  <a:lnTo>
                    <a:pt x="29" y="9"/>
                  </a:lnTo>
                  <a:lnTo>
                    <a:pt x="28" y="7"/>
                  </a:lnTo>
                  <a:lnTo>
                    <a:pt x="29" y="5"/>
                  </a:lnTo>
                  <a:lnTo>
                    <a:pt x="30" y="5"/>
                  </a:lnTo>
                  <a:lnTo>
                    <a:pt x="31" y="5"/>
                  </a:lnTo>
                  <a:lnTo>
                    <a:pt x="33" y="7"/>
                  </a:lnTo>
                  <a:lnTo>
                    <a:pt x="34" y="9"/>
                  </a:lnTo>
                  <a:lnTo>
                    <a:pt x="34" y="13"/>
                  </a:lnTo>
                  <a:lnTo>
                    <a:pt x="36" y="16"/>
                  </a:lnTo>
                  <a:lnTo>
                    <a:pt x="40" y="19"/>
                  </a:lnTo>
                  <a:lnTo>
                    <a:pt x="42" y="20"/>
                  </a:lnTo>
                  <a:lnTo>
                    <a:pt x="46" y="21"/>
                  </a:lnTo>
                  <a:lnTo>
                    <a:pt x="48" y="20"/>
                  </a:lnTo>
                  <a:lnTo>
                    <a:pt x="49" y="18"/>
                  </a:lnTo>
                  <a:lnTo>
                    <a:pt x="48" y="15"/>
                  </a:lnTo>
                  <a:lnTo>
                    <a:pt x="49" y="14"/>
                  </a:lnTo>
                  <a:lnTo>
                    <a:pt x="50" y="13"/>
                  </a:lnTo>
                  <a:lnTo>
                    <a:pt x="52" y="13"/>
                  </a:lnTo>
                  <a:lnTo>
                    <a:pt x="53" y="14"/>
                  </a:lnTo>
                  <a:lnTo>
                    <a:pt x="56" y="22"/>
                  </a:lnTo>
                  <a:lnTo>
                    <a:pt x="56" y="26"/>
                  </a:lnTo>
                  <a:lnTo>
                    <a:pt x="57" y="36"/>
                  </a:lnTo>
                  <a:lnTo>
                    <a:pt x="56" y="42"/>
                  </a:lnTo>
                  <a:lnTo>
                    <a:pt x="56" y="44"/>
                  </a:lnTo>
                  <a:lnTo>
                    <a:pt x="56" y="45"/>
                  </a:lnTo>
                  <a:lnTo>
                    <a:pt x="57" y="45"/>
                  </a:lnTo>
                  <a:lnTo>
                    <a:pt x="58" y="45"/>
                  </a:lnTo>
                  <a:lnTo>
                    <a:pt x="63" y="47"/>
                  </a:lnTo>
                  <a:lnTo>
                    <a:pt x="66" y="48"/>
                  </a:lnTo>
                  <a:lnTo>
                    <a:pt x="71" y="49"/>
                  </a:lnTo>
                  <a:lnTo>
                    <a:pt x="77" y="50"/>
                  </a:lnTo>
                  <a:lnTo>
                    <a:pt x="80" y="50"/>
                  </a:lnTo>
                  <a:lnTo>
                    <a:pt x="82" y="50"/>
                  </a:lnTo>
                  <a:lnTo>
                    <a:pt x="86" y="50"/>
                  </a:lnTo>
                  <a:lnTo>
                    <a:pt x="96" y="50"/>
                  </a:lnTo>
                  <a:lnTo>
                    <a:pt x="104" y="49"/>
                  </a:lnTo>
                  <a:lnTo>
                    <a:pt x="106" y="50"/>
                  </a:lnTo>
                  <a:lnTo>
                    <a:pt x="110" y="50"/>
                  </a:lnTo>
                  <a:lnTo>
                    <a:pt x="118" y="50"/>
                  </a:lnTo>
                  <a:lnTo>
                    <a:pt x="127" y="50"/>
                  </a:lnTo>
                  <a:lnTo>
                    <a:pt x="132" y="51"/>
                  </a:lnTo>
                  <a:lnTo>
                    <a:pt x="138" y="55"/>
                  </a:lnTo>
                  <a:lnTo>
                    <a:pt x="141" y="57"/>
                  </a:lnTo>
                  <a:lnTo>
                    <a:pt x="141" y="59"/>
                  </a:lnTo>
                  <a:lnTo>
                    <a:pt x="141" y="60"/>
                  </a:lnTo>
                  <a:lnTo>
                    <a:pt x="140" y="61"/>
                  </a:lnTo>
                  <a:lnTo>
                    <a:pt x="139" y="61"/>
                  </a:lnTo>
                  <a:lnTo>
                    <a:pt x="134" y="59"/>
                  </a:lnTo>
                  <a:lnTo>
                    <a:pt x="134" y="60"/>
                  </a:lnTo>
                  <a:lnTo>
                    <a:pt x="134" y="63"/>
                  </a:lnTo>
                  <a:lnTo>
                    <a:pt x="134" y="64"/>
                  </a:lnTo>
                  <a:lnTo>
                    <a:pt x="132" y="66"/>
                  </a:lnTo>
                  <a:lnTo>
                    <a:pt x="130" y="73"/>
                  </a:lnTo>
                  <a:lnTo>
                    <a:pt x="129" y="76"/>
                  </a:lnTo>
                  <a:lnTo>
                    <a:pt x="129" y="77"/>
                  </a:lnTo>
                  <a:lnTo>
                    <a:pt x="128" y="77"/>
                  </a:lnTo>
                  <a:lnTo>
                    <a:pt x="126" y="77"/>
                  </a:lnTo>
                  <a:lnTo>
                    <a:pt x="124" y="78"/>
                  </a:lnTo>
                  <a:lnTo>
                    <a:pt x="124" y="79"/>
                  </a:lnTo>
                  <a:lnTo>
                    <a:pt x="123" y="81"/>
                  </a:lnTo>
                  <a:lnTo>
                    <a:pt x="122" y="83"/>
                  </a:lnTo>
                  <a:lnTo>
                    <a:pt x="121" y="84"/>
                  </a:lnTo>
                  <a:lnTo>
                    <a:pt x="119" y="83"/>
                  </a:lnTo>
                  <a:lnTo>
                    <a:pt x="118" y="83"/>
                  </a:lnTo>
                  <a:lnTo>
                    <a:pt x="116" y="84"/>
                  </a:lnTo>
                  <a:lnTo>
                    <a:pt x="114" y="85"/>
                  </a:lnTo>
                  <a:lnTo>
                    <a:pt x="112" y="86"/>
                  </a:lnTo>
                  <a:lnTo>
                    <a:pt x="111" y="87"/>
                  </a:lnTo>
                  <a:lnTo>
                    <a:pt x="106" y="87"/>
                  </a:lnTo>
                  <a:lnTo>
                    <a:pt x="106" y="87"/>
                  </a:lnTo>
                  <a:lnTo>
                    <a:pt x="105" y="88"/>
                  </a:lnTo>
                  <a:lnTo>
                    <a:pt x="105" y="89"/>
                  </a:lnTo>
                  <a:lnTo>
                    <a:pt x="102" y="93"/>
                  </a:lnTo>
                  <a:lnTo>
                    <a:pt x="100" y="99"/>
                  </a:lnTo>
                  <a:lnTo>
                    <a:pt x="99" y="102"/>
                  </a:lnTo>
                  <a:lnTo>
                    <a:pt x="99" y="105"/>
                  </a:lnTo>
                  <a:lnTo>
                    <a:pt x="102" y="112"/>
                  </a:lnTo>
                  <a:lnTo>
                    <a:pt x="104" y="121"/>
                  </a:lnTo>
                  <a:lnTo>
                    <a:pt x="105" y="122"/>
                  </a:lnTo>
                  <a:lnTo>
                    <a:pt x="105" y="122"/>
                  </a:lnTo>
                  <a:lnTo>
                    <a:pt x="106" y="122"/>
                  </a:lnTo>
                  <a:lnTo>
                    <a:pt x="106" y="120"/>
                  </a:lnTo>
                  <a:lnTo>
                    <a:pt x="106" y="118"/>
                  </a:lnTo>
                  <a:lnTo>
                    <a:pt x="107" y="118"/>
                  </a:lnTo>
                  <a:lnTo>
                    <a:pt x="108" y="118"/>
                  </a:lnTo>
                  <a:lnTo>
                    <a:pt x="109" y="120"/>
                  </a:lnTo>
                  <a:lnTo>
                    <a:pt x="110" y="124"/>
                  </a:lnTo>
                  <a:lnTo>
                    <a:pt x="112" y="125"/>
                  </a:lnTo>
                  <a:lnTo>
                    <a:pt x="114" y="125"/>
                  </a:lnTo>
                  <a:lnTo>
                    <a:pt x="116" y="125"/>
                  </a:lnTo>
                  <a:lnTo>
                    <a:pt x="118" y="123"/>
                  </a:lnTo>
                  <a:lnTo>
                    <a:pt x="119" y="121"/>
                  </a:lnTo>
                  <a:lnTo>
                    <a:pt x="118" y="118"/>
                  </a:lnTo>
                  <a:lnTo>
                    <a:pt x="118" y="115"/>
                  </a:lnTo>
                  <a:lnTo>
                    <a:pt x="119" y="113"/>
                  </a:lnTo>
                  <a:lnTo>
                    <a:pt x="124" y="108"/>
                  </a:lnTo>
                  <a:lnTo>
                    <a:pt x="124" y="107"/>
                  </a:lnTo>
                  <a:lnTo>
                    <a:pt x="124" y="104"/>
                  </a:lnTo>
                  <a:lnTo>
                    <a:pt x="124" y="101"/>
                  </a:lnTo>
                  <a:lnTo>
                    <a:pt x="126" y="101"/>
                  </a:lnTo>
                  <a:lnTo>
                    <a:pt x="127" y="102"/>
                  </a:lnTo>
                  <a:lnTo>
                    <a:pt x="130" y="100"/>
                  </a:lnTo>
                  <a:lnTo>
                    <a:pt x="131" y="100"/>
                  </a:lnTo>
                  <a:lnTo>
                    <a:pt x="132" y="102"/>
                  </a:lnTo>
                  <a:lnTo>
                    <a:pt x="134" y="101"/>
                  </a:lnTo>
                  <a:lnTo>
                    <a:pt x="135" y="108"/>
                  </a:lnTo>
                  <a:lnTo>
                    <a:pt x="137" y="114"/>
                  </a:lnTo>
                  <a:lnTo>
                    <a:pt x="137" y="116"/>
                  </a:lnTo>
                  <a:lnTo>
                    <a:pt x="137" y="122"/>
                  </a:lnTo>
                  <a:lnTo>
                    <a:pt x="138" y="127"/>
                  </a:lnTo>
                  <a:lnTo>
                    <a:pt x="139" y="128"/>
                  </a:lnTo>
                  <a:lnTo>
                    <a:pt x="140" y="131"/>
                  </a:lnTo>
                  <a:lnTo>
                    <a:pt x="141" y="134"/>
                  </a:lnTo>
                  <a:lnTo>
                    <a:pt x="141" y="135"/>
                  </a:lnTo>
                  <a:lnTo>
                    <a:pt x="142" y="141"/>
                  </a:lnTo>
                  <a:lnTo>
                    <a:pt x="143" y="145"/>
                  </a:lnTo>
                  <a:lnTo>
                    <a:pt x="144" y="157"/>
                  </a:lnTo>
                  <a:lnTo>
                    <a:pt x="145" y="16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24" name="Freeform 269">
              <a:extLst>
                <a:ext uri="{FF2B5EF4-FFF2-40B4-BE49-F238E27FC236}">
                  <a16:creationId xmlns="" xmlns:a16="http://schemas.microsoft.com/office/drawing/2014/main" id="{418E29BB-0B46-F06A-A64C-01963692E213}"/>
                </a:ext>
              </a:extLst>
            </p:cNvPr>
            <p:cNvSpPr>
              <a:spLocks noChangeArrowheads="1"/>
            </p:cNvSpPr>
            <p:nvPr/>
          </p:nvSpPr>
          <p:spPr bwMode="auto">
            <a:xfrm>
              <a:off x="11859113" y="9017609"/>
              <a:ext cx="5497" cy="10990"/>
            </a:xfrm>
            <a:custGeom>
              <a:avLst/>
              <a:gdLst>
                <a:gd name="T0" fmla="*/ 3 w 5"/>
                <a:gd name="T1" fmla="*/ 8 h 9"/>
                <a:gd name="T2" fmla="*/ 1 w 5"/>
                <a:gd name="T3" fmla="*/ 8 h 9"/>
                <a:gd name="T4" fmla="*/ 1 w 5"/>
                <a:gd name="T5" fmla="*/ 7 h 9"/>
                <a:gd name="T6" fmla="*/ 1 w 5"/>
                <a:gd name="T7" fmla="*/ 5 h 9"/>
                <a:gd name="T8" fmla="*/ 0 w 5"/>
                <a:gd name="T9" fmla="*/ 1 h 9"/>
                <a:gd name="T10" fmla="*/ 2 w 5"/>
                <a:gd name="T11" fmla="*/ 0 h 9"/>
                <a:gd name="T12" fmla="*/ 3 w 5"/>
                <a:gd name="T13" fmla="*/ 0 h 9"/>
                <a:gd name="T14" fmla="*/ 3 w 5"/>
                <a:gd name="T15" fmla="*/ 2 h 9"/>
                <a:gd name="T16" fmla="*/ 4 w 5"/>
                <a:gd name="T17" fmla="*/ 4 h 9"/>
                <a:gd name="T18" fmla="*/ 3 w 5"/>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3" y="8"/>
                  </a:moveTo>
                  <a:lnTo>
                    <a:pt x="1" y="8"/>
                  </a:lnTo>
                  <a:lnTo>
                    <a:pt x="1" y="7"/>
                  </a:lnTo>
                  <a:lnTo>
                    <a:pt x="1" y="5"/>
                  </a:lnTo>
                  <a:lnTo>
                    <a:pt x="0" y="1"/>
                  </a:lnTo>
                  <a:lnTo>
                    <a:pt x="2" y="0"/>
                  </a:lnTo>
                  <a:lnTo>
                    <a:pt x="3" y="0"/>
                  </a:lnTo>
                  <a:lnTo>
                    <a:pt x="3" y="2"/>
                  </a:lnTo>
                  <a:lnTo>
                    <a:pt x="4" y="4"/>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5" name="Freeform 270">
              <a:extLst>
                <a:ext uri="{FF2B5EF4-FFF2-40B4-BE49-F238E27FC236}">
                  <a16:creationId xmlns="" xmlns:a16="http://schemas.microsoft.com/office/drawing/2014/main" id="{58CC6FEE-6CFD-D63F-FBCD-6E5E311CF39E}"/>
                </a:ext>
              </a:extLst>
            </p:cNvPr>
            <p:cNvSpPr>
              <a:spLocks noChangeArrowheads="1"/>
            </p:cNvSpPr>
            <p:nvPr/>
          </p:nvSpPr>
          <p:spPr bwMode="auto">
            <a:xfrm>
              <a:off x="11859113" y="9012115"/>
              <a:ext cx="5497" cy="10990"/>
            </a:xfrm>
            <a:custGeom>
              <a:avLst/>
              <a:gdLst>
                <a:gd name="T0" fmla="*/ 2 w 3"/>
                <a:gd name="T1" fmla="*/ 4 h 8"/>
                <a:gd name="T2" fmla="*/ 1 w 3"/>
                <a:gd name="T3" fmla="*/ 7 h 8"/>
                <a:gd name="T4" fmla="*/ 0 w 3"/>
                <a:gd name="T5" fmla="*/ 4 h 8"/>
                <a:gd name="T6" fmla="*/ 1 w 3"/>
                <a:gd name="T7" fmla="*/ 2 h 8"/>
                <a:gd name="T8" fmla="*/ 1 w 3"/>
                <a:gd name="T9" fmla="*/ 0 h 8"/>
                <a:gd name="T10" fmla="*/ 2 w 3"/>
                <a:gd name="T11" fmla="*/ 0 h 8"/>
                <a:gd name="T12" fmla="*/ 2 w 3"/>
                <a:gd name="T13" fmla="*/ 2 h 8"/>
                <a:gd name="T14" fmla="*/ 2 w 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4"/>
                  </a:moveTo>
                  <a:lnTo>
                    <a:pt x="1" y="7"/>
                  </a:lnTo>
                  <a:lnTo>
                    <a:pt x="0" y="4"/>
                  </a:lnTo>
                  <a:lnTo>
                    <a:pt x="1" y="2"/>
                  </a:lnTo>
                  <a:lnTo>
                    <a:pt x="1" y="0"/>
                  </a:lnTo>
                  <a:lnTo>
                    <a:pt x="2"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6" name="Freeform 271">
              <a:extLst>
                <a:ext uri="{FF2B5EF4-FFF2-40B4-BE49-F238E27FC236}">
                  <a16:creationId xmlns="" xmlns:a16="http://schemas.microsoft.com/office/drawing/2014/main" id="{91B07226-1ED8-DFA8-B7BF-FC1BCF323772}"/>
                </a:ext>
              </a:extLst>
            </p:cNvPr>
            <p:cNvSpPr>
              <a:spLocks noChangeArrowheads="1"/>
            </p:cNvSpPr>
            <p:nvPr/>
          </p:nvSpPr>
          <p:spPr bwMode="auto">
            <a:xfrm>
              <a:off x="11826142" y="8984638"/>
              <a:ext cx="5497" cy="16487"/>
            </a:xfrm>
            <a:custGeom>
              <a:avLst/>
              <a:gdLst>
                <a:gd name="T0" fmla="*/ 3 w 5"/>
                <a:gd name="T1" fmla="*/ 12 h 15"/>
                <a:gd name="T2" fmla="*/ 0 w 5"/>
                <a:gd name="T3" fmla="*/ 14 h 15"/>
                <a:gd name="T4" fmla="*/ 1 w 5"/>
                <a:gd name="T5" fmla="*/ 0 h 15"/>
                <a:gd name="T6" fmla="*/ 3 w 5"/>
                <a:gd name="T7" fmla="*/ 5 h 15"/>
                <a:gd name="T8" fmla="*/ 4 w 5"/>
                <a:gd name="T9" fmla="*/ 8 h 15"/>
                <a:gd name="T10" fmla="*/ 3 w 5"/>
                <a:gd name="T11" fmla="*/ 12 h 15"/>
              </a:gdLst>
              <a:ahLst/>
              <a:cxnLst>
                <a:cxn ang="0">
                  <a:pos x="T0" y="T1"/>
                </a:cxn>
                <a:cxn ang="0">
                  <a:pos x="T2" y="T3"/>
                </a:cxn>
                <a:cxn ang="0">
                  <a:pos x="T4" y="T5"/>
                </a:cxn>
                <a:cxn ang="0">
                  <a:pos x="T6" y="T7"/>
                </a:cxn>
                <a:cxn ang="0">
                  <a:pos x="T8" y="T9"/>
                </a:cxn>
                <a:cxn ang="0">
                  <a:pos x="T10" y="T11"/>
                </a:cxn>
              </a:cxnLst>
              <a:rect l="0" t="0" r="r" b="b"/>
              <a:pathLst>
                <a:path w="5" h="15">
                  <a:moveTo>
                    <a:pt x="3" y="12"/>
                  </a:moveTo>
                  <a:lnTo>
                    <a:pt x="0" y="14"/>
                  </a:lnTo>
                  <a:lnTo>
                    <a:pt x="1" y="0"/>
                  </a:lnTo>
                  <a:lnTo>
                    <a:pt x="3" y="5"/>
                  </a:lnTo>
                  <a:lnTo>
                    <a:pt x="4" y="8"/>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7" name="Freeform 272">
              <a:extLst>
                <a:ext uri="{FF2B5EF4-FFF2-40B4-BE49-F238E27FC236}">
                  <a16:creationId xmlns="" xmlns:a16="http://schemas.microsoft.com/office/drawing/2014/main" id="{65EEFA5D-32BF-69D6-4770-89ECE777AD6E}"/>
                </a:ext>
              </a:extLst>
            </p:cNvPr>
            <p:cNvSpPr>
              <a:spLocks noChangeArrowheads="1"/>
            </p:cNvSpPr>
            <p:nvPr/>
          </p:nvSpPr>
          <p:spPr bwMode="auto">
            <a:xfrm>
              <a:off x="11842629" y="8984638"/>
              <a:ext cx="5493" cy="10990"/>
            </a:xfrm>
            <a:custGeom>
              <a:avLst/>
              <a:gdLst>
                <a:gd name="T0" fmla="*/ 5 w 6"/>
                <a:gd name="T1" fmla="*/ 8 h 10"/>
                <a:gd name="T2" fmla="*/ 3 w 6"/>
                <a:gd name="T3" fmla="*/ 9 h 10"/>
                <a:gd name="T4" fmla="*/ 2 w 6"/>
                <a:gd name="T5" fmla="*/ 8 h 10"/>
                <a:gd name="T6" fmla="*/ 0 w 6"/>
                <a:gd name="T7" fmla="*/ 5 h 10"/>
                <a:gd name="T8" fmla="*/ 2 w 6"/>
                <a:gd name="T9" fmla="*/ 0 h 10"/>
                <a:gd name="T10" fmla="*/ 2 w 6"/>
                <a:gd name="T11" fmla="*/ 0 h 10"/>
                <a:gd name="T12" fmla="*/ 3 w 6"/>
                <a:gd name="T13" fmla="*/ 1 h 10"/>
                <a:gd name="T14" fmla="*/ 4 w 6"/>
                <a:gd name="T15" fmla="*/ 4 h 10"/>
                <a:gd name="T16" fmla="*/ 4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8"/>
                  </a:lnTo>
                  <a:lnTo>
                    <a:pt x="0" y="5"/>
                  </a:lnTo>
                  <a:lnTo>
                    <a:pt x="2" y="0"/>
                  </a:lnTo>
                  <a:lnTo>
                    <a:pt x="2" y="0"/>
                  </a:lnTo>
                  <a:lnTo>
                    <a:pt x="3" y="1"/>
                  </a:lnTo>
                  <a:lnTo>
                    <a:pt x="4" y="4"/>
                  </a:lnTo>
                  <a:lnTo>
                    <a:pt x="4"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8" name="Freeform 273">
              <a:extLst>
                <a:ext uri="{FF2B5EF4-FFF2-40B4-BE49-F238E27FC236}">
                  <a16:creationId xmlns="" xmlns:a16="http://schemas.microsoft.com/office/drawing/2014/main" id="{0A793B7C-90D4-F3F0-6776-94E26965E6C9}"/>
                </a:ext>
              </a:extLst>
            </p:cNvPr>
            <p:cNvSpPr>
              <a:spLocks noChangeArrowheads="1"/>
            </p:cNvSpPr>
            <p:nvPr/>
          </p:nvSpPr>
          <p:spPr bwMode="auto">
            <a:xfrm>
              <a:off x="11804161" y="8973647"/>
              <a:ext cx="16487" cy="38468"/>
            </a:xfrm>
            <a:custGeom>
              <a:avLst/>
              <a:gdLst>
                <a:gd name="T0" fmla="*/ 9 w 13"/>
                <a:gd name="T1" fmla="*/ 27 h 29"/>
                <a:gd name="T2" fmla="*/ 4 w 13"/>
                <a:gd name="T3" fmla="*/ 28 h 29"/>
                <a:gd name="T4" fmla="*/ 1 w 13"/>
                <a:gd name="T5" fmla="*/ 28 h 29"/>
                <a:gd name="T6" fmla="*/ 6 w 13"/>
                <a:gd name="T7" fmla="*/ 18 h 29"/>
                <a:gd name="T8" fmla="*/ 6 w 13"/>
                <a:gd name="T9" fmla="*/ 15 h 29"/>
                <a:gd name="T10" fmla="*/ 5 w 13"/>
                <a:gd name="T11" fmla="*/ 11 h 29"/>
                <a:gd name="T12" fmla="*/ 2 w 13"/>
                <a:gd name="T13" fmla="*/ 9 h 29"/>
                <a:gd name="T14" fmla="*/ 2 w 13"/>
                <a:gd name="T15" fmla="*/ 7 h 29"/>
                <a:gd name="T16" fmla="*/ 1 w 13"/>
                <a:gd name="T17" fmla="*/ 4 h 29"/>
                <a:gd name="T18" fmla="*/ 0 w 13"/>
                <a:gd name="T19" fmla="*/ 1 h 29"/>
                <a:gd name="T20" fmla="*/ 4 w 13"/>
                <a:gd name="T21" fmla="*/ 0 h 29"/>
                <a:gd name="T22" fmla="*/ 6 w 13"/>
                <a:gd name="T23" fmla="*/ 2 h 29"/>
                <a:gd name="T24" fmla="*/ 6 w 13"/>
                <a:gd name="T25" fmla="*/ 3 h 29"/>
                <a:gd name="T26" fmla="*/ 7 w 13"/>
                <a:gd name="T27" fmla="*/ 6 h 29"/>
                <a:gd name="T28" fmla="*/ 8 w 13"/>
                <a:gd name="T29" fmla="*/ 8 h 29"/>
                <a:gd name="T30" fmla="*/ 12 w 13"/>
                <a:gd name="T31" fmla="*/ 14 h 29"/>
                <a:gd name="T32" fmla="*/ 12 w 13"/>
                <a:gd name="T33" fmla="*/ 17 h 29"/>
                <a:gd name="T34" fmla="*/ 11 w 13"/>
                <a:gd name="T35" fmla="*/ 25 h 29"/>
                <a:gd name="T36" fmla="*/ 9 w 13"/>
                <a:gd name="T3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9">
                  <a:moveTo>
                    <a:pt x="9" y="27"/>
                  </a:moveTo>
                  <a:lnTo>
                    <a:pt x="4" y="28"/>
                  </a:lnTo>
                  <a:lnTo>
                    <a:pt x="1" y="28"/>
                  </a:lnTo>
                  <a:lnTo>
                    <a:pt x="6" y="18"/>
                  </a:lnTo>
                  <a:lnTo>
                    <a:pt x="6" y="15"/>
                  </a:lnTo>
                  <a:lnTo>
                    <a:pt x="5" y="11"/>
                  </a:lnTo>
                  <a:lnTo>
                    <a:pt x="2" y="9"/>
                  </a:lnTo>
                  <a:lnTo>
                    <a:pt x="2" y="7"/>
                  </a:lnTo>
                  <a:lnTo>
                    <a:pt x="1" y="4"/>
                  </a:lnTo>
                  <a:lnTo>
                    <a:pt x="0" y="1"/>
                  </a:lnTo>
                  <a:lnTo>
                    <a:pt x="4" y="0"/>
                  </a:lnTo>
                  <a:lnTo>
                    <a:pt x="6" y="2"/>
                  </a:lnTo>
                  <a:lnTo>
                    <a:pt x="6" y="3"/>
                  </a:lnTo>
                  <a:lnTo>
                    <a:pt x="7" y="6"/>
                  </a:lnTo>
                  <a:lnTo>
                    <a:pt x="8" y="8"/>
                  </a:lnTo>
                  <a:lnTo>
                    <a:pt x="12" y="14"/>
                  </a:lnTo>
                  <a:lnTo>
                    <a:pt x="12" y="17"/>
                  </a:lnTo>
                  <a:lnTo>
                    <a:pt x="11" y="25"/>
                  </a:lnTo>
                  <a:lnTo>
                    <a:pt x="9"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29" name="Freeform 274">
              <a:extLst>
                <a:ext uri="{FF2B5EF4-FFF2-40B4-BE49-F238E27FC236}">
                  <a16:creationId xmlns="" xmlns:a16="http://schemas.microsoft.com/office/drawing/2014/main" id="{0C2D0B88-093A-9213-A8A9-01046289CC0F}"/>
                </a:ext>
              </a:extLst>
            </p:cNvPr>
            <p:cNvSpPr>
              <a:spLocks noChangeArrowheads="1"/>
            </p:cNvSpPr>
            <p:nvPr/>
          </p:nvSpPr>
          <p:spPr bwMode="auto">
            <a:xfrm>
              <a:off x="11809658" y="8968154"/>
              <a:ext cx="5493" cy="5493"/>
            </a:xfrm>
            <a:custGeom>
              <a:avLst/>
              <a:gdLst>
                <a:gd name="T0" fmla="*/ 3 w 4"/>
                <a:gd name="T1" fmla="*/ 2 h 4"/>
                <a:gd name="T2" fmla="*/ 3 w 4"/>
                <a:gd name="T3" fmla="*/ 3 h 4"/>
                <a:gd name="T4" fmla="*/ 2 w 4"/>
                <a:gd name="T5" fmla="*/ 3 h 4"/>
                <a:gd name="T6" fmla="*/ 0 w 4"/>
                <a:gd name="T7" fmla="*/ 1 h 4"/>
                <a:gd name="T8" fmla="*/ 0 w 4"/>
                <a:gd name="T9" fmla="*/ 0 h 4"/>
                <a:gd name="T10" fmla="*/ 1 w 4"/>
                <a:gd name="T11" fmla="*/ 0 h 4"/>
                <a:gd name="T12" fmla="*/ 3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2"/>
                  </a:moveTo>
                  <a:lnTo>
                    <a:pt x="3" y="3"/>
                  </a:lnTo>
                  <a:lnTo>
                    <a:pt x="2" y="3"/>
                  </a:lnTo>
                  <a:lnTo>
                    <a:pt x="0" y="1"/>
                  </a:lnTo>
                  <a:lnTo>
                    <a:pt x="0" y="0"/>
                  </a:lnTo>
                  <a:lnTo>
                    <a:pt x="1"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0" name="Freeform 276">
              <a:extLst>
                <a:ext uri="{FF2B5EF4-FFF2-40B4-BE49-F238E27FC236}">
                  <a16:creationId xmlns="" xmlns:a16="http://schemas.microsoft.com/office/drawing/2014/main" id="{D77D0758-6256-96CA-6147-07813D7CE432}"/>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1" name="Freeform 277">
              <a:extLst>
                <a:ext uri="{FF2B5EF4-FFF2-40B4-BE49-F238E27FC236}">
                  <a16:creationId xmlns="" xmlns:a16="http://schemas.microsoft.com/office/drawing/2014/main" id="{6E4090D5-B553-835E-A73C-CD5F99CFE06C}"/>
                </a:ext>
              </a:extLst>
            </p:cNvPr>
            <p:cNvSpPr>
              <a:spLocks noChangeArrowheads="1"/>
            </p:cNvSpPr>
            <p:nvPr/>
          </p:nvSpPr>
          <p:spPr bwMode="auto">
            <a:xfrm>
              <a:off x="10216052" y="8825279"/>
              <a:ext cx="5493" cy="21981"/>
            </a:xfrm>
            <a:custGeom>
              <a:avLst/>
              <a:gdLst>
                <a:gd name="T0" fmla="*/ 5 w 6"/>
                <a:gd name="T1" fmla="*/ 13 h 16"/>
                <a:gd name="T2" fmla="*/ 4 w 6"/>
                <a:gd name="T3" fmla="*/ 15 h 16"/>
                <a:gd name="T4" fmla="*/ 3 w 6"/>
                <a:gd name="T5" fmla="*/ 14 h 16"/>
                <a:gd name="T6" fmla="*/ 0 w 6"/>
                <a:gd name="T7" fmla="*/ 9 h 16"/>
                <a:gd name="T8" fmla="*/ 1 w 6"/>
                <a:gd name="T9" fmla="*/ 6 h 16"/>
                <a:gd name="T10" fmla="*/ 0 w 6"/>
                <a:gd name="T11" fmla="*/ 2 h 16"/>
                <a:gd name="T12" fmla="*/ 0 w 6"/>
                <a:gd name="T13" fmla="*/ 0 h 16"/>
                <a:gd name="T14" fmla="*/ 4 w 6"/>
                <a:gd name="T15" fmla="*/ 0 h 16"/>
                <a:gd name="T16" fmla="*/ 5 w 6"/>
                <a:gd name="T17" fmla="*/ 0 h 16"/>
                <a:gd name="T18" fmla="*/ 4 w 6"/>
                <a:gd name="T19" fmla="*/ 2 h 16"/>
                <a:gd name="T20" fmla="*/ 5 w 6"/>
                <a:gd name="T21" fmla="*/ 4 h 16"/>
                <a:gd name="T22" fmla="*/ 5 w 6"/>
                <a:gd name="T23" fmla="*/ 8 h 16"/>
                <a:gd name="T24" fmla="*/ 5 w 6"/>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6">
                  <a:moveTo>
                    <a:pt x="5" y="13"/>
                  </a:moveTo>
                  <a:lnTo>
                    <a:pt x="4" y="15"/>
                  </a:lnTo>
                  <a:lnTo>
                    <a:pt x="3" y="14"/>
                  </a:lnTo>
                  <a:lnTo>
                    <a:pt x="0" y="9"/>
                  </a:lnTo>
                  <a:lnTo>
                    <a:pt x="1" y="6"/>
                  </a:lnTo>
                  <a:lnTo>
                    <a:pt x="0" y="2"/>
                  </a:lnTo>
                  <a:lnTo>
                    <a:pt x="0" y="0"/>
                  </a:lnTo>
                  <a:lnTo>
                    <a:pt x="4" y="0"/>
                  </a:lnTo>
                  <a:lnTo>
                    <a:pt x="5" y="0"/>
                  </a:lnTo>
                  <a:lnTo>
                    <a:pt x="4" y="2"/>
                  </a:lnTo>
                  <a:lnTo>
                    <a:pt x="5" y="4"/>
                  </a:lnTo>
                  <a:lnTo>
                    <a:pt x="5" y="8"/>
                  </a:lnTo>
                  <a:lnTo>
                    <a:pt x="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2" name="Freeform 278">
              <a:extLst>
                <a:ext uri="{FF2B5EF4-FFF2-40B4-BE49-F238E27FC236}">
                  <a16:creationId xmlns="" xmlns:a16="http://schemas.microsoft.com/office/drawing/2014/main" id="{DA4F89CF-AB97-2165-F127-D3260C30E441}"/>
                </a:ext>
              </a:extLst>
            </p:cNvPr>
            <p:cNvSpPr>
              <a:spLocks noChangeArrowheads="1"/>
            </p:cNvSpPr>
            <p:nvPr/>
          </p:nvSpPr>
          <p:spPr bwMode="auto">
            <a:xfrm>
              <a:off x="12738344" y="9699013"/>
              <a:ext cx="49458" cy="38468"/>
            </a:xfrm>
            <a:custGeom>
              <a:avLst/>
              <a:gdLst>
                <a:gd name="T0" fmla="*/ 30 w 41"/>
                <a:gd name="T1" fmla="*/ 3 h 33"/>
                <a:gd name="T2" fmla="*/ 34 w 41"/>
                <a:gd name="T3" fmla="*/ 3 h 33"/>
                <a:gd name="T4" fmla="*/ 35 w 41"/>
                <a:gd name="T5" fmla="*/ 5 h 33"/>
                <a:gd name="T6" fmla="*/ 37 w 41"/>
                <a:gd name="T7" fmla="*/ 8 h 33"/>
                <a:gd name="T8" fmla="*/ 38 w 41"/>
                <a:gd name="T9" fmla="*/ 12 h 33"/>
                <a:gd name="T10" fmla="*/ 39 w 41"/>
                <a:gd name="T11" fmla="*/ 18 h 33"/>
                <a:gd name="T12" fmla="*/ 40 w 41"/>
                <a:gd name="T13" fmla="*/ 20 h 33"/>
                <a:gd name="T14" fmla="*/ 40 w 41"/>
                <a:gd name="T15" fmla="*/ 20 h 33"/>
                <a:gd name="T16" fmla="*/ 39 w 41"/>
                <a:gd name="T17" fmla="*/ 21 h 33"/>
                <a:gd name="T18" fmla="*/ 37 w 41"/>
                <a:gd name="T19" fmla="*/ 21 h 33"/>
                <a:gd name="T20" fmla="*/ 35 w 41"/>
                <a:gd name="T21" fmla="*/ 20 h 33"/>
                <a:gd name="T22" fmla="*/ 33 w 41"/>
                <a:gd name="T23" fmla="*/ 20 h 33"/>
                <a:gd name="T24" fmla="*/ 31 w 41"/>
                <a:gd name="T25" fmla="*/ 14 h 33"/>
                <a:gd name="T26" fmla="*/ 30 w 41"/>
                <a:gd name="T27" fmla="*/ 10 h 33"/>
                <a:gd name="T28" fmla="*/ 30 w 41"/>
                <a:gd name="T29" fmla="*/ 6 h 33"/>
                <a:gd name="T30" fmla="*/ 30 w 41"/>
                <a:gd name="T31" fmla="*/ 3 h 33"/>
                <a:gd name="T32" fmla="*/ 30 w 41"/>
                <a:gd name="T33" fmla="*/ 3 h 33"/>
                <a:gd name="T34" fmla="*/ 28 w 41"/>
                <a:gd name="T35" fmla="*/ 5 h 33"/>
                <a:gd name="T36" fmla="*/ 25 w 41"/>
                <a:gd name="T37" fmla="*/ 7 h 33"/>
                <a:gd name="T38" fmla="*/ 22 w 41"/>
                <a:gd name="T39" fmla="*/ 8 h 33"/>
                <a:gd name="T40" fmla="*/ 21 w 41"/>
                <a:gd name="T41" fmla="*/ 9 h 33"/>
                <a:gd name="T42" fmla="*/ 22 w 41"/>
                <a:gd name="T43" fmla="*/ 11 h 33"/>
                <a:gd name="T44" fmla="*/ 22 w 41"/>
                <a:gd name="T45" fmla="*/ 14 h 33"/>
                <a:gd name="T46" fmla="*/ 23 w 41"/>
                <a:gd name="T47" fmla="*/ 18 h 33"/>
                <a:gd name="T48" fmla="*/ 24 w 41"/>
                <a:gd name="T49" fmla="*/ 19 h 33"/>
                <a:gd name="T50" fmla="*/ 24 w 41"/>
                <a:gd name="T51" fmla="*/ 20 h 33"/>
                <a:gd name="T52" fmla="*/ 24 w 41"/>
                <a:gd name="T53" fmla="*/ 21 h 33"/>
                <a:gd name="T54" fmla="*/ 22 w 41"/>
                <a:gd name="T55" fmla="*/ 23 h 33"/>
                <a:gd name="T56" fmla="*/ 24 w 41"/>
                <a:gd name="T57" fmla="*/ 24 h 33"/>
                <a:gd name="T58" fmla="*/ 22 w 41"/>
                <a:gd name="T59" fmla="*/ 27 h 33"/>
                <a:gd name="T60" fmla="*/ 21 w 41"/>
                <a:gd name="T61" fmla="*/ 29 h 33"/>
                <a:gd name="T62" fmla="*/ 18 w 41"/>
                <a:gd name="T63" fmla="*/ 31 h 33"/>
                <a:gd name="T64" fmla="*/ 17 w 41"/>
                <a:gd name="T65" fmla="*/ 32 h 33"/>
                <a:gd name="T66" fmla="*/ 16 w 41"/>
                <a:gd name="T67" fmla="*/ 30 h 33"/>
                <a:gd name="T68" fmla="*/ 14 w 41"/>
                <a:gd name="T69" fmla="*/ 29 h 33"/>
                <a:gd name="T70" fmla="*/ 12 w 41"/>
                <a:gd name="T71" fmla="*/ 25 h 33"/>
                <a:gd name="T72" fmla="*/ 11 w 41"/>
                <a:gd name="T73" fmla="*/ 24 h 33"/>
                <a:gd name="T74" fmla="*/ 8 w 41"/>
                <a:gd name="T75" fmla="*/ 24 h 33"/>
                <a:gd name="T76" fmla="*/ 6 w 41"/>
                <a:gd name="T77" fmla="*/ 22 h 33"/>
                <a:gd name="T78" fmla="*/ 6 w 41"/>
                <a:gd name="T79" fmla="*/ 20 h 33"/>
                <a:gd name="T80" fmla="*/ 6 w 41"/>
                <a:gd name="T81" fmla="*/ 19 h 33"/>
                <a:gd name="T82" fmla="*/ 5 w 41"/>
                <a:gd name="T83" fmla="*/ 17 h 33"/>
                <a:gd name="T84" fmla="*/ 3 w 41"/>
                <a:gd name="T85" fmla="*/ 16 h 33"/>
                <a:gd name="T86" fmla="*/ 0 w 41"/>
                <a:gd name="T87" fmla="*/ 14 h 33"/>
                <a:gd name="T88" fmla="*/ 0 w 41"/>
                <a:gd name="T89" fmla="*/ 13 h 33"/>
                <a:gd name="T90" fmla="*/ 4 w 41"/>
                <a:gd name="T91" fmla="*/ 13 h 33"/>
                <a:gd name="T92" fmla="*/ 7 w 41"/>
                <a:gd name="T93" fmla="*/ 13 h 33"/>
                <a:gd name="T94" fmla="*/ 11 w 41"/>
                <a:gd name="T95" fmla="*/ 11 h 33"/>
                <a:gd name="T96" fmla="*/ 15 w 41"/>
                <a:gd name="T97" fmla="*/ 9 h 33"/>
                <a:gd name="T98" fmla="*/ 18 w 41"/>
                <a:gd name="T99" fmla="*/ 7 h 33"/>
                <a:gd name="T100" fmla="*/ 21 w 41"/>
                <a:gd name="T101" fmla="*/ 4 h 33"/>
                <a:gd name="T102" fmla="*/ 24 w 41"/>
                <a:gd name="T103" fmla="*/ 2 h 33"/>
                <a:gd name="T104" fmla="*/ 29 w 41"/>
                <a:gd name="T105" fmla="*/ 0 h 33"/>
                <a:gd name="T106" fmla="*/ 31 w 41"/>
                <a:gd name="T107" fmla="*/ 0 h 33"/>
                <a:gd name="T108" fmla="*/ 31 w 41"/>
                <a:gd name="T109" fmla="*/ 2 h 33"/>
                <a:gd name="T110" fmla="*/ 30 w 41"/>
                <a:gd name="T11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33">
                  <a:moveTo>
                    <a:pt x="30" y="3"/>
                  </a:moveTo>
                  <a:lnTo>
                    <a:pt x="34" y="3"/>
                  </a:lnTo>
                  <a:lnTo>
                    <a:pt x="35" y="5"/>
                  </a:lnTo>
                  <a:lnTo>
                    <a:pt x="37" y="8"/>
                  </a:lnTo>
                  <a:lnTo>
                    <a:pt x="38" y="12"/>
                  </a:lnTo>
                  <a:lnTo>
                    <a:pt x="39" y="18"/>
                  </a:lnTo>
                  <a:lnTo>
                    <a:pt x="40" y="20"/>
                  </a:lnTo>
                  <a:lnTo>
                    <a:pt x="40" y="20"/>
                  </a:lnTo>
                  <a:lnTo>
                    <a:pt x="39" y="21"/>
                  </a:lnTo>
                  <a:lnTo>
                    <a:pt x="37" y="21"/>
                  </a:lnTo>
                  <a:lnTo>
                    <a:pt x="35" y="20"/>
                  </a:lnTo>
                  <a:lnTo>
                    <a:pt x="33" y="20"/>
                  </a:lnTo>
                  <a:lnTo>
                    <a:pt x="31" y="14"/>
                  </a:lnTo>
                  <a:lnTo>
                    <a:pt x="30" y="10"/>
                  </a:lnTo>
                  <a:lnTo>
                    <a:pt x="30" y="6"/>
                  </a:lnTo>
                  <a:lnTo>
                    <a:pt x="30" y="3"/>
                  </a:lnTo>
                  <a:close/>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3" name="Freeform 279">
              <a:extLst>
                <a:ext uri="{FF2B5EF4-FFF2-40B4-BE49-F238E27FC236}">
                  <a16:creationId xmlns="" xmlns:a16="http://schemas.microsoft.com/office/drawing/2014/main" id="{1BC26F79-28CB-8FA5-E462-3945253AA650}"/>
                </a:ext>
              </a:extLst>
            </p:cNvPr>
            <p:cNvSpPr>
              <a:spLocks noChangeArrowheads="1"/>
            </p:cNvSpPr>
            <p:nvPr/>
          </p:nvSpPr>
          <p:spPr bwMode="auto">
            <a:xfrm>
              <a:off x="12776812" y="9704510"/>
              <a:ext cx="10990" cy="21981"/>
            </a:xfrm>
            <a:custGeom>
              <a:avLst/>
              <a:gdLst>
                <a:gd name="T0" fmla="*/ 0 w 11"/>
                <a:gd name="T1" fmla="*/ 0 h 19"/>
                <a:gd name="T2" fmla="*/ 4 w 11"/>
                <a:gd name="T3" fmla="*/ 0 h 19"/>
                <a:gd name="T4" fmla="*/ 5 w 11"/>
                <a:gd name="T5" fmla="*/ 2 h 19"/>
                <a:gd name="T6" fmla="*/ 7 w 11"/>
                <a:gd name="T7" fmla="*/ 5 h 19"/>
                <a:gd name="T8" fmla="*/ 8 w 11"/>
                <a:gd name="T9" fmla="*/ 9 h 19"/>
                <a:gd name="T10" fmla="*/ 9 w 11"/>
                <a:gd name="T11" fmla="*/ 15 h 19"/>
                <a:gd name="T12" fmla="*/ 10 w 11"/>
                <a:gd name="T13" fmla="*/ 17 h 19"/>
                <a:gd name="T14" fmla="*/ 10 w 11"/>
                <a:gd name="T15" fmla="*/ 17 h 19"/>
                <a:gd name="T16" fmla="*/ 9 w 11"/>
                <a:gd name="T17" fmla="*/ 18 h 19"/>
                <a:gd name="T18" fmla="*/ 7 w 11"/>
                <a:gd name="T19" fmla="*/ 18 h 19"/>
                <a:gd name="T20" fmla="*/ 5 w 11"/>
                <a:gd name="T21" fmla="*/ 17 h 19"/>
                <a:gd name="T22" fmla="*/ 3 w 11"/>
                <a:gd name="T23" fmla="*/ 17 h 19"/>
                <a:gd name="T24" fmla="*/ 1 w 11"/>
                <a:gd name="T25" fmla="*/ 11 h 19"/>
                <a:gd name="T26" fmla="*/ 0 w 11"/>
                <a:gd name="T27" fmla="*/ 7 h 19"/>
                <a:gd name="T28" fmla="*/ 0 w 11"/>
                <a:gd name="T29" fmla="*/ 3 h 19"/>
                <a:gd name="T30" fmla="*/ 0 w 11"/>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9">
                  <a:moveTo>
                    <a:pt x="0" y="0"/>
                  </a:moveTo>
                  <a:lnTo>
                    <a:pt x="4" y="0"/>
                  </a:lnTo>
                  <a:lnTo>
                    <a:pt x="5" y="2"/>
                  </a:lnTo>
                  <a:lnTo>
                    <a:pt x="7" y="5"/>
                  </a:lnTo>
                  <a:lnTo>
                    <a:pt x="8" y="9"/>
                  </a:lnTo>
                  <a:lnTo>
                    <a:pt x="9" y="15"/>
                  </a:lnTo>
                  <a:lnTo>
                    <a:pt x="10" y="17"/>
                  </a:lnTo>
                  <a:lnTo>
                    <a:pt x="10" y="17"/>
                  </a:lnTo>
                  <a:lnTo>
                    <a:pt x="9" y="18"/>
                  </a:lnTo>
                  <a:lnTo>
                    <a:pt x="7" y="18"/>
                  </a:lnTo>
                  <a:lnTo>
                    <a:pt x="5" y="17"/>
                  </a:lnTo>
                  <a:lnTo>
                    <a:pt x="3" y="17"/>
                  </a:lnTo>
                  <a:lnTo>
                    <a:pt x="1" y="11"/>
                  </a:lnTo>
                  <a:lnTo>
                    <a:pt x="0" y="7"/>
                  </a:lnTo>
                  <a:lnTo>
                    <a:pt x="0" y="3"/>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4" name="Freeform 280">
              <a:extLst>
                <a:ext uri="{FF2B5EF4-FFF2-40B4-BE49-F238E27FC236}">
                  <a16:creationId xmlns="" xmlns:a16="http://schemas.microsoft.com/office/drawing/2014/main" id="{EB79711F-58AB-A0DD-692B-8BD4CF32FD2A}"/>
                </a:ext>
              </a:extLst>
            </p:cNvPr>
            <p:cNvSpPr>
              <a:spLocks noChangeArrowheads="1"/>
            </p:cNvSpPr>
            <p:nvPr/>
          </p:nvSpPr>
          <p:spPr bwMode="auto">
            <a:xfrm>
              <a:off x="12738344" y="9699013"/>
              <a:ext cx="38468" cy="38468"/>
            </a:xfrm>
            <a:custGeom>
              <a:avLst/>
              <a:gdLst>
                <a:gd name="T0" fmla="*/ 30 w 32"/>
                <a:gd name="T1" fmla="*/ 3 h 33"/>
                <a:gd name="T2" fmla="*/ 28 w 32"/>
                <a:gd name="T3" fmla="*/ 5 h 33"/>
                <a:gd name="T4" fmla="*/ 25 w 32"/>
                <a:gd name="T5" fmla="*/ 7 h 33"/>
                <a:gd name="T6" fmla="*/ 22 w 32"/>
                <a:gd name="T7" fmla="*/ 8 h 33"/>
                <a:gd name="T8" fmla="*/ 21 w 32"/>
                <a:gd name="T9" fmla="*/ 9 h 33"/>
                <a:gd name="T10" fmla="*/ 22 w 32"/>
                <a:gd name="T11" fmla="*/ 11 h 33"/>
                <a:gd name="T12" fmla="*/ 22 w 32"/>
                <a:gd name="T13" fmla="*/ 14 h 33"/>
                <a:gd name="T14" fmla="*/ 23 w 32"/>
                <a:gd name="T15" fmla="*/ 18 h 33"/>
                <a:gd name="T16" fmla="*/ 24 w 32"/>
                <a:gd name="T17" fmla="*/ 19 h 33"/>
                <a:gd name="T18" fmla="*/ 24 w 32"/>
                <a:gd name="T19" fmla="*/ 20 h 33"/>
                <a:gd name="T20" fmla="*/ 24 w 32"/>
                <a:gd name="T21" fmla="*/ 21 h 33"/>
                <a:gd name="T22" fmla="*/ 22 w 32"/>
                <a:gd name="T23" fmla="*/ 23 h 33"/>
                <a:gd name="T24" fmla="*/ 24 w 32"/>
                <a:gd name="T25" fmla="*/ 24 h 33"/>
                <a:gd name="T26" fmla="*/ 22 w 32"/>
                <a:gd name="T27" fmla="*/ 27 h 33"/>
                <a:gd name="T28" fmla="*/ 21 w 32"/>
                <a:gd name="T29" fmla="*/ 29 h 33"/>
                <a:gd name="T30" fmla="*/ 18 w 32"/>
                <a:gd name="T31" fmla="*/ 31 h 33"/>
                <a:gd name="T32" fmla="*/ 17 w 32"/>
                <a:gd name="T33" fmla="*/ 32 h 33"/>
                <a:gd name="T34" fmla="*/ 16 w 32"/>
                <a:gd name="T35" fmla="*/ 30 h 33"/>
                <a:gd name="T36" fmla="*/ 14 w 32"/>
                <a:gd name="T37" fmla="*/ 29 h 33"/>
                <a:gd name="T38" fmla="*/ 12 w 32"/>
                <a:gd name="T39" fmla="*/ 25 h 33"/>
                <a:gd name="T40" fmla="*/ 11 w 32"/>
                <a:gd name="T41" fmla="*/ 24 h 33"/>
                <a:gd name="T42" fmla="*/ 8 w 32"/>
                <a:gd name="T43" fmla="*/ 24 h 33"/>
                <a:gd name="T44" fmla="*/ 6 w 32"/>
                <a:gd name="T45" fmla="*/ 22 h 33"/>
                <a:gd name="T46" fmla="*/ 6 w 32"/>
                <a:gd name="T47" fmla="*/ 20 h 33"/>
                <a:gd name="T48" fmla="*/ 6 w 32"/>
                <a:gd name="T49" fmla="*/ 19 h 33"/>
                <a:gd name="T50" fmla="*/ 5 w 32"/>
                <a:gd name="T51" fmla="*/ 17 h 33"/>
                <a:gd name="T52" fmla="*/ 3 w 32"/>
                <a:gd name="T53" fmla="*/ 16 h 33"/>
                <a:gd name="T54" fmla="*/ 0 w 32"/>
                <a:gd name="T55" fmla="*/ 14 h 33"/>
                <a:gd name="T56" fmla="*/ 0 w 32"/>
                <a:gd name="T57" fmla="*/ 13 h 33"/>
                <a:gd name="T58" fmla="*/ 4 w 32"/>
                <a:gd name="T59" fmla="*/ 13 h 33"/>
                <a:gd name="T60" fmla="*/ 7 w 32"/>
                <a:gd name="T61" fmla="*/ 13 h 33"/>
                <a:gd name="T62" fmla="*/ 11 w 32"/>
                <a:gd name="T63" fmla="*/ 11 h 33"/>
                <a:gd name="T64" fmla="*/ 15 w 32"/>
                <a:gd name="T65" fmla="*/ 9 h 33"/>
                <a:gd name="T66" fmla="*/ 18 w 32"/>
                <a:gd name="T67" fmla="*/ 7 h 33"/>
                <a:gd name="T68" fmla="*/ 21 w 32"/>
                <a:gd name="T69" fmla="*/ 4 h 33"/>
                <a:gd name="T70" fmla="*/ 24 w 32"/>
                <a:gd name="T71" fmla="*/ 2 h 33"/>
                <a:gd name="T72" fmla="*/ 29 w 32"/>
                <a:gd name="T73" fmla="*/ 0 h 33"/>
                <a:gd name="T74" fmla="*/ 31 w 32"/>
                <a:gd name="T75" fmla="*/ 0 h 33"/>
                <a:gd name="T76" fmla="*/ 31 w 32"/>
                <a:gd name="T77" fmla="*/ 2 h 33"/>
                <a:gd name="T78" fmla="*/ 30 w 32"/>
                <a:gd name="T7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3">
                  <a:moveTo>
                    <a:pt x="30" y="3"/>
                  </a:moveTo>
                  <a:lnTo>
                    <a:pt x="28" y="5"/>
                  </a:lnTo>
                  <a:lnTo>
                    <a:pt x="25" y="7"/>
                  </a:lnTo>
                  <a:lnTo>
                    <a:pt x="22" y="8"/>
                  </a:lnTo>
                  <a:lnTo>
                    <a:pt x="21" y="9"/>
                  </a:lnTo>
                  <a:lnTo>
                    <a:pt x="22" y="11"/>
                  </a:lnTo>
                  <a:lnTo>
                    <a:pt x="22" y="14"/>
                  </a:lnTo>
                  <a:lnTo>
                    <a:pt x="23" y="18"/>
                  </a:lnTo>
                  <a:lnTo>
                    <a:pt x="24" y="19"/>
                  </a:lnTo>
                  <a:lnTo>
                    <a:pt x="24" y="20"/>
                  </a:lnTo>
                  <a:lnTo>
                    <a:pt x="24" y="21"/>
                  </a:lnTo>
                  <a:lnTo>
                    <a:pt x="22" y="23"/>
                  </a:lnTo>
                  <a:lnTo>
                    <a:pt x="24" y="24"/>
                  </a:lnTo>
                  <a:lnTo>
                    <a:pt x="22" y="27"/>
                  </a:lnTo>
                  <a:lnTo>
                    <a:pt x="21" y="29"/>
                  </a:lnTo>
                  <a:lnTo>
                    <a:pt x="18" y="31"/>
                  </a:lnTo>
                  <a:lnTo>
                    <a:pt x="17" y="32"/>
                  </a:lnTo>
                  <a:lnTo>
                    <a:pt x="16" y="30"/>
                  </a:lnTo>
                  <a:lnTo>
                    <a:pt x="14" y="29"/>
                  </a:lnTo>
                  <a:lnTo>
                    <a:pt x="12" y="25"/>
                  </a:lnTo>
                  <a:lnTo>
                    <a:pt x="11" y="24"/>
                  </a:lnTo>
                  <a:lnTo>
                    <a:pt x="8" y="24"/>
                  </a:lnTo>
                  <a:lnTo>
                    <a:pt x="6" y="22"/>
                  </a:lnTo>
                  <a:lnTo>
                    <a:pt x="6" y="20"/>
                  </a:lnTo>
                  <a:lnTo>
                    <a:pt x="6" y="19"/>
                  </a:lnTo>
                  <a:lnTo>
                    <a:pt x="5" y="17"/>
                  </a:lnTo>
                  <a:lnTo>
                    <a:pt x="3" y="16"/>
                  </a:lnTo>
                  <a:lnTo>
                    <a:pt x="0" y="14"/>
                  </a:lnTo>
                  <a:lnTo>
                    <a:pt x="0" y="13"/>
                  </a:lnTo>
                  <a:lnTo>
                    <a:pt x="4" y="13"/>
                  </a:lnTo>
                  <a:lnTo>
                    <a:pt x="7" y="13"/>
                  </a:lnTo>
                  <a:lnTo>
                    <a:pt x="11" y="11"/>
                  </a:lnTo>
                  <a:lnTo>
                    <a:pt x="15" y="9"/>
                  </a:lnTo>
                  <a:lnTo>
                    <a:pt x="18" y="7"/>
                  </a:lnTo>
                  <a:lnTo>
                    <a:pt x="21" y="4"/>
                  </a:lnTo>
                  <a:lnTo>
                    <a:pt x="24" y="2"/>
                  </a:lnTo>
                  <a:lnTo>
                    <a:pt x="29" y="0"/>
                  </a:lnTo>
                  <a:lnTo>
                    <a:pt x="31" y="0"/>
                  </a:lnTo>
                  <a:lnTo>
                    <a:pt x="31" y="2"/>
                  </a:lnTo>
                  <a:lnTo>
                    <a:pt x="3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5" name="Freeform 281">
              <a:extLst>
                <a:ext uri="{FF2B5EF4-FFF2-40B4-BE49-F238E27FC236}">
                  <a16:creationId xmlns="" xmlns:a16="http://schemas.microsoft.com/office/drawing/2014/main" id="{70D6E337-54B0-F84B-5A5C-4DCBEEF31094}"/>
                </a:ext>
              </a:extLst>
            </p:cNvPr>
            <p:cNvSpPr>
              <a:spLocks noChangeArrowheads="1"/>
            </p:cNvSpPr>
            <p:nvPr/>
          </p:nvSpPr>
          <p:spPr bwMode="auto">
            <a:xfrm>
              <a:off x="11738218" y="8731859"/>
              <a:ext cx="131885" cy="71439"/>
            </a:xfrm>
            <a:custGeom>
              <a:avLst/>
              <a:gdLst>
                <a:gd name="T0" fmla="*/ 92 w 108"/>
                <a:gd name="T1" fmla="*/ 20 h 58"/>
                <a:gd name="T2" fmla="*/ 91 w 108"/>
                <a:gd name="T3" fmla="*/ 25 h 58"/>
                <a:gd name="T4" fmla="*/ 93 w 108"/>
                <a:gd name="T5" fmla="*/ 29 h 58"/>
                <a:gd name="T6" fmla="*/ 99 w 108"/>
                <a:gd name="T7" fmla="*/ 31 h 58"/>
                <a:gd name="T8" fmla="*/ 104 w 108"/>
                <a:gd name="T9" fmla="*/ 31 h 58"/>
                <a:gd name="T10" fmla="*/ 107 w 108"/>
                <a:gd name="T11" fmla="*/ 36 h 58"/>
                <a:gd name="T12" fmla="*/ 104 w 108"/>
                <a:gd name="T13" fmla="*/ 42 h 58"/>
                <a:gd name="T14" fmla="*/ 104 w 108"/>
                <a:gd name="T15" fmla="*/ 44 h 58"/>
                <a:gd name="T16" fmla="*/ 106 w 108"/>
                <a:gd name="T17" fmla="*/ 48 h 58"/>
                <a:gd name="T18" fmla="*/ 105 w 108"/>
                <a:gd name="T19" fmla="*/ 51 h 58"/>
                <a:gd name="T20" fmla="*/ 102 w 108"/>
                <a:gd name="T21" fmla="*/ 52 h 58"/>
                <a:gd name="T22" fmla="*/ 99 w 108"/>
                <a:gd name="T23" fmla="*/ 52 h 58"/>
                <a:gd name="T24" fmla="*/ 94 w 108"/>
                <a:gd name="T25" fmla="*/ 54 h 58"/>
                <a:gd name="T26" fmla="*/ 87 w 108"/>
                <a:gd name="T27" fmla="*/ 52 h 58"/>
                <a:gd name="T28" fmla="*/ 82 w 108"/>
                <a:gd name="T29" fmla="*/ 54 h 58"/>
                <a:gd name="T30" fmla="*/ 67 w 108"/>
                <a:gd name="T31" fmla="*/ 55 h 58"/>
                <a:gd name="T32" fmla="*/ 60 w 108"/>
                <a:gd name="T33" fmla="*/ 55 h 58"/>
                <a:gd name="T34" fmla="*/ 55 w 108"/>
                <a:gd name="T35" fmla="*/ 52 h 58"/>
                <a:gd name="T36" fmla="*/ 48 w 108"/>
                <a:gd name="T37" fmla="*/ 52 h 58"/>
                <a:gd name="T38" fmla="*/ 44 w 108"/>
                <a:gd name="T39" fmla="*/ 55 h 58"/>
                <a:gd name="T40" fmla="*/ 33 w 108"/>
                <a:gd name="T41" fmla="*/ 57 h 58"/>
                <a:gd name="T42" fmla="*/ 28 w 108"/>
                <a:gd name="T43" fmla="*/ 57 h 58"/>
                <a:gd name="T44" fmla="*/ 28 w 108"/>
                <a:gd name="T45" fmla="*/ 55 h 58"/>
                <a:gd name="T46" fmla="*/ 26 w 108"/>
                <a:gd name="T47" fmla="*/ 54 h 58"/>
                <a:gd name="T48" fmla="*/ 21 w 108"/>
                <a:gd name="T49" fmla="*/ 53 h 58"/>
                <a:gd name="T50" fmla="*/ 13 w 108"/>
                <a:gd name="T51" fmla="*/ 54 h 58"/>
                <a:gd name="T52" fmla="*/ 6 w 108"/>
                <a:gd name="T53" fmla="*/ 49 h 58"/>
                <a:gd name="T54" fmla="*/ 3 w 108"/>
                <a:gd name="T55" fmla="*/ 44 h 58"/>
                <a:gd name="T56" fmla="*/ 1 w 108"/>
                <a:gd name="T57" fmla="*/ 42 h 58"/>
                <a:gd name="T58" fmla="*/ 1 w 108"/>
                <a:gd name="T59" fmla="*/ 39 h 58"/>
                <a:gd name="T60" fmla="*/ 5 w 108"/>
                <a:gd name="T61" fmla="*/ 36 h 58"/>
                <a:gd name="T62" fmla="*/ 9 w 108"/>
                <a:gd name="T63" fmla="*/ 28 h 58"/>
                <a:gd name="T64" fmla="*/ 14 w 108"/>
                <a:gd name="T65" fmla="*/ 22 h 58"/>
                <a:gd name="T66" fmla="*/ 21 w 108"/>
                <a:gd name="T67" fmla="*/ 13 h 58"/>
                <a:gd name="T68" fmla="*/ 26 w 108"/>
                <a:gd name="T69" fmla="*/ 7 h 58"/>
                <a:gd name="T70" fmla="*/ 33 w 108"/>
                <a:gd name="T71" fmla="*/ 4 h 58"/>
                <a:gd name="T72" fmla="*/ 37 w 108"/>
                <a:gd name="T73" fmla="*/ 0 h 58"/>
                <a:gd name="T74" fmla="*/ 44 w 108"/>
                <a:gd name="T75" fmla="*/ 0 h 58"/>
                <a:gd name="T76" fmla="*/ 52 w 108"/>
                <a:gd name="T77" fmla="*/ 2 h 58"/>
                <a:gd name="T78" fmla="*/ 52 w 108"/>
                <a:gd name="T79" fmla="*/ 5 h 58"/>
                <a:gd name="T80" fmla="*/ 51 w 108"/>
                <a:gd name="T81" fmla="*/ 8 h 58"/>
                <a:gd name="T82" fmla="*/ 56 w 108"/>
                <a:gd name="T83" fmla="*/ 9 h 58"/>
                <a:gd name="T84" fmla="*/ 63 w 108"/>
                <a:gd name="T85" fmla="*/ 8 h 58"/>
                <a:gd name="T86" fmla="*/ 71 w 108"/>
                <a:gd name="T87" fmla="*/ 11 h 58"/>
                <a:gd name="T88" fmla="*/ 75 w 108"/>
                <a:gd name="T89" fmla="*/ 12 h 58"/>
                <a:gd name="T90" fmla="*/ 80 w 108"/>
                <a:gd name="T91" fmla="*/ 9 h 58"/>
                <a:gd name="T92" fmla="*/ 82 w 108"/>
                <a:gd name="T93" fmla="*/ 9 h 58"/>
                <a:gd name="T94" fmla="*/ 88 w 108"/>
                <a:gd name="T95" fmla="*/ 12 h 58"/>
                <a:gd name="T96" fmla="*/ 93 w 108"/>
                <a:gd name="T97" fmla="*/ 14 h 58"/>
                <a:gd name="T98" fmla="*/ 93 w 108"/>
                <a:gd name="T99"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58">
                  <a:moveTo>
                    <a:pt x="93" y="20"/>
                  </a:moveTo>
                  <a:lnTo>
                    <a:pt x="92" y="20"/>
                  </a:lnTo>
                  <a:lnTo>
                    <a:pt x="91" y="23"/>
                  </a:lnTo>
                  <a:lnTo>
                    <a:pt x="91" y="25"/>
                  </a:lnTo>
                  <a:lnTo>
                    <a:pt x="91" y="27"/>
                  </a:lnTo>
                  <a:lnTo>
                    <a:pt x="93" y="29"/>
                  </a:lnTo>
                  <a:lnTo>
                    <a:pt x="96" y="31"/>
                  </a:lnTo>
                  <a:lnTo>
                    <a:pt x="99" y="31"/>
                  </a:lnTo>
                  <a:lnTo>
                    <a:pt x="102" y="30"/>
                  </a:lnTo>
                  <a:lnTo>
                    <a:pt x="104" y="31"/>
                  </a:lnTo>
                  <a:lnTo>
                    <a:pt x="105" y="34"/>
                  </a:lnTo>
                  <a:lnTo>
                    <a:pt x="107" y="36"/>
                  </a:lnTo>
                  <a:lnTo>
                    <a:pt x="105" y="39"/>
                  </a:lnTo>
                  <a:lnTo>
                    <a:pt x="104" y="42"/>
                  </a:lnTo>
                  <a:lnTo>
                    <a:pt x="104" y="43"/>
                  </a:lnTo>
                  <a:lnTo>
                    <a:pt x="104" y="44"/>
                  </a:lnTo>
                  <a:lnTo>
                    <a:pt x="105" y="46"/>
                  </a:lnTo>
                  <a:lnTo>
                    <a:pt x="106" y="48"/>
                  </a:lnTo>
                  <a:lnTo>
                    <a:pt x="107" y="50"/>
                  </a:lnTo>
                  <a:lnTo>
                    <a:pt x="105" y="51"/>
                  </a:lnTo>
                  <a:lnTo>
                    <a:pt x="104" y="52"/>
                  </a:lnTo>
                  <a:lnTo>
                    <a:pt x="102" y="52"/>
                  </a:lnTo>
                  <a:lnTo>
                    <a:pt x="101" y="52"/>
                  </a:lnTo>
                  <a:lnTo>
                    <a:pt x="99" y="52"/>
                  </a:lnTo>
                  <a:lnTo>
                    <a:pt x="96" y="53"/>
                  </a:lnTo>
                  <a:lnTo>
                    <a:pt x="94" y="54"/>
                  </a:lnTo>
                  <a:lnTo>
                    <a:pt x="89" y="54"/>
                  </a:lnTo>
                  <a:lnTo>
                    <a:pt x="87" y="52"/>
                  </a:lnTo>
                  <a:lnTo>
                    <a:pt x="86" y="52"/>
                  </a:lnTo>
                  <a:lnTo>
                    <a:pt x="82" y="54"/>
                  </a:lnTo>
                  <a:lnTo>
                    <a:pt x="77" y="54"/>
                  </a:lnTo>
                  <a:lnTo>
                    <a:pt x="67" y="55"/>
                  </a:lnTo>
                  <a:lnTo>
                    <a:pt x="64" y="55"/>
                  </a:lnTo>
                  <a:lnTo>
                    <a:pt x="60" y="55"/>
                  </a:lnTo>
                  <a:lnTo>
                    <a:pt x="58" y="54"/>
                  </a:lnTo>
                  <a:lnTo>
                    <a:pt x="55" y="52"/>
                  </a:lnTo>
                  <a:lnTo>
                    <a:pt x="52" y="50"/>
                  </a:lnTo>
                  <a:lnTo>
                    <a:pt x="48" y="52"/>
                  </a:lnTo>
                  <a:lnTo>
                    <a:pt x="47" y="52"/>
                  </a:lnTo>
                  <a:lnTo>
                    <a:pt x="44" y="55"/>
                  </a:lnTo>
                  <a:lnTo>
                    <a:pt x="39" y="57"/>
                  </a:lnTo>
                  <a:lnTo>
                    <a:pt x="33" y="57"/>
                  </a:lnTo>
                  <a:lnTo>
                    <a:pt x="31" y="57"/>
                  </a:lnTo>
                  <a:lnTo>
                    <a:pt x="28" y="57"/>
                  </a:lnTo>
                  <a:lnTo>
                    <a:pt x="28" y="56"/>
                  </a:lnTo>
                  <a:lnTo>
                    <a:pt x="28" y="55"/>
                  </a:lnTo>
                  <a:lnTo>
                    <a:pt x="27" y="55"/>
                  </a:lnTo>
                  <a:lnTo>
                    <a:pt x="26" y="54"/>
                  </a:lnTo>
                  <a:lnTo>
                    <a:pt x="24" y="54"/>
                  </a:lnTo>
                  <a:lnTo>
                    <a:pt x="21" y="53"/>
                  </a:lnTo>
                  <a:lnTo>
                    <a:pt x="19" y="52"/>
                  </a:lnTo>
                  <a:lnTo>
                    <a:pt x="13" y="54"/>
                  </a:lnTo>
                  <a:lnTo>
                    <a:pt x="10" y="52"/>
                  </a:lnTo>
                  <a:lnTo>
                    <a:pt x="6" y="49"/>
                  </a:lnTo>
                  <a:lnTo>
                    <a:pt x="4" y="48"/>
                  </a:lnTo>
                  <a:lnTo>
                    <a:pt x="3" y="44"/>
                  </a:lnTo>
                  <a:lnTo>
                    <a:pt x="3" y="43"/>
                  </a:lnTo>
                  <a:lnTo>
                    <a:pt x="1" y="42"/>
                  </a:lnTo>
                  <a:lnTo>
                    <a:pt x="0" y="41"/>
                  </a:lnTo>
                  <a:lnTo>
                    <a:pt x="1" y="39"/>
                  </a:lnTo>
                  <a:lnTo>
                    <a:pt x="5" y="36"/>
                  </a:lnTo>
                  <a:lnTo>
                    <a:pt x="5" y="36"/>
                  </a:lnTo>
                  <a:lnTo>
                    <a:pt x="7" y="30"/>
                  </a:lnTo>
                  <a:lnTo>
                    <a:pt x="9" y="28"/>
                  </a:lnTo>
                  <a:lnTo>
                    <a:pt x="12" y="26"/>
                  </a:lnTo>
                  <a:lnTo>
                    <a:pt x="14" y="22"/>
                  </a:lnTo>
                  <a:lnTo>
                    <a:pt x="17" y="17"/>
                  </a:lnTo>
                  <a:lnTo>
                    <a:pt x="21" y="13"/>
                  </a:lnTo>
                  <a:lnTo>
                    <a:pt x="24" y="9"/>
                  </a:lnTo>
                  <a:lnTo>
                    <a:pt x="26" y="7"/>
                  </a:lnTo>
                  <a:lnTo>
                    <a:pt x="30" y="5"/>
                  </a:lnTo>
                  <a:lnTo>
                    <a:pt x="33" y="4"/>
                  </a:lnTo>
                  <a:lnTo>
                    <a:pt x="34" y="2"/>
                  </a:lnTo>
                  <a:lnTo>
                    <a:pt x="37" y="0"/>
                  </a:lnTo>
                  <a:lnTo>
                    <a:pt x="40" y="0"/>
                  </a:lnTo>
                  <a:lnTo>
                    <a:pt x="44" y="0"/>
                  </a:lnTo>
                  <a:lnTo>
                    <a:pt x="47" y="1"/>
                  </a:lnTo>
                  <a:lnTo>
                    <a:pt x="52" y="2"/>
                  </a:lnTo>
                  <a:lnTo>
                    <a:pt x="52" y="3"/>
                  </a:lnTo>
                  <a:lnTo>
                    <a:pt x="52" y="5"/>
                  </a:lnTo>
                  <a:lnTo>
                    <a:pt x="51" y="7"/>
                  </a:lnTo>
                  <a:lnTo>
                    <a:pt x="51" y="8"/>
                  </a:lnTo>
                  <a:lnTo>
                    <a:pt x="52" y="8"/>
                  </a:lnTo>
                  <a:lnTo>
                    <a:pt x="56" y="9"/>
                  </a:lnTo>
                  <a:lnTo>
                    <a:pt x="61" y="8"/>
                  </a:lnTo>
                  <a:lnTo>
                    <a:pt x="63" y="8"/>
                  </a:lnTo>
                  <a:lnTo>
                    <a:pt x="69" y="10"/>
                  </a:lnTo>
                  <a:lnTo>
                    <a:pt x="71" y="11"/>
                  </a:lnTo>
                  <a:lnTo>
                    <a:pt x="73" y="12"/>
                  </a:lnTo>
                  <a:lnTo>
                    <a:pt x="75" y="12"/>
                  </a:lnTo>
                  <a:lnTo>
                    <a:pt x="77" y="10"/>
                  </a:lnTo>
                  <a:lnTo>
                    <a:pt x="80" y="9"/>
                  </a:lnTo>
                  <a:lnTo>
                    <a:pt x="81" y="8"/>
                  </a:lnTo>
                  <a:lnTo>
                    <a:pt x="82" y="9"/>
                  </a:lnTo>
                  <a:lnTo>
                    <a:pt x="84" y="10"/>
                  </a:lnTo>
                  <a:lnTo>
                    <a:pt x="88" y="12"/>
                  </a:lnTo>
                  <a:lnTo>
                    <a:pt x="91" y="13"/>
                  </a:lnTo>
                  <a:lnTo>
                    <a:pt x="93" y="14"/>
                  </a:lnTo>
                  <a:lnTo>
                    <a:pt x="93" y="18"/>
                  </a:lnTo>
                  <a:lnTo>
                    <a:pt x="93"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6" name="Freeform 283">
              <a:extLst>
                <a:ext uri="{FF2B5EF4-FFF2-40B4-BE49-F238E27FC236}">
                  <a16:creationId xmlns="" xmlns:a16="http://schemas.microsoft.com/office/drawing/2014/main" id="{F23D218F-419E-349F-F4BC-173705CF1F69}"/>
                </a:ext>
              </a:extLst>
            </p:cNvPr>
            <p:cNvSpPr>
              <a:spLocks noChangeArrowheads="1"/>
            </p:cNvSpPr>
            <p:nvPr/>
          </p:nvSpPr>
          <p:spPr bwMode="auto">
            <a:xfrm>
              <a:off x="11133747" y="7385538"/>
              <a:ext cx="2428875" cy="1785936"/>
            </a:xfrm>
            <a:custGeom>
              <a:avLst/>
              <a:gdLst>
                <a:gd name="T0" fmla="*/ 1677 w 1948"/>
                <a:gd name="T1" fmla="*/ 62 h 1432"/>
                <a:gd name="T2" fmla="*/ 1722 w 1948"/>
                <a:gd name="T3" fmla="*/ 199 h 1432"/>
                <a:gd name="T4" fmla="*/ 1825 w 1948"/>
                <a:gd name="T5" fmla="*/ 291 h 1432"/>
                <a:gd name="T6" fmla="*/ 1938 w 1948"/>
                <a:gd name="T7" fmla="*/ 306 h 1432"/>
                <a:gd name="T8" fmla="*/ 1894 w 1948"/>
                <a:gd name="T9" fmla="*/ 408 h 1432"/>
                <a:gd name="T10" fmla="*/ 1835 w 1948"/>
                <a:gd name="T11" fmla="*/ 492 h 1432"/>
                <a:gd name="T12" fmla="*/ 1786 w 1948"/>
                <a:gd name="T13" fmla="*/ 529 h 1432"/>
                <a:gd name="T14" fmla="*/ 1718 w 1948"/>
                <a:gd name="T15" fmla="*/ 573 h 1432"/>
                <a:gd name="T16" fmla="*/ 1637 w 1948"/>
                <a:gd name="T17" fmla="*/ 612 h 1432"/>
                <a:gd name="T18" fmla="*/ 1512 w 1948"/>
                <a:gd name="T19" fmla="*/ 682 h 1432"/>
                <a:gd name="T20" fmla="*/ 1504 w 1948"/>
                <a:gd name="T21" fmla="*/ 607 h 1432"/>
                <a:gd name="T22" fmla="*/ 1449 w 1948"/>
                <a:gd name="T23" fmla="*/ 747 h 1432"/>
                <a:gd name="T24" fmla="*/ 1546 w 1948"/>
                <a:gd name="T25" fmla="*/ 757 h 1432"/>
                <a:gd name="T26" fmla="*/ 1461 w 1948"/>
                <a:gd name="T27" fmla="*/ 820 h 1432"/>
                <a:gd name="T28" fmla="*/ 1498 w 1948"/>
                <a:gd name="T29" fmla="*/ 944 h 1432"/>
                <a:gd name="T30" fmla="*/ 1523 w 1948"/>
                <a:gd name="T31" fmla="*/ 1014 h 1432"/>
                <a:gd name="T32" fmla="*/ 1510 w 1948"/>
                <a:gd name="T33" fmla="*/ 1088 h 1432"/>
                <a:gd name="T34" fmla="*/ 1473 w 1948"/>
                <a:gd name="T35" fmla="*/ 1154 h 1432"/>
                <a:gd name="T36" fmla="*/ 1434 w 1948"/>
                <a:gd name="T37" fmla="*/ 1213 h 1432"/>
                <a:gd name="T38" fmla="*/ 1371 w 1948"/>
                <a:gd name="T39" fmla="*/ 1262 h 1432"/>
                <a:gd name="T40" fmla="*/ 1286 w 1948"/>
                <a:gd name="T41" fmla="*/ 1286 h 1432"/>
                <a:gd name="T42" fmla="*/ 1245 w 1948"/>
                <a:gd name="T43" fmla="*/ 1307 h 1432"/>
                <a:gd name="T44" fmla="*/ 1171 w 1948"/>
                <a:gd name="T45" fmla="*/ 1332 h 1432"/>
                <a:gd name="T46" fmla="*/ 1143 w 1948"/>
                <a:gd name="T47" fmla="*/ 1315 h 1432"/>
                <a:gd name="T48" fmla="*/ 1068 w 1948"/>
                <a:gd name="T49" fmla="*/ 1314 h 1432"/>
                <a:gd name="T50" fmla="*/ 1013 w 1948"/>
                <a:gd name="T51" fmla="*/ 1261 h 1432"/>
                <a:gd name="T52" fmla="*/ 935 w 1948"/>
                <a:gd name="T53" fmla="*/ 1289 h 1432"/>
                <a:gd name="T54" fmla="*/ 897 w 1948"/>
                <a:gd name="T55" fmla="*/ 1331 h 1432"/>
                <a:gd name="T56" fmla="*/ 835 w 1948"/>
                <a:gd name="T57" fmla="*/ 1302 h 1432"/>
                <a:gd name="T58" fmla="*/ 784 w 1948"/>
                <a:gd name="T59" fmla="*/ 1231 h 1432"/>
                <a:gd name="T60" fmla="*/ 799 w 1948"/>
                <a:gd name="T61" fmla="*/ 1160 h 1432"/>
                <a:gd name="T62" fmla="*/ 754 w 1948"/>
                <a:gd name="T63" fmla="*/ 1086 h 1432"/>
                <a:gd name="T64" fmla="*/ 697 w 1948"/>
                <a:gd name="T65" fmla="*/ 1053 h 1432"/>
                <a:gd name="T66" fmla="*/ 595 w 1948"/>
                <a:gd name="T67" fmla="*/ 1100 h 1432"/>
                <a:gd name="T68" fmla="*/ 499 w 1948"/>
                <a:gd name="T69" fmla="*/ 1100 h 1432"/>
                <a:gd name="T70" fmla="*/ 411 w 1948"/>
                <a:gd name="T71" fmla="*/ 1096 h 1432"/>
                <a:gd name="T72" fmla="*/ 314 w 1948"/>
                <a:gd name="T73" fmla="*/ 1047 h 1432"/>
                <a:gd name="T74" fmla="*/ 185 w 1948"/>
                <a:gd name="T75" fmla="*/ 982 h 1432"/>
                <a:gd name="T76" fmla="*/ 175 w 1948"/>
                <a:gd name="T77" fmla="*/ 933 h 1432"/>
                <a:gd name="T78" fmla="*/ 145 w 1948"/>
                <a:gd name="T79" fmla="*/ 836 h 1432"/>
                <a:gd name="T80" fmla="*/ 71 w 1948"/>
                <a:gd name="T81" fmla="*/ 769 h 1432"/>
                <a:gd name="T82" fmla="*/ 38 w 1948"/>
                <a:gd name="T83" fmla="*/ 712 h 1432"/>
                <a:gd name="T84" fmla="*/ 15 w 1948"/>
                <a:gd name="T85" fmla="*/ 631 h 1432"/>
                <a:gd name="T86" fmla="*/ 131 w 1948"/>
                <a:gd name="T87" fmla="*/ 591 h 1432"/>
                <a:gd name="T88" fmla="*/ 229 w 1948"/>
                <a:gd name="T89" fmla="*/ 502 h 1432"/>
                <a:gd name="T90" fmla="*/ 258 w 1948"/>
                <a:gd name="T91" fmla="*/ 403 h 1432"/>
                <a:gd name="T92" fmla="*/ 348 w 1948"/>
                <a:gd name="T93" fmla="*/ 328 h 1432"/>
                <a:gd name="T94" fmla="*/ 437 w 1948"/>
                <a:gd name="T95" fmla="*/ 228 h 1432"/>
                <a:gd name="T96" fmla="*/ 508 w 1948"/>
                <a:gd name="T97" fmla="*/ 280 h 1432"/>
                <a:gd name="T98" fmla="*/ 545 w 1948"/>
                <a:gd name="T99" fmla="*/ 385 h 1432"/>
                <a:gd name="T100" fmla="*/ 693 w 1948"/>
                <a:gd name="T101" fmla="*/ 463 h 1432"/>
                <a:gd name="T102" fmla="*/ 958 w 1948"/>
                <a:gd name="T103" fmla="*/ 560 h 1432"/>
                <a:gd name="T104" fmla="*/ 1173 w 1948"/>
                <a:gd name="T105" fmla="*/ 513 h 1432"/>
                <a:gd name="T106" fmla="*/ 1244 w 1948"/>
                <a:gd name="T107" fmla="*/ 424 h 1432"/>
                <a:gd name="T108" fmla="*/ 1371 w 1948"/>
                <a:gd name="T109" fmla="*/ 358 h 1432"/>
                <a:gd name="T110" fmla="*/ 1469 w 1948"/>
                <a:gd name="T111" fmla="*/ 322 h 1432"/>
                <a:gd name="T112" fmla="*/ 1351 w 1948"/>
                <a:gd name="T113" fmla="*/ 290 h 1432"/>
                <a:gd name="T114" fmla="*/ 1454 w 1948"/>
                <a:gd name="T115" fmla="*/ 155 h 1432"/>
                <a:gd name="T116" fmla="*/ 1587 w 1948"/>
                <a:gd name="T117" fmla="*/ 2 h 1432"/>
                <a:gd name="T118" fmla="*/ 1513 w 1948"/>
                <a:gd name="T119" fmla="*/ 1090 h 1432"/>
                <a:gd name="T120" fmla="*/ 1246 w 1948"/>
                <a:gd name="T121" fmla="*/ 1313 h 1432"/>
                <a:gd name="T122" fmla="*/ 1167 w 1948"/>
                <a:gd name="T123" fmla="*/ 1417 h 1432"/>
                <a:gd name="T124" fmla="*/ 1164 w 1948"/>
                <a:gd name="T125" fmla="*/ 1370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8" h="1432">
                  <a:moveTo>
                    <a:pt x="1587" y="2"/>
                  </a:moveTo>
                  <a:lnTo>
                    <a:pt x="1589" y="2"/>
                  </a:lnTo>
                  <a:lnTo>
                    <a:pt x="1590" y="2"/>
                  </a:lnTo>
                  <a:lnTo>
                    <a:pt x="1592" y="1"/>
                  </a:lnTo>
                  <a:lnTo>
                    <a:pt x="1596" y="3"/>
                  </a:lnTo>
                  <a:lnTo>
                    <a:pt x="1604" y="9"/>
                  </a:lnTo>
                  <a:lnTo>
                    <a:pt x="1609" y="11"/>
                  </a:lnTo>
                  <a:lnTo>
                    <a:pt x="1611" y="11"/>
                  </a:lnTo>
                  <a:lnTo>
                    <a:pt x="1613" y="12"/>
                  </a:lnTo>
                  <a:lnTo>
                    <a:pt x="1616" y="16"/>
                  </a:lnTo>
                  <a:lnTo>
                    <a:pt x="1619" y="18"/>
                  </a:lnTo>
                  <a:lnTo>
                    <a:pt x="1624" y="18"/>
                  </a:lnTo>
                  <a:lnTo>
                    <a:pt x="1630" y="23"/>
                  </a:lnTo>
                  <a:lnTo>
                    <a:pt x="1632" y="23"/>
                  </a:lnTo>
                  <a:lnTo>
                    <a:pt x="1633" y="21"/>
                  </a:lnTo>
                  <a:lnTo>
                    <a:pt x="1635" y="20"/>
                  </a:lnTo>
                  <a:lnTo>
                    <a:pt x="1638" y="19"/>
                  </a:lnTo>
                  <a:lnTo>
                    <a:pt x="1643" y="21"/>
                  </a:lnTo>
                  <a:lnTo>
                    <a:pt x="1649" y="25"/>
                  </a:lnTo>
                  <a:lnTo>
                    <a:pt x="1654" y="28"/>
                  </a:lnTo>
                  <a:lnTo>
                    <a:pt x="1655" y="27"/>
                  </a:lnTo>
                  <a:lnTo>
                    <a:pt x="1657" y="28"/>
                  </a:lnTo>
                  <a:lnTo>
                    <a:pt x="1658" y="29"/>
                  </a:lnTo>
                  <a:lnTo>
                    <a:pt x="1658" y="32"/>
                  </a:lnTo>
                  <a:lnTo>
                    <a:pt x="1658" y="34"/>
                  </a:lnTo>
                  <a:lnTo>
                    <a:pt x="1659" y="36"/>
                  </a:lnTo>
                  <a:lnTo>
                    <a:pt x="1661" y="36"/>
                  </a:lnTo>
                  <a:lnTo>
                    <a:pt x="1664" y="37"/>
                  </a:lnTo>
                  <a:lnTo>
                    <a:pt x="1666" y="41"/>
                  </a:lnTo>
                  <a:lnTo>
                    <a:pt x="1668" y="42"/>
                  </a:lnTo>
                  <a:lnTo>
                    <a:pt x="1670" y="44"/>
                  </a:lnTo>
                  <a:lnTo>
                    <a:pt x="1670" y="45"/>
                  </a:lnTo>
                  <a:lnTo>
                    <a:pt x="1670" y="46"/>
                  </a:lnTo>
                  <a:lnTo>
                    <a:pt x="1670" y="47"/>
                  </a:lnTo>
                  <a:lnTo>
                    <a:pt x="1668" y="49"/>
                  </a:lnTo>
                  <a:lnTo>
                    <a:pt x="1668" y="50"/>
                  </a:lnTo>
                  <a:lnTo>
                    <a:pt x="1670" y="52"/>
                  </a:lnTo>
                  <a:lnTo>
                    <a:pt x="1673" y="54"/>
                  </a:lnTo>
                  <a:lnTo>
                    <a:pt x="1674" y="55"/>
                  </a:lnTo>
                  <a:lnTo>
                    <a:pt x="1674" y="57"/>
                  </a:lnTo>
                  <a:lnTo>
                    <a:pt x="1676" y="59"/>
                  </a:lnTo>
                  <a:lnTo>
                    <a:pt x="1677" y="62"/>
                  </a:lnTo>
                  <a:lnTo>
                    <a:pt x="1679" y="63"/>
                  </a:lnTo>
                  <a:lnTo>
                    <a:pt x="1678" y="65"/>
                  </a:lnTo>
                  <a:lnTo>
                    <a:pt x="1679" y="66"/>
                  </a:lnTo>
                  <a:lnTo>
                    <a:pt x="1680" y="68"/>
                  </a:lnTo>
                  <a:lnTo>
                    <a:pt x="1680" y="71"/>
                  </a:lnTo>
                  <a:lnTo>
                    <a:pt x="1680" y="73"/>
                  </a:lnTo>
                  <a:lnTo>
                    <a:pt x="1682" y="75"/>
                  </a:lnTo>
                  <a:lnTo>
                    <a:pt x="1683" y="80"/>
                  </a:lnTo>
                  <a:lnTo>
                    <a:pt x="1684" y="86"/>
                  </a:lnTo>
                  <a:lnTo>
                    <a:pt x="1689" y="93"/>
                  </a:lnTo>
                  <a:lnTo>
                    <a:pt x="1690" y="97"/>
                  </a:lnTo>
                  <a:lnTo>
                    <a:pt x="1690" y="102"/>
                  </a:lnTo>
                  <a:lnTo>
                    <a:pt x="1690" y="104"/>
                  </a:lnTo>
                  <a:lnTo>
                    <a:pt x="1693" y="105"/>
                  </a:lnTo>
                  <a:lnTo>
                    <a:pt x="1693" y="107"/>
                  </a:lnTo>
                  <a:lnTo>
                    <a:pt x="1693" y="110"/>
                  </a:lnTo>
                  <a:lnTo>
                    <a:pt x="1694" y="112"/>
                  </a:lnTo>
                  <a:lnTo>
                    <a:pt x="1695" y="114"/>
                  </a:lnTo>
                  <a:lnTo>
                    <a:pt x="1695" y="117"/>
                  </a:lnTo>
                  <a:lnTo>
                    <a:pt x="1695" y="120"/>
                  </a:lnTo>
                  <a:lnTo>
                    <a:pt x="1696" y="121"/>
                  </a:lnTo>
                  <a:lnTo>
                    <a:pt x="1697" y="125"/>
                  </a:lnTo>
                  <a:lnTo>
                    <a:pt x="1697" y="128"/>
                  </a:lnTo>
                  <a:lnTo>
                    <a:pt x="1700" y="134"/>
                  </a:lnTo>
                  <a:lnTo>
                    <a:pt x="1706" y="142"/>
                  </a:lnTo>
                  <a:lnTo>
                    <a:pt x="1709" y="148"/>
                  </a:lnTo>
                  <a:lnTo>
                    <a:pt x="1711" y="152"/>
                  </a:lnTo>
                  <a:lnTo>
                    <a:pt x="1711" y="156"/>
                  </a:lnTo>
                  <a:lnTo>
                    <a:pt x="1709" y="159"/>
                  </a:lnTo>
                  <a:lnTo>
                    <a:pt x="1709" y="160"/>
                  </a:lnTo>
                  <a:lnTo>
                    <a:pt x="1711" y="162"/>
                  </a:lnTo>
                  <a:lnTo>
                    <a:pt x="1711" y="164"/>
                  </a:lnTo>
                  <a:lnTo>
                    <a:pt x="1711" y="166"/>
                  </a:lnTo>
                  <a:lnTo>
                    <a:pt x="1712" y="168"/>
                  </a:lnTo>
                  <a:lnTo>
                    <a:pt x="1718" y="173"/>
                  </a:lnTo>
                  <a:lnTo>
                    <a:pt x="1716" y="179"/>
                  </a:lnTo>
                  <a:lnTo>
                    <a:pt x="1715" y="184"/>
                  </a:lnTo>
                  <a:lnTo>
                    <a:pt x="1715" y="189"/>
                  </a:lnTo>
                  <a:lnTo>
                    <a:pt x="1717" y="193"/>
                  </a:lnTo>
                  <a:lnTo>
                    <a:pt x="1720" y="195"/>
                  </a:lnTo>
                  <a:lnTo>
                    <a:pt x="1722" y="197"/>
                  </a:lnTo>
                  <a:lnTo>
                    <a:pt x="1722" y="199"/>
                  </a:lnTo>
                  <a:lnTo>
                    <a:pt x="1726" y="201"/>
                  </a:lnTo>
                  <a:lnTo>
                    <a:pt x="1731" y="205"/>
                  </a:lnTo>
                  <a:lnTo>
                    <a:pt x="1739" y="205"/>
                  </a:lnTo>
                  <a:lnTo>
                    <a:pt x="1748" y="203"/>
                  </a:lnTo>
                  <a:lnTo>
                    <a:pt x="1754" y="203"/>
                  </a:lnTo>
                  <a:lnTo>
                    <a:pt x="1756" y="204"/>
                  </a:lnTo>
                  <a:lnTo>
                    <a:pt x="1757" y="206"/>
                  </a:lnTo>
                  <a:lnTo>
                    <a:pt x="1756" y="208"/>
                  </a:lnTo>
                  <a:lnTo>
                    <a:pt x="1758" y="209"/>
                  </a:lnTo>
                  <a:lnTo>
                    <a:pt x="1761" y="210"/>
                  </a:lnTo>
                  <a:lnTo>
                    <a:pt x="1764" y="212"/>
                  </a:lnTo>
                  <a:lnTo>
                    <a:pt x="1765" y="214"/>
                  </a:lnTo>
                  <a:lnTo>
                    <a:pt x="1767" y="214"/>
                  </a:lnTo>
                  <a:lnTo>
                    <a:pt x="1769" y="214"/>
                  </a:lnTo>
                  <a:lnTo>
                    <a:pt x="1771" y="214"/>
                  </a:lnTo>
                  <a:lnTo>
                    <a:pt x="1774" y="215"/>
                  </a:lnTo>
                  <a:lnTo>
                    <a:pt x="1775" y="214"/>
                  </a:lnTo>
                  <a:lnTo>
                    <a:pt x="1775" y="213"/>
                  </a:lnTo>
                  <a:lnTo>
                    <a:pt x="1777" y="213"/>
                  </a:lnTo>
                  <a:lnTo>
                    <a:pt x="1779" y="213"/>
                  </a:lnTo>
                  <a:lnTo>
                    <a:pt x="1780" y="216"/>
                  </a:lnTo>
                  <a:lnTo>
                    <a:pt x="1782" y="218"/>
                  </a:lnTo>
                  <a:lnTo>
                    <a:pt x="1785" y="219"/>
                  </a:lnTo>
                  <a:lnTo>
                    <a:pt x="1789" y="222"/>
                  </a:lnTo>
                  <a:lnTo>
                    <a:pt x="1796" y="233"/>
                  </a:lnTo>
                  <a:lnTo>
                    <a:pt x="1802" y="237"/>
                  </a:lnTo>
                  <a:lnTo>
                    <a:pt x="1806" y="239"/>
                  </a:lnTo>
                  <a:lnTo>
                    <a:pt x="1813" y="239"/>
                  </a:lnTo>
                  <a:lnTo>
                    <a:pt x="1815" y="243"/>
                  </a:lnTo>
                  <a:lnTo>
                    <a:pt x="1813" y="247"/>
                  </a:lnTo>
                  <a:lnTo>
                    <a:pt x="1813" y="251"/>
                  </a:lnTo>
                  <a:lnTo>
                    <a:pt x="1815" y="252"/>
                  </a:lnTo>
                  <a:lnTo>
                    <a:pt x="1816" y="257"/>
                  </a:lnTo>
                  <a:lnTo>
                    <a:pt x="1819" y="259"/>
                  </a:lnTo>
                  <a:lnTo>
                    <a:pt x="1819" y="261"/>
                  </a:lnTo>
                  <a:lnTo>
                    <a:pt x="1821" y="264"/>
                  </a:lnTo>
                  <a:lnTo>
                    <a:pt x="1820" y="268"/>
                  </a:lnTo>
                  <a:lnTo>
                    <a:pt x="1818" y="274"/>
                  </a:lnTo>
                  <a:lnTo>
                    <a:pt x="1819" y="279"/>
                  </a:lnTo>
                  <a:lnTo>
                    <a:pt x="1822" y="283"/>
                  </a:lnTo>
                  <a:lnTo>
                    <a:pt x="1824" y="287"/>
                  </a:lnTo>
                  <a:lnTo>
                    <a:pt x="1825" y="291"/>
                  </a:lnTo>
                  <a:lnTo>
                    <a:pt x="1826" y="294"/>
                  </a:lnTo>
                  <a:lnTo>
                    <a:pt x="1827" y="294"/>
                  </a:lnTo>
                  <a:lnTo>
                    <a:pt x="1831" y="294"/>
                  </a:lnTo>
                  <a:lnTo>
                    <a:pt x="1837" y="293"/>
                  </a:lnTo>
                  <a:lnTo>
                    <a:pt x="1842" y="293"/>
                  </a:lnTo>
                  <a:lnTo>
                    <a:pt x="1845" y="295"/>
                  </a:lnTo>
                  <a:lnTo>
                    <a:pt x="1852" y="295"/>
                  </a:lnTo>
                  <a:lnTo>
                    <a:pt x="1863" y="293"/>
                  </a:lnTo>
                  <a:lnTo>
                    <a:pt x="1871" y="293"/>
                  </a:lnTo>
                  <a:lnTo>
                    <a:pt x="1874" y="293"/>
                  </a:lnTo>
                  <a:lnTo>
                    <a:pt x="1877" y="291"/>
                  </a:lnTo>
                  <a:lnTo>
                    <a:pt x="1879" y="285"/>
                  </a:lnTo>
                  <a:lnTo>
                    <a:pt x="1881" y="282"/>
                  </a:lnTo>
                  <a:lnTo>
                    <a:pt x="1884" y="283"/>
                  </a:lnTo>
                  <a:lnTo>
                    <a:pt x="1887" y="281"/>
                  </a:lnTo>
                  <a:lnTo>
                    <a:pt x="1891" y="277"/>
                  </a:lnTo>
                  <a:lnTo>
                    <a:pt x="1895" y="275"/>
                  </a:lnTo>
                  <a:lnTo>
                    <a:pt x="1900" y="275"/>
                  </a:lnTo>
                  <a:lnTo>
                    <a:pt x="1906" y="275"/>
                  </a:lnTo>
                  <a:lnTo>
                    <a:pt x="1909" y="274"/>
                  </a:lnTo>
                  <a:lnTo>
                    <a:pt x="1912" y="270"/>
                  </a:lnTo>
                  <a:lnTo>
                    <a:pt x="1918" y="267"/>
                  </a:lnTo>
                  <a:lnTo>
                    <a:pt x="1930" y="263"/>
                  </a:lnTo>
                  <a:lnTo>
                    <a:pt x="1932" y="262"/>
                  </a:lnTo>
                  <a:lnTo>
                    <a:pt x="1933" y="263"/>
                  </a:lnTo>
                  <a:lnTo>
                    <a:pt x="1937" y="263"/>
                  </a:lnTo>
                  <a:lnTo>
                    <a:pt x="1941" y="264"/>
                  </a:lnTo>
                  <a:lnTo>
                    <a:pt x="1943" y="268"/>
                  </a:lnTo>
                  <a:lnTo>
                    <a:pt x="1944" y="270"/>
                  </a:lnTo>
                  <a:lnTo>
                    <a:pt x="1944" y="272"/>
                  </a:lnTo>
                  <a:lnTo>
                    <a:pt x="1943" y="274"/>
                  </a:lnTo>
                  <a:lnTo>
                    <a:pt x="1942" y="276"/>
                  </a:lnTo>
                  <a:lnTo>
                    <a:pt x="1941" y="279"/>
                  </a:lnTo>
                  <a:lnTo>
                    <a:pt x="1942" y="281"/>
                  </a:lnTo>
                  <a:lnTo>
                    <a:pt x="1943" y="286"/>
                  </a:lnTo>
                  <a:lnTo>
                    <a:pt x="1945" y="289"/>
                  </a:lnTo>
                  <a:lnTo>
                    <a:pt x="1947" y="293"/>
                  </a:lnTo>
                  <a:lnTo>
                    <a:pt x="1946" y="295"/>
                  </a:lnTo>
                  <a:lnTo>
                    <a:pt x="1945" y="298"/>
                  </a:lnTo>
                  <a:lnTo>
                    <a:pt x="1942" y="302"/>
                  </a:lnTo>
                  <a:lnTo>
                    <a:pt x="1940" y="304"/>
                  </a:lnTo>
                  <a:lnTo>
                    <a:pt x="1938" y="306"/>
                  </a:lnTo>
                  <a:lnTo>
                    <a:pt x="1935" y="307"/>
                  </a:lnTo>
                  <a:lnTo>
                    <a:pt x="1933" y="307"/>
                  </a:lnTo>
                  <a:lnTo>
                    <a:pt x="1932" y="308"/>
                  </a:lnTo>
                  <a:lnTo>
                    <a:pt x="1931" y="309"/>
                  </a:lnTo>
                  <a:lnTo>
                    <a:pt x="1930" y="310"/>
                  </a:lnTo>
                  <a:lnTo>
                    <a:pt x="1928" y="313"/>
                  </a:lnTo>
                  <a:lnTo>
                    <a:pt x="1928" y="315"/>
                  </a:lnTo>
                  <a:lnTo>
                    <a:pt x="1929" y="318"/>
                  </a:lnTo>
                  <a:lnTo>
                    <a:pt x="1929" y="321"/>
                  </a:lnTo>
                  <a:lnTo>
                    <a:pt x="1927" y="324"/>
                  </a:lnTo>
                  <a:lnTo>
                    <a:pt x="1925" y="328"/>
                  </a:lnTo>
                  <a:lnTo>
                    <a:pt x="1925" y="329"/>
                  </a:lnTo>
                  <a:lnTo>
                    <a:pt x="1924" y="332"/>
                  </a:lnTo>
                  <a:lnTo>
                    <a:pt x="1924" y="333"/>
                  </a:lnTo>
                  <a:lnTo>
                    <a:pt x="1923" y="340"/>
                  </a:lnTo>
                  <a:lnTo>
                    <a:pt x="1921" y="345"/>
                  </a:lnTo>
                  <a:lnTo>
                    <a:pt x="1918" y="350"/>
                  </a:lnTo>
                  <a:lnTo>
                    <a:pt x="1919" y="353"/>
                  </a:lnTo>
                  <a:lnTo>
                    <a:pt x="1920" y="356"/>
                  </a:lnTo>
                  <a:lnTo>
                    <a:pt x="1919" y="357"/>
                  </a:lnTo>
                  <a:lnTo>
                    <a:pt x="1918" y="359"/>
                  </a:lnTo>
                  <a:lnTo>
                    <a:pt x="1918" y="362"/>
                  </a:lnTo>
                  <a:lnTo>
                    <a:pt x="1917" y="363"/>
                  </a:lnTo>
                  <a:lnTo>
                    <a:pt x="1915" y="365"/>
                  </a:lnTo>
                  <a:lnTo>
                    <a:pt x="1913" y="367"/>
                  </a:lnTo>
                  <a:lnTo>
                    <a:pt x="1913" y="370"/>
                  </a:lnTo>
                  <a:lnTo>
                    <a:pt x="1912" y="373"/>
                  </a:lnTo>
                  <a:lnTo>
                    <a:pt x="1911" y="375"/>
                  </a:lnTo>
                  <a:lnTo>
                    <a:pt x="1910" y="377"/>
                  </a:lnTo>
                  <a:lnTo>
                    <a:pt x="1908" y="378"/>
                  </a:lnTo>
                  <a:lnTo>
                    <a:pt x="1907" y="379"/>
                  </a:lnTo>
                  <a:lnTo>
                    <a:pt x="1906" y="382"/>
                  </a:lnTo>
                  <a:lnTo>
                    <a:pt x="1906" y="384"/>
                  </a:lnTo>
                  <a:lnTo>
                    <a:pt x="1905" y="387"/>
                  </a:lnTo>
                  <a:lnTo>
                    <a:pt x="1906" y="389"/>
                  </a:lnTo>
                  <a:lnTo>
                    <a:pt x="1904" y="391"/>
                  </a:lnTo>
                  <a:lnTo>
                    <a:pt x="1902" y="392"/>
                  </a:lnTo>
                  <a:lnTo>
                    <a:pt x="1901" y="393"/>
                  </a:lnTo>
                  <a:lnTo>
                    <a:pt x="1900" y="393"/>
                  </a:lnTo>
                  <a:lnTo>
                    <a:pt x="1896" y="396"/>
                  </a:lnTo>
                  <a:lnTo>
                    <a:pt x="1895" y="404"/>
                  </a:lnTo>
                  <a:lnTo>
                    <a:pt x="1894" y="408"/>
                  </a:lnTo>
                  <a:lnTo>
                    <a:pt x="1895" y="413"/>
                  </a:lnTo>
                  <a:lnTo>
                    <a:pt x="1891" y="415"/>
                  </a:lnTo>
                  <a:lnTo>
                    <a:pt x="1889" y="417"/>
                  </a:lnTo>
                  <a:lnTo>
                    <a:pt x="1887" y="416"/>
                  </a:lnTo>
                  <a:lnTo>
                    <a:pt x="1885" y="415"/>
                  </a:lnTo>
                  <a:lnTo>
                    <a:pt x="1882" y="415"/>
                  </a:lnTo>
                  <a:lnTo>
                    <a:pt x="1880" y="414"/>
                  </a:lnTo>
                  <a:lnTo>
                    <a:pt x="1876" y="413"/>
                  </a:lnTo>
                  <a:lnTo>
                    <a:pt x="1871" y="411"/>
                  </a:lnTo>
                  <a:lnTo>
                    <a:pt x="1865" y="409"/>
                  </a:lnTo>
                  <a:lnTo>
                    <a:pt x="1861" y="408"/>
                  </a:lnTo>
                  <a:lnTo>
                    <a:pt x="1858" y="408"/>
                  </a:lnTo>
                  <a:lnTo>
                    <a:pt x="1856" y="406"/>
                  </a:lnTo>
                  <a:lnTo>
                    <a:pt x="1854" y="404"/>
                  </a:lnTo>
                  <a:lnTo>
                    <a:pt x="1852" y="404"/>
                  </a:lnTo>
                  <a:lnTo>
                    <a:pt x="1850" y="408"/>
                  </a:lnTo>
                  <a:lnTo>
                    <a:pt x="1848" y="409"/>
                  </a:lnTo>
                  <a:lnTo>
                    <a:pt x="1847" y="413"/>
                  </a:lnTo>
                  <a:lnTo>
                    <a:pt x="1846" y="414"/>
                  </a:lnTo>
                  <a:lnTo>
                    <a:pt x="1843" y="418"/>
                  </a:lnTo>
                  <a:lnTo>
                    <a:pt x="1841" y="419"/>
                  </a:lnTo>
                  <a:lnTo>
                    <a:pt x="1836" y="421"/>
                  </a:lnTo>
                  <a:lnTo>
                    <a:pt x="1835" y="422"/>
                  </a:lnTo>
                  <a:lnTo>
                    <a:pt x="1830" y="422"/>
                  </a:lnTo>
                  <a:lnTo>
                    <a:pt x="1828" y="424"/>
                  </a:lnTo>
                  <a:lnTo>
                    <a:pt x="1827" y="425"/>
                  </a:lnTo>
                  <a:lnTo>
                    <a:pt x="1826" y="427"/>
                  </a:lnTo>
                  <a:lnTo>
                    <a:pt x="1827" y="430"/>
                  </a:lnTo>
                  <a:lnTo>
                    <a:pt x="1829" y="433"/>
                  </a:lnTo>
                  <a:lnTo>
                    <a:pt x="1830" y="436"/>
                  </a:lnTo>
                  <a:lnTo>
                    <a:pt x="1831" y="442"/>
                  </a:lnTo>
                  <a:lnTo>
                    <a:pt x="1835" y="460"/>
                  </a:lnTo>
                  <a:lnTo>
                    <a:pt x="1834" y="463"/>
                  </a:lnTo>
                  <a:lnTo>
                    <a:pt x="1833" y="476"/>
                  </a:lnTo>
                  <a:lnTo>
                    <a:pt x="1833" y="478"/>
                  </a:lnTo>
                  <a:lnTo>
                    <a:pt x="1833" y="482"/>
                  </a:lnTo>
                  <a:lnTo>
                    <a:pt x="1833" y="485"/>
                  </a:lnTo>
                  <a:lnTo>
                    <a:pt x="1834" y="485"/>
                  </a:lnTo>
                  <a:lnTo>
                    <a:pt x="1835" y="487"/>
                  </a:lnTo>
                  <a:lnTo>
                    <a:pt x="1835" y="488"/>
                  </a:lnTo>
                  <a:lnTo>
                    <a:pt x="1835" y="490"/>
                  </a:lnTo>
                  <a:lnTo>
                    <a:pt x="1835" y="492"/>
                  </a:lnTo>
                  <a:lnTo>
                    <a:pt x="1834" y="495"/>
                  </a:lnTo>
                  <a:lnTo>
                    <a:pt x="1833" y="500"/>
                  </a:lnTo>
                  <a:lnTo>
                    <a:pt x="1832" y="502"/>
                  </a:lnTo>
                  <a:lnTo>
                    <a:pt x="1830" y="504"/>
                  </a:lnTo>
                  <a:lnTo>
                    <a:pt x="1830" y="505"/>
                  </a:lnTo>
                  <a:lnTo>
                    <a:pt x="1830" y="508"/>
                  </a:lnTo>
                  <a:lnTo>
                    <a:pt x="1829" y="511"/>
                  </a:lnTo>
                  <a:lnTo>
                    <a:pt x="1827" y="511"/>
                  </a:lnTo>
                  <a:lnTo>
                    <a:pt x="1826" y="513"/>
                  </a:lnTo>
                  <a:lnTo>
                    <a:pt x="1823" y="513"/>
                  </a:lnTo>
                  <a:lnTo>
                    <a:pt x="1821" y="513"/>
                  </a:lnTo>
                  <a:lnTo>
                    <a:pt x="1818" y="513"/>
                  </a:lnTo>
                  <a:lnTo>
                    <a:pt x="1814" y="515"/>
                  </a:lnTo>
                  <a:lnTo>
                    <a:pt x="1811" y="516"/>
                  </a:lnTo>
                  <a:lnTo>
                    <a:pt x="1810" y="517"/>
                  </a:lnTo>
                  <a:lnTo>
                    <a:pt x="1809" y="518"/>
                  </a:lnTo>
                  <a:lnTo>
                    <a:pt x="1808" y="519"/>
                  </a:lnTo>
                  <a:lnTo>
                    <a:pt x="1809" y="520"/>
                  </a:lnTo>
                  <a:lnTo>
                    <a:pt x="1812" y="521"/>
                  </a:lnTo>
                  <a:lnTo>
                    <a:pt x="1814" y="523"/>
                  </a:lnTo>
                  <a:lnTo>
                    <a:pt x="1814" y="525"/>
                  </a:lnTo>
                  <a:lnTo>
                    <a:pt x="1812" y="527"/>
                  </a:lnTo>
                  <a:lnTo>
                    <a:pt x="1811" y="525"/>
                  </a:lnTo>
                  <a:lnTo>
                    <a:pt x="1810" y="524"/>
                  </a:lnTo>
                  <a:lnTo>
                    <a:pt x="1806" y="523"/>
                  </a:lnTo>
                  <a:lnTo>
                    <a:pt x="1805" y="520"/>
                  </a:lnTo>
                  <a:lnTo>
                    <a:pt x="1803" y="518"/>
                  </a:lnTo>
                  <a:lnTo>
                    <a:pt x="1803" y="512"/>
                  </a:lnTo>
                  <a:lnTo>
                    <a:pt x="1803" y="511"/>
                  </a:lnTo>
                  <a:lnTo>
                    <a:pt x="1800" y="510"/>
                  </a:lnTo>
                  <a:lnTo>
                    <a:pt x="1799" y="508"/>
                  </a:lnTo>
                  <a:lnTo>
                    <a:pt x="1798" y="508"/>
                  </a:lnTo>
                  <a:lnTo>
                    <a:pt x="1796" y="508"/>
                  </a:lnTo>
                  <a:lnTo>
                    <a:pt x="1794" y="508"/>
                  </a:lnTo>
                  <a:lnTo>
                    <a:pt x="1793" y="507"/>
                  </a:lnTo>
                  <a:lnTo>
                    <a:pt x="1792" y="507"/>
                  </a:lnTo>
                  <a:lnTo>
                    <a:pt x="1791" y="508"/>
                  </a:lnTo>
                  <a:lnTo>
                    <a:pt x="1790" y="511"/>
                  </a:lnTo>
                  <a:lnTo>
                    <a:pt x="1788" y="516"/>
                  </a:lnTo>
                  <a:lnTo>
                    <a:pt x="1788" y="519"/>
                  </a:lnTo>
                  <a:lnTo>
                    <a:pt x="1787" y="524"/>
                  </a:lnTo>
                  <a:lnTo>
                    <a:pt x="1786" y="529"/>
                  </a:lnTo>
                  <a:lnTo>
                    <a:pt x="1786" y="530"/>
                  </a:lnTo>
                  <a:lnTo>
                    <a:pt x="1783" y="530"/>
                  </a:lnTo>
                  <a:lnTo>
                    <a:pt x="1783" y="531"/>
                  </a:lnTo>
                  <a:lnTo>
                    <a:pt x="1781" y="533"/>
                  </a:lnTo>
                  <a:lnTo>
                    <a:pt x="1780" y="533"/>
                  </a:lnTo>
                  <a:lnTo>
                    <a:pt x="1779" y="532"/>
                  </a:lnTo>
                  <a:lnTo>
                    <a:pt x="1777" y="531"/>
                  </a:lnTo>
                  <a:lnTo>
                    <a:pt x="1775" y="530"/>
                  </a:lnTo>
                  <a:lnTo>
                    <a:pt x="1774" y="532"/>
                  </a:lnTo>
                  <a:lnTo>
                    <a:pt x="1772" y="534"/>
                  </a:lnTo>
                  <a:lnTo>
                    <a:pt x="1770" y="536"/>
                  </a:lnTo>
                  <a:lnTo>
                    <a:pt x="1770" y="538"/>
                  </a:lnTo>
                  <a:lnTo>
                    <a:pt x="1770" y="540"/>
                  </a:lnTo>
                  <a:lnTo>
                    <a:pt x="1767" y="542"/>
                  </a:lnTo>
                  <a:lnTo>
                    <a:pt x="1765" y="543"/>
                  </a:lnTo>
                  <a:lnTo>
                    <a:pt x="1762" y="546"/>
                  </a:lnTo>
                  <a:lnTo>
                    <a:pt x="1761" y="548"/>
                  </a:lnTo>
                  <a:lnTo>
                    <a:pt x="1758" y="548"/>
                  </a:lnTo>
                  <a:lnTo>
                    <a:pt x="1755" y="547"/>
                  </a:lnTo>
                  <a:lnTo>
                    <a:pt x="1752" y="549"/>
                  </a:lnTo>
                  <a:lnTo>
                    <a:pt x="1745" y="550"/>
                  </a:lnTo>
                  <a:lnTo>
                    <a:pt x="1741" y="548"/>
                  </a:lnTo>
                  <a:lnTo>
                    <a:pt x="1737" y="549"/>
                  </a:lnTo>
                  <a:lnTo>
                    <a:pt x="1733" y="550"/>
                  </a:lnTo>
                  <a:lnTo>
                    <a:pt x="1733" y="552"/>
                  </a:lnTo>
                  <a:lnTo>
                    <a:pt x="1733" y="554"/>
                  </a:lnTo>
                  <a:lnTo>
                    <a:pt x="1733" y="556"/>
                  </a:lnTo>
                  <a:lnTo>
                    <a:pt x="1734" y="556"/>
                  </a:lnTo>
                  <a:lnTo>
                    <a:pt x="1736" y="559"/>
                  </a:lnTo>
                  <a:lnTo>
                    <a:pt x="1737" y="562"/>
                  </a:lnTo>
                  <a:lnTo>
                    <a:pt x="1740" y="564"/>
                  </a:lnTo>
                  <a:lnTo>
                    <a:pt x="1740" y="567"/>
                  </a:lnTo>
                  <a:lnTo>
                    <a:pt x="1741" y="568"/>
                  </a:lnTo>
                  <a:lnTo>
                    <a:pt x="1740" y="571"/>
                  </a:lnTo>
                  <a:lnTo>
                    <a:pt x="1738" y="574"/>
                  </a:lnTo>
                  <a:lnTo>
                    <a:pt x="1736" y="576"/>
                  </a:lnTo>
                  <a:lnTo>
                    <a:pt x="1735" y="576"/>
                  </a:lnTo>
                  <a:lnTo>
                    <a:pt x="1733" y="574"/>
                  </a:lnTo>
                  <a:lnTo>
                    <a:pt x="1732" y="573"/>
                  </a:lnTo>
                  <a:lnTo>
                    <a:pt x="1729" y="573"/>
                  </a:lnTo>
                  <a:lnTo>
                    <a:pt x="1722" y="573"/>
                  </a:lnTo>
                  <a:lnTo>
                    <a:pt x="1718" y="573"/>
                  </a:lnTo>
                  <a:lnTo>
                    <a:pt x="1716" y="571"/>
                  </a:lnTo>
                  <a:lnTo>
                    <a:pt x="1713" y="571"/>
                  </a:lnTo>
                  <a:lnTo>
                    <a:pt x="1708" y="570"/>
                  </a:lnTo>
                  <a:lnTo>
                    <a:pt x="1706" y="570"/>
                  </a:lnTo>
                  <a:lnTo>
                    <a:pt x="1704" y="568"/>
                  </a:lnTo>
                  <a:lnTo>
                    <a:pt x="1704" y="567"/>
                  </a:lnTo>
                  <a:lnTo>
                    <a:pt x="1702" y="565"/>
                  </a:lnTo>
                  <a:lnTo>
                    <a:pt x="1702" y="563"/>
                  </a:lnTo>
                  <a:lnTo>
                    <a:pt x="1700" y="560"/>
                  </a:lnTo>
                  <a:lnTo>
                    <a:pt x="1698" y="559"/>
                  </a:lnTo>
                  <a:lnTo>
                    <a:pt x="1696" y="558"/>
                  </a:lnTo>
                  <a:lnTo>
                    <a:pt x="1695" y="560"/>
                  </a:lnTo>
                  <a:lnTo>
                    <a:pt x="1693" y="562"/>
                  </a:lnTo>
                  <a:lnTo>
                    <a:pt x="1691" y="561"/>
                  </a:lnTo>
                  <a:lnTo>
                    <a:pt x="1691" y="562"/>
                  </a:lnTo>
                  <a:lnTo>
                    <a:pt x="1690" y="563"/>
                  </a:lnTo>
                  <a:lnTo>
                    <a:pt x="1687" y="565"/>
                  </a:lnTo>
                  <a:lnTo>
                    <a:pt x="1686" y="567"/>
                  </a:lnTo>
                  <a:lnTo>
                    <a:pt x="1685" y="571"/>
                  </a:lnTo>
                  <a:lnTo>
                    <a:pt x="1684" y="575"/>
                  </a:lnTo>
                  <a:lnTo>
                    <a:pt x="1684" y="577"/>
                  </a:lnTo>
                  <a:lnTo>
                    <a:pt x="1682" y="577"/>
                  </a:lnTo>
                  <a:lnTo>
                    <a:pt x="1681" y="578"/>
                  </a:lnTo>
                  <a:lnTo>
                    <a:pt x="1678" y="582"/>
                  </a:lnTo>
                  <a:lnTo>
                    <a:pt x="1676" y="586"/>
                  </a:lnTo>
                  <a:lnTo>
                    <a:pt x="1673" y="589"/>
                  </a:lnTo>
                  <a:lnTo>
                    <a:pt x="1671" y="591"/>
                  </a:lnTo>
                  <a:lnTo>
                    <a:pt x="1670" y="593"/>
                  </a:lnTo>
                  <a:lnTo>
                    <a:pt x="1668" y="596"/>
                  </a:lnTo>
                  <a:lnTo>
                    <a:pt x="1664" y="597"/>
                  </a:lnTo>
                  <a:lnTo>
                    <a:pt x="1661" y="597"/>
                  </a:lnTo>
                  <a:lnTo>
                    <a:pt x="1659" y="598"/>
                  </a:lnTo>
                  <a:lnTo>
                    <a:pt x="1658" y="599"/>
                  </a:lnTo>
                  <a:lnTo>
                    <a:pt x="1657" y="601"/>
                  </a:lnTo>
                  <a:lnTo>
                    <a:pt x="1657" y="602"/>
                  </a:lnTo>
                  <a:lnTo>
                    <a:pt x="1655" y="602"/>
                  </a:lnTo>
                  <a:lnTo>
                    <a:pt x="1654" y="603"/>
                  </a:lnTo>
                  <a:lnTo>
                    <a:pt x="1649" y="606"/>
                  </a:lnTo>
                  <a:lnTo>
                    <a:pt x="1646" y="607"/>
                  </a:lnTo>
                  <a:lnTo>
                    <a:pt x="1642" y="609"/>
                  </a:lnTo>
                  <a:lnTo>
                    <a:pt x="1638" y="611"/>
                  </a:lnTo>
                  <a:lnTo>
                    <a:pt x="1637" y="612"/>
                  </a:lnTo>
                  <a:lnTo>
                    <a:pt x="1637" y="613"/>
                  </a:lnTo>
                  <a:lnTo>
                    <a:pt x="1636" y="614"/>
                  </a:lnTo>
                  <a:lnTo>
                    <a:pt x="1634" y="615"/>
                  </a:lnTo>
                  <a:lnTo>
                    <a:pt x="1633" y="615"/>
                  </a:lnTo>
                  <a:lnTo>
                    <a:pt x="1628" y="618"/>
                  </a:lnTo>
                  <a:lnTo>
                    <a:pt x="1627" y="620"/>
                  </a:lnTo>
                  <a:lnTo>
                    <a:pt x="1619" y="626"/>
                  </a:lnTo>
                  <a:lnTo>
                    <a:pt x="1616" y="630"/>
                  </a:lnTo>
                  <a:lnTo>
                    <a:pt x="1616" y="633"/>
                  </a:lnTo>
                  <a:lnTo>
                    <a:pt x="1615" y="633"/>
                  </a:lnTo>
                  <a:lnTo>
                    <a:pt x="1613" y="637"/>
                  </a:lnTo>
                  <a:lnTo>
                    <a:pt x="1608" y="641"/>
                  </a:lnTo>
                  <a:lnTo>
                    <a:pt x="1597" y="641"/>
                  </a:lnTo>
                  <a:lnTo>
                    <a:pt x="1593" y="639"/>
                  </a:lnTo>
                  <a:lnTo>
                    <a:pt x="1592" y="641"/>
                  </a:lnTo>
                  <a:lnTo>
                    <a:pt x="1591" y="642"/>
                  </a:lnTo>
                  <a:lnTo>
                    <a:pt x="1588" y="643"/>
                  </a:lnTo>
                  <a:lnTo>
                    <a:pt x="1583" y="644"/>
                  </a:lnTo>
                  <a:lnTo>
                    <a:pt x="1581" y="645"/>
                  </a:lnTo>
                  <a:lnTo>
                    <a:pt x="1580" y="647"/>
                  </a:lnTo>
                  <a:lnTo>
                    <a:pt x="1574" y="647"/>
                  </a:lnTo>
                  <a:lnTo>
                    <a:pt x="1571" y="649"/>
                  </a:lnTo>
                  <a:lnTo>
                    <a:pt x="1567" y="650"/>
                  </a:lnTo>
                  <a:lnTo>
                    <a:pt x="1551" y="660"/>
                  </a:lnTo>
                  <a:lnTo>
                    <a:pt x="1548" y="664"/>
                  </a:lnTo>
                  <a:lnTo>
                    <a:pt x="1544" y="669"/>
                  </a:lnTo>
                  <a:lnTo>
                    <a:pt x="1542" y="671"/>
                  </a:lnTo>
                  <a:lnTo>
                    <a:pt x="1540" y="672"/>
                  </a:lnTo>
                  <a:lnTo>
                    <a:pt x="1538" y="673"/>
                  </a:lnTo>
                  <a:lnTo>
                    <a:pt x="1536" y="675"/>
                  </a:lnTo>
                  <a:lnTo>
                    <a:pt x="1534" y="675"/>
                  </a:lnTo>
                  <a:lnTo>
                    <a:pt x="1533" y="674"/>
                  </a:lnTo>
                  <a:lnTo>
                    <a:pt x="1530" y="675"/>
                  </a:lnTo>
                  <a:lnTo>
                    <a:pt x="1529" y="677"/>
                  </a:lnTo>
                  <a:lnTo>
                    <a:pt x="1530" y="679"/>
                  </a:lnTo>
                  <a:lnTo>
                    <a:pt x="1529" y="680"/>
                  </a:lnTo>
                  <a:lnTo>
                    <a:pt x="1525" y="682"/>
                  </a:lnTo>
                  <a:lnTo>
                    <a:pt x="1519" y="683"/>
                  </a:lnTo>
                  <a:lnTo>
                    <a:pt x="1516" y="684"/>
                  </a:lnTo>
                  <a:lnTo>
                    <a:pt x="1516" y="685"/>
                  </a:lnTo>
                  <a:lnTo>
                    <a:pt x="1514" y="686"/>
                  </a:lnTo>
                  <a:lnTo>
                    <a:pt x="1512" y="682"/>
                  </a:lnTo>
                  <a:lnTo>
                    <a:pt x="1512" y="678"/>
                  </a:lnTo>
                  <a:lnTo>
                    <a:pt x="1515" y="677"/>
                  </a:lnTo>
                  <a:lnTo>
                    <a:pt x="1517" y="677"/>
                  </a:lnTo>
                  <a:lnTo>
                    <a:pt x="1530" y="671"/>
                  </a:lnTo>
                  <a:lnTo>
                    <a:pt x="1529" y="666"/>
                  </a:lnTo>
                  <a:lnTo>
                    <a:pt x="1530" y="664"/>
                  </a:lnTo>
                  <a:lnTo>
                    <a:pt x="1533" y="661"/>
                  </a:lnTo>
                  <a:lnTo>
                    <a:pt x="1535" y="659"/>
                  </a:lnTo>
                  <a:lnTo>
                    <a:pt x="1534" y="658"/>
                  </a:lnTo>
                  <a:lnTo>
                    <a:pt x="1525" y="660"/>
                  </a:lnTo>
                  <a:lnTo>
                    <a:pt x="1520" y="660"/>
                  </a:lnTo>
                  <a:lnTo>
                    <a:pt x="1517" y="659"/>
                  </a:lnTo>
                  <a:lnTo>
                    <a:pt x="1518" y="656"/>
                  </a:lnTo>
                  <a:lnTo>
                    <a:pt x="1518" y="654"/>
                  </a:lnTo>
                  <a:lnTo>
                    <a:pt x="1517" y="652"/>
                  </a:lnTo>
                  <a:lnTo>
                    <a:pt x="1522" y="649"/>
                  </a:lnTo>
                  <a:lnTo>
                    <a:pt x="1524" y="649"/>
                  </a:lnTo>
                  <a:lnTo>
                    <a:pt x="1525" y="649"/>
                  </a:lnTo>
                  <a:lnTo>
                    <a:pt x="1525" y="647"/>
                  </a:lnTo>
                  <a:lnTo>
                    <a:pt x="1524" y="644"/>
                  </a:lnTo>
                  <a:lnTo>
                    <a:pt x="1525" y="640"/>
                  </a:lnTo>
                  <a:lnTo>
                    <a:pt x="1534" y="636"/>
                  </a:lnTo>
                  <a:lnTo>
                    <a:pt x="1536" y="632"/>
                  </a:lnTo>
                  <a:lnTo>
                    <a:pt x="1540" y="628"/>
                  </a:lnTo>
                  <a:lnTo>
                    <a:pt x="1547" y="619"/>
                  </a:lnTo>
                  <a:lnTo>
                    <a:pt x="1547" y="617"/>
                  </a:lnTo>
                  <a:lnTo>
                    <a:pt x="1549" y="613"/>
                  </a:lnTo>
                  <a:lnTo>
                    <a:pt x="1549" y="611"/>
                  </a:lnTo>
                  <a:lnTo>
                    <a:pt x="1546" y="609"/>
                  </a:lnTo>
                  <a:lnTo>
                    <a:pt x="1545" y="605"/>
                  </a:lnTo>
                  <a:lnTo>
                    <a:pt x="1536" y="598"/>
                  </a:lnTo>
                  <a:lnTo>
                    <a:pt x="1535" y="593"/>
                  </a:lnTo>
                  <a:lnTo>
                    <a:pt x="1534" y="593"/>
                  </a:lnTo>
                  <a:lnTo>
                    <a:pt x="1533" y="597"/>
                  </a:lnTo>
                  <a:lnTo>
                    <a:pt x="1532" y="598"/>
                  </a:lnTo>
                  <a:lnTo>
                    <a:pt x="1528" y="598"/>
                  </a:lnTo>
                  <a:lnTo>
                    <a:pt x="1526" y="597"/>
                  </a:lnTo>
                  <a:lnTo>
                    <a:pt x="1514" y="596"/>
                  </a:lnTo>
                  <a:lnTo>
                    <a:pt x="1512" y="598"/>
                  </a:lnTo>
                  <a:lnTo>
                    <a:pt x="1509" y="603"/>
                  </a:lnTo>
                  <a:lnTo>
                    <a:pt x="1506" y="605"/>
                  </a:lnTo>
                  <a:lnTo>
                    <a:pt x="1504" y="607"/>
                  </a:lnTo>
                  <a:lnTo>
                    <a:pt x="1501" y="609"/>
                  </a:lnTo>
                  <a:lnTo>
                    <a:pt x="1492" y="624"/>
                  </a:lnTo>
                  <a:lnTo>
                    <a:pt x="1488" y="625"/>
                  </a:lnTo>
                  <a:lnTo>
                    <a:pt x="1472" y="634"/>
                  </a:lnTo>
                  <a:lnTo>
                    <a:pt x="1464" y="637"/>
                  </a:lnTo>
                  <a:lnTo>
                    <a:pt x="1457" y="644"/>
                  </a:lnTo>
                  <a:lnTo>
                    <a:pt x="1455" y="648"/>
                  </a:lnTo>
                  <a:lnTo>
                    <a:pt x="1454" y="652"/>
                  </a:lnTo>
                  <a:lnTo>
                    <a:pt x="1453" y="658"/>
                  </a:lnTo>
                  <a:lnTo>
                    <a:pt x="1446" y="666"/>
                  </a:lnTo>
                  <a:lnTo>
                    <a:pt x="1444" y="667"/>
                  </a:lnTo>
                  <a:lnTo>
                    <a:pt x="1442" y="668"/>
                  </a:lnTo>
                  <a:lnTo>
                    <a:pt x="1440" y="667"/>
                  </a:lnTo>
                  <a:lnTo>
                    <a:pt x="1437" y="668"/>
                  </a:lnTo>
                  <a:lnTo>
                    <a:pt x="1433" y="667"/>
                  </a:lnTo>
                  <a:lnTo>
                    <a:pt x="1428" y="670"/>
                  </a:lnTo>
                  <a:lnTo>
                    <a:pt x="1422" y="672"/>
                  </a:lnTo>
                  <a:lnTo>
                    <a:pt x="1418" y="667"/>
                  </a:lnTo>
                  <a:lnTo>
                    <a:pt x="1414" y="666"/>
                  </a:lnTo>
                  <a:lnTo>
                    <a:pt x="1409" y="667"/>
                  </a:lnTo>
                  <a:lnTo>
                    <a:pt x="1407" y="669"/>
                  </a:lnTo>
                  <a:lnTo>
                    <a:pt x="1401" y="681"/>
                  </a:lnTo>
                  <a:lnTo>
                    <a:pt x="1399" y="688"/>
                  </a:lnTo>
                  <a:lnTo>
                    <a:pt x="1399" y="690"/>
                  </a:lnTo>
                  <a:lnTo>
                    <a:pt x="1402" y="698"/>
                  </a:lnTo>
                  <a:lnTo>
                    <a:pt x="1406" y="703"/>
                  </a:lnTo>
                  <a:lnTo>
                    <a:pt x="1414" y="708"/>
                  </a:lnTo>
                  <a:lnTo>
                    <a:pt x="1430" y="712"/>
                  </a:lnTo>
                  <a:lnTo>
                    <a:pt x="1434" y="710"/>
                  </a:lnTo>
                  <a:lnTo>
                    <a:pt x="1438" y="710"/>
                  </a:lnTo>
                  <a:lnTo>
                    <a:pt x="1443" y="713"/>
                  </a:lnTo>
                  <a:lnTo>
                    <a:pt x="1446" y="719"/>
                  </a:lnTo>
                  <a:lnTo>
                    <a:pt x="1446" y="723"/>
                  </a:lnTo>
                  <a:lnTo>
                    <a:pt x="1446" y="724"/>
                  </a:lnTo>
                  <a:lnTo>
                    <a:pt x="1447" y="725"/>
                  </a:lnTo>
                  <a:lnTo>
                    <a:pt x="1448" y="727"/>
                  </a:lnTo>
                  <a:lnTo>
                    <a:pt x="1446" y="729"/>
                  </a:lnTo>
                  <a:lnTo>
                    <a:pt x="1444" y="730"/>
                  </a:lnTo>
                  <a:lnTo>
                    <a:pt x="1443" y="735"/>
                  </a:lnTo>
                  <a:lnTo>
                    <a:pt x="1443" y="742"/>
                  </a:lnTo>
                  <a:lnTo>
                    <a:pt x="1445" y="745"/>
                  </a:lnTo>
                  <a:lnTo>
                    <a:pt x="1449" y="747"/>
                  </a:lnTo>
                  <a:lnTo>
                    <a:pt x="1454" y="750"/>
                  </a:lnTo>
                  <a:lnTo>
                    <a:pt x="1459" y="750"/>
                  </a:lnTo>
                  <a:lnTo>
                    <a:pt x="1469" y="749"/>
                  </a:lnTo>
                  <a:lnTo>
                    <a:pt x="1473" y="745"/>
                  </a:lnTo>
                  <a:lnTo>
                    <a:pt x="1473" y="743"/>
                  </a:lnTo>
                  <a:lnTo>
                    <a:pt x="1473" y="741"/>
                  </a:lnTo>
                  <a:lnTo>
                    <a:pt x="1482" y="735"/>
                  </a:lnTo>
                  <a:lnTo>
                    <a:pt x="1487" y="730"/>
                  </a:lnTo>
                  <a:lnTo>
                    <a:pt x="1486" y="729"/>
                  </a:lnTo>
                  <a:lnTo>
                    <a:pt x="1485" y="728"/>
                  </a:lnTo>
                  <a:lnTo>
                    <a:pt x="1486" y="728"/>
                  </a:lnTo>
                  <a:lnTo>
                    <a:pt x="1488" y="727"/>
                  </a:lnTo>
                  <a:lnTo>
                    <a:pt x="1501" y="722"/>
                  </a:lnTo>
                  <a:lnTo>
                    <a:pt x="1511" y="726"/>
                  </a:lnTo>
                  <a:lnTo>
                    <a:pt x="1516" y="732"/>
                  </a:lnTo>
                  <a:lnTo>
                    <a:pt x="1521" y="732"/>
                  </a:lnTo>
                  <a:lnTo>
                    <a:pt x="1524" y="735"/>
                  </a:lnTo>
                  <a:lnTo>
                    <a:pt x="1529" y="737"/>
                  </a:lnTo>
                  <a:lnTo>
                    <a:pt x="1534" y="737"/>
                  </a:lnTo>
                  <a:lnTo>
                    <a:pt x="1539" y="738"/>
                  </a:lnTo>
                  <a:lnTo>
                    <a:pt x="1541" y="735"/>
                  </a:lnTo>
                  <a:lnTo>
                    <a:pt x="1542" y="734"/>
                  </a:lnTo>
                  <a:lnTo>
                    <a:pt x="1544" y="735"/>
                  </a:lnTo>
                  <a:lnTo>
                    <a:pt x="1546" y="737"/>
                  </a:lnTo>
                  <a:lnTo>
                    <a:pt x="1551" y="739"/>
                  </a:lnTo>
                  <a:lnTo>
                    <a:pt x="1556" y="739"/>
                  </a:lnTo>
                  <a:lnTo>
                    <a:pt x="1559" y="738"/>
                  </a:lnTo>
                  <a:lnTo>
                    <a:pt x="1562" y="739"/>
                  </a:lnTo>
                  <a:lnTo>
                    <a:pt x="1559" y="743"/>
                  </a:lnTo>
                  <a:lnTo>
                    <a:pt x="1559" y="748"/>
                  </a:lnTo>
                  <a:lnTo>
                    <a:pt x="1557" y="750"/>
                  </a:lnTo>
                  <a:lnTo>
                    <a:pt x="1555" y="752"/>
                  </a:lnTo>
                  <a:lnTo>
                    <a:pt x="1556" y="754"/>
                  </a:lnTo>
                  <a:lnTo>
                    <a:pt x="1557" y="755"/>
                  </a:lnTo>
                  <a:lnTo>
                    <a:pt x="1557" y="757"/>
                  </a:lnTo>
                  <a:lnTo>
                    <a:pt x="1555" y="759"/>
                  </a:lnTo>
                  <a:lnTo>
                    <a:pt x="1551" y="762"/>
                  </a:lnTo>
                  <a:lnTo>
                    <a:pt x="1549" y="762"/>
                  </a:lnTo>
                  <a:lnTo>
                    <a:pt x="1548" y="761"/>
                  </a:lnTo>
                  <a:lnTo>
                    <a:pt x="1548" y="760"/>
                  </a:lnTo>
                  <a:lnTo>
                    <a:pt x="1547" y="758"/>
                  </a:lnTo>
                  <a:lnTo>
                    <a:pt x="1546" y="757"/>
                  </a:lnTo>
                  <a:lnTo>
                    <a:pt x="1542" y="757"/>
                  </a:lnTo>
                  <a:lnTo>
                    <a:pt x="1539" y="757"/>
                  </a:lnTo>
                  <a:lnTo>
                    <a:pt x="1530" y="762"/>
                  </a:lnTo>
                  <a:lnTo>
                    <a:pt x="1522" y="766"/>
                  </a:lnTo>
                  <a:lnTo>
                    <a:pt x="1513" y="769"/>
                  </a:lnTo>
                  <a:lnTo>
                    <a:pt x="1511" y="771"/>
                  </a:lnTo>
                  <a:lnTo>
                    <a:pt x="1508" y="771"/>
                  </a:lnTo>
                  <a:lnTo>
                    <a:pt x="1505" y="770"/>
                  </a:lnTo>
                  <a:lnTo>
                    <a:pt x="1503" y="770"/>
                  </a:lnTo>
                  <a:lnTo>
                    <a:pt x="1502" y="771"/>
                  </a:lnTo>
                  <a:lnTo>
                    <a:pt x="1505" y="773"/>
                  </a:lnTo>
                  <a:lnTo>
                    <a:pt x="1506" y="776"/>
                  </a:lnTo>
                  <a:lnTo>
                    <a:pt x="1506" y="777"/>
                  </a:lnTo>
                  <a:lnTo>
                    <a:pt x="1504" y="778"/>
                  </a:lnTo>
                  <a:lnTo>
                    <a:pt x="1501" y="777"/>
                  </a:lnTo>
                  <a:lnTo>
                    <a:pt x="1500" y="779"/>
                  </a:lnTo>
                  <a:lnTo>
                    <a:pt x="1498" y="781"/>
                  </a:lnTo>
                  <a:lnTo>
                    <a:pt x="1498" y="788"/>
                  </a:lnTo>
                  <a:lnTo>
                    <a:pt x="1497" y="790"/>
                  </a:lnTo>
                  <a:lnTo>
                    <a:pt x="1493" y="790"/>
                  </a:lnTo>
                  <a:lnTo>
                    <a:pt x="1489" y="793"/>
                  </a:lnTo>
                  <a:lnTo>
                    <a:pt x="1488" y="792"/>
                  </a:lnTo>
                  <a:lnTo>
                    <a:pt x="1487" y="790"/>
                  </a:lnTo>
                  <a:lnTo>
                    <a:pt x="1488" y="787"/>
                  </a:lnTo>
                  <a:lnTo>
                    <a:pt x="1487" y="786"/>
                  </a:lnTo>
                  <a:lnTo>
                    <a:pt x="1485" y="786"/>
                  </a:lnTo>
                  <a:lnTo>
                    <a:pt x="1482" y="787"/>
                  </a:lnTo>
                  <a:lnTo>
                    <a:pt x="1481" y="788"/>
                  </a:lnTo>
                  <a:lnTo>
                    <a:pt x="1480" y="790"/>
                  </a:lnTo>
                  <a:lnTo>
                    <a:pt x="1482" y="794"/>
                  </a:lnTo>
                  <a:lnTo>
                    <a:pt x="1485" y="795"/>
                  </a:lnTo>
                  <a:lnTo>
                    <a:pt x="1486" y="795"/>
                  </a:lnTo>
                  <a:lnTo>
                    <a:pt x="1483" y="797"/>
                  </a:lnTo>
                  <a:lnTo>
                    <a:pt x="1479" y="800"/>
                  </a:lnTo>
                  <a:lnTo>
                    <a:pt x="1477" y="803"/>
                  </a:lnTo>
                  <a:lnTo>
                    <a:pt x="1476" y="805"/>
                  </a:lnTo>
                  <a:lnTo>
                    <a:pt x="1474" y="807"/>
                  </a:lnTo>
                  <a:lnTo>
                    <a:pt x="1472" y="809"/>
                  </a:lnTo>
                  <a:lnTo>
                    <a:pt x="1471" y="810"/>
                  </a:lnTo>
                  <a:lnTo>
                    <a:pt x="1468" y="810"/>
                  </a:lnTo>
                  <a:lnTo>
                    <a:pt x="1465" y="815"/>
                  </a:lnTo>
                  <a:lnTo>
                    <a:pt x="1461" y="820"/>
                  </a:lnTo>
                  <a:lnTo>
                    <a:pt x="1459" y="822"/>
                  </a:lnTo>
                  <a:lnTo>
                    <a:pt x="1456" y="829"/>
                  </a:lnTo>
                  <a:lnTo>
                    <a:pt x="1452" y="833"/>
                  </a:lnTo>
                  <a:lnTo>
                    <a:pt x="1450" y="839"/>
                  </a:lnTo>
                  <a:lnTo>
                    <a:pt x="1451" y="844"/>
                  </a:lnTo>
                  <a:lnTo>
                    <a:pt x="1456" y="844"/>
                  </a:lnTo>
                  <a:lnTo>
                    <a:pt x="1459" y="845"/>
                  </a:lnTo>
                  <a:lnTo>
                    <a:pt x="1464" y="850"/>
                  </a:lnTo>
                  <a:lnTo>
                    <a:pt x="1470" y="853"/>
                  </a:lnTo>
                  <a:lnTo>
                    <a:pt x="1476" y="855"/>
                  </a:lnTo>
                  <a:lnTo>
                    <a:pt x="1483" y="860"/>
                  </a:lnTo>
                  <a:lnTo>
                    <a:pt x="1485" y="862"/>
                  </a:lnTo>
                  <a:lnTo>
                    <a:pt x="1487" y="866"/>
                  </a:lnTo>
                  <a:lnTo>
                    <a:pt x="1490" y="877"/>
                  </a:lnTo>
                  <a:lnTo>
                    <a:pt x="1493" y="883"/>
                  </a:lnTo>
                  <a:lnTo>
                    <a:pt x="1493" y="886"/>
                  </a:lnTo>
                  <a:lnTo>
                    <a:pt x="1496" y="891"/>
                  </a:lnTo>
                  <a:lnTo>
                    <a:pt x="1500" y="901"/>
                  </a:lnTo>
                  <a:lnTo>
                    <a:pt x="1504" y="910"/>
                  </a:lnTo>
                  <a:lnTo>
                    <a:pt x="1506" y="916"/>
                  </a:lnTo>
                  <a:lnTo>
                    <a:pt x="1504" y="919"/>
                  </a:lnTo>
                  <a:lnTo>
                    <a:pt x="1504" y="923"/>
                  </a:lnTo>
                  <a:lnTo>
                    <a:pt x="1508" y="927"/>
                  </a:lnTo>
                  <a:lnTo>
                    <a:pt x="1518" y="930"/>
                  </a:lnTo>
                  <a:lnTo>
                    <a:pt x="1520" y="932"/>
                  </a:lnTo>
                  <a:lnTo>
                    <a:pt x="1522" y="934"/>
                  </a:lnTo>
                  <a:lnTo>
                    <a:pt x="1522" y="940"/>
                  </a:lnTo>
                  <a:lnTo>
                    <a:pt x="1523" y="942"/>
                  </a:lnTo>
                  <a:lnTo>
                    <a:pt x="1524" y="943"/>
                  </a:lnTo>
                  <a:lnTo>
                    <a:pt x="1530" y="946"/>
                  </a:lnTo>
                  <a:lnTo>
                    <a:pt x="1533" y="948"/>
                  </a:lnTo>
                  <a:lnTo>
                    <a:pt x="1535" y="951"/>
                  </a:lnTo>
                  <a:lnTo>
                    <a:pt x="1536" y="955"/>
                  </a:lnTo>
                  <a:lnTo>
                    <a:pt x="1536" y="959"/>
                  </a:lnTo>
                  <a:lnTo>
                    <a:pt x="1533" y="959"/>
                  </a:lnTo>
                  <a:lnTo>
                    <a:pt x="1530" y="959"/>
                  </a:lnTo>
                  <a:lnTo>
                    <a:pt x="1520" y="953"/>
                  </a:lnTo>
                  <a:lnTo>
                    <a:pt x="1517" y="953"/>
                  </a:lnTo>
                  <a:lnTo>
                    <a:pt x="1513" y="954"/>
                  </a:lnTo>
                  <a:lnTo>
                    <a:pt x="1508" y="953"/>
                  </a:lnTo>
                  <a:lnTo>
                    <a:pt x="1502" y="946"/>
                  </a:lnTo>
                  <a:lnTo>
                    <a:pt x="1498" y="944"/>
                  </a:lnTo>
                  <a:lnTo>
                    <a:pt x="1493" y="944"/>
                  </a:lnTo>
                  <a:lnTo>
                    <a:pt x="1483" y="949"/>
                  </a:lnTo>
                  <a:lnTo>
                    <a:pt x="1480" y="949"/>
                  </a:lnTo>
                  <a:lnTo>
                    <a:pt x="1479" y="949"/>
                  </a:lnTo>
                  <a:lnTo>
                    <a:pt x="1478" y="950"/>
                  </a:lnTo>
                  <a:lnTo>
                    <a:pt x="1483" y="951"/>
                  </a:lnTo>
                  <a:lnTo>
                    <a:pt x="1488" y="949"/>
                  </a:lnTo>
                  <a:lnTo>
                    <a:pt x="1493" y="947"/>
                  </a:lnTo>
                  <a:lnTo>
                    <a:pt x="1500" y="948"/>
                  </a:lnTo>
                  <a:lnTo>
                    <a:pt x="1501" y="951"/>
                  </a:lnTo>
                  <a:lnTo>
                    <a:pt x="1502" y="954"/>
                  </a:lnTo>
                  <a:lnTo>
                    <a:pt x="1507" y="957"/>
                  </a:lnTo>
                  <a:lnTo>
                    <a:pt x="1511" y="958"/>
                  </a:lnTo>
                  <a:lnTo>
                    <a:pt x="1516" y="962"/>
                  </a:lnTo>
                  <a:lnTo>
                    <a:pt x="1520" y="967"/>
                  </a:lnTo>
                  <a:lnTo>
                    <a:pt x="1529" y="973"/>
                  </a:lnTo>
                  <a:lnTo>
                    <a:pt x="1534" y="979"/>
                  </a:lnTo>
                  <a:lnTo>
                    <a:pt x="1535" y="982"/>
                  </a:lnTo>
                  <a:lnTo>
                    <a:pt x="1537" y="988"/>
                  </a:lnTo>
                  <a:lnTo>
                    <a:pt x="1533" y="990"/>
                  </a:lnTo>
                  <a:lnTo>
                    <a:pt x="1530" y="990"/>
                  </a:lnTo>
                  <a:lnTo>
                    <a:pt x="1526" y="991"/>
                  </a:lnTo>
                  <a:lnTo>
                    <a:pt x="1522" y="993"/>
                  </a:lnTo>
                  <a:lnTo>
                    <a:pt x="1518" y="996"/>
                  </a:lnTo>
                  <a:lnTo>
                    <a:pt x="1509" y="1001"/>
                  </a:lnTo>
                  <a:lnTo>
                    <a:pt x="1507" y="1004"/>
                  </a:lnTo>
                  <a:lnTo>
                    <a:pt x="1506" y="1007"/>
                  </a:lnTo>
                  <a:lnTo>
                    <a:pt x="1503" y="1009"/>
                  </a:lnTo>
                  <a:lnTo>
                    <a:pt x="1497" y="1007"/>
                  </a:lnTo>
                  <a:lnTo>
                    <a:pt x="1491" y="1007"/>
                  </a:lnTo>
                  <a:lnTo>
                    <a:pt x="1485" y="1011"/>
                  </a:lnTo>
                  <a:lnTo>
                    <a:pt x="1483" y="1013"/>
                  </a:lnTo>
                  <a:lnTo>
                    <a:pt x="1484" y="1012"/>
                  </a:lnTo>
                  <a:lnTo>
                    <a:pt x="1485" y="1012"/>
                  </a:lnTo>
                  <a:lnTo>
                    <a:pt x="1488" y="1012"/>
                  </a:lnTo>
                  <a:lnTo>
                    <a:pt x="1493" y="1011"/>
                  </a:lnTo>
                  <a:lnTo>
                    <a:pt x="1497" y="1017"/>
                  </a:lnTo>
                  <a:lnTo>
                    <a:pt x="1506" y="1016"/>
                  </a:lnTo>
                  <a:lnTo>
                    <a:pt x="1513" y="1011"/>
                  </a:lnTo>
                  <a:lnTo>
                    <a:pt x="1517" y="1011"/>
                  </a:lnTo>
                  <a:lnTo>
                    <a:pt x="1520" y="1011"/>
                  </a:lnTo>
                  <a:lnTo>
                    <a:pt x="1523" y="1014"/>
                  </a:lnTo>
                  <a:lnTo>
                    <a:pt x="1530" y="1022"/>
                  </a:lnTo>
                  <a:lnTo>
                    <a:pt x="1534" y="1023"/>
                  </a:lnTo>
                  <a:lnTo>
                    <a:pt x="1539" y="1026"/>
                  </a:lnTo>
                  <a:lnTo>
                    <a:pt x="1541" y="1026"/>
                  </a:lnTo>
                  <a:lnTo>
                    <a:pt x="1543" y="1027"/>
                  </a:lnTo>
                  <a:lnTo>
                    <a:pt x="1537" y="1029"/>
                  </a:lnTo>
                  <a:lnTo>
                    <a:pt x="1530" y="1037"/>
                  </a:lnTo>
                  <a:lnTo>
                    <a:pt x="1527" y="1039"/>
                  </a:lnTo>
                  <a:lnTo>
                    <a:pt x="1524" y="1040"/>
                  </a:lnTo>
                  <a:lnTo>
                    <a:pt x="1531" y="1039"/>
                  </a:lnTo>
                  <a:lnTo>
                    <a:pt x="1535" y="1036"/>
                  </a:lnTo>
                  <a:lnTo>
                    <a:pt x="1537" y="1035"/>
                  </a:lnTo>
                  <a:lnTo>
                    <a:pt x="1539" y="1036"/>
                  </a:lnTo>
                  <a:lnTo>
                    <a:pt x="1540" y="1040"/>
                  </a:lnTo>
                  <a:lnTo>
                    <a:pt x="1538" y="1053"/>
                  </a:lnTo>
                  <a:lnTo>
                    <a:pt x="1536" y="1053"/>
                  </a:lnTo>
                  <a:lnTo>
                    <a:pt x="1534" y="1050"/>
                  </a:lnTo>
                  <a:lnTo>
                    <a:pt x="1531" y="1049"/>
                  </a:lnTo>
                  <a:lnTo>
                    <a:pt x="1529" y="1050"/>
                  </a:lnTo>
                  <a:lnTo>
                    <a:pt x="1526" y="1050"/>
                  </a:lnTo>
                  <a:lnTo>
                    <a:pt x="1524" y="1051"/>
                  </a:lnTo>
                  <a:lnTo>
                    <a:pt x="1523" y="1053"/>
                  </a:lnTo>
                  <a:lnTo>
                    <a:pt x="1525" y="1054"/>
                  </a:lnTo>
                  <a:lnTo>
                    <a:pt x="1530" y="1058"/>
                  </a:lnTo>
                  <a:lnTo>
                    <a:pt x="1530" y="1060"/>
                  </a:lnTo>
                  <a:lnTo>
                    <a:pt x="1529" y="1061"/>
                  </a:lnTo>
                  <a:lnTo>
                    <a:pt x="1526" y="1061"/>
                  </a:lnTo>
                  <a:lnTo>
                    <a:pt x="1530" y="1064"/>
                  </a:lnTo>
                  <a:lnTo>
                    <a:pt x="1529" y="1067"/>
                  </a:lnTo>
                  <a:lnTo>
                    <a:pt x="1528" y="1068"/>
                  </a:lnTo>
                  <a:lnTo>
                    <a:pt x="1525" y="1069"/>
                  </a:lnTo>
                  <a:lnTo>
                    <a:pt x="1524" y="1071"/>
                  </a:lnTo>
                  <a:lnTo>
                    <a:pt x="1526" y="1075"/>
                  </a:lnTo>
                  <a:lnTo>
                    <a:pt x="1528" y="1081"/>
                  </a:lnTo>
                  <a:lnTo>
                    <a:pt x="1528" y="1084"/>
                  </a:lnTo>
                  <a:lnTo>
                    <a:pt x="1525" y="1083"/>
                  </a:lnTo>
                  <a:lnTo>
                    <a:pt x="1520" y="1086"/>
                  </a:lnTo>
                  <a:lnTo>
                    <a:pt x="1517" y="1086"/>
                  </a:lnTo>
                  <a:lnTo>
                    <a:pt x="1516" y="1081"/>
                  </a:lnTo>
                  <a:lnTo>
                    <a:pt x="1513" y="1082"/>
                  </a:lnTo>
                  <a:lnTo>
                    <a:pt x="1512" y="1084"/>
                  </a:lnTo>
                  <a:lnTo>
                    <a:pt x="1510" y="1088"/>
                  </a:lnTo>
                  <a:lnTo>
                    <a:pt x="1507" y="1093"/>
                  </a:lnTo>
                  <a:lnTo>
                    <a:pt x="1505" y="1094"/>
                  </a:lnTo>
                  <a:lnTo>
                    <a:pt x="1503" y="1094"/>
                  </a:lnTo>
                  <a:lnTo>
                    <a:pt x="1501" y="1094"/>
                  </a:lnTo>
                  <a:lnTo>
                    <a:pt x="1501" y="1095"/>
                  </a:lnTo>
                  <a:lnTo>
                    <a:pt x="1503" y="1096"/>
                  </a:lnTo>
                  <a:lnTo>
                    <a:pt x="1503" y="1098"/>
                  </a:lnTo>
                  <a:lnTo>
                    <a:pt x="1499" y="1103"/>
                  </a:lnTo>
                  <a:lnTo>
                    <a:pt x="1498" y="1105"/>
                  </a:lnTo>
                  <a:lnTo>
                    <a:pt x="1498" y="1107"/>
                  </a:lnTo>
                  <a:lnTo>
                    <a:pt x="1496" y="1109"/>
                  </a:lnTo>
                  <a:lnTo>
                    <a:pt x="1497" y="1113"/>
                  </a:lnTo>
                  <a:lnTo>
                    <a:pt x="1496" y="1115"/>
                  </a:lnTo>
                  <a:lnTo>
                    <a:pt x="1494" y="1119"/>
                  </a:lnTo>
                  <a:lnTo>
                    <a:pt x="1492" y="1121"/>
                  </a:lnTo>
                  <a:lnTo>
                    <a:pt x="1489" y="1124"/>
                  </a:lnTo>
                  <a:lnTo>
                    <a:pt x="1486" y="1126"/>
                  </a:lnTo>
                  <a:lnTo>
                    <a:pt x="1481" y="1134"/>
                  </a:lnTo>
                  <a:lnTo>
                    <a:pt x="1480" y="1138"/>
                  </a:lnTo>
                  <a:lnTo>
                    <a:pt x="1480" y="1142"/>
                  </a:lnTo>
                  <a:lnTo>
                    <a:pt x="1478" y="1143"/>
                  </a:lnTo>
                  <a:lnTo>
                    <a:pt x="1476" y="1144"/>
                  </a:lnTo>
                  <a:lnTo>
                    <a:pt x="1473" y="1144"/>
                  </a:lnTo>
                  <a:lnTo>
                    <a:pt x="1473" y="1141"/>
                  </a:lnTo>
                  <a:lnTo>
                    <a:pt x="1472" y="1141"/>
                  </a:lnTo>
                  <a:lnTo>
                    <a:pt x="1471" y="1139"/>
                  </a:lnTo>
                  <a:lnTo>
                    <a:pt x="1471" y="1137"/>
                  </a:lnTo>
                  <a:lnTo>
                    <a:pt x="1471" y="1135"/>
                  </a:lnTo>
                  <a:lnTo>
                    <a:pt x="1470" y="1136"/>
                  </a:lnTo>
                  <a:lnTo>
                    <a:pt x="1470" y="1138"/>
                  </a:lnTo>
                  <a:lnTo>
                    <a:pt x="1468" y="1140"/>
                  </a:lnTo>
                  <a:lnTo>
                    <a:pt x="1466" y="1139"/>
                  </a:lnTo>
                  <a:lnTo>
                    <a:pt x="1464" y="1138"/>
                  </a:lnTo>
                  <a:lnTo>
                    <a:pt x="1464" y="1140"/>
                  </a:lnTo>
                  <a:lnTo>
                    <a:pt x="1465" y="1142"/>
                  </a:lnTo>
                  <a:lnTo>
                    <a:pt x="1465" y="1143"/>
                  </a:lnTo>
                  <a:lnTo>
                    <a:pt x="1468" y="1144"/>
                  </a:lnTo>
                  <a:lnTo>
                    <a:pt x="1470" y="1146"/>
                  </a:lnTo>
                  <a:lnTo>
                    <a:pt x="1471" y="1149"/>
                  </a:lnTo>
                  <a:lnTo>
                    <a:pt x="1472" y="1150"/>
                  </a:lnTo>
                  <a:lnTo>
                    <a:pt x="1473" y="1153"/>
                  </a:lnTo>
                  <a:lnTo>
                    <a:pt x="1473" y="1154"/>
                  </a:lnTo>
                  <a:lnTo>
                    <a:pt x="1470" y="1155"/>
                  </a:lnTo>
                  <a:lnTo>
                    <a:pt x="1467" y="1157"/>
                  </a:lnTo>
                  <a:lnTo>
                    <a:pt x="1463" y="1161"/>
                  </a:lnTo>
                  <a:lnTo>
                    <a:pt x="1460" y="1163"/>
                  </a:lnTo>
                  <a:lnTo>
                    <a:pt x="1457" y="1163"/>
                  </a:lnTo>
                  <a:lnTo>
                    <a:pt x="1455" y="1163"/>
                  </a:lnTo>
                  <a:lnTo>
                    <a:pt x="1453" y="1161"/>
                  </a:lnTo>
                  <a:lnTo>
                    <a:pt x="1449" y="1161"/>
                  </a:lnTo>
                  <a:lnTo>
                    <a:pt x="1454" y="1166"/>
                  </a:lnTo>
                  <a:lnTo>
                    <a:pt x="1455" y="1167"/>
                  </a:lnTo>
                  <a:lnTo>
                    <a:pt x="1459" y="1167"/>
                  </a:lnTo>
                  <a:lnTo>
                    <a:pt x="1461" y="1165"/>
                  </a:lnTo>
                  <a:lnTo>
                    <a:pt x="1465" y="1165"/>
                  </a:lnTo>
                  <a:lnTo>
                    <a:pt x="1466" y="1168"/>
                  </a:lnTo>
                  <a:lnTo>
                    <a:pt x="1465" y="1171"/>
                  </a:lnTo>
                  <a:lnTo>
                    <a:pt x="1463" y="1176"/>
                  </a:lnTo>
                  <a:lnTo>
                    <a:pt x="1462" y="1179"/>
                  </a:lnTo>
                  <a:lnTo>
                    <a:pt x="1465" y="1185"/>
                  </a:lnTo>
                  <a:lnTo>
                    <a:pt x="1465" y="1187"/>
                  </a:lnTo>
                  <a:lnTo>
                    <a:pt x="1464" y="1187"/>
                  </a:lnTo>
                  <a:lnTo>
                    <a:pt x="1461" y="1186"/>
                  </a:lnTo>
                  <a:lnTo>
                    <a:pt x="1459" y="1184"/>
                  </a:lnTo>
                  <a:lnTo>
                    <a:pt x="1456" y="1185"/>
                  </a:lnTo>
                  <a:lnTo>
                    <a:pt x="1454" y="1184"/>
                  </a:lnTo>
                  <a:lnTo>
                    <a:pt x="1451" y="1185"/>
                  </a:lnTo>
                  <a:lnTo>
                    <a:pt x="1449" y="1186"/>
                  </a:lnTo>
                  <a:lnTo>
                    <a:pt x="1451" y="1188"/>
                  </a:lnTo>
                  <a:lnTo>
                    <a:pt x="1453" y="1190"/>
                  </a:lnTo>
                  <a:lnTo>
                    <a:pt x="1454" y="1192"/>
                  </a:lnTo>
                  <a:lnTo>
                    <a:pt x="1453" y="1194"/>
                  </a:lnTo>
                  <a:lnTo>
                    <a:pt x="1446" y="1193"/>
                  </a:lnTo>
                  <a:lnTo>
                    <a:pt x="1444" y="1193"/>
                  </a:lnTo>
                  <a:lnTo>
                    <a:pt x="1442" y="1196"/>
                  </a:lnTo>
                  <a:lnTo>
                    <a:pt x="1444" y="1200"/>
                  </a:lnTo>
                  <a:lnTo>
                    <a:pt x="1442" y="1202"/>
                  </a:lnTo>
                  <a:lnTo>
                    <a:pt x="1440" y="1203"/>
                  </a:lnTo>
                  <a:lnTo>
                    <a:pt x="1436" y="1206"/>
                  </a:lnTo>
                  <a:lnTo>
                    <a:pt x="1433" y="1206"/>
                  </a:lnTo>
                  <a:lnTo>
                    <a:pt x="1433" y="1207"/>
                  </a:lnTo>
                  <a:lnTo>
                    <a:pt x="1435" y="1208"/>
                  </a:lnTo>
                  <a:lnTo>
                    <a:pt x="1436" y="1209"/>
                  </a:lnTo>
                  <a:lnTo>
                    <a:pt x="1434" y="1213"/>
                  </a:lnTo>
                  <a:lnTo>
                    <a:pt x="1431" y="1215"/>
                  </a:lnTo>
                  <a:lnTo>
                    <a:pt x="1426" y="1214"/>
                  </a:lnTo>
                  <a:lnTo>
                    <a:pt x="1422" y="1215"/>
                  </a:lnTo>
                  <a:lnTo>
                    <a:pt x="1419" y="1213"/>
                  </a:lnTo>
                  <a:lnTo>
                    <a:pt x="1416" y="1213"/>
                  </a:lnTo>
                  <a:lnTo>
                    <a:pt x="1414" y="1215"/>
                  </a:lnTo>
                  <a:lnTo>
                    <a:pt x="1413" y="1218"/>
                  </a:lnTo>
                  <a:lnTo>
                    <a:pt x="1411" y="1218"/>
                  </a:lnTo>
                  <a:lnTo>
                    <a:pt x="1409" y="1218"/>
                  </a:lnTo>
                  <a:lnTo>
                    <a:pt x="1408" y="1218"/>
                  </a:lnTo>
                  <a:lnTo>
                    <a:pt x="1408" y="1220"/>
                  </a:lnTo>
                  <a:lnTo>
                    <a:pt x="1409" y="1222"/>
                  </a:lnTo>
                  <a:lnTo>
                    <a:pt x="1414" y="1222"/>
                  </a:lnTo>
                  <a:lnTo>
                    <a:pt x="1414" y="1224"/>
                  </a:lnTo>
                  <a:lnTo>
                    <a:pt x="1415" y="1226"/>
                  </a:lnTo>
                  <a:lnTo>
                    <a:pt x="1410" y="1231"/>
                  </a:lnTo>
                  <a:lnTo>
                    <a:pt x="1408" y="1235"/>
                  </a:lnTo>
                  <a:lnTo>
                    <a:pt x="1405" y="1234"/>
                  </a:lnTo>
                  <a:lnTo>
                    <a:pt x="1403" y="1237"/>
                  </a:lnTo>
                  <a:lnTo>
                    <a:pt x="1401" y="1241"/>
                  </a:lnTo>
                  <a:lnTo>
                    <a:pt x="1400" y="1240"/>
                  </a:lnTo>
                  <a:lnTo>
                    <a:pt x="1396" y="1241"/>
                  </a:lnTo>
                  <a:lnTo>
                    <a:pt x="1395" y="1242"/>
                  </a:lnTo>
                  <a:lnTo>
                    <a:pt x="1396" y="1243"/>
                  </a:lnTo>
                  <a:lnTo>
                    <a:pt x="1396" y="1244"/>
                  </a:lnTo>
                  <a:lnTo>
                    <a:pt x="1394" y="1248"/>
                  </a:lnTo>
                  <a:lnTo>
                    <a:pt x="1393" y="1249"/>
                  </a:lnTo>
                  <a:lnTo>
                    <a:pt x="1392" y="1248"/>
                  </a:lnTo>
                  <a:lnTo>
                    <a:pt x="1392" y="1245"/>
                  </a:lnTo>
                  <a:lnTo>
                    <a:pt x="1391" y="1245"/>
                  </a:lnTo>
                  <a:lnTo>
                    <a:pt x="1388" y="1247"/>
                  </a:lnTo>
                  <a:lnTo>
                    <a:pt x="1386" y="1249"/>
                  </a:lnTo>
                  <a:lnTo>
                    <a:pt x="1384" y="1250"/>
                  </a:lnTo>
                  <a:lnTo>
                    <a:pt x="1382" y="1248"/>
                  </a:lnTo>
                  <a:lnTo>
                    <a:pt x="1378" y="1247"/>
                  </a:lnTo>
                  <a:lnTo>
                    <a:pt x="1377" y="1254"/>
                  </a:lnTo>
                  <a:lnTo>
                    <a:pt x="1374" y="1257"/>
                  </a:lnTo>
                  <a:lnTo>
                    <a:pt x="1372" y="1257"/>
                  </a:lnTo>
                  <a:lnTo>
                    <a:pt x="1369" y="1258"/>
                  </a:lnTo>
                  <a:lnTo>
                    <a:pt x="1371" y="1258"/>
                  </a:lnTo>
                  <a:lnTo>
                    <a:pt x="1372" y="1260"/>
                  </a:lnTo>
                  <a:lnTo>
                    <a:pt x="1371" y="1262"/>
                  </a:lnTo>
                  <a:lnTo>
                    <a:pt x="1368" y="1262"/>
                  </a:lnTo>
                  <a:lnTo>
                    <a:pt x="1367" y="1264"/>
                  </a:lnTo>
                  <a:lnTo>
                    <a:pt x="1366" y="1269"/>
                  </a:lnTo>
                  <a:lnTo>
                    <a:pt x="1364" y="1272"/>
                  </a:lnTo>
                  <a:lnTo>
                    <a:pt x="1361" y="1272"/>
                  </a:lnTo>
                  <a:lnTo>
                    <a:pt x="1357" y="1270"/>
                  </a:lnTo>
                  <a:lnTo>
                    <a:pt x="1356" y="1271"/>
                  </a:lnTo>
                  <a:lnTo>
                    <a:pt x="1356" y="1272"/>
                  </a:lnTo>
                  <a:lnTo>
                    <a:pt x="1355" y="1274"/>
                  </a:lnTo>
                  <a:lnTo>
                    <a:pt x="1351" y="1274"/>
                  </a:lnTo>
                  <a:lnTo>
                    <a:pt x="1345" y="1276"/>
                  </a:lnTo>
                  <a:lnTo>
                    <a:pt x="1342" y="1276"/>
                  </a:lnTo>
                  <a:lnTo>
                    <a:pt x="1338" y="1275"/>
                  </a:lnTo>
                  <a:lnTo>
                    <a:pt x="1336" y="1276"/>
                  </a:lnTo>
                  <a:lnTo>
                    <a:pt x="1334" y="1278"/>
                  </a:lnTo>
                  <a:lnTo>
                    <a:pt x="1333" y="1279"/>
                  </a:lnTo>
                  <a:lnTo>
                    <a:pt x="1329" y="1279"/>
                  </a:lnTo>
                  <a:lnTo>
                    <a:pt x="1327" y="1277"/>
                  </a:lnTo>
                  <a:lnTo>
                    <a:pt x="1324" y="1276"/>
                  </a:lnTo>
                  <a:lnTo>
                    <a:pt x="1320" y="1277"/>
                  </a:lnTo>
                  <a:lnTo>
                    <a:pt x="1318" y="1280"/>
                  </a:lnTo>
                  <a:lnTo>
                    <a:pt x="1315" y="1280"/>
                  </a:lnTo>
                  <a:lnTo>
                    <a:pt x="1314" y="1282"/>
                  </a:lnTo>
                  <a:lnTo>
                    <a:pt x="1313" y="1283"/>
                  </a:lnTo>
                  <a:lnTo>
                    <a:pt x="1310" y="1283"/>
                  </a:lnTo>
                  <a:lnTo>
                    <a:pt x="1309" y="1278"/>
                  </a:lnTo>
                  <a:lnTo>
                    <a:pt x="1306" y="1278"/>
                  </a:lnTo>
                  <a:lnTo>
                    <a:pt x="1304" y="1280"/>
                  </a:lnTo>
                  <a:lnTo>
                    <a:pt x="1304" y="1281"/>
                  </a:lnTo>
                  <a:lnTo>
                    <a:pt x="1303" y="1283"/>
                  </a:lnTo>
                  <a:lnTo>
                    <a:pt x="1303" y="1286"/>
                  </a:lnTo>
                  <a:lnTo>
                    <a:pt x="1301" y="1286"/>
                  </a:lnTo>
                  <a:lnTo>
                    <a:pt x="1299" y="1284"/>
                  </a:lnTo>
                  <a:lnTo>
                    <a:pt x="1296" y="1284"/>
                  </a:lnTo>
                  <a:lnTo>
                    <a:pt x="1294" y="1285"/>
                  </a:lnTo>
                  <a:lnTo>
                    <a:pt x="1293" y="1285"/>
                  </a:lnTo>
                  <a:lnTo>
                    <a:pt x="1292" y="1285"/>
                  </a:lnTo>
                  <a:lnTo>
                    <a:pt x="1290" y="1285"/>
                  </a:lnTo>
                  <a:lnTo>
                    <a:pt x="1289" y="1285"/>
                  </a:lnTo>
                  <a:lnTo>
                    <a:pt x="1287" y="1285"/>
                  </a:lnTo>
                  <a:lnTo>
                    <a:pt x="1286" y="1286"/>
                  </a:lnTo>
                  <a:lnTo>
                    <a:pt x="1286" y="1286"/>
                  </a:lnTo>
                  <a:lnTo>
                    <a:pt x="1283" y="1286"/>
                  </a:lnTo>
                  <a:lnTo>
                    <a:pt x="1281" y="1283"/>
                  </a:lnTo>
                  <a:lnTo>
                    <a:pt x="1278" y="1279"/>
                  </a:lnTo>
                  <a:lnTo>
                    <a:pt x="1275" y="1276"/>
                  </a:lnTo>
                  <a:lnTo>
                    <a:pt x="1274" y="1274"/>
                  </a:lnTo>
                  <a:lnTo>
                    <a:pt x="1273" y="1270"/>
                  </a:lnTo>
                  <a:lnTo>
                    <a:pt x="1273" y="1269"/>
                  </a:lnTo>
                  <a:lnTo>
                    <a:pt x="1273" y="1267"/>
                  </a:lnTo>
                  <a:lnTo>
                    <a:pt x="1274" y="1265"/>
                  </a:lnTo>
                  <a:lnTo>
                    <a:pt x="1270" y="1266"/>
                  </a:lnTo>
                  <a:lnTo>
                    <a:pt x="1268" y="1268"/>
                  </a:lnTo>
                  <a:lnTo>
                    <a:pt x="1268" y="1270"/>
                  </a:lnTo>
                  <a:lnTo>
                    <a:pt x="1268" y="1272"/>
                  </a:lnTo>
                  <a:lnTo>
                    <a:pt x="1265" y="1273"/>
                  </a:lnTo>
                  <a:lnTo>
                    <a:pt x="1265" y="1274"/>
                  </a:lnTo>
                  <a:lnTo>
                    <a:pt x="1265" y="1274"/>
                  </a:lnTo>
                  <a:lnTo>
                    <a:pt x="1268" y="1277"/>
                  </a:lnTo>
                  <a:lnTo>
                    <a:pt x="1268" y="1279"/>
                  </a:lnTo>
                  <a:lnTo>
                    <a:pt x="1270" y="1280"/>
                  </a:lnTo>
                  <a:lnTo>
                    <a:pt x="1271" y="1283"/>
                  </a:lnTo>
                  <a:lnTo>
                    <a:pt x="1271" y="1290"/>
                  </a:lnTo>
                  <a:lnTo>
                    <a:pt x="1273" y="1292"/>
                  </a:lnTo>
                  <a:lnTo>
                    <a:pt x="1272" y="1294"/>
                  </a:lnTo>
                  <a:lnTo>
                    <a:pt x="1271" y="1296"/>
                  </a:lnTo>
                  <a:lnTo>
                    <a:pt x="1271" y="1296"/>
                  </a:lnTo>
                  <a:lnTo>
                    <a:pt x="1271" y="1296"/>
                  </a:lnTo>
                  <a:lnTo>
                    <a:pt x="1270" y="1296"/>
                  </a:lnTo>
                  <a:lnTo>
                    <a:pt x="1269" y="1297"/>
                  </a:lnTo>
                  <a:lnTo>
                    <a:pt x="1269" y="1297"/>
                  </a:lnTo>
                  <a:lnTo>
                    <a:pt x="1269" y="1297"/>
                  </a:lnTo>
                  <a:lnTo>
                    <a:pt x="1267" y="1298"/>
                  </a:lnTo>
                  <a:lnTo>
                    <a:pt x="1266" y="1299"/>
                  </a:lnTo>
                  <a:lnTo>
                    <a:pt x="1264" y="1299"/>
                  </a:lnTo>
                  <a:lnTo>
                    <a:pt x="1262" y="1301"/>
                  </a:lnTo>
                  <a:lnTo>
                    <a:pt x="1259" y="1302"/>
                  </a:lnTo>
                  <a:lnTo>
                    <a:pt x="1257" y="1297"/>
                  </a:lnTo>
                  <a:lnTo>
                    <a:pt x="1254" y="1300"/>
                  </a:lnTo>
                  <a:lnTo>
                    <a:pt x="1254" y="1306"/>
                  </a:lnTo>
                  <a:lnTo>
                    <a:pt x="1252" y="1307"/>
                  </a:lnTo>
                  <a:lnTo>
                    <a:pt x="1251" y="1308"/>
                  </a:lnTo>
                  <a:lnTo>
                    <a:pt x="1247" y="1306"/>
                  </a:lnTo>
                  <a:lnTo>
                    <a:pt x="1245" y="1307"/>
                  </a:lnTo>
                  <a:lnTo>
                    <a:pt x="1243" y="1309"/>
                  </a:lnTo>
                  <a:lnTo>
                    <a:pt x="1242" y="1310"/>
                  </a:lnTo>
                  <a:lnTo>
                    <a:pt x="1241" y="1311"/>
                  </a:lnTo>
                  <a:lnTo>
                    <a:pt x="1238" y="1310"/>
                  </a:lnTo>
                  <a:lnTo>
                    <a:pt x="1235" y="1308"/>
                  </a:lnTo>
                  <a:lnTo>
                    <a:pt x="1236" y="1306"/>
                  </a:lnTo>
                  <a:lnTo>
                    <a:pt x="1236" y="1305"/>
                  </a:lnTo>
                  <a:lnTo>
                    <a:pt x="1235" y="1305"/>
                  </a:lnTo>
                  <a:lnTo>
                    <a:pt x="1234" y="1305"/>
                  </a:lnTo>
                  <a:lnTo>
                    <a:pt x="1234" y="1306"/>
                  </a:lnTo>
                  <a:lnTo>
                    <a:pt x="1235" y="1311"/>
                  </a:lnTo>
                  <a:lnTo>
                    <a:pt x="1234" y="1312"/>
                  </a:lnTo>
                  <a:lnTo>
                    <a:pt x="1231" y="1313"/>
                  </a:lnTo>
                  <a:lnTo>
                    <a:pt x="1228" y="1312"/>
                  </a:lnTo>
                  <a:lnTo>
                    <a:pt x="1225" y="1311"/>
                  </a:lnTo>
                  <a:lnTo>
                    <a:pt x="1223" y="1310"/>
                  </a:lnTo>
                  <a:lnTo>
                    <a:pt x="1220" y="1309"/>
                  </a:lnTo>
                  <a:lnTo>
                    <a:pt x="1219" y="1311"/>
                  </a:lnTo>
                  <a:lnTo>
                    <a:pt x="1218" y="1314"/>
                  </a:lnTo>
                  <a:lnTo>
                    <a:pt x="1216" y="1314"/>
                  </a:lnTo>
                  <a:lnTo>
                    <a:pt x="1215" y="1313"/>
                  </a:lnTo>
                  <a:lnTo>
                    <a:pt x="1213" y="1316"/>
                  </a:lnTo>
                  <a:lnTo>
                    <a:pt x="1212" y="1317"/>
                  </a:lnTo>
                  <a:lnTo>
                    <a:pt x="1210" y="1319"/>
                  </a:lnTo>
                  <a:lnTo>
                    <a:pt x="1203" y="1320"/>
                  </a:lnTo>
                  <a:lnTo>
                    <a:pt x="1201" y="1321"/>
                  </a:lnTo>
                  <a:lnTo>
                    <a:pt x="1197" y="1321"/>
                  </a:lnTo>
                  <a:lnTo>
                    <a:pt x="1195" y="1322"/>
                  </a:lnTo>
                  <a:lnTo>
                    <a:pt x="1193" y="1321"/>
                  </a:lnTo>
                  <a:lnTo>
                    <a:pt x="1192" y="1321"/>
                  </a:lnTo>
                  <a:lnTo>
                    <a:pt x="1191" y="1321"/>
                  </a:lnTo>
                  <a:lnTo>
                    <a:pt x="1190" y="1324"/>
                  </a:lnTo>
                  <a:lnTo>
                    <a:pt x="1186" y="1324"/>
                  </a:lnTo>
                  <a:lnTo>
                    <a:pt x="1183" y="1325"/>
                  </a:lnTo>
                  <a:lnTo>
                    <a:pt x="1179" y="1328"/>
                  </a:lnTo>
                  <a:lnTo>
                    <a:pt x="1177" y="1331"/>
                  </a:lnTo>
                  <a:lnTo>
                    <a:pt x="1174" y="1331"/>
                  </a:lnTo>
                  <a:lnTo>
                    <a:pt x="1173" y="1330"/>
                  </a:lnTo>
                  <a:lnTo>
                    <a:pt x="1172" y="1327"/>
                  </a:lnTo>
                  <a:lnTo>
                    <a:pt x="1172" y="1327"/>
                  </a:lnTo>
                  <a:lnTo>
                    <a:pt x="1171" y="1330"/>
                  </a:lnTo>
                  <a:lnTo>
                    <a:pt x="1171" y="1332"/>
                  </a:lnTo>
                  <a:lnTo>
                    <a:pt x="1168" y="1333"/>
                  </a:lnTo>
                  <a:lnTo>
                    <a:pt x="1164" y="1337"/>
                  </a:lnTo>
                  <a:lnTo>
                    <a:pt x="1163" y="1339"/>
                  </a:lnTo>
                  <a:lnTo>
                    <a:pt x="1164" y="1343"/>
                  </a:lnTo>
                  <a:lnTo>
                    <a:pt x="1170" y="1343"/>
                  </a:lnTo>
                  <a:lnTo>
                    <a:pt x="1171" y="1345"/>
                  </a:lnTo>
                  <a:lnTo>
                    <a:pt x="1170" y="1346"/>
                  </a:lnTo>
                  <a:lnTo>
                    <a:pt x="1168" y="1348"/>
                  </a:lnTo>
                  <a:lnTo>
                    <a:pt x="1168" y="1349"/>
                  </a:lnTo>
                  <a:lnTo>
                    <a:pt x="1175" y="1354"/>
                  </a:lnTo>
                  <a:lnTo>
                    <a:pt x="1175" y="1356"/>
                  </a:lnTo>
                  <a:lnTo>
                    <a:pt x="1173" y="1357"/>
                  </a:lnTo>
                  <a:lnTo>
                    <a:pt x="1173" y="1360"/>
                  </a:lnTo>
                  <a:lnTo>
                    <a:pt x="1169" y="1362"/>
                  </a:lnTo>
                  <a:lnTo>
                    <a:pt x="1162" y="1363"/>
                  </a:lnTo>
                  <a:lnTo>
                    <a:pt x="1156" y="1362"/>
                  </a:lnTo>
                  <a:lnTo>
                    <a:pt x="1155" y="1360"/>
                  </a:lnTo>
                  <a:lnTo>
                    <a:pt x="1155" y="1358"/>
                  </a:lnTo>
                  <a:lnTo>
                    <a:pt x="1156" y="1359"/>
                  </a:lnTo>
                  <a:lnTo>
                    <a:pt x="1158" y="1358"/>
                  </a:lnTo>
                  <a:lnTo>
                    <a:pt x="1158" y="1357"/>
                  </a:lnTo>
                  <a:lnTo>
                    <a:pt x="1156" y="1356"/>
                  </a:lnTo>
                  <a:lnTo>
                    <a:pt x="1154" y="1354"/>
                  </a:lnTo>
                  <a:lnTo>
                    <a:pt x="1151" y="1351"/>
                  </a:lnTo>
                  <a:lnTo>
                    <a:pt x="1152" y="1348"/>
                  </a:lnTo>
                  <a:lnTo>
                    <a:pt x="1151" y="1346"/>
                  </a:lnTo>
                  <a:lnTo>
                    <a:pt x="1150" y="1343"/>
                  </a:lnTo>
                  <a:lnTo>
                    <a:pt x="1149" y="1342"/>
                  </a:lnTo>
                  <a:lnTo>
                    <a:pt x="1148" y="1341"/>
                  </a:lnTo>
                  <a:lnTo>
                    <a:pt x="1149" y="1337"/>
                  </a:lnTo>
                  <a:lnTo>
                    <a:pt x="1149" y="1333"/>
                  </a:lnTo>
                  <a:lnTo>
                    <a:pt x="1151" y="1330"/>
                  </a:lnTo>
                  <a:lnTo>
                    <a:pt x="1151" y="1327"/>
                  </a:lnTo>
                  <a:lnTo>
                    <a:pt x="1156" y="1326"/>
                  </a:lnTo>
                  <a:lnTo>
                    <a:pt x="1156" y="1322"/>
                  </a:lnTo>
                  <a:lnTo>
                    <a:pt x="1153" y="1322"/>
                  </a:lnTo>
                  <a:lnTo>
                    <a:pt x="1151" y="1319"/>
                  </a:lnTo>
                  <a:lnTo>
                    <a:pt x="1150" y="1320"/>
                  </a:lnTo>
                  <a:lnTo>
                    <a:pt x="1149" y="1320"/>
                  </a:lnTo>
                  <a:lnTo>
                    <a:pt x="1145" y="1315"/>
                  </a:lnTo>
                  <a:lnTo>
                    <a:pt x="1145" y="1315"/>
                  </a:lnTo>
                  <a:lnTo>
                    <a:pt x="1143" y="1315"/>
                  </a:lnTo>
                  <a:lnTo>
                    <a:pt x="1144" y="1320"/>
                  </a:lnTo>
                  <a:lnTo>
                    <a:pt x="1140" y="1322"/>
                  </a:lnTo>
                  <a:lnTo>
                    <a:pt x="1137" y="1322"/>
                  </a:lnTo>
                  <a:lnTo>
                    <a:pt x="1134" y="1323"/>
                  </a:lnTo>
                  <a:lnTo>
                    <a:pt x="1131" y="1324"/>
                  </a:lnTo>
                  <a:lnTo>
                    <a:pt x="1129" y="1323"/>
                  </a:lnTo>
                  <a:lnTo>
                    <a:pt x="1129" y="1321"/>
                  </a:lnTo>
                  <a:lnTo>
                    <a:pt x="1131" y="1319"/>
                  </a:lnTo>
                  <a:lnTo>
                    <a:pt x="1129" y="1318"/>
                  </a:lnTo>
                  <a:lnTo>
                    <a:pt x="1128" y="1317"/>
                  </a:lnTo>
                  <a:lnTo>
                    <a:pt x="1124" y="1317"/>
                  </a:lnTo>
                  <a:lnTo>
                    <a:pt x="1121" y="1316"/>
                  </a:lnTo>
                  <a:lnTo>
                    <a:pt x="1119" y="1316"/>
                  </a:lnTo>
                  <a:lnTo>
                    <a:pt x="1119" y="1316"/>
                  </a:lnTo>
                  <a:lnTo>
                    <a:pt x="1116" y="1313"/>
                  </a:lnTo>
                  <a:lnTo>
                    <a:pt x="1114" y="1312"/>
                  </a:lnTo>
                  <a:lnTo>
                    <a:pt x="1114" y="1310"/>
                  </a:lnTo>
                  <a:lnTo>
                    <a:pt x="1114" y="1308"/>
                  </a:lnTo>
                  <a:lnTo>
                    <a:pt x="1114" y="1307"/>
                  </a:lnTo>
                  <a:lnTo>
                    <a:pt x="1110" y="1307"/>
                  </a:lnTo>
                  <a:lnTo>
                    <a:pt x="1110" y="1310"/>
                  </a:lnTo>
                  <a:lnTo>
                    <a:pt x="1110" y="1313"/>
                  </a:lnTo>
                  <a:lnTo>
                    <a:pt x="1111" y="1315"/>
                  </a:lnTo>
                  <a:lnTo>
                    <a:pt x="1110" y="1316"/>
                  </a:lnTo>
                  <a:lnTo>
                    <a:pt x="1109" y="1317"/>
                  </a:lnTo>
                  <a:lnTo>
                    <a:pt x="1107" y="1315"/>
                  </a:lnTo>
                  <a:lnTo>
                    <a:pt x="1106" y="1315"/>
                  </a:lnTo>
                  <a:lnTo>
                    <a:pt x="1105" y="1315"/>
                  </a:lnTo>
                  <a:lnTo>
                    <a:pt x="1104" y="1317"/>
                  </a:lnTo>
                  <a:lnTo>
                    <a:pt x="1103" y="1319"/>
                  </a:lnTo>
                  <a:lnTo>
                    <a:pt x="1099" y="1319"/>
                  </a:lnTo>
                  <a:lnTo>
                    <a:pt x="1097" y="1320"/>
                  </a:lnTo>
                  <a:lnTo>
                    <a:pt x="1094" y="1321"/>
                  </a:lnTo>
                  <a:lnTo>
                    <a:pt x="1092" y="1319"/>
                  </a:lnTo>
                  <a:lnTo>
                    <a:pt x="1088" y="1316"/>
                  </a:lnTo>
                  <a:lnTo>
                    <a:pt x="1087" y="1316"/>
                  </a:lnTo>
                  <a:lnTo>
                    <a:pt x="1083" y="1317"/>
                  </a:lnTo>
                  <a:lnTo>
                    <a:pt x="1077" y="1317"/>
                  </a:lnTo>
                  <a:lnTo>
                    <a:pt x="1077" y="1316"/>
                  </a:lnTo>
                  <a:lnTo>
                    <a:pt x="1074" y="1317"/>
                  </a:lnTo>
                  <a:lnTo>
                    <a:pt x="1071" y="1314"/>
                  </a:lnTo>
                  <a:lnTo>
                    <a:pt x="1068" y="1314"/>
                  </a:lnTo>
                  <a:lnTo>
                    <a:pt x="1065" y="1311"/>
                  </a:lnTo>
                  <a:lnTo>
                    <a:pt x="1063" y="1310"/>
                  </a:lnTo>
                  <a:lnTo>
                    <a:pt x="1063" y="1308"/>
                  </a:lnTo>
                  <a:lnTo>
                    <a:pt x="1062" y="1306"/>
                  </a:lnTo>
                  <a:lnTo>
                    <a:pt x="1060" y="1306"/>
                  </a:lnTo>
                  <a:lnTo>
                    <a:pt x="1058" y="1306"/>
                  </a:lnTo>
                  <a:lnTo>
                    <a:pt x="1056" y="1305"/>
                  </a:lnTo>
                  <a:lnTo>
                    <a:pt x="1054" y="1304"/>
                  </a:lnTo>
                  <a:lnTo>
                    <a:pt x="1053" y="1305"/>
                  </a:lnTo>
                  <a:lnTo>
                    <a:pt x="1052" y="1305"/>
                  </a:lnTo>
                  <a:lnTo>
                    <a:pt x="1052" y="1304"/>
                  </a:lnTo>
                  <a:lnTo>
                    <a:pt x="1052" y="1299"/>
                  </a:lnTo>
                  <a:lnTo>
                    <a:pt x="1052" y="1296"/>
                  </a:lnTo>
                  <a:lnTo>
                    <a:pt x="1051" y="1294"/>
                  </a:lnTo>
                  <a:lnTo>
                    <a:pt x="1050" y="1293"/>
                  </a:lnTo>
                  <a:lnTo>
                    <a:pt x="1049" y="1292"/>
                  </a:lnTo>
                  <a:lnTo>
                    <a:pt x="1048" y="1291"/>
                  </a:lnTo>
                  <a:lnTo>
                    <a:pt x="1049" y="1287"/>
                  </a:lnTo>
                  <a:lnTo>
                    <a:pt x="1049" y="1285"/>
                  </a:lnTo>
                  <a:lnTo>
                    <a:pt x="1051" y="1284"/>
                  </a:lnTo>
                  <a:lnTo>
                    <a:pt x="1053" y="1282"/>
                  </a:lnTo>
                  <a:lnTo>
                    <a:pt x="1054" y="1280"/>
                  </a:lnTo>
                  <a:lnTo>
                    <a:pt x="1056" y="1277"/>
                  </a:lnTo>
                  <a:lnTo>
                    <a:pt x="1051" y="1274"/>
                  </a:lnTo>
                  <a:lnTo>
                    <a:pt x="1048" y="1273"/>
                  </a:lnTo>
                  <a:lnTo>
                    <a:pt x="1045" y="1274"/>
                  </a:lnTo>
                  <a:lnTo>
                    <a:pt x="1041" y="1274"/>
                  </a:lnTo>
                  <a:lnTo>
                    <a:pt x="1040" y="1275"/>
                  </a:lnTo>
                  <a:lnTo>
                    <a:pt x="1039" y="1274"/>
                  </a:lnTo>
                  <a:lnTo>
                    <a:pt x="1036" y="1271"/>
                  </a:lnTo>
                  <a:lnTo>
                    <a:pt x="1036" y="1270"/>
                  </a:lnTo>
                  <a:lnTo>
                    <a:pt x="1033" y="1270"/>
                  </a:lnTo>
                  <a:lnTo>
                    <a:pt x="1031" y="1270"/>
                  </a:lnTo>
                  <a:lnTo>
                    <a:pt x="1030" y="1272"/>
                  </a:lnTo>
                  <a:lnTo>
                    <a:pt x="1028" y="1272"/>
                  </a:lnTo>
                  <a:lnTo>
                    <a:pt x="1026" y="1272"/>
                  </a:lnTo>
                  <a:lnTo>
                    <a:pt x="1024" y="1270"/>
                  </a:lnTo>
                  <a:lnTo>
                    <a:pt x="1021" y="1269"/>
                  </a:lnTo>
                  <a:lnTo>
                    <a:pt x="1016" y="1267"/>
                  </a:lnTo>
                  <a:lnTo>
                    <a:pt x="1016" y="1265"/>
                  </a:lnTo>
                  <a:lnTo>
                    <a:pt x="1015" y="1263"/>
                  </a:lnTo>
                  <a:lnTo>
                    <a:pt x="1013" y="1261"/>
                  </a:lnTo>
                  <a:lnTo>
                    <a:pt x="1010" y="1259"/>
                  </a:lnTo>
                  <a:lnTo>
                    <a:pt x="1008" y="1258"/>
                  </a:lnTo>
                  <a:lnTo>
                    <a:pt x="1007" y="1259"/>
                  </a:lnTo>
                  <a:lnTo>
                    <a:pt x="1005" y="1260"/>
                  </a:lnTo>
                  <a:lnTo>
                    <a:pt x="999" y="1263"/>
                  </a:lnTo>
                  <a:lnTo>
                    <a:pt x="996" y="1264"/>
                  </a:lnTo>
                  <a:lnTo>
                    <a:pt x="995" y="1265"/>
                  </a:lnTo>
                  <a:lnTo>
                    <a:pt x="994" y="1266"/>
                  </a:lnTo>
                  <a:lnTo>
                    <a:pt x="993" y="1269"/>
                  </a:lnTo>
                  <a:lnTo>
                    <a:pt x="993" y="1273"/>
                  </a:lnTo>
                  <a:lnTo>
                    <a:pt x="991" y="1274"/>
                  </a:lnTo>
                  <a:lnTo>
                    <a:pt x="989" y="1276"/>
                  </a:lnTo>
                  <a:lnTo>
                    <a:pt x="988" y="1276"/>
                  </a:lnTo>
                  <a:lnTo>
                    <a:pt x="986" y="1276"/>
                  </a:lnTo>
                  <a:lnTo>
                    <a:pt x="984" y="1276"/>
                  </a:lnTo>
                  <a:lnTo>
                    <a:pt x="979" y="1280"/>
                  </a:lnTo>
                  <a:lnTo>
                    <a:pt x="977" y="1280"/>
                  </a:lnTo>
                  <a:lnTo>
                    <a:pt x="975" y="1278"/>
                  </a:lnTo>
                  <a:lnTo>
                    <a:pt x="974" y="1276"/>
                  </a:lnTo>
                  <a:lnTo>
                    <a:pt x="972" y="1276"/>
                  </a:lnTo>
                  <a:lnTo>
                    <a:pt x="969" y="1278"/>
                  </a:lnTo>
                  <a:lnTo>
                    <a:pt x="967" y="1281"/>
                  </a:lnTo>
                  <a:lnTo>
                    <a:pt x="967" y="1284"/>
                  </a:lnTo>
                  <a:lnTo>
                    <a:pt x="966" y="1285"/>
                  </a:lnTo>
                  <a:lnTo>
                    <a:pt x="966" y="1285"/>
                  </a:lnTo>
                  <a:lnTo>
                    <a:pt x="964" y="1286"/>
                  </a:lnTo>
                  <a:lnTo>
                    <a:pt x="956" y="1278"/>
                  </a:lnTo>
                  <a:lnTo>
                    <a:pt x="955" y="1277"/>
                  </a:lnTo>
                  <a:lnTo>
                    <a:pt x="953" y="1279"/>
                  </a:lnTo>
                  <a:lnTo>
                    <a:pt x="952" y="1283"/>
                  </a:lnTo>
                  <a:lnTo>
                    <a:pt x="951" y="1284"/>
                  </a:lnTo>
                  <a:lnTo>
                    <a:pt x="950" y="1283"/>
                  </a:lnTo>
                  <a:lnTo>
                    <a:pt x="947" y="1278"/>
                  </a:lnTo>
                  <a:lnTo>
                    <a:pt x="946" y="1278"/>
                  </a:lnTo>
                  <a:lnTo>
                    <a:pt x="945" y="1278"/>
                  </a:lnTo>
                  <a:lnTo>
                    <a:pt x="944" y="1280"/>
                  </a:lnTo>
                  <a:lnTo>
                    <a:pt x="942" y="1282"/>
                  </a:lnTo>
                  <a:lnTo>
                    <a:pt x="940" y="1284"/>
                  </a:lnTo>
                  <a:lnTo>
                    <a:pt x="940" y="1285"/>
                  </a:lnTo>
                  <a:lnTo>
                    <a:pt x="938" y="1287"/>
                  </a:lnTo>
                  <a:lnTo>
                    <a:pt x="936" y="1288"/>
                  </a:lnTo>
                  <a:lnTo>
                    <a:pt x="935" y="1289"/>
                  </a:lnTo>
                  <a:lnTo>
                    <a:pt x="933" y="1288"/>
                  </a:lnTo>
                  <a:lnTo>
                    <a:pt x="931" y="1286"/>
                  </a:lnTo>
                  <a:lnTo>
                    <a:pt x="930" y="1284"/>
                  </a:lnTo>
                  <a:lnTo>
                    <a:pt x="926" y="1281"/>
                  </a:lnTo>
                  <a:lnTo>
                    <a:pt x="923" y="1280"/>
                  </a:lnTo>
                  <a:lnTo>
                    <a:pt x="920" y="1278"/>
                  </a:lnTo>
                  <a:lnTo>
                    <a:pt x="919" y="1278"/>
                  </a:lnTo>
                  <a:lnTo>
                    <a:pt x="917" y="1279"/>
                  </a:lnTo>
                  <a:lnTo>
                    <a:pt x="917" y="1280"/>
                  </a:lnTo>
                  <a:lnTo>
                    <a:pt x="915" y="1281"/>
                  </a:lnTo>
                  <a:lnTo>
                    <a:pt x="913" y="1285"/>
                  </a:lnTo>
                  <a:lnTo>
                    <a:pt x="911" y="1288"/>
                  </a:lnTo>
                  <a:lnTo>
                    <a:pt x="909" y="1289"/>
                  </a:lnTo>
                  <a:lnTo>
                    <a:pt x="908" y="1291"/>
                  </a:lnTo>
                  <a:lnTo>
                    <a:pt x="906" y="1290"/>
                  </a:lnTo>
                  <a:lnTo>
                    <a:pt x="904" y="1289"/>
                  </a:lnTo>
                  <a:lnTo>
                    <a:pt x="902" y="1289"/>
                  </a:lnTo>
                  <a:lnTo>
                    <a:pt x="898" y="1291"/>
                  </a:lnTo>
                  <a:lnTo>
                    <a:pt x="896" y="1287"/>
                  </a:lnTo>
                  <a:lnTo>
                    <a:pt x="895" y="1287"/>
                  </a:lnTo>
                  <a:lnTo>
                    <a:pt x="894" y="1287"/>
                  </a:lnTo>
                  <a:lnTo>
                    <a:pt x="893" y="1288"/>
                  </a:lnTo>
                  <a:lnTo>
                    <a:pt x="892" y="1290"/>
                  </a:lnTo>
                  <a:lnTo>
                    <a:pt x="892" y="1292"/>
                  </a:lnTo>
                  <a:lnTo>
                    <a:pt x="890" y="1294"/>
                  </a:lnTo>
                  <a:lnTo>
                    <a:pt x="889" y="1295"/>
                  </a:lnTo>
                  <a:lnTo>
                    <a:pt x="889" y="1297"/>
                  </a:lnTo>
                  <a:lnTo>
                    <a:pt x="890" y="1299"/>
                  </a:lnTo>
                  <a:lnTo>
                    <a:pt x="890" y="1300"/>
                  </a:lnTo>
                  <a:lnTo>
                    <a:pt x="890" y="1302"/>
                  </a:lnTo>
                  <a:lnTo>
                    <a:pt x="891" y="1304"/>
                  </a:lnTo>
                  <a:lnTo>
                    <a:pt x="894" y="1308"/>
                  </a:lnTo>
                  <a:lnTo>
                    <a:pt x="895" y="1310"/>
                  </a:lnTo>
                  <a:lnTo>
                    <a:pt x="895" y="1311"/>
                  </a:lnTo>
                  <a:lnTo>
                    <a:pt x="895" y="1317"/>
                  </a:lnTo>
                  <a:lnTo>
                    <a:pt x="895" y="1320"/>
                  </a:lnTo>
                  <a:lnTo>
                    <a:pt x="895" y="1324"/>
                  </a:lnTo>
                  <a:lnTo>
                    <a:pt x="895" y="1327"/>
                  </a:lnTo>
                  <a:lnTo>
                    <a:pt x="896" y="1328"/>
                  </a:lnTo>
                  <a:lnTo>
                    <a:pt x="897" y="1330"/>
                  </a:lnTo>
                  <a:lnTo>
                    <a:pt x="897" y="1330"/>
                  </a:lnTo>
                  <a:lnTo>
                    <a:pt x="897" y="1331"/>
                  </a:lnTo>
                  <a:lnTo>
                    <a:pt x="895" y="1333"/>
                  </a:lnTo>
                  <a:lnTo>
                    <a:pt x="894" y="1333"/>
                  </a:lnTo>
                  <a:lnTo>
                    <a:pt x="893" y="1332"/>
                  </a:lnTo>
                  <a:lnTo>
                    <a:pt x="892" y="1332"/>
                  </a:lnTo>
                  <a:lnTo>
                    <a:pt x="890" y="1331"/>
                  </a:lnTo>
                  <a:lnTo>
                    <a:pt x="889" y="1330"/>
                  </a:lnTo>
                  <a:lnTo>
                    <a:pt x="886" y="1330"/>
                  </a:lnTo>
                  <a:lnTo>
                    <a:pt x="881" y="1332"/>
                  </a:lnTo>
                  <a:lnTo>
                    <a:pt x="879" y="1331"/>
                  </a:lnTo>
                  <a:lnTo>
                    <a:pt x="879" y="1330"/>
                  </a:lnTo>
                  <a:lnTo>
                    <a:pt x="879" y="1328"/>
                  </a:lnTo>
                  <a:lnTo>
                    <a:pt x="879" y="1326"/>
                  </a:lnTo>
                  <a:lnTo>
                    <a:pt x="878" y="1325"/>
                  </a:lnTo>
                  <a:lnTo>
                    <a:pt x="878" y="1324"/>
                  </a:lnTo>
                  <a:lnTo>
                    <a:pt x="878" y="1320"/>
                  </a:lnTo>
                  <a:lnTo>
                    <a:pt x="876" y="1319"/>
                  </a:lnTo>
                  <a:lnTo>
                    <a:pt x="876" y="1318"/>
                  </a:lnTo>
                  <a:lnTo>
                    <a:pt x="876" y="1314"/>
                  </a:lnTo>
                  <a:lnTo>
                    <a:pt x="876" y="1313"/>
                  </a:lnTo>
                  <a:lnTo>
                    <a:pt x="876" y="1313"/>
                  </a:lnTo>
                  <a:lnTo>
                    <a:pt x="874" y="1312"/>
                  </a:lnTo>
                  <a:lnTo>
                    <a:pt x="872" y="1313"/>
                  </a:lnTo>
                  <a:lnTo>
                    <a:pt x="867" y="1316"/>
                  </a:lnTo>
                  <a:lnTo>
                    <a:pt x="862" y="1321"/>
                  </a:lnTo>
                  <a:lnTo>
                    <a:pt x="859" y="1322"/>
                  </a:lnTo>
                  <a:lnTo>
                    <a:pt x="857" y="1322"/>
                  </a:lnTo>
                  <a:lnTo>
                    <a:pt x="855" y="1321"/>
                  </a:lnTo>
                  <a:lnTo>
                    <a:pt x="852" y="1321"/>
                  </a:lnTo>
                  <a:lnTo>
                    <a:pt x="848" y="1322"/>
                  </a:lnTo>
                  <a:lnTo>
                    <a:pt x="846" y="1322"/>
                  </a:lnTo>
                  <a:lnTo>
                    <a:pt x="845" y="1321"/>
                  </a:lnTo>
                  <a:lnTo>
                    <a:pt x="844" y="1319"/>
                  </a:lnTo>
                  <a:lnTo>
                    <a:pt x="844" y="1317"/>
                  </a:lnTo>
                  <a:lnTo>
                    <a:pt x="844" y="1316"/>
                  </a:lnTo>
                  <a:lnTo>
                    <a:pt x="842" y="1315"/>
                  </a:lnTo>
                  <a:lnTo>
                    <a:pt x="840" y="1314"/>
                  </a:lnTo>
                  <a:lnTo>
                    <a:pt x="839" y="1312"/>
                  </a:lnTo>
                  <a:lnTo>
                    <a:pt x="839" y="1310"/>
                  </a:lnTo>
                  <a:lnTo>
                    <a:pt x="839" y="1307"/>
                  </a:lnTo>
                  <a:lnTo>
                    <a:pt x="839" y="1304"/>
                  </a:lnTo>
                  <a:lnTo>
                    <a:pt x="838" y="1303"/>
                  </a:lnTo>
                  <a:lnTo>
                    <a:pt x="835" y="1302"/>
                  </a:lnTo>
                  <a:lnTo>
                    <a:pt x="828" y="1301"/>
                  </a:lnTo>
                  <a:lnTo>
                    <a:pt x="822" y="1300"/>
                  </a:lnTo>
                  <a:lnTo>
                    <a:pt x="819" y="1300"/>
                  </a:lnTo>
                  <a:lnTo>
                    <a:pt x="817" y="1300"/>
                  </a:lnTo>
                  <a:lnTo>
                    <a:pt x="815" y="1300"/>
                  </a:lnTo>
                  <a:lnTo>
                    <a:pt x="814" y="1299"/>
                  </a:lnTo>
                  <a:lnTo>
                    <a:pt x="814" y="1297"/>
                  </a:lnTo>
                  <a:lnTo>
                    <a:pt x="816" y="1294"/>
                  </a:lnTo>
                  <a:lnTo>
                    <a:pt x="817" y="1291"/>
                  </a:lnTo>
                  <a:lnTo>
                    <a:pt x="820" y="1287"/>
                  </a:lnTo>
                  <a:lnTo>
                    <a:pt x="820" y="1284"/>
                  </a:lnTo>
                  <a:lnTo>
                    <a:pt x="820" y="1280"/>
                  </a:lnTo>
                  <a:lnTo>
                    <a:pt x="821" y="1275"/>
                  </a:lnTo>
                  <a:lnTo>
                    <a:pt x="824" y="1272"/>
                  </a:lnTo>
                  <a:lnTo>
                    <a:pt x="825" y="1271"/>
                  </a:lnTo>
                  <a:lnTo>
                    <a:pt x="825" y="1269"/>
                  </a:lnTo>
                  <a:lnTo>
                    <a:pt x="824" y="1268"/>
                  </a:lnTo>
                  <a:lnTo>
                    <a:pt x="822" y="1267"/>
                  </a:lnTo>
                  <a:lnTo>
                    <a:pt x="820" y="1266"/>
                  </a:lnTo>
                  <a:lnTo>
                    <a:pt x="816" y="1266"/>
                  </a:lnTo>
                  <a:lnTo>
                    <a:pt x="811" y="1265"/>
                  </a:lnTo>
                  <a:lnTo>
                    <a:pt x="805" y="1263"/>
                  </a:lnTo>
                  <a:lnTo>
                    <a:pt x="805" y="1259"/>
                  </a:lnTo>
                  <a:lnTo>
                    <a:pt x="805" y="1257"/>
                  </a:lnTo>
                  <a:lnTo>
                    <a:pt x="805" y="1254"/>
                  </a:lnTo>
                  <a:lnTo>
                    <a:pt x="803" y="1253"/>
                  </a:lnTo>
                  <a:lnTo>
                    <a:pt x="803" y="1252"/>
                  </a:lnTo>
                  <a:lnTo>
                    <a:pt x="804" y="1248"/>
                  </a:lnTo>
                  <a:lnTo>
                    <a:pt x="802" y="1244"/>
                  </a:lnTo>
                  <a:lnTo>
                    <a:pt x="801" y="1242"/>
                  </a:lnTo>
                  <a:lnTo>
                    <a:pt x="799" y="1241"/>
                  </a:lnTo>
                  <a:lnTo>
                    <a:pt x="799" y="1238"/>
                  </a:lnTo>
                  <a:lnTo>
                    <a:pt x="800" y="1236"/>
                  </a:lnTo>
                  <a:lnTo>
                    <a:pt x="804" y="1232"/>
                  </a:lnTo>
                  <a:lnTo>
                    <a:pt x="804" y="1231"/>
                  </a:lnTo>
                  <a:lnTo>
                    <a:pt x="803" y="1231"/>
                  </a:lnTo>
                  <a:lnTo>
                    <a:pt x="801" y="1231"/>
                  </a:lnTo>
                  <a:lnTo>
                    <a:pt x="796" y="1233"/>
                  </a:lnTo>
                  <a:lnTo>
                    <a:pt x="795" y="1231"/>
                  </a:lnTo>
                  <a:lnTo>
                    <a:pt x="793" y="1231"/>
                  </a:lnTo>
                  <a:lnTo>
                    <a:pt x="789" y="1231"/>
                  </a:lnTo>
                  <a:lnTo>
                    <a:pt x="784" y="1231"/>
                  </a:lnTo>
                  <a:lnTo>
                    <a:pt x="778" y="1233"/>
                  </a:lnTo>
                  <a:lnTo>
                    <a:pt x="772" y="1236"/>
                  </a:lnTo>
                  <a:lnTo>
                    <a:pt x="770" y="1237"/>
                  </a:lnTo>
                  <a:lnTo>
                    <a:pt x="767" y="1239"/>
                  </a:lnTo>
                  <a:lnTo>
                    <a:pt x="765" y="1239"/>
                  </a:lnTo>
                  <a:lnTo>
                    <a:pt x="764" y="1238"/>
                  </a:lnTo>
                  <a:lnTo>
                    <a:pt x="764" y="1236"/>
                  </a:lnTo>
                  <a:lnTo>
                    <a:pt x="767" y="1231"/>
                  </a:lnTo>
                  <a:lnTo>
                    <a:pt x="768" y="1227"/>
                  </a:lnTo>
                  <a:lnTo>
                    <a:pt x="767" y="1224"/>
                  </a:lnTo>
                  <a:lnTo>
                    <a:pt x="767" y="1222"/>
                  </a:lnTo>
                  <a:lnTo>
                    <a:pt x="765" y="1220"/>
                  </a:lnTo>
                  <a:lnTo>
                    <a:pt x="764" y="1220"/>
                  </a:lnTo>
                  <a:lnTo>
                    <a:pt x="762" y="1218"/>
                  </a:lnTo>
                  <a:lnTo>
                    <a:pt x="762" y="1213"/>
                  </a:lnTo>
                  <a:lnTo>
                    <a:pt x="764" y="1208"/>
                  </a:lnTo>
                  <a:lnTo>
                    <a:pt x="767" y="1207"/>
                  </a:lnTo>
                  <a:lnTo>
                    <a:pt x="768" y="1206"/>
                  </a:lnTo>
                  <a:lnTo>
                    <a:pt x="769" y="1205"/>
                  </a:lnTo>
                  <a:lnTo>
                    <a:pt x="768" y="1201"/>
                  </a:lnTo>
                  <a:lnTo>
                    <a:pt x="768" y="1199"/>
                  </a:lnTo>
                  <a:lnTo>
                    <a:pt x="770" y="1195"/>
                  </a:lnTo>
                  <a:lnTo>
                    <a:pt x="772" y="1192"/>
                  </a:lnTo>
                  <a:lnTo>
                    <a:pt x="775" y="1192"/>
                  </a:lnTo>
                  <a:lnTo>
                    <a:pt x="776" y="1191"/>
                  </a:lnTo>
                  <a:lnTo>
                    <a:pt x="778" y="1190"/>
                  </a:lnTo>
                  <a:lnTo>
                    <a:pt x="779" y="1188"/>
                  </a:lnTo>
                  <a:lnTo>
                    <a:pt x="781" y="1185"/>
                  </a:lnTo>
                  <a:lnTo>
                    <a:pt x="782" y="1181"/>
                  </a:lnTo>
                  <a:lnTo>
                    <a:pt x="783" y="1179"/>
                  </a:lnTo>
                  <a:lnTo>
                    <a:pt x="787" y="1181"/>
                  </a:lnTo>
                  <a:lnTo>
                    <a:pt x="788" y="1180"/>
                  </a:lnTo>
                  <a:lnTo>
                    <a:pt x="790" y="1176"/>
                  </a:lnTo>
                  <a:lnTo>
                    <a:pt x="792" y="1173"/>
                  </a:lnTo>
                  <a:lnTo>
                    <a:pt x="795" y="1171"/>
                  </a:lnTo>
                  <a:lnTo>
                    <a:pt x="797" y="1171"/>
                  </a:lnTo>
                  <a:lnTo>
                    <a:pt x="798" y="1170"/>
                  </a:lnTo>
                  <a:lnTo>
                    <a:pt x="798" y="1168"/>
                  </a:lnTo>
                  <a:lnTo>
                    <a:pt x="796" y="1165"/>
                  </a:lnTo>
                  <a:lnTo>
                    <a:pt x="795" y="1163"/>
                  </a:lnTo>
                  <a:lnTo>
                    <a:pt x="795" y="1161"/>
                  </a:lnTo>
                  <a:lnTo>
                    <a:pt x="799" y="1160"/>
                  </a:lnTo>
                  <a:lnTo>
                    <a:pt x="799" y="1159"/>
                  </a:lnTo>
                  <a:lnTo>
                    <a:pt x="799" y="1155"/>
                  </a:lnTo>
                  <a:lnTo>
                    <a:pt x="800" y="1150"/>
                  </a:lnTo>
                  <a:lnTo>
                    <a:pt x="800" y="1144"/>
                  </a:lnTo>
                  <a:lnTo>
                    <a:pt x="801" y="1141"/>
                  </a:lnTo>
                  <a:lnTo>
                    <a:pt x="801" y="1137"/>
                  </a:lnTo>
                  <a:lnTo>
                    <a:pt x="800" y="1134"/>
                  </a:lnTo>
                  <a:lnTo>
                    <a:pt x="800" y="1128"/>
                  </a:lnTo>
                  <a:lnTo>
                    <a:pt x="799" y="1123"/>
                  </a:lnTo>
                  <a:lnTo>
                    <a:pt x="799" y="1121"/>
                  </a:lnTo>
                  <a:lnTo>
                    <a:pt x="799" y="1114"/>
                  </a:lnTo>
                  <a:lnTo>
                    <a:pt x="798" y="1110"/>
                  </a:lnTo>
                  <a:lnTo>
                    <a:pt x="796" y="1108"/>
                  </a:lnTo>
                  <a:lnTo>
                    <a:pt x="794" y="1107"/>
                  </a:lnTo>
                  <a:lnTo>
                    <a:pt x="792" y="1107"/>
                  </a:lnTo>
                  <a:lnTo>
                    <a:pt x="790" y="1107"/>
                  </a:lnTo>
                  <a:lnTo>
                    <a:pt x="790" y="1109"/>
                  </a:lnTo>
                  <a:lnTo>
                    <a:pt x="789" y="1111"/>
                  </a:lnTo>
                  <a:lnTo>
                    <a:pt x="787" y="1110"/>
                  </a:lnTo>
                  <a:lnTo>
                    <a:pt x="786" y="1108"/>
                  </a:lnTo>
                  <a:lnTo>
                    <a:pt x="785" y="1106"/>
                  </a:lnTo>
                  <a:lnTo>
                    <a:pt x="781" y="1096"/>
                  </a:lnTo>
                  <a:lnTo>
                    <a:pt x="781" y="1092"/>
                  </a:lnTo>
                  <a:lnTo>
                    <a:pt x="780" y="1089"/>
                  </a:lnTo>
                  <a:lnTo>
                    <a:pt x="779" y="1087"/>
                  </a:lnTo>
                  <a:lnTo>
                    <a:pt x="778" y="1086"/>
                  </a:lnTo>
                  <a:lnTo>
                    <a:pt x="775" y="1083"/>
                  </a:lnTo>
                  <a:lnTo>
                    <a:pt x="773" y="1081"/>
                  </a:lnTo>
                  <a:lnTo>
                    <a:pt x="773" y="1081"/>
                  </a:lnTo>
                  <a:lnTo>
                    <a:pt x="772" y="1081"/>
                  </a:lnTo>
                  <a:lnTo>
                    <a:pt x="770" y="1081"/>
                  </a:lnTo>
                  <a:lnTo>
                    <a:pt x="768" y="1080"/>
                  </a:lnTo>
                  <a:lnTo>
                    <a:pt x="767" y="1077"/>
                  </a:lnTo>
                  <a:lnTo>
                    <a:pt x="767" y="1076"/>
                  </a:lnTo>
                  <a:lnTo>
                    <a:pt x="764" y="1075"/>
                  </a:lnTo>
                  <a:lnTo>
                    <a:pt x="762" y="1076"/>
                  </a:lnTo>
                  <a:lnTo>
                    <a:pt x="761" y="1078"/>
                  </a:lnTo>
                  <a:lnTo>
                    <a:pt x="760" y="1079"/>
                  </a:lnTo>
                  <a:lnTo>
                    <a:pt x="759" y="1081"/>
                  </a:lnTo>
                  <a:lnTo>
                    <a:pt x="757" y="1085"/>
                  </a:lnTo>
                  <a:lnTo>
                    <a:pt x="755" y="1086"/>
                  </a:lnTo>
                  <a:lnTo>
                    <a:pt x="754" y="1086"/>
                  </a:lnTo>
                  <a:lnTo>
                    <a:pt x="750" y="1082"/>
                  </a:lnTo>
                  <a:lnTo>
                    <a:pt x="748" y="1081"/>
                  </a:lnTo>
                  <a:lnTo>
                    <a:pt x="744" y="1082"/>
                  </a:lnTo>
                  <a:lnTo>
                    <a:pt x="740" y="1081"/>
                  </a:lnTo>
                  <a:lnTo>
                    <a:pt x="738" y="1081"/>
                  </a:lnTo>
                  <a:lnTo>
                    <a:pt x="734" y="1078"/>
                  </a:lnTo>
                  <a:lnTo>
                    <a:pt x="733" y="1078"/>
                  </a:lnTo>
                  <a:lnTo>
                    <a:pt x="727" y="1080"/>
                  </a:lnTo>
                  <a:lnTo>
                    <a:pt x="726" y="1081"/>
                  </a:lnTo>
                  <a:lnTo>
                    <a:pt x="725" y="1081"/>
                  </a:lnTo>
                  <a:lnTo>
                    <a:pt x="724" y="1080"/>
                  </a:lnTo>
                  <a:lnTo>
                    <a:pt x="723" y="1079"/>
                  </a:lnTo>
                  <a:lnTo>
                    <a:pt x="723" y="1079"/>
                  </a:lnTo>
                  <a:lnTo>
                    <a:pt x="724" y="1077"/>
                  </a:lnTo>
                  <a:lnTo>
                    <a:pt x="724" y="1076"/>
                  </a:lnTo>
                  <a:lnTo>
                    <a:pt x="724" y="1075"/>
                  </a:lnTo>
                  <a:lnTo>
                    <a:pt x="726" y="1072"/>
                  </a:lnTo>
                  <a:lnTo>
                    <a:pt x="732" y="1067"/>
                  </a:lnTo>
                  <a:lnTo>
                    <a:pt x="731" y="1064"/>
                  </a:lnTo>
                  <a:lnTo>
                    <a:pt x="729" y="1059"/>
                  </a:lnTo>
                  <a:lnTo>
                    <a:pt x="729" y="1057"/>
                  </a:lnTo>
                  <a:lnTo>
                    <a:pt x="727" y="1056"/>
                  </a:lnTo>
                  <a:lnTo>
                    <a:pt x="725" y="1057"/>
                  </a:lnTo>
                  <a:lnTo>
                    <a:pt x="719" y="1061"/>
                  </a:lnTo>
                  <a:lnTo>
                    <a:pt x="718" y="1061"/>
                  </a:lnTo>
                  <a:lnTo>
                    <a:pt x="718" y="1059"/>
                  </a:lnTo>
                  <a:lnTo>
                    <a:pt x="718" y="1055"/>
                  </a:lnTo>
                  <a:lnTo>
                    <a:pt x="720" y="1054"/>
                  </a:lnTo>
                  <a:lnTo>
                    <a:pt x="722" y="1052"/>
                  </a:lnTo>
                  <a:lnTo>
                    <a:pt x="725" y="1050"/>
                  </a:lnTo>
                  <a:lnTo>
                    <a:pt x="725" y="1049"/>
                  </a:lnTo>
                  <a:lnTo>
                    <a:pt x="725" y="1048"/>
                  </a:lnTo>
                  <a:lnTo>
                    <a:pt x="721" y="1049"/>
                  </a:lnTo>
                  <a:lnTo>
                    <a:pt x="720" y="1048"/>
                  </a:lnTo>
                  <a:lnTo>
                    <a:pt x="718" y="1044"/>
                  </a:lnTo>
                  <a:lnTo>
                    <a:pt x="716" y="1043"/>
                  </a:lnTo>
                  <a:lnTo>
                    <a:pt x="715" y="1042"/>
                  </a:lnTo>
                  <a:lnTo>
                    <a:pt x="710" y="1044"/>
                  </a:lnTo>
                  <a:lnTo>
                    <a:pt x="704" y="1047"/>
                  </a:lnTo>
                  <a:lnTo>
                    <a:pt x="698" y="1050"/>
                  </a:lnTo>
                  <a:lnTo>
                    <a:pt x="698" y="1053"/>
                  </a:lnTo>
                  <a:lnTo>
                    <a:pt x="697" y="1053"/>
                  </a:lnTo>
                  <a:lnTo>
                    <a:pt x="696" y="1055"/>
                  </a:lnTo>
                  <a:lnTo>
                    <a:pt x="695" y="1056"/>
                  </a:lnTo>
                  <a:lnTo>
                    <a:pt x="694" y="1056"/>
                  </a:lnTo>
                  <a:lnTo>
                    <a:pt x="692" y="1057"/>
                  </a:lnTo>
                  <a:lnTo>
                    <a:pt x="691" y="1056"/>
                  </a:lnTo>
                  <a:lnTo>
                    <a:pt x="686" y="1054"/>
                  </a:lnTo>
                  <a:lnTo>
                    <a:pt x="681" y="1053"/>
                  </a:lnTo>
                  <a:lnTo>
                    <a:pt x="680" y="1053"/>
                  </a:lnTo>
                  <a:lnTo>
                    <a:pt x="674" y="1051"/>
                  </a:lnTo>
                  <a:lnTo>
                    <a:pt x="674" y="1051"/>
                  </a:lnTo>
                  <a:lnTo>
                    <a:pt x="673" y="1049"/>
                  </a:lnTo>
                  <a:lnTo>
                    <a:pt x="671" y="1047"/>
                  </a:lnTo>
                  <a:lnTo>
                    <a:pt x="669" y="1047"/>
                  </a:lnTo>
                  <a:lnTo>
                    <a:pt x="664" y="1050"/>
                  </a:lnTo>
                  <a:lnTo>
                    <a:pt x="659" y="1053"/>
                  </a:lnTo>
                  <a:lnTo>
                    <a:pt x="656" y="1056"/>
                  </a:lnTo>
                  <a:lnTo>
                    <a:pt x="653" y="1059"/>
                  </a:lnTo>
                  <a:lnTo>
                    <a:pt x="650" y="1059"/>
                  </a:lnTo>
                  <a:lnTo>
                    <a:pt x="650" y="1061"/>
                  </a:lnTo>
                  <a:lnTo>
                    <a:pt x="649" y="1063"/>
                  </a:lnTo>
                  <a:lnTo>
                    <a:pt x="647" y="1065"/>
                  </a:lnTo>
                  <a:lnTo>
                    <a:pt x="642" y="1068"/>
                  </a:lnTo>
                  <a:lnTo>
                    <a:pt x="639" y="1069"/>
                  </a:lnTo>
                  <a:lnTo>
                    <a:pt x="629" y="1070"/>
                  </a:lnTo>
                  <a:lnTo>
                    <a:pt x="626" y="1072"/>
                  </a:lnTo>
                  <a:lnTo>
                    <a:pt x="625" y="1073"/>
                  </a:lnTo>
                  <a:lnTo>
                    <a:pt x="623" y="1077"/>
                  </a:lnTo>
                  <a:lnTo>
                    <a:pt x="622" y="1080"/>
                  </a:lnTo>
                  <a:lnTo>
                    <a:pt x="619" y="1082"/>
                  </a:lnTo>
                  <a:lnTo>
                    <a:pt x="614" y="1086"/>
                  </a:lnTo>
                  <a:lnTo>
                    <a:pt x="608" y="1089"/>
                  </a:lnTo>
                  <a:lnTo>
                    <a:pt x="607" y="1091"/>
                  </a:lnTo>
                  <a:lnTo>
                    <a:pt x="606" y="1092"/>
                  </a:lnTo>
                  <a:lnTo>
                    <a:pt x="608" y="1092"/>
                  </a:lnTo>
                  <a:lnTo>
                    <a:pt x="608" y="1093"/>
                  </a:lnTo>
                  <a:lnTo>
                    <a:pt x="608" y="1094"/>
                  </a:lnTo>
                  <a:lnTo>
                    <a:pt x="607" y="1096"/>
                  </a:lnTo>
                  <a:lnTo>
                    <a:pt x="603" y="1098"/>
                  </a:lnTo>
                  <a:lnTo>
                    <a:pt x="601" y="1100"/>
                  </a:lnTo>
                  <a:lnTo>
                    <a:pt x="599" y="1100"/>
                  </a:lnTo>
                  <a:lnTo>
                    <a:pt x="597" y="1100"/>
                  </a:lnTo>
                  <a:lnTo>
                    <a:pt x="595" y="1100"/>
                  </a:lnTo>
                  <a:lnTo>
                    <a:pt x="594" y="1100"/>
                  </a:lnTo>
                  <a:lnTo>
                    <a:pt x="593" y="1100"/>
                  </a:lnTo>
                  <a:lnTo>
                    <a:pt x="591" y="1101"/>
                  </a:lnTo>
                  <a:lnTo>
                    <a:pt x="589" y="1101"/>
                  </a:lnTo>
                  <a:lnTo>
                    <a:pt x="586" y="1103"/>
                  </a:lnTo>
                  <a:lnTo>
                    <a:pt x="583" y="1103"/>
                  </a:lnTo>
                  <a:lnTo>
                    <a:pt x="581" y="1103"/>
                  </a:lnTo>
                  <a:lnTo>
                    <a:pt x="577" y="1103"/>
                  </a:lnTo>
                  <a:lnTo>
                    <a:pt x="575" y="1103"/>
                  </a:lnTo>
                  <a:lnTo>
                    <a:pt x="575" y="1101"/>
                  </a:lnTo>
                  <a:lnTo>
                    <a:pt x="575" y="1097"/>
                  </a:lnTo>
                  <a:lnTo>
                    <a:pt x="573" y="1096"/>
                  </a:lnTo>
                  <a:lnTo>
                    <a:pt x="570" y="1095"/>
                  </a:lnTo>
                  <a:lnTo>
                    <a:pt x="566" y="1093"/>
                  </a:lnTo>
                  <a:lnTo>
                    <a:pt x="564" y="1092"/>
                  </a:lnTo>
                  <a:lnTo>
                    <a:pt x="563" y="1091"/>
                  </a:lnTo>
                  <a:lnTo>
                    <a:pt x="562" y="1091"/>
                  </a:lnTo>
                  <a:lnTo>
                    <a:pt x="559" y="1093"/>
                  </a:lnTo>
                  <a:lnTo>
                    <a:pt x="557" y="1095"/>
                  </a:lnTo>
                  <a:lnTo>
                    <a:pt x="555" y="1095"/>
                  </a:lnTo>
                  <a:lnTo>
                    <a:pt x="553" y="1094"/>
                  </a:lnTo>
                  <a:lnTo>
                    <a:pt x="551" y="1093"/>
                  </a:lnTo>
                  <a:lnTo>
                    <a:pt x="545" y="1091"/>
                  </a:lnTo>
                  <a:lnTo>
                    <a:pt x="543" y="1091"/>
                  </a:lnTo>
                  <a:lnTo>
                    <a:pt x="538" y="1091"/>
                  </a:lnTo>
                  <a:lnTo>
                    <a:pt x="534" y="1091"/>
                  </a:lnTo>
                  <a:lnTo>
                    <a:pt x="533" y="1091"/>
                  </a:lnTo>
                  <a:lnTo>
                    <a:pt x="533" y="1090"/>
                  </a:lnTo>
                  <a:lnTo>
                    <a:pt x="534" y="1088"/>
                  </a:lnTo>
                  <a:lnTo>
                    <a:pt x="534" y="1086"/>
                  </a:lnTo>
                  <a:lnTo>
                    <a:pt x="534" y="1085"/>
                  </a:lnTo>
                  <a:lnTo>
                    <a:pt x="529" y="1084"/>
                  </a:lnTo>
                  <a:lnTo>
                    <a:pt x="526" y="1083"/>
                  </a:lnTo>
                  <a:lnTo>
                    <a:pt x="522" y="1083"/>
                  </a:lnTo>
                  <a:lnTo>
                    <a:pt x="519" y="1083"/>
                  </a:lnTo>
                  <a:lnTo>
                    <a:pt x="516" y="1085"/>
                  </a:lnTo>
                  <a:lnTo>
                    <a:pt x="515" y="1087"/>
                  </a:lnTo>
                  <a:lnTo>
                    <a:pt x="512" y="1088"/>
                  </a:lnTo>
                  <a:lnTo>
                    <a:pt x="508" y="1090"/>
                  </a:lnTo>
                  <a:lnTo>
                    <a:pt x="506" y="1092"/>
                  </a:lnTo>
                  <a:lnTo>
                    <a:pt x="503" y="1096"/>
                  </a:lnTo>
                  <a:lnTo>
                    <a:pt x="499" y="1100"/>
                  </a:lnTo>
                  <a:lnTo>
                    <a:pt x="496" y="1105"/>
                  </a:lnTo>
                  <a:lnTo>
                    <a:pt x="494" y="1108"/>
                  </a:lnTo>
                  <a:lnTo>
                    <a:pt x="491" y="1111"/>
                  </a:lnTo>
                  <a:lnTo>
                    <a:pt x="489" y="1113"/>
                  </a:lnTo>
                  <a:lnTo>
                    <a:pt x="487" y="1119"/>
                  </a:lnTo>
                  <a:lnTo>
                    <a:pt x="485" y="1117"/>
                  </a:lnTo>
                  <a:lnTo>
                    <a:pt x="483" y="1114"/>
                  </a:lnTo>
                  <a:lnTo>
                    <a:pt x="483" y="1111"/>
                  </a:lnTo>
                  <a:lnTo>
                    <a:pt x="485" y="1102"/>
                  </a:lnTo>
                  <a:lnTo>
                    <a:pt x="486" y="1098"/>
                  </a:lnTo>
                  <a:lnTo>
                    <a:pt x="485" y="1097"/>
                  </a:lnTo>
                  <a:lnTo>
                    <a:pt x="484" y="1094"/>
                  </a:lnTo>
                  <a:lnTo>
                    <a:pt x="483" y="1092"/>
                  </a:lnTo>
                  <a:lnTo>
                    <a:pt x="479" y="1091"/>
                  </a:lnTo>
                  <a:lnTo>
                    <a:pt x="477" y="1091"/>
                  </a:lnTo>
                  <a:lnTo>
                    <a:pt x="475" y="1092"/>
                  </a:lnTo>
                  <a:lnTo>
                    <a:pt x="474" y="1093"/>
                  </a:lnTo>
                  <a:lnTo>
                    <a:pt x="473" y="1094"/>
                  </a:lnTo>
                  <a:lnTo>
                    <a:pt x="468" y="1095"/>
                  </a:lnTo>
                  <a:lnTo>
                    <a:pt x="463" y="1096"/>
                  </a:lnTo>
                  <a:lnTo>
                    <a:pt x="462" y="1097"/>
                  </a:lnTo>
                  <a:lnTo>
                    <a:pt x="462" y="1097"/>
                  </a:lnTo>
                  <a:lnTo>
                    <a:pt x="462" y="1098"/>
                  </a:lnTo>
                  <a:lnTo>
                    <a:pt x="460" y="1098"/>
                  </a:lnTo>
                  <a:lnTo>
                    <a:pt x="456" y="1098"/>
                  </a:lnTo>
                  <a:lnTo>
                    <a:pt x="454" y="1098"/>
                  </a:lnTo>
                  <a:lnTo>
                    <a:pt x="449" y="1100"/>
                  </a:lnTo>
                  <a:lnTo>
                    <a:pt x="447" y="1100"/>
                  </a:lnTo>
                  <a:lnTo>
                    <a:pt x="444" y="1100"/>
                  </a:lnTo>
                  <a:lnTo>
                    <a:pt x="442" y="1100"/>
                  </a:lnTo>
                  <a:lnTo>
                    <a:pt x="436" y="1100"/>
                  </a:lnTo>
                  <a:lnTo>
                    <a:pt x="432" y="1100"/>
                  </a:lnTo>
                  <a:lnTo>
                    <a:pt x="428" y="1097"/>
                  </a:lnTo>
                  <a:lnTo>
                    <a:pt x="425" y="1095"/>
                  </a:lnTo>
                  <a:lnTo>
                    <a:pt x="422" y="1094"/>
                  </a:lnTo>
                  <a:lnTo>
                    <a:pt x="419" y="1093"/>
                  </a:lnTo>
                  <a:lnTo>
                    <a:pt x="418" y="1091"/>
                  </a:lnTo>
                  <a:lnTo>
                    <a:pt x="417" y="1091"/>
                  </a:lnTo>
                  <a:lnTo>
                    <a:pt x="414" y="1091"/>
                  </a:lnTo>
                  <a:lnTo>
                    <a:pt x="412" y="1091"/>
                  </a:lnTo>
                  <a:lnTo>
                    <a:pt x="411" y="1096"/>
                  </a:lnTo>
                  <a:lnTo>
                    <a:pt x="411" y="1096"/>
                  </a:lnTo>
                  <a:lnTo>
                    <a:pt x="408" y="1097"/>
                  </a:lnTo>
                  <a:lnTo>
                    <a:pt x="406" y="1096"/>
                  </a:lnTo>
                  <a:lnTo>
                    <a:pt x="402" y="1093"/>
                  </a:lnTo>
                  <a:lnTo>
                    <a:pt x="401" y="1091"/>
                  </a:lnTo>
                  <a:lnTo>
                    <a:pt x="400" y="1090"/>
                  </a:lnTo>
                  <a:lnTo>
                    <a:pt x="398" y="1091"/>
                  </a:lnTo>
                  <a:lnTo>
                    <a:pt x="397" y="1094"/>
                  </a:lnTo>
                  <a:lnTo>
                    <a:pt x="397" y="1096"/>
                  </a:lnTo>
                  <a:lnTo>
                    <a:pt x="395" y="1097"/>
                  </a:lnTo>
                  <a:lnTo>
                    <a:pt x="393" y="1097"/>
                  </a:lnTo>
                  <a:lnTo>
                    <a:pt x="392" y="1094"/>
                  </a:lnTo>
                  <a:lnTo>
                    <a:pt x="390" y="1090"/>
                  </a:lnTo>
                  <a:lnTo>
                    <a:pt x="387" y="1086"/>
                  </a:lnTo>
                  <a:lnTo>
                    <a:pt x="385" y="1084"/>
                  </a:lnTo>
                  <a:lnTo>
                    <a:pt x="376" y="1084"/>
                  </a:lnTo>
                  <a:lnTo>
                    <a:pt x="370" y="1083"/>
                  </a:lnTo>
                  <a:lnTo>
                    <a:pt x="367" y="1083"/>
                  </a:lnTo>
                  <a:lnTo>
                    <a:pt x="366" y="1081"/>
                  </a:lnTo>
                  <a:lnTo>
                    <a:pt x="367" y="1077"/>
                  </a:lnTo>
                  <a:lnTo>
                    <a:pt x="369" y="1074"/>
                  </a:lnTo>
                  <a:lnTo>
                    <a:pt x="369" y="1073"/>
                  </a:lnTo>
                  <a:lnTo>
                    <a:pt x="367" y="1072"/>
                  </a:lnTo>
                  <a:lnTo>
                    <a:pt x="365" y="1072"/>
                  </a:lnTo>
                  <a:lnTo>
                    <a:pt x="359" y="1074"/>
                  </a:lnTo>
                  <a:lnTo>
                    <a:pt x="357" y="1074"/>
                  </a:lnTo>
                  <a:lnTo>
                    <a:pt x="356" y="1074"/>
                  </a:lnTo>
                  <a:lnTo>
                    <a:pt x="354" y="1073"/>
                  </a:lnTo>
                  <a:lnTo>
                    <a:pt x="353" y="1072"/>
                  </a:lnTo>
                  <a:lnTo>
                    <a:pt x="352" y="1070"/>
                  </a:lnTo>
                  <a:lnTo>
                    <a:pt x="346" y="1067"/>
                  </a:lnTo>
                  <a:lnTo>
                    <a:pt x="345" y="1065"/>
                  </a:lnTo>
                  <a:lnTo>
                    <a:pt x="342" y="1063"/>
                  </a:lnTo>
                  <a:lnTo>
                    <a:pt x="339" y="1061"/>
                  </a:lnTo>
                  <a:lnTo>
                    <a:pt x="337" y="1057"/>
                  </a:lnTo>
                  <a:lnTo>
                    <a:pt x="335" y="1052"/>
                  </a:lnTo>
                  <a:lnTo>
                    <a:pt x="335" y="1050"/>
                  </a:lnTo>
                  <a:lnTo>
                    <a:pt x="332" y="1049"/>
                  </a:lnTo>
                  <a:lnTo>
                    <a:pt x="329" y="1048"/>
                  </a:lnTo>
                  <a:lnTo>
                    <a:pt x="324" y="1050"/>
                  </a:lnTo>
                  <a:lnTo>
                    <a:pt x="321" y="1051"/>
                  </a:lnTo>
                  <a:lnTo>
                    <a:pt x="318" y="1051"/>
                  </a:lnTo>
                  <a:lnTo>
                    <a:pt x="314" y="1047"/>
                  </a:lnTo>
                  <a:lnTo>
                    <a:pt x="311" y="1042"/>
                  </a:lnTo>
                  <a:lnTo>
                    <a:pt x="307" y="1038"/>
                  </a:lnTo>
                  <a:lnTo>
                    <a:pt x="304" y="1035"/>
                  </a:lnTo>
                  <a:lnTo>
                    <a:pt x="300" y="1035"/>
                  </a:lnTo>
                  <a:lnTo>
                    <a:pt x="295" y="1033"/>
                  </a:lnTo>
                  <a:lnTo>
                    <a:pt x="288" y="1028"/>
                  </a:lnTo>
                  <a:lnTo>
                    <a:pt x="283" y="1024"/>
                  </a:lnTo>
                  <a:lnTo>
                    <a:pt x="275" y="1019"/>
                  </a:lnTo>
                  <a:lnTo>
                    <a:pt x="272" y="1017"/>
                  </a:lnTo>
                  <a:lnTo>
                    <a:pt x="272" y="1016"/>
                  </a:lnTo>
                  <a:lnTo>
                    <a:pt x="271" y="1012"/>
                  </a:lnTo>
                  <a:lnTo>
                    <a:pt x="269" y="1010"/>
                  </a:lnTo>
                  <a:lnTo>
                    <a:pt x="263" y="1008"/>
                  </a:lnTo>
                  <a:lnTo>
                    <a:pt x="256" y="1007"/>
                  </a:lnTo>
                  <a:lnTo>
                    <a:pt x="249" y="1009"/>
                  </a:lnTo>
                  <a:lnTo>
                    <a:pt x="244" y="1018"/>
                  </a:lnTo>
                  <a:lnTo>
                    <a:pt x="241" y="1020"/>
                  </a:lnTo>
                  <a:lnTo>
                    <a:pt x="239" y="1020"/>
                  </a:lnTo>
                  <a:lnTo>
                    <a:pt x="238" y="1018"/>
                  </a:lnTo>
                  <a:lnTo>
                    <a:pt x="236" y="1016"/>
                  </a:lnTo>
                  <a:lnTo>
                    <a:pt x="235" y="1013"/>
                  </a:lnTo>
                  <a:lnTo>
                    <a:pt x="232" y="1011"/>
                  </a:lnTo>
                  <a:lnTo>
                    <a:pt x="228" y="1009"/>
                  </a:lnTo>
                  <a:lnTo>
                    <a:pt x="226" y="1006"/>
                  </a:lnTo>
                  <a:lnTo>
                    <a:pt x="224" y="1005"/>
                  </a:lnTo>
                  <a:lnTo>
                    <a:pt x="221" y="1004"/>
                  </a:lnTo>
                  <a:lnTo>
                    <a:pt x="217" y="1003"/>
                  </a:lnTo>
                  <a:lnTo>
                    <a:pt x="213" y="1001"/>
                  </a:lnTo>
                  <a:lnTo>
                    <a:pt x="210" y="1001"/>
                  </a:lnTo>
                  <a:lnTo>
                    <a:pt x="210" y="1000"/>
                  </a:lnTo>
                  <a:lnTo>
                    <a:pt x="211" y="996"/>
                  </a:lnTo>
                  <a:lnTo>
                    <a:pt x="210" y="994"/>
                  </a:lnTo>
                  <a:lnTo>
                    <a:pt x="209" y="993"/>
                  </a:lnTo>
                  <a:lnTo>
                    <a:pt x="206" y="993"/>
                  </a:lnTo>
                  <a:lnTo>
                    <a:pt x="202" y="989"/>
                  </a:lnTo>
                  <a:lnTo>
                    <a:pt x="202" y="988"/>
                  </a:lnTo>
                  <a:lnTo>
                    <a:pt x="200" y="988"/>
                  </a:lnTo>
                  <a:lnTo>
                    <a:pt x="197" y="986"/>
                  </a:lnTo>
                  <a:lnTo>
                    <a:pt x="193" y="986"/>
                  </a:lnTo>
                  <a:lnTo>
                    <a:pt x="191" y="987"/>
                  </a:lnTo>
                  <a:lnTo>
                    <a:pt x="188" y="985"/>
                  </a:lnTo>
                  <a:lnTo>
                    <a:pt x="185" y="982"/>
                  </a:lnTo>
                  <a:lnTo>
                    <a:pt x="184" y="982"/>
                  </a:lnTo>
                  <a:lnTo>
                    <a:pt x="183" y="981"/>
                  </a:lnTo>
                  <a:lnTo>
                    <a:pt x="180" y="976"/>
                  </a:lnTo>
                  <a:lnTo>
                    <a:pt x="176" y="970"/>
                  </a:lnTo>
                  <a:lnTo>
                    <a:pt x="173" y="969"/>
                  </a:lnTo>
                  <a:lnTo>
                    <a:pt x="173" y="970"/>
                  </a:lnTo>
                  <a:lnTo>
                    <a:pt x="172" y="973"/>
                  </a:lnTo>
                  <a:lnTo>
                    <a:pt x="170" y="973"/>
                  </a:lnTo>
                  <a:lnTo>
                    <a:pt x="169" y="973"/>
                  </a:lnTo>
                  <a:lnTo>
                    <a:pt x="167" y="974"/>
                  </a:lnTo>
                  <a:lnTo>
                    <a:pt x="165" y="974"/>
                  </a:lnTo>
                  <a:lnTo>
                    <a:pt x="164" y="974"/>
                  </a:lnTo>
                  <a:lnTo>
                    <a:pt x="164" y="973"/>
                  </a:lnTo>
                  <a:lnTo>
                    <a:pt x="164" y="969"/>
                  </a:lnTo>
                  <a:lnTo>
                    <a:pt x="164" y="967"/>
                  </a:lnTo>
                  <a:lnTo>
                    <a:pt x="164" y="965"/>
                  </a:lnTo>
                  <a:lnTo>
                    <a:pt x="166" y="962"/>
                  </a:lnTo>
                  <a:lnTo>
                    <a:pt x="164" y="960"/>
                  </a:lnTo>
                  <a:lnTo>
                    <a:pt x="162" y="957"/>
                  </a:lnTo>
                  <a:lnTo>
                    <a:pt x="162" y="955"/>
                  </a:lnTo>
                  <a:lnTo>
                    <a:pt x="163" y="952"/>
                  </a:lnTo>
                  <a:lnTo>
                    <a:pt x="164" y="949"/>
                  </a:lnTo>
                  <a:lnTo>
                    <a:pt x="164" y="948"/>
                  </a:lnTo>
                  <a:lnTo>
                    <a:pt x="162" y="947"/>
                  </a:lnTo>
                  <a:lnTo>
                    <a:pt x="156" y="940"/>
                  </a:lnTo>
                  <a:lnTo>
                    <a:pt x="156" y="939"/>
                  </a:lnTo>
                  <a:lnTo>
                    <a:pt x="155" y="937"/>
                  </a:lnTo>
                  <a:lnTo>
                    <a:pt x="154" y="933"/>
                  </a:lnTo>
                  <a:lnTo>
                    <a:pt x="154" y="930"/>
                  </a:lnTo>
                  <a:lnTo>
                    <a:pt x="153" y="928"/>
                  </a:lnTo>
                  <a:lnTo>
                    <a:pt x="153" y="927"/>
                  </a:lnTo>
                  <a:lnTo>
                    <a:pt x="153" y="927"/>
                  </a:lnTo>
                  <a:lnTo>
                    <a:pt x="157" y="926"/>
                  </a:lnTo>
                  <a:lnTo>
                    <a:pt x="161" y="926"/>
                  </a:lnTo>
                  <a:lnTo>
                    <a:pt x="162" y="925"/>
                  </a:lnTo>
                  <a:lnTo>
                    <a:pt x="164" y="927"/>
                  </a:lnTo>
                  <a:lnTo>
                    <a:pt x="164" y="929"/>
                  </a:lnTo>
                  <a:lnTo>
                    <a:pt x="165" y="930"/>
                  </a:lnTo>
                  <a:lnTo>
                    <a:pt x="167" y="932"/>
                  </a:lnTo>
                  <a:lnTo>
                    <a:pt x="170" y="934"/>
                  </a:lnTo>
                  <a:lnTo>
                    <a:pt x="172" y="934"/>
                  </a:lnTo>
                  <a:lnTo>
                    <a:pt x="175" y="933"/>
                  </a:lnTo>
                  <a:lnTo>
                    <a:pt x="176" y="930"/>
                  </a:lnTo>
                  <a:lnTo>
                    <a:pt x="178" y="929"/>
                  </a:lnTo>
                  <a:lnTo>
                    <a:pt x="180" y="929"/>
                  </a:lnTo>
                  <a:lnTo>
                    <a:pt x="180" y="929"/>
                  </a:lnTo>
                  <a:lnTo>
                    <a:pt x="179" y="927"/>
                  </a:lnTo>
                  <a:lnTo>
                    <a:pt x="180" y="921"/>
                  </a:lnTo>
                  <a:lnTo>
                    <a:pt x="180" y="919"/>
                  </a:lnTo>
                  <a:lnTo>
                    <a:pt x="179" y="918"/>
                  </a:lnTo>
                  <a:lnTo>
                    <a:pt x="179" y="915"/>
                  </a:lnTo>
                  <a:lnTo>
                    <a:pt x="179" y="912"/>
                  </a:lnTo>
                  <a:lnTo>
                    <a:pt x="177" y="910"/>
                  </a:lnTo>
                  <a:lnTo>
                    <a:pt x="176" y="909"/>
                  </a:lnTo>
                  <a:lnTo>
                    <a:pt x="175" y="908"/>
                  </a:lnTo>
                  <a:lnTo>
                    <a:pt x="176" y="906"/>
                  </a:lnTo>
                  <a:lnTo>
                    <a:pt x="176" y="903"/>
                  </a:lnTo>
                  <a:lnTo>
                    <a:pt x="176" y="902"/>
                  </a:lnTo>
                  <a:lnTo>
                    <a:pt x="176" y="902"/>
                  </a:lnTo>
                  <a:lnTo>
                    <a:pt x="175" y="901"/>
                  </a:lnTo>
                  <a:lnTo>
                    <a:pt x="173" y="899"/>
                  </a:lnTo>
                  <a:lnTo>
                    <a:pt x="170" y="897"/>
                  </a:lnTo>
                  <a:lnTo>
                    <a:pt x="170" y="896"/>
                  </a:lnTo>
                  <a:lnTo>
                    <a:pt x="168" y="894"/>
                  </a:lnTo>
                  <a:lnTo>
                    <a:pt x="166" y="891"/>
                  </a:lnTo>
                  <a:lnTo>
                    <a:pt x="165" y="886"/>
                  </a:lnTo>
                  <a:lnTo>
                    <a:pt x="165" y="880"/>
                  </a:lnTo>
                  <a:lnTo>
                    <a:pt x="165" y="877"/>
                  </a:lnTo>
                  <a:lnTo>
                    <a:pt x="164" y="872"/>
                  </a:lnTo>
                  <a:lnTo>
                    <a:pt x="164" y="870"/>
                  </a:lnTo>
                  <a:lnTo>
                    <a:pt x="164" y="869"/>
                  </a:lnTo>
                  <a:lnTo>
                    <a:pt x="170" y="865"/>
                  </a:lnTo>
                  <a:lnTo>
                    <a:pt x="171" y="863"/>
                  </a:lnTo>
                  <a:lnTo>
                    <a:pt x="172" y="862"/>
                  </a:lnTo>
                  <a:lnTo>
                    <a:pt x="171" y="861"/>
                  </a:lnTo>
                  <a:lnTo>
                    <a:pt x="170" y="859"/>
                  </a:lnTo>
                  <a:lnTo>
                    <a:pt x="168" y="857"/>
                  </a:lnTo>
                  <a:lnTo>
                    <a:pt x="165" y="855"/>
                  </a:lnTo>
                  <a:lnTo>
                    <a:pt x="162" y="852"/>
                  </a:lnTo>
                  <a:lnTo>
                    <a:pt x="157" y="851"/>
                  </a:lnTo>
                  <a:lnTo>
                    <a:pt x="151" y="849"/>
                  </a:lnTo>
                  <a:lnTo>
                    <a:pt x="150" y="847"/>
                  </a:lnTo>
                  <a:lnTo>
                    <a:pt x="148" y="842"/>
                  </a:lnTo>
                  <a:lnTo>
                    <a:pt x="145" y="836"/>
                  </a:lnTo>
                  <a:lnTo>
                    <a:pt x="143" y="828"/>
                  </a:lnTo>
                  <a:lnTo>
                    <a:pt x="141" y="824"/>
                  </a:lnTo>
                  <a:lnTo>
                    <a:pt x="140" y="822"/>
                  </a:lnTo>
                  <a:lnTo>
                    <a:pt x="141" y="816"/>
                  </a:lnTo>
                  <a:lnTo>
                    <a:pt x="141" y="815"/>
                  </a:lnTo>
                  <a:lnTo>
                    <a:pt x="140" y="815"/>
                  </a:lnTo>
                  <a:lnTo>
                    <a:pt x="139" y="815"/>
                  </a:lnTo>
                  <a:lnTo>
                    <a:pt x="137" y="816"/>
                  </a:lnTo>
                  <a:lnTo>
                    <a:pt x="135" y="816"/>
                  </a:lnTo>
                  <a:lnTo>
                    <a:pt x="134" y="815"/>
                  </a:lnTo>
                  <a:lnTo>
                    <a:pt x="134" y="815"/>
                  </a:lnTo>
                  <a:lnTo>
                    <a:pt x="134" y="814"/>
                  </a:lnTo>
                  <a:lnTo>
                    <a:pt x="132" y="815"/>
                  </a:lnTo>
                  <a:lnTo>
                    <a:pt x="127" y="815"/>
                  </a:lnTo>
                  <a:lnTo>
                    <a:pt x="125" y="815"/>
                  </a:lnTo>
                  <a:lnTo>
                    <a:pt x="123" y="815"/>
                  </a:lnTo>
                  <a:lnTo>
                    <a:pt x="118" y="814"/>
                  </a:lnTo>
                  <a:lnTo>
                    <a:pt x="112" y="812"/>
                  </a:lnTo>
                  <a:lnTo>
                    <a:pt x="105" y="810"/>
                  </a:lnTo>
                  <a:lnTo>
                    <a:pt x="101" y="808"/>
                  </a:lnTo>
                  <a:lnTo>
                    <a:pt x="100" y="808"/>
                  </a:lnTo>
                  <a:lnTo>
                    <a:pt x="97" y="805"/>
                  </a:lnTo>
                  <a:lnTo>
                    <a:pt x="94" y="804"/>
                  </a:lnTo>
                  <a:lnTo>
                    <a:pt x="94" y="799"/>
                  </a:lnTo>
                  <a:lnTo>
                    <a:pt x="93" y="799"/>
                  </a:lnTo>
                  <a:lnTo>
                    <a:pt x="89" y="801"/>
                  </a:lnTo>
                  <a:lnTo>
                    <a:pt x="85" y="802"/>
                  </a:lnTo>
                  <a:lnTo>
                    <a:pt x="82" y="802"/>
                  </a:lnTo>
                  <a:lnTo>
                    <a:pt x="81" y="801"/>
                  </a:lnTo>
                  <a:lnTo>
                    <a:pt x="80" y="797"/>
                  </a:lnTo>
                  <a:lnTo>
                    <a:pt x="78" y="795"/>
                  </a:lnTo>
                  <a:lnTo>
                    <a:pt x="77" y="795"/>
                  </a:lnTo>
                  <a:lnTo>
                    <a:pt x="75" y="794"/>
                  </a:lnTo>
                  <a:lnTo>
                    <a:pt x="74" y="793"/>
                  </a:lnTo>
                  <a:lnTo>
                    <a:pt x="74" y="792"/>
                  </a:lnTo>
                  <a:lnTo>
                    <a:pt x="74" y="790"/>
                  </a:lnTo>
                  <a:lnTo>
                    <a:pt x="76" y="788"/>
                  </a:lnTo>
                  <a:lnTo>
                    <a:pt x="76" y="780"/>
                  </a:lnTo>
                  <a:lnTo>
                    <a:pt x="75" y="777"/>
                  </a:lnTo>
                  <a:lnTo>
                    <a:pt x="74" y="775"/>
                  </a:lnTo>
                  <a:lnTo>
                    <a:pt x="73" y="771"/>
                  </a:lnTo>
                  <a:lnTo>
                    <a:pt x="71" y="769"/>
                  </a:lnTo>
                  <a:lnTo>
                    <a:pt x="70" y="767"/>
                  </a:lnTo>
                  <a:lnTo>
                    <a:pt x="66" y="765"/>
                  </a:lnTo>
                  <a:lnTo>
                    <a:pt x="63" y="765"/>
                  </a:lnTo>
                  <a:lnTo>
                    <a:pt x="60" y="766"/>
                  </a:lnTo>
                  <a:lnTo>
                    <a:pt x="59" y="766"/>
                  </a:lnTo>
                  <a:lnTo>
                    <a:pt x="57" y="760"/>
                  </a:lnTo>
                  <a:lnTo>
                    <a:pt x="56" y="759"/>
                  </a:lnTo>
                  <a:lnTo>
                    <a:pt x="49" y="756"/>
                  </a:lnTo>
                  <a:lnTo>
                    <a:pt x="47" y="756"/>
                  </a:lnTo>
                  <a:lnTo>
                    <a:pt x="43" y="757"/>
                  </a:lnTo>
                  <a:lnTo>
                    <a:pt x="41" y="757"/>
                  </a:lnTo>
                  <a:lnTo>
                    <a:pt x="39" y="756"/>
                  </a:lnTo>
                  <a:lnTo>
                    <a:pt x="38" y="755"/>
                  </a:lnTo>
                  <a:lnTo>
                    <a:pt x="35" y="754"/>
                  </a:lnTo>
                  <a:lnTo>
                    <a:pt x="32" y="754"/>
                  </a:lnTo>
                  <a:lnTo>
                    <a:pt x="30" y="754"/>
                  </a:lnTo>
                  <a:lnTo>
                    <a:pt x="30" y="754"/>
                  </a:lnTo>
                  <a:lnTo>
                    <a:pt x="29" y="753"/>
                  </a:lnTo>
                  <a:lnTo>
                    <a:pt x="25" y="750"/>
                  </a:lnTo>
                  <a:lnTo>
                    <a:pt x="25" y="749"/>
                  </a:lnTo>
                  <a:lnTo>
                    <a:pt x="31" y="746"/>
                  </a:lnTo>
                  <a:lnTo>
                    <a:pt x="34" y="745"/>
                  </a:lnTo>
                  <a:lnTo>
                    <a:pt x="36" y="744"/>
                  </a:lnTo>
                  <a:lnTo>
                    <a:pt x="36" y="744"/>
                  </a:lnTo>
                  <a:lnTo>
                    <a:pt x="38" y="745"/>
                  </a:lnTo>
                  <a:lnTo>
                    <a:pt x="39" y="746"/>
                  </a:lnTo>
                  <a:lnTo>
                    <a:pt x="41" y="746"/>
                  </a:lnTo>
                  <a:lnTo>
                    <a:pt x="42" y="745"/>
                  </a:lnTo>
                  <a:lnTo>
                    <a:pt x="45" y="744"/>
                  </a:lnTo>
                  <a:lnTo>
                    <a:pt x="47" y="741"/>
                  </a:lnTo>
                  <a:lnTo>
                    <a:pt x="49" y="740"/>
                  </a:lnTo>
                  <a:lnTo>
                    <a:pt x="48" y="737"/>
                  </a:lnTo>
                  <a:lnTo>
                    <a:pt x="44" y="734"/>
                  </a:lnTo>
                  <a:lnTo>
                    <a:pt x="42" y="732"/>
                  </a:lnTo>
                  <a:lnTo>
                    <a:pt x="41" y="732"/>
                  </a:lnTo>
                  <a:lnTo>
                    <a:pt x="42" y="728"/>
                  </a:lnTo>
                  <a:lnTo>
                    <a:pt x="43" y="724"/>
                  </a:lnTo>
                  <a:lnTo>
                    <a:pt x="43" y="723"/>
                  </a:lnTo>
                  <a:lnTo>
                    <a:pt x="41" y="722"/>
                  </a:lnTo>
                  <a:lnTo>
                    <a:pt x="41" y="718"/>
                  </a:lnTo>
                  <a:lnTo>
                    <a:pt x="39" y="714"/>
                  </a:lnTo>
                  <a:lnTo>
                    <a:pt x="38" y="712"/>
                  </a:lnTo>
                  <a:lnTo>
                    <a:pt x="38" y="708"/>
                  </a:lnTo>
                  <a:lnTo>
                    <a:pt x="38" y="704"/>
                  </a:lnTo>
                  <a:lnTo>
                    <a:pt x="39" y="699"/>
                  </a:lnTo>
                  <a:lnTo>
                    <a:pt x="39" y="697"/>
                  </a:lnTo>
                  <a:lnTo>
                    <a:pt x="36" y="695"/>
                  </a:lnTo>
                  <a:lnTo>
                    <a:pt x="29" y="691"/>
                  </a:lnTo>
                  <a:lnTo>
                    <a:pt x="22" y="689"/>
                  </a:lnTo>
                  <a:lnTo>
                    <a:pt x="19" y="689"/>
                  </a:lnTo>
                  <a:lnTo>
                    <a:pt x="17" y="689"/>
                  </a:lnTo>
                  <a:lnTo>
                    <a:pt x="15" y="691"/>
                  </a:lnTo>
                  <a:lnTo>
                    <a:pt x="14" y="694"/>
                  </a:lnTo>
                  <a:lnTo>
                    <a:pt x="12" y="694"/>
                  </a:lnTo>
                  <a:lnTo>
                    <a:pt x="9" y="693"/>
                  </a:lnTo>
                  <a:lnTo>
                    <a:pt x="7" y="691"/>
                  </a:lnTo>
                  <a:lnTo>
                    <a:pt x="5" y="687"/>
                  </a:lnTo>
                  <a:lnTo>
                    <a:pt x="4" y="682"/>
                  </a:lnTo>
                  <a:lnTo>
                    <a:pt x="3" y="681"/>
                  </a:lnTo>
                  <a:lnTo>
                    <a:pt x="3" y="680"/>
                  </a:lnTo>
                  <a:lnTo>
                    <a:pt x="4" y="678"/>
                  </a:lnTo>
                  <a:lnTo>
                    <a:pt x="7" y="677"/>
                  </a:lnTo>
                  <a:lnTo>
                    <a:pt x="7" y="676"/>
                  </a:lnTo>
                  <a:lnTo>
                    <a:pt x="7" y="675"/>
                  </a:lnTo>
                  <a:lnTo>
                    <a:pt x="4" y="673"/>
                  </a:lnTo>
                  <a:lnTo>
                    <a:pt x="3" y="671"/>
                  </a:lnTo>
                  <a:lnTo>
                    <a:pt x="0" y="666"/>
                  </a:lnTo>
                  <a:lnTo>
                    <a:pt x="1" y="662"/>
                  </a:lnTo>
                  <a:lnTo>
                    <a:pt x="2" y="659"/>
                  </a:lnTo>
                  <a:lnTo>
                    <a:pt x="1" y="656"/>
                  </a:lnTo>
                  <a:lnTo>
                    <a:pt x="4" y="656"/>
                  </a:lnTo>
                  <a:lnTo>
                    <a:pt x="7" y="655"/>
                  </a:lnTo>
                  <a:lnTo>
                    <a:pt x="9" y="653"/>
                  </a:lnTo>
                  <a:lnTo>
                    <a:pt x="10" y="651"/>
                  </a:lnTo>
                  <a:lnTo>
                    <a:pt x="10" y="650"/>
                  </a:lnTo>
                  <a:lnTo>
                    <a:pt x="9" y="645"/>
                  </a:lnTo>
                  <a:lnTo>
                    <a:pt x="8" y="644"/>
                  </a:lnTo>
                  <a:lnTo>
                    <a:pt x="8" y="642"/>
                  </a:lnTo>
                  <a:lnTo>
                    <a:pt x="8" y="641"/>
                  </a:lnTo>
                  <a:lnTo>
                    <a:pt x="9" y="639"/>
                  </a:lnTo>
                  <a:lnTo>
                    <a:pt x="11" y="634"/>
                  </a:lnTo>
                  <a:lnTo>
                    <a:pt x="13" y="632"/>
                  </a:lnTo>
                  <a:lnTo>
                    <a:pt x="14" y="631"/>
                  </a:lnTo>
                  <a:lnTo>
                    <a:pt x="15" y="631"/>
                  </a:lnTo>
                  <a:lnTo>
                    <a:pt x="20" y="630"/>
                  </a:lnTo>
                  <a:lnTo>
                    <a:pt x="26" y="628"/>
                  </a:lnTo>
                  <a:lnTo>
                    <a:pt x="33" y="622"/>
                  </a:lnTo>
                  <a:lnTo>
                    <a:pt x="35" y="621"/>
                  </a:lnTo>
                  <a:lnTo>
                    <a:pt x="38" y="620"/>
                  </a:lnTo>
                  <a:lnTo>
                    <a:pt x="39" y="620"/>
                  </a:lnTo>
                  <a:lnTo>
                    <a:pt x="39" y="619"/>
                  </a:lnTo>
                  <a:lnTo>
                    <a:pt x="38" y="616"/>
                  </a:lnTo>
                  <a:lnTo>
                    <a:pt x="39" y="615"/>
                  </a:lnTo>
                  <a:lnTo>
                    <a:pt x="39" y="614"/>
                  </a:lnTo>
                  <a:lnTo>
                    <a:pt x="41" y="613"/>
                  </a:lnTo>
                  <a:lnTo>
                    <a:pt x="45" y="615"/>
                  </a:lnTo>
                  <a:lnTo>
                    <a:pt x="48" y="615"/>
                  </a:lnTo>
                  <a:lnTo>
                    <a:pt x="52" y="614"/>
                  </a:lnTo>
                  <a:lnTo>
                    <a:pt x="61" y="608"/>
                  </a:lnTo>
                  <a:lnTo>
                    <a:pt x="63" y="608"/>
                  </a:lnTo>
                  <a:lnTo>
                    <a:pt x="63" y="609"/>
                  </a:lnTo>
                  <a:lnTo>
                    <a:pt x="65" y="613"/>
                  </a:lnTo>
                  <a:lnTo>
                    <a:pt x="66" y="620"/>
                  </a:lnTo>
                  <a:lnTo>
                    <a:pt x="66" y="621"/>
                  </a:lnTo>
                  <a:lnTo>
                    <a:pt x="72" y="621"/>
                  </a:lnTo>
                  <a:lnTo>
                    <a:pt x="77" y="619"/>
                  </a:lnTo>
                  <a:lnTo>
                    <a:pt x="78" y="618"/>
                  </a:lnTo>
                  <a:lnTo>
                    <a:pt x="82" y="618"/>
                  </a:lnTo>
                  <a:lnTo>
                    <a:pt x="83" y="617"/>
                  </a:lnTo>
                  <a:lnTo>
                    <a:pt x="85" y="616"/>
                  </a:lnTo>
                  <a:lnTo>
                    <a:pt x="87" y="619"/>
                  </a:lnTo>
                  <a:lnTo>
                    <a:pt x="89" y="617"/>
                  </a:lnTo>
                  <a:lnTo>
                    <a:pt x="92" y="615"/>
                  </a:lnTo>
                  <a:lnTo>
                    <a:pt x="93" y="613"/>
                  </a:lnTo>
                  <a:lnTo>
                    <a:pt x="95" y="610"/>
                  </a:lnTo>
                  <a:lnTo>
                    <a:pt x="96" y="606"/>
                  </a:lnTo>
                  <a:lnTo>
                    <a:pt x="97" y="603"/>
                  </a:lnTo>
                  <a:lnTo>
                    <a:pt x="98" y="602"/>
                  </a:lnTo>
                  <a:lnTo>
                    <a:pt x="99" y="600"/>
                  </a:lnTo>
                  <a:lnTo>
                    <a:pt x="103" y="593"/>
                  </a:lnTo>
                  <a:lnTo>
                    <a:pt x="106" y="591"/>
                  </a:lnTo>
                  <a:lnTo>
                    <a:pt x="108" y="590"/>
                  </a:lnTo>
                  <a:lnTo>
                    <a:pt x="114" y="592"/>
                  </a:lnTo>
                  <a:lnTo>
                    <a:pt x="118" y="592"/>
                  </a:lnTo>
                  <a:lnTo>
                    <a:pt x="127" y="592"/>
                  </a:lnTo>
                  <a:lnTo>
                    <a:pt x="131" y="591"/>
                  </a:lnTo>
                  <a:lnTo>
                    <a:pt x="134" y="590"/>
                  </a:lnTo>
                  <a:lnTo>
                    <a:pt x="139" y="590"/>
                  </a:lnTo>
                  <a:lnTo>
                    <a:pt x="144" y="589"/>
                  </a:lnTo>
                  <a:lnTo>
                    <a:pt x="151" y="580"/>
                  </a:lnTo>
                  <a:lnTo>
                    <a:pt x="151" y="578"/>
                  </a:lnTo>
                  <a:lnTo>
                    <a:pt x="152" y="576"/>
                  </a:lnTo>
                  <a:lnTo>
                    <a:pt x="154" y="574"/>
                  </a:lnTo>
                  <a:lnTo>
                    <a:pt x="157" y="573"/>
                  </a:lnTo>
                  <a:lnTo>
                    <a:pt x="164" y="568"/>
                  </a:lnTo>
                  <a:lnTo>
                    <a:pt x="177" y="562"/>
                  </a:lnTo>
                  <a:lnTo>
                    <a:pt x="181" y="559"/>
                  </a:lnTo>
                  <a:lnTo>
                    <a:pt x="183" y="559"/>
                  </a:lnTo>
                  <a:lnTo>
                    <a:pt x="188" y="557"/>
                  </a:lnTo>
                  <a:lnTo>
                    <a:pt x="197" y="554"/>
                  </a:lnTo>
                  <a:lnTo>
                    <a:pt x="199" y="550"/>
                  </a:lnTo>
                  <a:lnTo>
                    <a:pt x="201" y="549"/>
                  </a:lnTo>
                  <a:lnTo>
                    <a:pt x="211" y="548"/>
                  </a:lnTo>
                  <a:lnTo>
                    <a:pt x="211" y="547"/>
                  </a:lnTo>
                  <a:lnTo>
                    <a:pt x="212" y="547"/>
                  </a:lnTo>
                  <a:lnTo>
                    <a:pt x="211" y="544"/>
                  </a:lnTo>
                  <a:lnTo>
                    <a:pt x="211" y="541"/>
                  </a:lnTo>
                  <a:lnTo>
                    <a:pt x="211" y="541"/>
                  </a:lnTo>
                  <a:lnTo>
                    <a:pt x="212" y="540"/>
                  </a:lnTo>
                  <a:lnTo>
                    <a:pt x="212" y="538"/>
                  </a:lnTo>
                  <a:lnTo>
                    <a:pt x="211" y="532"/>
                  </a:lnTo>
                  <a:lnTo>
                    <a:pt x="209" y="527"/>
                  </a:lnTo>
                  <a:lnTo>
                    <a:pt x="209" y="523"/>
                  </a:lnTo>
                  <a:lnTo>
                    <a:pt x="209" y="521"/>
                  </a:lnTo>
                  <a:lnTo>
                    <a:pt x="211" y="518"/>
                  </a:lnTo>
                  <a:lnTo>
                    <a:pt x="212" y="515"/>
                  </a:lnTo>
                  <a:lnTo>
                    <a:pt x="217" y="513"/>
                  </a:lnTo>
                  <a:lnTo>
                    <a:pt x="221" y="512"/>
                  </a:lnTo>
                  <a:lnTo>
                    <a:pt x="221" y="510"/>
                  </a:lnTo>
                  <a:lnTo>
                    <a:pt x="218" y="510"/>
                  </a:lnTo>
                  <a:lnTo>
                    <a:pt x="216" y="508"/>
                  </a:lnTo>
                  <a:lnTo>
                    <a:pt x="216" y="507"/>
                  </a:lnTo>
                  <a:lnTo>
                    <a:pt x="216" y="506"/>
                  </a:lnTo>
                  <a:lnTo>
                    <a:pt x="216" y="505"/>
                  </a:lnTo>
                  <a:lnTo>
                    <a:pt x="220" y="503"/>
                  </a:lnTo>
                  <a:lnTo>
                    <a:pt x="224" y="501"/>
                  </a:lnTo>
                  <a:lnTo>
                    <a:pt x="228" y="502"/>
                  </a:lnTo>
                  <a:lnTo>
                    <a:pt x="229" y="502"/>
                  </a:lnTo>
                  <a:lnTo>
                    <a:pt x="229" y="500"/>
                  </a:lnTo>
                  <a:lnTo>
                    <a:pt x="228" y="498"/>
                  </a:lnTo>
                  <a:lnTo>
                    <a:pt x="227" y="495"/>
                  </a:lnTo>
                  <a:lnTo>
                    <a:pt x="225" y="493"/>
                  </a:lnTo>
                  <a:lnTo>
                    <a:pt x="225" y="491"/>
                  </a:lnTo>
                  <a:lnTo>
                    <a:pt x="227" y="488"/>
                  </a:lnTo>
                  <a:lnTo>
                    <a:pt x="225" y="482"/>
                  </a:lnTo>
                  <a:lnTo>
                    <a:pt x="223" y="477"/>
                  </a:lnTo>
                  <a:lnTo>
                    <a:pt x="220" y="467"/>
                  </a:lnTo>
                  <a:lnTo>
                    <a:pt x="217" y="465"/>
                  </a:lnTo>
                  <a:lnTo>
                    <a:pt x="217" y="461"/>
                  </a:lnTo>
                  <a:lnTo>
                    <a:pt x="216" y="458"/>
                  </a:lnTo>
                  <a:lnTo>
                    <a:pt x="216" y="455"/>
                  </a:lnTo>
                  <a:lnTo>
                    <a:pt x="216" y="453"/>
                  </a:lnTo>
                  <a:lnTo>
                    <a:pt x="216" y="448"/>
                  </a:lnTo>
                  <a:lnTo>
                    <a:pt x="215" y="443"/>
                  </a:lnTo>
                  <a:lnTo>
                    <a:pt x="216" y="439"/>
                  </a:lnTo>
                  <a:lnTo>
                    <a:pt x="216" y="435"/>
                  </a:lnTo>
                  <a:lnTo>
                    <a:pt x="216" y="434"/>
                  </a:lnTo>
                  <a:lnTo>
                    <a:pt x="217" y="433"/>
                  </a:lnTo>
                  <a:lnTo>
                    <a:pt x="219" y="433"/>
                  </a:lnTo>
                  <a:lnTo>
                    <a:pt x="219" y="431"/>
                  </a:lnTo>
                  <a:lnTo>
                    <a:pt x="219" y="430"/>
                  </a:lnTo>
                  <a:lnTo>
                    <a:pt x="216" y="429"/>
                  </a:lnTo>
                  <a:lnTo>
                    <a:pt x="212" y="427"/>
                  </a:lnTo>
                  <a:lnTo>
                    <a:pt x="208" y="427"/>
                  </a:lnTo>
                  <a:lnTo>
                    <a:pt x="204" y="428"/>
                  </a:lnTo>
                  <a:lnTo>
                    <a:pt x="202" y="426"/>
                  </a:lnTo>
                  <a:lnTo>
                    <a:pt x="200" y="425"/>
                  </a:lnTo>
                  <a:lnTo>
                    <a:pt x="200" y="424"/>
                  </a:lnTo>
                  <a:lnTo>
                    <a:pt x="202" y="421"/>
                  </a:lnTo>
                  <a:lnTo>
                    <a:pt x="206" y="418"/>
                  </a:lnTo>
                  <a:lnTo>
                    <a:pt x="211" y="417"/>
                  </a:lnTo>
                  <a:lnTo>
                    <a:pt x="217" y="415"/>
                  </a:lnTo>
                  <a:lnTo>
                    <a:pt x="220" y="414"/>
                  </a:lnTo>
                  <a:lnTo>
                    <a:pt x="224" y="413"/>
                  </a:lnTo>
                  <a:lnTo>
                    <a:pt x="229" y="413"/>
                  </a:lnTo>
                  <a:lnTo>
                    <a:pt x="231" y="413"/>
                  </a:lnTo>
                  <a:lnTo>
                    <a:pt x="237" y="411"/>
                  </a:lnTo>
                  <a:lnTo>
                    <a:pt x="247" y="408"/>
                  </a:lnTo>
                  <a:lnTo>
                    <a:pt x="255" y="404"/>
                  </a:lnTo>
                  <a:lnTo>
                    <a:pt x="258" y="403"/>
                  </a:lnTo>
                  <a:lnTo>
                    <a:pt x="260" y="404"/>
                  </a:lnTo>
                  <a:lnTo>
                    <a:pt x="261" y="408"/>
                  </a:lnTo>
                  <a:lnTo>
                    <a:pt x="263" y="410"/>
                  </a:lnTo>
                  <a:lnTo>
                    <a:pt x="266" y="411"/>
                  </a:lnTo>
                  <a:lnTo>
                    <a:pt x="267" y="411"/>
                  </a:lnTo>
                  <a:lnTo>
                    <a:pt x="272" y="409"/>
                  </a:lnTo>
                  <a:lnTo>
                    <a:pt x="276" y="409"/>
                  </a:lnTo>
                  <a:lnTo>
                    <a:pt x="278" y="409"/>
                  </a:lnTo>
                  <a:lnTo>
                    <a:pt x="280" y="411"/>
                  </a:lnTo>
                  <a:lnTo>
                    <a:pt x="283" y="413"/>
                  </a:lnTo>
                  <a:lnTo>
                    <a:pt x="284" y="413"/>
                  </a:lnTo>
                  <a:lnTo>
                    <a:pt x="285" y="411"/>
                  </a:lnTo>
                  <a:lnTo>
                    <a:pt x="287" y="409"/>
                  </a:lnTo>
                  <a:lnTo>
                    <a:pt x="287" y="405"/>
                  </a:lnTo>
                  <a:lnTo>
                    <a:pt x="288" y="401"/>
                  </a:lnTo>
                  <a:lnTo>
                    <a:pt x="287" y="399"/>
                  </a:lnTo>
                  <a:lnTo>
                    <a:pt x="286" y="398"/>
                  </a:lnTo>
                  <a:lnTo>
                    <a:pt x="282" y="397"/>
                  </a:lnTo>
                  <a:lnTo>
                    <a:pt x="278" y="395"/>
                  </a:lnTo>
                  <a:lnTo>
                    <a:pt x="277" y="393"/>
                  </a:lnTo>
                  <a:lnTo>
                    <a:pt x="278" y="392"/>
                  </a:lnTo>
                  <a:lnTo>
                    <a:pt x="279" y="388"/>
                  </a:lnTo>
                  <a:lnTo>
                    <a:pt x="282" y="382"/>
                  </a:lnTo>
                  <a:lnTo>
                    <a:pt x="284" y="373"/>
                  </a:lnTo>
                  <a:lnTo>
                    <a:pt x="285" y="366"/>
                  </a:lnTo>
                  <a:lnTo>
                    <a:pt x="290" y="356"/>
                  </a:lnTo>
                  <a:lnTo>
                    <a:pt x="293" y="345"/>
                  </a:lnTo>
                  <a:lnTo>
                    <a:pt x="299" y="329"/>
                  </a:lnTo>
                  <a:lnTo>
                    <a:pt x="300" y="326"/>
                  </a:lnTo>
                  <a:lnTo>
                    <a:pt x="300" y="320"/>
                  </a:lnTo>
                  <a:lnTo>
                    <a:pt x="301" y="318"/>
                  </a:lnTo>
                  <a:lnTo>
                    <a:pt x="302" y="317"/>
                  </a:lnTo>
                  <a:lnTo>
                    <a:pt x="306" y="318"/>
                  </a:lnTo>
                  <a:lnTo>
                    <a:pt x="313" y="322"/>
                  </a:lnTo>
                  <a:lnTo>
                    <a:pt x="319" y="325"/>
                  </a:lnTo>
                  <a:lnTo>
                    <a:pt x="322" y="326"/>
                  </a:lnTo>
                  <a:lnTo>
                    <a:pt x="326" y="327"/>
                  </a:lnTo>
                  <a:lnTo>
                    <a:pt x="332" y="329"/>
                  </a:lnTo>
                  <a:lnTo>
                    <a:pt x="335" y="328"/>
                  </a:lnTo>
                  <a:lnTo>
                    <a:pt x="339" y="327"/>
                  </a:lnTo>
                  <a:lnTo>
                    <a:pt x="342" y="327"/>
                  </a:lnTo>
                  <a:lnTo>
                    <a:pt x="348" y="328"/>
                  </a:lnTo>
                  <a:lnTo>
                    <a:pt x="350" y="328"/>
                  </a:lnTo>
                  <a:lnTo>
                    <a:pt x="353" y="328"/>
                  </a:lnTo>
                  <a:lnTo>
                    <a:pt x="354" y="330"/>
                  </a:lnTo>
                  <a:lnTo>
                    <a:pt x="355" y="333"/>
                  </a:lnTo>
                  <a:lnTo>
                    <a:pt x="356" y="335"/>
                  </a:lnTo>
                  <a:lnTo>
                    <a:pt x="359" y="334"/>
                  </a:lnTo>
                  <a:lnTo>
                    <a:pt x="364" y="331"/>
                  </a:lnTo>
                  <a:lnTo>
                    <a:pt x="367" y="329"/>
                  </a:lnTo>
                  <a:lnTo>
                    <a:pt x="371" y="325"/>
                  </a:lnTo>
                  <a:lnTo>
                    <a:pt x="375" y="325"/>
                  </a:lnTo>
                  <a:lnTo>
                    <a:pt x="379" y="324"/>
                  </a:lnTo>
                  <a:lnTo>
                    <a:pt x="380" y="322"/>
                  </a:lnTo>
                  <a:lnTo>
                    <a:pt x="381" y="318"/>
                  </a:lnTo>
                  <a:lnTo>
                    <a:pt x="384" y="315"/>
                  </a:lnTo>
                  <a:lnTo>
                    <a:pt x="384" y="311"/>
                  </a:lnTo>
                  <a:lnTo>
                    <a:pt x="384" y="309"/>
                  </a:lnTo>
                  <a:lnTo>
                    <a:pt x="382" y="304"/>
                  </a:lnTo>
                  <a:lnTo>
                    <a:pt x="382" y="301"/>
                  </a:lnTo>
                  <a:lnTo>
                    <a:pt x="381" y="292"/>
                  </a:lnTo>
                  <a:lnTo>
                    <a:pt x="380" y="284"/>
                  </a:lnTo>
                  <a:lnTo>
                    <a:pt x="381" y="277"/>
                  </a:lnTo>
                  <a:lnTo>
                    <a:pt x="383" y="270"/>
                  </a:lnTo>
                  <a:lnTo>
                    <a:pt x="384" y="268"/>
                  </a:lnTo>
                  <a:lnTo>
                    <a:pt x="385" y="265"/>
                  </a:lnTo>
                  <a:lnTo>
                    <a:pt x="387" y="261"/>
                  </a:lnTo>
                  <a:lnTo>
                    <a:pt x="390" y="261"/>
                  </a:lnTo>
                  <a:lnTo>
                    <a:pt x="397" y="259"/>
                  </a:lnTo>
                  <a:lnTo>
                    <a:pt x="403" y="258"/>
                  </a:lnTo>
                  <a:lnTo>
                    <a:pt x="407" y="257"/>
                  </a:lnTo>
                  <a:lnTo>
                    <a:pt x="411" y="256"/>
                  </a:lnTo>
                  <a:lnTo>
                    <a:pt x="412" y="255"/>
                  </a:lnTo>
                  <a:lnTo>
                    <a:pt x="416" y="250"/>
                  </a:lnTo>
                  <a:lnTo>
                    <a:pt x="418" y="247"/>
                  </a:lnTo>
                  <a:lnTo>
                    <a:pt x="419" y="239"/>
                  </a:lnTo>
                  <a:lnTo>
                    <a:pt x="418" y="235"/>
                  </a:lnTo>
                  <a:lnTo>
                    <a:pt x="419" y="231"/>
                  </a:lnTo>
                  <a:lnTo>
                    <a:pt x="421" y="230"/>
                  </a:lnTo>
                  <a:lnTo>
                    <a:pt x="423" y="228"/>
                  </a:lnTo>
                  <a:lnTo>
                    <a:pt x="425" y="227"/>
                  </a:lnTo>
                  <a:lnTo>
                    <a:pt x="428" y="227"/>
                  </a:lnTo>
                  <a:lnTo>
                    <a:pt x="434" y="227"/>
                  </a:lnTo>
                  <a:lnTo>
                    <a:pt x="437" y="228"/>
                  </a:lnTo>
                  <a:lnTo>
                    <a:pt x="440" y="228"/>
                  </a:lnTo>
                  <a:lnTo>
                    <a:pt x="442" y="228"/>
                  </a:lnTo>
                  <a:lnTo>
                    <a:pt x="443" y="226"/>
                  </a:lnTo>
                  <a:lnTo>
                    <a:pt x="445" y="226"/>
                  </a:lnTo>
                  <a:lnTo>
                    <a:pt x="448" y="225"/>
                  </a:lnTo>
                  <a:lnTo>
                    <a:pt x="451" y="224"/>
                  </a:lnTo>
                  <a:lnTo>
                    <a:pt x="453" y="224"/>
                  </a:lnTo>
                  <a:lnTo>
                    <a:pt x="454" y="227"/>
                  </a:lnTo>
                  <a:lnTo>
                    <a:pt x="453" y="228"/>
                  </a:lnTo>
                  <a:lnTo>
                    <a:pt x="454" y="231"/>
                  </a:lnTo>
                  <a:lnTo>
                    <a:pt x="455" y="232"/>
                  </a:lnTo>
                  <a:lnTo>
                    <a:pt x="454" y="234"/>
                  </a:lnTo>
                  <a:lnTo>
                    <a:pt x="453" y="235"/>
                  </a:lnTo>
                  <a:lnTo>
                    <a:pt x="451" y="236"/>
                  </a:lnTo>
                  <a:lnTo>
                    <a:pt x="450" y="237"/>
                  </a:lnTo>
                  <a:lnTo>
                    <a:pt x="453" y="240"/>
                  </a:lnTo>
                  <a:lnTo>
                    <a:pt x="454" y="242"/>
                  </a:lnTo>
                  <a:lnTo>
                    <a:pt x="457" y="244"/>
                  </a:lnTo>
                  <a:lnTo>
                    <a:pt x="460" y="245"/>
                  </a:lnTo>
                  <a:lnTo>
                    <a:pt x="461" y="246"/>
                  </a:lnTo>
                  <a:lnTo>
                    <a:pt x="460" y="248"/>
                  </a:lnTo>
                  <a:lnTo>
                    <a:pt x="459" y="249"/>
                  </a:lnTo>
                  <a:lnTo>
                    <a:pt x="458" y="251"/>
                  </a:lnTo>
                  <a:lnTo>
                    <a:pt x="458" y="252"/>
                  </a:lnTo>
                  <a:lnTo>
                    <a:pt x="458" y="253"/>
                  </a:lnTo>
                  <a:lnTo>
                    <a:pt x="461" y="254"/>
                  </a:lnTo>
                  <a:lnTo>
                    <a:pt x="464" y="256"/>
                  </a:lnTo>
                  <a:lnTo>
                    <a:pt x="469" y="258"/>
                  </a:lnTo>
                  <a:lnTo>
                    <a:pt x="472" y="261"/>
                  </a:lnTo>
                  <a:lnTo>
                    <a:pt x="475" y="261"/>
                  </a:lnTo>
                  <a:lnTo>
                    <a:pt x="477" y="265"/>
                  </a:lnTo>
                  <a:lnTo>
                    <a:pt x="477" y="269"/>
                  </a:lnTo>
                  <a:lnTo>
                    <a:pt x="480" y="272"/>
                  </a:lnTo>
                  <a:lnTo>
                    <a:pt x="485" y="275"/>
                  </a:lnTo>
                  <a:lnTo>
                    <a:pt x="488" y="275"/>
                  </a:lnTo>
                  <a:lnTo>
                    <a:pt x="490" y="278"/>
                  </a:lnTo>
                  <a:lnTo>
                    <a:pt x="492" y="280"/>
                  </a:lnTo>
                  <a:lnTo>
                    <a:pt x="495" y="280"/>
                  </a:lnTo>
                  <a:lnTo>
                    <a:pt x="497" y="281"/>
                  </a:lnTo>
                  <a:lnTo>
                    <a:pt x="501" y="279"/>
                  </a:lnTo>
                  <a:lnTo>
                    <a:pt x="506" y="279"/>
                  </a:lnTo>
                  <a:lnTo>
                    <a:pt x="508" y="280"/>
                  </a:lnTo>
                  <a:lnTo>
                    <a:pt x="511" y="284"/>
                  </a:lnTo>
                  <a:lnTo>
                    <a:pt x="513" y="286"/>
                  </a:lnTo>
                  <a:lnTo>
                    <a:pt x="514" y="287"/>
                  </a:lnTo>
                  <a:lnTo>
                    <a:pt x="515" y="288"/>
                  </a:lnTo>
                  <a:lnTo>
                    <a:pt x="517" y="288"/>
                  </a:lnTo>
                  <a:lnTo>
                    <a:pt x="519" y="287"/>
                  </a:lnTo>
                  <a:lnTo>
                    <a:pt x="521" y="285"/>
                  </a:lnTo>
                  <a:lnTo>
                    <a:pt x="523" y="286"/>
                  </a:lnTo>
                  <a:lnTo>
                    <a:pt x="524" y="287"/>
                  </a:lnTo>
                  <a:lnTo>
                    <a:pt x="524" y="289"/>
                  </a:lnTo>
                  <a:lnTo>
                    <a:pt x="526" y="292"/>
                  </a:lnTo>
                  <a:lnTo>
                    <a:pt x="529" y="294"/>
                  </a:lnTo>
                  <a:lnTo>
                    <a:pt x="532" y="295"/>
                  </a:lnTo>
                  <a:lnTo>
                    <a:pt x="533" y="296"/>
                  </a:lnTo>
                  <a:lnTo>
                    <a:pt x="534" y="299"/>
                  </a:lnTo>
                  <a:lnTo>
                    <a:pt x="535" y="301"/>
                  </a:lnTo>
                  <a:lnTo>
                    <a:pt x="536" y="304"/>
                  </a:lnTo>
                  <a:lnTo>
                    <a:pt x="537" y="308"/>
                  </a:lnTo>
                  <a:lnTo>
                    <a:pt x="538" y="311"/>
                  </a:lnTo>
                  <a:lnTo>
                    <a:pt x="538" y="313"/>
                  </a:lnTo>
                  <a:lnTo>
                    <a:pt x="540" y="317"/>
                  </a:lnTo>
                  <a:lnTo>
                    <a:pt x="543" y="322"/>
                  </a:lnTo>
                  <a:lnTo>
                    <a:pt x="545" y="327"/>
                  </a:lnTo>
                  <a:lnTo>
                    <a:pt x="548" y="327"/>
                  </a:lnTo>
                  <a:lnTo>
                    <a:pt x="550" y="329"/>
                  </a:lnTo>
                  <a:lnTo>
                    <a:pt x="551" y="332"/>
                  </a:lnTo>
                  <a:lnTo>
                    <a:pt x="554" y="338"/>
                  </a:lnTo>
                  <a:lnTo>
                    <a:pt x="554" y="343"/>
                  </a:lnTo>
                  <a:lnTo>
                    <a:pt x="554" y="346"/>
                  </a:lnTo>
                  <a:lnTo>
                    <a:pt x="555" y="347"/>
                  </a:lnTo>
                  <a:lnTo>
                    <a:pt x="556" y="349"/>
                  </a:lnTo>
                  <a:lnTo>
                    <a:pt x="553" y="356"/>
                  </a:lnTo>
                  <a:lnTo>
                    <a:pt x="552" y="358"/>
                  </a:lnTo>
                  <a:lnTo>
                    <a:pt x="551" y="361"/>
                  </a:lnTo>
                  <a:lnTo>
                    <a:pt x="553" y="365"/>
                  </a:lnTo>
                  <a:lnTo>
                    <a:pt x="554" y="368"/>
                  </a:lnTo>
                  <a:lnTo>
                    <a:pt x="554" y="372"/>
                  </a:lnTo>
                  <a:lnTo>
                    <a:pt x="553" y="374"/>
                  </a:lnTo>
                  <a:lnTo>
                    <a:pt x="551" y="376"/>
                  </a:lnTo>
                  <a:lnTo>
                    <a:pt x="549" y="378"/>
                  </a:lnTo>
                  <a:lnTo>
                    <a:pt x="548" y="380"/>
                  </a:lnTo>
                  <a:lnTo>
                    <a:pt x="545" y="385"/>
                  </a:lnTo>
                  <a:lnTo>
                    <a:pt x="544" y="392"/>
                  </a:lnTo>
                  <a:lnTo>
                    <a:pt x="543" y="395"/>
                  </a:lnTo>
                  <a:lnTo>
                    <a:pt x="545" y="397"/>
                  </a:lnTo>
                  <a:lnTo>
                    <a:pt x="547" y="400"/>
                  </a:lnTo>
                  <a:lnTo>
                    <a:pt x="547" y="401"/>
                  </a:lnTo>
                  <a:lnTo>
                    <a:pt x="549" y="406"/>
                  </a:lnTo>
                  <a:lnTo>
                    <a:pt x="551" y="409"/>
                  </a:lnTo>
                  <a:lnTo>
                    <a:pt x="551" y="409"/>
                  </a:lnTo>
                  <a:lnTo>
                    <a:pt x="553" y="409"/>
                  </a:lnTo>
                  <a:lnTo>
                    <a:pt x="556" y="409"/>
                  </a:lnTo>
                  <a:lnTo>
                    <a:pt x="559" y="409"/>
                  </a:lnTo>
                  <a:lnTo>
                    <a:pt x="561" y="412"/>
                  </a:lnTo>
                  <a:lnTo>
                    <a:pt x="564" y="413"/>
                  </a:lnTo>
                  <a:lnTo>
                    <a:pt x="569" y="413"/>
                  </a:lnTo>
                  <a:lnTo>
                    <a:pt x="570" y="414"/>
                  </a:lnTo>
                  <a:lnTo>
                    <a:pt x="573" y="415"/>
                  </a:lnTo>
                  <a:lnTo>
                    <a:pt x="578" y="415"/>
                  </a:lnTo>
                  <a:lnTo>
                    <a:pt x="581" y="415"/>
                  </a:lnTo>
                  <a:lnTo>
                    <a:pt x="587" y="415"/>
                  </a:lnTo>
                  <a:lnTo>
                    <a:pt x="592" y="417"/>
                  </a:lnTo>
                  <a:lnTo>
                    <a:pt x="600" y="418"/>
                  </a:lnTo>
                  <a:lnTo>
                    <a:pt x="605" y="418"/>
                  </a:lnTo>
                  <a:lnTo>
                    <a:pt x="611" y="417"/>
                  </a:lnTo>
                  <a:lnTo>
                    <a:pt x="616" y="417"/>
                  </a:lnTo>
                  <a:lnTo>
                    <a:pt x="627" y="419"/>
                  </a:lnTo>
                  <a:lnTo>
                    <a:pt x="634" y="421"/>
                  </a:lnTo>
                  <a:lnTo>
                    <a:pt x="639" y="423"/>
                  </a:lnTo>
                  <a:lnTo>
                    <a:pt x="642" y="426"/>
                  </a:lnTo>
                  <a:lnTo>
                    <a:pt x="646" y="431"/>
                  </a:lnTo>
                  <a:lnTo>
                    <a:pt x="649" y="433"/>
                  </a:lnTo>
                  <a:lnTo>
                    <a:pt x="657" y="435"/>
                  </a:lnTo>
                  <a:lnTo>
                    <a:pt x="662" y="440"/>
                  </a:lnTo>
                  <a:lnTo>
                    <a:pt x="666" y="442"/>
                  </a:lnTo>
                  <a:lnTo>
                    <a:pt x="673" y="447"/>
                  </a:lnTo>
                  <a:lnTo>
                    <a:pt x="677" y="449"/>
                  </a:lnTo>
                  <a:lnTo>
                    <a:pt x="684" y="452"/>
                  </a:lnTo>
                  <a:lnTo>
                    <a:pt x="692" y="450"/>
                  </a:lnTo>
                  <a:lnTo>
                    <a:pt x="693" y="452"/>
                  </a:lnTo>
                  <a:lnTo>
                    <a:pt x="692" y="454"/>
                  </a:lnTo>
                  <a:lnTo>
                    <a:pt x="692" y="458"/>
                  </a:lnTo>
                  <a:lnTo>
                    <a:pt x="692" y="461"/>
                  </a:lnTo>
                  <a:lnTo>
                    <a:pt x="693" y="463"/>
                  </a:lnTo>
                  <a:lnTo>
                    <a:pt x="697" y="463"/>
                  </a:lnTo>
                  <a:lnTo>
                    <a:pt x="699" y="465"/>
                  </a:lnTo>
                  <a:lnTo>
                    <a:pt x="700" y="467"/>
                  </a:lnTo>
                  <a:lnTo>
                    <a:pt x="701" y="469"/>
                  </a:lnTo>
                  <a:lnTo>
                    <a:pt x="704" y="478"/>
                  </a:lnTo>
                  <a:lnTo>
                    <a:pt x="709" y="490"/>
                  </a:lnTo>
                  <a:lnTo>
                    <a:pt x="709" y="494"/>
                  </a:lnTo>
                  <a:lnTo>
                    <a:pt x="711" y="498"/>
                  </a:lnTo>
                  <a:lnTo>
                    <a:pt x="716" y="502"/>
                  </a:lnTo>
                  <a:lnTo>
                    <a:pt x="719" y="506"/>
                  </a:lnTo>
                  <a:lnTo>
                    <a:pt x="723" y="510"/>
                  </a:lnTo>
                  <a:lnTo>
                    <a:pt x="725" y="513"/>
                  </a:lnTo>
                  <a:lnTo>
                    <a:pt x="725" y="518"/>
                  </a:lnTo>
                  <a:lnTo>
                    <a:pt x="726" y="519"/>
                  </a:lnTo>
                  <a:lnTo>
                    <a:pt x="733" y="518"/>
                  </a:lnTo>
                  <a:lnTo>
                    <a:pt x="740" y="517"/>
                  </a:lnTo>
                  <a:lnTo>
                    <a:pt x="752" y="516"/>
                  </a:lnTo>
                  <a:lnTo>
                    <a:pt x="768" y="518"/>
                  </a:lnTo>
                  <a:lnTo>
                    <a:pt x="785" y="520"/>
                  </a:lnTo>
                  <a:lnTo>
                    <a:pt x="800" y="523"/>
                  </a:lnTo>
                  <a:lnTo>
                    <a:pt x="807" y="523"/>
                  </a:lnTo>
                  <a:lnTo>
                    <a:pt x="824" y="525"/>
                  </a:lnTo>
                  <a:lnTo>
                    <a:pt x="833" y="523"/>
                  </a:lnTo>
                  <a:lnTo>
                    <a:pt x="841" y="521"/>
                  </a:lnTo>
                  <a:lnTo>
                    <a:pt x="844" y="521"/>
                  </a:lnTo>
                  <a:lnTo>
                    <a:pt x="857" y="523"/>
                  </a:lnTo>
                  <a:lnTo>
                    <a:pt x="865" y="524"/>
                  </a:lnTo>
                  <a:lnTo>
                    <a:pt x="874" y="526"/>
                  </a:lnTo>
                  <a:lnTo>
                    <a:pt x="882" y="527"/>
                  </a:lnTo>
                  <a:lnTo>
                    <a:pt x="887" y="527"/>
                  </a:lnTo>
                  <a:lnTo>
                    <a:pt x="890" y="527"/>
                  </a:lnTo>
                  <a:lnTo>
                    <a:pt x="893" y="528"/>
                  </a:lnTo>
                  <a:lnTo>
                    <a:pt x="895" y="530"/>
                  </a:lnTo>
                  <a:lnTo>
                    <a:pt x="899" y="537"/>
                  </a:lnTo>
                  <a:lnTo>
                    <a:pt x="903" y="540"/>
                  </a:lnTo>
                  <a:lnTo>
                    <a:pt x="909" y="543"/>
                  </a:lnTo>
                  <a:lnTo>
                    <a:pt x="922" y="546"/>
                  </a:lnTo>
                  <a:lnTo>
                    <a:pt x="930" y="547"/>
                  </a:lnTo>
                  <a:lnTo>
                    <a:pt x="937" y="550"/>
                  </a:lnTo>
                  <a:lnTo>
                    <a:pt x="944" y="552"/>
                  </a:lnTo>
                  <a:lnTo>
                    <a:pt x="950" y="556"/>
                  </a:lnTo>
                  <a:lnTo>
                    <a:pt x="958" y="560"/>
                  </a:lnTo>
                  <a:lnTo>
                    <a:pt x="967" y="558"/>
                  </a:lnTo>
                  <a:lnTo>
                    <a:pt x="977" y="556"/>
                  </a:lnTo>
                  <a:lnTo>
                    <a:pt x="983" y="555"/>
                  </a:lnTo>
                  <a:lnTo>
                    <a:pt x="983" y="564"/>
                  </a:lnTo>
                  <a:lnTo>
                    <a:pt x="992" y="565"/>
                  </a:lnTo>
                  <a:lnTo>
                    <a:pt x="995" y="565"/>
                  </a:lnTo>
                  <a:lnTo>
                    <a:pt x="999" y="567"/>
                  </a:lnTo>
                  <a:lnTo>
                    <a:pt x="1000" y="566"/>
                  </a:lnTo>
                  <a:lnTo>
                    <a:pt x="1003" y="564"/>
                  </a:lnTo>
                  <a:lnTo>
                    <a:pt x="1005" y="561"/>
                  </a:lnTo>
                  <a:lnTo>
                    <a:pt x="1009" y="559"/>
                  </a:lnTo>
                  <a:lnTo>
                    <a:pt x="1016" y="556"/>
                  </a:lnTo>
                  <a:lnTo>
                    <a:pt x="1017" y="555"/>
                  </a:lnTo>
                  <a:lnTo>
                    <a:pt x="1027" y="550"/>
                  </a:lnTo>
                  <a:lnTo>
                    <a:pt x="1041" y="543"/>
                  </a:lnTo>
                  <a:lnTo>
                    <a:pt x="1047" y="541"/>
                  </a:lnTo>
                  <a:lnTo>
                    <a:pt x="1049" y="540"/>
                  </a:lnTo>
                  <a:lnTo>
                    <a:pt x="1053" y="539"/>
                  </a:lnTo>
                  <a:lnTo>
                    <a:pt x="1056" y="537"/>
                  </a:lnTo>
                  <a:lnTo>
                    <a:pt x="1060" y="537"/>
                  </a:lnTo>
                  <a:lnTo>
                    <a:pt x="1066" y="536"/>
                  </a:lnTo>
                  <a:lnTo>
                    <a:pt x="1072" y="535"/>
                  </a:lnTo>
                  <a:lnTo>
                    <a:pt x="1087" y="532"/>
                  </a:lnTo>
                  <a:lnTo>
                    <a:pt x="1088" y="532"/>
                  </a:lnTo>
                  <a:lnTo>
                    <a:pt x="1097" y="531"/>
                  </a:lnTo>
                  <a:lnTo>
                    <a:pt x="1100" y="530"/>
                  </a:lnTo>
                  <a:lnTo>
                    <a:pt x="1105" y="531"/>
                  </a:lnTo>
                  <a:lnTo>
                    <a:pt x="1112" y="531"/>
                  </a:lnTo>
                  <a:lnTo>
                    <a:pt x="1117" y="532"/>
                  </a:lnTo>
                  <a:lnTo>
                    <a:pt x="1123" y="531"/>
                  </a:lnTo>
                  <a:lnTo>
                    <a:pt x="1131" y="530"/>
                  </a:lnTo>
                  <a:lnTo>
                    <a:pt x="1137" y="531"/>
                  </a:lnTo>
                  <a:lnTo>
                    <a:pt x="1140" y="530"/>
                  </a:lnTo>
                  <a:lnTo>
                    <a:pt x="1145" y="528"/>
                  </a:lnTo>
                  <a:lnTo>
                    <a:pt x="1149" y="526"/>
                  </a:lnTo>
                  <a:lnTo>
                    <a:pt x="1154" y="524"/>
                  </a:lnTo>
                  <a:lnTo>
                    <a:pt x="1160" y="521"/>
                  </a:lnTo>
                  <a:lnTo>
                    <a:pt x="1164" y="519"/>
                  </a:lnTo>
                  <a:lnTo>
                    <a:pt x="1167" y="518"/>
                  </a:lnTo>
                  <a:lnTo>
                    <a:pt x="1171" y="516"/>
                  </a:lnTo>
                  <a:lnTo>
                    <a:pt x="1172" y="515"/>
                  </a:lnTo>
                  <a:lnTo>
                    <a:pt x="1173" y="513"/>
                  </a:lnTo>
                  <a:lnTo>
                    <a:pt x="1175" y="511"/>
                  </a:lnTo>
                  <a:lnTo>
                    <a:pt x="1178" y="507"/>
                  </a:lnTo>
                  <a:lnTo>
                    <a:pt x="1181" y="504"/>
                  </a:lnTo>
                  <a:lnTo>
                    <a:pt x="1182" y="502"/>
                  </a:lnTo>
                  <a:lnTo>
                    <a:pt x="1185" y="498"/>
                  </a:lnTo>
                  <a:lnTo>
                    <a:pt x="1188" y="495"/>
                  </a:lnTo>
                  <a:lnTo>
                    <a:pt x="1191" y="492"/>
                  </a:lnTo>
                  <a:lnTo>
                    <a:pt x="1193" y="491"/>
                  </a:lnTo>
                  <a:lnTo>
                    <a:pt x="1196" y="489"/>
                  </a:lnTo>
                  <a:lnTo>
                    <a:pt x="1205" y="486"/>
                  </a:lnTo>
                  <a:lnTo>
                    <a:pt x="1206" y="485"/>
                  </a:lnTo>
                  <a:lnTo>
                    <a:pt x="1208" y="485"/>
                  </a:lnTo>
                  <a:lnTo>
                    <a:pt x="1211" y="482"/>
                  </a:lnTo>
                  <a:lnTo>
                    <a:pt x="1213" y="480"/>
                  </a:lnTo>
                  <a:lnTo>
                    <a:pt x="1214" y="478"/>
                  </a:lnTo>
                  <a:lnTo>
                    <a:pt x="1218" y="477"/>
                  </a:lnTo>
                  <a:lnTo>
                    <a:pt x="1220" y="476"/>
                  </a:lnTo>
                  <a:lnTo>
                    <a:pt x="1220" y="474"/>
                  </a:lnTo>
                  <a:lnTo>
                    <a:pt x="1220" y="471"/>
                  </a:lnTo>
                  <a:lnTo>
                    <a:pt x="1218" y="468"/>
                  </a:lnTo>
                  <a:lnTo>
                    <a:pt x="1217" y="466"/>
                  </a:lnTo>
                  <a:lnTo>
                    <a:pt x="1212" y="461"/>
                  </a:lnTo>
                  <a:lnTo>
                    <a:pt x="1210" y="458"/>
                  </a:lnTo>
                  <a:lnTo>
                    <a:pt x="1207" y="455"/>
                  </a:lnTo>
                  <a:lnTo>
                    <a:pt x="1206" y="451"/>
                  </a:lnTo>
                  <a:lnTo>
                    <a:pt x="1204" y="448"/>
                  </a:lnTo>
                  <a:lnTo>
                    <a:pt x="1203" y="447"/>
                  </a:lnTo>
                  <a:lnTo>
                    <a:pt x="1203" y="444"/>
                  </a:lnTo>
                  <a:lnTo>
                    <a:pt x="1206" y="440"/>
                  </a:lnTo>
                  <a:lnTo>
                    <a:pt x="1207" y="437"/>
                  </a:lnTo>
                  <a:lnTo>
                    <a:pt x="1208" y="433"/>
                  </a:lnTo>
                  <a:lnTo>
                    <a:pt x="1210" y="426"/>
                  </a:lnTo>
                  <a:lnTo>
                    <a:pt x="1212" y="423"/>
                  </a:lnTo>
                  <a:lnTo>
                    <a:pt x="1214" y="420"/>
                  </a:lnTo>
                  <a:lnTo>
                    <a:pt x="1219" y="415"/>
                  </a:lnTo>
                  <a:lnTo>
                    <a:pt x="1223" y="415"/>
                  </a:lnTo>
                  <a:lnTo>
                    <a:pt x="1225" y="415"/>
                  </a:lnTo>
                  <a:lnTo>
                    <a:pt x="1231" y="415"/>
                  </a:lnTo>
                  <a:lnTo>
                    <a:pt x="1235" y="415"/>
                  </a:lnTo>
                  <a:lnTo>
                    <a:pt x="1238" y="418"/>
                  </a:lnTo>
                  <a:lnTo>
                    <a:pt x="1241" y="422"/>
                  </a:lnTo>
                  <a:lnTo>
                    <a:pt x="1244" y="424"/>
                  </a:lnTo>
                  <a:lnTo>
                    <a:pt x="1255" y="427"/>
                  </a:lnTo>
                  <a:lnTo>
                    <a:pt x="1260" y="428"/>
                  </a:lnTo>
                  <a:lnTo>
                    <a:pt x="1264" y="428"/>
                  </a:lnTo>
                  <a:lnTo>
                    <a:pt x="1268" y="429"/>
                  </a:lnTo>
                  <a:lnTo>
                    <a:pt x="1270" y="429"/>
                  </a:lnTo>
                  <a:lnTo>
                    <a:pt x="1273" y="430"/>
                  </a:lnTo>
                  <a:lnTo>
                    <a:pt x="1275" y="429"/>
                  </a:lnTo>
                  <a:lnTo>
                    <a:pt x="1278" y="426"/>
                  </a:lnTo>
                  <a:lnTo>
                    <a:pt x="1282" y="423"/>
                  </a:lnTo>
                  <a:lnTo>
                    <a:pt x="1283" y="422"/>
                  </a:lnTo>
                  <a:lnTo>
                    <a:pt x="1287" y="421"/>
                  </a:lnTo>
                  <a:lnTo>
                    <a:pt x="1288" y="420"/>
                  </a:lnTo>
                  <a:lnTo>
                    <a:pt x="1291" y="416"/>
                  </a:lnTo>
                  <a:lnTo>
                    <a:pt x="1294" y="413"/>
                  </a:lnTo>
                  <a:lnTo>
                    <a:pt x="1299" y="409"/>
                  </a:lnTo>
                  <a:lnTo>
                    <a:pt x="1301" y="406"/>
                  </a:lnTo>
                  <a:lnTo>
                    <a:pt x="1302" y="404"/>
                  </a:lnTo>
                  <a:lnTo>
                    <a:pt x="1302" y="402"/>
                  </a:lnTo>
                  <a:lnTo>
                    <a:pt x="1304" y="401"/>
                  </a:lnTo>
                  <a:lnTo>
                    <a:pt x="1306" y="400"/>
                  </a:lnTo>
                  <a:lnTo>
                    <a:pt x="1309" y="400"/>
                  </a:lnTo>
                  <a:lnTo>
                    <a:pt x="1315" y="401"/>
                  </a:lnTo>
                  <a:lnTo>
                    <a:pt x="1323" y="401"/>
                  </a:lnTo>
                  <a:lnTo>
                    <a:pt x="1325" y="401"/>
                  </a:lnTo>
                  <a:lnTo>
                    <a:pt x="1331" y="400"/>
                  </a:lnTo>
                  <a:lnTo>
                    <a:pt x="1335" y="398"/>
                  </a:lnTo>
                  <a:lnTo>
                    <a:pt x="1339" y="398"/>
                  </a:lnTo>
                  <a:lnTo>
                    <a:pt x="1343" y="394"/>
                  </a:lnTo>
                  <a:lnTo>
                    <a:pt x="1347" y="390"/>
                  </a:lnTo>
                  <a:lnTo>
                    <a:pt x="1351" y="388"/>
                  </a:lnTo>
                  <a:lnTo>
                    <a:pt x="1353" y="387"/>
                  </a:lnTo>
                  <a:lnTo>
                    <a:pt x="1356" y="385"/>
                  </a:lnTo>
                  <a:lnTo>
                    <a:pt x="1357" y="383"/>
                  </a:lnTo>
                  <a:lnTo>
                    <a:pt x="1357" y="380"/>
                  </a:lnTo>
                  <a:lnTo>
                    <a:pt x="1356" y="378"/>
                  </a:lnTo>
                  <a:lnTo>
                    <a:pt x="1357" y="374"/>
                  </a:lnTo>
                  <a:lnTo>
                    <a:pt x="1361" y="368"/>
                  </a:lnTo>
                  <a:lnTo>
                    <a:pt x="1364" y="366"/>
                  </a:lnTo>
                  <a:lnTo>
                    <a:pt x="1366" y="363"/>
                  </a:lnTo>
                  <a:lnTo>
                    <a:pt x="1367" y="360"/>
                  </a:lnTo>
                  <a:lnTo>
                    <a:pt x="1369" y="359"/>
                  </a:lnTo>
                  <a:lnTo>
                    <a:pt x="1371" y="358"/>
                  </a:lnTo>
                  <a:lnTo>
                    <a:pt x="1375" y="356"/>
                  </a:lnTo>
                  <a:lnTo>
                    <a:pt x="1377" y="356"/>
                  </a:lnTo>
                  <a:lnTo>
                    <a:pt x="1381" y="357"/>
                  </a:lnTo>
                  <a:lnTo>
                    <a:pt x="1386" y="357"/>
                  </a:lnTo>
                  <a:lnTo>
                    <a:pt x="1390" y="357"/>
                  </a:lnTo>
                  <a:lnTo>
                    <a:pt x="1392" y="356"/>
                  </a:lnTo>
                  <a:lnTo>
                    <a:pt x="1392" y="355"/>
                  </a:lnTo>
                  <a:lnTo>
                    <a:pt x="1392" y="353"/>
                  </a:lnTo>
                  <a:lnTo>
                    <a:pt x="1394" y="348"/>
                  </a:lnTo>
                  <a:lnTo>
                    <a:pt x="1394" y="347"/>
                  </a:lnTo>
                  <a:lnTo>
                    <a:pt x="1395" y="346"/>
                  </a:lnTo>
                  <a:lnTo>
                    <a:pt x="1398" y="346"/>
                  </a:lnTo>
                  <a:lnTo>
                    <a:pt x="1401" y="348"/>
                  </a:lnTo>
                  <a:lnTo>
                    <a:pt x="1403" y="349"/>
                  </a:lnTo>
                  <a:lnTo>
                    <a:pt x="1405" y="350"/>
                  </a:lnTo>
                  <a:lnTo>
                    <a:pt x="1407" y="348"/>
                  </a:lnTo>
                  <a:lnTo>
                    <a:pt x="1410" y="345"/>
                  </a:lnTo>
                  <a:lnTo>
                    <a:pt x="1415" y="342"/>
                  </a:lnTo>
                  <a:lnTo>
                    <a:pt x="1418" y="342"/>
                  </a:lnTo>
                  <a:lnTo>
                    <a:pt x="1423" y="340"/>
                  </a:lnTo>
                  <a:lnTo>
                    <a:pt x="1426" y="341"/>
                  </a:lnTo>
                  <a:lnTo>
                    <a:pt x="1432" y="341"/>
                  </a:lnTo>
                  <a:lnTo>
                    <a:pt x="1434" y="341"/>
                  </a:lnTo>
                  <a:lnTo>
                    <a:pt x="1436" y="341"/>
                  </a:lnTo>
                  <a:lnTo>
                    <a:pt x="1438" y="338"/>
                  </a:lnTo>
                  <a:lnTo>
                    <a:pt x="1440" y="338"/>
                  </a:lnTo>
                  <a:lnTo>
                    <a:pt x="1444" y="339"/>
                  </a:lnTo>
                  <a:lnTo>
                    <a:pt x="1446" y="341"/>
                  </a:lnTo>
                  <a:lnTo>
                    <a:pt x="1450" y="344"/>
                  </a:lnTo>
                  <a:lnTo>
                    <a:pt x="1455" y="345"/>
                  </a:lnTo>
                  <a:lnTo>
                    <a:pt x="1460" y="345"/>
                  </a:lnTo>
                  <a:lnTo>
                    <a:pt x="1465" y="345"/>
                  </a:lnTo>
                  <a:lnTo>
                    <a:pt x="1468" y="345"/>
                  </a:lnTo>
                  <a:lnTo>
                    <a:pt x="1469" y="344"/>
                  </a:lnTo>
                  <a:lnTo>
                    <a:pt x="1472" y="342"/>
                  </a:lnTo>
                  <a:lnTo>
                    <a:pt x="1473" y="339"/>
                  </a:lnTo>
                  <a:lnTo>
                    <a:pt x="1473" y="337"/>
                  </a:lnTo>
                  <a:lnTo>
                    <a:pt x="1474" y="333"/>
                  </a:lnTo>
                  <a:lnTo>
                    <a:pt x="1472" y="331"/>
                  </a:lnTo>
                  <a:lnTo>
                    <a:pt x="1470" y="328"/>
                  </a:lnTo>
                  <a:lnTo>
                    <a:pt x="1469" y="326"/>
                  </a:lnTo>
                  <a:lnTo>
                    <a:pt x="1469" y="322"/>
                  </a:lnTo>
                  <a:lnTo>
                    <a:pt x="1468" y="320"/>
                  </a:lnTo>
                  <a:lnTo>
                    <a:pt x="1464" y="316"/>
                  </a:lnTo>
                  <a:lnTo>
                    <a:pt x="1461" y="315"/>
                  </a:lnTo>
                  <a:lnTo>
                    <a:pt x="1457" y="309"/>
                  </a:lnTo>
                  <a:lnTo>
                    <a:pt x="1455" y="308"/>
                  </a:lnTo>
                  <a:lnTo>
                    <a:pt x="1455" y="307"/>
                  </a:lnTo>
                  <a:lnTo>
                    <a:pt x="1454" y="305"/>
                  </a:lnTo>
                  <a:lnTo>
                    <a:pt x="1453" y="304"/>
                  </a:lnTo>
                  <a:lnTo>
                    <a:pt x="1450" y="302"/>
                  </a:lnTo>
                  <a:lnTo>
                    <a:pt x="1449" y="300"/>
                  </a:lnTo>
                  <a:lnTo>
                    <a:pt x="1448" y="298"/>
                  </a:lnTo>
                  <a:lnTo>
                    <a:pt x="1448" y="296"/>
                  </a:lnTo>
                  <a:lnTo>
                    <a:pt x="1446" y="295"/>
                  </a:lnTo>
                  <a:lnTo>
                    <a:pt x="1443" y="294"/>
                  </a:lnTo>
                  <a:lnTo>
                    <a:pt x="1441" y="293"/>
                  </a:lnTo>
                  <a:lnTo>
                    <a:pt x="1437" y="291"/>
                  </a:lnTo>
                  <a:lnTo>
                    <a:pt x="1435" y="288"/>
                  </a:lnTo>
                  <a:lnTo>
                    <a:pt x="1431" y="283"/>
                  </a:lnTo>
                  <a:lnTo>
                    <a:pt x="1429" y="281"/>
                  </a:lnTo>
                  <a:lnTo>
                    <a:pt x="1420" y="280"/>
                  </a:lnTo>
                  <a:lnTo>
                    <a:pt x="1418" y="279"/>
                  </a:lnTo>
                  <a:lnTo>
                    <a:pt x="1414" y="279"/>
                  </a:lnTo>
                  <a:lnTo>
                    <a:pt x="1413" y="280"/>
                  </a:lnTo>
                  <a:lnTo>
                    <a:pt x="1408" y="280"/>
                  </a:lnTo>
                  <a:lnTo>
                    <a:pt x="1406" y="280"/>
                  </a:lnTo>
                  <a:lnTo>
                    <a:pt x="1403" y="284"/>
                  </a:lnTo>
                  <a:lnTo>
                    <a:pt x="1398" y="289"/>
                  </a:lnTo>
                  <a:lnTo>
                    <a:pt x="1396" y="292"/>
                  </a:lnTo>
                  <a:lnTo>
                    <a:pt x="1394" y="295"/>
                  </a:lnTo>
                  <a:lnTo>
                    <a:pt x="1392" y="296"/>
                  </a:lnTo>
                  <a:lnTo>
                    <a:pt x="1390" y="296"/>
                  </a:lnTo>
                  <a:lnTo>
                    <a:pt x="1388" y="292"/>
                  </a:lnTo>
                  <a:lnTo>
                    <a:pt x="1383" y="289"/>
                  </a:lnTo>
                  <a:lnTo>
                    <a:pt x="1380" y="288"/>
                  </a:lnTo>
                  <a:lnTo>
                    <a:pt x="1378" y="287"/>
                  </a:lnTo>
                  <a:lnTo>
                    <a:pt x="1374" y="286"/>
                  </a:lnTo>
                  <a:lnTo>
                    <a:pt x="1370" y="287"/>
                  </a:lnTo>
                  <a:lnTo>
                    <a:pt x="1366" y="288"/>
                  </a:lnTo>
                  <a:lnTo>
                    <a:pt x="1361" y="287"/>
                  </a:lnTo>
                  <a:lnTo>
                    <a:pt x="1359" y="287"/>
                  </a:lnTo>
                  <a:lnTo>
                    <a:pt x="1357" y="287"/>
                  </a:lnTo>
                  <a:lnTo>
                    <a:pt x="1351" y="290"/>
                  </a:lnTo>
                  <a:lnTo>
                    <a:pt x="1349" y="294"/>
                  </a:lnTo>
                  <a:lnTo>
                    <a:pt x="1346" y="295"/>
                  </a:lnTo>
                  <a:lnTo>
                    <a:pt x="1344" y="293"/>
                  </a:lnTo>
                  <a:lnTo>
                    <a:pt x="1340" y="289"/>
                  </a:lnTo>
                  <a:lnTo>
                    <a:pt x="1338" y="286"/>
                  </a:lnTo>
                  <a:lnTo>
                    <a:pt x="1335" y="283"/>
                  </a:lnTo>
                  <a:lnTo>
                    <a:pt x="1334" y="274"/>
                  </a:lnTo>
                  <a:lnTo>
                    <a:pt x="1338" y="271"/>
                  </a:lnTo>
                  <a:lnTo>
                    <a:pt x="1342" y="268"/>
                  </a:lnTo>
                  <a:lnTo>
                    <a:pt x="1343" y="263"/>
                  </a:lnTo>
                  <a:lnTo>
                    <a:pt x="1343" y="258"/>
                  </a:lnTo>
                  <a:lnTo>
                    <a:pt x="1344" y="252"/>
                  </a:lnTo>
                  <a:lnTo>
                    <a:pt x="1348" y="247"/>
                  </a:lnTo>
                  <a:lnTo>
                    <a:pt x="1350" y="242"/>
                  </a:lnTo>
                  <a:lnTo>
                    <a:pt x="1350" y="240"/>
                  </a:lnTo>
                  <a:lnTo>
                    <a:pt x="1353" y="235"/>
                  </a:lnTo>
                  <a:lnTo>
                    <a:pt x="1355" y="230"/>
                  </a:lnTo>
                  <a:lnTo>
                    <a:pt x="1357" y="223"/>
                  </a:lnTo>
                  <a:lnTo>
                    <a:pt x="1362" y="212"/>
                  </a:lnTo>
                  <a:lnTo>
                    <a:pt x="1368" y="198"/>
                  </a:lnTo>
                  <a:lnTo>
                    <a:pt x="1371" y="192"/>
                  </a:lnTo>
                  <a:lnTo>
                    <a:pt x="1378" y="196"/>
                  </a:lnTo>
                  <a:lnTo>
                    <a:pt x="1382" y="198"/>
                  </a:lnTo>
                  <a:lnTo>
                    <a:pt x="1389" y="201"/>
                  </a:lnTo>
                  <a:lnTo>
                    <a:pt x="1396" y="202"/>
                  </a:lnTo>
                  <a:lnTo>
                    <a:pt x="1403" y="206"/>
                  </a:lnTo>
                  <a:lnTo>
                    <a:pt x="1407" y="207"/>
                  </a:lnTo>
                  <a:lnTo>
                    <a:pt x="1409" y="207"/>
                  </a:lnTo>
                  <a:lnTo>
                    <a:pt x="1419" y="198"/>
                  </a:lnTo>
                  <a:lnTo>
                    <a:pt x="1427" y="191"/>
                  </a:lnTo>
                  <a:lnTo>
                    <a:pt x="1437" y="185"/>
                  </a:lnTo>
                  <a:lnTo>
                    <a:pt x="1444" y="184"/>
                  </a:lnTo>
                  <a:lnTo>
                    <a:pt x="1449" y="183"/>
                  </a:lnTo>
                  <a:lnTo>
                    <a:pt x="1453" y="180"/>
                  </a:lnTo>
                  <a:lnTo>
                    <a:pt x="1455" y="176"/>
                  </a:lnTo>
                  <a:lnTo>
                    <a:pt x="1456" y="169"/>
                  </a:lnTo>
                  <a:lnTo>
                    <a:pt x="1454" y="165"/>
                  </a:lnTo>
                  <a:lnTo>
                    <a:pt x="1451" y="164"/>
                  </a:lnTo>
                  <a:lnTo>
                    <a:pt x="1450" y="163"/>
                  </a:lnTo>
                  <a:lnTo>
                    <a:pt x="1452" y="162"/>
                  </a:lnTo>
                  <a:lnTo>
                    <a:pt x="1453" y="159"/>
                  </a:lnTo>
                  <a:lnTo>
                    <a:pt x="1454" y="155"/>
                  </a:lnTo>
                  <a:lnTo>
                    <a:pt x="1456" y="151"/>
                  </a:lnTo>
                  <a:lnTo>
                    <a:pt x="1459" y="148"/>
                  </a:lnTo>
                  <a:lnTo>
                    <a:pt x="1461" y="144"/>
                  </a:lnTo>
                  <a:lnTo>
                    <a:pt x="1461" y="140"/>
                  </a:lnTo>
                  <a:lnTo>
                    <a:pt x="1463" y="136"/>
                  </a:lnTo>
                  <a:lnTo>
                    <a:pt x="1466" y="132"/>
                  </a:lnTo>
                  <a:lnTo>
                    <a:pt x="1468" y="127"/>
                  </a:lnTo>
                  <a:lnTo>
                    <a:pt x="1469" y="125"/>
                  </a:lnTo>
                  <a:lnTo>
                    <a:pt x="1471" y="120"/>
                  </a:lnTo>
                  <a:lnTo>
                    <a:pt x="1476" y="112"/>
                  </a:lnTo>
                  <a:lnTo>
                    <a:pt x="1479" y="102"/>
                  </a:lnTo>
                  <a:lnTo>
                    <a:pt x="1484" y="96"/>
                  </a:lnTo>
                  <a:lnTo>
                    <a:pt x="1493" y="90"/>
                  </a:lnTo>
                  <a:lnTo>
                    <a:pt x="1498" y="83"/>
                  </a:lnTo>
                  <a:lnTo>
                    <a:pt x="1501" y="77"/>
                  </a:lnTo>
                  <a:lnTo>
                    <a:pt x="1500" y="72"/>
                  </a:lnTo>
                  <a:lnTo>
                    <a:pt x="1498" y="67"/>
                  </a:lnTo>
                  <a:lnTo>
                    <a:pt x="1498" y="62"/>
                  </a:lnTo>
                  <a:lnTo>
                    <a:pt x="1499" y="57"/>
                  </a:lnTo>
                  <a:lnTo>
                    <a:pt x="1498" y="53"/>
                  </a:lnTo>
                  <a:lnTo>
                    <a:pt x="1493" y="50"/>
                  </a:lnTo>
                  <a:lnTo>
                    <a:pt x="1488" y="50"/>
                  </a:lnTo>
                  <a:lnTo>
                    <a:pt x="1482" y="51"/>
                  </a:lnTo>
                  <a:lnTo>
                    <a:pt x="1479" y="49"/>
                  </a:lnTo>
                  <a:lnTo>
                    <a:pt x="1478" y="45"/>
                  </a:lnTo>
                  <a:lnTo>
                    <a:pt x="1480" y="41"/>
                  </a:lnTo>
                  <a:lnTo>
                    <a:pt x="1483" y="38"/>
                  </a:lnTo>
                  <a:lnTo>
                    <a:pt x="1490" y="31"/>
                  </a:lnTo>
                  <a:lnTo>
                    <a:pt x="1499" y="21"/>
                  </a:lnTo>
                  <a:lnTo>
                    <a:pt x="1508" y="15"/>
                  </a:lnTo>
                  <a:lnTo>
                    <a:pt x="1522" y="13"/>
                  </a:lnTo>
                  <a:lnTo>
                    <a:pt x="1532" y="10"/>
                  </a:lnTo>
                  <a:lnTo>
                    <a:pt x="1543" y="6"/>
                  </a:lnTo>
                  <a:lnTo>
                    <a:pt x="1551" y="4"/>
                  </a:lnTo>
                  <a:lnTo>
                    <a:pt x="1553" y="5"/>
                  </a:lnTo>
                  <a:lnTo>
                    <a:pt x="1557" y="6"/>
                  </a:lnTo>
                  <a:lnTo>
                    <a:pt x="1564" y="5"/>
                  </a:lnTo>
                  <a:lnTo>
                    <a:pt x="1571" y="3"/>
                  </a:lnTo>
                  <a:lnTo>
                    <a:pt x="1577" y="1"/>
                  </a:lnTo>
                  <a:lnTo>
                    <a:pt x="1582" y="0"/>
                  </a:lnTo>
                  <a:lnTo>
                    <a:pt x="1586" y="1"/>
                  </a:lnTo>
                  <a:lnTo>
                    <a:pt x="1587" y="2"/>
                  </a:lnTo>
                  <a:close/>
                  <a:moveTo>
                    <a:pt x="1536" y="966"/>
                  </a:moveTo>
                  <a:lnTo>
                    <a:pt x="1534" y="968"/>
                  </a:lnTo>
                  <a:lnTo>
                    <a:pt x="1525" y="965"/>
                  </a:lnTo>
                  <a:lnTo>
                    <a:pt x="1519" y="961"/>
                  </a:lnTo>
                  <a:lnTo>
                    <a:pt x="1516" y="957"/>
                  </a:lnTo>
                  <a:lnTo>
                    <a:pt x="1516" y="955"/>
                  </a:lnTo>
                  <a:lnTo>
                    <a:pt x="1520" y="955"/>
                  </a:lnTo>
                  <a:lnTo>
                    <a:pt x="1523" y="957"/>
                  </a:lnTo>
                  <a:lnTo>
                    <a:pt x="1524" y="959"/>
                  </a:lnTo>
                  <a:lnTo>
                    <a:pt x="1526" y="960"/>
                  </a:lnTo>
                  <a:lnTo>
                    <a:pt x="1527" y="961"/>
                  </a:lnTo>
                  <a:lnTo>
                    <a:pt x="1534" y="965"/>
                  </a:lnTo>
                  <a:lnTo>
                    <a:pt x="1535" y="965"/>
                  </a:lnTo>
                  <a:lnTo>
                    <a:pt x="1536" y="966"/>
                  </a:lnTo>
                  <a:close/>
                  <a:moveTo>
                    <a:pt x="1550" y="1023"/>
                  </a:moveTo>
                  <a:lnTo>
                    <a:pt x="1550" y="1024"/>
                  </a:lnTo>
                  <a:lnTo>
                    <a:pt x="1545" y="1022"/>
                  </a:lnTo>
                  <a:lnTo>
                    <a:pt x="1541" y="1021"/>
                  </a:lnTo>
                  <a:lnTo>
                    <a:pt x="1540" y="1019"/>
                  </a:lnTo>
                  <a:lnTo>
                    <a:pt x="1539" y="1017"/>
                  </a:lnTo>
                  <a:lnTo>
                    <a:pt x="1544" y="1017"/>
                  </a:lnTo>
                  <a:lnTo>
                    <a:pt x="1550" y="1019"/>
                  </a:lnTo>
                  <a:lnTo>
                    <a:pt x="1551" y="1020"/>
                  </a:lnTo>
                  <a:lnTo>
                    <a:pt x="1550" y="1023"/>
                  </a:lnTo>
                  <a:close/>
                  <a:moveTo>
                    <a:pt x="1553" y="1026"/>
                  </a:moveTo>
                  <a:lnTo>
                    <a:pt x="1553" y="1027"/>
                  </a:lnTo>
                  <a:lnTo>
                    <a:pt x="1552" y="1027"/>
                  </a:lnTo>
                  <a:lnTo>
                    <a:pt x="1551" y="1024"/>
                  </a:lnTo>
                  <a:lnTo>
                    <a:pt x="1551" y="1023"/>
                  </a:lnTo>
                  <a:lnTo>
                    <a:pt x="1553" y="1023"/>
                  </a:lnTo>
                  <a:lnTo>
                    <a:pt x="1553" y="1026"/>
                  </a:lnTo>
                  <a:close/>
                  <a:moveTo>
                    <a:pt x="1546" y="1033"/>
                  </a:moveTo>
                  <a:lnTo>
                    <a:pt x="1546" y="1034"/>
                  </a:lnTo>
                  <a:lnTo>
                    <a:pt x="1543" y="1032"/>
                  </a:lnTo>
                  <a:lnTo>
                    <a:pt x="1542" y="1031"/>
                  </a:lnTo>
                  <a:lnTo>
                    <a:pt x="1542" y="1030"/>
                  </a:lnTo>
                  <a:lnTo>
                    <a:pt x="1544" y="1029"/>
                  </a:lnTo>
                  <a:lnTo>
                    <a:pt x="1546" y="1033"/>
                  </a:lnTo>
                  <a:close/>
                  <a:moveTo>
                    <a:pt x="1517" y="1091"/>
                  </a:moveTo>
                  <a:lnTo>
                    <a:pt x="1513" y="1092"/>
                  </a:lnTo>
                  <a:lnTo>
                    <a:pt x="1513" y="1092"/>
                  </a:lnTo>
                  <a:lnTo>
                    <a:pt x="1513" y="1090"/>
                  </a:lnTo>
                  <a:lnTo>
                    <a:pt x="1516" y="1087"/>
                  </a:lnTo>
                  <a:lnTo>
                    <a:pt x="1516" y="1087"/>
                  </a:lnTo>
                  <a:lnTo>
                    <a:pt x="1517" y="1089"/>
                  </a:lnTo>
                  <a:lnTo>
                    <a:pt x="1517" y="1091"/>
                  </a:lnTo>
                  <a:close/>
                  <a:moveTo>
                    <a:pt x="1471" y="1184"/>
                  </a:moveTo>
                  <a:lnTo>
                    <a:pt x="1469" y="1186"/>
                  </a:lnTo>
                  <a:lnTo>
                    <a:pt x="1467" y="1185"/>
                  </a:lnTo>
                  <a:lnTo>
                    <a:pt x="1467" y="1183"/>
                  </a:lnTo>
                  <a:lnTo>
                    <a:pt x="1468" y="1181"/>
                  </a:lnTo>
                  <a:lnTo>
                    <a:pt x="1467" y="1179"/>
                  </a:lnTo>
                  <a:lnTo>
                    <a:pt x="1468" y="1178"/>
                  </a:lnTo>
                  <a:lnTo>
                    <a:pt x="1470" y="1178"/>
                  </a:lnTo>
                  <a:lnTo>
                    <a:pt x="1470" y="1179"/>
                  </a:lnTo>
                  <a:lnTo>
                    <a:pt x="1471" y="1179"/>
                  </a:lnTo>
                  <a:lnTo>
                    <a:pt x="1471" y="1179"/>
                  </a:lnTo>
                  <a:lnTo>
                    <a:pt x="1471" y="1181"/>
                  </a:lnTo>
                  <a:lnTo>
                    <a:pt x="1471" y="1182"/>
                  </a:lnTo>
                  <a:lnTo>
                    <a:pt x="1471" y="1184"/>
                  </a:lnTo>
                  <a:close/>
                  <a:moveTo>
                    <a:pt x="1419" y="1218"/>
                  </a:moveTo>
                  <a:lnTo>
                    <a:pt x="1418" y="1220"/>
                  </a:lnTo>
                  <a:lnTo>
                    <a:pt x="1416" y="1220"/>
                  </a:lnTo>
                  <a:lnTo>
                    <a:pt x="1416" y="1218"/>
                  </a:lnTo>
                  <a:lnTo>
                    <a:pt x="1416" y="1218"/>
                  </a:lnTo>
                  <a:lnTo>
                    <a:pt x="1416" y="1217"/>
                  </a:lnTo>
                  <a:lnTo>
                    <a:pt x="1416" y="1216"/>
                  </a:lnTo>
                  <a:lnTo>
                    <a:pt x="1419" y="1217"/>
                  </a:lnTo>
                  <a:lnTo>
                    <a:pt x="1419" y="1218"/>
                  </a:lnTo>
                  <a:close/>
                  <a:moveTo>
                    <a:pt x="1271" y="1276"/>
                  </a:moveTo>
                  <a:lnTo>
                    <a:pt x="1272" y="1278"/>
                  </a:lnTo>
                  <a:lnTo>
                    <a:pt x="1270" y="1275"/>
                  </a:lnTo>
                  <a:lnTo>
                    <a:pt x="1268" y="1275"/>
                  </a:lnTo>
                  <a:lnTo>
                    <a:pt x="1267" y="1275"/>
                  </a:lnTo>
                  <a:lnTo>
                    <a:pt x="1266" y="1273"/>
                  </a:lnTo>
                  <a:lnTo>
                    <a:pt x="1269" y="1273"/>
                  </a:lnTo>
                  <a:lnTo>
                    <a:pt x="1270" y="1275"/>
                  </a:lnTo>
                  <a:lnTo>
                    <a:pt x="1271" y="1276"/>
                  </a:lnTo>
                  <a:close/>
                  <a:moveTo>
                    <a:pt x="1247" y="1317"/>
                  </a:moveTo>
                  <a:lnTo>
                    <a:pt x="1246" y="1318"/>
                  </a:lnTo>
                  <a:lnTo>
                    <a:pt x="1246" y="1317"/>
                  </a:lnTo>
                  <a:lnTo>
                    <a:pt x="1245" y="1315"/>
                  </a:lnTo>
                  <a:lnTo>
                    <a:pt x="1244" y="1315"/>
                  </a:lnTo>
                  <a:lnTo>
                    <a:pt x="1246" y="1313"/>
                  </a:lnTo>
                  <a:lnTo>
                    <a:pt x="1247" y="1311"/>
                  </a:lnTo>
                  <a:lnTo>
                    <a:pt x="1249" y="1312"/>
                  </a:lnTo>
                  <a:lnTo>
                    <a:pt x="1249" y="1312"/>
                  </a:lnTo>
                  <a:lnTo>
                    <a:pt x="1248" y="1314"/>
                  </a:lnTo>
                  <a:lnTo>
                    <a:pt x="1247" y="1315"/>
                  </a:lnTo>
                  <a:lnTo>
                    <a:pt x="1247" y="1317"/>
                  </a:lnTo>
                  <a:close/>
                  <a:moveTo>
                    <a:pt x="1243" y="1316"/>
                  </a:moveTo>
                  <a:lnTo>
                    <a:pt x="1240" y="1317"/>
                  </a:lnTo>
                  <a:lnTo>
                    <a:pt x="1239" y="1317"/>
                  </a:lnTo>
                  <a:lnTo>
                    <a:pt x="1240" y="1315"/>
                  </a:lnTo>
                  <a:lnTo>
                    <a:pt x="1243" y="1314"/>
                  </a:lnTo>
                  <a:lnTo>
                    <a:pt x="1243" y="1316"/>
                  </a:lnTo>
                  <a:close/>
                  <a:moveTo>
                    <a:pt x="1171" y="1335"/>
                  </a:moveTo>
                  <a:lnTo>
                    <a:pt x="1172" y="1336"/>
                  </a:lnTo>
                  <a:lnTo>
                    <a:pt x="1175" y="1335"/>
                  </a:lnTo>
                  <a:lnTo>
                    <a:pt x="1175" y="1337"/>
                  </a:lnTo>
                  <a:lnTo>
                    <a:pt x="1175" y="1337"/>
                  </a:lnTo>
                  <a:lnTo>
                    <a:pt x="1174" y="1339"/>
                  </a:lnTo>
                  <a:lnTo>
                    <a:pt x="1172" y="1338"/>
                  </a:lnTo>
                  <a:lnTo>
                    <a:pt x="1169" y="1338"/>
                  </a:lnTo>
                  <a:lnTo>
                    <a:pt x="1167" y="1338"/>
                  </a:lnTo>
                  <a:lnTo>
                    <a:pt x="1167" y="1337"/>
                  </a:lnTo>
                  <a:lnTo>
                    <a:pt x="1168" y="1335"/>
                  </a:lnTo>
                  <a:lnTo>
                    <a:pt x="1171" y="1335"/>
                  </a:lnTo>
                  <a:close/>
                  <a:moveTo>
                    <a:pt x="1186" y="1372"/>
                  </a:moveTo>
                  <a:lnTo>
                    <a:pt x="1188" y="1374"/>
                  </a:lnTo>
                  <a:lnTo>
                    <a:pt x="1189" y="1376"/>
                  </a:lnTo>
                  <a:lnTo>
                    <a:pt x="1190" y="1380"/>
                  </a:lnTo>
                  <a:lnTo>
                    <a:pt x="1191" y="1384"/>
                  </a:lnTo>
                  <a:lnTo>
                    <a:pt x="1188" y="1385"/>
                  </a:lnTo>
                  <a:lnTo>
                    <a:pt x="1184" y="1387"/>
                  </a:lnTo>
                  <a:lnTo>
                    <a:pt x="1178" y="1396"/>
                  </a:lnTo>
                  <a:lnTo>
                    <a:pt x="1178" y="1398"/>
                  </a:lnTo>
                  <a:lnTo>
                    <a:pt x="1177" y="1400"/>
                  </a:lnTo>
                  <a:lnTo>
                    <a:pt x="1176" y="1401"/>
                  </a:lnTo>
                  <a:lnTo>
                    <a:pt x="1177" y="1402"/>
                  </a:lnTo>
                  <a:lnTo>
                    <a:pt x="1175" y="1406"/>
                  </a:lnTo>
                  <a:lnTo>
                    <a:pt x="1173" y="1412"/>
                  </a:lnTo>
                  <a:lnTo>
                    <a:pt x="1173" y="1414"/>
                  </a:lnTo>
                  <a:lnTo>
                    <a:pt x="1171" y="1415"/>
                  </a:lnTo>
                  <a:lnTo>
                    <a:pt x="1168" y="1416"/>
                  </a:lnTo>
                  <a:lnTo>
                    <a:pt x="1167" y="1417"/>
                  </a:lnTo>
                  <a:lnTo>
                    <a:pt x="1166" y="1417"/>
                  </a:lnTo>
                  <a:lnTo>
                    <a:pt x="1163" y="1420"/>
                  </a:lnTo>
                  <a:lnTo>
                    <a:pt x="1160" y="1422"/>
                  </a:lnTo>
                  <a:lnTo>
                    <a:pt x="1161" y="1423"/>
                  </a:lnTo>
                  <a:lnTo>
                    <a:pt x="1161" y="1424"/>
                  </a:lnTo>
                  <a:lnTo>
                    <a:pt x="1159" y="1425"/>
                  </a:lnTo>
                  <a:lnTo>
                    <a:pt x="1157" y="1425"/>
                  </a:lnTo>
                  <a:lnTo>
                    <a:pt x="1153" y="1425"/>
                  </a:lnTo>
                  <a:lnTo>
                    <a:pt x="1151" y="1427"/>
                  </a:lnTo>
                  <a:lnTo>
                    <a:pt x="1149" y="1430"/>
                  </a:lnTo>
                  <a:lnTo>
                    <a:pt x="1149" y="1431"/>
                  </a:lnTo>
                  <a:lnTo>
                    <a:pt x="1145" y="1431"/>
                  </a:lnTo>
                  <a:lnTo>
                    <a:pt x="1143" y="1431"/>
                  </a:lnTo>
                  <a:lnTo>
                    <a:pt x="1139" y="1430"/>
                  </a:lnTo>
                  <a:lnTo>
                    <a:pt x="1137" y="1429"/>
                  </a:lnTo>
                  <a:lnTo>
                    <a:pt x="1133" y="1428"/>
                  </a:lnTo>
                  <a:lnTo>
                    <a:pt x="1128" y="1426"/>
                  </a:lnTo>
                  <a:lnTo>
                    <a:pt x="1124" y="1425"/>
                  </a:lnTo>
                  <a:lnTo>
                    <a:pt x="1117" y="1421"/>
                  </a:lnTo>
                  <a:lnTo>
                    <a:pt x="1116" y="1414"/>
                  </a:lnTo>
                  <a:lnTo>
                    <a:pt x="1115" y="1410"/>
                  </a:lnTo>
                  <a:lnTo>
                    <a:pt x="1115" y="1409"/>
                  </a:lnTo>
                  <a:lnTo>
                    <a:pt x="1115" y="1396"/>
                  </a:lnTo>
                  <a:lnTo>
                    <a:pt x="1116" y="1395"/>
                  </a:lnTo>
                  <a:lnTo>
                    <a:pt x="1117" y="1394"/>
                  </a:lnTo>
                  <a:lnTo>
                    <a:pt x="1120" y="1391"/>
                  </a:lnTo>
                  <a:lnTo>
                    <a:pt x="1123" y="1389"/>
                  </a:lnTo>
                  <a:lnTo>
                    <a:pt x="1128" y="1385"/>
                  </a:lnTo>
                  <a:lnTo>
                    <a:pt x="1132" y="1383"/>
                  </a:lnTo>
                  <a:lnTo>
                    <a:pt x="1135" y="1380"/>
                  </a:lnTo>
                  <a:lnTo>
                    <a:pt x="1133" y="1380"/>
                  </a:lnTo>
                  <a:lnTo>
                    <a:pt x="1132" y="1379"/>
                  </a:lnTo>
                  <a:lnTo>
                    <a:pt x="1133" y="1377"/>
                  </a:lnTo>
                  <a:lnTo>
                    <a:pt x="1135" y="1376"/>
                  </a:lnTo>
                  <a:lnTo>
                    <a:pt x="1136" y="1375"/>
                  </a:lnTo>
                  <a:lnTo>
                    <a:pt x="1140" y="1376"/>
                  </a:lnTo>
                  <a:lnTo>
                    <a:pt x="1143" y="1375"/>
                  </a:lnTo>
                  <a:lnTo>
                    <a:pt x="1145" y="1373"/>
                  </a:lnTo>
                  <a:lnTo>
                    <a:pt x="1147" y="1372"/>
                  </a:lnTo>
                  <a:lnTo>
                    <a:pt x="1155" y="1373"/>
                  </a:lnTo>
                  <a:lnTo>
                    <a:pt x="1161" y="1372"/>
                  </a:lnTo>
                  <a:lnTo>
                    <a:pt x="1164" y="1370"/>
                  </a:lnTo>
                  <a:lnTo>
                    <a:pt x="1165" y="1369"/>
                  </a:lnTo>
                  <a:lnTo>
                    <a:pt x="1169" y="1370"/>
                  </a:lnTo>
                  <a:lnTo>
                    <a:pt x="1171" y="1373"/>
                  </a:lnTo>
                  <a:lnTo>
                    <a:pt x="1171" y="1371"/>
                  </a:lnTo>
                  <a:lnTo>
                    <a:pt x="1171" y="1369"/>
                  </a:lnTo>
                  <a:lnTo>
                    <a:pt x="1172" y="1370"/>
                  </a:lnTo>
                  <a:lnTo>
                    <a:pt x="1177" y="1373"/>
                  </a:lnTo>
                  <a:lnTo>
                    <a:pt x="1177" y="1369"/>
                  </a:lnTo>
                  <a:lnTo>
                    <a:pt x="1177" y="1368"/>
                  </a:lnTo>
                  <a:lnTo>
                    <a:pt x="1179" y="1367"/>
                  </a:lnTo>
                  <a:lnTo>
                    <a:pt x="1180" y="1367"/>
                  </a:lnTo>
                  <a:lnTo>
                    <a:pt x="1182" y="1369"/>
                  </a:lnTo>
                  <a:lnTo>
                    <a:pt x="1184" y="1371"/>
                  </a:lnTo>
                  <a:lnTo>
                    <a:pt x="1186" y="137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37" name="Freeform 285">
              <a:extLst>
                <a:ext uri="{FF2B5EF4-FFF2-40B4-BE49-F238E27FC236}">
                  <a16:creationId xmlns="" xmlns:a16="http://schemas.microsoft.com/office/drawing/2014/main" id="{2E1045C2-FA00-A777-4868-C8A62AC1C49C}"/>
                </a:ext>
              </a:extLst>
            </p:cNvPr>
            <p:cNvSpPr>
              <a:spLocks noChangeArrowheads="1"/>
            </p:cNvSpPr>
            <p:nvPr/>
          </p:nvSpPr>
          <p:spPr bwMode="auto">
            <a:xfrm>
              <a:off x="13024094" y="8572500"/>
              <a:ext cx="27478" cy="16484"/>
            </a:xfrm>
            <a:custGeom>
              <a:avLst/>
              <a:gdLst>
                <a:gd name="T0" fmla="*/ 20 w 21"/>
                <a:gd name="T1" fmla="*/ 11 h 14"/>
                <a:gd name="T2" fmla="*/ 18 w 21"/>
                <a:gd name="T3" fmla="*/ 13 h 14"/>
                <a:gd name="T4" fmla="*/ 9 w 21"/>
                <a:gd name="T5" fmla="*/ 10 h 14"/>
                <a:gd name="T6" fmla="*/ 3 w 21"/>
                <a:gd name="T7" fmla="*/ 6 h 14"/>
                <a:gd name="T8" fmla="*/ 0 w 21"/>
                <a:gd name="T9" fmla="*/ 2 h 14"/>
                <a:gd name="T10" fmla="*/ 0 w 21"/>
                <a:gd name="T11" fmla="*/ 0 h 14"/>
                <a:gd name="T12" fmla="*/ 4 w 21"/>
                <a:gd name="T13" fmla="*/ 0 h 14"/>
                <a:gd name="T14" fmla="*/ 7 w 21"/>
                <a:gd name="T15" fmla="*/ 2 h 14"/>
                <a:gd name="T16" fmla="*/ 8 w 21"/>
                <a:gd name="T17" fmla="*/ 4 h 14"/>
                <a:gd name="T18" fmla="*/ 10 w 21"/>
                <a:gd name="T19" fmla="*/ 5 h 14"/>
                <a:gd name="T20" fmla="*/ 11 w 21"/>
                <a:gd name="T21" fmla="*/ 6 h 14"/>
                <a:gd name="T22" fmla="*/ 18 w 21"/>
                <a:gd name="T23" fmla="*/ 10 h 14"/>
                <a:gd name="T24" fmla="*/ 19 w 21"/>
                <a:gd name="T25" fmla="*/ 10 h 14"/>
                <a:gd name="T26" fmla="*/ 20 w 21"/>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20" y="11"/>
                  </a:moveTo>
                  <a:lnTo>
                    <a:pt x="18" y="13"/>
                  </a:lnTo>
                  <a:lnTo>
                    <a:pt x="9" y="10"/>
                  </a:lnTo>
                  <a:lnTo>
                    <a:pt x="3" y="6"/>
                  </a:lnTo>
                  <a:lnTo>
                    <a:pt x="0" y="2"/>
                  </a:lnTo>
                  <a:lnTo>
                    <a:pt x="0" y="0"/>
                  </a:lnTo>
                  <a:lnTo>
                    <a:pt x="4" y="0"/>
                  </a:lnTo>
                  <a:lnTo>
                    <a:pt x="7" y="2"/>
                  </a:lnTo>
                  <a:lnTo>
                    <a:pt x="8" y="4"/>
                  </a:lnTo>
                  <a:lnTo>
                    <a:pt x="10" y="5"/>
                  </a:lnTo>
                  <a:lnTo>
                    <a:pt x="11" y="6"/>
                  </a:lnTo>
                  <a:lnTo>
                    <a:pt x="18" y="10"/>
                  </a:lnTo>
                  <a:lnTo>
                    <a:pt x="19" y="10"/>
                  </a:lnTo>
                  <a:lnTo>
                    <a:pt x="2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8" name="Freeform 286">
              <a:extLst>
                <a:ext uri="{FF2B5EF4-FFF2-40B4-BE49-F238E27FC236}">
                  <a16:creationId xmlns="" xmlns:a16="http://schemas.microsoft.com/office/drawing/2014/main" id="{0B7A0953-59EC-1D5C-1503-64A82617CDD2}"/>
                </a:ext>
              </a:extLst>
            </p:cNvPr>
            <p:cNvSpPr>
              <a:spLocks noChangeArrowheads="1"/>
            </p:cNvSpPr>
            <p:nvPr/>
          </p:nvSpPr>
          <p:spPr bwMode="auto">
            <a:xfrm>
              <a:off x="13051571" y="8649433"/>
              <a:ext cx="16484" cy="10990"/>
            </a:xfrm>
            <a:custGeom>
              <a:avLst/>
              <a:gdLst>
                <a:gd name="T0" fmla="*/ 11 w 13"/>
                <a:gd name="T1" fmla="*/ 6 h 8"/>
                <a:gd name="T2" fmla="*/ 11 w 13"/>
                <a:gd name="T3" fmla="*/ 7 h 8"/>
                <a:gd name="T4" fmla="*/ 6 w 13"/>
                <a:gd name="T5" fmla="*/ 5 h 8"/>
                <a:gd name="T6" fmla="*/ 2 w 13"/>
                <a:gd name="T7" fmla="*/ 4 h 8"/>
                <a:gd name="T8" fmla="*/ 1 w 13"/>
                <a:gd name="T9" fmla="*/ 2 h 8"/>
                <a:gd name="T10" fmla="*/ 0 w 13"/>
                <a:gd name="T11" fmla="*/ 0 h 8"/>
                <a:gd name="T12" fmla="*/ 5 w 13"/>
                <a:gd name="T13" fmla="*/ 0 h 8"/>
                <a:gd name="T14" fmla="*/ 11 w 13"/>
                <a:gd name="T15" fmla="*/ 2 h 8"/>
                <a:gd name="T16" fmla="*/ 12 w 13"/>
                <a:gd name="T17" fmla="*/ 3 h 8"/>
                <a:gd name="T18" fmla="*/ 11 w 13"/>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11" y="6"/>
                  </a:moveTo>
                  <a:lnTo>
                    <a:pt x="11" y="7"/>
                  </a:lnTo>
                  <a:lnTo>
                    <a:pt x="6" y="5"/>
                  </a:lnTo>
                  <a:lnTo>
                    <a:pt x="2" y="4"/>
                  </a:lnTo>
                  <a:lnTo>
                    <a:pt x="1" y="2"/>
                  </a:lnTo>
                  <a:lnTo>
                    <a:pt x="0" y="0"/>
                  </a:lnTo>
                  <a:lnTo>
                    <a:pt x="5" y="0"/>
                  </a:lnTo>
                  <a:lnTo>
                    <a:pt x="11" y="2"/>
                  </a:lnTo>
                  <a:lnTo>
                    <a:pt x="12" y="3"/>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39" name="Freeform 287">
              <a:extLst>
                <a:ext uri="{FF2B5EF4-FFF2-40B4-BE49-F238E27FC236}">
                  <a16:creationId xmlns="" xmlns:a16="http://schemas.microsoft.com/office/drawing/2014/main" id="{9B07030C-3864-20D5-3DBD-33D671A50F8C}"/>
                </a:ext>
              </a:extLst>
            </p:cNvPr>
            <p:cNvSpPr>
              <a:spLocks noChangeArrowheads="1"/>
            </p:cNvSpPr>
            <p:nvPr/>
          </p:nvSpPr>
          <p:spPr bwMode="auto">
            <a:xfrm>
              <a:off x="13068055" y="8660423"/>
              <a:ext cx="5497" cy="5493"/>
            </a:xfrm>
            <a:custGeom>
              <a:avLst/>
              <a:gdLst>
                <a:gd name="T0" fmla="*/ 2 w 3"/>
                <a:gd name="T1" fmla="*/ 3 h 5"/>
                <a:gd name="T2" fmla="*/ 2 w 3"/>
                <a:gd name="T3" fmla="*/ 4 h 5"/>
                <a:gd name="T4" fmla="*/ 1 w 3"/>
                <a:gd name="T5" fmla="*/ 4 h 5"/>
                <a:gd name="T6" fmla="*/ 0 w 3"/>
                <a:gd name="T7" fmla="*/ 1 h 5"/>
                <a:gd name="T8" fmla="*/ 0 w 3"/>
                <a:gd name="T9" fmla="*/ 0 h 5"/>
                <a:gd name="T10" fmla="*/ 2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1" y="4"/>
                  </a:lnTo>
                  <a:lnTo>
                    <a:pt x="0" y="1"/>
                  </a:lnTo>
                  <a:lnTo>
                    <a:pt x="0"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0" name="Freeform 288">
              <a:extLst>
                <a:ext uri="{FF2B5EF4-FFF2-40B4-BE49-F238E27FC236}">
                  <a16:creationId xmlns="" xmlns:a16="http://schemas.microsoft.com/office/drawing/2014/main" id="{26FEA71F-9E68-5607-D042-42356DDDA5A2}"/>
                </a:ext>
              </a:extLst>
            </p:cNvPr>
            <p:cNvSpPr>
              <a:spLocks noChangeArrowheads="1"/>
            </p:cNvSpPr>
            <p:nvPr/>
          </p:nvSpPr>
          <p:spPr bwMode="auto">
            <a:xfrm>
              <a:off x="13057065" y="8665917"/>
              <a:ext cx="5497" cy="5497"/>
            </a:xfrm>
            <a:custGeom>
              <a:avLst/>
              <a:gdLst>
                <a:gd name="T0" fmla="*/ 4 w 5"/>
                <a:gd name="T1" fmla="*/ 4 h 6"/>
                <a:gd name="T2" fmla="*/ 4 w 5"/>
                <a:gd name="T3" fmla="*/ 5 h 6"/>
                <a:gd name="T4" fmla="*/ 1 w 5"/>
                <a:gd name="T5" fmla="*/ 3 h 6"/>
                <a:gd name="T6" fmla="*/ 0 w 5"/>
                <a:gd name="T7" fmla="*/ 2 h 6"/>
                <a:gd name="T8" fmla="*/ 0 w 5"/>
                <a:gd name="T9" fmla="*/ 1 h 6"/>
                <a:gd name="T10" fmla="*/ 2 w 5"/>
                <a:gd name="T11" fmla="*/ 0 h 6"/>
                <a:gd name="T12" fmla="*/ 4 w 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4"/>
                  </a:moveTo>
                  <a:lnTo>
                    <a:pt x="4" y="5"/>
                  </a:lnTo>
                  <a:lnTo>
                    <a:pt x="1" y="3"/>
                  </a:lnTo>
                  <a:lnTo>
                    <a:pt x="0" y="2"/>
                  </a:lnTo>
                  <a:lnTo>
                    <a:pt x="0" y="1"/>
                  </a:lnTo>
                  <a:lnTo>
                    <a:pt x="2" y="0"/>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1" name="Freeform 289">
              <a:extLst>
                <a:ext uri="{FF2B5EF4-FFF2-40B4-BE49-F238E27FC236}">
                  <a16:creationId xmlns="" xmlns:a16="http://schemas.microsoft.com/office/drawing/2014/main" id="{D67EDD54-0831-97C8-0322-3CB9A8F0775A}"/>
                </a:ext>
              </a:extLst>
            </p:cNvPr>
            <p:cNvSpPr>
              <a:spLocks noChangeArrowheads="1"/>
            </p:cNvSpPr>
            <p:nvPr/>
          </p:nvSpPr>
          <p:spPr bwMode="auto">
            <a:xfrm>
              <a:off x="13018600" y="8737356"/>
              <a:ext cx="5493" cy="5493"/>
            </a:xfrm>
            <a:custGeom>
              <a:avLst/>
              <a:gdLst>
                <a:gd name="T0" fmla="*/ 4 w 5"/>
                <a:gd name="T1" fmla="*/ 4 h 6"/>
                <a:gd name="T2" fmla="*/ 0 w 5"/>
                <a:gd name="T3" fmla="*/ 5 h 6"/>
                <a:gd name="T4" fmla="*/ 0 w 5"/>
                <a:gd name="T5" fmla="*/ 5 h 6"/>
                <a:gd name="T6" fmla="*/ 0 w 5"/>
                <a:gd name="T7" fmla="*/ 3 h 6"/>
                <a:gd name="T8" fmla="*/ 3 w 5"/>
                <a:gd name="T9" fmla="*/ 0 h 6"/>
                <a:gd name="T10" fmla="*/ 3 w 5"/>
                <a:gd name="T11" fmla="*/ 0 h 6"/>
                <a:gd name="T12" fmla="*/ 4 w 5"/>
                <a:gd name="T13" fmla="*/ 2 h 6"/>
                <a:gd name="T14" fmla="*/ 4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4"/>
                  </a:moveTo>
                  <a:lnTo>
                    <a:pt x="0" y="5"/>
                  </a:lnTo>
                  <a:lnTo>
                    <a:pt x="0" y="5"/>
                  </a:lnTo>
                  <a:lnTo>
                    <a:pt x="0" y="3"/>
                  </a:lnTo>
                  <a:lnTo>
                    <a:pt x="3" y="0"/>
                  </a:lnTo>
                  <a:lnTo>
                    <a:pt x="3" y="0"/>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2" name="Freeform 290">
              <a:extLst>
                <a:ext uri="{FF2B5EF4-FFF2-40B4-BE49-F238E27FC236}">
                  <a16:creationId xmlns="" xmlns:a16="http://schemas.microsoft.com/office/drawing/2014/main" id="{3D76039B-D9C8-3416-0DF3-28EC5C9CC7D8}"/>
                </a:ext>
              </a:extLst>
            </p:cNvPr>
            <p:cNvSpPr>
              <a:spLocks noChangeArrowheads="1"/>
            </p:cNvSpPr>
            <p:nvPr/>
          </p:nvSpPr>
          <p:spPr bwMode="auto">
            <a:xfrm>
              <a:off x="12963648" y="8852753"/>
              <a:ext cx="5493" cy="10990"/>
            </a:xfrm>
            <a:custGeom>
              <a:avLst/>
              <a:gdLst>
                <a:gd name="T0" fmla="*/ 4 w 5"/>
                <a:gd name="T1" fmla="*/ 6 h 9"/>
                <a:gd name="T2" fmla="*/ 2 w 5"/>
                <a:gd name="T3" fmla="*/ 8 h 9"/>
                <a:gd name="T4" fmla="*/ 0 w 5"/>
                <a:gd name="T5" fmla="*/ 7 h 9"/>
                <a:gd name="T6" fmla="*/ 0 w 5"/>
                <a:gd name="T7" fmla="*/ 5 h 9"/>
                <a:gd name="T8" fmla="*/ 1 w 5"/>
                <a:gd name="T9" fmla="*/ 3 h 9"/>
                <a:gd name="T10" fmla="*/ 0 w 5"/>
                <a:gd name="T11" fmla="*/ 1 h 9"/>
                <a:gd name="T12" fmla="*/ 1 w 5"/>
                <a:gd name="T13" fmla="*/ 0 h 9"/>
                <a:gd name="T14" fmla="*/ 3 w 5"/>
                <a:gd name="T15" fmla="*/ 0 h 9"/>
                <a:gd name="T16" fmla="*/ 3 w 5"/>
                <a:gd name="T17" fmla="*/ 1 h 9"/>
                <a:gd name="T18" fmla="*/ 4 w 5"/>
                <a:gd name="T19" fmla="*/ 1 h 9"/>
                <a:gd name="T20" fmla="*/ 4 w 5"/>
                <a:gd name="T21" fmla="*/ 1 h 9"/>
                <a:gd name="T22" fmla="*/ 4 w 5"/>
                <a:gd name="T23" fmla="*/ 3 h 9"/>
                <a:gd name="T24" fmla="*/ 4 w 5"/>
                <a:gd name="T25" fmla="*/ 4 h 9"/>
                <a:gd name="T26" fmla="*/ 4 w 5"/>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4" y="6"/>
                  </a:moveTo>
                  <a:lnTo>
                    <a:pt x="2" y="8"/>
                  </a:lnTo>
                  <a:lnTo>
                    <a:pt x="0" y="7"/>
                  </a:lnTo>
                  <a:lnTo>
                    <a:pt x="0" y="5"/>
                  </a:lnTo>
                  <a:lnTo>
                    <a:pt x="1" y="3"/>
                  </a:lnTo>
                  <a:lnTo>
                    <a:pt x="0" y="1"/>
                  </a:lnTo>
                  <a:lnTo>
                    <a:pt x="1" y="0"/>
                  </a:lnTo>
                  <a:lnTo>
                    <a:pt x="3" y="0"/>
                  </a:lnTo>
                  <a:lnTo>
                    <a:pt x="3" y="1"/>
                  </a:lnTo>
                  <a:lnTo>
                    <a:pt x="4" y="1"/>
                  </a:lnTo>
                  <a:lnTo>
                    <a:pt x="4" y="1"/>
                  </a:lnTo>
                  <a:lnTo>
                    <a:pt x="4" y="3"/>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3" name="Freeform 291">
              <a:extLst>
                <a:ext uri="{FF2B5EF4-FFF2-40B4-BE49-F238E27FC236}">
                  <a16:creationId xmlns="" xmlns:a16="http://schemas.microsoft.com/office/drawing/2014/main" id="{097A6C4C-025B-9C97-9CD0-EEA644FAE108}"/>
                </a:ext>
              </a:extLst>
            </p:cNvPr>
            <p:cNvSpPr>
              <a:spLocks noChangeArrowheads="1"/>
            </p:cNvSpPr>
            <p:nvPr/>
          </p:nvSpPr>
          <p:spPr bwMode="auto">
            <a:xfrm>
              <a:off x="12897706" y="8902212"/>
              <a:ext cx="5493" cy="5493"/>
            </a:xfrm>
            <a:custGeom>
              <a:avLst/>
              <a:gdLst>
                <a:gd name="T0" fmla="*/ 3 w 4"/>
                <a:gd name="T1" fmla="*/ 2 h 5"/>
                <a:gd name="T2" fmla="*/ 2 w 4"/>
                <a:gd name="T3" fmla="*/ 4 h 5"/>
                <a:gd name="T4" fmla="*/ 0 w 4"/>
                <a:gd name="T5" fmla="*/ 4 h 5"/>
                <a:gd name="T6" fmla="*/ 0 w 4"/>
                <a:gd name="T7" fmla="*/ 2 h 5"/>
                <a:gd name="T8" fmla="*/ 0 w 4"/>
                <a:gd name="T9" fmla="*/ 2 h 5"/>
                <a:gd name="T10" fmla="*/ 0 w 4"/>
                <a:gd name="T11" fmla="*/ 1 h 5"/>
                <a:gd name="T12" fmla="*/ 0 w 4"/>
                <a:gd name="T13" fmla="*/ 0 h 5"/>
                <a:gd name="T14" fmla="*/ 3 w 4"/>
                <a:gd name="T15" fmla="*/ 1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0" y="4"/>
                  </a:lnTo>
                  <a:lnTo>
                    <a:pt x="0" y="2"/>
                  </a:lnTo>
                  <a:lnTo>
                    <a:pt x="0" y="2"/>
                  </a:lnTo>
                  <a:lnTo>
                    <a:pt x="0" y="1"/>
                  </a:lnTo>
                  <a:lnTo>
                    <a:pt x="0"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4" name="Freeform 292">
              <a:extLst>
                <a:ext uri="{FF2B5EF4-FFF2-40B4-BE49-F238E27FC236}">
                  <a16:creationId xmlns="" xmlns:a16="http://schemas.microsoft.com/office/drawing/2014/main" id="{FEAED38D-6461-E5A2-8EBA-56D8FFC8025D}"/>
                </a:ext>
              </a:extLst>
            </p:cNvPr>
            <p:cNvSpPr>
              <a:spLocks noChangeArrowheads="1"/>
            </p:cNvSpPr>
            <p:nvPr/>
          </p:nvSpPr>
          <p:spPr bwMode="auto">
            <a:xfrm>
              <a:off x="12710869" y="8968154"/>
              <a:ext cx="10990" cy="5493"/>
            </a:xfrm>
            <a:custGeom>
              <a:avLst/>
              <a:gdLst>
                <a:gd name="T0" fmla="*/ 5 w 7"/>
                <a:gd name="T1" fmla="*/ 3 h 6"/>
                <a:gd name="T2" fmla="*/ 6 w 7"/>
                <a:gd name="T3" fmla="*/ 5 h 6"/>
                <a:gd name="T4" fmla="*/ 4 w 7"/>
                <a:gd name="T5" fmla="*/ 2 h 6"/>
                <a:gd name="T6" fmla="*/ 2 w 7"/>
                <a:gd name="T7" fmla="*/ 2 h 6"/>
                <a:gd name="T8" fmla="*/ 1 w 7"/>
                <a:gd name="T9" fmla="*/ 2 h 6"/>
                <a:gd name="T10" fmla="*/ 0 w 7"/>
                <a:gd name="T11" fmla="*/ 0 h 6"/>
                <a:gd name="T12" fmla="*/ 3 w 7"/>
                <a:gd name="T13" fmla="*/ 0 h 6"/>
                <a:gd name="T14" fmla="*/ 4 w 7"/>
                <a:gd name="T15" fmla="*/ 2 h 6"/>
                <a:gd name="T16" fmla="*/ 5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3"/>
                  </a:moveTo>
                  <a:lnTo>
                    <a:pt x="6" y="5"/>
                  </a:lnTo>
                  <a:lnTo>
                    <a:pt x="4" y="2"/>
                  </a:lnTo>
                  <a:lnTo>
                    <a:pt x="2" y="2"/>
                  </a:lnTo>
                  <a:lnTo>
                    <a:pt x="1" y="2"/>
                  </a:lnTo>
                  <a:lnTo>
                    <a:pt x="0" y="0"/>
                  </a:lnTo>
                  <a:lnTo>
                    <a:pt x="3"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5" name="Freeform 293">
              <a:extLst>
                <a:ext uri="{FF2B5EF4-FFF2-40B4-BE49-F238E27FC236}">
                  <a16:creationId xmlns="" xmlns:a16="http://schemas.microsoft.com/office/drawing/2014/main" id="{3E697760-7C25-0CF8-84B3-DA84348A49FA}"/>
                </a:ext>
              </a:extLst>
            </p:cNvPr>
            <p:cNvSpPr>
              <a:spLocks noChangeArrowheads="1"/>
            </p:cNvSpPr>
            <p:nvPr/>
          </p:nvSpPr>
          <p:spPr bwMode="auto">
            <a:xfrm>
              <a:off x="12683392" y="9017609"/>
              <a:ext cx="5497" cy="10990"/>
            </a:xfrm>
            <a:custGeom>
              <a:avLst/>
              <a:gdLst>
                <a:gd name="T0" fmla="*/ 3 w 6"/>
                <a:gd name="T1" fmla="*/ 6 h 8"/>
                <a:gd name="T2" fmla="*/ 2 w 6"/>
                <a:gd name="T3" fmla="*/ 7 h 8"/>
                <a:gd name="T4" fmla="*/ 2 w 6"/>
                <a:gd name="T5" fmla="*/ 6 h 8"/>
                <a:gd name="T6" fmla="*/ 1 w 6"/>
                <a:gd name="T7" fmla="*/ 4 h 8"/>
                <a:gd name="T8" fmla="*/ 0 w 6"/>
                <a:gd name="T9" fmla="*/ 4 h 8"/>
                <a:gd name="T10" fmla="*/ 2 w 6"/>
                <a:gd name="T11" fmla="*/ 2 h 8"/>
                <a:gd name="T12" fmla="*/ 3 w 6"/>
                <a:gd name="T13" fmla="*/ 0 h 8"/>
                <a:gd name="T14" fmla="*/ 5 w 6"/>
                <a:gd name="T15" fmla="*/ 1 h 8"/>
                <a:gd name="T16" fmla="*/ 5 w 6"/>
                <a:gd name="T17" fmla="*/ 1 h 8"/>
                <a:gd name="T18" fmla="*/ 4 w 6"/>
                <a:gd name="T19" fmla="*/ 3 h 8"/>
                <a:gd name="T20" fmla="*/ 3 w 6"/>
                <a:gd name="T21" fmla="*/ 4 h 8"/>
                <a:gd name="T22" fmla="*/ 3 w 6"/>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3" y="6"/>
                  </a:moveTo>
                  <a:lnTo>
                    <a:pt x="2" y="7"/>
                  </a:lnTo>
                  <a:lnTo>
                    <a:pt x="2" y="6"/>
                  </a:lnTo>
                  <a:lnTo>
                    <a:pt x="1" y="4"/>
                  </a:lnTo>
                  <a:lnTo>
                    <a:pt x="0" y="4"/>
                  </a:lnTo>
                  <a:lnTo>
                    <a:pt x="2" y="2"/>
                  </a:lnTo>
                  <a:lnTo>
                    <a:pt x="3" y="0"/>
                  </a:lnTo>
                  <a:lnTo>
                    <a:pt x="5" y="1"/>
                  </a:lnTo>
                  <a:lnTo>
                    <a:pt x="5" y="1"/>
                  </a:lnTo>
                  <a:lnTo>
                    <a:pt x="4" y="3"/>
                  </a:lnTo>
                  <a:lnTo>
                    <a:pt x="3" y="4"/>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6" name="Freeform 294">
              <a:extLst>
                <a:ext uri="{FF2B5EF4-FFF2-40B4-BE49-F238E27FC236}">
                  <a16:creationId xmlns="" xmlns:a16="http://schemas.microsoft.com/office/drawing/2014/main" id="{116B578F-1D88-4726-63BD-BEAD42BB6A69}"/>
                </a:ext>
              </a:extLst>
            </p:cNvPr>
            <p:cNvSpPr>
              <a:spLocks noChangeArrowheads="1"/>
            </p:cNvSpPr>
            <p:nvPr/>
          </p:nvSpPr>
          <p:spPr bwMode="auto">
            <a:xfrm>
              <a:off x="12677898" y="9023106"/>
              <a:ext cx="5493" cy="5493"/>
            </a:xfrm>
            <a:custGeom>
              <a:avLst/>
              <a:gdLst>
                <a:gd name="T0" fmla="*/ 4 w 5"/>
                <a:gd name="T1" fmla="*/ 2 h 4"/>
                <a:gd name="T2" fmla="*/ 1 w 5"/>
                <a:gd name="T3" fmla="*/ 3 h 4"/>
                <a:gd name="T4" fmla="*/ 0 w 5"/>
                <a:gd name="T5" fmla="*/ 3 h 4"/>
                <a:gd name="T6" fmla="*/ 1 w 5"/>
                <a:gd name="T7" fmla="*/ 1 h 4"/>
                <a:gd name="T8" fmla="*/ 4 w 5"/>
                <a:gd name="T9" fmla="*/ 0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lnTo>
                    <a:pt x="1" y="3"/>
                  </a:lnTo>
                  <a:lnTo>
                    <a:pt x="0" y="3"/>
                  </a:lnTo>
                  <a:lnTo>
                    <a:pt x="1" y="1"/>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7" name="Freeform 295">
              <a:extLst>
                <a:ext uri="{FF2B5EF4-FFF2-40B4-BE49-F238E27FC236}">
                  <a16:creationId xmlns="" xmlns:a16="http://schemas.microsoft.com/office/drawing/2014/main" id="{92402A52-257F-71E7-BB0F-524EA2D0576F}"/>
                </a:ext>
              </a:extLst>
            </p:cNvPr>
            <p:cNvSpPr>
              <a:spLocks noChangeArrowheads="1"/>
            </p:cNvSpPr>
            <p:nvPr/>
          </p:nvSpPr>
          <p:spPr bwMode="auto">
            <a:xfrm>
              <a:off x="12589975" y="9045087"/>
              <a:ext cx="10990" cy="5493"/>
            </a:xfrm>
            <a:custGeom>
              <a:avLst/>
              <a:gdLst>
                <a:gd name="T0" fmla="*/ 4 w 9"/>
                <a:gd name="T1" fmla="*/ 0 h 5"/>
                <a:gd name="T2" fmla="*/ 5 w 9"/>
                <a:gd name="T3" fmla="*/ 1 h 5"/>
                <a:gd name="T4" fmla="*/ 8 w 9"/>
                <a:gd name="T5" fmla="*/ 0 h 5"/>
                <a:gd name="T6" fmla="*/ 8 w 9"/>
                <a:gd name="T7" fmla="*/ 2 h 5"/>
                <a:gd name="T8" fmla="*/ 8 w 9"/>
                <a:gd name="T9" fmla="*/ 2 h 5"/>
                <a:gd name="T10" fmla="*/ 7 w 9"/>
                <a:gd name="T11" fmla="*/ 4 h 5"/>
                <a:gd name="T12" fmla="*/ 5 w 9"/>
                <a:gd name="T13" fmla="*/ 3 h 5"/>
                <a:gd name="T14" fmla="*/ 2 w 9"/>
                <a:gd name="T15" fmla="*/ 3 h 5"/>
                <a:gd name="T16" fmla="*/ 0 w 9"/>
                <a:gd name="T17" fmla="*/ 3 h 5"/>
                <a:gd name="T18" fmla="*/ 0 w 9"/>
                <a:gd name="T19" fmla="*/ 2 h 5"/>
                <a:gd name="T20" fmla="*/ 1 w 9"/>
                <a:gd name="T21" fmla="*/ 0 h 5"/>
                <a:gd name="T22" fmla="*/ 4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4" y="0"/>
                  </a:moveTo>
                  <a:lnTo>
                    <a:pt x="5" y="1"/>
                  </a:lnTo>
                  <a:lnTo>
                    <a:pt x="8" y="0"/>
                  </a:lnTo>
                  <a:lnTo>
                    <a:pt x="8" y="2"/>
                  </a:lnTo>
                  <a:lnTo>
                    <a:pt x="8" y="2"/>
                  </a:lnTo>
                  <a:lnTo>
                    <a:pt x="7" y="4"/>
                  </a:lnTo>
                  <a:lnTo>
                    <a:pt x="5" y="3"/>
                  </a:lnTo>
                  <a:lnTo>
                    <a:pt x="2" y="3"/>
                  </a:lnTo>
                  <a:lnTo>
                    <a:pt x="0" y="3"/>
                  </a:lnTo>
                  <a:lnTo>
                    <a:pt x="0" y="2"/>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48" name="Freeform 297">
              <a:extLst>
                <a:ext uri="{FF2B5EF4-FFF2-40B4-BE49-F238E27FC236}">
                  <a16:creationId xmlns="" xmlns:a16="http://schemas.microsoft.com/office/drawing/2014/main" id="{8B3DC863-69F1-8C02-6F72-E3544D575FEC}"/>
                </a:ext>
              </a:extLst>
            </p:cNvPr>
            <p:cNvSpPr>
              <a:spLocks noChangeArrowheads="1"/>
            </p:cNvSpPr>
            <p:nvPr/>
          </p:nvSpPr>
          <p:spPr bwMode="auto">
            <a:xfrm>
              <a:off x="9496180" y="8391157"/>
              <a:ext cx="93420" cy="54952"/>
            </a:xfrm>
            <a:custGeom>
              <a:avLst/>
              <a:gdLst>
                <a:gd name="T0" fmla="*/ 69 w 73"/>
                <a:gd name="T1" fmla="*/ 2 h 43"/>
                <a:gd name="T2" fmla="*/ 53 w 73"/>
                <a:gd name="T3" fmla="*/ 14 h 43"/>
                <a:gd name="T4" fmla="*/ 51 w 73"/>
                <a:gd name="T5" fmla="*/ 18 h 43"/>
                <a:gd name="T6" fmla="*/ 52 w 73"/>
                <a:gd name="T7" fmla="*/ 20 h 43"/>
                <a:gd name="T8" fmla="*/ 54 w 73"/>
                <a:gd name="T9" fmla="*/ 23 h 43"/>
                <a:gd name="T10" fmla="*/ 55 w 73"/>
                <a:gd name="T11" fmla="*/ 24 h 43"/>
                <a:gd name="T12" fmla="*/ 56 w 73"/>
                <a:gd name="T13" fmla="*/ 26 h 43"/>
                <a:gd name="T14" fmla="*/ 53 w 73"/>
                <a:gd name="T15" fmla="*/ 27 h 43"/>
                <a:gd name="T16" fmla="*/ 49 w 73"/>
                <a:gd name="T17" fmla="*/ 27 h 43"/>
                <a:gd name="T18" fmla="*/ 46 w 73"/>
                <a:gd name="T19" fmla="*/ 27 h 43"/>
                <a:gd name="T20" fmla="*/ 44 w 73"/>
                <a:gd name="T21" fmla="*/ 27 h 43"/>
                <a:gd name="T22" fmla="*/ 39 w 73"/>
                <a:gd name="T23" fmla="*/ 33 h 43"/>
                <a:gd name="T24" fmla="*/ 35 w 73"/>
                <a:gd name="T25" fmla="*/ 36 h 43"/>
                <a:gd name="T26" fmla="*/ 32 w 73"/>
                <a:gd name="T27" fmla="*/ 37 h 43"/>
                <a:gd name="T28" fmla="*/ 28 w 73"/>
                <a:gd name="T29" fmla="*/ 37 h 43"/>
                <a:gd name="T30" fmla="*/ 26 w 73"/>
                <a:gd name="T31" fmla="*/ 37 h 43"/>
                <a:gd name="T32" fmla="*/ 24 w 73"/>
                <a:gd name="T33" fmla="*/ 38 h 43"/>
                <a:gd name="T34" fmla="*/ 23 w 73"/>
                <a:gd name="T35" fmla="*/ 40 h 43"/>
                <a:gd name="T36" fmla="*/ 23 w 73"/>
                <a:gd name="T37" fmla="*/ 41 h 43"/>
                <a:gd name="T38" fmla="*/ 22 w 73"/>
                <a:gd name="T39" fmla="*/ 42 h 43"/>
                <a:gd name="T40" fmla="*/ 21 w 73"/>
                <a:gd name="T41" fmla="*/ 42 h 43"/>
                <a:gd name="T42" fmla="*/ 19 w 73"/>
                <a:gd name="T43" fmla="*/ 40 h 43"/>
                <a:gd name="T44" fmla="*/ 18 w 73"/>
                <a:gd name="T45" fmla="*/ 39 h 43"/>
                <a:gd name="T46" fmla="*/ 14 w 73"/>
                <a:gd name="T47" fmla="*/ 39 h 43"/>
                <a:gd name="T48" fmla="*/ 13 w 73"/>
                <a:gd name="T49" fmla="*/ 39 h 43"/>
                <a:gd name="T50" fmla="*/ 7 w 73"/>
                <a:gd name="T51" fmla="*/ 37 h 43"/>
                <a:gd name="T52" fmla="*/ 5 w 73"/>
                <a:gd name="T53" fmla="*/ 36 h 43"/>
                <a:gd name="T54" fmla="*/ 3 w 73"/>
                <a:gd name="T55" fmla="*/ 34 h 43"/>
                <a:gd name="T56" fmla="*/ 0 w 73"/>
                <a:gd name="T57" fmla="*/ 28 h 43"/>
                <a:gd name="T58" fmla="*/ 0 w 73"/>
                <a:gd name="T59" fmla="*/ 23 h 43"/>
                <a:gd name="T60" fmla="*/ 3 w 73"/>
                <a:gd name="T61" fmla="*/ 24 h 43"/>
                <a:gd name="T62" fmla="*/ 5 w 73"/>
                <a:gd name="T63" fmla="*/ 22 h 43"/>
                <a:gd name="T64" fmla="*/ 8 w 73"/>
                <a:gd name="T65" fmla="*/ 20 h 43"/>
                <a:gd name="T66" fmla="*/ 11 w 73"/>
                <a:gd name="T67" fmla="*/ 19 h 43"/>
                <a:gd name="T68" fmla="*/ 13 w 73"/>
                <a:gd name="T69" fmla="*/ 19 h 43"/>
                <a:gd name="T70" fmla="*/ 15 w 73"/>
                <a:gd name="T71" fmla="*/ 20 h 43"/>
                <a:gd name="T72" fmla="*/ 19 w 73"/>
                <a:gd name="T73" fmla="*/ 19 h 43"/>
                <a:gd name="T74" fmla="*/ 20 w 73"/>
                <a:gd name="T75" fmla="*/ 15 h 43"/>
                <a:gd name="T76" fmla="*/ 21 w 73"/>
                <a:gd name="T77" fmla="*/ 11 h 43"/>
                <a:gd name="T78" fmla="*/ 26 w 73"/>
                <a:gd name="T79" fmla="*/ 12 h 43"/>
                <a:gd name="T80" fmla="*/ 32 w 73"/>
                <a:gd name="T81" fmla="*/ 12 h 43"/>
                <a:gd name="T82" fmla="*/ 37 w 73"/>
                <a:gd name="T83" fmla="*/ 13 h 43"/>
                <a:gd name="T84" fmla="*/ 42 w 73"/>
                <a:gd name="T85" fmla="*/ 12 h 43"/>
                <a:gd name="T86" fmla="*/ 56 w 73"/>
                <a:gd name="T87" fmla="*/ 7 h 43"/>
                <a:gd name="T88" fmla="*/ 60 w 73"/>
                <a:gd name="T89" fmla="*/ 4 h 43"/>
                <a:gd name="T90" fmla="*/ 63 w 73"/>
                <a:gd name="T91" fmla="*/ 4 h 43"/>
                <a:gd name="T92" fmla="*/ 67 w 73"/>
                <a:gd name="T93" fmla="*/ 1 h 43"/>
                <a:gd name="T94" fmla="*/ 72 w 73"/>
                <a:gd name="T95" fmla="*/ 0 h 43"/>
                <a:gd name="T96" fmla="*/ 69 w 73"/>
                <a:gd name="T9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43">
                  <a:moveTo>
                    <a:pt x="69" y="2"/>
                  </a:moveTo>
                  <a:lnTo>
                    <a:pt x="53" y="14"/>
                  </a:lnTo>
                  <a:lnTo>
                    <a:pt x="51" y="18"/>
                  </a:lnTo>
                  <a:lnTo>
                    <a:pt x="52" y="20"/>
                  </a:lnTo>
                  <a:lnTo>
                    <a:pt x="54" y="23"/>
                  </a:lnTo>
                  <a:lnTo>
                    <a:pt x="55" y="24"/>
                  </a:lnTo>
                  <a:lnTo>
                    <a:pt x="56" y="26"/>
                  </a:lnTo>
                  <a:lnTo>
                    <a:pt x="53" y="27"/>
                  </a:lnTo>
                  <a:lnTo>
                    <a:pt x="49" y="27"/>
                  </a:lnTo>
                  <a:lnTo>
                    <a:pt x="46" y="27"/>
                  </a:lnTo>
                  <a:lnTo>
                    <a:pt x="44" y="27"/>
                  </a:lnTo>
                  <a:lnTo>
                    <a:pt x="39" y="33"/>
                  </a:lnTo>
                  <a:lnTo>
                    <a:pt x="35" y="36"/>
                  </a:lnTo>
                  <a:lnTo>
                    <a:pt x="32" y="37"/>
                  </a:lnTo>
                  <a:lnTo>
                    <a:pt x="28" y="37"/>
                  </a:lnTo>
                  <a:lnTo>
                    <a:pt x="26" y="37"/>
                  </a:lnTo>
                  <a:lnTo>
                    <a:pt x="24" y="38"/>
                  </a:lnTo>
                  <a:lnTo>
                    <a:pt x="23" y="40"/>
                  </a:lnTo>
                  <a:lnTo>
                    <a:pt x="23" y="41"/>
                  </a:lnTo>
                  <a:lnTo>
                    <a:pt x="22" y="42"/>
                  </a:lnTo>
                  <a:lnTo>
                    <a:pt x="21" y="42"/>
                  </a:lnTo>
                  <a:lnTo>
                    <a:pt x="19" y="40"/>
                  </a:lnTo>
                  <a:lnTo>
                    <a:pt x="18" y="39"/>
                  </a:lnTo>
                  <a:lnTo>
                    <a:pt x="14" y="39"/>
                  </a:lnTo>
                  <a:lnTo>
                    <a:pt x="13" y="39"/>
                  </a:lnTo>
                  <a:lnTo>
                    <a:pt x="7" y="37"/>
                  </a:lnTo>
                  <a:lnTo>
                    <a:pt x="5" y="36"/>
                  </a:lnTo>
                  <a:lnTo>
                    <a:pt x="3" y="34"/>
                  </a:lnTo>
                  <a:lnTo>
                    <a:pt x="0" y="28"/>
                  </a:lnTo>
                  <a:lnTo>
                    <a:pt x="0" y="23"/>
                  </a:lnTo>
                  <a:lnTo>
                    <a:pt x="3" y="24"/>
                  </a:lnTo>
                  <a:lnTo>
                    <a:pt x="5" y="22"/>
                  </a:lnTo>
                  <a:lnTo>
                    <a:pt x="8" y="20"/>
                  </a:lnTo>
                  <a:lnTo>
                    <a:pt x="11" y="19"/>
                  </a:lnTo>
                  <a:lnTo>
                    <a:pt x="13" y="19"/>
                  </a:lnTo>
                  <a:lnTo>
                    <a:pt x="15" y="20"/>
                  </a:lnTo>
                  <a:lnTo>
                    <a:pt x="19" y="19"/>
                  </a:lnTo>
                  <a:lnTo>
                    <a:pt x="20" y="15"/>
                  </a:lnTo>
                  <a:lnTo>
                    <a:pt x="21" y="11"/>
                  </a:lnTo>
                  <a:lnTo>
                    <a:pt x="26" y="12"/>
                  </a:lnTo>
                  <a:lnTo>
                    <a:pt x="32" y="12"/>
                  </a:lnTo>
                  <a:lnTo>
                    <a:pt x="37" y="13"/>
                  </a:lnTo>
                  <a:lnTo>
                    <a:pt x="42" y="12"/>
                  </a:lnTo>
                  <a:lnTo>
                    <a:pt x="56" y="7"/>
                  </a:lnTo>
                  <a:lnTo>
                    <a:pt x="60" y="4"/>
                  </a:lnTo>
                  <a:lnTo>
                    <a:pt x="63" y="4"/>
                  </a:lnTo>
                  <a:lnTo>
                    <a:pt x="67" y="1"/>
                  </a:lnTo>
                  <a:lnTo>
                    <a:pt x="72" y="0"/>
                  </a:lnTo>
                  <a:lnTo>
                    <a:pt x="69"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49" name="Freeform 299">
              <a:extLst>
                <a:ext uri="{FF2B5EF4-FFF2-40B4-BE49-F238E27FC236}">
                  <a16:creationId xmlns="" xmlns:a16="http://schemas.microsoft.com/office/drawing/2014/main" id="{4C36AF97-2140-4111-B4E5-3BCC484FA004}"/>
                </a:ext>
              </a:extLst>
            </p:cNvPr>
            <p:cNvSpPr>
              <a:spLocks noChangeArrowheads="1"/>
            </p:cNvSpPr>
            <p:nvPr/>
          </p:nvSpPr>
          <p:spPr bwMode="auto">
            <a:xfrm>
              <a:off x="9798417" y="7984513"/>
              <a:ext cx="269263" cy="131885"/>
            </a:xfrm>
            <a:custGeom>
              <a:avLst/>
              <a:gdLst>
                <a:gd name="T0" fmla="*/ 203 w 215"/>
                <a:gd name="T1" fmla="*/ 76 h 108"/>
                <a:gd name="T2" fmla="*/ 199 w 215"/>
                <a:gd name="T3" fmla="*/ 79 h 108"/>
                <a:gd name="T4" fmla="*/ 199 w 215"/>
                <a:gd name="T5" fmla="*/ 83 h 108"/>
                <a:gd name="T6" fmla="*/ 202 w 215"/>
                <a:gd name="T7" fmla="*/ 89 h 108"/>
                <a:gd name="T8" fmla="*/ 212 w 215"/>
                <a:gd name="T9" fmla="*/ 96 h 108"/>
                <a:gd name="T10" fmla="*/ 212 w 215"/>
                <a:gd name="T11" fmla="*/ 104 h 108"/>
                <a:gd name="T12" fmla="*/ 206 w 215"/>
                <a:gd name="T13" fmla="*/ 107 h 108"/>
                <a:gd name="T14" fmla="*/ 198 w 215"/>
                <a:gd name="T15" fmla="*/ 102 h 108"/>
                <a:gd name="T16" fmla="*/ 190 w 215"/>
                <a:gd name="T17" fmla="*/ 102 h 108"/>
                <a:gd name="T18" fmla="*/ 183 w 215"/>
                <a:gd name="T19" fmla="*/ 98 h 108"/>
                <a:gd name="T20" fmla="*/ 169 w 215"/>
                <a:gd name="T21" fmla="*/ 91 h 108"/>
                <a:gd name="T22" fmla="*/ 160 w 215"/>
                <a:gd name="T23" fmla="*/ 98 h 108"/>
                <a:gd name="T24" fmla="*/ 156 w 215"/>
                <a:gd name="T25" fmla="*/ 100 h 108"/>
                <a:gd name="T26" fmla="*/ 144 w 215"/>
                <a:gd name="T27" fmla="*/ 102 h 108"/>
                <a:gd name="T28" fmla="*/ 131 w 215"/>
                <a:gd name="T29" fmla="*/ 102 h 108"/>
                <a:gd name="T30" fmla="*/ 117 w 215"/>
                <a:gd name="T31" fmla="*/ 105 h 108"/>
                <a:gd name="T32" fmla="*/ 111 w 215"/>
                <a:gd name="T33" fmla="*/ 105 h 108"/>
                <a:gd name="T34" fmla="*/ 108 w 215"/>
                <a:gd name="T35" fmla="*/ 102 h 108"/>
                <a:gd name="T36" fmla="*/ 101 w 215"/>
                <a:gd name="T37" fmla="*/ 100 h 108"/>
                <a:gd name="T38" fmla="*/ 101 w 215"/>
                <a:gd name="T39" fmla="*/ 97 h 108"/>
                <a:gd name="T40" fmla="*/ 91 w 215"/>
                <a:gd name="T41" fmla="*/ 89 h 108"/>
                <a:gd name="T42" fmla="*/ 87 w 215"/>
                <a:gd name="T43" fmla="*/ 85 h 108"/>
                <a:gd name="T44" fmla="*/ 83 w 215"/>
                <a:gd name="T45" fmla="*/ 86 h 108"/>
                <a:gd name="T46" fmla="*/ 76 w 215"/>
                <a:gd name="T47" fmla="*/ 91 h 108"/>
                <a:gd name="T48" fmla="*/ 67 w 215"/>
                <a:gd name="T49" fmla="*/ 89 h 108"/>
                <a:gd name="T50" fmla="*/ 58 w 215"/>
                <a:gd name="T51" fmla="*/ 91 h 108"/>
                <a:gd name="T52" fmla="*/ 49 w 215"/>
                <a:gd name="T53" fmla="*/ 88 h 108"/>
                <a:gd name="T54" fmla="*/ 57 w 215"/>
                <a:gd name="T55" fmla="*/ 72 h 108"/>
                <a:gd name="T56" fmla="*/ 51 w 215"/>
                <a:gd name="T57" fmla="*/ 50 h 108"/>
                <a:gd name="T58" fmla="*/ 37 w 215"/>
                <a:gd name="T59" fmla="*/ 32 h 108"/>
                <a:gd name="T60" fmla="*/ 18 w 215"/>
                <a:gd name="T61" fmla="*/ 19 h 108"/>
                <a:gd name="T62" fmla="*/ 0 w 215"/>
                <a:gd name="T63" fmla="*/ 6 h 108"/>
                <a:gd name="T64" fmla="*/ 6 w 215"/>
                <a:gd name="T65" fmla="*/ 0 h 108"/>
                <a:gd name="T66" fmla="*/ 22 w 215"/>
                <a:gd name="T67" fmla="*/ 1 h 108"/>
                <a:gd name="T68" fmla="*/ 36 w 215"/>
                <a:gd name="T69" fmla="*/ 8 h 108"/>
                <a:gd name="T70" fmla="*/ 52 w 215"/>
                <a:gd name="T71" fmla="*/ 15 h 108"/>
                <a:gd name="T72" fmla="*/ 69 w 215"/>
                <a:gd name="T73" fmla="*/ 16 h 108"/>
                <a:gd name="T74" fmla="*/ 83 w 215"/>
                <a:gd name="T75" fmla="*/ 18 h 108"/>
                <a:gd name="T76" fmla="*/ 93 w 215"/>
                <a:gd name="T77" fmla="*/ 19 h 108"/>
                <a:gd name="T78" fmla="*/ 99 w 215"/>
                <a:gd name="T79" fmla="*/ 25 h 108"/>
                <a:gd name="T80" fmla="*/ 117 w 215"/>
                <a:gd name="T81" fmla="*/ 33 h 108"/>
                <a:gd name="T82" fmla="*/ 122 w 215"/>
                <a:gd name="T83" fmla="*/ 37 h 108"/>
                <a:gd name="T84" fmla="*/ 121 w 215"/>
                <a:gd name="T85" fmla="*/ 42 h 108"/>
                <a:gd name="T86" fmla="*/ 129 w 215"/>
                <a:gd name="T87" fmla="*/ 42 h 108"/>
                <a:gd name="T88" fmla="*/ 139 w 215"/>
                <a:gd name="T89" fmla="*/ 37 h 108"/>
                <a:gd name="T90" fmla="*/ 149 w 215"/>
                <a:gd name="T91" fmla="*/ 36 h 108"/>
                <a:gd name="T92" fmla="*/ 156 w 215"/>
                <a:gd name="T93" fmla="*/ 36 h 108"/>
                <a:gd name="T94" fmla="*/ 162 w 215"/>
                <a:gd name="T95" fmla="*/ 38 h 108"/>
                <a:gd name="T96" fmla="*/ 172 w 215"/>
                <a:gd name="T97" fmla="*/ 45 h 108"/>
                <a:gd name="T98" fmla="*/ 183 w 215"/>
                <a:gd name="T99" fmla="*/ 46 h 108"/>
                <a:gd name="T100" fmla="*/ 181 w 215"/>
                <a:gd name="T101" fmla="*/ 58 h 108"/>
                <a:gd name="T102" fmla="*/ 188 w 215"/>
                <a:gd name="T103" fmla="*/ 63 h 108"/>
                <a:gd name="T104" fmla="*/ 194 w 215"/>
                <a:gd name="T105" fmla="*/ 68 h 108"/>
                <a:gd name="T106" fmla="*/ 201 w 215"/>
                <a:gd name="T107"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108">
                  <a:moveTo>
                    <a:pt x="206" y="72"/>
                  </a:moveTo>
                  <a:lnTo>
                    <a:pt x="205" y="74"/>
                  </a:lnTo>
                  <a:lnTo>
                    <a:pt x="203" y="76"/>
                  </a:lnTo>
                  <a:lnTo>
                    <a:pt x="202" y="78"/>
                  </a:lnTo>
                  <a:lnTo>
                    <a:pt x="200" y="78"/>
                  </a:lnTo>
                  <a:lnTo>
                    <a:pt x="199" y="79"/>
                  </a:lnTo>
                  <a:lnTo>
                    <a:pt x="198" y="80"/>
                  </a:lnTo>
                  <a:lnTo>
                    <a:pt x="198" y="82"/>
                  </a:lnTo>
                  <a:lnTo>
                    <a:pt x="199" y="83"/>
                  </a:lnTo>
                  <a:lnTo>
                    <a:pt x="199" y="84"/>
                  </a:lnTo>
                  <a:lnTo>
                    <a:pt x="200" y="85"/>
                  </a:lnTo>
                  <a:lnTo>
                    <a:pt x="202" y="89"/>
                  </a:lnTo>
                  <a:lnTo>
                    <a:pt x="205" y="91"/>
                  </a:lnTo>
                  <a:lnTo>
                    <a:pt x="208" y="93"/>
                  </a:lnTo>
                  <a:lnTo>
                    <a:pt x="212" y="96"/>
                  </a:lnTo>
                  <a:lnTo>
                    <a:pt x="214" y="98"/>
                  </a:lnTo>
                  <a:lnTo>
                    <a:pt x="213" y="100"/>
                  </a:lnTo>
                  <a:lnTo>
                    <a:pt x="212" y="104"/>
                  </a:lnTo>
                  <a:lnTo>
                    <a:pt x="210" y="107"/>
                  </a:lnTo>
                  <a:lnTo>
                    <a:pt x="207" y="107"/>
                  </a:lnTo>
                  <a:lnTo>
                    <a:pt x="206" y="107"/>
                  </a:lnTo>
                  <a:lnTo>
                    <a:pt x="205" y="106"/>
                  </a:lnTo>
                  <a:lnTo>
                    <a:pt x="201" y="104"/>
                  </a:lnTo>
                  <a:lnTo>
                    <a:pt x="198" y="102"/>
                  </a:lnTo>
                  <a:lnTo>
                    <a:pt x="195" y="102"/>
                  </a:lnTo>
                  <a:lnTo>
                    <a:pt x="193" y="103"/>
                  </a:lnTo>
                  <a:lnTo>
                    <a:pt x="190" y="102"/>
                  </a:lnTo>
                  <a:lnTo>
                    <a:pt x="186" y="100"/>
                  </a:lnTo>
                  <a:lnTo>
                    <a:pt x="183" y="99"/>
                  </a:lnTo>
                  <a:lnTo>
                    <a:pt x="183" y="98"/>
                  </a:lnTo>
                  <a:lnTo>
                    <a:pt x="183" y="96"/>
                  </a:lnTo>
                  <a:lnTo>
                    <a:pt x="174" y="92"/>
                  </a:lnTo>
                  <a:lnTo>
                    <a:pt x="169" y="91"/>
                  </a:lnTo>
                  <a:lnTo>
                    <a:pt x="167" y="92"/>
                  </a:lnTo>
                  <a:lnTo>
                    <a:pt x="161" y="98"/>
                  </a:lnTo>
                  <a:lnTo>
                    <a:pt x="160" y="98"/>
                  </a:lnTo>
                  <a:lnTo>
                    <a:pt x="155" y="99"/>
                  </a:lnTo>
                  <a:lnTo>
                    <a:pt x="155" y="100"/>
                  </a:lnTo>
                  <a:lnTo>
                    <a:pt x="156" y="100"/>
                  </a:lnTo>
                  <a:lnTo>
                    <a:pt x="155" y="101"/>
                  </a:lnTo>
                  <a:lnTo>
                    <a:pt x="147" y="101"/>
                  </a:lnTo>
                  <a:lnTo>
                    <a:pt x="144" y="102"/>
                  </a:lnTo>
                  <a:lnTo>
                    <a:pt x="136" y="101"/>
                  </a:lnTo>
                  <a:lnTo>
                    <a:pt x="133" y="102"/>
                  </a:lnTo>
                  <a:lnTo>
                    <a:pt x="131" y="102"/>
                  </a:lnTo>
                  <a:lnTo>
                    <a:pt x="126" y="104"/>
                  </a:lnTo>
                  <a:lnTo>
                    <a:pt x="122" y="105"/>
                  </a:lnTo>
                  <a:lnTo>
                    <a:pt x="117" y="105"/>
                  </a:lnTo>
                  <a:lnTo>
                    <a:pt x="112" y="105"/>
                  </a:lnTo>
                  <a:lnTo>
                    <a:pt x="110" y="105"/>
                  </a:lnTo>
                  <a:lnTo>
                    <a:pt x="111" y="105"/>
                  </a:lnTo>
                  <a:lnTo>
                    <a:pt x="110" y="104"/>
                  </a:lnTo>
                  <a:lnTo>
                    <a:pt x="109" y="102"/>
                  </a:lnTo>
                  <a:lnTo>
                    <a:pt x="108" y="102"/>
                  </a:lnTo>
                  <a:lnTo>
                    <a:pt x="106" y="102"/>
                  </a:lnTo>
                  <a:lnTo>
                    <a:pt x="103" y="102"/>
                  </a:lnTo>
                  <a:lnTo>
                    <a:pt x="101" y="100"/>
                  </a:lnTo>
                  <a:lnTo>
                    <a:pt x="101" y="99"/>
                  </a:lnTo>
                  <a:lnTo>
                    <a:pt x="102" y="98"/>
                  </a:lnTo>
                  <a:lnTo>
                    <a:pt x="101" y="97"/>
                  </a:lnTo>
                  <a:lnTo>
                    <a:pt x="98" y="95"/>
                  </a:lnTo>
                  <a:lnTo>
                    <a:pt x="94" y="90"/>
                  </a:lnTo>
                  <a:lnTo>
                    <a:pt x="91" y="89"/>
                  </a:lnTo>
                  <a:lnTo>
                    <a:pt x="90" y="86"/>
                  </a:lnTo>
                  <a:lnTo>
                    <a:pt x="89" y="86"/>
                  </a:lnTo>
                  <a:lnTo>
                    <a:pt x="87" y="85"/>
                  </a:lnTo>
                  <a:lnTo>
                    <a:pt x="84" y="86"/>
                  </a:lnTo>
                  <a:lnTo>
                    <a:pt x="84" y="86"/>
                  </a:lnTo>
                  <a:lnTo>
                    <a:pt x="83" y="86"/>
                  </a:lnTo>
                  <a:lnTo>
                    <a:pt x="81" y="90"/>
                  </a:lnTo>
                  <a:lnTo>
                    <a:pt x="80" y="91"/>
                  </a:lnTo>
                  <a:lnTo>
                    <a:pt x="76" y="91"/>
                  </a:lnTo>
                  <a:lnTo>
                    <a:pt x="74" y="90"/>
                  </a:lnTo>
                  <a:lnTo>
                    <a:pt x="71" y="89"/>
                  </a:lnTo>
                  <a:lnTo>
                    <a:pt x="67" y="89"/>
                  </a:lnTo>
                  <a:lnTo>
                    <a:pt x="63" y="89"/>
                  </a:lnTo>
                  <a:lnTo>
                    <a:pt x="59" y="92"/>
                  </a:lnTo>
                  <a:lnTo>
                    <a:pt x="58" y="91"/>
                  </a:lnTo>
                  <a:lnTo>
                    <a:pt x="56" y="90"/>
                  </a:lnTo>
                  <a:lnTo>
                    <a:pt x="51" y="89"/>
                  </a:lnTo>
                  <a:lnTo>
                    <a:pt x="49" y="88"/>
                  </a:lnTo>
                  <a:lnTo>
                    <a:pt x="56" y="80"/>
                  </a:lnTo>
                  <a:lnTo>
                    <a:pt x="57" y="75"/>
                  </a:lnTo>
                  <a:lnTo>
                    <a:pt x="57" y="72"/>
                  </a:lnTo>
                  <a:lnTo>
                    <a:pt x="57" y="69"/>
                  </a:lnTo>
                  <a:lnTo>
                    <a:pt x="54" y="61"/>
                  </a:lnTo>
                  <a:lnTo>
                    <a:pt x="51" y="50"/>
                  </a:lnTo>
                  <a:lnTo>
                    <a:pt x="49" y="39"/>
                  </a:lnTo>
                  <a:lnTo>
                    <a:pt x="46" y="36"/>
                  </a:lnTo>
                  <a:lnTo>
                    <a:pt x="37" y="32"/>
                  </a:lnTo>
                  <a:lnTo>
                    <a:pt x="35" y="28"/>
                  </a:lnTo>
                  <a:lnTo>
                    <a:pt x="28" y="22"/>
                  </a:lnTo>
                  <a:lnTo>
                    <a:pt x="18" y="19"/>
                  </a:lnTo>
                  <a:lnTo>
                    <a:pt x="16" y="18"/>
                  </a:lnTo>
                  <a:lnTo>
                    <a:pt x="7" y="11"/>
                  </a:lnTo>
                  <a:lnTo>
                    <a:pt x="0" y="6"/>
                  </a:lnTo>
                  <a:lnTo>
                    <a:pt x="2" y="3"/>
                  </a:lnTo>
                  <a:lnTo>
                    <a:pt x="4" y="1"/>
                  </a:lnTo>
                  <a:lnTo>
                    <a:pt x="6" y="0"/>
                  </a:lnTo>
                  <a:lnTo>
                    <a:pt x="12" y="1"/>
                  </a:lnTo>
                  <a:lnTo>
                    <a:pt x="18" y="3"/>
                  </a:lnTo>
                  <a:lnTo>
                    <a:pt x="22" y="1"/>
                  </a:lnTo>
                  <a:lnTo>
                    <a:pt x="27" y="4"/>
                  </a:lnTo>
                  <a:lnTo>
                    <a:pt x="31" y="6"/>
                  </a:lnTo>
                  <a:lnTo>
                    <a:pt x="36" y="8"/>
                  </a:lnTo>
                  <a:lnTo>
                    <a:pt x="45" y="10"/>
                  </a:lnTo>
                  <a:lnTo>
                    <a:pt x="47" y="12"/>
                  </a:lnTo>
                  <a:lnTo>
                    <a:pt x="52" y="15"/>
                  </a:lnTo>
                  <a:lnTo>
                    <a:pt x="67" y="16"/>
                  </a:lnTo>
                  <a:lnTo>
                    <a:pt x="68" y="16"/>
                  </a:lnTo>
                  <a:lnTo>
                    <a:pt x="69" y="16"/>
                  </a:lnTo>
                  <a:lnTo>
                    <a:pt x="74" y="15"/>
                  </a:lnTo>
                  <a:lnTo>
                    <a:pt x="78" y="15"/>
                  </a:lnTo>
                  <a:lnTo>
                    <a:pt x="83" y="18"/>
                  </a:lnTo>
                  <a:lnTo>
                    <a:pt x="86" y="18"/>
                  </a:lnTo>
                  <a:lnTo>
                    <a:pt x="89" y="17"/>
                  </a:lnTo>
                  <a:lnTo>
                    <a:pt x="93" y="19"/>
                  </a:lnTo>
                  <a:lnTo>
                    <a:pt x="97" y="21"/>
                  </a:lnTo>
                  <a:lnTo>
                    <a:pt x="97" y="22"/>
                  </a:lnTo>
                  <a:lnTo>
                    <a:pt x="99" y="25"/>
                  </a:lnTo>
                  <a:lnTo>
                    <a:pt x="108" y="29"/>
                  </a:lnTo>
                  <a:lnTo>
                    <a:pt x="115" y="31"/>
                  </a:lnTo>
                  <a:lnTo>
                    <a:pt x="117" y="33"/>
                  </a:lnTo>
                  <a:lnTo>
                    <a:pt x="121" y="36"/>
                  </a:lnTo>
                  <a:lnTo>
                    <a:pt x="122" y="36"/>
                  </a:lnTo>
                  <a:lnTo>
                    <a:pt x="122" y="37"/>
                  </a:lnTo>
                  <a:lnTo>
                    <a:pt x="121" y="39"/>
                  </a:lnTo>
                  <a:lnTo>
                    <a:pt x="120" y="41"/>
                  </a:lnTo>
                  <a:lnTo>
                    <a:pt x="121" y="42"/>
                  </a:lnTo>
                  <a:lnTo>
                    <a:pt x="123" y="43"/>
                  </a:lnTo>
                  <a:lnTo>
                    <a:pt x="127" y="44"/>
                  </a:lnTo>
                  <a:lnTo>
                    <a:pt x="129" y="42"/>
                  </a:lnTo>
                  <a:lnTo>
                    <a:pt x="132" y="41"/>
                  </a:lnTo>
                  <a:lnTo>
                    <a:pt x="135" y="39"/>
                  </a:lnTo>
                  <a:lnTo>
                    <a:pt x="139" y="37"/>
                  </a:lnTo>
                  <a:lnTo>
                    <a:pt x="145" y="36"/>
                  </a:lnTo>
                  <a:lnTo>
                    <a:pt x="147" y="36"/>
                  </a:lnTo>
                  <a:lnTo>
                    <a:pt x="149" y="36"/>
                  </a:lnTo>
                  <a:lnTo>
                    <a:pt x="151" y="37"/>
                  </a:lnTo>
                  <a:lnTo>
                    <a:pt x="153" y="41"/>
                  </a:lnTo>
                  <a:lnTo>
                    <a:pt x="156" y="36"/>
                  </a:lnTo>
                  <a:lnTo>
                    <a:pt x="156" y="35"/>
                  </a:lnTo>
                  <a:lnTo>
                    <a:pt x="159" y="36"/>
                  </a:lnTo>
                  <a:lnTo>
                    <a:pt x="162" y="38"/>
                  </a:lnTo>
                  <a:lnTo>
                    <a:pt x="166" y="39"/>
                  </a:lnTo>
                  <a:lnTo>
                    <a:pt x="167" y="40"/>
                  </a:lnTo>
                  <a:lnTo>
                    <a:pt x="172" y="45"/>
                  </a:lnTo>
                  <a:lnTo>
                    <a:pt x="178" y="45"/>
                  </a:lnTo>
                  <a:lnTo>
                    <a:pt x="182" y="45"/>
                  </a:lnTo>
                  <a:lnTo>
                    <a:pt x="183" y="46"/>
                  </a:lnTo>
                  <a:lnTo>
                    <a:pt x="184" y="47"/>
                  </a:lnTo>
                  <a:lnTo>
                    <a:pt x="182" y="52"/>
                  </a:lnTo>
                  <a:lnTo>
                    <a:pt x="181" y="58"/>
                  </a:lnTo>
                  <a:lnTo>
                    <a:pt x="181" y="59"/>
                  </a:lnTo>
                  <a:lnTo>
                    <a:pt x="183" y="61"/>
                  </a:lnTo>
                  <a:lnTo>
                    <a:pt x="188" y="63"/>
                  </a:lnTo>
                  <a:lnTo>
                    <a:pt x="189" y="64"/>
                  </a:lnTo>
                  <a:lnTo>
                    <a:pt x="191" y="66"/>
                  </a:lnTo>
                  <a:lnTo>
                    <a:pt x="194" y="68"/>
                  </a:lnTo>
                  <a:lnTo>
                    <a:pt x="197" y="68"/>
                  </a:lnTo>
                  <a:lnTo>
                    <a:pt x="199" y="68"/>
                  </a:lnTo>
                  <a:lnTo>
                    <a:pt x="201" y="69"/>
                  </a:lnTo>
                  <a:lnTo>
                    <a:pt x="205" y="72"/>
                  </a:lnTo>
                  <a:lnTo>
                    <a:pt x="206" y="7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0" name="Freeform 301">
              <a:extLst>
                <a:ext uri="{FF2B5EF4-FFF2-40B4-BE49-F238E27FC236}">
                  <a16:creationId xmlns="" xmlns:a16="http://schemas.microsoft.com/office/drawing/2014/main" id="{6E2A9E7F-B58E-A2C0-B844-C88B669DB2A3}"/>
                </a:ext>
              </a:extLst>
            </p:cNvPr>
            <p:cNvSpPr>
              <a:spLocks noChangeArrowheads="1"/>
            </p:cNvSpPr>
            <p:nvPr/>
          </p:nvSpPr>
          <p:spPr bwMode="auto">
            <a:xfrm>
              <a:off x="12732850" y="8984638"/>
              <a:ext cx="21981" cy="16487"/>
            </a:xfrm>
            <a:custGeom>
              <a:avLst/>
              <a:gdLst>
                <a:gd name="T0" fmla="*/ 12 w 16"/>
                <a:gd name="T1" fmla="*/ 12 h 13"/>
                <a:gd name="T2" fmla="*/ 11 w 16"/>
                <a:gd name="T3" fmla="*/ 12 h 13"/>
                <a:gd name="T4" fmla="*/ 9 w 16"/>
                <a:gd name="T5" fmla="*/ 10 h 13"/>
                <a:gd name="T6" fmla="*/ 9 w 16"/>
                <a:gd name="T7" fmla="*/ 9 h 13"/>
                <a:gd name="T8" fmla="*/ 11 w 16"/>
                <a:gd name="T9" fmla="*/ 9 h 13"/>
                <a:gd name="T10" fmla="*/ 12 w 16"/>
                <a:gd name="T11" fmla="*/ 10 h 13"/>
                <a:gd name="T12" fmla="*/ 12 w 16"/>
                <a:gd name="T13" fmla="*/ 11 h 13"/>
                <a:gd name="T14" fmla="*/ 12 w 16"/>
                <a:gd name="T15" fmla="*/ 12 h 13"/>
                <a:gd name="T16" fmla="*/ 5 w 16"/>
                <a:gd name="T17" fmla="*/ 12 h 13"/>
                <a:gd name="T18" fmla="*/ 1 w 16"/>
                <a:gd name="T19" fmla="*/ 12 h 13"/>
                <a:gd name="T20" fmla="*/ 0 w 16"/>
                <a:gd name="T21" fmla="*/ 11 h 13"/>
                <a:gd name="T22" fmla="*/ 0 w 16"/>
                <a:gd name="T23" fmla="*/ 11 h 13"/>
                <a:gd name="T24" fmla="*/ 1 w 16"/>
                <a:gd name="T25" fmla="*/ 9 h 13"/>
                <a:gd name="T26" fmla="*/ 6 w 16"/>
                <a:gd name="T27" fmla="*/ 7 h 13"/>
                <a:gd name="T28" fmla="*/ 5 w 16"/>
                <a:gd name="T29" fmla="*/ 9 h 13"/>
                <a:gd name="T30" fmla="*/ 5 w 16"/>
                <a:gd name="T31" fmla="*/ 12 h 13"/>
                <a:gd name="T32" fmla="*/ 13 w 16"/>
                <a:gd name="T33" fmla="*/ 0 h 13"/>
                <a:gd name="T34" fmla="*/ 13 w 16"/>
                <a:gd name="T35" fmla="*/ 1 h 13"/>
                <a:gd name="T36" fmla="*/ 14 w 16"/>
                <a:gd name="T37" fmla="*/ 2 h 13"/>
                <a:gd name="T38" fmla="*/ 13 w 16"/>
                <a:gd name="T39" fmla="*/ 3 h 13"/>
                <a:gd name="T40" fmla="*/ 15 w 16"/>
                <a:gd name="T41" fmla="*/ 4 h 13"/>
                <a:gd name="T42" fmla="*/ 15 w 16"/>
                <a:gd name="T43" fmla="*/ 6 h 13"/>
                <a:gd name="T44" fmla="*/ 14 w 16"/>
                <a:gd name="T45" fmla="*/ 6 h 13"/>
                <a:gd name="T46" fmla="*/ 13 w 16"/>
                <a:gd name="T47" fmla="*/ 8 h 13"/>
                <a:gd name="T48" fmla="*/ 13 w 16"/>
                <a:gd name="T49" fmla="*/ 9 h 13"/>
                <a:gd name="T50" fmla="*/ 9 w 16"/>
                <a:gd name="T51" fmla="*/ 7 h 13"/>
                <a:gd name="T52" fmla="*/ 6 w 16"/>
                <a:gd name="T53" fmla="*/ 6 h 13"/>
                <a:gd name="T54" fmla="*/ 2 w 16"/>
                <a:gd name="T55" fmla="*/ 6 h 13"/>
                <a:gd name="T56" fmla="*/ 1 w 16"/>
                <a:gd name="T57" fmla="*/ 6 h 13"/>
                <a:gd name="T58" fmla="*/ 1 w 16"/>
                <a:gd name="T59" fmla="*/ 4 h 13"/>
                <a:gd name="T60" fmla="*/ 5 w 16"/>
                <a:gd name="T61" fmla="*/ 3 h 13"/>
                <a:gd name="T62" fmla="*/ 5 w 16"/>
                <a:gd name="T63" fmla="*/ 1 h 13"/>
                <a:gd name="T64" fmla="*/ 5 w 16"/>
                <a:gd name="T65" fmla="*/ 1 h 13"/>
                <a:gd name="T66" fmla="*/ 6 w 16"/>
                <a:gd name="T67" fmla="*/ 0 h 13"/>
                <a:gd name="T68" fmla="*/ 7 w 16"/>
                <a:gd name="T69" fmla="*/ 0 h 13"/>
                <a:gd name="T70" fmla="*/ 9 w 16"/>
                <a:gd name="T71" fmla="*/ 0 h 13"/>
                <a:gd name="T72" fmla="*/ 11 w 16"/>
                <a:gd name="T73" fmla="*/ 0 h 13"/>
                <a:gd name="T74" fmla="*/ 12 w 16"/>
                <a:gd name="T75" fmla="*/ 0 h 13"/>
                <a:gd name="T76" fmla="*/ 13 w 16"/>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3">
                  <a:moveTo>
                    <a:pt x="12" y="12"/>
                  </a:moveTo>
                  <a:lnTo>
                    <a:pt x="11" y="12"/>
                  </a:lnTo>
                  <a:lnTo>
                    <a:pt x="9" y="10"/>
                  </a:lnTo>
                  <a:lnTo>
                    <a:pt x="9" y="9"/>
                  </a:lnTo>
                  <a:lnTo>
                    <a:pt x="11" y="9"/>
                  </a:lnTo>
                  <a:lnTo>
                    <a:pt x="12" y="10"/>
                  </a:lnTo>
                  <a:lnTo>
                    <a:pt x="12" y="11"/>
                  </a:lnTo>
                  <a:lnTo>
                    <a:pt x="12" y="12"/>
                  </a:lnTo>
                  <a:close/>
                  <a:moveTo>
                    <a:pt x="5" y="12"/>
                  </a:moveTo>
                  <a:lnTo>
                    <a:pt x="1" y="12"/>
                  </a:lnTo>
                  <a:lnTo>
                    <a:pt x="0" y="11"/>
                  </a:lnTo>
                  <a:lnTo>
                    <a:pt x="0" y="11"/>
                  </a:lnTo>
                  <a:lnTo>
                    <a:pt x="1" y="9"/>
                  </a:lnTo>
                  <a:lnTo>
                    <a:pt x="6" y="7"/>
                  </a:lnTo>
                  <a:lnTo>
                    <a:pt x="5" y="9"/>
                  </a:lnTo>
                  <a:lnTo>
                    <a:pt x="5" y="12"/>
                  </a:lnTo>
                  <a:close/>
                  <a:moveTo>
                    <a:pt x="13" y="0"/>
                  </a:moveTo>
                  <a:lnTo>
                    <a:pt x="13" y="1"/>
                  </a:lnTo>
                  <a:lnTo>
                    <a:pt x="14" y="2"/>
                  </a:lnTo>
                  <a:lnTo>
                    <a:pt x="13" y="3"/>
                  </a:lnTo>
                  <a:lnTo>
                    <a:pt x="15" y="4"/>
                  </a:lnTo>
                  <a:lnTo>
                    <a:pt x="15" y="6"/>
                  </a:lnTo>
                  <a:lnTo>
                    <a:pt x="14" y="6"/>
                  </a:lnTo>
                  <a:lnTo>
                    <a:pt x="13" y="8"/>
                  </a:lnTo>
                  <a:lnTo>
                    <a:pt x="13" y="9"/>
                  </a:lnTo>
                  <a:lnTo>
                    <a:pt x="9" y="7"/>
                  </a:lnTo>
                  <a:lnTo>
                    <a:pt x="6" y="6"/>
                  </a:lnTo>
                  <a:lnTo>
                    <a:pt x="2" y="6"/>
                  </a:lnTo>
                  <a:lnTo>
                    <a:pt x="1" y="6"/>
                  </a:lnTo>
                  <a:lnTo>
                    <a:pt x="1" y="4"/>
                  </a:lnTo>
                  <a:lnTo>
                    <a:pt x="5" y="3"/>
                  </a:lnTo>
                  <a:lnTo>
                    <a:pt x="5" y="1"/>
                  </a:lnTo>
                  <a:lnTo>
                    <a:pt x="5" y="1"/>
                  </a:lnTo>
                  <a:lnTo>
                    <a:pt x="6" y="0"/>
                  </a:lnTo>
                  <a:lnTo>
                    <a:pt x="7" y="0"/>
                  </a:lnTo>
                  <a:lnTo>
                    <a:pt x="9" y="0"/>
                  </a:lnTo>
                  <a:lnTo>
                    <a:pt x="11"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1" name="Freeform 302">
              <a:extLst>
                <a:ext uri="{FF2B5EF4-FFF2-40B4-BE49-F238E27FC236}">
                  <a16:creationId xmlns="" xmlns:a16="http://schemas.microsoft.com/office/drawing/2014/main" id="{47074F14-D282-E457-B9DF-A7A2D0484B40}"/>
                </a:ext>
              </a:extLst>
            </p:cNvPr>
            <p:cNvSpPr>
              <a:spLocks noChangeArrowheads="1"/>
            </p:cNvSpPr>
            <p:nvPr/>
          </p:nvSpPr>
          <p:spPr bwMode="auto">
            <a:xfrm>
              <a:off x="12743840" y="8995628"/>
              <a:ext cx="5493" cy="5497"/>
            </a:xfrm>
            <a:custGeom>
              <a:avLst/>
              <a:gdLst>
                <a:gd name="T0" fmla="*/ 3 w 4"/>
                <a:gd name="T1" fmla="*/ 3 h 4"/>
                <a:gd name="T2" fmla="*/ 2 w 4"/>
                <a:gd name="T3" fmla="*/ 3 h 4"/>
                <a:gd name="T4" fmla="*/ 0 w 4"/>
                <a:gd name="T5" fmla="*/ 1 h 4"/>
                <a:gd name="T6" fmla="*/ 0 w 4"/>
                <a:gd name="T7" fmla="*/ 0 h 4"/>
                <a:gd name="T8" fmla="*/ 2 w 4"/>
                <a:gd name="T9" fmla="*/ 0 h 4"/>
                <a:gd name="T10" fmla="*/ 3 w 4"/>
                <a:gd name="T11" fmla="*/ 1 h 4"/>
                <a:gd name="T12" fmla="*/ 3 w 4"/>
                <a:gd name="T13" fmla="*/ 2 h 4"/>
                <a:gd name="T14" fmla="*/ 3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3"/>
                  </a:moveTo>
                  <a:lnTo>
                    <a:pt x="2" y="3"/>
                  </a:lnTo>
                  <a:lnTo>
                    <a:pt x="0" y="1"/>
                  </a:lnTo>
                  <a:lnTo>
                    <a:pt x="0" y="0"/>
                  </a:lnTo>
                  <a:lnTo>
                    <a:pt x="2" y="0"/>
                  </a:lnTo>
                  <a:lnTo>
                    <a:pt x="3" y="1"/>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2" name="Freeform 303">
              <a:extLst>
                <a:ext uri="{FF2B5EF4-FFF2-40B4-BE49-F238E27FC236}">
                  <a16:creationId xmlns="" xmlns:a16="http://schemas.microsoft.com/office/drawing/2014/main" id="{25E713C0-9C53-691F-D4CA-CFB27B05414E}"/>
                </a:ext>
              </a:extLst>
            </p:cNvPr>
            <p:cNvSpPr>
              <a:spLocks noChangeArrowheads="1"/>
            </p:cNvSpPr>
            <p:nvPr/>
          </p:nvSpPr>
          <p:spPr bwMode="auto">
            <a:xfrm>
              <a:off x="12732850" y="8995628"/>
              <a:ext cx="10990" cy="5497"/>
            </a:xfrm>
            <a:custGeom>
              <a:avLst/>
              <a:gdLst>
                <a:gd name="T0" fmla="*/ 5 w 7"/>
                <a:gd name="T1" fmla="*/ 5 h 6"/>
                <a:gd name="T2" fmla="*/ 1 w 7"/>
                <a:gd name="T3" fmla="*/ 5 h 6"/>
                <a:gd name="T4" fmla="*/ 0 w 7"/>
                <a:gd name="T5" fmla="*/ 4 h 6"/>
                <a:gd name="T6" fmla="*/ 0 w 7"/>
                <a:gd name="T7" fmla="*/ 4 h 6"/>
                <a:gd name="T8" fmla="*/ 1 w 7"/>
                <a:gd name="T9" fmla="*/ 2 h 6"/>
                <a:gd name="T10" fmla="*/ 6 w 7"/>
                <a:gd name="T11" fmla="*/ 0 h 6"/>
                <a:gd name="T12" fmla="*/ 5 w 7"/>
                <a:gd name="T13" fmla="*/ 2 h 6"/>
                <a:gd name="T14" fmla="*/ 5 w 7"/>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5"/>
                  </a:moveTo>
                  <a:lnTo>
                    <a:pt x="1" y="5"/>
                  </a:lnTo>
                  <a:lnTo>
                    <a:pt x="0" y="4"/>
                  </a:lnTo>
                  <a:lnTo>
                    <a:pt x="0" y="4"/>
                  </a:lnTo>
                  <a:lnTo>
                    <a:pt x="1" y="2"/>
                  </a:lnTo>
                  <a:lnTo>
                    <a:pt x="6"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3" name="Freeform 304">
              <a:extLst>
                <a:ext uri="{FF2B5EF4-FFF2-40B4-BE49-F238E27FC236}">
                  <a16:creationId xmlns="" xmlns:a16="http://schemas.microsoft.com/office/drawing/2014/main" id="{968000BC-FE83-4B4B-B6FC-898400A5D749}"/>
                </a:ext>
              </a:extLst>
            </p:cNvPr>
            <p:cNvSpPr>
              <a:spLocks noChangeArrowheads="1"/>
            </p:cNvSpPr>
            <p:nvPr/>
          </p:nvSpPr>
          <p:spPr bwMode="auto">
            <a:xfrm>
              <a:off x="12732850" y="8984638"/>
              <a:ext cx="16484" cy="10990"/>
            </a:xfrm>
            <a:custGeom>
              <a:avLst/>
              <a:gdLst>
                <a:gd name="T0" fmla="*/ 12 w 15"/>
                <a:gd name="T1" fmla="*/ 0 h 10"/>
                <a:gd name="T2" fmla="*/ 12 w 15"/>
                <a:gd name="T3" fmla="*/ 1 h 10"/>
                <a:gd name="T4" fmla="*/ 13 w 15"/>
                <a:gd name="T5" fmla="*/ 2 h 10"/>
                <a:gd name="T6" fmla="*/ 12 w 15"/>
                <a:gd name="T7" fmla="*/ 3 h 10"/>
                <a:gd name="T8" fmla="*/ 14 w 15"/>
                <a:gd name="T9" fmla="*/ 4 h 10"/>
                <a:gd name="T10" fmla="*/ 14 w 15"/>
                <a:gd name="T11" fmla="*/ 6 h 10"/>
                <a:gd name="T12" fmla="*/ 13 w 15"/>
                <a:gd name="T13" fmla="*/ 6 h 10"/>
                <a:gd name="T14" fmla="*/ 12 w 15"/>
                <a:gd name="T15" fmla="*/ 8 h 10"/>
                <a:gd name="T16" fmla="*/ 12 w 15"/>
                <a:gd name="T17" fmla="*/ 9 h 10"/>
                <a:gd name="T18" fmla="*/ 8 w 15"/>
                <a:gd name="T19" fmla="*/ 7 h 10"/>
                <a:gd name="T20" fmla="*/ 5 w 15"/>
                <a:gd name="T21" fmla="*/ 6 h 10"/>
                <a:gd name="T22" fmla="*/ 1 w 15"/>
                <a:gd name="T23" fmla="*/ 6 h 10"/>
                <a:gd name="T24" fmla="*/ 0 w 15"/>
                <a:gd name="T25" fmla="*/ 6 h 10"/>
                <a:gd name="T26" fmla="*/ 0 w 15"/>
                <a:gd name="T27" fmla="*/ 4 h 10"/>
                <a:gd name="T28" fmla="*/ 4 w 15"/>
                <a:gd name="T29" fmla="*/ 3 h 10"/>
                <a:gd name="T30" fmla="*/ 4 w 15"/>
                <a:gd name="T31" fmla="*/ 1 h 10"/>
                <a:gd name="T32" fmla="*/ 4 w 15"/>
                <a:gd name="T33" fmla="*/ 1 h 10"/>
                <a:gd name="T34" fmla="*/ 5 w 15"/>
                <a:gd name="T35" fmla="*/ 0 h 10"/>
                <a:gd name="T36" fmla="*/ 6 w 15"/>
                <a:gd name="T37" fmla="*/ 0 h 10"/>
                <a:gd name="T38" fmla="*/ 8 w 15"/>
                <a:gd name="T39" fmla="*/ 0 h 10"/>
                <a:gd name="T40" fmla="*/ 10 w 15"/>
                <a:gd name="T41" fmla="*/ 0 h 10"/>
                <a:gd name="T42" fmla="*/ 11 w 15"/>
                <a:gd name="T43" fmla="*/ 0 h 10"/>
                <a:gd name="T44" fmla="*/ 12 w 15"/>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0">
                  <a:moveTo>
                    <a:pt x="12" y="0"/>
                  </a:moveTo>
                  <a:lnTo>
                    <a:pt x="12" y="1"/>
                  </a:lnTo>
                  <a:lnTo>
                    <a:pt x="13" y="2"/>
                  </a:lnTo>
                  <a:lnTo>
                    <a:pt x="12" y="3"/>
                  </a:lnTo>
                  <a:lnTo>
                    <a:pt x="14" y="4"/>
                  </a:lnTo>
                  <a:lnTo>
                    <a:pt x="14" y="6"/>
                  </a:lnTo>
                  <a:lnTo>
                    <a:pt x="13" y="6"/>
                  </a:lnTo>
                  <a:lnTo>
                    <a:pt x="12" y="8"/>
                  </a:lnTo>
                  <a:lnTo>
                    <a:pt x="12" y="9"/>
                  </a:lnTo>
                  <a:lnTo>
                    <a:pt x="8" y="7"/>
                  </a:lnTo>
                  <a:lnTo>
                    <a:pt x="5" y="6"/>
                  </a:lnTo>
                  <a:lnTo>
                    <a:pt x="1" y="6"/>
                  </a:lnTo>
                  <a:lnTo>
                    <a:pt x="0" y="6"/>
                  </a:lnTo>
                  <a:lnTo>
                    <a:pt x="0" y="4"/>
                  </a:lnTo>
                  <a:lnTo>
                    <a:pt x="4" y="3"/>
                  </a:lnTo>
                  <a:lnTo>
                    <a:pt x="4" y="1"/>
                  </a:lnTo>
                  <a:lnTo>
                    <a:pt x="4" y="1"/>
                  </a:lnTo>
                  <a:lnTo>
                    <a:pt x="5" y="0"/>
                  </a:lnTo>
                  <a:lnTo>
                    <a:pt x="6" y="0"/>
                  </a:lnTo>
                  <a:lnTo>
                    <a:pt x="8" y="0"/>
                  </a:lnTo>
                  <a:lnTo>
                    <a:pt x="10" y="0"/>
                  </a:lnTo>
                  <a:lnTo>
                    <a:pt x="11" y="0"/>
                  </a:lnTo>
                  <a:lnTo>
                    <a:pt x="1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4" name="Freeform 305">
              <a:extLst>
                <a:ext uri="{FF2B5EF4-FFF2-40B4-BE49-F238E27FC236}">
                  <a16:creationId xmlns="" xmlns:a16="http://schemas.microsoft.com/office/drawing/2014/main" id="{2C4539A1-A7CD-1CBC-F40D-2AE03FB97B5A}"/>
                </a:ext>
              </a:extLst>
            </p:cNvPr>
            <p:cNvSpPr>
              <a:spLocks noChangeArrowheads="1"/>
            </p:cNvSpPr>
            <p:nvPr/>
          </p:nvSpPr>
          <p:spPr bwMode="auto">
            <a:xfrm>
              <a:off x="11990997" y="9666042"/>
              <a:ext cx="1818911" cy="664920"/>
            </a:xfrm>
            <a:custGeom>
              <a:avLst/>
              <a:gdLst>
                <a:gd name="T0" fmla="*/ 193 w 1458"/>
                <a:gd name="T1" fmla="*/ 123 h 535"/>
                <a:gd name="T2" fmla="*/ 297 w 1458"/>
                <a:gd name="T3" fmla="*/ 247 h 535"/>
                <a:gd name="T4" fmla="*/ 298 w 1458"/>
                <a:gd name="T5" fmla="*/ 374 h 535"/>
                <a:gd name="T6" fmla="*/ 70 w 1458"/>
                <a:gd name="T7" fmla="*/ 93 h 535"/>
                <a:gd name="T8" fmla="*/ 709 w 1458"/>
                <a:gd name="T9" fmla="*/ 56 h 535"/>
                <a:gd name="T10" fmla="*/ 749 w 1458"/>
                <a:gd name="T11" fmla="*/ 161 h 535"/>
                <a:gd name="T12" fmla="*/ 676 w 1458"/>
                <a:gd name="T13" fmla="*/ 267 h 535"/>
                <a:gd name="T14" fmla="*/ 538 w 1458"/>
                <a:gd name="T15" fmla="*/ 294 h 535"/>
                <a:gd name="T16" fmla="*/ 443 w 1458"/>
                <a:gd name="T17" fmla="*/ 192 h 535"/>
                <a:gd name="T18" fmla="*/ 542 w 1458"/>
                <a:gd name="T19" fmla="*/ 140 h 535"/>
                <a:gd name="T20" fmla="*/ 645 w 1458"/>
                <a:gd name="T21" fmla="*/ 85 h 535"/>
                <a:gd name="T22" fmla="*/ 1005 w 1458"/>
                <a:gd name="T23" fmla="*/ 66 h 535"/>
                <a:gd name="T24" fmla="*/ 22 w 1458"/>
                <a:gd name="T25" fmla="*/ 103 h 535"/>
                <a:gd name="T26" fmla="*/ 1066 w 1458"/>
                <a:gd name="T27" fmla="*/ 139 h 535"/>
                <a:gd name="T28" fmla="*/ 1025 w 1458"/>
                <a:gd name="T29" fmla="*/ 147 h 535"/>
                <a:gd name="T30" fmla="*/ 881 w 1458"/>
                <a:gd name="T31" fmla="*/ 172 h 535"/>
                <a:gd name="T32" fmla="*/ 897 w 1458"/>
                <a:gd name="T33" fmla="*/ 207 h 535"/>
                <a:gd name="T34" fmla="*/ 877 w 1458"/>
                <a:gd name="T35" fmla="*/ 316 h 535"/>
                <a:gd name="T36" fmla="*/ 801 w 1458"/>
                <a:gd name="T37" fmla="*/ 326 h 535"/>
                <a:gd name="T38" fmla="*/ 767 w 1458"/>
                <a:gd name="T39" fmla="*/ 248 h 535"/>
                <a:gd name="T40" fmla="*/ 873 w 1458"/>
                <a:gd name="T41" fmla="*/ 157 h 535"/>
                <a:gd name="T42" fmla="*/ 65 w 1458"/>
                <a:gd name="T43" fmla="*/ 141 h 535"/>
                <a:gd name="T44" fmla="*/ 246 w 1458"/>
                <a:gd name="T45" fmla="*/ 157 h 535"/>
                <a:gd name="T46" fmla="*/ 264 w 1458"/>
                <a:gd name="T47" fmla="*/ 164 h 535"/>
                <a:gd name="T48" fmla="*/ 308 w 1458"/>
                <a:gd name="T49" fmla="*/ 197 h 535"/>
                <a:gd name="T50" fmla="*/ 1116 w 1458"/>
                <a:gd name="T51" fmla="*/ 192 h 535"/>
                <a:gd name="T52" fmla="*/ 295 w 1458"/>
                <a:gd name="T53" fmla="*/ 206 h 535"/>
                <a:gd name="T54" fmla="*/ 1306 w 1458"/>
                <a:gd name="T55" fmla="*/ 269 h 535"/>
                <a:gd name="T56" fmla="*/ 1453 w 1458"/>
                <a:gd name="T57" fmla="*/ 400 h 535"/>
                <a:gd name="T58" fmla="*/ 1394 w 1458"/>
                <a:gd name="T59" fmla="*/ 416 h 535"/>
                <a:gd name="T60" fmla="*/ 1259 w 1458"/>
                <a:gd name="T61" fmla="*/ 319 h 535"/>
                <a:gd name="T62" fmla="*/ 1170 w 1458"/>
                <a:gd name="T63" fmla="*/ 275 h 535"/>
                <a:gd name="T64" fmla="*/ 1147 w 1458"/>
                <a:gd name="T65" fmla="*/ 217 h 535"/>
                <a:gd name="T66" fmla="*/ 1302 w 1458"/>
                <a:gd name="T67" fmla="*/ 225 h 535"/>
                <a:gd name="T68" fmla="*/ 125 w 1458"/>
                <a:gd name="T69" fmla="*/ 233 h 535"/>
                <a:gd name="T70" fmla="*/ 1046 w 1458"/>
                <a:gd name="T71" fmla="*/ 241 h 535"/>
                <a:gd name="T72" fmla="*/ 322 w 1458"/>
                <a:gd name="T73" fmla="*/ 254 h 535"/>
                <a:gd name="T74" fmla="*/ 958 w 1458"/>
                <a:gd name="T75" fmla="*/ 246 h 535"/>
                <a:gd name="T76" fmla="*/ 911 w 1458"/>
                <a:gd name="T77" fmla="*/ 249 h 535"/>
                <a:gd name="T78" fmla="*/ 395 w 1458"/>
                <a:gd name="T79" fmla="*/ 286 h 535"/>
                <a:gd name="T80" fmla="*/ 1079 w 1458"/>
                <a:gd name="T81" fmla="*/ 293 h 535"/>
                <a:gd name="T82" fmla="*/ 367 w 1458"/>
                <a:gd name="T83" fmla="*/ 280 h 535"/>
                <a:gd name="T84" fmla="*/ 1031 w 1458"/>
                <a:gd name="T85" fmla="*/ 292 h 535"/>
                <a:gd name="T86" fmla="*/ 1221 w 1458"/>
                <a:gd name="T87" fmla="*/ 321 h 535"/>
                <a:gd name="T88" fmla="*/ 868 w 1458"/>
                <a:gd name="T89" fmla="*/ 357 h 535"/>
                <a:gd name="T90" fmla="*/ 1259 w 1458"/>
                <a:gd name="T91" fmla="*/ 368 h 535"/>
                <a:gd name="T92" fmla="*/ 804 w 1458"/>
                <a:gd name="T93" fmla="*/ 392 h 535"/>
                <a:gd name="T94" fmla="*/ 507 w 1458"/>
                <a:gd name="T95" fmla="*/ 398 h 535"/>
                <a:gd name="T96" fmla="*/ 504 w 1458"/>
                <a:gd name="T97" fmla="*/ 449 h 535"/>
                <a:gd name="T98" fmla="*/ 354 w 1458"/>
                <a:gd name="T99" fmla="*/ 376 h 535"/>
                <a:gd name="T100" fmla="*/ 1255 w 1458"/>
                <a:gd name="T101" fmla="*/ 398 h 535"/>
                <a:gd name="T102" fmla="*/ 609 w 1458"/>
                <a:gd name="T103" fmla="*/ 411 h 535"/>
                <a:gd name="T104" fmla="*/ 1391 w 1458"/>
                <a:gd name="T105" fmla="*/ 425 h 535"/>
                <a:gd name="T106" fmla="*/ 637 w 1458"/>
                <a:gd name="T107" fmla="*/ 467 h 535"/>
                <a:gd name="T108" fmla="*/ 749 w 1458"/>
                <a:gd name="T109" fmla="*/ 466 h 535"/>
                <a:gd name="T110" fmla="*/ 729 w 1458"/>
                <a:gd name="T111" fmla="*/ 445 h 535"/>
                <a:gd name="T112" fmla="*/ 817 w 1458"/>
                <a:gd name="T113" fmla="*/ 451 h 535"/>
                <a:gd name="T114" fmla="*/ 928 w 1458"/>
                <a:gd name="T115" fmla="*/ 453 h 535"/>
                <a:gd name="T116" fmla="*/ 901 w 1458"/>
                <a:gd name="T117" fmla="*/ 449 h 535"/>
                <a:gd name="T118" fmla="*/ 769 w 1458"/>
                <a:gd name="T119" fmla="*/ 464 h 535"/>
                <a:gd name="T120" fmla="*/ 912 w 1458"/>
                <a:gd name="T121" fmla="*/ 516 h 535"/>
                <a:gd name="T122" fmla="*/ 776 w 1458"/>
                <a:gd name="T123" fmla="*/ 49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 h="535">
                  <a:moveTo>
                    <a:pt x="5" y="3"/>
                  </a:moveTo>
                  <a:lnTo>
                    <a:pt x="4" y="3"/>
                  </a:lnTo>
                  <a:lnTo>
                    <a:pt x="3" y="3"/>
                  </a:lnTo>
                  <a:lnTo>
                    <a:pt x="0" y="0"/>
                  </a:lnTo>
                  <a:lnTo>
                    <a:pt x="2" y="0"/>
                  </a:lnTo>
                  <a:lnTo>
                    <a:pt x="3" y="0"/>
                  </a:lnTo>
                  <a:lnTo>
                    <a:pt x="5" y="0"/>
                  </a:lnTo>
                  <a:lnTo>
                    <a:pt x="5" y="1"/>
                  </a:lnTo>
                  <a:lnTo>
                    <a:pt x="5" y="3"/>
                  </a:lnTo>
                  <a:close/>
                  <a:moveTo>
                    <a:pt x="41" y="21"/>
                  </a:moveTo>
                  <a:lnTo>
                    <a:pt x="45" y="22"/>
                  </a:lnTo>
                  <a:lnTo>
                    <a:pt x="52" y="20"/>
                  </a:lnTo>
                  <a:lnTo>
                    <a:pt x="56" y="20"/>
                  </a:lnTo>
                  <a:lnTo>
                    <a:pt x="60" y="21"/>
                  </a:lnTo>
                  <a:lnTo>
                    <a:pt x="63" y="22"/>
                  </a:lnTo>
                  <a:lnTo>
                    <a:pt x="72" y="21"/>
                  </a:lnTo>
                  <a:lnTo>
                    <a:pt x="73" y="21"/>
                  </a:lnTo>
                  <a:lnTo>
                    <a:pt x="75" y="22"/>
                  </a:lnTo>
                  <a:lnTo>
                    <a:pt x="76" y="23"/>
                  </a:lnTo>
                  <a:lnTo>
                    <a:pt x="80" y="27"/>
                  </a:lnTo>
                  <a:lnTo>
                    <a:pt x="87" y="32"/>
                  </a:lnTo>
                  <a:lnTo>
                    <a:pt x="88" y="36"/>
                  </a:lnTo>
                  <a:lnTo>
                    <a:pt x="89" y="39"/>
                  </a:lnTo>
                  <a:lnTo>
                    <a:pt x="90" y="40"/>
                  </a:lnTo>
                  <a:lnTo>
                    <a:pt x="97" y="47"/>
                  </a:lnTo>
                  <a:lnTo>
                    <a:pt x="98" y="50"/>
                  </a:lnTo>
                  <a:lnTo>
                    <a:pt x="97" y="54"/>
                  </a:lnTo>
                  <a:lnTo>
                    <a:pt x="99" y="57"/>
                  </a:lnTo>
                  <a:lnTo>
                    <a:pt x="106" y="60"/>
                  </a:lnTo>
                  <a:lnTo>
                    <a:pt x="111" y="63"/>
                  </a:lnTo>
                  <a:lnTo>
                    <a:pt x="111" y="64"/>
                  </a:lnTo>
                  <a:lnTo>
                    <a:pt x="112" y="65"/>
                  </a:lnTo>
                  <a:lnTo>
                    <a:pt x="114" y="68"/>
                  </a:lnTo>
                  <a:lnTo>
                    <a:pt x="117" y="69"/>
                  </a:lnTo>
                  <a:lnTo>
                    <a:pt x="126" y="74"/>
                  </a:lnTo>
                  <a:lnTo>
                    <a:pt x="138" y="82"/>
                  </a:lnTo>
                  <a:lnTo>
                    <a:pt x="145" y="86"/>
                  </a:lnTo>
                  <a:lnTo>
                    <a:pt x="150" y="92"/>
                  </a:lnTo>
                  <a:lnTo>
                    <a:pt x="152" y="95"/>
                  </a:lnTo>
                  <a:lnTo>
                    <a:pt x="154" y="98"/>
                  </a:lnTo>
                  <a:lnTo>
                    <a:pt x="157" y="103"/>
                  </a:lnTo>
                  <a:lnTo>
                    <a:pt x="163" y="109"/>
                  </a:lnTo>
                  <a:lnTo>
                    <a:pt x="164" y="110"/>
                  </a:lnTo>
                  <a:lnTo>
                    <a:pt x="165" y="113"/>
                  </a:lnTo>
                  <a:lnTo>
                    <a:pt x="167" y="115"/>
                  </a:lnTo>
                  <a:lnTo>
                    <a:pt x="169" y="118"/>
                  </a:lnTo>
                  <a:lnTo>
                    <a:pt x="171" y="119"/>
                  </a:lnTo>
                  <a:lnTo>
                    <a:pt x="174" y="120"/>
                  </a:lnTo>
                  <a:lnTo>
                    <a:pt x="178" y="124"/>
                  </a:lnTo>
                  <a:lnTo>
                    <a:pt x="180" y="125"/>
                  </a:lnTo>
                  <a:lnTo>
                    <a:pt x="180" y="122"/>
                  </a:lnTo>
                  <a:lnTo>
                    <a:pt x="178" y="119"/>
                  </a:lnTo>
                  <a:lnTo>
                    <a:pt x="178" y="117"/>
                  </a:lnTo>
                  <a:lnTo>
                    <a:pt x="179" y="116"/>
                  </a:lnTo>
                  <a:lnTo>
                    <a:pt x="180" y="115"/>
                  </a:lnTo>
                  <a:lnTo>
                    <a:pt x="181" y="114"/>
                  </a:lnTo>
                  <a:lnTo>
                    <a:pt x="185" y="115"/>
                  </a:lnTo>
                  <a:lnTo>
                    <a:pt x="191" y="120"/>
                  </a:lnTo>
                  <a:lnTo>
                    <a:pt x="193" y="123"/>
                  </a:lnTo>
                  <a:lnTo>
                    <a:pt x="195" y="127"/>
                  </a:lnTo>
                  <a:lnTo>
                    <a:pt x="197" y="131"/>
                  </a:lnTo>
                  <a:lnTo>
                    <a:pt x="199" y="133"/>
                  </a:lnTo>
                  <a:lnTo>
                    <a:pt x="202" y="134"/>
                  </a:lnTo>
                  <a:lnTo>
                    <a:pt x="205" y="134"/>
                  </a:lnTo>
                  <a:lnTo>
                    <a:pt x="209" y="135"/>
                  </a:lnTo>
                  <a:lnTo>
                    <a:pt x="216" y="141"/>
                  </a:lnTo>
                  <a:lnTo>
                    <a:pt x="219" y="144"/>
                  </a:lnTo>
                  <a:lnTo>
                    <a:pt x="221" y="147"/>
                  </a:lnTo>
                  <a:lnTo>
                    <a:pt x="222" y="151"/>
                  </a:lnTo>
                  <a:lnTo>
                    <a:pt x="222" y="154"/>
                  </a:lnTo>
                  <a:lnTo>
                    <a:pt x="223" y="156"/>
                  </a:lnTo>
                  <a:lnTo>
                    <a:pt x="228" y="160"/>
                  </a:lnTo>
                  <a:lnTo>
                    <a:pt x="231" y="162"/>
                  </a:lnTo>
                  <a:lnTo>
                    <a:pt x="233" y="163"/>
                  </a:lnTo>
                  <a:lnTo>
                    <a:pt x="243" y="164"/>
                  </a:lnTo>
                  <a:lnTo>
                    <a:pt x="246" y="166"/>
                  </a:lnTo>
                  <a:lnTo>
                    <a:pt x="248" y="168"/>
                  </a:lnTo>
                  <a:lnTo>
                    <a:pt x="249" y="171"/>
                  </a:lnTo>
                  <a:lnTo>
                    <a:pt x="248" y="173"/>
                  </a:lnTo>
                  <a:lnTo>
                    <a:pt x="241" y="178"/>
                  </a:lnTo>
                  <a:lnTo>
                    <a:pt x="233" y="180"/>
                  </a:lnTo>
                  <a:lnTo>
                    <a:pt x="240" y="179"/>
                  </a:lnTo>
                  <a:lnTo>
                    <a:pt x="244" y="178"/>
                  </a:lnTo>
                  <a:lnTo>
                    <a:pt x="248" y="176"/>
                  </a:lnTo>
                  <a:lnTo>
                    <a:pt x="251" y="174"/>
                  </a:lnTo>
                  <a:lnTo>
                    <a:pt x="256" y="171"/>
                  </a:lnTo>
                  <a:lnTo>
                    <a:pt x="258" y="170"/>
                  </a:lnTo>
                  <a:lnTo>
                    <a:pt x="260" y="171"/>
                  </a:lnTo>
                  <a:lnTo>
                    <a:pt x="263" y="172"/>
                  </a:lnTo>
                  <a:lnTo>
                    <a:pt x="266" y="174"/>
                  </a:lnTo>
                  <a:lnTo>
                    <a:pt x="269" y="178"/>
                  </a:lnTo>
                  <a:lnTo>
                    <a:pt x="271" y="181"/>
                  </a:lnTo>
                  <a:lnTo>
                    <a:pt x="273" y="186"/>
                  </a:lnTo>
                  <a:lnTo>
                    <a:pt x="270" y="187"/>
                  </a:lnTo>
                  <a:lnTo>
                    <a:pt x="266" y="189"/>
                  </a:lnTo>
                  <a:lnTo>
                    <a:pt x="261" y="193"/>
                  </a:lnTo>
                  <a:lnTo>
                    <a:pt x="260" y="194"/>
                  </a:lnTo>
                  <a:lnTo>
                    <a:pt x="262" y="195"/>
                  </a:lnTo>
                  <a:lnTo>
                    <a:pt x="260" y="198"/>
                  </a:lnTo>
                  <a:lnTo>
                    <a:pt x="263" y="200"/>
                  </a:lnTo>
                  <a:lnTo>
                    <a:pt x="264" y="202"/>
                  </a:lnTo>
                  <a:lnTo>
                    <a:pt x="261" y="204"/>
                  </a:lnTo>
                  <a:lnTo>
                    <a:pt x="262" y="205"/>
                  </a:lnTo>
                  <a:lnTo>
                    <a:pt x="264" y="211"/>
                  </a:lnTo>
                  <a:lnTo>
                    <a:pt x="266" y="212"/>
                  </a:lnTo>
                  <a:lnTo>
                    <a:pt x="270" y="215"/>
                  </a:lnTo>
                  <a:lnTo>
                    <a:pt x="278" y="218"/>
                  </a:lnTo>
                  <a:lnTo>
                    <a:pt x="281" y="219"/>
                  </a:lnTo>
                  <a:lnTo>
                    <a:pt x="285" y="220"/>
                  </a:lnTo>
                  <a:lnTo>
                    <a:pt x="287" y="220"/>
                  </a:lnTo>
                  <a:lnTo>
                    <a:pt x="291" y="220"/>
                  </a:lnTo>
                  <a:lnTo>
                    <a:pt x="292" y="221"/>
                  </a:lnTo>
                  <a:lnTo>
                    <a:pt x="293" y="226"/>
                  </a:lnTo>
                  <a:lnTo>
                    <a:pt x="294" y="230"/>
                  </a:lnTo>
                  <a:lnTo>
                    <a:pt x="295" y="238"/>
                  </a:lnTo>
                  <a:lnTo>
                    <a:pt x="296" y="241"/>
                  </a:lnTo>
                  <a:lnTo>
                    <a:pt x="296" y="244"/>
                  </a:lnTo>
                  <a:lnTo>
                    <a:pt x="297" y="247"/>
                  </a:lnTo>
                  <a:lnTo>
                    <a:pt x="301" y="250"/>
                  </a:lnTo>
                  <a:lnTo>
                    <a:pt x="305" y="252"/>
                  </a:lnTo>
                  <a:lnTo>
                    <a:pt x="306" y="253"/>
                  </a:lnTo>
                  <a:lnTo>
                    <a:pt x="306" y="255"/>
                  </a:lnTo>
                  <a:lnTo>
                    <a:pt x="306" y="258"/>
                  </a:lnTo>
                  <a:lnTo>
                    <a:pt x="305" y="259"/>
                  </a:lnTo>
                  <a:lnTo>
                    <a:pt x="301" y="262"/>
                  </a:lnTo>
                  <a:lnTo>
                    <a:pt x="300" y="264"/>
                  </a:lnTo>
                  <a:lnTo>
                    <a:pt x="300" y="267"/>
                  </a:lnTo>
                  <a:lnTo>
                    <a:pt x="300" y="269"/>
                  </a:lnTo>
                  <a:lnTo>
                    <a:pt x="301" y="269"/>
                  </a:lnTo>
                  <a:lnTo>
                    <a:pt x="303" y="268"/>
                  </a:lnTo>
                  <a:lnTo>
                    <a:pt x="307" y="263"/>
                  </a:lnTo>
                  <a:lnTo>
                    <a:pt x="308" y="263"/>
                  </a:lnTo>
                  <a:lnTo>
                    <a:pt x="310" y="262"/>
                  </a:lnTo>
                  <a:lnTo>
                    <a:pt x="312" y="261"/>
                  </a:lnTo>
                  <a:lnTo>
                    <a:pt x="320" y="261"/>
                  </a:lnTo>
                  <a:lnTo>
                    <a:pt x="323" y="262"/>
                  </a:lnTo>
                  <a:lnTo>
                    <a:pt x="327" y="264"/>
                  </a:lnTo>
                  <a:lnTo>
                    <a:pt x="330" y="266"/>
                  </a:lnTo>
                  <a:lnTo>
                    <a:pt x="340" y="278"/>
                  </a:lnTo>
                  <a:lnTo>
                    <a:pt x="344" y="285"/>
                  </a:lnTo>
                  <a:lnTo>
                    <a:pt x="345" y="287"/>
                  </a:lnTo>
                  <a:lnTo>
                    <a:pt x="345" y="288"/>
                  </a:lnTo>
                  <a:lnTo>
                    <a:pt x="344" y="290"/>
                  </a:lnTo>
                  <a:lnTo>
                    <a:pt x="340" y="294"/>
                  </a:lnTo>
                  <a:lnTo>
                    <a:pt x="339" y="296"/>
                  </a:lnTo>
                  <a:lnTo>
                    <a:pt x="338" y="301"/>
                  </a:lnTo>
                  <a:lnTo>
                    <a:pt x="338" y="305"/>
                  </a:lnTo>
                  <a:lnTo>
                    <a:pt x="339" y="307"/>
                  </a:lnTo>
                  <a:lnTo>
                    <a:pt x="341" y="308"/>
                  </a:lnTo>
                  <a:lnTo>
                    <a:pt x="341" y="310"/>
                  </a:lnTo>
                  <a:lnTo>
                    <a:pt x="338" y="317"/>
                  </a:lnTo>
                  <a:lnTo>
                    <a:pt x="337" y="318"/>
                  </a:lnTo>
                  <a:lnTo>
                    <a:pt x="339" y="331"/>
                  </a:lnTo>
                  <a:lnTo>
                    <a:pt x="339" y="334"/>
                  </a:lnTo>
                  <a:lnTo>
                    <a:pt x="339" y="339"/>
                  </a:lnTo>
                  <a:lnTo>
                    <a:pt x="339" y="345"/>
                  </a:lnTo>
                  <a:lnTo>
                    <a:pt x="337" y="367"/>
                  </a:lnTo>
                  <a:lnTo>
                    <a:pt x="337" y="368"/>
                  </a:lnTo>
                  <a:lnTo>
                    <a:pt x="335" y="371"/>
                  </a:lnTo>
                  <a:lnTo>
                    <a:pt x="333" y="371"/>
                  </a:lnTo>
                  <a:lnTo>
                    <a:pt x="331" y="370"/>
                  </a:lnTo>
                  <a:lnTo>
                    <a:pt x="330" y="369"/>
                  </a:lnTo>
                  <a:lnTo>
                    <a:pt x="329" y="368"/>
                  </a:lnTo>
                  <a:lnTo>
                    <a:pt x="328" y="367"/>
                  </a:lnTo>
                  <a:lnTo>
                    <a:pt x="322" y="362"/>
                  </a:lnTo>
                  <a:lnTo>
                    <a:pt x="321" y="364"/>
                  </a:lnTo>
                  <a:lnTo>
                    <a:pt x="315" y="368"/>
                  </a:lnTo>
                  <a:lnTo>
                    <a:pt x="314" y="369"/>
                  </a:lnTo>
                  <a:lnTo>
                    <a:pt x="312" y="368"/>
                  </a:lnTo>
                  <a:lnTo>
                    <a:pt x="309" y="367"/>
                  </a:lnTo>
                  <a:lnTo>
                    <a:pt x="300" y="362"/>
                  </a:lnTo>
                  <a:lnTo>
                    <a:pt x="299" y="364"/>
                  </a:lnTo>
                  <a:lnTo>
                    <a:pt x="299" y="365"/>
                  </a:lnTo>
                  <a:lnTo>
                    <a:pt x="301" y="371"/>
                  </a:lnTo>
                  <a:lnTo>
                    <a:pt x="301" y="373"/>
                  </a:lnTo>
                  <a:lnTo>
                    <a:pt x="300" y="374"/>
                  </a:lnTo>
                  <a:lnTo>
                    <a:pt x="298" y="374"/>
                  </a:lnTo>
                  <a:lnTo>
                    <a:pt x="295" y="371"/>
                  </a:lnTo>
                  <a:lnTo>
                    <a:pt x="291" y="367"/>
                  </a:lnTo>
                  <a:lnTo>
                    <a:pt x="287" y="362"/>
                  </a:lnTo>
                  <a:lnTo>
                    <a:pt x="284" y="360"/>
                  </a:lnTo>
                  <a:lnTo>
                    <a:pt x="281" y="357"/>
                  </a:lnTo>
                  <a:lnTo>
                    <a:pt x="274" y="348"/>
                  </a:lnTo>
                  <a:lnTo>
                    <a:pt x="272" y="346"/>
                  </a:lnTo>
                  <a:lnTo>
                    <a:pt x="260" y="339"/>
                  </a:lnTo>
                  <a:lnTo>
                    <a:pt x="258" y="338"/>
                  </a:lnTo>
                  <a:lnTo>
                    <a:pt x="255" y="335"/>
                  </a:lnTo>
                  <a:lnTo>
                    <a:pt x="252" y="332"/>
                  </a:lnTo>
                  <a:lnTo>
                    <a:pt x="244" y="328"/>
                  </a:lnTo>
                  <a:lnTo>
                    <a:pt x="233" y="318"/>
                  </a:lnTo>
                  <a:lnTo>
                    <a:pt x="227" y="312"/>
                  </a:lnTo>
                  <a:lnTo>
                    <a:pt x="221" y="303"/>
                  </a:lnTo>
                  <a:lnTo>
                    <a:pt x="220" y="301"/>
                  </a:lnTo>
                  <a:lnTo>
                    <a:pt x="210" y="294"/>
                  </a:lnTo>
                  <a:lnTo>
                    <a:pt x="204" y="289"/>
                  </a:lnTo>
                  <a:lnTo>
                    <a:pt x="202" y="287"/>
                  </a:lnTo>
                  <a:lnTo>
                    <a:pt x="197" y="278"/>
                  </a:lnTo>
                  <a:lnTo>
                    <a:pt x="196" y="276"/>
                  </a:lnTo>
                  <a:lnTo>
                    <a:pt x="193" y="273"/>
                  </a:lnTo>
                  <a:lnTo>
                    <a:pt x="190" y="271"/>
                  </a:lnTo>
                  <a:lnTo>
                    <a:pt x="188" y="269"/>
                  </a:lnTo>
                  <a:lnTo>
                    <a:pt x="182" y="261"/>
                  </a:lnTo>
                  <a:lnTo>
                    <a:pt x="180" y="258"/>
                  </a:lnTo>
                  <a:lnTo>
                    <a:pt x="179" y="255"/>
                  </a:lnTo>
                  <a:lnTo>
                    <a:pt x="179" y="248"/>
                  </a:lnTo>
                  <a:lnTo>
                    <a:pt x="168" y="228"/>
                  </a:lnTo>
                  <a:lnTo>
                    <a:pt x="165" y="221"/>
                  </a:lnTo>
                  <a:lnTo>
                    <a:pt x="163" y="213"/>
                  </a:lnTo>
                  <a:lnTo>
                    <a:pt x="163" y="212"/>
                  </a:lnTo>
                  <a:lnTo>
                    <a:pt x="156" y="204"/>
                  </a:lnTo>
                  <a:lnTo>
                    <a:pt x="153" y="202"/>
                  </a:lnTo>
                  <a:lnTo>
                    <a:pt x="151" y="200"/>
                  </a:lnTo>
                  <a:lnTo>
                    <a:pt x="148" y="197"/>
                  </a:lnTo>
                  <a:lnTo>
                    <a:pt x="144" y="188"/>
                  </a:lnTo>
                  <a:lnTo>
                    <a:pt x="142" y="186"/>
                  </a:lnTo>
                  <a:lnTo>
                    <a:pt x="140" y="184"/>
                  </a:lnTo>
                  <a:lnTo>
                    <a:pt x="132" y="180"/>
                  </a:lnTo>
                  <a:lnTo>
                    <a:pt x="129" y="178"/>
                  </a:lnTo>
                  <a:lnTo>
                    <a:pt x="126" y="176"/>
                  </a:lnTo>
                  <a:lnTo>
                    <a:pt x="124" y="172"/>
                  </a:lnTo>
                  <a:lnTo>
                    <a:pt x="123" y="165"/>
                  </a:lnTo>
                  <a:lnTo>
                    <a:pt x="119" y="154"/>
                  </a:lnTo>
                  <a:lnTo>
                    <a:pt x="115" y="140"/>
                  </a:lnTo>
                  <a:lnTo>
                    <a:pt x="112" y="133"/>
                  </a:lnTo>
                  <a:lnTo>
                    <a:pt x="108" y="128"/>
                  </a:lnTo>
                  <a:lnTo>
                    <a:pt x="107" y="127"/>
                  </a:lnTo>
                  <a:lnTo>
                    <a:pt x="92" y="117"/>
                  </a:lnTo>
                  <a:lnTo>
                    <a:pt x="90" y="116"/>
                  </a:lnTo>
                  <a:lnTo>
                    <a:pt x="87" y="115"/>
                  </a:lnTo>
                  <a:lnTo>
                    <a:pt x="83" y="115"/>
                  </a:lnTo>
                  <a:lnTo>
                    <a:pt x="80" y="112"/>
                  </a:lnTo>
                  <a:lnTo>
                    <a:pt x="79" y="108"/>
                  </a:lnTo>
                  <a:lnTo>
                    <a:pt x="78" y="102"/>
                  </a:lnTo>
                  <a:lnTo>
                    <a:pt x="77" y="99"/>
                  </a:lnTo>
                  <a:lnTo>
                    <a:pt x="76" y="97"/>
                  </a:lnTo>
                  <a:lnTo>
                    <a:pt x="70" y="93"/>
                  </a:lnTo>
                  <a:lnTo>
                    <a:pt x="67" y="89"/>
                  </a:lnTo>
                  <a:lnTo>
                    <a:pt x="65" y="86"/>
                  </a:lnTo>
                  <a:lnTo>
                    <a:pt x="63" y="83"/>
                  </a:lnTo>
                  <a:lnTo>
                    <a:pt x="56" y="74"/>
                  </a:lnTo>
                  <a:lnTo>
                    <a:pt x="54" y="71"/>
                  </a:lnTo>
                  <a:lnTo>
                    <a:pt x="51" y="69"/>
                  </a:lnTo>
                  <a:lnTo>
                    <a:pt x="43" y="68"/>
                  </a:lnTo>
                  <a:lnTo>
                    <a:pt x="39" y="66"/>
                  </a:lnTo>
                  <a:lnTo>
                    <a:pt x="35" y="61"/>
                  </a:lnTo>
                  <a:lnTo>
                    <a:pt x="33" y="58"/>
                  </a:lnTo>
                  <a:lnTo>
                    <a:pt x="25" y="52"/>
                  </a:lnTo>
                  <a:lnTo>
                    <a:pt x="12" y="39"/>
                  </a:lnTo>
                  <a:lnTo>
                    <a:pt x="9" y="36"/>
                  </a:lnTo>
                  <a:lnTo>
                    <a:pt x="8" y="33"/>
                  </a:lnTo>
                  <a:lnTo>
                    <a:pt x="6" y="29"/>
                  </a:lnTo>
                  <a:lnTo>
                    <a:pt x="0" y="19"/>
                  </a:lnTo>
                  <a:lnTo>
                    <a:pt x="1" y="18"/>
                  </a:lnTo>
                  <a:lnTo>
                    <a:pt x="2" y="15"/>
                  </a:lnTo>
                  <a:lnTo>
                    <a:pt x="2" y="14"/>
                  </a:lnTo>
                  <a:lnTo>
                    <a:pt x="1" y="12"/>
                  </a:lnTo>
                  <a:lnTo>
                    <a:pt x="1" y="11"/>
                  </a:lnTo>
                  <a:lnTo>
                    <a:pt x="3" y="9"/>
                  </a:lnTo>
                  <a:lnTo>
                    <a:pt x="6" y="8"/>
                  </a:lnTo>
                  <a:lnTo>
                    <a:pt x="10" y="9"/>
                  </a:lnTo>
                  <a:lnTo>
                    <a:pt x="14" y="9"/>
                  </a:lnTo>
                  <a:lnTo>
                    <a:pt x="17" y="10"/>
                  </a:lnTo>
                  <a:lnTo>
                    <a:pt x="21" y="12"/>
                  </a:lnTo>
                  <a:lnTo>
                    <a:pt x="27" y="18"/>
                  </a:lnTo>
                  <a:lnTo>
                    <a:pt x="30" y="19"/>
                  </a:lnTo>
                  <a:lnTo>
                    <a:pt x="33" y="20"/>
                  </a:lnTo>
                  <a:lnTo>
                    <a:pt x="41" y="21"/>
                  </a:lnTo>
                  <a:close/>
                  <a:moveTo>
                    <a:pt x="1006" y="59"/>
                  </a:moveTo>
                  <a:lnTo>
                    <a:pt x="1005" y="60"/>
                  </a:lnTo>
                  <a:lnTo>
                    <a:pt x="1002" y="60"/>
                  </a:lnTo>
                  <a:lnTo>
                    <a:pt x="1002" y="58"/>
                  </a:lnTo>
                  <a:lnTo>
                    <a:pt x="1004" y="55"/>
                  </a:lnTo>
                  <a:lnTo>
                    <a:pt x="1006" y="52"/>
                  </a:lnTo>
                  <a:lnTo>
                    <a:pt x="1004" y="51"/>
                  </a:lnTo>
                  <a:lnTo>
                    <a:pt x="1003" y="49"/>
                  </a:lnTo>
                  <a:lnTo>
                    <a:pt x="1003" y="47"/>
                  </a:lnTo>
                  <a:lnTo>
                    <a:pt x="1004" y="43"/>
                  </a:lnTo>
                  <a:lnTo>
                    <a:pt x="1005" y="43"/>
                  </a:lnTo>
                  <a:lnTo>
                    <a:pt x="1007" y="45"/>
                  </a:lnTo>
                  <a:lnTo>
                    <a:pt x="1008" y="48"/>
                  </a:lnTo>
                  <a:lnTo>
                    <a:pt x="1009" y="51"/>
                  </a:lnTo>
                  <a:lnTo>
                    <a:pt x="1007" y="55"/>
                  </a:lnTo>
                  <a:lnTo>
                    <a:pt x="1006" y="59"/>
                  </a:lnTo>
                  <a:close/>
                  <a:moveTo>
                    <a:pt x="679" y="48"/>
                  </a:moveTo>
                  <a:lnTo>
                    <a:pt x="680" y="49"/>
                  </a:lnTo>
                  <a:lnTo>
                    <a:pt x="682" y="49"/>
                  </a:lnTo>
                  <a:lnTo>
                    <a:pt x="684" y="49"/>
                  </a:lnTo>
                  <a:lnTo>
                    <a:pt x="688" y="49"/>
                  </a:lnTo>
                  <a:lnTo>
                    <a:pt x="697" y="49"/>
                  </a:lnTo>
                  <a:lnTo>
                    <a:pt x="702" y="50"/>
                  </a:lnTo>
                  <a:lnTo>
                    <a:pt x="708" y="54"/>
                  </a:lnTo>
                  <a:lnTo>
                    <a:pt x="710" y="55"/>
                  </a:lnTo>
                  <a:lnTo>
                    <a:pt x="712" y="55"/>
                  </a:lnTo>
                  <a:lnTo>
                    <a:pt x="711" y="55"/>
                  </a:lnTo>
                  <a:lnTo>
                    <a:pt x="709" y="56"/>
                  </a:lnTo>
                  <a:lnTo>
                    <a:pt x="708" y="58"/>
                  </a:lnTo>
                  <a:lnTo>
                    <a:pt x="711" y="61"/>
                  </a:lnTo>
                  <a:lnTo>
                    <a:pt x="711" y="63"/>
                  </a:lnTo>
                  <a:lnTo>
                    <a:pt x="714" y="64"/>
                  </a:lnTo>
                  <a:lnTo>
                    <a:pt x="717" y="66"/>
                  </a:lnTo>
                  <a:lnTo>
                    <a:pt x="717" y="68"/>
                  </a:lnTo>
                  <a:lnTo>
                    <a:pt x="717" y="69"/>
                  </a:lnTo>
                  <a:lnTo>
                    <a:pt x="718" y="70"/>
                  </a:lnTo>
                  <a:lnTo>
                    <a:pt x="716" y="71"/>
                  </a:lnTo>
                  <a:lnTo>
                    <a:pt x="713" y="72"/>
                  </a:lnTo>
                  <a:lnTo>
                    <a:pt x="711" y="71"/>
                  </a:lnTo>
                  <a:lnTo>
                    <a:pt x="709" y="69"/>
                  </a:lnTo>
                  <a:lnTo>
                    <a:pt x="709" y="71"/>
                  </a:lnTo>
                  <a:lnTo>
                    <a:pt x="708" y="72"/>
                  </a:lnTo>
                  <a:lnTo>
                    <a:pt x="703" y="72"/>
                  </a:lnTo>
                  <a:lnTo>
                    <a:pt x="699" y="72"/>
                  </a:lnTo>
                  <a:lnTo>
                    <a:pt x="695" y="72"/>
                  </a:lnTo>
                  <a:lnTo>
                    <a:pt x="697" y="72"/>
                  </a:lnTo>
                  <a:lnTo>
                    <a:pt x="698" y="73"/>
                  </a:lnTo>
                  <a:lnTo>
                    <a:pt x="704" y="78"/>
                  </a:lnTo>
                  <a:lnTo>
                    <a:pt x="706" y="81"/>
                  </a:lnTo>
                  <a:lnTo>
                    <a:pt x="703" y="84"/>
                  </a:lnTo>
                  <a:lnTo>
                    <a:pt x="704" y="86"/>
                  </a:lnTo>
                  <a:lnTo>
                    <a:pt x="707" y="87"/>
                  </a:lnTo>
                  <a:lnTo>
                    <a:pt x="709" y="88"/>
                  </a:lnTo>
                  <a:lnTo>
                    <a:pt x="711" y="89"/>
                  </a:lnTo>
                  <a:lnTo>
                    <a:pt x="713" y="89"/>
                  </a:lnTo>
                  <a:lnTo>
                    <a:pt x="713" y="91"/>
                  </a:lnTo>
                  <a:lnTo>
                    <a:pt x="714" y="93"/>
                  </a:lnTo>
                  <a:lnTo>
                    <a:pt x="711" y="94"/>
                  </a:lnTo>
                  <a:lnTo>
                    <a:pt x="714" y="94"/>
                  </a:lnTo>
                  <a:lnTo>
                    <a:pt x="715" y="96"/>
                  </a:lnTo>
                  <a:lnTo>
                    <a:pt x="714" y="96"/>
                  </a:lnTo>
                  <a:lnTo>
                    <a:pt x="714" y="98"/>
                  </a:lnTo>
                  <a:lnTo>
                    <a:pt x="714" y="98"/>
                  </a:lnTo>
                  <a:lnTo>
                    <a:pt x="717" y="99"/>
                  </a:lnTo>
                  <a:lnTo>
                    <a:pt x="719" y="100"/>
                  </a:lnTo>
                  <a:lnTo>
                    <a:pt x="719" y="102"/>
                  </a:lnTo>
                  <a:lnTo>
                    <a:pt x="721" y="106"/>
                  </a:lnTo>
                  <a:lnTo>
                    <a:pt x="726" y="111"/>
                  </a:lnTo>
                  <a:lnTo>
                    <a:pt x="727" y="113"/>
                  </a:lnTo>
                  <a:lnTo>
                    <a:pt x="727" y="115"/>
                  </a:lnTo>
                  <a:lnTo>
                    <a:pt x="726" y="116"/>
                  </a:lnTo>
                  <a:lnTo>
                    <a:pt x="723" y="118"/>
                  </a:lnTo>
                  <a:lnTo>
                    <a:pt x="721" y="121"/>
                  </a:lnTo>
                  <a:lnTo>
                    <a:pt x="721" y="121"/>
                  </a:lnTo>
                  <a:lnTo>
                    <a:pt x="719" y="123"/>
                  </a:lnTo>
                  <a:lnTo>
                    <a:pt x="720" y="123"/>
                  </a:lnTo>
                  <a:lnTo>
                    <a:pt x="721" y="124"/>
                  </a:lnTo>
                  <a:lnTo>
                    <a:pt x="723" y="128"/>
                  </a:lnTo>
                  <a:lnTo>
                    <a:pt x="728" y="133"/>
                  </a:lnTo>
                  <a:lnTo>
                    <a:pt x="730" y="135"/>
                  </a:lnTo>
                  <a:lnTo>
                    <a:pt x="740" y="142"/>
                  </a:lnTo>
                  <a:lnTo>
                    <a:pt x="745" y="145"/>
                  </a:lnTo>
                  <a:lnTo>
                    <a:pt x="752" y="152"/>
                  </a:lnTo>
                  <a:lnTo>
                    <a:pt x="756" y="154"/>
                  </a:lnTo>
                  <a:lnTo>
                    <a:pt x="756" y="156"/>
                  </a:lnTo>
                  <a:lnTo>
                    <a:pt x="753" y="159"/>
                  </a:lnTo>
                  <a:lnTo>
                    <a:pt x="749" y="161"/>
                  </a:lnTo>
                  <a:lnTo>
                    <a:pt x="742" y="161"/>
                  </a:lnTo>
                  <a:lnTo>
                    <a:pt x="735" y="160"/>
                  </a:lnTo>
                  <a:lnTo>
                    <a:pt x="731" y="159"/>
                  </a:lnTo>
                  <a:lnTo>
                    <a:pt x="728" y="157"/>
                  </a:lnTo>
                  <a:lnTo>
                    <a:pt x="726" y="154"/>
                  </a:lnTo>
                  <a:lnTo>
                    <a:pt x="722" y="152"/>
                  </a:lnTo>
                  <a:lnTo>
                    <a:pt x="723" y="154"/>
                  </a:lnTo>
                  <a:lnTo>
                    <a:pt x="725" y="156"/>
                  </a:lnTo>
                  <a:lnTo>
                    <a:pt x="724" y="159"/>
                  </a:lnTo>
                  <a:lnTo>
                    <a:pt x="723" y="161"/>
                  </a:lnTo>
                  <a:lnTo>
                    <a:pt x="720" y="162"/>
                  </a:lnTo>
                  <a:lnTo>
                    <a:pt x="718" y="163"/>
                  </a:lnTo>
                  <a:lnTo>
                    <a:pt x="717" y="163"/>
                  </a:lnTo>
                  <a:lnTo>
                    <a:pt x="710" y="176"/>
                  </a:lnTo>
                  <a:lnTo>
                    <a:pt x="710" y="179"/>
                  </a:lnTo>
                  <a:lnTo>
                    <a:pt x="708" y="193"/>
                  </a:lnTo>
                  <a:lnTo>
                    <a:pt x="708" y="197"/>
                  </a:lnTo>
                  <a:lnTo>
                    <a:pt x="710" y="204"/>
                  </a:lnTo>
                  <a:lnTo>
                    <a:pt x="711" y="208"/>
                  </a:lnTo>
                  <a:lnTo>
                    <a:pt x="712" y="210"/>
                  </a:lnTo>
                  <a:lnTo>
                    <a:pt x="711" y="211"/>
                  </a:lnTo>
                  <a:lnTo>
                    <a:pt x="710" y="212"/>
                  </a:lnTo>
                  <a:lnTo>
                    <a:pt x="704" y="214"/>
                  </a:lnTo>
                  <a:lnTo>
                    <a:pt x="701" y="216"/>
                  </a:lnTo>
                  <a:lnTo>
                    <a:pt x="698" y="219"/>
                  </a:lnTo>
                  <a:lnTo>
                    <a:pt x="695" y="221"/>
                  </a:lnTo>
                  <a:lnTo>
                    <a:pt x="693" y="224"/>
                  </a:lnTo>
                  <a:lnTo>
                    <a:pt x="690" y="225"/>
                  </a:lnTo>
                  <a:lnTo>
                    <a:pt x="689" y="225"/>
                  </a:lnTo>
                  <a:lnTo>
                    <a:pt x="687" y="224"/>
                  </a:lnTo>
                  <a:lnTo>
                    <a:pt x="686" y="222"/>
                  </a:lnTo>
                  <a:lnTo>
                    <a:pt x="685" y="220"/>
                  </a:lnTo>
                  <a:lnTo>
                    <a:pt x="684" y="221"/>
                  </a:lnTo>
                  <a:lnTo>
                    <a:pt x="685" y="223"/>
                  </a:lnTo>
                  <a:lnTo>
                    <a:pt x="686" y="225"/>
                  </a:lnTo>
                  <a:lnTo>
                    <a:pt x="686" y="226"/>
                  </a:lnTo>
                  <a:lnTo>
                    <a:pt x="686" y="229"/>
                  </a:lnTo>
                  <a:lnTo>
                    <a:pt x="684" y="230"/>
                  </a:lnTo>
                  <a:lnTo>
                    <a:pt x="681" y="232"/>
                  </a:lnTo>
                  <a:lnTo>
                    <a:pt x="679" y="233"/>
                  </a:lnTo>
                  <a:lnTo>
                    <a:pt x="679" y="236"/>
                  </a:lnTo>
                  <a:lnTo>
                    <a:pt x="678" y="238"/>
                  </a:lnTo>
                  <a:lnTo>
                    <a:pt x="676" y="238"/>
                  </a:lnTo>
                  <a:lnTo>
                    <a:pt x="672" y="241"/>
                  </a:lnTo>
                  <a:lnTo>
                    <a:pt x="671" y="242"/>
                  </a:lnTo>
                  <a:lnTo>
                    <a:pt x="670" y="243"/>
                  </a:lnTo>
                  <a:lnTo>
                    <a:pt x="673" y="243"/>
                  </a:lnTo>
                  <a:lnTo>
                    <a:pt x="675" y="243"/>
                  </a:lnTo>
                  <a:lnTo>
                    <a:pt x="675" y="245"/>
                  </a:lnTo>
                  <a:lnTo>
                    <a:pt x="676" y="247"/>
                  </a:lnTo>
                  <a:lnTo>
                    <a:pt x="675" y="252"/>
                  </a:lnTo>
                  <a:lnTo>
                    <a:pt x="671" y="255"/>
                  </a:lnTo>
                  <a:lnTo>
                    <a:pt x="673" y="255"/>
                  </a:lnTo>
                  <a:lnTo>
                    <a:pt x="674" y="256"/>
                  </a:lnTo>
                  <a:lnTo>
                    <a:pt x="678" y="256"/>
                  </a:lnTo>
                  <a:lnTo>
                    <a:pt x="679" y="260"/>
                  </a:lnTo>
                  <a:lnTo>
                    <a:pt x="679" y="263"/>
                  </a:lnTo>
                  <a:lnTo>
                    <a:pt x="678" y="266"/>
                  </a:lnTo>
                  <a:lnTo>
                    <a:pt x="676" y="267"/>
                  </a:lnTo>
                  <a:lnTo>
                    <a:pt x="674" y="266"/>
                  </a:lnTo>
                  <a:lnTo>
                    <a:pt x="673" y="266"/>
                  </a:lnTo>
                  <a:lnTo>
                    <a:pt x="671" y="267"/>
                  </a:lnTo>
                  <a:lnTo>
                    <a:pt x="671" y="269"/>
                  </a:lnTo>
                  <a:lnTo>
                    <a:pt x="673" y="268"/>
                  </a:lnTo>
                  <a:lnTo>
                    <a:pt x="673" y="272"/>
                  </a:lnTo>
                  <a:lnTo>
                    <a:pt x="673" y="277"/>
                  </a:lnTo>
                  <a:lnTo>
                    <a:pt x="672" y="278"/>
                  </a:lnTo>
                  <a:lnTo>
                    <a:pt x="671" y="280"/>
                  </a:lnTo>
                  <a:lnTo>
                    <a:pt x="668" y="281"/>
                  </a:lnTo>
                  <a:lnTo>
                    <a:pt x="667" y="280"/>
                  </a:lnTo>
                  <a:lnTo>
                    <a:pt x="667" y="281"/>
                  </a:lnTo>
                  <a:lnTo>
                    <a:pt x="667" y="283"/>
                  </a:lnTo>
                  <a:lnTo>
                    <a:pt x="669" y="286"/>
                  </a:lnTo>
                  <a:lnTo>
                    <a:pt x="668" y="287"/>
                  </a:lnTo>
                  <a:lnTo>
                    <a:pt x="667" y="288"/>
                  </a:lnTo>
                  <a:lnTo>
                    <a:pt x="666" y="289"/>
                  </a:lnTo>
                  <a:lnTo>
                    <a:pt x="663" y="293"/>
                  </a:lnTo>
                  <a:lnTo>
                    <a:pt x="662" y="296"/>
                  </a:lnTo>
                  <a:lnTo>
                    <a:pt x="661" y="298"/>
                  </a:lnTo>
                  <a:lnTo>
                    <a:pt x="660" y="301"/>
                  </a:lnTo>
                  <a:lnTo>
                    <a:pt x="638" y="310"/>
                  </a:lnTo>
                  <a:lnTo>
                    <a:pt x="619" y="319"/>
                  </a:lnTo>
                  <a:lnTo>
                    <a:pt x="618" y="318"/>
                  </a:lnTo>
                  <a:lnTo>
                    <a:pt x="618" y="317"/>
                  </a:lnTo>
                  <a:lnTo>
                    <a:pt x="617" y="304"/>
                  </a:lnTo>
                  <a:lnTo>
                    <a:pt x="615" y="297"/>
                  </a:lnTo>
                  <a:lnTo>
                    <a:pt x="615" y="294"/>
                  </a:lnTo>
                  <a:lnTo>
                    <a:pt x="612" y="297"/>
                  </a:lnTo>
                  <a:lnTo>
                    <a:pt x="610" y="297"/>
                  </a:lnTo>
                  <a:lnTo>
                    <a:pt x="608" y="296"/>
                  </a:lnTo>
                  <a:lnTo>
                    <a:pt x="607" y="294"/>
                  </a:lnTo>
                  <a:lnTo>
                    <a:pt x="607" y="293"/>
                  </a:lnTo>
                  <a:lnTo>
                    <a:pt x="608" y="289"/>
                  </a:lnTo>
                  <a:lnTo>
                    <a:pt x="607" y="291"/>
                  </a:lnTo>
                  <a:lnTo>
                    <a:pt x="605" y="293"/>
                  </a:lnTo>
                  <a:lnTo>
                    <a:pt x="604" y="293"/>
                  </a:lnTo>
                  <a:lnTo>
                    <a:pt x="602" y="292"/>
                  </a:lnTo>
                  <a:lnTo>
                    <a:pt x="601" y="291"/>
                  </a:lnTo>
                  <a:lnTo>
                    <a:pt x="600" y="291"/>
                  </a:lnTo>
                  <a:lnTo>
                    <a:pt x="596" y="294"/>
                  </a:lnTo>
                  <a:lnTo>
                    <a:pt x="591" y="296"/>
                  </a:lnTo>
                  <a:lnTo>
                    <a:pt x="588" y="296"/>
                  </a:lnTo>
                  <a:lnTo>
                    <a:pt x="586" y="295"/>
                  </a:lnTo>
                  <a:lnTo>
                    <a:pt x="586" y="292"/>
                  </a:lnTo>
                  <a:lnTo>
                    <a:pt x="586" y="289"/>
                  </a:lnTo>
                  <a:lnTo>
                    <a:pt x="585" y="288"/>
                  </a:lnTo>
                  <a:lnTo>
                    <a:pt x="584" y="287"/>
                  </a:lnTo>
                  <a:lnTo>
                    <a:pt x="583" y="288"/>
                  </a:lnTo>
                  <a:lnTo>
                    <a:pt x="579" y="289"/>
                  </a:lnTo>
                  <a:lnTo>
                    <a:pt x="577" y="289"/>
                  </a:lnTo>
                  <a:lnTo>
                    <a:pt x="577" y="289"/>
                  </a:lnTo>
                  <a:lnTo>
                    <a:pt x="567" y="280"/>
                  </a:lnTo>
                  <a:lnTo>
                    <a:pt x="565" y="288"/>
                  </a:lnTo>
                  <a:lnTo>
                    <a:pt x="558" y="292"/>
                  </a:lnTo>
                  <a:lnTo>
                    <a:pt x="553" y="294"/>
                  </a:lnTo>
                  <a:lnTo>
                    <a:pt x="548" y="293"/>
                  </a:lnTo>
                  <a:lnTo>
                    <a:pt x="543" y="292"/>
                  </a:lnTo>
                  <a:lnTo>
                    <a:pt x="538" y="294"/>
                  </a:lnTo>
                  <a:lnTo>
                    <a:pt x="533" y="299"/>
                  </a:lnTo>
                  <a:lnTo>
                    <a:pt x="531" y="299"/>
                  </a:lnTo>
                  <a:lnTo>
                    <a:pt x="530" y="299"/>
                  </a:lnTo>
                  <a:lnTo>
                    <a:pt x="528" y="299"/>
                  </a:lnTo>
                  <a:lnTo>
                    <a:pt x="529" y="295"/>
                  </a:lnTo>
                  <a:lnTo>
                    <a:pt x="529" y="291"/>
                  </a:lnTo>
                  <a:lnTo>
                    <a:pt x="528" y="283"/>
                  </a:lnTo>
                  <a:lnTo>
                    <a:pt x="528" y="282"/>
                  </a:lnTo>
                  <a:lnTo>
                    <a:pt x="526" y="280"/>
                  </a:lnTo>
                  <a:lnTo>
                    <a:pt x="524" y="278"/>
                  </a:lnTo>
                  <a:lnTo>
                    <a:pt x="523" y="279"/>
                  </a:lnTo>
                  <a:lnTo>
                    <a:pt x="522" y="281"/>
                  </a:lnTo>
                  <a:lnTo>
                    <a:pt x="518" y="281"/>
                  </a:lnTo>
                  <a:lnTo>
                    <a:pt x="514" y="280"/>
                  </a:lnTo>
                  <a:lnTo>
                    <a:pt x="511" y="280"/>
                  </a:lnTo>
                  <a:lnTo>
                    <a:pt x="503" y="283"/>
                  </a:lnTo>
                  <a:lnTo>
                    <a:pt x="500" y="284"/>
                  </a:lnTo>
                  <a:lnTo>
                    <a:pt x="498" y="283"/>
                  </a:lnTo>
                  <a:lnTo>
                    <a:pt x="496" y="282"/>
                  </a:lnTo>
                  <a:lnTo>
                    <a:pt x="497" y="280"/>
                  </a:lnTo>
                  <a:lnTo>
                    <a:pt x="499" y="278"/>
                  </a:lnTo>
                  <a:lnTo>
                    <a:pt x="496" y="280"/>
                  </a:lnTo>
                  <a:lnTo>
                    <a:pt x="494" y="281"/>
                  </a:lnTo>
                  <a:lnTo>
                    <a:pt x="493" y="282"/>
                  </a:lnTo>
                  <a:lnTo>
                    <a:pt x="492" y="282"/>
                  </a:lnTo>
                  <a:lnTo>
                    <a:pt x="489" y="278"/>
                  </a:lnTo>
                  <a:lnTo>
                    <a:pt x="483" y="280"/>
                  </a:lnTo>
                  <a:lnTo>
                    <a:pt x="481" y="280"/>
                  </a:lnTo>
                  <a:lnTo>
                    <a:pt x="480" y="281"/>
                  </a:lnTo>
                  <a:lnTo>
                    <a:pt x="478" y="280"/>
                  </a:lnTo>
                  <a:lnTo>
                    <a:pt x="478" y="279"/>
                  </a:lnTo>
                  <a:lnTo>
                    <a:pt x="478" y="272"/>
                  </a:lnTo>
                  <a:lnTo>
                    <a:pt x="474" y="257"/>
                  </a:lnTo>
                  <a:lnTo>
                    <a:pt x="473" y="250"/>
                  </a:lnTo>
                  <a:lnTo>
                    <a:pt x="473" y="248"/>
                  </a:lnTo>
                  <a:lnTo>
                    <a:pt x="469" y="245"/>
                  </a:lnTo>
                  <a:lnTo>
                    <a:pt x="469" y="242"/>
                  </a:lnTo>
                  <a:lnTo>
                    <a:pt x="471" y="239"/>
                  </a:lnTo>
                  <a:lnTo>
                    <a:pt x="472" y="235"/>
                  </a:lnTo>
                  <a:lnTo>
                    <a:pt x="471" y="231"/>
                  </a:lnTo>
                  <a:lnTo>
                    <a:pt x="470" y="227"/>
                  </a:lnTo>
                  <a:lnTo>
                    <a:pt x="468" y="224"/>
                  </a:lnTo>
                  <a:lnTo>
                    <a:pt x="466" y="221"/>
                  </a:lnTo>
                  <a:lnTo>
                    <a:pt x="463" y="219"/>
                  </a:lnTo>
                  <a:lnTo>
                    <a:pt x="460" y="217"/>
                  </a:lnTo>
                  <a:lnTo>
                    <a:pt x="453" y="214"/>
                  </a:lnTo>
                  <a:lnTo>
                    <a:pt x="449" y="214"/>
                  </a:lnTo>
                  <a:lnTo>
                    <a:pt x="448" y="214"/>
                  </a:lnTo>
                  <a:lnTo>
                    <a:pt x="446" y="213"/>
                  </a:lnTo>
                  <a:lnTo>
                    <a:pt x="447" y="210"/>
                  </a:lnTo>
                  <a:lnTo>
                    <a:pt x="448" y="208"/>
                  </a:lnTo>
                  <a:lnTo>
                    <a:pt x="450" y="208"/>
                  </a:lnTo>
                  <a:lnTo>
                    <a:pt x="450" y="207"/>
                  </a:lnTo>
                  <a:lnTo>
                    <a:pt x="446" y="205"/>
                  </a:lnTo>
                  <a:lnTo>
                    <a:pt x="443" y="202"/>
                  </a:lnTo>
                  <a:lnTo>
                    <a:pt x="443" y="201"/>
                  </a:lnTo>
                  <a:lnTo>
                    <a:pt x="442" y="199"/>
                  </a:lnTo>
                  <a:lnTo>
                    <a:pt x="442" y="195"/>
                  </a:lnTo>
                  <a:lnTo>
                    <a:pt x="443" y="192"/>
                  </a:lnTo>
                  <a:lnTo>
                    <a:pt x="444" y="191"/>
                  </a:lnTo>
                  <a:lnTo>
                    <a:pt x="445" y="187"/>
                  </a:lnTo>
                  <a:lnTo>
                    <a:pt x="446" y="186"/>
                  </a:lnTo>
                  <a:lnTo>
                    <a:pt x="446" y="185"/>
                  </a:lnTo>
                  <a:lnTo>
                    <a:pt x="445" y="184"/>
                  </a:lnTo>
                  <a:lnTo>
                    <a:pt x="444" y="183"/>
                  </a:lnTo>
                  <a:lnTo>
                    <a:pt x="443" y="181"/>
                  </a:lnTo>
                  <a:lnTo>
                    <a:pt x="441" y="179"/>
                  </a:lnTo>
                  <a:lnTo>
                    <a:pt x="437" y="175"/>
                  </a:lnTo>
                  <a:lnTo>
                    <a:pt x="436" y="170"/>
                  </a:lnTo>
                  <a:lnTo>
                    <a:pt x="435" y="162"/>
                  </a:lnTo>
                  <a:lnTo>
                    <a:pt x="436" y="158"/>
                  </a:lnTo>
                  <a:lnTo>
                    <a:pt x="437" y="151"/>
                  </a:lnTo>
                  <a:lnTo>
                    <a:pt x="440" y="148"/>
                  </a:lnTo>
                  <a:lnTo>
                    <a:pt x="441" y="148"/>
                  </a:lnTo>
                  <a:lnTo>
                    <a:pt x="443" y="147"/>
                  </a:lnTo>
                  <a:lnTo>
                    <a:pt x="441" y="147"/>
                  </a:lnTo>
                  <a:lnTo>
                    <a:pt x="440" y="147"/>
                  </a:lnTo>
                  <a:lnTo>
                    <a:pt x="439" y="148"/>
                  </a:lnTo>
                  <a:lnTo>
                    <a:pt x="440" y="141"/>
                  </a:lnTo>
                  <a:lnTo>
                    <a:pt x="441" y="139"/>
                  </a:lnTo>
                  <a:lnTo>
                    <a:pt x="444" y="136"/>
                  </a:lnTo>
                  <a:lnTo>
                    <a:pt x="447" y="133"/>
                  </a:lnTo>
                  <a:lnTo>
                    <a:pt x="449" y="129"/>
                  </a:lnTo>
                  <a:lnTo>
                    <a:pt x="451" y="126"/>
                  </a:lnTo>
                  <a:lnTo>
                    <a:pt x="459" y="123"/>
                  </a:lnTo>
                  <a:lnTo>
                    <a:pt x="456" y="127"/>
                  </a:lnTo>
                  <a:lnTo>
                    <a:pt x="456" y="128"/>
                  </a:lnTo>
                  <a:lnTo>
                    <a:pt x="457" y="129"/>
                  </a:lnTo>
                  <a:lnTo>
                    <a:pt x="459" y="130"/>
                  </a:lnTo>
                  <a:lnTo>
                    <a:pt x="459" y="135"/>
                  </a:lnTo>
                  <a:lnTo>
                    <a:pt x="462" y="139"/>
                  </a:lnTo>
                  <a:lnTo>
                    <a:pt x="465" y="141"/>
                  </a:lnTo>
                  <a:lnTo>
                    <a:pt x="467" y="143"/>
                  </a:lnTo>
                  <a:lnTo>
                    <a:pt x="468" y="145"/>
                  </a:lnTo>
                  <a:lnTo>
                    <a:pt x="470" y="146"/>
                  </a:lnTo>
                  <a:lnTo>
                    <a:pt x="472" y="148"/>
                  </a:lnTo>
                  <a:lnTo>
                    <a:pt x="474" y="149"/>
                  </a:lnTo>
                  <a:lnTo>
                    <a:pt x="480" y="155"/>
                  </a:lnTo>
                  <a:lnTo>
                    <a:pt x="483" y="157"/>
                  </a:lnTo>
                  <a:lnTo>
                    <a:pt x="485" y="159"/>
                  </a:lnTo>
                  <a:lnTo>
                    <a:pt x="486" y="159"/>
                  </a:lnTo>
                  <a:lnTo>
                    <a:pt x="490" y="159"/>
                  </a:lnTo>
                  <a:lnTo>
                    <a:pt x="500" y="154"/>
                  </a:lnTo>
                  <a:lnTo>
                    <a:pt x="502" y="154"/>
                  </a:lnTo>
                  <a:lnTo>
                    <a:pt x="505" y="154"/>
                  </a:lnTo>
                  <a:lnTo>
                    <a:pt x="511" y="154"/>
                  </a:lnTo>
                  <a:lnTo>
                    <a:pt x="517" y="155"/>
                  </a:lnTo>
                  <a:lnTo>
                    <a:pt x="520" y="155"/>
                  </a:lnTo>
                  <a:lnTo>
                    <a:pt x="522" y="154"/>
                  </a:lnTo>
                  <a:lnTo>
                    <a:pt x="524" y="154"/>
                  </a:lnTo>
                  <a:lnTo>
                    <a:pt x="526" y="155"/>
                  </a:lnTo>
                  <a:lnTo>
                    <a:pt x="528" y="155"/>
                  </a:lnTo>
                  <a:lnTo>
                    <a:pt x="531" y="151"/>
                  </a:lnTo>
                  <a:lnTo>
                    <a:pt x="536" y="151"/>
                  </a:lnTo>
                  <a:lnTo>
                    <a:pt x="538" y="148"/>
                  </a:lnTo>
                  <a:lnTo>
                    <a:pt x="539" y="145"/>
                  </a:lnTo>
                  <a:lnTo>
                    <a:pt x="540" y="141"/>
                  </a:lnTo>
                  <a:lnTo>
                    <a:pt x="542" y="140"/>
                  </a:lnTo>
                  <a:lnTo>
                    <a:pt x="545" y="139"/>
                  </a:lnTo>
                  <a:lnTo>
                    <a:pt x="549" y="137"/>
                  </a:lnTo>
                  <a:lnTo>
                    <a:pt x="564" y="137"/>
                  </a:lnTo>
                  <a:lnTo>
                    <a:pt x="566" y="138"/>
                  </a:lnTo>
                  <a:lnTo>
                    <a:pt x="566" y="139"/>
                  </a:lnTo>
                  <a:lnTo>
                    <a:pt x="566" y="140"/>
                  </a:lnTo>
                  <a:lnTo>
                    <a:pt x="566" y="141"/>
                  </a:lnTo>
                  <a:lnTo>
                    <a:pt x="568" y="141"/>
                  </a:lnTo>
                  <a:lnTo>
                    <a:pt x="570" y="142"/>
                  </a:lnTo>
                  <a:lnTo>
                    <a:pt x="577" y="145"/>
                  </a:lnTo>
                  <a:lnTo>
                    <a:pt x="580" y="146"/>
                  </a:lnTo>
                  <a:lnTo>
                    <a:pt x="582" y="145"/>
                  </a:lnTo>
                  <a:lnTo>
                    <a:pt x="586" y="148"/>
                  </a:lnTo>
                  <a:lnTo>
                    <a:pt x="588" y="147"/>
                  </a:lnTo>
                  <a:lnTo>
                    <a:pt x="590" y="145"/>
                  </a:lnTo>
                  <a:lnTo>
                    <a:pt x="593" y="143"/>
                  </a:lnTo>
                  <a:lnTo>
                    <a:pt x="594" y="141"/>
                  </a:lnTo>
                  <a:lnTo>
                    <a:pt x="598" y="141"/>
                  </a:lnTo>
                  <a:lnTo>
                    <a:pt x="602" y="141"/>
                  </a:lnTo>
                  <a:lnTo>
                    <a:pt x="606" y="140"/>
                  </a:lnTo>
                  <a:lnTo>
                    <a:pt x="610" y="139"/>
                  </a:lnTo>
                  <a:lnTo>
                    <a:pt x="614" y="141"/>
                  </a:lnTo>
                  <a:lnTo>
                    <a:pt x="615" y="140"/>
                  </a:lnTo>
                  <a:lnTo>
                    <a:pt x="616" y="139"/>
                  </a:lnTo>
                  <a:lnTo>
                    <a:pt x="618" y="135"/>
                  </a:lnTo>
                  <a:lnTo>
                    <a:pt x="619" y="134"/>
                  </a:lnTo>
                  <a:lnTo>
                    <a:pt x="619" y="129"/>
                  </a:lnTo>
                  <a:lnTo>
                    <a:pt x="620" y="128"/>
                  </a:lnTo>
                  <a:lnTo>
                    <a:pt x="622" y="128"/>
                  </a:lnTo>
                  <a:lnTo>
                    <a:pt x="623" y="127"/>
                  </a:lnTo>
                  <a:lnTo>
                    <a:pt x="624" y="126"/>
                  </a:lnTo>
                  <a:lnTo>
                    <a:pt x="624" y="124"/>
                  </a:lnTo>
                  <a:lnTo>
                    <a:pt x="624" y="123"/>
                  </a:lnTo>
                  <a:lnTo>
                    <a:pt x="622" y="122"/>
                  </a:lnTo>
                  <a:lnTo>
                    <a:pt x="622" y="118"/>
                  </a:lnTo>
                  <a:lnTo>
                    <a:pt x="622" y="116"/>
                  </a:lnTo>
                  <a:lnTo>
                    <a:pt x="622" y="115"/>
                  </a:lnTo>
                  <a:lnTo>
                    <a:pt x="624" y="115"/>
                  </a:lnTo>
                  <a:lnTo>
                    <a:pt x="629" y="112"/>
                  </a:lnTo>
                  <a:lnTo>
                    <a:pt x="632" y="109"/>
                  </a:lnTo>
                  <a:lnTo>
                    <a:pt x="634" y="108"/>
                  </a:lnTo>
                  <a:lnTo>
                    <a:pt x="635" y="107"/>
                  </a:lnTo>
                  <a:lnTo>
                    <a:pt x="635" y="105"/>
                  </a:lnTo>
                  <a:lnTo>
                    <a:pt x="634" y="104"/>
                  </a:lnTo>
                  <a:lnTo>
                    <a:pt x="632" y="104"/>
                  </a:lnTo>
                  <a:lnTo>
                    <a:pt x="632" y="102"/>
                  </a:lnTo>
                  <a:lnTo>
                    <a:pt x="632" y="100"/>
                  </a:lnTo>
                  <a:lnTo>
                    <a:pt x="632" y="99"/>
                  </a:lnTo>
                  <a:lnTo>
                    <a:pt x="632" y="98"/>
                  </a:lnTo>
                  <a:lnTo>
                    <a:pt x="632" y="97"/>
                  </a:lnTo>
                  <a:lnTo>
                    <a:pt x="634" y="95"/>
                  </a:lnTo>
                  <a:lnTo>
                    <a:pt x="635" y="93"/>
                  </a:lnTo>
                  <a:lnTo>
                    <a:pt x="637" y="91"/>
                  </a:lnTo>
                  <a:lnTo>
                    <a:pt x="640" y="92"/>
                  </a:lnTo>
                  <a:lnTo>
                    <a:pt x="641" y="91"/>
                  </a:lnTo>
                  <a:lnTo>
                    <a:pt x="644" y="91"/>
                  </a:lnTo>
                  <a:lnTo>
                    <a:pt x="645" y="88"/>
                  </a:lnTo>
                  <a:lnTo>
                    <a:pt x="645" y="87"/>
                  </a:lnTo>
                  <a:lnTo>
                    <a:pt x="645" y="85"/>
                  </a:lnTo>
                  <a:lnTo>
                    <a:pt x="646" y="81"/>
                  </a:lnTo>
                  <a:lnTo>
                    <a:pt x="646" y="81"/>
                  </a:lnTo>
                  <a:lnTo>
                    <a:pt x="648" y="78"/>
                  </a:lnTo>
                  <a:lnTo>
                    <a:pt x="648" y="76"/>
                  </a:lnTo>
                  <a:lnTo>
                    <a:pt x="647" y="72"/>
                  </a:lnTo>
                  <a:lnTo>
                    <a:pt x="648" y="69"/>
                  </a:lnTo>
                  <a:lnTo>
                    <a:pt x="648" y="62"/>
                  </a:lnTo>
                  <a:lnTo>
                    <a:pt x="649" y="61"/>
                  </a:lnTo>
                  <a:lnTo>
                    <a:pt x="650" y="58"/>
                  </a:lnTo>
                  <a:lnTo>
                    <a:pt x="651" y="54"/>
                  </a:lnTo>
                  <a:lnTo>
                    <a:pt x="654" y="52"/>
                  </a:lnTo>
                  <a:lnTo>
                    <a:pt x="656" y="50"/>
                  </a:lnTo>
                  <a:lnTo>
                    <a:pt x="657" y="49"/>
                  </a:lnTo>
                  <a:lnTo>
                    <a:pt x="658" y="49"/>
                  </a:lnTo>
                  <a:lnTo>
                    <a:pt x="662" y="51"/>
                  </a:lnTo>
                  <a:lnTo>
                    <a:pt x="666" y="48"/>
                  </a:lnTo>
                  <a:lnTo>
                    <a:pt x="669" y="48"/>
                  </a:lnTo>
                  <a:lnTo>
                    <a:pt x="671" y="48"/>
                  </a:lnTo>
                  <a:lnTo>
                    <a:pt x="673" y="50"/>
                  </a:lnTo>
                  <a:lnTo>
                    <a:pt x="674" y="50"/>
                  </a:lnTo>
                  <a:lnTo>
                    <a:pt x="678" y="48"/>
                  </a:lnTo>
                  <a:lnTo>
                    <a:pt x="679" y="48"/>
                  </a:lnTo>
                  <a:close/>
                  <a:moveTo>
                    <a:pt x="416" y="70"/>
                  </a:moveTo>
                  <a:lnTo>
                    <a:pt x="412" y="71"/>
                  </a:lnTo>
                  <a:lnTo>
                    <a:pt x="410" y="69"/>
                  </a:lnTo>
                  <a:lnTo>
                    <a:pt x="413" y="68"/>
                  </a:lnTo>
                  <a:lnTo>
                    <a:pt x="413" y="68"/>
                  </a:lnTo>
                  <a:lnTo>
                    <a:pt x="414" y="67"/>
                  </a:lnTo>
                  <a:lnTo>
                    <a:pt x="415" y="66"/>
                  </a:lnTo>
                  <a:lnTo>
                    <a:pt x="410" y="65"/>
                  </a:lnTo>
                  <a:lnTo>
                    <a:pt x="408" y="64"/>
                  </a:lnTo>
                  <a:lnTo>
                    <a:pt x="407" y="61"/>
                  </a:lnTo>
                  <a:lnTo>
                    <a:pt x="407" y="59"/>
                  </a:lnTo>
                  <a:lnTo>
                    <a:pt x="413" y="54"/>
                  </a:lnTo>
                  <a:lnTo>
                    <a:pt x="415" y="53"/>
                  </a:lnTo>
                  <a:lnTo>
                    <a:pt x="415" y="55"/>
                  </a:lnTo>
                  <a:lnTo>
                    <a:pt x="419" y="61"/>
                  </a:lnTo>
                  <a:lnTo>
                    <a:pt x="420" y="64"/>
                  </a:lnTo>
                  <a:lnTo>
                    <a:pt x="419" y="65"/>
                  </a:lnTo>
                  <a:lnTo>
                    <a:pt x="416" y="70"/>
                  </a:lnTo>
                  <a:close/>
                  <a:moveTo>
                    <a:pt x="721" y="54"/>
                  </a:moveTo>
                  <a:lnTo>
                    <a:pt x="722" y="57"/>
                  </a:lnTo>
                  <a:lnTo>
                    <a:pt x="723" y="58"/>
                  </a:lnTo>
                  <a:lnTo>
                    <a:pt x="717" y="60"/>
                  </a:lnTo>
                  <a:lnTo>
                    <a:pt x="713" y="57"/>
                  </a:lnTo>
                  <a:lnTo>
                    <a:pt x="714" y="55"/>
                  </a:lnTo>
                  <a:lnTo>
                    <a:pt x="717" y="55"/>
                  </a:lnTo>
                  <a:lnTo>
                    <a:pt x="721" y="54"/>
                  </a:lnTo>
                  <a:close/>
                  <a:moveTo>
                    <a:pt x="1003" y="64"/>
                  </a:moveTo>
                  <a:lnTo>
                    <a:pt x="1003" y="66"/>
                  </a:lnTo>
                  <a:lnTo>
                    <a:pt x="1001" y="63"/>
                  </a:lnTo>
                  <a:lnTo>
                    <a:pt x="1000" y="59"/>
                  </a:lnTo>
                  <a:lnTo>
                    <a:pt x="1002" y="60"/>
                  </a:lnTo>
                  <a:lnTo>
                    <a:pt x="1003" y="63"/>
                  </a:lnTo>
                  <a:lnTo>
                    <a:pt x="1003" y="64"/>
                  </a:lnTo>
                  <a:close/>
                  <a:moveTo>
                    <a:pt x="1007" y="68"/>
                  </a:moveTo>
                  <a:lnTo>
                    <a:pt x="1007" y="68"/>
                  </a:lnTo>
                  <a:lnTo>
                    <a:pt x="1005" y="67"/>
                  </a:lnTo>
                  <a:lnTo>
                    <a:pt x="1005" y="66"/>
                  </a:lnTo>
                  <a:lnTo>
                    <a:pt x="1005" y="65"/>
                  </a:lnTo>
                  <a:lnTo>
                    <a:pt x="1005" y="64"/>
                  </a:lnTo>
                  <a:lnTo>
                    <a:pt x="1007" y="66"/>
                  </a:lnTo>
                  <a:lnTo>
                    <a:pt x="1007" y="67"/>
                  </a:lnTo>
                  <a:lnTo>
                    <a:pt x="1007" y="68"/>
                  </a:lnTo>
                  <a:close/>
                  <a:moveTo>
                    <a:pt x="969" y="78"/>
                  </a:moveTo>
                  <a:lnTo>
                    <a:pt x="968" y="79"/>
                  </a:lnTo>
                  <a:lnTo>
                    <a:pt x="964" y="77"/>
                  </a:lnTo>
                  <a:lnTo>
                    <a:pt x="964" y="74"/>
                  </a:lnTo>
                  <a:lnTo>
                    <a:pt x="964" y="73"/>
                  </a:lnTo>
                  <a:lnTo>
                    <a:pt x="963" y="72"/>
                  </a:lnTo>
                  <a:lnTo>
                    <a:pt x="962" y="70"/>
                  </a:lnTo>
                  <a:lnTo>
                    <a:pt x="963" y="69"/>
                  </a:lnTo>
                  <a:lnTo>
                    <a:pt x="965" y="71"/>
                  </a:lnTo>
                  <a:lnTo>
                    <a:pt x="967" y="74"/>
                  </a:lnTo>
                  <a:lnTo>
                    <a:pt x="969" y="77"/>
                  </a:lnTo>
                  <a:lnTo>
                    <a:pt x="969" y="78"/>
                  </a:lnTo>
                  <a:close/>
                  <a:moveTo>
                    <a:pt x="714" y="83"/>
                  </a:moveTo>
                  <a:lnTo>
                    <a:pt x="714" y="84"/>
                  </a:lnTo>
                  <a:lnTo>
                    <a:pt x="711" y="82"/>
                  </a:lnTo>
                  <a:lnTo>
                    <a:pt x="710" y="80"/>
                  </a:lnTo>
                  <a:lnTo>
                    <a:pt x="710" y="78"/>
                  </a:lnTo>
                  <a:lnTo>
                    <a:pt x="714" y="78"/>
                  </a:lnTo>
                  <a:lnTo>
                    <a:pt x="715" y="79"/>
                  </a:lnTo>
                  <a:lnTo>
                    <a:pt x="714" y="83"/>
                  </a:lnTo>
                  <a:close/>
                  <a:moveTo>
                    <a:pt x="352" y="87"/>
                  </a:moveTo>
                  <a:lnTo>
                    <a:pt x="352" y="89"/>
                  </a:lnTo>
                  <a:lnTo>
                    <a:pt x="350" y="88"/>
                  </a:lnTo>
                  <a:lnTo>
                    <a:pt x="349" y="85"/>
                  </a:lnTo>
                  <a:lnTo>
                    <a:pt x="350" y="85"/>
                  </a:lnTo>
                  <a:lnTo>
                    <a:pt x="352" y="85"/>
                  </a:lnTo>
                  <a:lnTo>
                    <a:pt x="352" y="87"/>
                  </a:lnTo>
                  <a:close/>
                  <a:moveTo>
                    <a:pt x="335" y="96"/>
                  </a:moveTo>
                  <a:lnTo>
                    <a:pt x="334" y="96"/>
                  </a:lnTo>
                  <a:lnTo>
                    <a:pt x="334" y="95"/>
                  </a:lnTo>
                  <a:lnTo>
                    <a:pt x="334" y="94"/>
                  </a:lnTo>
                  <a:lnTo>
                    <a:pt x="333" y="93"/>
                  </a:lnTo>
                  <a:lnTo>
                    <a:pt x="333" y="91"/>
                  </a:lnTo>
                  <a:lnTo>
                    <a:pt x="333" y="89"/>
                  </a:lnTo>
                  <a:lnTo>
                    <a:pt x="335" y="91"/>
                  </a:lnTo>
                  <a:lnTo>
                    <a:pt x="335" y="91"/>
                  </a:lnTo>
                  <a:lnTo>
                    <a:pt x="336" y="92"/>
                  </a:lnTo>
                  <a:lnTo>
                    <a:pt x="337" y="93"/>
                  </a:lnTo>
                  <a:lnTo>
                    <a:pt x="337" y="93"/>
                  </a:lnTo>
                  <a:lnTo>
                    <a:pt x="337" y="95"/>
                  </a:lnTo>
                  <a:lnTo>
                    <a:pt x="335" y="96"/>
                  </a:lnTo>
                  <a:close/>
                  <a:moveTo>
                    <a:pt x="435" y="95"/>
                  </a:moveTo>
                  <a:lnTo>
                    <a:pt x="433" y="96"/>
                  </a:lnTo>
                  <a:lnTo>
                    <a:pt x="432" y="96"/>
                  </a:lnTo>
                  <a:lnTo>
                    <a:pt x="434" y="92"/>
                  </a:lnTo>
                  <a:lnTo>
                    <a:pt x="435" y="92"/>
                  </a:lnTo>
                  <a:lnTo>
                    <a:pt x="435" y="95"/>
                  </a:lnTo>
                  <a:close/>
                  <a:moveTo>
                    <a:pt x="40" y="112"/>
                  </a:moveTo>
                  <a:lnTo>
                    <a:pt x="38" y="112"/>
                  </a:lnTo>
                  <a:lnTo>
                    <a:pt x="37" y="111"/>
                  </a:lnTo>
                  <a:lnTo>
                    <a:pt x="35" y="110"/>
                  </a:lnTo>
                  <a:lnTo>
                    <a:pt x="26" y="105"/>
                  </a:lnTo>
                  <a:lnTo>
                    <a:pt x="24" y="105"/>
                  </a:lnTo>
                  <a:lnTo>
                    <a:pt x="22" y="103"/>
                  </a:lnTo>
                  <a:lnTo>
                    <a:pt x="19" y="103"/>
                  </a:lnTo>
                  <a:lnTo>
                    <a:pt x="17" y="99"/>
                  </a:lnTo>
                  <a:lnTo>
                    <a:pt x="16" y="98"/>
                  </a:lnTo>
                  <a:lnTo>
                    <a:pt x="18" y="96"/>
                  </a:lnTo>
                  <a:lnTo>
                    <a:pt x="19" y="94"/>
                  </a:lnTo>
                  <a:lnTo>
                    <a:pt x="22" y="95"/>
                  </a:lnTo>
                  <a:lnTo>
                    <a:pt x="25" y="99"/>
                  </a:lnTo>
                  <a:lnTo>
                    <a:pt x="28" y="100"/>
                  </a:lnTo>
                  <a:lnTo>
                    <a:pt x="30" y="100"/>
                  </a:lnTo>
                  <a:lnTo>
                    <a:pt x="32" y="102"/>
                  </a:lnTo>
                  <a:lnTo>
                    <a:pt x="39" y="107"/>
                  </a:lnTo>
                  <a:lnTo>
                    <a:pt x="39" y="109"/>
                  </a:lnTo>
                  <a:lnTo>
                    <a:pt x="40" y="110"/>
                  </a:lnTo>
                  <a:lnTo>
                    <a:pt x="40" y="112"/>
                  </a:lnTo>
                  <a:close/>
                  <a:moveTo>
                    <a:pt x="961" y="103"/>
                  </a:moveTo>
                  <a:lnTo>
                    <a:pt x="961" y="104"/>
                  </a:lnTo>
                  <a:lnTo>
                    <a:pt x="960" y="100"/>
                  </a:lnTo>
                  <a:lnTo>
                    <a:pt x="961" y="98"/>
                  </a:lnTo>
                  <a:lnTo>
                    <a:pt x="962" y="99"/>
                  </a:lnTo>
                  <a:lnTo>
                    <a:pt x="962" y="99"/>
                  </a:lnTo>
                  <a:lnTo>
                    <a:pt x="961" y="101"/>
                  </a:lnTo>
                  <a:lnTo>
                    <a:pt x="961" y="103"/>
                  </a:lnTo>
                  <a:close/>
                  <a:moveTo>
                    <a:pt x="1058" y="122"/>
                  </a:moveTo>
                  <a:lnTo>
                    <a:pt x="1053" y="123"/>
                  </a:lnTo>
                  <a:lnTo>
                    <a:pt x="1052" y="121"/>
                  </a:lnTo>
                  <a:lnTo>
                    <a:pt x="1051" y="114"/>
                  </a:lnTo>
                  <a:lnTo>
                    <a:pt x="1054" y="109"/>
                  </a:lnTo>
                  <a:lnTo>
                    <a:pt x="1059" y="105"/>
                  </a:lnTo>
                  <a:lnTo>
                    <a:pt x="1062" y="105"/>
                  </a:lnTo>
                  <a:lnTo>
                    <a:pt x="1063" y="105"/>
                  </a:lnTo>
                  <a:lnTo>
                    <a:pt x="1065" y="109"/>
                  </a:lnTo>
                  <a:lnTo>
                    <a:pt x="1064" y="116"/>
                  </a:lnTo>
                  <a:lnTo>
                    <a:pt x="1061" y="120"/>
                  </a:lnTo>
                  <a:lnTo>
                    <a:pt x="1058" y="122"/>
                  </a:lnTo>
                  <a:close/>
                  <a:moveTo>
                    <a:pt x="68" y="121"/>
                  </a:moveTo>
                  <a:lnTo>
                    <a:pt x="67" y="122"/>
                  </a:lnTo>
                  <a:lnTo>
                    <a:pt x="65" y="118"/>
                  </a:lnTo>
                  <a:lnTo>
                    <a:pt x="61" y="116"/>
                  </a:lnTo>
                  <a:lnTo>
                    <a:pt x="62" y="116"/>
                  </a:lnTo>
                  <a:lnTo>
                    <a:pt x="65" y="116"/>
                  </a:lnTo>
                  <a:lnTo>
                    <a:pt x="66" y="117"/>
                  </a:lnTo>
                  <a:lnTo>
                    <a:pt x="67" y="119"/>
                  </a:lnTo>
                  <a:lnTo>
                    <a:pt x="68" y="121"/>
                  </a:lnTo>
                  <a:close/>
                  <a:moveTo>
                    <a:pt x="1035" y="160"/>
                  </a:moveTo>
                  <a:lnTo>
                    <a:pt x="1037" y="161"/>
                  </a:lnTo>
                  <a:lnTo>
                    <a:pt x="1040" y="161"/>
                  </a:lnTo>
                  <a:lnTo>
                    <a:pt x="1041" y="159"/>
                  </a:lnTo>
                  <a:lnTo>
                    <a:pt x="1041" y="157"/>
                  </a:lnTo>
                  <a:lnTo>
                    <a:pt x="1043" y="154"/>
                  </a:lnTo>
                  <a:lnTo>
                    <a:pt x="1045" y="151"/>
                  </a:lnTo>
                  <a:lnTo>
                    <a:pt x="1047" y="151"/>
                  </a:lnTo>
                  <a:lnTo>
                    <a:pt x="1049" y="150"/>
                  </a:lnTo>
                  <a:lnTo>
                    <a:pt x="1048" y="148"/>
                  </a:lnTo>
                  <a:lnTo>
                    <a:pt x="1049" y="145"/>
                  </a:lnTo>
                  <a:lnTo>
                    <a:pt x="1051" y="143"/>
                  </a:lnTo>
                  <a:lnTo>
                    <a:pt x="1057" y="139"/>
                  </a:lnTo>
                  <a:lnTo>
                    <a:pt x="1060" y="137"/>
                  </a:lnTo>
                  <a:lnTo>
                    <a:pt x="1065" y="137"/>
                  </a:lnTo>
                  <a:lnTo>
                    <a:pt x="1066" y="139"/>
                  </a:lnTo>
                  <a:lnTo>
                    <a:pt x="1065" y="140"/>
                  </a:lnTo>
                  <a:lnTo>
                    <a:pt x="1066" y="143"/>
                  </a:lnTo>
                  <a:lnTo>
                    <a:pt x="1066" y="152"/>
                  </a:lnTo>
                  <a:lnTo>
                    <a:pt x="1065" y="153"/>
                  </a:lnTo>
                  <a:lnTo>
                    <a:pt x="1060" y="156"/>
                  </a:lnTo>
                  <a:lnTo>
                    <a:pt x="1054" y="158"/>
                  </a:lnTo>
                  <a:lnTo>
                    <a:pt x="1053" y="159"/>
                  </a:lnTo>
                  <a:lnTo>
                    <a:pt x="1052" y="161"/>
                  </a:lnTo>
                  <a:lnTo>
                    <a:pt x="1052" y="163"/>
                  </a:lnTo>
                  <a:lnTo>
                    <a:pt x="1056" y="167"/>
                  </a:lnTo>
                  <a:lnTo>
                    <a:pt x="1063" y="170"/>
                  </a:lnTo>
                  <a:lnTo>
                    <a:pt x="1064" y="171"/>
                  </a:lnTo>
                  <a:lnTo>
                    <a:pt x="1065" y="173"/>
                  </a:lnTo>
                  <a:lnTo>
                    <a:pt x="1065" y="175"/>
                  </a:lnTo>
                  <a:lnTo>
                    <a:pt x="1067" y="176"/>
                  </a:lnTo>
                  <a:lnTo>
                    <a:pt x="1070" y="177"/>
                  </a:lnTo>
                  <a:lnTo>
                    <a:pt x="1071" y="178"/>
                  </a:lnTo>
                  <a:lnTo>
                    <a:pt x="1072" y="180"/>
                  </a:lnTo>
                  <a:lnTo>
                    <a:pt x="1060" y="176"/>
                  </a:lnTo>
                  <a:lnTo>
                    <a:pt x="1058" y="174"/>
                  </a:lnTo>
                  <a:lnTo>
                    <a:pt x="1054" y="174"/>
                  </a:lnTo>
                  <a:lnTo>
                    <a:pt x="1051" y="174"/>
                  </a:lnTo>
                  <a:lnTo>
                    <a:pt x="1047" y="172"/>
                  </a:lnTo>
                  <a:lnTo>
                    <a:pt x="1043" y="172"/>
                  </a:lnTo>
                  <a:lnTo>
                    <a:pt x="1041" y="173"/>
                  </a:lnTo>
                  <a:lnTo>
                    <a:pt x="1040" y="175"/>
                  </a:lnTo>
                  <a:lnTo>
                    <a:pt x="1040" y="178"/>
                  </a:lnTo>
                  <a:lnTo>
                    <a:pt x="1041" y="180"/>
                  </a:lnTo>
                  <a:lnTo>
                    <a:pt x="1041" y="182"/>
                  </a:lnTo>
                  <a:lnTo>
                    <a:pt x="1040" y="185"/>
                  </a:lnTo>
                  <a:lnTo>
                    <a:pt x="1043" y="195"/>
                  </a:lnTo>
                  <a:lnTo>
                    <a:pt x="1046" y="202"/>
                  </a:lnTo>
                  <a:lnTo>
                    <a:pt x="1052" y="210"/>
                  </a:lnTo>
                  <a:lnTo>
                    <a:pt x="1054" y="213"/>
                  </a:lnTo>
                  <a:lnTo>
                    <a:pt x="1057" y="215"/>
                  </a:lnTo>
                  <a:lnTo>
                    <a:pt x="1052" y="214"/>
                  </a:lnTo>
                  <a:lnTo>
                    <a:pt x="1051" y="212"/>
                  </a:lnTo>
                  <a:lnTo>
                    <a:pt x="1045" y="209"/>
                  </a:lnTo>
                  <a:lnTo>
                    <a:pt x="1044" y="208"/>
                  </a:lnTo>
                  <a:lnTo>
                    <a:pt x="1040" y="200"/>
                  </a:lnTo>
                  <a:lnTo>
                    <a:pt x="1039" y="199"/>
                  </a:lnTo>
                  <a:lnTo>
                    <a:pt x="1035" y="197"/>
                  </a:lnTo>
                  <a:lnTo>
                    <a:pt x="1034" y="194"/>
                  </a:lnTo>
                  <a:lnTo>
                    <a:pt x="1033" y="192"/>
                  </a:lnTo>
                  <a:lnTo>
                    <a:pt x="1034" y="189"/>
                  </a:lnTo>
                  <a:lnTo>
                    <a:pt x="1034" y="186"/>
                  </a:lnTo>
                  <a:lnTo>
                    <a:pt x="1034" y="182"/>
                  </a:lnTo>
                  <a:lnTo>
                    <a:pt x="1034" y="178"/>
                  </a:lnTo>
                  <a:lnTo>
                    <a:pt x="1033" y="176"/>
                  </a:lnTo>
                  <a:lnTo>
                    <a:pt x="1031" y="174"/>
                  </a:lnTo>
                  <a:lnTo>
                    <a:pt x="1029" y="172"/>
                  </a:lnTo>
                  <a:lnTo>
                    <a:pt x="1029" y="167"/>
                  </a:lnTo>
                  <a:lnTo>
                    <a:pt x="1029" y="165"/>
                  </a:lnTo>
                  <a:lnTo>
                    <a:pt x="1030" y="163"/>
                  </a:lnTo>
                  <a:lnTo>
                    <a:pt x="1031" y="162"/>
                  </a:lnTo>
                  <a:lnTo>
                    <a:pt x="1031" y="160"/>
                  </a:lnTo>
                  <a:lnTo>
                    <a:pt x="1028" y="157"/>
                  </a:lnTo>
                  <a:lnTo>
                    <a:pt x="1025" y="151"/>
                  </a:lnTo>
                  <a:lnTo>
                    <a:pt x="1025" y="147"/>
                  </a:lnTo>
                  <a:lnTo>
                    <a:pt x="1029" y="140"/>
                  </a:lnTo>
                  <a:lnTo>
                    <a:pt x="1029" y="137"/>
                  </a:lnTo>
                  <a:lnTo>
                    <a:pt x="1029" y="135"/>
                  </a:lnTo>
                  <a:lnTo>
                    <a:pt x="1030" y="133"/>
                  </a:lnTo>
                  <a:lnTo>
                    <a:pt x="1032" y="129"/>
                  </a:lnTo>
                  <a:lnTo>
                    <a:pt x="1035" y="124"/>
                  </a:lnTo>
                  <a:lnTo>
                    <a:pt x="1040" y="119"/>
                  </a:lnTo>
                  <a:lnTo>
                    <a:pt x="1042" y="118"/>
                  </a:lnTo>
                  <a:lnTo>
                    <a:pt x="1045" y="117"/>
                  </a:lnTo>
                  <a:lnTo>
                    <a:pt x="1045" y="118"/>
                  </a:lnTo>
                  <a:lnTo>
                    <a:pt x="1045" y="120"/>
                  </a:lnTo>
                  <a:lnTo>
                    <a:pt x="1040" y="125"/>
                  </a:lnTo>
                  <a:lnTo>
                    <a:pt x="1040" y="126"/>
                  </a:lnTo>
                  <a:lnTo>
                    <a:pt x="1040" y="129"/>
                  </a:lnTo>
                  <a:lnTo>
                    <a:pt x="1042" y="130"/>
                  </a:lnTo>
                  <a:lnTo>
                    <a:pt x="1044" y="133"/>
                  </a:lnTo>
                  <a:lnTo>
                    <a:pt x="1045" y="137"/>
                  </a:lnTo>
                  <a:lnTo>
                    <a:pt x="1045" y="141"/>
                  </a:lnTo>
                  <a:lnTo>
                    <a:pt x="1044" y="145"/>
                  </a:lnTo>
                  <a:lnTo>
                    <a:pt x="1043" y="146"/>
                  </a:lnTo>
                  <a:lnTo>
                    <a:pt x="1040" y="150"/>
                  </a:lnTo>
                  <a:lnTo>
                    <a:pt x="1032" y="155"/>
                  </a:lnTo>
                  <a:lnTo>
                    <a:pt x="1032" y="156"/>
                  </a:lnTo>
                  <a:lnTo>
                    <a:pt x="1032" y="157"/>
                  </a:lnTo>
                  <a:lnTo>
                    <a:pt x="1034" y="159"/>
                  </a:lnTo>
                  <a:lnTo>
                    <a:pt x="1035" y="160"/>
                  </a:lnTo>
                  <a:close/>
                  <a:moveTo>
                    <a:pt x="206" y="121"/>
                  </a:moveTo>
                  <a:lnTo>
                    <a:pt x="208" y="124"/>
                  </a:lnTo>
                  <a:lnTo>
                    <a:pt x="209" y="125"/>
                  </a:lnTo>
                  <a:lnTo>
                    <a:pt x="207" y="128"/>
                  </a:lnTo>
                  <a:lnTo>
                    <a:pt x="207" y="130"/>
                  </a:lnTo>
                  <a:lnTo>
                    <a:pt x="203" y="132"/>
                  </a:lnTo>
                  <a:lnTo>
                    <a:pt x="200" y="132"/>
                  </a:lnTo>
                  <a:lnTo>
                    <a:pt x="199" y="131"/>
                  </a:lnTo>
                  <a:lnTo>
                    <a:pt x="196" y="127"/>
                  </a:lnTo>
                  <a:lnTo>
                    <a:pt x="197" y="123"/>
                  </a:lnTo>
                  <a:lnTo>
                    <a:pt x="198" y="121"/>
                  </a:lnTo>
                  <a:lnTo>
                    <a:pt x="201" y="121"/>
                  </a:lnTo>
                  <a:lnTo>
                    <a:pt x="204" y="120"/>
                  </a:lnTo>
                  <a:lnTo>
                    <a:pt x="206" y="121"/>
                  </a:lnTo>
                  <a:close/>
                  <a:moveTo>
                    <a:pt x="944" y="155"/>
                  </a:moveTo>
                  <a:lnTo>
                    <a:pt x="938" y="161"/>
                  </a:lnTo>
                  <a:lnTo>
                    <a:pt x="936" y="163"/>
                  </a:lnTo>
                  <a:lnTo>
                    <a:pt x="935" y="166"/>
                  </a:lnTo>
                  <a:lnTo>
                    <a:pt x="933" y="169"/>
                  </a:lnTo>
                  <a:lnTo>
                    <a:pt x="930" y="172"/>
                  </a:lnTo>
                  <a:lnTo>
                    <a:pt x="928" y="173"/>
                  </a:lnTo>
                  <a:lnTo>
                    <a:pt x="925" y="174"/>
                  </a:lnTo>
                  <a:lnTo>
                    <a:pt x="923" y="174"/>
                  </a:lnTo>
                  <a:lnTo>
                    <a:pt x="919" y="175"/>
                  </a:lnTo>
                  <a:lnTo>
                    <a:pt x="908" y="177"/>
                  </a:lnTo>
                  <a:lnTo>
                    <a:pt x="904" y="178"/>
                  </a:lnTo>
                  <a:lnTo>
                    <a:pt x="901" y="177"/>
                  </a:lnTo>
                  <a:lnTo>
                    <a:pt x="894" y="177"/>
                  </a:lnTo>
                  <a:lnTo>
                    <a:pt x="893" y="176"/>
                  </a:lnTo>
                  <a:lnTo>
                    <a:pt x="890" y="173"/>
                  </a:lnTo>
                  <a:lnTo>
                    <a:pt x="887" y="172"/>
                  </a:lnTo>
                  <a:lnTo>
                    <a:pt x="884" y="171"/>
                  </a:lnTo>
                  <a:lnTo>
                    <a:pt x="881" y="172"/>
                  </a:lnTo>
                  <a:lnTo>
                    <a:pt x="862" y="172"/>
                  </a:lnTo>
                  <a:lnTo>
                    <a:pt x="854" y="172"/>
                  </a:lnTo>
                  <a:lnTo>
                    <a:pt x="847" y="173"/>
                  </a:lnTo>
                  <a:lnTo>
                    <a:pt x="844" y="173"/>
                  </a:lnTo>
                  <a:lnTo>
                    <a:pt x="840" y="172"/>
                  </a:lnTo>
                  <a:lnTo>
                    <a:pt x="837" y="171"/>
                  </a:lnTo>
                  <a:lnTo>
                    <a:pt x="834" y="171"/>
                  </a:lnTo>
                  <a:lnTo>
                    <a:pt x="821" y="173"/>
                  </a:lnTo>
                  <a:lnTo>
                    <a:pt x="818" y="173"/>
                  </a:lnTo>
                  <a:lnTo>
                    <a:pt x="811" y="170"/>
                  </a:lnTo>
                  <a:lnTo>
                    <a:pt x="807" y="170"/>
                  </a:lnTo>
                  <a:lnTo>
                    <a:pt x="804" y="171"/>
                  </a:lnTo>
                  <a:lnTo>
                    <a:pt x="800" y="173"/>
                  </a:lnTo>
                  <a:lnTo>
                    <a:pt x="799" y="174"/>
                  </a:lnTo>
                  <a:lnTo>
                    <a:pt x="795" y="178"/>
                  </a:lnTo>
                  <a:lnTo>
                    <a:pt x="793" y="181"/>
                  </a:lnTo>
                  <a:lnTo>
                    <a:pt x="791" y="186"/>
                  </a:lnTo>
                  <a:lnTo>
                    <a:pt x="790" y="190"/>
                  </a:lnTo>
                  <a:lnTo>
                    <a:pt x="789" y="193"/>
                  </a:lnTo>
                  <a:lnTo>
                    <a:pt x="789" y="197"/>
                  </a:lnTo>
                  <a:lnTo>
                    <a:pt x="789" y="200"/>
                  </a:lnTo>
                  <a:lnTo>
                    <a:pt x="791" y="204"/>
                  </a:lnTo>
                  <a:lnTo>
                    <a:pt x="792" y="208"/>
                  </a:lnTo>
                  <a:lnTo>
                    <a:pt x="796" y="214"/>
                  </a:lnTo>
                  <a:lnTo>
                    <a:pt x="797" y="215"/>
                  </a:lnTo>
                  <a:lnTo>
                    <a:pt x="802" y="217"/>
                  </a:lnTo>
                  <a:lnTo>
                    <a:pt x="805" y="220"/>
                  </a:lnTo>
                  <a:lnTo>
                    <a:pt x="808" y="226"/>
                  </a:lnTo>
                  <a:lnTo>
                    <a:pt x="810" y="230"/>
                  </a:lnTo>
                  <a:lnTo>
                    <a:pt x="812" y="230"/>
                  </a:lnTo>
                  <a:lnTo>
                    <a:pt x="814" y="230"/>
                  </a:lnTo>
                  <a:lnTo>
                    <a:pt x="818" y="230"/>
                  </a:lnTo>
                  <a:lnTo>
                    <a:pt x="822" y="231"/>
                  </a:lnTo>
                  <a:lnTo>
                    <a:pt x="825" y="229"/>
                  </a:lnTo>
                  <a:lnTo>
                    <a:pt x="828" y="225"/>
                  </a:lnTo>
                  <a:lnTo>
                    <a:pt x="829" y="222"/>
                  </a:lnTo>
                  <a:lnTo>
                    <a:pt x="834" y="217"/>
                  </a:lnTo>
                  <a:lnTo>
                    <a:pt x="837" y="214"/>
                  </a:lnTo>
                  <a:lnTo>
                    <a:pt x="839" y="213"/>
                  </a:lnTo>
                  <a:lnTo>
                    <a:pt x="841" y="213"/>
                  </a:lnTo>
                  <a:lnTo>
                    <a:pt x="842" y="215"/>
                  </a:lnTo>
                  <a:lnTo>
                    <a:pt x="844" y="216"/>
                  </a:lnTo>
                  <a:lnTo>
                    <a:pt x="847" y="217"/>
                  </a:lnTo>
                  <a:lnTo>
                    <a:pt x="851" y="216"/>
                  </a:lnTo>
                  <a:lnTo>
                    <a:pt x="856" y="214"/>
                  </a:lnTo>
                  <a:lnTo>
                    <a:pt x="857" y="213"/>
                  </a:lnTo>
                  <a:lnTo>
                    <a:pt x="858" y="212"/>
                  </a:lnTo>
                  <a:lnTo>
                    <a:pt x="862" y="211"/>
                  </a:lnTo>
                  <a:lnTo>
                    <a:pt x="870" y="211"/>
                  </a:lnTo>
                  <a:lnTo>
                    <a:pt x="873" y="211"/>
                  </a:lnTo>
                  <a:lnTo>
                    <a:pt x="881" y="211"/>
                  </a:lnTo>
                  <a:lnTo>
                    <a:pt x="881" y="209"/>
                  </a:lnTo>
                  <a:lnTo>
                    <a:pt x="879" y="208"/>
                  </a:lnTo>
                  <a:lnTo>
                    <a:pt x="879" y="208"/>
                  </a:lnTo>
                  <a:lnTo>
                    <a:pt x="880" y="207"/>
                  </a:lnTo>
                  <a:lnTo>
                    <a:pt x="885" y="206"/>
                  </a:lnTo>
                  <a:lnTo>
                    <a:pt x="890" y="204"/>
                  </a:lnTo>
                  <a:lnTo>
                    <a:pt x="893" y="206"/>
                  </a:lnTo>
                  <a:lnTo>
                    <a:pt x="897" y="207"/>
                  </a:lnTo>
                  <a:lnTo>
                    <a:pt x="898" y="209"/>
                  </a:lnTo>
                  <a:lnTo>
                    <a:pt x="898" y="211"/>
                  </a:lnTo>
                  <a:lnTo>
                    <a:pt x="897" y="217"/>
                  </a:lnTo>
                  <a:lnTo>
                    <a:pt x="897" y="219"/>
                  </a:lnTo>
                  <a:lnTo>
                    <a:pt x="894" y="219"/>
                  </a:lnTo>
                  <a:lnTo>
                    <a:pt x="892" y="219"/>
                  </a:lnTo>
                  <a:lnTo>
                    <a:pt x="889" y="215"/>
                  </a:lnTo>
                  <a:lnTo>
                    <a:pt x="886" y="214"/>
                  </a:lnTo>
                  <a:lnTo>
                    <a:pt x="881" y="215"/>
                  </a:lnTo>
                  <a:lnTo>
                    <a:pt x="879" y="216"/>
                  </a:lnTo>
                  <a:lnTo>
                    <a:pt x="878" y="217"/>
                  </a:lnTo>
                  <a:lnTo>
                    <a:pt x="876" y="220"/>
                  </a:lnTo>
                  <a:lnTo>
                    <a:pt x="873" y="224"/>
                  </a:lnTo>
                  <a:lnTo>
                    <a:pt x="868" y="230"/>
                  </a:lnTo>
                  <a:lnTo>
                    <a:pt x="863" y="234"/>
                  </a:lnTo>
                  <a:lnTo>
                    <a:pt x="860" y="236"/>
                  </a:lnTo>
                  <a:lnTo>
                    <a:pt x="857" y="237"/>
                  </a:lnTo>
                  <a:lnTo>
                    <a:pt x="848" y="240"/>
                  </a:lnTo>
                  <a:lnTo>
                    <a:pt x="846" y="242"/>
                  </a:lnTo>
                  <a:lnTo>
                    <a:pt x="843" y="245"/>
                  </a:lnTo>
                  <a:lnTo>
                    <a:pt x="841" y="247"/>
                  </a:lnTo>
                  <a:lnTo>
                    <a:pt x="839" y="247"/>
                  </a:lnTo>
                  <a:lnTo>
                    <a:pt x="837" y="247"/>
                  </a:lnTo>
                  <a:lnTo>
                    <a:pt x="833" y="245"/>
                  </a:lnTo>
                  <a:lnTo>
                    <a:pt x="832" y="246"/>
                  </a:lnTo>
                  <a:lnTo>
                    <a:pt x="832" y="249"/>
                  </a:lnTo>
                  <a:lnTo>
                    <a:pt x="834" y="249"/>
                  </a:lnTo>
                  <a:lnTo>
                    <a:pt x="836" y="252"/>
                  </a:lnTo>
                  <a:lnTo>
                    <a:pt x="839" y="255"/>
                  </a:lnTo>
                  <a:lnTo>
                    <a:pt x="840" y="255"/>
                  </a:lnTo>
                  <a:lnTo>
                    <a:pt x="844" y="256"/>
                  </a:lnTo>
                  <a:lnTo>
                    <a:pt x="845" y="258"/>
                  </a:lnTo>
                  <a:lnTo>
                    <a:pt x="847" y="260"/>
                  </a:lnTo>
                  <a:lnTo>
                    <a:pt x="852" y="267"/>
                  </a:lnTo>
                  <a:lnTo>
                    <a:pt x="853" y="271"/>
                  </a:lnTo>
                  <a:lnTo>
                    <a:pt x="855" y="274"/>
                  </a:lnTo>
                  <a:lnTo>
                    <a:pt x="862" y="278"/>
                  </a:lnTo>
                  <a:lnTo>
                    <a:pt x="862" y="280"/>
                  </a:lnTo>
                  <a:lnTo>
                    <a:pt x="862" y="282"/>
                  </a:lnTo>
                  <a:lnTo>
                    <a:pt x="862" y="283"/>
                  </a:lnTo>
                  <a:lnTo>
                    <a:pt x="865" y="286"/>
                  </a:lnTo>
                  <a:lnTo>
                    <a:pt x="865" y="288"/>
                  </a:lnTo>
                  <a:lnTo>
                    <a:pt x="863" y="290"/>
                  </a:lnTo>
                  <a:lnTo>
                    <a:pt x="862" y="294"/>
                  </a:lnTo>
                  <a:lnTo>
                    <a:pt x="861" y="298"/>
                  </a:lnTo>
                  <a:lnTo>
                    <a:pt x="860" y="300"/>
                  </a:lnTo>
                  <a:lnTo>
                    <a:pt x="860" y="301"/>
                  </a:lnTo>
                  <a:lnTo>
                    <a:pt x="862" y="302"/>
                  </a:lnTo>
                  <a:lnTo>
                    <a:pt x="863" y="304"/>
                  </a:lnTo>
                  <a:lnTo>
                    <a:pt x="865" y="304"/>
                  </a:lnTo>
                  <a:lnTo>
                    <a:pt x="867" y="305"/>
                  </a:lnTo>
                  <a:lnTo>
                    <a:pt x="870" y="308"/>
                  </a:lnTo>
                  <a:lnTo>
                    <a:pt x="871" y="310"/>
                  </a:lnTo>
                  <a:lnTo>
                    <a:pt x="872" y="311"/>
                  </a:lnTo>
                  <a:lnTo>
                    <a:pt x="872" y="313"/>
                  </a:lnTo>
                  <a:lnTo>
                    <a:pt x="873" y="314"/>
                  </a:lnTo>
                  <a:lnTo>
                    <a:pt x="875" y="316"/>
                  </a:lnTo>
                  <a:lnTo>
                    <a:pt x="876" y="317"/>
                  </a:lnTo>
                  <a:lnTo>
                    <a:pt x="877" y="316"/>
                  </a:lnTo>
                  <a:lnTo>
                    <a:pt x="878" y="315"/>
                  </a:lnTo>
                  <a:lnTo>
                    <a:pt x="879" y="315"/>
                  </a:lnTo>
                  <a:lnTo>
                    <a:pt x="881" y="317"/>
                  </a:lnTo>
                  <a:lnTo>
                    <a:pt x="881" y="319"/>
                  </a:lnTo>
                  <a:lnTo>
                    <a:pt x="881" y="321"/>
                  </a:lnTo>
                  <a:lnTo>
                    <a:pt x="881" y="324"/>
                  </a:lnTo>
                  <a:lnTo>
                    <a:pt x="880" y="326"/>
                  </a:lnTo>
                  <a:lnTo>
                    <a:pt x="879" y="326"/>
                  </a:lnTo>
                  <a:lnTo>
                    <a:pt x="876" y="324"/>
                  </a:lnTo>
                  <a:lnTo>
                    <a:pt x="875" y="325"/>
                  </a:lnTo>
                  <a:lnTo>
                    <a:pt x="876" y="326"/>
                  </a:lnTo>
                  <a:lnTo>
                    <a:pt x="874" y="327"/>
                  </a:lnTo>
                  <a:lnTo>
                    <a:pt x="872" y="327"/>
                  </a:lnTo>
                  <a:lnTo>
                    <a:pt x="868" y="327"/>
                  </a:lnTo>
                  <a:lnTo>
                    <a:pt x="859" y="329"/>
                  </a:lnTo>
                  <a:lnTo>
                    <a:pt x="856" y="330"/>
                  </a:lnTo>
                  <a:lnTo>
                    <a:pt x="854" y="333"/>
                  </a:lnTo>
                  <a:lnTo>
                    <a:pt x="854" y="335"/>
                  </a:lnTo>
                  <a:lnTo>
                    <a:pt x="855" y="339"/>
                  </a:lnTo>
                  <a:lnTo>
                    <a:pt x="854" y="340"/>
                  </a:lnTo>
                  <a:lnTo>
                    <a:pt x="850" y="340"/>
                  </a:lnTo>
                  <a:lnTo>
                    <a:pt x="845" y="339"/>
                  </a:lnTo>
                  <a:lnTo>
                    <a:pt x="841" y="339"/>
                  </a:lnTo>
                  <a:lnTo>
                    <a:pt x="840" y="337"/>
                  </a:lnTo>
                  <a:lnTo>
                    <a:pt x="837" y="335"/>
                  </a:lnTo>
                  <a:lnTo>
                    <a:pt x="836" y="332"/>
                  </a:lnTo>
                  <a:lnTo>
                    <a:pt x="838" y="323"/>
                  </a:lnTo>
                  <a:lnTo>
                    <a:pt x="838" y="321"/>
                  </a:lnTo>
                  <a:lnTo>
                    <a:pt x="839" y="320"/>
                  </a:lnTo>
                  <a:lnTo>
                    <a:pt x="840" y="318"/>
                  </a:lnTo>
                  <a:lnTo>
                    <a:pt x="840" y="317"/>
                  </a:lnTo>
                  <a:lnTo>
                    <a:pt x="838" y="314"/>
                  </a:lnTo>
                  <a:lnTo>
                    <a:pt x="834" y="313"/>
                  </a:lnTo>
                  <a:lnTo>
                    <a:pt x="830" y="311"/>
                  </a:lnTo>
                  <a:lnTo>
                    <a:pt x="818" y="299"/>
                  </a:lnTo>
                  <a:lnTo>
                    <a:pt x="817" y="298"/>
                  </a:lnTo>
                  <a:lnTo>
                    <a:pt x="817" y="296"/>
                  </a:lnTo>
                  <a:lnTo>
                    <a:pt x="818" y="294"/>
                  </a:lnTo>
                  <a:lnTo>
                    <a:pt x="822" y="288"/>
                  </a:lnTo>
                  <a:lnTo>
                    <a:pt x="823" y="287"/>
                  </a:lnTo>
                  <a:lnTo>
                    <a:pt x="823" y="282"/>
                  </a:lnTo>
                  <a:lnTo>
                    <a:pt x="823" y="278"/>
                  </a:lnTo>
                  <a:lnTo>
                    <a:pt x="823" y="274"/>
                  </a:lnTo>
                  <a:lnTo>
                    <a:pt x="820" y="271"/>
                  </a:lnTo>
                  <a:lnTo>
                    <a:pt x="817" y="271"/>
                  </a:lnTo>
                  <a:lnTo>
                    <a:pt x="813" y="271"/>
                  </a:lnTo>
                  <a:lnTo>
                    <a:pt x="810" y="271"/>
                  </a:lnTo>
                  <a:lnTo>
                    <a:pt x="806" y="273"/>
                  </a:lnTo>
                  <a:lnTo>
                    <a:pt x="800" y="277"/>
                  </a:lnTo>
                  <a:lnTo>
                    <a:pt x="797" y="280"/>
                  </a:lnTo>
                  <a:lnTo>
                    <a:pt x="797" y="283"/>
                  </a:lnTo>
                  <a:lnTo>
                    <a:pt x="799" y="287"/>
                  </a:lnTo>
                  <a:lnTo>
                    <a:pt x="800" y="289"/>
                  </a:lnTo>
                  <a:lnTo>
                    <a:pt x="801" y="293"/>
                  </a:lnTo>
                  <a:lnTo>
                    <a:pt x="803" y="304"/>
                  </a:lnTo>
                  <a:lnTo>
                    <a:pt x="803" y="305"/>
                  </a:lnTo>
                  <a:lnTo>
                    <a:pt x="801" y="308"/>
                  </a:lnTo>
                  <a:lnTo>
                    <a:pt x="800" y="316"/>
                  </a:lnTo>
                  <a:lnTo>
                    <a:pt x="801" y="326"/>
                  </a:lnTo>
                  <a:lnTo>
                    <a:pt x="802" y="333"/>
                  </a:lnTo>
                  <a:lnTo>
                    <a:pt x="802" y="336"/>
                  </a:lnTo>
                  <a:lnTo>
                    <a:pt x="799" y="344"/>
                  </a:lnTo>
                  <a:lnTo>
                    <a:pt x="798" y="348"/>
                  </a:lnTo>
                  <a:lnTo>
                    <a:pt x="797" y="349"/>
                  </a:lnTo>
                  <a:lnTo>
                    <a:pt x="801" y="357"/>
                  </a:lnTo>
                  <a:lnTo>
                    <a:pt x="802" y="360"/>
                  </a:lnTo>
                  <a:lnTo>
                    <a:pt x="802" y="364"/>
                  </a:lnTo>
                  <a:lnTo>
                    <a:pt x="799" y="362"/>
                  </a:lnTo>
                  <a:lnTo>
                    <a:pt x="797" y="362"/>
                  </a:lnTo>
                  <a:lnTo>
                    <a:pt x="795" y="363"/>
                  </a:lnTo>
                  <a:lnTo>
                    <a:pt x="791" y="364"/>
                  </a:lnTo>
                  <a:lnTo>
                    <a:pt x="787" y="364"/>
                  </a:lnTo>
                  <a:lnTo>
                    <a:pt x="786" y="364"/>
                  </a:lnTo>
                  <a:lnTo>
                    <a:pt x="783" y="366"/>
                  </a:lnTo>
                  <a:lnTo>
                    <a:pt x="782" y="367"/>
                  </a:lnTo>
                  <a:lnTo>
                    <a:pt x="780" y="367"/>
                  </a:lnTo>
                  <a:lnTo>
                    <a:pt x="775" y="365"/>
                  </a:lnTo>
                  <a:lnTo>
                    <a:pt x="772" y="362"/>
                  </a:lnTo>
                  <a:lnTo>
                    <a:pt x="769" y="359"/>
                  </a:lnTo>
                  <a:lnTo>
                    <a:pt x="769" y="355"/>
                  </a:lnTo>
                  <a:lnTo>
                    <a:pt x="769" y="351"/>
                  </a:lnTo>
                  <a:lnTo>
                    <a:pt x="771" y="348"/>
                  </a:lnTo>
                  <a:lnTo>
                    <a:pt x="773" y="341"/>
                  </a:lnTo>
                  <a:lnTo>
                    <a:pt x="773" y="336"/>
                  </a:lnTo>
                  <a:lnTo>
                    <a:pt x="774" y="334"/>
                  </a:lnTo>
                  <a:lnTo>
                    <a:pt x="776" y="330"/>
                  </a:lnTo>
                  <a:lnTo>
                    <a:pt x="777" y="327"/>
                  </a:lnTo>
                  <a:lnTo>
                    <a:pt x="777" y="315"/>
                  </a:lnTo>
                  <a:lnTo>
                    <a:pt x="777" y="313"/>
                  </a:lnTo>
                  <a:lnTo>
                    <a:pt x="772" y="306"/>
                  </a:lnTo>
                  <a:lnTo>
                    <a:pt x="772" y="305"/>
                  </a:lnTo>
                  <a:lnTo>
                    <a:pt x="772" y="303"/>
                  </a:lnTo>
                  <a:lnTo>
                    <a:pt x="772" y="301"/>
                  </a:lnTo>
                  <a:lnTo>
                    <a:pt x="773" y="299"/>
                  </a:lnTo>
                  <a:lnTo>
                    <a:pt x="772" y="298"/>
                  </a:lnTo>
                  <a:lnTo>
                    <a:pt x="771" y="297"/>
                  </a:lnTo>
                  <a:lnTo>
                    <a:pt x="769" y="296"/>
                  </a:lnTo>
                  <a:lnTo>
                    <a:pt x="765" y="297"/>
                  </a:lnTo>
                  <a:lnTo>
                    <a:pt x="757" y="299"/>
                  </a:lnTo>
                  <a:lnTo>
                    <a:pt x="755" y="297"/>
                  </a:lnTo>
                  <a:lnTo>
                    <a:pt x="753" y="294"/>
                  </a:lnTo>
                  <a:lnTo>
                    <a:pt x="752" y="291"/>
                  </a:lnTo>
                  <a:lnTo>
                    <a:pt x="751" y="287"/>
                  </a:lnTo>
                  <a:lnTo>
                    <a:pt x="752" y="283"/>
                  </a:lnTo>
                  <a:lnTo>
                    <a:pt x="752" y="279"/>
                  </a:lnTo>
                  <a:lnTo>
                    <a:pt x="752" y="277"/>
                  </a:lnTo>
                  <a:lnTo>
                    <a:pt x="750" y="274"/>
                  </a:lnTo>
                  <a:lnTo>
                    <a:pt x="750" y="273"/>
                  </a:lnTo>
                  <a:lnTo>
                    <a:pt x="751" y="272"/>
                  </a:lnTo>
                  <a:lnTo>
                    <a:pt x="752" y="271"/>
                  </a:lnTo>
                  <a:lnTo>
                    <a:pt x="754" y="270"/>
                  </a:lnTo>
                  <a:lnTo>
                    <a:pt x="756" y="269"/>
                  </a:lnTo>
                  <a:lnTo>
                    <a:pt x="760" y="265"/>
                  </a:lnTo>
                  <a:lnTo>
                    <a:pt x="761" y="262"/>
                  </a:lnTo>
                  <a:lnTo>
                    <a:pt x="761" y="258"/>
                  </a:lnTo>
                  <a:lnTo>
                    <a:pt x="763" y="255"/>
                  </a:lnTo>
                  <a:lnTo>
                    <a:pt x="765" y="251"/>
                  </a:lnTo>
                  <a:lnTo>
                    <a:pt x="767" y="248"/>
                  </a:lnTo>
                  <a:lnTo>
                    <a:pt x="768" y="244"/>
                  </a:lnTo>
                  <a:lnTo>
                    <a:pt x="767" y="239"/>
                  </a:lnTo>
                  <a:lnTo>
                    <a:pt x="767" y="237"/>
                  </a:lnTo>
                  <a:lnTo>
                    <a:pt x="767" y="234"/>
                  </a:lnTo>
                  <a:lnTo>
                    <a:pt x="767" y="231"/>
                  </a:lnTo>
                  <a:lnTo>
                    <a:pt x="769" y="226"/>
                  </a:lnTo>
                  <a:lnTo>
                    <a:pt x="773" y="215"/>
                  </a:lnTo>
                  <a:lnTo>
                    <a:pt x="778" y="209"/>
                  </a:lnTo>
                  <a:lnTo>
                    <a:pt x="780" y="208"/>
                  </a:lnTo>
                  <a:lnTo>
                    <a:pt x="782" y="211"/>
                  </a:lnTo>
                  <a:lnTo>
                    <a:pt x="784" y="214"/>
                  </a:lnTo>
                  <a:lnTo>
                    <a:pt x="784" y="211"/>
                  </a:lnTo>
                  <a:lnTo>
                    <a:pt x="783" y="208"/>
                  </a:lnTo>
                  <a:lnTo>
                    <a:pt x="782" y="202"/>
                  </a:lnTo>
                  <a:lnTo>
                    <a:pt x="780" y="190"/>
                  </a:lnTo>
                  <a:lnTo>
                    <a:pt x="780" y="189"/>
                  </a:lnTo>
                  <a:lnTo>
                    <a:pt x="782" y="189"/>
                  </a:lnTo>
                  <a:lnTo>
                    <a:pt x="783" y="187"/>
                  </a:lnTo>
                  <a:lnTo>
                    <a:pt x="784" y="186"/>
                  </a:lnTo>
                  <a:lnTo>
                    <a:pt x="783" y="181"/>
                  </a:lnTo>
                  <a:lnTo>
                    <a:pt x="783" y="179"/>
                  </a:lnTo>
                  <a:lnTo>
                    <a:pt x="786" y="173"/>
                  </a:lnTo>
                  <a:lnTo>
                    <a:pt x="789" y="170"/>
                  </a:lnTo>
                  <a:lnTo>
                    <a:pt x="790" y="169"/>
                  </a:lnTo>
                  <a:lnTo>
                    <a:pt x="791" y="165"/>
                  </a:lnTo>
                  <a:lnTo>
                    <a:pt x="792" y="163"/>
                  </a:lnTo>
                  <a:lnTo>
                    <a:pt x="794" y="162"/>
                  </a:lnTo>
                  <a:lnTo>
                    <a:pt x="796" y="159"/>
                  </a:lnTo>
                  <a:lnTo>
                    <a:pt x="797" y="156"/>
                  </a:lnTo>
                  <a:lnTo>
                    <a:pt x="798" y="156"/>
                  </a:lnTo>
                  <a:lnTo>
                    <a:pt x="799" y="156"/>
                  </a:lnTo>
                  <a:lnTo>
                    <a:pt x="800" y="159"/>
                  </a:lnTo>
                  <a:lnTo>
                    <a:pt x="802" y="160"/>
                  </a:lnTo>
                  <a:lnTo>
                    <a:pt x="805" y="161"/>
                  </a:lnTo>
                  <a:lnTo>
                    <a:pt x="808" y="160"/>
                  </a:lnTo>
                  <a:lnTo>
                    <a:pt x="808" y="158"/>
                  </a:lnTo>
                  <a:lnTo>
                    <a:pt x="810" y="157"/>
                  </a:lnTo>
                  <a:lnTo>
                    <a:pt x="812" y="156"/>
                  </a:lnTo>
                  <a:lnTo>
                    <a:pt x="813" y="154"/>
                  </a:lnTo>
                  <a:lnTo>
                    <a:pt x="815" y="151"/>
                  </a:lnTo>
                  <a:lnTo>
                    <a:pt x="816" y="147"/>
                  </a:lnTo>
                  <a:lnTo>
                    <a:pt x="818" y="146"/>
                  </a:lnTo>
                  <a:lnTo>
                    <a:pt x="819" y="145"/>
                  </a:lnTo>
                  <a:lnTo>
                    <a:pt x="821" y="145"/>
                  </a:lnTo>
                  <a:lnTo>
                    <a:pt x="823" y="145"/>
                  </a:lnTo>
                  <a:lnTo>
                    <a:pt x="828" y="147"/>
                  </a:lnTo>
                  <a:lnTo>
                    <a:pt x="829" y="147"/>
                  </a:lnTo>
                  <a:lnTo>
                    <a:pt x="832" y="147"/>
                  </a:lnTo>
                  <a:lnTo>
                    <a:pt x="834" y="148"/>
                  </a:lnTo>
                  <a:lnTo>
                    <a:pt x="835" y="148"/>
                  </a:lnTo>
                  <a:lnTo>
                    <a:pt x="835" y="150"/>
                  </a:lnTo>
                  <a:lnTo>
                    <a:pt x="837" y="152"/>
                  </a:lnTo>
                  <a:lnTo>
                    <a:pt x="838" y="152"/>
                  </a:lnTo>
                  <a:lnTo>
                    <a:pt x="840" y="153"/>
                  </a:lnTo>
                  <a:lnTo>
                    <a:pt x="848" y="152"/>
                  </a:lnTo>
                  <a:lnTo>
                    <a:pt x="856" y="154"/>
                  </a:lnTo>
                  <a:lnTo>
                    <a:pt x="867" y="154"/>
                  </a:lnTo>
                  <a:lnTo>
                    <a:pt x="870" y="156"/>
                  </a:lnTo>
                  <a:lnTo>
                    <a:pt x="873" y="157"/>
                  </a:lnTo>
                  <a:lnTo>
                    <a:pt x="877" y="159"/>
                  </a:lnTo>
                  <a:lnTo>
                    <a:pt x="879" y="160"/>
                  </a:lnTo>
                  <a:lnTo>
                    <a:pt x="881" y="160"/>
                  </a:lnTo>
                  <a:lnTo>
                    <a:pt x="883" y="157"/>
                  </a:lnTo>
                  <a:lnTo>
                    <a:pt x="885" y="157"/>
                  </a:lnTo>
                  <a:lnTo>
                    <a:pt x="886" y="157"/>
                  </a:lnTo>
                  <a:lnTo>
                    <a:pt x="893" y="157"/>
                  </a:lnTo>
                  <a:lnTo>
                    <a:pt x="911" y="161"/>
                  </a:lnTo>
                  <a:lnTo>
                    <a:pt x="914" y="160"/>
                  </a:lnTo>
                  <a:lnTo>
                    <a:pt x="925" y="154"/>
                  </a:lnTo>
                  <a:lnTo>
                    <a:pt x="929" y="150"/>
                  </a:lnTo>
                  <a:lnTo>
                    <a:pt x="933" y="148"/>
                  </a:lnTo>
                  <a:lnTo>
                    <a:pt x="934" y="146"/>
                  </a:lnTo>
                  <a:lnTo>
                    <a:pt x="935" y="143"/>
                  </a:lnTo>
                  <a:lnTo>
                    <a:pt x="937" y="142"/>
                  </a:lnTo>
                  <a:lnTo>
                    <a:pt x="940" y="141"/>
                  </a:lnTo>
                  <a:lnTo>
                    <a:pt x="941" y="140"/>
                  </a:lnTo>
                  <a:lnTo>
                    <a:pt x="944" y="137"/>
                  </a:lnTo>
                  <a:lnTo>
                    <a:pt x="946" y="134"/>
                  </a:lnTo>
                  <a:lnTo>
                    <a:pt x="948" y="133"/>
                  </a:lnTo>
                  <a:lnTo>
                    <a:pt x="951" y="134"/>
                  </a:lnTo>
                  <a:lnTo>
                    <a:pt x="953" y="135"/>
                  </a:lnTo>
                  <a:lnTo>
                    <a:pt x="955" y="139"/>
                  </a:lnTo>
                  <a:lnTo>
                    <a:pt x="955" y="140"/>
                  </a:lnTo>
                  <a:lnTo>
                    <a:pt x="952" y="142"/>
                  </a:lnTo>
                  <a:lnTo>
                    <a:pt x="951" y="143"/>
                  </a:lnTo>
                  <a:lnTo>
                    <a:pt x="949" y="150"/>
                  </a:lnTo>
                  <a:lnTo>
                    <a:pt x="947" y="152"/>
                  </a:lnTo>
                  <a:lnTo>
                    <a:pt x="944" y="155"/>
                  </a:lnTo>
                  <a:close/>
                  <a:moveTo>
                    <a:pt x="231" y="140"/>
                  </a:moveTo>
                  <a:lnTo>
                    <a:pt x="232" y="145"/>
                  </a:lnTo>
                  <a:lnTo>
                    <a:pt x="229" y="143"/>
                  </a:lnTo>
                  <a:lnTo>
                    <a:pt x="227" y="142"/>
                  </a:lnTo>
                  <a:lnTo>
                    <a:pt x="224" y="141"/>
                  </a:lnTo>
                  <a:lnTo>
                    <a:pt x="221" y="140"/>
                  </a:lnTo>
                  <a:lnTo>
                    <a:pt x="218" y="139"/>
                  </a:lnTo>
                  <a:lnTo>
                    <a:pt x="216" y="137"/>
                  </a:lnTo>
                  <a:lnTo>
                    <a:pt x="216" y="137"/>
                  </a:lnTo>
                  <a:lnTo>
                    <a:pt x="216" y="136"/>
                  </a:lnTo>
                  <a:lnTo>
                    <a:pt x="217" y="135"/>
                  </a:lnTo>
                  <a:lnTo>
                    <a:pt x="231" y="139"/>
                  </a:lnTo>
                  <a:lnTo>
                    <a:pt x="231" y="140"/>
                  </a:lnTo>
                  <a:close/>
                  <a:moveTo>
                    <a:pt x="72" y="140"/>
                  </a:moveTo>
                  <a:lnTo>
                    <a:pt x="80" y="150"/>
                  </a:lnTo>
                  <a:lnTo>
                    <a:pt x="82" y="151"/>
                  </a:lnTo>
                  <a:lnTo>
                    <a:pt x="86" y="154"/>
                  </a:lnTo>
                  <a:lnTo>
                    <a:pt x="87" y="156"/>
                  </a:lnTo>
                  <a:lnTo>
                    <a:pt x="86" y="159"/>
                  </a:lnTo>
                  <a:lnTo>
                    <a:pt x="85" y="167"/>
                  </a:lnTo>
                  <a:lnTo>
                    <a:pt x="84" y="169"/>
                  </a:lnTo>
                  <a:lnTo>
                    <a:pt x="79" y="168"/>
                  </a:lnTo>
                  <a:lnTo>
                    <a:pt x="79" y="167"/>
                  </a:lnTo>
                  <a:lnTo>
                    <a:pt x="77" y="161"/>
                  </a:lnTo>
                  <a:lnTo>
                    <a:pt x="72" y="157"/>
                  </a:lnTo>
                  <a:lnTo>
                    <a:pt x="70" y="157"/>
                  </a:lnTo>
                  <a:lnTo>
                    <a:pt x="69" y="153"/>
                  </a:lnTo>
                  <a:lnTo>
                    <a:pt x="67" y="150"/>
                  </a:lnTo>
                  <a:lnTo>
                    <a:pt x="60" y="141"/>
                  </a:lnTo>
                  <a:lnTo>
                    <a:pt x="65" y="141"/>
                  </a:lnTo>
                  <a:lnTo>
                    <a:pt x="67" y="140"/>
                  </a:lnTo>
                  <a:lnTo>
                    <a:pt x="68" y="139"/>
                  </a:lnTo>
                  <a:lnTo>
                    <a:pt x="69" y="138"/>
                  </a:lnTo>
                  <a:lnTo>
                    <a:pt x="72" y="140"/>
                  </a:lnTo>
                  <a:close/>
                  <a:moveTo>
                    <a:pt x="229" y="156"/>
                  </a:moveTo>
                  <a:lnTo>
                    <a:pt x="227" y="156"/>
                  </a:lnTo>
                  <a:lnTo>
                    <a:pt x="226" y="155"/>
                  </a:lnTo>
                  <a:lnTo>
                    <a:pt x="224" y="152"/>
                  </a:lnTo>
                  <a:lnTo>
                    <a:pt x="224" y="151"/>
                  </a:lnTo>
                  <a:lnTo>
                    <a:pt x="223" y="147"/>
                  </a:lnTo>
                  <a:lnTo>
                    <a:pt x="222" y="144"/>
                  </a:lnTo>
                  <a:lnTo>
                    <a:pt x="224" y="143"/>
                  </a:lnTo>
                  <a:lnTo>
                    <a:pt x="224" y="143"/>
                  </a:lnTo>
                  <a:lnTo>
                    <a:pt x="227" y="144"/>
                  </a:lnTo>
                  <a:lnTo>
                    <a:pt x="229" y="147"/>
                  </a:lnTo>
                  <a:lnTo>
                    <a:pt x="230" y="148"/>
                  </a:lnTo>
                  <a:lnTo>
                    <a:pt x="230" y="150"/>
                  </a:lnTo>
                  <a:lnTo>
                    <a:pt x="229" y="153"/>
                  </a:lnTo>
                  <a:lnTo>
                    <a:pt x="229" y="156"/>
                  </a:lnTo>
                  <a:close/>
                  <a:moveTo>
                    <a:pt x="298" y="148"/>
                  </a:moveTo>
                  <a:lnTo>
                    <a:pt x="298" y="151"/>
                  </a:lnTo>
                  <a:lnTo>
                    <a:pt x="300" y="152"/>
                  </a:lnTo>
                  <a:lnTo>
                    <a:pt x="300" y="154"/>
                  </a:lnTo>
                  <a:lnTo>
                    <a:pt x="300" y="156"/>
                  </a:lnTo>
                  <a:lnTo>
                    <a:pt x="298" y="160"/>
                  </a:lnTo>
                  <a:lnTo>
                    <a:pt x="298" y="161"/>
                  </a:lnTo>
                  <a:lnTo>
                    <a:pt x="295" y="160"/>
                  </a:lnTo>
                  <a:lnTo>
                    <a:pt x="295" y="159"/>
                  </a:lnTo>
                  <a:lnTo>
                    <a:pt x="294" y="158"/>
                  </a:lnTo>
                  <a:lnTo>
                    <a:pt x="295" y="157"/>
                  </a:lnTo>
                  <a:lnTo>
                    <a:pt x="293" y="157"/>
                  </a:lnTo>
                  <a:lnTo>
                    <a:pt x="294" y="155"/>
                  </a:lnTo>
                  <a:lnTo>
                    <a:pt x="294" y="154"/>
                  </a:lnTo>
                  <a:lnTo>
                    <a:pt x="289" y="154"/>
                  </a:lnTo>
                  <a:lnTo>
                    <a:pt x="287" y="155"/>
                  </a:lnTo>
                  <a:lnTo>
                    <a:pt x="287" y="152"/>
                  </a:lnTo>
                  <a:lnTo>
                    <a:pt x="287" y="152"/>
                  </a:lnTo>
                  <a:lnTo>
                    <a:pt x="291" y="150"/>
                  </a:lnTo>
                  <a:lnTo>
                    <a:pt x="293" y="149"/>
                  </a:lnTo>
                  <a:lnTo>
                    <a:pt x="295" y="150"/>
                  </a:lnTo>
                  <a:lnTo>
                    <a:pt x="298" y="148"/>
                  </a:lnTo>
                  <a:close/>
                  <a:moveTo>
                    <a:pt x="280" y="150"/>
                  </a:moveTo>
                  <a:lnTo>
                    <a:pt x="282" y="151"/>
                  </a:lnTo>
                  <a:lnTo>
                    <a:pt x="284" y="150"/>
                  </a:lnTo>
                  <a:lnTo>
                    <a:pt x="284" y="151"/>
                  </a:lnTo>
                  <a:lnTo>
                    <a:pt x="283" y="152"/>
                  </a:lnTo>
                  <a:lnTo>
                    <a:pt x="281" y="156"/>
                  </a:lnTo>
                  <a:lnTo>
                    <a:pt x="278" y="155"/>
                  </a:lnTo>
                  <a:lnTo>
                    <a:pt x="278" y="154"/>
                  </a:lnTo>
                  <a:lnTo>
                    <a:pt x="277" y="153"/>
                  </a:lnTo>
                  <a:lnTo>
                    <a:pt x="278" y="152"/>
                  </a:lnTo>
                  <a:lnTo>
                    <a:pt x="278" y="151"/>
                  </a:lnTo>
                  <a:lnTo>
                    <a:pt x="279" y="151"/>
                  </a:lnTo>
                  <a:lnTo>
                    <a:pt x="280" y="150"/>
                  </a:lnTo>
                  <a:close/>
                  <a:moveTo>
                    <a:pt x="253" y="159"/>
                  </a:moveTo>
                  <a:lnTo>
                    <a:pt x="252" y="160"/>
                  </a:lnTo>
                  <a:lnTo>
                    <a:pt x="250" y="160"/>
                  </a:lnTo>
                  <a:lnTo>
                    <a:pt x="248" y="159"/>
                  </a:lnTo>
                  <a:lnTo>
                    <a:pt x="246" y="157"/>
                  </a:lnTo>
                  <a:lnTo>
                    <a:pt x="244" y="155"/>
                  </a:lnTo>
                  <a:lnTo>
                    <a:pt x="241" y="154"/>
                  </a:lnTo>
                  <a:lnTo>
                    <a:pt x="238" y="154"/>
                  </a:lnTo>
                  <a:lnTo>
                    <a:pt x="238" y="153"/>
                  </a:lnTo>
                  <a:lnTo>
                    <a:pt x="238" y="150"/>
                  </a:lnTo>
                  <a:lnTo>
                    <a:pt x="241" y="150"/>
                  </a:lnTo>
                  <a:lnTo>
                    <a:pt x="248" y="153"/>
                  </a:lnTo>
                  <a:lnTo>
                    <a:pt x="249" y="155"/>
                  </a:lnTo>
                  <a:lnTo>
                    <a:pt x="253" y="159"/>
                  </a:lnTo>
                  <a:close/>
                  <a:moveTo>
                    <a:pt x="261" y="154"/>
                  </a:moveTo>
                  <a:lnTo>
                    <a:pt x="261" y="156"/>
                  </a:lnTo>
                  <a:lnTo>
                    <a:pt x="259" y="155"/>
                  </a:lnTo>
                  <a:lnTo>
                    <a:pt x="257" y="153"/>
                  </a:lnTo>
                  <a:lnTo>
                    <a:pt x="259" y="151"/>
                  </a:lnTo>
                  <a:lnTo>
                    <a:pt x="259" y="151"/>
                  </a:lnTo>
                  <a:lnTo>
                    <a:pt x="260" y="152"/>
                  </a:lnTo>
                  <a:lnTo>
                    <a:pt x="261" y="154"/>
                  </a:lnTo>
                  <a:close/>
                  <a:moveTo>
                    <a:pt x="248" y="163"/>
                  </a:moveTo>
                  <a:lnTo>
                    <a:pt x="248" y="164"/>
                  </a:lnTo>
                  <a:lnTo>
                    <a:pt x="246" y="163"/>
                  </a:lnTo>
                  <a:lnTo>
                    <a:pt x="240" y="162"/>
                  </a:lnTo>
                  <a:lnTo>
                    <a:pt x="238" y="162"/>
                  </a:lnTo>
                  <a:lnTo>
                    <a:pt x="233" y="161"/>
                  </a:lnTo>
                  <a:lnTo>
                    <a:pt x="231" y="160"/>
                  </a:lnTo>
                  <a:lnTo>
                    <a:pt x="230" y="159"/>
                  </a:lnTo>
                  <a:lnTo>
                    <a:pt x="231" y="157"/>
                  </a:lnTo>
                  <a:lnTo>
                    <a:pt x="231" y="156"/>
                  </a:lnTo>
                  <a:lnTo>
                    <a:pt x="232" y="152"/>
                  </a:lnTo>
                  <a:lnTo>
                    <a:pt x="233" y="151"/>
                  </a:lnTo>
                  <a:lnTo>
                    <a:pt x="235" y="153"/>
                  </a:lnTo>
                  <a:lnTo>
                    <a:pt x="238" y="156"/>
                  </a:lnTo>
                  <a:lnTo>
                    <a:pt x="240" y="156"/>
                  </a:lnTo>
                  <a:lnTo>
                    <a:pt x="246" y="159"/>
                  </a:lnTo>
                  <a:lnTo>
                    <a:pt x="248" y="160"/>
                  </a:lnTo>
                  <a:lnTo>
                    <a:pt x="248" y="163"/>
                  </a:lnTo>
                  <a:close/>
                  <a:moveTo>
                    <a:pt x="287" y="161"/>
                  </a:moveTo>
                  <a:lnTo>
                    <a:pt x="285" y="161"/>
                  </a:lnTo>
                  <a:lnTo>
                    <a:pt x="283" y="159"/>
                  </a:lnTo>
                  <a:lnTo>
                    <a:pt x="283" y="158"/>
                  </a:lnTo>
                  <a:lnTo>
                    <a:pt x="283" y="157"/>
                  </a:lnTo>
                  <a:lnTo>
                    <a:pt x="283" y="157"/>
                  </a:lnTo>
                  <a:lnTo>
                    <a:pt x="285" y="159"/>
                  </a:lnTo>
                  <a:lnTo>
                    <a:pt x="287" y="159"/>
                  </a:lnTo>
                  <a:lnTo>
                    <a:pt x="287" y="161"/>
                  </a:lnTo>
                  <a:close/>
                  <a:moveTo>
                    <a:pt x="274" y="162"/>
                  </a:moveTo>
                  <a:lnTo>
                    <a:pt x="274" y="162"/>
                  </a:lnTo>
                  <a:lnTo>
                    <a:pt x="271" y="161"/>
                  </a:lnTo>
                  <a:lnTo>
                    <a:pt x="271" y="159"/>
                  </a:lnTo>
                  <a:lnTo>
                    <a:pt x="272" y="159"/>
                  </a:lnTo>
                  <a:lnTo>
                    <a:pt x="273" y="160"/>
                  </a:lnTo>
                  <a:lnTo>
                    <a:pt x="274" y="162"/>
                  </a:lnTo>
                  <a:close/>
                  <a:moveTo>
                    <a:pt x="262" y="166"/>
                  </a:moveTo>
                  <a:lnTo>
                    <a:pt x="261" y="166"/>
                  </a:lnTo>
                  <a:lnTo>
                    <a:pt x="259" y="162"/>
                  </a:lnTo>
                  <a:lnTo>
                    <a:pt x="259" y="160"/>
                  </a:lnTo>
                  <a:lnTo>
                    <a:pt x="260" y="159"/>
                  </a:lnTo>
                  <a:lnTo>
                    <a:pt x="261" y="161"/>
                  </a:lnTo>
                  <a:lnTo>
                    <a:pt x="262" y="162"/>
                  </a:lnTo>
                  <a:lnTo>
                    <a:pt x="264" y="164"/>
                  </a:lnTo>
                  <a:lnTo>
                    <a:pt x="262" y="166"/>
                  </a:lnTo>
                  <a:close/>
                  <a:moveTo>
                    <a:pt x="1024" y="162"/>
                  </a:moveTo>
                  <a:lnTo>
                    <a:pt x="1023" y="163"/>
                  </a:lnTo>
                  <a:lnTo>
                    <a:pt x="1021" y="162"/>
                  </a:lnTo>
                  <a:lnTo>
                    <a:pt x="1021" y="161"/>
                  </a:lnTo>
                  <a:lnTo>
                    <a:pt x="1021" y="160"/>
                  </a:lnTo>
                  <a:lnTo>
                    <a:pt x="1022" y="159"/>
                  </a:lnTo>
                  <a:lnTo>
                    <a:pt x="1023" y="160"/>
                  </a:lnTo>
                  <a:lnTo>
                    <a:pt x="1024" y="162"/>
                  </a:lnTo>
                  <a:close/>
                  <a:moveTo>
                    <a:pt x="1025" y="167"/>
                  </a:moveTo>
                  <a:lnTo>
                    <a:pt x="1024" y="167"/>
                  </a:lnTo>
                  <a:lnTo>
                    <a:pt x="1024" y="167"/>
                  </a:lnTo>
                  <a:lnTo>
                    <a:pt x="1023" y="165"/>
                  </a:lnTo>
                  <a:lnTo>
                    <a:pt x="1024" y="163"/>
                  </a:lnTo>
                  <a:lnTo>
                    <a:pt x="1025" y="163"/>
                  </a:lnTo>
                  <a:lnTo>
                    <a:pt x="1025" y="163"/>
                  </a:lnTo>
                  <a:lnTo>
                    <a:pt x="1026" y="165"/>
                  </a:lnTo>
                  <a:lnTo>
                    <a:pt x="1025" y="167"/>
                  </a:lnTo>
                  <a:close/>
                  <a:moveTo>
                    <a:pt x="256" y="170"/>
                  </a:moveTo>
                  <a:lnTo>
                    <a:pt x="253" y="170"/>
                  </a:lnTo>
                  <a:lnTo>
                    <a:pt x="252" y="170"/>
                  </a:lnTo>
                  <a:lnTo>
                    <a:pt x="253" y="167"/>
                  </a:lnTo>
                  <a:lnTo>
                    <a:pt x="253" y="165"/>
                  </a:lnTo>
                  <a:lnTo>
                    <a:pt x="255" y="165"/>
                  </a:lnTo>
                  <a:lnTo>
                    <a:pt x="257" y="167"/>
                  </a:lnTo>
                  <a:lnTo>
                    <a:pt x="256" y="170"/>
                  </a:lnTo>
                  <a:close/>
                  <a:moveTo>
                    <a:pt x="301" y="185"/>
                  </a:moveTo>
                  <a:lnTo>
                    <a:pt x="301" y="186"/>
                  </a:lnTo>
                  <a:lnTo>
                    <a:pt x="300" y="185"/>
                  </a:lnTo>
                  <a:lnTo>
                    <a:pt x="299" y="184"/>
                  </a:lnTo>
                  <a:lnTo>
                    <a:pt x="298" y="184"/>
                  </a:lnTo>
                  <a:lnTo>
                    <a:pt x="295" y="179"/>
                  </a:lnTo>
                  <a:lnTo>
                    <a:pt x="296" y="179"/>
                  </a:lnTo>
                  <a:lnTo>
                    <a:pt x="300" y="184"/>
                  </a:lnTo>
                  <a:lnTo>
                    <a:pt x="301" y="185"/>
                  </a:lnTo>
                  <a:close/>
                  <a:moveTo>
                    <a:pt x="1026" y="187"/>
                  </a:moveTo>
                  <a:lnTo>
                    <a:pt x="1026" y="188"/>
                  </a:lnTo>
                  <a:lnTo>
                    <a:pt x="1025" y="187"/>
                  </a:lnTo>
                  <a:lnTo>
                    <a:pt x="1024" y="186"/>
                  </a:lnTo>
                  <a:lnTo>
                    <a:pt x="1025" y="183"/>
                  </a:lnTo>
                  <a:lnTo>
                    <a:pt x="1025" y="182"/>
                  </a:lnTo>
                  <a:lnTo>
                    <a:pt x="1026" y="184"/>
                  </a:lnTo>
                  <a:lnTo>
                    <a:pt x="1026" y="187"/>
                  </a:lnTo>
                  <a:close/>
                  <a:moveTo>
                    <a:pt x="1093" y="193"/>
                  </a:moveTo>
                  <a:lnTo>
                    <a:pt x="1092" y="193"/>
                  </a:lnTo>
                  <a:lnTo>
                    <a:pt x="1090" y="191"/>
                  </a:lnTo>
                  <a:lnTo>
                    <a:pt x="1087" y="189"/>
                  </a:lnTo>
                  <a:lnTo>
                    <a:pt x="1085" y="186"/>
                  </a:lnTo>
                  <a:lnTo>
                    <a:pt x="1093" y="191"/>
                  </a:lnTo>
                  <a:lnTo>
                    <a:pt x="1093" y="193"/>
                  </a:lnTo>
                  <a:close/>
                  <a:moveTo>
                    <a:pt x="304" y="192"/>
                  </a:moveTo>
                  <a:lnTo>
                    <a:pt x="305" y="193"/>
                  </a:lnTo>
                  <a:lnTo>
                    <a:pt x="306" y="191"/>
                  </a:lnTo>
                  <a:lnTo>
                    <a:pt x="308" y="193"/>
                  </a:lnTo>
                  <a:lnTo>
                    <a:pt x="309" y="195"/>
                  </a:lnTo>
                  <a:lnTo>
                    <a:pt x="311" y="196"/>
                  </a:lnTo>
                  <a:lnTo>
                    <a:pt x="309" y="196"/>
                  </a:lnTo>
                  <a:lnTo>
                    <a:pt x="309" y="197"/>
                  </a:lnTo>
                  <a:lnTo>
                    <a:pt x="308" y="197"/>
                  </a:lnTo>
                  <a:lnTo>
                    <a:pt x="301" y="193"/>
                  </a:lnTo>
                  <a:lnTo>
                    <a:pt x="297" y="195"/>
                  </a:lnTo>
                  <a:lnTo>
                    <a:pt x="294" y="193"/>
                  </a:lnTo>
                  <a:lnTo>
                    <a:pt x="294" y="193"/>
                  </a:lnTo>
                  <a:lnTo>
                    <a:pt x="295" y="191"/>
                  </a:lnTo>
                  <a:lnTo>
                    <a:pt x="296" y="186"/>
                  </a:lnTo>
                  <a:lnTo>
                    <a:pt x="300" y="187"/>
                  </a:lnTo>
                  <a:lnTo>
                    <a:pt x="300" y="189"/>
                  </a:lnTo>
                  <a:lnTo>
                    <a:pt x="300" y="189"/>
                  </a:lnTo>
                  <a:lnTo>
                    <a:pt x="302" y="190"/>
                  </a:lnTo>
                  <a:lnTo>
                    <a:pt x="304" y="192"/>
                  </a:lnTo>
                  <a:close/>
                  <a:moveTo>
                    <a:pt x="104" y="203"/>
                  </a:moveTo>
                  <a:lnTo>
                    <a:pt x="102" y="205"/>
                  </a:lnTo>
                  <a:lnTo>
                    <a:pt x="99" y="203"/>
                  </a:lnTo>
                  <a:lnTo>
                    <a:pt x="100" y="202"/>
                  </a:lnTo>
                  <a:lnTo>
                    <a:pt x="101" y="199"/>
                  </a:lnTo>
                  <a:lnTo>
                    <a:pt x="102" y="197"/>
                  </a:lnTo>
                  <a:lnTo>
                    <a:pt x="103" y="194"/>
                  </a:lnTo>
                  <a:lnTo>
                    <a:pt x="100" y="187"/>
                  </a:lnTo>
                  <a:lnTo>
                    <a:pt x="101" y="187"/>
                  </a:lnTo>
                  <a:lnTo>
                    <a:pt x="102" y="187"/>
                  </a:lnTo>
                  <a:lnTo>
                    <a:pt x="104" y="192"/>
                  </a:lnTo>
                  <a:lnTo>
                    <a:pt x="107" y="195"/>
                  </a:lnTo>
                  <a:lnTo>
                    <a:pt x="106" y="199"/>
                  </a:lnTo>
                  <a:lnTo>
                    <a:pt x="104" y="203"/>
                  </a:lnTo>
                  <a:close/>
                  <a:moveTo>
                    <a:pt x="1133" y="187"/>
                  </a:moveTo>
                  <a:lnTo>
                    <a:pt x="1139" y="188"/>
                  </a:lnTo>
                  <a:lnTo>
                    <a:pt x="1140" y="188"/>
                  </a:lnTo>
                  <a:lnTo>
                    <a:pt x="1148" y="192"/>
                  </a:lnTo>
                  <a:lnTo>
                    <a:pt x="1149" y="193"/>
                  </a:lnTo>
                  <a:lnTo>
                    <a:pt x="1149" y="194"/>
                  </a:lnTo>
                  <a:lnTo>
                    <a:pt x="1150" y="196"/>
                  </a:lnTo>
                  <a:lnTo>
                    <a:pt x="1147" y="198"/>
                  </a:lnTo>
                  <a:lnTo>
                    <a:pt x="1146" y="198"/>
                  </a:lnTo>
                  <a:lnTo>
                    <a:pt x="1145" y="198"/>
                  </a:lnTo>
                  <a:lnTo>
                    <a:pt x="1142" y="197"/>
                  </a:lnTo>
                  <a:lnTo>
                    <a:pt x="1139" y="198"/>
                  </a:lnTo>
                  <a:lnTo>
                    <a:pt x="1138" y="197"/>
                  </a:lnTo>
                  <a:lnTo>
                    <a:pt x="1136" y="195"/>
                  </a:lnTo>
                  <a:lnTo>
                    <a:pt x="1133" y="194"/>
                  </a:lnTo>
                  <a:lnTo>
                    <a:pt x="1129" y="189"/>
                  </a:lnTo>
                  <a:lnTo>
                    <a:pt x="1127" y="189"/>
                  </a:lnTo>
                  <a:lnTo>
                    <a:pt x="1128" y="191"/>
                  </a:lnTo>
                  <a:lnTo>
                    <a:pt x="1129" y="192"/>
                  </a:lnTo>
                  <a:lnTo>
                    <a:pt x="1131" y="196"/>
                  </a:lnTo>
                  <a:lnTo>
                    <a:pt x="1133" y="197"/>
                  </a:lnTo>
                  <a:lnTo>
                    <a:pt x="1134" y="196"/>
                  </a:lnTo>
                  <a:lnTo>
                    <a:pt x="1136" y="198"/>
                  </a:lnTo>
                  <a:lnTo>
                    <a:pt x="1136" y="200"/>
                  </a:lnTo>
                  <a:lnTo>
                    <a:pt x="1131" y="201"/>
                  </a:lnTo>
                  <a:lnTo>
                    <a:pt x="1129" y="199"/>
                  </a:lnTo>
                  <a:lnTo>
                    <a:pt x="1129" y="196"/>
                  </a:lnTo>
                  <a:lnTo>
                    <a:pt x="1127" y="197"/>
                  </a:lnTo>
                  <a:lnTo>
                    <a:pt x="1125" y="198"/>
                  </a:lnTo>
                  <a:lnTo>
                    <a:pt x="1125" y="198"/>
                  </a:lnTo>
                  <a:lnTo>
                    <a:pt x="1123" y="195"/>
                  </a:lnTo>
                  <a:lnTo>
                    <a:pt x="1118" y="195"/>
                  </a:lnTo>
                  <a:lnTo>
                    <a:pt x="1115" y="193"/>
                  </a:lnTo>
                  <a:lnTo>
                    <a:pt x="1116" y="192"/>
                  </a:lnTo>
                  <a:lnTo>
                    <a:pt x="1117" y="190"/>
                  </a:lnTo>
                  <a:lnTo>
                    <a:pt x="1118" y="189"/>
                  </a:lnTo>
                  <a:lnTo>
                    <a:pt x="1121" y="190"/>
                  </a:lnTo>
                  <a:lnTo>
                    <a:pt x="1123" y="189"/>
                  </a:lnTo>
                  <a:lnTo>
                    <a:pt x="1125" y="189"/>
                  </a:lnTo>
                  <a:lnTo>
                    <a:pt x="1126" y="188"/>
                  </a:lnTo>
                  <a:lnTo>
                    <a:pt x="1130" y="188"/>
                  </a:lnTo>
                  <a:lnTo>
                    <a:pt x="1133" y="187"/>
                  </a:lnTo>
                  <a:close/>
                  <a:moveTo>
                    <a:pt x="271" y="198"/>
                  </a:moveTo>
                  <a:lnTo>
                    <a:pt x="267" y="199"/>
                  </a:lnTo>
                  <a:lnTo>
                    <a:pt x="262" y="198"/>
                  </a:lnTo>
                  <a:lnTo>
                    <a:pt x="263" y="196"/>
                  </a:lnTo>
                  <a:lnTo>
                    <a:pt x="265" y="194"/>
                  </a:lnTo>
                  <a:lnTo>
                    <a:pt x="267" y="194"/>
                  </a:lnTo>
                  <a:lnTo>
                    <a:pt x="270" y="195"/>
                  </a:lnTo>
                  <a:lnTo>
                    <a:pt x="272" y="197"/>
                  </a:lnTo>
                  <a:lnTo>
                    <a:pt x="271" y="198"/>
                  </a:lnTo>
                  <a:close/>
                  <a:moveTo>
                    <a:pt x="1019" y="203"/>
                  </a:moveTo>
                  <a:lnTo>
                    <a:pt x="1018" y="203"/>
                  </a:lnTo>
                  <a:lnTo>
                    <a:pt x="1015" y="203"/>
                  </a:lnTo>
                  <a:lnTo>
                    <a:pt x="1015" y="200"/>
                  </a:lnTo>
                  <a:lnTo>
                    <a:pt x="1016" y="195"/>
                  </a:lnTo>
                  <a:lnTo>
                    <a:pt x="1018" y="195"/>
                  </a:lnTo>
                  <a:lnTo>
                    <a:pt x="1021" y="196"/>
                  </a:lnTo>
                  <a:lnTo>
                    <a:pt x="1019" y="197"/>
                  </a:lnTo>
                  <a:lnTo>
                    <a:pt x="1021" y="199"/>
                  </a:lnTo>
                  <a:lnTo>
                    <a:pt x="1019" y="203"/>
                  </a:lnTo>
                  <a:close/>
                  <a:moveTo>
                    <a:pt x="1030" y="197"/>
                  </a:moveTo>
                  <a:lnTo>
                    <a:pt x="1034" y="202"/>
                  </a:lnTo>
                  <a:lnTo>
                    <a:pt x="1031" y="206"/>
                  </a:lnTo>
                  <a:lnTo>
                    <a:pt x="1033" y="209"/>
                  </a:lnTo>
                  <a:lnTo>
                    <a:pt x="1037" y="209"/>
                  </a:lnTo>
                  <a:lnTo>
                    <a:pt x="1038" y="209"/>
                  </a:lnTo>
                  <a:lnTo>
                    <a:pt x="1039" y="211"/>
                  </a:lnTo>
                  <a:lnTo>
                    <a:pt x="1040" y="213"/>
                  </a:lnTo>
                  <a:lnTo>
                    <a:pt x="1038" y="214"/>
                  </a:lnTo>
                  <a:lnTo>
                    <a:pt x="1036" y="215"/>
                  </a:lnTo>
                  <a:lnTo>
                    <a:pt x="1033" y="213"/>
                  </a:lnTo>
                  <a:lnTo>
                    <a:pt x="1032" y="212"/>
                  </a:lnTo>
                  <a:lnTo>
                    <a:pt x="1032" y="211"/>
                  </a:lnTo>
                  <a:lnTo>
                    <a:pt x="1027" y="213"/>
                  </a:lnTo>
                  <a:lnTo>
                    <a:pt x="1026" y="213"/>
                  </a:lnTo>
                  <a:lnTo>
                    <a:pt x="1025" y="210"/>
                  </a:lnTo>
                  <a:lnTo>
                    <a:pt x="1027" y="207"/>
                  </a:lnTo>
                  <a:lnTo>
                    <a:pt x="1024" y="206"/>
                  </a:lnTo>
                  <a:lnTo>
                    <a:pt x="1021" y="203"/>
                  </a:lnTo>
                  <a:lnTo>
                    <a:pt x="1021" y="202"/>
                  </a:lnTo>
                  <a:lnTo>
                    <a:pt x="1022" y="199"/>
                  </a:lnTo>
                  <a:lnTo>
                    <a:pt x="1022" y="197"/>
                  </a:lnTo>
                  <a:lnTo>
                    <a:pt x="1024" y="197"/>
                  </a:lnTo>
                  <a:lnTo>
                    <a:pt x="1026" y="200"/>
                  </a:lnTo>
                  <a:lnTo>
                    <a:pt x="1027" y="197"/>
                  </a:lnTo>
                  <a:lnTo>
                    <a:pt x="1029" y="197"/>
                  </a:lnTo>
                  <a:lnTo>
                    <a:pt x="1030" y="197"/>
                  </a:lnTo>
                  <a:close/>
                  <a:moveTo>
                    <a:pt x="294" y="197"/>
                  </a:moveTo>
                  <a:lnTo>
                    <a:pt x="297" y="200"/>
                  </a:lnTo>
                  <a:lnTo>
                    <a:pt x="298" y="202"/>
                  </a:lnTo>
                  <a:lnTo>
                    <a:pt x="296" y="203"/>
                  </a:lnTo>
                  <a:lnTo>
                    <a:pt x="295" y="206"/>
                  </a:lnTo>
                  <a:lnTo>
                    <a:pt x="295" y="206"/>
                  </a:lnTo>
                  <a:lnTo>
                    <a:pt x="292" y="205"/>
                  </a:lnTo>
                  <a:lnTo>
                    <a:pt x="291" y="208"/>
                  </a:lnTo>
                  <a:lnTo>
                    <a:pt x="290" y="204"/>
                  </a:lnTo>
                  <a:lnTo>
                    <a:pt x="287" y="202"/>
                  </a:lnTo>
                  <a:lnTo>
                    <a:pt x="289" y="199"/>
                  </a:lnTo>
                  <a:lnTo>
                    <a:pt x="289" y="199"/>
                  </a:lnTo>
                  <a:lnTo>
                    <a:pt x="290" y="199"/>
                  </a:lnTo>
                  <a:lnTo>
                    <a:pt x="291" y="200"/>
                  </a:lnTo>
                  <a:lnTo>
                    <a:pt x="294" y="197"/>
                  </a:lnTo>
                  <a:close/>
                  <a:moveTo>
                    <a:pt x="1218" y="210"/>
                  </a:moveTo>
                  <a:lnTo>
                    <a:pt x="1225" y="210"/>
                  </a:lnTo>
                  <a:lnTo>
                    <a:pt x="1230" y="210"/>
                  </a:lnTo>
                  <a:lnTo>
                    <a:pt x="1233" y="210"/>
                  </a:lnTo>
                  <a:lnTo>
                    <a:pt x="1235" y="211"/>
                  </a:lnTo>
                  <a:lnTo>
                    <a:pt x="1238" y="214"/>
                  </a:lnTo>
                  <a:lnTo>
                    <a:pt x="1237" y="215"/>
                  </a:lnTo>
                  <a:lnTo>
                    <a:pt x="1237" y="219"/>
                  </a:lnTo>
                  <a:lnTo>
                    <a:pt x="1238" y="221"/>
                  </a:lnTo>
                  <a:lnTo>
                    <a:pt x="1241" y="225"/>
                  </a:lnTo>
                  <a:lnTo>
                    <a:pt x="1243" y="228"/>
                  </a:lnTo>
                  <a:lnTo>
                    <a:pt x="1243" y="230"/>
                  </a:lnTo>
                  <a:lnTo>
                    <a:pt x="1242" y="233"/>
                  </a:lnTo>
                  <a:lnTo>
                    <a:pt x="1242" y="235"/>
                  </a:lnTo>
                  <a:lnTo>
                    <a:pt x="1239" y="238"/>
                  </a:lnTo>
                  <a:lnTo>
                    <a:pt x="1238" y="241"/>
                  </a:lnTo>
                  <a:lnTo>
                    <a:pt x="1239" y="245"/>
                  </a:lnTo>
                  <a:lnTo>
                    <a:pt x="1239" y="249"/>
                  </a:lnTo>
                  <a:lnTo>
                    <a:pt x="1239" y="253"/>
                  </a:lnTo>
                  <a:lnTo>
                    <a:pt x="1240" y="256"/>
                  </a:lnTo>
                  <a:lnTo>
                    <a:pt x="1241" y="260"/>
                  </a:lnTo>
                  <a:lnTo>
                    <a:pt x="1246" y="270"/>
                  </a:lnTo>
                  <a:lnTo>
                    <a:pt x="1249" y="277"/>
                  </a:lnTo>
                  <a:lnTo>
                    <a:pt x="1250" y="272"/>
                  </a:lnTo>
                  <a:lnTo>
                    <a:pt x="1250" y="269"/>
                  </a:lnTo>
                  <a:lnTo>
                    <a:pt x="1251" y="267"/>
                  </a:lnTo>
                  <a:lnTo>
                    <a:pt x="1253" y="266"/>
                  </a:lnTo>
                  <a:lnTo>
                    <a:pt x="1254" y="267"/>
                  </a:lnTo>
                  <a:lnTo>
                    <a:pt x="1255" y="269"/>
                  </a:lnTo>
                  <a:lnTo>
                    <a:pt x="1255" y="272"/>
                  </a:lnTo>
                  <a:lnTo>
                    <a:pt x="1257" y="280"/>
                  </a:lnTo>
                  <a:lnTo>
                    <a:pt x="1259" y="280"/>
                  </a:lnTo>
                  <a:lnTo>
                    <a:pt x="1261" y="278"/>
                  </a:lnTo>
                  <a:lnTo>
                    <a:pt x="1261" y="281"/>
                  </a:lnTo>
                  <a:lnTo>
                    <a:pt x="1261" y="285"/>
                  </a:lnTo>
                  <a:lnTo>
                    <a:pt x="1263" y="288"/>
                  </a:lnTo>
                  <a:lnTo>
                    <a:pt x="1264" y="289"/>
                  </a:lnTo>
                  <a:lnTo>
                    <a:pt x="1268" y="292"/>
                  </a:lnTo>
                  <a:lnTo>
                    <a:pt x="1270" y="293"/>
                  </a:lnTo>
                  <a:lnTo>
                    <a:pt x="1274" y="293"/>
                  </a:lnTo>
                  <a:lnTo>
                    <a:pt x="1278" y="294"/>
                  </a:lnTo>
                  <a:lnTo>
                    <a:pt x="1282" y="293"/>
                  </a:lnTo>
                  <a:lnTo>
                    <a:pt x="1284" y="290"/>
                  </a:lnTo>
                  <a:lnTo>
                    <a:pt x="1286" y="288"/>
                  </a:lnTo>
                  <a:lnTo>
                    <a:pt x="1294" y="282"/>
                  </a:lnTo>
                  <a:lnTo>
                    <a:pt x="1296" y="278"/>
                  </a:lnTo>
                  <a:lnTo>
                    <a:pt x="1298" y="274"/>
                  </a:lnTo>
                  <a:lnTo>
                    <a:pt x="1299" y="273"/>
                  </a:lnTo>
                  <a:lnTo>
                    <a:pt x="1306" y="269"/>
                  </a:lnTo>
                  <a:lnTo>
                    <a:pt x="1307" y="267"/>
                  </a:lnTo>
                  <a:lnTo>
                    <a:pt x="1308" y="263"/>
                  </a:lnTo>
                  <a:lnTo>
                    <a:pt x="1309" y="260"/>
                  </a:lnTo>
                  <a:lnTo>
                    <a:pt x="1311" y="259"/>
                  </a:lnTo>
                  <a:lnTo>
                    <a:pt x="1318" y="257"/>
                  </a:lnTo>
                  <a:lnTo>
                    <a:pt x="1325" y="256"/>
                  </a:lnTo>
                  <a:lnTo>
                    <a:pt x="1333" y="254"/>
                  </a:lnTo>
                  <a:lnTo>
                    <a:pt x="1335" y="251"/>
                  </a:lnTo>
                  <a:lnTo>
                    <a:pt x="1335" y="249"/>
                  </a:lnTo>
                  <a:lnTo>
                    <a:pt x="1334" y="246"/>
                  </a:lnTo>
                  <a:lnTo>
                    <a:pt x="1334" y="245"/>
                  </a:lnTo>
                  <a:lnTo>
                    <a:pt x="1335" y="244"/>
                  </a:lnTo>
                  <a:lnTo>
                    <a:pt x="1342" y="240"/>
                  </a:lnTo>
                  <a:lnTo>
                    <a:pt x="1350" y="236"/>
                  </a:lnTo>
                  <a:lnTo>
                    <a:pt x="1356" y="234"/>
                  </a:lnTo>
                  <a:lnTo>
                    <a:pt x="1359" y="234"/>
                  </a:lnTo>
                  <a:lnTo>
                    <a:pt x="1362" y="236"/>
                  </a:lnTo>
                  <a:lnTo>
                    <a:pt x="1366" y="238"/>
                  </a:lnTo>
                  <a:lnTo>
                    <a:pt x="1383" y="244"/>
                  </a:lnTo>
                  <a:lnTo>
                    <a:pt x="1385" y="245"/>
                  </a:lnTo>
                  <a:lnTo>
                    <a:pt x="1387" y="247"/>
                  </a:lnTo>
                  <a:lnTo>
                    <a:pt x="1391" y="249"/>
                  </a:lnTo>
                  <a:lnTo>
                    <a:pt x="1395" y="250"/>
                  </a:lnTo>
                  <a:lnTo>
                    <a:pt x="1398" y="252"/>
                  </a:lnTo>
                  <a:lnTo>
                    <a:pt x="1402" y="254"/>
                  </a:lnTo>
                  <a:lnTo>
                    <a:pt x="1409" y="256"/>
                  </a:lnTo>
                  <a:lnTo>
                    <a:pt x="1419" y="261"/>
                  </a:lnTo>
                  <a:lnTo>
                    <a:pt x="1421" y="261"/>
                  </a:lnTo>
                  <a:lnTo>
                    <a:pt x="1431" y="261"/>
                  </a:lnTo>
                  <a:lnTo>
                    <a:pt x="1432" y="262"/>
                  </a:lnTo>
                  <a:lnTo>
                    <a:pt x="1433" y="263"/>
                  </a:lnTo>
                  <a:lnTo>
                    <a:pt x="1435" y="263"/>
                  </a:lnTo>
                  <a:lnTo>
                    <a:pt x="1446" y="265"/>
                  </a:lnTo>
                  <a:lnTo>
                    <a:pt x="1447" y="265"/>
                  </a:lnTo>
                  <a:lnTo>
                    <a:pt x="1449" y="266"/>
                  </a:lnTo>
                  <a:lnTo>
                    <a:pt x="1449" y="269"/>
                  </a:lnTo>
                  <a:lnTo>
                    <a:pt x="1457" y="269"/>
                  </a:lnTo>
                  <a:lnTo>
                    <a:pt x="1457" y="276"/>
                  </a:lnTo>
                  <a:lnTo>
                    <a:pt x="1457" y="282"/>
                  </a:lnTo>
                  <a:lnTo>
                    <a:pt x="1457" y="288"/>
                  </a:lnTo>
                  <a:lnTo>
                    <a:pt x="1457" y="295"/>
                  </a:lnTo>
                  <a:lnTo>
                    <a:pt x="1457" y="301"/>
                  </a:lnTo>
                  <a:lnTo>
                    <a:pt x="1457" y="308"/>
                  </a:lnTo>
                  <a:lnTo>
                    <a:pt x="1457" y="314"/>
                  </a:lnTo>
                  <a:lnTo>
                    <a:pt x="1457" y="321"/>
                  </a:lnTo>
                  <a:lnTo>
                    <a:pt x="1457" y="327"/>
                  </a:lnTo>
                  <a:lnTo>
                    <a:pt x="1457" y="334"/>
                  </a:lnTo>
                  <a:lnTo>
                    <a:pt x="1457" y="340"/>
                  </a:lnTo>
                  <a:lnTo>
                    <a:pt x="1457" y="346"/>
                  </a:lnTo>
                  <a:lnTo>
                    <a:pt x="1457" y="353"/>
                  </a:lnTo>
                  <a:lnTo>
                    <a:pt x="1457" y="359"/>
                  </a:lnTo>
                  <a:lnTo>
                    <a:pt x="1457" y="366"/>
                  </a:lnTo>
                  <a:lnTo>
                    <a:pt x="1457" y="372"/>
                  </a:lnTo>
                  <a:lnTo>
                    <a:pt x="1457" y="379"/>
                  </a:lnTo>
                  <a:lnTo>
                    <a:pt x="1457" y="385"/>
                  </a:lnTo>
                  <a:lnTo>
                    <a:pt x="1457" y="388"/>
                  </a:lnTo>
                  <a:lnTo>
                    <a:pt x="1455" y="391"/>
                  </a:lnTo>
                  <a:lnTo>
                    <a:pt x="1454" y="397"/>
                  </a:lnTo>
                  <a:lnTo>
                    <a:pt x="1453" y="400"/>
                  </a:lnTo>
                  <a:lnTo>
                    <a:pt x="1455" y="404"/>
                  </a:lnTo>
                  <a:lnTo>
                    <a:pt x="1457" y="406"/>
                  </a:lnTo>
                  <a:lnTo>
                    <a:pt x="1457" y="411"/>
                  </a:lnTo>
                  <a:lnTo>
                    <a:pt x="1457" y="417"/>
                  </a:lnTo>
                  <a:lnTo>
                    <a:pt x="1457" y="424"/>
                  </a:lnTo>
                  <a:lnTo>
                    <a:pt x="1457" y="431"/>
                  </a:lnTo>
                  <a:lnTo>
                    <a:pt x="1457" y="437"/>
                  </a:lnTo>
                  <a:lnTo>
                    <a:pt x="1457" y="444"/>
                  </a:lnTo>
                  <a:lnTo>
                    <a:pt x="1457" y="450"/>
                  </a:lnTo>
                  <a:lnTo>
                    <a:pt x="1457" y="456"/>
                  </a:lnTo>
                  <a:lnTo>
                    <a:pt x="1457" y="463"/>
                  </a:lnTo>
                  <a:lnTo>
                    <a:pt x="1457" y="469"/>
                  </a:lnTo>
                  <a:lnTo>
                    <a:pt x="1457" y="476"/>
                  </a:lnTo>
                  <a:lnTo>
                    <a:pt x="1457" y="477"/>
                  </a:lnTo>
                  <a:lnTo>
                    <a:pt x="1455" y="475"/>
                  </a:lnTo>
                  <a:lnTo>
                    <a:pt x="1450" y="472"/>
                  </a:lnTo>
                  <a:lnTo>
                    <a:pt x="1447" y="467"/>
                  </a:lnTo>
                  <a:lnTo>
                    <a:pt x="1444" y="464"/>
                  </a:lnTo>
                  <a:lnTo>
                    <a:pt x="1442" y="461"/>
                  </a:lnTo>
                  <a:lnTo>
                    <a:pt x="1429" y="450"/>
                  </a:lnTo>
                  <a:lnTo>
                    <a:pt x="1426" y="447"/>
                  </a:lnTo>
                  <a:lnTo>
                    <a:pt x="1425" y="446"/>
                  </a:lnTo>
                  <a:lnTo>
                    <a:pt x="1426" y="445"/>
                  </a:lnTo>
                  <a:lnTo>
                    <a:pt x="1427" y="444"/>
                  </a:lnTo>
                  <a:lnTo>
                    <a:pt x="1429" y="438"/>
                  </a:lnTo>
                  <a:lnTo>
                    <a:pt x="1427" y="441"/>
                  </a:lnTo>
                  <a:lnTo>
                    <a:pt x="1424" y="444"/>
                  </a:lnTo>
                  <a:lnTo>
                    <a:pt x="1419" y="444"/>
                  </a:lnTo>
                  <a:lnTo>
                    <a:pt x="1415" y="445"/>
                  </a:lnTo>
                  <a:lnTo>
                    <a:pt x="1410" y="446"/>
                  </a:lnTo>
                  <a:lnTo>
                    <a:pt x="1406" y="447"/>
                  </a:lnTo>
                  <a:lnTo>
                    <a:pt x="1404" y="446"/>
                  </a:lnTo>
                  <a:lnTo>
                    <a:pt x="1403" y="444"/>
                  </a:lnTo>
                  <a:lnTo>
                    <a:pt x="1402" y="443"/>
                  </a:lnTo>
                  <a:lnTo>
                    <a:pt x="1402" y="440"/>
                  </a:lnTo>
                  <a:lnTo>
                    <a:pt x="1400" y="444"/>
                  </a:lnTo>
                  <a:lnTo>
                    <a:pt x="1396" y="445"/>
                  </a:lnTo>
                  <a:lnTo>
                    <a:pt x="1392" y="449"/>
                  </a:lnTo>
                  <a:lnTo>
                    <a:pt x="1390" y="449"/>
                  </a:lnTo>
                  <a:lnTo>
                    <a:pt x="1389" y="447"/>
                  </a:lnTo>
                  <a:lnTo>
                    <a:pt x="1389" y="445"/>
                  </a:lnTo>
                  <a:lnTo>
                    <a:pt x="1390" y="444"/>
                  </a:lnTo>
                  <a:lnTo>
                    <a:pt x="1391" y="442"/>
                  </a:lnTo>
                  <a:lnTo>
                    <a:pt x="1392" y="438"/>
                  </a:lnTo>
                  <a:lnTo>
                    <a:pt x="1394" y="436"/>
                  </a:lnTo>
                  <a:lnTo>
                    <a:pt x="1395" y="431"/>
                  </a:lnTo>
                  <a:lnTo>
                    <a:pt x="1396" y="429"/>
                  </a:lnTo>
                  <a:lnTo>
                    <a:pt x="1397" y="428"/>
                  </a:lnTo>
                  <a:lnTo>
                    <a:pt x="1396" y="426"/>
                  </a:lnTo>
                  <a:lnTo>
                    <a:pt x="1393" y="425"/>
                  </a:lnTo>
                  <a:lnTo>
                    <a:pt x="1392" y="424"/>
                  </a:lnTo>
                  <a:lnTo>
                    <a:pt x="1390" y="420"/>
                  </a:lnTo>
                  <a:lnTo>
                    <a:pt x="1389" y="420"/>
                  </a:lnTo>
                  <a:lnTo>
                    <a:pt x="1387" y="419"/>
                  </a:lnTo>
                  <a:lnTo>
                    <a:pt x="1386" y="417"/>
                  </a:lnTo>
                  <a:lnTo>
                    <a:pt x="1387" y="415"/>
                  </a:lnTo>
                  <a:lnTo>
                    <a:pt x="1389" y="415"/>
                  </a:lnTo>
                  <a:lnTo>
                    <a:pt x="1391" y="415"/>
                  </a:lnTo>
                  <a:lnTo>
                    <a:pt x="1394" y="416"/>
                  </a:lnTo>
                  <a:lnTo>
                    <a:pt x="1396" y="416"/>
                  </a:lnTo>
                  <a:lnTo>
                    <a:pt x="1399" y="415"/>
                  </a:lnTo>
                  <a:lnTo>
                    <a:pt x="1397" y="415"/>
                  </a:lnTo>
                  <a:lnTo>
                    <a:pt x="1396" y="415"/>
                  </a:lnTo>
                  <a:lnTo>
                    <a:pt x="1389" y="413"/>
                  </a:lnTo>
                  <a:lnTo>
                    <a:pt x="1385" y="411"/>
                  </a:lnTo>
                  <a:lnTo>
                    <a:pt x="1381" y="407"/>
                  </a:lnTo>
                  <a:lnTo>
                    <a:pt x="1381" y="406"/>
                  </a:lnTo>
                  <a:lnTo>
                    <a:pt x="1384" y="405"/>
                  </a:lnTo>
                  <a:lnTo>
                    <a:pt x="1389" y="404"/>
                  </a:lnTo>
                  <a:lnTo>
                    <a:pt x="1387" y="402"/>
                  </a:lnTo>
                  <a:lnTo>
                    <a:pt x="1385" y="400"/>
                  </a:lnTo>
                  <a:lnTo>
                    <a:pt x="1384" y="397"/>
                  </a:lnTo>
                  <a:lnTo>
                    <a:pt x="1382" y="395"/>
                  </a:lnTo>
                  <a:lnTo>
                    <a:pt x="1379" y="391"/>
                  </a:lnTo>
                  <a:lnTo>
                    <a:pt x="1376" y="388"/>
                  </a:lnTo>
                  <a:lnTo>
                    <a:pt x="1374" y="381"/>
                  </a:lnTo>
                  <a:lnTo>
                    <a:pt x="1371" y="375"/>
                  </a:lnTo>
                  <a:lnTo>
                    <a:pt x="1372" y="373"/>
                  </a:lnTo>
                  <a:lnTo>
                    <a:pt x="1374" y="372"/>
                  </a:lnTo>
                  <a:lnTo>
                    <a:pt x="1371" y="371"/>
                  </a:lnTo>
                  <a:lnTo>
                    <a:pt x="1368" y="371"/>
                  </a:lnTo>
                  <a:lnTo>
                    <a:pt x="1370" y="368"/>
                  </a:lnTo>
                  <a:lnTo>
                    <a:pt x="1373" y="367"/>
                  </a:lnTo>
                  <a:lnTo>
                    <a:pt x="1370" y="367"/>
                  </a:lnTo>
                  <a:lnTo>
                    <a:pt x="1368" y="368"/>
                  </a:lnTo>
                  <a:lnTo>
                    <a:pt x="1366" y="368"/>
                  </a:lnTo>
                  <a:lnTo>
                    <a:pt x="1365" y="368"/>
                  </a:lnTo>
                  <a:lnTo>
                    <a:pt x="1364" y="367"/>
                  </a:lnTo>
                  <a:lnTo>
                    <a:pt x="1364" y="365"/>
                  </a:lnTo>
                  <a:lnTo>
                    <a:pt x="1364" y="362"/>
                  </a:lnTo>
                  <a:lnTo>
                    <a:pt x="1364" y="360"/>
                  </a:lnTo>
                  <a:lnTo>
                    <a:pt x="1361" y="359"/>
                  </a:lnTo>
                  <a:lnTo>
                    <a:pt x="1359" y="357"/>
                  </a:lnTo>
                  <a:lnTo>
                    <a:pt x="1358" y="356"/>
                  </a:lnTo>
                  <a:lnTo>
                    <a:pt x="1357" y="356"/>
                  </a:lnTo>
                  <a:lnTo>
                    <a:pt x="1355" y="355"/>
                  </a:lnTo>
                  <a:lnTo>
                    <a:pt x="1354" y="353"/>
                  </a:lnTo>
                  <a:lnTo>
                    <a:pt x="1340" y="346"/>
                  </a:lnTo>
                  <a:lnTo>
                    <a:pt x="1339" y="343"/>
                  </a:lnTo>
                  <a:lnTo>
                    <a:pt x="1337" y="345"/>
                  </a:lnTo>
                  <a:lnTo>
                    <a:pt x="1336" y="345"/>
                  </a:lnTo>
                  <a:lnTo>
                    <a:pt x="1334" y="343"/>
                  </a:lnTo>
                  <a:lnTo>
                    <a:pt x="1333" y="343"/>
                  </a:lnTo>
                  <a:lnTo>
                    <a:pt x="1331" y="343"/>
                  </a:lnTo>
                  <a:lnTo>
                    <a:pt x="1329" y="342"/>
                  </a:lnTo>
                  <a:lnTo>
                    <a:pt x="1328" y="341"/>
                  </a:lnTo>
                  <a:lnTo>
                    <a:pt x="1326" y="341"/>
                  </a:lnTo>
                  <a:lnTo>
                    <a:pt x="1318" y="340"/>
                  </a:lnTo>
                  <a:lnTo>
                    <a:pt x="1311" y="335"/>
                  </a:lnTo>
                  <a:lnTo>
                    <a:pt x="1305" y="334"/>
                  </a:lnTo>
                  <a:lnTo>
                    <a:pt x="1301" y="332"/>
                  </a:lnTo>
                  <a:lnTo>
                    <a:pt x="1298" y="330"/>
                  </a:lnTo>
                  <a:lnTo>
                    <a:pt x="1289" y="329"/>
                  </a:lnTo>
                  <a:lnTo>
                    <a:pt x="1281" y="328"/>
                  </a:lnTo>
                  <a:lnTo>
                    <a:pt x="1277" y="328"/>
                  </a:lnTo>
                  <a:lnTo>
                    <a:pt x="1275" y="328"/>
                  </a:lnTo>
                  <a:lnTo>
                    <a:pt x="1272" y="328"/>
                  </a:lnTo>
                  <a:lnTo>
                    <a:pt x="1259" y="319"/>
                  </a:lnTo>
                  <a:lnTo>
                    <a:pt x="1256" y="316"/>
                  </a:lnTo>
                  <a:lnTo>
                    <a:pt x="1257" y="314"/>
                  </a:lnTo>
                  <a:lnTo>
                    <a:pt x="1257" y="312"/>
                  </a:lnTo>
                  <a:lnTo>
                    <a:pt x="1263" y="312"/>
                  </a:lnTo>
                  <a:lnTo>
                    <a:pt x="1259" y="311"/>
                  </a:lnTo>
                  <a:lnTo>
                    <a:pt x="1257" y="311"/>
                  </a:lnTo>
                  <a:lnTo>
                    <a:pt x="1254" y="313"/>
                  </a:lnTo>
                  <a:lnTo>
                    <a:pt x="1252" y="313"/>
                  </a:lnTo>
                  <a:lnTo>
                    <a:pt x="1249" y="312"/>
                  </a:lnTo>
                  <a:lnTo>
                    <a:pt x="1247" y="310"/>
                  </a:lnTo>
                  <a:lnTo>
                    <a:pt x="1243" y="312"/>
                  </a:lnTo>
                  <a:lnTo>
                    <a:pt x="1241" y="310"/>
                  </a:lnTo>
                  <a:lnTo>
                    <a:pt x="1240" y="308"/>
                  </a:lnTo>
                  <a:lnTo>
                    <a:pt x="1239" y="307"/>
                  </a:lnTo>
                  <a:lnTo>
                    <a:pt x="1238" y="307"/>
                  </a:lnTo>
                  <a:lnTo>
                    <a:pt x="1236" y="308"/>
                  </a:lnTo>
                  <a:lnTo>
                    <a:pt x="1233" y="308"/>
                  </a:lnTo>
                  <a:lnTo>
                    <a:pt x="1232" y="306"/>
                  </a:lnTo>
                  <a:lnTo>
                    <a:pt x="1232" y="305"/>
                  </a:lnTo>
                  <a:lnTo>
                    <a:pt x="1230" y="303"/>
                  </a:lnTo>
                  <a:lnTo>
                    <a:pt x="1229" y="302"/>
                  </a:lnTo>
                  <a:lnTo>
                    <a:pt x="1225" y="300"/>
                  </a:lnTo>
                  <a:lnTo>
                    <a:pt x="1224" y="297"/>
                  </a:lnTo>
                  <a:lnTo>
                    <a:pt x="1224" y="291"/>
                  </a:lnTo>
                  <a:lnTo>
                    <a:pt x="1225" y="289"/>
                  </a:lnTo>
                  <a:lnTo>
                    <a:pt x="1227" y="287"/>
                  </a:lnTo>
                  <a:lnTo>
                    <a:pt x="1230" y="283"/>
                  </a:lnTo>
                  <a:lnTo>
                    <a:pt x="1227" y="283"/>
                  </a:lnTo>
                  <a:lnTo>
                    <a:pt x="1225" y="284"/>
                  </a:lnTo>
                  <a:lnTo>
                    <a:pt x="1224" y="286"/>
                  </a:lnTo>
                  <a:lnTo>
                    <a:pt x="1224" y="288"/>
                  </a:lnTo>
                  <a:lnTo>
                    <a:pt x="1224" y="293"/>
                  </a:lnTo>
                  <a:lnTo>
                    <a:pt x="1222" y="295"/>
                  </a:lnTo>
                  <a:lnTo>
                    <a:pt x="1219" y="295"/>
                  </a:lnTo>
                  <a:lnTo>
                    <a:pt x="1220" y="298"/>
                  </a:lnTo>
                  <a:lnTo>
                    <a:pt x="1219" y="301"/>
                  </a:lnTo>
                  <a:lnTo>
                    <a:pt x="1216" y="305"/>
                  </a:lnTo>
                  <a:lnTo>
                    <a:pt x="1216" y="307"/>
                  </a:lnTo>
                  <a:lnTo>
                    <a:pt x="1216" y="308"/>
                  </a:lnTo>
                  <a:lnTo>
                    <a:pt x="1216" y="310"/>
                  </a:lnTo>
                  <a:lnTo>
                    <a:pt x="1211" y="315"/>
                  </a:lnTo>
                  <a:lnTo>
                    <a:pt x="1209" y="316"/>
                  </a:lnTo>
                  <a:lnTo>
                    <a:pt x="1205" y="316"/>
                  </a:lnTo>
                  <a:lnTo>
                    <a:pt x="1202" y="317"/>
                  </a:lnTo>
                  <a:lnTo>
                    <a:pt x="1200" y="315"/>
                  </a:lnTo>
                  <a:lnTo>
                    <a:pt x="1199" y="313"/>
                  </a:lnTo>
                  <a:lnTo>
                    <a:pt x="1197" y="312"/>
                  </a:lnTo>
                  <a:lnTo>
                    <a:pt x="1196" y="308"/>
                  </a:lnTo>
                  <a:lnTo>
                    <a:pt x="1195" y="304"/>
                  </a:lnTo>
                  <a:lnTo>
                    <a:pt x="1199" y="299"/>
                  </a:lnTo>
                  <a:lnTo>
                    <a:pt x="1197" y="295"/>
                  </a:lnTo>
                  <a:lnTo>
                    <a:pt x="1195" y="291"/>
                  </a:lnTo>
                  <a:lnTo>
                    <a:pt x="1188" y="286"/>
                  </a:lnTo>
                  <a:lnTo>
                    <a:pt x="1182" y="281"/>
                  </a:lnTo>
                  <a:lnTo>
                    <a:pt x="1179" y="280"/>
                  </a:lnTo>
                  <a:lnTo>
                    <a:pt x="1174" y="280"/>
                  </a:lnTo>
                  <a:lnTo>
                    <a:pt x="1172" y="279"/>
                  </a:lnTo>
                  <a:lnTo>
                    <a:pt x="1171" y="277"/>
                  </a:lnTo>
                  <a:lnTo>
                    <a:pt x="1170" y="275"/>
                  </a:lnTo>
                  <a:lnTo>
                    <a:pt x="1173" y="274"/>
                  </a:lnTo>
                  <a:lnTo>
                    <a:pt x="1178" y="272"/>
                  </a:lnTo>
                  <a:lnTo>
                    <a:pt x="1181" y="272"/>
                  </a:lnTo>
                  <a:lnTo>
                    <a:pt x="1190" y="273"/>
                  </a:lnTo>
                  <a:lnTo>
                    <a:pt x="1192" y="274"/>
                  </a:lnTo>
                  <a:lnTo>
                    <a:pt x="1194" y="275"/>
                  </a:lnTo>
                  <a:lnTo>
                    <a:pt x="1199" y="271"/>
                  </a:lnTo>
                  <a:lnTo>
                    <a:pt x="1203" y="266"/>
                  </a:lnTo>
                  <a:lnTo>
                    <a:pt x="1207" y="265"/>
                  </a:lnTo>
                  <a:lnTo>
                    <a:pt x="1209" y="264"/>
                  </a:lnTo>
                  <a:lnTo>
                    <a:pt x="1211" y="265"/>
                  </a:lnTo>
                  <a:lnTo>
                    <a:pt x="1216" y="266"/>
                  </a:lnTo>
                  <a:lnTo>
                    <a:pt x="1219" y="267"/>
                  </a:lnTo>
                  <a:lnTo>
                    <a:pt x="1222" y="267"/>
                  </a:lnTo>
                  <a:lnTo>
                    <a:pt x="1224" y="269"/>
                  </a:lnTo>
                  <a:lnTo>
                    <a:pt x="1225" y="270"/>
                  </a:lnTo>
                  <a:lnTo>
                    <a:pt x="1225" y="267"/>
                  </a:lnTo>
                  <a:lnTo>
                    <a:pt x="1227" y="265"/>
                  </a:lnTo>
                  <a:lnTo>
                    <a:pt x="1229" y="263"/>
                  </a:lnTo>
                  <a:lnTo>
                    <a:pt x="1230" y="263"/>
                  </a:lnTo>
                  <a:lnTo>
                    <a:pt x="1232" y="263"/>
                  </a:lnTo>
                  <a:lnTo>
                    <a:pt x="1231" y="260"/>
                  </a:lnTo>
                  <a:lnTo>
                    <a:pt x="1228" y="260"/>
                  </a:lnTo>
                  <a:lnTo>
                    <a:pt x="1230" y="257"/>
                  </a:lnTo>
                  <a:lnTo>
                    <a:pt x="1232" y="256"/>
                  </a:lnTo>
                  <a:lnTo>
                    <a:pt x="1232" y="255"/>
                  </a:lnTo>
                  <a:lnTo>
                    <a:pt x="1232" y="254"/>
                  </a:lnTo>
                  <a:lnTo>
                    <a:pt x="1225" y="256"/>
                  </a:lnTo>
                  <a:lnTo>
                    <a:pt x="1218" y="257"/>
                  </a:lnTo>
                  <a:lnTo>
                    <a:pt x="1214" y="257"/>
                  </a:lnTo>
                  <a:lnTo>
                    <a:pt x="1209" y="257"/>
                  </a:lnTo>
                  <a:lnTo>
                    <a:pt x="1202" y="259"/>
                  </a:lnTo>
                  <a:lnTo>
                    <a:pt x="1199" y="258"/>
                  </a:lnTo>
                  <a:lnTo>
                    <a:pt x="1191" y="258"/>
                  </a:lnTo>
                  <a:lnTo>
                    <a:pt x="1187" y="257"/>
                  </a:lnTo>
                  <a:lnTo>
                    <a:pt x="1184" y="258"/>
                  </a:lnTo>
                  <a:lnTo>
                    <a:pt x="1181" y="258"/>
                  </a:lnTo>
                  <a:lnTo>
                    <a:pt x="1177" y="256"/>
                  </a:lnTo>
                  <a:lnTo>
                    <a:pt x="1175" y="253"/>
                  </a:lnTo>
                  <a:lnTo>
                    <a:pt x="1174" y="251"/>
                  </a:lnTo>
                  <a:lnTo>
                    <a:pt x="1172" y="250"/>
                  </a:lnTo>
                  <a:lnTo>
                    <a:pt x="1171" y="248"/>
                  </a:lnTo>
                  <a:lnTo>
                    <a:pt x="1169" y="241"/>
                  </a:lnTo>
                  <a:lnTo>
                    <a:pt x="1169" y="236"/>
                  </a:lnTo>
                  <a:lnTo>
                    <a:pt x="1166" y="236"/>
                  </a:lnTo>
                  <a:lnTo>
                    <a:pt x="1162" y="236"/>
                  </a:lnTo>
                  <a:lnTo>
                    <a:pt x="1149" y="231"/>
                  </a:lnTo>
                  <a:lnTo>
                    <a:pt x="1147" y="232"/>
                  </a:lnTo>
                  <a:lnTo>
                    <a:pt x="1145" y="233"/>
                  </a:lnTo>
                  <a:lnTo>
                    <a:pt x="1143" y="233"/>
                  </a:lnTo>
                  <a:lnTo>
                    <a:pt x="1140" y="233"/>
                  </a:lnTo>
                  <a:lnTo>
                    <a:pt x="1139" y="232"/>
                  </a:lnTo>
                  <a:lnTo>
                    <a:pt x="1139" y="231"/>
                  </a:lnTo>
                  <a:lnTo>
                    <a:pt x="1140" y="227"/>
                  </a:lnTo>
                  <a:lnTo>
                    <a:pt x="1142" y="226"/>
                  </a:lnTo>
                  <a:lnTo>
                    <a:pt x="1144" y="225"/>
                  </a:lnTo>
                  <a:lnTo>
                    <a:pt x="1145" y="224"/>
                  </a:lnTo>
                  <a:lnTo>
                    <a:pt x="1147" y="219"/>
                  </a:lnTo>
                  <a:lnTo>
                    <a:pt x="1147" y="217"/>
                  </a:lnTo>
                  <a:lnTo>
                    <a:pt x="1147" y="215"/>
                  </a:lnTo>
                  <a:lnTo>
                    <a:pt x="1147" y="214"/>
                  </a:lnTo>
                  <a:lnTo>
                    <a:pt x="1149" y="213"/>
                  </a:lnTo>
                  <a:lnTo>
                    <a:pt x="1154" y="211"/>
                  </a:lnTo>
                  <a:lnTo>
                    <a:pt x="1164" y="209"/>
                  </a:lnTo>
                  <a:lnTo>
                    <a:pt x="1167" y="208"/>
                  </a:lnTo>
                  <a:lnTo>
                    <a:pt x="1170" y="205"/>
                  </a:lnTo>
                  <a:lnTo>
                    <a:pt x="1172" y="204"/>
                  </a:lnTo>
                  <a:lnTo>
                    <a:pt x="1174" y="202"/>
                  </a:lnTo>
                  <a:lnTo>
                    <a:pt x="1175" y="202"/>
                  </a:lnTo>
                  <a:lnTo>
                    <a:pt x="1183" y="198"/>
                  </a:lnTo>
                  <a:lnTo>
                    <a:pt x="1187" y="198"/>
                  </a:lnTo>
                  <a:lnTo>
                    <a:pt x="1191" y="198"/>
                  </a:lnTo>
                  <a:lnTo>
                    <a:pt x="1198" y="200"/>
                  </a:lnTo>
                  <a:lnTo>
                    <a:pt x="1205" y="203"/>
                  </a:lnTo>
                  <a:lnTo>
                    <a:pt x="1212" y="207"/>
                  </a:lnTo>
                  <a:lnTo>
                    <a:pt x="1218" y="210"/>
                  </a:lnTo>
                  <a:close/>
                  <a:moveTo>
                    <a:pt x="848" y="200"/>
                  </a:moveTo>
                  <a:lnTo>
                    <a:pt x="849" y="201"/>
                  </a:lnTo>
                  <a:lnTo>
                    <a:pt x="849" y="203"/>
                  </a:lnTo>
                  <a:lnTo>
                    <a:pt x="847" y="202"/>
                  </a:lnTo>
                  <a:lnTo>
                    <a:pt x="845" y="202"/>
                  </a:lnTo>
                  <a:lnTo>
                    <a:pt x="843" y="203"/>
                  </a:lnTo>
                  <a:lnTo>
                    <a:pt x="842" y="203"/>
                  </a:lnTo>
                  <a:lnTo>
                    <a:pt x="841" y="203"/>
                  </a:lnTo>
                  <a:lnTo>
                    <a:pt x="842" y="202"/>
                  </a:lnTo>
                  <a:lnTo>
                    <a:pt x="845" y="200"/>
                  </a:lnTo>
                  <a:lnTo>
                    <a:pt x="846" y="200"/>
                  </a:lnTo>
                  <a:lnTo>
                    <a:pt x="848" y="200"/>
                  </a:lnTo>
                  <a:close/>
                  <a:moveTo>
                    <a:pt x="1127" y="203"/>
                  </a:moveTo>
                  <a:lnTo>
                    <a:pt x="1125" y="203"/>
                  </a:lnTo>
                  <a:lnTo>
                    <a:pt x="1122" y="202"/>
                  </a:lnTo>
                  <a:lnTo>
                    <a:pt x="1124" y="201"/>
                  </a:lnTo>
                  <a:lnTo>
                    <a:pt x="1125" y="201"/>
                  </a:lnTo>
                  <a:lnTo>
                    <a:pt x="1127" y="200"/>
                  </a:lnTo>
                  <a:lnTo>
                    <a:pt x="1127" y="200"/>
                  </a:lnTo>
                  <a:lnTo>
                    <a:pt x="1128" y="201"/>
                  </a:lnTo>
                  <a:lnTo>
                    <a:pt x="1129" y="202"/>
                  </a:lnTo>
                  <a:lnTo>
                    <a:pt x="1127" y="203"/>
                  </a:lnTo>
                  <a:close/>
                  <a:moveTo>
                    <a:pt x="1021" y="211"/>
                  </a:moveTo>
                  <a:lnTo>
                    <a:pt x="1021" y="212"/>
                  </a:lnTo>
                  <a:lnTo>
                    <a:pt x="1018" y="211"/>
                  </a:lnTo>
                  <a:lnTo>
                    <a:pt x="1016" y="211"/>
                  </a:lnTo>
                  <a:lnTo>
                    <a:pt x="1018" y="206"/>
                  </a:lnTo>
                  <a:lnTo>
                    <a:pt x="1020" y="206"/>
                  </a:lnTo>
                  <a:lnTo>
                    <a:pt x="1021" y="211"/>
                  </a:lnTo>
                  <a:close/>
                  <a:moveTo>
                    <a:pt x="1279" y="208"/>
                  </a:moveTo>
                  <a:lnTo>
                    <a:pt x="1285" y="209"/>
                  </a:lnTo>
                  <a:lnTo>
                    <a:pt x="1288" y="209"/>
                  </a:lnTo>
                  <a:lnTo>
                    <a:pt x="1290" y="210"/>
                  </a:lnTo>
                  <a:lnTo>
                    <a:pt x="1293" y="209"/>
                  </a:lnTo>
                  <a:lnTo>
                    <a:pt x="1295" y="210"/>
                  </a:lnTo>
                  <a:lnTo>
                    <a:pt x="1300" y="214"/>
                  </a:lnTo>
                  <a:lnTo>
                    <a:pt x="1303" y="218"/>
                  </a:lnTo>
                  <a:lnTo>
                    <a:pt x="1307" y="220"/>
                  </a:lnTo>
                  <a:lnTo>
                    <a:pt x="1310" y="221"/>
                  </a:lnTo>
                  <a:lnTo>
                    <a:pt x="1308" y="224"/>
                  </a:lnTo>
                  <a:lnTo>
                    <a:pt x="1303" y="225"/>
                  </a:lnTo>
                  <a:lnTo>
                    <a:pt x="1302" y="225"/>
                  </a:lnTo>
                  <a:lnTo>
                    <a:pt x="1298" y="224"/>
                  </a:lnTo>
                  <a:lnTo>
                    <a:pt x="1295" y="224"/>
                  </a:lnTo>
                  <a:lnTo>
                    <a:pt x="1293" y="222"/>
                  </a:lnTo>
                  <a:lnTo>
                    <a:pt x="1293" y="219"/>
                  </a:lnTo>
                  <a:lnTo>
                    <a:pt x="1290" y="213"/>
                  </a:lnTo>
                  <a:lnTo>
                    <a:pt x="1287" y="215"/>
                  </a:lnTo>
                  <a:lnTo>
                    <a:pt x="1283" y="212"/>
                  </a:lnTo>
                  <a:lnTo>
                    <a:pt x="1282" y="212"/>
                  </a:lnTo>
                  <a:lnTo>
                    <a:pt x="1282" y="212"/>
                  </a:lnTo>
                  <a:lnTo>
                    <a:pt x="1280" y="211"/>
                  </a:lnTo>
                  <a:lnTo>
                    <a:pt x="1279" y="209"/>
                  </a:lnTo>
                  <a:lnTo>
                    <a:pt x="1279" y="208"/>
                  </a:lnTo>
                  <a:close/>
                  <a:moveTo>
                    <a:pt x="1136" y="211"/>
                  </a:moveTo>
                  <a:lnTo>
                    <a:pt x="1135" y="213"/>
                  </a:lnTo>
                  <a:lnTo>
                    <a:pt x="1134" y="214"/>
                  </a:lnTo>
                  <a:lnTo>
                    <a:pt x="1120" y="216"/>
                  </a:lnTo>
                  <a:lnTo>
                    <a:pt x="1121" y="215"/>
                  </a:lnTo>
                  <a:lnTo>
                    <a:pt x="1122" y="214"/>
                  </a:lnTo>
                  <a:lnTo>
                    <a:pt x="1123" y="213"/>
                  </a:lnTo>
                  <a:lnTo>
                    <a:pt x="1124" y="213"/>
                  </a:lnTo>
                  <a:lnTo>
                    <a:pt x="1125" y="213"/>
                  </a:lnTo>
                  <a:lnTo>
                    <a:pt x="1125" y="213"/>
                  </a:lnTo>
                  <a:lnTo>
                    <a:pt x="1126" y="213"/>
                  </a:lnTo>
                  <a:lnTo>
                    <a:pt x="1128" y="213"/>
                  </a:lnTo>
                  <a:lnTo>
                    <a:pt x="1130" y="213"/>
                  </a:lnTo>
                  <a:lnTo>
                    <a:pt x="1133" y="213"/>
                  </a:lnTo>
                  <a:lnTo>
                    <a:pt x="1133" y="211"/>
                  </a:lnTo>
                  <a:lnTo>
                    <a:pt x="1136" y="211"/>
                  </a:lnTo>
                  <a:close/>
                  <a:moveTo>
                    <a:pt x="1139" y="228"/>
                  </a:moveTo>
                  <a:lnTo>
                    <a:pt x="1138" y="229"/>
                  </a:lnTo>
                  <a:lnTo>
                    <a:pt x="1134" y="228"/>
                  </a:lnTo>
                  <a:lnTo>
                    <a:pt x="1132" y="226"/>
                  </a:lnTo>
                  <a:lnTo>
                    <a:pt x="1131" y="224"/>
                  </a:lnTo>
                  <a:lnTo>
                    <a:pt x="1130" y="221"/>
                  </a:lnTo>
                  <a:lnTo>
                    <a:pt x="1129" y="220"/>
                  </a:lnTo>
                  <a:lnTo>
                    <a:pt x="1128" y="218"/>
                  </a:lnTo>
                  <a:lnTo>
                    <a:pt x="1129" y="217"/>
                  </a:lnTo>
                  <a:lnTo>
                    <a:pt x="1136" y="215"/>
                  </a:lnTo>
                  <a:lnTo>
                    <a:pt x="1137" y="215"/>
                  </a:lnTo>
                  <a:lnTo>
                    <a:pt x="1140" y="215"/>
                  </a:lnTo>
                  <a:lnTo>
                    <a:pt x="1141" y="217"/>
                  </a:lnTo>
                  <a:lnTo>
                    <a:pt x="1140" y="224"/>
                  </a:lnTo>
                  <a:lnTo>
                    <a:pt x="1139" y="228"/>
                  </a:lnTo>
                  <a:close/>
                  <a:moveTo>
                    <a:pt x="126" y="243"/>
                  </a:moveTo>
                  <a:lnTo>
                    <a:pt x="123" y="243"/>
                  </a:lnTo>
                  <a:lnTo>
                    <a:pt x="117" y="239"/>
                  </a:lnTo>
                  <a:lnTo>
                    <a:pt x="115" y="238"/>
                  </a:lnTo>
                  <a:lnTo>
                    <a:pt x="115" y="236"/>
                  </a:lnTo>
                  <a:lnTo>
                    <a:pt x="109" y="226"/>
                  </a:lnTo>
                  <a:lnTo>
                    <a:pt x="108" y="225"/>
                  </a:lnTo>
                  <a:lnTo>
                    <a:pt x="111" y="217"/>
                  </a:lnTo>
                  <a:lnTo>
                    <a:pt x="117" y="215"/>
                  </a:lnTo>
                  <a:lnTo>
                    <a:pt x="119" y="217"/>
                  </a:lnTo>
                  <a:lnTo>
                    <a:pt x="119" y="220"/>
                  </a:lnTo>
                  <a:lnTo>
                    <a:pt x="123" y="226"/>
                  </a:lnTo>
                  <a:lnTo>
                    <a:pt x="124" y="229"/>
                  </a:lnTo>
                  <a:lnTo>
                    <a:pt x="125" y="231"/>
                  </a:lnTo>
                  <a:lnTo>
                    <a:pt x="126" y="231"/>
                  </a:lnTo>
                  <a:lnTo>
                    <a:pt x="125" y="233"/>
                  </a:lnTo>
                  <a:lnTo>
                    <a:pt x="128" y="236"/>
                  </a:lnTo>
                  <a:lnTo>
                    <a:pt x="129" y="238"/>
                  </a:lnTo>
                  <a:lnTo>
                    <a:pt x="130" y="242"/>
                  </a:lnTo>
                  <a:lnTo>
                    <a:pt x="126" y="243"/>
                  </a:lnTo>
                  <a:close/>
                  <a:moveTo>
                    <a:pt x="1265" y="222"/>
                  </a:moveTo>
                  <a:lnTo>
                    <a:pt x="1264" y="223"/>
                  </a:lnTo>
                  <a:lnTo>
                    <a:pt x="1262" y="222"/>
                  </a:lnTo>
                  <a:lnTo>
                    <a:pt x="1260" y="220"/>
                  </a:lnTo>
                  <a:lnTo>
                    <a:pt x="1261" y="218"/>
                  </a:lnTo>
                  <a:lnTo>
                    <a:pt x="1263" y="216"/>
                  </a:lnTo>
                  <a:lnTo>
                    <a:pt x="1265" y="218"/>
                  </a:lnTo>
                  <a:lnTo>
                    <a:pt x="1265" y="219"/>
                  </a:lnTo>
                  <a:lnTo>
                    <a:pt x="1266" y="219"/>
                  </a:lnTo>
                  <a:lnTo>
                    <a:pt x="1265" y="222"/>
                  </a:lnTo>
                  <a:close/>
                  <a:moveTo>
                    <a:pt x="461" y="224"/>
                  </a:moveTo>
                  <a:lnTo>
                    <a:pt x="455" y="227"/>
                  </a:lnTo>
                  <a:lnTo>
                    <a:pt x="453" y="227"/>
                  </a:lnTo>
                  <a:lnTo>
                    <a:pt x="452" y="226"/>
                  </a:lnTo>
                  <a:lnTo>
                    <a:pt x="452" y="220"/>
                  </a:lnTo>
                  <a:lnTo>
                    <a:pt x="454" y="218"/>
                  </a:lnTo>
                  <a:lnTo>
                    <a:pt x="458" y="218"/>
                  </a:lnTo>
                  <a:lnTo>
                    <a:pt x="461" y="219"/>
                  </a:lnTo>
                  <a:lnTo>
                    <a:pt x="462" y="220"/>
                  </a:lnTo>
                  <a:lnTo>
                    <a:pt x="463" y="221"/>
                  </a:lnTo>
                  <a:lnTo>
                    <a:pt x="462" y="223"/>
                  </a:lnTo>
                  <a:lnTo>
                    <a:pt x="461" y="224"/>
                  </a:lnTo>
                  <a:close/>
                  <a:moveTo>
                    <a:pt x="891" y="224"/>
                  </a:moveTo>
                  <a:lnTo>
                    <a:pt x="892" y="226"/>
                  </a:lnTo>
                  <a:lnTo>
                    <a:pt x="891" y="228"/>
                  </a:lnTo>
                  <a:lnTo>
                    <a:pt x="892" y="231"/>
                  </a:lnTo>
                  <a:lnTo>
                    <a:pt x="895" y="226"/>
                  </a:lnTo>
                  <a:lnTo>
                    <a:pt x="898" y="226"/>
                  </a:lnTo>
                  <a:lnTo>
                    <a:pt x="899" y="226"/>
                  </a:lnTo>
                  <a:lnTo>
                    <a:pt x="901" y="228"/>
                  </a:lnTo>
                  <a:lnTo>
                    <a:pt x="901" y="229"/>
                  </a:lnTo>
                  <a:lnTo>
                    <a:pt x="901" y="233"/>
                  </a:lnTo>
                  <a:lnTo>
                    <a:pt x="898" y="235"/>
                  </a:lnTo>
                  <a:lnTo>
                    <a:pt x="896" y="235"/>
                  </a:lnTo>
                  <a:lnTo>
                    <a:pt x="895" y="233"/>
                  </a:lnTo>
                  <a:lnTo>
                    <a:pt x="893" y="232"/>
                  </a:lnTo>
                  <a:lnTo>
                    <a:pt x="892" y="237"/>
                  </a:lnTo>
                  <a:lnTo>
                    <a:pt x="891" y="238"/>
                  </a:lnTo>
                  <a:lnTo>
                    <a:pt x="890" y="238"/>
                  </a:lnTo>
                  <a:lnTo>
                    <a:pt x="888" y="237"/>
                  </a:lnTo>
                  <a:lnTo>
                    <a:pt x="888" y="236"/>
                  </a:lnTo>
                  <a:lnTo>
                    <a:pt x="891" y="234"/>
                  </a:lnTo>
                  <a:lnTo>
                    <a:pt x="889" y="228"/>
                  </a:lnTo>
                  <a:lnTo>
                    <a:pt x="887" y="229"/>
                  </a:lnTo>
                  <a:lnTo>
                    <a:pt x="884" y="235"/>
                  </a:lnTo>
                  <a:lnTo>
                    <a:pt x="881" y="237"/>
                  </a:lnTo>
                  <a:lnTo>
                    <a:pt x="880" y="236"/>
                  </a:lnTo>
                  <a:lnTo>
                    <a:pt x="878" y="232"/>
                  </a:lnTo>
                  <a:lnTo>
                    <a:pt x="879" y="227"/>
                  </a:lnTo>
                  <a:lnTo>
                    <a:pt x="881" y="224"/>
                  </a:lnTo>
                  <a:lnTo>
                    <a:pt x="884" y="224"/>
                  </a:lnTo>
                  <a:lnTo>
                    <a:pt x="889" y="224"/>
                  </a:lnTo>
                  <a:lnTo>
                    <a:pt x="891" y="224"/>
                  </a:lnTo>
                  <a:close/>
                  <a:moveTo>
                    <a:pt x="1048" y="239"/>
                  </a:moveTo>
                  <a:lnTo>
                    <a:pt x="1046" y="241"/>
                  </a:lnTo>
                  <a:lnTo>
                    <a:pt x="1046" y="241"/>
                  </a:lnTo>
                  <a:lnTo>
                    <a:pt x="1041" y="240"/>
                  </a:lnTo>
                  <a:lnTo>
                    <a:pt x="1035" y="240"/>
                  </a:lnTo>
                  <a:lnTo>
                    <a:pt x="1030" y="241"/>
                  </a:lnTo>
                  <a:lnTo>
                    <a:pt x="1026" y="241"/>
                  </a:lnTo>
                  <a:lnTo>
                    <a:pt x="1024" y="239"/>
                  </a:lnTo>
                  <a:lnTo>
                    <a:pt x="1024" y="237"/>
                  </a:lnTo>
                  <a:lnTo>
                    <a:pt x="1026" y="233"/>
                  </a:lnTo>
                  <a:lnTo>
                    <a:pt x="1030" y="230"/>
                  </a:lnTo>
                  <a:lnTo>
                    <a:pt x="1032" y="229"/>
                  </a:lnTo>
                  <a:lnTo>
                    <a:pt x="1035" y="230"/>
                  </a:lnTo>
                  <a:lnTo>
                    <a:pt x="1040" y="232"/>
                  </a:lnTo>
                  <a:lnTo>
                    <a:pt x="1045" y="235"/>
                  </a:lnTo>
                  <a:lnTo>
                    <a:pt x="1048" y="238"/>
                  </a:lnTo>
                  <a:lnTo>
                    <a:pt x="1048" y="239"/>
                  </a:lnTo>
                  <a:close/>
                  <a:moveTo>
                    <a:pt x="903" y="241"/>
                  </a:moveTo>
                  <a:lnTo>
                    <a:pt x="901" y="241"/>
                  </a:lnTo>
                  <a:lnTo>
                    <a:pt x="899" y="240"/>
                  </a:lnTo>
                  <a:lnTo>
                    <a:pt x="899" y="235"/>
                  </a:lnTo>
                  <a:lnTo>
                    <a:pt x="901" y="235"/>
                  </a:lnTo>
                  <a:lnTo>
                    <a:pt x="902" y="235"/>
                  </a:lnTo>
                  <a:lnTo>
                    <a:pt x="902" y="236"/>
                  </a:lnTo>
                  <a:lnTo>
                    <a:pt x="903" y="237"/>
                  </a:lnTo>
                  <a:lnTo>
                    <a:pt x="904" y="238"/>
                  </a:lnTo>
                  <a:lnTo>
                    <a:pt x="903" y="241"/>
                  </a:lnTo>
                  <a:close/>
                  <a:moveTo>
                    <a:pt x="344" y="239"/>
                  </a:moveTo>
                  <a:lnTo>
                    <a:pt x="346" y="242"/>
                  </a:lnTo>
                  <a:lnTo>
                    <a:pt x="347" y="244"/>
                  </a:lnTo>
                  <a:lnTo>
                    <a:pt x="348" y="246"/>
                  </a:lnTo>
                  <a:lnTo>
                    <a:pt x="350" y="256"/>
                  </a:lnTo>
                  <a:lnTo>
                    <a:pt x="355" y="265"/>
                  </a:lnTo>
                  <a:lnTo>
                    <a:pt x="369" y="268"/>
                  </a:lnTo>
                  <a:lnTo>
                    <a:pt x="367" y="269"/>
                  </a:lnTo>
                  <a:lnTo>
                    <a:pt x="366" y="271"/>
                  </a:lnTo>
                  <a:lnTo>
                    <a:pt x="364" y="272"/>
                  </a:lnTo>
                  <a:lnTo>
                    <a:pt x="363" y="278"/>
                  </a:lnTo>
                  <a:lnTo>
                    <a:pt x="363" y="280"/>
                  </a:lnTo>
                  <a:lnTo>
                    <a:pt x="364" y="282"/>
                  </a:lnTo>
                  <a:lnTo>
                    <a:pt x="364" y="284"/>
                  </a:lnTo>
                  <a:lnTo>
                    <a:pt x="363" y="284"/>
                  </a:lnTo>
                  <a:lnTo>
                    <a:pt x="360" y="283"/>
                  </a:lnTo>
                  <a:lnTo>
                    <a:pt x="359" y="283"/>
                  </a:lnTo>
                  <a:lnTo>
                    <a:pt x="357" y="282"/>
                  </a:lnTo>
                  <a:lnTo>
                    <a:pt x="356" y="281"/>
                  </a:lnTo>
                  <a:lnTo>
                    <a:pt x="354" y="280"/>
                  </a:lnTo>
                  <a:lnTo>
                    <a:pt x="351" y="278"/>
                  </a:lnTo>
                  <a:lnTo>
                    <a:pt x="347" y="277"/>
                  </a:lnTo>
                  <a:lnTo>
                    <a:pt x="343" y="276"/>
                  </a:lnTo>
                  <a:lnTo>
                    <a:pt x="341" y="274"/>
                  </a:lnTo>
                  <a:lnTo>
                    <a:pt x="340" y="271"/>
                  </a:lnTo>
                  <a:lnTo>
                    <a:pt x="341" y="266"/>
                  </a:lnTo>
                  <a:lnTo>
                    <a:pt x="340" y="265"/>
                  </a:lnTo>
                  <a:lnTo>
                    <a:pt x="339" y="263"/>
                  </a:lnTo>
                  <a:lnTo>
                    <a:pt x="337" y="260"/>
                  </a:lnTo>
                  <a:lnTo>
                    <a:pt x="336" y="256"/>
                  </a:lnTo>
                  <a:lnTo>
                    <a:pt x="333" y="254"/>
                  </a:lnTo>
                  <a:lnTo>
                    <a:pt x="330" y="254"/>
                  </a:lnTo>
                  <a:lnTo>
                    <a:pt x="329" y="253"/>
                  </a:lnTo>
                  <a:lnTo>
                    <a:pt x="322" y="254"/>
                  </a:lnTo>
                  <a:lnTo>
                    <a:pt x="320" y="254"/>
                  </a:lnTo>
                  <a:lnTo>
                    <a:pt x="319" y="253"/>
                  </a:lnTo>
                  <a:lnTo>
                    <a:pt x="316" y="252"/>
                  </a:lnTo>
                  <a:lnTo>
                    <a:pt x="316" y="249"/>
                  </a:lnTo>
                  <a:lnTo>
                    <a:pt x="317" y="247"/>
                  </a:lnTo>
                  <a:lnTo>
                    <a:pt x="321" y="245"/>
                  </a:lnTo>
                  <a:lnTo>
                    <a:pt x="323" y="244"/>
                  </a:lnTo>
                  <a:lnTo>
                    <a:pt x="323" y="242"/>
                  </a:lnTo>
                  <a:lnTo>
                    <a:pt x="323" y="241"/>
                  </a:lnTo>
                  <a:lnTo>
                    <a:pt x="323" y="239"/>
                  </a:lnTo>
                  <a:lnTo>
                    <a:pt x="324" y="238"/>
                  </a:lnTo>
                  <a:lnTo>
                    <a:pt x="326" y="236"/>
                  </a:lnTo>
                  <a:lnTo>
                    <a:pt x="330" y="235"/>
                  </a:lnTo>
                  <a:lnTo>
                    <a:pt x="331" y="238"/>
                  </a:lnTo>
                  <a:lnTo>
                    <a:pt x="332" y="240"/>
                  </a:lnTo>
                  <a:lnTo>
                    <a:pt x="333" y="242"/>
                  </a:lnTo>
                  <a:lnTo>
                    <a:pt x="335" y="239"/>
                  </a:lnTo>
                  <a:lnTo>
                    <a:pt x="334" y="235"/>
                  </a:lnTo>
                  <a:lnTo>
                    <a:pt x="337" y="235"/>
                  </a:lnTo>
                  <a:lnTo>
                    <a:pt x="340" y="235"/>
                  </a:lnTo>
                  <a:lnTo>
                    <a:pt x="342" y="236"/>
                  </a:lnTo>
                  <a:lnTo>
                    <a:pt x="344" y="237"/>
                  </a:lnTo>
                  <a:lnTo>
                    <a:pt x="344" y="239"/>
                  </a:lnTo>
                  <a:close/>
                  <a:moveTo>
                    <a:pt x="437" y="238"/>
                  </a:moveTo>
                  <a:lnTo>
                    <a:pt x="433" y="239"/>
                  </a:lnTo>
                  <a:lnTo>
                    <a:pt x="432" y="236"/>
                  </a:lnTo>
                  <a:lnTo>
                    <a:pt x="435" y="236"/>
                  </a:lnTo>
                  <a:lnTo>
                    <a:pt x="437" y="236"/>
                  </a:lnTo>
                  <a:lnTo>
                    <a:pt x="437" y="238"/>
                  </a:lnTo>
                  <a:close/>
                  <a:moveTo>
                    <a:pt x="1281" y="237"/>
                  </a:moveTo>
                  <a:lnTo>
                    <a:pt x="1294" y="239"/>
                  </a:lnTo>
                  <a:lnTo>
                    <a:pt x="1298" y="239"/>
                  </a:lnTo>
                  <a:lnTo>
                    <a:pt x="1305" y="239"/>
                  </a:lnTo>
                  <a:lnTo>
                    <a:pt x="1311" y="241"/>
                  </a:lnTo>
                  <a:lnTo>
                    <a:pt x="1321" y="242"/>
                  </a:lnTo>
                  <a:lnTo>
                    <a:pt x="1324" y="242"/>
                  </a:lnTo>
                  <a:lnTo>
                    <a:pt x="1327" y="244"/>
                  </a:lnTo>
                  <a:lnTo>
                    <a:pt x="1321" y="245"/>
                  </a:lnTo>
                  <a:lnTo>
                    <a:pt x="1318" y="246"/>
                  </a:lnTo>
                  <a:lnTo>
                    <a:pt x="1313" y="247"/>
                  </a:lnTo>
                  <a:lnTo>
                    <a:pt x="1309" y="246"/>
                  </a:lnTo>
                  <a:lnTo>
                    <a:pt x="1306" y="247"/>
                  </a:lnTo>
                  <a:lnTo>
                    <a:pt x="1305" y="245"/>
                  </a:lnTo>
                  <a:lnTo>
                    <a:pt x="1300" y="244"/>
                  </a:lnTo>
                  <a:lnTo>
                    <a:pt x="1294" y="242"/>
                  </a:lnTo>
                  <a:lnTo>
                    <a:pt x="1282" y="239"/>
                  </a:lnTo>
                  <a:lnTo>
                    <a:pt x="1281" y="238"/>
                  </a:lnTo>
                  <a:lnTo>
                    <a:pt x="1281" y="237"/>
                  </a:lnTo>
                  <a:close/>
                  <a:moveTo>
                    <a:pt x="947" y="241"/>
                  </a:moveTo>
                  <a:lnTo>
                    <a:pt x="950" y="242"/>
                  </a:lnTo>
                  <a:lnTo>
                    <a:pt x="951" y="242"/>
                  </a:lnTo>
                  <a:lnTo>
                    <a:pt x="952" y="241"/>
                  </a:lnTo>
                  <a:lnTo>
                    <a:pt x="953" y="241"/>
                  </a:lnTo>
                  <a:lnTo>
                    <a:pt x="954" y="241"/>
                  </a:lnTo>
                  <a:lnTo>
                    <a:pt x="954" y="243"/>
                  </a:lnTo>
                  <a:lnTo>
                    <a:pt x="956" y="243"/>
                  </a:lnTo>
                  <a:lnTo>
                    <a:pt x="958" y="244"/>
                  </a:lnTo>
                  <a:lnTo>
                    <a:pt x="958" y="244"/>
                  </a:lnTo>
                  <a:lnTo>
                    <a:pt x="958" y="246"/>
                  </a:lnTo>
                  <a:lnTo>
                    <a:pt x="952" y="247"/>
                  </a:lnTo>
                  <a:lnTo>
                    <a:pt x="948" y="248"/>
                  </a:lnTo>
                  <a:lnTo>
                    <a:pt x="943" y="247"/>
                  </a:lnTo>
                  <a:lnTo>
                    <a:pt x="936" y="249"/>
                  </a:lnTo>
                  <a:lnTo>
                    <a:pt x="933" y="250"/>
                  </a:lnTo>
                  <a:lnTo>
                    <a:pt x="930" y="250"/>
                  </a:lnTo>
                  <a:lnTo>
                    <a:pt x="926" y="245"/>
                  </a:lnTo>
                  <a:lnTo>
                    <a:pt x="928" y="240"/>
                  </a:lnTo>
                  <a:lnTo>
                    <a:pt x="930" y="239"/>
                  </a:lnTo>
                  <a:lnTo>
                    <a:pt x="931" y="239"/>
                  </a:lnTo>
                  <a:lnTo>
                    <a:pt x="938" y="239"/>
                  </a:lnTo>
                  <a:lnTo>
                    <a:pt x="947" y="241"/>
                  </a:lnTo>
                  <a:close/>
                  <a:moveTo>
                    <a:pt x="1118" y="240"/>
                  </a:moveTo>
                  <a:lnTo>
                    <a:pt x="1118" y="242"/>
                  </a:lnTo>
                  <a:lnTo>
                    <a:pt x="1121" y="244"/>
                  </a:lnTo>
                  <a:lnTo>
                    <a:pt x="1120" y="247"/>
                  </a:lnTo>
                  <a:lnTo>
                    <a:pt x="1119" y="247"/>
                  </a:lnTo>
                  <a:lnTo>
                    <a:pt x="1120" y="248"/>
                  </a:lnTo>
                  <a:lnTo>
                    <a:pt x="1120" y="249"/>
                  </a:lnTo>
                  <a:lnTo>
                    <a:pt x="1119" y="250"/>
                  </a:lnTo>
                  <a:lnTo>
                    <a:pt x="1118" y="249"/>
                  </a:lnTo>
                  <a:lnTo>
                    <a:pt x="1116" y="250"/>
                  </a:lnTo>
                  <a:lnTo>
                    <a:pt x="1115" y="252"/>
                  </a:lnTo>
                  <a:lnTo>
                    <a:pt x="1111" y="252"/>
                  </a:lnTo>
                  <a:lnTo>
                    <a:pt x="1110" y="251"/>
                  </a:lnTo>
                  <a:lnTo>
                    <a:pt x="1104" y="250"/>
                  </a:lnTo>
                  <a:lnTo>
                    <a:pt x="1099" y="247"/>
                  </a:lnTo>
                  <a:lnTo>
                    <a:pt x="1099" y="246"/>
                  </a:lnTo>
                  <a:lnTo>
                    <a:pt x="1107" y="242"/>
                  </a:lnTo>
                  <a:lnTo>
                    <a:pt x="1111" y="242"/>
                  </a:lnTo>
                  <a:lnTo>
                    <a:pt x="1114" y="242"/>
                  </a:lnTo>
                  <a:lnTo>
                    <a:pt x="1117" y="241"/>
                  </a:lnTo>
                  <a:lnTo>
                    <a:pt x="1118" y="240"/>
                  </a:lnTo>
                  <a:close/>
                  <a:moveTo>
                    <a:pt x="889" y="244"/>
                  </a:moveTo>
                  <a:lnTo>
                    <a:pt x="887" y="247"/>
                  </a:lnTo>
                  <a:lnTo>
                    <a:pt x="887" y="245"/>
                  </a:lnTo>
                  <a:lnTo>
                    <a:pt x="887" y="244"/>
                  </a:lnTo>
                  <a:lnTo>
                    <a:pt x="888" y="243"/>
                  </a:lnTo>
                  <a:lnTo>
                    <a:pt x="888" y="243"/>
                  </a:lnTo>
                  <a:lnTo>
                    <a:pt x="889" y="244"/>
                  </a:lnTo>
                  <a:close/>
                  <a:moveTo>
                    <a:pt x="980" y="244"/>
                  </a:moveTo>
                  <a:lnTo>
                    <a:pt x="990" y="244"/>
                  </a:lnTo>
                  <a:lnTo>
                    <a:pt x="989" y="245"/>
                  </a:lnTo>
                  <a:lnTo>
                    <a:pt x="978" y="247"/>
                  </a:lnTo>
                  <a:lnTo>
                    <a:pt x="975" y="247"/>
                  </a:lnTo>
                  <a:lnTo>
                    <a:pt x="963" y="248"/>
                  </a:lnTo>
                  <a:lnTo>
                    <a:pt x="962" y="248"/>
                  </a:lnTo>
                  <a:lnTo>
                    <a:pt x="961" y="246"/>
                  </a:lnTo>
                  <a:lnTo>
                    <a:pt x="960" y="245"/>
                  </a:lnTo>
                  <a:lnTo>
                    <a:pt x="962" y="244"/>
                  </a:lnTo>
                  <a:lnTo>
                    <a:pt x="964" y="244"/>
                  </a:lnTo>
                  <a:lnTo>
                    <a:pt x="971" y="244"/>
                  </a:lnTo>
                  <a:lnTo>
                    <a:pt x="980" y="244"/>
                  </a:lnTo>
                  <a:close/>
                  <a:moveTo>
                    <a:pt x="911" y="249"/>
                  </a:moveTo>
                  <a:lnTo>
                    <a:pt x="912" y="250"/>
                  </a:lnTo>
                  <a:lnTo>
                    <a:pt x="910" y="250"/>
                  </a:lnTo>
                  <a:lnTo>
                    <a:pt x="909" y="247"/>
                  </a:lnTo>
                  <a:lnTo>
                    <a:pt x="909" y="246"/>
                  </a:lnTo>
                  <a:lnTo>
                    <a:pt x="911" y="249"/>
                  </a:lnTo>
                  <a:close/>
                  <a:moveTo>
                    <a:pt x="982" y="265"/>
                  </a:moveTo>
                  <a:lnTo>
                    <a:pt x="981" y="265"/>
                  </a:lnTo>
                  <a:lnTo>
                    <a:pt x="979" y="263"/>
                  </a:lnTo>
                  <a:lnTo>
                    <a:pt x="978" y="258"/>
                  </a:lnTo>
                  <a:lnTo>
                    <a:pt x="977" y="257"/>
                  </a:lnTo>
                  <a:lnTo>
                    <a:pt x="975" y="252"/>
                  </a:lnTo>
                  <a:lnTo>
                    <a:pt x="976" y="251"/>
                  </a:lnTo>
                  <a:lnTo>
                    <a:pt x="977" y="249"/>
                  </a:lnTo>
                  <a:lnTo>
                    <a:pt x="978" y="249"/>
                  </a:lnTo>
                  <a:lnTo>
                    <a:pt x="980" y="250"/>
                  </a:lnTo>
                  <a:lnTo>
                    <a:pt x="979" y="255"/>
                  </a:lnTo>
                  <a:lnTo>
                    <a:pt x="982" y="261"/>
                  </a:lnTo>
                  <a:lnTo>
                    <a:pt x="982" y="265"/>
                  </a:lnTo>
                  <a:close/>
                  <a:moveTo>
                    <a:pt x="148" y="261"/>
                  </a:moveTo>
                  <a:lnTo>
                    <a:pt x="148" y="262"/>
                  </a:lnTo>
                  <a:lnTo>
                    <a:pt x="143" y="259"/>
                  </a:lnTo>
                  <a:lnTo>
                    <a:pt x="140" y="258"/>
                  </a:lnTo>
                  <a:lnTo>
                    <a:pt x="138" y="255"/>
                  </a:lnTo>
                  <a:lnTo>
                    <a:pt x="139" y="254"/>
                  </a:lnTo>
                  <a:lnTo>
                    <a:pt x="139" y="252"/>
                  </a:lnTo>
                  <a:lnTo>
                    <a:pt x="139" y="251"/>
                  </a:lnTo>
                  <a:lnTo>
                    <a:pt x="141" y="250"/>
                  </a:lnTo>
                  <a:lnTo>
                    <a:pt x="143" y="252"/>
                  </a:lnTo>
                  <a:lnTo>
                    <a:pt x="145" y="256"/>
                  </a:lnTo>
                  <a:lnTo>
                    <a:pt x="147" y="259"/>
                  </a:lnTo>
                  <a:lnTo>
                    <a:pt x="148" y="261"/>
                  </a:lnTo>
                  <a:close/>
                  <a:moveTo>
                    <a:pt x="1246" y="254"/>
                  </a:moveTo>
                  <a:lnTo>
                    <a:pt x="1246" y="255"/>
                  </a:lnTo>
                  <a:lnTo>
                    <a:pt x="1245" y="253"/>
                  </a:lnTo>
                  <a:lnTo>
                    <a:pt x="1246" y="251"/>
                  </a:lnTo>
                  <a:lnTo>
                    <a:pt x="1246" y="251"/>
                  </a:lnTo>
                  <a:lnTo>
                    <a:pt x="1247" y="251"/>
                  </a:lnTo>
                  <a:lnTo>
                    <a:pt x="1248" y="252"/>
                  </a:lnTo>
                  <a:lnTo>
                    <a:pt x="1246" y="254"/>
                  </a:lnTo>
                  <a:close/>
                  <a:moveTo>
                    <a:pt x="159" y="274"/>
                  </a:moveTo>
                  <a:lnTo>
                    <a:pt x="157" y="276"/>
                  </a:lnTo>
                  <a:lnTo>
                    <a:pt x="153" y="276"/>
                  </a:lnTo>
                  <a:lnTo>
                    <a:pt x="153" y="274"/>
                  </a:lnTo>
                  <a:lnTo>
                    <a:pt x="153" y="271"/>
                  </a:lnTo>
                  <a:lnTo>
                    <a:pt x="152" y="269"/>
                  </a:lnTo>
                  <a:lnTo>
                    <a:pt x="152" y="269"/>
                  </a:lnTo>
                  <a:lnTo>
                    <a:pt x="153" y="267"/>
                  </a:lnTo>
                  <a:lnTo>
                    <a:pt x="153" y="266"/>
                  </a:lnTo>
                  <a:lnTo>
                    <a:pt x="159" y="272"/>
                  </a:lnTo>
                  <a:lnTo>
                    <a:pt x="159" y="274"/>
                  </a:lnTo>
                  <a:close/>
                  <a:moveTo>
                    <a:pt x="413" y="282"/>
                  </a:moveTo>
                  <a:lnTo>
                    <a:pt x="413" y="285"/>
                  </a:lnTo>
                  <a:lnTo>
                    <a:pt x="412" y="287"/>
                  </a:lnTo>
                  <a:lnTo>
                    <a:pt x="409" y="288"/>
                  </a:lnTo>
                  <a:lnTo>
                    <a:pt x="409" y="289"/>
                  </a:lnTo>
                  <a:lnTo>
                    <a:pt x="406" y="289"/>
                  </a:lnTo>
                  <a:lnTo>
                    <a:pt x="405" y="287"/>
                  </a:lnTo>
                  <a:lnTo>
                    <a:pt x="405" y="286"/>
                  </a:lnTo>
                  <a:lnTo>
                    <a:pt x="402" y="284"/>
                  </a:lnTo>
                  <a:lnTo>
                    <a:pt x="401" y="284"/>
                  </a:lnTo>
                  <a:lnTo>
                    <a:pt x="401" y="287"/>
                  </a:lnTo>
                  <a:lnTo>
                    <a:pt x="396" y="288"/>
                  </a:lnTo>
                  <a:lnTo>
                    <a:pt x="394" y="288"/>
                  </a:lnTo>
                  <a:lnTo>
                    <a:pt x="395" y="286"/>
                  </a:lnTo>
                  <a:lnTo>
                    <a:pt x="394" y="283"/>
                  </a:lnTo>
                  <a:lnTo>
                    <a:pt x="394" y="281"/>
                  </a:lnTo>
                  <a:lnTo>
                    <a:pt x="393" y="280"/>
                  </a:lnTo>
                  <a:lnTo>
                    <a:pt x="393" y="279"/>
                  </a:lnTo>
                  <a:lnTo>
                    <a:pt x="394" y="277"/>
                  </a:lnTo>
                  <a:lnTo>
                    <a:pt x="394" y="276"/>
                  </a:lnTo>
                  <a:lnTo>
                    <a:pt x="395" y="273"/>
                  </a:lnTo>
                  <a:lnTo>
                    <a:pt x="396" y="268"/>
                  </a:lnTo>
                  <a:lnTo>
                    <a:pt x="402" y="267"/>
                  </a:lnTo>
                  <a:lnTo>
                    <a:pt x="402" y="267"/>
                  </a:lnTo>
                  <a:lnTo>
                    <a:pt x="409" y="269"/>
                  </a:lnTo>
                  <a:lnTo>
                    <a:pt x="413" y="272"/>
                  </a:lnTo>
                  <a:lnTo>
                    <a:pt x="416" y="276"/>
                  </a:lnTo>
                  <a:lnTo>
                    <a:pt x="413" y="282"/>
                  </a:lnTo>
                  <a:close/>
                  <a:moveTo>
                    <a:pt x="167" y="288"/>
                  </a:moveTo>
                  <a:lnTo>
                    <a:pt x="168" y="292"/>
                  </a:lnTo>
                  <a:lnTo>
                    <a:pt x="164" y="289"/>
                  </a:lnTo>
                  <a:lnTo>
                    <a:pt x="164" y="287"/>
                  </a:lnTo>
                  <a:lnTo>
                    <a:pt x="164" y="285"/>
                  </a:lnTo>
                  <a:lnTo>
                    <a:pt x="161" y="283"/>
                  </a:lnTo>
                  <a:lnTo>
                    <a:pt x="159" y="282"/>
                  </a:lnTo>
                  <a:lnTo>
                    <a:pt x="159" y="276"/>
                  </a:lnTo>
                  <a:lnTo>
                    <a:pt x="159" y="275"/>
                  </a:lnTo>
                  <a:lnTo>
                    <a:pt x="160" y="275"/>
                  </a:lnTo>
                  <a:lnTo>
                    <a:pt x="167" y="282"/>
                  </a:lnTo>
                  <a:lnTo>
                    <a:pt x="168" y="283"/>
                  </a:lnTo>
                  <a:lnTo>
                    <a:pt x="168" y="285"/>
                  </a:lnTo>
                  <a:lnTo>
                    <a:pt x="167" y="287"/>
                  </a:lnTo>
                  <a:lnTo>
                    <a:pt x="167" y="288"/>
                  </a:lnTo>
                  <a:close/>
                  <a:moveTo>
                    <a:pt x="1099" y="277"/>
                  </a:moveTo>
                  <a:lnTo>
                    <a:pt x="1107" y="281"/>
                  </a:lnTo>
                  <a:lnTo>
                    <a:pt x="1111" y="282"/>
                  </a:lnTo>
                  <a:lnTo>
                    <a:pt x="1117" y="281"/>
                  </a:lnTo>
                  <a:lnTo>
                    <a:pt x="1119" y="282"/>
                  </a:lnTo>
                  <a:lnTo>
                    <a:pt x="1125" y="286"/>
                  </a:lnTo>
                  <a:lnTo>
                    <a:pt x="1127" y="289"/>
                  </a:lnTo>
                  <a:lnTo>
                    <a:pt x="1128" y="291"/>
                  </a:lnTo>
                  <a:lnTo>
                    <a:pt x="1128" y="294"/>
                  </a:lnTo>
                  <a:lnTo>
                    <a:pt x="1130" y="294"/>
                  </a:lnTo>
                  <a:lnTo>
                    <a:pt x="1132" y="295"/>
                  </a:lnTo>
                  <a:lnTo>
                    <a:pt x="1134" y="299"/>
                  </a:lnTo>
                  <a:lnTo>
                    <a:pt x="1134" y="300"/>
                  </a:lnTo>
                  <a:lnTo>
                    <a:pt x="1133" y="309"/>
                  </a:lnTo>
                  <a:lnTo>
                    <a:pt x="1126" y="305"/>
                  </a:lnTo>
                  <a:lnTo>
                    <a:pt x="1118" y="302"/>
                  </a:lnTo>
                  <a:lnTo>
                    <a:pt x="1116" y="300"/>
                  </a:lnTo>
                  <a:lnTo>
                    <a:pt x="1107" y="297"/>
                  </a:lnTo>
                  <a:lnTo>
                    <a:pt x="1107" y="296"/>
                  </a:lnTo>
                  <a:lnTo>
                    <a:pt x="1106" y="294"/>
                  </a:lnTo>
                  <a:lnTo>
                    <a:pt x="1102" y="292"/>
                  </a:lnTo>
                  <a:lnTo>
                    <a:pt x="1095" y="292"/>
                  </a:lnTo>
                  <a:lnTo>
                    <a:pt x="1093" y="292"/>
                  </a:lnTo>
                  <a:lnTo>
                    <a:pt x="1092" y="292"/>
                  </a:lnTo>
                  <a:lnTo>
                    <a:pt x="1092" y="293"/>
                  </a:lnTo>
                  <a:lnTo>
                    <a:pt x="1092" y="296"/>
                  </a:lnTo>
                  <a:lnTo>
                    <a:pt x="1090" y="296"/>
                  </a:lnTo>
                  <a:lnTo>
                    <a:pt x="1086" y="294"/>
                  </a:lnTo>
                  <a:lnTo>
                    <a:pt x="1082" y="294"/>
                  </a:lnTo>
                  <a:lnTo>
                    <a:pt x="1079" y="293"/>
                  </a:lnTo>
                  <a:lnTo>
                    <a:pt x="1075" y="292"/>
                  </a:lnTo>
                  <a:lnTo>
                    <a:pt x="1074" y="291"/>
                  </a:lnTo>
                  <a:lnTo>
                    <a:pt x="1075" y="290"/>
                  </a:lnTo>
                  <a:lnTo>
                    <a:pt x="1074" y="289"/>
                  </a:lnTo>
                  <a:lnTo>
                    <a:pt x="1073" y="289"/>
                  </a:lnTo>
                  <a:lnTo>
                    <a:pt x="1071" y="289"/>
                  </a:lnTo>
                  <a:lnTo>
                    <a:pt x="1069" y="290"/>
                  </a:lnTo>
                  <a:lnTo>
                    <a:pt x="1067" y="291"/>
                  </a:lnTo>
                  <a:lnTo>
                    <a:pt x="1065" y="294"/>
                  </a:lnTo>
                  <a:lnTo>
                    <a:pt x="1064" y="296"/>
                  </a:lnTo>
                  <a:lnTo>
                    <a:pt x="1060" y="296"/>
                  </a:lnTo>
                  <a:lnTo>
                    <a:pt x="1059" y="296"/>
                  </a:lnTo>
                  <a:lnTo>
                    <a:pt x="1057" y="295"/>
                  </a:lnTo>
                  <a:lnTo>
                    <a:pt x="1052" y="289"/>
                  </a:lnTo>
                  <a:lnTo>
                    <a:pt x="1051" y="288"/>
                  </a:lnTo>
                  <a:lnTo>
                    <a:pt x="1049" y="287"/>
                  </a:lnTo>
                  <a:lnTo>
                    <a:pt x="1048" y="287"/>
                  </a:lnTo>
                  <a:lnTo>
                    <a:pt x="1046" y="288"/>
                  </a:lnTo>
                  <a:lnTo>
                    <a:pt x="1045" y="289"/>
                  </a:lnTo>
                  <a:lnTo>
                    <a:pt x="1045" y="291"/>
                  </a:lnTo>
                  <a:lnTo>
                    <a:pt x="1045" y="293"/>
                  </a:lnTo>
                  <a:lnTo>
                    <a:pt x="1043" y="296"/>
                  </a:lnTo>
                  <a:lnTo>
                    <a:pt x="1041" y="297"/>
                  </a:lnTo>
                  <a:lnTo>
                    <a:pt x="1040" y="297"/>
                  </a:lnTo>
                  <a:lnTo>
                    <a:pt x="1041" y="294"/>
                  </a:lnTo>
                  <a:lnTo>
                    <a:pt x="1041" y="293"/>
                  </a:lnTo>
                  <a:lnTo>
                    <a:pt x="1040" y="291"/>
                  </a:lnTo>
                  <a:lnTo>
                    <a:pt x="1040" y="289"/>
                  </a:lnTo>
                  <a:lnTo>
                    <a:pt x="1047" y="280"/>
                  </a:lnTo>
                  <a:lnTo>
                    <a:pt x="1050" y="277"/>
                  </a:lnTo>
                  <a:lnTo>
                    <a:pt x="1062" y="277"/>
                  </a:lnTo>
                  <a:lnTo>
                    <a:pt x="1068" y="277"/>
                  </a:lnTo>
                  <a:lnTo>
                    <a:pt x="1073" y="277"/>
                  </a:lnTo>
                  <a:lnTo>
                    <a:pt x="1075" y="276"/>
                  </a:lnTo>
                  <a:lnTo>
                    <a:pt x="1077" y="277"/>
                  </a:lnTo>
                  <a:lnTo>
                    <a:pt x="1077" y="278"/>
                  </a:lnTo>
                  <a:lnTo>
                    <a:pt x="1079" y="280"/>
                  </a:lnTo>
                  <a:lnTo>
                    <a:pt x="1081" y="280"/>
                  </a:lnTo>
                  <a:lnTo>
                    <a:pt x="1084" y="278"/>
                  </a:lnTo>
                  <a:lnTo>
                    <a:pt x="1087" y="276"/>
                  </a:lnTo>
                  <a:lnTo>
                    <a:pt x="1089" y="275"/>
                  </a:lnTo>
                  <a:lnTo>
                    <a:pt x="1091" y="275"/>
                  </a:lnTo>
                  <a:lnTo>
                    <a:pt x="1093" y="275"/>
                  </a:lnTo>
                  <a:lnTo>
                    <a:pt x="1095" y="276"/>
                  </a:lnTo>
                  <a:lnTo>
                    <a:pt x="1099" y="277"/>
                  </a:lnTo>
                  <a:close/>
                  <a:moveTo>
                    <a:pt x="390" y="278"/>
                  </a:moveTo>
                  <a:lnTo>
                    <a:pt x="388" y="279"/>
                  </a:lnTo>
                  <a:lnTo>
                    <a:pt x="388" y="278"/>
                  </a:lnTo>
                  <a:lnTo>
                    <a:pt x="388" y="278"/>
                  </a:lnTo>
                  <a:lnTo>
                    <a:pt x="388" y="277"/>
                  </a:lnTo>
                  <a:lnTo>
                    <a:pt x="390" y="277"/>
                  </a:lnTo>
                  <a:lnTo>
                    <a:pt x="391" y="277"/>
                  </a:lnTo>
                  <a:lnTo>
                    <a:pt x="390" y="278"/>
                  </a:lnTo>
                  <a:close/>
                  <a:moveTo>
                    <a:pt x="371" y="282"/>
                  </a:moveTo>
                  <a:lnTo>
                    <a:pt x="370" y="283"/>
                  </a:lnTo>
                  <a:lnTo>
                    <a:pt x="369" y="282"/>
                  </a:lnTo>
                  <a:lnTo>
                    <a:pt x="368" y="282"/>
                  </a:lnTo>
                  <a:lnTo>
                    <a:pt x="367" y="280"/>
                  </a:lnTo>
                  <a:lnTo>
                    <a:pt x="367" y="280"/>
                  </a:lnTo>
                  <a:lnTo>
                    <a:pt x="368" y="278"/>
                  </a:lnTo>
                  <a:lnTo>
                    <a:pt x="372" y="280"/>
                  </a:lnTo>
                  <a:lnTo>
                    <a:pt x="371" y="282"/>
                  </a:lnTo>
                  <a:close/>
                  <a:moveTo>
                    <a:pt x="1043" y="280"/>
                  </a:moveTo>
                  <a:lnTo>
                    <a:pt x="1041" y="282"/>
                  </a:lnTo>
                  <a:lnTo>
                    <a:pt x="1039" y="282"/>
                  </a:lnTo>
                  <a:lnTo>
                    <a:pt x="1038" y="282"/>
                  </a:lnTo>
                  <a:lnTo>
                    <a:pt x="1041" y="280"/>
                  </a:lnTo>
                  <a:lnTo>
                    <a:pt x="1043" y="280"/>
                  </a:lnTo>
                  <a:close/>
                  <a:moveTo>
                    <a:pt x="1007" y="284"/>
                  </a:moveTo>
                  <a:lnTo>
                    <a:pt x="1013" y="287"/>
                  </a:lnTo>
                  <a:lnTo>
                    <a:pt x="1014" y="288"/>
                  </a:lnTo>
                  <a:lnTo>
                    <a:pt x="1014" y="291"/>
                  </a:lnTo>
                  <a:lnTo>
                    <a:pt x="1016" y="291"/>
                  </a:lnTo>
                  <a:lnTo>
                    <a:pt x="1017" y="293"/>
                  </a:lnTo>
                  <a:lnTo>
                    <a:pt x="1019" y="294"/>
                  </a:lnTo>
                  <a:lnTo>
                    <a:pt x="1019" y="297"/>
                  </a:lnTo>
                  <a:lnTo>
                    <a:pt x="1019" y="302"/>
                  </a:lnTo>
                  <a:lnTo>
                    <a:pt x="1016" y="302"/>
                  </a:lnTo>
                  <a:lnTo>
                    <a:pt x="1014" y="303"/>
                  </a:lnTo>
                  <a:lnTo>
                    <a:pt x="1010" y="306"/>
                  </a:lnTo>
                  <a:lnTo>
                    <a:pt x="1008" y="307"/>
                  </a:lnTo>
                  <a:lnTo>
                    <a:pt x="1005" y="307"/>
                  </a:lnTo>
                  <a:lnTo>
                    <a:pt x="1003" y="307"/>
                  </a:lnTo>
                  <a:lnTo>
                    <a:pt x="1002" y="308"/>
                  </a:lnTo>
                  <a:lnTo>
                    <a:pt x="997" y="306"/>
                  </a:lnTo>
                  <a:lnTo>
                    <a:pt x="993" y="304"/>
                  </a:lnTo>
                  <a:lnTo>
                    <a:pt x="986" y="301"/>
                  </a:lnTo>
                  <a:lnTo>
                    <a:pt x="985" y="300"/>
                  </a:lnTo>
                  <a:lnTo>
                    <a:pt x="985" y="298"/>
                  </a:lnTo>
                  <a:lnTo>
                    <a:pt x="982" y="295"/>
                  </a:lnTo>
                  <a:lnTo>
                    <a:pt x="981" y="293"/>
                  </a:lnTo>
                  <a:lnTo>
                    <a:pt x="981" y="287"/>
                  </a:lnTo>
                  <a:lnTo>
                    <a:pt x="982" y="286"/>
                  </a:lnTo>
                  <a:lnTo>
                    <a:pt x="983" y="285"/>
                  </a:lnTo>
                  <a:lnTo>
                    <a:pt x="987" y="287"/>
                  </a:lnTo>
                  <a:lnTo>
                    <a:pt x="989" y="285"/>
                  </a:lnTo>
                  <a:lnTo>
                    <a:pt x="997" y="284"/>
                  </a:lnTo>
                  <a:lnTo>
                    <a:pt x="1005" y="284"/>
                  </a:lnTo>
                  <a:lnTo>
                    <a:pt x="1007" y="284"/>
                  </a:lnTo>
                  <a:close/>
                  <a:moveTo>
                    <a:pt x="671" y="309"/>
                  </a:moveTo>
                  <a:lnTo>
                    <a:pt x="664" y="315"/>
                  </a:lnTo>
                  <a:lnTo>
                    <a:pt x="663" y="313"/>
                  </a:lnTo>
                  <a:lnTo>
                    <a:pt x="664" y="308"/>
                  </a:lnTo>
                  <a:lnTo>
                    <a:pt x="662" y="304"/>
                  </a:lnTo>
                  <a:lnTo>
                    <a:pt x="662" y="301"/>
                  </a:lnTo>
                  <a:lnTo>
                    <a:pt x="663" y="296"/>
                  </a:lnTo>
                  <a:lnTo>
                    <a:pt x="665" y="293"/>
                  </a:lnTo>
                  <a:lnTo>
                    <a:pt x="669" y="290"/>
                  </a:lnTo>
                  <a:lnTo>
                    <a:pt x="670" y="289"/>
                  </a:lnTo>
                  <a:lnTo>
                    <a:pt x="669" y="294"/>
                  </a:lnTo>
                  <a:lnTo>
                    <a:pt x="670" y="296"/>
                  </a:lnTo>
                  <a:lnTo>
                    <a:pt x="671" y="297"/>
                  </a:lnTo>
                  <a:lnTo>
                    <a:pt x="670" y="299"/>
                  </a:lnTo>
                  <a:lnTo>
                    <a:pt x="671" y="304"/>
                  </a:lnTo>
                  <a:lnTo>
                    <a:pt x="671" y="306"/>
                  </a:lnTo>
                  <a:lnTo>
                    <a:pt x="671" y="308"/>
                  </a:lnTo>
                  <a:lnTo>
                    <a:pt x="671" y="309"/>
                  </a:lnTo>
                  <a:close/>
                  <a:moveTo>
                    <a:pt x="1031" y="292"/>
                  </a:moveTo>
                  <a:lnTo>
                    <a:pt x="1032" y="293"/>
                  </a:lnTo>
                  <a:lnTo>
                    <a:pt x="1029" y="292"/>
                  </a:lnTo>
                  <a:lnTo>
                    <a:pt x="1027" y="291"/>
                  </a:lnTo>
                  <a:lnTo>
                    <a:pt x="1029" y="290"/>
                  </a:lnTo>
                  <a:lnTo>
                    <a:pt x="1029" y="289"/>
                  </a:lnTo>
                  <a:lnTo>
                    <a:pt x="1031" y="292"/>
                  </a:lnTo>
                  <a:close/>
                  <a:moveTo>
                    <a:pt x="675" y="296"/>
                  </a:moveTo>
                  <a:lnTo>
                    <a:pt x="674" y="302"/>
                  </a:lnTo>
                  <a:lnTo>
                    <a:pt x="672" y="299"/>
                  </a:lnTo>
                  <a:lnTo>
                    <a:pt x="674" y="295"/>
                  </a:lnTo>
                  <a:lnTo>
                    <a:pt x="675" y="294"/>
                  </a:lnTo>
                  <a:lnTo>
                    <a:pt x="675" y="296"/>
                  </a:lnTo>
                  <a:close/>
                  <a:moveTo>
                    <a:pt x="1066" y="299"/>
                  </a:moveTo>
                  <a:lnTo>
                    <a:pt x="1066" y="301"/>
                  </a:lnTo>
                  <a:lnTo>
                    <a:pt x="1066" y="301"/>
                  </a:lnTo>
                  <a:lnTo>
                    <a:pt x="1065" y="301"/>
                  </a:lnTo>
                  <a:lnTo>
                    <a:pt x="1064" y="301"/>
                  </a:lnTo>
                  <a:lnTo>
                    <a:pt x="1062" y="298"/>
                  </a:lnTo>
                  <a:lnTo>
                    <a:pt x="1062" y="297"/>
                  </a:lnTo>
                  <a:lnTo>
                    <a:pt x="1065" y="298"/>
                  </a:lnTo>
                  <a:lnTo>
                    <a:pt x="1065" y="298"/>
                  </a:lnTo>
                  <a:lnTo>
                    <a:pt x="1066" y="299"/>
                  </a:lnTo>
                  <a:close/>
                  <a:moveTo>
                    <a:pt x="1052" y="303"/>
                  </a:moveTo>
                  <a:lnTo>
                    <a:pt x="1051" y="304"/>
                  </a:lnTo>
                  <a:lnTo>
                    <a:pt x="1049" y="305"/>
                  </a:lnTo>
                  <a:lnTo>
                    <a:pt x="1048" y="305"/>
                  </a:lnTo>
                  <a:lnTo>
                    <a:pt x="1049" y="304"/>
                  </a:lnTo>
                  <a:lnTo>
                    <a:pt x="1048" y="303"/>
                  </a:lnTo>
                  <a:lnTo>
                    <a:pt x="1047" y="304"/>
                  </a:lnTo>
                  <a:lnTo>
                    <a:pt x="1045" y="304"/>
                  </a:lnTo>
                  <a:lnTo>
                    <a:pt x="1043" y="306"/>
                  </a:lnTo>
                  <a:lnTo>
                    <a:pt x="1041" y="305"/>
                  </a:lnTo>
                  <a:lnTo>
                    <a:pt x="1041" y="304"/>
                  </a:lnTo>
                  <a:lnTo>
                    <a:pt x="1041" y="303"/>
                  </a:lnTo>
                  <a:lnTo>
                    <a:pt x="1044" y="301"/>
                  </a:lnTo>
                  <a:lnTo>
                    <a:pt x="1048" y="301"/>
                  </a:lnTo>
                  <a:lnTo>
                    <a:pt x="1052" y="298"/>
                  </a:lnTo>
                  <a:lnTo>
                    <a:pt x="1054" y="298"/>
                  </a:lnTo>
                  <a:lnTo>
                    <a:pt x="1054" y="299"/>
                  </a:lnTo>
                  <a:lnTo>
                    <a:pt x="1053" y="301"/>
                  </a:lnTo>
                  <a:lnTo>
                    <a:pt x="1052" y="302"/>
                  </a:lnTo>
                  <a:lnTo>
                    <a:pt x="1052" y="303"/>
                  </a:lnTo>
                  <a:close/>
                  <a:moveTo>
                    <a:pt x="1062" y="301"/>
                  </a:moveTo>
                  <a:lnTo>
                    <a:pt x="1056" y="302"/>
                  </a:lnTo>
                  <a:lnTo>
                    <a:pt x="1057" y="299"/>
                  </a:lnTo>
                  <a:lnTo>
                    <a:pt x="1058" y="298"/>
                  </a:lnTo>
                  <a:lnTo>
                    <a:pt x="1060" y="299"/>
                  </a:lnTo>
                  <a:lnTo>
                    <a:pt x="1062" y="301"/>
                  </a:lnTo>
                  <a:close/>
                  <a:moveTo>
                    <a:pt x="892" y="317"/>
                  </a:moveTo>
                  <a:lnTo>
                    <a:pt x="889" y="321"/>
                  </a:lnTo>
                  <a:lnTo>
                    <a:pt x="887" y="321"/>
                  </a:lnTo>
                  <a:lnTo>
                    <a:pt x="884" y="318"/>
                  </a:lnTo>
                  <a:lnTo>
                    <a:pt x="884" y="315"/>
                  </a:lnTo>
                  <a:lnTo>
                    <a:pt x="883" y="315"/>
                  </a:lnTo>
                  <a:lnTo>
                    <a:pt x="885" y="313"/>
                  </a:lnTo>
                  <a:lnTo>
                    <a:pt x="891" y="313"/>
                  </a:lnTo>
                  <a:lnTo>
                    <a:pt x="892" y="315"/>
                  </a:lnTo>
                  <a:lnTo>
                    <a:pt x="892" y="317"/>
                  </a:lnTo>
                  <a:close/>
                  <a:moveTo>
                    <a:pt x="1221" y="321"/>
                  </a:moveTo>
                  <a:lnTo>
                    <a:pt x="1222" y="323"/>
                  </a:lnTo>
                  <a:lnTo>
                    <a:pt x="1219" y="321"/>
                  </a:lnTo>
                  <a:lnTo>
                    <a:pt x="1213" y="319"/>
                  </a:lnTo>
                  <a:lnTo>
                    <a:pt x="1213" y="317"/>
                  </a:lnTo>
                  <a:lnTo>
                    <a:pt x="1218" y="319"/>
                  </a:lnTo>
                  <a:lnTo>
                    <a:pt x="1221" y="321"/>
                  </a:lnTo>
                  <a:close/>
                  <a:moveTo>
                    <a:pt x="890" y="331"/>
                  </a:moveTo>
                  <a:lnTo>
                    <a:pt x="891" y="338"/>
                  </a:lnTo>
                  <a:lnTo>
                    <a:pt x="891" y="340"/>
                  </a:lnTo>
                  <a:lnTo>
                    <a:pt x="888" y="336"/>
                  </a:lnTo>
                  <a:lnTo>
                    <a:pt x="888" y="336"/>
                  </a:lnTo>
                  <a:lnTo>
                    <a:pt x="887" y="336"/>
                  </a:lnTo>
                  <a:lnTo>
                    <a:pt x="887" y="337"/>
                  </a:lnTo>
                  <a:lnTo>
                    <a:pt x="886" y="337"/>
                  </a:lnTo>
                  <a:lnTo>
                    <a:pt x="885" y="340"/>
                  </a:lnTo>
                  <a:lnTo>
                    <a:pt x="885" y="342"/>
                  </a:lnTo>
                  <a:lnTo>
                    <a:pt x="884" y="344"/>
                  </a:lnTo>
                  <a:lnTo>
                    <a:pt x="884" y="349"/>
                  </a:lnTo>
                  <a:lnTo>
                    <a:pt x="884" y="351"/>
                  </a:lnTo>
                  <a:lnTo>
                    <a:pt x="885" y="350"/>
                  </a:lnTo>
                  <a:lnTo>
                    <a:pt x="886" y="350"/>
                  </a:lnTo>
                  <a:lnTo>
                    <a:pt x="889" y="352"/>
                  </a:lnTo>
                  <a:lnTo>
                    <a:pt x="891" y="354"/>
                  </a:lnTo>
                  <a:lnTo>
                    <a:pt x="891" y="356"/>
                  </a:lnTo>
                  <a:lnTo>
                    <a:pt x="888" y="357"/>
                  </a:lnTo>
                  <a:lnTo>
                    <a:pt x="886" y="359"/>
                  </a:lnTo>
                  <a:lnTo>
                    <a:pt x="884" y="357"/>
                  </a:lnTo>
                  <a:lnTo>
                    <a:pt x="883" y="358"/>
                  </a:lnTo>
                  <a:lnTo>
                    <a:pt x="882" y="359"/>
                  </a:lnTo>
                  <a:lnTo>
                    <a:pt x="881" y="360"/>
                  </a:lnTo>
                  <a:lnTo>
                    <a:pt x="882" y="362"/>
                  </a:lnTo>
                  <a:lnTo>
                    <a:pt x="879" y="365"/>
                  </a:lnTo>
                  <a:lnTo>
                    <a:pt x="878" y="367"/>
                  </a:lnTo>
                  <a:lnTo>
                    <a:pt x="876" y="365"/>
                  </a:lnTo>
                  <a:lnTo>
                    <a:pt x="875" y="366"/>
                  </a:lnTo>
                  <a:lnTo>
                    <a:pt x="873" y="366"/>
                  </a:lnTo>
                  <a:lnTo>
                    <a:pt x="871" y="362"/>
                  </a:lnTo>
                  <a:lnTo>
                    <a:pt x="871" y="360"/>
                  </a:lnTo>
                  <a:lnTo>
                    <a:pt x="873" y="359"/>
                  </a:lnTo>
                  <a:lnTo>
                    <a:pt x="873" y="357"/>
                  </a:lnTo>
                  <a:lnTo>
                    <a:pt x="874" y="356"/>
                  </a:lnTo>
                  <a:lnTo>
                    <a:pt x="876" y="353"/>
                  </a:lnTo>
                  <a:lnTo>
                    <a:pt x="877" y="352"/>
                  </a:lnTo>
                  <a:lnTo>
                    <a:pt x="877" y="351"/>
                  </a:lnTo>
                  <a:lnTo>
                    <a:pt x="877" y="347"/>
                  </a:lnTo>
                  <a:lnTo>
                    <a:pt x="878" y="345"/>
                  </a:lnTo>
                  <a:lnTo>
                    <a:pt x="879" y="343"/>
                  </a:lnTo>
                  <a:lnTo>
                    <a:pt x="879" y="340"/>
                  </a:lnTo>
                  <a:lnTo>
                    <a:pt x="879" y="333"/>
                  </a:lnTo>
                  <a:lnTo>
                    <a:pt x="882" y="328"/>
                  </a:lnTo>
                  <a:lnTo>
                    <a:pt x="886" y="326"/>
                  </a:lnTo>
                  <a:lnTo>
                    <a:pt x="887" y="326"/>
                  </a:lnTo>
                  <a:lnTo>
                    <a:pt x="887" y="327"/>
                  </a:lnTo>
                  <a:lnTo>
                    <a:pt x="890" y="331"/>
                  </a:lnTo>
                  <a:close/>
                  <a:moveTo>
                    <a:pt x="873" y="354"/>
                  </a:moveTo>
                  <a:lnTo>
                    <a:pt x="872" y="356"/>
                  </a:lnTo>
                  <a:lnTo>
                    <a:pt x="870" y="357"/>
                  </a:lnTo>
                  <a:lnTo>
                    <a:pt x="869" y="357"/>
                  </a:lnTo>
                  <a:lnTo>
                    <a:pt x="868" y="357"/>
                  </a:lnTo>
                  <a:lnTo>
                    <a:pt x="865" y="356"/>
                  </a:lnTo>
                  <a:lnTo>
                    <a:pt x="864" y="357"/>
                  </a:lnTo>
                  <a:lnTo>
                    <a:pt x="862" y="357"/>
                  </a:lnTo>
                  <a:lnTo>
                    <a:pt x="862" y="356"/>
                  </a:lnTo>
                  <a:lnTo>
                    <a:pt x="863" y="349"/>
                  </a:lnTo>
                  <a:lnTo>
                    <a:pt x="865" y="348"/>
                  </a:lnTo>
                  <a:lnTo>
                    <a:pt x="865" y="345"/>
                  </a:lnTo>
                  <a:lnTo>
                    <a:pt x="863" y="340"/>
                  </a:lnTo>
                  <a:lnTo>
                    <a:pt x="864" y="338"/>
                  </a:lnTo>
                  <a:lnTo>
                    <a:pt x="869" y="336"/>
                  </a:lnTo>
                  <a:lnTo>
                    <a:pt x="873" y="334"/>
                  </a:lnTo>
                  <a:lnTo>
                    <a:pt x="875" y="333"/>
                  </a:lnTo>
                  <a:lnTo>
                    <a:pt x="876" y="335"/>
                  </a:lnTo>
                  <a:lnTo>
                    <a:pt x="876" y="343"/>
                  </a:lnTo>
                  <a:lnTo>
                    <a:pt x="872" y="349"/>
                  </a:lnTo>
                  <a:lnTo>
                    <a:pt x="873" y="354"/>
                  </a:lnTo>
                  <a:close/>
                  <a:moveTo>
                    <a:pt x="854" y="359"/>
                  </a:moveTo>
                  <a:lnTo>
                    <a:pt x="852" y="360"/>
                  </a:lnTo>
                  <a:lnTo>
                    <a:pt x="848" y="356"/>
                  </a:lnTo>
                  <a:lnTo>
                    <a:pt x="846" y="353"/>
                  </a:lnTo>
                  <a:lnTo>
                    <a:pt x="847" y="351"/>
                  </a:lnTo>
                  <a:lnTo>
                    <a:pt x="847" y="350"/>
                  </a:lnTo>
                  <a:lnTo>
                    <a:pt x="848" y="349"/>
                  </a:lnTo>
                  <a:lnTo>
                    <a:pt x="848" y="348"/>
                  </a:lnTo>
                  <a:lnTo>
                    <a:pt x="849" y="348"/>
                  </a:lnTo>
                  <a:lnTo>
                    <a:pt x="851" y="348"/>
                  </a:lnTo>
                  <a:lnTo>
                    <a:pt x="852" y="349"/>
                  </a:lnTo>
                  <a:lnTo>
                    <a:pt x="854" y="350"/>
                  </a:lnTo>
                  <a:lnTo>
                    <a:pt x="854" y="352"/>
                  </a:lnTo>
                  <a:lnTo>
                    <a:pt x="854" y="359"/>
                  </a:lnTo>
                  <a:close/>
                  <a:moveTo>
                    <a:pt x="904" y="354"/>
                  </a:moveTo>
                  <a:lnTo>
                    <a:pt x="904" y="357"/>
                  </a:lnTo>
                  <a:lnTo>
                    <a:pt x="903" y="357"/>
                  </a:lnTo>
                  <a:lnTo>
                    <a:pt x="902" y="356"/>
                  </a:lnTo>
                  <a:lnTo>
                    <a:pt x="901" y="354"/>
                  </a:lnTo>
                  <a:lnTo>
                    <a:pt x="901" y="354"/>
                  </a:lnTo>
                  <a:lnTo>
                    <a:pt x="902" y="353"/>
                  </a:lnTo>
                  <a:lnTo>
                    <a:pt x="904" y="354"/>
                  </a:lnTo>
                  <a:close/>
                  <a:moveTo>
                    <a:pt x="227" y="360"/>
                  </a:moveTo>
                  <a:lnTo>
                    <a:pt x="224" y="360"/>
                  </a:lnTo>
                  <a:lnTo>
                    <a:pt x="220" y="357"/>
                  </a:lnTo>
                  <a:lnTo>
                    <a:pt x="219" y="356"/>
                  </a:lnTo>
                  <a:lnTo>
                    <a:pt x="221" y="354"/>
                  </a:lnTo>
                  <a:lnTo>
                    <a:pt x="222" y="354"/>
                  </a:lnTo>
                  <a:lnTo>
                    <a:pt x="227" y="357"/>
                  </a:lnTo>
                  <a:lnTo>
                    <a:pt x="229" y="358"/>
                  </a:lnTo>
                  <a:lnTo>
                    <a:pt x="227" y="360"/>
                  </a:lnTo>
                  <a:close/>
                  <a:moveTo>
                    <a:pt x="1201" y="374"/>
                  </a:moveTo>
                  <a:lnTo>
                    <a:pt x="1198" y="376"/>
                  </a:lnTo>
                  <a:lnTo>
                    <a:pt x="1201" y="370"/>
                  </a:lnTo>
                  <a:lnTo>
                    <a:pt x="1201" y="367"/>
                  </a:lnTo>
                  <a:lnTo>
                    <a:pt x="1203" y="365"/>
                  </a:lnTo>
                  <a:lnTo>
                    <a:pt x="1207" y="355"/>
                  </a:lnTo>
                  <a:lnTo>
                    <a:pt x="1207" y="355"/>
                  </a:lnTo>
                  <a:lnTo>
                    <a:pt x="1208" y="356"/>
                  </a:lnTo>
                  <a:lnTo>
                    <a:pt x="1207" y="364"/>
                  </a:lnTo>
                  <a:lnTo>
                    <a:pt x="1202" y="368"/>
                  </a:lnTo>
                  <a:lnTo>
                    <a:pt x="1201" y="374"/>
                  </a:lnTo>
                  <a:close/>
                  <a:moveTo>
                    <a:pt x="1259" y="368"/>
                  </a:moveTo>
                  <a:lnTo>
                    <a:pt x="1258" y="369"/>
                  </a:lnTo>
                  <a:lnTo>
                    <a:pt x="1258" y="371"/>
                  </a:lnTo>
                  <a:lnTo>
                    <a:pt x="1259" y="373"/>
                  </a:lnTo>
                  <a:lnTo>
                    <a:pt x="1257" y="375"/>
                  </a:lnTo>
                  <a:lnTo>
                    <a:pt x="1259" y="378"/>
                  </a:lnTo>
                  <a:lnTo>
                    <a:pt x="1259" y="380"/>
                  </a:lnTo>
                  <a:lnTo>
                    <a:pt x="1259" y="382"/>
                  </a:lnTo>
                  <a:lnTo>
                    <a:pt x="1259" y="383"/>
                  </a:lnTo>
                  <a:lnTo>
                    <a:pt x="1257" y="386"/>
                  </a:lnTo>
                  <a:lnTo>
                    <a:pt x="1256" y="387"/>
                  </a:lnTo>
                  <a:lnTo>
                    <a:pt x="1255" y="387"/>
                  </a:lnTo>
                  <a:lnTo>
                    <a:pt x="1255" y="388"/>
                  </a:lnTo>
                  <a:lnTo>
                    <a:pt x="1249" y="387"/>
                  </a:lnTo>
                  <a:lnTo>
                    <a:pt x="1246" y="386"/>
                  </a:lnTo>
                  <a:lnTo>
                    <a:pt x="1243" y="383"/>
                  </a:lnTo>
                  <a:lnTo>
                    <a:pt x="1243" y="382"/>
                  </a:lnTo>
                  <a:lnTo>
                    <a:pt x="1240" y="380"/>
                  </a:lnTo>
                  <a:lnTo>
                    <a:pt x="1240" y="379"/>
                  </a:lnTo>
                  <a:lnTo>
                    <a:pt x="1240" y="378"/>
                  </a:lnTo>
                  <a:lnTo>
                    <a:pt x="1242" y="377"/>
                  </a:lnTo>
                  <a:lnTo>
                    <a:pt x="1244" y="377"/>
                  </a:lnTo>
                  <a:lnTo>
                    <a:pt x="1244" y="376"/>
                  </a:lnTo>
                  <a:lnTo>
                    <a:pt x="1246" y="371"/>
                  </a:lnTo>
                  <a:lnTo>
                    <a:pt x="1242" y="369"/>
                  </a:lnTo>
                  <a:lnTo>
                    <a:pt x="1241" y="368"/>
                  </a:lnTo>
                  <a:lnTo>
                    <a:pt x="1243" y="367"/>
                  </a:lnTo>
                  <a:lnTo>
                    <a:pt x="1246" y="368"/>
                  </a:lnTo>
                  <a:lnTo>
                    <a:pt x="1249" y="363"/>
                  </a:lnTo>
                  <a:lnTo>
                    <a:pt x="1250" y="362"/>
                  </a:lnTo>
                  <a:lnTo>
                    <a:pt x="1251" y="359"/>
                  </a:lnTo>
                  <a:lnTo>
                    <a:pt x="1253" y="359"/>
                  </a:lnTo>
                  <a:lnTo>
                    <a:pt x="1254" y="359"/>
                  </a:lnTo>
                  <a:lnTo>
                    <a:pt x="1255" y="360"/>
                  </a:lnTo>
                  <a:lnTo>
                    <a:pt x="1255" y="362"/>
                  </a:lnTo>
                  <a:lnTo>
                    <a:pt x="1255" y="364"/>
                  </a:lnTo>
                  <a:lnTo>
                    <a:pt x="1257" y="364"/>
                  </a:lnTo>
                  <a:lnTo>
                    <a:pt x="1259" y="368"/>
                  </a:lnTo>
                  <a:close/>
                  <a:moveTo>
                    <a:pt x="1197" y="372"/>
                  </a:moveTo>
                  <a:lnTo>
                    <a:pt x="1194" y="375"/>
                  </a:lnTo>
                  <a:lnTo>
                    <a:pt x="1193" y="374"/>
                  </a:lnTo>
                  <a:lnTo>
                    <a:pt x="1192" y="374"/>
                  </a:lnTo>
                  <a:lnTo>
                    <a:pt x="1192" y="372"/>
                  </a:lnTo>
                  <a:lnTo>
                    <a:pt x="1192" y="368"/>
                  </a:lnTo>
                  <a:lnTo>
                    <a:pt x="1191" y="364"/>
                  </a:lnTo>
                  <a:lnTo>
                    <a:pt x="1193" y="365"/>
                  </a:lnTo>
                  <a:lnTo>
                    <a:pt x="1194" y="366"/>
                  </a:lnTo>
                  <a:lnTo>
                    <a:pt x="1194" y="366"/>
                  </a:lnTo>
                  <a:lnTo>
                    <a:pt x="1197" y="370"/>
                  </a:lnTo>
                  <a:lnTo>
                    <a:pt x="1197" y="372"/>
                  </a:lnTo>
                  <a:close/>
                  <a:moveTo>
                    <a:pt x="557" y="371"/>
                  </a:moveTo>
                  <a:lnTo>
                    <a:pt x="556" y="372"/>
                  </a:lnTo>
                  <a:lnTo>
                    <a:pt x="553" y="372"/>
                  </a:lnTo>
                  <a:lnTo>
                    <a:pt x="553" y="371"/>
                  </a:lnTo>
                  <a:lnTo>
                    <a:pt x="555" y="368"/>
                  </a:lnTo>
                  <a:lnTo>
                    <a:pt x="556" y="368"/>
                  </a:lnTo>
                  <a:lnTo>
                    <a:pt x="557" y="369"/>
                  </a:lnTo>
                  <a:lnTo>
                    <a:pt x="557" y="371"/>
                  </a:lnTo>
                  <a:close/>
                  <a:moveTo>
                    <a:pt x="805" y="386"/>
                  </a:moveTo>
                  <a:lnTo>
                    <a:pt x="804" y="392"/>
                  </a:lnTo>
                  <a:lnTo>
                    <a:pt x="804" y="390"/>
                  </a:lnTo>
                  <a:lnTo>
                    <a:pt x="804" y="385"/>
                  </a:lnTo>
                  <a:lnTo>
                    <a:pt x="802" y="382"/>
                  </a:lnTo>
                  <a:lnTo>
                    <a:pt x="803" y="380"/>
                  </a:lnTo>
                  <a:lnTo>
                    <a:pt x="803" y="373"/>
                  </a:lnTo>
                  <a:lnTo>
                    <a:pt x="804" y="370"/>
                  </a:lnTo>
                  <a:lnTo>
                    <a:pt x="806" y="374"/>
                  </a:lnTo>
                  <a:lnTo>
                    <a:pt x="806" y="376"/>
                  </a:lnTo>
                  <a:lnTo>
                    <a:pt x="805" y="386"/>
                  </a:lnTo>
                  <a:close/>
                  <a:moveTo>
                    <a:pt x="918" y="376"/>
                  </a:moveTo>
                  <a:lnTo>
                    <a:pt x="917" y="378"/>
                  </a:lnTo>
                  <a:lnTo>
                    <a:pt x="916" y="376"/>
                  </a:lnTo>
                  <a:lnTo>
                    <a:pt x="915" y="375"/>
                  </a:lnTo>
                  <a:lnTo>
                    <a:pt x="915" y="373"/>
                  </a:lnTo>
                  <a:lnTo>
                    <a:pt x="917" y="374"/>
                  </a:lnTo>
                  <a:lnTo>
                    <a:pt x="918" y="376"/>
                  </a:lnTo>
                  <a:close/>
                  <a:moveTo>
                    <a:pt x="386" y="377"/>
                  </a:moveTo>
                  <a:lnTo>
                    <a:pt x="390" y="381"/>
                  </a:lnTo>
                  <a:lnTo>
                    <a:pt x="393" y="382"/>
                  </a:lnTo>
                  <a:lnTo>
                    <a:pt x="396" y="384"/>
                  </a:lnTo>
                  <a:lnTo>
                    <a:pt x="399" y="384"/>
                  </a:lnTo>
                  <a:lnTo>
                    <a:pt x="403" y="384"/>
                  </a:lnTo>
                  <a:lnTo>
                    <a:pt x="407" y="386"/>
                  </a:lnTo>
                  <a:lnTo>
                    <a:pt x="411" y="386"/>
                  </a:lnTo>
                  <a:lnTo>
                    <a:pt x="413" y="386"/>
                  </a:lnTo>
                  <a:lnTo>
                    <a:pt x="415" y="386"/>
                  </a:lnTo>
                  <a:lnTo>
                    <a:pt x="416" y="386"/>
                  </a:lnTo>
                  <a:lnTo>
                    <a:pt x="417" y="386"/>
                  </a:lnTo>
                  <a:lnTo>
                    <a:pt x="420" y="389"/>
                  </a:lnTo>
                  <a:lnTo>
                    <a:pt x="423" y="392"/>
                  </a:lnTo>
                  <a:lnTo>
                    <a:pt x="424" y="393"/>
                  </a:lnTo>
                  <a:lnTo>
                    <a:pt x="426" y="400"/>
                  </a:lnTo>
                  <a:lnTo>
                    <a:pt x="428" y="402"/>
                  </a:lnTo>
                  <a:lnTo>
                    <a:pt x="432" y="403"/>
                  </a:lnTo>
                  <a:lnTo>
                    <a:pt x="435" y="403"/>
                  </a:lnTo>
                  <a:lnTo>
                    <a:pt x="439" y="403"/>
                  </a:lnTo>
                  <a:lnTo>
                    <a:pt x="448" y="404"/>
                  </a:lnTo>
                  <a:lnTo>
                    <a:pt x="451" y="404"/>
                  </a:lnTo>
                  <a:lnTo>
                    <a:pt x="454" y="403"/>
                  </a:lnTo>
                  <a:lnTo>
                    <a:pt x="457" y="404"/>
                  </a:lnTo>
                  <a:lnTo>
                    <a:pt x="465" y="406"/>
                  </a:lnTo>
                  <a:lnTo>
                    <a:pt x="468" y="406"/>
                  </a:lnTo>
                  <a:lnTo>
                    <a:pt x="473" y="406"/>
                  </a:lnTo>
                  <a:lnTo>
                    <a:pt x="476" y="405"/>
                  </a:lnTo>
                  <a:lnTo>
                    <a:pt x="479" y="406"/>
                  </a:lnTo>
                  <a:lnTo>
                    <a:pt x="480" y="407"/>
                  </a:lnTo>
                  <a:lnTo>
                    <a:pt x="483" y="407"/>
                  </a:lnTo>
                  <a:lnTo>
                    <a:pt x="484" y="407"/>
                  </a:lnTo>
                  <a:lnTo>
                    <a:pt x="487" y="406"/>
                  </a:lnTo>
                  <a:lnTo>
                    <a:pt x="489" y="403"/>
                  </a:lnTo>
                  <a:lnTo>
                    <a:pt x="490" y="399"/>
                  </a:lnTo>
                  <a:lnTo>
                    <a:pt x="492" y="395"/>
                  </a:lnTo>
                  <a:lnTo>
                    <a:pt x="493" y="393"/>
                  </a:lnTo>
                  <a:lnTo>
                    <a:pt x="494" y="392"/>
                  </a:lnTo>
                  <a:lnTo>
                    <a:pt x="495" y="391"/>
                  </a:lnTo>
                  <a:lnTo>
                    <a:pt x="497" y="391"/>
                  </a:lnTo>
                  <a:lnTo>
                    <a:pt x="501" y="391"/>
                  </a:lnTo>
                  <a:lnTo>
                    <a:pt x="502" y="392"/>
                  </a:lnTo>
                  <a:lnTo>
                    <a:pt x="507" y="398"/>
                  </a:lnTo>
                  <a:lnTo>
                    <a:pt x="508" y="399"/>
                  </a:lnTo>
                  <a:lnTo>
                    <a:pt x="513" y="399"/>
                  </a:lnTo>
                  <a:lnTo>
                    <a:pt x="514" y="399"/>
                  </a:lnTo>
                  <a:lnTo>
                    <a:pt x="517" y="398"/>
                  </a:lnTo>
                  <a:lnTo>
                    <a:pt x="519" y="398"/>
                  </a:lnTo>
                  <a:lnTo>
                    <a:pt x="523" y="399"/>
                  </a:lnTo>
                  <a:lnTo>
                    <a:pt x="524" y="401"/>
                  </a:lnTo>
                  <a:lnTo>
                    <a:pt x="526" y="401"/>
                  </a:lnTo>
                  <a:lnTo>
                    <a:pt x="534" y="403"/>
                  </a:lnTo>
                  <a:lnTo>
                    <a:pt x="537" y="405"/>
                  </a:lnTo>
                  <a:lnTo>
                    <a:pt x="538" y="406"/>
                  </a:lnTo>
                  <a:lnTo>
                    <a:pt x="544" y="406"/>
                  </a:lnTo>
                  <a:lnTo>
                    <a:pt x="548" y="406"/>
                  </a:lnTo>
                  <a:lnTo>
                    <a:pt x="551" y="406"/>
                  </a:lnTo>
                  <a:lnTo>
                    <a:pt x="553" y="411"/>
                  </a:lnTo>
                  <a:lnTo>
                    <a:pt x="554" y="414"/>
                  </a:lnTo>
                  <a:lnTo>
                    <a:pt x="555" y="416"/>
                  </a:lnTo>
                  <a:lnTo>
                    <a:pt x="558" y="417"/>
                  </a:lnTo>
                  <a:lnTo>
                    <a:pt x="559" y="419"/>
                  </a:lnTo>
                  <a:lnTo>
                    <a:pt x="559" y="423"/>
                  </a:lnTo>
                  <a:lnTo>
                    <a:pt x="559" y="427"/>
                  </a:lnTo>
                  <a:lnTo>
                    <a:pt x="566" y="430"/>
                  </a:lnTo>
                  <a:lnTo>
                    <a:pt x="574" y="432"/>
                  </a:lnTo>
                  <a:lnTo>
                    <a:pt x="582" y="432"/>
                  </a:lnTo>
                  <a:lnTo>
                    <a:pt x="589" y="432"/>
                  </a:lnTo>
                  <a:lnTo>
                    <a:pt x="594" y="430"/>
                  </a:lnTo>
                  <a:lnTo>
                    <a:pt x="599" y="429"/>
                  </a:lnTo>
                  <a:lnTo>
                    <a:pt x="600" y="429"/>
                  </a:lnTo>
                  <a:lnTo>
                    <a:pt x="610" y="433"/>
                  </a:lnTo>
                  <a:lnTo>
                    <a:pt x="611" y="434"/>
                  </a:lnTo>
                  <a:lnTo>
                    <a:pt x="612" y="438"/>
                  </a:lnTo>
                  <a:lnTo>
                    <a:pt x="611" y="441"/>
                  </a:lnTo>
                  <a:lnTo>
                    <a:pt x="610" y="449"/>
                  </a:lnTo>
                  <a:lnTo>
                    <a:pt x="610" y="451"/>
                  </a:lnTo>
                  <a:lnTo>
                    <a:pt x="610" y="454"/>
                  </a:lnTo>
                  <a:lnTo>
                    <a:pt x="612" y="458"/>
                  </a:lnTo>
                  <a:lnTo>
                    <a:pt x="613" y="460"/>
                  </a:lnTo>
                  <a:lnTo>
                    <a:pt x="616" y="462"/>
                  </a:lnTo>
                  <a:lnTo>
                    <a:pt x="617" y="464"/>
                  </a:lnTo>
                  <a:lnTo>
                    <a:pt x="616" y="465"/>
                  </a:lnTo>
                  <a:lnTo>
                    <a:pt x="612" y="464"/>
                  </a:lnTo>
                  <a:lnTo>
                    <a:pt x="610" y="463"/>
                  </a:lnTo>
                  <a:lnTo>
                    <a:pt x="608" y="461"/>
                  </a:lnTo>
                  <a:lnTo>
                    <a:pt x="606" y="460"/>
                  </a:lnTo>
                  <a:lnTo>
                    <a:pt x="603" y="461"/>
                  </a:lnTo>
                  <a:lnTo>
                    <a:pt x="595" y="459"/>
                  </a:lnTo>
                  <a:lnTo>
                    <a:pt x="588" y="456"/>
                  </a:lnTo>
                  <a:lnTo>
                    <a:pt x="574" y="450"/>
                  </a:lnTo>
                  <a:lnTo>
                    <a:pt x="570" y="450"/>
                  </a:lnTo>
                  <a:lnTo>
                    <a:pt x="566" y="451"/>
                  </a:lnTo>
                  <a:lnTo>
                    <a:pt x="563" y="452"/>
                  </a:lnTo>
                  <a:lnTo>
                    <a:pt x="558" y="454"/>
                  </a:lnTo>
                  <a:lnTo>
                    <a:pt x="556" y="454"/>
                  </a:lnTo>
                  <a:lnTo>
                    <a:pt x="553" y="454"/>
                  </a:lnTo>
                  <a:lnTo>
                    <a:pt x="546" y="452"/>
                  </a:lnTo>
                  <a:lnTo>
                    <a:pt x="537" y="451"/>
                  </a:lnTo>
                  <a:lnTo>
                    <a:pt x="519" y="450"/>
                  </a:lnTo>
                  <a:lnTo>
                    <a:pt x="513" y="449"/>
                  </a:lnTo>
                  <a:lnTo>
                    <a:pt x="504" y="449"/>
                  </a:lnTo>
                  <a:lnTo>
                    <a:pt x="496" y="447"/>
                  </a:lnTo>
                  <a:lnTo>
                    <a:pt x="490" y="445"/>
                  </a:lnTo>
                  <a:lnTo>
                    <a:pt x="472" y="438"/>
                  </a:lnTo>
                  <a:lnTo>
                    <a:pt x="465" y="435"/>
                  </a:lnTo>
                  <a:lnTo>
                    <a:pt x="448" y="432"/>
                  </a:lnTo>
                  <a:lnTo>
                    <a:pt x="445" y="431"/>
                  </a:lnTo>
                  <a:lnTo>
                    <a:pt x="438" y="432"/>
                  </a:lnTo>
                  <a:lnTo>
                    <a:pt x="434" y="430"/>
                  </a:lnTo>
                  <a:lnTo>
                    <a:pt x="431" y="430"/>
                  </a:lnTo>
                  <a:lnTo>
                    <a:pt x="425" y="432"/>
                  </a:lnTo>
                  <a:lnTo>
                    <a:pt x="423" y="432"/>
                  </a:lnTo>
                  <a:lnTo>
                    <a:pt x="421" y="434"/>
                  </a:lnTo>
                  <a:lnTo>
                    <a:pt x="417" y="434"/>
                  </a:lnTo>
                  <a:lnTo>
                    <a:pt x="413" y="434"/>
                  </a:lnTo>
                  <a:lnTo>
                    <a:pt x="404" y="432"/>
                  </a:lnTo>
                  <a:lnTo>
                    <a:pt x="400" y="431"/>
                  </a:lnTo>
                  <a:lnTo>
                    <a:pt x="397" y="429"/>
                  </a:lnTo>
                  <a:lnTo>
                    <a:pt x="394" y="427"/>
                  </a:lnTo>
                  <a:lnTo>
                    <a:pt x="392" y="426"/>
                  </a:lnTo>
                  <a:lnTo>
                    <a:pt x="384" y="423"/>
                  </a:lnTo>
                  <a:lnTo>
                    <a:pt x="377" y="423"/>
                  </a:lnTo>
                  <a:lnTo>
                    <a:pt x="363" y="422"/>
                  </a:lnTo>
                  <a:lnTo>
                    <a:pt x="360" y="421"/>
                  </a:lnTo>
                  <a:lnTo>
                    <a:pt x="358" y="420"/>
                  </a:lnTo>
                  <a:lnTo>
                    <a:pt x="356" y="419"/>
                  </a:lnTo>
                  <a:lnTo>
                    <a:pt x="357" y="416"/>
                  </a:lnTo>
                  <a:lnTo>
                    <a:pt x="357" y="414"/>
                  </a:lnTo>
                  <a:lnTo>
                    <a:pt x="358" y="412"/>
                  </a:lnTo>
                  <a:lnTo>
                    <a:pt x="359" y="411"/>
                  </a:lnTo>
                  <a:lnTo>
                    <a:pt x="349" y="406"/>
                  </a:lnTo>
                  <a:lnTo>
                    <a:pt x="341" y="404"/>
                  </a:lnTo>
                  <a:lnTo>
                    <a:pt x="337" y="404"/>
                  </a:lnTo>
                  <a:lnTo>
                    <a:pt x="335" y="404"/>
                  </a:lnTo>
                  <a:lnTo>
                    <a:pt x="330" y="404"/>
                  </a:lnTo>
                  <a:lnTo>
                    <a:pt x="326" y="404"/>
                  </a:lnTo>
                  <a:lnTo>
                    <a:pt x="325" y="403"/>
                  </a:lnTo>
                  <a:lnTo>
                    <a:pt x="323" y="403"/>
                  </a:lnTo>
                  <a:lnTo>
                    <a:pt x="321" y="404"/>
                  </a:lnTo>
                  <a:lnTo>
                    <a:pt x="319" y="403"/>
                  </a:lnTo>
                  <a:lnTo>
                    <a:pt x="319" y="401"/>
                  </a:lnTo>
                  <a:lnTo>
                    <a:pt x="320" y="400"/>
                  </a:lnTo>
                  <a:lnTo>
                    <a:pt x="322" y="398"/>
                  </a:lnTo>
                  <a:lnTo>
                    <a:pt x="323" y="398"/>
                  </a:lnTo>
                  <a:lnTo>
                    <a:pt x="323" y="401"/>
                  </a:lnTo>
                  <a:lnTo>
                    <a:pt x="324" y="401"/>
                  </a:lnTo>
                  <a:lnTo>
                    <a:pt x="326" y="402"/>
                  </a:lnTo>
                  <a:lnTo>
                    <a:pt x="326" y="401"/>
                  </a:lnTo>
                  <a:lnTo>
                    <a:pt x="330" y="398"/>
                  </a:lnTo>
                  <a:lnTo>
                    <a:pt x="330" y="397"/>
                  </a:lnTo>
                  <a:lnTo>
                    <a:pt x="332" y="392"/>
                  </a:lnTo>
                  <a:lnTo>
                    <a:pt x="334" y="393"/>
                  </a:lnTo>
                  <a:lnTo>
                    <a:pt x="335" y="392"/>
                  </a:lnTo>
                  <a:lnTo>
                    <a:pt x="336" y="392"/>
                  </a:lnTo>
                  <a:lnTo>
                    <a:pt x="339" y="381"/>
                  </a:lnTo>
                  <a:lnTo>
                    <a:pt x="341" y="378"/>
                  </a:lnTo>
                  <a:lnTo>
                    <a:pt x="344" y="375"/>
                  </a:lnTo>
                  <a:lnTo>
                    <a:pt x="346" y="374"/>
                  </a:lnTo>
                  <a:lnTo>
                    <a:pt x="348" y="376"/>
                  </a:lnTo>
                  <a:lnTo>
                    <a:pt x="354" y="376"/>
                  </a:lnTo>
                  <a:lnTo>
                    <a:pt x="358" y="378"/>
                  </a:lnTo>
                  <a:lnTo>
                    <a:pt x="361" y="378"/>
                  </a:lnTo>
                  <a:lnTo>
                    <a:pt x="364" y="378"/>
                  </a:lnTo>
                  <a:lnTo>
                    <a:pt x="369" y="380"/>
                  </a:lnTo>
                  <a:lnTo>
                    <a:pt x="371" y="380"/>
                  </a:lnTo>
                  <a:lnTo>
                    <a:pt x="372" y="380"/>
                  </a:lnTo>
                  <a:lnTo>
                    <a:pt x="375" y="377"/>
                  </a:lnTo>
                  <a:lnTo>
                    <a:pt x="376" y="374"/>
                  </a:lnTo>
                  <a:lnTo>
                    <a:pt x="380" y="376"/>
                  </a:lnTo>
                  <a:lnTo>
                    <a:pt x="385" y="376"/>
                  </a:lnTo>
                  <a:lnTo>
                    <a:pt x="386" y="377"/>
                  </a:lnTo>
                  <a:close/>
                  <a:moveTo>
                    <a:pt x="1252" y="391"/>
                  </a:moveTo>
                  <a:lnTo>
                    <a:pt x="1251" y="393"/>
                  </a:lnTo>
                  <a:lnTo>
                    <a:pt x="1251" y="396"/>
                  </a:lnTo>
                  <a:lnTo>
                    <a:pt x="1248" y="398"/>
                  </a:lnTo>
                  <a:lnTo>
                    <a:pt x="1246" y="403"/>
                  </a:lnTo>
                  <a:lnTo>
                    <a:pt x="1245" y="404"/>
                  </a:lnTo>
                  <a:lnTo>
                    <a:pt x="1241" y="406"/>
                  </a:lnTo>
                  <a:lnTo>
                    <a:pt x="1237" y="403"/>
                  </a:lnTo>
                  <a:lnTo>
                    <a:pt x="1237" y="401"/>
                  </a:lnTo>
                  <a:lnTo>
                    <a:pt x="1238" y="392"/>
                  </a:lnTo>
                  <a:lnTo>
                    <a:pt x="1240" y="392"/>
                  </a:lnTo>
                  <a:lnTo>
                    <a:pt x="1240" y="392"/>
                  </a:lnTo>
                  <a:lnTo>
                    <a:pt x="1241" y="392"/>
                  </a:lnTo>
                  <a:lnTo>
                    <a:pt x="1238" y="391"/>
                  </a:lnTo>
                  <a:lnTo>
                    <a:pt x="1238" y="385"/>
                  </a:lnTo>
                  <a:lnTo>
                    <a:pt x="1238" y="383"/>
                  </a:lnTo>
                  <a:lnTo>
                    <a:pt x="1240" y="382"/>
                  </a:lnTo>
                  <a:lnTo>
                    <a:pt x="1242" y="384"/>
                  </a:lnTo>
                  <a:lnTo>
                    <a:pt x="1244" y="387"/>
                  </a:lnTo>
                  <a:lnTo>
                    <a:pt x="1248" y="389"/>
                  </a:lnTo>
                  <a:lnTo>
                    <a:pt x="1252" y="391"/>
                  </a:lnTo>
                  <a:close/>
                  <a:moveTo>
                    <a:pt x="1260" y="391"/>
                  </a:moveTo>
                  <a:lnTo>
                    <a:pt x="1260" y="391"/>
                  </a:lnTo>
                  <a:lnTo>
                    <a:pt x="1260" y="389"/>
                  </a:lnTo>
                  <a:lnTo>
                    <a:pt x="1261" y="388"/>
                  </a:lnTo>
                  <a:lnTo>
                    <a:pt x="1261" y="387"/>
                  </a:lnTo>
                  <a:lnTo>
                    <a:pt x="1263" y="387"/>
                  </a:lnTo>
                  <a:lnTo>
                    <a:pt x="1260" y="391"/>
                  </a:lnTo>
                  <a:close/>
                  <a:moveTo>
                    <a:pt x="1257" y="394"/>
                  </a:moveTo>
                  <a:lnTo>
                    <a:pt x="1255" y="395"/>
                  </a:lnTo>
                  <a:lnTo>
                    <a:pt x="1255" y="392"/>
                  </a:lnTo>
                  <a:lnTo>
                    <a:pt x="1256" y="392"/>
                  </a:lnTo>
                  <a:lnTo>
                    <a:pt x="1258" y="393"/>
                  </a:lnTo>
                  <a:lnTo>
                    <a:pt x="1257" y="394"/>
                  </a:lnTo>
                  <a:close/>
                  <a:moveTo>
                    <a:pt x="319" y="397"/>
                  </a:moveTo>
                  <a:lnTo>
                    <a:pt x="317" y="398"/>
                  </a:lnTo>
                  <a:lnTo>
                    <a:pt x="316" y="397"/>
                  </a:lnTo>
                  <a:lnTo>
                    <a:pt x="315" y="397"/>
                  </a:lnTo>
                  <a:lnTo>
                    <a:pt x="317" y="394"/>
                  </a:lnTo>
                  <a:lnTo>
                    <a:pt x="318" y="393"/>
                  </a:lnTo>
                  <a:lnTo>
                    <a:pt x="319" y="393"/>
                  </a:lnTo>
                  <a:lnTo>
                    <a:pt x="320" y="395"/>
                  </a:lnTo>
                  <a:lnTo>
                    <a:pt x="319" y="397"/>
                  </a:lnTo>
                  <a:close/>
                  <a:moveTo>
                    <a:pt x="1256" y="401"/>
                  </a:moveTo>
                  <a:lnTo>
                    <a:pt x="1255" y="401"/>
                  </a:lnTo>
                  <a:lnTo>
                    <a:pt x="1255" y="400"/>
                  </a:lnTo>
                  <a:lnTo>
                    <a:pt x="1255" y="399"/>
                  </a:lnTo>
                  <a:lnTo>
                    <a:pt x="1255" y="398"/>
                  </a:lnTo>
                  <a:lnTo>
                    <a:pt x="1257" y="397"/>
                  </a:lnTo>
                  <a:lnTo>
                    <a:pt x="1258" y="397"/>
                  </a:lnTo>
                  <a:lnTo>
                    <a:pt x="1258" y="398"/>
                  </a:lnTo>
                  <a:lnTo>
                    <a:pt x="1256" y="401"/>
                  </a:lnTo>
                  <a:close/>
                  <a:moveTo>
                    <a:pt x="641" y="408"/>
                  </a:moveTo>
                  <a:lnTo>
                    <a:pt x="639" y="408"/>
                  </a:lnTo>
                  <a:lnTo>
                    <a:pt x="637" y="407"/>
                  </a:lnTo>
                  <a:lnTo>
                    <a:pt x="637" y="406"/>
                  </a:lnTo>
                  <a:lnTo>
                    <a:pt x="637" y="404"/>
                  </a:lnTo>
                  <a:lnTo>
                    <a:pt x="641" y="403"/>
                  </a:lnTo>
                  <a:lnTo>
                    <a:pt x="643" y="404"/>
                  </a:lnTo>
                  <a:lnTo>
                    <a:pt x="645" y="404"/>
                  </a:lnTo>
                  <a:lnTo>
                    <a:pt x="646" y="406"/>
                  </a:lnTo>
                  <a:lnTo>
                    <a:pt x="647" y="407"/>
                  </a:lnTo>
                  <a:lnTo>
                    <a:pt x="643" y="407"/>
                  </a:lnTo>
                  <a:lnTo>
                    <a:pt x="641" y="408"/>
                  </a:lnTo>
                  <a:close/>
                  <a:moveTo>
                    <a:pt x="593" y="412"/>
                  </a:moveTo>
                  <a:lnTo>
                    <a:pt x="592" y="412"/>
                  </a:lnTo>
                  <a:lnTo>
                    <a:pt x="587" y="412"/>
                  </a:lnTo>
                  <a:lnTo>
                    <a:pt x="583" y="415"/>
                  </a:lnTo>
                  <a:lnTo>
                    <a:pt x="581" y="415"/>
                  </a:lnTo>
                  <a:lnTo>
                    <a:pt x="572" y="415"/>
                  </a:lnTo>
                  <a:lnTo>
                    <a:pt x="571" y="415"/>
                  </a:lnTo>
                  <a:lnTo>
                    <a:pt x="571" y="415"/>
                  </a:lnTo>
                  <a:lnTo>
                    <a:pt x="570" y="416"/>
                  </a:lnTo>
                  <a:lnTo>
                    <a:pt x="567" y="415"/>
                  </a:lnTo>
                  <a:lnTo>
                    <a:pt x="558" y="413"/>
                  </a:lnTo>
                  <a:lnTo>
                    <a:pt x="557" y="411"/>
                  </a:lnTo>
                  <a:lnTo>
                    <a:pt x="558" y="409"/>
                  </a:lnTo>
                  <a:lnTo>
                    <a:pt x="561" y="406"/>
                  </a:lnTo>
                  <a:lnTo>
                    <a:pt x="568" y="405"/>
                  </a:lnTo>
                  <a:lnTo>
                    <a:pt x="597" y="404"/>
                  </a:lnTo>
                  <a:lnTo>
                    <a:pt x="600" y="408"/>
                  </a:lnTo>
                  <a:lnTo>
                    <a:pt x="600" y="408"/>
                  </a:lnTo>
                  <a:lnTo>
                    <a:pt x="594" y="410"/>
                  </a:lnTo>
                  <a:lnTo>
                    <a:pt x="593" y="412"/>
                  </a:lnTo>
                  <a:close/>
                  <a:moveTo>
                    <a:pt x="813" y="412"/>
                  </a:moveTo>
                  <a:lnTo>
                    <a:pt x="810" y="412"/>
                  </a:lnTo>
                  <a:lnTo>
                    <a:pt x="809" y="412"/>
                  </a:lnTo>
                  <a:lnTo>
                    <a:pt x="809" y="409"/>
                  </a:lnTo>
                  <a:lnTo>
                    <a:pt x="813" y="411"/>
                  </a:lnTo>
                  <a:lnTo>
                    <a:pt x="813" y="411"/>
                  </a:lnTo>
                  <a:lnTo>
                    <a:pt x="813" y="412"/>
                  </a:lnTo>
                  <a:close/>
                  <a:moveTo>
                    <a:pt x="1065" y="414"/>
                  </a:moveTo>
                  <a:lnTo>
                    <a:pt x="1064" y="415"/>
                  </a:lnTo>
                  <a:lnTo>
                    <a:pt x="1061" y="414"/>
                  </a:lnTo>
                  <a:lnTo>
                    <a:pt x="1060" y="413"/>
                  </a:lnTo>
                  <a:lnTo>
                    <a:pt x="1062" y="411"/>
                  </a:lnTo>
                  <a:lnTo>
                    <a:pt x="1064" y="411"/>
                  </a:lnTo>
                  <a:lnTo>
                    <a:pt x="1065" y="412"/>
                  </a:lnTo>
                  <a:lnTo>
                    <a:pt x="1065" y="412"/>
                  </a:lnTo>
                  <a:lnTo>
                    <a:pt x="1065" y="413"/>
                  </a:lnTo>
                  <a:lnTo>
                    <a:pt x="1065" y="414"/>
                  </a:lnTo>
                  <a:close/>
                  <a:moveTo>
                    <a:pt x="611" y="413"/>
                  </a:moveTo>
                  <a:lnTo>
                    <a:pt x="610" y="414"/>
                  </a:lnTo>
                  <a:lnTo>
                    <a:pt x="608" y="414"/>
                  </a:lnTo>
                  <a:lnTo>
                    <a:pt x="607" y="412"/>
                  </a:lnTo>
                  <a:lnTo>
                    <a:pt x="608" y="411"/>
                  </a:lnTo>
                  <a:lnTo>
                    <a:pt x="609" y="411"/>
                  </a:lnTo>
                  <a:lnTo>
                    <a:pt x="610" y="411"/>
                  </a:lnTo>
                  <a:lnTo>
                    <a:pt x="611" y="413"/>
                  </a:lnTo>
                  <a:close/>
                  <a:moveTo>
                    <a:pt x="1170" y="415"/>
                  </a:moveTo>
                  <a:lnTo>
                    <a:pt x="1170" y="417"/>
                  </a:lnTo>
                  <a:lnTo>
                    <a:pt x="1169" y="416"/>
                  </a:lnTo>
                  <a:lnTo>
                    <a:pt x="1167" y="414"/>
                  </a:lnTo>
                  <a:lnTo>
                    <a:pt x="1165" y="414"/>
                  </a:lnTo>
                  <a:lnTo>
                    <a:pt x="1164" y="413"/>
                  </a:lnTo>
                  <a:lnTo>
                    <a:pt x="1163" y="412"/>
                  </a:lnTo>
                  <a:lnTo>
                    <a:pt x="1169" y="412"/>
                  </a:lnTo>
                  <a:lnTo>
                    <a:pt x="1170" y="415"/>
                  </a:lnTo>
                  <a:close/>
                  <a:moveTo>
                    <a:pt x="1149" y="441"/>
                  </a:moveTo>
                  <a:lnTo>
                    <a:pt x="1149" y="441"/>
                  </a:lnTo>
                  <a:lnTo>
                    <a:pt x="1145" y="441"/>
                  </a:lnTo>
                  <a:lnTo>
                    <a:pt x="1142" y="441"/>
                  </a:lnTo>
                  <a:lnTo>
                    <a:pt x="1143" y="438"/>
                  </a:lnTo>
                  <a:lnTo>
                    <a:pt x="1142" y="436"/>
                  </a:lnTo>
                  <a:lnTo>
                    <a:pt x="1144" y="434"/>
                  </a:lnTo>
                  <a:lnTo>
                    <a:pt x="1144" y="431"/>
                  </a:lnTo>
                  <a:lnTo>
                    <a:pt x="1145" y="430"/>
                  </a:lnTo>
                  <a:lnTo>
                    <a:pt x="1145" y="428"/>
                  </a:lnTo>
                  <a:lnTo>
                    <a:pt x="1147" y="423"/>
                  </a:lnTo>
                  <a:lnTo>
                    <a:pt x="1149" y="423"/>
                  </a:lnTo>
                  <a:lnTo>
                    <a:pt x="1150" y="422"/>
                  </a:lnTo>
                  <a:lnTo>
                    <a:pt x="1152" y="420"/>
                  </a:lnTo>
                  <a:lnTo>
                    <a:pt x="1153" y="419"/>
                  </a:lnTo>
                  <a:lnTo>
                    <a:pt x="1155" y="417"/>
                  </a:lnTo>
                  <a:lnTo>
                    <a:pt x="1156" y="415"/>
                  </a:lnTo>
                  <a:lnTo>
                    <a:pt x="1156" y="414"/>
                  </a:lnTo>
                  <a:lnTo>
                    <a:pt x="1157" y="413"/>
                  </a:lnTo>
                  <a:lnTo>
                    <a:pt x="1160" y="412"/>
                  </a:lnTo>
                  <a:lnTo>
                    <a:pt x="1161" y="413"/>
                  </a:lnTo>
                  <a:lnTo>
                    <a:pt x="1162" y="415"/>
                  </a:lnTo>
                  <a:lnTo>
                    <a:pt x="1160" y="417"/>
                  </a:lnTo>
                  <a:lnTo>
                    <a:pt x="1161" y="423"/>
                  </a:lnTo>
                  <a:lnTo>
                    <a:pt x="1159" y="429"/>
                  </a:lnTo>
                  <a:lnTo>
                    <a:pt x="1158" y="431"/>
                  </a:lnTo>
                  <a:lnTo>
                    <a:pt x="1155" y="432"/>
                  </a:lnTo>
                  <a:lnTo>
                    <a:pt x="1154" y="433"/>
                  </a:lnTo>
                  <a:lnTo>
                    <a:pt x="1151" y="436"/>
                  </a:lnTo>
                  <a:lnTo>
                    <a:pt x="1150" y="439"/>
                  </a:lnTo>
                  <a:lnTo>
                    <a:pt x="1150" y="440"/>
                  </a:lnTo>
                  <a:lnTo>
                    <a:pt x="1149" y="441"/>
                  </a:lnTo>
                  <a:close/>
                  <a:moveTo>
                    <a:pt x="1379" y="449"/>
                  </a:moveTo>
                  <a:lnTo>
                    <a:pt x="1371" y="454"/>
                  </a:lnTo>
                  <a:lnTo>
                    <a:pt x="1361" y="453"/>
                  </a:lnTo>
                  <a:lnTo>
                    <a:pt x="1358" y="453"/>
                  </a:lnTo>
                  <a:lnTo>
                    <a:pt x="1352" y="454"/>
                  </a:lnTo>
                  <a:lnTo>
                    <a:pt x="1351" y="453"/>
                  </a:lnTo>
                  <a:lnTo>
                    <a:pt x="1352" y="449"/>
                  </a:lnTo>
                  <a:lnTo>
                    <a:pt x="1356" y="439"/>
                  </a:lnTo>
                  <a:lnTo>
                    <a:pt x="1362" y="429"/>
                  </a:lnTo>
                  <a:lnTo>
                    <a:pt x="1364" y="427"/>
                  </a:lnTo>
                  <a:lnTo>
                    <a:pt x="1368" y="425"/>
                  </a:lnTo>
                  <a:lnTo>
                    <a:pt x="1371" y="423"/>
                  </a:lnTo>
                  <a:lnTo>
                    <a:pt x="1379" y="421"/>
                  </a:lnTo>
                  <a:lnTo>
                    <a:pt x="1386" y="421"/>
                  </a:lnTo>
                  <a:lnTo>
                    <a:pt x="1387" y="422"/>
                  </a:lnTo>
                  <a:lnTo>
                    <a:pt x="1391" y="425"/>
                  </a:lnTo>
                  <a:lnTo>
                    <a:pt x="1392" y="428"/>
                  </a:lnTo>
                  <a:lnTo>
                    <a:pt x="1394" y="431"/>
                  </a:lnTo>
                  <a:lnTo>
                    <a:pt x="1391" y="437"/>
                  </a:lnTo>
                  <a:lnTo>
                    <a:pt x="1387" y="443"/>
                  </a:lnTo>
                  <a:lnTo>
                    <a:pt x="1381" y="447"/>
                  </a:lnTo>
                  <a:lnTo>
                    <a:pt x="1379" y="449"/>
                  </a:lnTo>
                  <a:close/>
                  <a:moveTo>
                    <a:pt x="1025" y="428"/>
                  </a:moveTo>
                  <a:lnTo>
                    <a:pt x="1023" y="430"/>
                  </a:lnTo>
                  <a:lnTo>
                    <a:pt x="1024" y="427"/>
                  </a:lnTo>
                  <a:lnTo>
                    <a:pt x="1024" y="425"/>
                  </a:lnTo>
                  <a:lnTo>
                    <a:pt x="1027" y="426"/>
                  </a:lnTo>
                  <a:lnTo>
                    <a:pt x="1027" y="427"/>
                  </a:lnTo>
                  <a:lnTo>
                    <a:pt x="1026" y="428"/>
                  </a:lnTo>
                  <a:lnTo>
                    <a:pt x="1025" y="428"/>
                  </a:lnTo>
                  <a:close/>
                  <a:moveTo>
                    <a:pt x="1005" y="430"/>
                  </a:moveTo>
                  <a:lnTo>
                    <a:pt x="1006" y="432"/>
                  </a:lnTo>
                  <a:lnTo>
                    <a:pt x="1005" y="432"/>
                  </a:lnTo>
                  <a:lnTo>
                    <a:pt x="1002" y="433"/>
                  </a:lnTo>
                  <a:lnTo>
                    <a:pt x="998" y="434"/>
                  </a:lnTo>
                  <a:lnTo>
                    <a:pt x="996" y="436"/>
                  </a:lnTo>
                  <a:lnTo>
                    <a:pt x="995" y="439"/>
                  </a:lnTo>
                  <a:lnTo>
                    <a:pt x="989" y="438"/>
                  </a:lnTo>
                  <a:lnTo>
                    <a:pt x="985" y="438"/>
                  </a:lnTo>
                  <a:lnTo>
                    <a:pt x="983" y="437"/>
                  </a:lnTo>
                  <a:lnTo>
                    <a:pt x="981" y="437"/>
                  </a:lnTo>
                  <a:lnTo>
                    <a:pt x="978" y="438"/>
                  </a:lnTo>
                  <a:lnTo>
                    <a:pt x="974" y="440"/>
                  </a:lnTo>
                  <a:lnTo>
                    <a:pt x="973" y="440"/>
                  </a:lnTo>
                  <a:lnTo>
                    <a:pt x="973" y="437"/>
                  </a:lnTo>
                  <a:lnTo>
                    <a:pt x="975" y="435"/>
                  </a:lnTo>
                  <a:lnTo>
                    <a:pt x="979" y="430"/>
                  </a:lnTo>
                  <a:lnTo>
                    <a:pt x="983" y="431"/>
                  </a:lnTo>
                  <a:lnTo>
                    <a:pt x="986" y="432"/>
                  </a:lnTo>
                  <a:lnTo>
                    <a:pt x="991" y="430"/>
                  </a:lnTo>
                  <a:lnTo>
                    <a:pt x="994" y="428"/>
                  </a:lnTo>
                  <a:lnTo>
                    <a:pt x="999" y="427"/>
                  </a:lnTo>
                  <a:lnTo>
                    <a:pt x="1003" y="430"/>
                  </a:lnTo>
                  <a:lnTo>
                    <a:pt x="1005" y="430"/>
                  </a:lnTo>
                  <a:close/>
                  <a:moveTo>
                    <a:pt x="1102" y="439"/>
                  </a:moveTo>
                  <a:lnTo>
                    <a:pt x="1100" y="443"/>
                  </a:lnTo>
                  <a:lnTo>
                    <a:pt x="1098" y="442"/>
                  </a:lnTo>
                  <a:lnTo>
                    <a:pt x="1094" y="438"/>
                  </a:lnTo>
                  <a:lnTo>
                    <a:pt x="1095" y="435"/>
                  </a:lnTo>
                  <a:lnTo>
                    <a:pt x="1095" y="434"/>
                  </a:lnTo>
                  <a:lnTo>
                    <a:pt x="1097" y="434"/>
                  </a:lnTo>
                  <a:lnTo>
                    <a:pt x="1101" y="435"/>
                  </a:lnTo>
                  <a:lnTo>
                    <a:pt x="1102" y="437"/>
                  </a:lnTo>
                  <a:lnTo>
                    <a:pt x="1102" y="439"/>
                  </a:lnTo>
                  <a:close/>
                  <a:moveTo>
                    <a:pt x="644" y="445"/>
                  </a:moveTo>
                  <a:lnTo>
                    <a:pt x="647" y="447"/>
                  </a:lnTo>
                  <a:lnTo>
                    <a:pt x="651" y="452"/>
                  </a:lnTo>
                  <a:lnTo>
                    <a:pt x="652" y="454"/>
                  </a:lnTo>
                  <a:lnTo>
                    <a:pt x="651" y="455"/>
                  </a:lnTo>
                  <a:lnTo>
                    <a:pt x="648" y="457"/>
                  </a:lnTo>
                  <a:lnTo>
                    <a:pt x="640" y="460"/>
                  </a:lnTo>
                  <a:lnTo>
                    <a:pt x="639" y="462"/>
                  </a:lnTo>
                  <a:lnTo>
                    <a:pt x="637" y="465"/>
                  </a:lnTo>
                  <a:lnTo>
                    <a:pt x="637" y="466"/>
                  </a:lnTo>
                  <a:lnTo>
                    <a:pt x="637" y="467"/>
                  </a:lnTo>
                  <a:lnTo>
                    <a:pt x="636" y="467"/>
                  </a:lnTo>
                  <a:lnTo>
                    <a:pt x="634" y="468"/>
                  </a:lnTo>
                  <a:lnTo>
                    <a:pt x="632" y="467"/>
                  </a:lnTo>
                  <a:lnTo>
                    <a:pt x="634" y="465"/>
                  </a:lnTo>
                  <a:lnTo>
                    <a:pt x="634" y="463"/>
                  </a:lnTo>
                  <a:lnTo>
                    <a:pt x="633" y="461"/>
                  </a:lnTo>
                  <a:lnTo>
                    <a:pt x="631" y="459"/>
                  </a:lnTo>
                  <a:lnTo>
                    <a:pt x="628" y="456"/>
                  </a:lnTo>
                  <a:lnTo>
                    <a:pt x="624" y="455"/>
                  </a:lnTo>
                  <a:lnTo>
                    <a:pt x="621" y="454"/>
                  </a:lnTo>
                  <a:lnTo>
                    <a:pt x="617" y="453"/>
                  </a:lnTo>
                  <a:lnTo>
                    <a:pt x="616" y="451"/>
                  </a:lnTo>
                  <a:lnTo>
                    <a:pt x="613" y="449"/>
                  </a:lnTo>
                  <a:lnTo>
                    <a:pt x="613" y="447"/>
                  </a:lnTo>
                  <a:lnTo>
                    <a:pt x="613" y="446"/>
                  </a:lnTo>
                  <a:lnTo>
                    <a:pt x="613" y="444"/>
                  </a:lnTo>
                  <a:lnTo>
                    <a:pt x="614" y="444"/>
                  </a:lnTo>
                  <a:lnTo>
                    <a:pt x="618" y="445"/>
                  </a:lnTo>
                  <a:lnTo>
                    <a:pt x="624" y="447"/>
                  </a:lnTo>
                  <a:lnTo>
                    <a:pt x="627" y="447"/>
                  </a:lnTo>
                  <a:lnTo>
                    <a:pt x="629" y="446"/>
                  </a:lnTo>
                  <a:lnTo>
                    <a:pt x="634" y="443"/>
                  </a:lnTo>
                  <a:lnTo>
                    <a:pt x="635" y="443"/>
                  </a:lnTo>
                  <a:lnTo>
                    <a:pt x="640" y="444"/>
                  </a:lnTo>
                  <a:lnTo>
                    <a:pt x="644" y="445"/>
                  </a:lnTo>
                  <a:close/>
                  <a:moveTo>
                    <a:pt x="732" y="451"/>
                  </a:moveTo>
                  <a:lnTo>
                    <a:pt x="734" y="452"/>
                  </a:lnTo>
                  <a:lnTo>
                    <a:pt x="736" y="452"/>
                  </a:lnTo>
                  <a:lnTo>
                    <a:pt x="739" y="450"/>
                  </a:lnTo>
                  <a:lnTo>
                    <a:pt x="741" y="449"/>
                  </a:lnTo>
                  <a:lnTo>
                    <a:pt x="742" y="449"/>
                  </a:lnTo>
                  <a:lnTo>
                    <a:pt x="745" y="450"/>
                  </a:lnTo>
                  <a:lnTo>
                    <a:pt x="747" y="451"/>
                  </a:lnTo>
                  <a:lnTo>
                    <a:pt x="747" y="454"/>
                  </a:lnTo>
                  <a:lnTo>
                    <a:pt x="748" y="454"/>
                  </a:lnTo>
                  <a:lnTo>
                    <a:pt x="749" y="451"/>
                  </a:lnTo>
                  <a:lnTo>
                    <a:pt x="750" y="450"/>
                  </a:lnTo>
                  <a:lnTo>
                    <a:pt x="752" y="450"/>
                  </a:lnTo>
                  <a:lnTo>
                    <a:pt x="755" y="450"/>
                  </a:lnTo>
                  <a:lnTo>
                    <a:pt x="756" y="451"/>
                  </a:lnTo>
                  <a:lnTo>
                    <a:pt x="758" y="455"/>
                  </a:lnTo>
                  <a:lnTo>
                    <a:pt x="758" y="458"/>
                  </a:lnTo>
                  <a:lnTo>
                    <a:pt x="759" y="460"/>
                  </a:lnTo>
                  <a:lnTo>
                    <a:pt x="760" y="461"/>
                  </a:lnTo>
                  <a:lnTo>
                    <a:pt x="761" y="462"/>
                  </a:lnTo>
                  <a:lnTo>
                    <a:pt x="760" y="463"/>
                  </a:lnTo>
                  <a:lnTo>
                    <a:pt x="760" y="464"/>
                  </a:lnTo>
                  <a:lnTo>
                    <a:pt x="757" y="464"/>
                  </a:lnTo>
                  <a:lnTo>
                    <a:pt x="756" y="464"/>
                  </a:lnTo>
                  <a:lnTo>
                    <a:pt x="755" y="463"/>
                  </a:lnTo>
                  <a:lnTo>
                    <a:pt x="754" y="463"/>
                  </a:lnTo>
                  <a:lnTo>
                    <a:pt x="751" y="463"/>
                  </a:lnTo>
                  <a:lnTo>
                    <a:pt x="749" y="464"/>
                  </a:lnTo>
                  <a:lnTo>
                    <a:pt x="749" y="466"/>
                  </a:lnTo>
                  <a:lnTo>
                    <a:pt x="751" y="466"/>
                  </a:lnTo>
                  <a:lnTo>
                    <a:pt x="752" y="466"/>
                  </a:lnTo>
                  <a:lnTo>
                    <a:pt x="752" y="467"/>
                  </a:lnTo>
                  <a:lnTo>
                    <a:pt x="751" y="467"/>
                  </a:lnTo>
                  <a:lnTo>
                    <a:pt x="749" y="466"/>
                  </a:lnTo>
                  <a:lnTo>
                    <a:pt x="747" y="467"/>
                  </a:lnTo>
                  <a:lnTo>
                    <a:pt x="741" y="468"/>
                  </a:lnTo>
                  <a:lnTo>
                    <a:pt x="739" y="468"/>
                  </a:lnTo>
                  <a:lnTo>
                    <a:pt x="737" y="467"/>
                  </a:lnTo>
                  <a:lnTo>
                    <a:pt x="738" y="463"/>
                  </a:lnTo>
                  <a:lnTo>
                    <a:pt x="737" y="462"/>
                  </a:lnTo>
                  <a:lnTo>
                    <a:pt x="732" y="466"/>
                  </a:lnTo>
                  <a:lnTo>
                    <a:pt x="731" y="467"/>
                  </a:lnTo>
                  <a:lnTo>
                    <a:pt x="730" y="468"/>
                  </a:lnTo>
                  <a:lnTo>
                    <a:pt x="727" y="468"/>
                  </a:lnTo>
                  <a:lnTo>
                    <a:pt x="720" y="471"/>
                  </a:lnTo>
                  <a:lnTo>
                    <a:pt x="719" y="470"/>
                  </a:lnTo>
                  <a:lnTo>
                    <a:pt x="717" y="470"/>
                  </a:lnTo>
                  <a:lnTo>
                    <a:pt x="709" y="473"/>
                  </a:lnTo>
                  <a:lnTo>
                    <a:pt x="706" y="474"/>
                  </a:lnTo>
                  <a:lnTo>
                    <a:pt x="704" y="474"/>
                  </a:lnTo>
                  <a:lnTo>
                    <a:pt x="702" y="474"/>
                  </a:lnTo>
                  <a:lnTo>
                    <a:pt x="700" y="474"/>
                  </a:lnTo>
                  <a:lnTo>
                    <a:pt x="698" y="475"/>
                  </a:lnTo>
                  <a:lnTo>
                    <a:pt x="695" y="476"/>
                  </a:lnTo>
                  <a:lnTo>
                    <a:pt x="692" y="475"/>
                  </a:lnTo>
                  <a:lnTo>
                    <a:pt x="689" y="474"/>
                  </a:lnTo>
                  <a:lnTo>
                    <a:pt x="687" y="473"/>
                  </a:lnTo>
                  <a:lnTo>
                    <a:pt x="686" y="471"/>
                  </a:lnTo>
                  <a:lnTo>
                    <a:pt x="686" y="469"/>
                  </a:lnTo>
                  <a:lnTo>
                    <a:pt x="687" y="467"/>
                  </a:lnTo>
                  <a:lnTo>
                    <a:pt x="686" y="462"/>
                  </a:lnTo>
                  <a:lnTo>
                    <a:pt x="687" y="460"/>
                  </a:lnTo>
                  <a:lnTo>
                    <a:pt x="688" y="458"/>
                  </a:lnTo>
                  <a:lnTo>
                    <a:pt x="690" y="457"/>
                  </a:lnTo>
                  <a:lnTo>
                    <a:pt x="692" y="456"/>
                  </a:lnTo>
                  <a:lnTo>
                    <a:pt x="695" y="455"/>
                  </a:lnTo>
                  <a:lnTo>
                    <a:pt x="698" y="452"/>
                  </a:lnTo>
                  <a:lnTo>
                    <a:pt x="700" y="453"/>
                  </a:lnTo>
                  <a:lnTo>
                    <a:pt x="704" y="454"/>
                  </a:lnTo>
                  <a:lnTo>
                    <a:pt x="707" y="455"/>
                  </a:lnTo>
                  <a:lnTo>
                    <a:pt x="711" y="454"/>
                  </a:lnTo>
                  <a:lnTo>
                    <a:pt x="713" y="455"/>
                  </a:lnTo>
                  <a:lnTo>
                    <a:pt x="714" y="458"/>
                  </a:lnTo>
                  <a:lnTo>
                    <a:pt x="715" y="459"/>
                  </a:lnTo>
                  <a:lnTo>
                    <a:pt x="716" y="460"/>
                  </a:lnTo>
                  <a:lnTo>
                    <a:pt x="719" y="463"/>
                  </a:lnTo>
                  <a:lnTo>
                    <a:pt x="721" y="463"/>
                  </a:lnTo>
                  <a:lnTo>
                    <a:pt x="724" y="464"/>
                  </a:lnTo>
                  <a:lnTo>
                    <a:pt x="728" y="461"/>
                  </a:lnTo>
                  <a:lnTo>
                    <a:pt x="731" y="461"/>
                  </a:lnTo>
                  <a:lnTo>
                    <a:pt x="732" y="460"/>
                  </a:lnTo>
                  <a:lnTo>
                    <a:pt x="731" y="458"/>
                  </a:lnTo>
                  <a:lnTo>
                    <a:pt x="728" y="456"/>
                  </a:lnTo>
                  <a:lnTo>
                    <a:pt x="727" y="455"/>
                  </a:lnTo>
                  <a:lnTo>
                    <a:pt x="726" y="456"/>
                  </a:lnTo>
                  <a:lnTo>
                    <a:pt x="725" y="455"/>
                  </a:lnTo>
                  <a:lnTo>
                    <a:pt x="719" y="451"/>
                  </a:lnTo>
                  <a:lnTo>
                    <a:pt x="718" y="450"/>
                  </a:lnTo>
                  <a:lnTo>
                    <a:pt x="717" y="447"/>
                  </a:lnTo>
                  <a:lnTo>
                    <a:pt x="717" y="445"/>
                  </a:lnTo>
                  <a:lnTo>
                    <a:pt x="721" y="444"/>
                  </a:lnTo>
                  <a:lnTo>
                    <a:pt x="723" y="444"/>
                  </a:lnTo>
                  <a:lnTo>
                    <a:pt x="729" y="445"/>
                  </a:lnTo>
                  <a:lnTo>
                    <a:pt x="730" y="445"/>
                  </a:lnTo>
                  <a:lnTo>
                    <a:pt x="731" y="449"/>
                  </a:lnTo>
                  <a:lnTo>
                    <a:pt x="732" y="451"/>
                  </a:lnTo>
                  <a:close/>
                  <a:moveTo>
                    <a:pt x="1134" y="451"/>
                  </a:moveTo>
                  <a:lnTo>
                    <a:pt x="1132" y="451"/>
                  </a:lnTo>
                  <a:lnTo>
                    <a:pt x="1134" y="449"/>
                  </a:lnTo>
                  <a:lnTo>
                    <a:pt x="1140" y="444"/>
                  </a:lnTo>
                  <a:lnTo>
                    <a:pt x="1142" y="445"/>
                  </a:lnTo>
                  <a:lnTo>
                    <a:pt x="1145" y="445"/>
                  </a:lnTo>
                  <a:lnTo>
                    <a:pt x="1140" y="447"/>
                  </a:lnTo>
                  <a:lnTo>
                    <a:pt x="1136" y="449"/>
                  </a:lnTo>
                  <a:lnTo>
                    <a:pt x="1134" y="451"/>
                  </a:lnTo>
                  <a:close/>
                  <a:moveTo>
                    <a:pt x="877" y="460"/>
                  </a:moveTo>
                  <a:lnTo>
                    <a:pt x="873" y="461"/>
                  </a:lnTo>
                  <a:lnTo>
                    <a:pt x="870" y="462"/>
                  </a:lnTo>
                  <a:lnTo>
                    <a:pt x="867" y="464"/>
                  </a:lnTo>
                  <a:lnTo>
                    <a:pt x="866" y="464"/>
                  </a:lnTo>
                  <a:lnTo>
                    <a:pt x="863" y="464"/>
                  </a:lnTo>
                  <a:lnTo>
                    <a:pt x="859" y="464"/>
                  </a:lnTo>
                  <a:lnTo>
                    <a:pt x="856" y="464"/>
                  </a:lnTo>
                  <a:lnTo>
                    <a:pt x="847" y="468"/>
                  </a:lnTo>
                  <a:lnTo>
                    <a:pt x="844" y="469"/>
                  </a:lnTo>
                  <a:lnTo>
                    <a:pt x="841" y="469"/>
                  </a:lnTo>
                  <a:lnTo>
                    <a:pt x="840" y="468"/>
                  </a:lnTo>
                  <a:lnTo>
                    <a:pt x="839" y="467"/>
                  </a:lnTo>
                  <a:lnTo>
                    <a:pt x="836" y="467"/>
                  </a:lnTo>
                  <a:lnTo>
                    <a:pt x="834" y="467"/>
                  </a:lnTo>
                  <a:lnTo>
                    <a:pt x="831" y="470"/>
                  </a:lnTo>
                  <a:lnTo>
                    <a:pt x="827" y="469"/>
                  </a:lnTo>
                  <a:lnTo>
                    <a:pt x="825" y="469"/>
                  </a:lnTo>
                  <a:lnTo>
                    <a:pt x="823" y="471"/>
                  </a:lnTo>
                  <a:lnTo>
                    <a:pt x="822" y="471"/>
                  </a:lnTo>
                  <a:lnTo>
                    <a:pt x="820" y="471"/>
                  </a:lnTo>
                  <a:lnTo>
                    <a:pt x="813" y="467"/>
                  </a:lnTo>
                  <a:lnTo>
                    <a:pt x="806" y="466"/>
                  </a:lnTo>
                  <a:lnTo>
                    <a:pt x="799" y="467"/>
                  </a:lnTo>
                  <a:lnTo>
                    <a:pt x="793" y="466"/>
                  </a:lnTo>
                  <a:lnTo>
                    <a:pt x="789" y="466"/>
                  </a:lnTo>
                  <a:lnTo>
                    <a:pt x="786" y="468"/>
                  </a:lnTo>
                  <a:lnTo>
                    <a:pt x="785" y="466"/>
                  </a:lnTo>
                  <a:lnTo>
                    <a:pt x="784" y="465"/>
                  </a:lnTo>
                  <a:lnTo>
                    <a:pt x="783" y="463"/>
                  </a:lnTo>
                  <a:lnTo>
                    <a:pt x="783" y="461"/>
                  </a:lnTo>
                  <a:lnTo>
                    <a:pt x="783" y="459"/>
                  </a:lnTo>
                  <a:lnTo>
                    <a:pt x="784" y="457"/>
                  </a:lnTo>
                  <a:lnTo>
                    <a:pt x="784" y="456"/>
                  </a:lnTo>
                  <a:lnTo>
                    <a:pt x="784" y="454"/>
                  </a:lnTo>
                  <a:lnTo>
                    <a:pt x="786" y="455"/>
                  </a:lnTo>
                  <a:lnTo>
                    <a:pt x="788" y="455"/>
                  </a:lnTo>
                  <a:lnTo>
                    <a:pt x="792" y="453"/>
                  </a:lnTo>
                  <a:lnTo>
                    <a:pt x="796" y="450"/>
                  </a:lnTo>
                  <a:lnTo>
                    <a:pt x="800" y="449"/>
                  </a:lnTo>
                  <a:lnTo>
                    <a:pt x="802" y="449"/>
                  </a:lnTo>
                  <a:lnTo>
                    <a:pt x="804" y="449"/>
                  </a:lnTo>
                  <a:lnTo>
                    <a:pt x="806" y="449"/>
                  </a:lnTo>
                  <a:lnTo>
                    <a:pt x="808" y="449"/>
                  </a:lnTo>
                  <a:lnTo>
                    <a:pt x="812" y="450"/>
                  </a:lnTo>
                  <a:lnTo>
                    <a:pt x="813" y="451"/>
                  </a:lnTo>
                  <a:lnTo>
                    <a:pt x="817" y="451"/>
                  </a:lnTo>
                  <a:lnTo>
                    <a:pt x="821" y="452"/>
                  </a:lnTo>
                  <a:lnTo>
                    <a:pt x="824" y="454"/>
                  </a:lnTo>
                  <a:lnTo>
                    <a:pt x="829" y="456"/>
                  </a:lnTo>
                  <a:lnTo>
                    <a:pt x="832" y="458"/>
                  </a:lnTo>
                  <a:lnTo>
                    <a:pt x="835" y="459"/>
                  </a:lnTo>
                  <a:lnTo>
                    <a:pt x="836" y="460"/>
                  </a:lnTo>
                  <a:lnTo>
                    <a:pt x="838" y="459"/>
                  </a:lnTo>
                  <a:lnTo>
                    <a:pt x="840" y="458"/>
                  </a:lnTo>
                  <a:lnTo>
                    <a:pt x="842" y="457"/>
                  </a:lnTo>
                  <a:lnTo>
                    <a:pt x="845" y="457"/>
                  </a:lnTo>
                  <a:lnTo>
                    <a:pt x="848" y="456"/>
                  </a:lnTo>
                  <a:lnTo>
                    <a:pt x="849" y="456"/>
                  </a:lnTo>
                  <a:lnTo>
                    <a:pt x="851" y="455"/>
                  </a:lnTo>
                  <a:lnTo>
                    <a:pt x="853" y="456"/>
                  </a:lnTo>
                  <a:lnTo>
                    <a:pt x="854" y="456"/>
                  </a:lnTo>
                  <a:lnTo>
                    <a:pt x="861" y="461"/>
                  </a:lnTo>
                  <a:lnTo>
                    <a:pt x="863" y="461"/>
                  </a:lnTo>
                  <a:lnTo>
                    <a:pt x="867" y="460"/>
                  </a:lnTo>
                  <a:lnTo>
                    <a:pt x="867" y="459"/>
                  </a:lnTo>
                  <a:lnTo>
                    <a:pt x="868" y="457"/>
                  </a:lnTo>
                  <a:lnTo>
                    <a:pt x="869" y="456"/>
                  </a:lnTo>
                  <a:lnTo>
                    <a:pt x="870" y="455"/>
                  </a:lnTo>
                  <a:lnTo>
                    <a:pt x="871" y="454"/>
                  </a:lnTo>
                  <a:lnTo>
                    <a:pt x="876" y="452"/>
                  </a:lnTo>
                  <a:lnTo>
                    <a:pt x="879" y="450"/>
                  </a:lnTo>
                  <a:lnTo>
                    <a:pt x="882" y="448"/>
                  </a:lnTo>
                  <a:lnTo>
                    <a:pt x="876" y="447"/>
                  </a:lnTo>
                  <a:lnTo>
                    <a:pt x="877" y="445"/>
                  </a:lnTo>
                  <a:lnTo>
                    <a:pt x="879" y="444"/>
                  </a:lnTo>
                  <a:lnTo>
                    <a:pt x="882" y="444"/>
                  </a:lnTo>
                  <a:lnTo>
                    <a:pt x="884" y="445"/>
                  </a:lnTo>
                  <a:lnTo>
                    <a:pt x="884" y="451"/>
                  </a:lnTo>
                  <a:lnTo>
                    <a:pt x="883" y="452"/>
                  </a:lnTo>
                  <a:lnTo>
                    <a:pt x="882" y="453"/>
                  </a:lnTo>
                  <a:lnTo>
                    <a:pt x="881" y="454"/>
                  </a:lnTo>
                  <a:lnTo>
                    <a:pt x="878" y="456"/>
                  </a:lnTo>
                  <a:lnTo>
                    <a:pt x="879" y="459"/>
                  </a:lnTo>
                  <a:lnTo>
                    <a:pt x="879" y="460"/>
                  </a:lnTo>
                  <a:lnTo>
                    <a:pt x="877" y="460"/>
                  </a:lnTo>
                  <a:close/>
                  <a:moveTo>
                    <a:pt x="1038" y="444"/>
                  </a:moveTo>
                  <a:lnTo>
                    <a:pt x="1043" y="445"/>
                  </a:lnTo>
                  <a:lnTo>
                    <a:pt x="1046" y="445"/>
                  </a:lnTo>
                  <a:lnTo>
                    <a:pt x="1048" y="446"/>
                  </a:lnTo>
                  <a:lnTo>
                    <a:pt x="1045" y="449"/>
                  </a:lnTo>
                  <a:lnTo>
                    <a:pt x="1038" y="447"/>
                  </a:lnTo>
                  <a:lnTo>
                    <a:pt x="1036" y="444"/>
                  </a:lnTo>
                  <a:lnTo>
                    <a:pt x="1038" y="444"/>
                  </a:lnTo>
                  <a:close/>
                  <a:moveTo>
                    <a:pt x="934" y="445"/>
                  </a:moveTo>
                  <a:lnTo>
                    <a:pt x="935" y="447"/>
                  </a:lnTo>
                  <a:lnTo>
                    <a:pt x="938" y="446"/>
                  </a:lnTo>
                  <a:lnTo>
                    <a:pt x="940" y="445"/>
                  </a:lnTo>
                  <a:lnTo>
                    <a:pt x="945" y="446"/>
                  </a:lnTo>
                  <a:lnTo>
                    <a:pt x="950" y="446"/>
                  </a:lnTo>
                  <a:lnTo>
                    <a:pt x="952" y="447"/>
                  </a:lnTo>
                  <a:lnTo>
                    <a:pt x="952" y="451"/>
                  </a:lnTo>
                  <a:lnTo>
                    <a:pt x="951" y="452"/>
                  </a:lnTo>
                  <a:lnTo>
                    <a:pt x="930" y="455"/>
                  </a:lnTo>
                  <a:lnTo>
                    <a:pt x="928" y="454"/>
                  </a:lnTo>
                  <a:lnTo>
                    <a:pt x="928" y="453"/>
                  </a:lnTo>
                  <a:lnTo>
                    <a:pt x="930" y="450"/>
                  </a:lnTo>
                  <a:lnTo>
                    <a:pt x="929" y="449"/>
                  </a:lnTo>
                  <a:lnTo>
                    <a:pt x="930" y="447"/>
                  </a:lnTo>
                  <a:lnTo>
                    <a:pt x="933" y="445"/>
                  </a:lnTo>
                  <a:lnTo>
                    <a:pt x="934" y="445"/>
                  </a:lnTo>
                  <a:close/>
                  <a:moveTo>
                    <a:pt x="760" y="449"/>
                  </a:moveTo>
                  <a:lnTo>
                    <a:pt x="758" y="449"/>
                  </a:lnTo>
                  <a:lnTo>
                    <a:pt x="758" y="447"/>
                  </a:lnTo>
                  <a:lnTo>
                    <a:pt x="758" y="445"/>
                  </a:lnTo>
                  <a:lnTo>
                    <a:pt x="760" y="445"/>
                  </a:lnTo>
                  <a:lnTo>
                    <a:pt x="760" y="445"/>
                  </a:lnTo>
                  <a:lnTo>
                    <a:pt x="761" y="446"/>
                  </a:lnTo>
                  <a:lnTo>
                    <a:pt x="761" y="447"/>
                  </a:lnTo>
                  <a:lnTo>
                    <a:pt x="760" y="448"/>
                  </a:lnTo>
                  <a:lnTo>
                    <a:pt x="760" y="449"/>
                  </a:lnTo>
                  <a:close/>
                  <a:moveTo>
                    <a:pt x="711" y="452"/>
                  </a:moveTo>
                  <a:lnTo>
                    <a:pt x="710" y="452"/>
                  </a:lnTo>
                  <a:lnTo>
                    <a:pt x="709" y="451"/>
                  </a:lnTo>
                  <a:lnTo>
                    <a:pt x="709" y="450"/>
                  </a:lnTo>
                  <a:lnTo>
                    <a:pt x="709" y="449"/>
                  </a:lnTo>
                  <a:lnTo>
                    <a:pt x="709" y="447"/>
                  </a:lnTo>
                  <a:lnTo>
                    <a:pt x="710" y="445"/>
                  </a:lnTo>
                  <a:lnTo>
                    <a:pt x="714" y="445"/>
                  </a:lnTo>
                  <a:lnTo>
                    <a:pt x="714" y="447"/>
                  </a:lnTo>
                  <a:lnTo>
                    <a:pt x="711" y="452"/>
                  </a:lnTo>
                  <a:close/>
                  <a:moveTo>
                    <a:pt x="1391" y="453"/>
                  </a:moveTo>
                  <a:lnTo>
                    <a:pt x="1389" y="454"/>
                  </a:lnTo>
                  <a:lnTo>
                    <a:pt x="1381" y="453"/>
                  </a:lnTo>
                  <a:lnTo>
                    <a:pt x="1380" y="451"/>
                  </a:lnTo>
                  <a:lnTo>
                    <a:pt x="1380" y="450"/>
                  </a:lnTo>
                  <a:lnTo>
                    <a:pt x="1381" y="449"/>
                  </a:lnTo>
                  <a:lnTo>
                    <a:pt x="1383" y="447"/>
                  </a:lnTo>
                  <a:lnTo>
                    <a:pt x="1386" y="446"/>
                  </a:lnTo>
                  <a:lnTo>
                    <a:pt x="1387" y="446"/>
                  </a:lnTo>
                  <a:lnTo>
                    <a:pt x="1391" y="451"/>
                  </a:lnTo>
                  <a:lnTo>
                    <a:pt x="1391" y="453"/>
                  </a:lnTo>
                  <a:close/>
                  <a:moveTo>
                    <a:pt x="914" y="449"/>
                  </a:moveTo>
                  <a:lnTo>
                    <a:pt x="909" y="450"/>
                  </a:lnTo>
                  <a:lnTo>
                    <a:pt x="906" y="454"/>
                  </a:lnTo>
                  <a:lnTo>
                    <a:pt x="904" y="454"/>
                  </a:lnTo>
                  <a:lnTo>
                    <a:pt x="903" y="456"/>
                  </a:lnTo>
                  <a:lnTo>
                    <a:pt x="903" y="456"/>
                  </a:lnTo>
                  <a:lnTo>
                    <a:pt x="903" y="457"/>
                  </a:lnTo>
                  <a:lnTo>
                    <a:pt x="903" y="458"/>
                  </a:lnTo>
                  <a:lnTo>
                    <a:pt x="902" y="459"/>
                  </a:lnTo>
                  <a:lnTo>
                    <a:pt x="899" y="458"/>
                  </a:lnTo>
                  <a:lnTo>
                    <a:pt x="898" y="459"/>
                  </a:lnTo>
                  <a:lnTo>
                    <a:pt x="897" y="460"/>
                  </a:lnTo>
                  <a:lnTo>
                    <a:pt x="895" y="458"/>
                  </a:lnTo>
                  <a:lnTo>
                    <a:pt x="892" y="458"/>
                  </a:lnTo>
                  <a:lnTo>
                    <a:pt x="892" y="458"/>
                  </a:lnTo>
                  <a:lnTo>
                    <a:pt x="895" y="455"/>
                  </a:lnTo>
                  <a:lnTo>
                    <a:pt x="899" y="452"/>
                  </a:lnTo>
                  <a:lnTo>
                    <a:pt x="899" y="451"/>
                  </a:lnTo>
                  <a:lnTo>
                    <a:pt x="898" y="451"/>
                  </a:lnTo>
                  <a:lnTo>
                    <a:pt x="897" y="450"/>
                  </a:lnTo>
                  <a:lnTo>
                    <a:pt x="897" y="450"/>
                  </a:lnTo>
                  <a:lnTo>
                    <a:pt x="899" y="449"/>
                  </a:lnTo>
                  <a:lnTo>
                    <a:pt x="901" y="449"/>
                  </a:lnTo>
                  <a:lnTo>
                    <a:pt x="903" y="450"/>
                  </a:lnTo>
                  <a:lnTo>
                    <a:pt x="903" y="450"/>
                  </a:lnTo>
                  <a:lnTo>
                    <a:pt x="909" y="447"/>
                  </a:lnTo>
                  <a:lnTo>
                    <a:pt x="911" y="447"/>
                  </a:lnTo>
                  <a:lnTo>
                    <a:pt x="913" y="449"/>
                  </a:lnTo>
                  <a:lnTo>
                    <a:pt x="914" y="449"/>
                  </a:lnTo>
                  <a:close/>
                  <a:moveTo>
                    <a:pt x="925" y="451"/>
                  </a:moveTo>
                  <a:lnTo>
                    <a:pt x="923" y="454"/>
                  </a:lnTo>
                  <a:lnTo>
                    <a:pt x="922" y="456"/>
                  </a:lnTo>
                  <a:lnTo>
                    <a:pt x="921" y="458"/>
                  </a:lnTo>
                  <a:lnTo>
                    <a:pt x="918" y="458"/>
                  </a:lnTo>
                  <a:lnTo>
                    <a:pt x="917" y="455"/>
                  </a:lnTo>
                  <a:lnTo>
                    <a:pt x="914" y="455"/>
                  </a:lnTo>
                  <a:lnTo>
                    <a:pt x="915" y="452"/>
                  </a:lnTo>
                  <a:lnTo>
                    <a:pt x="917" y="451"/>
                  </a:lnTo>
                  <a:lnTo>
                    <a:pt x="919" y="451"/>
                  </a:lnTo>
                  <a:lnTo>
                    <a:pt x="919" y="452"/>
                  </a:lnTo>
                  <a:lnTo>
                    <a:pt x="920" y="452"/>
                  </a:lnTo>
                  <a:lnTo>
                    <a:pt x="924" y="447"/>
                  </a:lnTo>
                  <a:lnTo>
                    <a:pt x="925" y="447"/>
                  </a:lnTo>
                  <a:lnTo>
                    <a:pt x="925" y="447"/>
                  </a:lnTo>
                  <a:lnTo>
                    <a:pt x="926" y="448"/>
                  </a:lnTo>
                  <a:lnTo>
                    <a:pt x="925" y="451"/>
                  </a:lnTo>
                  <a:close/>
                  <a:moveTo>
                    <a:pt x="682" y="460"/>
                  </a:moveTo>
                  <a:lnTo>
                    <a:pt x="678" y="467"/>
                  </a:lnTo>
                  <a:lnTo>
                    <a:pt x="679" y="468"/>
                  </a:lnTo>
                  <a:lnTo>
                    <a:pt x="680" y="469"/>
                  </a:lnTo>
                  <a:lnTo>
                    <a:pt x="673" y="471"/>
                  </a:lnTo>
                  <a:lnTo>
                    <a:pt x="671" y="469"/>
                  </a:lnTo>
                  <a:lnTo>
                    <a:pt x="669" y="470"/>
                  </a:lnTo>
                  <a:lnTo>
                    <a:pt x="662" y="469"/>
                  </a:lnTo>
                  <a:lnTo>
                    <a:pt x="657" y="467"/>
                  </a:lnTo>
                  <a:lnTo>
                    <a:pt x="657" y="466"/>
                  </a:lnTo>
                  <a:lnTo>
                    <a:pt x="657" y="464"/>
                  </a:lnTo>
                  <a:lnTo>
                    <a:pt x="658" y="465"/>
                  </a:lnTo>
                  <a:lnTo>
                    <a:pt x="662" y="465"/>
                  </a:lnTo>
                  <a:lnTo>
                    <a:pt x="663" y="464"/>
                  </a:lnTo>
                  <a:lnTo>
                    <a:pt x="664" y="460"/>
                  </a:lnTo>
                  <a:lnTo>
                    <a:pt x="663" y="455"/>
                  </a:lnTo>
                  <a:lnTo>
                    <a:pt x="668" y="450"/>
                  </a:lnTo>
                  <a:lnTo>
                    <a:pt x="671" y="449"/>
                  </a:lnTo>
                  <a:lnTo>
                    <a:pt x="674" y="447"/>
                  </a:lnTo>
                  <a:lnTo>
                    <a:pt x="682" y="450"/>
                  </a:lnTo>
                  <a:lnTo>
                    <a:pt x="683" y="450"/>
                  </a:lnTo>
                  <a:lnTo>
                    <a:pt x="684" y="451"/>
                  </a:lnTo>
                  <a:lnTo>
                    <a:pt x="685" y="453"/>
                  </a:lnTo>
                  <a:lnTo>
                    <a:pt x="682" y="460"/>
                  </a:lnTo>
                  <a:close/>
                  <a:moveTo>
                    <a:pt x="895" y="452"/>
                  </a:moveTo>
                  <a:lnTo>
                    <a:pt x="893" y="454"/>
                  </a:lnTo>
                  <a:lnTo>
                    <a:pt x="885" y="454"/>
                  </a:lnTo>
                  <a:lnTo>
                    <a:pt x="886" y="451"/>
                  </a:lnTo>
                  <a:lnTo>
                    <a:pt x="888" y="449"/>
                  </a:lnTo>
                  <a:lnTo>
                    <a:pt x="888" y="449"/>
                  </a:lnTo>
                  <a:lnTo>
                    <a:pt x="891" y="448"/>
                  </a:lnTo>
                  <a:lnTo>
                    <a:pt x="895" y="449"/>
                  </a:lnTo>
                  <a:lnTo>
                    <a:pt x="895" y="452"/>
                  </a:lnTo>
                  <a:close/>
                  <a:moveTo>
                    <a:pt x="772" y="464"/>
                  </a:moveTo>
                  <a:lnTo>
                    <a:pt x="771" y="464"/>
                  </a:lnTo>
                  <a:lnTo>
                    <a:pt x="769" y="464"/>
                  </a:lnTo>
                  <a:lnTo>
                    <a:pt x="770" y="461"/>
                  </a:lnTo>
                  <a:lnTo>
                    <a:pt x="769" y="460"/>
                  </a:lnTo>
                  <a:lnTo>
                    <a:pt x="771" y="458"/>
                  </a:lnTo>
                  <a:lnTo>
                    <a:pt x="771" y="455"/>
                  </a:lnTo>
                  <a:lnTo>
                    <a:pt x="771" y="455"/>
                  </a:lnTo>
                  <a:lnTo>
                    <a:pt x="772" y="455"/>
                  </a:lnTo>
                  <a:lnTo>
                    <a:pt x="772" y="456"/>
                  </a:lnTo>
                  <a:lnTo>
                    <a:pt x="773" y="456"/>
                  </a:lnTo>
                  <a:lnTo>
                    <a:pt x="774" y="456"/>
                  </a:lnTo>
                  <a:lnTo>
                    <a:pt x="775" y="457"/>
                  </a:lnTo>
                  <a:lnTo>
                    <a:pt x="775" y="458"/>
                  </a:lnTo>
                  <a:lnTo>
                    <a:pt x="774" y="460"/>
                  </a:lnTo>
                  <a:lnTo>
                    <a:pt x="772" y="461"/>
                  </a:lnTo>
                  <a:lnTo>
                    <a:pt x="771" y="462"/>
                  </a:lnTo>
                  <a:lnTo>
                    <a:pt x="772" y="464"/>
                  </a:lnTo>
                  <a:close/>
                  <a:moveTo>
                    <a:pt x="884" y="458"/>
                  </a:moveTo>
                  <a:lnTo>
                    <a:pt x="882" y="460"/>
                  </a:lnTo>
                  <a:lnTo>
                    <a:pt x="881" y="460"/>
                  </a:lnTo>
                  <a:lnTo>
                    <a:pt x="881" y="458"/>
                  </a:lnTo>
                  <a:lnTo>
                    <a:pt x="882" y="456"/>
                  </a:lnTo>
                  <a:lnTo>
                    <a:pt x="885" y="455"/>
                  </a:lnTo>
                  <a:lnTo>
                    <a:pt x="887" y="455"/>
                  </a:lnTo>
                  <a:lnTo>
                    <a:pt x="888" y="455"/>
                  </a:lnTo>
                  <a:lnTo>
                    <a:pt x="889" y="456"/>
                  </a:lnTo>
                  <a:lnTo>
                    <a:pt x="886" y="456"/>
                  </a:lnTo>
                  <a:lnTo>
                    <a:pt x="884" y="458"/>
                  </a:lnTo>
                  <a:close/>
                  <a:moveTo>
                    <a:pt x="649" y="465"/>
                  </a:moveTo>
                  <a:lnTo>
                    <a:pt x="648" y="466"/>
                  </a:lnTo>
                  <a:lnTo>
                    <a:pt x="646" y="464"/>
                  </a:lnTo>
                  <a:lnTo>
                    <a:pt x="645" y="463"/>
                  </a:lnTo>
                  <a:lnTo>
                    <a:pt x="647" y="462"/>
                  </a:lnTo>
                  <a:lnTo>
                    <a:pt x="648" y="462"/>
                  </a:lnTo>
                  <a:lnTo>
                    <a:pt x="649" y="463"/>
                  </a:lnTo>
                  <a:lnTo>
                    <a:pt x="649" y="465"/>
                  </a:lnTo>
                  <a:close/>
                  <a:moveTo>
                    <a:pt x="946" y="474"/>
                  </a:moveTo>
                  <a:lnTo>
                    <a:pt x="947" y="475"/>
                  </a:lnTo>
                  <a:lnTo>
                    <a:pt x="951" y="473"/>
                  </a:lnTo>
                  <a:lnTo>
                    <a:pt x="952" y="473"/>
                  </a:lnTo>
                  <a:lnTo>
                    <a:pt x="953" y="474"/>
                  </a:lnTo>
                  <a:lnTo>
                    <a:pt x="953" y="477"/>
                  </a:lnTo>
                  <a:lnTo>
                    <a:pt x="951" y="478"/>
                  </a:lnTo>
                  <a:lnTo>
                    <a:pt x="947" y="479"/>
                  </a:lnTo>
                  <a:lnTo>
                    <a:pt x="947" y="480"/>
                  </a:lnTo>
                  <a:lnTo>
                    <a:pt x="947" y="481"/>
                  </a:lnTo>
                  <a:lnTo>
                    <a:pt x="947" y="482"/>
                  </a:lnTo>
                  <a:lnTo>
                    <a:pt x="948" y="483"/>
                  </a:lnTo>
                  <a:lnTo>
                    <a:pt x="949" y="485"/>
                  </a:lnTo>
                  <a:lnTo>
                    <a:pt x="950" y="489"/>
                  </a:lnTo>
                  <a:lnTo>
                    <a:pt x="948" y="491"/>
                  </a:lnTo>
                  <a:lnTo>
                    <a:pt x="947" y="494"/>
                  </a:lnTo>
                  <a:lnTo>
                    <a:pt x="943" y="497"/>
                  </a:lnTo>
                  <a:lnTo>
                    <a:pt x="939" y="502"/>
                  </a:lnTo>
                  <a:lnTo>
                    <a:pt x="935" y="505"/>
                  </a:lnTo>
                  <a:lnTo>
                    <a:pt x="932" y="507"/>
                  </a:lnTo>
                  <a:lnTo>
                    <a:pt x="930" y="510"/>
                  </a:lnTo>
                  <a:lnTo>
                    <a:pt x="926" y="510"/>
                  </a:lnTo>
                  <a:lnTo>
                    <a:pt x="922" y="511"/>
                  </a:lnTo>
                  <a:lnTo>
                    <a:pt x="915" y="514"/>
                  </a:lnTo>
                  <a:lnTo>
                    <a:pt x="912" y="516"/>
                  </a:lnTo>
                  <a:lnTo>
                    <a:pt x="908" y="516"/>
                  </a:lnTo>
                  <a:lnTo>
                    <a:pt x="904" y="514"/>
                  </a:lnTo>
                  <a:lnTo>
                    <a:pt x="903" y="513"/>
                  </a:lnTo>
                  <a:lnTo>
                    <a:pt x="904" y="512"/>
                  </a:lnTo>
                  <a:lnTo>
                    <a:pt x="905" y="510"/>
                  </a:lnTo>
                  <a:lnTo>
                    <a:pt x="906" y="509"/>
                  </a:lnTo>
                  <a:lnTo>
                    <a:pt x="907" y="507"/>
                  </a:lnTo>
                  <a:lnTo>
                    <a:pt x="903" y="506"/>
                  </a:lnTo>
                  <a:lnTo>
                    <a:pt x="903" y="503"/>
                  </a:lnTo>
                  <a:lnTo>
                    <a:pt x="904" y="499"/>
                  </a:lnTo>
                  <a:lnTo>
                    <a:pt x="906" y="495"/>
                  </a:lnTo>
                  <a:lnTo>
                    <a:pt x="907" y="493"/>
                  </a:lnTo>
                  <a:lnTo>
                    <a:pt x="912" y="487"/>
                  </a:lnTo>
                  <a:lnTo>
                    <a:pt x="915" y="485"/>
                  </a:lnTo>
                  <a:lnTo>
                    <a:pt x="917" y="483"/>
                  </a:lnTo>
                  <a:lnTo>
                    <a:pt x="918" y="485"/>
                  </a:lnTo>
                  <a:lnTo>
                    <a:pt x="919" y="486"/>
                  </a:lnTo>
                  <a:lnTo>
                    <a:pt x="920" y="486"/>
                  </a:lnTo>
                  <a:lnTo>
                    <a:pt x="920" y="486"/>
                  </a:lnTo>
                  <a:lnTo>
                    <a:pt x="925" y="486"/>
                  </a:lnTo>
                  <a:lnTo>
                    <a:pt x="926" y="486"/>
                  </a:lnTo>
                  <a:lnTo>
                    <a:pt x="928" y="484"/>
                  </a:lnTo>
                  <a:lnTo>
                    <a:pt x="930" y="483"/>
                  </a:lnTo>
                  <a:lnTo>
                    <a:pt x="930" y="480"/>
                  </a:lnTo>
                  <a:lnTo>
                    <a:pt x="930" y="478"/>
                  </a:lnTo>
                  <a:lnTo>
                    <a:pt x="934" y="478"/>
                  </a:lnTo>
                  <a:lnTo>
                    <a:pt x="937" y="477"/>
                  </a:lnTo>
                  <a:lnTo>
                    <a:pt x="939" y="475"/>
                  </a:lnTo>
                  <a:lnTo>
                    <a:pt x="944" y="472"/>
                  </a:lnTo>
                  <a:lnTo>
                    <a:pt x="945" y="471"/>
                  </a:lnTo>
                  <a:lnTo>
                    <a:pt x="945" y="474"/>
                  </a:lnTo>
                  <a:lnTo>
                    <a:pt x="946" y="474"/>
                  </a:lnTo>
                  <a:close/>
                  <a:moveTo>
                    <a:pt x="789" y="485"/>
                  </a:moveTo>
                  <a:lnTo>
                    <a:pt x="791" y="486"/>
                  </a:lnTo>
                  <a:lnTo>
                    <a:pt x="795" y="489"/>
                  </a:lnTo>
                  <a:lnTo>
                    <a:pt x="797" y="490"/>
                  </a:lnTo>
                  <a:lnTo>
                    <a:pt x="797" y="492"/>
                  </a:lnTo>
                  <a:lnTo>
                    <a:pt x="798" y="493"/>
                  </a:lnTo>
                  <a:lnTo>
                    <a:pt x="800" y="494"/>
                  </a:lnTo>
                  <a:lnTo>
                    <a:pt x="803" y="493"/>
                  </a:lnTo>
                  <a:lnTo>
                    <a:pt x="805" y="495"/>
                  </a:lnTo>
                  <a:lnTo>
                    <a:pt x="807" y="496"/>
                  </a:lnTo>
                  <a:lnTo>
                    <a:pt x="809" y="499"/>
                  </a:lnTo>
                  <a:lnTo>
                    <a:pt x="811" y="502"/>
                  </a:lnTo>
                  <a:lnTo>
                    <a:pt x="814" y="503"/>
                  </a:lnTo>
                  <a:lnTo>
                    <a:pt x="815" y="506"/>
                  </a:lnTo>
                  <a:lnTo>
                    <a:pt x="815" y="508"/>
                  </a:lnTo>
                  <a:lnTo>
                    <a:pt x="811" y="512"/>
                  </a:lnTo>
                  <a:lnTo>
                    <a:pt x="809" y="512"/>
                  </a:lnTo>
                  <a:lnTo>
                    <a:pt x="807" y="512"/>
                  </a:lnTo>
                  <a:lnTo>
                    <a:pt x="803" y="514"/>
                  </a:lnTo>
                  <a:lnTo>
                    <a:pt x="801" y="513"/>
                  </a:lnTo>
                  <a:lnTo>
                    <a:pt x="797" y="513"/>
                  </a:lnTo>
                  <a:lnTo>
                    <a:pt x="793" y="511"/>
                  </a:lnTo>
                  <a:lnTo>
                    <a:pt x="790" y="508"/>
                  </a:lnTo>
                  <a:lnTo>
                    <a:pt x="789" y="506"/>
                  </a:lnTo>
                  <a:lnTo>
                    <a:pt x="786" y="503"/>
                  </a:lnTo>
                  <a:lnTo>
                    <a:pt x="783" y="502"/>
                  </a:lnTo>
                  <a:lnTo>
                    <a:pt x="776" y="497"/>
                  </a:lnTo>
                  <a:lnTo>
                    <a:pt x="772" y="497"/>
                  </a:lnTo>
                  <a:lnTo>
                    <a:pt x="770" y="497"/>
                  </a:lnTo>
                  <a:lnTo>
                    <a:pt x="769" y="497"/>
                  </a:lnTo>
                  <a:lnTo>
                    <a:pt x="760" y="495"/>
                  </a:lnTo>
                  <a:lnTo>
                    <a:pt x="758" y="494"/>
                  </a:lnTo>
                  <a:lnTo>
                    <a:pt x="757" y="493"/>
                  </a:lnTo>
                  <a:lnTo>
                    <a:pt x="756" y="491"/>
                  </a:lnTo>
                  <a:lnTo>
                    <a:pt x="756" y="490"/>
                  </a:lnTo>
                  <a:lnTo>
                    <a:pt x="756" y="488"/>
                  </a:lnTo>
                  <a:lnTo>
                    <a:pt x="758" y="486"/>
                  </a:lnTo>
                  <a:lnTo>
                    <a:pt x="763" y="485"/>
                  </a:lnTo>
                  <a:lnTo>
                    <a:pt x="766" y="485"/>
                  </a:lnTo>
                  <a:lnTo>
                    <a:pt x="771" y="485"/>
                  </a:lnTo>
                  <a:lnTo>
                    <a:pt x="777" y="484"/>
                  </a:lnTo>
                  <a:lnTo>
                    <a:pt x="782" y="485"/>
                  </a:lnTo>
                  <a:lnTo>
                    <a:pt x="784" y="484"/>
                  </a:lnTo>
                  <a:lnTo>
                    <a:pt x="787" y="482"/>
                  </a:lnTo>
                  <a:lnTo>
                    <a:pt x="788" y="483"/>
                  </a:lnTo>
                  <a:lnTo>
                    <a:pt x="789" y="485"/>
                  </a:lnTo>
                  <a:close/>
                  <a:moveTo>
                    <a:pt x="898" y="514"/>
                  </a:moveTo>
                  <a:lnTo>
                    <a:pt x="895" y="516"/>
                  </a:lnTo>
                  <a:lnTo>
                    <a:pt x="895" y="513"/>
                  </a:lnTo>
                  <a:lnTo>
                    <a:pt x="897" y="510"/>
                  </a:lnTo>
                  <a:lnTo>
                    <a:pt x="899" y="509"/>
                  </a:lnTo>
                  <a:lnTo>
                    <a:pt x="900" y="510"/>
                  </a:lnTo>
                  <a:lnTo>
                    <a:pt x="900" y="511"/>
                  </a:lnTo>
                  <a:lnTo>
                    <a:pt x="897" y="512"/>
                  </a:lnTo>
                  <a:lnTo>
                    <a:pt x="898" y="514"/>
                  </a:lnTo>
                  <a:close/>
                  <a:moveTo>
                    <a:pt x="849" y="524"/>
                  </a:moveTo>
                  <a:lnTo>
                    <a:pt x="847" y="524"/>
                  </a:lnTo>
                  <a:lnTo>
                    <a:pt x="844" y="523"/>
                  </a:lnTo>
                  <a:lnTo>
                    <a:pt x="843" y="523"/>
                  </a:lnTo>
                  <a:lnTo>
                    <a:pt x="846" y="521"/>
                  </a:lnTo>
                  <a:lnTo>
                    <a:pt x="848" y="519"/>
                  </a:lnTo>
                  <a:lnTo>
                    <a:pt x="851" y="519"/>
                  </a:lnTo>
                  <a:lnTo>
                    <a:pt x="852" y="519"/>
                  </a:lnTo>
                  <a:lnTo>
                    <a:pt x="852" y="522"/>
                  </a:lnTo>
                  <a:lnTo>
                    <a:pt x="849" y="524"/>
                  </a:lnTo>
                  <a:close/>
                  <a:moveTo>
                    <a:pt x="882" y="534"/>
                  </a:moveTo>
                  <a:lnTo>
                    <a:pt x="879" y="534"/>
                  </a:lnTo>
                  <a:lnTo>
                    <a:pt x="879" y="534"/>
                  </a:lnTo>
                  <a:lnTo>
                    <a:pt x="879" y="531"/>
                  </a:lnTo>
                  <a:lnTo>
                    <a:pt x="879" y="529"/>
                  </a:lnTo>
                  <a:lnTo>
                    <a:pt x="886" y="527"/>
                  </a:lnTo>
                  <a:lnTo>
                    <a:pt x="889" y="525"/>
                  </a:lnTo>
                  <a:lnTo>
                    <a:pt x="893" y="521"/>
                  </a:lnTo>
                  <a:lnTo>
                    <a:pt x="895" y="520"/>
                  </a:lnTo>
                  <a:lnTo>
                    <a:pt x="896" y="520"/>
                  </a:lnTo>
                  <a:lnTo>
                    <a:pt x="896" y="520"/>
                  </a:lnTo>
                  <a:lnTo>
                    <a:pt x="897" y="523"/>
                  </a:lnTo>
                  <a:lnTo>
                    <a:pt x="898" y="525"/>
                  </a:lnTo>
                  <a:lnTo>
                    <a:pt x="898" y="525"/>
                  </a:lnTo>
                  <a:lnTo>
                    <a:pt x="894" y="527"/>
                  </a:lnTo>
                  <a:lnTo>
                    <a:pt x="891" y="530"/>
                  </a:lnTo>
                  <a:lnTo>
                    <a:pt x="884" y="533"/>
                  </a:lnTo>
                  <a:lnTo>
                    <a:pt x="882" y="5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255" name="Freeform 306">
              <a:extLst>
                <a:ext uri="{FF2B5EF4-FFF2-40B4-BE49-F238E27FC236}">
                  <a16:creationId xmlns="" xmlns:a16="http://schemas.microsoft.com/office/drawing/2014/main" id="{273D0CCE-A216-E017-D73F-8DC6A75CD0DB}"/>
                </a:ext>
              </a:extLst>
            </p:cNvPr>
            <p:cNvSpPr>
              <a:spLocks noChangeArrowheads="1"/>
            </p:cNvSpPr>
            <p:nvPr/>
          </p:nvSpPr>
          <p:spPr bwMode="auto">
            <a:xfrm>
              <a:off x="11990997" y="9666042"/>
              <a:ext cx="5497" cy="5497"/>
            </a:xfrm>
            <a:custGeom>
              <a:avLst/>
              <a:gdLst>
                <a:gd name="T0" fmla="*/ 5 w 6"/>
                <a:gd name="T1" fmla="*/ 3 h 4"/>
                <a:gd name="T2" fmla="*/ 4 w 6"/>
                <a:gd name="T3" fmla="*/ 3 h 4"/>
                <a:gd name="T4" fmla="*/ 3 w 6"/>
                <a:gd name="T5" fmla="*/ 3 h 4"/>
                <a:gd name="T6" fmla="*/ 0 w 6"/>
                <a:gd name="T7" fmla="*/ 0 h 4"/>
                <a:gd name="T8" fmla="*/ 2 w 6"/>
                <a:gd name="T9" fmla="*/ 0 h 4"/>
                <a:gd name="T10" fmla="*/ 3 w 6"/>
                <a:gd name="T11" fmla="*/ 0 h 4"/>
                <a:gd name="T12" fmla="*/ 5 w 6"/>
                <a:gd name="T13" fmla="*/ 0 h 4"/>
                <a:gd name="T14" fmla="*/ 5 w 6"/>
                <a:gd name="T15" fmla="*/ 1 h 4"/>
                <a:gd name="T16" fmla="*/ 5 w 6"/>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5" y="3"/>
                  </a:moveTo>
                  <a:lnTo>
                    <a:pt x="4" y="3"/>
                  </a:lnTo>
                  <a:lnTo>
                    <a:pt x="3" y="3"/>
                  </a:lnTo>
                  <a:lnTo>
                    <a:pt x="0" y="0"/>
                  </a:lnTo>
                  <a:lnTo>
                    <a:pt x="2" y="0"/>
                  </a:lnTo>
                  <a:lnTo>
                    <a:pt x="3" y="0"/>
                  </a:lnTo>
                  <a:lnTo>
                    <a:pt x="5"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6" name="Freeform 308">
              <a:extLst>
                <a:ext uri="{FF2B5EF4-FFF2-40B4-BE49-F238E27FC236}">
                  <a16:creationId xmlns="" xmlns:a16="http://schemas.microsoft.com/office/drawing/2014/main" id="{F3843AA3-1489-C41A-E22A-8415EFBF8454}"/>
                </a:ext>
              </a:extLst>
            </p:cNvPr>
            <p:cNvSpPr>
              <a:spLocks noChangeArrowheads="1"/>
            </p:cNvSpPr>
            <p:nvPr/>
          </p:nvSpPr>
          <p:spPr bwMode="auto">
            <a:xfrm>
              <a:off x="13238408" y="9720993"/>
              <a:ext cx="10990" cy="21981"/>
            </a:xfrm>
            <a:custGeom>
              <a:avLst/>
              <a:gdLst>
                <a:gd name="T0" fmla="*/ 4 w 8"/>
                <a:gd name="T1" fmla="*/ 16 h 18"/>
                <a:gd name="T2" fmla="*/ 3 w 8"/>
                <a:gd name="T3" fmla="*/ 17 h 18"/>
                <a:gd name="T4" fmla="*/ 0 w 8"/>
                <a:gd name="T5" fmla="*/ 17 h 18"/>
                <a:gd name="T6" fmla="*/ 0 w 8"/>
                <a:gd name="T7" fmla="*/ 15 h 18"/>
                <a:gd name="T8" fmla="*/ 2 w 8"/>
                <a:gd name="T9" fmla="*/ 12 h 18"/>
                <a:gd name="T10" fmla="*/ 4 w 8"/>
                <a:gd name="T11" fmla="*/ 9 h 18"/>
                <a:gd name="T12" fmla="*/ 2 w 8"/>
                <a:gd name="T13" fmla="*/ 8 h 18"/>
                <a:gd name="T14" fmla="*/ 1 w 8"/>
                <a:gd name="T15" fmla="*/ 6 h 18"/>
                <a:gd name="T16" fmla="*/ 1 w 8"/>
                <a:gd name="T17" fmla="*/ 4 h 18"/>
                <a:gd name="T18" fmla="*/ 2 w 8"/>
                <a:gd name="T19" fmla="*/ 0 h 18"/>
                <a:gd name="T20" fmla="*/ 3 w 8"/>
                <a:gd name="T21" fmla="*/ 0 h 18"/>
                <a:gd name="T22" fmla="*/ 5 w 8"/>
                <a:gd name="T23" fmla="*/ 2 h 18"/>
                <a:gd name="T24" fmla="*/ 6 w 8"/>
                <a:gd name="T25" fmla="*/ 5 h 18"/>
                <a:gd name="T26" fmla="*/ 7 w 8"/>
                <a:gd name="T27" fmla="*/ 8 h 18"/>
                <a:gd name="T28" fmla="*/ 5 w 8"/>
                <a:gd name="T29" fmla="*/ 12 h 18"/>
                <a:gd name="T30" fmla="*/ 4 w 8"/>
                <a:gd name="T3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8">
                  <a:moveTo>
                    <a:pt x="4" y="16"/>
                  </a:moveTo>
                  <a:lnTo>
                    <a:pt x="3" y="17"/>
                  </a:lnTo>
                  <a:lnTo>
                    <a:pt x="0" y="17"/>
                  </a:lnTo>
                  <a:lnTo>
                    <a:pt x="0" y="15"/>
                  </a:lnTo>
                  <a:lnTo>
                    <a:pt x="2" y="12"/>
                  </a:lnTo>
                  <a:lnTo>
                    <a:pt x="4" y="9"/>
                  </a:lnTo>
                  <a:lnTo>
                    <a:pt x="2" y="8"/>
                  </a:lnTo>
                  <a:lnTo>
                    <a:pt x="1" y="6"/>
                  </a:lnTo>
                  <a:lnTo>
                    <a:pt x="1" y="4"/>
                  </a:lnTo>
                  <a:lnTo>
                    <a:pt x="2" y="0"/>
                  </a:lnTo>
                  <a:lnTo>
                    <a:pt x="3" y="0"/>
                  </a:lnTo>
                  <a:lnTo>
                    <a:pt x="5" y="2"/>
                  </a:lnTo>
                  <a:lnTo>
                    <a:pt x="6" y="5"/>
                  </a:lnTo>
                  <a:lnTo>
                    <a:pt x="7" y="8"/>
                  </a:lnTo>
                  <a:lnTo>
                    <a:pt x="5" y="12"/>
                  </a:lnTo>
                  <a:lnTo>
                    <a:pt x="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7" name="Freeform 310">
              <a:extLst>
                <a:ext uri="{FF2B5EF4-FFF2-40B4-BE49-F238E27FC236}">
                  <a16:creationId xmlns="" xmlns:a16="http://schemas.microsoft.com/office/drawing/2014/main" id="{3030F6BA-6629-8EFB-5A49-AB6EB9B554EE}"/>
                </a:ext>
              </a:extLst>
            </p:cNvPr>
            <p:cNvSpPr>
              <a:spLocks noChangeArrowheads="1"/>
            </p:cNvSpPr>
            <p:nvPr/>
          </p:nvSpPr>
          <p:spPr bwMode="auto">
            <a:xfrm>
              <a:off x="12502052" y="9731984"/>
              <a:ext cx="16484" cy="21981"/>
            </a:xfrm>
            <a:custGeom>
              <a:avLst/>
              <a:gdLst>
                <a:gd name="T0" fmla="*/ 9 w 14"/>
                <a:gd name="T1" fmla="*/ 17 h 19"/>
                <a:gd name="T2" fmla="*/ 5 w 14"/>
                <a:gd name="T3" fmla="*/ 18 h 19"/>
                <a:gd name="T4" fmla="*/ 3 w 14"/>
                <a:gd name="T5" fmla="*/ 16 h 19"/>
                <a:gd name="T6" fmla="*/ 6 w 14"/>
                <a:gd name="T7" fmla="*/ 15 h 19"/>
                <a:gd name="T8" fmla="*/ 6 w 14"/>
                <a:gd name="T9" fmla="*/ 15 h 19"/>
                <a:gd name="T10" fmla="*/ 7 w 14"/>
                <a:gd name="T11" fmla="*/ 14 h 19"/>
                <a:gd name="T12" fmla="*/ 8 w 14"/>
                <a:gd name="T13" fmla="*/ 13 h 19"/>
                <a:gd name="T14" fmla="*/ 3 w 14"/>
                <a:gd name="T15" fmla="*/ 12 h 19"/>
                <a:gd name="T16" fmla="*/ 1 w 14"/>
                <a:gd name="T17" fmla="*/ 11 h 19"/>
                <a:gd name="T18" fmla="*/ 0 w 14"/>
                <a:gd name="T19" fmla="*/ 8 h 19"/>
                <a:gd name="T20" fmla="*/ 0 w 14"/>
                <a:gd name="T21" fmla="*/ 6 h 19"/>
                <a:gd name="T22" fmla="*/ 6 w 14"/>
                <a:gd name="T23" fmla="*/ 1 h 19"/>
                <a:gd name="T24" fmla="*/ 8 w 14"/>
                <a:gd name="T25" fmla="*/ 0 h 19"/>
                <a:gd name="T26" fmla="*/ 8 w 14"/>
                <a:gd name="T27" fmla="*/ 2 h 19"/>
                <a:gd name="T28" fmla="*/ 12 w 14"/>
                <a:gd name="T29" fmla="*/ 8 h 19"/>
                <a:gd name="T30" fmla="*/ 13 w 14"/>
                <a:gd name="T31" fmla="*/ 11 h 19"/>
                <a:gd name="T32" fmla="*/ 12 w 14"/>
                <a:gd name="T33" fmla="*/ 12 h 19"/>
                <a:gd name="T34" fmla="*/ 9 w 14"/>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9">
                  <a:moveTo>
                    <a:pt x="9" y="17"/>
                  </a:moveTo>
                  <a:lnTo>
                    <a:pt x="5" y="18"/>
                  </a:lnTo>
                  <a:lnTo>
                    <a:pt x="3" y="16"/>
                  </a:lnTo>
                  <a:lnTo>
                    <a:pt x="6" y="15"/>
                  </a:lnTo>
                  <a:lnTo>
                    <a:pt x="6" y="15"/>
                  </a:lnTo>
                  <a:lnTo>
                    <a:pt x="7" y="14"/>
                  </a:lnTo>
                  <a:lnTo>
                    <a:pt x="8" y="13"/>
                  </a:lnTo>
                  <a:lnTo>
                    <a:pt x="3" y="12"/>
                  </a:lnTo>
                  <a:lnTo>
                    <a:pt x="1" y="11"/>
                  </a:lnTo>
                  <a:lnTo>
                    <a:pt x="0" y="8"/>
                  </a:lnTo>
                  <a:lnTo>
                    <a:pt x="0" y="6"/>
                  </a:lnTo>
                  <a:lnTo>
                    <a:pt x="6" y="1"/>
                  </a:lnTo>
                  <a:lnTo>
                    <a:pt x="8" y="0"/>
                  </a:lnTo>
                  <a:lnTo>
                    <a:pt x="8" y="2"/>
                  </a:lnTo>
                  <a:lnTo>
                    <a:pt x="12" y="8"/>
                  </a:lnTo>
                  <a:lnTo>
                    <a:pt x="13" y="11"/>
                  </a:lnTo>
                  <a:lnTo>
                    <a:pt x="12" y="12"/>
                  </a:lnTo>
                  <a:lnTo>
                    <a:pt x="9"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8" name="Freeform 311">
              <a:extLst>
                <a:ext uri="{FF2B5EF4-FFF2-40B4-BE49-F238E27FC236}">
                  <a16:creationId xmlns="" xmlns:a16="http://schemas.microsoft.com/office/drawing/2014/main" id="{B11C35F8-FEB0-2FA2-F443-0FA2B0A21A81}"/>
                </a:ext>
              </a:extLst>
            </p:cNvPr>
            <p:cNvSpPr>
              <a:spLocks noChangeArrowheads="1"/>
            </p:cNvSpPr>
            <p:nvPr/>
          </p:nvSpPr>
          <p:spPr bwMode="auto">
            <a:xfrm>
              <a:off x="12881219" y="9731984"/>
              <a:ext cx="10990" cy="10990"/>
            </a:xfrm>
            <a:custGeom>
              <a:avLst/>
              <a:gdLst>
                <a:gd name="T0" fmla="*/ 8 w 11"/>
                <a:gd name="T1" fmla="*/ 0 h 7"/>
                <a:gd name="T2" fmla="*/ 9 w 11"/>
                <a:gd name="T3" fmla="*/ 3 h 7"/>
                <a:gd name="T4" fmla="*/ 10 w 11"/>
                <a:gd name="T5" fmla="*/ 4 h 7"/>
                <a:gd name="T6" fmla="*/ 4 w 11"/>
                <a:gd name="T7" fmla="*/ 6 h 7"/>
                <a:gd name="T8" fmla="*/ 0 w 11"/>
                <a:gd name="T9" fmla="*/ 3 h 7"/>
                <a:gd name="T10" fmla="*/ 1 w 11"/>
                <a:gd name="T11" fmla="*/ 1 h 7"/>
                <a:gd name="T12" fmla="*/ 4 w 11"/>
                <a:gd name="T13" fmla="*/ 1 h 7"/>
                <a:gd name="T14" fmla="*/ 8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8" y="0"/>
                  </a:moveTo>
                  <a:lnTo>
                    <a:pt x="9" y="3"/>
                  </a:lnTo>
                  <a:lnTo>
                    <a:pt x="10" y="4"/>
                  </a:lnTo>
                  <a:lnTo>
                    <a:pt x="4" y="6"/>
                  </a:lnTo>
                  <a:lnTo>
                    <a:pt x="0" y="3"/>
                  </a:lnTo>
                  <a:lnTo>
                    <a:pt x="1" y="1"/>
                  </a:lnTo>
                  <a:lnTo>
                    <a:pt x="4" y="1"/>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59" name="Freeform 312">
              <a:extLst>
                <a:ext uri="{FF2B5EF4-FFF2-40B4-BE49-F238E27FC236}">
                  <a16:creationId xmlns="" xmlns:a16="http://schemas.microsoft.com/office/drawing/2014/main" id="{EA26E17D-93A4-57BB-7A70-9E741C9D10AC}"/>
                </a:ext>
              </a:extLst>
            </p:cNvPr>
            <p:cNvSpPr>
              <a:spLocks noChangeArrowheads="1"/>
            </p:cNvSpPr>
            <p:nvPr/>
          </p:nvSpPr>
          <p:spPr bwMode="auto">
            <a:xfrm>
              <a:off x="13238408" y="9737481"/>
              <a:ext cx="5493" cy="10990"/>
            </a:xfrm>
            <a:custGeom>
              <a:avLst/>
              <a:gdLst>
                <a:gd name="T0" fmla="*/ 3 w 4"/>
                <a:gd name="T1" fmla="*/ 5 h 8"/>
                <a:gd name="T2" fmla="*/ 3 w 4"/>
                <a:gd name="T3" fmla="*/ 7 h 8"/>
                <a:gd name="T4" fmla="*/ 1 w 4"/>
                <a:gd name="T5" fmla="*/ 4 h 8"/>
                <a:gd name="T6" fmla="*/ 0 w 4"/>
                <a:gd name="T7" fmla="*/ 0 h 8"/>
                <a:gd name="T8" fmla="*/ 2 w 4"/>
                <a:gd name="T9" fmla="*/ 1 h 8"/>
                <a:gd name="T10" fmla="*/ 3 w 4"/>
                <a:gd name="T11" fmla="*/ 4 h 8"/>
                <a:gd name="T12" fmla="*/ 3 w 4"/>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5"/>
                  </a:moveTo>
                  <a:lnTo>
                    <a:pt x="3" y="7"/>
                  </a:lnTo>
                  <a:lnTo>
                    <a:pt x="1" y="4"/>
                  </a:lnTo>
                  <a:lnTo>
                    <a:pt x="0"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0" name="Freeform 313">
              <a:extLst>
                <a:ext uri="{FF2B5EF4-FFF2-40B4-BE49-F238E27FC236}">
                  <a16:creationId xmlns="" xmlns:a16="http://schemas.microsoft.com/office/drawing/2014/main" id="{B862EC92-B740-3716-A37C-681E9E3B1E82}"/>
                </a:ext>
              </a:extLst>
            </p:cNvPr>
            <p:cNvSpPr>
              <a:spLocks noChangeArrowheads="1"/>
            </p:cNvSpPr>
            <p:nvPr/>
          </p:nvSpPr>
          <p:spPr bwMode="auto">
            <a:xfrm>
              <a:off x="13243901" y="9742974"/>
              <a:ext cx="5497" cy="5497"/>
            </a:xfrm>
            <a:custGeom>
              <a:avLst/>
              <a:gdLst>
                <a:gd name="T0" fmla="*/ 2 w 3"/>
                <a:gd name="T1" fmla="*/ 4 h 5"/>
                <a:gd name="T2" fmla="*/ 2 w 3"/>
                <a:gd name="T3" fmla="*/ 4 h 5"/>
                <a:gd name="T4" fmla="*/ 0 w 3"/>
                <a:gd name="T5" fmla="*/ 3 h 5"/>
                <a:gd name="T6" fmla="*/ 0 w 3"/>
                <a:gd name="T7" fmla="*/ 2 h 5"/>
                <a:gd name="T8" fmla="*/ 0 w 3"/>
                <a:gd name="T9" fmla="*/ 1 h 5"/>
                <a:gd name="T10" fmla="*/ 0 w 3"/>
                <a:gd name="T11" fmla="*/ 0 h 5"/>
                <a:gd name="T12" fmla="*/ 2 w 3"/>
                <a:gd name="T13" fmla="*/ 2 h 5"/>
                <a:gd name="T14" fmla="*/ 2 w 3"/>
                <a:gd name="T15" fmla="*/ 3 h 5"/>
                <a:gd name="T16" fmla="*/ 2 w 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4"/>
                  </a:moveTo>
                  <a:lnTo>
                    <a:pt x="2" y="4"/>
                  </a:lnTo>
                  <a:lnTo>
                    <a:pt x="0" y="3"/>
                  </a:lnTo>
                  <a:lnTo>
                    <a:pt x="0" y="2"/>
                  </a:lnTo>
                  <a:lnTo>
                    <a:pt x="0" y="1"/>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1" name="Freeform 314">
              <a:extLst>
                <a:ext uri="{FF2B5EF4-FFF2-40B4-BE49-F238E27FC236}">
                  <a16:creationId xmlns="" xmlns:a16="http://schemas.microsoft.com/office/drawing/2014/main" id="{04C0A90B-C93D-6564-278F-8CBD35FF98DB}"/>
                </a:ext>
              </a:extLst>
            </p:cNvPr>
            <p:cNvSpPr>
              <a:spLocks noChangeArrowheads="1"/>
            </p:cNvSpPr>
            <p:nvPr/>
          </p:nvSpPr>
          <p:spPr bwMode="auto">
            <a:xfrm>
              <a:off x="13188949" y="9753965"/>
              <a:ext cx="10990" cy="10990"/>
            </a:xfrm>
            <a:custGeom>
              <a:avLst/>
              <a:gdLst>
                <a:gd name="T0" fmla="*/ 7 w 8"/>
                <a:gd name="T1" fmla="*/ 9 h 11"/>
                <a:gd name="T2" fmla="*/ 6 w 8"/>
                <a:gd name="T3" fmla="*/ 10 h 11"/>
                <a:gd name="T4" fmla="*/ 2 w 8"/>
                <a:gd name="T5" fmla="*/ 8 h 11"/>
                <a:gd name="T6" fmla="*/ 2 w 8"/>
                <a:gd name="T7" fmla="*/ 5 h 11"/>
                <a:gd name="T8" fmla="*/ 2 w 8"/>
                <a:gd name="T9" fmla="*/ 4 h 11"/>
                <a:gd name="T10" fmla="*/ 1 w 8"/>
                <a:gd name="T11" fmla="*/ 3 h 11"/>
                <a:gd name="T12" fmla="*/ 0 w 8"/>
                <a:gd name="T13" fmla="*/ 1 h 11"/>
                <a:gd name="T14" fmla="*/ 1 w 8"/>
                <a:gd name="T15" fmla="*/ 0 h 11"/>
                <a:gd name="T16" fmla="*/ 3 w 8"/>
                <a:gd name="T17" fmla="*/ 2 h 11"/>
                <a:gd name="T18" fmla="*/ 5 w 8"/>
                <a:gd name="T19" fmla="*/ 5 h 11"/>
                <a:gd name="T20" fmla="*/ 7 w 8"/>
                <a:gd name="T21" fmla="*/ 8 h 11"/>
                <a:gd name="T22" fmla="*/ 7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9"/>
                  </a:moveTo>
                  <a:lnTo>
                    <a:pt x="6" y="10"/>
                  </a:lnTo>
                  <a:lnTo>
                    <a:pt x="2" y="8"/>
                  </a:lnTo>
                  <a:lnTo>
                    <a:pt x="2" y="5"/>
                  </a:lnTo>
                  <a:lnTo>
                    <a:pt x="2" y="4"/>
                  </a:lnTo>
                  <a:lnTo>
                    <a:pt x="1" y="3"/>
                  </a:lnTo>
                  <a:lnTo>
                    <a:pt x="0" y="1"/>
                  </a:lnTo>
                  <a:lnTo>
                    <a:pt x="1" y="0"/>
                  </a:lnTo>
                  <a:lnTo>
                    <a:pt x="3" y="2"/>
                  </a:lnTo>
                  <a:lnTo>
                    <a:pt x="5" y="5"/>
                  </a:lnTo>
                  <a:lnTo>
                    <a:pt x="7"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2" name="Freeform 315">
              <a:extLst>
                <a:ext uri="{FF2B5EF4-FFF2-40B4-BE49-F238E27FC236}">
                  <a16:creationId xmlns="" xmlns:a16="http://schemas.microsoft.com/office/drawing/2014/main" id="{1603F64F-4A45-EF55-4116-AB19FD4AA8C2}"/>
                </a:ext>
              </a:extLst>
            </p:cNvPr>
            <p:cNvSpPr>
              <a:spLocks noChangeArrowheads="1"/>
            </p:cNvSpPr>
            <p:nvPr/>
          </p:nvSpPr>
          <p:spPr bwMode="auto">
            <a:xfrm>
              <a:off x="12875725" y="9764955"/>
              <a:ext cx="5493" cy="10990"/>
            </a:xfrm>
            <a:custGeom>
              <a:avLst/>
              <a:gdLst>
                <a:gd name="T0" fmla="*/ 4 w 6"/>
                <a:gd name="T1" fmla="*/ 5 h 7"/>
                <a:gd name="T2" fmla="*/ 4 w 6"/>
                <a:gd name="T3" fmla="*/ 6 h 7"/>
                <a:gd name="T4" fmla="*/ 1 w 6"/>
                <a:gd name="T5" fmla="*/ 4 h 7"/>
                <a:gd name="T6" fmla="*/ 0 w 6"/>
                <a:gd name="T7" fmla="*/ 2 h 7"/>
                <a:gd name="T8" fmla="*/ 0 w 6"/>
                <a:gd name="T9" fmla="*/ 0 h 7"/>
                <a:gd name="T10" fmla="*/ 4 w 6"/>
                <a:gd name="T11" fmla="*/ 0 h 7"/>
                <a:gd name="T12" fmla="*/ 5 w 6"/>
                <a:gd name="T13" fmla="*/ 1 h 7"/>
                <a:gd name="T14" fmla="*/ 4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5"/>
                  </a:moveTo>
                  <a:lnTo>
                    <a:pt x="4" y="6"/>
                  </a:lnTo>
                  <a:lnTo>
                    <a:pt x="1" y="4"/>
                  </a:lnTo>
                  <a:lnTo>
                    <a:pt x="0" y="2"/>
                  </a:lnTo>
                  <a:lnTo>
                    <a:pt x="0" y="0"/>
                  </a:lnTo>
                  <a:lnTo>
                    <a:pt x="4" y="0"/>
                  </a:lnTo>
                  <a:lnTo>
                    <a:pt x="5" y="1"/>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3" name="Freeform 316">
              <a:extLst>
                <a:ext uri="{FF2B5EF4-FFF2-40B4-BE49-F238E27FC236}">
                  <a16:creationId xmlns="" xmlns:a16="http://schemas.microsoft.com/office/drawing/2014/main" id="{7EEAACF0-8B3B-7479-6DCF-875B6C748E50}"/>
                </a:ext>
              </a:extLst>
            </p:cNvPr>
            <p:cNvSpPr>
              <a:spLocks noChangeArrowheads="1"/>
            </p:cNvSpPr>
            <p:nvPr/>
          </p:nvSpPr>
          <p:spPr bwMode="auto">
            <a:xfrm>
              <a:off x="12425119" y="9770452"/>
              <a:ext cx="5493" cy="5493"/>
            </a:xfrm>
            <a:custGeom>
              <a:avLst/>
              <a:gdLst>
                <a:gd name="T0" fmla="*/ 3 w 4"/>
                <a:gd name="T1" fmla="*/ 2 h 5"/>
                <a:gd name="T2" fmla="*/ 3 w 4"/>
                <a:gd name="T3" fmla="*/ 4 h 5"/>
                <a:gd name="T4" fmla="*/ 1 w 4"/>
                <a:gd name="T5" fmla="*/ 3 h 5"/>
                <a:gd name="T6" fmla="*/ 0 w 4"/>
                <a:gd name="T7" fmla="*/ 0 h 5"/>
                <a:gd name="T8" fmla="*/ 1 w 4"/>
                <a:gd name="T9" fmla="*/ 0 h 5"/>
                <a:gd name="T10" fmla="*/ 3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1" y="3"/>
                  </a:lnTo>
                  <a:lnTo>
                    <a:pt x="0" y="0"/>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4" name="Freeform 317">
              <a:extLst>
                <a:ext uri="{FF2B5EF4-FFF2-40B4-BE49-F238E27FC236}">
                  <a16:creationId xmlns="" xmlns:a16="http://schemas.microsoft.com/office/drawing/2014/main" id="{A1A9D0AC-A30E-797F-7304-A618D8DFD76C}"/>
                </a:ext>
              </a:extLst>
            </p:cNvPr>
            <p:cNvSpPr>
              <a:spLocks noChangeArrowheads="1"/>
            </p:cNvSpPr>
            <p:nvPr/>
          </p:nvSpPr>
          <p:spPr bwMode="auto">
            <a:xfrm>
              <a:off x="12408632" y="9775945"/>
              <a:ext cx="5497" cy="10990"/>
            </a:xfrm>
            <a:custGeom>
              <a:avLst/>
              <a:gdLst>
                <a:gd name="T0" fmla="*/ 2 w 5"/>
                <a:gd name="T1" fmla="*/ 7 h 8"/>
                <a:gd name="T2" fmla="*/ 1 w 5"/>
                <a:gd name="T3" fmla="*/ 7 h 8"/>
                <a:gd name="T4" fmla="*/ 1 w 5"/>
                <a:gd name="T5" fmla="*/ 6 h 8"/>
                <a:gd name="T6" fmla="*/ 1 w 5"/>
                <a:gd name="T7" fmla="*/ 5 h 8"/>
                <a:gd name="T8" fmla="*/ 0 w 5"/>
                <a:gd name="T9" fmla="*/ 4 h 8"/>
                <a:gd name="T10" fmla="*/ 0 w 5"/>
                <a:gd name="T11" fmla="*/ 2 h 8"/>
                <a:gd name="T12" fmla="*/ 0 w 5"/>
                <a:gd name="T13" fmla="*/ 0 h 8"/>
                <a:gd name="T14" fmla="*/ 2 w 5"/>
                <a:gd name="T15" fmla="*/ 2 h 8"/>
                <a:gd name="T16" fmla="*/ 2 w 5"/>
                <a:gd name="T17" fmla="*/ 2 h 8"/>
                <a:gd name="T18" fmla="*/ 3 w 5"/>
                <a:gd name="T19" fmla="*/ 3 h 8"/>
                <a:gd name="T20" fmla="*/ 4 w 5"/>
                <a:gd name="T21" fmla="*/ 4 h 8"/>
                <a:gd name="T22" fmla="*/ 4 w 5"/>
                <a:gd name="T23" fmla="*/ 4 h 8"/>
                <a:gd name="T24" fmla="*/ 4 w 5"/>
                <a:gd name="T25" fmla="*/ 6 h 8"/>
                <a:gd name="T26" fmla="*/ 2 w 5"/>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8">
                  <a:moveTo>
                    <a:pt x="2" y="7"/>
                  </a:moveTo>
                  <a:lnTo>
                    <a:pt x="1" y="7"/>
                  </a:lnTo>
                  <a:lnTo>
                    <a:pt x="1" y="6"/>
                  </a:lnTo>
                  <a:lnTo>
                    <a:pt x="1" y="5"/>
                  </a:lnTo>
                  <a:lnTo>
                    <a:pt x="0" y="4"/>
                  </a:lnTo>
                  <a:lnTo>
                    <a:pt x="0" y="2"/>
                  </a:lnTo>
                  <a:lnTo>
                    <a:pt x="0" y="0"/>
                  </a:lnTo>
                  <a:lnTo>
                    <a:pt x="2" y="2"/>
                  </a:lnTo>
                  <a:lnTo>
                    <a:pt x="2" y="2"/>
                  </a:lnTo>
                  <a:lnTo>
                    <a:pt x="3" y="3"/>
                  </a:lnTo>
                  <a:lnTo>
                    <a:pt x="4" y="4"/>
                  </a:lnTo>
                  <a:lnTo>
                    <a:pt x="4" y="4"/>
                  </a:lnTo>
                  <a:lnTo>
                    <a:pt x="4"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5" name="Freeform 318">
              <a:extLst>
                <a:ext uri="{FF2B5EF4-FFF2-40B4-BE49-F238E27FC236}">
                  <a16:creationId xmlns="" xmlns:a16="http://schemas.microsoft.com/office/drawing/2014/main" id="{B6C893C3-A2BF-4B4F-00BB-3E5D42F12451}"/>
                </a:ext>
              </a:extLst>
            </p:cNvPr>
            <p:cNvSpPr>
              <a:spLocks noChangeArrowheads="1"/>
            </p:cNvSpPr>
            <p:nvPr/>
          </p:nvSpPr>
          <p:spPr bwMode="auto">
            <a:xfrm>
              <a:off x="12529526" y="9781442"/>
              <a:ext cx="5497" cy="5493"/>
            </a:xfrm>
            <a:custGeom>
              <a:avLst/>
              <a:gdLst>
                <a:gd name="T0" fmla="*/ 3 w 4"/>
                <a:gd name="T1" fmla="*/ 3 h 5"/>
                <a:gd name="T2" fmla="*/ 1 w 4"/>
                <a:gd name="T3" fmla="*/ 4 h 5"/>
                <a:gd name="T4" fmla="*/ 0 w 4"/>
                <a:gd name="T5" fmla="*/ 4 h 5"/>
                <a:gd name="T6" fmla="*/ 2 w 4"/>
                <a:gd name="T7" fmla="*/ 0 h 5"/>
                <a:gd name="T8" fmla="*/ 3 w 4"/>
                <a:gd name="T9" fmla="*/ 0 h 5"/>
                <a:gd name="T10" fmla="*/ 3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3" y="3"/>
                  </a:moveTo>
                  <a:lnTo>
                    <a:pt x="1" y="4"/>
                  </a:lnTo>
                  <a:lnTo>
                    <a:pt x="0" y="4"/>
                  </a:lnTo>
                  <a:lnTo>
                    <a:pt x="2" y="0"/>
                  </a:lnTo>
                  <a:lnTo>
                    <a:pt x="3"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6" name="Freeform 319">
              <a:extLst>
                <a:ext uri="{FF2B5EF4-FFF2-40B4-BE49-F238E27FC236}">
                  <a16:creationId xmlns="" xmlns:a16="http://schemas.microsoft.com/office/drawing/2014/main" id="{D325AA71-F03B-5F0D-7BA8-7E17C01A91A1}"/>
                </a:ext>
              </a:extLst>
            </p:cNvPr>
            <p:cNvSpPr>
              <a:spLocks noChangeArrowheads="1"/>
            </p:cNvSpPr>
            <p:nvPr/>
          </p:nvSpPr>
          <p:spPr bwMode="auto">
            <a:xfrm>
              <a:off x="12012978" y="9781442"/>
              <a:ext cx="32971" cy="21981"/>
            </a:xfrm>
            <a:custGeom>
              <a:avLst/>
              <a:gdLst>
                <a:gd name="T0" fmla="*/ 24 w 25"/>
                <a:gd name="T1" fmla="*/ 18 h 19"/>
                <a:gd name="T2" fmla="*/ 22 w 25"/>
                <a:gd name="T3" fmla="*/ 18 h 19"/>
                <a:gd name="T4" fmla="*/ 21 w 25"/>
                <a:gd name="T5" fmla="*/ 17 h 19"/>
                <a:gd name="T6" fmla="*/ 19 w 25"/>
                <a:gd name="T7" fmla="*/ 16 h 19"/>
                <a:gd name="T8" fmla="*/ 10 w 25"/>
                <a:gd name="T9" fmla="*/ 11 h 19"/>
                <a:gd name="T10" fmla="*/ 8 w 25"/>
                <a:gd name="T11" fmla="*/ 11 h 19"/>
                <a:gd name="T12" fmla="*/ 6 w 25"/>
                <a:gd name="T13" fmla="*/ 9 h 19"/>
                <a:gd name="T14" fmla="*/ 3 w 25"/>
                <a:gd name="T15" fmla="*/ 9 h 19"/>
                <a:gd name="T16" fmla="*/ 1 w 25"/>
                <a:gd name="T17" fmla="*/ 5 h 19"/>
                <a:gd name="T18" fmla="*/ 0 w 25"/>
                <a:gd name="T19" fmla="*/ 4 h 19"/>
                <a:gd name="T20" fmla="*/ 2 w 25"/>
                <a:gd name="T21" fmla="*/ 2 h 19"/>
                <a:gd name="T22" fmla="*/ 3 w 25"/>
                <a:gd name="T23" fmla="*/ 0 h 19"/>
                <a:gd name="T24" fmla="*/ 6 w 25"/>
                <a:gd name="T25" fmla="*/ 1 h 19"/>
                <a:gd name="T26" fmla="*/ 9 w 25"/>
                <a:gd name="T27" fmla="*/ 5 h 19"/>
                <a:gd name="T28" fmla="*/ 12 w 25"/>
                <a:gd name="T29" fmla="*/ 6 h 19"/>
                <a:gd name="T30" fmla="*/ 14 w 25"/>
                <a:gd name="T31" fmla="*/ 6 h 19"/>
                <a:gd name="T32" fmla="*/ 16 w 25"/>
                <a:gd name="T33" fmla="*/ 8 h 19"/>
                <a:gd name="T34" fmla="*/ 23 w 25"/>
                <a:gd name="T35" fmla="*/ 13 h 19"/>
                <a:gd name="T36" fmla="*/ 23 w 25"/>
                <a:gd name="T37" fmla="*/ 15 h 19"/>
                <a:gd name="T38" fmla="*/ 24 w 25"/>
                <a:gd name="T39" fmla="*/ 16 h 19"/>
                <a:gd name="T40" fmla="*/ 24 w 25"/>
                <a:gd name="T4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9">
                  <a:moveTo>
                    <a:pt x="24" y="18"/>
                  </a:moveTo>
                  <a:lnTo>
                    <a:pt x="22" y="18"/>
                  </a:lnTo>
                  <a:lnTo>
                    <a:pt x="21" y="17"/>
                  </a:lnTo>
                  <a:lnTo>
                    <a:pt x="19" y="16"/>
                  </a:lnTo>
                  <a:lnTo>
                    <a:pt x="10" y="11"/>
                  </a:lnTo>
                  <a:lnTo>
                    <a:pt x="8" y="11"/>
                  </a:lnTo>
                  <a:lnTo>
                    <a:pt x="6" y="9"/>
                  </a:lnTo>
                  <a:lnTo>
                    <a:pt x="3" y="9"/>
                  </a:lnTo>
                  <a:lnTo>
                    <a:pt x="1" y="5"/>
                  </a:lnTo>
                  <a:lnTo>
                    <a:pt x="0" y="4"/>
                  </a:lnTo>
                  <a:lnTo>
                    <a:pt x="2" y="2"/>
                  </a:lnTo>
                  <a:lnTo>
                    <a:pt x="3" y="0"/>
                  </a:lnTo>
                  <a:lnTo>
                    <a:pt x="6" y="1"/>
                  </a:lnTo>
                  <a:lnTo>
                    <a:pt x="9" y="5"/>
                  </a:lnTo>
                  <a:lnTo>
                    <a:pt x="12" y="6"/>
                  </a:lnTo>
                  <a:lnTo>
                    <a:pt x="14" y="6"/>
                  </a:lnTo>
                  <a:lnTo>
                    <a:pt x="16" y="8"/>
                  </a:lnTo>
                  <a:lnTo>
                    <a:pt x="23" y="13"/>
                  </a:lnTo>
                  <a:lnTo>
                    <a:pt x="23" y="15"/>
                  </a:lnTo>
                  <a:lnTo>
                    <a:pt x="24" y="16"/>
                  </a:lnTo>
                  <a:lnTo>
                    <a:pt x="2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7" name="Freeform 320">
              <a:extLst>
                <a:ext uri="{FF2B5EF4-FFF2-40B4-BE49-F238E27FC236}">
                  <a16:creationId xmlns="" xmlns:a16="http://schemas.microsoft.com/office/drawing/2014/main" id="{288976C0-153C-8D62-1190-A52CE5D28FB5}"/>
                </a:ext>
              </a:extLst>
            </p:cNvPr>
            <p:cNvSpPr>
              <a:spLocks noChangeArrowheads="1"/>
            </p:cNvSpPr>
            <p:nvPr/>
          </p:nvSpPr>
          <p:spPr bwMode="auto">
            <a:xfrm>
              <a:off x="13188949" y="9786936"/>
              <a:ext cx="5497" cy="10990"/>
            </a:xfrm>
            <a:custGeom>
              <a:avLst/>
              <a:gdLst>
                <a:gd name="T0" fmla="*/ 1 w 3"/>
                <a:gd name="T1" fmla="*/ 5 h 7"/>
                <a:gd name="T2" fmla="*/ 1 w 3"/>
                <a:gd name="T3" fmla="*/ 6 h 7"/>
                <a:gd name="T4" fmla="*/ 0 w 3"/>
                <a:gd name="T5" fmla="*/ 2 h 7"/>
                <a:gd name="T6" fmla="*/ 1 w 3"/>
                <a:gd name="T7" fmla="*/ 0 h 7"/>
                <a:gd name="T8" fmla="*/ 2 w 3"/>
                <a:gd name="T9" fmla="*/ 1 h 7"/>
                <a:gd name="T10" fmla="*/ 2 w 3"/>
                <a:gd name="T11" fmla="*/ 1 h 7"/>
                <a:gd name="T12" fmla="*/ 1 w 3"/>
                <a:gd name="T13" fmla="*/ 3 h 7"/>
                <a:gd name="T14" fmla="*/ 1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5"/>
                  </a:moveTo>
                  <a:lnTo>
                    <a:pt x="1" y="6"/>
                  </a:lnTo>
                  <a:lnTo>
                    <a:pt x="0" y="2"/>
                  </a:lnTo>
                  <a:lnTo>
                    <a:pt x="1" y="0"/>
                  </a:lnTo>
                  <a:lnTo>
                    <a:pt x="2" y="1"/>
                  </a:lnTo>
                  <a:lnTo>
                    <a:pt x="2" y="1"/>
                  </a:lnTo>
                  <a:lnTo>
                    <a:pt x="1"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8" name="Freeform 321">
              <a:extLst>
                <a:ext uri="{FF2B5EF4-FFF2-40B4-BE49-F238E27FC236}">
                  <a16:creationId xmlns="" xmlns:a16="http://schemas.microsoft.com/office/drawing/2014/main" id="{55DD8024-217D-A1DF-8662-EBF2E70BF36C}"/>
                </a:ext>
              </a:extLst>
            </p:cNvPr>
            <p:cNvSpPr>
              <a:spLocks noChangeArrowheads="1"/>
            </p:cNvSpPr>
            <p:nvPr/>
          </p:nvSpPr>
          <p:spPr bwMode="auto">
            <a:xfrm>
              <a:off x="13304350" y="9797926"/>
              <a:ext cx="16484" cy="21981"/>
            </a:xfrm>
            <a:custGeom>
              <a:avLst/>
              <a:gdLst>
                <a:gd name="T0" fmla="*/ 7 w 15"/>
                <a:gd name="T1" fmla="*/ 17 h 19"/>
                <a:gd name="T2" fmla="*/ 2 w 15"/>
                <a:gd name="T3" fmla="*/ 18 h 19"/>
                <a:gd name="T4" fmla="*/ 1 w 15"/>
                <a:gd name="T5" fmla="*/ 16 h 19"/>
                <a:gd name="T6" fmla="*/ 0 w 15"/>
                <a:gd name="T7" fmla="*/ 9 h 19"/>
                <a:gd name="T8" fmla="*/ 3 w 15"/>
                <a:gd name="T9" fmla="*/ 4 h 19"/>
                <a:gd name="T10" fmla="*/ 8 w 15"/>
                <a:gd name="T11" fmla="*/ 0 h 19"/>
                <a:gd name="T12" fmla="*/ 11 w 15"/>
                <a:gd name="T13" fmla="*/ 0 h 19"/>
                <a:gd name="T14" fmla="*/ 12 w 15"/>
                <a:gd name="T15" fmla="*/ 0 h 19"/>
                <a:gd name="T16" fmla="*/ 14 w 15"/>
                <a:gd name="T17" fmla="*/ 4 h 19"/>
                <a:gd name="T18" fmla="*/ 13 w 15"/>
                <a:gd name="T19" fmla="*/ 11 h 19"/>
                <a:gd name="T20" fmla="*/ 10 w 15"/>
                <a:gd name="T21" fmla="*/ 15 h 19"/>
                <a:gd name="T22" fmla="*/ 7 w 15"/>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9">
                  <a:moveTo>
                    <a:pt x="7" y="17"/>
                  </a:moveTo>
                  <a:lnTo>
                    <a:pt x="2" y="18"/>
                  </a:lnTo>
                  <a:lnTo>
                    <a:pt x="1" y="16"/>
                  </a:lnTo>
                  <a:lnTo>
                    <a:pt x="0" y="9"/>
                  </a:lnTo>
                  <a:lnTo>
                    <a:pt x="3" y="4"/>
                  </a:lnTo>
                  <a:lnTo>
                    <a:pt x="8" y="0"/>
                  </a:lnTo>
                  <a:lnTo>
                    <a:pt x="11" y="0"/>
                  </a:lnTo>
                  <a:lnTo>
                    <a:pt x="12" y="0"/>
                  </a:lnTo>
                  <a:lnTo>
                    <a:pt x="14" y="4"/>
                  </a:lnTo>
                  <a:lnTo>
                    <a:pt x="13" y="11"/>
                  </a:lnTo>
                  <a:lnTo>
                    <a:pt x="10" y="15"/>
                  </a:lnTo>
                  <a:lnTo>
                    <a:pt x="7"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69" name="Freeform 322">
              <a:extLst>
                <a:ext uri="{FF2B5EF4-FFF2-40B4-BE49-F238E27FC236}">
                  <a16:creationId xmlns="" xmlns:a16="http://schemas.microsoft.com/office/drawing/2014/main" id="{5427F477-0F04-B30D-BC95-E477B1A3E0F7}"/>
                </a:ext>
              </a:extLst>
            </p:cNvPr>
            <p:cNvSpPr>
              <a:spLocks noChangeArrowheads="1"/>
            </p:cNvSpPr>
            <p:nvPr/>
          </p:nvSpPr>
          <p:spPr bwMode="auto">
            <a:xfrm>
              <a:off x="12067930" y="9808917"/>
              <a:ext cx="10990" cy="10990"/>
            </a:xfrm>
            <a:custGeom>
              <a:avLst/>
              <a:gdLst>
                <a:gd name="T0" fmla="*/ 7 w 8"/>
                <a:gd name="T1" fmla="*/ 5 h 7"/>
                <a:gd name="T2" fmla="*/ 6 w 8"/>
                <a:gd name="T3" fmla="*/ 6 h 7"/>
                <a:gd name="T4" fmla="*/ 4 w 8"/>
                <a:gd name="T5" fmla="*/ 2 h 7"/>
                <a:gd name="T6" fmla="*/ 0 w 8"/>
                <a:gd name="T7" fmla="*/ 0 h 7"/>
                <a:gd name="T8" fmla="*/ 1 w 8"/>
                <a:gd name="T9" fmla="*/ 0 h 7"/>
                <a:gd name="T10" fmla="*/ 4 w 8"/>
                <a:gd name="T11" fmla="*/ 0 h 7"/>
                <a:gd name="T12" fmla="*/ 5 w 8"/>
                <a:gd name="T13" fmla="*/ 1 h 7"/>
                <a:gd name="T14" fmla="*/ 6 w 8"/>
                <a:gd name="T15" fmla="*/ 3 h 7"/>
                <a:gd name="T16" fmla="*/ 7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5"/>
                  </a:moveTo>
                  <a:lnTo>
                    <a:pt x="6" y="6"/>
                  </a:lnTo>
                  <a:lnTo>
                    <a:pt x="4" y="2"/>
                  </a:lnTo>
                  <a:lnTo>
                    <a:pt x="0" y="0"/>
                  </a:lnTo>
                  <a:lnTo>
                    <a:pt x="1" y="0"/>
                  </a:lnTo>
                  <a:lnTo>
                    <a:pt x="4" y="0"/>
                  </a:lnTo>
                  <a:lnTo>
                    <a:pt x="5" y="1"/>
                  </a:lnTo>
                  <a:lnTo>
                    <a:pt x="6"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0" name="Freeform 323">
              <a:extLst>
                <a:ext uri="{FF2B5EF4-FFF2-40B4-BE49-F238E27FC236}">
                  <a16:creationId xmlns="" xmlns:a16="http://schemas.microsoft.com/office/drawing/2014/main" id="{A1C59AE7-92C3-ABF7-F51A-7DD20001F7DB}"/>
                </a:ext>
              </a:extLst>
            </p:cNvPr>
            <p:cNvSpPr>
              <a:spLocks noChangeArrowheads="1"/>
            </p:cNvSpPr>
            <p:nvPr/>
          </p:nvSpPr>
          <p:spPr bwMode="auto">
            <a:xfrm>
              <a:off x="13271379" y="9808917"/>
              <a:ext cx="60445" cy="120894"/>
            </a:xfrm>
            <a:custGeom>
              <a:avLst/>
              <a:gdLst>
                <a:gd name="T0" fmla="*/ 12 w 48"/>
                <a:gd name="T1" fmla="*/ 44 h 99"/>
                <a:gd name="T2" fmla="*/ 16 w 48"/>
                <a:gd name="T3" fmla="*/ 42 h 99"/>
                <a:gd name="T4" fmla="*/ 18 w 48"/>
                <a:gd name="T5" fmla="*/ 37 h 99"/>
                <a:gd name="T6" fmla="*/ 22 w 48"/>
                <a:gd name="T7" fmla="*/ 34 h 99"/>
                <a:gd name="T8" fmla="*/ 23 w 48"/>
                <a:gd name="T9" fmla="*/ 31 h 99"/>
                <a:gd name="T10" fmla="*/ 26 w 48"/>
                <a:gd name="T11" fmla="*/ 26 h 99"/>
                <a:gd name="T12" fmla="*/ 35 w 48"/>
                <a:gd name="T13" fmla="*/ 20 h 99"/>
                <a:gd name="T14" fmla="*/ 41 w 48"/>
                <a:gd name="T15" fmla="*/ 22 h 99"/>
                <a:gd name="T16" fmla="*/ 41 w 48"/>
                <a:gd name="T17" fmla="*/ 26 h 99"/>
                <a:gd name="T18" fmla="*/ 40 w 48"/>
                <a:gd name="T19" fmla="*/ 36 h 99"/>
                <a:gd name="T20" fmla="*/ 29 w 48"/>
                <a:gd name="T21" fmla="*/ 41 h 99"/>
                <a:gd name="T22" fmla="*/ 27 w 48"/>
                <a:gd name="T23" fmla="*/ 44 h 99"/>
                <a:gd name="T24" fmla="*/ 31 w 48"/>
                <a:gd name="T25" fmla="*/ 50 h 99"/>
                <a:gd name="T26" fmla="*/ 39 w 48"/>
                <a:gd name="T27" fmla="*/ 54 h 99"/>
                <a:gd name="T28" fmla="*/ 40 w 48"/>
                <a:gd name="T29" fmla="*/ 58 h 99"/>
                <a:gd name="T30" fmla="*/ 45 w 48"/>
                <a:gd name="T31" fmla="*/ 60 h 99"/>
                <a:gd name="T32" fmla="*/ 47 w 48"/>
                <a:gd name="T33" fmla="*/ 63 h 99"/>
                <a:gd name="T34" fmla="*/ 33 w 48"/>
                <a:gd name="T35" fmla="*/ 57 h 99"/>
                <a:gd name="T36" fmla="*/ 26 w 48"/>
                <a:gd name="T37" fmla="*/ 57 h 99"/>
                <a:gd name="T38" fmla="*/ 18 w 48"/>
                <a:gd name="T39" fmla="*/ 55 h 99"/>
                <a:gd name="T40" fmla="*/ 15 w 48"/>
                <a:gd name="T41" fmla="*/ 58 h 99"/>
                <a:gd name="T42" fmla="*/ 16 w 48"/>
                <a:gd name="T43" fmla="*/ 63 h 99"/>
                <a:gd name="T44" fmla="*/ 15 w 48"/>
                <a:gd name="T45" fmla="*/ 68 h 99"/>
                <a:gd name="T46" fmla="*/ 21 w 48"/>
                <a:gd name="T47" fmla="*/ 85 h 99"/>
                <a:gd name="T48" fmla="*/ 29 w 48"/>
                <a:gd name="T49" fmla="*/ 96 h 99"/>
                <a:gd name="T50" fmla="*/ 27 w 48"/>
                <a:gd name="T51" fmla="*/ 97 h 99"/>
                <a:gd name="T52" fmla="*/ 20 w 48"/>
                <a:gd name="T53" fmla="*/ 92 h 99"/>
                <a:gd name="T54" fmla="*/ 15 w 48"/>
                <a:gd name="T55" fmla="*/ 83 h 99"/>
                <a:gd name="T56" fmla="*/ 10 w 48"/>
                <a:gd name="T57" fmla="*/ 80 h 99"/>
                <a:gd name="T58" fmla="*/ 8 w 48"/>
                <a:gd name="T59" fmla="*/ 75 h 99"/>
                <a:gd name="T60" fmla="*/ 9 w 48"/>
                <a:gd name="T61" fmla="*/ 69 h 99"/>
                <a:gd name="T62" fmla="*/ 9 w 48"/>
                <a:gd name="T63" fmla="*/ 61 h 99"/>
                <a:gd name="T64" fmla="*/ 6 w 48"/>
                <a:gd name="T65" fmla="*/ 57 h 99"/>
                <a:gd name="T66" fmla="*/ 4 w 48"/>
                <a:gd name="T67" fmla="*/ 50 h 99"/>
                <a:gd name="T68" fmla="*/ 5 w 48"/>
                <a:gd name="T69" fmla="*/ 46 h 99"/>
                <a:gd name="T70" fmla="*/ 6 w 48"/>
                <a:gd name="T71" fmla="*/ 43 h 99"/>
                <a:gd name="T72" fmla="*/ 0 w 48"/>
                <a:gd name="T73" fmla="*/ 34 h 99"/>
                <a:gd name="T74" fmla="*/ 4 w 48"/>
                <a:gd name="T75" fmla="*/ 23 h 99"/>
                <a:gd name="T76" fmla="*/ 4 w 48"/>
                <a:gd name="T77" fmla="*/ 18 h 99"/>
                <a:gd name="T78" fmla="*/ 7 w 48"/>
                <a:gd name="T79" fmla="*/ 12 h 99"/>
                <a:gd name="T80" fmla="*/ 15 w 48"/>
                <a:gd name="T81" fmla="*/ 2 h 99"/>
                <a:gd name="T82" fmla="*/ 20 w 48"/>
                <a:gd name="T83" fmla="*/ 0 h 99"/>
                <a:gd name="T84" fmla="*/ 20 w 48"/>
                <a:gd name="T85" fmla="*/ 3 h 99"/>
                <a:gd name="T86" fmla="*/ 15 w 48"/>
                <a:gd name="T87" fmla="*/ 9 h 99"/>
                <a:gd name="T88" fmla="*/ 17 w 48"/>
                <a:gd name="T89" fmla="*/ 13 h 99"/>
                <a:gd name="T90" fmla="*/ 20 w 48"/>
                <a:gd name="T91" fmla="*/ 20 h 99"/>
                <a:gd name="T92" fmla="*/ 19 w 48"/>
                <a:gd name="T93" fmla="*/ 28 h 99"/>
                <a:gd name="T94" fmla="*/ 15 w 48"/>
                <a:gd name="T95" fmla="*/ 33 h 99"/>
                <a:gd name="T96" fmla="*/ 7 w 48"/>
                <a:gd name="T97" fmla="*/ 39 h 99"/>
                <a:gd name="T98" fmla="*/ 9 w 48"/>
                <a:gd name="T99"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99">
                  <a:moveTo>
                    <a:pt x="10" y="43"/>
                  </a:moveTo>
                  <a:lnTo>
                    <a:pt x="12" y="44"/>
                  </a:lnTo>
                  <a:lnTo>
                    <a:pt x="15" y="44"/>
                  </a:lnTo>
                  <a:lnTo>
                    <a:pt x="16" y="42"/>
                  </a:lnTo>
                  <a:lnTo>
                    <a:pt x="16" y="40"/>
                  </a:lnTo>
                  <a:lnTo>
                    <a:pt x="18" y="37"/>
                  </a:lnTo>
                  <a:lnTo>
                    <a:pt x="20" y="34"/>
                  </a:lnTo>
                  <a:lnTo>
                    <a:pt x="22" y="34"/>
                  </a:lnTo>
                  <a:lnTo>
                    <a:pt x="24" y="33"/>
                  </a:lnTo>
                  <a:lnTo>
                    <a:pt x="23" y="31"/>
                  </a:lnTo>
                  <a:lnTo>
                    <a:pt x="24" y="28"/>
                  </a:lnTo>
                  <a:lnTo>
                    <a:pt x="26" y="26"/>
                  </a:lnTo>
                  <a:lnTo>
                    <a:pt x="32" y="22"/>
                  </a:lnTo>
                  <a:lnTo>
                    <a:pt x="35" y="20"/>
                  </a:lnTo>
                  <a:lnTo>
                    <a:pt x="40" y="20"/>
                  </a:lnTo>
                  <a:lnTo>
                    <a:pt x="41" y="22"/>
                  </a:lnTo>
                  <a:lnTo>
                    <a:pt x="40" y="23"/>
                  </a:lnTo>
                  <a:lnTo>
                    <a:pt x="41" y="26"/>
                  </a:lnTo>
                  <a:lnTo>
                    <a:pt x="41" y="35"/>
                  </a:lnTo>
                  <a:lnTo>
                    <a:pt x="40" y="36"/>
                  </a:lnTo>
                  <a:lnTo>
                    <a:pt x="35" y="39"/>
                  </a:lnTo>
                  <a:lnTo>
                    <a:pt x="29" y="41"/>
                  </a:lnTo>
                  <a:lnTo>
                    <a:pt x="28" y="42"/>
                  </a:lnTo>
                  <a:lnTo>
                    <a:pt x="27" y="44"/>
                  </a:lnTo>
                  <a:lnTo>
                    <a:pt x="27" y="46"/>
                  </a:lnTo>
                  <a:lnTo>
                    <a:pt x="31" y="50"/>
                  </a:lnTo>
                  <a:lnTo>
                    <a:pt x="38" y="53"/>
                  </a:lnTo>
                  <a:lnTo>
                    <a:pt x="39" y="54"/>
                  </a:lnTo>
                  <a:lnTo>
                    <a:pt x="40" y="56"/>
                  </a:lnTo>
                  <a:lnTo>
                    <a:pt x="40" y="58"/>
                  </a:lnTo>
                  <a:lnTo>
                    <a:pt x="42" y="59"/>
                  </a:lnTo>
                  <a:lnTo>
                    <a:pt x="45" y="60"/>
                  </a:lnTo>
                  <a:lnTo>
                    <a:pt x="46" y="61"/>
                  </a:lnTo>
                  <a:lnTo>
                    <a:pt x="47" y="63"/>
                  </a:lnTo>
                  <a:lnTo>
                    <a:pt x="35" y="59"/>
                  </a:lnTo>
                  <a:lnTo>
                    <a:pt x="33" y="57"/>
                  </a:lnTo>
                  <a:lnTo>
                    <a:pt x="29" y="57"/>
                  </a:lnTo>
                  <a:lnTo>
                    <a:pt x="26" y="57"/>
                  </a:lnTo>
                  <a:lnTo>
                    <a:pt x="22" y="55"/>
                  </a:lnTo>
                  <a:lnTo>
                    <a:pt x="18" y="55"/>
                  </a:lnTo>
                  <a:lnTo>
                    <a:pt x="16" y="56"/>
                  </a:lnTo>
                  <a:lnTo>
                    <a:pt x="15" y="58"/>
                  </a:lnTo>
                  <a:lnTo>
                    <a:pt x="15" y="61"/>
                  </a:lnTo>
                  <a:lnTo>
                    <a:pt x="16" y="63"/>
                  </a:lnTo>
                  <a:lnTo>
                    <a:pt x="16" y="65"/>
                  </a:lnTo>
                  <a:lnTo>
                    <a:pt x="15" y="68"/>
                  </a:lnTo>
                  <a:lnTo>
                    <a:pt x="18" y="78"/>
                  </a:lnTo>
                  <a:lnTo>
                    <a:pt x="21" y="85"/>
                  </a:lnTo>
                  <a:lnTo>
                    <a:pt x="27" y="93"/>
                  </a:lnTo>
                  <a:lnTo>
                    <a:pt x="29" y="96"/>
                  </a:lnTo>
                  <a:lnTo>
                    <a:pt x="32" y="98"/>
                  </a:lnTo>
                  <a:lnTo>
                    <a:pt x="27" y="97"/>
                  </a:lnTo>
                  <a:lnTo>
                    <a:pt x="26" y="95"/>
                  </a:lnTo>
                  <a:lnTo>
                    <a:pt x="20" y="92"/>
                  </a:lnTo>
                  <a:lnTo>
                    <a:pt x="19" y="91"/>
                  </a:lnTo>
                  <a:lnTo>
                    <a:pt x="15" y="83"/>
                  </a:lnTo>
                  <a:lnTo>
                    <a:pt x="14" y="82"/>
                  </a:lnTo>
                  <a:lnTo>
                    <a:pt x="10" y="80"/>
                  </a:lnTo>
                  <a:lnTo>
                    <a:pt x="9" y="77"/>
                  </a:lnTo>
                  <a:lnTo>
                    <a:pt x="8" y="75"/>
                  </a:lnTo>
                  <a:lnTo>
                    <a:pt x="9" y="72"/>
                  </a:lnTo>
                  <a:lnTo>
                    <a:pt x="9" y="69"/>
                  </a:lnTo>
                  <a:lnTo>
                    <a:pt x="9" y="65"/>
                  </a:lnTo>
                  <a:lnTo>
                    <a:pt x="9" y="61"/>
                  </a:lnTo>
                  <a:lnTo>
                    <a:pt x="8" y="59"/>
                  </a:lnTo>
                  <a:lnTo>
                    <a:pt x="6" y="57"/>
                  </a:lnTo>
                  <a:lnTo>
                    <a:pt x="4" y="55"/>
                  </a:lnTo>
                  <a:lnTo>
                    <a:pt x="4" y="50"/>
                  </a:lnTo>
                  <a:lnTo>
                    <a:pt x="4" y="48"/>
                  </a:lnTo>
                  <a:lnTo>
                    <a:pt x="5" y="46"/>
                  </a:lnTo>
                  <a:lnTo>
                    <a:pt x="6" y="45"/>
                  </a:lnTo>
                  <a:lnTo>
                    <a:pt x="6" y="43"/>
                  </a:lnTo>
                  <a:lnTo>
                    <a:pt x="3" y="40"/>
                  </a:lnTo>
                  <a:lnTo>
                    <a:pt x="0" y="34"/>
                  </a:lnTo>
                  <a:lnTo>
                    <a:pt x="0" y="30"/>
                  </a:lnTo>
                  <a:lnTo>
                    <a:pt x="4" y="23"/>
                  </a:lnTo>
                  <a:lnTo>
                    <a:pt x="4" y="20"/>
                  </a:lnTo>
                  <a:lnTo>
                    <a:pt x="4" y="18"/>
                  </a:lnTo>
                  <a:lnTo>
                    <a:pt x="5" y="16"/>
                  </a:lnTo>
                  <a:lnTo>
                    <a:pt x="7" y="12"/>
                  </a:lnTo>
                  <a:lnTo>
                    <a:pt x="10" y="7"/>
                  </a:lnTo>
                  <a:lnTo>
                    <a:pt x="15" y="2"/>
                  </a:lnTo>
                  <a:lnTo>
                    <a:pt x="17" y="1"/>
                  </a:lnTo>
                  <a:lnTo>
                    <a:pt x="20" y="0"/>
                  </a:lnTo>
                  <a:lnTo>
                    <a:pt x="20" y="1"/>
                  </a:lnTo>
                  <a:lnTo>
                    <a:pt x="20" y="3"/>
                  </a:lnTo>
                  <a:lnTo>
                    <a:pt x="15" y="8"/>
                  </a:lnTo>
                  <a:lnTo>
                    <a:pt x="15" y="9"/>
                  </a:lnTo>
                  <a:lnTo>
                    <a:pt x="15" y="12"/>
                  </a:lnTo>
                  <a:lnTo>
                    <a:pt x="17" y="13"/>
                  </a:lnTo>
                  <a:lnTo>
                    <a:pt x="19" y="16"/>
                  </a:lnTo>
                  <a:lnTo>
                    <a:pt x="20" y="20"/>
                  </a:lnTo>
                  <a:lnTo>
                    <a:pt x="20" y="24"/>
                  </a:lnTo>
                  <a:lnTo>
                    <a:pt x="19" y="28"/>
                  </a:lnTo>
                  <a:lnTo>
                    <a:pt x="18" y="29"/>
                  </a:lnTo>
                  <a:lnTo>
                    <a:pt x="15" y="33"/>
                  </a:lnTo>
                  <a:lnTo>
                    <a:pt x="7" y="38"/>
                  </a:lnTo>
                  <a:lnTo>
                    <a:pt x="7" y="39"/>
                  </a:lnTo>
                  <a:lnTo>
                    <a:pt x="7" y="40"/>
                  </a:lnTo>
                  <a:lnTo>
                    <a:pt x="9" y="42"/>
                  </a:lnTo>
                  <a:lnTo>
                    <a:pt x="10" y="4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1" name="Freeform 324">
              <a:extLst>
                <a:ext uri="{FF2B5EF4-FFF2-40B4-BE49-F238E27FC236}">
                  <a16:creationId xmlns="" xmlns:a16="http://schemas.microsoft.com/office/drawing/2014/main" id="{D3CFDEA0-9378-3DF6-41E2-68D6B4FB07F2}"/>
                </a:ext>
              </a:extLst>
            </p:cNvPr>
            <p:cNvSpPr>
              <a:spLocks noChangeArrowheads="1"/>
            </p:cNvSpPr>
            <p:nvPr/>
          </p:nvSpPr>
          <p:spPr bwMode="auto">
            <a:xfrm>
              <a:off x="12238283" y="9814413"/>
              <a:ext cx="16484" cy="16484"/>
            </a:xfrm>
            <a:custGeom>
              <a:avLst/>
              <a:gdLst>
                <a:gd name="T0" fmla="*/ 10 w 14"/>
                <a:gd name="T1" fmla="*/ 1 h 13"/>
                <a:gd name="T2" fmla="*/ 12 w 14"/>
                <a:gd name="T3" fmla="*/ 4 h 13"/>
                <a:gd name="T4" fmla="*/ 13 w 14"/>
                <a:gd name="T5" fmla="*/ 5 h 13"/>
                <a:gd name="T6" fmla="*/ 11 w 14"/>
                <a:gd name="T7" fmla="*/ 8 h 13"/>
                <a:gd name="T8" fmla="*/ 11 w 14"/>
                <a:gd name="T9" fmla="*/ 10 h 13"/>
                <a:gd name="T10" fmla="*/ 7 w 14"/>
                <a:gd name="T11" fmla="*/ 12 h 13"/>
                <a:gd name="T12" fmla="*/ 4 w 14"/>
                <a:gd name="T13" fmla="*/ 12 h 13"/>
                <a:gd name="T14" fmla="*/ 3 w 14"/>
                <a:gd name="T15" fmla="*/ 11 h 13"/>
                <a:gd name="T16" fmla="*/ 0 w 14"/>
                <a:gd name="T17" fmla="*/ 7 h 13"/>
                <a:gd name="T18" fmla="*/ 1 w 14"/>
                <a:gd name="T19" fmla="*/ 3 h 13"/>
                <a:gd name="T20" fmla="*/ 2 w 14"/>
                <a:gd name="T21" fmla="*/ 1 h 13"/>
                <a:gd name="T22" fmla="*/ 5 w 14"/>
                <a:gd name="T23" fmla="*/ 1 h 13"/>
                <a:gd name="T24" fmla="*/ 8 w 14"/>
                <a:gd name="T25" fmla="*/ 0 h 13"/>
                <a:gd name="T26" fmla="*/ 10 w 14"/>
                <a:gd name="T2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3">
                  <a:moveTo>
                    <a:pt x="10" y="1"/>
                  </a:moveTo>
                  <a:lnTo>
                    <a:pt x="12" y="4"/>
                  </a:lnTo>
                  <a:lnTo>
                    <a:pt x="13" y="5"/>
                  </a:lnTo>
                  <a:lnTo>
                    <a:pt x="11" y="8"/>
                  </a:lnTo>
                  <a:lnTo>
                    <a:pt x="11" y="10"/>
                  </a:lnTo>
                  <a:lnTo>
                    <a:pt x="7" y="12"/>
                  </a:lnTo>
                  <a:lnTo>
                    <a:pt x="4" y="12"/>
                  </a:lnTo>
                  <a:lnTo>
                    <a:pt x="3" y="11"/>
                  </a:lnTo>
                  <a:lnTo>
                    <a:pt x="0" y="7"/>
                  </a:lnTo>
                  <a:lnTo>
                    <a:pt x="1" y="3"/>
                  </a:lnTo>
                  <a:lnTo>
                    <a:pt x="2" y="1"/>
                  </a:lnTo>
                  <a:lnTo>
                    <a:pt x="5" y="1"/>
                  </a:lnTo>
                  <a:lnTo>
                    <a:pt x="8" y="0"/>
                  </a:lnTo>
                  <a:lnTo>
                    <a:pt x="1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2" name="Freeform 326">
              <a:extLst>
                <a:ext uri="{FF2B5EF4-FFF2-40B4-BE49-F238E27FC236}">
                  <a16:creationId xmlns="" xmlns:a16="http://schemas.microsoft.com/office/drawing/2014/main" id="{C1EED5BF-A0D8-00E0-F9EC-195866F081E0}"/>
                </a:ext>
              </a:extLst>
            </p:cNvPr>
            <p:cNvSpPr>
              <a:spLocks noChangeArrowheads="1"/>
            </p:cNvSpPr>
            <p:nvPr/>
          </p:nvSpPr>
          <p:spPr bwMode="auto">
            <a:xfrm>
              <a:off x="12260264" y="9836394"/>
              <a:ext cx="21981" cy="10990"/>
            </a:xfrm>
            <a:custGeom>
              <a:avLst/>
              <a:gdLst>
                <a:gd name="T0" fmla="*/ 15 w 17"/>
                <a:gd name="T1" fmla="*/ 5 h 11"/>
                <a:gd name="T2" fmla="*/ 16 w 17"/>
                <a:gd name="T3" fmla="*/ 10 h 11"/>
                <a:gd name="T4" fmla="*/ 13 w 17"/>
                <a:gd name="T5" fmla="*/ 8 h 11"/>
                <a:gd name="T6" fmla="*/ 11 w 17"/>
                <a:gd name="T7" fmla="*/ 7 h 11"/>
                <a:gd name="T8" fmla="*/ 8 w 17"/>
                <a:gd name="T9" fmla="*/ 6 h 11"/>
                <a:gd name="T10" fmla="*/ 5 w 17"/>
                <a:gd name="T11" fmla="*/ 5 h 11"/>
                <a:gd name="T12" fmla="*/ 2 w 17"/>
                <a:gd name="T13" fmla="*/ 4 h 11"/>
                <a:gd name="T14" fmla="*/ 0 w 17"/>
                <a:gd name="T15" fmla="*/ 2 h 11"/>
                <a:gd name="T16" fmla="*/ 0 w 17"/>
                <a:gd name="T17" fmla="*/ 2 h 11"/>
                <a:gd name="T18" fmla="*/ 0 w 17"/>
                <a:gd name="T19" fmla="*/ 1 h 11"/>
                <a:gd name="T20" fmla="*/ 1 w 17"/>
                <a:gd name="T21" fmla="*/ 0 h 11"/>
                <a:gd name="T22" fmla="*/ 15 w 17"/>
                <a:gd name="T23" fmla="*/ 4 h 11"/>
                <a:gd name="T24" fmla="*/ 15 w 17"/>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1">
                  <a:moveTo>
                    <a:pt x="15" y="5"/>
                  </a:moveTo>
                  <a:lnTo>
                    <a:pt x="16" y="10"/>
                  </a:lnTo>
                  <a:lnTo>
                    <a:pt x="13" y="8"/>
                  </a:lnTo>
                  <a:lnTo>
                    <a:pt x="11" y="7"/>
                  </a:lnTo>
                  <a:lnTo>
                    <a:pt x="8" y="6"/>
                  </a:lnTo>
                  <a:lnTo>
                    <a:pt x="5" y="5"/>
                  </a:lnTo>
                  <a:lnTo>
                    <a:pt x="2" y="4"/>
                  </a:lnTo>
                  <a:lnTo>
                    <a:pt x="0" y="2"/>
                  </a:lnTo>
                  <a:lnTo>
                    <a:pt x="0" y="2"/>
                  </a:lnTo>
                  <a:lnTo>
                    <a:pt x="0" y="1"/>
                  </a:lnTo>
                  <a:lnTo>
                    <a:pt x="1" y="0"/>
                  </a:lnTo>
                  <a:lnTo>
                    <a:pt x="15" y="4"/>
                  </a:lnTo>
                  <a:lnTo>
                    <a:pt x="1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3" name="Freeform 327">
              <a:extLst>
                <a:ext uri="{FF2B5EF4-FFF2-40B4-BE49-F238E27FC236}">
                  <a16:creationId xmlns="" xmlns:a16="http://schemas.microsoft.com/office/drawing/2014/main" id="{6B0CF1C5-7B7B-63D5-DF28-45C64CD1836B}"/>
                </a:ext>
              </a:extLst>
            </p:cNvPr>
            <p:cNvSpPr>
              <a:spLocks noChangeArrowheads="1"/>
            </p:cNvSpPr>
            <p:nvPr/>
          </p:nvSpPr>
          <p:spPr bwMode="auto">
            <a:xfrm>
              <a:off x="12067930" y="9836394"/>
              <a:ext cx="32971" cy="38465"/>
            </a:xfrm>
            <a:custGeom>
              <a:avLst/>
              <a:gdLst>
                <a:gd name="T0" fmla="*/ 12 w 28"/>
                <a:gd name="T1" fmla="*/ 2 h 32"/>
                <a:gd name="T2" fmla="*/ 20 w 28"/>
                <a:gd name="T3" fmla="*/ 12 h 32"/>
                <a:gd name="T4" fmla="*/ 22 w 28"/>
                <a:gd name="T5" fmla="*/ 13 h 32"/>
                <a:gd name="T6" fmla="*/ 26 w 28"/>
                <a:gd name="T7" fmla="*/ 16 h 32"/>
                <a:gd name="T8" fmla="*/ 27 w 28"/>
                <a:gd name="T9" fmla="*/ 18 h 32"/>
                <a:gd name="T10" fmla="*/ 26 w 28"/>
                <a:gd name="T11" fmla="*/ 21 h 32"/>
                <a:gd name="T12" fmla="*/ 25 w 28"/>
                <a:gd name="T13" fmla="*/ 29 h 32"/>
                <a:gd name="T14" fmla="*/ 24 w 28"/>
                <a:gd name="T15" fmla="*/ 31 h 32"/>
                <a:gd name="T16" fmla="*/ 19 w 28"/>
                <a:gd name="T17" fmla="*/ 30 h 32"/>
                <a:gd name="T18" fmla="*/ 19 w 28"/>
                <a:gd name="T19" fmla="*/ 29 h 32"/>
                <a:gd name="T20" fmla="*/ 17 w 28"/>
                <a:gd name="T21" fmla="*/ 23 h 32"/>
                <a:gd name="T22" fmla="*/ 12 w 28"/>
                <a:gd name="T23" fmla="*/ 19 h 32"/>
                <a:gd name="T24" fmla="*/ 10 w 28"/>
                <a:gd name="T25" fmla="*/ 19 h 32"/>
                <a:gd name="T26" fmla="*/ 9 w 28"/>
                <a:gd name="T27" fmla="*/ 15 h 32"/>
                <a:gd name="T28" fmla="*/ 7 w 28"/>
                <a:gd name="T29" fmla="*/ 12 h 32"/>
                <a:gd name="T30" fmla="*/ 0 w 28"/>
                <a:gd name="T31" fmla="*/ 3 h 32"/>
                <a:gd name="T32" fmla="*/ 5 w 28"/>
                <a:gd name="T33" fmla="*/ 3 h 32"/>
                <a:gd name="T34" fmla="*/ 7 w 28"/>
                <a:gd name="T35" fmla="*/ 2 h 32"/>
                <a:gd name="T36" fmla="*/ 8 w 28"/>
                <a:gd name="T37" fmla="*/ 1 h 32"/>
                <a:gd name="T38" fmla="*/ 9 w 28"/>
                <a:gd name="T39" fmla="*/ 0 h 32"/>
                <a:gd name="T40" fmla="*/ 12 w 28"/>
                <a:gd name="T4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2">
                  <a:moveTo>
                    <a:pt x="12" y="2"/>
                  </a:moveTo>
                  <a:lnTo>
                    <a:pt x="20" y="12"/>
                  </a:lnTo>
                  <a:lnTo>
                    <a:pt x="22" y="13"/>
                  </a:lnTo>
                  <a:lnTo>
                    <a:pt x="26" y="16"/>
                  </a:lnTo>
                  <a:lnTo>
                    <a:pt x="27" y="18"/>
                  </a:lnTo>
                  <a:lnTo>
                    <a:pt x="26" y="21"/>
                  </a:lnTo>
                  <a:lnTo>
                    <a:pt x="25" y="29"/>
                  </a:lnTo>
                  <a:lnTo>
                    <a:pt x="24" y="31"/>
                  </a:lnTo>
                  <a:lnTo>
                    <a:pt x="19" y="30"/>
                  </a:lnTo>
                  <a:lnTo>
                    <a:pt x="19" y="29"/>
                  </a:lnTo>
                  <a:lnTo>
                    <a:pt x="17" y="23"/>
                  </a:lnTo>
                  <a:lnTo>
                    <a:pt x="12" y="19"/>
                  </a:lnTo>
                  <a:lnTo>
                    <a:pt x="10" y="19"/>
                  </a:lnTo>
                  <a:lnTo>
                    <a:pt x="9" y="15"/>
                  </a:lnTo>
                  <a:lnTo>
                    <a:pt x="7" y="12"/>
                  </a:lnTo>
                  <a:lnTo>
                    <a:pt x="0" y="3"/>
                  </a:lnTo>
                  <a:lnTo>
                    <a:pt x="5" y="3"/>
                  </a:lnTo>
                  <a:lnTo>
                    <a:pt x="7" y="2"/>
                  </a:lnTo>
                  <a:lnTo>
                    <a:pt x="8" y="1"/>
                  </a:lnTo>
                  <a:lnTo>
                    <a:pt x="9"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4" name="Freeform 328">
              <a:extLst>
                <a:ext uri="{FF2B5EF4-FFF2-40B4-BE49-F238E27FC236}">
                  <a16:creationId xmlns="" xmlns:a16="http://schemas.microsoft.com/office/drawing/2014/main" id="{7D627864-12BA-FF49-EF0C-5A6C5DC7841C}"/>
                </a:ext>
              </a:extLst>
            </p:cNvPr>
            <p:cNvSpPr>
              <a:spLocks noChangeArrowheads="1"/>
            </p:cNvSpPr>
            <p:nvPr/>
          </p:nvSpPr>
          <p:spPr bwMode="auto">
            <a:xfrm>
              <a:off x="12271254" y="9841888"/>
              <a:ext cx="10990" cy="16487"/>
            </a:xfrm>
            <a:custGeom>
              <a:avLst/>
              <a:gdLst>
                <a:gd name="T0" fmla="*/ 7 w 9"/>
                <a:gd name="T1" fmla="*/ 13 h 14"/>
                <a:gd name="T2" fmla="*/ 5 w 9"/>
                <a:gd name="T3" fmla="*/ 13 h 14"/>
                <a:gd name="T4" fmla="*/ 4 w 9"/>
                <a:gd name="T5" fmla="*/ 12 h 14"/>
                <a:gd name="T6" fmla="*/ 2 w 9"/>
                <a:gd name="T7" fmla="*/ 9 h 14"/>
                <a:gd name="T8" fmla="*/ 2 w 9"/>
                <a:gd name="T9" fmla="*/ 8 h 14"/>
                <a:gd name="T10" fmla="*/ 1 w 9"/>
                <a:gd name="T11" fmla="*/ 4 h 14"/>
                <a:gd name="T12" fmla="*/ 0 w 9"/>
                <a:gd name="T13" fmla="*/ 1 h 14"/>
                <a:gd name="T14" fmla="*/ 2 w 9"/>
                <a:gd name="T15" fmla="*/ 0 h 14"/>
                <a:gd name="T16" fmla="*/ 2 w 9"/>
                <a:gd name="T17" fmla="*/ 0 h 14"/>
                <a:gd name="T18" fmla="*/ 5 w 9"/>
                <a:gd name="T19" fmla="*/ 1 h 14"/>
                <a:gd name="T20" fmla="*/ 7 w 9"/>
                <a:gd name="T21" fmla="*/ 4 h 14"/>
                <a:gd name="T22" fmla="*/ 8 w 9"/>
                <a:gd name="T23" fmla="*/ 5 h 14"/>
                <a:gd name="T24" fmla="*/ 8 w 9"/>
                <a:gd name="T25" fmla="*/ 7 h 14"/>
                <a:gd name="T26" fmla="*/ 7 w 9"/>
                <a:gd name="T27" fmla="*/ 10 h 14"/>
                <a:gd name="T28" fmla="*/ 7 w 9"/>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7" y="13"/>
                  </a:moveTo>
                  <a:lnTo>
                    <a:pt x="5" y="13"/>
                  </a:lnTo>
                  <a:lnTo>
                    <a:pt x="4" y="12"/>
                  </a:lnTo>
                  <a:lnTo>
                    <a:pt x="2" y="9"/>
                  </a:lnTo>
                  <a:lnTo>
                    <a:pt x="2" y="8"/>
                  </a:lnTo>
                  <a:lnTo>
                    <a:pt x="1" y="4"/>
                  </a:lnTo>
                  <a:lnTo>
                    <a:pt x="0" y="1"/>
                  </a:lnTo>
                  <a:lnTo>
                    <a:pt x="2" y="0"/>
                  </a:lnTo>
                  <a:lnTo>
                    <a:pt x="2" y="0"/>
                  </a:lnTo>
                  <a:lnTo>
                    <a:pt x="5" y="1"/>
                  </a:lnTo>
                  <a:lnTo>
                    <a:pt x="7" y="4"/>
                  </a:lnTo>
                  <a:lnTo>
                    <a:pt x="8" y="5"/>
                  </a:lnTo>
                  <a:lnTo>
                    <a:pt x="8" y="7"/>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5" name="Freeform 329">
              <a:extLst>
                <a:ext uri="{FF2B5EF4-FFF2-40B4-BE49-F238E27FC236}">
                  <a16:creationId xmlns="" xmlns:a16="http://schemas.microsoft.com/office/drawing/2014/main" id="{639EDE10-E938-FE8A-E680-64211D353B4B}"/>
                </a:ext>
              </a:extLst>
            </p:cNvPr>
            <p:cNvSpPr>
              <a:spLocks noChangeArrowheads="1"/>
            </p:cNvSpPr>
            <p:nvPr/>
          </p:nvSpPr>
          <p:spPr bwMode="auto">
            <a:xfrm>
              <a:off x="12348187" y="9852878"/>
              <a:ext cx="16484" cy="16487"/>
            </a:xfrm>
            <a:custGeom>
              <a:avLst/>
              <a:gdLst>
                <a:gd name="T0" fmla="*/ 11 w 14"/>
                <a:gd name="T1" fmla="*/ 0 h 14"/>
                <a:gd name="T2" fmla="*/ 11 w 14"/>
                <a:gd name="T3" fmla="*/ 3 h 14"/>
                <a:gd name="T4" fmla="*/ 13 w 14"/>
                <a:gd name="T5" fmla="*/ 4 h 14"/>
                <a:gd name="T6" fmla="*/ 13 w 14"/>
                <a:gd name="T7" fmla="*/ 6 h 14"/>
                <a:gd name="T8" fmla="*/ 13 w 14"/>
                <a:gd name="T9" fmla="*/ 8 h 14"/>
                <a:gd name="T10" fmla="*/ 11 w 14"/>
                <a:gd name="T11" fmla="*/ 12 h 14"/>
                <a:gd name="T12" fmla="*/ 11 w 14"/>
                <a:gd name="T13" fmla="*/ 13 h 14"/>
                <a:gd name="T14" fmla="*/ 8 w 14"/>
                <a:gd name="T15" fmla="*/ 12 h 14"/>
                <a:gd name="T16" fmla="*/ 8 w 14"/>
                <a:gd name="T17" fmla="*/ 11 h 14"/>
                <a:gd name="T18" fmla="*/ 7 w 14"/>
                <a:gd name="T19" fmla="*/ 10 h 14"/>
                <a:gd name="T20" fmla="*/ 8 w 14"/>
                <a:gd name="T21" fmla="*/ 9 h 14"/>
                <a:gd name="T22" fmla="*/ 6 w 14"/>
                <a:gd name="T23" fmla="*/ 9 h 14"/>
                <a:gd name="T24" fmla="*/ 7 w 14"/>
                <a:gd name="T25" fmla="*/ 7 h 14"/>
                <a:gd name="T26" fmla="*/ 7 w 14"/>
                <a:gd name="T27" fmla="*/ 6 h 14"/>
                <a:gd name="T28" fmla="*/ 2 w 14"/>
                <a:gd name="T29" fmla="*/ 6 h 14"/>
                <a:gd name="T30" fmla="*/ 0 w 14"/>
                <a:gd name="T31" fmla="*/ 7 h 14"/>
                <a:gd name="T32" fmla="*/ 0 w 14"/>
                <a:gd name="T33" fmla="*/ 4 h 14"/>
                <a:gd name="T34" fmla="*/ 0 w 14"/>
                <a:gd name="T35" fmla="*/ 4 h 14"/>
                <a:gd name="T36" fmla="*/ 4 w 14"/>
                <a:gd name="T37" fmla="*/ 2 h 14"/>
                <a:gd name="T38" fmla="*/ 6 w 14"/>
                <a:gd name="T39" fmla="*/ 1 h 14"/>
                <a:gd name="T40" fmla="*/ 8 w 14"/>
                <a:gd name="T41" fmla="*/ 2 h 14"/>
                <a:gd name="T42" fmla="*/ 11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11" y="0"/>
                  </a:moveTo>
                  <a:lnTo>
                    <a:pt x="11" y="3"/>
                  </a:lnTo>
                  <a:lnTo>
                    <a:pt x="13" y="4"/>
                  </a:lnTo>
                  <a:lnTo>
                    <a:pt x="13" y="6"/>
                  </a:lnTo>
                  <a:lnTo>
                    <a:pt x="13" y="8"/>
                  </a:lnTo>
                  <a:lnTo>
                    <a:pt x="11" y="12"/>
                  </a:lnTo>
                  <a:lnTo>
                    <a:pt x="11" y="13"/>
                  </a:lnTo>
                  <a:lnTo>
                    <a:pt x="8" y="12"/>
                  </a:lnTo>
                  <a:lnTo>
                    <a:pt x="8" y="11"/>
                  </a:lnTo>
                  <a:lnTo>
                    <a:pt x="7" y="10"/>
                  </a:lnTo>
                  <a:lnTo>
                    <a:pt x="8" y="9"/>
                  </a:lnTo>
                  <a:lnTo>
                    <a:pt x="6" y="9"/>
                  </a:lnTo>
                  <a:lnTo>
                    <a:pt x="7" y="7"/>
                  </a:lnTo>
                  <a:lnTo>
                    <a:pt x="7" y="6"/>
                  </a:lnTo>
                  <a:lnTo>
                    <a:pt x="2" y="6"/>
                  </a:lnTo>
                  <a:lnTo>
                    <a:pt x="0" y="7"/>
                  </a:lnTo>
                  <a:lnTo>
                    <a:pt x="0" y="4"/>
                  </a:lnTo>
                  <a:lnTo>
                    <a:pt x="0" y="4"/>
                  </a:lnTo>
                  <a:lnTo>
                    <a:pt x="4" y="2"/>
                  </a:lnTo>
                  <a:lnTo>
                    <a:pt x="6" y="1"/>
                  </a:lnTo>
                  <a:lnTo>
                    <a:pt x="8" y="2"/>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6" name="Freeform 330">
              <a:extLst>
                <a:ext uri="{FF2B5EF4-FFF2-40B4-BE49-F238E27FC236}">
                  <a16:creationId xmlns="" xmlns:a16="http://schemas.microsoft.com/office/drawing/2014/main" id="{E8109CFE-1498-8238-4D44-6934E44574C6}"/>
                </a:ext>
              </a:extLst>
            </p:cNvPr>
            <p:cNvSpPr>
              <a:spLocks noChangeArrowheads="1"/>
            </p:cNvSpPr>
            <p:nvPr/>
          </p:nvSpPr>
          <p:spPr bwMode="auto">
            <a:xfrm>
              <a:off x="12337196" y="9852878"/>
              <a:ext cx="10990" cy="10990"/>
            </a:xfrm>
            <a:custGeom>
              <a:avLst/>
              <a:gdLst>
                <a:gd name="T0" fmla="*/ 3 w 8"/>
                <a:gd name="T1" fmla="*/ 0 h 7"/>
                <a:gd name="T2" fmla="*/ 5 w 8"/>
                <a:gd name="T3" fmla="*/ 1 h 7"/>
                <a:gd name="T4" fmla="*/ 7 w 8"/>
                <a:gd name="T5" fmla="*/ 0 h 7"/>
                <a:gd name="T6" fmla="*/ 7 w 8"/>
                <a:gd name="T7" fmla="*/ 1 h 7"/>
                <a:gd name="T8" fmla="*/ 6 w 8"/>
                <a:gd name="T9" fmla="*/ 2 h 7"/>
                <a:gd name="T10" fmla="*/ 4 w 8"/>
                <a:gd name="T11" fmla="*/ 6 h 7"/>
                <a:gd name="T12" fmla="*/ 1 w 8"/>
                <a:gd name="T13" fmla="*/ 5 h 7"/>
                <a:gd name="T14" fmla="*/ 1 w 8"/>
                <a:gd name="T15" fmla="*/ 4 h 7"/>
                <a:gd name="T16" fmla="*/ 0 w 8"/>
                <a:gd name="T17" fmla="*/ 3 h 7"/>
                <a:gd name="T18" fmla="*/ 1 w 8"/>
                <a:gd name="T19" fmla="*/ 2 h 7"/>
                <a:gd name="T20" fmla="*/ 1 w 8"/>
                <a:gd name="T21" fmla="*/ 1 h 7"/>
                <a:gd name="T22" fmla="*/ 2 w 8"/>
                <a:gd name="T23" fmla="*/ 1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5" y="1"/>
                  </a:lnTo>
                  <a:lnTo>
                    <a:pt x="7" y="0"/>
                  </a:lnTo>
                  <a:lnTo>
                    <a:pt x="7" y="1"/>
                  </a:lnTo>
                  <a:lnTo>
                    <a:pt x="6" y="2"/>
                  </a:lnTo>
                  <a:lnTo>
                    <a:pt x="4" y="6"/>
                  </a:lnTo>
                  <a:lnTo>
                    <a:pt x="1" y="5"/>
                  </a:lnTo>
                  <a:lnTo>
                    <a:pt x="1" y="4"/>
                  </a:lnTo>
                  <a:lnTo>
                    <a:pt x="0" y="3"/>
                  </a:lnTo>
                  <a:lnTo>
                    <a:pt x="1" y="2"/>
                  </a:lnTo>
                  <a:lnTo>
                    <a:pt x="1" y="1"/>
                  </a:lnTo>
                  <a:lnTo>
                    <a:pt x="2"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7" name="Freeform 331">
              <a:extLst>
                <a:ext uri="{FF2B5EF4-FFF2-40B4-BE49-F238E27FC236}">
                  <a16:creationId xmlns="" xmlns:a16="http://schemas.microsoft.com/office/drawing/2014/main" id="{593784D5-3790-B723-07E0-BAB386E8FABB}"/>
                </a:ext>
              </a:extLst>
            </p:cNvPr>
            <p:cNvSpPr>
              <a:spLocks noChangeArrowheads="1"/>
            </p:cNvSpPr>
            <p:nvPr/>
          </p:nvSpPr>
          <p:spPr bwMode="auto">
            <a:xfrm>
              <a:off x="12287738" y="9852878"/>
              <a:ext cx="21981" cy="10990"/>
            </a:xfrm>
            <a:custGeom>
              <a:avLst/>
              <a:gdLst>
                <a:gd name="T0" fmla="*/ 15 w 16"/>
                <a:gd name="T1" fmla="*/ 9 h 11"/>
                <a:gd name="T2" fmla="*/ 14 w 16"/>
                <a:gd name="T3" fmla="*/ 10 h 11"/>
                <a:gd name="T4" fmla="*/ 12 w 16"/>
                <a:gd name="T5" fmla="*/ 10 h 11"/>
                <a:gd name="T6" fmla="*/ 10 w 16"/>
                <a:gd name="T7" fmla="*/ 9 h 11"/>
                <a:gd name="T8" fmla="*/ 8 w 16"/>
                <a:gd name="T9" fmla="*/ 7 h 11"/>
                <a:gd name="T10" fmla="*/ 6 w 16"/>
                <a:gd name="T11" fmla="*/ 5 h 11"/>
                <a:gd name="T12" fmla="*/ 3 w 16"/>
                <a:gd name="T13" fmla="*/ 4 h 11"/>
                <a:gd name="T14" fmla="*/ 0 w 16"/>
                <a:gd name="T15" fmla="*/ 4 h 11"/>
                <a:gd name="T16" fmla="*/ 0 w 16"/>
                <a:gd name="T17" fmla="*/ 3 h 11"/>
                <a:gd name="T18" fmla="*/ 0 w 16"/>
                <a:gd name="T19" fmla="*/ 0 h 11"/>
                <a:gd name="T20" fmla="*/ 3 w 16"/>
                <a:gd name="T21" fmla="*/ 0 h 11"/>
                <a:gd name="T22" fmla="*/ 10 w 16"/>
                <a:gd name="T23" fmla="*/ 3 h 11"/>
                <a:gd name="T24" fmla="*/ 11 w 16"/>
                <a:gd name="T25" fmla="*/ 5 h 11"/>
                <a:gd name="T26" fmla="*/ 15 w 16"/>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1">
                  <a:moveTo>
                    <a:pt x="15" y="9"/>
                  </a:moveTo>
                  <a:lnTo>
                    <a:pt x="14" y="10"/>
                  </a:lnTo>
                  <a:lnTo>
                    <a:pt x="12" y="10"/>
                  </a:lnTo>
                  <a:lnTo>
                    <a:pt x="10" y="9"/>
                  </a:lnTo>
                  <a:lnTo>
                    <a:pt x="8" y="7"/>
                  </a:lnTo>
                  <a:lnTo>
                    <a:pt x="6" y="5"/>
                  </a:lnTo>
                  <a:lnTo>
                    <a:pt x="3" y="4"/>
                  </a:lnTo>
                  <a:lnTo>
                    <a:pt x="0" y="4"/>
                  </a:lnTo>
                  <a:lnTo>
                    <a:pt x="0" y="3"/>
                  </a:lnTo>
                  <a:lnTo>
                    <a:pt x="0" y="0"/>
                  </a:lnTo>
                  <a:lnTo>
                    <a:pt x="3" y="0"/>
                  </a:lnTo>
                  <a:lnTo>
                    <a:pt x="10" y="3"/>
                  </a:lnTo>
                  <a:lnTo>
                    <a:pt x="11" y="5"/>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8" name="Freeform 332">
              <a:extLst>
                <a:ext uri="{FF2B5EF4-FFF2-40B4-BE49-F238E27FC236}">
                  <a16:creationId xmlns="" xmlns:a16="http://schemas.microsoft.com/office/drawing/2014/main" id="{8978DB5F-66DF-4ED7-FFB0-310FCDC3E2A5}"/>
                </a:ext>
              </a:extLst>
            </p:cNvPr>
            <p:cNvSpPr>
              <a:spLocks noChangeArrowheads="1"/>
            </p:cNvSpPr>
            <p:nvPr/>
          </p:nvSpPr>
          <p:spPr bwMode="auto">
            <a:xfrm>
              <a:off x="12309719" y="9852878"/>
              <a:ext cx="5497" cy="5497"/>
            </a:xfrm>
            <a:custGeom>
              <a:avLst/>
              <a:gdLst>
                <a:gd name="T0" fmla="*/ 4 w 5"/>
                <a:gd name="T1" fmla="*/ 3 h 6"/>
                <a:gd name="T2" fmla="*/ 4 w 5"/>
                <a:gd name="T3" fmla="*/ 5 h 6"/>
                <a:gd name="T4" fmla="*/ 2 w 5"/>
                <a:gd name="T5" fmla="*/ 4 h 6"/>
                <a:gd name="T6" fmla="*/ 0 w 5"/>
                <a:gd name="T7" fmla="*/ 2 h 6"/>
                <a:gd name="T8" fmla="*/ 2 w 5"/>
                <a:gd name="T9" fmla="*/ 0 h 6"/>
                <a:gd name="T10" fmla="*/ 2 w 5"/>
                <a:gd name="T11" fmla="*/ 0 h 6"/>
                <a:gd name="T12" fmla="*/ 3 w 5"/>
                <a:gd name="T13" fmla="*/ 1 h 6"/>
                <a:gd name="T14" fmla="*/ 4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lnTo>
                    <a:pt x="4" y="5"/>
                  </a:lnTo>
                  <a:lnTo>
                    <a:pt x="2" y="4"/>
                  </a:lnTo>
                  <a:lnTo>
                    <a:pt x="0" y="2"/>
                  </a:lnTo>
                  <a:lnTo>
                    <a:pt x="2" y="0"/>
                  </a:lnTo>
                  <a:lnTo>
                    <a:pt x="2"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79" name="Freeform 333">
              <a:extLst>
                <a:ext uri="{FF2B5EF4-FFF2-40B4-BE49-F238E27FC236}">
                  <a16:creationId xmlns="" xmlns:a16="http://schemas.microsoft.com/office/drawing/2014/main" id="{856F76B4-B4F4-7833-A0A5-23D374C03002}"/>
                </a:ext>
              </a:extLst>
            </p:cNvPr>
            <p:cNvSpPr>
              <a:spLocks noChangeArrowheads="1"/>
            </p:cNvSpPr>
            <p:nvPr/>
          </p:nvSpPr>
          <p:spPr bwMode="auto">
            <a:xfrm>
              <a:off x="12276747" y="9852878"/>
              <a:ext cx="21981" cy="16487"/>
            </a:xfrm>
            <a:custGeom>
              <a:avLst/>
              <a:gdLst>
                <a:gd name="T0" fmla="*/ 18 w 19"/>
                <a:gd name="T1" fmla="*/ 12 h 14"/>
                <a:gd name="T2" fmla="*/ 18 w 19"/>
                <a:gd name="T3" fmla="*/ 13 h 14"/>
                <a:gd name="T4" fmla="*/ 16 w 19"/>
                <a:gd name="T5" fmla="*/ 12 h 14"/>
                <a:gd name="T6" fmla="*/ 10 w 19"/>
                <a:gd name="T7" fmla="*/ 11 h 14"/>
                <a:gd name="T8" fmla="*/ 8 w 19"/>
                <a:gd name="T9" fmla="*/ 11 h 14"/>
                <a:gd name="T10" fmla="*/ 3 w 19"/>
                <a:gd name="T11" fmla="*/ 10 h 14"/>
                <a:gd name="T12" fmla="*/ 1 w 19"/>
                <a:gd name="T13" fmla="*/ 9 h 14"/>
                <a:gd name="T14" fmla="*/ 0 w 19"/>
                <a:gd name="T15" fmla="*/ 8 h 14"/>
                <a:gd name="T16" fmla="*/ 1 w 19"/>
                <a:gd name="T17" fmla="*/ 6 h 14"/>
                <a:gd name="T18" fmla="*/ 1 w 19"/>
                <a:gd name="T19" fmla="*/ 5 h 14"/>
                <a:gd name="T20" fmla="*/ 2 w 19"/>
                <a:gd name="T21" fmla="*/ 1 h 14"/>
                <a:gd name="T22" fmla="*/ 3 w 19"/>
                <a:gd name="T23" fmla="*/ 0 h 14"/>
                <a:gd name="T24" fmla="*/ 5 w 19"/>
                <a:gd name="T25" fmla="*/ 2 h 14"/>
                <a:gd name="T26" fmla="*/ 8 w 19"/>
                <a:gd name="T27" fmla="*/ 5 h 14"/>
                <a:gd name="T28" fmla="*/ 10 w 19"/>
                <a:gd name="T29" fmla="*/ 5 h 14"/>
                <a:gd name="T30" fmla="*/ 16 w 19"/>
                <a:gd name="T31" fmla="*/ 8 h 14"/>
                <a:gd name="T32" fmla="*/ 18 w 19"/>
                <a:gd name="T33" fmla="*/ 9 h 14"/>
                <a:gd name="T34" fmla="*/ 18 w 19"/>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4">
                  <a:moveTo>
                    <a:pt x="18" y="12"/>
                  </a:moveTo>
                  <a:lnTo>
                    <a:pt x="18" y="13"/>
                  </a:lnTo>
                  <a:lnTo>
                    <a:pt x="16" y="12"/>
                  </a:lnTo>
                  <a:lnTo>
                    <a:pt x="10" y="11"/>
                  </a:lnTo>
                  <a:lnTo>
                    <a:pt x="8" y="11"/>
                  </a:lnTo>
                  <a:lnTo>
                    <a:pt x="3" y="10"/>
                  </a:lnTo>
                  <a:lnTo>
                    <a:pt x="1" y="9"/>
                  </a:lnTo>
                  <a:lnTo>
                    <a:pt x="0" y="8"/>
                  </a:lnTo>
                  <a:lnTo>
                    <a:pt x="1" y="6"/>
                  </a:lnTo>
                  <a:lnTo>
                    <a:pt x="1" y="5"/>
                  </a:lnTo>
                  <a:lnTo>
                    <a:pt x="2" y="1"/>
                  </a:lnTo>
                  <a:lnTo>
                    <a:pt x="3" y="0"/>
                  </a:lnTo>
                  <a:lnTo>
                    <a:pt x="5" y="2"/>
                  </a:lnTo>
                  <a:lnTo>
                    <a:pt x="8" y="5"/>
                  </a:lnTo>
                  <a:lnTo>
                    <a:pt x="10" y="5"/>
                  </a:lnTo>
                  <a:lnTo>
                    <a:pt x="16" y="8"/>
                  </a:lnTo>
                  <a:lnTo>
                    <a:pt x="18" y="9"/>
                  </a:lnTo>
                  <a:lnTo>
                    <a:pt x="18"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0" name="Freeform 334">
              <a:extLst>
                <a:ext uri="{FF2B5EF4-FFF2-40B4-BE49-F238E27FC236}">
                  <a16:creationId xmlns="" xmlns:a16="http://schemas.microsoft.com/office/drawing/2014/main" id="{B6538451-BDD1-D199-1084-B4697862F3BD}"/>
                </a:ext>
              </a:extLst>
            </p:cNvPr>
            <p:cNvSpPr>
              <a:spLocks noChangeArrowheads="1"/>
            </p:cNvSpPr>
            <p:nvPr/>
          </p:nvSpPr>
          <p:spPr bwMode="auto">
            <a:xfrm>
              <a:off x="12342690" y="9863868"/>
              <a:ext cx="5497" cy="5497"/>
            </a:xfrm>
            <a:custGeom>
              <a:avLst/>
              <a:gdLst>
                <a:gd name="T0" fmla="*/ 4 w 5"/>
                <a:gd name="T1" fmla="*/ 4 h 5"/>
                <a:gd name="T2" fmla="*/ 2 w 5"/>
                <a:gd name="T3" fmla="*/ 4 h 5"/>
                <a:gd name="T4" fmla="*/ 0 w 5"/>
                <a:gd name="T5" fmla="*/ 2 h 5"/>
                <a:gd name="T6" fmla="*/ 0 w 5"/>
                <a:gd name="T7" fmla="*/ 1 h 5"/>
                <a:gd name="T8" fmla="*/ 0 w 5"/>
                <a:gd name="T9" fmla="*/ 0 h 5"/>
                <a:gd name="T10" fmla="*/ 0 w 5"/>
                <a:gd name="T11" fmla="*/ 0 h 5"/>
                <a:gd name="T12" fmla="*/ 2 w 5"/>
                <a:gd name="T13" fmla="*/ 2 h 5"/>
                <a:gd name="T14" fmla="*/ 4 w 5"/>
                <a:gd name="T15" fmla="*/ 2 h 5"/>
                <a:gd name="T16" fmla="*/ 4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4"/>
                  </a:moveTo>
                  <a:lnTo>
                    <a:pt x="2" y="4"/>
                  </a:lnTo>
                  <a:lnTo>
                    <a:pt x="0" y="2"/>
                  </a:lnTo>
                  <a:lnTo>
                    <a:pt x="0" y="1"/>
                  </a:lnTo>
                  <a:lnTo>
                    <a:pt x="0" y="0"/>
                  </a:lnTo>
                  <a:lnTo>
                    <a:pt x="0" y="0"/>
                  </a:lnTo>
                  <a:lnTo>
                    <a:pt x="2" y="2"/>
                  </a:lnTo>
                  <a:lnTo>
                    <a:pt x="4"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1" name="Freeform 335">
              <a:extLst>
                <a:ext uri="{FF2B5EF4-FFF2-40B4-BE49-F238E27FC236}">
                  <a16:creationId xmlns="" xmlns:a16="http://schemas.microsoft.com/office/drawing/2014/main" id="{859D624F-0405-B920-47D3-20E96E330780}"/>
                </a:ext>
              </a:extLst>
            </p:cNvPr>
            <p:cNvSpPr>
              <a:spLocks noChangeArrowheads="1"/>
            </p:cNvSpPr>
            <p:nvPr/>
          </p:nvSpPr>
          <p:spPr bwMode="auto">
            <a:xfrm>
              <a:off x="12331699" y="9863868"/>
              <a:ext cx="5497" cy="5497"/>
            </a:xfrm>
            <a:custGeom>
              <a:avLst/>
              <a:gdLst>
                <a:gd name="T0" fmla="*/ 3 w 4"/>
                <a:gd name="T1" fmla="*/ 3 h 4"/>
                <a:gd name="T2" fmla="*/ 3 w 4"/>
                <a:gd name="T3" fmla="*/ 3 h 4"/>
                <a:gd name="T4" fmla="*/ 0 w 4"/>
                <a:gd name="T5" fmla="*/ 2 h 4"/>
                <a:gd name="T6" fmla="*/ 0 w 4"/>
                <a:gd name="T7" fmla="*/ 0 h 4"/>
                <a:gd name="T8" fmla="*/ 1 w 4"/>
                <a:gd name="T9" fmla="*/ 0 h 4"/>
                <a:gd name="T10" fmla="*/ 2 w 4"/>
                <a:gd name="T11" fmla="*/ 1 h 4"/>
                <a:gd name="T12" fmla="*/ 3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3"/>
                  </a:moveTo>
                  <a:lnTo>
                    <a:pt x="3" y="3"/>
                  </a:lnTo>
                  <a:lnTo>
                    <a:pt x="0" y="2"/>
                  </a:lnTo>
                  <a:lnTo>
                    <a:pt x="0" y="0"/>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2" name="Freeform 336">
              <a:extLst>
                <a:ext uri="{FF2B5EF4-FFF2-40B4-BE49-F238E27FC236}">
                  <a16:creationId xmlns="" xmlns:a16="http://schemas.microsoft.com/office/drawing/2014/main" id="{75CA0178-8290-517D-B18E-4A061FD6AC2D}"/>
                </a:ext>
              </a:extLst>
            </p:cNvPr>
            <p:cNvSpPr>
              <a:spLocks noChangeArrowheads="1"/>
            </p:cNvSpPr>
            <p:nvPr/>
          </p:nvSpPr>
          <p:spPr bwMode="auto">
            <a:xfrm>
              <a:off x="12315215" y="9863868"/>
              <a:ext cx="5493" cy="10990"/>
            </a:xfrm>
            <a:custGeom>
              <a:avLst/>
              <a:gdLst>
                <a:gd name="T0" fmla="*/ 3 w 6"/>
                <a:gd name="T1" fmla="*/ 7 h 8"/>
                <a:gd name="T2" fmla="*/ 2 w 6"/>
                <a:gd name="T3" fmla="*/ 7 h 8"/>
                <a:gd name="T4" fmla="*/ 0 w 6"/>
                <a:gd name="T5" fmla="*/ 3 h 8"/>
                <a:gd name="T6" fmla="*/ 0 w 6"/>
                <a:gd name="T7" fmla="*/ 1 h 8"/>
                <a:gd name="T8" fmla="*/ 1 w 6"/>
                <a:gd name="T9" fmla="*/ 0 h 8"/>
                <a:gd name="T10" fmla="*/ 2 w 6"/>
                <a:gd name="T11" fmla="*/ 2 h 8"/>
                <a:gd name="T12" fmla="*/ 3 w 6"/>
                <a:gd name="T13" fmla="*/ 3 h 8"/>
                <a:gd name="T14" fmla="*/ 5 w 6"/>
                <a:gd name="T15" fmla="*/ 5 h 8"/>
                <a:gd name="T16" fmla="*/ 3 w 6"/>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7"/>
                  </a:moveTo>
                  <a:lnTo>
                    <a:pt x="2" y="7"/>
                  </a:lnTo>
                  <a:lnTo>
                    <a:pt x="0" y="3"/>
                  </a:lnTo>
                  <a:lnTo>
                    <a:pt x="0" y="1"/>
                  </a:lnTo>
                  <a:lnTo>
                    <a:pt x="1" y="0"/>
                  </a:lnTo>
                  <a:lnTo>
                    <a:pt x="2" y="2"/>
                  </a:lnTo>
                  <a:lnTo>
                    <a:pt x="3"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3" name="Freeform 337">
              <a:extLst>
                <a:ext uri="{FF2B5EF4-FFF2-40B4-BE49-F238E27FC236}">
                  <a16:creationId xmlns="" xmlns:a16="http://schemas.microsoft.com/office/drawing/2014/main" id="{18AD695E-C9D6-EB3E-DCC9-080C5B6EF523}"/>
                </a:ext>
              </a:extLst>
            </p:cNvPr>
            <p:cNvSpPr>
              <a:spLocks noChangeArrowheads="1"/>
            </p:cNvSpPr>
            <p:nvPr/>
          </p:nvSpPr>
          <p:spPr bwMode="auto">
            <a:xfrm>
              <a:off x="13265882" y="9863868"/>
              <a:ext cx="5497" cy="5497"/>
            </a:xfrm>
            <a:custGeom>
              <a:avLst/>
              <a:gdLst>
                <a:gd name="T0" fmla="*/ 3 w 4"/>
                <a:gd name="T1" fmla="*/ 3 h 5"/>
                <a:gd name="T2" fmla="*/ 2 w 4"/>
                <a:gd name="T3" fmla="*/ 4 h 5"/>
                <a:gd name="T4" fmla="*/ 0 w 4"/>
                <a:gd name="T5" fmla="*/ 3 h 5"/>
                <a:gd name="T6" fmla="*/ 0 w 4"/>
                <a:gd name="T7" fmla="*/ 2 h 5"/>
                <a:gd name="T8" fmla="*/ 0 w 4"/>
                <a:gd name="T9" fmla="*/ 1 h 5"/>
                <a:gd name="T10" fmla="*/ 1 w 4"/>
                <a:gd name="T11" fmla="*/ 0 h 5"/>
                <a:gd name="T12" fmla="*/ 2 w 4"/>
                <a:gd name="T13" fmla="*/ 1 h 5"/>
                <a:gd name="T14" fmla="*/ 3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3"/>
                  </a:moveTo>
                  <a:lnTo>
                    <a:pt x="2" y="4"/>
                  </a:lnTo>
                  <a:lnTo>
                    <a:pt x="0" y="3"/>
                  </a:lnTo>
                  <a:lnTo>
                    <a:pt x="0" y="2"/>
                  </a:lnTo>
                  <a:lnTo>
                    <a:pt x="0" y="1"/>
                  </a:lnTo>
                  <a:lnTo>
                    <a:pt x="1"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4" name="Freeform 338">
              <a:extLst>
                <a:ext uri="{FF2B5EF4-FFF2-40B4-BE49-F238E27FC236}">
                  <a16:creationId xmlns="" xmlns:a16="http://schemas.microsoft.com/office/drawing/2014/main" id="{3F4879F5-CCBB-3B01-98B9-BA0052F741A4}"/>
                </a:ext>
              </a:extLst>
            </p:cNvPr>
            <p:cNvSpPr>
              <a:spLocks noChangeArrowheads="1"/>
            </p:cNvSpPr>
            <p:nvPr/>
          </p:nvSpPr>
          <p:spPr bwMode="auto">
            <a:xfrm>
              <a:off x="13265882" y="9869365"/>
              <a:ext cx="5497" cy="5493"/>
            </a:xfrm>
            <a:custGeom>
              <a:avLst/>
              <a:gdLst>
                <a:gd name="T0" fmla="*/ 2 w 4"/>
                <a:gd name="T1" fmla="*/ 4 h 5"/>
                <a:gd name="T2" fmla="*/ 1 w 4"/>
                <a:gd name="T3" fmla="*/ 4 h 5"/>
                <a:gd name="T4" fmla="*/ 1 w 4"/>
                <a:gd name="T5" fmla="*/ 4 h 5"/>
                <a:gd name="T6" fmla="*/ 0 w 4"/>
                <a:gd name="T7" fmla="*/ 2 h 5"/>
                <a:gd name="T8" fmla="*/ 1 w 4"/>
                <a:gd name="T9" fmla="*/ 0 h 5"/>
                <a:gd name="T10" fmla="*/ 2 w 4"/>
                <a:gd name="T11" fmla="*/ 0 h 5"/>
                <a:gd name="T12" fmla="*/ 2 w 4"/>
                <a:gd name="T13" fmla="*/ 0 h 5"/>
                <a:gd name="T14" fmla="*/ 3 w 4"/>
                <a:gd name="T15" fmla="*/ 2 h 5"/>
                <a:gd name="T16" fmla="*/ 2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4"/>
                  </a:moveTo>
                  <a:lnTo>
                    <a:pt x="1" y="4"/>
                  </a:lnTo>
                  <a:lnTo>
                    <a:pt x="1" y="4"/>
                  </a:lnTo>
                  <a:lnTo>
                    <a:pt x="0" y="2"/>
                  </a:lnTo>
                  <a:lnTo>
                    <a:pt x="1" y="0"/>
                  </a:lnTo>
                  <a:lnTo>
                    <a:pt x="2" y="0"/>
                  </a:lnTo>
                  <a:lnTo>
                    <a:pt x="2" y="0"/>
                  </a:lnTo>
                  <a:lnTo>
                    <a:pt x="3"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5" name="Freeform 339">
              <a:extLst>
                <a:ext uri="{FF2B5EF4-FFF2-40B4-BE49-F238E27FC236}">
                  <a16:creationId xmlns="" xmlns:a16="http://schemas.microsoft.com/office/drawing/2014/main" id="{59E84DED-96CD-B09A-C8E4-DD8EAC75FFDA}"/>
                </a:ext>
              </a:extLst>
            </p:cNvPr>
            <p:cNvSpPr>
              <a:spLocks noChangeArrowheads="1"/>
            </p:cNvSpPr>
            <p:nvPr/>
          </p:nvSpPr>
          <p:spPr bwMode="auto">
            <a:xfrm>
              <a:off x="12304225" y="9869365"/>
              <a:ext cx="5493" cy="5493"/>
            </a:xfrm>
            <a:custGeom>
              <a:avLst/>
              <a:gdLst>
                <a:gd name="T0" fmla="*/ 4 w 6"/>
                <a:gd name="T1" fmla="*/ 5 h 6"/>
                <a:gd name="T2" fmla="*/ 1 w 6"/>
                <a:gd name="T3" fmla="*/ 5 h 6"/>
                <a:gd name="T4" fmla="*/ 0 w 6"/>
                <a:gd name="T5" fmla="*/ 5 h 6"/>
                <a:gd name="T6" fmla="*/ 1 w 6"/>
                <a:gd name="T7" fmla="*/ 2 h 6"/>
                <a:gd name="T8" fmla="*/ 1 w 6"/>
                <a:gd name="T9" fmla="*/ 0 h 6"/>
                <a:gd name="T10" fmla="*/ 3 w 6"/>
                <a:gd name="T11" fmla="*/ 0 h 6"/>
                <a:gd name="T12" fmla="*/ 5 w 6"/>
                <a:gd name="T13" fmla="*/ 2 h 6"/>
                <a:gd name="T14" fmla="*/ 4 w 6"/>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5"/>
                  </a:moveTo>
                  <a:lnTo>
                    <a:pt x="1" y="5"/>
                  </a:lnTo>
                  <a:lnTo>
                    <a:pt x="0" y="5"/>
                  </a:lnTo>
                  <a:lnTo>
                    <a:pt x="1" y="2"/>
                  </a:lnTo>
                  <a:lnTo>
                    <a:pt x="1" y="0"/>
                  </a:lnTo>
                  <a:lnTo>
                    <a:pt x="3"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6" name="Freeform 340">
              <a:extLst>
                <a:ext uri="{FF2B5EF4-FFF2-40B4-BE49-F238E27FC236}">
                  <a16:creationId xmlns="" xmlns:a16="http://schemas.microsoft.com/office/drawing/2014/main" id="{DF90BCE5-4C84-1A44-90A6-01498CFC4BF9}"/>
                </a:ext>
              </a:extLst>
            </p:cNvPr>
            <p:cNvSpPr>
              <a:spLocks noChangeArrowheads="1"/>
            </p:cNvSpPr>
            <p:nvPr/>
          </p:nvSpPr>
          <p:spPr bwMode="auto">
            <a:xfrm>
              <a:off x="12359177" y="9891346"/>
              <a:ext cx="10990" cy="10990"/>
            </a:xfrm>
            <a:custGeom>
              <a:avLst/>
              <a:gdLst>
                <a:gd name="T0" fmla="*/ 6 w 7"/>
                <a:gd name="T1" fmla="*/ 6 h 8"/>
                <a:gd name="T2" fmla="*/ 6 w 7"/>
                <a:gd name="T3" fmla="*/ 7 h 8"/>
                <a:gd name="T4" fmla="*/ 5 w 7"/>
                <a:gd name="T5" fmla="*/ 6 h 8"/>
                <a:gd name="T6" fmla="*/ 4 w 7"/>
                <a:gd name="T7" fmla="*/ 5 h 8"/>
                <a:gd name="T8" fmla="*/ 3 w 7"/>
                <a:gd name="T9" fmla="*/ 5 h 8"/>
                <a:gd name="T10" fmla="*/ 0 w 7"/>
                <a:gd name="T11" fmla="*/ 0 h 8"/>
                <a:gd name="T12" fmla="*/ 1 w 7"/>
                <a:gd name="T13" fmla="*/ 0 h 8"/>
                <a:gd name="T14" fmla="*/ 5 w 7"/>
                <a:gd name="T15" fmla="*/ 5 h 8"/>
                <a:gd name="T16" fmla="*/ 6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6" y="6"/>
                  </a:moveTo>
                  <a:lnTo>
                    <a:pt x="6" y="7"/>
                  </a:lnTo>
                  <a:lnTo>
                    <a:pt x="5" y="6"/>
                  </a:lnTo>
                  <a:lnTo>
                    <a:pt x="4" y="5"/>
                  </a:lnTo>
                  <a:lnTo>
                    <a:pt x="3" y="5"/>
                  </a:lnTo>
                  <a:lnTo>
                    <a:pt x="0" y="0"/>
                  </a:lnTo>
                  <a:lnTo>
                    <a:pt x="1" y="0"/>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7" name="Freeform 341">
              <a:extLst>
                <a:ext uri="{FF2B5EF4-FFF2-40B4-BE49-F238E27FC236}">
                  <a16:creationId xmlns="" xmlns:a16="http://schemas.microsoft.com/office/drawing/2014/main" id="{5A839943-EAF9-F3B6-6DD4-B0976E8EA28D}"/>
                </a:ext>
              </a:extLst>
            </p:cNvPr>
            <p:cNvSpPr>
              <a:spLocks noChangeArrowheads="1"/>
            </p:cNvSpPr>
            <p:nvPr/>
          </p:nvSpPr>
          <p:spPr bwMode="auto">
            <a:xfrm>
              <a:off x="13265882" y="9891346"/>
              <a:ext cx="5497" cy="10990"/>
            </a:xfrm>
            <a:custGeom>
              <a:avLst/>
              <a:gdLst>
                <a:gd name="T0" fmla="*/ 2 w 3"/>
                <a:gd name="T1" fmla="*/ 5 h 7"/>
                <a:gd name="T2" fmla="*/ 2 w 3"/>
                <a:gd name="T3" fmla="*/ 6 h 7"/>
                <a:gd name="T4" fmla="*/ 1 w 3"/>
                <a:gd name="T5" fmla="*/ 5 h 7"/>
                <a:gd name="T6" fmla="*/ 0 w 3"/>
                <a:gd name="T7" fmla="*/ 4 h 7"/>
                <a:gd name="T8" fmla="*/ 1 w 3"/>
                <a:gd name="T9" fmla="*/ 1 h 7"/>
                <a:gd name="T10" fmla="*/ 1 w 3"/>
                <a:gd name="T11" fmla="*/ 0 h 7"/>
                <a:gd name="T12" fmla="*/ 2 w 3"/>
                <a:gd name="T13" fmla="*/ 2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1" y="5"/>
                  </a:lnTo>
                  <a:lnTo>
                    <a:pt x="0" y="4"/>
                  </a:lnTo>
                  <a:lnTo>
                    <a:pt x="1" y="1"/>
                  </a:lnTo>
                  <a:lnTo>
                    <a:pt x="1" y="0"/>
                  </a:lnTo>
                  <a:lnTo>
                    <a:pt x="2"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8" name="Freeform 342">
              <a:extLst>
                <a:ext uri="{FF2B5EF4-FFF2-40B4-BE49-F238E27FC236}">
                  <a16:creationId xmlns="" xmlns:a16="http://schemas.microsoft.com/office/drawing/2014/main" id="{5C39A84C-0FCB-4AB2-E0B4-51AFE7EE1B4C}"/>
                </a:ext>
              </a:extLst>
            </p:cNvPr>
            <p:cNvSpPr>
              <a:spLocks noChangeArrowheads="1"/>
            </p:cNvSpPr>
            <p:nvPr/>
          </p:nvSpPr>
          <p:spPr bwMode="auto">
            <a:xfrm>
              <a:off x="13342815" y="9896840"/>
              <a:ext cx="10990" cy="10990"/>
            </a:xfrm>
            <a:custGeom>
              <a:avLst/>
              <a:gdLst>
                <a:gd name="T0" fmla="*/ 8 w 9"/>
                <a:gd name="T1" fmla="*/ 7 h 8"/>
                <a:gd name="T2" fmla="*/ 7 w 9"/>
                <a:gd name="T3" fmla="*/ 7 h 8"/>
                <a:gd name="T4" fmla="*/ 5 w 9"/>
                <a:gd name="T5" fmla="*/ 5 h 8"/>
                <a:gd name="T6" fmla="*/ 2 w 9"/>
                <a:gd name="T7" fmla="*/ 3 h 8"/>
                <a:gd name="T8" fmla="*/ 0 w 9"/>
                <a:gd name="T9" fmla="*/ 0 h 8"/>
                <a:gd name="T10" fmla="*/ 8 w 9"/>
                <a:gd name="T11" fmla="*/ 5 h 8"/>
                <a:gd name="T12" fmla="*/ 8 w 9"/>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8" y="7"/>
                  </a:moveTo>
                  <a:lnTo>
                    <a:pt x="7" y="7"/>
                  </a:lnTo>
                  <a:lnTo>
                    <a:pt x="5" y="5"/>
                  </a:lnTo>
                  <a:lnTo>
                    <a:pt x="2" y="3"/>
                  </a:lnTo>
                  <a:lnTo>
                    <a:pt x="0" y="0"/>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89" name="Freeform 343">
              <a:extLst>
                <a:ext uri="{FF2B5EF4-FFF2-40B4-BE49-F238E27FC236}">
                  <a16:creationId xmlns="" xmlns:a16="http://schemas.microsoft.com/office/drawing/2014/main" id="{EDC5671F-343B-0946-558B-9EFAD987AA0E}"/>
                </a:ext>
              </a:extLst>
            </p:cNvPr>
            <p:cNvSpPr>
              <a:spLocks noChangeArrowheads="1"/>
            </p:cNvSpPr>
            <p:nvPr/>
          </p:nvSpPr>
          <p:spPr bwMode="auto">
            <a:xfrm>
              <a:off x="12359177" y="9896840"/>
              <a:ext cx="21981" cy="16487"/>
            </a:xfrm>
            <a:custGeom>
              <a:avLst/>
              <a:gdLst>
                <a:gd name="T0" fmla="*/ 10 w 18"/>
                <a:gd name="T1" fmla="*/ 6 h 12"/>
                <a:gd name="T2" fmla="*/ 11 w 18"/>
                <a:gd name="T3" fmla="*/ 7 h 12"/>
                <a:gd name="T4" fmla="*/ 12 w 18"/>
                <a:gd name="T5" fmla="*/ 5 h 12"/>
                <a:gd name="T6" fmla="*/ 14 w 18"/>
                <a:gd name="T7" fmla="*/ 7 h 12"/>
                <a:gd name="T8" fmla="*/ 15 w 18"/>
                <a:gd name="T9" fmla="*/ 9 h 12"/>
                <a:gd name="T10" fmla="*/ 17 w 18"/>
                <a:gd name="T11" fmla="*/ 10 h 12"/>
                <a:gd name="T12" fmla="*/ 15 w 18"/>
                <a:gd name="T13" fmla="*/ 10 h 12"/>
                <a:gd name="T14" fmla="*/ 15 w 18"/>
                <a:gd name="T15" fmla="*/ 11 h 12"/>
                <a:gd name="T16" fmla="*/ 14 w 18"/>
                <a:gd name="T17" fmla="*/ 11 h 12"/>
                <a:gd name="T18" fmla="*/ 7 w 18"/>
                <a:gd name="T19" fmla="*/ 7 h 12"/>
                <a:gd name="T20" fmla="*/ 3 w 18"/>
                <a:gd name="T21" fmla="*/ 9 h 12"/>
                <a:gd name="T22" fmla="*/ 0 w 18"/>
                <a:gd name="T23" fmla="*/ 7 h 12"/>
                <a:gd name="T24" fmla="*/ 0 w 18"/>
                <a:gd name="T25" fmla="*/ 7 h 12"/>
                <a:gd name="T26" fmla="*/ 1 w 18"/>
                <a:gd name="T27" fmla="*/ 5 h 12"/>
                <a:gd name="T28" fmla="*/ 2 w 18"/>
                <a:gd name="T29" fmla="*/ 0 h 12"/>
                <a:gd name="T30" fmla="*/ 6 w 18"/>
                <a:gd name="T31" fmla="*/ 1 h 12"/>
                <a:gd name="T32" fmla="*/ 6 w 18"/>
                <a:gd name="T33" fmla="*/ 3 h 12"/>
                <a:gd name="T34" fmla="*/ 6 w 18"/>
                <a:gd name="T35" fmla="*/ 3 h 12"/>
                <a:gd name="T36" fmla="*/ 8 w 18"/>
                <a:gd name="T37" fmla="*/ 4 h 12"/>
                <a:gd name="T38" fmla="*/ 10 w 18"/>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2">
                  <a:moveTo>
                    <a:pt x="10" y="6"/>
                  </a:moveTo>
                  <a:lnTo>
                    <a:pt x="11" y="7"/>
                  </a:lnTo>
                  <a:lnTo>
                    <a:pt x="12" y="5"/>
                  </a:lnTo>
                  <a:lnTo>
                    <a:pt x="14" y="7"/>
                  </a:lnTo>
                  <a:lnTo>
                    <a:pt x="15" y="9"/>
                  </a:lnTo>
                  <a:lnTo>
                    <a:pt x="17" y="10"/>
                  </a:lnTo>
                  <a:lnTo>
                    <a:pt x="15" y="10"/>
                  </a:lnTo>
                  <a:lnTo>
                    <a:pt x="15" y="11"/>
                  </a:lnTo>
                  <a:lnTo>
                    <a:pt x="14" y="11"/>
                  </a:lnTo>
                  <a:lnTo>
                    <a:pt x="7" y="7"/>
                  </a:lnTo>
                  <a:lnTo>
                    <a:pt x="3" y="9"/>
                  </a:lnTo>
                  <a:lnTo>
                    <a:pt x="0" y="7"/>
                  </a:lnTo>
                  <a:lnTo>
                    <a:pt x="0" y="7"/>
                  </a:lnTo>
                  <a:lnTo>
                    <a:pt x="1" y="5"/>
                  </a:lnTo>
                  <a:lnTo>
                    <a:pt x="2" y="0"/>
                  </a:lnTo>
                  <a:lnTo>
                    <a:pt x="6" y="1"/>
                  </a:lnTo>
                  <a:lnTo>
                    <a:pt x="6" y="3"/>
                  </a:lnTo>
                  <a:lnTo>
                    <a:pt x="6" y="3"/>
                  </a:lnTo>
                  <a:lnTo>
                    <a:pt x="8" y="4"/>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0" name="Freeform 344">
              <a:extLst>
                <a:ext uri="{FF2B5EF4-FFF2-40B4-BE49-F238E27FC236}">
                  <a16:creationId xmlns="" xmlns:a16="http://schemas.microsoft.com/office/drawing/2014/main" id="{FE7468A1-88AA-CE2D-3540-20B8C8DAE545}"/>
                </a:ext>
              </a:extLst>
            </p:cNvPr>
            <p:cNvSpPr>
              <a:spLocks noChangeArrowheads="1"/>
            </p:cNvSpPr>
            <p:nvPr/>
          </p:nvSpPr>
          <p:spPr bwMode="auto">
            <a:xfrm>
              <a:off x="12117388" y="9896840"/>
              <a:ext cx="10990" cy="21981"/>
            </a:xfrm>
            <a:custGeom>
              <a:avLst/>
              <a:gdLst>
                <a:gd name="T0" fmla="*/ 5 w 9"/>
                <a:gd name="T1" fmla="*/ 16 h 19"/>
                <a:gd name="T2" fmla="*/ 3 w 9"/>
                <a:gd name="T3" fmla="*/ 18 h 19"/>
                <a:gd name="T4" fmla="*/ 0 w 9"/>
                <a:gd name="T5" fmla="*/ 16 h 19"/>
                <a:gd name="T6" fmla="*/ 1 w 9"/>
                <a:gd name="T7" fmla="*/ 15 h 19"/>
                <a:gd name="T8" fmla="*/ 2 w 9"/>
                <a:gd name="T9" fmla="*/ 12 h 19"/>
                <a:gd name="T10" fmla="*/ 3 w 9"/>
                <a:gd name="T11" fmla="*/ 10 h 19"/>
                <a:gd name="T12" fmla="*/ 4 w 9"/>
                <a:gd name="T13" fmla="*/ 7 h 19"/>
                <a:gd name="T14" fmla="*/ 1 w 9"/>
                <a:gd name="T15" fmla="*/ 0 h 19"/>
                <a:gd name="T16" fmla="*/ 2 w 9"/>
                <a:gd name="T17" fmla="*/ 0 h 19"/>
                <a:gd name="T18" fmla="*/ 3 w 9"/>
                <a:gd name="T19" fmla="*/ 0 h 19"/>
                <a:gd name="T20" fmla="*/ 5 w 9"/>
                <a:gd name="T21" fmla="*/ 5 h 19"/>
                <a:gd name="T22" fmla="*/ 8 w 9"/>
                <a:gd name="T23" fmla="*/ 8 h 19"/>
                <a:gd name="T24" fmla="*/ 7 w 9"/>
                <a:gd name="T25" fmla="*/ 12 h 19"/>
                <a:gd name="T26" fmla="*/ 5 w 9"/>
                <a:gd name="T2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5" y="16"/>
                  </a:moveTo>
                  <a:lnTo>
                    <a:pt x="3" y="18"/>
                  </a:lnTo>
                  <a:lnTo>
                    <a:pt x="0" y="16"/>
                  </a:lnTo>
                  <a:lnTo>
                    <a:pt x="1" y="15"/>
                  </a:lnTo>
                  <a:lnTo>
                    <a:pt x="2" y="12"/>
                  </a:lnTo>
                  <a:lnTo>
                    <a:pt x="3" y="10"/>
                  </a:lnTo>
                  <a:lnTo>
                    <a:pt x="4" y="7"/>
                  </a:lnTo>
                  <a:lnTo>
                    <a:pt x="1" y="0"/>
                  </a:lnTo>
                  <a:lnTo>
                    <a:pt x="2" y="0"/>
                  </a:lnTo>
                  <a:lnTo>
                    <a:pt x="3" y="0"/>
                  </a:lnTo>
                  <a:lnTo>
                    <a:pt x="5" y="5"/>
                  </a:lnTo>
                  <a:lnTo>
                    <a:pt x="8" y="8"/>
                  </a:lnTo>
                  <a:lnTo>
                    <a:pt x="7" y="12"/>
                  </a:lnTo>
                  <a:lnTo>
                    <a:pt x="5"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1" name="Freeform 345">
              <a:extLst>
                <a:ext uri="{FF2B5EF4-FFF2-40B4-BE49-F238E27FC236}">
                  <a16:creationId xmlns="" xmlns:a16="http://schemas.microsoft.com/office/drawing/2014/main" id="{069F9951-C392-C902-A8B0-9BED31E7A413}"/>
                </a:ext>
              </a:extLst>
            </p:cNvPr>
            <p:cNvSpPr>
              <a:spLocks noChangeArrowheads="1"/>
            </p:cNvSpPr>
            <p:nvPr/>
          </p:nvSpPr>
          <p:spPr bwMode="auto">
            <a:xfrm>
              <a:off x="13381283" y="9896840"/>
              <a:ext cx="43962" cy="16487"/>
            </a:xfrm>
            <a:custGeom>
              <a:avLst/>
              <a:gdLst>
                <a:gd name="T0" fmla="*/ 18 w 36"/>
                <a:gd name="T1" fmla="*/ 0 h 15"/>
                <a:gd name="T2" fmla="*/ 24 w 36"/>
                <a:gd name="T3" fmla="*/ 1 h 15"/>
                <a:gd name="T4" fmla="*/ 25 w 36"/>
                <a:gd name="T5" fmla="*/ 1 h 15"/>
                <a:gd name="T6" fmla="*/ 33 w 36"/>
                <a:gd name="T7" fmla="*/ 5 h 15"/>
                <a:gd name="T8" fmla="*/ 34 w 36"/>
                <a:gd name="T9" fmla="*/ 6 h 15"/>
                <a:gd name="T10" fmla="*/ 34 w 36"/>
                <a:gd name="T11" fmla="*/ 7 h 15"/>
                <a:gd name="T12" fmla="*/ 35 w 36"/>
                <a:gd name="T13" fmla="*/ 9 h 15"/>
                <a:gd name="T14" fmla="*/ 32 w 36"/>
                <a:gd name="T15" fmla="*/ 11 h 15"/>
                <a:gd name="T16" fmla="*/ 31 w 36"/>
                <a:gd name="T17" fmla="*/ 11 h 15"/>
                <a:gd name="T18" fmla="*/ 30 w 36"/>
                <a:gd name="T19" fmla="*/ 11 h 15"/>
                <a:gd name="T20" fmla="*/ 27 w 36"/>
                <a:gd name="T21" fmla="*/ 10 h 15"/>
                <a:gd name="T22" fmla="*/ 24 w 36"/>
                <a:gd name="T23" fmla="*/ 11 h 15"/>
                <a:gd name="T24" fmla="*/ 23 w 36"/>
                <a:gd name="T25" fmla="*/ 10 h 15"/>
                <a:gd name="T26" fmla="*/ 21 w 36"/>
                <a:gd name="T27" fmla="*/ 8 h 15"/>
                <a:gd name="T28" fmla="*/ 18 w 36"/>
                <a:gd name="T29" fmla="*/ 7 h 15"/>
                <a:gd name="T30" fmla="*/ 14 w 36"/>
                <a:gd name="T31" fmla="*/ 2 h 15"/>
                <a:gd name="T32" fmla="*/ 12 w 36"/>
                <a:gd name="T33" fmla="*/ 2 h 15"/>
                <a:gd name="T34" fmla="*/ 13 w 36"/>
                <a:gd name="T35" fmla="*/ 4 h 15"/>
                <a:gd name="T36" fmla="*/ 14 w 36"/>
                <a:gd name="T37" fmla="*/ 5 h 15"/>
                <a:gd name="T38" fmla="*/ 16 w 36"/>
                <a:gd name="T39" fmla="*/ 9 h 15"/>
                <a:gd name="T40" fmla="*/ 18 w 36"/>
                <a:gd name="T41" fmla="*/ 10 h 15"/>
                <a:gd name="T42" fmla="*/ 19 w 36"/>
                <a:gd name="T43" fmla="*/ 9 h 15"/>
                <a:gd name="T44" fmla="*/ 21 w 36"/>
                <a:gd name="T45" fmla="*/ 11 h 15"/>
                <a:gd name="T46" fmla="*/ 21 w 36"/>
                <a:gd name="T47" fmla="*/ 13 h 15"/>
                <a:gd name="T48" fmla="*/ 16 w 36"/>
                <a:gd name="T49" fmla="*/ 14 h 15"/>
                <a:gd name="T50" fmla="*/ 14 w 36"/>
                <a:gd name="T51" fmla="*/ 12 h 15"/>
                <a:gd name="T52" fmla="*/ 14 w 36"/>
                <a:gd name="T53" fmla="*/ 9 h 15"/>
                <a:gd name="T54" fmla="*/ 12 w 36"/>
                <a:gd name="T55" fmla="*/ 10 h 15"/>
                <a:gd name="T56" fmla="*/ 10 w 36"/>
                <a:gd name="T57" fmla="*/ 11 h 15"/>
                <a:gd name="T58" fmla="*/ 10 w 36"/>
                <a:gd name="T59" fmla="*/ 11 h 15"/>
                <a:gd name="T60" fmla="*/ 8 w 36"/>
                <a:gd name="T61" fmla="*/ 8 h 15"/>
                <a:gd name="T62" fmla="*/ 3 w 36"/>
                <a:gd name="T63" fmla="*/ 8 h 15"/>
                <a:gd name="T64" fmla="*/ 0 w 36"/>
                <a:gd name="T65" fmla="*/ 6 h 15"/>
                <a:gd name="T66" fmla="*/ 1 w 36"/>
                <a:gd name="T67" fmla="*/ 5 h 15"/>
                <a:gd name="T68" fmla="*/ 2 w 36"/>
                <a:gd name="T69" fmla="*/ 3 h 15"/>
                <a:gd name="T70" fmla="*/ 3 w 36"/>
                <a:gd name="T71" fmla="*/ 2 h 15"/>
                <a:gd name="T72" fmla="*/ 6 w 36"/>
                <a:gd name="T73" fmla="*/ 3 h 15"/>
                <a:gd name="T74" fmla="*/ 8 w 36"/>
                <a:gd name="T75" fmla="*/ 2 h 15"/>
                <a:gd name="T76" fmla="*/ 10 w 36"/>
                <a:gd name="T77" fmla="*/ 2 h 15"/>
                <a:gd name="T78" fmla="*/ 11 w 36"/>
                <a:gd name="T79" fmla="*/ 1 h 15"/>
                <a:gd name="T80" fmla="*/ 15 w 36"/>
                <a:gd name="T81" fmla="*/ 1 h 15"/>
                <a:gd name="T82" fmla="*/ 18 w 36"/>
                <a:gd name="T8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5">
                  <a:moveTo>
                    <a:pt x="18" y="0"/>
                  </a:moveTo>
                  <a:lnTo>
                    <a:pt x="24" y="1"/>
                  </a:lnTo>
                  <a:lnTo>
                    <a:pt x="25" y="1"/>
                  </a:lnTo>
                  <a:lnTo>
                    <a:pt x="33" y="5"/>
                  </a:lnTo>
                  <a:lnTo>
                    <a:pt x="34" y="6"/>
                  </a:lnTo>
                  <a:lnTo>
                    <a:pt x="34" y="7"/>
                  </a:lnTo>
                  <a:lnTo>
                    <a:pt x="35" y="9"/>
                  </a:lnTo>
                  <a:lnTo>
                    <a:pt x="32" y="11"/>
                  </a:lnTo>
                  <a:lnTo>
                    <a:pt x="31" y="11"/>
                  </a:lnTo>
                  <a:lnTo>
                    <a:pt x="30" y="11"/>
                  </a:lnTo>
                  <a:lnTo>
                    <a:pt x="27" y="10"/>
                  </a:lnTo>
                  <a:lnTo>
                    <a:pt x="24" y="11"/>
                  </a:lnTo>
                  <a:lnTo>
                    <a:pt x="23" y="10"/>
                  </a:lnTo>
                  <a:lnTo>
                    <a:pt x="21" y="8"/>
                  </a:lnTo>
                  <a:lnTo>
                    <a:pt x="18" y="7"/>
                  </a:lnTo>
                  <a:lnTo>
                    <a:pt x="14" y="2"/>
                  </a:lnTo>
                  <a:lnTo>
                    <a:pt x="12" y="2"/>
                  </a:lnTo>
                  <a:lnTo>
                    <a:pt x="13" y="4"/>
                  </a:lnTo>
                  <a:lnTo>
                    <a:pt x="14" y="5"/>
                  </a:lnTo>
                  <a:lnTo>
                    <a:pt x="16" y="9"/>
                  </a:lnTo>
                  <a:lnTo>
                    <a:pt x="18" y="10"/>
                  </a:lnTo>
                  <a:lnTo>
                    <a:pt x="19" y="9"/>
                  </a:lnTo>
                  <a:lnTo>
                    <a:pt x="21" y="11"/>
                  </a:lnTo>
                  <a:lnTo>
                    <a:pt x="21" y="13"/>
                  </a:lnTo>
                  <a:lnTo>
                    <a:pt x="16" y="14"/>
                  </a:lnTo>
                  <a:lnTo>
                    <a:pt x="14" y="12"/>
                  </a:lnTo>
                  <a:lnTo>
                    <a:pt x="14" y="9"/>
                  </a:lnTo>
                  <a:lnTo>
                    <a:pt x="12" y="10"/>
                  </a:lnTo>
                  <a:lnTo>
                    <a:pt x="10" y="11"/>
                  </a:lnTo>
                  <a:lnTo>
                    <a:pt x="10" y="11"/>
                  </a:lnTo>
                  <a:lnTo>
                    <a:pt x="8" y="8"/>
                  </a:lnTo>
                  <a:lnTo>
                    <a:pt x="3" y="8"/>
                  </a:lnTo>
                  <a:lnTo>
                    <a:pt x="0" y="6"/>
                  </a:lnTo>
                  <a:lnTo>
                    <a:pt x="1" y="5"/>
                  </a:lnTo>
                  <a:lnTo>
                    <a:pt x="2" y="3"/>
                  </a:lnTo>
                  <a:lnTo>
                    <a:pt x="3" y="2"/>
                  </a:lnTo>
                  <a:lnTo>
                    <a:pt x="6" y="3"/>
                  </a:lnTo>
                  <a:lnTo>
                    <a:pt x="8" y="2"/>
                  </a:lnTo>
                  <a:lnTo>
                    <a:pt x="10" y="2"/>
                  </a:lnTo>
                  <a:lnTo>
                    <a:pt x="11" y="1"/>
                  </a:lnTo>
                  <a:lnTo>
                    <a:pt x="15" y="1"/>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2" name="Freeform 346">
              <a:extLst>
                <a:ext uri="{FF2B5EF4-FFF2-40B4-BE49-F238E27FC236}">
                  <a16:creationId xmlns="" xmlns:a16="http://schemas.microsoft.com/office/drawing/2014/main" id="{3AC862EB-4F16-082C-E874-EC181885D414}"/>
                </a:ext>
              </a:extLst>
            </p:cNvPr>
            <p:cNvSpPr>
              <a:spLocks noChangeArrowheads="1"/>
            </p:cNvSpPr>
            <p:nvPr/>
          </p:nvSpPr>
          <p:spPr bwMode="auto">
            <a:xfrm>
              <a:off x="12320709" y="9907830"/>
              <a:ext cx="10990" cy="5497"/>
            </a:xfrm>
            <a:custGeom>
              <a:avLst/>
              <a:gdLst>
                <a:gd name="T0" fmla="*/ 9 w 11"/>
                <a:gd name="T1" fmla="*/ 4 h 6"/>
                <a:gd name="T2" fmla="*/ 5 w 11"/>
                <a:gd name="T3" fmla="*/ 5 h 6"/>
                <a:gd name="T4" fmla="*/ 0 w 11"/>
                <a:gd name="T5" fmla="*/ 4 h 6"/>
                <a:gd name="T6" fmla="*/ 1 w 11"/>
                <a:gd name="T7" fmla="*/ 2 h 6"/>
                <a:gd name="T8" fmla="*/ 3 w 11"/>
                <a:gd name="T9" fmla="*/ 0 h 6"/>
                <a:gd name="T10" fmla="*/ 5 w 11"/>
                <a:gd name="T11" fmla="*/ 0 h 6"/>
                <a:gd name="T12" fmla="*/ 8 w 11"/>
                <a:gd name="T13" fmla="*/ 1 h 6"/>
                <a:gd name="T14" fmla="*/ 10 w 11"/>
                <a:gd name="T15" fmla="*/ 3 h 6"/>
                <a:gd name="T16" fmla="*/ 9 w 11"/>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4"/>
                  </a:moveTo>
                  <a:lnTo>
                    <a:pt x="5" y="5"/>
                  </a:lnTo>
                  <a:lnTo>
                    <a:pt x="0" y="4"/>
                  </a:lnTo>
                  <a:lnTo>
                    <a:pt x="1" y="2"/>
                  </a:lnTo>
                  <a:lnTo>
                    <a:pt x="3" y="0"/>
                  </a:lnTo>
                  <a:lnTo>
                    <a:pt x="5" y="0"/>
                  </a:lnTo>
                  <a:lnTo>
                    <a:pt x="8" y="1"/>
                  </a:lnTo>
                  <a:lnTo>
                    <a:pt x="10"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3" name="Freeform 347">
              <a:extLst>
                <a:ext uri="{FF2B5EF4-FFF2-40B4-BE49-F238E27FC236}">
                  <a16:creationId xmlns="" xmlns:a16="http://schemas.microsoft.com/office/drawing/2014/main" id="{4F8A9321-7278-40E6-569C-874988C97B3A}"/>
                </a:ext>
              </a:extLst>
            </p:cNvPr>
            <p:cNvSpPr>
              <a:spLocks noChangeArrowheads="1"/>
            </p:cNvSpPr>
            <p:nvPr/>
          </p:nvSpPr>
          <p:spPr bwMode="auto">
            <a:xfrm>
              <a:off x="13254892" y="9907830"/>
              <a:ext cx="10990" cy="10990"/>
            </a:xfrm>
            <a:custGeom>
              <a:avLst/>
              <a:gdLst>
                <a:gd name="T0" fmla="*/ 4 w 7"/>
                <a:gd name="T1" fmla="*/ 8 h 9"/>
                <a:gd name="T2" fmla="*/ 3 w 7"/>
                <a:gd name="T3" fmla="*/ 8 h 9"/>
                <a:gd name="T4" fmla="*/ 0 w 7"/>
                <a:gd name="T5" fmla="*/ 8 h 9"/>
                <a:gd name="T6" fmla="*/ 0 w 7"/>
                <a:gd name="T7" fmla="*/ 5 h 9"/>
                <a:gd name="T8" fmla="*/ 1 w 7"/>
                <a:gd name="T9" fmla="*/ 0 h 9"/>
                <a:gd name="T10" fmla="*/ 3 w 7"/>
                <a:gd name="T11" fmla="*/ 0 h 9"/>
                <a:gd name="T12" fmla="*/ 6 w 7"/>
                <a:gd name="T13" fmla="*/ 1 h 9"/>
                <a:gd name="T14" fmla="*/ 4 w 7"/>
                <a:gd name="T15" fmla="*/ 2 h 9"/>
                <a:gd name="T16" fmla="*/ 6 w 7"/>
                <a:gd name="T17" fmla="*/ 4 h 9"/>
                <a:gd name="T18" fmla="*/ 4 w 7"/>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8"/>
                  </a:moveTo>
                  <a:lnTo>
                    <a:pt x="3" y="8"/>
                  </a:lnTo>
                  <a:lnTo>
                    <a:pt x="0" y="8"/>
                  </a:lnTo>
                  <a:lnTo>
                    <a:pt x="0" y="5"/>
                  </a:lnTo>
                  <a:lnTo>
                    <a:pt x="1" y="0"/>
                  </a:lnTo>
                  <a:lnTo>
                    <a:pt x="3" y="0"/>
                  </a:lnTo>
                  <a:lnTo>
                    <a:pt x="6" y="1"/>
                  </a:lnTo>
                  <a:lnTo>
                    <a:pt x="4" y="2"/>
                  </a:lnTo>
                  <a:lnTo>
                    <a:pt x="6"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4" name="Freeform 348">
              <a:extLst>
                <a:ext uri="{FF2B5EF4-FFF2-40B4-BE49-F238E27FC236}">
                  <a16:creationId xmlns="" xmlns:a16="http://schemas.microsoft.com/office/drawing/2014/main" id="{DAAC8FB7-B37F-61B8-3B6B-79EC7E50348F}"/>
                </a:ext>
              </a:extLst>
            </p:cNvPr>
            <p:cNvSpPr>
              <a:spLocks noChangeArrowheads="1"/>
            </p:cNvSpPr>
            <p:nvPr/>
          </p:nvSpPr>
          <p:spPr bwMode="auto">
            <a:xfrm>
              <a:off x="13265882" y="9913327"/>
              <a:ext cx="27478" cy="21981"/>
            </a:xfrm>
            <a:custGeom>
              <a:avLst/>
              <a:gdLst>
                <a:gd name="T0" fmla="*/ 9 w 20"/>
                <a:gd name="T1" fmla="*/ 0 h 19"/>
                <a:gd name="T2" fmla="*/ 13 w 20"/>
                <a:gd name="T3" fmla="*/ 5 h 19"/>
                <a:gd name="T4" fmla="*/ 10 w 20"/>
                <a:gd name="T5" fmla="*/ 9 h 19"/>
                <a:gd name="T6" fmla="*/ 12 w 20"/>
                <a:gd name="T7" fmla="*/ 12 h 19"/>
                <a:gd name="T8" fmla="*/ 16 w 20"/>
                <a:gd name="T9" fmla="*/ 12 h 19"/>
                <a:gd name="T10" fmla="*/ 17 w 20"/>
                <a:gd name="T11" fmla="*/ 12 h 19"/>
                <a:gd name="T12" fmla="*/ 18 w 20"/>
                <a:gd name="T13" fmla="*/ 14 h 19"/>
                <a:gd name="T14" fmla="*/ 19 w 20"/>
                <a:gd name="T15" fmla="*/ 16 h 19"/>
                <a:gd name="T16" fmla="*/ 17 w 20"/>
                <a:gd name="T17" fmla="*/ 17 h 19"/>
                <a:gd name="T18" fmla="*/ 15 w 20"/>
                <a:gd name="T19" fmla="*/ 18 h 19"/>
                <a:gd name="T20" fmla="*/ 12 w 20"/>
                <a:gd name="T21" fmla="*/ 16 h 19"/>
                <a:gd name="T22" fmla="*/ 11 w 20"/>
                <a:gd name="T23" fmla="*/ 15 h 19"/>
                <a:gd name="T24" fmla="*/ 11 w 20"/>
                <a:gd name="T25" fmla="*/ 14 h 19"/>
                <a:gd name="T26" fmla="*/ 6 w 20"/>
                <a:gd name="T27" fmla="*/ 16 h 19"/>
                <a:gd name="T28" fmla="*/ 5 w 20"/>
                <a:gd name="T29" fmla="*/ 16 h 19"/>
                <a:gd name="T30" fmla="*/ 4 w 20"/>
                <a:gd name="T31" fmla="*/ 13 h 19"/>
                <a:gd name="T32" fmla="*/ 6 w 20"/>
                <a:gd name="T33" fmla="*/ 10 h 19"/>
                <a:gd name="T34" fmla="*/ 3 w 20"/>
                <a:gd name="T35" fmla="*/ 9 h 19"/>
                <a:gd name="T36" fmla="*/ 0 w 20"/>
                <a:gd name="T37" fmla="*/ 6 h 19"/>
                <a:gd name="T38" fmla="*/ 0 w 20"/>
                <a:gd name="T39" fmla="*/ 5 h 19"/>
                <a:gd name="T40" fmla="*/ 1 w 20"/>
                <a:gd name="T41" fmla="*/ 2 h 19"/>
                <a:gd name="T42" fmla="*/ 1 w 20"/>
                <a:gd name="T43" fmla="*/ 0 h 19"/>
                <a:gd name="T44" fmla="*/ 3 w 20"/>
                <a:gd name="T45" fmla="*/ 0 h 19"/>
                <a:gd name="T46" fmla="*/ 5 w 20"/>
                <a:gd name="T47" fmla="*/ 3 h 19"/>
                <a:gd name="T48" fmla="*/ 6 w 20"/>
                <a:gd name="T49" fmla="*/ 0 h 19"/>
                <a:gd name="T50" fmla="*/ 8 w 20"/>
                <a:gd name="T51" fmla="*/ 0 h 19"/>
                <a:gd name="T52" fmla="*/ 9 w 20"/>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9" y="0"/>
                  </a:moveTo>
                  <a:lnTo>
                    <a:pt x="13" y="5"/>
                  </a:lnTo>
                  <a:lnTo>
                    <a:pt x="10" y="9"/>
                  </a:lnTo>
                  <a:lnTo>
                    <a:pt x="12" y="12"/>
                  </a:lnTo>
                  <a:lnTo>
                    <a:pt x="16" y="12"/>
                  </a:lnTo>
                  <a:lnTo>
                    <a:pt x="17" y="12"/>
                  </a:lnTo>
                  <a:lnTo>
                    <a:pt x="18" y="14"/>
                  </a:lnTo>
                  <a:lnTo>
                    <a:pt x="19" y="16"/>
                  </a:lnTo>
                  <a:lnTo>
                    <a:pt x="17" y="17"/>
                  </a:lnTo>
                  <a:lnTo>
                    <a:pt x="15" y="18"/>
                  </a:lnTo>
                  <a:lnTo>
                    <a:pt x="12" y="16"/>
                  </a:lnTo>
                  <a:lnTo>
                    <a:pt x="11" y="15"/>
                  </a:lnTo>
                  <a:lnTo>
                    <a:pt x="11" y="14"/>
                  </a:lnTo>
                  <a:lnTo>
                    <a:pt x="6" y="16"/>
                  </a:lnTo>
                  <a:lnTo>
                    <a:pt x="5" y="16"/>
                  </a:lnTo>
                  <a:lnTo>
                    <a:pt x="4" y="13"/>
                  </a:lnTo>
                  <a:lnTo>
                    <a:pt x="6" y="10"/>
                  </a:lnTo>
                  <a:lnTo>
                    <a:pt x="3" y="9"/>
                  </a:lnTo>
                  <a:lnTo>
                    <a:pt x="0" y="6"/>
                  </a:lnTo>
                  <a:lnTo>
                    <a:pt x="0" y="5"/>
                  </a:lnTo>
                  <a:lnTo>
                    <a:pt x="1" y="2"/>
                  </a:lnTo>
                  <a:lnTo>
                    <a:pt x="1" y="0"/>
                  </a:lnTo>
                  <a:lnTo>
                    <a:pt x="3" y="0"/>
                  </a:lnTo>
                  <a:lnTo>
                    <a:pt x="5" y="3"/>
                  </a:lnTo>
                  <a:lnTo>
                    <a:pt x="6" y="0"/>
                  </a:lnTo>
                  <a:lnTo>
                    <a:pt x="8"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5" name="Freeform 349">
              <a:extLst>
                <a:ext uri="{FF2B5EF4-FFF2-40B4-BE49-F238E27FC236}">
                  <a16:creationId xmlns="" xmlns:a16="http://schemas.microsoft.com/office/drawing/2014/main" id="{F9C3C977-4711-84EC-70EA-DA0C4DC72316}"/>
                </a:ext>
              </a:extLst>
            </p:cNvPr>
            <p:cNvSpPr>
              <a:spLocks noChangeArrowheads="1"/>
            </p:cNvSpPr>
            <p:nvPr/>
          </p:nvSpPr>
          <p:spPr bwMode="auto">
            <a:xfrm>
              <a:off x="12348187" y="9913327"/>
              <a:ext cx="16484" cy="16484"/>
            </a:xfrm>
            <a:custGeom>
              <a:avLst/>
              <a:gdLst>
                <a:gd name="T0" fmla="*/ 7 w 12"/>
                <a:gd name="T1" fmla="*/ 0 h 12"/>
                <a:gd name="T2" fmla="*/ 10 w 12"/>
                <a:gd name="T3" fmla="*/ 3 h 12"/>
                <a:gd name="T4" fmla="*/ 11 w 12"/>
                <a:gd name="T5" fmla="*/ 5 h 12"/>
                <a:gd name="T6" fmla="*/ 9 w 12"/>
                <a:gd name="T7" fmla="*/ 6 h 12"/>
                <a:gd name="T8" fmla="*/ 8 w 12"/>
                <a:gd name="T9" fmla="*/ 9 h 12"/>
                <a:gd name="T10" fmla="*/ 8 w 12"/>
                <a:gd name="T11" fmla="*/ 9 h 12"/>
                <a:gd name="T12" fmla="*/ 5 w 12"/>
                <a:gd name="T13" fmla="*/ 8 h 12"/>
                <a:gd name="T14" fmla="*/ 4 w 12"/>
                <a:gd name="T15" fmla="*/ 11 h 12"/>
                <a:gd name="T16" fmla="*/ 3 w 12"/>
                <a:gd name="T17" fmla="*/ 7 h 12"/>
                <a:gd name="T18" fmla="*/ 0 w 12"/>
                <a:gd name="T19" fmla="*/ 5 h 12"/>
                <a:gd name="T20" fmla="*/ 2 w 12"/>
                <a:gd name="T21" fmla="*/ 2 h 12"/>
                <a:gd name="T22" fmla="*/ 2 w 12"/>
                <a:gd name="T23" fmla="*/ 2 h 12"/>
                <a:gd name="T24" fmla="*/ 3 w 12"/>
                <a:gd name="T25" fmla="*/ 2 h 12"/>
                <a:gd name="T26" fmla="*/ 4 w 12"/>
                <a:gd name="T27" fmla="*/ 3 h 12"/>
                <a:gd name="T28" fmla="*/ 7 w 12"/>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7" y="0"/>
                  </a:moveTo>
                  <a:lnTo>
                    <a:pt x="10" y="3"/>
                  </a:lnTo>
                  <a:lnTo>
                    <a:pt x="11" y="5"/>
                  </a:lnTo>
                  <a:lnTo>
                    <a:pt x="9" y="6"/>
                  </a:lnTo>
                  <a:lnTo>
                    <a:pt x="8" y="9"/>
                  </a:lnTo>
                  <a:lnTo>
                    <a:pt x="8" y="9"/>
                  </a:lnTo>
                  <a:lnTo>
                    <a:pt x="5" y="8"/>
                  </a:lnTo>
                  <a:lnTo>
                    <a:pt x="4" y="11"/>
                  </a:lnTo>
                  <a:lnTo>
                    <a:pt x="3" y="7"/>
                  </a:lnTo>
                  <a:lnTo>
                    <a:pt x="0" y="5"/>
                  </a:lnTo>
                  <a:lnTo>
                    <a:pt x="2" y="2"/>
                  </a:lnTo>
                  <a:lnTo>
                    <a:pt x="2" y="2"/>
                  </a:lnTo>
                  <a:lnTo>
                    <a:pt x="3" y="2"/>
                  </a:lnTo>
                  <a:lnTo>
                    <a:pt x="4" y="3"/>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6" name="Freeform 351">
              <a:extLst>
                <a:ext uri="{FF2B5EF4-FFF2-40B4-BE49-F238E27FC236}">
                  <a16:creationId xmlns="" xmlns:a16="http://schemas.microsoft.com/office/drawing/2014/main" id="{C00ED60E-FCD0-39CE-D42E-BDB690063C41}"/>
                </a:ext>
              </a:extLst>
            </p:cNvPr>
            <p:cNvSpPr>
              <a:spLocks noChangeArrowheads="1"/>
            </p:cNvSpPr>
            <p:nvPr/>
          </p:nvSpPr>
          <p:spPr bwMode="auto">
            <a:xfrm>
              <a:off x="13040581" y="9913327"/>
              <a:ext cx="10990" cy="5493"/>
            </a:xfrm>
            <a:custGeom>
              <a:avLst/>
              <a:gdLst>
                <a:gd name="T0" fmla="*/ 7 w 9"/>
                <a:gd name="T1" fmla="*/ 0 h 4"/>
                <a:gd name="T2" fmla="*/ 8 w 9"/>
                <a:gd name="T3" fmla="*/ 1 h 4"/>
                <a:gd name="T4" fmla="*/ 8 w 9"/>
                <a:gd name="T5" fmla="*/ 3 h 4"/>
                <a:gd name="T6" fmla="*/ 6 w 9"/>
                <a:gd name="T7" fmla="*/ 2 h 4"/>
                <a:gd name="T8" fmla="*/ 4 w 9"/>
                <a:gd name="T9" fmla="*/ 2 h 4"/>
                <a:gd name="T10" fmla="*/ 2 w 9"/>
                <a:gd name="T11" fmla="*/ 3 h 4"/>
                <a:gd name="T12" fmla="*/ 1 w 9"/>
                <a:gd name="T13" fmla="*/ 3 h 4"/>
                <a:gd name="T14" fmla="*/ 0 w 9"/>
                <a:gd name="T15" fmla="*/ 3 h 4"/>
                <a:gd name="T16" fmla="*/ 1 w 9"/>
                <a:gd name="T17" fmla="*/ 2 h 4"/>
                <a:gd name="T18" fmla="*/ 4 w 9"/>
                <a:gd name="T19" fmla="*/ 0 h 4"/>
                <a:gd name="T20" fmla="*/ 5 w 9"/>
                <a:gd name="T21" fmla="*/ 0 h 4"/>
                <a:gd name="T22" fmla="*/ 7 w 9"/>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7" y="0"/>
                  </a:moveTo>
                  <a:lnTo>
                    <a:pt x="8" y="1"/>
                  </a:lnTo>
                  <a:lnTo>
                    <a:pt x="8" y="3"/>
                  </a:lnTo>
                  <a:lnTo>
                    <a:pt x="6" y="2"/>
                  </a:lnTo>
                  <a:lnTo>
                    <a:pt x="4" y="2"/>
                  </a:lnTo>
                  <a:lnTo>
                    <a:pt x="2" y="3"/>
                  </a:lnTo>
                  <a:lnTo>
                    <a:pt x="1" y="3"/>
                  </a:lnTo>
                  <a:lnTo>
                    <a:pt x="0" y="3"/>
                  </a:lnTo>
                  <a:lnTo>
                    <a:pt x="1" y="2"/>
                  </a:lnTo>
                  <a:lnTo>
                    <a:pt x="4" y="0"/>
                  </a:lnTo>
                  <a:lnTo>
                    <a:pt x="5" y="0"/>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7" name="Freeform 352">
              <a:extLst>
                <a:ext uri="{FF2B5EF4-FFF2-40B4-BE49-F238E27FC236}">
                  <a16:creationId xmlns="" xmlns:a16="http://schemas.microsoft.com/office/drawing/2014/main" id="{67ED93AF-7E7A-80F0-D703-0D1F47BE0708}"/>
                </a:ext>
              </a:extLst>
            </p:cNvPr>
            <p:cNvSpPr>
              <a:spLocks noChangeArrowheads="1"/>
            </p:cNvSpPr>
            <p:nvPr/>
          </p:nvSpPr>
          <p:spPr bwMode="auto">
            <a:xfrm>
              <a:off x="13392273" y="9913327"/>
              <a:ext cx="10990" cy="5493"/>
            </a:xfrm>
            <a:custGeom>
              <a:avLst/>
              <a:gdLst>
                <a:gd name="T0" fmla="*/ 5 w 8"/>
                <a:gd name="T1" fmla="*/ 3 h 4"/>
                <a:gd name="T2" fmla="*/ 3 w 8"/>
                <a:gd name="T3" fmla="*/ 3 h 4"/>
                <a:gd name="T4" fmla="*/ 0 w 8"/>
                <a:gd name="T5" fmla="*/ 2 h 4"/>
                <a:gd name="T6" fmla="*/ 2 w 8"/>
                <a:gd name="T7" fmla="*/ 1 h 4"/>
                <a:gd name="T8" fmla="*/ 3 w 8"/>
                <a:gd name="T9" fmla="*/ 1 h 4"/>
                <a:gd name="T10" fmla="*/ 5 w 8"/>
                <a:gd name="T11" fmla="*/ 0 h 4"/>
                <a:gd name="T12" fmla="*/ 5 w 8"/>
                <a:gd name="T13" fmla="*/ 0 h 4"/>
                <a:gd name="T14" fmla="*/ 6 w 8"/>
                <a:gd name="T15" fmla="*/ 1 h 4"/>
                <a:gd name="T16" fmla="*/ 7 w 8"/>
                <a:gd name="T17" fmla="*/ 2 h 4"/>
                <a:gd name="T18" fmla="*/ 5 w 8"/>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5" y="3"/>
                  </a:moveTo>
                  <a:lnTo>
                    <a:pt x="3" y="3"/>
                  </a:lnTo>
                  <a:lnTo>
                    <a:pt x="0" y="2"/>
                  </a:lnTo>
                  <a:lnTo>
                    <a:pt x="2" y="1"/>
                  </a:lnTo>
                  <a:lnTo>
                    <a:pt x="3" y="1"/>
                  </a:lnTo>
                  <a:lnTo>
                    <a:pt x="5" y="0"/>
                  </a:lnTo>
                  <a:lnTo>
                    <a:pt x="5" y="0"/>
                  </a:lnTo>
                  <a:lnTo>
                    <a:pt x="6" y="1"/>
                  </a:lnTo>
                  <a:lnTo>
                    <a:pt x="7"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8" name="Freeform 353">
              <a:extLst>
                <a:ext uri="{FF2B5EF4-FFF2-40B4-BE49-F238E27FC236}">
                  <a16:creationId xmlns="" xmlns:a16="http://schemas.microsoft.com/office/drawing/2014/main" id="{AFD8F3F7-471C-28C2-2512-66E4B12EA64C}"/>
                </a:ext>
              </a:extLst>
            </p:cNvPr>
            <p:cNvSpPr>
              <a:spLocks noChangeArrowheads="1"/>
            </p:cNvSpPr>
            <p:nvPr/>
          </p:nvSpPr>
          <p:spPr bwMode="auto">
            <a:xfrm>
              <a:off x="13260389" y="9924317"/>
              <a:ext cx="5493" cy="10990"/>
            </a:xfrm>
            <a:custGeom>
              <a:avLst/>
              <a:gdLst>
                <a:gd name="T0" fmla="*/ 5 w 6"/>
                <a:gd name="T1" fmla="*/ 5 h 7"/>
                <a:gd name="T2" fmla="*/ 5 w 6"/>
                <a:gd name="T3" fmla="*/ 6 h 7"/>
                <a:gd name="T4" fmla="*/ 2 w 6"/>
                <a:gd name="T5" fmla="*/ 5 h 7"/>
                <a:gd name="T6" fmla="*/ 0 w 6"/>
                <a:gd name="T7" fmla="*/ 5 h 7"/>
                <a:gd name="T8" fmla="*/ 2 w 6"/>
                <a:gd name="T9" fmla="*/ 0 h 7"/>
                <a:gd name="T10" fmla="*/ 4 w 6"/>
                <a:gd name="T11" fmla="*/ 0 h 7"/>
                <a:gd name="T12" fmla="*/ 5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5"/>
                  </a:moveTo>
                  <a:lnTo>
                    <a:pt x="5" y="6"/>
                  </a:lnTo>
                  <a:lnTo>
                    <a:pt x="2" y="5"/>
                  </a:lnTo>
                  <a:lnTo>
                    <a:pt x="0" y="5"/>
                  </a:lnTo>
                  <a:lnTo>
                    <a:pt x="2" y="0"/>
                  </a:lnTo>
                  <a:lnTo>
                    <a:pt x="4"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299" name="Freeform 354">
              <a:extLst>
                <a:ext uri="{FF2B5EF4-FFF2-40B4-BE49-F238E27FC236}">
                  <a16:creationId xmlns="" xmlns:a16="http://schemas.microsoft.com/office/drawing/2014/main" id="{34F60600-6A90-21B5-112F-DE4380D527B7}"/>
                </a:ext>
              </a:extLst>
            </p:cNvPr>
            <p:cNvSpPr>
              <a:spLocks noChangeArrowheads="1"/>
            </p:cNvSpPr>
            <p:nvPr/>
          </p:nvSpPr>
          <p:spPr bwMode="auto">
            <a:xfrm>
              <a:off x="13584603" y="9924317"/>
              <a:ext cx="38468" cy="21981"/>
            </a:xfrm>
            <a:custGeom>
              <a:avLst/>
              <a:gdLst>
                <a:gd name="T0" fmla="*/ 0 w 32"/>
                <a:gd name="T1" fmla="*/ 0 h 18"/>
                <a:gd name="T2" fmla="*/ 6 w 32"/>
                <a:gd name="T3" fmla="*/ 1 h 18"/>
                <a:gd name="T4" fmla="*/ 9 w 32"/>
                <a:gd name="T5" fmla="*/ 1 h 18"/>
                <a:gd name="T6" fmla="*/ 11 w 32"/>
                <a:gd name="T7" fmla="*/ 2 h 18"/>
                <a:gd name="T8" fmla="*/ 14 w 32"/>
                <a:gd name="T9" fmla="*/ 1 h 18"/>
                <a:gd name="T10" fmla="*/ 16 w 32"/>
                <a:gd name="T11" fmla="*/ 2 h 18"/>
                <a:gd name="T12" fmla="*/ 21 w 32"/>
                <a:gd name="T13" fmla="*/ 6 h 18"/>
                <a:gd name="T14" fmla="*/ 24 w 32"/>
                <a:gd name="T15" fmla="*/ 10 h 18"/>
                <a:gd name="T16" fmla="*/ 28 w 32"/>
                <a:gd name="T17" fmla="*/ 12 h 18"/>
                <a:gd name="T18" fmla="*/ 31 w 32"/>
                <a:gd name="T19" fmla="*/ 13 h 18"/>
                <a:gd name="T20" fmla="*/ 29 w 32"/>
                <a:gd name="T21" fmla="*/ 16 h 18"/>
                <a:gd name="T22" fmla="*/ 24 w 32"/>
                <a:gd name="T23" fmla="*/ 17 h 18"/>
                <a:gd name="T24" fmla="*/ 23 w 32"/>
                <a:gd name="T25" fmla="*/ 17 h 18"/>
                <a:gd name="T26" fmla="*/ 19 w 32"/>
                <a:gd name="T27" fmla="*/ 16 h 18"/>
                <a:gd name="T28" fmla="*/ 16 w 32"/>
                <a:gd name="T29" fmla="*/ 16 h 18"/>
                <a:gd name="T30" fmla="*/ 14 w 32"/>
                <a:gd name="T31" fmla="*/ 14 h 18"/>
                <a:gd name="T32" fmla="*/ 14 w 32"/>
                <a:gd name="T33" fmla="*/ 11 h 18"/>
                <a:gd name="T34" fmla="*/ 11 w 32"/>
                <a:gd name="T35" fmla="*/ 5 h 18"/>
                <a:gd name="T36" fmla="*/ 8 w 32"/>
                <a:gd name="T37" fmla="*/ 7 h 18"/>
                <a:gd name="T38" fmla="*/ 4 w 32"/>
                <a:gd name="T39" fmla="*/ 4 h 18"/>
                <a:gd name="T40" fmla="*/ 3 w 32"/>
                <a:gd name="T41" fmla="*/ 4 h 18"/>
                <a:gd name="T42" fmla="*/ 3 w 32"/>
                <a:gd name="T43" fmla="*/ 4 h 18"/>
                <a:gd name="T44" fmla="*/ 1 w 32"/>
                <a:gd name="T45" fmla="*/ 3 h 18"/>
                <a:gd name="T46" fmla="*/ 0 w 32"/>
                <a:gd name="T47" fmla="*/ 1 h 18"/>
                <a:gd name="T48" fmla="*/ 0 w 3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8">
                  <a:moveTo>
                    <a:pt x="0" y="0"/>
                  </a:moveTo>
                  <a:lnTo>
                    <a:pt x="6" y="1"/>
                  </a:lnTo>
                  <a:lnTo>
                    <a:pt x="9" y="1"/>
                  </a:lnTo>
                  <a:lnTo>
                    <a:pt x="11" y="2"/>
                  </a:lnTo>
                  <a:lnTo>
                    <a:pt x="14" y="1"/>
                  </a:lnTo>
                  <a:lnTo>
                    <a:pt x="16" y="2"/>
                  </a:lnTo>
                  <a:lnTo>
                    <a:pt x="21" y="6"/>
                  </a:lnTo>
                  <a:lnTo>
                    <a:pt x="24" y="10"/>
                  </a:lnTo>
                  <a:lnTo>
                    <a:pt x="28" y="12"/>
                  </a:lnTo>
                  <a:lnTo>
                    <a:pt x="31" y="13"/>
                  </a:lnTo>
                  <a:lnTo>
                    <a:pt x="29" y="16"/>
                  </a:lnTo>
                  <a:lnTo>
                    <a:pt x="24" y="17"/>
                  </a:lnTo>
                  <a:lnTo>
                    <a:pt x="23" y="17"/>
                  </a:lnTo>
                  <a:lnTo>
                    <a:pt x="19" y="16"/>
                  </a:lnTo>
                  <a:lnTo>
                    <a:pt x="16" y="16"/>
                  </a:lnTo>
                  <a:lnTo>
                    <a:pt x="14" y="14"/>
                  </a:lnTo>
                  <a:lnTo>
                    <a:pt x="14" y="11"/>
                  </a:lnTo>
                  <a:lnTo>
                    <a:pt x="11" y="5"/>
                  </a:lnTo>
                  <a:lnTo>
                    <a:pt x="8" y="7"/>
                  </a:lnTo>
                  <a:lnTo>
                    <a:pt x="4" y="4"/>
                  </a:lnTo>
                  <a:lnTo>
                    <a:pt x="3" y="4"/>
                  </a:lnTo>
                  <a:lnTo>
                    <a:pt x="3" y="4"/>
                  </a:lnTo>
                  <a:lnTo>
                    <a:pt x="1" y="3"/>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0" name="Freeform 355">
              <a:extLst>
                <a:ext uri="{FF2B5EF4-FFF2-40B4-BE49-F238E27FC236}">
                  <a16:creationId xmlns="" xmlns:a16="http://schemas.microsoft.com/office/drawing/2014/main" id="{18AECBFE-9081-3DD9-17F8-E9C57581ED19}"/>
                </a:ext>
              </a:extLst>
            </p:cNvPr>
            <p:cNvSpPr>
              <a:spLocks noChangeArrowheads="1"/>
            </p:cNvSpPr>
            <p:nvPr/>
          </p:nvSpPr>
          <p:spPr bwMode="auto">
            <a:xfrm>
              <a:off x="13386776" y="9929811"/>
              <a:ext cx="21981" cy="5497"/>
            </a:xfrm>
            <a:custGeom>
              <a:avLst/>
              <a:gdLst>
                <a:gd name="T0" fmla="*/ 16 w 17"/>
                <a:gd name="T1" fmla="*/ 0 h 6"/>
                <a:gd name="T2" fmla="*/ 15 w 17"/>
                <a:gd name="T3" fmla="*/ 2 h 6"/>
                <a:gd name="T4" fmla="*/ 14 w 17"/>
                <a:gd name="T5" fmla="*/ 3 h 6"/>
                <a:gd name="T6" fmla="*/ 0 w 17"/>
                <a:gd name="T7" fmla="*/ 5 h 6"/>
                <a:gd name="T8" fmla="*/ 1 w 17"/>
                <a:gd name="T9" fmla="*/ 4 h 6"/>
                <a:gd name="T10" fmla="*/ 2 w 17"/>
                <a:gd name="T11" fmla="*/ 3 h 6"/>
                <a:gd name="T12" fmla="*/ 3 w 17"/>
                <a:gd name="T13" fmla="*/ 2 h 6"/>
                <a:gd name="T14" fmla="*/ 4 w 17"/>
                <a:gd name="T15" fmla="*/ 2 h 6"/>
                <a:gd name="T16" fmla="*/ 5 w 17"/>
                <a:gd name="T17" fmla="*/ 2 h 6"/>
                <a:gd name="T18" fmla="*/ 5 w 17"/>
                <a:gd name="T19" fmla="*/ 2 h 6"/>
                <a:gd name="T20" fmla="*/ 6 w 17"/>
                <a:gd name="T21" fmla="*/ 2 h 6"/>
                <a:gd name="T22" fmla="*/ 8 w 17"/>
                <a:gd name="T23" fmla="*/ 2 h 6"/>
                <a:gd name="T24" fmla="*/ 10 w 17"/>
                <a:gd name="T25" fmla="*/ 2 h 6"/>
                <a:gd name="T26" fmla="*/ 13 w 17"/>
                <a:gd name="T27" fmla="*/ 2 h 6"/>
                <a:gd name="T28" fmla="*/ 13 w 17"/>
                <a:gd name="T29" fmla="*/ 0 h 6"/>
                <a:gd name="T30" fmla="*/ 16 w 17"/>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6">
                  <a:moveTo>
                    <a:pt x="16" y="0"/>
                  </a:moveTo>
                  <a:lnTo>
                    <a:pt x="15" y="2"/>
                  </a:lnTo>
                  <a:lnTo>
                    <a:pt x="14" y="3"/>
                  </a:lnTo>
                  <a:lnTo>
                    <a:pt x="0" y="5"/>
                  </a:lnTo>
                  <a:lnTo>
                    <a:pt x="1" y="4"/>
                  </a:lnTo>
                  <a:lnTo>
                    <a:pt x="2" y="3"/>
                  </a:lnTo>
                  <a:lnTo>
                    <a:pt x="3" y="2"/>
                  </a:lnTo>
                  <a:lnTo>
                    <a:pt x="4" y="2"/>
                  </a:lnTo>
                  <a:lnTo>
                    <a:pt x="5" y="2"/>
                  </a:lnTo>
                  <a:lnTo>
                    <a:pt x="5" y="2"/>
                  </a:lnTo>
                  <a:lnTo>
                    <a:pt x="6" y="2"/>
                  </a:lnTo>
                  <a:lnTo>
                    <a:pt x="8" y="2"/>
                  </a:lnTo>
                  <a:lnTo>
                    <a:pt x="10" y="2"/>
                  </a:lnTo>
                  <a:lnTo>
                    <a:pt x="13" y="2"/>
                  </a:lnTo>
                  <a:lnTo>
                    <a:pt x="13" y="0"/>
                  </a:lnTo>
                  <a:lnTo>
                    <a:pt x="1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1" name="Freeform 356">
              <a:extLst>
                <a:ext uri="{FF2B5EF4-FFF2-40B4-BE49-F238E27FC236}">
                  <a16:creationId xmlns="" xmlns:a16="http://schemas.microsoft.com/office/drawing/2014/main" id="{6EB3B008-0BC2-1C76-7807-9E7B59E82586}"/>
                </a:ext>
              </a:extLst>
            </p:cNvPr>
            <p:cNvSpPr>
              <a:spLocks noChangeArrowheads="1"/>
            </p:cNvSpPr>
            <p:nvPr/>
          </p:nvSpPr>
          <p:spPr bwMode="auto">
            <a:xfrm>
              <a:off x="13397767" y="9935308"/>
              <a:ext cx="16487" cy="16484"/>
            </a:xfrm>
            <a:custGeom>
              <a:avLst/>
              <a:gdLst>
                <a:gd name="T0" fmla="*/ 11 w 14"/>
                <a:gd name="T1" fmla="*/ 13 h 15"/>
                <a:gd name="T2" fmla="*/ 10 w 14"/>
                <a:gd name="T3" fmla="*/ 14 h 15"/>
                <a:gd name="T4" fmla="*/ 6 w 14"/>
                <a:gd name="T5" fmla="*/ 13 h 15"/>
                <a:gd name="T6" fmla="*/ 4 w 14"/>
                <a:gd name="T7" fmla="*/ 11 h 15"/>
                <a:gd name="T8" fmla="*/ 3 w 14"/>
                <a:gd name="T9" fmla="*/ 9 h 15"/>
                <a:gd name="T10" fmla="*/ 2 w 14"/>
                <a:gd name="T11" fmla="*/ 6 h 15"/>
                <a:gd name="T12" fmla="*/ 1 w 14"/>
                <a:gd name="T13" fmla="*/ 5 h 15"/>
                <a:gd name="T14" fmla="*/ 0 w 14"/>
                <a:gd name="T15" fmla="*/ 3 h 15"/>
                <a:gd name="T16" fmla="*/ 1 w 14"/>
                <a:gd name="T17" fmla="*/ 2 h 15"/>
                <a:gd name="T18" fmla="*/ 8 w 14"/>
                <a:gd name="T19" fmla="*/ 0 h 15"/>
                <a:gd name="T20" fmla="*/ 9 w 14"/>
                <a:gd name="T21" fmla="*/ 0 h 15"/>
                <a:gd name="T22" fmla="*/ 12 w 14"/>
                <a:gd name="T23" fmla="*/ 0 h 15"/>
                <a:gd name="T24" fmla="*/ 13 w 14"/>
                <a:gd name="T25" fmla="*/ 2 h 15"/>
                <a:gd name="T26" fmla="*/ 12 w 14"/>
                <a:gd name="T27" fmla="*/ 9 h 15"/>
                <a:gd name="T28" fmla="*/ 11 w 14"/>
                <a:gd name="T2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1" y="13"/>
                  </a:moveTo>
                  <a:lnTo>
                    <a:pt x="10" y="14"/>
                  </a:lnTo>
                  <a:lnTo>
                    <a:pt x="6" y="13"/>
                  </a:lnTo>
                  <a:lnTo>
                    <a:pt x="4" y="11"/>
                  </a:lnTo>
                  <a:lnTo>
                    <a:pt x="3" y="9"/>
                  </a:lnTo>
                  <a:lnTo>
                    <a:pt x="2" y="6"/>
                  </a:lnTo>
                  <a:lnTo>
                    <a:pt x="1" y="5"/>
                  </a:lnTo>
                  <a:lnTo>
                    <a:pt x="0" y="3"/>
                  </a:lnTo>
                  <a:lnTo>
                    <a:pt x="1" y="2"/>
                  </a:lnTo>
                  <a:lnTo>
                    <a:pt x="8" y="0"/>
                  </a:lnTo>
                  <a:lnTo>
                    <a:pt x="9" y="0"/>
                  </a:lnTo>
                  <a:lnTo>
                    <a:pt x="12" y="0"/>
                  </a:lnTo>
                  <a:lnTo>
                    <a:pt x="13" y="2"/>
                  </a:lnTo>
                  <a:lnTo>
                    <a:pt x="12" y="9"/>
                  </a:lnTo>
                  <a:lnTo>
                    <a:pt x="11"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2" name="Freeform 357">
              <a:extLst>
                <a:ext uri="{FF2B5EF4-FFF2-40B4-BE49-F238E27FC236}">
                  <a16:creationId xmlns="" xmlns:a16="http://schemas.microsoft.com/office/drawing/2014/main" id="{EC0A16F2-9005-534C-0FFC-0D10C135746F}"/>
                </a:ext>
              </a:extLst>
            </p:cNvPr>
            <p:cNvSpPr>
              <a:spLocks noChangeArrowheads="1"/>
            </p:cNvSpPr>
            <p:nvPr/>
          </p:nvSpPr>
          <p:spPr bwMode="auto">
            <a:xfrm>
              <a:off x="12128379" y="9935308"/>
              <a:ext cx="27474" cy="38465"/>
            </a:xfrm>
            <a:custGeom>
              <a:avLst/>
              <a:gdLst>
                <a:gd name="T0" fmla="*/ 18 w 23"/>
                <a:gd name="T1" fmla="*/ 28 h 29"/>
                <a:gd name="T2" fmla="*/ 15 w 23"/>
                <a:gd name="T3" fmla="*/ 28 h 29"/>
                <a:gd name="T4" fmla="*/ 9 w 23"/>
                <a:gd name="T5" fmla="*/ 24 h 29"/>
                <a:gd name="T6" fmla="*/ 7 w 23"/>
                <a:gd name="T7" fmla="*/ 23 h 29"/>
                <a:gd name="T8" fmla="*/ 7 w 23"/>
                <a:gd name="T9" fmla="*/ 21 h 29"/>
                <a:gd name="T10" fmla="*/ 1 w 23"/>
                <a:gd name="T11" fmla="*/ 11 h 29"/>
                <a:gd name="T12" fmla="*/ 0 w 23"/>
                <a:gd name="T13" fmla="*/ 10 h 29"/>
                <a:gd name="T14" fmla="*/ 3 w 23"/>
                <a:gd name="T15" fmla="*/ 2 h 29"/>
                <a:gd name="T16" fmla="*/ 9 w 23"/>
                <a:gd name="T17" fmla="*/ 0 h 29"/>
                <a:gd name="T18" fmla="*/ 11 w 23"/>
                <a:gd name="T19" fmla="*/ 2 h 29"/>
                <a:gd name="T20" fmla="*/ 11 w 23"/>
                <a:gd name="T21" fmla="*/ 5 h 29"/>
                <a:gd name="T22" fmla="*/ 15 w 23"/>
                <a:gd name="T23" fmla="*/ 11 h 29"/>
                <a:gd name="T24" fmla="*/ 16 w 23"/>
                <a:gd name="T25" fmla="*/ 14 h 29"/>
                <a:gd name="T26" fmla="*/ 17 w 23"/>
                <a:gd name="T27" fmla="*/ 16 h 29"/>
                <a:gd name="T28" fmla="*/ 18 w 23"/>
                <a:gd name="T29" fmla="*/ 16 h 29"/>
                <a:gd name="T30" fmla="*/ 17 w 23"/>
                <a:gd name="T31" fmla="*/ 18 h 29"/>
                <a:gd name="T32" fmla="*/ 20 w 23"/>
                <a:gd name="T33" fmla="*/ 21 h 29"/>
                <a:gd name="T34" fmla="*/ 21 w 23"/>
                <a:gd name="T35" fmla="*/ 23 h 29"/>
                <a:gd name="T36" fmla="*/ 22 w 23"/>
                <a:gd name="T37" fmla="*/ 27 h 29"/>
                <a:gd name="T38" fmla="*/ 18 w 23"/>
                <a:gd name="T3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9">
                  <a:moveTo>
                    <a:pt x="18" y="28"/>
                  </a:moveTo>
                  <a:lnTo>
                    <a:pt x="15" y="28"/>
                  </a:lnTo>
                  <a:lnTo>
                    <a:pt x="9" y="24"/>
                  </a:lnTo>
                  <a:lnTo>
                    <a:pt x="7" y="23"/>
                  </a:lnTo>
                  <a:lnTo>
                    <a:pt x="7" y="21"/>
                  </a:lnTo>
                  <a:lnTo>
                    <a:pt x="1" y="11"/>
                  </a:lnTo>
                  <a:lnTo>
                    <a:pt x="0" y="10"/>
                  </a:lnTo>
                  <a:lnTo>
                    <a:pt x="3" y="2"/>
                  </a:lnTo>
                  <a:lnTo>
                    <a:pt x="9" y="0"/>
                  </a:lnTo>
                  <a:lnTo>
                    <a:pt x="11" y="2"/>
                  </a:lnTo>
                  <a:lnTo>
                    <a:pt x="11" y="5"/>
                  </a:lnTo>
                  <a:lnTo>
                    <a:pt x="15" y="11"/>
                  </a:lnTo>
                  <a:lnTo>
                    <a:pt x="16" y="14"/>
                  </a:lnTo>
                  <a:lnTo>
                    <a:pt x="17" y="16"/>
                  </a:lnTo>
                  <a:lnTo>
                    <a:pt x="18" y="16"/>
                  </a:lnTo>
                  <a:lnTo>
                    <a:pt x="17" y="18"/>
                  </a:lnTo>
                  <a:lnTo>
                    <a:pt x="20" y="21"/>
                  </a:lnTo>
                  <a:lnTo>
                    <a:pt x="21" y="23"/>
                  </a:lnTo>
                  <a:lnTo>
                    <a:pt x="22" y="27"/>
                  </a:lnTo>
                  <a:lnTo>
                    <a:pt x="18"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3" name="Freeform 358">
              <a:extLst>
                <a:ext uri="{FF2B5EF4-FFF2-40B4-BE49-F238E27FC236}">
                  <a16:creationId xmlns="" xmlns:a16="http://schemas.microsoft.com/office/drawing/2014/main" id="{1A112EBE-F778-8A28-3CCD-722542D43009}"/>
                </a:ext>
              </a:extLst>
            </p:cNvPr>
            <p:cNvSpPr>
              <a:spLocks noChangeArrowheads="1"/>
            </p:cNvSpPr>
            <p:nvPr/>
          </p:nvSpPr>
          <p:spPr bwMode="auto">
            <a:xfrm>
              <a:off x="13562622" y="9935308"/>
              <a:ext cx="10990" cy="10990"/>
            </a:xfrm>
            <a:custGeom>
              <a:avLst/>
              <a:gdLst>
                <a:gd name="T0" fmla="*/ 5 w 7"/>
                <a:gd name="T1" fmla="*/ 6 h 8"/>
                <a:gd name="T2" fmla="*/ 4 w 7"/>
                <a:gd name="T3" fmla="*/ 7 h 8"/>
                <a:gd name="T4" fmla="*/ 2 w 7"/>
                <a:gd name="T5" fmla="*/ 6 h 8"/>
                <a:gd name="T6" fmla="*/ 0 w 7"/>
                <a:gd name="T7" fmla="*/ 4 h 8"/>
                <a:gd name="T8" fmla="*/ 1 w 7"/>
                <a:gd name="T9" fmla="*/ 2 h 8"/>
                <a:gd name="T10" fmla="*/ 3 w 7"/>
                <a:gd name="T11" fmla="*/ 0 h 8"/>
                <a:gd name="T12" fmla="*/ 5 w 7"/>
                <a:gd name="T13" fmla="*/ 2 h 8"/>
                <a:gd name="T14" fmla="*/ 5 w 7"/>
                <a:gd name="T15" fmla="*/ 3 h 8"/>
                <a:gd name="T16" fmla="*/ 6 w 7"/>
                <a:gd name="T17" fmla="*/ 3 h 8"/>
                <a:gd name="T18" fmla="*/ 5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6"/>
                  </a:moveTo>
                  <a:lnTo>
                    <a:pt x="4" y="7"/>
                  </a:lnTo>
                  <a:lnTo>
                    <a:pt x="2" y="6"/>
                  </a:lnTo>
                  <a:lnTo>
                    <a:pt x="0" y="4"/>
                  </a:lnTo>
                  <a:lnTo>
                    <a:pt x="1" y="2"/>
                  </a:lnTo>
                  <a:lnTo>
                    <a:pt x="3" y="0"/>
                  </a:lnTo>
                  <a:lnTo>
                    <a:pt x="5" y="2"/>
                  </a:lnTo>
                  <a:lnTo>
                    <a:pt x="5" y="3"/>
                  </a:lnTo>
                  <a:lnTo>
                    <a:pt x="6"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4" name="Freeform 359">
              <a:extLst>
                <a:ext uri="{FF2B5EF4-FFF2-40B4-BE49-F238E27FC236}">
                  <a16:creationId xmlns="" xmlns:a16="http://schemas.microsoft.com/office/drawing/2014/main" id="{AEBEB132-A48D-8D48-5166-3023AD2C3118}"/>
                </a:ext>
              </a:extLst>
            </p:cNvPr>
            <p:cNvSpPr>
              <a:spLocks noChangeArrowheads="1"/>
            </p:cNvSpPr>
            <p:nvPr/>
          </p:nvSpPr>
          <p:spPr bwMode="auto">
            <a:xfrm>
              <a:off x="12557004" y="9935308"/>
              <a:ext cx="16484" cy="10990"/>
            </a:xfrm>
            <a:custGeom>
              <a:avLst/>
              <a:gdLst>
                <a:gd name="T0" fmla="*/ 9 w 12"/>
                <a:gd name="T1" fmla="*/ 6 h 10"/>
                <a:gd name="T2" fmla="*/ 3 w 12"/>
                <a:gd name="T3" fmla="*/ 9 h 10"/>
                <a:gd name="T4" fmla="*/ 1 w 12"/>
                <a:gd name="T5" fmla="*/ 9 h 10"/>
                <a:gd name="T6" fmla="*/ 0 w 12"/>
                <a:gd name="T7" fmla="*/ 8 h 10"/>
                <a:gd name="T8" fmla="*/ 0 w 12"/>
                <a:gd name="T9" fmla="*/ 2 h 10"/>
                <a:gd name="T10" fmla="*/ 2 w 12"/>
                <a:gd name="T11" fmla="*/ 0 h 10"/>
                <a:gd name="T12" fmla="*/ 6 w 12"/>
                <a:gd name="T13" fmla="*/ 0 h 10"/>
                <a:gd name="T14" fmla="*/ 9 w 12"/>
                <a:gd name="T15" fmla="*/ 1 h 10"/>
                <a:gd name="T16" fmla="*/ 10 w 12"/>
                <a:gd name="T17" fmla="*/ 2 h 10"/>
                <a:gd name="T18" fmla="*/ 11 w 12"/>
                <a:gd name="T19" fmla="*/ 3 h 10"/>
                <a:gd name="T20" fmla="*/ 10 w 12"/>
                <a:gd name="T21" fmla="*/ 5 h 10"/>
                <a:gd name="T22" fmla="*/ 9 w 12"/>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9" y="6"/>
                  </a:moveTo>
                  <a:lnTo>
                    <a:pt x="3" y="9"/>
                  </a:lnTo>
                  <a:lnTo>
                    <a:pt x="1" y="9"/>
                  </a:lnTo>
                  <a:lnTo>
                    <a:pt x="0" y="8"/>
                  </a:lnTo>
                  <a:lnTo>
                    <a:pt x="0" y="2"/>
                  </a:lnTo>
                  <a:lnTo>
                    <a:pt x="2" y="0"/>
                  </a:lnTo>
                  <a:lnTo>
                    <a:pt x="6" y="0"/>
                  </a:lnTo>
                  <a:lnTo>
                    <a:pt x="9" y="1"/>
                  </a:lnTo>
                  <a:lnTo>
                    <a:pt x="10" y="2"/>
                  </a:lnTo>
                  <a:lnTo>
                    <a:pt x="11" y="3"/>
                  </a:lnTo>
                  <a:lnTo>
                    <a:pt x="10" y="5"/>
                  </a:lnTo>
                  <a:lnTo>
                    <a:pt x="9"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5" name="Freeform 360">
              <a:extLst>
                <a:ext uri="{FF2B5EF4-FFF2-40B4-BE49-F238E27FC236}">
                  <a16:creationId xmlns="" xmlns:a16="http://schemas.microsoft.com/office/drawing/2014/main" id="{0958DEDB-1422-61B5-A3EE-3DC7EDD28610}"/>
                </a:ext>
              </a:extLst>
            </p:cNvPr>
            <p:cNvSpPr>
              <a:spLocks noChangeArrowheads="1"/>
            </p:cNvSpPr>
            <p:nvPr/>
          </p:nvSpPr>
          <p:spPr bwMode="auto">
            <a:xfrm>
              <a:off x="13084542" y="9946298"/>
              <a:ext cx="27474" cy="16484"/>
            </a:xfrm>
            <a:custGeom>
              <a:avLst/>
              <a:gdLst>
                <a:gd name="T0" fmla="*/ 13 w 24"/>
                <a:gd name="T1" fmla="*/ 0 h 15"/>
                <a:gd name="T2" fmla="*/ 14 w 24"/>
                <a:gd name="T3" fmla="*/ 2 h 15"/>
                <a:gd name="T4" fmla="*/ 13 w 24"/>
                <a:gd name="T5" fmla="*/ 4 h 15"/>
                <a:gd name="T6" fmla="*/ 14 w 24"/>
                <a:gd name="T7" fmla="*/ 7 h 15"/>
                <a:gd name="T8" fmla="*/ 17 w 24"/>
                <a:gd name="T9" fmla="*/ 2 h 15"/>
                <a:gd name="T10" fmla="*/ 20 w 24"/>
                <a:gd name="T11" fmla="*/ 2 h 15"/>
                <a:gd name="T12" fmla="*/ 21 w 24"/>
                <a:gd name="T13" fmla="*/ 2 h 15"/>
                <a:gd name="T14" fmla="*/ 23 w 24"/>
                <a:gd name="T15" fmla="*/ 4 h 15"/>
                <a:gd name="T16" fmla="*/ 23 w 24"/>
                <a:gd name="T17" fmla="*/ 5 h 15"/>
                <a:gd name="T18" fmla="*/ 23 w 24"/>
                <a:gd name="T19" fmla="*/ 9 h 15"/>
                <a:gd name="T20" fmla="*/ 20 w 24"/>
                <a:gd name="T21" fmla="*/ 11 h 15"/>
                <a:gd name="T22" fmla="*/ 18 w 24"/>
                <a:gd name="T23" fmla="*/ 11 h 15"/>
                <a:gd name="T24" fmla="*/ 17 w 24"/>
                <a:gd name="T25" fmla="*/ 9 h 15"/>
                <a:gd name="T26" fmla="*/ 15 w 24"/>
                <a:gd name="T27" fmla="*/ 8 h 15"/>
                <a:gd name="T28" fmla="*/ 14 w 24"/>
                <a:gd name="T29" fmla="*/ 13 h 15"/>
                <a:gd name="T30" fmla="*/ 13 w 24"/>
                <a:gd name="T31" fmla="*/ 14 h 15"/>
                <a:gd name="T32" fmla="*/ 12 w 24"/>
                <a:gd name="T33" fmla="*/ 14 h 15"/>
                <a:gd name="T34" fmla="*/ 10 w 24"/>
                <a:gd name="T35" fmla="*/ 13 h 15"/>
                <a:gd name="T36" fmla="*/ 10 w 24"/>
                <a:gd name="T37" fmla="*/ 12 h 15"/>
                <a:gd name="T38" fmla="*/ 13 w 24"/>
                <a:gd name="T39" fmla="*/ 10 h 15"/>
                <a:gd name="T40" fmla="*/ 11 w 24"/>
                <a:gd name="T41" fmla="*/ 4 h 15"/>
                <a:gd name="T42" fmla="*/ 9 w 24"/>
                <a:gd name="T43" fmla="*/ 5 h 15"/>
                <a:gd name="T44" fmla="*/ 6 w 24"/>
                <a:gd name="T45" fmla="*/ 11 h 15"/>
                <a:gd name="T46" fmla="*/ 3 w 24"/>
                <a:gd name="T47" fmla="*/ 13 h 15"/>
                <a:gd name="T48" fmla="*/ 2 w 24"/>
                <a:gd name="T49" fmla="*/ 12 h 15"/>
                <a:gd name="T50" fmla="*/ 0 w 24"/>
                <a:gd name="T51" fmla="*/ 8 h 15"/>
                <a:gd name="T52" fmla="*/ 1 w 24"/>
                <a:gd name="T53" fmla="*/ 3 h 15"/>
                <a:gd name="T54" fmla="*/ 3 w 24"/>
                <a:gd name="T55" fmla="*/ 0 h 15"/>
                <a:gd name="T56" fmla="*/ 6 w 24"/>
                <a:gd name="T57" fmla="*/ 0 h 15"/>
                <a:gd name="T58" fmla="*/ 11 w 24"/>
                <a:gd name="T59" fmla="*/ 0 h 15"/>
                <a:gd name="T60" fmla="*/ 13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13" y="0"/>
                  </a:moveTo>
                  <a:lnTo>
                    <a:pt x="14" y="2"/>
                  </a:lnTo>
                  <a:lnTo>
                    <a:pt x="13" y="4"/>
                  </a:lnTo>
                  <a:lnTo>
                    <a:pt x="14" y="7"/>
                  </a:lnTo>
                  <a:lnTo>
                    <a:pt x="17" y="2"/>
                  </a:lnTo>
                  <a:lnTo>
                    <a:pt x="20" y="2"/>
                  </a:lnTo>
                  <a:lnTo>
                    <a:pt x="21" y="2"/>
                  </a:lnTo>
                  <a:lnTo>
                    <a:pt x="23" y="4"/>
                  </a:lnTo>
                  <a:lnTo>
                    <a:pt x="23" y="5"/>
                  </a:lnTo>
                  <a:lnTo>
                    <a:pt x="23" y="9"/>
                  </a:lnTo>
                  <a:lnTo>
                    <a:pt x="20" y="11"/>
                  </a:lnTo>
                  <a:lnTo>
                    <a:pt x="18" y="11"/>
                  </a:lnTo>
                  <a:lnTo>
                    <a:pt x="17" y="9"/>
                  </a:lnTo>
                  <a:lnTo>
                    <a:pt x="15" y="8"/>
                  </a:lnTo>
                  <a:lnTo>
                    <a:pt x="14" y="13"/>
                  </a:lnTo>
                  <a:lnTo>
                    <a:pt x="13" y="14"/>
                  </a:lnTo>
                  <a:lnTo>
                    <a:pt x="12" y="14"/>
                  </a:lnTo>
                  <a:lnTo>
                    <a:pt x="10" y="13"/>
                  </a:lnTo>
                  <a:lnTo>
                    <a:pt x="10" y="12"/>
                  </a:lnTo>
                  <a:lnTo>
                    <a:pt x="13" y="10"/>
                  </a:lnTo>
                  <a:lnTo>
                    <a:pt x="11" y="4"/>
                  </a:lnTo>
                  <a:lnTo>
                    <a:pt x="9" y="5"/>
                  </a:lnTo>
                  <a:lnTo>
                    <a:pt x="6" y="11"/>
                  </a:lnTo>
                  <a:lnTo>
                    <a:pt x="3" y="13"/>
                  </a:lnTo>
                  <a:lnTo>
                    <a:pt x="2" y="12"/>
                  </a:lnTo>
                  <a:lnTo>
                    <a:pt x="0" y="8"/>
                  </a:lnTo>
                  <a:lnTo>
                    <a:pt x="1" y="3"/>
                  </a:lnTo>
                  <a:lnTo>
                    <a:pt x="3" y="0"/>
                  </a:lnTo>
                  <a:lnTo>
                    <a:pt x="6" y="0"/>
                  </a:lnTo>
                  <a:lnTo>
                    <a:pt x="11" y="0"/>
                  </a:lnTo>
                  <a:lnTo>
                    <a:pt x="1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6" name="Freeform 361">
              <a:extLst>
                <a:ext uri="{FF2B5EF4-FFF2-40B4-BE49-F238E27FC236}">
                  <a16:creationId xmlns="" xmlns:a16="http://schemas.microsoft.com/office/drawing/2014/main" id="{633F1D83-836A-8905-B698-E4716FA06874}"/>
                </a:ext>
              </a:extLst>
            </p:cNvPr>
            <p:cNvSpPr>
              <a:spLocks noChangeArrowheads="1"/>
            </p:cNvSpPr>
            <p:nvPr/>
          </p:nvSpPr>
          <p:spPr bwMode="auto">
            <a:xfrm>
              <a:off x="13265882" y="9951792"/>
              <a:ext cx="32971" cy="16487"/>
            </a:xfrm>
            <a:custGeom>
              <a:avLst/>
              <a:gdLst>
                <a:gd name="T0" fmla="*/ 24 w 25"/>
                <a:gd name="T1" fmla="*/ 10 h 13"/>
                <a:gd name="T2" fmla="*/ 22 w 25"/>
                <a:gd name="T3" fmla="*/ 12 h 13"/>
                <a:gd name="T4" fmla="*/ 22 w 25"/>
                <a:gd name="T5" fmla="*/ 12 h 13"/>
                <a:gd name="T6" fmla="*/ 17 w 25"/>
                <a:gd name="T7" fmla="*/ 11 h 13"/>
                <a:gd name="T8" fmla="*/ 11 w 25"/>
                <a:gd name="T9" fmla="*/ 11 h 13"/>
                <a:gd name="T10" fmla="*/ 6 w 25"/>
                <a:gd name="T11" fmla="*/ 12 h 13"/>
                <a:gd name="T12" fmla="*/ 2 w 25"/>
                <a:gd name="T13" fmla="*/ 12 h 13"/>
                <a:gd name="T14" fmla="*/ 0 w 25"/>
                <a:gd name="T15" fmla="*/ 10 h 13"/>
                <a:gd name="T16" fmla="*/ 0 w 25"/>
                <a:gd name="T17" fmla="*/ 8 h 13"/>
                <a:gd name="T18" fmla="*/ 2 w 25"/>
                <a:gd name="T19" fmla="*/ 4 h 13"/>
                <a:gd name="T20" fmla="*/ 6 w 25"/>
                <a:gd name="T21" fmla="*/ 1 h 13"/>
                <a:gd name="T22" fmla="*/ 8 w 25"/>
                <a:gd name="T23" fmla="*/ 0 h 13"/>
                <a:gd name="T24" fmla="*/ 11 w 25"/>
                <a:gd name="T25" fmla="*/ 1 h 13"/>
                <a:gd name="T26" fmla="*/ 16 w 25"/>
                <a:gd name="T27" fmla="*/ 3 h 13"/>
                <a:gd name="T28" fmla="*/ 21 w 25"/>
                <a:gd name="T29" fmla="*/ 6 h 13"/>
                <a:gd name="T30" fmla="*/ 24 w 25"/>
                <a:gd name="T31" fmla="*/ 9 h 13"/>
                <a:gd name="T32" fmla="*/ 24 w 25"/>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3">
                  <a:moveTo>
                    <a:pt x="24" y="10"/>
                  </a:moveTo>
                  <a:lnTo>
                    <a:pt x="22" y="12"/>
                  </a:lnTo>
                  <a:lnTo>
                    <a:pt x="22" y="12"/>
                  </a:lnTo>
                  <a:lnTo>
                    <a:pt x="17" y="11"/>
                  </a:lnTo>
                  <a:lnTo>
                    <a:pt x="11" y="11"/>
                  </a:lnTo>
                  <a:lnTo>
                    <a:pt x="6" y="12"/>
                  </a:lnTo>
                  <a:lnTo>
                    <a:pt x="2" y="12"/>
                  </a:lnTo>
                  <a:lnTo>
                    <a:pt x="0" y="10"/>
                  </a:lnTo>
                  <a:lnTo>
                    <a:pt x="0" y="8"/>
                  </a:lnTo>
                  <a:lnTo>
                    <a:pt x="2" y="4"/>
                  </a:lnTo>
                  <a:lnTo>
                    <a:pt x="6" y="1"/>
                  </a:lnTo>
                  <a:lnTo>
                    <a:pt x="8" y="0"/>
                  </a:lnTo>
                  <a:lnTo>
                    <a:pt x="11" y="1"/>
                  </a:lnTo>
                  <a:lnTo>
                    <a:pt x="16" y="3"/>
                  </a:lnTo>
                  <a:lnTo>
                    <a:pt x="21" y="6"/>
                  </a:lnTo>
                  <a:lnTo>
                    <a:pt x="24" y="9"/>
                  </a:lnTo>
                  <a:lnTo>
                    <a:pt x="2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7" name="Freeform 362">
              <a:extLst>
                <a:ext uri="{FF2B5EF4-FFF2-40B4-BE49-F238E27FC236}">
                  <a16:creationId xmlns="" xmlns:a16="http://schemas.microsoft.com/office/drawing/2014/main" id="{015E21E4-8413-17FE-DAC9-A42605F08377}"/>
                </a:ext>
              </a:extLst>
            </p:cNvPr>
            <p:cNvSpPr>
              <a:spLocks noChangeArrowheads="1"/>
            </p:cNvSpPr>
            <p:nvPr/>
          </p:nvSpPr>
          <p:spPr bwMode="auto">
            <a:xfrm>
              <a:off x="13112017" y="9957288"/>
              <a:ext cx="5497" cy="10990"/>
            </a:xfrm>
            <a:custGeom>
              <a:avLst/>
              <a:gdLst>
                <a:gd name="T0" fmla="*/ 4 w 6"/>
                <a:gd name="T1" fmla="*/ 6 h 7"/>
                <a:gd name="T2" fmla="*/ 2 w 6"/>
                <a:gd name="T3" fmla="*/ 6 h 7"/>
                <a:gd name="T4" fmla="*/ 0 w 6"/>
                <a:gd name="T5" fmla="*/ 5 h 7"/>
                <a:gd name="T6" fmla="*/ 0 w 6"/>
                <a:gd name="T7" fmla="*/ 0 h 7"/>
                <a:gd name="T8" fmla="*/ 2 w 6"/>
                <a:gd name="T9" fmla="*/ 0 h 7"/>
                <a:gd name="T10" fmla="*/ 3 w 6"/>
                <a:gd name="T11" fmla="*/ 0 h 7"/>
                <a:gd name="T12" fmla="*/ 3 w 6"/>
                <a:gd name="T13" fmla="*/ 1 h 7"/>
                <a:gd name="T14" fmla="*/ 4 w 6"/>
                <a:gd name="T15" fmla="*/ 2 h 7"/>
                <a:gd name="T16" fmla="*/ 5 w 6"/>
                <a:gd name="T17" fmla="*/ 3 h 7"/>
                <a:gd name="T18" fmla="*/ 4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4" y="6"/>
                  </a:moveTo>
                  <a:lnTo>
                    <a:pt x="2" y="6"/>
                  </a:lnTo>
                  <a:lnTo>
                    <a:pt x="0" y="5"/>
                  </a:lnTo>
                  <a:lnTo>
                    <a:pt x="0" y="0"/>
                  </a:lnTo>
                  <a:lnTo>
                    <a:pt x="2" y="0"/>
                  </a:lnTo>
                  <a:lnTo>
                    <a:pt x="3" y="0"/>
                  </a:lnTo>
                  <a:lnTo>
                    <a:pt x="3" y="1"/>
                  </a:lnTo>
                  <a:lnTo>
                    <a:pt x="4" y="2"/>
                  </a:lnTo>
                  <a:lnTo>
                    <a:pt x="5" y="3"/>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8" name="Freeform 363">
              <a:extLst>
                <a:ext uri="{FF2B5EF4-FFF2-40B4-BE49-F238E27FC236}">
                  <a16:creationId xmlns="" xmlns:a16="http://schemas.microsoft.com/office/drawing/2014/main" id="{5AA15D89-9742-738D-73C4-77B675037717}"/>
                </a:ext>
              </a:extLst>
            </p:cNvPr>
            <p:cNvSpPr>
              <a:spLocks noChangeArrowheads="1"/>
            </p:cNvSpPr>
            <p:nvPr/>
          </p:nvSpPr>
          <p:spPr bwMode="auto">
            <a:xfrm>
              <a:off x="12386651" y="9957288"/>
              <a:ext cx="65942" cy="60445"/>
            </a:xfrm>
            <a:custGeom>
              <a:avLst/>
              <a:gdLst>
                <a:gd name="T0" fmla="*/ 28 w 54"/>
                <a:gd name="T1" fmla="*/ 4 h 50"/>
                <a:gd name="T2" fmla="*/ 30 w 54"/>
                <a:gd name="T3" fmla="*/ 7 h 50"/>
                <a:gd name="T4" fmla="*/ 31 w 54"/>
                <a:gd name="T5" fmla="*/ 9 h 50"/>
                <a:gd name="T6" fmla="*/ 32 w 54"/>
                <a:gd name="T7" fmla="*/ 11 h 50"/>
                <a:gd name="T8" fmla="*/ 34 w 54"/>
                <a:gd name="T9" fmla="*/ 21 h 50"/>
                <a:gd name="T10" fmla="*/ 39 w 54"/>
                <a:gd name="T11" fmla="*/ 30 h 50"/>
                <a:gd name="T12" fmla="*/ 53 w 54"/>
                <a:gd name="T13" fmla="*/ 33 h 50"/>
                <a:gd name="T14" fmla="*/ 51 w 54"/>
                <a:gd name="T15" fmla="*/ 34 h 50"/>
                <a:gd name="T16" fmla="*/ 50 w 54"/>
                <a:gd name="T17" fmla="*/ 36 h 50"/>
                <a:gd name="T18" fmla="*/ 48 w 54"/>
                <a:gd name="T19" fmla="*/ 37 h 50"/>
                <a:gd name="T20" fmla="*/ 47 w 54"/>
                <a:gd name="T21" fmla="*/ 43 h 50"/>
                <a:gd name="T22" fmla="*/ 47 w 54"/>
                <a:gd name="T23" fmla="*/ 45 h 50"/>
                <a:gd name="T24" fmla="*/ 48 w 54"/>
                <a:gd name="T25" fmla="*/ 47 h 50"/>
                <a:gd name="T26" fmla="*/ 48 w 54"/>
                <a:gd name="T27" fmla="*/ 49 h 50"/>
                <a:gd name="T28" fmla="*/ 47 w 54"/>
                <a:gd name="T29" fmla="*/ 49 h 50"/>
                <a:gd name="T30" fmla="*/ 44 w 54"/>
                <a:gd name="T31" fmla="*/ 48 h 50"/>
                <a:gd name="T32" fmla="*/ 43 w 54"/>
                <a:gd name="T33" fmla="*/ 48 h 50"/>
                <a:gd name="T34" fmla="*/ 41 w 54"/>
                <a:gd name="T35" fmla="*/ 47 h 50"/>
                <a:gd name="T36" fmla="*/ 40 w 54"/>
                <a:gd name="T37" fmla="*/ 46 h 50"/>
                <a:gd name="T38" fmla="*/ 38 w 54"/>
                <a:gd name="T39" fmla="*/ 45 h 50"/>
                <a:gd name="T40" fmla="*/ 35 w 54"/>
                <a:gd name="T41" fmla="*/ 43 h 50"/>
                <a:gd name="T42" fmla="*/ 31 w 54"/>
                <a:gd name="T43" fmla="*/ 42 h 50"/>
                <a:gd name="T44" fmla="*/ 27 w 54"/>
                <a:gd name="T45" fmla="*/ 41 h 50"/>
                <a:gd name="T46" fmla="*/ 25 w 54"/>
                <a:gd name="T47" fmla="*/ 39 h 50"/>
                <a:gd name="T48" fmla="*/ 24 w 54"/>
                <a:gd name="T49" fmla="*/ 36 h 50"/>
                <a:gd name="T50" fmla="*/ 25 w 54"/>
                <a:gd name="T51" fmla="*/ 31 h 50"/>
                <a:gd name="T52" fmla="*/ 24 w 54"/>
                <a:gd name="T53" fmla="*/ 30 h 50"/>
                <a:gd name="T54" fmla="*/ 23 w 54"/>
                <a:gd name="T55" fmla="*/ 28 h 50"/>
                <a:gd name="T56" fmla="*/ 21 w 54"/>
                <a:gd name="T57" fmla="*/ 25 h 50"/>
                <a:gd name="T58" fmla="*/ 20 w 54"/>
                <a:gd name="T59" fmla="*/ 21 h 50"/>
                <a:gd name="T60" fmla="*/ 17 w 54"/>
                <a:gd name="T61" fmla="*/ 19 h 50"/>
                <a:gd name="T62" fmla="*/ 14 w 54"/>
                <a:gd name="T63" fmla="*/ 19 h 50"/>
                <a:gd name="T64" fmla="*/ 13 w 54"/>
                <a:gd name="T65" fmla="*/ 18 h 50"/>
                <a:gd name="T66" fmla="*/ 6 w 54"/>
                <a:gd name="T67" fmla="*/ 19 h 50"/>
                <a:gd name="T68" fmla="*/ 4 w 54"/>
                <a:gd name="T69" fmla="*/ 19 h 50"/>
                <a:gd name="T70" fmla="*/ 3 w 54"/>
                <a:gd name="T71" fmla="*/ 18 h 50"/>
                <a:gd name="T72" fmla="*/ 0 w 54"/>
                <a:gd name="T73" fmla="*/ 17 h 50"/>
                <a:gd name="T74" fmla="*/ 0 w 54"/>
                <a:gd name="T75" fmla="*/ 14 h 50"/>
                <a:gd name="T76" fmla="*/ 1 w 54"/>
                <a:gd name="T77" fmla="*/ 12 h 50"/>
                <a:gd name="T78" fmla="*/ 5 w 54"/>
                <a:gd name="T79" fmla="*/ 10 h 50"/>
                <a:gd name="T80" fmla="*/ 7 w 54"/>
                <a:gd name="T81" fmla="*/ 9 h 50"/>
                <a:gd name="T82" fmla="*/ 7 w 54"/>
                <a:gd name="T83" fmla="*/ 7 h 50"/>
                <a:gd name="T84" fmla="*/ 7 w 54"/>
                <a:gd name="T85" fmla="*/ 6 h 50"/>
                <a:gd name="T86" fmla="*/ 7 w 54"/>
                <a:gd name="T87" fmla="*/ 4 h 50"/>
                <a:gd name="T88" fmla="*/ 8 w 54"/>
                <a:gd name="T89" fmla="*/ 3 h 50"/>
                <a:gd name="T90" fmla="*/ 10 w 54"/>
                <a:gd name="T91" fmla="*/ 1 h 50"/>
                <a:gd name="T92" fmla="*/ 14 w 54"/>
                <a:gd name="T93" fmla="*/ 0 h 50"/>
                <a:gd name="T94" fmla="*/ 15 w 54"/>
                <a:gd name="T95" fmla="*/ 3 h 50"/>
                <a:gd name="T96" fmla="*/ 16 w 54"/>
                <a:gd name="T97" fmla="*/ 5 h 50"/>
                <a:gd name="T98" fmla="*/ 17 w 54"/>
                <a:gd name="T99" fmla="*/ 7 h 50"/>
                <a:gd name="T100" fmla="*/ 19 w 54"/>
                <a:gd name="T101" fmla="*/ 4 h 50"/>
                <a:gd name="T102" fmla="*/ 18 w 54"/>
                <a:gd name="T103" fmla="*/ 0 h 50"/>
                <a:gd name="T104" fmla="*/ 21 w 54"/>
                <a:gd name="T105" fmla="*/ 0 h 50"/>
                <a:gd name="T106" fmla="*/ 24 w 54"/>
                <a:gd name="T107" fmla="*/ 0 h 50"/>
                <a:gd name="T108" fmla="*/ 26 w 54"/>
                <a:gd name="T109" fmla="*/ 1 h 50"/>
                <a:gd name="T110" fmla="*/ 28 w 54"/>
                <a:gd name="T111" fmla="*/ 2 h 50"/>
                <a:gd name="T112" fmla="*/ 28 w 54"/>
                <a:gd name="T11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50">
                  <a:moveTo>
                    <a:pt x="28" y="4"/>
                  </a:moveTo>
                  <a:lnTo>
                    <a:pt x="30" y="7"/>
                  </a:lnTo>
                  <a:lnTo>
                    <a:pt x="31" y="9"/>
                  </a:lnTo>
                  <a:lnTo>
                    <a:pt x="32" y="11"/>
                  </a:lnTo>
                  <a:lnTo>
                    <a:pt x="34" y="21"/>
                  </a:lnTo>
                  <a:lnTo>
                    <a:pt x="39" y="30"/>
                  </a:lnTo>
                  <a:lnTo>
                    <a:pt x="53" y="33"/>
                  </a:lnTo>
                  <a:lnTo>
                    <a:pt x="51" y="34"/>
                  </a:lnTo>
                  <a:lnTo>
                    <a:pt x="50" y="36"/>
                  </a:lnTo>
                  <a:lnTo>
                    <a:pt x="48" y="37"/>
                  </a:lnTo>
                  <a:lnTo>
                    <a:pt x="47" y="43"/>
                  </a:lnTo>
                  <a:lnTo>
                    <a:pt x="47" y="45"/>
                  </a:lnTo>
                  <a:lnTo>
                    <a:pt x="48" y="47"/>
                  </a:lnTo>
                  <a:lnTo>
                    <a:pt x="48" y="49"/>
                  </a:lnTo>
                  <a:lnTo>
                    <a:pt x="47" y="49"/>
                  </a:lnTo>
                  <a:lnTo>
                    <a:pt x="44" y="48"/>
                  </a:lnTo>
                  <a:lnTo>
                    <a:pt x="43" y="48"/>
                  </a:lnTo>
                  <a:lnTo>
                    <a:pt x="41" y="47"/>
                  </a:lnTo>
                  <a:lnTo>
                    <a:pt x="40" y="46"/>
                  </a:lnTo>
                  <a:lnTo>
                    <a:pt x="38" y="45"/>
                  </a:lnTo>
                  <a:lnTo>
                    <a:pt x="35" y="43"/>
                  </a:lnTo>
                  <a:lnTo>
                    <a:pt x="31" y="42"/>
                  </a:lnTo>
                  <a:lnTo>
                    <a:pt x="27" y="41"/>
                  </a:lnTo>
                  <a:lnTo>
                    <a:pt x="25" y="39"/>
                  </a:lnTo>
                  <a:lnTo>
                    <a:pt x="24" y="36"/>
                  </a:lnTo>
                  <a:lnTo>
                    <a:pt x="25" y="31"/>
                  </a:lnTo>
                  <a:lnTo>
                    <a:pt x="24" y="30"/>
                  </a:lnTo>
                  <a:lnTo>
                    <a:pt x="23" y="28"/>
                  </a:lnTo>
                  <a:lnTo>
                    <a:pt x="21" y="25"/>
                  </a:lnTo>
                  <a:lnTo>
                    <a:pt x="20" y="21"/>
                  </a:lnTo>
                  <a:lnTo>
                    <a:pt x="17" y="19"/>
                  </a:lnTo>
                  <a:lnTo>
                    <a:pt x="14" y="19"/>
                  </a:lnTo>
                  <a:lnTo>
                    <a:pt x="13" y="18"/>
                  </a:lnTo>
                  <a:lnTo>
                    <a:pt x="6" y="19"/>
                  </a:lnTo>
                  <a:lnTo>
                    <a:pt x="4" y="19"/>
                  </a:lnTo>
                  <a:lnTo>
                    <a:pt x="3" y="18"/>
                  </a:lnTo>
                  <a:lnTo>
                    <a:pt x="0" y="17"/>
                  </a:lnTo>
                  <a:lnTo>
                    <a:pt x="0" y="14"/>
                  </a:lnTo>
                  <a:lnTo>
                    <a:pt x="1" y="12"/>
                  </a:lnTo>
                  <a:lnTo>
                    <a:pt x="5" y="10"/>
                  </a:lnTo>
                  <a:lnTo>
                    <a:pt x="7" y="9"/>
                  </a:lnTo>
                  <a:lnTo>
                    <a:pt x="7" y="7"/>
                  </a:lnTo>
                  <a:lnTo>
                    <a:pt x="7" y="6"/>
                  </a:lnTo>
                  <a:lnTo>
                    <a:pt x="7" y="4"/>
                  </a:lnTo>
                  <a:lnTo>
                    <a:pt x="8" y="3"/>
                  </a:lnTo>
                  <a:lnTo>
                    <a:pt x="10" y="1"/>
                  </a:lnTo>
                  <a:lnTo>
                    <a:pt x="14" y="0"/>
                  </a:lnTo>
                  <a:lnTo>
                    <a:pt x="15" y="3"/>
                  </a:lnTo>
                  <a:lnTo>
                    <a:pt x="16" y="5"/>
                  </a:lnTo>
                  <a:lnTo>
                    <a:pt x="17" y="7"/>
                  </a:lnTo>
                  <a:lnTo>
                    <a:pt x="19" y="4"/>
                  </a:lnTo>
                  <a:lnTo>
                    <a:pt x="18" y="0"/>
                  </a:lnTo>
                  <a:lnTo>
                    <a:pt x="21" y="0"/>
                  </a:lnTo>
                  <a:lnTo>
                    <a:pt x="24" y="0"/>
                  </a:lnTo>
                  <a:lnTo>
                    <a:pt x="26" y="1"/>
                  </a:lnTo>
                  <a:lnTo>
                    <a:pt x="28" y="2"/>
                  </a:lnTo>
                  <a:lnTo>
                    <a:pt x="2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09" name="Freeform 364">
              <a:extLst>
                <a:ext uri="{FF2B5EF4-FFF2-40B4-BE49-F238E27FC236}">
                  <a16:creationId xmlns="" xmlns:a16="http://schemas.microsoft.com/office/drawing/2014/main" id="{8C160EAE-14F3-FE82-ED69-B6F1DE07E241}"/>
                </a:ext>
              </a:extLst>
            </p:cNvPr>
            <p:cNvSpPr>
              <a:spLocks noChangeArrowheads="1"/>
            </p:cNvSpPr>
            <p:nvPr/>
          </p:nvSpPr>
          <p:spPr bwMode="auto">
            <a:xfrm>
              <a:off x="12529526" y="9957288"/>
              <a:ext cx="5497" cy="5493"/>
            </a:xfrm>
            <a:custGeom>
              <a:avLst/>
              <a:gdLst>
                <a:gd name="T0" fmla="*/ 5 w 6"/>
                <a:gd name="T1" fmla="*/ 2 h 4"/>
                <a:gd name="T2" fmla="*/ 1 w 6"/>
                <a:gd name="T3" fmla="*/ 3 h 4"/>
                <a:gd name="T4" fmla="*/ 0 w 6"/>
                <a:gd name="T5" fmla="*/ 0 h 4"/>
                <a:gd name="T6" fmla="*/ 3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1" y="3"/>
                  </a:lnTo>
                  <a:lnTo>
                    <a:pt x="0" y="0"/>
                  </a:lnTo>
                  <a:lnTo>
                    <a:pt x="3"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0" name="Freeform 365">
              <a:extLst>
                <a:ext uri="{FF2B5EF4-FFF2-40B4-BE49-F238E27FC236}">
                  <a16:creationId xmlns="" xmlns:a16="http://schemas.microsoft.com/office/drawing/2014/main" id="{03112C60-8F1D-53EC-F187-0565CFA35FE3}"/>
                </a:ext>
              </a:extLst>
            </p:cNvPr>
            <p:cNvSpPr>
              <a:spLocks noChangeArrowheads="1"/>
            </p:cNvSpPr>
            <p:nvPr/>
          </p:nvSpPr>
          <p:spPr bwMode="auto">
            <a:xfrm>
              <a:off x="13590100" y="9962782"/>
              <a:ext cx="60445" cy="10990"/>
            </a:xfrm>
            <a:custGeom>
              <a:avLst/>
              <a:gdLst>
                <a:gd name="T0" fmla="*/ 0 w 47"/>
                <a:gd name="T1" fmla="*/ 0 h 11"/>
                <a:gd name="T2" fmla="*/ 13 w 47"/>
                <a:gd name="T3" fmla="*/ 2 h 11"/>
                <a:gd name="T4" fmla="*/ 17 w 47"/>
                <a:gd name="T5" fmla="*/ 2 h 11"/>
                <a:gd name="T6" fmla="*/ 24 w 47"/>
                <a:gd name="T7" fmla="*/ 2 h 11"/>
                <a:gd name="T8" fmla="*/ 30 w 47"/>
                <a:gd name="T9" fmla="*/ 4 h 11"/>
                <a:gd name="T10" fmla="*/ 40 w 47"/>
                <a:gd name="T11" fmla="*/ 5 h 11"/>
                <a:gd name="T12" fmla="*/ 43 w 47"/>
                <a:gd name="T13" fmla="*/ 5 h 11"/>
                <a:gd name="T14" fmla="*/ 46 w 47"/>
                <a:gd name="T15" fmla="*/ 7 h 11"/>
                <a:gd name="T16" fmla="*/ 40 w 47"/>
                <a:gd name="T17" fmla="*/ 8 h 11"/>
                <a:gd name="T18" fmla="*/ 37 w 47"/>
                <a:gd name="T19" fmla="*/ 9 h 11"/>
                <a:gd name="T20" fmla="*/ 32 w 47"/>
                <a:gd name="T21" fmla="*/ 10 h 11"/>
                <a:gd name="T22" fmla="*/ 28 w 47"/>
                <a:gd name="T23" fmla="*/ 9 h 11"/>
                <a:gd name="T24" fmla="*/ 25 w 47"/>
                <a:gd name="T25" fmla="*/ 10 h 11"/>
                <a:gd name="T26" fmla="*/ 24 w 47"/>
                <a:gd name="T27" fmla="*/ 8 h 11"/>
                <a:gd name="T28" fmla="*/ 19 w 47"/>
                <a:gd name="T29" fmla="*/ 7 h 11"/>
                <a:gd name="T30" fmla="*/ 13 w 47"/>
                <a:gd name="T31" fmla="*/ 5 h 11"/>
                <a:gd name="T32" fmla="*/ 1 w 47"/>
                <a:gd name="T33" fmla="*/ 2 h 11"/>
                <a:gd name="T34" fmla="*/ 0 w 47"/>
                <a:gd name="T35" fmla="*/ 1 h 11"/>
                <a:gd name="T36" fmla="*/ 0 w 47"/>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
                  <a:moveTo>
                    <a:pt x="0" y="0"/>
                  </a:moveTo>
                  <a:lnTo>
                    <a:pt x="13" y="2"/>
                  </a:lnTo>
                  <a:lnTo>
                    <a:pt x="17" y="2"/>
                  </a:lnTo>
                  <a:lnTo>
                    <a:pt x="24" y="2"/>
                  </a:lnTo>
                  <a:lnTo>
                    <a:pt x="30" y="4"/>
                  </a:lnTo>
                  <a:lnTo>
                    <a:pt x="40" y="5"/>
                  </a:lnTo>
                  <a:lnTo>
                    <a:pt x="43" y="5"/>
                  </a:lnTo>
                  <a:lnTo>
                    <a:pt x="46" y="7"/>
                  </a:lnTo>
                  <a:lnTo>
                    <a:pt x="40" y="8"/>
                  </a:lnTo>
                  <a:lnTo>
                    <a:pt x="37" y="9"/>
                  </a:lnTo>
                  <a:lnTo>
                    <a:pt x="32" y="10"/>
                  </a:lnTo>
                  <a:lnTo>
                    <a:pt x="28" y="9"/>
                  </a:lnTo>
                  <a:lnTo>
                    <a:pt x="25" y="10"/>
                  </a:lnTo>
                  <a:lnTo>
                    <a:pt x="24" y="8"/>
                  </a:lnTo>
                  <a:lnTo>
                    <a:pt x="19" y="7"/>
                  </a:lnTo>
                  <a:lnTo>
                    <a:pt x="13" y="5"/>
                  </a:lnTo>
                  <a:lnTo>
                    <a:pt x="1" y="2"/>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1" name="Freeform 366">
              <a:extLst>
                <a:ext uri="{FF2B5EF4-FFF2-40B4-BE49-F238E27FC236}">
                  <a16:creationId xmlns="" xmlns:a16="http://schemas.microsoft.com/office/drawing/2014/main" id="{1DA56B3C-3FFE-623C-20CA-97CD674C9CB3}"/>
                </a:ext>
              </a:extLst>
            </p:cNvPr>
            <p:cNvSpPr>
              <a:spLocks noChangeArrowheads="1"/>
            </p:cNvSpPr>
            <p:nvPr/>
          </p:nvSpPr>
          <p:spPr bwMode="auto">
            <a:xfrm>
              <a:off x="13144988" y="9962782"/>
              <a:ext cx="38468" cy="16487"/>
            </a:xfrm>
            <a:custGeom>
              <a:avLst/>
              <a:gdLst>
                <a:gd name="T0" fmla="*/ 21 w 33"/>
                <a:gd name="T1" fmla="*/ 2 h 12"/>
                <a:gd name="T2" fmla="*/ 24 w 33"/>
                <a:gd name="T3" fmla="*/ 3 h 12"/>
                <a:gd name="T4" fmla="*/ 25 w 33"/>
                <a:gd name="T5" fmla="*/ 3 h 12"/>
                <a:gd name="T6" fmla="*/ 26 w 33"/>
                <a:gd name="T7" fmla="*/ 2 h 12"/>
                <a:gd name="T8" fmla="*/ 27 w 33"/>
                <a:gd name="T9" fmla="*/ 2 h 12"/>
                <a:gd name="T10" fmla="*/ 28 w 33"/>
                <a:gd name="T11" fmla="*/ 2 h 12"/>
                <a:gd name="T12" fmla="*/ 28 w 33"/>
                <a:gd name="T13" fmla="*/ 4 h 12"/>
                <a:gd name="T14" fmla="*/ 30 w 33"/>
                <a:gd name="T15" fmla="*/ 4 h 12"/>
                <a:gd name="T16" fmla="*/ 32 w 33"/>
                <a:gd name="T17" fmla="*/ 5 h 12"/>
                <a:gd name="T18" fmla="*/ 32 w 33"/>
                <a:gd name="T19" fmla="*/ 5 h 12"/>
                <a:gd name="T20" fmla="*/ 32 w 33"/>
                <a:gd name="T21" fmla="*/ 7 h 12"/>
                <a:gd name="T22" fmla="*/ 26 w 33"/>
                <a:gd name="T23" fmla="*/ 8 h 12"/>
                <a:gd name="T24" fmla="*/ 22 w 33"/>
                <a:gd name="T25" fmla="*/ 9 h 12"/>
                <a:gd name="T26" fmla="*/ 17 w 33"/>
                <a:gd name="T27" fmla="*/ 8 h 12"/>
                <a:gd name="T28" fmla="*/ 10 w 33"/>
                <a:gd name="T29" fmla="*/ 10 h 12"/>
                <a:gd name="T30" fmla="*/ 7 w 33"/>
                <a:gd name="T31" fmla="*/ 11 h 12"/>
                <a:gd name="T32" fmla="*/ 4 w 33"/>
                <a:gd name="T33" fmla="*/ 11 h 12"/>
                <a:gd name="T34" fmla="*/ 0 w 33"/>
                <a:gd name="T35" fmla="*/ 6 h 12"/>
                <a:gd name="T36" fmla="*/ 2 w 33"/>
                <a:gd name="T37" fmla="*/ 1 h 12"/>
                <a:gd name="T38" fmla="*/ 4 w 33"/>
                <a:gd name="T39" fmla="*/ 0 h 12"/>
                <a:gd name="T40" fmla="*/ 5 w 33"/>
                <a:gd name="T41" fmla="*/ 0 h 12"/>
                <a:gd name="T42" fmla="*/ 12 w 33"/>
                <a:gd name="T43" fmla="*/ 0 h 12"/>
                <a:gd name="T44" fmla="*/ 21 w 33"/>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12">
                  <a:moveTo>
                    <a:pt x="21" y="2"/>
                  </a:moveTo>
                  <a:lnTo>
                    <a:pt x="24" y="3"/>
                  </a:lnTo>
                  <a:lnTo>
                    <a:pt x="25" y="3"/>
                  </a:lnTo>
                  <a:lnTo>
                    <a:pt x="26" y="2"/>
                  </a:lnTo>
                  <a:lnTo>
                    <a:pt x="27" y="2"/>
                  </a:lnTo>
                  <a:lnTo>
                    <a:pt x="28" y="2"/>
                  </a:lnTo>
                  <a:lnTo>
                    <a:pt x="28" y="4"/>
                  </a:lnTo>
                  <a:lnTo>
                    <a:pt x="30" y="4"/>
                  </a:lnTo>
                  <a:lnTo>
                    <a:pt x="32" y="5"/>
                  </a:lnTo>
                  <a:lnTo>
                    <a:pt x="32" y="5"/>
                  </a:lnTo>
                  <a:lnTo>
                    <a:pt x="32" y="7"/>
                  </a:lnTo>
                  <a:lnTo>
                    <a:pt x="26" y="8"/>
                  </a:lnTo>
                  <a:lnTo>
                    <a:pt x="22" y="9"/>
                  </a:lnTo>
                  <a:lnTo>
                    <a:pt x="17" y="8"/>
                  </a:lnTo>
                  <a:lnTo>
                    <a:pt x="10" y="10"/>
                  </a:lnTo>
                  <a:lnTo>
                    <a:pt x="7" y="11"/>
                  </a:lnTo>
                  <a:lnTo>
                    <a:pt x="4" y="11"/>
                  </a:lnTo>
                  <a:lnTo>
                    <a:pt x="0" y="6"/>
                  </a:lnTo>
                  <a:lnTo>
                    <a:pt x="2" y="1"/>
                  </a:lnTo>
                  <a:lnTo>
                    <a:pt x="4" y="0"/>
                  </a:lnTo>
                  <a:lnTo>
                    <a:pt x="5" y="0"/>
                  </a:lnTo>
                  <a:lnTo>
                    <a:pt x="12" y="0"/>
                  </a:lnTo>
                  <a:lnTo>
                    <a:pt x="2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2" name="Freeform 367">
              <a:extLst>
                <a:ext uri="{FF2B5EF4-FFF2-40B4-BE49-F238E27FC236}">
                  <a16:creationId xmlns="" xmlns:a16="http://schemas.microsoft.com/office/drawing/2014/main" id="{BDD16C72-A177-BD8D-C446-5D8973E16C75}"/>
                </a:ext>
              </a:extLst>
            </p:cNvPr>
            <p:cNvSpPr>
              <a:spLocks noChangeArrowheads="1"/>
            </p:cNvSpPr>
            <p:nvPr/>
          </p:nvSpPr>
          <p:spPr bwMode="auto">
            <a:xfrm>
              <a:off x="13359302" y="9962782"/>
              <a:ext cx="27474" cy="16487"/>
            </a:xfrm>
            <a:custGeom>
              <a:avLst/>
              <a:gdLst>
                <a:gd name="T0" fmla="*/ 19 w 23"/>
                <a:gd name="T1" fmla="*/ 0 h 13"/>
                <a:gd name="T2" fmla="*/ 19 w 23"/>
                <a:gd name="T3" fmla="*/ 2 h 13"/>
                <a:gd name="T4" fmla="*/ 22 w 23"/>
                <a:gd name="T5" fmla="*/ 4 h 13"/>
                <a:gd name="T6" fmla="*/ 21 w 23"/>
                <a:gd name="T7" fmla="*/ 7 h 13"/>
                <a:gd name="T8" fmla="*/ 20 w 23"/>
                <a:gd name="T9" fmla="*/ 7 h 13"/>
                <a:gd name="T10" fmla="*/ 21 w 23"/>
                <a:gd name="T11" fmla="*/ 8 h 13"/>
                <a:gd name="T12" fmla="*/ 21 w 23"/>
                <a:gd name="T13" fmla="*/ 9 h 13"/>
                <a:gd name="T14" fmla="*/ 20 w 23"/>
                <a:gd name="T15" fmla="*/ 10 h 13"/>
                <a:gd name="T16" fmla="*/ 19 w 23"/>
                <a:gd name="T17" fmla="*/ 9 h 13"/>
                <a:gd name="T18" fmla="*/ 17 w 23"/>
                <a:gd name="T19" fmla="*/ 10 h 13"/>
                <a:gd name="T20" fmla="*/ 16 w 23"/>
                <a:gd name="T21" fmla="*/ 12 h 13"/>
                <a:gd name="T22" fmla="*/ 12 w 23"/>
                <a:gd name="T23" fmla="*/ 12 h 13"/>
                <a:gd name="T24" fmla="*/ 11 w 23"/>
                <a:gd name="T25" fmla="*/ 11 h 13"/>
                <a:gd name="T26" fmla="*/ 5 w 23"/>
                <a:gd name="T27" fmla="*/ 10 h 13"/>
                <a:gd name="T28" fmla="*/ 0 w 23"/>
                <a:gd name="T29" fmla="*/ 7 h 13"/>
                <a:gd name="T30" fmla="*/ 0 w 23"/>
                <a:gd name="T31" fmla="*/ 6 h 13"/>
                <a:gd name="T32" fmla="*/ 8 w 23"/>
                <a:gd name="T33" fmla="*/ 2 h 13"/>
                <a:gd name="T34" fmla="*/ 12 w 23"/>
                <a:gd name="T35" fmla="*/ 2 h 13"/>
                <a:gd name="T36" fmla="*/ 15 w 23"/>
                <a:gd name="T37" fmla="*/ 2 h 13"/>
                <a:gd name="T38" fmla="*/ 18 w 23"/>
                <a:gd name="T39" fmla="*/ 1 h 13"/>
                <a:gd name="T40" fmla="*/ 19 w 23"/>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3">
                  <a:moveTo>
                    <a:pt x="19" y="0"/>
                  </a:moveTo>
                  <a:lnTo>
                    <a:pt x="19" y="2"/>
                  </a:lnTo>
                  <a:lnTo>
                    <a:pt x="22" y="4"/>
                  </a:lnTo>
                  <a:lnTo>
                    <a:pt x="21" y="7"/>
                  </a:lnTo>
                  <a:lnTo>
                    <a:pt x="20" y="7"/>
                  </a:lnTo>
                  <a:lnTo>
                    <a:pt x="21" y="8"/>
                  </a:lnTo>
                  <a:lnTo>
                    <a:pt x="21" y="9"/>
                  </a:lnTo>
                  <a:lnTo>
                    <a:pt x="20" y="10"/>
                  </a:lnTo>
                  <a:lnTo>
                    <a:pt x="19" y="9"/>
                  </a:lnTo>
                  <a:lnTo>
                    <a:pt x="17" y="10"/>
                  </a:lnTo>
                  <a:lnTo>
                    <a:pt x="16" y="12"/>
                  </a:lnTo>
                  <a:lnTo>
                    <a:pt x="12" y="12"/>
                  </a:lnTo>
                  <a:lnTo>
                    <a:pt x="11" y="11"/>
                  </a:lnTo>
                  <a:lnTo>
                    <a:pt x="5" y="10"/>
                  </a:lnTo>
                  <a:lnTo>
                    <a:pt x="0" y="7"/>
                  </a:lnTo>
                  <a:lnTo>
                    <a:pt x="0" y="6"/>
                  </a:lnTo>
                  <a:lnTo>
                    <a:pt x="8" y="2"/>
                  </a:lnTo>
                  <a:lnTo>
                    <a:pt x="12" y="2"/>
                  </a:lnTo>
                  <a:lnTo>
                    <a:pt x="15" y="2"/>
                  </a:lnTo>
                  <a:lnTo>
                    <a:pt x="18" y="1"/>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3" name="Freeform 368">
              <a:extLst>
                <a:ext uri="{FF2B5EF4-FFF2-40B4-BE49-F238E27FC236}">
                  <a16:creationId xmlns="" xmlns:a16="http://schemas.microsoft.com/office/drawing/2014/main" id="{B5D51979-FEE9-F0E4-C0F3-150E6845F182}"/>
                </a:ext>
              </a:extLst>
            </p:cNvPr>
            <p:cNvSpPr>
              <a:spLocks noChangeArrowheads="1"/>
            </p:cNvSpPr>
            <p:nvPr/>
          </p:nvSpPr>
          <p:spPr bwMode="auto">
            <a:xfrm>
              <a:off x="13095533" y="9968279"/>
              <a:ext cx="5493" cy="5493"/>
            </a:xfrm>
            <a:custGeom>
              <a:avLst/>
              <a:gdLst>
                <a:gd name="T0" fmla="*/ 2 w 3"/>
                <a:gd name="T1" fmla="*/ 1 h 5"/>
                <a:gd name="T2" fmla="*/ 0 w 3"/>
                <a:gd name="T3" fmla="*/ 4 h 5"/>
                <a:gd name="T4" fmla="*/ 0 w 3"/>
                <a:gd name="T5" fmla="*/ 2 h 5"/>
                <a:gd name="T6" fmla="*/ 0 w 3"/>
                <a:gd name="T7" fmla="*/ 1 h 5"/>
                <a:gd name="T8" fmla="*/ 1 w 3"/>
                <a:gd name="T9" fmla="*/ 0 h 5"/>
                <a:gd name="T10" fmla="*/ 1 w 3"/>
                <a:gd name="T11" fmla="*/ 0 h 5"/>
                <a:gd name="T12" fmla="*/ 2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1"/>
                  </a:moveTo>
                  <a:lnTo>
                    <a:pt x="0" y="4"/>
                  </a:lnTo>
                  <a:lnTo>
                    <a:pt x="0" y="2"/>
                  </a:lnTo>
                  <a:lnTo>
                    <a:pt x="0"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4" name="Freeform 369">
              <a:extLst>
                <a:ext uri="{FF2B5EF4-FFF2-40B4-BE49-F238E27FC236}">
                  <a16:creationId xmlns="" xmlns:a16="http://schemas.microsoft.com/office/drawing/2014/main" id="{360B3C45-4FDF-6AEE-B033-52E36F0736EB}"/>
                </a:ext>
              </a:extLst>
            </p:cNvPr>
            <p:cNvSpPr>
              <a:spLocks noChangeArrowheads="1"/>
            </p:cNvSpPr>
            <p:nvPr/>
          </p:nvSpPr>
          <p:spPr bwMode="auto">
            <a:xfrm>
              <a:off x="13188949" y="9968279"/>
              <a:ext cx="38468" cy="5493"/>
            </a:xfrm>
            <a:custGeom>
              <a:avLst/>
              <a:gdLst>
                <a:gd name="T0" fmla="*/ 20 w 31"/>
                <a:gd name="T1" fmla="*/ 0 h 5"/>
                <a:gd name="T2" fmla="*/ 30 w 31"/>
                <a:gd name="T3" fmla="*/ 0 h 5"/>
                <a:gd name="T4" fmla="*/ 29 w 31"/>
                <a:gd name="T5" fmla="*/ 1 h 5"/>
                <a:gd name="T6" fmla="*/ 18 w 31"/>
                <a:gd name="T7" fmla="*/ 3 h 5"/>
                <a:gd name="T8" fmla="*/ 15 w 31"/>
                <a:gd name="T9" fmla="*/ 3 h 5"/>
                <a:gd name="T10" fmla="*/ 3 w 31"/>
                <a:gd name="T11" fmla="*/ 4 h 5"/>
                <a:gd name="T12" fmla="*/ 2 w 31"/>
                <a:gd name="T13" fmla="*/ 4 h 5"/>
                <a:gd name="T14" fmla="*/ 1 w 31"/>
                <a:gd name="T15" fmla="*/ 2 h 5"/>
                <a:gd name="T16" fmla="*/ 0 w 31"/>
                <a:gd name="T17" fmla="*/ 1 h 5"/>
                <a:gd name="T18" fmla="*/ 2 w 31"/>
                <a:gd name="T19" fmla="*/ 0 h 5"/>
                <a:gd name="T20" fmla="*/ 4 w 31"/>
                <a:gd name="T21" fmla="*/ 0 h 5"/>
                <a:gd name="T22" fmla="*/ 11 w 31"/>
                <a:gd name="T23" fmla="*/ 0 h 5"/>
                <a:gd name="T24" fmla="*/ 20 w 3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5">
                  <a:moveTo>
                    <a:pt x="20" y="0"/>
                  </a:moveTo>
                  <a:lnTo>
                    <a:pt x="30" y="0"/>
                  </a:lnTo>
                  <a:lnTo>
                    <a:pt x="29" y="1"/>
                  </a:lnTo>
                  <a:lnTo>
                    <a:pt x="18" y="3"/>
                  </a:lnTo>
                  <a:lnTo>
                    <a:pt x="15" y="3"/>
                  </a:lnTo>
                  <a:lnTo>
                    <a:pt x="3" y="4"/>
                  </a:lnTo>
                  <a:lnTo>
                    <a:pt x="2" y="4"/>
                  </a:lnTo>
                  <a:lnTo>
                    <a:pt x="1" y="2"/>
                  </a:lnTo>
                  <a:lnTo>
                    <a:pt x="0" y="1"/>
                  </a:lnTo>
                  <a:lnTo>
                    <a:pt x="2" y="0"/>
                  </a:lnTo>
                  <a:lnTo>
                    <a:pt x="4" y="0"/>
                  </a:lnTo>
                  <a:lnTo>
                    <a:pt x="11" y="0"/>
                  </a:lnTo>
                  <a:lnTo>
                    <a:pt x="2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5" name="Freeform 370">
              <a:extLst>
                <a:ext uri="{FF2B5EF4-FFF2-40B4-BE49-F238E27FC236}">
                  <a16:creationId xmlns="" xmlns:a16="http://schemas.microsoft.com/office/drawing/2014/main" id="{0BE54B35-6FA1-3904-88EA-D3B50989ACB5}"/>
                </a:ext>
              </a:extLst>
            </p:cNvPr>
            <p:cNvSpPr>
              <a:spLocks noChangeArrowheads="1"/>
            </p:cNvSpPr>
            <p:nvPr/>
          </p:nvSpPr>
          <p:spPr bwMode="auto">
            <a:xfrm>
              <a:off x="13123007" y="9973772"/>
              <a:ext cx="5497" cy="5497"/>
            </a:xfrm>
            <a:custGeom>
              <a:avLst/>
              <a:gdLst>
                <a:gd name="T0" fmla="*/ 2 w 4"/>
                <a:gd name="T1" fmla="*/ 3 h 5"/>
                <a:gd name="T2" fmla="*/ 3 w 4"/>
                <a:gd name="T3" fmla="*/ 4 h 5"/>
                <a:gd name="T4" fmla="*/ 1 w 4"/>
                <a:gd name="T5" fmla="*/ 4 h 5"/>
                <a:gd name="T6" fmla="*/ 0 w 4"/>
                <a:gd name="T7" fmla="*/ 1 h 5"/>
                <a:gd name="T8" fmla="*/ 0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3" y="4"/>
                  </a:lnTo>
                  <a:lnTo>
                    <a:pt x="1" y="4"/>
                  </a:lnTo>
                  <a:lnTo>
                    <a:pt x="0" y="1"/>
                  </a:lnTo>
                  <a:lnTo>
                    <a:pt x="0"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6" name="Freeform 371">
              <a:extLst>
                <a:ext uri="{FF2B5EF4-FFF2-40B4-BE49-F238E27FC236}">
                  <a16:creationId xmlns="" xmlns:a16="http://schemas.microsoft.com/office/drawing/2014/main" id="{3CFEB901-AEF8-772B-88F5-66A481DE1AB4}"/>
                </a:ext>
              </a:extLst>
            </p:cNvPr>
            <p:cNvSpPr>
              <a:spLocks noChangeArrowheads="1"/>
            </p:cNvSpPr>
            <p:nvPr/>
          </p:nvSpPr>
          <p:spPr bwMode="auto">
            <a:xfrm>
              <a:off x="13205437" y="9973772"/>
              <a:ext cx="10990" cy="21981"/>
            </a:xfrm>
            <a:custGeom>
              <a:avLst/>
              <a:gdLst>
                <a:gd name="T0" fmla="*/ 7 w 8"/>
                <a:gd name="T1" fmla="*/ 16 h 17"/>
                <a:gd name="T2" fmla="*/ 6 w 8"/>
                <a:gd name="T3" fmla="*/ 16 h 17"/>
                <a:gd name="T4" fmla="*/ 4 w 8"/>
                <a:gd name="T5" fmla="*/ 14 h 17"/>
                <a:gd name="T6" fmla="*/ 3 w 8"/>
                <a:gd name="T7" fmla="*/ 9 h 17"/>
                <a:gd name="T8" fmla="*/ 2 w 8"/>
                <a:gd name="T9" fmla="*/ 8 h 17"/>
                <a:gd name="T10" fmla="*/ 0 w 8"/>
                <a:gd name="T11" fmla="*/ 3 h 17"/>
                <a:gd name="T12" fmla="*/ 1 w 8"/>
                <a:gd name="T13" fmla="*/ 2 h 17"/>
                <a:gd name="T14" fmla="*/ 2 w 8"/>
                <a:gd name="T15" fmla="*/ 0 h 17"/>
                <a:gd name="T16" fmla="*/ 3 w 8"/>
                <a:gd name="T17" fmla="*/ 0 h 17"/>
                <a:gd name="T18" fmla="*/ 5 w 8"/>
                <a:gd name="T19" fmla="*/ 1 h 17"/>
                <a:gd name="T20" fmla="*/ 4 w 8"/>
                <a:gd name="T21" fmla="*/ 6 h 17"/>
                <a:gd name="T22" fmla="*/ 7 w 8"/>
                <a:gd name="T23" fmla="*/ 12 h 17"/>
                <a:gd name="T24" fmla="*/ 7 w 8"/>
                <a:gd name="T2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7" y="16"/>
                  </a:moveTo>
                  <a:lnTo>
                    <a:pt x="6" y="16"/>
                  </a:lnTo>
                  <a:lnTo>
                    <a:pt x="4" y="14"/>
                  </a:lnTo>
                  <a:lnTo>
                    <a:pt x="3" y="9"/>
                  </a:lnTo>
                  <a:lnTo>
                    <a:pt x="2" y="8"/>
                  </a:lnTo>
                  <a:lnTo>
                    <a:pt x="0" y="3"/>
                  </a:lnTo>
                  <a:lnTo>
                    <a:pt x="1" y="2"/>
                  </a:lnTo>
                  <a:lnTo>
                    <a:pt x="2" y="0"/>
                  </a:lnTo>
                  <a:lnTo>
                    <a:pt x="3" y="0"/>
                  </a:lnTo>
                  <a:lnTo>
                    <a:pt x="5" y="1"/>
                  </a:lnTo>
                  <a:lnTo>
                    <a:pt x="4" y="6"/>
                  </a:lnTo>
                  <a:lnTo>
                    <a:pt x="7" y="12"/>
                  </a:lnTo>
                  <a:lnTo>
                    <a:pt x="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7" name="Freeform 372">
              <a:extLst>
                <a:ext uri="{FF2B5EF4-FFF2-40B4-BE49-F238E27FC236}">
                  <a16:creationId xmlns="" xmlns:a16="http://schemas.microsoft.com/office/drawing/2014/main" id="{9591FFEB-B940-0552-CA94-E4DE8AF5D032}"/>
                </a:ext>
              </a:extLst>
            </p:cNvPr>
            <p:cNvSpPr>
              <a:spLocks noChangeArrowheads="1"/>
            </p:cNvSpPr>
            <p:nvPr/>
          </p:nvSpPr>
          <p:spPr bwMode="auto">
            <a:xfrm>
              <a:off x="12166843" y="9979269"/>
              <a:ext cx="10990" cy="16484"/>
            </a:xfrm>
            <a:custGeom>
              <a:avLst/>
              <a:gdLst>
                <a:gd name="T0" fmla="*/ 10 w 11"/>
                <a:gd name="T1" fmla="*/ 11 h 13"/>
                <a:gd name="T2" fmla="*/ 10 w 11"/>
                <a:gd name="T3" fmla="*/ 12 h 13"/>
                <a:gd name="T4" fmla="*/ 5 w 11"/>
                <a:gd name="T5" fmla="*/ 9 h 13"/>
                <a:gd name="T6" fmla="*/ 2 w 11"/>
                <a:gd name="T7" fmla="*/ 8 h 13"/>
                <a:gd name="T8" fmla="*/ 0 w 11"/>
                <a:gd name="T9" fmla="*/ 5 h 13"/>
                <a:gd name="T10" fmla="*/ 1 w 11"/>
                <a:gd name="T11" fmla="*/ 4 h 13"/>
                <a:gd name="T12" fmla="*/ 1 w 11"/>
                <a:gd name="T13" fmla="*/ 2 h 13"/>
                <a:gd name="T14" fmla="*/ 1 w 11"/>
                <a:gd name="T15" fmla="*/ 1 h 13"/>
                <a:gd name="T16" fmla="*/ 3 w 11"/>
                <a:gd name="T17" fmla="*/ 0 h 13"/>
                <a:gd name="T18" fmla="*/ 5 w 11"/>
                <a:gd name="T19" fmla="*/ 2 h 13"/>
                <a:gd name="T20" fmla="*/ 7 w 11"/>
                <a:gd name="T21" fmla="*/ 6 h 13"/>
                <a:gd name="T22" fmla="*/ 9 w 11"/>
                <a:gd name="T23" fmla="*/ 9 h 13"/>
                <a:gd name="T24" fmla="*/ 10 w 11"/>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11"/>
                  </a:moveTo>
                  <a:lnTo>
                    <a:pt x="10" y="12"/>
                  </a:lnTo>
                  <a:lnTo>
                    <a:pt x="5" y="9"/>
                  </a:lnTo>
                  <a:lnTo>
                    <a:pt x="2" y="8"/>
                  </a:lnTo>
                  <a:lnTo>
                    <a:pt x="0" y="5"/>
                  </a:lnTo>
                  <a:lnTo>
                    <a:pt x="1" y="4"/>
                  </a:lnTo>
                  <a:lnTo>
                    <a:pt x="1" y="2"/>
                  </a:lnTo>
                  <a:lnTo>
                    <a:pt x="1" y="1"/>
                  </a:lnTo>
                  <a:lnTo>
                    <a:pt x="3" y="0"/>
                  </a:lnTo>
                  <a:lnTo>
                    <a:pt x="5" y="2"/>
                  </a:lnTo>
                  <a:lnTo>
                    <a:pt x="7" y="6"/>
                  </a:lnTo>
                  <a:lnTo>
                    <a:pt x="9" y="9"/>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8" name="Freeform 373">
              <a:extLst>
                <a:ext uri="{FF2B5EF4-FFF2-40B4-BE49-F238E27FC236}">
                  <a16:creationId xmlns="" xmlns:a16="http://schemas.microsoft.com/office/drawing/2014/main" id="{38551BCF-948C-86B4-7028-B722CF68A85B}"/>
                </a:ext>
              </a:extLst>
            </p:cNvPr>
            <p:cNvSpPr>
              <a:spLocks noChangeArrowheads="1"/>
            </p:cNvSpPr>
            <p:nvPr/>
          </p:nvSpPr>
          <p:spPr bwMode="auto">
            <a:xfrm>
              <a:off x="13546139" y="9979269"/>
              <a:ext cx="5493" cy="5493"/>
            </a:xfrm>
            <a:custGeom>
              <a:avLst/>
              <a:gdLst>
                <a:gd name="T0" fmla="*/ 1 w 4"/>
                <a:gd name="T1" fmla="*/ 3 h 5"/>
                <a:gd name="T2" fmla="*/ 1 w 4"/>
                <a:gd name="T3" fmla="*/ 4 h 5"/>
                <a:gd name="T4" fmla="*/ 0 w 4"/>
                <a:gd name="T5" fmla="*/ 2 h 5"/>
                <a:gd name="T6" fmla="*/ 1 w 4"/>
                <a:gd name="T7" fmla="*/ 0 h 5"/>
                <a:gd name="T8" fmla="*/ 1 w 4"/>
                <a:gd name="T9" fmla="*/ 0 h 5"/>
                <a:gd name="T10" fmla="*/ 2 w 4"/>
                <a:gd name="T11" fmla="*/ 0 h 5"/>
                <a:gd name="T12" fmla="*/ 3 w 4"/>
                <a:gd name="T13" fmla="*/ 1 h 5"/>
                <a:gd name="T14" fmla="*/ 1 w 4"/>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3"/>
                  </a:moveTo>
                  <a:lnTo>
                    <a:pt x="1" y="4"/>
                  </a:lnTo>
                  <a:lnTo>
                    <a:pt x="0" y="2"/>
                  </a:lnTo>
                  <a:lnTo>
                    <a:pt x="1" y="0"/>
                  </a:lnTo>
                  <a:lnTo>
                    <a:pt x="1" y="0"/>
                  </a:lnTo>
                  <a:lnTo>
                    <a:pt x="2" y="0"/>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19" name="Freeform 374">
              <a:extLst>
                <a:ext uri="{FF2B5EF4-FFF2-40B4-BE49-F238E27FC236}">
                  <a16:creationId xmlns="" xmlns:a16="http://schemas.microsoft.com/office/drawing/2014/main" id="{F011D129-DDC6-2422-1BB5-8B1C388671D4}"/>
                </a:ext>
              </a:extLst>
            </p:cNvPr>
            <p:cNvSpPr>
              <a:spLocks noChangeArrowheads="1"/>
            </p:cNvSpPr>
            <p:nvPr/>
          </p:nvSpPr>
          <p:spPr bwMode="auto">
            <a:xfrm>
              <a:off x="12183331" y="9995753"/>
              <a:ext cx="10990" cy="10990"/>
            </a:xfrm>
            <a:custGeom>
              <a:avLst/>
              <a:gdLst>
                <a:gd name="T0" fmla="*/ 7 w 8"/>
                <a:gd name="T1" fmla="*/ 8 h 11"/>
                <a:gd name="T2" fmla="*/ 5 w 8"/>
                <a:gd name="T3" fmla="*/ 10 h 11"/>
                <a:gd name="T4" fmla="*/ 1 w 8"/>
                <a:gd name="T5" fmla="*/ 10 h 11"/>
                <a:gd name="T6" fmla="*/ 1 w 8"/>
                <a:gd name="T7" fmla="*/ 8 h 11"/>
                <a:gd name="T8" fmla="*/ 1 w 8"/>
                <a:gd name="T9" fmla="*/ 5 h 11"/>
                <a:gd name="T10" fmla="*/ 0 w 8"/>
                <a:gd name="T11" fmla="*/ 3 h 11"/>
                <a:gd name="T12" fmla="*/ 0 w 8"/>
                <a:gd name="T13" fmla="*/ 3 h 11"/>
                <a:gd name="T14" fmla="*/ 1 w 8"/>
                <a:gd name="T15" fmla="*/ 1 h 11"/>
                <a:gd name="T16" fmla="*/ 1 w 8"/>
                <a:gd name="T17" fmla="*/ 0 h 11"/>
                <a:gd name="T18" fmla="*/ 7 w 8"/>
                <a:gd name="T19" fmla="*/ 6 h 11"/>
                <a:gd name="T20" fmla="*/ 7 w 8"/>
                <a:gd name="T2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1">
                  <a:moveTo>
                    <a:pt x="7" y="8"/>
                  </a:moveTo>
                  <a:lnTo>
                    <a:pt x="5" y="10"/>
                  </a:lnTo>
                  <a:lnTo>
                    <a:pt x="1" y="10"/>
                  </a:lnTo>
                  <a:lnTo>
                    <a:pt x="1" y="8"/>
                  </a:lnTo>
                  <a:lnTo>
                    <a:pt x="1" y="5"/>
                  </a:lnTo>
                  <a:lnTo>
                    <a:pt x="0" y="3"/>
                  </a:lnTo>
                  <a:lnTo>
                    <a:pt x="0" y="3"/>
                  </a:lnTo>
                  <a:lnTo>
                    <a:pt x="1" y="1"/>
                  </a:lnTo>
                  <a:lnTo>
                    <a:pt x="1" y="0"/>
                  </a:lnTo>
                  <a:lnTo>
                    <a:pt x="7" y="6"/>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0" name="Freeform 375">
              <a:extLst>
                <a:ext uri="{FF2B5EF4-FFF2-40B4-BE49-F238E27FC236}">
                  <a16:creationId xmlns="" xmlns:a16="http://schemas.microsoft.com/office/drawing/2014/main" id="{238C949E-079D-5935-37D8-49B9CC7DC091}"/>
                </a:ext>
              </a:extLst>
            </p:cNvPr>
            <p:cNvSpPr>
              <a:spLocks noChangeArrowheads="1"/>
            </p:cNvSpPr>
            <p:nvPr/>
          </p:nvSpPr>
          <p:spPr bwMode="auto">
            <a:xfrm>
              <a:off x="12480071" y="10001250"/>
              <a:ext cx="27474" cy="27474"/>
            </a:xfrm>
            <a:custGeom>
              <a:avLst/>
              <a:gdLst>
                <a:gd name="T0" fmla="*/ 20 w 24"/>
                <a:gd name="T1" fmla="*/ 15 h 23"/>
                <a:gd name="T2" fmla="*/ 20 w 24"/>
                <a:gd name="T3" fmla="*/ 18 h 23"/>
                <a:gd name="T4" fmla="*/ 19 w 24"/>
                <a:gd name="T5" fmla="*/ 20 h 23"/>
                <a:gd name="T6" fmla="*/ 16 w 24"/>
                <a:gd name="T7" fmla="*/ 21 h 23"/>
                <a:gd name="T8" fmla="*/ 16 w 24"/>
                <a:gd name="T9" fmla="*/ 22 h 23"/>
                <a:gd name="T10" fmla="*/ 13 w 24"/>
                <a:gd name="T11" fmla="*/ 22 h 23"/>
                <a:gd name="T12" fmla="*/ 12 w 24"/>
                <a:gd name="T13" fmla="*/ 20 h 23"/>
                <a:gd name="T14" fmla="*/ 12 w 24"/>
                <a:gd name="T15" fmla="*/ 19 h 23"/>
                <a:gd name="T16" fmla="*/ 9 w 24"/>
                <a:gd name="T17" fmla="*/ 17 h 23"/>
                <a:gd name="T18" fmla="*/ 8 w 24"/>
                <a:gd name="T19" fmla="*/ 17 h 23"/>
                <a:gd name="T20" fmla="*/ 8 w 24"/>
                <a:gd name="T21" fmla="*/ 20 h 23"/>
                <a:gd name="T22" fmla="*/ 3 w 24"/>
                <a:gd name="T23" fmla="*/ 21 h 23"/>
                <a:gd name="T24" fmla="*/ 1 w 24"/>
                <a:gd name="T25" fmla="*/ 21 h 23"/>
                <a:gd name="T26" fmla="*/ 2 w 24"/>
                <a:gd name="T27" fmla="*/ 19 h 23"/>
                <a:gd name="T28" fmla="*/ 1 w 24"/>
                <a:gd name="T29" fmla="*/ 16 h 23"/>
                <a:gd name="T30" fmla="*/ 1 w 24"/>
                <a:gd name="T31" fmla="*/ 14 h 23"/>
                <a:gd name="T32" fmla="*/ 0 w 24"/>
                <a:gd name="T33" fmla="*/ 13 h 23"/>
                <a:gd name="T34" fmla="*/ 0 w 24"/>
                <a:gd name="T35" fmla="*/ 12 h 23"/>
                <a:gd name="T36" fmla="*/ 1 w 24"/>
                <a:gd name="T37" fmla="*/ 10 h 23"/>
                <a:gd name="T38" fmla="*/ 1 w 24"/>
                <a:gd name="T39" fmla="*/ 9 h 23"/>
                <a:gd name="T40" fmla="*/ 2 w 24"/>
                <a:gd name="T41" fmla="*/ 6 h 23"/>
                <a:gd name="T42" fmla="*/ 3 w 24"/>
                <a:gd name="T43" fmla="*/ 1 h 23"/>
                <a:gd name="T44" fmla="*/ 9 w 24"/>
                <a:gd name="T45" fmla="*/ 0 h 23"/>
                <a:gd name="T46" fmla="*/ 9 w 24"/>
                <a:gd name="T47" fmla="*/ 0 h 23"/>
                <a:gd name="T48" fmla="*/ 16 w 24"/>
                <a:gd name="T49" fmla="*/ 2 h 23"/>
                <a:gd name="T50" fmla="*/ 20 w 24"/>
                <a:gd name="T51" fmla="*/ 5 h 23"/>
                <a:gd name="T52" fmla="*/ 23 w 24"/>
                <a:gd name="T53" fmla="*/ 9 h 23"/>
                <a:gd name="T54" fmla="*/ 20 w 24"/>
                <a:gd name="T5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3">
                  <a:moveTo>
                    <a:pt x="20" y="15"/>
                  </a:moveTo>
                  <a:lnTo>
                    <a:pt x="20" y="18"/>
                  </a:lnTo>
                  <a:lnTo>
                    <a:pt x="19" y="20"/>
                  </a:lnTo>
                  <a:lnTo>
                    <a:pt x="16" y="21"/>
                  </a:lnTo>
                  <a:lnTo>
                    <a:pt x="16" y="22"/>
                  </a:lnTo>
                  <a:lnTo>
                    <a:pt x="13" y="22"/>
                  </a:lnTo>
                  <a:lnTo>
                    <a:pt x="12" y="20"/>
                  </a:lnTo>
                  <a:lnTo>
                    <a:pt x="12" y="19"/>
                  </a:lnTo>
                  <a:lnTo>
                    <a:pt x="9" y="17"/>
                  </a:lnTo>
                  <a:lnTo>
                    <a:pt x="8" y="17"/>
                  </a:lnTo>
                  <a:lnTo>
                    <a:pt x="8" y="20"/>
                  </a:lnTo>
                  <a:lnTo>
                    <a:pt x="3" y="21"/>
                  </a:lnTo>
                  <a:lnTo>
                    <a:pt x="1" y="21"/>
                  </a:lnTo>
                  <a:lnTo>
                    <a:pt x="2" y="19"/>
                  </a:lnTo>
                  <a:lnTo>
                    <a:pt x="1" y="16"/>
                  </a:lnTo>
                  <a:lnTo>
                    <a:pt x="1" y="14"/>
                  </a:lnTo>
                  <a:lnTo>
                    <a:pt x="0" y="13"/>
                  </a:lnTo>
                  <a:lnTo>
                    <a:pt x="0" y="12"/>
                  </a:lnTo>
                  <a:lnTo>
                    <a:pt x="1" y="10"/>
                  </a:lnTo>
                  <a:lnTo>
                    <a:pt x="1" y="9"/>
                  </a:lnTo>
                  <a:lnTo>
                    <a:pt x="2" y="6"/>
                  </a:lnTo>
                  <a:lnTo>
                    <a:pt x="3" y="1"/>
                  </a:lnTo>
                  <a:lnTo>
                    <a:pt x="9" y="0"/>
                  </a:lnTo>
                  <a:lnTo>
                    <a:pt x="9" y="0"/>
                  </a:lnTo>
                  <a:lnTo>
                    <a:pt x="16" y="2"/>
                  </a:lnTo>
                  <a:lnTo>
                    <a:pt x="20" y="5"/>
                  </a:lnTo>
                  <a:lnTo>
                    <a:pt x="23" y="9"/>
                  </a:lnTo>
                  <a:lnTo>
                    <a:pt x="2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1" name="Freeform 376">
              <a:extLst>
                <a:ext uri="{FF2B5EF4-FFF2-40B4-BE49-F238E27FC236}">
                  <a16:creationId xmlns="" xmlns:a16="http://schemas.microsoft.com/office/drawing/2014/main" id="{ECFEA3EA-A8B7-8425-EAEF-6F1DD542D98E}"/>
                </a:ext>
              </a:extLst>
            </p:cNvPr>
            <p:cNvSpPr>
              <a:spLocks noChangeArrowheads="1"/>
            </p:cNvSpPr>
            <p:nvPr/>
          </p:nvSpPr>
          <p:spPr bwMode="auto">
            <a:xfrm>
              <a:off x="12188824" y="10006743"/>
              <a:ext cx="10990" cy="21981"/>
            </a:xfrm>
            <a:custGeom>
              <a:avLst/>
              <a:gdLst>
                <a:gd name="T0" fmla="*/ 8 w 10"/>
                <a:gd name="T1" fmla="*/ 13 h 18"/>
                <a:gd name="T2" fmla="*/ 9 w 10"/>
                <a:gd name="T3" fmla="*/ 17 h 18"/>
                <a:gd name="T4" fmla="*/ 5 w 10"/>
                <a:gd name="T5" fmla="*/ 14 h 18"/>
                <a:gd name="T6" fmla="*/ 5 w 10"/>
                <a:gd name="T7" fmla="*/ 12 h 18"/>
                <a:gd name="T8" fmla="*/ 5 w 10"/>
                <a:gd name="T9" fmla="*/ 10 h 18"/>
                <a:gd name="T10" fmla="*/ 2 w 10"/>
                <a:gd name="T11" fmla="*/ 8 h 18"/>
                <a:gd name="T12" fmla="*/ 0 w 10"/>
                <a:gd name="T13" fmla="*/ 7 h 18"/>
                <a:gd name="T14" fmla="*/ 0 w 10"/>
                <a:gd name="T15" fmla="*/ 1 h 18"/>
                <a:gd name="T16" fmla="*/ 0 w 10"/>
                <a:gd name="T17" fmla="*/ 0 h 18"/>
                <a:gd name="T18" fmla="*/ 1 w 10"/>
                <a:gd name="T19" fmla="*/ 0 h 18"/>
                <a:gd name="T20" fmla="*/ 8 w 10"/>
                <a:gd name="T21" fmla="*/ 7 h 18"/>
                <a:gd name="T22" fmla="*/ 9 w 10"/>
                <a:gd name="T23" fmla="*/ 8 h 18"/>
                <a:gd name="T24" fmla="*/ 9 w 10"/>
                <a:gd name="T25" fmla="*/ 10 h 18"/>
                <a:gd name="T26" fmla="*/ 8 w 10"/>
                <a:gd name="T27" fmla="*/ 12 h 18"/>
                <a:gd name="T28" fmla="*/ 8 w 10"/>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8" y="13"/>
                  </a:moveTo>
                  <a:lnTo>
                    <a:pt x="9" y="17"/>
                  </a:lnTo>
                  <a:lnTo>
                    <a:pt x="5" y="14"/>
                  </a:lnTo>
                  <a:lnTo>
                    <a:pt x="5" y="12"/>
                  </a:lnTo>
                  <a:lnTo>
                    <a:pt x="5" y="10"/>
                  </a:lnTo>
                  <a:lnTo>
                    <a:pt x="2" y="8"/>
                  </a:lnTo>
                  <a:lnTo>
                    <a:pt x="0" y="7"/>
                  </a:lnTo>
                  <a:lnTo>
                    <a:pt x="0" y="1"/>
                  </a:lnTo>
                  <a:lnTo>
                    <a:pt x="0" y="0"/>
                  </a:lnTo>
                  <a:lnTo>
                    <a:pt x="1" y="0"/>
                  </a:lnTo>
                  <a:lnTo>
                    <a:pt x="8" y="7"/>
                  </a:lnTo>
                  <a:lnTo>
                    <a:pt x="9" y="8"/>
                  </a:lnTo>
                  <a:lnTo>
                    <a:pt x="9" y="10"/>
                  </a:lnTo>
                  <a:lnTo>
                    <a:pt x="8" y="12"/>
                  </a:lnTo>
                  <a:lnTo>
                    <a:pt x="8"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2" name="Freeform 378">
              <a:extLst>
                <a:ext uri="{FF2B5EF4-FFF2-40B4-BE49-F238E27FC236}">
                  <a16:creationId xmlns="" xmlns:a16="http://schemas.microsoft.com/office/drawing/2014/main" id="{D9E47304-B2A4-A6AE-0D39-3E4E6A975B44}"/>
                </a:ext>
              </a:extLst>
            </p:cNvPr>
            <p:cNvSpPr>
              <a:spLocks noChangeArrowheads="1"/>
            </p:cNvSpPr>
            <p:nvPr/>
          </p:nvSpPr>
          <p:spPr bwMode="auto">
            <a:xfrm>
              <a:off x="12474574" y="10012240"/>
              <a:ext cx="5497" cy="5493"/>
            </a:xfrm>
            <a:custGeom>
              <a:avLst/>
              <a:gdLst>
                <a:gd name="T0" fmla="*/ 2 w 4"/>
                <a:gd name="T1" fmla="*/ 1 h 3"/>
                <a:gd name="T2" fmla="*/ 0 w 4"/>
                <a:gd name="T3" fmla="*/ 2 h 3"/>
                <a:gd name="T4" fmla="*/ 0 w 4"/>
                <a:gd name="T5" fmla="*/ 1 h 3"/>
                <a:gd name="T6" fmla="*/ 0 w 4"/>
                <a:gd name="T7" fmla="*/ 1 h 3"/>
                <a:gd name="T8" fmla="*/ 0 w 4"/>
                <a:gd name="T9" fmla="*/ 0 h 3"/>
                <a:gd name="T10" fmla="*/ 2 w 4"/>
                <a:gd name="T11" fmla="*/ 0 h 3"/>
                <a:gd name="T12" fmla="*/ 3 w 4"/>
                <a:gd name="T13" fmla="*/ 0 h 3"/>
                <a:gd name="T14" fmla="*/ 2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1"/>
                  </a:moveTo>
                  <a:lnTo>
                    <a:pt x="0" y="2"/>
                  </a:lnTo>
                  <a:lnTo>
                    <a:pt x="0" y="1"/>
                  </a:lnTo>
                  <a:lnTo>
                    <a:pt x="0" y="1"/>
                  </a:lnTo>
                  <a:lnTo>
                    <a:pt x="0" y="0"/>
                  </a:lnTo>
                  <a:lnTo>
                    <a:pt x="2" y="0"/>
                  </a:lnTo>
                  <a:lnTo>
                    <a:pt x="3"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3" name="Freeform 379">
              <a:extLst>
                <a:ext uri="{FF2B5EF4-FFF2-40B4-BE49-F238E27FC236}">
                  <a16:creationId xmlns="" xmlns:a16="http://schemas.microsoft.com/office/drawing/2014/main" id="{7815B997-F88D-8B4E-3DD7-705B24B71FB4}"/>
                </a:ext>
              </a:extLst>
            </p:cNvPr>
            <p:cNvSpPr>
              <a:spLocks noChangeArrowheads="1"/>
            </p:cNvSpPr>
            <p:nvPr/>
          </p:nvSpPr>
          <p:spPr bwMode="auto">
            <a:xfrm>
              <a:off x="12447100" y="10012240"/>
              <a:ext cx="5493" cy="5493"/>
            </a:xfrm>
            <a:custGeom>
              <a:avLst/>
              <a:gdLst>
                <a:gd name="T0" fmla="*/ 4 w 6"/>
                <a:gd name="T1" fmla="*/ 4 h 6"/>
                <a:gd name="T2" fmla="*/ 3 w 6"/>
                <a:gd name="T3" fmla="*/ 5 h 6"/>
                <a:gd name="T4" fmla="*/ 2 w 6"/>
                <a:gd name="T5" fmla="*/ 4 h 6"/>
                <a:gd name="T6" fmla="*/ 1 w 6"/>
                <a:gd name="T7" fmla="*/ 4 h 6"/>
                <a:gd name="T8" fmla="*/ 0 w 6"/>
                <a:gd name="T9" fmla="*/ 2 h 6"/>
                <a:gd name="T10" fmla="*/ 0 w 6"/>
                <a:gd name="T11" fmla="*/ 2 h 6"/>
                <a:gd name="T12" fmla="*/ 1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3" y="5"/>
                  </a:lnTo>
                  <a:lnTo>
                    <a:pt x="2" y="4"/>
                  </a:lnTo>
                  <a:lnTo>
                    <a:pt x="1" y="4"/>
                  </a:lnTo>
                  <a:lnTo>
                    <a:pt x="0" y="2"/>
                  </a:lnTo>
                  <a:lnTo>
                    <a:pt x="0" y="2"/>
                  </a:lnTo>
                  <a:lnTo>
                    <a:pt x="1"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4" name="Freeform 380">
              <a:extLst>
                <a:ext uri="{FF2B5EF4-FFF2-40B4-BE49-F238E27FC236}">
                  <a16:creationId xmlns="" xmlns:a16="http://schemas.microsoft.com/office/drawing/2014/main" id="{7EA5C374-A942-0110-4492-BE7C54AB9342}"/>
                </a:ext>
              </a:extLst>
            </p:cNvPr>
            <p:cNvSpPr>
              <a:spLocks noChangeArrowheads="1"/>
            </p:cNvSpPr>
            <p:nvPr/>
          </p:nvSpPr>
          <p:spPr bwMode="auto">
            <a:xfrm>
              <a:off x="13287863" y="10012240"/>
              <a:ext cx="5497" cy="5493"/>
            </a:xfrm>
            <a:custGeom>
              <a:avLst/>
              <a:gdLst>
                <a:gd name="T0" fmla="*/ 5 w 6"/>
                <a:gd name="T1" fmla="*/ 0 h 3"/>
                <a:gd name="T2" fmla="*/ 3 w 6"/>
                <a:gd name="T3" fmla="*/ 2 h 3"/>
                <a:gd name="T4" fmla="*/ 1 w 6"/>
                <a:gd name="T5" fmla="*/ 2 h 3"/>
                <a:gd name="T6" fmla="*/ 0 w 6"/>
                <a:gd name="T7" fmla="*/ 2 h 3"/>
                <a:gd name="T8" fmla="*/ 3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lnTo>
                    <a:pt x="3" y="2"/>
                  </a:lnTo>
                  <a:lnTo>
                    <a:pt x="1" y="2"/>
                  </a:lnTo>
                  <a:lnTo>
                    <a:pt x="0" y="2"/>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5" name="Freeform 382">
              <a:extLst>
                <a:ext uri="{FF2B5EF4-FFF2-40B4-BE49-F238E27FC236}">
                  <a16:creationId xmlns="" xmlns:a16="http://schemas.microsoft.com/office/drawing/2014/main" id="{3654FC6D-07DB-4033-74B9-C1ACE7719082}"/>
                </a:ext>
              </a:extLst>
            </p:cNvPr>
            <p:cNvSpPr>
              <a:spLocks noChangeArrowheads="1"/>
            </p:cNvSpPr>
            <p:nvPr/>
          </p:nvSpPr>
          <p:spPr bwMode="auto">
            <a:xfrm>
              <a:off x="12815276" y="10028724"/>
              <a:ext cx="10990" cy="32971"/>
            </a:xfrm>
            <a:custGeom>
              <a:avLst/>
              <a:gdLst>
                <a:gd name="T0" fmla="*/ 9 w 10"/>
                <a:gd name="T1" fmla="*/ 20 h 27"/>
                <a:gd name="T2" fmla="*/ 2 w 10"/>
                <a:gd name="T3" fmla="*/ 26 h 27"/>
                <a:gd name="T4" fmla="*/ 1 w 10"/>
                <a:gd name="T5" fmla="*/ 24 h 27"/>
                <a:gd name="T6" fmla="*/ 2 w 10"/>
                <a:gd name="T7" fmla="*/ 19 h 27"/>
                <a:gd name="T8" fmla="*/ 0 w 10"/>
                <a:gd name="T9" fmla="*/ 15 h 27"/>
                <a:gd name="T10" fmla="*/ 0 w 10"/>
                <a:gd name="T11" fmla="*/ 12 h 27"/>
                <a:gd name="T12" fmla="*/ 1 w 10"/>
                <a:gd name="T13" fmla="*/ 7 h 27"/>
                <a:gd name="T14" fmla="*/ 3 w 10"/>
                <a:gd name="T15" fmla="*/ 4 h 27"/>
                <a:gd name="T16" fmla="*/ 7 w 10"/>
                <a:gd name="T17" fmla="*/ 1 h 27"/>
                <a:gd name="T18" fmla="*/ 8 w 10"/>
                <a:gd name="T19" fmla="*/ 0 h 27"/>
                <a:gd name="T20" fmla="*/ 7 w 10"/>
                <a:gd name="T21" fmla="*/ 5 h 27"/>
                <a:gd name="T22" fmla="*/ 8 w 10"/>
                <a:gd name="T23" fmla="*/ 7 h 27"/>
                <a:gd name="T24" fmla="*/ 9 w 10"/>
                <a:gd name="T25" fmla="*/ 8 h 27"/>
                <a:gd name="T26" fmla="*/ 8 w 10"/>
                <a:gd name="T27" fmla="*/ 10 h 27"/>
                <a:gd name="T28" fmla="*/ 9 w 10"/>
                <a:gd name="T29" fmla="*/ 15 h 27"/>
                <a:gd name="T30" fmla="*/ 9 w 10"/>
                <a:gd name="T31" fmla="*/ 17 h 27"/>
                <a:gd name="T32" fmla="*/ 9 w 10"/>
                <a:gd name="T33" fmla="*/ 19 h 27"/>
                <a:gd name="T34" fmla="*/ 9 w 10"/>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7">
                  <a:moveTo>
                    <a:pt x="9" y="20"/>
                  </a:moveTo>
                  <a:lnTo>
                    <a:pt x="2" y="26"/>
                  </a:lnTo>
                  <a:lnTo>
                    <a:pt x="1" y="24"/>
                  </a:lnTo>
                  <a:lnTo>
                    <a:pt x="2" y="19"/>
                  </a:lnTo>
                  <a:lnTo>
                    <a:pt x="0" y="15"/>
                  </a:lnTo>
                  <a:lnTo>
                    <a:pt x="0" y="12"/>
                  </a:lnTo>
                  <a:lnTo>
                    <a:pt x="1" y="7"/>
                  </a:lnTo>
                  <a:lnTo>
                    <a:pt x="3" y="4"/>
                  </a:lnTo>
                  <a:lnTo>
                    <a:pt x="7" y="1"/>
                  </a:lnTo>
                  <a:lnTo>
                    <a:pt x="8" y="0"/>
                  </a:lnTo>
                  <a:lnTo>
                    <a:pt x="7" y="5"/>
                  </a:lnTo>
                  <a:lnTo>
                    <a:pt x="8" y="7"/>
                  </a:lnTo>
                  <a:lnTo>
                    <a:pt x="9" y="8"/>
                  </a:lnTo>
                  <a:lnTo>
                    <a:pt x="8" y="10"/>
                  </a:lnTo>
                  <a:lnTo>
                    <a:pt x="9" y="15"/>
                  </a:lnTo>
                  <a:lnTo>
                    <a:pt x="9" y="17"/>
                  </a:lnTo>
                  <a:lnTo>
                    <a:pt x="9" y="19"/>
                  </a:lnTo>
                  <a:lnTo>
                    <a:pt x="9"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6" name="Freeform 383">
              <a:extLst>
                <a:ext uri="{FF2B5EF4-FFF2-40B4-BE49-F238E27FC236}">
                  <a16:creationId xmlns="" xmlns:a16="http://schemas.microsoft.com/office/drawing/2014/main" id="{39CBF061-52F2-267B-248D-7437BBE737D4}"/>
                </a:ext>
              </a:extLst>
            </p:cNvPr>
            <p:cNvSpPr>
              <a:spLocks noChangeArrowheads="1"/>
            </p:cNvSpPr>
            <p:nvPr/>
          </p:nvSpPr>
          <p:spPr bwMode="auto">
            <a:xfrm>
              <a:off x="13271379" y="10028724"/>
              <a:ext cx="5493" cy="5497"/>
            </a:xfrm>
            <a:custGeom>
              <a:avLst/>
              <a:gdLst>
                <a:gd name="T0" fmla="*/ 4 w 6"/>
                <a:gd name="T1" fmla="*/ 3 h 5"/>
                <a:gd name="T2" fmla="*/ 5 w 6"/>
                <a:gd name="T3" fmla="*/ 4 h 5"/>
                <a:gd name="T4" fmla="*/ 2 w 6"/>
                <a:gd name="T5" fmla="*/ 3 h 5"/>
                <a:gd name="T6" fmla="*/ 0 w 6"/>
                <a:gd name="T7" fmla="*/ 2 h 5"/>
                <a:gd name="T8" fmla="*/ 2 w 6"/>
                <a:gd name="T9" fmla="*/ 1 h 5"/>
                <a:gd name="T10" fmla="*/ 2 w 6"/>
                <a:gd name="T11" fmla="*/ 0 h 5"/>
                <a:gd name="T12" fmla="*/ 4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3"/>
                  </a:moveTo>
                  <a:lnTo>
                    <a:pt x="5" y="4"/>
                  </a:lnTo>
                  <a:lnTo>
                    <a:pt x="2" y="3"/>
                  </a:lnTo>
                  <a:lnTo>
                    <a:pt x="0" y="2"/>
                  </a:lnTo>
                  <a:lnTo>
                    <a:pt x="2" y="1"/>
                  </a:lnTo>
                  <a:lnTo>
                    <a:pt x="2"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7" name="Freeform 384">
              <a:extLst>
                <a:ext uri="{FF2B5EF4-FFF2-40B4-BE49-F238E27FC236}">
                  <a16:creationId xmlns="" xmlns:a16="http://schemas.microsoft.com/office/drawing/2014/main" id="{4B33FED7-30F8-AB66-34DF-D2C3D948B0F8}"/>
                </a:ext>
              </a:extLst>
            </p:cNvPr>
            <p:cNvSpPr>
              <a:spLocks noChangeArrowheads="1"/>
            </p:cNvSpPr>
            <p:nvPr/>
          </p:nvSpPr>
          <p:spPr bwMode="auto">
            <a:xfrm>
              <a:off x="12831764" y="10034221"/>
              <a:ext cx="5493" cy="10990"/>
            </a:xfrm>
            <a:custGeom>
              <a:avLst/>
              <a:gdLst>
                <a:gd name="T0" fmla="*/ 3 w 4"/>
                <a:gd name="T1" fmla="*/ 2 h 9"/>
                <a:gd name="T2" fmla="*/ 2 w 4"/>
                <a:gd name="T3" fmla="*/ 8 h 9"/>
                <a:gd name="T4" fmla="*/ 0 w 4"/>
                <a:gd name="T5" fmla="*/ 5 h 9"/>
                <a:gd name="T6" fmla="*/ 2 w 4"/>
                <a:gd name="T7" fmla="*/ 1 h 9"/>
                <a:gd name="T8" fmla="*/ 3 w 4"/>
                <a:gd name="T9" fmla="*/ 0 h 9"/>
                <a:gd name="T10" fmla="*/ 3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3" y="2"/>
                  </a:moveTo>
                  <a:lnTo>
                    <a:pt x="2" y="8"/>
                  </a:lnTo>
                  <a:lnTo>
                    <a:pt x="0" y="5"/>
                  </a:lnTo>
                  <a:lnTo>
                    <a:pt x="2" y="1"/>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8" name="Freeform 385">
              <a:extLst>
                <a:ext uri="{FF2B5EF4-FFF2-40B4-BE49-F238E27FC236}">
                  <a16:creationId xmlns="" xmlns:a16="http://schemas.microsoft.com/office/drawing/2014/main" id="{CD042852-95C3-4CE1-9389-FC231EAC3D2F}"/>
                </a:ext>
              </a:extLst>
            </p:cNvPr>
            <p:cNvSpPr>
              <a:spLocks noChangeArrowheads="1"/>
            </p:cNvSpPr>
            <p:nvPr/>
          </p:nvSpPr>
          <p:spPr bwMode="auto">
            <a:xfrm>
              <a:off x="13315341" y="10034221"/>
              <a:ext cx="5493" cy="5493"/>
            </a:xfrm>
            <a:custGeom>
              <a:avLst/>
              <a:gdLst>
                <a:gd name="T0" fmla="*/ 4 w 5"/>
                <a:gd name="T1" fmla="*/ 2 h 5"/>
                <a:gd name="T2" fmla="*/ 4 w 5"/>
                <a:gd name="T3" fmla="*/ 4 h 5"/>
                <a:gd name="T4" fmla="*/ 4 w 5"/>
                <a:gd name="T5" fmla="*/ 4 h 5"/>
                <a:gd name="T6" fmla="*/ 3 w 5"/>
                <a:gd name="T7" fmla="*/ 4 h 5"/>
                <a:gd name="T8" fmla="*/ 2 w 5"/>
                <a:gd name="T9" fmla="*/ 4 h 5"/>
                <a:gd name="T10" fmla="*/ 0 w 5"/>
                <a:gd name="T11" fmla="*/ 1 h 5"/>
                <a:gd name="T12" fmla="*/ 0 w 5"/>
                <a:gd name="T13" fmla="*/ 0 h 5"/>
                <a:gd name="T14" fmla="*/ 3 w 5"/>
                <a:gd name="T15" fmla="*/ 1 h 5"/>
                <a:gd name="T16" fmla="*/ 3 w 5"/>
                <a:gd name="T17" fmla="*/ 1 h 5"/>
                <a:gd name="T18" fmla="*/ 4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2"/>
                  </a:moveTo>
                  <a:lnTo>
                    <a:pt x="4" y="4"/>
                  </a:lnTo>
                  <a:lnTo>
                    <a:pt x="4" y="4"/>
                  </a:lnTo>
                  <a:lnTo>
                    <a:pt x="3" y="4"/>
                  </a:lnTo>
                  <a:lnTo>
                    <a:pt x="2" y="4"/>
                  </a:lnTo>
                  <a:lnTo>
                    <a:pt x="0" y="1"/>
                  </a:lnTo>
                  <a:lnTo>
                    <a:pt x="0" y="0"/>
                  </a:lnTo>
                  <a:lnTo>
                    <a:pt x="3" y="1"/>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29" name="Freeform 386">
              <a:extLst>
                <a:ext uri="{FF2B5EF4-FFF2-40B4-BE49-F238E27FC236}">
                  <a16:creationId xmlns="" xmlns:a16="http://schemas.microsoft.com/office/drawing/2014/main" id="{C99D4128-6B0B-90A3-4EA1-863A21B7FB34}"/>
                </a:ext>
              </a:extLst>
            </p:cNvPr>
            <p:cNvSpPr>
              <a:spLocks noChangeArrowheads="1"/>
            </p:cNvSpPr>
            <p:nvPr/>
          </p:nvSpPr>
          <p:spPr bwMode="auto">
            <a:xfrm>
              <a:off x="13287863" y="10039715"/>
              <a:ext cx="16487" cy="10990"/>
            </a:xfrm>
            <a:custGeom>
              <a:avLst/>
              <a:gdLst>
                <a:gd name="T0" fmla="*/ 11 w 14"/>
                <a:gd name="T1" fmla="*/ 5 h 9"/>
                <a:gd name="T2" fmla="*/ 10 w 14"/>
                <a:gd name="T3" fmla="*/ 6 h 9"/>
                <a:gd name="T4" fmla="*/ 8 w 14"/>
                <a:gd name="T5" fmla="*/ 7 h 9"/>
                <a:gd name="T6" fmla="*/ 7 w 14"/>
                <a:gd name="T7" fmla="*/ 7 h 9"/>
                <a:gd name="T8" fmla="*/ 8 w 14"/>
                <a:gd name="T9" fmla="*/ 6 h 9"/>
                <a:gd name="T10" fmla="*/ 7 w 14"/>
                <a:gd name="T11" fmla="*/ 5 h 9"/>
                <a:gd name="T12" fmla="*/ 6 w 14"/>
                <a:gd name="T13" fmla="*/ 6 h 9"/>
                <a:gd name="T14" fmla="*/ 4 w 14"/>
                <a:gd name="T15" fmla="*/ 6 h 9"/>
                <a:gd name="T16" fmla="*/ 2 w 14"/>
                <a:gd name="T17" fmla="*/ 8 h 9"/>
                <a:gd name="T18" fmla="*/ 0 w 14"/>
                <a:gd name="T19" fmla="*/ 7 h 9"/>
                <a:gd name="T20" fmla="*/ 0 w 14"/>
                <a:gd name="T21" fmla="*/ 6 h 9"/>
                <a:gd name="T22" fmla="*/ 0 w 14"/>
                <a:gd name="T23" fmla="*/ 5 h 9"/>
                <a:gd name="T24" fmla="*/ 3 w 14"/>
                <a:gd name="T25" fmla="*/ 3 h 9"/>
                <a:gd name="T26" fmla="*/ 7 w 14"/>
                <a:gd name="T27" fmla="*/ 3 h 9"/>
                <a:gd name="T28" fmla="*/ 11 w 14"/>
                <a:gd name="T29" fmla="*/ 0 h 9"/>
                <a:gd name="T30" fmla="*/ 13 w 14"/>
                <a:gd name="T31" fmla="*/ 0 h 9"/>
                <a:gd name="T32" fmla="*/ 13 w 14"/>
                <a:gd name="T33" fmla="*/ 1 h 9"/>
                <a:gd name="T34" fmla="*/ 12 w 14"/>
                <a:gd name="T35" fmla="*/ 3 h 9"/>
                <a:gd name="T36" fmla="*/ 11 w 14"/>
                <a:gd name="T37" fmla="*/ 4 h 9"/>
                <a:gd name="T38" fmla="*/ 11 w 14"/>
                <a:gd name="T3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9">
                  <a:moveTo>
                    <a:pt x="11" y="5"/>
                  </a:moveTo>
                  <a:lnTo>
                    <a:pt x="10" y="6"/>
                  </a:lnTo>
                  <a:lnTo>
                    <a:pt x="8" y="7"/>
                  </a:lnTo>
                  <a:lnTo>
                    <a:pt x="7" y="7"/>
                  </a:lnTo>
                  <a:lnTo>
                    <a:pt x="8" y="6"/>
                  </a:lnTo>
                  <a:lnTo>
                    <a:pt x="7" y="5"/>
                  </a:lnTo>
                  <a:lnTo>
                    <a:pt x="6" y="6"/>
                  </a:lnTo>
                  <a:lnTo>
                    <a:pt x="4" y="6"/>
                  </a:lnTo>
                  <a:lnTo>
                    <a:pt x="2" y="8"/>
                  </a:lnTo>
                  <a:lnTo>
                    <a:pt x="0" y="7"/>
                  </a:lnTo>
                  <a:lnTo>
                    <a:pt x="0" y="6"/>
                  </a:lnTo>
                  <a:lnTo>
                    <a:pt x="0" y="5"/>
                  </a:lnTo>
                  <a:lnTo>
                    <a:pt x="3" y="3"/>
                  </a:lnTo>
                  <a:lnTo>
                    <a:pt x="7" y="3"/>
                  </a:lnTo>
                  <a:lnTo>
                    <a:pt x="11" y="0"/>
                  </a:lnTo>
                  <a:lnTo>
                    <a:pt x="13" y="0"/>
                  </a:lnTo>
                  <a:lnTo>
                    <a:pt x="13" y="1"/>
                  </a:lnTo>
                  <a:lnTo>
                    <a:pt x="12" y="3"/>
                  </a:lnTo>
                  <a:lnTo>
                    <a:pt x="11" y="4"/>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0" name="Freeform 387">
              <a:extLst>
                <a:ext uri="{FF2B5EF4-FFF2-40B4-BE49-F238E27FC236}">
                  <a16:creationId xmlns="" xmlns:a16="http://schemas.microsoft.com/office/drawing/2014/main" id="{4AF1F03D-C40C-4291-7F34-A3FD2A9D18F5}"/>
                </a:ext>
              </a:extLst>
            </p:cNvPr>
            <p:cNvSpPr>
              <a:spLocks noChangeArrowheads="1"/>
            </p:cNvSpPr>
            <p:nvPr/>
          </p:nvSpPr>
          <p:spPr bwMode="auto">
            <a:xfrm>
              <a:off x="13309844" y="10039715"/>
              <a:ext cx="10990" cy="5497"/>
            </a:xfrm>
            <a:custGeom>
              <a:avLst/>
              <a:gdLst>
                <a:gd name="T0" fmla="*/ 6 w 7"/>
                <a:gd name="T1" fmla="*/ 3 h 5"/>
                <a:gd name="T2" fmla="*/ 0 w 7"/>
                <a:gd name="T3" fmla="*/ 4 h 5"/>
                <a:gd name="T4" fmla="*/ 1 w 7"/>
                <a:gd name="T5" fmla="*/ 1 h 5"/>
                <a:gd name="T6" fmla="*/ 2 w 7"/>
                <a:gd name="T7" fmla="*/ 0 h 5"/>
                <a:gd name="T8" fmla="*/ 4 w 7"/>
                <a:gd name="T9" fmla="*/ 1 h 5"/>
                <a:gd name="T10" fmla="*/ 6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6" y="3"/>
                  </a:moveTo>
                  <a:lnTo>
                    <a:pt x="0" y="4"/>
                  </a:lnTo>
                  <a:lnTo>
                    <a:pt x="1" y="1"/>
                  </a:lnTo>
                  <a:lnTo>
                    <a:pt x="2" y="0"/>
                  </a:lnTo>
                  <a:lnTo>
                    <a:pt x="4"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1" name="Freeform 388">
              <a:extLst>
                <a:ext uri="{FF2B5EF4-FFF2-40B4-BE49-F238E27FC236}">
                  <a16:creationId xmlns="" xmlns:a16="http://schemas.microsoft.com/office/drawing/2014/main" id="{D130233C-C23B-6782-2B17-E7A50DF3EC5B}"/>
                </a:ext>
              </a:extLst>
            </p:cNvPr>
            <p:cNvSpPr>
              <a:spLocks noChangeArrowheads="1"/>
            </p:cNvSpPr>
            <p:nvPr/>
          </p:nvSpPr>
          <p:spPr bwMode="auto">
            <a:xfrm>
              <a:off x="13090036" y="10056202"/>
              <a:ext cx="10990" cy="10990"/>
            </a:xfrm>
            <a:custGeom>
              <a:avLst/>
              <a:gdLst>
                <a:gd name="T0" fmla="*/ 9 w 10"/>
                <a:gd name="T1" fmla="*/ 4 h 9"/>
                <a:gd name="T2" fmla="*/ 6 w 10"/>
                <a:gd name="T3" fmla="*/ 8 h 9"/>
                <a:gd name="T4" fmla="*/ 4 w 10"/>
                <a:gd name="T5" fmla="*/ 8 h 9"/>
                <a:gd name="T6" fmla="*/ 1 w 10"/>
                <a:gd name="T7" fmla="*/ 5 h 9"/>
                <a:gd name="T8" fmla="*/ 1 w 10"/>
                <a:gd name="T9" fmla="*/ 2 h 9"/>
                <a:gd name="T10" fmla="*/ 0 w 10"/>
                <a:gd name="T11" fmla="*/ 2 h 9"/>
                <a:gd name="T12" fmla="*/ 2 w 10"/>
                <a:gd name="T13" fmla="*/ 0 h 9"/>
                <a:gd name="T14" fmla="*/ 8 w 10"/>
                <a:gd name="T15" fmla="*/ 0 h 9"/>
                <a:gd name="T16" fmla="*/ 9 w 10"/>
                <a:gd name="T17" fmla="*/ 2 h 9"/>
                <a:gd name="T18" fmla="*/ 9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9" y="4"/>
                  </a:moveTo>
                  <a:lnTo>
                    <a:pt x="6" y="8"/>
                  </a:lnTo>
                  <a:lnTo>
                    <a:pt x="4" y="8"/>
                  </a:lnTo>
                  <a:lnTo>
                    <a:pt x="1" y="5"/>
                  </a:lnTo>
                  <a:lnTo>
                    <a:pt x="1" y="2"/>
                  </a:lnTo>
                  <a:lnTo>
                    <a:pt x="0" y="2"/>
                  </a:lnTo>
                  <a:lnTo>
                    <a:pt x="2" y="0"/>
                  </a:lnTo>
                  <a:lnTo>
                    <a:pt x="8" y="0"/>
                  </a:lnTo>
                  <a:lnTo>
                    <a:pt x="9" y="2"/>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2" name="Freeform 389">
              <a:extLst>
                <a:ext uri="{FF2B5EF4-FFF2-40B4-BE49-F238E27FC236}">
                  <a16:creationId xmlns="" xmlns:a16="http://schemas.microsoft.com/office/drawing/2014/main" id="{E5474F4F-E2E9-AF0C-6042-A5100956D145}"/>
                </a:ext>
              </a:extLst>
            </p:cNvPr>
            <p:cNvSpPr>
              <a:spLocks noChangeArrowheads="1"/>
            </p:cNvSpPr>
            <p:nvPr/>
          </p:nvSpPr>
          <p:spPr bwMode="auto">
            <a:xfrm>
              <a:off x="13502177" y="10061695"/>
              <a:ext cx="10990" cy="10990"/>
            </a:xfrm>
            <a:custGeom>
              <a:avLst/>
              <a:gdLst>
                <a:gd name="T0" fmla="*/ 8 w 10"/>
                <a:gd name="T1" fmla="*/ 4 h 7"/>
                <a:gd name="T2" fmla="*/ 9 w 10"/>
                <a:gd name="T3" fmla="*/ 6 h 7"/>
                <a:gd name="T4" fmla="*/ 6 w 10"/>
                <a:gd name="T5" fmla="*/ 4 h 7"/>
                <a:gd name="T6" fmla="*/ 0 w 10"/>
                <a:gd name="T7" fmla="*/ 2 h 7"/>
                <a:gd name="T8" fmla="*/ 0 w 10"/>
                <a:gd name="T9" fmla="*/ 0 h 7"/>
                <a:gd name="T10" fmla="*/ 5 w 10"/>
                <a:gd name="T11" fmla="*/ 2 h 7"/>
                <a:gd name="T12" fmla="*/ 8 w 10"/>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8" y="4"/>
                  </a:moveTo>
                  <a:lnTo>
                    <a:pt x="9" y="6"/>
                  </a:lnTo>
                  <a:lnTo>
                    <a:pt x="6" y="4"/>
                  </a:lnTo>
                  <a:lnTo>
                    <a:pt x="0" y="2"/>
                  </a:lnTo>
                  <a:lnTo>
                    <a:pt x="0" y="0"/>
                  </a:lnTo>
                  <a:lnTo>
                    <a:pt x="5"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3" name="Freeform 390">
              <a:extLst>
                <a:ext uri="{FF2B5EF4-FFF2-40B4-BE49-F238E27FC236}">
                  <a16:creationId xmlns="" xmlns:a16="http://schemas.microsoft.com/office/drawing/2014/main" id="{1AEB9D8E-95BA-9BA2-4D6A-8C7980A4CBD3}"/>
                </a:ext>
              </a:extLst>
            </p:cNvPr>
            <p:cNvSpPr>
              <a:spLocks noChangeArrowheads="1"/>
            </p:cNvSpPr>
            <p:nvPr/>
          </p:nvSpPr>
          <p:spPr bwMode="auto">
            <a:xfrm>
              <a:off x="13079046" y="10072686"/>
              <a:ext cx="27478" cy="54952"/>
            </a:xfrm>
            <a:custGeom>
              <a:avLst/>
              <a:gdLst>
                <a:gd name="T0" fmla="*/ 19 w 21"/>
                <a:gd name="T1" fmla="*/ 5 h 42"/>
                <a:gd name="T2" fmla="*/ 20 w 21"/>
                <a:gd name="T3" fmla="*/ 12 h 42"/>
                <a:gd name="T4" fmla="*/ 20 w 21"/>
                <a:gd name="T5" fmla="*/ 14 h 42"/>
                <a:gd name="T6" fmla="*/ 17 w 21"/>
                <a:gd name="T7" fmla="*/ 10 h 42"/>
                <a:gd name="T8" fmla="*/ 17 w 21"/>
                <a:gd name="T9" fmla="*/ 10 h 42"/>
                <a:gd name="T10" fmla="*/ 16 w 21"/>
                <a:gd name="T11" fmla="*/ 10 h 42"/>
                <a:gd name="T12" fmla="*/ 16 w 21"/>
                <a:gd name="T13" fmla="*/ 11 h 42"/>
                <a:gd name="T14" fmla="*/ 15 w 21"/>
                <a:gd name="T15" fmla="*/ 11 h 42"/>
                <a:gd name="T16" fmla="*/ 14 w 21"/>
                <a:gd name="T17" fmla="*/ 14 h 42"/>
                <a:gd name="T18" fmla="*/ 14 w 21"/>
                <a:gd name="T19" fmla="*/ 16 h 42"/>
                <a:gd name="T20" fmla="*/ 13 w 21"/>
                <a:gd name="T21" fmla="*/ 18 h 42"/>
                <a:gd name="T22" fmla="*/ 13 w 21"/>
                <a:gd name="T23" fmla="*/ 23 h 42"/>
                <a:gd name="T24" fmla="*/ 13 w 21"/>
                <a:gd name="T25" fmla="*/ 25 h 42"/>
                <a:gd name="T26" fmla="*/ 14 w 21"/>
                <a:gd name="T27" fmla="*/ 24 h 42"/>
                <a:gd name="T28" fmla="*/ 15 w 21"/>
                <a:gd name="T29" fmla="*/ 24 h 42"/>
                <a:gd name="T30" fmla="*/ 18 w 21"/>
                <a:gd name="T31" fmla="*/ 26 h 42"/>
                <a:gd name="T32" fmla="*/ 20 w 21"/>
                <a:gd name="T33" fmla="*/ 28 h 42"/>
                <a:gd name="T34" fmla="*/ 20 w 21"/>
                <a:gd name="T35" fmla="*/ 30 h 42"/>
                <a:gd name="T36" fmla="*/ 17 w 21"/>
                <a:gd name="T37" fmla="*/ 31 h 42"/>
                <a:gd name="T38" fmla="*/ 15 w 21"/>
                <a:gd name="T39" fmla="*/ 33 h 42"/>
                <a:gd name="T40" fmla="*/ 13 w 21"/>
                <a:gd name="T41" fmla="*/ 31 h 42"/>
                <a:gd name="T42" fmla="*/ 12 w 21"/>
                <a:gd name="T43" fmla="*/ 32 h 42"/>
                <a:gd name="T44" fmla="*/ 11 w 21"/>
                <a:gd name="T45" fmla="*/ 33 h 42"/>
                <a:gd name="T46" fmla="*/ 10 w 21"/>
                <a:gd name="T47" fmla="*/ 34 h 42"/>
                <a:gd name="T48" fmla="*/ 11 w 21"/>
                <a:gd name="T49" fmla="*/ 36 h 42"/>
                <a:gd name="T50" fmla="*/ 8 w 21"/>
                <a:gd name="T51" fmla="*/ 39 h 42"/>
                <a:gd name="T52" fmla="*/ 7 w 21"/>
                <a:gd name="T53" fmla="*/ 41 h 42"/>
                <a:gd name="T54" fmla="*/ 5 w 21"/>
                <a:gd name="T55" fmla="*/ 39 h 42"/>
                <a:gd name="T56" fmla="*/ 4 w 21"/>
                <a:gd name="T57" fmla="*/ 40 h 42"/>
                <a:gd name="T58" fmla="*/ 2 w 21"/>
                <a:gd name="T59" fmla="*/ 40 h 42"/>
                <a:gd name="T60" fmla="*/ 0 w 21"/>
                <a:gd name="T61" fmla="*/ 36 h 42"/>
                <a:gd name="T62" fmla="*/ 0 w 21"/>
                <a:gd name="T63" fmla="*/ 34 h 42"/>
                <a:gd name="T64" fmla="*/ 2 w 21"/>
                <a:gd name="T65" fmla="*/ 33 h 42"/>
                <a:gd name="T66" fmla="*/ 2 w 21"/>
                <a:gd name="T67" fmla="*/ 31 h 42"/>
                <a:gd name="T68" fmla="*/ 3 w 21"/>
                <a:gd name="T69" fmla="*/ 30 h 42"/>
                <a:gd name="T70" fmla="*/ 5 w 21"/>
                <a:gd name="T71" fmla="*/ 27 h 42"/>
                <a:gd name="T72" fmla="*/ 6 w 21"/>
                <a:gd name="T73" fmla="*/ 26 h 42"/>
                <a:gd name="T74" fmla="*/ 6 w 21"/>
                <a:gd name="T75" fmla="*/ 25 h 42"/>
                <a:gd name="T76" fmla="*/ 6 w 21"/>
                <a:gd name="T77" fmla="*/ 21 h 42"/>
                <a:gd name="T78" fmla="*/ 7 w 21"/>
                <a:gd name="T79" fmla="*/ 19 h 42"/>
                <a:gd name="T80" fmla="*/ 8 w 21"/>
                <a:gd name="T81" fmla="*/ 17 h 42"/>
                <a:gd name="T82" fmla="*/ 8 w 21"/>
                <a:gd name="T83" fmla="*/ 14 h 42"/>
                <a:gd name="T84" fmla="*/ 8 w 21"/>
                <a:gd name="T85" fmla="*/ 7 h 42"/>
                <a:gd name="T86" fmla="*/ 11 w 21"/>
                <a:gd name="T87" fmla="*/ 2 h 42"/>
                <a:gd name="T88" fmla="*/ 15 w 21"/>
                <a:gd name="T89" fmla="*/ 0 h 42"/>
                <a:gd name="T90" fmla="*/ 16 w 21"/>
                <a:gd name="T91" fmla="*/ 0 h 42"/>
                <a:gd name="T92" fmla="*/ 16 w 21"/>
                <a:gd name="T93" fmla="*/ 1 h 42"/>
                <a:gd name="T94" fmla="*/ 19 w 21"/>
                <a:gd name="T9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42">
                  <a:moveTo>
                    <a:pt x="19" y="5"/>
                  </a:moveTo>
                  <a:lnTo>
                    <a:pt x="20" y="12"/>
                  </a:lnTo>
                  <a:lnTo>
                    <a:pt x="20" y="14"/>
                  </a:lnTo>
                  <a:lnTo>
                    <a:pt x="17" y="10"/>
                  </a:lnTo>
                  <a:lnTo>
                    <a:pt x="17" y="10"/>
                  </a:lnTo>
                  <a:lnTo>
                    <a:pt x="16" y="10"/>
                  </a:lnTo>
                  <a:lnTo>
                    <a:pt x="16" y="11"/>
                  </a:lnTo>
                  <a:lnTo>
                    <a:pt x="15" y="11"/>
                  </a:lnTo>
                  <a:lnTo>
                    <a:pt x="14" y="14"/>
                  </a:lnTo>
                  <a:lnTo>
                    <a:pt x="14" y="16"/>
                  </a:lnTo>
                  <a:lnTo>
                    <a:pt x="13" y="18"/>
                  </a:lnTo>
                  <a:lnTo>
                    <a:pt x="13" y="23"/>
                  </a:lnTo>
                  <a:lnTo>
                    <a:pt x="13" y="25"/>
                  </a:lnTo>
                  <a:lnTo>
                    <a:pt x="14" y="24"/>
                  </a:lnTo>
                  <a:lnTo>
                    <a:pt x="15" y="24"/>
                  </a:lnTo>
                  <a:lnTo>
                    <a:pt x="18" y="26"/>
                  </a:lnTo>
                  <a:lnTo>
                    <a:pt x="20" y="28"/>
                  </a:lnTo>
                  <a:lnTo>
                    <a:pt x="20" y="30"/>
                  </a:lnTo>
                  <a:lnTo>
                    <a:pt x="17" y="31"/>
                  </a:lnTo>
                  <a:lnTo>
                    <a:pt x="15" y="33"/>
                  </a:lnTo>
                  <a:lnTo>
                    <a:pt x="13" y="31"/>
                  </a:lnTo>
                  <a:lnTo>
                    <a:pt x="12" y="32"/>
                  </a:lnTo>
                  <a:lnTo>
                    <a:pt x="11" y="33"/>
                  </a:lnTo>
                  <a:lnTo>
                    <a:pt x="10" y="34"/>
                  </a:lnTo>
                  <a:lnTo>
                    <a:pt x="11" y="36"/>
                  </a:lnTo>
                  <a:lnTo>
                    <a:pt x="8" y="39"/>
                  </a:lnTo>
                  <a:lnTo>
                    <a:pt x="7" y="41"/>
                  </a:lnTo>
                  <a:lnTo>
                    <a:pt x="5" y="39"/>
                  </a:lnTo>
                  <a:lnTo>
                    <a:pt x="4" y="40"/>
                  </a:lnTo>
                  <a:lnTo>
                    <a:pt x="2" y="40"/>
                  </a:lnTo>
                  <a:lnTo>
                    <a:pt x="0" y="36"/>
                  </a:lnTo>
                  <a:lnTo>
                    <a:pt x="0" y="34"/>
                  </a:lnTo>
                  <a:lnTo>
                    <a:pt x="2" y="33"/>
                  </a:lnTo>
                  <a:lnTo>
                    <a:pt x="2" y="31"/>
                  </a:lnTo>
                  <a:lnTo>
                    <a:pt x="3" y="30"/>
                  </a:lnTo>
                  <a:lnTo>
                    <a:pt x="5" y="27"/>
                  </a:lnTo>
                  <a:lnTo>
                    <a:pt x="6" y="26"/>
                  </a:lnTo>
                  <a:lnTo>
                    <a:pt x="6" y="25"/>
                  </a:lnTo>
                  <a:lnTo>
                    <a:pt x="6" y="21"/>
                  </a:lnTo>
                  <a:lnTo>
                    <a:pt x="7" y="19"/>
                  </a:lnTo>
                  <a:lnTo>
                    <a:pt x="8" y="17"/>
                  </a:lnTo>
                  <a:lnTo>
                    <a:pt x="8" y="14"/>
                  </a:lnTo>
                  <a:lnTo>
                    <a:pt x="8" y="7"/>
                  </a:lnTo>
                  <a:lnTo>
                    <a:pt x="11" y="2"/>
                  </a:lnTo>
                  <a:lnTo>
                    <a:pt x="15" y="0"/>
                  </a:lnTo>
                  <a:lnTo>
                    <a:pt x="16" y="0"/>
                  </a:lnTo>
                  <a:lnTo>
                    <a:pt x="16" y="1"/>
                  </a:lnTo>
                  <a:lnTo>
                    <a:pt x="1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4" name="Freeform 391">
              <a:extLst>
                <a:ext uri="{FF2B5EF4-FFF2-40B4-BE49-F238E27FC236}">
                  <a16:creationId xmlns="" xmlns:a16="http://schemas.microsoft.com/office/drawing/2014/main" id="{240C4A76-67E9-F41C-4A8E-8F3007E337E2}"/>
                </a:ext>
              </a:extLst>
            </p:cNvPr>
            <p:cNvSpPr>
              <a:spLocks noChangeArrowheads="1"/>
            </p:cNvSpPr>
            <p:nvPr/>
          </p:nvSpPr>
          <p:spPr bwMode="auto">
            <a:xfrm>
              <a:off x="13068055" y="10078183"/>
              <a:ext cx="16487" cy="32971"/>
            </a:xfrm>
            <a:custGeom>
              <a:avLst/>
              <a:gdLst>
                <a:gd name="T0" fmla="*/ 11 w 15"/>
                <a:gd name="T1" fmla="*/ 21 h 25"/>
                <a:gd name="T2" fmla="*/ 10 w 15"/>
                <a:gd name="T3" fmla="*/ 23 h 25"/>
                <a:gd name="T4" fmla="*/ 8 w 15"/>
                <a:gd name="T5" fmla="*/ 24 h 25"/>
                <a:gd name="T6" fmla="*/ 7 w 15"/>
                <a:gd name="T7" fmla="*/ 24 h 25"/>
                <a:gd name="T8" fmla="*/ 6 w 15"/>
                <a:gd name="T9" fmla="*/ 24 h 25"/>
                <a:gd name="T10" fmla="*/ 3 w 15"/>
                <a:gd name="T11" fmla="*/ 23 h 25"/>
                <a:gd name="T12" fmla="*/ 2 w 15"/>
                <a:gd name="T13" fmla="*/ 24 h 25"/>
                <a:gd name="T14" fmla="*/ 0 w 15"/>
                <a:gd name="T15" fmla="*/ 24 h 25"/>
                <a:gd name="T16" fmla="*/ 0 w 15"/>
                <a:gd name="T17" fmla="*/ 23 h 25"/>
                <a:gd name="T18" fmla="*/ 1 w 15"/>
                <a:gd name="T19" fmla="*/ 16 h 25"/>
                <a:gd name="T20" fmla="*/ 3 w 15"/>
                <a:gd name="T21" fmla="*/ 15 h 25"/>
                <a:gd name="T22" fmla="*/ 3 w 15"/>
                <a:gd name="T23" fmla="*/ 12 h 25"/>
                <a:gd name="T24" fmla="*/ 1 w 15"/>
                <a:gd name="T25" fmla="*/ 7 h 25"/>
                <a:gd name="T26" fmla="*/ 2 w 15"/>
                <a:gd name="T27" fmla="*/ 5 h 25"/>
                <a:gd name="T28" fmla="*/ 7 w 15"/>
                <a:gd name="T29" fmla="*/ 3 h 25"/>
                <a:gd name="T30" fmla="*/ 11 w 15"/>
                <a:gd name="T31" fmla="*/ 1 h 25"/>
                <a:gd name="T32" fmla="*/ 13 w 15"/>
                <a:gd name="T33" fmla="*/ 0 h 25"/>
                <a:gd name="T34" fmla="*/ 14 w 15"/>
                <a:gd name="T35" fmla="*/ 2 h 25"/>
                <a:gd name="T36" fmla="*/ 14 w 15"/>
                <a:gd name="T37" fmla="*/ 10 h 25"/>
                <a:gd name="T38" fmla="*/ 10 w 15"/>
                <a:gd name="T39" fmla="*/ 16 h 25"/>
                <a:gd name="T40" fmla="*/ 11 w 15"/>
                <a:gd name="T4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5">
                  <a:moveTo>
                    <a:pt x="11" y="21"/>
                  </a:moveTo>
                  <a:lnTo>
                    <a:pt x="10" y="23"/>
                  </a:lnTo>
                  <a:lnTo>
                    <a:pt x="8" y="24"/>
                  </a:lnTo>
                  <a:lnTo>
                    <a:pt x="7" y="24"/>
                  </a:lnTo>
                  <a:lnTo>
                    <a:pt x="6" y="24"/>
                  </a:lnTo>
                  <a:lnTo>
                    <a:pt x="3" y="23"/>
                  </a:lnTo>
                  <a:lnTo>
                    <a:pt x="2" y="24"/>
                  </a:lnTo>
                  <a:lnTo>
                    <a:pt x="0" y="24"/>
                  </a:lnTo>
                  <a:lnTo>
                    <a:pt x="0" y="23"/>
                  </a:lnTo>
                  <a:lnTo>
                    <a:pt x="1" y="16"/>
                  </a:lnTo>
                  <a:lnTo>
                    <a:pt x="3" y="15"/>
                  </a:lnTo>
                  <a:lnTo>
                    <a:pt x="3" y="12"/>
                  </a:lnTo>
                  <a:lnTo>
                    <a:pt x="1" y="7"/>
                  </a:lnTo>
                  <a:lnTo>
                    <a:pt x="2" y="5"/>
                  </a:lnTo>
                  <a:lnTo>
                    <a:pt x="7" y="3"/>
                  </a:lnTo>
                  <a:lnTo>
                    <a:pt x="11" y="1"/>
                  </a:lnTo>
                  <a:lnTo>
                    <a:pt x="13" y="0"/>
                  </a:lnTo>
                  <a:lnTo>
                    <a:pt x="14" y="2"/>
                  </a:lnTo>
                  <a:lnTo>
                    <a:pt x="14" y="10"/>
                  </a:lnTo>
                  <a:lnTo>
                    <a:pt x="10" y="16"/>
                  </a:lnTo>
                  <a:lnTo>
                    <a:pt x="11"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5" name="Freeform 392">
              <a:extLst>
                <a:ext uri="{FF2B5EF4-FFF2-40B4-BE49-F238E27FC236}">
                  <a16:creationId xmlns="" xmlns:a16="http://schemas.microsoft.com/office/drawing/2014/main" id="{E21DD890-5AE9-6B66-6FA2-D2DB5582E6DE}"/>
                </a:ext>
              </a:extLst>
            </p:cNvPr>
            <p:cNvSpPr>
              <a:spLocks noChangeArrowheads="1"/>
            </p:cNvSpPr>
            <p:nvPr/>
          </p:nvSpPr>
          <p:spPr bwMode="auto">
            <a:xfrm>
              <a:off x="13046074" y="10100163"/>
              <a:ext cx="10990" cy="16484"/>
            </a:xfrm>
            <a:custGeom>
              <a:avLst/>
              <a:gdLst>
                <a:gd name="T0" fmla="*/ 8 w 9"/>
                <a:gd name="T1" fmla="*/ 11 h 13"/>
                <a:gd name="T2" fmla="*/ 6 w 9"/>
                <a:gd name="T3" fmla="*/ 12 h 13"/>
                <a:gd name="T4" fmla="*/ 2 w 9"/>
                <a:gd name="T5" fmla="*/ 8 h 13"/>
                <a:gd name="T6" fmla="*/ 0 w 9"/>
                <a:gd name="T7" fmla="*/ 5 h 13"/>
                <a:gd name="T8" fmla="*/ 1 w 9"/>
                <a:gd name="T9" fmla="*/ 3 h 13"/>
                <a:gd name="T10" fmla="*/ 1 w 9"/>
                <a:gd name="T11" fmla="*/ 2 h 13"/>
                <a:gd name="T12" fmla="*/ 2 w 9"/>
                <a:gd name="T13" fmla="*/ 1 h 13"/>
                <a:gd name="T14" fmla="*/ 2 w 9"/>
                <a:gd name="T15" fmla="*/ 0 h 13"/>
                <a:gd name="T16" fmla="*/ 3 w 9"/>
                <a:gd name="T17" fmla="*/ 0 h 13"/>
                <a:gd name="T18" fmla="*/ 5 w 9"/>
                <a:gd name="T19" fmla="*/ 0 h 13"/>
                <a:gd name="T20" fmla="*/ 6 w 9"/>
                <a:gd name="T21" fmla="*/ 1 h 13"/>
                <a:gd name="T22" fmla="*/ 8 w 9"/>
                <a:gd name="T23" fmla="*/ 2 h 13"/>
                <a:gd name="T24" fmla="*/ 8 w 9"/>
                <a:gd name="T25" fmla="*/ 4 h 13"/>
                <a:gd name="T26" fmla="*/ 8 w 9"/>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8" y="11"/>
                  </a:moveTo>
                  <a:lnTo>
                    <a:pt x="6" y="12"/>
                  </a:lnTo>
                  <a:lnTo>
                    <a:pt x="2" y="8"/>
                  </a:lnTo>
                  <a:lnTo>
                    <a:pt x="0" y="5"/>
                  </a:lnTo>
                  <a:lnTo>
                    <a:pt x="1" y="3"/>
                  </a:lnTo>
                  <a:lnTo>
                    <a:pt x="1" y="2"/>
                  </a:lnTo>
                  <a:lnTo>
                    <a:pt x="2" y="1"/>
                  </a:lnTo>
                  <a:lnTo>
                    <a:pt x="2" y="0"/>
                  </a:lnTo>
                  <a:lnTo>
                    <a:pt x="3" y="0"/>
                  </a:lnTo>
                  <a:lnTo>
                    <a:pt x="5" y="0"/>
                  </a:lnTo>
                  <a:lnTo>
                    <a:pt x="6" y="1"/>
                  </a:lnTo>
                  <a:lnTo>
                    <a:pt x="8" y="2"/>
                  </a:lnTo>
                  <a:lnTo>
                    <a:pt x="8" y="4"/>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6" name="Freeform 393">
              <a:extLst>
                <a:ext uri="{FF2B5EF4-FFF2-40B4-BE49-F238E27FC236}">
                  <a16:creationId xmlns="" xmlns:a16="http://schemas.microsoft.com/office/drawing/2014/main" id="{3FD0D307-E7B0-4745-BA00-FFC70799F129}"/>
                </a:ext>
              </a:extLst>
            </p:cNvPr>
            <p:cNvSpPr>
              <a:spLocks noChangeArrowheads="1"/>
            </p:cNvSpPr>
            <p:nvPr/>
          </p:nvSpPr>
          <p:spPr bwMode="auto">
            <a:xfrm>
              <a:off x="13117514" y="10105657"/>
              <a:ext cx="5493" cy="5497"/>
            </a:xfrm>
            <a:custGeom>
              <a:avLst/>
              <a:gdLst>
                <a:gd name="T0" fmla="*/ 3 w 4"/>
                <a:gd name="T1" fmla="*/ 1 h 5"/>
                <a:gd name="T2" fmla="*/ 3 w 4"/>
                <a:gd name="T3" fmla="*/ 4 h 5"/>
                <a:gd name="T4" fmla="*/ 2 w 4"/>
                <a:gd name="T5" fmla="*/ 4 h 5"/>
                <a:gd name="T6" fmla="*/ 1 w 4"/>
                <a:gd name="T7" fmla="*/ 3 h 5"/>
                <a:gd name="T8" fmla="*/ 0 w 4"/>
                <a:gd name="T9" fmla="*/ 1 h 5"/>
                <a:gd name="T10" fmla="*/ 0 w 4"/>
                <a:gd name="T11" fmla="*/ 1 h 5"/>
                <a:gd name="T12" fmla="*/ 1 w 4"/>
                <a:gd name="T13" fmla="*/ 0 h 5"/>
                <a:gd name="T14" fmla="*/ 3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1"/>
                  </a:moveTo>
                  <a:lnTo>
                    <a:pt x="3" y="4"/>
                  </a:lnTo>
                  <a:lnTo>
                    <a:pt x="2" y="4"/>
                  </a:lnTo>
                  <a:lnTo>
                    <a:pt x="1" y="3"/>
                  </a:lnTo>
                  <a:lnTo>
                    <a:pt x="0" y="1"/>
                  </a:lnTo>
                  <a:lnTo>
                    <a:pt x="0"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7" name="Freeform 394">
              <a:extLst>
                <a:ext uri="{FF2B5EF4-FFF2-40B4-BE49-F238E27FC236}">
                  <a16:creationId xmlns="" xmlns:a16="http://schemas.microsoft.com/office/drawing/2014/main" id="{5907A726-412F-9443-45BD-F442C42FA7B2}"/>
                </a:ext>
              </a:extLst>
            </p:cNvPr>
            <p:cNvSpPr>
              <a:spLocks noChangeArrowheads="1"/>
            </p:cNvSpPr>
            <p:nvPr/>
          </p:nvSpPr>
          <p:spPr bwMode="auto">
            <a:xfrm>
              <a:off x="12265757" y="10105657"/>
              <a:ext cx="10990" cy="10990"/>
            </a:xfrm>
            <a:custGeom>
              <a:avLst/>
              <a:gdLst>
                <a:gd name="T0" fmla="*/ 8 w 11"/>
                <a:gd name="T1" fmla="*/ 6 h 7"/>
                <a:gd name="T2" fmla="*/ 5 w 11"/>
                <a:gd name="T3" fmla="*/ 6 h 7"/>
                <a:gd name="T4" fmla="*/ 1 w 11"/>
                <a:gd name="T5" fmla="*/ 3 h 7"/>
                <a:gd name="T6" fmla="*/ 0 w 11"/>
                <a:gd name="T7" fmla="*/ 2 h 7"/>
                <a:gd name="T8" fmla="*/ 2 w 11"/>
                <a:gd name="T9" fmla="*/ 0 h 7"/>
                <a:gd name="T10" fmla="*/ 3 w 11"/>
                <a:gd name="T11" fmla="*/ 0 h 7"/>
                <a:gd name="T12" fmla="*/ 8 w 11"/>
                <a:gd name="T13" fmla="*/ 3 h 7"/>
                <a:gd name="T14" fmla="*/ 10 w 11"/>
                <a:gd name="T15" fmla="*/ 4 h 7"/>
                <a:gd name="T16" fmla="*/ 8 w 11"/>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8" y="6"/>
                  </a:moveTo>
                  <a:lnTo>
                    <a:pt x="5" y="6"/>
                  </a:lnTo>
                  <a:lnTo>
                    <a:pt x="1" y="3"/>
                  </a:lnTo>
                  <a:lnTo>
                    <a:pt x="0" y="2"/>
                  </a:lnTo>
                  <a:lnTo>
                    <a:pt x="2" y="0"/>
                  </a:lnTo>
                  <a:lnTo>
                    <a:pt x="3" y="0"/>
                  </a:lnTo>
                  <a:lnTo>
                    <a:pt x="8" y="3"/>
                  </a:lnTo>
                  <a:lnTo>
                    <a:pt x="10"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8" name="Freeform 395">
              <a:extLst>
                <a:ext uri="{FF2B5EF4-FFF2-40B4-BE49-F238E27FC236}">
                  <a16:creationId xmlns="" xmlns:a16="http://schemas.microsoft.com/office/drawing/2014/main" id="{424463D5-E46D-26F4-F338-11804F8B8B9D}"/>
                </a:ext>
              </a:extLst>
            </p:cNvPr>
            <p:cNvSpPr>
              <a:spLocks noChangeArrowheads="1"/>
            </p:cNvSpPr>
            <p:nvPr/>
          </p:nvSpPr>
          <p:spPr bwMode="auto">
            <a:xfrm>
              <a:off x="13485690" y="10105657"/>
              <a:ext cx="10990" cy="27478"/>
            </a:xfrm>
            <a:custGeom>
              <a:avLst/>
              <a:gdLst>
                <a:gd name="T0" fmla="*/ 3 w 11"/>
                <a:gd name="T1" fmla="*/ 19 h 22"/>
                <a:gd name="T2" fmla="*/ 0 w 11"/>
                <a:gd name="T3" fmla="*/ 21 h 22"/>
                <a:gd name="T4" fmla="*/ 3 w 11"/>
                <a:gd name="T5" fmla="*/ 15 h 22"/>
                <a:gd name="T6" fmla="*/ 3 w 11"/>
                <a:gd name="T7" fmla="*/ 12 h 22"/>
                <a:gd name="T8" fmla="*/ 5 w 11"/>
                <a:gd name="T9" fmla="*/ 10 h 22"/>
                <a:gd name="T10" fmla="*/ 9 w 11"/>
                <a:gd name="T11" fmla="*/ 0 h 22"/>
                <a:gd name="T12" fmla="*/ 9 w 11"/>
                <a:gd name="T13" fmla="*/ 0 h 22"/>
                <a:gd name="T14" fmla="*/ 10 w 11"/>
                <a:gd name="T15" fmla="*/ 1 h 22"/>
                <a:gd name="T16" fmla="*/ 9 w 11"/>
                <a:gd name="T17" fmla="*/ 9 h 22"/>
                <a:gd name="T18" fmla="*/ 4 w 11"/>
                <a:gd name="T19" fmla="*/ 13 h 22"/>
                <a:gd name="T20" fmla="*/ 3 w 11"/>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2">
                  <a:moveTo>
                    <a:pt x="3" y="19"/>
                  </a:moveTo>
                  <a:lnTo>
                    <a:pt x="0" y="21"/>
                  </a:lnTo>
                  <a:lnTo>
                    <a:pt x="3" y="15"/>
                  </a:lnTo>
                  <a:lnTo>
                    <a:pt x="3" y="12"/>
                  </a:lnTo>
                  <a:lnTo>
                    <a:pt x="5" y="10"/>
                  </a:lnTo>
                  <a:lnTo>
                    <a:pt x="9" y="0"/>
                  </a:lnTo>
                  <a:lnTo>
                    <a:pt x="9" y="0"/>
                  </a:lnTo>
                  <a:lnTo>
                    <a:pt x="10" y="1"/>
                  </a:lnTo>
                  <a:lnTo>
                    <a:pt x="9" y="9"/>
                  </a:lnTo>
                  <a:lnTo>
                    <a:pt x="4" y="13"/>
                  </a:lnTo>
                  <a:lnTo>
                    <a:pt x="3"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39" name="Freeform 396">
              <a:extLst>
                <a:ext uri="{FF2B5EF4-FFF2-40B4-BE49-F238E27FC236}">
                  <a16:creationId xmlns="" xmlns:a16="http://schemas.microsoft.com/office/drawing/2014/main" id="{AC75498F-78ED-66B7-D88E-9EE2065E29D5}"/>
                </a:ext>
              </a:extLst>
            </p:cNvPr>
            <p:cNvSpPr>
              <a:spLocks noChangeArrowheads="1"/>
            </p:cNvSpPr>
            <p:nvPr/>
          </p:nvSpPr>
          <p:spPr bwMode="auto">
            <a:xfrm>
              <a:off x="13535148" y="10111154"/>
              <a:ext cx="27474" cy="38465"/>
            </a:xfrm>
            <a:custGeom>
              <a:avLst/>
              <a:gdLst>
                <a:gd name="T0" fmla="*/ 19 w 20"/>
                <a:gd name="T1" fmla="*/ 9 h 30"/>
                <a:gd name="T2" fmla="*/ 18 w 20"/>
                <a:gd name="T3" fmla="*/ 10 h 30"/>
                <a:gd name="T4" fmla="*/ 18 w 20"/>
                <a:gd name="T5" fmla="*/ 12 h 30"/>
                <a:gd name="T6" fmla="*/ 19 w 20"/>
                <a:gd name="T7" fmla="*/ 14 h 30"/>
                <a:gd name="T8" fmla="*/ 17 w 20"/>
                <a:gd name="T9" fmla="*/ 16 h 30"/>
                <a:gd name="T10" fmla="*/ 19 w 20"/>
                <a:gd name="T11" fmla="*/ 19 h 30"/>
                <a:gd name="T12" fmla="*/ 19 w 20"/>
                <a:gd name="T13" fmla="*/ 21 h 30"/>
                <a:gd name="T14" fmla="*/ 19 w 20"/>
                <a:gd name="T15" fmla="*/ 23 h 30"/>
                <a:gd name="T16" fmla="*/ 19 w 20"/>
                <a:gd name="T17" fmla="*/ 24 h 30"/>
                <a:gd name="T18" fmla="*/ 17 w 20"/>
                <a:gd name="T19" fmla="*/ 27 h 30"/>
                <a:gd name="T20" fmla="*/ 16 w 20"/>
                <a:gd name="T21" fmla="*/ 28 h 30"/>
                <a:gd name="T22" fmla="*/ 15 w 20"/>
                <a:gd name="T23" fmla="*/ 28 h 30"/>
                <a:gd name="T24" fmla="*/ 15 w 20"/>
                <a:gd name="T25" fmla="*/ 29 h 30"/>
                <a:gd name="T26" fmla="*/ 9 w 20"/>
                <a:gd name="T27" fmla="*/ 28 h 30"/>
                <a:gd name="T28" fmla="*/ 6 w 20"/>
                <a:gd name="T29" fmla="*/ 27 h 30"/>
                <a:gd name="T30" fmla="*/ 3 w 20"/>
                <a:gd name="T31" fmla="*/ 24 h 30"/>
                <a:gd name="T32" fmla="*/ 3 w 20"/>
                <a:gd name="T33" fmla="*/ 23 h 30"/>
                <a:gd name="T34" fmla="*/ 0 w 20"/>
                <a:gd name="T35" fmla="*/ 21 h 30"/>
                <a:gd name="T36" fmla="*/ 0 w 20"/>
                <a:gd name="T37" fmla="*/ 20 h 30"/>
                <a:gd name="T38" fmla="*/ 0 w 20"/>
                <a:gd name="T39" fmla="*/ 19 h 30"/>
                <a:gd name="T40" fmla="*/ 2 w 20"/>
                <a:gd name="T41" fmla="*/ 18 h 30"/>
                <a:gd name="T42" fmla="*/ 4 w 20"/>
                <a:gd name="T43" fmla="*/ 18 h 30"/>
                <a:gd name="T44" fmla="*/ 4 w 20"/>
                <a:gd name="T45" fmla="*/ 17 h 30"/>
                <a:gd name="T46" fmla="*/ 6 w 20"/>
                <a:gd name="T47" fmla="*/ 12 h 30"/>
                <a:gd name="T48" fmla="*/ 2 w 20"/>
                <a:gd name="T49" fmla="*/ 10 h 30"/>
                <a:gd name="T50" fmla="*/ 1 w 20"/>
                <a:gd name="T51" fmla="*/ 9 h 30"/>
                <a:gd name="T52" fmla="*/ 3 w 20"/>
                <a:gd name="T53" fmla="*/ 8 h 30"/>
                <a:gd name="T54" fmla="*/ 6 w 20"/>
                <a:gd name="T55" fmla="*/ 9 h 30"/>
                <a:gd name="T56" fmla="*/ 9 w 20"/>
                <a:gd name="T57" fmla="*/ 4 h 30"/>
                <a:gd name="T58" fmla="*/ 10 w 20"/>
                <a:gd name="T59" fmla="*/ 3 h 30"/>
                <a:gd name="T60" fmla="*/ 11 w 20"/>
                <a:gd name="T61" fmla="*/ 0 h 30"/>
                <a:gd name="T62" fmla="*/ 13 w 20"/>
                <a:gd name="T63" fmla="*/ 0 h 30"/>
                <a:gd name="T64" fmla="*/ 14 w 20"/>
                <a:gd name="T65" fmla="*/ 0 h 30"/>
                <a:gd name="T66" fmla="*/ 15 w 20"/>
                <a:gd name="T67" fmla="*/ 1 h 30"/>
                <a:gd name="T68" fmla="*/ 15 w 20"/>
                <a:gd name="T69" fmla="*/ 3 h 30"/>
                <a:gd name="T70" fmla="*/ 15 w 20"/>
                <a:gd name="T71" fmla="*/ 5 h 30"/>
                <a:gd name="T72" fmla="*/ 17 w 20"/>
                <a:gd name="T73" fmla="*/ 5 h 30"/>
                <a:gd name="T74" fmla="*/ 19 w 20"/>
                <a:gd name="T7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30">
                  <a:moveTo>
                    <a:pt x="19" y="9"/>
                  </a:moveTo>
                  <a:lnTo>
                    <a:pt x="18" y="10"/>
                  </a:lnTo>
                  <a:lnTo>
                    <a:pt x="18" y="12"/>
                  </a:lnTo>
                  <a:lnTo>
                    <a:pt x="19" y="14"/>
                  </a:lnTo>
                  <a:lnTo>
                    <a:pt x="17" y="16"/>
                  </a:lnTo>
                  <a:lnTo>
                    <a:pt x="19" y="19"/>
                  </a:lnTo>
                  <a:lnTo>
                    <a:pt x="19" y="21"/>
                  </a:lnTo>
                  <a:lnTo>
                    <a:pt x="19" y="23"/>
                  </a:lnTo>
                  <a:lnTo>
                    <a:pt x="19" y="24"/>
                  </a:lnTo>
                  <a:lnTo>
                    <a:pt x="17" y="27"/>
                  </a:lnTo>
                  <a:lnTo>
                    <a:pt x="16" y="28"/>
                  </a:lnTo>
                  <a:lnTo>
                    <a:pt x="15" y="28"/>
                  </a:lnTo>
                  <a:lnTo>
                    <a:pt x="15" y="29"/>
                  </a:lnTo>
                  <a:lnTo>
                    <a:pt x="9" y="28"/>
                  </a:lnTo>
                  <a:lnTo>
                    <a:pt x="6" y="27"/>
                  </a:lnTo>
                  <a:lnTo>
                    <a:pt x="3" y="24"/>
                  </a:lnTo>
                  <a:lnTo>
                    <a:pt x="3" y="23"/>
                  </a:lnTo>
                  <a:lnTo>
                    <a:pt x="0" y="21"/>
                  </a:lnTo>
                  <a:lnTo>
                    <a:pt x="0" y="20"/>
                  </a:lnTo>
                  <a:lnTo>
                    <a:pt x="0" y="19"/>
                  </a:lnTo>
                  <a:lnTo>
                    <a:pt x="2" y="18"/>
                  </a:lnTo>
                  <a:lnTo>
                    <a:pt x="4" y="18"/>
                  </a:lnTo>
                  <a:lnTo>
                    <a:pt x="4" y="17"/>
                  </a:lnTo>
                  <a:lnTo>
                    <a:pt x="6" y="12"/>
                  </a:lnTo>
                  <a:lnTo>
                    <a:pt x="2" y="10"/>
                  </a:lnTo>
                  <a:lnTo>
                    <a:pt x="1" y="9"/>
                  </a:lnTo>
                  <a:lnTo>
                    <a:pt x="3" y="8"/>
                  </a:lnTo>
                  <a:lnTo>
                    <a:pt x="6" y="9"/>
                  </a:lnTo>
                  <a:lnTo>
                    <a:pt x="9" y="4"/>
                  </a:lnTo>
                  <a:lnTo>
                    <a:pt x="10" y="3"/>
                  </a:lnTo>
                  <a:lnTo>
                    <a:pt x="11" y="0"/>
                  </a:lnTo>
                  <a:lnTo>
                    <a:pt x="13" y="0"/>
                  </a:lnTo>
                  <a:lnTo>
                    <a:pt x="14" y="0"/>
                  </a:lnTo>
                  <a:lnTo>
                    <a:pt x="15" y="1"/>
                  </a:lnTo>
                  <a:lnTo>
                    <a:pt x="15" y="3"/>
                  </a:lnTo>
                  <a:lnTo>
                    <a:pt x="15" y="5"/>
                  </a:lnTo>
                  <a:lnTo>
                    <a:pt x="17" y="5"/>
                  </a:lnTo>
                  <a:lnTo>
                    <a:pt x="1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0" name="Freeform 397">
              <a:extLst>
                <a:ext uri="{FF2B5EF4-FFF2-40B4-BE49-F238E27FC236}">
                  <a16:creationId xmlns="" xmlns:a16="http://schemas.microsoft.com/office/drawing/2014/main" id="{958D3E30-44CE-CB3C-D31C-9D6D063C6BCA}"/>
                </a:ext>
              </a:extLst>
            </p:cNvPr>
            <p:cNvSpPr>
              <a:spLocks noChangeArrowheads="1"/>
            </p:cNvSpPr>
            <p:nvPr/>
          </p:nvSpPr>
          <p:spPr bwMode="auto">
            <a:xfrm>
              <a:off x="13474699" y="10122144"/>
              <a:ext cx="10990" cy="16484"/>
            </a:xfrm>
            <a:custGeom>
              <a:avLst/>
              <a:gdLst>
                <a:gd name="T0" fmla="*/ 6 w 7"/>
                <a:gd name="T1" fmla="*/ 8 h 12"/>
                <a:gd name="T2" fmla="*/ 3 w 7"/>
                <a:gd name="T3" fmla="*/ 11 h 12"/>
                <a:gd name="T4" fmla="*/ 2 w 7"/>
                <a:gd name="T5" fmla="*/ 10 h 12"/>
                <a:gd name="T6" fmla="*/ 1 w 7"/>
                <a:gd name="T7" fmla="*/ 10 h 12"/>
                <a:gd name="T8" fmla="*/ 1 w 7"/>
                <a:gd name="T9" fmla="*/ 8 h 12"/>
                <a:gd name="T10" fmla="*/ 1 w 7"/>
                <a:gd name="T11" fmla="*/ 4 h 12"/>
                <a:gd name="T12" fmla="*/ 0 w 7"/>
                <a:gd name="T13" fmla="*/ 0 h 12"/>
                <a:gd name="T14" fmla="*/ 2 w 7"/>
                <a:gd name="T15" fmla="*/ 1 h 12"/>
                <a:gd name="T16" fmla="*/ 3 w 7"/>
                <a:gd name="T17" fmla="*/ 2 h 12"/>
                <a:gd name="T18" fmla="*/ 3 w 7"/>
                <a:gd name="T19" fmla="*/ 2 h 12"/>
                <a:gd name="T20" fmla="*/ 6 w 7"/>
                <a:gd name="T21" fmla="*/ 6 h 12"/>
                <a:gd name="T22" fmla="*/ 6 w 7"/>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8"/>
                  </a:moveTo>
                  <a:lnTo>
                    <a:pt x="3" y="11"/>
                  </a:lnTo>
                  <a:lnTo>
                    <a:pt x="2" y="10"/>
                  </a:lnTo>
                  <a:lnTo>
                    <a:pt x="1" y="10"/>
                  </a:lnTo>
                  <a:lnTo>
                    <a:pt x="1" y="8"/>
                  </a:lnTo>
                  <a:lnTo>
                    <a:pt x="1" y="4"/>
                  </a:lnTo>
                  <a:lnTo>
                    <a:pt x="0" y="0"/>
                  </a:lnTo>
                  <a:lnTo>
                    <a:pt x="2" y="1"/>
                  </a:lnTo>
                  <a:lnTo>
                    <a:pt x="3" y="2"/>
                  </a:lnTo>
                  <a:lnTo>
                    <a:pt x="3" y="2"/>
                  </a:lnTo>
                  <a:lnTo>
                    <a:pt x="6" y="6"/>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1" name="Freeform 398">
              <a:extLst>
                <a:ext uri="{FF2B5EF4-FFF2-40B4-BE49-F238E27FC236}">
                  <a16:creationId xmlns="" xmlns:a16="http://schemas.microsoft.com/office/drawing/2014/main" id="{914AA900-1F2A-2EED-DF86-86A9319CE873}"/>
                </a:ext>
              </a:extLst>
            </p:cNvPr>
            <p:cNvSpPr>
              <a:spLocks noChangeArrowheads="1"/>
            </p:cNvSpPr>
            <p:nvPr/>
          </p:nvSpPr>
          <p:spPr bwMode="auto">
            <a:xfrm>
              <a:off x="12683392" y="10122144"/>
              <a:ext cx="5497" cy="5493"/>
            </a:xfrm>
            <a:custGeom>
              <a:avLst/>
              <a:gdLst>
                <a:gd name="T0" fmla="*/ 4 w 5"/>
                <a:gd name="T1" fmla="*/ 3 h 5"/>
                <a:gd name="T2" fmla="*/ 3 w 5"/>
                <a:gd name="T3" fmla="*/ 4 h 5"/>
                <a:gd name="T4" fmla="*/ 0 w 5"/>
                <a:gd name="T5" fmla="*/ 4 h 5"/>
                <a:gd name="T6" fmla="*/ 0 w 5"/>
                <a:gd name="T7" fmla="*/ 3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0" y="4"/>
                  </a:lnTo>
                  <a:lnTo>
                    <a:pt x="0" y="3"/>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2" name="Freeform 399">
              <a:extLst>
                <a:ext uri="{FF2B5EF4-FFF2-40B4-BE49-F238E27FC236}">
                  <a16:creationId xmlns="" xmlns:a16="http://schemas.microsoft.com/office/drawing/2014/main" id="{DCB25E44-AED5-B3F5-0F2B-DAFAAA35BBAF}"/>
                </a:ext>
              </a:extLst>
            </p:cNvPr>
            <p:cNvSpPr>
              <a:spLocks noChangeArrowheads="1"/>
            </p:cNvSpPr>
            <p:nvPr/>
          </p:nvSpPr>
          <p:spPr bwMode="auto">
            <a:xfrm>
              <a:off x="12991122" y="10127638"/>
              <a:ext cx="5497" cy="27478"/>
            </a:xfrm>
            <a:custGeom>
              <a:avLst/>
              <a:gdLst>
                <a:gd name="T0" fmla="*/ 3 w 5"/>
                <a:gd name="T1" fmla="*/ 16 h 23"/>
                <a:gd name="T2" fmla="*/ 2 w 5"/>
                <a:gd name="T3" fmla="*/ 22 h 23"/>
                <a:gd name="T4" fmla="*/ 2 w 5"/>
                <a:gd name="T5" fmla="*/ 20 h 23"/>
                <a:gd name="T6" fmla="*/ 2 w 5"/>
                <a:gd name="T7" fmla="*/ 15 h 23"/>
                <a:gd name="T8" fmla="*/ 0 w 5"/>
                <a:gd name="T9" fmla="*/ 12 h 23"/>
                <a:gd name="T10" fmla="*/ 1 w 5"/>
                <a:gd name="T11" fmla="*/ 10 h 23"/>
                <a:gd name="T12" fmla="*/ 1 w 5"/>
                <a:gd name="T13" fmla="*/ 3 h 23"/>
                <a:gd name="T14" fmla="*/ 2 w 5"/>
                <a:gd name="T15" fmla="*/ 0 h 23"/>
                <a:gd name="T16" fmla="*/ 4 w 5"/>
                <a:gd name="T17" fmla="*/ 4 h 23"/>
                <a:gd name="T18" fmla="*/ 4 w 5"/>
                <a:gd name="T19" fmla="*/ 6 h 23"/>
                <a:gd name="T20" fmla="*/ 3 w 5"/>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3">
                  <a:moveTo>
                    <a:pt x="3" y="16"/>
                  </a:moveTo>
                  <a:lnTo>
                    <a:pt x="2" y="22"/>
                  </a:lnTo>
                  <a:lnTo>
                    <a:pt x="2" y="20"/>
                  </a:lnTo>
                  <a:lnTo>
                    <a:pt x="2" y="15"/>
                  </a:lnTo>
                  <a:lnTo>
                    <a:pt x="0" y="12"/>
                  </a:lnTo>
                  <a:lnTo>
                    <a:pt x="1" y="10"/>
                  </a:lnTo>
                  <a:lnTo>
                    <a:pt x="1" y="3"/>
                  </a:lnTo>
                  <a:lnTo>
                    <a:pt x="2" y="0"/>
                  </a:lnTo>
                  <a:lnTo>
                    <a:pt x="4" y="4"/>
                  </a:lnTo>
                  <a:lnTo>
                    <a:pt x="4" y="6"/>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3" name="Freeform 400">
              <a:extLst>
                <a:ext uri="{FF2B5EF4-FFF2-40B4-BE49-F238E27FC236}">
                  <a16:creationId xmlns="" xmlns:a16="http://schemas.microsoft.com/office/drawing/2014/main" id="{37FFA610-8AE4-EA97-D92C-345C92212FA9}"/>
                </a:ext>
              </a:extLst>
            </p:cNvPr>
            <p:cNvSpPr>
              <a:spLocks noChangeArrowheads="1"/>
            </p:cNvSpPr>
            <p:nvPr/>
          </p:nvSpPr>
          <p:spPr bwMode="auto">
            <a:xfrm>
              <a:off x="13133997" y="10133135"/>
              <a:ext cx="5497" cy="5493"/>
            </a:xfrm>
            <a:custGeom>
              <a:avLst/>
              <a:gdLst>
                <a:gd name="T0" fmla="*/ 3 w 4"/>
                <a:gd name="T1" fmla="*/ 3 h 6"/>
                <a:gd name="T2" fmla="*/ 2 w 4"/>
                <a:gd name="T3" fmla="*/ 5 h 6"/>
                <a:gd name="T4" fmla="*/ 1 w 4"/>
                <a:gd name="T5" fmla="*/ 3 h 6"/>
                <a:gd name="T6" fmla="*/ 0 w 4"/>
                <a:gd name="T7" fmla="*/ 2 h 6"/>
                <a:gd name="T8" fmla="*/ 0 w 4"/>
                <a:gd name="T9" fmla="*/ 0 h 6"/>
                <a:gd name="T10" fmla="*/ 2 w 4"/>
                <a:gd name="T11" fmla="*/ 1 h 6"/>
                <a:gd name="T12" fmla="*/ 3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3"/>
                  </a:moveTo>
                  <a:lnTo>
                    <a:pt x="2" y="5"/>
                  </a:lnTo>
                  <a:lnTo>
                    <a:pt x="1" y="3"/>
                  </a:lnTo>
                  <a:lnTo>
                    <a:pt x="0" y="2"/>
                  </a:lnTo>
                  <a:lnTo>
                    <a:pt x="0" y="0"/>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4" name="Freeform 402">
              <a:extLst>
                <a:ext uri="{FF2B5EF4-FFF2-40B4-BE49-F238E27FC236}">
                  <a16:creationId xmlns="" xmlns:a16="http://schemas.microsoft.com/office/drawing/2014/main" id="{1D958C12-A970-F324-32D4-27DA1E26753E}"/>
                </a:ext>
              </a:extLst>
            </p:cNvPr>
            <p:cNvSpPr>
              <a:spLocks noChangeArrowheads="1"/>
            </p:cNvSpPr>
            <p:nvPr/>
          </p:nvSpPr>
          <p:spPr bwMode="auto">
            <a:xfrm>
              <a:off x="13535148" y="10144125"/>
              <a:ext cx="21981" cy="32971"/>
            </a:xfrm>
            <a:custGeom>
              <a:avLst/>
              <a:gdLst>
                <a:gd name="T0" fmla="*/ 15 w 16"/>
                <a:gd name="T1" fmla="*/ 9 h 25"/>
                <a:gd name="T2" fmla="*/ 14 w 16"/>
                <a:gd name="T3" fmla="*/ 11 h 25"/>
                <a:gd name="T4" fmla="*/ 14 w 16"/>
                <a:gd name="T5" fmla="*/ 14 h 25"/>
                <a:gd name="T6" fmla="*/ 11 w 16"/>
                <a:gd name="T7" fmla="*/ 16 h 25"/>
                <a:gd name="T8" fmla="*/ 9 w 16"/>
                <a:gd name="T9" fmla="*/ 21 h 25"/>
                <a:gd name="T10" fmla="*/ 8 w 16"/>
                <a:gd name="T11" fmla="*/ 22 h 25"/>
                <a:gd name="T12" fmla="*/ 4 w 16"/>
                <a:gd name="T13" fmla="*/ 24 h 25"/>
                <a:gd name="T14" fmla="*/ 0 w 16"/>
                <a:gd name="T15" fmla="*/ 21 h 25"/>
                <a:gd name="T16" fmla="*/ 0 w 16"/>
                <a:gd name="T17" fmla="*/ 19 h 25"/>
                <a:gd name="T18" fmla="*/ 1 w 16"/>
                <a:gd name="T19" fmla="*/ 10 h 25"/>
                <a:gd name="T20" fmla="*/ 3 w 16"/>
                <a:gd name="T21" fmla="*/ 10 h 25"/>
                <a:gd name="T22" fmla="*/ 3 w 16"/>
                <a:gd name="T23" fmla="*/ 10 h 25"/>
                <a:gd name="T24" fmla="*/ 4 w 16"/>
                <a:gd name="T25" fmla="*/ 10 h 25"/>
                <a:gd name="T26" fmla="*/ 1 w 16"/>
                <a:gd name="T27" fmla="*/ 9 h 25"/>
                <a:gd name="T28" fmla="*/ 1 w 16"/>
                <a:gd name="T29" fmla="*/ 3 h 25"/>
                <a:gd name="T30" fmla="*/ 1 w 16"/>
                <a:gd name="T31" fmla="*/ 1 h 25"/>
                <a:gd name="T32" fmla="*/ 3 w 16"/>
                <a:gd name="T33" fmla="*/ 0 h 25"/>
                <a:gd name="T34" fmla="*/ 5 w 16"/>
                <a:gd name="T35" fmla="*/ 2 h 25"/>
                <a:gd name="T36" fmla="*/ 7 w 16"/>
                <a:gd name="T37" fmla="*/ 5 h 25"/>
                <a:gd name="T38" fmla="*/ 11 w 16"/>
                <a:gd name="T39" fmla="*/ 7 h 25"/>
                <a:gd name="T40" fmla="*/ 15 w 16"/>
                <a:gd name="T4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5">
                  <a:moveTo>
                    <a:pt x="15" y="9"/>
                  </a:moveTo>
                  <a:lnTo>
                    <a:pt x="14" y="11"/>
                  </a:lnTo>
                  <a:lnTo>
                    <a:pt x="14" y="14"/>
                  </a:lnTo>
                  <a:lnTo>
                    <a:pt x="11" y="16"/>
                  </a:lnTo>
                  <a:lnTo>
                    <a:pt x="9" y="21"/>
                  </a:lnTo>
                  <a:lnTo>
                    <a:pt x="8" y="22"/>
                  </a:lnTo>
                  <a:lnTo>
                    <a:pt x="4" y="24"/>
                  </a:lnTo>
                  <a:lnTo>
                    <a:pt x="0" y="21"/>
                  </a:lnTo>
                  <a:lnTo>
                    <a:pt x="0" y="19"/>
                  </a:lnTo>
                  <a:lnTo>
                    <a:pt x="1" y="10"/>
                  </a:lnTo>
                  <a:lnTo>
                    <a:pt x="3" y="10"/>
                  </a:lnTo>
                  <a:lnTo>
                    <a:pt x="3" y="10"/>
                  </a:lnTo>
                  <a:lnTo>
                    <a:pt x="4" y="10"/>
                  </a:lnTo>
                  <a:lnTo>
                    <a:pt x="1" y="9"/>
                  </a:lnTo>
                  <a:lnTo>
                    <a:pt x="1" y="3"/>
                  </a:lnTo>
                  <a:lnTo>
                    <a:pt x="1" y="1"/>
                  </a:lnTo>
                  <a:lnTo>
                    <a:pt x="3" y="0"/>
                  </a:lnTo>
                  <a:lnTo>
                    <a:pt x="5" y="2"/>
                  </a:lnTo>
                  <a:lnTo>
                    <a:pt x="7" y="5"/>
                  </a:lnTo>
                  <a:lnTo>
                    <a:pt x="11" y="7"/>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5" name="Freeform 403">
              <a:extLst>
                <a:ext uri="{FF2B5EF4-FFF2-40B4-BE49-F238E27FC236}">
                  <a16:creationId xmlns="" xmlns:a16="http://schemas.microsoft.com/office/drawing/2014/main" id="{86DD10A4-DC3E-5C19-04E2-3DF8E91A78D1}"/>
                </a:ext>
              </a:extLst>
            </p:cNvPr>
            <p:cNvSpPr>
              <a:spLocks noChangeArrowheads="1"/>
            </p:cNvSpPr>
            <p:nvPr/>
          </p:nvSpPr>
          <p:spPr bwMode="auto">
            <a:xfrm>
              <a:off x="13562622" y="10149618"/>
              <a:ext cx="5497" cy="5497"/>
            </a:xfrm>
            <a:custGeom>
              <a:avLst/>
              <a:gdLst>
                <a:gd name="T0" fmla="*/ 0 w 4"/>
                <a:gd name="T1" fmla="*/ 4 h 5"/>
                <a:gd name="T2" fmla="*/ 0 w 4"/>
                <a:gd name="T3" fmla="*/ 4 h 5"/>
                <a:gd name="T4" fmla="*/ 0 w 4"/>
                <a:gd name="T5" fmla="*/ 2 h 5"/>
                <a:gd name="T6" fmla="*/ 1 w 4"/>
                <a:gd name="T7" fmla="*/ 1 h 5"/>
                <a:gd name="T8" fmla="*/ 1 w 4"/>
                <a:gd name="T9" fmla="*/ 0 h 5"/>
                <a:gd name="T10" fmla="*/ 3 w 4"/>
                <a:gd name="T11" fmla="*/ 0 h 5"/>
                <a:gd name="T12" fmla="*/ 0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4"/>
                  </a:moveTo>
                  <a:lnTo>
                    <a:pt x="0" y="4"/>
                  </a:lnTo>
                  <a:lnTo>
                    <a:pt x="0" y="2"/>
                  </a:lnTo>
                  <a:lnTo>
                    <a:pt x="1" y="1"/>
                  </a:lnTo>
                  <a:lnTo>
                    <a:pt x="1" y="0"/>
                  </a:lnTo>
                  <a:lnTo>
                    <a:pt x="3"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6" name="Freeform 404">
              <a:extLst>
                <a:ext uri="{FF2B5EF4-FFF2-40B4-BE49-F238E27FC236}">
                  <a16:creationId xmlns="" xmlns:a16="http://schemas.microsoft.com/office/drawing/2014/main" id="{FC5C3E99-AD58-71D5-11AB-FB4A2536AD0E}"/>
                </a:ext>
              </a:extLst>
            </p:cNvPr>
            <p:cNvSpPr>
              <a:spLocks noChangeArrowheads="1"/>
            </p:cNvSpPr>
            <p:nvPr/>
          </p:nvSpPr>
          <p:spPr bwMode="auto">
            <a:xfrm>
              <a:off x="13557129" y="10155115"/>
              <a:ext cx="5493" cy="5493"/>
            </a:xfrm>
            <a:custGeom>
              <a:avLst/>
              <a:gdLst>
                <a:gd name="T0" fmla="*/ 2 w 4"/>
                <a:gd name="T1" fmla="*/ 2 h 4"/>
                <a:gd name="T2" fmla="*/ 0 w 4"/>
                <a:gd name="T3" fmla="*/ 3 h 4"/>
                <a:gd name="T4" fmla="*/ 0 w 4"/>
                <a:gd name="T5" fmla="*/ 0 h 4"/>
                <a:gd name="T6" fmla="*/ 1 w 4"/>
                <a:gd name="T7" fmla="*/ 0 h 4"/>
                <a:gd name="T8" fmla="*/ 3 w 4"/>
                <a:gd name="T9" fmla="*/ 1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0" y="0"/>
                  </a:lnTo>
                  <a:lnTo>
                    <a:pt x="1" y="0"/>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7" name="Freeform 405">
              <a:extLst>
                <a:ext uri="{FF2B5EF4-FFF2-40B4-BE49-F238E27FC236}">
                  <a16:creationId xmlns="" xmlns:a16="http://schemas.microsoft.com/office/drawing/2014/main" id="{EDE7CD32-BF8F-CDBC-4EE8-E3926103C613}"/>
                </a:ext>
              </a:extLst>
            </p:cNvPr>
            <p:cNvSpPr>
              <a:spLocks noChangeArrowheads="1"/>
            </p:cNvSpPr>
            <p:nvPr/>
          </p:nvSpPr>
          <p:spPr bwMode="auto">
            <a:xfrm>
              <a:off x="12386651" y="10155115"/>
              <a:ext cx="5497" cy="5493"/>
            </a:xfrm>
            <a:custGeom>
              <a:avLst/>
              <a:gdLst>
                <a:gd name="T0" fmla="*/ 4 w 6"/>
                <a:gd name="T1" fmla="*/ 4 h 6"/>
                <a:gd name="T2" fmla="*/ 2 w 6"/>
                <a:gd name="T3" fmla="*/ 5 h 6"/>
                <a:gd name="T4" fmla="*/ 1 w 6"/>
                <a:gd name="T5" fmla="*/ 4 h 6"/>
                <a:gd name="T6" fmla="*/ 0 w 6"/>
                <a:gd name="T7" fmla="*/ 4 h 6"/>
                <a:gd name="T8" fmla="*/ 2 w 6"/>
                <a:gd name="T9" fmla="*/ 1 h 6"/>
                <a:gd name="T10" fmla="*/ 3 w 6"/>
                <a:gd name="T11" fmla="*/ 0 h 6"/>
                <a:gd name="T12" fmla="*/ 4 w 6"/>
                <a:gd name="T13" fmla="*/ 0 h 6"/>
                <a:gd name="T14" fmla="*/ 5 w 6"/>
                <a:gd name="T15" fmla="*/ 2 h 6"/>
                <a:gd name="T16" fmla="*/ 4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4"/>
                  </a:moveTo>
                  <a:lnTo>
                    <a:pt x="2" y="5"/>
                  </a:lnTo>
                  <a:lnTo>
                    <a:pt x="1" y="4"/>
                  </a:lnTo>
                  <a:lnTo>
                    <a:pt x="0" y="4"/>
                  </a:lnTo>
                  <a:lnTo>
                    <a:pt x="2" y="1"/>
                  </a:lnTo>
                  <a:lnTo>
                    <a:pt x="3" y="0"/>
                  </a:lnTo>
                  <a:lnTo>
                    <a:pt x="4"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8" name="Freeform 406">
              <a:extLst>
                <a:ext uri="{FF2B5EF4-FFF2-40B4-BE49-F238E27FC236}">
                  <a16:creationId xmlns="" xmlns:a16="http://schemas.microsoft.com/office/drawing/2014/main" id="{F2A148FE-ADD0-8530-E8F1-D2F099A6813C}"/>
                </a:ext>
              </a:extLst>
            </p:cNvPr>
            <p:cNvSpPr>
              <a:spLocks noChangeArrowheads="1"/>
            </p:cNvSpPr>
            <p:nvPr/>
          </p:nvSpPr>
          <p:spPr bwMode="auto">
            <a:xfrm>
              <a:off x="13557129" y="10160609"/>
              <a:ext cx="5493" cy="5497"/>
            </a:xfrm>
            <a:custGeom>
              <a:avLst/>
              <a:gdLst>
                <a:gd name="T0" fmla="*/ 1 w 4"/>
                <a:gd name="T1" fmla="*/ 4 h 5"/>
                <a:gd name="T2" fmla="*/ 0 w 4"/>
                <a:gd name="T3" fmla="*/ 4 h 5"/>
                <a:gd name="T4" fmla="*/ 0 w 4"/>
                <a:gd name="T5" fmla="*/ 3 h 5"/>
                <a:gd name="T6" fmla="*/ 0 w 4"/>
                <a:gd name="T7" fmla="*/ 2 h 5"/>
                <a:gd name="T8" fmla="*/ 0 w 4"/>
                <a:gd name="T9" fmla="*/ 1 h 5"/>
                <a:gd name="T10" fmla="*/ 2 w 4"/>
                <a:gd name="T11" fmla="*/ 0 h 5"/>
                <a:gd name="T12" fmla="*/ 3 w 4"/>
                <a:gd name="T13" fmla="*/ 0 h 5"/>
                <a:gd name="T14" fmla="*/ 3 w 4"/>
                <a:gd name="T15" fmla="*/ 1 h 5"/>
                <a:gd name="T16" fmla="*/ 1 w 4"/>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4"/>
                  </a:moveTo>
                  <a:lnTo>
                    <a:pt x="0" y="4"/>
                  </a:lnTo>
                  <a:lnTo>
                    <a:pt x="0" y="3"/>
                  </a:lnTo>
                  <a:lnTo>
                    <a:pt x="0" y="2"/>
                  </a:lnTo>
                  <a:lnTo>
                    <a:pt x="0" y="1"/>
                  </a:lnTo>
                  <a:lnTo>
                    <a:pt x="2" y="0"/>
                  </a:lnTo>
                  <a:lnTo>
                    <a:pt x="3" y="0"/>
                  </a:lnTo>
                  <a:lnTo>
                    <a:pt x="3" y="1"/>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49" name="Freeform 407">
              <a:extLst>
                <a:ext uri="{FF2B5EF4-FFF2-40B4-BE49-F238E27FC236}">
                  <a16:creationId xmlns="" xmlns:a16="http://schemas.microsoft.com/office/drawing/2014/main" id="{FAF7B63D-6A89-03EE-CDCE-C22BE885A5CE}"/>
                </a:ext>
              </a:extLst>
            </p:cNvPr>
            <p:cNvSpPr>
              <a:spLocks noChangeArrowheads="1"/>
            </p:cNvSpPr>
            <p:nvPr/>
          </p:nvSpPr>
          <p:spPr bwMode="auto">
            <a:xfrm>
              <a:off x="12787802" y="10166106"/>
              <a:ext cx="10990" cy="5493"/>
            </a:xfrm>
            <a:custGeom>
              <a:avLst/>
              <a:gdLst>
                <a:gd name="T0" fmla="*/ 4 w 11"/>
                <a:gd name="T1" fmla="*/ 5 h 6"/>
                <a:gd name="T2" fmla="*/ 2 w 11"/>
                <a:gd name="T3" fmla="*/ 5 h 6"/>
                <a:gd name="T4" fmla="*/ 0 w 11"/>
                <a:gd name="T5" fmla="*/ 4 h 6"/>
                <a:gd name="T6" fmla="*/ 0 w 11"/>
                <a:gd name="T7" fmla="*/ 3 h 6"/>
                <a:gd name="T8" fmla="*/ 0 w 11"/>
                <a:gd name="T9" fmla="*/ 1 h 6"/>
                <a:gd name="T10" fmla="*/ 4 w 11"/>
                <a:gd name="T11" fmla="*/ 0 h 6"/>
                <a:gd name="T12" fmla="*/ 6 w 11"/>
                <a:gd name="T13" fmla="*/ 1 h 6"/>
                <a:gd name="T14" fmla="*/ 8 w 11"/>
                <a:gd name="T15" fmla="*/ 1 h 6"/>
                <a:gd name="T16" fmla="*/ 9 w 11"/>
                <a:gd name="T17" fmla="*/ 3 h 6"/>
                <a:gd name="T18" fmla="*/ 10 w 11"/>
                <a:gd name="T19" fmla="*/ 4 h 6"/>
                <a:gd name="T20" fmla="*/ 6 w 11"/>
                <a:gd name="T21" fmla="*/ 4 h 6"/>
                <a:gd name="T22" fmla="*/ 4 w 1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4" y="5"/>
                  </a:moveTo>
                  <a:lnTo>
                    <a:pt x="2" y="5"/>
                  </a:lnTo>
                  <a:lnTo>
                    <a:pt x="0" y="4"/>
                  </a:lnTo>
                  <a:lnTo>
                    <a:pt x="0" y="3"/>
                  </a:lnTo>
                  <a:lnTo>
                    <a:pt x="0" y="1"/>
                  </a:lnTo>
                  <a:lnTo>
                    <a:pt x="4" y="0"/>
                  </a:lnTo>
                  <a:lnTo>
                    <a:pt x="6" y="1"/>
                  </a:lnTo>
                  <a:lnTo>
                    <a:pt x="8" y="1"/>
                  </a:lnTo>
                  <a:lnTo>
                    <a:pt x="9" y="3"/>
                  </a:lnTo>
                  <a:lnTo>
                    <a:pt x="10" y="4"/>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0" name="Freeform 408">
              <a:extLst>
                <a:ext uri="{FF2B5EF4-FFF2-40B4-BE49-F238E27FC236}">
                  <a16:creationId xmlns="" xmlns:a16="http://schemas.microsoft.com/office/drawing/2014/main" id="{16A1F855-E828-1022-46BC-EE6C8E56DF6F}"/>
                </a:ext>
              </a:extLst>
            </p:cNvPr>
            <p:cNvSpPr>
              <a:spLocks noChangeArrowheads="1"/>
            </p:cNvSpPr>
            <p:nvPr/>
          </p:nvSpPr>
          <p:spPr bwMode="auto">
            <a:xfrm>
              <a:off x="12688889" y="10171599"/>
              <a:ext cx="54952" cy="16487"/>
            </a:xfrm>
            <a:custGeom>
              <a:avLst/>
              <a:gdLst>
                <a:gd name="T0" fmla="*/ 36 w 44"/>
                <a:gd name="T1" fmla="*/ 8 h 13"/>
                <a:gd name="T2" fmla="*/ 35 w 44"/>
                <a:gd name="T3" fmla="*/ 8 h 13"/>
                <a:gd name="T4" fmla="*/ 30 w 44"/>
                <a:gd name="T5" fmla="*/ 8 h 13"/>
                <a:gd name="T6" fmla="*/ 26 w 44"/>
                <a:gd name="T7" fmla="*/ 11 h 13"/>
                <a:gd name="T8" fmla="*/ 24 w 44"/>
                <a:gd name="T9" fmla="*/ 11 h 13"/>
                <a:gd name="T10" fmla="*/ 15 w 44"/>
                <a:gd name="T11" fmla="*/ 11 h 13"/>
                <a:gd name="T12" fmla="*/ 14 w 44"/>
                <a:gd name="T13" fmla="*/ 11 h 13"/>
                <a:gd name="T14" fmla="*/ 14 w 44"/>
                <a:gd name="T15" fmla="*/ 11 h 13"/>
                <a:gd name="T16" fmla="*/ 13 w 44"/>
                <a:gd name="T17" fmla="*/ 12 h 13"/>
                <a:gd name="T18" fmla="*/ 10 w 44"/>
                <a:gd name="T19" fmla="*/ 11 h 13"/>
                <a:gd name="T20" fmla="*/ 1 w 44"/>
                <a:gd name="T21" fmla="*/ 9 h 13"/>
                <a:gd name="T22" fmla="*/ 0 w 44"/>
                <a:gd name="T23" fmla="*/ 7 h 13"/>
                <a:gd name="T24" fmla="*/ 1 w 44"/>
                <a:gd name="T25" fmla="*/ 5 h 13"/>
                <a:gd name="T26" fmla="*/ 4 w 44"/>
                <a:gd name="T27" fmla="*/ 2 h 13"/>
                <a:gd name="T28" fmla="*/ 11 w 44"/>
                <a:gd name="T29" fmla="*/ 1 h 13"/>
                <a:gd name="T30" fmla="*/ 40 w 44"/>
                <a:gd name="T31" fmla="*/ 0 h 13"/>
                <a:gd name="T32" fmla="*/ 43 w 44"/>
                <a:gd name="T33" fmla="*/ 4 h 13"/>
                <a:gd name="T34" fmla="*/ 43 w 44"/>
                <a:gd name="T35" fmla="*/ 4 h 13"/>
                <a:gd name="T36" fmla="*/ 37 w 44"/>
                <a:gd name="T37" fmla="*/ 6 h 13"/>
                <a:gd name="T38" fmla="*/ 36 w 44"/>
                <a:gd name="T3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3">
                  <a:moveTo>
                    <a:pt x="36" y="8"/>
                  </a:moveTo>
                  <a:lnTo>
                    <a:pt x="35" y="8"/>
                  </a:lnTo>
                  <a:lnTo>
                    <a:pt x="30" y="8"/>
                  </a:lnTo>
                  <a:lnTo>
                    <a:pt x="26" y="11"/>
                  </a:lnTo>
                  <a:lnTo>
                    <a:pt x="24" y="11"/>
                  </a:lnTo>
                  <a:lnTo>
                    <a:pt x="15" y="11"/>
                  </a:lnTo>
                  <a:lnTo>
                    <a:pt x="14" y="11"/>
                  </a:lnTo>
                  <a:lnTo>
                    <a:pt x="14" y="11"/>
                  </a:lnTo>
                  <a:lnTo>
                    <a:pt x="13" y="12"/>
                  </a:lnTo>
                  <a:lnTo>
                    <a:pt x="10" y="11"/>
                  </a:lnTo>
                  <a:lnTo>
                    <a:pt x="1" y="9"/>
                  </a:lnTo>
                  <a:lnTo>
                    <a:pt x="0" y="7"/>
                  </a:lnTo>
                  <a:lnTo>
                    <a:pt x="1" y="5"/>
                  </a:lnTo>
                  <a:lnTo>
                    <a:pt x="4" y="2"/>
                  </a:lnTo>
                  <a:lnTo>
                    <a:pt x="11" y="1"/>
                  </a:lnTo>
                  <a:lnTo>
                    <a:pt x="40" y="0"/>
                  </a:lnTo>
                  <a:lnTo>
                    <a:pt x="43" y="4"/>
                  </a:lnTo>
                  <a:lnTo>
                    <a:pt x="43" y="4"/>
                  </a:lnTo>
                  <a:lnTo>
                    <a:pt x="37" y="6"/>
                  </a:lnTo>
                  <a:lnTo>
                    <a:pt x="3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1" name="Freeform 409">
              <a:extLst>
                <a:ext uri="{FF2B5EF4-FFF2-40B4-BE49-F238E27FC236}">
                  <a16:creationId xmlns="" xmlns:a16="http://schemas.microsoft.com/office/drawing/2014/main" id="{093E8A61-062A-CAB2-F045-A78A376B1F54}"/>
                </a:ext>
              </a:extLst>
            </p:cNvPr>
            <p:cNvSpPr>
              <a:spLocks noChangeArrowheads="1"/>
            </p:cNvSpPr>
            <p:nvPr/>
          </p:nvSpPr>
          <p:spPr bwMode="auto">
            <a:xfrm>
              <a:off x="13002113" y="10177096"/>
              <a:ext cx="5497" cy="5493"/>
            </a:xfrm>
            <a:custGeom>
              <a:avLst/>
              <a:gdLst>
                <a:gd name="T0" fmla="*/ 4 w 5"/>
                <a:gd name="T1" fmla="*/ 3 h 4"/>
                <a:gd name="T2" fmla="*/ 1 w 5"/>
                <a:gd name="T3" fmla="*/ 3 h 4"/>
                <a:gd name="T4" fmla="*/ 0 w 5"/>
                <a:gd name="T5" fmla="*/ 3 h 4"/>
                <a:gd name="T6" fmla="*/ 0 w 5"/>
                <a:gd name="T7" fmla="*/ 0 h 4"/>
                <a:gd name="T8" fmla="*/ 4 w 5"/>
                <a:gd name="T9" fmla="*/ 2 h 4"/>
                <a:gd name="T10" fmla="*/ 4 w 5"/>
                <a:gd name="T11" fmla="*/ 2 h 4"/>
                <a:gd name="T12" fmla="*/ 4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3"/>
                  </a:moveTo>
                  <a:lnTo>
                    <a:pt x="1" y="3"/>
                  </a:lnTo>
                  <a:lnTo>
                    <a:pt x="0" y="3"/>
                  </a:lnTo>
                  <a:lnTo>
                    <a:pt x="0" y="0"/>
                  </a:lnTo>
                  <a:lnTo>
                    <a:pt x="4" y="2"/>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2" name="Freeform 410">
              <a:extLst>
                <a:ext uri="{FF2B5EF4-FFF2-40B4-BE49-F238E27FC236}">
                  <a16:creationId xmlns="" xmlns:a16="http://schemas.microsoft.com/office/drawing/2014/main" id="{57D30F6D-5C98-039A-2632-8BE474A0BBFB}"/>
                </a:ext>
              </a:extLst>
            </p:cNvPr>
            <p:cNvSpPr>
              <a:spLocks noChangeArrowheads="1"/>
            </p:cNvSpPr>
            <p:nvPr/>
          </p:nvSpPr>
          <p:spPr bwMode="auto">
            <a:xfrm>
              <a:off x="13315341" y="10177096"/>
              <a:ext cx="5493" cy="5493"/>
            </a:xfrm>
            <a:custGeom>
              <a:avLst/>
              <a:gdLst>
                <a:gd name="T0" fmla="*/ 5 w 6"/>
                <a:gd name="T1" fmla="*/ 3 h 5"/>
                <a:gd name="T2" fmla="*/ 4 w 6"/>
                <a:gd name="T3" fmla="*/ 4 h 5"/>
                <a:gd name="T4" fmla="*/ 1 w 6"/>
                <a:gd name="T5" fmla="*/ 3 h 5"/>
                <a:gd name="T6" fmla="*/ 0 w 6"/>
                <a:gd name="T7" fmla="*/ 2 h 5"/>
                <a:gd name="T8" fmla="*/ 2 w 6"/>
                <a:gd name="T9" fmla="*/ 0 h 5"/>
                <a:gd name="T10" fmla="*/ 4 w 6"/>
                <a:gd name="T11" fmla="*/ 0 h 5"/>
                <a:gd name="T12" fmla="*/ 5 w 6"/>
                <a:gd name="T13" fmla="*/ 1 h 5"/>
                <a:gd name="T14" fmla="*/ 5 w 6"/>
                <a:gd name="T15" fmla="*/ 1 h 5"/>
                <a:gd name="T16" fmla="*/ 5 w 6"/>
                <a:gd name="T17" fmla="*/ 2 h 5"/>
                <a:gd name="T18" fmla="*/ 5 w 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3"/>
                  </a:moveTo>
                  <a:lnTo>
                    <a:pt x="4" y="4"/>
                  </a:lnTo>
                  <a:lnTo>
                    <a:pt x="1" y="3"/>
                  </a:lnTo>
                  <a:lnTo>
                    <a:pt x="0" y="2"/>
                  </a:lnTo>
                  <a:lnTo>
                    <a:pt x="2" y="0"/>
                  </a:lnTo>
                  <a:lnTo>
                    <a:pt x="4" y="0"/>
                  </a:lnTo>
                  <a:lnTo>
                    <a:pt x="5" y="1"/>
                  </a:lnTo>
                  <a:lnTo>
                    <a:pt x="5" y="1"/>
                  </a:lnTo>
                  <a:lnTo>
                    <a:pt x="5"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3" name="Freeform 411">
              <a:extLst>
                <a:ext uri="{FF2B5EF4-FFF2-40B4-BE49-F238E27FC236}">
                  <a16:creationId xmlns="" xmlns:a16="http://schemas.microsoft.com/office/drawing/2014/main" id="{C715E312-C85A-4F2D-AEE1-DA1197C0E1E5}"/>
                </a:ext>
              </a:extLst>
            </p:cNvPr>
            <p:cNvSpPr>
              <a:spLocks noChangeArrowheads="1"/>
            </p:cNvSpPr>
            <p:nvPr/>
          </p:nvSpPr>
          <p:spPr bwMode="auto">
            <a:xfrm>
              <a:off x="12749334" y="10177096"/>
              <a:ext cx="5497" cy="5493"/>
            </a:xfrm>
            <a:custGeom>
              <a:avLst/>
              <a:gdLst>
                <a:gd name="T0" fmla="*/ 4 w 5"/>
                <a:gd name="T1" fmla="*/ 2 h 4"/>
                <a:gd name="T2" fmla="*/ 3 w 5"/>
                <a:gd name="T3" fmla="*/ 3 h 4"/>
                <a:gd name="T4" fmla="*/ 1 w 5"/>
                <a:gd name="T5" fmla="*/ 3 h 4"/>
                <a:gd name="T6" fmla="*/ 0 w 5"/>
                <a:gd name="T7" fmla="*/ 1 h 4"/>
                <a:gd name="T8" fmla="*/ 1 w 5"/>
                <a:gd name="T9" fmla="*/ 0 h 4"/>
                <a:gd name="T10" fmla="*/ 2 w 5"/>
                <a:gd name="T11" fmla="*/ 0 h 4"/>
                <a:gd name="T12" fmla="*/ 3 w 5"/>
                <a:gd name="T13" fmla="*/ 0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3" y="3"/>
                  </a:lnTo>
                  <a:lnTo>
                    <a:pt x="1" y="3"/>
                  </a:lnTo>
                  <a:lnTo>
                    <a:pt x="0" y="1"/>
                  </a:lnTo>
                  <a:lnTo>
                    <a:pt x="1" y="0"/>
                  </a:lnTo>
                  <a:lnTo>
                    <a:pt x="2" y="0"/>
                  </a:lnTo>
                  <a:lnTo>
                    <a:pt x="3"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4" name="Freeform 412">
              <a:extLst>
                <a:ext uri="{FF2B5EF4-FFF2-40B4-BE49-F238E27FC236}">
                  <a16:creationId xmlns="" xmlns:a16="http://schemas.microsoft.com/office/drawing/2014/main" id="{AC9B572D-F7E3-9A4D-23CE-F00046913F9F}"/>
                </a:ext>
              </a:extLst>
            </p:cNvPr>
            <p:cNvSpPr>
              <a:spLocks noChangeArrowheads="1"/>
            </p:cNvSpPr>
            <p:nvPr/>
          </p:nvSpPr>
          <p:spPr bwMode="auto">
            <a:xfrm>
              <a:off x="13441728" y="10177096"/>
              <a:ext cx="10990" cy="5493"/>
            </a:xfrm>
            <a:custGeom>
              <a:avLst/>
              <a:gdLst>
                <a:gd name="T0" fmla="*/ 7 w 8"/>
                <a:gd name="T1" fmla="*/ 3 h 6"/>
                <a:gd name="T2" fmla="*/ 7 w 8"/>
                <a:gd name="T3" fmla="*/ 5 h 6"/>
                <a:gd name="T4" fmla="*/ 6 w 8"/>
                <a:gd name="T5" fmla="*/ 4 h 6"/>
                <a:gd name="T6" fmla="*/ 4 w 8"/>
                <a:gd name="T7" fmla="*/ 2 h 6"/>
                <a:gd name="T8" fmla="*/ 2 w 8"/>
                <a:gd name="T9" fmla="*/ 2 h 6"/>
                <a:gd name="T10" fmla="*/ 1 w 8"/>
                <a:gd name="T11" fmla="*/ 1 h 6"/>
                <a:gd name="T12" fmla="*/ 0 w 8"/>
                <a:gd name="T13" fmla="*/ 0 h 6"/>
                <a:gd name="T14" fmla="*/ 6 w 8"/>
                <a:gd name="T15" fmla="*/ 0 h 6"/>
                <a:gd name="T16" fmla="*/ 7 w 8"/>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7" y="3"/>
                  </a:moveTo>
                  <a:lnTo>
                    <a:pt x="7" y="5"/>
                  </a:lnTo>
                  <a:lnTo>
                    <a:pt x="6" y="4"/>
                  </a:lnTo>
                  <a:lnTo>
                    <a:pt x="4" y="2"/>
                  </a:lnTo>
                  <a:lnTo>
                    <a:pt x="2" y="2"/>
                  </a:lnTo>
                  <a:lnTo>
                    <a:pt x="1" y="1"/>
                  </a:lnTo>
                  <a:lnTo>
                    <a:pt x="0"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5" name="Freeform 413">
              <a:extLst>
                <a:ext uri="{FF2B5EF4-FFF2-40B4-BE49-F238E27FC236}">
                  <a16:creationId xmlns="" xmlns:a16="http://schemas.microsoft.com/office/drawing/2014/main" id="{32DA2B0D-055B-24D1-1A8A-A62843A85E3F}"/>
                </a:ext>
              </a:extLst>
            </p:cNvPr>
            <p:cNvSpPr>
              <a:spLocks noChangeArrowheads="1"/>
            </p:cNvSpPr>
            <p:nvPr/>
          </p:nvSpPr>
          <p:spPr bwMode="auto">
            <a:xfrm>
              <a:off x="13414254" y="10177096"/>
              <a:ext cx="27474" cy="38465"/>
            </a:xfrm>
            <a:custGeom>
              <a:avLst/>
              <a:gdLst>
                <a:gd name="T0" fmla="*/ 7 w 21"/>
                <a:gd name="T1" fmla="*/ 29 h 30"/>
                <a:gd name="T2" fmla="*/ 7 w 21"/>
                <a:gd name="T3" fmla="*/ 29 h 30"/>
                <a:gd name="T4" fmla="*/ 3 w 21"/>
                <a:gd name="T5" fmla="*/ 29 h 30"/>
                <a:gd name="T6" fmla="*/ 0 w 21"/>
                <a:gd name="T7" fmla="*/ 29 h 30"/>
                <a:gd name="T8" fmla="*/ 1 w 21"/>
                <a:gd name="T9" fmla="*/ 26 h 30"/>
                <a:gd name="T10" fmla="*/ 0 w 21"/>
                <a:gd name="T11" fmla="*/ 24 h 30"/>
                <a:gd name="T12" fmla="*/ 2 w 21"/>
                <a:gd name="T13" fmla="*/ 22 h 30"/>
                <a:gd name="T14" fmla="*/ 2 w 21"/>
                <a:gd name="T15" fmla="*/ 19 h 30"/>
                <a:gd name="T16" fmla="*/ 3 w 21"/>
                <a:gd name="T17" fmla="*/ 18 h 30"/>
                <a:gd name="T18" fmla="*/ 3 w 21"/>
                <a:gd name="T19" fmla="*/ 16 h 30"/>
                <a:gd name="T20" fmla="*/ 5 w 21"/>
                <a:gd name="T21" fmla="*/ 11 h 30"/>
                <a:gd name="T22" fmla="*/ 7 w 21"/>
                <a:gd name="T23" fmla="*/ 11 h 30"/>
                <a:gd name="T24" fmla="*/ 8 w 21"/>
                <a:gd name="T25" fmla="*/ 10 h 30"/>
                <a:gd name="T26" fmla="*/ 10 w 21"/>
                <a:gd name="T27" fmla="*/ 8 h 30"/>
                <a:gd name="T28" fmla="*/ 11 w 21"/>
                <a:gd name="T29" fmla="*/ 7 h 30"/>
                <a:gd name="T30" fmla="*/ 13 w 21"/>
                <a:gd name="T31" fmla="*/ 5 h 30"/>
                <a:gd name="T32" fmla="*/ 14 w 21"/>
                <a:gd name="T33" fmla="*/ 3 h 30"/>
                <a:gd name="T34" fmla="*/ 14 w 21"/>
                <a:gd name="T35" fmla="*/ 2 h 30"/>
                <a:gd name="T36" fmla="*/ 15 w 21"/>
                <a:gd name="T37" fmla="*/ 1 h 30"/>
                <a:gd name="T38" fmla="*/ 18 w 21"/>
                <a:gd name="T39" fmla="*/ 0 h 30"/>
                <a:gd name="T40" fmla="*/ 19 w 21"/>
                <a:gd name="T41" fmla="*/ 1 h 30"/>
                <a:gd name="T42" fmla="*/ 20 w 21"/>
                <a:gd name="T43" fmla="*/ 3 h 30"/>
                <a:gd name="T44" fmla="*/ 18 w 21"/>
                <a:gd name="T45" fmla="*/ 5 h 30"/>
                <a:gd name="T46" fmla="*/ 19 w 21"/>
                <a:gd name="T47" fmla="*/ 11 h 30"/>
                <a:gd name="T48" fmla="*/ 17 w 21"/>
                <a:gd name="T49" fmla="*/ 17 h 30"/>
                <a:gd name="T50" fmla="*/ 16 w 21"/>
                <a:gd name="T51" fmla="*/ 19 h 30"/>
                <a:gd name="T52" fmla="*/ 13 w 21"/>
                <a:gd name="T53" fmla="*/ 20 h 30"/>
                <a:gd name="T54" fmla="*/ 12 w 21"/>
                <a:gd name="T55" fmla="*/ 21 h 30"/>
                <a:gd name="T56" fmla="*/ 9 w 21"/>
                <a:gd name="T57" fmla="*/ 24 h 30"/>
                <a:gd name="T58" fmla="*/ 8 w 21"/>
                <a:gd name="T59" fmla="*/ 27 h 30"/>
                <a:gd name="T60" fmla="*/ 8 w 21"/>
                <a:gd name="T61" fmla="*/ 28 h 30"/>
                <a:gd name="T62" fmla="*/ 7 w 21"/>
                <a:gd name="T6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0">
                  <a:moveTo>
                    <a:pt x="7" y="29"/>
                  </a:moveTo>
                  <a:lnTo>
                    <a:pt x="7" y="29"/>
                  </a:lnTo>
                  <a:lnTo>
                    <a:pt x="3" y="29"/>
                  </a:lnTo>
                  <a:lnTo>
                    <a:pt x="0" y="29"/>
                  </a:lnTo>
                  <a:lnTo>
                    <a:pt x="1" y="26"/>
                  </a:lnTo>
                  <a:lnTo>
                    <a:pt x="0" y="24"/>
                  </a:lnTo>
                  <a:lnTo>
                    <a:pt x="2" y="22"/>
                  </a:lnTo>
                  <a:lnTo>
                    <a:pt x="2" y="19"/>
                  </a:lnTo>
                  <a:lnTo>
                    <a:pt x="3" y="18"/>
                  </a:lnTo>
                  <a:lnTo>
                    <a:pt x="3" y="16"/>
                  </a:lnTo>
                  <a:lnTo>
                    <a:pt x="5" y="11"/>
                  </a:lnTo>
                  <a:lnTo>
                    <a:pt x="7" y="11"/>
                  </a:lnTo>
                  <a:lnTo>
                    <a:pt x="8" y="10"/>
                  </a:lnTo>
                  <a:lnTo>
                    <a:pt x="10" y="8"/>
                  </a:lnTo>
                  <a:lnTo>
                    <a:pt x="11" y="7"/>
                  </a:lnTo>
                  <a:lnTo>
                    <a:pt x="13" y="5"/>
                  </a:lnTo>
                  <a:lnTo>
                    <a:pt x="14" y="3"/>
                  </a:lnTo>
                  <a:lnTo>
                    <a:pt x="14" y="2"/>
                  </a:lnTo>
                  <a:lnTo>
                    <a:pt x="15" y="1"/>
                  </a:lnTo>
                  <a:lnTo>
                    <a:pt x="18" y="0"/>
                  </a:lnTo>
                  <a:lnTo>
                    <a:pt x="19" y="1"/>
                  </a:lnTo>
                  <a:lnTo>
                    <a:pt x="20" y="3"/>
                  </a:lnTo>
                  <a:lnTo>
                    <a:pt x="18" y="5"/>
                  </a:lnTo>
                  <a:lnTo>
                    <a:pt x="19" y="11"/>
                  </a:lnTo>
                  <a:lnTo>
                    <a:pt x="17" y="17"/>
                  </a:lnTo>
                  <a:lnTo>
                    <a:pt x="16" y="19"/>
                  </a:lnTo>
                  <a:lnTo>
                    <a:pt x="13" y="20"/>
                  </a:lnTo>
                  <a:lnTo>
                    <a:pt x="12" y="21"/>
                  </a:lnTo>
                  <a:lnTo>
                    <a:pt x="9" y="24"/>
                  </a:lnTo>
                  <a:lnTo>
                    <a:pt x="8" y="27"/>
                  </a:lnTo>
                  <a:lnTo>
                    <a:pt x="8" y="28"/>
                  </a:lnTo>
                  <a:lnTo>
                    <a:pt x="7" y="2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6" name="Freeform 415">
              <a:extLst>
                <a:ext uri="{FF2B5EF4-FFF2-40B4-BE49-F238E27FC236}">
                  <a16:creationId xmlns="" xmlns:a16="http://schemas.microsoft.com/office/drawing/2014/main" id="{3DF110D0-0DB6-06B6-9BAC-322E3CFB491E}"/>
                </a:ext>
              </a:extLst>
            </p:cNvPr>
            <p:cNvSpPr>
              <a:spLocks noChangeArrowheads="1"/>
            </p:cNvSpPr>
            <p:nvPr/>
          </p:nvSpPr>
          <p:spPr bwMode="auto">
            <a:xfrm>
              <a:off x="13265882" y="10193580"/>
              <a:ext cx="5497" cy="5497"/>
            </a:xfrm>
            <a:custGeom>
              <a:avLst/>
              <a:gdLst>
                <a:gd name="T0" fmla="*/ 2 w 5"/>
                <a:gd name="T1" fmla="*/ 3 h 6"/>
                <a:gd name="T2" fmla="*/ 0 w 5"/>
                <a:gd name="T3" fmla="*/ 5 h 6"/>
                <a:gd name="T4" fmla="*/ 1 w 5"/>
                <a:gd name="T5" fmla="*/ 2 h 6"/>
                <a:gd name="T6" fmla="*/ 1 w 5"/>
                <a:gd name="T7" fmla="*/ 0 h 6"/>
                <a:gd name="T8" fmla="*/ 4 w 5"/>
                <a:gd name="T9" fmla="*/ 1 h 6"/>
                <a:gd name="T10" fmla="*/ 4 w 5"/>
                <a:gd name="T11" fmla="*/ 2 h 6"/>
                <a:gd name="T12" fmla="*/ 3 w 5"/>
                <a:gd name="T13" fmla="*/ 3 h 6"/>
                <a:gd name="T14" fmla="*/ 2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3"/>
                  </a:moveTo>
                  <a:lnTo>
                    <a:pt x="0" y="5"/>
                  </a:lnTo>
                  <a:lnTo>
                    <a:pt x="1" y="2"/>
                  </a:lnTo>
                  <a:lnTo>
                    <a:pt x="1" y="0"/>
                  </a:lnTo>
                  <a:lnTo>
                    <a:pt x="4" y="1"/>
                  </a:lnTo>
                  <a:lnTo>
                    <a:pt x="4" y="2"/>
                  </a:lnTo>
                  <a:lnTo>
                    <a:pt x="3"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7" name="Freeform 416">
              <a:extLst>
                <a:ext uri="{FF2B5EF4-FFF2-40B4-BE49-F238E27FC236}">
                  <a16:creationId xmlns="" xmlns:a16="http://schemas.microsoft.com/office/drawing/2014/main" id="{59C54494-4A21-EF41-FE52-298C759853E6}"/>
                </a:ext>
              </a:extLst>
            </p:cNvPr>
            <p:cNvSpPr>
              <a:spLocks noChangeArrowheads="1"/>
            </p:cNvSpPr>
            <p:nvPr/>
          </p:nvSpPr>
          <p:spPr bwMode="auto">
            <a:xfrm>
              <a:off x="13205437" y="10199077"/>
              <a:ext cx="43962" cy="16484"/>
            </a:xfrm>
            <a:custGeom>
              <a:avLst/>
              <a:gdLst>
                <a:gd name="T0" fmla="*/ 32 w 34"/>
                <a:gd name="T1" fmla="*/ 3 h 14"/>
                <a:gd name="T2" fmla="*/ 33 w 34"/>
                <a:gd name="T3" fmla="*/ 5 h 14"/>
                <a:gd name="T4" fmla="*/ 32 w 34"/>
                <a:gd name="T5" fmla="*/ 5 h 14"/>
                <a:gd name="T6" fmla="*/ 29 w 34"/>
                <a:gd name="T7" fmla="*/ 6 h 14"/>
                <a:gd name="T8" fmla="*/ 25 w 34"/>
                <a:gd name="T9" fmla="*/ 7 h 14"/>
                <a:gd name="T10" fmla="*/ 23 w 34"/>
                <a:gd name="T11" fmla="*/ 9 h 14"/>
                <a:gd name="T12" fmla="*/ 22 w 34"/>
                <a:gd name="T13" fmla="*/ 12 h 14"/>
                <a:gd name="T14" fmla="*/ 16 w 34"/>
                <a:gd name="T15" fmla="*/ 11 h 14"/>
                <a:gd name="T16" fmla="*/ 12 w 34"/>
                <a:gd name="T17" fmla="*/ 11 h 14"/>
                <a:gd name="T18" fmla="*/ 10 w 34"/>
                <a:gd name="T19" fmla="*/ 10 h 14"/>
                <a:gd name="T20" fmla="*/ 8 w 34"/>
                <a:gd name="T21" fmla="*/ 10 h 14"/>
                <a:gd name="T22" fmla="*/ 5 w 34"/>
                <a:gd name="T23" fmla="*/ 11 h 14"/>
                <a:gd name="T24" fmla="*/ 1 w 34"/>
                <a:gd name="T25" fmla="*/ 13 h 14"/>
                <a:gd name="T26" fmla="*/ 0 w 34"/>
                <a:gd name="T27" fmla="*/ 13 h 14"/>
                <a:gd name="T28" fmla="*/ 0 w 34"/>
                <a:gd name="T29" fmla="*/ 10 h 14"/>
                <a:gd name="T30" fmla="*/ 2 w 34"/>
                <a:gd name="T31" fmla="*/ 8 h 14"/>
                <a:gd name="T32" fmla="*/ 6 w 34"/>
                <a:gd name="T33" fmla="*/ 3 h 14"/>
                <a:gd name="T34" fmla="*/ 10 w 34"/>
                <a:gd name="T35" fmla="*/ 4 h 14"/>
                <a:gd name="T36" fmla="*/ 13 w 34"/>
                <a:gd name="T37" fmla="*/ 5 h 14"/>
                <a:gd name="T38" fmla="*/ 18 w 34"/>
                <a:gd name="T39" fmla="*/ 3 h 14"/>
                <a:gd name="T40" fmla="*/ 21 w 34"/>
                <a:gd name="T41" fmla="*/ 1 h 14"/>
                <a:gd name="T42" fmla="*/ 26 w 34"/>
                <a:gd name="T43" fmla="*/ 0 h 14"/>
                <a:gd name="T44" fmla="*/ 30 w 34"/>
                <a:gd name="T45" fmla="*/ 3 h 14"/>
                <a:gd name="T46" fmla="*/ 32 w 34"/>
                <a:gd name="T4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14">
                  <a:moveTo>
                    <a:pt x="32" y="3"/>
                  </a:moveTo>
                  <a:lnTo>
                    <a:pt x="33" y="5"/>
                  </a:lnTo>
                  <a:lnTo>
                    <a:pt x="32" y="5"/>
                  </a:lnTo>
                  <a:lnTo>
                    <a:pt x="29" y="6"/>
                  </a:lnTo>
                  <a:lnTo>
                    <a:pt x="25" y="7"/>
                  </a:lnTo>
                  <a:lnTo>
                    <a:pt x="23" y="9"/>
                  </a:lnTo>
                  <a:lnTo>
                    <a:pt x="22" y="12"/>
                  </a:lnTo>
                  <a:lnTo>
                    <a:pt x="16" y="11"/>
                  </a:lnTo>
                  <a:lnTo>
                    <a:pt x="12" y="11"/>
                  </a:lnTo>
                  <a:lnTo>
                    <a:pt x="10" y="10"/>
                  </a:lnTo>
                  <a:lnTo>
                    <a:pt x="8" y="10"/>
                  </a:lnTo>
                  <a:lnTo>
                    <a:pt x="5" y="11"/>
                  </a:lnTo>
                  <a:lnTo>
                    <a:pt x="1" y="13"/>
                  </a:lnTo>
                  <a:lnTo>
                    <a:pt x="0" y="13"/>
                  </a:lnTo>
                  <a:lnTo>
                    <a:pt x="0" y="10"/>
                  </a:lnTo>
                  <a:lnTo>
                    <a:pt x="2" y="8"/>
                  </a:lnTo>
                  <a:lnTo>
                    <a:pt x="6" y="3"/>
                  </a:lnTo>
                  <a:lnTo>
                    <a:pt x="10" y="4"/>
                  </a:lnTo>
                  <a:lnTo>
                    <a:pt x="13" y="5"/>
                  </a:lnTo>
                  <a:lnTo>
                    <a:pt x="18" y="3"/>
                  </a:lnTo>
                  <a:lnTo>
                    <a:pt x="21" y="1"/>
                  </a:lnTo>
                  <a:lnTo>
                    <a:pt x="26" y="0"/>
                  </a:lnTo>
                  <a:lnTo>
                    <a:pt x="30" y="3"/>
                  </a:lnTo>
                  <a:lnTo>
                    <a:pt x="3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8" name="Freeform 417">
              <a:extLst>
                <a:ext uri="{FF2B5EF4-FFF2-40B4-BE49-F238E27FC236}">
                  <a16:creationId xmlns="" xmlns:a16="http://schemas.microsoft.com/office/drawing/2014/main" id="{3A9240C1-525B-1825-4F50-9E683D21BF97}"/>
                </a:ext>
              </a:extLst>
            </p:cNvPr>
            <p:cNvSpPr>
              <a:spLocks noChangeArrowheads="1"/>
            </p:cNvSpPr>
            <p:nvPr/>
          </p:nvSpPr>
          <p:spPr bwMode="auto">
            <a:xfrm>
              <a:off x="13353805" y="10204570"/>
              <a:ext cx="10990" cy="10990"/>
            </a:xfrm>
            <a:custGeom>
              <a:avLst/>
              <a:gdLst>
                <a:gd name="T0" fmla="*/ 8 w 9"/>
                <a:gd name="T1" fmla="*/ 5 h 10"/>
                <a:gd name="T2" fmla="*/ 6 w 9"/>
                <a:gd name="T3" fmla="*/ 9 h 10"/>
                <a:gd name="T4" fmla="*/ 4 w 9"/>
                <a:gd name="T5" fmla="*/ 8 h 10"/>
                <a:gd name="T6" fmla="*/ 0 w 9"/>
                <a:gd name="T7" fmla="*/ 4 h 10"/>
                <a:gd name="T8" fmla="*/ 1 w 9"/>
                <a:gd name="T9" fmla="*/ 1 h 10"/>
                <a:gd name="T10" fmla="*/ 1 w 9"/>
                <a:gd name="T11" fmla="*/ 0 h 10"/>
                <a:gd name="T12" fmla="*/ 3 w 9"/>
                <a:gd name="T13" fmla="*/ 0 h 10"/>
                <a:gd name="T14" fmla="*/ 7 w 9"/>
                <a:gd name="T15" fmla="*/ 1 h 10"/>
                <a:gd name="T16" fmla="*/ 8 w 9"/>
                <a:gd name="T17" fmla="*/ 3 h 10"/>
                <a:gd name="T18" fmla="*/ 8 w 9"/>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8" y="5"/>
                  </a:moveTo>
                  <a:lnTo>
                    <a:pt x="6" y="9"/>
                  </a:lnTo>
                  <a:lnTo>
                    <a:pt x="4" y="8"/>
                  </a:lnTo>
                  <a:lnTo>
                    <a:pt x="0" y="4"/>
                  </a:lnTo>
                  <a:lnTo>
                    <a:pt x="1" y="1"/>
                  </a:lnTo>
                  <a:lnTo>
                    <a:pt x="1" y="0"/>
                  </a:lnTo>
                  <a:lnTo>
                    <a:pt x="3" y="0"/>
                  </a:lnTo>
                  <a:lnTo>
                    <a:pt x="7" y="1"/>
                  </a:lnTo>
                  <a:lnTo>
                    <a:pt x="8"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59" name="Freeform 418">
              <a:extLst>
                <a:ext uri="{FF2B5EF4-FFF2-40B4-BE49-F238E27FC236}">
                  <a16:creationId xmlns="" xmlns:a16="http://schemas.microsoft.com/office/drawing/2014/main" id="{11A9E3C9-B4E8-3F0E-D24A-ABD13E59ED7F}"/>
                </a:ext>
              </a:extLst>
            </p:cNvPr>
            <p:cNvSpPr>
              <a:spLocks noChangeArrowheads="1"/>
            </p:cNvSpPr>
            <p:nvPr/>
          </p:nvSpPr>
          <p:spPr bwMode="auto">
            <a:xfrm>
              <a:off x="12754831" y="10215561"/>
              <a:ext cx="49455" cy="32971"/>
            </a:xfrm>
            <a:custGeom>
              <a:avLst/>
              <a:gdLst>
                <a:gd name="T0" fmla="*/ 31 w 40"/>
                <a:gd name="T1" fmla="*/ 2 h 26"/>
                <a:gd name="T2" fmla="*/ 34 w 40"/>
                <a:gd name="T3" fmla="*/ 4 h 26"/>
                <a:gd name="T4" fmla="*/ 38 w 40"/>
                <a:gd name="T5" fmla="*/ 9 h 26"/>
                <a:gd name="T6" fmla="*/ 39 w 40"/>
                <a:gd name="T7" fmla="*/ 11 h 26"/>
                <a:gd name="T8" fmla="*/ 38 w 40"/>
                <a:gd name="T9" fmla="*/ 12 h 26"/>
                <a:gd name="T10" fmla="*/ 35 w 40"/>
                <a:gd name="T11" fmla="*/ 14 h 26"/>
                <a:gd name="T12" fmla="*/ 27 w 40"/>
                <a:gd name="T13" fmla="*/ 17 h 26"/>
                <a:gd name="T14" fmla="*/ 26 w 40"/>
                <a:gd name="T15" fmla="*/ 19 h 26"/>
                <a:gd name="T16" fmla="*/ 24 w 40"/>
                <a:gd name="T17" fmla="*/ 22 h 26"/>
                <a:gd name="T18" fmla="*/ 24 w 40"/>
                <a:gd name="T19" fmla="*/ 23 h 26"/>
                <a:gd name="T20" fmla="*/ 24 w 40"/>
                <a:gd name="T21" fmla="*/ 24 h 26"/>
                <a:gd name="T22" fmla="*/ 23 w 40"/>
                <a:gd name="T23" fmla="*/ 24 h 26"/>
                <a:gd name="T24" fmla="*/ 21 w 40"/>
                <a:gd name="T25" fmla="*/ 25 h 26"/>
                <a:gd name="T26" fmla="*/ 19 w 40"/>
                <a:gd name="T27" fmla="*/ 24 h 26"/>
                <a:gd name="T28" fmla="*/ 21 w 40"/>
                <a:gd name="T29" fmla="*/ 22 h 26"/>
                <a:gd name="T30" fmla="*/ 21 w 40"/>
                <a:gd name="T31" fmla="*/ 20 h 26"/>
                <a:gd name="T32" fmla="*/ 20 w 40"/>
                <a:gd name="T33" fmla="*/ 18 h 26"/>
                <a:gd name="T34" fmla="*/ 18 w 40"/>
                <a:gd name="T35" fmla="*/ 16 h 26"/>
                <a:gd name="T36" fmla="*/ 15 w 40"/>
                <a:gd name="T37" fmla="*/ 13 h 26"/>
                <a:gd name="T38" fmla="*/ 11 w 40"/>
                <a:gd name="T39" fmla="*/ 12 h 26"/>
                <a:gd name="T40" fmla="*/ 8 w 40"/>
                <a:gd name="T41" fmla="*/ 11 h 26"/>
                <a:gd name="T42" fmla="*/ 4 w 40"/>
                <a:gd name="T43" fmla="*/ 10 h 26"/>
                <a:gd name="T44" fmla="*/ 3 w 40"/>
                <a:gd name="T45" fmla="*/ 8 h 26"/>
                <a:gd name="T46" fmla="*/ 0 w 40"/>
                <a:gd name="T47" fmla="*/ 6 h 26"/>
                <a:gd name="T48" fmla="*/ 0 w 40"/>
                <a:gd name="T49" fmla="*/ 4 h 26"/>
                <a:gd name="T50" fmla="*/ 0 w 40"/>
                <a:gd name="T51" fmla="*/ 3 h 26"/>
                <a:gd name="T52" fmla="*/ 0 w 40"/>
                <a:gd name="T53" fmla="*/ 1 h 26"/>
                <a:gd name="T54" fmla="*/ 1 w 40"/>
                <a:gd name="T55" fmla="*/ 1 h 26"/>
                <a:gd name="T56" fmla="*/ 5 w 40"/>
                <a:gd name="T57" fmla="*/ 2 h 26"/>
                <a:gd name="T58" fmla="*/ 11 w 40"/>
                <a:gd name="T59" fmla="*/ 4 h 26"/>
                <a:gd name="T60" fmla="*/ 14 w 40"/>
                <a:gd name="T61" fmla="*/ 4 h 26"/>
                <a:gd name="T62" fmla="*/ 16 w 40"/>
                <a:gd name="T63" fmla="*/ 3 h 26"/>
                <a:gd name="T64" fmla="*/ 21 w 40"/>
                <a:gd name="T65" fmla="*/ 0 h 26"/>
                <a:gd name="T66" fmla="*/ 22 w 40"/>
                <a:gd name="T67" fmla="*/ 0 h 26"/>
                <a:gd name="T68" fmla="*/ 27 w 40"/>
                <a:gd name="T69" fmla="*/ 1 h 26"/>
                <a:gd name="T70" fmla="*/ 31 w 40"/>
                <a:gd name="T7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6">
                  <a:moveTo>
                    <a:pt x="31" y="2"/>
                  </a:moveTo>
                  <a:lnTo>
                    <a:pt x="34" y="4"/>
                  </a:lnTo>
                  <a:lnTo>
                    <a:pt x="38" y="9"/>
                  </a:lnTo>
                  <a:lnTo>
                    <a:pt x="39" y="11"/>
                  </a:lnTo>
                  <a:lnTo>
                    <a:pt x="38" y="12"/>
                  </a:lnTo>
                  <a:lnTo>
                    <a:pt x="35" y="14"/>
                  </a:lnTo>
                  <a:lnTo>
                    <a:pt x="27" y="17"/>
                  </a:lnTo>
                  <a:lnTo>
                    <a:pt x="26" y="19"/>
                  </a:lnTo>
                  <a:lnTo>
                    <a:pt x="24" y="22"/>
                  </a:lnTo>
                  <a:lnTo>
                    <a:pt x="24" y="23"/>
                  </a:lnTo>
                  <a:lnTo>
                    <a:pt x="24" y="24"/>
                  </a:lnTo>
                  <a:lnTo>
                    <a:pt x="23" y="24"/>
                  </a:lnTo>
                  <a:lnTo>
                    <a:pt x="21" y="25"/>
                  </a:lnTo>
                  <a:lnTo>
                    <a:pt x="19" y="24"/>
                  </a:lnTo>
                  <a:lnTo>
                    <a:pt x="21" y="22"/>
                  </a:lnTo>
                  <a:lnTo>
                    <a:pt x="21" y="20"/>
                  </a:lnTo>
                  <a:lnTo>
                    <a:pt x="20" y="18"/>
                  </a:lnTo>
                  <a:lnTo>
                    <a:pt x="18" y="16"/>
                  </a:lnTo>
                  <a:lnTo>
                    <a:pt x="15" y="13"/>
                  </a:lnTo>
                  <a:lnTo>
                    <a:pt x="11" y="12"/>
                  </a:lnTo>
                  <a:lnTo>
                    <a:pt x="8" y="11"/>
                  </a:lnTo>
                  <a:lnTo>
                    <a:pt x="4" y="10"/>
                  </a:lnTo>
                  <a:lnTo>
                    <a:pt x="3" y="8"/>
                  </a:lnTo>
                  <a:lnTo>
                    <a:pt x="0" y="6"/>
                  </a:lnTo>
                  <a:lnTo>
                    <a:pt x="0" y="4"/>
                  </a:lnTo>
                  <a:lnTo>
                    <a:pt x="0" y="3"/>
                  </a:lnTo>
                  <a:lnTo>
                    <a:pt x="0" y="1"/>
                  </a:lnTo>
                  <a:lnTo>
                    <a:pt x="1" y="1"/>
                  </a:lnTo>
                  <a:lnTo>
                    <a:pt x="5" y="2"/>
                  </a:lnTo>
                  <a:lnTo>
                    <a:pt x="11" y="4"/>
                  </a:lnTo>
                  <a:lnTo>
                    <a:pt x="14" y="4"/>
                  </a:lnTo>
                  <a:lnTo>
                    <a:pt x="16" y="3"/>
                  </a:lnTo>
                  <a:lnTo>
                    <a:pt x="21" y="0"/>
                  </a:lnTo>
                  <a:lnTo>
                    <a:pt x="22" y="0"/>
                  </a:lnTo>
                  <a:lnTo>
                    <a:pt x="27" y="1"/>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0" name="Freeform 419">
              <a:extLst>
                <a:ext uri="{FF2B5EF4-FFF2-40B4-BE49-F238E27FC236}">
                  <a16:creationId xmlns="" xmlns:a16="http://schemas.microsoft.com/office/drawing/2014/main" id="{119508EF-65EE-FC88-D412-EE9CE4DC673B}"/>
                </a:ext>
              </a:extLst>
            </p:cNvPr>
            <p:cNvSpPr>
              <a:spLocks noChangeArrowheads="1"/>
            </p:cNvSpPr>
            <p:nvPr/>
          </p:nvSpPr>
          <p:spPr bwMode="auto">
            <a:xfrm>
              <a:off x="12848247" y="10221058"/>
              <a:ext cx="93420" cy="38465"/>
            </a:xfrm>
            <a:custGeom>
              <a:avLst/>
              <a:gdLst>
                <a:gd name="T0" fmla="*/ 48 w 76"/>
                <a:gd name="T1" fmla="*/ 8 h 33"/>
                <a:gd name="T2" fmla="*/ 53 w 76"/>
                <a:gd name="T3" fmla="*/ 6 h 33"/>
                <a:gd name="T4" fmla="*/ 56 w 76"/>
                <a:gd name="T5" fmla="*/ 5 h 33"/>
                <a:gd name="T6" fmla="*/ 61 w 76"/>
                <a:gd name="T7" fmla="*/ 7 h 33"/>
                <a:gd name="T8" fmla="*/ 62 w 76"/>
                <a:gd name="T9" fmla="*/ 10 h 33"/>
                <a:gd name="T10" fmla="*/ 64 w 76"/>
                <a:gd name="T11" fmla="*/ 6 h 33"/>
                <a:gd name="T12" fmla="*/ 69 w 76"/>
                <a:gd name="T13" fmla="*/ 6 h 33"/>
                <a:gd name="T14" fmla="*/ 72 w 76"/>
                <a:gd name="T15" fmla="*/ 11 h 33"/>
                <a:gd name="T16" fmla="*/ 73 w 76"/>
                <a:gd name="T17" fmla="*/ 16 h 33"/>
                <a:gd name="T18" fmla="*/ 75 w 76"/>
                <a:gd name="T19" fmla="*/ 18 h 33"/>
                <a:gd name="T20" fmla="*/ 74 w 76"/>
                <a:gd name="T21" fmla="*/ 20 h 33"/>
                <a:gd name="T22" fmla="*/ 70 w 76"/>
                <a:gd name="T23" fmla="*/ 20 h 33"/>
                <a:gd name="T24" fmla="*/ 68 w 76"/>
                <a:gd name="T25" fmla="*/ 19 h 33"/>
                <a:gd name="T26" fmla="*/ 63 w 76"/>
                <a:gd name="T27" fmla="*/ 20 h 33"/>
                <a:gd name="T28" fmla="*/ 65 w 76"/>
                <a:gd name="T29" fmla="*/ 22 h 33"/>
                <a:gd name="T30" fmla="*/ 66 w 76"/>
                <a:gd name="T31" fmla="*/ 23 h 33"/>
                <a:gd name="T32" fmla="*/ 63 w 76"/>
                <a:gd name="T33" fmla="*/ 22 h 33"/>
                <a:gd name="T34" fmla="*/ 55 w 76"/>
                <a:gd name="T35" fmla="*/ 24 h 33"/>
                <a:gd name="T36" fmla="*/ 51 w 76"/>
                <a:gd name="T37" fmla="*/ 23 h 33"/>
                <a:gd name="T38" fmla="*/ 51 w 76"/>
                <a:gd name="T39" fmla="*/ 18 h 33"/>
                <a:gd name="T40" fmla="*/ 45 w 76"/>
                <a:gd name="T41" fmla="*/ 23 h 33"/>
                <a:gd name="T42" fmla="*/ 41 w 76"/>
                <a:gd name="T43" fmla="*/ 24 h 33"/>
                <a:gd name="T44" fmla="*/ 33 w 76"/>
                <a:gd name="T45" fmla="*/ 26 h 33"/>
                <a:gd name="T46" fmla="*/ 23 w 76"/>
                <a:gd name="T47" fmla="*/ 29 h 33"/>
                <a:gd name="T48" fmla="*/ 18 w 76"/>
                <a:gd name="T49" fmla="*/ 30 h 33"/>
                <a:gd name="T50" fmla="*/ 14 w 76"/>
                <a:gd name="T51" fmla="*/ 30 h 33"/>
                <a:gd name="T52" fmla="*/ 9 w 76"/>
                <a:gd name="T53" fmla="*/ 32 h 33"/>
                <a:gd name="T54" fmla="*/ 3 w 76"/>
                <a:gd name="T55" fmla="*/ 30 h 33"/>
                <a:gd name="T56" fmla="*/ 0 w 76"/>
                <a:gd name="T57" fmla="*/ 27 h 33"/>
                <a:gd name="T58" fmla="*/ 1 w 76"/>
                <a:gd name="T59" fmla="*/ 23 h 33"/>
                <a:gd name="T60" fmla="*/ 1 w 76"/>
                <a:gd name="T61" fmla="*/ 16 h 33"/>
                <a:gd name="T62" fmla="*/ 4 w 76"/>
                <a:gd name="T63" fmla="*/ 13 h 33"/>
                <a:gd name="T64" fmla="*/ 9 w 76"/>
                <a:gd name="T65" fmla="*/ 11 h 33"/>
                <a:gd name="T66" fmla="*/ 14 w 76"/>
                <a:gd name="T67" fmla="*/ 9 h 33"/>
                <a:gd name="T68" fmla="*/ 21 w 76"/>
                <a:gd name="T69" fmla="*/ 11 h 33"/>
                <a:gd name="T70" fmla="*/ 27 w 76"/>
                <a:gd name="T71" fmla="*/ 11 h 33"/>
                <a:gd name="T72" fmla="*/ 29 w 76"/>
                <a:gd name="T73" fmla="*/ 15 h 33"/>
                <a:gd name="T74" fmla="*/ 33 w 76"/>
                <a:gd name="T75" fmla="*/ 19 h 33"/>
                <a:gd name="T76" fmla="*/ 38 w 76"/>
                <a:gd name="T77" fmla="*/ 20 h 33"/>
                <a:gd name="T78" fmla="*/ 45 w 76"/>
                <a:gd name="T79" fmla="*/ 17 h 33"/>
                <a:gd name="T80" fmla="*/ 45 w 76"/>
                <a:gd name="T81" fmla="*/ 14 h 33"/>
                <a:gd name="T82" fmla="*/ 41 w 76"/>
                <a:gd name="T83" fmla="*/ 11 h 33"/>
                <a:gd name="T84" fmla="*/ 39 w 76"/>
                <a:gd name="T85" fmla="*/ 11 h 33"/>
                <a:gd name="T86" fmla="*/ 32 w 76"/>
                <a:gd name="T87" fmla="*/ 6 h 33"/>
                <a:gd name="T88" fmla="*/ 31 w 76"/>
                <a:gd name="T89" fmla="*/ 1 h 33"/>
                <a:gd name="T90" fmla="*/ 37 w 76"/>
                <a:gd name="T91" fmla="*/ 0 h 33"/>
                <a:gd name="T92" fmla="*/ 44 w 76"/>
                <a:gd name="T93" fmla="*/ 1 h 33"/>
                <a:gd name="T94" fmla="*/ 46 w 76"/>
                <a:gd name="T9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33">
                  <a:moveTo>
                    <a:pt x="46" y="7"/>
                  </a:moveTo>
                  <a:lnTo>
                    <a:pt x="48" y="8"/>
                  </a:lnTo>
                  <a:lnTo>
                    <a:pt x="50" y="8"/>
                  </a:lnTo>
                  <a:lnTo>
                    <a:pt x="53" y="6"/>
                  </a:lnTo>
                  <a:lnTo>
                    <a:pt x="55" y="5"/>
                  </a:lnTo>
                  <a:lnTo>
                    <a:pt x="56" y="5"/>
                  </a:lnTo>
                  <a:lnTo>
                    <a:pt x="59" y="6"/>
                  </a:lnTo>
                  <a:lnTo>
                    <a:pt x="61" y="7"/>
                  </a:lnTo>
                  <a:lnTo>
                    <a:pt x="61" y="10"/>
                  </a:lnTo>
                  <a:lnTo>
                    <a:pt x="62" y="10"/>
                  </a:lnTo>
                  <a:lnTo>
                    <a:pt x="63" y="7"/>
                  </a:lnTo>
                  <a:lnTo>
                    <a:pt x="64" y="6"/>
                  </a:lnTo>
                  <a:lnTo>
                    <a:pt x="66" y="6"/>
                  </a:lnTo>
                  <a:lnTo>
                    <a:pt x="69" y="6"/>
                  </a:lnTo>
                  <a:lnTo>
                    <a:pt x="70" y="7"/>
                  </a:lnTo>
                  <a:lnTo>
                    <a:pt x="72" y="11"/>
                  </a:lnTo>
                  <a:lnTo>
                    <a:pt x="72" y="14"/>
                  </a:lnTo>
                  <a:lnTo>
                    <a:pt x="73" y="16"/>
                  </a:lnTo>
                  <a:lnTo>
                    <a:pt x="74" y="17"/>
                  </a:lnTo>
                  <a:lnTo>
                    <a:pt x="75" y="18"/>
                  </a:lnTo>
                  <a:lnTo>
                    <a:pt x="74" y="19"/>
                  </a:lnTo>
                  <a:lnTo>
                    <a:pt x="74" y="20"/>
                  </a:lnTo>
                  <a:lnTo>
                    <a:pt x="71" y="20"/>
                  </a:lnTo>
                  <a:lnTo>
                    <a:pt x="70" y="20"/>
                  </a:lnTo>
                  <a:lnTo>
                    <a:pt x="69" y="19"/>
                  </a:lnTo>
                  <a:lnTo>
                    <a:pt x="68" y="19"/>
                  </a:lnTo>
                  <a:lnTo>
                    <a:pt x="65" y="19"/>
                  </a:lnTo>
                  <a:lnTo>
                    <a:pt x="63" y="20"/>
                  </a:lnTo>
                  <a:lnTo>
                    <a:pt x="63" y="22"/>
                  </a:lnTo>
                  <a:lnTo>
                    <a:pt x="65" y="22"/>
                  </a:lnTo>
                  <a:lnTo>
                    <a:pt x="66" y="22"/>
                  </a:lnTo>
                  <a:lnTo>
                    <a:pt x="66" y="23"/>
                  </a:lnTo>
                  <a:lnTo>
                    <a:pt x="65" y="23"/>
                  </a:lnTo>
                  <a:lnTo>
                    <a:pt x="63" y="22"/>
                  </a:lnTo>
                  <a:lnTo>
                    <a:pt x="61" y="23"/>
                  </a:lnTo>
                  <a:lnTo>
                    <a:pt x="55" y="24"/>
                  </a:lnTo>
                  <a:lnTo>
                    <a:pt x="53" y="24"/>
                  </a:lnTo>
                  <a:lnTo>
                    <a:pt x="51" y="23"/>
                  </a:lnTo>
                  <a:lnTo>
                    <a:pt x="52" y="19"/>
                  </a:lnTo>
                  <a:lnTo>
                    <a:pt x="51" y="18"/>
                  </a:lnTo>
                  <a:lnTo>
                    <a:pt x="46" y="22"/>
                  </a:lnTo>
                  <a:lnTo>
                    <a:pt x="45" y="23"/>
                  </a:lnTo>
                  <a:lnTo>
                    <a:pt x="44" y="24"/>
                  </a:lnTo>
                  <a:lnTo>
                    <a:pt x="41" y="24"/>
                  </a:lnTo>
                  <a:lnTo>
                    <a:pt x="34" y="27"/>
                  </a:lnTo>
                  <a:lnTo>
                    <a:pt x="33" y="26"/>
                  </a:lnTo>
                  <a:lnTo>
                    <a:pt x="31" y="26"/>
                  </a:lnTo>
                  <a:lnTo>
                    <a:pt x="23" y="29"/>
                  </a:lnTo>
                  <a:lnTo>
                    <a:pt x="20" y="30"/>
                  </a:lnTo>
                  <a:lnTo>
                    <a:pt x="18" y="30"/>
                  </a:lnTo>
                  <a:lnTo>
                    <a:pt x="16" y="30"/>
                  </a:lnTo>
                  <a:lnTo>
                    <a:pt x="14" y="30"/>
                  </a:lnTo>
                  <a:lnTo>
                    <a:pt x="12" y="31"/>
                  </a:lnTo>
                  <a:lnTo>
                    <a:pt x="9" y="32"/>
                  </a:lnTo>
                  <a:lnTo>
                    <a:pt x="6" y="31"/>
                  </a:lnTo>
                  <a:lnTo>
                    <a:pt x="3" y="30"/>
                  </a:lnTo>
                  <a:lnTo>
                    <a:pt x="1" y="29"/>
                  </a:lnTo>
                  <a:lnTo>
                    <a:pt x="0" y="27"/>
                  </a:lnTo>
                  <a:lnTo>
                    <a:pt x="0" y="25"/>
                  </a:lnTo>
                  <a:lnTo>
                    <a:pt x="1" y="23"/>
                  </a:lnTo>
                  <a:lnTo>
                    <a:pt x="0" y="18"/>
                  </a:lnTo>
                  <a:lnTo>
                    <a:pt x="1" y="16"/>
                  </a:lnTo>
                  <a:lnTo>
                    <a:pt x="2" y="14"/>
                  </a:lnTo>
                  <a:lnTo>
                    <a:pt x="4" y="13"/>
                  </a:lnTo>
                  <a:lnTo>
                    <a:pt x="6" y="12"/>
                  </a:lnTo>
                  <a:lnTo>
                    <a:pt x="9" y="11"/>
                  </a:lnTo>
                  <a:lnTo>
                    <a:pt x="12" y="8"/>
                  </a:lnTo>
                  <a:lnTo>
                    <a:pt x="14" y="9"/>
                  </a:lnTo>
                  <a:lnTo>
                    <a:pt x="18" y="10"/>
                  </a:lnTo>
                  <a:lnTo>
                    <a:pt x="21" y="11"/>
                  </a:lnTo>
                  <a:lnTo>
                    <a:pt x="25" y="10"/>
                  </a:lnTo>
                  <a:lnTo>
                    <a:pt x="27" y="11"/>
                  </a:lnTo>
                  <a:lnTo>
                    <a:pt x="28" y="14"/>
                  </a:lnTo>
                  <a:lnTo>
                    <a:pt x="29" y="15"/>
                  </a:lnTo>
                  <a:lnTo>
                    <a:pt x="30" y="16"/>
                  </a:lnTo>
                  <a:lnTo>
                    <a:pt x="33" y="19"/>
                  </a:lnTo>
                  <a:lnTo>
                    <a:pt x="35" y="19"/>
                  </a:lnTo>
                  <a:lnTo>
                    <a:pt x="38" y="20"/>
                  </a:lnTo>
                  <a:lnTo>
                    <a:pt x="42" y="17"/>
                  </a:lnTo>
                  <a:lnTo>
                    <a:pt x="45" y="17"/>
                  </a:lnTo>
                  <a:lnTo>
                    <a:pt x="46" y="16"/>
                  </a:lnTo>
                  <a:lnTo>
                    <a:pt x="45" y="14"/>
                  </a:lnTo>
                  <a:lnTo>
                    <a:pt x="42" y="12"/>
                  </a:lnTo>
                  <a:lnTo>
                    <a:pt x="41" y="11"/>
                  </a:lnTo>
                  <a:lnTo>
                    <a:pt x="40" y="12"/>
                  </a:lnTo>
                  <a:lnTo>
                    <a:pt x="39" y="11"/>
                  </a:lnTo>
                  <a:lnTo>
                    <a:pt x="33" y="7"/>
                  </a:lnTo>
                  <a:lnTo>
                    <a:pt x="32" y="6"/>
                  </a:lnTo>
                  <a:lnTo>
                    <a:pt x="31" y="3"/>
                  </a:lnTo>
                  <a:lnTo>
                    <a:pt x="31" y="1"/>
                  </a:lnTo>
                  <a:lnTo>
                    <a:pt x="35" y="0"/>
                  </a:lnTo>
                  <a:lnTo>
                    <a:pt x="37" y="0"/>
                  </a:lnTo>
                  <a:lnTo>
                    <a:pt x="43" y="1"/>
                  </a:lnTo>
                  <a:lnTo>
                    <a:pt x="44" y="1"/>
                  </a:lnTo>
                  <a:lnTo>
                    <a:pt x="45" y="5"/>
                  </a:lnTo>
                  <a:lnTo>
                    <a:pt x="4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1" name="Freeform 420">
              <a:extLst>
                <a:ext uri="{FF2B5EF4-FFF2-40B4-BE49-F238E27FC236}">
                  <a16:creationId xmlns="" xmlns:a16="http://schemas.microsoft.com/office/drawing/2014/main" id="{B96DD414-B9C3-58BE-6A96-1602A03C8F34}"/>
                </a:ext>
              </a:extLst>
            </p:cNvPr>
            <p:cNvSpPr>
              <a:spLocks noChangeArrowheads="1"/>
            </p:cNvSpPr>
            <p:nvPr/>
          </p:nvSpPr>
          <p:spPr bwMode="auto">
            <a:xfrm>
              <a:off x="13403264" y="10221058"/>
              <a:ext cx="16484" cy="10990"/>
            </a:xfrm>
            <a:custGeom>
              <a:avLst/>
              <a:gdLst>
                <a:gd name="T0" fmla="*/ 2 w 14"/>
                <a:gd name="T1" fmla="*/ 7 h 8"/>
                <a:gd name="T2" fmla="*/ 0 w 14"/>
                <a:gd name="T3" fmla="*/ 7 h 8"/>
                <a:gd name="T4" fmla="*/ 2 w 14"/>
                <a:gd name="T5" fmla="*/ 5 h 8"/>
                <a:gd name="T6" fmla="*/ 8 w 14"/>
                <a:gd name="T7" fmla="*/ 0 h 8"/>
                <a:gd name="T8" fmla="*/ 10 w 14"/>
                <a:gd name="T9" fmla="*/ 1 h 8"/>
                <a:gd name="T10" fmla="*/ 13 w 14"/>
                <a:gd name="T11" fmla="*/ 1 h 8"/>
                <a:gd name="T12" fmla="*/ 8 w 14"/>
                <a:gd name="T13" fmla="*/ 3 h 8"/>
                <a:gd name="T14" fmla="*/ 4 w 14"/>
                <a:gd name="T15" fmla="*/ 5 h 8"/>
                <a:gd name="T16" fmla="*/ 2 w 1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
                  <a:moveTo>
                    <a:pt x="2" y="7"/>
                  </a:moveTo>
                  <a:lnTo>
                    <a:pt x="0" y="7"/>
                  </a:lnTo>
                  <a:lnTo>
                    <a:pt x="2" y="5"/>
                  </a:lnTo>
                  <a:lnTo>
                    <a:pt x="8" y="0"/>
                  </a:lnTo>
                  <a:lnTo>
                    <a:pt x="10" y="1"/>
                  </a:lnTo>
                  <a:lnTo>
                    <a:pt x="13" y="1"/>
                  </a:lnTo>
                  <a:lnTo>
                    <a:pt x="8" y="3"/>
                  </a:lnTo>
                  <a:lnTo>
                    <a:pt x="4"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2" name="Freeform 421">
              <a:extLst>
                <a:ext uri="{FF2B5EF4-FFF2-40B4-BE49-F238E27FC236}">
                  <a16:creationId xmlns="" xmlns:a16="http://schemas.microsoft.com/office/drawing/2014/main" id="{AF1CB1BB-FA9D-DA51-CB2C-D422D8512466}"/>
                </a:ext>
              </a:extLst>
            </p:cNvPr>
            <p:cNvSpPr>
              <a:spLocks noChangeArrowheads="1"/>
            </p:cNvSpPr>
            <p:nvPr/>
          </p:nvSpPr>
          <p:spPr bwMode="auto">
            <a:xfrm>
              <a:off x="12969142" y="10221058"/>
              <a:ext cx="126391" cy="32971"/>
            </a:xfrm>
            <a:custGeom>
              <a:avLst/>
              <a:gdLst>
                <a:gd name="T0" fmla="*/ 90 w 102"/>
                <a:gd name="T1" fmla="*/ 17 h 28"/>
                <a:gd name="T2" fmla="*/ 84 w 102"/>
                <a:gd name="T3" fmla="*/ 20 h 28"/>
                <a:gd name="T4" fmla="*/ 80 w 102"/>
                <a:gd name="T5" fmla="*/ 20 h 28"/>
                <a:gd name="T6" fmla="*/ 73 w 102"/>
                <a:gd name="T7" fmla="*/ 20 h 28"/>
                <a:gd name="T8" fmla="*/ 61 w 102"/>
                <a:gd name="T9" fmla="*/ 25 h 28"/>
                <a:gd name="T10" fmla="*/ 57 w 102"/>
                <a:gd name="T11" fmla="*/ 24 h 28"/>
                <a:gd name="T12" fmla="*/ 53 w 102"/>
                <a:gd name="T13" fmla="*/ 23 h 28"/>
                <a:gd name="T14" fmla="*/ 48 w 102"/>
                <a:gd name="T15" fmla="*/ 26 h 28"/>
                <a:gd name="T16" fmla="*/ 42 w 102"/>
                <a:gd name="T17" fmla="*/ 25 h 28"/>
                <a:gd name="T18" fmla="*/ 39 w 102"/>
                <a:gd name="T19" fmla="*/ 27 h 28"/>
                <a:gd name="T20" fmla="*/ 30 w 102"/>
                <a:gd name="T21" fmla="*/ 23 h 28"/>
                <a:gd name="T22" fmla="*/ 16 w 102"/>
                <a:gd name="T23" fmla="*/ 23 h 28"/>
                <a:gd name="T24" fmla="*/ 6 w 102"/>
                <a:gd name="T25" fmla="*/ 22 h 28"/>
                <a:gd name="T26" fmla="*/ 2 w 102"/>
                <a:gd name="T27" fmla="*/ 22 h 28"/>
                <a:gd name="T28" fmla="*/ 0 w 102"/>
                <a:gd name="T29" fmla="*/ 19 h 28"/>
                <a:gd name="T30" fmla="*/ 0 w 102"/>
                <a:gd name="T31" fmla="*/ 15 h 28"/>
                <a:gd name="T32" fmla="*/ 1 w 102"/>
                <a:gd name="T33" fmla="*/ 12 h 28"/>
                <a:gd name="T34" fmla="*/ 3 w 102"/>
                <a:gd name="T35" fmla="*/ 11 h 28"/>
                <a:gd name="T36" fmla="*/ 9 w 102"/>
                <a:gd name="T37" fmla="*/ 9 h 28"/>
                <a:gd name="T38" fmla="*/ 17 w 102"/>
                <a:gd name="T39" fmla="*/ 5 h 28"/>
                <a:gd name="T40" fmla="*/ 21 w 102"/>
                <a:gd name="T41" fmla="*/ 5 h 28"/>
                <a:gd name="T42" fmla="*/ 25 w 102"/>
                <a:gd name="T43" fmla="*/ 5 h 28"/>
                <a:gd name="T44" fmla="*/ 30 w 102"/>
                <a:gd name="T45" fmla="*/ 7 h 28"/>
                <a:gd name="T46" fmla="*/ 38 w 102"/>
                <a:gd name="T47" fmla="*/ 8 h 28"/>
                <a:gd name="T48" fmla="*/ 46 w 102"/>
                <a:gd name="T49" fmla="*/ 12 h 28"/>
                <a:gd name="T50" fmla="*/ 52 w 102"/>
                <a:gd name="T51" fmla="*/ 15 h 28"/>
                <a:gd name="T52" fmla="*/ 55 w 102"/>
                <a:gd name="T53" fmla="*/ 15 h 28"/>
                <a:gd name="T54" fmla="*/ 59 w 102"/>
                <a:gd name="T55" fmla="*/ 13 h 28"/>
                <a:gd name="T56" fmla="*/ 65 w 102"/>
                <a:gd name="T57" fmla="*/ 12 h 28"/>
                <a:gd name="T58" fmla="*/ 68 w 102"/>
                <a:gd name="T59" fmla="*/ 11 h 28"/>
                <a:gd name="T60" fmla="*/ 71 w 102"/>
                <a:gd name="T61" fmla="*/ 12 h 28"/>
                <a:gd name="T62" fmla="*/ 80 w 102"/>
                <a:gd name="T63" fmla="*/ 17 h 28"/>
                <a:gd name="T64" fmla="*/ 84 w 102"/>
                <a:gd name="T65" fmla="*/ 15 h 28"/>
                <a:gd name="T66" fmla="*/ 86 w 102"/>
                <a:gd name="T67" fmla="*/ 12 h 28"/>
                <a:gd name="T68" fmla="*/ 88 w 102"/>
                <a:gd name="T69" fmla="*/ 10 h 28"/>
                <a:gd name="T70" fmla="*/ 96 w 102"/>
                <a:gd name="T71" fmla="*/ 6 h 28"/>
                <a:gd name="T72" fmla="*/ 93 w 102"/>
                <a:gd name="T73" fmla="*/ 3 h 28"/>
                <a:gd name="T74" fmla="*/ 96 w 102"/>
                <a:gd name="T75" fmla="*/ 0 h 28"/>
                <a:gd name="T76" fmla="*/ 101 w 102"/>
                <a:gd name="T77" fmla="*/ 1 h 28"/>
                <a:gd name="T78" fmla="*/ 100 w 102"/>
                <a:gd name="T79" fmla="*/ 8 h 28"/>
                <a:gd name="T80" fmla="*/ 98 w 102"/>
                <a:gd name="T81" fmla="*/ 10 h 28"/>
                <a:gd name="T82" fmla="*/ 96 w 102"/>
                <a:gd name="T83" fmla="*/ 15 h 28"/>
                <a:gd name="T84" fmla="*/ 94 w 102"/>
                <a:gd name="T8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28">
                  <a:moveTo>
                    <a:pt x="94" y="16"/>
                  </a:moveTo>
                  <a:lnTo>
                    <a:pt x="90" y="17"/>
                  </a:lnTo>
                  <a:lnTo>
                    <a:pt x="87" y="18"/>
                  </a:lnTo>
                  <a:lnTo>
                    <a:pt x="84" y="20"/>
                  </a:lnTo>
                  <a:lnTo>
                    <a:pt x="83" y="20"/>
                  </a:lnTo>
                  <a:lnTo>
                    <a:pt x="80" y="20"/>
                  </a:lnTo>
                  <a:lnTo>
                    <a:pt x="76" y="20"/>
                  </a:lnTo>
                  <a:lnTo>
                    <a:pt x="73" y="20"/>
                  </a:lnTo>
                  <a:lnTo>
                    <a:pt x="64" y="24"/>
                  </a:lnTo>
                  <a:lnTo>
                    <a:pt x="61" y="25"/>
                  </a:lnTo>
                  <a:lnTo>
                    <a:pt x="58" y="25"/>
                  </a:lnTo>
                  <a:lnTo>
                    <a:pt x="57" y="24"/>
                  </a:lnTo>
                  <a:lnTo>
                    <a:pt x="56" y="23"/>
                  </a:lnTo>
                  <a:lnTo>
                    <a:pt x="53" y="23"/>
                  </a:lnTo>
                  <a:lnTo>
                    <a:pt x="51" y="23"/>
                  </a:lnTo>
                  <a:lnTo>
                    <a:pt x="48" y="26"/>
                  </a:lnTo>
                  <a:lnTo>
                    <a:pt x="44" y="25"/>
                  </a:lnTo>
                  <a:lnTo>
                    <a:pt x="42" y="25"/>
                  </a:lnTo>
                  <a:lnTo>
                    <a:pt x="40" y="27"/>
                  </a:lnTo>
                  <a:lnTo>
                    <a:pt x="39" y="27"/>
                  </a:lnTo>
                  <a:lnTo>
                    <a:pt x="37" y="27"/>
                  </a:lnTo>
                  <a:lnTo>
                    <a:pt x="30" y="23"/>
                  </a:lnTo>
                  <a:lnTo>
                    <a:pt x="23" y="22"/>
                  </a:lnTo>
                  <a:lnTo>
                    <a:pt x="16" y="23"/>
                  </a:lnTo>
                  <a:lnTo>
                    <a:pt x="10" y="22"/>
                  </a:lnTo>
                  <a:lnTo>
                    <a:pt x="6" y="22"/>
                  </a:lnTo>
                  <a:lnTo>
                    <a:pt x="3" y="24"/>
                  </a:lnTo>
                  <a:lnTo>
                    <a:pt x="2" y="22"/>
                  </a:lnTo>
                  <a:lnTo>
                    <a:pt x="1" y="21"/>
                  </a:lnTo>
                  <a:lnTo>
                    <a:pt x="0" y="19"/>
                  </a:lnTo>
                  <a:lnTo>
                    <a:pt x="0" y="17"/>
                  </a:lnTo>
                  <a:lnTo>
                    <a:pt x="0" y="15"/>
                  </a:lnTo>
                  <a:lnTo>
                    <a:pt x="1" y="13"/>
                  </a:lnTo>
                  <a:lnTo>
                    <a:pt x="1" y="12"/>
                  </a:lnTo>
                  <a:lnTo>
                    <a:pt x="1" y="10"/>
                  </a:lnTo>
                  <a:lnTo>
                    <a:pt x="3" y="11"/>
                  </a:lnTo>
                  <a:lnTo>
                    <a:pt x="5" y="11"/>
                  </a:lnTo>
                  <a:lnTo>
                    <a:pt x="9" y="9"/>
                  </a:lnTo>
                  <a:lnTo>
                    <a:pt x="13" y="6"/>
                  </a:lnTo>
                  <a:lnTo>
                    <a:pt x="17" y="5"/>
                  </a:lnTo>
                  <a:lnTo>
                    <a:pt x="19" y="5"/>
                  </a:lnTo>
                  <a:lnTo>
                    <a:pt x="21" y="5"/>
                  </a:lnTo>
                  <a:lnTo>
                    <a:pt x="23" y="5"/>
                  </a:lnTo>
                  <a:lnTo>
                    <a:pt x="25" y="5"/>
                  </a:lnTo>
                  <a:lnTo>
                    <a:pt x="29" y="6"/>
                  </a:lnTo>
                  <a:lnTo>
                    <a:pt x="30" y="7"/>
                  </a:lnTo>
                  <a:lnTo>
                    <a:pt x="34" y="7"/>
                  </a:lnTo>
                  <a:lnTo>
                    <a:pt x="38" y="8"/>
                  </a:lnTo>
                  <a:lnTo>
                    <a:pt x="41" y="10"/>
                  </a:lnTo>
                  <a:lnTo>
                    <a:pt x="46" y="12"/>
                  </a:lnTo>
                  <a:lnTo>
                    <a:pt x="49" y="14"/>
                  </a:lnTo>
                  <a:lnTo>
                    <a:pt x="52" y="15"/>
                  </a:lnTo>
                  <a:lnTo>
                    <a:pt x="53" y="16"/>
                  </a:lnTo>
                  <a:lnTo>
                    <a:pt x="55" y="15"/>
                  </a:lnTo>
                  <a:lnTo>
                    <a:pt x="57" y="14"/>
                  </a:lnTo>
                  <a:lnTo>
                    <a:pt x="59" y="13"/>
                  </a:lnTo>
                  <a:lnTo>
                    <a:pt x="62" y="13"/>
                  </a:lnTo>
                  <a:lnTo>
                    <a:pt x="65" y="12"/>
                  </a:lnTo>
                  <a:lnTo>
                    <a:pt x="66" y="12"/>
                  </a:lnTo>
                  <a:lnTo>
                    <a:pt x="68" y="11"/>
                  </a:lnTo>
                  <a:lnTo>
                    <a:pt x="70" y="12"/>
                  </a:lnTo>
                  <a:lnTo>
                    <a:pt x="71" y="12"/>
                  </a:lnTo>
                  <a:lnTo>
                    <a:pt x="78" y="17"/>
                  </a:lnTo>
                  <a:lnTo>
                    <a:pt x="80" y="17"/>
                  </a:lnTo>
                  <a:lnTo>
                    <a:pt x="84" y="16"/>
                  </a:lnTo>
                  <a:lnTo>
                    <a:pt x="84" y="15"/>
                  </a:lnTo>
                  <a:lnTo>
                    <a:pt x="85" y="13"/>
                  </a:lnTo>
                  <a:lnTo>
                    <a:pt x="86" y="12"/>
                  </a:lnTo>
                  <a:lnTo>
                    <a:pt x="87" y="11"/>
                  </a:lnTo>
                  <a:lnTo>
                    <a:pt x="88" y="10"/>
                  </a:lnTo>
                  <a:lnTo>
                    <a:pt x="93" y="8"/>
                  </a:lnTo>
                  <a:lnTo>
                    <a:pt x="96" y="6"/>
                  </a:lnTo>
                  <a:lnTo>
                    <a:pt x="99" y="4"/>
                  </a:lnTo>
                  <a:lnTo>
                    <a:pt x="93" y="3"/>
                  </a:lnTo>
                  <a:lnTo>
                    <a:pt x="94" y="1"/>
                  </a:lnTo>
                  <a:lnTo>
                    <a:pt x="96" y="0"/>
                  </a:lnTo>
                  <a:lnTo>
                    <a:pt x="99" y="0"/>
                  </a:lnTo>
                  <a:lnTo>
                    <a:pt x="101" y="1"/>
                  </a:lnTo>
                  <a:lnTo>
                    <a:pt x="101" y="7"/>
                  </a:lnTo>
                  <a:lnTo>
                    <a:pt x="100" y="8"/>
                  </a:lnTo>
                  <a:lnTo>
                    <a:pt x="99" y="9"/>
                  </a:lnTo>
                  <a:lnTo>
                    <a:pt x="98" y="10"/>
                  </a:lnTo>
                  <a:lnTo>
                    <a:pt x="95" y="12"/>
                  </a:lnTo>
                  <a:lnTo>
                    <a:pt x="96" y="15"/>
                  </a:lnTo>
                  <a:lnTo>
                    <a:pt x="96" y="16"/>
                  </a:lnTo>
                  <a:lnTo>
                    <a:pt x="94"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3" name="Freeform 422">
              <a:extLst>
                <a:ext uri="{FF2B5EF4-FFF2-40B4-BE49-F238E27FC236}">
                  <a16:creationId xmlns="" xmlns:a16="http://schemas.microsoft.com/office/drawing/2014/main" id="{A361BB16-8606-BBF3-192B-8839F99E1B2A}"/>
                </a:ext>
              </a:extLst>
            </p:cNvPr>
            <p:cNvSpPr>
              <a:spLocks noChangeArrowheads="1"/>
            </p:cNvSpPr>
            <p:nvPr/>
          </p:nvSpPr>
          <p:spPr bwMode="auto">
            <a:xfrm>
              <a:off x="13282369" y="10221058"/>
              <a:ext cx="16484" cy="5493"/>
            </a:xfrm>
            <a:custGeom>
              <a:avLst/>
              <a:gdLst>
                <a:gd name="T0" fmla="*/ 2 w 13"/>
                <a:gd name="T1" fmla="*/ 0 h 6"/>
                <a:gd name="T2" fmla="*/ 7 w 13"/>
                <a:gd name="T3" fmla="*/ 1 h 6"/>
                <a:gd name="T4" fmla="*/ 10 w 13"/>
                <a:gd name="T5" fmla="*/ 1 h 6"/>
                <a:gd name="T6" fmla="*/ 12 w 13"/>
                <a:gd name="T7" fmla="*/ 2 h 6"/>
                <a:gd name="T8" fmla="*/ 9 w 13"/>
                <a:gd name="T9" fmla="*/ 5 h 6"/>
                <a:gd name="T10" fmla="*/ 2 w 13"/>
                <a:gd name="T11" fmla="*/ 3 h 6"/>
                <a:gd name="T12" fmla="*/ 0 w 13"/>
                <a:gd name="T13" fmla="*/ 0 h 6"/>
                <a:gd name="T14" fmla="*/ 2 w 1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2" y="0"/>
                  </a:moveTo>
                  <a:lnTo>
                    <a:pt x="7" y="1"/>
                  </a:lnTo>
                  <a:lnTo>
                    <a:pt x="10" y="1"/>
                  </a:lnTo>
                  <a:lnTo>
                    <a:pt x="12" y="2"/>
                  </a:lnTo>
                  <a:lnTo>
                    <a:pt x="9" y="5"/>
                  </a:lnTo>
                  <a:lnTo>
                    <a:pt x="2" y="3"/>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4" name="Freeform 423">
              <a:extLst>
                <a:ext uri="{FF2B5EF4-FFF2-40B4-BE49-F238E27FC236}">
                  <a16:creationId xmlns="" xmlns:a16="http://schemas.microsoft.com/office/drawing/2014/main" id="{D585EC9A-F8D3-4C4A-BBED-3EF705B50619}"/>
                </a:ext>
              </a:extLst>
            </p:cNvPr>
            <p:cNvSpPr>
              <a:spLocks noChangeArrowheads="1"/>
            </p:cNvSpPr>
            <p:nvPr/>
          </p:nvSpPr>
          <p:spPr bwMode="auto">
            <a:xfrm>
              <a:off x="13150485" y="10221058"/>
              <a:ext cx="32971" cy="10990"/>
            </a:xfrm>
            <a:custGeom>
              <a:avLst/>
              <a:gdLst>
                <a:gd name="T0" fmla="*/ 6 w 25"/>
                <a:gd name="T1" fmla="*/ 0 h 11"/>
                <a:gd name="T2" fmla="*/ 7 w 25"/>
                <a:gd name="T3" fmla="*/ 2 h 11"/>
                <a:gd name="T4" fmla="*/ 10 w 25"/>
                <a:gd name="T5" fmla="*/ 1 h 11"/>
                <a:gd name="T6" fmla="*/ 12 w 25"/>
                <a:gd name="T7" fmla="*/ 0 h 11"/>
                <a:gd name="T8" fmla="*/ 17 w 25"/>
                <a:gd name="T9" fmla="*/ 1 h 11"/>
                <a:gd name="T10" fmla="*/ 22 w 25"/>
                <a:gd name="T11" fmla="*/ 1 h 11"/>
                <a:gd name="T12" fmla="*/ 24 w 25"/>
                <a:gd name="T13" fmla="*/ 2 h 11"/>
                <a:gd name="T14" fmla="*/ 24 w 25"/>
                <a:gd name="T15" fmla="*/ 6 h 11"/>
                <a:gd name="T16" fmla="*/ 23 w 25"/>
                <a:gd name="T17" fmla="*/ 7 h 11"/>
                <a:gd name="T18" fmla="*/ 2 w 25"/>
                <a:gd name="T19" fmla="*/ 10 h 11"/>
                <a:gd name="T20" fmla="*/ 0 w 25"/>
                <a:gd name="T21" fmla="*/ 9 h 11"/>
                <a:gd name="T22" fmla="*/ 0 w 25"/>
                <a:gd name="T23" fmla="*/ 8 h 11"/>
                <a:gd name="T24" fmla="*/ 2 w 25"/>
                <a:gd name="T25" fmla="*/ 5 h 11"/>
                <a:gd name="T26" fmla="*/ 1 w 25"/>
                <a:gd name="T27" fmla="*/ 4 h 11"/>
                <a:gd name="T28" fmla="*/ 2 w 25"/>
                <a:gd name="T29" fmla="*/ 2 h 11"/>
                <a:gd name="T30" fmla="*/ 5 w 25"/>
                <a:gd name="T31" fmla="*/ 0 h 11"/>
                <a:gd name="T32" fmla="*/ 6 w 2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1">
                  <a:moveTo>
                    <a:pt x="6" y="0"/>
                  </a:moveTo>
                  <a:lnTo>
                    <a:pt x="7" y="2"/>
                  </a:lnTo>
                  <a:lnTo>
                    <a:pt x="10" y="1"/>
                  </a:lnTo>
                  <a:lnTo>
                    <a:pt x="12" y="0"/>
                  </a:lnTo>
                  <a:lnTo>
                    <a:pt x="17" y="1"/>
                  </a:lnTo>
                  <a:lnTo>
                    <a:pt x="22" y="1"/>
                  </a:lnTo>
                  <a:lnTo>
                    <a:pt x="24" y="2"/>
                  </a:lnTo>
                  <a:lnTo>
                    <a:pt x="24" y="6"/>
                  </a:lnTo>
                  <a:lnTo>
                    <a:pt x="23" y="7"/>
                  </a:lnTo>
                  <a:lnTo>
                    <a:pt x="2" y="10"/>
                  </a:lnTo>
                  <a:lnTo>
                    <a:pt x="0" y="9"/>
                  </a:lnTo>
                  <a:lnTo>
                    <a:pt x="0" y="8"/>
                  </a:lnTo>
                  <a:lnTo>
                    <a:pt x="2" y="5"/>
                  </a:lnTo>
                  <a:lnTo>
                    <a:pt x="1" y="4"/>
                  </a:lnTo>
                  <a:lnTo>
                    <a:pt x="2" y="2"/>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5" name="Freeform 424">
              <a:extLst>
                <a:ext uri="{FF2B5EF4-FFF2-40B4-BE49-F238E27FC236}">
                  <a16:creationId xmlns="" xmlns:a16="http://schemas.microsoft.com/office/drawing/2014/main" id="{202B2A02-6EE9-7FFC-B7EC-0F6148C5666A}"/>
                </a:ext>
              </a:extLst>
            </p:cNvPr>
            <p:cNvSpPr>
              <a:spLocks noChangeArrowheads="1"/>
            </p:cNvSpPr>
            <p:nvPr/>
          </p:nvSpPr>
          <p:spPr bwMode="auto">
            <a:xfrm>
              <a:off x="12936171" y="10221058"/>
              <a:ext cx="5497" cy="5493"/>
            </a:xfrm>
            <a:custGeom>
              <a:avLst/>
              <a:gdLst>
                <a:gd name="T0" fmla="*/ 2 w 4"/>
                <a:gd name="T1" fmla="*/ 4 h 5"/>
                <a:gd name="T2" fmla="*/ 0 w 4"/>
                <a:gd name="T3" fmla="*/ 4 h 5"/>
                <a:gd name="T4" fmla="*/ 0 w 4"/>
                <a:gd name="T5" fmla="*/ 2 h 5"/>
                <a:gd name="T6" fmla="*/ 0 w 4"/>
                <a:gd name="T7" fmla="*/ 0 h 5"/>
                <a:gd name="T8" fmla="*/ 2 w 4"/>
                <a:gd name="T9" fmla="*/ 0 h 5"/>
                <a:gd name="T10" fmla="*/ 2 w 4"/>
                <a:gd name="T11" fmla="*/ 0 h 5"/>
                <a:gd name="T12" fmla="*/ 3 w 4"/>
                <a:gd name="T13" fmla="*/ 1 h 5"/>
                <a:gd name="T14" fmla="*/ 3 w 4"/>
                <a:gd name="T15" fmla="*/ 2 h 5"/>
                <a:gd name="T16" fmla="*/ 2 w 4"/>
                <a:gd name="T17" fmla="*/ 3 h 5"/>
                <a:gd name="T18" fmla="*/ 2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2" y="4"/>
                  </a:moveTo>
                  <a:lnTo>
                    <a:pt x="0" y="4"/>
                  </a:lnTo>
                  <a:lnTo>
                    <a:pt x="0" y="2"/>
                  </a:lnTo>
                  <a:lnTo>
                    <a:pt x="0" y="0"/>
                  </a:lnTo>
                  <a:lnTo>
                    <a:pt x="2" y="0"/>
                  </a:lnTo>
                  <a:lnTo>
                    <a:pt x="2" y="0"/>
                  </a:lnTo>
                  <a:lnTo>
                    <a:pt x="3" y="1"/>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6" name="Freeform 425">
              <a:extLst>
                <a:ext uri="{FF2B5EF4-FFF2-40B4-BE49-F238E27FC236}">
                  <a16:creationId xmlns="" xmlns:a16="http://schemas.microsoft.com/office/drawing/2014/main" id="{4AC7AEA4-AADF-0EF4-CBA0-1D15CE6C3211}"/>
                </a:ext>
              </a:extLst>
            </p:cNvPr>
            <p:cNvSpPr>
              <a:spLocks noChangeArrowheads="1"/>
            </p:cNvSpPr>
            <p:nvPr/>
          </p:nvSpPr>
          <p:spPr bwMode="auto">
            <a:xfrm>
              <a:off x="12875725" y="10221058"/>
              <a:ext cx="5493" cy="10990"/>
            </a:xfrm>
            <a:custGeom>
              <a:avLst/>
              <a:gdLst>
                <a:gd name="T0" fmla="*/ 2 w 6"/>
                <a:gd name="T1" fmla="*/ 7 h 8"/>
                <a:gd name="T2" fmla="*/ 1 w 6"/>
                <a:gd name="T3" fmla="*/ 7 h 8"/>
                <a:gd name="T4" fmla="*/ 0 w 6"/>
                <a:gd name="T5" fmla="*/ 6 h 8"/>
                <a:gd name="T6" fmla="*/ 0 w 6"/>
                <a:gd name="T7" fmla="*/ 5 h 8"/>
                <a:gd name="T8" fmla="*/ 0 w 6"/>
                <a:gd name="T9" fmla="*/ 4 h 8"/>
                <a:gd name="T10" fmla="*/ 0 w 6"/>
                <a:gd name="T11" fmla="*/ 2 h 8"/>
                <a:gd name="T12" fmla="*/ 1 w 6"/>
                <a:gd name="T13" fmla="*/ 0 h 8"/>
                <a:gd name="T14" fmla="*/ 5 w 6"/>
                <a:gd name="T15" fmla="*/ 0 h 8"/>
                <a:gd name="T16" fmla="*/ 5 w 6"/>
                <a:gd name="T17" fmla="*/ 2 h 8"/>
                <a:gd name="T18" fmla="*/ 2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7"/>
                  </a:moveTo>
                  <a:lnTo>
                    <a:pt x="1" y="7"/>
                  </a:lnTo>
                  <a:lnTo>
                    <a:pt x="0" y="6"/>
                  </a:lnTo>
                  <a:lnTo>
                    <a:pt x="0" y="5"/>
                  </a:lnTo>
                  <a:lnTo>
                    <a:pt x="0" y="4"/>
                  </a:lnTo>
                  <a:lnTo>
                    <a:pt x="0" y="2"/>
                  </a:lnTo>
                  <a:lnTo>
                    <a:pt x="1" y="0"/>
                  </a:lnTo>
                  <a:lnTo>
                    <a:pt x="5" y="0"/>
                  </a:lnTo>
                  <a:lnTo>
                    <a:pt x="5" y="2"/>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7" name="Freeform 426">
              <a:extLst>
                <a:ext uri="{FF2B5EF4-FFF2-40B4-BE49-F238E27FC236}">
                  <a16:creationId xmlns="" xmlns:a16="http://schemas.microsoft.com/office/drawing/2014/main" id="{5B121AC6-6D1F-7313-D2D9-0D19E34C1B55}"/>
                </a:ext>
              </a:extLst>
            </p:cNvPr>
            <p:cNvSpPr>
              <a:spLocks noChangeArrowheads="1"/>
            </p:cNvSpPr>
            <p:nvPr/>
          </p:nvSpPr>
          <p:spPr bwMode="auto">
            <a:xfrm>
              <a:off x="13710994" y="10221058"/>
              <a:ext cx="16484" cy="10990"/>
            </a:xfrm>
            <a:custGeom>
              <a:avLst/>
              <a:gdLst>
                <a:gd name="T0" fmla="*/ 11 w 12"/>
                <a:gd name="T1" fmla="*/ 7 h 9"/>
                <a:gd name="T2" fmla="*/ 9 w 12"/>
                <a:gd name="T3" fmla="*/ 8 h 9"/>
                <a:gd name="T4" fmla="*/ 1 w 12"/>
                <a:gd name="T5" fmla="*/ 7 h 9"/>
                <a:gd name="T6" fmla="*/ 0 w 12"/>
                <a:gd name="T7" fmla="*/ 5 h 9"/>
                <a:gd name="T8" fmla="*/ 0 w 12"/>
                <a:gd name="T9" fmla="*/ 4 h 9"/>
                <a:gd name="T10" fmla="*/ 1 w 12"/>
                <a:gd name="T11" fmla="*/ 3 h 9"/>
                <a:gd name="T12" fmla="*/ 3 w 12"/>
                <a:gd name="T13" fmla="*/ 1 h 9"/>
                <a:gd name="T14" fmla="*/ 6 w 12"/>
                <a:gd name="T15" fmla="*/ 0 h 9"/>
                <a:gd name="T16" fmla="*/ 7 w 12"/>
                <a:gd name="T17" fmla="*/ 0 h 9"/>
                <a:gd name="T18" fmla="*/ 11 w 12"/>
                <a:gd name="T19" fmla="*/ 5 h 9"/>
                <a:gd name="T20" fmla="*/ 11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1" y="7"/>
                  </a:moveTo>
                  <a:lnTo>
                    <a:pt x="9" y="8"/>
                  </a:lnTo>
                  <a:lnTo>
                    <a:pt x="1" y="7"/>
                  </a:lnTo>
                  <a:lnTo>
                    <a:pt x="0" y="5"/>
                  </a:lnTo>
                  <a:lnTo>
                    <a:pt x="0" y="4"/>
                  </a:lnTo>
                  <a:lnTo>
                    <a:pt x="1" y="3"/>
                  </a:lnTo>
                  <a:lnTo>
                    <a:pt x="3" y="1"/>
                  </a:lnTo>
                  <a:lnTo>
                    <a:pt x="6" y="0"/>
                  </a:lnTo>
                  <a:lnTo>
                    <a:pt x="7" y="0"/>
                  </a:lnTo>
                  <a:lnTo>
                    <a:pt x="11" y="5"/>
                  </a:lnTo>
                  <a:lnTo>
                    <a:pt x="1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8" name="Freeform 427">
              <a:extLst>
                <a:ext uri="{FF2B5EF4-FFF2-40B4-BE49-F238E27FC236}">
                  <a16:creationId xmlns="" xmlns:a16="http://schemas.microsoft.com/office/drawing/2014/main" id="{22C9C615-BA46-303F-FE06-57780B7F3429}"/>
                </a:ext>
              </a:extLst>
            </p:cNvPr>
            <p:cNvSpPr>
              <a:spLocks noChangeArrowheads="1"/>
            </p:cNvSpPr>
            <p:nvPr/>
          </p:nvSpPr>
          <p:spPr bwMode="auto">
            <a:xfrm>
              <a:off x="13101026" y="10221058"/>
              <a:ext cx="27478" cy="16484"/>
            </a:xfrm>
            <a:custGeom>
              <a:avLst/>
              <a:gdLst>
                <a:gd name="T0" fmla="*/ 22 w 23"/>
                <a:gd name="T1" fmla="*/ 2 h 14"/>
                <a:gd name="T2" fmla="*/ 17 w 23"/>
                <a:gd name="T3" fmla="*/ 3 h 14"/>
                <a:gd name="T4" fmla="*/ 14 w 23"/>
                <a:gd name="T5" fmla="*/ 7 h 14"/>
                <a:gd name="T6" fmla="*/ 12 w 23"/>
                <a:gd name="T7" fmla="*/ 7 h 14"/>
                <a:gd name="T8" fmla="*/ 11 w 23"/>
                <a:gd name="T9" fmla="*/ 9 h 14"/>
                <a:gd name="T10" fmla="*/ 11 w 23"/>
                <a:gd name="T11" fmla="*/ 9 h 14"/>
                <a:gd name="T12" fmla="*/ 11 w 23"/>
                <a:gd name="T13" fmla="*/ 10 h 14"/>
                <a:gd name="T14" fmla="*/ 11 w 23"/>
                <a:gd name="T15" fmla="*/ 11 h 14"/>
                <a:gd name="T16" fmla="*/ 10 w 23"/>
                <a:gd name="T17" fmla="*/ 12 h 14"/>
                <a:gd name="T18" fmla="*/ 7 w 23"/>
                <a:gd name="T19" fmla="*/ 11 h 14"/>
                <a:gd name="T20" fmla="*/ 6 w 23"/>
                <a:gd name="T21" fmla="*/ 12 h 14"/>
                <a:gd name="T22" fmla="*/ 5 w 23"/>
                <a:gd name="T23" fmla="*/ 13 h 14"/>
                <a:gd name="T24" fmla="*/ 3 w 23"/>
                <a:gd name="T25" fmla="*/ 11 h 14"/>
                <a:gd name="T26" fmla="*/ 0 w 23"/>
                <a:gd name="T27" fmla="*/ 11 h 14"/>
                <a:gd name="T28" fmla="*/ 0 w 23"/>
                <a:gd name="T29" fmla="*/ 11 h 14"/>
                <a:gd name="T30" fmla="*/ 3 w 23"/>
                <a:gd name="T31" fmla="*/ 8 h 14"/>
                <a:gd name="T32" fmla="*/ 7 w 23"/>
                <a:gd name="T33" fmla="*/ 5 h 14"/>
                <a:gd name="T34" fmla="*/ 7 w 23"/>
                <a:gd name="T35" fmla="*/ 4 h 14"/>
                <a:gd name="T36" fmla="*/ 6 w 23"/>
                <a:gd name="T37" fmla="*/ 4 h 14"/>
                <a:gd name="T38" fmla="*/ 5 w 23"/>
                <a:gd name="T39" fmla="*/ 3 h 14"/>
                <a:gd name="T40" fmla="*/ 5 w 23"/>
                <a:gd name="T41" fmla="*/ 3 h 14"/>
                <a:gd name="T42" fmla="*/ 7 w 23"/>
                <a:gd name="T43" fmla="*/ 2 h 14"/>
                <a:gd name="T44" fmla="*/ 9 w 23"/>
                <a:gd name="T45" fmla="*/ 2 h 14"/>
                <a:gd name="T46" fmla="*/ 11 w 23"/>
                <a:gd name="T47" fmla="*/ 3 h 14"/>
                <a:gd name="T48" fmla="*/ 11 w 23"/>
                <a:gd name="T49" fmla="*/ 3 h 14"/>
                <a:gd name="T50" fmla="*/ 17 w 23"/>
                <a:gd name="T51" fmla="*/ 0 h 14"/>
                <a:gd name="T52" fmla="*/ 19 w 23"/>
                <a:gd name="T53" fmla="*/ 0 h 14"/>
                <a:gd name="T54" fmla="*/ 21 w 23"/>
                <a:gd name="T55" fmla="*/ 2 h 14"/>
                <a:gd name="T56" fmla="*/ 22 w 23"/>
                <a:gd name="T5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4">
                  <a:moveTo>
                    <a:pt x="22" y="2"/>
                  </a:moveTo>
                  <a:lnTo>
                    <a:pt x="17" y="3"/>
                  </a:lnTo>
                  <a:lnTo>
                    <a:pt x="14" y="7"/>
                  </a:lnTo>
                  <a:lnTo>
                    <a:pt x="12" y="7"/>
                  </a:lnTo>
                  <a:lnTo>
                    <a:pt x="11" y="9"/>
                  </a:lnTo>
                  <a:lnTo>
                    <a:pt x="11" y="9"/>
                  </a:lnTo>
                  <a:lnTo>
                    <a:pt x="11" y="10"/>
                  </a:lnTo>
                  <a:lnTo>
                    <a:pt x="11" y="11"/>
                  </a:lnTo>
                  <a:lnTo>
                    <a:pt x="10" y="12"/>
                  </a:lnTo>
                  <a:lnTo>
                    <a:pt x="7" y="11"/>
                  </a:lnTo>
                  <a:lnTo>
                    <a:pt x="6" y="12"/>
                  </a:lnTo>
                  <a:lnTo>
                    <a:pt x="5" y="13"/>
                  </a:lnTo>
                  <a:lnTo>
                    <a:pt x="3" y="11"/>
                  </a:lnTo>
                  <a:lnTo>
                    <a:pt x="0" y="11"/>
                  </a:lnTo>
                  <a:lnTo>
                    <a:pt x="0" y="11"/>
                  </a:lnTo>
                  <a:lnTo>
                    <a:pt x="3" y="8"/>
                  </a:lnTo>
                  <a:lnTo>
                    <a:pt x="7" y="5"/>
                  </a:lnTo>
                  <a:lnTo>
                    <a:pt x="7" y="4"/>
                  </a:lnTo>
                  <a:lnTo>
                    <a:pt x="6" y="4"/>
                  </a:lnTo>
                  <a:lnTo>
                    <a:pt x="5" y="3"/>
                  </a:lnTo>
                  <a:lnTo>
                    <a:pt x="5" y="3"/>
                  </a:lnTo>
                  <a:lnTo>
                    <a:pt x="7" y="2"/>
                  </a:lnTo>
                  <a:lnTo>
                    <a:pt x="9" y="2"/>
                  </a:lnTo>
                  <a:lnTo>
                    <a:pt x="11" y="3"/>
                  </a:lnTo>
                  <a:lnTo>
                    <a:pt x="11" y="3"/>
                  </a:lnTo>
                  <a:lnTo>
                    <a:pt x="17" y="0"/>
                  </a:lnTo>
                  <a:lnTo>
                    <a:pt x="19" y="0"/>
                  </a:lnTo>
                  <a:lnTo>
                    <a:pt x="21" y="2"/>
                  </a:lnTo>
                  <a:lnTo>
                    <a:pt x="2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69" name="Freeform 428">
              <a:extLst>
                <a:ext uri="{FF2B5EF4-FFF2-40B4-BE49-F238E27FC236}">
                  <a16:creationId xmlns="" xmlns:a16="http://schemas.microsoft.com/office/drawing/2014/main" id="{971CAA21-FE93-AA2D-B7C7-F83537DCAC60}"/>
                </a:ext>
              </a:extLst>
            </p:cNvPr>
            <p:cNvSpPr>
              <a:spLocks noChangeArrowheads="1"/>
            </p:cNvSpPr>
            <p:nvPr/>
          </p:nvSpPr>
          <p:spPr bwMode="auto">
            <a:xfrm>
              <a:off x="13128504" y="10221058"/>
              <a:ext cx="16484" cy="16484"/>
            </a:xfrm>
            <a:custGeom>
              <a:avLst/>
              <a:gdLst>
                <a:gd name="T0" fmla="*/ 11 w 13"/>
                <a:gd name="T1" fmla="*/ 4 h 12"/>
                <a:gd name="T2" fmla="*/ 9 w 13"/>
                <a:gd name="T3" fmla="*/ 7 h 12"/>
                <a:gd name="T4" fmla="*/ 8 w 13"/>
                <a:gd name="T5" fmla="*/ 9 h 12"/>
                <a:gd name="T6" fmla="*/ 7 w 13"/>
                <a:gd name="T7" fmla="*/ 11 h 12"/>
                <a:gd name="T8" fmla="*/ 4 w 13"/>
                <a:gd name="T9" fmla="*/ 11 h 12"/>
                <a:gd name="T10" fmla="*/ 3 w 13"/>
                <a:gd name="T11" fmla="*/ 8 h 12"/>
                <a:gd name="T12" fmla="*/ 0 w 13"/>
                <a:gd name="T13" fmla="*/ 8 h 12"/>
                <a:gd name="T14" fmla="*/ 1 w 13"/>
                <a:gd name="T15" fmla="*/ 5 h 12"/>
                <a:gd name="T16" fmla="*/ 3 w 13"/>
                <a:gd name="T17" fmla="*/ 4 h 12"/>
                <a:gd name="T18" fmla="*/ 5 w 13"/>
                <a:gd name="T19" fmla="*/ 4 h 12"/>
                <a:gd name="T20" fmla="*/ 5 w 13"/>
                <a:gd name="T21" fmla="*/ 5 h 12"/>
                <a:gd name="T22" fmla="*/ 6 w 13"/>
                <a:gd name="T23" fmla="*/ 5 h 12"/>
                <a:gd name="T24" fmla="*/ 10 w 13"/>
                <a:gd name="T25" fmla="*/ 0 h 12"/>
                <a:gd name="T26" fmla="*/ 11 w 13"/>
                <a:gd name="T27" fmla="*/ 0 h 12"/>
                <a:gd name="T28" fmla="*/ 11 w 13"/>
                <a:gd name="T29" fmla="*/ 0 h 12"/>
                <a:gd name="T30" fmla="*/ 12 w 13"/>
                <a:gd name="T31" fmla="*/ 1 h 12"/>
                <a:gd name="T32" fmla="*/ 11 w 13"/>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11" y="4"/>
                  </a:moveTo>
                  <a:lnTo>
                    <a:pt x="9" y="7"/>
                  </a:lnTo>
                  <a:lnTo>
                    <a:pt x="8" y="9"/>
                  </a:lnTo>
                  <a:lnTo>
                    <a:pt x="7" y="11"/>
                  </a:lnTo>
                  <a:lnTo>
                    <a:pt x="4" y="11"/>
                  </a:lnTo>
                  <a:lnTo>
                    <a:pt x="3" y="8"/>
                  </a:lnTo>
                  <a:lnTo>
                    <a:pt x="0" y="8"/>
                  </a:lnTo>
                  <a:lnTo>
                    <a:pt x="1" y="5"/>
                  </a:lnTo>
                  <a:lnTo>
                    <a:pt x="3" y="4"/>
                  </a:lnTo>
                  <a:lnTo>
                    <a:pt x="5" y="4"/>
                  </a:lnTo>
                  <a:lnTo>
                    <a:pt x="5" y="5"/>
                  </a:lnTo>
                  <a:lnTo>
                    <a:pt x="6" y="5"/>
                  </a:lnTo>
                  <a:lnTo>
                    <a:pt x="10" y="0"/>
                  </a:lnTo>
                  <a:lnTo>
                    <a:pt x="11" y="0"/>
                  </a:lnTo>
                  <a:lnTo>
                    <a:pt x="11" y="0"/>
                  </a:lnTo>
                  <a:lnTo>
                    <a:pt x="12"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0" name="Freeform 429">
              <a:extLst>
                <a:ext uri="{FF2B5EF4-FFF2-40B4-BE49-F238E27FC236}">
                  <a16:creationId xmlns="" xmlns:a16="http://schemas.microsoft.com/office/drawing/2014/main" id="{2B772058-5190-D4F4-05A5-4281264017C3}"/>
                </a:ext>
              </a:extLst>
            </p:cNvPr>
            <p:cNvSpPr>
              <a:spLocks noChangeArrowheads="1"/>
            </p:cNvSpPr>
            <p:nvPr/>
          </p:nvSpPr>
          <p:spPr bwMode="auto">
            <a:xfrm>
              <a:off x="12809783" y="10221058"/>
              <a:ext cx="38465" cy="32971"/>
            </a:xfrm>
            <a:custGeom>
              <a:avLst/>
              <a:gdLst>
                <a:gd name="T0" fmla="*/ 25 w 29"/>
                <a:gd name="T1" fmla="*/ 13 h 25"/>
                <a:gd name="T2" fmla="*/ 21 w 29"/>
                <a:gd name="T3" fmla="*/ 20 h 25"/>
                <a:gd name="T4" fmla="*/ 22 w 29"/>
                <a:gd name="T5" fmla="*/ 21 h 25"/>
                <a:gd name="T6" fmla="*/ 23 w 29"/>
                <a:gd name="T7" fmla="*/ 22 h 25"/>
                <a:gd name="T8" fmla="*/ 16 w 29"/>
                <a:gd name="T9" fmla="*/ 24 h 25"/>
                <a:gd name="T10" fmla="*/ 14 w 29"/>
                <a:gd name="T11" fmla="*/ 22 h 25"/>
                <a:gd name="T12" fmla="*/ 12 w 29"/>
                <a:gd name="T13" fmla="*/ 23 h 25"/>
                <a:gd name="T14" fmla="*/ 5 w 29"/>
                <a:gd name="T15" fmla="*/ 22 h 25"/>
                <a:gd name="T16" fmla="*/ 0 w 29"/>
                <a:gd name="T17" fmla="*/ 20 h 25"/>
                <a:gd name="T18" fmla="*/ 0 w 29"/>
                <a:gd name="T19" fmla="*/ 19 h 25"/>
                <a:gd name="T20" fmla="*/ 0 w 29"/>
                <a:gd name="T21" fmla="*/ 17 h 25"/>
                <a:gd name="T22" fmla="*/ 1 w 29"/>
                <a:gd name="T23" fmla="*/ 18 h 25"/>
                <a:gd name="T24" fmla="*/ 5 w 29"/>
                <a:gd name="T25" fmla="*/ 18 h 25"/>
                <a:gd name="T26" fmla="*/ 6 w 29"/>
                <a:gd name="T27" fmla="*/ 17 h 25"/>
                <a:gd name="T28" fmla="*/ 7 w 29"/>
                <a:gd name="T29" fmla="*/ 13 h 25"/>
                <a:gd name="T30" fmla="*/ 6 w 29"/>
                <a:gd name="T31" fmla="*/ 8 h 25"/>
                <a:gd name="T32" fmla="*/ 11 w 29"/>
                <a:gd name="T33" fmla="*/ 3 h 25"/>
                <a:gd name="T34" fmla="*/ 14 w 29"/>
                <a:gd name="T35" fmla="*/ 2 h 25"/>
                <a:gd name="T36" fmla="*/ 17 w 29"/>
                <a:gd name="T37" fmla="*/ 0 h 25"/>
                <a:gd name="T38" fmla="*/ 25 w 29"/>
                <a:gd name="T39" fmla="*/ 3 h 25"/>
                <a:gd name="T40" fmla="*/ 26 w 29"/>
                <a:gd name="T41" fmla="*/ 3 h 25"/>
                <a:gd name="T42" fmla="*/ 27 w 29"/>
                <a:gd name="T43" fmla="*/ 4 h 25"/>
                <a:gd name="T44" fmla="*/ 28 w 29"/>
                <a:gd name="T45" fmla="*/ 6 h 25"/>
                <a:gd name="T46" fmla="*/ 25 w 29"/>
                <a:gd name="T4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5">
                  <a:moveTo>
                    <a:pt x="25" y="13"/>
                  </a:moveTo>
                  <a:lnTo>
                    <a:pt x="21" y="20"/>
                  </a:lnTo>
                  <a:lnTo>
                    <a:pt x="22" y="21"/>
                  </a:lnTo>
                  <a:lnTo>
                    <a:pt x="23" y="22"/>
                  </a:lnTo>
                  <a:lnTo>
                    <a:pt x="16" y="24"/>
                  </a:lnTo>
                  <a:lnTo>
                    <a:pt x="14" y="22"/>
                  </a:lnTo>
                  <a:lnTo>
                    <a:pt x="12" y="23"/>
                  </a:lnTo>
                  <a:lnTo>
                    <a:pt x="5" y="22"/>
                  </a:lnTo>
                  <a:lnTo>
                    <a:pt x="0" y="20"/>
                  </a:lnTo>
                  <a:lnTo>
                    <a:pt x="0" y="19"/>
                  </a:lnTo>
                  <a:lnTo>
                    <a:pt x="0" y="17"/>
                  </a:lnTo>
                  <a:lnTo>
                    <a:pt x="1" y="18"/>
                  </a:lnTo>
                  <a:lnTo>
                    <a:pt x="5" y="18"/>
                  </a:lnTo>
                  <a:lnTo>
                    <a:pt x="6" y="17"/>
                  </a:lnTo>
                  <a:lnTo>
                    <a:pt x="7" y="13"/>
                  </a:lnTo>
                  <a:lnTo>
                    <a:pt x="6" y="8"/>
                  </a:lnTo>
                  <a:lnTo>
                    <a:pt x="11" y="3"/>
                  </a:lnTo>
                  <a:lnTo>
                    <a:pt x="14" y="2"/>
                  </a:lnTo>
                  <a:lnTo>
                    <a:pt x="17" y="0"/>
                  </a:lnTo>
                  <a:lnTo>
                    <a:pt x="25" y="3"/>
                  </a:lnTo>
                  <a:lnTo>
                    <a:pt x="26" y="3"/>
                  </a:lnTo>
                  <a:lnTo>
                    <a:pt x="27" y="4"/>
                  </a:lnTo>
                  <a:lnTo>
                    <a:pt x="28" y="6"/>
                  </a:lnTo>
                  <a:lnTo>
                    <a:pt x="2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1" name="Freeform 430">
              <a:extLst>
                <a:ext uri="{FF2B5EF4-FFF2-40B4-BE49-F238E27FC236}">
                  <a16:creationId xmlns="" xmlns:a16="http://schemas.microsoft.com/office/drawing/2014/main" id="{317842C1-4C55-7984-DE28-CB8B2311BB2D}"/>
                </a:ext>
              </a:extLst>
            </p:cNvPr>
            <p:cNvSpPr>
              <a:spLocks noChangeArrowheads="1"/>
            </p:cNvSpPr>
            <p:nvPr/>
          </p:nvSpPr>
          <p:spPr bwMode="auto">
            <a:xfrm>
              <a:off x="13095533" y="10226551"/>
              <a:ext cx="10990" cy="10990"/>
            </a:xfrm>
            <a:custGeom>
              <a:avLst/>
              <a:gdLst>
                <a:gd name="T0" fmla="*/ 10 w 11"/>
                <a:gd name="T1" fmla="*/ 4 h 7"/>
                <a:gd name="T2" fmla="*/ 8 w 11"/>
                <a:gd name="T3" fmla="*/ 6 h 7"/>
                <a:gd name="T4" fmla="*/ 0 w 11"/>
                <a:gd name="T5" fmla="*/ 6 h 7"/>
                <a:gd name="T6" fmla="*/ 1 w 11"/>
                <a:gd name="T7" fmla="*/ 3 h 7"/>
                <a:gd name="T8" fmla="*/ 3 w 11"/>
                <a:gd name="T9" fmla="*/ 1 h 7"/>
                <a:gd name="T10" fmla="*/ 3 w 11"/>
                <a:gd name="T11" fmla="*/ 1 h 7"/>
                <a:gd name="T12" fmla="*/ 6 w 11"/>
                <a:gd name="T13" fmla="*/ 0 h 7"/>
                <a:gd name="T14" fmla="*/ 10 w 11"/>
                <a:gd name="T15" fmla="*/ 1 h 7"/>
                <a:gd name="T16" fmla="*/ 1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0" y="4"/>
                  </a:moveTo>
                  <a:lnTo>
                    <a:pt x="8" y="6"/>
                  </a:lnTo>
                  <a:lnTo>
                    <a:pt x="0" y="6"/>
                  </a:lnTo>
                  <a:lnTo>
                    <a:pt x="1" y="3"/>
                  </a:lnTo>
                  <a:lnTo>
                    <a:pt x="3" y="1"/>
                  </a:lnTo>
                  <a:lnTo>
                    <a:pt x="3" y="1"/>
                  </a:lnTo>
                  <a:lnTo>
                    <a:pt x="6" y="0"/>
                  </a:lnTo>
                  <a:lnTo>
                    <a:pt x="10"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2" name="Freeform 431">
              <a:extLst>
                <a:ext uri="{FF2B5EF4-FFF2-40B4-BE49-F238E27FC236}">
                  <a16:creationId xmlns="" xmlns:a16="http://schemas.microsoft.com/office/drawing/2014/main" id="{43E8A15A-4CED-494A-53BB-615BFF369A19}"/>
                </a:ext>
              </a:extLst>
            </p:cNvPr>
            <p:cNvSpPr>
              <a:spLocks noChangeArrowheads="1"/>
            </p:cNvSpPr>
            <p:nvPr/>
          </p:nvSpPr>
          <p:spPr bwMode="auto">
            <a:xfrm>
              <a:off x="12952658" y="10232048"/>
              <a:ext cx="10990" cy="10990"/>
            </a:xfrm>
            <a:custGeom>
              <a:avLst/>
              <a:gdLst>
                <a:gd name="T0" fmla="*/ 3 w 7"/>
                <a:gd name="T1" fmla="*/ 9 h 10"/>
                <a:gd name="T2" fmla="*/ 2 w 7"/>
                <a:gd name="T3" fmla="*/ 9 h 10"/>
                <a:gd name="T4" fmla="*/ 0 w 7"/>
                <a:gd name="T5" fmla="*/ 9 h 10"/>
                <a:gd name="T6" fmla="*/ 1 w 7"/>
                <a:gd name="T7" fmla="*/ 6 h 10"/>
                <a:gd name="T8" fmla="*/ 0 w 7"/>
                <a:gd name="T9" fmla="*/ 5 h 10"/>
                <a:gd name="T10" fmla="*/ 2 w 7"/>
                <a:gd name="T11" fmla="*/ 3 h 10"/>
                <a:gd name="T12" fmla="*/ 2 w 7"/>
                <a:gd name="T13" fmla="*/ 0 h 10"/>
                <a:gd name="T14" fmla="*/ 2 w 7"/>
                <a:gd name="T15" fmla="*/ 0 h 10"/>
                <a:gd name="T16" fmla="*/ 3 w 7"/>
                <a:gd name="T17" fmla="*/ 0 h 10"/>
                <a:gd name="T18" fmla="*/ 3 w 7"/>
                <a:gd name="T19" fmla="*/ 1 h 10"/>
                <a:gd name="T20" fmla="*/ 4 w 7"/>
                <a:gd name="T21" fmla="*/ 1 h 10"/>
                <a:gd name="T22" fmla="*/ 5 w 7"/>
                <a:gd name="T23" fmla="*/ 1 h 10"/>
                <a:gd name="T24" fmla="*/ 6 w 7"/>
                <a:gd name="T25" fmla="*/ 2 h 10"/>
                <a:gd name="T26" fmla="*/ 6 w 7"/>
                <a:gd name="T27" fmla="*/ 3 h 10"/>
                <a:gd name="T28" fmla="*/ 5 w 7"/>
                <a:gd name="T29" fmla="*/ 5 h 10"/>
                <a:gd name="T30" fmla="*/ 3 w 7"/>
                <a:gd name="T31" fmla="*/ 6 h 10"/>
                <a:gd name="T32" fmla="*/ 2 w 7"/>
                <a:gd name="T33" fmla="*/ 7 h 10"/>
                <a:gd name="T34" fmla="*/ 3 w 7"/>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0">
                  <a:moveTo>
                    <a:pt x="3" y="9"/>
                  </a:moveTo>
                  <a:lnTo>
                    <a:pt x="2" y="9"/>
                  </a:lnTo>
                  <a:lnTo>
                    <a:pt x="0" y="9"/>
                  </a:lnTo>
                  <a:lnTo>
                    <a:pt x="1" y="6"/>
                  </a:lnTo>
                  <a:lnTo>
                    <a:pt x="0" y="5"/>
                  </a:lnTo>
                  <a:lnTo>
                    <a:pt x="2" y="3"/>
                  </a:lnTo>
                  <a:lnTo>
                    <a:pt x="2" y="0"/>
                  </a:lnTo>
                  <a:lnTo>
                    <a:pt x="2" y="0"/>
                  </a:lnTo>
                  <a:lnTo>
                    <a:pt x="3" y="0"/>
                  </a:lnTo>
                  <a:lnTo>
                    <a:pt x="3" y="1"/>
                  </a:lnTo>
                  <a:lnTo>
                    <a:pt x="4" y="1"/>
                  </a:lnTo>
                  <a:lnTo>
                    <a:pt x="5" y="1"/>
                  </a:lnTo>
                  <a:lnTo>
                    <a:pt x="6" y="2"/>
                  </a:lnTo>
                  <a:lnTo>
                    <a:pt x="6" y="3"/>
                  </a:lnTo>
                  <a:lnTo>
                    <a:pt x="5" y="5"/>
                  </a:lnTo>
                  <a:lnTo>
                    <a:pt x="3" y="6"/>
                  </a:lnTo>
                  <a:lnTo>
                    <a:pt x="2" y="7"/>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3" name="Freeform 432">
              <a:extLst>
                <a:ext uri="{FF2B5EF4-FFF2-40B4-BE49-F238E27FC236}">
                  <a16:creationId xmlns="" xmlns:a16="http://schemas.microsoft.com/office/drawing/2014/main" id="{2FCADCD9-B7A5-DF3B-67FB-317E7F327AC3}"/>
                </a:ext>
              </a:extLst>
            </p:cNvPr>
            <p:cNvSpPr>
              <a:spLocks noChangeArrowheads="1"/>
            </p:cNvSpPr>
            <p:nvPr/>
          </p:nvSpPr>
          <p:spPr bwMode="auto">
            <a:xfrm>
              <a:off x="13090036" y="10232048"/>
              <a:ext cx="10990" cy="5493"/>
            </a:xfrm>
            <a:custGeom>
              <a:avLst/>
              <a:gdLst>
                <a:gd name="T0" fmla="*/ 3 w 9"/>
                <a:gd name="T1" fmla="*/ 3 h 6"/>
                <a:gd name="T2" fmla="*/ 1 w 9"/>
                <a:gd name="T3" fmla="*/ 5 h 6"/>
                <a:gd name="T4" fmla="*/ 0 w 9"/>
                <a:gd name="T5" fmla="*/ 5 h 6"/>
                <a:gd name="T6" fmla="*/ 0 w 9"/>
                <a:gd name="T7" fmla="*/ 3 h 6"/>
                <a:gd name="T8" fmla="*/ 1 w 9"/>
                <a:gd name="T9" fmla="*/ 1 h 6"/>
                <a:gd name="T10" fmla="*/ 4 w 9"/>
                <a:gd name="T11" fmla="*/ 0 h 6"/>
                <a:gd name="T12" fmla="*/ 6 w 9"/>
                <a:gd name="T13" fmla="*/ 0 h 6"/>
                <a:gd name="T14" fmla="*/ 7 w 9"/>
                <a:gd name="T15" fmla="*/ 0 h 6"/>
                <a:gd name="T16" fmla="*/ 8 w 9"/>
                <a:gd name="T17" fmla="*/ 1 h 6"/>
                <a:gd name="T18" fmla="*/ 5 w 9"/>
                <a:gd name="T19" fmla="*/ 1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1" y="5"/>
                  </a:lnTo>
                  <a:lnTo>
                    <a:pt x="0" y="5"/>
                  </a:lnTo>
                  <a:lnTo>
                    <a:pt x="0" y="3"/>
                  </a:lnTo>
                  <a:lnTo>
                    <a:pt x="1" y="1"/>
                  </a:lnTo>
                  <a:lnTo>
                    <a:pt x="4" y="0"/>
                  </a:lnTo>
                  <a:lnTo>
                    <a:pt x="6" y="0"/>
                  </a:lnTo>
                  <a:lnTo>
                    <a:pt x="7" y="0"/>
                  </a:lnTo>
                  <a:lnTo>
                    <a:pt x="8" y="1"/>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4" name="Freeform 433">
              <a:extLst>
                <a:ext uri="{FF2B5EF4-FFF2-40B4-BE49-F238E27FC236}">
                  <a16:creationId xmlns="" xmlns:a16="http://schemas.microsoft.com/office/drawing/2014/main" id="{CEBA814E-0560-A7A6-E58C-52C3F52F6ADD}"/>
                </a:ext>
              </a:extLst>
            </p:cNvPr>
            <p:cNvSpPr>
              <a:spLocks noChangeArrowheads="1"/>
            </p:cNvSpPr>
            <p:nvPr/>
          </p:nvSpPr>
          <p:spPr bwMode="auto">
            <a:xfrm>
              <a:off x="12793295" y="10243038"/>
              <a:ext cx="5497" cy="5493"/>
            </a:xfrm>
            <a:custGeom>
              <a:avLst/>
              <a:gdLst>
                <a:gd name="T0" fmla="*/ 4 w 5"/>
                <a:gd name="T1" fmla="*/ 3 h 5"/>
                <a:gd name="T2" fmla="*/ 3 w 5"/>
                <a:gd name="T3" fmla="*/ 4 h 5"/>
                <a:gd name="T4" fmla="*/ 1 w 5"/>
                <a:gd name="T5" fmla="*/ 2 h 5"/>
                <a:gd name="T6" fmla="*/ 0 w 5"/>
                <a:gd name="T7" fmla="*/ 1 h 5"/>
                <a:gd name="T8" fmla="*/ 2 w 5"/>
                <a:gd name="T9" fmla="*/ 0 h 5"/>
                <a:gd name="T10" fmla="*/ 3 w 5"/>
                <a:gd name="T11" fmla="*/ 0 h 5"/>
                <a:gd name="T12" fmla="*/ 4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3" y="4"/>
                  </a:lnTo>
                  <a:lnTo>
                    <a:pt x="1" y="2"/>
                  </a:lnTo>
                  <a:lnTo>
                    <a:pt x="0" y="1"/>
                  </a:lnTo>
                  <a:lnTo>
                    <a:pt x="2" y="0"/>
                  </a:lnTo>
                  <a:lnTo>
                    <a:pt x="3" y="0"/>
                  </a:lnTo>
                  <a:lnTo>
                    <a:pt x="4"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5" name="Freeform 435">
              <a:extLst>
                <a:ext uri="{FF2B5EF4-FFF2-40B4-BE49-F238E27FC236}">
                  <a16:creationId xmlns="" xmlns:a16="http://schemas.microsoft.com/office/drawing/2014/main" id="{A0F3DD17-1653-6E5D-F7F1-87DB4D3625B0}"/>
                </a:ext>
              </a:extLst>
            </p:cNvPr>
            <p:cNvSpPr>
              <a:spLocks noChangeArrowheads="1"/>
            </p:cNvSpPr>
            <p:nvPr/>
          </p:nvSpPr>
          <p:spPr bwMode="auto">
            <a:xfrm>
              <a:off x="12936171" y="10265019"/>
              <a:ext cx="76933" cy="38465"/>
            </a:xfrm>
            <a:custGeom>
              <a:avLst/>
              <a:gdLst>
                <a:gd name="T0" fmla="*/ 33 w 60"/>
                <a:gd name="T1" fmla="*/ 3 h 33"/>
                <a:gd name="T2" fmla="*/ 35 w 60"/>
                <a:gd name="T3" fmla="*/ 4 h 33"/>
                <a:gd name="T4" fmla="*/ 39 w 60"/>
                <a:gd name="T5" fmla="*/ 7 h 33"/>
                <a:gd name="T6" fmla="*/ 41 w 60"/>
                <a:gd name="T7" fmla="*/ 8 h 33"/>
                <a:gd name="T8" fmla="*/ 41 w 60"/>
                <a:gd name="T9" fmla="*/ 10 h 33"/>
                <a:gd name="T10" fmla="*/ 42 w 60"/>
                <a:gd name="T11" fmla="*/ 11 h 33"/>
                <a:gd name="T12" fmla="*/ 44 w 60"/>
                <a:gd name="T13" fmla="*/ 12 h 33"/>
                <a:gd name="T14" fmla="*/ 47 w 60"/>
                <a:gd name="T15" fmla="*/ 11 h 33"/>
                <a:gd name="T16" fmla="*/ 49 w 60"/>
                <a:gd name="T17" fmla="*/ 13 h 33"/>
                <a:gd name="T18" fmla="*/ 51 w 60"/>
                <a:gd name="T19" fmla="*/ 14 h 33"/>
                <a:gd name="T20" fmla="*/ 53 w 60"/>
                <a:gd name="T21" fmla="*/ 17 h 33"/>
                <a:gd name="T22" fmla="*/ 55 w 60"/>
                <a:gd name="T23" fmla="*/ 20 h 33"/>
                <a:gd name="T24" fmla="*/ 58 w 60"/>
                <a:gd name="T25" fmla="*/ 21 h 33"/>
                <a:gd name="T26" fmla="*/ 59 w 60"/>
                <a:gd name="T27" fmla="*/ 24 h 33"/>
                <a:gd name="T28" fmla="*/ 59 w 60"/>
                <a:gd name="T29" fmla="*/ 26 h 33"/>
                <a:gd name="T30" fmla="*/ 55 w 60"/>
                <a:gd name="T31" fmla="*/ 30 h 33"/>
                <a:gd name="T32" fmla="*/ 53 w 60"/>
                <a:gd name="T33" fmla="*/ 30 h 33"/>
                <a:gd name="T34" fmla="*/ 51 w 60"/>
                <a:gd name="T35" fmla="*/ 30 h 33"/>
                <a:gd name="T36" fmla="*/ 47 w 60"/>
                <a:gd name="T37" fmla="*/ 32 h 33"/>
                <a:gd name="T38" fmla="*/ 45 w 60"/>
                <a:gd name="T39" fmla="*/ 31 h 33"/>
                <a:gd name="T40" fmla="*/ 41 w 60"/>
                <a:gd name="T41" fmla="*/ 31 h 33"/>
                <a:gd name="T42" fmla="*/ 37 w 60"/>
                <a:gd name="T43" fmla="*/ 29 h 33"/>
                <a:gd name="T44" fmla="*/ 34 w 60"/>
                <a:gd name="T45" fmla="*/ 26 h 33"/>
                <a:gd name="T46" fmla="*/ 33 w 60"/>
                <a:gd name="T47" fmla="*/ 24 h 33"/>
                <a:gd name="T48" fmla="*/ 30 w 60"/>
                <a:gd name="T49" fmla="*/ 21 h 33"/>
                <a:gd name="T50" fmla="*/ 27 w 60"/>
                <a:gd name="T51" fmla="*/ 20 h 33"/>
                <a:gd name="T52" fmla="*/ 20 w 60"/>
                <a:gd name="T53" fmla="*/ 15 h 33"/>
                <a:gd name="T54" fmla="*/ 16 w 60"/>
                <a:gd name="T55" fmla="*/ 15 h 33"/>
                <a:gd name="T56" fmla="*/ 14 w 60"/>
                <a:gd name="T57" fmla="*/ 15 h 33"/>
                <a:gd name="T58" fmla="*/ 13 w 60"/>
                <a:gd name="T59" fmla="*/ 15 h 33"/>
                <a:gd name="T60" fmla="*/ 4 w 60"/>
                <a:gd name="T61" fmla="*/ 13 h 33"/>
                <a:gd name="T62" fmla="*/ 2 w 60"/>
                <a:gd name="T63" fmla="*/ 12 h 33"/>
                <a:gd name="T64" fmla="*/ 1 w 60"/>
                <a:gd name="T65" fmla="*/ 11 h 33"/>
                <a:gd name="T66" fmla="*/ 0 w 60"/>
                <a:gd name="T67" fmla="*/ 9 h 33"/>
                <a:gd name="T68" fmla="*/ 0 w 60"/>
                <a:gd name="T69" fmla="*/ 8 h 33"/>
                <a:gd name="T70" fmla="*/ 0 w 60"/>
                <a:gd name="T71" fmla="*/ 6 h 33"/>
                <a:gd name="T72" fmla="*/ 2 w 60"/>
                <a:gd name="T73" fmla="*/ 4 h 33"/>
                <a:gd name="T74" fmla="*/ 7 w 60"/>
                <a:gd name="T75" fmla="*/ 3 h 33"/>
                <a:gd name="T76" fmla="*/ 10 w 60"/>
                <a:gd name="T77" fmla="*/ 3 h 33"/>
                <a:gd name="T78" fmla="*/ 15 w 60"/>
                <a:gd name="T79" fmla="*/ 3 h 33"/>
                <a:gd name="T80" fmla="*/ 21 w 60"/>
                <a:gd name="T81" fmla="*/ 2 h 33"/>
                <a:gd name="T82" fmla="*/ 26 w 60"/>
                <a:gd name="T83" fmla="*/ 3 h 33"/>
                <a:gd name="T84" fmla="*/ 28 w 60"/>
                <a:gd name="T85" fmla="*/ 2 h 33"/>
                <a:gd name="T86" fmla="*/ 31 w 60"/>
                <a:gd name="T87" fmla="*/ 0 h 33"/>
                <a:gd name="T88" fmla="*/ 32 w 60"/>
                <a:gd name="T89" fmla="*/ 1 h 33"/>
                <a:gd name="T90" fmla="*/ 33 w 60"/>
                <a:gd name="T9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 h="33">
                  <a:moveTo>
                    <a:pt x="33" y="3"/>
                  </a:moveTo>
                  <a:lnTo>
                    <a:pt x="35" y="4"/>
                  </a:lnTo>
                  <a:lnTo>
                    <a:pt x="39" y="7"/>
                  </a:lnTo>
                  <a:lnTo>
                    <a:pt x="41" y="8"/>
                  </a:lnTo>
                  <a:lnTo>
                    <a:pt x="41" y="10"/>
                  </a:lnTo>
                  <a:lnTo>
                    <a:pt x="42" y="11"/>
                  </a:lnTo>
                  <a:lnTo>
                    <a:pt x="44" y="12"/>
                  </a:lnTo>
                  <a:lnTo>
                    <a:pt x="47" y="11"/>
                  </a:lnTo>
                  <a:lnTo>
                    <a:pt x="49" y="13"/>
                  </a:lnTo>
                  <a:lnTo>
                    <a:pt x="51" y="14"/>
                  </a:lnTo>
                  <a:lnTo>
                    <a:pt x="53" y="17"/>
                  </a:lnTo>
                  <a:lnTo>
                    <a:pt x="55" y="20"/>
                  </a:lnTo>
                  <a:lnTo>
                    <a:pt x="58" y="21"/>
                  </a:lnTo>
                  <a:lnTo>
                    <a:pt x="59" y="24"/>
                  </a:lnTo>
                  <a:lnTo>
                    <a:pt x="59" y="26"/>
                  </a:lnTo>
                  <a:lnTo>
                    <a:pt x="55" y="30"/>
                  </a:lnTo>
                  <a:lnTo>
                    <a:pt x="53" y="30"/>
                  </a:lnTo>
                  <a:lnTo>
                    <a:pt x="51" y="30"/>
                  </a:lnTo>
                  <a:lnTo>
                    <a:pt x="47" y="32"/>
                  </a:lnTo>
                  <a:lnTo>
                    <a:pt x="45" y="31"/>
                  </a:lnTo>
                  <a:lnTo>
                    <a:pt x="41" y="31"/>
                  </a:lnTo>
                  <a:lnTo>
                    <a:pt x="37" y="29"/>
                  </a:lnTo>
                  <a:lnTo>
                    <a:pt x="34" y="26"/>
                  </a:lnTo>
                  <a:lnTo>
                    <a:pt x="33" y="24"/>
                  </a:lnTo>
                  <a:lnTo>
                    <a:pt x="30" y="21"/>
                  </a:lnTo>
                  <a:lnTo>
                    <a:pt x="27" y="20"/>
                  </a:lnTo>
                  <a:lnTo>
                    <a:pt x="20" y="15"/>
                  </a:lnTo>
                  <a:lnTo>
                    <a:pt x="16" y="15"/>
                  </a:lnTo>
                  <a:lnTo>
                    <a:pt x="14" y="15"/>
                  </a:lnTo>
                  <a:lnTo>
                    <a:pt x="13" y="15"/>
                  </a:lnTo>
                  <a:lnTo>
                    <a:pt x="4" y="13"/>
                  </a:lnTo>
                  <a:lnTo>
                    <a:pt x="2" y="12"/>
                  </a:lnTo>
                  <a:lnTo>
                    <a:pt x="1" y="11"/>
                  </a:lnTo>
                  <a:lnTo>
                    <a:pt x="0" y="9"/>
                  </a:lnTo>
                  <a:lnTo>
                    <a:pt x="0" y="8"/>
                  </a:lnTo>
                  <a:lnTo>
                    <a:pt x="0" y="6"/>
                  </a:lnTo>
                  <a:lnTo>
                    <a:pt x="2" y="4"/>
                  </a:lnTo>
                  <a:lnTo>
                    <a:pt x="7" y="3"/>
                  </a:lnTo>
                  <a:lnTo>
                    <a:pt x="10" y="3"/>
                  </a:lnTo>
                  <a:lnTo>
                    <a:pt x="15" y="3"/>
                  </a:lnTo>
                  <a:lnTo>
                    <a:pt x="21" y="2"/>
                  </a:lnTo>
                  <a:lnTo>
                    <a:pt x="26" y="3"/>
                  </a:lnTo>
                  <a:lnTo>
                    <a:pt x="28" y="2"/>
                  </a:lnTo>
                  <a:lnTo>
                    <a:pt x="31" y="0"/>
                  </a:lnTo>
                  <a:lnTo>
                    <a:pt x="32" y="1"/>
                  </a:lnTo>
                  <a:lnTo>
                    <a:pt x="3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6" name="Freeform 436">
              <a:extLst>
                <a:ext uri="{FF2B5EF4-FFF2-40B4-BE49-F238E27FC236}">
                  <a16:creationId xmlns="" xmlns:a16="http://schemas.microsoft.com/office/drawing/2014/main" id="{E3C71F1F-5D39-1DFF-2B1D-E0AFFBDABE66}"/>
                </a:ext>
              </a:extLst>
            </p:cNvPr>
            <p:cNvSpPr>
              <a:spLocks noChangeArrowheads="1"/>
            </p:cNvSpPr>
            <p:nvPr/>
          </p:nvSpPr>
          <p:spPr bwMode="auto">
            <a:xfrm>
              <a:off x="13106523" y="10297990"/>
              <a:ext cx="5493" cy="10990"/>
            </a:xfrm>
            <a:custGeom>
              <a:avLst/>
              <a:gdLst>
                <a:gd name="T0" fmla="*/ 3 w 6"/>
                <a:gd name="T1" fmla="*/ 5 h 8"/>
                <a:gd name="T2" fmla="*/ 0 w 6"/>
                <a:gd name="T3" fmla="*/ 7 h 8"/>
                <a:gd name="T4" fmla="*/ 0 w 6"/>
                <a:gd name="T5" fmla="*/ 4 h 8"/>
                <a:gd name="T6" fmla="*/ 2 w 6"/>
                <a:gd name="T7" fmla="*/ 1 h 8"/>
                <a:gd name="T8" fmla="*/ 4 w 6"/>
                <a:gd name="T9" fmla="*/ 0 h 8"/>
                <a:gd name="T10" fmla="*/ 5 w 6"/>
                <a:gd name="T11" fmla="*/ 1 h 8"/>
                <a:gd name="T12" fmla="*/ 5 w 6"/>
                <a:gd name="T13" fmla="*/ 2 h 8"/>
                <a:gd name="T14" fmla="*/ 2 w 6"/>
                <a:gd name="T15" fmla="*/ 3 h 8"/>
                <a:gd name="T16" fmla="*/ 3 w 6"/>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5"/>
                  </a:moveTo>
                  <a:lnTo>
                    <a:pt x="0" y="7"/>
                  </a:lnTo>
                  <a:lnTo>
                    <a:pt x="0" y="4"/>
                  </a:lnTo>
                  <a:lnTo>
                    <a:pt x="2" y="1"/>
                  </a:lnTo>
                  <a:lnTo>
                    <a:pt x="4" y="0"/>
                  </a:lnTo>
                  <a:lnTo>
                    <a:pt x="5" y="1"/>
                  </a:lnTo>
                  <a:lnTo>
                    <a:pt x="5" y="2"/>
                  </a:lnTo>
                  <a:lnTo>
                    <a:pt x="2"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7" name="Freeform 437">
              <a:extLst>
                <a:ext uri="{FF2B5EF4-FFF2-40B4-BE49-F238E27FC236}">
                  <a16:creationId xmlns="" xmlns:a16="http://schemas.microsoft.com/office/drawing/2014/main" id="{049C343E-163D-3A29-F828-A2EFE02F27C7}"/>
                </a:ext>
              </a:extLst>
            </p:cNvPr>
            <p:cNvSpPr>
              <a:spLocks noChangeArrowheads="1"/>
            </p:cNvSpPr>
            <p:nvPr/>
          </p:nvSpPr>
          <p:spPr bwMode="auto">
            <a:xfrm>
              <a:off x="13040581" y="10314474"/>
              <a:ext cx="10990" cy="5497"/>
            </a:xfrm>
            <a:custGeom>
              <a:avLst/>
              <a:gdLst>
                <a:gd name="T0" fmla="*/ 6 w 10"/>
                <a:gd name="T1" fmla="*/ 5 h 6"/>
                <a:gd name="T2" fmla="*/ 4 w 10"/>
                <a:gd name="T3" fmla="*/ 5 h 6"/>
                <a:gd name="T4" fmla="*/ 1 w 10"/>
                <a:gd name="T5" fmla="*/ 4 h 6"/>
                <a:gd name="T6" fmla="*/ 0 w 10"/>
                <a:gd name="T7" fmla="*/ 4 h 6"/>
                <a:gd name="T8" fmla="*/ 3 w 10"/>
                <a:gd name="T9" fmla="*/ 2 h 6"/>
                <a:gd name="T10" fmla="*/ 5 w 10"/>
                <a:gd name="T11" fmla="*/ 0 h 6"/>
                <a:gd name="T12" fmla="*/ 8 w 10"/>
                <a:gd name="T13" fmla="*/ 0 h 6"/>
                <a:gd name="T14" fmla="*/ 9 w 10"/>
                <a:gd name="T15" fmla="*/ 0 h 6"/>
                <a:gd name="T16" fmla="*/ 9 w 10"/>
                <a:gd name="T17" fmla="*/ 3 h 6"/>
                <a:gd name="T18" fmla="*/ 6 w 10"/>
                <a:gd name="T1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5"/>
                  </a:moveTo>
                  <a:lnTo>
                    <a:pt x="4" y="5"/>
                  </a:lnTo>
                  <a:lnTo>
                    <a:pt x="1" y="4"/>
                  </a:lnTo>
                  <a:lnTo>
                    <a:pt x="0" y="4"/>
                  </a:lnTo>
                  <a:lnTo>
                    <a:pt x="3" y="2"/>
                  </a:lnTo>
                  <a:lnTo>
                    <a:pt x="5" y="0"/>
                  </a:lnTo>
                  <a:lnTo>
                    <a:pt x="8" y="0"/>
                  </a:lnTo>
                  <a:lnTo>
                    <a:pt x="9" y="0"/>
                  </a:lnTo>
                  <a:lnTo>
                    <a:pt x="9"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8" name="Freeform 438">
              <a:extLst>
                <a:ext uri="{FF2B5EF4-FFF2-40B4-BE49-F238E27FC236}">
                  <a16:creationId xmlns="" xmlns:a16="http://schemas.microsoft.com/office/drawing/2014/main" id="{46688958-0F10-9AAE-FA78-DAE011CFFCFF}"/>
                </a:ext>
              </a:extLst>
            </p:cNvPr>
            <p:cNvSpPr>
              <a:spLocks noChangeArrowheads="1"/>
            </p:cNvSpPr>
            <p:nvPr/>
          </p:nvSpPr>
          <p:spPr bwMode="auto">
            <a:xfrm>
              <a:off x="13090036" y="10314474"/>
              <a:ext cx="27478" cy="16487"/>
            </a:xfrm>
            <a:custGeom>
              <a:avLst/>
              <a:gdLst>
                <a:gd name="T0" fmla="*/ 3 w 20"/>
                <a:gd name="T1" fmla="*/ 14 h 15"/>
                <a:gd name="T2" fmla="*/ 0 w 20"/>
                <a:gd name="T3" fmla="*/ 14 h 15"/>
                <a:gd name="T4" fmla="*/ 0 w 20"/>
                <a:gd name="T5" fmla="*/ 14 h 15"/>
                <a:gd name="T6" fmla="*/ 0 w 20"/>
                <a:gd name="T7" fmla="*/ 11 h 15"/>
                <a:gd name="T8" fmla="*/ 0 w 20"/>
                <a:gd name="T9" fmla="*/ 9 h 15"/>
                <a:gd name="T10" fmla="*/ 7 w 20"/>
                <a:gd name="T11" fmla="*/ 7 h 15"/>
                <a:gd name="T12" fmla="*/ 10 w 20"/>
                <a:gd name="T13" fmla="*/ 5 h 15"/>
                <a:gd name="T14" fmla="*/ 14 w 20"/>
                <a:gd name="T15" fmla="*/ 1 h 15"/>
                <a:gd name="T16" fmla="*/ 16 w 20"/>
                <a:gd name="T17" fmla="*/ 0 h 15"/>
                <a:gd name="T18" fmla="*/ 17 w 20"/>
                <a:gd name="T19" fmla="*/ 0 h 15"/>
                <a:gd name="T20" fmla="*/ 17 w 20"/>
                <a:gd name="T21" fmla="*/ 0 h 15"/>
                <a:gd name="T22" fmla="*/ 18 w 20"/>
                <a:gd name="T23" fmla="*/ 3 h 15"/>
                <a:gd name="T24" fmla="*/ 19 w 20"/>
                <a:gd name="T25" fmla="*/ 5 h 15"/>
                <a:gd name="T26" fmla="*/ 19 w 20"/>
                <a:gd name="T27" fmla="*/ 5 h 15"/>
                <a:gd name="T28" fmla="*/ 15 w 20"/>
                <a:gd name="T29" fmla="*/ 7 h 15"/>
                <a:gd name="T30" fmla="*/ 12 w 20"/>
                <a:gd name="T31" fmla="*/ 10 h 15"/>
                <a:gd name="T32" fmla="*/ 5 w 20"/>
                <a:gd name="T33" fmla="*/ 13 h 15"/>
                <a:gd name="T34" fmla="*/ 3 w 20"/>
                <a:gd name="T3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3" y="14"/>
                  </a:moveTo>
                  <a:lnTo>
                    <a:pt x="0" y="14"/>
                  </a:lnTo>
                  <a:lnTo>
                    <a:pt x="0" y="14"/>
                  </a:lnTo>
                  <a:lnTo>
                    <a:pt x="0" y="11"/>
                  </a:lnTo>
                  <a:lnTo>
                    <a:pt x="0" y="9"/>
                  </a:lnTo>
                  <a:lnTo>
                    <a:pt x="7" y="7"/>
                  </a:lnTo>
                  <a:lnTo>
                    <a:pt x="10" y="5"/>
                  </a:lnTo>
                  <a:lnTo>
                    <a:pt x="14" y="1"/>
                  </a:lnTo>
                  <a:lnTo>
                    <a:pt x="16" y="0"/>
                  </a:lnTo>
                  <a:lnTo>
                    <a:pt x="17" y="0"/>
                  </a:lnTo>
                  <a:lnTo>
                    <a:pt x="17" y="0"/>
                  </a:lnTo>
                  <a:lnTo>
                    <a:pt x="18" y="3"/>
                  </a:lnTo>
                  <a:lnTo>
                    <a:pt x="19" y="5"/>
                  </a:lnTo>
                  <a:lnTo>
                    <a:pt x="19" y="5"/>
                  </a:lnTo>
                  <a:lnTo>
                    <a:pt x="15" y="7"/>
                  </a:lnTo>
                  <a:lnTo>
                    <a:pt x="12" y="10"/>
                  </a:lnTo>
                  <a:lnTo>
                    <a:pt x="5" y="13"/>
                  </a:lnTo>
                  <a:lnTo>
                    <a:pt x="3"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79" name="Freeform 439">
              <a:extLst>
                <a:ext uri="{FF2B5EF4-FFF2-40B4-BE49-F238E27FC236}">
                  <a16:creationId xmlns="" xmlns:a16="http://schemas.microsoft.com/office/drawing/2014/main" id="{4F04DC13-40CE-1955-86A7-4B2AFDCE1FDB}"/>
                </a:ext>
              </a:extLst>
            </p:cNvPr>
            <p:cNvSpPr>
              <a:spLocks noChangeArrowheads="1"/>
            </p:cNvSpPr>
            <p:nvPr/>
          </p:nvSpPr>
          <p:spPr bwMode="auto">
            <a:xfrm>
              <a:off x="9573112" y="8495567"/>
              <a:ext cx="65942" cy="181340"/>
            </a:xfrm>
            <a:custGeom>
              <a:avLst/>
              <a:gdLst>
                <a:gd name="T0" fmla="*/ 47 w 54"/>
                <a:gd name="T1" fmla="*/ 27 h 147"/>
                <a:gd name="T2" fmla="*/ 43 w 54"/>
                <a:gd name="T3" fmla="*/ 29 h 147"/>
                <a:gd name="T4" fmla="*/ 43 w 54"/>
                <a:gd name="T5" fmla="*/ 30 h 147"/>
                <a:gd name="T6" fmla="*/ 39 w 54"/>
                <a:gd name="T7" fmla="*/ 39 h 147"/>
                <a:gd name="T8" fmla="*/ 36 w 54"/>
                <a:gd name="T9" fmla="*/ 35 h 147"/>
                <a:gd name="T10" fmla="*/ 34 w 54"/>
                <a:gd name="T11" fmla="*/ 35 h 147"/>
                <a:gd name="T12" fmla="*/ 26 w 54"/>
                <a:gd name="T13" fmla="*/ 36 h 147"/>
                <a:gd name="T14" fmla="*/ 24 w 54"/>
                <a:gd name="T15" fmla="*/ 43 h 147"/>
                <a:gd name="T16" fmla="*/ 23 w 54"/>
                <a:gd name="T17" fmla="*/ 50 h 147"/>
                <a:gd name="T18" fmla="*/ 23 w 54"/>
                <a:gd name="T19" fmla="*/ 57 h 147"/>
                <a:gd name="T20" fmla="*/ 23 w 54"/>
                <a:gd name="T21" fmla="*/ 60 h 147"/>
                <a:gd name="T22" fmla="*/ 23 w 54"/>
                <a:gd name="T23" fmla="*/ 60 h 147"/>
                <a:gd name="T24" fmla="*/ 28 w 54"/>
                <a:gd name="T25" fmla="*/ 60 h 147"/>
                <a:gd name="T26" fmla="*/ 31 w 54"/>
                <a:gd name="T27" fmla="*/ 63 h 147"/>
                <a:gd name="T28" fmla="*/ 25 w 54"/>
                <a:gd name="T29" fmla="*/ 66 h 147"/>
                <a:gd name="T30" fmla="*/ 22 w 54"/>
                <a:gd name="T31" fmla="*/ 71 h 147"/>
                <a:gd name="T32" fmla="*/ 20 w 54"/>
                <a:gd name="T33" fmla="*/ 77 h 147"/>
                <a:gd name="T34" fmla="*/ 27 w 54"/>
                <a:gd name="T35" fmla="*/ 77 h 147"/>
                <a:gd name="T36" fmla="*/ 37 w 54"/>
                <a:gd name="T37" fmla="*/ 73 h 147"/>
                <a:gd name="T38" fmla="*/ 38 w 54"/>
                <a:gd name="T39" fmla="*/ 79 h 147"/>
                <a:gd name="T40" fmla="*/ 37 w 54"/>
                <a:gd name="T41" fmla="*/ 82 h 147"/>
                <a:gd name="T42" fmla="*/ 38 w 54"/>
                <a:gd name="T43" fmla="*/ 86 h 147"/>
                <a:gd name="T44" fmla="*/ 34 w 54"/>
                <a:gd name="T45" fmla="*/ 96 h 147"/>
                <a:gd name="T46" fmla="*/ 31 w 54"/>
                <a:gd name="T47" fmla="*/ 103 h 147"/>
                <a:gd name="T48" fmla="*/ 28 w 54"/>
                <a:gd name="T49" fmla="*/ 112 h 147"/>
                <a:gd name="T50" fmla="*/ 28 w 54"/>
                <a:gd name="T51" fmla="*/ 121 h 147"/>
                <a:gd name="T52" fmla="*/ 27 w 54"/>
                <a:gd name="T53" fmla="*/ 129 h 147"/>
                <a:gd name="T54" fmla="*/ 25 w 54"/>
                <a:gd name="T55" fmla="*/ 135 h 147"/>
                <a:gd name="T56" fmla="*/ 21 w 54"/>
                <a:gd name="T57" fmla="*/ 146 h 147"/>
                <a:gd name="T58" fmla="*/ 17 w 54"/>
                <a:gd name="T59" fmla="*/ 134 h 147"/>
                <a:gd name="T60" fmla="*/ 13 w 54"/>
                <a:gd name="T61" fmla="*/ 121 h 147"/>
                <a:gd name="T62" fmla="*/ 9 w 54"/>
                <a:gd name="T63" fmla="*/ 109 h 147"/>
                <a:gd name="T64" fmla="*/ 5 w 54"/>
                <a:gd name="T65" fmla="*/ 97 h 147"/>
                <a:gd name="T66" fmla="*/ 0 w 54"/>
                <a:gd name="T67" fmla="*/ 83 h 147"/>
                <a:gd name="T68" fmla="*/ 3 w 54"/>
                <a:gd name="T69" fmla="*/ 77 h 147"/>
                <a:gd name="T70" fmla="*/ 9 w 54"/>
                <a:gd name="T71" fmla="*/ 71 h 147"/>
                <a:gd name="T72" fmla="*/ 8 w 54"/>
                <a:gd name="T73" fmla="*/ 69 h 147"/>
                <a:gd name="T74" fmla="*/ 18 w 54"/>
                <a:gd name="T75" fmla="*/ 46 h 147"/>
                <a:gd name="T76" fmla="*/ 24 w 54"/>
                <a:gd name="T77" fmla="*/ 23 h 147"/>
                <a:gd name="T78" fmla="*/ 28 w 54"/>
                <a:gd name="T79" fmla="*/ 13 h 147"/>
                <a:gd name="T80" fmla="*/ 34 w 54"/>
                <a:gd name="T81" fmla="*/ 13 h 147"/>
                <a:gd name="T82" fmla="*/ 40 w 54"/>
                <a:gd name="T83" fmla="*/ 11 h 147"/>
                <a:gd name="T84" fmla="*/ 43 w 54"/>
                <a:gd name="T85" fmla="*/ 6 h 147"/>
                <a:gd name="T86" fmla="*/ 44 w 54"/>
                <a:gd name="T87" fmla="*/ 6 h 147"/>
                <a:gd name="T88" fmla="*/ 49 w 54"/>
                <a:gd name="T89" fmla="*/ 2 h 147"/>
                <a:gd name="T90" fmla="*/ 51 w 54"/>
                <a:gd name="T91" fmla="*/ 0 h 147"/>
                <a:gd name="T92" fmla="*/ 51 w 54"/>
                <a:gd name="T93" fmla="*/ 3 h 147"/>
                <a:gd name="T94" fmla="*/ 51 w 54"/>
                <a:gd name="T95" fmla="*/ 7 h 147"/>
                <a:gd name="T96" fmla="*/ 53 w 54"/>
                <a:gd name="T97" fmla="*/ 11 h 147"/>
                <a:gd name="T98" fmla="*/ 51 w 54"/>
                <a:gd name="T99" fmla="*/ 14 h 147"/>
                <a:gd name="T100" fmla="*/ 53 w 54"/>
                <a:gd name="T101" fmla="*/ 18 h 147"/>
                <a:gd name="T102" fmla="*/ 50 w 54"/>
                <a:gd name="T103" fmla="*/ 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47">
                  <a:moveTo>
                    <a:pt x="49" y="26"/>
                  </a:moveTo>
                  <a:lnTo>
                    <a:pt x="47" y="27"/>
                  </a:lnTo>
                  <a:lnTo>
                    <a:pt x="44" y="28"/>
                  </a:lnTo>
                  <a:lnTo>
                    <a:pt x="43" y="29"/>
                  </a:lnTo>
                  <a:lnTo>
                    <a:pt x="43" y="30"/>
                  </a:lnTo>
                  <a:lnTo>
                    <a:pt x="43" y="30"/>
                  </a:lnTo>
                  <a:lnTo>
                    <a:pt x="42" y="39"/>
                  </a:lnTo>
                  <a:lnTo>
                    <a:pt x="39" y="39"/>
                  </a:lnTo>
                  <a:lnTo>
                    <a:pt x="37" y="37"/>
                  </a:lnTo>
                  <a:lnTo>
                    <a:pt x="36" y="35"/>
                  </a:lnTo>
                  <a:lnTo>
                    <a:pt x="36" y="35"/>
                  </a:lnTo>
                  <a:lnTo>
                    <a:pt x="34" y="35"/>
                  </a:lnTo>
                  <a:lnTo>
                    <a:pt x="30" y="34"/>
                  </a:lnTo>
                  <a:lnTo>
                    <a:pt x="26" y="36"/>
                  </a:lnTo>
                  <a:lnTo>
                    <a:pt x="25" y="41"/>
                  </a:lnTo>
                  <a:lnTo>
                    <a:pt x="24" y="43"/>
                  </a:lnTo>
                  <a:lnTo>
                    <a:pt x="23" y="47"/>
                  </a:lnTo>
                  <a:lnTo>
                    <a:pt x="23" y="50"/>
                  </a:lnTo>
                  <a:lnTo>
                    <a:pt x="23" y="54"/>
                  </a:lnTo>
                  <a:lnTo>
                    <a:pt x="23" y="57"/>
                  </a:lnTo>
                  <a:lnTo>
                    <a:pt x="23" y="59"/>
                  </a:lnTo>
                  <a:lnTo>
                    <a:pt x="23" y="60"/>
                  </a:lnTo>
                  <a:lnTo>
                    <a:pt x="23" y="60"/>
                  </a:lnTo>
                  <a:lnTo>
                    <a:pt x="23" y="60"/>
                  </a:lnTo>
                  <a:lnTo>
                    <a:pt x="26" y="60"/>
                  </a:lnTo>
                  <a:lnTo>
                    <a:pt x="28" y="60"/>
                  </a:lnTo>
                  <a:lnTo>
                    <a:pt x="30" y="62"/>
                  </a:lnTo>
                  <a:lnTo>
                    <a:pt x="31" y="63"/>
                  </a:lnTo>
                  <a:lnTo>
                    <a:pt x="29" y="63"/>
                  </a:lnTo>
                  <a:lnTo>
                    <a:pt x="25" y="66"/>
                  </a:lnTo>
                  <a:lnTo>
                    <a:pt x="22" y="69"/>
                  </a:lnTo>
                  <a:lnTo>
                    <a:pt x="22" y="71"/>
                  </a:lnTo>
                  <a:lnTo>
                    <a:pt x="20" y="76"/>
                  </a:lnTo>
                  <a:lnTo>
                    <a:pt x="20" y="77"/>
                  </a:lnTo>
                  <a:lnTo>
                    <a:pt x="21" y="78"/>
                  </a:lnTo>
                  <a:lnTo>
                    <a:pt x="27" y="77"/>
                  </a:lnTo>
                  <a:lnTo>
                    <a:pt x="33" y="75"/>
                  </a:lnTo>
                  <a:lnTo>
                    <a:pt x="37" y="73"/>
                  </a:lnTo>
                  <a:lnTo>
                    <a:pt x="38" y="73"/>
                  </a:lnTo>
                  <a:lnTo>
                    <a:pt x="38" y="79"/>
                  </a:lnTo>
                  <a:lnTo>
                    <a:pt x="38" y="79"/>
                  </a:lnTo>
                  <a:lnTo>
                    <a:pt x="37" y="82"/>
                  </a:lnTo>
                  <a:lnTo>
                    <a:pt x="37" y="83"/>
                  </a:lnTo>
                  <a:lnTo>
                    <a:pt x="38" y="86"/>
                  </a:lnTo>
                  <a:lnTo>
                    <a:pt x="36" y="92"/>
                  </a:lnTo>
                  <a:lnTo>
                    <a:pt x="34" y="96"/>
                  </a:lnTo>
                  <a:lnTo>
                    <a:pt x="33" y="98"/>
                  </a:lnTo>
                  <a:lnTo>
                    <a:pt x="31" y="103"/>
                  </a:lnTo>
                  <a:lnTo>
                    <a:pt x="30" y="109"/>
                  </a:lnTo>
                  <a:lnTo>
                    <a:pt x="28" y="112"/>
                  </a:lnTo>
                  <a:lnTo>
                    <a:pt x="29" y="113"/>
                  </a:lnTo>
                  <a:lnTo>
                    <a:pt x="28" y="121"/>
                  </a:lnTo>
                  <a:lnTo>
                    <a:pt x="28" y="123"/>
                  </a:lnTo>
                  <a:lnTo>
                    <a:pt x="27" y="129"/>
                  </a:lnTo>
                  <a:lnTo>
                    <a:pt x="26" y="131"/>
                  </a:lnTo>
                  <a:lnTo>
                    <a:pt x="25" y="135"/>
                  </a:lnTo>
                  <a:lnTo>
                    <a:pt x="23" y="144"/>
                  </a:lnTo>
                  <a:lnTo>
                    <a:pt x="21" y="146"/>
                  </a:lnTo>
                  <a:lnTo>
                    <a:pt x="20" y="144"/>
                  </a:lnTo>
                  <a:lnTo>
                    <a:pt x="17" y="134"/>
                  </a:lnTo>
                  <a:lnTo>
                    <a:pt x="15" y="128"/>
                  </a:lnTo>
                  <a:lnTo>
                    <a:pt x="13" y="121"/>
                  </a:lnTo>
                  <a:lnTo>
                    <a:pt x="9" y="111"/>
                  </a:lnTo>
                  <a:lnTo>
                    <a:pt x="9" y="109"/>
                  </a:lnTo>
                  <a:lnTo>
                    <a:pt x="8" y="106"/>
                  </a:lnTo>
                  <a:lnTo>
                    <a:pt x="5" y="97"/>
                  </a:lnTo>
                  <a:lnTo>
                    <a:pt x="3" y="91"/>
                  </a:lnTo>
                  <a:lnTo>
                    <a:pt x="0" y="83"/>
                  </a:lnTo>
                  <a:lnTo>
                    <a:pt x="3" y="80"/>
                  </a:lnTo>
                  <a:lnTo>
                    <a:pt x="3" y="77"/>
                  </a:lnTo>
                  <a:lnTo>
                    <a:pt x="9" y="71"/>
                  </a:lnTo>
                  <a:lnTo>
                    <a:pt x="9" y="71"/>
                  </a:lnTo>
                  <a:lnTo>
                    <a:pt x="8" y="70"/>
                  </a:lnTo>
                  <a:lnTo>
                    <a:pt x="8" y="69"/>
                  </a:lnTo>
                  <a:lnTo>
                    <a:pt x="14" y="58"/>
                  </a:lnTo>
                  <a:lnTo>
                    <a:pt x="18" y="46"/>
                  </a:lnTo>
                  <a:lnTo>
                    <a:pt x="22" y="31"/>
                  </a:lnTo>
                  <a:lnTo>
                    <a:pt x="24" y="23"/>
                  </a:lnTo>
                  <a:lnTo>
                    <a:pt x="27" y="18"/>
                  </a:lnTo>
                  <a:lnTo>
                    <a:pt x="28" y="13"/>
                  </a:lnTo>
                  <a:lnTo>
                    <a:pt x="31" y="13"/>
                  </a:lnTo>
                  <a:lnTo>
                    <a:pt x="34" y="13"/>
                  </a:lnTo>
                  <a:lnTo>
                    <a:pt x="37" y="13"/>
                  </a:lnTo>
                  <a:lnTo>
                    <a:pt x="40" y="11"/>
                  </a:lnTo>
                  <a:lnTo>
                    <a:pt x="41" y="7"/>
                  </a:lnTo>
                  <a:lnTo>
                    <a:pt x="43" y="6"/>
                  </a:lnTo>
                  <a:lnTo>
                    <a:pt x="43" y="7"/>
                  </a:lnTo>
                  <a:lnTo>
                    <a:pt x="44" y="6"/>
                  </a:lnTo>
                  <a:lnTo>
                    <a:pt x="47" y="3"/>
                  </a:lnTo>
                  <a:lnTo>
                    <a:pt x="49" y="2"/>
                  </a:lnTo>
                  <a:lnTo>
                    <a:pt x="51" y="0"/>
                  </a:lnTo>
                  <a:lnTo>
                    <a:pt x="51" y="0"/>
                  </a:lnTo>
                  <a:lnTo>
                    <a:pt x="51" y="2"/>
                  </a:lnTo>
                  <a:lnTo>
                    <a:pt x="51" y="3"/>
                  </a:lnTo>
                  <a:lnTo>
                    <a:pt x="51" y="6"/>
                  </a:lnTo>
                  <a:lnTo>
                    <a:pt x="51" y="7"/>
                  </a:lnTo>
                  <a:lnTo>
                    <a:pt x="52" y="9"/>
                  </a:lnTo>
                  <a:lnTo>
                    <a:pt x="53" y="11"/>
                  </a:lnTo>
                  <a:lnTo>
                    <a:pt x="51" y="13"/>
                  </a:lnTo>
                  <a:lnTo>
                    <a:pt x="51" y="14"/>
                  </a:lnTo>
                  <a:lnTo>
                    <a:pt x="52" y="16"/>
                  </a:lnTo>
                  <a:lnTo>
                    <a:pt x="53" y="18"/>
                  </a:lnTo>
                  <a:lnTo>
                    <a:pt x="51" y="21"/>
                  </a:lnTo>
                  <a:lnTo>
                    <a:pt x="50" y="24"/>
                  </a:lnTo>
                  <a:lnTo>
                    <a:pt x="49"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0" name="Freeform 441">
              <a:extLst>
                <a:ext uri="{FF2B5EF4-FFF2-40B4-BE49-F238E27FC236}">
                  <a16:creationId xmlns="" xmlns:a16="http://schemas.microsoft.com/office/drawing/2014/main" id="{4BC27094-E284-572C-6E31-3071A93FDA85}"/>
                </a:ext>
              </a:extLst>
            </p:cNvPr>
            <p:cNvSpPr>
              <a:spLocks noChangeArrowheads="1"/>
            </p:cNvSpPr>
            <p:nvPr/>
          </p:nvSpPr>
          <p:spPr bwMode="auto">
            <a:xfrm>
              <a:off x="10919436" y="8396654"/>
              <a:ext cx="1159484" cy="1236417"/>
            </a:xfrm>
            <a:custGeom>
              <a:avLst/>
              <a:gdLst>
                <a:gd name="T0" fmla="*/ 349 w 930"/>
                <a:gd name="T1" fmla="*/ 156 h 991"/>
                <a:gd name="T2" fmla="*/ 399 w 930"/>
                <a:gd name="T3" fmla="*/ 192 h 991"/>
                <a:gd name="T4" fmla="*/ 387 w 930"/>
                <a:gd name="T5" fmla="*/ 256 h 991"/>
                <a:gd name="T6" fmla="*/ 450 w 930"/>
                <a:gd name="T7" fmla="*/ 289 h 991"/>
                <a:gd name="T8" fmla="*/ 525 w 930"/>
                <a:gd name="T9" fmla="*/ 313 h 991"/>
                <a:gd name="T10" fmla="*/ 585 w 930"/>
                <a:gd name="T11" fmla="*/ 334 h 991"/>
                <a:gd name="T12" fmla="*/ 635 w 930"/>
                <a:gd name="T13" fmla="*/ 293 h 991"/>
                <a:gd name="T14" fmla="*/ 656 w 930"/>
                <a:gd name="T15" fmla="*/ 308 h 991"/>
                <a:gd name="T16" fmla="*/ 710 w 930"/>
                <a:gd name="T17" fmla="*/ 321 h 991"/>
                <a:gd name="T18" fmla="*/ 762 w 930"/>
                <a:gd name="T19" fmla="*/ 305 h 991"/>
                <a:gd name="T20" fmla="*/ 776 w 930"/>
                <a:gd name="T21" fmla="*/ 284 h 991"/>
                <a:gd name="T22" fmla="*/ 837 w 930"/>
                <a:gd name="T23" fmla="*/ 236 h 991"/>
                <a:gd name="T24" fmla="*/ 898 w 930"/>
                <a:gd name="T25" fmla="*/ 234 h 991"/>
                <a:gd name="T26" fmla="*/ 900 w 930"/>
                <a:gd name="T27" fmla="*/ 266 h 991"/>
                <a:gd name="T28" fmla="*/ 922 w 930"/>
                <a:gd name="T29" fmla="*/ 310 h 991"/>
                <a:gd name="T30" fmla="*/ 859 w 930"/>
                <a:gd name="T31" fmla="*/ 349 h 991"/>
                <a:gd name="T32" fmla="*/ 832 w 930"/>
                <a:gd name="T33" fmla="*/ 410 h 991"/>
                <a:gd name="T34" fmla="*/ 798 w 930"/>
                <a:gd name="T35" fmla="*/ 455 h 991"/>
                <a:gd name="T36" fmla="*/ 778 w 930"/>
                <a:gd name="T37" fmla="*/ 491 h 991"/>
                <a:gd name="T38" fmla="*/ 751 w 930"/>
                <a:gd name="T39" fmla="*/ 446 h 991"/>
                <a:gd name="T40" fmla="*/ 739 w 930"/>
                <a:gd name="T41" fmla="*/ 418 h 991"/>
                <a:gd name="T42" fmla="*/ 773 w 930"/>
                <a:gd name="T43" fmla="*/ 392 h 991"/>
                <a:gd name="T44" fmla="*/ 690 w 930"/>
                <a:gd name="T45" fmla="*/ 367 h 991"/>
                <a:gd name="T46" fmla="*/ 662 w 930"/>
                <a:gd name="T47" fmla="*/ 343 h 991"/>
                <a:gd name="T48" fmla="*/ 635 w 930"/>
                <a:gd name="T49" fmla="*/ 357 h 991"/>
                <a:gd name="T50" fmla="*/ 636 w 930"/>
                <a:gd name="T51" fmla="*/ 389 h 991"/>
                <a:gd name="T52" fmla="*/ 654 w 930"/>
                <a:gd name="T53" fmla="*/ 445 h 991"/>
                <a:gd name="T54" fmla="*/ 655 w 930"/>
                <a:gd name="T55" fmla="*/ 504 h 991"/>
                <a:gd name="T56" fmla="*/ 630 w 930"/>
                <a:gd name="T57" fmla="*/ 477 h 991"/>
                <a:gd name="T58" fmla="*/ 582 w 930"/>
                <a:gd name="T59" fmla="*/ 555 h 991"/>
                <a:gd name="T60" fmla="*/ 529 w 930"/>
                <a:gd name="T61" fmla="*/ 587 h 991"/>
                <a:gd name="T62" fmla="*/ 431 w 930"/>
                <a:gd name="T63" fmla="*/ 680 h 991"/>
                <a:gd name="T64" fmla="*/ 382 w 930"/>
                <a:gd name="T65" fmla="*/ 754 h 991"/>
                <a:gd name="T66" fmla="*/ 372 w 930"/>
                <a:gd name="T67" fmla="*/ 847 h 991"/>
                <a:gd name="T68" fmla="*/ 319 w 930"/>
                <a:gd name="T69" fmla="*/ 921 h 991"/>
                <a:gd name="T70" fmla="*/ 263 w 930"/>
                <a:gd name="T71" fmla="*/ 901 h 991"/>
                <a:gd name="T72" fmla="*/ 208 w 930"/>
                <a:gd name="T73" fmla="*/ 770 h 991"/>
                <a:gd name="T74" fmla="*/ 169 w 930"/>
                <a:gd name="T75" fmla="*/ 689 h 991"/>
                <a:gd name="T76" fmla="*/ 148 w 930"/>
                <a:gd name="T77" fmla="*/ 579 h 991"/>
                <a:gd name="T78" fmla="*/ 155 w 930"/>
                <a:gd name="T79" fmla="*/ 500 h 991"/>
                <a:gd name="T80" fmla="*/ 125 w 930"/>
                <a:gd name="T81" fmla="*/ 492 h 991"/>
                <a:gd name="T82" fmla="*/ 26 w 930"/>
                <a:gd name="T83" fmla="*/ 477 h 991"/>
                <a:gd name="T84" fmla="*/ 63 w 930"/>
                <a:gd name="T85" fmla="*/ 458 h 991"/>
                <a:gd name="T86" fmla="*/ 18 w 930"/>
                <a:gd name="T87" fmla="*/ 422 h 991"/>
                <a:gd name="T88" fmla="*/ 76 w 930"/>
                <a:gd name="T89" fmla="*/ 406 h 991"/>
                <a:gd name="T90" fmla="*/ 81 w 930"/>
                <a:gd name="T91" fmla="*/ 375 h 991"/>
                <a:gd name="T92" fmla="*/ 42 w 930"/>
                <a:gd name="T93" fmla="*/ 323 h 991"/>
                <a:gd name="T94" fmla="*/ 108 w 930"/>
                <a:gd name="T95" fmla="*/ 284 h 991"/>
                <a:gd name="T96" fmla="*/ 182 w 930"/>
                <a:gd name="T97" fmla="*/ 195 h 991"/>
                <a:gd name="T98" fmla="*/ 228 w 930"/>
                <a:gd name="T99" fmla="*/ 126 h 991"/>
                <a:gd name="T100" fmla="*/ 186 w 930"/>
                <a:gd name="T101" fmla="*/ 88 h 991"/>
                <a:gd name="T102" fmla="*/ 185 w 930"/>
                <a:gd name="T103" fmla="*/ 49 h 991"/>
                <a:gd name="T104" fmla="*/ 255 w 930"/>
                <a:gd name="T105" fmla="*/ 33 h 991"/>
                <a:gd name="T106" fmla="*/ 314 w 930"/>
                <a:gd name="T107" fmla="*/ 2 h 991"/>
                <a:gd name="T108" fmla="*/ 341 w 930"/>
                <a:gd name="T109" fmla="*/ 80 h 991"/>
                <a:gd name="T110" fmla="*/ 338 w 930"/>
                <a:gd name="T111" fmla="*/ 116 h 991"/>
                <a:gd name="T112" fmla="*/ 777 w 930"/>
                <a:gd name="T113" fmla="*/ 823 h 991"/>
                <a:gd name="T114" fmla="*/ 793 w 930"/>
                <a:gd name="T115" fmla="*/ 775 h 991"/>
                <a:gd name="T116" fmla="*/ 783 w 930"/>
                <a:gd name="T117" fmla="*/ 836 h 991"/>
                <a:gd name="T118" fmla="*/ 148 w 930"/>
                <a:gd name="T119" fmla="*/ 845 h 991"/>
                <a:gd name="T120" fmla="*/ 795 w 930"/>
                <a:gd name="T121" fmla="*/ 942 h 991"/>
                <a:gd name="T122" fmla="*/ 806 w 930"/>
                <a:gd name="T123" fmla="*/ 948 h 991"/>
                <a:gd name="T124" fmla="*/ 817 w 930"/>
                <a:gd name="T125" fmla="*/ 99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0" h="991">
                  <a:moveTo>
                    <a:pt x="336" y="138"/>
                  </a:moveTo>
                  <a:lnTo>
                    <a:pt x="336" y="138"/>
                  </a:lnTo>
                  <a:lnTo>
                    <a:pt x="334" y="135"/>
                  </a:lnTo>
                  <a:lnTo>
                    <a:pt x="336" y="138"/>
                  </a:lnTo>
                  <a:lnTo>
                    <a:pt x="335" y="141"/>
                  </a:lnTo>
                  <a:lnTo>
                    <a:pt x="335" y="143"/>
                  </a:lnTo>
                  <a:lnTo>
                    <a:pt x="337" y="146"/>
                  </a:lnTo>
                  <a:lnTo>
                    <a:pt x="339" y="148"/>
                  </a:lnTo>
                  <a:lnTo>
                    <a:pt x="337" y="151"/>
                  </a:lnTo>
                  <a:lnTo>
                    <a:pt x="337" y="153"/>
                  </a:lnTo>
                  <a:lnTo>
                    <a:pt x="337" y="155"/>
                  </a:lnTo>
                  <a:lnTo>
                    <a:pt x="337" y="159"/>
                  </a:lnTo>
                  <a:lnTo>
                    <a:pt x="337" y="160"/>
                  </a:lnTo>
                  <a:lnTo>
                    <a:pt x="338" y="160"/>
                  </a:lnTo>
                  <a:lnTo>
                    <a:pt x="340" y="160"/>
                  </a:lnTo>
                  <a:lnTo>
                    <a:pt x="342" y="162"/>
                  </a:lnTo>
                  <a:lnTo>
                    <a:pt x="340" y="160"/>
                  </a:lnTo>
                  <a:lnTo>
                    <a:pt x="340" y="160"/>
                  </a:lnTo>
                  <a:lnTo>
                    <a:pt x="342" y="159"/>
                  </a:lnTo>
                  <a:lnTo>
                    <a:pt x="343" y="159"/>
                  </a:lnTo>
                  <a:lnTo>
                    <a:pt x="345" y="159"/>
                  </a:lnTo>
                  <a:lnTo>
                    <a:pt x="346" y="156"/>
                  </a:lnTo>
                  <a:lnTo>
                    <a:pt x="346" y="155"/>
                  </a:lnTo>
                  <a:lnTo>
                    <a:pt x="349" y="156"/>
                  </a:lnTo>
                  <a:lnTo>
                    <a:pt x="353" y="162"/>
                  </a:lnTo>
                  <a:lnTo>
                    <a:pt x="356" y="167"/>
                  </a:lnTo>
                  <a:lnTo>
                    <a:pt x="357" y="168"/>
                  </a:lnTo>
                  <a:lnTo>
                    <a:pt x="357" y="168"/>
                  </a:lnTo>
                  <a:lnTo>
                    <a:pt x="358" y="168"/>
                  </a:lnTo>
                  <a:lnTo>
                    <a:pt x="361" y="171"/>
                  </a:lnTo>
                  <a:lnTo>
                    <a:pt x="363" y="173"/>
                  </a:lnTo>
                  <a:lnTo>
                    <a:pt x="366" y="172"/>
                  </a:lnTo>
                  <a:lnTo>
                    <a:pt x="370" y="172"/>
                  </a:lnTo>
                  <a:lnTo>
                    <a:pt x="373" y="174"/>
                  </a:lnTo>
                  <a:lnTo>
                    <a:pt x="375" y="174"/>
                  </a:lnTo>
                  <a:lnTo>
                    <a:pt x="375" y="175"/>
                  </a:lnTo>
                  <a:lnTo>
                    <a:pt x="375" y="175"/>
                  </a:lnTo>
                  <a:lnTo>
                    <a:pt x="379" y="179"/>
                  </a:lnTo>
                  <a:lnTo>
                    <a:pt x="382" y="179"/>
                  </a:lnTo>
                  <a:lnTo>
                    <a:pt x="383" y="180"/>
                  </a:lnTo>
                  <a:lnTo>
                    <a:pt x="384" y="182"/>
                  </a:lnTo>
                  <a:lnTo>
                    <a:pt x="383" y="186"/>
                  </a:lnTo>
                  <a:lnTo>
                    <a:pt x="383" y="187"/>
                  </a:lnTo>
                  <a:lnTo>
                    <a:pt x="386" y="187"/>
                  </a:lnTo>
                  <a:lnTo>
                    <a:pt x="390" y="189"/>
                  </a:lnTo>
                  <a:lnTo>
                    <a:pt x="394" y="190"/>
                  </a:lnTo>
                  <a:lnTo>
                    <a:pt x="397" y="191"/>
                  </a:lnTo>
                  <a:lnTo>
                    <a:pt x="399" y="192"/>
                  </a:lnTo>
                  <a:lnTo>
                    <a:pt x="401" y="195"/>
                  </a:lnTo>
                  <a:lnTo>
                    <a:pt x="405" y="197"/>
                  </a:lnTo>
                  <a:lnTo>
                    <a:pt x="408" y="199"/>
                  </a:lnTo>
                  <a:lnTo>
                    <a:pt x="409" y="202"/>
                  </a:lnTo>
                  <a:lnTo>
                    <a:pt x="407" y="201"/>
                  </a:lnTo>
                  <a:lnTo>
                    <a:pt x="406" y="202"/>
                  </a:lnTo>
                  <a:lnTo>
                    <a:pt x="404" y="203"/>
                  </a:lnTo>
                  <a:lnTo>
                    <a:pt x="403" y="203"/>
                  </a:lnTo>
                  <a:lnTo>
                    <a:pt x="399" y="208"/>
                  </a:lnTo>
                  <a:lnTo>
                    <a:pt x="397" y="209"/>
                  </a:lnTo>
                  <a:lnTo>
                    <a:pt x="395" y="211"/>
                  </a:lnTo>
                  <a:lnTo>
                    <a:pt x="390" y="217"/>
                  </a:lnTo>
                  <a:lnTo>
                    <a:pt x="387" y="224"/>
                  </a:lnTo>
                  <a:lnTo>
                    <a:pt x="385" y="229"/>
                  </a:lnTo>
                  <a:lnTo>
                    <a:pt x="385" y="233"/>
                  </a:lnTo>
                  <a:lnTo>
                    <a:pt x="384" y="237"/>
                  </a:lnTo>
                  <a:lnTo>
                    <a:pt x="382" y="239"/>
                  </a:lnTo>
                  <a:lnTo>
                    <a:pt x="381" y="241"/>
                  </a:lnTo>
                  <a:lnTo>
                    <a:pt x="379" y="244"/>
                  </a:lnTo>
                  <a:lnTo>
                    <a:pt x="379" y="249"/>
                  </a:lnTo>
                  <a:lnTo>
                    <a:pt x="379" y="250"/>
                  </a:lnTo>
                  <a:lnTo>
                    <a:pt x="382" y="252"/>
                  </a:lnTo>
                  <a:lnTo>
                    <a:pt x="384" y="254"/>
                  </a:lnTo>
                  <a:lnTo>
                    <a:pt x="387" y="256"/>
                  </a:lnTo>
                  <a:lnTo>
                    <a:pt x="390" y="258"/>
                  </a:lnTo>
                  <a:lnTo>
                    <a:pt x="392" y="258"/>
                  </a:lnTo>
                  <a:lnTo>
                    <a:pt x="393" y="257"/>
                  </a:lnTo>
                  <a:lnTo>
                    <a:pt x="393" y="256"/>
                  </a:lnTo>
                  <a:lnTo>
                    <a:pt x="396" y="256"/>
                  </a:lnTo>
                  <a:lnTo>
                    <a:pt x="398" y="259"/>
                  </a:lnTo>
                  <a:lnTo>
                    <a:pt x="400" y="260"/>
                  </a:lnTo>
                  <a:lnTo>
                    <a:pt x="401" y="261"/>
                  </a:lnTo>
                  <a:lnTo>
                    <a:pt x="406" y="263"/>
                  </a:lnTo>
                  <a:lnTo>
                    <a:pt x="409" y="266"/>
                  </a:lnTo>
                  <a:lnTo>
                    <a:pt x="414" y="268"/>
                  </a:lnTo>
                  <a:lnTo>
                    <a:pt x="416" y="270"/>
                  </a:lnTo>
                  <a:lnTo>
                    <a:pt x="416" y="271"/>
                  </a:lnTo>
                  <a:lnTo>
                    <a:pt x="418" y="273"/>
                  </a:lnTo>
                  <a:lnTo>
                    <a:pt x="424" y="278"/>
                  </a:lnTo>
                  <a:lnTo>
                    <a:pt x="429" y="281"/>
                  </a:lnTo>
                  <a:lnTo>
                    <a:pt x="433" y="283"/>
                  </a:lnTo>
                  <a:lnTo>
                    <a:pt x="436" y="284"/>
                  </a:lnTo>
                  <a:lnTo>
                    <a:pt x="438" y="284"/>
                  </a:lnTo>
                  <a:lnTo>
                    <a:pt x="439" y="284"/>
                  </a:lnTo>
                  <a:lnTo>
                    <a:pt x="440" y="283"/>
                  </a:lnTo>
                  <a:lnTo>
                    <a:pt x="442" y="283"/>
                  </a:lnTo>
                  <a:lnTo>
                    <a:pt x="444" y="285"/>
                  </a:lnTo>
                  <a:lnTo>
                    <a:pt x="450" y="289"/>
                  </a:lnTo>
                  <a:lnTo>
                    <a:pt x="455" y="292"/>
                  </a:lnTo>
                  <a:lnTo>
                    <a:pt x="461" y="291"/>
                  </a:lnTo>
                  <a:lnTo>
                    <a:pt x="462" y="292"/>
                  </a:lnTo>
                  <a:lnTo>
                    <a:pt x="463" y="294"/>
                  </a:lnTo>
                  <a:lnTo>
                    <a:pt x="464" y="297"/>
                  </a:lnTo>
                  <a:lnTo>
                    <a:pt x="470" y="299"/>
                  </a:lnTo>
                  <a:lnTo>
                    <a:pt x="475" y="300"/>
                  </a:lnTo>
                  <a:lnTo>
                    <a:pt x="479" y="302"/>
                  </a:lnTo>
                  <a:lnTo>
                    <a:pt x="481" y="302"/>
                  </a:lnTo>
                  <a:lnTo>
                    <a:pt x="484" y="301"/>
                  </a:lnTo>
                  <a:lnTo>
                    <a:pt x="485" y="300"/>
                  </a:lnTo>
                  <a:lnTo>
                    <a:pt x="486" y="299"/>
                  </a:lnTo>
                  <a:lnTo>
                    <a:pt x="490" y="299"/>
                  </a:lnTo>
                  <a:lnTo>
                    <a:pt x="496" y="302"/>
                  </a:lnTo>
                  <a:lnTo>
                    <a:pt x="499" y="302"/>
                  </a:lnTo>
                  <a:lnTo>
                    <a:pt x="501" y="300"/>
                  </a:lnTo>
                  <a:lnTo>
                    <a:pt x="505" y="299"/>
                  </a:lnTo>
                  <a:lnTo>
                    <a:pt x="507" y="298"/>
                  </a:lnTo>
                  <a:lnTo>
                    <a:pt x="512" y="300"/>
                  </a:lnTo>
                  <a:lnTo>
                    <a:pt x="519" y="304"/>
                  </a:lnTo>
                  <a:lnTo>
                    <a:pt x="524" y="305"/>
                  </a:lnTo>
                  <a:lnTo>
                    <a:pt x="525" y="307"/>
                  </a:lnTo>
                  <a:lnTo>
                    <a:pt x="525" y="308"/>
                  </a:lnTo>
                  <a:lnTo>
                    <a:pt x="525" y="313"/>
                  </a:lnTo>
                  <a:lnTo>
                    <a:pt x="526" y="315"/>
                  </a:lnTo>
                  <a:lnTo>
                    <a:pt x="534" y="318"/>
                  </a:lnTo>
                  <a:lnTo>
                    <a:pt x="537" y="320"/>
                  </a:lnTo>
                  <a:lnTo>
                    <a:pt x="539" y="321"/>
                  </a:lnTo>
                  <a:lnTo>
                    <a:pt x="540" y="321"/>
                  </a:lnTo>
                  <a:lnTo>
                    <a:pt x="541" y="321"/>
                  </a:lnTo>
                  <a:lnTo>
                    <a:pt x="542" y="324"/>
                  </a:lnTo>
                  <a:lnTo>
                    <a:pt x="542" y="324"/>
                  </a:lnTo>
                  <a:lnTo>
                    <a:pt x="544" y="325"/>
                  </a:lnTo>
                  <a:lnTo>
                    <a:pt x="546" y="325"/>
                  </a:lnTo>
                  <a:lnTo>
                    <a:pt x="551" y="323"/>
                  </a:lnTo>
                  <a:lnTo>
                    <a:pt x="554" y="321"/>
                  </a:lnTo>
                  <a:lnTo>
                    <a:pt x="557" y="322"/>
                  </a:lnTo>
                  <a:lnTo>
                    <a:pt x="559" y="324"/>
                  </a:lnTo>
                  <a:lnTo>
                    <a:pt x="559" y="326"/>
                  </a:lnTo>
                  <a:lnTo>
                    <a:pt x="560" y="329"/>
                  </a:lnTo>
                  <a:lnTo>
                    <a:pt x="562" y="330"/>
                  </a:lnTo>
                  <a:lnTo>
                    <a:pt x="564" y="330"/>
                  </a:lnTo>
                  <a:lnTo>
                    <a:pt x="568" y="328"/>
                  </a:lnTo>
                  <a:lnTo>
                    <a:pt x="572" y="330"/>
                  </a:lnTo>
                  <a:lnTo>
                    <a:pt x="576" y="330"/>
                  </a:lnTo>
                  <a:lnTo>
                    <a:pt x="579" y="331"/>
                  </a:lnTo>
                  <a:lnTo>
                    <a:pt x="581" y="332"/>
                  </a:lnTo>
                  <a:lnTo>
                    <a:pt x="585" y="334"/>
                  </a:lnTo>
                  <a:lnTo>
                    <a:pt x="590" y="336"/>
                  </a:lnTo>
                  <a:lnTo>
                    <a:pt x="592" y="335"/>
                  </a:lnTo>
                  <a:lnTo>
                    <a:pt x="600" y="332"/>
                  </a:lnTo>
                  <a:lnTo>
                    <a:pt x="601" y="332"/>
                  </a:lnTo>
                  <a:lnTo>
                    <a:pt x="603" y="336"/>
                  </a:lnTo>
                  <a:lnTo>
                    <a:pt x="605" y="337"/>
                  </a:lnTo>
                  <a:lnTo>
                    <a:pt x="609" y="339"/>
                  </a:lnTo>
                  <a:lnTo>
                    <a:pt x="613" y="336"/>
                  </a:lnTo>
                  <a:lnTo>
                    <a:pt x="616" y="337"/>
                  </a:lnTo>
                  <a:lnTo>
                    <a:pt x="620" y="337"/>
                  </a:lnTo>
                  <a:lnTo>
                    <a:pt x="623" y="336"/>
                  </a:lnTo>
                  <a:lnTo>
                    <a:pt x="627" y="336"/>
                  </a:lnTo>
                  <a:lnTo>
                    <a:pt x="631" y="338"/>
                  </a:lnTo>
                  <a:lnTo>
                    <a:pt x="633" y="337"/>
                  </a:lnTo>
                  <a:lnTo>
                    <a:pt x="633" y="336"/>
                  </a:lnTo>
                  <a:lnTo>
                    <a:pt x="635" y="330"/>
                  </a:lnTo>
                  <a:lnTo>
                    <a:pt x="637" y="326"/>
                  </a:lnTo>
                  <a:lnTo>
                    <a:pt x="637" y="323"/>
                  </a:lnTo>
                  <a:lnTo>
                    <a:pt x="635" y="318"/>
                  </a:lnTo>
                  <a:lnTo>
                    <a:pt x="631" y="313"/>
                  </a:lnTo>
                  <a:lnTo>
                    <a:pt x="631" y="311"/>
                  </a:lnTo>
                  <a:lnTo>
                    <a:pt x="633" y="301"/>
                  </a:lnTo>
                  <a:lnTo>
                    <a:pt x="634" y="296"/>
                  </a:lnTo>
                  <a:lnTo>
                    <a:pt x="635" y="293"/>
                  </a:lnTo>
                  <a:lnTo>
                    <a:pt x="636" y="289"/>
                  </a:lnTo>
                  <a:lnTo>
                    <a:pt x="637" y="287"/>
                  </a:lnTo>
                  <a:lnTo>
                    <a:pt x="636" y="286"/>
                  </a:lnTo>
                  <a:lnTo>
                    <a:pt x="635" y="284"/>
                  </a:lnTo>
                  <a:lnTo>
                    <a:pt x="635" y="283"/>
                  </a:lnTo>
                  <a:lnTo>
                    <a:pt x="635" y="283"/>
                  </a:lnTo>
                  <a:lnTo>
                    <a:pt x="636" y="282"/>
                  </a:lnTo>
                  <a:lnTo>
                    <a:pt x="641" y="281"/>
                  </a:lnTo>
                  <a:lnTo>
                    <a:pt x="646" y="280"/>
                  </a:lnTo>
                  <a:lnTo>
                    <a:pt x="647" y="279"/>
                  </a:lnTo>
                  <a:lnTo>
                    <a:pt x="648" y="278"/>
                  </a:lnTo>
                  <a:lnTo>
                    <a:pt x="650" y="277"/>
                  </a:lnTo>
                  <a:lnTo>
                    <a:pt x="652" y="277"/>
                  </a:lnTo>
                  <a:lnTo>
                    <a:pt x="656" y="278"/>
                  </a:lnTo>
                  <a:lnTo>
                    <a:pt x="657" y="280"/>
                  </a:lnTo>
                  <a:lnTo>
                    <a:pt x="658" y="283"/>
                  </a:lnTo>
                  <a:lnTo>
                    <a:pt x="659" y="284"/>
                  </a:lnTo>
                  <a:lnTo>
                    <a:pt x="658" y="288"/>
                  </a:lnTo>
                  <a:lnTo>
                    <a:pt x="656" y="297"/>
                  </a:lnTo>
                  <a:lnTo>
                    <a:pt x="656" y="300"/>
                  </a:lnTo>
                  <a:lnTo>
                    <a:pt x="658" y="303"/>
                  </a:lnTo>
                  <a:lnTo>
                    <a:pt x="660" y="305"/>
                  </a:lnTo>
                  <a:lnTo>
                    <a:pt x="660" y="305"/>
                  </a:lnTo>
                  <a:lnTo>
                    <a:pt x="656" y="308"/>
                  </a:lnTo>
                  <a:lnTo>
                    <a:pt x="655" y="310"/>
                  </a:lnTo>
                  <a:lnTo>
                    <a:pt x="656" y="311"/>
                  </a:lnTo>
                  <a:lnTo>
                    <a:pt x="658" y="312"/>
                  </a:lnTo>
                  <a:lnTo>
                    <a:pt x="658" y="313"/>
                  </a:lnTo>
                  <a:lnTo>
                    <a:pt x="659" y="317"/>
                  </a:lnTo>
                  <a:lnTo>
                    <a:pt x="661" y="318"/>
                  </a:lnTo>
                  <a:lnTo>
                    <a:pt x="665" y="321"/>
                  </a:lnTo>
                  <a:lnTo>
                    <a:pt x="668" y="323"/>
                  </a:lnTo>
                  <a:lnTo>
                    <a:pt x="674" y="321"/>
                  </a:lnTo>
                  <a:lnTo>
                    <a:pt x="676" y="322"/>
                  </a:lnTo>
                  <a:lnTo>
                    <a:pt x="679" y="323"/>
                  </a:lnTo>
                  <a:lnTo>
                    <a:pt x="681" y="323"/>
                  </a:lnTo>
                  <a:lnTo>
                    <a:pt x="682" y="324"/>
                  </a:lnTo>
                  <a:lnTo>
                    <a:pt x="683" y="324"/>
                  </a:lnTo>
                  <a:lnTo>
                    <a:pt x="683" y="325"/>
                  </a:lnTo>
                  <a:lnTo>
                    <a:pt x="683" y="326"/>
                  </a:lnTo>
                  <a:lnTo>
                    <a:pt x="686" y="326"/>
                  </a:lnTo>
                  <a:lnTo>
                    <a:pt x="688" y="326"/>
                  </a:lnTo>
                  <a:lnTo>
                    <a:pt x="694" y="326"/>
                  </a:lnTo>
                  <a:lnTo>
                    <a:pt x="699" y="324"/>
                  </a:lnTo>
                  <a:lnTo>
                    <a:pt x="702" y="321"/>
                  </a:lnTo>
                  <a:lnTo>
                    <a:pt x="703" y="321"/>
                  </a:lnTo>
                  <a:lnTo>
                    <a:pt x="707" y="319"/>
                  </a:lnTo>
                  <a:lnTo>
                    <a:pt x="710" y="321"/>
                  </a:lnTo>
                  <a:lnTo>
                    <a:pt x="713" y="323"/>
                  </a:lnTo>
                  <a:lnTo>
                    <a:pt x="715" y="324"/>
                  </a:lnTo>
                  <a:lnTo>
                    <a:pt x="719" y="324"/>
                  </a:lnTo>
                  <a:lnTo>
                    <a:pt x="722" y="324"/>
                  </a:lnTo>
                  <a:lnTo>
                    <a:pt x="732" y="323"/>
                  </a:lnTo>
                  <a:lnTo>
                    <a:pt x="737" y="323"/>
                  </a:lnTo>
                  <a:lnTo>
                    <a:pt x="741" y="321"/>
                  </a:lnTo>
                  <a:lnTo>
                    <a:pt x="742" y="321"/>
                  </a:lnTo>
                  <a:lnTo>
                    <a:pt x="744" y="323"/>
                  </a:lnTo>
                  <a:lnTo>
                    <a:pt x="749" y="323"/>
                  </a:lnTo>
                  <a:lnTo>
                    <a:pt x="751" y="322"/>
                  </a:lnTo>
                  <a:lnTo>
                    <a:pt x="754" y="321"/>
                  </a:lnTo>
                  <a:lnTo>
                    <a:pt x="756" y="321"/>
                  </a:lnTo>
                  <a:lnTo>
                    <a:pt x="757" y="321"/>
                  </a:lnTo>
                  <a:lnTo>
                    <a:pt x="759" y="321"/>
                  </a:lnTo>
                  <a:lnTo>
                    <a:pt x="760" y="320"/>
                  </a:lnTo>
                  <a:lnTo>
                    <a:pt x="762" y="319"/>
                  </a:lnTo>
                  <a:lnTo>
                    <a:pt x="761" y="317"/>
                  </a:lnTo>
                  <a:lnTo>
                    <a:pt x="760" y="315"/>
                  </a:lnTo>
                  <a:lnTo>
                    <a:pt x="759" y="313"/>
                  </a:lnTo>
                  <a:lnTo>
                    <a:pt x="759" y="312"/>
                  </a:lnTo>
                  <a:lnTo>
                    <a:pt x="759" y="310"/>
                  </a:lnTo>
                  <a:lnTo>
                    <a:pt x="760" y="308"/>
                  </a:lnTo>
                  <a:lnTo>
                    <a:pt x="762" y="305"/>
                  </a:lnTo>
                  <a:lnTo>
                    <a:pt x="760" y="303"/>
                  </a:lnTo>
                  <a:lnTo>
                    <a:pt x="759" y="300"/>
                  </a:lnTo>
                  <a:lnTo>
                    <a:pt x="757" y="299"/>
                  </a:lnTo>
                  <a:lnTo>
                    <a:pt x="754" y="300"/>
                  </a:lnTo>
                  <a:lnTo>
                    <a:pt x="751" y="300"/>
                  </a:lnTo>
                  <a:lnTo>
                    <a:pt x="748" y="298"/>
                  </a:lnTo>
                  <a:lnTo>
                    <a:pt x="746" y="296"/>
                  </a:lnTo>
                  <a:lnTo>
                    <a:pt x="746" y="294"/>
                  </a:lnTo>
                  <a:lnTo>
                    <a:pt x="746" y="292"/>
                  </a:lnTo>
                  <a:lnTo>
                    <a:pt x="747" y="289"/>
                  </a:lnTo>
                  <a:lnTo>
                    <a:pt x="748" y="289"/>
                  </a:lnTo>
                  <a:lnTo>
                    <a:pt x="750" y="289"/>
                  </a:lnTo>
                  <a:lnTo>
                    <a:pt x="754" y="289"/>
                  </a:lnTo>
                  <a:lnTo>
                    <a:pt x="756" y="290"/>
                  </a:lnTo>
                  <a:lnTo>
                    <a:pt x="759" y="289"/>
                  </a:lnTo>
                  <a:lnTo>
                    <a:pt x="762" y="287"/>
                  </a:lnTo>
                  <a:lnTo>
                    <a:pt x="764" y="287"/>
                  </a:lnTo>
                  <a:lnTo>
                    <a:pt x="766" y="286"/>
                  </a:lnTo>
                  <a:lnTo>
                    <a:pt x="767" y="286"/>
                  </a:lnTo>
                  <a:lnTo>
                    <a:pt x="768" y="286"/>
                  </a:lnTo>
                  <a:lnTo>
                    <a:pt x="770" y="286"/>
                  </a:lnTo>
                  <a:lnTo>
                    <a:pt x="772" y="286"/>
                  </a:lnTo>
                  <a:lnTo>
                    <a:pt x="774" y="286"/>
                  </a:lnTo>
                  <a:lnTo>
                    <a:pt x="776" y="284"/>
                  </a:lnTo>
                  <a:lnTo>
                    <a:pt x="780" y="282"/>
                  </a:lnTo>
                  <a:lnTo>
                    <a:pt x="781" y="280"/>
                  </a:lnTo>
                  <a:lnTo>
                    <a:pt x="781" y="279"/>
                  </a:lnTo>
                  <a:lnTo>
                    <a:pt x="781" y="278"/>
                  </a:lnTo>
                  <a:lnTo>
                    <a:pt x="779" y="278"/>
                  </a:lnTo>
                  <a:lnTo>
                    <a:pt x="780" y="277"/>
                  </a:lnTo>
                  <a:lnTo>
                    <a:pt x="781" y="275"/>
                  </a:lnTo>
                  <a:lnTo>
                    <a:pt x="787" y="272"/>
                  </a:lnTo>
                  <a:lnTo>
                    <a:pt x="792" y="268"/>
                  </a:lnTo>
                  <a:lnTo>
                    <a:pt x="795" y="266"/>
                  </a:lnTo>
                  <a:lnTo>
                    <a:pt x="796" y="263"/>
                  </a:lnTo>
                  <a:lnTo>
                    <a:pt x="798" y="259"/>
                  </a:lnTo>
                  <a:lnTo>
                    <a:pt x="799" y="258"/>
                  </a:lnTo>
                  <a:lnTo>
                    <a:pt x="802" y="256"/>
                  </a:lnTo>
                  <a:lnTo>
                    <a:pt x="812" y="255"/>
                  </a:lnTo>
                  <a:lnTo>
                    <a:pt x="815" y="254"/>
                  </a:lnTo>
                  <a:lnTo>
                    <a:pt x="820" y="251"/>
                  </a:lnTo>
                  <a:lnTo>
                    <a:pt x="822" y="249"/>
                  </a:lnTo>
                  <a:lnTo>
                    <a:pt x="823" y="247"/>
                  </a:lnTo>
                  <a:lnTo>
                    <a:pt x="823" y="245"/>
                  </a:lnTo>
                  <a:lnTo>
                    <a:pt x="826" y="245"/>
                  </a:lnTo>
                  <a:lnTo>
                    <a:pt x="829" y="242"/>
                  </a:lnTo>
                  <a:lnTo>
                    <a:pt x="832" y="239"/>
                  </a:lnTo>
                  <a:lnTo>
                    <a:pt x="837" y="236"/>
                  </a:lnTo>
                  <a:lnTo>
                    <a:pt x="842" y="233"/>
                  </a:lnTo>
                  <a:lnTo>
                    <a:pt x="844" y="233"/>
                  </a:lnTo>
                  <a:lnTo>
                    <a:pt x="846" y="235"/>
                  </a:lnTo>
                  <a:lnTo>
                    <a:pt x="847" y="237"/>
                  </a:lnTo>
                  <a:lnTo>
                    <a:pt x="847" y="237"/>
                  </a:lnTo>
                  <a:lnTo>
                    <a:pt x="853" y="239"/>
                  </a:lnTo>
                  <a:lnTo>
                    <a:pt x="854" y="239"/>
                  </a:lnTo>
                  <a:lnTo>
                    <a:pt x="859" y="241"/>
                  </a:lnTo>
                  <a:lnTo>
                    <a:pt x="864" y="242"/>
                  </a:lnTo>
                  <a:lnTo>
                    <a:pt x="865" y="243"/>
                  </a:lnTo>
                  <a:lnTo>
                    <a:pt x="867" y="243"/>
                  </a:lnTo>
                  <a:lnTo>
                    <a:pt x="868" y="242"/>
                  </a:lnTo>
                  <a:lnTo>
                    <a:pt x="869" y="241"/>
                  </a:lnTo>
                  <a:lnTo>
                    <a:pt x="870" y="239"/>
                  </a:lnTo>
                  <a:lnTo>
                    <a:pt x="871" y="239"/>
                  </a:lnTo>
                  <a:lnTo>
                    <a:pt x="871" y="237"/>
                  </a:lnTo>
                  <a:lnTo>
                    <a:pt x="877" y="233"/>
                  </a:lnTo>
                  <a:lnTo>
                    <a:pt x="883" y="230"/>
                  </a:lnTo>
                  <a:lnTo>
                    <a:pt x="888" y="228"/>
                  </a:lnTo>
                  <a:lnTo>
                    <a:pt x="889" y="229"/>
                  </a:lnTo>
                  <a:lnTo>
                    <a:pt x="891" y="230"/>
                  </a:lnTo>
                  <a:lnTo>
                    <a:pt x="893" y="234"/>
                  </a:lnTo>
                  <a:lnTo>
                    <a:pt x="894" y="235"/>
                  </a:lnTo>
                  <a:lnTo>
                    <a:pt x="898" y="234"/>
                  </a:lnTo>
                  <a:lnTo>
                    <a:pt x="898" y="235"/>
                  </a:lnTo>
                  <a:lnTo>
                    <a:pt x="898" y="236"/>
                  </a:lnTo>
                  <a:lnTo>
                    <a:pt x="895" y="238"/>
                  </a:lnTo>
                  <a:lnTo>
                    <a:pt x="893" y="240"/>
                  </a:lnTo>
                  <a:lnTo>
                    <a:pt x="891" y="241"/>
                  </a:lnTo>
                  <a:lnTo>
                    <a:pt x="891" y="245"/>
                  </a:lnTo>
                  <a:lnTo>
                    <a:pt x="891" y="247"/>
                  </a:lnTo>
                  <a:lnTo>
                    <a:pt x="892" y="247"/>
                  </a:lnTo>
                  <a:lnTo>
                    <a:pt x="898" y="243"/>
                  </a:lnTo>
                  <a:lnTo>
                    <a:pt x="900" y="242"/>
                  </a:lnTo>
                  <a:lnTo>
                    <a:pt x="901" y="243"/>
                  </a:lnTo>
                  <a:lnTo>
                    <a:pt x="902" y="245"/>
                  </a:lnTo>
                  <a:lnTo>
                    <a:pt x="904" y="250"/>
                  </a:lnTo>
                  <a:lnTo>
                    <a:pt x="905" y="253"/>
                  </a:lnTo>
                  <a:lnTo>
                    <a:pt x="899" y="258"/>
                  </a:lnTo>
                  <a:lnTo>
                    <a:pt x="897" y="261"/>
                  </a:lnTo>
                  <a:lnTo>
                    <a:pt x="897" y="262"/>
                  </a:lnTo>
                  <a:lnTo>
                    <a:pt x="897" y="263"/>
                  </a:lnTo>
                  <a:lnTo>
                    <a:pt x="896" y="265"/>
                  </a:lnTo>
                  <a:lnTo>
                    <a:pt x="896" y="265"/>
                  </a:lnTo>
                  <a:lnTo>
                    <a:pt x="897" y="266"/>
                  </a:lnTo>
                  <a:lnTo>
                    <a:pt x="898" y="267"/>
                  </a:lnTo>
                  <a:lnTo>
                    <a:pt x="899" y="267"/>
                  </a:lnTo>
                  <a:lnTo>
                    <a:pt x="900" y="266"/>
                  </a:lnTo>
                  <a:lnTo>
                    <a:pt x="905" y="264"/>
                  </a:lnTo>
                  <a:lnTo>
                    <a:pt x="907" y="264"/>
                  </a:lnTo>
                  <a:lnTo>
                    <a:pt x="911" y="267"/>
                  </a:lnTo>
                  <a:lnTo>
                    <a:pt x="913" y="267"/>
                  </a:lnTo>
                  <a:lnTo>
                    <a:pt x="917" y="268"/>
                  </a:lnTo>
                  <a:lnTo>
                    <a:pt x="921" y="267"/>
                  </a:lnTo>
                  <a:lnTo>
                    <a:pt x="923" y="268"/>
                  </a:lnTo>
                  <a:lnTo>
                    <a:pt x="927" y="272"/>
                  </a:lnTo>
                  <a:lnTo>
                    <a:pt x="928" y="272"/>
                  </a:lnTo>
                  <a:lnTo>
                    <a:pt x="928" y="275"/>
                  </a:lnTo>
                  <a:lnTo>
                    <a:pt x="928" y="277"/>
                  </a:lnTo>
                  <a:lnTo>
                    <a:pt x="929" y="279"/>
                  </a:lnTo>
                  <a:lnTo>
                    <a:pt x="929" y="281"/>
                  </a:lnTo>
                  <a:lnTo>
                    <a:pt x="929" y="282"/>
                  </a:lnTo>
                  <a:lnTo>
                    <a:pt x="928" y="283"/>
                  </a:lnTo>
                  <a:lnTo>
                    <a:pt x="926" y="284"/>
                  </a:lnTo>
                  <a:lnTo>
                    <a:pt x="923" y="286"/>
                  </a:lnTo>
                  <a:lnTo>
                    <a:pt x="920" y="289"/>
                  </a:lnTo>
                  <a:lnTo>
                    <a:pt x="917" y="291"/>
                  </a:lnTo>
                  <a:lnTo>
                    <a:pt x="915" y="293"/>
                  </a:lnTo>
                  <a:lnTo>
                    <a:pt x="915" y="295"/>
                  </a:lnTo>
                  <a:lnTo>
                    <a:pt x="915" y="297"/>
                  </a:lnTo>
                  <a:lnTo>
                    <a:pt x="915" y="300"/>
                  </a:lnTo>
                  <a:lnTo>
                    <a:pt x="922" y="310"/>
                  </a:lnTo>
                  <a:lnTo>
                    <a:pt x="922" y="312"/>
                  </a:lnTo>
                  <a:lnTo>
                    <a:pt x="919" y="312"/>
                  </a:lnTo>
                  <a:lnTo>
                    <a:pt x="917" y="311"/>
                  </a:lnTo>
                  <a:lnTo>
                    <a:pt x="915" y="310"/>
                  </a:lnTo>
                  <a:lnTo>
                    <a:pt x="912" y="305"/>
                  </a:lnTo>
                  <a:lnTo>
                    <a:pt x="910" y="304"/>
                  </a:lnTo>
                  <a:lnTo>
                    <a:pt x="908" y="304"/>
                  </a:lnTo>
                  <a:lnTo>
                    <a:pt x="895" y="306"/>
                  </a:lnTo>
                  <a:lnTo>
                    <a:pt x="893" y="307"/>
                  </a:lnTo>
                  <a:lnTo>
                    <a:pt x="888" y="308"/>
                  </a:lnTo>
                  <a:lnTo>
                    <a:pt x="886" y="312"/>
                  </a:lnTo>
                  <a:lnTo>
                    <a:pt x="883" y="314"/>
                  </a:lnTo>
                  <a:lnTo>
                    <a:pt x="882" y="315"/>
                  </a:lnTo>
                  <a:lnTo>
                    <a:pt x="878" y="318"/>
                  </a:lnTo>
                  <a:lnTo>
                    <a:pt x="869" y="324"/>
                  </a:lnTo>
                  <a:lnTo>
                    <a:pt x="864" y="328"/>
                  </a:lnTo>
                  <a:lnTo>
                    <a:pt x="861" y="329"/>
                  </a:lnTo>
                  <a:lnTo>
                    <a:pt x="859" y="330"/>
                  </a:lnTo>
                  <a:lnTo>
                    <a:pt x="858" y="333"/>
                  </a:lnTo>
                  <a:lnTo>
                    <a:pt x="857" y="335"/>
                  </a:lnTo>
                  <a:lnTo>
                    <a:pt x="857" y="339"/>
                  </a:lnTo>
                  <a:lnTo>
                    <a:pt x="857" y="345"/>
                  </a:lnTo>
                  <a:lnTo>
                    <a:pt x="858" y="348"/>
                  </a:lnTo>
                  <a:lnTo>
                    <a:pt x="859" y="349"/>
                  </a:lnTo>
                  <a:lnTo>
                    <a:pt x="859" y="350"/>
                  </a:lnTo>
                  <a:lnTo>
                    <a:pt x="858" y="352"/>
                  </a:lnTo>
                  <a:lnTo>
                    <a:pt x="856" y="353"/>
                  </a:lnTo>
                  <a:lnTo>
                    <a:pt x="855" y="354"/>
                  </a:lnTo>
                  <a:lnTo>
                    <a:pt x="854" y="359"/>
                  </a:lnTo>
                  <a:lnTo>
                    <a:pt x="853" y="362"/>
                  </a:lnTo>
                  <a:lnTo>
                    <a:pt x="850" y="365"/>
                  </a:lnTo>
                  <a:lnTo>
                    <a:pt x="848" y="368"/>
                  </a:lnTo>
                  <a:lnTo>
                    <a:pt x="844" y="370"/>
                  </a:lnTo>
                  <a:lnTo>
                    <a:pt x="843" y="372"/>
                  </a:lnTo>
                  <a:lnTo>
                    <a:pt x="841" y="375"/>
                  </a:lnTo>
                  <a:lnTo>
                    <a:pt x="841" y="378"/>
                  </a:lnTo>
                  <a:lnTo>
                    <a:pt x="841" y="379"/>
                  </a:lnTo>
                  <a:lnTo>
                    <a:pt x="841" y="380"/>
                  </a:lnTo>
                  <a:lnTo>
                    <a:pt x="842" y="381"/>
                  </a:lnTo>
                  <a:lnTo>
                    <a:pt x="844" y="381"/>
                  </a:lnTo>
                  <a:lnTo>
                    <a:pt x="846" y="383"/>
                  </a:lnTo>
                  <a:lnTo>
                    <a:pt x="846" y="385"/>
                  </a:lnTo>
                  <a:lnTo>
                    <a:pt x="844" y="388"/>
                  </a:lnTo>
                  <a:lnTo>
                    <a:pt x="841" y="395"/>
                  </a:lnTo>
                  <a:lnTo>
                    <a:pt x="839" y="399"/>
                  </a:lnTo>
                  <a:lnTo>
                    <a:pt x="836" y="403"/>
                  </a:lnTo>
                  <a:lnTo>
                    <a:pt x="835" y="404"/>
                  </a:lnTo>
                  <a:lnTo>
                    <a:pt x="832" y="410"/>
                  </a:lnTo>
                  <a:lnTo>
                    <a:pt x="830" y="417"/>
                  </a:lnTo>
                  <a:lnTo>
                    <a:pt x="828" y="422"/>
                  </a:lnTo>
                  <a:lnTo>
                    <a:pt x="827" y="425"/>
                  </a:lnTo>
                  <a:lnTo>
                    <a:pt x="825" y="425"/>
                  </a:lnTo>
                  <a:lnTo>
                    <a:pt x="823" y="425"/>
                  </a:lnTo>
                  <a:lnTo>
                    <a:pt x="819" y="423"/>
                  </a:lnTo>
                  <a:lnTo>
                    <a:pt x="815" y="422"/>
                  </a:lnTo>
                  <a:lnTo>
                    <a:pt x="813" y="421"/>
                  </a:lnTo>
                  <a:lnTo>
                    <a:pt x="811" y="421"/>
                  </a:lnTo>
                  <a:lnTo>
                    <a:pt x="809" y="422"/>
                  </a:lnTo>
                  <a:lnTo>
                    <a:pt x="807" y="422"/>
                  </a:lnTo>
                  <a:lnTo>
                    <a:pt x="806" y="422"/>
                  </a:lnTo>
                  <a:lnTo>
                    <a:pt x="802" y="419"/>
                  </a:lnTo>
                  <a:lnTo>
                    <a:pt x="801" y="419"/>
                  </a:lnTo>
                  <a:lnTo>
                    <a:pt x="801" y="420"/>
                  </a:lnTo>
                  <a:lnTo>
                    <a:pt x="802" y="429"/>
                  </a:lnTo>
                  <a:lnTo>
                    <a:pt x="804" y="432"/>
                  </a:lnTo>
                  <a:lnTo>
                    <a:pt x="804" y="438"/>
                  </a:lnTo>
                  <a:lnTo>
                    <a:pt x="803" y="444"/>
                  </a:lnTo>
                  <a:lnTo>
                    <a:pt x="802" y="451"/>
                  </a:lnTo>
                  <a:lnTo>
                    <a:pt x="802" y="453"/>
                  </a:lnTo>
                  <a:lnTo>
                    <a:pt x="801" y="455"/>
                  </a:lnTo>
                  <a:lnTo>
                    <a:pt x="799" y="455"/>
                  </a:lnTo>
                  <a:lnTo>
                    <a:pt x="798" y="455"/>
                  </a:lnTo>
                  <a:lnTo>
                    <a:pt x="796" y="455"/>
                  </a:lnTo>
                  <a:lnTo>
                    <a:pt x="796" y="456"/>
                  </a:lnTo>
                  <a:lnTo>
                    <a:pt x="796" y="459"/>
                  </a:lnTo>
                  <a:lnTo>
                    <a:pt x="795" y="462"/>
                  </a:lnTo>
                  <a:lnTo>
                    <a:pt x="794" y="466"/>
                  </a:lnTo>
                  <a:lnTo>
                    <a:pt x="794" y="468"/>
                  </a:lnTo>
                  <a:lnTo>
                    <a:pt x="794" y="471"/>
                  </a:lnTo>
                  <a:lnTo>
                    <a:pt x="796" y="478"/>
                  </a:lnTo>
                  <a:lnTo>
                    <a:pt x="796" y="480"/>
                  </a:lnTo>
                  <a:lnTo>
                    <a:pt x="796" y="482"/>
                  </a:lnTo>
                  <a:lnTo>
                    <a:pt x="795" y="483"/>
                  </a:lnTo>
                  <a:lnTo>
                    <a:pt x="794" y="483"/>
                  </a:lnTo>
                  <a:lnTo>
                    <a:pt x="792" y="483"/>
                  </a:lnTo>
                  <a:lnTo>
                    <a:pt x="791" y="485"/>
                  </a:lnTo>
                  <a:lnTo>
                    <a:pt x="790" y="490"/>
                  </a:lnTo>
                  <a:lnTo>
                    <a:pt x="788" y="490"/>
                  </a:lnTo>
                  <a:lnTo>
                    <a:pt x="786" y="490"/>
                  </a:lnTo>
                  <a:lnTo>
                    <a:pt x="784" y="486"/>
                  </a:lnTo>
                  <a:lnTo>
                    <a:pt x="782" y="485"/>
                  </a:lnTo>
                  <a:lnTo>
                    <a:pt x="781" y="485"/>
                  </a:lnTo>
                  <a:lnTo>
                    <a:pt x="781" y="486"/>
                  </a:lnTo>
                  <a:lnTo>
                    <a:pt x="780" y="488"/>
                  </a:lnTo>
                  <a:lnTo>
                    <a:pt x="779" y="490"/>
                  </a:lnTo>
                  <a:lnTo>
                    <a:pt x="778" y="491"/>
                  </a:lnTo>
                  <a:lnTo>
                    <a:pt x="777" y="488"/>
                  </a:lnTo>
                  <a:lnTo>
                    <a:pt x="776" y="476"/>
                  </a:lnTo>
                  <a:lnTo>
                    <a:pt x="775" y="472"/>
                  </a:lnTo>
                  <a:lnTo>
                    <a:pt x="774" y="466"/>
                  </a:lnTo>
                  <a:lnTo>
                    <a:pt x="774" y="465"/>
                  </a:lnTo>
                  <a:lnTo>
                    <a:pt x="773" y="462"/>
                  </a:lnTo>
                  <a:lnTo>
                    <a:pt x="772" y="459"/>
                  </a:lnTo>
                  <a:lnTo>
                    <a:pt x="771" y="458"/>
                  </a:lnTo>
                  <a:lnTo>
                    <a:pt x="770" y="453"/>
                  </a:lnTo>
                  <a:lnTo>
                    <a:pt x="770" y="447"/>
                  </a:lnTo>
                  <a:lnTo>
                    <a:pt x="770" y="444"/>
                  </a:lnTo>
                  <a:lnTo>
                    <a:pt x="768" y="439"/>
                  </a:lnTo>
                  <a:lnTo>
                    <a:pt x="767" y="432"/>
                  </a:lnTo>
                  <a:lnTo>
                    <a:pt x="765" y="433"/>
                  </a:lnTo>
                  <a:lnTo>
                    <a:pt x="764" y="431"/>
                  </a:lnTo>
                  <a:lnTo>
                    <a:pt x="763" y="431"/>
                  </a:lnTo>
                  <a:lnTo>
                    <a:pt x="760" y="432"/>
                  </a:lnTo>
                  <a:lnTo>
                    <a:pt x="759" y="432"/>
                  </a:lnTo>
                  <a:lnTo>
                    <a:pt x="757" y="432"/>
                  </a:lnTo>
                  <a:lnTo>
                    <a:pt x="757" y="435"/>
                  </a:lnTo>
                  <a:lnTo>
                    <a:pt x="757" y="438"/>
                  </a:lnTo>
                  <a:lnTo>
                    <a:pt x="757" y="439"/>
                  </a:lnTo>
                  <a:lnTo>
                    <a:pt x="752" y="443"/>
                  </a:lnTo>
                  <a:lnTo>
                    <a:pt x="751" y="446"/>
                  </a:lnTo>
                  <a:lnTo>
                    <a:pt x="751" y="449"/>
                  </a:lnTo>
                  <a:lnTo>
                    <a:pt x="752" y="452"/>
                  </a:lnTo>
                  <a:lnTo>
                    <a:pt x="751" y="454"/>
                  </a:lnTo>
                  <a:lnTo>
                    <a:pt x="749" y="455"/>
                  </a:lnTo>
                  <a:lnTo>
                    <a:pt x="747" y="456"/>
                  </a:lnTo>
                  <a:lnTo>
                    <a:pt x="745" y="456"/>
                  </a:lnTo>
                  <a:lnTo>
                    <a:pt x="743" y="455"/>
                  </a:lnTo>
                  <a:lnTo>
                    <a:pt x="742" y="451"/>
                  </a:lnTo>
                  <a:lnTo>
                    <a:pt x="742" y="449"/>
                  </a:lnTo>
                  <a:lnTo>
                    <a:pt x="740" y="449"/>
                  </a:lnTo>
                  <a:lnTo>
                    <a:pt x="739" y="449"/>
                  </a:lnTo>
                  <a:lnTo>
                    <a:pt x="739" y="451"/>
                  </a:lnTo>
                  <a:lnTo>
                    <a:pt x="739" y="453"/>
                  </a:lnTo>
                  <a:lnTo>
                    <a:pt x="739" y="453"/>
                  </a:lnTo>
                  <a:lnTo>
                    <a:pt x="738" y="453"/>
                  </a:lnTo>
                  <a:lnTo>
                    <a:pt x="737" y="452"/>
                  </a:lnTo>
                  <a:lnTo>
                    <a:pt x="735" y="443"/>
                  </a:lnTo>
                  <a:lnTo>
                    <a:pt x="732" y="436"/>
                  </a:lnTo>
                  <a:lnTo>
                    <a:pt x="732" y="433"/>
                  </a:lnTo>
                  <a:lnTo>
                    <a:pt x="733" y="430"/>
                  </a:lnTo>
                  <a:lnTo>
                    <a:pt x="735" y="424"/>
                  </a:lnTo>
                  <a:lnTo>
                    <a:pt x="738" y="420"/>
                  </a:lnTo>
                  <a:lnTo>
                    <a:pt x="738" y="419"/>
                  </a:lnTo>
                  <a:lnTo>
                    <a:pt x="739" y="418"/>
                  </a:lnTo>
                  <a:lnTo>
                    <a:pt x="739" y="418"/>
                  </a:lnTo>
                  <a:lnTo>
                    <a:pt x="744" y="418"/>
                  </a:lnTo>
                  <a:lnTo>
                    <a:pt x="746" y="417"/>
                  </a:lnTo>
                  <a:lnTo>
                    <a:pt x="747" y="416"/>
                  </a:lnTo>
                  <a:lnTo>
                    <a:pt x="749" y="414"/>
                  </a:lnTo>
                  <a:lnTo>
                    <a:pt x="751" y="414"/>
                  </a:lnTo>
                  <a:lnTo>
                    <a:pt x="752" y="414"/>
                  </a:lnTo>
                  <a:lnTo>
                    <a:pt x="754" y="415"/>
                  </a:lnTo>
                  <a:lnTo>
                    <a:pt x="755" y="414"/>
                  </a:lnTo>
                  <a:lnTo>
                    <a:pt x="756" y="412"/>
                  </a:lnTo>
                  <a:lnTo>
                    <a:pt x="757" y="410"/>
                  </a:lnTo>
                  <a:lnTo>
                    <a:pt x="757" y="409"/>
                  </a:lnTo>
                  <a:lnTo>
                    <a:pt x="759" y="408"/>
                  </a:lnTo>
                  <a:lnTo>
                    <a:pt x="761" y="408"/>
                  </a:lnTo>
                  <a:lnTo>
                    <a:pt x="762" y="408"/>
                  </a:lnTo>
                  <a:lnTo>
                    <a:pt x="762" y="407"/>
                  </a:lnTo>
                  <a:lnTo>
                    <a:pt x="763" y="404"/>
                  </a:lnTo>
                  <a:lnTo>
                    <a:pt x="765" y="397"/>
                  </a:lnTo>
                  <a:lnTo>
                    <a:pt x="767" y="394"/>
                  </a:lnTo>
                  <a:lnTo>
                    <a:pt x="767" y="394"/>
                  </a:lnTo>
                  <a:lnTo>
                    <a:pt x="767" y="391"/>
                  </a:lnTo>
                  <a:lnTo>
                    <a:pt x="767" y="390"/>
                  </a:lnTo>
                  <a:lnTo>
                    <a:pt x="772" y="392"/>
                  </a:lnTo>
                  <a:lnTo>
                    <a:pt x="773" y="392"/>
                  </a:lnTo>
                  <a:lnTo>
                    <a:pt x="774" y="391"/>
                  </a:lnTo>
                  <a:lnTo>
                    <a:pt x="774" y="390"/>
                  </a:lnTo>
                  <a:lnTo>
                    <a:pt x="774" y="388"/>
                  </a:lnTo>
                  <a:lnTo>
                    <a:pt x="771" y="386"/>
                  </a:lnTo>
                  <a:lnTo>
                    <a:pt x="766" y="382"/>
                  </a:lnTo>
                  <a:lnTo>
                    <a:pt x="760" y="381"/>
                  </a:lnTo>
                  <a:lnTo>
                    <a:pt x="752" y="381"/>
                  </a:lnTo>
                  <a:lnTo>
                    <a:pt x="743" y="381"/>
                  </a:lnTo>
                  <a:lnTo>
                    <a:pt x="739" y="381"/>
                  </a:lnTo>
                  <a:lnTo>
                    <a:pt x="737" y="380"/>
                  </a:lnTo>
                  <a:lnTo>
                    <a:pt x="729" y="380"/>
                  </a:lnTo>
                  <a:lnTo>
                    <a:pt x="719" y="381"/>
                  </a:lnTo>
                  <a:lnTo>
                    <a:pt x="715" y="381"/>
                  </a:lnTo>
                  <a:lnTo>
                    <a:pt x="713" y="381"/>
                  </a:lnTo>
                  <a:lnTo>
                    <a:pt x="710" y="381"/>
                  </a:lnTo>
                  <a:lnTo>
                    <a:pt x="704" y="380"/>
                  </a:lnTo>
                  <a:lnTo>
                    <a:pt x="699" y="379"/>
                  </a:lnTo>
                  <a:lnTo>
                    <a:pt x="696" y="378"/>
                  </a:lnTo>
                  <a:lnTo>
                    <a:pt x="691" y="376"/>
                  </a:lnTo>
                  <a:lnTo>
                    <a:pt x="690" y="376"/>
                  </a:lnTo>
                  <a:lnTo>
                    <a:pt x="689" y="376"/>
                  </a:lnTo>
                  <a:lnTo>
                    <a:pt x="689" y="375"/>
                  </a:lnTo>
                  <a:lnTo>
                    <a:pt x="689" y="373"/>
                  </a:lnTo>
                  <a:lnTo>
                    <a:pt x="690" y="367"/>
                  </a:lnTo>
                  <a:lnTo>
                    <a:pt x="689" y="357"/>
                  </a:lnTo>
                  <a:lnTo>
                    <a:pt x="689" y="353"/>
                  </a:lnTo>
                  <a:lnTo>
                    <a:pt x="686" y="345"/>
                  </a:lnTo>
                  <a:lnTo>
                    <a:pt x="685" y="344"/>
                  </a:lnTo>
                  <a:lnTo>
                    <a:pt x="683" y="344"/>
                  </a:lnTo>
                  <a:lnTo>
                    <a:pt x="682" y="345"/>
                  </a:lnTo>
                  <a:lnTo>
                    <a:pt x="681" y="346"/>
                  </a:lnTo>
                  <a:lnTo>
                    <a:pt x="682" y="349"/>
                  </a:lnTo>
                  <a:lnTo>
                    <a:pt x="681" y="351"/>
                  </a:lnTo>
                  <a:lnTo>
                    <a:pt x="679" y="352"/>
                  </a:lnTo>
                  <a:lnTo>
                    <a:pt x="675" y="351"/>
                  </a:lnTo>
                  <a:lnTo>
                    <a:pt x="673" y="350"/>
                  </a:lnTo>
                  <a:lnTo>
                    <a:pt x="669" y="347"/>
                  </a:lnTo>
                  <a:lnTo>
                    <a:pt x="667" y="344"/>
                  </a:lnTo>
                  <a:lnTo>
                    <a:pt x="667" y="340"/>
                  </a:lnTo>
                  <a:lnTo>
                    <a:pt x="666" y="338"/>
                  </a:lnTo>
                  <a:lnTo>
                    <a:pt x="664" y="336"/>
                  </a:lnTo>
                  <a:lnTo>
                    <a:pt x="663" y="336"/>
                  </a:lnTo>
                  <a:lnTo>
                    <a:pt x="662" y="336"/>
                  </a:lnTo>
                  <a:lnTo>
                    <a:pt x="661" y="338"/>
                  </a:lnTo>
                  <a:lnTo>
                    <a:pt x="662" y="339"/>
                  </a:lnTo>
                  <a:lnTo>
                    <a:pt x="663" y="341"/>
                  </a:lnTo>
                  <a:lnTo>
                    <a:pt x="663" y="342"/>
                  </a:lnTo>
                  <a:lnTo>
                    <a:pt x="662" y="343"/>
                  </a:lnTo>
                  <a:lnTo>
                    <a:pt x="660" y="342"/>
                  </a:lnTo>
                  <a:lnTo>
                    <a:pt x="658" y="342"/>
                  </a:lnTo>
                  <a:lnTo>
                    <a:pt x="656" y="341"/>
                  </a:lnTo>
                  <a:lnTo>
                    <a:pt x="655" y="341"/>
                  </a:lnTo>
                  <a:lnTo>
                    <a:pt x="653" y="341"/>
                  </a:lnTo>
                  <a:lnTo>
                    <a:pt x="653" y="339"/>
                  </a:lnTo>
                  <a:lnTo>
                    <a:pt x="652" y="336"/>
                  </a:lnTo>
                  <a:lnTo>
                    <a:pt x="648" y="333"/>
                  </a:lnTo>
                  <a:lnTo>
                    <a:pt x="645" y="331"/>
                  </a:lnTo>
                  <a:lnTo>
                    <a:pt x="644" y="331"/>
                  </a:lnTo>
                  <a:lnTo>
                    <a:pt x="643" y="334"/>
                  </a:lnTo>
                  <a:lnTo>
                    <a:pt x="643" y="334"/>
                  </a:lnTo>
                  <a:lnTo>
                    <a:pt x="644" y="335"/>
                  </a:lnTo>
                  <a:lnTo>
                    <a:pt x="646" y="336"/>
                  </a:lnTo>
                  <a:lnTo>
                    <a:pt x="646" y="337"/>
                  </a:lnTo>
                  <a:lnTo>
                    <a:pt x="646" y="339"/>
                  </a:lnTo>
                  <a:lnTo>
                    <a:pt x="644" y="340"/>
                  </a:lnTo>
                  <a:lnTo>
                    <a:pt x="642" y="342"/>
                  </a:lnTo>
                  <a:lnTo>
                    <a:pt x="639" y="345"/>
                  </a:lnTo>
                  <a:lnTo>
                    <a:pt x="636" y="348"/>
                  </a:lnTo>
                  <a:lnTo>
                    <a:pt x="636" y="351"/>
                  </a:lnTo>
                  <a:lnTo>
                    <a:pt x="635" y="352"/>
                  </a:lnTo>
                  <a:lnTo>
                    <a:pt x="634" y="355"/>
                  </a:lnTo>
                  <a:lnTo>
                    <a:pt x="635" y="357"/>
                  </a:lnTo>
                  <a:lnTo>
                    <a:pt x="636" y="358"/>
                  </a:lnTo>
                  <a:lnTo>
                    <a:pt x="640" y="359"/>
                  </a:lnTo>
                  <a:lnTo>
                    <a:pt x="644" y="362"/>
                  </a:lnTo>
                  <a:lnTo>
                    <a:pt x="646" y="366"/>
                  </a:lnTo>
                  <a:lnTo>
                    <a:pt x="648" y="368"/>
                  </a:lnTo>
                  <a:lnTo>
                    <a:pt x="651" y="369"/>
                  </a:lnTo>
                  <a:lnTo>
                    <a:pt x="657" y="369"/>
                  </a:lnTo>
                  <a:lnTo>
                    <a:pt x="657" y="370"/>
                  </a:lnTo>
                  <a:lnTo>
                    <a:pt x="658" y="373"/>
                  </a:lnTo>
                  <a:lnTo>
                    <a:pt x="659" y="375"/>
                  </a:lnTo>
                  <a:lnTo>
                    <a:pt x="662" y="376"/>
                  </a:lnTo>
                  <a:lnTo>
                    <a:pt x="662" y="377"/>
                  </a:lnTo>
                  <a:lnTo>
                    <a:pt x="661" y="379"/>
                  </a:lnTo>
                  <a:lnTo>
                    <a:pt x="660" y="380"/>
                  </a:lnTo>
                  <a:lnTo>
                    <a:pt x="658" y="380"/>
                  </a:lnTo>
                  <a:lnTo>
                    <a:pt x="656" y="381"/>
                  </a:lnTo>
                  <a:lnTo>
                    <a:pt x="653" y="380"/>
                  </a:lnTo>
                  <a:lnTo>
                    <a:pt x="650" y="380"/>
                  </a:lnTo>
                  <a:lnTo>
                    <a:pt x="646" y="380"/>
                  </a:lnTo>
                  <a:lnTo>
                    <a:pt x="644" y="387"/>
                  </a:lnTo>
                  <a:lnTo>
                    <a:pt x="642" y="391"/>
                  </a:lnTo>
                  <a:lnTo>
                    <a:pt x="641" y="391"/>
                  </a:lnTo>
                  <a:lnTo>
                    <a:pt x="637" y="389"/>
                  </a:lnTo>
                  <a:lnTo>
                    <a:pt x="636" y="389"/>
                  </a:lnTo>
                  <a:lnTo>
                    <a:pt x="633" y="397"/>
                  </a:lnTo>
                  <a:lnTo>
                    <a:pt x="633" y="398"/>
                  </a:lnTo>
                  <a:lnTo>
                    <a:pt x="633" y="399"/>
                  </a:lnTo>
                  <a:lnTo>
                    <a:pt x="634" y="402"/>
                  </a:lnTo>
                  <a:lnTo>
                    <a:pt x="636" y="404"/>
                  </a:lnTo>
                  <a:lnTo>
                    <a:pt x="639" y="405"/>
                  </a:lnTo>
                  <a:lnTo>
                    <a:pt x="641" y="404"/>
                  </a:lnTo>
                  <a:lnTo>
                    <a:pt x="642" y="405"/>
                  </a:lnTo>
                  <a:lnTo>
                    <a:pt x="644" y="408"/>
                  </a:lnTo>
                  <a:lnTo>
                    <a:pt x="648" y="409"/>
                  </a:lnTo>
                  <a:lnTo>
                    <a:pt x="652" y="410"/>
                  </a:lnTo>
                  <a:lnTo>
                    <a:pt x="655" y="412"/>
                  </a:lnTo>
                  <a:lnTo>
                    <a:pt x="655" y="413"/>
                  </a:lnTo>
                  <a:lnTo>
                    <a:pt x="655" y="415"/>
                  </a:lnTo>
                  <a:lnTo>
                    <a:pt x="655" y="419"/>
                  </a:lnTo>
                  <a:lnTo>
                    <a:pt x="654" y="421"/>
                  </a:lnTo>
                  <a:lnTo>
                    <a:pt x="652" y="427"/>
                  </a:lnTo>
                  <a:lnTo>
                    <a:pt x="650" y="433"/>
                  </a:lnTo>
                  <a:lnTo>
                    <a:pt x="651" y="435"/>
                  </a:lnTo>
                  <a:lnTo>
                    <a:pt x="652" y="436"/>
                  </a:lnTo>
                  <a:lnTo>
                    <a:pt x="652" y="437"/>
                  </a:lnTo>
                  <a:lnTo>
                    <a:pt x="654" y="439"/>
                  </a:lnTo>
                  <a:lnTo>
                    <a:pt x="655" y="440"/>
                  </a:lnTo>
                  <a:lnTo>
                    <a:pt x="654" y="445"/>
                  </a:lnTo>
                  <a:lnTo>
                    <a:pt x="655" y="447"/>
                  </a:lnTo>
                  <a:lnTo>
                    <a:pt x="658" y="448"/>
                  </a:lnTo>
                  <a:lnTo>
                    <a:pt x="660" y="449"/>
                  </a:lnTo>
                  <a:lnTo>
                    <a:pt x="661" y="449"/>
                  </a:lnTo>
                  <a:lnTo>
                    <a:pt x="659" y="454"/>
                  </a:lnTo>
                  <a:lnTo>
                    <a:pt x="659" y="458"/>
                  </a:lnTo>
                  <a:lnTo>
                    <a:pt x="660" y="461"/>
                  </a:lnTo>
                  <a:lnTo>
                    <a:pt x="661" y="466"/>
                  </a:lnTo>
                  <a:lnTo>
                    <a:pt x="661" y="467"/>
                  </a:lnTo>
                  <a:lnTo>
                    <a:pt x="661" y="468"/>
                  </a:lnTo>
                  <a:lnTo>
                    <a:pt x="663" y="472"/>
                  </a:lnTo>
                  <a:lnTo>
                    <a:pt x="665" y="480"/>
                  </a:lnTo>
                  <a:lnTo>
                    <a:pt x="666" y="483"/>
                  </a:lnTo>
                  <a:lnTo>
                    <a:pt x="665" y="486"/>
                  </a:lnTo>
                  <a:lnTo>
                    <a:pt x="664" y="492"/>
                  </a:lnTo>
                  <a:lnTo>
                    <a:pt x="662" y="492"/>
                  </a:lnTo>
                  <a:lnTo>
                    <a:pt x="664" y="496"/>
                  </a:lnTo>
                  <a:lnTo>
                    <a:pt x="665" y="498"/>
                  </a:lnTo>
                  <a:lnTo>
                    <a:pt x="665" y="502"/>
                  </a:lnTo>
                  <a:lnTo>
                    <a:pt x="663" y="502"/>
                  </a:lnTo>
                  <a:lnTo>
                    <a:pt x="661" y="502"/>
                  </a:lnTo>
                  <a:lnTo>
                    <a:pt x="659" y="499"/>
                  </a:lnTo>
                  <a:lnTo>
                    <a:pt x="658" y="502"/>
                  </a:lnTo>
                  <a:lnTo>
                    <a:pt x="655" y="504"/>
                  </a:lnTo>
                  <a:lnTo>
                    <a:pt x="655" y="503"/>
                  </a:lnTo>
                  <a:lnTo>
                    <a:pt x="654" y="501"/>
                  </a:lnTo>
                  <a:lnTo>
                    <a:pt x="654" y="499"/>
                  </a:lnTo>
                  <a:lnTo>
                    <a:pt x="655" y="490"/>
                  </a:lnTo>
                  <a:lnTo>
                    <a:pt x="655" y="489"/>
                  </a:lnTo>
                  <a:lnTo>
                    <a:pt x="655" y="488"/>
                  </a:lnTo>
                  <a:lnTo>
                    <a:pt x="653" y="488"/>
                  </a:lnTo>
                  <a:lnTo>
                    <a:pt x="652" y="486"/>
                  </a:lnTo>
                  <a:lnTo>
                    <a:pt x="650" y="496"/>
                  </a:lnTo>
                  <a:lnTo>
                    <a:pt x="651" y="500"/>
                  </a:lnTo>
                  <a:lnTo>
                    <a:pt x="650" y="502"/>
                  </a:lnTo>
                  <a:lnTo>
                    <a:pt x="646" y="503"/>
                  </a:lnTo>
                  <a:lnTo>
                    <a:pt x="642" y="499"/>
                  </a:lnTo>
                  <a:lnTo>
                    <a:pt x="641" y="498"/>
                  </a:lnTo>
                  <a:lnTo>
                    <a:pt x="641" y="501"/>
                  </a:lnTo>
                  <a:lnTo>
                    <a:pt x="640" y="503"/>
                  </a:lnTo>
                  <a:lnTo>
                    <a:pt x="636" y="502"/>
                  </a:lnTo>
                  <a:lnTo>
                    <a:pt x="634" y="501"/>
                  </a:lnTo>
                  <a:lnTo>
                    <a:pt x="635" y="497"/>
                  </a:lnTo>
                  <a:lnTo>
                    <a:pt x="637" y="489"/>
                  </a:lnTo>
                  <a:lnTo>
                    <a:pt x="638" y="485"/>
                  </a:lnTo>
                  <a:lnTo>
                    <a:pt x="634" y="482"/>
                  </a:lnTo>
                  <a:lnTo>
                    <a:pt x="631" y="481"/>
                  </a:lnTo>
                  <a:lnTo>
                    <a:pt x="630" y="477"/>
                  </a:lnTo>
                  <a:lnTo>
                    <a:pt x="631" y="481"/>
                  </a:lnTo>
                  <a:lnTo>
                    <a:pt x="632" y="483"/>
                  </a:lnTo>
                  <a:lnTo>
                    <a:pt x="634" y="483"/>
                  </a:lnTo>
                  <a:lnTo>
                    <a:pt x="637" y="486"/>
                  </a:lnTo>
                  <a:lnTo>
                    <a:pt x="635" y="488"/>
                  </a:lnTo>
                  <a:lnTo>
                    <a:pt x="633" y="490"/>
                  </a:lnTo>
                  <a:lnTo>
                    <a:pt x="630" y="496"/>
                  </a:lnTo>
                  <a:lnTo>
                    <a:pt x="626" y="499"/>
                  </a:lnTo>
                  <a:lnTo>
                    <a:pt x="622" y="502"/>
                  </a:lnTo>
                  <a:lnTo>
                    <a:pt x="606" y="505"/>
                  </a:lnTo>
                  <a:lnTo>
                    <a:pt x="603" y="507"/>
                  </a:lnTo>
                  <a:lnTo>
                    <a:pt x="598" y="512"/>
                  </a:lnTo>
                  <a:lnTo>
                    <a:pt x="595" y="516"/>
                  </a:lnTo>
                  <a:lnTo>
                    <a:pt x="595" y="520"/>
                  </a:lnTo>
                  <a:lnTo>
                    <a:pt x="596" y="525"/>
                  </a:lnTo>
                  <a:lnTo>
                    <a:pt x="598" y="532"/>
                  </a:lnTo>
                  <a:lnTo>
                    <a:pt x="599" y="534"/>
                  </a:lnTo>
                  <a:lnTo>
                    <a:pt x="598" y="537"/>
                  </a:lnTo>
                  <a:lnTo>
                    <a:pt x="595" y="540"/>
                  </a:lnTo>
                  <a:lnTo>
                    <a:pt x="592" y="543"/>
                  </a:lnTo>
                  <a:lnTo>
                    <a:pt x="593" y="546"/>
                  </a:lnTo>
                  <a:lnTo>
                    <a:pt x="592" y="547"/>
                  </a:lnTo>
                  <a:lnTo>
                    <a:pt x="584" y="552"/>
                  </a:lnTo>
                  <a:lnTo>
                    <a:pt x="582" y="555"/>
                  </a:lnTo>
                  <a:lnTo>
                    <a:pt x="580" y="557"/>
                  </a:lnTo>
                  <a:lnTo>
                    <a:pt x="578" y="556"/>
                  </a:lnTo>
                  <a:lnTo>
                    <a:pt x="576" y="556"/>
                  </a:lnTo>
                  <a:lnTo>
                    <a:pt x="578" y="558"/>
                  </a:lnTo>
                  <a:lnTo>
                    <a:pt x="578" y="560"/>
                  </a:lnTo>
                  <a:lnTo>
                    <a:pt x="577" y="560"/>
                  </a:lnTo>
                  <a:lnTo>
                    <a:pt x="575" y="561"/>
                  </a:lnTo>
                  <a:lnTo>
                    <a:pt x="564" y="565"/>
                  </a:lnTo>
                  <a:lnTo>
                    <a:pt x="554" y="568"/>
                  </a:lnTo>
                  <a:lnTo>
                    <a:pt x="552" y="568"/>
                  </a:lnTo>
                  <a:lnTo>
                    <a:pt x="553" y="567"/>
                  </a:lnTo>
                  <a:lnTo>
                    <a:pt x="554" y="566"/>
                  </a:lnTo>
                  <a:lnTo>
                    <a:pt x="554" y="562"/>
                  </a:lnTo>
                  <a:lnTo>
                    <a:pt x="553" y="562"/>
                  </a:lnTo>
                  <a:lnTo>
                    <a:pt x="551" y="561"/>
                  </a:lnTo>
                  <a:lnTo>
                    <a:pt x="544" y="566"/>
                  </a:lnTo>
                  <a:lnTo>
                    <a:pt x="542" y="570"/>
                  </a:lnTo>
                  <a:lnTo>
                    <a:pt x="542" y="571"/>
                  </a:lnTo>
                  <a:lnTo>
                    <a:pt x="543" y="571"/>
                  </a:lnTo>
                  <a:lnTo>
                    <a:pt x="548" y="568"/>
                  </a:lnTo>
                  <a:lnTo>
                    <a:pt x="550" y="569"/>
                  </a:lnTo>
                  <a:lnTo>
                    <a:pt x="550" y="570"/>
                  </a:lnTo>
                  <a:lnTo>
                    <a:pt x="543" y="575"/>
                  </a:lnTo>
                  <a:lnTo>
                    <a:pt x="529" y="587"/>
                  </a:lnTo>
                  <a:lnTo>
                    <a:pt x="528" y="590"/>
                  </a:lnTo>
                  <a:lnTo>
                    <a:pt x="526" y="592"/>
                  </a:lnTo>
                  <a:lnTo>
                    <a:pt x="524" y="595"/>
                  </a:lnTo>
                  <a:lnTo>
                    <a:pt x="519" y="601"/>
                  </a:lnTo>
                  <a:lnTo>
                    <a:pt x="510" y="611"/>
                  </a:lnTo>
                  <a:lnTo>
                    <a:pt x="508" y="615"/>
                  </a:lnTo>
                  <a:lnTo>
                    <a:pt x="493" y="622"/>
                  </a:lnTo>
                  <a:lnTo>
                    <a:pt x="491" y="625"/>
                  </a:lnTo>
                  <a:lnTo>
                    <a:pt x="485" y="632"/>
                  </a:lnTo>
                  <a:lnTo>
                    <a:pt x="479" y="638"/>
                  </a:lnTo>
                  <a:lnTo>
                    <a:pt x="472" y="642"/>
                  </a:lnTo>
                  <a:lnTo>
                    <a:pt x="460" y="649"/>
                  </a:lnTo>
                  <a:lnTo>
                    <a:pt x="452" y="655"/>
                  </a:lnTo>
                  <a:lnTo>
                    <a:pt x="450" y="658"/>
                  </a:lnTo>
                  <a:lnTo>
                    <a:pt x="450" y="660"/>
                  </a:lnTo>
                  <a:lnTo>
                    <a:pt x="450" y="662"/>
                  </a:lnTo>
                  <a:lnTo>
                    <a:pt x="452" y="664"/>
                  </a:lnTo>
                  <a:lnTo>
                    <a:pt x="452" y="665"/>
                  </a:lnTo>
                  <a:lnTo>
                    <a:pt x="452" y="667"/>
                  </a:lnTo>
                  <a:lnTo>
                    <a:pt x="451" y="669"/>
                  </a:lnTo>
                  <a:lnTo>
                    <a:pt x="449" y="672"/>
                  </a:lnTo>
                  <a:lnTo>
                    <a:pt x="445" y="675"/>
                  </a:lnTo>
                  <a:lnTo>
                    <a:pt x="433" y="680"/>
                  </a:lnTo>
                  <a:lnTo>
                    <a:pt x="431" y="680"/>
                  </a:lnTo>
                  <a:lnTo>
                    <a:pt x="422" y="679"/>
                  </a:lnTo>
                  <a:lnTo>
                    <a:pt x="418" y="680"/>
                  </a:lnTo>
                  <a:lnTo>
                    <a:pt x="417" y="682"/>
                  </a:lnTo>
                  <a:lnTo>
                    <a:pt x="413" y="692"/>
                  </a:lnTo>
                  <a:lnTo>
                    <a:pt x="410" y="695"/>
                  </a:lnTo>
                  <a:lnTo>
                    <a:pt x="409" y="697"/>
                  </a:lnTo>
                  <a:lnTo>
                    <a:pt x="408" y="699"/>
                  </a:lnTo>
                  <a:lnTo>
                    <a:pt x="406" y="699"/>
                  </a:lnTo>
                  <a:lnTo>
                    <a:pt x="405" y="698"/>
                  </a:lnTo>
                  <a:lnTo>
                    <a:pt x="403" y="699"/>
                  </a:lnTo>
                  <a:lnTo>
                    <a:pt x="402" y="695"/>
                  </a:lnTo>
                  <a:lnTo>
                    <a:pt x="400" y="694"/>
                  </a:lnTo>
                  <a:lnTo>
                    <a:pt x="398" y="694"/>
                  </a:lnTo>
                  <a:lnTo>
                    <a:pt x="389" y="697"/>
                  </a:lnTo>
                  <a:lnTo>
                    <a:pt x="386" y="701"/>
                  </a:lnTo>
                  <a:lnTo>
                    <a:pt x="380" y="713"/>
                  </a:lnTo>
                  <a:lnTo>
                    <a:pt x="379" y="721"/>
                  </a:lnTo>
                  <a:lnTo>
                    <a:pt x="380" y="731"/>
                  </a:lnTo>
                  <a:lnTo>
                    <a:pt x="382" y="738"/>
                  </a:lnTo>
                  <a:lnTo>
                    <a:pt x="382" y="741"/>
                  </a:lnTo>
                  <a:lnTo>
                    <a:pt x="382" y="745"/>
                  </a:lnTo>
                  <a:lnTo>
                    <a:pt x="381" y="747"/>
                  </a:lnTo>
                  <a:lnTo>
                    <a:pt x="381" y="749"/>
                  </a:lnTo>
                  <a:lnTo>
                    <a:pt x="382" y="754"/>
                  </a:lnTo>
                  <a:lnTo>
                    <a:pt x="384" y="761"/>
                  </a:lnTo>
                  <a:lnTo>
                    <a:pt x="385" y="764"/>
                  </a:lnTo>
                  <a:lnTo>
                    <a:pt x="385" y="766"/>
                  </a:lnTo>
                  <a:lnTo>
                    <a:pt x="387" y="773"/>
                  </a:lnTo>
                  <a:lnTo>
                    <a:pt x="386" y="772"/>
                  </a:lnTo>
                  <a:lnTo>
                    <a:pt x="384" y="769"/>
                  </a:lnTo>
                  <a:lnTo>
                    <a:pt x="382" y="766"/>
                  </a:lnTo>
                  <a:lnTo>
                    <a:pt x="379" y="769"/>
                  </a:lnTo>
                  <a:lnTo>
                    <a:pt x="381" y="772"/>
                  </a:lnTo>
                  <a:lnTo>
                    <a:pt x="386" y="774"/>
                  </a:lnTo>
                  <a:lnTo>
                    <a:pt x="388" y="777"/>
                  </a:lnTo>
                  <a:lnTo>
                    <a:pt x="384" y="799"/>
                  </a:lnTo>
                  <a:lnTo>
                    <a:pt x="382" y="807"/>
                  </a:lnTo>
                  <a:lnTo>
                    <a:pt x="378" y="812"/>
                  </a:lnTo>
                  <a:lnTo>
                    <a:pt x="376" y="813"/>
                  </a:lnTo>
                  <a:lnTo>
                    <a:pt x="373" y="822"/>
                  </a:lnTo>
                  <a:lnTo>
                    <a:pt x="370" y="831"/>
                  </a:lnTo>
                  <a:lnTo>
                    <a:pt x="369" y="835"/>
                  </a:lnTo>
                  <a:lnTo>
                    <a:pt x="370" y="839"/>
                  </a:lnTo>
                  <a:lnTo>
                    <a:pt x="369" y="842"/>
                  </a:lnTo>
                  <a:lnTo>
                    <a:pt x="367" y="844"/>
                  </a:lnTo>
                  <a:lnTo>
                    <a:pt x="371" y="843"/>
                  </a:lnTo>
                  <a:lnTo>
                    <a:pt x="371" y="845"/>
                  </a:lnTo>
                  <a:lnTo>
                    <a:pt x="372" y="847"/>
                  </a:lnTo>
                  <a:lnTo>
                    <a:pt x="372" y="861"/>
                  </a:lnTo>
                  <a:lnTo>
                    <a:pt x="372" y="875"/>
                  </a:lnTo>
                  <a:lnTo>
                    <a:pt x="369" y="876"/>
                  </a:lnTo>
                  <a:lnTo>
                    <a:pt x="366" y="876"/>
                  </a:lnTo>
                  <a:lnTo>
                    <a:pt x="364" y="876"/>
                  </a:lnTo>
                  <a:lnTo>
                    <a:pt x="362" y="875"/>
                  </a:lnTo>
                  <a:lnTo>
                    <a:pt x="358" y="876"/>
                  </a:lnTo>
                  <a:lnTo>
                    <a:pt x="355" y="878"/>
                  </a:lnTo>
                  <a:lnTo>
                    <a:pt x="353" y="880"/>
                  </a:lnTo>
                  <a:lnTo>
                    <a:pt x="353" y="885"/>
                  </a:lnTo>
                  <a:lnTo>
                    <a:pt x="345" y="896"/>
                  </a:lnTo>
                  <a:lnTo>
                    <a:pt x="343" y="900"/>
                  </a:lnTo>
                  <a:lnTo>
                    <a:pt x="343" y="904"/>
                  </a:lnTo>
                  <a:lnTo>
                    <a:pt x="344" y="905"/>
                  </a:lnTo>
                  <a:lnTo>
                    <a:pt x="346" y="907"/>
                  </a:lnTo>
                  <a:lnTo>
                    <a:pt x="349" y="908"/>
                  </a:lnTo>
                  <a:lnTo>
                    <a:pt x="354" y="909"/>
                  </a:lnTo>
                  <a:lnTo>
                    <a:pt x="357" y="910"/>
                  </a:lnTo>
                  <a:lnTo>
                    <a:pt x="358" y="911"/>
                  </a:lnTo>
                  <a:lnTo>
                    <a:pt x="352" y="910"/>
                  </a:lnTo>
                  <a:lnTo>
                    <a:pt x="345" y="909"/>
                  </a:lnTo>
                  <a:lnTo>
                    <a:pt x="327" y="915"/>
                  </a:lnTo>
                  <a:lnTo>
                    <a:pt x="322" y="918"/>
                  </a:lnTo>
                  <a:lnTo>
                    <a:pt x="319" y="921"/>
                  </a:lnTo>
                  <a:lnTo>
                    <a:pt x="318" y="928"/>
                  </a:lnTo>
                  <a:lnTo>
                    <a:pt x="318" y="933"/>
                  </a:lnTo>
                  <a:lnTo>
                    <a:pt x="315" y="938"/>
                  </a:lnTo>
                  <a:lnTo>
                    <a:pt x="306" y="944"/>
                  </a:lnTo>
                  <a:lnTo>
                    <a:pt x="300" y="946"/>
                  </a:lnTo>
                  <a:lnTo>
                    <a:pt x="298" y="948"/>
                  </a:lnTo>
                  <a:lnTo>
                    <a:pt x="291" y="945"/>
                  </a:lnTo>
                  <a:lnTo>
                    <a:pt x="283" y="939"/>
                  </a:lnTo>
                  <a:lnTo>
                    <a:pt x="280" y="937"/>
                  </a:lnTo>
                  <a:lnTo>
                    <a:pt x="269" y="923"/>
                  </a:lnTo>
                  <a:lnTo>
                    <a:pt x="267" y="921"/>
                  </a:lnTo>
                  <a:lnTo>
                    <a:pt x="265" y="915"/>
                  </a:lnTo>
                  <a:lnTo>
                    <a:pt x="264" y="913"/>
                  </a:lnTo>
                  <a:lnTo>
                    <a:pt x="264" y="912"/>
                  </a:lnTo>
                  <a:lnTo>
                    <a:pt x="263" y="911"/>
                  </a:lnTo>
                  <a:lnTo>
                    <a:pt x="263" y="910"/>
                  </a:lnTo>
                  <a:lnTo>
                    <a:pt x="260" y="904"/>
                  </a:lnTo>
                  <a:lnTo>
                    <a:pt x="259" y="896"/>
                  </a:lnTo>
                  <a:lnTo>
                    <a:pt x="257" y="888"/>
                  </a:lnTo>
                  <a:lnTo>
                    <a:pt x="259" y="889"/>
                  </a:lnTo>
                  <a:lnTo>
                    <a:pt x="261" y="891"/>
                  </a:lnTo>
                  <a:lnTo>
                    <a:pt x="261" y="895"/>
                  </a:lnTo>
                  <a:lnTo>
                    <a:pt x="261" y="900"/>
                  </a:lnTo>
                  <a:lnTo>
                    <a:pt x="263" y="901"/>
                  </a:lnTo>
                  <a:lnTo>
                    <a:pt x="264" y="900"/>
                  </a:lnTo>
                  <a:lnTo>
                    <a:pt x="261" y="888"/>
                  </a:lnTo>
                  <a:lnTo>
                    <a:pt x="258" y="885"/>
                  </a:lnTo>
                  <a:lnTo>
                    <a:pt x="256" y="885"/>
                  </a:lnTo>
                  <a:lnTo>
                    <a:pt x="256" y="883"/>
                  </a:lnTo>
                  <a:lnTo>
                    <a:pt x="256" y="881"/>
                  </a:lnTo>
                  <a:lnTo>
                    <a:pt x="256" y="880"/>
                  </a:lnTo>
                  <a:lnTo>
                    <a:pt x="253" y="875"/>
                  </a:lnTo>
                  <a:lnTo>
                    <a:pt x="253" y="873"/>
                  </a:lnTo>
                  <a:lnTo>
                    <a:pt x="247" y="861"/>
                  </a:lnTo>
                  <a:lnTo>
                    <a:pt x="245" y="852"/>
                  </a:lnTo>
                  <a:lnTo>
                    <a:pt x="240" y="842"/>
                  </a:lnTo>
                  <a:lnTo>
                    <a:pt x="238" y="839"/>
                  </a:lnTo>
                  <a:lnTo>
                    <a:pt x="234" y="831"/>
                  </a:lnTo>
                  <a:lnTo>
                    <a:pt x="232" y="828"/>
                  </a:lnTo>
                  <a:lnTo>
                    <a:pt x="228" y="823"/>
                  </a:lnTo>
                  <a:lnTo>
                    <a:pt x="225" y="820"/>
                  </a:lnTo>
                  <a:lnTo>
                    <a:pt x="224" y="820"/>
                  </a:lnTo>
                  <a:lnTo>
                    <a:pt x="216" y="803"/>
                  </a:lnTo>
                  <a:lnTo>
                    <a:pt x="214" y="794"/>
                  </a:lnTo>
                  <a:lnTo>
                    <a:pt x="211" y="790"/>
                  </a:lnTo>
                  <a:lnTo>
                    <a:pt x="211" y="787"/>
                  </a:lnTo>
                  <a:lnTo>
                    <a:pt x="208" y="773"/>
                  </a:lnTo>
                  <a:lnTo>
                    <a:pt x="208" y="770"/>
                  </a:lnTo>
                  <a:lnTo>
                    <a:pt x="208" y="767"/>
                  </a:lnTo>
                  <a:lnTo>
                    <a:pt x="205" y="761"/>
                  </a:lnTo>
                  <a:lnTo>
                    <a:pt x="202" y="755"/>
                  </a:lnTo>
                  <a:lnTo>
                    <a:pt x="201" y="751"/>
                  </a:lnTo>
                  <a:lnTo>
                    <a:pt x="201" y="749"/>
                  </a:lnTo>
                  <a:lnTo>
                    <a:pt x="198" y="743"/>
                  </a:lnTo>
                  <a:lnTo>
                    <a:pt x="198" y="740"/>
                  </a:lnTo>
                  <a:lnTo>
                    <a:pt x="197" y="738"/>
                  </a:lnTo>
                  <a:lnTo>
                    <a:pt x="195" y="735"/>
                  </a:lnTo>
                  <a:lnTo>
                    <a:pt x="193" y="733"/>
                  </a:lnTo>
                  <a:lnTo>
                    <a:pt x="188" y="727"/>
                  </a:lnTo>
                  <a:lnTo>
                    <a:pt x="187" y="726"/>
                  </a:lnTo>
                  <a:lnTo>
                    <a:pt x="184" y="721"/>
                  </a:lnTo>
                  <a:lnTo>
                    <a:pt x="182" y="714"/>
                  </a:lnTo>
                  <a:lnTo>
                    <a:pt x="180" y="711"/>
                  </a:lnTo>
                  <a:lnTo>
                    <a:pt x="184" y="711"/>
                  </a:lnTo>
                  <a:lnTo>
                    <a:pt x="181" y="708"/>
                  </a:lnTo>
                  <a:lnTo>
                    <a:pt x="180" y="706"/>
                  </a:lnTo>
                  <a:lnTo>
                    <a:pt x="179" y="705"/>
                  </a:lnTo>
                  <a:lnTo>
                    <a:pt x="181" y="702"/>
                  </a:lnTo>
                  <a:lnTo>
                    <a:pt x="177" y="702"/>
                  </a:lnTo>
                  <a:lnTo>
                    <a:pt x="176" y="701"/>
                  </a:lnTo>
                  <a:lnTo>
                    <a:pt x="173" y="695"/>
                  </a:lnTo>
                  <a:lnTo>
                    <a:pt x="169" y="689"/>
                  </a:lnTo>
                  <a:lnTo>
                    <a:pt x="169" y="686"/>
                  </a:lnTo>
                  <a:lnTo>
                    <a:pt x="165" y="676"/>
                  </a:lnTo>
                  <a:lnTo>
                    <a:pt x="162" y="651"/>
                  </a:lnTo>
                  <a:lnTo>
                    <a:pt x="159" y="640"/>
                  </a:lnTo>
                  <a:lnTo>
                    <a:pt x="159" y="638"/>
                  </a:lnTo>
                  <a:lnTo>
                    <a:pt x="156" y="628"/>
                  </a:lnTo>
                  <a:lnTo>
                    <a:pt x="154" y="622"/>
                  </a:lnTo>
                  <a:lnTo>
                    <a:pt x="153" y="616"/>
                  </a:lnTo>
                  <a:lnTo>
                    <a:pt x="153" y="612"/>
                  </a:lnTo>
                  <a:lnTo>
                    <a:pt x="151" y="606"/>
                  </a:lnTo>
                  <a:lnTo>
                    <a:pt x="150" y="603"/>
                  </a:lnTo>
                  <a:lnTo>
                    <a:pt x="150" y="602"/>
                  </a:lnTo>
                  <a:lnTo>
                    <a:pt x="151" y="599"/>
                  </a:lnTo>
                  <a:lnTo>
                    <a:pt x="153" y="594"/>
                  </a:lnTo>
                  <a:lnTo>
                    <a:pt x="154" y="590"/>
                  </a:lnTo>
                  <a:lnTo>
                    <a:pt x="153" y="586"/>
                  </a:lnTo>
                  <a:lnTo>
                    <a:pt x="151" y="591"/>
                  </a:lnTo>
                  <a:lnTo>
                    <a:pt x="149" y="592"/>
                  </a:lnTo>
                  <a:lnTo>
                    <a:pt x="148" y="588"/>
                  </a:lnTo>
                  <a:lnTo>
                    <a:pt x="148" y="584"/>
                  </a:lnTo>
                  <a:lnTo>
                    <a:pt x="148" y="583"/>
                  </a:lnTo>
                  <a:lnTo>
                    <a:pt x="148" y="581"/>
                  </a:lnTo>
                  <a:lnTo>
                    <a:pt x="154" y="582"/>
                  </a:lnTo>
                  <a:lnTo>
                    <a:pt x="148" y="579"/>
                  </a:lnTo>
                  <a:lnTo>
                    <a:pt x="146" y="577"/>
                  </a:lnTo>
                  <a:lnTo>
                    <a:pt x="146" y="576"/>
                  </a:lnTo>
                  <a:lnTo>
                    <a:pt x="148" y="574"/>
                  </a:lnTo>
                  <a:lnTo>
                    <a:pt x="145" y="572"/>
                  </a:lnTo>
                  <a:lnTo>
                    <a:pt x="145" y="566"/>
                  </a:lnTo>
                  <a:lnTo>
                    <a:pt x="144" y="565"/>
                  </a:lnTo>
                  <a:lnTo>
                    <a:pt x="143" y="564"/>
                  </a:lnTo>
                  <a:lnTo>
                    <a:pt x="145" y="555"/>
                  </a:lnTo>
                  <a:lnTo>
                    <a:pt x="150" y="539"/>
                  </a:lnTo>
                  <a:lnTo>
                    <a:pt x="151" y="535"/>
                  </a:lnTo>
                  <a:lnTo>
                    <a:pt x="150" y="530"/>
                  </a:lnTo>
                  <a:lnTo>
                    <a:pt x="149" y="525"/>
                  </a:lnTo>
                  <a:lnTo>
                    <a:pt x="148" y="521"/>
                  </a:lnTo>
                  <a:lnTo>
                    <a:pt x="148" y="520"/>
                  </a:lnTo>
                  <a:lnTo>
                    <a:pt x="146" y="519"/>
                  </a:lnTo>
                  <a:lnTo>
                    <a:pt x="145" y="518"/>
                  </a:lnTo>
                  <a:lnTo>
                    <a:pt x="142" y="512"/>
                  </a:lnTo>
                  <a:lnTo>
                    <a:pt x="144" y="509"/>
                  </a:lnTo>
                  <a:lnTo>
                    <a:pt x="146" y="508"/>
                  </a:lnTo>
                  <a:lnTo>
                    <a:pt x="143" y="508"/>
                  </a:lnTo>
                  <a:lnTo>
                    <a:pt x="142" y="508"/>
                  </a:lnTo>
                  <a:lnTo>
                    <a:pt x="145" y="505"/>
                  </a:lnTo>
                  <a:lnTo>
                    <a:pt x="148" y="503"/>
                  </a:lnTo>
                  <a:lnTo>
                    <a:pt x="155" y="500"/>
                  </a:lnTo>
                  <a:lnTo>
                    <a:pt x="157" y="499"/>
                  </a:lnTo>
                  <a:lnTo>
                    <a:pt x="154" y="500"/>
                  </a:lnTo>
                  <a:lnTo>
                    <a:pt x="149" y="501"/>
                  </a:lnTo>
                  <a:lnTo>
                    <a:pt x="140" y="501"/>
                  </a:lnTo>
                  <a:lnTo>
                    <a:pt x="141" y="494"/>
                  </a:lnTo>
                  <a:lnTo>
                    <a:pt x="143" y="492"/>
                  </a:lnTo>
                  <a:lnTo>
                    <a:pt x="145" y="491"/>
                  </a:lnTo>
                  <a:lnTo>
                    <a:pt x="142" y="491"/>
                  </a:lnTo>
                  <a:lnTo>
                    <a:pt x="139" y="491"/>
                  </a:lnTo>
                  <a:lnTo>
                    <a:pt x="140" y="485"/>
                  </a:lnTo>
                  <a:lnTo>
                    <a:pt x="142" y="483"/>
                  </a:lnTo>
                  <a:lnTo>
                    <a:pt x="145" y="483"/>
                  </a:lnTo>
                  <a:lnTo>
                    <a:pt x="148" y="482"/>
                  </a:lnTo>
                  <a:lnTo>
                    <a:pt x="145" y="481"/>
                  </a:lnTo>
                  <a:lnTo>
                    <a:pt x="141" y="480"/>
                  </a:lnTo>
                  <a:lnTo>
                    <a:pt x="136" y="482"/>
                  </a:lnTo>
                  <a:lnTo>
                    <a:pt x="133" y="481"/>
                  </a:lnTo>
                  <a:lnTo>
                    <a:pt x="128" y="481"/>
                  </a:lnTo>
                  <a:lnTo>
                    <a:pt x="130" y="482"/>
                  </a:lnTo>
                  <a:lnTo>
                    <a:pt x="132" y="483"/>
                  </a:lnTo>
                  <a:lnTo>
                    <a:pt x="131" y="487"/>
                  </a:lnTo>
                  <a:lnTo>
                    <a:pt x="130" y="489"/>
                  </a:lnTo>
                  <a:lnTo>
                    <a:pt x="128" y="491"/>
                  </a:lnTo>
                  <a:lnTo>
                    <a:pt x="125" y="492"/>
                  </a:lnTo>
                  <a:lnTo>
                    <a:pt x="125" y="494"/>
                  </a:lnTo>
                  <a:lnTo>
                    <a:pt x="124" y="496"/>
                  </a:lnTo>
                  <a:lnTo>
                    <a:pt x="125" y="497"/>
                  </a:lnTo>
                  <a:lnTo>
                    <a:pt x="128" y="497"/>
                  </a:lnTo>
                  <a:lnTo>
                    <a:pt x="129" y="499"/>
                  </a:lnTo>
                  <a:lnTo>
                    <a:pt x="130" y="502"/>
                  </a:lnTo>
                  <a:lnTo>
                    <a:pt x="130" y="506"/>
                  </a:lnTo>
                  <a:lnTo>
                    <a:pt x="125" y="516"/>
                  </a:lnTo>
                  <a:lnTo>
                    <a:pt x="123" y="519"/>
                  </a:lnTo>
                  <a:lnTo>
                    <a:pt x="108" y="525"/>
                  </a:lnTo>
                  <a:lnTo>
                    <a:pt x="103" y="529"/>
                  </a:lnTo>
                  <a:lnTo>
                    <a:pt x="91" y="533"/>
                  </a:lnTo>
                  <a:lnTo>
                    <a:pt x="86" y="534"/>
                  </a:lnTo>
                  <a:lnTo>
                    <a:pt x="82" y="533"/>
                  </a:lnTo>
                  <a:lnTo>
                    <a:pt x="74" y="529"/>
                  </a:lnTo>
                  <a:lnTo>
                    <a:pt x="63" y="521"/>
                  </a:lnTo>
                  <a:lnTo>
                    <a:pt x="60" y="518"/>
                  </a:lnTo>
                  <a:lnTo>
                    <a:pt x="50" y="507"/>
                  </a:lnTo>
                  <a:lnTo>
                    <a:pt x="44" y="501"/>
                  </a:lnTo>
                  <a:lnTo>
                    <a:pt x="39" y="496"/>
                  </a:lnTo>
                  <a:lnTo>
                    <a:pt x="33" y="490"/>
                  </a:lnTo>
                  <a:lnTo>
                    <a:pt x="27" y="483"/>
                  </a:lnTo>
                  <a:lnTo>
                    <a:pt x="26" y="480"/>
                  </a:lnTo>
                  <a:lnTo>
                    <a:pt x="26" y="477"/>
                  </a:lnTo>
                  <a:lnTo>
                    <a:pt x="28" y="475"/>
                  </a:lnTo>
                  <a:lnTo>
                    <a:pt x="31" y="475"/>
                  </a:lnTo>
                  <a:lnTo>
                    <a:pt x="33" y="478"/>
                  </a:lnTo>
                  <a:lnTo>
                    <a:pt x="34" y="480"/>
                  </a:lnTo>
                  <a:lnTo>
                    <a:pt x="36" y="480"/>
                  </a:lnTo>
                  <a:lnTo>
                    <a:pt x="44" y="476"/>
                  </a:lnTo>
                  <a:lnTo>
                    <a:pt x="48" y="476"/>
                  </a:lnTo>
                  <a:lnTo>
                    <a:pt x="50" y="474"/>
                  </a:lnTo>
                  <a:lnTo>
                    <a:pt x="53" y="474"/>
                  </a:lnTo>
                  <a:lnTo>
                    <a:pt x="59" y="471"/>
                  </a:lnTo>
                  <a:lnTo>
                    <a:pt x="61" y="471"/>
                  </a:lnTo>
                  <a:lnTo>
                    <a:pt x="65" y="471"/>
                  </a:lnTo>
                  <a:lnTo>
                    <a:pt x="69" y="462"/>
                  </a:lnTo>
                  <a:lnTo>
                    <a:pt x="72" y="456"/>
                  </a:lnTo>
                  <a:lnTo>
                    <a:pt x="75" y="456"/>
                  </a:lnTo>
                  <a:lnTo>
                    <a:pt x="75" y="454"/>
                  </a:lnTo>
                  <a:lnTo>
                    <a:pt x="74" y="453"/>
                  </a:lnTo>
                  <a:lnTo>
                    <a:pt x="72" y="453"/>
                  </a:lnTo>
                  <a:lnTo>
                    <a:pt x="71" y="455"/>
                  </a:lnTo>
                  <a:lnTo>
                    <a:pt x="71" y="456"/>
                  </a:lnTo>
                  <a:lnTo>
                    <a:pt x="69" y="458"/>
                  </a:lnTo>
                  <a:lnTo>
                    <a:pt x="67" y="456"/>
                  </a:lnTo>
                  <a:lnTo>
                    <a:pt x="65" y="457"/>
                  </a:lnTo>
                  <a:lnTo>
                    <a:pt x="63" y="458"/>
                  </a:lnTo>
                  <a:lnTo>
                    <a:pt x="54" y="461"/>
                  </a:lnTo>
                  <a:lnTo>
                    <a:pt x="50" y="463"/>
                  </a:lnTo>
                  <a:lnTo>
                    <a:pt x="48" y="464"/>
                  </a:lnTo>
                  <a:lnTo>
                    <a:pt x="34" y="461"/>
                  </a:lnTo>
                  <a:lnTo>
                    <a:pt x="21" y="454"/>
                  </a:lnTo>
                  <a:lnTo>
                    <a:pt x="15" y="449"/>
                  </a:lnTo>
                  <a:lnTo>
                    <a:pt x="12" y="443"/>
                  </a:lnTo>
                  <a:lnTo>
                    <a:pt x="8" y="436"/>
                  </a:lnTo>
                  <a:lnTo>
                    <a:pt x="9" y="434"/>
                  </a:lnTo>
                  <a:lnTo>
                    <a:pt x="15" y="430"/>
                  </a:lnTo>
                  <a:lnTo>
                    <a:pt x="20" y="427"/>
                  </a:lnTo>
                  <a:lnTo>
                    <a:pt x="15" y="428"/>
                  </a:lnTo>
                  <a:lnTo>
                    <a:pt x="10" y="430"/>
                  </a:lnTo>
                  <a:lnTo>
                    <a:pt x="8" y="431"/>
                  </a:lnTo>
                  <a:lnTo>
                    <a:pt x="6" y="434"/>
                  </a:lnTo>
                  <a:lnTo>
                    <a:pt x="3" y="435"/>
                  </a:lnTo>
                  <a:lnTo>
                    <a:pt x="1" y="431"/>
                  </a:lnTo>
                  <a:lnTo>
                    <a:pt x="0" y="426"/>
                  </a:lnTo>
                  <a:lnTo>
                    <a:pt x="3" y="425"/>
                  </a:lnTo>
                  <a:lnTo>
                    <a:pt x="4" y="423"/>
                  </a:lnTo>
                  <a:lnTo>
                    <a:pt x="7" y="423"/>
                  </a:lnTo>
                  <a:lnTo>
                    <a:pt x="10" y="422"/>
                  </a:lnTo>
                  <a:lnTo>
                    <a:pt x="14" y="422"/>
                  </a:lnTo>
                  <a:lnTo>
                    <a:pt x="18" y="422"/>
                  </a:lnTo>
                  <a:lnTo>
                    <a:pt x="18" y="412"/>
                  </a:lnTo>
                  <a:lnTo>
                    <a:pt x="19" y="411"/>
                  </a:lnTo>
                  <a:lnTo>
                    <a:pt x="19" y="410"/>
                  </a:lnTo>
                  <a:lnTo>
                    <a:pt x="20" y="410"/>
                  </a:lnTo>
                  <a:lnTo>
                    <a:pt x="20" y="410"/>
                  </a:lnTo>
                  <a:lnTo>
                    <a:pt x="21" y="412"/>
                  </a:lnTo>
                  <a:lnTo>
                    <a:pt x="22" y="412"/>
                  </a:lnTo>
                  <a:lnTo>
                    <a:pt x="23" y="411"/>
                  </a:lnTo>
                  <a:lnTo>
                    <a:pt x="26" y="412"/>
                  </a:lnTo>
                  <a:lnTo>
                    <a:pt x="28" y="411"/>
                  </a:lnTo>
                  <a:lnTo>
                    <a:pt x="31" y="412"/>
                  </a:lnTo>
                  <a:lnTo>
                    <a:pt x="34" y="412"/>
                  </a:lnTo>
                  <a:lnTo>
                    <a:pt x="41" y="412"/>
                  </a:lnTo>
                  <a:lnTo>
                    <a:pt x="45" y="412"/>
                  </a:lnTo>
                  <a:lnTo>
                    <a:pt x="47" y="413"/>
                  </a:lnTo>
                  <a:lnTo>
                    <a:pt x="50" y="415"/>
                  </a:lnTo>
                  <a:lnTo>
                    <a:pt x="52" y="415"/>
                  </a:lnTo>
                  <a:lnTo>
                    <a:pt x="56" y="415"/>
                  </a:lnTo>
                  <a:lnTo>
                    <a:pt x="60" y="414"/>
                  </a:lnTo>
                  <a:lnTo>
                    <a:pt x="61" y="413"/>
                  </a:lnTo>
                  <a:lnTo>
                    <a:pt x="62" y="411"/>
                  </a:lnTo>
                  <a:lnTo>
                    <a:pt x="68" y="409"/>
                  </a:lnTo>
                  <a:lnTo>
                    <a:pt x="74" y="407"/>
                  </a:lnTo>
                  <a:lnTo>
                    <a:pt x="76" y="406"/>
                  </a:lnTo>
                  <a:lnTo>
                    <a:pt x="77" y="408"/>
                  </a:lnTo>
                  <a:lnTo>
                    <a:pt x="76" y="409"/>
                  </a:lnTo>
                  <a:lnTo>
                    <a:pt x="77" y="411"/>
                  </a:lnTo>
                  <a:lnTo>
                    <a:pt x="80" y="412"/>
                  </a:lnTo>
                  <a:lnTo>
                    <a:pt x="82" y="413"/>
                  </a:lnTo>
                  <a:lnTo>
                    <a:pt x="83" y="412"/>
                  </a:lnTo>
                  <a:lnTo>
                    <a:pt x="84" y="412"/>
                  </a:lnTo>
                  <a:lnTo>
                    <a:pt x="87" y="409"/>
                  </a:lnTo>
                  <a:lnTo>
                    <a:pt x="88" y="409"/>
                  </a:lnTo>
                  <a:lnTo>
                    <a:pt x="90" y="409"/>
                  </a:lnTo>
                  <a:lnTo>
                    <a:pt x="92" y="407"/>
                  </a:lnTo>
                  <a:lnTo>
                    <a:pt x="92" y="406"/>
                  </a:lnTo>
                  <a:lnTo>
                    <a:pt x="91" y="406"/>
                  </a:lnTo>
                  <a:lnTo>
                    <a:pt x="90" y="404"/>
                  </a:lnTo>
                  <a:lnTo>
                    <a:pt x="90" y="403"/>
                  </a:lnTo>
                  <a:lnTo>
                    <a:pt x="90" y="401"/>
                  </a:lnTo>
                  <a:lnTo>
                    <a:pt x="90" y="399"/>
                  </a:lnTo>
                  <a:lnTo>
                    <a:pt x="91" y="398"/>
                  </a:lnTo>
                  <a:lnTo>
                    <a:pt x="92" y="397"/>
                  </a:lnTo>
                  <a:lnTo>
                    <a:pt x="91" y="395"/>
                  </a:lnTo>
                  <a:lnTo>
                    <a:pt x="89" y="390"/>
                  </a:lnTo>
                  <a:lnTo>
                    <a:pt x="86" y="384"/>
                  </a:lnTo>
                  <a:lnTo>
                    <a:pt x="84" y="379"/>
                  </a:lnTo>
                  <a:lnTo>
                    <a:pt x="81" y="375"/>
                  </a:lnTo>
                  <a:lnTo>
                    <a:pt x="79" y="371"/>
                  </a:lnTo>
                  <a:lnTo>
                    <a:pt x="80" y="364"/>
                  </a:lnTo>
                  <a:lnTo>
                    <a:pt x="79" y="363"/>
                  </a:lnTo>
                  <a:lnTo>
                    <a:pt x="78" y="362"/>
                  </a:lnTo>
                  <a:lnTo>
                    <a:pt x="77" y="362"/>
                  </a:lnTo>
                  <a:lnTo>
                    <a:pt x="75" y="362"/>
                  </a:lnTo>
                  <a:lnTo>
                    <a:pt x="73" y="362"/>
                  </a:lnTo>
                  <a:lnTo>
                    <a:pt x="69" y="362"/>
                  </a:lnTo>
                  <a:lnTo>
                    <a:pt x="67" y="362"/>
                  </a:lnTo>
                  <a:lnTo>
                    <a:pt x="62" y="354"/>
                  </a:lnTo>
                  <a:lnTo>
                    <a:pt x="61" y="351"/>
                  </a:lnTo>
                  <a:lnTo>
                    <a:pt x="61" y="349"/>
                  </a:lnTo>
                  <a:lnTo>
                    <a:pt x="63" y="344"/>
                  </a:lnTo>
                  <a:lnTo>
                    <a:pt x="63" y="339"/>
                  </a:lnTo>
                  <a:lnTo>
                    <a:pt x="64" y="335"/>
                  </a:lnTo>
                  <a:lnTo>
                    <a:pt x="63" y="334"/>
                  </a:lnTo>
                  <a:lnTo>
                    <a:pt x="62" y="332"/>
                  </a:lnTo>
                  <a:lnTo>
                    <a:pt x="61" y="330"/>
                  </a:lnTo>
                  <a:lnTo>
                    <a:pt x="56" y="330"/>
                  </a:lnTo>
                  <a:lnTo>
                    <a:pt x="50" y="329"/>
                  </a:lnTo>
                  <a:lnTo>
                    <a:pt x="46" y="326"/>
                  </a:lnTo>
                  <a:lnTo>
                    <a:pt x="43" y="325"/>
                  </a:lnTo>
                  <a:lnTo>
                    <a:pt x="42" y="324"/>
                  </a:lnTo>
                  <a:lnTo>
                    <a:pt x="42" y="323"/>
                  </a:lnTo>
                  <a:lnTo>
                    <a:pt x="43" y="318"/>
                  </a:lnTo>
                  <a:lnTo>
                    <a:pt x="44" y="312"/>
                  </a:lnTo>
                  <a:lnTo>
                    <a:pt x="45" y="310"/>
                  </a:lnTo>
                  <a:lnTo>
                    <a:pt x="47" y="308"/>
                  </a:lnTo>
                  <a:lnTo>
                    <a:pt x="48" y="307"/>
                  </a:lnTo>
                  <a:lnTo>
                    <a:pt x="50" y="305"/>
                  </a:lnTo>
                  <a:lnTo>
                    <a:pt x="55" y="299"/>
                  </a:lnTo>
                  <a:lnTo>
                    <a:pt x="60" y="291"/>
                  </a:lnTo>
                  <a:lnTo>
                    <a:pt x="63" y="285"/>
                  </a:lnTo>
                  <a:lnTo>
                    <a:pt x="65" y="284"/>
                  </a:lnTo>
                  <a:lnTo>
                    <a:pt x="66" y="282"/>
                  </a:lnTo>
                  <a:lnTo>
                    <a:pt x="69" y="281"/>
                  </a:lnTo>
                  <a:lnTo>
                    <a:pt x="72" y="279"/>
                  </a:lnTo>
                  <a:lnTo>
                    <a:pt x="74" y="279"/>
                  </a:lnTo>
                  <a:lnTo>
                    <a:pt x="77" y="281"/>
                  </a:lnTo>
                  <a:lnTo>
                    <a:pt x="78" y="282"/>
                  </a:lnTo>
                  <a:lnTo>
                    <a:pt x="79" y="286"/>
                  </a:lnTo>
                  <a:lnTo>
                    <a:pt x="81" y="288"/>
                  </a:lnTo>
                  <a:lnTo>
                    <a:pt x="82" y="289"/>
                  </a:lnTo>
                  <a:lnTo>
                    <a:pt x="84" y="291"/>
                  </a:lnTo>
                  <a:lnTo>
                    <a:pt x="86" y="290"/>
                  </a:lnTo>
                  <a:lnTo>
                    <a:pt x="96" y="286"/>
                  </a:lnTo>
                  <a:lnTo>
                    <a:pt x="100" y="285"/>
                  </a:lnTo>
                  <a:lnTo>
                    <a:pt x="108" y="284"/>
                  </a:lnTo>
                  <a:lnTo>
                    <a:pt x="113" y="283"/>
                  </a:lnTo>
                  <a:lnTo>
                    <a:pt x="118" y="282"/>
                  </a:lnTo>
                  <a:lnTo>
                    <a:pt x="119" y="278"/>
                  </a:lnTo>
                  <a:lnTo>
                    <a:pt x="121" y="273"/>
                  </a:lnTo>
                  <a:lnTo>
                    <a:pt x="126" y="267"/>
                  </a:lnTo>
                  <a:lnTo>
                    <a:pt x="128" y="265"/>
                  </a:lnTo>
                  <a:lnTo>
                    <a:pt x="130" y="260"/>
                  </a:lnTo>
                  <a:lnTo>
                    <a:pt x="132" y="255"/>
                  </a:lnTo>
                  <a:lnTo>
                    <a:pt x="133" y="253"/>
                  </a:lnTo>
                  <a:lnTo>
                    <a:pt x="142" y="248"/>
                  </a:lnTo>
                  <a:lnTo>
                    <a:pt x="151" y="243"/>
                  </a:lnTo>
                  <a:lnTo>
                    <a:pt x="153" y="241"/>
                  </a:lnTo>
                  <a:lnTo>
                    <a:pt x="158" y="231"/>
                  </a:lnTo>
                  <a:lnTo>
                    <a:pt x="162" y="224"/>
                  </a:lnTo>
                  <a:lnTo>
                    <a:pt x="162" y="221"/>
                  </a:lnTo>
                  <a:lnTo>
                    <a:pt x="164" y="216"/>
                  </a:lnTo>
                  <a:lnTo>
                    <a:pt x="167" y="210"/>
                  </a:lnTo>
                  <a:lnTo>
                    <a:pt x="169" y="209"/>
                  </a:lnTo>
                  <a:lnTo>
                    <a:pt x="175" y="206"/>
                  </a:lnTo>
                  <a:lnTo>
                    <a:pt x="180" y="204"/>
                  </a:lnTo>
                  <a:lnTo>
                    <a:pt x="182" y="202"/>
                  </a:lnTo>
                  <a:lnTo>
                    <a:pt x="184" y="200"/>
                  </a:lnTo>
                  <a:lnTo>
                    <a:pt x="184" y="197"/>
                  </a:lnTo>
                  <a:lnTo>
                    <a:pt x="182" y="195"/>
                  </a:lnTo>
                  <a:lnTo>
                    <a:pt x="182" y="193"/>
                  </a:lnTo>
                  <a:lnTo>
                    <a:pt x="183" y="192"/>
                  </a:lnTo>
                  <a:lnTo>
                    <a:pt x="186" y="189"/>
                  </a:lnTo>
                  <a:lnTo>
                    <a:pt x="193" y="179"/>
                  </a:lnTo>
                  <a:lnTo>
                    <a:pt x="197" y="174"/>
                  </a:lnTo>
                  <a:lnTo>
                    <a:pt x="198" y="174"/>
                  </a:lnTo>
                  <a:lnTo>
                    <a:pt x="202" y="172"/>
                  </a:lnTo>
                  <a:lnTo>
                    <a:pt x="206" y="170"/>
                  </a:lnTo>
                  <a:lnTo>
                    <a:pt x="206" y="168"/>
                  </a:lnTo>
                  <a:lnTo>
                    <a:pt x="206" y="167"/>
                  </a:lnTo>
                  <a:lnTo>
                    <a:pt x="203" y="166"/>
                  </a:lnTo>
                  <a:lnTo>
                    <a:pt x="203" y="164"/>
                  </a:lnTo>
                  <a:lnTo>
                    <a:pt x="203" y="161"/>
                  </a:lnTo>
                  <a:lnTo>
                    <a:pt x="205" y="154"/>
                  </a:lnTo>
                  <a:lnTo>
                    <a:pt x="204" y="151"/>
                  </a:lnTo>
                  <a:lnTo>
                    <a:pt x="202" y="145"/>
                  </a:lnTo>
                  <a:lnTo>
                    <a:pt x="203" y="143"/>
                  </a:lnTo>
                  <a:lnTo>
                    <a:pt x="204" y="140"/>
                  </a:lnTo>
                  <a:lnTo>
                    <a:pt x="206" y="138"/>
                  </a:lnTo>
                  <a:lnTo>
                    <a:pt x="209" y="135"/>
                  </a:lnTo>
                  <a:lnTo>
                    <a:pt x="220" y="130"/>
                  </a:lnTo>
                  <a:lnTo>
                    <a:pt x="222" y="130"/>
                  </a:lnTo>
                  <a:lnTo>
                    <a:pt x="226" y="129"/>
                  </a:lnTo>
                  <a:lnTo>
                    <a:pt x="228" y="126"/>
                  </a:lnTo>
                  <a:lnTo>
                    <a:pt x="228" y="123"/>
                  </a:lnTo>
                  <a:lnTo>
                    <a:pt x="228" y="122"/>
                  </a:lnTo>
                  <a:lnTo>
                    <a:pt x="225" y="119"/>
                  </a:lnTo>
                  <a:lnTo>
                    <a:pt x="221" y="118"/>
                  </a:lnTo>
                  <a:lnTo>
                    <a:pt x="217" y="116"/>
                  </a:lnTo>
                  <a:lnTo>
                    <a:pt x="211" y="116"/>
                  </a:lnTo>
                  <a:lnTo>
                    <a:pt x="208" y="115"/>
                  </a:lnTo>
                  <a:lnTo>
                    <a:pt x="207" y="114"/>
                  </a:lnTo>
                  <a:lnTo>
                    <a:pt x="206" y="111"/>
                  </a:lnTo>
                  <a:lnTo>
                    <a:pt x="207" y="105"/>
                  </a:lnTo>
                  <a:lnTo>
                    <a:pt x="206" y="105"/>
                  </a:lnTo>
                  <a:lnTo>
                    <a:pt x="204" y="105"/>
                  </a:lnTo>
                  <a:lnTo>
                    <a:pt x="201" y="105"/>
                  </a:lnTo>
                  <a:lnTo>
                    <a:pt x="197" y="105"/>
                  </a:lnTo>
                  <a:lnTo>
                    <a:pt x="196" y="103"/>
                  </a:lnTo>
                  <a:lnTo>
                    <a:pt x="197" y="101"/>
                  </a:lnTo>
                  <a:lnTo>
                    <a:pt x="197" y="99"/>
                  </a:lnTo>
                  <a:lnTo>
                    <a:pt x="196" y="96"/>
                  </a:lnTo>
                  <a:lnTo>
                    <a:pt x="195" y="96"/>
                  </a:lnTo>
                  <a:lnTo>
                    <a:pt x="193" y="96"/>
                  </a:lnTo>
                  <a:lnTo>
                    <a:pt x="190" y="93"/>
                  </a:lnTo>
                  <a:lnTo>
                    <a:pt x="187" y="91"/>
                  </a:lnTo>
                  <a:lnTo>
                    <a:pt x="186" y="89"/>
                  </a:lnTo>
                  <a:lnTo>
                    <a:pt x="186" y="88"/>
                  </a:lnTo>
                  <a:lnTo>
                    <a:pt x="186" y="87"/>
                  </a:lnTo>
                  <a:lnTo>
                    <a:pt x="187" y="85"/>
                  </a:lnTo>
                  <a:lnTo>
                    <a:pt x="190" y="82"/>
                  </a:lnTo>
                  <a:lnTo>
                    <a:pt x="191" y="79"/>
                  </a:lnTo>
                  <a:lnTo>
                    <a:pt x="191" y="77"/>
                  </a:lnTo>
                  <a:lnTo>
                    <a:pt x="191" y="76"/>
                  </a:lnTo>
                  <a:lnTo>
                    <a:pt x="188" y="74"/>
                  </a:lnTo>
                  <a:lnTo>
                    <a:pt x="186" y="72"/>
                  </a:lnTo>
                  <a:lnTo>
                    <a:pt x="186" y="71"/>
                  </a:lnTo>
                  <a:lnTo>
                    <a:pt x="186" y="69"/>
                  </a:lnTo>
                  <a:lnTo>
                    <a:pt x="186" y="66"/>
                  </a:lnTo>
                  <a:lnTo>
                    <a:pt x="188" y="64"/>
                  </a:lnTo>
                  <a:lnTo>
                    <a:pt x="193" y="63"/>
                  </a:lnTo>
                  <a:lnTo>
                    <a:pt x="194" y="60"/>
                  </a:lnTo>
                  <a:lnTo>
                    <a:pt x="194" y="58"/>
                  </a:lnTo>
                  <a:lnTo>
                    <a:pt x="193" y="58"/>
                  </a:lnTo>
                  <a:lnTo>
                    <a:pt x="190" y="58"/>
                  </a:lnTo>
                  <a:lnTo>
                    <a:pt x="184" y="57"/>
                  </a:lnTo>
                  <a:lnTo>
                    <a:pt x="184" y="57"/>
                  </a:lnTo>
                  <a:lnTo>
                    <a:pt x="183" y="55"/>
                  </a:lnTo>
                  <a:lnTo>
                    <a:pt x="183" y="54"/>
                  </a:lnTo>
                  <a:lnTo>
                    <a:pt x="184" y="53"/>
                  </a:lnTo>
                  <a:lnTo>
                    <a:pt x="186" y="51"/>
                  </a:lnTo>
                  <a:lnTo>
                    <a:pt x="185" y="49"/>
                  </a:lnTo>
                  <a:lnTo>
                    <a:pt x="184" y="47"/>
                  </a:lnTo>
                  <a:lnTo>
                    <a:pt x="180" y="46"/>
                  </a:lnTo>
                  <a:lnTo>
                    <a:pt x="180" y="44"/>
                  </a:lnTo>
                  <a:lnTo>
                    <a:pt x="180" y="42"/>
                  </a:lnTo>
                  <a:lnTo>
                    <a:pt x="181" y="39"/>
                  </a:lnTo>
                  <a:lnTo>
                    <a:pt x="182" y="38"/>
                  </a:lnTo>
                  <a:lnTo>
                    <a:pt x="185" y="33"/>
                  </a:lnTo>
                  <a:lnTo>
                    <a:pt x="188" y="32"/>
                  </a:lnTo>
                  <a:lnTo>
                    <a:pt x="192" y="30"/>
                  </a:lnTo>
                  <a:lnTo>
                    <a:pt x="195" y="29"/>
                  </a:lnTo>
                  <a:lnTo>
                    <a:pt x="202" y="30"/>
                  </a:lnTo>
                  <a:lnTo>
                    <a:pt x="205" y="31"/>
                  </a:lnTo>
                  <a:lnTo>
                    <a:pt x="211" y="32"/>
                  </a:lnTo>
                  <a:lnTo>
                    <a:pt x="216" y="33"/>
                  </a:lnTo>
                  <a:lnTo>
                    <a:pt x="222" y="34"/>
                  </a:lnTo>
                  <a:lnTo>
                    <a:pt x="224" y="34"/>
                  </a:lnTo>
                  <a:lnTo>
                    <a:pt x="227" y="35"/>
                  </a:lnTo>
                  <a:lnTo>
                    <a:pt x="232" y="37"/>
                  </a:lnTo>
                  <a:lnTo>
                    <a:pt x="237" y="39"/>
                  </a:lnTo>
                  <a:lnTo>
                    <a:pt x="240" y="39"/>
                  </a:lnTo>
                  <a:lnTo>
                    <a:pt x="245" y="37"/>
                  </a:lnTo>
                  <a:lnTo>
                    <a:pt x="248" y="35"/>
                  </a:lnTo>
                  <a:lnTo>
                    <a:pt x="251" y="33"/>
                  </a:lnTo>
                  <a:lnTo>
                    <a:pt x="255" y="33"/>
                  </a:lnTo>
                  <a:lnTo>
                    <a:pt x="264" y="29"/>
                  </a:lnTo>
                  <a:lnTo>
                    <a:pt x="266" y="30"/>
                  </a:lnTo>
                  <a:lnTo>
                    <a:pt x="269" y="30"/>
                  </a:lnTo>
                  <a:lnTo>
                    <a:pt x="272" y="28"/>
                  </a:lnTo>
                  <a:lnTo>
                    <a:pt x="274" y="25"/>
                  </a:lnTo>
                  <a:lnTo>
                    <a:pt x="274" y="25"/>
                  </a:lnTo>
                  <a:lnTo>
                    <a:pt x="275" y="24"/>
                  </a:lnTo>
                  <a:lnTo>
                    <a:pt x="278" y="22"/>
                  </a:lnTo>
                  <a:lnTo>
                    <a:pt x="282" y="20"/>
                  </a:lnTo>
                  <a:lnTo>
                    <a:pt x="283" y="17"/>
                  </a:lnTo>
                  <a:lnTo>
                    <a:pt x="283" y="15"/>
                  </a:lnTo>
                  <a:lnTo>
                    <a:pt x="287" y="13"/>
                  </a:lnTo>
                  <a:lnTo>
                    <a:pt x="291" y="11"/>
                  </a:lnTo>
                  <a:lnTo>
                    <a:pt x="295" y="8"/>
                  </a:lnTo>
                  <a:lnTo>
                    <a:pt x="300" y="5"/>
                  </a:lnTo>
                  <a:lnTo>
                    <a:pt x="303" y="3"/>
                  </a:lnTo>
                  <a:lnTo>
                    <a:pt x="307" y="0"/>
                  </a:lnTo>
                  <a:lnTo>
                    <a:pt x="307" y="1"/>
                  </a:lnTo>
                  <a:lnTo>
                    <a:pt x="308" y="2"/>
                  </a:lnTo>
                  <a:lnTo>
                    <a:pt x="310" y="2"/>
                  </a:lnTo>
                  <a:lnTo>
                    <a:pt x="312" y="1"/>
                  </a:lnTo>
                  <a:lnTo>
                    <a:pt x="314" y="1"/>
                  </a:lnTo>
                  <a:lnTo>
                    <a:pt x="314" y="1"/>
                  </a:lnTo>
                  <a:lnTo>
                    <a:pt x="314" y="2"/>
                  </a:lnTo>
                  <a:lnTo>
                    <a:pt x="314" y="8"/>
                  </a:lnTo>
                  <a:lnTo>
                    <a:pt x="314" y="10"/>
                  </a:lnTo>
                  <a:lnTo>
                    <a:pt x="316" y="14"/>
                  </a:lnTo>
                  <a:lnTo>
                    <a:pt x="318" y="22"/>
                  </a:lnTo>
                  <a:lnTo>
                    <a:pt x="321" y="28"/>
                  </a:lnTo>
                  <a:lnTo>
                    <a:pt x="323" y="33"/>
                  </a:lnTo>
                  <a:lnTo>
                    <a:pt x="324" y="35"/>
                  </a:lnTo>
                  <a:lnTo>
                    <a:pt x="330" y="37"/>
                  </a:lnTo>
                  <a:lnTo>
                    <a:pt x="335" y="38"/>
                  </a:lnTo>
                  <a:lnTo>
                    <a:pt x="338" y="41"/>
                  </a:lnTo>
                  <a:lnTo>
                    <a:pt x="341" y="43"/>
                  </a:lnTo>
                  <a:lnTo>
                    <a:pt x="343" y="45"/>
                  </a:lnTo>
                  <a:lnTo>
                    <a:pt x="345" y="47"/>
                  </a:lnTo>
                  <a:lnTo>
                    <a:pt x="345" y="48"/>
                  </a:lnTo>
                  <a:lnTo>
                    <a:pt x="345" y="49"/>
                  </a:lnTo>
                  <a:lnTo>
                    <a:pt x="343" y="51"/>
                  </a:lnTo>
                  <a:lnTo>
                    <a:pt x="337" y="55"/>
                  </a:lnTo>
                  <a:lnTo>
                    <a:pt x="337" y="56"/>
                  </a:lnTo>
                  <a:lnTo>
                    <a:pt x="337" y="58"/>
                  </a:lnTo>
                  <a:lnTo>
                    <a:pt x="338" y="63"/>
                  </a:lnTo>
                  <a:lnTo>
                    <a:pt x="338" y="66"/>
                  </a:lnTo>
                  <a:lnTo>
                    <a:pt x="338" y="71"/>
                  </a:lnTo>
                  <a:lnTo>
                    <a:pt x="339" y="77"/>
                  </a:lnTo>
                  <a:lnTo>
                    <a:pt x="341" y="80"/>
                  </a:lnTo>
                  <a:lnTo>
                    <a:pt x="343" y="82"/>
                  </a:lnTo>
                  <a:lnTo>
                    <a:pt x="343" y="83"/>
                  </a:lnTo>
                  <a:lnTo>
                    <a:pt x="346" y="85"/>
                  </a:lnTo>
                  <a:lnTo>
                    <a:pt x="348" y="87"/>
                  </a:lnTo>
                  <a:lnTo>
                    <a:pt x="349" y="88"/>
                  </a:lnTo>
                  <a:lnTo>
                    <a:pt x="349" y="89"/>
                  </a:lnTo>
                  <a:lnTo>
                    <a:pt x="349" y="92"/>
                  </a:lnTo>
                  <a:lnTo>
                    <a:pt x="348" y="94"/>
                  </a:lnTo>
                  <a:lnTo>
                    <a:pt x="349" y="95"/>
                  </a:lnTo>
                  <a:lnTo>
                    <a:pt x="350" y="96"/>
                  </a:lnTo>
                  <a:lnTo>
                    <a:pt x="352" y="98"/>
                  </a:lnTo>
                  <a:lnTo>
                    <a:pt x="352" y="101"/>
                  </a:lnTo>
                  <a:lnTo>
                    <a:pt x="352" y="104"/>
                  </a:lnTo>
                  <a:lnTo>
                    <a:pt x="353" y="105"/>
                  </a:lnTo>
                  <a:lnTo>
                    <a:pt x="353" y="107"/>
                  </a:lnTo>
                  <a:lnTo>
                    <a:pt x="352" y="113"/>
                  </a:lnTo>
                  <a:lnTo>
                    <a:pt x="353" y="115"/>
                  </a:lnTo>
                  <a:lnTo>
                    <a:pt x="351" y="115"/>
                  </a:lnTo>
                  <a:lnTo>
                    <a:pt x="349" y="116"/>
                  </a:lnTo>
                  <a:lnTo>
                    <a:pt x="348" y="119"/>
                  </a:lnTo>
                  <a:lnTo>
                    <a:pt x="345" y="120"/>
                  </a:lnTo>
                  <a:lnTo>
                    <a:pt x="343" y="120"/>
                  </a:lnTo>
                  <a:lnTo>
                    <a:pt x="340" y="118"/>
                  </a:lnTo>
                  <a:lnTo>
                    <a:pt x="338" y="116"/>
                  </a:lnTo>
                  <a:lnTo>
                    <a:pt x="337" y="115"/>
                  </a:lnTo>
                  <a:lnTo>
                    <a:pt x="337" y="113"/>
                  </a:lnTo>
                  <a:lnTo>
                    <a:pt x="336" y="111"/>
                  </a:lnTo>
                  <a:lnTo>
                    <a:pt x="334" y="112"/>
                  </a:lnTo>
                  <a:lnTo>
                    <a:pt x="330" y="112"/>
                  </a:lnTo>
                  <a:lnTo>
                    <a:pt x="327" y="113"/>
                  </a:lnTo>
                  <a:lnTo>
                    <a:pt x="326" y="113"/>
                  </a:lnTo>
                  <a:lnTo>
                    <a:pt x="326" y="114"/>
                  </a:lnTo>
                  <a:lnTo>
                    <a:pt x="327" y="116"/>
                  </a:lnTo>
                  <a:lnTo>
                    <a:pt x="327" y="119"/>
                  </a:lnTo>
                  <a:lnTo>
                    <a:pt x="328" y="123"/>
                  </a:lnTo>
                  <a:lnTo>
                    <a:pt x="329" y="125"/>
                  </a:lnTo>
                  <a:lnTo>
                    <a:pt x="329" y="126"/>
                  </a:lnTo>
                  <a:lnTo>
                    <a:pt x="335" y="133"/>
                  </a:lnTo>
                  <a:lnTo>
                    <a:pt x="337" y="134"/>
                  </a:lnTo>
                  <a:lnTo>
                    <a:pt x="337" y="135"/>
                  </a:lnTo>
                  <a:lnTo>
                    <a:pt x="336" y="138"/>
                  </a:lnTo>
                  <a:close/>
                  <a:moveTo>
                    <a:pt x="783" y="836"/>
                  </a:moveTo>
                  <a:lnTo>
                    <a:pt x="781" y="837"/>
                  </a:lnTo>
                  <a:lnTo>
                    <a:pt x="781" y="836"/>
                  </a:lnTo>
                  <a:lnTo>
                    <a:pt x="778" y="831"/>
                  </a:lnTo>
                  <a:lnTo>
                    <a:pt x="777" y="826"/>
                  </a:lnTo>
                  <a:lnTo>
                    <a:pt x="776" y="825"/>
                  </a:lnTo>
                  <a:lnTo>
                    <a:pt x="777" y="823"/>
                  </a:lnTo>
                  <a:lnTo>
                    <a:pt x="778" y="823"/>
                  </a:lnTo>
                  <a:lnTo>
                    <a:pt x="779" y="821"/>
                  </a:lnTo>
                  <a:lnTo>
                    <a:pt x="779" y="818"/>
                  </a:lnTo>
                  <a:lnTo>
                    <a:pt x="781" y="815"/>
                  </a:lnTo>
                  <a:lnTo>
                    <a:pt x="781" y="814"/>
                  </a:lnTo>
                  <a:lnTo>
                    <a:pt x="784" y="814"/>
                  </a:lnTo>
                  <a:lnTo>
                    <a:pt x="784" y="814"/>
                  </a:lnTo>
                  <a:lnTo>
                    <a:pt x="784" y="812"/>
                  </a:lnTo>
                  <a:lnTo>
                    <a:pt x="783" y="811"/>
                  </a:lnTo>
                  <a:lnTo>
                    <a:pt x="782" y="810"/>
                  </a:lnTo>
                  <a:lnTo>
                    <a:pt x="782" y="804"/>
                  </a:lnTo>
                  <a:lnTo>
                    <a:pt x="783" y="801"/>
                  </a:lnTo>
                  <a:lnTo>
                    <a:pt x="783" y="800"/>
                  </a:lnTo>
                  <a:lnTo>
                    <a:pt x="783" y="796"/>
                  </a:lnTo>
                  <a:lnTo>
                    <a:pt x="783" y="795"/>
                  </a:lnTo>
                  <a:lnTo>
                    <a:pt x="785" y="793"/>
                  </a:lnTo>
                  <a:lnTo>
                    <a:pt x="785" y="789"/>
                  </a:lnTo>
                  <a:lnTo>
                    <a:pt x="785" y="788"/>
                  </a:lnTo>
                  <a:lnTo>
                    <a:pt x="787" y="781"/>
                  </a:lnTo>
                  <a:lnTo>
                    <a:pt x="786" y="778"/>
                  </a:lnTo>
                  <a:lnTo>
                    <a:pt x="789" y="773"/>
                  </a:lnTo>
                  <a:lnTo>
                    <a:pt x="791" y="771"/>
                  </a:lnTo>
                  <a:lnTo>
                    <a:pt x="793" y="771"/>
                  </a:lnTo>
                  <a:lnTo>
                    <a:pt x="793" y="775"/>
                  </a:lnTo>
                  <a:lnTo>
                    <a:pt x="794" y="776"/>
                  </a:lnTo>
                  <a:lnTo>
                    <a:pt x="791" y="778"/>
                  </a:lnTo>
                  <a:lnTo>
                    <a:pt x="794" y="781"/>
                  </a:lnTo>
                  <a:lnTo>
                    <a:pt x="793" y="782"/>
                  </a:lnTo>
                  <a:lnTo>
                    <a:pt x="792" y="784"/>
                  </a:lnTo>
                  <a:lnTo>
                    <a:pt x="791" y="786"/>
                  </a:lnTo>
                  <a:lnTo>
                    <a:pt x="789" y="787"/>
                  </a:lnTo>
                  <a:lnTo>
                    <a:pt x="788" y="790"/>
                  </a:lnTo>
                  <a:lnTo>
                    <a:pt x="787" y="791"/>
                  </a:lnTo>
                  <a:lnTo>
                    <a:pt x="790" y="794"/>
                  </a:lnTo>
                  <a:lnTo>
                    <a:pt x="790" y="804"/>
                  </a:lnTo>
                  <a:lnTo>
                    <a:pt x="789" y="807"/>
                  </a:lnTo>
                  <a:lnTo>
                    <a:pt x="787" y="807"/>
                  </a:lnTo>
                  <a:lnTo>
                    <a:pt x="787" y="814"/>
                  </a:lnTo>
                  <a:lnTo>
                    <a:pt x="787" y="816"/>
                  </a:lnTo>
                  <a:lnTo>
                    <a:pt x="784" y="819"/>
                  </a:lnTo>
                  <a:lnTo>
                    <a:pt x="784" y="820"/>
                  </a:lnTo>
                  <a:lnTo>
                    <a:pt x="783" y="822"/>
                  </a:lnTo>
                  <a:lnTo>
                    <a:pt x="784" y="823"/>
                  </a:lnTo>
                  <a:lnTo>
                    <a:pt x="784" y="824"/>
                  </a:lnTo>
                  <a:lnTo>
                    <a:pt x="784" y="825"/>
                  </a:lnTo>
                  <a:lnTo>
                    <a:pt x="784" y="829"/>
                  </a:lnTo>
                  <a:lnTo>
                    <a:pt x="784" y="833"/>
                  </a:lnTo>
                  <a:lnTo>
                    <a:pt x="783" y="836"/>
                  </a:lnTo>
                  <a:close/>
                  <a:moveTo>
                    <a:pt x="782" y="794"/>
                  </a:moveTo>
                  <a:lnTo>
                    <a:pt x="781" y="795"/>
                  </a:lnTo>
                  <a:lnTo>
                    <a:pt x="781" y="791"/>
                  </a:lnTo>
                  <a:lnTo>
                    <a:pt x="781" y="790"/>
                  </a:lnTo>
                  <a:lnTo>
                    <a:pt x="782" y="790"/>
                  </a:lnTo>
                  <a:lnTo>
                    <a:pt x="783" y="790"/>
                  </a:lnTo>
                  <a:lnTo>
                    <a:pt x="782" y="794"/>
                  </a:lnTo>
                  <a:close/>
                  <a:moveTo>
                    <a:pt x="791" y="820"/>
                  </a:moveTo>
                  <a:lnTo>
                    <a:pt x="793" y="824"/>
                  </a:lnTo>
                  <a:lnTo>
                    <a:pt x="790" y="823"/>
                  </a:lnTo>
                  <a:lnTo>
                    <a:pt x="790" y="822"/>
                  </a:lnTo>
                  <a:lnTo>
                    <a:pt x="791" y="820"/>
                  </a:lnTo>
                  <a:close/>
                  <a:moveTo>
                    <a:pt x="781" y="841"/>
                  </a:moveTo>
                  <a:lnTo>
                    <a:pt x="779" y="842"/>
                  </a:lnTo>
                  <a:lnTo>
                    <a:pt x="778" y="841"/>
                  </a:lnTo>
                  <a:lnTo>
                    <a:pt x="779" y="840"/>
                  </a:lnTo>
                  <a:lnTo>
                    <a:pt x="779" y="837"/>
                  </a:lnTo>
                  <a:lnTo>
                    <a:pt x="781" y="839"/>
                  </a:lnTo>
                  <a:lnTo>
                    <a:pt x="781" y="841"/>
                  </a:lnTo>
                  <a:close/>
                  <a:moveTo>
                    <a:pt x="147" y="847"/>
                  </a:moveTo>
                  <a:lnTo>
                    <a:pt x="147" y="847"/>
                  </a:lnTo>
                  <a:lnTo>
                    <a:pt x="147" y="847"/>
                  </a:lnTo>
                  <a:lnTo>
                    <a:pt x="147" y="846"/>
                  </a:lnTo>
                  <a:lnTo>
                    <a:pt x="148" y="845"/>
                  </a:lnTo>
                  <a:lnTo>
                    <a:pt x="148" y="845"/>
                  </a:lnTo>
                  <a:lnTo>
                    <a:pt x="148" y="846"/>
                  </a:lnTo>
                  <a:lnTo>
                    <a:pt x="147" y="847"/>
                  </a:lnTo>
                  <a:close/>
                  <a:moveTo>
                    <a:pt x="775" y="868"/>
                  </a:moveTo>
                  <a:lnTo>
                    <a:pt x="774" y="869"/>
                  </a:lnTo>
                  <a:lnTo>
                    <a:pt x="771" y="868"/>
                  </a:lnTo>
                  <a:lnTo>
                    <a:pt x="772" y="865"/>
                  </a:lnTo>
                  <a:lnTo>
                    <a:pt x="770" y="862"/>
                  </a:lnTo>
                  <a:lnTo>
                    <a:pt x="771" y="860"/>
                  </a:lnTo>
                  <a:lnTo>
                    <a:pt x="773" y="858"/>
                  </a:lnTo>
                  <a:lnTo>
                    <a:pt x="775" y="857"/>
                  </a:lnTo>
                  <a:lnTo>
                    <a:pt x="777" y="860"/>
                  </a:lnTo>
                  <a:lnTo>
                    <a:pt x="778" y="863"/>
                  </a:lnTo>
                  <a:lnTo>
                    <a:pt x="775" y="868"/>
                  </a:lnTo>
                  <a:close/>
                  <a:moveTo>
                    <a:pt x="784" y="913"/>
                  </a:moveTo>
                  <a:lnTo>
                    <a:pt x="783" y="914"/>
                  </a:lnTo>
                  <a:lnTo>
                    <a:pt x="782" y="913"/>
                  </a:lnTo>
                  <a:lnTo>
                    <a:pt x="782" y="911"/>
                  </a:lnTo>
                  <a:lnTo>
                    <a:pt x="783" y="910"/>
                  </a:lnTo>
                  <a:lnTo>
                    <a:pt x="784" y="910"/>
                  </a:lnTo>
                  <a:lnTo>
                    <a:pt x="784" y="910"/>
                  </a:lnTo>
                  <a:lnTo>
                    <a:pt x="785" y="912"/>
                  </a:lnTo>
                  <a:lnTo>
                    <a:pt x="784" y="913"/>
                  </a:lnTo>
                  <a:close/>
                  <a:moveTo>
                    <a:pt x="795" y="942"/>
                  </a:moveTo>
                  <a:lnTo>
                    <a:pt x="796" y="943"/>
                  </a:lnTo>
                  <a:lnTo>
                    <a:pt x="795" y="943"/>
                  </a:lnTo>
                  <a:lnTo>
                    <a:pt x="793" y="941"/>
                  </a:lnTo>
                  <a:lnTo>
                    <a:pt x="794" y="939"/>
                  </a:lnTo>
                  <a:lnTo>
                    <a:pt x="794" y="939"/>
                  </a:lnTo>
                  <a:lnTo>
                    <a:pt x="795" y="942"/>
                  </a:lnTo>
                  <a:close/>
                  <a:moveTo>
                    <a:pt x="156" y="941"/>
                  </a:moveTo>
                  <a:lnTo>
                    <a:pt x="156" y="941"/>
                  </a:lnTo>
                  <a:lnTo>
                    <a:pt x="156" y="942"/>
                  </a:lnTo>
                  <a:lnTo>
                    <a:pt x="155" y="942"/>
                  </a:lnTo>
                  <a:lnTo>
                    <a:pt x="155" y="941"/>
                  </a:lnTo>
                  <a:lnTo>
                    <a:pt x="155" y="941"/>
                  </a:lnTo>
                  <a:lnTo>
                    <a:pt x="156" y="941"/>
                  </a:lnTo>
                  <a:lnTo>
                    <a:pt x="156" y="941"/>
                  </a:lnTo>
                  <a:lnTo>
                    <a:pt x="157" y="940"/>
                  </a:lnTo>
                  <a:lnTo>
                    <a:pt x="157" y="939"/>
                  </a:lnTo>
                  <a:lnTo>
                    <a:pt x="157" y="940"/>
                  </a:lnTo>
                  <a:lnTo>
                    <a:pt x="157" y="941"/>
                  </a:lnTo>
                  <a:lnTo>
                    <a:pt x="156" y="941"/>
                  </a:lnTo>
                  <a:close/>
                  <a:moveTo>
                    <a:pt x="808" y="948"/>
                  </a:moveTo>
                  <a:lnTo>
                    <a:pt x="806" y="949"/>
                  </a:lnTo>
                  <a:lnTo>
                    <a:pt x="806" y="949"/>
                  </a:lnTo>
                  <a:lnTo>
                    <a:pt x="806" y="948"/>
                  </a:lnTo>
                  <a:lnTo>
                    <a:pt x="806" y="948"/>
                  </a:lnTo>
                  <a:lnTo>
                    <a:pt x="806" y="946"/>
                  </a:lnTo>
                  <a:lnTo>
                    <a:pt x="806" y="944"/>
                  </a:lnTo>
                  <a:lnTo>
                    <a:pt x="807" y="943"/>
                  </a:lnTo>
                  <a:lnTo>
                    <a:pt x="808" y="943"/>
                  </a:lnTo>
                  <a:lnTo>
                    <a:pt x="807" y="945"/>
                  </a:lnTo>
                  <a:lnTo>
                    <a:pt x="808" y="948"/>
                  </a:lnTo>
                  <a:close/>
                  <a:moveTo>
                    <a:pt x="805" y="954"/>
                  </a:moveTo>
                  <a:lnTo>
                    <a:pt x="802" y="954"/>
                  </a:lnTo>
                  <a:lnTo>
                    <a:pt x="802" y="952"/>
                  </a:lnTo>
                  <a:lnTo>
                    <a:pt x="801" y="951"/>
                  </a:lnTo>
                  <a:lnTo>
                    <a:pt x="801" y="949"/>
                  </a:lnTo>
                  <a:lnTo>
                    <a:pt x="802" y="949"/>
                  </a:lnTo>
                  <a:lnTo>
                    <a:pt x="805" y="952"/>
                  </a:lnTo>
                  <a:lnTo>
                    <a:pt x="805" y="953"/>
                  </a:lnTo>
                  <a:lnTo>
                    <a:pt x="805" y="954"/>
                  </a:lnTo>
                  <a:close/>
                  <a:moveTo>
                    <a:pt x="814" y="970"/>
                  </a:moveTo>
                  <a:lnTo>
                    <a:pt x="811" y="973"/>
                  </a:lnTo>
                  <a:lnTo>
                    <a:pt x="810" y="971"/>
                  </a:lnTo>
                  <a:lnTo>
                    <a:pt x="811" y="970"/>
                  </a:lnTo>
                  <a:lnTo>
                    <a:pt x="812" y="970"/>
                  </a:lnTo>
                  <a:lnTo>
                    <a:pt x="813" y="969"/>
                  </a:lnTo>
                  <a:lnTo>
                    <a:pt x="814" y="970"/>
                  </a:lnTo>
                  <a:close/>
                  <a:moveTo>
                    <a:pt x="819" y="987"/>
                  </a:moveTo>
                  <a:lnTo>
                    <a:pt x="817" y="990"/>
                  </a:lnTo>
                  <a:lnTo>
                    <a:pt x="814" y="982"/>
                  </a:lnTo>
                  <a:lnTo>
                    <a:pt x="812" y="981"/>
                  </a:lnTo>
                  <a:lnTo>
                    <a:pt x="812" y="978"/>
                  </a:lnTo>
                  <a:lnTo>
                    <a:pt x="813" y="976"/>
                  </a:lnTo>
                  <a:lnTo>
                    <a:pt x="817" y="974"/>
                  </a:lnTo>
                  <a:lnTo>
                    <a:pt x="819" y="975"/>
                  </a:lnTo>
                  <a:lnTo>
                    <a:pt x="820" y="983"/>
                  </a:lnTo>
                  <a:lnTo>
                    <a:pt x="819" y="9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81" name="Freeform 443">
              <a:extLst>
                <a:ext uri="{FF2B5EF4-FFF2-40B4-BE49-F238E27FC236}">
                  <a16:creationId xmlns="" xmlns:a16="http://schemas.microsoft.com/office/drawing/2014/main" id="{34757D29-77E7-5879-3B0A-84C60A040D25}"/>
                </a:ext>
              </a:extLst>
            </p:cNvPr>
            <p:cNvSpPr>
              <a:spLocks noChangeArrowheads="1"/>
            </p:cNvSpPr>
            <p:nvPr/>
          </p:nvSpPr>
          <p:spPr bwMode="auto">
            <a:xfrm>
              <a:off x="11886590" y="9358311"/>
              <a:ext cx="21981" cy="82430"/>
            </a:xfrm>
            <a:custGeom>
              <a:avLst/>
              <a:gdLst>
                <a:gd name="T0" fmla="*/ 7 w 19"/>
                <a:gd name="T1" fmla="*/ 65 h 67"/>
                <a:gd name="T2" fmla="*/ 5 w 19"/>
                <a:gd name="T3" fmla="*/ 66 h 67"/>
                <a:gd name="T4" fmla="*/ 5 w 19"/>
                <a:gd name="T5" fmla="*/ 65 h 67"/>
                <a:gd name="T6" fmla="*/ 2 w 19"/>
                <a:gd name="T7" fmla="*/ 60 h 67"/>
                <a:gd name="T8" fmla="*/ 1 w 19"/>
                <a:gd name="T9" fmla="*/ 55 h 67"/>
                <a:gd name="T10" fmla="*/ 0 w 19"/>
                <a:gd name="T11" fmla="*/ 54 h 67"/>
                <a:gd name="T12" fmla="*/ 1 w 19"/>
                <a:gd name="T13" fmla="*/ 52 h 67"/>
                <a:gd name="T14" fmla="*/ 2 w 19"/>
                <a:gd name="T15" fmla="*/ 52 h 67"/>
                <a:gd name="T16" fmla="*/ 3 w 19"/>
                <a:gd name="T17" fmla="*/ 50 h 67"/>
                <a:gd name="T18" fmla="*/ 3 w 19"/>
                <a:gd name="T19" fmla="*/ 47 h 67"/>
                <a:gd name="T20" fmla="*/ 5 w 19"/>
                <a:gd name="T21" fmla="*/ 44 h 67"/>
                <a:gd name="T22" fmla="*/ 5 w 19"/>
                <a:gd name="T23" fmla="*/ 43 h 67"/>
                <a:gd name="T24" fmla="*/ 8 w 19"/>
                <a:gd name="T25" fmla="*/ 43 h 67"/>
                <a:gd name="T26" fmla="*/ 8 w 19"/>
                <a:gd name="T27" fmla="*/ 43 h 67"/>
                <a:gd name="T28" fmla="*/ 8 w 19"/>
                <a:gd name="T29" fmla="*/ 41 h 67"/>
                <a:gd name="T30" fmla="*/ 7 w 19"/>
                <a:gd name="T31" fmla="*/ 40 h 67"/>
                <a:gd name="T32" fmla="*/ 6 w 19"/>
                <a:gd name="T33" fmla="*/ 39 h 67"/>
                <a:gd name="T34" fmla="*/ 6 w 19"/>
                <a:gd name="T35" fmla="*/ 33 h 67"/>
                <a:gd name="T36" fmla="*/ 7 w 19"/>
                <a:gd name="T37" fmla="*/ 30 h 67"/>
                <a:gd name="T38" fmla="*/ 7 w 19"/>
                <a:gd name="T39" fmla="*/ 29 h 67"/>
                <a:gd name="T40" fmla="*/ 7 w 19"/>
                <a:gd name="T41" fmla="*/ 25 h 67"/>
                <a:gd name="T42" fmla="*/ 7 w 19"/>
                <a:gd name="T43" fmla="*/ 24 h 67"/>
                <a:gd name="T44" fmla="*/ 9 w 19"/>
                <a:gd name="T45" fmla="*/ 22 h 67"/>
                <a:gd name="T46" fmla="*/ 9 w 19"/>
                <a:gd name="T47" fmla="*/ 18 h 67"/>
                <a:gd name="T48" fmla="*/ 9 w 19"/>
                <a:gd name="T49" fmla="*/ 17 h 67"/>
                <a:gd name="T50" fmla="*/ 11 w 19"/>
                <a:gd name="T51" fmla="*/ 10 h 67"/>
                <a:gd name="T52" fmla="*/ 10 w 19"/>
                <a:gd name="T53" fmla="*/ 7 h 67"/>
                <a:gd name="T54" fmla="*/ 13 w 19"/>
                <a:gd name="T55" fmla="*/ 2 h 67"/>
                <a:gd name="T56" fmla="*/ 15 w 19"/>
                <a:gd name="T57" fmla="*/ 0 h 67"/>
                <a:gd name="T58" fmla="*/ 17 w 19"/>
                <a:gd name="T59" fmla="*/ 0 h 67"/>
                <a:gd name="T60" fmla="*/ 17 w 19"/>
                <a:gd name="T61" fmla="*/ 4 h 67"/>
                <a:gd name="T62" fmla="*/ 18 w 19"/>
                <a:gd name="T63" fmla="*/ 5 h 67"/>
                <a:gd name="T64" fmla="*/ 15 w 19"/>
                <a:gd name="T65" fmla="*/ 7 h 67"/>
                <a:gd name="T66" fmla="*/ 18 w 19"/>
                <a:gd name="T67" fmla="*/ 10 h 67"/>
                <a:gd name="T68" fmla="*/ 17 w 19"/>
                <a:gd name="T69" fmla="*/ 11 h 67"/>
                <a:gd name="T70" fmla="*/ 16 w 19"/>
                <a:gd name="T71" fmla="*/ 13 h 67"/>
                <a:gd name="T72" fmla="*/ 15 w 19"/>
                <a:gd name="T73" fmla="*/ 15 h 67"/>
                <a:gd name="T74" fmla="*/ 13 w 19"/>
                <a:gd name="T75" fmla="*/ 16 h 67"/>
                <a:gd name="T76" fmla="*/ 12 w 19"/>
                <a:gd name="T77" fmla="*/ 19 h 67"/>
                <a:gd name="T78" fmla="*/ 11 w 19"/>
                <a:gd name="T79" fmla="*/ 20 h 67"/>
                <a:gd name="T80" fmla="*/ 14 w 19"/>
                <a:gd name="T81" fmla="*/ 23 h 67"/>
                <a:gd name="T82" fmla="*/ 14 w 19"/>
                <a:gd name="T83" fmla="*/ 33 h 67"/>
                <a:gd name="T84" fmla="*/ 13 w 19"/>
                <a:gd name="T85" fmla="*/ 36 h 67"/>
                <a:gd name="T86" fmla="*/ 11 w 19"/>
                <a:gd name="T87" fmla="*/ 36 h 67"/>
                <a:gd name="T88" fmla="*/ 11 w 19"/>
                <a:gd name="T89" fmla="*/ 43 h 67"/>
                <a:gd name="T90" fmla="*/ 11 w 19"/>
                <a:gd name="T91" fmla="*/ 45 h 67"/>
                <a:gd name="T92" fmla="*/ 8 w 19"/>
                <a:gd name="T93" fmla="*/ 48 h 67"/>
                <a:gd name="T94" fmla="*/ 8 w 19"/>
                <a:gd name="T95" fmla="*/ 49 h 67"/>
                <a:gd name="T96" fmla="*/ 7 w 19"/>
                <a:gd name="T97" fmla="*/ 51 h 67"/>
                <a:gd name="T98" fmla="*/ 8 w 19"/>
                <a:gd name="T99" fmla="*/ 52 h 67"/>
                <a:gd name="T100" fmla="*/ 8 w 19"/>
                <a:gd name="T101" fmla="*/ 53 h 67"/>
                <a:gd name="T102" fmla="*/ 8 w 19"/>
                <a:gd name="T103" fmla="*/ 54 h 67"/>
                <a:gd name="T104" fmla="*/ 8 w 19"/>
                <a:gd name="T105" fmla="*/ 58 h 67"/>
                <a:gd name="T106" fmla="*/ 8 w 19"/>
                <a:gd name="T107" fmla="*/ 62 h 67"/>
                <a:gd name="T108" fmla="*/ 7 w 19"/>
                <a:gd name="T10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67">
                  <a:moveTo>
                    <a:pt x="7" y="65"/>
                  </a:moveTo>
                  <a:lnTo>
                    <a:pt x="5" y="66"/>
                  </a:lnTo>
                  <a:lnTo>
                    <a:pt x="5" y="65"/>
                  </a:lnTo>
                  <a:lnTo>
                    <a:pt x="2" y="60"/>
                  </a:lnTo>
                  <a:lnTo>
                    <a:pt x="1" y="55"/>
                  </a:lnTo>
                  <a:lnTo>
                    <a:pt x="0" y="54"/>
                  </a:lnTo>
                  <a:lnTo>
                    <a:pt x="1" y="52"/>
                  </a:lnTo>
                  <a:lnTo>
                    <a:pt x="2" y="52"/>
                  </a:lnTo>
                  <a:lnTo>
                    <a:pt x="3" y="50"/>
                  </a:lnTo>
                  <a:lnTo>
                    <a:pt x="3" y="47"/>
                  </a:lnTo>
                  <a:lnTo>
                    <a:pt x="5" y="44"/>
                  </a:lnTo>
                  <a:lnTo>
                    <a:pt x="5" y="43"/>
                  </a:lnTo>
                  <a:lnTo>
                    <a:pt x="8" y="43"/>
                  </a:lnTo>
                  <a:lnTo>
                    <a:pt x="8" y="43"/>
                  </a:lnTo>
                  <a:lnTo>
                    <a:pt x="8" y="41"/>
                  </a:lnTo>
                  <a:lnTo>
                    <a:pt x="7" y="40"/>
                  </a:lnTo>
                  <a:lnTo>
                    <a:pt x="6" y="39"/>
                  </a:lnTo>
                  <a:lnTo>
                    <a:pt x="6" y="33"/>
                  </a:lnTo>
                  <a:lnTo>
                    <a:pt x="7" y="30"/>
                  </a:lnTo>
                  <a:lnTo>
                    <a:pt x="7" y="29"/>
                  </a:lnTo>
                  <a:lnTo>
                    <a:pt x="7" y="25"/>
                  </a:lnTo>
                  <a:lnTo>
                    <a:pt x="7" y="24"/>
                  </a:lnTo>
                  <a:lnTo>
                    <a:pt x="9" y="22"/>
                  </a:lnTo>
                  <a:lnTo>
                    <a:pt x="9" y="18"/>
                  </a:lnTo>
                  <a:lnTo>
                    <a:pt x="9" y="17"/>
                  </a:lnTo>
                  <a:lnTo>
                    <a:pt x="11" y="10"/>
                  </a:lnTo>
                  <a:lnTo>
                    <a:pt x="10" y="7"/>
                  </a:lnTo>
                  <a:lnTo>
                    <a:pt x="13" y="2"/>
                  </a:lnTo>
                  <a:lnTo>
                    <a:pt x="15" y="0"/>
                  </a:lnTo>
                  <a:lnTo>
                    <a:pt x="17" y="0"/>
                  </a:lnTo>
                  <a:lnTo>
                    <a:pt x="17" y="4"/>
                  </a:lnTo>
                  <a:lnTo>
                    <a:pt x="18" y="5"/>
                  </a:lnTo>
                  <a:lnTo>
                    <a:pt x="15" y="7"/>
                  </a:lnTo>
                  <a:lnTo>
                    <a:pt x="18" y="10"/>
                  </a:lnTo>
                  <a:lnTo>
                    <a:pt x="17" y="11"/>
                  </a:lnTo>
                  <a:lnTo>
                    <a:pt x="16" y="13"/>
                  </a:lnTo>
                  <a:lnTo>
                    <a:pt x="15" y="15"/>
                  </a:lnTo>
                  <a:lnTo>
                    <a:pt x="13" y="16"/>
                  </a:lnTo>
                  <a:lnTo>
                    <a:pt x="12" y="19"/>
                  </a:lnTo>
                  <a:lnTo>
                    <a:pt x="11" y="20"/>
                  </a:lnTo>
                  <a:lnTo>
                    <a:pt x="14" y="23"/>
                  </a:lnTo>
                  <a:lnTo>
                    <a:pt x="14" y="33"/>
                  </a:lnTo>
                  <a:lnTo>
                    <a:pt x="13" y="36"/>
                  </a:lnTo>
                  <a:lnTo>
                    <a:pt x="11" y="36"/>
                  </a:lnTo>
                  <a:lnTo>
                    <a:pt x="11" y="43"/>
                  </a:lnTo>
                  <a:lnTo>
                    <a:pt x="11" y="45"/>
                  </a:lnTo>
                  <a:lnTo>
                    <a:pt x="8" y="48"/>
                  </a:lnTo>
                  <a:lnTo>
                    <a:pt x="8" y="49"/>
                  </a:lnTo>
                  <a:lnTo>
                    <a:pt x="7" y="51"/>
                  </a:lnTo>
                  <a:lnTo>
                    <a:pt x="8" y="52"/>
                  </a:lnTo>
                  <a:lnTo>
                    <a:pt x="8" y="53"/>
                  </a:lnTo>
                  <a:lnTo>
                    <a:pt x="8" y="54"/>
                  </a:lnTo>
                  <a:lnTo>
                    <a:pt x="8" y="58"/>
                  </a:lnTo>
                  <a:lnTo>
                    <a:pt x="8" y="62"/>
                  </a:lnTo>
                  <a:lnTo>
                    <a:pt x="7" y="6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2" name="Freeform 444">
              <a:extLst>
                <a:ext uri="{FF2B5EF4-FFF2-40B4-BE49-F238E27FC236}">
                  <a16:creationId xmlns="" xmlns:a16="http://schemas.microsoft.com/office/drawing/2014/main" id="{BF3A580A-9FE6-8E71-A748-74271EF542EB}"/>
                </a:ext>
              </a:extLst>
            </p:cNvPr>
            <p:cNvSpPr>
              <a:spLocks noChangeArrowheads="1"/>
            </p:cNvSpPr>
            <p:nvPr/>
          </p:nvSpPr>
          <p:spPr bwMode="auto">
            <a:xfrm>
              <a:off x="11892084" y="9380292"/>
              <a:ext cx="5497" cy="5497"/>
            </a:xfrm>
            <a:custGeom>
              <a:avLst/>
              <a:gdLst>
                <a:gd name="T0" fmla="*/ 1 w 3"/>
                <a:gd name="T1" fmla="*/ 4 h 6"/>
                <a:gd name="T2" fmla="*/ 0 w 3"/>
                <a:gd name="T3" fmla="*/ 5 h 6"/>
                <a:gd name="T4" fmla="*/ 0 w 3"/>
                <a:gd name="T5" fmla="*/ 1 h 6"/>
                <a:gd name="T6" fmla="*/ 0 w 3"/>
                <a:gd name="T7" fmla="*/ 0 h 6"/>
                <a:gd name="T8" fmla="*/ 1 w 3"/>
                <a:gd name="T9" fmla="*/ 0 h 6"/>
                <a:gd name="T10" fmla="*/ 2 w 3"/>
                <a:gd name="T11" fmla="*/ 0 h 6"/>
                <a:gd name="T12" fmla="*/ 1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4"/>
                  </a:moveTo>
                  <a:lnTo>
                    <a:pt x="0" y="5"/>
                  </a:lnTo>
                  <a:lnTo>
                    <a:pt x="0" y="1"/>
                  </a:lnTo>
                  <a:lnTo>
                    <a:pt x="0" y="0"/>
                  </a:lnTo>
                  <a:lnTo>
                    <a:pt x="1" y="0"/>
                  </a:lnTo>
                  <a:lnTo>
                    <a:pt x="2"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3" name="Freeform 445">
              <a:extLst>
                <a:ext uri="{FF2B5EF4-FFF2-40B4-BE49-F238E27FC236}">
                  <a16:creationId xmlns="" xmlns:a16="http://schemas.microsoft.com/office/drawing/2014/main" id="{DF50DB94-5CC2-D290-C443-C190C2BCCF3C}"/>
                </a:ext>
              </a:extLst>
            </p:cNvPr>
            <p:cNvSpPr>
              <a:spLocks noChangeArrowheads="1"/>
            </p:cNvSpPr>
            <p:nvPr/>
          </p:nvSpPr>
          <p:spPr bwMode="auto">
            <a:xfrm>
              <a:off x="11903074" y="9418760"/>
              <a:ext cx="5497" cy="5493"/>
            </a:xfrm>
            <a:custGeom>
              <a:avLst/>
              <a:gdLst>
                <a:gd name="T0" fmla="*/ 1 w 4"/>
                <a:gd name="T1" fmla="*/ 0 h 5"/>
                <a:gd name="T2" fmla="*/ 3 w 4"/>
                <a:gd name="T3" fmla="*/ 4 h 5"/>
                <a:gd name="T4" fmla="*/ 0 w 4"/>
                <a:gd name="T5" fmla="*/ 3 h 5"/>
                <a:gd name="T6" fmla="*/ 0 w 4"/>
                <a:gd name="T7" fmla="*/ 2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0" y="3"/>
                  </a:lnTo>
                  <a:lnTo>
                    <a:pt x="0" y="2"/>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4" name="Freeform 446">
              <a:extLst>
                <a:ext uri="{FF2B5EF4-FFF2-40B4-BE49-F238E27FC236}">
                  <a16:creationId xmlns="" xmlns:a16="http://schemas.microsoft.com/office/drawing/2014/main" id="{15967E7D-479C-7409-1F34-4D6B24887FAA}"/>
                </a:ext>
              </a:extLst>
            </p:cNvPr>
            <p:cNvSpPr>
              <a:spLocks noChangeArrowheads="1"/>
            </p:cNvSpPr>
            <p:nvPr/>
          </p:nvSpPr>
          <p:spPr bwMode="auto">
            <a:xfrm>
              <a:off x="11886590" y="9440740"/>
              <a:ext cx="5493" cy="5493"/>
            </a:xfrm>
            <a:custGeom>
              <a:avLst/>
              <a:gdLst>
                <a:gd name="T0" fmla="*/ 3 w 4"/>
                <a:gd name="T1" fmla="*/ 4 h 6"/>
                <a:gd name="T2" fmla="*/ 1 w 4"/>
                <a:gd name="T3" fmla="*/ 5 h 6"/>
                <a:gd name="T4" fmla="*/ 0 w 4"/>
                <a:gd name="T5" fmla="*/ 4 h 6"/>
                <a:gd name="T6" fmla="*/ 1 w 4"/>
                <a:gd name="T7" fmla="*/ 3 h 6"/>
                <a:gd name="T8" fmla="*/ 1 w 4"/>
                <a:gd name="T9" fmla="*/ 0 h 6"/>
                <a:gd name="T10" fmla="*/ 3 w 4"/>
                <a:gd name="T11" fmla="*/ 2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lnTo>
                    <a:pt x="1" y="5"/>
                  </a:lnTo>
                  <a:lnTo>
                    <a:pt x="0" y="4"/>
                  </a:lnTo>
                  <a:lnTo>
                    <a:pt x="1" y="3"/>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5" name="Freeform 447">
              <a:extLst>
                <a:ext uri="{FF2B5EF4-FFF2-40B4-BE49-F238E27FC236}">
                  <a16:creationId xmlns="" xmlns:a16="http://schemas.microsoft.com/office/drawing/2014/main" id="{AAD9A5B8-F5B4-6293-238C-40DF21BC2D63}"/>
                </a:ext>
              </a:extLst>
            </p:cNvPr>
            <p:cNvSpPr>
              <a:spLocks noChangeArrowheads="1"/>
            </p:cNvSpPr>
            <p:nvPr/>
          </p:nvSpPr>
          <p:spPr bwMode="auto">
            <a:xfrm>
              <a:off x="11100776" y="9451731"/>
              <a:ext cx="5497" cy="5493"/>
            </a:xfrm>
            <a:custGeom>
              <a:avLst/>
              <a:gdLst>
                <a:gd name="T0" fmla="*/ 0 w 2"/>
                <a:gd name="T1" fmla="*/ 2 h 3"/>
                <a:gd name="T2" fmla="*/ 0 w 2"/>
                <a:gd name="T3" fmla="*/ 2 h 3"/>
                <a:gd name="T4" fmla="*/ 0 w 2"/>
                <a:gd name="T5" fmla="*/ 2 h 3"/>
                <a:gd name="T6" fmla="*/ 0 w 2"/>
                <a:gd name="T7" fmla="*/ 1 h 3"/>
                <a:gd name="T8" fmla="*/ 1 w 2"/>
                <a:gd name="T9" fmla="*/ 0 h 3"/>
                <a:gd name="T10" fmla="*/ 1 w 2"/>
                <a:gd name="T11" fmla="*/ 0 h 3"/>
                <a:gd name="T12" fmla="*/ 1 w 2"/>
                <a:gd name="T13" fmla="*/ 1 h 3"/>
                <a:gd name="T14" fmla="*/ 0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2"/>
                  </a:moveTo>
                  <a:lnTo>
                    <a:pt x="0" y="2"/>
                  </a:lnTo>
                  <a:lnTo>
                    <a:pt x="0" y="2"/>
                  </a:lnTo>
                  <a:lnTo>
                    <a:pt x="0" y="1"/>
                  </a:lnTo>
                  <a:lnTo>
                    <a:pt x="1" y="0"/>
                  </a:lnTo>
                  <a:lnTo>
                    <a:pt x="1"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6" name="Freeform 448">
              <a:extLst>
                <a:ext uri="{FF2B5EF4-FFF2-40B4-BE49-F238E27FC236}">
                  <a16:creationId xmlns="" xmlns:a16="http://schemas.microsoft.com/office/drawing/2014/main" id="{A5EC26E1-ED29-192C-A91C-CB2ED1A2D1B5}"/>
                </a:ext>
              </a:extLst>
            </p:cNvPr>
            <p:cNvSpPr>
              <a:spLocks noChangeArrowheads="1"/>
            </p:cNvSpPr>
            <p:nvPr/>
          </p:nvSpPr>
          <p:spPr bwMode="auto">
            <a:xfrm>
              <a:off x="11881093" y="9468215"/>
              <a:ext cx="10990" cy="16487"/>
            </a:xfrm>
            <a:custGeom>
              <a:avLst/>
              <a:gdLst>
                <a:gd name="T0" fmla="*/ 5 w 9"/>
                <a:gd name="T1" fmla="*/ 11 h 13"/>
                <a:gd name="T2" fmla="*/ 4 w 9"/>
                <a:gd name="T3" fmla="*/ 12 h 13"/>
                <a:gd name="T4" fmla="*/ 1 w 9"/>
                <a:gd name="T5" fmla="*/ 11 h 13"/>
                <a:gd name="T6" fmla="*/ 2 w 9"/>
                <a:gd name="T7" fmla="*/ 8 h 13"/>
                <a:gd name="T8" fmla="*/ 0 w 9"/>
                <a:gd name="T9" fmla="*/ 5 h 13"/>
                <a:gd name="T10" fmla="*/ 1 w 9"/>
                <a:gd name="T11" fmla="*/ 3 h 13"/>
                <a:gd name="T12" fmla="*/ 3 w 9"/>
                <a:gd name="T13" fmla="*/ 1 h 13"/>
                <a:gd name="T14" fmla="*/ 5 w 9"/>
                <a:gd name="T15" fmla="*/ 0 h 13"/>
                <a:gd name="T16" fmla="*/ 7 w 9"/>
                <a:gd name="T17" fmla="*/ 3 h 13"/>
                <a:gd name="T18" fmla="*/ 8 w 9"/>
                <a:gd name="T19" fmla="*/ 6 h 13"/>
                <a:gd name="T20" fmla="*/ 5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5" y="11"/>
                  </a:moveTo>
                  <a:lnTo>
                    <a:pt x="4" y="12"/>
                  </a:lnTo>
                  <a:lnTo>
                    <a:pt x="1" y="11"/>
                  </a:lnTo>
                  <a:lnTo>
                    <a:pt x="2" y="8"/>
                  </a:lnTo>
                  <a:lnTo>
                    <a:pt x="0" y="5"/>
                  </a:lnTo>
                  <a:lnTo>
                    <a:pt x="1" y="3"/>
                  </a:lnTo>
                  <a:lnTo>
                    <a:pt x="3" y="1"/>
                  </a:lnTo>
                  <a:lnTo>
                    <a:pt x="5" y="0"/>
                  </a:lnTo>
                  <a:lnTo>
                    <a:pt x="7" y="3"/>
                  </a:lnTo>
                  <a:lnTo>
                    <a:pt x="8" y="6"/>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7" name="Freeform 449">
              <a:extLst>
                <a:ext uri="{FF2B5EF4-FFF2-40B4-BE49-F238E27FC236}">
                  <a16:creationId xmlns="" xmlns:a16="http://schemas.microsoft.com/office/drawing/2014/main" id="{BEDCDE39-29C8-EC58-7A13-96BFF2964D11}"/>
                </a:ext>
              </a:extLst>
            </p:cNvPr>
            <p:cNvSpPr>
              <a:spLocks noChangeArrowheads="1"/>
            </p:cNvSpPr>
            <p:nvPr/>
          </p:nvSpPr>
          <p:spPr bwMode="auto">
            <a:xfrm>
              <a:off x="11892084" y="9534157"/>
              <a:ext cx="5497" cy="5497"/>
            </a:xfrm>
            <a:custGeom>
              <a:avLst/>
              <a:gdLst>
                <a:gd name="T0" fmla="*/ 2 w 4"/>
                <a:gd name="T1" fmla="*/ 3 h 5"/>
                <a:gd name="T2" fmla="*/ 1 w 4"/>
                <a:gd name="T3" fmla="*/ 4 h 5"/>
                <a:gd name="T4" fmla="*/ 0 w 4"/>
                <a:gd name="T5" fmla="*/ 3 h 5"/>
                <a:gd name="T6" fmla="*/ 0 w 4"/>
                <a:gd name="T7" fmla="*/ 1 h 5"/>
                <a:gd name="T8" fmla="*/ 1 w 4"/>
                <a:gd name="T9" fmla="*/ 0 h 5"/>
                <a:gd name="T10" fmla="*/ 2 w 4"/>
                <a:gd name="T11" fmla="*/ 0 h 5"/>
                <a:gd name="T12" fmla="*/ 2 w 4"/>
                <a:gd name="T13" fmla="*/ 0 h 5"/>
                <a:gd name="T14" fmla="*/ 3 w 4"/>
                <a:gd name="T15" fmla="*/ 2 h 5"/>
                <a:gd name="T16" fmla="*/ 2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3"/>
                  </a:moveTo>
                  <a:lnTo>
                    <a:pt x="1" y="4"/>
                  </a:lnTo>
                  <a:lnTo>
                    <a:pt x="0" y="3"/>
                  </a:lnTo>
                  <a:lnTo>
                    <a:pt x="0" y="1"/>
                  </a:lnTo>
                  <a:lnTo>
                    <a:pt x="1" y="0"/>
                  </a:lnTo>
                  <a:lnTo>
                    <a:pt x="2"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8" name="Freeform 450">
              <a:extLst>
                <a:ext uri="{FF2B5EF4-FFF2-40B4-BE49-F238E27FC236}">
                  <a16:creationId xmlns="" xmlns:a16="http://schemas.microsoft.com/office/drawing/2014/main" id="{C0F75F1C-DA78-51A6-DC9F-98C05AF50F06}"/>
                </a:ext>
              </a:extLst>
            </p:cNvPr>
            <p:cNvSpPr>
              <a:spLocks noChangeArrowheads="1"/>
            </p:cNvSpPr>
            <p:nvPr/>
          </p:nvSpPr>
          <p:spPr bwMode="auto">
            <a:xfrm>
              <a:off x="11908571" y="9567128"/>
              <a:ext cx="5493" cy="5497"/>
            </a:xfrm>
            <a:custGeom>
              <a:avLst/>
              <a:gdLst>
                <a:gd name="T0" fmla="*/ 2 w 4"/>
                <a:gd name="T1" fmla="*/ 3 h 5"/>
                <a:gd name="T2" fmla="*/ 3 w 4"/>
                <a:gd name="T3" fmla="*/ 4 h 5"/>
                <a:gd name="T4" fmla="*/ 2 w 4"/>
                <a:gd name="T5" fmla="*/ 4 h 5"/>
                <a:gd name="T6" fmla="*/ 0 w 4"/>
                <a:gd name="T7" fmla="*/ 2 h 5"/>
                <a:gd name="T8" fmla="*/ 1 w 4"/>
                <a:gd name="T9" fmla="*/ 0 h 5"/>
                <a:gd name="T10" fmla="*/ 1 w 4"/>
                <a:gd name="T11" fmla="*/ 0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3" y="4"/>
                  </a:lnTo>
                  <a:lnTo>
                    <a:pt x="2" y="4"/>
                  </a:lnTo>
                  <a:lnTo>
                    <a:pt x="0" y="2"/>
                  </a:lnTo>
                  <a:lnTo>
                    <a:pt x="1" y="0"/>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89" name="Freeform 451">
              <a:extLst>
                <a:ext uri="{FF2B5EF4-FFF2-40B4-BE49-F238E27FC236}">
                  <a16:creationId xmlns="" xmlns:a16="http://schemas.microsoft.com/office/drawing/2014/main" id="{2B182EC0-EFDB-7BDE-0FB1-85DEA343061E}"/>
                </a:ext>
              </a:extLst>
            </p:cNvPr>
            <p:cNvSpPr>
              <a:spLocks noChangeArrowheads="1"/>
            </p:cNvSpPr>
            <p:nvPr/>
          </p:nvSpPr>
          <p:spPr bwMode="auto">
            <a:xfrm>
              <a:off x="11111766" y="9567128"/>
              <a:ext cx="5497" cy="5497"/>
            </a:xfrm>
            <a:custGeom>
              <a:avLst/>
              <a:gdLst>
                <a:gd name="T0" fmla="*/ 1 w 3"/>
                <a:gd name="T1" fmla="*/ 2 h 4"/>
                <a:gd name="T2" fmla="*/ 1 w 3"/>
                <a:gd name="T3" fmla="*/ 2 h 4"/>
                <a:gd name="T4" fmla="*/ 1 w 3"/>
                <a:gd name="T5" fmla="*/ 3 h 4"/>
                <a:gd name="T6" fmla="*/ 0 w 3"/>
                <a:gd name="T7" fmla="*/ 3 h 4"/>
                <a:gd name="T8" fmla="*/ 0 w 3"/>
                <a:gd name="T9" fmla="*/ 2 h 4"/>
                <a:gd name="T10" fmla="*/ 0 w 3"/>
                <a:gd name="T11" fmla="*/ 2 h 4"/>
                <a:gd name="T12" fmla="*/ 1 w 3"/>
                <a:gd name="T13" fmla="*/ 2 h 4"/>
                <a:gd name="T14" fmla="*/ 1 w 3"/>
                <a:gd name="T15" fmla="*/ 2 h 4"/>
                <a:gd name="T16" fmla="*/ 2 w 3"/>
                <a:gd name="T17" fmla="*/ 1 h 4"/>
                <a:gd name="T18" fmla="*/ 2 w 3"/>
                <a:gd name="T19" fmla="*/ 0 h 4"/>
                <a:gd name="T20" fmla="*/ 2 w 3"/>
                <a:gd name="T21" fmla="*/ 1 h 4"/>
                <a:gd name="T22" fmla="*/ 2 w 3"/>
                <a:gd name="T23" fmla="*/ 2 h 4"/>
                <a:gd name="T24" fmla="*/ 1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1" y="2"/>
                  </a:moveTo>
                  <a:lnTo>
                    <a:pt x="1" y="2"/>
                  </a:lnTo>
                  <a:lnTo>
                    <a:pt x="1" y="3"/>
                  </a:lnTo>
                  <a:lnTo>
                    <a:pt x="0" y="3"/>
                  </a:lnTo>
                  <a:lnTo>
                    <a:pt x="0" y="2"/>
                  </a:lnTo>
                  <a:lnTo>
                    <a:pt x="0" y="2"/>
                  </a:lnTo>
                  <a:lnTo>
                    <a:pt x="1" y="2"/>
                  </a:lnTo>
                  <a:lnTo>
                    <a:pt x="1" y="2"/>
                  </a:lnTo>
                  <a:lnTo>
                    <a:pt x="2" y="1"/>
                  </a:lnTo>
                  <a:lnTo>
                    <a:pt x="2" y="0"/>
                  </a:lnTo>
                  <a:lnTo>
                    <a:pt x="2" y="1"/>
                  </a:lnTo>
                  <a:lnTo>
                    <a:pt x="2" y="2"/>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0" name="Freeform 452">
              <a:extLst>
                <a:ext uri="{FF2B5EF4-FFF2-40B4-BE49-F238E27FC236}">
                  <a16:creationId xmlns="" xmlns:a16="http://schemas.microsoft.com/office/drawing/2014/main" id="{75B6CB71-B3C5-A4A8-85A7-041FE9C2F3DD}"/>
                </a:ext>
              </a:extLst>
            </p:cNvPr>
            <p:cNvSpPr>
              <a:spLocks noChangeArrowheads="1"/>
            </p:cNvSpPr>
            <p:nvPr/>
          </p:nvSpPr>
          <p:spPr bwMode="auto">
            <a:xfrm>
              <a:off x="11925055" y="9572625"/>
              <a:ext cx="5497" cy="10990"/>
            </a:xfrm>
            <a:custGeom>
              <a:avLst/>
              <a:gdLst>
                <a:gd name="T0" fmla="*/ 2 w 3"/>
                <a:gd name="T1" fmla="*/ 5 h 7"/>
                <a:gd name="T2" fmla="*/ 0 w 3"/>
                <a:gd name="T3" fmla="*/ 6 h 7"/>
                <a:gd name="T4" fmla="*/ 0 w 3"/>
                <a:gd name="T5" fmla="*/ 6 h 7"/>
                <a:gd name="T6" fmla="*/ 0 w 3"/>
                <a:gd name="T7" fmla="*/ 5 h 7"/>
                <a:gd name="T8" fmla="*/ 0 w 3"/>
                <a:gd name="T9" fmla="*/ 5 h 7"/>
                <a:gd name="T10" fmla="*/ 0 w 3"/>
                <a:gd name="T11" fmla="*/ 3 h 7"/>
                <a:gd name="T12" fmla="*/ 0 w 3"/>
                <a:gd name="T13" fmla="*/ 1 h 7"/>
                <a:gd name="T14" fmla="*/ 1 w 3"/>
                <a:gd name="T15" fmla="*/ 0 h 7"/>
                <a:gd name="T16" fmla="*/ 2 w 3"/>
                <a:gd name="T17" fmla="*/ 0 h 7"/>
                <a:gd name="T18" fmla="*/ 1 w 3"/>
                <a:gd name="T19" fmla="*/ 2 h 7"/>
                <a:gd name="T20" fmla="*/ 2 w 3"/>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2" y="5"/>
                  </a:moveTo>
                  <a:lnTo>
                    <a:pt x="0" y="6"/>
                  </a:lnTo>
                  <a:lnTo>
                    <a:pt x="0" y="6"/>
                  </a:lnTo>
                  <a:lnTo>
                    <a:pt x="0" y="5"/>
                  </a:lnTo>
                  <a:lnTo>
                    <a:pt x="0" y="5"/>
                  </a:lnTo>
                  <a:lnTo>
                    <a:pt x="0" y="3"/>
                  </a:lnTo>
                  <a:lnTo>
                    <a:pt x="0" y="1"/>
                  </a:lnTo>
                  <a:lnTo>
                    <a:pt x="1" y="0"/>
                  </a:lnTo>
                  <a:lnTo>
                    <a:pt x="2" y="0"/>
                  </a:lnTo>
                  <a:lnTo>
                    <a:pt x="1"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1" name="Freeform 453">
              <a:extLst>
                <a:ext uri="{FF2B5EF4-FFF2-40B4-BE49-F238E27FC236}">
                  <a16:creationId xmlns="" xmlns:a16="http://schemas.microsoft.com/office/drawing/2014/main" id="{6A3D3838-CC35-8B15-9B98-BDEA5633A899}"/>
                </a:ext>
              </a:extLst>
            </p:cNvPr>
            <p:cNvSpPr>
              <a:spLocks noChangeArrowheads="1"/>
            </p:cNvSpPr>
            <p:nvPr/>
          </p:nvSpPr>
          <p:spPr bwMode="auto">
            <a:xfrm>
              <a:off x="11919562" y="9583615"/>
              <a:ext cx="5493" cy="5493"/>
            </a:xfrm>
            <a:custGeom>
              <a:avLst/>
              <a:gdLst>
                <a:gd name="T0" fmla="*/ 4 w 5"/>
                <a:gd name="T1" fmla="*/ 5 h 6"/>
                <a:gd name="T2" fmla="*/ 1 w 5"/>
                <a:gd name="T3" fmla="*/ 5 h 6"/>
                <a:gd name="T4" fmla="*/ 1 w 5"/>
                <a:gd name="T5" fmla="*/ 3 h 6"/>
                <a:gd name="T6" fmla="*/ 0 w 5"/>
                <a:gd name="T7" fmla="*/ 2 h 6"/>
                <a:gd name="T8" fmla="*/ 0 w 5"/>
                <a:gd name="T9" fmla="*/ 0 h 6"/>
                <a:gd name="T10" fmla="*/ 1 w 5"/>
                <a:gd name="T11" fmla="*/ 0 h 6"/>
                <a:gd name="T12" fmla="*/ 4 w 5"/>
                <a:gd name="T13" fmla="*/ 3 h 6"/>
                <a:gd name="T14" fmla="*/ 4 w 5"/>
                <a:gd name="T15" fmla="*/ 4 h 6"/>
                <a:gd name="T16" fmla="*/ 4 w 5"/>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5"/>
                  </a:moveTo>
                  <a:lnTo>
                    <a:pt x="1" y="5"/>
                  </a:lnTo>
                  <a:lnTo>
                    <a:pt x="1" y="3"/>
                  </a:lnTo>
                  <a:lnTo>
                    <a:pt x="0" y="2"/>
                  </a:lnTo>
                  <a:lnTo>
                    <a:pt x="0" y="0"/>
                  </a:lnTo>
                  <a:lnTo>
                    <a:pt x="1" y="0"/>
                  </a:lnTo>
                  <a:lnTo>
                    <a:pt x="4" y="3"/>
                  </a:lnTo>
                  <a:lnTo>
                    <a:pt x="4"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2" name="Freeform 454">
              <a:extLst>
                <a:ext uri="{FF2B5EF4-FFF2-40B4-BE49-F238E27FC236}">
                  <a16:creationId xmlns="" xmlns:a16="http://schemas.microsoft.com/office/drawing/2014/main" id="{BFB33797-8F25-3DF4-CD9E-1E4C6334CD27}"/>
                </a:ext>
              </a:extLst>
            </p:cNvPr>
            <p:cNvSpPr>
              <a:spLocks noChangeArrowheads="1"/>
            </p:cNvSpPr>
            <p:nvPr/>
          </p:nvSpPr>
          <p:spPr bwMode="auto">
            <a:xfrm>
              <a:off x="11930552" y="9605596"/>
              <a:ext cx="5493" cy="5493"/>
            </a:xfrm>
            <a:custGeom>
              <a:avLst/>
              <a:gdLst>
                <a:gd name="T0" fmla="*/ 4 w 5"/>
                <a:gd name="T1" fmla="*/ 1 h 5"/>
                <a:gd name="T2" fmla="*/ 1 w 5"/>
                <a:gd name="T3" fmla="*/ 4 h 5"/>
                <a:gd name="T4" fmla="*/ 0 w 5"/>
                <a:gd name="T5" fmla="*/ 2 h 5"/>
                <a:gd name="T6" fmla="*/ 1 w 5"/>
                <a:gd name="T7" fmla="*/ 1 h 5"/>
                <a:gd name="T8" fmla="*/ 2 w 5"/>
                <a:gd name="T9" fmla="*/ 1 h 5"/>
                <a:gd name="T10" fmla="*/ 3 w 5"/>
                <a:gd name="T11" fmla="*/ 0 h 5"/>
                <a:gd name="T12" fmla="*/ 4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1"/>
                  </a:moveTo>
                  <a:lnTo>
                    <a:pt x="1" y="4"/>
                  </a:lnTo>
                  <a:lnTo>
                    <a:pt x="0" y="2"/>
                  </a:lnTo>
                  <a:lnTo>
                    <a:pt x="1" y="1"/>
                  </a:lnTo>
                  <a:lnTo>
                    <a:pt x="2" y="1"/>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3" name="Freeform 455">
              <a:extLst>
                <a:ext uri="{FF2B5EF4-FFF2-40B4-BE49-F238E27FC236}">
                  <a16:creationId xmlns="" xmlns:a16="http://schemas.microsoft.com/office/drawing/2014/main" id="{277D33F7-FC4B-2FDA-6B74-FCD662148910}"/>
                </a:ext>
              </a:extLst>
            </p:cNvPr>
            <p:cNvSpPr>
              <a:spLocks noChangeArrowheads="1"/>
            </p:cNvSpPr>
            <p:nvPr/>
          </p:nvSpPr>
          <p:spPr bwMode="auto">
            <a:xfrm>
              <a:off x="11930552" y="9611090"/>
              <a:ext cx="10990" cy="21981"/>
            </a:xfrm>
            <a:custGeom>
              <a:avLst/>
              <a:gdLst>
                <a:gd name="T0" fmla="*/ 7 w 9"/>
                <a:gd name="T1" fmla="*/ 13 h 17"/>
                <a:gd name="T2" fmla="*/ 5 w 9"/>
                <a:gd name="T3" fmla="*/ 16 h 17"/>
                <a:gd name="T4" fmla="*/ 2 w 9"/>
                <a:gd name="T5" fmla="*/ 8 h 17"/>
                <a:gd name="T6" fmla="*/ 0 w 9"/>
                <a:gd name="T7" fmla="*/ 7 h 17"/>
                <a:gd name="T8" fmla="*/ 0 w 9"/>
                <a:gd name="T9" fmla="*/ 4 h 17"/>
                <a:gd name="T10" fmla="*/ 1 w 9"/>
                <a:gd name="T11" fmla="*/ 2 h 17"/>
                <a:gd name="T12" fmla="*/ 5 w 9"/>
                <a:gd name="T13" fmla="*/ 0 h 17"/>
                <a:gd name="T14" fmla="*/ 7 w 9"/>
                <a:gd name="T15" fmla="*/ 1 h 17"/>
                <a:gd name="T16" fmla="*/ 8 w 9"/>
                <a:gd name="T17" fmla="*/ 9 h 17"/>
                <a:gd name="T18" fmla="*/ 7 w 9"/>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7">
                  <a:moveTo>
                    <a:pt x="7" y="13"/>
                  </a:moveTo>
                  <a:lnTo>
                    <a:pt x="5" y="16"/>
                  </a:lnTo>
                  <a:lnTo>
                    <a:pt x="2" y="8"/>
                  </a:lnTo>
                  <a:lnTo>
                    <a:pt x="0" y="7"/>
                  </a:lnTo>
                  <a:lnTo>
                    <a:pt x="0" y="4"/>
                  </a:lnTo>
                  <a:lnTo>
                    <a:pt x="1" y="2"/>
                  </a:lnTo>
                  <a:lnTo>
                    <a:pt x="5" y="0"/>
                  </a:lnTo>
                  <a:lnTo>
                    <a:pt x="7" y="1"/>
                  </a:lnTo>
                  <a:lnTo>
                    <a:pt x="8" y="9"/>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4" name="Freeform 456">
              <a:extLst>
                <a:ext uri="{FF2B5EF4-FFF2-40B4-BE49-F238E27FC236}">
                  <a16:creationId xmlns="" xmlns:a16="http://schemas.microsoft.com/office/drawing/2014/main" id="{99454293-BDE3-F36D-1D79-76FE7B01BC14}"/>
                </a:ext>
              </a:extLst>
            </p:cNvPr>
            <p:cNvSpPr>
              <a:spLocks noChangeArrowheads="1"/>
            </p:cNvSpPr>
            <p:nvPr/>
          </p:nvSpPr>
          <p:spPr bwMode="auto">
            <a:xfrm>
              <a:off x="9754456" y="8308731"/>
              <a:ext cx="390157" cy="395654"/>
            </a:xfrm>
            <a:custGeom>
              <a:avLst/>
              <a:gdLst>
                <a:gd name="T0" fmla="*/ 194 w 312"/>
                <a:gd name="T1" fmla="*/ 24 h 317"/>
                <a:gd name="T2" fmla="*/ 199 w 312"/>
                <a:gd name="T3" fmla="*/ 29 h 317"/>
                <a:gd name="T4" fmla="*/ 201 w 312"/>
                <a:gd name="T5" fmla="*/ 38 h 317"/>
                <a:gd name="T6" fmla="*/ 206 w 312"/>
                <a:gd name="T7" fmla="*/ 41 h 317"/>
                <a:gd name="T8" fmla="*/ 214 w 312"/>
                <a:gd name="T9" fmla="*/ 55 h 317"/>
                <a:gd name="T10" fmla="*/ 223 w 312"/>
                <a:gd name="T11" fmla="*/ 62 h 317"/>
                <a:gd name="T12" fmla="*/ 238 w 312"/>
                <a:gd name="T13" fmla="*/ 65 h 317"/>
                <a:gd name="T14" fmla="*/ 229 w 312"/>
                <a:gd name="T15" fmla="*/ 74 h 317"/>
                <a:gd name="T16" fmla="*/ 234 w 312"/>
                <a:gd name="T17" fmla="*/ 83 h 317"/>
                <a:gd name="T18" fmla="*/ 232 w 312"/>
                <a:gd name="T19" fmla="*/ 91 h 317"/>
                <a:gd name="T20" fmla="*/ 220 w 312"/>
                <a:gd name="T21" fmla="*/ 109 h 317"/>
                <a:gd name="T22" fmla="*/ 215 w 312"/>
                <a:gd name="T23" fmla="*/ 111 h 317"/>
                <a:gd name="T24" fmla="*/ 216 w 312"/>
                <a:gd name="T25" fmla="*/ 124 h 317"/>
                <a:gd name="T26" fmla="*/ 211 w 312"/>
                <a:gd name="T27" fmla="*/ 134 h 317"/>
                <a:gd name="T28" fmla="*/ 224 w 312"/>
                <a:gd name="T29" fmla="*/ 146 h 317"/>
                <a:gd name="T30" fmla="*/ 227 w 312"/>
                <a:gd name="T31" fmla="*/ 150 h 317"/>
                <a:gd name="T32" fmla="*/ 235 w 312"/>
                <a:gd name="T33" fmla="*/ 162 h 317"/>
                <a:gd name="T34" fmla="*/ 233 w 312"/>
                <a:gd name="T35" fmla="*/ 171 h 317"/>
                <a:gd name="T36" fmla="*/ 248 w 312"/>
                <a:gd name="T37" fmla="*/ 176 h 317"/>
                <a:gd name="T38" fmla="*/ 272 w 312"/>
                <a:gd name="T39" fmla="*/ 190 h 317"/>
                <a:gd name="T40" fmla="*/ 278 w 312"/>
                <a:gd name="T41" fmla="*/ 202 h 317"/>
                <a:gd name="T42" fmla="*/ 286 w 312"/>
                <a:gd name="T43" fmla="*/ 223 h 317"/>
                <a:gd name="T44" fmla="*/ 289 w 312"/>
                <a:gd name="T45" fmla="*/ 245 h 317"/>
                <a:gd name="T46" fmla="*/ 295 w 312"/>
                <a:gd name="T47" fmla="*/ 264 h 317"/>
                <a:gd name="T48" fmla="*/ 301 w 312"/>
                <a:gd name="T49" fmla="*/ 270 h 317"/>
                <a:gd name="T50" fmla="*/ 307 w 312"/>
                <a:gd name="T51" fmla="*/ 275 h 317"/>
                <a:gd name="T52" fmla="*/ 309 w 312"/>
                <a:gd name="T53" fmla="*/ 282 h 317"/>
                <a:gd name="T54" fmla="*/ 298 w 312"/>
                <a:gd name="T55" fmla="*/ 280 h 317"/>
                <a:gd name="T56" fmla="*/ 286 w 312"/>
                <a:gd name="T57" fmla="*/ 279 h 317"/>
                <a:gd name="T58" fmla="*/ 273 w 312"/>
                <a:gd name="T59" fmla="*/ 278 h 317"/>
                <a:gd name="T60" fmla="*/ 265 w 312"/>
                <a:gd name="T61" fmla="*/ 284 h 317"/>
                <a:gd name="T62" fmla="*/ 255 w 312"/>
                <a:gd name="T63" fmla="*/ 305 h 317"/>
                <a:gd name="T64" fmla="*/ 229 w 312"/>
                <a:gd name="T65" fmla="*/ 315 h 317"/>
                <a:gd name="T66" fmla="*/ 189 w 312"/>
                <a:gd name="T67" fmla="*/ 311 h 317"/>
                <a:gd name="T68" fmla="*/ 148 w 312"/>
                <a:gd name="T69" fmla="*/ 278 h 317"/>
                <a:gd name="T70" fmla="*/ 112 w 312"/>
                <a:gd name="T71" fmla="*/ 248 h 317"/>
                <a:gd name="T72" fmla="*/ 80 w 312"/>
                <a:gd name="T73" fmla="*/ 226 h 317"/>
                <a:gd name="T74" fmla="*/ 51 w 312"/>
                <a:gd name="T75" fmla="*/ 210 h 317"/>
                <a:gd name="T76" fmla="*/ 12 w 312"/>
                <a:gd name="T77" fmla="*/ 203 h 317"/>
                <a:gd name="T78" fmla="*/ 9 w 312"/>
                <a:gd name="T79" fmla="*/ 197 h 317"/>
                <a:gd name="T80" fmla="*/ 5 w 312"/>
                <a:gd name="T81" fmla="*/ 173 h 317"/>
                <a:gd name="T82" fmla="*/ 16 w 312"/>
                <a:gd name="T83" fmla="*/ 146 h 317"/>
                <a:gd name="T84" fmla="*/ 53 w 312"/>
                <a:gd name="T85" fmla="*/ 124 h 317"/>
                <a:gd name="T86" fmla="*/ 74 w 312"/>
                <a:gd name="T87" fmla="*/ 109 h 317"/>
                <a:gd name="T88" fmla="*/ 78 w 312"/>
                <a:gd name="T89" fmla="*/ 83 h 317"/>
                <a:gd name="T90" fmla="*/ 83 w 312"/>
                <a:gd name="T91" fmla="*/ 66 h 317"/>
                <a:gd name="T92" fmla="*/ 79 w 312"/>
                <a:gd name="T93" fmla="*/ 47 h 317"/>
                <a:gd name="T94" fmla="*/ 84 w 312"/>
                <a:gd name="T95" fmla="*/ 35 h 317"/>
                <a:gd name="T96" fmla="*/ 106 w 312"/>
                <a:gd name="T97" fmla="*/ 22 h 317"/>
                <a:gd name="T98" fmla="*/ 114 w 312"/>
                <a:gd name="T99" fmla="*/ 11 h 317"/>
                <a:gd name="T100" fmla="*/ 128 w 312"/>
                <a:gd name="T101" fmla="*/ 0 h 317"/>
                <a:gd name="T102" fmla="*/ 141 w 312"/>
                <a:gd name="T103" fmla="*/ 1 h 317"/>
                <a:gd name="T104" fmla="*/ 153 w 312"/>
                <a:gd name="T105" fmla="*/ 6 h 317"/>
                <a:gd name="T106" fmla="*/ 167 w 312"/>
                <a:gd name="T107" fmla="*/ 3 h 317"/>
                <a:gd name="T108" fmla="*/ 173 w 312"/>
                <a:gd name="T109" fmla="*/ 5 h 317"/>
                <a:gd name="T110" fmla="*/ 174 w 312"/>
                <a:gd name="T111" fmla="*/ 16 h 317"/>
                <a:gd name="T112" fmla="*/ 182 w 312"/>
                <a:gd name="T113" fmla="*/ 11 h 317"/>
                <a:gd name="T114" fmla="*/ 190 w 312"/>
                <a:gd name="T115" fmla="*/ 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317">
                  <a:moveTo>
                    <a:pt x="191" y="9"/>
                  </a:moveTo>
                  <a:lnTo>
                    <a:pt x="191" y="10"/>
                  </a:lnTo>
                  <a:lnTo>
                    <a:pt x="192" y="12"/>
                  </a:lnTo>
                  <a:lnTo>
                    <a:pt x="194" y="24"/>
                  </a:lnTo>
                  <a:lnTo>
                    <a:pt x="196" y="25"/>
                  </a:lnTo>
                  <a:lnTo>
                    <a:pt x="198" y="26"/>
                  </a:lnTo>
                  <a:lnTo>
                    <a:pt x="199" y="27"/>
                  </a:lnTo>
                  <a:lnTo>
                    <a:pt x="199" y="29"/>
                  </a:lnTo>
                  <a:lnTo>
                    <a:pt x="199" y="31"/>
                  </a:lnTo>
                  <a:lnTo>
                    <a:pt x="199" y="34"/>
                  </a:lnTo>
                  <a:lnTo>
                    <a:pt x="200" y="36"/>
                  </a:lnTo>
                  <a:lnTo>
                    <a:pt x="201" y="38"/>
                  </a:lnTo>
                  <a:lnTo>
                    <a:pt x="202" y="39"/>
                  </a:lnTo>
                  <a:lnTo>
                    <a:pt x="204" y="39"/>
                  </a:lnTo>
                  <a:lnTo>
                    <a:pt x="205" y="40"/>
                  </a:lnTo>
                  <a:lnTo>
                    <a:pt x="206" y="41"/>
                  </a:lnTo>
                  <a:lnTo>
                    <a:pt x="210" y="53"/>
                  </a:lnTo>
                  <a:lnTo>
                    <a:pt x="210" y="54"/>
                  </a:lnTo>
                  <a:lnTo>
                    <a:pt x="211" y="55"/>
                  </a:lnTo>
                  <a:lnTo>
                    <a:pt x="214" y="55"/>
                  </a:lnTo>
                  <a:lnTo>
                    <a:pt x="216" y="56"/>
                  </a:lnTo>
                  <a:lnTo>
                    <a:pt x="219" y="58"/>
                  </a:lnTo>
                  <a:lnTo>
                    <a:pt x="221" y="61"/>
                  </a:lnTo>
                  <a:lnTo>
                    <a:pt x="223" y="62"/>
                  </a:lnTo>
                  <a:lnTo>
                    <a:pt x="229" y="61"/>
                  </a:lnTo>
                  <a:lnTo>
                    <a:pt x="235" y="62"/>
                  </a:lnTo>
                  <a:lnTo>
                    <a:pt x="239" y="64"/>
                  </a:lnTo>
                  <a:lnTo>
                    <a:pt x="238" y="65"/>
                  </a:lnTo>
                  <a:lnTo>
                    <a:pt x="236" y="66"/>
                  </a:lnTo>
                  <a:lnTo>
                    <a:pt x="232" y="68"/>
                  </a:lnTo>
                  <a:lnTo>
                    <a:pt x="230" y="70"/>
                  </a:lnTo>
                  <a:lnTo>
                    <a:pt x="229" y="74"/>
                  </a:lnTo>
                  <a:lnTo>
                    <a:pt x="229" y="75"/>
                  </a:lnTo>
                  <a:lnTo>
                    <a:pt x="231" y="77"/>
                  </a:lnTo>
                  <a:lnTo>
                    <a:pt x="234" y="81"/>
                  </a:lnTo>
                  <a:lnTo>
                    <a:pt x="234" y="83"/>
                  </a:lnTo>
                  <a:lnTo>
                    <a:pt x="235" y="85"/>
                  </a:lnTo>
                  <a:lnTo>
                    <a:pt x="235" y="86"/>
                  </a:lnTo>
                  <a:lnTo>
                    <a:pt x="235" y="89"/>
                  </a:lnTo>
                  <a:lnTo>
                    <a:pt x="232" y="91"/>
                  </a:lnTo>
                  <a:lnTo>
                    <a:pt x="228" y="93"/>
                  </a:lnTo>
                  <a:lnTo>
                    <a:pt x="220" y="102"/>
                  </a:lnTo>
                  <a:lnTo>
                    <a:pt x="220" y="104"/>
                  </a:lnTo>
                  <a:lnTo>
                    <a:pt x="220" y="109"/>
                  </a:lnTo>
                  <a:lnTo>
                    <a:pt x="219" y="110"/>
                  </a:lnTo>
                  <a:lnTo>
                    <a:pt x="216" y="110"/>
                  </a:lnTo>
                  <a:lnTo>
                    <a:pt x="215" y="110"/>
                  </a:lnTo>
                  <a:lnTo>
                    <a:pt x="215" y="111"/>
                  </a:lnTo>
                  <a:lnTo>
                    <a:pt x="213" y="114"/>
                  </a:lnTo>
                  <a:lnTo>
                    <a:pt x="212" y="116"/>
                  </a:lnTo>
                  <a:lnTo>
                    <a:pt x="215" y="121"/>
                  </a:lnTo>
                  <a:lnTo>
                    <a:pt x="216" y="124"/>
                  </a:lnTo>
                  <a:lnTo>
                    <a:pt x="215" y="126"/>
                  </a:lnTo>
                  <a:lnTo>
                    <a:pt x="213" y="131"/>
                  </a:lnTo>
                  <a:lnTo>
                    <a:pt x="211" y="134"/>
                  </a:lnTo>
                  <a:lnTo>
                    <a:pt x="211" y="134"/>
                  </a:lnTo>
                  <a:lnTo>
                    <a:pt x="213" y="135"/>
                  </a:lnTo>
                  <a:lnTo>
                    <a:pt x="220" y="144"/>
                  </a:lnTo>
                  <a:lnTo>
                    <a:pt x="222" y="147"/>
                  </a:lnTo>
                  <a:lnTo>
                    <a:pt x="224" y="146"/>
                  </a:lnTo>
                  <a:lnTo>
                    <a:pt x="226" y="146"/>
                  </a:lnTo>
                  <a:lnTo>
                    <a:pt x="226" y="147"/>
                  </a:lnTo>
                  <a:lnTo>
                    <a:pt x="227" y="148"/>
                  </a:lnTo>
                  <a:lnTo>
                    <a:pt x="227" y="150"/>
                  </a:lnTo>
                  <a:lnTo>
                    <a:pt x="226" y="151"/>
                  </a:lnTo>
                  <a:lnTo>
                    <a:pt x="230" y="152"/>
                  </a:lnTo>
                  <a:lnTo>
                    <a:pt x="231" y="154"/>
                  </a:lnTo>
                  <a:lnTo>
                    <a:pt x="235" y="162"/>
                  </a:lnTo>
                  <a:lnTo>
                    <a:pt x="235" y="163"/>
                  </a:lnTo>
                  <a:lnTo>
                    <a:pt x="233" y="167"/>
                  </a:lnTo>
                  <a:lnTo>
                    <a:pt x="233" y="169"/>
                  </a:lnTo>
                  <a:lnTo>
                    <a:pt x="233" y="171"/>
                  </a:lnTo>
                  <a:lnTo>
                    <a:pt x="234" y="172"/>
                  </a:lnTo>
                  <a:lnTo>
                    <a:pt x="240" y="172"/>
                  </a:lnTo>
                  <a:lnTo>
                    <a:pt x="242" y="173"/>
                  </a:lnTo>
                  <a:lnTo>
                    <a:pt x="248" y="176"/>
                  </a:lnTo>
                  <a:lnTo>
                    <a:pt x="256" y="182"/>
                  </a:lnTo>
                  <a:lnTo>
                    <a:pt x="261" y="186"/>
                  </a:lnTo>
                  <a:lnTo>
                    <a:pt x="266" y="190"/>
                  </a:lnTo>
                  <a:lnTo>
                    <a:pt x="272" y="190"/>
                  </a:lnTo>
                  <a:lnTo>
                    <a:pt x="273" y="190"/>
                  </a:lnTo>
                  <a:lnTo>
                    <a:pt x="274" y="192"/>
                  </a:lnTo>
                  <a:lnTo>
                    <a:pt x="276" y="195"/>
                  </a:lnTo>
                  <a:lnTo>
                    <a:pt x="278" y="202"/>
                  </a:lnTo>
                  <a:lnTo>
                    <a:pt x="281" y="204"/>
                  </a:lnTo>
                  <a:lnTo>
                    <a:pt x="285" y="210"/>
                  </a:lnTo>
                  <a:lnTo>
                    <a:pt x="289" y="215"/>
                  </a:lnTo>
                  <a:lnTo>
                    <a:pt x="286" y="223"/>
                  </a:lnTo>
                  <a:lnTo>
                    <a:pt x="284" y="230"/>
                  </a:lnTo>
                  <a:lnTo>
                    <a:pt x="284" y="240"/>
                  </a:lnTo>
                  <a:lnTo>
                    <a:pt x="284" y="245"/>
                  </a:lnTo>
                  <a:lnTo>
                    <a:pt x="289" y="245"/>
                  </a:lnTo>
                  <a:lnTo>
                    <a:pt x="294" y="246"/>
                  </a:lnTo>
                  <a:lnTo>
                    <a:pt x="295" y="252"/>
                  </a:lnTo>
                  <a:lnTo>
                    <a:pt x="295" y="258"/>
                  </a:lnTo>
                  <a:lnTo>
                    <a:pt x="295" y="264"/>
                  </a:lnTo>
                  <a:lnTo>
                    <a:pt x="296" y="265"/>
                  </a:lnTo>
                  <a:lnTo>
                    <a:pt x="299" y="266"/>
                  </a:lnTo>
                  <a:lnTo>
                    <a:pt x="300" y="269"/>
                  </a:lnTo>
                  <a:lnTo>
                    <a:pt x="301" y="270"/>
                  </a:lnTo>
                  <a:lnTo>
                    <a:pt x="303" y="270"/>
                  </a:lnTo>
                  <a:lnTo>
                    <a:pt x="304" y="271"/>
                  </a:lnTo>
                  <a:lnTo>
                    <a:pt x="306" y="273"/>
                  </a:lnTo>
                  <a:lnTo>
                    <a:pt x="307" y="275"/>
                  </a:lnTo>
                  <a:lnTo>
                    <a:pt x="306" y="276"/>
                  </a:lnTo>
                  <a:lnTo>
                    <a:pt x="307" y="278"/>
                  </a:lnTo>
                  <a:lnTo>
                    <a:pt x="308" y="280"/>
                  </a:lnTo>
                  <a:lnTo>
                    <a:pt x="309" y="282"/>
                  </a:lnTo>
                  <a:lnTo>
                    <a:pt x="311" y="283"/>
                  </a:lnTo>
                  <a:lnTo>
                    <a:pt x="309" y="284"/>
                  </a:lnTo>
                  <a:lnTo>
                    <a:pt x="305" y="283"/>
                  </a:lnTo>
                  <a:lnTo>
                    <a:pt x="298" y="280"/>
                  </a:lnTo>
                  <a:lnTo>
                    <a:pt x="297" y="280"/>
                  </a:lnTo>
                  <a:lnTo>
                    <a:pt x="293" y="282"/>
                  </a:lnTo>
                  <a:lnTo>
                    <a:pt x="293" y="282"/>
                  </a:lnTo>
                  <a:lnTo>
                    <a:pt x="286" y="279"/>
                  </a:lnTo>
                  <a:lnTo>
                    <a:pt x="284" y="278"/>
                  </a:lnTo>
                  <a:lnTo>
                    <a:pt x="283" y="278"/>
                  </a:lnTo>
                  <a:lnTo>
                    <a:pt x="279" y="278"/>
                  </a:lnTo>
                  <a:lnTo>
                    <a:pt x="273" y="278"/>
                  </a:lnTo>
                  <a:lnTo>
                    <a:pt x="269" y="280"/>
                  </a:lnTo>
                  <a:lnTo>
                    <a:pt x="267" y="282"/>
                  </a:lnTo>
                  <a:lnTo>
                    <a:pt x="266" y="283"/>
                  </a:lnTo>
                  <a:lnTo>
                    <a:pt x="265" y="284"/>
                  </a:lnTo>
                  <a:lnTo>
                    <a:pt x="263" y="288"/>
                  </a:lnTo>
                  <a:lnTo>
                    <a:pt x="262" y="294"/>
                  </a:lnTo>
                  <a:lnTo>
                    <a:pt x="259" y="299"/>
                  </a:lnTo>
                  <a:lnTo>
                    <a:pt x="255" y="305"/>
                  </a:lnTo>
                  <a:lnTo>
                    <a:pt x="252" y="308"/>
                  </a:lnTo>
                  <a:lnTo>
                    <a:pt x="247" y="315"/>
                  </a:lnTo>
                  <a:lnTo>
                    <a:pt x="241" y="316"/>
                  </a:lnTo>
                  <a:lnTo>
                    <a:pt x="229" y="315"/>
                  </a:lnTo>
                  <a:lnTo>
                    <a:pt x="215" y="313"/>
                  </a:lnTo>
                  <a:lnTo>
                    <a:pt x="200" y="312"/>
                  </a:lnTo>
                  <a:lnTo>
                    <a:pt x="189" y="311"/>
                  </a:lnTo>
                  <a:lnTo>
                    <a:pt x="189" y="311"/>
                  </a:lnTo>
                  <a:lnTo>
                    <a:pt x="178" y="302"/>
                  </a:lnTo>
                  <a:lnTo>
                    <a:pt x="170" y="295"/>
                  </a:lnTo>
                  <a:lnTo>
                    <a:pt x="159" y="287"/>
                  </a:lnTo>
                  <a:lnTo>
                    <a:pt x="148" y="278"/>
                  </a:lnTo>
                  <a:lnTo>
                    <a:pt x="138" y="270"/>
                  </a:lnTo>
                  <a:lnTo>
                    <a:pt x="130" y="264"/>
                  </a:lnTo>
                  <a:lnTo>
                    <a:pt x="121" y="255"/>
                  </a:lnTo>
                  <a:lnTo>
                    <a:pt x="112" y="248"/>
                  </a:lnTo>
                  <a:lnTo>
                    <a:pt x="105" y="242"/>
                  </a:lnTo>
                  <a:lnTo>
                    <a:pt x="96" y="237"/>
                  </a:lnTo>
                  <a:lnTo>
                    <a:pt x="90" y="233"/>
                  </a:lnTo>
                  <a:lnTo>
                    <a:pt x="80" y="226"/>
                  </a:lnTo>
                  <a:lnTo>
                    <a:pt x="72" y="222"/>
                  </a:lnTo>
                  <a:lnTo>
                    <a:pt x="65" y="218"/>
                  </a:lnTo>
                  <a:lnTo>
                    <a:pt x="54" y="212"/>
                  </a:lnTo>
                  <a:lnTo>
                    <a:pt x="51" y="210"/>
                  </a:lnTo>
                  <a:lnTo>
                    <a:pt x="40" y="208"/>
                  </a:lnTo>
                  <a:lnTo>
                    <a:pt x="30" y="206"/>
                  </a:lnTo>
                  <a:lnTo>
                    <a:pt x="19" y="204"/>
                  </a:lnTo>
                  <a:lnTo>
                    <a:pt x="12" y="203"/>
                  </a:lnTo>
                  <a:lnTo>
                    <a:pt x="16" y="198"/>
                  </a:lnTo>
                  <a:lnTo>
                    <a:pt x="15" y="195"/>
                  </a:lnTo>
                  <a:lnTo>
                    <a:pt x="12" y="195"/>
                  </a:lnTo>
                  <a:lnTo>
                    <a:pt x="9" y="197"/>
                  </a:lnTo>
                  <a:lnTo>
                    <a:pt x="7" y="190"/>
                  </a:lnTo>
                  <a:lnTo>
                    <a:pt x="9" y="189"/>
                  </a:lnTo>
                  <a:lnTo>
                    <a:pt x="7" y="181"/>
                  </a:lnTo>
                  <a:lnTo>
                    <a:pt x="5" y="173"/>
                  </a:lnTo>
                  <a:lnTo>
                    <a:pt x="2" y="165"/>
                  </a:lnTo>
                  <a:lnTo>
                    <a:pt x="0" y="156"/>
                  </a:lnTo>
                  <a:lnTo>
                    <a:pt x="9" y="151"/>
                  </a:lnTo>
                  <a:lnTo>
                    <a:pt x="16" y="146"/>
                  </a:lnTo>
                  <a:lnTo>
                    <a:pt x="26" y="141"/>
                  </a:lnTo>
                  <a:lnTo>
                    <a:pt x="35" y="135"/>
                  </a:lnTo>
                  <a:lnTo>
                    <a:pt x="43" y="131"/>
                  </a:lnTo>
                  <a:lnTo>
                    <a:pt x="53" y="124"/>
                  </a:lnTo>
                  <a:lnTo>
                    <a:pt x="61" y="120"/>
                  </a:lnTo>
                  <a:lnTo>
                    <a:pt x="69" y="117"/>
                  </a:lnTo>
                  <a:lnTo>
                    <a:pt x="71" y="116"/>
                  </a:lnTo>
                  <a:lnTo>
                    <a:pt x="74" y="109"/>
                  </a:lnTo>
                  <a:lnTo>
                    <a:pt x="78" y="102"/>
                  </a:lnTo>
                  <a:lnTo>
                    <a:pt x="78" y="101"/>
                  </a:lnTo>
                  <a:lnTo>
                    <a:pt x="78" y="93"/>
                  </a:lnTo>
                  <a:lnTo>
                    <a:pt x="78" y="83"/>
                  </a:lnTo>
                  <a:lnTo>
                    <a:pt x="79" y="77"/>
                  </a:lnTo>
                  <a:lnTo>
                    <a:pt x="81" y="72"/>
                  </a:lnTo>
                  <a:lnTo>
                    <a:pt x="83" y="69"/>
                  </a:lnTo>
                  <a:lnTo>
                    <a:pt x="83" y="66"/>
                  </a:lnTo>
                  <a:lnTo>
                    <a:pt x="83" y="62"/>
                  </a:lnTo>
                  <a:lnTo>
                    <a:pt x="81" y="57"/>
                  </a:lnTo>
                  <a:lnTo>
                    <a:pt x="79" y="52"/>
                  </a:lnTo>
                  <a:lnTo>
                    <a:pt x="79" y="47"/>
                  </a:lnTo>
                  <a:lnTo>
                    <a:pt x="79" y="44"/>
                  </a:lnTo>
                  <a:lnTo>
                    <a:pt x="81" y="40"/>
                  </a:lnTo>
                  <a:lnTo>
                    <a:pt x="83" y="36"/>
                  </a:lnTo>
                  <a:lnTo>
                    <a:pt x="84" y="35"/>
                  </a:lnTo>
                  <a:lnTo>
                    <a:pt x="92" y="33"/>
                  </a:lnTo>
                  <a:lnTo>
                    <a:pt x="96" y="31"/>
                  </a:lnTo>
                  <a:lnTo>
                    <a:pt x="102" y="25"/>
                  </a:lnTo>
                  <a:lnTo>
                    <a:pt x="106" y="22"/>
                  </a:lnTo>
                  <a:lnTo>
                    <a:pt x="111" y="17"/>
                  </a:lnTo>
                  <a:lnTo>
                    <a:pt x="114" y="13"/>
                  </a:lnTo>
                  <a:lnTo>
                    <a:pt x="114" y="11"/>
                  </a:lnTo>
                  <a:lnTo>
                    <a:pt x="114" y="11"/>
                  </a:lnTo>
                  <a:lnTo>
                    <a:pt x="117" y="10"/>
                  </a:lnTo>
                  <a:lnTo>
                    <a:pt x="124" y="5"/>
                  </a:lnTo>
                  <a:lnTo>
                    <a:pt x="126" y="1"/>
                  </a:lnTo>
                  <a:lnTo>
                    <a:pt x="128" y="0"/>
                  </a:lnTo>
                  <a:lnTo>
                    <a:pt x="131" y="2"/>
                  </a:lnTo>
                  <a:lnTo>
                    <a:pt x="133" y="3"/>
                  </a:lnTo>
                  <a:lnTo>
                    <a:pt x="137" y="1"/>
                  </a:lnTo>
                  <a:lnTo>
                    <a:pt x="141" y="1"/>
                  </a:lnTo>
                  <a:lnTo>
                    <a:pt x="143" y="3"/>
                  </a:lnTo>
                  <a:lnTo>
                    <a:pt x="144" y="3"/>
                  </a:lnTo>
                  <a:lnTo>
                    <a:pt x="151" y="6"/>
                  </a:lnTo>
                  <a:lnTo>
                    <a:pt x="153" y="6"/>
                  </a:lnTo>
                  <a:lnTo>
                    <a:pt x="157" y="6"/>
                  </a:lnTo>
                  <a:lnTo>
                    <a:pt x="161" y="6"/>
                  </a:lnTo>
                  <a:lnTo>
                    <a:pt x="164" y="5"/>
                  </a:lnTo>
                  <a:lnTo>
                    <a:pt x="167" y="3"/>
                  </a:lnTo>
                  <a:lnTo>
                    <a:pt x="169" y="3"/>
                  </a:lnTo>
                  <a:lnTo>
                    <a:pt x="170" y="3"/>
                  </a:lnTo>
                  <a:lnTo>
                    <a:pt x="172" y="4"/>
                  </a:lnTo>
                  <a:lnTo>
                    <a:pt x="173" y="5"/>
                  </a:lnTo>
                  <a:lnTo>
                    <a:pt x="173" y="7"/>
                  </a:lnTo>
                  <a:lnTo>
                    <a:pt x="173" y="13"/>
                  </a:lnTo>
                  <a:lnTo>
                    <a:pt x="174" y="15"/>
                  </a:lnTo>
                  <a:lnTo>
                    <a:pt x="174" y="16"/>
                  </a:lnTo>
                  <a:lnTo>
                    <a:pt x="175" y="16"/>
                  </a:lnTo>
                  <a:lnTo>
                    <a:pt x="177" y="15"/>
                  </a:lnTo>
                  <a:lnTo>
                    <a:pt x="180" y="13"/>
                  </a:lnTo>
                  <a:lnTo>
                    <a:pt x="182" y="11"/>
                  </a:lnTo>
                  <a:lnTo>
                    <a:pt x="185" y="9"/>
                  </a:lnTo>
                  <a:lnTo>
                    <a:pt x="186" y="8"/>
                  </a:lnTo>
                  <a:lnTo>
                    <a:pt x="188" y="8"/>
                  </a:lnTo>
                  <a:lnTo>
                    <a:pt x="190" y="9"/>
                  </a:lnTo>
                  <a:lnTo>
                    <a:pt x="191"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5" name="Freeform 458">
              <a:extLst>
                <a:ext uri="{FF2B5EF4-FFF2-40B4-BE49-F238E27FC236}">
                  <a16:creationId xmlns="" xmlns:a16="http://schemas.microsoft.com/office/drawing/2014/main" id="{627F0705-E76A-9F5E-6A32-428F119AFC30}"/>
                </a:ext>
              </a:extLst>
            </p:cNvPr>
            <p:cNvSpPr>
              <a:spLocks noChangeArrowheads="1"/>
            </p:cNvSpPr>
            <p:nvPr/>
          </p:nvSpPr>
          <p:spPr bwMode="auto">
            <a:xfrm>
              <a:off x="9963273" y="8187837"/>
              <a:ext cx="763830" cy="692394"/>
            </a:xfrm>
            <a:custGeom>
              <a:avLst/>
              <a:gdLst>
                <a:gd name="T0" fmla="*/ 360 w 615"/>
                <a:gd name="T1" fmla="*/ 501 h 554"/>
                <a:gd name="T2" fmla="*/ 378 w 615"/>
                <a:gd name="T3" fmla="*/ 490 h 554"/>
                <a:gd name="T4" fmla="*/ 35 w 615"/>
                <a:gd name="T5" fmla="*/ 22 h 554"/>
                <a:gd name="T6" fmla="*/ 72 w 615"/>
                <a:gd name="T7" fmla="*/ 35 h 554"/>
                <a:gd name="T8" fmla="*/ 112 w 615"/>
                <a:gd name="T9" fmla="*/ 10 h 554"/>
                <a:gd name="T10" fmla="*/ 129 w 615"/>
                <a:gd name="T11" fmla="*/ 22 h 554"/>
                <a:gd name="T12" fmla="*/ 127 w 615"/>
                <a:gd name="T13" fmla="*/ 35 h 554"/>
                <a:gd name="T14" fmla="*/ 145 w 615"/>
                <a:gd name="T15" fmla="*/ 56 h 554"/>
                <a:gd name="T16" fmla="*/ 163 w 615"/>
                <a:gd name="T17" fmla="*/ 89 h 554"/>
                <a:gd name="T18" fmla="*/ 219 w 615"/>
                <a:gd name="T19" fmla="*/ 120 h 554"/>
                <a:gd name="T20" fmla="*/ 314 w 615"/>
                <a:gd name="T21" fmla="*/ 120 h 554"/>
                <a:gd name="T22" fmla="*/ 335 w 615"/>
                <a:gd name="T23" fmla="*/ 95 h 554"/>
                <a:gd name="T24" fmla="*/ 376 w 615"/>
                <a:gd name="T25" fmla="*/ 69 h 554"/>
                <a:gd name="T26" fmla="*/ 402 w 615"/>
                <a:gd name="T27" fmla="*/ 62 h 554"/>
                <a:gd name="T28" fmla="*/ 424 w 615"/>
                <a:gd name="T29" fmla="*/ 74 h 554"/>
                <a:gd name="T30" fmla="*/ 458 w 615"/>
                <a:gd name="T31" fmla="*/ 87 h 554"/>
                <a:gd name="T32" fmla="*/ 488 w 615"/>
                <a:gd name="T33" fmla="*/ 95 h 554"/>
                <a:gd name="T34" fmla="*/ 531 w 615"/>
                <a:gd name="T35" fmla="*/ 127 h 554"/>
                <a:gd name="T36" fmla="*/ 546 w 615"/>
                <a:gd name="T37" fmla="*/ 154 h 554"/>
                <a:gd name="T38" fmla="*/ 546 w 615"/>
                <a:gd name="T39" fmla="*/ 177 h 554"/>
                <a:gd name="T40" fmla="*/ 542 w 615"/>
                <a:gd name="T41" fmla="*/ 196 h 554"/>
                <a:gd name="T42" fmla="*/ 531 w 615"/>
                <a:gd name="T43" fmla="*/ 210 h 554"/>
                <a:gd name="T44" fmla="*/ 527 w 615"/>
                <a:gd name="T45" fmla="*/ 245 h 554"/>
                <a:gd name="T46" fmla="*/ 527 w 615"/>
                <a:gd name="T47" fmla="*/ 267 h 554"/>
                <a:gd name="T48" fmla="*/ 535 w 615"/>
                <a:gd name="T49" fmla="*/ 324 h 554"/>
                <a:gd name="T50" fmla="*/ 543 w 615"/>
                <a:gd name="T51" fmla="*/ 374 h 554"/>
                <a:gd name="T52" fmla="*/ 560 w 615"/>
                <a:gd name="T53" fmla="*/ 423 h 554"/>
                <a:gd name="T54" fmla="*/ 596 w 615"/>
                <a:gd name="T55" fmla="*/ 442 h 554"/>
                <a:gd name="T56" fmla="*/ 598 w 615"/>
                <a:gd name="T57" fmla="*/ 479 h 554"/>
                <a:gd name="T58" fmla="*/ 612 w 615"/>
                <a:gd name="T59" fmla="*/ 492 h 554"/>
                <a:gd name="T60" fmla="*/ 582 w 615"/>
                <a:gd name="T61" fmla="*/ 505 h 554"/>
                <a:gd name="T62" fmla="*/ 564 w 615"/>
                <a:gd name="T63" fmla="*/ 528 h 554"/>
                <a:gd name="T64" fmla="*/ 553 w 615"/>
                <a:gd name="T65" fmla="*/ 553 h 554"/>
                <a:gd name="T66" fmla="*/ 502 w 615"/>
                <a:gd name="T67" fmla="*/ 543 h 554"/>
                <a:gd name="T68" fmla="*/ 442 w 615"/>
                <a:gd name="T69" fmla="*/ 533 h 554"/>
                <a:gd name="T70" fmla="*/ 412 w 615"/>
                <a:gd name="T71" fmla="*/ 490 h 554"/>
                <a:gd name="T72" fmla="*/ 365 w 615"/>
                <a:gd name="T73" fmla="*/ 493 h 554"/>
                <a:gd name="T74" fmla="*/ 311 w 615"/>
                <a:gd name="T75" fmla="*/ 497 h 554"/>
                <a:gd name="T76" fmla="*/ 259 w 615"/>
                <a:gd name="T77" fmla="*/ 461 h 554"/>
                <a:gd name="T78" fmla="*/ 223 w 615"/>
                <a:gd name="T79" fmla="*/ 425 h 554"/>
                <a:gd name="T80" fmla="*/ 210 w 615"/>
                <a:gd name="T81" fmla="*/ 400 h 554"/>
                <a:gd name="T82" fmla="*/ 160 w 615"/>
                <a:gd name="T83" fmla="*/ 368 h 554"/>
                <a:gd name="T84" fmla="*/ 159 w 615"/>
                <a:gd name="T85" fmla="*/ 362 h 554"/>
                <a:gd name="T86" fmla="*/ 141 w 615"/>
                <a:gd name="T87" fmla="*/ 379 h 554"/>
                <a:gd name="T88" fmla="*/ 131 w 615"/>
                <a:gd name="T89" fmla="*/ 363 h 554"/>
                <a:gd name="T90" fmla="*/ 118 w 615"/>
                <a:gd name="T91" fmla="*/ 319 h 554"/>
                <a:gd name="T92" fmla="*/ 93 w 615"/>
                <a:gd name="T93" fmla="*/ 283 h 554"/>
                <a:gd name="T94" fmla="*/ 67 w 615"/>
                <a:gd name="T95" fmla="*/ 258 h 554"/>
                <a:gd name="T96" fmla="*/ 52 w 615"/>
                <a:gd name="T97" fmla="*/ 241 h 554"/>
                <a:gd name="T98" fmla="*/ 47 w 615"/>
                <a:gd name="T99" fmla="*/ 208 h 554"/>
                <a:gd name="T100" fmla="*/ 67 w 615"/>
                <a:gd name="T101" fmla="*/ 183 h 554"/>
                <a:gd name="T102" fmla="*/ 71 w 615"/>
                <a:gd name="T103" fmla="*/ 161 h 554"/>
                <a:gd name="T104" fmla="*/ 42 w 615"/>
                <a:gd name="T105" fmla="*/ 151 h 554"/>
                <a:gd name="T106" fmla="*/ 32 w 615"/>
                <a:gd name="T107" fmla="*/ 126 h 554"/>
                <a:gd name="T108" fmla="*/ 24 w 615"/>
                <a:gd name="T109" fmla="*/ 102 h 554"/>
                <a:gd name="T110" fmla="*/ 18 w 615"/>
                <a:gd name="T111" fmla="*/ 84 h 554"/>
                <a:gd name="T112" fmla="*/ 10 w 615"/>
                <a:gd name="T113" fmla="*/ 64 h 554"/>
                <a:gd name="T114" fmla="*/ 7 w 615"/>
                <a:gd name="T115" fmla="*/ 46 h 554"/>
                <a:gd name="T116" fmla="*/ 2 w 615"/>
                <a:gd name="T117" fmla="*/ 24 h 554"/>
                <a:gd name="T118" fmla="*/ 11 w 615"/>
                <a:gd name="T119" fmla="*/ 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5" h="554">
                  <a:moveTo>
                    <a:pt x="387" y="490"/>
                  </a:moveTo>
                  <a:lnTo>
                    <a:pt x="384" y="494"/>
                  </a:lnTo>
                  <a:lnTo>
                    <a:pt x="379" y="497"/>
                  </a:lnTo>
                  <a:lnTo>
                    <a:pt x="377" y="497"/>
                  </a:lnTo>
                  <a:lnTo>
                    <a:pt x="376" y="497"/>
                  </a:lnTo>
                  <a:lnTo>
                    <a:pt x="373" y="498"/>
                  </a:lnTo>
                  <a:lnTo>
                    <a:pt x="370" y="498"/>
                  </a:lnTo>
                  <a:lnTo>
                    <a:pt x="366" y="500"/>
                  </a:lnTo>
                  <a:lnTo>
                    <a:pt x="362" y="501"/>
                  </a:lnTo>
                  <a:lnTo>
                    <a:pt x="360" y="501"/>
                  </a:lnTo>
                  <a:lnTo>
                    <a:pt x="359" y="501"/>
                  </a:lnTo>
                  <a:lnTo>
                    <a:pt x="358" y="500"/>
                  </a:lnTo>
                  <a:lnTo>
                    <a:pt x="358" y="499"/>
                  </a:lnTo>
                  <a:lnTo>
                    <a:pt x="360" y="499"/>
                  </a:lnTo>
                  <a:lnTo>
                    <a:pt x="366" y="497"/>
                  </a:lnTo>
                  <a:lnTo>
                    <a:pt x="373" y="494"/>
                  </a:lnTo>
                  <a:lnTo>
                    <a:pt x="374" y="492"/>
                  </a:lnTo>
                  <a:lnTo>
                    <a:pt x="373" y="489"/>
                  </a:lnTo>
                  <a:lnTo>
                    <a:pt x="373" y="489"/>
                  </a:lnTo>
                  <a:lnTo>
                    <a:pt x="378" y="490"/>
                  </a:lnTo>
                  <a:lnTo>
                    <a:pt x="383" y="488"/>
                  </a:lnTo>
                  <a:lnTo>
                    <a:pt x="388" y="487"/>
                  </a:lnTo>
                  <a:lnTo>
                    <a:pt x="390" y="489"/>
                  </a:lnTo>
                  <a:lnTo>
                    <a:pt x="387" y="490"/>
                  </a:lnTo>
                  <a:close/>
                  <a:moveTo>
                    <a:pt x="25" y="5"/>
                  </a:moveTo>
                  <a:lnTo>
                    <a:pt x="25" y="6"/>
                  </a:lnTo>
                  <a:lnTo>
                    <a:pt x="31" y="15"/>
                  </a:lnTo>
                  <a:lnTo>
                    <a:pt x="32" y="17"/>
                  </a:lnTo>
                  <a:lnTo>
                    <a:pt x="34" y="19"/>
                  </a:lnTo>
                  <a:lnTo>
                    <a:pt x="35" y="22"/>
                  </a:lnTo>
                  <a:lnTo>
                    <a:pt x="37" y="23"/>
                  </a:lnTo>
                  <a:lnTo>
                    <a:pt x="39" y="24"/>
                  </a:lnTo>
                  <a:lnTo>
                    <a:pt x="41" y="26"/>
                  </a:lnTo>
                  <a:lnTo>
                    <a:pt x="43" y="28"/>
                  </a:lnTo>
                  <a:lnTo>
                    <a:pt x="46" y="32"/>
                  </a:lnTo>
                  <a:lnTo>
                    <a:pt x="49" y="33"/>
                  </a:lnTo>
                  <a:lnTo>
                    <a:pt x="60" y="35"/>
                  </a:lnTo>
                  <a:lnTo>
                    <a:pt x="66" y="37"/>
                  </a:lnTo>
                  <a:lnTo>
                    <a:pt x="68" y="37"/>
                  </a:lnTo>
                  <a:lnTo>
                    <a:pt x="72" y="35"/>
                  </a:lnTo>
                  <a:lnTo>
                    <a:pt x="78" y="35"/>
                  </a:lnTo>
                  <a:lnTo>
                    <a:pt x="80" y="35"/>
                  </a:lnTo>
                  <a:lnTo>
                    <a:pt x="88" y="28"/>
                  </a:lnTo>
                  <a:lnTo>
                    <a:pt x="89" y="26"/>
                  </a:lnTo>
                  <a:lnTo>
                    <a:pt x="94" y="24"/>
                  </a:lnTo>
                  <a:lnTo>
                    <a:pt x="96" y="22"/>
                  </a:lnTo>
                  <a:lnTo>
                    <a:pt x="100" y="18"/>
                  </a:lnTo>
                  <a:lnTo>
                    <a:pt x="105" y="15"/>
                  </a:lnTo>
                  <a:lnTo>
                    <a:pt x="110" y="12"/>
                  </a:lnTo>
                  <a:lnTo>
                    <a:pt x="112" y="10"/>
                  </a:lnTo>
                  <a:lnTo>
                    <a:pt x="119" y="6"/>
                  </a:lnTo>
                  <a:lnTo>
                    <a:pt x="122" y="4"/>
                  </a:lnTo>
                  <a:lnTo>
                    <a:pt x="126" y="4"/>
                  </a:lnTo>
                  <a:lnTo>
                    <a:pt x="131" y="9"/>
                  </a:lnTo>
                  <a:lnTo>
                    <a:pt x="135" y="13"/>
                  </a:lnTo>
                  <a:lnTo>
                    <a:pt x="136" y="15"/>
                  </a:lnTo>
                  <a:lnTo>
                    <a:pt x="134" y="17"/>
                  </a:lnTo>
                  <a:lnTo>
                    <a:pt x="130" y="19"/>
                  </a:lnTo>
                  <a:lnTo>
                    <a:pt x="130" y="20"/>
                  </a:lnTo>
                  <a:lnTo>
                    <a:pt x="129" y="22"/>
                  </a:lnTo>
                  <a:lnTo>
                    <a:pt x="130" y="24"/>
                  </a:lnTo>
                  <a:lnTo>
                    <a:pt x="130" y="25"/>
                  </a:lnTo>
                  <a:lnTo>
                    <a:pt x="135" y="28"/>
                  </a:lnTo>
                  <a:lnTo>
                    <a:pt x="135" y="29"/>
                  </a:lnTo>
                  <a:lnTo>
                    <a:pt x="135" y="31"/>
                  </a:lnTo>
                  <a:lnTo>
                    <a:pt x="135" y="32"/>
                  </a:lnTo>
                  <a:lnTo>
                    <a:pt x="133" y="33"/>
                  </a:lnTo>
                  <a:lnTo>
                    <a:pt x="130" y="34"/>
                  </a:lnTo>
                  <a:lnTo>
                    <a:pt x="128" y="34"/>
                  </a:lnTo>
                  <a:lnTo>
                    <a:pt x="127" y="35"/>
                  </a:lnTo>
                  <a:lnTo>
                    <a:pt x="126" y="37"/>
                  </a:lnTo>
                  <a:lnTo>
                    <a:pt x="126" y="38"/>
                  </a:lnTo>
                  <a:lnTo>
                    <a:pt x="127" y="39"/>
                  </a:lnTo>
                  <a:lnTo>
                    <a:pt x="133" y="43"/>
                  </a:lnTo>
                  <a:lnTo>
                    <a:pt x="133" y="45"/>
                  </a:lnTo>
                  <a:lnTo>
                    <a:pt x="135" y="46"/>
                  </a:lnTo>
                  <a:lnTo>
                    <a:pt x="136" y="48"/>
                  </a:lnTo>
                  <a:lnTo>
                    <a:pt x="138" y="48"/>
                  </a:lnTo>
                  <a:lnTo>
                    <a:pt x="140" y="49"/>
                  </a:lnTo>
                  <a:lnTo>
                    <a:pt x="145" y="56"/>
                  </a:lnTo>
                  <a:lnTo>
                    <a:pt x="146" y="56"/>
                  </a:lnTo>
                  <a:lnTo>
                    <a:pt x="153" y="54"/>
                  </a:lnTo>
                  <a:lnTo>
                    <a:pt x="154" y="55"/>
                  </a:lnTo>
                  <a:lnTo>
                    <a:pt x="154" y="56"/>
                  </a:lnTo>
                  <a:lnTo>
                    <a:pt x="155" y="67"/>
                  </a:lnTo>
                  <a:lnTo>
                    <a:pt x="156" y="71"/>
                  </a:lnTo>
                  <a:lnTo>
                    <a:pt x="157" y="77"/>
                  </a:lnTo>
                  <a:lnTo>
                    <a:pt x="158" y="81"/>
                  </a:lnTo>
                  <a:lnTo>
                    <a:pt x="160" y="86"/>
                  </a:lnTo>
                  <a:lnTo>
                    <a:pt x="163" y="89"/>
                  </a:lnTo>
                  <a:lnTo>
                    <a:pt x="169" y="92"/>
                  </a:lnTo>
                  <a:lnTo>
                    <a:pt x="173" y="92"/>
                  </a:lnTo>
                  <a:lnTo>
                    <a:pt x="181" y="93"/>
                  </a:lnTo>
                  <a:lnTo>
                    <a:pt x="189" y="95"/>
                  </a:lnTo>
                  <a:lnTo>
                    <a:pt x="194" y="96"/>
                  </a:lnTo>
                  <a:lnTo>
                    <a:pt x="195" y="97"/>
                  </a:lnTo>
                  <a:lnTo>
                    <a:pt x="196" y="99"/>
                  </a:lnTo>
                  <a:lnTo>
                    <a:pt x="201" y="106"/>
                  </a:lnTo>
                  <a:lnTo>
                    <a:pt x="207" y="112"/>
                  </a:lnTo>
                  <a:lnTo>
                    <a:pt x="219" y="120"/>
                  </a:lnTo>
                  <a:lnTo>
                    <a:pt x="225" y="122"/>
                  </a:lnTo>
                  <a:lnTo>
                    <a:pt x="246" y="128"/>
                  </a:lnTo>
                  <a:lnTo>
                    <a:pt x="259" y="127"/>
                  </a:lnTo>
                  <a:lnTo>
                    <a:pt x="297" y="117"/>
                  </a:lnTo>
                  <a:lnTo>
                    <a:pt x="310" y="115"/>
                  </a:lnTo>
                  <a:lnTo>
                    <a:pt x="314" y="115"/>
                  </a:lnTo>
                  <a:lnTo>
                    <a:pt x="311" y="117"/>
                  </a:lnTo>
                  <a:lnTo>
                    <a:pt x="307" y="118"/>
                  </a:lnTo>
                  <a:lnTo>
                    <a:pt x="310" y="119"/>
                  </a:lnTo>
                  <a:lnTo>
                    <a:pt x="314" y="120"/>
                  </a:lnTo>
                  <a:lnTo>
                    <a:pt x="316" y="119"/>
                  </a:lnTo>
                  <a:lnTo>
                    <a:pt x="318" y="118"/>
                  </a:lnTo>
                  <a:lnTo>
                    <a:pt x="318" y="116"/>
                  </a:lnTo>
                  <a:lnTo>
                    <a:pt x="318" y="114"/>
                  </a:lnTo>
                  <a:lnTo>
                    <a:pt x="316" y="105"/>
                  </a:lnTo>
                  <a:lnTo>
                    <a:pt x="314" y="98"/>
                  </a:lnTo>
                  <a:lnTo>
                    <a:pt x="323" y="99"/>
                  </a:lnTo>
                  <a:lnTo>
                    <a:pt x="327" y="98"/>
                  </a:lnTo>
                  <a:lnTo>
                    <a:pt x="332" y="96"/>
                  </a:lnTo>
                  <a:lnTo>
                    <a:pt x="335" y="95"/>
                  </a:lnTo>
                  <a:lnTo>
                    <a:pt x="338" y="95"/>
                  </a:lnTo>
                  <a:lnTo>
                    <a:pt x="340" y="93"/>
                  </a:lnTo>
                  <a:lnTo>
                    <a:pt x="341" y="92"/>
                  </a:lnTo>
                  <a:lnTo>
                    <a:pt x="345" y="84"/>
                  </a:lnTo>
                  <a:lnTo>
                    <a:pt x="346" y="81"/>
                  </a:lnTo>
                  <a:lnTo>
                    <a:pt x="351" y="76"/>
                  </a:lnTo>
                  <a:lnTo>
                    <a:pt x="356" y="74"/>
                  </a:lnTo>
                  <a:lnTo>
                    <a:pt x="361" y="70"/>
                  </a:lnTo>
                  <a:lnTo>
                    <a:pt x="368" y="69"/>
                  </a:lnTo>
                  <a:lnTo>
                    <a:pt x="376" y="69"/>
                  </a:lnTo>
                  <a:lnTo>
                    <a:pt x="382" y="69"/>
                  </a:lnTo>
                  <a:lnTo>
                    <a:pt x="386" y="69"/>
                  </a:lnTo>
                  <a:lnTo>
                    <a:pt x="388" y="70"/>
                  </a:lnTo>
                  <a:lnTo>
                    <a:pt x="390" y="69"/>
                  </a:lnTo>
                  <a:lnTo>
                    <a:pt x="390" y="69"/>
                  </a:lnTo>
                  <a:lnTo>
                    <a:pt x="391" y="65"/>
                  </a:lnTo>
                  <a:lnTo>
                    <a:pt x="393" y="64"/>
                  </a:lnTo>
                  <a:lnTo>
                    <a:pt x="394" y="62"/>
                  </a:lnTo>
                  <a:lnTo>
                    <a:pt x="398" y="62"/>
                  </a:lnTo>
                  <a:lnTo>
                    <a:pt x="402" y="62"/>
                  </a:lnTo>
                  <a:lnTo>
                    <a:pt x="405" y="62"/>
                  </a:lnTo>
                  <a:lnTo>
                    <a:pt x="410" y="64"/>
                  </a:lnTo>
                  <a:lnTo>
                    <a:pt x="415" y="64"/>
                  </a:lnTo>
                  <a:lnTo>
                    <a:pt x="419" y="64"/>
                  </a:lnTo>
                  <a:lnTo>
                    <a:pt x="421" y="65"/>
                  </a:lnTo>
                  <a:lnTo>
                    <a:pt x="423" y="67"/>
                  </a:lnTo>
                  <a:lnTo>
                    <a:pt x="423" y="69"/>
                  </a:lnTo>
                  <a:lnTo>
                    <a:pt x="423" y="71"/>
                  </a:lnTo>
                  <a:lnTo>
                    <a:pt x="423" y="73"/>
                  </a:lnTo>
                  <a:lnTo>
                    <a:pt x="424" y="74"/>
                  </a:lnTo>
                  <a:lnTo>
                    <a:pt x="426" y="75"/>
                  </a:lnTo>
                  <a:lnTo>
                    <a:pt x="429" y="75"/>
                  </a:lnTo>
                  <a:lnTo>
                    <a:pt x="436" y="76"/>
                  </a:lnTo>
                  <a:lnTo>
                    <a:pt x="441" y="78"/>
                  </a:lnTo>
                  <a:lnTo>
                    <a:pt x="444" y="79"/>
                  </a:lnTo>
                  <a:lnTo>
                    <a:pt x="448" y="81"/>
                  </a:lnTo>
                  <a:lnTo>
                    <a:pt x="453" y="86"/>
                  </a:lnTo>
                  <a:lnTo>
                    <a:pt x="455" y="86"/>
                  </a:lnTo>
                  <a:lnTo>
                    <a:pt x="457" y="87"/>
                  </a:lnTo>
                  <a:lnTo>
                    <a:pt x="458" y="87"/>
                  </a:lnTo>
                  <a:lnTo>
                    <a:pt x="462" y="85"/>
                  </a:lnTo>
                  <a:lnTo>
                    <a:pt x="465" y="86"/>
                  </a:lnTo>
                  <a:lnTo>
                    <a:pt x="467" y="86"/>
                  </a:lnTo>
                  <a:lnTo>
                    <a:pt x="470" y="85"/>
                  </a:lnTo>
                  <a:lnTo>
                    <a:pt x="474" y="86"/>
                  </a:lnTo>
                  <a:lnTo>
                    <a:pt x="484" y="92"/>
                  </a:lnTo>
                  <a:lnTo>
                    <a:pt x="485" y="92"/>
                  </a:lnTo>
                  <a:lnTo>
                    <a:pt x="486" y="92"/>
                  </a:lnTo>
                  <a:lnTo>
                    <a:pt x="487" y="93"/>
                  </a:lnTo>
                  <a:lnTo>
                    <a:pt x="488" y="95"/>
                  </a:lnTo>
                  <a:lnTo>
                    <a:pt x="488" y="99"/>
                  </a:lnTo>
                  <a:lnTo>
                    <a:pt x="491" y="102"/>
                  </a:lnTo>
                  <a:lnTo>
                    <a:pt x="494" y="105"/>
                  </a:lnTo>
                  <a:lnTo>
                    <a:pt x="498" y="107"/>
                  </a:lnTo>
                  <a:lnTo>
                    <a:pt x="507" y="111"/>
                  </a:lnTo>
                  <a:lnTo>
                    <a:pt x="510" y="114"/>
                  </a:lnTo>
                  <a:lnTo>
                    <a:pt x="514" y="119"/>
                  </a:lnTo>
                  <a:lnTo>
                    <a:pt x="518" y="126"/>
                  </a:lnTo>
                  <a:lnTo>
                    <a:pt x="519" y="127"/>
                  </a:lnTo>
                  <a:lnTo>
                    <a:pt x="531" y="127"/>
                  </a:lnTo>
                  <a:lnTo>
                    <a:pt x="544" y="127"/>
                  </a:lnTo>
                  <a:lnTo>
                    <a:pt x="546" y="129"/>
                  </a:lnTo>
                  <a:lnTo>
                    <a:pt x="545" y="134"/>
                  </a:lnTo>
                  <a:lnTo>
                    <a:pt x="546" y="141"/>
                  </a:lnTo>
                  <a:lnTo>
                    <a:pt x="547" y="144"/>
                  </a:lnTo>
                  <a:lnTo>
                    <a:pt x="547" y="148"/>
                  </a:lnTo>
                  <a:lnTo>
                    <a:pt x="546" y="150"/>
                  </a:lnTo>
                  <a:lnTo>
                    <a:pt x="545" y="152"/>
                  </a:lnTo>
                  <a:lnTo>
                    <a:pt x="545" y="153"/>
                  </a:lnTo>
                  <a:lnTo>
                    <a:pt x="546" y="154"/>
                  </a:lnTo>
                  <a:lnTo>
                    <a:pt x="548" y="157"/>
                  </a:lnTo>
                  <a:lnTo>
                    <a:pt x="548" y="161"/>
                  </a:lnTo>
                  <a:lnTo>
                    <a:pt x="547" y="163"/>
                  </a:lnTo>
                  <a:lnTo>
                    <a:pt x="547" y="165"/>
                  </a:lnTo>
                  <a:lnTo>
                    <a:pt x="548" y="166"/>
                  </a:lnTo>
                  <a:lnTo>
                    <a:pt x="549" y="169"/>
                  </a:lnTo>
                  <a:lnTo>
                    <a:pt x="549" y="171"/>
                  </a:lnTo>
                  <a:lnTo>
                    <a:pt x="548" y="172"/>
                  </a:lnTo>
                  <a:lnTo>
                    <a:pt x="547" y="174"/>
                  </a:lnTo>
                  <a:lnTo>
                    <a:pt x="546" y="177"/>
                  </a:lnTo>
                  <a:lnTo>
                    <a:pt x="546" y="179"/>
                  </a:lnTo>
                  <a:lnTo>
                    <a:pt x="544" y="179"/>
                  </a:lnTo>
                  <a:lnTo>
                    <a:pt x="543" y="180"/>
                  </a:lnTo>
                  <a:lnTo>
                    <a:pt x="543" y="183"/>
                  </a:lnTo>
                  <a:lnTo>
                    <a:pt x="544" y="185"/>
                  </a:lnTo>
                  <a:lnTo>
                    <a:pt x="545" y="187"/>
                  </a:lnTo>
                  <a:lnTo>
                    <a:pt x="544" y="189"/>
                  </a:lnTo>
                  <a:lnTo>
                    <a:pt x="543" y="191"/>
                  </a:lnTo>
                  <a:lnTo>
                    <a:pt x="542" y="194"/>
                  </a:lnTo>
                  <a:lnTo>
                    <a:pt x="542" y="196"/>
                  </a:lnTo>
                  <a:lnTo>
                    <a:pt x="541" y="198"/>
                  </a:lnTo>
                  <a:lnTo>
                    <a:pt x="540" y="201"/>
                  </a:lnTo>
                  <a:lnTo>
                    <a:pt x="539" y="202"/>
                  </a:lnTo>
                  <a:lnTo>
                    <a:pt x="538" y="204"/>
                  </a:lnTo>
                  <a:lnTo>
                    <a:pt x="537" y="205"/>
                  </a:lnTo>
                  <a:lnTo>
                    <a:pt x="535" y="207"/>
                  </a:lnTo>
                  <a:lnTo>
                    <a:pt x="533" y="208"/>
                  </a:lnTo>
                  <a:lnTo>
                    <a:pt x="531" y="208"/>
                  </a:lnTo>
                  <a:lnTo>
                    <a:pt x="531" y="209"/>
                  </a:lnTo>
                  <a:lnTo>
                    <a:pt x="531" y="210"/>
                  </a:lnTo>
                  <a:lnTo>
                    <a:pt x="532" y="211"/>
                  </a:lnTo>
                  <a:lnTo>
                    <a:pt x="534" y="213"/>
                  </a:lnTo>
                  <a:lnTo>
                    <a:pt x="536" y="217"/>
                  </a:lnTo>
                  <a:lnTo>
                    <a:pt x="529" y="217"/>
                  </a:lnTo>
                  <a:lnTo>
                    <a:pt x="526" y="221"/>
                  </a:lnTo>
                  <a:lnTo>
                    <a:pt x="524" y="226"/>
                  </a:lnTo>
                  <a:lnTo>
                    <a:pt x="525" y="235"/>
                  </a:lnTo>
                  <a:lnTo>
                    <a:pt x="524" y="240"/>
                  </a:lnTo>
                  <a:lnTo>
                    <a:pt x="524" y="243"/>
                  </a:lnTo>
                  <a:lnTo>
                    <a:pt x="527" y="245"/>
                  </a:lnTo>
                  <a:lnTo>
                    <a:pt x="529" y="246"/>
                  </a:lnTo>
                  <a:lnTo>
                    <a:pt x="534" y="246"/>
                  </a:lnTo>
                  <a:lnTo>
                    <a:pt x="537" y="247"/>
                  </a:lnTo>
                  <a:lnTo>
                    <a:pt x="537" y="248"/>
                  </a:lnTo>
                  <a:lnTo>
                    <a:pt x="535" y="250"/>
                  </a:lnTo>
                  <a:lnTo>
                    <a:pt x="533" y="253"/>
                  </a:lnTo>
                  <a:lnTo>
                    <a:pt x="531" y="255"/>
                  </a:lnTo>
                  <a:lnTo>
                    <a:pt x="526" y="262"/>
                  </a:lnTo>
                  <a:lnTo>
                    <a:pt x="526" y="265"/>
                  </a:lnTo>
                  <a:lnTo>
                    <a:pt x="527" y="267"/>
                  </a:lnTo>
                  <a:lnTo>
                    <a:pt x="529" y="275"/>
                  </a:lnTo>
                  <a:lnTo>
                    <a:pt x="531" y="282"/>
                  </a:lnTo>
                  <a:lnTo>
                    <a:pt x="535" y="295"/>
                  </a:lnTo>
                  <a:lnTo>
                    <a:pt x="535" y="298"/>
                  </a:lnTo>
                  <a:lnTo>
                    <a:pt x="533" y="305"/>
                  </a:lnTo>
                  <a:lnTo>
                    <a:pt x="533" y="310"/>
                  </a:lnTo>
                  <a:lnTo>
                    <a:pt x="534" y="315"/>
                  </a:lnTo>
                  <a:lnTo>
                    <a:pt x="533" y="317"/>
                  </a:lnTo>
                  <a:lnTo>
                    <a:pt x="534" y="323"/>
                  </a:lnTo>
                  <a:lnTo>
                    <a:pt x="535" y="324"/>
                  </a:lnTo>
                  <a:lnTo>
                    <a:pt x="544" y="325"/>
                  </a:lnTo>
                  <a:lnTo>
                    <a:pt x="551" y="327"/>
                  </a:lnTo>
                  <a:lnTo>
                    <a:pt x="561" y="328"/>
                  </a:lnTo>
                  <a:lnTo>
                    <a:pt x="564" y="332"/>
                  </a:lnTo>
                  <a:lnTo>
                    <a:pt x="566" y="339"/>
                  </a:lnTo>
                  <a:lnTo>
                    <a:pt x="566" y="345"/>
                  </a:lnTo>
                  <a:lnTo>
                    <a:pt x="565" y="348"/>
                  </a:lnTo>
                  <a:lnTo>
                    <a:pt x="558" y="357"/>
                  </a:lnTo>
                  <a:lnTo>
                    <a:pt x="551" y="365"/>
                  </a:lnTo>
                  <a:lnTo>
                    <a:pt x="543" y="374"/>
                  </a:lnTo>
                  <a:lnTo>
                    <a:pt x="536" y="383"/>
                  </a:lnTo>
                  <a:lnTo>
                    <a:pt x="535" y="384"/>
                  </a:lnTo>
                  <a:lnTo>
                    <a:pt x="541" y="391"/>
                  </a:lnTo>
                  <a:lnTo>
                    <a:pt x="545" y="396"/>
                  </a:lnTo>
                  <a:lnTo>
                    <a:pt x="550" y="402"/>
                  </a:lnTo>
                  <a:lnTo>
                    <a:pt x="551" y="403"/>
                  </a:lnTo>
                  <a:lnTo>
                    <a:pt x="551" y="405"/>
                  </a:lnTo>
                  <a:lnTo>
                    <a:pt x="556" y="415"/>
                  </a:lnTo>
                  <a:lnTo>
                    <a:pt x="558" y="420"/>
                  </a:lnTo>
                  <a:lnTo>
                    <a:pt x="560" y="423"/>
                  </a:lnTo>
                  <a:lnTo>
                    <a:pt x="564" y="427"/>
                  </a:lnTo>
                  <a:lnTo>
                    <a:pt x="568" y="432"/>
                  </a:lnTo>
                  <a:lnTo>
                    <a:pt x="573" y="434"/>
                  </a:lnTo>
                  <a:lnTo>
                    <a:pt x="576" y="434"/>
                  </a:lnTo>
                  <a:lnTo>
                    <a:pt x="583" y="436"/>
                  </a:lnTo>
                  <a:lnTo>
                    <a:pt x="585" y="438"/>
                  </a:lnTo>
                  <a:lnTo>
                    <a:pt x="590" y="443"/>
                  </a:lnTo>
                  <a:lnTo>
                    <a:pt x="594" y="442"/>
                  </a:lnTo>
                  <a:lnTo>
                    <a:pt x="596" y="442"/>
                  </a:lnTo>
                  <a:lnTo>
                    <a:pt x="596" y="442"/>
                  </a:lnTo>
                  <a:lnTo>
                    <a:pt x="596" y="444"/>
                  </a:lnTo>
                  <a:lnTo>
                    <a:pt x="595" y="451"/>
                  </a:lnTo>
                  <a:lnTo>
                    <a:pt x="597" y="458"/>
                  </a:lnTo>
                  <a:lnTo>
                    <a:pt x="598" y="469"/>
                  </a:lnTo>
                  <a:lnTo>
                    <a:pt x="598" y="471"/>
                  </a:lnTo>
                  <a:lnTo>
                    <a:pt x="596" y="474"/>
                  </a:lnTo>
                  <a:lnTo>
                    <a:pt x="596" y="476"/>
                  </a:lnTo>
                  <a:lnTo>
                    <a:pt x="596" y="478"/>
                  </a:lnTo>
                  <a:lnTo>
                    <a:pt x="596" y="478"/>
                  </a:lnTo>
                  <a:lnTo>
                    <a:pt x="598" y="479"/>
                  </a:lnTo>
                  <a:lnTo>
                    <a:pt x="601" y="479"/>
                  </a:lnTo>
                  <a:lnTo>
                    <a:pt x="609" y="478"/>
                  </a:lnTo>
                  <a:lnTo>
                    <a:pt x="610" y="478"/>
                  </a:lnTo>
                  <a:lnTo>
                    <a:pt x="612" y="479"/>
                  </a:lnTo>
                  <a:lnTo>
                    <a:pt x="614" y="481"/>
                  </a:lnTo>
                  <a:lnTo>
                    <a:pt x="614" y="483"/>
                  </a:lnTo>
                  <a:lnTo>
                    <a:pt x="612" y="484"/>
                  </a:lnTo>
                  <a:lnTo>
                    <a:pt x="611" y="487"/>
                  </a:lnTo>
                  <a:lnTo>
                    <a:pt x="612" y="491"/>
                  </a:lnTo>
                  <a:lnTo>
                    <a:pt x="612" y="492"/>
                  </a:lnTo>
                  <a:lnTo>
                    <a:pt x="610" y="492"/>
                  </a:lnTo>
                  <a:lnTo>
                    <a:pt x="609" y="499"/>
                  </a:lnTo>
                  <a:lnTo>
                    <a:pt x="609" y="499"/>
                  </a:lnTo>
                  <a:lnTo>
                    <a:pt x="607" y="500"/>
                  </a:lnTo>
                  <a:lnTo>
                    <a:pt x="597" y="500"/>
                  </a:lnTo>
                  <a:lnTo>
                    <a:pt x="596" y="500"/>
                  </a:lnTo>
                  <a:lnTo>
                    <a:pt x="592" y="501"/>
                  </a:lnTo>
                  <a:lnTo>
                    <a:pt x="586" y="503"/>
                  </a:lnTo>
                  <a:lnTo>
                    <a:pt x="584" y="503"/>
                  </a:lnTo>
                  <a:lnTo>
                    <a:pt x="582" y="505"/>
                  </a:lnTo>
                  <a:lnTo>
                    <a:pt x="580" y="507"/>
                  </a:lnTo>
                  <a:lnTo>
                    <a:pt x="580" y="510"/>
                  </a:lnTo>
                  <a:lnTo>
                    <a:pt x="579" y="510"/>
                  </a:lnTo>
                  <a:lnTo>
                    <a:pt x="576" y="510"/>
                  </a:lnTo>
                  <a:lnTo>
                    <a:pt x="575" y="511"/>
                  </a:lnTo>
                  <a:lnTo>
                    <a:pt x="568" y="514"/>
                  </a:lnTo>
                  <a:lnTo>
                    <a:pt x="567" y="514"/>
                  </a:lnTo>
                  <a:lnTo>
                    <a:pt x="566" y="516"/>
                  </a:lnTo>
                  <a:lnTo>
                    <a:pt x="565" y="522"/>
                  </a:lnTo>
                  <a:lnTo>
                    <a:pt x="564" y="528"/>
                  </a:lnTo>
                  <a:lnTo>
                    <a:pt x="563" y="528"/>
                  </a:lnTo>
                  <a:lnTo>
                    <a:pt x="562" y="530"/>
                  </a:lnTo>
                  <a:lnTo>
                    <a:pt x="561" y="531"/>
                  </a:lnTo>
                  <a:lnTo>
                    <a:pt x="562" y="533"/>
                  </a:lnTo>
                  <a:lnTo>
                    <a:pt x="560" y="537"/>
                  </a:lnTo>
                  <a:lnTo>
                    <a:pt x="560" y="547"/>
                  </a:lnTo>
                  <a:lnTo>
                    <a:pt x="558" y="551"/>
                  </a:lnTo>
                  <a:lnTo>
                    <a:pt x="557" y="551"/>
                  </a:lnTo>
                  <a:lnTo>
                    <a:pt x="555" y="552"/>
                  </a:lnTo>
                  <a:lnTo>
                    <a:pt x="553" y="553"/>
                  </a:lnTo>
                  <a:lnTo>
                    <a:pt x="548" y="552"/>
                  </a:lnTo>
                  <a:lnTo>
                    <a:pt x="544" y="551"/>
                  </a:lnTo>
                  <a:lnTo>
                    <a:pt x="529" y="547"/>
                  </a:lnTo>
                  <a:lnTo>
                    <a:pt x="528" y="546"/>
                  </a:lnTo>
                  <a:lnTo>
                    <a:pt x="527" y="543"/>
                  </a:lnTo>
                  <a:lnTo>
                    <a:pt x="524" y="542"/>
                  </a:lnTo>
                  <a:lnTo>
                    <a:pt x="521" y="546"/>
                  </a:lnTo>
                  <a:lnTo>
                    <a:pt x="509" y="544"/>
                  </a:lnTo>
                  <a:lnTo>
                    <a:pt x="505" y="545"/>
                  </a:lnTo>
                  <a:lnTo>
                    <a:pt x="502" y="543"/>
                  </a:lnTo>
                  <a:lnTo>
                    <a:pt x="496" y="543"/>
                  </a:lnTo>
                  <a:lnTo>
                    <a:pt x="491" y="541"/>
                  </a:lnTo>
                  <a:lnTo>
                    <a:pt x="484" y="542"/>
                  </a:lnTo>
                  <a:lnTo>
                    <a:pt x="478" y="542"/>
                  </a:lnTo>
                  <a:lnTo>
                    <a:pt x="470" y="538"/>
                  </a:lnTo>
                  <a:lnTo>
                    <a:pt x="461" y="536"/>
                  </a:lnTo>
                  <a:lnTo>
                    <a:pt x="455" y="537"/>
                  </a:lnTo>
                  <a:lnTo>
                    <a:pt x="451" y="536"/>
                  </a:lnTo>
                  <a:lnTo>
                    <a:pt x="445" y="535"/>
                  </a:lnTo>
                  <a:lnTo>
                    <a:pt x="442" y="533"/>
                  </a:lnTo>
                  <a:lnTo>
                    <a:pt x="438" y="535"/>
                  </a:lnTo>
                  <a:lnTo>
                    <a:pt x="436" y="532"/>
                  </a:lnTo>
                  <a:lnTo>
                    <a:pt x="423" y="530"/>
                  </a:lnTo>
                  <a:lnTo>
                    <a:pt x="421" y="525"/>
                  </a:lnTo>
                  <a:lnTo>
                    <a:pt x="419" y="521"/>
                  </a:lnTo>
                  <a:lnTo>
                    <a:pt x="419" y="517"/>
                  </a:lnTo>
                  <a:lnTo>
                    <a:pt x="416" y="510"/>
                  </a:lnTo>
                  <a:lnTo>
                    <a:pt x="415" y="499"/>
                  </a:lnTo>
                  <a:lnTo>
                    <a:pt x="414" y="494"/>
                  </a:lnTo>
                  <a:lnTo>
                    <a:pt x="412" y="490"/>
                  </a:lnTo>
                  <a:lnTo>
                    <a:pt x="410" y="487"/>
                  </a:lnTo>
                  <a:lnTo>
                    <a:pt x="407" y="484"/>
                  </a:lnTo>
                  <a:lnTo>
                    <a:pt x="404" y="483"/>
                  </a:lnTo>
                  <a:lnTo>
                    <a:pt x="392" y="479"/>
                  </a:lnTo>
                  <a:lnTo>
                    <a:pt x="390" y="480"/>
                  </a:lnTo>
                  <a:lnTo>
                    <a:pt x="385" y="482"/>
                  </a:lnTo>
                  <a:lnTo>
                    <a:pt x="379" y="486"/>
                  </a:lnTo>
                  <a:lnTo>
                    <a:pt x="369" y="488"/>
                  </a:lnTo>
                  <a:lnTo>
                    <a:pt x="368" y="489"/>
                  </a:lnTo>
                  <a:lnTo>
                    <a:pt x="365" y="493"/>
                  </a:lnTo>
                  <a:lnTo>
                    <a:pt x="363" y="495"/>
                  </a:lnTo>
                  <a:lnTo>
                    <a:pt x="358" y="494"/>
                  </a:lnTo>
                  <a:lnTo>
                    <a:pt x="353" y="497"/>
                  </a:lnTo>
                  <a:lnTo>
                    <a:pt x="346" y="503"/>
                  </a:lnTo>
                  <a:lnTo>
                    <a:pt x="341" y="505"/>
                  </a:lnTo>
                  <a:lnTo>
                    <a:pt x="338" y="505"/>
                  </a:lnTo>
                  <a:lnTo>
                    <a:pt x="334" y="501"/>
                  </a:lnTo>
                  <a:lnTo>
                    <a:pt x="325" y="498"/>
                  </a:lnTo>
                  <a:lnTo>
                    <a:pt x="319" y="497"/>
                  </a:lnTo>
                  <a:lnTo>
                    <a:pt x="311" y="497"/>
                  </a:lnTo>
                  <a:lnTo>
                    <a:pt x="308" y="497"/>
                  </a:lnTo>
                  <a:lnTo>
                    <a:pt x="302" y="492"/>
                  </a:lnTo>
                  <a:lnTo>
                    <a:pt x="300" y="489"/>
                  </a:lnTo>
                  <a:lnTo>
                    <a:pt x="296" y="487"/>
                  </a:lnTo>
                  <a:lnTo>
                    <a:pt x="284" y="482"/>
                  </a:lnTo>
                  <a:lnTo>
                    <a:pt x="275" y="475"/>
                  </a:lnTo>
                  <a:lnTo>
                    <a:pt x="274" y="473"/>
                  </a:lnTo>
                  <a:lnTo>
                    <a:pt x="273" y="469"/>
                  </a:lnTo>
                  <a:lnTo>
                    <a:pt x="269" y="465"/>
                  </a:lnTo>
                  <a:lnTo>
                    <a:pt x="259" y="461"/>
                  </a:lnTo>
                  <a:lnTo>
                    <a:pt x="255" y="457"/>
                  </a:lnTo>
                  <a:lnTo>
                    <a:pt x="248" y="457"/>
                  </a:lnTo>
                  <a:lnTo>
                    <a:pt x="243" y="457"/>
                  </a:lnTo>
                  <a:lnTo>
                    <a:pt x="240" y="456"/>
                  </a:lnTo>
                  <a:lnTo>
                    <a:pt x="238" y="454"/>
                  </a:lnTo>
                  <a:lnTo>
                    <a:pt x="231" y="447"/>
                  </a:lnTo>
                  <a:lnTo>
                    <a:pt x="231" y="443"/>
                  </a:lnTo>
                  <a:lnTo>
                    <a:pt x="226" y="436"/>
                  </a:lnTo>
                  <a:lnTo>
                    <a:pt x="225" y="432"/>
                  </a:lnTo>
                  <a:lnTo>
                    <a:pt x="223" y="425"/>
                  </a:lnTo>
                  <a:lnTo>
                    <a:pt x="222" y="423"/>
                  </a:lnTo>
                  <a:lnTo>
                    <a:pt x="217" y="420"/>
                  </a:lnTo>
                  <a:lnTo>
                    <a:pt x="217" y="418"/>
                  </a:lnTo>
                  <a:lnTo>
                    <a:pt x="218" y="415"/>
                  </a:lnTo>
                  <a:lnTo>
                    <a:pt x="218" y="413"/>
                  </a:lnTo>
                  <a:lnTo>
                    <a:pt x="215" y="411"/>
                  </a:lnTo>
                  <a:lnTo>
                    <a:pt x="211" y="410"/>
                  </a:lnTo>
                  <a:lnTo>
                    <a:pt x="210" y="407"/>
                  </a:lnTo>
                  <a:lnTo>
                    <a:pt x="211" y="402"/>
                  </a:lnTo>
                  <a:lnTo>
                    <a:pt x="210" y="400"/>
                  </a:lnTo>
                  <a:lnTo>
                    <a:pt x="207" y="395"/>
                  </a:lnTo>
                  <a:lnTo>
                    <a:pt x="202" y="390"/>
                  </a:lnTo>
                  <a:lnTo>
                    <a:pt x="197" y="384"/>
                  </a:lnTo>
                  <a:lnTo>
                    <a:pt x="195" y="382"/>
                  </a:lnTo>
                  <a:lnTo>
                    <a:pt x="194" y="377"/>
                  </a:lnTo>
                  <a:lnTo>
                    <a:pt x="192" y="371"/>
                  </a:lnTo>
                  <a:lnTo>
                    <a:pt x="189" y="371"/>
                  </a:lnTo>
                  <a:lnTo>
                    <a:pt x="175" y="377"/>
                  </a:lnTo>
                  <a:lnTo>
                    <a:pt x="171" y="374"/>
                  </a:lnTo>
                  <a:lnTo>
                    <a:pt x="160" y="368"/>
                  </a:lnTo>
                  <a:lnTo>
                    <a:pt x="159" y="366"/>
                  </a:lnTo>
                  <a:lnTo>
                    <a:pt x="158" y="365"/>
                  </a:lnTo>
                  <a:lnTo>
                    <a:pt x="160" y="364"/>
                  </a:lnTo>
                  <a:lnTo>
                    <a:pt x="161" y="364"/>
                  </a:lnTo>
                  <a:lnTo>
                    <a:pt x="164" y="365"/>
                  </a:lnTo>
                  <a:lnTo>
                    <a:pt x="166" y="363"/>
                  </a:lnTo>
                  <a:lnTo>
                    <a:pt x="165" y="361"/>
                  </a:lnTo>
                  <a:lnTo>
                    <a:pt x="162" y="360"/>
                  </a:lnTo>
                  <a:lnTo>
                    <a:pt x="158" y="360"/>
                  </a:lnTo>
                  <a:lnTo>
                    <a:pt x="159" y="362"/>
                  </a:lnTo>
                  <a:lnTo>
                    <a:pt x="156" y="364"/>
                  </a:lnTo>
                  <a:lnTo>
                    <a:pt x="154" y="366"/>
                  </a:lnTo>
                  <a:lnTo>
                    <a:pt x="155" y="370"/>
                  </a:lnTo>
                  <a:lnTo>
                    <a:pt x="156" y="374"/>
                  </a:lnTo>
                  <a:lnTo>
                    <a:pt x="154" y="376"/>
                  </a:lnTo>
                  <a:lnTo>
                    <a:pt x="152" y="377"/>
                  </a:lnTo>
                  <a:lnTo>
                    <a:pt x="147" y="377"/>
                  </a:lnTo>
                  <a:lnTo>
                    <a:pt x="145" y="380"/>
                  </a:lnTo>
                  <a:lnTo>
                    <a:pt x="144" y="380"/>
                  </a:lnTo>
                  <a:lnTo>
                    <a:pt x="141" y="379"/>
                  </a:lnTo>
                  <a:lnTo>
                    <a:pt x="140" y="377"/>
                  </a:lnTo>
                  <a:lnTo>
                    <a:pt x="139" y="375"/>
                  </a:lnTo>
                  <a:lnTo>
                    <a:pt x="138" y="373"/>
                  </a:lnTo>
                  <a:lnTo>
                    <a:pt x="139" y="372"/>
                  </a:lnTo>
                  <a:lnTo>
                    <a:pt x="138" y="370"/>
                  </a:lnTo>
                  <a:lnTo>
                    <a:pt x="136" y="368"/>
                  </a:lnTo>
                  <a:lnTo>
                    <a:pt x="135" y="367"/>
                  </a:lnTo>
                  <a:lnTo>
                    <a:pt x="133" y="367"/>
                  </a:lnTo>
                  <a:lnTo>
                    <a:pt x="132" y="366"/>
                  </a:lnTo>
                  <a:lnTo>
                    <a:pt x="131" y="363"/>
                  </a:lnTo>
                  <a:lnTo>
                    <a:pt x="128" y="362"/>
                  </a:lnTo>
                  <a:lnTo>
                    <a:pt x="127" y="361"/>
                  </a:lnTo>
                  <a:lnTo>
                    <a:pt x="127" y="355"/>
                  </a:lnTo>
                  <a:lnTo>
                    <a:pt x="127" y="349"/>
                  </a:lnTo>
                  <a:lnTo>
                    <a:pt x="127" y="343"/>
                  </a:lnTo>
                  <a:lnTo>
                    <a:pt x="121" y="342"/>
                  </a:lnTo>
                  <a:lnTo>
                    <a:pt x="116" y="342"/>
                  </a:lnTo>
                  <a:lnTo>
                    <a:pt x="116" y="336"/>
                  </a:lnTo>
                  <a:lnTo>
                    <a:pt x="116" y="327"/>
                  </a:lnTo>
                  <a:lnTo>
                    <a:pt x="118" y="319"/>
                  </a:lnTo>
                  <a:lnTo>
                    <a:pt x="121" y="312"/>
                  </a:lnTo>
                  <a:lnTo>
                    <a:pt x="117" y="307"/>
                  </a:lnTo>
                  <a:lnTo>
                    <a:pt x="113" y="301"/>
                  </a:lnTo>
                  <a:lnTo>
                    <a:pt x="111" y="299"/>
                  </a:lnTo>
                  <a:lnTo>
                    <a:pt x="108" y="292"/>
                  </a:lnTo>
                  <a:lnTo>
                    <a:pt x="106" y="289"/>
                  </a:lnTo>
                  <a:lnTo>
                    <a:pt x="105" y="287"/>
                  </a:lnTo>
                  <a:lnTo>
                    <a:pt x="104" y="287"/>
                  </a:lnTo>
                  <a:lnTo>
                    <a:pt x="98" y="287"/>
                  </a:lnTo>
                  <a:lnTo>
                    <a:pt x="93" y="283"/>
                  </a:lnTo>
                  <a:lnTo>
                    <a:pt x="88" y="279"/>
                  </a:lnTo>
                  <a:lnTo>
                    <a:pt x="81" y="273"/>
                  </a:lnTo>
                  <a:lnTo>
                    <a:pt x="75" y="270"/>
                  </a:lnTo>
                  <a:lnTo>
                    <a:pt x="72" y="269"/>
                  </a:lnTo>
                  <a:lnTo>
                    <a:pt x="66" y="269"/>
                  </a:lnTo>
                  <a:lnTo>
                    <a:pt x="65" y="268"/>
                  </a:lnTo>
                  <a:lnTo>
                    <a:pt x="65" y="266"/>
                  </a:lnTo>
                  <a:lnTo>
                    <a:pt x="65" y="264"/>
                  </a:lnTo>
                  <a:lnTo>
                    <a:pt x="67" y="260"/>
                  </a:lnTo>
                  <a:lnTo>
                    <a:pt x="67" y="258"/>
                  </a:lnTo>
                  <a:lnTo>
                    <a:pt x="63" y="251"/>
                  </a:lnTo>
                  <a:lnTo>
                    <a:pt x="62" y="249"/>
                  </a:lnTo>
                  <a:lnTo>
                    <a:pt x="58" y="248"/>
                  </a:lnTo>
                  <a:lnTo>
                    <a:pt x="59" y="247"/>
                  </a:lnTo>
                  <a:lnTo>
                    <a:pt x="59" y="245"/>
                  </a:lnTo>
                  <a:lnTo>
                    <a:pt x="59" y="244"/>
                  </a:lnTo>
                  <a:lnTo>
                    <a:pt x="58" y="243"/>
                  </a:lnTo>
                  <a:lnTo>
                    <a:pt x="57" y="243"/>
                  </a:lnTo>
                  <a:lnTo>
                    <a:pt x="54" y="244"/>
                  </a:lnTo>
                  <a:lnTo>
                    <a:pt x="52" y="241"/>
                  </a:lnTo>
                  <a:lnTo>
                    <a:pt x="45" y="232"/>
                  </a:lnTo>
                  <a:lnTo>
                    <a:pt x="43" y="231"/>
                  </a:lnTo>
                  <a:lnTo>
                    <a:pt x="43" y="230"/>
                  </a:lnTo>
                  <a:lnTo>
                    <a:pt x="45" y="228"/>
                  </a:lnTo>
                  <a:lnTo>
                    <a:pt x="47" y="223"/>
                  </a:lnTo>
                  <a:lnTo>
                    <a:pt x="48" y="221"/>
                  </a:lnTo>
                  <a:lnTo>
                    <a:pt x="47" y="218"/>
                  </a:lnTo>
                  <a:lnTo>
                    <a:pt x="45" y="213"/>
                  </a:lnTo>
                  <a:lnTo>
                    <a:pt x="45" y="211"/>
                  </a:lnTo>
                  <a:lnTo>
                    <a:pt x="47" y="208"/>
                  </a:lnTo>
                  <a:lnTo>
                    <a:pt x="47" y="207"/>
                  </a:lnTo>
                  <a:lnTo>
                    <a:pt x="48" y="207"/>
                  </a:lnTo>
                  <a:lnTo>
                    <a:pt x="51" y="207"/>
                  </a:lnTo>
                  <a:lnTo>
                    <a:pt x="52" y="206"/>
                  </a:lnTo>
                  <a:lnTo>
                    <a:pt x="52" y="201"/>
                  </a:lnTo>
                  <a:lnTo>
                    <a:pt x="52" y="198"/>
                  </a:lnTo>
                  <a:lnTo>
                    <a:pt x="60" y="190"/>
                  </a:lnTo>
                  <a:lnTo>
                    <a:pt x="64" y="188"/>
                  </a:lnTo>
                  <a:lnTo>
                    <a:pt x="67" y="186"/>
                  </a:lnTo>
                  <a:lnTo>
                    <a:pt x="67" y="183"/>
                  </a:lnTo>
                  <a:lnTo>
                    <a:pt x="67" y="182"/>
                  </a:lnTo>
                  <a:lnTo>
                    <a:pt x="66" y="180"/>
                  </a:lnTo>
                  <a:lnTo>
                    <a:pt x="66" y="178"/>
                  </a:lnTo>
                  <a:lnTo>
                    <a:pt x="63" y="174"/>
                  </a:lnTo>
                  <a:lnTo>
                    <a:pt x="62" y="172"/>
                  </a:lnTo>
                  <a:lnTo>
                    <a:pt x="61" y="170"/>
                  </a:lnTo>
                  <a:lnTo>
                    <a:pt x="63" y="167"/>
                  </a:lnTo>
                  <a:lnTo>
                    <a:pt x="64" y="165"/>
                  </a:lnTo>
                  <a:lnTo>
                    <a:pt x="68" y="163"/>
                  </a:lnTo>
                  <a:lnTo>
                    <a:pt x="71" y="161"/>
                  </a:lnTo>
                  <a:lnTo>
                    <a:pt x="71" y="160"/>
                  </a:lnTo>
                  <a:lnTo>
                    <a:pt x="68" y="158"/>
                  </a:lnTo>
                  <a:lnTo>
                    <a:pt x="61" y="158"/>
                  </a:lnTo>
                  <a:lnTo>
                    <a:pt x="55" y="158"/>
                  </a:lnTo>
                  <a:lnTo>
                    <a:pt x="54" y="158"/>
                  </a:lnTo>
                  <a:lnTo>
                    <a:pt x="51" y="155"/>
                  </a:lnTo>
                  <a:lnTo>
                    <a:pt x="48" y="152"/>
                  </a:lnTo>
                  <a:lnTo>
                    <a:pt x="46" y="151"/>
                  </a:lnTo>
                  <a:lnTo>
                    <a:pt x="43" y="152"/>
                  </a:lnTo>
                  <a:lnTo>
                    <a:pt x="42" y="151"/>
                  </a:lnTo>
                  <a:lnTo>
                    <a:pt x="42" y="149"/>
                  </a:lnTo>
                  <a:lnTo>
                    <a:pt x="38" y="138"/>
                  </a:lnTo>
                  <a:lnTo>
                    <a:pt x="37" y="136"/>
                  </a:lnTo>
                  <a:lnTo>
                    <a:pt x="36" y="136"/>
                  </a:lnTo>
                  <a:lnTo>
                    <a:pt x="34" y="136"/>
                  </a:lnTo>
                  <a:lnTo>
                    <a:pt x="33" y="134"/>
                  </a:lnTo>
                  <a:lnTo>
                    <a:pt x="32" y="133"/>
                  </a:lnTo>
                  <a:lnTo>
                    <a:pt x="32" y="131"/>
                  </a:lnTo>
                  <a:lnTo>
                    <a:pt x="31" y="128"/>
                  </a:lnTo>
                  <a:lnTo>
                    <a:pt x="32" y="126"/>
                  </a:lnTo>
                  <a:lnTo>
                    <a:pt x="31" y="124"/>
                  </a:lnTo>
                  <a:lnTo>
                    <a:pt x="30" y="123"/>
                  </a:lnTo>
                  <a:lnTo>
                    <a:pt x="28" y="122"/>
                  </a:lnTo>
                  <a:lnTo>
                    <a:pt x="27" y="121"/>
                  </a:lnTo>
                  <a:lnTo>
                    <a:pt x="24" y="109"/>
                  </a:lnTo>
                  <a:lnTo>
                    <a:pt x="23" y="107"/>
                  </a:lnTo>
                  <a:lnTo>
                    <a:pt x="23" y="106"/>
                  </a:lnTo>
                  <a:lnTo>
                    <a:pt x="23" y="106"/>
                  </a:lnTo>
                  <a:lnTo>
                    <a:pt x="23" y="103"/>
                  </a:lnTo>
                  <a:lnTo>
                    <a:pt x="24" y="102"/>
                  </a:lnTo>
                  <a:lnTo>
                    <a:pt x="24" y="101"/>
                  </a:lnTo>
                  <a:lnTo>
                    <a:pt x="21" y="98"/>
                  </a:lnTo>
                  <a:lnTo>
                    <a:pt x="18" y="95"/>
                  </a:lnTo>
                  <a:lnTo>
                    <a:pt x="17" y="95"/>
                  </a:lnTo>
                  <a:lnTo>
                    <a:pt x="17" y="92"/>
                  </a:lnTo>
                  <a:lnTo>
                    <a:pt x="17" y="90"/>
                  </a:lnTo>
                  <a:lnTo>
                    <a:pt x="17" y="88"/>
                  </a:lnTo>
                  <a:lnTo>
                    <a:pt x="16" y="87"/>
                  </a:lnTo>
                  <a:lnTo>
                    <a:pt x="16" y="86"/>
                  </a:lnTo>
                  <a:lnTo>
                    <a:pt x="18" y="84"/>
                  </a:lnTo>
                  <a:lnTo>
                    <a:pt x="17" y="82"/>
                  </a:lnTo>
                  <a:lnTo>
                    <a:pt x="12" y="79"/>
                  </a:lnTo>
                  <a:lnTo>
                    <a:pt x="9" y="78"/>
                  </a:lnTo>
                  <a:lnTo>
                    <a:pt x="6" y="77"/>
                  </a:lnTo>
                  <a:lnTo>
                    <a:pt x="6" y="76"/>
                  </a:lnTo>
                  <a:lnTo>
                    <a:pt x="6" y="74"/>
                  </a:lnTo>
                  <a:lnTo>
                    <a:pt x="7" y="71"/>
                  </a:lnTo>
                  <a:lnTo>
                    <a:pt x="9" y="68"/>
                  </a:lnTo>
                  <a:lnTo>
                    <a:pt x="10" y="67"/>
                  </a:lnTo>
                  <a:lnTo>
                    <a:pt x="10" y="64"/>
                  </a:lnTo>
                  <a:lnTo>
                    <a:pt x="11" y="62"/>
                  </a:lnTo>
                  <a:lnTo>
                    <a:pt x="13" y="59"/>
                  </a:lnTo>
                  <a:lnTo>
                    <a:pt x="13" y="59"/>
                  </a:lnTo>
                  <a:lnTo>
                    <a:pt x="12" y="58"/>
                  </a:lnTo>
                  <a:lnTo>
                    <a:pt x="10" y="57"/>
                  </a:lnTo>
                  <a:lnTo>
                    <a:pt x="9" y="57"/>
                  </a:lnTo>
                  <a:lnTo>
                    <a:pt x="8" y="57"/>
                  </a:lnTo>
                  <a:lnTo>
                    <a:pt x="8" y="55"/>
                  </a:lnTo>
                  <a:lnTo>
                    <a:pt x="8" y="50"/>
                  </a:lnTo>
                  <a:lnTo>
                    <a:pt x="7" y="46"/>
                  </a:lnTo>
                  <a:lnTo>
                    <a:pt x="7" y="44"/>
                  </a:lnTo>
                  <a:lnTo>
                    <a:pt x="7" y="39"/>
                  </a:lnTo>
                  <a:lnTo>
                    <a:pt x="6" y="37"/>
                  </a:lnTo>
                  <a:lnTo>
                    <a:pt x="4" y="34"/>
                  </a:lnTo>
                  <a:lnTo>
                    <a:pt x="3" y="32"/>
                  </a:lnTo>
                  <a:lnTo>
                    <a:pt x="4" y="31"/>
                  </a:lnTo>
                  <a:lnTo>
                    <a:pt x="4" y="29"/>
                  </a:lnTo>
                  <a:lnTo>
                    <a:pt x="4" y="28"/>
                  </a:lnTo>
                  <a:lnTo>
                    <a:pt x="4" y="26"/>
                  </a:lnTo>
                  <a:lnTo>
                    <a:pt x="2" y="24"/>
                  </a:lnTo>
                  <a:lnTo>
                    <a:pt x="1" y="23"/>
                  </a:lnTo>
                  <a:lnTo>
                    <a:pt x="1" y="22"/>
                  </a:lnTo>
                  <a:lnTo>
                    <a:pt x="1" y="19"/>
                  </a:lnTo>
                  <a:lnTo>
                    <a:pt x="0" y="17"/>
                  </a:lnTo>
                  <a:lnTo>
                    <a:pt x="0" y="17"/>
                  </a:lnTo>
                  <a:lnTo>
                    <a:pt x="0" y="16"/>
                  </a:lnTo>
                  <a:lnTo>
                    <a:pt x="2" y="15"/>
                  </a:lnTo>
                  <a:lnTo>
                    <a:pt x="6" y="15"/>
                  </a:lnTo>
                  <a:lnTo>
                    <a:pt x="9" y="15"/>
                  </a:lnTo>
                  <a:lnTo>
                    <a:pt x="11" y="15"/>
                  </a:lnTo>
                  <a:lnTo>
                    <a:pt x="14" y="4"/>
                  </a:lnTo>
                  <a:lnTo>
                    <a:pt x="15" y="2"/>
                  </a:lnTo>
                  <a:lnTo>
                    <a:pt x="17" y="0"/>
                  </a:lnTo>
                  <a:lnTo>
                    <a:pt x="22" y="4"/>
                  </a:lnTo>
                  <a:lnTo>
                    <a:pt x="24" y="5"/>
                  </a:lnTo>
                  <a:lnTo>
                    <a:pt x="2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6" name="Freeform 459">
              <a:extLst>
                <a:ext uri="{FF2B5EF4-FFF2-40B4-BE49-F238E27FC236}">
                  <a16:creationId xmlns="" xmlns:a16="http://schemas.microsoft.com/office/drawing/2014/main" id="{442228F7-1809-02CA-D24D-65E08FCEFD0B}"/>
                </a:ext>
              </a:extLst>
            </p:cNvPr>
            <p:cNvSpPr>
              <a:spLocks noChangeArrowheads="1"/>
            </p:cNvSpPr>
            <p:nvPr/>
          </p:nvSpPr>
          <p:spPr bwMode="auto">
            <a:xfrm>
              <a:off x="10408382" y="8792308"/>
              <a:ext cx="38468" cy="16484"/>
            </a:xfrm>
            <a:custGeom>
              <a:avLst/>
              <a:gdLst>
                <a:gd name="T0" fmla="*/ 29 w 33"/>
                <a:gd name="T1" fmla="*/ 3 h 15"/>
                <a:gd name="T2" fmla="*/ 26 w 33"/>
                <a:gd name="T3" fmla="*/ 7 h 15"/>
                <a:gd name="T4" fmla="*/ 21 w 33"/>
                <a:gd name="T5" fmla="*/ 10 h 15"/>
                <a:gd name="T6" fmla="*/ 19 w 33"/>
                <a:gd name="T7" fmla="*/ 10 h 15"/>
                <a:gd name="T8" fmla="*/ 18 w 33"/>
                <a:gd name="T9" fmla="*/ 10 h 15"/>
                <a:gd name="T10" fmla="*/ 15 w 33"/>
                <a:gd name="T11" fmla="*/ 11 h 15"/>
                <a:gd name="T12" fmla="*/ 12 w 33"/>
                <a:gd name="T13" fmla="*/ 11 h 15"/>
                <a:gd name="T14" fmla="*/ 8 w 33"/>
                <a:gd name="T15" fmla="*/ 13 h 15"/>
                <a:gd name="T16" fmla="*/ 4 w 33"/>
                <a:gd name="T17" fmla="*/ 14 h 15"/>
                <a:gd name="T18" fmla="*/ 2 w 33"/>
                <a:gd name="T19" fmla="*/ 14 h 15"/>
                <a:gd name="T20" fmla="*/ 1 w 33"/>
                <a:gd name="T21" fmla="*/ 14 h 15"/>
                <a:gd name="T22" fmla="*/ 0 w 33"/>
                <a:gd name="T23" fmla="*/ 13 h 15"/>
                <a:gd name="T24" fmla="*/ 0 w 33"/>
                <a:gd name="T25" fmla="*/ 12 h 15"/>
                <a:gd name="T26" fmla="*/ 2 w 33"/>
                <a:gd name="T27" fmla="*/ 12 h 15"/>
                <a:gd name="T28" fmla="*/ 8 w 33"/>
                <a:gd name="T29" fmla="*/ 10 h 15"/>
                <a:gd name="T30" fmla="*/ 15 w 33"/>
                <a:gd name="T31" fmla="*/ 7 h 15"/>
                <a:gd name="T32" fmla="*/ 16 w 33"/>
                <a:gd name="T33" fmla="*/ 5 h 15"/>
                <a:gd name="T34" fmla="*/ 15 w 33"/>
                <a:gd name="T35" fmla="*/ 2 h 15"/>
                <a:gd name="T36" fmla="*/ 15 w 33"/>
                <a:gd name="T37" fmla="*/ 2 h 15"/>
                <a:gd name="T38" fmla="*/ 20 w 33"/>
                <a:gd name="T39" fmla="*/ 3 h 15"/>
                <a:gd name="T40" fmla="*/ 25 w 33"/>
                <a:gd name="T41" fmla="*/ 1 h 15"/>
                <a:gd name="T42" fmla="*/ 30 w 33"/>
                <a:gd name="T43" fmla="*/ 0 h 15"/>
                <a:gd name="T44" fmla="*/ 32 w 33"/>
                <a:gd name="T45" fmla="*/ 2 h 15"/>
                <a:gd name="T46" fmla="*/ 29 w 33"/>
                <a:gd name="T4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5">
                  <a:moveTo>
                    <a:pt x="29" y="3"/>
                  </a:moveTo>
                  <a:lnTo>
                    <a:pt x="26" y="7"/>
                  </a:lnTo>
                  <a:lnTo>
                    <a:pt x="21" y="10"/>
                  </a:lnTo>
                  <a:lnTo>
                    <a:pt x="19" y="10"/>
                  </a:lnTo>
                  <a:lnTo>
                    <a:pt x="18" y="10"/>
                  </a:lnTo>
                  <a:lnTo>
                    <a:pt x="15" y="11"/>
                  </a:lnTo>
                  <a:lnTo>
                    <a:pt x="12" y="11"/>
                  </a:lnTo>
                  <a:lnTo>
                    <a:pt x="8" y="13"/>
                  </a:lnTo>
                  <a:lnTo>
                    <a:pt x="4" y="14"/>
                  </a:lnTo>
                  <a:lnTo>
                    <a:pt x="2" y="14"/>
                  </a:lnTo>
                  <a:lnTo>
                    <a:pt x="1" y="14"/>
                  </a:lnTo>
                  <a:lnTo>
                    <a:pt x="0" y="13"/>
                  </a:lnTo>
                  <a:lnTo>
                    <a:pt x="0" y="12"/>
                  </a:lnTo>
                  <a:lnTo>
                    <a:pt x="2" y="12"/>
                  </a:lnTo>
                  <a:lnTo>
                    <a:pt x="8" y="10"/>
                  </a:lnTo>
                  <a:lnTo>
                    <a:pt x="15" y="7"/>
                  </a:lnTo>
                  <a:lnTo>
                    <a:pt x="16" y="5"/>
                  </a:lnTo>
                  <a:lnTo>
                    <a:pt x="15" y="2"/>
                  </a:lnTo>
                  <a:lnTo>
                    <a:pt x="15" y="2"/>
                  </a:lnTo>
                  <a:lnTo>
                    <a:pt x="20" y="3"/>
                  </a:lnTo>
                  <a:lnTo>
                    <a:pt x="25" y="1"/>
                  </a:lnTo>
                  <a:lnTo>
                    <a:pt x="30" y="0"/>
                  </a:lnTo>
                  <a:lnTo>
                    <a:pt x="32" y="2"/>
                  </a:lnTo>
                  <a:lnTo>
                    <a:pt x="2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397" name="Freeform 461">
              <a:extLst>
                <a:ext uri="{FF2B5EF4-FFF2-40B4-BE49-F238E27FC236}">
                  <a16:creationId xmlns="" xmlns:a16="http://schemas.microsoft.com/office/drawing/2014/main" id="{CDB6F00D-8BF4-905D-A77F-7CABBC3FD0F8}"/>
                </a:ext>
              </a:extLst>
            </p:cNvPr>
            <p:cNvSpPr>
              <a:spLocks noChangeArrowheads="1"/>
            </p:cNvSpPr>
            <p:nvPr/>
          </p:nvSpPr>
          <p:spPr bwMode="auto">
            <a:xfrm>
              <a:off x="9600590" y="8501061"/>
              <a:ext cx="175846" cy="192333"/>
            </a:xfrm>
            <a:custGeom>
              <a:avLst/>
              <a:gdLst>
                <a:gd name="T0" fmla="*/ 129 w 139"/>
                <a:gd name="T1" fmla="*/ 52 h 156"/>
                <a:gd name="T2" fmla="*/ 122 w 139"/>
                <a:gd name="T3" fmla="*/ 54 h 156"/>
                <a:gd name="T4" fmla="*/ 101 w 139"/>
                <a:gd name="T5" fmla="*/ 60 h 156"/>
                <a:gd name="T6" fmla="*/ 81 w 139"/>
                <a:gd name="T7" fmla="*/ 66 h 156"/>
                <a:gd name="T8" fmla="*/ 64 w 139"/>
                <a:gd name="T9" fmla="*/ 70 h 156"/>
                <a:gd name="T10" fmla="*/ 76 w 139"/>
                <a:gd name="T11" fmla="*/ 83 h 156"/>
                <a:gd name="T12" fmla="*/ 86 w 139"/>
                <a:gd name="T13" fmla="*/ 95 h 156"/>
                <a:gd name="T14" fmla="*/ 97 w 139"/>
                <a:gd name="T15" fmla="*/ 107 h 156"/>
                <a:gd name="T16" fmla="*/ 87 w 139"/>
                <a:gd name="T17" fmla="*/ 113 h 156"/>
                <a:gd name="T18" fmla="*/ 86 w 139"/>
                <a:gd name="T19" fmla="*/ 114 h 156"/>
                <a:gd name="T20" fmla="*/ 81 w 139"/>
                <a:gd name="T21" fmla="*/ 126 h 156"/>
                <a:gd name="T22" fmla="*/ 72 w 139"/>
                <a:gd name="T23" fmla="*/ 127 h 156"/>
                <a:gd name="T24" fmla="*/ 58 w 139"/>
                <a:gd name="T25" fmla="*/ 131 h 156"/>
                <a:gd name="T26" fmla="*/ 53 w 139"/>
                <a:gd name="T27" fmla="*/ 138 h 156"/>
                <a:gd name="T28" fmla="*/ 43 w 139"/>
                <a:gd name="T29" fmla="*/ 149 h 156"/>
                <a:gd name="T30" fmla="*/ 34 w 139"/>
                <a:gd name="T31" fmla="*/ 155 h 156"/>
                <a:gd name="T32" fmla="*/ 21 w 139"/>
                <a:gd name="T33" fmla="*/ 153 h 156"/>
                <a:gd name="T34" fmla="*/ 7 w 139"/>
                <a:gd name="T35" fmla="*/ 151 h 156"/>
                <a:gd name="T36" fmla="*/ 1 w 139"/>
                <a:gd name="T37" fmla="*/ 144 h 156"/>
                <a:gd name="T38" fmla="*/ 3 w 139"/>
                <a:gd name="T39" fmla="*/ 133 h 156"/>
                <a:gd name="T40" fmla="*/ 5 w 139"/>
                <a:gd name="T41" fmla="*/ 127 h 156"/>
                <a:gd name="T42" fmla="*/ 6 w 139"/>
                <a:gd name="T43" fmla="*/ 119 h 156"/>
                <a:gd name="T44" fmla="*/ 6 w 139"/>
                <a:gd name="T45" fmla="*/ 110 h 156"/>
                <a:gd name="T46" fmla="*/ 9 w 139"/>
                <a:gd name="T47" fmla="*/ 101 h 156"/>
                <a:gd name="T48" fmla="*/ 12 w 139"/>
                <a:gd name="T49" fmla="*/ 94 h 156"/>
                <a:gd name="T50" fmla="*/ 16 w 139"/>
                <a:gd name="T51" fmla="*/ 84 h 156"/>
                <a:gd name="T52" fmla="*/ 15 w 139"/>
                <a:gd name="T53" fmla="*/ 80 h 156"/>
                <a:gd name="T54" fmla="*/ 16 w 139"/>
                <a:gd name="T55" fmla="*/ 77 h 156"/>
                <a:gd name="T56" fmla="*/ 17 w 139"/>
                <a:gd name="T57" fmla="*/ 68 h 156"/>
                <a:gd name="T58" fmla="*/ 20 w 139"/>
                <a:gd name="T59" fmla="*/ 61 h 156"/>
                <a:gd name="T60" fmla="*/ 19 w 139"/>
                <a:gd name="T61" fmla="*/ 48 h 156"/>
                <a:gd name="T62" fmla="*/ 20 w 139"/>
                <a:gd name="T63" fmla="*/ 37 h 156"/>
                <a:gd name="T64" fmla="*/ 21 w 139"/>
                <a:gd name="T65" fmla="*/ 28 h 156"/>
                <a:gd name="T66" fmla="*/ 22 w 139"/>
                <a:gd name="T67" fmla="*/ 26 h 156"/>
                <a:gd name="T68" fmla="*/ 27 w 139"/>
                <a:gd name="T69" fmla="*/ 24 h 156"/>
                <a:gd name="T70" fmla="*/ 33 w 139"/>
                <a:gd name="T71" fmla="*/ 27 h 156"/>
                <a:gd name="T72" fmla="*/ 40 w 139"/>
                <a:gd name="T73" fmla="*/ 33 h 156"/>
                <a:gd name="T74" fmla="*/ 45 w 139"/>
                <a:gd name="T75" fmla="*/ 37 h 156"/>
                <a:gd name="T76" fmla="*/ 60 w 139"/>
                <a:gd name="T77" fmla="*/ 40 h 156"/>
                <a:gd name="T78" fmla="*/ 76 w 139"/>
                <a:gd name="T79" fmla="*/ 29 h 156"/>
                <a:gd name="T80" fmla="*/ 90 w 139"/>
                <a:gd name="T81" fmla="*/ 20 h 156"/>
                <a:gd name="T82" fmla="*/ 105 w 139"/>
                <a:gd name="T83" fmla="*/ 11 h 156"/>
                <a:gd name="T84" fmla="*/ 122 w 139"/>
                <a:gd name="T85" fmla="*/ 0 h 156"/>
                <a:gd name="T86" fmla="*/ 127 w 139"/>
                <a:gd name="T87" fmla="*/ 17 h 156"/>
                <a:gd name="T88" fmla="*/ 131 w 139"/>
                <a:gd name="T89" fmla="*/ 33 h 156"/>
                <a:gd name="T90" fmla="*/ 131 w 139"/>
                <a:gd name="T91" fmla="*/ 41 h 156"/>
                <a:gd name="T92" fmla="*/ 137 w 139"/>
                <a:gd name="T93" fmla="*/ 39 h 156"/>
                <a:gd name="T94" fmla="*/ 134 w 139"/>
                <a:gd name="T9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56">
                  <a:moveTo>
                    <a:pt x="134" y="47"/>
                  </a:moveTo>
                  <a:lnTo>
                    <a:pt x="129" y="52"/>
                  </a:lnTo>
                  <a:lnTo>
                    <a:pt x="128" y="52"/>
                  </a:lnTo>
                  <a:lnTo>
                    <a:pt x="122" y="54"/>
                  </a:lnTo>
                  <a:lnTo>
                    <a:pt x="110" y="58"/>
                  </a:lnTo>
                  <a:lnTo>
                    <a:pt x="101" y="60"/>
                  </a:lnTo>
                  <a:lnTo>
                    <a:pt x="90" y="63"/>
                  </a:lnTo>
                  <a:lnTo>
                    <a:pt x="81" y="66"/>
                  </a:lnTo>
                  <a:lnTo>
                    <a:pt x="73" y="68"/>
                  </a:lnTo>
                  <a:lnTo>
                    <a:pt x="64" y="70"/>
                  </a:lnTo>
                  <a:lnTo>
                    <a:pt x="69" y="76"/>
                  </a:lnTo>
                  <a:lnTo>
                    <a:pt x="76" y="83"/>
                  </a:lnTo>
                  <a:lnTo>
                    <a:pt x="81" y="89"/>
                  </a:lnTo>
                  <a:lnTo>
                    <a:pt x="86" y="95"/>
                  </a:lnTo>
                  <a:lnTo>
                    <a:pt x="91" y="101"/>
                  </a:lnTo>
                  <a:lnTo>
                    <a:pt x="97" y="107"/>
                  </a:lnTo>
                  <a:lnTo>
                    <a:pt x="93" y="110"/>
                  </a:lnTo>
                  <a:lnTo>
                    <a:pt x="87" y="113"/>
                  </a:lnTo>
                  <a:lnTo>
                    <a:pt x="86" y="113"/>
                  </a:lnTo>
                  <a:lnTo>
                    <a:pt x="86" y="114"/>
                  </a:lnTo>
                  <a:lnTo>
                    <a:pt x="84" y="121"/>
                  </a:lnTo>
                  <a:lnTo>
                    <a:pt x="81" y="126"/>
                  </a:lnTo>
                  <a:lnTo>
                    <a:pt x="81" y="126"/>
                  </a:lnTo>
                  <a:lnTo>
                    <a:pt x="72" y="127"/>
                  </a:lnTo>
                  <a:lnTo>
                    <a:pt x="63" y="129"/>
                  </a:lnTo>
                  <a:lnTo>
                    <a:pt x="58" y="131"/>
                  </a:lnTo>
                  <a:lnTo>
                    <a:pt x="56" y="132"/>
                  </a:lnTo>
                  <a:lnTo>
                    <a:pt x="53" y="138"/>
                  </a:lnTo>
                  <a:lnTo>
                    <a:pt x="49" y="144"/>
                  </a:lnTo>
                  <a:lnTo>
                    <a:pt x="43" y="149"/>
                  </a:lnTo>
                  <a:lnTo>
                    <a:pt x="36" y="155"/>
                  </a:lnTo>
                  <a:lnTo>
                    <a:pt x="34" y="155"/>
                  </a:lnTo>
                  <a:lnTo>
                    <a:pt x="29" y="154"/>
                  </a:lnTo>
                  <a:lnTo>
                    <a:pt x="21" y="153"/>
                  </a:lnTo>
                  <a:lnTo>
                    <a:pt x="13" y="151"/>
                  </a:lnTo>
                  <a:lnTo>
                    <a:pt x="7" y="151"/>
                  </a:lnTo>
                  <a:lnTo>
                    <a:pt x="0" y="149"/>
                  </a:lnTo>
                  <a:lnTo>
                    <a:pt x="1" y="144"/>
                  </a:lnTo>
                  <a:lnTo>
                    <a:pt x="1" y="142"/>
                  </a:lnTo>
                  <a:lnTo>
                    <a:pt x="3" y="133"/>
                  </a:lnTo>
                  <a:lnTo>
                    <a:pt x="4" y="129"/>
                  </a:lnTo>
                  <a:lnTo>
                    <a:pt x="5" y="127"/>
                  </a:lnTo>
                  <a:lnTo>
                    <a:pt x="6" y="121"/>
                  </a:lnTo>
                  <a:lnTo>
                    <a:pt x="6" y="119"/>
                  </a:lnTo>
                  <a:lnTo>
                    <a:pt x="7" y="111"/>
                  </a:lnTo>
                  <a:lnTo>
                    <a:pt x="6" y="110"/>
                  </a:lnTo>
                  <a:lnTo>
                    <a:pt x="8" y="107"/>
                  </a:lnTo>
                  <a:lnTo>
                    <a:pt x="9" y="101"/>
                  </a:lnTo>
                  <a:lnTo>
                    <a:pt x="11" y="96"/>
                  </a:lnTo>
                  <a:lnTo>
                    <a:pt x="12" y="94"/>
                  </a:lnTo>
                  <a:lnTo>
                    <a:pt x="14" y="90"/>
                  </a:lnTo>
                  <a:lnTo>
                    <a:pt x="16" y="84"/>
                  </a:lnTo>
                  <a:lnTo>
                    <a:pt x="15" y="81"/>
                  </a:lnTo>
                  <a:lnTo>
                    <a:pt x="15" y="80"/>
                  </a:lnTo>
                  <a:lnTo>
                    <a:pt x="16" y="77"/>
                  </a:lnTo>
                  <a:lnTo>
                    <a:pt x="16" y="77"/>
                  </a:lnTo>
                  <a:lnTo>
                    <a:pt x="16" y="71"/>
                  </a:lnTo>
                  <a:lnTo>
                    <a:pt x="17" y="68"/>
                  </a:lnTo>
                  <a:lnTo>
                    <a:pt x="18" y="64"/>
                  </a:lnTo>
                  <a:lnTo>
                    <a:pt x="20" y="61"/>
                  </a:lnTo>
                  <a:lnTo>
                    <a:pt x="19" y="52"/>
                  </a:lnTo>
                  <a:lnTo>
                    <a:pt x="19" y="48"/>
                  </a:lnTo>
                  <a:lnTo>
                    <a:pt x="21" y="43"/>
                  </a:lnTo>
                  <a:lnTo>
                    <a:pt x="20" y="37"/>
                  </a:lnTo>
                  <a:lnTo>
                    <a:pt x="21" y="28"/>
                  </a:lnTo>
                  <a:lnTo>
                    <a:pt x="21" y="28"/>
                  </a:lnTo>
                  <a:lnTo>
                    <a:pt x="21" y="27"/>
                  </a:lnTo>
                  <a:lnTo>
                    <a:pt x="22" y="26"/>
                  </a:lnTo>
                  <a:lnTo>
                    <a:pt x="25" y="25"/>
                  </a:lnTo>
                  <a:lnTo>
                    <a:pt x="27" y="24"/>
                  </a:lnTo>
                  <a:lnTo>
                    <a:pt x="31" y="25"/>
                  </a:lnTo>
                  <a:lnTo>
                    <a:pt x="33" y="27"/>
                  </a:lnTo>
                  <a:lnTo>
                    <a:pt x="36" y="32"/>
                  </a:lnTo>
                  <a:lnTo>
                    <a:pt x="40" y="33"/>
                  </a:lnTo>
                  <a:lnTo>
                    <a:pt x="43" y="34"/>
                  </a:lnTo>
                  <a:lnTo>
                    <a:pt x="45" y="37"/>
                  </a:lnTo>
                  <a:lnTo>
                    <a:pt x="49" y="38"/>
                  </a:lnTo>
                  <a:lnTo>
                    <a:pt x="60" y="40"/>
                  </a:lnTo>
                  <a:lnTo>
                    <a:pt x="69" y="34"/>
                  </a:lnTo>
                  <a:lnTo>
                    <a:pt x="76" y="29"/>
                  </a:lnTo>
                  <a:lnTo>
                    <a:pt x="84" y="24"/>
                  </a:lnTo>
                  <a:lnTo>
                    <a:pt x="90" y="20"/>
                  </a:lnTo>
                  <a:lnTo>
                    <a:pt x="99" y="14"/>
                  </a:lnTo>
                  <a:lnTo>
                    <a:pt x="105" y="11"/>
                  </a:lnTo>
                  <a:lnTo>
                    <a:pt x="114" y="5"/>
                  </a:lnTo>
                  <a:lnTo>
                    <a:pt x="122" y="0"/>
                  </a:lnTo>
                  <a:lnTo>
                    <a:pt x="124" y="9"/>
                  </a:lnTo>
                  <a:lnTo>
                    <a:pt x="127" y="17"/>
                  </a:lnTo>
                  <a:lnTo>
                    <a:pt x="129" y="25"/>
                  </a:lnTo>
                  <a:lnTo>
                    <a:pt x="131" y="33"/>
                  </a:lnTo>
                  <a:lnTo>
                    <a:pt x="129" y="34"/>
                  </a:lnTo>
                  <a:lnTo>
                    <a:pt x="131" y="41"/>
                  </a:lnTo>
                  <a:lnTo>
                    <a:pt x="134" y="39"/>
                  </a:lnTo>
                  <a:lnTo>
                    <a:pt x="137" y="39"/>
                  </a:lnTo>
                  <a:lnTo>
                    <a:pt x="138" y="42"/>
                  </a:lnTo>
                  <a:lnTo>
                    <a:pt x="134" y="4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8" name="Freeform 463">
              <a:extLst>
                <a:ext uri="{FF2B5EF4-FFF2-40B4-BE49-F238E27FC236}">
                  <a16:creationId xmlns="" xmlns:a16="http://schemas.microsoft.com/office/drawing/2014/main" id="{A83BFF13-CD10-01ED-738C-EAE4719E0C05}"/>
                </a:ext>
              </a:extLst>
            </p:cNvPr>
            <p:cNvSpPr>
              <a:spLocks noChangeArrowheads="1"/>
            </p:cNvSpPr>
            <p:nvPr/>
          </p:nvSpPr>
          <p:spPr bwMode="auto">
            <a:xfrm>
              <a:off x="13123007" y="7874609"/>
              <a:ext cx="879231" cy="1038593"/>
            </a:xfrm>
            <a:custGeom>
              <a:avLst/>
              <a:gdLst>
                <a:gd name="T0" fmla="*/ 16 w 706"/>
                <a:gd name="T1" fmla="*/ 825 h 832"/>
                <a:gd name="T2" fmla="*/ 590 w 706"/>
                <a:gd name="T3" fmla="*/ 747 h 832"/>
                <a:gd name="T4" fmla="*/ 126 w 706"/>
                <a:gd name="T5" fmla="*/ 763 h 832"/>
                <a:gd name="T6" fmla="*/ 148 w 706"/>
                <a:gd name="T7" fmla="*/ 745 h 832"/>
                <a:gd name="T8" fmla="*/ 184 w 706"/>
                <a:gd name="T9" fmla="*/ 691 h 832"/>
                <a:gd name="T10" fmla="*/ 186 w 706"/>
                <a:gd name="T11" fmla="*/ 688 h 832"/>
                <a:gd name="T12" fmla="*/ 234 w 706"/>
                <a:gd name="T13" fmla="*/ 597 h 832"/>
                <a:gd name="T14" fmla="*/ 214 w 706"/>
                <a:gd name="T15" fmla="*/ 535 h 832"/>
                <a:gd name="T16" fmla="*/ 163 w 706"/>
                <a:gd name="T17" fmla="*/ 524 h 832"/>
                <a:gd name="T18" fmla="*/ 515 w 706"/>
                <a:gd name="T19" fmla="*/ 513 h 832"/>
                <a:gd name="T20" fmla="*/ 184 w 706"/>
                <a:gd name="T21" fmla="*/ 502 h 832"/>
                <a:gd name="T22" fmla="*/ 254 w 706"/>
                <a:gd name="T23" fmla="*/ 491 h 832"/>
                <a:gd name="T24" fmla="*/ 254 w 706"/>
                <a:gd name="T25" fmla="*/ 535 h 832"/>
                <a:gd name="T26" fmla="*/ 225 w 706"/>
                <a:gd name="T27" fmla="*/ 586 h 832"/>
                <a:gd name="T28" fmla="*/ 222 w 706"/>
                <a:gd name="T29" fmla="*/ 580 h 832"/>
                <a:gd name="T30" fmla="*/ 211 w 706"/>
                <a:gd name="T31" fmla="*/ 548 h 832"/>
                <a:gd name="T32" fmla="*/ 208 w 706"/>
                <a:gd name="T33" fmla="*/ 521 h 832"/>
                <a:gd name="T34" fmla="*/ 191 w 706"/>
                <a:gd name="T35" fmla="*/ 518 h 832"/>
                <a:gd name="T36" fmla="*/ 195 w 706"/>
                <a:gd name="T37" fmla="*/ 499 h 832"/>
                <a:gd name="T38" fmla="*/ 273 w 706"/>
                <a:gd name="T39" fmla="*/ 479 h 832"/>
                <a:gd name="T40" fmla="*/ 284 w 706"/>
                <a:gd name="T41" fmla="*/ 473 h 832"/>
                <a:gd name="T42" fmla="*/ 338 w 706"/>
                <a:gd name="T43" fmla="*/ 495 h 832"/>
                <a:gd name="T44" fmla="*/ 287 w 706"/>
                <a:gd name="T45" fmla="*/ 524 h 832"/>
                <a:gd name="T46" fmla="*/ 266 w 706"/>
                <a:gd name="T47" fmla="*/ 502 h 832"/>
                <a:gd name="T48" fmla="*/ 312 w 706"/>
                <a:gd name="T49" fmla="*/ 478 h 832"/>
                <a:gd name="T50" fmla="*/ 334 w 706"/>
                <a:gd name="T51" fmla="*/ 457 h 832"/>
                <a:gd name="T52" fmla="*/ 179 w 706"/>
                <a:gd name="T53" fmla="*/ 464 h 832"/>
                <a:gd name="T54" fmla="*/ 502 w 706"/>
                <a:gd name="T55" fmla="*/ 449 h 832"/>
                <a:gd name="T56" fmla="*/ 466 w 706"/>
                <a:gd name="T57" fmla="*/ 314 h 832"/>
                <a:gd name="T58" fmla="*/ 572 w 706"/>
                <a:gd name="T59" fmla="*/ 219 h 832"/>
                <a:gd name="T60" fmla="*/ 572 w 706"/>
                <a:gd name="T61" fmla="*/ 283 h 832"/>
                <a:gd name="T62" fmla="*/ 551 w 706"/>
                <a:gd name="T63" fmla="*/ 361 h 832"/>
                <a:gd name="T64" fmla="*/ 533 w 706"/>
                <a:gd name="T65" fmla="*/ 424 h 832"/>
                <a:gd name="T66" fmla="*/ 523 w 706"/>
                <a:gd name="T67" fmla="*/ 418 h 832"/>
                <a:gd name="T68" fmla="*/ 503 w 706"/>
                <a:gd name="T69" fmla="*/ 427 h 832"/>
                <a:gd name="T70" fmla="*/ 479 w 706"/>
                <a:gd name="T71" fmla="*/ 434 h 832"/>
                <a:gd name="T72" fmla="*/ 431 w 706"/>
                <a:gd name="T73" fmla="*/ 447 h 832"/>
                <a:gd name="T74" fmla="*/ 410 w 706"/>
                <a:gd name="T75" fmla="*/ 451 h 832"/>
                <a:gd name="T76" fmla="*/ 365 w 706"/>
                <a:gd name="T77" fmla="*/ 477 h 832"/>
                <a:gd name="T78" fmla="*/ 337 w 706"/>
                <a:gd name="T79" fmla="*/ 450 h 832"/>
                <a:gd name="T80" fmla="*/ 272 w 706"/>
                <a:gd name="T81" fmla="*/ 468 h 832"/>
                <a:gd name="T82" fmla="*/ 233 w 706"/>
                <a:gd name="T83" fmla="*/ 462 h 832"/>
                <a:gd name="T84" fmla="*/ 302 w 706"/>
                <a:gd name="T85" fmla="*/ 417 h 832"/>
                <a:gd name="T86" fmla="*/ 369 w 706"/>
                <a:gd name="T87" fmla="*/ 417 h 832"/>
                <a:gd name="T88" fmla="*/ 419 w 706"/>
                <a:gd name="T89" fmla="*/ 345 h 832"/>
                <a:gd name="T90" fmla="*/ 435 w 706"/>
                <a:gd name="T91" fmla="*/ 369 h 832"/>
                <a:gd name="T92" fmla="*/ 504 w 706"/>
                <a:gd name="T93" fmla="*/ 300 h 832"/>
                <a:gd name="T94" fmla="*/ 512 w 706"/>
                <a:gd name="T95" fmla="*/ 242 h 832"/>
                <a:gd name="T96" fmla="*/ 530 w 706"/>
                <a:gd name="T97" fmla="*/ 199 h 832"/>
                <a:gd name="T98" fmla="*/ 557 w 706"/>
                <a:gd name="T99" fmla="*/ 200 h 832"/>
                <a:gd name="T100" fmla="*/ 502 w 706"/>
                <a:gd name="T101" fmla="*/ 151 h 832"/>
                <a:gd name="T102" fmla="*/ 551 w 706"/>
                <a:gd name="T103" fmla="*/ 7 h 832"/>
                <a:gd name="T104" fmla="*/ 691 w 706"/>
                <a:gd name="T105" fmla="*/ 55 h 832"/>
                <a:gd name="T106" fmla="*/ 695 w 706"/>
                <a:gd name="T107" fmla="*/ 104 h 832"/>
                <a:gd name="T108" fmla="*/ 625 w 706"/>
                <a:gd name="T109" fmla="*/ 148 h 832"/>
                <a:gd name="T110" fmla="*/ 531 w 706"/>
                <a:gd name="T111" fmla="*/ 136 h 832"/>
                <a:gd name="T112" fmla="*/ 536 w 706"/>
                <a:gd name="T113" fmla="*/ 168 h 832"/>
                <a:gd name="T114" fmla="*/ 515 w 706"/>
                <a:gd name="T115" fmla="*/ 130 h 832"/>
                <a:gd name="T116" fmla="*/ 559 w 706"/>
                <a:gd name="T117" fmla="*/ 104 h 832"/>
                <a:gd name="T118" fmla="*/ 572 w 706"/>
                <a:gd name="T119" fmla="*/ 6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6" h="832">
                  <a:moveTo>
                    <a:pt x="6" y="830"/>
                  </a:moveTo>
                  <a:lnTo>
                    <a:pt x="4" y="831"/>
                  </a:lnTo>
                  <a:lnTo>
                    <a:pt x="2" y="830"/>
                  </a:lnTo>
                  <a:lnTo>
                    <a:pt x="0" y="830"/>
                  </a:lnTo>
                  <a:lnTo>
                    <a:pt x="0" y="829"/>
                  </a:lnTo>
                  <a:lnTo>
                    <a:pt x="2" y="828"/>
                  </a:lnTo>
                  <a:lnTo>
                    <a:pt x="2" y="827"/>
                  </a:lnTo>
                  <a:lnTo>
                    <a:pt x="3" y="826"/>
                  </a:lnTo>
                  <a:lnTo>
                    <a:pt x="8" y="828"/>
                  </a:lnTo>
                  <a:lnTo>
                    <a:pt x="8" y="829"/>
                  </a:lnTo>
                  <a:lnTo>
                    <a:pt x="6" y="830"/>
                  </a:lnTo>
                  <a:close/>
                  <a:moveTo>
                    <a:pt x="19" y="822"/>
                  </a:moveTo>
                  <a:lnTo>
                    <a:pt x="17" y="828"/>
                  </a:lnTo>
                  <a:lnTo>
                    <a:pt x="16" y="828"/>
                  </a:lnTo>
                  <a:lnTo>
                    <a:pt x="14" y="828"/>
                  </a:lnTo>
                  <a:lnTo>
                    <a:pt x="13" y="825"/>
                  </a:lnTo>
                  <a:lnTo>
                    <a:pt x="14" y="824"/>
                  </a:lnTo>
                  <a:lnTo>
                    <a:pt x="16" y="825"/>
                  </a:lnTo>
                  <a:lnTo>
                    <a:pt x="17" y="824"/>
                  </a:lnTo>
                  <a:lnTo>
                    <a:pt x="20" y="820"/>
                  </a:lnTo>
                  <a:lnTo>
                    <a:pt x="20" y="820"/>
                  </a:lnTo>
                  <a:lnTo>
                    <a:pt x="19" y="822"/>
                  </a:lnTo>
                  <a:close/>
                  <a:moveTo>
                    <a:pt x="56" y="814"/>
                  </a:moveTo>
                  <a:lnTo>
                    <a:pt x="54" y="815"/>
                  </a:lnTo>
                  <a:lnTo>
                    <a:pt x="50" y="815"/>
                  </a:lnTo>
                  <a:lnTo>
                    <a:pt x="51" y="810"/>
                  </a:lnTo>
                  <a:lnTo>
                    <a:pt x="52" y="811"/>
                  </a:lnTo>
                  <a:lnTo>
                    <a:pt x="53" y="812"/>
                  </a:lnTo>
                  <a:lnTo>
                    <a:pt x="55" y="813"/>
                  </a:lnTo>
                  <a:lnTo>
                    <a:pt x="56" y="814"/>
                  </a:lnTo>
                  <a:close/>
                  <a:moveTo>
                    <a:pt x="589" y="748"/>
                  </a:moveTo>
                  <a:lnTo>
                    <a:pt x="589" y="748"/>
                  </a:lnTo>
                  <a:lnTo>
                    <a:pt x="587" y="745"/>
                  </a:lnTo>
                  <a:lnTo>
                    <a:pt x="588" y="745"/>
                  </a:lnTo>
                  <a:lnTo>
                    <a:pt x="589" y="745"/>
                  </a:lnTo>
                  <a:lnTo>
                    <a:pt x="590" y="747"/>
                  </a:lnTo>
                  <a:lnTo>
                    <a:pt x="589" y="748"/>
                  </a:lnTo>
                  <a:close/>
                  <a:moveTo>
                    <a:pt x="146" y="747"/>
                  </a:moveTo>
                  <a:lnTo>
                    <a:pt x="143" y="749"/>
                  </a:lnTo>
                  <a:lnTo>
                    <a:pt x="142" y="751"/>
                  </a:lnTo>
                  <a:lnTo>
                    <a:pt x="139" y="751"/>
                  </a:lnTo>
                  <a:lnTo>
                    <a:pt x="136" y="754"/>
                  </a:lnTo>
                  <a:lnTo>
                    <a:pt x="133" y="754"/>
                  </a:lnTo>
                  <a:lnTo>
                    <a:pt x="134" y="757"/>
                  </a:lnTo>
                  <a:lnTo>
                    <a:pt x="134" y="759"/>
                  </a:lnTo>
                  <a:lnTo>
                    <a:pt x="132" y="759"/>
                  </a:lnTo>
                  <a:lnTo>
                    <a:pt x="130" y="761"/>
                  </a:lnTo>
                  <a:lnTo>
                    <a:pt x="130" y="763"/>
                  </a:lnTo>
                  <a:lnTo>
                    <a:pt x="131" y="764"/>
                  </a:lnTo>
                  <a:lnTo>
                    <a:pt x="131" y="765"/>
                  </a:lnTo>
                  <a:lnTo>
                    <a:pt x="129" y="766"/>
                  </a:lnTo>
                  <a:lnTo>
                    <a:pt x="126" y="767"/>
                  </a:lnTo>
                  <a:lnTo>
                    <a:pt x="126" y="765"/>
                  </a:lnTo>
                  <a:lnTo>
                    <a:pt x="126" y="763"/>
                  </a:lnTo>
                  <a:lnTo>
                    <a:pt x="129" y="759"/>
                  </a:lnTo>
                  <a:lnTo>
                    <a:pt x="129" y="755"/>
                  </a:lnTo>
                  <a:lnTo>
                    <a:pt x="131" y="754"/>
                  </a:lnTo>
                  <a:lnTo>
                    <a:pt x="132" y="754"/>
                  </a:lnTo>
                  <a:lnTo>
                    <a:pt x="135" y="751"/>
                  </a:lnTo>
                  <a:lnTo>
                    <a:pt x="136" y="749"/>
                  </a:lnTo>
                  <a:lnTo>
                    <a:pt x="134" y="748"/>
                  </a:lnTo>
                  <a:lnTo>
                    <a:pt x="134" y="747"/>
                  </a:lnTo>
                  <a:lnTo>
                    <a:pt x="135" y="746"/>
                  </a:lnTo>
                  <a:lnTo>
                    <a:pt x="137" y="747"/>
                  </a:lnTo>
                  <a:lnTo>
                    <a:pt x="139" y="748"/>
                  </a:lnTo>
                  <a:lnTo>
                    <a:pt x="139" y="748"/>
                  </a:lnTo>
                  <a:lnTo>
                    <a:pt x="140" y="747"/>
                  </a:lnTo>
                  <a:lnTo>
                    <a:pt x="142" y="745"/>
                  </a:lnTo>
                  <a:lnTo>
                    <a:pt x="145" y="742"/>
                  </a:lnTo>
                  <a:lnTo>
                    <a:pt x="146" y="739"/>
                  </a:lnTo>
                  <a:lnTo>
                    <a:pt x="148" y="742"/>
                  </a:lnTo>
                  <a:lnTo>
                    <a:pt x="148" y="745"/>
                  </a:lnTo>
                  <a:lnTo>
                    <a:pt x="146" y="747"/>
                  </a:lnTo>
                  <a:close/>
                  <a:moveTo>
                    <a:pt x="169" y="709"/>
                  </a:moveTo>
                  <a:lnTo>
                    <a:pt x="168" y="710"/>
                  </a:lnTo>
                  <a:lnTo>
                    <a:pt x="166" y="709"/>
                  </a:lnTo>
                  <a:lnTo>
                    <a:pt x="165" y="705"/>
                  </a:lnTo>
                  <a:lnTo>
                    <a:pt x="167" y="703"/>
                  </a:lnTo>
                  <a:lnTo>
                    <a:pt x="168" y="702"/>
                  </a:lnTo>
                  <a:lnTo>
                    <a:pt x="169" y="706"/>
                  </a:lnTo>
                  <a:lnTo>
                    <a:pt x="170" y="707"/>
                  </a:lnTo>
                  <a:lnTo>
                    <a:pt x="169" y="709"/>
                  </a:lnTo>
                  <a:close/>
                  <a:moveTo>
                    <a:pt x="180" y="696"/>
                  </a:moveTo>
                  <a:lnTo>
                    <a:pt x="180" y="696"/>
                  </a:lnTo>
                  <a:lnTo>
                    <a:pt x="177" y="696"/>
                  </a:lnTo>
                  <a:lnTo>
                    <a:pt x="175" y="692"/>
                  </a:lnTo>
                  <a:lnTo>
                    <a:pt x="178" y="692"/>
                  </a:lnTo>
                  <a:lnTo>
                    <a:pt x="178" y="694"/>
                  </a:lnTo>
                  <a:lnTo>
                    <a:pt x="180" y="696"/>
                  </a:lnTo>
                  <a:close/>
                  <a:moveTo>
                    <a:pt x="184" y="691"/>
                  </a:moveTo>
                  <a:lnTo>
                    <a:pt x="181" y="695"/>
                  </a:lnTo>
                  <a:lnTo>
                    <a:pt x="178" y="692"/>
                  </a:lnTo>
                  <a:lnTo>
                    <a:pt x="175" y="690"/>
                  </a:lnTo>
                  <a:lnTo>
                    <a:pt x="176" y="690"/>
                  </a:lnTo>
                  <a:lnTo>
                    <a:pt x="177" y="689"/>
                  </a:lnTo>
                  <a:lnTo>
                    <a:pt x="177" y="688"/>
                  </a:lnTo>
                  <a:lnTo>
                    <a:pt x="180" y="686"/>
                  </a:lnTo>
                  <a:lnTo>
                    <a:pt x="184" y="685"/>
                  </a:lnTo>
                  <a:lnTo>
                    <a:pt x="186" y="685"/>
                  </a:lnTo>
                  <a:lnTo>
                    <a:pt x="187" y="684"/>
                  </a:lnTo>
                  <a:lnTo>
                    <a:pt x="187" y="683"/>
                  </a:lnTo>
                  <a:lnTo>
                    <a:pt x="189" y="682"/>
                  </a:lnTo>
                  <a:lnTo>
                    <a:pt x="191" y="680"/>
                  </a:lnTo>
                  <a:lnTo>
                    <a:pt x="192" y="682"/>
                  </a:lnTo>
                  <a:lnTo>
                    <a:pt x="192" y="684"/>
                  </a:lnTo>
                  <a:lnTo>
                    <a:pt x="190" y="684"/>
                  </a:lnTo>
                  <a:lnTo>
                    <a:pt x="187" y="686"/>
                  </a:lnTo>
                  <a:lnTo>
                    <a:pt x="186" y="688"/>
                  </a:lnTo>
                  <a:lnTo>
                    <a:pt x="184" y="690"/>
                  </a:lnTo>
                  <a:lnTo>
                    <a:pt x="183" y="690"/>
                  </a:lnTo>
                  <a:lnTo>
                    <a:pt x="184" y="691"/>
                  </a:lnTo>
                  <a:close/>
                  <a:moveTo>
                    <a:pt x="221" y="617"/>
                  </a:moveTo>
                  <a:lnTo>
                    <a:pt x="217" y="618"/>
                  </a:lnTo>
                  <a:lnTo>
                    <a:pt x="216" y="617"/>
                  </a:lnTo>
                  <a:lnTo>
                    <a:pt x="214" y="612"/>
                  </a:lnTo>
                  <a:lnTo>
                    <a:pt x="217" y="609"/>
                  </a:lnTo>
                  <a:lnTo>
                    <a:pt x="222" y="612"/>
                  </a:lnTo>
                  <a:lnTo>
                    <a:pt x="223" y="613"/>
                  </a:lnTo>
                  <a:lnTo>
                    <a:pt x="221" y="617"/>
                  </a:lnTo>
                  <a:close/>
                  <a:moveTo>
                    <a:pt x="232" y="612"/>
                  </a:moveTo>
                  <a:lnTo>
                    <a:pt x="229" y="612"/>
                  </a:lnTo>
                  <a:lnTo>
                    <a:pt x="229" y="611"/>
                  </a:lnTo>
                  <a:lnTo>
                    <a:pt x="231" y="606"/>
                  </a:lnTo>
                  <a:lnTo>
                    <a:pt x="232" y="602"/>
                  </a:lnTo>
                  <a:lnTo>
                    <a:pt x="233" y="598"/>
                  </a:lnTo>
                  <a:lnTo>
                    <a:pt x="234" y="597"/>
                  </a:lnTo>
                  <a:lnTo>
                    <a:pt x="235" y="596"/>
                  </a:lnTo>
                  <a:lnTo>
                    <a:pt x="236" y="598"/>
                  </a:lnTo>
                  <a:lnTo>
                    <a:pt x="235" y="603"/>
                  </a:lnTo>
                  <a:lnTo>
                    <a:pt x="233" y="607"/>
                  </a:lnTo>
                  <a:lnTo>
                    <a:pt x="232" y="612"/>
                  </a:lnTo>
                  <a:close/>
                  <a:moveTo>
                    <a:pt x="192" y="565"/>
                  </a:moveTo>
                  <a:lnTo>
                    <a:pt x="191" y="566"/>
                  </a:lnTo>
                  <a:lnTo>
                    <a:pt x="192" y="563"/>
                  </a:lnTo>
                  <a:lnTo>
                    <a:pt x="194" y="560"/>
                  </a:lnTo>
                  <a:lnTo>
                    <a:pt x="195" y="562"/>
                  </a:lnTo>
                  <a:lnTo>
                    <a:pt x="192" y="565"/>
                  </a:lnTo>
                  <a:close/>
                  <a:moveTo>
                    <a:pt x="213" y="537"/>
                  </a:moveTo>
                  <a:lnTo>
                    <a:pt x="211" y="537"/>
                  </a:lnTo>
                  <a:lnTo>
                    <a:pt x="209" y="537"/>
                  </a:lnTo>
                  <a:lnTo>
                    <a:pt x="209" y="535"/>
                  </a:lnTo>
                  <a:lnTo>
                    <a:pt x="213" y="533"/>
                  </a:lnTo>
                  <a:lnTo>
                    <a:pt x="216" y="534"/>
                  </a:lnTo>
                  <a:lnTo>
                    <a:pt x="214" y="535"/>
                  </a:lnTo>
                  <a:lnTo>
                    <a:pt x="213" y="537"/>
                  </a:lnTo>
                  <a:close/>
                  <a:moveTo>
                    <a:pt x="204" y="544"/>
                  </a:moveTo>
                  <a:lnTo>
                    <a:pt x="201" y="545"/>
                  </a:lnTo>
                  <a:lnTo>
                    <a:pt x="201" y="544"/>
                  </a:lnTo>
                  <a:lnTo>
                    <a:pt x="200" y="543"/>
                  </a:lnTo>
                  <a:lnTo>
                    <a:pt x="201" y="542"/>
                  </a:lnTo>
                  <a:lnTo>
                    <a:pt x="201" y="541"/>
                  </a:lnTo>
                  <a:lnTo>
                    <a:pt x="200" y="540"/>
                  </a:lnTo>
                  <a:lnTo>
                    <a:pt x="202" y="535"/>
                  </a:lnTo>
                  <a:lnTo>
                    <a:pt x="201" y="533"/>
                  </a:lnTo>
                  <a:lnTo>
                    <a:pt x="206" y="532"/>
                  </a:lnTo>
                  <a:lnTo>
                    <a:pt x="208" y="534"/>
                  </a:lnTo>
                  <a:lnTo>
                    <a:pt x="208" y="540"/>
                  </a:lnTo>
                  <a:lnTo>
                    <a:pt x="204" y="544"/>
                  </a:lnTo>
                  <a:close/>
                  <a:moveTo>
                    <a:pt x="159" y="523"/>
                  </a:moveTo>
                  <a:lnTo>
                    <a:pt x="160" y="524"/>
                  </a:lnTo>
                  <a:lnTo>
                    <a:pt x="162" y="524"/>
                  </a:lnTo>
                  <a:lnTo>
                    <a:pt x="163" y="524"/>
                  </a:lnTo>
                  <a:lnTo>
                    <a:pt x="164" y="524"/>
                  </a:lnTo>
                  <a:lnTo>
                    <a:pt x="165" y="527"/>
                  </a:lnTo>
                  <a:lnTo>
                    <a:pt x="166" y="528"/>
                  </a:lnTo>
                  <a:lnTo>
                    <a:pt x="164" y="529"/>
                  </a:lnTo>
                  <a:lnTo>
                    <a:pt x="162" y="529"/>
                  </a:lnTo>
                  <a:lnTo>
                    <a:pt x="161" y="530"/>
                  </a:lnTo>
                  <a:lnTo>
                    <a:pt x="159" y="530"/>
                  </a:lnTo>
                  <a:lnTo>
                    <a:pt x="159" y="529"/>
                  </a:lnTo>
                  <a:lnTo>
                    <a:pt x="158" y="528"/>
                  </a:lnTo>
                  <a:lnTo>
                    <a:pt x="159" y="523"/>
                  </a:lnTo>
                  <a:close/>
                  <a:moveTo>
                    <a:pt x="515" y="513"/>
                  </a:moveTo>
                  <a:lnTo>
                    <a:pt x="514" y="513"/>
                  </a:lnTo>
                  <a:lnTo>
                    <a:pt x="512" y="512"/>
                  </a:lnTo>
                  <a:lnTo>
                    <a:pt x="512" y="511"/>
                  </a:lnTo>
                  <a:lnTo>
                    <a:pt x="513" y="510"/>
                  </a:lnTo>
                  <a:lnTo>
                    <a:pt x="513" y="510"/>
                  </a:lnTo>
                  <a:lnTo>
                    <a:pt x="516" y="512"/>
                  </a:lnTo>
                  <a:lnTo>
                    <a:pt x="515" y="513"/>
                  </a:lnTo>
                  <a:close/>
                  <a:moveTo>
                    <a:pt x="171" y="521"/>
                  </a:moveTo>
                  <a:lnTo>
                    <a:pt x="171" y="521"/>
                  </a:lnTo>
                  <a:lnTo>
                    <a:pt x="170" y="518"/>
                  </a:lnTo>
                  <a:lnTo>
                    <a:pt x="169" y="517"/>
                  </a:lnTo>
                  <a:lnTo>
                    <a:pt x="170" y="517"/>
                  </a:lnTo>
                  <a:lnTo>
                    <a:pt x="173" y="510"/>
                  </a:lnTo>
                  <a:lnTo>
                    <a:pt x="173" y="513"/>
                  </a:lnTo>
                  <a:lnTo>
                    <a:pt x="174" y="515"/>
                  </a:lnTo>
                  <a:lnTo>
                    <a:pt x="175" y="515"/>
                  </a:lnTo>
                  <a:lnTo>
                    <a:pt x="174" y="517"/>
                  </a:lnTo>
                  <a:lnTo>
                    <a:pt x="173" y="518"/>
                  </a:lnTo>
                  <a:lnTo>
                    <a:pt x="171" y="521"/>
                  </a:lnTo>
                  <a:close/>
                  <a:moveTo>
                    <a:pt x="185" y="507"/>
                  </a:moveTo>
                  <a:lnTo>
                    <a:pt x="182" y="508"/>
                  </a:lnTo>
                  <a:lnTo>
                    <a:pt x="181" y="508"/>
                  </a:lnTo>
                  <a:lnTo>
                    <a:pt x="182" y="507"/>
                  </a:lnTo>
                  <a:lnTo>
                    <a:pt x="182" y="506"/>
                  </a:lnTo>
                  <a:lnTo>
                    <a:pt x="184" y="502"/>
                  </a:lnTo>
                  <a:lnTo>
                    <a:pt x="186" y="502"/>
                  </a:lnTo>
                  <a:lnTo>
                    <a:pt x="187" y="502"/>
                  </a:lnTo>
                  <a:lnTo>
                    <a:pt x="186" y="504"/>
                  </a:lnTo>
                  <a:lnTo>
                    <a:pt x="185" y="507"/>
                  </a:lnTo>
                  <a:close/>
                  <a:moveTo>
                    <a:pt x="195" y="486"/>
                  </a:moveTo>
                  <a:lnTo>
                    <a:pt x="192" y="488"/>
                  </a:lnTo>
                  <a:lnTo>
                    <a:pt x="191" y="487"/>
                  </a:lnTo>
                  <a:lnTo>
                    <a:pt x="192" y="483"/>
                  </a:lnTo>
                  <a:lnTo>
                    <a:pt x="192" y="483"/>
                  </a:lnTo>
                  <a:lnTo>
                    <a:pt x="194" y="483"/>
                  </a:lnTo>
                  <a:lnTo>
                    <a:pt x="195" y="486"/>
                  </a:lnTo>
                  <a:close/>
                  <a:moveTo>
                    <a:pt x="239" y="493"/>
                  </a:moveTo>
                  <a:lnTo>
                    <a:pt x="243" y="493"/>
                  </a:lnTo>
                  <a:lnTo>
                    <a:pt x="245" y="493"/>
                  </a:lnTo>
                  <a:lnTo>
                    <a:pt x="246" y="493"/>
                  </a:lnTo>
                  <a:lnTo>
                    <a:pt x="249" y="491"/>
                  </a:lnTo>
                  <a:lnTo>
                    <a:pt x="252" y="490"/>
                  </a:lnTo>
                  <a:lnTo>
                    <a:pt x="254" y="491"/>
                  </a:lnTo>
                  <a:lnTo>
                    <a:pt x="255" y="492"/>
                  </a:lnTo>
                  <a:lnTo>
                    <a:pt x="256" y="495"/>
                  </a:lnTo>
                  <a:lnTo>
                    <a:pt x="256" y="496"/>
                  </a:lnTo>
                  <a:lnTo>
                    <a:pt x="253" y="501"/>
                  </a:lnTo>
                  <a:lnTo>
                    <a:pt x="250" y="505"/>
                  </a:lnTo>
                  <a:lnTo>
                    <a:pt x="256" y="506"/>
                  </a:lnTo>
                  <a:lnTo>
                    <a:pt x="261" y="506"/>
                  </a:lnTo>
                  <a:lnTo>
                    <a:pt x="260" y="508"/>
                  </a:lnTo>
                  <a:lnTo>
                    <a:pt x="260" y="511"/>
                  </a:lnTo>
                  <a:lnTo>
                    <a:pt x="262" y="512"/>
                  </a:lnTo>
                  <a:lnTo>
                    <a:pt x="263" y="513"/>
                  </a:lnTo>
                  <a:lnTo>
                    <a:pt x="263" y="515"/>
                  </a:lnTo>
                  <a:lnTo>
                    <a:pt x="262" y="517"/>
                  </a:lnTo>
                  <a:lnTo>
                    <a:pt x="265" y="518"/>
                  </a:lnTo>
                  <a:lnTo>
                    <a:pt x="265" y="519"/>
                  </a:lnTo>
                  <a:lnTo>
                    <a:pt x="264" y="521"/>
                  </a:lnTo>
                  <a:lnTo>
                    <a:pt x="256" y="530"/>
                  </a:lnTo>
                  <a:lnTo>
                    <a:pt x="254" y="535"/>
                  </a:lnTo>
                  <a:lnTo>
                    <a:pt x="252" y="540"/>
                  </a:lnTo>
                  <a:lnTo>
                    <a:pt x="251" y="545"/>
                  </a:lnTo>
                  <a:lnTo>
                    <a:pt x="250" y="548"/>
                  </a:lnTo>
                  <a:lnTo>
                    <a:pt x="249" y="553"/>
                  </a:lnTo>
                  <a:lnTo>
                    <a:pt x="247" y="557"/>
                  </a:lnTo>
                  <a:lnTo>
                    <a:pt x="248" y="561"/>
                  </a:lnTo>
                  <a:lnTo>
                    <a:pt x="247" y="565"/>
                  </a:lnTo>
                  <a:lnTo>
                    <a:pt x="244" y="575"/>
                  </a:lnTo>
                  <a:lnTo>
                    <a:pt x="241" y="575"/>
                  </a:lnTo>
                  <a:lnTo>
                    <a:pt x="238" y="573"/>
                  </a:lnTo>
                  <a:lnTo>
                    <a:pt x="235" y="574"/>
                  </a:lnTo>
                  <a:lnTo>
                    <a:pt x="234" y="576"/>
                  </a:lnTo>
                  <a:lnTo>
                    <a:pt x="236" y="581"/>
                  </a:lnTo>
                  <a:lnTo>
                    <a:pt x="230" y="586"/>
                  </a:lnTo>
                  <a:lnTo>
                    <a:pt x="223" y="589"/>
                  </a:lnTo>
                  <a:lnTo>
                    <a:pt x="223" y="587"/>
                  </a:lnTo>
                  <a:lnTo>
                    <a:pt x="223" y="586"/>
                  </a:lnTo>
                  <a:lnTo>
                    <a:pt x="225" y="586"/>
                  </a:lnTo>
                  <a:lnTo>
                    <a:pt x="225" y="584"/>
                  </a:lnTo>
                  <a:lnTo>
                    <a:pt x="227" y="580"/>
                  </a:lnTo>
                  <a:lnTo>
                    <a:pt x="226" y="576"/>
                  </a:lnTo>
                  <a:lnTo>
                    <a:pt x="223" y="570"/>
                  </a:lnTo>
                  <a:lnTo>
                    <a:pt x="223" y="569"/>
                  </a:lnTo>
                  <a:lnTo>
                    <a:pt x="225" y="568"/>
                  </a:lnTo>
                  <a:lnTo>
                    <a:pt x="226" y="567"/>
                  </a:lnTo>
                  <a:lnTo>
                    <a:pt x="227" y="567"/>
                  </a:lnTo>
                  <a:lnTo>
                    <a:pt x="227" y="565"/>
                  </a:lnTo>
                  <a:lnTo>
                    <a:pt x="226" y="564"/>
                  </a:lnTo>
                  <a:lnTo>
                    <a:pt x="224" y="564"/>
                  </a:lnTo>
                  <a:lnTo>
                    <a:pt x="222" y="564"/>
                  </a:lnTo>
                  <a:lnTo>
                    <a:pt x="221" y="565"/>
                  </a:lnTo>
                  <a:lnTo>
                    <a:pt x="219" y="569"/>
                  </a:lnTo>
                  <a:lnTo>
                    <a:pt x="218" y="573"/>
                  </a:lnTo>
                  <a:lnTo>
                    <a:pt x="219" y="575"/>
                  </a:lnTo>
                  <a:lnTo>
                    <a:pt x="219" y="577"/>
                  </a:lnTo>
                  <a:lnTo>
                    <a:pt x="222" y="580"/>
                  </a:lnTo>
                  <a:lnTo>
                    <a:pt x="221" y="582"/>
                  </a:lnTo>
                  <a:lnTo>
                    <a:pt x="220" y="583"/>
                  </a:lnTo>
                  <a:lnTo>
                    <a:pt x="211" y="580"/>
                  </a:lnTo>
                  <a:lnTo>
                    <a:pt x="209" y="580"/>
                  </a:lnTo>
                  <a:lnTo>
                    <a:pt x="208" y="579"/>
                  </a:lnTo>
                  <a:lnTo>
                    <a:pt x="206" y="575"/>
                  </a:lnTo>
                  <a:lnTo>
                    <a:pt x="209" y="574"/>
                  </a:lnTo>
                  <a:lnTo>
                    <a:pt x="211" y="573"/>
                  </a:lnTo>
                  <a:lnTo>
                    <a:pt x="211" y="572"/>
                  </a:lnTo>
                  <a:lnTo>
                    <a:pt x="211" y="568"/>
                  </a:lnTo>
                  <a:lnTo>
                    <a:pt x="209" y="564"/>
                  </a:lnTo>
                  <a:lnTo>
                    <a:pt x="208" y="563"/>
                  </a:lnTo>
                  <a:lnTo>
                    <a:pt x="207" y="561"/>
                  </a:lnTo>
                  <a:lnTo>
                    <a:pt x="208" y="559"/>
                  </a:lnTo>
                  <a:lnTo>
                    <a:pt x="208" y="554"/>
                  </a:lnTo>
                  <a:lnTo>
                    <a:pt x="208" y="549"/>
                  </a:lnTo>
                  <a:lnTo>
                    <a:pt x="208" y="548"/>
                  </a:lnTo>
                  <a:lnTo>
                    <a:pt x="211" y="548"/>
                  </a:lnTo>
                  <a:lnTo>
                    <a:pt x="214" y="545"/>
                  </a:lnTo>
                  <a:lnTo>
                    <a:pt x="216" y="542"/>
                  </a:lnTo>
                  <a:lnTo>
                    <a:pt x="219" y="535"/>
                  </a:lnTo>
                  <a:lnTo>
                    <a:pt x="222" y="529"/>
                  </a:lnTo>
                  <a:lnTo>
                    <a:pt x="219" y="529"/>
                  </a:lnTo>
                  <a:lnTo>
                    <a:pt x="217" y="528"/>
                  </a:lnTo>
                  <a:lnTo>
                    <a:pt x="219" y="525"/>
                  </a:lnTo>
                  <a:lnTo>
                    <a:pt x="219" y="521"/>
                  </a:lnTo>
                  <a:lnTo>
                    <a:pt x="215" y="517"/>
                  </a:lnTo>
                  <a:lnTo>
                    <a:pt x="213" y="512"/>
                  </a:lnTo>
                  <a:lnTo>
                    <a:pt x="210" y="509"/>
                  </a:lnTo>
                  <a:lnTo>
                    <a:pt x="209" y="508"/>
                  </a:lnTo>
                  <a:lnTo>
                    <a:pt x="207" y="510"/>
                  </a:lnTo>
                  <a:lnTo>
                    <a:pt x="205" y="511"/>
                  </a:lnTo>
                  <a:lnTo>
                    <a:pt x="206" y="515"/>
                  </a:lnTo>
                  <a:lnTo>
                    <a:pt x="206" y="518"/>
                  </a:lnTo>
                  <a:lnTo>
                    <a:pt x="206" y="521"/>
                  </a:lnTo>
                  <a:lnTo>
                    <a:pt x="208" y="521"/>
                  </a:lnTo>
                  <a:lnTo>
                    <a:pt x="210" y="520"/>
                  </a:lnTo>
                  <a:lnTo>
                    <a:pt x="211" y="521"/>
                  </a:lnTo>
                  <a:lnTo>
                    <a:pt x="212" y="523"/>
                  </a:lnTo>
                  <a:lnTo>
                    <a:pt x="212" y="524"/>
                  </a:lnTo>
                  <a:lnTo>
                    <a:pt x="212" y="526"/>
                  </a:lnTo>
                  <a:lnTo>
                    <a:pt x="211" y="528"/>
                  </a:lnTo>
                  <a:lnTo>
                    <a:pt x="209" y="528"/>
                  </a:lnTo>
                  <a:lnTo>
                    <a:pt x="207" y="526"/>
                  </a:lnTo>
                  <a:lnTo>
                    <a:pt x="206" y="524"/>
                  </a:lnTo>
                  <a:lnTo>
                    <a:pt x="203" y="524"/>
                  </a:lnTo>
                  <a:lnTo>
                    <a:pt x="200" y="526"/>
                  </a:lnTo>
                  <a:lnTo>
                    <a:pt x="197" y="529"/>
                  </a:lnTo>
                  <a:lnTo>
                    <a:pt x="193" y="531"/>
                  </a:lnTo>
                  <a:lnTo>
                    <a:pt x="195" y="529"/>
                  </a:lnTo>
                  <a:lnTo>
                    <a:pt x="195" y="526"/>
                  </a:lnTo>
                  <a:lnTo>
                    <a:pt x="194" y="523"/>
                  </a:lnTo>
                  <a:lnTo>
                    <a:pt x="191" y="520"/>
                  </a:lnTo>
                  <a:lnTo>
                    <a:pt x="191" y="518"/>
                  </a:lnTo>
                  <a:lnTo>
                    <a:pt x="191" y="515"/>
                  </a:lnTo>
                  <a:lnTo>
                    <a:pt x="191" y="513"/>
                  </a:lnTo>
                  <a:lnTo>
                    <a:pt x="194" y="516"/>
                  </a:lnTo>
                  <a:lnTo>
                    <a:pt x="195" y="519"/>
                  </a:lnTo>
                  <a:lnTo>
                    <a:pt x="198" y="521"/>
                  </a:lnTo>
                  <a:lnTo>
                    <a:pt x="201" y="521"/>
                  </a:lnTo>
                  <a:lnTo>
                    <a:pt x="198" y="516"/>
                  </a:lnTo>
                  <a:lnTo>
                    <a:pt x="198" y="514"/>
                  </a:lnTo>
                  <a:lnTo>
                    <a:pt x="195" y="512"/>
                  </a:lnTo>
                  <a:lnTo>
                    <a:pt x="191" y="508"/>
                  </a:lnTo>
                  <a:lnTo>
                    <a:pt x="188" y="506"/>
                  </a:lnTo>
                  <a:lnTo>
                    <a:pt x="189" y="502"/>
                  </a:lnTo>
                  <a:lnTo>
                    <a:pt x="191" y="501"/>
                  </a:lnTo>
                  <a:lnTo>
                    <a:pt x="192" y="502"/>
                  </a:lnTo>
                  <a:lnTo>
                    <a:pt x="196" y="503"/>
                  </a:lnTo>
                  <a:lnTo>
                    <a:pt x="197" y="501"/>
                  </a:lnTo>
                  <a:lnTo>
                    <a:pt x="196" y="500"/>
                  </a:lnTo>
                  <a:lnTo>
                    <a:pt x="195" y="499"/>
                  </a:lnTo>
                  <a:lnTo>
                    <a:pt x="198" y="497"/>
                  </a:lnTo>
                  <a:lnTo>
                    <a:pt x="203" y="496"/>
                  </a:lnTo>
                  <a:lnTo>
                    <a:pt x="205" y="495"/>
                  </a:lnTo>
                  <a:lnTo>
                    <a:pt x="205" y="493"/>
                  </a:lnTo>
                  <a:lnTo>
                    <a:pt x="206" y="493"/>
                  </a:lnTo>
                  <a:lnTo>
                    <a:pt x="210" y="493"/>
                  </a:lnTo>
                  <a:lnTo>
                    <a:pt x="212" y="491"/>
                  </a:lnTo>
                  <a:lnTo>
                    <a:pt x="215" y="487"/>
                  </a:lnTo>
                  <a:lnTo>
                    <a:pt x="216" y="485"/>
                  </a:lnTo>
                  <a:lnTo>
                    <a:pt x="217" y="483"/>
                  </a:lnTo>
                  <a:lnTo>
                    <a:pt x="222" y="480"/>
                  </a:lnTo>
                  <a:lnTo>
                    <a:pt x="224" y="480"/>
                  </a:lnTo>
                  <a:lnTo>
                    <a:pt x="228" y="480"/>
                  </a:lnTo>
                  <a:lnTo>
                    <a:pt x="232" y="482"/>
                  </a:lnTo>
                  <a:lnTo>
                    <a:pt x="233" y="486"/>
                  </a:lnTo>
                  <a:lnTo>
                    <a:pt x="235" y="490"/>
                  </a:lnTo>
                  <a:lnTo>
                    <a:pt x="239" y="493"/>
                  </a:lnTo>
                  <a:close/>
                  <a:moveTo>
                    <a:pt x="273" y="479"/>
                  </a:moveTo>
                  <a:lnTo>
                    <a:pt x="275" y="480"/>
                  </a:lnTo>
                  <a:lnTo>
                    <a:pt x="279" y="480"/>
                  </a:lnTo>
                  <a:lnTo>
                    <a:pt x="279" y="480"/>
                  </a:lnTo>
                  <a:lnTo>
                    <a:pt x="278" y="482"/>
                  </a:lnTo>
                  <a:lnTo>
                    <a:pt x="276" y="483"/>
                  </a:lnTo>
                  <a:lnTo>
                    <a:pt x="274" y="482"/>
                  </a:lnTo>
                  <a:lnTo>
                    <a:pt x="271" y="482"/>
                  </a:lnTo>
                  <a:lnTo>
                    <a:pt x="271" y="480"/>
                  </a:lnTo>
                  <a:lnTo>
                    <a:pt x="271" y="479"/>
                  </a:lnTo>
                  <a:lnTo>
                    <a:pt x="273" y="479"/>
                  </a:lnTo>
                  <a:close/>
                  <a:moveTo>
                    <a:pt x="284" y="473"/>
                  </a:moveTo>
                  <a:lnTo>
                    <a:pt x="282" y="474"/>
                  </a:lnTo>
                  <a:lnTo>
                    <a:pt x="280" y="474"/>
                  </a:lnTo>
                  <a:lnTo>
                    <a:pt x="280" y="472"/>
                  </a:lnTo>
                  <a:lnTo>
                    <a:pt x="282" y="471"/>
                  </a:lnTo>
                  <a:lnTo>
                    <a:pt x="282" y="471"/>
                  </a:lnTo>
                  <a:lnTo>
                    <a:pt x="283" y="472"/>
                  </a:lnTo>
                  <a:lnTo>
                    <a:pt x="284" y="473"/>
                  </a:lnTo>
                  <a:close/>
                  <a:moveTo>
                    <a:pt x="178" y="472"/>
                  </a:moveTo>
                  <a:lnTo>
                    <a:pt x="176" y="474"/>
                  </a:lnTo>
                  <a:lnTo>
                    <a:pt x="175" y="472"/>
                  </a:lnTo>
                  <a:lnTo>
                    <a:pt x="176" y="465"/>
                  </a:lnTo>
                  <a:lnTo>
                    <a:pt x="180" y="466"/>
                  </a:lnTo>
                  <a:lnTo>
                    <a:pt x="180" y="468"/>
                  </a:lnTo>
                  <a:lnTo>
                    <a:pt x="178" y="472"/>
                  </a:lnTo>
                  <a:close/>
                  <a:moveTo>
                    <a:pt x="340" y="467"/>
                  </a:moveTo>
                  <a:lnTo>
                    <a:pt x="345" y="469"/>
                  </a:lnTo>
                  <a:lnTo>
                    <a:pt x="349" y="469"/>
                  </a:lnTo>
                  <a:lnTo>
                    <a:pt x="349" y="476"/>
                  </a:lnTo>
                  <a:lnTo>
                    <a:pt x="349" y="478"/>
                  </a:lnTo>
                  <a:lnTo>
                    <a:pt x="351" y="480"/>
                  </a:lnTo>
                  <a:lnTo>
                    <a:pt x="350" y="483"/>
                  </a:lnTo>
                  <a:lnTo>
                    <a:pt x="352" y="484"/>
                  </a:lnTo>
                  <a:lnTo>
                    <a:pt x="346" y="488"/>
                  </a:lnTo>
                  <a:lnTo>
                    <a:pt x="340" y="492"/>
                  </a:lnTo>
                  <a:lnTo>
                    <a:pt x="338" y="495"/>
                  </a:lnTo>
                  <a:lnTo>
                    <a:pt x="336" y="499"/>
                  </a:lnTo>
                  <a:lnTo>
                    <a:pt x="335" y="502"/>
                  </a:lnTo>
                  <a:lnTo>
                    <a:pt x="334" y="506"/>
                  </a:lnTo>
                  <a:lnTo>
                    <a:pt x="332" y="504"/>
                  </a:lnTo>
                  <a:lnTo>
                    <a:pt x="327" y="498"/>
                  </a:lnTo>
                  <a:lnTo>
                    <a:pt x="324" y="496"/>
                  </a:lnTo>
                  <a:lnTo>
                    <a:pt x="318" y="496"/>
                  </a:lnTo>
                  <a:lnTo>
                    <a:pt x="317" y="496"/>
                  </a:lnTo>
                  <a:lnTo>
                    <a:pt x="306" y="502"/>
                  </a:lnTo>
                  <a:lnTo>
                    <a:pt x="304" y="506"/>
                  </a:lnTo>
                  <a:lnTo>
                    <a:pt x="301" y="512"/>
                  </a:lnTo>
                  <a:lnTo>
                    <a:pt x="300" y="514"/>
                  </a:lnTo>
                  <a:lnTo>
                    <a:pt x="298" y="515"/>
                  </a:lnTo>
                  <a:lnTo>
                    <a:pt x="297" y="516"/>
                  </a:lnTo>
                  <a:lnTo>
                    <a:pt x="296" y="521"/>
                  </a:lnTo>
                  <a:lnTo>
                    <a:pt x="293" y="524"/>
                  </a:lnTo>
                  <a:lnTo>
                    <a:pt x="290" y="524"/>
                  </a:lnTo>
                  <a:lnTo>
                    <a:pt x="287" y="524"/>
                  </a:lnTo>
                  <a:lnTo>
                    <a:pt x="285" y="524"/>
                  </a:lnTo>
                  <a:lnTo>
                    <a:pt x="287" y="519"/>
                  </a:lnTo>
                  <a:lnTo>
                    <a:pt x="284" y="518"/>
                  </a:lnTo>
                  <a:lnTo>
                    <a:pt x="280" y="518"/>
                  </a:lnTo>
                  <a:lnTo>
                    <a:pt x="280" y="515"/>
                  </a:lnTo>
                  <a:lnTo>
                    <a:pt x="279" y="513"/>
                  </a:lnTo>
                  <a:lnTo>
                    <a:pt x="280" y="510"/>
                  </a:lnTo>
                  <a:lnTo>
                    <a:pt x="280" y="508"/>
                  </a:lnTo>
                  <a:lnTo>
                    <a:pt x="281" y="507"/>
                  </a:lnTo>
                  <a:lnTo>
                    <a:pt x="281" y="506"/>
                  </a:lnTo>
                  <a:lnTo>
                    <a:pt x="281" y="504"/>
                  </a:lnTo>
                  <a:lnTo>
                    <a:pt x="279" y="504"/>
                  </a:lnTo>
                  <a:lnTo>
                    <a:pt x="278" y="502"/>
                  </a:lnTo>
                  <a:lnTo>
                    <a:pt x="278" y="499"/>
                  </a:lnTo>
                  <a:lnTo>
                    <a:pt x="277" y="499"/>
                  </a:lnTo>
                  <a:lnTo>
                    <a:pt x="274" y="499"/>
                  </a:lnTo>
                  <a:lnTo>
                    <a:pt x="268" y="502"/>
                  </a:lnTo>
                  <a:lnTo>
                    <a:pt x="266" y="502"/>
                  </a:lnTo>
                  <a:lnTo>
                    <a:pt x="268" y="500"/>
                  </a:lnTo>
                  <a:lnTo>
                    <a:pt x="274" y="497"/>
                  </a:lnTo>
                  <a:lnTo>
                    <a:pt x="277" y="496"/>
                  </a:lnTo>
                  <a:lnTo>
                    <a:pt x="282" y="491"/>
                  </a:lnTo>
                  <a:lnTo>
                    <a:pt x="285" y="489"/>
                  </a:lnTo>
                  <a:lnTo>
                    <a:pt x="287" y="485"/>
                  </a:lnTo>
                  <a:lnTo>
                    <a:pt x="288" y="483"/>
                  </a:lnTo>
                  <a:lnTo>
                    <a:pt x="289" y="481"/>
                  </a:lnTo>
                  <a:lnTo>
                    <a:pt x="290" y="477"/>
                  </a:lnTo>
                  <a:lnTo>
                    <a:pt x="291" y="476"/>
                  </a:lnTo>
                  <a:lnTo>
                    <a:pt x="295" y="474"/>
                  </a:lnTo>
                  <a:lnTo>
                    <a:pt x="296" y="474"/>
                  </a:lnTo>
                  <a:lnTo>
                    <a:pt x="298" y="477"/>
                  </a:lnTo>
                  <a:lnTo>
                    <a:pt x="301" y="480"/>
                  </a:lnTo>
                  <a:lnTo>
                    <a:pt x="303" y="480"/>
                  </a:lnTo>
                  <a:lnTo>
                    <a:pt x="306" y="479"/>
                  </a:lnTo>
                  <a:lnTo>
                    <a:pt x="308" y="478"/>
                  </a:lnTo>
                  <a:lnTo>
                    <a:pt x="312" y="478"/>
                  </a:lnTo>
                  <a:lnTo>
                    <a:pt x="315" y="477"/>
                  </a:lnTo>
                  <a:lnTo>
                    <a:pt x="316" y="474"/>
                  </a:lnTo>
                  <a:lnTo>
                    <a:pt x="317" y="472"/>
                  </a:lnTo>
                  <a:lnTo>
                    <a:pt x="316" y="467"/>
                  </a:lnTo>
                  <a:lnTo>
                    <a:pt x="318" y="468"/>
                  </a:lnTo>
                  <a:lnTo>
                    <a:pt x="319" y="468"/>
                  </a:lnTo>
                  <a:lnTo>
                    <a:pt x="323" y="466"/>
                  </a:lnTo>
                  <a:lnTo>
                    <a:pt x="327" y="464"/>
                  </a:lnTo>
                  <a:lnTo>
                    <a:pt x="331" y="463"/>
                  </a:lnTo>
                  <a:lnTo>
                    <a:pt x="336" y="465"/>
                  </a:lnTo>
                  <a:lnTo>
                    <a:pt x="340" y="467"/>
                  </a:lnTo>
                  <a:close/>
                  <a:moveTo>
                    <a:pt x="340" y="458"/>
                  </a:moveTo>
                  <a:lnTo>
                    <a:pt x="339" y="460"/>
                  </a:lnTo>
                  <a:lnTo>
                    <a:pt x="338" y="459"/>
                  </a:lnTo>
                  <a:lnTo>
                    <a:pt x="337" y="461"/>
                  </a:lnTo>
                  <a:lnTo>
                    <a:pt x="336" y="459"/>
                  </a:lnTo>
                  <a:lnTo>
                    <a:pt x="335" y="458"/>
                  </a:lnTo>
                  <a:lnTo>
                    <a:pt x="334" y="457"/>
                  </a:lnTo>
                  <a:lnTo>
                    <a:pt x="339" y="456"/>
                  </a:lnTo>
                  <a:lnTo>
                    <a:pt x="340" y="457"/>
                  </a:lnTo>
                  <a:lnTo>
                    <a:pt x="340" y="458"/>
                  </a:lnTo>
                  <a:close/>
                  <a:moveTo>
                    <a:pt x="358" y="466"/>
                  </a:moveTo>
                  <a:lnTo>
                    <a:pt x="355" y="469"/>
                  </a:lnTo>
                  <a:lnTo>
                    <a:pt x="352" y="469"/>
                  </a:lnTo>
                  <a:lnTo>
                    <a:pt x="350" y="467"/>
                  </a:lnTo>
                  <a:lnTo>
                    <a:pt x="350" y="466"/>
                  </a:lnTo>
                  <a:lnTo>
                    <a:pt x="353" y="463"/>
                  </a:lnTo>
                  <a:lnTo>
                    <a:pt x="355" y="459"/>
                  </a:lnTo>
                  <a:lnTo>
                    <a:pt x="358" y="457"/>
                  </a:lnTo>
                  <a:lnTo>
                    <a:pt x="359" y="456"/>
                  </a:lnTo>
                  <a:lnTo>
                    <a:pt x="360" y="456"/>
                  </a:lnTo>
                  <a:lnTo>
                    <a:pt x="358" y="462"/>
                  </a:lnTo>
                  <a:lnTo>
                    <a:pt x="358" y="466"/>
                  </a:lnTo>
                  <a:close/>
                  <a:moveTo>
                    <a:pt x="181" y="464"/>
                  </a:moveTo>
                  <a:lnTo>
                    <a:pt x="181" y="466"/>
                  </a:lnTo>
                  <a:lnTo>
                    <a:pt x="179" y="464"/>
                  </a:lnTo>
                  <a:lnTo>
                    <a:pt x="178" y="463"/>
                  </a:lnTo>
                  <a:lnTo>
                    <a:pt x="180" y="457"/>
                  </a:lnTo>
                  <a:lnTo>
                    <a:pt x="180" y="455"/>
                  </a:lnTo>
                  <a:lnTo>
                    <a:pt x="180" y="454"/>
                  </a:lnTo>
                  <a:lnTo>
                    <a:pt x="184" y="451"/>
                  </a:lnTo>
                  <a:lnTo>
                    <a:pt x="184" y="452"/>
                  </a:lnTo>
                  <a:lnTo>
                    <a:pt x="184" y="452"/>
                  </a:lnTo>
                  <a:lnTo>
                    <a:pt x="184" y="454"/>
                  </a:lnTo>
                  <a:lnTo>
                    <a:pt x="184" y="456"/>
                  </a:lnTo>
                  <a:lnTo>
                    <a:pt x="181" y="461"/>
                  </a:lnTo>
                  <a:lnTo>
                    <a:pt x="181" y="464"/>
                  </a:lnTo>
                  <a:close/>
                  <a:moveTo>
                    <a:pt x="502" y="449"/>
                  </a:moveTo>
                  <a:lnTo>
                    <a:pt x="502" y="451"/>
                  </a:lnTo>
                  <a:lnTo>
                    <a:pt x="501" y="450"/>
                  </a:lnTo>
                  <a:lnTo>
                    <a:pt x="499" y="449"/>
                  </a:lnTo>
                  <a:lnTo>
                    <a:pt x="499" y="447"/>
                  </a:lnTo>
                  <a:lnTo>
                    <a:pt x="501" y="447"/>
                  </a:lnTo>
                  <a:lnTo>
                    <a:pt x="502" y="449"/>
                  </a:lnTo>
                  <a:close/>
                  <a:moveTo>
                    <a:pt x="308" y="392"/>
                  </a:moveTo>
                  <a:lnTo>
                    <a:pt x="307" y="393"/>
                  </a:lnTo>
                  <a:lnTo>
                    <a:pt x="304" y="393"/>
                  </a:lnTo>
                  <a:lnTo>
                    <a:pt x="303" y="391"/>
                  </a:lnTo>
                  <a:lnTo>
                    <a:pt x="303" y="388"/>
                  </a:lnTo>
                  <a:lnTo>
                    <a:pt x="306" y="386"/>
                  </a:lnTo>
                  <a:lnTo>
                    <a:pt x="309" y="390"/>
                  </a:lnTo>
                  <a:lnTo>
                    <a:pt x="308" y="392"/>
                  </a:lnTo>
                  <a:close/>
                  <a:moveTo>
                    <a:pt x="467" y="328"/>
                  </a:moveTo>
                  <a:lnTo>
                    <a:pt x="464" y="328"/>
                  </a:lnTo>
                  <a:lnTo>
                    <a:pt x="463" y="328"/>
                  </a:lnTo>
                  <a:lnTo>
                    <a:pt x="465" y="326"/>
                  </a:lnTo>
                  <a:lnTo>
                    <a:pt x="465" y="324"/>
                  </a:lnTo>
                  <a:lnTo>
                    <a:pt x="466" y="322"/>
                  </a:lnTo>
                  <a:lnTo>
                    <a:pt x="466" y="321"/>
                  </a:lnTo>
                  <a:lnTo>
                    <a:pt x="464" y="321"/>
                  </a:lnTo>
                  <a:lnTo>
                    <a:pt x="464" y="317"/>
                  </a:lnTo>
                  <a:lnTo>
                    <a:pt x="466" y="314"/>
                  </a:lnTo>
                  <a:lnTo>
                    <a:pt x="470" y="309"/>
                  </a:lnTo>
                  <a:lnTo>
                    <a:pt x="472" y="307"/>
                  </a:lnTo>
                  <a:lnTo>
                    <a:pt x="473" y="310"/>
                  </a:lnTo>
                  <a:lnTo>
                    <a:pt x="470" y="315"/>
                  </a:lnTo>
                  <a:lnTo>
                    <a:pt x="470" y="317"/>
                  </a:lnTo>
                  <a:lnTo>
                    <a:pt x="474" y="318"/>
                  </a:lnTo>
                  <a:lnTo>
                    <a:pt x="472" y="324"/>
                  </a:lnTo>
                  <a:lnTo>
                    <a:pt x="467" y="328"/>
                  </a:lnTo>
                  <a:close/>
                  <a:moveTo>
                    <a:pt x="559" y="181"/>
                  </a:moveTo>
                  <a:lnTo>
                    <a:pt x="560" y="182"/>
                  </a:lnTo>
                  <a:lnTo>
                    <a:pt x="566" y="180"/>
                  </a:lnTo>
                  <a:lnTo>
                    <a:pt x="565" y="186"/>
                  </a:lnTo>
                  <a:lnTo>
                    <a:pt x="564" y="193"/>
                  </a:lnTo>
                  <a:lnTo>
                    <a:pt x="565" y="204"/>
                  </a:lnTo>
                  <a:lnTo>
                    <a:pt x="565" y="209"/>
                  </a:lnTo>
                  <a:lnTo>
                    <a:pt x="566" y="213"/>
                  </a:lnTo>
                  <a:lnTo>
                    <a:pt x="568" y="217"/>
                  </a:lnTo>
                  <a:lnTo>
                    <a:pt x="572" y="219"/>
                  </a:lnTo>
                  <a:lnTo>
                    <a:pt x="577" y="226"/>
                  </a:lnTo>
                  <a:lnTo>
                    <a:pt x="579" y="236"/>
                  </a:lnTo>
                  <a:lnTo>
                    <a:pt x="581" y="241"/>
                  </a:lnTo>
                  <a:lnTo>
                    <a:pt x="583" y="245"/>
                  </a:lnTo>
                  <a:lnTo>
                    <a:pt x="583" y="247"/>
                  </a:lnTo>
                  <a:lnTo>
                    <a:pt x="583" y="249"/>
                  </a:lnTo>
                  <a:lnTo>
                    <a:pt x="583" y="252"/>
                  </a:lnTo>
                  <a:lnTo>
                    <a:pt x="583" y="255"/>
                  </a:lnTo>
                  <a:lnTo>
                    <a:pt x="583" y="262"/>
                  </a:lnTo>
                  <a:lnTo>
                    <a:pt x="581" y="271"/>
                  </a:lnTo>
                  <a:lnTo>
                    <a:pt x="580" y="276"/>
                  </a:lnTo>
                  <a:lnTo>
                    <a:pt x="578" y="276"/>
                  </a:lnTo>
                  <a:lnTo>
                    <a:pt x="577" y="278"/>
                  </a:lnTo>
                  <a:lnTo>
                    <a:pt x="576" y="279"/>
                  </a:lnTo>
                  <a:lnTo>
                    <a:pt x="575" y="280"/>
                  </a:lnTo>
                  <a:lnTo>
                    <a:pt x="573" y="280"/>
                  </a:lnTo>
                  <a:lnTo>
                    <a:pt x="573" y="281"/>
                  </a:lnTo>
                  <a:lnTo>
                    <a:pt x="572" y="283"/>
                  </a:lnTo>
                  <a:lnTo>
                    <a:pt x="572" y="285"/>
                  </a:lnTo>
                  <a:lnTo>
                    <a:pt x="570" y="287"/>
                  </a:lnTo>
                  <a:lnTo>
                    <a:pt x="569" y="289"/>
                  </a:lnTo>
                  <a:lnTo>
                    <a:pt x="568" y="295"/>
                  </a:lnTo>
                  <a:lnTo>
                    <a:pt x="568" y="300"/>
                  </a:lnTo>
                  <a:lnTo>
                    <a:pt x="567" y="304"/>
                  </a:lnTo>
                  <a:lnTo>
                    <a:pt x="563" y="305"/>
                  </a:lnTo>
                  <a:lnTo>
                    <a:pt x="559" y="305"/>
                  </a:lnTo>
                  <a:lnTo>
                    <a:pt x="555" y="307"/>
                  </a:lnTo>
                  <a:lnTo>
                    <a:pt x="554" y="308"/>
                  </a:lnTo>
                  <a:lnTo>
                    <a:pt x="550" y="314"/>
                  </a:lnTo>
                  <a:lnTo>
                    <a:pt x="549" y="318"/>
                  </a:lnTo>
                  <a:lnTo>
                    <a:pt x="549" y="323"/>
                  </a:lnTo>
                  <a:lnTo>
                    <a:pt x="550" y="328"/>
                  </a:lnTo>
                  <a:lnTo>
                    <a:pt x="551" y="332"/>
                  </a:lnTo>
                  <a:lnTo>
                    <a:pt x="553" y="341"/>
                  </a:lnTo>
                  <a:lnTo>
                    <a:pt x="551" y="356"/>
                  </a:lnTo>
                  <a:lnTo>
                    <a:pt x="551" y="361"/>
                  </a:lnTo>
                  <a:lnTo>
                    <a:pt x="548" y="363"/>
                  </a:lnTo>
                  <a:lnTo>
                    <a:pt x="546" y="365"/>
                  </a:lnTo>
                  <a:lnTo>
                    <a:pt x="544" y="367"/>
                  </a:lnTo>
                  <a:lnTo>
                    <a:pt x="543" y="371"/>
                  </a:lnTo>
                  <a:lnTo>
                    <a:pt x="540" y="380"/>
                  </a:lnTo>
                  <a:lnTo>
                    <a:pt x="539" y="382"/>
                  </a:lnTo>
                  <a:lnTo>
                    <a:pt x="539" y="385"/>
                  </a:lnTo>
                  <a:lnTo>
                    <a:pt x="538" y="387"/>
                  </a:lnTo>
                  <a:lnTo>
                    <a:pt x="538" y="391"/>
                  </a:lnTo>
                  <a:lnTo>
                    <a:pt x="538" y="394"/>
                  </a:lnTo>
                  <a:lnTo>
                    <a:pt x="540" y="397"/>
                  </a:lnTo>
                  <a:lnTo>
                    <a:pt x="544" y="406"/>
                  </a:lnTo>
                  <a:lnTo>
                    <a:pt x="546" y="408"/>
                  </a:lnTo>
                  <a:lnTo>
                    <a:pt x="548" y="411"/>
                  </a:lnTo>
                  <a:lnTo>
                    <a:pt x="540" y="413"/>
                  </a:lnTo>
                  <a:lnTo>
                    <a:pt x="538" y="414"/>
                  </a:lnTo>
                  <a:lnTo>
                    <a:pt x="534" y="419"/>
                  </a:lnTo>
                  <a:lnTo>
                    <a:pt x="533" y="424"/>
                  </a:lnTo>
                  <a:lnTo>
                    <a:pt x="533" y="428"/>
                  </a:lnTo>
                  <a:lnTo>
                    <a:pt x="532" y="430"/>
                  </a:lnTo>
                  <a:lnTo>
                    <a:pt x="531" y="432"/>
                  </a:lnTo>
                  <a:lnTo>
                    <a:pt x="530" y="433"/>
                  </a:lnTo>
                  <a:lnTo>
                    <a:pt x="525" y="435"/>
                  </a:lnTo>
                  <a:lnTo>
                    <a:pt x="521" y="437"/>
                  </a:lnTo>
                  <a:lnTo>
                    <a:pt x="518" y="441"/>
                  </a:lnTo>
                  <a:lnTo>
                    <a:pt x="517" y="443"/>
                  </a:lnTo>
                  <a:lnTo>
                    <a:pt x="515" y="442"/>
                  </a:lnTo>
                  <a:lnTo>
                    <a:pt x="513" y="441"/>
                  </a:lnTo>
                  <a:lnTo>
                    <a:pt x="515" y="438"/>
                  </a:lnTo>
                  <a:lnTo>
                    <a:pt x="514" y="436"/>
                  </a:lnTo>
                  <a:lnTo>
                    <a:pt x="515" y="430"/>
                  </a:lnTo>
                  <a:lnTo>
                    <a:pt x="514" y="427"/>
                  </a:lnTo>
                  <a:lnTo>
                    <a:pt x="516" y="425"/>
                  </a:lnTo>
                  <a:lnTo>
                    <a:pt x="518" y="422"/>
                  </a:lnTo>
                  <a:lnTo>
                    <a:pt x="521" y="420"/>
                  </a:lnTo>
                  <a:lnTo>
                    <a:pt x="523" y="418"/>
                  </a:lnTo>
                  <a:lnTo>
                    <a:pt x="523" y="416"/>
                  </a:lnTo>
                  <a:lnTo>
                    <a:pt x="521" y="414"/>
                  </a:lnTo>
                  <a:lnTo>
                    <a:pt x="520" y="413"/>
                  </a:lnTo>
                  <a:lnTo>
                    <a:pt x="517" y="413"/>
                  </a:lnTo>
                  <a:lnTo>
                    <a:pt x="515" y="413"/>
                  </a:lnTo>
                  <a:lnTo>
                    <a:pt x="513" y="415"/>
                  </a:lnTo>
                  <a:lnTo>
                    <a:pt x="512" y="417"/>
                  </a:lnTo>
                  <a:lnTo>
                    <a:pt x="512" y="419"/>
                  </a:lnTo>
                  <a:lnTo>
                    <a:pt x="512" y="419"/>
                  </a:lnTo>
                  <a:lnTo>
                    <a:pt x="509" y="423"/>
                  </a:lnTo>
                  <a:lnTo>
                    <a:pt x="509" y="427"/>
                  </a:lnTo>
                  <a:lnTo>
                    <a:pt x="510" y="428"/>
                  </a:lnTo>
                  <a:lnTo>
                    <a:pt x="512" y="429"/>
                  </a:lnTo>
                  <a:lnTo>
                    <a:pt x="511" y="430"/>
                  </a:lnTo>
                  <a:lnTo>
                    <a:pt x="509" y="433"/>
                  </a:lnTo>
                  <a:lnTo>
                    <a:pt x="508" y="433"/>
                  </a:lnTo>
                  <a:lnTo>
                    <a:pt x="506" y="429"/>
                  </a:lnTo>
                  <a:lnTo>
                    <a:pt x="503" y="427"/>
                  </a:lnTo>
                  <a:lnTo>
                    <a:pt x="499" y="427"/>
                  </a:lnTo>
                  <a:lnTo>
                    <a:pt x="496" y="428"/>
                  </a:lnTo>
                  <a:lnTo>
                    <a:pt x="493" y="430"/>
                  </a:lnTo>
                  <a:lnTo>
                    <a:pt x="492" y="433"/>
                  </a:lnTo>
                  <a:lnTo>
                    <a:pt x="491" y="435"/>
                  </a:lnTo>
                  <a:lnTo>
                    <a:pt x="492" y="441"/>
                  </a:lnTo>
                  <a:lnTo>
                    <a:pt x="491" y="445"/>
                  </a:lnTo>
                  <a:lnTo>
                    <a:pt x="488" y="449"/>
                  </a:lnTo>
                  <a:lnTo>
                    <a:pt x="487" y="450"/>
                  </a:lnTo>
                  <a:lnTo>
                    <a:pt x="485" y="453"/>
                  </a:lnTo>
                  <a:lnTo>
                    <a:pt x="483" y="454"/>
                  </a:lnTo>
                  <a:lnTo>
                    <a:pt x="481" y="452"/>
                  </a:lnTo>
                  <a:lnTo>
                    <a:pt x="480" y="450"/>
                  </a:lnTo>
                  <a:lnTo>
                    <a:pt x="481" y="444"/>
                  </a:lnTo>
                  <a:lnTo>
                    <a:pt x="481" y="439"/>
                  </a:lnTo>
                  <a:lnTo>
                    <a:pt x="485" y="438"/>
                  </a:lnTo>
                  <a:lnTo>
                    <a:pt x="482" y="435"/>
                  </a:lnTo>
                  <a:lnTo>
                    <a:pt x="479" y="434"/>
                  </a:lnTo>
                  <a:lnTo>
                    <a:pt x="474" y="435"/>
                  </a:lnTo>
                  <a:lnTo>
                    <a:pt x="473" y="437"/>
                  </a:lnTo>
                  <a:lnTo>
                    <a:pt x="473" y="439"/>
                  </a:lnTo>
                  <a:lnTo>
                    <a:pt x="470" y="442"/>
                  </a:lnTo>
                  <a:lnTo>
                    <a:pt x="467" y="444"/>
                  </a:lnTo>
                  <a:lnTo>
                    <a:pt x="464" y="449"/>
                  </a:lnTo>
                  <a:lnTo>
                    <a:pt x="462" y="454"/>
                  </a:lnTo>
                  <a:lnTo>
                    <a:pt x="455" y="452"/>
                  </a:lnTo>
                  <a:lnTo>
                    <a:pt x="452" y="452"/>
                  </a:lnTo>
                  <a:lnTo>
                    <a:pt x="448" y="452"/>
                  </a:lnTo>
                  <a:lnTo>
                    <a:pt x="441" y="452"/>
                  </a:lnTo>
                  <a:lnTo>
                    <a:pt x="434" y="453"/>
                  </a:lnTo>
                  <a:lnTo>
                    <a:pt x="426" y="455"/>
                  </a:lnTo>
                  <a:lnTo>
                    <a:pt x="427" y="454"/>
                  </a:lnTo>
                  <a:lnTo>
                    <a:pt x="433" y="450"/>
                  </a:lnTo>
                  <a:lnTo>
                    <a:pt x="433" y="449"/>
                  </a:lnTo>
                  <a:lnTo>
                    <a:pt x="433" y="447"/>
                  </a:lnTo>
                  <a:lnTo>
                    <a:pt x="431" y="447"/>
                  </a:lnTo>
                  <a:lnTo>
                    <a:pt x="427" y="448"/>
                  </a:lnTo>
                  <a:lnTo>
                    <a:pt x="425" y="448"/>
                  </a:lnTo>
                  <a:lnTo>
                    <a:pt x="424" y="446"/>
                  </a:lnTo>
                  <a:lnTo>
                    <a:pt x="423" y="445"/>
                  </a:lnTo>
                  <a:lnTo>
                    <a:pt x="422" y="446"/>
                  </a:lnTo>
                  <a:lnTo>
                    <a:pt x="422" y="449"/>
                  </a:lnTo>
                  <a:lnTo>
                    <a:pt x="421" y="450"/>
                  </a:lnTo>
                  <a:lnTo>
                    <a:pt x="420" y="449"/>
                  </a:lnTo>
                  <a:lnTo>
                    <a:pt x="421" y="446"/>
                  </a:lnTo>
                  <a:lnTo>
                    <a:pt x="420" y="442"/>
                  </a:lnTo>
                  <a:lnTo>
                    <a:pt x="419" y="439"/>
                  </a:lnTo>
                  <a:lnTo>
                    <a:pt x="421" y="438"/>
                  </a:lnTo>
                  <a:lnTo>
                    <a:pt x="419" y="436"/>
                  </a:lnTo>
                  <a:lnTo>
                    <a:pt x="418" y="437"/>
                  </a:lnTo>
                  <a:lnTo>
                    <a:pt x="416" y="438"/>
                  </a:lnTo>
                  <a:lnTo>
                    <a:pt x="414" y="439"/>
                  </a:lnTo>
                  <a:lnTo>
                    <a:pt x="411" y="447"/>
                  </a:lnTo>
                  <a:lnTo>
                    <a:pt x="410" y="451"/>
                  </a:lnTo>
                  <a:lnTo>
                    <a:pt x="412" y="455"/>
                  </a:lnTo>
                  <a:lnTo>
                    <a:pt x="419" y="460"/>
                  </a:lnTo>
                  <a:lnTo>
                    <a:pt x="421" y="461"/>
                  </a:lnTo>
                  <a:lnTo>
                    <a:pt x="421" y="463"/>
                  </a:lnTo>
                  <a:lnTo>
                    <a:pt x="419" y="465"/>
                  </a:lnTo>
                  <a:lnTo>
                    <a:pt x="417" y="466"/>
                  </a:lnTo>
                  <a:lnTo>
                    <a:pt x="410" y="467"/>
                  </a:lnTo>
                  <a:lnTo>
                    <a:pt x="403" y="471"/>
                  </a:lnTo>
                  <a:lnTo>
                    <a:pt x="401" y="474"/>
                  </a:lnTo>
                  <a:lnTo>
                    <a:pt x="395" y="485"/>
                  </a:lnTo>
                  <a:lnTo>
                    <a:pt x="390" y="494"/>
                  </a:lnTo>
                  <a:lnTo>
                    <a:pt x="382" y="497"/>
                  </a:lnTo>
                  <a:lnTo>
                    <a:pt x="375" y="494"/>
                  </a:lnTo>
                  <a:lnTo>
                    <a:pt x="373" y="491"/>
                  </a:lnTo>
                  <a:lnTo>
                    <a:pt x="371" y="488"/>
                  </a:lnTo>
                  <a:lnTo>
                    <a:pt x="368" y="485"/>
                  </a:lnTo>
                  <a:lnTo>
                    <a:pt x="366" y="481"/>
                  </a:lnTo>
                  <a:lnTo>
                    <a:pt x="365" y="477"/>
                  </a:lnTo>
                  <a:lnTo>
                    <a:pt x="365" y="470"/>
                  </a:lnTo>
                  <a:lnTo>
                    <a:pt x="364" y="466"/>
                  </a:lnTo>
                  <a:lnTo>
                    <a:pt x="365" y="465"/>
                  </a:lnTo>
                  <a:lnTo>
                    <a:pt x="369" y="463"/>
                  </a:lnTo>
                  <a:lnTo>
                    <a:pt x="370" y="461"/>
                  </a:lnTo>
                  <a:lnTo>
                    <a:pt x="373" y="458"/>
                  </a:lnTo>
                  <a:lnTo>
                    <a:pt x="373" y="456"/>
                  </a:lnTo>
                  <a:lnTo>
                    <a:pt x="374" y="454"/>
                  </a:lnTo>
                  <a:lnTo>
                    <a:pt x="371" y="452"/>
                  </a:lnTo>
                  <a:lnTo>
                    <a:pt x="366" y="452"/>
                  </a:lnTo>
                  <a:lnTo>
                    <a:pt x="362" y="453"/>
                  </a:lnTo>
                  <a:lnTo>
                    <a:pt x="358" y="452"/>
                  </a:lnTo>
                  <a:lnTo>
                    <a:pt x="354" y="449"/>
                  </a:lnTo>
                  <a:lnTo>
                    <a:pt x="352" y="448"/>
                  </a:lnTo>
                  <a:lnTo>
                    <a:pt x="347" y="447"/>
                  </a:lnTo>
                  <a:lnTo>
                    <a:pt x="343" y="448"/>
                  </a:lnTo>
                  <a:lnTo>
                    <a:pt x="340" y="449"/>
                  </a:lnTo>
                  <a:lnTo>
                    <a:pt x="337" y="450"/>
                  </a:lnTo>
                  <a:lnTo>
                    <a:pt x="336" y="450"/>
                  </a:lnTo>
                  <a:lnTo>
                    <a:pt x="331" y="454"/>
                  </a:lnTo>
                  <a:lnTo>
                    <a:pt x="327" y="457"/>
                  </a:lnTo>
                  <a:lnTo>
                    <a:pt x="324" y="458"/>
                  </a:lnTo>
                  <a:lnTo>
                    <a:pt x="318" y="458"/>
                  </a:lnTo>
                  <a:lnTo>
                    <a:pt x="315" y="459"/>
                  </a:lnTo>
                  <a:lnTo>
                    <a:pt x="312" y="461"/>
                  </a:lnTo>
                  <a:lnTo>
                    <a:pt x="311" y="460"/>
                  </a:lnTo>
                  <a:lnTo>
                    <a:pt x="307" y="462"/>
                  </a:lnTo>
                  <a:lnTo>
                    <a:pt x="303" y="464"/>
                  </a:lnTo>
                  <a:lnTo>
                    <a:pt x="301" y="466"/>
                  </a:lnTo>
                  <a:lnTo>
                    <a:pt x="297" y="465"/>
                  </a:lnTo>
                  <a:lnTo>
                    <a:pt x="290" y="467"/>
                  </a:lnTo>
                  <a:lnTo>
                    <a:pt x="286" y="467"/>
                  </a:lnTo>
                  <a:lnTo>
                    <a:pt x="282" y="466"/>
                  </a:lnTo>
                  <a:lnTo>
                    <a:pt x="279" y="463"/>
                  </a:lnTo>
                  <a:lnTo>
                    <a:pt x="275" y="465"/>
                  </a:lnTo>
                  <a:lnTo>
                    <a:pt x="272" y="468"/>
                  </a:lnTo>
                  <a:lnTo>
                    <a:pt x="271" y="476"/>
                  </a:lnTo>
                  <a:lnTo>
                    <a:pt x="270" y="479"/>
                  </a:lnTo>
                  <a:lnTo>
                    <a:pt x="269" y="483"/>
                  </a:lnTo>
                  <a:lnTo>
                    <a:pt x="268" y="483"/>
                  </a:lnTo>
                  <a:lnTo>
                    <a:pt x="257" y="476"/>
                  </a:lnTo>
                  <a:lnTo>
                    <a:pt x="256" y="475"/>
                  </a:lnTo>
                  <a:lnTo>
                    <a:pt x="248" y="476"/>
                  </a:lnTo>
                  <a:lnTo>
                    <a:pt x="246" y="477"/>
                  </a:lnTo>
                  <a:lnTo>
                    <a:pt x="243" y="479"/>
                  </a:lnTo>
                  <a:lnTo>
                    <a:pt x="241" y="479"/>
                  </a:lnTo>
                  <a:lnTo>
                    <a:pt x="238" y="478"/>
                  </a:lnTo>
                  <a:lnTo>
                    <a:pt x="235" y="476"/>
                  </a:lnTo>
                  <a:lnTo>
                    <a:pt x="233" y="477"/>
                  </a:lnTo>
                  <a:lnTo>
                    <a:pt x="230" y="478"/>
                  </a:lnTo>
                  <a:lnTo>
                    <a:pt x="230" y="467"/>
                  </a:lnTo>
                  <a:lnTo>
                    <a:pt x="230" y="466"/>
                  </a:lnTo>
                  <a:lnTo>
                    <a:pt x="232" y="464"/>
                  </a:lnTo>
                  <a:lnTo>
                    <a:pt x="233" y="462"/>
                  </a:lnTo>
                  <a:lnTo>
                    <a:pt x="238" y="461"/>
                  </a:lnTo>
                  <a:lnTo>
                    <a:pt x="241" y="462"/>
                  </a:lnTo>
                  <a:lnTo>
                    <a:pt x="244" y="461"/>
                  </a:lnTo>
                  <a:lnTo>
                    <a:pt x="247" y="459"/>
                  </a:lnTo>
                  <a:lnTo>
                    <a:pt x="249" y="456"/>
                  </a:lnTo>
                  <a:lnTo>
                    <a:pt x="252" y="454"/>
                  </a:lnTo>
                  <a:lnTo>
                    <a:pt x="256" y="452"/>
                  </a:lnTo>
                  <a:lnTo>
                    <a:pt x="260" y="449"/>
                  </a:lnTo>
                  <a:lnTo>
                    <a:pt x="264" y="446"/>
                  </a:lnTo>
                  <a:lnTo>
                    <a:pt x="267" y="443"/>
                  </a:lnTo>
                  <a:lnTo>
                    <a:pt x="270" y="440"/>
                  </a:lnTo>
                  <a:lnTo>
                    <a:pt x="273" y="438"/>
                  </a:lnTo>
                  <a:lnTo>
                    <a:pt x="278" y="433"/>
                  </a:lnTo>
                  <a:lnTo>
                    <a:pt x="285" y="427"/>
                  </a:lnTo>
                  <a:lnTo>
                    <a:pt x="287" y="422"/>
                  </a:lnTo>
                  <a:lnTo>
                    <a:pt x="289" y="421"/>
                  </a:lnTo>
                  <a:lnTo>
                    <a:pt x="295" y="419"/>
                  </a:lnTo>
                  <a:lnTo>
                    <a:pt x="302" y="417"/>
                  </a:lnTo>
                  <a:lnTo>
                    <a:pt x="306" y="417"/>
                  </a:lnTo>
                  <a:lnTo>
                    <a:pt x="308" y="421"/>
                  </a:lnTo>
                  <a:lnTo>
                    <a:pt x="310" y="420"/>
                  </a:lnTo>
                  <a:lnTo>
                    <a:pt x="313" y="419"/>
                  </a:lnTo>
                  <a:lnTo>
                    <a:pt x="316" y="419"/>
                  </a:lnTo>
                  <a:lnTo>
                    <a:pt x="320" y="419"/>
                  </a:lnTo>
                  <a:lnTo>
                    <a:pt x="324" y="419"/>
                  </a:lnTo>
                  <a:lnTo>
                    <a:pt x="328" y="419"/>
                  </a:lnTo>
                  <a:lnTo>
                    <a:pt x="336" y="417"/>
                  </a:lnTo>
                  <a:lnTo>
                    <a:pt x="339" y="416"/>
                  </a:lnTo>
                  <a:lnTo>
                    <a:pt x="343" y="414"/>
                  </a:lnTo>
                  <a:lnTo>
                    <a:pt x="357" y="413"/>
                  </a:lnTo>
                  <a:lnTo>
                    <a:pt x="366" y="409"/>
                  </a:lnTo>
                  <a:lnTo>
                    <a:pt x="367" y="410"/>
                  </a:lnTo>
                  <a:lnTo>
                    <a:pt x="369" y="411"/>
                  </a:lnTo>
                  <a:lnTo>
                    <a:pt x="369" y="413"/>
                  </a:lnTo>
                  <a:lnTo>
                    <a:pt x="368" y="415"/>
                  </a:lnTo>
                  <a:lnTo>
                    <a:pt x="369" y="417"/>
                  </a:lnTo>
                  <a:lnTo>
                    <a:pt x="371" y="418"/>
                  </a:lnTo>
                  <a:lnTo>
                    <a:pt x="379" y="419"/>
                  </a:lnTo>
                  <a:lnTo>
                    <a:pt x="382" y="419"/>
                  </a:lnTo>
                  <a:lnTo>
                    <a:pt x="386" y="417"/>
                  </a:lnTo>
                  <a:lnTo>
                    <a:pt x="389" y="415"/>
                  </a:lnTo>
                  <a:lnTo>
                    <a:pt x="393" y="412"/>
                  </a:lnTo>
                  <a:lnTo>
                    <a:pt x="395" y="409"/>
                  </a:lnTo>
                  <a:lnTo>
                    <a:pt x="393" y="404"/>
                  </a:lnTo>
                  <a:lnTo>
                    <a:pt x="392" y="400"/>
                  </a:lnTo>
                  <a:lnTo>
                    <a:pt x="395" y="395"/>
                  </a:lnTo>
                  <a:lnTo>
                    <a:pt x="397" y="391"/>
                  </a:lnTo>
                  <a:lnTo>
                    <a:pt x="401" y="389"/>
                  </a:lnTo>
                  <a:lnTo>
                    <a:pt x="404" y="386"/>
                  </a:lnTo>
                  <a:lnTo>
                    <a:pt x="410" y="377"/>
                  </a:lnTo>
                  <a:lnTo>
                    <a:pt x="414" y="370"/>
                  </a:lnTo>
                  <a:lnTo>
                    <a:pt x="416" y="362"/>
                  </a:lnTo>
                  <a:lnTo>
                    <a:pt x="415" y="352"/>
                  </a:lnTo>
                  <a:lnTo>
                    <a:pt x="419" y="345"/>
                  </a:lnTo>
                  <a:lnTo>
                    <a:pt x="423" y="344"/>
                  </a:lnTo>
                  <a:lnTo>
                    <a:pt x="430" y="340"/>
                  </a:lnTo>
                  <a:lnTo>
                    <a:pt x="434" y="340"/>
                  </a:lnTo>
                  <a:lnTo>
                    <a:pt x="435" y="341"/>
                  </a:lnTo>
                  <a:lnTo>
                    <a:pt x="435" y="343"/>
                  </a:lnTo>
                  <a:lnTo>
                    <a:pt x="429" y="349"/>
                  </a:lnTo>
                  <a:lnTo>
                    <a:pt x="425" y="351"/>
                  </a:lnTo>
                  <a:lnTo>
                    <a:pt x="423" y="352"/>
                  </a:lnTo>
                  <a:lnTo>
                    <a:pt x="422" y="353"/>
                  </a:lnTo>
                  <a:lnTo>
                    <a:pt x="421" y="356"/>
                  </a:lnTo>
                  <a:lnTo>
                    <a:pt x="424" y="359"/>
                  </a:lnTo>
                  <a:lnTo>
                    <a:pt x="425" y="362"/>
                  </a:lnTo>
                  <a:lnTo>
                    <a:pt x="425" y="364"/>
                  </a:lnTo>
                  <a:lnTo>
                    <a:pt x="425" y="367"/>
                  </a:lnTo>
                  <a:lnTo>
                    <a:pt x="428" y="369"/>
                  </a:lnTo>
                  <a:lnTo>
                    <a:pt x="432" y="370"/>
                  </a:lnTo>
                  <a:lnTo>
                    <a:pt x="434" y="370"/>
                  </a:lnTo>
                  <a:lnTo>
                    <a:pt x="435" y="369"/>
                  </a:lnTo>
                  <a:lnTo>
                    <a:pt x="439" y="363"/>
                  </a:lnTo>
                  <a:lnTo>
                    <a:pt x="441" y="362"/>
                  </a:lnTo>
                  <a:lnTo>
                    <a:pt x="453" y="357"/>
                  </a:lnTo>
                  <a:lnTo>
                    <a:pt x="460" y="354"/>
                  </a:lnTo>
                  <a:lnTo>
                    <a:pt x="463" y="353"/>
                  </a:lnTo>
                  <a:lnTo>
                    <a:pt x="466" y="351"/>
                  </a:lnTo>
                  <a:lnTo>
                    <a:pt x="474" y="345"/>
                  </a:lnTo>
                  <a:lnTo>
                    <a:pt x="476" y="341"/>
                  </a:lnTo>
                  <a:lnTo>
                    <a:pt x="479" y="338"/>
                  </a:lnTo>
                  <a:lnTo>
                    <a:pt x="480" y="334"/>
                  </a:lnTo>
                  <a:lnTo>
                    <a:pt x="482" y="329"/>
                  </a:lnTo>
                  <a:lnTo>
                    <a:pt x="484" y="326"/>
                  </a:lnTo>
                  <a:lnTo>
                    <a:pt x="496" y="320"/>
                  </a:lnTo>
                  <a:lnTo>
                    <a:pt x="499" y="317"/>
                  </a:lnTo>
                  <a:lnTo>
                    <a:pt x="501" y="315"/>
                  </a:lnTo>
                  <a:lnTo>
                    <a:pt x="502" y="309"/>
                  </a:lnTo>
                  <a:lnTo>
                    <a:pt x="503" y="304"/>
                  </a:lnTo>
                  <a:lnTo>
                    <a:pt x="504" y="300"/>
                  </a:lnTo>
                  <a:lnTo>
                    <a:pt x="506" y="296"/>
                  </a:lnTo>
                  <a:lnTo>
                    <a:pt x="509" y="292"/>
                  </a:lnTo>
                  <a:lnTo>
                    <a:pt x="512" y="288"/>
                  </a:lnTo>
                  <a:lnTo>
                    <a:pt x="513" y="285"/>
                  </a:lnTo>
                  <a:lnTo>
                    <a:pt x="516" y="276"/>
                  </a:lnTo>
                  <a:lnTo>
                    <a:pt x="517" y="271"/>
                  </a:lnTo>
                  <a:lnTo>
                    <a:pt x="518" y="269"/>
                  </a:lnTo>
                  <a:lnTo>
                    <a:pt x="519" y="267"/>
                  </a:lnTo>
                  <a:lnTo>
                    <a:pt x="520" y="265"/>
                  </a:lnTo>
                  <a:lnTo>
                    <a:pt x="521" y="263"/>
                  </a:lnTo>
                  <a:lnTo>
                    <a:pt x="521" y="261"/>
                  </a:lnTo>
                  <a:lnTo>
                    <a:pt x="522" y="254"/>
                  </a:lnTo>
                  <a:lnTo>
                    <a:pt x="521" y="249"/>
                  </a:lnTo>
                  <a:lnTo>
                    <a:pt x="520" y="244"/>
                  </a:lnTo>
                  <a:lnTo>
                    <a:pt x="518" y="243"/>
                  </a:lnTo>
                  <a:lnTo>
                    <a:pt x="516" y="243"/>
                  </a:lnTo>
                  <a:lnTo>
                    <a:pt x="513" y="244"/>
                  </a:lnTo>
                  <a:lnTo>
                    <a:pt x="512" y="242"/>
                  </a:lnTo>
                  <a:lnTo>
                    <a:pt x="512" y="240"/>
                  </a:lnTo>
                  <a:lnTo>
                    <a:pt x="514" y="240"/>
                  </a:lnTo>
                  <a:lnTo>
                    <a:pt x="516" y="239"/>
                  </a:lnTo>
                  <a:lnTo>
                    <a:pt x="517" y="238"/>
                  </a:lnTo>
                  <a:lnTo>
                    <a:pt x="519" y="233"/>
                  </a:lnTo>
                  <a:lnTo>
                    <a:pt x="520" y="228"/>
                  </a:lnTo>
                  <a:lnTo>
                    <a:pt x="520" y="225"/>
                  </a:lnTo>
                  <a:lnTo>
                    <a:pt x="518" y="222"/>
                  </a:lnTo>
                  <a:lnTo>
                    <a:pt x="517" y="216"/>
                  </a:lnTo>
                  <a:lnTo>
                    <a:pt x="517" y="214"/>
                  </a:lnTo>
                  <a:lnTo>
                    <a:pt x="519" y="211"/>
                  </a:lnTo>
                  <a:lnTo>
                    <a:pt x="521" y="208"/>
                  </a:lnTo>
                  <a:lnTo>
                    <a:pt x="523" y="208"/>
                  </a:lnTo>
                  <a:lnTo>
                    <a:pt x="525" y="208"/>
                  </a:lnTo>
                  <a:lnTo>
                    <a:pt x="526" y="207"/>
                  </a:lnTo>
                  <a:lnTo>
                    <a:pt x="527" y="205"/>
                  </a:lnTo>
                  <a:lnTo>
                    <a:pt x="529" y="203"/>
                  </a:lnTo>
                  <a:lnTo>
                    <a:pt x="530" y="199"/>
                  </a:lnTo>
                  <a:lnTo>
                    <a:pt x="531" y="197"/>
                  </a:lnTo>
                  <a:lnTo>
                    <a:pt x="530" y="190"/>
                  </a:lnTo>
                  <a:lnTo>
                    <a:pt x="531" y="189"/>
                  </a:lnTo>
                  <a:lnTo>
                    <a:pt x="532" y="187"/>
                  </a:lnTo>
                  <a:lnTo>
                    <a:pt x="533" y="188"/>
                  </a:lnTo>
                  <a:lnTo>
                    <a:pt x="536" y="188"/>
                  </a:lnTo>
                  <a:lnTo>
                    <a:pt x="538" y="188"/>
                  </a:lnTo>
                  <a:lnTo>
                    <a:pt x="540" y="189"/>
                  </a:lnTo>
                  <a:lnTo>
                    <a:pt x="540" y="191"/>
                  </a:lnTo>
                  <a:lnTo>
                    <a:pt x="542" y="202"/>
                  </a:lnTo>
                  <a:lnTo>
                    <a:pt x="542" y="203"/>
                  </a:lnTo>
                  <a:lnTo>
                    <a:pt x="543" y="204"/>
                  </a:lnTo>
                  <a:lnTo>
                    <a:pt x="545" y="204"/>
                  </a:lnTo>
                  <a:lnTo>
                    <a:pt x="546" y="202"/>
                  </a:lnTo>
                  <a:lnTo>
                    <a:pt x="548" y="200"/>
                  </a:lnTo>
                  <a:lnTo>
                    <a:pt x="549" y="200"/>
                  </a:lnTo>
                  <a:lnTo>
                    <a:pt x="555" y="202"/>
                  </a:lnTo>
                  <a:lnTo>
                    <a:pt x="557" y="200"/>
                  </a:lnTo>
                  <a:lnTo>
                    <a:pt x="559" y="197"/>
                  </a:lnTo>
                  <a:lnTo>
                    <a:pt x="560" y="192"/>
                  </a:lnTo>
                  <a:lnTo>
                    <a:pt x="559" y="188"/>
                  </a:lnTo>
                  <a:lnTo>
                    <a:pt x="558" y="187"/>
                  </a:lnTo>
                  <a:lnTo>
                    <a:pt x="556" y="187"/>
                  </a:lnTo>
                  <a:lnTo>
                    <a:pt x="555" y="188"/>
                  </a:lnTo>
                  <a:lnTo>
                    <a:pt x="554" y="189"/>
                  </a:lnTo>
                  <a:lnTo>
                    <a:pt x="545" y="191"/>
                  </a:lnTo>
                  <a:lnTo>
                    <a:pt x="545" y="186"/>
                  </a:lnTo>
                  <a:lnTo>
                    <a:pt x="547" y="179"/>
                  </a:lnTo>
                  <a:lnTo>
                    <a:pt x="548" y="176"/>
                  </a:lnTo>
                  <a:lnTo>
                    <a:pt x="549" y="176"/>
                  </a:lnTo>
                  <a:lnTo>
                    <a:pt x="553" y="177"/>
                  </a:lnTo>
                  <a:lnTo>
                    <a:pt x="555" y="178"/>
                  </a:lnTo>
                  <a:lnTo>
                    <a:pt x="559" y="181"/>
                  </a:lnTo>
                  <a:close/>
                  <a:moveTo>
                    <a:pt x="503" y="151"/>
                  </a:moveTo>
                  <a:lnTo>
                    <a:pt x="502" y="151"/>
                  </a:lnTo>
                  <a:lnTo>
                    <a:pt x="502" y="151"/>
                  </a:lnTo>
                  <a:lnTo>
                    <a:pt x="501" y="148"/>
                  </a:lnTo>
                  <a:lnTo>
                    <a:pt x="502" y="146"/>
                  </a:lnTo>
                  <a:lnTo>
                    <a:pt x="504" y="145"/>
                  </a:lnTo>
                  <a:lnTo>
                    <a:pt x="505" y="145"/>
                  </a:lnTo>
                  <a:lnTo>
                    <a:pt x="504" y="151"/>
                  </a:lnTo>
                  <a:lnTo>
                    <a:pt x="503" y="151"/>
                  </a:lnTo>
                  <a:close/>
                  <a:moveTo>
                    <a:pt x="561" y="18"/>
                  </a:moveTo>
                  <a:lnTo>
                    <a:pt x="559" y="18"/>
                  </a:lnTo>
                  <a:lnTo>
                    <a:pt x="556" y="16"/>
                  </a:lnTo>
                  <a:lnTo>
                    <a:pt x="555" y="14"/>
                  </a:lnTo>
                  <a:lnTo>
                    <a:pt x="557" y="12"/>
                  </a:lnTo>
                  <a:lnTo>
                    <a:pt x="559" y="13"/>
                  </a:lnTo>
                  <a:lnTo>
                    <a:pt x="561" y="16"/>
                  </a:lnTo>
                  <a:lnTo>
                    <a:pt x="562" y="17"/>
                  </a:lnTo>
                  <a:lnTo>
                    <a:pt x="561" y="18"/>
                  </a:lnTo>
                  <a:close/>
                  <a:moveTo>
                    <a:pt x="554" y="8"/>
                  </a:moveTo>
                  <a:lnTo>
                    <a:pt x="553" y="11"/>
                  </a:lnTo>
                  <a:lnTo>
                    <a:pt x="551" y="7"/>
                  </a:lnTo>
                  <a:lnTo>
                    <a:pt x="551" y="2"/>
                  </a:lnTo>
                  <a:lnTo>
                    <a:pt x="551" y="2"/>
                  </a:lnTo>
                  <a:lnTo>
                    <a:pt x="553" y="3"/>
                  </a:lnTo>
                  <a:lnTo>
                    <a:pt x="554" y="5"/>
                  </a:lnTo>
                  <a:lnTo>
                    <a:pt x="554" y="8"/>
                  </a:lnTo>
                  <a:close/>
                  <a:moveTo>
                    <a:pt x="641" y="63"/>
                  </a:moveTo>
                  <a:lnTo>
                    <a:pt x="646" y="63"/>
                  </a:lnTo>
                  <a:lnTo>
                    <a:pt x="647" y="63"/>
                  </a:lnTo>
                  <a:lnTo>
                    <a:pt x="651" y="63"/>
                  </a:lnTo>
                  <a:lnTo>
                    <a:pt x="663" y="70"/>
                  </a:lnTo>
                  <a:lnTo>
                    <a:pt x="666" y="71"/>
                  </a:lnTo>
                  <a:lnTo>
                    <a:pt x="670" y="71"/>
                  </a:lnTo>
                  <a:lnTo>
                    <a:pt x="672" y="71"/>
                  </a:lnTo>
                  <a:lnTo>
                    <a:pt x="675" y="69"/>
                  </a:lnTo>
                  <a:lnTo>
                    <a:pt x="682" y="60"/>
                  </a:lnTo>
                  <a:lnTo>
                    <a:pt x="690" y="53"/>
                  </a:lnTo>
                  <a:lnTo>
                    <a:pt x="691" y="53"/>
                  </a:lnTo>
                  <a:lnTo>
                    <a:pt x="691" y="55"/>
                  </a:lnTo>
                  <a:lnTo>
                    <a:pt x="690" y="58"/>
                  </a:lnTo>
                  <a:lnTo>
                    <a:pt x="686" y="65"/>
                  </a:lnTo>
                  <a:lnTo>
                    <a:pt x="683" y="74"/>
                  </a:lnTo>
                  <a:lnTo>
                    <a:pt x="682" y="78"/>
                  </a:lnTo>
                  <a:lnTo>
                    <a:pt x="683" y="83"/>
                  </a:lnTo>
                  <a:lnTo>
                    <a:pt x="686" y="87"/>
                  </a:lnTo>
                  <a:lnTo>
                    <a:pt x="688" y="92"/>
                  </a:lnTo>
                  <a:lnTo>
                    <a:pt x="690" y="99"/>
                  </a:lnTo>
                  <a:lnTo>
                    <a:pt x="693" y="99"/>
                  </a:lnTo>
                  <a:lnTo>
                    <a:pt x="694" y="99"/>
                  </a:lnTo>
                  <a:lnTo>
                    <a:pt x="698" y="98"/>
                  </a:lnTo>
                  <a:lnTo>
                    <a:pt x="700" y="94"/>
                  </a:lnTo>
                  <a:lnTo>
                    <a:pt x="703" y="94"/>
                  </a:lnTo>
                  <a:lnTo>
                    <a:pt x="705" y="95"/>
                  </a:lnTo>
                  <a:lnTo>
                    <a:pt x="702" y="97"/>
                  </a:lnTo>
                  <a:lnTo>
                    <a:pt x="699" y="99"/>
                  </a:lnTo>
                  <a:lnTo>
                    <a:pt x="696" y="103"/>
                  </a:lnTo>
                  <a:lnTo>
                    <a:pt x="695" y="104"/>
                  </a:lnTo>
                  <a:lnTo>
                    <a:pt x="692" y="104"/>
                  </a:lnTo>
                  <a:lnTo>
                    <a:pt x="690" y="104"/>
                  </a:lnTo>
                  <a:lnTo>
                    <a:pt x="686" y="105"/>
                  </a:lnTo>
                  <a:lnTo>
                    <a:pt x="683" y="108"/>
                  </a:lnTo>
                  <a:lnTo>
                    <a:pt x="680" y="110"/>
                  </a:lnTo>
                  <a:lnTo>
                    <a:pt x="676" y="112"/>
                  </a:lnTo>
                  <a:lnTo>
                    <a:pt x="672" y="112"/>
                  </a:lnTo>
                  <a:lnTo>
                    <a:pt x="667" y="114"/>
                  </a:lnTo>
                  <a:lnTo>
                    <a:pt x="663" y="114"/>
                  </a:lnTo>
                  <a:lnTo>
                    <a:pt x="657" y="112"/>
                  </a:lnTo>
                  <a:lnTo>
                    <a:pt x="653" y="113"/>
                  </a:lnTo>
                  <a:lnTo>
                    <a:pt x="646" y="116"/>
                  </a:lnTo>
                  <a:lnTo>
                    <a:pt x="639" y="123"/>
                  </a:lnTo>
                  <a:lnTo>
                    <a:pt x="634" y="129"/>
                  </a:lnTo>
                  <a:lnTo>
                    <a:pt x="629" y="137"/>
                  </a:lnTo>
                  <a:lnTo>
                    <a:pt x="627" y="141"/>
                  </a:lnTo>
                  <a:lnTo>
                    <a:pt x="626" y="145"/>
                  </a:lnTo>
                  <a:lnTo>
                    <a:pt x="625" y="148"/>
                  </a:lnTo>
                  <a:lnTo>
                    <a:pt x="625" y="151"/>
                  </a:lnTo>
                  <a:lnTo>
                    <a:pt x="624" y="153"/>
                  </a:lnTo>
                  <a:lnTo>
                    <a:pt x="623" y="155"/>
                  </a:lnTo>
                  <a:lnTo>
                    <a:pt x="618" y="154"/>
                  </a:lnTo>
                  <a:lnTo>
                    <a:pt x="612" y="150"/>
                  </a:lnTo>
                  <a:lnTo>
                    <a:pt x="600" y="144"/>
                  </a:lnTo>
                  <a:lnTo>
                    <a:pt x="586" y="134"/>
                  </a:lnTo>
                  <a:lnTo>
                    <a:pt x="579" y="130"/>
                  </a:lnTo>
                  <a:lnTo>
                    <a:pt x="564" y="131"/>
                  </a:lnTo>
                  <a:lnTo>
                    <a:pt x="551" y="140"/>
                  </a:lnTo>
                  <a:lnTo>
                    <a:pt x="550" y="139"/>
                  </a:lnTo>
                  <a:lnTo>
                    <a:pt x="544" y="133"/>
                  </a:lnTo>
                  <a:lnTo>
                    <a:pt x="542" y="131"/>
                  </a:lnTo>
                  <a:lnTo>
                    <a:pt x="539" y="130"/>
                  </a:lnTo>
                  <a:lnTo>
                    <a:pt x="537" y="130"/>
                  </a:lnTo>
                  <a:lnTo>
                    <a:pt x="535" y="131"/>
                  </a:lnTo>
                  <a:lnTo>
                    <a:pt x="532" y="134"/>
                  </a:lnTo>
                  <a:lnTo>
                    <a:pt x="531" y="136"/>
                  </a:lnTo>
                  <a:lnTo>
                    <a:pt x="530" y="139"/>
                  </a:lnTo>
                  <a:lnTo>
                    <a:pt x="530" y="140"/>
                  </a:lnTo>
                  <a:lnTo>
                    <a:pt x="530" y="142"/>
                  </a:lnTo>
                  <a:lnTo>
                    <a:pt x="533" y="146"/>
                  </a:lnTo>
                  <a:lnTo>
                    <a:pt x="537" y="149"/>
                  </a:lnTo>
                  <a:lnTo>
                    <a:pt x="538" y="150"/>
                  </a:lnTo>
                  <a:lnTo>
                    <a:pt x="542" y="150"/>
                  </a:lnTo>
                  <a:lnTo>
                    <a:pt x="543" y="150"/>
                  </a:lnTo>
                  <a:lnTo>
                    <a:pt x="549" y="156"/>
                  </a:lnTo>
                  <a:lnTo>
                    <a:pt x="555" y="161"/>
                  </a:lnTo>
                  <a:lnTo>
                    <a:pt x="556" y="163"/>
                  </a:lnTo>
                  <a:lnTo>
                    <a:pt x="554" y="165"/>
                  </a:lnTo>
                  <a:lnTo>
                    <a:pt x="551" y="166"/>
                  </a:lnTo>
                  <a:lnTo>
                    <a:pt x="548" y="165"/>
                  </a:lnTo>
                  <a:lnTo>
                    <a:pt x="546" y="165"/>
                  </a:lnTo>
                  <a:lnTo>
                    <a:pt x="541" y="162"/>
                  </a:lnTo>
                  <a:lnTo>
                    <a:pt x="538" y="165"/>
                  </a:lnTo>
                  <a:lnTo>
                    <a:pt x="536" y="168"/>
                  </a:lnTo>
                  <a:lnTo>
                    <a:pt x="533" y="173"/>
                  </a:lnTo>
                  <a:lnTo>
                    <a:pt x="532" y="175"/>
                  </a:lnTo>
                  <a:lnTo>
                    <a:pt x="528" y="178"/>
                  </a:lnTo>
                  <a:lnTo>
                    <a:pt x="525" y="179"/>
                  </a:lnTo>
                  <a:lnTo>
                    <a:pt x="523" y="179"/>
                  </a:lnTo>
                  <a:lnTo>
                    <a:pt x="521" y="177"/>
                  </a:lnTo>
                  <a:lnTo>
                    <a:pt x="520" y="175"/>
                  </a:lnTo>
                  <a:lnTo>
                    <a:pt x="520" y="173"/>
                  </a:lnTo>
                  <a:lnTo>
                    <a:pt x="520" y="168"/>
                  </a:lnTo>
                  <a:lnTo>
                    <a:pt x="523" y="163"/>
                  </a:lnTo>
                  <a:lnTo>
                    <a:pt x="523" y="158"/>
                  </a:lnTo>
                  <a:lnTo>
                    <a:pt x="521" y="152"/>
                  </a:lnTo>
                  <a:lnTo>
                    <a:pt x="520" y="150"/>
                  </a:lnTo>
                  <a:lnTo>
                    <a:pt x="516" y="146"/>
                  </a:lnTo>
                  <a:lnTo>
                    <a:pt x="515" y="143"/>
                  </a:lnTo>
                  <a:lnTo>
                    <a:pt x="514" y="138"/>
                  </a:lnTo>
                  <a:lnTo>
                    <a:pt x="514" y="135"/>
                  </a:lnTo>
                  <a:lnTo>
                    <a:pt x="515" y="130"/>
                  </a:lnTo>
                  <a:lnTo>
                    <a:pt x="516" y="127"/>
                  </a:lnTo>
                  <a:lnTo>
                    <a:pt x="518" y="126"/>
                  </a:lnTo>
                  <a:lnTo>
                    <a:pt x="520" y="125"/>
                  </a:lnTo>
                  <a:lnTo>
                    <a:pt x="523" y="123"/>
                  </a:lnTo>
                  <a:lnTo>
                    <a:pt x="527" y="120"/>
                  </a:lnTo>
                  <a:lnTo>
                    <a:pt x="530" y="117"/>
                  </a:lnTo>
                  <a:lnTo>
                    <a:pt x="533" y="113"/>
                  </a:lnTo>
                  <a:lnTo>
                    <a:pt x="535" y="109"/>
                  </a:lnTo>
                  <a:lnTo>
                    <a:pt x="532" y="104"/>
                  </a:lnTo>
                  <a:lnTo>
                    <a:pt x="532" y="101"/>
                  </a:lnTo>
                  <a:lnTo>
                    <a:pt x="532" y="98"/>
                  </a:lnTo>
                  <a:lnTo>
                    <a:pt x="536" y="97"/>
                  </a:lnTo>
                  <a:lnTo>
                    <a:pt x="538" y="98"/>
                  </a:lnTo>
                  <a:lnTo>
                    <a:pt x="544" y="103"/>
                  </a:lnTo>
                  <a:lnTo>
                    <a:pt x="546" y="103"/>
                  </a:lnTo>
                  <a:lnTo>
                    <a:pt x="550" y="103"/>
                  </a:lnTo>
                  <a:lnTo>
                    <a:pt x="555" y="104"/>
                  </a:lnTo>
                  <a:lnTo>
                    <a:pt x="559" y="104"/>
                  </a:lnTo>
                  <a:lnTo>
                    <a:pt x="561" y="103"/>
                  </a:lnTo>
                  <a:lnTo>
                    <a:pt x="564" y="99"/>
                  </a:lnTo>
                  <a:lnTo>
                    <a:pt x="565" y="95"/>
                  </a:lnTo>
                  <a:lnTo>
                    <a:pt x="564" y="89"/>
                  </a:lnTo>
                  <a:lnTo>
                    <a:pt x="564" y="83"/>
                  </a:lnTo>
                  <a:lnTo>
                    <a:pt x="565" y="79"/>
                  </a:lnTo>
                  <a:lnTo>
                    <a:pt x="571" y="71"/>
                  </a:lnTo>
                  <a:lnTo>
                    <a:pt x="572" y="67"/>
                  </a:lnTo>
                  <a:lnTo>
                    <a:pt x="573" y="56"/>
                  </a:lnTo>
                  <a:lnTo>
                    <a:pt x="575" y="52"/>
                  </a:lnTo>
                  <a:lnTo>
                    <a:pt x="576" y="47"/>
                  </a:lnTo>
                  <a:lnTo>
                    <a:pt x="576" y="36"/>
                  </a:lnTo>
                  <a:lnTo>
                    <a:pt x="575" y="26"/>
                  </a:lnTo>
                  <a:lnTo>
                    <a:pt x="572" y="21"/>
                  </a:lnTo>
                  <a:lnTo>
                    <a:pt x="570" y="16"/>
                  </a:lnTo>
                  <a:lnTo>
                    <a:pt x="570" y="12"/>
                  </a:lnTo>
                  <a:lnTo>
                    <a:pt x="572" y="8"/>
                  </a:lnTo>
                  <a:lnTo>
                    <a:pt x="572" y="6"/>
                  </a:lnTo>
                  <a:lnTo>
                    <a:pt x="573" y="5"/>
                  </a:lnTo>
                  <a:lnTo>
                    <a:pt x="576" y="5"/>
                  </a:lnTo>
                  <a:lnTo>
                    <a:pt x="578" y="3"/>
                  </a:lnTo>
                  <a:lnTo>
                    <a:pt x="579" y="2"/>
                  </a:lnTo>
                  <a:lnTo>
                    <a:pt x="581" y="0"/>
                  </a:lnTo>
                  <a:lnTo>
                    <a:pt x="583" y="2"/>
                  </a:lnTo>
                  <a:lnTo>
                    <a:pt x="584" y="3"/>
                  </a:lnTo>
                  <a:lnTo>
                    <a:pt x="589" y="9"/>
                  </a:lnTo>
                  <a:lnTo>
                    <a:pt x="596" y="18"/>
                  </a:lnTo>
                  <a:lnTo>
                    <a:pt x="606" y="31"/>
                  </a:lnTo>
                  <a:lnTo>
                    <a:pt x="611" y="38"/>
                  </a:lnTo>
                  <a:lnTo>
                    <a:pt x="617" y="44"/>
                  </a:lnTo>
                  <a:lnTo>
                    <a:pt x="624" y="51"/>
                  </a:lnTo>
                  <a:lnTo>
                    <a:pt x="631" y="55"/>
                  </a:lnTo>
                  <a:lnTo>
                    <a:pt x="636" y="58"/>
                  </a:lnTo>
                  <a:lnTo>
                    <a:pt x="639" y="62"/>
                  </a:lnTo>
                  <a:lnTo>
                    <a:pt x="641"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399" name="Freeform 464">
              <a:extLst>
                <a:ext uri="{FF2B5EF4-FFF2-40B4-BE49-F238E27FC236}">
                  <a16:creationId xmlns="" xmlns:a16="http://schemas.microsoft.com/office/drawing/2014/main" id="{70BC5375-D0AC-5EC0-520F-C6CAA0A48BC9}"/>
                </a:ext>
              </a:extLst>
            </p:cNvPr>
            <p:cNvSpPr>
              <a:spLocks noChangeArrowheads="1"/>
            </p:cNvSpPr>
            <p:nvPr/>
          </p:nvSpPr>
          <p:spPr bwMode="auto">
            <a:xfrm>
              <a:off x="13123007" y="8907705"/>
              <a:ext cx="10990" cy="5497"/>
            </a:xfrm>
            <a:custGeom>
              <a:avLst/>
              <a:gdLst>
                <a:gd name="T0" fmla="*/ 6 w 9"/>
                <a:gd name="T1" fmla="*/ 4 h 6"/>
                <a:gd name="T2" fmla="*/ 4 w 9"/>
                <a:gd name="T3" fmla="*/ 5 h 6"/>
                <a:gd name="T4" fmla="*/ 2 w 9"/>
                <a:gd name="T5" fmla="*/ 4 h 6"/>
                <a:gd name="T6" fmla="*/ 0 w 9"/>
                <a:gd name="T7" fmla="*/ 4 h 6"/>
                <a:gd name="T8" fmla="*/ 0 w 9"/>
                <a:gd name="T9" fmla="*/ 3 h 6"/>
                <a:gd name="T10" fmla="*/ 2 w 9"/>
                <a:gd name="T11" fmla="*/ 2 h 6"/>
                <a:gd name="T12" fmla="*/ 2 w 9"/>
                <a:gd name="T13" fmla="*/ 1 h 6"/>
                <a:gd name="T14" fmla="*/ 3 w 9"/>
                <a:gd name="T15" fmla="*/ 0 h 6"/>
                <a:gd name="T16" fmla="*/ 8 w 9"/>
                <a:gd name="T17" fmla="*/ 2 h 6"/>
                <a:gd name="T18" fmla="*/ 8 w 9"/>
                <a:gd name="T19" fmla="*/ 3 h 6"/>
                <a:gd name="T20" fmla="*/ 6 w 9"/>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4"/>
                  </a:moveTo>
                  <a:lnTo>
                    <a:pt x="4" y="5"/>
                  </a:lnTo>
                  <a:lnTo>
                    <a:pt x="2" y="4"/>
                  </a:lnTo>
                  <a:lnTo>
                    <a:pt x="0" y="4"/>
                  </a:lnTo>
                  <a:lnTo>
                    <a:pt x="0" y="3"/>
                  </a:lnTo>
                  <a:lnTo>
                    <a:pt x="2" y="2"/>
                  </a:lnTo>
                  <a:lnTo>
                    <a:pt x="2" y="1"/>
                  </a:lnTo>
                  <a:lnTo>
                    <a:pt x="3" y="0"/>
                  </a:lnTo>
                  <a:lnTo>
                    <a:pt x="8" y="2"/>
                  </a:lnTo>
                  <a:lnTo>
                    <a:pt x="8"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0" name="Freeform 465">
              <a:extLst>
                <a:ext uri="{FF2B5EF4-FFF2-40B4-BE49-F238E27FC236}">
                  <a16:creationId xmlns="" xmlns:a16="http://schemas.microsoft.com/office/drawing/2014/main" id="{4E789531-EFA7-BF48-E288-2FEBA893DCBA}"/>
                </a:ext>
              </a:extLst>
            </p:cNvPr>
            <p:cNvSpPr>
              <a:spLocks noChangeArrowheads="1"/>
            </p:cNvSpPr>
            <p:nvPr/>
          </p:nvSpPr>
          <p:spPr bwMode="auto">
            <a:xfrm>
              <a:off x="13139494" y="8896715"/>
              <a:ext cx="10990" cy="10990"/>
            </a:xfrm>
            <a:custGeom>
              <a:avLst/>
              <a:gdLst>
                <a:gd name="T0" fmla="*/ 6 w 8"/>
                <a:gd name="T1" fmla="*/ 2 h 9"/>
                <a:gd name="T2" fmla="*/ 4 w 8"/>
                <a:gd name="T3" fmla="*/ 8 h 9"/>
                <a:gd name="T4" fmla="*/ 3 w 8"/>
                <a:gd name="T5" fmla="*/ 8 h 9"/>
                <a:gd name="T6" fmla="*/ 1 w 8"/>
                <a:gd name="T7" fmla="*/ 8 h 9"/>
                <a:gd name="T8" fmla="*/ 0 w 8"/>
                <a:gd name="T9" fmla="*/ 5 h 9"/>
                <a:gd name="T10" fmla="*/ 1 w 8"/>
                <a:gd name="T11" fmla="*/ 4 h 9"/>
                <a:gd name="T12" fmla="*/ 3 w 8"/>
                <a:gd name="T13" fmla="*/ 5 h 9"/>
                <a:gd name="T14" fmla="*/ 4 w 8"/>
                <a:gd name="T15" fmla="*/ 4 h 9"/>
                <a:gd name="T16" fmla="*/ 7 w 8"/>
                <a:gd name="T17" fmla="*/ 0 h 9"/>
                <a:gd name="T18" fmla="*/ 7 w 8"/>
                <a:gd name="T19" fmla="*/ 0 h 9"/>
                <a:gd name="T20" fmla="*/ 6 w 8"/>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6" y="2"/>
                  </a:moveTo>
                  <a:lnTo>
                    <a:pt x="4" y="8"/>
                  </a:lnTo>
                  <a:lnTo>
                    <a:pt x="3" y="8"/>
                  </a:lnTo>
                  <a:lnTo>
                    <a:pt x="1" y="8"/>
                  </a:lnTo>
                  <a:lnTo>
                    <a:pt x="0" y="5"/>
                  </a:lnTo>
                  <a:lnTo>
                    <a:pt x="1" y="4"/>
                  </a:lnTo>
                  <a:lnTo>
                    <a:pt x="3" y="5"/>
                  </a:lnTo>
                  <a:lnTo>
                    <a:pt x="4" y="4"/>
                  </a:lnTo>
                  <a:lnTo>
                    <a:pt x="7" y="0"/>
                  </a:lnTo>
                  <a:lnTo>
                    <a:pt x="7" y="0"/>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1" name="Freeform 466">
              <a:extLst>
                <a:ext uri="{FF2B5EF4-FFF2-40B4-BE49-F238E27FC236}">
                  <a16:creationId xmlns="" xmlns:a16="http://schemas.microsoft.com/office/drawing/2014/main" id="{52AC4850-C5CD-4914-39D5-9F54B59DFF8B}"/>
                </a:ext>
              </a:extLst>
            </p:cNvPr>
            <p:cNvSpPr>
              <a:spLocks noChangeArrowheads="1"/>
            </p:cNvSpPr>
            <p:nvPr/>
          </p:nvSpPr>
          <p:spPr bwMode="auto">
            <a:xfrm>
              <a:off x="13183456" y="8885724"/>
              <a:ext cx="10990" cy="5497"/>
            </a:xfrm>
            <a:custGeom>
              <a:avLst/>
              <a:gdLst>
                <a:gd name="T0" fmla="*/ 6 w 7"/>
                <a:gd name="T1" fmla="*/ 4 h 6"/>
                <a:gd name="T2" fmla="*/ 4 w 7"/>
                <a:gd name="T3" fmla="*/ 5 h 6"/>
                <a:gd name="T4" fmla="*/ 0 w 7"/>
                <a:gd name="T5" fmla="*/ 5 h 6"/>
                <a:gd name="T6" fmla="*/ 1 w 7"/>
                <a:gd name="T7" fmla="*/ 0 h 6"/>
                <a:gd name="T8" fmla="*/ 2 w 7"/>
                <a:gd name="T9" fmla="*/ 1 h 6"/>
                <a:gd name="T10" fmla="*/ 3 w 7"/>
                <a:gd name="T11" fmla="*/ 2 h 6"/>
                <a:gd name="T12" fmla="*/ 5 w 7"/>
                <a:gd name="T13" fmla="*/ 3 h 6"/>
                <a:gd name="T14" fmla="*/ 6 w 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6" y="4"/>
                  </a:moveTo>
                  <a:lnTo>
                    <a:pt x="4" y="5"/>
                  </a:lnTo>
                  <a:lnTo>
                    <a:pt x="0" y="5"/>
                  </a:lnTo>
                  <a:lnTo>
                    <a:pt x="1" y="0"/>
                  </a:lnTo>
                  <a:lnTo>
                    <a:pt x="2" y="1"/>
                  </a:lnTo>
                  <a:lnTo>
                    <a:pt x="3" y="2"/>
                  </a:lnTo>
                  <a:lnTo>
                    <a:pt x="5"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2" name="Freeform 467">
              <a:extLst>
                <a:ext uri="{FF2B5EF4-FFF2-40B4-BE49-F238E27FC236}">
                  <a16:creationId xmlns="" xmlns:a16="http://schemas.microsoft.com/office/drawing/2014/main" id="{F808C3F4-A80F-534F-059E-B652C0956743}"/>
                </a:ext>
              </a:extLst>
            </p:cNvPr>
            <p:cNvSpPr>
              <a:spLocks noChangeArrowheads="1"/>
            </p:cNvSpPr>
            <p:nvPr/>
          </p:nvSpPr>
          <p:spPr bwMode="auto">
            <a:xfrm>
              <a:off x="13853869" y="8803298"/>
              <a:ext cx="5493" cy="5493"/>
            </a:xfrm>
            <a:custGeom>
              <a:avLst/>
              <a:gdLst>
                <a:gd name="T0" fmla="*/ 2 w 4"/>
                <a:gd name="T1" fmla="*/ 3 h 4"/>
                <a:gd name="T2" fmla="*/ 2 w 4"/>
                <a:gd name="T3" fmla="*/ 3 h 4"/>
                <a:gd name="T4" fmla="*/ 0 w 4"/>
                <a:gd name="T5" fmla="*/ 0 h 4"/>
                <a:gd name="T6" fmla="*/ 1 w 4"/>
                <a:gd name="T7" fmla="*/ 0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2" y="3"/>
                  </a:lnTo>
                  <a:lnTo>
                    <a:pt x="0" y="0"/>
                  </a:lnTo>
                  <a:lnTo>
                    <a:pt x="1" y="0"/>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3" name="Freeform 468">
              <a:extLst>
                <a:ext uri="{FF2B5EF4-FFF2-40B4-BE49-F238E27FC236}">
                  <a16:creationId xmlns="" xmlns:a16="http://schemas.microsoft.com/office/drawing/2014/main" id="{5573DFFE-F017-68EA-DAD3-A5A35457471E}"/>
                </a:ext>
              </a:extLst>
            </p:cNvPr>
            <p:cNvSpPr>
              <a:spLocks noChangeArrowheads="1"/>
            </p:cNvSpPr>
            <p:nvPr/>
          </p:nvSpPr>
          <p:spPr bwMode="auto">
            <a:xfrm>
              <a:off x="13276872" y="8797801"/>
              <a:ext cx="27478" cy="38468"/>
            </a:xfrm>
            <a:custGeom>
              <a:avLst/>
              <a:gdLst>
                <a:gd name="T0" fmla="*/ 20 w 23"/>
                <a:gd name="T1" fmla="*/ 8 h 29"/>
                <a:gd name="T2" fmla="*/ 17 w 23"/>
                <a:gd name="T3" fmla="*/ 10 h 29"/>
                <a:gd name="T4" fmla="*/ 16 w 23"/>
                <a:gd name="T5" fmla="*/ 12 h 29"/>
                <a:gd name="T6" fmla="*/ 13 w 23"/>
                <a:gd name="T7" fmla="*/ 12 h 29"/>
                <a:gd name="T8" fmla="*/ 10 w 23"/>
                <a:gd name="T9" fmla="*/ 15 h 29"/>
                <a:gd name="T10" fmla="*/ 7 w 23"/>
                <a:gd name="T11" fmla="*/ 15 h 29"/>
                <a:gd name="T12" fmla="*/ 8 w 23"/>
                <a:gd name="T13" fmla="*/ 18 h 29"/>
                <a:gd name="T14" fmla="*/ 8 w 23"/>
                <a:gd name="T15" fmla="*/ 20 h 29"/>
                <a:gd name="T16" fmla="*/ 6 w 23"/>
                <a:gd name="T17" fmla="*/ 20 h 29"/>
                <a:gd name="T18" fmla="*/ 4 w 23"/>
                <a:gd name="T19" fmla="*/ 22 h 29"/>
                <a:gd name="T20" fmla="*/ 4 w 23"/>
                <a:gd name="T21" fmla="*/ 24 h 29"/>
                <a:gd name="T22" fmla="*/ 5 w 23"/>
                <a:gd name="T23" fmla="*/ 25 h 29"/>
                <a:gd name="T24" fmla="*/ 5 w 23"/>
                <a:gd name="T25" fmla="*/ 26 h 29"/>
                <a:gd name="T26" fmla="*/ 3 w 23"/>
                <a:gd name="T27" fmla="*/ 27 h 29"/>
                <a:gd name="T28" fmla="*/ 0 w 23"/>
                <a:gd name="T29" fmla="*/ 28 h 29"/>
                <a:gd name="T30" fmla="*/ 0 w 23"/>
                <a:gd name="T31" fmla="*/ 26 h 29"/>
                <a:gd name="T32" fmla="*/ 0 w 23"/>
                <a:gd name="T33" fmla="*/ 24 h 29"/>
                <a:gd name="T34" fmla="*/ 3 w 23"/>
                <a:gd name="T35" fmla="*/ 20 h 29"/>
                <a:gd name="T36" fmla="*/ 3 w 23"/>
                <a:gd name="T37" fmla="*/ 16 h 29"/>
                <a:gd name="T38" fmla="*/ 5 w 23"/>
                <a:gd name="T39" fmla="*/ 15 h 29"/>
                <a:gd name="T40" fmla="*/ 6 w 23"/>
                <a:gd name="T41" fmla="*/ 15 h 29"/>
                <a:gd name="T42" fmla="*/ 9 w 23"/>
                <a:gd name="T43" fmla="*/ 12 h 29"/>
                <a:gd name="T44" fmla="*/ 10 w 23"/>
                <a:gd name="T45" fmla="*/ 10 h 29"/>
                <a:gd name="T46" fmla="*/ 8 w 23"/>
                <a:gd name="T47" fmla="*/ 9 h 29"/>
                <a:gd name="T48" fmla="*/ 8 w 23"/>
                <a:gd name="T49" fmla="*/ 8 h 29"/>
                <a:gd name="T50" fmla="*/ 9 w 23"/>
                <a:gd name="T51" fmla="*/ 7 h 29"/>
                <a:gd name="T52" fmla="*/ 11 w 23"/>
                <a:gd name="T53" fmla="*/ 8 h 29"/>
                <a:gd name="T54" fmla="*/ 13 w 23"/>
                <a:gd name="T55" fmla="*/ 9 h 29"/>
                <a:gd name="T56" fmla="*/ 13 w 23"/>
                <a:gd name="T57" fmla="*/ 9 h 29"/>
                <a:gd name="T58" fmla="*/ 14 w 23"/>
                <a:gd name="T59" fmla="*/ 8 h 29"/>
                <a:gd name="T60" fmla="*/ 16 w 23"/>
                <a:gd name="T61" fmla="*/ 6 h 29"/>
                <a:gd name="T62" fmla="*/ 19 w 23"/>
                <a:gd name="T63" fmla="*/ 3 h 29"/>
                <a:gd name="T64" fmla="*/ 20 w 23"/>
                <a:gd name="T65" fmla="*/ 0 h 29"/>
                <a:gd name="T66" fmla="*/ 22 w 23"/>
                <a:gd name="T67" fmla="*/ 3 h 29"/>
                <a:gd name="T68" fmla="*/ 22 w 23"/>
                <a:gd name="T69" fmla="*/ 6 h 29"/>
                <a:gd name="T70" fmla="*/ 20 w 23"/>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29">
                  <a:moveTo>
                    <a:pt x="20" y="8"/>
                  </a:moveTo>
                  <a:lnTo>
                    <a:pt x="17" y="10"/>
                  </a:lnTo>
                  <a:lnTo>
                    <a:pt x="16" y="12"/>
                  </a:lnTo>
                  <a:lnTo>
                    <a:pt x="13" y="12"/>
                  </a:lnTo>
                  <a:lnTo>
                    <a:pt x="10" y="15"/>
                  </a:lnTo>
                  <a:lnTo>
                    <a:pt x="7" y="15"/>
                  </a:lnTo>
                  <a:lnTo>
                    <a:pt x="8" y="18"/>
                  </a:lnTo>
                  <a:lnTo>
                    <a:pt x="8" y="20"/>
                  </a:lnTo>
                  <a:lnTo>
                    <a:pt x="6" y="20"/>
                  </a:lnTo>
                  <a:lnTo>
                    <a:pt x="4" y="22"/>
                  </a:lnTo>
                  <a:lnTo>
                    <a:pt x="4" y="24"/>
                  </a:lnTo>
                  <a:lnTo>
                    <a:pt x="5" y="25"/>
                  </a:lnTo>
                  <a:lnTo>
                    <a:pt x="5" y="26"/>
                  </a:lnTo>
                  <a:lnTo>
                    <a:pt x="3" y="27"/>
                  </a:lnTo>
                  <a:lnTo>
                    <a:pt x="0" y="28"/>
                  </a:lnTo>
                  <a:lnTo>
                    <a:pt x="0" y="26"/>
                  </a:lnTo>
                  <a:lnTo>
                    <a:pt x="0" y="24"/>
                  </a:lnTo>
                  <a:lnTo>
                    <a:pt x="3" y="20"/>
                  </a:lnTo>
                  <a:lnTo>
                    <a:pt x="3" y="16"/>
                  </a:lnTo>
                  <a:lnTo>
                    <a:pt x="5" y="15"/>
                  </a:lnTo>
                  <a:lnTo>
                    <a:pt x="6" y="15"/>
                  </a:lnTo>
                  <a:lnTo>
                    <a:pt x="9" y="12"/>
                  </a:lnTo>
                  <a:lnTo>
                    <a:pt x="10" y="10"/>
                  </a:lnTo>
                  <a:lnTo>
                    <a:pt x="8" y="9"/>
                  </a:lnTo>
                  <a:lnTo>
                    <a:pt x="8" y="8"/>
                  </a:lnTo>
                  <a:lnTo>
                    <a:pt x="9" y="7"/>
                  </a:lnTo>
                  <a:lnTo>
                    <a:pt x="11" y="8"/>
                  </a:lnTo>
                  <a:lnTo>
                    <a:pt x="13" y="9"/>
                  </a:lnTo>
                  <a:lnTo>
                    <a:pt x="13" y="9"/>
                  </a:lnTo>
                  <a:lnTo>
                    <a:pt x="14" y="8"/>
                  </a:lnTo>
                  <a:lnTo>
                    <a:pt x="16" y="6"/>
                  </a:lnTo>
                  <a:lnTo>
                    <a:pt x="19" y="3"/>
                  </a:lnTo>
                  <a:lnTo>
                    <a:pt x="20" y="0"/>
                  </a:lnTo>
                  <a:lnTo>
                    <a:pt x="22" y="3"/>
                  </a:lnTo>
                  <a:lnTo>
                    <a:pt x="22" y="6"/>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4" name="Freeform 469">
              <a:extLst>
                <a:ext uri="{FF2B5EF4-FFF2-40B4-BE49-F238E27FC236}">
                  <a16:creationId xmlns="" xmlns:a16="http://schemas.microsoft.com/office/drawing/2014/main" id="{72B7B758-8BA1-CA0A-47F1-C412232173F2}"/>
                </a:ext>
              </a:extLst>
            </p:cNvPr>
            <p:cNvSpPr>
              <a:spLocks noChangeArrowheads="1"/>
            </p:cNvSpPr>
            <p:nvPr/>
          </p:nvSpPr>
          <p:spPr bwMode="auto">
            <a:xfrm>
              <a:off x="13326331" y="8753840"/>
              <a:ext cx="5493" cy="10990"/>
            </a:xfrm>
            <a:custGeom>
              <a:avLst/>
              <a:gdLst>
                <a:gd name="T0" fmla="*/ 4 w 6"/>
                <a:gd name="T1" fmla="*/ 7 h 9"/>
                <a:gd name="T2" fmla="*/ 3 w 6"/>
                <a:gd name="T3" fmla="*/ 8 h 9"/>
                <a:gd name="T4" fmla="*/ 1 w 6"/>
                <a:gd name="T5" fmla="*/ 7 h 9"/>
                <a:gd name="T6" fmla="*/ 0 w 6"/>
                <a:gd name="T7" fmla="*/ 3 h 9"/>
                <a:gd name="T8" fmla="*/ 2 w 6"/>
                <a:gd name="T9" fmla="*/ 1 h 9"/>
                <a:gd name="T10" fmla="*/ 3 w 6"/>
                <a:gd name="T11" fmla="*/ 0 h 9"/>
                <a:gd name="T12" fmla="*/ 4 w 6"/>
                <a:gd name="T13" fmla="*/ 4 h 9"/>
                <a:gd name="T14" fmla="*/ 5 w 6"/>
                <a:gd name="T15" fmla="*/ 5 h 9"/>
                <a:gd name="T16" fmla="*/ 4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4" y="7"/>
                  </a:moveTo>
                  <a:lnTo>
                    <a:pt x="3" y="8"/>
                  </a:lnTo>
                  <a:lnTo>
                    <a:pt x="1" y="7"/>
                  </a:lnTo>
                  <a:lnTo>
                    <a:pt x="0" y="3"/>
                  </a:lnTo>
                  <a:lnTo>
                    <a:pt x="2" y="1"/>
                  </a:lnTo>
                  <a:lnTo>
                    <a:pt x="3" y="0"/>
                  </a:lnTo>
                  <a:lnTo>
                    <a:pt x="4" y="4"/>
                  </a:lnTo>
                  <a:lnTo>
                    <a:pt x="5"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5" name="Freeform 470">
              <a:extLst>
                <a:ext uri="{FF2B5EF4-FFF2-40B4-BE49-F238E27FC236}">
                  <a16:creationId xmlns="" xmlns:a16="http://schemas.microsoft.com/office/drawing/2014/main" id="{E421E31A-A161-D0A2-C687-2F78E6745AE6}"/>
                </a:ext>
              </a:extLst>
            </p:cNvPr>
            <p:cNvSpPr>
              <a:spLocks noChangeArrowheads="1"/>
            </p:cNvSpPr>
            <p:nvPr/>
          </p:nvSpPr>
          <p:spPr bwMode="auto">
            <a:xfrm>
              <a:off x="13337321" y="8737356"/>
              <a:ext cx="5493" cy="5493"/>
            </a:xfrm>
            <a:custGeom>
              <a:avLst/>
              <a:gdLst>
                <a:gd name="T0" fmla="*/ 5 w 6"/>
                <a:gd name="T1" fmla="*/ 4 h 5"/>
                <a:gd name="T2" fmla="*/ 5 w 6"/>
                <a:gd name="T3" fmla="*/ 4 h 5"/>
                <a:gd name="T4" fmla="*/ 2 w 6"/>
                <a:gd name="T5" fmla="*/ 4 h 5"/>
                <a:gd name="T6" fmla="*/ 0 w 6"/>
                <a:gd name="T7" fmla="*/ 0 h 5"/>
                <a:gd name="T8" fmla="*/ 3 w 6"/>
                <a:gd name="T9" fmla="*/ 0 h 5"/>
                <a:gd name="T10" fmla="*/ 3 w 6"/>
                <a:gd name="T11" fmla="*/ 2 h 5"/>
                <a:gd name="T12" fmla="*/ 5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4"/>
                  </a:moveTo>
                  <a:lnTo>
                    <a:pt x="5" y="4"/>
                  </a:lnTo>
                  <a:lnTo>
                    <a:pt x="2" y="4"/>
                  </a:lnTo>
                  <a:lnTo>
                    <a:pt x="0" y="0"/>
                  </a:lnTo>
                  <a:lnTo>
                    <a:pt x="3" y="0"/>
                  </a:lnTo>
                  <a:lnTo>
                    <a:pt x="3"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6" name="Freeform 471">
              <a:extLst>
                <a:ext uri="{FF2B5EF4-FFF2-40B4-BE49-F238E27FC236}">
                  <a16:creationId xmlns="" xmlns:a16="http://schemas.microsoft.com/office/drawing/2014/main" id="{72994DCC-6533-D111-1861-76552B12EB74}"/>
                </a:ext>
              </a:extLst>
            </p:cNvPr>
            <p:cNvSpPr>
              <a:spLocks noChangeArrowheads="1"/>
            </p:cNvSpPr>
            <p:nvPr/>
          </p:nvSpPr>
          <p:spPr bwMode="auto">
            <a:xfrm>
              <a:off x="13337321" y="8726365"/>
              <a:ext cx="21981" cy="21981"/>
            </a:xfrm>
            <a:custGeom>
              <a:avLst/>
              <a:gdLst>
                <a:gd name="T0" fmla="*/ 9 w 18"/>
                <a:gd name="T1" fmla="*/ 11 h 16"/>
                <a:gd name="T2" fmla="*/ 6 w 18"/>
                <a:gd name="T3" fmla="*/ 15 h 16"/>
                <a:gd name="T4" fmla="*/ 3 w 18"/>
                <a:gd name="T5" fmla="*/ 12 h 16"/>
                <a:gd name="T6" fmla="*/ 0 w 18"/>
                <a:gd name="T7" fmla="*/ 10 h 16"/>
                <a:gd name="T8" fmla="*/ 1 w 18"/>
                <a:gd name="T9" fmla="*/ 10 h 16"/>
                <a:gd name="T10" fmla="*/ 2 w 18"/>
                <a:gd name="T11" fmla="*/ 9 h 16"/>
                <a:gd name="T12" fmla="*/ 2 w 18"/>
                <a:gd name="T13" fmla="*/ 8 h 16"/>
                <a:gd name="T14" fmla="*/ 5 w 18"/>
                <a:gd name="T15" fmla="*/ 6 h 16"/>
                <a:gd name="T16" fmla="*/ 9 w 18"/>
                <a:gd name="T17" fmla="*/ 5 h 16"/>
                <a:gd name="T18" fmla="*/ 11 w 18"/>
                <a:gd name="T19" fmla="*/ 5 h 16"/>
                <a:gd name="T20" fmla="*/ 12 w 18"/>
                <a:gd name="T21" fmla="*/ 4 h 16"/>
                <a:gd name="T22" fmla="*/ 12 w 18"/>
                <a:gd name="T23" fmla="*/ 3 h 16"/>
                <a:gd name="T24" fmla="*/ 14 w 18"/>
                <a:gd name="T25" fmla="*/ 2 h 16"/>
                <a:gd name="T26" fmla="*/ 16 w 18"/>
                <a:gd name="T27" fmla="*/ 0 h 16"/>
                <a:gd name="T28" fmla="*/ 17 w 18"/>
                <a:gd name="T29" fmla="*/ 2 h 16"/>
                <a:gd name="T30" fmla="*/ 17 w 18"/>
                <a:gd name="T31" fmla="*/ 4 h 16"/>
                <a:gd name="T32" fmla="*/ 15 w 18"/>
                <a:gd name="T33" fmla="*/ 4 h 16"/>
                <a:gd name="T34" fmla="*/ 12 w 18"/>
                <a:gd name="T35" fmla="*/ 6 h 16"/>
                <a:gd name="T36" fmla="*/ 11 w 18"/>
                <a:gd name="T37" fmla="*/ 8 h 16"/>
                <a:gd name="T38" fmla="*/ 9 w 18"/>
                <a:gd name="T39" fmla="*/ 10 h 16"/>
                <a:gd name="T40" fmla="*/ 8 w 18"/>
                <a:gd name="T41" fmla="*/ 10 h 16"/>
                <a:gd name="T42" fmla="*/ 9 w 18"/>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6">
                  <a:moveTo>
                    <a:pt x="9" y="11"/>
                  </a:moveTo>
                  <a:lnTo>
                    <a:pt x="6" y="15"/>
                  </a:lnTo>
                  <a:lnTo>
                    <a:pt x="3" y="12"/>
                  </a:lnTo>
                  <a:lnTo>
                    <a:pt x="0" y="10"/>
                  </a:lnTo>
                  <a:lnTo>
                    <a:pt x="1" y="10"/>
                  </a:lnTo>
                  <a:lnTo>
                    <a:pt x="2" y="9"/>
                  </a:lnTo>
                  <a:lnTo>
                    <a:pt x="2" y="8"/>
                  </a:lnTo>
                  <a:lnTo>
                    <a:pt x="5" y="6"/>
                  </a:lnTo>
                  <a:lnTo>
                    <a:pt x="9" y="5"/>
                  </a:lnTo>
                  <a:lnTo>
                    <a:pt x="11" y="5"/>
                  </a:lnTo>
                  <a:lnTo>
                    <a:pt x="12" y="4"/>
                  </a:lnTo>
                  <a:lnTo>
                    <a:pt x="12" y="3"/>
                  </a:lnTo>
                  <a:lnTo>
                    <a:pt x="14" y="2"/>
                  </a:lnTo>
                  <a:lnTo>
                    <a:pt x="16" y="0"/>
                  </a:lnTo>
                  <a:lnTo>
                    <a:pt x="17" y="2"/>
                  </a:lnTo>
                  <a:lnTo>
                    <a:pt x="17" y="4"/>
                  </a:lnTo>
                  <a:lnTo>
                    <a:pt x="15" y="4"/>
                  </a:lnTo>
                  <a:lnTo>
                    <a:pt x="12" y="6"/>
                  </a:lnTo>
                  <a:lnTo>
                    <a:pt x="11" y="8"/>
                  </a:lnTo>
                  <a:lnTo>
                    <a:pt x="9" y="10"/>
                  </a:lnTo>
                  <a:lnTo>
                    <a:pt x="8"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7" name="Freeform 472">
              <a:extLst>
                <a:ext uri="{FF2B5EF4-FFF2-40B4-BE49-F238E27FC236}">
                  <a16:creationId xmlns="" xmlns:a16="http://schemas.microsoft.com/office/drawing/2014/main" id="{C75EC511-567D-6B5E-7B6E-445CA09D4007}"/>
                </a:ext>
              </a:extLst>
            </p:cNvPr>
            <p:cNvSpPr>
              <a:spLocks noChangeArrowheads="1"/>
            </p:cNvSpPr>
            <p:nvPr/>
          </p:nvSpPr>
          <p:spPr bwMode="auto">
            <a:xfrm>
              <a:off x="13386776" y="8632945"/>
              <a:ext cx="10990" cy="10990"/>
            </a:xfrm>
            <a:custGeom>
              <a:avLst/>
              <a:gdLst>
                <a:gd name="T0" fmla="*/ 7 w 10"/>
                <a:gd name="T1" fmla="*/ 8 h 10"/>
                <a:gd name="T2" fmla="*/ 3 w 10"/>
                <a:gd name="T3" fmla="*/ 9 h 10"/>
                <a:gd name="T4" fmla="*/ 2 w 10"/>
                <a:gd name="T5" fmla="*/ 8 h 10"/>
                <a:gd name="T6" fmla="*/ 0 w 10"/>
                <a:gd name="T7" fmla="*/ 3 h 10"/>
                <a:gd name="T8" fmla="*/ 3 w 10"/>
                <a:gd name="T9" fmla="*/ 0 h 10"/>
                <a:gd name="T10" fmla="*/ 8 w 10"/>
                <a:gd name="T11" fmla="*/ 3 h 10"/>
                <a:gd name="T12" fmla="*/ 9 w 10"/>
                <a:gd name="T13" fmla="*/ 4 h 10"/>
                <a:gd name="T14" fmla="*/ 7 w 1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7" y="8"/>
                  </a:moveTo>
                  <a:lnTo>
                    <a:pt x="3" y="9"/>
                  </a:lnTo>
                  <a:lnTo>
                    <a:pt x="2" y="8"/>
                  </a:lnTo>
                  <a:lnTo>
                    <a:pt x="0" y="3"/>
                  </a:lnTo>
                  <a:lnTo>
                    <a:pt x="3" y="0"/>
                  </a:lnTo>
                  <a:lnTo>
                    <a:pt x="8" y="3"/>
                  </a:lnTo>
                  <a:lnTo>
                    <a:pt x="9" y="4"/>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8" name="Freeform 473">
              <a:extLst>
                <a:ext uri="{FF2B5EF4-FFF2-40B4-BE49-F238E27FC236}">
                  <a16:creationId xmlns="" xmlns:a16="http://schemas.microsoft.com/office/drawing/2014/main" id="{B1731E96-FC0C-EA61-4ED5-5A2289F3A552}"/>
                </a:ext>
              </a:extLst>
            </p:cNvPr>
            <p:cNvSpPr>
              <a:spLocks noChangeArrowheads="1"/>
            </p:cNvSpPr>
            <p:nvPr/>
          </p:nvSpPr>
          <p:spPr bwMode="auto">
            <a:xfrm>
              <a:off x="13408757" y="8616462"/>
              <a:ext cx="10990" cy="21981"/>
            </a:xfrm>
            <a:custGeom>
              <a:avLst/>
              <a:gdLst>
                <a:gd name="T0" fmla="*/ 3 w 8"/>
                <a:gd name="T1" fmla="*/ 16 h 17"/>
                <a:gd name="T2" fmla="*/ 0 w 8"/>
                <a:gd name="T3" fmla="*/ 16 h 17"/>
                <a:gd name="T4" fmla="*/ 0 w 8"/>
                <a:gd name="T5" fmla="*/ 15 h 17"/>
                <a:gd name="T6" fmla="*/ 2 w 8"/>
                <a:gd name="T7" fmla="*/ 10 h 17"/>
                <a:gd name="T8" fmla="*/ 3 w 8"/>
                <a:gd name="T9" fmla="*/ 6 h 17"/>
                <a:gd name="T10" fmla="*/ 4 w 8"/>
                <a:gd name="T11" fmla="*/ 2 h 17"/>
                <a:gd name="T12" fmla="*/ 5 w 8"/>
                <a:gd name="T13" fmla="*/ 1 h 17"/>
                <a:gd name="T14" fmla="*/ 6 w 8"/>
                <a:gd name="T15" fmla="*/ 0 h 17"/>
                <a:gd name="T16" fmla="*/ 7 w 8"/>
                <a:gd name="T17" fmla="*/ 2 h 17"/>
                <a:gd name="T18" fmla="*/ 6 w 8"/>
                <a:gd name="T19" fmla="*/ 7 h 17"/>
                <a:gd name="T20" fmla="*/ 4 w 8"/>
                <a:gd name="T21" fmla="*/ 11 h 17"/>
                <a:gd name="T22" fmla="*/ 3 w 8"/>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7">
                  <a:moveTo>
                    <a:pt x="3" y="16"/>
                  </a:moveTo>
                  <a:lnTo>
                    <a:pt x="0" y="16"/>
                  </a:lnTo>
                  <a:lnTo>
                    <a:pt x="0" y="15"/>
                  </a:lnTo>
                  <a:lnTo>
                    <a:pt x="2" y="10"/>
                  </a:lnTo>
                  <a:lnTo>
                    <a:pt x="3" y="6"/>
                  </a:lnTo>
                  <a:lnTo>
                    <a:pt x="4" y="2"/>
                  </a:lnTo>
                  <a:lnTo>
                    <a:pt x="5" y="1"/>
                  </a:lnTo>
                  <a:lnTo>
                    <a:pt x="6" y="0"/>
                  </a:lnTo>
                  <a:lnTo>
                    <a:pt x="7" y="2"/>
                  </a:lnTo>
                  <a:lnTo>
                    <a:pt x="6" y="7"/>
                  </a:lnTo>
                  <a:lnTo>
                    <a:pt x="4" y="11"/>
                  </a:lnTo>
                  <a:lnTo>
                    <a:pt x="3"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09" name="Freeform 474">
              <a:extLst>
                <a:ext uri="{FF2B5EF4-FFF2-40B4-BE49-F238E27FC236}">
                  <a16:creationId xmlns="" xmlns:a16="http://schemas.microsoft.com/office/drawing/2014/main" id="{861C18CE-8CCC-30F9-138F-D4BA72B01265}"/>
                </a:ext>
              </a:extLst>
            </p:cNvPr>
            <p:cNvSpPr>
              <a:spLocks noChangeArrowheads="1"/>
            </p:cNvSpPr>
            <p:nvPr/>
          </p:nvSpPr>
          <p:spPr bwMode="auto">
            <a:xfrm>
              <a:off x="13359302" y="8572500"/>
              <a:ext cx="5493" cy="10990"/>
            </a:xfrm>
            <a:custGeom>
              <a:avLst/>
              <a:gdLst>
                <a:gd name="T0" fmla="*/ 1 w 5"/>
                <a:gd name="T1" fmla="*/ 5 h 7"/>
                <a:gd name="T2" fmla="*/ 0 w 5"/>
                <a:gd name="T3" fmla="*/ 6 h 7"/>
                <a:gd name="T4" fmla="*/ 1 w 5"/>
                <a:gd name="T5" fmla="*/ 3 h 7"/>
                <a:gd name="T6" fmla="*/ 3 w 5"/>
                <a:gd name="T7" fmla="*/ 0 h 7"/>
                <a:gd name="T8" fmla="*/ 4 w 5"/>
                <a:gd name="T9" fmla="*/ 2 h 7"/>
                <a:gd name="T10" fmla="*/ 1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1" y="5"/>
                  </a:moveTo>
                  <a:lnTo>
                    <a:pt x="0" y="6"/>
                  </a:lnTo>
                  <a:lnTo>
                    <a:pt x="1" y="3"/>
                  </a:lnTo>
                  <a:lnTo>
                    <a:pt x="3" y="0"/>
                  </a:lnTo>
                  <a:lnTo>
                    <a:pt x="4"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0" name="Freeform 475">
              <a:extLst>
                <a:ext uri="{FF2B5EF4-FFF2-40B4-BE49-F238E27FC236}">
                  <a16:creationId xmlns="" xmlns:a16="http://schemas.microsoft.com/office/drawing/2014/main" id="{253B5FB2-4943-AD20-676E-226662FC3719}"/>
                </a:ext>
              </a:extLst>
            </p:cNvPr>
            <p:cNvSpPr>
              <a:spLocks noChangeArrowheads="1"/>
            </p:cNvSpPr>
            <p:nvPr/>
          </p:nvSpPr>
          <p:spPr bwMode="auto">
            <a:xfrm>
              <a:off x="13381283" y="8539529"/>
              <a:ext cx="10990" cy="5493"/>
            </a:xfrm>
            <a:custGeom>
              <a:avLst/>
              <a:gdLst>
                <a:gd name="T0" fmla="*/ 4 w 8"/>
                <a:gd name="T1" fmla="*/ 4 h 5"/>
                <a:gd name="T2" fmla="*/ 2 w 8"/>
                <a:gd name="T3" fmla="*/ 4 h 5"/>
                <a:gd name="T4" fmla="*/ 0 w 8"/>
                <a:gd name="T5" fmla="*/ 4 h 5"/>
                <a:gd name="T6" fmla="*/ 0 w 8"/>
                <a:gd name="T7" fmla="*/ 2 h 5"/>
                <a:gd name="T8" fmla="*/ 4 w 8"/>
                <a:gd name="T9" fmla="*/ 0 h 5"/>
                <a:gd name="T10" fmla="*/ 7 w 8"/>
                <a:gd name="T11" fmla="*/ 1 h 5"/>
                <a:gd name="T12" fmla="*/ 5 w 8"/>
                <a:gd name="T13" fmla="*/ 2 h 5"/>
                <a:gd name="T14" fmla="*/ 4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4"/>
                  </a:moveTo>
                  <a:lnTo>
                    <a:pt x="2" y="4"/>
                  </a:lnTo>
                  <a:lnTo>
                    <a:pt x="0" y="4"/>
                  </a:lnTo>
                  <a:lnTo>
                    <a:pt x="0" y="2"/>
                  </a:lnTo>
                  <a:lnTo>
                    <a:pt x="4" y="0"/>
                  </a:lnTo>
                  <a:lnTo>
                    <a:pt x="7"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1" name="Freeform 476">
              <a:extLst>
                <a:ext uri="{FF2B5EF4-FFF2-40B4-BE49-F238E27FC236}">
                  <a16:creationId xmlns="" xmlns:a16="http://schemas.microsoft.com/office/drawing/2014/main" id="{B2F96D5C-F949-0B63-4FB3-62917AD16091}"/>
                </a:ext>
              </a:extLst>
            </p:cNvPr>
            <p:cNvSpPr>
              <a:spLocks noChangeArrowheads="1"/>
            </p:cNvSpPr>
            <p:nvPr/>
          </p:nvSpPr>
          <p:spPr bwMode="auto">
            <a:xfrm>
              <a:off x="13370292" y="8539529"/>
              <a:ext cx="10990" cy="16484"/>
            </a:xfrm>
            <a:custGeom>
              <a:avLst/>
              <a:gdLst>
                <a:gd name="T0" fmla="*/ 4 w 9"/>
                <a:gd name="T1" fmla="*/ 12 h 14"/>
                <a:gd name="T2" fmla="*/ 1 w 9"/>
                <a:gd name="T3" fmla="*/ 13 h 14"/>
                <a:gd name="T4" fmla="*/ 1 w 9"/>
                <a:gd name="T5" fmla="*/ 12 h 14"/>
                <a:gd name="T6" fmla="*/ 0 w 9"/>
                <a:gd name="T7" fmla="*/ 11 h 14"/>
                <a:gd name="T8" fmla="*/ 1 w 9"/>
                <a:gd name="T9" fmla="*/ 10 h 14"/>
                <a:gd name="T10" fmla="*/ 1 w 9"/>
                <a:gd name="T11" fmla="*/ 9 h 14"/>
                <a:gd name="T12" fmla="*/ 0 w 9"/>
                <a:gd name="T13" fmla="*/ 8 h 14"/>
                <a:gd name="T14" fmla="*/ 2 w 9"/>
                <a:gd name="T15" fmla="*/ 3 h 14"/>
                <a:gd name="T16" fmla="*/ 1 w 9"/>
                <a:gd name="T17" fmla="*/ 1 h 14"/>
                <a:gd name="T18" fmla="*/ 6 w 9"/>
                <a:gd name="T19" fmla="*/ 0 h 14"/>
                <a:gd name="T20" fmla="*/ 8 w 9"/>
                <a:gd name="T21" fmla="*/ 2 h 14"/>
                <a:gd name="T22" fmla="*/ 8 w 9"/>
                <a:gd name="T23" fmla="*/ 8 h 14"/>
                <a:gd name="T24" fmla="*/ 4 w 9"/>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4" y="12"/>
                  </a:moveTo>
                  <a:lnTo>
                    <a:pt x="1" y="13"/>
                  </a:lnTo>
                  <a:lnTo>
                    <a:pt x="1" y="12"/>
                  </a:lnTo>
                  <a:lnTo>
                    <a:pt x="0" y="11"/>
                  </a:lnTo>
                  <a:lnTo>
                    <a:pt x="1" y="10"/>
                  </a:lnTo>
                  <a:lnTo>
                    <a:pt x="1" y="9"/>
                  </a:lnTo>
                  <a:lnTo>
                    <a:pt x="0" y="8"/>
                  </a:lnTo>
                  <a:lnTo>
                    <a:pt x="2" y="3"/>
                  </a:lnTo>
                  <a:lnTo>
                    <a:pt x="1" y="1"/>
                  </a:lnTo>
                  <a:lnTo>
                    <a:pt x="6" y="0"/>
                  </a:lnTo>
                  <a:lnTo>
                    <a:pt x="8" y="2"/>
                  </a:lnTo>
                  <a:lnTo>
                    <a:pt x="8" y="8"/>
                  </a:lnTo>
                  <a:lnTo>
                    <a:pt x="4"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2" name="Freeform 477">
              <a:extLst>
                <a:ext uri="{FF2B5EF4-FFF2-40B4-BE49-F238E27FC236}">
                  <a16:creationId xmlns="" xmlns:a16="http://schemas.microsoft.com/office/drawing/2014/main" id="{3E33FD8B-702C-17D1-5735-1CBBB183AADA}"/>
                </a:ext>
              </a:extLst>
            </p:cNvPr>
            <p:cNvSpPr>
              <a:spLocks noChangeArrowheads="1"/>
            </p:cNvSpPr>
            <p:nvPr/>
          </p:nvSpPr>
          <p:spPr bwMode="auto">
            <a:xfrm>
              <a:off x="13320834" y="8528538"/>
              <a:ext cx="10990" cy="10990"/>
            </a:xfrm>
            <a:custGeom>
              <a:avLst/>
              <a:gdLst>
                <a:gd name="T0" fmla="*/ 1 w 9"/>
                <a:gd name="T1" fmla="*/ 0 h 8"/>
                <a:gd name="T2" fmla="*/ 2 w 9"/>
                <a:gd name="T3" fmla="*/ 1 h 8"/>
                <a:gd name="T4" fmla="*/ 4 w 9"/>
                <a:gd name="T5" fmla="*/ 1 h 8"/>
                <a:gd name="T6" fmla="*/ 5 w 9"/>
                <a:gd name="T7" fmla="*/ 1 h 8"/>
                <a:gd name="T8" fmla="*/ 6 w 9"/>
                <a:gd name="T9" fmla="*/ 1 h 8"/>
                <a:gd name="T10" fmla="*/ 7 w 9"/>
                <a:gd name="T11" fmla="*/ 4 h 8"/>
                <a:gd name="T12" fmla="*/ 8 w 9"/>
                <a:gd name="T13" fmla="*/ 5 h 8"/>
                <a:gd name="T14" fmla="*/ 6 w 9"/>
                <a:gd name="T15" fmla="*/ 6 h 8"/>
                <a:gd name="T16" fmla="*/ 4 w 9"/>
                <a:gd name="T17" fmla="*/ 6 h 8"/>
                <a:gd name="T18" fmla="*/ 3 w 9"/>
                <a:gd name="T19" fmla="*/ 7 h 8"/>
                <a:gd name="T20" fmla="*/ 1 w 9"/>
                <a:gd name="T21" fmla="*/ 7 h 8"/>
                <a:gd name="T22" fmla="*/ 1 w 9"/>
                <a:gd name="T23" fmla="*/ 6 h 8"/>
                <a:gd name="T24" fmla="*/ 0 w 9"/>
                <a:gd name="T25" fmla="*/ 5 h 8"/>
                <a:gd name="T26" fmla="*/ 1 w 9"/>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1" y="0"/>
                  </a:moveTo>
                  <a:lnTo>
                    <a:pt x="2" y="1"/>
                  </a:lnTo>
                  <a:lnTo>
                    <a:pt x="4" y="1"/>
                  </a:lnTo>
                  <a:lnTo>
                    <a:pt x="5" y="1"/>
                  </a:lnTo>
                  <a:lnTo>
                    <a:pt x="6" y="1"/>
                  </a:lnTo>
                  <a:lnTo>
                    <a:pt x="7" y="4"/>
                  </a:lnTo>
                  <a:lnTo>
                    <a:pt x="8" y="5"/>
                  </a:lnTo>
                  <a:lnTo>
                    <a:pt x="6" y="6"/>
                  </a:lnTo>
                  <a:lnTo>
                    <a:pt x="4" y="6"/>
                  </a:lnTo>
                  <a:lnTo>
                    <a:pt x="3" y="7"/>
                  </a:lnTo>
                  <a:lnTo>
                    <a:pt x="1" y="7"/>
                  </a:lnTo>
                  <a:lnTo>
                    <a:pt x="1" y="6"/>
                  </a:lnTo>
                  <a:lnTo>
                    <a:pt x="0" y="5"/>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3" name="Freeform 478">
              <a:extLst>
                <a:ext uri="{FF2B5EF4-FFF2-40B4-BE49-F238E27FC236}">
                  <a16:creationId xmlns="" xmlns:a16="http://schemas.microsoft.com/office/drawing/2014/main" id="{C79DB4D9-4476-6582-9151-ADEF0F186EC0}"/>
                </a:ext>
              </a:extLst>
            </p:cNvPr>
            <p:cNvSpPr>
              <a:spLocks noChangeArrowheads="1"/>
            </p:cNvSpPr>
            <p:nvPr/>
          </p:nvSpPr>
          <p:spPr bwMode="auto">
            <a:xfrm>
              <a:off x="13760449" y="8512051"/>
              <a:ext cx="5497" cy="5497"/>
            </a:xfrm>
            <a:custGeom>
              <a:avLst/>
              <a:gdLst>
                <a:gd name="T0" fmla="*/ 3 w 5"/>
                <a:gd name="T1" fmla="*/ 3 h 4"/>
                <a:gd name="T2" fmla="*/ 2 w 5"/>
                <a:gd name="T3" fmla="*/ 3 h 4"/>
                <a:gd name="T4" fmla="*/ 0 w 5"/>
                <a:gd name="T5" fmla="*/ 2 h 4"/>
                <a:gd name="T6" fmla="*/ 0 w 5"/>
                <a:gd name="T7" fmla="*/ 1 h 4"/>
                <a:gd name="T8" fmla="*/ 1 w 5"/>
                <a:gd name="T9" fmla="*/ 0 h 4"/>
                <a:gd name="T10" fmla="*/ 1 w 5"/>
                <a:gd name="T11" fmla="*/ 0 h 4"/>
                <a:gd name="T12" fmla="*/ 4 w 5"/>
                <a:gd name="T13" fmla="*/ 2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1"/>
                  </a:lnTo>
                  <a:lnTo>
                    <a:pt x="1" y="0"/>
                  </a:lnTo>
                  <a:lnTo>
                    <a:pt x="1"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4" name="Freeform 479">
              <a:extLst>
                <a:ext uri="{FF2B5EF4-FFF2-40B4-BE49-F238E27FC236}">
                  <a16:creationId xmlns="" xmlns:a16="http://schemas.microsoft.com/office/drawing/2014/main" id="{301F6972-629A-D51A-AAC8-B4B974CE5AA8}"/>
                </a:ext>
              </a:extLst>
            </p:cNvPr>
            <p:cNvSpPr>
              <a:spLocks noChangeArrowheads="1"/>
            </p:cNvSpPr>
            <p:nvPr/>
          </p:nvSpPr>
          <p:spPr bwMode="auto">
            <a:xfrm>
              <a:off x="13331824" y="8512051"/>
              <a:ext cx="10990" cy="16487"/>
            </a:xfrm>
            <a:custGeom>
              <a:avLst/>
              <a:gdLst>
                <a:gd name="T0" fmla="*/ 2 w 7"/>
                <a:gd name="T1" fmla="*/ 11 h 12"/>
                <a:gd name="T2" fmla="*/ 2 w 7"/>
                <a:gd name="T3" fmla="*/ 11 h 12"/>
                <a:gd name="T4" fmla="*/ 1 w 7"/>
                <a:gd name="T5" fmla="*/ 8 h 12"/>
                <a:gd name="T6" fmla="*/ 0 w 7"/>
                <a:gd name="T7" fmla="*/ 7 h 12"/>
                <a:gd name="T8" fmla="*/ 1 w 7"/>
                <a:gd name="T9" fmla="*/ 7 h 12"/>
                <a:gd name="T10" fmla="*/ 4 w 7"/>
                <a:gd name="T11" fmla="*/ 0 h 12"/>
                <a:gd name="T12" fmla="*/ 4 w 7"/>
                <a:gd name="T13" fmla="*/ 3 h 12"/>
                <a:gd name="T14" fmla="*/ 5 w 7"/>
                <a:gd name="T15" fmla="*/ 5 h 12"/>
                <a:gd name="T16" fmla="*/ 6 w 7"/>
                <a:gd name="T17" fmla="*/ 5 h 12"/>
                <a:gd name="T18" fmla="*/ 5 w 7"/>
                <a:gd name="T19" fmla="*/ 7 h 12"/>
                <a:gd name="T20" fmla="*/ 4 w 7"/>
                <a:gd name="T21" fmla="*/ 8 h 12"/>
                <a:gd name="T22" fmla="*/ 2 w 7"/>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2" y="11"/>
                  </a:moveTo>
                  <a:lnTo>
                    <a:pt x="2" y="11"/>
                  </a:lnTo>
                  <a:lnTo>
                    <a:pt x="1" y="8"/>
                  </a:lnTo>
                  <a:lnTo>
                    <a:pt x="0" y="7"/>
                  </a:lnTo>
                  <a:lnTo>
                    <a:pt x="1" y="7"/>
                  </a:lnTo>
                  <a:lnTo>
                    <a:pt x="4" y="0"/>
                  </a:lnTo>
                  <a:lnTo>
                    <a:pt x="4" y="3"/>
                  </a:lnTo>
                  <a:lnTo>
                    <a:pt x="5" y="5"/>
                  </a:lnTo>
                  <a:lnTo>
                    <a:pt x="6" y="5"/>
                  </a:lnTo>
                  <a:lnTo>
                    <a:pt x="5" y="7"/>
                  </a:lnTo>
                  <a:lnTo>
                    <a:pt x="4"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5" name="Freeform 480">
              <a:extLst>
                <a:ext uri="{FF2B5EF4-FFF2-40B4-BE49-F238E27FC236}">
                  <a16:creationId xmlns="" xmlns:a16="http://schemas.microsoft.com/office/drawing/2014/main" id="{6B52ADD5-03A4-BE24-D1F3-6F333C7825B7}"/>
                </a:ext>
              </a:extLst>
            </p:cNvPr>
            <p:cNvSpPr>
              <a:spLocks noChangeArrowheads="1"/>
            </p:cNvSpPr>
            <p:nvPr/>
          </p:nvSpPr>
          <p:spPr bwMode="auto">
            <a:xfrm>
              <a:off x="13348312" y="8501061"/>
              <a:ext cx="10990" cy="10990"/>
            </a:xfrm>
            <a:custGeom>
              <a:avLst/>
              <a:gdLst>
                <a:gd name="T0" fmla="*/ 4 w 7"/>
                <a:gd name="T1" fmla="*/ 5 h 7"/>
                <a:gd name="T2" fmla="*/ 1 w 7"/>
                <a:gd name="T3" fmla="*/ 6 h 7"/>
                <a:gd name="T4" fmla="*/ 0 w 7"/>
                <a:gd name="T5" fmla="*/ 6 h 7"/>
                <a:gd name="T6" fmla="*/ 1 w 7"/>
                <a:gd name="T7" fmla="*/ 5 h 7"/>
                <a:gd name="T8" fmla="*/ 1 w 7"/>
                <a:gd name="T9" fmla="*/ 4 h 7"/>
                <a:gd name="T10" fmla="*/ 3 w 7"/>
                <a:gd name="T11" fmla="*/ 0 h 7"/>
                <a:gd name="T12" fmla="*/ 5 w 7"/>
                <a:gd name="T13" fmla="*/ 0 h 7"/>
                <a:gd name="T14" fmla="*/ 6 w 7"/>
                <a:gd name="T15" fmla="*/ 0 h 7"/>
                <a:gd name="T16" fmla="*/ 5 w 7"/>
                <a:gd name="T17" fmla="*/ 2 h 7"/>
                <a:gd name="T18" fmla="*/ 4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5"/>
                  </a:moveTo>
                  <a:lnTo>
                    <a:pt x="1" y="6"/>
                  </a:lnTo>
                  <a:lnTo>
                    <a:pt x="0" y="6"/>
                  </a:lnTo>
                  <a:lnTo>
                    <a:pt x="1" y="5"/>
                  </a:lnTo>
                  <a:lnTo>
                    <a:pt x="1" y="4"/>
                  </a:lnTo>
                  <a:lnTo>
                    <a:pt x="3" y="0"/>
                  </a:lnTo>
                  <a:lnTo>
                    <a:pt x="5" y="0"/>
                  </a:lnTo>
                  <a:lnTo>
                    <a:pt x="6" y="0"/>
                  </a:lnTo>
                  <a:lnTo>
                    <a:pt x="5"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6" name="Freeform 481">
              <a:extLst>
                <a:ext uri="{FF2B5EF4-FFF2-40B4-BE49-F238E27FC236}">
                  <a16:creationId xmlns="" xmlns:a16="http://schemas.microsoft.com/office/drawing/2014/main" id="{18768D4D-6814-A3AF-EF47-4B0D6A4B49AC}"/>
                </a:ext>
              </a:extLst>
            </p:cNvPr>
            <p:cNvSpPr>
              <a:spLocks noChangeArrowheads="1"/>
            </p:cNvSpPr>
            <p:nvPr/>
          </p:nvSpPr>
          <p:spPr bwMode="auto">
            <a:xfrm>
              <a:off x="13359302" y="8479080"/>
              <a:ext cx="5493" cy="5497"/>
            </a:xfrm>
            <a:custGeom>
              <a:avLst/>
              <a:gdLst>
                <a:gd name="T0" fmla="*/ 4 w 5"/>
                <a:gd name="T1" fmla="*/ 3 h 6"/>
                <a:gd name="T2" fmla="*/ 1 w 5"/>
                <a:gd name="T3" fmla="*/ 5 h 6"/>
                <a:gd name="T4" fmla="*/ 0 w 5"/>
                <a:gd name="T5" fmla="*/ 4 h 6"/>
                <a:gd name="T6" fmla="*/ 1 w 5"/>
                <a:gd name="T7" fmla="*/ 0 h 6"/>
                <a:gd name="T8" fmla="*/ 1 w 5"/>
                <a:gd name="T9" fmla="*/ 0 h 6"/>
                <a:gd name="T10" fmla="*/ 3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1" y="5"/>
                  </a:lnTo>
                  <a:lnTo>
                    <a:pt x="0" y="4"/>
                  </a:lnTo>
                  <a:lnTo>
                    <a:pt x="1" y="0"/>
                  </a:lnTo>
                  <a:lnTo>
                    <a:pt x="1" y="0"/>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7" name="Freeform 483">
              <a:extLst>
                <a:ext uri="{FF2B5EF4-FFF2-40B4-BE49-F238E27FC236}">
                  <a16:creationId xmlns="" xmlns:a16="http://schemas.microsoft.com/office/drawing/2014/main" id="{802A707D-87AD-7999-9B02-B80A74F71898}"/>
                </a:ext>
              </a:extLst>
            </p:cNvPr>
            <p:cNvSpPr>
              <a:spLocks noChangeArrowheads="1"/>
            </p:cNvSpPr>
            <p:nvPr/>
          </p:nvSpPr>
          <p:spPr bwMode="auto">
            <a:xfrm>
              <a:off x="13458216" y="8473587"/>
              <a:ext cx="10990" cy="5493"/>
            </a:xfrm>
            <a:custGeom>
              <a:avLst/>
              <a:gdLst>
                <a:gd name="T0" fmla="*/ 2 w 9"/>
                <a:gd name="T1" fmla="*/ 0 h 5"/>
                <a:gd name="T2" fmla="*/ 4 w 9"/>
                <a:gd name="T3" fmla="*/ 1 h 5"/>
                <a:gd name="T4" fmla="*/ 8 w 9"/>
                <a:gd name="T5" fmla="*/ 1 h 5"/>
                <a:gd name="T6" fmla="*/ 8 w 9"/>
                <a:gd name="T7" fmla="*/ 1 h 5"/>
                <a:gd name="T8" fmla="*/ 7 w 9"/>
                <a:gd name="T9" fmla="*/ 3 h 5"/>
                <a:gd name="T10" fmla="*/ 5 w 9"/>
                <a:gd name="T11" fmla="*/ 4 h 5"/>
                <a:gd name="T12" fmla="*/ 3 w 9"/>
                <a:gd name="T13" fmla="*/ 3 h 5"/>
                <a:gd name="T14" fmla="*/ 0 w 9"/>
                <a:gd name="T15" fmla="*/ 3 h 5"/>
                <a:gd name="T16" fmla="*/ 0 w 9"/>
                <a:gd name="T17" fmla="*/ 1 h 5"/>
                <a:gd name="T18" fmla="*/ 0 w 9"/>
                <a:gd name="T19" fmla="*/ 0 h 5"/>
                <a:gd name="T20" fmla="*/ 2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2" y="0"/>
                  </a:moveTo>
                  <a:lnTo>
                    <a:pt x="4" y="1"/>
                  </a:lnTo>
                  <a:lnTo>
                    <a:pt x="8" y="1"/>
                  </a:lnTo>
                  <a:lnTo>
                    <a:pt x="8" y="1"/>
                  </a:lnTo>
                  <a:lnTo>
                    <a:pt x="7" y="3"/>
                  </a:lnTo>
                  <a:lnTo>
                    <a:pt x="5" y="4"/>
                  </a:lnTo>
                  <a:lnTo>
                    <a:pt x="3" y="3"/>
                  </a:lnTo>
                  <a:lnTo>
                    <a:pt x="0" y="3"/>
                  </a:lnTo>
                  <a:lnTo>
                    <a:pt x="0" y="1"/>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8" name="Freeform 484">
              <a:extLst>
                <a:ext uri="{FF2B5EF4-FFF2-40B4-BE49-F238E27FC236}">
                  <a16:creationId xmlns="" xmlns:a16="http://schemas.microsoft.com/office/drawing/2014/main" id="{62641492-CAD0-7CA6-5883-D78BE7759F6D}"/>
                </a:ext>
              </a:extLst>
            </p:cNvPr>
            <p:cNvSpPr>
              <a:spLocks noChangeArrowheads="1"/>
            </p:cNvSpPr>
            <p:nvPr/>
          </p:nvSpPr>
          <p:spPr bwMode="auto">
            <a:xfrm>
              <a:off x="13469206" y="8462596"/>
              <a:ext cx="5493" cy="5493"/>
            </a:xfrm>
            <a:custGeom>
              <a:avLst/>
              <a:gdLst>
                <a:gd name="T0" fmla="*/ 4 w 5"/>
                <a:gd name="T1" fmla="*/ 2 h 4"/>
                <a:gd name="T2" fmla="*/ 2 w 5"/>
                <a:gd name="T3" fmla="*/ 3 h 4"/>
                <a:gd name="T4" fmla="*/ 0 w 5"/>
                <a:gd name="T5" fmla="*/ 3 h 4"/>
                <a:gd name="T6" fmla="*/ 0 w 5"/>
                <a:gd name="T7" fmla="*/ 1 h 4"/>
                <a:gd name="T8" fmla="*/ 2 w 5"/>
                <a:gd name="T9" fmla="*/ 0 h 4"/>
                <a:gd name="T10" fmla="*/ 2 w 5"/>
                <a:gd name="T11" fmla="*/ 0 h 4"/>
                <a:gd name="T12" fmla="*/ 3 w 5"/>
                <a:gd name="T13" fmla="*/ 1 h 4"/>
                <a:gd name="T14" fmla="*/ 4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2"/>
                  </a:moveTo>
                  <a:lnTo>
                    <a:pt x="2" y="3"/>
                  </a:lnTo>
                  <a:lnTo>
                    <a:pt x="0" y="3"/>
                  </a:lnTo>
                  <a:lnTo>
                    <a:pt x="0" y="1"/>
                  </a:lnTo>
                  <a:lnTo>
                    <a:pt x="2" y="0"/>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19" name="Freeform 485">
              <a:extLst>
                <a:ext uri="{FF2B5EF4-FFF2-40B4-BE49-F238E27FC236}">
                  <a16:creationId xmlns="" xmlns:a16="http://schemas.microsoft.com/office/drawing/2014/main" id="{60B3FB8D-29B9-8F84-FA12-50EF26F9164B}"/>
                </a:ext>
              </a:extLst>
            </p:cNvPr>
            <p:cNvSpPr>
              <a:spLocks noChangeArrowheads="1"/>
            </p:cNvSpPr>
            <p:nvPr/>
          </p:nvSpPr>
          <p:spPr bwMode="auto">
            <a:xfrm>
              <a:off x="13337321" y="8457099"/>
              <a:ext cx="5493" cy="10990"/>
            </a:xfrm>
            <a:custGeom>
              <a:avLst/>
              <a:gdLst>
                <a:gd name="T0" fmla="*/ 3 w 6"/>
                <a:gd name="T1" fmla="*/ 7 h 10"/>
                <a:gd name="T2" fmla="*/ 1 w 6"/>
                <a:gd name="T3" fmla="*/ 9 h 10"/>
                <a:gd name="T4" fmla="*/ 0 w 6"/>
                <a:gd name="T5" fmla="*/ 7 h 10"/>
                <a:gd name="T6" fmla="*/ 1 w 6"/>
                <a:gd name="T7" fmla="*/ 0 h 10"/>
                <a:gd name="T8" fmla="*/ 5 w 6"/>
                <a:gd name="T9" fmla="*/ 1 h 10"/>
                <a:gd name="T10" fmla="*/ 5 w 6"/>
                <a:gd name="T11" fmla="*/ 3 h 10"/>
                <a:gd name="T12" fmla="*/ 3 w 6"/>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7"/>
                  </a:moveTo>
                  <a:lnTo>
                    <a:pt x="1" y="9"/>
                  </a:lnTo>
                  <a:lnTo>
                    <a:pt x="0" y="7"/>
                  </a:lnTo>
                  <a:lnTo>
                    <a:pt x="1" y="0"/>
                  </a:lnTo>
                  <a:lnTo>
                    <a:pt x="5" y="1"/>
                  </a:lnTo>
                  <a:lnTo>
                    <a:pt x="5"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0" name="Freeform 487">
              <a:extLst>
                <a:ext uri="{FF2B5EF4-FFF2-40B4-BE49-F238E27FC236}">
                  <a16:creationId xmlns="" xmlns:a16="http://schemas.microsoft.com/office/drawing/2014/main" id="{776B53DD-9BEB-FDC9-4D76-618E2D0BAEF8}"/>
                </a:ext>
              </a:extLst>
            </p:cNvPr>
            <p:cNvSpPr>
              <a:spLocks noChangeArrowheads="1"/>
            </p:cNvSpPr>
            <p:nvPr/>
          </p:nvSpPr>
          <p:spPr bwMode="auto">
            <a:xfrm>
              <a:off x="13535148" y="8446109"/>
              <a:ext cx="10990" cy="5497"/>
            </a:xfrm>
            <a:custGeom>
              <a:avLst/>
              <a:gdLst>
                <a:gd name="T0" fmla="*/ 6 w 7"/>
                <a:gd name="T1" fmla="*/ 2 h 6"/>
                <a:gd name="T2" fmla="*/ 5 w 7"/>
                <a:gd name="T3" fmla="*/ 4 h 6"/>
                <a:gd name="T4" fmla="*/ 4 w 7"/>
                <a:gd name="T5" fmla="*/ 3 h 6"/>
                <a:gd name="T6" fmla="*/ 3 w 7"/>
                <a:gd name="T7" fmla="*/ 5 h 6"/>
                <a:gd name="T8" fmla="*/ 2 w 7"/>
                <a:gd name="T9" fmla="*/ 3 h 6"/>
                <a:gd name="T10" fmla="*/ 1 w 7"/>
                <a:gd name="T11" fmla="*/ 2 h 6"/>
                <a:gd name="T12" fmla="*/ 0 w 7"/>
                <a:gd name="T13" fmla="*/ 1 h 6"/>
                <a:gd name="T14" fmla="*/ 5 w 7"/>
                <a:gd name="T15" fmla="*/ 0 h 6"/>
                <a:gd name="T16" fmla="*/ 6 w 7"/>
                <a:gd name="T17" fmla="*/ 1 h 6"/>
                <a:gd name="T18" fmla="*/ 6 w 7"/>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6" y="2"/>
                  </a:moveTo>
                  <a:lnTo>
                    <a:pt x="5" y="4"/>
                  </a:lnTo>
                  <a:lnTo>
                    <a:pt x="4" y="3"/>
                  </a:lnTo>
                  <a:lnTo>
                    <a:pt x="3" y="5"/>
                  </a:lnTo>
                  <a:lnTo>
                    <a:pt x="2" y="3"/>
                  </a:lnTo>
                  <a:lnTo>
                    <a:pt x="1" y="2"/>
                  </a:lnTo>
                  <a:lnTo>
                    <a:pt x="0" y="1"/>
                  </a:lnTo>
                  <a:lnTo>
                    <a:pt x="5" y="0"/>
                  </a:lnTo>
                  <a:lnTo>
                    <a:pt x="6"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1" name="Freeform 488">
              <a:extLst>
                <a:ext uri="{FF2B5EF4-FFF2-40B4-BE49-F238E27FC236}">
                  <a16:creationId xmlns="" xmlns:a16="http://schemas.microsoft.com/office/drawing/2014/main" id="{037C61CA-F995-29A9-0CDE-4DCC71417805}"/>
                </a:ext>
              </a:extLst>
            </p:cNvPr>
            <p:cNvSpPr>
              <a:spLocks noChangeArrowheads="1"/>
            </p:cNvSpPr>
            <p:nvPr/>
          </p:nvSpPr>
          <p:spPr bwMode="auto">
            <a:xfrm>
              <a:off x="13557129" y="8446109"/>
              <a:ext cx="10990" cy="16487"/>
            </a:xfrm>
            <a:custGeom>
              <a:avLst/>
              <a:gdLst>
                <a:gd name="T0" fmla="*/ 8 w 11"/>
                <a:gd name="T1" fmla="*/ 10 h 14"/>
                <a:gd name="T2" fmla="*/ 5 w 11"/>
                <a:gd name="T3" fmla="*/ 13 h 14"/>
                <a:gd name="T4" fmla="*/ 2 w 11"/>
                <a:gd name="T5" fmla="*/ 13 h 14"/>
                <a:gd name="T6" fmla="*/ 0 w 11"/>
                <a:gd name="T7" fmla="*/ 11 h 14"/>
                <a:gd name="T8" fmla="*/ 0 w 11"/>
                <a:gd name="T9" fmla="*/ 10 h 14"/>
                <a:gd name="T10" fmla="*/ 3 w 11"/>
                <a:gd name="T11" fmla="*/ 7 h 14"/>
                <a:gd name="T12" fmla="*/ 5 w 11"/>
                <a:gd name="T13" fmla="*/ 3 h 14"/>
                <a:gd name="T14" fmla="*/ 8 w 11"/>
                <a:gd name="T15" fmla="*/ 1 h 14"/>
                <a:gd name="T16" fmla="*/ 9 w 11"/>
                <a:gd name="T17" fmla="*/ 0 h 14"/>
                <a:gd name="T18" fmla="*/ 10 w 11"/>
                <a:gd name="T19" fmla="*/ 0 h 14"/>
                <a:gd name="T20" fmla="*/ 8 w 11"/>
                <a:gd name="T21" fmla="*/ 6 h 14"/>
                <a:gd name="T22" fmla="*/ 8 w 11"/>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8" y="10"/>
                  </a:moveTo>
                  <a:lnTo>
                    <a:pt x="5" y="13"/>
                  </a:lnTo>
                  <a:lnTo>
                    <a:pt x="2" y="13"/>
                  </a:lnTo>
                  <a:lnTo>
                    <a:pt x="0" y="11"/>
                  </a:lnTo>
                  <a:lnTo>
                    <a:pt x="0" y="10"/>
                  </a:lnTo>
                  <a:lnTo>
                    <a:pt x="3" y="7"/>
                  </a:lnTo>
                  <a:lnTo>
                    <a:pt x="5" y="3"/>
                  </a:lnTo>
                  <a:lnTo>
                    <a:pt x="8" y="1"/>
                  </a:lnTo>
                  <a:lnTo>
                    <a:pt x="9" y="0"/>
                  </a:lnTo>
                  <a:lnTo>
                    <a:pt x="10" y="0"/>
                  </a:lnTo>
                  <a:lnTo>
                    <a:pt x="8" y="6"/>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2" name="Freeform 489">
              <a:extLst>
                <a:ext uri="{FF2B5EF4-FFF2-40B4-BE49-F238E27FC236}">
                  <a16:creationId xmlns="" xmlns:a16="http://schemas.microsoft.com/office/drawing/2014/main" id="{4A9AA423-CE12-0CCA-D0EE-D5005946D615}"/>
                </a:ext>
              </a:extLst>
            </p:cNvPr>
            <p:cNvSpPr>
              <a:spLocks noChangeArrowheads="1"/>
            </p:cNvSpPr>
            <p:nvPr/>
          </p:nvSpPr>
          <p:spPr bwMode="auto">
            <a:xfrm>
              <a:off x="13342815" y="8440615"/>
              <a:ext cx="10990" cy="21981"/>
            </a:xfrm>
            <a:custGeom>
              <a:avLst/>
              <a:gdLst>
                <a:gd name="T0" fmla="*/ 3 w 7"/>
                <a:gd name="T1" fmla="*/ 13 h 16"/>
                <a:gd name="T2" fmla="*/ 3 w 7"/>
                <a:gd name="T3" fmla="*/ 15 h 16"/>
                <a:gd name="T4" fmla="*/ 1 w 7"/>
                <a:gd name="T5" fmla="*/ 13 h 16"/>
                <a:gd name="T6" fmla="*/ 0 w 7"/>
                <a:gd name="T7" fmla="*/ 12 h 16"/>
                <a:gd name="T8" fmla="*/ 2 w 7"/>
                <a:gd name="T9" fmla="*/ 6 h 16"/>
                <a:gd name="T10" fmla="*/ 2 w 7"/>
                <a:gd name="T11" fmla="*/ 4 h 16"/>
                <a:gd name="T12" fmla="*/ 2 w 7"/>
                <a:gd name="T13" fmla="*/ 3 h 16"/>
                <a:gd name="T14" fmla="*/ 6 w 7"/>
                <a:gd name="T15" fmla="*/ 0 h 16"/>
                <a:gd name="T16" fmla="*/ 6 w 7"/>
                <a:gd name="T17" fmla="*/ 1 h 16"/>
                <a:gd name="T18" fmla="*/ 6 w 7"/>
                <a:gd name="T19" fmla="*/ 1 h 16"/>
                <a:gd name="T20" fmla="*/ 6 w 7"/>
                <a:gd name="T21" fmla="*/ 3 h 16"/>
                <a:gd name="T22" fmla="*/ 6 w 7"/>
                <a:gd name="T23" fmla="*/ 5 h 16"/>
                <a:gd name="T24" fmla="*/ 3 w 7"/>
                <a:gd name="T25" fmla="*/ 10 h 16"/>
                <a:gd name="T26" fmla="*/ 3 w 7"/>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6">
                  <a:moveTo>
                    <a:pt x="3" y="13"/>
                  </a:moveTo>
                  <a:lnTo>
                    <a:pt x="3" y="15"/>
                  </a:lnTo>
                  <a:lnTo>
                    <a:pt x="1" y="13"/>
                  </a:lnTo>
                  <a:lnTo>
                    <a:pt x="0" y="12"/>
                  </a:lnTo>
                  <a:lnTo>
                    <a:pt x="2" y="6"/>
                  </a:lnTo>
                  <a:lnTo>
                    <a:pt x="2" y="4"/>
                  </a:lnTo>
                  <a:lnTo>
                    <a:pt x="2" y="3"/>
                  </a:lnTo>
                  <a:lnTo>
                    <a:pt x="6" y="0"/>
                  </a:lnTo>
                  <a:lnTo>
                    <a:pt x="6" y="1"/>
                  </a:lnTo>
                  <a:lnTo>
                    <a:pt x="6" y="1"/>
                  </a:lnTo>
                  <a:lnTo>
                    <a:pt x="6" y="3"/>
                  </a:lnTo>
                  <a:lnTo>
                    <a:pt x="6" y="5"/>
                  </a:lnTo>
                  <a:lnTo>
                    <a:pt x="3" y="10"/>
                  </a:lnTo>
                  <a:lnTo>
                    <a:pt x="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3" name="Freeform 490">
              <a:extLst>
                <a:ext uri="{FF2B5EF4-FFF2-40B4-BE49-F238E27FC236}">
                  <a16:creationId xmlns="" xmlns:a16="http://schemas.microsoft.com/office/drawing/2014/main" id="{D9EACCB5-8679-536D-685F-7A10C90E4B96}"/>
                </a:ext>
              </a:extLst>
            </p:cNvPr>
            <p:cNvSpPr>
              <a:spLocks noChangeArrowheads="1"/>
            </p:cNvSpPr>
            <p:nvPr/>
          </p:nvSpPr>
          <p:spPr bwMode="auto">
            <a:xfrm>
              <a:off x="13743966" y="8435118"/>
              <a:ext cx="5493" cy="5497"/>
            </a:xfrm>
            <a:custGeom>
              <a:avLst/>
              <a:gdLst>
                <a:gd name="T0" fmla="*/ 3 w 4"/>
                <a:gd name="T1" fmla="*/ 2 h 5"/>
                <a:gd name="T2" fmla="*/ 3 w 4"/>
                <a:gd name="T3" fmla="*/ 4 h 5"/>
                <a:gd name="T4" fmla="*/ 2 w 4"/>
                <a:gd name="T5" fmla="*/ 3 h 5"/>
                <a:gd name="T6" fmla="*/ 0 w 4"/>
                <a:gd name="T7" fmla="*/ 2 h 5"/>
                <a:gd name="T8" fmla="*/ 0 w 4"/>
                <a:gd name="T9" fmla="*/ 0 h 5"/>
                <a:gd name="T10" fmla="*/ 2 w 4"/>
                <a:gd name="T11" fmla="*/ 0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lnTo>
                    <a:pt x="3" y="4"/>
                  </a:lnTo>
                  <a:lnTo>
                    <a:pt x="2" y="3"/>
                  </a:lnTo>
                  <a:lnTo>
                    <a:pt x="0" y="2"/>
                  </a:lnTo>
                  <a:lnTo>
                    <a:pt x="0"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4" name="Freeform 491">
              <a:extLst>
                <a:ext uri="{FF2B5EF4-FFF2-40B4-BE49-F238E27FC236}">
                  <a16:creationId xmlns="" xmlns:a16="http://schemas.microsoft.com/office/drawing/2014/main" id="{3F4935E2-A3DD-61EF-7EBD-3D86DF12FC74}"/>
                </a:ext>
              </a:extLst>
            </p:cNvPr>
            <p:cNvSpPr>
              <a:spLocks noChangeArrowheads="1"/>
            </p:cNvSpPr>
            <p:nvPr/>
          </p:nvSpPr>
          <p:spPr bwMode="auto">
            <a:xfrm>
              <a:off x="13496680" y="8358186"/>
              <a:ext cx="10990" cy="10990"/>
            </a:xfrm>
            <a:custGeom>
              <a:avLst/>
              <a:gdLst>
                <a:gd name="T0" fmla="*/ 5 w 7"/>
                <a:gd name="T1" fmla="*/ 6 h 8"/>
                <a:gd name="T2" fmla="*/ 4 w 7"/>
                <a:gd name="T3" fmla="*/ 7 h 8"/>
                <a:gd name="T4" fmla="*/ 1 w 7"/>
                <a:gd name="T5" fmla="*/ 7 h 8"/>
                <a:gd name="T6" fmla="*/ 0 w 7"/>
                <a:gd name="T7" fmla="*/ 5 h 8"/>
                <a:gd name="T8" fmla="*/ 0 w 7"/>
                <a:gd name="T9" fmla="*/ 2 h 8"/>
                <a:gd name="T10" fmla="*/ 3 w 7"/>
                <a:gd name="T11" fmla="*/ 0 h 8"/>
                <a:gd name="T12" fmla="*/ 6 w 7"/>
                <a:gd name="T13" fmla="*/ 4 h 8"/>
                <a:gd name="T14" fmla="*/ 5 w 7"/>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6"/>
                  </a:moveTo>
                  <a:lnTo>
                    <a:pt x="4" y="7"/>
                  </a:lnTo>
                  <a:lnTo>
                    <a:pt x="1" y="7"/>
                  </a:lnTo>
                  <a:lnTo>
                    <a:pt x="0" y="5"/>
                  </a:lnTo>
                  <a:lnTo>
                    <a:pt x="0" y="2"/>
                  </a:lnTo>
                  <a:lnTo>
                    <a:pt x="3" y="0"/>
                  </a:lnTo>
                  <a:lnTo>
                    <a:pt x="6"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5" name="Freeform 492">
              <a:extLst>
                <a:ext uri="{FF2B5EF4-FFF2-40B4-BE49-F238E27FC236}">
                  <a16:creationId xmlns="" xmlns:a16="http://schemas.microsoft.com/office/drawing/2014/main" id="{CB434E5C-4F52-5495-88A9-7183E776BFDC}"/>
                </a:ext>
              </a:extLst>
            </p:cNvPr>
            <p:cNvSpPr>
              <a:spLocks noChangeArrowheads="1"/>
            </p:cNvSpPr>
            <p:nvPr/>
          </p:nvSpPr>
          <p:spPr bwMode="auto">
            <a:xfrm>
              <a:off x="13700004" y="8259272"/>
              <a:ext cx="16484" cy="27478"/>
            </a:xfrm>
            <a:custGeom>
              <a:avLst/>
              <a:gdLst>
                <a:gd name="T0" fmla="*/ 4 w 12"/>
                <a:gd name="T1" fmla="*/ 21 h 22"/>
                <a:gd name="T2" fmla="*/ 1 w 12"/>
                <a:gd name="T3" fmla="*/ 21 h 22"/>
                <a:gd name="T4" fmla="*/ 0 w 12"/>
                <a:gd name="T5" fmla="*/ 21 h 22"/>
                <a:gd name="T6" fmla="*/ 2 w 12"/>
                <a:gd name="T7" fmla="*/ 19 h 22"/>
                <a:gd name="T8" fmla="*/ 2 w 12"/>
                <a:gd name="T9" fmla="*/ 17 h 22"/>
                <a:gd name="T10" fmla="*/ 3 w 12"/>
                <a:gd name="T11" fmla="*/ 15 h 22"/>
                <a:gd name="T12" fmla="*/ 3 w 12"/>
                <a:gd name="T13" fmla="*/ 14 h 22"/>
                <a:gd name="T14" fmla="*/ 1 w 12"/>
                <a:gd name="T15" fmla="*/ 14 h 22"/>
                <a:gd name="T16" fmla="*/ 1 w 12"/>
                <a:gd name="T17" fmla="*/ 10 h 22"/>
                <a:gd name="T18" fmla="*/ 3 w 12"/>
                <a:gd name="T19" fmla="*/ 7 h 22"/>
                <a:gd name="T20" fmla="*/ 7 w 12"/>
                <a:gd name="T21" fmla="*/ 2 h 22"/>
                <a:gd name="T22" fmla="*/ 9 w 12"/>
                <a:gd name="T23" fmla="*/ 0 h 22"/>
                <a:gd name="T24" fmla="*/ 10 w 12"/>
                <a:gd name="T25" fmla="*/ 3 h 22"/>
                <a:gd name="T26" fmla="*/ 7 w 12"/>
                <a:gd name="T27" fmla="*/ 8 h 22"/>
                <a:gd name="T28" fmla="*/ 7 w 12"/>
                <a:gd name="T29" fmla="*/ 10 h 22"/>
                <a:gd name="T30" fmla="*/ 11 w 12"/>
                <a:gd name="T31" fmla="*/ 11 h 22"/>
                <a:gd name="T32" fmla="*/ 9 w 12"/>
                <a:gd name="T33" fmla="*/ 17 h 22"/>
                <a:gd name="T34" fmla="*/ 4 w 12"/>
                <a:gd name="T3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2">
                  <a:moveTo>
                    <a:pt x="4" y="21"/>
                  </a:moveTo>
                  <a:lnTo>
                    <a:pt x="1" y="21"/>
                  </a:lnTo>
                  <a:lnTo>
                    <a:pt x="0" y="21"/>
                  </a:lnTo>
                  <a:lnTo>
                    <a:pt x="2" y="19"/>
                  </a:lnTo>
                  <a:lnTo>
                    <a:pt x="2" y="17"/>
                  </a:lnTo>
                  <a:lnTo>
                    <a:pt x="3" y="15"/>
                  </a:lnTo>
                  <a:lnTo>
                    <a:pt x="3" y="14"/>
                  </a:lnTo>
                  <a:lnTo>
                    <a:pt x="1" y="14"/>
                  </a:lnTo>
                  <a:lnTo>
                    <a:pt x="1" y="10"/>
                  </a:lnTo>
                  <a:lnTo>
                    <a:pt x="3" y="7"/>
                  </a:lnTo>
                  <a:lnTo>
                    <a:pt x="7" y="2"/>
                  </a:lnTo>
                  <a:lnTo>
                    <a:pt x="9" y="0"/>
                  </a:lnTo>
                  <a:lnTo>
                    <a:pt x="10" y="3"/>
                  </a:lnTo>
                  <a:lnTo>
                    <a:pt x="7" y="8"/>
                  </a:lnTo>
                  <a:lnTo>
                    <a:pt x="7" y="10"/>
                  </a:lnTo>
                  <a:lnTo>
                    <a:pt x="11" y="11"/>
                  </a:lnTo>
                  <a:lnTo>
                    <a:pt x="9" y="17"/>
                  </a:lnTo>
                  <a:lnTo>
                    <a:pt x="4"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6" name="Freeform 494">
              <a:extLst>
                <a:ext uri="{FF2B5EF4-FFF2-40B4-BE49-F238E27FC236}">
                  <a16:creationId xmlns="" xmlns:a16="http://schemas.microsoft.com/office/drawing/2014/main" id="{A1939631-E5E5-032C-6C49-AFBC51D96F92}"/>
                </a:ext>
              </a:extLst>
            </p:cNvPr>
            <p:cNvSpPr>
              <a:spLocks noChangeArrowheads="1"/>
            </p:cNvSpPr>
            <p:nvPr/>
          </p:nvSpPr>
          <p:spPr bwMode="auto">
            <a:xfrm>
              <a:off x="13743966" y="8055952"/>
              <a:ext cx="5493" cy="10990"/>
            </a:xfrm>
            <a:custGeom>
              <a:avLst/>
              <a:gdLst>
                <a:gd name="T0" fmla="*/ 2 w 5"/>
                <a:gd name="T1" fmla="*/ 6 h 7"/>
                <a:gd name="T2" fmla="*/ 1 w 5"/>
                <a:gd name="T3" fmla="*/ 6 h 7"/>
                <a:gd name="T4" fmla="*/ 1 w 5"/>
                <a:gd name="T5" fmla="*/ 6 h 7"/>
                <a:gd name="T6" fmla="*/ 0 w 5"/>
                <a:gd name="T7" fmla="*/ 3 h 7"/>
                <a:gd name="T8" fmla="*/ 1 w 5"/>
                <a:gd name="T9" fmla="*/ 1 h 7"/>
                <a:gd name="T10" fmla="*/ 3 w 5"/>
                <a:gd name="T11" fmla="*/ 0 h 7"/>
                <a:gd name="T12" fmla="*/ 4 w 5"/>
                <a:gd name="T13" fmla="*/ 0 h 7"/>
                <a:gd name="T14" fmla="*/ 3 w 5"/>
                <a:gd name="T15" fmla="*/ 6 h 7"/>
                <a:gd name="T16" fmla="*/ 2 w 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6"/>
                  </a:moveTo>
                  <a:lnTo>
                    <a:pt x="1" y="6"/>
                  </a:lnTo>
                  <a:lnTo>
                    <a:pt x="1" y="6"/>
                  </a:lnTo>
                  <a:lnTo>
                    <a:pt x="0" y="3"/>
                  </a:lnTo>
                  <a:lnTo>
                    <a:pt x="1" y="1"/>
                  </a:lnTo>
                  <a:lnTo>
                    <a:pt x="3" y="0"/>
                  </a:lnTo>
                  <a:lnTo>
                    <a:pt x="4" y="0"/>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7" name="Freeform 495">
              <a:extLst>
                <a:ext uri="{FF2B5EF4-FFF2-40B4-BE49-F238E27FC236}">
                  <a16:creationId xmlns="" xmlns:a16="http://schemas.microsoft.com/office/drawing/2014/main" id="{7DAEF35B-AC78-A41E-532E-A44555E41195}"/>
                </a:ext>
              </a:extLst>
            </p:cNvPr>
            <p:cNvSpPr>
              <a:spLocks noChangeArrowheads="1"/>
            </p:cNvSpPr>
            <p:nvPr/>
          </p:nvSpPr>
          <p:spPr bwMode="auto">
            <a:xfrm>
              <a:off x="13815401" y="7891096"/>
              <a:ext cx="10990" cy="10990"/>
            </a:xfrm>
            <a:custGeom>
              <a:avLst/>
              <a:gdLst>
                <a:gd name="T0" fmla="*/ 6 w 8"/>
                <a:gd name="T1" fmla="*/ 6 h 7"/>
                <a:gd name="T2" fmla="*/ 4 w 8"/>
                <a:gd name="T3" fmla="*/ 6 h 7"/>
                <a:gd name="T4" fmla="*/ 1 w 8"/>
                <a:gd name="T5" fmla="*/ 4 h 7"/>
                <a:gd name="T6" fmla="*/ 0 w 8"/>
                <a:gd name="T7" fmla="*/ 2 h 7"/>
                <a:gd name="T8" fmla="*/ 2 w 8"/>
                <a:gd name="T9" fmla="*/ 0 h 7"/>
                <a:gd name="T10" fmla="*/ 4 w 8"/>
                <a:gd name="T11" fmla="*/ 1 h 7"/>
                <a:gd name="T12" fmla="*/ 6 w 8"/>
                <a:gd name="T13" fmla="*/ 4 h 7"/>
                <a:gd name="T14" fmla="*/ 7 w 8"/>
                <a:gd name="T15" fmla="*/ 5 h 7"/>
                <a:gd name="T16" fmla="*/ 6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6"/>
                  </a:moveTo>
                  <a:lnTo>
                    <a:pt x="4" y="6"/>
                  </a:lnTo>
                  <a:lnTo>
                    <a:pt x="1" y="4"/>
                  </a:lnTo>
                  <a:lnTo>
                    <a:pt x="0" y="2"/>
                  </a:lnTo>
                  <a:lnTo>
                    <a:pt x="2" y="0"/>
                  </a:lnTo>
                  <a:lnTo>
                    <a:pt x="4" y="1"/>
                  </a:lnTo>
                  <a:lnTo>
                    <a:pt x="6" y="4"/>
                  </a:lnTo>
                  <a:lnTo>
                    <a:pt x="7"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8" name="Freeform 496">
              <a:extLst>
                <a:ext uri="{FF2B5EF4-FFF2-40B4-BE49-F238E27FC236}">
                  <a16:creationId xmlns="" xmlns:a16="http://schemas.microsoft.com/office/drawing/2014/main" id="{C8D8CAB0-E4DB-6698-9D66-91344F8CC9F5}"/>
                </a:ext>
              </a:extLst>
            </p:cNvPr>
            <p:cNvSpPr>
              <a:spLocks noChangeArrowheads="1"/>
            </p:cNvSpPr>
            <p:nvPr/>
          </p:nvSpPr>
          <p:spPr bwMode="auto">
            <a:xfrm>
              <a:off x="13809908" y="7880106"/>
              <a:ext cx="5493" cy="10990"/>
            </a:xfrm>
            <a:custGeom>
              <a:avLst/>
              <a:gdLst>
                <a:gd name="T0" fmla="*/ 3 w 4"/>
                <a:gd name="T1" fmla="*/ 6 h 10"/>
                <a:gd name="T2" fmla="*/ 2 w 4"/>
                <a:gd name="T3" fmla="*/ 9 h 10"/>
                <a:gd name="T4" fmla="*/ 0 w 4"/>
                <a:gd name="T5" fmla="*/ 5 h 10"/>
                <a:gd name="T6" fmla="*/ 0 w 4"/>
                <a:gd name="T7" fmla="*/ 0 h 10"/>
                <a:gd name="T8" fmla="*/ 0 w 4"/>
                <a:gd name="T9" fmla="*/ 0 h 10"/>
                <a:gd name="T10" fmla="*/ 2 w 4"/>
                <a:gd name="T11" fmla="*/ 1 h 10"/>
                <a:gd name="T12" fmla="*/ 3 w 4"/>
                <a:gd name="T13" fmla="*/ 3 h 10"/>
                <a:gd name="T14" fmla="*/ 3 w 4"/>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3" y="6"/>
                  </a:moveTo>
                  <a:lnTo>
                    <a:pt x="2" y="9"/>
                  </a:lnTo>
                  <a:lnTo>
                    <a:pt x="0" y="5"/>
                  </a:lnTo>
                  <a:lnTo>
                    <a:pt x="0" y="0"/>
                  </a:lnTo>
                  <a:lnTo>
                    <a:pt x="0" y="0"/>
                  </a:lnTo>
                  <a:lnTo>
                    <a:pt x="2" y="1"/>
                  </a:lnTo>
                  <a:lnTo>
                    <a:pt x="3" y="3"/>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29" name="Freeform 498">
              <a:extLst>
                <a:ext uri="{FF2B5EF4-FFF2-40B4-BE49-F238E27FC236}">
                  <a16:creationId xmlns="" xmlns:a16="http://schemas.microsoft.com/office/drawing/2014/main" id="{C3B3C603-9656-CFA9-EBEA-64983C73E218}"/>
                </a:ext>
              </a:extLst>
            </p:cNvPr>
            <p:cNvSpPr>
              <a:spLocks noChangeArrowheads="1"/>
            </p:cNvSpPr>
            <p:nvPr/>
          </p:nvSpPr>
          <p:spPr bwMode="auto">
            <a:xfrm>
              <a:off x="10963398" y="8001000"/>
              <a:ext cx="439615" cy="214311"/>
            </a:xfrm>
            <a:custGeom>
              <a:avLst/>
              <a:gdLst>
                <a:gd name="T0" fmla="*/ 40 w 352"/>
                <a:gd name="T1" fmla="*/ 143 h 171"/>
                <a:gd name="T2" fmla="*/ 81 w 352"/>
                <a:gd name="T3" fmla="*/ 138 h 171"/>
                <a:gd name="T4" fmla="*/ 63 w 352"/>
                <a:gd name="T5" fmla="*/ 142 h 171"/>
                <a:gd name="T6" fmla="*/ 57 w 352"/>
                <a:gd name="T7" fmla="*/ 131 h 171"/>
                <a:gd name="T8" fmla="*/ 58 w 352"/>
                <a:gd name="T9" fmla="*/ 138 h 171"/>
                <a:gd name="T10" fmla="*/ 351 w 352"/>
                <a:gd name="T11" fmla="*/ 51 h 171"/>
                <a:gd name="T12" fmla="*/ 322 w 352"/>
                <a:gd name="T13" fmla="*/ 63 h 171"/>
                <a:gd name="T14" fmla="*/ 290 w 352"/>
                <a:gd name="T15" fmla="*/ 82 h 171"/>
                <a:gd name="T16" fmla="*/ 257 w 352"/>
                <a:gd name="T17" fmla="*/ 96 h 171"/>
                <a:gd name="T18" fmla="*/ 236 w 352"/>
                <a:gd name="T19" fmla="*/ 107 h 171"/>
                <a:gd name="T20" fmla="*/ 224 w 352"/>
                <a:gd name="T21" fmla="*/ 120 h 171"/>
                <a:gd name="T22" fmla="*/ 205 w 352"/>
                <a:gd name="T23" fmla="*/ 124 h 171"/>
                <a:gd name="T24" fmla="*/ 184 w 352"/>
                <a:gd name="T25" fmla="*/ 119 h 171"/>
                <a:gd name="T26" fmla="*/ 177 w 352"/>
                <a:gd name="T27" fmla="*/ 124 h 171"/>
                <a:gd name="T28" fmla="*/ 152 w 352"/>
                <a:gd name="T29" fmla="*/ 136 h 171"/>
                <a:gd name="T30" fmla="*/ 149 w 352"/>
                <a:gd name="T31" fmla="*/ 154 h 171"/>
                <a:gd name="T32" fmla="*/ 135 w 352"/>
                <a:gd name="T33" fmla="*/ 160 h 171"/>
                <a:gd name="T34" fmla="*/ 109 w 352"/>
                <a:gd name="T35" fmla="*/ 163 h 171"/>
                <a:gd name="T36" fmla="*/ 93 w 352"/>
                <a:gd name="T37" fmla="*/ 169 h 171"/>
                <a:gd name="T38" fmla="*/ 80 w 352"/>
                <a:gd name="T39" fmla="*/ 164 h 171"/>
                <a:gd name="T40" fmla="*/ 73 w 352"/>
                <a:gd name="T41" fmla="*/ 155 h 171"/>
                <a:gd name="T42" fmla="*/ 59 w 352"/>
                <a:gd name="T43" fmla="*/ 159 h 171"/>
                <a:gd name="T44" fmla="*/ 41 w 352"/>
                <a:gd name="T45" fmla="*/ 155 h 171"/>
                <a:gd name="T46" fmla="*/ 23 w 352"/>
                <a:gd name="T47" fmla="*/ 156 h 171"/>
                <a:gd name="T48" fmla="*/ 2 w 352"/>
                <a:gd name="T49" fmla="*/ 151 h 171"/>
                <a:gd name="T50" fmla="*/ 8 w 352"/>
                <a:gd name="T51" fmla="*/ 141 h 171"/>
                <a:gd name="T52" fmla="*/ 24 w 352"/>
                <a:gd name="T53" fmla="*/ 129 h 171"/>
                <a:gd name="T54" fmla="*/ 44 w 352"/>
                <a:gd name="T55" fmla="*/ 139 h 171"/>
                <a:gd name="T56" fmla="*/ 56 w 352"/>
                <a:gd name="T57" fmla="*/ 127 h 171"/>
                <a:gd name="T58" fmla="*/ 76 w 352"/>
                <a:gd name="T59" fmla="*/ 129 h 171"/>
                <a:gd name="T60" fmla="*/ 87 w 352"/>
                <a:gd name="T61" fmla="*/ 127 h 171"/>
                <a:gd name="T62" fmla="*/ 96 w 352"/>
                <a:gd name="T63" fmla="*/ 120 h 171"/>
                <a:gd name="T64" fmla="*/ 101 w 352"/>
                <a:gd name="T65" fmla="*/ 114 h 171"/>
                <a:gd name="T66" fmla="*/ 125 w 352"/>
                <a:gd name="T67" fmla="*/ 104 h 171"/>
                <a:gd name="T68" fmla="*/ 108 w 352"/>
                <a:gd name="T69" fmla="*/ 101 h 171"/>
                <a:gd name="T70" fmla="*/ 94 w 352"/>
                <a:gd name="T71" fmla="*/ 93 h 171"/>
                <a:gd name="T72" fmla="*/ 84 w 352"/>
                <a:gd name="T73" fmla="*/ 83 h 171"/>
                <a:gd name="T74" fmla="*/ 78 w 352"/>
                <a:gd name="T75" fmla="*/ 73 h 171"/>
                <a:gd name="T76" fmla="*/ 72 w 352"/>
                <a:gd name="T77" fmla="*/ 83 h 171"/>
                <a:gd name="T78" fmla="*/ 57 w 352"/>
                <a:gd name="T79" fmla="*/ 88 h 171"/>
                <a:gd name="T80" fmla="*/ 39 w 352"/>
                <a:gd name="T81" fmla="*/ 78 h 171"/>
                <a:gd name="T82" fmla="*/ 43 w 352"/>
                <a:gd name="T83" fmla="*/ 61 h 171"/>
                <a:gd name="T84" fmla="*/ 57 w 352"/>
                <a:gd name="T85" fmla="*/ 50 h 171"/>
                <a:gd name="T86" fmla="*/ 55 w 352"/>
                <a:gd name="T87" fmla="*/ 43 h 171"/>
                <a:gd name="T88" fmla="*/ 62 w 352"/>
                <a:gd name="T89" fmla="*/ 25 h 171"/>
                <a:gd name="T90" fmla="*/ 83 w 352"/>
                <a:gd name="T91" fmla="*/ 19 h 171"/>
                <a:gd name="T92" fmla="*/ 115 w 352"/>
                <a:gd name="T93" fmla="*/ 30 h 171"/>
                <a:gd name="T94" fmla="*/ 135 w 352"/>
                <a:gd name="T95" fmla="*/ 23 h 171"/>
                <a:gd name="T96" fmla="*/ 157 w 352"/>
                <a:gd name="T97" fmla="*/ 2 h 171"/>
                <a:gd name="T98" fmla="*/ 196 w 352"/>
                <a:gd name="T99" fmla="*/ 18 h 171"/>
                <a:gd name="T100" fmla="*/ 232 w 352"/>
                <a:gd name="T101" fmla="*/ 14 h 171"/>
                <a:gd name="T102" fmla="*/ 262 w 352"/>
                <a:gd name="T103" fmla="*/ 15 h 171"/>
                <a:gd name="T104" fmla="*/ 296 w 352"/>
                <a:gd name="T105" fmla="*/ 17 h 171"/>
                <a:gd name="T106" fmla="*/ 317 w 352"/>
                <a:gd name="T107" fmla="*/ 21 h 171"/>
                <a:gd name="T108" fmla="*/ 337 w 352"/>
                <a:gd name="T109" fmla="*/ 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171">
                  <a:moveTo>
                    <a:pt x="47" y="145"/>
                  </a:moveTo>
                  <a:lnTo>
                    <a:pt x="47" y="144"/>
                  </a:lnTo>
                  <a:lnTo>
                    <a:pt x="46" y="144"/>
                  </a:lnTo>
                  <a:lnTo>
                    <a:pt x="43" y="143"/>
                  </a:lnTo>
                  <a:lnTo>
                    <a:pt x="40" y="143"/>
                  </a:lnTo>
                  <a:lnTo>
                    <a:pt x="40" y="143"/>
                  </a:lnTo>
                  <a:lnTo>
                    <a:pt x="40" y="143"/>
                  </a:lnTo>
                  <a:lnTo>
                    <a:pt x="41" y="145"/>
                  </a:lnTo>
                  <a:lnTo>
                    <a:pt x="42" y="146"/>
                  </a:lnTo>
                  <a:lnTo>
                    <a:pt x="44" y="146"/>
                  </a:lnTo>
                  <a:lnTo>
                    <a:pt x="47" y="145"/>
                  </a:lnTo>
                  <a:close/>
                  <a:moveTo>
                    <a:pt x="81" y="140"/>
                  </a:moveTo>
                  <a:lnTo>
                    <a:pt x="82" y="138"/>
                  </a:lnTo>
                  <a:lnTo>
                    <a:pt x="81" y="138"/>
                  </a:lnTo>
                  <a:lnTo>
                    <a:pt x="80" y="138"/>
                  </a:lnTo>
                  <a:lnTo>
                    <a:pt x="78" y="139"/>
                  </a:lnTo>
                  <a:lnTo>
                    <a:pt x="78" y="140"/>
                  </a:lnTo>
                  <a:lnTo>
                    <a:pt x="79" y="141"/>
                  </a:lnTo>
                  <a:lnTo>
                    <a:pt x="81" y="141"/>
                  </a:lnTo>
                  <a:lnTo>
                    <a:pt x="81" y="140"/>
                  </a:lnTo>
                  <a:close/>
                  <a:moveTo>
                    <a:pt x="63" y="142"/>
                  </a:moveTo>
                  <a:lnTo>
                    <a:pt x="63" y="141"/>
                  </a:lnTo>
                  <a:lnTo>
                    <a:pt x="62" y="138"/>
                  </a:lnTo>
                  <a:lnTo>
                    <a:pt x="63" y="136"/>
                  </a:lnTo>
                  <a:lnTo>
                    <a:pt x="60" y="135"/>
                  </a:lnTo>
                  <a:lnTo>
                    <a:pt x="59" y="134"/>
                  </a:lnTo>
                  <a:lnTo>
                    <a:pt x="57" y="132"/>
                  </a:lnTo>
                  <a:lnTo>
                    <a:pt x="57" y="131"/>
                  </a:lnTo>
                  <a:lnTo>
                    <a:pt x="56" y="132"/>
                  </a:lnTo>
                  <a:lnTo>
                    <a:pt x="55" y="134"/>
                  </a:lnTo>
                  <a:lnTo>
                    <a:pt x="56" y="136"/>
                  </a:lnTo>
                  <a:lnTo>
                    <a:pt x="57" y="137"/>
                  </a:lnTo>
                  <a:lnTo>
                    <a:pt x="58" y="138"/>
                  </a:lnTo>
                  <a:lnTo>
                    <a:pt x="58" y="138"/>
                  </a:lnTo>
                  <a:lnTo>
                    <a:pt x="58" y="138"/>
                  </a:lnTo>
                  <a:lnTo>
                    <a:pt x="57" y="142"/>
                  </a:lnTo>
                  <a:lnTo>
                    <a:pt x="59" y="143"/>
                  </a:lnTo>
                  <a:lnTo>
                    <a:pt x="62" y="143"/>
                  </a:lnTo>
                  <a:lnTo>
                    <a:pt x="63" y="142"/>
                  </a:lnTo>
                  <a:close/>
                  <a:moveTo>
                    <a:pt x="350" y="45"/>
                  </a:moveTo>
                  <a:lnTo>
                    <a:pt x="350" y="48"/>
                  </a:lnTo>
                  <a:lnTo>
                    <a:pt x="351" y="51"/>
                  </a:lnTo>
                  <a:lnTo>
                    <a:pt x="350" y="51"/>
                  </a:lnTo>
                  <a:lnTo>
                    <a:pt x="350" y="52"/>
                  </a:lnTo>
                  <a:lnTo>
                    <a:pt x="340" y="53"/>
                  </a:lnTo>
                  <a:lnTo>
                    <a:pt x="338" y="54"/>
                  </a:lnTo>
                  <a:lnTo>
                    <a:pt x="336" y="58"/>
                  </a:lnTo>
                  <a:lnTo>
                    <a:pt x="327" y="61"/>
                  </a:lnTo>
                  <a:lnTo>
                    <a:pt x="322" y="63"/>
                  </a:lnTo>
                  <a:lnTo>
                    <a:pt x="320" y="63"/>
                  </a:lnTo>
                  <a:lnTo>
                    <a:pt x="316" y="66"/>
                  </a:lnTo>
                  <a:lnTo>
                    <a:pt x="303" y="72"/>
                  </a:lnTo>
                  <a:lnTo>
                    <a:pt x="296" y="77"/>
                  </a:lnTo>
                  <a:lnTo>
                    <a:pt x="293" y="78"/>
                  </a:lnTo>
                  <a:lnTo>
                    <a:pt x="291" y="80"/>
                  </a:lnTo>
                  <a:lnTo>
                    <a:pt x="290" y="82"/>
                  </a:lnTo>
                  <a:lnTo>
                    <a:pt x="290" y="84"/>
                  </a:lnTo>
                  <a:lnTo>
                    <a:pt x="283" y="93"/>
                  </a:lnTo>
                  <a:lnTo>
                    <a:pt x="278" y="94"/>
                  </a:lnTo>
                  <a:lnTo>
                    <a:pt x="273" y="94"/>
                  </a:lnTo>
                  <a:lnTo>
                    <a:pt x="270" y="95"/>
                  </a:lnTo>
                  <a:lnTo>
                    <a:pt x="266" y="96"/>
                  </a:lnTo>
                  <a:lnTo>
                    <a:pt x="257" y="96"/>
                  </a:lnTo>
                  <a:lnTo>
                    <a:pt x="253" y="96"/>
                  </a:lnTo>
                  <a:lnTo>
                    <a:pt x="247" y="94"/>
                  </a:lnTo>
                  <a:lnTo>
                    <a:pt x="245" y="95"/>
                  </a:lnTo>
                  <a:lnTo>
                    <a:pt x="242" y="97"/>
                  </a:lnTo>
                  <a:lnTo>
                    <a:pt x="238" y="104"/>
                  </a:lnTo>
                  <a:lnTo>
                    <a:pt x="237" y="106"/>
                  </a:lnTo>
                  <a:lnTo>
                    <a:pt x="236" y="107"/>
                  </a:lnTo>
                  <a:lnTo>
                    <a:pt x="235" y="110"/>
                  </a:lnTo>
                  <a:lnTo>
                    <a:pt x="234" y="114"/>
                  </a:lnTo>
                  <a:lnTo>
                    <a:pt x="232" y="117"/>
                  </a:lnTo>
                  <a:lnTo>
                    <a:pt x="231" y="119"/>
                  </a:lnTo>
                  <a:lnTo>
                    <a:pt x="228" y="121"/>
                  </a:lnTo>
                  <a:lnTo>
                    <a:pt x="226" y="123"/>
                  </a:lnTo>
                  <a:lnTo>
                    <a:pt x="224" y="120"/>
                  </a:lnTo>
                  <a:lnTo>
                    <a:pt x="222" y="121"/>
                  </a:lnTo>
                  <a:lnTo>
                    <a:pt x="221" y="122"/>
                  </a:lnTo>
                  <a:lnTo>
                    <a:pt x="217" y="122"/>
                  </a:lnTo>
                  <a:lnTo>
                    <a:pt x="216" y="123"/>
                  </a:lnTo>
                  <a:lnTo>
                    <a:pt x="211" y="125"/>
                  </a:lnTo>
                  <a:lnTo>
                    <a:pt x="205" y="125"/>
                  </a:lnTo>
                  <a:lnTo>
                    <a:pt x="205" y="124"/>
                  </a:lnTo>
                  <a:lnTo>
                    <a:pt x="204" y="117"/>
                  </a:lnTo>
                  <a:lnTo>
                    <a:pt x="202" y="113"/>
                  </a:lnTo>
                  <a:lnTo>
                    <a:pt x="202" y="112"/>
                  </a:lnTo>
                  <a:lnTo>
                    <a:pt x="200" y="112"/>
                  </a:lnTo>
                  <a:lnTo>
                    <a:pt x="191" y="118"/>
                  </a:lnTo>
                  <a:lnTo>
                    <a:pt x="187" y="119"/>
                  </a:lnTo>
                  <a:lnTo>
                    <a:pt x="184" y="119"/>
                  </a:lnTo>
                  <a:lnTo>
                    <a:pt x="180" y="117"/>
                  </a:lnTo>
                  <a:lnTo>
                    <a:pt x="178" y="118"/>
                  </a:lnTo>
                  <a:lnTo>
                    <a:pt x="178" y="119"/>
                  </a:lnTo>
                  <a:lnTo>
                    <a:pt x="177" y="120"/>
                  </a:lnTo>
                  <a:lnTo>
                    <a:pt x="178" y="123"/>
                  </a:lnTo>
                  <a:lnTo>
                    <a:pt x="178" y="124"/>
                  </a:lnTo>
                  <a:lnTo>
                    <a:pt x="177" y="124"/>
                  </a:lnTo>
                  <a:lnTo>
                    <a:pt x="174" y="125"/>
                  </a:lnTo>
                  <a:lnTo>
                    <a:pt x="172" y="126"/>
                  </a:lnTo>
                  <a:lnTo>
                    <a:pt x="165" y="132"/>
                  </a:lnTo>
                  <a:lnTo>
                    <a:pt x="159" y="134"/>
                  </a:lnTo>
                  <a:lnTo>
                    <a:pt x="154" y="135"/>
                  </a:lnTo>
                  <a:lnTo>
                    <a:pt x="153" y="135"/>
                  </a:lnTo>
                  <a:lnTo>
                    <a:pt x="152" y="136"/>
                  </a:lnTo>
                  <a:lnTo>
                    <a:pt x="150" y="138"/>
                  </a:lnTo>
                  <a:lnTo>
                    <a:pt x="148" y="143"/>
                  </a:lnTo>
                  <a:lnTo>
                    <a:pt x="147" y="145"/>
                  </a:lnTo>
                  <a:lnTo>
                    <a:pt x="147" y="146"/>
                  </a:lnTo>
                  <a:lnTo>
                    <a:pt x="147" y="148"/>
                  </a:lnTo>
                  <a:lnTo>
                    <a:pt x="148" y="149"/>
                  </a:lnTo>
                  <a:lnTo>
                    <a:pt x="149" y="154"/>
                  </a:lnTo>
                  <a:lnTo>
                    <a:pt x="149" y="155"/>
                  </a:lnTo>
                  <a:lnTo>
                    <a:pt x="148" y="157"/>
                  </a:lnTo>
                  <a:lnTo>
                    <a:pt x="146" y="159"/>
                  </a:lnTo>
                  <a:lnTo>
                    <a:pt x="143" y="160"/>
                  </a:lnTo>
                  <a:lnTo>
                    <a:pt x="140" y="160"/>
                  </a:lnTo>
                  <a:lnTo>
                    <a:pt x="139" y="160"/>
                  </a:lnTo>
                  <a:lnTo>
                    <a:pt x="135" y="160"/>
                  </a:lnTo>
                  <a:lnTo>
                    <a:pt x="133" y="160"/>
                  </a:lnTo>
                  <a:lnTo>
                    <a:pt x="131" y="162"/>
                  </a:lnTo>
                  <a:lnTo>
                    <a:pt x="128" y="164"/>
                  </a:lnTo>
                  <a:lnTo>
                    <a:pt x="123" y="164"/>
                  </a:lnTo>
                  <a:lnTo>
                    <a:pt x="119" y="164"/>
                  </a:lnTo>
                  <a:lnTo>
                    <a:pt x="116" y="164"/>
                  </a:lnTo>
                  <a:lnTo>
                    <a:pt x="109" y="163"/>
                  </a:lnTo>
                  <a:lnTo>
                    <a:pt x="106" y="164"/>
                  </a:lnTo>
                  <a:lnTo>
                    <a:pt x="104" y="164"/>
                  </a:lnTo>
                  <a:lnTo>
                    <a:pt x="100" y="165"/>
                  </a:lnTo>
                  <a:lnTo>
                    <a:pt x="97" y="168"/>
                  </a:lnTo>
                  <a:lnTo>
                    <a:pt x="96" y="170"/>
                  </a:lnTo>
                  <a:lnTo>
                    <a:pt x="96" y="170"/>
                  </a:lnTo>
                  <a:lnTo>
                    <a:pt x="93" y="169"/>
                  </a:lnTo>
                  <a:lnTo>
                    <a:pt x="91" y="166"/>
                  </a:lnTo>
                  <a:lnTo>
                    <a:pt x="90" y="165"/>
                  </a:lnTo>
                  <a:lnTo>
                    <a:pt x="88" y="165"/>
                  </a:lnTo>
                  <a:lnTo>
                    <a:pt x="82" y="168"/>
                  </a:lnTo>
                  <a:lnTo>
                    <a:pt x="81" y="168"/>
                  </a:lnTo>
                  <a:lnTo>
                    <a:pt x="79" y="166"/>
                  </a:lnTo>
                  <a:lnTo>
                    <a:pt x="80" y="164"/>
                  </a:lnTo>
                  <a:lnTo>
                    <a:pt x="80" y="162"/>
                  </a:lnTo>
                  <a:lnTo>
                    <a:pt x="78" y="160"/>
                  </a:lnTo>
                  <a:lnTo>
                    <a:pt x="74" y="160"/>
                  </a:lnTo>
                  <a:lnTo>
                    <a:pt x="73" y="159"/>
                  </a:lnTo>
                  <a:lnTo>
                    <a:pt x="73" y="158"/>
                  </a:lnTo>
                  <a:lnTo>
                    <a:pt x="73" y="156"/>
                  </a:lnTo>
                  <a:lnTo>
                    <a:pt x="73" y="155"/>
                  </a:lnTo>
                  <a:lnTo>
                    <a:pt x="72" y="154"/>
                  </a:lnTo>
                  <a:lnTo>
                    <a:pt x="70" y="154"/>
                  </a:lnTo>
                  <a:lnTo>
                    <a:pt x="67" y="156"/>
                  </a:lnTo>
                  <a:lnTo>
                    <a:pt x="65" y="157"/>
                  </a:lnTo>
                  <a:lnTo>
                    <a:pt x="63" y="158"/>
                  </a:lnTo>
                  <a:lnTo>
                    <a:pt x="60" y="158"/>
                  </a:lnTo>
                  <a:lnTo>
                    <a:pt x="59" y="159"/>
                  </a:lnTo>
                  <a:lnTo>
                    <a:pt x="57" y="162"/>
                  </a:lnTo>
                  <a:lnTo>
                    <a:pt x="50" y="163"/>
                  </a:lnTo>
                  <a:lnTo>
                    <a:pt x="48" y="162"/>
                  </a:lnTo>
                  <a:lnTo>
                    <a:pt x="46" y="160"/>
                  </a:lnTo>
                  <a:lnTo>
                    <a:pt x="44" y="156"/>
                  </a:lnTo>
                  <a:lnTo>
                    <a:pt x="43" y="155"/>
                  </a:lnTo>
                  <a:lnTo>
                    <a:pt x="41" y="155"/>
                  </a:lnTo>
                  <a:lnTo>
                    <a:pt x="37" y="155"/>
                  </a:lnTo>
                  <a:lnTo>
                    <a:pt x="32" y="157"/>
                  </a:lnTo>
                  <a:lnTo>
                    <a:pt x="31" y="156"/>
                  </a:lnTo>
                  <a:lnTo>
                    <a:pt x="30" y="155"/>
                  </a:lnTo>
                  <a:lnTo>
                    <a:pt x="29" y="156"/>
                  </a:lnTo>
                  <a:lnTo>
                    <a:pt x="28" y="156"/>
                  </a:lnTo>
                  <a:lnTo>
                    <a:pt x="23" y="156"/>
                  </a:lnTo>
                  <a:lnTo>
                    <a:pt x="18" y="156"/>
                  </a:lnTo>
                  <a:lnTo>
                    <a:pt x="14" y="156"/>
                  </a:lnTo>
                  <a:lnTo>
                    <a:pt x="12" y="156"/>
                  </a:lnTo>
                  <a:lnTo>
                    <a:pt x="7" y="157"/>
                  </a:lnTo>
                  <a:lnTo>
                    <a:pt x="5" y="157"/>
                  </a:lnTo>
                  <a:lnTo>
                    <a:pt x="2" y="158"/>
                  </a:lnTo>
                  <a:lnTo>
                    <a:pt x="2" y="151"/>
                  </a:lnTo>
                  <a:lnTo>
                    <a:pt x="0" y="148"/>
                  </a:lnTo>
                  <a:lnTo>
                    <a:pt x="0" y="145"/>
                  </a:lnTo>
                  <a:lnTo>
                    <a:pt x="2" y="141"/>
                  </a:lnTo>
                  <a:lnTo>
                    <a:pt x="2" y="139"/>
                  </a:lnTo>
                  <a:lnTo>
                    <a:pt x="4" y="140"/>
                  </a:lnTo>
                  <a:lnTo>
                    <a:pt x="7" y="141"/>
                  </a:lnTo>
                  <a:lnTo>
                    <a:pt x="8" y="141"/>
                  </a:lnTo>
                  <a:lnTo>
                    <a:pt x="9" y="140"/>
                  </a:lnTo>
                  <a:lnTo>
                    <a:pt x="8" y="138"/>
                  </a:lnTo>
                  <a:lnTo>
                    <a:pt x="8" y="137"/>
                  </a:lnTo>
                  <a:lnTo>
                    <a:pt x="9" y="135"/>
                  </a:lnTo>
                  <a:lnTo>
                    <a:pt x="10" y="134"/>
                  </a:lnTo>
                  <a:lnTo>
                    <a:pt x="17" y="131"/>
                  </a:lnTo>
                  <a:lnTo>
                    <a:pt x="24" y="129"/>
                  </a:lnTo>
                  <a:lnTo>
                    <a:pt x="27" y="130"/>
                  </a:lnTo>
                  <a:lnTo>
                    <a:pt x="33" y="134"/>
                  </a:lnTo>
                  <a:lnTo>
                    <a:pt x="37" y="135"/>
                  </a:lnTo>
                  <a:lnTo>
                    <a:pt x="39" y="136"/>
                  </a:lnTo>
                  <a:lnTo>
                    <a:pt x="41" y="140"/>
                  </a:lnTo>
                  <a:lnTo>
                    <a:pt x="42" y="140"/>
                  </a:lnTo>
                  <a:lnTo>
                    <a:pt x="44" y="139"/>
                  </a:lnTo>
                  <a:lnTo>
                    <a:pt x="44" y="138"/>
                  </a:lnTo>
                  <a:lnTo>
                    <a:pt x="45" y="134"/>
                  </a:lnTo>
                  <a:lnTo>
                    <a:pt x="48" y="132"/>
                  </a:lnTo>
                  <a:lnTo>
                    <a:pt x="55" y="130"/>
                  </a:lnTo>
                  <a:lnTo>
                    <a:pt x="55" y="129"/>
                  </a:lnTo>
                  <a:lnTo>
                    <a:pt x="55" y="128"/>
                  </a:lnTo>
                  <a:lnTo>
                    <a:pt x="56" y="127"/>
                  </a:lnTo>
                  <a:lnTo>
                    <a:pt x="59" y="126"/>
                  </a:lnTo>
                  <a:lnTo>
                    <a:pt x="66" y="125"/>
                  </a:lnTo>
                  <a:lnTo>
                    <a:pt x="68" y="126"/>
                  </a:lnTo>
                  <a:lnTo>
                    <a:pt x="71" y="127"/>
                  </a:lnTo>
                  <a:lnTo>
                    <a:pt x="73" y="129"/>
                  </a:lnTo>
                  <a:lnTo>
                    <a:pt x="75" y="129"/>
                  </a:lnTo>
                  <a:lnTo>
                    <a:pt x="76" y="129"/>
                  </a:lnTo>
                  <a:lnTo>
                    <a:pt x="77" y="129"/>
                  </a:lnTo>
                  <a:lnTo>
                    <a:pt x="78" y="130"/>
                  </a:lnTo>
                  <a:lnTo>
                    <a:pt x="79" y="132"/>
                  </a:lnTo>
                  <a:lnTo>
                    <a:pt x="81" y="130"/>
                  </a:lnTo>
                  <a:lnTo>
                    <a:pt x="83" y="128"/>
                  </a:lnTo>
                  <a:lnTo>
                    <a:pt x="85" y="128"/>
                  </a:lnTo>
                  <a:lnTo>
                    <a:pt x="87" y="127"/>
                  </a:lnTo>
                  <a:lnTo>
                    <a:pt x="87" y="125"/>
                  </a:lnTo>
                  <a:lnTo>
                    <a:pt x="89" y="124"/>
                  </a:lnTo>
                  <a:lnTo>
                    <a:pt x="92" y="119"/>
                  </a:lnTo>
                  <a:lnTo>
                    <a:pt x="95" y="119"/>
                  </a:lnTo>
                  <a:lnTo>
                    <a:pt x="96" y="119"/>
                  </a:lnTo>
                  <a:lnTo>
                    <a:pt x="96" y="119"/>
                  </a:lnTo>
                  <a:lnTo>
                    <a:pt x="96" y="120"/>
                  </a:lnTo>
                  <a:lnTo>
                    <a:pt x="100" y="121"/>
                  </a:lnTo>
                  <a:lnTo>
                    <a:pt x="101" y="120"/>
                  </a:lnTo>
                  <a:lnTo>
                    <a:pt x="101" y="118"/>
                  </a:lnTo>
                  <a:lnTo>
                    <a:pt x="100" y="117"/>
                  </a:lnTo>
                  <a:lnTo>
                    <a:pt x="100" y="115"/>
                  </a:lnTo>
                  <a:lnTo>
                    <a:pt x="100" y="114"/>
                  </a:lnTo>
                  <a:lnTo>
                    <a:pt x="101" y="114"/>
                  </a:lnTo>
                  <a:lnTo>
                    <a:pt x="106" y="116"/>
                  </a:lnTo>
                  <a:lnTo>
                    <a:pt x="107" y="116"/>
                  </a:lnTo>
                  <a:lnTo>
                    <a:pt x="110" y="114"/>
                  </a:lnTo>
                  <a:lnTo>
                    <a:pt x="112" y="112"/>
                  </a:lnTo>
                  <a:lnTo>
                    <a:pt x="113" y="111"/>
                  </a:lnTo>
                  <a:lnTo>
                    <a:pt x="123" y="105"/>
                  </a:lnTo>
                  <a:lnTo>
                    <a:pt x="125" y="104"/>
                  </a:lnTo>
                  <a:lnTo>
                    <a:pt x="124" y="103"/>
                  </a:lnTo>
                  <a:lnTo>
                    <a:pt x="120" y="102"/>
                  </a:lnTo>
                  <a:lnTo>
                    <a:pt x="118" y="102"/>
                  </a:lnTo>
                  <a:lnTo>
                    <a:pt x="116" y="102"/>
                  </a:lnTo>
                  <a:lnTo>
                    <a:pt x="115" y="102"/>
                  </a:lnTo>
                  <a:lnTo>
                    <a:pt x="109" y="102"/>
                  </a:lnTo>
                  <a:lnTo>
                    <a:pt x="108" y="101"/>
                  </a:lnTo>
                  <a:lnTo>
                    <a:pt x="104" y="97"/>
                  </a:lnTo>
                  <a:lnTo>
                    <a:pt x="102" y="95"/>
                  </a:lnTo>
                  <a:lnTo>
                    <a:pt x="100" y="94"/>
                  </a:lnTo>
                  <a:lnTo>
                    <a:pt x="98" y="94"/>
                  </a:lnTo>
                  <a:lnTo>
                    <a:pt x="95" y="96"/>
                  </a:lnTo>
                  <a:lnTo>
                    <a:pt x="94" y="95"/>
                  </a:lnTo>
                  <a:lnTo>
                    <a:pt x="94" y="93"/>
                  </a:lnTo>
                  <a:lnTo>
                    <a:pt x="94" y="91"/>
                  </a:lnTo>
                  <a:lnTo>
                    <a:pt x="94" y="89"/>
                  </a:lnTo>
                  <a:lnTo>
                    <a:pt x="92" y="88"/>
                  </a:lnTo>
                  <a:lnTo>
                    <a:pt x="90" y="89"/>
                  </a:lnTo>
                  <a:lnTo>
                    <a:pt x="87" y="88"/>
                  </a:lnTo>
                  <a:lnTo>
                    <a:pt x="84" y="88"/>
                  </a:lnTo>
                  <a:lnTo>
                    <a:pt x="84" y="83"/>
                  </a:lnTo>
                  <a:lnTo>
                    <a:pt x="83" y="81"/>
                  </a:lnTo>
                  <a:lnTo>
                    <a:pt x="82" y="78"/>
                  </a:lnTo>
                  <a:lnTo>
                    <a:pt x="81" y="78"/>
                  </a:lnTo>
                  <a:lnTo>
                    <a:pt x="79" y="77"/>
                  </a:lnTo>
                  <a:lnTo>
                    <a:pt x="79" y="74"/>
                  </a:lnTo>
                  <a:lnTo>
                    <a:pt x="78" y="74"/>
                  </a:lnTo>
                  <a:lnTo>
                    <a:pt x="78" y="73"/>
                  </a:lnTo>
                  <a:lnTo>
                    <a:pt x="77" y="74"/>
                  </a:lnTo>
                  <a:lnTo>
                    <a:pt x="76" y="75"/>
                  </a:lnTo>
                  <a:lnTo>
                    <a:pt x="76" y="78"/>
                  </a:lnTo>
                  <a:lnTo>
                    <a:pt x="76" y="80"/>
                  </a:lnTo>
                  <a:lnTo>
                    <a:pt x="75" y="82"/>
                  </a:lnTo>
                  <a:lnTo>
                    <a:pt x="74" y="83"/>
                  </a:lnTo>
                  <a:lnTo>
                    <a:pt x="72" y="83"/>
                  </a:lnTo>
                  <a:lnTo>
                    <a:pt x="70" y="82"/>
                  </a:lnTo>
                  <a:lnTo>
                    <a:pt x="70" y="90"/>
                  </a:lnTo>
                  <a:lnTo>
                    <a:pt x="69" y="91"/>
                  </a:lnTo>
                  <a:lnTo>
                    <a:pt x="66" y="90"/>
                  </a:lnTo>
                  <a:lnTo>
                    <a:pt x="63" y="90"/>
                  </a:lnTo>
                  <a:lnTo>
                    <a:pt x="60" y="90"/>
                  </a:lnTo>
                  <a:lnTo>
                    <a:pt x="57" y="88"/>
                  </a:lnTo>
                  <a:lnTo>
                    <a:pt x="55" y="88"/>
                  </a:lnTo>
                  <a:lnTo>
                    <a:pt x="52" y="86"/>
                  </a:lnTo>
                  <a:lnTo>
                    <a:pt x="49" y="85"/>
                  </a:lnTo>
                  <a:lnTo>
                    <a:pt x="48" y="79"/>
                  </a:lnTo>
                  <a:lnTo>
                    <a:pt x="46" y="77"/>
                  </a:lnTo>
                  <a:lnTo>
                    <a:pt x="45" y="77"/>
                  </a:lnTo>
                  <a:lnTo>
                    <a:pt x="39" y="78"/>
                  </a:lnTo>
                  <a:lnTo>
                    <a:pt x="38" y="77"/>
                  </a:lnTo>
                  <a:lnTo>
                    <a:pt x="33" y="75"/>
                  </a:lnTo>
                  <a:lnTo>
                    <a:pt x="31" y="74"/>
                  </a:lnTo>
                  <a:lnTo>
                    <a:pt x="31" y="73"/>
                  </a:lnTo>
                  <a:lnTo>
                    <a:pt x="31" y="72"/>
                  </a:lnTo>
                  <a:lnTo>
                    <a:pt x="39" y="66"/>
                  </a:lnTo>
                  <a:lnTo>
                    <a:pt x="43" y="61"/>
                  </a:lnTo>
                  <a:lnTo>
                    <a:pt x="44" y="59"/>
                  </a:lnTo>
                  <a:lnTo>
                    <a:pt x="48" y="58"/>
                  </a:lnTo>
                  <a:lnTo>
                    <a:pt x="50" y="57"/>
                  </a:lnTo>
                  <a:lnTo>
                    <a:pt x="51" y="53"/>
                  </a:lnTo>
                  <a:lnTo>
                    <a:pt x="52" y="52"/>
                  </a:lnTo>
                  <a:lnTo>
                    <a:pt x="54" y="52"/>
                  </a:lnTo>
                  <a:lnTo>
                    <a:pt x="57" y="50"/>
                  </a:lnTo>
                  <a:lnTo>
                    <a:pt x="63" y="47"/>
                  </a:lnTo>
                  <a:lnTo>
                    <a:pt x="64" y="45"/>
                  </a:lnTo>
                  <a:lnTo>
                    <a:pt x="63" y="45"/>
                  </a:lnTo>
                  <a:lnTo>
                    <a:pt x="60" y="43"/>
                  </a:lnTo>
                  <a:lnTo>
                    <a:pt x="57" y="41"/>
                  </a:lnTo>
                  <a:lnTo>
                    <a:pt x="56" y="43"/>
                  </a:lnTo>
                  <a:lnTo>
                    <a:pt x="55" y="43"/>
                  </a:lnTo>
                  <a:lnTo>
                    <a:pt x="53" y="41"/>
                  </a:lnTo>
                  <a:lnTo>
                    <a:pt x="53" y="39"/>
                  </a:lnTo>
                  <a:lnTo>
                    <a:pt x="55" y="36"/>
                  </a:lnTo>
                  <a:lnTo>
                    <a:pt x="57" y="34"/>
                  </a:lnTo>
                  <a:lnTo>
                    <a:pt x="57" y="31"/>
                  </a:lnTo>
                  <a:lnTo>
                    <a:pt x="59" y="28"/>
                  </a:lnTo>
                  <a:lnTo>
                    <a:pt x="62" y="25"/>
                  </a:lnTo>
                  <a:lnTo>
                    <a:pt x="65" y="22"/>
                  </a:lnTo>
                  <a:lnTo>
                    <a:pt x="70" y="20"/>
                  </a:lnTo>
                  <a:lnTo>
                    <a:pt x="73" y="21"/>
                  </a:lnTo>
                  <a:lnTo>
                    <a:pt x="76" y="20"/>
                  </a:lnTo>
                  <a:lnTo>
                    <a:pt x="80" y="19"/>
                  </a:lnTo>
                  <a:lnTo>
                    <a:pt x="81" y="19"/>
                  </a:lnTo>
                  <a:lnTo>
                    <a:pt x="83" y="19"/>
                  </a:lnTo>
                  <a:lnTo>
                    <a:pt x="94" y="21"/>
                  </a:lnTo>
                  <a:lnTo>
                    <a:pt x="97" y="21"/>
                  </a:lnTo>
                  <a:lnTo>
                    <a:pt x="106" y="25"/>
                  </a:lnTo>
                  <a:lnTo>
                    <a:pt x="109" y="25"/>
                  </a:lnTo>
                  <a:lnTo>
                    <a:pt x="112" y="27"/>
                  </a:lnTo>
                  <a:lnTo>
                    <a:pt x="114" y="28"/>
                  </a:lnTo>
                  <a:lnTo>
                    <a:pt x="115" y="30"/>
                  </a:lnTo>
                  <a:lnTo>
                    <a:pt x="126" y="31"/>
                  </a:lnTo>
                  <a:lnTo>
                    <a:pt x="129" y="32"/>
                  </a:lnTo>
                  <a:lnTo>
                    <a:pt x="130" y="34"/>
                  </a:lnTo>
                  <a:lnTo>
                    <a:pt x="133" y="36"/>
                  </a:lnTo>
                  <a:lnTo>
                    <a:pt x="136" y="36"/>
                  </a:lnTo>
                  <a:lnTo>
                    <a:pt x="134" y="28"/>
                  </a:lnTo>
                  <a:lnTo>
                    <a:pt x="135" y="23"/>
                  </a:lnTo>
                  <a:lnTo>
                    <a:pt x="138" y="11"/>
                  </a:lnTo>
                  <a:lnTo>
                    <a:pt x="139" y="9"/>
                  </a:lnTo>
                  <a:lnTo>
                    <a:pt x="143" y="7"/>
                  </a:lnTo>
                  <a:lnTo>
                    <a:pt x="148" y="5"/>
                  </a:lnTo>
                  <a:lnTo>
                    <a:pt x="150" y="2"/>
                  </a:lnTo>
                  <a:lnTo>
                    <a:pt x="154" y="3"/>
                  </a:lnTo>
                  <a:lnTo>
                    <a:pt x="157" y="2"/>
                  </a:lnTo>
                  <a:lnTo>
                    <a:pt x="158" y="2"/>
                  </a:lnTo>
                  <a:lnTo>
                    <a:pt x="159" y="0"/>
                  </a:lnTo>
                  <a:lnTo>
                    <a:pt x="164" y="3"/>
                  </a:lnTo>
                  <a:lnTo>
                    <a:pt x="172" y="8"/>
                  </a:lnTo>
                  <a:lnTo>
                    <a:pt x="178" y="12"/>
                  </a:lnTo>
                  <a:lnTo>
                    <a:pt x="185" y="15"/>
                  </a:lnTo>
                  <a:lnTo>
                    <a:pt x="196" y="18"/>
                  </a:lnTo>
                  <a:lnTo>
                    <a:pt x="204" y="19"/>
                  </a:lnTo>
                  <a:lnTo>
                    <a:pt x="205" y="18"/>
                  </a:lnTo>
                  <a:lnTo>
                    <a:pt x="209" y="14"/>
                  </a:lnTo>
                  <a:lnTo>
                    <a:pt x="211" y="13"/>
                  </a:lnTo>
                  <a:lnTo>
                    <a:pt x="213" y="14"/>
                  </a:lnTo>
                  <a:lnTo>
                    <a:pt x="222" y="14"/>
                  </a:lnTo>
                  <a:lnTo>
                    <a:pt x="232" y="14"/>
                  </a:lnTo>
                  <a:lnTo>
                    <a:pt x="236" y="14"/>
                  </a:lnTo>
                  <a:lnTo>
                    <a:pt x="246" y="12"/>
                  </a:lnTo>
                  <a:lnTo>
                    <a:pt x="247" y="12"/>
                  </a:lnTo>
                  <a:lnTo>
                    <a:pt x="249" y="12"/>
                  </a:lnTo>
                  <a:lnTo>
                    <a:pt x="255" y="14"/>
                  </a:lnTo>
                  <a:lnTo>
                    <a:pt x="259" y="15"/>
                  </a:lnTo>
                  <a:lnTo>
                    <a:pt x="262" y="15"/>
                  </a:lnTo>
                  <a:lnTo>
                    <a:pt x="264" y="15"/>
                  </a:lnTo>
                  <a:lnTo>
                    <a:pt x="267" y="15"/>
                  </a:lnTo>
                  <a:lnTo>
                    <a:pt x="273" y="15"/>
                  </a:lnTo>
                  <a:lnTo>
                    <a:pt x="280" y="17"/>
                  </a:lnTo>
                  <a:lnTo>
                    <a:pt x="289" y="17"/>
                  </a:lnTo>
                  <a:lnTo>
                    <a:pt x="292" y="16"/>
                  </a:lnTo>
                  <a:lnTo>
                    <a:pt x="296" y="17"/>
                  </a:lnTo>
                  <a:lnTo>
                    <a:pt x="300" y="18"/>
                  </a:lnTo>
                  <a:lnTo>
                    <a:pt x="304" y="20"/>
                  </a:lnTo>
                  <a:lnTo>
                    <a:pt x="308" y="20"/>
                  </a:lnTo>
                  <a:lnTo>
                    <a:pt x="309" y="21"/>
                  </a:lnTo>
                  <a:lnTo>
                    <a:pt x="313" y="21"/>
                  </a:lnTo>
                  <a:lnTo>
                    <a:pt x="315" y="20"/>
                  </a:lnTo>
                  <a:lnTo>
                    <a:pt x="317" y="21"/>
                  </a:lnTo>
                  <a:lnTo>
                    <a:pt x="318" y="25"/>
                  </a:lnTo>
                  <a:lnTo>
                    <a:pt x="320" y="28"/>
                  </a:lnTo>
                  <a:lnTo>
                    <a:pt x="323" y="30"/>
                  </a:lnTo>
                  <a:lnTo>
                    <a:pt x="325" y="33"/>
                  </a:lnTo>
                  <a:lnTo>
                    <a:pt x="327" y="34"/>
                  </a:lnTo>
                  <a:lnTo>
                    <a:pt x="330" y="34"/>
                  </a:lnTo>
                  <a:lnTo>
                    <a:pt x="337" y="35"/>
                  </a:lnTo>
                  <a:lnTo>
                    <a:pt x="341" y="36"/>
                  </a:lnTo>
                  <a:lnTo>
                    <a:pt x="345" y="41"/>
                  </a:lnTo>
                  <a:lnTo>
                    <a:pt x="350" y="4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0" name="Freeform 499">
              <a:extLst>
                <a:ext uri="{FF2B5EF4-FFF2-40B4-BE49-F238E27FC236}">
                  <a16:creationId xmlns="" xmlns:a16="http://schemas.microsoft.com/office/drawing/2014/main" id="{119CB63F-E045-9D6D-1378-5888D3C376B8}"/>
                </a:ext>
              </a:extLst>
            </p:cNvPr>
            <p:cNvSpPr>
              <a:spLocks noChangeArrowheads="1"/>
            </p:cNvSpPr>
            <p:nvPr/>
          </p:nvSpPr>
          <p:spPr bwMode="auto">
            <a:xfrm>
              <a:off x="11012853" y="8182340"/>
              <a:ext cx="10990" cy="5497"/>
            </a:xfrm>
            <a:custGeom>
              <a:avLst/>
              <a:gdLst>
                <a:gd name="T0" fmla="*/ 7 w 8"/>
                <a:gd name="T1" fmla="*/ 2 h 4"/>
                <a:gd name="T2" fmla="*/ 7 w 8"/>
                <a:gd name="T3" fmla="*/ 1 h 4"/>
                <a:gd name="T4" fmla="*/ 6 w 8"/>
                <a:gd name="T5" fmla="*/ 1 h 4"/>
                <a:gd name="T6" fmla="*/ 3 w 8"/>
                <a:gd name="T7" fmla="*/ 0 h 4"/>
                <a:gd name="T8" fmla="*/ 0 w 8"/>
                <a:gd name="T9" fmla="*/ 0 h 4"/>
                <a:gd name="T10" fmla="*/ 0 w 8"/>
                <a:gd name="T11" fmla="*/ 0 h 4"/>
                <a:gd name="T12" fmla="*/ 0 w 8"/>
                <a:gd name="T13" fmla="*/ 0 h 4"/>
                <a:gd name="T14" fmla="*/ 1 w 8"/>
                <a:gd name="T15" fmla="*/ 2 h 4"/>
                <a:gd name="T16" fmla="*/ 2 w 8"/>
                <a:gd name="T17" fmla="*/ 3 h 4"/>
                <a:gd name="T18" fmla="*/ 4 w 8"/>
                <a:gd name="T19" fmla="*/ 3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7" y="1"/>
                  </a:lnTo>
                  <a:lnTo>
                    <a:pt x="6" y="1"/>
                  </a:lnTo>
                  <a:lnTo>
                    <a:pt x="3" y="0"/>
                  </a:lnTo>
                  <a:lnTo>
                    <a:pt x="0" y="0"/>
                  </a:lnTo>
                  <a:lnTo>
                    <a:pt x="0" y="0"/>
                  </a:lnTo>
                  <a:lnTo>
                    <a:pt x="0" y="0"/>
                  </a:lnTo>
                  <a:lnTo>
                    <a:pt x="1" y="2"/>
                  </a:lnTo>
                  <a:lnTo>
                    <a:pt x="2" y="3"/>
                  </a:lnTo>
                  <a:lnTo>
                    <a:pt x="4" y="3"/>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1" name="Freeform 500">
              <a:extLst>
                <a:ext uri="{FF2B5EF4-FFF2-40B4-BE49-F238E27FC236}">
                  <a16:creationId xmlns="" xmlns:a16="http://schemas.microsoft.com/office/drawing/2014/main" id="{C0721A9F-DA66-AC41-FB79-FE716858A020}"/>
                </a:ext>
              </a:extLst>
            </p:cNvPr>
            <p:cNvSpPr>
              <a:spLocks noChangeArrowheads="1"/>
            </p:cNvSpPr>
            <p:nvPr/>
          </p:nvSpPr>
          <p:spPr bwMode="auto">
            <a:xfrm>
              <a:off x="11056815" y="8176846"/>
              <a:ext cx="5497" cy="5493"/>
            </a:xfrm>
            <a:custGeom>
              <a:avLst/>
              <a:gdLst>
                <a:gd name="T0" fmla="*/ 3 w 5"/>
                <a:gd name="T1" fmla="*/ 2 h 4"/>
                <a:gd name="T2" fmla="*/ 4 w 5"/>
                <a:gd name="T3" fmla="*/ 0 h 4"/>
                <a:gd name="T4" fmla="*/ 3 w 5"/>
                <a:gd name="T5" fmla="*/ 0 h 4"/>
                <a:gd name="T6" fmla="*/ 2 w 5"/>
                <a:gd name="T7" fmla="*/ 0 h 4"/>
                <a:gd name="T8" fmla="*/ 0 w 5"/>
                <a:gd name="T9" fmla="*/ 1 h 4"/>
                <a:gd name="T10" fmla="*/ 0 w 5"/>
                <a:gd name="T11" fmla="*/ 2 h 4"/>
                <a:gd name="T12" fmla="*/ 1 w 5"/>
                <a:gd name="T13" fmla="*/ 3 h 4"/>
                <a:gd name="T14" fmla="*/ 3 w 5"/>
                <a:gd name="T15" fmla="*/ 3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4" y="0"/>
                  </a:lnTo>
                  <a:lnTo>
                    <a:pt x="3" y="0"/>
                  </a:lnTo>
                  <a:lnTo>
                    <a:pt x="2" y="0"/>
                  </a:lnTo>
                  <a:lnTo>
                    <a:pt x="0" y="1"/>
                  </a:lnTo>
                  <a:lnTo>
                    <a:pt x="0" y="2"/>
                  </a:lnTo>
                  <a:lnTo>
                    <a:pt x="1" y="3"/>
                  </a:lnTo>
                  <a:lnTo>
                    <a:pt x="3" y="3"/>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2" name="Freeform 501">
              <a:extLst>
                <a:ext uri="{FF2B5EF4-FFF2-40B4-BE49-F238E27FC236}">
                  <a16:creationId xmlns="" xmlns:a16="http://schemas.microsoft.com/office/drawing/2014/main" id="{F42E0290-F9B0-613A-3A2C-C5E75E7FD0DC}"/>
                </a:ext>
              </a:extLst>
            </p:cNvPr>
            <p:cNvSpPr>
              <a:spLocks noChangeArrowheads="1"/>
            </p:cNvSpPr>
            <p:nvPr/>
          </p:nvSpPr>
          <p:spPr bwMode="auto">
            <a:xfrm>
              <a:off x="11029340" y="8165856"/>
              <a:ext cx="10990" cy="16484"/>
            </a:xfrm>
            <a:custGeom>
              <a:avLst/>
              <a:gdLst>
                <a:gd name="T0" fmla="*/ 8 w 9"/>
                <a:gd name="T1" fmla="*/ 11 h 13"/>
                <a:gd name="T2" fmla="*/ 8 w 9"/>
                <a:gd name="T3" fmla="*/ 10 h 13"/>
                <a:gd name="T4" fmla="*/ 7 w 9"/>
                <a:gd name="T5" fmla="*/ 7 h 13"/>
                <a:gd name="T6" fmla="*/ 8 w 9"/>
                <a:gd name="T7" fmla="*/ 5 h 13"/>
                <a:gd name="T8" fmla="*/ 5 w 9"/>
                <a:gd name="T9" fmla="*/ 4 h 13"/>
                <a:gd name="T10" fmla="*/ 4 w 9"/>
                <a:gd name="T11" fmla="*/ 3 h 13"/>
                <a:gd name="T12" fmla="*/ 2 w 9"/>
                <a:gd name="T13" fmla="*/ 1 h 13"/>
                <a:gd name="T14" fmla="*/ 2 w 9"/>
                <a:gd name="T15" fmla="*/ 0 h 13"/>
                <a:gd name="T16" fmla="*/ 1 w 9"/>
                <a:gd name="T17" fmla="*/ 1 h 13"/>
                <a:gd name="T18" fmla="*/ 0 w 9"/>
                <a:gd name="T19" fmla="*/ 3 h 13"/>
                <a:gd name="T20" fmla="*/ 1 w 9"/>
                <a:gd name="T21" fmla="*/ 5 h 13"/>
                <a:gd name="T22" fmla="*/ 2 w 9"/>
                <a:gd name="T23" fmla="*/ 6 h 13"/>
                <a:gd name="T24" fmla="*/ 3 w 9"/>
                <a:gd name="T25" fmla="*/ 7 h 13"/>
                <a:gd name="T26" fmla="*/ 3 w 9"/>
                <a:gd name="T27" fmla="*/ 7 h 13"/>
                <a:gd name="T28" fmla="*/ 3 w 9"/>
                <a:gd name="T29" fmla="*/ 7 h 13"/>
                <a:gd name="T30" fmla="*/ 2 w 9"/>
                <a:gd name="T31" fmla="*/ 11 h 13"/>
                <a:gd name="T32" fmla="*/ 4 w 9"/>
                <a:gd name="T33" fmla="*/ 12 h 13"/>
                <a:gd name="T34" fmla="*/ 7 w 9"/>
                <a:gd name="T35" fmla="*/ 12 h 13"/>
                <a:gd name="T36" fmla="*/ 8 w 9"/>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3">
                  <a:moveTo>
                    <a:pt x="8" y="11"/>
                  </a:moveTo>
                  <a:lnTo>
                    <a:pt x="8" y="10"/>
                  </a:lnTo>
                  <a:lnTo>
                    <a:pt x="7" y="7"/>
                  </a:lnTo>
                  <a:lnTo>
                    <a:pt x="8" y="5"/>
                  </a:lnTo>
                  <a:lnTo>
                    <a:pt x="5" y="4"/>
                  </a:lnTo>
                  <a:lnTo>
                    <a:pt x="4" y="3"/>
                  </a:lnTo>
                  <a:lnTo>
                    <a:pt x="2" y="1"/>
                  </a:lnTo>
                  <a:lnTo>
                    <a:pt x="2" y="0"/>
                  </a:lnTo>
                  <a:lnTo>
                    <a:pt x="1" y="1"/>
                  </a:lnTo>
                  <a:lnTo>
                    <a:pt x="0" y="3"/>
                  </a:lnTo>
                  <a:lnTo>
                    <a:pt x="1" y="5"/>
                  </a:lnTo>
                  <a:lnTo>
                    <a:pt x="2" y="6"/>
                  </a:lnTo>
                  <a:lnTo>
                    <a:pt x="3" y="7"/>
                  </a:lnTo>
                  <a:lnTo>
                    <a:pt x="3" y="7"/>
                  </a:lnTo>
                  <a:lnTo>
                    <a:pt x="3" y="7"/>
                  </a:lnTo>
                  <a:lnTo>
                    <a:pt x="2" y="11"/>
                  </a:lnTo>
                  <a:lnTo>
                    <a:pt x="4" y="12"/>
                  </a:lnTo>
                  <a:lnTo>
                    <a:pt x="7" y="12"/>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3" name="Freeform 503">
              <a:extLst>
                <a:ext uri="{FF2B5EF4-FFF2-40B4-BE49-F238E27FC236}">
                  <a16:creationId xmlns="" xmlns:a16="http://schemas.microsoft.com/office/drawing/2014/main" id="{4D79658C-8CBB-5EEF-FAE3-3D1FFC369033}"/>
                </a:ext>
              </a:extLst>
            </p:cNvPr>
            <p:cNvSpPr>
              <a:spLocks noChangeArrowheads="1"/>
            </p:cNvSpPr>
            <p:nvPr/>
          </p:nvSpPr>
          <p:spPr bwMode="auto">
            <a:xfrm>
              <a:off x="12271254" y="9314349"/>
              <a:ext cx="208817" cy="175846"/>
            </a:xfrm>
            <a:custGeom>
              <a:avLst/>
              <a:gdLst>
                <a:gd name="T0" fmla="*/ 28 w 169"/>
                <a:gd name="T1" fmla="*/ 128 h 140"/>
                <a:gd name="T2" fmla="*/ 22 w 169"/>
                <a:gd name="T3" fmla="*/ 112 h 140"/>
                <a:gd name="T4" fmla="*/ 23 w 169"/>
                <a:gd name="T5" fmla="*/ 108 h 140"/>
                <a:gd name="T6" fmla="*/ 51 w 169"/>
                <a:gd name="T7" fmla="*/ 134 h 140"/>
                <a:gd name="T8" fmla="*/ 42 w 169"/>
                <a:gd name="T9" fmla="*/ 136 h 140"/>
                <a:gd name="T10" fmla="*/ 40 w 169"/>
                <a:gd name="T11" fmla="*/ 130 h 140"/>
                <a:gd name="T12" fmla="*/ 41 w 169"/>
                <a:gd name="T13" fmla="*/ 117 h 140"/>
                <a:gd name="T14" fmla="*/ 33 w 169"/>
                <a:gd name="T15" fmla="*/ 124 h 140"/>
                <a:gd name="T16" fmla="*/ 24 w 169"/>
                <a:gd name="T17" fmla="*/ 114 h 140"/>
                <a:gd name="T18" fmla="*/ 22 w 169"/>
                <a:gd name="T19" fmla="*/ 98 h 140"/>
                <a:gd name="T20" fmla="*/ 18 w 169"/>
                <a:gd name="T21" fmla="*/ 97 h 140"/>
                <a:gd name="T22" fmla="*/ 14 w 169"/>
                <a:gd name="T23" fmla="*/ 74 h 140"/>
                <a:gd name="T24" fmla="*/ 5 w 169"/>
                <a:gd name="T25" fmla="*/ 62 h 140"/>
                <a:gd name="T26" fmla="*/ 0 w 169"/>
                <a:gd name="T27" fmla="*/ 46 h 140"/>
                <a:gd name="T28" fmla="*/ 7 w 169"/>
                <a:gd name="T29" fmla="*/ 37 h 140"/>
                <a:gd name="T30" fmla="*/ 13 w 169"/>
                <a:gd name="T31" fmla="*/ 28 h 140"/>
                <a:gd name="T32" fmla="*/ 22 w 169"/>
                <a:gd name="T33" fmla="*/ 15 h 140"/>
                <a:gd name="T34" fmla="*/ 39 w 169"/>
                <a:gd name="T35" fmla="*/ 10 h 140"/>
                <a:gd name="T36" fmla="*/ 50 w 169"/>
                <a:gd name="T37" fmla="*/ 11 h 140"/>
                <a:gd name="T38" fmla="*/ 66 w 169"/>
                <a:gd name="T39" fmla="*/ 11 h 140"/>
                <a:gd name="T40" fmla="*/ 84 w 169"/>
                <a:gd name="T41" fmla="*/ 11 h 140"/>
                <a:gd name="T42" fmla="*/ 88 w 169"/>
                <a:gd name="T43" fmla="*/ 16 h 140"/>
                <a:gd name="T44" fmla="*/ 91 w 169"/>
                <a:gd name="T45" fmla="*/ 13 h 140"/>
                <a:gd name="T46" fmla="*/ 96 w 169"/>
                <a:gd name="T47" fmla="*/ 20 h 140"/>
                <a:gd name="T48" fmla="*/ 110 w 169"/>
                <a:gd name="T49" fmla="*/ 22 h 140"/>
                <a:gd name="T50" fmla="*/ 121 w 169"/>
                <a:gd name="T51" fmla="*/ 22 h 140"/>
                <a:gd name="T52" fmla="*/ 117 w 169"/>
                <a:gd name="T53" fmla="*/ 11 h 140"/>
                <a:gd name="T54" fmla="*/ 126 w 169"/>
                <a:gd name="T55" fmla="*/ 9 h 140"/>
                <a:gd name="T56" fmla="*/ 133 w 169"/>
                <a:gd name="T57" fmla="*/ 5 h 140"/>
                <a:gd name="T58" fmla="*/ 140 w 169"/>
                <a:gd name="T59" fmla="*/ 11 h 140"/>
                <a:gd name="T60" fmla="*/ 147 w 169"/>
                <a:gd name="T61" fmla="*/ 13 h 140"/>
                <a:gd name="T62" fmla="*/ 153 w 169"/>
                <a:gd name="T63" fmla="*/ 10 h 140"/>
                <a:gd name="T64" fmla="*/ 161 w 169"/>
                <a:gd name="T65" fmla="*/ 5 h 140"/>
                <a:gd name="T66" fmla="*/ 166 w 169"/>
                <a:gd name="T67" fmla="*/ 2 h 140"/>
                <a:gd name="T68" fmla="*/ 160 w 169"/>
                <a:gd name="T69" fmla="*/ 13 h 140"/>
                <a:gd name="T70" fmla="*/ 161 w 169"/>
                <a:gd name="T71" fmla="*/ 24 h 140"/>
                <a:gd name="T72" fmla="*/ 168 w 169"/>
                <a:gd name="T73" fmla="*/ 41 h 140"/>
                <a:gd name="T74" fmla="*/ 165 w 169"/>
                <a:gd name="T75" fmla="*/ 61 h 140"/>
                <a:gd name="T76" fmla="*/ 165 w 169"/>
                <a:gd name="T77" fmla="*/ 76 h 140"/>
                <a:gd name="T78" fmla="*/ 157 w 169"/>
                <a:gd name="T79" fmla="*/ 78 h 140"/>
                <a:gd name="T80" fmla="*/ 146 w 169"/>
                <a:gd name="T81" fmla="*/ 86 h 140"/>
                <a:gd name="T82" fmla="*/ 133 w 169"/>
                <a:gd name="T83" fmla="*/ 90 h 140"/>
                <a:gd name="T84" fmla="*/ 130 w 169"/>
                <a:gd name="T85" fmla="*/ 98 h 140"/>
                <a:gd name="T86" fmla="*/ 120 w 169"/>
                <a:gd name="T87" fmla="*/ 96 h 140"/>
                <a:gd name="T88" fmla="*/ 113 w 169"/>
                <a:gd name="T89" fmla="*/ 100 h 140"/>
                <a:gd name="T90" fmla="*/ 112 w 169"/>
                <a:gd name="T91" fmla="*/ 105 h 140"/>
                <a:gd name="T92" fmla="*/ 120 w 169"/>
                <a:gd name="T93" fmla="*/ 118 h 140"/>
                <a:gd name="T94" fmla="*/ 122 w 169"/>
                <a:gd name="T95" fmla="*/ 127 h 140"/>
                <a:gd name="T96" fmla="*/ 113 w 169"/>
                <a:gd name="T97" fmla="*/ 125 h 140"/>
                <a:gd name="T98" fmla="*/ 107 w 169"/>
                <a:gd name="T99" fmla="*/ 121 h 140"/>
                <a:gd name="T100" fmla="*/ 97 w 169"/>
                <a:gd name="T101" fmla="*/ 123 h 140"/>
                <a:gd name="T102" fmla="*/ 86 w 169"/>
                <a:gd name="T103" fmla="*/ 124 h 140"/>
                <a:gd name="T104" fmla="*/ 86 w 169"/>
                <a:gd name="T105" fmla="*/ 130 h 140"/>
                <a:gd name="T106" fmla="*/ 79 w 169"/>
                <a:gd name="T107" fmla="*/ 136 h 140"/>
                <a:gd name="T108" fmla="*/ 68 w 169"/>
                <a:gd name="T109" fmla="*/ 1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40">
                  <a:moveTo>
                    <a:pt x="31" y="130"/>
                  </a:moveTo>
                  <a:lnTo>
                    <a:pt x="30" y="131"/>
                  </a:lnTo>
                  <a:lnTo>
                    <a:pt x="28" y="128"/>
                  </a:lnTo>
                  <a:lnTo>
                    <a:pt x="28" y="128"/>
                  </a:lnTo>
                  <a:lnTo>
                    <a:pt x="31" y="130"/>
                  </a:lnTo>
                  <a:close/>
                  <a:moveTo>
                    <a:pt x="23" y="111"/>
                  </a:moveTo>
                  <a:lnTo>
                    <a:pt x="22" y="112"/>
                  </a:lnTo>
                  <a:lnTo>
                    <a:pt x="22" y="112"/>
                  </a:lnTo>
                  <a:lnTo>
                    <a:pt x="21" y="111"/>
                  </a:lnTo>
                  <a:lnTo>
                    <a:pt x="21" y="109"/>
                  </a:lnTo>
                  <a:lnTo>
                    <a:pt x="22" y="108"/>
                  </a:lnTo>
                  <a:lnTo>
                    <a:pt x="23" y="108"/>
                  </a:lnTo>
                  <a:lnTo>
                    <a:pt x="23" y="111"/>
                  </a:lnTo>
                  <a:close/>
                  <a:moveTo>
                    <a:pt x="67" y="139"/>
                  </a:moveTo>
                  <a:lnTo>
                    <a:pt x="61" y="136"/>
                  </a:lnTo>
                  <a:lnTo>
                    <a:pt x="51" y="134"/>
                  </a:lnTo>
                  <a:lnTo>
                    <a:pt x="50" y="132"/>
                  </a:lnTo>
                  <a:lnTo>
                    <a:pt x="49" y="132"/>
                  </a:lnTo>
                  <a:lnTo>
                    <a:pt x="48" y="135"/>
                  </a:lnTo>
                  <a:lnTo>
                    <a:pt x="42" y="136"/>
                  </a:lnTo>
                  <a:lnTo>
                    <a:pt x="40" y="135"/>
                  </a:lnTo>
                  <a:lnTo>
                    <a:pt x="38" y="133"/>
                  </a:lnTo>
                  <a:lnTo>
                    <a:pt x="39" y="131"/>
                  </a:lnTo>
                  <a:lnTo>
                    <a:pt x="40" y="130"/>
                  </a:lnTo>
                  <a:lnTo>
                    <a:pt x="43" y="128"/>
                  </a:lnTo>
                  <a:lnTo>
                    <a:pt x="44" y="124"/>
                  </a:lnTo>
                  <a:lnTo>
                    <a:pt x="42" y="119"/>
                  </a:lnTo>
                  <a:lnTo>
                    <a:pt x="41" y="117"/>
                  </a:lnTo>
                  <a:lnTo>
                    <a:pt x="38" y="116"/>
                  </a:lnTo>
                  <a:lnTo>
                    <a:pt x="36" y="118"/>
                  </a:lnTo>
                  <a:lnTo>
                    <a:pt x="34" y="122"/>
                  </a:lnTo>
                  <a:lnTo>
                    <a:pt x="33" y="124"/>
                  </a:lnTo>
                  <a:lnTo>
                    <a:pt x="30" y="124"/>
                  </a:lnTo>
                  <a:lnTo>
                    <a:pt x="27" y="124"/>
                  </a:lnTo>
                  <a:lnTo>
                    <a:pt x="25" y="119"/>
                  </a:lnTo>
                  <a:lnTo>
                    <a:pt x="24" y="114"/>
                  </a:lnTo>
                  <a:lnTo>
                    <a:pt x="25" y="109"/>
                  </a:lnTo>
                  <a:lnTo>
                    <a:pt x="25" y="106"/>
                  </a:lnTo>
                  <a:lnTo>
                    <a:pt x="22" y="101"/>
                  </a:lnTo>
                  <a:lnTo>
                    <a:pt x="22" y="98"/>
                  </a:lnTo>
                  <a:lnTo>
                    <a:pt x="20" y="96"/>
                  </a:lnTo>
                  <a:lnTo>
                    <a:pt x="19" y="96"/>
                  </a:lnTo>
                  <a:lnTo>
                    <a:pt x="19" y="98"/>
                  </a:lnTo>
                  <a:lnTo>
                    <a:pt x="18" y="97"/>
                  </a:lnTo>
                  <a:lnTo>
                    <a:pt x="13" y="85"/>
                  </a:lnTo>
                  <a:lnTo>
                    <a:pt x="12" y="80"/>
                  </a:lnTo>
                  <a:lnTo>
                    <a:pt x="13" y="76"/>
                  </a:lnTo>
                  <a:lnTo>
                    <a:pt x="14" y="74"/>
                  </a:lnTo>
                  <a:lnTo>
                    <a:pt x="12" y="73"/>
                  </a:lnTo>
                  <a:lnTo>
                    <a:pt x="9" y="70"/>
                  </a:lnTo>
                  <a:lnTo>
                    <a:pt x="6" y="67"/>
                  </a:lnTo>
                  <a:lnTo>
                    <a:pt x="5" y="62"/>
                  </a:lnTo>
                  <a:lnTo>
                    <a:pt x="5" y="56"/>
                  </a:lnTo>
                  <a:lnTo>
                    <a:pt x="3" y="54"/>
                  </a:lnTo>
                  <a:lnTo>
                    <a:pt x="1" y="49"/>
                  </a:lnTo>
                  <a:lnTo>
                    <a:pt x="0" y="46"/>
                  </a:lnTo>
                  <a:lnTo>
                    <a:pt x="0" y="38"/>
                  </a:lnTo>
                  <a:lnTo>
                    <a:pt x="0" y="38"/>
                  </a:lnTo>
                  <a:lnTo>
                    <a:pt x="3" y="38"/>
                  </a:lnTo>
                  <a:lnTo>
                    <a:pt x="7" y="37"/>
                  </a:lnTo>
                  <a:lnTo>
                    <a:pt x="7" y="35"/>
                  </a:lnTo>
                  <a:lnTo>
                    <a:pt x="7" y="35"/>
                  </a:lnTo>
                  <a:lnTo>
                    <a:pt x="9" y="33"/>
                  </a:lnTo>
                  <a:lnTo>
                    <a:pt x="13" y="28"/>
                  </a:lnTo>
                  <a:lnTo>
                    <a:pt x="16" y="24"/>
                  </a:lnTo>
                  <a:lnTo>
                    <a:pt x="17" y="22"/>
                  </a:lnTo>
                  <a:lnTo>
                    <a:pt x="18" y="19"/>
                  </a:lnTo>
                  <a:lnTo>
                    <a:pt x="22" y="15"/>
                  </a:lnTo>
                  <a:lnTo>
                    <a:pt x="28" y="13"/>
                  </a:lnTo>
                  <a:lnTo>
                    <a:pt x="31" y="12"/>
                  </a:lnTo>
                  <a:lnTo>
                    <a:pt x="35" y="11"/>
                  </a:lnTo>
                  <a:lnTo>
                    <a:pt x="39" y="10"/>
                  </a:lnTo>
                  <a:lnTo>
                    <a:pt x="41" y="10"/>
                  </a:lnTo>
                  <a:lnTo>
                    <a:pt x="45" y="11"/>
                  </a:lnTo>
                  <a:lnTo>
                    <a:pt x="47" y="11"/>
                  </a:lnTo>
                  <a:lnTo>
                    <a:pt x="50" y="11"/>
                  </a:lnTo>
                  <a:lnTo>
                    <a:pt x="53" y="11"/>
                  </a:lnTo>
                  <a:lnTo>
                    <a:pt x="55" y="11"/>
                  </a:lnTo>
                  <a:lnTo>
                    <a:pt x="61" y="10"/>
                  </a:lnTo>
                  <a:lnTo>
                    <a:pt x="66" y="11"/>
                  </a:lnTo>
                  <a:lnTo>
                    <a:pt x="72" y="11"/>
                  </a:lnTo>
                  <a:lnTo>
                    <a:pt x="78" y="10"/>
                  </a:lnTo>
                  <a:lnTo>
                    <a:pt x="81" y="10"/>
                  </a:lnTo>
                  <a:lnTo>
                    <a:pt x="84" y="11"/>
                  </a:lnTo>
                  <a:lnTo>
                    <a:pt x="85" y="14"/>
                  </a:lnTo>
                  <a:lnTo>
                    <a:pt x="85" y="15"/>
                  </a:lnTo>
                  <a:lnTo>
                    <a:pt x="86" y="16"/>
                  </a:lnTo>
                  <a:lnTo>
                    <a:pt x="88" y="16"/>
                  </a:lnTo>
                  <a:lnTo>
                    <a:pt x="89" y="15"/>
                  </a:lnTo>
                  <a:lnTo>
                    <a:pt x="91" y="13"/>
                  </a:lnTo>
                  <a:lnTo>
                    <a:pt x="91" y="12"/>
                  </a:lnTo>
                  <a:lnTo>
                    <a:pt x="91" y="13"/>
                  </a:lnTo>
                  <a:lnTo>
                    <a:pt x="92" y="15"/>
                  </a:lnTo>
                  <a:lnTo>
                    <a:pt x="93" y="17"/>
                  </a:lnTo>
                  <a:lnTo>
                    <a:pt x="94" y="18"/>
                  </a:lnTo>
                  <a:lnTo>
                    <a:pt x="96" y="20"/>
                  </a:lnTo>
                  <a:lnTo>
                    <a:pt x="97" y="20"/>
                  </a:lnTo>
                  <a:lnTo>
                    <a:pt x="102" y="18"/>
                  </a:lnTo>
                  <a:lnTo>
                    <a:pt x="109" y="21"/>
                  </a:lnTo>
                  <a:lnTo>
                    <a:pt x="110" y="22"/>
                  </a:lnTo>
                  <a:lnTo>
                    <a:pt x="111" y="24"/>
                  </a:lnTo>
                  <a:lnTo>
                    <a:pt x="114" y="26"/>
                  </a:lnTo>
                  <a:lnTo>
                    <a:pt x="119" y="26"/>
                  </a:lnTo>
                  <a:lnTo>
                    <a:pt x="121" y="22"/>
                  </a:lnTo>
                  <a:lnTo>
                    <a:pt x="120" y="20"/>
                  </a:lnTo>
                  <a:lnTo>
                    <a:pt x="117" y="15"/>
                  </a:lnTo>
                  <a:lnTo>
                    <a:pt x="116" y="12"/>
                  </a:lnTo>
                  <a:lnTo>
                    <a:pt x="117" y="11"/>
                  </a:lnTo>
                  <a:lnTo>
                    <a:pt x="122" y="11"/>
                  </a:lnTo>
                  <a:lnTo>
                    <a:pt x="123" y="11"/>
                  </a:lnTo>
                  <a:lnTo>
                    <a:pt x="124" y="8"/>
                  </a:lnTo>
                  <a:lnTo>
                    <a:pt x="126" y="9"/>
                  </a:lnTo>
                  <a:lnTo>
                    <a:pt x="128" y="9"/>
                  </a:lnTo>
                  <a:lnTo>
                    <a:pt x="131" y="7"/>
                  </a:lnTo>
                  <a:lnTo>
                    <a:pt x="133" y="5"/>
                  </a:lnTo>
                  <a:lnTo>
                    <a:pt x="133" y="5"/>
                  </a:lnTo>
                  <a:lnTo>
                    <a:pt x="135" y="7"/>
                  </a:lnTo>
                  <a:lnTo>
                    <a:pt x="136" y="8"/>
                  </a:lnTo>
                  <a:lnTo>
                    <a:pt x="138" y="9"/>
                  </a:lnTo>
                  <a:lnTo>
                    <a:pt x="140" y="11"/>
                  </a:lnTo>
                  <a:lnTo>
                    <a:pt x="142" y="13"/>
                  </a:lnTo>
                  <a:lnTo>
                    <a:pt x="143" y="13"/>
                  </a:lnTo>
                  <a:lnTo>
                    <a:pt x="146" y="13"/>
                  </a:lnTo>
                  <a:lnTo>
                    <a:pt x="147" y="13"/>
                  </a:lnTo>
                  <a:lnTo>
                    <a:pt x="149" y="11"/>
                  </a:lnTo>
                  <a:lnTo>
                    <a:pt x="149" y="10"/>
                  </a:lnTo>
                  <a:lnTo>
                    <a:pt x="151" y="10"/>
                  </a:lnTo>
                  <a:lnTo>
                    <a:pt x="153" y="10"/>
                  </a:lnTo>
                  <a:lnTo>
                    <a:pt x="156" y="7"/>
                  </a:lnTo>
                  <a:lnTo>
                    <a:pt x="157" y="5"/>
                  </a:lnTo>
                  <a:lnTo>
                    <a:pt x="158" y="4"/>
                  </a:lnTo>
                  <a:lnTo>
                    <a:pt x="161" y="5"/>
                  </a:lnTo>
                  <a:lnTo>
                    <a:pt x="162" y="5"/>
                  </a:lnTo>
                  <a:lnTo>
                    <a:pt x="163" y="2"/>
                  </a:lnTo>
                  <a:lnTo>
                    <a:pt x="165" y="0"/>
                  </a:lnTo>
                  <a:lnTo>
                    <a:pt x="166" y="2"/>
                  </a:lnTo>
                  <a:lnTo>
                    <a:pt x="165" y="5"/>
                  </a:lnTo>
                  <a:lnTo>
                    <a:pt x="163" y="9"/>
                  </a:lnTo>
                  <a:lnTo>
                    <a:pt x="160" y="11"/>
                  </a:lnTo>
                  <a:lnTo>
                    <a:pt x="160" y="13"/>
                  </a:lnTo>
                  <a:lnTo>
                    <a:pt x="159" y="20"/>
                  </a:lnTo>
                  <a:lnTo>
                    <a:pt x="160" y="21"/>
                  </a:lnTo>
                  <a:lnTo>
                    <a:pt x="160" y="22"/>
                  </a:lnTo>
                  <a:lnTo>
                    <a:pt x="161" y="24"/>
                  </a:lnTo>
                  <a:lnTo>
                    <a:pt x="163" y="29"/>
                  </a:lnTo>
                  <a:lnTo>
                    <a:pt x="165" y="35"/>
                  </a:lnTo>
                  <a:lnTo>
                    <a:pt x="168" y="39"/>
                  </a:lnTo>
                  <a:lnTo>
                    <a:pt x="168" y="41"/>
                  </a:lnTo>
                  <a:lnTo>
                    <a:pt x="166" y="49"/>
                  </a:lnTo>
                  <a:lnTo>
                    <a:pt x="164" y="55"/>
                  </a:lnTo>
                  <a:lnTo>
                    <a:pt x="164" y="58"/>
                  </a:lnTo>
                  <a:lnTo>
                    <a:pt x="165" y="61"/>
                  </a:lnTo>
                  <a:lnTo>
                    <a:pt x="166" y="65"/>
                  </a:lnTo>
                  <a:lnTo>
                    <a:pt x="167" y="71"/>
                  </a:lnTo>
                  <a:lnTo>
                    <a:pt x="166" y="74"/>
                  </a:lnTo>
                  <a:lnTo>
                    <a:pt x="165" y="76"/>
                  </a:lnTo>
                  <a:lnTo>
                    <a:pt x="163" y="79"/>
                  </a:lnTo>
                  <a:lnTo>
                    <a:pt x="161" y="80"/>
                  </a:lnTo>
                  <a:lnTo>
                    <a:pt x="159" y="78"/>
                  </a:lnTo>
                  <a:lnTo>
                    <a:pt x="157" y="78"/>
                  </a:lnTo>
                  <a:lnTo>
                    <a:pt x="156" y="79"/>
                  </a:lnTo>
                  <a:lnTo>
                    <a:pt x="154" y="79"/>
                  </a:lnTo>
                  <a:lnTo>
                    <a:pt x="151" y="83"/>
                  </a:lnTo>
                  <a:lnTo>
                    <a:pt x="146" y="86"/>
                  </a:lnTo>
                  <a:lnTo>
                    <a:pt x="142" y="87"/>
                  </a:lnTo>
                  <a:lnTo>
                    <a:pt x="139" y="89"/>
                  </a:lnTo>
                  <a:lnTo>
                    <a:pt x="137" y="89"/>
                  </a:lnTo>
                  <a:lnTo>
                    <a:pt x="133" y="90"/>
                  </a:lnTo>
                  <a:lnTo>
                    <a:pt x="130" y="90"/>
                  </a:lnTo>
                  <a:lnTo>
                    <a:pt x="131" y="91"/>
                  </a:lnTo>
                  <a:lnTo>
                    <a:pt x="130" y="97"/>
                  </a:lnTo>
                  <a:lnTo>
                    <a:pt x="130" y="98"/>
                  </a:lnTo>
                  <a:lnTo>
                    <a:pt x="130" y="98"/>
                  </a:lnTo>
                  <a:lnTo>
                    <a:pt x="128" y="99"/>
                  </a:lnTo>
                  <a:lnTo>
                    <a:pt x="124" y="98"/>
                  </a:lnTo>
                  <a:lnTo>
                    <a:pt x="120" y="96"/>
                  </a:lnTo>
                  <a:lnTo>
                    <a:pt x="117" y="96"/>
                  </a:lnTo>
                  <a:lnTo>
                    <a:pt x="116" y="98"/>
                  </a:lnTo>
                  <a:lnTo>
                    <a:pt x="115" y="100"/>
                  </a:lnTo>
                  <a:lnTo>
                    <a:pt x="113" y="100"/>
                  </a:lnTo>
                  <a:lnTo>
                    <a:pt x="112" y="100"/>
                  </a:lnTo>
                  <a:lnTo>
                    <a:pt x="111" y="101"/>
                  </a:lnTo>
                  <a:lnTo>
                    <a:pt x="111" y="103"/>
                  </a:lnTo>
                  <a:lnTo>
                    <a:pt x="112" y="105"/>
                  </a:lnTo>
                  <a:lnTo>
                    <a:pt x="113" y="109"/>
                  </a:lnTo>
                  <a:lnTo>
                    <a:pt x="112" y="111"/>
                  </a:lnTo>
                  <a:lnTo>
                    <a:pt x="113" y="113"/>
                  </a:lnTo>
                  <a:lnTo>
                    <a:pt x="120" y="118"/>
                  </a:lnTo>
                  <a:lnTo>
                    <a:pt x="122" y="120"/>
                  </a:lnTo>
                  <a:lnTo>
                    <a:pt x="122" y="120"/>
                  </a:lnTo>
                  <a:lnTo>
                    <a:pt x="121" y="124"/>
                  </a:lnTo>
                  <a:lnTo>
                    <a:pt x="122" y="127"/>
                  </a:lnTo>
                  <a:lnTo>
                    <a:pt x="120" y="127"/>
                  </a:lnTo>
                  <a:lnTo>
                    <a:pt x="116" y="125"/>
                  </a:lnTo>
                  <a:lnTo>
                    <a:pt x="115" y="125"/>
                  </a:lnTo>
                  <a:lnTo>
                    <a:pt x="113" y="125"/>
                  </a:lnTo>
                  <a:lnTo>
                    <a:pt x="112" y="125"/>
                  </a:lnTo>
                  <a:lnTo>
                    <a:pt x="111" y="123"/>
                  </a:lnTo>
                  <a:lnTo>
                    <a:pt x="109" y="121"/>
                  </a:lnTo>
                  <a:lnTo>
                    <a:pt x="107" y="121"/>
                  </a:lnTo>
                  <a:lnTo>
                    <a:pt x="104" y="122"/>
                  </a:lnTo>
                  <a:lnTo>
                    <a:pt x="99" y="122"/>
                  </a:lnTo>
                  <a:lnTo>
                    <a:pt x="98" y="122"/>
                  </a:lnTo>
                  <a:lnTo>
                    <a:pt x="97" y="123"/>
                  </a:lnTo>
                  <a:lnTo>
                    <a:pt x="95" y="126"/>
                  </a:lnTo>
                  <a:lnTo>
                    <a:pt x="94" y="125"/>
                  </a:lnTo>
                  <a:lnTo>
                    <a:pt x="90" y="124"/>
                  </a:lnTo>
                  <a:lnTo>
                    <a:pt x="86" y="124"/>
                  </a:lnTo>
                  <a:lnTo>
                    <a:pt x="86" y="124"/>
                  </a:lnTo>
                  <a:lnTo>
                    <a:pt x="86" y="127"/>
                  </a:lnTo>
                  <a:lnTo>
                    <a:pt x="87" y="129"/>
                  </a:lnTo>
                  <a:lnTo>
                    <a:pt x="86" y="130"/>
                  </a:lnTo>
                  <a:lnTo>
                    <a:pt x="85" y="131"/>
                  </a:lnTo>
                  <a:lnTo>
                    <a:pt x="82" y="134"/>
                  </a:lnTo>
                  <a:lnTo>
                    <a:pt x="80" y="136"/>
                  </a:lnTo>
                  <a:lnTo>
                    <a:pt x="79" y="136"/>
                  </a:lnTo>
                  <a:lnTo>
                    <a:pt x="75" y="136"/>
                  </a:lnTo>
                  <a:lnTo>
                    <a:pt x="71" y="136"/>
                  </a:lnTo>
                  <a:lnTo>
                    <a:pt x="69" y="138"/>
                  </a:lnTo>
                  <a:lnTo>
                    <a:pt x="68" y="139"/>
                  </a:lnTo>
                  <a:lnTo>
                    <a:pt x="67" y="13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4" name="Freeform 504">
              <a:extLst>
                <a:ext uri="{FF2B5EF4-FFF2-40B4-BE49-F238E27FC236}">
                  <a16:creationId xmlns="" xmlns:a16="http://schemas.microsoft.com/office/drawing/2014/main" id="{5A3D4B2E-BD12-E396-5587-6B75FC13E93D}"/>
                </a:ext>
              </a:extLst>
            </p:cNvPr>
            <p:cNvSpPr>
              <a:spLocks noChangeArrowheads="1"/>
            </p:cNvSpPr>
            <p:nvPr/>
          </p:nvSpPr>
          <p:spPr bwMode="auto">
            <a:xfrm>
              <a:off x="12309719" y="9473712"/>
              <a:ext cx="5497" cy="5493"/>
            </a:xfrm>
            <a:custGeom>
              <a:avLst/>
              <a:gdLst>
                <a:gd name="T0" fmla="*/ 3 w 4"/>
                <a:gd name="T1" fmla="*/ 2 h 4"/>
                <a:gd name="T2" fmla="*/ 2 w 4"/>
                <a:gd name="T3" fmla="*/ 3 h 4"/>
                <a:gd name="T4" fmla="*/ 0 w 4"/>
                <a:gd name="T5" fmla="*/ 0 h 4"/>
                <a:gd name="T6" fmla="*/ 0 w 4"/>
                <a:gd name="T7" fmla="*/ 0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lnTo>
                    <a:pt x="2" y="3"/>
                  </a:lnTo>
                  <a:lnTo>
                    <a:pt x="0" y="0"/>
                  </a:lnTo>
                  <a:lnTo>
                    <a:pt x="0"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5" name="Freeform 505">
              <a:extLst>
                <a:ext uri="{FF2B5EF4-FFF2-40B4-BE49-F238E27FC236}">
                  <a16:creationId xmlns="" xmlns:a16="http://schemas.microsoft.com/office/drawing/2014/main" id="{ECB8E54F-5FA5-273D-E928-96655DEE7B94}"/>
                </a:ext>
              </a:extLst>
            </p:cNvPr>
            <p:cNvSpPr>
              <a:spLocks noChangeArrowheads="1"/>
            </p:cNvSpPr>
            <p:nvPr/>
          </p:nvSpPr>
          <p:spPr bwMode="auto">
            <a:xfrm>
              <a:off x="12298728" y="9446234"/>
              <a:ext cx="5497" cy="5497"/>
            </a:xfrm>
            <a:custGeom>
              <a:avLst/>
              <a:gdLst>
                <a:gd name="T0" fmla="*/ 2 w 3"/>
                <a:gd name="T1" fmla="*/ 3 h 5"/>
                <a:gd name="T2" fmla="*/ 1 w 3"/>
                <a:gd name="T3" fmla="*/ 4 h 5"/>
                <a:gd name="T4" fmla="*/ 1 w 3"/>
                <a:gd name="T5" fmla="*/ 4 h 5"/>
                <a:gd name="T6" fmla="*/ 0 w 3"/>
                <a:gd name="T7" fmla="*/ 3 h 5"/>
                <a:gd name="T8" fmla="*/ 0 w 3"/>
                <a:gd name="T9" fmla="*/ 1 h 5"/>
                <a:gd name="T10" fmla="*/ 1 w 3"/>
                <a:gd name="T11" fmla="*/ 0 h 5"/>
                <a:gd name="T12" fmla="*/ 2 w 3"/>
                <a:gd name="T13" fmla="*/ 0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1" y="4"/>
                  </a:lnTo>
                  <a:lnTo>
                    <a:pt x="1" y="4"/>
                  </a:lnTo>
                  <a:lnTo>
                    <a:pt x="0"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6" name="Freeform 507">
              <a:extLst>
                <a:ext uri="{FF2B5EF4-FFF2-40B4-BE49-F238E27FC236}">
                  <a16:creationId xmlns="" xmlns:a16="http://schemas.microsoft.com/office/drawing/2014/main" id="{39AA5054-9C60-AF7F-A878-618F22DE24EB}"/>
                </a:ext>
              </a:extLst>
            </p:cNvPr>
            <p:cNvSpPr>
              <a:spLocks noChangeArrowheads="1"/>
            </p:cNvSpPr>
            <p:nvPr/>
          </p:nvSpPr>
          <p:spPr bwMode="auto">
            <a:xfrm>
              <a:off x="13144988" y="8017484"/>
              <a:ext cx="252779" cy="274760"/>
            </a:xfrm>
            <a:custGeom>
              <a:avLst/>
              <a:gdLst>
                <a:gd name="T0" fmla="*/ 19 w 203"/>
                <a:gd name="T1" fmla="*/ 143 h 221"/>
                <a:gd name="T2" fmla="*/ 201 w 203"/>
                <a:gd name="T3" fmla="*/ 27 h 221"/>
                <a:gd name="T4" fmla="*/ 195 w 203"/>
                <a:gd name="T5" fmla="*/ 30 h 221"/>
                <a:gd name="T6" fmla="*/ 180 w 203"/>
                <a:gd name="T7" fmla="*/ 43 h 221"/>
                <a:gd name="T8" fmla="*/ 170 w 203"/>
                <a:gd name="T9" fmla="*/ 64 h 221"/>
                <a:gd name="T10" fmla="*/ 171 w 203"/>
                <a:gd name="T11" fmla="*/ 91 h 221"/>
                <a:gd name="T12" fmla="*/ 143 w 203"/>
                <a:gd name="T13" fmla="*/ 112 h 221"/>
                <a:gd name="T14" fmla="*/ 126 w 203"/>
                <a:gd name="T15" fmla="*/ 125 h 221"/>
                <a:gd name="T16" fmla="*/ 102 w 203"/>
                <a:gd name="T17" fmla="*/ 139 h 221"/>
                <a:gd name="T18" fmla="*/ 98 w 203"/>
                <a:gd name="T19" fmla="*/ 153 h 221"/>
                <a:gd name="T20" fmla="*/ 107 w 203"/>
                <a:gd name="T21" fmla="*/ 163 h 221"/>
                <a:gd name="T22" fmla="*/ 124 w 203"/>
                <a:gd name="T23" fmla="*/ 178 h 221"/>
                <a:gd name="T24" fmla="*/ 124 w 203"/>
                <a:gd name="T25" fmla="*/ 192 h 221"/>
                <a:gd name="T26" fmla="*/ 109 w 203"/>
                <a:gd name="T27" fmla="*/ 196 h 221"/>
                <a:gd name="T28" fmla="*/ 90 w 203"/>
                <a:gd name="T29" fmla="*/ 196 h 221"/>
                <a:gd name="T30" fmla="*/ 76 w 203"/>
                <a:gd name="T31" fmla="*/ 210 h 221"/>
                <a:gd name="T32" fmla="*/ 73 w 203"/>
                <a:gd name="T33" fmla="*/ 217 h 221"/>
                <a:gd name="T34" fmla="*/ 56 w 203"/>
                <a:gd name="T35" fmla="*/ 218 h 221"/>
                <a:gd name="T36" fmla="*/ 42 w 203"/>
                <a:gd name="T37" fmla="*/ 212 h 221"/>
                <a:gd name="T38" fmla="*/ 33 w 203"/>
                <a:gd name="T39" fmla="*/ 218 h 221"/>
                <a:gd name="T40" fmla="*/ 27 w 203"/>
                <a:gd name="T41" fmla="*/ 207 h 221"/>
                <a:gd name="T42" fmla="*/ 18 w 203"/>
                <a:gd name="T43" fmla="*/ 204 h 221"/>
                <a:gd name="T44" fmla="*/ 17 w 203"/>
                <a:gd name="T45" fmla="*/ 195 h 221"/>
                <a:gd name="T46" fmla="*/ 37 w 203"/>
                <a:gd name="T47" fmla="*/ 181 h 221"/>
                <a:gd name="T48" fmla="*/ 26 w 203"/>
                <a:gd name="T49" fmla="*/ 176 h 221"/>
                <a:gd name="T50" fmla="*/ 33 w 203"/>
                <a:gd name="T51" fmla="*/ 147 h 221"/>
                <a:gd name="T52" fmla="*/ 13 w 203"/>
                <a:gd name="T53" fmla="*/ 137 h 221"/>
                <a:gd name="T54" fmla="*/ 7 w 203"/>
                <a:gd name="T55" fmla="*/ 135 h 221"/>
                <a:gd name="T56" fmla="*/ 1 w 203"/>
                <a:gd name="T57" fmla="*/ 123 h 221"/>
                <a:gd name="T58" fmla="*/ 19 w 203"/>
                <a:gd name="T59" fmla="*/ 108 h 221"/>
                <a:gd name="T60" fmla="*/ 27 w 203"/>
                <a:gd name="T61" fmla="*/ 102 h 221"/>
                <a:gd name="T62" fmla="*/ 42 w 203"/>
                <a:gd name="T63" fmla="*/ 95 h 221"/>
                <a:gd name="T64" fmla="*/ 49 w 203"/>
                <a:gd name="T65" fmla="*/ 90 h 221"/>
                <a:gd name="T66" fmla="*/ 61 w 203"/>
                <a:gd name="T67" fmla="*/ 79 h 221"/>
                <a:gd name="T68" fmla="*/ 69 w 203"/>
                <a:gd name="T69" fmla="*/ 68 h 221"/>
                <a:gd name="T70" fmla="*/ 76 w 203"/>
                <a:gd name="T71" fmla="*/ 55 h 221"/>
                <a:gd name="T72" fmla="*/ 83 w 203"/>
                <a:gd name="T73" fmla="*/ 52 h 221"/>
                <a:gd name="T74" fmla="*/ 89 w 203"/>
                <a:gd name="T75" fmla="*/ 61 h 221"/>
                <a:gd name="T76" fmla="*/ 103 w 203"/>
                <a:gd name="T77" fmla="*/ 66 h 221"/>
                <a:gd name="T78" fmla="*/ 120 w 203"/>
                <a:gd name="T79" fmla="*/ 69 h 221"/>
                <a:gd name="T80" fmla="*/ 125 w 203"/>
                <a:gd name="T81" fmla="*/ 60 h 221"/>
                <a:gd name="T82" fmla="*/ 118 w 203"/>
                <a:gd name="T83" fmla="*/ 49 h 221"/>
                <a:gd name="T84" fmla="*/ 126 w 203"/>
                <a:gd name="T85" fmla="*/ 41 h 221"/>
                <a:gd name="T86" fmla="*/ 146 w 203"/>
                <a:gd name="T87" fmla="*/ 41 h 221"/>
                <a:gd name="T88" fmla="*/ 155 w 203"/>
                <a:gd name="T89" fmla="*/ 31 h 221"/>
                <a:gd name="T90" fmla="*/ 161 w 203"/>
                <a:gd name="T91" fmla="*/ 24 h 221"/>
                <a:gd name="T92" fmla="*/ 168 w 203"/>
                <a:gd name="T93" fmla="*/ 23 h 221"/>
                <a:gd name="T94" fmla="*/ 173 w 203"/>
                <a:gd name="T95" fmla="*/ 9 h 221"/>
                <a:gd name="T96" fmla="*/ 179 w 203"/>
                <a:gd name="T97" fmla="*/ 1 h 221"/>
                <a:gd name="T98" fmla="*/ 188 w 203"/>
                <a:gd name="T99" fmla="*/ 4 h 221"/>
                <a:gd name="T100" fmla="*/ 195 w 203"/>
                <a:gd name="T101" fmla="*/ 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221">
                  <a:moveTo>
                    <a:pt x="18" y="146"/>
                  </a:moveTo>
                  <a:lnTo>
                    <a:pt x="16" y="147"/>
                  </a:lnTo>
                  <a:lnTo>
                    <a:pt x="16" y="145"/>
                  </a:lnTo>
                  <a:lnTo>
                    <a:pt x="17" y="143"/>
                  </a:lnTo>
                  <a:lnTo>
                    <a:pt x="19" y="143"/>
                  </a:lnTo>
                  <a:lnTo>
                    <a:pt x="18" y="146"/>
                  </a:lnTo>
                  <a:close/>
                  <a:moveTo>
                    <a:pt x="197" y="20"/>
                  </a:moveTo>
                  <a:lnTo>
                    <a:pt x="198" y="22"/>
                  </a:lnTo>
                  <a:lnTo>
                    <a:pt x="200" y="25"/>
                  </a:lnTo>
                  <a:lnTo>
                    <a:pt x="201" y="27"/>
                  </a:lnTo>
                  <a:lnTo>
                    <a:pt x="201" y="28"/>
                  </a:lnTo>
                  <a:lnTo>
                    <a:pt x="202" y="30"/>
                  </a:lnTo>
                  <a:lnTo>
                    <a:pt x="201" y="31"/>
                  </a:lnTo>
                  <a:lnTo>
                    <a:pt x="198" y="30"/>
                  </a:lnTo>
                  <a:lnTo>
                    <a:pt x="195" y="30"/>
                  </a:lnTo>
                  <a:lnTo>
                    <a:pt x="190" y="33"/>
                  </a:lnTo>
                  <a:lnTo>
                    <a:pt x="188" y="35"/>
                  </a:lnTo>
                  <a:lnTo>
                    <a:pt x="186" y="39"/>
                  </a:lnTo>
                  <a:lnTo>
                    <a:pt x="182" y="40"/>
                  </a:lnTo>
                  <a:lnTo>
                    <a:pt x="180" y="43"/>
                  </a:lnTo>
                  <a:lnTo>
                    <a:pt x="178" y="47"/>
                  </a:lnTo>
                  <a:lnTo>
                    <a:pt x="176" y="51"/>
                  </a:lnTo>
                  <a:lnTo>
                    <a:pt x="172" y="55"/>
                  </a:lnTo>
                  <a:lnTo>
                    <a:pt x="170" y="60"/>
                  </a:lnTo>
                  <a:lnTo>
                    <a:pt x="170" y="64"/>
                  </a:lnTo>
                  <a:lnTo>
                    <a:pt x="172" y="69"/>
                  </a:lnTo>
                  <a:lnTo>
                    <a:pt x="172" y="72"/>
                  </a:lnTo>
                  <a:lnTo>
                    <a:pt x="171" y="80"/>
                  </a:lnTo>
                  <a:lnTo>
                    <a:pt x="172" y="88"/>
                  </a:lnTo>
                  <a:lnTo>
                    <a:pt x="171" y="91"/>
                  </a:lnTo>
                  <a:lnTo>
                    <a:pt x="159" y="96"/>
                  </a:lnTo>
                  <a:lnTo>
                    <a:pt x="156" y="99"/>
                  </a:lnTo>
                  <a:lnTo>
                    <a:pt x="152" y="106"/>
                  </a:lnTo>
                  <a:lnTo>
                    <a:pt x="147" y="109"/>
                  </a:lnTo>
                  <a:lnTo>
                    <a:pt x="143" y="112"/>
                  </a:lnTo>
                  <a:lnTo>
                    <a:pt x="139" y="113"/>
                  </a:lnTo>
                  <a:lnTo>
                    <a:pt x="136" y="118"/>
                  </a:lnTo>
                  <a:lnTo>
                    <a:pt x="133" y="121"/>
                  </a:lnTo>
                  <a:lnTo>
                    <a:pt x="129" y="123"/>
                  </a:lnTo>
                  <a:lnTo>
                    <a:pt x="126" y="125"/>
                  </a:lnTo>
                  <a:lnTo>
                    <a:pt x="120" y="126"/>
                  </a:lnTo>
                  <a:lnTo>
                    <a:pt x="116" y="127"/>
                  </a:lnTo>
                  <a:lnTo>
                    <a:pt x="112" y="131"/>
                  </a:lnTo>
                  <a:lnTo>
                    <a:pt x="103" y="135"/>
                  </a:lnTo>
                  <a:lnTo>
                    <a:pt x="102" y="139"/>
                  </a:lnTo>
                  <a:lnTo>
                    <a:pt x="102" y="145"/>
                  </a:lnTo>
                  <a:lnTo>
                    <a:pt x="102" y="149"/>
                  </a:lnTo>
                  <a:lnTo>
                    <a:pt x="102" y="153"/>
                  </a:lnTo>
                  <a:lnTo>
                    <a:pt x="99" y="151"/>
                  </a:lnTo>
                  <a:lnTo>
                    <a:pt x="98" y="153"/>
                  </a:lnTo>
                  <a:lnTo>
                    <a:pt x="97" y="155"/>
                  </a:lnTo>
                  <a:lnTo>
                    <a:pt x="97" y="159"/>
                  </a:lnTo>
                  <a:lnTo>
                    <a:pt x="100" y="160"/>
                  </a:lnTo>
                  <a:lnTo>
                    <a:pt x="103" y="162"/>
                  </a:lnTo>
                  <a:lnTo>
                    <a:pt x="107" y="163"/>
                  </a:lnTo>
                  <a:lnTo>
                    <a:pt x="109" y="164"/>
                  </a:lnTo>
                  <a:lnTo>
                    <a:pt x="116" y="172"/>
                  </a:lnTo>
                  <a:lnTo>
                    <a:pt x="121" y="175"/>
                  </a:lnTo>
                  <a:lnTo>
                    <a:pt x="122" y="176"/>
                  </a:lnTo>
                  <a:lnTo>
                    <a:pt x="124" y="178"/>
                  </a:lnTo>
                  <a:lnTo>
                    <a:pt x="127" y="181"/>
                  </a:lnTo>
                  <a:lnTo>
                    <a:pt x="128" y="183"/>
                  </a:lnTo>
                  <a:lnTo>
                    <a:pt x="127" y="184"/>
                  </a:lnTo>
                  <a:lnTo>
                    <a:pt x="125" y="187"/>
                  </a:lnTo>
                  <a:lnTo>
                    <a:pt x="124" y="192"/>
                  </a:lnTo>
                  <a:lnTo>
                    <a:pt x="122" y="194"/>
                  </a:lnTo>
                  <a:lnTo>
                    <a:pt x="120" y="195"/>
                  </a:lnTo>
                  <a:lnTo>
                    <a:pt x="118" y="196"/>
                  </a:lnTo>
                  <a:lnTo>
                    <a:pt x="113" y="196"/>
                  </a:lnTo>
                  <a:lnTo>
                    <a:pt x="109" y="196"/>
                  </a:lnTo>
                  <a:lnTo>
                    <a:pt x="108" y="195"/>
                  </a:lnTo>
                  <a:lnTo>
                    <a:pt x="103" y="196"/>
                  </a:lnTo>
                  <a:lnTo>
                    <a:pt x="102" y="196"/>
                  </a:lnTo>
                  <a:lnTo>
                    <a:pt x="94" y="196"/>
                  </a:lnTo>
                  <a:lnTo>
                    <a:pt x="90" y="196"/>
                  </a:lnTo>
                  <a:lnTo>
                    <a:pt x="87" y="197"/>
                  </a:lnTo>
                  <a:lnTo>
                    <a:pt x="85" y="198"/>
                  </a:lnTo>
                  <a:lnTo>
                    <a:pt x="83" y="201"/>
                  </a:lnTo>
                  <a:lnTo>
                    <a:pt x="81" y="204"/>
                  </a:lnTo>
                  <a:lnTo>
                    <a:pt x="76" y="210"/>
                  </a:lnTo>
                  <a:lnTo>
                    <a:pt x="74" y="212"/>
                  </a:lnTo>
                  <a:lnTo>
                    <a:pt x="74" y="216"/>
                  </a:lnTo>
                  <a:lnTo>
                    <a:pt x="74" y="216"/>
                  </a:lnTo>
                  <a:lnTo>
                    <a:pt x="73" y="217"/>
                  </a:lnTo>
                  <a:lnTo>
                    <a:pt x="73" y="217"/>
                  </a:lnTo>
                  <a:lnTo>
                    <a:pt x="71" y="217"/>
                  </a:lnTo>
                  <a:lnTo>
                    <a:pt x="64" y="213"/>
                  </a:lnTo>
                  <a:lnTo>
                    <a:pt x="59" y="216"/>
                  </a:lnTo>
                  <a:lnTo>
                    <a:pt x="58" y="218"/>
                  </a:lnTo>
                  <a:lnTo>
                    <a:pt x="56" y="218"/>
                  </a:lnTo>
                  <a:lnTo>
                    <a:pt x="55" y="214"/>
                  </a:lnTo>
                  <a:lnTo>
                    <a:pt x="51" y="214"/>
                  </a:lnTo>
                  <a:lnTo>
                    <a:pt x="45" y="209"/>
                  </a:lnTo>
                  <a:lnTo>
                    <a:pt x="43" y="210"/>
                  </a:lnTo>
                  <a:lnTo>
                    <a:pt x="42" y="212"/>
                  </a:lnTo>
                  <a:lnTo>
                    <a:pt x="39" y="216"/>
                  </a:lnTo>
                  <a:lnTo>
                    <a:pt x="35" y="219"/>
                  </a:lnTo>
                  <a:lnTo>
                    <a:pt x="34" y="220"/>
                  </a:lnTo>
                  <a:lnTo>
                    <a:pt x="33" y="219"/>
                  </a:lnTo>
                  <a:lnTo>
                    <a:pt x="33" y="218"/>
                  </a:lnTo>
                  <a:lnTo>
                    <a:pt x="31" y="215"/>
                  </a:lnTo>
                  <a:lnTo>
                    <a:pt x="24" y="213"/>
                  </a:lnTo>
                  <a:lnTo>
                    <a:pt x="22" y="211"/>
                  </a:lnTo>
                  <a:lnTo>
                    <a:pt x="21" y="211"/>
                  </a:lnTo>
                  <a:lnTo>
                    <a:pt x="27" y="207"/>
                  </a:lnTo>
                  <a:lnTo>
                    <a:pt x="29" y="206"/>
                  </a:lnTo>
                  <a:lnTo>
                    <a:pt x="28" y="205"/>
                  </a:lnTo>
                  <a:lnTo>
                    <a:pt x="26" y="205"/>
                  </a:lnTo>
                  <a:lnTo>
                    <a:pt x="21" y="205"/>
                  </a:lnTo>
                  <a:lnTo>
                    <a:pt x="18" y="204"/>
                  </a:lnTo>
                  <a:lnTo>
                    <a:pt x="14" y="205"/>
                  </a:lnTo>
                  <a:lnTo>
                    <a:pt x="11" y="203"/>
                  </a:lnTo>
                  <a:lnTo>
                    <a:pt x="17" y="199"/>
                  </a:lnTo>
                  <a:lnTo>
                    <a:pt x="17" y="197"/>
                  </a:lnTo>
                  <a:lnTo>
                    <a:pt x="17" y="195"/>
                  </a:lnTo>
                  <a:lnTo>
                    <a:pt x="20" y="189"/>
                  </a:lnTo>
                  <a:lnTo>
                    <a:pt x="23" y="186"/>
                  </a:lnTo>
                  <a:lnTo>
                    <a:pt x="31" y="181"/>
                  </a:lnTo>
                  <a:lnTo>
                    <a:pt x="34" y="181"/>
                  </a:lnTo>
                  <a:lnTo>
                    <a:pt x="37" y="181"/>
                  </a:lnTo>
                  <a:lnTo>
                    <a:pt x="39" y="181"/>
                  </a:lnTo>
                  <a:lnTo>
                    <a:pt x="37" y="179"/>
                  </a:lnTo>
                  <a:lnTo>
                    <a:pt x="34" y="178"/>
                  </a:lnTo>
                  <a:lnTo>
                    <a:pt x="31" y="178"/>
                  </a:lnTo>
                  <a:lnTo>
                    <a:pt x="26" y="176"/>
                  </a:lnTo>
                  <a:lnTo>
                    <a:pt x="26" y="173"/>
                  </a:lnTo>
                  <a:lnTo>
                    <a:pt x="34" y="156"/>
                  </a:lnTo>
                  <a:lnTo>
                    <a:pt x="34" y="154"/>
                  </a:lnTo>
                  <a:lnTo>
                    <a:pt x="33" y="150"/>
                  </a:lnTo>
                  <a:lnTo>
                    <a:pt x="33" y="147"/>
                  </a:lnTo>
                  <a:lnTo>
                    <a:pt x="27" y="144"/>
                  </a:lnTo>
                  <a:lnTo>
                    <a:pt x="24" y="143"/>
                  </a:lnTo>
                  <a:lnTo>
                    <a:pt x="17" y="139"/>
                  </a:lnTo>
                  <a:lnTo>
                    <a:pt x="13" y="137"/>
                  </a:lnTo>
                  <a:lnTo>
                    <a:pt x="13" y="137"/>
                  </a:lnTo>
                  <a:lnTo>
                    <a:pt x="12" y="141"/>
                  </a:lnTo>
                  <a:lnTo>
                    <a:pt x="11" y="142"/>
                  </a:lnTo>
                  <a:lnTo>
                    <a:pt x="9" y="143"/>
                  </a:lnTo>
                  <a:lnTo>
                    <a:pt x="9" y="138"/>
                  </a:lnTo>
                  <a:lnTo>
                    <a:pt x="7" y="135"/>
                  </a:lnTo>
                  <a:lnTo>
                    <a:pt x="2" y="132"/>
                  </a:lnTo>
                  <a:lnTo>
                    <a:pt x="0" y="130"/>
                  </a:lnTo>
                  <a:lnTo>
                    <a:pt x="1" y="127"/>
                  </a:lnTo>
                  <a:lnTo>
                    <a:pt x="1" y="127"/>
                  </a:lnTo>
                  <a:lnTo>
                    <a:pt x="1" y="123"/>
                  </a:lnTo>
                  <a:lnTo>
                    <a:pt x="4" y="119"/>
                  </a:lnTo>
                  <a:lnTo>
                    <a:pt x="12" y="113"/>
                  </a:lnTo>
                  <a:lnTo>
                    <a:pt x="13" y="111"/>
                  </a:lnTo>
                  <a:lnTo>
                    <a:pt x="17" y="108"/>
                  </a:lnTo>
                  <a:lnTo>
                    <a:pt x="19" y="108"/>
                  </a:lnTo>
                  <a:lnTo>
                    <a:pt x="21" y="107"/>
                  </a:lnTo>
                  <a:lnTo>
                    <a:pt x="22" y="106"/>
                  </a:lnTo>
                  <a:lnTo>
                    <a:pt x="22" y="105"/>
                  </a:lnTo>
                  <a:lnTo>
                    <a:pt x="23" y="104"/>
                  </a:lnTo>
                  <a:lnTo>
                    <a:pt x="27" y="102"/>
                  </a:lnTo>
                  <a:lnTo>
                    <a:pt x="31" y="100"/>
                  </a:lnTo>
                  <a:lnTo>
                    <a:pt x="34" y="99"/>
                  </a:lnTo>
                  <a:lnTo>
                    <a:pt x="38" y="96"/>
                  </a:lnTo>
                  <a:lnTo>
                    <a:pt x="40" y="95"/>
                  </a:lnTo>
                  <a:lnTo>
                    <a:pt x="42" y="95"/>
                  </a:lnTo>
                  <a:lnTo>
                    <a:pt x="42" y="94"/>
                  </a:lnTo>
                  <a:lnTo>
                    <a:pt x="43" y="92"/>
                  </a:lnTo>
                  <a:lnTo>
                    <a:pt x="44" y="91"/>
                  </a:lnTo>
                  <a:lnTo>
                    <a:pt x="46" y="90"/>
                  </a:lnTo>
                  <a:lnTo>
                    <a:pt x="49" y="90"/>
                  </a:lnTo>
                  <a:lnTo>
                    <a:pt x="53" y="89"/>
                  </a:lnTo>
                  <a:lnTo>
                    <a:pt x="55" y="86"/>
                  </a:lnTo>
                  <a:lnTo>
                    <a:pt x="56" y="84"/>
                  </a:lnTo>
                  <a:lnTo>
                    <a:pt x="58" y="82"/>
                  </a:lnTo>
                  <a:lnTo>
                    <a:pt x="61" y="79"/>
                  </a:lnTo>
                  <a:lnTo>
                    <a:pt x="63" y="75"/>
                  </a:lnTo>
                  <a:lnTo>
                    <a:pt x="66" y="71"/>
                  </a:lnTo>
                  <a:lnTo>
                    <a:pt x="67" y="70"/>
                  </a:lnTo>
                  <a:lnTo>
                    <a:pt x="69" y="70"/>
                  </a:lnTo>
                  <a:lnTo>
                    <a:pt x="69" y="68"/>
                  </a:lnTo>
                  <a:lnTo>
                    <a:pt x="70" y="64"/>
                  </a:lnTo>
                  <a:lnTo>
                    <a:pt x="71" y="60"/>
                  </a:lnTo>
                  <a:lnTo>
                    <a:pt x="72" y="58"/>
                  </a:lnTo>
                  <a:lnTo>
                    <a:pt x="75" y="56"/>
                  </a:lnTo>
                  <a:lnTo>
                    <a:pt x="76" y="55"/>
                  </a:lnTo>
                  <a:lnTo>
                    <a:pt x="76" y="54"/>
                  </a:lnTo>
                  <a:lnTo>
                    <a:pt x="78" y="55"/>
                  </a:lnTo>
                  <a:lnTo>
                    <a:pt x="80" y="53"/>
                  </a:lnTo>
                  <a:lnTo>
                    <a:pt x="81" y="52"/>
                  </a:lnTo>
                  <a:lnTo>
                    <a:pt x="83" y="52"/>
                  </a:lnTo>
                  <a:lnTo>
                    <a:pt x="85" y="53"/>
                  </a:lnTo>
                  <a:lnTo>
                    <a:pt x="86" y="56"/>
                  </a:lnTo>
                  <a:lnTo>
                    <a:pt x="87" y="58"/>
                  </a:lnTo>
                  <a:lnTo>
                    <a:pt x="89" y="60"/>
                  </a:lnTo>
                  <a:lnTo>
                    <a:pt x="89" y="61"/>
                  </a:lnTo>
                  <a:lnTo>
                    <a:pt x="91" y="63"/>
                  </a:lnTo>
                  <a:lnTo>
                    <a:pt x="93" y="63"/>
                  </a:lnTo>
                  <a:lnTo>
                    <a:pt x="98" y="64"/>
                  </a:lnTo>
                  <a:lnTo>
                    <a:pt x="101" y="64"/>
                  </a:lnTo>
                  <a:lnTo>
                    <a:pt x="103" y="66"/>
                  </a:lnTo>
                  <a:lnTo>
                    <a:pt x="107" y="66"/>
                  </a:lnTo>
                  <a:lnTo>
                    <a:pt x="114" y="66"/>
                  </a:lnTo>
                  <a:lnTo>
                    <a:pt x="117" y="66"/>
                  </a:lnTo>
                  <a:lnTo>
                    <a:pt x="118" y="67"/>
                  </a:lnTo>
                  <a:lnTo>
                    <a:pt x="120" y="69"/>
                  </a:lnTo>
                  <a:lnTo>
                    <a:pt x="121" y="69"/>
                  </a:lnTo>
                  <a:lnTo>
                    <a:pt x="123" y="67"/>
                  </a:lnTo>
                  <a:lnTo>
                    <a:pt x="124" y="64"/>
                  </a:lnTo>
                  <a:lnTo>
                    <a:pt x="125" y="61"/>
                  </a:lnTo>
                  <a:lnTo>
                    <a:pt x="125" y="60"/>
                  </a:lnTo>
                  <a:lnTo>
                    <a:pt x="125" y="57"/>
                  </a:lnTo>
                  <a:lnTo>
                    <a:pt x="122" y="55"/>
                  </a:lnTo>
                  <a:lnTo>
                    <a:pt x="121" y="52"/>
                  </a:lnTo>
                  <a:lnTo>
                    <a:pt x="119" y="49"/>
                  </a:lnTo>
                  <a:lnTo>
                    <a:pt x="118" y="49"/>
                  </a:lnTo>
                  <a:lnTo>
                    <a:pt x="118" y="47"/>
                  </a:lnTo>
                  <a:lnTo>
                    <a:pt x="118" y="45"/>
                  </a:lnTo>
                  <a:lnTo>
                    <a:pt x="118" y="43"/>
                  </a:lnTo>
                  <a:lnTo>
                    <a:pt x="122" y="42"/>
                  </a:lnTo>
                  <a:lnTo>
                    <a:pt x="126" y="41"/>
                  </a:lnTo>
                  <a:lnTo>
                    <a:pt x="130" y="43"/>
                  </a:lnTo>
                  <a:lnTo>
                    <a:pt x="137" y="42"/>
                  </a:lnTo>
                  <a:lnTo>
                    <a:pt x="140" y="40"/>
                  </a:lnTo>
                  <a:lnTo>
                    <a:pt x="143" y="41"/>
                  </a:lnTo>
                  <a:lnTo>
                    <a:pt x="146" y="41"/>
                  </a:lnTo>
                  <a:lnTo>
                    <a:pt x="147" y="39"/>
                  </a:lnTo>
                  <a:lnTo>
                    <a:pt x="150" y="36"/>
                  </a:lnTo>
                  <a:lnTo>
                    <a:pt x="152" y="36"/>
                  </a:lnTo>
                  <a:lnTo>
                    <a:pt x="154" y="33"/>
                  </a:lnTo>
                  <a:lnTo>
                    <a:pt x="155" y="31"/>
                  </a:lnTo>
                  <a:lnTo>
                    <a:pt x="155" y="29"/>
                  </a:lnTo>
                  <a:lnTo>
                    <a:pt x="156" y="27"/>
                  </a:lnTo>
                  <a:lnTo>
                    <a:pt x="159" y="25"/>
                  </a:lnTo>
                  <a:lnTo>
                    <a:pt x="160" y="24"/>
                  </a:lnTo>
                  <a:lnTo>
                    <a:pt x="161" y="24"/>
                  </a:lnTo>
                  <a:lnTo>
                    <a:pt x="164" y="25"/>
                  </a:lnTo>
                  <a:lnTo>
                    <a:pt x="165" y="26"/>
                  </a:lnTo>
                  <a:lnTo>
                    <a:pt x="166" y="26"/>
                  </a:lnTo>
                  <a:lnTo>
                    <a:pt x="168" y="24"/>
                  </a:lnTo>
                  <a:lnTo>
                    <a:pt x="168" y="23"/>
                  </a:lnTo>
                  <a:lnTo>
                    <a:pt x="171" y="23"/>
                  </a:lnTo>
                  <a:lnTo>
                    <a:pt x="171" y="22"/>
                  </a:lnTo>
                  <a:lnTo>
                    <a:pt x="172" y="17"/>
                  </a:lnTo>
                  <a:lnTo>
                    <a:pt x="173" y="12"/>
                  </a:lnTo>
                  <a:lnTo>
                    <a:pt x="173" y="9"/>
                  </a:lnTo>
                  <a:lnTo>
                    <a:pt x="175" y="4"/>
                  </a:lnTo>
                  <a:lnTo>
                    <a:pt x="176" y="1"/>
                  </a:lnTo>
                  <a:lnTo>
                    <a:pt x="177" y="0"/>
                  </a:lnTo>
                  <a:lnTo>
                    <a:pt x="178" y="0"/>
                  </a:lnTo>
                  <a:lnTo>
                    <a:pt x="179" y="1"/>
                  </a:lnTo>
                  <a:lnTo>
                    <a:pt x="181" y="1"/>
                  </a:lnTo>
                  <a:lnTo>
                    <a:pt x="183" y="1"/>
                  </a:lnTo>
                  <a:lnTo>
                    <a:pt x="184" y="1"/>
                  </a:lnTo>
                  <a:lnTo>
                    <a:pt x="185" y="3"/>
                  </a:lnTo>
                  <a:lnTo>
                    <a:pt x="188" y="4"/>
                  </a:lnTo>
                  <a:lnTo>
                    <a:pt x="188" y="5"/>
                  </a:lnTo>
                  <a:lnTo>
                    <a:pt x="188" y="11"/>
                  </a:lnTo>
                  <a:lnTo>
                    <a:pt x="190" y="13"/>
                  </a:lnTo>
                  <a:lnTo>
                    <a:pt x="191" y="16"/>
                  </a:lnTo>
                  <a:lnTo>
                    <a:pt x="195" y="17"/>
                  </a:lnTo>
                  <a:lnTo>
                    <a:pt x="196" y="18"/>
                  </a:lnTo>
                  <a:lnTo>
                    <a:pt x="197" y="2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7" name="Freeform 508">
              <a:extLst>
                <a:ext uri="{FF2B5EF4-FFF2-40B4-BE49-F238E27FC236}">
                  <a16:creationId xmlns="" xmlns:a16="http://schemas.microsoft.com/office/drawing/2014/main" id="{B7BA40F5-5F95-CE6A-CAD8-955F19BA3BBB}"/>
                </a:ext>
              </a:extLst>
            </p:cNvPr>
            <p:cNvSpPr>
              <a:spLocks noChangeArrowheads="1"/>
            </p:cNvSpPr>
            <p:nvPr/>
          </p:nvSpPr>
          <p:spPr bwMode="auto">
            <a:xfrm>
              <a:off x="13166969" y="8193330"/>
              <a:ext cx="5497" cy="5497"/>
            </a:xfrm>
            <a:custGeom>
              <a:avLst/>
              <a:gdLst>
                <a:gd name="T0" fmla="*/ 2 w 4"/>
                <a:gd name="T1" fmla="*/ 3 h 5"/>
                <a:gd name="T2" fmla="*/ 0 w 4"/>
                <a:gd name="T3" fmla="*/ 4 h 5"/>
                <a:gd name="T4" fmla="*/ 0 w 4"/>
                <a:gd name="T5" fmla="*/ 2 h 5"/>
                <a:gd name="T6" fmla="*/ 1 w 4"/>
                <a:gd name="T7" fmla="*/ 0 h 5"/>
                <a:gd name="T8" fmla="*/ 3 w 4"/>
                <a:gd name="T9" fmla="*/ 0 h 5"/>
                <a:gd name="T10" fmla="*/ 2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2" y="3"/>
                  </a:moveTo>
                  <a:lnTo>
                    <a:pt x="0" y="4"/>
                  </a:lnTo>
                  <a:lnTo>
                    <a:pt x="0" y="2"/>
                  </a:lnTo>
                  <a:lnTo>
                    <a:pt x="1" y="0"/>
                  </a:lnTo>
                  <a:lnTo>
                    <a:pt x="3"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38" name="Freeform 510">
              <a:extLst>
                <a:ext uri="{FF2B5EF4-FFF2-40B4-BE49-F238E27FC236}">
                  <a16:creationId xmlns="" xmlns:a16="http://schemas.microsoft.com/office/drawing/2014/main" id="{6B440E3F-D804-076B-4123-E5ECFE427514}"/>
                </a:ext>
              </a:extLst>
            </p:cNvPr>
            <p:cNvSpPr>
              <a:spLocks noChangeArrowheads="1"/>
            </p:cNvSpPr>
            <p:nvPr/>
          </p:nvSpPr>
          <p:spPr bwMode="auto">
            <a:xfrm>
              <a:off x="13210930" y="8242788"/>
              <a:ext cx="197827" cy="263769"/>
            </a:xfrm>
            <a:custGeom>
              <a:avLst/>
              <a:gdLst>
                <a:gd name="T0" fmla="*/ 6 w 158"/>
                <a:gd name="T1" fmla="*/ 209 h 213"/>
                <a:gd name="T2" fmla="*/ 24 w 158"/>
                <a:gd name="T3" fmla="*/ 200 h 213"/>
                <a:gd name="T4" fmla="*/ 22 w 158"/>
                <a:gd name="T5" fmla="*/ 210 h 213"/>
                <a:gd name="T6" fmla="*/ 22 w 158"/>
                <a:gd name="T7" fmla="*/ 171 h 213"/>
                <a:gd name="T8" fmla="*/ 7 w 158"/>
                <a:gd name="T9" fmla="*/ 168 h 213"/>
                <a:gd name="T10" fmla="*/ 7 w 158"/>
                <a:gd name="T11" fmla="*/ 161 h 213"/>
                <a:gd name="T12" fmla="*/ 7 w 158"/>
                <a:gd name="T13" fmla="*/ 168 h 213"/>
                <a:gd name="T14" fmla="*/ 57 w 158"/>
                <a:gd name="T15" fmla="*/ 159 h 213"/>
                <a:gd name="T16" fmla="*/ 2 w 158"/>
                <a:gd name="T17" fmla="*/ 150 h 213"/>
                <a:gd name="T18" fmla="*/ 66 w 158"/>
                <a:gd name="T19" fmla="*/ 151 h 213"/>
                <a:gd name="T20" fmla="*/ 60 w 158"/>
                <a:gd name="T21" fmla="*/ 154 h 213"/>
                <a:gd name="T22" fmla="*/ 65 w 158"/>
                <a:gd name="T23" fmla="*/ 149 h 213"/>
                <a:gd name="T24" fmla="*/ 79 w 158"/>
                <a:gd name="T25" fmla="*/ 149 h 213"/>
                <a:gd name="T26" fmla="*/ 13 w 158"/>
                <a:gd name="T27" fmla="*/ 85 h 213"/>
                <a:gd name="T28" fmla="*/ 13 w 158"/>
                <a:gd name="T29" fmla="*/ 85 h 213"/>
                <a:gd name="T30" fmla="*/ 154 w 158"/>
                <a:gd name="T31" fmla="*/ 44 h 213"/>
                <a:gd name="T32" fmla="*/ 16 w 158"/>
                <a:gd name="T33" fmla="*/ 41 h 213"/>
                <a:gd name="T34" fmla="*/ 13 w 158"/>
                <a:gd name="T35" fmla="*/ 33 h 213"/>
                <a:gd name="T36" fmla="*/ 21 w 158"/>
                <a:gd name="T37" fmla="*/ 33 h 213"/>
                <a:gd name="T38" fmla="*/ 32 w 158"/>
                <a:gd name="T39" fmla="*/ 15 h 213"/>
                <a:gd name="T40" fmla="*/ 50 w 158"/>
                <a:gd name="T41" fmla="*/ 13 h 213"/>
                <a:gd name="T42" fmla="*/ 67 w 158"/>
                <a:gd name="T43" fmla="*/ 12 h 213"/>
                <a:gd name="T44" fmla="*/ 75 w 158"/>
                <a:gd name="T45" fmla="*/ 0 h 213"/>
                <a:gd name="T46" fmla="*/ 108 w 158"/>
                <a:gd name="T47" fmla="*/ 63 h 213"/>
                <a:gd name="T48" fmla="*/ 109 w 158"/>
                <a:gd name="T49" fmla="*/ 90 h 213"/>
                <a:gd name="T50" fmla="*/ 109 w 158"/>
                <a:gd name="T51" fmla="*/ 104 h 213"/>
                <a:gd name="T52" fmla="*/ 111 w 158"/>
                <a:gd name="T53" fmla="*/ 117 h 213"/>
                <a:gd name="T54" fmla="*/ 95 w 158"/>
                <a:gd name="T55" fmla="*/ 139 h 213"/>
                <a:gd name="T56" fmla="*/ 77 w 158"/>
                <a:gd name="T57" fmla="*/ 143 h 213"/>
                <a:gd name="T58" fmla="*/ 68 w 158"/>
                <a:gd name="T59" fmla="*/ 147 h 213"/>
                <a:gd name="T60" fmla="*/ 55 w 158"/>
                <a:gd name="T61" fmla="*/ 146 h 213"/>
                <a:gd name="T62" fmla="*/ 55 w 158"/>
                <a:gd name="T63" fmla="*/ 154 h 213"/>
                <a:gd name="T64" fmla="*/ 44 w 158"/>
                <a:gd name="T65" fmla="*/ 150 h 213"/>
                <a:gd name="T66" fmla="*/ 44 w 158"/>
                <a:gd name="T67" fmla="*/ 163 h 213"/>
                <a:gd name="T68" fmla="*/ 40 w 158"/>
                <a:gd name="T69" fmla="*/ 154 h 213"/>
                <a:gd name="T70" fmla="*/ 25 w 158"/>
                <a:gd name="T71" fmla="*/ 163 h 213"/>
                <a:gd name="T72" fmla="*/ 16 w 158"/>
                <a:gd name="T73" fmla="*/ 169 h 213"/>
                <a:gd name="T74" fmla="*/ 9 w 158"/>
                <a:gd name="T75" fmla="*/ 154 h 213"/>
                <a:gd name="T76" fmla="*/ 17 w 158"/>
                <a:gd name="T77" fmla="*/ 152 h 213"/>
                <a:gd name="T78" fmla="*/ 12 w 158"/>
                <a:gd name="T79" fmla="*/ 146 h 213"/>
                <a:gd name="T80" fmla="*/ 14 w 158"/>
                <a:gd name="T81" fmla="*/ 126 h 213"/>
                <a:gd name="T82" fmla="*/ 16 w 158"/>
                <a:gd name="T83" fmla="*/ 120 h 213"/>
                <a:gd name="T84" fmla="*/ 24 w 158"/>
                <a:gd name="T85" fmla="*/ 109 h 213"/>
                <a:gd name="T86" fmla="*/ 22 w 158"/>
                <a:gd name="T87" fmla="*/ 103 h 213"/>
                <a:gd name="T88" fmla="*/ 17 w 158"/>
                <a:gd name="T89" fmla="*/ 88 h 213"/>
                <a:gd name="T90" fmla="*/ 12 w 158"/>
                <a:gd name="T91" fmla="*/ 79 h 213"/>
                <a:gd name="T92" fmla="*/ 11 w 158"/>
                <a:gd name="T93" fmla="*/ 67 h 213"/>
                <a:gd name="T94" fmla="*/ 25 w 158"/>
                <a:gd name="T95" fmla="*/ 67 h 213"/>
                <a:gd name="T96" fmla="*/ 31 w 158"/>
                <a:gd name="T97" fmla="*/ 68 h 213"/>
                <a:gd name="T98" fmla="*/ 23 w 158"/>
                <a:gd name="T99" fmla="*/ 57 h 213"/>
                <a:gd name="T100" fmla="*/ 19 w 158"/>
                <a:gd name="T101" fmla="*/ 40 h 213"/>
                <a:gd name="T102" fmla="*/ 20 w 158"/>
                <a:gd name="T103" fmla="*/ 3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3">
                  <a:moveTo>
                    <a:pt x="10" y="212"/>
                  </a:moveTo>
                  <a:lnTo>
                    <a:pt x="9" y="212"/>
                  </a:lnTo>
                  <a:lnTo>
                    <a:pt x="8" y="212"/>
                  </a:lnTo>
                  <a:lnTo>
                    <a:pt x="7" y="212"/>
                  </a:lnTo>
                  <a:lnTo>
                    <a:pt x="6" y="209"/>
                  </a:lnTo>
                  <a:lnTo>
                    <a:pt x="5" y="209"/>
                  </a:lnTo>
                  <a:lnTo>
                    <a:pt x="6" y="206"/>
                  </a:lnTo>
                  <a:lnTo>
                    <a:pt x="11" y="202"/>
                  </a:lnTo>
                  <a:lnTo>
                    <a:pt x="22" y="200"/>
                  </a:lnTo>
                  <a:lnTo>
                    <a:pt x="24" y="200"/>
                  </a:lnTo>
                  <a:lnTo>
                    <a:pt x="28" y="201"/>
                  </a:lnTo>
                  <a:lnTo>
                    <a:pt x="30" y="203"/>
                  </a:lnTo>
                  <a:lnTo>
                    <a:pt x="28" y="206"/>
                  </a:lnTo>
                  <a:lnTo>
                    <a:pt x="28" y="207"/>
                  </a:lnTo>
                  <a:lnTo>
                    <a:pt x="22" y="210"/>
                  </a:lnTo>
                  <a:lnTo>
                    <a:pt x="19" y="211"/>
                  </a:lnTo>
                  <a:lnTo>
                    <a:pt x="10" y="212"/>
                  </a:lnTo>
                  <a:close/>
                  <a:moveTo>
                    <a:pt x="23" y="169"/>
                  </a:moveTo>
                  <a:lnTo>
                    <a:pt x="24" y="171"/>
                  </a:lnTo>
                  <a:lnTo>
                    <a:pt x="22" y="171"/>
                  </a:lnTo>
                  <a:lnTo>
                    <a:pt x="21" y="169"/>
                  </a:lnTo>
                  <a:lnTo>
                    <a:pt x="21" y="167"/>
                  </a:lnTo>
                  <a:lnTo>
                    <a:pt x="22" y="167"/>
                  </a:lnTo>
                  <a:lnTo>
                    <a:pt x="23" y="169"/>
                  </a:lnTo>
                  <a:close/>
                  <a:moveTo>
                    <a:pt x="7" y="168"/>
                  </a:moveTo>
                  <a:lnTo>
                    <a:pt x="5" y="168"/>
                  </a:lnTo>
                  <a:lnTo>
                    <a:pt x="4" y="167"/>
                  </a:lnTo>
                  <a:lnTo>
                    <a:pt x="3" y="167"/>
                  </a:lnTo>
                  <a:lnTo>
                    <a:pt x="4" y="165"/>
                  </a:lnTo>
                  <a:lnTo>
                    <a:pt x="7" y="161"/>
                  </a:lnTo>
                  <a:lnTo>
                    <a:pt x="8" y="160"/>
                  </a:lnTo>
                  <a:lnTo>
                    <a:pt x="11" y="161"/>
                  </a:lnTo>
                  <a:lnTo>
                    <a:pt x="12" y="163"/>
                  </a:lnTo>
                  <a:lnTo>
                    <a:pt x="11" y="166"/>
                  </a:lnTo>
                  <a:lnTo>
                    <a:pt x="7" y="168"/>
                  </a:lnTo>
                  <a:close/>
                  <a:moveTo>
                    <a:pt x="57" y="159"/>
                  </a:moveTo>
                  <a:lnTo>
                    <a:pt x="56" y="160"/>
                  </a:lnTo>
                  <a:lnTo>
                    <a:pt x="55" y="158"/>
                  </a:lnTo>
                  <a:lnTo>
                    <a:pt x="56" y="156"/>
                  </a:lnTo>
                  <a:lnTo>
                    <a:pt x="57" y="159"/>
                  </a:lnTo>
                  <a:close/>
                  <a:moveTo>
                    <a:pt x="5" y="154"/>
                  </a:moveTo>
                  <a:lnTo>
                    <a:pt x="5" y="155"/>
                  </a:lnTo>
                  <a:lnTo>
                    <a:pt x="3" y="155"/>
                  </a:lnTo>
                  <a:lnTo>
                    <a:pt x="2" y="152"/>
                  </a:lnTo>
                  <a:lnTo>
                    <a:pt x="2" y="150"/>
                  </a:lnTo>
                  <a:lnTo>
                    <a:pt x="0" y="149"/>
                  </a:lnTo>
                  <a:lnTo>
                    <a:pt x="2" y="147"/>
                  </a:lnTo>
                  <a:lnTo>
                    <a:pt x="5" y="150"/>
                  </a:lnTo>
                  <a:lnTo>
                    <a:pt x="5" y="154"/>
                  </a:lnTo>
                  <a:close/>
                  <a:moveTo>
                    <a:pt x="66" y="151"/>
                  </a:moveTo>
                  <a:lnTo>
                    <a:pt x="65" y="155"/>
                  </a:lnTo>
                  <a:lnTo>
                    <a:pt x="63" y="155"/>
                  </a:lnTo>
                  <a:lnTo>
                    <a:pt x="61" y="153"/>
                  </a:lnTo>
                  <a:lnTo>
                    <a:pt x="60" y="154"/>
                  </a:lnTo>
                  <a:lnTo>
                    <a:pt x="60" y="154"/>
                  </a:lnTo>
                  <a:lnTo>
                    <a:pt x="58" y="151"/>
                  </a:lnTo>
                  <a:lnTo>
                    <a:pt x="58" y="149"/>
                  </a:lnTo>
                  <a:lnTo>
                    <a:pt x="61" y="147"/>
                  </a:lnTo>
                  <a:lnTo>
                    <a:pt x="63" y="148"/>
                  </a:lnTo>
                  <a:lnTo>
                    <a:pt x="65" y="149"/>
                  </a:lnTo>
                  <a:lnTo>
                    <a:pt x="66" y="151"/>
                  </a:lnTo>
                  <a:close/>
                  <a:moveTo>
                    <a:pt x="87" y="152"/>
                  </a:moveTo>
                  <a:lnTo>
                    <a:pt x="84" y="154"/>
                  </a:lnTo>
                  <a:lnTo>
                    <a:pt x="80" y="150"/>
                  </a:lnTo>
                  <a:lnTo>
                    <a:pt x="79" y="149"/>
                  </a:lnTo>
                  <a:lnTo>
                    <a:pt x="82" y="146"/>
                  </a:lnTo>
                  <a:lnTo>
                    <a:pt x="85" y="143"/>
                  </a:lnTo>
                  <a:lnTo>
                    <a:pt x="86" y="143"/>
                  </a:lnTo>
                  <a:lnTo>
                    <a:pt x="87" y="152"/>
                  </a:lnTo>
                  <a:close/>
                  <a:moveTo>
                    <a:pt x="13" y="85"/>
                  </a:moveTo>
                  <a:lnTo>
                    <a:pt x="12" y="88"/>
                  </a:lnTo>
                  <a:lnTo>
                    <a:pt x="11" y="86"/>
                  </a:lnTo>
                  <a:lnTo>
                    <a:pt x="10" y="81"/>
                  </a:lnTo>
                  <a:lnTo>
                    <a:pt x="12" y="82"/>
                  </a:lnTo>
                  <a:lnTo>
                    <a:pt x="13" y="85"/>
                  </a:lnTo>
                  <a:close/>
                  <a:moveTo>
                    <a:pt x="156" y="46"/>
                  </a:moveTo>
                  <a:lnTo>
                    <a:pt x="155" y="47"/>
                  </a:lnTo>
                  <a:lnTo>
                    <a:pt x="153" y="46"/>
                  </a:lnTo>
                  <a:lnTo>
                    <a:pt x="153" y="45"/>
                  </a:lnTo>
                  <a:lnTo>
                    <a:pt x="154" y="44"/>
                  </a:lnTo>
                  <a:lnTo>
                    <a:pt x="156" y="44"/>
                  </a:lnTo>
                  <a:lnTo>
                    <a:pt x="157" y="44"/>
                  </a:lnTo>
                  <a:lnTo>
                    <a:pt x="156" y="46"/>
                  </a:lnTo>
                  <a:close/>
                  <a:moveTo>
                    <a:pt x="16" y="36"/>
                  </a:moveTo>
                  <a:lnTo>
                    <a:pt x="16" y="41"/>
                  </a:lnTo>
                  <a:lnTo>
                    <a:pt x="14" y="41"/>
                  </a:lnTo>
                  <a:lnTo>
                    <a:pt x="13" y="40"/>
                  </a:lnTo>
                  <a:lnTo>
                    <a:pt x="12" y="39"/>
                  </a:lnTo>
                  <a:lnTo>
                    <a:pt x="11" y="34"/>
                  </a:lnTo>
                  <a:lnTo>
                    <a:pt x="13" y="33"/>
                  </a:lnTo>
                  <a:lnTo>
                    <a:pt x="16" y="34"/>
                  </a:lnTo>
                  <a:lnTo>
                    <a:pt x="16" y="36"/>
                  </a:lnTo>
                  <a:close/>
                  <a:moveTo>
                    <a:pt x="20" y="34"/>
                  </a:moveTo>
                  <a:lnTo>
                    <a:pt x="21" y="33"/>
                  </a:lnTo>
                  <a:lnTo>
                    <a:pt x="21" y="33"/>
                  </a:lnTo>
                  <a:lnTo>
                    <a:pt x="21" y="29"/>
                  </a:lnTo>
                  <a:lnTo>
                    <a:pt x="23" y="27"/>
                  </a:lnTo>
                  <a:lnTo>
                    <a:pt x="28" y="21"/>
                  </a:lnTo>
                  <a:lnTo>
                    <a:pt x="30" y="18"/>
                  </a:lnTo>
                  <a:lnTo>
                    <a:pt x="32" y="15"/>
                  </a:lnTo>
                  <a:lnTo>
                    <a:pt x="34" y="14"/>
                  </a:lnTo>
                  <a:lnTo>
                    <a:pt x="37" y="13"/>
                  </a:lnTo>
                  <a:lnTo>
                    <a:pt x="41" y="13"/>
                  </a:lnTo>
                  <a:lnTo>
                    <a:pt x="49" y="13"/>
                  </a:lnTo>
                  <a:lnTo>
                    <a:pt x="50" y="13"/>
                  </a:lnTo>
                  <a:lnTo>
                    <a:pt x="55" y="12"/>
                  </a:lnTo>
                  <a:lnTo>
                    <a:pt x="56" y="13"/>
                  </a:lnTo>
                  <a:lnTo>
                    <a:pt x="60" y="13"/>
                  </a:lnTo>
                  <a:lnTo>
                    <a:pt x="65" y="13"/>
                  </a:lnTo>
                  <a:lnTo>
                    <a:pt x="67" y="12"/>
                  </a:lnTo>
                  <a:lnTo>
                    <a:pt x="69" y="11"/>
                  </a:lnTo>
                  <a:lnTo>
                    <a:pt x="71" y="9"/>
                  </a:lnTo>
                  <a:lnTo>
                    <a:pt x="72" y="4"/>
                  </a:lnTo>
                  <a:lnTo>
                    <a:pt x="74" y="1"/>
                  </a:lnTo>
                  <a:lnTo>
                    <a:pt x="75" y="0"/>
                  </a:lnTo>
                  <a:lnTo>
                    <a:pt x="84" y="18"/>
                  </a:lnTo>
                  <a:lnTo>
                    <a:pt x="91" y="30"/>
                  </a:lnTo>
                  <a:lnTo>
                    <a:pt x="97" y="38"/>
                  </a:lnTo>
                  <a:lnTo>
                    <a:pt x="106" y="55"/>
                  </a:lnTo>
                  <a:lnTo>
                    <a:pt x="108" y="63"/>
                  </a:lnTo>
                  <a:lnTo>
                    <a:pt x="109" y="68"/>
                  </a:lnTo>
                  <a:lnTo>
                    <a:pt x="110" y="75"/>
                  </a:lnTo>
                  <a:lnTo>
                    <a:pt x="109" y="80"/>
                  </a:lnTo>
                  <a:lnTo>
                    <a:pt x="110" y="86"/>
                  </a:lnTo>
                  <a:lnTo>
                    <a:pt x="109" y="90"/>
                  </a:lnTo>
                  <a:lnTo>
                    <a:pt x="108" y="92"/>
                  </a:lnTo>
                  <a:lnTo>
                    <a:pt x="108" y="97"/>
                  </a:lnTo>
                  <a:lnTo>
                    <a:pt x="108" y="99"/>
                  </a:lnTo>
                  <a:lnTo>
                    <a:pt x="108" y="103"/>
                  </a:lnTo>
                  <a:lnTo>
                    <a:pt x="109" y="104"/>
                  </a:lnTo>
                  <a:lnTo>
                    <a:pt x="110" y="105"/>
                  </a:lnTo>
                  <a:lnTo>
                    <a:pt x="112" y="103"/>
                  </a:lnTo>
                  <a:lnTo>
                    <a:pt x="113" y="103"/>
                  </a:lnTo>
                  <a:lnTo>
                    <a:pt x="113" y="107"/>
                  </a:lnTo>
                  <a:lnTo>
                    <a:pt x="111" y="117"/>
                  </a:lnTo>
                  <a:lnTo>
                    <a:pt x="108" y="124"/>
                  </a:lnTo>
                  <a:lnTo>
                    <a:pt x="106" y="131"/>
                  </a:lnTo>
                  <a:lnTo>
                    <a:pt x="102" y="137"/>
                  </a:lnTo>
                  <a:lnTo>
                    <a:pt x="97" y="139"/>
                  </a:lnTo>
                  <a:lnTo>
                    <a:pt x="95" y="139"/>
                  </a:lnTo>
                  <a:lnTo>
                    <a:pt x="89" y="140"/>
                  </a:lnTo>
                  <a:lnTo>
                    <a:pt x="84" y="139"/>
                  </a:lnTo>
                  <a:lnTo>
                    <a:pt x="80" y="139"/>
                  </a:lnTo>
                  <a:lnTo>
                    <a:pt x="78" y="141"/>
                  </a:lnTo>
                  <a:lnTo>
                    <a:pt x="77" y="143"/>
                  </a:lnTo>
                  <a:lnTo>
                    <a:pt x="78" y="146"/>
                  </a:lnTo>
                  <a:lnTo>
                    <a:pt x="78" y="149"/>
                  </a:lnTo>
                  <a:lnTo>
                    <a:pt x="76" y="149"/>
                  </a:lnTo>
                  <a:lnTo>
                    <a:pt x="72" y="147"/>
                  </a:lnTo>
                  <a:lnTo>
                    <a:pt x="68" y="147"/>
                  </a:lnTo>
                  <a:lnTo>
                    <a:pt x="66" y="146"/>
                  </a:lnTo>
                  <a:lnTo>
                    <a:pt x="65" y="143"/>
                  </a:lnTo>
                  <a:lnTo>
                    <a:pt x="63" y="143"/>
                  </a:lnTo>
                  <a:lnTo>
                    <a:pt x="60" y="145"/>
                  </a:lnTo>
                  <a:lnTo>
                    <a:pt x="55" y="146"/>
                  </a:lnTo>
                  <a:lnTo>
                    <a:pt x="53" y="146"/>
                  </a:lnTo>
                  <a:lnTo>
                    <a:pt x="52" y="148"/>
                  </a:lnTo>
                  <a:lnTo>
                    <a:pt x="53" y="150"/>
                  </a:lnTo>
                  <a:lnTo>
                    <a:pt x="55" y="152"/>
                  </a:lnTo>
                  <a:lnTo>
                    <a:pt x="55" y="154"/>
                  </a:lnTo>
                  <a:lnTo>
                    <a:pt x="52" y="155"/>
                  </a:lnTo>
                  <a:lnTo>
                    <a:pt x="50" y="153"/>
                  </a:lnTo>
                  <a:lnTo>
                    <a:pt x="49" y="150"/>
                  </a:lnTo>
                  <a:lnTo>
                    <a:pt x="47" y="150"/>
                  </a:lnTo>
                  <a:lnTo>
                    <a:pt x="44" y="150"/>
                  </a:lnTo>
                  <a:lnTo>
                    <a:pt x="44" y="154"/>
                  </a:lnTo>
                  <a:lnTo>
                    <a:pt x="45" y="155"/>
                  </a:lnTo>
                  <a:lnTo>
                    <a:pt x="47" y="158"/>
                  </a:lnTo>
                  <a:lnTo>
                    <a:pt x="44" y="161"/>
                  </a:lnTo>
                  <a:lnTo>
                    <a:pt x="44" y="163"/>
                  </a:lnTo>
                  <a:lnTo>
                    <a:pt x="42" y="165"/>
                  </a:lnTo>
                  <a:lnTo>
                    <a:pt x="37" y="161"/>
                  </a:lnTo>
                  <a:lnTo>
                    <a:pt x="38" y="159"/>
                  </a:lnTo>
                  <a:lnTo>
                    <a:pt x="40" y="157"/>
                  </a:lnTo>
                  <a:lnTo>
                    <a:pt x="40" y="154"/>
                  </a:lnTo>
                  <a:lnTo>
                    <a:pt x="39" y="153"/>
                  </a:lnTo>
                  <a:lnTo>
                    <a:pt x="33" y="159"/>
                  </a:lnTo>
                  <a:lnTo>
                    <a:pt x="28" y="165"/>
                  </a:lnTo>
                  <a:lnTo>
                    <a:pt x="26" y="165"/>
                  </a:lnTo>
                  <a:lnTo>
                    <a:pt x="25" y="163"/>
                  </a:lnTo>
                  <a:lnTo>
                    <a:pt x="24" y="163"/>
                  </a:lnTo>
                  <a:lnTo>
                    <a:pt x="19" y="166"/>
                  </a:lnTo>
                  <a:lnTo>
                    <a:pt x="19" y="170"/>
                  </a:lnTo>
                  <a:lnTo>
                    <a:pt x="17" y="170"/>
                  </a:lnTo>
                  <a:lnTo>
                    <a:pt x="16" y="169"/>
                  </a:lnTo>
                  <a:lnTo>
                    <a:pt x="16" y="166"/>
                  </a:lnTo>
                  <a:lnTo>
                    <a:pt x="15" y="163"/>
                  </a:lnTo>
                  <a:lnTo>
                    <a:pt x="11" y="160"/>
                  </a:lnTo>
                  <a:lnTo>
                    <a:pt x="8" y="156"/>
                  </a:lnTo>
                  <a:lnTo>
                    <a:pt x="9" y="154"/>
                  </a:lnTo>
                  <a:lnTo>
                    <a:pt x="14" y="155"/>
                  </a:lnTo>
                  <a:lnTo>
                    <a:pt x="17" y="155"/>
                  </a:lnTo>
                  <a:lnTo>
                    <a:pt x="16" y="154"/>
                  </a:lnTo>
                  <a:lnTo>
                    <a:pt x="15" y="153"/>
                  </a:lnTo>
                  <a:lnTo>
                    <a:pt x="17" y="152"/>
                  </a:lnTo>
                  <a:lnTo>
                    <a:pt x="19" y="150"/>
                  </a:lnTo>
                  <a:lnTo>
                    <a:pt x="17" y="150"/>
                  </a:lnTo>
                  <a:lnTo>
                    <a:pt x="15" y="151"/>
                  </a:lnTo>
                  <a:lnTo>
                    <a:pt x="13" y="150"/>
                  </a:lnTo>
                  <a:lnTo>
                    <a:pt x="12" y="146"/>
                  </a:lnTo>
                  <a:lnTo>
                    <a:pt x="10" y="142"/>
                  </a:lnTo>
                  <a:lnTo>
                    <a:pt x="9" y="138"/>
                  </a:lnTo>
                  <a:lnTo>
                    <a:pt x="11" y="135"/>
                  </a:lnTo>
                  <a:lnTo>
                    <a:pt x="12" y="132"/>
                  </a:lnTo>
                  <a:lnTo>
                    <a:pt x="14" y="126"/>
                  </a:lnTo>
                  <a:lnTo>
                    <a:pt x="16" y="124"/>
                  </a:lnTo>
                  <a:lnTo>
                    <a:pt x="19" y="123"/>
                  </a:lnTo>
                  <a:lnTo>
                    <a:pt x="19" y="121"/>
                  </a:lnTo>
                  <a:lnTo>
                    <a:pt x="18" y="120"/>
                  </a:lnTo>
                  <a:lnTo>
                    <a:pt x="16" y="120"/>
                  </a:lnTo>
                  <a:lnTo>
                    <a:pt x="16" y="119"/>
                  </a:lnTo>
                  <a:lnTo>
                    <a:pt x="17" y="118"/>
                  </a:lnTo>
                  <a:lnTo>
                    <a:pt x="19" y="116"/>
                  </a:lnTo>
                  <a:lnTo>
                    <a:pt x="23" y="114"/>
                  </a:lnTo>
                  <a:lnTo>
                    <a:pt x="24" y="109"/>
                  </a:lnTo>
                  <a:lnTo>
                    <a:pt x="23" y="109"/>
                  </a:lnTo>
                  <a:lnTo>
                    <a:pt x="21" y="108"/>
                  </a:lnTo>
                  <a:lnTo>
                    <a:pt x="21" y="106"/>
                  </a:lnTo>
                  <a:lnTo>
                    <a:pt x="22" y="104"/>
                  </a:lnTo>
                  <a:lnTo>
                    <a:pt x="22" y="103"/>
                  </a:lnTo>
                  <a:lnTo>
                    <a:pt x="19" y="100"/>
                  </a:lnTo>
                  <a:lnTo>
                    <a:pt x="17" y="98"/>
                  </a:lnTo>
                  <a:lnTo>
                    <a:pt x="17" y="96"/>
                  </a:lnTo>
                  <a:lnTo>
                    <a:pt x="17" y="91"/>
                  </a:lnTo>
                  <a:lnTo>
                    <a:pt x="17" y="88"/>
                  </a:lnTo>
                  <a:lnTo>
                    <a:pt x="17" y="86"/>
                  </a:lnTo>
                  <a:lnTo>
                    <a:pt x="16" y="81"/>
                  </a:lnTo>
                  <a:lnTo>
                    <a:pt x="16" y="77"/>
                  </a:lnTo>
                  <a:lnTo>
                    <a:pt x="14" y="78"/>
                  </a:lnTo>
                  <a:lnTo>
                    <a:pt x="12" y="79"/>
                  </a:lnTo>
                  <a:lnTo>
                    <a:pt x="7" y="78"/>
                  </a:lnTo>
                  <a:lnTo>
                    <a:pt x="6" y="78"/>
                  </a:lnTo>
                  <a:lnTo>
                    <a:pt x="5" y="74"/>
                  </a:lnTo>
                  <a:lnTo>
                    <a:pt x="7" y="70"/>
                  </a:lnTo>
                  <a:lnTo>
                    <a:pt x="11" y="67"/>
                  </a:lnTo>
                  <a:lnTo>
                    <a:pt x="14" y="67"/>
                  </a:lnTo>
                  <a:lnTo>
                    <a:pt x="16" y="65"/>
                  </a:lnTo>
                  <a:lnTo>
                    <a:pt x="18" y="64"/>
                  </a:lnTo>
                  <a:lnTo>
                    <a:pt x="22" y="67"/>
                  </a:lnTo>
                  <a:lnTo>
                    <a:pt x="25" y="67"/>
                  </a:lnTo>
                  <a:lnTo>
                    <a:pt x="27" y="72"/>
                  </a:lnTo>
                  <a:lnTo>
                    <a:pt x="28" y="72"/>
                  </a:lnTo>
                  <a:lnTo>
                    <a:pt x="28" y="71"/>
                  </a:lnTo>
                  <a:lnTo>
                    <a:pt x="30" y="69"/>
                  </a:lnTo>
                  <a:lnTo>
                    <a:pt x="31" y="68"/>
                  </a:lnTo>
                  <a:lnTo>
                    <a:pt x="30" y="67"/>
                  </a:lnTo>
                  <a:lnTo>
                    <a:pt x="28" y="66"/>
                  </a:lnTo>
                  <a:lnTo>
                    <a:pt x="25" y="61"/>
                  </a:lnTo>
                  <a:lnTo>
                    <a:pt x="25" y="59"/>
                  </a:lnTo>
                  <a:lnTo>
                    <a:pt x="23" y="57"/>
                  </a:lnTo>
                  <a:lnTo>
                    <a:pt x="25" y="54"/>
                  </a:lnTo>
                  <a:lnTo>
                    <a:pt x="22" y="49"/>
                  </a:lnTo>
                  <a:lnTo>
                    <a:pt x="21" y="48"/>
                  </a:lnTo>
                  <a:lnTo>
                    <a:pt x="21" y="44"/>
                  </a:lnTo>
                  <a:lnTo>
                    <a:pt x="19" y="40"/>
                  </a:lnTo>
                  <a:lnTo>
                    <a:pt x="19" y="39"/>
                  </a:lnTo>
                  <a:lnTo>
                    <a:pt x="18" y="37"/>
                  </a:lnTo>
                  <a:lnTo>
                    <a:pt x="18" y="35"/>
                  </a:lnTo>
                  <a:lnTo>
                    <a:pt x="20" y="35"/>
                  </a:lnTo>
                  <a:lnTo>
                    <a:pt x="20"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39" name="Freeform 511">
              <a:extLst>
                <a:ext uri="{FF2B5EF4-FFF2-40B4-BE49-F238E27FC236}">
                  <a16:creationId xmlns="" xmlns:a16="http://schemas.microsoft.com/office/drawing/2014/main" id="{E6DFAC15-0DEC-6FEA-BD42-760B3D030632}"/>
                </a:ext>
              </a:extLst>
            </p:cNvPr>
            <p:cNvSpPr>
              <a:spLocks noChangeArrowheads="1"/>
            </p:cNvSpPr>
            <p:nvPr/>
          </p:nvSpPr>
          <p:spPr bwMode="auto">
            <a:xfrm>
              <a:off x="13221921" y="8495567"/>
              <a:ext cx="32971" cy="16484"/>
            </a:xfrm>
            <a:custGeom>
              <a:avLst/>
              <a:gdLst>
                <a:gd name="T0" fmla="*/ 5 w 26"/>
                <a:gd name="T1" fmla="*/ 12 h 13"/>
                <a:gd name="T2" fmla="*/ 4 w 26"/>
                <a:gd name="T3" fmla="*/ 12 h 13"/>
                <a:gd name="T4" fmla="*/ 3 w 26"/>
                <a:gd name="T5" fmla="*/ 12 h 13"/>
                <a:gd name="T6" fmla="*/ 2 w 26"/>
                <a:gd name="T7" fmla="*/ 12 h 13"/>
                <a:gd name="T8" fmla="*/ 1 w 26"/>
                <a:gd name="T9" fmla="*/ 9 h 13"/>
                <a:gd name="T10" fmla="*/ 0 w 26"/>
                <a:gd name="T11" fmla="*/ 9 h 13"/>
                <a:gd name="T12" fmla="*/ 1 w 26"/>
                <a:gd name="T13" fmla="*/ 6 h 13"/>
                <a:gd name="T14" fmla="*/ 6 w 26"/>
                <a:gd name="T15" fmla="*/ 2 h 13"/>
                <a:gd name="T16" fmla="*/ 17 w 26"/>
                <a:gd name="T17" fmla="*/ 0 h 13"/>
                <a:gd name="T18" fmla="*/ 19 w 26"/>
                <a:gd name="T19" fmla="*/ 0 h 13"/>
                <a:gd name="T20" fmla="*/ 23 w 26"/>
                <a:gd name="T21" fmla="*/ 1 h 13"/>
                <a:gd name="T22" fmla="*/ 25 w 26"/>
                <a:gd name="T23" fmla="*/ 3 h 13"/>
                <a:gd name="T24" fmla="*/ 23 w 26"/>
                <a:gd name="T25" fmla="*/ 6 h 13"/>
                <a:gd name="T26" fmla="*/ 23 w 26"/>
                <a:gd name="T27" fmla="*/ 7 h 13"/>
                <a:gd name="T28" fmla="*/ 17 w 26"/>
                <a:gd name="T29" fmla="*/ 10 h 13"/>
                <a:gd name="T30" fmla="*/ 14 w 26"/>
                <a:gd name="T31" fmla="*/ 11 h 13"/>
                <a:gd name="T32" fmla="*/ 5 w 26"/>
                <a:gd name="T3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3">
                  <a:moveTo>
                    <a:pt x="5" y="12"/>
                  </a:moveTo>
                  <a:lnTo>
                    <a:pt x="4" y="12"/>
                  </a:lnTo>
                  <a:lnTo>
                    <a:pt x="3" y="12"/>
                  </a:lnTo>
                  <a:lnTo>
                    <a:pt x="2" y="12"/>
                  </a:lnTo>
                  <a:lnTo>
                    <a:pt x="1" y="9"/>
                  </a:lnTo>
                  <a:lnTo>
                    <a:pt x="0" y="9"/>
                  </a:lnTo>
                  <a:lnTo>
                    <a:pt x="1" y="6"/>
                  </a:lnTo>
                  <a:lnTo>
                    <a:pt x="6" y="2"/>
                  </a:lnTo>
                  <a:lnTo>
                    <a:pt x="17" y="0"/>
                  </a:lnTo>
                  <a:lnTo>
                    <a:pt x="19" y="0"/>
                  </a:lnTo>
                  <a:lnTo>
                    <a:pt x="23" y="1"/>
                  </a:lnTo>
                  <a:lnTo>
                    <a:pt x="25" y="3"/>
                  </a:lnTo>
                  <a:lnTo>
                    <a:pt x="23" y="6"/>
                  </a:lnTo>
                  <a:lnTo>
                    <a:pt x="23" y="7"/>
                  </a:lnTo>
                  <a:lnTo>
                    <a:pt x="17" y="10"/>
                  </a:lnTo>
                  <a:lnTo>
                    <a:pt x="14" y="11"/>
                  </a:lnTo>
                  <a:lnTo>
                    <a:pt x="5"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0" name="Freeform 512">
              <a:extLst>
                <a:ext uri="{FF2B5EF4-FFF2-40B4-BE49-F238E27FC236}">
                  <a16:creationId xmlns="" xmlns:a16="http://schemas.microsoft.com/office/drawing/2014/main" id="{3EF46A6B-3D0E-3ED2-4B1F-F9058B78FA57}"/>
                </a:ext>
              </a:extLst>
            </p:cNvPr>
            <p:cNvSpPr>
              <a:spLocks noChangeArrowheads="1"/>
            </p:cNvSpPr>
            <p:nvPr/>
          </p:nvSpPr>
          <p:spPr bwMode="auto">
            <a:xfrm>
              <a:off x="13238408" y="8451606"/>
              <a:ext cx="5493" cy="5493"/>
            </a:xfrm>
            <a:custGeom>
              <a:avLst/>
              <a:gdLst>
                <a:gd name="T0" fmla="*/ 2 w 4"/>
                <a:gd name="T1" fmla="*/ 2 h 5"/>
                <a:gd name="T2" fmla="*/ 3 w 4"/>
                <a:gd name="T3" fmla="*/ 4 h 5"/>
                <a:gd name="T4" fmla="*/ 1 w 4"/>
                <a:gd name="T5" fmla="*/ 4 h 5"/>
                <a:gd name="T6" fmla="*/ 0 w 4"/>
                <a:gd name="T7" fmla="*/ 2 h 5"/>
                <a:gd name="T8" fmla="*/ 0 w 4"/>
                <a:gd name="T9" fmla="*/ 0 h 5"/>
                <a:gd name="T10" fmla="*/ 1 w 4"/>
                <a:gd name="T11" fmla="*/ 0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3" y="4"/>
                  </a:lnTo>
                  <a:lnTo>
                    <a:pt x="1" y="4"/>
                  </a:lnTo>
                  <a:lnTo>
                    <a:pt x="0" y="2"/>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1" name="Freeform 513">
              <a:extLst>
                <a:ext uri="{FF2B5EF4-FFF2-40B4-BE49-F238E27FC236}">
                  <a16:creationId xmlns="" xmlns:a16="http://schemas.microsoft.com/office/drawing/2014/main" id="{3CD41BE0-C728-0B97-F3E8-2255F600E168}"/>
                </a:ext>
              </a:extLst>
            </p:cNvPr>
            <p:cNvSpPr>
              <a:spLocks noChangeArrowheads="1"/>
            </p:cNvSpPr>
            <p:nvPr/>
          </p:nvSpPr>
          <p:spPr bwMode="auto">
            <a:xfrm>
              <a:off x="13216427" y="8446109"/>
              <a:ext cx="10990" cy="10990"/>
            </a:xfrm>
            <a:custGeom>
              <a:avLst/>
              <a:gdLst>
                <a:gd name="T0" fmla="*/ 4 w 10"/>
                <a:gd name="T1" fmla="*/ 8 h 9"/>
                <a:gd name="T2" fmla="*/ 2 w 10"/>
                <a:gd name="T3" fmla="*/ 8 h 9"/>
                <a:gd name="T4" fmla="*/ 1 w 10"/>
                <a:gd name="T5" fmla="*/ 7 h 9"/>
                <a:gd name="T6" fmla="*/ 0 w 10"/>
                <a:gd name="T7" fmla="*/ 7 h 9"/>
                <a:gd name="T8" fmla="*/ 1 w 10"/>
                <a:gd name="T9" fmla="*/ 5 h 9"/>
                <a:gd name="T10" fmla="*/ 4 w 10"/>
                <a:gd name="T11" fmla="*/ 1 h 9"/>
                <a:gd name="T12" fmla="*/ 5 w 10"/>
                <a:gd name="T13" fmla="*/ 0 h 9"/>
                <a:gd name="T14" fmla="*/ 8 w 10"/>
                <a:gd name="T15" fmla="*/ 1 h 9"/>
                <a:gd name="T16" fmla="*/ 9 w 10"/>
                <a:gd name="T17" fmla="*/ 3 h 9"/>
                <a:gd name="T18" fmla="*/ 8 w 10"/>
                <a:gd name="T19" fmla="*/ 6 h 9"/>
                <a:gd name="T20" fmla="*/ 4 w 10"/>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4" y="8"/>
                  </a:moveTo>
                  <a:lnTo>
                    <a:pt x="2" y="8"/>
                  </a:lnTo>
                  <a:lnTo>
                    <a:pt x="1" y="7"/>
                  </a:lnTo>
                  <a:lnTo>
                    <a:pt x="0" y="7"/>
                  </a:lnTo>
                  <a:lnTo>
                    <a:pt x="1" y="5"/>
                  </a:lnTo>
                  <a:lnTo>
                    <a:pt x="4" y="1"/>
                  </a:lnTo>
                  <a:lnTo>
                    <a:pt x="5" y="0"/>
                  </a:lnTo>
                  <a:lnTo>
                    <a:pt x="8" y="1"/>
                  </a:lnTo>
                  <a:lnTo>
                    <a:pt x="9" y="3"/>
                  </a:lnTo>
                  <a:lnTo>
                    <a:pt x="8" y="6"/>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2" name="Freeform 514">
              <a:extLst>
                <a:ext uri="{FF2B5EF4-FFF2-40B4-BE49-F238E27FC236}">
                  <a16:creationId xmlns="" xmlns:a16="http://schemas.microsoft.com/office/drawing/2014/main" id="{A379C6FE-17F1-A12D-B7F0-47ADF1C0CC39}"/>
                </a:ext>
              </a:extLst>
            </p:cNvPr>
            <p:cNvSpPr>
              <a:spLocks noChangeArrowheads="1"/>
            </p:cNvSpPr>
            <p:nvPr/>
          </p:nvSpPr>
          <p:spPr bwMode="auto">
            <a:xfrm>
              <a:off x="13282369" y="8440615"/>
              <a:ext cx="5493" cy="5493"/>
            </a:xfrm>
            <a:custGeom>
              <a:avLst/>
              <a:gdLst>
                <a:gd name="T0" fmla="*/ 2 w 3"/>
                <a:gd name="T1" fmla="*/ 3 h 5"/>
                <a:gd name="T2" fmla="*/ 1 w 3"/>
                <a:gd name="T3" fmla="*/ 4 h 5"/>
                <a:gd name="T4" fmla="*/ 0 w 3"/>
                <a:gd name="T5" fmla="*/ 2 h 5"/>
                <a:gd name="T6" fmla="*/ 1 w 3"/>
                <a:gd name="T7" fmla="*/ 0 h 5"/>
                <a:gd name="T8" fmla="*/ 2 w 3"/>
                <a:gd name="T9" fmla="*/ 3 h 5"/>
              </a:gdLst>
              <a:ahLst/>
              <a:cxnLst>
                <a:cxn ang="0">
                  <a:pos x="T0" y="T1"/>
                </a:cxn>
                <a:cxn ang="0">
                  <a:pos x="T2" y="T3"/>
                </a:cxn>
                <a:cxn ang="0">
                  <a:pos x="T4" y="T5"/>
                </a:cxn>
                <a:cxn ang="0">
                  <a:pos x="T6" y="T7"/>
                </a:cxn>
                <a:cxn ang="0">
                  <a:pos x="T8" y="T9"/>
                </a:cxn>
              </a:cxnLst>
              <a:rect l="0" t="0" r="r" b="b"/>
              <a:pathLst>
                <a:path w="3" h="5">
                  <a:moveTo>
                    <a:pt x="2" y="3"/>
                  </a:moveTo>
                  <a:lnTo>
                    <a:pt x="1" y="4"/>
                  </a:lnTo>
                  <a:lnTo>
                    <a:pt x="0" y="2"/>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3" name="Freeform 515">
              <a:extLst>
                <a:ext uri="{FF2B5EF4-FFF2-40B4-BE49-F238E27FC236}">
                  <a16:creationId xmlns="" xmlns:a16="http://schemas.microsoft.com/office/drawing/2014/main" id="{FAB813E8-4BC5-32E9-A3D2-53195BE19607}"/>
                </a:ext>
              </a:extLst>
            </p:cNvPr>
            <p:cNvSpPr>
              <a:spLocks noChangeArrowheads="1"/>
            </p:cNvSpPr>
            <p:nvPr/>
          </p:nvSpPr>
          <p:spPr bwMode="auto">
            <a:xfrm>
              <a:off x="13210930" y="8429625"/>
              <a:ext cx="5497" cy="10990"/>
            </a:xfrm>
            <a:custGeom>
              <a:avLst/>
              <a:gdLst>
                <a:gd name="T0" fmla="*/ 5 w 6"/>
                <a:gd name="T1" fmla="*/ 7 h 9"/>
                <a:gd name="T2" fmla="*/ 5 w 6"/>
                <a:gd name="T3" fmla="*/ 8 h 9"/>
                <a:gd name="T4" fmla="*/ 3 w 6"/>
                <a:gd name="T5" fmla="*/ 8 h 9"/>
                <a:gd name="T6" fmla="*/ 2 w 6"/>
                <a:gd name="T7" fmla="*/ 5 h 9"/>
                <a:gd name="T8" fmla="*/ 2 w 6"/>
                <a:gd name="T9" fmla="*/ 3 h 9"/>
                <a:gd name="T10" fmla="*/ 0 w 6"/>
                <a:gd name="T11" fmla="*/ 2 h 9"/>
                <a:gd name="T12" fmla="*/ 2 w 6"/>
                <a:gd name="T13" fmla="*/ 0 h 9"/>
                <a:gd name="T14" fmla="*/ 5 w 6"/>
                <a:gd name="T15" fmla="*/ 3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lnTo>
                    <a:pt x="5" y="8"/>
                  </a:lnTo>
                  <a:lnTo>
                    <a:pt x="3" y="8"/>
                  </a:lnTo>
                  <a:lnTo>
                    <a:pt x="2" y="5"/>
                  </a:lnTo>
                  <a:lnTo>
                    <a:pt x="2" y="3"/>
                  </a:lnTo>
                  <a:lnTo>
                    <a:pt x="0" y="2"/>
                  </a:lnTo>
                  <a:lnTo>
                    <a:pt x="2" y="0"/>
                  </a:lnTo>
                  <a:lnTo>
                    <a:pt x="5"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4" name="Freeform 516">
              <a:extLst>
                <a:ext uri="{FF2B5EF4-FFF2-40B4-BE49-F238E27FC236}">
                  <a16:creationId xmlns="" xmlns:a16="http://schemas.microsoft.com/office/drawing/2014/main" id="{BCC7D5D4-15BD-FBEE-5074-564A9317F51B}"/>
                </a:ext>
              </a:extLst>
            </p:cNvPr>
            <p:cNvSpPr>
              <a:spLocks noChangeArrowheads="1"/>
            </p:cNvSpPr>
            <p:nvPr/>
          </p:nvSpPr>
          <p:spPr bwMode="auto">
            <a:xfrm>
              <a:off x="13287863" y="8429625"/>
              <a:ext cx="10990" cy="10990"/>
            </a:xfrm>
            <a:custGeom>
              <a:avLst/>
              <a:gdLst>
                <a:gd name="T0" fmla="*/ 8 w 9"/>
                <a:gd name="T1" fmla="*/ 4 h 9"/>
                <a:gd name="T2" fmla="*/ 7 w 9"/>
                <a:gd name="T3" fmla="*/ 8 h 9"/>
                <a:gd name="T4" fmla="*/ 5 w 9"/>
                <a:gd name="T5" fmla="*/ 8 h 9"/>
                <a:gd name="T6" fmla="*/ 3 w 9"/>
                <a:gd name="T7" fmla="*/ 6 h 9"/>
                <a:gd name="T8" fmla="*/ 2 w 9"/>
                <a:gd name="T9" fmla="*/ 7 h 9"/>
                <a:gd name="T10" fmla="*/ 2 w 9"/>
                <a:gd name="T11" fmla="*/ 7 h 9"/>
                <a:gd name="T12" fmla="*/ 0 w 9"/>
                <a:gd name="T13" fmla="*/ 4 h 9"/>
                <a:gd name="T14" fmla="*/ 0 w 9"/>
                <a:gd name="T15" fmla="*/ 2 h 9"/>
                <a:gd name="T16" fmla="*/ 3 w 9"/>
                <a:gd name="T17" fmla="*/ 0 h 9"/>
                <a:gd name="T18" fmla="*/ 5 w 9"/>
                <a:gd name="T19" fmla="*/ 1 h 9"/>
                <a:gd name="T20" fmla="*/ 7 w 9"/>
                <a:gd name="T21" fmla="*/ 2 h 9"/>
                <a:gd name="T22" fmla="*/ 8 w 9"/>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8" y="4"/>
                  </a:moveTo>
                  <a:lnTo>
                    <a:pt x="7" y="8"/>
                  </a:lnTo>
                  <a:lnTo>
                    <a:pt x="5" y="8"/>
                  </a:lnTo>
                  <a:lnTo>
                    <a:pt x="3" y="6"/>
                  </a:lnTo>
                  <a:lnTo>
                    <a:pt x="2" y="7"/>
                  </a:lnTo>
                  <a:lnTo>
                    <a:pt x="2" y="7"/>
                  </a:lnTo>
                  <a:lnTo>
                    <a:pt x="0" y="4"/>
                  </a:lnTo>
                  <a:lnTo>
                    <a:pt x="0" y="2"/>
                  </a:lnTo>
                  <a:lnTo>
                    <a:pt x="3" y="0"/>
                  </a:lnTo>
                  <a:lnTo>
                    <a:pt x="5" y="1"/>
                  </a:lnTo>
                  <a:lnTo>
                    <a:pt x="7"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5" name="Freeform 517">
              <a:extLst>
                <a:ext uri="{FF2B5EF4-FFF2-40B4-BE49-F238E27FC236}">
                  <a16:creationId xmlns="" xmlns:a16="http://schemas.microsoft.com/office/drawing/2014/main" id="{54EE97E0-D174-FAD4-9683-E360E9460352}"/>
                </a:ext>
              </a:extLst>
            </p:cNvPr>
            <p:cNvSpPr>
              <a:spLocks noChangeArrowheads="1"/>
            </p:cNvSpPr>
            <p:nvPr/>
          </p:nvSpPr>
          <p:spPr bwMode="auto">
            <a:xfrm>
              <a:off x="13309844" y="8424128"/>
              <a:ext cx="10990" cy="16487"/>
            </a:xfrm>
            <a:custGeom>
              <a:avLst/>
              <a:gdLst>
                <a:gd name="T0" fmla="*/ 8 w 9"/>
                <a:gd name="T1" fmla="*/ 9 h 12"/>
                <a:gd name="T2" fmla="*/ 5 w 9"/>
                <a:gd name="T3" fmla="*/ 11 h 12"/>
                <a:gd name="T4" fmla="*/ 1 w 9"/>
                <a:gd name="T5" fmla="*/ 7 h 12"/>
                <a:gd name="T6" fmla="*/ 0 w 9"/>
                <a:gd name="T7" fmla="*/ 6 h 12"/>
                <a:gd name="T8" fmla="*/ 3 w 9"/>
                <a:gd name="T9" fmla="*/ 3 h 12"/>
                <a:gd name="T10" fmla="*/ 6 w 9"/>
                <a:gd name="T11" fmla="*/ 0 h 12"/>
                <a:gd name="T12" fmla="*/ 7 w 9"/>
                <a:gd name="T13" fmla="*/ 0 h 12"/>
                <a:gd name="T14" fmla="*/ 8 w 9"/>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8" y="9"/>
                  </a:moveTo>
                  <a:lnTo>
                    <a:pt x="5" y="11"/>
                  </a:lnTo>
                  <a:lnTo>
                    <a:pt x="1" y="7"/>
                  </a:lnTo>
                  <a:lnTo>
                    <a:pt x="0" y="6"/>
                  </a:lnTo>
                  <a:lnTo>
                    <a:pt x="3" y="3"/>
                  </a:lnTo>
                  <a:lnTo>
                    <a:pt x="6" y="0"/>
                  </a:lnTo>
                  <a:lnTo>
                    <a:pt x="7" y="0"/>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6" name="Freeform 518">
              <a:extLst>
                <a:ext uri="{FF2B5EF4-FFF2-40B4-BE49-F238E27FC236}">
                  <a16:creationId xmlns="" xmlns:a16="http://schemas.microsoft.com/office/drawing/2014/main" id="{A58638D9-1829-E577-F8F8-8D12470408D6}"/>
                </a:ext>
              </a:extLst>
            </p:cNvPr>
            <p:cNvSpPr>
              <a:spLocks noChangeArrowheads="1"/>
            </p:cNvSpPr>
            <p:nvPr/>
          </p:nvSpPr>
          <p:spPr bwMode="auto">
            <a:xfrm>
              <a:off x="13227417" y="8347195"/>
              <a:ext cx="5493" cy="10990"/>
            </a:xfrm>
            <a:custGeom>
              <a:avLst/>
              <a:gdLst>
                <a:gd name="T0" fmla="*/ 3 w 4"/>
                <a:gd name="T1" fmla="*/ 4 h 8"/>
                <a:gd name="T2" fmla="*/ 2 w 4"/>
                <a:gd name="T3" fmla="*/ 7 h 8"/>
                <a:gd name="T4" fmla="*/ 1 w 4"/>
                <a:gd name="T5" fmla="*/ 5 h 8"/>
                <a:gd name="T6" fmla="*/ 0 w 4"/>
                <a:gd name="T7" fmla="*/ 0 h 8"/>
                <a:gd name="T8" fmla="*/ 2 w 4"/>
                <a:gd name="T9" fmla="*/ 1 h 8"/>
                <a:gd name="T10" fmla="*/ 3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3" y="4"/>
                  </a:moveTo>
                  <a:lnTo>
                    <a:pt x="2" y="7"/>
                  </a:lnTo>
                  <a:lnTo>
                    <a:pt x="1" y="5"/>
                  </a:lnTo>
                  <a:lnTo>
                    <a:pt x="0" y="0"/>
                  </a:lnTo>
                  <a:lnTo>
                    <a:pt x="2"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7" name="Freeform 519">
              <a:extLst>
                <a:ext uri="{FF2B5EF4-FFF2-40B4-BE49-F238E27FC236}">
                  <a16:creationId xmlns="" xmlns:a16="http://schemas.microsoft.com/office/drawing/2014/main" id="{080EE43A-FBC4-8112-BA1D-4404FCFBCAE6}"/>
                </a:ext>
              </a:extLst>
            </p:cNvPr>
            <p:cNvSpPr>
              <a:spLocks noChangeArrowheads="1"/>
            </p:cNvSpPr>
            <p:nvPr/>
          </p:nvSpPr>
          <p:spPr bwMode="auto">
            <a:xfrm>
              <a:off x="13403264" y="8297740"/>
              <a:ext cx="5493" cy="5493"/>
            </a:xfrm>
            <a:custGeom>
              <a:avLst/>
              <a:gdLst>
                <a:gd name="T0" fmla="*/ 3 w 5"/>
                <a:gd name="T1" fmla="*/ 2 h 4"/>
                <a:gd name="T2" fmla="*/ 2 w 5"/>
                <a:gd name="T3" fmla="*/ 3 h 4"/>
                <a:gd name="T4" fmla="*/ 0 w 5"/>
                <a:gd name="T5" fmla="*/ 2 h 4"/>
                <a:gd name="T6" fmla="*/ 0 w 5"/>
                <a:gd name="T7" fmla="*/ 1 h 4"/>
                <a:gd name="T8" fmla="*/ 1 w 5"/>
                <a:gd name="T9" fmla="*/ 0 h 4"/>
                <a:gd name="T10" fmla="*/ 3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2" y="3"/>
                  </a:lnTo>
                  <a:lnTo>
                    <a:pt x="0" y="2"/>
                  </a:lnTo>
                  <a:lnTo>
                    <a:pt x="0" y="1"/>
                  </a:lnTo>
                  <a:lnTo>
                    <a:pt x="1"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8" name="Freeform 520">
              <a:extLst>
                <a:ext uri="{FF2B5EF4-FFF2-40B4-BE49-F238E27FC236}">
                  <a16:creationId xmlns="" xmlns:a16="http://schemas.microsoft.com/office/drawing/2014/main" id="{D07D6FCC-81E4-BF25-EE8B-A68CABB18702}"/>
                </a:ext>
              </a:extLst>
            </p:cNvPr>
            <p:cNvSpPr>
              <a:spLocks noChangeArrowheads="1"/>
            </p:cNvSpPr>
            <p:nvPr/>
          </p:nvSpPr>
          <p:spPr bwMode="auto">
            <a:xfrm>
              <a:off x="13227417" y="8286750"/>
              <a:ext cx="5493" cy="10990"/>
            </a:xfrm>
            <a:custGeom>
              <a:avLst/>
              <a:gdLst>
                <a:gd name="T0" fmla="*/ 5 w 6"/>
                <a:gd name="T1" fmla="*/ 3 h 9"/>
                <a:gd name="T2" fmla="*/ 5 w 6"/>
                <a:gd name="T3" fmla="*/ 8 h 9"/>
                <a:gd name="T4" fmla="*/ 3 w 6"/>
                <a:gd name="T5" fmla="*/ 8 h 9"/>
                <a:gd name="T6" fmla="*/ 2 w 6"/>
                <a:gd name="T7" fmla="*/ 7 h 9"/>
                <a:gd name="T8" fmla="*/ 1 w 6"/>
                <a:gd name="T9" fmla="*/ 6 h 9"/>
                <a:gd name="T10" fmla="*/ 0 w 6"/>
                <a:gd name="T11" fmla="*/ 1 h 9"/>
                <a:gd name="T12" fmla="*/ 2 w 6"/>
                <a:gd name="T13" fmla="*/ 0 h 9"/>
                <a:gd name="T14" fmla="*/ 5 w 6"/>
                <a:gd name="T15" fmla="*/ 1 h 9"/>
                <a:gd name="T16" fmla="*/ 5 w 6"/>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3"/>
                  </a:moveTo>
                  <a:lnTo>
                    <a:pt x="5" y="8"/>
                  </a:lnTo>
                  <a:lnTo>
                    <a:pt x="3" y="8"/>
                  </a:lnTo>
                  <a:lnTo>
                    <a:pt x="2" y="7"/>
                  </a:lnTo>
                  <a:lnTo>
                    <a:pt x="1" y="6"/>
                  </a:lnTo>
                  <a:lnTo>
                    <a:pt x="0" y="1"/>
                  </a:lnTo>
                  <a:lnTo>
                    <a:pt x="2"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49" name="Freeform 522">
              <a:extLst>
                <a:ext uri="{FF2B5EF4-FFF2-40B4-BE49-F238E27FC236}">
                  <a16:creationId xmlns="" xmlns:a16="http://schemas.microsoft.com/office/drawing/2014/main" id="{61099B63-0BFC-9B74-CABE-85826C78A37D}"/>
                </a:ext>
              </a:extLst>
            </p:cNvPr>
            <p:cNvSpPr>
              <a:spLocks noChangeArrowheads="1"/>
            </p:cNvSpPr>
            <p:nvPr/>
          </p:nvSpPr>
          <p:spPr bwMode="auto">
            <a:xfrm>
              <a:off x="10062186" y="8654926"/>
              <a:ext cx="76933" cy="71439"/>
            </a:xfrm>
            <a:custGeom>
              <a:avLst/>
              <a:gdLst>
                <a:gd name="T0" fmla="*/ 54 w 62"/>
                <a:gd name="T1" fmla="*/ 18 h 58"/>
                <a:gd name="T2" fmla="*/ 51 w 62"/>
                <a:gd name="T3" fmla="*/ 16 h 58"/>
                <a:gd name="T4" fmla="*/ 51 w 62"/>
                <a:gd name="T5" fmla="*/ 9 h 58"/>
                <a:gd name="T6" fmla="*/ 51 w 62"/>
                <a:gd name="T7" fmla="*/ 8 h 58"/>
                <a:gd name="T8" fmla="*/ 52 w 62"/>
                <a:gd name="T9" fmla="*/ 5 h 58"/>
                <a:gd name="T10" fmla="*/ 54 w 62"/>
                <a:gd name="T11" fmla="*/ 6 h 58"/>
                <a:gd name="T12" fmla="*/ 58 w 62"/>
                <a:gd name="T13" fmla="*/ 14 h 58"/>
                <a:gd name="T14" fmla="*/ 56 w 62"/>
                <a:gd name="T15" fmla="*/ 17 h 58"/>
                <a:gd name="T16" fmla="*/ 46 w 62"/>
                <a:gd name="T17" fmla="*/ 5 h 58"/>
                <a:gd name="T18" fmla="*/ 50 w 62"/>
                <a:gd name="T19" fmla="*/ 14 h 58"/>
                <a:gd name="T20" fmla="*/ 51 w 62"/>
                <a:gd name="T21" fmla="*/ 20 h 58"/>
                <a:gd name="T22" fmla="*/ 48 w 62"/>
                <a:gd name="T23" fmla="*/ 18 h 58"/>
                <a:gd name="T24" fmla="*/ 41 w 62"/>
                <a:gd name="T25" fmla="*/ 22 h 58"/>
                <a:gd name="T26" fmla="*/ 38 w 62"/>
                <a:gd name="T27" fmla="*/ 26 h 58"/>
                <a:gd name="T28" fmla="*/ 45 w 62"/>
                <a:gd name="T29" fmla="*/ 27 h 58"/>
                <a:gd name="T30" fmla="*/ 49 w 62"/>
                <a:gd name="T31" fmla="*/ 27 h 58"/>
                <a:gd name="T32" fmla="*/ 50 w 62"/>
                <a:gd name="T33" fmla="*/ 32 h 58"/>
                <a:gd name="T34" fmla="*/ 55 w 62"/>
                <a:gd name="T35" fmla="*/ 44 h 58"/>
                <a:gd name="T36" fmla="*/ 59 w 62"/>
                <a:gd name="T37" fmla="*/ 51 h 58"/>
                <a:gd name="T38" fmla="*/ 61 w 62"/>
                <a:gd name="T39" fmla="*/ 57 h 58"/>
                <a:gd name="T40" fmla="*/ 48 w 62"/>
                <a:gd name="T41" fmla="*/ 57 h 58"/>
                <a:gd name="T42" fmla="*/ 37 w 62"/>
                <a:gd name="T43" fmla="*/ 57 h 58"/>
                <a:gd name="T44" fmla="*/ 33 w 62"/>
                <a:gd name="T45" fmla="*/ 50 h 58"/>
                <a:gd name="T46" fmla="*/ 29 w 62"/>
                <a:gd name="T47" fmla="*/ 40 h 58"/>
                <a:gd name="T48" fmla="*/ 15 w 62"/>
                <a:gd name="T49" fmla="*/ 38 h 58"/>
                <a:gd name="T50" fmla="*/ 0 w 62"/>
                <a:gd name="T51" fmla="*/ 37 h 58"/>
                <a:gd name="T52" fmla="*/ 8 w 62"/>
                <a:gd name="T53" fmla="*/ 27 h 58"/>
                <a:gd name="T54" fmla="*/ 15 w 62"/>
                <a:gd name="T55" fmla="*/ 16 h 58"/>
                <a:gd name="T56" fmla="*/ 18 w 62"/>
                <a:gd name="T57" fmla="*/ 6 h 58"/>
                <a:gd name="T58" fmla="*/ 20 w 62"/>
                <a:gd name="T59" fmla="*/ 4 h 58"/>
                <a:gd name="T60" fmla="*/ 26 w 62"/>
                <a:gd name="T61" fmla="*/ 0 h 58"/>
                <a:gd name="T62" fmla="*/ 36 w 62"/>
                <a:gd name="T63" fmla="*/ 0 h 58"/>
                <a:gd name="T64" fmla="*/ 39 w 62"/>
                <a:gd name="T65"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58">
                  <a:moveTo>
                    <a:pt x="56" y="17"/>
                  </a:moveTo>
                  <a:lnTo>
                    <a:pt x="54" y="18"/>
                  </a:lnTo>
                  <a:lnTo>
                    <a:pt x="53" y="17"/>
                  </a:lnTo>
                  <a:lnTo>
                    <a:pt x="51" y="16"/>
                  </a:lnTo>
                  <a:lnTo>
                    <a:pt x="50" y="11"/>
                  </a:lnTo>
                  <a:lnTo>
                    <a:pt x="51" y="9"/>
                  </a:lnTo>
                  <a:lnTo>
                    <a:pt x="51" y="9"/>
                  </a:lnTo>
                  <a:lnTo>
                    <a:pt x="51" y="8"/>
                  </a:lnTo>
                  <a:lnTo>
                    <a:pt x="51" y="7"/>
                  </a:lnTo>
                  <a:lnTo>
                    <a:pt x="52" y="5"/>
                  </a:lnTo>
                  <a:lnTo>
                    <a:pt x="53" y="4"/>
                  </a:lnTo>
                  <a:lnTo>
                    <a:pt x="54" y="6"/>
                  </a:lnTo>
                  <a:lnTo>
                    <a:pt x="58" y="11"/>
                  </a:lnTo>
                  <a:lnTo>
                    <a:pt x="58" y="14"/>
                  </a:lnTo>
                  <a:lnTo>
                    <a:pt x="58" y="15"/>
                  </a:lnTo>
                  <a:lnTo>
                    <a:pt x="56" y="17"/>
                  </a:lnTo>
                  <a:close/>
                  <a:moveTo>
                    <a:pt x="46" y="4"/>
                  </a:moveTo>
                  <a:lnTo>
                    <a:pt x="46" y="5"/>
                  </a:lnTo>
                  <a:lnTo>
                    <a:pt x="47" y="10"/>
                  </a:lnTo>
                  <a:lnTo>
                    <a:pt x="50" y="14"/>
                  </a:lnTo>
                  <a:lnTo>
                    <a:pt x="51" y="17"/>
                  </a:lnTo>
                  <a:lnTo>
                    <a:pt x="51" y="20"/>
                  </a:lnTo>
                  <a:lnTo>
                    <a:pt x="50" y="19"/>
                  </a:lnTo>
                  <a:lnTo>
                    <a:pt x="48" y="18"/>
                  </a:lnTo>
                  <a:lnTo>
                    <a:pt x="46" y="17"/>
                  </a:lnTo>
                  <a:lnTo>
                    <a:pt x="41" y="22"/>
                  </a:lnTo>
                  <a:lnTo>
                    <a:pt x="38" y="25"/>
                  </a:lnTo>
                  <a:lnTo>
                    <a:pt x="38" y="26"/>
                  </a:lnTo>
                  <a:lnTo>
                    <a:pt x="42" y="27"/>
                  </a:lnTo>
                  <a:lnTo>
                    <a:pt x="45" y="27"/>
                  </a:lnTo>
                  <a:lnTo>
                    <a:pt x="47" y="26"/>
                  </a:lnTo>
                  <a:lnTo>
                    <a:pt x="49" y="27"/>
                  </a:lnTo>
                  <a:lnTo>
                    <a:pt x="50" y="30"/>
                  </a:lnTo>
                  <a:lnTo>
                    <a:pt x="50" y="32"/>
                  </a:lnTo>
                  <a:lnTo>
                    <a:pt x="53" y="41"/>
                  </a:lnTo>
                  <a:lnTo>
                    <a:pt x="55" y="44"/>
                  </a:lnTo>
                  <a:lnTo>
                    <a:pt x="58" y="49"/>
                  </a:lnTo>
                  <a:lnTo>
                    <a:pt x="59" y="51"/>
                  </a:lnTo>
                  <a:lnTo>
                    <a:pt x="59" y="54"/>
                  </a:lnTo>
                  <a:lnTo>
                    <a:pt x="61" y="57"/>
                  </a:lnTo>
                  <a:lnTo>
                    <a:pt x="56" y="57"/>
                  </a:lnTo>
                  <a:lnTo>
                    <a:pt x="48" y="57"/>
                  </a:lnTo>
                  <a:lnTo>
                    <a:pt x="43" y="57"/>
                  </a:lnTo>
                  <a:lnTo>
                    <a:pt x="37" y="57"/>
                  </a:lnTo>
                  <a:lnTo>
                    <a:pt x="33" y="54"/>
                  </a:lnTo>
                  <a:lnTo>
                    <a:pt x="33" y="50"/>
                  </a:lnTo>
                  <a:lnTo>
                    <a:pt x="32" y="46"/>
                  </a:lnTo>
                  <a:lnTo>
                    <a:pt x="29" y="40"/>
                  </a:lnTo>
                  <a:lnTo>
                    <a:pt x="20" y="39"/>
                  </a:lnTo>
                  <a:lnTo>
                    <a:pt x="15" y="38"/>
                  </a:lnTo>
                  <a:lnTo>
                    <a:pt x="6" y="37"/>
                  </a:lnTo>
                  <a:lnTo>
                    <a:pt x="0" y="37"/>
                  </a:lnTo>
                  <a:lnTo>
                    <a:pt x="5" y="30"/>
                  </a:lnTo>
                  <a:lnTo>
                    <a:pt x="8" y="27"/>
                  </a:lnTo>
                  <a:lnTo>
                    <a:pt x="12" y="21"/>
                  </a:lnTo>
                  <a:lnTo>
                    <a:pt x="15" y="16"/>
                  </a:lnTo>
                  <a:lnTo>
                    <a:pt x="16" y="10"/>
                  </a:lnTo>
                  <a:lnTo>
                    <a:pt x="18" y="6"/>
                  </a:lnTo>
                  <a:lnTo>
                    <a:pt x="19" y="5"/>
                  </a:lnTo>
                  <a:lnTo>
                    <a:pt x="20" y="4"/>
                  </a:lnTo>
                  <a:lnTo>
                    <a:pt x="22" y="2"/>
                  </a:lnTo>
                  <a:lnTo>
                    <a:pt x="26" y="0"/>
                  </a:lnTo>
                  <a:lnTo>
                    <a:pt x="32" y="0"/>
                  </a:lnTo>
                  <a:lnTo>
                    <a:pt x="36" y="0"/>
                  </a:lnTo>
                  <a:lnTo>
                    <a:pt x="37" y="0"/>
                  </a:lnTo>
                  <a:lnTo>
                    <a:pt x="39" y="1"/>
                  </a:lnTo>
                  <a:lnTo>
                    <a:pt x="46"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0" name="Freeform 523">
              <a:extLst>
                <a:ext uri="{FF2B5EF4-FFF2-40B4-BE49-F238E27FC236}">
                  <a16:creationId xmlns="" xmlns:a16="http://schemas.microsoft.com/office/drawing/2014/main" id="{A69D48BA-C992-24ED-F94B-C9868CA5EAD1}"/>
                </a:ext>
              </a:extLst>
            </p:cNvPr>
            <p:cNvSpPr>
              <a:spLocks noChangeArrowheads="1"/>
            </p:cNvSpPr>
            <p:nvPr/>
          </p:nvSpPr>
          <p:spPr bwMode="auto">
            <a:xfrm>
              <a:off x="10122632" y="8660423"/>
              <a:ext cx="10990" cy="16484"/>
            </a:xfrm>
            <a:custGeom>
              <a:avLst/>
              <a:gdLst>
                <a:gd name="T0" fmla="*/ 6 w 9"/>
                <a:gd name="T1" fmla="*/ 13 h 15"/>
                <a:gd name="T2" fmla="*/ 4 w 9"/>
                <a:gd name="T3" fmla="*/ 14 h 15"/>
                <a:gd name="T4" fmla="*/ 3 w 9"/>
                <a:gd name="T5" fmla="*/ 13 h 15"/>
                <a:gd name="T6" fmla="*/ 1 w 9"/>
                <a:gd name="T7" fmla="*/ 12 h 15"/>
                <a:gd name="T8" fmla="*/ 0 w 9"/>
                <a:gd name="T9" fmla="*/ 7 h 15"/>
                <a:gd name="T10" fmla="*/ 1 w 9"/>
                <a:gd name="T11" fmla="*/ 5 h 15"/>
                <a:gd name="T12" fmla="*/ 1 w 9"/>
                <a:gd name="T13" fmla="*/ 5 h 15"/>
                <a:gd name="T14" fmla="*/ 1 w 9"/>
                <a:gd name="T15" fmla="*/ 4 h 15"/>
                <a:gd name="T16" fmla="*/ 1 w 9"/>
                <a:gd name="T17" fmla="*/ 3 h 15"/>
                <a:gd name="T18" fmla="*/ 2 w 9"/>
                <a:gd name="T19" fmla="*/ 1 h 15"/>
                <a:gd name="T20" fmla="*/ 3 w 9"/>
                <a:gd name="T21" fmla="*/ 0 h 15"/>
                <a:gd name="T22" fmla="*/ 4 w 9"/>
                <a:gd name="T23" fmla="*/ 2 h 15"/>
                <a:gd name="T24" fmla="*/ 8 w 9"/>
                <a:gd name="T25" fmla="*/ 7 h 15"/>
                <a:gd name="T26" fmla="*/ 8 w 9"/>
                <a:gd name="T27" fmla="*/ 10 h 15"/>
                <a:gd name="T28" fmla="*/ 8 w 9"/>
                <a:gd name="T29" fmla="*/ 11 h 15"/>
                <a:gd name="T30" fmla="*/ 6 w 9"/>
                <a:gd name="T3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5">
                  <a:moveTo>
                    <a:pt x="6" y="13"/>
                  </a:moveTo>
                  <a:lnTo>
                    <a:pt x="4" y="14"/>
                  </a:lnTo>
                  <a:lnTo>
                    <a:pt x="3" y="13"/>
                  </a:lnTo>
                  <a:lnTo>
                    <a:pt x="1" y="12"/>
                  </a:lnTo>
                  <a:lnTo>
                    <a:pt x="0" y="7"/>
                  </a:lnTo>
                  <a:lnTo>
                    <a:pt x="1" y="5"/>
                  </a:lnTo>
                  <a:lnTo>
                    <a:pt x="1" y="5"/>
                  </a:lnTo>
                  <a:lnTo>
                    <a:pt x="1" y="4"/>
                  </a:lnTo>
                  <a:lnTo>
                    <a:pt x="1" y="3"/>
                  </a:lnTo>
                  <a:lnTo>
                    <a:pt x="2" y="1"/>
                  </a:lnTo>
                  <a:lnTo>
                    <a:pt x="3" y="0"/>
                  </a:lnTo>
                  <a:lnTo>
                    <a:pt x="4" y="2"/>
                  </a:lnTo>
                  <a:lnTo>
                    <a:pt x="8" y="7"/>
                  </a:lnTo>
                  <a:lnTo>
                    <a:pt x="8" y="10"/>
                  </a:lnTo>
                  <a:lnTo>
                    <a:pt x="8" y="11"/>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1" name="Freeform 525">
              <a:extLst>
                <a:ext uri="{FF2B5EF4-FFF2-40B4-BE49-F238E27FC236}">
                  <a16:creationId xmlns="" xmlns:a16="http://schemas.microsoft.com/office/drawing/2014/main" id="{A4A7A938-B4C7-93C1-31D0-AB6608F6D709}"/>
                </a:ext>
              </a:extLst>
            </p:cNvPr>
            <p:cNvSpPr>
              <a:spLocks noChangeArrowheads="1"/>
            </p:cNvSpPr>
            <p:nvPr/>
          </p:nvSpPr>
          <p:spPr bwMode="auto">
            <a:xfrm>
              <a:off x="10062186" y="7259147"/>
              <a:ext cx="1615587" cy="884728"/>
            </a:xfrm>
            <a:custGeom>
              <a:avLst/>
              <a:gdLst>
                <a:gd name="T0" fmla="*/ 118 w 1297"/>
                <a:gd name="T1" fmla="*/ 519 h 709"/>
                <a:gd name="T2" fmla="*/ 1249 w 1297"/>
                <a:gd name="T3" fmla="*/ 361 h 709"/>
                <a:gd name="T4" fmla="*/ 1226 w 1297"/>
                <a:gd name="T5" fmla="*/ 429 h 709"/>
                <a:gd name="T6" fmla="*/ 1161 w 1297"/>
                <a:gd name="T7" fmla="*/ 417 h 709"/>
                <a:gd name="T8" fmla="*/ 1146 w 1297"/>
                <a:gd name="T9" fmla="*/ 505 h 709"/>
                <a:gd name="T10" fmla="*/ 1090 w 1297"/>
                <a:gd name="T11" fmla="*/ 513 h 709"/>
                <a:gd name="T12" fmla="*/ 1076 w 1297"/>
                <a:gd name="T13" fmla="*/ 533 h 709"/>
                <a:gd name="T14" fmla="*/ 1087 w 1297"/>
                <a:gd name="T15" fmla="*/ 598 h 709"/>
                <a:gd name="T16" fmla="*/ 1068 w 1297"/>
                <a:gd name="T17" fmla="*/ 627 h 709"/>
                <a:gd name="T18" fmla="*/ 1029 w 1297"/>
                <a:gd name="T19" fmla="*/ 616 h 709"/>
                <a:gd name="T20" fmla="*/ 952 w 1297"/>
                <a:gd name="T21" fmla="*/ 610 h 709"/>
                <a:gd name="T22" fmla="*/ 863 w 1297"/>
                <a:gd name="T23" fmla="*/ 603 h 709"/>
                <a:gd name="T24" fmla="*/ 801 w 1297"/>
                <a:gd name="T25" fmla="*/ 615 h 709"/>
                <a:gd name="T26" fmla="*/ 764 w 1297"/>
                <a:gd name="T27" fmla="*/ 647 h 709"/>
                <a:gd name="T28" fmla="*/ 712 w 1297"/>
                <a:gd name="T29" fmla="*/ 683 h 709"/>
                <a:gd name="T30" fmla="*/ 684 w 1297"/>
                <a:gd name="T31" fmla="*/ 691 h 709"/>
                <a:gd name="T32" fmla="*/ 636 w 1297"/>
                <a:gd name="T33" fmla="*/ 667 h 709"/>
                <a:gd name="T34" fmla="*/ 609 w 1297"/>
                <a:gd name="T35" fmla="*/ 608 h 709"/>
                <a:gd name="T36" fmla="*/ 549 w 1297"/>
                <a:gd name="T37" fmla="*/ 581 h 709"/>
                <a:gd name="T38" fmla="*/ 461 w 1297"/>
                <a:gd name="T39" fmla="*/ 552 h 709"/>
                <a:gd name="T40" fmla="*/ 388 w 1297"/>
                <a:gd name="T41" fmla="*/ 498 h 709"/>
                <a:gd name="T42" fmla="*/ 298 w 1297"/>
                <a:gd name="T43" fmla="*/ 529 h 709"/>
                <a:gd name="T44" fmla="*/ 289 w 1297"/>
                <a:gd name="T45" fmla="*/ 680 h 709"/>
                <a:gd name="T46" fmla="*/ 236 w 1297"/>
                <a:gd name="T47" fmla="*/ 635 h 709"/>
                <a:gd name="T48" fmla="*/ 189 w 1297"/>
                <a:gd name="T49" fmla="*/ 615 h 709"/>
                <a:gd name="T50" fmla="*/ 149 w 1297"/>
                <a:gd name="T51" fmla="*/ 597 h 709"/>
                <a:gd name="T52" fmla="*/ 117 w 1297"/>
                <a:gd name="T53" fmla="*/ 537 h 709"/>
                <a:gd name="T54" fmla="*/ 141 w 1297"/>
                <a:gd name="T55" fmla="*/ 519 h 709"/>
                <a:gd name="T56" fmla="*/ 200 w 1297"/>
                <a:gd name="T57" fmla="*/ 483 h 709"/>
                <a:gd name="T58" fmla="*/ 176 w 1297"/>
                <a:gd name="T59" fmla="*/ 435 h 709"/>
                <a:gd name="T60" fmla="*/ 108 w 1297"/>
                <a:gd name="T61" fmla="*/ 444 h 709"/>
                <a:gd name="T62" fmla="*/ 60 w 1297"/>
                <a:gd name="T63" fmla="*/ 443 h 709"/>
                <a:gd name="T64" fmla="*/ 48 w 1297"/>
                <a:gd name="T65" fmla="*/ 392 h 709"/>
                <a:gd name="T66" fmla="*/ 11 w 1297"/>
                <a:gd name="T67" fmla="*/ 330 h 709"/>
                <a:gd name="T68" fmla="*/ 28 w 1297"/>
                <a:gd name="T69" fmla="*/ 263 h 709"/>
                <a:gd name="T70" fmla="*/ 64 w 1297"/>
                <a:gd name="T71" fmla="*/ 253 h 709"/>
                <a:gd name="T72" fmla="*/ 128 w 1297"/>
                <a:gd name="T73" fmla="*/ 204 h 709"/>
                <a:gd name="T74" fmla="*/ 187 w 1297"/>
                <a:gd name="T75" fmla="*/ 207 h 709"/>
                <a:gd name="T76" fmla="*/ 240 w 1297"/>
                <a:gd name="T77" fmla="*/ 231 h 709"/>
                <a:gd name="T78" fmla="*/ 263 w 1297"/>
                <a:gd name="T79" fmla="*/ 236 h 709"/>
                <a:gd name="T80" fmla="*/ 336 w 1297"/>
                <a:gd name="T81" fmla="*/ 232 h 709"/>
                <a:gd name="T82" fmla="*/ 396 w 1297"/>
                <a:gd name="T83" fmla="*/ 250 h 709"/>
                <a:gd name="T84" fmla="*/ 447 w 1297"/>
                <a:gd name="T85" fmla="*/ 250 h 709"/>
                <a:gd name="T86" fmla="*/ 428 w 1297"/>
                <a:gd name="T87" fmla="*/ 188 h 709"/>
                <a:gd name="T88" fmla="*/ 465 w 1297"/>
                <a:gd name="T89" fmla="*/ 131 h 709"/>
                <a:gd name="T90" fmla="*/ 465 w 1297"/>
                <a:gd name="T91" fmla="*/ 106 h 709"/>
                <a:gd name="T92" fmla="*/ 462 w 1297"/>
                <a:gd name="T93" fmla="*/ 79 h 709"/>
                <a:gd name="T94" fmla="*/ 544 w 1297"/>
                <a:gd name="T95" fmla="*/ 64 h 709"/>
                <a:gd name="T96" fmla="*/ 599 w 1297"/>
                <a:gd name="T97" fmla="*/ 44 h 709"/>
                <a:gd name="T98" fmla="*/ 688 w 1297"/>
                <a:gd name="T99" fmla="*/ 15 h 709"/>
                <a:gd name="T100" fmla="*/ 760 w 1297"/>
                <a:gd name="T101" fmla="*/ 6 h 709"/>
                <a:gd name="T102" fmla="*/ 814 w 1297"/>
                <a:gd name="T103" fmla="*/ 59 h 709"/>
                <a:gd name="T104" fmla="*/ 849 w 1297"/>
                <a:gd name="T105" fmla="*/ 79 h 709"/>
                <a:gd name="T106" fmla="*/ 861 w 1297"/>
                <a:gd name="T107" fmla="*/ 100 h 709"/>
                <a:gd name="T108" fmla="*/ 916 w 1297"/>
                <a:gd name="T109" fmla="*/ 75 h 709"/>
                <a:gd name="T110" fmla="*/ 950 w 1297"/>
                <a:gd name="T111" fmla="*/ 73 h 709"/>
                <a:gd name="T112" fmla="*/ 1054 w 1297"/>
                <a:gd name="T113" fmla="*/ 225 h 709"/>
                <a:gd name="T114" fmla="*/ 1084 w 1297"/>
                <a:gd name="T115" fmla="*/ 220 h 709"/>
                <a:gd name="T116" fmla="*/ 1108 w 1297"/>
                <a:gd name="T117" fmla="*/ 244 h 709"/>
                <a:gd name="T118" fmla="*/ 1170 w 1297"/>
                <a:gd name="T119" fmla="*/ 233 h 709"/>
                <a:gd name="T120" fmla="*/ 1221 w 1297"/>
                <a:gd name="T121" fmla="*/ 285 h 709"/>
                <a:gd name="T122" fmla="*/ 1270 w 1297"/>
                <a:gd name="T123" fmla="*/ 29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7" h="709">
                  <a:moveTo>
                    <a:pt x="114" y="525"/>
                  </a:moveTo>
                  <a:lnTo>
                    <a:pt x="113" y="526"/>
                  </a:lnTo>
                  <a:lnTo>
                    <a:pt x="111" y="526"/>
                  </a:lnTo>
                  <a:lnTo>
                    <a:pt x="108" y="521"/>
                  </a:lnTo>
                  <a:lnTo>
                    <a:pt x="108" y="516"/>
                  </a:lnTo>
                  <a:lnTo>
                    <a:pt x="110" y="515"/>
                  </a:lnTo>
                  <a:lnTo>
                    <a:pt x="111" y="515"/>
                  </a:lnTo>
                  <a:lnTo>
                    <a:pt x="111" y="515"/>
                  </a:lnTo>
                  <a:lnTo>
                    <a:pt x="109" y="518"/>
                  </a:lnTo>
                  <a:lnTo>
                    <a:pt x="109" y="520"/>
                  </a:lnTo>
                  <a:lnTo>
                    <a:pt x="111" y="524"/>
                  </a:lnTo>
                  <a:lnTo>
                    <a:pt x="114" y="525"/>
                  </a:lnTo>
                  <a:close/>
                  <a:moveTo>
                    <a:pt x="117" y="520"/>
                  </a:moveTo>
                  <a:lnTo>
                    <a:pt x="116" y="520"/>
                  </a:lnTo>
                  <a:lnTo>
                    <a:pt x="116" y="517"/>
                  </a:lnTo>
                  <a:lnTo>
                    <a:pt x="117" y="515"/>
                  </a:lnTo>
                  <a:lnTo>
                    <a:pt x="119" y="515"/>
                  </a:lnTo>
                  <a:lnTo>
                    <a:pt x="118" y="519"/>
                  </a:lnTo>
                  <a:lnTo>
                    <a:pt x="117" y="520"/>
                  </a:lnTo>
                  <a:close/>
                  <a:moveTo>
                    <a:pt x="1296" y="328"/>
                  </a:moveTo>
                  <a:lnTo>
                    <a:pt x="1293" y="327"/>
                  </a:lnTo>
                  <a:lnTo>
                    <a:pt x="1287" y="327"/>
                  </a:lnTo>
                  <a:lnTo>
                    <a:pt x="1284" y="327"/>
                  </a:lnTo>
                  <a:lnTo>
                    <a:pt x="1282" y="328"/>
                  </a:lnTo>
                  <a:lnTo>
                    <a:pt x="1280" y="330"/>
                  </a:lnTo>
                  <a:lnTo>
                    <a:pt x="1278" y="331"/>
                  </a:lnTo>
                  <a:lnTo>
                    <a:pt x="1277" y="335"/>
                  </a:lnTo>
                  <a:lnTo>
                    <a:pt x="1278" y="339"/>
                  </a:lnTo>
                  <a:lnTo>
                    <a:pt x="1277" y="347"/>
                  </a:lnTo>
                  <a:lnTo>
                    <a:pt x="1275" y="350"/>
                  </a:lnTo>
                  <a:lnTo>
                    <a:pt x="1271" y="355"/>
                  </a:lnTo>
                  <a:lnTo>
                    <a:pt x="1270" y="356"/>
                  </a:lnTo>
                  <a:lnTo>
                    <a:pt x="1266" y="357"/>
                  </a:lnTo>
                  <a:lnTo>
                    <a:pt x="1262" y="358"/>
                  </a:lnTo>
                  <a:lnTo>
                    <a:pt x="1256" y="359"/>
                  </a:lnTo>
                  <a:lnTo>
                    <a:pt x="1249" y="361"/>
                  </a:lnTo>
                  <a:lnTo>
                    <a:pt x="1246" y="361"/>
                  </a:lnTo>
                  <a:lnTo>
                    <a:pt x="1244" y="365"/>
                  </a:lnTo>
                  <a:lnTo>
                    <a:pt x="1243" y="368"/>
                  </a:lnTo>
                  <a:lnTo>
                    <a:pt x="1242" y="370"/>
                  </a:lnTo>
                  <a:lnTo>
                    <a:pt x="1240" y="377"/>
                  </a:lnTo>
                  <a:lnTo>
                    <a:pt x="1239" y="384"/>
                  </a:lnTo>
                  <a:lnTo>
                    <a:pt x="1240" y="392"/>
                  </a:lnTo>
                  <a:lnTo>
                    <a:pt x="1241" y="401"/>
                  </a:lnTo>
                  <a:lnTo>
                    <a:pt x="1241" y="404"/>
                  </a:lnTo>
                  <a:lnTo>
                    <a:pt x="1243" y="409"/>
                  </a:lnTo>
                  <a:lnTo>
                    <a:pt x="1243" y="411"/>
                  </a:lnTo>
                  <a:lnTo>
                    <a:pt x="1243" y="415"/>
                  </a:lnTo>
                  <a:lnTo>
                    <a:pt x="1240" y="418"/>
                  </a:lnTo>
                  <a:lnTo>
                    <a:pt x="1239" y="422"/>
                  </a:lnTo>
                  <a:lnTo>
                    <a:pt x="1238" y="424"/>
                  </a:lnTo>
                  <a:lnTo>
                    <a:pt x="1234" y="425"/>
                  </a:lnTo>
                  <a:lnTo>
                    <a:pt x="1230" y="425"/>
                  </a:lnTo>
                  <a:lnTo>
                    <a:pt x="1226" y="429"/>
                  </a:lnTo>
                  <a:lnTo>
                    <a:pt x="1223" y="431"/>
                  </a:lnTo>
                  <a:lnTo>
                    <a:pt x="1218" y="434"/>
                  </a:lnTo>
                  <a:lnTo>
                    <a:pt x="1215" y="435"/>
                  </a:lnTo>
                  <a:lnTo>
                    <a:pt x="1214" y="433"/>
                  </a:lnTo>
                  <a:lnTo>
                    <a:pt x="1213" y="430"/>
                  </a:lnTo>
                  <a:lnTo>
                    <a:pt x="1212" y="428"/>
                  </a:lnTo>
                  <a:lnTo>
                    <a:pt x="1209" y="428"/>
                  </a:lnTo>
                  <a:lnTo>
                    <a:pt x="1207" y="428"/>
                  </a:lnTo>
                  <a:lnTo>
                    <a:pt x="1201" y="427"/>
                  </a:lnTo>
                  <a:lnTo>
                    <a:pt x="1197" y="427"/>
                  </a:lnTo>
                  <a:lnTo>
                    <a:pt x="1194" y="428"/>
                  </a:lnTo>
                  <a:lnTo>
                    <a:pt x="1191" y="428"/>
                  </a:lnTo>
                  <a:lnTo>
                    <a:pt x="1185" y="427"/>
                  </a:lnTo>
                  <a:lnTo>
                    <a:pt x="1181" y="426"/>
                  </a:lnTo>
                  <a:lnTo>
                    <a:pt x="1178" y="425"/>
                  </a:lnTo>
                  <a:lnTo>
                    <a:pt x="1172" y="422"/>
                  </a:lnTo>
                  <a:lnTo>
                    <a:pt x="1165" y="418"/>
                  </a:lnTo>
                  <a:lnTo>
                    <a:pt x="1161" y="417"/>
                  </a:lnTo>
                  <a:lnTo>
                    <a:pt x="1160" y="418"/>
                  </a:lnTo>
                  <a:lnTo>
                    <a:pt x="1159" y="420"/>
                  </a:lnTo>
                  <a:lnTo>
                    <a:pt x="1159" y="426"/>
                  </a:lnTo>
                  <a:lnTo>
                    <a:pt x="1158" y="429"/>
                  </a:lnTo>
                  <a:lnTo>
                    <a:pt x="1152" y="445"/>
                  </a:lnTo>
                  <a:lnTo>
                    <a:pt x="1149" y="456"/>
                  </a:lnTo>
                  <a:lnTo>
                    <a:pt x="1144" y="466"/>
                  </a:lnTo>
                  <a:lnTo>
                    <a:pt x="1143" y="473"/>
                  </a:lnTo>
                  <a:lnTo>
                    <a:pt x="1141" y="482"/>
                  </a:lnTo>
                  <a:lnTo>
                    <a:pt x="1138" y="488"/>
                  </a:lnTo>
                  <a:lnTo>
                    <a:pt x="1137" y="492"/>
                  </a:lnTo>
                  <a:lnTo>
                    <a:pt x="1136" y="493"/>
                  </a:lnTo>
                  <a:lnTo>
                    <a:pt x="1137" y="495"/>
                  </a:lnTo>
                  <a:lnTo>
                    <a:pt x="1141" y="497"/>
                  </a:lnTo>
                  <a:lnTo>
                    <a:pt x="1145" y="498"/>
                  </a:lnTo>
                  <a:lnTo>
                    <a:pt x="1146" y="499"/>
                  </a:lnTo>
                  <a:lnTo>
                    <a:pt x="1147" y="501"/>
                  </a:lnTo>
                  <a:lnTo>
                    <a:pt x="1146" y="505"/>
                  </a:lnTo>
                  <a:lnTo>
                    <a:pt x="1146" y="509"/>
                  </a:lnTo>
                  <a:lnTo>
                    <a:pt x="1144" y="511"/>
                  </a:lnTo>
                  <a:lnTo>
                    <a:pt x="1143" y="513"/>
                  </a:lnTo>
                  <a:lnTo>
                    <a:pt x="1142" y="513"/>
                  </a:lnTo>
                  <a:lnTo>
                    <a:pt x="1139" y="511"/>
                  </a:lnTo>
                  <a:lnTo>
                    <a:pt x="1137" y="509"/>
                  </a:lnTo>
                  <a:lnTo>
                    <a:pt x="1135" y="509"/>
                  </a:lnTo>
                  <a:lnTo>
                    <a:pt x="1131" y="509"/>
                  </a:lnTo>
                  <a:lnTo>
                    <a:pt x="1126" y="511"/>
                  </a:lnTo>
                  <a:lnTo>
                    <a:pt x="1125" y="511"/>
                  </a:lnTo>
                  <a:lnTo>
                    <a:pt x="1122" y="510"/>
                  </a:lnTo>
                  <a:lnTo>
                    <a:pt x="1120" y="508"/>
                  </a:lnTo>
                  <a:lnTo>
                    <a:pt x="1119" y="504"/>
                  </a:lnTo>
                  <a:lnTo>
                    <a:pt x="1117" y="503"/>
                  </a:lnTo>
                  <a:lnTo>
                    <a:pt x="1114" y="504"/>
                  </a:lnTo>
                  <a:lnTo>
                    <a:pt x="1106" y="508"/>
                  </a:lnTo>
                  <a:lnTo>
                    <a:pt x="1096" y="511"/>
                  </a:lnTo>
                  <a:lnTo>
                    <a:pt x="1090" y="513"/>
                  </a:lnTo>
                  <a:lnTo>
                    <a:pt x="1088" y="513"/>
                  </a:lnTo>
                  <a:lnTo>
                    <a:pt x="1083" y="513"/>
                  </a:lnTo>
                  <a:lnTo>
                    <a:pt x="1079" y="514"/>
                  </a:lnTo>
                  <a:lnTo>
                    <a:pt x="1076" y="515"/>
                  </a:lnTo>
                  <a:lnTo>
                    <a:pt x="1070" y="517"/>
                  </a:lnTo>
                  <a:lnTo>
                    <a:pt x="1065" y="518"/>
                  </a:lnTo>
                  <a:lnTo>
                    <a:pt x="1061" y="521"/>
                  </a:lnTo>
                  <a:lnTo>
                    <a:pt x="1059" y="524"/>
                  </a:lnTo>
                  <a:lnTo>
                    <a:pt x="1059" y="525"/>
                  </a:lnTo>
                  <a:lnTo>
                    <a:pt x="1061" y="526"/>
                  </a:lnTo>
                  <a:lnTo>
                    <a:pt x="1063" y="528"/>
                  </a:lnTo>
                  <a:lnTo>
                    <a:pt x="1067" y="527"/>
                  </a:lnTo>
                  <a:lnTo>
                    <a:pt x="1071" y="527"/>
                  </a:lnTo>
                  <a:lnTo>
                    <a:pt x="1075" y="528"/>
                  </a:lnTo>
                  <a:lnTo>
                    <a:pt x="1078" y="530"/>
                  </a:lnTo>
                  <a:lnTo>
                    <a:pt x="1078" y="531"/>
                  </a:lnTo>
                  <a:lnTo>
                    <a:pt x="1078" y="533"/>
                  </a:lnTo>
                  <a:lnTo>
                    <a:pt x="1076" y="533"/>
                  </a:lnTo>
                  <a:lnTo>
                    <a:pt x="1075" y="534"/>
                  </a:lnTo>
                  <a:lnTo>
                    <a:pt x="1075" y="535"/>
                  </a:lnTo>
                  <a:lnTo>
                    <a:pt x="1075" y="538"/>
                  </a:lnTo>
                  <a:lnTo>
                    <a:pt x="1074" y="543"/>
                  </a:lnTo>
                  <a:lnTo>
                    <a:pt x="1075" y="548"/>
                  </a:lnTo>
                  <a:lnTo>
                    <a:pt x="1075" y="553"/>
                  </a:lnTo>
                  <a:lnTo>
                    <a:pt x="1075" y="555"/>
                  </a:lnTo>
                  <a:lnTo>
                    <a:pt x="1075" y="558"/>
                  </a:lnTo>
                  <a:lnTo>
                    <a:pt x="1076" y="561"/>
                  </a:lnTo>
                  <a:lnTo>
                    <a:pt x="1076" y="565"/>
                  </a:lnTo>
                  <a:lnTo>
                    <a:pt x="1079" y="567"/>
                  </a:lnTo>
                  <a:lnTo>
                    <a:pt x="1082" y="577"/>
                  </a:lnTo>
                  <a:lnTo>
                    <a:pt x="1084" y="582"/>
                  </a:lnTo>
                  <a:lnTo>
                    <a:pt x="1086" y="588"/>
                  </a:lnTo>
                  <a:lnTo>
                    <a:pt x="1084" y="591"/>
                  </a:lnTo>
                  <a:lnTo>
                    <a:pt x="1084" y="593"/>
                  </a:lnTo>
                  <a:lnTo>
                    <a:pt x="1086" y="594"/>
                  </a:lnTo>
                  <a:lnTo>
                    <a:pt x="1087" y="598"/>
                  </a:lnTo>
                  <a:lnTo>
                    <a:pt x="1088" y="600"/>
                  </a:lnTo>
                  <a:lnTo>
                    <a:pt x="1088" y="602"/>
                  </a:lnTo>
                  <a:lnTo>
                    <a:pt x="1087" y="602"/>
                  </a:lnTo>
                  <a:lnTo>
                    <a:pt x="1083" y="601"/>
                  </a:lnTo>
                  <a:lnTo>
                    <a:pt x="1079" y="603"/>
                  </a:lnTo>
                  <a:lnTo>
                    <a:pt x="1075" y="605"/>
                  </a:lnTo>
                  <a:lnTo>
                    <a:pt x="1075" y="606"/>
                  </a:lnTo>
                  <a:lnTo>
                    <a:pt x="1075" y="607"/>
                  </a:lnTo>
                  <a:lnTo>
                    <a:pt x="1075" y="608"/>
                  </a:lnTo>
                  <a:lnTo>
                    <a:pt x="1077" y="610"/>
                  </a:lnTo>
                  <a:lnTo>
                    <a:pt x="1080" y="610"/>
                  </a:lnTo>
                  <a:lnTo>
                    <a:pt x="1080" y="612"/>
                  </a:lnTo>
                  <a:lnTo>
                    <a:pt x="1076" y="613"/>
                  </a:lnTo>
                  <a:lnTo>
                    <a:pt x="1071" y="615"/>
                  </a:lnTo>
                  <a:lnTo>
                    <a:pt x="1070" y="618"/>
                  </a:lnTo>
                  <a:lnTo>
                    <a:pt x="1068" y="621"/>
                  </a:lnTo>
                  <a:lnTo>
                    <a:pt x="1068" y="623"/>
                  </a:lnTo>
                  <a:lnTo>
                    <a:pt x="1068" y="627"/>
                  </a:lnTo>
                  <a:lnTo>
                    <a:pt x="1070" y="632"/>
                  </a:lnTo>
                  <a:lnTo>
                    <a:pt x="1071" y="638"/>
                  </a:lnTo>
                  <a:lnTo>
                    <a:pt x="1071" y="640"/>
                  </a:lnTo>
                  <a:lnTo>
                    <a:pt x="1070" y="641"/>
                  </a:lnTo>
                  <a:lnTo>
                    <a:pt x="1070" y="641"/>
                  </a:lnTo>
                  <a:lnTo>
                    <a:pt x="1065" y="637"/>
                  </a:lnTo>
                  <a:lnTo>
                    <a:pt x="1061" y="632"/>
                  </a:lnTo>
                  <a:lnTo>
                    <a:pt x="1057" y="631"/>
                  </a:lnTo>
                  <a:lnTo>
                    <a:pt x="1050" y="630"/>
                  </a:lnTo>
                  <a:lnTo>
                    <a:pt x="1046" y="630"/>
                  </a:lnTo>
                  <a:lnTo>
                    <a:pt x="1045" y="629"/>
                  </a:lnTo>
                  <a:lnTo>
                    <a:pt x="1043" y="626"/>
                  </a:lnTo>
                  <a:lnTo>
                    <a:pt x="1040" y="624"/>
                  </a:lnTo>
                  <a:lnTo>
                    <a:pt x="1038" y="621"/>
                  </a:lnTo>
                  <a:lnTo>
                    <a:pt x="1037" y="617"/>
                  </a:lnTo>
                  <a:lnTo>
                    <a:pt x="1035" y="616"/>
                  </a:lnTo>
                  <a:lnTo>
                    <a:pt x="1033" y="617"/>
                  </a:lnTo>
                  <a:lnTo>
                    <a:pt x="1029" y="616"/>
                  </a:lnTo>
                  <a:lnTo>
                    <a:pt x="1028" y="616"/>
                  </a:lnTo>
                  <a:lnTo>
                    <a:pt x="1024" y="616"/>
                  </a:lnTo>
                  <a:lnTo>
                    <a:pt x="1020" y="614"/>
                  </a:lnTo>
                  <a:lnTo>
                    <a:pt x="1016" y="613"/>
                  </a:lnTo>
                  <a:lnTo>
                    <a:pt x="1011" y="612"/>
                  </a:lnTo>
                  <a:lnTo>
                    <a:pt x="1009" y="613"/>
                  </a:lnTo>
                  <a:lnTo>
                    <a:pt x="1000" y="613"/>
                  </a:lnTo>
                  <a:lnTo>
                    <a:pt x="993" y="611"/>
                  </a:lnTo>
                  <a:lnTo>
                    <a:pt x="987" y="611"/>
                  </a:lnTo>
                  <a:lnTo>
                    <a:pt x="983" y="611"/>
                  </a:lnTo>
                  <a:lnTo>
                    <a:pt x="982" y="611"/>
                  </a:lnTo>
                  <a:lnTo>
                    <a:pt x="979" y="611"/>
                  </a:lnTo>
                  <a:lnTo>
                    <a:pt x="975" y="610"/>
                  </a:lnTo>
                  <a:lnTo>
                    <a:pt x="969" y="608"/>
                  </a:lnTo>
                  <a:lnTo>
                    <a:pt x="967" y="608"/>
                  </a:lnTo>
                  <a:lnTo>
                    <a:pt x="966" y="608"/>
                  </a:lnTo>
                  <a:lnTo>
                    <a:pt x="956" y="610"/>
                  </a:lnTo>
                  <a:lnTo>
                    <a:pt x="952" y="610"/>
                  </a:lnTo>
                  <a:lnTo>
                    <a:pt x="942" y="610"/>
                  </a:lnTo>
                  <a:lnTo>
                    <a:pt x="933" y="610"/>
                  </a:lnTo>
                  <a:lnTo>
                    <a:pt x="930" y="609"/>
                  </a:lnTo>
                  <a:lnTo>
                    <a:pt x="929" y="610"/>
                  </a:lnTo>
                  <a:lnTo>
                    <a:pt x="925" y="614"/>
                  </a:lnTo>
                  <a:lnTo>
                    <a:pt x="924" y="615"/>
                  </a:lnTo>
                  <a:lnTo>
                    <a:pt x="916" y="614"/>
                  </a:lnTo>
                  <a:lnTo>
                    <a:pt x="905" y="611"/>
                  </a:lnTo>
                  <a:lnTo>
                    <a:pt x="898" y="608"/>
                  </a:lnTo>
                  <a:lnTo>
                    <a:pt x="892" y="604"/>
                  </a:lnTo>
                  <a:lnTo>
                    <a:pt x="884" y="599"/>
                  </a:lnTo>
                  <a:lnTo>
                    <a:pt x="878" y="596"/>
                  </a:lnTo>
                  <a:lnTo>
                    <a:pt x="878" y="598"/>
                  </a:lnTo>
                  <a:lnTo>
                    <a:pt x="877" y="598"/>
                  </a:lnTo>
                  <a:lnTo>
                    <a:pt x="874" y="599"/>
                  </a:lnTo>
                  <a:lnTo>
                    <a:pt x="870" y="598"/>
                  </a:lnTo>
                  <a:lnTo>
                    <a:pt x="868" y="601"/>
                  </a:lnTo>
                  <a:lnTo>
                    <a:pt x="863" y="603"/>
                  </a:lnTo>
                  <a:lnTo>
                    <a:pt x="859" y="605"/>
                  </a:lnTo>
                  <a:lnTo>
                    <a:pt x="857" y="607"/>
                  </a:lnTo>
                  <a:lnTo>
                    <a:pt x="855" y="619"/>
                  </a:lnTo>
                  <a:lnTo>
                    <a:pt x="853" y="624"/>
                  </a:lnTo>
                  <a:lnTo>
                    <a:pt x="856" y="632"/>
                  </a:lnTo>
                  <a:lnTo>
                    <a:pt x="853" y="632"/>
                  </a:lnTo>
                  <a:lnTo>
                    <a:pt x="850" y="630"/>
                  </a:lnTo>
                  <a:lnTo>
                    <a:pt x="849" y="628"/>
                  </a:lnTo>
                  <a:lnTo>
                    <a:pt x="846" y="627"/>
                  </a:lnTo>
                  <a:lnTo>
                    <a:pt x="835" y="626"/>
                  </a:lnTo>
                  <a:lnTo>
                    <a:pt x="834" y="624"/>
                  </a:lnTo>
                  <a:lnTo>
                    <a:pt x="832" y="623"/>
                  </a:lnTo>
                  <a:lnTo>
                    <a:pt x="829" y="621"/>
                  </a:lnTo>
                  <a:lnTo>
                    <a:pt x="826" y="621"/>
                  </a:lnTo>
                  <a:lnTo>
                    <a:pt x="817" y="617"/>
                  </a:lnTo>
                  <a:lnTo>
                    <a:pt x="814" y="617"/>
                  </a:lnTo>
                  <a:lnTo>
                    <a:pt x="803" y="615"/>
                  </a:lnTo>
                  <a:lnTo>
                    <a:pt x="801" y="615"/>
                  </a:lnTo>
                  <a:lnTo>
                    <a:pt x="800" y="615"/>
                  </a:lnTo>
                  <a:lnTo>
                    <a:pt x="796" y="616"/>
                  </a:lnTo>
                  <a:lnTo>
                    <a:pt x="793" y="616"/>
                  </a:lnTo>
                  <a:lnTo>
                    <a:pt x="790" y="616"/>
                  </a:lnTo>
                  <a:lnTo>
                    <a:pt x="785" y="618"/>
                  </a:lnTo>
                  <a:lnTo>
                    <a:pt x="782" y="621"/>
                  </a:lnTo>
                  <a:lnTo>
                    <a:pt x="779" y="624"/>
                  </a:lnTo>
                  <a:lnTo>
                    <a:pt x="777" y="627"/>
                  </a:lnTo>
                  <a:lnTo>
                    <a:pt x="776" y="630"/>
                  </a:lnTo>
                  <a:lnTo>
                    <a:pt x="775" y="632"/>
                  </a:lnTo>
                  <a:lnTo>
                    <a:pt x="773" y="635"/>
                  </a:lnTo>
                  <a:lnTo>
                    <a:pt x="773" y="637"/>
                  </a:lnTo>
                  <a:lnTo>
                    <a:pt x="775" y="639"/>
                  </a:lnTo>
                  <a:lnTo>
                    <a:pt x="772" y="641"/>
                  </a:lnTo>
                  <a:lnTo>
                    <a:pt x="769" y="641"/>
                  </a:lnTo>
                  <a:lnTo>
                    <a:pt x="767" y="643"/>
                  </a:lnTo>
                  <a:lnTo>
                    <a:pt x="766" y="645"/>
                  </a:lnTo>
                  <a:lnTo>
                    <a:pt x="764" y="647"/>
                  </a:lnTo>
                  <a:lnTo>
                    <a:pt x="763" y="648"/>
                  </a:lnTo>
                  <a:lnTo>
                    <a:pt x="762" y="648"/>
                  </a:lnTo>
                  <a:lnTo>
                    <a:pt x="760" y="646"/>
                  </a:lnTo>
                  <a:lnTo>
                    <a:pt x="758" y="646"/>
                  </a:lnTo>
                  <a:lnTo>
                    <a:pt x="755" y="648"/>
                  </a:lnTo>
                  <a:lnTo>
                    <a:pt x="752" y="652"/>
                  </a:lnTo>
                  <a:lnTo>
                    <a:pt x="747" y="657"/>
                  </a:lnTo>
                  <a:lnTo>
                    <a:pt x="743" y="660"/>
                  </a:lnTo>
                  <a:lnTo>
                    <a:pt x="738" y="662"/>
                  </a:lnTo>
                  <a:lnTo>
                    <a:pt x="734" y="663"/>
                  </a:lnTo>
                  <a:lnTo>
                    <a:pt x="731" y="665"/>
                  </a:lnTo>
                  <a:lnTo>
                    <a:pt x="725" y="669"/>
                  </a:lnTo>
                  <a:lnTo>
                    <a:pt x="724" y="671"/>
                  </a:lnTo>
                  <a:lnTo>
                    <a:pt x="720" y="673"/>
                  </a:lnTo>
                  <a:lnTo>
                    <a:pt x="717" y="674"/>
                  </a:lnTo>
                  <a:lnTo>
                    <a:pt x="715" y="676"/>
                  </a:lnTo>
                  <a:lnTo>
                    <a:pt x="714" y="681"/>
                  </a:lnTo>
                  <a:lnTo>
                    <a:pt x="712" y="683"/>
                  </a:lnTo>
                  <a:lnTo>
                    <a:pt x="708" y="687"/>
                  </a:lnTo>
                  <a:lnTo>
                    <a:pt x="704" y="690"/>
                  </a:lnTo>
                  <a:lnTo>
                    <a:pt x="702" y="693"/>
                  </a:lnTo>
                  <a:lnTo>
                    <a:pt x="700" y="697"/>
                  </a:lnTo>
                  <a:lnTo>
                    <a:pt x="699" y="699"/>
                  </a:lnTo>
                  <a:lnTo>
                    <a:pt x="699" y="702"/>
                  </a:lnTo>
                  <a:lnTo>
                    <a:pt x="700" y="704"/>
                  </a:lnTo>
                  <a:lnTo>
                    <a:pt x="700" y="706"/>
                  </a:lnTo>
                  <a:lnTo>
                    <a:pt x="699" y="708"/>
                  </a:lnTo>
                  <a:lnTo>
                    <a:pt x="696" y="708"/>
                  </a:lnTo>
                  <a:lnTo>
                    <a:pt x="694" y="708"/>
                  </a:lnTo>
                  <a:lnTo>
                    <a:pt x="690" y="706"/>
                  </a:lnTo>
                  <a:lnTo>
                    <a:pt x="686" y="704"/>
                  </a:lnTo>
                  <a:lnTo>
                    <a:pt x="684" y="702"/>
                  </a:lnTo>
                  <a:lnTo>
                    <a:pt x="683" y="700"/>
                  </a:lnTo>
                  <a:lnTo>
                    <a:pt x="683" y="698"/>
                  </a:lnTo>
                  <a:lnTo>
                    <a:pt x="684" y="693"/>
                  </a:lnTo>
                  <a:lnTo>
                    <a:pt x="684" y="691"/>
                  </a:lnTo>
                  <a:lnTo>
                    <a:pt x="683" y="689"/>
                  </a:lnTo>
                  <a:lnTo>
                    <a:pt x="681" y="688"/>
                  </a:lnTo>
                  <a:lnTo>
                    <a:pt x="681" y="687"/>
                  </a:lnTo>
                  <a:lnTo>
                    <a:pt x="679" y="684"/>
                  </a:lnTo>
                  <a:lnTo>
                    <a:pt x="677" y="684"/>
                  </a:lnTo>
                  <a:lnTo>
                    <a:pt x="675" y="685"/>
                  </a:lnTo>
                  <a:lnTo>
                    <a:pt x="672" y="684"/>
                  </a:lnTo>
                  <a:lnTo>
                    <a:pt x="666" y="684"/>
                  </a:lnTo>
                  <a:lnTo>
                    <a:pt x="661" y="685"/>
                  </a:lnTo>
                  <a:lnTo>
                    <a:pt x="656" y="685"/>
                  </a:lnTo>
                  <a:lnTo>
                    <a:pt x="650" y="686"/>
                  </a:lnTo>
                  <a:lnTo>
                    <a:pt x="643" y="686"/>
                  </a:lnTo>
                  <a:lnTo>
                    <a:pt x="641" y="686"/>
                  </a:lnTo>
                  <a:lnTo>
                    <a:pt x="640" y="684"/>
                  </a:lnTo>
                  <a:lnTo>
                    <a:pt x="638" y="681"/>
                  </a:lnTo>
                  <a:lnTo>
                    <a:pt x="638" y="678"/>
                  </a:lnTo>
                  <a:lnTo>
                    <a:pt x="636" y="671"/>
                  </a:lnTo>
                  <a:lnTo>
                    <a:pt x="636" y="667"/>
                  </a:lnTo>
                  <a:lnTo>
                    <a:pt x="634" y="660"/>
                  </a:lnTo>
                  <a:lnTo>
                    <a:pt x="634" y="654"/>
                  </a:lnTo>
                  <a:lnTo>
                    <a:pt x="633" y="650"/>
                  </a:lnTo>
                  <a:lnTo>
                    <a:pt x="627" y="650"/>
                  </a:lnTo>
                  <a:lnTo>
                    <a:pt x="623" y="650"/>
                  </a:lnTo>
                  <a:lnTo>
                    <a:pt x="617" y="650"/>
                  </a:lnTo>
                  <a:lnTo>
                    <a:pt x="618" y="646"/>
                  </a:lnTo>
                  <a:lnTo>
                    <a:pt x="618" y="641"/>
                  </a:lnTo>
                  <a:lnTo>
                    <a:pt x="618" y="636"/>
                  </a:lnTo>
                  <a:lnTo>
                    <a:pt x="619" y="629"/>
                  </a:lnTo>
                  <a:lnTo>
                    <a:pt x="619" y="624"/>
                  </a:lnTo>
                  <a:lnTo>
                    <a:pt x="620" y="616"/>
                  </a:lnTo>
                  <a:lnTo>
                    <a:pt x="620" y="612"/>
                  </a:lnTo>
                  <a:lnTo>
                    <a:pt x="620" y="607"/>
                  </a:lnTo>
                  <a:lnTo>
                    <a:pt x="617" y="608"/>
                  </a:lnTo>
                  <a:lnTo>
                    <a:pt x="614" y="610"/>
                  </a:lnTo>
                  <a:lnTo>
                    <a:pt x="611" y="612"/>
                  </a:lnTo>
                  <a:lnTo>
                    <a:pt x="609" y="608"/>
                  </a:lnTo>
                  <a:lnTo>
                    <a:pt x="607" y="604"/>
                  </a:lnTo>
                  <a:lnTo>
                    <a:pt x="604" y="598"/>
                  </a:lnTo>
                  <a:lnTo>
                    <a:pt x="601" y="593"/>
                  </a:lnTo>
                  <a:lnTo>
                    <a:pt x="597" y="590"/>
                  </a:lnTo>
                  <a:lnTo>
                    <a:pt x="594" y="588"/>
                  </a:lnTo>
                  <a:lnTo>
                    <a:pt x="591" y="585"/>
                  </a:lnTo>
                  <a:lnTo>
                    <a:pt x="588" y="582"/>
                  </a:lnTo>
                  <a:lnTo>
                    <a:pt x="585" y="578"/>
                  </a:lnTo>
                  <a:lnTo>
                    <a:pt x="582" y="576"/>
                  </a:lnTo>
                  <a:lnTo>
                    <a:pt x="579" y="576"/>
                  </a:lnTo>
                  <a:lnTo>
                    <a:pt x="576" y="578"/>
                  </a:lnTo>
                  <a:lnTo>
                    <a:pt x="573" y="580"/>
                  </a:lnTo>
                  <a:lnTo>
                    <a:pt x="569" y="582"/>
                  </a:lnTo>
                  <a:lnTo>
                    <a:pt x="568" y="583"/>
                  </a:lnTo>
                  <a:lnTo>
                    <a:pt x="563" y="582"/>
                  </a:lnTo>
                  <a:lnTo>
                    <a:pt x="560" y="582"/>
                  </a:lnTo>
                  <a:lnTo>
                    <a:pt x="554" y="582"/>
                  </a:lnTo>
                  <a:lnTo>
                    <a:pt x="549" y="581"/>
                  </a:lnTo>
                  <a:lnTo>
                    <a:pt x="543" y="580"/>
                  </a:lnTo>
                  <a:lnTo>
                    <a:pt x="536" y="580"/>
                  </a:lnTo>
                  <a:lnTo>
                    <a:pt x="528" y="579"/>
                  </a:lnTo>
                  <a:lnTo>
                    <a:pt x="523" y="580"/>
                  </a:lnTo>
                  <a:lnTo>
                    <a:pt x="517" y="581"/>
                  </a:lnTo>
                  <a:lnTo>
                    <a:pt x="510" y="582"/>
                  </a:lnTo>
                  <a:lnTo>
                    <a:pt x="505" y="583"/>
                  </a:lnTo>
                  <a:lnTo>
                    <a:pt x="497" y="585"/>
                  </a:lnTo>
                  <a:lnTo>
                    <a:pt x="492" y="585"/>
                  </a:lnTo>
                  <a:lnTo>
                    <a:pt x="489" y="585"/>
                  </a:lnTo>
                  <a:lnTo>
                    <a:pt x="486" y="582"/>
                  </a:lnTo>
                  <a:lnTo>
                    <a:pt x="481" y="576"/>
                  </a:lnTo>
                  <a:lnTo>
                    <a:pt x="478" y="572"/>
                  </a:lnTo>
                  <a:lnTo>
                    <a:pt x="475" y="568"/>
                  </a:lnTo>
                  <a:lnTo>
                    <a:pt x="470" y="563"/>
                  </a:lnTo>
                  <a:lnTo>
                    <a:pt x="467" y="559"/>
                  </a:lnTo>
                  <a:lnTo>
                    <a:pt x="463" y="555"/>
                  </a:lnTo>
                  <a:lnTo>
                    <a:pt x="461" y="552"/>
                  </a:lnTo>
                  <a:lnTo>
                    <a:pt x="460" y="547"/>
                  </a:lnTo>
                  <a:lnTo>
                    <a:pt x="458" y="546"/>
                  </a:lnTo>
                  <a:lnTo>
                    <a:pt x="454" y="542"/>
                  </a:lnTo>
                  <a:lnTo>
                    <a:pt x="449" y="540"/>
                  </a:lnTo>
                  <a:lnTo>
                    <a:pt x="445" y="537"/>
                  </a:lnTo>
                  <a:lnTo>
                    <a:pt x="441" y="534"/>
                  </a:lnTo>
                  <a:lnTo>
                    <a:pt x="437" y="531"/>
                  </a:lnTo>
                  <a:lnTo>
                    <a:pt x="432" y="528"/>
                  </a:lnTo>
                  <a:lnTo>
                    <a:pt x="427" y="525"/>
                  </a:lnTo>
                  <a:lnTo>
                    <a:pt x="423" y="522"/>
                  </a:lnTo>
                  <a:lnTo>
                    <a:pt x="419" y="519"/>
                  </a:lnTo>
                  <a:lnTo>
                    <a:pt x="415" y="516"/>
                  </a:lnTo>
                  <a:lnTo>
                    <a:pt x="410" y="513"/>
                  </a:lnTo>
                  <a:lnTo>
                    <a:pt x="406" y="511"/>
                  </a:lnTo>
                  <a:lnTo>
                    <a:pt x="401" y="508"/>
                  </a:lnTo>
                  <a:lnTo>
                    <a:pt x="397" y="504"/>
                  </a:lnTo>
                  <a:lnTo>
                    <a:pt x="393" y="501"/>
                  </a:lnTo>
                  <a:lnTo>
                    <a:pt x="388" y="498"/>
                  </a:lnTo>
                  <a:lnTo>
                    <a:pt x="384" y="495"/>
                  </a:lnTo>
                  <a:lnTo>
                    <a:pt x="380" y="493"/>
                  </a:lnTo>
                  <a:lnTo>
                    <a:pt x="377" y="494"/>
                  </a:lnTo>
                  <a:lnTo>
                    <a:pt x="372" y="495"/>
                  </a:lnTo>
                  <a:lnTo>
                    <a:pt x="366" y="497"/>
                  </a:lnTo>
                  <a:lnTo>
                    <a:pt x="361" y="498"/>
                  </a:lnTo>
                  <a:lnTo>
                    <a:pt x="352" y="501"/>
                  </a:lnTo>
                  <a:lnTo>
                    <a:pt x="346" y="503"/>
                  </a:lnTo>
                  <a:lnTo>
                    <a:pt x="341" y="504"/>
                  </a:lnTo>
                  <a:lnTo>
                    <a:pt x="336" y="506"/>
                  </a:lnTo>
                  <a:lnTo>
                    <a:pt x="330" y="508"/>
                  </a:lnTo>
                  <a:lnTo>
                    <a:pt x="324" y="510"/>
                  </a:lnTo>
                  <a:lnTo>
                    <a:pt x="317" y="513"/>
                  </a:lnTo>
                  <a:lnTo>
                    <a:pt x="312" y="514"/>
                  </a:lnTo>
                  <a:lnTo>
                    <a:pt x="307" y="515"/>
                  </a:lnTo>
                  <a:lnTo>
                    <a:pt x="302" y="517"/>
                  </a:lnTo>
                  <a:lnTo>
                    <a:pt x="298" y="519"/>
                  </a:lnTo>
                  <a:lnTo>
                    <a:pt x="298" y="529"/>
                  </a:lnTo>
                  <a:lnTo>
                    <a:pt x="298" y="539"/>
                  </a:lnTo>
                  <a:lnTo>
                    <a:pt x="298" y="549"/>
                  </a:lnTo>
                  <a:lnTo>
                    <a:pt x="298" y="560"/>
                  </a:lnTo>
                  <a:lnTo>
                    <a:pt x="298" y="569"/>
                  </a:lnTo>
                  <a:lnTo>
                    <a:pt x="298" y="580"/>
                  </a:lnTo>
                  <a:lnTo>
                    <a:pt x="298" y="589"/>
                  </a:lnTo>
                  <a:lnTo>
                    <a:pt x="298" y="600"/>
                  </a:lnTo>
                  <a:lnTo>
                    <a:pt x="298" y="610"/>
                  </a:lnTo>
                  <a:lnTo>
                    <a:pt x="298" y="619"/>
                  </a:lnTo>
                  <a:lnTo>
                    <a:pt x="298" y="629"/>
                  </a:lnTo>
                  <a:lnTo>
                    <a:pt x="298" y="640"/>
                  </a:lnTo>
                  <a:lnTo>
                    <a:pt x="298" y="650"/>
                  </a:lnTo>
                  <a:lnTo>
                    <a:pt x="298" y="659"/>
                  </a:lnTo>
                  <a:lnTo>
                    <a:pt x="298" y="669"/>
                  </a:lnTo>
                  <a:lnTo>
                    <a:pt x="298" y="678"/>
                  </a:lnTo>
                  <a:lnTo>
                    <a:pt x="297" y="678"/>
                  </a:lnTo>
                  <a:lnTo>
                    <a:pt x="294" y="679"/>
                  </a:lnTo>
                  <a:lnTo>
                    <a:pt x="289" y="680"/>
                  </a:lnTo>
                  <a:lnTo>
                    <a:pt x="284" y="681"/>
                  </a:lnTo>
                  <a:lnTo>
                    <a:pt x="283" y="681"/>
                  </a:lnTo>
                  <a:lnTo>
                    <a:pt x="281" y="679"/>
                  </a:lnTo>
                  <a:lnTo>
                    <a:pt x="280" y="678"/>
                  </a:lnTo>
                  <a:lnTo>
                    <a:pt x="277" y="674"/>
                  </a:lnTo>
                  <a:lnTo>
                    <a:pt x="275" y="673"/>
                  </a:lnTo>
                  <a:lnTo>
                    <a:pt x="272" y="668"/>
                  </a:lnTo>
                  <a:lnTo>
                    <a:pt x="270" y="665"/>
                  </a:lnTo>
                  <a:lnTo>
                    <a:pt x="265" y="658"/>
                  </a:lnTo>
                  <a:lnTo>
                    <a:pt x="265" y="656"/>
                  </a:lnTo>
                  <a:lnTo>
                    <a:pt x="264" y="653"/>
                  </a:lnTo>
                  <a:lnTo>
                    <a:pt x="263" y="651"/>
                  </a:lnTo>
                  <a:lnTo>
                    <a:pt x="257" y="646"/>
                  </a:lnTo>
                  <a:lnTo>
                    <a:pt x="250" y="642"/>
                  </a:lnTo>
                  <a:lnTo>
                    <a:pt x="243" y="638"/>
                  </a:lnTo>
                  <a:lnTo>
                    <a:pt x="242" y="637"/>
                  </a:lnTo>
                  <a:lnTo>
                    <a:pt x="239" y="635"/>
                  </a:lnTo>
                  <a:lnTo>
                    <a:pt x="236" y="635"/>
                  </a:lnTo>
                  <a:lnTo>
                    <a:pt x="232" y="635"/>
                  </a:lnTo>
                  <a:lnTo>
                    <a:pt x="225" y="637"/>
                  </a:lnTo>
                  <a:lnTo>
                    <a:pt x="219" y="639"/>
                  </a:lnTo>
                  <a:lnTo>
                    <a:pt x="211" y="641"/>
                  </a:lnTo>
                  <a:lnTo>
                    <a:pt x="205" y="643"/>
                  </a:lnTo>
                  <a:lnTo>
                    <a:pt x="204" y="644"/>
                  </a:lnTo>
                  <a:lnTo>
                    <a:pt x="199" y="647"/>
                  </a:lnTo>
                  <a:lnTo>
                    <a:pt x="193" y="652"/>
                  </a:lnTo>
                  <a:lnTo>
                    <a:pt x="187" y="659"/>
                  </a:lnTo>
                  <a:lnTo>
                    <a:pt x="187" y="654"/>
                  </a:lnTo>
                  <a:lnTo>
                    <a:pt x="186" y="647"/>
                  </a:lnTo>
                  <a:lnTo>
                    <a:pt x="186" y="645"/>
                  </a:lnTo>
                  <a:lnTo>
                    <a:pt x="188" y="640"/>
                  </a:lnTo>
                  <a:lnTo>
                    <a:pt x="190" y="635"/>
                  </a:lnTo>
                  <a:lnTo>
                    <a:pt x="191" y="631"/>
                  </a:lnTo>
                  <a:lnTo>
                    <a:pt x="191" y="626"/>
                  </a:lnTo>
                  <a:lnTo>
                    <a:pt x="190" y="617"/>
                  </a:lnTo>
                  <a:lnTo>
                    <a:pt x="189" y="615"/>
                  </a:lnTo>
                  <a:lnTo>
                    <a:pt x="187" y="615"/>
                  </a:lnTo>
                  <a:lnTo>
                    <a:pt x="185" y="614"/>
                  </a:lnTo>
                  <a:lnTo>
                    <a:pt x="182" y="615"/>
                  </a:lnTo>
                  <a:lnTo>
                    <a:pt x="180" y="615"/>
                  </a:lnTo>
                  <a:lnTo>
                    <a:pt x="177" y="612"/>
                  </a:lnTo>
                  <a:lnTo>
                    <a:pt x="174" y="612"/>
                  </a:lnTo>
                  <a:lnTo>
                    <a:pt x="172" y="613"/>
                  </a:lnTo>
                  <a:lnTo>
                    <a:pt x="170" y="613"/>
                  </a:lnTo>
                  <a:lnTo>
                    <a:pt x="168" y="612"/>
                  </a:lnTo>
                  <a:lnTo>
                    <a:pt x="166" y="610"/>
                  </a:lnTo>
                  <a:lnTo>
                    <a:pt x="165" y="608"/>
                  </a:lnTo>
                  <a:lnTo>
                    <a:pt x="165" y="607"/>
                  </a:lnTo>
                  <a:lnTo>
                    <a:pt x="162" y="602"/>
                  </a:lnTo>
                  <a:lnTo>
                    <a:pt x="159" y="600"/>
                  </a:lnTo>
                  <a:lnTo>
                    <a:pt x="156" y="599"/>
                  </a:lnTo>
                  <a:lnTo>
                    <a:pt x="150" y="599"/>
                  </a:lnTo>
                  <a:lnTo>
                    <a:pt x="149" y="599"/>
                  </a:lnTo>
                  <a:lnTo>
                    <a:pt x="149" y="597"/>
                  </a:lnTo>
                  <a:lnTo>
                    <a:pt x="149" y="591"/>
                  </a:lnTo>
                  <a:lnTo>
                    <a:pt x="149" y="588"/>
                  </a:lnTo>
                  <a:lnTo>
                    <a:pt x="149" y="586"/>
                  </a:lnTo>
                  <a:lnTo>
                    <a:pt x="148" y="583"/>
                  </a:lnTo>
                  <a:lnTo>
                    <a:pt x="148" y="582"/>
                  </a:lnTo>
                  <a:lnTo>
                    <a:pt x="144" y="578"/>
                  </a:lnTo>
                  <a:lnTo>
                    <a:pt x="142" y="574"/>
                  </a:lnTo>
                  <a:lnTo>
                    <a:pt x="138" y="564"/>
                  </a:lnTo>
                  <a:lnTo>
                    <a:pt x="134" y="555"/>
                  </a:lnTo>
                  <a:lnTo>
                    <a:pt x="133" y="553"/>
                  </a:lnTo>
                  <a:lnTo>
                    <a:pt x="130" y="551"/>
                  </a:lnTo>
                  <a:lnTo>
                    <a:pt x="123" y="550"/>
                  </a:lnTo>
                  <a:lnTo>
                    <a:pt x="118" y="548"/>
                  </a:lnTo>
                  <a:lnTo>
                    <a:pt x="116" y="547"/>
                  </a:lnTo>
                  <a:lnTo>
                    <a:pt x="116" y="545"/>
                  </a:lnTo>
                  <a:lnTo>
                    <a:pt x="116" y="542"/>
                  </a:lnTo>
                  <a:lnTo>
                    <a:pt x="116" y="539"/>
                  </a:lnTo>
                  <a:lnTo>
                    <a:pt x="117" y="537"/>
                  </a:lnTo>
                  <a:lnTo>
                    <a:pt x="121" y="535"/>
                  </a:lnTo>
                  <a:lnTo>
                    <a:pt x="128" y="535"/>
                  </a:lnTo>
                  <a:lnTo>
                    <a:pt x="135" y="535"/>
                  </a:lnTo>
                  <a:lnTo>
                    <a:pt x="141" y="539"/>
                  </a:lnTo>
                  <a:lnTo>
                    <a:pt x="143" y="541"/>
                  </a:lnTo>
                  <a:lnTo>
                    <a:pt x="145" y="541"/>
                  </a:lnTo>
                  <a:lnTo>
                    <a:pt x="149" y="539"/>
                  </a:lnTo>
                  <a:lnTo>
                    <a:pt x="152" y="539"/>
                  </a:lnTo>
                  <a:lnTo>
                    <a:pt x="156" y="539"/>
                  </a:lnTo>
                  <a:lnTo>
                    <a:pt x="155" y="537"/>
                  </a:lnTo>
                  <a:lnTo>
                    <a:pt x="154" y="536"/>
                  </a:lnTo>
                  <a:lnTo>
                    <a:pt x="151" y="536"/>
                  </a:lnTo>
                  <a:lnTo>
                    <a:pt x="149" y="536"/>
                  </a:lnTo>
                  <a:lnTo>
                    <a:pt x="146" y="531"/>
                  </a:lnTo>
                  <a:lnTo>
                    <a:pt x="141" y="526"/>
                  </a:lnTo>
                  <a:lnTo>
                    <a:pt x="140" y="525"/>
                  </a:lnTo>
                  <a:lnTo>
                    <a:pt x="140" y="522"/>
                  </a:lnTo>
                  <a:lnTo>
                    <a:pt x="141" y="519"/>
                  </a:lnTo>
                  <a:lnTo>
                    <a:pt x="144" y="517"/>
                  </a:lnTo>
                  <a:lnTo>
                    <a:pt x="148" y="513"/>
                  </a:lnTo>
                  <a:lnTo>
                    <a:pt x="149" y="508"/>
                  </a:lnTo>
                  <a:lnTo>
                    <a:pt x="150" y="506"/>
                  </a:lnTo>
                  <a:lnTo>
                    <a:pt x="153" y="502"/>
                  </a:lnTo>
                  <a:lnTo>
                    <a:pt x="156" y="503"/>
                  </a:lnTo>
                  <a:lnTo>
                    <a:pt x="163" y="500"/>
                  </a:lnTo>
                  <a:lnTo>
                    <a:pt x="173" y="501"/>
                  </a:lnTo>
                  <a:lnTo>
                    <a:pt x="185" y="500"/>
                  </a:lnTo>
                  <a:lnTo>
                    <a:pt x="189" y="500"/>
                  </a:lnTo>
                  <a:lnTo>
                    <a:pt x="196" y="503"/>
                  </a:lnTo>
                  <a:lnTo>
                    <a:pt x="201" y="504"/>
                  </a:lnTo>
                  <a:lnTo>
                    <a:pt x="206" y="504"/>
                  </a:lnTo>
                  <a:lnTo>
                    <a:pt x="210" y="503"/>
                  </a:lnTo>
                  <a:lnTo>
                    <a:pt x="206" y="500"/>
                  </a:lnTo>
                  <a:lnTo>
                    <a:pt x="198" y="496"/>
                  </a:lnTo>
                  <a:lnTo>
                    <a:pt x="196" y="492"/>
                  </a:lnTo>
                  <a:lnTo>
                    <a:pt x="200" y="483"/>
                  </a:lnTo>
                  <a:lnTo>
                    <a:pt x="204" y="474"/>
                  </a:lnTo>
                  <a:lnTo>
                    <a:pt x="207" y="464"/>
                  </a:lnTo>
                  <a:lnTo>
                    <a:pt x="207" y="454"/>
                  </a:lnTo>
                  <a:lnTo>
                    <a:pt x="206" y="451"/>
                  </a:lnTo>
                  <a:lnTo>
                    <a:pt x="206" y="448"/>
                  </a:lnTo>
                  <a:lnTo>
                    <a:pt x="207" y="445"/>
                  </a:lnTo>
                  <a:lnTo>
                    <a:pt x="208" y="442"/>
                  </a:lnTo>
                  <a:lnTo>
                    <a:pt x="207" y="439"/>
                  </a:lnTo>
                  <a:lnTo>
                    <a:pt x="206" y="433"/>
                  </a:lnTo>
                  <a:lnTo>
                    <a:pt x="204" y="432"/>
                  </a:lnTo>
                  <a:lnTo>
                    <a:pt x="201" y="429"/>
                  </a:lnTo>
                  <a:lnTo>
                    <a:pt x="193" y="429"/>
                  </a:lnTo>
                  <a:lnTo>
                    <a:pt x="187" y="427"/>
                  </a:lnTo>
                  <a:lnTo>
                    <a:pt x="185" y="429"/>
                  </a:lnTo>
                  <a:lnTo>
                    <a:pt x="184" y="431"/>
                  </a:lnTo>
                  <a:lnTo>
                    <a:pt x="182" y="432"/>
                  </a:lnTo>
                  <a:lnTo>
                    <a:pt x="177" y="434"/>
                  </a:lnTo>
                  <a:lnTo>
                    <a:pt x="176" y="435"/>
                  </a:lnTo>
                  <a:lnTo>
                    <a:pt x="174" y="434"/>
                  </a:lnTo>
                  <a:lnTo>
                    <a:pt x="172" y="432"/>
                  </a:lnTo>
                  <a:lnTo>
                    <a:pt x="169" y="432"/>
                  </a:lnTo>
                  <a:lnTo>
                    <a:pt x="163" y="430"/>
                  </a:lnTo>
                  <a:lnTo>
                    <a:pt x="160" y="426"/>
                  </a:lnTo>
                  <a:lnTo>
                    <a:pt x="159" y="426"/>
                  </a:lnTo>
                  <a:lnTo>
                    <a:pt x="149" y="422"/>
                  </a:lnTo>
                  <a:lnTo>
                    <a:pt x="145" y="422"/>
                  </a:lnTo>
                  <a:lnTo>
                    <a:pt x="137" y="425"/>
                  </a:lnTo>
                  <a:lnTo>
                    <a:pt x="131" y="429"/>
                  </a:lnTo>
                  <a:lnTo>
                    <a:pt x="129" y="430"/>
                  </a:lnTo>
                  <a:lnTo>
                    <a:pt x="126" y="432"/>
                  </a:lnTo>
                  <a:lnTo>
                    <a:pt x="125" y="433"/>
                  </a:lnTo>
                  <a:lnTo>
                    <a:pt x="123" y="432"/>
                  </a:lnTo>
                  <a:lnTo>
                    <a:pt x="121" y="432"/>
                  </a:lnTo>
                  <a:lnTo>
                    <a:pt x="117" y="437"/>
                  </a:lnTo>
                  <a:lnTo>
                    <a:pt x="111" y="441"/>
                  </a:lnTo>
                  <a:lnTo>
                    <a:pt x="108" y="444"/>
                  </a:lnTo>
                  <a:lnTo>
                    <a:pt x="104" y="446"/>
                  </a:lnTo>
                  <a:lnTo>
                    <a:pt x="100" y="447"/>
                  </a:lnTo>
                  <a:lnTo>
                    <a:pt x="96" y="447"/>
                  </a:lnTo>
                  <a:lnTo>
                    <a:pt x="94" y="448"/>
                  </a:lnTo>
                  <a:lnTo>
                    <a:pt x="90" y="448"/>
                  </a:lnTo>
                  <a:lnTo>
                    <a:pt x="87" y="450"/>
                  </a:lnTo>
                  <a:lnTo>
                    <a:pt x="87" y="451"/>
                  </a:lnTo>
                  <a:lnTo>
                    <a:pt x="87" y="454"/>
                  </a:lnTo>
                  <a:lnTo>
                    <a:pt x="85" y="453"/>
                  </a:lnTo>
                  <a:lnTo>
                    <a:pt x="83" y="456"/>
                  </a:lnTo>
                  <a:lnTo>
                    <a:pt x="83" y="457"/>
                  </a:lnTo>
                  <a:lnTo>
                    <a:pt x="82" y="457"/>
                  </a:lnTo>
                  <a:lnTo>
                    <a:pt x="75" y="452"/>
                  </a:lnTo>
                  <a:lnTo>
                    <a:pt x="69" y="450"/>
                  </a:lnTo>
                  <a:lnTo>
                    <a:pt x="64" y="447"/>
                  </a:lnTo>
                  <a:lnTo>
                    <a:pt x="63" y="446"/>
                  </a:lnTo>
                  <a:lnTo>
                    <a:pt x="61" y="445"/>
                  </a:lnTo>
                  <a:lnTo>
                    <a:pt x="60" y="443"/>
                  </a:lnTo>
                  <a:lnTo>
                    <a:pt x="60" y="441"/>
                  </a:lnTo>
                  <a:lnTo>
                    <a:pt x="61" y="439"/>
                  </a:lnTo>
                  <a:lnTo>
                    <a:pt x="62" y="438"/>
                  </a:lnTo>
                  <a:lnTo>
                    <a:pt x="63" y="438"/>
                  </a:lnTo>
                  <a:lnTo>
                    <a:pt x="65" y="438"/>
                  </a:lnTo>
                  <a:lnTo>
                    <a:pt x="66" y="439"/>
                  </a:lnTo>
                  <a:lnTo>
                    <a:pt x="69" y="440"/>
                  </a:lnTo>
                  <a:lnTo>
                    <a:pt x="72" y="441"/>
                  </a:lnTo>
                  <a:lnTo>
                    <a:pt x="74" y="440"/>
                  </a:lnTo>
                  <a:lnTo>
                    <a:pt x="75" y="437"/>
                  </a:lnTo>
                  <a:lnTo>
                    <a:pt x="70" y="429"/>
                  </a:lnTo>
                  <a:lnTo>
                    <a:pt x="67" y="422"/>
                  </a:lnTo>
                  <a:lnTo>
                    <a:pt x="63" y="415"/>
                  </a:lnTo>
                  <a:lnTo>
                    <a:pt x="62" y="412"/>
                  </a:lnTo>
                  <a:lnTo>
                    <a:pt x="57" y="405"/>
                  </a:lnTo>
                  <a:lnTo>
                    <a:pt x="53" y="399"/>
                  </a:lnTo>
                  <a:lnTo>
                    <a:pt x="50" y="394"/>
                  </a:lnTo>
                  <a:lnTo>
                    <a:pt x="48" y="392"/>
                  </a:lnTo>
                  <a:lnTo>
                    <a:pt x="42" y="391"/>
                  </a:lnTo>
                  <a:lnTo>
                    <a:pt x="31" y="390"/>
                  </a:lnTo>
                  <a:lnTo>
                    <a:pt x="28" y="389"/>
                  </a:lnTo>
                  <a:lnTo>
                    <a:pt x="24" y="391"/>
                  </a:lnTo>
                  <a:lnTo>
                    <a:pt x="22" y="392"/>
                  </a:lnTo>
                  <a:lnTo>
                    <a:pt x="18" y="389"/>
                  </a:lnTo>
                  <a:lnTo>
                    <a:pt x="17" y="386"/>
                  </a:lnTo>
                  <a:lnTo>
                    <a:pt x="15" y="382"/>
                  </a:lnTo>
                  <a:lnTo>
                    <a:pt x="16" y="379"/>
                  </a:lnTo>
                  <a:lnTo>
                    <a:pt x="16" y="374"/>
                  </a:lnTo>
                  <a:lnTo>
                    <a:pt x="14" y="369"/>
                  </a:lnTo>
                  <a:lnTo>
                    <a:pt x="12" y="366"/>
                  </a:lnTo>
                  <a:lnTo>
                    <a:pt x="7" y="364"/>
                  </a:lnTo>
                  <a:lnTo>
                    <a:pt x="1" y="360"/>
                  </a:lnTo>
                  <a:lnTo>
                    <a:pt x="0" y="353"/>
                  </a:lnTo>
                  <a:lnTo>
                    <a:pt x="2" y="341"/>
                  </a:lnTo>
                  <a:lnTo>
                    <a:pt x="7" y="333"/>
                  </a:lnTo>
                  <a:lnTo>
                    <a:pt x="11" y="330"/>
                  </a:lnTo>
                  <a:lnTo>
                    <a:pt x="13" y="327"/>
                  </a:lnTo>
                  <a:lnTo>
                    <a:pt x="13" y="325"/>
                  </a:lnTo>
                  <a:lnTo>
                    <a:pt x="13" y="322"/>
                  </a:lnTo>
                  <a:lnTo>
                    <a:pt x="11" y="320"/>
                  </a:lnTo>
                  <a:lnTo>
                    <a:pt x="7" y="317"/>
                  </a:lnTo>
                  <a:lnTo>
                    <a:pt x="6" y="314"/>
                  </a:lnTo>
                  <a:lnTo>
                    <a:pt x="7" y="307"/>
                  </a:lnTo>
                  <a:lnTo>
                    <a:pt x="9" y="298"/>
                  </a:lnTo>
                  <a:lnTo>
                    <a:pt x="12" y="290"/>
                  </a:lnTo>
                  <a:lnTo>
                    <a:pt x="17" y="286"/>
                  </a:lnTo>
                  <a:lnTo>
                    <a:pt x="20" y="283"/>
                  </a:lnTo>
                  <a:lnTo>
                    <a:pt x="22" y="280"/>
                  </a:lnTo>
                  <a:lnTo>
                    <a:pt x="22" y="276"/>
                  </a:lnTo>
                  <a:lnTo>
                    <a:pt x="22" y="272"/>
                  </a:lnTo>
                  <a:lnTo>
                    <a:pt x="23" y="270"/>
                  </a:lnTo>
                  <a:lnTo>
                    <a:pt x="24" y="267"/>
                  </a:lnTo>
                  <a:lnTo>
                    <a:pt x="26" y="265"/>
                  </a:lnTo>
                  <a:lnTo>
                    <a:pt x="28" y="263"/>
                  </a:lnTo>
                  <a:lnTo>
                    <a:pt x="31" y="263"/>
                  </a:lnTo>
                  <a:lnTo>
                    <a:pt x="35" y="264"/>
                  </a:lnTo>
                  <a:lnTo>
                    <a:pt x="39" y="269"/>
                  </a:lnTo>
                  <a:lnTo>
                    <a:pt x="46" y="279"/>
                  </a:lnTo>
                  <a:lnTo>
                    <a:pt x="50" y="285"/>
                  </a:lnTo>
                  <a:lnTo>
                    <a:pt x="51" y="287"/>
                  </a:lnTo>
                  <a:lnTo>
                    <a:pt x="54" y="290"/>
                  </a:lnTo>
                  <a:lnTo>
                    <a:pt x="58" y="292"/>
                  </a:lnTo>
                  <a:lnTo>
                    <a:pt x="63" y="289"/>
                  </a:lnTo>
                  <a:lnTo>
                    <a:pt x="68" y="287"/>
                  </a:lnTo>
                  <a:lnTo>
                    <a:pt x="70" y="285"/>
                  </a:lnTo>
                  <a:lnTo>
                    <a:pt x="71" y="283"/>
                  </a:lnTo>
                  <a:lnTo>
                    <a:pt x="70" y="278"/>
                  </a:lnTo>
                  <a:lnTo>
                    <a:pt x="69" y="275"/>
                  </a:lnTo>
                  <a:lnTo>
                    <a:pt x="68" y="272"/>
                  </a:lnTo>
                  <a:lnTo>
                    <a:pt x="66" y="265"/>
                  </a:lnTo>
                  <a:lnTo>
                    <a:pt x="65" y="256"/>
                  </a:lnTo>
                  <a:lnTo>
                    <a:pt x="64" y="253"/>
                  </a:lnTo>
                  <a:lnTo>
                    <a:pt x="65" y="253"/>
                  </a:lnTo>
                  <a:lnTo>
                    <a:pt x="67" y="253"/>
                  </a:lnTo>
                  <a:lnTo>
                    <a:pt x="70" y="253"/>
                  </a:lnTo>
                  <a:lnTo>
                    <a:pt x="73" y="251"/>
                  </a:lnTo>
                  <a:lnTo>
                    <a:pt x="78" y="247"/>
                  </a:lnTo>
                  <a:lnTo>
                    <a:pt x="86" y="241"/>
                  </a:lnTo>
                  <a:lnTo>
                    <a:pt x="88" y="237"/>
                  </a:lnTo>
                  <a:lnTo>
                    <a:pt x="89" y="232"/>
                  </a:lnTo>
                  <a:lnTo>
                    <a:pt x="92" y="229"/>
                  </a:lnTo>
                  <a:lnTo>
                    <a:pt x="97" y="228"/>
                  </a:lnTo>
                  <a:lnTo>
                    <a:pt x="102" y="227"/>
                  </a:lnTo>
                  <a:lnTo>
                    <a:pt x="106" y="223"/>
                  </a:lnTo>
                  <a:lnTo>
                    <a:pt x="111" y="220"/>
                  </a:lnTo>
                  <a:lnTo>
                    <a:pt x="116" y="219"/>
                  </a:lnTo>
                  <a:lnTo>
                    <a:pt x="117" y="217"/>
                  </a:lnTo>
                  <a:lnTo>
                    <a:pt x="119" y="215"/>
                  </a:lnTo>
                  <a:lnTo>
                    <a:pt x="124" y="208"/>
                  </a:lnTo>
                  <a:lnTo>
                    <a:pt x="128" y="204"/>
                  </a:lnTo>
                  <a:lnTo>
                    <a:pt x="132" y="199"/>
                  </a:lnTo>
                  <a:lnTo>
                    <a:pt x="133" y="196"/>
                  </a:lnTo>
                  <a:lnTo>
                    <a:pt x="136" y="197"/>
                  </a:lnTo>
                  <a:lnTo>
                    <a:pt x="140" y="199"/>
                  </a:lnTo>
                  <a:lnTo>
                    <a:pt x="145" y="201"/>
                  </a:lnTo>
                  <a:lnTo>
                    <a:pt x="148" y="203"/>
                  </a:lnTo>
                  <a:lnTo>
                    <a:pt x="149" y="206"/>
                  </a:lnTo>
                  <a:lnTo>
                    <a:pt x="149" y="208"/>
                  </a:lnTo>
                  <a:lnTo>
                    <a:pt x="150" y="209"/>
                  </a:lnTo>
                  <a:lnTo>
                    <a:pt x="152" y="209"/>
                  </a:lnTo>
                  <a:lnTo>
                    <a:pt x="155" y="209"/>
                  </a:lnTo>
                  <a:lnTo>
                    <a:pt x="159" y="209"/>
                  </a:lnTo>
                  <a:lnTo>
                    <a:pt x="164" y="205"/>
                  </a:lnTo>
                  <a:lnTo>
                    <a:pt x="172" y="199"/>
                  </a:lnTo>
                  <a:lnTo>
                    <a:pt x="179" y="197"/>
                  </a:lnTo>
                  <a:lnTo>
                    <a:pt x="182" y="199"/>
                  </a:lnTo>
                  <a:lnTo>
                    <a:pt x="185" y="203"/>
                  </a:lnTo>
                  <a:lnTo>
                    <a:pt x="187" y="207"/>
                  </a:lnTo>
                  <a:lnTo>
                    <a:pt x="190" y="209"/>
                  </a:lnTo>
                  <a:lnTo>
                    <a:pt x="191" y="209"/>
                  </a:lnTo>
                  <a:lnTo>
                    <a:pt x="191" y="209"/>
                  </a:lnTo>
                  <a:lnTo>
                    <a:pt x="195" y="208"/>
                  </a:lnTo>
                  <a:lnTo>
                    <a:pt x="195" y="208"/>
                  </a:lnTo>
                  <a:lnTo>
                    <a:pt x="197" y="208"/>
                  </a:lnTo>
                  <a:lnTo>
                    <a:pt x="200" y="210"/>
                  </a:lnTo>
                  <a:lnTo>
                    <a:pt x="204" y="210"/>
                  </a:lnTo>
                  <a:lnTo>
                    <a:pt x="210" y="209"/>
                  </a:lnTo>
                  <a:lnTo>
                    <a:pt x="211" y="209"/>
                  </a:lnTo>
                  <a:lnTo>
                    <a:pt x="214" y="209"/>
                  </a:lnTo>
                  <a:lnTo>
                    <a:pt x="218" y="211"/>
                  </a:lnTo>
                  <a:lnTo>
                    <a:pt x="220" y="213"/>
                  </a:lnTo>
                  <a:lnTo>
                    <a:pt x="225" y="221"/>
                  </a:lnTo>
                  <a:lnTo>
                    <a:pt x="228" y="222"/>
                  </a:lnTo>
                  <a:lnTo>
                    <a:pt x="234" y="225"/>
                  </a:lnTo>
                  <a:lnTo>
                    <a:pt x="236" y="227"/>
                  </a:lnTo>
                  <a:lnTo>
                    <a:pt x="240" y="231"/>
                  </a:lnTo>
                  <a:lnTo>
                    <a:pt x="241" y="233"/>
                  </a:lnTo>
                  <a:lnTo>
                    <a:pt x="245" y="238"/>
                  </a:lnTo>
                  <a:lnTo>
                    <a:pt x="248" y="244"/>
                  </a:lnTo>
                  <a:lnTo>
                    <a:pt x="249" y="249"/>
                  </a:lnTo>
                  <a:lnTo>
                    <a:pt x="250" y="254"/>
                  </a:lnTo>
                  <a:lnTo>
                    <a:pt x="252" y="256"/>
                  </a:lnTo>
                  <a:lnTo>
                    <a:pt x="253" y="257"/>
                  </a:lnTo>
                  <a:lnTo>
                    <a:pt x="254" y="256"/>
                  </a:lnTo>
                  <a:lnTo>
                    <a:pt x="255" y="254"/>
                  </a:lnTo>
                  <a:lnTo>
                    <a:pt x="256" y="250"/>
                  </a:lnTo>
                  <a:lnTo>
                    <a:pt x="256" y="244"/>
                  </a:lnTo>
                  <a:lnTo>
                    <a:pt x="254" y="239"/>
                  </a:lnTo>
                  <a:lnTo>
                    <a:pt x="253" y="238"/>
                  </a:lnTo>
                  <a:lnTo>
                    <a:pt x="253" y="236"/>
                  </a:lnTo>
                  <a:lnTo>
                    <a:pt x="253" y="233"/>
                  </a:lnTo>
                  <a:lnTo>
                    <a:pt x="256" y="233"/>
                  </a:lnTo>
                  <a:lnTo>
                    <a:pt x="258" y="233"/>
                  </a:lnTo>
                  <a:lnTo>
                    <a:pt x="263" y="236"/>
                  </a:lnTo>
                  <a:lnTo>
                    <a:pt x="267" y="240"/>
                  </a:lnTo>
                  <a:lnTo>
                    <a:pt x="273" y="246"/>
                  </a:lnTo>
                  <a:lnTo>
                    <a:pt x="278" y="250"/>
                  </a:lnTo>
                  <a:lnTo>
                    <a:pt x="284" y="253"/>
                  </a:lnTo>
                  <a:lnTo>
                    <a:pt x="289" y="254"/>
                  </a:lnTo>
                  <a:lnTo>
                    <a:pt x="292" y="253"/>
                  </a:lnTo>
                  <a:lnTo>
                    <a:pt x="297" y="251"/>
                  </a:lnTo>
                  <a:lnTo>
                    <a:pt x="300" y="248"/>
                  </a:lnTo>
                  <a:lnTo>
                    <a:pt x="302" y="244"/>
                  </a:lnTo>
                  <a:lnTo>
                    <a:pt x="303" y="241"/>
                  </a:lnTo>
                  <a:lnTo>
                    <a:pt x="309" y="237"/>
                  </a:lnTo>
                  <a:lnTo>
                    <a:pt x="315" y="232"/>
                  </a:lnTo>
                  <a:lnTo>
                    <a:pt x="317" y="233"/>
                  </a:lnTo>
                  <a:lnTo>
                    <a:pt x="319" y="234"/>
                  </a:lnTo>
                  <a:lnTo>
                    <a:pt x="324" y="232"/>
                  </a:lnTo>
                  <a:lnTo>
                    <a:pt x="326" y="231"/>
                  </a:lnTo>
                  <a:lnTo>
                    <a:pt x="331" y="230"/>
                  </a:lnTo>
                  <a:lnTo>
                    <a:pt x="336" y="232"/>
                  </a:lnTo>
                  <a:lnTo>
                    <a:pt x="341" y="236"/>
                  </a:lnTo>
                  <a:lnTo>
                    <a:pt x="345" y="239"/>
                  </a:lnTo>
                  <a:lnTo>
                    <a:pt x="349" y="238"/>
                  </a:lnTo>
                  <a:lnTo>
                    <a:pt x="352" y="237"/>
                  </a:lnTo>
                  <a:lnTo>
                    <a:pt x="354" y="234"/>
                  </a:lnTo>
                  <a:lnTo>
                    <a:pt x="355" y="231"/>
                  </a:lnTo>
                  <a:lnTo>
                    <a:pt x="357" y="229"/>
                  </a:lnTo>
                  <a:lnTo>
                    <a:pt x="357" y="229"/>
                  </a:lnTo>
                  <a:lnTo>
                    <a:pt x="364" y="230"/>
                  </a:lnTo>
                  <a:lnTo>
                    <a:pt x="368" y="230"/>
                  </a:lnTo>
                  <a:lnTo>
                    <a:pt x="368" y="229"/>
                  </a:lnTo>
                  <a:lnTo>
                    <a:pt x="374" y="230"/>
                  </a:lnTo>
                  <a:lnTo>
                    <a:pt x="380" y="235"/>
                  </a:lnTo>
                  <a:lnTo>
                    <a:pt x="384" y="240"/>
                  </a:lnTo>
                  <a:lnTo>
                    <a:pt x="388" y="246"/>
                  </a:lnTo>
                  <a:lnTo>
                    <a:pt x="391" y="249"/>
                  </a:lnTo>
                  <a:lnTo>
                    <a:pt x="394" y="249"/>
                  </a:lnTo>
                  <a:lnTo>
                    <a:pt x="396" y="250"/>
                  </a:lnTo>
                  <a:lnTo>
                    <a:pt x="400" y="251"/>
                  </a:lnTo>
                  <a:lnTo>
                    <a:pt x="409" y="253"/>
                  </a:lnTo>
                  <a:lnTo>
                    <a:pt x="410" y="253"/>
                  </a:lnTo>
                  <a:lnTo>
                    <a:pt x="411" y="254"/>
                  </a:lnTo>
                  <a:lnTo>
                    <a:pt x="410" y="258"/>
                  </a:lnTo>
                  <a:lnTo>
                    <a:pt x="411" y="259"/>
                  </a:lnTo>
                  <a:lnTo>
                    <a:pt x="418" y="256"/>
                  </a:lnTo>
                  <a:lnTo>
                    <a:pt x="420" y="254"/>
                  </a:lnTo>
                  <a:lnTo>
                    <a:pt x="423" y="249"/>
                  </a:lnTo>
                  <a:lnTo>
                    <a:pt x="425" y="243"/>
                  </a:lnTo>
                  <a:lnTo>
                    <a:pt x="426" y="242"/>
                  </a:lnTo>
                  <a:lnTo>
                    <a:pt x="428" y="241"/>
                  </a:lnTo>
                  <a:lnTo>
                    <a:pt x="430" y="242"/>
                  </a:lnTo>
                  <a:lnTo>
                    <a:pt x="432" y="244"/>
                  </a:lnTo>
                  <a:lnTo>
                    <a:pt x="436" y="248"/>
                  </a:lnTo>
                  <a:lnTo>
                    <a:pt x="440" y="249"/>
                  </a:lnTo>
                  <a:lnTo>
                    <a:pt x="442" y="250"/>
                  </a:lnTo>
                  <a:lnTo>
                    <a:pt x="447" y="250"/>
                  </a:lnTo>
                  <a:lnTo>
                    <a:pt x="456" y="249"/>
                  </a:lnTo>
                  <a:lnTo>
                    <a:pt x="465" y="244"/>
                  </a:lnTo>
                  <a:lnTo>
                    <a:pt x="470" y="240"/>
                  </a:lnTo>
                  <a:lnTo>
                    <a:pt x="473" y="233"/>
                  </a:lnTo>
                  <a:lnTo>
                    <a:pt x="474" y="226"/>
                  </a:lnTo>
                  <a:lnTo>
                    <a:pt x="476" y="221"/>
                  </a:lnTo>
                  <a:lnTo>
                    <a:pt x="476" y="217"/>
                  </a:lnTo>
                  <a:lnTo>
                    <a:pt x="471" y="212"/>
                  </a:lnTo>
                  <a:lnTo>
                    <a:pt x="470" y="211"/>
                  </a:lnTo>
                  <a:lnTo>
                    <a:pt x="459" y="209"/>
                  </a:lnTo>
                  <a:lnTo>
                    <a:pt x="458" y="207"/>
                  </a:lnTo>
                  <a:lnTo>
                    <a:pt x="457" y="206"/>
                  </a:lnTo>
                  <a:lnTo>
                    <a:pt x="447" y="202"/>
                  </a:lnTo>
                  <a:lnTo>
                    <a:pt x="441" y="200"/>
                  </a:lnTo>
                  <a:lnTo>
                    <a:pt x="439" y="197"/>
                  </a:lnTo>
                  <a:lnTo>
                    <a:pt x="438" y="194"/>
                  </a:lnTo>
                  <a:lnTo>
                    <a:pt x="435" y="191"/>
                  </a:lnTo>
                  <a:lnTo>
                    <a:pt x="428" y="188"/>
                  </a:lnTo>
                  <a:lnTo>
                    <a:pt x="427" y="186"/>
                  </a:lnTo>
                  <a:lnTo>
                    <a:pt x="428" y="183"/>
                  </a:lnTo>
                  <a:lnTo>
                    <a:pt x="434" y="181"/>
                  </a:lnTo>
                  <a:lnTo>
                    <a:pt x="440" y="175"/>
                  </a:lnTo>
                  <a:lnTo>
                    <a:pt x="442" y="175"/>
                  </a:lnTo>
                  <a:lnTo>
                    <a:pt x="448" y="174"/>
                  </a:lnTo>
                  <a:lnTo>
                    <a:pt x="453" y="170"/>
                  </a:lnTo>
                  <a:lnTo>
                    <a:pt x="456" y="168"/>
                  </a:lnTo>
                  <a:lnTo>
                    <a:pt x="458" y="165"/>
                  </a:lnTo>
                  <a:lnTo>
                    <a:pt x="458" y="162"/>
                  </a:lnTo>
                  <a:lnTo>
                    <a:pt x="452" y="153"/>
                  </a:lnTo>
                  <a:lnTo>
                    <a:pt x="451" y="147"/>
                  </a:lnTo>
                  <a:lnTo>
                    <a:pt x="451" y="144"/>
                  </a:lnTo>
                  <a:lnTo>
                    <a:pt x="454" y="139"/>
                  </a:lnTo>
                  <a:lnTo>
                    <a:pt x="456" y="138"/>
                  </a:lnTo>
                  <a:lnTo>
                    <a:pt x="458" y="133"/>
                  </a:lnTo>
                  <a:lnTo>
                    <a:pt x="459" y="131"/>
                  </a:lnTo>
                  <a:lnTo>
                    <a:pt x="465" y="131"/>
                  </a:lnTo>
                  <a:lnTo>
                    <a:pt x="471" y="130"/>
                  </a:lnTo>
                  <a:lnTo>
                    <a:pt x="475" y="131"/>
                  </a:lnTo>
                  <a:lnTo>
                    <a:pt x="481" y="131"/>
                  </a:lnTo>
                  <a:lnTo>
                    <a:pt x="486" y="133"/>
                  </a:lnTo>
                  <a:lnTo>
                    <a:pt x="489" y="133"/>
                  </a:lnTo>
                  <a:lnTo>
                    <a:pt x="491" y="132"/>
                  </a:lnTo>
                  <a:lnTo>
                    <a:pt x="493" y="129"/>
                  </a:lnTo>
                  <a:lnTo>
                    <a:pt x="493" y="127"/>
                  </a:lnTo>
                  <a:lnTo>
                    <a:pt x="490" y="124"/>
                  </a:lnTo>
                  <a:lnTo>
                    <a:pt x="483" y="121"/>
                  </a:lnTo>
                  <a:lnTo>
                    <a:pt x="479" y="118"/>
                  </a:lnTo>
                  <a:lnTo>
                    <a:pt x="476" y="118"/>
                  </a:lnTo>
                  <a:lnTo>
                    <a:pt x="472" y="117"/>
                  </a:lnTo>
                  <a:lnTo>
                    <a:pt x="468" y="116"/>
                  </a:lnTo>
                  <a:lnTo>
                    <a:pt x="464" y="115"/>
                  </a:lnTo>
                  <a:lnTo>
                    <a:pt x="463" y="112"/>
                  </a:lnTo>
                  <a:lnTo>
                    <a:pt x="464" y="108"/>
                  </a:lnTo>
                  <a:lnTo>
                    <a:pt x="465" y="106"/>
                  </a:lnTo>
                  <a:lnTo>
                    <a:pt x="468" y="105"/>
                  </a:lnTo>
                  <a:lnTo>
                    <a:pt x="471" y="106"/>
                  </a:lnTo>
                  <a:lnTo>
                    <a:pt x="474" y="105"/>
                  </a:lnTo>
                  <a:lnTo>
                    <a:pt x="475" y="103"/>
                  </a:lnTo>
                  <a:lnTo>
                    <a:pt x="475" y="102"/>
                  </a:lnTo>
                  <a:lnTo>
                    <a:pt x="475" y="100"/>
                  </a:lnTo>
                  <a:lnTo>
                    <a:pt x="473" y="99"/>
                  </a:lnTo>
                  <a:lnTo>
                    <a:pt x="471" y="99"/>
                  </a:lnTo>
                  <a:lnTo>
                    <a:pt x="469" y="100"/>
                  </a:lnTo>
                  <a:lnTo>
                    <a:pt x="466" y="101"/>
                  </a:lnTo>
                  <a:lnTo>
                    <a:pt x="461" y="99"/>
                  </a:lnTo>
                  <a:lnTo>
                    <a:pt x="458" y="97"/>
                  </a:lnTo>
                  <a:lnTo>
                    <a:pt x="458" y="95"/>
                  </a:lnTo>
                  <a:lnTo>
                    <a:pt x="460" y="92"/>
                  </a:lnTo>
                  <a:lnTo>
                    <a:pt x="462" y="90"/>
                  </a:lnTo>
                  <a:lnTo>
                    <a:pt x="462" y="87"/>
                  </a:lnTo>
                  <a:lnTo>
                    <a:pt x="462" y="83"/>
                  </a:lnTo>
                  <a:lnTo>
                    <a:pt x="462" y="79"/>
                  </a:lnTo>
                  <a:lnTo>
                    <a:pt x="465" y="76"/>
                  </a:lnTo>
                  <a:lnTo>
                    <a:pt x="469" y="74"/>
                  </a:lnTo>
                  <a:lnTo>
                    <a:pt x="477" y="77"/>
                  </a:lnTo>
                  <a:lnTo>
                    <a:pt x="488" y="79"/>
                  </a:lnTo>
                  <a:lnTo>
                    <a:pt x="489" y="79"/>
                  </a:lnTo>
                  <a:lnTo>
                    <a:pt x="490" y="78"/>
                  </a:lnTo>
                  <a:lnTo>
                    <a:pt x="491" y="76"/>
                  </a:lnTo>
                  <a:lnTo>
                    <a:pt x="506" y="76"/>
                  </a:lnTo>
                  <a:lnTo>
                    <a:pt x="508" y="74"/>
                  </a:lnTo>
                  <a:lnTo>
                    <a:pt x="510" y="73"/>
                  </a:lnTo>
                  <a:lnTo>
                    <a:pt x="524" y="71"/>
                  </a:lnTo>
                  <a:lnTo>
                    <a:pt x="525" y="69"/>
                  </a:lnTo>
                  <a:lnTo>
                    <a:pt x="528" y="67"/>
                  </a:lnTo>
                  <a:lnTo>
                    <a:pt x="531" y="67"/>
                  </a:lnTo>
                  <a:lnTo>
                    <a:pt x="535" y="66"/>
                  </a:lnTo>
                  <a:lnTo>
                    <a:pt x="540" y="65"/>
                  </a:lnTo>
                  <a:lnTo>
                    <a:pt x="544" y="64"/>
                  </a:lnTo>
                  <a:lnTo>
                    <a:pt x="544" y="64"/>
                  </a:lnTo>
                  <a:lnTo>
                    <a:pt x="549" y="64"/>
                  </a:lnTo>
                  <a:lnTo>
                    <a:pt x="553" y="62"/>
                  </a:lnTo>
                  <a:lnTo>
                    <a:pt x="555" y="62"/>
                  </a:lnTo>
                  <a:lnTo>
                    <a:pt x="555" y="60"/>
                  </a:lnTo>
                  <a:lnTo>
                    <a:pt x="560" y="58"/>
                  </a:lnTo>
                  <a:lnTo>
                    <a:pt x="568" y="55"/>
                  </a:lnTo>
                  <a:lnTo>
                    <a:pt x="570" y="57"/>
                  </a:lnTo>
                  <a:lnTo>
                    <a:pt x="574" y="58"/>
                  </a:lnTo>
                  <a:lnTo>
                    <a:pt x="579" y="57"/>
                  </a:lnTo>
                  <a:lnTo>
                    <a:pt x="583" y="55"/>
                  </a:lnTo>
                  <a:lnTo>
                    <a:pt x="585" y="57"/>
                  </a:lnTo>
                  <a:lnTo>
                    <a:pt x="588" y="58"/>
                  </a:lnTo>
                  <a:lnTo>
                    <a:pt x="590" y="57"/>
                  </a:lnTo>
                  <a:lnTo>
                    <a:pt x="591" y="53"/>
                  </a:lnTo>
                  <a:lnTo>
                    <a:pt x="593" y="48"/>
                  </a:lnTo>
                  <a:lnTo>
                    <a:pt x="595" y="47"/>
                  </a:lnTo>
                  <a:lnTo>
                    <a:pt x="598" y="46"/>
                  </a:lnTo>
                  <a:lnTo>
                    <a:pt x="599" y="44"/>
                  </a:lnTo>
                  <a:lnTo>
                    <a:pt x="601" y="43"/>
                  </a:lnTo>
                  <a:lnTo>
                    <a:pt x="608" y="43"/>
                  </a:lnTo>
                  <a:lnTo>
                    <a:pt x="615" y="39"/>
                  </a:lnTo>
                  <a:lnTo>
                    <a:pt x="616" y="41"/>
                  </a:lnTo>
                  <a:lnTo>
                    <a:pt x="625" y="40"/>
                  </a:lnTo>
                  <a:lnTo>
                    <a:pt x="635" y="38"/>
                  </a:lnTo>
                  <a:lnTo>
                    <a:pt x="641" y="37"/>
                  </a:lnTo>
                  <a:lnTo>
                    <a:pt x="652" y="34"/>
                  </a:lnTo>
                  <a:lnTo>
                    <a:pt x="657" y="31"/>
                  </a:lnTo>
                  <a:lnTo>
                    <a:pt x="664" y="30"/>
                  </a:lnTo>
                  <a:lnTo>
                    <a:pt x="671" y="29"/>
                  </a:lnTo>
                  <a:lnTo>
                    <a:pt x="675" y="25"/>
                  </a:lnTo>
                  <a:lnTo>
                    <a:pt x="679" y="24"/>
                  </a:lnTo>
                  <a:lnTo>
                    <a:pt x="683" y="24"/>
                  </a:lnTo>
                  <a:lnTo>
                    <a:pt x="686" y="23"/>
                  </a:lnTo>
                  <a:lnTo>
                    <a:pt x="688" y="22"/>
                  </a:lnTo>
                  <a:lnTo>
                    <a:pt x="689" y="19"/>
                  </a:lnTo>
                  <a:lnTo>
                    <a:pt x="688" y="15"/>
                  </a:lnTo>
                  <a:lnTo>
                    <a:pt x="688" y="13"/>
                  </a:lnTo>
                  <a:lnTo>
                    <a:pt x="690" y="12"/>
                  </a:lnTo>
                  <a:lnTo>
                    <a:pt x="695" y="11"/>
                  </a:lnTo>
                  <a:lnTo>
                    <a:pt x="697" y="10"/>
                  </a:lnTo>
                  <a:lnTo>
                    <a:pt x="703" y="5"/>
                  </a:lnTo>
                  <a:lnTo>
                    <a:pt x="708" y="2"/>
                  </a:lnTo>
                  <a:lnTo>
                    <a:pt x="712" y="0"/>
                  </a:lnTo>
                  <a:lnTo>
                    <a:pt x="720" y="1"/>
                  </a:lnTo>
                  <a:lnTo>
                    <a:pt x="729" y="2"/>
                  </a:lnTo>
                  <a:lnTo>
                    <a:pt x="736" y="5"/>
                  </a:lnTo>
                  <a:lnTo>
                    <a:pt x="741" y="8"/>
                  </a:lnTo>
                  <a:lnTo>
                    <a:pt x="744" y="11"/>
                  </a:lnTo>
                  <a:lnTo>
                    <a:pt x="747" y="12"/>
                  </a:lnTo>
                  <a:lnTo>
                    <a:pt x="751" y="13"/>
                  </a:lnTo>
                  <a:lnTo>
                    <a:pt x="754" y="12"/>
                  </a:lnTo>
                  <a:lnTo>
                    <a:pt x="757" y="10"/>
                  </a:lnTo>
                  <a:lnTo>
                    <a:pt x="758" y="8"/>
                  </a:lnTo>
                  <a:lnTo>
                    <a:pt x="760" y="6"/>
                  </a:lnTo>
                  <a:lnTo>
                    <a:pt x="768" y="5"/>
                  </a:lnTo>
                  <a:lnTo>
                    <a:pt x="769" y="7"/>
                  </a:lnTo>
                  <a:lnTo>
                    <a:pt x="774" y="15"/>
                  </a:lnTo>
                  <a:lnTo>
                    <a:pt x="776" y="24"/>
                  </a:lnTo>
                  <a:lnTo>
                    <a:pt x="780" y="38"/>
                  </a:lnTo>
                  <a:lnTo>
                    <a:pt x="782" y="44"/>
                  </a:lnTo>
                  <a:lnTo>
                    <a:pt x="782" y="47"/>
                  </a:lnTo>
                  <a:lnTo>
                    <a:pt x="782" y="52"/>
                  </a:lnTo>
                  <a:lnTo>
                    <a:pt x="781" y="57"/>
                  </a:lnTo>
                  <a:lnTo>
                    <a:pt x="778" y="62"/>
                  </a:lnTo>
                  <a:lnTo>
                    <a:pt x="779" y="65"/>
                  </a:lnTo>
                  <a:lnTo>
                    <a:pt x="787" y="68"/>
                  </a:lnTo>
                  <a:lnTo>
                    <a:pt x="798" y="67"/>
                  </a:lnTo>
                  <a:lnTo>
                    <a:pt x="805" y="65"/>
                  </a:lnTo>
                  <a:lnTo>
                    <a:pt x="809" y="65"/>
                  </a:lnTo>
                  <a:lnTo>
                    <a:pt x="810" y="64"/>
                  </a:lnTo>
                  <a:lnTo>
                    <a:pt x="811" y="60"/>
                  </a:lnTo>
                  <a:lnTo>
                    <a:pt x="814" y="59"/>
                  </a:lnTo>
                  <a:lnTo>
                    <a:pt x="816" y="62"/>
                  </a:lnTo>
                  <a:lnTo>
                    <a:pt x="819" y="66"/>
                  </a:lnTo>
                  <a:lnTo>
                    <a:pt x="821" y="70"/>
                  </a:lnTo>
                  <a:lnTo>
                    <a:pt x="820" y="74"/>
                  </a:lnTo>
                  <a:lnTo>
                    <a:pt x="821" y="78"/>
                  </a:lnTo>
                  <a:lnTo>
                    <a:pt x="822" y="79"/>
                  </a:lnTo>
                  <a:lnTo>
                    <a:pt x="825" y="78"/>
                  </a:lnTo>
                  <a:lnTo>
                    <a:pt x="827" y="77"/>
                  </a:lnTo>
                  <a:lnTo>
                    <a:pt x="827" y="75"/>
                  </a:lnTo>
                  <a:lnTo>
                    <a:pt x="826" y="73"/>
                  </a:lnTo>
                  <a:lnTo>
                    <a:pt x="826" y="71"/>
                  </a:lnTo>
                  <a:lnTo>
                    <a:pt x="827" y="70"/>
                  </a:lnTo>
                  <a:lnTo>
                    <a:pt x="828" y="69"/>
                  </a:lnTo>
                  <a:lnTo>
                    <a:pt x="832" y="70"/>
                  </a:lnTo>
                  <a:lnTo>
                    <a:pt x="837" y="71"/>
                  </a:lnTo>
                  <a:lnTo>
                    <a:pt x="844" y="78"/>
                  </a:lnTo>
                  <a:lnTo>
                    <a:pt x="847" y="79"/>
                  </a:lnTo>
                  <a:lnTo>
                    <a:pt x="849" y="79"/>
                  </a:lnTo>
                  <a:lnTo>
                    <a:pt x="852" y="79"/>
                  </a:lnTo>
                  <a:lnTo>
                    <a:pt x="856" y="76"/>
                  </a:lnTo>
                  <a:lnTo>
                    <a:pt x="859" y="74"/>
                  </a:lnTo>
                  <a:lnTo>
                    <a:pt x="860" y="73"/>
                  </a:lnTo>
                  <a:lnTo>
                    <a:pt x="861" y="73"/>
                  </a:lnTo>
                  <a:lnTo>
                    <a:pt x="863" y="75"/>
                  </a:lnTo>
                  <a:lnTo>
                    <a:pt x="863" y="77"/>
                  </a:lnTo>
                  <a:lnTo>
                    <a:pt x="862" y="81"/>
                  </a:lnTo>
                  <a:lnTo>
                    <a:pt x="857" y="84"/>
                  </a:lnTo>
                  <a:lnTo>
                    <a:pt x="853" y="87"/>
                  </a:lnTo>
                  <a:lnTo>
                    <a:pt x="850" y="92"/>
                  </a:lnTo>
                  <a:lnTo>
                    <a:pt x="849" y="99"/>
                  </a:lnTo>
                  <a:lnTo>
                    <a:pt x="850" y="101"/>
                  </a:lnTo>
                  <a:lnTo>
                    <a:pt x="851" y="103"/>
                  </a:lnTo>
                  <a:lnTo>
                    <a:pt x="852" y="106"/>
                  </a:lnTo>
                  <a:lnTo>
                    <a:pt x="853" y="106"/>
                  </a:lnTo>
                  <a:lnTo>
                    <a:pt x="855" y="105"/>
                  </a:lnTo>
                  <a:lnTo>
                    <a:pt x="861" y="100"/>
                  </a:lnTo>
                  <a:lnTo>
                    <a:pt x="863" y="98"/>
                  </a:lnTo>
                  <a:lnTo>
                    <a:pt x="867" y="97"/>
                  </a:lnTo>
                  <a:lnTo>
                    <a:pt x="874" y="98"/>
                  </a:lnTo>
                  <a:lnTo>
                    <a:pt x="878" y="100"/>
                  </a:lnTo>
                  <a:lnTo>
                    <a:pt x="881" y="102"/>
                  </a:lnTo>
                  <a:lnTo>
                    <a:pt x="883" y="104"/>
                  </a:lnTo>
                  <a:lnTo>
                    <a:pt x="884" y="103"/>
                  </a:lnTo>
                  <a:lnTo>
                    <a:pt x="885" y="101"/>
                  </a:lnTo>
                  <a:lnTo>
                    <a:pt x="885" y="98"/>
                  </a:lnTo>
                  <a:lnTo>
                    <a:pt x="886" y="95"/>
                  </a:lnTo>
                  <a:lnTo>
                    <a:pt x="894" y="90"/>
                  </a:lnTo>
                  <a:lnTo>
                    <a:pt x="898" y="86"/>
                  </a:lnTo>
                  <a:lnTo>
                    <a:pt x="900" y="86"/>
                  </a:lnTo>
                  <a:lnTo>
                    <a:pt x="903" y="86"/>
                  </a:lnTo>
                  <a:lnTo>
                    <a:pt x="905" y="86"/>
                  </a:lnTo>
                  <a:lnTo>
                    <a:pt x="911" y="83"/>
                  </a:lnTo>
                  <a:lnTo>
                    <a:pt x="916" y="78"/>
                  </a:lnTo>
                  <a:lnTo>
                    <a:pt x="916" y="75"/>
                  </a:lnTo>
                  <a:lnTo>
                    <a:pt x="916" y="73"/>
                  </a:lnTo>
                  <a:lnTo>
                    <a:pt x="918" y="71"/>
                  </a:lnTo>
                  <a:lnTo>
                    <a:pt x="925" y="71"/>
                  </a:lnTo>
                  <a:lnTo>
                    <a:pt x="926" y="70"/>
                  </a:lnTo>
                  <a:lnTo>
                    <a:pt x="931" y="67"/>
                  </a:lnTo>
                  <a:lnTo>
                    <a:pt x="940" y="62"/>
                  </a:lnTo>
                  <a:lnTo>
                    <a:pt x="944" y="60"/>
                  </a:lnTo>
                  <a:lnTo>
                    <a:pt x="952" y="59"/>
                  </a:lnTo>
                  <a:lnTo>
                    <a:pt x="953" y="58"/>
                  </a:lnTo>
                  <a:lnTo>
                    <a:pt x="955" y="55"/>
                  </a:lnTo>
                  <a:lnTo>
                    <a:pt x="960" y="53"/>
                  </a:lnTo>
                  <a:lnTo>
                    <a:pt x="962" y="53"/>
                  </a:lnTo>
                  <a:lnTo>
                    <a:pt x="961" y="59"/>
                  </a:lnTo>
                  <a:lnTo>
                    <a:pt x="958" y="66"/>
                  </a:lnTo>
                  <a:lnTo>
                    <a:pt x="957" y="69"/>
                  </a:lnTo>
                  <a:lnTo>
                    <a:pt x="949" y="68"/>
                  </a:lnTo>
                  <a:lnTo>
                    <a:pt x="949" y="70"/>
                  </a:lnTo>
                  <a:lnTo>
                    <a:pt x="950" y="73"/>
                  </a:lnTo>
                  <a:lnTo>
                    <a:pt x="951" y="75"/>
                  </a:lnTo>
                  <a:lnTo>
                    <a:pt x="952" y="77"/>
                  </a:lnTo>
                  <a:lnTo>
                    <a:pt x="954" y="79"/>
                  </a:lnTo>
                  <a:lnTo>
                    <a:pt x="961" y="86"/>
                  </a:lnTo>
                  <a:lnTo>
                    <a:pt x="972" y="94"/>
                  </a:lnTo>
                  <a:lnTo>
                    <a:pt x="982" y="103"/>
                  </a:lnTo>
                  <a:lnTo>
                    <a:pt x="989" y="110"/>
                  </a:lnTo>
                  <a:lnTo>
                    <a:pt x="993" y="113"/>
                  </a:lnTo>
                  <a:lnTo>
                    <a:pt x="995" y="116"/>
                  </a:lnTo>
                  <a:lnTo>
                    <a:pt x="1000" y="125"/>
                  </a:lnTo>
                  <a:lnTo>
                    <a:pt x="1005" y="134"/>
                  </a:lnTo>
                  <a:lnTo>
                    <a:pt x="1015" y="149"/>
                  </a:lnTo>
                  <a:lnTo>
                    <a:pt x="1022" y="164"/>
                  </a:lnTo>
                  <a:lnTo>
                    <a:pt x="1031" y="180"/>
                  </a:lnTo>
                  <a:lnTo>
                    <a:pt x="1036" y="189"/>
                  </a:lnTo>
                  <a:lnTo>
                    <a:pt x="1046" y="209"/>
                  </a:lnTo>
                  <a:lnTo>
                    <a:pt x="1049" y="214"/>
                  </a:lnTo>
                  <a:lnTo>
                    <a:pt x="1054" y="225"/>
                  </a:lnTo>
                  <a:lnTo>
                    <a:pt x="1059" y="235"/>
                  </a:lnTo>
                  <a:lnTo>
                    <a:pt x="1062" y="244"/>
                  </a:lnTo>
                  <a:lnTo>
                    <a:pt x="1065" y="245"/>
                  </a:lnTo>
                  <a:lnTo>
                    <a:pt x="1065" y="243"/>
                  </a:lnTo>
                  <a:lnTo>
                    <a:pt x="1065" y="242"/>
                  </a:lnTo>
                  <a:lnTo>
                    <a:pt x="1067" y="240"/>
                  </a:lnTo>
                  <a:lnTo>
                    <a:pt x="1070" y="238"/>
                  </a:lnTo>
                  <a:lnTo>
                    <a:pt x="1072" y="237"/>
                  </a:lnTo>
                  <a:lnTo>
                    <a:pt x="1074" y="237"/>
                  </a:lnTo>
                  <a:lnTo>
                    <a:pt x="1076" y="236"/>
                  </a:lnTo>
                  <a:lnTo>
                    <a:pt x="1077" y="233"/>
                  </a:lnTo>
                  <a:lnTo>
                    <a:pt x="1077" y="229"/>
                  </a:lnTo>
                  <a:lnTo>
                    <a:pt x="1076" y="226"/>
                  </a:lnTo>
                  <a:lnTo>
                    <a:pt x="1077" y="224"/>
                  </a:lnTo>
                  <a:lnTo>
                    <a:pt x="1078" y="223"/>
                  </a:lnTo>
                  <a:lnTo>
                    <a:pt x="1081" y="222"/>
                  </a:lnTo>
                  <a:lnTo>
                    <a:pt x="1082" y="222"/>
                  </a:lnTo>
                  <a:lnTo>
                    <a:pt x="1084" y="220"/>
                  </a:lnTo>
                  <a:lnTo>
                    <a:pt x="1086" y="218"/>
                  </a:lnTo>
                  <a:lnTo>
                    <a:pt x="1089" y="219"/>
                  </a:lnTo>
                  <a:lnTo>
                    <a:pt x="1091" y="219"/>
                  </a:lnTo>
                  <a:lnTo>
                    <a:pt x="1093" y="221"/>
                  </a:lnTo>
                  <a:lnTo>
                    <a:pt x="1093" y="224"/>
                  </a:lnTo>
                  <a:lnTo>
                    <a:pt x="1095" y="224"/>
                  </a:lnTo>
                  <a:lnTo>
                    <a:pt x="1099" y="224"/>
                  </a:lnTo>
                  <a:lnTo>
                    <a:pt x="1099" y="226"/>
                  </a:lnTo>
                  <a:lnTo>
                    <a:pt x="1098" y="229"/>
                  </a:lnTo>
                  <a:lnTo>
                    <a:pt x="1097" y="232"/>
                  </a:lnTo>
                  <a:lnTo>
                    <a:pt x="1097" y="235"/>
                  </a:lnTo>
                  <a:lnTo>
                    <a:pt x="1098" y="236"/>
                  </a:lnTo>
                  <a:lnTo>
                    <a:pt x="1105" y="235"/>
                  </a:lnTo>
                  <a:lnTo>
                    <a:pt x="1107" y="235"/>
                  </a:lnTo>
                  <a:lnTo>
                    <a:pt x="1108" y="238"/>
                  </a:lnTo>
                  <a:lnTo>
                    <a:pt x="1109" y="240"/>
                  </a:lnTo>
                  <a:lnTo>
                    <a:pt x="1109" y="242"/>
                  </a:lnTo>
                  <a:lnTo>
                    <a:pt x="1108" y="244"/>
                  </a:lnTo>
                  <a:lnTo>
                    <a:pt x="1109" y="246"/>
                  </a:lnTo>
                  <a:lnTo>
                    <a:pt x="1115" y="246"/>
                  </a:lnTo>
                  <a:lnTo>
                    <a:pt x="1119" y="245"/>
                  </a:lnTo>
                  <a:lnTo>
                    <a:pt x="1125" y="245"/>
                  </a:lnTo>
                  <a:lnTo>
                    <a:pt x="1130" y="248"/>
                  </a:lnTo>
                  <a:lnTo>
                    <a:pt x="1133" y="248"/>
                  </a:lnTo>
                  <a:lnTo>
                    <a:pt x="1137" y="246"/>
                  </a:lnTo>
                  <a:lnTo>
                    <a:pt x="1142" y="247"/>
                  </a:lnTo>
                  <a:lnTo>
                    <a:pt x="1146" y="244"/>
                  </a:lnTo>
                  <a:lnTo>
                    <a:pt x="1149" y="242"/>
                  </a:lnTo>
                  <a:lnTo>
                    <a:pt x="1149" y="240"/>
                  </a:lnTo>
                  <a:lnTo>
                    <a:pt x="1151" y="238"/>
                  </a:lnTo>
                  <a:lnTo>
                    <a:pt x="1156" y="238"/>
                  </a:lnTo>
                  <a:lnTo>
                    <a:pt x="1159" y="238"/>
                  </a:lnTo>
                  <a:lnTo>
                    <a:pt x="1161" y="235"/>
                  </a:lnTo>
                  <a:lnTo>
                    <a:pt x="1163" y="233"/>
                  </a:lnTo>
                  <a:lnTo>
                    <a:pt x="1167" y="233"/>
                  </a:lnTo>
                  <a:lnTo>
                    <a:pt x="1170" y="233"/>
                  </a:lnTo>
                  <a:lnTo>
                    <a:pt x="1177" y="237"/>
                  </a:lnTo>
                  <a:lnTo>
                    <a:pt x="1181" y="239"/>
                  </a:lnTo>
                  <a:lnTo>
                    <a:pt x="1186" y="242"/>
                  </a:lnTo>
                  <a:lnTo>
                    <a:pt x="1188" y="244"/>
                  </a:lnTo>
                  <a:lnTo>
                    <a:pt x="1190" y="249"/>
                  </a:lnTo>
                  <a:lnTo>
                    <a:pt x="1193" y="253"/>
                  </a:lnTo>
                  <a:lnTo>
                    <a:pt x="1196" y="257"/>
                  </a:lnTo>
                  <a:lnTo>
                    <a:pt x="1196" y="262"/>
                  </a:lnTo>
                  <a:lnTo>
                    <a:pt x="1199" y="269"/>
                  </a:lnTo>
                  <a:lnTo>
                    <a:pt x="1201" y="272"/>
                  </a:lnTo>
                  <a:lnTo>
                    <a:pt x="1203" y="272"/>
                  </a:lnTo>
                  <a:lnTo>
                    <a:pt x="1206" y="272"/>
                  </a:lnTo>
                  <a:lnTo>
                    <a:pt x="1210" y="273"/>
                  </a:lnTo>
                  <a:lnTo>
                    <a:pt x="1217" y="279"/>
                  </a:lnTo>
                  <a:lnTo>
                    <a:pt x="1219" y="279"/>
                  </a:lnTo>
                  <a:lnTo>
                    <a:pt x="1222" y="280"/>
                  </a:lnTo>
                  <a:lnTo>
                    <a:pt x="1222" y="283"/>
                  </a:lnTo>
                  <a:lnTo>
                    <a:pt x="1221" y="285"/>
                  </a:lnTo>
                  <a:lnTo>
                    <a:pt x="1222" y="289"/>
                  </a:lnTo>
                  <a:lnTo>
                    <a:pt x="1224" y="292"/>
                  </a:lnTo>
                  <a:lnTo>
                    <a:pt x="1226" y="295"/>
                  </a:lnTo>
                  <a:lnTo>
                    <a:pt x="1229" y="300"/>
                  </a:lnTo>
                  <a:lnTo>
                    <a:pt x="1229" y="302"/>
                  </a:lnTo>
                  <a:lnTo>
                    <a:pt x="1231" y="303"/>
                  </a:lnTo>
                  <a:lnTo>
                    <a:pt x="1234" y="301"/>
                  </a:lnTo>
                  <a:lnTo>
                    <a:pt x="1238" y="303"/>
                  </a:lnTo>
                  <a:lnTo>
                    <a:pt x="1250" y="305"/>
                  </a:lnTo>
                  <a:lnTo>
                    <a:pt x="1252" y="305"/>
                  </a:lnTo>
                  <a:lnTo>
                    <a:pt x="1253" y="307"/>
                  </a:lnTo>
                  <a:lnTo>
                    <a:pt x="1255" y="307"/>
                  </a:lnTo>
                  <a:lnTo>
                    <a:pt x="1257" y="307"/>
                  </a:lnTo>
                  <a:lnTo>
                    <a:pt x="1260" y="307"/>
                  </a:lnTo>
                  <a:lnTo>
                    <a:pt x="1262" y="306"/>
                  </a:lnTo>
                  <a:lnTo>
                    <a:pt x="1263" y="303"/>
                  </a:lnTo>
                  <a:lnTo>
                    <a:pt x="1267" y="301"/>
                  </a:lnTo>
                  <a:lnTo>
                    <a:pt x="1270" y="298"/>
                  </a:lnTo>
                  <a:lnTo>
                    <a:pt x="1273" y="295"/>
                  </a:lnTo>
                  <a:lnTo>
                    <a:pt x="1275" y="294"/>
                  </a:lnTo>
                  <a:lnTo>
                    <a:pt x="1277" y="295"/>
                  </a:lnTo>
                  <a:lnTo>
                    <a:pt x="1277" y="298"/>
                  </a:lnTo>
                  <a:lnTo>
                    <a:pt x="1275" y="300"/>
                  </a:lnTo>
                  <a:lnTo>
                    <a:pt x="1273" y="302"/>
                  </a:lnTo>
                  <a:lnTo>
                    <a:pt x="1274" y="305"/>
                  </a:lnTo>
                  <a:lnTo>
                    <a:pt x="1276" y="305"/>
                  </a:lnTo>
                  <a:lnTo>
                    <a:pt x="1280" y="308"/>
                  </a:lnTo>
                  <a:lnTo>
                    <a:pt x="1284" y="316"/>
                  </a:lnTo>
                  <a:lnTo>
                    <a:pt x="1286" y="318"/>
                  </a:lnTo>
                  <a:lnTo>
                    <a:pt x="1288" y="320"/>
                  </a:lnTo>
                  <a:lnTo>
                    <a:pt x="1291" y="320"/>
                  </a:lnTo>
                  <a:lnTo>
                    <a:pt x="1293" y="322"/>
                  </a:lnTo>
                  <a:lnTo>
                    <a:pt x="1295" y="325"/>
                  </a:lnTo>
                  <a:lnTo>
                    <a:pt x="1296" y="3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2" name="Freeform 526">
              <a:extLst>
                <a:ext uri="{FF2B5EF4-FFF2-40B4-BE49-F238E27FC236}">
                  <a16:creationId xmlns="" xmlns:a16="http://schemas.microsoft.com/office/drawing/2014/main" id="{309A9330-C278-5803-201F-A7C8E2DF06CC}"/>
                </a:ext>
              </a:extLst>
            </p:cNvPr>
            <p:cNvSpPr>
              <a:spLocks noChangeArrowheads="1"/>
            </p:cNvSpPr>
            <p:nvPr/>
          </p:nvSpPr>
          <p:spPr bwMode="auto">
            <a:xfrm>
              <a:off x="10199564" y="7902087"/>
              <a:ext cx="10990" cy="16484"/>
            </a:xfrm>
            <a:custGeom>
              <a:avLst/>
              <a:gdLst>
                <a:gd name="T0" fmla="*/ 6 w 7"/>
                <a:gd name="T1" fmla="*/ 10 h 12"/>
                <a:gd name="T2" fmla="*/ 5 w 7"/>
                <a:gd name="T3" fmla="*/ 11 h 12"/>
                <a:gd name="T4" fmla="*/ 3 w 7"/>
                <a:gd name="T5" fmla="*/ 11 h 12"/>
                <a:gd name="T6" fmla="*/ 0 w 7"/>
                <a:gd name="T7" fmla="*/ 6 h 12"/>
                <a:gd name="T8" fmla="*/ 0 w 7"/>
                <a:gd name="T9" fmla="*/ 1 h 12"/>
                <a:gd name="T10" fmla="*/ 2 w 7"/>
                <a:gd name="T11" fmla="*/ 0 h 12"/>
                <a:gd name="T12" fmla="*/ 3 w 7"/>
                <a:gd name="T13" fmla="*/ 0 h 12"/>
                <a:gd name="T14" fmla="*/ 3 w 7"/>
                <a:gd name="T15" fmla="*/ 0 h 12"/>
                <a:gd name="T16" fmla="*/ 1 w 7"/>
                <a:gd name="T17" fmla="*/ 3 h 12"/>
                <a:gd name="T18" fmla="*/ 1 w 7"/>
                <a:gd name="T19" fmla="*/ 5 h 12"/>
                <a:gd name="T20" fmla="*/ 3 w 7"/>
                <a:gd name="T21" fmla="*/ 9 h 12"/>
                <a:gd name="T22" fmla="*/ 6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6" y="10"/>
                  </a:moveTo>
                  <a:lnTo>
                    <a:pt x="5" y="11"/>
                  </a:lnTo>
                  <a:lnTo>
                    <a:pt x="3" y="11"/>
                  </a:lnTo>
                  <a:lnTo>
                    <a:pt x="0" y="6"/>
                  </a:lnTo>
                  <a:lnTo>
                    <a:pt x="0" y="1"/>
                  </a:lnTo>
                  <a:lnTo>
                    <a:pt x="2" y="0"/>
                  </a:lnTo>
                  <a:lnTo>
                    <a:pt x="3" y="0"/>
                  </a:lnTo>
                  <a:lnTo>
                    <a:pt x="3" y="0"/>
                  </a:lnTo>
                  <a:lnTo>
                    <a:pt x="1" y="3"/>
                  </a:lnTo>
                  <a:lnTo>
                    <a:pt x="1" y="5"/>
                  </a:lnTo>
                  <a:lnTo>
                    <a:pt x="3" y="9"/>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3" name="Freeform 527">
              <a:extLst>
                <a:ext uri="{FF2B5EF4-FFF2-40B4-BE49-F238E27FC236}">
                  <a16:creationId xmlns="" xmlns:a16="http://schemas.microsoft.com/office/drawing/2014/main" id="{AD0B12A9-92C9-8D0E-8241-91A2EB72D364}"/>
                </a:ext>
              </a:extLst>
            </p:cNvPr>
            <p:cNvSpPr>
              <a:spLocks noChangeArrowheads="1"/>
            </p:cNvSpPr>
            <p:nvPr/>
          </p:nvSpPr>
          <p:spPr bwMode="auto">
            <a:xfrm>
              <a:off x="10210555" y="7902087"/>
              <a:ext cx="5497" cy="5493"/>
            </a:xfrm>
            <a:custGeom>
              <a:avLst/>
              <a:gdLst>
                <a:gd name="T0" fmla="*/ 1 w 4"/>
                <a:gd name="T1" fmla="*/ 5 h 6"/>
                <a:gd name="T2" fmla="*/ 0 w 4"/>
                <a:gd name="T3" fmla="*/ 5 h 6"/>
                <a:gd name="T4" fmla="*/ 0 w 4"/>
                <a:gd name="T5" fmla="*/ 2 h 6"/>
                <a:gd name="T6" fmla="*/ 1 w 4"/>
                <a:gd name="T7" fmla="*/ 0 h 6"/>
                <a:gd name="T8" fmla="*/ 3 w 4"/>
                <a:gd name="T9" fmla="*/ 0 h 6"/>
                <a:gd name="T10" fmla="*/ 2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0"/>
                  </a:lnTo>
                  <a:lnTo>
                    <a:pt x="2"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4" name="Freeform 529">
              <a:extLst>
                <a:ext uri="{FF2B5EF4-FFF2-40B4-BE49-F238E27FC236}">
                  <a16:creationId xmlns="" xmlns:a16="http://schemas.microsoft.com/office/drawing/2014/main" id="{60FE97BF-5990-96F8-2056-4CED9EDEA36D}"/>
                </a:ext>
              </a:extLst>
            </p:cNvPr>
            <p:cNvSpPr>
              <a:spLocks noChangeArrowheads="1"/>
            </p:cNvSpPr>
            <p:nvPr/>
          </p:nvSpPr>
          <p:spPr bwMode="auto">
            <a:xfrm>
              <a:off x="12188824" y="8990135"/>
              <a:ext cx="302237" cy="357186"/>
            </a:xfrm>
            <a:custGeom>
              <a:avLst/>
              <a:gdLst>
                <a:gd name="T0" fmla="*/ 79 w 241"/>
                <a:gd name="T1" fmla="*/ 22 h 287"/>
                <a:gd name="T2" fmla="*/ 85 w 241"/>
                <a:gd name="T3" fmla="*/ 24 h 287"/>
                <a:gd name="T4" fmla="*/ 90 w 241"/>
                <a:gd name="T5" fmla="*/ 32 h 287"/>
                <a:gd name="T6" fmla="*/ 98 w 241"/>
                <a:gd name="T7" fmla="*/ 56 h 287"/>
                <a:gd name="T8" fmla="*/ 125 w 241"/>
                <a:gd name="T9" fmla="*/ 53 h 287"/>
                <a:gd name="T10" fmla="*/ 142 w 241"/>
                <a:gd name="T11" fmla="*/ 64 h 287"/>
                <a:gd name="T12" fmla="*/ 143 w 241"/>
                <a:gd name="T13" fmla="*/ 72 h 287"/>
                <a:gd name="T14" fmla="*/ 151 w 241"/>
                <a:gd name="T15" fmla="*/ 79 h 287"/>
                <a:gd name="T16" fmla="*/ 142 w 241"/>
                <a:gd name="T17" fmla="*/ 98 h 287"/>
                <a:gd name="T18" fmla="*/ 125 w 241"/>
                <a:gd name="T19" fmla="*/ 100 h 287"/>
                <a:gd name="T20" fmla="*/ 123 w 241"/>
                <a:gd name="T21" fmla="*/ 111 h 287"/>
                <a:gd name="T22" fmla="*/ 159 w 241"/>
                <a:gd name="T23" fmla="*/ 129 h 287"/>
                <a:gd name="T24" fmla="*/ 160 w 241"/>
                <a:gd name="T25" fmla="*/ 141 h 287"/>
                <a:gd name="T26" fmla="*/ 174 w 241"/>
                <a:gd name="T27" fmla="*/ 155 h 287"/>
                <a:gd name="T28" fmla="*/ 196 w 241"/>
                <a:gd name="T29" fmla="*/ 178 h 287"/>
                <a:gd name="T30" fmla="*/ 204 w 241"/>
                <a:gd name="T31" fmla="*/ 196 h 287"/>
                <a:gd name="T32" fmla="*/ 213 w 241"/>
                <a:gd name="T33" fmla="*/ 201 h 287"/>
                <a:gd name="T34" fmla="*/ 228 w 241"/>
                <a:gd name="T35" fmla="*/ 215 h 287"/>
                <a:gd name="T36" fmla="*/ 224 w 241"/>
                <a:gd name="T37" fmla="*/ 224 h 287"/>
                <a:gd name="T38" fmla="*/ 238 w 241"/>
                <a:gd name="T39" fmla="*/ 240 h 287"/>
                <a:gd name="T40" fmla="*/ 235 w 241"/>
                <a:gd name="T41" fmla="*/ 254 h 287"/>
                <a:gd name="T42" fmla="*/ 228 w 241"/>
                <a:gd name="T43" fmla="*/ 264 h 287"/>
                <a:gd name="T44" fmla="*/ 217 w 241"/>
                <a:gd name="T45" fmla="*/ 273 h 287"/>
                <a:gd name="T46" fmla="*/ 205 w 241"/>
                <a:gd name="T47" fmla="*/ 267 h 287"/>
                <a:gd name="T48" fmla="*/ 193 w 241"/>
                <a:gd name="T49" fmla="*/ 271 h 287"/>
                <a:gd name="T50" fmla="*/ 189 w 241"/>
                <a:gd name="T51" fmla="*/ 286 h 287"/>
                <a:gd name="T52" fmla="*/ 166 w 241"/>
                <a:gd name="T53" fmla="*/ 280 h 287"/>
                <a:gd name="T54" fmla="*/ 166 w 241"/>
                <a:gd name="T55" fmla="*/ 270 h 287"/>
                <a:gd name="T56" fmla="*/ 172 w 241"/>
                <a:gd name="T57" fmla="*/ 249 h 287"/>
                <a:gd name="T58" fmla="*/ 175 w 241"/>
                <a:gd name="T59" fmla="*/ 232 h 287"/>
                <a:gd name="T60" fmla="*/ 167 w 241"/>
                <a:gd name="T61" fmla="*/ 219 h 287"/>
                <a:gd name="T62" fmla="*/ 149 w 241"/>
                <a:gd name="T63" fmla="*/ 202 h 287"/>
                <a:gd name="T64" fmla="*/ 140 w 241"/>
                <a:gd name="T65" fmla="*/ 165 h 287"/>
                <a:gd name="T66" fmla="*/ 117 w 241"/>
                <a:gd name="T67" fmla="*/ 141 h 287"/>
                <a:gd name="T68" fmla="*/ 100 w 241"/>
                <a:gd name="T69" fmla="*/ 141 h 287"/>
                <a:gd name="T70" fmla="*/ 94 w 241"/>
                <a:gd name="T71" fmla="*/ 147 h 287"/>
                <a:gd name="T72" fmla="*/ 81 w 241"/>
                <a:gd name="T73" fmla="*/ 158 h 287"/>
                <a:gd name="T74" fmla="*/ 71 w 241"/>
                <a:gd name="T75" fmla="*/ 150 h 287"/>
                <a:gd name="T76" fmla="*/ 54 w 241"/>
                <a:gd name="T77" fmla="*/ 150 h 287"/>
                <a:gd name="T78" fmla="*/ 37 w 241"/>
                <a:gd name="T79" fmla="*/ 164 h 287"/>
                <a:gd name="T80" fmla="*/ 31 w 241"/>
                <a:gd name="T81" fmla="*/ 150 h 287"/>
                <a:gd name="T82" fmla="*/ 30 w 241"/>
                <a:gd name="T83" fmla="*/ 136 h 287"/>
                <a:gd name="T84" fmla="*/ 34 w 241"/>
                <a:gd name="T85" fmla="*/ 108 h 287"/>
                <a:gd name="T86" fmla="*/ 21 w 241"/>
                <a:gd name="T87" fmla="*/ 100 h 287"/>
                <a:gd name="T88" fmla="*/ 12 w 241"/>
                <a:gd name="T89" fmla="*/ 85 h 287"/>
                <a:gd name="T90" fmla="*/ 7 w 241"/>
                <a:gd name="T91" fmla="*/ 72 h 287"/>
                <a:gd name="T92" fmla="*/ 1 w 241"/>
                <a:gd name="T93" fmla="*/ 72 h 287"/>
                <a:gd name="T94" fmla="*/ 16 w 241"/>
                <a:gd name="T95" fmla="*/ 56 h 287"/>
                <a:gd name="T96" fmla="*/ 17 w 241"/>
                <a:gd name="T97" fmla="*/ 46 h 287"/>
                <a:gd name="T98" fmla="*/ 34 w 241"/>
                <a:gd name="T99" fmla="*/ 33 h 287"/>
                <a:gd name="T100" fmla="*/ 37 w 241"/>
                <a:gd name="T101" fmla="*/ 45 h 287"/>
                <a:gd name="T102" fmla="*/ 51 w 241"/>
                <a:gd name="T103" fmla="*/ 46 h 287"/>
                <a:gd name="T104" fmla="*/ 51 w 241"/>
                <a:gd name="T105" fmla="*/ 33 h 287"/>
                <a:gd name="T106" fmla="*/ 46 w 241"/>
                <a:gd name="T107" fmla="*/ 13 h 287"/>
                <a:gd name="T108" fmla="*/ 49 w 241"/>
                <a:gd name="T109" fmla="*/ 1 h 287"/>
                <a:gd name="T110" fmla="*/ 62 w 241"/>
                <a:gd name="T111"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87">
                  <a:moveTo>
                    <a:pt x="64" y="4"/>
                  </a:moveTo>
                  <a:lnTo>
                    <a:pt x="65" y="7"/>
                  </a:lnTo>
                  <a:lnTo>
                    <a:pt x="69" y="11"/>
                  </a:lnTo>
                  <a:lnTo>
                    <a:pt x="74" y="16"/>
                  </a:lnTo>
                  <a:lnTo>
                    <a:pt x="75" y="18"/>
                  </a:lnTo>
                  <a:lnTo>
                    <a:pt x="78" y="20"/>
                  </a:lnTo>
                  <a:lnTo>
                    <a:pt x="79" y="22"/>
                  </a:lnTo>
                  <a:lnTo>
                    <a:pt x="79" y="24"/>
                  </a:lnTo>
                  <a:lnTo>
                    <a:pt x="80" y="27"/>
                  </a:lnTo>
                  <a:lnTo>
                    <a:pt x="81" y="28"/>
                  </a:lnTo>
                  <a:lnTo>
                    <a:pt x="82" y="29"/>
                  </a:lnTo>
                  <a:lnTo>
                    <a:pt x="83" y="28"/>
                  </a:lnTo>
                  <a:lnTo>
                    <a:pt x="84" y="27"/>
                  </a:lnTo>
                  <a:lnTo>
                    <a:pt x="85" y="24"/>
                  </a:lnTo>
                  <a:lnTo>
                    <a:pt x="86" y="23"/>
                  </a:lnTo>
                  <a:lnTo>
                    <a:pt x="87" y="26"/>
                  </a:lnTo>
                  <a:lnTo>
                    <a:pt x="87" y="26"/>
                  </a:lnTo>
                  <a:lnTo>
                    <a:pt x="88" y="27"/>
                  </a:lnTo>
                  <a:lnTo>
                    <a:pt x="90" y="28"/>
                  </a:lnTo>
                  <a:lnTo>
                    <a:pt x="90" y="30"/>
                  </a:lnTo>
                  <a:lnTo>
                    <a:pt x="90" y="32"/>
                  </a:lnTo>
                  <a:lnTo>
                    <a:pt x="88" y="34"/>
                  </a:lnTo>
                  <a:lnTo>
                    <a:pt x="88" y="36"/>
                  </a:lnTo>
                  <a:lnTo>
                    <a:pt x="87" y="40"/>
                  </a:lnTo>
                  <a:lnTo>
                    <a:pt x="87" y="42"/>
                  </a:lnTo>
                  <a:lnTo>
                    <a:pt x="88" y="44"/>
                  </a:lnTo>
                  <a:lnTo>
                    <a:pt x="95" y="54"/>
                  </a:lnTo>
                  <a:lnTo>
                    <a:pt x="98" y="56"/>
                  </a:lnTo>
                  <a:lnTo>
                    <a:pt x="106" y="59"/>
                  </a:lnTo>
                  <a:lnTo>
                    <a:pt x="109" y="60"/>
                  </a:lnTo>
                  <a:lnTo>
                    <a:pt x="112" y="61"/>
                  </a:lnTo>
                  <a:lnTo>
                    <a:pt x="114" y="61"/>
                  </a:lnTo>
                  <a:lnTo>
                    <a:pt x="117" y="57"/>
                  </a:lnTo>
                  <a:lnTo>
                    <a:pt x="120" y="56"/>
                  </a:lnTo>
                  <a:lnTo>
                    <a:pt x="125" y="53"/>
                  </a:lnTo>
                  <a:lnTo>
                    <a:pt x="127" y="52"/>
                  </a:lnTo>
                  <a:lnTo>
                    <a:pt x="129" y="54"/>
                  </a:lnTo>
                  <a:lnTo>
                    <a:pt x="134" y="57"/>
                  </a:lnTo>
                  <a:lnTo>
                    <a:pt x="138" y="60"/>
                  </a:lnTo>
                  <a:lnTo>
                    <a:pt x="140" y="62"/>
                  </a:lnTo>
                  <a:lnTo>
                    <a:pt x="142" y="63"/>
                  </a:lnTo>
                  <a:lnTo>
                    <a:pt x="142" y="64"/>
                  </a:lnTo>
                  <a:lnTo>
                    <a:pt x="140" y="66"/>
                  </a:lnTo>
                  <a:lnTo>
                    <a:pt x="139" y="67"/>
                  </a:lnTo>
                  <a:lnTo>
                    <a:pt x="136" y="68"/>
                  </a:lnTo>
                  <a:lnTo>
                    <a:pt x="135" y="70"/>
                  </a:lnTo>
                  <a:lnTo>
                    <a:pt x="136" y="70"/>
                  </a:lnTo>
                  <a:lnTo>
                    <a:pt x="139" y="71"/>
                  </a:lnTo>
                  <a:lnTo>
                    <a:pt x="143" y="72"/>
                  </a:lnTo>
                  <a:lnTo>
                    <a:pt x="144" y="74"/>
                  </a:lnTo>
                  <a:lnTo>
                    <a:pt x="144" y="75"/>
                  </a:lnTo>
                  <a:lnTo>
                    <a:pt x="145" y="77"/>
                  </a:lnTo>
                  <a:lnTo>
                    <a:pt x="145" y="78"/>
                  </a:lnTo>
                  <a:lnTo>
                    <a:pt x="149" y="78"/>
                  </a:lnTo>
                  <a:lnTo>
                    <a:pt x="150" y="78"/>
                  </a:lnTo>
                  <a:lnTo>
                    <a:pt x="151" y="79"/>
                  </a:lnTo>
                  <a:lnTo>
                    <a:pt x="153" y="82"/>
                  </a:lnTo>
                  <a:lnTo>
                    <a:pt x="153" y="84"/>
                  </a:lnTo>
                  <a:lnTo>
                    <a:pt x="150" y="87"/>
                  </a:lnTo>
                  <a:lnTo>
                    <a:pt x="149" y="88"/>
                  </a:lnTo>
                  <a:lnTo>
                    <a:pt x="149" y="91"/>
                  </a:lnTo>
                  <a:lnTo>
                    <a:pt x="147" y="93"/>
                  </a:lnTo>
                  <a:lnTo>
                    <a:pt x="142" y="98"/>
                  </a:lnTo>
                  <a:lnTo>
                    <a:pt x="140" y="98"/>
                  </a:lnTo>
                  <a:lnTo>
                    <a:pt x="131" y="95"/>
                  </a:lnTo>
                  <a:lnTo>
                    <a:pt x="127" y="95"/>
                  </a:lnTo>
                  <a:lnTo>
                    <a:pt x="125" y="95"/>
                  </a:lnTo>
                  <a:lnTo>
                    <a:pt x="124" y="95"/>
                  </a:lnTo>
                  <a:lnTo>
                    <a:pt x="123" y="97"/>
                  </a:lnTo>
                  <a:lnTo>
                    <a:pt x="125" y="100"/>
                  </a:lnTo>
                  <a:lnTo>
                    <a:pt x="125" y="102"/>
                  </a:lnTo>
                  <a:lnTo>
                    <a:pt x="124" y="104"/>
                  </a:lnTo>
                  <a:lnTo>
                    <a:pt x="121" y="106"/>
                  </a:lnTo>
                  <a:lnTo>
                    <a:pt x="120" y="107"/>
                  </a:lnTo>
                  <a:lnTo>
                    <a:pt x="120" y="108"/>
                  </a:lnTo>
                  <a:lnTo>
                    <a:pt x="120" y="109"/>
                  </a:lnTo>
                  <a:lnTo>
                    <a:pt x="123" y="111"/>
                  </a:lnTo>
                  <a:lnTo>
                    <a:pt x="127" y="112"/>
                  </a:lnTo>
                  <a:lnTo>
                    <a:pt x="138" y="119"/>
                  </a:lnTo>
                  <a:lnTo>
                    <a:pt x="140" y="120"/>
                  </a:lnTo>
                  <a:lnTo>
                    <a:pt x="143" y="123"/>
                  </a:lnTo>
                  <a:lnTo>
                    <a:pt x="146" y="125"/>
                  </a:lnTo>
                  <a:lnTo>
                    <a:pt x="155" y="127"/>
                  </a:lnTo>
                  <a:lnTo>
                    <a:pt x="159" y="129"/>
                  </a:lnTo>
                  <a:lnTo>
                    <a:pt x="160" y="130"/>
                  </a:lnTo>
                  <a:lnTo>
                    <a:pt x="160" y="131"/>
                  </a:lnTo>
                  <a:lnTo>
                    <a:pt x="159" y="133"/>
                  </a:lnTo>
                  <a:lnTo>
                    <a:pt x="158" y="135"/>
                  </a:lnTo>
                  <a:lnTo>
                    <a:pt x="158" y="137"/>
                  </a:lnTo>
                  <a:lnTo>
                    <a:pt x="159" y="138"/>
                  </a:lnTo>
                  <a:lnTo>
                    <a:pt x="160" y="141"/>
                  </a:lnTo>
                  <a:lnTo>
                    <a:pt x="164" y="144"/>
                  </a:lnTo>
                  <a:lnTo>
                    <a:pt x="166" y="145"/>
                  </a:lnTo>
                  <a:lnTo>
                    <a:pt x="168" y="145"/>
                  </a:lnTo>
                  <a:lnTo>
                    <a:pt x="170" y="147"/>
                  </a:lnTo>
                  <a:lnTo>
                    <a:pt x="172" y="149"/>
                  </a:lnTo>
                  <a:lnTo>
                    <a:pt x="174" y="152"/>
                  </a:lnTo>
                  <a:lnTo>
                    <a:pt x="174" y="155"/>
                  </a:lnTo>
                  <a:lnTo>
                    <a:pt x="175" y="157"/>
                  </a:lnTo>
                  <a:lnTo>
                    <a:pt x="177" y="160"/>
                  </a:lnTo>
                  <a:lnTo>
                    <a:pt x="180" y="163"/>
                  </a:lnTo>
                  <a:lnTo>
                    <a:pt x="184" y="167"/>
                  </a:lnTo>
                  <a:lnTo>
                    <a:pt x="186" y="170"/>
                  </a:lnTo>
                  <a:lnTo>
                    <a:pt x="187" y="171"/>
                  </a:lnTo>
                  <a:lnTo>
                    <a:pt x="196" y="178"/>
                  </a:lnTo>
                  <a:lnTo>
                    <a:pt x="197" y="180"/>
                  </a:lnTo>
                  <a:lnTo>
                    <a:pt x="201" y="185"/>
                  </a:lnTo>
                  <a:lnTo>
                    <a:pt x="202" y="185"/>
                  </a:lnTo>
                  <a:lnTo>
                    <a:pt x="203" y="186"/>
                  </a:lnTo>
                  <a:lnTo>
                    <a:pt x="203" y="189"/>
                  </a:lnTo>
                  <a:lnTo>
                    <a:pt x="204" y="191"/>
                  </a:lnTo>
                  <a:lnTo>
                    <a:pt x="204" y="196"/>
                  </a:lnTo>
                  <a:lnTo>
                    <a:pt x="206" y="198"/>
                  </a:lnTo>
                  <a:lnTo>
                    <a:pt x="207" y="200"/>
                  </a:lnTo>
                  <a:lnTo>
                    <a:pt x="208" y="202"/>
                  </a:lnTo>
                  <a:lnTo>
                    <a:pt x="209" y="203"/>
                  </a:lnTo>
                  <a:lnTo>
                    <a:pt x="210" y="203"/>
                  </a:lnTo>
                  <a:lnTo>
                    <a:pt x="212" y="202"/>
                  </a:lnTo>
                  <a:lnTo>
                    <a:pt x="213" y="201"/>
                  </a:lnTo>
                  <a:lnTo>
                    <a:pt x="214" y="201"/>
                  </a:lnTo>
                  <a:lnTo>
                    <a:pt x="215" y="205"/>
                  </a:lnTo>
                  <a:lnTo>
                    <a:pt x="216" y="206"/>
                  </a:lnTo>
                  <a:lnTo>
                    <a:pt x="219" y="208"/>
                  </a:lnTo>
                  <a:lnTo>
                    <a:pt x="221" y="208"/>
                  </a:lnTo>
                  <a:lnTo>
                    <a:pt x="226" y="213"/>
                  </a:lnTo>
                  <a:lnTo>
                    <a:pt x="228" y="215"/>
                  </a:lnTo>
                  <a:lnTo>
                    <a:pt x="230" y="216"/>
                  </a:lnTo>
                  <a:lnTo>
                    <a:pt x="232" y="217"/>
                  </a:lnTo>
                  <a:lnTo>
                    <a:pt x="232" y="218"/>
                  </a:lnTo>
                  <a:lnTo>
                    <a:pt x="231" y="219"/>
                  </a:lnTo>
                  <a:lnTo>
                    <a:pt x="230" y="221"/>
                  </a:lnTo>
                  <a:lnTo>
                    <a:pt x="225" y="223"/>
                  </a:lnTo>
                  <a:lnTo>
                    <a:pt x="224" y="224"/>
                  </a:lnTo>
                  <a:lnTo>
                    <a:pt x="225" y="226"/>
                  </a:lnTo>
                  <a:lnTo>
                    <a:pt x="226" y="229"/>
                  </a:lnTo>
                  <a:lnTo>
                    <a:pt x="227" y="230"/>
                  </a:lnTo>
                  <a:lnTo>
                    <a:pt x="230" y="232"/>
                  </a:lnTo>
                  <a:lnTo>
                    <a:pt x="233" y="235"/>
                  </a:lnTo>
                  <a:lnTo>
                    <a:pt x="237" y="238"/>
                  </a:lnTo>
                  <a:lnTo>
                    <a:pt x="238" y="240"/>
                  </a:lnTo>
                  <a:lnTo>
                    <a:pt x="240" y="242"/>
                  </a:lnTo>
                  <a:lnTo>
                    <a:pt x="239" y="245"/>
                  </a:lnTo>
                  <a:lnTo>
                    <a:pt x="238" y="247"/>
                  </a:lnTo>
                  <a:lnTo>
                    <a:pt x="237" y="249"/>
                  </a:lnTo>
                  <a:lnTo>
                    <a:pt x="235" y="250"/>
                  </a:lnTo>
                  <a:lnTo>
                    <a:pt x="234" y="251"/>
                  </a:lnTo>
                  <a:lnTo>
                    <a:pt x="235" y="254"/>
                  </a:lnTo>
                  <a:lnTo>
                    <a:pt x="235" y="255"/>
                  </a:lnTo>
                  <a:lnTo>
                    <a:pt x="235" y="257"/>
                  </a:lnTo>
                  <a:lnTo>
                    <a:pt x="235" y="260"/>
                  </a:lnTo>
                  <a:lnTo>
                    <a:pt x="233" y="262"/>
                  </a:lnTo>
                  <a:lnTo>
                    <a:pt x="232" y="265"/>
                  </a:lnTo>
                  <a:lnTo>
                    <a:pt x="231" y="265"/>
                  </a:lnTo>
                  <a:lnTo>
                    <a:pt x="228" y="264"/>
                  </a:lnTo>
                  <a:lnTo>
                    <a:pt x="227" y="265"/>
                  </a:lnTo>
                  <a:lnTo>
                    <a:pt x="226" y="267"/>
                  </a:lnTo>
                  <a:lnTo>
                    <a:pt x="223" y="270"/>
                  </a:lnTo>
                  <a:lnTo>
                    <a:pt x="221" y="270"/>
                  </a:lnTo>
                  <a:lnTo>
                    <a:pt x="219" y="270"/>
                  </a:lnTo>
                  <a:lnTo>
                    <a:pt x="219" y="271"/>
                  </a:lnTo>
                  <a:lnTo>
                    <a:pt x="217" y="273"/>
                  </a:lnTo>
                  <a:lnTo>
                    <a:pt x="216" y="273"/>
                  </a:lnTo>
                  <a:lnTo>
                    <a:pt x="213" y="273"/>
                  </a:lnTo>
                  <a:lnTo>
                    <a:pt x="212" y="273"/>
                  </a:lnTo>
                  <a:lnTo>
                    <a:pt x="210" y="271"/>
                  </a:lnTo>
                  <a:lnTo>
                    <a:pt x="208" y="269"/>
                  </a:lnTo>
                  <a:lnTo>
                    <a:pt x="206" y="268"/>
                  </a:lnTo>
                  <a:lnTo>
                    <a:pt x="205" y="267"/>
                  </a:lnTo>
                  <a:lnTo>
                    <a:pt x="203" y="265"/>
                  </a:lnTo>
                  <a:lnTo>
                    <a:pt x="203" y="265"/>
                  </a:lnTo>
                  <a:lnTo>
                    <a:pt x="201" y="267"/>
                  </a:lnTo>
                  <a:lnTo>
                    <a:pt x="198" y="269"/>
                  </a:lnTo>
                  <a:lnTo>
                    <a:pt x="196" y="269"/>
                  </a:lnTo>
                  <a:lnTo>
                    <a:pt x="194" y="268"/>
                  </a:lnTo>
                  <a:lnTo>
                    <a:pt x="193" y="271"/>
                  </a:lnTo>
                  <a:lnTo>
                    <a:pt x="192" y="271"/>
                  </a:lnTo>
                  <a:lnTo>
                    <a:pt x="187" y="271"/>
                  </a:lnTo>
                  <a:lnTo>
                    <a:pt x="186" y="272"/>
                  </a:lnTo>
                  <a:lnTo>
                    <a:pt x="187" y="275"/>
                  </a:lnTo>
                  <a:lnTo>
                    <a:pt x="190" y="280"/>
                  </a:lnTo>
                  <a:lnTo>
                    <a:pt x="191" y="282"/>
                  </a:lnTo>
                  <a:lnTo>
                    <a:pt x="189" y="286"/>
                  </a:lnTo>
                  <a:lnTo>
                    <a:pt x="184" y="286"/>
                  </a:lnTo>
                  <a:lnTo>
                    <a:pt x="181" y="284"/>
                  </a:lnTo>
                  <a:lnTo>
                    <a:pt x="180" y="282"/>
                  </a:lnTo>
                  <a:lnTo>
                    <a:pt x="179" y="281"/>
                  </a:lnTo>
                  <a:lnTo>
                    <a:pt x="172" y="278"/>
                  </a:lnTo>
                  <a:lnTo>
                    <a:pt x="167" y="280"/>
                  </a:lnTo>
                  <a:lnTo>
                    <a:pt x="166" y="280"/>
                  </a:lnTo>
                  <a:lnTo>
                    <a:pt x="164" y="278"/>
                  </a:lnTo>
                  <a:lnTo>
                    <a:pt x="163" y="277"/>
                  </a:lnTo>
                  <a:lnTo>
                    <a:pt x="162" y="275"/>
                  </a:lnTo>
                  <a:lnTo>
                    <a:pt x="161" y="273"/>
                  </a:lnTo>
                  <a:lnTo>
                    <a:pt x="161" y="272"/>
                  </a:lnTo>
                  <a:lnTo>
                    <a:pt x="163" y="271"/>
                  </a:lnTo>
                  <a:lnTo>
                    <a:pt x="166" y="270"/>
                  </a:lnTo>
                  <a:lnTo>
                    <a:pt x="169" y="268"/>
                  </a:lnTo>
                  <a:lnTo>
                    <a:pt x="170" y="266"/>
                  </a:lnTo>
                  <a:lnTo>
                    <a:pt x="171" y="264"/>
                  </a:lnTo>
                  <a:lnTo>
                    <a:pt x="171" y="262"/>
                  </a:lnTo>
                  <a:lnTo>
                    <a:pt x="172" y="256"/>
                  </a:lnTo>
                  <a:lnTo>
                    <a:pt x="172" y="253"/>
                  </a:lnTo>
                  <a:lnTo>
                    <a:pt x="172" y="249"/>
                  </a:lnTo>
                  <a:lnTo>
                    <a:pt x="170" y="246"/>
                  </a:lnTo>
                  <a:lnTo>
                    <a:pt x="170" y="242"/>
                  </a:lnTo>
                  <a:lnTo>
                    <a:pt x="171" y="240"/>
                  </a:lnTo>
                  <a:lnTo>
                    <a:pt x="171" y="239"/>
                  </a:lnTo>
                  <a:lnTo>
                    <a:pt x="174" y="237"/>
                  </a:lnTo>
                  <a:lnTo>
                    <a:pt x="175" y="235"/>
                  </a:lnTo>
                  <a:lnTo>
                    <a:pt x="175" y="232"/>
                  </a:lnTo>
                  <a:lnTo>
                    <a:pt x="175" y="229"/>
                  </a:lnTo>
                  <a:lnTo>
                    <a:pt x="175" y="228"/>
                  </a:lnTo>
                  <a:lnTo>
                    <a:pt x="173" y="226"/>
                  </a:lnTo>
                  <a:lnTo>
                    <a:pt x="170" y="225"/>
                  </a:lnTo>
                  <a:lnTo>
                    <a:pt x="168" y="223"/>
                  </a:lnTo>
                  <a:lnTo>
                    <a:pt x="167" y="221"/>
                  </a:lnTo>
                  <a:lnTo>
                    <a:pt x="167" y="219"/>
                  </a:lnTo>
                  <a:lnTo>
                    <a:pt x="168" y="218"/>
                  </a:lnTo>
                  <a:lnTo>
                    <a:pt x="166" y="217"/>
                  </a:lnTo>
                  <a:lnTo>
                    <a:pt x="160" y="215"/>
                  </a:lnTo>
                  <a:lnTo>
                    <a:pt x="156" y="213"/>
                  </a:lnTo>
                  <a:lnTo>
                    <a:pt x="156" y="210"/>
                  </a:lnTo>
                  <a:lnTo>
                    <a:pt x="153" y="207"/>
                  </a:lnTo>
                  <a:lnTo>
                    <a:pt x="149" y="202"/>
                  </a:lnTo>
                  <a:lnTo>
                    <a:pt x="147" y="196"/>
                  </a:lnTo>
                  <a:lnTo>
                    <a:pt x="147" y="189"/>
                  </a:lnTo>
                  <a:lnTo>
                    <a:pt x="147" y="182"/>
                  </a:lnTo>
                  <a:lnTo>
                    <a:pt x="149" y="175"/>
                  </a:lnTo>
                  <a:lnTo>
                    <a:pt x="147" y="169"/>
                  </a:lnTo>
                  <a:lnTo>
                    <a:pt x="144" y="167"/>
                  </a:lnTo>
                  <a:lnTo>
                    <a:pt x="140" y="165"/>
                  </a:lnTo>
                  <a:lnTo>
                    <a:pt x="137" y="161"/>
                  </a:lnTo>
                  <a:lnTo>
                    <a:pt x="133" y="158"/>
                  </a:lnTo>
                  <a:lnTo>
                    <a:pt x="129" y="152"/>
                  </a:lnTo>
                  <a:lnTo>
                    <a:pt x="125" y="144"/>
                  </a:lnTo>
                  <a:lnTo>
                    <a:pt x="122" y="141"/>
                  </a:lnTo>
                  <a:lnTo>
                    <a:pt x="120" y="142"/>
                  </a:lnTo>
                  <a:lnTo>
                    <a:pt x="117" y="141"/>
                  </a:lnTo>
                  <a:lnTo>
                    <a:pt x="111" y="139"/>
                  </a:lnTo>
                  <a:lnTo>
                    <a:pt x="107" y="138"/>
                  </a:lnTo>
                  <a:lnTo>
                    <a:pt x="103" y="138"/>
                  </a:lnTo>
                  <a:lnTo>
                    <a:pt x="101" y="138"/>
                  </a:lnTo>
                  <a:lnTo>
                    <a:pt x="100" y="139"/>
                  </a:lnTo>
                  <a:lnTo>
                    <a:pt x="100" y="141"/>
                  </a:lnTo>
                  <a:lnTo>
                    <a:pt x="100" y="141"/>
                  </a:lnTo>
                  <a:lnTo>
                    <a:pt x="100" y="143"/>
                  </a:lnTo>
                  <a:lnTo>
                    <a:pt x="98" y="143"/>
                  </a:lnTo>
                  <a:lnTo>
                    <a:pt x="96" y="144"/>
                  </a:lnTo>
                  <a:lnTo>
                    <a:pt x="94" y="147"/>
                  </a:lnTo>
                  <a:lnTo>
                    <a:pt x="94" y="147"/>
                  </a:lnTo>
                  <a:lnTo>
                    <a:pt x="94" y="147"/>
                  </a:lnTo>
                  <a:lnTo>
                    <a:pt x="94" y="147"/>
                  </a:lnTo>
                  <a:lnTo>
                    <a:pt x="93" y="151"/>
                  </a:lnTo>
                  <a:lnTo>
                    <a:pt x="91" y="152"/>
                  </a:lnTo>
                  <a:lnTo>
                    <a:pt x="88" y="152"/>
                  </a:lnTo>
                  <a:lnTo>
                    <a:pt x="86" y="154"/>
                  </a:lnTo>
                  <a:lnTo>
                    <a:pt x="82" y="155"/>
                  </a:lnTo>
                  <a:lnTo>
                    <a:pt x="81" y="156"/>
                  </a:lnTo>
                  <a:lnTo>
                    <a:pt x="81" y="158"/>
                  </a:lnTo>
                  <a:lnTo>
                    <a:pt x="81" y="158"/>
                  </a:lnTo>
                  <a:lnTo>
                    <a:pt x="79" y="157"/>
                  </a:lnTo>
                  <a:lnTo>
                    <a:pt x="79" y="156"/>
                  </a:lnTo>
                  <a:lnTo>
                    <a:pt x="79" y="154"/>
                  </a:lnTo>
                  <a:lnTo>
                    <a:pt x="77" y="153"/>
                  </a:lnTo>
                  <a:lnTo>
                    <a:pt x="74" y="152"/>
                  </a:lnTo>
                  <a:lnTo>
                    <a:pt x="71" y="150"/>
                  </a:lnTo>
                  <a:lnTo>
                    <a:pt x="67" y="147"/>
                  </a:lnTo>
                  <a:lnTo>
                    <a:pt x="64" y="145"/>
                  </a:lnTo>
                  <a:lnTo>
                    <a:pt x="63" y="145"/>
                  </a:lnTo>
                  <a:lnTo>
                    <a:pt x="60" y="146"/>
                  </a:lnTo>
                  <a:lnTo>
                    <a:pt x="58" y="149"/>
                  </a:lnTo>
                  <a:lnTo>
                    <a:pt x="55" y="150"/>
                  </a:lnTo>
                  <a:lnTo>
                    <a:pt x="54" y="150"/>
                  </a:lnTo>
                  <a:lnTo>
                    <a:pt x="53" y="150"/>
                  </a:lnTo>
                  <a:lnTo>
                    <a:pt x="51" y="154"/>
                  </a:lnTo>
                  <a:lnTo>
                    <a:pt x="49" y="155"/>
                  </a:lnTo>
                  <a:lnTo>
                    <a:pt x="46" y="158"/>
                  </a:lnTo>
                  <a:lnTo>
                    <a:pt x="45" y="158"/>
                  </a:lnTo>
                  <a:lnTo>
                    <a:pt x="41" y="161"/>
                  </a:lnTo>
                  <a:lnTo>
                    <a:pt x="37" y="164"/>
                  </a:lnTo>
                  <a:lnTo>
                    <a:pt x="33" y="168"/>
                  </a:lnTo>
                  <a:lnTo>
                    <a:pt x="31" y="169"/>
                  </a:lnTo>
                  <a:lnTo>
                    <a:pt x="29" y="168"/>
                  </a:lnTo>
                  <a:lnTo>
                    <a:pt x="26" y="167"/>
                  </a:lnTo>
                  <a:lnTo>
                    <a:pt x="25" y="166"/>
                  </a:lnTo>
                  <a:lnTo>
                    <a:pt x="27" y="158"/>
                  </a:lnTo>
                  <a:lnTo>
                    <a:pt x="31" y="150"/>
                  </a:lnTo>
                  <a:lnTo>
                    <a:pt x="32" y="147"/>
                  </a:lnTo>
                  <a:lnTo>
                    <a:pt x="32" y="144"/>
                  </a:lnTo>
                  <a:lnTo>
                    <a:pt x="32" y="142"/>
                  </a:lnTo>
                  <a:lnTo>
                    <a:pt x="30" y="140"/>
                  </a:lnTo>
                  <a:lnTo>
                    <a:pt x="29" y="138"/>
                  </a:lnTo>
                  <a:lnTo>
                    <a:pt x="29" y="137"/>
                  </a:lnTo>
                  <a:lnTo>
                    <a:pt x="30" y="136"/>
                  </a:lnTo>
                  <a:lnTo>
                    <a:pt x="31" y="134"/>
                  </a:lnTo>
                  <a:lnTo>
                    <a:pt x="33" y="131"/>
                  </a:lnTo>
                  <a:lnTo>
                    <a:pt x="35" y="125"/>
                  </a:lnTo>
                  <a:lnTo>
                    <a:pt x="37" y="119"/>
                  </a:lnTo>
                  <a:lnTo>
                    <a:pt x="37" y="115"/>
                  </a:lnTo>
                  <a:lnTo>
                    <a:pt x="35" y="111"/>
                  </a:lnTo>
                  <a:lnTo>
                    <a:pt x="34" y="108"/>
                  </a:lnTo>
                  <a:lnTo>
                    <a:pt x="35" y="102"/>
                  </a:lnTo>
                  <a:lnTo>
                    <a:pt x="35" y="100"/>
                  </a:lnTo>
                  <a:lnTo>
                    <a:pt x="33" y="99"/>
                  </a:lnTo>
                  <a:lnTo>
                    <a:pt x="27" y="98"/>
                  </a:lnTo>
                  <a:lnTo>
                    <a:pt x="25" y="98"/>
                  </a:lnTo>
                  <a:lnTo>
                    <a:pt x="23" y="98"/>
                  </a:lnTo>
                  <a:lnTo>
                    <a:pt x="21" y="100"/>
                  </a:lnTo>
                  <a:lnTo>
                    <a:pt x="19" y="101"/>
                  </a:lnTo>
                  <a:lnTo>
                    <a:pt x="16" y="102"/>
                  </a:lnTo>
                  <a:lnTo>
                    <a:pt x="12" y="100"/>
                  </a:lnTo>
                  <a:lnTo>
                    <a:pt x="10" y="97"/>
                  </a:lnTo>
                  <a:lnTo>
                    <a:pt x="9" y="93"/>
                  </a:lnTo>
                  <a:lnTo>
                    <a:pt x="12" y="89"/>
                  </a:lnTo>
                  <a:lnTo>
                    <a:pt x="12" y="85"/>
                  </a:lnTo>
                  <a:lnTo>
                    <a:pt x="13" y="82"/>
                  </a:lnTo>
                  <a:lnTo>
                    <a:pt x="13" y="80"/>
                  </a:lnTo>
                  <a:lnTo>
                    <a:pt x="12" y="79"/>
                  </a:lnTo>
                  <a:lnTo>
                    <a:pt x="12" y="78"/>
                  </a:lnTo>
                  <a:lnTo>
                    <a:pt x="11" y="76"/>
                  </a:lnTo>
                  <a:lnTo>
                    <a:pt x="9" y="73"/>
                  </a:lnTo>
                  <a:lnTo>
                    <a:pt x="7" y="72"/>
                  </a:lnTo>
                  <a:lnTo>
                    <a:pt x="5" y="72"/>
                  </a:lnTo>
                  <a:lnTo>
                    <a:pt x="4" y="73"/>
                  </a:lnTo>
                  <a:lnTo>
                    <a:pt x="2" y="76"/>
                  </a:lnTo>
                  <a:lnTo>
                    <a:pt x="2" y="76"/>
                  </a:lnTo>
                  <a:lnTo>
                    <a:pt x="0" y="76"/>
                  </a:lnTo>
                  <a:lnTo>
                    <a:pt x="1" y="74"/>
                  </a:lnTo>
                  <a:lnTo>
                    <a:pt x="1" y="72"/>
                  </a:lnTo>
                  <a:lnTo>
                    <a:pt x="3" y="65"/>
                  </a:lnTo>
                  <a:lnTo>
                    <a:pt x="4" y="60"/>
                  </a:lnTo>
                  <a:lnTo>
                    <a:pt x="7" y="58"/>
                  </a:lnTo>
                  <a:lnTo>
                    <a:pt x="10" y="57"/>
                  </a:lnTo>
                  <a:lnTo>
                    <a:pt x="12" y="57"/>
                  </a:lnTo>
                  <a:lnTo>
                    <a:pt x="14" y="57"/>
                  </a:lnTo>
                  <a:lnTo>
                    <a:pt x="16" y="56"/>
                  </a:lnTo>
                  <a:lnTo>
                    <a:pt x="16" y="55"/>
                  </a:lnTo>
                  <a:lnTo>
                    <a:pt x="13" y="55"/>
                  </a:lnTo>
                  <a:lnTo>
                    <a:pt x="13" y="54"/>
                  </a:lnTo>
                  <a:lnTo>
                    <a:pt x="13" y="51"/>
                  </a:lnTo>
                  <a:lnTo>
                    <a:pt x="14" y="50"/>
                  </a:lnTo>
                  <a:lnTo>
                    <a:pt x="15" y="49"/>
                  </a:lnTo>
                  <a:lnTo>
                    <a:pt x="17" y="46"/>
                  </a:lnTo>
                  <a:lnTo>
                    <a:pt x="18" y="42"/>
                  </a:lnTo>
                  <a:lnTo>
                    <a:pt x="20" y="40"/>
                  </a:lnTo>
                  <a:lnTo>
                    <a:pt x="22" y="40"/>
                  </a:lnTo>
                  <a:lnTo>
                    <a:pt x="25" y="39"/>
                  </a:lnTo>
                  <a:lnTo>
                    <a:pt x="30" y="35"/>
                  </a:lnTo>
                  <a:lnTo>
                    <a:pt x="32" y="32"/>
                  </a:lnTo>
                  <a:lnTo>
                    <a:pt x="34" y="33"/>
                  </a:lnTo>
                  <a:lnTo>
                    <a:pt x="34" y="37"/>
                  </a:lnTo>
                  <a:lnTo>
                    <a:pt x="34" y="38"/>
                  </a:lnTo>
                  <a:lnTo>
                    <a:pt x="35" y="39"/>
                  </a:lnTo>
                  <a:lnTo>
                    <a:pt x="35" y="41"/>
                  </a:lnTo>
                  <a:lnTo>
                    <a:pt x="35" y="43"/>
                  </a:lnTo>
                  <a:lnTo>
                    <a:pt x="35" y="44"/>
                  </a:lnTo>
                  <a:lnTo>
                    <a:pt x="37" y="45"/>
                  </a:lnTo>
                  <a:lnTo>
                    <a:pt x="42" y="43"/>
                  </a:lnTo>
                  <a:lnTo>
                    <a:pt x="45" y="43"/>
                  </a:lnTo>
                  <a:lnTo>
                    <a:pt x="46" y="44"/>
                  </a:lnTo>
                  <a:lnTo>
                    <a:pt x="48" y="45"/>
                  </a:lnTo>
                  <a:lnTo>
                    <a:pt x="49" y="45"/>
                  </a:lnTo>
                  <a:lnTo>
                    <a:pt x="50" y="46"/>
                  </a:lnTo>
                  <a:lnTo>
                    <a:pt x="51" y="46"/>
                  </a:lnTo>
                  <a:lnTo>
                    <a:pt x="53" y="44"/>
                  </a:lnTo>
                  <a:lnTo>
                    <a:pt x="53" y="44"/>
                  </a:lnTo>
                  <a:lnTo>
                    <a:pt x="53" y="43"/>
                  </a:lnTo>
                  <a:lnTo>
                    <a:pt x="52" y="41"/>
                  </a:lnTo>
                  <a:lnTo>
                    <a:pt x="51" y="40"/>
                  </a:lnTo>
                  <a:lnTo>
                    <a:pt x="51" y="37"/>
                  </a:lnTo>
                  <a:lnTo>
                    <a:pt x="51" y="33"/>
                  </a:lnTo>
                  <a:lnTo>
                    <a:pt x="51" y="30"/>
                  </a:lnTo>
                  <a:lnTo>
                    <a:pt x="51" y="24"/>
                  </a:lnTo>
                  <a:lnTo>
                    <a:pt x="51" y="23"/>
                  </a:lnTo>
                  <a:lnTo>
                    <a:pt x="50" y="21"/>
                  </a:lnTo>
                  <a:lnTo>
                    <a:pt x="47" y="17"/>
                  </a:lnTo>
                  <a:lnTo>
                    <a:pt x="46" y="15"/>
                  </a:lnTo>
                  <a:lnTo>
                    <a:pt x="46" y="13"/>
                  </a:lnTo>
                  <a:lnTo>
                    <a:pt x="46" y="12"/>
                  </a:lnTo>
                  <a:lnTo>
                    <a:pt x="45" y="10"/>
                  </a:lnTo>
                  <a:lnTo>
                    <a:pt x="45" y="9"/>
                  </a:lnTo>
                  <a:lnTo>
                    <a:pt x="46" y="7"/>
                  </a:lnTo>
                  <a:lnTo>
                    <a:pt x="48" y="5"/>
                  </a:lnTo>
                  <a:lnTo>
                    <a:pt x="48" y="3"/>
                  </a:lnTo>
                  <a:lnTo>
                    <a:pt x="49" y="1"/>
                  </a:lnTo>
                  <a:lnTo>
                    <a:pt x="50" y="1"/>
                  </a:lnTo>
                  <a:lnTo>
                    <a:pt x="51" y="0"/>
                  </a:lnTo>
                  <a:lnTo>
                    <a:pt x="52" y="0"/>
                  </a:lnTo>
                  <a:lnTo>
                    <a:pt x="54" y="4"/>
                  </a:lnTo>
                  <a:lnTo>
                    <a:pt x="58" y="2"/>
                  </a:lnTo>
                  <a:lnTo>
                    <a:pt x="60" y="2"/>
                  </a:lnTo>
                  <a:lnTo>
                    <a:pt x="62" y="3"/>
                  </a:lnTo>
                  <a:lnTo>
                    <a:pt x="6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5" name="Freeform 531">
              <a:extLst>
                <a:ext uri="{FF2B5EF4-FFF2-40B4-BE49-F238E27FC236}">
                  <a16:creationId xmlns="" xmlns:a16="http://schemas.microsoft.com/office/drawing/2014/main" id="{3EEC71AA-E5C7-851C-D9AD-B784C60A4757}"/>
                </a:ext>
              </a:extLst>
            </p:cNvPr>
            <p:cNvSpPr>
              <a:spLocks noChangeArrowheads="1"/>
            </p:cNvSpPr>
            <p:nvPr/>
          </p:nvSpPr>
          <p:spPr bwMode="auto">
            <a:xfrm>
              <a:off x="9606084" y="8440615"/>
              <a:ext cx="60449" cy="76933"/>
            </a:xfrm>
            <a:custGeom>
              <a:avLst/>
              <a:gdLst>
                <a:gd name="T0" fmla="*/ 23 w 47"/>
                <a:gd name="T1" fmla="*/ 48 h 62"/>
                <a:gd name="T2" fmla="*/ 23 w 47"/>
                <a:gd name="T3" fmla="*/ 48 h 62"/>
                <a:gd name="T4" fmla="*/ 21 w 47"/>
                <a:gd name="T5" fmla="*/ 50 h 62"/>
                <a:gd name="T6" fmla="*/ 19 w 47"/>
                <a:gd name="T7" fmla="*/ 51 h 62"/>
                <a:gd name="T8" fmla="*/ 16 w 47"/>
                <a:gd name="T9" fmla="*/ 54 h 62"/>
                <a:gd name="T10" fmla="*/ 15 w 47"/>
                <a:gd name="T11" fmla="*/ 55 h 62"/>
                <a:gd name="T12" fmla="*/ 15 w 47"/>
                <a:gd name="T13" fmla="*/ 54 h 62"/>
                <a:gd name="T14" fmla="*/ 13 w 47"/>
                <a:gd name="T15" fmla="*/ 55 h 62"/>
                <a:gd name="T16" fmla="*/ 12 w 47"/>
                <a:gd name="T17" fmla="*/ 59 h 62"/>
                <a:gd name="T18" fmla="*/ 9 w 47"/>
                <a:gd name="T19" fmla="*/ 61 h 62"/>
                <a:gd name="T20" fmla="*/ 6 w 47"/>
                <a:gd name="T21" fmla="*/ 61 h 62"/>
                <a:gd name="T22" fmla="*/ 3 w 47"/>
                <a:gd name="T23" fmla="*/ 61 h 62"/>
                <a:gd name="T24" fmla="*/ 0 w 47"/>
                <a:gd name="T25" fmla="*/ 61 h 62"/>
                <a:gd name="T26" fmla="*/ 1 w 47"/>
                <a:gd name="T27" fmla="*/ 58 h 62"/>
                <a:gd name="T28" fmla="*/ 3 w 47"/>
                <a:gd name="T29" fmla="*/ 55 h 62"/>
                <a:gd name="T30" fmla="*/ 4 w 47"/>
                <a:gd name="T31" fmla="*/ 50 h 62"/>
                <a:gd name="T32" fmla="*/ 6 w 47"/>
                <a:gd name="T33" fmla="*/ 45 h 62"/>
                <a:gd name="T34" fmla="*/ 12 w 47"/>
                <a:gd name="T35" fmla="*/ 31 h 62"/>
                <a:gd name="T36" fmla="*/ 16 w 47"/>
                <a:gd name="T37" fmla="*/ 25 h 62"/>
                <a:gd name="T38" fmla="*/ 17 w 47"/>
                <a:gd name="T39" fmla="*/ 16 h 62"/>
                <a:gd name="T40" fmla="*/ 22 w 47"/>
                <a:gd name="T41" fmla="*/ 9 h 62"/>
                <a:gd name="T42" fmla="*/ 25 w 47"/>
                <a:gd name="T43" fmla="*/ 7 h 62"/>
                <a:gd name="T44" fmla="*/ 27 w 47"/>
                <a:gd name="T45" fmla="*/ 5 h 62"/>
                <a:gd name="T46" fmla="*/ 27 w 47"/>
                <a:gd name="T47" fmla="*/ 2 h 62"/>
                <a:gd name="T48" fmla="*/ 33 w 47"/>
                <a:gd name="T49" fmla="*/ 2 h 62"/>
                <a:gd name="T50" fmla="*/ 36 w 47"/>
                <a:gd name="T51" fmla="*/ 2 h 62"/>
                <a:gd name="T52" fmla="*/ 37 w 47"/>
                <a:gd name="T53" fmla="*/ 0 h 62"/>
                <a:gd name="T54" fmla="*/ 40 w 47"/>
                <a:gd name="T55" fmla="*/ 1 h 62"/>
                <a:gd name="T56" fmla="*/ 42 w 47"/>
                <a:gd name="T57" fmla="*/ 3 h 62"/>
                <a:gd name="T58" fmla="*/ 40 w 47"/>
                <a:gd name="T59" fmla="*/ 4 h 62"/>
                <a:gd name="T60" fmla="*/ 38 w 47"/>
                <a:gd name="T61" fmla="*/ 7 h 62"/>
                <a:gd name="T62" fmla="*/ 38 w 47"/>
                <a:gd name="T63" fmla="*/ 7 h 62"/>
                <a:gd name="T64" fmla="*/ 40 w 47"/>
                <a:gd name="T65" fmla="*/ 7 h 62"/>
                <a:gd name="T66" fmla="*/ 43 w 47"/>
                <a:gd name="T67" fmla="*/ 8 h 62"/>
                <a:gd name="T68" fmla="*/ 44 w 47"/>
                <a:gd name="T69" fmla="*/ 10 h 62"/>
                <a:gd name="T70" fmla="*/ 46 w 47"/>
                <a:gd name="T71" fmla="*/ 18 h 62"/>
                <a:gd name="T72" fmla="*/ 45 w 47"/>
                <a:gd name="T73" fmla="*/ 21 h 62"/>
                <a:gd name="T74" fmla="*/ 43 w 47"/>
                <a:gd name="T75" fmla="*/ 24 h 62"/>
                <a:gd name="T76" fmla="*/ 41 w 47"/>
                <a:gd name="T77" fmla="*/ 25 h 62"/>
                <a:gd name="T78" fmla="*/ 39 w 47"/>
                <a:gd name="T79" fmla="*/ 26 h 62"/>
                <a:gd name="T80" fmla="*/ 38 w 47"/>
                <a:gd name="T81" fmla="*/ 28 h 62"/>
                <a:gd name="T82" fmla="*/ 37 w 47"/>
                <a:gd name="T83" fmla="*/ 29 h 62"/>
                <a:gd name="T84" fmla="*/ 37 w 47"/>
                <a:gd name="T85" fmla="*/ 30 h 62"/>
                <a:gd name="T86" fmla="*/ 39 w 47"/>
                <a:gd name="T87" fmla="*/ 32 h 62"/>
                <a:gd name="T88" fmla="*/ 39 w 47"/>
                <a:gd name="T89" fmla="*/ 32 h 62"/>
                <a:gd name="T90" fmla="*/ 39 w 47"/>
                <a:gd name="T91" fmla="*/ 33 h 62"/>
                <a:gd name="T92" fmla="*/ 37 w 47"/>
                <a:gd name="T93" fmla="*/ 32 h 62"/>
                <a:gd name="T94" fmla="*/ 34 w 47"/>
                <a:gd name="T95" fmla="*/ 32 h 62"/>
                <a:gd name="T96" fmla="*/ 33 w 47"/>
                <a:gd name="T97" fmla="*/ 32 h 62"/>
                <a:gd name="T98" fmla="*/ 31 w 47"/>
                <a:gd name="T99" fmla="*/ 32 h 62"/>
                <a:gd name="T100" fmla="*/ 28 w 47"/>
                <a:gd name="T101" fmla="*/ 34 h 62"/>
                <a:gd name="T102" fmla="*/ 27 w 47"/>
                <a:gd name="T103" fmla="*/ 35 h 62"/>
                <a:gd name="T104" fmla="*/ 27 w 47"/>
                <a:gd name="T105" fmla="*/ 36 h 62"/>
                <a:gd name="T106" fmla="*/ 26 w 47"/>
                <a:gd name="T107" fmla="*/ 39 h 62"/>
                <a:gd name="T108" fmla="*/ 27 w 47"/>
                <a:gd name="T109" fmla="*/ 40 h 62"/>
                <a:gd name="T110" fmla="*/ 28 w 47"/>
                <a:gd name="T111" fmla="*/ 42 h 62"/>
                <a:gd name="T112" fmla="*/ 29 w 47"/>
                <a:gd name="T113" fmla="*/ 42 h 62"/>
                <a:gd name="T114" fmla="*/ 28 w 47"/>
                <a:gd name="T115" fmla="*/ 43 h 62"/>
                <a:gd name="T116" fmla="*/ 27 w 47"/>
                <a:gd name="T117" fmla="*/ 44 h 62"/>
                <a:gd name="T118" fmla="*/ 25 w 47"/>
                <a:gd name="T119" fmla="*/ 45 h 62"/>
                <a:gd name="T120" fmla="*/ 25 w 47"/>
                <a:gd name="T121" fmla="*/ 46 h 62"/>
                <a:gd name="T122" fmla="*/ 23 w 47"/>
                <a:gd name="T123"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62">
                  <a:moveTo>
                    <a:pt x="23" y="48"/>
                  </a:moveTo>
                  <a:lnTo>
                    <a:pt x="23" y="48"/>
                  </a:lnTo>
                  <a:lnTo>
                    <a:pt x="21" y="50"/>
                  </a:lnTo>
                  <a:lnTo>
                    <a:pt x="19" y="51"/>
                  </a:lnTo>
                  <a:lnTo>
                    <a:pt x="16" y="54"/>
                  </a:lnTo>
                  <a:lnTo>
                    <a:pt x="15" y="55"/>
                  </a:lnTo>
                  <a:lnTo>
                    <a:pt x="15" y="54"/>
                  </a:lnTo>
                  <a:lnTo>
                    <a:pt x="13" y="55"/>
                  </a:lnTo>
                  <a:lnTo>
                    <a:pt x="12" y="59"/>
                  </a:lnTo>
                  <a:lnTo>
                    <a:pt x="9" y="61"/>
                  </a:lnTo>
                  <a:lnTo>
                    <a:pt x="6" y="61"/>
                  </a:lnTo>
                  <a:lnTo>
                    <a:pt x="3" y="61"/>
                  </a:lnTo>
                  <a:lnTo>
                    <a:pt x="0" y="61"/>
                  </a:lnTo>
                  <a:lnTo>
                    <a:pt x="1" y="58"/>
                  </a:lnTo>
                  <a:lnTo>
                    <a:pt x="3" y="55"/>
                  </a:lnTo>
                  <a:lnTo>
                    <a:pt x="4" y="50"/>
                  </a:lnTo>
                  <a:lnTo>
                    <a:pt x="6" y="45"/>
                  </a:lnTo>
                  <a:lnTo>
                    <a:pt x="12" y="31"/>
                  </a:lnTo>
                  <a:lnTo>
                    <a:pt x="16" y="25"/>
                  </a:lnTo>
                  <a:lnTo>
                    <a:pt x="17" y="16"/>
                  </a:lnTo>
                  <a:lnTo>
                    <a:pt x="22" y="9"/>
                  </a:lnTo>
                  <a:lnTo>
                    <a:pt x="25" y="7"/>
                  </a:lnTo>
                  <a:lnTo>
                    <a:pt x="27" y="5"/>
                  </a:lnTo>
                  <a:lnTo>
                    <a:pt x="27" y="2"/>
                  </a:lnTo>
                  <a:lnTo>
                    <a:pt x="33" y="2"/>
                  </a:lnTo>
                  <a:lnTo>
                    <a:pt x="36" y="2"/>
                  </a:lnTo>
                  <a:lnTo>
                    <a:pt x="37" y="0"/>
                  </a:lnTo>
                  <a:lnTo>
                    <a:pt x="40" y="1"/>
                  </a:lnTo>
                  <a:lnTo>
                    <a:pt x="42" y="3"/>
                  </a:lnTo>
                  <a:lnTo>
                    <a:pt x="40" y="4"/>
                  </a:lnTo>
                  <a:lnTo>
                    <a:pt x="38" y="7"/>
                  </a:lnTo>
                  <a:lnTo>
                    <a:pt x="38" y="7"/>
                  </a:lnTo>
                  <a:lnTo>
                    <a:pt x="40" y="7"/>
                  </a:lnTo>
                  <a:lnTo>
                    <a:pt x="43" y="8"/>
                  </a:lnTo>
                  <a:lnTo>
                    <a:pt x="44" y="10"/>
                  </a:lnTo>
                  <a:lnTo>
                    <a:pt x="46" y="18"/>
                  </a:lnTo>
                  <a:lnTo>
                    <a:pt x="45" y="21"/>
                  </a:lnTo>
                  <a:lnTo>
                    <a:pt x="43" y="24"/>
                  </a:lnTo>
                  <a:lnTo>
                    <a:pt x="41" y="25"/>
                  </a:lnTo>
                  <a:lnTo>
                    <a:pt x="39" y="26"/>
                  </a:lnTo>
                  <a:lnTo>
                    <a:pt x="38" y="28"/>
                  </a:lnTo>
                  <a:lnTo>
                    <a:pt x="37" y="29"/>
                  </a:lnTo>
                  <a:lnTo>
                    <a:pt x="37" y="30"/>
                  </a:lnTo>
                  <a:lnTo>
                    <a:pt x="39" y="32"/>
                  </a:lnTo>
                  <a:lnTo>
                    <a:pt x="39" y="32"/>
                  </a:lnTo>
                  <a:lnTo>
                    <a:pt x="39" y="33"/>
                  </a:lnTo>
                  <a:lnTo>
                    <a:pt x="37" y="32"/>
                  </a:lnTo>
                  <a:lnTo>
                    <a:pt x="34" y="32"/>
                  </a:lnTo>
                  <a:lnTo>
                    <a:pt x="33" y="32"/>
                  </a:lnTo>
                  <a:lnTo>
                    <a:pt x="31" y="32"/>
                  </a:lnTo>
                  <a:lnTo>
                    <a:pt x="28" y="34"/>
                  </a:lnTo>
                  <a:lnTo>
                    <a:pt x="27" y="35"/>
                  </a:lnTo>
                  <a:lnTo>
                    <a:pt x="27" y="36"/>
                  </a:lnTo>
                  <a:lnTo>
                    <a:pt x="26" y="39"/>
                  </a:lnTo>
                  <a:lnTo>
                    <a:pt x="27" y="40"/>
                  </a:lnTo>
                  <a:lnTo>
                    <a:pt x="28" y="42"/>
                  </a:lnTo>
                  <a:lnTo>
                    <a:pt x="29" y="42"/>
                  </a:lnTo>
                  <a:lnTo>
                    <a:pt x="28" y="43"/>
                  </a:lnTo>
                  <a:lnTo>
                    <a:pt x="27" y="44"/>
                  </a:lnTo>
                  <a:lnTo>
                    <a:pt x="25" y="45"/>
                  </a:lnTo>
                  <a:lnTo>
                    <a:pt x="25" y="46"/>
                  </a:lnTo>
                  <a:lnTo>
                    <a:pt x="23" y="4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6" name="Freeform 533">
              <a:extLst>
                <a:ext uri="{FF2B5EF4-FFF2-40B4-BE49-F238E27FC236}">
                  <a16:creationId xmlns="" xmlns:a16="http://schemas.microsoft.com/office/drawing/2014/main" id="{08E3D325-E8DC-8B20-176F-E86873A04871}"/>
                </a:ext>
              </a:extLst>
            </p:cNvPr>
            <p:cNvSpPr>
              <a:spLocks noChangeArrowheads="1"/>
            </p:cNvSpPr>
            <p:nvPr/>
          </p:nvSpPr>
          <p:spPr bwMode="auto">
            <a:xfrm>
              <a:off x="11375536" y="9512176"/>
              <a:ext cx="87923" cy="153865"/>
            </a:xfrm>
            <a:custGeom>
              <a:avLst/>
              <a:gdLst>
                <a:gd name="T0" fmla="*/ 6 w 70"/>
                <a:gd name="T1" fmla="*/ 27 h 124"/>
                <a:gd name="T2" fmla="*/ 2 w 70"/>
                <a:gd name="T3" fmla="*/ 24 h 124"/>
                <a:gd name="T4" fmla="*/ 5 w 70"/>
                <a:gd name="T5" fmla="*/ 24 h 124"/>
                <a:gd name="T6" fmla="*/ 6 w 70"/>
                <a:gd name="T7" fmla="*/ 6 h 124"/>
                <a:gd name="T8" fmla="*/ 4 w 70"/>
                <a:gd name="T9" fmla="*/ 3 h 124"/>
                <a:gd name="T10" fmla="*/ 5 w 70"/>
                <a:gd name="T11" fmla="*/ 2 h 124"/>
                <a:gd name="T12" fmla="*/ 6 w 70"/>
                <a:gd name="T13" fmla="*/ 4 h 124"/>
                <a:gd name="T14" fmla="*/ 8 w 70"/>
                <a:gd name="T15" fmla="*/ 0 h 124"/>
                <a:gd name="T16" fmla="*/ 14 w 70"/>
                <a:gd name="T17" fmla="*/ 0 h 124"/>
                <a:gd name="T18" fmla="*/ 21 w 70"/>
                <a:gd name="T19" fmla="*/ 5 h 124"/>
                <a:gd name="T20" fmla="*/ 38 w 70"/>
                <a:gd name="T21" fmla="*/ 23 h 124"/>
                <a:gd name="T22" fmla="*/ 39 w 70"/>
                <a:gd name="T23" fmla="*/ 27 h 124"/>
                <a:gd name="T24" fmla="*/ 41 w 70"/>
                <a:gd name="T25" fmla="*/ 28 h 124"/>
                <a:gd name="T26" fmla="*/ 48 w 70"/>
                <a:gd name="T27" fmla="*/ 39 h 124"/>
                <a:gd name="T28" fmla="*/ 48 w 70"/>
                <a:gd name="T29" fmla="*/ 41 h 124"/>
                <a:gd name="T30" fmla="*/ 52 w 70"/>
                <a:gd name="T31" fmla="*/ 43 h 124"/>
                <a:gd name="T32" fmla="*/ 54 w 70"/>
                <a:gd name="T33" fmla="*/ 51 h 124"/>
                <a:gd name="T34" fmla="*/ 55 w 70"/>
                <a:gd name="T35" fmla="*/ 54 h 124"/>
                <a:gd name="T36" fmla="*/ 62 w 70"/>
                <a:gd name="T37" fmla="*/ 66 h 124"/>
                <a:gd name="T38" fmla="*/ 63 w 70"/>
                <a:gd name="T39" fmla="*/ 68 h 124"/>
                <a:gd name="T40" fmla="*/ 66 w 70"/>
                <a:gd name="T41" fmla="*/ 75 h 124"/>
                <a:gd name="T42" fmla="*/ 69 w 70"/>
                <a:gd name="T43" fmla="*/ 81 h 124"/>
                <a:gd name="T44" fmla="*/ 68 w 70"/>
                <a:gd name="T45" fmla="*/ 93 h 124"/>
                <a:gd name="T46" fmla="*/ 65 w 70"/>
                <a:gd name="T47" fmla="*/ 102 h 124"/>
                <a:gd name="T48" fmla="*/ 61 w 70"/>
                <a:gd name="T49" fmla="*/ 108 h 124"/>
                <a:gd name="T50" fmla="*/ 50 w 70"/>
                <a:gd name="T51" fmla="*/ 115 h 124"/>
                <a:gd name="T52" fmla="*/ 32 w 70"/>
                <a:gd name="T53" fmla="*/ 122 h 124"/>
                <a:gd name="T54" fmla="*/ 18 w 70"/>
                <a:gd name="T55" fmla="*/ 122 h 124"/>
                <a:gd name="T56" fmla="*/ 9 w 70"/>
                <a:gd name="T57" fmla="*/ 110 h 124"/>
                <a:gd name="T58" fmla="*/ 5 w 70"/>
                <a:gd name="T59" fmla="*/ 95 h 124"/>
                <a:gd name="T60" fmla="*/ 2 w 70"/>
                <a:gd name="T61" fmla="*/ 65 h 124"/>
                <a:gd name="T62" fmla="*/ 0 w 70"/>
                <a:gd name="T63" fmla="*/ 52 h 124"/>
                <a:gd name="T64" fmla="*/ 1 w 70"/>
                <a:gd name="T65" fmla="*/ 56 h 124"/>
                <a:gd name="T66" fmla="*/ 3 w 70"/>
                <a:gd name="T67" fmla="*/ 56 h 124"/>
                <a:gd name="T68" fmla="*/ 4 w 70"/>
                <a:gd name="T69" fmla="*/ 45 h 124"/>
                <a:gd name="T70" fmla="*/ 7 w 70"/>
                <a:gd name="T71" fmla="*/ 34 h 124"/>
                <a:gd name="T72" fmla="*/ 7 w 70"/>
                <a:gd name="T73" fmla="*/ 29 h 124"/>
                <a:gd name="T74" fmla="*/ 12 w 70"/>
                <a:gd name="T75" fmla="*/ 19 h 124"/>
                <a:gd name="T76" fmla="*/ 13 w 70"/>
                <a:gd name="T77" fmla="*/ 12 h 124"/>
                <a:gd name="T78" fmla="*/ 15 w 70"/>
                <a:gd name="T79" fmla="*/ 8 h 124"/>
                <a:gd name="T80" fmla="*/ 19 w 70"/>
                <a:gd name="T81" fmla="*/ 11 h 124"/>
                <a:gd name="T82" fmla="*/ 22 w 70"/>
                <a:gd name="T83" fmla="*/ 10 h 124"/>
                <a:gd name="T84" fmla="*/ 18 w 70"/>
                <a:gd name="T85" fmla="*/ 7 h 124"/>
                <a:gd name="T86" fmla="*/ 8 w 70"/>
                <a:gd name="T87" fmla="*/ 4 h 124"/>
                <a:gd name="T88" fmla="*/ 8 w 70"/>
                <a:gd name="T8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 h="124">
                  <a:moveTo>
                    <a:pt x="5" y="24"/>
                  </a:moveTo>
                  <a:lnTo>
                    <a:pt x="6" y="27"/>
                  </a:lnTo>
                  <a:lnTo>
                    <a:pt x="3" y="25"/>
                  </a:lnTo>
                  <a:lnTo>
                    <a:pt x="2" y="24"/>
                  </a:lnTo>
                  <a:lnTo>
                    <a:pt x="1" y="23"/>
                  </a:lnTo>
                  <a:lnTo>
                    <a:pt x="5" y="24"/>
                  </a:lnTo>
                  <a:close/>
                  <a:moveTo>
                    <a:pt x="8" y="5"/>
                  </a:moveTo>
                  <a:lnTo>
                    <a:pt x="6" y="6"/>
                  </a:lnTo>
                  <a:lnTo>
                    <a:pt x="5" y="4"/>
                  </a:lnTo>
                  <a:lnTo>
                    <a:pt x="4" y="3"/>
                  </a:lnTo>
                  <a:lnTo>
                    <a:pt x="5" y="2"/>
                  </a:lnTo>
                  <a:lnTo>
                    <a:pt x="5" y="2"/>
                  </a:lnTo>
                  <a:lnTo>
                    <a:pt x="5" y="2"/>
                  </a:lnTo>
                  <a:lnTo>
                    <a:pt x="6" y="4"/>
                  </a:lnTo>
                  <a:lnTo>
                    <a:pt x="8" y="5"/>
                  </a:lnTo>
                  <a:close/>
                  <a:moveTo>
                    <a:pt x="8" y="0"/>
                  </a:moveTo>
                  <a:lnTo>
                    <a:pt x="11" y="0"/>
                  </a:lnTo>
                  <a:lnTo>
                    <a:pt x="14" y="0"/>
                  </a:lnTo>
                  <a:lnTo>
                    <a:pt x="17" y="0"/>
                  </a:lnTo>
                  <a:lnTo>
                    <a:pt x="21" y="5"/>
                  </a:lnTo>
                  <a:lnTo>
                    <a:pt x="32" y="14"/>
                  </a:lnTo>
                  <a:lnTo>
                    <a:pt x="38" y="23"/>
                  </a:lnTo>
                  <a:lnTo>
                    <a:pt x="38" y="25"/>
                  </a:lnTo>
                  <a:lnTo>
                    <a:pt x="39" y="27"/>
                  </a:lnTo>
                  <a:lnTo>
                    <a:pt x="40" y="28"/>
                  </a:lnTo>
                  <a:lnTo>
                    <a:pt x="41" y="28"/>
                  </a:lnTo>
                  <a:lnTo>
                    <a:pt x="47" y="36"/>
                  </a:lnTo>
                  <a:lnTo>
                    <a:pt x="48" y="39"/>
                  </a:lnTo>
                  <a:lnTo>
                    <a:pt x="48" y="40"/>
                  </a:lnTo>
                  <a:lnTo>
                    <a:pt x="48" y="41"/>
                  </a:lnTo>
                  <a:lnTo>
                    <a:pt x="49" y="43"/>
                  </a:lnTo>
                  <a:lnTo>
                    <a:pt x="52" y="43"/>
                  </a:lnTo>
                  <a:lnTo>
                    <a:pt x="53" y="44"/>
                  </a:lnTo>
                  <a:lnTo>
                    <a:pt x="54" y="51"/>
                  </a:lnTo>
                  <a:lnTo>
                    <a:pt x="54" y="53"/>
                  </a:lnTo>
                  <a:lnTo>
                    <a:pt x="55" y="54"/>
                  </a:lnTo>
                  <a:lnTo>
                    <a:pt x="62" y="65"/>
                  </a:lnTo>
                  <a:lnTo>
                    <a:pt x="62" y="66"/>
                  </a:lnTo>
                  <a:lnTo>
                    <a:pt x="62" y="67"/>
                  </a:lnTo>
                  <a:lnTo>
                    <a:pt x="63" y="68"/>
                  </a:lnTo>
                  <a:lnTo>
                    <a:pt x="64" y="70"/>
                  </a:lnTo>
                  <a:lnTo>
                    <a:pt x="66" y="75"/>
                  </a:lnTo>
                  <a:lnTo>
                    <a:pt x="67" y="76"/>
                  </a:lnTo>
                  <a:lnTo>
                    <a:pt x="69" y="81"/>
                  </a:lnTo>
                  <a:lnTo>
                    <a:pt x="69" y="89"/>
                  </a:lnTo>
                  <a:lnTo>
                    <a:pt x="68" y="93"/>
                  </a:lnTo>
                  <a:lnTo>
                    <a:pt x="67" y="98"/>
                  </a:lnTo>
                  <a:lnTo>
                    <a:pt x="65" y="102"/>
                  </a:lnTo>
                  <a:lnTo>
                    <a:pt x="63" y="105"/>
                  </a:lnTo>
                  <a:lnTo>
                    <a:pt x="61" y="108"/>
                  </a:lnTo>
                  <a:lnTo>
                    <a:pt x="53" y="114"/>
                  </a:lnTo>
                  <a:lnTo>
                    <a:pt x="50" y="115"/>
                  </a:lnTo>
                  <a:lnTo>
                    <a:pt x="40" y="119"/>
                  </a:lnTo>
                  <a:lnTo>
                    <a:pt x="32" y="122"/>
                  </a:lnTo>
                  <a:lnTo>
                    <a:pt x="25" y="123"/>
                  </a:lnTo>
                  <a:lnTo>
                    <a:pt x="18" y="122"/>
                  </a:lnTo>
                  <a:lnTo>
                    <a:pt x="12" y="117"/>
                  </a:lnTo>
                  <a:lnTo>
                    <a:pt x="9" y="110"/>
                  </a:lnTo>
                  <a:lnTo>
                    <a:pt x="7" y="103"/>
                  </a:lnTo>
                  <a:lnTo>
                    <a:pt x="5" y="95"/>
                  </a:lnTo>
                  <a:lnTo>
                    <a:pt x="2" y="71"/>
                  </a:lnTo>
                  <a:lnTo>
                    <a:pt x="2" y="65"/>
                  </a:lnTo>
                  <a:lnTo>
                    <a:pt x="0" y="56"/>
                  </a:lnTo>
                  <a:lnTo>
                    <a:pt x="0" y="52"/>
                  </a:lnTo>
                  <a:lnTo>
                    <a:pt x="1" y="48"/>
                  </a:lnTo>
                  <a:lnTo>
                    <a:pt x="1" y="56"/>
                  </a:lnTo>
                  <a:lnTo>
                    <a:pt x="2" y="57"/>
                  </a:lnTo>
                  <a:lnTo>
                    <a:pt x="3" y="56"/>
                  </a:lnTo>
                  <a:lnTo>
                    <a:pt x="3" y="48"/>
                  </a:lnTo>
                  <a:lnTo>
                    <a:pt x="4" y="45"/>
                  </a:lnTo>
                  <a:lnTo>
                    <a:pt x="7" y="36"/>
                  </a:lnTo>
                  <a:lnTo>
                    <a:pt x="7" y="34"/>
                  </a:lnTo>
                  <a:lnTo>
                    <a:pt x="7" y="31"/>
                  </a:lnTo>
                  <a:lnTo>
                    <a:pt x="7" y="29"/>
                  </a:lnTo>
                  <a:lnTo>
                    <a:pt x="11" y="23"/>
                  </a:lnTo>
                  <a:lnTo>
                    <a:pt x="12" y="19"/>
                  </a:lnTo>
                  <a:lnTo>
                    <a:pt x="13" y="15"/>
                  </a:lnTo>
                  <a:lnTo>
                    <a:pt x="13" y="12"/>
                  </a:lnTo>
                  <a:lnTo>
                    <a:pt x="12" y="7"/>
                  </a:lnTo>
                  <a:lnTo>
                    <a:pt x="15" y="8"/>
                  </a:lnTo>
                  <a:lnTo>
                    <a:pt x="18" y="10"/>
                  </a:lnTo>
                  <a:lnTo>
                    <a:pt x="19" y="11"/>
                  </a:lnTo>
                  <a:lnTo>
                    <a:pt x="21" y="10"/>
                  </a:lnTo>
                  <a:lnTo>
                    <a:pt x="22" y="10"/>
                  </a:lnTo>
                  <a:lnTo>
                    <a:pt x="21" y="8"/>
                  </a:lnTo>
                  <a:lnTo>
                    <a:pt x="18" y="7"/>
                  </a:lnTo>
                  <a:lnTo>
                    <a:pt x="11" y="5"/>
                  </a:lnTo>
                  <a:lnTo>
                    <a:pt x="8" y="4"/>
                  </a:lnTo>
                  <a:lnTo>
                    <a:pt x="8" y="2"/>
                  </a:lnTo>
                  <a:lnTo>
                    <a:pt x="8"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57" name="Freeform 534">
              <a:extLst>
                <a:ext uri="{FF2B5EF4-FFF2-40B4-BE49-F238E27FC236}">
                  <a16:creationId xmlns="" xmlns:a16="http://schemas.microsoft.com/office/drawing/2014/main" id="{5CF0193F-5B7B-42BD-B61A-A6CDE52E9BAC}"/>
                </a:ext>
              </a:extLst>
            </p:cNvPr>
            <p:cNvSpPr>
              <a:spLocks noChangeArrowheads="1"/>
            </p:cNvSpPr>
            <p:nvPr/>
          </p:nvSpPr>
          <p:spPr bwMode="auto">
            <a:xfrm>
              <a:off x="11381033" y="9539654"/>
              <a:ext cx="5493" cy="5493"/>
            </a:xfrm>
            <a:custGeom>
              <a:avLst/>
              <a:gdLst>
                <a:gd name="T0" fmla="*/ 4 w 6"/>
                <a:gd name="T1" fmla="*/ 1 h 5"/>
                <a:gd name="T2" fmla="*/ 5 w 6"/>
                <a:gd name="T3" fmla="*/ 4 h 5"/>
                <a:gd name="T4" fmla="*/ 2 w 6"/>
                <a:gd name="T5" fmla="*/ 2 h 5"/>
                <a:gd name="T6" fmla="*/ 1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lnTo>
                    <a:pt x="5" y="4"/>
                  </a:lnTo>
                  <a:lnTo>
                    <a:pt x="2" y="2"/>
                  </a:lnTo>
                  <a:lnTo>
                    <a:pt x="1" y="1"/>
                  </a:lnTo>
                  <a:lnTo>
                    <a:pt x="0"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8" name="Freeform 535">
              <a:extLst>
                <a:ext uri="{FF2B5EF4-FFF2-40B4-BE49-F238E27FC236}">
                  <a16:creationId xmlns="" xmlns:a16="http://schemas.microsoft.com/office/drawing/2014/main" id="{B95320AA-3EB8-C53A-8F83-2B205E9C61C5}"/>
                </a:ext>
              </a:extLst>
            </p:cNvPr>
            <p:cNvSpPr>
              <a:spLocks noChangeArrowheads="1"/>
            </p:cNvSpPr>
            <p:nvPr/>
          </p:nvSpPr>
          <p:spPr bwMode="auto">
            <a:xfrm>
              <a:off x="11381033" y="9512176"/>
              <a:ext cx="5493" cy="5497"/>
            </a:xfrm>
            <a:custGeom>
              <a:avLst/>
              <a:gdLst>
                <a:gd name="T0" fmla="*/ 4 w 5"/>
                <a:gd name="T1" fmla="*/ 3 h 5"/>
                <a:gd name="T2" fmla="*/ 2 w 5"/>
                <a:gd name="T3" fmla="*/ 4 h 5"/>
                <a:gd name="T4" fmla="*/ 1 w 5"/>
                <a:gd name="T5" fmla="*/ 2 h 5"/>
                <a:gd name="T6" fmla="*/ 0 w 5"/>
                <a:gd name="T7" fmla="*/ 1 h 5"/>
                <a:gd name="T8" fmla="*/ 1 w 5"/>
                <a:gd name="T9" fmla="*/ 0 h 5"/>
                <a:gd name="T10" fmla="*/ 1 w 5"/>
                <a:gd name="T11" fmla="*/ 0 h 5"/>
                <a:gd name="T12" fmla="*/ 1 w 5"/>
                <a:gd name="T13" fmla="*/ 0 h 5"/>
                <a:gd name="T14" fmla="*/ 2 w 5"/>
                <a:gd name="T15" fmla="*/ 2 h 5"/>
                <a:gd name="T16" fmla="*/ 4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3"/>
                  </a:moveTo>
                  <a:lnTo>
                    <a:pt x="2" y="4"/>
                  </a:lnTo>
                  <a:lnTo>
                    <a:pt x="1" y="2"/>
                  </a:lnTo>
                  <a:lnTo>
                    <a:pt x="0" y="1"/>
                  </a:lnTo>
                  <a:lnTo>
                    <a:pt x="1" y="0"/>
                  </a:lnTo>
                  <a:lnTo>
                    <a:pt x="1" y="0"/>
                  </a:lnTo>
                  <a:lnTo>
                    <a:pt x="1" y="0"/>
                  </a:lnTo>
                  <a:lnTo>
                    <a:pt x="2"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59" name="Freeform 537">
              <a:extLst>
                <a:ext uri="{FF2B5EF4-FFF2-40B4-BE49-F238E27FC236}">
                  <a16:creationId xmlns="" xmlns:a16="http://schemas.microsoft.com/office/drawing/2014/main" id="{53309E35-AABF-45A3-F253-8F3CE8E6B057}"/>
                </a:ext>
              </a:extLst>
            </p:cNvPr>
            <p:cNvSpPr>
              <a:spLocks noChangeArrowheads="1"/>
            </p:cNvSpPr>
            <p:nvPr/>
          </p:nvSpPr>
          <p:spPr bwMode="auto">
            <a:xfrm>
              <a:off x="11870103" y="8726365"/>
              <a:ext cx="357189" cy="785811"/>
            </a:xfrm>
            <a:custGeom>
              <a:avLst/>
              <a:gdLst>
                <a:gd name="T0" fmla="*/ 193 w 285"/>
                <a:gd name="T1" fmla="*/ 601 h 630"/>
                <a:gd name="T2" fmla="*/ 192 w 285"/>
                <a:gd name="T3" fmla="*/ 578 h 630"/>
                <a:gd name="T4" fmla="*/ 199 w 285"/>
                <a:gd name="T5" fmla="*/ 575 h 630"/>
                <a:gd name="T6" fmla="*/ 200 w 285"/>
                <a:gd name="T7" fmla="*/ 563 h 630"/>
                <a:gd name="T8" fmla="*/ 189 w 285"/>
                <a:gd name="T9" fmla="*/ 551 h 630"/>
                <a:gd name="T10" fmla="*/ 199 w 285"/>
                <a:gd name="T11" fmla="*/ 542 h 630"/>
                <a:gd name="T12" fmla="*/ 193 w 285"/>
                <a:gd name="T13" fmla="*/ 524 h 630"/>
                <a:gd name="T14" fmla="*/ 71 w 285"/>
                <a:gd name="T15" fmla="*/ 435 h 630"/>
                <a:gd name="T16" fmla="*/ 172 w 285"/>
                <a:gd name="T17" fmla="*/ 414 h 630"/>
                <a:gd name="T18" fmla="*/ 49 w 285"/>
                <a:gd name="T19" fmla="*/ 312 h 630"/>
                <a:gd name="T20" fmla="*/ 42 w 285"/>
                <a:gd name="T21" fmla="*/ 301 h 630"/>
                <a:gd name="T22" fmla="*/ 282 w 285"/>
                <a:gd name="T23" fmla="*/ 247 h 630"/>
                <a:gd name="T24" fmla="*/ 264 w 285"/>
                <a:gd name="T25" fmla="*/ 269 h 630"/>
                <a:gd name="T26" fmla="*/ 234 w 285"/>
                <a:gd name="T27" fmla="*/ 285 h 630"/>
                <a:gd name="T28" fmla="*/ 217 w 285"/>
                <a:gd name="T29" fmla="*/ 295 h 630"/>
                <a:gd name="T30" fmla="*/ 186 w 285"/>
                <a:gd name="T31" fmla="*/ 305 h 630"/>
                <a:gd name="T32" fmla="*/ 168 w 285"/>
                <a:gd name="T33" fmla="*/ 347 h 630"/>
                <a:gd name="T34" fmla="*/ 176 w 285"/>
                <a:gd name="T35" fmla="*/ 371 h 630"/>
                <a:gd name="T36" fmla="*/ 212 w 285"/>
                <a:gd name="T37" fmla="*/ 416 h 630"/>
                <a:gd name="T38" fmla="*/ 196 w 285"/>
                <a:gd name="T39" fmla="*/ 453 h 630"/>
                <a:gd name="T40" fmla="*/ 220 w 285"/>
                <a:gd name="T41" fmla="*/ 501 h 630"/>
                <a:gd name="T42" fmla="*/ 230 w 285"/>
                <a:gd name="T43" fmla="*/ 545 h 630"/>
                <a:gd name="T44" fmla="*/ 214 w 285"/>
                <a:gd name="T45" fmla="*/ 600 h 630"/>
                <a:gd name="T46" fmla="*/ 200 w 285"/>
                <a:gd name="T47" fmla="*/ 603 h 630"/>
                <a:gd name="T48" fmla="*/ 211 w 285"/>
                <a:gd name="T49" fmla="*/ 567 h 630"/>
                <a:gd name="T50" fmla="*/ 205 w 285"/>
                <a:gd name="T51" fmla="*/ 546 h 630"/>
                <a:gd name="T52" fmla="*/ 189 w 285"/>
                <a:gd name="T53" fmla="*/ 505 h 630"/>
                <a:gd name="T54" fmla="*/ 178 w 285"/>
                <a:gd name="T55" fmla="*/ 449 h 630"/>
                <a:gd name="T56" fmla="*/ 160 w 285"/>
                <a:gd name="T57" fmla="*/ 400 h 630"/>
                <a:gd name="T58" fmla="*/ 141 w 285"/>
                <a:gd name="T59" fmla="*/ 411 h 630"/>
                <a:gd name="T60" fmla="*/ 124 w 285"/>
                <a:gd name="T61" fmla="*/ 418 h 630"/>
                <a:gd name="T62" fmla="*/ 100 w 285"/>
                <a:gd name="T63" fmla="*/ 429 h 630"/>
                <a:gd name="T64" fmla="*/ 79 w 285"/>
                <a:gd name="T65" fmla="*/ 430 h 630"/>
                <a:gd name="T66" fmla="*/ 65 w 285"/>
                <a:gd name="T67" fmla="*/ 430 h 630"/>
                <a:gd name="T68" fmla="*/ 66 w 285"/>
                <a:gd name="T69" fmla="*/ 347 h 630"/>
                <a:gd name="T70" fmla="*/ 52 w 285"/>
                <a:gd name="T71" fmla="*/ 332 h 630"/>
                <a:gd name="T72" fmla="*/ 50 w 285"/>
                <a:gd name="T73" fmla="*/ 310 h 630"/>
                <a:gd name="T74" fmla="*/ 32 w 285"/>
                <a:gd name="T75" fmla="*/ 302 h 630"/>
                <a:gd name="T76" fmla="*/ 21 w 285"/>
                <a:gd name="T77" fmla="*/ 287 h 630"/>
                <a:gd name="T78" fmla="*/ 3 w 285"/>
                <a:gd name="T79" fmla="*/ 263 h 630"/>
                <a:gd name="T80" fmla="*/ 14 w 285"/>
                <a:gd name="T81" fmla="*/ 251 h 630"/>
                <a:gd name="T82" fmla="*/ 26 w 285"/>
                <a:gd name="T83" fmla="*/ 224 h 630"/>
                <a:gd name="T84" fmla="*/ 33 w 285"/>
                <a:gd name="T85" fmla="*/ 194 h 630"/>
                <a:gd name="T86" fmla="*/ 44 w 285"/>
                <a:gd name="T87" fmla="*/ 161 h 630"/>
                <a:gd name="T88" fmla="*/ 76 w 285"/>
                <a:gd name="T89" fmla="*/ 134 h 630"/>
                <a:gd name="T90" fmla="*/ 88 w 285"/>
                <a:gd name="T91" fmla="*/ 101 h 630"/>
                <a:gd name="T92" fmla="*/ 99 w 285"/>
                <a:gd name="T93" fmla="*/ 67 h 630"/>
                <a:gd name="T94" fmla="*/ 154 w 285"/>
                <a:gd name="T95" fmla="*/ 51 h 630"/>
                <a:gd name="T96" fmla="*/ 164 w 285"/>
                <a:gd name="T97" fmla="*/ 18 h 630"/>
                <a:gd name="T98" fmla="*/ 180 w 285"/>
                <a:gd name="T99" fmla="*/ 6 h 630"/>
                <a:gd name="T100" fmla="*/ 198 w 285"/>
                <a:gd name="T101" fmla="*/ 32 h 630"/>
                <a:gd name="T102" fmla="*/ 207 w 285"/>
                <a:gd name="T103" fmla="*/ 80 h 630"/>
                <a:gd name="T104" fmla="*/ 191 w 285"/>
                <a:gd name="T105" fmla="*/ 104 h 630"/>
                <a:gd name="T106" fmla="*/ 172 w 285"/>
                <a:gd name="T107" fmla="*/ 133 h 630"/>
                <a:gd name="T108" fmla="*/ 180 w 285"/>
                <a:gd name="T109" fmla="*/ 161 h 630"/>
                <a:gd name="T110" fmla="*/ 209 w 285"/>
                <a:gd name="T111" fmla="*/ 167 h 630"/>
                <a:gd name="T112" fmla="*/ 233 w 285"/>
                <a:gd name="T113" fmla="*/ 194 h 630"/>
                <a:gd name="T114" fmla="*/ 230 w 285"/>
                <a:gd name="T115" fmla="*/ 225 h 630"/>
                <a:gd name="T116" fmla="*/ 254 w 285"/>
                <a:gd name="T117" fmla="*/ 247 h 630"/>
                <a:gd name="T118" fmla="*/ 284 w 285"/>
                <a:gd name="T119" fmla="*/ 24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630">
                  <a:moveTo>
                    <a:pt x="191" y="627"/>
                  </a:moveTo>
                  <a:lnTo>
                    <a:pt x="189" y="629"/>
                  </a:lnTo>
                  <a:lnTo>
                    <a:pt x="189" y="629"/>
                  </a:lnTo>
                  <a:lnTo>
                    <a:pt x="190" y="625"/>
                  </a:lnTo>
                  <a:lnTo>
                    <a:pt x="192" y="624"/>
                  </a:lnTo>
                  <a:lnTo>
                    <a:pt x="194" y="623"/>
                  </a:lnTo>
                  <a:lnTo>
                    <a:pt x="194" y="625"/>
                  </a:lnTo>
                  <a:lnTo>
                    <a:pt x="192" y="626"/>
                  </a:lnTo>
                  <a:lnTo>
                    <a:pt x="191" y="627"/>
                  </a:lnTo>
                  <a:close/>
                  <a:moveTo>
                    <a:pt x="192" y="594"/>
                  </a:moveTo>
                  <a:lnTo>
                    <a:pt x="195" y="600"/>
                  </a:lnTo>
                  <a:lnTo>
                    <a:pt x="194" y="600"/>
                  </a:lnTo>
                  <a:lnTo>
                    <a:pt x="193" y="601"/>
                  </a:lnTo>
                  <a:lnTo>
                    <a:pt x="193" y="601"/>
                  </a:lnTo>
                  <a:lnTo>
                    <a:pt x="192" y="598"/>
                  </a:lnTo>
                  <a:lnTo>
                    <a:pt x="190" y="596"/>
                  </a:lnTo>
                  <a:lnTo>
                    <a:pt x="187" y="596"/>
                  </a:lnTo>
                  <a:lnTo>
                    <a:pt x="190" y="594"/>
                  </a:lnTo>
                  <a:lnTo>
                    <a:pt x="191" y="594"/>
                  </a:lnTo>
                  <a:lnTo>
                    <a:pt x="192" y="594"/>
                  </a:lnTo>
                  <a:close/>
                  <a:moveTo>
                    <a:pt x="202" y="594"/>
                  </a:moveTo>
                  <a:lnTo>
                    <a:pt x="202" y="594"/>
                  </a:lnTo>
                  <a:lnTo>
                    <a:pt x="201" y="594"/>
                  </a:lnTo>
                  <a:lnTo>
                    <a:pt x="200" y="594"/>
                  </a:lnTo>
                  <a:lnTo>
                    <a:pt x="202" y="590"/>
                  </a:lnTo>
                  <a:lnTo>
                    <a:pt x="202" y="594"/>
                  </a:lnTo>
                  <a:close/>
                  <a:moveTo>
                    <a:pt x="192" y="577"/>
                  </a:moveTo>
                  <a:lnTo>
                    <a:pt x="192" y="578"/>
                  </a:lnTo>
                  <a:lnTo>
                    <a:pt x="192" y="578"/>
                  </a:lnTo>
                  <a:lnTo>
                    <a:pt x="191" y="578"/>
                  </a:lnTo>
                  <a:lnTo>
                    <a:pt x="192" y="575"/>
                  </a:lnTo>
                  <a:lnTo>
                    <a:pt x="193" y="572"/>
                  </a:lnTo>
                  <a:lnTo>
                    <a:pt x="194" y="568"/>
                  </a:lnTo>
                  <a:lnTo>
                    <a:pt x="195" y="567"/>
                  </a:lnTo>
                  <a:lnTo>
                    <a:pt x="195" y="569"/>
                  </a:lnTo>
                  <a:lnTo>
                    <a:pt x="194" y="573"/>
                  </a:lnTo>
                  <a:lnTo>
                    <a:pt x="193" y="576"/>
                  </a:lnTo>
                  <a:lnTo>
                    <a:pt x="192" y="577"/>
                  </a:lnTo>
                  <a:close/>
                  <a:moveTo>
                    <a:pt x="203" y="568"/>
                  </a:moveTo>
                  <a:lnTo>
                    <a:pt x="202" y="575"/>
                  </a:lnTo>
                  <a:lnTo>
                    <a:pt x="200" y="575"/>
                  </a:lnTo>
                  <a:lnTo>
                    <a:pt x="199" y="575"/>
                  </a:lnTo>
                  <a:lnTo>
                    <a:pt x="198" y="570"/>
                  </a:lnTo>
                  <a:lnTo>
                    <a:pt x="198" y="570"/>
                  </a:lnTo>
                  <a:lnTo>
                    <a:pt x="197" y="567"/>
                  </a:lnTo>
                  <a:lnTo>
                    <a:pt x="202" y="567"/>
                  </a:lnTo>
                  <a:lnTo>
                    <a:pt x="203" y="568"/>
                  </a:lnTo>
                  <a:close/>
                  <a:moveTo>
                    <a:pt x="187" y="570"/>
                  </a:moveTo>
                  <a:lnTo>
                    <a:pt x="188" y="572"/>
                  </a:lnTo>
                  <a:lnTo>
                    <a:pt x="186" y="570"/>
                  </a:lnTo>
                  <a:lnTo>
                    <a:pt x="186" y="565"/>
                  </a:lnTo>
                  <a:lnTo>
                    <a:pt x="187" y="568"/>
                  </a:lnTo>
                  <a:lnTo>
                    <a:pt x="187" y="569"/>
                  </a:lnTo>
                  <a:lnTo>
                    <a:pt x="187" y="570"/>
                  </a:lnTo>
                  <a:close/>
                  <a:moveTo>
                    <a:pt x="202" y="563"/>
                  </a:moveTo>
                  <a:lnTo>
                    <a:pt x="200" y="563"/>
                  </a:lnTo>
                  <a:lnTo>
                    <a:pt x="200" y="558"/>
                  </a:lnTo>
                  <a:lnTo>
                    <a:pt x="200" y="557"/>
                  </a:lnTo>
                  <a:lnTo>
                    <a:pt x="202" y="560"/>
                  </a:lnTo>
                  <a:lnTo>
                    <a:pt x="204" y="562"/>
                  </a:lnTo>
                  <a:lnTo>
                    <a:pt x="203" y="563"/>
                  </a:lnTo>
                  <a:lnTo>
                    <a:pt x="202" y="563"/>
                  </a:lnTo>
                  <a:close/>
                  <a:moveTo>
                    <a:pt x="189" y="556"/>
                  </a:moveTo>
                  <a:lnTo>
                    <a:pt x="189" y="556"/>
                  </a:lnTo>
                  <a:lnTo>
                    <a:pt x="189" y="556"/>
                  </a:lnTo>
                  <a:lnTo>
                    <a:pt x="187" y="555"/>
                  </a:lnTo>
                  <a:lnTo>
                    <a:pt x="186" y="552"/>
                  </a:lnTo>
                  <a:lnTo>
                    <a:pt x="187" y="551"/>
                  </a:lnTo>
                  <a:lnTo>
                    <a:pt x="187" y="551"/>
                  </a:lnTo>
                  <a:lnTo>
                    <a:pt x="189" y="551"/>
                  </a:lnTo>
                  <a:lnTo>
                    <a:pt x="189" y="551"/>
                  </a:lnTo>
                  <a:lnTo>
                    <a:pt x="189" y="552"/>
                  </a:lnTo>
                  <a:lnTo>
                    <a:pt x="189" y="553"/>
                  </a:lnTo>
                  <a:lnTo>
                    <a:pt x="189" y="555"/>
                  </a:lnTo>
                  <a:lnTo>
                    <a:pt x="189" y="556"/>
                  </a:lnTo>
                  <a:close/>
                  <a:moveTo>
                    <a:pt x="187" y="548"/>
                  </a:moveTo>
                  <a:lnTo>
                    <a:pt x="187" y="549"/>
                  </a:lnTo>
                  <a:lnTo>
                    <a:pt x="185" y="551"/>
                  </a:lnTo>
                  <a:lnTo>
                    <a:pt x="184" y="550"/>
                  </a:lnTo>
                  <a:lnTo>
                    <a:pt x="183" y="549"/>
                  </a:lnTo>
                  <a:lnTo>
                    <a:pt x="185" y="548"/>
                  </a:lnTo>
                  <a:lnTo>
                    <a:pt x="187" y="548"/>
                  </a:lnTo>
                  <a:close/>
                  <a:moveTo>
                    <a:pt x="198" y="541"/>
                  </a:moveTo>
                  <a:lnTo>
                    <a:pt x="199" y="542"/>
                  </a:lnTo>
                  <a:lnTo>
                    <a:pt x="200" y="542"/>
                  </a:lnTo>
                  <a:lnTo>
                    <a:pt x="200" y="545"/>
                  </a:lnTo>
                  <a:lnTo>
                    <a:pt x="197" y="549"/>
                  </a:lnTo>
                  <a:lnTo>
                    <a:pt x="196" y="550"/>
                  </a:lnTo>
                  <a:lnTo>
                    <a:pt x="196" y="550"/>
                  </a:lnTo>
                  <a:lnTo>
                    <a:pt x="196" y="544"/>
                  </a:lnTo>
                  <a:lnTo>
                    <a:pt x="195" y="540"/>
                  </a:lnTo>
                  <a:lnTo>
                    <a:pt x="196" y="539"/>
                  </a:lnTo>
                  <a:lnTo>
                    <a:pt x="198" y="539"/>
                  </a:lnTo>
                  <a:lnTo>
                    <a:pt x="198" y="541"/>
                  </a:lnTo>
                  <a:close/>
                  <a:moveTo>
                    <a:pt x="196" y="524"/>
                  </a:moveTo>
                  <a:lnTo>
                    <a:pt x="195" y="530"/>
                  </a:lnTo>
                  <a:lnTo>
                    <a:pt x="193" y="528"/>
                  </a:lnTo>
                  <a:lnTo>
                    <a:pt x="193" y="524"/>
                  </a:lnTo>
                  <a:lnTo>
                    <a:pt x="193" y="522"/>
                  </a:lnTo>
                  <a:lnTo>
                    <a:pt x="193" y="521"/>
                  </a:lnTo>
                  <a:lnTo>
                    <a:pt x="193" y="522"/>
                  </a:lnTo>
                  <a:lnTo>
                    <a:pt x="195" y="523"/>
                  </a:lnTo>
                  <a:lnTo>
                    <a:pt x="196" y="524"/>
                  </a:lnTo>
                  <a:close/>
                  <a:moveTo>
                    <a:pt x="83" y="436"/>
                  </a:moveTo>
                  <a:lnTo>
                    <a:pt x="83" y="436"/>
                  </a:lnTo>
                  <a:lnTo>
                    <a:pt x="82" y="436"/>
                  </a:lnTo>
                  <a:lnTo>
                    <a:pt x="81" y="436"/>
                  </a:lnTo>
                  <a:lnTo>
                    <a:pt x="84" y="432"/>
                  </a:lnTo>
                  <a:lnTo>
                    <a:pt x="85" y="433"/>
                  </a:lnTo>
                  <a:lnTo>
                    <a:pt x="83" y="436"/>
                  </a:lnTo>
                  <a:close/>
                  <a:moveTo>
                    <a:pt x="73" y="431"/>
                  </a:moveTo>
                  <a:lnTo>
                    <a:pt x="71" y="435"/>
                  </a:lnTo>
                  <a:lnTo>
                    <a:pt x="70" y="430"/>
                  </a:lnTo>
                  <a:lnTo>
                    <a:pt x="74" y="427"/>
                  </a:lnTo>
                  <a:lnTo>
                    <a:pt x="75" y="425"/>
                  </a:lnTo>
                  <a:lnTo>
                    <a:pt x="77" y="423"/>
                  </a:lnTo>
                  <a:lnTo>
                    <a:pt x="77" y="425"/>
                  </a:lnTo>
                  <a:lnTo>
                    <a:pt x="76" y="429"/>
                  </a:lnTo>
                  <a:lnTo>
                    <a:pt x="73" y="431"/>
                  </a:lnTo>
                  <a:close/>
                  <a:moveTo>
                    <a:pt x="172" y="422"/>
                  </a:moveTo>
                  <a:lnTo>
                    <a:pt x="170" y="422"/>
                  </a:lnTo>
                  <a:lnTo>
                    <a:pt x="168" y="420"/>
                  </a:lnTo>
                  <a:lnTo>
                    <a:pt x="168" y="414"/>
                  </a:lnTo>
                  <a:lnTo>
                    <a:pt x="170" y="414"/>
                  </a:lnTo>
                  <a:lnTo>
                    <a:pt x="170" y="413"/>
                  </a:lnTo>
                  <a:lnTo>
                    <a:pt x="172" y="414"/>
                  </a:lnTo>
                  <a:lnTo>
                    <a:pt x="172" y="414"/>
                  </a:lnTo>
                  <a:lnTo>
                    <a:pt x="172" y="416"/>
                  </a:lnTo>
                  <a:lnTo>
                    <a:pt x="172" y="417"/>
                  </a:lnTo>
                  <a:lnTo>
                    <a:pt x="172" y="422"/>
                  </a:lnTo>
                  <a:close/>
                  <a:moveTo>
                    <a:pt x="48" y="341"/>
                  </a:moveTo>
                  <a:lnTo>
                    <a:pt x="47" y="341"/>
                  </a:lnTo>
                  <a:lnTo>
                    <a:pt x="44" y="339"/>
                  </a:lnTo>
                  <a:lnTo>
                    <a:pt x="41" y="335"/>
                  </a:lnTo>
                  <a:lnTo>
                    <a:pt x="46" y="334"/>
                  </a:lnTo>
                  <a:lnTo>
                    <a:pt x="50" y="335"/>
                  </a:lnTo>
                  <a:lnTo>
                    <a:pt x="50" y="337"/>
                  </a:lnTo>
                  <a:lnTo>
                    <a:pt x="49" y="340"/>
                  </a:lnTo>
                  <a:lnTo>
                    <a:pt x="48" y="341"/>
                  </a:lnTo>
                  <a:close/>
                  <a:moveTo>
                    <a:pt x="49" y="312"/>
                  </a:moveTo>
                  <a:lnTo>
                    <a:pt x="52" y="314"/>
                  </a:lnTo>
                  <a:lnTo>
                    <a:pt x="54" y="314"/>
                  </a:lnTo>
                  <a:lnTo>
                    <a:pt x="56" y="316"/>
                  </a:lnTo>
                  <a:lnTo>
                    <a:pt x="56" y="316"/>
                  </a:lnTo>
                  <a:lnTo>
                    <a:pt x="56" y="318"/>
                  </a:lnTo>
                  <a:lnTo>
                    <a:pt x="55" y="319"/>
                  </a:lnTo>
                  <a:lnTo>
                    <a:pt x="52" y="320"/>
                  </a:lnTo>
                  <a:lnTo>
                    <a:pt x="50" y="320"/>
                  </a:lnTo>
                  <a:lnTo>
                    <a:pt x="49" y="316"/>
                  </a:lnTo>
                  <a:lnTo>
                    <a:pt x="47" y="315"/>
                  </a:lnTo>
                  <a:lnTo>
                    <a:pt x="46" y="314"/>
                  </a:lnTo>
                  <a:lnTo>
                    <a:pt x="48" y="312"/>
                  </a:lnTo>
                  <a:lnTo>
                    <a:pt x="49" y="312"/>
                  </a:lnTo>
                  <a:close/>
                  <a:moveTo>
                    <a:pt x="42" y="301"/>
                  </a:moveTo>
                  <a:lnTo>
                    <a:pt x="42" y="305"/>
                  </a:lnTo>
                  <a:lnTo>
                    <a:pt x="40" y="303"/>
                  </a:lnTo>
                  <a:lnTo>
                    <a:pt x="39" y="301"/>
                  </a:lnTo>
                  <a:lnTo>
                    <a:pt x="39" y="298"/>
                  </a:lnTo>
                  <a:lnTo>
                    <a:pt x="42" y="301"/>
                  </a:lnTo>
                  <a:close/>
                  <a:moveTo>
                    <a:pt x="26" y="299"/>
                  </a:moveTo>
                  <a:lnTo>
                    <a:pt x="26" y="303"/>
                  </a:lnTo>
                  <a:lnTo>
                    <a:pt x="25" y="301"/>
                  </a:lnTo>
                  <a:lnTo>
                    <a:pt x="23" y="297"/>
                  </a:lnTo>
                  <a:lnTo>
                    <a:pt x="23" y="294"/>
                  </a:lnTo>
                  <a:lnTo>
                    <a:pt x="25" y="295"/>
                  </a:lnTo>
                  <a:lnTo>
                    <a:pt x="26" y="299"/>
                  </a:lnTo>
                  <a:close/>
                  <a:moveTo>
                    <a:pt x="284" y="244"/>
                  </a:moveTo>
                  <a:lnTo>
                    <a:pt x="282" y="247"/>
                  </a:lnTo>
                  <a:lnTo>
                    <a:pt x="277" y="251"/>
                  </a:lnTo>
                  <a:lnTo>
                    <a:pt x="274" y="252"/>
                  </a:lnTo>
                  <a:lnTo>
                    <a:pt x="272" y="252"/>
                  </a:lnTo>
                  <a:lnTo>
                    <a:pt x="270" y="254"/>
                  </a:lnTo>
                  <a:lnTo>
                    <a:pt x="269" y="258"/>
                  </a:lnTo>
                  <a:lnTo>
                    <a:pt x="267" y="261"/>
                  </a:lnTo>
                  <a:lnTo>
                    <a:pt x="266" y="262"/>
                  </a:lnTo>
                  <a:lnTo>
                    <a:pt x="265" y="263"/>
                  </a:lnTo>
                  <a:lnTo>
                    <a:pt x="265" y="266"/>
                  </a:lnTo>
                  <a:lnTo>
                    <a:pt x="265" y="267"/>
                  </a:lnTo>
                  <a:lnTo>
                    <a:pt x="268" y="267"/>
                  </a:lnTo>
                  <a:lnTo>
                    <a:pt x="268" y="268"/>
                  </a:lnTo>
                  <a:lnTo>
                    <a:pt x="266" y="269"/>
                  </a:lnTo>
                  <a:lnTo>
                    <a:pt x="264" y="269"/>
                  </a:lnTo>
                  <a:lnTo>
                    <a:pt x="262" y="269"/>
                  </a:lnTo>
                  <a:lnTo>
                    <a:pt x="259" y="270"/>
                  </a:lnTo>
                  <a:lnTo>
                    <a:pt x="256" y="272"/>
                  </a:lnTo>
                  <a:lnTo>
                    <a:pt x="255" y="277"/>
                  </a:lnTo>
                  <a:lnTo>
                    <a:pt x="253" y="284"/>
                  </a:lnTo>
                  <a:lnTo>
                    <a:pt x="253" y="286"/>
                  </a:lnTo>
                  <a:lnTo>
                    <a:pt x="249" y="284"/>
                  </a:lnTo>
                  <a:lnTo>
                    <a:pt x="247" y="283"/>
                  </a:lnTo>
                  <a:lnTo>
                    <a:pt x="246" y="282"/>
                  </a:lnTo>
                  <a:lnTo>
                    <a:pt x="243" y="284"/>
                  </a:lnTo>
                  <a:lnTo>
                    <a:pt x="242" y="285"/>
                  </a:lnTo>
                  <a:lnTo>
                    <a:pt x="240" y="286"/>
                  </a:lnTo>
                  <a:lnTo>
                    <a:pt x="238" y="286"/>
                  </a:lnTo>
                  <a:lnTo>
                    <a:pt x="234" y="285"/>
                  </a:lnTo>
                  <a:lnTo>
                    <a:pt x="231" y="285"/>
                  </a:lnTo>
                  <a:lnTo>
                    <a:pt x="231" y="285"/>
                  </a:lnTo>
                  <a:lnTo>
                    <a:pt x="233" y="288"/>
                  </a:lnTo>
                  <a:lnTo>
                    <a:pt x="233" y="290"/>
                  </a:lnTo>
                  <a:lnTo>
                    <a:pt x="233" y="292"/>
                  </a:lnTo>
                  <a:lnTo>
                    <a:pt x="231" y="293"/>
                  </a:lnTo>
                  <a:lnTo>
                    <a:pt x="230" y="293"/>
                  </a:lnTo>
                  <a:lnTo>
                    <a:pt x="228" y="294"/>
                  </a:lnTo>
                  <a:lnTo>
                    <a:pt x="226" y="294"/>
                  </a:lnTo>
                  <a:lnTo>
                    <a:pt x="224" y="293"/>
                  </a:lnTo>
                  <a:lnTo>
                    <a:pt x="221" y="293"/>
                  </a:lnTo>
                  <a:lnTo>
                    <a:pt x="219" y="293"/>
                  </a:lnTo>
                  <a:lnTo>
                    <a:pt x="218" y="294"/>
                  </a:lnTo>
                  <a:lnTo>
                    <a:pt x="217" y="295"/>
                  </a:lnTo>
                  <a:lnTo>
                    <a:pt x="217" y="301"/>
                  </a:lnTo>
                  <a:lnTo>
                    <a:pt x="215" y="303"/>
                  </a:lnTo>
                  <a:lnTo>
                    <a:pt x="214" y="304"/>
                  </a:lnTo>
                  <a:lnTo>
                    <a:pt x="213" y="304"/>
                  </a:lnTo>
                  <a:lnTo>
                    <a:pt x="211" y="304"/>
                  </a:lnTo>
                  <a:lnTo>
                    <a:pt x="209" y="304"/>
                  </a:lnTo>
                  <a:lnTo>
                    <a:pt x="201" y="307"/>
                  </a:lnTo>
                  <a:lnTo>
                    <a:pt x="200" y="307"/>
                  </a:lnTo>
                  <a:lnTo>
                    <a:pt x="197" y="307"/>
                  </a:lnTo>
                  <a:lnTo>
                    <a:pt x="195" y="307"/>
                  </a:lnTo>
                  <a:lnTo>
                    <a:pt x="193" y="307"/>
                  </a:lnTo>
                  <a:lnTo>
                    <a:pt x="189" y="305"/>
                  </a:lnTo>
                  <a:lnTo>
                    <a:pt x="187" y="304"/>
                  </a:lnTo>
                  <a:lnTo>
                    <a:pt x="186" y="305"/>
                  </a:lnTo>
                  <a:lnTo>
                    <a:pt x="185" y="309"/>
                  </a:lnTo>
                  <a:lnTo>
                    <a:pt x="183" y="310"/>
                  </a:lnTo>
                  <a:lnTo>
                    <a:pt x="180" y="315"/>
                  </a:lnTo>
                  <a:lnTo>
                    <a:pt x="179" y="321"/>
                  </a:lnTo>
                  <a:lnTo>
                    <a:pt x="179" y="326"/>
                  </a:lnTo>
                  <a:lnTo>
                    <a:pt x="176" y="331"/>
                  </a:lnTo>
                  <a:lnTo>
                    <a:pt x="176" y="332"/>
                  </a:lnTo>
                  <a:lnTo>
                    <a:pt x="177" y="343"/>
                  </a:lnTo>
                  <a:lnTo>
                    <a:pt x="177" y="344"/>
                  </a:lnTo>
                  <a:lnTo>
                    <a:pt x="176" y="345"/>
                  </a:lnTo>
                  <a:lnTo>
                    <a:pt x="175" y="345"/>
                  </a:lnTo>
                  <a:lnTo>
                    <a:pt x="172" y="346"/>
                  </a:lnTo>
                  <a:lnTo>
                    <a:pt x="170" y="347"/>
                  </a:lnTo>
                  <a:lnTo>
                    <a:pt x="168" y="347"/>
                  </a:lnTo>
                  <a:lnTo>
                    <a:pt x="166" y="346"/>
                  </a:lnTo>
                  <a:lnTo>
                    <a:pt x="165" y="346"/>
                  </a:lnTo>
                  <a:lnTo>
                    <a:pt x="165" y="347"/>
                  </a:lnTo>
                  <a:lnTo>
                    <a:pt x="168" y="352"/>
                  </a:lnTo>
                  <a:lnTo>
                    <a:pt x="170" y="354"/>
                  </a:lnTo>
                  <a:lnTo>
                    <a:pt x="172" y="354"/>
                  </a:lnTo>
                  <a:lnTo>
                    <a:pt x="173" y="354"/>
                  </a:lnTo>
                  <a:lnTo>
                    <a:pt x="173" y="355"/>
                  </a:lnTo>
                  <a:lnTo>
                    <a:pt x="174" y="358"/>
                  </a:lnTo>
                  <a:lnTo>
                    <a:pt x="176" y="362"/>
                  </a:lnTo>
                  <a:lnTo>
                    <a:pt x="177" y="366"/>
                  </a:lnTo>
                  <a:lnTo>
                    <a:pt x="176" y="369"/>
                  </a:lnTo>
                  <a:lnTo>
                    <a:pt x="176" y="370"/>
                  </a:lnTo>
                  <a:lnTo>
                    <a:pt x="176" y="371"/>
                  </a:lnTo>
                  <a:lnTo>
                    <a:pt x="178" y="375"/>
                  </a:lnTo>
                  <a:lnTo>
                    <a:pt x="183" y="379"/>
                  </a:lnTo>
                  <a:lnTo>
                    <a:pt x="187" y="384"/>
                  </a:lnTo>
                  <a:lnTo>
                    <a:pt x="191" y="389"/>
                  </a:lnTo>
                  <a:lnTo>
                    <a:pt x="193" y="392"/>
                  </a:lnTo>
                  <a:lnTo>
                    <a:pt x="199" y="398"/>
                  </a:lnTo>
                  <a:lnTo>
                    <a:pt x="200" y="400"/>
                  </a:lnTo>
                  <a:lnTo>
                    <a:pt x="200" y="406"/>
                  </a:lnTo>
                  <a:lnTo>
                    <a:pt x="202" y="409"/>
                  </a:lnTo>
                  <a:lnTo>
                    <a:pt x="203" y="411"/>
                  </a:lnTo>
                  <a:lnTo>
                    <a:pt x="204" y="413"/>
                  </a:lnTo>
                  <a:lnTo>
                    <a:pt x="207" y="419"/>
                  </a:lnTo>
                  <a:lnTo>
                    <a:pt x="207" y="420"/>
                  </a:lnTo>
                  <a:lnTo>
                    <a:pt x="212" y="416"/>
                  </a:lnTo>
                  <a:lnTo>
                    <a:pt x="213" y="417"/>
                  </a:lnTo>
                  <a:lnTo>
                    <a:pt x="214" y="418"/>
                  </a:lnTo>
                  <a:lnTo>
                    <a:pt x="214" y="420"/>
                  </a:lnTo>
                  <a:lnTo>
                    <a:pt x="213" y="422"/>
                  </a:lnTo>
                  <a:lnTo>
                    <a:pt x="211" y="424"/>
                  </a:lnTo>
                  <a:lnTo>
                    <a:pt x="204" y="429"/>
                  </a:lnTo>
                  <a:lnTo>
                    <a:pt x="203" y="432"/>
                  </a:lnTo>
                  <a:lnTo>
                    <a:pt x="203" y="438"/>
                  </a:lnTo>
                  <a:lnTo>
                    <a:pt x="203" y="444"/>
                  </a:lnTo>
                  <a:lnTo>
                    <a:pt x="203" y="450"/>
                  </a:lnTo>
                  <a:lnTo>
                    <a:pt x="203" y="451"/>
                  </a:lnTo>
                  <a:lnTo>
                    <a:pt x="202" y="451"/>
                  </a:lnTo>
                  <a:lnTo>
                    <a:pt x="200" y="451"/>
                  </a:lnTo>
                  <a:lnTo>
                    <a:pt x="196" y="453"/>
                  </a:lnTo>
                  <a:lnTo>
                    <a:pt x="194" y="454"/>
                  </a:lnTo>
                  <a:lnTo>
                    <a:pt x="192" y="455"/>
                  </a:lnTo>
                  <a:lnTo>
                    <a:pt x="191" y="456"/>
                  </a:lnTo>
                  <a:lnTo>
                    <a:pt x="191" y="458"/>
                  </a:lnTo>
                  <a:lnTo>
                    <a:pt x="192" y="463"/>
                  </a:lnTo>
                  <a:lnTo>
                    <a:pt x="193" y="469"/>
                  </a:lnTo>
                  <a:lnTo>
                    <a:pt x="196" y="472"/>
                  </a:lnTo>
                  <a:lnTo>
                    <a:pt x="198" y="476"/>
                  </a:lnTo>
                  <a:lnTo>
                    <a:pt x="201" y="480"/>
                  </a:lnTo>
                  <a:lnTo>
                    <a:pt x="203" y="483"/>
                  </a:lnTo>
                  <a:lnTo>
                    <a:pt x="208" y="488"/>
                  </a:lnTo>
                  <a:lnTo>
                    <a:pt x="215" y="494"/>
                  </a:lnTo>
                  <a:lnTo>
                    <a:pt x="217" y="497"/>
                  </a:lnTo>
                  <a:lnTo>
                    <a:pt x="220" y="501"/>
                  </a:lnTo>
                  <a:lnTo>
                    <a:pt x="221" y="505"/>
                  </a:lnTo>
                  <a:lnTo>
                    <a:pt x="222" y="509"/>
                  </a:lnTo>
                  <a:lnTo>
                    <a:pt x="222" y="512"/>
                  </a:lnTo>
                  <a:lnTo>
                    <a:pt x="223" y="520"/>
                  </a:lnTo>
                  <a:lnTo>
                    <a:pt x="222" y="523"/>
                  </a:lnTo>
                  <a:lnTo>
                    <a:pt x="220" y="524"/>
                  </a:lnTo>
                  <a:lnTo>
                    <a:pt x="221" y="527"/>
                  </a:lnTo>
                  <a:lnTo>
                    <a:pt x="222" y="529"/>
                  </a:lnTo>
                  <a:lnTo>
                    <a:pt x="222" y="532"/>
                  </a:lnTo>
                  <a:lnTo>
                    <a:pt x="224" y="537"/>
                  </a:lnTo>
                  <a:lnTo>
                    <a:pt x="227" y="539"/>
                  </a:lnTo>
                  <a:lnTo>
                    <a:pt x="229" y="541"/>
                  </a:lnTo>
                  <a:lnTo>
                    <a:pt x="230" y="543"/>
                  </a:lnTo>
                  <a:lnTo>
                    <a:pt x="230" y="545"/>
                  </a:lnTo>
                  <a:lnTo>
                    <a:pt x="230" y="548"/>
                  </a:lnTo>
                  <a:lnTo>
                    <a:pt x="231" y="550"/>
                  </a:lnTo>
                  <a:lnTo>
                    <a:pt x="232" y="555"/>
                  </a:lnTo>
                  <a:lnTo>
                    <a:pt x="234" y="557"/>
                  </a:lnTo>
                  <a:lnTo>
                    <a:pt x="236" y="567"/>
                  </a:lnTo>
                  <a:lnTo>
                    <a:pt x="236" y="568"/>
                  </a:lnTo>
                  <a:lnTo>
                    <a:pt x="235" y="570"/>
                  </a:lnTo>
                  <a:lnTo>
                    <a:pt x="233" y="572"/>
                  </a:lnTo>
                  <a:lnTo>
                    <a:pt x="232" y="573"/>
                  </a:lnTo>
                  <a:lnTo>
                    <a:pt x="231" y="575"/>
                  </a:lnTo>
                  <a:lnTo>
                    <a:pt x="228" y="580"/>
                  </a:lnTo>
                  <a:lnTo>
                    <a:pt x="223" y="589"/>
                  </a:lnTo>
                  <a:lnTo>
                    <a:pt x="218" y="596"/>
                  </a:lnTo>
                  <a:lnTo>
                    <a:pt x="214" y="600"/>
                  </a:lnTo>
                  <a:lnTo>
                    <a:pt x="210" y="602"/>
                  </a:lnTo>
                  <a:lnTo>
                    <a:pt x="209" y="603"/>
                  </a:lnTo>
                  <a:lnTo>
                    <a:pt x="209" y="604"/>
                  </a:lnTo>
                  <a:lnTo>
                    <a:pt x="210" y="607"/>
                  </a:lnTo>
                  <a:lnTo>
                    <a:pt x="209" y="611"/>
                  </a:lnTo>
                  <a:lnTo>
                    <a:pt x="209" y="614"/>
                  </a:lnTo>
                  <a:lnTo>
                    <a:pt x="208" y="616"/>
                  </a:lnTo>
                  <a:lnTo>
                    <a:pt x="208" y="619"/>
                  </a:lnTo>
                  <a:lnTo>
                    <a:pt x="207" y="619"/>
                  </a:lnTo>
                  <a:lnTo>
                    <a:pt x="203" y="624"/>
                  </a:lnTo>
                  <a:lnTo>
                    <a:pt x="202" y="622"/>
                  </a:lnTo>
                  <a:lnTo>
                    <a:pt x="201" y="619"/>
                  </a:lnTo>
                  <a:lnTo>
                    <a:pt x="202" y="614"/>
                  </a:lnTo>
                  <a:lnTo>
                    <a:pt x="200" y="603"/>
                  </a:lnTo>
                  <a:lnTo>
                    <a:pt x="201" y="602"/>
                  </a:lnTo>
                  <a:lnTo>
                    <a:pt x="202" y="601"/>
                  </a:lnTo>
                  <a:lnTo>
                    <a:pt x="204" y="597"/>
                  </a:lnTo>
                  <a:lnTo>
                    <a:pt x="207" y="593"/>
                  </a:lnTo>
                  <a:lnTo>
                    <a:pt x="207" y="589"/>
                  </a:lnTo>
                  <a:lnTo>
                    <a:pt x="209" y="585"/>
                  </a:lnTo>
                  <a:lnTo>
                    <a:pt x="208" y="582"/>
                  </a:lnTo>
                  <a:lnTo>
                    <a:pt x="209" y="579"/>
                  </a:lnTo>
                  <a:lnTo>
                    <a:pt x="209" y="576"/>
                  </a:lnTo>
                  <a:lnTo>
                    <a:pt x="209" y="573"/>
                  </a:lnTo>
                  <a:lnTo>
                    <a:pt x="211" y="571"/>
                  </a:lnTo>
                  <a:lnTo>
                    <a:pt x="213" y="570"/>
                  </a:lnTo>
                  <a:lnTo>
                    <a:pt x="212" y="569"/>
                  </a:lnTo>
                  <a:lnTo>
                    <a:pt x="211" y="567"/>
                  </a:lnTo>
                  <a:lnTo>
                    <a:pt x="207" y="570"/>
                  </a:lnTo>
                  <a:lnTo>
                    <a:pt x="205" y="569"/>
                  </a:lnTo>
                  <a:lnTo>
                    <a:pt x="205" y="567"/>
                  </a:lnTo>
                  <a:lnTo>
                    <a:pt x="206" y="565"/>
                  </a:lnTo>
                  <a:lnTo>
                    <a:pt x="206" y="563"/>
                  </a:lnTo>
                  <a:lnTo>
                    <a:pt x="207" y="562"/>
                  </a:lnTo>
                  <a:lnTo>
                    <a:pt x="207" y="559"/>
                  </a:lnTo>
                  <a:lnTo>
                    <a:pt x="207" y="556"/>
                  </a:lnTo>
                  <a:lnTo>
                    <a:pt x="208" y="553"/>
                  </a:lnTo>
                  <a:lnTo>
                    <a:pt x="205" y="553"/>
                  </a:lnTo>
                  <a:lnTo>
                    <a:pt x="204" y="552"/>
                  </a:lnTo>
                  <a:lnTo>
                    <a:pt x="205" y="551"/>
                  </a:lnTo>
                  <a:lnTo>
                    <a:pt x="207" y="549"/>
                  </a:lnTo>
                  <a:lnTo>
                    <a:pt x="205" y="546"/>
                  </a:lnTo>
                  <a:lnTo>
                    <a:pt x="207" y="543"/>
                  </a:lnTo>
                  <a:lnTo>
                    <a:pt x="207" y="539"/>
                  </a:lnTo>
                  <a:lnTo>
                    <a:pt x="205" y="535"/>
                  </a:lnTo>
                  <a:lnTo>
                    <a:pt x="206" y="533"/>
                  </a:lnTo>
                  <a:lnTo>
                    <a:pt x="204" y="529"/>
                  </a:lnTo>
                  <a:lnTo>
                    <a:pt x="203" y="523"/>
                  </a:lnTo>
                  <a:lnTo>
                    <a:pt x="201" y="518"/>
                  </a:lnTo>
                  <a:lnTo>
                    <a:pt x="198" y="512"/>
                  </a:lnTo>
                  <a:lnTo>
                    <a:pt x="193" y="504"/>
                  </a:lnTo>
                  <a:lnTo>
                    <a:pt x="193" y="500"/>
                  </a:lnTo>
                  <a:lnTo>
                    <a:pt x="193" y="498"/>
                  </a:lnTo>
                  <a:lnTo>
                    <a:pt x="192" y="496"/>
                  </a:lnTo>
                  <a:lnTo>
                    <a:pt x="190" y="507"/>
                  </a:lnTo>
                  <a:lnTo>
                    <a:pt x="189" y="505"/>
                  </a:lnTo>
                  <a:lnTo>
                    <a:pt x="188" y="499"/>
                  </a:lnTo>
                  <a:lnTo>
                    <a:pt x="187" y="496"/>
                  </a:lnTo>
                  <a:lnTo>
                    <a:pt x="189" y="490"/>
                  </a:lnTo>
                  <a:lnTo>
                    <a:pt x="185" y="485"/>
                  </a:lnTo>
                  <a:lnTo>
                    <a:pt x="184" y="481"/>
                  </a:lnTo>
                  <a:lnTo>
                    <a:pt x="183" y="474"/>
                  </a:lnTo>
                  <a:lnTo>
                    <a:pt x="183" y="472"/>
                  </a:lnTo>
                  <a:lnTo>
                    <a:pt x="186" y="474"/>
                  </a:lnTo>
                  <a:lnTo>
                    <a:pt x="183" y="471"/>
                  </a:lnTo>
                  <a:lnTo>
                    <a:pt x="181" y="471"/>
                  </a:lnTo>
                  <a:lnTo>
                    <a:pt x="180" y="468"/>
                  </a:lnTo>
                  <a:lnTo>
                    <a:pt x="179" y="457"/>
                  </a:lnTo>
                  <a:lnTo>
                    <a:pt x="177" y="453"/>
                  </a:lnTo>
                  <a:lnTo>
                    <a:pt x="178" y="449"/>
                  </a:lnTo>
                  <a:lnTo>
                    <a:pt x="176" y="434"/>
                  </a:lnTo>
                  <a:lnTo>
                    <a:pt x="172" y="429"/>
                  </a:lnTo>
                  <a:lnTo>
                    <a:pt x="173" y="425"/>
                  </a:lnTo>
                  <a:lnTo>
                    <a:pt x="174" y="422"/>
                  </a:lnTo>
                  <a:lnTo>
                    <a:pt x="173" y="415"/>
                  </a:lnTo>
                  <a:lnTo>
                    <a:pt x="175" y="413"/>
                  </a:lnTo>
                  <a:lnTo>
                    <a:pt x="176" y="411"/>
                  </a:lnTo>
                  <a:lnTo>
                    <a:pt x="175" y="412"/>
                  </a:lnTo>
                  <a:lnTo>
                    <a:pt x="173" y="412"/>
                  </a:lnTo>
                  <a:lnTo>
                    <a:pt x="170" y="413"/>
                  </a:lnTo>
                  <a:lnTo>
                    <a:pt x="165" y="413"/>
                  </a:lnTo>
                  <a:lnTo>
                    <a:pt x="164" y="408"/>
                  </a:lnTo>
                  <a:lnTo>
                    <a:pt x="162" y="405"/>
                  </a:lnTo>
                  <a:lnTo>
                    <a:pt x="160" y="400"/>
                  </a:lnTo>
                  <a:lnTo>
                    <a:pt x="159" y="395"/>
                  </a:lnTo>
                  <a:lnTo>
                    <a:pt x="160" y="394"/>
                  </a:lnTo>
                  <a:lnTo>
                    <a:pt x="157" y="392"/>
                  </a:lnTo>
                  <a:lnTo>
                    <a:pt x="156" y="390"/>
                  </a:lnTo>
                  <a:lnTo>
                    <a:pt x="152" y="386"/>
                  </a:lnTo>
                  <a:lnTo>
                    <a:pt x="149" y="384"/>
                  </a:lnTo>
                  <a:lnTo>
                    <a:pt x="150" y="386"/>
                  </a:lnTo>
                  <a:lnTo>
                    <a:pt x="151" y="387"/>
                  </a:lnTo>
                  <a:lnTo>
                    <a:pt x="149" y="390"/>
                  </a:lnTo>
                  <a:lnTo>
                    <a:pt x="151" y="396"/>
                  </a:lnTo>
                  <a:lnTo>
                    <a:pt x="149" y="400"/>
                  </a:lnTo>
                  <a:lnTo>
                    <a:pt x="147" y="404"/>
                  </a:lnTo>
                  <a:lnTo>
                    <a:pt x="146" y="406"/>
                  </a:lnTo>
                  <a:lnTo>
                    <a:pt x="141" y="411"/>
                  </a:lnTo>
                  <a:lnTo>
                    <a:pt x="138" y="413"/>
                  </a:lnTo>
                  <a:lnTo>
                    <a:pt x="135" y="413"/>
                  </a:lnTo>
                  <a:lnTo>
                    <a:pt x="133" y="413"/>
                  </a:lnTo>
                  <a:lnTo>
                    <a:pt x="131" y="410"/>
                  </a:lnTo>
                  <a:lnTo>
                    <a:pt x="130" y="408"/>
                  </a:lnTo>
                  <a:lnTo>
                    <a:pt x="129" y="405"/>
                  </a:lnTo>
                  <a:lnTo>
                    <a:pt x="129" y="404"/>
                  </a:lnTo>
                  <a:lnTo>
                    <a:pt x="128" y="405"/>
                  </a:lnTo>
                  <a:lnTo>
                    <a:pt x="129" y="409"/>
                  </a:lnTo>
                  <a:lnTo>
                    <a:pt x="129" y="411"/>
                  </a:lnTo>
                  <a:lnTo>
                    <a:pt x="132" y="415"/>
                  </a:lnTo>
                  <a:lnTo>
                    <a:pt x="131" y="416"/>
                  </a:lnTo>
                  <a:lnTo>
                    <a:pt x="126" y="419"/>
                  </a:lnTo>
                  <a:lnTo>
                    <a:pt x="124" y="418"/>
                  </a:lnTo>
                  <a:lnTo>
                    <a:pt x="123" y="419"/>
                  </a:lnTo>
                  <a:lnTo>
                    <a:pt x="123" y="420"/>
                  </a:lnTo>
                  <a:lnTo>
                    <a:pt x="122" y="422"/>
                  </a:lnTo>
                  <a:lnTo>
                    <a:pt x="114" y="424"/>
                  </a:lnTo>
                  <a:lnTo>
                    <a:pt x="112" y="427"/>
                  </a:lnTo>
                  <a:lnTo>
                    <a:pt x="112" y="431"/>
                  </a:lnTo>
                  <a:lnTo>
                    <a:pt x="107" y="435"/>
                  </a:lnTo>
                  <a:lnTo>
                    <a:pt x="102" y="439"/>
                  </a:lnTo>
                  <a:lnTo>
                    <a:pt x="100" y="439"/>
                  </a:lnTo>
                  <a:lnTo>
                    <a:pt x="99" y="438"/>
                  </a:lnTo>
                  <a:lnTo>
                    <a:pt x="99" y="434"/>
                  </a:lnTo>
                  <a:lnTo>
                    <a:pt x="101" y="430"/>
                  </a:lnTo>
                  <a:lnTo>
                    <a:pt x="100" y="427"/>
                  </a:lnTo>
                  <a:lnTo>
                    <a:pt x="100" y="429"/>
                  </a:lnTo>
                  <a:lnTo>
                    <a:pt x="97" y="434"/>
                  </a:lnTo>
                  <a:lnTo>
                    <a:pt x="95" y="436"/>
                  </a:lnTo>
                  <a:lnTo>
                    <a:pt x="92" y="435"/>
                  </a:lnTo>
                  <a:lnTo>
                    <a:pt x="88" y="436"/>
                  </a:lnTo>
                  <a:lnTo>
                    <a:pt x="87" y="431"/>
                  </a:lnTo>
                  <a:lnTo>
                    <a:pt x="87" y="429"/>
                  </a:lnTo>
                  <a:lnTo>
                    <a:pt x="86" y="427"/>
                  </a:lnTo>
                  <a:lnTo>
                    <a:pt x="87" y="425"/>
                  </a:lnTo>
                  <a:lnTo>
                    <a:pt x="87" y="424"/>
                  </a:lnTo>
                  <a:lnTo>
                    <a:pt x="85" y="427"/>
                  </a:lnTo>
                  <a:lnTo>
                    <a:pt x="85" y="429"/>
                  </a:lnTo>
                  <a:lnTo>
                    <a:pt x="83" y="431"/>
                  </a:lnTo>
                  <a:lnTo>
                    <a:pt x="79" y="433"/>
                  </a:lnTo>
                  <a:lnTo>
                    <a:pt x="79" y="430"/>
                  </a:lnTo>
                  <a:lnTo>
                    <a:pt x="79" y="428"/>
                  </a:lnTo>
                  <a:lnTo>
                    <a:pt x="80" y="425"/>
                  </a:lnTo>
                  <a:lnTo>
                    <a:pt x="79" y="422"/>
                  </a:lnTo>
                  <a:lnTo>
                    <a:pt x="81" y="417"/>
                  </a:lnTo>
                  <a:lnTo>
                    <a:pt x="81" y="415"/>
                  </a:lnTo>
                  <a:lnTo>
                    <a:pt x="81" y="413"/>
                  </a:lnTo>
                  <a:lnTo>
                    <a:pt x="79" y="416"/>
                  </a:lnTo>
                  <a:lnTo>
                    <a:pt x="79" y="419"/>
                  </a:lnTo>
                  <a:lnTo>
                    <a:pt x="78" y="420"/>
                  </a:lnTo>
                  <a:lnTo>
                    <a:pt x="77" y="420"/>
                  </a:lnTo>
                  <a:lnTo>
                    <a:pt x="74" y="424"/>
                  </a:lnTo>
                  <a:lnTo>
                    <a:pt x="72" y="427"/>
                  </a:lnTo>
                  <a:lnTo>
                    <a:pt x="68" y="430"/>
                  </a:lnTo>
                  <a:lnTo>
                    <a:pt x="65" y="430"/>
                  </a:lnTo>
                  <a:lnTo>
                    <a:pt x="65" y="426"/>
                  </a:lnTo>
                  <a:lnTo>
                    <a:pt x="66" y="413"/>
                  </a:lnTo>
                  <a:lnTo>
                    <a:pt x="68" y="411"/>
                  </a:lnTo>
                  <a:lnTo>
                    <a:pt x="69" y="409"/>
                  </a:lnTo>
                  <a:lnTo>
                    <a:pt x="71" y="402"/>
                  </a:lnTo>
                  <a:lnTo>
                    <a:pt x="72" y="398"/>
                  </a:lnTo>
                  <a:lnTo>
                    <a:pt x="73" y="392"/>
                  </a:lnTo>
                  <a:lnTo>
                    <a:pt x="74" y="391"/>
                  </a:lnTo>
                  <a:lnTo>
                    <a:pt x="76" y="387"/>
                  </a:lnTo>
                  <a:lnTo>
                    <a:pt x="77" y="378"/>
                  </a:lnTo>
                  <a:lnTo>
                    <a:pt x="76" y="374"/>
                  </a:lnTo>
                  <a:lnTo>
                    <a:pt x="74" y="370"/>
                  </a:lnTo>
                  <a:lnTo>
                    <a:pt x="71" y="357"/>
                  </a:lnTo>
                  <a:lnTo>
                    <a:pt x="66" y="347"/>
                  </a:lnTo>
                  <a:lnTo>
                    <a:pt x="66" y="343"/>
                  </a:lnTo>
                  <a:lnTo>
                    <a:pt x="63" y="339"/>
                  </a:lnTo>
                  <a:lnTo>
                    <a:pt x="66" y="339"/>
                  </a:lnTo>
                  <a:lnTo>
                    <a:pt x="61" y="336"/>
                  </a:lnTo>
                  <a:lnTo>
                    <a:pt x="60" y="334"/>
                  </a:lnTo>
                  <a:lnTo>
                    <a:pt x="59" y="326"/>
                  </a:lnTo>
                  <a:lnTo>
                    <a:pt x="59" y="321"/>
                  </a:lnTo>
                  <a:lnTo>
                    <a:pt x="58" y="321"/>
                  </a:lnTo>
                  <a:lnTo>
                    <a:pt x="58" y="325"/>
                  </a:lnTo>
                  <a:lnTo>
                    <a:pt x="56" y="326"/>
                  </a:lnTo>
                  <a:lnTo>
                    <a:pt x="57" y="331"/>
                  </a:lnTo>
                  <a:lnTo>
                    <a:pt x="57" y="332"/>
                  </a:lnTo>
                  <a:lnTo>
                    <a:pt x="55" y="334"/>
                  </a:lnTo>
                  <a:lnTo>
                    <a:pt x="52" y="332"/>
                  </a:lnTo>
                  <a:lnTo>
                    <a:pt x="49" y="329"/>
                  </a:lnTo>
                  <a:lnTo>
                    <a:pt x="45" y="324"/>
                  </a:lnTo>
                  <a:lnTo>
                    <a:pt x="42" y="318"/>
                  </a:lnTo>
                  <a:lnTo>
                    <a:pt x="43" y="317"/>
                  </a:lnTo>
                  <a:lnTo>
                    <a:pt x="44" y="317"/>
                  </a:lnTo>
                  <a:lnTo>
                    <a:pt x="49" y="321"/>
                  </a:lnTo>
                  <a:lnTo>
                    <a:pt x="52" y="323"/>
                  </a:lnTo>
                  <a:lnTo>
                    <a:pt x="54" y="321"/>
                  </a:lnTo>
                  <a:lnTo>
                    <a:pt x="57" y="320"/>
                  </a:lnTo>
                  <a:lnTo>
                    <a:pt x="58" y="315"/>
                  </a:lnTo>
                  <a:lnTo>
                    <a:pt x="57" y="314"/>
                  </a:lnTo>
                  <a:lnTo>
                    <a:pt x="54" y="314"/>
                  </a:lnTo>
                  <a:lnTo>
                    <a:pt x="53" y="312"/>
                  </a:lnTo>
                  <a:lnTo>
                    <a:pt x="50" y="310"/>
                  </a:lnTo>
                  <a:lnTo>
                    <a:pt x="50" y="309"/>
                  </a:lnTo>
                  <a:lnTo>
                    <a:pt x="49" y="307"/>
                  </a:lnTo>
                  <a:lnTo>
                    <a:pt x="47" y="305"/>
                  </a:lnTo>
                  <a:lnTo>
                    <a:pt x="46" y="304"/>
                  </a:lnTo>
                  <a:lnTo>
                    <a:pt x="47" y="302"/>
                  </a:lnTo>
                  <a:lnTo>
                    <a:pt x="49" y="300"/>
                  </a:lnTo>
                  <a:lnTo>
                    <a:pt x="44" y="300"/>
                  </a:lnTo>
                  <a:lnTo>
                    <a:pt x="40" y="296"/>
                  </a:lnTo>
                  <a:lnTo>
                    <a:pt x="39" y="296"/>
                  </a:lnTo>
                  <a:lnTo>
                    <a:pt x="37" y="294"/>
                  </a:lnTo>
                  <a:lnTo>
                    <a:pt x="34" y="294"/>
                  </a:lnTo>
                  <a:lnTo>
                    <a:pt x="31" y="295"/>
                  </a:lnTo>
                  <a:lnTo>
                    <a:pt x="32" y="300"/>
                  </a:lnTo>
                  <a:lnTo>
                    <a:pt x="32" y="302"/>
                  </a:lnTo>
                  <a:lnTo>
                    <a:pt x="30" y="301"/>
                  </a:lnTo>
                  <a:lnTo>
                    <a:pt x="26" y="294"/>
                  </a:lnTo>
                  <a:lnTo>
                    <a:pt x="27" y="293"/>
                  </a:lnTo>
                  <a:lnTo>
                    <a:pt x="29" y="291"/>
                  </a:lnTo>
                  <a:lnTo>
                    <a:pt x="29" y="290"/>
                  </a:lnTo>
                  <a:lnTo>
                    <a:pt x="26" y="290"/>
                  </a:lnTo>
                  <a:lnTo>
                    <a:pt x="28" y="284"/>
                  </a:lnTo>
                  <a:lnTo>
                    <a:pt x="27" y="283"/>
                  </a:lnTo>
                  <a:lnTo>
                    <a:pt x="26" y="285"/>
                  </a:lnTo>
                  <a:lnTo>
                    <a:pt x="26" y="287"/>
                  </a:lnTo>
                  <a:lnTo>
                    <a:pt x="22" y="292"/>
                  </a:lnTo>
                  <a:lnTo>
                    <a:pt x="20" y="291"/>
                  </a:lnTo>
                  <a:lnTo>
                    <a:pt x="19" y="290"/>
                  </a:lnTo>
                  <a:lnTo>
                    <a:pt x="21" y="287"/>
                  </a:lnTo>
                  <a:lnTo>
                    <a:pt x="22" y="287"/>
                  </a:lnTo>
                  <a:lnTo>
                    <a:pt x="22" y="285"/>
                  </a:lnTo>
                  <a:lnTo>
                    <a:pt x="21" y="283"/>
                  </a:lnTo>
                  <a:lnTo>
                    <a:pt x="19" y="281"/>
                  </a:lnTo>
                  <a:lnTo>
                    <a:pt x="18" y="278"/>
                  </a:lnTo>
                  <a:lnTo>
                    <a:pt x="17" y="278"/>
                  </a:lnTo>
                  <a:lnTo>
                    <a:pt x="18" y="282"/>
                  </a:lnTo>
                  <a:lnTo>
                    <a:pt x="18" y="287"/>
                  </a:lnTo>
                  <a:lnTo>
                    <a:pt x="14" y="281"/>
                  </a:lnTo>
                  <a:lnTo>
                    <a:pt x="7" y="273"/>
                  </a:lnTo>
                  <a:lnTo>
                    <a:pt x="5" y="270"/>
                  </a:lnTo>
                  <a:lnTo>
                    <a:pt x="4" y="268"/>
                  </a:lnTo>
                  <a:lnTo>
                    <a:pt x="3" y="265"/>
                  </a:lnTo>
                  <a:lnTo>
                    <a:pt x="3" y="263"/>
                  </a:lnTo>
                  <a:lnTo>
                    <a:pt x="3" y="261"/>
                  </a:lnTo>
                  <a:lnTo>
                    <a:pt x="1" y="259"/>
                  </a:lnTo>
                  <a:lnTo>
                    <a:pt x="0" y="256"/>
                  </a:lnTo>
                  <a:lnTo>
                    <a:pt x="0" y="253"/>
                  </a:lnTo>
                  <a:lnTo>
                    <a:pt x="1" y="251"/>
                  </a:lnTo>
                  <a:lnTo>
                    <a:pt x="3" y="249"/>
                  </a:lnTo>
                  <a:lnTo>
                    <a:pt x="5" y="248"/>
                  </a:lnTo>
                  <a:lnTo>
                    <a:pt x="6" y="249"/>
                  </a:lnTo>
                  <a:lnTo>
                    <a:pt x="9" y="251"/>
                  </a:lnTo>
                  <a:lnTo>
                    <a:pt x="11" y="252"/>
                  </a:lnTo>
                  <a:lnTo>
                    <a:pt x="13" y="254"/>
                  </a:lnTo>
                  <a:lnTo>
                    <a:pt x="13" y="253"/>
                  </a:lnTo>
                  <a:lnTo>
                    <a:pt x="14" y="252"/>
                  </a:lnTo>
                  <a:lnTo>
                    <a:pt x="14" y="251"/>
                  </a:lnTo>
                  <a:lnTo>
                    <a:pt x="13" y="247"/>
                  </a:lnTo>
                  <a:lnTo>
                    <a:pt x="13" y="242"/>
                  </a:lnTo>
                  <a:lnTo>
                    <a:pt x="13" y="231"/>
                  </a:lnTo>
                  <a:lnTo>
                    <a:pt x="13" y="230"/>
                  </a:lnTo>
                  <a:lnTo>
                    <a:pt x="14" y="229"/>
                  </a:lnTo>
                  <a:lnTo>
                    <a:pt x="15" y="227"/>
                  </a:lnTo>
                  <a:lnTo>
                    <a:pt x="16" y="225"/>
                  </a:lnTo>
                  <a:lnTo>
                    <a:pt x="16" y="224"/>
                  </a:lnTo>
                  <a:lnTo>
                    <a:pt x="17" y="224"/>
                  </a:lnTo>
                  <a:lnTo>
                    <a:pt x="19" y="225"/>
                  </a:lnTo>
                  <a:lnTo>
                    <a:pt x="21" y="229"/>
                  </a:lnTo>
                  <a:lnTo>
                    <a:pt x="23" y="229"/>
                  </a:lnTo>
                  <a:lnTo>
                    <a:pt x="25" y="229"/>
                  </a:lnTo>
                  <a:lnTo>
                    <a:pt x="26" y="224"/>
                  </a:lnTo>
                  <a:lnTo>
                    <a:pt x="27" y="222"/>
                  </a:lnTo>
                  <a:lnTo>
                    <a:pt x="29" y="222"/>
                  </a:lnTo>
                  <a:lnTo>
                    <a:pt x="30" y="222"/>
                  </a:lnTo>
                  <a:lnTo>
                    <a:pt x="31" y="221"/>
                  </a:lnTo>
                  <a:lnTo>
                    <a:pt x="31" y="219"/>
                  </a:lnTo>
                  <a:lnTo>
                    <a:pt x="31" y="217"/>
                  </a:lnTo>
                  <a:lnTo>
                    <a:pt x="29" y="210"/>
                  </a:lnTo>
                  <a:lnTo>
                    <a:pt x="29" y="207"/>
                  </a:lnTo>
                  <a:lnTo>
                    <a:pt x="29" y="204"/>
                  </a:lnTo>
                  <a:lnTo>
                    <a:pt x="30" y="201"/>
                  </a:lnTo>
                  <a:lnTo>
                    <a:pt x="31" y="198"/>
                  </a:lnTo>
                  <a:lnTo>
                    <a:pt x="31" y="195"/>
                  </a:lnTo>
                  <a:lnTo>
                    <a:pt x="31" y="194"/>
                  </a:lnTo>
                  <a:lnTo>
                    <a:pt x="33" y="194"/>
                  </a:lnTo>
                  <a:lnTo>
                    <a:pt x="34" y="194"/>
                  </a:lnTo>
                  <a:lnTo>
                    <a:pt x="36" y="194"/>
                  </a:lnTo>
                  <a:lnTo>
                    <a:pt x="37" y="192"/>
                  </a:lnTo>
                  <a:lnTo>
                    <a:pt x="37" y="190"/>
                  </a:lnTo>
                  <a:lnTo>
                    <a:pt x="38" y="183"/>
                  </a:lnTo>
                  <a:lnTo>
                    <a:pt x="39" y="177"/>
                  </a:lnTo>
                  <a:lnTo>
                    <a:pt x="39" y="171"/>
                  </a:lnTo>
                  <a:lnTo>
                    <a:pt x="37" y="168"/>
                  </a:lnTo>
                  <a:lnTo>
                    <a:pt x="36" y="159"/>
                  </a:lnTo>
                  <a:lnTo>
                    <a:pt x="36" y="158"/>
                  </a:lnTo>
                  <a:lnTo>
                    <a:pt x="37" y="158"/>
                  </a:lnTo>
                  <a:lnTo>
                    <a:pt x="41" y="161"/>
                  </a:lnTo>
                  <a:lnTo>
                    <a:pt x="42" y="161"/>
                  </a:lnTo>
                  <a:lnTo>
                    <a:pt x="44" y="161"/>
                  </a:lnTo>
                  <a:lnTo>
                    <a:pt x="46" y="160"/>
                  </a:lnTo>
                  <a:lnTo>
                    <a:pt x="48" y="160"/>
                  </a:lnTo>
                  <a:lnTo>
                    <a:pt x="50" y="161"/>
                  </a:lnTo>
                  <a:lnTo>
                    <a:pt x="54" y="162"/>
                  </a:lnTo>
                  <a:lnTo>
                    <a:pt x="58" y="164"/>
                  </a:lnTo>
                  <a:lnTo>
                    <a:pt x="60" y="164"/>
                  </a:lnTo>
                  <a:lnTo>
                    <a:pt x="62" y="164"/>
                  </a:lnTo>
                  <a:lnTo>
                    <a:pt x="63" y="161"/>
                  </a:lnTo>
                  <a:lnTo>
                    <a:pt x="65" y="156"/>
                  </a:lnTo>
                  <a:lnTo>
                    <a:pt x="67" y="149"/>
                  </a:lnTo>
                  <a:lnTo>
                    <a:pt x="70" y="143"/>
                  </a:lnTo>
                  <a:lnTo>
                    <a:pt x="71" y="142"/>
                  </a:lnTo>
                  <a:lnTo>
                    <a:pt x="74" y="138"/>
                  </a:lnTo>
                  <a:lnTo>
                    <a:pt x="76" y="134"/>
                  </a:lnTo>
                  <a:lnTo>
                    <a:pt x="79" y="127"/>
                  </a:lnTo>
                  <a:lnTo>
                    <a:pt x="81" y="123"/>
                  </a:lnTo>
                  <a:lnTo>
                    <a:pt x="81" y="122"/>
                  </a:lnTo>
                  <a:lnTo>
                    <a:pt x="79" y="120"/>
                  </a:lnTo>
                  <a:lnTo>
                    <a:pt x="77" y="120"/>
                  </a:lnTo>
                  <a:lnTo>
                    <a:pt x="76" y="119"/>
                  </a:lnTo>
                  <a:lnTo>
                    <a:pt x="76" y="118"/>
                  </a:lnTo>
                  <a:lnTo>
                    <a:pt x="76" y="117"/>
                  </a:lnTo>
                  <a:lnTo>
                    <a:pt x="76" y="114"/>
                  </a:lnTo>
                  <a:lnTo>
                    <a:pt x="78" y="111"/>
                  </a:lnTo>
                  <a:lnTo>
                    <a:pt x="79" y="109"/>
                  </a:lnTo>
                  <a:lnTo>
                    <a:pt x="83" y="107"/>
                  </a:lnTo>
                  <a:lnTo>
                    <a:pt x="85" y="104"/>
                  </a:lnTo>
                  <a:lnTo>
                    <a:pt x="88" y="101"/>
                  </a:lnTo>
                  <a:lnTo>
                    <a:pt x="89" y="98"/>
                  </a:lnTo>
                  <a:lnTo>
                    <a:pt x="90" y="93"/>
                  </a:lnTo>
                  <a:lnTo>
                    <a:pt x="91" y="92"/>
                  </a:lnTo>
                  <a:lnTo>
                    <a:pt x="93" y="91"/>
                  </a:lnTo>
                  <a:lnTo>
                    <a:pt x="94" y="89"/>
                  </a:lnTo>
                  <a:lnTo>
                    <a:pt x="94" y="88"/>
                  </a:lnTo>
                  <a:lnTo>
                    <a:pt x="93" y="87"/>
                  </a:lnTo>
                  <a:lnTo>
                    <a:pt x="92" y="84"/>
                  </a:lnTo>
                  <a:lnTo>
                    <a:pt x="92" y="78"/>
                  </a:lnTo>
                  <a:lnTo>
                    <a:pt x="92" y="74"/>
                  </a:lnTo>
                  <a:lnTo>
                    <a:pt x="93" y="72"/>
                  </a:lnTo>
                  <a:lnTo>
                    <a:pt x="94" y="69"/>
                  </a:lnTo>
                  <a:lnTo>
                    <a:pt x="96" y="68"/>
                  </a:lnTo>
                  <a:lnTo>
                    <a:pt x="99" y="67"/>
                  </a:lnTo>
                  <a:lnTo>
                    <a:pt x="104" y="63"/>
                  </a:lnTo>
                  <a:lnTo>
                    <a:pt x="113" y="57"/>
                  </a:lnTo>
                  <a:lnTo>
                    <a:pt x="117" y="54"/>
                  </a:lnTo>
                  <a:lnTo>
                    <a:pt x="118" y="53"/>
                  </a:lnTo>
                  <a:lnTo>
                    <a:pt x="121" y="51"/>
                  </a:lnTo>
                  <a:lnTo>
                    <a:pt x="123" y="47"/>
                  </a:lnTo>
                  <a:lnTo>
                    <a:pt x="128" y="46"/>
                  </a:lnTo>
                  <a:lnTo>
                    <a:pt x="130" y="45"/>
                  </a:lnTo>
                  <a:lnTo>
                    <a:pt x="143" y="43"/>
                  </a:lnTo>
                  <a:lnTo>
                    <a:pt x="145" y="43"/>
                  </a:lnTo>
                  <a:lnTo>
                    <a:pt x="147" y="44"/>
                  </a:lnTo>
                  <a:lnTo>
                    <a:pt x="150" y="49"/>
                  </a:lnTo>
                  <a:lnTo>
                    <a:pt x="152" y="50"/>
                  </a:lnTo>
                  <a:lnTo>
                    <a:pt x="154" y="51"/>
                  </a:lnTo>
                  <a:lnTo>
                    <a:pt x="157" y="51"/>
                  </a:lnTo>
                  <a:lnTo>
                    <a:pt x="157" y="49"/>
                  </a:lnTo>
                  <a:lnTo>
                    <a:pt x="150" y="39"/>
                  </a:lnTo>
                  <a:lnTo>
                    <a:pt x="150" y="36"/>
                  </a:lnTo>
                  <a:lnTo>
                    <a:pt x="150" y="34"/>
                  </a:lnTo>
                  <a:lnTo>
                    <a:pt x="150" y="32"/>
                  </a:lnTo>
                  <a:lnTo>
                    <a:pt x="152" y="30"/>
                  </a:lnTo>
                  <a:lnTo>
                    <a:pt x="155" y="28"/>
                  </a:lnTo>
                  <a:lnTo>
                    <a:pt x="158" y="25"/>
                  </a:lnTo>
                  <a:lnTo>
                    <a:pt x="161" y="23"/>
                  </a:lnTo>
                  <a:lnTo>
                    <a:pt x="163" y="22"/>
                  </a:lnTo>
                  <a:lnTo>
                    <a:pt x="164" y="21"/>
                  </a:lnTo>
                  <a:lnTo>
                    <a:pt x="164" y="20"/>
                  </a:lnTo>
                  <a:lnTo>
                    <a:pt x="164" y="18"/>
                  </a:lnTo>
                  <a:lnTo>
                    <a:pt x="163" y="16"/>
                  </a:lnTo>
                  <a:lnTo>
                    <a:pt x="163" y="14"/>
                  </a:lnTo>
                  <a:lnTo>
                    <a:pt x="163" y="11"/>
                  </a:lnTo>
                  <a:lnTo>
                    <a:pt x="165" y="10"/>
                  </a:lnTo>
                  <a:lnTo>
                    <a:pt x="167" y="6"/>
                  </a:lnTo>
                  <a:lnTo>
                    <a:pt x="168" y="4"/>
                  </a:lnTo>
                  <a:lnTo>
                    <a:pt x="169" y="3"/>
                  </a:lnTo>
                  <a:lnTo>
                    <a:pt x="170" y="1"/>
                  </a:lnTo>
                  <a:lnTo>
                    <a:pt x="172" y="0"/>
                  </a:lnTo>
                  <a:lnTo>
                    <a:pt x="175" y="1"/>
                  </a:lnTo>
                  <a:lnTo>
                    <a:pt x="175" y="2"/>
                  </a:lnTo>
                  <a:lnTo>
                    <a:pt x="176" y="5"/>
                  </a:lnTo>
                  <a:lnTo>
                    <a:pt x="178" y="6"/>
                  </a:lnTo>
                  <a:lnTo>
                    <a:pt x="180" y="6"/>
                  </a:lnTo>
                  <a:lnTo>
                    <a:pt x="181" y="6"/>
                  </a:lnTo>
                  <a:lnTo>
                    <a:pt x="181" y="6"/>
                  </a:lnTo>
                  <a:lnTo>
                    <a:pt x="183" y="8"/>
                  </a:lnTo>
                  <a:lnTo>
                    <a:pt x="186" y="11"/>
                  </a:lnTo>
                  <a:lnTo>
                    <a:pt x="187" y="12"/>
                  </a:lnTo>
                  <a:lnTo>
                    <a:pt x="188" y="14"/>
                  </a:lnTo>
                  <a:lnTo>
                    <a:pt x="189" y="17"/>
                  </a:lnTo>
                  <a:lnTo>
                    <a:pt x="189" y="21"/>
                  </a:lnTo>
                  <a:lnTo>
                    <a:pt x="193" y="31"/>
                  </a:lnTo>
                  <a:lnTo>
                    <a:pt x="194" y="33"/>
                  </a:lnTo>
                  <a:lnTo>
                    <a:pt x="195" y="35"/>
                  </a:lnTo>
                  <a:lnTo>
                    <a:pt x="197" y="36"/>
                  </a:lnTo>
                  <a:lnTo>
                    <a:pt x="198" y="34"/>
                  </a:lnTo>
                  <a:lnTo>
                    <a:pt x="198" y="32"/>
                  </a:lnTo>
                  <a:lnTo>
                    <a:pt x="200" y="32"/>
                  </a:lnTo>
                  <a:lnTo>
                    <a:pt x="202" y="32"/>
                  </a:lnTo>
                  <a:lnTo>
                    <a:pt x="204" y="33"/>
                  </a:lnTo>
                  <a:lnTo>
                    <a:pt x="206" y="35"/>
                  </a:lnTo>
                  <a:lnTo>
                    <a:pt x="207" y="39"/>
                  </a:lnTo>
                  <a:lnTo>
                    <a:pt x="207" y="46"/>
                  </a:lnTo>
                  <a:lnTo>
                    <a:pt x="207" y="48"/>
                  </a:lnTo>
                  <a:lnTo>
                    <a:pt x="208" y="53"/>
                  </a:lnTo>
                  <a:lnTo>
                    <a:pt x="208" y="59"/>
                  </a:lnTo>
                  <a:lnTo>
                    <a:pt x="209" y="63"/>
                  </a:lnTo>
                  <a:lnTo>
                    <a:pt x="209" y="66"/>
                  </a:lnTo>
                  <a:lnTo>
                    <a:pt x="208" y="69"/>
                  </a:lnTo>
                  <a:lnTo>
                    <a:pt x="208" y="75"/>
                  </a:lnTo>
                  <a:lnTo>
                    <a:pt x="207" y="80"/>
                  </a:lnTo>
                  <a:lnTo>
                    <a:pt x="207" y="84"/>
                  </a:lnTo>
                  <a:lnTo>
                    <a:pt x="207" y="85"/>
                  </a:lnTo>
                  <a:lnTo>
                    <a:pt x="203" y="86"/>
                  </a:lnTo>
                  <a:lnTo>
                    <a:pt x="203" y="88"/>
                  </a:lnTo>
                  <a:lnTo>
                    <a:pt x="204" y="90"/>
                  </a:lnTo>
                  <a:lnTo>
                    <a:pt x="206" y="93"/>
                  </a:lnTo>
                  <a:lnTo>
                    <a:pt x="206" y="95"/>
                  </a:lnTo>
                  <a:lnTo>
                    <a:pt x="205" y="96"/>
                  </a:lnTo>
                  <a:lnTo>
                    <a:pt x="203" y="96"/>
                  </a:lnTo>
                  <a:lnTo>
                    <a:pt x="200" y="98"/>
                  </a:lnTo>
                  <a:lnTo>
                    <a:pt x="198" y="101"/>
                  </a:lnTo>
                  <a:lnTo>
                    <a:pt x="196" y="105"/>
                  </a:lnTo>
                  <a:lnTo>
                    <a:pt x="195" y="106"/>
                  </a:lnTo>
                  <a:lnTo>
                    <a:pt x="191" y="104"/>
                  </a:lnTo>
                  <a:lnTo>
                    <a:pt x="190" y="106"/>
                  </a:lnTo>
                  <a:lnTo>
                    <a:pt x="188" y="110"/>
                  </a:lnTo>
                  <a:lnTo>
                    <a:pt x="187" y="113"/>
                  </a:lnTo>
                  <a:lnTo>
                    <a:pt x="186" y="115"/>
                  </a:lnTo>
                  <a:lnTo>
                    <a:pt x="184" y="116"/>
                  </a:lnTo>
                  <a:lnTo>
                    <a:pt x="183" y="117"/>
                  </a:lnTo>
                  <a:lnTo>
                    <a:pt x="180" y="117"/>
                  </a:lnTo>
                  <a:lnTo>
                    <a:pt x="178" y="120"/>
                  </a:lnTo>
                  <a:lnTo>
                    <a:pt x="176" y="124"/>
                  </a:lnTo>
                  <a:lnTo>
                    <a:pt x="176" y="126"/>
                  </a:lnTo>
                  <a:lnTo>
                    <a:pt x="177" y="130"/>
                  </a:lnTo>
                  <a:lnTo>
                    <a:pt x="176" y="131"/>
                  </a:lnTo>
                  <a:lnTo>
                    <a:pt x="175" y="132"/>
                  </a:lnTo>
                  <a:lnTo>
                    <a:pt x="172" y="133"/>
                  </a:lnTo>
                  <a:lnTo>
                    <a:pt x="170" y="138"/>
                  </a:lnTo>
                  <a:lnTo>
                    <a:pt x="170" y="143"/>
                  </a:lnTo>
                  <a:lnTo>
                    <a:pt x="172" y="145"/>
                  </a:lnTo>
                  <a:lnTo>
                    <a:pt x="173" y="145"/>
                  </a:lnTo>
                  <a:lnTo>
                    <a:pt x="175" y="147"/>
                  </a:lnTo>
                  <a:lnTo>
                    <a:pt x="175" y="149"/>
                  </a:lnTo>
                  <a:lnTo>
                    <a:pt x="176" y="152"/>
                  </a:lnTo>
                  <a:lnTo>
                    <a:pt x="175" y="156"/>
                  </a:lnTo>
                  <a:lnTo>
                    <a:pt x="172" y="161"/>
                  </a:lnTo>
                  <a:lnTo>
                    <a:pt x="172" y="163"/>
                  </a:lnTo>
                  <a:lnTo>
                    <a:pt x="173" y="164"/>
                  </a:lnTo>
                  <a:lnTo>
                    <a:pt x="175" y="164"/>
                  </a:lnTo>
                  <a:lnTo>
                    <a:pt x="178" y="162"/>
                  </a:lnTo>
                  <a:lnTo>
                    <a:pt x="180" y="161"/>
                  </a:lnTo>
                  <a:lnTo>
                    <a:pt x="186" y="158"/>
                  </a:lnTo>
                  <a:lnTo>
                    <a:pt x="192" y="156"/>
                  </a:lnTo>
                  <a:lnTo>
                    <a:pt x="197" y="156"/>
                  </a:lnTo>
                  <a:lnTo>
                    <a:pt x="201" y="156"/>
                  </a:lnTo>
                  <a:lnTo>
                    <a:pt x="203" y="157"/>
                  </a:lnTo>
                  <a:lnTo>
                    <a:pt x="204" y="158"/>
                  </a:lnTo>
                  <a:lnTo>
                    <a:pt x="209" y="156"/>
                  </a:lnTo>
                  <a:lnTo>
                    <a:pt x="211" y="156"/>
                  </a:lnTo>
                  <a:lnTo>
                    <a:pt x="212" y="156"/>
                  </a:lnTo>
                  <a:lnTo>
                    <a:pt x="212" y="157"/>
                  </a:lnTo>
                  <a:lnTo>
                    <a:pt x="208" y="161"/>
                  </a:lnTo>
                  <a:lnTo>
                    <a:pt x="207" y="164"/>
                  </a:lnTo>
                  <a:lnTo>
                    <a:pt x="207" y="166"/>
                  </a:lnTo>
                  <a:lnTo>
                    <a:pt x="209" y="167"/>
                  </a:lnTo>
                  <a:lnTo>
                    <a:pt x="210" y="169"/>
                  </a:lnTo>
                  <a:lnTo>
                    <a:pt x="212" y="173"/>
                  </a:lnTo>
                  <a:lnTo>
                    <a:pt x="211" y="177"/>
                  </a:lnTo>
                  <a:lnTo>
                    <a:pt x="211" y="178"/>
                  </a:lnTo>
                  <a:lnTo>
                    <a:pt x="213" y="179"/>
                  </a:lnTo>
                  <a:lnTo>
                    <a:pt x="213" y="182"/>
                  </a:lnTo>
                  <a:lnTo>
                    <a:pt x="213" y="184"/>
                  </a:lnTo>
                  <a:lnTo>
                    <a:pt x="213" y="188"/>
                  </a:lnTo>
                  <a:lnTo>
                    <a:pt x="219" y="190"/>
                  </a:lnTo>
                  <a:lnTo>
                    <a:pt x="224" y="191"/>
                  </a:lnTo>
                  <a:lnTo>
                    <a:pt x="228" y="191"/>
                  </a:lnTo>
                  <a:lnTo>
                    <a:pt x="230" y="192"/>
                  </a:lnTo>
                  <a:lnTo>
                    <a:pt x="232" y="193"/>
                  </a:lnTo>
                  <a:lnTo>
                    <a:pt x="233" y="194"/>
                  </a:lnTo>
                  <a:lnTo>
                    <a:pt x="233" y="196"/>
                  </a:lnTo>
                  <a:lnTo>
                    <a:pt x="232" y="197"/>
                  </a:lnTo>
                  <a:lnTo>
                    <a:pt x="229" y="200"/>
                  </a:lnTo>
                  <a:lnTo>
                    <a:pt x="228" y="205"/>
                  </a:lnTo>
                  <a:lnTo>
                    <a:pt x="228" y="209"/>
                  </a:lnTo>
                  <a:lnTo>
                    <a:pt x="228" y="212"/>
                  </a:lnTo>
                  <a:lnTo>
                    <a:pt x="225" y="216"/>
                  </a:lnTo>
                  <a:lnTo>
                    <a:pt x="224" y="219"/>
                  </a:lnTo>
                  <a:lnTo>
                    <a:pt x="222" y="222"/>
                  </a:lnTo>
                  <a:lnTo>
                    <a:pt x="222" y="224"/>
                  </a:lnTo>
                  <a:lnTo>
                    <a:pt x="223" y="225"/>
                  </a:lnTo>
                  <a:lnTo>
                    <a:pt x="225" y="225"/>
                  </a:lnTo>
                  <a:lnTo>
                    <a:pt x="227" y="225"/>
                  </a:lnTo>
                  <a:lnTo>
                    <a:pt x="230" y="225"/>
                  </a:lnTo>
                  <a:lnTo>
                    <a:pt x="236" y="226"/>
                  </a:lnTo>
                  <a:lnTo>
                    <a:pt x="243" y="227"/>
                  </a:lnTo>
                  <a:lnTo>
                    <a:pt x="246" y="228"/>
                  </a:lnTo>
                  <a:lnTo>
                    <a:pt x="247" y="229"/>
                  </a:lnTo>
                  <a:lnTo>
                    <a:pt x="247" y="232"/>
                  </a:lnTo>
                  <a:lnTo>
                    <a:pt x="247" y="235"/>
                  </a:lnTo>
                  <a:lnTo>
                    <a:pt x="247" y="237"/>
                  </a:lnTo>
                  <a:lnTo>
                    <a:pt x="248" y="239"/>
                  </a:lnTo>
                  <a:lnTo>
                    <a:pt x="250" y="240"/>
                  </a:lnTo>
                  <a:lnTo>
                    <a:pt x="252" y="241"/>
                  </a:lnTo>
                  <a:lnTo>
                    <a:pt x="252" y="242"/>
                  </a:lnTo>
                  <a:lnTo>
                    <a:pt x="252" y="244"/>
                  </a:lnTo>
                  <a:lnTo>
                    <a:pt x="252" y="246"/>
                  </a:lnTo>
                  <a:lnTo>
                    <a:pt x="254" y="247"/>
                  </a:lnTo>
                  <a:lnTo>
                    <a:pt x="256" y="247"/>
                  </a:lnTo>
                  <a:lnTo>
                    <a:pt x="260" y="246"/>
                  </a:lnTo>
                  <a:lnTo>
                    <a:pt x="263" y="246"/>
                  </a:lnTo>
                  <a:lnTo>
                    <a:pt x="265" y="247"/>
                  </a:lnTo>
                  <a:lnTo>
                    <a:pt x="267" y="247"/>
                  </a:lnTo>
                  <a:lnTo>
                    <a:pt x="270" y="246"/>
                  </a:lnTo>
                  <a:lnTo>
                    <a:pt x="275" y="241"/>
                  </a:lnTo>
                  <a:lnTo>
                    <a:pt x="280" y="238"/>
                  </a:lnTo>
                  <a:lnTo>
                    <a:pt x="282" y="237"/>
                  </a:lnTo>
                  <a:lnTo>
                    <a:pt x="284" y="238"/>
                  </a:lnTo>
                  <a:lnTo>
                    <a:pt x="284" y="238"/>
                  </a:lnTo>
                  <a:lnTo>
                    <a:pt x="284" y="239"/>
                  </a:lnTo>
                  <a:lnTo>
                    <a:pt x="284" y="243"/>
                  </a:lnTo>
                  <a:lnTo>
                    <a:pt x="284" y="24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60" name="Freeform 538">
              <a:extLst>
                <a:ext uri="{FF2B5EF4-FFF2-40B4-BE49-F238E27FC236}">
                  <a16:creationId xmlns="" xmlns:a16="http://schemas.microsoft.com/office/drawing/2014/main" id="{0FAB1516-27CC-ECFE-A3CA-C3DCDB115979}"/>
                </a:ext>
              </a:extLst>
            </p:cNvPr>
            <p:cNvSpPr>
              <a:spLocks noChangeArrowheads="1"/>
            </p:cNvSpPr>
            <p:nvPr/>
          </p:nvSpPr>
          <p:spPr bwMode="auto">
            <a:xfrm>
              <a:off x="12106398" y="9501186"/>
              <a:ext cx="5493" cy="10990"/>
            </a:xfrm>
            <a:custGeom>
              <a:avLst/>
              <a:gdLst>
                <a:gd name="T0" fmla="*/ 2 w 6"/>
                <a:gd name="T1" fmla="*/ 4 h 7"/>
                <a:gd name="T2" fmla="*/ 0 w 6"/>
                <a:gd name="T3" fmla="*/ 6 h 7"/>
                <a:gd name="T4" fmla="*/ 0 w 6"/>
                <a:gd name="T5" fmla="*/ 6 h 7"/>
                <a:gd name="T6" fmla="*/ 1 w 6"/>
                <a:gd name="T7" fmla="*/ 2 h 7"/>
                <a:gd name="T8" fmla="*/ 3 w 6"/>
                <a:gd name="T9" fmla="*/ 1 h 7"/>
                <a:gd name="T10" fmla="*/ 5 w 6"/>
                <a:gd name="T11" fmla="*/ 0 h 7"/>
                <a:gd name="T12" fmla="*/ 5 w 6"/>
                <a:gd name="T13" fmla="*/ 2 h 7"/>
                <a:gd name="T14" fmla="*/ 3 w 6"/>
                <a:gd name="T15" fmla="*/ 3 h 7"/>
                <a:gd name="T16" fmla="*/ 2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4"/>
                  </a:moveTo>
                  <a:lnTo>
                    <a:pt x="0" y="6"/>
                  </a:lnTo>
                  <a:lnTo>
                    <a:pt x="0" y="6"/>
                  </a:lnTo>
                  <a:lnTo>
                    <a:pt x="1" y="2"/>
                  </a:lnTo>
                  <a:lnTo>
                    <a:pt x="3" y="1"/>
                  </a:lnTo>
                  <a:lnTo>
                    <a:pt x="5" y="0"/>
                  </a:lnTo>
                  <a:lnTo>
                    <a:pt x="5"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1" name="Freeform 539">
              <a:extLst>
                <a:ext uri="{FF2B5EF4-FFF2-40B4-BE49-F238E27FC236}">
                  <a16:creationId xmlns="" xmlns:a16="http://schemas.microsoft.com/office/drawing/2014/main" id="{CC7606F7-774A-368A-B7B8-388273478C23}"/>
                </a:ext>
              </a:extLst>
            </p:cNvPr>
            <p:cNvSpPr>
              <a:spLocks noChangeArrowheads="1"/>
            </p:cNvSpPr>
            <p:nvPr/>
          </p:nvSpPr>
          <p:spPr bwMode="auto">
            <a:xfrm>
              <a:off x="12106398" y="9462721"/>
              <a:ext cx="10990" cy="10990"/>
            </a:xfrm>
            <a:custGeom>
              <a:avLst/>
              <a:gdLst>
                <a:gd name="T0" fmla="*/ 5 w 9"/>
                <a:gd name="T1" fmla="*/ 0 h 8"/>
                <a:gd name="T2" fmla="*/ 8 w 9"/>
                <a:gd name="T3" fmla="*/ 6 h 8"/>
                <a:gd name="T4" fmla="*/ 7 w 9"/>
                <a:gd name="T5" fmla="*/ 6 h 8"/>
                <a:gd name="T6" fmla="*/ 6 w 9"/>
                <a:gd name="T7" fmla="*/ 7 h 8"/>
                <a:gd name="T8" fmla="*/ 6 w 9"/>
                <a:gd name="T9" fmla="*/ 7 h 8"/>
                <a:gd name="T10" fmla="*/ 5 w 9"/>
                <a:gd name="T11" fmla="*/ 4 h 8"/>
                <a:gd name="T12" fmla="*/ 3 w 9"/>
                <a:gd name="T13" fmla="*/ 2 h 8"/>
                <a:gd name="T14" fmla="*/ 0 w 9"/>
                <a:gd name="T15" fmla="*/ 2 h 8"/>
                <a:gd name="T16" fmla="*/ 3 w 9"/>
                <a:gd name="T17" fmla="*/ 0 h 8"/>
                <a:gd name="T18" fmla="*/ 4 w 9"/>
                <a:gd name="T19" fmla="*/ 0 h 8"/>
                <a:gd name="T20" fmla="*/ 5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5" y="0"/>
                  </a:moveTo>
                  <a:lnTo>
                    <a:pt x="8" y="6"/>
                  </a:lnTo>
                  <a:lnTo>
                    <a:pt x="7" y="6"/>
                  </a:lnTo>
                  <a:lnTo>
                    <a:pt x="6" y="7"/>
                  </a:lnTo>
                  <a:lnTo>
                    <a:pt x="6" y="7"/>
                  </a:lnTo>
                  <a:lnTo>
                    <a:pt x="5" y="4"/>
                  </a:lnTo>
                  <a:lnTo>
                    <a:pt x="3" y="2"/>
                  </a:lnTo>
                  <a:lnTo>
                    <a:pt x="0" y="2"/>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2" name="Freeform 540">
              <a:extLst>
                <a:ext uri="{FF2B5EF4-FFF2-40B4-BE49-F238E27FC236}">
                  <a16:creationId xmlns="" xmlns:a16="http://schemas.microsoft.com/office/drawing/2014/main" id="{8C8CB66E-E812-8667-CA75-E514DB2ABB05}"/>
                </a:ext>
              </a:extLst>
            </p:cNvPr>
            <p:cNvSpPr>
              <a:spLocks noChangeArrowheads="1"/>
            </p:cNvSpPr>
            <p:nvPr/>
          </p:nvSpPr>
          <p:spPr bwMode="auto">
            <a:xfrm>
              <a:off x="12122882" y="9457224"/>
              <a:ext cx="5497" cy="5497"/>
            </a:xfrm>
            <a:custGeom>
              <a:avLst/>
              <a:gdLst>
                <a:gd name="T0" fmla="*/ 2 w 3"/>
                <a:gd name="T1" fmla="*/ 4 h 5"/>
                <a:gd name="T2" fmla="*/ 2 w 3"/>
                <a:gd name="T3" fmla="*/ 4 h 5"/>
                <a:gd name="T4" fmla="*/ 1 w 3"/>
                <a:gd name="T5" fmla="*/ 4 h 5"/>
                <a:gd name="T6" fmla="*/ 0 w 3"/>
                <a:gd name="T7" fmla="*/ 4 h 5"/>
                <a:gd name="T8" fmla="*/ 2 w 3"/>
                <a:gd name="T9" fmla="*/ 0 h 5"/>
                <a:gd name="T10" fmla="*/ 2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2" y="4"/>
                  </a:moveTo>
                  <a:lnTo>
                    <a:pt x="2" y="4"/>
                  </a:lnTo>
                  <a:lnTo>
                    <a:pt x="1" y="4"/>
                  </a:lnTo>
                  <a:lnTo>
                    <a:pt x="0" y="4"/>
                  </a:lnTo>
                  <a:lnTo>
                    <a:pt x="2" y="0"/>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3" name="Freeform 541">
              <a:extLst>
                <a:ext uri="{FF2B5EF4-FFF2-40B4-BE49-F238E27FC236}">
                  <a16:creationId xmlns="" xmlns:a16="http://schemas.microsoft.com/office/drawing/2014/main" id="{C40BA0D3-46D8-E856-CD2D-877C7E3F0676}"/>
                </a:ext>
              </a:extLst>
            </p:cNvPr>
            <p:cNvSpPr>
              <a:spLocks noChangeArrowheads="1"/>
            </p:cNvSpPr>
            <p:nvPr/>
          </p:nvSpPr>
          <p:spPr bwMode="auto">
            <a:xfrm>
              <a:off x="12111892" y="9429750"/>
              <a:ext cx="5497" cy="16484"/>
            </a:xfrm>
            <a:custGeom>
              <a:avLst/>
              <a:gdLst>
                <a:gd name="T0" fmla="*/ 1 w 5"/>
                <a:gd name="T1" fmla="*/ 10 h 12"/>
                <a:gd name="T2" fmla="*/ 1 w 5"/>
                <a:gd name="T3" fmla="*/ 11 h 12"/>
                <a:gd name="T4" fmla="*/ 1 w 5"/>
                <a:gd name="T5" fmla="*/ 11 h 12"/>
                <a:gd name="T6" fmla="*/ 0 w 5"/>
                <a:gd name="T7" fmla="*/ 11 h 12"/>
                <a:gd name="T8" fmla="*/ 1 w 5"/>
                <a:gd name="T9" fmla="*/ 8 h 12"/>
                <a:gd name="T10" fmla="*/ 2 w 5"/>
                <a:gd name="T11" fmla="*/ 5 h 12"/>
                <a:gd name="T12" fmla="*/ 3 w 5"/>
                <a:gd name="T13" fmla="*/ 1 h 12"/>
                <a:gd name="T14" fmla="*/ 4 w 5"/>
                <a:gd name="T15" fmla="*/ 0 h 12"/>
                <a:gd name="T16" fmla="*/ 4 w 5"/>
                <a:gd name="T17" fmla="*/ 2 h 12"/>
                <a:gd name="T18" fmla="*/ 3 w 5"/>
                <a:gd name="T19" fmla="*/ 6 h 12"/>
                <a:gd name="T20" fmla="*/ 2 w 5"/>
                <a:gd name="T21" fmla="*/ 9 h 12"/>
                <a:gd name="T22" fmla="*/ 1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0"/>
                  </a:moveTo>
                  <a:lnTo>
                    <a:pt x="1" y="11"/>
                  </a:lnTo>
                  <a:lnTo>
                    <a:pt x="1" y="11"/>
                  </a:lnTo>
                  <a:lnTo>
                    <a:pt x="0" y="11"/>
                  </a:lnTo>
                  <a:lnTo>
                    <a:pt x="1" y="8"/>
                  </a:lnTo>
                  <a:lnTo>
                    <a:pt x="2" y="5"/>
                  </a:lnTo>
                  <a:lnTo>
                    <a:pt x="3" y="1"/>
                  </a:lnTo>
                  <a:lnTo>
                    <a:pt x="4" y="0"/>
                  </a:lnTo>
                  <a:lnTo>
                    <a:pt x="4" y="2"/>
                  </a:lnTo>
                  <a:lnTo>
                    <a:pt x="3" y="6"/>
                  </a:lnTo>
                  <a:lnTo>
                    <a:pt x="2" y="9"/>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4" name="Freeform 542">
              <a:extLst>
                <a:ext uri="{FF2B5EF4-FFF2-40B4-BE49-F238E27FC236}">
                  <a16:creationId xmlns="" xmlns:a16="http://schemas.microsoft.com/office/drawing/2014/main" id="{6AEEBF5A-5F85-DD8C-9387-7CDB2D54ED9C}"/>
                </a:ext>
              </a:extLst>
            </p:cNvPr>
            <p:cNvSpPr>
              <a:spLocks noChangeArrowheads="1"/>
            </p:cNvSpPr>
            <p:nvPr/>
          </p:nvSpPr>
          <p:spPr bwMode="auto">
            <a:xfrm>
              <a:off x="12117388" y="9429750"/>
              <a:ext cx="10990" cy="10990"/>
            </a:xfrm>
            <a:custGeom>
              <a:avLst/>
              <a:gdLst>
                <a:gd name="T0" fmla="*/ 6 w 7"/>
                <a:gd name="T1" fmla="*/ 1 h 9"/>
                <a:gd name="T2" fmla="*/ 5 w 7"/>
                <a:gd name="T3" fmla="*/ 8 h 9"/>
                <a:gd name="T4" fmla="*/ 3 w 7"/>
                <a:gd name="T5" fmla="*/ 8 h 9"/>
                <a:gd name="T6" fmla="*/ 2 w 7"/>
                <a:gd name="T7" fmla="*/ 8 h 9"/>
                <a:gd name="T8" fmla="*/ 1 w 7"/>
                <a:gd name="T9" fmla="*/ 3 h 9"/>
                <a:gd name="T10" fmla="*/ 1 w 7"/>
                <a:gd name="T11" fmla="*/ 3 h 9"/>
                <a:gd name="T12" fmla="*/ 0 w 7"/>
                <a:gd name="T13" fmla="*/ 0 h 9"/>
                <a:gd name="T14" fmla="*/ 5 w 7"/>
                <a:gd name="T15" fmla="*/ 0 h 9"/>
                <a:gd name="T16" fmla="*/ 6 w 7"/>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1"/>
                  </a:moveTo>
                  <a:lnTo>
                    <a:pt x="5" y="8"/>
                  </a:lnTo>
                  <a:lnTo>
                    <a:pt x="3" y="8"/>
                  </a:lnTo>
                  <a:lnTo>
                    <a:pt x="2" y="8"/>
                  </a:lnTo>
                  <a:lnTo>
                    <a:pt x="1" y="3"/>
                  </a:lnTo>
                  <a:lnTo>
                    <a:pt x="1" y="3"/>
                  </a:lnTo>
                  <a:lnTo>
                    <a:pt x="0"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5" name="Freeform 543">
              <a:extLst>
                <a:ext uri="{FF2B5EF4-FFF2-40B4-BE49-F238E27FC236}">
                  <a16:creationId xmlns="" xmlns:a16="http://schemas.microsoft.com/office/drawing/2014/main" id="{06257C16-5B18-10FD-D1ED-88E3BC997846}"/>
                </a:ext>
              </a:extLst>
            </p:cNvPr>
            <p:cNvSpPr>
              <a:spLocks noChangeArrowheads="1"/>
            </p:cNvSpPr>
            <p:nvPr/>
          </p:nvSpPr>
          <p:spPr bwMode="auto">
            <a:xfrm>
              <a:off x="12106398" y="9429750"/>
              <a:ext cx="5493" cy="10990"/>
            </a:xfrm>
            <a:custGeom>
              <a:avLst/>
              <a:gdLst>
                <a:gd name="T0" fmla="*/ 1 w 3"/>
                <a:gd name="T1" fmla="*/ 5 h 8"/>
                <a:gd name="T2" fmla="*/ 2 w 3"/>
                <a:gd name="T3" fmla="*/ 7 h 8"/>
                <a:gd name="T4" fmla="*/ 0 w 3"/>
                <a:gd name="T5" fmla="*/ 5 h 8"/>
                <a:gd name="T6" fmla="*/ 0 w 3"/>
                <a:gd name="T7" fmla="*/ 0 h 8"/>
                <a:gd name="T8" fmla="*/ 1 w 3"/>
                <a:gd name="T9" fmla="*/ 3 h 8"/>
                <a:gd name="T10" fmla="*/ 1 w 3"/>
                <a:gd name="T11" fmla="*/ 4 h 8"/>
                <a:gd name="T12" fmla="*/ 1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5"/>
                  </a:moveTo>
                  <a:lnTo>
                    <a:pt x="2" y="7"/>
                  </a:lnTo>
                  <a:lnTo>
                    <a:pt x="0" y="5"/>
                  </a:lnTo>
                  <a:lnTo>
                    <a:pt x="0" y="0"/>
                  </a:lnTo>
                  <a:lnTo>
                    <a:pt x="1" y="3"/>
                  </a:lnTo>
                  <a:lnTo>
                    <a:pt x="1"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6" name="Freeform 544">
              <a:extLst>
                <a:ext uri="{FF2B5EF4-FFF2-40B4-BE49-F238E27FC236}">
                  <a16:creationId xmlns="" xmlns:a16="http://schemas.microsoft.com/office/drawing/2014/main" id="{3D32477D-7B55-D891-920B-67AF756FDED1}"/>
                </a:ext>
              </a:extLst>
            </p:cNvPr>
            <p:cNvSpPr>
              <a:spLocks noChangeArrowheads="1"/>
            </p:cNvSpPr>
            <p:nvPr/>
          </p:nvSpPr>
          <p:spPr bwMode="auto">
            <a:xfrm>
              <a:off x="12122882" y="9418760"/>
              <a:ext cx="5497" cy="10990"/>
            </a:xfrm>
            <a:custGeom>
              <a:avLst/>
              <a:gdLst>
                <a:gd name="T0" fmla="*/ 2 w 5"/>
                <a:gd name="T1" fmla="*/ 6 h 7"/>
                <a:gd name="T2" fmla="*/ 0 w 5"/>
                <a:gd name="T3" fmla="*/ 6 h 7"/>
                <a:gd name="T4" fmla="*/ 0 w 5"/>
                <a:gd name="T5" fmla="*/ 1 h 7"/>
                <a:gd name="T6" fmla="*/ 0 w 5"/>
                <a:gd name="T7" fmla="*/ 0 h 7"/>
                <a:gd name="T8" fmla="*/ 2 w 5"/>
                <a:gd name="T9" fmla="*/ 3 h 7"/>
                <a:gd name="T10" fmla="*/ 4 w 5"/>
                <a:gd name="T11" fmla="*/ 5 h 7"/>
                <a:gd name="T12" fmla="*/ 3 w 5"/>
                <a:gd name="T13" fmla="*/ 6 h 7"/>
                <a:gd name="T14" fmla="*/ 2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6"/>
                  </a:moveTo>
                  <a:lnTo>
                    <a:pt x="0" y="6"/>
                  </a:lnTo>
                  <a:lnTo>
                    <a:pt x="0" y="1"/>
                  </a:lnTo>
                  <a:lnTo>
                    <a:pt x="0" y="0"/>
                  </a:lnTo>
                  <a:lnTo>
                    <a:pt x="2" y="3"/>
                  </a:lnTo>
                  <a:lnTo>
                    <a:pt x="4" y="5"/>
                  </a:lnTo>
                  <a:lnTo>
                    <a:pt x="3" y="6"/>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7" name="Freeform 545">
              <a:extLst>
                <a:ext uri="{FF2B5EF4-FFF2-40B4-BE49-F238E27FC236}">
                  <a16:creationId xmlns="" xmlns:a16="http://schemas.microsoft.com/office/drawing/2014/main" id="{C28AF18D-CE48-7A83-D23B-3F2EDB4CE643}"/>
                </a:ext>
              </a:extLst>
            </p:cNvPr>
            <p:cNvSpPr>
              <a:spLocks noChangeArrowheads="1"/>
            </p:cNvSpPr>
            <p:nvPr/>
          </p:nvSpPr>
          <p:spPr bwMode="auto">
            <a:xfrm>
              <a:off x="12106398" y="9407769"/>
              <a:ext cx="5493" cy="5493"/>
            </a:xfrm>
            <a:custGeom>
              <a:avLst/>
              <a:gdLst>
                <a:gd name="T0" fmla="*/ 3 w 4"/>
                <a:gd name="T1" fmla="*/ 5 h 6"/>
                <a:gd name="T2" fmla="*/ 3 w 4"/>
                <a:gd name="T3" fmla="*/ 5 h 6"/>
                <a:gd name="T4" fmla="*/ 3 w 4"/>
                <a:gd name="T5" fmla="*/ 5 h 6"/>
                <a:gd name="T6" fmla="*/ 1 w 4"/>
                <a:gd name="T7" fmla="*/ 4 h 6"/>
                <a:gd name="T8" fmla="*/ 0 w 4"/>
                <a:gd name="T9" fmla="*/ 1 h 6"/>
                <a:gd name="T10" fmla="*/ 1 w 4"/>
                <a:gd name="T11" fmla="*/ 0 h 6"/>
                <a:gd name="T12" fmla="*/ 1 w 4"/>
                <a:gd name="T13" fmla="*/ 0 h 6"/>
                <a:gd name="T14" fmla="*/ 3 w 4"/>
                <a:gd name="T15" fmla="*/ 0 h 6"/>
                <a:gd name="T16" fmla="*/ 3 w 4"/>
                <a:gd name="T17" fmla="*/ 0 h 6"/>
                <a:gd name="T18" fmla="*/ 3 w 4"/>
                <a:gd name="T19" fmla="*/ 1 h 6"/>
                <a:gd name="T20" fmla="*/ 3 w 4"/>
                <a:gd name="T21" fmla="*/ 2 h 6"/>
                <a:gd name="T22" fmla="*/ 3 w 4"/>
                <a:gd name="T23" fmla="*/ 4 h 6"/>
                <a:gd name="T24" fmla="*/ 3 w 4"/>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5"/>
                  </a:moveTo>
                  <a:lnTo>
                    <a:pt x="3" y="5"/>
                  </a:lnTo>
                  <a:lnTo>
                    <a:pt x="3" y="5"/>
                  </a:lnTo>
                  <a:lnTo>
                    <a:pt x="1" y="4"/>
                  </a:lnTo>
                  <a:lnTo>
                    <a:pt x="0" y="1"/>
                  </a:lnTo>
                  <a:lnTo>
                    <a:pt x="1" y="0"/>
                  </a:lnTo>
                  <a:lnTo>
                    <a:pt x="1" y="0"/>
                  </a:lnTo>
                  <a:lnTo>
                    <a:pt x="3" y="0"/>
                  </a:lnTo>
                  <a:lnTo>
                    <a:pt x="3" y="0"/>
                  </a:lnTo>
                  <a:lnTo>
                    <a:pt x="3" y="1"/>
                  </a:lnTo>
                  <a:lnTo>
                    <a:pt x="3" y="2"/>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8" name="Freeform 546">
              <a:extLst>
                <a:ext uri="{FF2B5EF4-FFF2-40B4-BE49-F238E27FC236}">
                  <a16:creationId xmlns="" xmlns:a16="http://schemas.microsoft.com/office/drawing/2014/main" id="{B40AB4E7-6D34-7BEA-ED31-84B49941A460}"/>
                </a:ext>
              </a:extLst>
            </p:cNvPr>
            <p:cNvSpPr>
              <a:spLocks noChangeArrowheads="1"/>
            </p:cNvSpPr>
            <p:nvPr/>
          </p:nvSpPr>
          <p:spPr bwMode="auto">
            <a:xfrm>
              <a:off x="12100901" y="9407769"/>
              <a:ext cx="5497" cy="5493"/>
            </a:xfrm>
            <a:custGeom>
              <a:avLst/>
              <a:gdLst>
                <a:gd name="T0" fmla="*/ 4 w 5"/>
                <a:gd name="T1" fmla="*/ 0 h 4"/>
                <a:gd name="T2" fmla="*/ 4 w 5"/>
                <a:gd name="T3" fmla="*/ 1 h 4"/>
                <a:gd name="T4" fmla="*/ 2 w 5"/>
                <a:gd name="T5" fmla="*/ 3 h 4"/>
                <a:gd name="T6" fmla="*/ 1 w 5"/>
                <a:gd name="T7" fmla="*/ 2 h 4"/>
                <a:gd name="T8" fmla="*/ 0 w 5"/>
                <a:gd name="T9" fmla="*/ 1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4" y="1"/>
                  </a:lnTo>
                  <a:lnTo>
                    <a:pt x="2" y="3"/>
                  </a:lnTo>
                  <a:lnTo>
                    <a:pt x="1" y="2"/>
                  </a:lnTo>
                  <a:lnTo>
                    <a:pt x="0"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69" name="Freeform 547">
              <a:extLst>
                <a:ext uri="{FF2B5EF4-FFF2-40B4-BE49-F238E27FC236}">
                  <a16:creationId xmlns="" xmlns:a16="http://schemas.microsoft.com/office/drawing/2014/main" id="{92AB602A-0CEF-2678-A78A-2438936F3DBD}"/>
                </a:ext>
              </a:extLst>
            </p:cNvPr>
            <p:cNvSpPr>
              <a:spLocks noChangeArrowheads="1"/>
            </p:cNvSpPr>
            <p:nvPr/>
          </p:nvSpPr>
          <p:spPr bwMode="auto">
            <a:xfrm>
              <a:off x="12117388" y="9396779"/>
              <a:ext cx="5493" cy="16484"/>
            </a:xfrm>
            <a:custGeom>
              <a:avLst/>
              <a:gdLst>
                <a:gd name="T0" fmla="*/ 3 w 6"/>
                <a:gd name="T1" fmla="*/ 2 h 12"/>
                <a:gd name="T2" fmla="*/ 4 w 6"/>
                <a:gd name="T3" fmla="*/ 3 h 12"/>
                <a:gd name="T4" fmla="*/ 5 w 6"/>
                <a:gd name="T5" fmla="*/ 3 h 12"/>
                <a:gd name="T6" fmla="*/ 5 w 6"/>
                <a:gd name="T7" fmla="*/ 6 h 12"/>
                <a:gd name="T8" fmla="*/ 2 w 6"/>
                <a:gd name="T9" fmla="*/ 10 h 12"/>
                <a:gd name="T10" fmla="*/ 1 w 6"/>
                <a:gd name="T11" fmla="*/ 11 h 12"/>
                <a:gd name="T12" fmla="*/ 1 w 6"/>
                <a:gd name="T13" fmla="*/ 11 h 12"/>
                <a:gd name="T14" fmla="*/ 1 w 6"/>
                <a:gd name="T15" fmla="*/ 5 h 12"/>
                <a:gd name="T16" fmla="*/ 0 w 6"/>
                <a:gd name="T17" fmla="*/ 1 h 12"/>
                <a:gd name="T18" fmla="*/ 1 w 6"/>
                <a:gd name="T19" fmla="*/ 0 h 12"/>
                <a:gd name="T20" fmla="*/ 3 w 6"/>
                <a:gd name="T21" fmla="*/ 0 h 12"/>
                <a:gd name="T22" fmla="*/ 3 w 6"/>
                <a:gd name="T2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2"/>
                  </a:moveTo>
                  <a:lnTo>
                    <a:pt x="4" y="3"/>
                  </a:lnTo>
                  <a:lnTo>
                    <a:pt x="5" y="3"/>
                  </a:lnTo>
                  <a:lnTo>
                    <a:pt x="5" y="6"/>
                  </a:lnTo>
                  <a:lnTo>
                    <a:pt x="2" y="10"/>
                  </a:lnTo>
                  <a:lnTo>
                    <a:pt x="1" y="11"/>
                  </a:lnTo>
                  <a:lnTo>
                    <a:pt x="1" y="11"/>
                  </a:lnTo>
                  <a:lnTo>
                    <a:pt x="1" y="5"/>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0" name="Freeform 548">
              <a:extLst>
                <a:ext uri="{FF2B5EF4-FFF2-40B4-BE49-F238E27FC236}">
                  <a16:creationId xmlns="" xmlns:a16="http://schemas.microsoft.com/office/drawing/2014/main" id="{F79D1449-7A04-0609-E61D-6F5E02CEA255}"/>
                </a:ext>
              </a:extLst>
            </p:cNvPr>
            <p:cNvSpPr>
              <a:spLocks noChangeArrowheads="1"/>
            </p:cNvSpPr>
            <p:nvPr/>
          </p:nvSpPr>
          <p:spPr bwMode="auto">
            <a:xfrm>
              <a:off x="12111892" y="9374798"/>
              <a:ext cx="5497" cy="10990"/>
            </a:xfrm>
            <a:custGeom>
              <a:avLst/>
              <a:gdLst>
                <a:gd name="T0" fmla="*/ 3 w 4"/>
                <a:gd name="T1" fmla="*/ 3 h 10"/>
                <a:gd name="T2" fmla="*/ 2 w 4"/>
                <a:gd name="T3" fmla="*/ 9 h 10"/>
                <a:gd name="T4" fmla="*/ 0 w 4"/>
                <a:gd name="T5" fmla="*/ 7 h 10"/>
                <a:gd name="T6" fmla="*/ 0 w 4"/>
                <a:gd name="T7" fmla="*/ 3 h 10"/>
                <a:gd name="T8" fmla="*/ 0 w 4"/>
                <a:gd name="T9" fmla="*/ 1 h 10"/>
                <a:gd name="T10" fmla="*/ 0 w 4"/>
                <a:gd name="T11" fmla="*/ 0 h 10"/>
                <a:gd name="T12" fmla="*/ 0 w 4"/>
                <a:gd name="T13" fmla="*/ 1 h 10"/>
                <a:gd name="T14" fmla="*/ 2 w 4"/>
                <a:gd name="T15" fmla="*/ 2 h 10"/>
                <a:gd name="T16" fmla="*/ 3 w 4"/>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3" y="3"/>
                  </a:moveTo>
                  <a:lnTo>
                    <a:pt x="2" y="9"/>
                  </a:lnTo>
                  <a:lnTo>
                    <a:pt x="0" y="7"/>
                  </a:lnTo>
                  <a:lnTo>
                    <a:pt x="0" y="3"/>
                  </a:lnTo>
                  <a:lnTo>
                    <a:pt x="0" y="1"/>
                  </a:lnTo>
                  <a:lnTo>
                    <a:pt x="0" y="0"/>
                  </a:lnTo>
                  <a:lnTo>
                    <a:pt x="0" y="1"/>
                  </a:lnTo>
                  <a:lnTo>
                    <a:pt x="2"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1" name="Freeform 549">
              <a:extLst>
                <a:ext uri="{FF2B5EF4-FFF2-40B4-BE49-F238E27FC236}">
                  <a16:creationId xmlns="" xmlns:a16="http://schemas.microsoft.com/office/drawing/2014/main" id="{BC9B785E-4123-7268-834F-7105410C4AC7}"/>
                </a:ext>
              </a:extLst>
            </p:cNvPr>
            <p:cNvSpPr>
              <a:spLocks noChangeArrowheads="1"/>
            </p:cNvSpPr>
            <p:nvPr/>
          </p:nvSpPr>
          <p:spPr bwMode="auto">
            <a:xfrm>
              <a:off x="11974513" y="9259397"/>
              <a:ext cx="5493" cy="5497"/>
            </a:xfrm>
            <a:custGeom>
              <a:avLst/>
              <a:gdLst>
                <a:gd name="T0" fmla="*/ 2 w 5"/>
                <a:gd name="T1" fmla="*/ 4 h 5"/>
                <a:gd name="T2" fmla="*/ 2 w 5"/>
                <a:gd name="T3" fmla="*/ 4 h 5"/>
                <a:gd name="T4" fmla="*/ 1 w 5"/>
                <a:gd name="T5" fmla="*/ 4 h 5"/>
                <a:gd name="T6" fmla="*/ 0 w 5"/>
                <a:gd name="T7" fmla="*/ 4 h 5"/>
                <a:gd name="T8" fmla="*/ 3 w 5"/>
                <a:gd name="T9" fmla="*/ 0 h 5"/>
                <a:gd name="T10" fmla="*/ 4 w 5"/>
                <a:gd name="T11" fmla="*/ 1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2" y="4"/>
                  </a:lnTo>
                  <a:lnTo>
                    <a:pt x="1" y="4"/>
                  </a:lnTo>
                  <a:lnTo>
                    <a:pt x="0" y="4"/>
                  </a:lnTo>
                  <a:lnTo>
                    <a:pt x="3" y="0"/>
                  </a:lnTo>
                  <a:lnTo>
                    <a:pt x="4"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2" name="Freeform 550">
              <a:extLst>
                <a:ext uri="{FF2B5EF4-FFF2-40B4-BE49-F238E27FC236}">
                  <a16:creationId xmlns="" xmlns:a16="http://schemas.microsoft.com/office/drawing/2014/main" id="{7AC20EEE-A23D-9E75-E25D-6EB6E45EBD8C}"/>
                </a:ext>
              </a:extLst>
            </p:cNvPr>
            <p:cNvSpPr>
              <a:spLocks noChangeArrowheads="1"/>
            </p:cNvSpPr>
            <p:nvPr/>
          </p:nvSpPr>
          <p:spPr bwMode="auto">
            <a:xfrm>
              <a:off x="11958026" y="9248407"/>
              <a:ext cx="10990" cy="16487"/>
            </a:xfrm>
            <a:custGeom>
              <a:avLst/>
              <a:gdLst>
                <a:gd name="T0" fmla="*/ 3 w 8"/>
                <a:gd name="T1" fmla="*/ 8 h 13"/>
                <a:gd name="T2" fmla="*/ 1 w 8"/>
                <a:gd name="T3" fmla="*/ 12 h 13"/>
                <a:gd name="T4" fmla="*/ 0 w 8"/>
                <a:gd name="T5" fmla="*/ 7 h 13"/>
                <a:gd name="T6" fmla="*/ 4 w 8"/>
                <a:gd name="T7" fmla="*/ 4 h 13"/>
                <a:gd name="T8" fmla="*/ 5 w 8"/>
                <a:gd name="T9" fmla="*/ 2 h 13"/>
                <a:gd name="T10" fmla="*/ 7 w 8"/>
                <a:gd name="T11" fmla="*/ 0 h 13"/>
                <a:gd name="T12" fmla="*/ 7 w 8"/>
                <a:gd name="T13" fmla="*/ 2 h 13"/>
                <a:gd name="T14" fmla="*/ 6 w 8"/>
                <a:gd name="T15" fmla="*/ 6 h 13"/>
                <a:gd name="T16" fmla="*/ 3 w 8"/>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8"/>
                  </a:moveTo>
                  <a:lnTo>
                    <a:pt x="1" y="12"/>
                  </a:lnTo>
                  <a:lnTo>
                    <a:pt x="0" y="7"/>
                  </a:lnTo>
                  <a:lnTo>
                    <a:pt x="4" y="4"/>
                  </a:lnTo>
                  <a:lnTo>
                    <a:pt x="5" y="2"/>
                  </a:lnTo>
                  <a:lnTo>
                    <a:pt x="7" y="0"/>
                  </a:lnTo>
                  <a:lnTo>
                    <a:pt x="7" y="2"/>
                  </a:lnTo>
                  <a:lnTo>
                    <a:pt x="6" y="6"/>
                  </a:lnTo>
                  <a:lnTo>
                    <a:pt x="3"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3" name="Freeform 551">
              <a:extLst>
                <a:ext uri="{FF2B5EF4-FFF2-40B4-BE49-F238E27FC236}">
                  <a16:creationId xmlns="" xmlns:a16="http://schemas.microsoft.com/office/drawing/2014/main" id="{6DAF9BC9-A158-E796-D3A4-8E0B33F0F649}"/>
                </a:ext>
              </a:extLst>
            </p:cNvPr>
            <p:cNvSpPr>
              <a:spLocks noChangeArrowheads="1"/>
            </p:cNvSpPr>
            <p:nvPr/>
          </p:nvSpPr>
          <p:spPr bwMode="auto">
            <a:xfrm>
              <a:off x="12084417" y="9237417"/>
              <a:ext cx="5493" cy="10990"/>
            </a:xfrm>
            <a:custGeom>
              <a:avLst/>
              <a:gdLst>
                <a:gd name="T0" fmla="*/ 4 w 5"/>
                <a:gd name="T1" fmla="*/ 9 h 10"/>
                <a:gd name="T2" fmla="*/ 2 w 5"/>
                <a:gd name="T3" fmla="*/ 9 h 10"/>
                <a:gd name="T4" fmla="*/ 0 w 5"/>
                <a:gd name="T5" fmla="*/ 7 h 10"/>
                <a:gd name="T6" fmla="*/ 0 w 5"/>
                <a:gd name="T7" fmla="*/ 1 h 10"/>
                <a:gd name="T8" fmla="*/ 2 w 5"/>
                <a:gd name="T9" fmla="*/ 1 h 10"/>
                <a:gd name="T10" fmla="*/ 2 w 5"/>
                <a:gd name="T11" fmla="*/ 0 h 10"/>
                <a:gd name="T12" fmla="*/ 4 w 5"/>
                <a:gd name="T13" fmla="*/ 1 h 10"/>
                <a:gd name="T14" fmla="*/ 4 w 5"/>
                <a:gd name="T15" fmla="*/ 1 h 10"/>
                <a:gd name="T16" fmla="*/ 4 w 5"/>
                <a:gd name="T17" fmla="*/ 3 h 10"/>
                <a:gd name="T18" fmla="*/ 4 w 5"/>
                <a:gd name="T19" fmla="*/ 4 h 10"/>
                <a:gd name="T20" fmla="*/ 4 w 5"/>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4" y="9"/>
                  </a:moveTo>
                  <a:lnTo>
                    <a:pt x="2" y="9"/>
                  </a:lnTo>
                  <a:lnTo>
                    <a:pt x="0" y="7"/>
                  </a:lnTo>
                  <a:lnTo>
                    <a:pt x="0" y="1"/>
                  </a:lnTo>
                  <a:lnTo>
                    <a:pt x="2" y="1"/>
                  </a:lnTo>
                  <a:lnTo>
                    <a:pt x="2" y="0"/>
                  </a:lnTo>
                  <a:lnTo>
                    <a:pt x="4" y="1"/>
                  </a:lnTo>
                  <a:lnTo>
                    <a:pt x="4" y="1"/>
                  </a:lnTo>
                  <a:lnTo>
                    <a:pt x="4" y="3"/>
                  </a:lnTo>
                  <a:lnTo>
                    <a:pt x="4" y="4"/>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4" name="Freeform 552">
              <a:extLst>
                <a:ext uri="{FF2B5EF4-FFF2-40B4-BE49-F238E27FC236}">
                  <a16:creationId xmlns="" xmlns:a16="http://schemas.microsoft.com/office/drawing/2014/main" id="{0635F6E6-D084-DC8E-5059-9866EE0EAB3C}"/>
                </a:ext>
              </a:extLst>
            </p:cNvPr>
            <p:cNvSpPr>
              <a:spLocks noChangeArrowheads="1"/>
            </p:cNvSpPr>
            <p:nvPr/>
          </p:nvSpPr>
          <p:spPr bwMode="auto">
            <a:xfrm>
              <a:off x="11925055" y="9138503"/>
              <a:ext cx="10990" cy="10990"/>
            </a:xfrm>
            <a:custGeom>
              <a:avLst/>
              <a:gdLst>
                <a:gd name="T0" fmla="*/ 7 w 10"/>
                <a:gd name="T1" fmla="*/ 7 h 8"/>
                <a:gd name="T2" fmla="*/ 6 w 10"/>
                <a:gd name="T3" fmla="*/ 7 h 8"/>
                <a:gd name="T4" fmla="*/ 3 w 10"/>
                <a:gd name="T5" fmla="*/ 5 h 8"/>
                <a:gd name="T6" fmla="*/ 0 w 10"/>
                <a:gd name="T7" fmla="*/ 1 h 8"/>
                <a:gd name="T8" fmla="*/ 5 w 10"/>
                <a:gd name="T9" fmla="*/ 0 h 8"/>
                <a:gd name="T10" fmla="*/ 9 w 10"/>
                <a:gd name="T11" fmla="*/ 1 h 8"/>
                <a:gd name="T12" fmla="*/ 9 w 10"/>
                <a:gd name="T13" fmla="*/ 3 h 8"/>
                <a:gd name="T14" fmla="*/ 8 w 10"/>
                <a:gd name="T15" fmla="*/ 6 h 8"/>
                <a:gd name="T16" fmla="*/ 7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7"/>
                  </a:moveTo>
                  <a:lnTo>
                    <a:pt x="6" y="7"/>
                  </a:lnTo>
                  <a:lnTo>
                    <a:pt x="3" y="5"/>
                  </a:lnTo>
                  <a:lnTo>
                    <a:pt x="0" y="1"/>
                  </a:lnTo>
                  <a:lnTo>
                    <a:pt x="5" y="0"/>
                  </a:lnTo>
                  <a:lnTo>
                    <a:pt x="9" y="1"/>
                  </a:lnTo>
                  <a:lnTo>
                    <a:pt x="9" y="3"/>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5" name="Freeform 553">
              <a:extLst>
                <a:ext uri="{FF2B5EF4-FFF2-40B4-BE49-F238E27FC236}">
                  <a16:creationId xmlns="" xmlns:a16="http://schemas.microsoft.com/office/drawing/2014/main" id="{91AD6933-031B-5E0B-D0B4-7A85C151A08D}"/>
                </a:ext>
              </a:extLst>
            </p:cNvPr>
            <p:cNvSpPr>
              <a:spLocks noChangeArrowheads="1"/>
            </p:cNvSpPr>
            <p:nvPr/>
          </p:nvSpPr>
          <p:spPr bwMode="auto">
            <a:xfrm>
              <a:off x="11930552" y="9111029"/>
              <a:ext cx="10990" cy="10990"/>
            </a:xfrm>
            <a:custGeom>
              <a:avLst/>
              <a:gdLst>
                <a:gd name="T0" fmla="*/ 3 w 11"/>
                <a:gd name="T1" fmla="*/ 0 h 9"/>
                <a:gd name="T2" fmla="*/ 6 w 11"/>
                <a:gd name="T3" fmla="*/ 2 h 9"/>
                <a:gd name="T4" fmla="*/ 8 w 11"/>
                <a:gd name="T5" fmla="*/ 2 h 9"/>
                <a:gd name="T6" fmla="*/ 10 w 11"/>
                <a:gd name="T7" fmla="*/ 4 h 9"/>
                <a:gd name="T8" fmla="*/ 10 w 11"/>
                <a:gd name="T9" fmla="*/ 4 h 9"/>
                <a:gd name="T10" fmla="*/ 10 w 11"/>
                <a:gd name="T11" fmla="*/ 6 h 9"/>
                <a:gd name="T12" fmla="*/ 9 w 11"/>
                <a:gd name="T13" fmla="*/ 7 h 9"/>
                <a:gd name="T14" fmla="*/ 6 w 11"/>
                <a:gd name="T15" fmla="*/ 8 h 9"/>
                <a:gd name="T16" fmla="*/ 4 w 11"/>
                <a:gd name="T17" fmla="*/ 8 h 9"/>
                <a:gd name="T18" fmla="*/ 3 w 11"/>
                <a:gd name="T19" fmla="*/ 4 h 9"/>
                <a:gd name="T20" fmla="*/ 1 w 11"/>
                <a:gd name="T21" fmla="*/ 3 h 9"/>
                <a:gd name="T22" fmla="*/ 0 w 11"/>
                <a:gd name="T23" fmla="*/ 2 h 9"/>
                <a:gd name="T24" fmla="*/ 2 w 11"/>
                <a:gd name="T25" fmla="*/ 0 h 9"/>
                <a:gd name="T26" fmla="*/ 3 w 11"/>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
                  <a:moveTo>
                    <a:pt x="3" y="0"/>
                  </a:moveTo>
                  <a:lnTo>
                    <a:pt x="6" y="2"/>
                  </a:lnTo>
                  <a:lnTo>
                    <a:pt x="8" y="2"/>
                  </a:lnTo>
                  <a:lnTo>
                    <a:pt x="10" y="4"/>
                  </a:lnTo>
                  <a:lnTo>
                    <a:pt x="10" y="4"/>
                  </a:lnTo>
                  <a:lnTo>
                    <a:pt x="10" y="6"/>
                  </a:lnTo>
                  <a:lnTo>
                    <a:pt x="9" y="7"/>
                  </a:lnTo>
                  <a:lnTo>
                    <a:pt x="6" y="8"/>
                  </a:lnTo>
                  <a:lnTo>
                    <a:pt x="4" y="8"/>
                  </a:lnTo>
                  <a:lnTo>
                    <a:pt x="3" y="4"/>
                  </a:lnTo>
                  <a:lnTo>
                    <a:pt x="1" y="3"/>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6" name="Freeform 554">
              <a:extLst>
                <a:ext uri="{FF2B5EF4-FFF2-40B4-BE49-F238E27FC236}">
                  <a16:creationId xmlns="" xmlns:a16="http://schemas.microsoft.com/office/drawing/2014/main" id="{51BDFA4E-DE48-7249-0A9C-5B1A461EAFF8}"/>
                </a:ext>
              </a:extLst>
            </p:cNvPr>
            <p:cNvSpPr>
              <a:spLocks noChangeArrowheads="1"/>
            </p:cNvSpPr>
            <p:nvPr/>
          </p:nvSpPr>
          <p:spPr bwMode="auto">
            <a:xfrm>
              <a:off x="11919562" y="9094542"/>
              <a:ext cx="5493" cy="10990"/>
            </a:xfrm>
            <a:custGeom>
              <a:avLst/>
              <a:gdLst>
                <a:gd name="T0" fmla="*/ 3 w 4"/>
                <a:gd name="T1" fmla="*/ 3 h 8"/>
                <a:gd name="T2" fmla="*/ 3 w 4"/>
                <a:gd name="T3" fmla="*/ 7 h 8"/>
                <a:gd name="T4" fmla="*/ 1 w 4"/>
                <a:gd name="T5" fmla="*/ 5 h 8"/>
                <a:gd name="T6" fmla="*/ 0 w 4"/>
                <a:gd name="T7" fmla="*/ 3 h 8"/>
                <a:gd name="T8" fmla="*/ 0 w 4"/>
                <a:gd name="T9" fmla="*/ 0 h 8"/>
                <a:gd name="T10" fmla="*/ 3 w 4"/>
                <a:gd name="T11" fmla="*/ 3 h 8"/>
              </a:gdLst>
              <a:ahLst/>
              <a:cxnLst>
                <a:cxn ang="0">
                  <a:pos x="T0" y="T1"/>
                </a:cxn>
                <a:cxn ang="0">
                  <a:pos x="T2" y="T3"/>
                </a:cxn>
                <a:cxn ang="0">
                  <a:pos x="T4" y="T5"/>
                </a:cxn>
                <a:cxn ang="0">
                  <a:pos x="T6" y="T7"/>
                </a:cxn>
                <a:cxn ang="0">
                  <a:pos x="T8" y="T9"/>
                </a:cxn>
                <a:cxn ang="0">
                  <a:pos x="T10" y="T11"/>
                </a:cxn>
              </a:cxnLst>
              <a:rect l="0" t="0" r="r" b="b"/>
              <a:pathLst>
                <a:path w="4" h="8">
                  <a:moveTo>
                    <a:pt x="3" y="3"/>
                  </a:moveTo>
                  <a:lnTo>
                    <a:pt x="3" y="7"/>
                  </a:lnTo>
                  <a:lnTo>
                    <a:pt x="1" y="5"/>
                  </a:lnTo>
                  <a:lnTo>
                    <a:pt x="0" y="3"/>
                  </a:lnTo>
                  <a:lnTo>
                    <a:pt x="0" y="0"/>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7" name="Freeform 555">
              <a:extLst>
                <a:ext uri="{FF2B5EF4-FFF2-40B4-BE49-F238E27FC236}">
                  <a16:creationId xmlns="" xmlns:a16="http://schemas.microsoft.com/office/drawing/2014/main" id="{DF61979A-837C-967C-7C91-402C06665BB8}"/>
                </a:ext>
              </a:extLst>
            </p:cNvPr>
            <p:cNvSpPr>
              <a:spLocks noChangeArrowheads="1"/>
            </p:cNvSpPr>
            <p:nvPr/>
          </p:nvSpPr>
          <p:spPr bwMode="auto">
            <a:xfrm>
              <a:off x="11903074" y="9089048"/>
              <a:ext cx="5497" cy="10990"/>
            </a:xfrm>
            <a:custGeom>
              <a:avLst/>
              <a:gdLst>
                <a:gd name="T0" fmla="*/ 3 w 4"/>
                <a:gd name="T1" fmla="*/ 5 h 10"/>
                <a:gd name="T2" fmla="*/ 3 w 4"/>
                <a:gd name="T3" fmla="*/ 9 h 10"/>
                <a:gd name="T4" fmla="*/ 2 w 4"/>
                <a:gd name="T5" fmla="*/ 7 h 10"/>
                <a:gd name="T6" fmla="*/ 0 w 4"/>
                <a:gd name="T7" fmla="*/ 3 h 10"/>
                <a:gd name="T8" fmla="*/ 0 w 4"/>
                <a:gd name="T9" fmla="*/ 0 h 10"/>
                <a:gd name="T10" fmla="*/ 2 w 4"/>
                <a:gd name="T11" fmla="*/ 1 h 10"/>
                <a:gd name="T12" fmla="*/ 3 w 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5"/>
                  </a:moveTo>
                  <a:lnTo>
                    <a:pt x="3" y="9"/>
                  </a:lnTo>
                  <a:lnTo>
                    <a:pt x="2" y="7"/>
                  </a:lnTo>
                  <a:lnTo>
                    <a:pt x="0" y="3"/>
                  </a:lnTo>
                  <a:lnTo>
                    <a:pt x="0" y="0"/>
                  </a:lnTo>
                  <a:lnTo>
                    <a:pt x="2"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78" name="Freeform 557">
              <a:extLst>
                <a:ext uri="{FF2B5EF4-FFF2-40B4-BE49-F238E27FC236}">
                  <a16:creationId xmlns="" xmlns:a16="http://schemas.microsoft.com/office/drawing/2014/main" id="{30F8B4BC-7367-745F-9855-C43FB08C89F3}"/>
                </a:ext>
              </a:extLst>
            </p:cNvPr>
            <p:cNvSpPr>
              <a:spLocks noChangeArrowheads="1"/>
            </p:cNvSpPr>
            <p:nvPr/>
          </p:nvSpPr>
          <p:spPr bwMode="auto">
            <a:xfrm>
              <a:off x="11694257" y="7478955"/>
              <a:ext cx="1274885" cy="615462"/>
            </a:xfrm>
            <a:custGeom>
              <a:avLst/>
              <a:gdLst>
                <a:gd name="T0" fmla="*/ 893 w 1024"/>
                <a:gd name="T1" fmla="*/ 187 h 492"/>
                <a:gd name="T2" fmla="*/ 909 w 1024"/>
                <a:gd name="T3" fmla="*/ 211 h 492"/>
                <a:gd name="T4" fmla="*/ 946 w 1024"/>
                <a:gd name="T5" fmla="*/ 216 h 492"/>
                <a:gd name="T6" fmla="*/ 987 w 1024"/>
                <a:gd name="T7" fmla="*/ 215 h 492"/>
                <a:gd name="T8" fmla="*/ 1007 w 1024"/>
                <a:gd name="T9" fmla="*/ 233 h 492"/>
                <a:gd name="T10" fmla="*/ 1019 w 1024"/>
                <a:gd name="T11" fmla="*/ 269 h 492"/>
                <a:gd name="T12" fmla="*/ 982 w 1024"/>
                <a:gd name="T13" fmla="*/ 265 h 492"/>
                <a:gd name="T14" fmla="*/ 944 w 1024"/>
                <a:gd name="T15" fmla="*/ 271 h 492"/>
                <a:gd name="T16" fmla="*/ 917 w 1024"/>
                <a:gd name="T17" fmla="*/ 284 h 492"/>
                <a:gd name="T18" fmla="*/ 893 w 1024"/>
                <a:gd name="T19" fmla="*/ 318 h 492"/>
                <a:gd name="T20" fmla="*/ 851 w 1024"/>
                <a:gd name="T21" fmla="*/ 330 h 492"/>
                <a:gd name="T22" fmla="*/ 818 w 1024"/>
                <a:gd name="T23" fmla="*/ 353 h 492"/>
                <a:gd name="T24" fmla="*/ 764 w 1024"/>
                <a:gd name="T25" fmla="*/ 344 h 492"/>
                <a:gd name="T26" fmla="*/ 762 w 1024"/>
                <a:gd name="T27" fmla="*/ 385 h 492"/>
                <a:gd name="T28" fmla="*/ 755 w 1024"/>
                <a:gd name="T29" fmla="*/ 410 h 492"/>
                <a:gd name="T30" fmla="*/ 721 w 1024"/>
                <a:gd name="T31" fmla="*/ 440 h 492"/>
                <a:gd name="T32" fmla="*/ 662 w 1024"/>
                <a:gd name="T33" fmla="*/ 455 h 492"/>
                <a:gd name="T34" fmla="*/ 597 w 1024"/>
                <a:gd name="T35" fmla="*/ 465 h 492"/>
                <a:gd name="T36" fmla="*/ 533 w 1024"/>
                <a:gd name="T37" fmla="*/ 488 h 492"/>
                <a:gd name="T38" fmla="*/ 449 w 1024"/>
                <a:gd name="T39" fmla="*/ 461 h 492"/>
                <a:gd name="T40" fmla="*/ 374 w 1024"/>
                <a:gd name="T41" fmla="*/ 450 h 492"/>
                <a:gd name="T42" fmla="*/ 269 w 1024"/>
                <a:gd name="T43" fmla="*/ 430 h 492"/>
                <a:gd name="T44" fmla="*/ 242 w 1024"/>
                <a:gd name="T45" fmla="*/ 382 h 492"/>
                <a:gd name="T46" fmla="*/ 192 w 1024"/>
                <a:gd name="T47" fmla="*/ 350 h 492"/>
                <a:gd name="T48" fmla="*/ 123 w 1024"/>
                <a:gd name="T49" fmla="*/ 339 h 492"/>
                <a:gd name="T50" fmla="*/ 97 w 1024"/>
                <a:gd name="T51" fmla="*/ 324 h 492"/>
                <a:gd name="T52" fmla="*/ 101 w 1024"/>
                <a:gd name="T53" fmla="*/ 285 h 492"/>
                <a:gd name="T54" fmla="*/ 93 w 1024"/>
                <a:gd name="T55" fmla="*/ 246 h 492"/>
                <a:gd name="T56" fmla="*/ 74 w 1024"/>
                <a:gd name="T57" fmla="*/ 213 h 492"/>
                <a:gd name="T58" fmla="*/ 51 w 1024"/>
                <a:gd name="T59" fmla="*/ 203 h 492"/>
                <a:gd name="T60" fmla="*/ 19 w 1024"/>
                <a:gd name="T61" fmla="*/ 182 h 492"/>
                <a:gd name="T62" fmla="*/ 3 w 1024"/>
                <a:gd name="T63" fmla="*/ 164 h 492"/>
                <a:gd name="T64" fmla="*/ 8 w 1024"/>
                <a:gd name="T65" fmla="*/ 147 h 492"/>
                <a:gd name="T66" fmla="*/ 33 w 1024"/>
                <a:gd name="T67" fmla="*/ 135 h 492"/>
                <a:gd name="T68" fmla="*/ 50 w 1024"/>
                <a:gd name="T69" fmla="*/ 126 h 492"/>
                <a:gd name="T70" fmla="*/ 74 w 1024"/>
                <a:gd name="T71" fmla="*/ 103 h 492"/>
                <a:gd name="T72" fmla="*/ 106 w 1024"/>
                <a:gd name="T73" fmla="*/ 86 h 492"/>
                <a:gd name="T74" fmla="*/ 139 w 1024"/>
                <a:gd name="T75" fmla="*/ 73 h 492"/>
                <a:gd name="T76" fmla="*/ 161 w 1024"/>
                <a:gd name="T77" fmla="*/ 68 h 492"/>
                <a:gd name="T78" fmla="*/ 189 w 1024"/>
                <a:gd name="T79" fmla="*/ 78 h 492"/>
                <a:gd name="T80" fmla="*/ 218 w 1024"/>
                <a:gd name="T81" fmla="*/ 103 h 492"/>
                <a:gd name="T82" fmla="*/ 246 w 1024"/>
                <a:gd name="T83" fmla="*/ 111 h 492"/>
                <a:gd name="T84" fmla="*/ 271 w 1024"/>
                <a:gd name="T85" fmla="*/ 109 h 492"/>
                <a:gd name="T86" fmla="*/ 299 w 1024"/>
                <a:gd name="T87" fmla="*/ 119 h 492"/>
                <a:gd name="T88" fmla="*/ 331 w 1024"/>
                <a:gd name="T89" fmla="*/ 103 h 492"/>
                <a:gd name="T90" fmla="*/ 327 w 1024"/>
                <a:gd name="T91" fmla="*/ 72 h 492"/>
                <a:gd name="T92" fmla="*/ 326 w 1024"/>
                <a:gd name="T93" fmla="*/ 40 h 492"/>
                <a:gd name="T94" fmla="*/ 353 w 1024"/>
                <a:gd name="T95" fmla="*/ 9 h 492"/>
                <a:gd name="T96" fmla="*/ 388 w 1024"/>
                <a:gd name="T97" fmla="*/ 19 h 492"/>
                <a:gd name="T98" fmla="*/ 440 w 1024"/>
                <a:gd name="T99" fmla="*/ 34 h 492"/>
                <a:gd name="T100" fmla="*/ 461 w 1024"/>
                <a:gd name="T101" fmla="*/ 68 h 492"/>
                <a:gd name="T102" fmla="*/ 481 w 1024"/>
                <a:gd name="T103" fmla="*/ 91 h 492"/>
                <a:gd name="T104" fmla="*/ 520 w 1024"/>
                <a:gd name="T105" fmla="*/ 100 h 492"/>
                <a:gd name="T106" fmla="*/ 566 w 1024"/>
                <a:gd name="T107" fmla="*/ 85 h 492"/>
                <a:gd name="T108" fmla="*/ 617 w 1024"/>
                <a:gd name="T109" fmla="*/ 105 h 492"/>
                <a:gd name="T110" fmla="*/ 646 w 1024"/>
                <a:gd name="T111" fmla="*/ 127 h 492"/>
                <a:gd name="T112" fmla="*/ 708 w 1024"/>
                <a:gd name="T113" fmla="*/ 146 h 492"/>
                <a:gd name="T114" fmla="*/ 758 w 1024"/>
                <a:gd name="T115" fmla="*/ 138 h 492"/>
                <a:gd name="T116" fmla="*/ 809 w 1024"/>
                <a:gd name="T117" fmla="*/ 117 h 492"/>
                <a:gd name="T118" fmla="*/ 859 w 1024"/>
                <a:gd name="T119" fmla="*/ 96 h 492"/>
                <a:gd name="T120" fmla="*/ 906 w 1024"/>
                <a:gd name="T121" fmla="*/ 10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4" h="492">
                  <a:moveTo>
                    <a:pt x="921" y="116"/>
                  </a:moveTo>
                  <a:lnTo>
                    <a:pt x="918" y="122"/>
                  </a:lnTo>
                  <a:lnTo>
                    <a:pt x="912" y="136"/>
                  </a:lnTo>
                  <a:lnTo>
                    <a:pt x="907" y="148"/>
                  </a:lnTo>
                  <a:lnTo>
                    <a:pt x="905" y="154"/>
                  </a:lnTo>
                  <a:lnTo>
                    <a:pt x="903" y="159"/>
                  </a:lnTo>
                  <a:lnTo>
                    <a:pt x="900" y="164"/>
                  </a:lnTo>
                  <a:lnTo>
                    <a:pt x="900" y="166"/>
                  </a:lnTo>
                  <a:lnTo>
                    <a:pt x="898" y="171"/>
                  </a:lnTo>
                  <a:lnTo>
                    <a:pt x="894" y="176"/>
                  </a:lnTo>
                  <a:lnTo>
                    <a:pt x="893" y="182"/>
                  </a:lnTo>
                  <a:lnTo>
                    <a:pt x="893" y="187"/>
                  </a:lnTo>
                  <a:lnTo>
                    <a:pt x="892" y="192"/>
                  </a:lnTo>
                  <a:lnTo>
                    <a:pt x="888" y="195"/>
                  </a:lnTo>
                  <a:lnTo>
                    <a:pt x="884" y="198"/>
                  </a:lnTo>
                  <a:lnTo>
                    <a:pt x="886" y="207"/>
                  </a:lnTo>
                  <a:lnTo>
                    <a:pt x="888" y="210"/>
                  </a:lnTo>
                  <a:lnTo>
                    <a:pt x="890" y="213"/>
                  </a:lnTo>
                  <a:lnTo>
                    <a:pt x="894" y="217"/>
                  </a:lnTo>
                  <a:lnTo>
                    <a:pt x="896" y="219"/>
                  </a:lnTo>
                  <a:lnTo>
                    <a:pt x="899" y="218"/>
                  </a:lnTo>
                  <a:lnTo>
                    <a:pt x="901" y="214"/>
                  </a:lnTo>
                  <a:lnTo>
                    <a:pt x="907" y="211"/>
                  </a:lnTo>
                  <a:lnTo>
                    <a:pt x="909" y="211"/>
                  </a:lnTo>
                  <a:lnTo>
                    <a:pt x="911" y="211"/>
                  </a:lnTo>
                  <a:lnTo>
                    <a:pt x="916" y="212"/>
                  </a:lnTo>
                  <a:lnTo>
                    <a:pt x="920" y="211"/>
                  </a:lnTo>
                  <a:lnTo>
                    <a:pt x="924" y="211"/>
                  </a:lnTo>
                  <a:lnTo>
                    <a:pt x="928" y="211"/>
                  </a:lnTo>
                  <a:lnTo>
                    <a:pt x="930" y="212"/>
                  </a:lnTo>
                  <a:lnTo>
                    <a:pt x="933" y="213"/>
                  </a:lnTo>
                  <a:lnTo>
                    <a:pt x="938" y="217"/>
                  </a:lnTo>
                  <a:lnTo>
                    <a:pt x="940" y="220"/>
                  </a:lnTo>
                  <a:lnTo>
                    <a:pt x="942" y="220"/>
                  </a:lnTo>
                  <a:lnTo>
                    <a:pt x="944" y="219"/>
                  </a:lnTo>
                  <a:lnTo>
                    <a:pt x="946" y="216"/>
                  </a:lnTo>
                  <a:lnTo>
                    <a:pt x="949" y="213"/>
                  </a:lnTo>
                  <a:lnTo>
                    <a:pt x="953" y="209"/>
                  </a:lnTo>
                  <a:lnTo>
                    <a:pt x="956" y="204"/>
                  </a:lnTo>
                  <a:lnTo>
                    <a:pt x="958" y="204"/>
                  </a:lnTo>
                  <a:lnTo>
                    <a:pt x="963" y="204"/>
                  </a:lnTo>
                  <a:lnTo>
                    <a:pt x="964" y="203"/>
                  </a:lnTo>
                  <a:lnTo>
                    <a:pt x="968" y="203"/>
                  </a:lnTo>
                  <a:lnTo>
                    <a:pt x="970" y="204"/>
                  </a:lnTo>
                  <a:lnTo>
                    <a:pt x="979" y="205"/>
                  </a:lnTo>
                  <a:lnTo>
                    <a:pt x="981" y="207"/>
                  </a:lnTo>
                  <a:lnTo>
                    <a:pt x="985" y="212"/>
                  </a:lnTo>
                  <a:lnTo>
                    <a:pt x="987" y="215"/>
                  </a:lnTo>
                  <a:lnTo>
                    <a:pt x="991" y="217"/>
                  </a:lnTo>
                  <a:lnTo>
                    <a:pt x="993" y="218"/>
                  </a:lnTo>
                  <a:lnTo>
                    <a:pt x="996" y="219"/>
                  </a:lnTo>
                  <a:lnTo>
                    <a:pt x="998" y="220"/>
                  </a:lnTo>
                  <a:lnTo>
                    <a:pt x="998" y="222"/>
                  </a:lnTo>
                  <a:lnTo>
                    <a:pt x="999" y="225"/>
                  </a:lnTo>
                  <a:lnTo>
                    <a:pt x="1000" y="226"/>
                  </a:lnTo>
                  <a:lnTo>
                    <a:pt x="1003" y="228"/>
                  </a:lnTo>
                  <a:lnTo>
                    <a:pt x="1004" y="229"/>
                  </a:lnTo>
                  <a:lnTo>
                    <a:pt x="1005" y="231"/>
                  </a:lnTo>
                  <a:lnTo>
                    <a:pt x="1005" y="232"/>
                  </a:lnTo>
                  <a:lnTo>
                    <a:pt x="1007" y="233"/>
                  </a:lnTo>
                  <a:lnTo>
                    <a:pt x="1011" y="239"/>
                  </a:lnTo>
                  <a:lnTo>
                    <a:pt x="1014" y="240"/>
                  </a:lnTo>
                  <a:lnTo>
                    <a:pt x="1018" y="244"/>
                  </a:lnTo>
                  <a:lnTo>
                    <a:pt x="1019" y="246"/>
                  </a:lnTo>
                  <a:lnTo>
                    <a:pt x="1019" y="250"/>
                  </a:lnTo>
                  <a:lnTo>
                    <a:pt x="1020" y="252"/>
                  </a:lnTo>
                  <a:lnTo>
                    <a:pt x="1022" y="255"/>
                  </a:lnTo>
                  <a:lnTo>
                    <a:pt x="1023" y="257"/>
                  </a:lnTo>
                  <a:lnTo>
                    <a:pt x="1023" y="261"/>
                  </a:lnTo>
                  <a:lnTo>
                    <a:pt x="1023" y="264"/>
                  </a:lnTo>
                  <a:lnTo>
                    <a:pt x="1022" y="266"/>
                  </a:lnTo>
                  <a:lnTo>
                    <a:pt x="1019" y="269"/>
                  </a:lnTo>
                  <a:lnTo>
                    <a:pt x="1018" y="269"/>
                  </a:lnTo>
                  <a:lnTo>
                    <a:pt x="1015" y="269"/>
                  </a:lnTo>
                  <a:lnTo>
                    <a:pt x="1010" y="269"/>
                  </a:lnTo>
                  <a:lnTo>
                    <a:pt x="1005" y="269"/>
                  </a:lnTo>
                  <a:lnTo>
                    <a:pt x="1000" y="268"/>
                  </a:lnTo>
                  <a:lnTo>
                    <a:pt x="996" y="265"/>
                  </a:lnTo>
                  <a:lnTo>
                    <a:pt x="994" y="263"/>
                  </a:lnTo>
                  <a:lnTo>
                    <a:pt x="990" y="262"/>
                  </a:lnTo>
                  <a:lnTo>
                    <a:pt x="988" y="262"/>
                  </a:lnTo>
                  <a:lnTo>
                    <a:pt x="986" y="265"/>
                  </a:lnTo>
                  <a:lnTo>
                    <a:pt x="983" y="265"/>
                  </a:lnTo>
                  <a:lnTo>
                    <a:pt x="982" y="265"/>
                  </a:lnTo>
                  <a:lnTo>
                    <a:pt x="976" y="265"/>
                  </a:lnTo>
                  <a:lnTo>
                    <a:pt x="973" y="264"/>
                  </a:lnTo>
                  <a:lnTo>
                    <a:pt x="968" y="266"/>
                  </a:lnTo>
                  <a:lnTo>
                    <a:pt x="965" y="267"/>
                  </a:lnTo>
                  <a:lnTo>
                    <a:pt x="960" y="269"/>
                  </a:lnTo>
                  <a:lnTo>
                    <a:pt x="957" y="272"/>
                  </a:lnTo>
                  <a:lnTo>
                    <a:pt x="955" y="274"/>
                  </a:lnTo>
                  <a:lnTo>
                    <a:pt x="953" y="273"/>
                  </a:lnTo>
                  <a:lnTo>
                    <a:pt x="951" y="272"/>
                  </a:lnTo>
                  <a:lnTo>
                    <a:pt x="948" y="270"/>
                  </a:lnTo>
                  <a:lnTo>
                    <a:pt x="945" y="270"/>
                  </a:lnTo>
                  <a:lnTo>
                    <a:pt x="944" y="271"/>
                  </a:lnTo>
                  <a:lnTo>
                    <a:pt x="944" y="272"/>
                  </a:lnTo>
                  <a:lnTo>
                    <a:pt x="942" y="277"/>
                  </a:lnTo>
                  <a:lnTo>
                    <a:pt x="942" y="279"/>
                  </a:lnTo>
                  <a:lnTo>
                    <a:pt x="942" y="281"/>
                  </a:lnTo>
                  <a:lnTo>
                    <a:pt x="940" y="281"/>
                  </a:lnTo>
                  <a:lnTo>
                    <a:pt x="936" y="281"/>
                  </a:lnTo>
                  <a:lnTo>
                    <a:pt x="930" y="281"/>
                  </a:lnTo>
                  <a:lnTo>
                    <a:pt x="927" y="280"/>
                  </a:lnTo>
                  <a:lnTo>
                    <a:pt x="925" y="280"/>
                  </a:lnTo>
                  <a:lnTo>
                    <a:pt x="921" y="283"/>
                  </a:lnTo>
                  <a:lnTo>
                    <a:pt x="919" y="283"/>
                  </a:lnTo>
                  <a:lnTo>
                    <a:pt x="917" y="284"/>
                  </a:lnTo>
                  <a:lnTo>
                    <a:pt x="916" y="287"/>
                  </a:lnTo>
                  <a:lnTo>
                    <a:pt x="914" y="290"/>
                  </a:lnTo>
                  <a:lnTo>
                    <a:pt x="911" y="292"/>
                  </a:lnTo>
                  <a:lnTo>
                    <a:pt x="907" y="298"/>
                  </a:lnTo>
                  <a:lnTo>
                    <a:pt x="906" y="302"/>
                  </a:lnTo>
                  <a:lnTo>
                    <a:pt x="906" y="304"/>
                  </a:lnTo>
                  <a:lnTo>
                    <a:pt x="907" y="307"/>
                  </a:lnTo>
                  <a:lnTo>
                    <a:pt x="906" y="309"/>
                  </a:lnTo>
                  <a:lnTo>
                    <a:pt x="903" y="311"/>
                  </a:lnTo>
                  <a:lnTo>
                    <a:pt x="901" y="312"/>
                  </a:lnTo>
                  <a:lnTo>
                    <a:pt x="897" y="314"/>
                  </a:lnTo>
                  <a:lnTo>
                    <a:pt x="893" y="318"/>
                  </a:lnTo>
                  <a:lnTo>
                    <a:pt x="889" y="322"/>
                  </a:lnTo>
                  <a:lnTo>
                    <a:pt x="885" y="322"/>
                  </a:lnTo>
                  <a:lnTo>
                    <a:pt x="881" y="324"/>
                  </a:lnTo>
                  <a:lnTo>
                    <a:pt x="875" y="325"/>
                  </a:lnTo>
                  <a:lnTo>
                    <a:pt x="873" y="325"/>
                  </a:lnTo>
                  <a:lnTo>
                    <a:pt x="865" y="325"/>
                  </a:lnTo>
                  <a:lnTo>
                    <a:pt x="859" y="324"/>
                  </a:lnTo>
                  <a:lnTo>
                    <a:pt x="856" y="324"/>
                  </a:lnTo>
                  <a:lnTo>
                    <a:pt x="854" y="325"/>
                  </a:lnTo>
                  <a:lnTo>
                    <a:pt x="852" y="326"/>
                  </a:lnTo>
                  <a:lnTo>
                    <a:pt x="852" y="328"/>
                  </a:lnTo>
                  <a:lnTo>
                    <a:pt x="851" y="330"/>
                  </a:lnTo>
                  <a:lnTo>
                    <a:pt x="849" y="333"/>
                  </a:lnTo>
                  <a:lnTo>
                    <a:pt x="844" y="338"/>
                  </a:lnTo>
                  <a:lnTo>
                    <a:pt x="841" y="340"/>
                  </a:lnTo>
                  <a:lnTo>
                    <a:pt x="838" y="344"/>
                  </a:lnTo>
                  <a:lnTo>
                    <a:pt x="837" y="345"/>
                  </a:lnTo>
                  <a:lnTo>
                    <a:pt x="833" y="346"/>
                  </a:lnTo>
                  <a:lnTo>
                    <a:pt x="832" y="347"/>
                  </a:lnTo>
                  <a:lnTo>
                    <a:pt x="827" y="350"/>
                  </a:lnTo>
                  <a:lnTo>
                    <a:pt x="825" y="353"/>
                  </a:lnTo>
                  <a:lnTo>
                    <a:pt x="823" y="354"/>
                  </a:lnTo>
                  <a:lnTo>
                    <a:pt x="820" y="353"/>
                  </a:lnTo>
                  <a:lnTo>
                    <a:pt x="818" y="353"/>
                  </a:lnTo>
                  <a:lnTo>
                    <a:pt x="814" y="352"/>
                  </a:lnTo>
                  <a:lnTo>
                    <a:pt x="810" y="352"/>
                  </a:lnTo>
                  <a:lnTo>
                    <a:pt x="805" y="351"/>
                  </a:lnTo>
                  <a:lnTo>
                    <a:pt x="794" y="348"/>
                  </a:lnTo>
                  <a:lnTo>
                    <a:pt x="791" y="346"/>
                  </a:lnTo>
                  <a:lnTo>
                    <a:pt x="788" y="342"/>
                  </a:lnTo>
                  <a:lnTo>
                    <a:pt x="785" y="339"/>
                  </a:lnTo>
                  <a:lnTo>
                    <a:pt x="781" y="339"/>
                  </a:lnTo>
                  <a:lnTo>
                    <a:pt x="775" y="339"/>
                  </a:lnTo>
                  <a:lnTo>
                    <a:pt x="773" y="339"/>
                  </a:lnTo>
                  <a:lnTo>
                    <a:pt x="769" y="339"/>
                  </a:lnTo>
                  <a:lnTo>
                    <a:pt x="764" y="344"/>
                  </a:lnTo>
                  <a:lnTo>
                    <a:pt x="762" y="347"/>
                  </a:lnTo>
                  <a:lnTo>
                    <a:pt x="760" y="350"/>
                  </a:lnTo>
                  <a:lnTo>
                    <a:pt x="758" y="357"/>
                  </a:lnTo>
                  <a:lnTo>
                    <a:pt x="757" y="361"/>
                  </a:lnTo>
                  <a:lnTo>
                    <a:pt x="756" y="364"/>
                  </a:lnTo>
                  <a:lnTo>
                    <a:pt x="753" y="368"/>
                  </a:lnTo>
                  <a:lnTo>
                    <a:pt x="753" y="371"/>
                  </a:lnTo>
                  <a:lnTo>
                    <a:pt x="754" y="372"/>
                  </a:lnTo>
                  <a:lnTo>
                    <a:pt x="755" y="375"/>
                  </a:lnTo>
                  <a:lnTo>
                    <a:pt x="757" y="379"/>
                  </a:lnTo>
                  <a:lnTo>
                    <a:pt x="760" y="382"/>
                  </a:lnTo>
                  <a:lnTo>
                    <a:pt x="762" y="385"/>
                  </a:lnTo>
                  <a:lnTo>
                    <a:pt x="767" y="390"/>
                  </a:lnTo>
                  <a:lnTo>
                    <a:pt x="768" y="392"/>
                  </a:lnTo>
                  <a:lnTo>
                    <a:pt x="770" y="395"/>
                  </a:lnTo>
                  <a:lnTo>
                    <a:pt x="770" y="398"/>
                  </a:lnTo>
                  <a:lnTo>
                    <a:pt x="770" y="400"/>
                  </a:lnTo>
                  <a:lnTo>
                    <a:pt x="768" y="401"/>
                  </a:lnTo>
                  <a:lnTo>
                    <a:pt x="764" y="402"/>
                  </a:lnTo>
                  <a:lnTo>
                    <a:pt x="763" y="404"/>
                  </a:lnTo>
                  <a:lnTo>
                    <a:pt x="761" y="406"/>
                  </a:lnTo>
                  <a:lnTo>
                    <a:pt x="758" y="409"/>
                  </a:lnTo>
                  <a:lnTo>
                    <a:pt x="756" y="409"/>
                  </a:lnTo>
                  <a:lnTo>
                    <a:pt x="755" y="410"/>
                  </a:lnTo>
                  <a:lnTo>
                    <a:pt x="746" y="413"/>
                  </a:lnTo>
                  <a:lnTo>
                    <a:pt x="743" y="415"/>
                  </a:lnTo>
                  <a:lnTo>
                    <a:pt x="741" y="416"/>
                  </a:lnTo>
                  <a:lnTo>
                    <a:pt x="738" y="419"/>
                  </a:lnTo>
                  <a:lnTo>
                    <a:pt x="735" y="422"/>
                  </a:lnTo>
                  <a:lnTo>
                    <a:pt x="732" y="426"/>
                  </a:lnTo>
                  <a:lnTo>
                    <a:pt x="731" y="428"/>
                  </a:lnTo>
                  <a:lnTo>
                    <a:pt x="728" y="431"/>
                  </a:lnTo>
                  <a:lnTo>
                    <a:pt x="725" y="435"/>
                  </a:lnTo>
                  <a:lnTo>
                    <a:pt x="723" y="437"/>
                  </a:lnTo>
                  <a:lnTo>
                    <a:pt x="722" y="439"/>
                  </a:lnTo>
                  <a:lnTo>
                    <a:pt x="721" y="440"/>
                  </a:lnTo>
                  <a:lnTo>
                    <a:pt x="717" y="442"/>
                  </a:lnTo>
                  <a:lnTo>
                    <a:pt x="714" y="443"/>
                  </a:lnTo>
                  <a:lnTo>
                    <a:pt x="710" y="445"/>
                  </a:lnTo>
                  <a:lnTo>
                    <a:pt x="704" y="448"/>
                  </a:lnTo>
                  <a:lnTo>
                    <a:pt x="699" y="450"/>
                  </a:lnTo>
                  <a:lnTo>
                    <a:pt x="695" y="452"/>
                  </a:lnTo>
                  <a:lnTo>
                    <a:pt x="690" y="454"/>
                  </a:lnTo>
                  <a:lnTo>
                    <a:pt x="687" y="455"/>
                  </a:lnTo>
                  <a:lnTo>
                    <a:pt x="681" y="454"/>
                  </a:lnTo>
                  <a:lnTo>
                    <a:pt x="673" y="455"/>
                  </a:lnTo>
                  <a:lnTo>
                    <a:pt x="667" y="456"/>
                  </a:lnTo>
                  <a:lnTo>
                    <a:pt x="662" y="455"/>
                  </a:lnTo>
                  <a:lnTo>
                    <a:pt x="655" y="455"/>
                  </a:lnTo>
                  <a:lnTo>
                    <a:pt x="650" y="454"/>
                  </a:lnTo>
                  <a:lnTo>
                    <a:pt x="647" y="455"/>
                  </a:lnTo>
                  <a:lnTo>
                    <a:pt x="638" y="456"/>
                  </a:lnTo>
                  <a:lnTo>
                    <a:pt x="637" y="456"/>
                  </a:lnTo>
                  <a:lnTo>
                    <a:pt x="622" y="459"/>
                  </a:lnTo>
                  <a:lnTo>
                    <a:pt x="616" y="460"/>
                  </a:lnTo>
                  <a:lnTo>
                    <a:pt x="610" y="461"/>
                  </a:lnTo>
                  <a:lnTo>
                    <a:pt x="606" y="461"/>
                  </a:lnTo>
                  <a:lnTo>
                    <a:pt x="603" y="463"/>
                  </a:lnTo>
                  <a:lnTo>
                    <a:pt x="599" y="464"/>
                  </a:lnTo>
                  <a:lnTo>
                    <a:pt x="597" y="465"/>
                  </a:lnTo>
                  <a:lnTo>
                    <a:pt x="591" y="468"/>
                  </a:lnTo>
                  <a:lnTo>
                    <a:pt x="577" y="474"/>
                  </a:lnTo>
                  <a:lnTo>
                    <a:pt x="567" y="479"/>
                  </a:lnTo>
                  <a:lnTo>
                    <a:pt x="566" y="480"/>
                  </a:lnTo>
                  <a:lnTo>
                    <a:pt x="559" y="483"/>
                  </a:lnTo>
                  <a:lnTo>
                    <a:pt x="555" y="485"/>
                  </a:lnTo>
                  <a:lnTo>
                    <a:pt x="553" y="488"/>
                  </a:lnTo>
                  <a:lnTo>
                    <a:pt x="550" y="490"/>
                  </a:lnTo>
                  <a:lnTo>
                    <a:pt x="549" y="491"/>
                  </a:lnTo>
                  <a:lnTo>
                    <a:pt x="544" y="489"/>
                  </a:lnTo>
                  <a:lnTo>
                    <a:pt x="542" y="489"/>
                  </a:lnTo>
                  <a:lnTo>
                    <a:pt x="533" y="488"/>
                  </a:lnTo>
                  <a:lnTo>
                    <a:pt x="533" y="479"/>
                  </a:lnTo>
                  <a:lnTo>
                    <a:pt x="527" y="480"/>
                  </a:lnTo>
                  <a:lnTo>
                    <a:pt x="517" y="482"/>
                  </a:lnTo>
                  <a:lnTo>
                    <a:pt x="508" y="484"/>
                  </a:lnTo>
                  <a:lnTo>
                    <a:pt x="500" y="480"/>
                  </a:lnTo>
                  <a:lnTo>
                    <a:pt x="494" y="476"/>
                  </a:lnTo>
                  <a:lnTo>
                    <a:pt x="487" y="474"/>
                  </a:lnTo>
                  <a:lnTo>
                    <a:pt x="480" y="471"/>
                  </a:lnTo>
                  <a:lnTo>
                    <a:pt x="472" y="470"/>
                  </a:lnTo>
                  <a:lnTo>
                    <a:pt x="459" y="467"/>
                  </a:lnTo>
                  <a:lnTo>
                    <a:pt x="453" y="464"/>
                  </a:lnTo>
                  <a:lnTo>
                    <a:pt x="449" y="461"/>
                  </a:lnTo>
                  <a:lnTo>
                    <a:pt x="445" y="454"/>
                  </a:lnTo>
                  <a:lnTo>
                    <a:pt x="443" y="452"/>
                  </a:lnTo>
                  <a:lnTo>
                    <a:pt x="440" y="451"/>
                  </a:lnTo>
                  <a:lnTo>
                    <a:pt x="437" y="451"/>
                  </a:lnTo>
                  <a:lnTo>
                    <a:pt x="432" y="451"/>
                  </a:lnTo>
                  <a:lnTo>
                    <a:pt x="424" y="450"/>
                  </a:lnTo>
                  <a:lnTo>
                    <a:pt x="415" y="448"/>
                  </a:lnTo>
                  <a:lnTo>
                    <a:pt x="406" y="447"/>
                  </a:lnTo>
                  <a:lnTo>
                    <a:pt x="394" y="445"/>
                  </a:lnTo>
                  <a:lnTo>
                    <a:pt x="391" y="445"/>
                  </a:lnTo>
                  <a:lnTo>
                    <a:pt x="383" y="447"/>
                  </a:lnTo>
                  <a:lnTo>
                    <a:pt x="374" y="450"/>
                  </a:lnTo>
                  <a:lnTo>
                    <a:pt x="357" y="447"/>
                  </a:lnTo>
                  <a:lnTo>
                    <a:pt x="350" y="447"/>
                  </a:lnTo>
                  <a:lnTo>
                    <a:pt x="335" y="444"/>
                  </a:lnTo>
                  <a:lnTo>
                    <a:pt x="318" y="442"/>
                  </a:lnTo>
                  <a:lnTo>
                    <a:pt x="302" y="440"/>
                  </a:lnTo>
                  <a:lnTo>
                    <a:pt x="290" y="441"/>
                  </a:lnTo>
                  <a:lnTo>
                    <a:pt x="283" y="442"/>
                  </a:lnTo>
                  <a:lnTo>
                    <a:pt x="276" y="443"/>
                  </a:lnTo>
                  <a:lnTo>
                    <a:pt x="275" y="442"/>
                  </a:lnTo>
                  <a:lnTo>
                    <a:pt x="275" y="437"/>
                  </a:lnTo>
                  <a:lnTo>
                    <a:pt x="273" y="434"/>
                  </a:lnTo>
                  <a:lnTo>
                    <a:pt x="269" y="430"/>
                  </a:lnTo>
                  <a:lnTo>
                    <a:pt x="266" y="426"/>
                  </a:lnTo>
                  <a:lnTo>
                    <a:pt x="261" y="422"/>
                  </a:lnTo>
                  <a:lnTo>
                    <a:pt x="259" y="418"/>
                  </a:lnTo>
                  <a:lnTo>
                    <a:pt x="259" y="414"/>
                  </a:lnTo>
                  <a:lnTo>
                    <a:pt x="254" y="402"/>
                  </a:lnTo>
                  <a:lnTo>
                    <a:pt x="251" y="393"/>
                  </a:lnTo>
                  <a:lnTo>
                    <a:pt x="250" y="391"/>
                  </a:lnTo>
                  <a:lnTo>
                    <a:pt x="248" y="389"/>
                  </a:lnTo>
                  <a:lnTo>
                    <a:pt x="247" y="387"/>
                  </a:lnTo>
                  <a:lnTo>
                    <a:pt x="243" y="387"/>
                  </a:lnTo>
                  <a:lnTo>
                    <a:pt x="242" y="385"/>
                  </a:lnTo>
                  <a:lnTo>
                    <a:pt x="242" y="382"/>
                  </a:lnTo>
                  <a:lnTo>
                    <a:pt x="242" y="378"/>
                  </a:lnTo>
                  <a:lnTo>
                    <a:pt x="243" y="376"/>
                  </a:lnTo>
                  <a:lnTo>
                    <a:pt x="242" y="374"/>
                  </a:lnTo>
                  <a:lnTo>
                    <a:pt x="234" y="376"/>
                  </a:lnTo>
                  <a:lnTo>
                    <a:pt x="227" y="374"/>
                  </a:lnTo>
                  <a:lnTo>
                    <a:pt x="223" y="371"/>
                  </a:lnTo>
                  <a:lnTo>
                    <a:pt x="216" y="366"/>
                  </a:lnTo>
                  <a:lnTo>
                    <a:pt x="212" y="364"/>
                  </a:lnTo>
                  <a:lnTo>
                    <a:pt x="206" y="359"/>
                  </a:lnTo>
                  <a:lnTo>
                    <a:pt x="199" y="357"/>
                  </a:lnTo>
                  <a:lnTo>
                    <a:pt x="196" y="355"/>
                  </a:lnTo>
                  <a:lnTo>
                    <a:pt x="192" y="350"/>
                  </a:lnTo>
                  <a:lnTo>
                    <a:pt x="189" y="347"/>
                  </a:lnTo>
                  <a:lnTo>
                    <a:pt x="184" y="345"/>
                  </a:lnTo>
                  <a:lnTo>
                    <a:pt x="177" y="343"/>
                  </a:lnTo>
                  <a:lnTo>
                    <a:pt x="166" y="341"/>
                  </a:lnTo>
                  <a:lnTo>
                    <a:pt x="161" y="341"/>
                  </a:lnTo>
                  <a:lnTo>
                    <a:pt x="155" y="342"/>
                  </a:lnTo>
                  <a:lnTo>
                    <a:pt x="150" y="342"/>
                  </a:lnTo>
                  <a:lnTo>
                    <a:pt x="142" y="341"/>
                  </a:lnTo>
                  <a:lnTo>
                    <a:pt x="137" y="339"/>
                  </a:lnTo>
                  <a:lnTo>
                    <a:pt x="131" y="339"/>
                  </a:lnTo>
                  <a:lnTo>
                    <a:pt x="128" y="339"/>
                  </a:lnTo>
                  <a:lnTo>
                    <a:pt x="123" y="339"/>
                  </a:lnTo>
                  <a:lnTo>
                    <a:pt x="120" y="338"/>
                  </a:lnTo>
                  <a:lnTo>
                    <a:pt x="119" y="337"/>
                  </a:lnTo>
                  <a:lnTo>
                    <a:pt x="114" y="337"/>
                  </a:lnTo>
                  <a:lnTo>
                    <a:pt x="111" y="336"/>
                  </a:lnTo>
                  <a:lnTo>
                    <a:pt x="109" y="333"/>
                  </a:lnTo>
                  <a:lnTo>
                    <a:pt x="106" y="333"/>
                  </a:lnTo>
                  <a:lnTo>
                    <a:pt x="103" y="333"/>
                  </a:lnTo>
                  <a:lnTo>
                    <a:pt x="101" y="333"/>
                  </a:lnTo>
                  <a:lnTo>
                    <a:pt x="100" y="333"/>
                  </a:lnTo>
                  <a:lnTo>
                    <a:pt x="99" y="330"/>
                  </a:lnTo>
                  <a:lnTo>
                    <a:pt x="97" y="325"/>
                  </a:lnTo>
                  <a:lnTo>
                    <a:pt x="97" y="324"/>
                  </a:lnTo>
                  <a:lnTo>
                    <a:pt x="95" y="321"/>
                  </a:lnTo>
                  <a:lnTo>
                    <a:pt x="93" y="319"/>
                  </a:lnTo>
                  <a:lnTo>
                    <a:pt x="94" y="316"/>
                  </a:lnTo>
                  <a:lnTo>
                    <a:pt x="95" y="309"/>
                  </a:lnTo>
                  <a:lnTo>
                    <a:pt x="98" y="304"/>
                  </a:lnTo>
                  <a:lnTo>
                    <a:pt x="99" y="302"/>
                  </a:lnTo>
                  <a:lnTo>
                    <a:pt x="101" y="301"/>
                  </a:lnTo>
                  <a:lnTo>
                    <a:pt x="103" y="298"/>
                  </a:lnTo>
                  <a:lnTo>
                    <a:pt x="104" y="296"/>
                  </a:lnTo>
                  <a:lnTo>
                    <a:pt x="104" y="292"/>
                  </a:lnTo>
                  <a:lnTo>
                    <a:pt x="103" y="289"/>
                  </a:lnTo>
                  <a:lnTo>
                    <a:pt x="101" y="285"/>
                  </a:lnTo>
                  <a:lnTo>
                    <a:pt x="102" y="282"/>
                  </a:lnTo>
                  <a:lnTo>
                    <a:pt x="103" y="280"/>
                  </a:lnTo>
                  <a:lnTo>
                    <a:pt x="106" y="273"/>
                  </a:lnTo>
                  <a:lnTo>
                    <a:pt x="105" y="271"/>
                  </a:lnTo>
                  <a:lnTo>
                    <a:pt x="104" y="270"/>
                  </a:lnTo>
                  <a:lnTo>
                    <a:pt x="104" y="267"/>
                  </a:lnTo>
                  <a:lnTo>
                    <a:pt x="104" y="262"/>
                  </a:lnTo>
                  <a:lnTo>
                    <a:pt x="101" y="256"/>
                  </a:lnTo>
                  <a:lnTo>
                    <a:pt x="100" y="253"/>
                  </a:lnTo>
                  <a:lnTo>
                    <a:pt x="98" y="251"/>
                  </a:lnTo>
                  <a:lnTo>
                    <a:pt x="95" y="251"/>
                  </a:lnTo>
                  <a:lnTo>
                    <a:pt x="93" y="246"/>
                  </a:lnTo>
                  <a:lnTo>
                    <a:pt x="90" y="241"/>
                  </a:lnTo>
                  <a:lnTo>
                    <a:pt x="88" y="237"/>
                  </a:lnTo>
                  <a:lnTo>
                    <a:pt x="88" y="235"/>
                  </a:lnTo>
                  <a:lnTo>
                    <a:pt x="87" y="232"/>
                  </a:lnTo>
                  <a:lnTo>
                    <a:pt x="86" y="228"/>
                  </a:lnTo>
                  <a:lnTo>
                    <a:pt x="85" y="225"/>
                  </a:lnTo>
                  <a:lnTo>
                    <a:pt x="84" y="223"/>
                  </a:lnTo>
                  <a:lnTo>
                    <a:pt x="83" y="220"/>
                  </a:lnTo>
                  <a:lnTo>
                    <a:pt x="82" y="219"/>
                  </a:lnTo>
                  <a:lnTo>
                    <a:pt x="79" y="218"/>
                  </a:lnTo>
                  <a:lnTo>
                    <a:pt x="76" y="216"/>
                  </a:lnTo>
                  <a:lnTo>
                    <a:pt x="74" y="213"/>
                  </a:lnTo>
                  <a:lnTo>
                    <a:pt x="74" y="211"/>
                  </a:lnTo>
                  <a:lnTo>
                    <a:pt x="73" y="210"/>
                  </a:lnTo>
                  <a:lnTo>
                    <a:pt x="71" y="209"/>
                  </a:lnTo>
                  <a:lnTo>
                    <a:pt x="69" y="211"/>
                  </a:lnTo>
                  <a:lnTo>
                    <a:pt x="67" y="212"/>
                  </a:lnTo>
                  <a:lnTo>
                    <a:pt x="65" y="212"/>
                  </a:lnTo>
                  <a:lnTo>
                    <a:pt x="63" y="211"/>
                  </a:lnTo>
                  <a:lnTo>
                    <a:pt x="63" y="210"/>
                  </a:lnTo>
                  <a:lnTo>
                    <a:pt x="61" y="208"/>
                  </a:lnTo>
                  <a:lnTo>
                    <a:pt x="58" y="204"/>
                  </a:lnTo>
                  <a:lnTo>
                    <a:pt x="56" y="203"/>
                  </a:lnTo>
                  <a:lnTo>
                    <a:pt x="51" y="203"/>
                  </a:lnTo>
                  <a:lnTo>
                    <a:pt x="47" y="205"/>
                  </a:lnTo>
                  <a:lnTo>
                    <a:pt x="45" y="204"/>
                  </a:lnTo>
                  <a:lnTo>
                    <a:pt x="42" y="204"/>
                  </a:lnTo>
                  <a:lnTo>
                    <a:pt x="40" y="202"/>
                  </a:lnTo>
                  <a:lnTo>
                    <a:pt x="38" y="199"/>
                  </a:lnTo>
                  <a:lnTo>
                    <a:pt x="35" y="199"/>
                  </a:lnTo>
                  <a:lnTo>
                    <a:pt x="30" y="196"/>
                  </a:lnTo>
                  <a:lnTo>
                    <a:pt x="27" y="193"/>
                  </a:lnTo>
                  <a:lnTo>
                    <a:pt x="27" y="189"/>
                  </a:lnTo>
                  <a:lnTo>
                    <a:pt x="25" y="185"/>
                  </a:lnTo>
                  <a:lnTo>
                    <a:pt x="22" y="185"/>
                  </a:lnTo>
                  <a:lnTo>
                    <a:pt x="19" y="182"/>
                  </a:lnTo>
                  <a:lnTo>
                    <a:pt x="14" y="180"/>
                  </a:lnTo>
                  <a:lnTo>
                    <a:pt x="11" y="178"/>
                  </a:lnTo>
                  <a:lnTo>
                    <a:pt x="8" y="177"/>
                  </a:lnTo>
                  <a:lnTo>
                    <a:pt x="8" y="176"/>
                  </a:lnTo>
                  <a:lnTo>
                    <a:pt x="8" y="175"/>
                  </a:lnTo>
                  <a:lnTo>
                    <a:pt x="9" y="173"/>
                  </a:lnTo>
                  <a:lnTo>
                    <a:pt x="10" y="172"/>
                  </a:lnTo>
                  <a:lnTo>
                    <a:pt x="11" y="170"/>
                  </a:lnTo>
                  <a:lnTo>
                    <a:pt x="10" y="169"/>
                  </a:lnTo>
                  <a:lnTo>
                    <a:pt x="7" y="168"/>
                  </a:lnTo>
                  <a:lnTo>
                    <a:pt x="4" y="166"/>
                  </a:lnTo>
                  <a:lnTo>
                    <a:pt x="3" y="164"/>
                  </a:lnTo>
                  <a:lnTo>
                    <a:pt x="0" y="161"/>
                  </a:lnTo>
                  <a:lnTo>
                    <a:pt x="1" y="160"/>
                  </a:lnTo>
                  <a:lnTo>
                    <a:pt x="3" y="159"/>
                  </a:lnTo>
                  <a:lnTo>
                    <a:pt x="4" y="158"/>
                  </a:lnTo>
                  <a:lnTo>
                    <a:pt x="5" y="156"/>
                  </a:lnTo>
                  <a:lnTo>
                    <a:pt x="4" y="155"/>
                  </a:lnTo>
                  <a:lnTo>
                    <a:pt x="3" y="152"/>
                  </a:lnTo>
                  <a:lnTo>
                    <a:pt x="4" y="151"/>
                  </a:lnTo>
                  <a:lnTo>
                    <a:pt x="3" y="148"/>
                  </a:lnTo>
                  <a:lnTo>
                    <a:pt x="3" y="148"/>
                  </a:lnTo>
                  <a:lnTo>
                    <a:pt x="6" y="148"/>
                  </a:lnTo>
                  <a:lnTo>
                    <a:pt x="8" y="147"/>
                  </a:lnTo>
                  <a:lnTo>
                    <a:pt x="10" y="146"/>
                  </a:lnTo>
                  <a:lnTo>
                    <a:pt x="13" y="144"/>
                  </a:lnTo>
                  <a:lnTo>
                    <a:pt x="13" y="141"/>
                  </a:lnTo>
                  <a:lnTo>
                    <a:pt x="13" y="138"/>
                  </a:lnTo>
                  <a:lnTo>
                    <a:pt x="15" y="134"/>
                  </a:lnTo>
                  <a:lnTo>
                    <a:pt x="19" y="133"/>
                  </a:lnTo>
                  <a:lnTo>
                    <a:pt x="21" y="133"/>
                  </a:lnTo>
                  <a:lnTo>
                    <a:pt x="23" y="133"/>
                  </a:lnTo>
                  <a:lnTo>
                    <a:pt x="26" y="133"/>
                  </a:lnTo>
                  <a:lnTo>
                    <a:pt x="29" y="132"/>
                  </a:lnTo>
                  <a:lnTo>
                    <a:pt x="30" y="133"/>
                  </a:lnTo>
                  <a:lnTo>
                    <a:pt x="33" y="135"/>
                  </a:lnTo>
                  <a:lnTo>
                    <a:pt x="35" y="134"/>
                  </a:lnTo>
                  <a:lnTo>
                    <a:pt x="36" y="133"/>
                  </a:lnTo>
                  <a:lnTo>
                    <a:pt x="36" y="130"/>
                  </a:lnTo>
                  <a:lnTo>
                    <a:pt x="37" y="130"/>
                  </a:lnTo>
                  <a:lnTo>
                    <a:pt x="39" y="131"/>
                  </a:lnTo>
                  <a:lnTo>
                    <a:pt x="40" y="133"/>
                  </a:lnTo>
                  <a:lnTo>
                    <a:pt x="41" y="133"/>
                  </a:lnTo>
                  <a:lnTo>
                    <a:pt x="44" y="131"/>
                  </a:lnTo>
                  <a:lnTo>
                    <a:pt x="46" y="130"/>
                  </a:lnTo>
                  <a:lnTo>
                    <a:pt x="47" y="127"/>
                  </a:lnTo>
                  <a:lnTo>
                    <a:pt x="48" y="125"/>
                  </a:lnTo>
                  <a:lnTo>
                    <a:pt x="50" y="126"/>
                  </a:lnTo>
                  <a:lnTo>
                    <a:pt x="53" y="126"/>
                  </a:lnTo>
                  <a:lnTo>
                    <a:pt x="56" y="124"/>
                  </a:lnTo>
                  <a:lnTo>
                    <a:pt x="59" y="122"/>
                  </a:lnTo>
                  <a:lnTo>
                    <a:pt x="62" y="121"/>
                  </a:lnTo>
                  <a:lnTo>
                    <a:pt x="62" y="119"/>
                  </a:lnTo>
                  <a:lnTo>
                    <a:pt x="61" y="116"/>
                  </a:lnTo>
                  <a:lnTo>
                    <a:pt x="61" y="112"/>
                  </a:lnTo>
                  <a:lnTo>
                    <a:pt x="64" y="109"/>
                  </a:lnTo>
                  <a:lnTo>
                    <a:pt x="68" y="109"/>
                  </a:lnTo>
                  <a:lnTo>
                    <a:pt x="72" y="108"/>
                  </a:lnTo>
                  <a:lnTo>
                    <a:pt x="73" y="104"/>
                  </a:lnTo>
                  <a:lnTo>
                    <a:pt x="74" y="103"/>
                  </a:lnTo>
                  <a:lnTo>
                    <a:pt x="76" y="102"/>
                  </a:lnTo>
                  <a:lnTo>
                    <a:pt x="79" y="102"/>
                  </a:lnTo>
                  <a:lnTo>
                    <a:pt x="82" y="100"/>
                  </a:lnTo>
                  <a:lnTo>
                    <a:pt x="84" y="99"/>
                  </a:lnTo>
                  <a:lnTo>
                    <a:pt x="89" y="97"/>
                  </a:lnTo>
                  <a:lnTo>
                    <a:pt x="93" y="96"/>
                  </a:lnTo>
                  <a:lnTo>
                    <a:pt x="95" y="94"/>
                  </a:lnTo>
                  <a:lnTo>
                    <a:pt x="97" y="92"/>
                  </a:lnTo>
                  <a:lnTo>
                    <a:pt x="99" y="91"/>
                  </a:lnTo>
                  <a:lnTo>
                    <a:pt x="101" y="89"/>
                  </a:lnTo>
                  <a:lnTo>
                    <a:pt x="105" y="86"/>
                  </a:lnTo>
                  <a:lnTo>
                    <a:pt x="106" y="86"/>
                  </a:lnTo>
                  <a:lnTo>
                    <a:pt x="112" y="84"/>
                  </a:lnTo>
                  <a:lnTo>
                    <a:pt x="114" y="84"/>
                  </a:lnTo>
                  <a:lnTo>
                    <a:pt x="115" y="84"/>
                  </a:lnTo>
                  <a:lnTo>
                    <a:pt x="117" y="84"/>
                  </a:lnTo>
                  <a:lnTo>
                    <a:pt x="119" y="81"/>
                  </a:lnTo>
                  <a:lnTo>
                    <a:pt x="121" y="79"/>
                  </a:lnTo>
                  <a:lnTo>
                    <a:pt x="123" y="78"/>
                  </a:lnTo>
                  <a:lnTo>
                    <a:pt x="125" y="77"/>
                  </a:lnTo>
                  <a:lnTo>
                    <a:pt x="127" y="74"/>
                  </a:lnTo>
                  <a:lnTo>
                    <a:pt x="130" y="73"/>
                  </a:lnTo>
                  <a:lnTo>
                    <a:pt x="135" y="72"/>
                  </a:lnTo>
                  <a:lnTo>
                    <a:pt x="139" y="73"/>
                  </a:lnTo>
                  <a:lnTo>
                    <a:pt x="142" y="72"/>
                  </a:lnTo>
                  <a:lnTo>
                    <a:pt x="145" y="68"/>
                  </a:lnTo>
                  <a:lnTo>
                    <a:pt x="145" y="67"/>
                  </a:lnTo>
                  <a:lnTo>
                    <a:pt x="145" y="65"/>
                  </a:lnTo>
                  <a:lnTo>
                    <a:pt x="147" y="64"/>
                  </a:lnTo>
                  <a:lnTo>
                    <a:pt x="150" y="67"/>
                  </a:lnTo>
                  <a:lnTo>
                    <a:pt x="151" y="69"/>
                  </a:lnTo>
                  <a:lnTo>
                    <a:pt x="155" y="71"/>
                  </a:lnTo>
                  <a:lnTo>
                    <a:pt x="156" y="73"/>
                  </a:lnTo>
                  <a:lnTo>
                    <a:pt x="158" y="73"/>
                  </a:lnTo>
                  <a:lnTo>
                    <a:pt x="160" y="72"/>
                  </a:lnTo>
                  <a:lnTo>
                    <a:pt x="161" y="68"/>
                  </a:lnTo>
                  <a:lnTo>
                    <a:pt x="163" y="68"/>
                  </a:lnTo>
                  <a:lnTo>
                    <a:pt x="166" y="68"/>
                  </a:lnTo>
                  <a:lnTo>
                    <a:pt x="167" y="70"/>
                  </a:lnTo>
                  <a:lnTo>
                    <a:pt x="167" y="72"/>
                  </a:lnTo>
                  <a:lnTo>
                    <a:pt x="168" y="75"/>
                  </a:lnTo>
                  <a:lnTo>
                    <a:pt x="171" y="77"/>
                  </a:lnTo>
                  <a:lnTo>
                    <a:pt x="175" y="77"/>
                  </a:lnTo>
                  <a:lnTo>
                    <a:pt x="177" y="77"/>
                  </a:lnTo>
                  <a:lnTo>
                    <a:pt x="180" y="77"/>
                  </a:lnTo>
                  <a:lnTo>
                    <a:pt x="184" y="78"/>
                  </a:lnTo>
                  <a:lnTo>
                    <a:pt x="188" y="78"/>
                  </a:lnTo>
                  <a:lnTo>
                    <a:pt x="189" y="78"/>
                  </a:lnTo>
                  <a:lnTo>
                    <a:pt x="193" y="78"/>
                  </a:lnTo>
                  <a:lnTo>
                    <a:pt x="199" y="79"/>
                  </a:lnTo>
                  <a:lnTo>
                    <a:pt x="202" y="79"/>
                  </a:lnTo>
                  <a:lnTo>
                    <a:pt x="208" y="80"/>
                  </a:lnTo>
                  <a:lnTo>
                    <a:pt x="209" y="82"/>
                  </a:lnTo>
                  <a:lnTo>
                    <a:pt x="210" y="87"/>
                  </a:lnTo>
                  <a:lnTo>
                    <a:pt x="211" y="92"/>
                  </a:lnTo>
                  <a:lnTo>
                    <a:pt x="211" y="96"/>
                  </a:lnTo>
                  <a:lnTo>
                    <a:pt x="213" y="98"/>
                  </a:lnTo>
                  <a:lnTo>
                    <a:pt x="214" y="99"/>
                  </a:lnTo>
                  <a:lnTo>
                    <a:pt x="216" y="100"/>
                  </a:lnTo>
                  <a:lnTo>
                    <a:pt x="218" y="103"/>
                  </a:lnTo>
                  <a:lnTo>
                    <a:pt x="219" y="106"/>
                  </a:lnTo>
                  <a:lnTo>
                    <a:pt x="221" y="106"/>
                  </a:lnTo>
                  <a:lnTo>
                    <a:pt x="223" y="105"/>
                  </a:lnTo>
                  <a:lnTo>
                    <a:pt x="225" y="105"/>
                  </a:lnTo>
                  <a:lnTo>
                    <a:pt x="229" y="105"/>
                  </a:lnTo>
                  <a:lnTo>
                    <a:pt x="232" y="107"/>
                  </a:lnTo>
                  <a:lnTo>
                    <a:pt x="233" y="109"/>
                  </a:lnTo>
                  <a:lnTo>
                    <a:pt x="235" y="110"/>
                  </a:lnTo>
                  <a:lnTo>
                    <a:pt x="237" y="110"/>
                  </a:lnTo>
                  <a:lnTo>
                    <a:pt x="242" y="110"/>
                  </a:lnTo>
                  <a:lnTo>
                    <a:pt x="244" y="110"/>
                  </a:lnTo>
                  <a:lnTo>
                    <a:pt x="246" y="111"/>
                  </a:lnTo>
                  <a:lnTo>
                    <a:pt x="248" y="111"/>
                  </a:lnTo>
                  <a:lnTo>
                    <a:pt x="250" y="110"/>
                  </a:lnTo>
                  <a:lnTo>
                    <a:pt x="254" y="109"/>
                  </a:lnTo>
                  <a:lnTo>
                    <a:pt x="257" y="107"/>
                  </a:lnTo>
                  <a:lnTo>
                    <a:pt x="259" y="107"/>
                  </a:lnTo>
                  <a:lnTo>
                    <a:pt x="260" y="108"/>
                  </a:lnTo>
                  <a:lnTo>
                    <a:pt x="262" y="109"/>
                  </a:lnTo>
                  <a:lnTo>
                    <a:pt x="263" y="108"/>
                  </a:lnTo>
                  <a:lnTo>
                    <a:pt x="264" y="107"/>
                  </a:lnTo>
                  <a:lnTo>
                    <a:pt x="266" y="107"/>
                  </a:lnTo>
                  <a:lnTo>
                    <a:pt x="267" y="108"/>
                  </a:lnTo>
                  <a:lnTo>
                    <a:pt x="271" y="109"/>
                  </a:lnTo>
                  <a:lnTo>
                    <a:pt x="274" y="112"/>
                  </a:lnTo>
                  <a:lnTo>
                    <a:pt x="276" y="113"/>
                  </a:lnTo>
                  <a:lnTo>
                    <a:pt x="278" y="111"/>
                  </a:lnTo>
                  <a:lnTo>
                    <a:pt x="279" y="111"/>
                  </a:lnTo>
                  <a:lnTo>
                    <a:pt x="281" y="113"/>
                  </a:lnTo>
                  <a:lnTo>
                    <a:pt x="282" y="113"/>
                  </a:lnTo>
                  <a:lnTo>
                    <a:pt x="283" y="112"/>
                  </a:lnTo>
                  <a:lnTo>
                    <a:pt x="286" y="111"/>
                  </a:lnTo>
                  <a:lnTo>
                    <a:pt x="294" y="113"/>
                  </a:lnTo>
                  <a:lnTo>
                    <a:pt x="297" y="116"/>
                  </a:lnTo>
                  <a:lnTo>
                    <a:pt x="298" y="117"/>
                  </a:lnTo>
                  <a:lnTo>
                    <a:pt x="299" y="119"/>
                  </a:lnTo>
                  <a:lnTo>
                    <a:pt x="302" y="120"/>
                  </a:lnTo>
                  <a:lnTo>
                    <a:pt x="307" y="120"/>
                  </a:lnTo>
                  <a:lnTo>
                    <a:pt x="309" y="118"/>
                  </a:lnTo>
                  <a:lnTo>
                    <a:pt x="312" y="115"/>
                  </a:lnTo>
                  <a:lnTo>
                    <a:pt x="314" y="111"/>
                  </a:lnTo>
                  <a:lnTo>
                    <a:pt x="316" y="110"/>
                  </a:lnTo>
                  <a:lnTo>
                    <a:pt x="318" y="110"/>
                  </a:lnTo>
                  <a:lnTo>
                    <a:pt x="320" y="110"/>
                  </a:lnTo>
                  <a:lnTo>
                    <a:pt x="323" y="109"/>
                  </a:lnTo>
                  <a:lnTo>
                    <a:pt x="325" y="107"/>
                  </a:lnTo>
                  <a:lnTo>
                    <a:pt x="327" y="107"/>
                  </a:lnTo>
                  <a:lnTo>
                    <a:pt x="331" y="103"/>
                  </a:lnTo>
                  <a:lnTo>
                    <a:pt x="331" y="102"/>
                  </a:lnTo>
                  <a:lnTo>
                    <a:pt x="333" y="98"/>
                  </a:lnTo>
                  <a:lnTo>
                    <a:pt x="334" y="96"/>
                  </a:lnTo>
                  <a:lnTo>
                    <a:pt x="335" y="92"/>
                  </a:lnTo>
                  <a:lnTo>
                    <a:pt x="336" y="86"/>
                  </a:lnTo>
                  <a:lnTo>
                    <a:pt x="337" y="83"/>
                  </a:lnTo>
                  <a:lnTo>
                    <a:pt x="336" y="81"/>
                  </a:lnTo>
                  <a:lnTo>
                    <a:pt x="334" y="80"/>
                  </a:lnTo>
                  <a:lnTo>
                    <a:pt x="332" y="79"/>
                  </a:lnTo>
                  <a:lnTo>
                    <a:pt x="329" y="77"/>
                  </a:lnTo>
                  <a:lnTo>
                    <a:pt x="328" y="75"/>
                  </a:lnTo>
                  <a:lnTo>
                    <a:pt x="327" y="72"/>
                  </a:lnTo>
                  <a:lnTo>
                    <a:pt x="326" y="68"/>
                  </a:lnTo>
                  <a:lnTo>
                    <a:pt x="326" y="66"/>
                  </a:lnTo>
                  <a:lnTo>
                    <a:pt x="326" y="64"/>
                  </a:lnTo>
                  <a:lnTo>
                    <a:pt x="325" y="63"/>
                  </a:lnTo>
                  <a:lnTo>
                    <a:pt x="323" y="60"/>
                  </a:lnTo>
                  <a:lnTo>
                    <a:pt x="322" y="58"/>
                  </a:lnTo>
                  <a:lnTo>
                    <a:pt x="322" y="55"/>
                  </a:lnTo>
                  <a:lnTo>
                    <a:pt x="325" y="49"/>
                  </a:lnTo>
                  <a:lnTo>
                    <a:pt x="325" y="46"/>
                  </a:lnTo>
                  <a:lnTo>
                    <a:pt x="325" y="45"/>
                  </a:lnTo>
                  <a:lnTo>
                    <a:pt x="325" y="43"/>
                  </a:lnTo>
                  <a:lnTo>
                    <a:pt x="326" y="40"/>
                  </a:lnTo>
                  <a:lnTo>
                    <a:pt x="327" y="38"/>
                  </a:lnTo>
                  <a:lnTo>
                    <a:pt x="328" y="34"/>
                  </a:lnTo>
                  <a:lnTo>
                    <a:pt x="331" y="33"/>
                  </a:lnTo>
                  <a:lnTo>
                    <a:pt x="333" y="33"/>
                  </a:lnTo>
                  <a:lnTo>
                    <a:pt x="334" y="32"/>
                  </a:lnTo>
                  <a:lnTo>
                    <a:pt x="335" y="28"/>
                  </a:lnTo>
                  <a:lnTo>
                    <a:pt x="336" y="25"/>
                  </a:lnTo>
                  <a:lnTo>
                    <a:pt x="337" y="23"/>
                  </a:lnTo>
                  <a:lnTo>
                    <a:pt x="339" y="21"/>
                  </a:lnTo>
                  <a:lnTo>
                    <a:pt x="348" y="17"/>
                  </a:lnTo>
                  <a:lnTo>
                    <a:pt x="351" y="11"/>
                  </a:lnTo>
                  <a:lnTo>
                    <a:pt x="353" y="9"/>
                  </a:lnTo>
                  <a:lnTo>
                    <a:pt x="354" y="3"/>
                  </a:lnTo>
                  <a:lnTo>
                    <a:pt x="356" y="0"/>
                  </a:lnTo>
                  <a:lnTo>
                    <a:pt x="357" y="1"/>
                  </a:lnTo>
                  <a:lnTo>
                    <a:pt x="360" y="4"/>
                  </a:lnTo>
                  <a:lnTo>
                    <a:pt x="362" y="4"/>
                  </a:lnTo>
                  <a:lnTo>
                    <a:pt x="365" y="6"/>
                  </a:lnTo>
                  <a:lnTo>
                    <a:pt x="372" y="10"/>
                  </a:lnTo>
                  <a:lnTo>
                    <a:pt x="376" y="11"/>
                  </a:lnTo>
                  <a:lnTo>
                    <a:pt x="378" y="12"/>
                  </a:lnTo>
                  <a:lnTo>
                    <a:pt x="382" y="13"/>
                  </a:lnTo>
                  <a:lnTo>
                    <a:pt x="384" y="15"/>
                  </a:lnTo>
                  <a:lnTo>
                    <a:pt x="388" y="19"/>
                  </a:lnTo>
                  <a:lnTo>
                    <a:pt x="392" y="20"/>
                  </a:lnTo>
                  <a:lnTo>
                    <a:pt x="398" y="20"/>
                  </a:lnTo>
                  <a:lnTo>
                    <a:pt x="406" y="20"/>
                  </a:lnTo>
                  <a:lnTo>
                    <a:pt x="407" y="21"/>
                  </a:lnTo>
                  <a:lnTo>
                    <a:pt x="412" y="23"/>
                  </a:lnTo>
                  <a:lnTo>
                    <a:pt x="419" y="26"/>
                  </a:lnTo>
                  <a:lnTo>
                    <a:pt x="424" y="29"/>
                  </a:lnTo>
                  <a:lnTo>
                    <a:pt x="429" y="31"/>
                  </a:lnTo>
                  <a:lnTo>
                    <a:pt x="431" y="33"/>
                  </a:lnTo>
                  <a:lnTo>
                    <a:pt x="434" y="34"/>
                  </a:lnTo>
                  <a:lnTo>
                    <a:pt x="437" y="33"/>
                  </a:lnTo>
                  <a:lnTo>
                    <a:pt x="440" y="34"/>
                  </a:lnTo>
                  <a:lnTo>
                    <a:pt x="448" y="36"/>
                  </a:lnTo>
                  <a:lnTo>
                    <a:pt x="453" y="38"/>
                  </a:lnTo>
                  <a:lnTo>
                    <a:pt x="457" y="39"/>
                  </a:lnTo>
                  <a:lnTo>
                    <a:pt x="459" y="41"/>
                  </a:lnTo>
                  <a:lnTo>
                    <a:pt x="459" y="44"/>
                  </a:lnTo>
                  <a:lnTo>
                    <a:pt x="458" y="46"/>
                  </a:lnTo>
                  <a:lnTo>
                    <a:pt x="458" y="52"/>
                  </a:lnTo>
                  <a:lnTo>
                    <a:pt x="460" y="55"/>
                  </a:lnTo>
                  <a:lnTo>
                    <a:pt x="460" y="59"/>
                  </a:lnTo>
                  <a:lnTo>
                    <a:pt x="460" y="62"/>
                  </a:lnTo>
                  <a:lnTo>
                    <a:pt x="460" y="66"/>
                  </a:lnTo>
                  <a:lnTo>
                    <a:pt x="461" y="68"/>
                  </a:lnTo>
                  <a:lnTo>
                    <a:pt x="462" y="69"/>
                  </a:lnTo>
                  <a:lnTo>
                    <a:pt x="464" y="72"/>
                  </a:lnTo>
                  <a:lnTo>
                    <a:pt x="463" y="74"/>
                  </a:lnTo>
                  <a:lnTo>
                    <a:pt x="462" y="75"/>
                  </a:lnTo>
                  <a:lnTo>
                    <a:pt x="463" y="78"/>
                  </a:lnTo>
                  <a:lnTo>
                    <a:pt x="464" y="80"/>
                  </a:lnTo>
                  <a:lnTo>
                    <a:pt x="467" y="81"/>
                  </a:lnTo>
                  <a:lnTo>
                    <a:pt x="469" y="81"/>
                  </a:lnTo>
                  <a:lnTo>
                    <a:pt x="471" y="84"/>
                  </a:lnTo>
                  <a:lnTo>
                    <a:pt x="475" y="88"/>
                  </a:lnTo>
                  <a:lnTo>
                    <a:pt x="478" y="89"/>
                  </a:lnTo>
                  <a:lnTo>
                    <a:pt x="481" y="91"/>
                  </a:lnTo>
                  <a:lnTo>
                    <a:pt x="487" y="92"/>
                  </a:lnTo>
                  <a:lnTo>
                    <a:pt x="491" y="93"/>
                  </a:lnTo>
                  <a:lnTo>
                    <a:pt x="493" y="94"/>
                  </a:lnTo>
                  <a:lnTo>
                    <a:pt x="495" y="97"/>
                  </a:lnTo>
                  <a:lnTo>
                    <a:pt x="499" y="98"/>
                  </a:lnTo>
                  <a:lnTo>
                    <a:pt x="501" y="99"/>
                  </a:lnTo>
                  <a:lnTo>
                    <a:pt x="506" y="100"/>
                  </a:lnTo>
                  <a:lnTo>
                    <a:pt x="508" y="100"/>
                  </a:lnTo>
                  <a:lnTo>
                    <a:pt x="511" y="98"/>
                  </a:lnTo>
                  <a:lnTo>
                    <a:pt x="512" y="98"/>
                  </a:lnTo>
                  <a:lnTo>
                    <a:pt x="516" y="99"/>
                  </a:lnTo>
                  <a:lnTo>
                    <a:pt x="520" y="100"/>
                  </a:lnTo>
                  <a:lnTo>
                    <a:pt x="523" y="98"/>
                  </a:lnTo>
                  <a:lnTo>
                    <a:pt x="525" y="97"/>
                  </a:lnTo>
                  <a:lnTo>
                    <a:pt x="528" y="94"/>
                  </a:lnTo>
                  <a:lnTo>
                    <a:pt x="532" y="92"/>
                  </a:lnTo>
                  <a:lnTo>
                    <a:pt x="536" y="91"/>
                  </a:lnTo>
                  <a:lnTo>
                    <a:pt x="539" y="90"/>
                  </a:lnTo>
                  <a:lnTo>
                    <a:pt x="549" y="88"/>
                  </a:lnTo>
                  <a:lnTo>
                    <a:pt x="552" y="88"/>
                  </a:lnTo>
                  <a:lnTo>
                    <a:pt x="555" y="86"/>
                  </a:lnTo>
                  <a:lnTo>
                    <a:pt x="558" y="84"/>
                  </a:lnTo>
                  <a:lnTo>
                    <a:pt x="561" y="84"/>
                  </a:lnTo>
                  <a:lnTo>
                    <a:pt x="566" y="85"/>
                  </a:lnTo>
                  <a:lnTo>
                    <a:pt x="571" y="86"/>
                  </a:lnTo>
                  <a:lnTo>
                    <a:pt x="577" y="87"/>
                  </a:lnTo>
                  <a:lnTo>
                    <a:pt x="581" y="89"/>
                  </a:lnTo>
                  <a:lnTo>
                    <a:pt x="584" y="91"/>
                  </a:lnTo>
                  <a:lnTo>
                    <a:pt x="588" y="92"/>
                  </a:lnTo>
                  <a:lnTo>
                    <a:pt x="593" y="91"/>
                  </a:lnTo>
                  <a:lnTo>
                    <a:pt x="599" y="91"/>
                  </a:lnTo>
                  <a:lnTo>
                    <a:pt x="604" y="92"/>
                  </a:lnTo>
                  <a:lnTo>
                    <a:pt x="608" y="95"/>
                  </a:lnTo>
                  <a:lnTo>
                    <a:pt x="611" y="97"/>
                  </a:lnTo>
                  <a:lnTo>
                    <a:pt x="614" y="103"/>
                  </a:lnTo>
                  <a:lnTo>
                    <a:pt x="617" y="105"/>
                  </a:lnTo>
                  <a:lnTo>
                    <a:pt x="620" y="108"/>
                  </a:lnTo>
                  <a:lnTo>
                    <a:pt x="624" y="108"/>
                  </a:lnTo>
                  <a:lnTo>
                    <a:pt x="633" y="108"/>
                  </a:lnTo>
                  <a:lnTo>
                    <a:pt x="638" y="109"/>
                  </a:lnTo>
                  <a:lnTo>
                    <a:pt x="642" y="109"/>
                  </a:lnTo>
                  <a:lnTo>
                    <a:pt x="643" y="111"/>
                  </a:lnTo>
                  <a:lnTo>
                    <a:pt x="643" y="114"/>
                  </a:lnTo>
                  <a:lnTo>
                    <a:pt x="643" y="120"/>
                  </a:lnTo>
                  <a:lnTo>
                    <a:pt x="643" y="122"/>
                  </a:lnTo>
                  <a:lnTo>
                    <a:pt x="643" y="124"/>
                  </a:lnTo>
                  <a:lnTo>
                    <a:pt x="645" y="125"/>
                  </a:lnTo>
                  <a:lnTo>
                    <a:pt x="646" y="127"/>
                  </a:lnTo>
                  <a:lnTo>
                    <a:pt x="648" y="129"/>
                  </a:lnTo>
                  <a:lnTo>
                    <a:pt x="651" y="130"/>
                  </a:lnTo>
                  <a:lnTo>
                    <a:pt x="658" y="137"/>
                  </a:lnTo>
                  <a:lnTo>
                    <a:pt x="661" y="140"/>
                  </a:lnTo>
                  <a:lnTo>
                    <a:pt x="664" y="140"/>
                  </a:lnTo>
                  <a:lnTo>
                    <a:pt x="668" y="140"/>
                  </a:lnTo>
                  <a:lnTo>
                    <a:pt x="674" y="140"/>
                  </a:lnTo>
                  <a:lnTo>
                    <a:pt x="684" y="140"/>
                  </a:lnTo>
                  <a:lnTo>
                    <a:pt x="691" y="142"/>
                  </a:lnTo>
                  <a:lnTo>
                    <a:pt x="694" y="143"/>
                  </a:lnTo>
                  <a:lnTo>
                    <a:pt x="700" y="144"/>
                  </a:lnTo>
                  <a:lnTo>
                    <a:pt x="708" y="146"/>
                  </a:lnTo>
                  <a:lnTo>
                    <a:pt x="715" y="148"/>
                  </a:lnTo>
                  <a:lnTo>
                    <a:pt x="718" y="146"/>
                  </a:lnTo>
                  <a:lnTo>
                    <a:pt x="722" y="146"/>
                  </a:lnTo>
                  <a:lnTo>
                    <a:pt x="725" y="147"/>
                  </a:lnTo>
                  <a:lnTo>
                    <a:pt x="728" y="149"/>
                  </a:lnTo>
                  <a:lnTo>
                    <a:pt x="731" y="149"/>
                  </a:lnTo>
                  <a:lnTo>
                    <a:pt x="734" y="148"/>
                  </a:lnTo>
                  <a:lnTo>
                    <a:pt x="747" y="141"/>
                  </a:lnTo>
                  <a:lnTo>
                    <a:pt x="751" y="139"/>
                  </a:lnTo>
                  <a:lnTo>
                    <a:pt x="754" y="140"/>
                  </a:lnTo>
                  <a:lnTo>
                    <a:pt x="757" y="138"/>
                  </a:lnTo>
                  <a:lnTo>
                    <a:pt x="758" y="138"/>
                  </a:lnTo>
                  <a:lnTo>
                    <a:pt x="763" y="136"/>
                  </a:lnTo>
                  <a:lnTo>
                    <a:pt x="767" y="136"/>
                  </a:lnTo>
                  <a:lnTo>
                    <a:pt x="770" y="136"/>
                  </a:lnTo>
                  <a:lnTo>
                    <a:pt x="774" y="135"/>
                  </a:lnTo>
                  <a:lnTo>
                    <a:pt x="784" y="131"/>
                  </a:lnTo>
                  <a:lnTo>
                    <a:pt x="788" y="130"/>
                  </a:lnTo>
                  <a:lnTo>
                    <a:pt x="794" y="131"/>
                  </a:lnTo>
                  <a:lnTo>
                    <a:pt x="797" y="130"/>
                  </a:lnTo>
                  <a:lnTo>
                    <a:pt x="801" y="129"/>
                  </a:lnTo>
                  <a:lnTo>
                    <a:pt x="805" y="126"/>
                  </a:lnTo>
                  <a:lnTo>
                    <a:pt x="807" y="122"/>
                  </a:lnTo>
                  <a:lnTo>
                    <a:pt x="809" y="117"/>
                  </a:lnTo>
                  <a:lnTo>
                    <a:pt x="814" y="113"/>
                  </a:lnTo>
                  <a:lnTo>
                    <a:pt x="818" y="110"/>
                  </a:lnTo>
                  <a:lnTo>
                    <a:pt x="822" y="107"/>
                  </a:lnTo>
                  <a:lnTo>
                    <a:pt x="827" y="104"/>
                  </a:lnTo>
                  <a:lnTo>
                    <a:pt x="832" y="102"/>
                  </a:lnTo>
                  <a:lnTo>
                    <a:pt x="838" y="97"/>
                  </a:lnTo>
                  <a:lnTo>
                    <a:pt x="843" y="94"/>
                  </a:lnTo>
                  <a:lnTo>
                    <a:pt x="845" y="94"/>
                  </a:lnTo>
                  <a:lnTo>
                    <a:pt x="848" y="94"/>
                  </a:lnTo>
                  <a:lnTo>
                    <a:pt x="853" y="96"/>
                  </a:lnTo>
                  <a:lnTo>
                    <a:pt x="857" y="95"/>
                  </a:lnTo>
                  <a:lnTo>
                    <a:pt x="859" y="96"/>
                  </a:lnTo>
                  <a:lnTo>
                    <a:pt x="864" y="98"/>
                  </a:lnTo>
                  <a:lnTo>
                    <a:pt x="868" y="100"/>
                  </a:lnTo>
                  <a:lnTo>
                    <a:pt x="871" y="104"/>
                  </a:lnTo>
                  <a:lnTo>
                    <a:pt x="877" y="109"/>
                  </a:lnTo>
                  <a:lnTo>
                    <a:pt x="879" y="111"/>
                  </a:lnTo>
                  <a:lnTo>
                    <a:pt x="881" y="112"/>
                  </a:lnTo>
                  <a:lnTo>
                    <a:pt x="886" y="113"/>
                  </a:lnTo>
                  <a:lnTo>
                    <a:pt x="890" y="113"/>
                  </a:lnTo>
                  <a:lnTo>
                    <a:pt x="893" y="112"/>
                  </a:lnTo>
                  <a:lnTo>
                    <a:pt x="897" y="109"/>
                  </a:lnTo>
                  <a:lnTo>
                    <a:pt x="904" y="107"/>
                  </a:lnTo>
                  <a:lnTo>
                    <a:pt x="906" y="107"/>
                  </a:lnTo>
                  <a:lnTo>
                    <a:pt x="911" y="108"/>
                  </a:lnTo>
                  <a:lnTo>
                    <a:pt x="917" y="111"/>
                  </a:lnTo>
                  <a:lnTo>
                    <a:pt x="919" y="113"/>
                  </a:lnTo>
                  <a:lnTo>
                    <a:pt x="921" y="11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79" name="Freeform 559">
              <a:extLst>
                <a:ext uri="{FF2B5EF4-FFF2-40B4-BE49-F238E27FC236}">
                  <a16:creationId xmlns="" xmlns:a16="http://schemas.microsoft.com/office/drawing/2014/main" id="{D2B44CB8-5535-C4CC-2ABD-AD897338C2AF}"/>
                </a:ext>
              </a:extLst>
            </p:cNvPr>
            <p:cNvSpPr>
              <a:spLocks noChangeArrowheads="1"/>
            </p:cNvSpPr>
            <p:nvPr/>
          </p:nvSpPr>
          <p:spPr bwMode="auto">
            <a:xfrm>
              <a:off x="12166843" y="9611090"/>
              <a:ext cx="780317" cy="258276"/>
            </a:xfrm>
            <a:custGeom>
              <a:avLst/>
              <a:gdLst>
                <a:gd name="T0" fmla="*/ 372 w 625"/>
                <a:gd name="T1" fmla="*/ 151 h 206"/>
                <a:gd name="T2" fmla="*/ 143 w 625"/>
                <a:gd name="T3" fmla="*/ 142 h 206"/>
                <a:gd name="T4" fmla="*/ 52 w 625"/>
                <a:gd name="T5" fmla="*/ 136 h 206"/>
                <a:gd name="T6" fmla="*/ 575 w 625"/>
                <a:gd name="T7" fmla="*/ 98 h 206"/>
                <a:gd name="T8" fmla="*/ 22 w 625"/>
                <a:gd name="T9" fmla="*/ 61 h 206"/>
                <a:gd name="T10" fmla="*/ 3 w 625"/>
                <a:gd name="T11" fmla="*/ 34 h 206"/>
                <a:gd name="T12" fmla="*/ 77 w 625"/>
                <a:gd name="T13" fmla="*/ 35 h 206"/>
                <a:gd name="T14" fmla="*/ 112 w 625"/>
                <a:gd name="T15" fmla="*/ 66 h 206"/>
                <a:gd name="T16" fmla="*/ 119 w 625"/>
                <a:gd name="T17" fmla="*/ 126 h 206"/>
                <a:gd name="T18" fmla="*/ 144 w 625"/>
                <a:gd name="T19" fmla="*/ 178 h 206"/>
                <a:gd name="T20" fmla="*/ 140 w 625"/>
                <a:gd name="T21" fmla="*/ 185 h 206"/>
                <a:gd name="T22" fmla="*/ 123 w 625"/>
                <a:gd name="T23" fmla="*/ 191 h 206"/>
                <a:gd name="T24" fmla="*/ 78 w 625"/>
                <a:gd name="T25" fmla="*/ 162 h 206"/>
                <a:gd name="T26" fmla="*/ 52 w 625"/>
                <a:gd name="T27" fmla="*/ 133 h 206"/>
                <a:gd name="T28" fmla="*/ 35 w 625"/>
                <a:gd name="T29" fmla="*/ 106 h 206"/>
                <a:gd name="T30" fmla="*/ 22 w 625"/>
                <a:gd name="T31" fmla="*/ 43 h 206"/>
                <a:gd name="T32" fmla="*/ 19 w 625"/>
                <a:gd name="T33" fmla="*/ 21 h 206"/>
                <a:gd name="T34" fmla="*/ 38 w 625"/>
                <a:gd name="T35" fmla="*/ 35 h 206"/>
                <a:gd name="T36" fmla="*/ 41 w 625"/>
                <a:gd name="T37" fmla="*/ 50 h 206"/>
                <a:gd name="T38" fmla="*/ 54 w 625"/>
                <a:gd name="T39" fmla="*/ 47 h 206"/>
                <a:gd name="T40" fmla="*/ 69 w 625"/>
                <a:gd name="T41" fmla="*/ 48 h 206"/>
                <a:gd name="T42" fmla="*/ 566 w 625"/>
                <a:gd name="T43" fmla="*/ 100 h 206"/>
                <a:gd name="T44" fmla="*/ 536 w 625"/>
                <a:gd name="T45" fmla="*/ 94 h 206"/>
                <a:gd name="T46" fmla="*/ 515 w 625"/>
                <a:gd name="T47" fmla="*/ 95 h 206"/>
                <a:gd name="T48" fmla="*/ 505 w 625"/>
                <a:gd name="T49" fmla="*/ 118 h 206"/>
                <a:gd name="T50" fmla="*/ 502 w 625"/>
                <a:gd name="T51" fmla="*/ 137 h 206"/>
                <a:gd name="T52" fmla="*/ 490 w 625"/>
                <a:gd name="T53" fmla="*/ 145 h 206"/>
                <a:gd name="T54" fmla="*/ 490 w 625"/>
                <a:gd name="T55" fmla="*/ 155 h 206"/>
                <a:gd name="T56" fmla="*/ 482 w 625"/>
                <a:gd name="T57" fmla="*/ 170 h 206"/>
                <a:gd name="T58" fmla="*/ 474 w 625"/>
                <a:gd name="T59" fmla="*/ 185 h 206"/>
                <a:gd name="T60" fmla="*/ 451 w 625"/>
                <a:gd name="T61" fmla="*/ 189 h 206"/>
                <a:gd name="T62" fmla="*/ 426 w 625"/>
                <a:gd name="T63" fmla="*/ 187 h 206"/>
                <a:gd name="T64" fmla="*/ 400 w 625"/>
                <a:gd name="T65" fmla="*/ 186 h 206"/>
                <a:gd name="T66" fmla="*/ 382 w 625"/>
                <a:gd name="T67" fmla="*/ 201 h 206"/>
                <a:gd name="T68" fmla="*/ 348 w 625"/>
                <a:gd name="T69" fmla="*/ 205 h 206"/>
                <a:gd name="T70" fmla="*/ 326 w 625"/>
                <a:gd name="T71" fmla="*/ 191 h 206"/>
                <a:gd name="T72" fmla="*/ 314 w 625"/>
                <a:gd name="T73" fmla="*/ 173 h 206"/>
                <a:gd name="T74" fmla="*/ 338 w 625"/>
                <a:gd name="T75" fmla="*/ 179 h 206"/>
                <a:gd name="T76" fmla="*/ 365 w 625"/>
                <a:gd name="T77" fmla="*/ 189 h 206"/>
                <a:gd name="T78" fmla="*/ 366 w 625"/>
                <a:gd name="T79" fmla="*/ 173 h 206"/>
                <a:gd name="T80" fmla="*/ 370 w 625"/>
                <a:gd name="T81" fmla="*/ 157 h 206"/>
                <a:gd name="T82" fmla="*/ 380 w 625"/>
                <a:gd name="T83" fmla="*/ 144 h 206"/>
                <a:gd name="T84" fmla="*/ 434 w 625"/>
                <a:gd name="T85" fmla="*/ 120 h 206"/>
                <a:gd name="T86" fmla="*/ 456 w 625"/>
                <a:gd name="T87" fmla="*/ 88 h 206"/>
                <a:gd name="T88" fmla="*/ 464 w 625"/>
                <a:gd name="T89" fmla="*/ 96 h 206"/>
                <a:gd name="T90" fmla="*/ 479 w 625"/>
                <a:gd name="T91" fmla="*/ 103 h 206"/>
                <a:gd name="T92" fmla="*/ 480 w 625"/>
                <a:gd name="T93" fmla="*/ 88 h 206"/>
                <a:gd name="T94" fmla="*/ 488 w 625"/>
                <a:gd name="T95" fmla="*/ 84 h 206"/>
                <a:gd name="T96" fmla="*/ 497 w 625"/>
                <a:gd name="T97" fmla="*/ 92 h 206"/>
                <a:gd name="T98" fmla="*/ 505 w 625"/>
                <a:gd name="T99" fmla="*/ 71 h 206"/>
                <a:gd name="T100" fmla="*/ 509 w 625"/>
                <a:gd name="T101" fmla="*/ 57 h 206"/>
                <a:gd name="T102" fmla="*/ 535 w 625"/>
                <a:gd name="T103" fmla="*/ 26 h 206"/>
                <a:gd name="T104" fmla="*/ 545 w 625"/>
                <a:gd name="T105" fmla="*/ 24 h 206"/>
                <a:gd name="T106" fmla="*/ 559 w 625"/>
                <a:gd name="T107" fmla="*/ 16 h 206"/>
                <a:gd name="T108" fmla="*/ 573 w 625"/>
                <a:gd name="T109" fmla="*/ 31 h 206"/>
                <a:gd name="T110" fmla="*/ 579 w 625"/>
                <a:gd name="T111" fmla="*/ 44 h 206"/>
                <a:gd name="T112" fmla="*/ 584 w 625"/>
                <a:gd name="T113" fmla="*/ 52 h 206"/>
                <a:gd name="T114" fmla="*/ 602 w 625"/>
                <a:gd name="T115" fmla="*/ 55 h 206"/>
                <a:gd name="T116" fmla="*/ 624 w 625"/>
                <a:gd name="T117" fmla="*/ 65 h 206"/>
                <a:gd name="T118" fmla="*/ 595 w 625"/>
                <a:gd name="T119" fmla="*/ 74 h 206"/>
                <a:gd name="T120" fmla="*/ 600 w 625"/>
                <a:gd name="T121" fmla="*/ 94 h 206"/>
                <a:gd name="T122" fmla="*/ 573 w 625"/>
                <a:gd name="T123" fmla="*/ 95 h 206"/>
                <a:gd name="T124" fmla="*/ 556 w 625"/>
                <a:gd name="T1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206">
                  <a:moveTo>
                    <a:pt x="372" y="156"/>
                  </a:moveTo>
                  <a:lnTo>
                    <a:pt x="372" y="157"/>
                  </a:lnTo>
                  <a:lnTo>
                    <a:pt x="370" y="156"/>
                  </a:lnTo>
                  <a:lnTo>
                    <a:pt x="370" y="146"/>
                  </a:lnTo>
                  <a:lnTo>
                    <a:pt x="371" y="145"/>
                  </a:lnTo>
                  <a:lnTo>
                    <a:pt x="372" y="145"/>
                  </a:lnTo>
                  <a:lnTo>
                    <a:pt x="372" y="147"/>
                  </a:lnTo>
                  <a:lnTo>
                    <a:pt x="372" y="151"/>
                  </a:lnTo>
                  <a:lnTo>
                    <a:pt x="372" y="155"/>
                  </a:lnTo>
                  <a:lnTo>
                    <a:pt x="372" y="156"/>
                  </a:lnTo>
                  <a:close/>
                  <a:moveTo>
                    <a:pt x="144" y="146"/>
                  </a:moveTo>
                  <a:lnTo>
                    <a:pt x="143" y="146"/>
                  </a:lnTo>
                  <a:lnTo>
                    <a:pt x="142" y="146"/>
                  </a:lnTo>
                  <a:lnTo>
                    <a:pt x="141" y="145"/>
                  </a:lnTo>
                  <a:lnTo>
                    <a:pt x="143" y="142"/>
                  </a:lnTo>
                  <a:lnTo>
                    <a:pt x="143" y="142"/>
                  </a:lnTo>
                  <a:lnTo>
                    <a:pt x="144" y="145"/>
                  </a:lnTo>
                  <a:lnTo>
                    <a:pt x="144" y="146"/>
                  </a:lnTo>
                  <a:close/>
                  <a:moveTo>
                    <a:pt x="52" y="138"/>
                  </a:moveTo>
                  <a:lnTo>
                    <a:pt x="50" y="139"/>
                  </a:lnTo>
                  <a:lnTo>
                    <a:pt x="50" y="138"/>
                  </a:lnTo>
                  <a:lnTo>
                    <a:pt x="51" y="137"/>
                  </a:lnTo>
                  <a:lnTo>
                    <a:pt x="52" y="135"/>
                  </a:lnTo>
                  <a:lnTo>
                    <a:pt x="52" y="136"/>
                  </a:lnTo>
                  <a:lnTo>
                    <a:pt x="52" y="138"/>
                  </a:lnTo>
                  <a:close/>
                  <a:moveTo>
                    <a:pt x="579" y="100"/>
                  </a:moveTo>
                  <a:lnTo>
                    <a:pt x="575" y="101"/>
                  </a:lnTo>
                  <a:lnTo>
                    <a:pt x="572" y="101"/>
                  </a:lnTo>
                  <a:lnTo>
                    <a:pt x="572" y="99"/>
                  </a:lnTo>
                  <a:lnTo>
                    <a:pt x="572" y="98"/>
                  </a:lnTo>
                  <a:lnTo>
                    <a:pt x="573" y="98"/>
                  </a:lnTo>
                  <a:lnTo>
                    <a:pt x="575" y="98"/>
                  </a:lnTo>
                  <a:lnTo>
                    <a:pt x="579" y="100"/>
                  </a:lnTo>
                  <a:close/>
                  <a:moveTo>
                    <a:pt x="20" y="65"/>
                  </a:moveTo>
                  <a:lnTo>
                    <a:pt x="19" y="66"/>
                  </a:lnTo>
                  <a:lnTo>
                    <a:pt x="17" y="65"/>
                  </a:lnTo>
                  <a:lnTo>
                    <a:pt x="17" y="60"/>
                  </a:lnTo>
                  <a:lnTo>
                    <a:pt x="18" y="60"/>
                  </a:lnTo>
                  <a:lnTo>
                    <a:pt x="21" y="60"/>
                  </a:lnTo>
                  <a:lnTo>
                    <a:pt x="22" y="61"/>
                  </a:lnTo>
                  <a:lnTo>
                    <a:pt x="20" y="65"/>
                  </a:lnTo>
                  <a:close/>
                  <a:moveTo>
                    <a:pt x="6" y="28"/>
                  </a:moveTo>
                  <a:lnTo>
                    <a:pt x="8" y="31"/>
                  </a:lnTo>
                  <a:lnTo>
                    <a:pt x="7" y="33"/>
                  </a:lnTo>
                  <a:lnTo>
                    <a:pt x="6" y="33"/>
                  </a:lnTo>
                  <a:lnTo>
                    <a:pt x="5" y="33"/>
                  </a:lnTo>
                  <a:lnTo>
                    <a:pt x="4" y="34"/>
                  </a:lnTo>
                  <a:lnTo>
                    <a:pt x="3" y="34"/>
                  </a:lnTo>
                  <a:lnTo>
                    <a:pt x="1" y="32"/>
                  </a:lnTo>
                  <a:lnTo>
                    <a:pt x="0" y="31"/>
                  </a:lnTo>
                  <a:lnTo>
                    <a:pt x="0" y="29"/>
                  </a:lnTo>
                  <a:lnTo>
                    <a:pt x="1" y="29"/>
                  </a:lnTo>
                  <a:lnTo>
                    <a:pt x="3" y="30"/>
                  </a:lnTo>
                  <a:lnTo>
                    <a:pt x="5" y="29"/>
                  </a:lnTo>
                  <a:lnTo>
                    <a:pt x="6" y="28"/>
                  </a:lnTo>
                  <a:close/>
                  <a:moveTo>
                    <a:pt x="77" y="35"/>
                  </a:moveTo>
                  <a:lnTo>
                    <a:pt x="82" y="36"/>
                  </a:lnTo>
                  <a:lnTo>
                    <a:pt x="84" y="37"/>
                  </a:lnTo>
                  <a:lnTo>
                    <a:pt x="90" y="47"/>
                  </a:lnTo>
                  <a:lnTo>
                    <a:pt x="99" y="54"/>
                  </a:lnTo>
                  <a:lnTo>
                    <a:pt x="102" y="57"/>
                  </a:lnTo>
                  <a:lnTo>
                    <a:pt x="105" y="58"/>
                  </a:lnTo>
                  <a:lnTo>
                    <a:pt x="109" y="61"/>
                  </a:lnTo>
                  <a:lnTo>
                    <a:pt x="112" y="66"/>
                  </a:lnTo>
                  <a:lnTo>
                    <a:pt x="118" y="79"/>
                  </a:lnTo>
                  <a:lnTo>
                    <a:pt x="120" y="85"/>
                  </a:lnTo>
                  <a:lnTo>
                    <a:pt x="120" y="94"/>
                  </a:lnTo>
                  <a:lnTo>
                    <a:pt x="118" y="107"/>
                  </a:lnTo>
                  <a:lnTo>
                    <a:pt x="117" y="114"/>
                  </a:lnTo>
                  <a:lnTo>
                    <a:pt x="117" y="117"/>
                  </a:lnTo>
                  <a:lnTo>
                    <a:pt x="120" y="122"/>
                  </a:lnTo>
                  <a:lnTo>
                    <a:pt x="119" y="126"/>
                  </a:lnTo>
                  <a:lnTo>
                    <a:pt x="120" y="129"/>
                  </a:lnTo>
                  <a:lnTo>
                    <a:pt x="119" y="140"/>
                  </a:lnTo>
                  <a:lnTo>
                    <a:pt x="121" y="143"/>
                  </a:lnTo>
                  <a:lnTo>
                    <a:pt x="123" y="145"/>
                  </a:lnTo>
                  <a:lnTo>
                    <a:pt x="131" y="151"/>
                  </a:lnTo>
                  <a:lnTo>
                    <a:pt x="132" y="153"/>
                  </a:lnTo>
                  <a:lnTo>
                    <a:pt x="136" y="161"/>
                  </a:lnTo>
                  <a:lnTo>
                    <a:pt x="144" y="178"/>
                  </a:lnTo>
                  <a:lnTo>
                    <a:pt x="147" y="186"/>
                  </a:lnTo>
                  <a:lnTo>
                    <a:pt x="146" y="188"/>
                  </a:lnTo>
                  <a:lnTo>
                    <a:pt x="145" y="189"/>
                  </a:lnTo>
                  <a:lnTo>
                    <a:pt x="143" y="189"/>
                  </a:lnTo>
                  <a:lnTo>
                    <a:pt x="141" y="188"/>
                  </a:lnTo>
                  <a:lnTo>
                    <a:pt x="141" y="187"/>
                  </a:lnTo>
                  <a:lnTo>
                    <a:pt x="141" y="186"/>
                  </a:lnTo>
                  <a:lnTo>
                    <a:pt x="140" y="185"/>
                  </a:lnTo>
                  <a:lnTo>
                    <a:pt x="138" y="183"/>
                  </a:lnTo>
                  <a:lnTo>
                    <a:pt x="137" y="181"/>
                  </a:lnTo>
                  <a:lnTo>
                    <a:pt x="137" y="184"/>
                  </a:lnTo>
                  <a:lnTo>
                    <a:pt x="137" y="187"/>
                  </a:lnTo>
                  <a:lnTo>
                    <a:pt x="134" y="187"/>
                  </a:lnTo>
                  <a:lnTo>
                    <a:pt x="131" y="186"/>
                  </a:lnTo>
                  <a:lnTo>
                    <a:pt x="128" y="187"/>
                  </a:lnTo>
                  <a:lnTo>
                    <a:pt x="123" y="191"/>
                  </a:lnTo>
                  <a:lnTo>
                    <a:pt x="121" y="191"/>
                  </a:lnTo>
                  <a:lnTo>
                    <a:pt x="119" y="187"/>
                  </a:lnTo>
                  <a:lnTo>
                    <a:pt x="118" y="186"/>
                  </a:lnTo>
                  <a:lnTo>
                    <a:pt x="117" y="184"/>
                  </a:lnTo>
                  <a:lnTo>
                    <a:pt x="102" y="176"/>
                  </a:lnTo>
                  <a:lnTo>
                    <a:pt x="96" y="174"/>
                  </a:lnTo>
                  <a:lnTo>
                    <a:pt x="91" y="168"/>
                  </a:lnTo>
                  <a:lnTo>
                    <a:pt x="78" y="162"/>
                  </a:lnTo>
                  <a:lnTo>
                    <a:pt x="70" y="155"/>
                  </a:lnTo>
                  <a:lnTo>
                    <a:pt x="67" y="151"/>
                  </a:lnTo>
                  <a:lnTo>
                    <a:pt x="59" y="148"/>
                  </a:lnTo>
                  <a:lnTo>
                    <a:pt x="55" y="144"/>
                  </a:lnTo>
                  <a:lnTo>
                    <a:pt x="53" y="143"/>
                  </a:lnTo>
                  <a:lnTo>
                    <a:pt x="51" y="142"/>
                  </a:lnTo>
                  <a:lnTo>
                    <a:pt x="53" y="137"/>
                  </a:lnTo>
                  <a:lnTo>
                    <a:pt x="52" y="133"/>
                  </a:lnTo>
                  <a:lnTo>
                    <a:pt x="51" y="130"/>
                  </a:lnTo>
                  <a:lnTo>
                    <a:pt x="45" y="123"/>
                  </a:lnTo>
                  <a:lnTo>
                    <a:pt x="43" y="118"/>
                  </a:lnTo>
                  <a:lnTo>
                    <a:pt x="37" y="114"/>
                  </a:lnTo>
                  <a:lnTo>
                    <a:pt x="35" y="110"/>
                  </a:lnTo>
                  <a:lnTo>
                    <a:pt x="33" y="107"/>
                  </a:lnTo>
                  <a:lnTo>
                    <a:pt x="34" y="106"/>
                  </a:lnTo>
                  <a:lnTo>
                    <a:pt x="35" y="106"/>
                  </a:lnTo>
                  <a:lnTo>
                    <a:pt x="34" y="103"/>
                  </a:lnTo>
                  <a:lnTo>
                    <a:pt x="31" y="99"/>
                  </a:lnTo>
                  <a:lnTo>
                    <a:pt x="29" y="94"/>
                  </a:lnTo>
                  <a:lnTo>
                    <a:pt x="29" y="85"/>
                  </a:lnTo>
                  <a:lnTo>
                    <a:pt x="26" y="73"/>
                  </a:lnTo>
                  <a:lnTo>
                    <a:pt x="22" y="56"/>
                  </a:lnTo>
                  <a:lnTo>
                    <a:pt x="23" y="50"/>
                  </a:lnTo>
                  <a:lnTo>
                    <a:pt x="22" y="43"/>
                  </a:lnTo>
                  <a:lnTo>
                    <a:pt x="19" y="37"/>
                  </a:lnTo>
                  <a:lnTo>
                    <a:pt x="16" y="32"/>
                  </a:lnTo>
                  <a:lnTo>
                    <a:pt x="15" y="29"/>
                  </a:lnTo>
                  <a:lnTo>
                    <a:pt x="16" y="27"/>
                  </a:lnTo>
                  <a:lnTo>
                    <a:pt x="16" y="22"/>
                  </a:lnTo>
                  <a:lnTo>
                    <a:pt x="17" y="21"/>
                  </a:lnTo>
                  <a:lnTo>
                    <a:pt x="18" y="20"/>
                  </a:lnTo>
                  <a:lnTo>
                    <a:pt x="19" y="21"/>
                  </a:lnTo>
                  <a:lnTo>
                    <a:pt x="22" y="25"/>
                  </a:lnTo>
                  <a:lnTo>
                    <a:pt x="28" y="28"/>
                  </a:lnTo>
                  <a:lnTo>
                    <a:pt x="30" y="29"/>
                  </a:lnTo>
                  <a:lnTo>
                    <a:pt x="33" y="27"/>
                  </a:lnTo>
                  <a:lnTo>
                    <a:pt x="34" y="28"/>
                  </a:lnTo>
                  <a:lnTo>
                    <a:pt x="35" y="29"/>
                  </a:lnTo>
                  <a:lnTo>
                    <a:pt x="36" y="32"/>
                  </a:lnTo>
                  <a:lnTo>
                    <a:pt x="38" y="35"/>
                  </a:lnTo>
                  <a:lnTo>
                    <a:pt x="41" y="35"/>
                  </a:lnTo>
                  <a:lnTo>
                    <a:pt x="43" y="35"/>
                  </a:lnTo>
                  <a:lnTo>
                    <a:pt x="43" y="35"/>
                  </a:lnTo>
                  <a:lnTo>
                    <a:pt x="44" y="37"/>
                  </a:lnTo>
                  <a:lnTo>
                    <a:pt x="44" y="41"/>
                  </a:lnTo>
                  <a:lnTo>
                    <a:pt x="44" y="44"/>
                  </a:lnTo>
                  <a:lnTo>
                    <a:pt x="41" y="47"/>
                  </a:lnTo>
                  <a:lnTo>
                    <a:pt x="41" y="50"/>
                  </a:lnTo>
                  <a:lnTo>
                    <a:pt x="43" y="51"/>
                  </a:lnTo>
                  <a:lnTo>
                    <a:pt x="44" y="53"/>
                  </a:lnTo>
                  <a:lnTo>
                    <a:pt x="45" y="54"/>
                  </a:lnTo>
                  <a:lnTo>
                    <a:pt x="46" y="54"/>
                  </a:lnTo>
                  <a:lnTo>
                    <a:pt x="48" y="53"/>
                  </a:lnTo>
                  <a:lnTo>
                    <a:pt x="49" y="51"/>
                  </a:lnTo>
                  <a:lnTo>
                    <a:pt x="50" y="49"/>
                  </a:lnTo>
                  <a:lnTo>
                    <a:pt x="54" y="47"/>
                  </a:lnTo>
                  <a:lnTo>
                    <a:pt x="59" y="46"/>
                  </a:lnTo>
                  <a:lnTo>
                    <a:pt x="60" y="46"/>
                  </a:lnTo>
                  <a:lnTo>
                    <a:pt x="61" y="46"/>
                  </a:lnTo>
                  <a:lnTo>
                    <a:pt x="62" y="49"/>
                  </a:lnTo>
                  <a:lnTo>
                    <a:pt x="63" y="50"/>
                  </a:lnTo>
                  <a:lnTo>
                    <a:pt x="65" y="50"/>
                  </a:lnTo>
                  <a:lnTo>
                    <a:pt x="67" y="50"/>
                  </a:lnTo>
                  <a:lnTo>
                    <a:pt x="69" y="48"/>
                  </a:lnTo>
                  <a:lnTo>
                    <a:pt x="71" y="46"/>
                  </a:lnTo>
                  <a:lnTo>
                    <a:pt x="71" y="43"/>
                  </a:lnTo>
                  <a:lnTo>
                    <a:pt x="75" y="40"/>
                  </a:lnTo>
                  <a:lnTo>
                    <a:pt x="76" y="37"/>
                  </a:lnTo>
                  <a:lnTo>
                    <a:pt x="77" y="35"/>
                  </a:lnTo>
                  <a:close/>
                  <a:moveTo>
                    <a:pt x="570" y="101"/>
                  </a:moveTo>
                  <a:lnTo>
                    <a:pt x="568" y="101"/>
                  </a:lnTo>
                  <a:lnTo>
                    <a:pt x="566" y="100"/>
                  </a:lnTo>
                  <a:lnTo>
                    <a:pt x="560" y="96"/>
                  </a:lnTo>
                  <a:lnTo>
                    <a:pt x="555" y="95"/>
                  </a:lnTo>
                  <a:lnTo>
                    <a:pt x="546" y="95"/>
                  </a:lnTo>
                  <a:lnTo>
                    <a:pt x="542" y="95"/>
                  </a:lnTo>
                  <a:lnTo>
                    <a:pt x="540" y="95"/>
                  </a:lnTo>
                  <a:lnTo>
                    <a:pt x="538" y="95"/>
                  </a:lnTo>
                  <a:lnTo>
                    <a:pt x="537" y="94"/>
                  </a:lnTo>
                  <a:lnTo>
                    <a:pt x="536" y="94"/>
                  </a:lnTo>
                  <a:lnTo>
                    <a:pt x="532" y="96"/>
                  </a:lnTo>
                  <a:lnTo>
                    <a:pt x="531" y="96"/>
                  </a:lnTo>
                  <a:lnTo>
                    <a:pt x="529" y="95"/>
                  </a:lnTo>
                  <a:lnTo>
                    <a:pt x="527" y="94"/>
                  </a:lnTo>
                  <a:lnTo>
                    <a:pt x="524" y="95"/>
                  </a:lnTo>
                  <a:lnTo>
                    <a:pt x="520" y="97"/>
                  </a:lnTo>
                  <a:lnTo>
                    <a:pt x="516" y="95"/>
                  </a:lnTo>
                  <a:lnTo>
                    <a:pt x="515" y="95"/>
                  </a:lnTo>
                  <a:lnTo>
                    <a:pt x="514" y="96"/>
                  </a:lnTo>
                  <a:lnTo>
                    <a:pt x="512" y="98"/>
                  </a:lnTo>
                  <a:lnTo>
                    <a:pt x="509" y="100"/>
                  </a:lnTo>
                  <a:lnTo>
                    <a:pt x="508" y="104"/>
                  </a:lnTo>
                  <a:lnTo>
                    <a:pt x="506" y="107"/>
                  </a:lnTo>
                  <a:lnTo>
                    <a:pt x="506" y="108"/>
                  </a:lnTo>
                  <a:lnTo>
                    <a:pt x="506" y="115"/>
                  </a:lnTo>
                  <a:lnTo>
                    <a:pt x="505" y="118"/>
                  </a:lnTo>
                  <a:lnTo>
                    <a:pt x="506" y="122"/>
                  </a:lnTo>
                  <a:lnTo>
                    <a:pt x="506" y="124"/>
                  </a:lnTo>
                  <a:lnTo>
                    <a:pt x="504" y="127"/>
                  </a:lnTo>
                  <a:lnTo>
                    <a:pt x="504" y="127"/>
                  </a:lnTo>
                  <a:lnTo>
                    <a:pt x="503" y="131"/>
                  </a:lnTo>
                  <a:lnTo>
                    <a:pt x="503" y="133"/>
                  </a:lnTo>
                  <a:lnTo>
                    <a:pt x="503" y="134"/>
                  </a:lnTo>
                  <a:lnTo>
                    <a:pt x="502" y="137"/>
                  </a:lnTo>
                  <a:lnTo>
                    <a:pt x="499" y="137"/>
                  </a:lnTo>
                  <a:lnTo>
                    <a:pt x="498" y="138"/>
                  </a:lnTo>
                  <a:lnTo>
                    <a:pt x="495" y="137"/>
                  </a:lnTo>
                  <a:lnTo>
                    <a:pt x="493" y="139"/>
                  </a:lnTo>
                  <a:lnTo>
                    <a:pt x="492" y="141"/>
                  </a:lnTo>
                  <a:lnTo>
                    <a:pt x="490" y="143"/>
                  </a:lnTo>
                  <a:lnTo>
                    <a:pt x="490" y="145"/>
                  </a:lnTo>
                  <a:lnTo>
                    <a:pt x="490" y="145"/>
                  </a:lnTo>
                  <a:lnTo>
                    <a:pt x="490" y="146"/>
                  </a:lnTo>
                  <a:lnTo>
                    <a:pt x="490" y="148"/>
                  </a:lnTo>
                  <a:lnTo>
                    <a:pt x="490" y="150"/>
                  </a:lnTo>
                  <a:lnTo>
                    <a:pt x="492" y="150"/>
                  </a:lnTo>
                  <a:lnTo>
                    <a:pt x="493" y="151"/>
                  </a:lnTo>
                  <a:lnTo>
                    <a:pt x="493" y="153"/>
                  </a:lnTo>
                  <a:lnTo>
                    <a:pt x="492" y="154"/>
                  </a:lnTo>
                  <a:lnTo>
                    <a:pt x="490" y="155"/>
                  </a:lnTo>
                  <a:lnTo>
                    <a:pt x="487" y="158"/>
                  </a:lnTo>
                  <a:lnTo>
                    <a:pt x="482" y="161"/>
                  </a:lnTo>
                  <a:lnTo>
                    <a:pt x="480" y="162"/>
                  </a:lnTo>
                  <a:lnTo>
                    <a:pt x="480" y="163"/>
                  </a:lnTo>
                  <a:lnTo>
                    <a:pt x="480" y="164"/>
                  </a:lnTo>
                  <a:lnTo>
                    <a:pt x="480" y="168"/>
                  </a:lnTo>
                  <a:lnTo>
                    <a:pt x="482" y="169"/>
                  </a:lnTo>
                  <a:lnTo>
                    <a:pt x="482" y="170"/>
                  </a:lnTo>
                  <a:lnTo>
                    <a:pt x="482" y="172"/>
                  </a:lnTo>
                  <a:lnTo>
                    <a:pt x="481" y="173"/>
                  </a:lnTo>
                  <a:lnTo>
                    <a:pt x="480" y="174"/>
                  </a:lnTo>
                  <a:lnTo>
                    <a:pt x="478" y="174"/>
                  </a:lnTo>
                  <a:lnTo>
                    <a:pt x="477" y="175"/>
                  </a:lnTo>
                  <a:lnTo>
                    <a:pt x="477" y="180"/>
                  </a:lnTo>
                  <a:lnTo>
                    <a:pt x="476" y="181"/>
                  </a:lnTo>
                  <a:lnTo>
                    <a:pt x="474" y="185"/>
                  </a:lnTo>
                  <a:lnTo>
                    <a:pt x="473" y="186"/>
                  </a:lnTo>
                  <a:lnTo>
                    <a:pt x="472" y="187"/>
                  </a:lnTo>
                  <a:lnTo>
                    <a:pt x="468" y="185"/>
                  </a:lnTo>
                  <a:lnTo>
                    <a:pt x="464" y="186"/>
                  </a:lnTo>
                  <a:lnTo>
                    <a:pt x="460" y="187"/>
                  </a:lnTo>
                  <a:lnTo>
                    <a:pt x="456" y="187"/>
                  </a:lnTo>
                  <a:lnTo>
                    <a:pt x="452" y="187"/>
                  </a:lnTo>
                  <a:lnTo>
                    <a:pt x="451" y="189"/>
                  </a:lnTo>
                  <a:lnTo>
                    <a:pt x="448" y="191"/>
                  </a:lnTo>
                  <a:lnTo>
                    <a:pt x="446" y="193"/>
                  </a:lnTo>
                  <a:lnTo>
                    <a:pt x="444" y="194"/>
                  </a:lnTo>
                  <a:lnTo>
                    <a:pt x="440" y="191"/>
                  </a:lnTo>
                  <a:lnTo>
                    <a:pt x="438" y="192"/>
                  </a:lnTo>
                  <a:lnTo>
                    <a:pt x="435" y="191"/>
                  </a:lnTo>
                  <a:lnTo>
                    <a:pt x="428" y="188"/>
                  </a:lnTo>
                  <a:lnTo>
                    <a:pt x="426" y="187"/>
                  </a:lnTo>
                  <a:lnTo>
                    <a:pt x="424" y="187"/>
                  </a:lnTo>
                  <a:lnTo>
                    <a:pt x="424" y="187"/>
                  </a:lnTo>
                  <a:lnTo>
                    <a:pt x="424" y="186"/>
                  </a:lnTo>
                  <a:lnTo>
                    <a:pt x="424" y="184"/>
                  </a:lnTo>
                  <a:lnTo>
                    <a:pt x="422" y="183"/>
                  </a:lnTo>
                  <a:lnTo>
                    <a:pt x="407" y="183"/>
                  </a:lnTo>
                  <a:lnTo>
                    <a:pt x="403" y="185"/>
                  </a:lnTo>
                  <a:lnTo>
                    <a:pt x="400" y="186"/>
                  </a:lnTo>
                  <a:lnTo>
                    <a:pt x="398" y="187"/>
                  </a:lnTo>
                  <a:lnTo>
                    <a:pt x="397" y="191"/>
                  </a:lnTo>
                  <a:lnTo>
                    <a:pt x="396" y="194"/>
                  </a:lnTo>
                  <a:lnTo>
                    <a:pt x="394" y="197"/>
                  </a:lnTo>
                  <a:lnTo>
                    <a:pt x="389" y="197"/>
                  </a:lnTo>
                  <a:lnTo>
                    <a:pt x="386" y="201"/>
                  </a:lnTo>
                  <a:lnTo>
                    <a:pt x="384" y="201"/>
                  </a:lnTo>
                  <a:lnTo>
                    <a:pt x="382" y="201"/>
                  </a:lnTo>
                  <a:lnTo>
                    <a:pt x="380" y="200"/>
                  </a:lnTo>
                  <a:lnTo>
                    <a:pt x="378" y="202"/>
                  </a:lnTo>
                  <a:lnTo>
                    <a:pt x="375" y="202"/>
                  </a:lnTo>
                  <a:lnTo>
                    <a:pt x="369" y="200"/>
                  </a:lnTo>
                  <a:lnTo>
                    <a:pt x="363" y="200"/>
                  </a:lnTo>
                  <a:lnTo>
                    <a:pt x="360" y="200"/>
                  </a:lnTo>
                  <a:lnTo>
                    <a:pt x="358" y="200"/>
                  </a:lnTo>
                  <a:lnTo>
                    <a:pt x="348" y="205"/>
                  </a:lnTo>
                  <a:lnTo>
                    <a:pt x="344" y="205"/>
                  </a:lnTo>
                  <a:lnTo>
                    <a:pt x="343" y="205"/>
                  </a:lnTo>
                  <a:lnTo>
                    <a:pt x="341" y="203"/>
                  </a:lnTo>
                  <a:lnTo>
                    <a:pt x="338" y="202"/>
                  </a:lnTo>
                  <a:lnTo>
                    <a:pt x="332" y="195"/>
                  </a:lnTo>
                  <a:lnTo>
                    <a:pt x="330" y="194"/>
                  </a:lnTo>
                  <a:lnTo>
                    <a:pt x="328" y="192"/>
                  </a:lnTo>
                  <a:lnTo>
                    <a:pt x="326" y="191"/>
                  </a:lnTo>
                  <a:lnTo>
                    <a:pt x="325" y="189"/>
                  </a:lnTo>
                  <a:lnTo>
                    <a:pt x="323" y="187"/>
                  </a:lnTo>
                  <a:lnTo>
                    <a:pt x="320" y="185"/>
                  </a:lnTo>
                  <a:lnTo>
                    <a:pt x="317" y="182"/>
                  </a:lnTo>
                  <a:lnTo>
                    <a:pt x="317" y="176"/>
                  </a:lnTo>
                  <a:lnTo>
                    <a:pt x="315" y="176"/>
                  </a:lnTo>
                  <a:lnTo>
                    <a:pt x="314" y="174"/>
                  </a:lnTo>
                  <a:lnTo>
                    <a:pt x="314" y="173"/>
                  </a:lnTo>
                  <a:lnTo>
                    <a:pt x="317" y="169"/>
                  </a:lnTo>
                  <a:lnTo>
                    <a:pt x="319" y="173"/>
                  </a:lnTo>
                  <a:lnTo>
                    <a:pt x="319" y="174"/>
                  </a:lnTo>
                  <a:lnTo>
                    <a:pt x="324" y="177"/>
                  </a:lnTo>
                  <a:lnTo>
                    <a:pt x="328" y="178"/>
                  </a:lnTo>
                  <a:lnTo>
                    <a:pt x="332" y="179"/>
                  </a:lnTo>
                  <a:lnTo>
                    <a:pt x="336" y="179"/>
                  </a:lnTo>
                  <a:lnTo>
                    <a:pt x="338" y="179"/>
                  </a:lnTo>
                  <a:lnTo>
                    <a:pt x="339" y="178"/>
                  </a:lnTo>
                  <a:lnTo>
                    <a:pt x="341" y="179"/>
                  </a:lnTo>
                  <a:lnTo>
                    <a:pt x="350" y="184"/>
                  </a:lnTo>
                  <a:lnTo>
                    <a:pt x="353" y="185"/>
                  </a:lnTo>
                  <a:lnTo>
                    <a:pt x="357" y="185"/>
                  </a:lnTo>
                  <a:lnTo>
                    <a:pt x="358" y="185"/>
                  </a:lnTo>
                  <a:lnTo>
                    <a:pt x="363" y="189"/>
                  </a:lnTo>
                  <a:lnTo>
                    <a:pt x="365" y="189"/>
                  </a:lnTo>
                  <a:lnTo>
                    <a:pt x="367" y="189"/>
                  </a:lnTo>
                  <a:lnTo>
                    <a:pt x="364" y="187"/>
                  </a:lnTo>
                  <a:lnTo>
                    <a:pt x="362" y="186"/>
                  </a:lnTo>
                  <a:lnTo>
                    <a:pt x="361" y="183"/>
                  </a:lnTo>
                  <a:lnTo>
                    <a:pt x="362" y="181"/>
                  </a:lnTo>
                  <a:lnTo>
                    <a:pt x="364" y="180"/>
                  </a:lnTo>
                  <a:lnTo>
                    <a:pt x="365" y="178"/>
                  </a:lnTo>
                  <a:lnTo>
                    <a:pt x="366" y="173"/>
                  </a:lnTo>
                  <a:lnTo>
                    <a:pt x="366" y="170"/>
                  </a:lnTo>
                  <a:lnTo>
                    <a:pt x="368" y="167"/>
                  </a:lnTo>
                  <a:lnTo>
                    <a:pt x="369" y="165"/>
                  </a:lnTo>
                  <a:lnTo>
                    <a:pt x="367" y="163"/>
                  </a:lnTo>
                  <a:lnTo>
                    <a:pt x="366" y="160"/>
                  </a:lnTo>
                  <a:lnTo>
                    <a:pt x="367" y="157"/>
                  </a:lnTo>
                  <a:lnTo>
                    <a:pt x="368" y="156"/>
                  </a:lnTo>
                  <a:lnTo>
                    <a:pt x="370" y="157"/>
                  </a:lnTo>
                  <a:lnTo>
                    <a:pt x="371" y="158"/>
                  </a:lnTo>
                  <a:lnTo>
                    <a:pt x="373" y="158"/>
                  </a:lnTo>
                  <a:lnTo>
                    <a:pt x="374" y="157"/>
                  </a:lnTo>
                  <a:lnTo>
                    <a:pt x="375" y="156"/>
                  </a:lnTo>
                  <a:lnTo>
                    <a:pt x="374" y="154"/>
                  </a:lnTo>
                  <a:lnTo>
                    <a:pt x="374" y="150"/>
                  </a:lnTo>
                  <a:lnTo>
                    <a:pt x="377" y="146"/>
                  </a:lnTo>
                  <a:lnTo>
                    <a:pt x="380" y="144"/>
                  </a:lnTo>
                  <a:lnTo>
                    <a:pt x="383" y="142"/>
                  </a:lnTo>
                  <a:lnTo>
                    <a:pt x="395" y="140"/>
                  </a:lnTo>
                  <a:lnTo>
                    <a:pt x="416" y="135"/>
                  </a:lnTo>
                  <a:lnTo>
                    <a:pt x="421" y="134"/>
                  </a:lnTo>
                  <a:lnTo>
                    <a:pt x="424" y="133"/>
                  </a:lnTo>
                  <a:lnTo>
                    <a:pt x="425" y="131"/>
                  </a:lnTo>
                  <a:lnTo>
                    <a:pt x="429" y="127"/>
                  </a:lnTo>
                  <a:lnTo>
                    <a:pt x="434" y="120"/>
                  </a:lnTo>
                  <a:lnTo>
                    <a:pt x="438" y="114"/>
                  </a:lnTo>
                  <a:lnTo>
                    <a:pt x="446" y="106"/>
                  </a:lnTo>
                  <a:lnTo>
                    <a:pt x="453" y="98"/>
                  </a:lnTo>
                  <a:lnTo>
                    <a:pt x="454" y="97"/>
                  </a:lnTo>
                  <a:lnTo>
                    <a:pt x="456" y="93"/>
                  </a:lnTo>
                  <a:lnTo>
                    <a:pt x="456" y="91"/>
                  </a:lnTo>
                  <a:lnTo>
                    <a:pt x="456" y="89"/>
                  </a:lnTo>
                  <a:lnTo>
                    <a:pt x="456" y="88"/>
                  </a:lnTo>
                  <a:lnTo>
                    <a:pt x="457" y="87"/>
                  </a:lnTo>
                  <a:lnTo>
                    <a:pt x="458" y="87"/>
                  </a:lnTo>
                  <a:lnTo>
                    <a:pt x="458" y="88"/>
                  </a:lnTo>
                  <a:lnTo>
                    <a:pt x="461" y="90"/>
                  </a:lnTo>
                  <a:lnTo>
                    <a:pt x="463" y="91"/>
                  </a:lnTo>
                  <a:lnTo>
                    <a:pt x="464" y="93"/>
                  </a:lnTo>
                  <a:lnTo>
                    <a:pt x="464" y="95"/>
                  </a:lnTo>
                  <a:lnTo>
                    <a:pt x="464" y="96"/>
                  </a:lnTo>
                  <a:lnTo>
                    <a:pt x="466" y="98"/>
                  </a:lnTo>
                  <a:lnTo>
                    <a:pt x="469" y="98"/>
                  </a:lnTo>
                  <a:lnTo>
                    <a:pt x="470" y="99"/>
                  </a:lnTo>
                  <a:lnTo>
                    <a:pt x="472" y="103"/>
                  </a:lnTo>
                  <a:lnTo>
                    <a:pt x="474" y="104"/>
                  </a:lnTo>
                  <a:lnTo>
                    <a:pt x="475" y="106"/>
                  </a:lnTo>
                  <a:lnTo>
                    <a:pt x="476" y="105"/>
                  </a:lnTo>
                  <a:lnTo>
                    <a:pt x="479" y="103"/>
                  </a:lnTo>
                  <a:lnTo>
                    <a:pt x="480" y="101"/>
                  </a:lnTo>
                  <a:lnTo>
                    <a:pt x="482" y="98"/>
                  </a:lnTo>
                  <a:lnTo>
                    <a:pt x="480" y="97"/>
                  </a:lnTo>
                  <a:lnTo>
                    <a:pt x="482" y="95"/>
                  </a:lnTo>
                  <a:lnTo>
                    <a:pt x="482" y="94"/>
                  </a:lnTo>
                  <a:lnTo>
                    <a:pt x="482" y="93"/>
                  </a:lnTo>
                  <a:lnTo>
                    <a:pt x="480" y="92"/>
                  </a:lnTo>
                  <a:lnTo>
                    <a:pt x="480" y="88"/>
                  </a:lnTo>
                  <a:lnTo>
                    <a:pt x="480" y="85"/>
                  </a:lnTo>
                  <a:lnTo>
                    <a:pt x="479" y="83"/>
                  </a:lnTo>
                  <a:lnTo>
                    <a:pt x="480" y="82"/>
                  </a:lnTo>
                  <a:lnTo>
                    <a:pt x="483" y="81"/>
                  </a:lnTo>
                  <a:lnTo>
                    <a:pt x="486" y="79"/>
                  </a:lnTo>
                  <a:lnTo>
                    <a:pt x="488" y="77"/>
                  </a:lnTo>
                  <a:lnTo>
                    <a:pt x="488" y="80"/>
                  </a:lnTo>
                  <a:lnTo>
                    <a:pt x="488" y="84"/>
                  </a:lnTo>
                  <a:lnTo>
                    <a:pt x="489" y="88"/>
                  </a:lnTo>
                  <a:lnTo>
                    <a:pt x="491" y="94"/>
                  </a:lnTo>
                  <a:lnTo>
                    <a:pt x="493" y="94"/>
                  </a:lnTo>
                  <a:lnTo>
                    <a:pt x="495" y="95"/>
                  </a:lnTo>
                  <a:lnTo>
                    <a:pt x="497" y="95"/>
                  </a:lnTo>
                  <a:lnTo>
                    <a:pt x="498" y="94"/>
                  </a:lnTo>
                  <a:lnTo>
                    <a:pt x="498" y="94"/>
                  </a:lnTo>
                  <a:lnTo>
                    <a:pt x="497" y="92"/>
                  </a:lnTo>
                  <a:lnTo>
                    <a:pt x="496" y="86"/>
                  </a:lnTo>
                  <a:lnTo>
                    <a:pt x="495" y="82"/>
                  </a:lnTo>
                  <a:lnTo>
                    <a:pt x="493" y="79"/>
                  </a:lnTo>
                  <a:lnTo>
                    <a:pt x="492" y="77"/>
                  </a:lnTo>
                  <a:lnTo>
                    <a:pt x="499" y="77"/>
                  </a:lnTo>
                  <a:lnTo>
                    <a:pt x="501" y="76"/>
                  </a:lnTo>
                  <a:lnTo>
                    <a:pt x="504" y="73"/>
                  </a:lnTo>
                  <a:lnTo>
                    <a:pt x="505" y="71"/>
                  </a:lnTo>
                  <a:lnTo>
                    <a:pt x="506" y="68"/>
                  </a:lnTo>
                  <a:lnTo>
                    <a:pt x="503" y="66"/>
                  </a:lnTo>
                  <a:lnTo>
                    <a:pt x="501" y="64"/>
                  </a:lnTo>
                  <a:lnTo>
                    <a:pt x="501" y="61"/>
                  </a:lnTo>
                  <a:lnTo>
                    <a:pt x="505" y="57"/>
                  </a:lnTo>
                  <a:lnTo>
                    <a:pt x="507" y="55"/>
                  </a:lnTo>
                  <a:lnTo>
                    <a:pt x="508" y="57"/>
                  </a:lnTo>
                  <a:lnTo>
                    <a:pt x="509" y="57"/>
                  </a:lnTo>
                  <a:lnTo>
                    <a:pt x="511" y="58"/>
                  </a:lnTo>
                  <a:lnTo>
                    <a:pt x="513" y="57"/>
                  </a:lnTo>
                  <a:lnTo>
                    <a:pt x="515" y="55"/>
                  </a:lnTo>
                  <a:lnTo>
                    <a:pt x="516" y="52"/>
                  </a:lnTo>
                  <a:lnTo>
                    <a:pt x="521" y="46"/>
                  </a:lnTo>
                  <a:lnTo>
                    <a:pt x="523" y="43"/>
                  </a:lnTo>
                  <a:lnTo>
                    <a:pt x="524" y="39"/>
                  </a:lnTo>
                  <a:lnTo>
                    <a:pt x="535" y="26"/>
                  </a:lnTo>
                  <a:lnTo>
                    <a:pt x="537" y="24"/>
                  </a:lnTo>
                  <a:lnTo>
                    <a:pt x="544" y="12"/>
                  </a:lnTo>
                  <a:lnTo>
                    <a:pt x="544" y="12"/>
                  </a:lnTo>
                  <a:lnTo>
                    <a:pt x="546" y="13"/>
                  </a:lnTo>
                  <a:lnTo>
                    <a:pt x="547" y="16"/>
                  </a:lnTo>
                  <a:lnTo>
                    <a:pt x="546" y="18"/>
                  </a:lnTo>
                  <a:lnTo>
                    <a:pt x="545" y="20"/>
                  </a:lnTo>
                  <a:lnTo>
                    <a:pt x="545" y="24"/>
                  </a:lnTo>
                  <a:lnTo>
                    <a:pt x="545" y="24"/>
                  </a:lnTo>
                  <a:lnTo>
                    <a:pt x="548" y="22"/>
                  </a:lnTo>
                  <a:lnTo>
                    <a:pt x="551" y="18"/>
                  </a:lnTo>
                  <a:lnTo>
                    <a:pt x="554" y="14"/>
                  </a:lnTo>
                  <a:lnTo>
                    <a:pt x="555" y="12"/>
                  </a:lnTo>
                  <a:lnTo>
                    <a:pt x="559" y="13"/>
                  </a:lnTo>
                  <a:lnTo>
                    <a:pt x="560" y="13"/>
                  </a:lnTo>
                  <a:lnTo>
                    <a:pt x="559" y="16"/>
                  </a:lnTo>
                  <a:lnTo>
                    <a:pt x="560" y="18"/>
                  </a:lnTo>
                  <a:lnTo>
                    <a:pt x="561" y="21"/>
                  </a:lnTo>
                  <a:lnTo>
                    <a:pt x="563" y="23"/>
                  </a:lnTo>
                  <a:lnTo>
                    <a:pt x="567" y="25"/>
                  </a:lnTo>
                  <a:lnTo>
                    <a:pt x="571" y="27"/>
                  </a:lnTo>
                  <a:lnTo>
                    <a:pt x="572" y="28"/>
                  </a:lnTo>
                  <a:lnTo>
                    <a:pt x="572" y="29"/>
                  </a:lnTo>
                  <a:lnTo>
                    <a:pt x="573" y="31"/>
                  </a:lnTo>
                  <a:lnTo>
                    <a:pt x="573" y="34"/>
                  </a:lnTo>
                  <a:lnTo>
                    <a:pt x="571" y="36"/>
                  </a:lnTo>
                  <a:lnTo>
                    <a:pt x="572" y="40"/>
                  </a:lnTo>
                  <a:lnTo>
                    <a:pt x="572" y="43"/>
                  </a:lnTo>
                  <a:lnTo>
                    <a:pt x="571" y="44"/>
                  </a:lnTo>
                  <a:lnTo>
                    <a:pt x="567" y="46"/>
                  </a:lnTo>
                  <a:lnTo>
                    <a:pt x="577" y="44"/>
                  </a:lnTo>
                  <a:lnTo>
                    <a:pt x="579" y="44"/>
                  </a:lnTo>
                  <a:lnTo>
                    <a:pt x="583" y="41"/>
                  </a:lnTo>
                  <a:lnTo>
                    <a:pt x="585" y="43"/>
                  </a:lnTo>
                  <a:lnTo>
                    <a:pt x="587" y="47"/>
                  </a:lnTo>
                  <a:lnTo>
                    <a:pt x="585" y="48"/>
                  </a:lnTo>
                  <a:lnTo>
                    <a:pt x="581" y="49"/>
                  </a:lnTo>
                  <a:lnTo>
                    <a:pt x="581" y="50"/>
                  </a:lnTo>
                  <a:lnTo>
                    <a:pt x="582" y="52"/>
                  </a:lnTo>
                  <a:lnTo>
                    <a:pt x="584" y="52"/>
                  </a:lnTo>
                  <a:lnTo>
                    <a:pt x="588" y="51"/>
                  </a:lnTo>
                  <a:lnTo>
                    <a:pt x="591" y="49"/>
                  </a:lnTo>
                  <a:lnTo>
                    <a:pt x="592" y="49"/>
                  </a:lnTo>
                  <a:lnTo>
                    <a:pt x="594" y="49"/>
                  </a:lnTo>
                  <a:lnTo>
                    <a:pt x="597" y="51"/>
                  </a:lnTo>
                  <a:lnTo>
                    <a:pt x="599" y="51"/>
                  </a:lnTo>
                  <a:lnTo>
                    <a:pt x="601" y="53"/>
                  </a:lnTo>
                  <a:lnTo>
                    <a:pt x="602" y="55"/>
                  </a:lnTo>
                  <a:lnTo>
                    <a:pt x="606" y="57"/>
                  </a:lnTo>
                  <a:lnTo>
                    <a:pt x="613" y="61"/>
                  </a:lnTo>
                  <a:lnTo>
                    <a:pt x="615" y="61"/>
                  </a:lnTo>
                  <a:lnTo>
                    <a:pt x="616" y="61"/>
                  </a:lnTo>
                  <a:lnTo>
                    <a:pt x="621" y="61"/>
                  </a:lnTo>
                  <a:lnTo>
                    <a:pt x="622" y="61"/>
                  </a:lnTo>
                  <a:lnTo>
                    <a:pt x="623" y="63"/>
                  </a:lnTo>
                  <a:lnTo>
                    <a:pt x="624" y="65"/>
                  </a:lnTo>
                  <a:lnTo>
                    <a:pt x="623" y="66"/>
                  </a:lnTo>
                  <a:lnTo>
                    <a:pt x="623" y="68"/>
                  </a:lnTo>
                  <a:lnTo>
                    <a:pt x="622" y="70"/>
                  </a:lnTo>
                  <a:lnTo>
                    <a:pt x="619" y="71"/>
                  </a:lnTo>
                  <a:lnTo>
                    <a:pt x="612" y="74"/>
                  </a:lnTo>
                  <a:lnTo>
                    <a:pt x="605" y="76"/>
                  </a:lnTo>
                  <a:lnTo>
                    <a:pt x="600" y="76"/>
                  </a:lnTo>
                  <a:lnTo>
                    <a:pt x="595" y="74"/>
                  </a:lnTo>
                  <a:lnTo>
                    <a:pt x="593" y="74"/>
                  </a:lnTo>
                  <a:lnTo>
                    <a:pt x="591" y="75"/>
                  </a:lnTo>
                  <a:lnTo>
                    <a:pt x="589" y="80"/>
                  </a:lnTo>
                  <a:lnTo>
                    <a:pt x="593" y="85"/>
                  </a:lnTo>
                  <a:lnTo>
                    <a:pt x="601" y="90"/>
                  </a:lnTo>
                  <a:lnTo>
                    <a:pt x="602" y="92"/>
                  </a:lnTo>
                  <a:lnTo>
                    <a:pt x="602" y="93"/>
                  </a:lnTo>
                  <a:lnTo>
                    <a:pt x="600" y="94"/>
                  </a:lnTo>
                  <a:lnTo>
                    <a:pt x="599" y="94"/>
                  </a:lnTo>
                  <a:lnTo>
                    <a:pt x="595" y="96"/>
                  </a:lnTo>
                  <a:lnTo>
                    <a:pt x="590" y="96"/>
                  </a:lnTo>
                  <a:lnTo>
                    <a:pt x="587" y="97"/>
                  </a:lnTo>
                  <a:lnTo>
                    <a:pt x="583" y="98"/>
                  </a:lnTo>
                  <a:lnTo>
                    <a:pt x="579" y="98"/>
                  </a:lnTo>
                  <a:lnTo>
                    <a:pt x="575" y="96"/>
                  </a:lnTo>
                  <a:lnTo>
                    <a:pt x="573" y="95"/>
                  </a:lnTo>
                  <a:lnTo>
                    <a:pt x="572" y="96"/>
                  </a:lnTo>
                  <a:lnTo>
                    <a:pt x="571" y="100"/>
                  </a:lnTo>
                  <a:lnTo>
                    <a:pt x="570" y="101"/>
                  </a:lnTo>
                  <a:close/>
                  <a:moveTo>
                    <a:pt x="556" y="5"/>
                  </a:moveTo>
                  <a:lnTo>
                    <a:pt x="554" y="7"/>
                  </a:lnTo>
                  <a:lnTo>
                    <a:pt x="553" y="5"/>
                  </a:lnTo>
                  <a:lnTo>
                    <a:pt x="553" y="2"/>
                  </a:lnTo>
                  <a:lnTo>
                    <a:pt x="556" y="0"/>
                  </a:lnTo>
                  <a:lnTo>
                    <a:pt x="560" y="0"/>
                  </a:lnTo>
                  <a:lnTo>
                    <a:pt x="560" y="2"/>
                  </a:lnTo>
                  <a:lnTo>
                    <a:pt x="560" y="3"/>
                  </a:lnTo>
                  <a:lnTo>
                    <a:pt x="559" y="5"/>
                  </a:lnTo>
                  <a:lnTo>
                    <a:pt x="556"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0" name="Freeform 560">
              <a:extLst>
                <a:ext uri="{FF2B5EF4-FFF2-40B4-BE49-F238E27FC236}">
                  <a16:creationId xmlns="" xmlns:a16="http://schemas.microsoft.com/office/drawing/2014/main" id="{F17463AA-904C-7BF5-5733-949B6C7545D8}"/>
                </a:ext>
              </a:extLst>
            </p:cNvPr>
            <p:cNvSpPr>
              <a:spLocks noChangeArrowheads="1"/>
            </p:cNvSpPr>
            <p:nvPr/>
          </p:nvSpPr>
          <p:spPr bwMode="auto">
            <a:xfrm>
              <a:off x="12628440" y="9786936"/>
              <a:ext cx="5497" cy="16487"/>
            </a:xfrm>
            <a:custGeom>
              <a:avLst/>
              <a:gdLst>
                <a:gd name="T0" fmla="*/ 2 w 3"/>
                <a:gd name="T1" fmla="*/ 11 h 13"/>
                <a:gd name="T2" fmla="*/ 2 w 3"/>
                <a:gd name="T3" fmla="*/ 12 h 13"/>
                <a:gd name="T4" fmla="*/ 0 w 3"/>
                <a:gd name="T5" fmla="*/ 11 h 13"/>
                <a:gd name="T6" fmla="*/ 0 w 3"/>
                <a:gd name="T7" fmla="*/ 1 h 13"/>
                <a:gd name="T8" fmla="*/ 1 w 3"/>
                <a:gd name="T9" fmla="*/ 0 h 13"/>
                <a:gd name="T10" fmla="*/ 2 w 3"/>
                <a:gd name="T11" fmla="*/ 0 h 13"/>
                <a:gd name="T12" fmla="*/ 2 w 3"/>
                <a:gd name="T13" fmla="*/ 2 h 13"/>
                <a:gd name="T14" fmla="*/ 2 w 3"/>
                <a:gd name="T15" fmla="*/ 6 h 13"/>
                <a:gd name="T16" fmla="*/ 2 w 3"/>
                <a:gd name="T17" fmla="*/ 10 h 13"/>
                <a:gd name="T18" fmla="*/ 2 w 3"/>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3">
                  <a:moveTo>
                    <a:pt x="2" y="11"/>
                  </a:moveTo>
                  <a:lnTo>
                    <a:pt x="2" y="12"/>
                  </a:lnTo>
                  <a:lnTo>
                    <a:pt x="0" y="11"/>
                  </a:lnTo>
                  <a:lnTo>
                    <a:pt x="0" y="1"/>
                  </a:lnTo>
                  <a:lnTo>
                    <a:pt x="1" y="0"/>
                  </a:lnTo>
                  <a:lnTo>
                    <a:pt x="2" y="0"/>
                  </a:lnTo>
                  <a:lnTo>
                    <a:pt x="2" y="2"/>
                  </a:lnTo>
                  <a:lnTo>
                    <a:pt x="2" y="6"/>
                  </a:lnTo>
                  <a:lnTo>
                    <a:pt x="2" y="10"/>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1" name="Freeform 561">
              <a:extLst>
                <a:ext uri="{FF2B5EF4-FFF2-40B4-BE49-F238E27FC236}">
                  <a16:creationId xmlns="" xmlns:a16="http://schemas.microsoft.com/office/drawing/2014/main" id="{7686278D-39C8-394B-7B17-62185BA7BE57}"/>
                </a:ext>
              </a:extLst>
            </p:cNvPr>
            <p:cNvSpPr>
              <a:spLocks noChangeArrowheads="1"/>
            </p:cNvSpPr>
            <p:nvPr/>
          </p:nvSpPr>
          <p:spPr bwMode="auto">
            <a:xfrm>
              <a:off x="12342690" y="9786936"/>
              <a:ext cx="5497" cy="5497"/>
            </a:xfrm>
            <a:custGeom>
              <a:avLst/>
              <a:gdLst>
                <a:gd name="T0" fmla="*/ 3 w 4"/>
                <a:gd name="T1" fmla="*/ 4 h 5"/>
                <a:gd name="T2" fmla="*/ 2 w 4"/>
                <a:gd name="T3" fmla="*/ 4 h 5"/>
                <a:gd name="T4" fmla="*/ 1 w 4"/>
                <a:gd name="T5" fmla="*/ 4 h 5"/>
                <a:gd name="T6" fmla="*/ 0 w 4"/>
                <a:gd name="T7" fmla="*/ 3 h 5"/>
                <a:gd name="T8" fmla="*/ 2 w 4"/>
                <a:gd name="T9" fmla="*/ 0 h 5"/>
                <a:gd name="T10" fmla="*/ 2 w 4"/>
                <a:gd name="T11" fmla="*/ 0 h 5"/>
                <a:gd name="T12" fmla="*/ 3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4"/>
                  </a:lnTo>
                  <a:lnTo>
                    <a:pt x="0" y="3"/>
                  </a:lnTo>
                  <a:lnTo>
                    <a:pt x="2" y="0"/>
                  </a:lnTo>
                  <a:lnTo>
                    <a:pt x="2" y="0"/>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2" name="Freeform 562">
              <a:extLst>
                <a:ext uri="{FF2B5EF4-FFF2-40B4-BE49-F238E27FC236}">
                  <a16:creationId xmlns="" xmlns:a16="http://schemas.microsoft.com/office/drawing/2014/main" id="{93FF4E87-0A9A-C330-900E-79D7AED6BFBE}"/>
                </a:ext>
              </a:extLst>
            </p:cNvPr>
            <p:cNvSpPr>
              <a:spLocks noChangeArrowheads="1"/>
            </p:cNvSpPr>
            <p:nvPr/>
          </p:nvSpPr>
          <p:spPr bwMode="auto">
            <a:xfrm>
              <a:off x="12232786" y="9775945"/>
              <a:ext cx="5497" cy="5497"/>
            </a:xfrm>
            <a:custGeom>
              <a:avLst/>
              <a:gdLst>
                <a:gd name="T0" fmla="*/ 2 w 3"/>
                <a:gd name="T1" fmla="*/ 3 h 5"/>
                <a:gd name="T2" fmla="*/ 0 w 3"/>
                <a:gd name="T3" fmla="*/ 4 h 5"/>
                <a:gd name="T4" fmla="*/ 0 w 3"/>
                <a:gd name="T5" fmla="*/ 3 h 5"/>
                <a:gd name="T6" fmla="*/ 1 w 3"/>
                <a:gd name="T7" fmla="*/ 2 h 5"/>
                <a:gd name="T8" fmla="*/ 2 w 3"/>
                <a:gd name="T9" fmla="*/ 0 h 5"/>
                <a:gd name="T10" fmla="*/ 2 w 3"/>
                <a:gd name="T11" fmla="*/ 1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0" y="4"/>
                  </a:lnTo>
                  <a:lnTo>
                    <a:pt x="0" y="3"/>
                  </a:lnTo>
                  <a:lnTo>
                    <a:pt x="1" y="2"/>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3" name="Freeform 563">
              <a:extLst>
                <a:ext uri="{FF2B5EF4-FFF2-40B4-BE49-F238E27FC236}">
                  <a16:creationId xmlns="" xmlns:a16="http://schemas.microsoft.com/office/drawing/2014/main" id="{4F14D6F0-6BD6-86D0-5C86-BAA1DE0313EC}"/>
                </a:ext>
              </a:extLst>
            </p:cNvPr>
            <p:cNvSpPr>
              <a:spLocks noChangeArrowheads="1"/>
            </p:cNvSpPr>
            <p:nvPr/>
          </p:nvSpPr>
          <p:spPr bwMode="auto">
            <a:xfrm>
              <a:off x="12881219" y="9731984"/>
              <a:ext cx="10990" cy="5497"/>
            </a:xfrm>
            <a:custGeom>
              <a:avLst/>
              <a:gdLst>
                <a:gd name="T0" fmla="*/ 7 w 8"/>
                <a:gd name="T1" fmla="*/ 2 h 4"/>
                <a:gd name="T2" fmla="*/ 3 w 8"/>
                <a:gd name="T3" fmla="*/ 3 h 4"/>
                <a:gd name="T4" fmla="*/ 0 w 8"/>
                <a:gd name="T5" fmla="*/ 3 h 4"/>
                <a:gd name="T6" fmla="*/ 0 w 8"/>
                <a:gd name="T7" fmla="*/ 1 h 4"/>
                <a:gd name="T8" fmla="*/ 0 w 8"/>
                <a:gd name="T9" fmla="*/ 0 h 4"/>
                <a:gd name="T10" fmla="*/ 1 w 8"/>
                <a:gd name="T11" fmla="*/ 0 h 4"/>
                <a:gd name="T12" fmla="*/ 3 w 8"/>
                <a:gd name="T13" fmla="*/ 0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3" y="3"/>
                  </a:lnTo>
                  <a:lnTo>
                    <a:pt x="0" y="3"/>
                  </a:lnTo>
                  <a:lnTo>
                    <a:pt x="0" y="1"/>
                  </a:lnTo>
                  <a:lnTo>
                    <a:pt x="0" y="0"/>
                  </a:lnTo>
                  <a:lnTo>
                    <a:pt x="1" y="0"/>
                  </a:lnTo>
                  <a:lnTo>
                    <a:pt x="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4" name="Freeform 564">
              <a:extLst>
                <a:ext uri="{FF2B5EF4-FFF2-40B4-BE49-F238E27FC236}">
                  <a16:creationId xmlns="" xmlns:a16="http://schemas.microsoft.com/office/drawing/2014/main" id="{5414DDEF-532A-C941-0D52-A7C05A4473EF}"/>
                </a:ext>
              </a:extLst>
            </p:cNvPr>
            <p:cNvSpPr>
              <a:spLocks noChangeArrowheads="1"/>
            </p:cNvSpPr>
            <p:nvPr/>
          </p:nvSpPr>
          <p:spPr bwMode="auto">
            <a:xfrm>
              <a:off x="12188824" y="9682529"/>
              <a:ext cx="5497" cy="10990"/>
            </a:xfrm>
            <a:custGeom>
              <a:avLst/>
              <a:gdLst>
                <a:gd name="T0" fmla="*/ 3 w 6"/>
                <a:gd name="T1" fmla="*/ 5 h 7"/>
                <a:gd name="T2" fmla="*/ 2 w 6"/>
                <a:gd name="T3" fmla="*/ 6 h 7"/>
                <a:gd name="T4" fmla="*/ 0 w 6"/>
                <a:gd name="T5" fmla="*/ 5 h 7"/>
                <a:gd name="T6" fmla="*/ 0 w 6"/>
                <a:gd name="T7" fmla="*/ 0 h 7"/>
                <a:gd name="T8" fmla="*/ 1 w 6"/>
                <a:gd name="T9" fmla="*/ 0 h 7"/>
                <a:gd name="T10" fmla="*/ 4 w 6"/>
                <a:gd name="T11" fmla="*/ 0 h 7"/>
                <a:gd name="T12" fmla="*/ 5 w 6"/>
                <a:gd name="T13" fmla="*/ 1 h 7"/>
                <a:gd name="T14" fmla="*/ 3 w 6"/>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3" y="5"/>
                  </a:moveTo>
                  <a:lnTo>
                    <a:pt x="2" y="6"/>
                  </a:lnTo>
                  <a:lnTo>
                    <a:pt x="0" y="5"/>
                  </a:lnTo>
                  <a:lnTo>
                    <a:pt x="0" y="0"/>
                  </a:lnTo>
                  <a:lnTo>
                    <a:pt x="1" y="0"/>
                  </a:lnTo>
                  <a:lnTo>
                    <a:pt x="4" y="0"/>
                  </a:lnTo>
                  <a:lnTo>
                    <a:pt x="5" y="1"/>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5" name="Freeform 565">
              <a:extLst>
                <a:ext uri="{FF2B5EF4-FFF2-40B4-BE49-F238E27FC236}">
                  <a16:creationId xmlns="" xmlns:a16="http://schemas.microsoft.com/office/drawing/2014/main" id="{3448F7A6-126D-1F05-A682-A54C0278E06E}"/>
                </a:ext>
              </a:extLst>
            </p:cNvPr>
            <p:cNvSpPr>
              <a:spLocks noChangeArrowheads="1"/>
            </p:cNvSpPr>
            <p:nvPr/>
          </p:nvSpPr>
          <p:spPr bwMode="auto">
            <a:xfrm>
              <a:off x="12166843" y="9644061"/>
              <a:ext cx="10990" cy="10990"/>
            </a:xfrm>
            <a:custGeom>
              <a:avLst/>
              <a:gdLst>
                <a:gd name="T0" fmla="*/ 6 w 9"/>
                <a:gd name="T1" fmla="*/ 0 h 7"/>
                <a:gd name="T2" fmla="*/ 8 w 9"/>
                <a:gd name="T3" fmla="*/ 3 h 7"/>
                <a:gd name="T4" fmla="*/ 7 w 9"/>
                <a:gd name="T5" fmla="*/ 5 h 7"/>
                <a:gd name="T6" fmla="*/ 6 w 9"/>
                <a:gd name="T7" fmla="*/ 5 h 7"/>
                <a:gd name="T8" fmla="*/ 5 w 9"/>
                <a:gd name="T9" fmla="*/ 5 h 7"/>
                <a:gd name="T10" fmla="*/ 4 w 9"/>
                <a:gd name="T11" fmla="*/ 6 h 7"/>
                <a:gd name="T12" fmla="*/ 3 w 9"/>
                <a:gd name="T13" fmla="*/ 6 h 7"/>
                <a:gd name="T14" fmla="*/ 1 w 9"/>
                <a:gd name="T15" fmla="*/ 4 h 7"/>
                <a:gd name="T16" fmla="*/ 0 w 9"/>
                <a:gd name="T17" fmla="*/ 3 h 7"/>
                <a:gd name="T18" fmla="*/ 0 w 9"/>
                <a:gd name="T19" fmla="*/ 1 h 7"/>
                <a:gd name="T20" fmla="*/ 1 w 9"/>
                <a:gd name="T21" fmla="*/ 1 h 7"/>
                <a:gd name="T22" fmla="*/ 3 w 9"/>
                <a:gd name="T23" fmla="*/ 2 h 7"/>
                <a:gd name="T24" fmla="*/ 5 w 9"/>
                <a:gd name="T25" fmla="*/ 1 h 7"/>
                <a:gd name="T26" fmla="*/ 6 w 9"/>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6" y="0"/>
                  </a:moveTo>
                  <a:lnTo>
                    <a:pt x="8" y="3"/>
                  </a:lnTo>
                  <a:lnTo>
                    <a:pt x="7" y="5"/>
                  </a:lnTo>
                  <a:lnTo>
                    <a:pt x="6" y="5"/>
                  </a:lnTo>
                  <a:lnTo>
                    <a:pt x="5" y="5"/>
                  </a:lnTo>
                  <a:lnTo>
                    <a:pt x="4" y="6"/>
                  </a:lnTo>
                  <a:lnTo>
                    <a:pt x="3" y="6"/>
                  </a:lnTo>
                  <a:lnTo>
                    <a:pt x="1" y="4"/>
                  </a:lnTo>
                  <a:lnTo>
                    <a:pt x="0" y="3"/>
                  </a:lnTo>
                  <a:lnTo>
                    <a:pt x="0" y="1"/>
                  </a:lnTo>
                  <a:lnTo>
                    <a:pt x="1" y="1"/>
                  </a:lnTo>
                  <a:lnTo>
                    <a:pt x="3" y="2"/>
                  </a:lnTo>
                  <a:lnTo>
                    <a:pt x="5"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6" name="Freeform 568">
              <a:extLst>
                <a:ext uri="{FF2B5EF4-FFF2-40B4-BE49-F238E27FC236}">
                  <a16:creationId xmlns="" xmlns:a16="http://schemas.microsoft.com/office/drawing/2014/main" id="{AB515195-4014-F5AD-6D73-1F8C73C0423C}"/>
                </a:ext>
              </a:extLst>
            </p:cNvPr>
            <p:cNvSpPr>
              <a:spLocks noChangeArrowheads="1"/>
            </p:cNvSpPr>
            <p:nvPr/>
          </p:nvSpPr>
          <p:spPr bwMode="auto">
            <a:xfrm>
              <a:off x="12859238" y="9611090"/>
              <a:ext cx="10990" cy="10990"/>
            </a:xfrm>
            <a:custGeom>
              <a:avLst/>
              <a:gdLst>
                <a:gd name="T0" fmla="*/ 3 w 8"/>
                <a:gd name="T1" fmla="*/ 5 h 8"/>
                <a:gd name="T2" fmla="*/ 1 w 8"/>
                <a:gd name="T3" fmla="*/ 7 h 8"/>
                <a:gd name="T4" fmla="*/ 0 w 8"/>
                <a:gd name="T5" fmla="*/ 5 h 8"/>
                <a:gd name="T6" fmla="*/ 0 w 8"/>
                <a:gd name="T7" fmla="*/ 2 h 8"/>
                <a:gd name="T8" fmla="*/ 3 w 8"/>
                <a:gd name="T9" fmla="*/ 0 h 8"/>
                <a:gd name="T10" fmla="*/ 7 w 8"/>
                <a:gd name="T11" fmla="*/ 0 h 8"/>
                <a:gd name="T12" fmla="*/ 7 w 8"/>
                <a:gd name="T13" fmla="*/ 2 h 8"/>
                <a:gd name="T14" fmla="*/ 7 w 8"/>
                <a:gd name="T15" fmla="*/ 3 h 8"/>
                <a:gd name="T16" fmla="*/ 6 w 8"/>
                <a:gd name="T17" fmla="*/ 5 h 8"/>
                <a:gd name="T18" fmla="*/ 3 w 8"/>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5"/>
                  </a:moveTo>
                  <a:lnTo>
                    <a:pt x="1" y="7"/>
                  </a:lnTo>
                  <a:lnTo>
                    <a:pt x="0" y="5"/>
                  </a:lnTo>
                  <a:lnTo>
                    <a:pt x="0" y="2"/>
                  </a:lnTo>
                  <a:lnTo>
                    <a:pt x="3" y="0"/>
                  </a:lnTo>
                  <a:lnTo>
                    <a:pt x="7" y="0"/>
                  </a:lnTo>
                  <a:lnTo>
                    <a:pt x="7" y="2"/>
                  </a:lnTo>
                  <a:lnTo>
                    <a:pt x="7" y="3"/>
                  </a:lnTo>
                  <a:lnTo>
                    <a:pt x="6" y="5"/>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87" name="Freeform 569">
              <a:extLst>
                <a:ext uri="{FF2B5EF4-FFF2-40B4-BE49-F238E27FC236}">
                  <a16:creationId xmlns="" xmlns:a16="http://schemas.microsoft.com/office/drawing/2014/main" id="{90D1A0D2-DD49-75B3-4BF0-61DE8F448E36}"/>
                </a:ext>
              </a:extLst>
            </p:cNvPr>
            <p:cNvSpPr>
              <a:spLocks noChangeArrowheads="1"/>
            </p:cNvSpPr>
            <p:nvPr/>
          </p:nvSpPr>
          <p:spPr bwMode="auto">
            <a:xfrm>
              <a:off x="11392023" y="8638442"/>
              <a:ext cx="324215" cy="181340"/>
            </a:xfrm>
            <a:custGeom>
              <a:avLst/>
              <a:gdLst>
                <a:gd name="T0" fmla="*/ 257 w 259"/>
                <a:gd name="T1" fmla="*/ 96 h 147"/>
                <a:gd name="T2" fmla="*/ 252 w 259"/>
                <a:gd name="T3" fmla="*/ 118 h 147"/>
                <a:gd name="T4" fmla="*/ 258 w 259"/>
                <a:gd name="T5" fmla="*/ 133 h 147"/>
                <a:gd name="T6" fmla="*/ 252 w 259"/>
                <a:gd name="T7" fmla="*/ 145 h 147"/>
                <a:gd name="T8" fmla="*/ 237 w 259"/>
                <a:gd name="T9" fmla="*/ 144 h 147"/>
                <a:gd name="T10" fmla="*/ 224 w 259"/>
                <a:gd name="T11" fmla="*/ 143 h 147"/>
                <a:gd name="T12" fmla="*/ 211 w 259"/>
                <a:gd name="T13" fmla="*/ 143 h 147"/>
                <a:gd name="T14" fmla="*/ 197 w 259"/>
                <a:gd name="T15" fmla="*/ 137 h 147"/>
                <a:gd name="T16" fmla="*/ 183 w 259"/>
                <a:gd name="T17" fmla="*/ 137 h 147"/>
                <a:gd name="T18" fmla="*/ 178 w 259"/>
                <a:gd name="T19" fmla="*/ 129 h 147"/>
                <a:gd name="T20" fmla="*/ 165 w 259"/>
                <a:gd name="T21" fmla="*/ 132 h 147"/>
                <a:gd name="T22" fmla="*/ 161 w 259"/>
                <a:gd name="T23" fmla="*/ 128 h 147"/>
                <a:gd name="T24" fmla="*/ 147 w 259"/>
                <a:gd name="T25" fmla="*/ 122 h 147"/>
                <a:gd name="T26" fmla="*/ 145 w 259"/>
                <a:gd name="T27" fmla="*/ 112 h 147"/>
                <a:gd name="T28" fmla="*/ 126 w 259"/>
                <a:gd name="T29" fmla="*/ 106 h 147"/>
                <a:gd name="T30" fmla="*/ 111 w 259"/>
                <a:gd name="T31" fmla="*/ 106 h 147"/>
                <a:gd name="T32" fmla="*/ 102 w 259"/>
                <a:gd name="T33" fmla="*/ 109 h 147"/>
                <a:gd name="T34" fmla="*/ 85 w 259"/>
                <a:gd name="T35" fmla="*/ 104 h 147"/>
                <a:gd name="T36" fmla="*/ 76 w 259"/>
                <a:gd name="T37" fmla="*/ 99 h 147"/>
                <a:gd name="T38" fmla="*/ 61 w 259"/>
                <a:gd name="T39" fmla="*/ 90 h 147"/>
                <a:gd name="T40" fmla="*/ 54 w 259"/>
                <a:gd name="T41" fmla="*/ 90 h 147"/>
                <a:gd name="T42" fmla="*/ 38 w 259"/>
                <a:gd name="T43" fmla="*/ 79 h 147"/>
                <a:gd name="T44" fmla="*/ 27 w 259"/>
                <a:gd name="T45" fmla="*/ 70 h 147"/>
                <a:gd name="T46" fmla="*/ 17 w 259"/>
                <a:gd name="T47" fmla="*/ 63 h 147"/>
                <a:gd name="T48" fmla="*/ 11 w 259"/>
                <a:gd name="T49" fmla="*/ 65 h 147"/>
                <a:gd name="T50" fmla="*/ 0 w 259"/>
                <a:gd name="T51" fmla="*/ 57 h 147"/>
                <a:gd name="T52" fmla="*/ 3 w 259"/>
                <a:gd name="T53" fmla="*/ 46 h 147"/>
                <a:gd name="T54" fmla="*/ 8 w 259"/>
                <a:gd name="T55" fmla="*/ 31 h 147"/>
                <a:gd name="T56" fmla="*/ 20 w 259"/>
                <a:gd name="T57" fmla="*/ 15 h 147"/>
                <a:gd name="T58" fmla="*/ 28 w 259"/>
                <a:gd name="T59" fmla="*/ 8 h 147"/>
                <a:gd name="T60" fmla="*/ 35 w 259"/>
                <a:gd name="T61" fmla="*/ 13 h 147"/>
                <a:gd name="T62" fmla="*/ 57 w 259"/>
                <a:gd name="T63" fmla="*/ 2 h 147"/>
                <a:gd name="T64" fmla="*/ 66 w 259"/>
                <a:gd name="T65" fmla="*/ 10 h 147"/>
                <a:gd name="T66" fmla="*/ 89 w 259"/>
                <a:gd name="T67" fmla="*/ 26 h 147"/>
                <a:gd name="T68" fmla="*/ 105 w 259"/>
                <a:gd name="T69" fmla="*/ 35 h 147"/>
                <a:gd name="T70" fmla="*/ 118 w 259"/>
                <a:gd name="T71" fmla="*/ 43 h 147"/>
                <a:gd name="T72" fmla="*/ 129 w 259"/>
                <a:gd name="T73" fmla="*/ 45 h 147"/>
                <a:gd name="T74" fmla="*/ 139 w 259"/>
                <a:gd name="T75" fmla="*/ 58 h 147"/>
                <a:gd name="T76" fmla="*/ 148 w 259"/>
                <a:gd name="T77" fmla="*/ 66 h 147"/>
                <a:gd name="T78" fmla="*/ 159 w 259"/>
                <a:gd name="T79" fmla="*/ 65 h 147"/>
                <a:gd name="T80" fmla="*/ 161 w 259"/>
                <a:gd name="T81" fmla="*/ 70 h 147"/>
                <a:gd name="T82" fmla="*/ 170 w 259"/>
                <a:gd name="T83" fmla="*/ 77 h 147"/>
                <a:gd name="T84" fmla="*/ 186 w 259"/>
                <a:gd name="T85" fmla="*/ 87 h 147"/>
                <a:gd name="T86" fmla="*/ 191 w 259"/>
                <a:gd name="T87" fmla="*/ 87 h 147"/>
                <a:gd name="T88" fmla="*/ 196 w 259"/>
                <a:gd name="T89" fmla="*/ 86 h 147"/>
                <a:gd name="T90" fmla="*/ 205 w 259"/>
                <a:gd name="T91" fmla="*/ 89 h 147"/>
                <a:gd name="T92" fmla="*/ 212 w 259"/>
                <a:gd name="T93" fmla="*/ 85 h 147"/>
                <a:gd name="T94" fmla="*/ 222 w 259"/>
                <a:gd name="T95" fmla="*/ 90 h 147"/>
                <a:gd name="T96" fmla="*/ 238 w 259"/>
                <a:gd name="T97" fmla="*/ 93 h 147"/>
                <a:gd name="T98" fmla="*/ 250 w 259"/>
                <a:gd name="T99" fmla="*/ 9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 h="147">
                  <a:moveTo>
                    <a:pt x="256" y="91"/>
                  </a:moveTo>
                  <a:lnTo>
                    <a:pt x="257" y="93"/>
                  </a:lnTo>
                  <a:lnTo>
                    <a:pt x="258" y="94"/>
                  </a:lnTo>
                  <a:lnTo>
                    <a:pt x="257" y="96"/>
                  </a:lnTo>
                  <a:lnTo>
                    <a:pt x="256" y="100"/>
                  </a:lnTo>
                  <a:lnTo>
                    <a:pt x="255" y="103"/>
                  </a:lnTo>
                  <a:lnTo>
                    <a:pt x="254" y="108"/>
                  </a:lnTo>
                  <a:lnTo>
                    <a:pt x="252" y="118"/>
                  </a:lnTo>
                  <a:lnTo>
                    <a:pt x="252" y="120"/>
                  </a:lnTo>
                  <a:lnTo>
                    <a:pt x="256" y="125"/>
                  </a:lnTo>
                  <a:lnTo>
                    <a:pt x="258" y="130"/>
                  </a:lnTo>
                  <a:lnTo>
                    <a:pt x="258" y="133"/>
                  </a:lnTo>
                  <a:lnTo>
                    <a:pt x="256" y="137"/>
                  </a:lnTo>
                  <a:lnTo>
                    <a:pt x="254" y="143"/>
                  </a:lnTo>
                  <a:lnTo>
                    <a:pt x="254" y="144"/>
                  </a:lnTo>
                  <a:lnTo>
                    <a:pt x="252" y="145"/>
                  </a:lnTo>
                  <a:lnTo>
                    <a:pt x="248" y="143"/>
                  </a:lnTo>
                  <a:lnTo>
                    <a:pt x="245" y="143"/>
                  </a:lnTo>
                  <a:lnTo>
                    <a:pt x="241" y="144"/>
                  </a:lnTo>
                  <a:lnTo>
                    <a:pt x="237" y="144"/>
                  </a:lnTo>
                  <a:lnTo>
                    <a:pt x="234" y="143"/>
                  </a:lnTo>
                  <a:lnTo>
                    <a:pt x="230" y="146"/>
                  </a:lnTo>
                  <a:lnTo>
                    <a:pt x="226" y="144"/>
                  </a:lnTo>
                  <a:lnTo>
                    <a:pt x="224" y="143"/>
                  </a:lnTo>
                  <a:lnTo>
                    <a:pt x="222" y="139"/>
                  </a:lnTo>
                  <a:lnTo>
                    <a:pt x="221" y="139"/>
                  </a:lnTo>
                  <a:lnTo>
                    <a:pt x="213" y="142"/>
                  </a:lnTo>
                  <a:lnTo>
                    <a:pt x="211" y="143"/>
                  </a:lnTo>
                  <a:lnTo>
                    <a:pt x="206" y="141"/>
                  </a:lnTo>
                  <a:lnTo>
                    <a:pt x="202" y="139"/>
                  </a:lnTo>
                  <a:lnTo>
                    <a:pt x="201" y="138"/>
                  </a:lnTo>
                  <a:lnTo>
                    <a:pt x="197" y="137"/>
                  </a:lnTo>
                  <a:lnTo>
                    <a:pt x="193" y="137"/>
                  </a:lnTo>
                  <a:lnTo>
                    <a:pt x="189" y="135"/>
                  </a:lnTo>
                  <a:lnTo>
                    <a:pt x="185" y="137"/>
                  </a:lnTo>
                  <a:lnTo>
                    <a:pt x="183" y="137"/>
                  </a:lnTo>
                  <a:lnTo>
                    <a:pt x="181" y="136"/>
                  </a:lnTo>
                  <a:lnTo>
                    <a:pt x="180" y="133"/>
                  </a:lnTo>
                  <a:lnTo>
                    <a:pt x="180" y="131"/>
                  </a:lnTo>
                  <a:lnTo>
                    <a:pt x="178" y="129"/>
                  </a:lnTo>
                  <a:lnTo>
                    <a:pt x="175" y="128"/>
                  </a:lnTo>
                  <a:lnTo>
                    <a:pt x="172" y="130"/>
                  </a:lnTo>
                  <a:lnTo>
                    <a:pt x="167" y="132"/>
                  </a:lnTo>
                  <a:lnTo>
                    <a:pt x="165" y="132"/>
                  </a:lnTo>
                  <a:lnTo>
                    <a:pt x="163" y="131"/>
                  </a:lnTo>
                  <a:lnTo>
                    <a:pt x="163" y="131"/>
                  </a:lnTo>
                  <a:lnTo>
                    <a:pt x="162" y="128"/>
                  </a:lnTo>
                  <a:lnTo>
                    <a:pt x="161" y="128"/>
                  </a:lnTo>
                  <a:lnTo>
                    <a:pt x="160" y="128"/>
                  </a:lnTo>
                  <a:lnTo>
                    <a:pt x="158" y="127"/>
                  </a:lnTo>
                  <a:lnTo>
                    <a:pt x="155" y="125"/>
                  </a:lnTo>
                  <a:lnTo>
                    <a:pt x="147" y="122"/>
                  </a:lnTo>
                  <a:lnTo>
                    <a:pt x="146" y="120"/>
                  </a:lnTo>
                  <a:lnTo>
                    <a:pt x="146" y="115"/>
                  </a:lnTo>
                  <a:lnTo>
                    <a:pt x="146" y="114"/>
                  </a:lnTo>
                  <a:lnTo>
                    <a:pt x="145" y="112"/>
                  </a:lnTo>
                  <a:lnTo>
                    <a:pt x="140" y="111"/>
                  </a:lnTo>
                  <a:lnTo>
                    <a:pt x="133" y="107"/>
                  </a:lnTo>
                  <a:lnTo>
                    <a:pt x="128" y="105"/>
                  </a:lnTo>
                  <a:lnTo>
                    <a:pt x="126" y="106"/>
                  </a:lnTo>
                  <a:lnTo>
                    <a:pt x="122" y="107"/>
                  </a:lnTo>
                  <a:lnTo>
                    <a:pt x="120" y="109"/>
                  </a:lnTo>
                  <a:lnTo>
                    <a:pt x="117" y="109"/>
                  </a:lnTo>
                  <a:lnTo>
                    <a:pt x="111" y="106"/>
                  </a:lnTo>
                  <a:lnTo>
                    <a:pt x="108" y="106"/>
                  </a:lnTo>
                  <a:lnTo>
                    <a:pt x="106" y="107"/>
                  </a:lnTo>
                  <a:lnTo>
                    <a:pt x="105" y="108"/>
                  </a:lnTo>
                  <a:lnTo>
                    <a:pt x="102" y="109"/>
                  </a:lnTo>
                  <a:lnTo>
                    <a:pt x="100" y="109"/>
                  </a:lnTo>
                  <a:lnTo>
                    <a:pt x="96" y="107"/>
                  </a:lnTo>
                  <a:lnTo>
                    <a:pt x="91" y="106"/>
                  </a:lnTo>
                  <a:lnTo>
                    <a:pt x="85" y="104"/>
                  </a:lnTo>
                  <a:lnTo>
                    <a:pt x="84" y="101"/>
                  </a:lnTo>
                  <a:lnTo>
                    <a:pt x="83" y="99"/>
                  </a:lnTo>
                  <a:lnTo>
                    <a:pt x="82" y="98"/>
                  </a:lnTo>
                  <a:lnTo>
                    <a:pt x="76" y="99"/>
                  </a:lnTo>
                  <a:lnTo>
                    <a:pt x="71" y="96"/>
                  </a:lnTo>
                  <a:lnTo>
                    <a:pt x="65" y="92"/>
                  </a:lnTo>
                  <a:lnTo>
                    <a:pt x="63" y="91"/>
                  </a:lnTo>
                  <a:lnTo>
                    <a:pt x="61" y="90"/>
                  </a:lnTo>
                  <a:lnTo>
                    <a:pt x="60" y="91"/>
                  </a:lnTo>
                  <a:lnTo>
                    <a:pt x="59" y="91"/>
                  </a:lnTo>
                  <a:lnTo>
                    <a:pt x="57" y="91"/>
                  </a:lnTo>
                  <a:lnTo>
                    <a:pt x="54" y="90"/>
                  </a:lnTo>
                  <a:lnTo>
                    <a:pt x="50" y="88"/>
                  </a:lnTo>
                  <a:lnTo>
                    <a:pt x="45" y="85"/>
                  </a:lnTo>
                  <a:lnTo>
                    <a:pt x="39" y="80"/>
                  </a:lnTo>
                  <a:lnTo>
                    <a:pt x="38" y="79"/>
                  </a:lnTo>
                  <a:lnTo>
                    <a:pt x="37" y="77"/>
                  </a:lnTo>
                  <a:lnTo>
                    <a:pt x="35" y="75"/>
                  </a:lnTo>
                  <a:lnTo>
                    <a:pt x="30" y="73"/>
                  </a:lnTo>
                  <a:lnTo>
                    <a:pt x="27" y="70"/>
                  </a:lnTo>
                  <a:lnTo>
                    <a:pt x="22" y="68"/>
                  </a:lnTo>
                  <a:lnTo>
                    <a:pt x="21" y="67"/>
                  </a:lnTo>
                  <a:lnTo>
                    <a:pt x="19" y="66"/>
                  </a:lnTo>
                  <a:lnTo>
                    <a:pt x="17" y="63"/>
                  </a:lnTo>
                  <a:lnTo>
                    <a:pt x="14" y="63"/>
                  </a:lnTo>
                  <a:lnTo>
                    <a:pt x="14" y="64"/>
                  </a:lnTo>
                  <a:lnTo>
                    <a:pt x="13" y="65"/>
                  </a:lnTo>
                  <a:lnTo>
                    <a:pt x="11" y="65"/>
                  </a:lnTo>
                  <a:lnTo>
                    <a:pt x="8" y="63"/>
                  </a:lnTo>
                  <a:lnTo>
                    <a:pt x="5" y="61"/>
                  </a:lnTo>
                  <a:lnTo>
                    <a:pt x="3" y="59"/>
                  </a:lnTo>
                  <a:lnTo>
                    <a:pt x="0" y="57"/>
                  </a:lnTo>
                  <a:lnTo>
                    <a:pt x="0" y="56"/>
                  </a:lnTo>
                  <a:lnTo>
                    <a:pt x="0" y="51"/>
                  </a:lnTo>
                  <a:lnTo>
                    <a:pt x="2" y="48"/>
                  </a:lnTo>
                  <a:lnTo>
                    <a:pt x="3" y="46"/>
                  </a:lnTo>
                  <a:lnTo>
                    <a:pt x="5" y="44"/>
                  </a:lnTo>
                  <a:lnTo>
                    <a:pt x="6" y="40"/>
                  </a:lnTo>
                  <a:lnTo>
                    <a:pt x="6" y="36"/>
                  </a:lnTo>
                  <a:lnTo>
                    <a:pt x="8" y="31"/>
                  </a:lnTo>
                  <a:lnTo>
                    <a:pt x="11" y="24"/>
                  </a:lnTo>
                  <a:lnTo>
                    <a:pt x="16" y="18"/>
                  </a:lnTo>
                  <a:lnTo>
                    <a:pt x="18" y="16"/>
                  </a:lnTo>
                  <a:lnTo>
                    <a:pt x="20" y="15"/>
                  </a:lnTo>
                  <a:lnTo>
                    <a:pt x="24" y="10"/>
                  </a:lnTo>
                  <a:lnTo>
                    <a:pt x="25" y="10"/>
                  </a:lnTo>
                  <a:lnTo>
                    <a:pt x="27" y="9"/>
                  </a:lnTo>
                  <a:lnTo>
                    <a:pt x="28" y="8"/>
                  </a:lnTo>
                  <a:lnTo>
                    <a:pt x="30" y="9"/>
                  </a:lnTo>
                  <a:lnTo>
                    <a:pt x="32" y="11"/>
                  </a:lnTo>
                  <a:lnTo>
                    <a:pt x="33" y="13"/>
                  </a:lnTo>
                  <a:lnTo>
                    <a:pt x="35" y="13"/>
                  </a:lnTo>
                  <a:lnTo>
                    <a:pt x="38" y="11"/>
                  </a:lnTo>
                  <a:lnTo>
                    <a:pt x="43" y="2"/>
                  </a:lnTo>
                  <a:lnTo>
                    <a:pt x="50" y="0"/>
                  </a:lnTo>
                  <a:lnTo>
                    <a:pt x="57" y="2"/>
                  </a:lnTo>
                  <a:lnTo>
                    <a:pt x="63" y="3"/>
                  </a:lnTo>
                  <a:lnTo>
                    <a:pt x="65" y="6"/>
                  </a:lnTo>
                  <a:lnTo>
                    <a:pt x="66" y="9"/>
                  </a:lnTo>
                  <a:lnTo>
                    <a:pt x="66" y="10"/>
                  </a:lnTo>
                  <a:lnTo>
                    <a:pt x="69" y="12"/>
                  </a:lnTo>
                  <a:lnTo>
                    <a:pt x="77" y="17"/>
                  </a:lnTo>
                  <a:lnTo>
                    <a:pt x="82" y="21"/>
                  </a:lnTo>
                  <a:lnTo>
                    <a:pt x="89" y="26"/>
                  </a:lnTo>
                  <a:lnTo>
                    <a:pt x="94" y="28"/>
                  </a:lnTo>
                  <a:lnTo>
                    <a:pt x="98" y="28"/>
                  </a:lnTo>
                  <a:lnTo>
                    <a:pt x="101" y="31"/>
                  </a:lnTo>
                  <a:lnTo>
                    <a:pt x="105" y="35"/>
                  </a:lnTo>
                  <a:lnTo>
                    <a:pt x="108" y="40"/>
                  </a:lnTo>
                  <a:lnTo>
                    <a:pt x="112" y="44"/>
                  </a:lnTo>
                  <a:lnTo>
                    <a:pt x="115" y="44"/>
                  </a:lnTo>
                  <a:lnTo>
                    <a:pt x="118" y="43"/>
                  </a:lnTo>
                  <a:lnTo>
                    <a:pt x="123" y="41"/>
                  </a:lnTo>
                  <a:lnTo>
                    <a:pt x="126" y="42"/>
                  </a:lnTo>
                  <a:lnTo>
                    <a:pt x="129" y="43"/>
                  </a:lnTo>
                  <a:lnTo>
                    <a:pt x="129" y="45"/>
                  </a:lnTo>
                  <a:lnTo>
                    <a:pt x="131" y="50"/>
                  </a:lnTo>
                  <a:lnTo>
                    <a:pt x="133" y="54"/>
                  </a:lnTo>
                  <a:lnTo>
                    <a:pt x="136" y="56"/>
                  </a:lnTo>
                  <a:lnTo>
                    <a:pt x="139" y="58"/>
                  </a:lnTo>
                  <a:lnTo>
                    <a:pt x="140" y="60"/>
                  </a:lnTo>
                  <a:lnTo>
                    <a:pt x="146" y="63"/>
                  </a:lnTo>
                  <a:lnTo>
                    <a:pt x="147" y="65"/>
                  </a:lnTo>
                  <a:lnTo>
                    <a:pt x="148" y="66"/>
                  </a:lnTo>
                  <a:lnTo>
                    <a:pt x="150" y="67"/>
                  </a:lnTo>
                  <a:lnTo>
                    <a:pt x="151" y="67"/>
                  </a:lnTo>
                  <a:lnTo>
                    <a:pt x="153" y="67"/>
                  </a:lnTo>
                  <a:lnTo>
                    <a:pt x="159" y="65"/>
                  </a:lnTo>
                  <a:lnTo>
                    <a:pt x="161" y="65"/>
                  </a:lnTo>
                  <a:lnTo>
                    <a:pt x="163" y="66"/>
                  </a:lnTo>
                  <a:lnTo>
                    <a:pt x="163" y="67"/>
                  </a:lnTo>
                  <a:lnTo>
                    <a:pt x="161" y="70"/>
                  </a:lnTo>
                  <a:lnTo>
                    <a:pt x="160" y="74"/>
                  </a:lnTo>
                  <a:lnTo>
                    <a:pt x="161" y="76"/>
                  </a:lnTo>
                  <a:lnTo>
                    <a:pt x="164" y="76"/>
                  </a:lnTo>
                  <a:lnTo>
                    <a:pt x="170" y="77"/>
                  </a:lnTo>
                  <a:lnTo>
                    <a:pt x="179" y="77"/>
                  </a:lnTo>
                  <a:lnTo>
                    <a:pt x="181" y="79"/>
                  </a:lnTo>
                  <a:lnTo>
                    <a:pt x="184" y="83"/>
                  </a:lnTo>
                  <a:lnTo>
                    <a:pt x="186" y="87"/>
                  </a:lnTo>
                  <a:lnTo>
                    <a:pt x="187" y="90"/>
                  </a:lnTo>
                  <a:lnTo>
                    <a:pt x="189" y="90"/>
                  </a:lnTo>
                  <a:lnTo>
                    <a:pt x="191" y="90"/>
                  </a:lnTo>
                  <a:lnTo>
                    <a:pt x="191" y="87"/>
                  </a:lnTo>
                  <a:lnTo>
                    <a:pt x="192" y="84"/>
                  </a:lnTo>
                  <a:lnTo>
                    <a:pt x="194" y="83"/>
                  </a:lnTo>
                  <a:lnTo>
                    <a:pt x="195" y="84"/>
                  </a:lnTo>
                  <a:lnTo>
                    <a:pt x="196" y="86"/>
                  </a:lnTo>
                  <a:lnTo>
                    <a:pt x="200" y="89"/>
                  </a:lnTo>
                  <a:lnTo>
                    <a:pt x="202" y="90"/>
                  </a:lnTo>
                  <a:lnTo>
                    <a:pt x="205" y="89"/>
                  </a:lnTo>
                  <a:lnTo>
                    <a:pt x="205" y="89"/>
                  </a:lnTo>
                  <a:lnTo>
                    <a:pt x="206" y="84"/>
                  </a:lnTo>
                  <a:lnTo>
                    <a:pt x="208" y="84"/>
                  </a:lnTo>
                  <a:lnTo>
                    <a:pt x="211" y="84"/>
                  </a:lnTo>
                  <a:lnTo>
                    <a:pt x="212" y="85"/>
                  </a:lnTo>
                  <a:lnTo>
                    <a:pt x="213" y="86"/>
                  </a:lnTo>
                  <a:lnTo>
                    <a:pt x="216" y="87"/>
                  </a:lnTo>
                  <a:lnTo>
                    <a:pt x="219" y="89"/>
                  </a:lnTo>
                  <a:lnTo>
                    <a:pt x="222" y="90"/>
                  </a:lnTo>
                  <a:lnTo>
                    <a:pt x="226" y="93"/>
                  </a:lnTo>
                  <a:lnTo>
                    <a:pt x="230" y="93"/>
                  </a:lnTo>
                  <a:lnTo>
                    <a:pt x="236" y="93"/>
                  </a:lnTo>
                  <a:lnTo>
                    <a:pt x="238" y="93"/>
                  </a:lnTo>
                  <a:lnTo>
                    <a:pt x="241" y="94"/>
                  </a:lnTo>
                  <a:lnTo>
                    <a:pt x="243" y="93"/>
                  </a:lnTo>
                  <a:lnTo>
                    <a:pt x="248" y="91"/>
                  </a:lnTo>
                  <a:lnTo>
                    <a:pt x="250" y="91"/>
                  </a:lnTo>
                  <a:lnTo>
                    <a:pt x="254" y="91"/>
                  </a:lnTo>
                  <a:lnTo>
                    <a:pt x="256" y="9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8" name="Freeform 571">
              <a:extLst>
                <a:ext uri="{FF2B5EF4-FFF2-40B4-BE49-F238E27FC236}">
                  <a16:creationId xmlns="" xmlns:a16="http://schemas.microsoft.com/office/drawing/2014/main" id="{E478E33D-77EE-C2F3-F8D3-71FCBB2B0A7A}"/>
                </a:ext>
              </a:extLst>
            </p:cNvPr>
            <p:cNvSpPr>
              <a:spLocks noChangeArrowheads="1"/>
            </p:cNvSpPr>
            <p:nvPr/>
          </p:nvSpPr>
          <p:spPr bwMode="auto">
            <a:xfrm>
              <a:off x="10276497" y="8819782"/>
              <a:ext cx="313228" cy="412141"/>
            </a:xfrm>
            <a:custGeom>
              <a:avLst/>
              <a:gdLst>
                <a:gd name="T0" fmla="*/ 212 w 251"/>
                <a:gd name="T1" fmla="*/ 207 h 331"/>
                <a:gd name="T2" fmla="*/ 218 w 251"/>
                <a:gd name="T3" fmla="*/ 204 h 331"/>
                <a:gd name="T4" fmla="*/ 33 w 251"/>
                <a:gd name="T5" fmla="*/ 326 h 331"/>
                <a:gd name="T6" fmla="*/ 26 w 251"/>
                <a:gd name="T7" fmla="*/ 310 h 331"/>
                <a:gd name="T8" fmla="*/ 19 w 251"/>
                <a:gd name="T9" fmla="*/ 299 h 331"/>
                <a:gd name="T10" fmla="*/ 14 w 251"/>
                <a:gd name="T11" fmla="*/ 286 h 331"/>
                <a:gd name="T12" fmla="*/ 8 w 251"/>
                <a:gd name="T13" fmla="*/ 272 h 331"/>
                <a:gd name="T14" fmla="*/ 3 w 251"/>
                <a:gd name="T15" fmla="*/ 259 h 331"/>
                <a:gd name="T16" fmla="*/ 9 w 251"/>
                <a:gd name="T17" fmla="*/ 249 h 331"/>
                <a:gd name="T18" fmla="*/ 31 w 251"/>
                <a:gd name="T19" fmla="*/ 242 h 331"/>
                <a:gd name="T20" fmla="*/ 53 w 251"/>
                <a:gd name="T21" fmla="*/ 234 h 331"/>
                <a:gd name="T22" fmla="*/ 76 w 251"/>
                <a:gd name="T23" fmla="*/ 226 h 331"/>
                <a:gd name="T24" fmla="*/ 95 w 251"/>
                <a:gd name="T25" fmla="*/ 219 h 331"/>
                <a:gd name="T26" fmla="*/ 100 w 251"/>
                <a:gd name="T27" fmla="*/ 203 h 331"/>
                <a:gd name="T28" fmla="*/ 105 w 251"/>
                <a:gd name="T29" fmla="*/ 188 h 331"/>
                <a:gd name="T30" fmla="*/ 109 w 251"/>
                <a:gd name="T31" fmla="*/ 173 h 331"/>
                <a:gd name="T32" fmla="*/ 114 w 251"/>
                <a:gd name="T33" fmla="*/ 158 h 331"/>
                <a:gd name="T34" fmla="*/ 112 w 251"/>
                <a:gd name="T35" fmla="*/ 143 h 331"/>
                <a:gd name="T36" fmla="*/ 102 w 251"/>
                <a:gd name="T37" fmla="*/ 127 h 331"/>
                <a:gd name="T38" fmla="*/ 104 w 251"/>
                <a:gd name="T39" fmla="*/ 110 h 331"/>
                <a:gd name="T40" fmla="*/ 112 w 251"/>
                <a:gd name="T41" fmla="*/ 92 h 331"/>
                <a:gd name="T42" fmla="*/ 111 w 251"/>
                <a:gd name="T43" fmla="*/ 84 h 331"/>
                <a:gd name="T44" fmla="*/ 124 w 251"/>
                <a:gd name="T45" fmla="*/ 81 h 331"/>
                <a:gd name="T46" fmla="*/ 126 w 251"/>
                <a:gd name="T47" fmla="*/ 75 h 331"/>
                <a:gd name="T48" fmla="*/ 121 w 251"/>
                <a:gd name="T49" fmla="*/ 69 h 331"/>
                <a:gd name="T50" fmla="*/ 121 w 251"/>
                <a:gd name="T51" fmla="*/ 60 h 331"/>
                <a:gd name="T52" fmla="*/ 122 w 251"/>
                <a:gd name="T53" fmla="*/ 50 h 331"/>
                <a:gd name="T54" fmla="*/ 128 w 251"/>
                <a:gd name="T55" fmla="*/ 49 h 331"/>
                <a:gd name="T56" fmla="*/ 127 w 251"/>
                <a:gd name="T57" fmla="*/ 52 h 331"/>
                <a:gd name="T58" fmla="*/ 132 w 251"/>
                <a:gd name="T59" fmla="*/ 54 h 331"/>
                <a:gd name="T60" fmla="*/ 139 w 251"/>
                <a:gd name="T61" fmla="*/ 48 h 331"/>
                <a:gd name="T62" fmla="*/ 152 w 251"/>
                <a:gd name="T63" fmla="*/ 70 h 331"/>
                <a:gd name="T64" fmla="*/ 179 w 251"/>
                <a:gd name="T65" fmla="*/ 89 h 331"/>
                <a:gd name="T66" fmla="*/ 204 w 251"/>
                <a:gd name="T67" fmla="*/ 95 h 331"/>
                <a:gd name="T68" fmla="*/ 218 w 251"/>
                <a:gd name="T69" fmla="*/ 103 h 331"/>
                <a:gd name="T70" fmla="*/ 230 w 251"/>
                <a:gd name="T71" fmla="*/ 117 h 331"/>
                <a:gd name="T72" fmla="*/ 246 w 251"/>
                <a:gd name="T73" fmla="*/ 132 h 331"/>
                <a:gd name="T74" fmla="*/ 249 w 251"/>
                <a:gd name="T75" fmla="*/ 143 h 331"/>
                <a:gd name="T76" fmla="*/ 235 w 251"/>
                <a:gd name="T77" fmla="*/ 168 h 331"/>
                <a:gd name="T78" fmla="*/ 214 w 251"/>
                <a:gd name="T79" fmla="*/ 191 h 331"/>
                <a:gd name="T80" fmla="*/ 200 w 251"/>
                <a:gd name="T81" fmla="*/ 206 h 331"/>
                <a:gd name="T82" fmla="*/ 197 w 251"/>
                <a:gd name="T83" fmla="*/ 199 h 331"/>
                <a:gd name="T84" fmla="*/ 186 w 251"/>
                <a:gd name="T85" fmla="*/ 215 h 331"/>
                <a:gd name="T86" fmla="*/ 183 w 251"/>
                <a:gd name="T87" fmla="*/ 232 h 331"/>
                <a:gd name="T88" fmla="*/ 186 w 251"/>
                <a:gd name="T89" fmla="*/ 251 h 331"/>
                <a:gd name="T90" fmla="*/ 165 w 251"/>
                <a:gd name="T91" fmla="*/ 256 h 331"/>
                <a:gd name="T92" fmla="*/ 145 w 251"/>
                <a:gd name="T93" fmla="*/ 280 h 331"/>
                <a:gd name="T94" fmla="*/ 115 w 251"/>
                <a:gd name="T95" fmla="*/ 289 h 331"/>
                <a:gd name="T96" fmla="*/ 105 w 251"/>
                <a:gd name="T97" fmla="*/ 304 h 331"/>
                <a:gd name="T98" fmla="*/ 98 w 251"/>
                <a:gd name="T99" fmla="*/ 317 h 331"/>
                <a:gd name="T100" fmla="*/ 76 w 251"/>
                <a:gd name="T101" fmla="*/ 317 h 331"/>
                <a:gd name="T102" fmla="*/ 52 w 251"/>
                <a:gd name="T103" fmla="*/ 327 h 331"/>
                <a:gd name="T104" fmla="*/ 135 w 251"/>
                <a:gd name="T105" fmla="*/ 40 h 331"/>
                <a:gd name="T106" fmla="*/ 137 w 251"/>
                <a:gd name="T107" fmla="*/ 37 h 331"/>
                <a:gd name="T108" fmla="*/ 137 w 251"/>
                <a:gd name="T109" fmla="*/ 25 h 331"/>
                <a:gd name="T110" fmla="*/ 132 w 251"/>
                <a:gd name="T111" fmla="*/ 21 h 331"/>
                <a:gd name="T112" fmla="*/ 131 w 251"/>
                <a:gd name="T113" fmla="*/ 10 h 331"/>
                <a:gd name="T114" fmla="*/ 135 w 251"/>
                <a:gd name="T115" fmla="*/ 4 h 331"/>
                <a:gd name="T116" fmla="*/ 141 w 251"/>
                <a:gd name="T117" fmla="*/ 0 h 331"/>
                <a:gd name="T118" fmla="*/ 140 w 251"/>
                <a:gd name="T119" fmla="*/ 1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331">
                  <a:moveTo>
                    <a:pt x="214" y="212"/>
                  </a:moveTo>
                  <a:lnTo>
                    <a:pt x="213" y="212"/>
                  </a:lnTo>
                  <a:lnTo>
                    <a:pt x="212" y="212"/>
                  </a:lnTo>
                  <a:lnTo>
                    <a:pt x="212" y="207"/>
                  </a:lnTo>
                  <a:lnTo>
                    <a:pt x="217" y="202"/>
                  </a:lnTo>
                  <a:lnTo>
                    <a:pt x="220" y="196"/>
                  </a:lnTo>
                  <a:lnTo>
                    <a:pt x="222" y="201"/>
                  </a:lnTo>
                  <a:lnTo>
                    <a:pt x="218" y="204"/>
                  </a:lnTo>
                  <a:lnTo>
                    <a:pt x="216" y="210"/>
                  </a:lnTo>
                  <a:lnTo>
                    <a:pt x="214" y="212"/>
                  </a:lnTo>
                  <a:close/>
                  <a:moveTo>
                    <a:pt x="35" y="330"/>
                  </a:moveTo>
                  <a:lnTo>
                    <a:pt x="33" y="326"/>
                  </a:lnTo>
                  <a:lnTo>
                    <a:pt x="31" y="322"/>
                  </a:lnTo>
                  <a:lnTo>
                    <a:pt x="29" y="317"/>
                  </a:lnTo>
                  <a:lnTo>
                    <a:pt x="27" y="313"/>
                  </a:lnTo>
                  <a:lnTo>
                    <a:pt x="26" y="310"/>
                  </a:lnTo>
                  <a:lnTo>
                    <a:pt x="24" y="309"/>
                  </a:lnTo>
                  <a:lnTo>
                    <a:pt x="22" y="306"/>
                  </a:lnTo>
                  <a:lnTo>
                    <a:pt x="21" y="302"/>
                  </a:lnTo>
                  <a:lnTo>
                    <a:pt x="19" y="299"/>
                  </a:lnTo>
                  <a:lnTo>
                    <a:pt x="18" y="296"/>
                  </a:lnTo>
                  <a:lnTo>
                    <a:pt x="17" y="292"/>
                  </a:lnTo>
                  <a:lnTo>
                    <a:pt x="15" y="289"/>
                  </a:lnTo>
                  <a:lnTo>
                    <a:pt x="14" y="286"/>
                  </a:lnTo>
                  <a:lnTo>
                    <a:pt x="13" y="283"/>
                  </a:lnTo>
                  <a:lnTo>
                    <a:pt x="11" y="279"/>
                  </a:lnTo>
                  <a:lnTo>
                    <a:pt x="9" y="276"/>
                  </a:lnTo>
                  <a:lnTo>
                    <a:pt x="8" y="272"/>
                  </a:lnTo>
                  <a:lnTo>
                    <a:pt x="6" y="269"/>
                  </a:lnTo>
                  <a:lnTo>
                    <a:pt x="5" y="266"/>
                  </a:lnTo>
                  <a:lnTo>
                    <a:pt x="4" y="262"/>
                  </a:lnTo>
                  <a:lnTo>
                    <a:pt x="3" y="259"/>
                  </a:lnTo>
                  <a:lnTo>
                    <a:pt x="1" y="256"/>
                  </a:lnTo>
                  <a:lnTo>
                    <a:pt x="0" y="253"/>
                  </a:lnTo>
                  <a:lnTo>
                    <a:pt x="4" y="251"/>
                  </a:lnTo>
                  <a:lnTo>
                    <a:pt x="9" y="249"/>
                  </a:lnTo>
                  <a:lnTo>
                    <a:pt x="15" y="247"/>
                  </a:lnTo>
                  <a:lnTo>
                    <a:pt x="20" y="245"/>
                  </a:lnTo>
                  <a:lnTo>
                    <a:pt x="26" y="243"/>
                  </a:lnTo>
                  <a:lnTo>
                    <a:pt x="31" y="242"/>
                  </a:lnTo>
                  <a:lnTo>
                    <a:pt x="37" y="239"/>
                  </a:lnTo>
                  <a:lnTo>
                    <a:pt x="42" y="237"/>
                  </a:lnTo>
                  <a:lnTo>
                    <a:pt x="48" y="236"/>
                  </a:lnTo>
                  <a:lnTo>
                    <a:pt x="53" y="234"/>
                  </a:lnTo>
                  <a:lnTo>
                    <a:pt x="59" y="232"/>
                  </a:lnTo>
                  <a:lnTo>
                    <a:pt x="65" y="230"/>
                  </a:lnTo>
                  <a:lnTo>
                    <a:pt x="70" y="227"/>
                  </a:lnTo>
                  <a:lnTo>
                    <a:pt x="76" y="226"/>
                  </a:lnTo>
                  <a:lnTo>
                    <a:pt x="81" y="224"/>
                  </a:lnTo>
                  <a:lnTo>
                    <a:pt x="87" y="222"/>
                  </a:lnTo>
                  <a:lnTo>
                    <a:pt x="92" y="220"/>
                  </a:lnTo>
                  <a:lnTo>
                    <a:pt x="95" y="219"/>
                  </a:lnTo>
                  <a:lnTo>
                    <a:pt x="96" y="215"/>
                  </a:lnTo>
                  <a:lnTo>
                    <a:pt x="98" y="210"/>
                  </a:lnTo>
                  <a:lnTo>
                    <a:pt x="99" y="207"/>
                  </a:lnTo>
                  <a:lnTo>
                    <a:pt x="100" y="203"/>
                  </a:lnTo>
                  <a:lnTo>
                    <a:pt x="101" y="199"/>
                  </a:lnTo>
                  <a:lnTo>
                    <a:pt x="102" y="196"/>
                  </a:lnTo>
                  <a:lnTo>
                    <a:pt x="104" y="192"/>
                  </a:lnTo>
                  <a:lnTo>
                    <a:pt x="105" y="188"/>
                  </a:lnTo>
                  <a:lnTo>
                    <a:pt x="106" y="185"/>
                  </a:lnTo>
                  <a:lnTo>
                    <a:pt x="107" y="180"/>
                  </a:lnTo>
                  <a:lnTo>
                    <a:pt x="109" y="177"/>
                  </a:lnTo>
                  <a:lnTo>
                    <a:pt x="109" y="173"/>
                  </a:lnTo>
                  <a:lnTo>
                    <a:pt x="110" y="169"/>
                  </a:lnTo>
                  <a:lnTo>
                    <a:pt x="112" y="166"/>
                  </a:lnTo>
                  <a:lnTo>
                    <a:pt x="113" y="162"/>
                  </a:lnTo>
                  <a:lnTo>
                    <a:pt x="114" y="158"/>
                  </a:lnTo>
                  <a:lnTo>
                    <a:pt x="115" y="154"/>
                  </a:lnTo>
                  <a:lnTo>
                    <a:pt x="116" y="151"/>
                  </a:lnTo>
                  <a:lnTo>
                    <a:pt x="114" y="147"/>
                  </a:lnTo>
                  <a:lnTo>
                    <a:pt x="112" y="143"/>
                  </a:lnTo>
                  <a:lnTo>
                    <a:pt x="109" y="138"/>
                  </a:lnTo>
                  <a:lnTo>
                    <a:pt x="106" y="134"/>
                  </a:lnTo>
                  <a:lnTo>
                    <a:pt x="104" y="131"/>
                  </a:lnTo>
                  <a:lnTo>
                    <a:pt x="102" y="127"/>
                  </a:lnTo>
                  <a:lnTo>
                    <a:pt x="102" y="122"/>
                  </a:lnTo>
                  <a:lnTo>
                    <a:pt x="102" y="119"/>
                  </a:lnTo>
                  <a:lnTo>
                    <a:pt x="102" y="116"/>
                  </a:lnTo>
                  <a:lnTo>
                    <a:pt x="104" y="110"/>
                  </a:lnTo>
                  <a:lnTo>
                    <a:pt x="107" y="104"/>
                  </a:lnTo>
                  <a:lnTo>
                    <a:pt x="109" y="99"/>
                  </a:lnTo>
                  <a:lnTo>
                    <a:pt x="111" y="95"/>
                  </a:lnTo>
                  <a:lnTo>
                    <a:pt x="112" y="92"/>
                  </a:lnTo>
                  <a:lnTo>
                    <a:pt x="113" y="88"/>
                  </a:lnTo>
                  <a:lnTo>
                    <a:pt x="112" y="86"/>
                  </a:lnTo>
                  <a:lnTo>
                    <a:pt x="112" y="85"/>
                  </a:lnTo>
                  <a:lnTo>
                    <a:pt x="111" y="84"/>
                  </a:lnTo>
                  <a:lnTo>
                    <a:pt x="113" y="83"/>
                  </a:lnTo>
                  <a:lnTo>
                    <a:pt x="118" y="81"/>
                  </a:lnTo>
                  <a:lnTo>
                    <a:pt x="121" y="81"/>
                  </a:lnTo>
                  <a:lnTo>
                    <a:pt x="124" y="81"/>
                  </a:lnTo>
                  <a:lnTo>
                    <a:pt x="128" y="80"/>
                  </a:lnTo>
                  <a:lnTo>
                    <a:pt x="128" y="79"/>
                  </a:lnTo>
                  <a:lnTo>
                    <a:pt x="127" y="77"/>
                  </a:lnTo>
                  <a:lnTo>
                    <a:pt x="126" y="75"/>
                  </a:lnTo>
                  <a:lnTo>
                    <a:pt x="121" y="75"/>
                  </a:lnTo>
                  <a:lnTo>
                    <a:pt x="120" y="73"/>
                  </a:lnTo>
                  <a:lnTo>
                    <a:pt x="121" y="70"/>
                  </a:lnTo>
                  <a:lnTo>
                    <a:pt x="121" y="69"/>
                  </a:lnTo>
                  <a:lnTo>
                    <a:pt x="121" y="67"/>
                  </a:lnTo>
                  <a:lnTo>
                    <a:pt x="120" y="65"/>
                  </a:lnTo>
                  <a:lnTo>
                    <a:pt x="121" y="62"/>
                  </a:lnTo>
                  <a:lnTo>
                    <a:pt x="121" y="60"/>
                  </a:lnTo>
                  <a:lnTo>
                    <a:pt x="121" y="58"/>
                  </a:lnTo>
                  <a:lnTo>
                    <a:pt x="121" y="55"/>
                  </a:lnTo>
                  <a:lnTo>
                    <a:pt x="121" y="52"/>
                  </a:lnTo>
                  <a:lnTo>
                    <a:pt x="122" y="50"/>
                  </a:lnTo>
                  <a:lnTo>
                    <a:pt x="124" y="49"/>
                  </a:lnTo>
                  <a:lnTo>
                    <a:pt x="125" y="48"/>
                  </a:lnTo>
                  <a:lnTo>
                    <a:pt x="127" y="48"/>
                  </a:lnTo>
                  <a:lnTo>
                    <a:pt x="128" y="49"/>
                  </a:lnTo>
                  <a:lnTo>
                    <a:pt x="128" y="51"/>
                  </a:lnTo>
                  <a:lnTo>
                    <a:pt x="128" y="52"/>
                  </a:lnTo>
                  <a:lnTo>
                    <a:pt x="127" y="52"/>
                  </a:lnTo>
                  <a:lnTo>
                    <a:pt x="127" y="52"/>
                  </a:lnTo>
                  <a:lnTo>
                    <a:pt x="128" y="54"/>
                  </a:lnTo>
                  <a:lnTo>
                    <a:pt x="130" y="56"/>
                  </a:lnTo>
                  <a:lnTo>
                    <a:pt x="131" y="56"/>
                  </a:lnTo>
                  <a:lnTo>
                    <a:pt x="132" y="54"/>
                  </a:lnTo>
                  <a:lnTo>
                    <a:pt x="134" y="53"/>
                  </a:lnTo>
                  <a:lnTo>
                    <a:pt x="136" y="52"/>
                  </a:lnTo>
                  <a:lnTo>
                    <a:pt x="138" y="49"/>
                  </a:lnTo>
                  <a:lnTo>
                    <a:pt x="139" y="48"/>
                  </a:lnTo>
                  <a:lnTo>
                    <a:pt x="140" y="48"/>
                  </a:lnTo>
                  <a:lnTo>
                    <a:pt x="144" y="57"/>
                  </a:lnTo>
                  <a:lnTo>
                    <a:pt x="148" y="65"/>
                  </a:lnTo>
                  <a:lnTo>
                    <a:pt x="152" y="70"/>
                  </a:lnTo>
                  <a:lnTo>
                    <a:pt x="157" y="77"/>
                  </a:lnTo>
                  <a:lnTo>
                    <a:pt x="163" y="83"/>
                  </a:lnTo>
                  <a:lnTo>
                    <a:pt x="167" y="85"/>
                  </a:lnTo>
                  <a:lnTo>
                    <a:pt x="179" y="89"/>
                  </a:lnTo>
                  <a:lnTo>
                    <a:pt x="186" y="91"/>
                  </a:lnTo>
                  <a:lnTo>
                    <a:pt x="195" y="92"/>
                  </a:lnTo>
                  <a:lnTo>
                    <a:pt x="202" y="95"/>
                  </a:lnTo>
                  <a:lnTo>
                    <a:pt x="204" y="95"/>
                  </a:lnTo>
                  <a:lnTo>
                    <a:pt x="208" y="94"/>
                  </a:lnTo>
                  <a:lnTo>
                    <a:pt x="210" y="94"/>
                  </a:lnTo>
                  <a:lnTo>
                    <a:pt x="216" y="99"/>
                  </a:lnTo>
                  <a:lnTo>
                    <a:pt x="218" y="103"/>
                  </a:lnTo>
                  <a:lnTo>
                    <a:pt x="220" y="105"/>
                  </a:lnTo>
                  <a:lnTo>
                    <a:pt x="223" y="108"/>
                  </a:lnTo>
                  <a:lnTo>
                    <a:pt x="224" y="112"/>
                  </a:lnTo>
                  <a:lnTo>
                    <a:pt x="230" y="117"/>
                  </a:lnTo>
                  <a:lnTo>
                    <a:pt x="233" y="123"/>
                  </a:lnTo>
                  <a:lnTo>
                    <a:pt x="237" y="128"/>
                  </a:lnTo>
                  <a:lnTo>
                    <a:pt x="241" y="131"/>
                  </a:lnTo>
                  <a:lnTo>
                    <a:pt x="246" y="132"/>
                  </a:lnTo>
                  <a:lnTo>
                    <a:pt x="250" y="133"/>
                  </a:lnTo>
                  <a:lnTo>
                    <a:pt x="250" y="136"/>
                  </a:lnTo>
                  <a:lnTo>
                    <a:pt x="250" y="141"/>
                  </a:lnTo>
                  <a:lnTo>
                    <a:pt x="249" y="143"/>
                  </a:lnTo>
                  <a:lnTo>
                    <a:pt x="245" y="149"/>
                  </a:lnTo>
                  <a:lnTo>
                    <a:pt x="244" y="152"/>
                  </a:lnTo>
                  <a:lnTo>
                    <a:pt x="240" y="158"/>
                  </a:lnTo>
                  <a:lnTo>
                    <a:pt x="235" y="168"/>
                  </a:lnTo>
                  <a:lnTo>
                    <a:pt x="233" y="170"/>
                  </a:lnTo>
                  <a:lnTo>
                    <a:pt x="225" y="175"/>
                  </a:lnTo>
                  <a:lnTo>
                    <a:pt x="220" y="181"/>
                  </a:lnTo>
                  <a:lnTo>
                    <a:pt x="214" y="191"/>
                  </a:lnTo>
                  <a:lnTo>
                    <a:pt x="208" y="202"/>
                  </a:lnTo>
                  <a:lnTo>
                    <a:pt x="207" y="205"/>
                  </a:lnTo>
                  <a:lnTo>
                    <a:pt x="203" y="206"/>
                  </a:lnTo>
                  <a:lnTo>
                    <a:pt x="200" y="206"/>
                  </a:lnTo>
                  <a:lnTo>
                    <a:pt x="198" y="204"/>
                  </a:lnTo>
                  <a:lnTo>
                    <a:pt x="199" y="202"/>
                  </a:lnTo>
                  <a:lnTo>
                    <a:pt x="199" y="198"/>
                  </a:lnTo>
                  <a:lnTo>
                    <a:pt x="197" y="199"/>
                  </a:lnTo>
                  <a:lnTo>
                    <a:pt x="195" y="199"/>
                  </a:lnTo>
                  <a:lnTo>
                    <a:pt x="190" y="207"/>
                  </a:lnTo>
                  <a:lnTo>
                    <a:pt x="187" y="210"/>
                  </a:lnTo>
                  <a:lnTo>
                    <a:pt x="186" y="215"/>
                  </a:lnTo>
                  <a:lnTo>
                    <a:pt x="185" y="220"/>
                  </a:lnTo>
                  <a:lnTo>
                    <a:pt x="183" y="225"/>
                  </a:lnTo>
                  <a:lnTo>
                    <a:pt x="183" y="229"/>
                  </a:lnTo>
                  <a:lnTo>
                    <a:pt x="183" y="232"/>
                  </a:lnTo>
                  <a:lnTo>
                    <a:pt x="184" y="238"/>
                  </a:lnTo>
                  <a:lnTo>
                    <a:pt x="184" y="244"/>
                  </a:lnTo>
                  <a:lnTo>
                    <a:pt x="185" y="247"/>
                  </a:lnTo>
                  <a:lnTo>
                    <a:pt x="186" y="251"/>
                  </a:lnTo>
                  <a:lnTo>
                    <a:pt x="183" y="253"/>
                  </a:lnTo>
                  <a:lnTo>
                    <a:pt x="181" y="254"/>
                  </a:lnTo>
                  <a:lnTo>
                    <a:pt x="173" y="254"/>
                  </a:lnTo>
                  <a:lnTo>
                    <a:pt x="165" y="256"/>
                  </a:lnTo>
                  <a:lnTo>
                    <a:pt x="158" y="258"/>
                  </a:lnTo>
                  <a:lnTo>
                    <a:pt x="154" y="261"/>
                  </a:lnTo>
                  <a:lnTo>
                    <a:pt x="149" y="266"/>
                  </a:lnTo>
                  <a:lnTo>
                    <a:pt x="145" y="280"/>
                  </a:lnTo>
                  <a:lnTo>
                    <a:pt x="140" y="286"/>
                  </a:lnTo>
                  <a:lnTo>
                    <a:pt x="137" y="288"/>
                  </a:lnTo>
                  <a:lnTo>
                    <a:pt x="128" y="288"/>
                  </a:lnTo>
                  <a:lnTo>
                    <a:pt x="115" y="289"/>
                  </a:lnTo>
                  <a:lnTo>
                    <a:pt x="111" y="290"/>
                  </a:lnTo>
                  <a:lnTo>
                    <a:pt x="104" y="299"/>
                  </a:lnTo>
                  <a:lnTo>
                    <a:pt x="104" y="302"/>
                  </a:lnTo>
                  <a:lnTo>
                    <a:pt x="105" y="304"/>
                  </a:lnTo>
                  <a:lnTo>
                    <a:pt x="105" y="306"/>
                  </a:lnTo>
                  <a:lnTo>
                    <a:pt x="105" y="308"/>
                  </a:lnTo>
                  <a:lnTo>
                    <a:pt x="101" y="314"/>
                  </a:lnTo>
                  <a:lnTo>
                    <a:pt x="98" y="317"/>
                  </a:lnTo>
                  <a:lnTo>
                    <a:pt x="89" y="320"/>
                  </a:lnTo>
                  <a:lnTo>
                    <a:pt x="85" y="319"/>
                  </a:lnTo>
                  <a:lnTo>
                    <a:pt x="82" y="318"/>
                  </a:lnTo>
                  <a:lnTo>
                    <a:pt x="76" y="317"/>
                  </a:lnTo>
                  <a:lnTo>
                    <a:pt x="66" y="319"/>
                  </a:lnTo>
                  <a:lnTo>
                    <a:pt x="63" y="322"/>
                  </a:lnTo>
                  <a:lnTo>
                    <a:pt x="57" y="324"/>
                  </a:lnTo>
                  <a:lnTo>
                    <a:pt x="52" y="327"/>
                  </a:lnTo>
                  <a:lnTo>
                    <a:pt x="42" y="328"/>
                  </a:lnTo>
                  <a:lnTo>
                    <a:pt x="35" y="330"/>
                  </a:lnTo>
                  <a:close/>
                  <a:moveTo>
                    <a:pt x="137" y="39"/>
                  </a:moveTo>
                  <a:lnTo>
                    <a:pt x="135" y="40"/>
                  </a:lnTo>
                  <a:lnTo>
                    <a:pt x="134" y="40"/>
                  </a:lnTo>
                  <a:lnTo>
                    <a:pt x="135" y="38"/>
                  </a:lnTo>
                  <a:lnTo>
                    <a:pt x="135" y="37"/>
                  </a:lnTo>
                  <a:lnTo>
                    <a:pt x="137" y="37"/>
                  </a:lnTo>
                  <a:lnTo>
                    <a:pt x="137" y="37"/>
                  </a:lnTo>
                  <a:lnTo>
                    <a:pt x="137" y="39"/>
                  </a:lnTo>
                  <a:close/>
                  <a:moveTo>
                    <a:pt x="137" y="25"/>
                  </a:moveTo>
                  <a:lnTo>
                    <a:pt x="137" y="25"/>
                  </a:lnTo>
                  <a:lnTo>
                    <a:pt x="135" y="25"/>
                  </a:lnTo>
                  <a:lnTo>
                    <a:pt x="134" y="25"/>
                  </a:lnTo>
                  <a:lnTo>
                    <a:pt x="132" y="23"/>
                  </a:lnTo>
                  <a:lnTo>
                    <a:pt x="132" y="21"/>
                  </a:lnTo>
                  <a:lnTo>
                    <a:pt x="132" y="18"/>
                  </a:lnTo>
                  <a:lnTo>
                    <a:pt x="133" y="14"/>
                  </a:lnTo>
                  <a:lnTo>
                    <a:pt x="133" y="10"/>
                  </a:lnTo>
                  <a:lnTo>
                    <a:pt x="131" y="10"/>
                  </a:lnTo>
                  <a:lnTo>
                    <a:pt x="131" y="10"/>
                  </a:lnTo>
                  <a:lnTo>
                    <a:pt x="133" y="5"/>
                  </a:lnTo>
                  <a:lnTo>
                    <a:pt x="134" y="4"/>
                  </a:lnTo>
                  <a:lnTo>
                    <a:pt x="135" y="4"/>
                  </a:lnTo>
                  <a:lnTo>
                    <a:pt x="137" y="4"/>
                  </a:lnTo>
                  <a:lnTo>
                    <a:pt x="139" y="1"/>
                  </a:lnTo>
                  <a:lnTo>
                    <a:pt x="140" y="0"/>
                  </a:lnTo>
                  <a:lnTo>
                    <a:pt x="141" y="0"/>
                  </a:lnTo>
                  <a:lnTo>
                    <a:pt x="141" y="1"/>
                  </a:lnTo>
                  <a:lnTo>
                    <a:pt x="141" y="5"/>
                  </a:lnTo>
                  <a:lnTo>
                    <a:pt x="141" y="8"/>
                  </a:lnTo>
                  <a:lnTo>
                    <a:pt x="140" y="19"/>
                  </a:lnTo>
                  <a:lnTo>
                    <a:pt x="139" y="21"/>
                  </a:lnTo>
                  <a:lnTo>
                    <a:pt x="137" y="23"/>
                  </a:lnTo>
                  <a:lnTo>
                    <a:pt x="137" y="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89" name="Freeform 572">
              <a:extLst>
                <a:ext uri="{FF2B5EF4-FFF2-40B4-BE49-F238E27FC236}">
                  <a16:creationId xmlns="" xmlns:a16="http://schemas.microsoft.com/office/drawing/2014/main" id="{BE567ACF-19A5-D92D-ADF5-C576EA852675}"/>
                </a:ext>
              </a:extLst>
            </p:cNvPr>
            <p:cNvSpPr>
              <a:spLocks noChangeArrowheads="1"/>
            </p:cNvSpPr>
            <p:nvPr/>
          </p:nvSpPr>
          <p:spPr bwMode="auto">
            <a:xfrm>
              <a:off x="10540266" y="9067067"/>
              <a:ext cx="10990" cy="21981"/>
            </a:xfrm>
            <a:custGeom>
              <a:avLst/>
              <a:gdLst>
                <a:gd name="T0" fmla="*/ 2 w 11"/>
                <a:gd name="T1" fmla="*/ 16 h 17"/>
                <a:gd name="T2" fmla="*/ 1 w 11"/>
                <a:gd name="T3" fmla="*/ 16 h 17"/>
                <a:gd name="T4" fmla="*/ 0 w 11"/>
                <a:gd name="T5" fmla="*/ 16 h 17"/>
                <a:gd name="T6" fmla="*/ 0 w 11"/>
                <a:gd name="T7" fmla="*/ 11 h 17"/>
                <a:gd name="T8" fmla="*/ 5 w 11"/>
                <a:gd name="T9" fmla="*/ 6 h 17"/>
                <a:gd name="T10" fmla="*/ 8 w 11"/>
                <a:gd name="T11" fmla="*/ 0 h 17"/>
                <a:gd name="T12" fmla="*/ 10 w 11"/>
                <a:gd name="T13" fmla="*/ 5 h 17"/>
                <a:gd name="T14" fmla="*/ 6 w 11"/>
                <a:gd name="T15" fmla="*/ 8 h 17"/>
                <a:gd name="T16" fmla="*/ 4 w 11"/>
                <a:gd name="T17" fmla="*/ 14 h 17"/>
                <a:gd name="T18" fmla="*/ 2 w 1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2" y="16"/>
                  </a:moveTo>
                  <a:lnTo>
                    <a:pt x="1" y="16"/>
                  </a:lnTo>
                  <a:lnTo>
                    <a:pt x="0" y="16"/>
                  </a:lnTo>
                  <a:lnTo>
                    <a:pt x="0" y="11"/>
                  </a:lnTo>
                  <a:lnTo>
                    <a:pt x="5" y="6"/>
                  </a:lnTo>
                  <a:lnTo>
                    <a:pt x="8" y="0"/>
                  </a:lnTo>
                  <a:lnTo>
                    <a:pt x="10" y="5"/>
                  </a:lnTo>
                  <a:lnTo>
                    <a:pt x="6" y="8"/>
                  </a:lnTo>
                  <a:lnTo>
                    <a:pt x="4" y="14"/>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0" name="Freeform 574">
              <a:extLst>
                <a:ext uri="{FF2B5EF4-FFF2-40B4-BE49-F238E27FC236}">
                  <a16:creationId xmlns="" xmlns:a16="http://schemas.microsoft.com/office/drawing/2014/main" id="{38F12E4C-3E18-AC09-3A46-8B641F3E1F8A}"/>
                </a:ext>
              </a:extLst>
            </p:cNvPr>
            <p:cNvSpPr>
              <a:spLocks noChangeArrowheads="1"/>
            </p:cNvSpPr>
            <p:nvPr/>
          </p:nvSpPr>
          <p:spPr bwMode="auto">
            <a:xfrm>
              <a:off x="10446850" y="8869240"/>
              <a:ext cx="5493" cy="5493"/>
            </a:xfrm>
            <a:custGeom>
              <a:avLst/>
              <a:gdLst>
                <a:gd name="T0" fmla="*/ 3 w 4"/>
                <a:gd name="T1" fmla="*/ 2 h 4"/>
                <a:gd name="T2" fmla="*/ 1 w 4"/>
                <a:gd name="T3" fmla="*/ 3 h 4"/>
                <a:gd name="T4" fmla="*/ 0 w 4"/>
                <a:gd name="T5" fmla="*/ 3 h 4"/>
                <a:gd name="T6" fmla="*/ 1 w 4"/>
                <a:gd name="T7" fmla="*/ 1 h 4"/>
                <a:gd name="T8" fmla="*/ 1 w 4"/>
                <a:gd name="T9" fmla="*/ 0 h 4"/>
                <a:gd name="T10" fmla="*/ 3 w 4"/>
                <a:gd name="T11" fmla="*/ 0 h 4"/>
                <a:gd name="T12" fmla="*/ 3 w 4"/>
                <a:gd name="T13" fmla="*/ 0 h 4"/>
                <a:gd name="T14" fmla="*/ 3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2"/>
                  </a:moveTo>
                  <a:lnTo>
                    <a:pt x="1" y="3"/>
                  </a:lnTo>
                  <a:lnTo>
                    <a:pt x="0" y="3"/>
                  </a:lnTo>
                  <a:lnTo>
                    <a:pt x="1" y="1"/>
                  </a:lnTo>
                  <a:lnTo>
                    <a:pt x="1" y="0"/>
                  </a:lnTo>
                  <a:lnTo>
                    <a:pt x="3"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1" name="Freeform 575">
              <a:extLst>
                <a:ext uri="{FF2B5EF4-FFF2-40B4-BE49-F238E27FC236}">
                  <a16:creationId xmlns="" xmlns:a16="http://schemas.microsoft.com/office/drawing/2014/main" id="{74EE5F38-F960-4170-15B8-C6330720D787}"/>
                </a:ext>
              </a:extLst>
            </p:cNvPr>
            <p:cNvSpPr>
              <a:spLocks noChangeArrowheads="1"/>
            </p:cNvSpPr>
            <p:nvPr/>
          </p:nvSpPr>
          <p:spPr bwMode="auto">
            <a:xfrm>
              <a:off x="10441353" y="8819782"/>
              <a:ext cx="10990" cy="32971"/>
            </a:xfrm>
            <a:custGeom>
              <a:avLst/>
              <a:gdLst>
                <a:gd name="T0" fmla="*/ 6 w 11"/>
                <a:gd name="T1" fmla="*/ 25 h 26"/>
                <a:gd name="T2" fmla="*/ 6 w 11"/>
                <a:gd name="T3" fmla="*/ 25 h 26"/>
                <a:gd name="T4" fmla="*/ 4 w 11"/>
                <a:gd name="T5" fmla="*/ 25 h 26"/>
                <a:gd name="T6" fmla="*/ 3 w 11"/>
                <a:gd name="T7" fmla="*/ 25 h 26"/>
                <a:gd name="T8" fmla="*/ 1 w 11"/>
                <a:gd name="T9" fmla="*/ 23 h 26"/>
                <a:gd name="T10" fmla="*/ 1 w 11"/>
                <a:gd name="T11" fmla="*/ 21 h 26"/>
                <a:gd name="T12" fmla="*/ 1 w 11"/>
                <a:gd name="T13" fmla="*/ 18 h 26"/>
                <a:gd name="T14" fmla="*/ 2 w 11"/>
                <a:gd name="T15" fmla="*/ 14 h 26"/>
                <a:gd name="T16" fmla="*/ 2 w 11"/>
                <a:gd name="T17" fmla="*/ 10 h 26"/>
                <a:gd name="T18" fmla="*/ 0 w 11"/>
                <a:gd name="T19" fmla="*/ 10 h 26"/>
                <a:gd name="T20" fmla="*/ 0 w 11"/>
                <a:gd name="T21" fmla="*/ 10 h 26"/>
                <a:gd name="T22" fmla="*/ 2 w 11"/>
                <a:gd name="T23" fmla="*/ 5 h 26"/>
                <a:gd name="T24" fmla="*/ 3 w 11"/>
                <a:gd name="T25" fmla="*/ 4 h 26"/>
                <a:gd name="T26" fmla="*/ 4 w 11"/>
                <a:gd name="T27" fmla="*/ 4 h 26"/>
                <a:gd name="T28" fmla="*/ 6 w 11"/>
                <a:gd name="T29" fmla="*/ 4 h 26"/>
                <a:gd name="T30" fmla="*/ 8 w 11"/>
                <a:gd name="T31" fmla="*/ 1 h 26"/>
                <a:gd name="T32" fmla="*/ 9 w 11"/>
                <a:gd name="T33" fmla="*/ 0 h 26"/>
                <a:gd name="T34" fmla="*/ 10 w 11"/>
                <a:gd name="T35" fmla="*/ 0 h 26"/>
                <a:gd name="T36" fmla="*/ 10 w 11"/>
                <a:gd name="T37" fmla="*/ 1 h 26"/>
                <a:gd name="T38" fmla="*/ 10 w 11"/>
                <a:gd name="T39" fmla="*/ 5 h 26"/>
                <a:gd name="T40" fmla="*/ 10 w 11"/>
                <a:gd name="T41" fmla="*/ 8 h 26"/>
                <a:gd name="T42" fmla="*/ 9 w 11"/>
                <a:gd name="T43" fmla="*/ 19 h 26"/>
                <a:gd name="T44" fmla="*/ 8 w 11"/>
                <a:gd name="T45" fmla="*/ 21 h 26"/>
                <a:gd name="T46" fmla="*/ 6 w 11"/>
                <a:gd name="T47" fmla="*/ 23 h 26"/>
                <a:gd name="T48" fmla="*/ 6 w 11"/>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26">
                  <a:moveTo>
                    <a:pt x="6" y="25"/>
                  </a:moveTo>
                  <a:lnTo>
                    <a:pt x="6" y="25"/>
                  </a:lnTo>
                  <a:lnTo>
                    <a:pt x="4" y="25"/>
                  </a:lnTo>
                  <a:lnTo>
                    <a:pt x="3" y="25"/>
                  </a:lnTo>
                  <a:lnTo>
                    <a:pt x="1" y="23"/>
                  </a:lnTo>
                  <a:lnTo>
                    <a:pt x="1" y="21"/>
                  </a:lnTo>
                  <a:lnTo>
                    <a:pt x="1" y="18"/>
                  </a:lnTo>
                  <a:lnTo>
                    <a:pt x="2" y="14"/>
                  </a:lnTo>
                  <a:lnTo>
                    <a:pt x="2" y="10"/>
                  </a:lnTo>
                  <a:lnTo>
                    <a:pt x="0" y="10"/>
                  </a:lnTo>
                  <a:lnTo>
                    <a:pt x="0" y="10"/>
                  </a:lnTo>
                  <a:lnTo>
                    <a:pt x="2" y="5"/>
                  </a:lnTo>
                  <a:lnTo>
                    <a:pt x="3" y="4"/>
                  </a:lnTo>
                  <a:lnTo>
                    <a:pt x="4" y="4"/>
                  </a:lnTo>
                  <a:lnTo>
                    <a:pt x="6" y="4"/>
                  </a:lnTo>
                  <a:lnTo>
                    <a:pt x="8" y="1"/>
                  </a:lnTo>
                  <a:lnTo>
                    <a:pt x="9" y="0"/>
                  </a:lnTo>
                  <a:lnTo>
                    <a:pt x="10" y="0"/>
                  </a:lnTo>
                  <a:lnTo>
                    <a:pt x="10" y="1"/>
                  </a:lnTo>
                  <a:lnTo>
                    <a:pt x="10" y="5"/>
                  </a:lnTo>
                  <a:lnTo>
                    <a:pt x="10" y="8"/>
                  </a:lnTo>
                  <a:lnTo>
                    <a:pt x="9" y="19"/>
                  </a:lnTo>
                  <a:lnTo>
                    <a:pt x="8" y="21"/>
                  </a:lnTo>
                  <a:lnTo>
                    <a:pt x="6" y="23"/>
                  </a:lnTo>
                  <a:lnTo>
                    <a:pt x="6"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2" name="Freeform 576">
              <a:extLst>
                <a:ext uri="{FF2B5EF4-FFF2-40B4-BE49-F238E27FC236}">
                  <a16:creationId xmlns="" xmlns:a16="http://schemas.microsoft.com/office/drawing/2014/main" id="{6BD6CF5B-30A2-4228-B90F-3AEABCB2B41E}"/>
                </a:ext>
              </a:extLst>
            </p:cNvPr>
            <p:cNvSpPr>
              <a:spLocks noChangeArrowheads="1"/>
            </p:cNvSpPr>
            <p:nvPr/>
          </p:nvSpPr>
          <p:spPr bwMode="auto">
            <a:xfrm>
              <a:off x="12853744" y="9056077"/>
              <a:ext cx="384664" cy="642936"/>
            </a:xfrm>
            <a:custGeom>
              <a:avLst/>
              <a:gdLst>
                <a:gd name="T0" fmla="*/ 138 w 308"/>
                <a:gd name="T1" fmla="*/ 484 h 515"/>
                <a:gd name="T2" fmla="*/ 157 w 308"/>
                <a:gd name="T3" fmla="*/ 463 h 515"/>
                <a:gd name="T4" fmla="*/ 187 w 308"/>
                <a:gd name="T5" fmla="*/ 439 h 515"/>
                <a:gd name="T6" fmla="*/ 246 w 308"/>
                <a:gd name="T7" fmla="*/ 385 h 515"/>
                <a:gd name="T8" fmla="*/ 286 w 308"/>
                <a:gd name="T9" fmla="*/ 365 h 515"/>
                <a:gd name="T10" fmla="*/ 302 w 308"/>
                <a:gd name="T11" fmla="*/ 416 h 515"/>
                <a:gd name="T12" fmla="*/ 289 w 308"/>
                <a:gd name="T13" fmla="*/ 458 h 515"/>
                <a:gd name="T14" fmla="*/ 275 w 308"/>
                <a:gd name="T15" fmla="*/ 489 h 515"/>
                <a:gd name="T16" fmla="*/ 226 w 308"/>
                <a:gd name="T17" fmla="*/ 463 h 515"/>
                <a:gd name="T18" fmla="*/ 207 w 308"/>
                <a:gd name="T19" fmla="*/ 430 h 515"/>
                <a:gd name="T20" fmla="*/ 171 w 308"/>
                <a:gd name="T21" fmla="*/ 442 h 515"/>
                <a:gd name="T22" fmla="*/ 189 w 308"/>
                <a:gd name="T23" fmla="*/ 416 h 515"/>
                <a:gd name="T24" fmla="*/ 216 w 308"/>
                <a:gd name="T25" fmla="*/ 419 h 515"/>
                <a:gd name="T26" fmla="*/ 261 w 308"/>
                <a:gd name="T27" fmla="*/ 393 h 515"/>
                <a:gd name="T28" fmla="*/ 292 w 308"/>
                <a:gd name="T29" fmla="*/ 359 h 515"/>
                <a:gd name="T30" fmla="*/ 222 w 308"/>
                <a:gd name="T31" fmla="*/ 369 h 515"/>
                <a:gd name="T32" fmla="*/ 277 w 308"/>
                <a:gd name="T33" fmla="*/ 359 h 515"/>
                <a:gd name="T34" fmla="*/ 95 w 308"/>
                <a:gd name="T35" fmla="*/ 337 h 515"/>
                <a:gd name="T36" fmla="*/ 183 w 308"/>
                <a:gd name="T37" fmla="*/ 333 h 515"/>
                <a:gd name="T38" fmla="*/ 183 w 308"/>
                <a:gd name="T39" fmla="*/ 357 h 515"/>
                <a:gd name="T40" fmla="*/ 205 w 308"/>
                <a:gd name="T41" fmla="*/ 342 h 515"/>
                <a:gd name="T42" fmla="*/ 205 w 308"/>
                <a:gd name="T43" fmla="*/ 360 h 515"/>
                <a:gd name="T44" fmla="*/ 224 w 308"/>
                <a:gd name="T45" fmla="*/ 344 h 515"/>
                <a:gd name="T46" fmla="*/ 18 w 308"/>
                <a:gd name="T47" fmla="*/ 392 h 515"/>
                <a:gd name="T48" fmla="*/ 74 w 308"/>
                <a:gd name="T49" fmla="*/ 333 h 515"/>
                <a:gd name="T50" fmla="*/ 73 w 308"/>
                <a:gd name="T51" fmla="*/ 352 h 515"/>
                <a:gd name="T52" fmla="*/ 18 w 308"/>
                <a:gd name="T53" fmla="*/ 402 h 515"/>
                <a:gd name="T54" fmla="*/ 256 w 308"/>
                <a:gd name="T55" fmla="*/ 316 h 515"/>
                <a:gd name="T56" fmla="*/ 256 w 308"/>
                <a:gd name="T57" fmla="*/ 351 h 515"/>
                <a:gd name="T58" fmla="*/ 234 w 308"/>
                <a:gd name="T59" fmla="*/ 309 h 515"/>
                <a:gd name="T60" fmla="*/ 248 w 308"/>
                <a:gd name="T61" fmla="*/ 304 h 515"/>
                <a:gd name="T62" fmla="*/ 187 w 308"/>
                <a:gd name="T63" fmla="*/ 324 h 515"/>
                <a:gd name="T64" fmla="*/ 162 w 308"/>
                <a:gd name="T65" fmla="*/ 314 h 515"/>
                <a:gd name="T66" fmla="*/ 96 w 308"/>
                <a:gd name="T67" fmla="*/ 294 h 515"/>
                <a:gd name="T68" fmla="*/ 92 w 308"/>
                <a:gd name="T69" fmla="*/ 286 h 515"/>
                <a:gd name="T70" fmla="*/ 264 w 308"/>
                <a:gd name="T71" fmla="*/ 276 h 515"/>
                <a:gd name="T72" fmla="*/ 276 w 308"/>
                <a:gd name="T73" fmla="*/ 317 h 515"/>
                <a:gd name="T74" fmla="*/ 250 w 308"/>
                <a:gd name="T75" fmla="*/ 295 h 515"/>
                <a:gd name="T76" fmla="*/ 216 w 308"/>
                <a:gd name="T77" fmla="*/ 294 h 515"/>
                <a:gd name="T78" fmla="*/ 211 w 308"/>
                <a:gd name="T79" fmla="*/ 279 h 515"/>
                <a:gd name="T80" fmla="*/ 165 w 308"/>
                <a:gd name="T81" fmla="*/ 272 h 515"/>
                <a:gd name="T82" fmla="*/ 194 w 308"/>
                <a:gd name="T83" fmla="*/ 256 h 515"/>
                <a:gd name="T84" fmla="*/ 145 w 308"/>
                <a:gd name="T85" fmla="*/ 274 h 515"/>
                <a:gd name="T86" fmla="*/ 122 w 308"/>
                <a:gd name="T87" fmla="*/ 268 h 515"/>
                <a:gd name="T88" fmla="*/ 160 w 308"/>
                <a:gd name="T89" fmla="*/ 242 h 515"/>
                <a:gd name="T90" fmla="*/ 235 w 308"/>
                <a:gd name="T91" fmla="*/ 239 h 515"/>
                <a:gd name="T92" fmla="*/ 159 w 308"/>
                <a:gd name="T93" fmla="*/ 222 h 515"/>
                <a:gd name="T94" fmla="*/ 155 w 308"/>
                <a:gd name="T95" fmla="*/ 193 h 515"/>
                <a:gd name="T96" fmla="*/ 165 w 308"/>
                <a:gd name="T97" fmla="*/ 107 h 515"/>
                <a:gd name="T98" fmla="*/ 146 w 308"/>
                <a:gd name="T99" fmla="*/ 168 h 515"/>
                <a:gd name="T100" fmla="*/ 154 w 308"/>
                <a:gd name="T101" fmla="*/ 224 h 515"/>
                <a:gd name="T102" fmla="*/ 195 w 308"/>
                <a:gd name="T103" fmla="*/ 229 h 515"/>
                <a:gd name="T104" fmla="*/ 210 w 308"/>
                <a:gd name="T105" fmla="*/ 239 h 515"/>
                <a:gd name="T106" fmla="*/ 218 w 308"/>
                <a:gd name="T107" fmla="*/ 263 h 515"/>
                <a:gd name="T108" fmla="*/ 176 w 308"/>
                <a:gd name="T109" fmla="*/ 239 h 515"/>
                <a:gd name="T110" fmla="*/ 140 w 308"/>
                <a:gd name="T111" fmla="*/ 239 h 515"/>
                <a:gd name="T112" fmla="*/ 114 w 308"/>
                <a:gd name="T113" fmla="*/ 203 h 515"/>
                <a:gd name="T114" fmla="*/ 92 w 308"/>
                <a:gd name="T115" fmla="*/ 165 h 515"/>
                <a:gd name="T116" fmla="*/ 107 w 308"/>
                <a:gd name="T117" fmla="*/ 141 h 515"/>
                <a:gd name="T118" fmla="*/ 156 w 308"/>
                <a:gd name="T119" fmla="*/ 68 h 515"/>
                <a:gd name="T120" fmla="*/ 140 w 308"/>
                <a:gd name="T121"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8" h="515">
                  <a:moveTo>
                    <a:pt x="105" y="508"/>
                  </a:moveTo>
                  <a:lnTo>
                    <a:pt x="103" y="510"/>
                  </a:lnTo>
                  <a:lnTo>
                    <a:pt x="103" y="511"/>
                  </a:lnTo>
                  <a:lnTo>
                    <a:pt x="102" y="510"/>
                  </a:lnTo>
                  <a:lnTo>
                    <a:pt x="101" y="510"/>
                  </a:lnTo>
                  <a:lnTo>
                    <a:pt x="100" y="511"/>
                  </a:lnTo>
                  <a:lnTo>
                    <a:pt x="97" y="512"/>
                  </a:lnTo>
                  <a:lnTo>
                    <a:pt x="96" y="514"/>
                  </a:lnTo>
                  <a:lnTo>
                    <a:pt x="92" y="514"/>
                  </a:lnTo>
                  <a:lnTo>
                    <a:pt x="91" y="514"/>
                  </a:lnTo>
                  <a:lnTo>
                    <a:pt x="91" y="512"/>
                  </a:lnTo>
                  <a:lnTo>
                    <a:pt x="96" y="509"/>
                  </a:lnTo>
                  <a:lnTo>
                    <a:pt x="99" y="508"/>
                  </a:lnTo>
                  <a:lnTo>
                    <a:pt x="102" y="506"/>
                  </a:lnTo>
                  <a:lnTo>
                    <a:pt x="103" y="506"/>
                  </a:lnTo>
                  <a:lnTo>
                    <a:pt x="104" y="507"/>
                  </a:lnTo>
                  <a:lnTo>
                    <a:pt x="105" y="508"/>
                  </a:lnTo>
                  <a:close/>
                  <a:moveTo>
                    <a:pt x="133" y="482"/>
                  </a:moveTo>
                  <a:lnTo>
                    <a:pt x="136" y="485"/>
                  </a:lnTo>
                  <a:lnTo>
                    <a:pt x="138" y="484"/>
                  </a:lnTo>
                  <a:lnTo>
                    <a:pt x="141" y="485"/>
                  </a:lnTo>
                  <a:lnTo>
                    <a:pt x="142" y="486"/>
                  </a:lnTo>
                  <a:lnTo>
                    <a:pt x="142" y="486"/>
                  </a:lnTo>
                  <a:lnTo>
                    <a:pt x="138" y="489"/>
                  </a:lnTo>
                  <a:lnTo>
                    <a:pt x="136" y="486"/>
                  </a:lnTo>
                  <a:lnTo>
                    <a:pt x="131" y="488"/>
                  </a:lnTo>
                  <a:lnTo>
                    <a:pt x="129" y="487"/>
                  </a:lnTo>
                  <a:lnTo>
                    <a:pt x="126" y="488"/>
                  </a:lnTo>
                  <a:lnTo>
                    <a:pt x="124" y="486"/>
                  </a:lnTo>
                  <a:lnTo>
                    <a:pt x="126" y="485"/>
                  </a:lnTo>
                  <a:lnTo>
                    <a:pt x="130" y="482"/>
                  </a:lnTo>
                  <a:lnTo>
                    <a:pt x="133" y="482"/>
                  </a:lnTo>
                  <a:close/>
                  <a:moveTo>
                    <a:pt x="164" y="471"/>
                  </a:moveTo>
                  <a:lnTo>
                    <a:pt x="160" y="472"/>
                  </a:lnTo>
                  <a:lnTo>
                    <a:pt x="159" y="471"/>
                  </a:lnTo>
                  <a:lnTo>
                    <a:pt x="157" y="468"/>
                  </a:lnTo>
                  <a:lnTo>
                    <a:pt x="156" y="467"/>
                  </a:lnTo>
                  <a:lnTo>
                    <a:pt x="154" y="465"/>
                  </a:lnTo>
                  <a:lnTo>
                    <a:pt x="155" y="464"/>
                  </a:lnTo>
                  <a:lnTo>
                    <a:pt x="157" y="463"/>
                  </a:lnTo>
                  <a:lnTo>
                    <a:pt x="162" y="461"/>
                  </a:lnTo>
                  <a:lnTo>
                    <a:pt x="170" y="464"/>
                  </a:lnTo>
                  <a:lnTo>
                    <a:pt x="171" y="466"/>
                  </a:lnTo>
                  <a:lnTo>
                    <a:pt x="168" y="466"/>
                  </a:lnTo>
                  <a:lnTo>
                    <a:pt x="167" y="469"/>
                  </a:lnTo>
                  <a:lnTo>
                    <a:pt x="164" y="471"/>
                  </a:lnTo>
                  <a:close/>
                  <a:moveTo>
                    <a:pt x="281" y="454"/>
                  </a:moveTo>
                  <a:lnTo>
                    <a:pt x="280" y="456"/>
                  </a:lnTo>
                  <a:lnTo>
                    <a:pt x="279" y="451"/>
                  </a:lnTo>
                  <a:lnTo>
                    <a:pt x="278" y="450"/>
                  </a:lnTo>
                  <a:lnTo>
                    <a:pt x="279" y="447"/>
                  </a:lnTo>
                  <a:lnTo>
                    <a:pt x="281" y="449"/>
                  </a:lnTo>
                  <a:lnTo>
                    <a:pt x="281" y="454"/>
                  </a:lnTo>
                  <a:close/>
                  <a:moveTo>
                    <a:pt x="190" y="440"/>
                  </a:moveTo>
                  <a:lnTo>
                    <a:pt x="190" y="441"/>
                  </a:lnTo>
                  <a:lnTo>
                    <a:pt x="190" y="441"/>
                  </a:lnTo>
                  <a:lnTo>
                    <a:pt x="187" y="443"/>
                  </a:lnTo>
                  <a:lnTo>
                    <a:pt x="186" y="443"/>
                  </a:lnTo>
                  <a:lnTo>
                    <a:pt x="185" y="441"/>
                  </a:lnTo>
                  <a:lnTo>
                    <a:pt x="187" y="439"/>
                  </a:lnTo>
                  <a:lnTo>
                    <a:pt x="188" y="440"/>
                  </a:lnTo>
                  <a:lnTo>
                    <a:pt x="190" y="439"/>
                  </a:lnTo>
                  <a:lnTo>
                    <a:pt x="190" y="440"/>
                  </a:lnTo>
                  <a:close/>
                  <a:moveTo>
                    <a:pt x="4" y="425"/>
                  </a:moveTo>
                  <a:lnTo>
                    <a:pt x="2" y="427"/>
                  </a:lnTo>
                  <a:lnTo>
                    <a:pt x="0" y="424"/>
                  </a:lnTo>
                  <a:lnTo>
                    <a:pt x="0" y="420"/>
                  </a:lnTo>
                  <a:lnTo>
                    <a:pt x="1" y="419"/>
                  </a:lnTo>
                  <a:lnTo>
                    <a:pt x="4" y="419"/>
                  </a:lnTo>
                  <a:lnTo>
                    <a:pt x="4" y="425"/>
                  </a:lnTo>
                  <a:close/>
                  <a:moveTo>
                    <a:pt x="12" y="414"/>
                  </a:moveTo>
                  <a:lnTo>
                    <a:pt x="11" y="415"/>
                  </a:lnTo>
                  <a:lnTo>
                    <a:pt x="10" y="413"/>
                  </a:lnTo>
                  <a:lnTo>
                    <a:pt x="10" y="410"/>
                  </a:lnTo>
                  <a:lnTo>
                    <a:pt x="12" y="411"/>
                  </a:lnTo>
                  <a:lnTo>
                    <a:pt x="12" y="412"/>
                  </a:lnTo>
                  <a:lnTo>
                    <a:pt x="12" y="414"/>
                  </a:lnTo>
                  <a:close/>
                  <a:moveTo>
                    <a:pt x="250" y="384"/>
                  </a:moveTo>
                  <a:lnTo>
                    <a:pt x="249" y="386"/>
                  </a:lnTo>
                  <a:lnTo>
                    <a:pt x="246" y="385"/>
                  </a:lnTo>
                  <a:lnTo>
                    <a:pt x="244" y="383"/>
                  </a:lnTo>
                  <a:lnTo>
                    <a:pt x="245" y="382"/>
                  </a:lnTo>
                  <a:lnTo>
                    <a:pt x="247" y="381"/>
                  </a:lnTo>
                  <a:lnTo>
                    <a:pt x="247" y="381"/>
                  </a:lnTo>
                  <a:lnTo>
                    <a:pt x="249" y="383"/>
                  </a:lnTo>
                  <a:lnTo>
                    <a:pt x="250" y="384"/>
                  </a:lnTo>
                  <a:close/>
                  <a:moveTo>
                    <a:pt x="214" y="381"/>
                  </a:moveTo>
                  <a:lnTo>
                    <a:pt x="215" y="385"/>
                  </a:lnTo>
                  <a:lnTo>
                    <a:pt x="212" y="386"/>
                  </a:lnTo>
                  <a:lnTo>
                    <a:pt x="209" y="385"/>
                  </a:lnTo>
                  <a:lnTo>
                    <a:pt x="208" y="382"/>
                  </a:lnTo>
                  <a:lnTo>
                    <a:pt x="208" y="382"/>
                  </a:lnTo>
                  <a:lnTo>
                    <a:pt x="209" y="382"/>
                  </a:lnTo>
                  <a:lnTo>
                    <a:pt x="212" y="380"/>
                  </a:lnTo>
                  <a:lnTo>
                    <a:pt x="213" y="380"/>
                  </a:lnTo>
                  <a:lnTo>
                    <a:pt x="214" y="381"/>
                  </a:lnTo>
                  <a:close/>
                  <a:moveTo>
                    <a:pt x="287" y="370"/>
                  </a:moveTo>
                  <a:lnTo>
                    <a:pt x="286" y="371"/>
                  </a:lnTo>
                  <a:lnTo>
                    <a:pt x="285" y="369"/>
                  </a:lnTo>
                  <a:lnTo>
                    <a:pt x="286" y="365"/>
                  </a:lnTo>
                  <a:lnTo>
                    <a:pt x="287" y="365"/>
                  </a:lnTo>
                  <a:lnTo>
                    <a:pt x="288" y="367"/>
                  </a:lnTo>
                  <a:lnTo>
                    <a:pt x="287" y="370"/>
                  </a:lnTo>
                  <a:close/>
                  <a:moveTo>
                    <a:pt x="288" y="379"/>
                  </a:moveTo>
                  <a:lnTo>
                    <a:pt x="291" y="381"/>
                  </a:lnTo>
                  <a:lnTo>
                    <a:pt x="294" y="380"/>
                  </a:lnTo>
                  <a:lnTo>
                    <a:pt x="294" y="385"/>
                  </a:lnTo>
                  <a:lnTo>
                    <a:pt x="294" y="386"/>
                  </a:lnTo>
                  <a:lnTo>
                    <a:pt x="297" y="391"/>
                  </a:lnTo>
                  <a:lnTo>
                    <a:pt x="298" y="394"/>
                  </a:lnTo>
                  <a:lnTo>
                    <a:pt x="296" y="397"/>
                  </a:lnTo>
                  <a:lnTo>
                    <a:pt x="295" y="398"/>
                  </a:lnTo>
                  <a:lnTo>
                    <a:pt x="293" y="401"/>
                  </a:lnTo>
                  <a:lnTo>
                    <a:pt x="293" y="402"/>
                  </a:lnTo>
                  <a:lnTo>
                    <a:pt x="293" y="403"/>
                  </a:lnTo>
                  <a:lnTo>
                    <a:pt x="297" y="404"/>
                  </a:lnTo>
                  <a:lnTo>
                    <a:pt x="299" y="406"/>
                  </a:lnTo>
                  <a:lnTo>
                    <a:pt x="300" y="410"/>
                  </a:lnTo>
                  <a:lnTo>
                    <a:pt x="302" y="414"/>
                  </a:lnTo>
                  <a:lnTo>
                    <a:pt x="302" y="416"/>
                  </a:lnTo>
                  <a:lnTo>
                    <a:pt x="301" y="423"/>
                  </a:lnTo>
                  <a:lnTo>
                    <a:pt x="302" y="426"/>
                  </a:lnTo>
                  <a:lnTo>
                    <a:pt x="304" y="429"/>
                  </a:lnTo>
                  <a:lnTo>
                    <a:pt x="305" y="430"/>
                  </a:lnTo>
                  <a:lnTo>
                    <a:pt x="306" y="431"/>
                  </a:lnTo>
                  <a:lnTo>
                    <a:pt x="307" y="435"/>
                  </a:lnTo>
                  <a:lnTo>
                    <a:pt x="307" y="442"/>
                  </a:lnTo>
                  <a:lnTo>
                    <a:pt x="307" y="445"/>
                  </a:lnTo>
                  <a:lnTo>
                    <a:pt x="305" y="447"/>
                  </a:lnTo>
                  <a:lnTo>
                    <a:pt x="302" y="452"/>
                  </a:lnTo>
                  <a:lnTo>
                    <a:pt x="297" y="456"/>
                  </a:lnTo>
                  <a:lnTo>
                    <a:pt x="295" y="456"/>
                  </a:lnTo>
                  <a:lnTo>
                    <a:pt x="294" y="458"/>
                  </a:lnTo>
                  <a:lnTo>
                    <a:pt x="296" y="461"/>
                  </a:lnTo>
                  <a:lnTo>
                    <a:pt x="295" y="469"/>
                  </a:lnTo>
                  <a:lnTo>
                    <a:pt x="294" y="475"/>
                  </a:lnTo>
                  <a:lnTo>
                    <a:pt x="293" y="472"/>
                  </a:lnTo>
                  <a:lnTo>
                    <a:pt x="291" y="469"/>
                  </a:lnTo>
                  <a:lnTo>
                    <a:pt x="290" y="461"/>
                  </a:lnTo>
                  <a:lnTo>
                    <a:pt x="289" y="458"/>
                  </a:lnTo>
                  <a:lnTo>
                    <a:pt x="287" y="455"/>
                  </a:lnTo>
                  <a:lnTo>
                    <a:pt x="286" y="451"/>
                  </a:lnTo>
                  <a:lnTo>
                    <a:pt x="285" y="449"/>
                  </a:lnTo>
                  <a:lnTo>
                    <a:pt x="282" y="442"/>
                  </a:lnTo>
                  <a:lnTo>
                    <a:pt x="280" y="442"/>
                  </a:lnTo>
                  <a:lnTo>
                    <a:pt x="278" y="444"/>
                  </a:lnTo>
                  <a:lnTo>
                    <a:pt x="277" y="445"/>
                  </a:lnTo>
                  <a:lnTo>
                    <a:pt x="277" y="448"/>
                  </a:lnTo>
                  <a:lnTo>
                    <a:pt x="277" y="449"/>
                  </a:lnTo>
                  <a:lnTo>
                    <a:pt x="273" y="452"/>
                  </a:lnTo>
                  <a:lnTo>
                    <a:pt x="270" y="456"/>
                  </a:lnTo>
                  <a:lnTo>
                    <a:pt x="269" y="460"/>
                  </a:lnTo>
                  <a:lnTo>
                    <a:pt x="268" y="462"/>
                  </a:lnTo>
                  <a:lnTo>
                    <a:pt x="270" y="465"/>
                  </a:lnTo>
                  <a:lnTo>
                    <a:pt x="271" y="466"/>
                  </a:lnTo>
                  <a:lnTo>
                    <a:pt x="274" y="469"/>
                  </a:lnTo>
                  <a:lnTo>
                    <a:pt x="275" y="470"/>
                  </a:lnTo>
                  <a:lnTo>
                    <a:pt x="277" y="477"/>
                  </a:lnTo>
                  <a:lnTo>
                    <a:pt x="277" y="485"/>
                  </a:lnTo>
                  <a:lnTo>
                    <a:pt x="275" y="489"/>
                  </a:lnTo>
                  <a:lnTo>
                    <a:pt x="270" y="495"/>
                  </a:lnTo>
                  <a:lnTo>
                    <a:pt x="267" y="497"/>
                  </a:lnTo>
                  <a:lnTo>
                    <a:pt x="265" y="496"/>
                  </a:lnTo>
                  <a:lnTo>
                    <a:pt x="264" y="493"/>
                  </a:lnTo>
                  <a:lnTo>
                    <a:pt x="263" y="491"/>
                  </a:lnTo>
                  <a:lnTo>
                    <a:pt x="264" y="487"/>
                  </a:lnTo>
                  <a:lnTo>
                    <a:pt x="264" y="483"/>
                  </a:lnTo>
                  <a:lnTo>
                    <a:pt x="263" y="482"/>
                  </a:lnTo>
                  <a:lnTo>
                    <a:pt x="262" y="483"/>
                  </a:lnTo>
                  <a:lnTo>
                    <a:pt x="261" y="483"/>
                  </a:lnTo>
                  <a:lnTo>
                    <a:pt x="258" y="488"/>
                  </a:lnTo>
                  <a:lnTo>
                    <a:pt x="257" y="489"/>
                  </a:lnTo>
                  <a:lnTo>
                    <a:pt x="255" y="489"/>
                  </a:lnTo>
                  <a:lnTo>
                    <a:pt x="253" y="489"/>
                  </a:lnTo>
                  <a:lnTo>
                    <a:pt x="244" y="485"/>
                  </a:lnTo>
                  <a:lnTo>
                    <a:pt x="237" y="481"/>
                  </a:lnTo>
                  <a:lnTo>
                    <a:pt x="231" y="477"/>
                  </a:lnTo>
                  <a:lnTo>
                    <a:pt x="227" y="472"/>
                  </a:lnTo>
                  <a:lnTo>
                    <a:pt x="226" y="467"/>
                  </a:lnTo>
                  <a:lnTo>
                    <a:pt x="226" y="463"/>
                  </a:lnTo>
                  <a:lnTo>
                    <a:pt x="223" y="457"/>
                  </a:lnTo>
                  <a:lnTo>
                    <a:pt x="223" y="455"/>
                  </a:lnTo>
                  <a:lnTo>
                    <a:pt x="223" y="453"/>
                  </a:lnTo>
                  <a:lnTo>
                    <a:pt x="225" y="449"/>
                  </a:lnTo>
                  <a:lnTo>
                    <a:pt x="228" y="447"/>
                  </a:lnTo>
                  <a:lnTo>
                    <a:pt x="229" y="446"/>
                  </a:lnTo>
                  <a:lnTo>
                    <a:pt x="230" y="444"/>
                  </a:lnTo>
                  <a:lnTo>
                    <a:pt x="231" y="442"/>
                  </a:lnTo>
                  <a:lnTo>
                    <a:pt x="231" y="440"/>
                  </a:lnTo>
                  <a:lnTo>
                    <a:pt x="230" y="439"/>
                  </a:lnTo>
                  <a:lnTo>
                    <a:pt x="227" y="434"/>
                  </a:lnTo>
                  <a:lnTo>
                    <a:pt x="223" y="431"/>
                  </a:lnTo>
                  <a:lnTo>
                    <a:pt x="217" y="429"/>
                  </a:lnTo>
                  <a:lnTo>
                    <a:pt x="215" y="428"/>
                  </a:lnTo>
                  <a:lnTo>
                    <a:pt x="214" y="426"/>
                  </a:lnTo>
                  <a:lnTo>
                    <a:pt x="212" y="426"/>
                  </a:lnTo>
                  <a:lnTo>
                    <a:pt x="210" y="426"/>
                  </a:lnTo>
                  <a:lnTo>
                    <a:pt x="208" y="427"/>
                  </a:lnTo>
                  <a:lnTo>
                    <a:pt x="207" y="429"/>
                  </a:lnTo>
                  <a:lnTo>
                    <a:pt x="207" y="430"/>
                  </a:lnTo>
                  <a:lnTo>
                    <a:pt x="207" y="431"/>
                  </a:lnTo>
                  <a:lnTo>
                    <a:pt x="205" y="440"/>
                  </a:lnTo>
                  <a:lnTo>
                    <a:pt x="201" y="438"/>
                  </a:lnTo>
                  <a:lnTo>
                    <a:pt x="198" y="436"/>
                  </a:lnTo>
                  <a:lnTo>
                    <a:pt x="197" y="434"/>
                  </a:lnTo>
                  <a:lnTo>
                    <a:pt x="196" y="433"/>
                  </a:lnTo>
                  <a:lnTo>
                    <a:pt x="196" y="431"/>
                  </a:lnTo>
                  <a:lnTo>
                    <a:pt x="195" y="430"/>
                  </a:lnTo>
                  <a:lnTo>
                    <a:pt x="194" y="433"/>
                  </a:lnTo>
                  <a:lnTo>
                    <a:pt x="192" y="436"/>
                  </a:lnTo>
                  <a:lnTo>
                    <a:pt x="190" y="436"/>
                  </a:lnTo>
                  <a:lnTo>
                    <a:pt x="187" y="436"/>
                  </a:lnTo>
                  <a:lnTo>
                    <a:pt x="187" y="435"/>
                  </a:lnTo>
                  <a:lnTo>
                    <a:pt x="185" y="430"/>
                  </a:lnTo>
                  <a:lnTo>
                    <a:pt x="183" y="428"/>
                  </a:lnTo>
                  <a:lnTo>
                    <a:pt x="180" y="428"/>
                  </a:lnTo>
                  <a:lnTo>
                    <a:pt x="176" y="431"/>
                  </a:lnTo>
                  <a:lnTo>
                    <a:pt x="176" y="433"/>
                  </a:lnTo>
                  <a:lnTo>
                    <a:pt x="175" y="435"/>
                  </a:lnTo>
                  <a:lnTo>
                    <a:pt x="171" y="442"/>
                  </a:lnTo>
                  <a:lnTo>
                    <a:pt x="168" y="447"/>
                  </a:lnTo>
                  <a:lnTo>
                    <a:pt x="166" y="453"/>
                  </a:lnTo>
                  <a:lnTo>
                    <a:pt x="165" y="455"/>
                  </a:lnTo>
                  <a:lnTo>
                    <a:pt x="164" y="455"/>
                  </a:lnTo>
                  <a:lnTo>
                    <a:pt x="161" y="455"/>
                  </a:lnTo>
                  <a:lnTo>
                    <a:pt x="159" y="454"/>
                  </a:lnTo>
                  <a:lnTo>
                    <a:pt x="157" y="450"/>
                  </a:lnTo>
                  <a:lnTo>
                    <a:pt x="158" y="447"/>
                  </a:lnTo>
                  <a:lnTo>
                    <a:pt x="160" y="444"/>
                  </a:lnTo>
                  <a:lnTo>
                    <a:pt x="162" y="441"/>
                  </a:lnTo>
                  <a:lnTo>
                    <a:pt x="164" y="432"/>
                  </a:lnTo>
                  <a:lnTo>
                    <a:pt x="164" y="428"/>
                  </a:lnTo>
                  <a:lnTo>
                    <a:pt x="165" y="427"/>
                  </a:lnTo>
                  <a:lnTo>
                    <a:pt x="168" y="423"/>
                  </a:lnTo>
                  <a:lnTo>
                    <a:pt x="171" y="420"/>
                  </a:lnTo>
                  <a:lnTo>
                    <a:pt x="173" y="419"/>
                  </a:lnTo>
                  <a:lnTo>
                    <a:pt x="179" y="418"/>
                  </a:lnTo>
                  <a:lnTo>
                    <a:pt x="182" y="417"/>
                  </a:lnTo>
                  <a:lnTo>
                    <a:pt x="186" y="417"/>
                  </a:lnTo>
                  <a:lnTo>
                    <a:pt x="189" y="416"/>
                  </a:lnTo>
                  <a:lnTo>
                    <a:pt x="192" y="414"/>
                  </a:lnTo>
                  <a:lnTo>
                    <a:pt x="192" y="412"/>
                  </a:lnTo>
                  <a:lnTo>
                    <a:pt x="192" y="409"/>
                  </a:lnTo>
                  <a:lnTo>
                    <a:pt x="193" y="408"/>
                  </a:lnTo>
                  <a:lnTo>
                    <a:pt x="194" y="407"/>
                  </a:lnTo>
                  <a:lnTo>
                    <a:pt x="195" y="406"/>
                  </a:lnTo>
                  <a:lnTo>
                    <a:pt x="197" y="404"/>
                  </a:lnTo>
                  <a:lnTo>
                    <a:pt x="201" y="404"/>
                  </a:lnTo>
                  <a:lnTo>
                    <a:pt x="203" y="403"/>
                  </a:lnTo>
                  <a:lnTo>
                    <a:pt x="205" y="402"/>
                  </a:lnTo>
                  <a:lnTo>
                    <a:pt x="206" y="398"/>
                  </a:lnTo>
                  <a:lnTo>
                    <a:pt x="208" y="399"/>
                  </a:lnTo>
                  <a:lnTo>
                    <a:pt x="210" y="400"/>
                  </a:lnTo>
                  <a:lnTo>
                    <a:pt x="214" y="401"/>
                  </a:lnTo>
                  <a:lnTo>
                    <a:pt x="217" y="403"/>
                  </a:lnTo>
                  <a:lnTo>
                    <a:pt x="219" y="407"/>
                  </a:lnTo>
                  <a:lnTo>
                    <a:pt x="220" y="409"/>
                  </a:lnTo>
                  <a:lnTo>
                    <a:pt x="220" y="415"/>
                  </a:lnTo>
                  <a:lnTo>
                    <a:pt x="220" y="416"/>
                  </a:lnTo>
                  <a:lnTo>
                    <a:pt x="216" y="419"/>
                  </a:lnTo>
                  <a:lnTo>
                    <a:pt x="218" y="419"/>
                  </a:lnTo>
                  <a:lnTo>
                    <a:pt x="222" y="417"/>
                  </a:lnTo>
                  <a:lnTo>
                    <a:pt x="224" y="416"/>
                  </a:lnTo>
                  <a:lnTo>
                    <a:pt x="229" y="414"/>
                  </a:lnTo>
                  <a:lnTo>
                    <a:pt x="230" y="414"/>
                  </a:lnTo>
                  <a:lnTo>
                    <a:pt x="231" y="412"/>
                  </a:lnTo>
                  <a:lnTo>
                    <a:pt x="233" y="409"/>
                  </a:lnTo>
                  <a:lnTo>
                    <a:pt x="234" y="404"/>
                  </a:lnTo>
                  <a:lnTo>
                    <a:pt x="236" y="403"/>
                  </a:lnTo>
                  <a:lnTo>
                    <a:pt x="237" y="402"/>
                  </a:lnTo>
                  <a:lnTo>
                    <a:pt x="239" y="402"/>
                  </a:lnTo>
                  <a:lnTo>
                    <a:pt x="244" y="404"/>
                  </a:lnTo>
                  <a:lnTo>
                    <a:pt x="247" y="403"/>
                  </a:lnTo>
                  <a:lnTo>
                    <a:pt x="248" y="399"/>
                  </a:lnTo>
                  <a:lnTo>
                    <a:pt x="249" y="393"/>
                  </a:lnTo>
                  <a:lnTo>
                    <a:pt x="250" y="391"/>
                  </a:lnTo>
                  <a:lnTo>
                    <a:pt x="252" y="390"/>
                  </a:lnTo>
                  <a:lnTo>
                    <a:pt x="254" y="391"/>
                  </a:lnTo>
                  <a:lnTo>
                    <a:pt x="258" y="392"/>
                  </a:lnTo>
                  <a:lnTo>
                    <a:pt x="261" y="393"/>
                  </a:lnTo>
                  <a:lnTo>
                    <a:pt x="261" y="392"/>
                  </a:lnTo>
                  <a:lnTo>
                    <a:pt x="263" y="388"/>
                  </a:lnTo>
                  <a:lnTo>
                    <a:pt x="264" y="388"/>
                  </a:lnTo>
                  <a:lnTo>
                    <a:pt x="268" y="389"/>
                  </a:lnTo>
                  <a:lnTo>
                    <a:pt x="272" y="389"/>
                  </a:lnTo>
                  <a:lnTo>
                    <a:pt x="273" y="384"/>
                  </a:lnTo>
                  <a:lnTo>
                    <a:pt x="272" y="380"/>
                  </a:lnTo>
                  <a:lnTo>
                    <a:pt x="269" y="367"/>
                  </a:lnTo>
                  <a:lnTo>
                    <a:pt x="271" y="365"/>
                  </a:lnTo>
                  <a:lnTo>
                    <a:pt x="272" y="365"/>
                  </a:lnTo>
                  <a:lnTo>
                    <a:pt x="277" y="368"/>
                  </a:lnTo>
                  <a:lnTo>
                    <a:pt x="284" y="373"/>
                  </a:lnTo>
                  <a:lnTo>
                    <a:pt x="286" y="375"/>
                  </a:lnTo>
                  <a:lnTo>
                    <a:pt x="288" y="379"/>
                  </a:lnTo>
                  <a:close/>
                  <a:moveTo>
                    <a:pt x="290" y="364"/>
                  </a:moveTo>
                  <a:lnTo>
                    <a:pt x="290" y="365"/>
                  </a:lnTo>
                  <a:lnTo>
                    <a:pt x="288" y="362"/>
                  </a:lnTo>
                  <a:lnTo>
                    <a:pt x="288" y="359"/>
                  </a:lnTo>
                  <a:lnTo>
                    <a:pt x="290" y="355"/>
                  </a:lnTo>
                  <a:lnTo>
                    <a:pt x="292" y="359"/>
                  </a:lnTo>
                  <a:lnTo>
                    <a:pt x="292" y="360"/>
                  </a:lnTo>
                  <a:lnTo>
                    <a:pt x="292" y="361"/>
                  </a:lnTo>
                  <a:lnTo>
                    <a:pt x="293" y="363"/>
                  </a:lnTo>
                  <a:lnTo>
                    <a:pt x="292" y="364"/>
                  </a:lnTo>
                  <a:lnTo>
                    <a:pt x="290" y="364"/>
                  </a:lnTo>
                  <a:close/>
                  <a:moveTo>
                    <a:pt x="265" y="357"/>
                  </a:moveTo>
                  <a:lnTo>
                    <a:pt x="265" y="359"/>
                  </a:lnTo>
                  <a:lnTo>
                    <a:pt x="261" y="355"/>
                  </a:lnTo>
                  <a:lnTo>
                    <a:pt x="260" y="352"/>
                  </a:lnTo>
                  <a:lnTo>
                    <a:pt x="261" y="352"/>
                  </a:lnTo>
                  <a:lnTo>
                    <a:pt x="263" y="353"/>
                  </a:lnTo>
                  <a:lnTo>
                    <a:pt x="265" y="357"/>
                  </a:lnTo>
                  <a:close/>
                  <a:moveTo>
                    <a:pt x="243" y="363"/>
                  </a:moveTo>
                  <a:lnTo>
                    <a:pt x="242" y="365"/>
                  </a:lnTo>
                  <a:lnTo>
                    <a:pt x="240" y="365"/>
                  </a:lnTo>
                  <a:lnTo>
                    <a:pt x="239" y="365"/>
                  </a:lnTo>
                  <a:lnTo>
                    <a:pt x="237" y="368"/>
                  </a:lnTo>
                  <a:lnTo>
                    <a:pt x="236" y="369"/>
                  </a:lnTo>
                  <a:lnTo>
                    <a:pt x="228" y="370"/>
                  </a:lnTo>
                  <a:lnTo>
                    <a:pt x="222" y="369"/>
                  </a:lnTo>
                  <a:lnTo>
                    <a:pt x="220" y="367"/>
                  </a:lnTo>
                  <a:lnTo>
                    <a:pt x="218" y="365"/>
                  </a:lnTo>
                  <a:lnTo>
                    <a:pt x="218" y="363"/>
                  </a:lnTo>
                  <a:lnTo>
                    <a:pt x="220" y="360"/>
                  </a:lnTo>
                  <a:lnTo>
                    <a:pt x="221" y="359"/>
                  </a:lnTo>
                  <a:lnTo>
                    <a:pt x="226" y="357"/>
                  </a:lnTo>
                  <a:lnTo>
                    <a:pt x="227" y="355"/>
                  </a:lnTo>
                  <a:lnTo>
                    <a:pt x="230" y="352"/>
                  </a:lnTo>
                  <a:lnTo>
                    <a:pt x="235" y="352"/>
                  </a:lnTo>
                  <a:lnTo>
                    <a:pt x="235" y="352"/>
                  </a:lnTo>
                  <a:lnTo>
                    <a:pt x="236" y="352"/>
                  </a:lnTo>
                  <a:lnTo>
                    <a:pt x="237" y="352"/>
                  </a:lnTo>
                  <a:lnTo>
                    <a:pt x="239" y="355"/>
                  </a:lnTo>
                  <a:lnTo>
                    <a:pt x="242" y="356"/>
                  </a:lnTo>
                  <a:lnTo>
                    <a:pt x="242" y="360"/>
                  </a:lnTo>
                  <a:lnTo>
                    <a:pt x="242" y="362"/>
                  </a:lnTo>
                  <a:lnTo>
                    <a:pt x="243" y="363"/>
                  </a:lnTo>
                  <a:close/>
                  <a:moveTo>
                    <a:pt x="278" y="360"/>
                  </a:moveTo>
                  <a:lnTo>
                    <a:pt x="277" y="360"/>
                  </a:lnTo>
                  <a:lnTo>
                    <a:pt x="277" y="359"/>
                  </a:lnTo>
                  <a:lnTo>
                    <a:pt x="275" y="357"/>
                  </a:lnTo>
                  <a:lnTo>
                    <a:pt x="273" y="354"/>
                  </a:lnTo>
                  <a:lnTo>
                    <a:pt x="272" y="353"/>
                  </a:lnTo>
                  <a:lnTo>
                    <a:pt x="272" y="351"/>
                  </a:lnTo>
                  <a:lnTo>
                    <a:pt x="272" y="347"/>
                  </a:lnTo>
                  <a:lnTo>
                    <a:pt x="274" y="345"/>
                  </a:lnTo>
                  <a:lnTo>
                    <a:pt x="275" y="345"/>
                  </a:lnTo>
                  <a:lnTo>
                    <a:pt x="277" y="343"/>
                  </a:lnTo>
                  <a:lnTo>
                    <a:pt x="277" y="343"/>
                  </a:lnTo>
                  <a:lnTo>
                    <a:pt x="278" y="344"/>
                  </a:lnTo>
                  <a:lnTo>
                    <a:pt x="277" y="349"/>
                  </a:lnTo>
                  <a:lnTo>
                    <a:pt x="279" y="354"/>
                  </a:lnTo>
                  <a:lnTo>
                    <a:pt x="278" y="358"/>
                  </a:lnTo>
                  <a:lnTo>
                    <a:pt x="278" y="359"/>
                  </a:lnTo>
                  <a:lnTo>
                    <a:pt x="278" y="360"/>
                  </a:lnTo>
                  <a:close/>
                  <a:moveTo>
                    <a:pt x="94" y="341"/>
                  </a:moveTo>
                  <a:lnTo>
                    <a:pt x="90" y="342"/>
                  </a:lnTo>
                  <a:lnTo>
                    <a:pt x="90" y="339"/>
                  </a:lnTo>
                  <a:lnTo>
                    <a:pt x="92" y="336"/>
                  </a:lnTo>
                  <a:lnTo>
                    <a:pt x="95" y="337"/>
                  </a:lnTo>
                  <a:lnTo>
                    <a:pt x="97" y="339"/>
                  </a:lnTo>
                  <a:lnTo>
                    <a:pt x="96" y="340"/>
                  </a:lnTo>
                  <a:lnTo>
                    <a:pt x="94" y="341"/>
                  </a:lnTo>
                  <a:close/>
                  <a:moveTo>
                    <a:pt x="234" y="337"/>
                  </a:moveTo>
                  <a:lnTo>
                    <a:pt x="233" y="337"/>
                  </a:lnTo>
                  <a:lnTo>
                    <a:pt x="235" y="334"/>
                  </a:lnTo>
                  <a:lnTo>
                    <a:pt x="236" y="335"/>
                  </a:lnTo>
                  <a:lnTo>
                    <a:pt x="236" y="335"/>
                  </a:lnTo>
                  <a:lnTo>
                    <a:pt x="236" y="336"/>
                  </a:lnTo>
                  <a:lnTo>
                    <a:pt x="234" y="337"/>
                  </a:lnTo>
                  <a:close/>
                  <a:moveTo>
                    <a:pt x="181" y="341"/>
                  </a:moveTo>
                  <a:lnTo>
                    <a:pt x="180" y="342"/>
                  </a:lnTo>
                  <a:lnTo>
                    <a:pt x="179" y="342"/>
                  </a:lnTo>
                  <a:lnTo>
                    <a:pt x="178" y="343"/>
                  </a:lnTo>
                  <a:lnTo>
                    <a:pt x="177" y="341"/>
                  </a:lnTo>
                  <a:lnTo>
                    <a:pt x="178" y="337"/>
                  </a:lnTo>
                  <a:lnTo>
                    <a:pt x="181" y="335"/>
                  </a:lnTo>
                  <a:lnTo>
                    <a:pt x="181" y="334"/>
                  </a:lnTo>
                  <a:lnTo>
                    <a:pt x="182" y="333"/>
                  </a:lnTo>
                  <a:lnTo>
                    <a:pt x="183" y="333"/>
                  </a:lnTo>
                  <a:lnTo>
                    <a:pt x="184" y="334"/>
                  </a:lnTo>
                  <a:lnTo>
                    <a:pt x="184" y="336"/>
                  </a:lnTo>
                  <a:lnTo>
                    <a:pt x="182" y="341"/>
                  </a:lnTo>
                  <a:lnTo>
                    <a:pt x="181" y="341"/>
                  </a:lnTo>
                  <a:close/>
                  <a:moveTo>
                    <a:pt x="196" y="387"/>
                  </a:moveTo>
                  <a:lnTo>
                    <a:pt x="194" y="387"/>
                  </a:lnTo>
                  <a:lnTo>
                    <a:pt x="192" y="387"/>
                  </a:lnTo>
                  <a:lnTo>
                    <a:pt x="190" y="386"/>
                  </a:lnTo>
                  <a:lnTo>
                    <a:pt x="188" y="379"/>
                  </a:lnTo>
                  <a:lnTo>
                    <a:pt x="185" y="377"/>
                  </a:lnTo>
                  <a:lnTo>
                    <a:pt x="182" y="376"/>
                  </a:lnTo>
                  <a:lnTo>
                    <a:pt x="180" y="375"/>
                  </a:lnTo>
                  <a:lnTo>
                    <a:pt x="178" y="373"/>
                  </a:lnTo>
                  <a:lnTo>
                    <a:pt x="173" y="367"/>
                  </a:lnTo>
                  <a:lnTo>
                    <a:pt x="173" y="362"/>
                  </a:lnTo>
                  <a:lnTo>
                    <a:pt x="174" y="360"/>
                  </a:lnTo>
                  <a:lnTo>
                    <a:pt x="175" y="358"/>
                  </a:lnTo>
                  <a:lnTo>
                    <a:pt x="177" y="357"/>
                  </a:lnTo>
                  <a:lnTo>
                    <a:pt x="181" y="357"/>
                  </a:lnTo>
                  <a:lnTo>
                    <a:pt x="183" y="357"/>
                  </a:lnTo>
                  <a:lnTo>
                    <a:pt x="187" y="354"/>
                  </a:lnTo>
                  <a:lnTo>
                    <a:pt x="188" y="353"/>
                  </a:lnTo>
                  <a:lnTo>
                    <a:pt x="188" y="347"/>
                  </a:lnTo>
                  <a:lnTo>
                    <a:pt x="187" y="344"/>
                  </a:lnTo>
                  <a:lnTo>
                    <a:pt x="186" y="341"/>
                  </a:lnTo>
                  <a:lnTo>
                    <a:pt x="187" y="339"/>
                  </a:lnTo>
                  <a:lnTo>
                    <a:pt x="189" y="337"/>
                  </a:lnTo>
                  <a:lnTo>
                    <a:pt x="191" y="334"/>
                  </a:lnTo>
                  <a:lnTo>
                    <a:pt x="191" y="332"/>
                  </a:lnTo>
                  <a:lnTo>
                    <a:pt x="191" y="330"/>
                  </a:lnTo>
                  <a:lnTo>
                    <a:pt x="192" y="328"/>
                  </a:lnTo>
                  <a:lnTo>
                    <a:pt x="193" y="328"/>
                  </a:lnTo>
                  <a:lnTo>
                    <a:pt x="200" y="325"/>
                  </a:lnTo>
                  <a:lnTo>
                    <a:pt x="200" y="325"/>
                  </a:lnTo>
                  <a:lnTo>
                    <a:pt x="209" y="328"/>
                  </a:lnTo>
                  <a:lnTo>
                    <a:pt x="210" y="330"/>
                  </a:lnTo>
                  <a:lnTo>
                    <a:pt x="211" y="332"/>
                  </a:lnTo>
                  <a:lnTo>
                    <a:pt x="209" y="335"/>
                  </a:lnTo>
                  <a:lnTo>
                    <a:pt x="208" y="338"/>
                  </a:lnTo>
                  <a:lnTo>
                    <a:pt x="205" y="342"/>
                  </a:lnTo>
                  <a:lnTo>
                    <a:pt x="203" y="346"/>
                  </a:lnTo>
                  <a:lnTo>
                    <a:pt x="201" y="353"/>
                  </a:lnTo>
                  <a:lnTo>
                    <a:pt x="201" y="355"/>
                  </a:lnTo>
                  <a:lnTo>
                    <a:pt x="199" y="359"/>
                  </a:lnTo>
                  <a:lnTo>
                    <a:pt x="197" y="361"/>
                  </a:lnTo>
                  <a:lnTo>
                    <a:pt x="197" y="366"/>
                  </a:lnTo>
                  <a:lnTo>
                    <a:pt x="197" y="368"/>
                  </a:lnTo>
                  <a:lnTo>
                    <a:pt x="197" y="370"/>
                  </a:lnTo>
                  <a:lnTo>
                    <a:pt x="202" y="378"/>
                  </a:lnTo>
                  <a:lnTo>
                    <a:pt x="203" y="379"/>
                  </a:lnTo>
                  <a:lnTo>
                    <a:pt x="203" y="380"/>
                  </a:lnTo>
                  <a:lnTo>
                    <a:pt x="201" y="382"/>
                  </a:lnTo>
                  <a:lnTo>
                    <a:pt x="200" y="385"/>
                  </a:lnTo>
                  <a:lnTo>
                    <a:pt x="199" y="386"/>
                  </a:lnTo>
                  <a:lnTo>
                    <a:pt x="196" y="387"/>
                  </a:lnTo>
                  <a:close/>
                  <a:moveTo>
                    <a:pt x="204" y="375"/>
                  </a:moveTo>
                  <a:lnTo>
                    <a:pt x="203" y="375"/>
                  </a:lnTo>
                  <a:lnTo>
                    <a:pt x="202" y="373"/>
                  </a:lnTo>
                  <a:lnTo>
                    <a:pt x="203" y="370"/>
                  </a:lnTo>
                  <a:lnTo>
                    <a:pt x="205" y="360"/>
                  </a:lnTo>
                  <a:lnTo>
                    <a:pt x="205" y="358"/>
                  </a:lnTo>
                  <a:lnTo>
                    <a:pt x="209" y="352"/>
                  </a:lnTo>
                  <a:lnTo>
                    <a:pt x="211" y="347"/>
                  </a:lnTo>
                  <a:lnTo>
                    <a:pt x="215" y="341"/>
                  </a:lnTo>
                  <a:lnTo>
                    <a:pt x="216" y="339"/>
                  </a:lnTo>
                  <a:lnTo>
                    <a:pt x="218" y="334"/>
                  </a:lnTo>
                  <a:lnTo>
                    <a:pt x="222" y="326"/>
                  </a:lnTo>
                  <a:lnTo>
                    <a:pt x="222" y="323"/>
                  </a:lnTo>
                  <a:lnTo>
                    <a:pt x="222" y="322"/>
                  </a:lnTo>
                  <a:lnTo>
                    <a:pt x="223" y="320"/>
                  </a:lnTo>
                  <a:lnTo>
                    <a:pt x="223" y="319"/>
                  </a:lnTo>
                  <a:lnTo>
                    <a:pt x="225" y="316"/>
                  </a:lnTo>
                  <a:lnTo>
                    <a:pt x="226" y="318"/>
                  </a:lnTo>
                  <a:lnTo>
                    <a:pt x="225" y="321"/>
                  </a:lnTo>
                  <a:lnTo>
                    <a:pt x="225" y="323"/>
                  </a:lnTo>
                  <a:lnTo>
                    <a:pt x="226" y="324"/>
                  </a:lnTo>
                  <a:lnTo>
                    <a:pt x="226" y="327"/>
                  </a:lnTo>
                  <a:lnTo>
                    <a:pt x="225" y="332"/>
                  </a:lnTo>
                  <a:lnTo>
                    <a:pt x="226" y="338"/>
                  </a:lnTo>
                  <a:lnTo>
                    <a:pt x="224" y="344"/>
                  </a:lnTo>
                  <a:lnTo>
                    <a:pt x="223" y="346"/>
                  </a:lnTo>
                  <a:lnTo>
                    <a:pt x="220" y="349"/>
                  </a:lnTo>
                  <a:lnTo>
                    <a:pt x="217" y="350"/>
                  </a:lnTo>
                  <a:lnTo>
                    <a:pt x="214" y="352"/>
                  </a:lnTo>
                  <a:lnTo>
                    <a:pt x="212" y="356"/>
                  </a:lnTo>
                  <a:lnTo>
                    <a:pt x="212" y="359"/>
                  </a:lnTo>
                  <a:lnTo>
                    <a:pt x="208" y="370"/>
                  </a:lnTo>
                  <a:lnTo>
                    <a:pt x="204" y="375"/>
                  </a:lnTo>
                  <a:close/>
                  <a:moveTo>
                    <a:pt x="216" y="316"/>
                  </a:moveTo>
                  <a:lnTo>
                    <a:pt x="218" y="320"/>
                  </a:lnTo>
                  <a:lnTo>
                    <a:pt x="216" y="319"/>
                  </a:lnTo>
                  <a:lnTo>
                    <a:pt x="215" y="316"/>
                  </a:lnTo>
                  <a:lnTo>
                    <a:pt x="216" y="316"/>
                  </a:lnTo>
                  <a:close/>
                  <a:moveTo>
                    <a:pt x="11" y="407"/>
                  </a:moveTo>
                  <a:lnTo>
                    <a:pt x="8" y="409"/>
                  </a:lnTo>
                  <a:lnTo>
                    <a:pt x="9" y="406"/>
                  </a:lnTo>
                  <a:lnTo>
                    <a:pt x="10" y="404"/>
                  </a:lnTo>
                  <a:lnTo>
                    <a:pt x="12" y="398"/>
                  </a:lnTo>
                  <a:lnTo>
                    <a:pt x="14" y="397"/>
                  </a:lnTo>
                  <a:lnTo>
                    <a:pt x="18" y="392"/>
                  </a:lnTo>
                  <a:lnTo>
                    <a:pt x="20" y="390"/>
                  </a:lnTo>
                  <a:lnTo>
                    <a:pt x="25" y="386"/>
                  </a:lnTo>
                  <a:lnTo>
                    <a:pt x="29" y="381"/>
                  </a:lnTo>
                  <a:lnTo>
                    <a:pt x="31" y="381"/>
                  </a:lnTo>
                  <a:lnTo>
                    <a:pt x="33" y="381"/>
                  </a:lnTo>
                  <a:lnTo>
                    <a:pt x="34" y="380"/>
                  </a:lnTo>
                  <a:lnTo>
                    <a:pt x="37" y="378"/>
                  </a:lnTo>
                  <a:lnTo>
                    <a:pt x="44" y="370"/>
                  </a:lnTo>
                  <a:lnTo>
                    <a:pt x="50" y="363"/>
                  </a:lnTo>
                  <a:lnTo>
                    <a:pt x="57" y="356"/>
                  </a:lnTo>
                  <a:lnTo>
                    <a:pt x="59" y="354"/>
                  </a:lnTo>
                  <a:lnTo>
                    <a:pt x="60" y="352"/>
                  </a:lnTo>
                  <a:lnTo>
                    <a:pt x="66" y="346"/>
                  </a:lnTo>
                  <a:lnTo>
                    <a:pt x="68" y="345"/>
                  </a:lnTo>
                  <a:lnTo>
                    <a:pt x="69" y="344"/>
                  </a:lnTo>
                  <a:lnTo>
                    <a:pt x="71" y="343"/>
                  </a:lnTo>
                  <a:lnTo>
                    <a:pt x="72" y="341"/>
                  </a:lnTo>
                  <a:lnTo>
                    <a:pt x="74" y="339"/>
                  </a:lnTo>
                  <a:lnTo>
                    <a:pt x="75" y="335"/>
                  </a:lnTo>
                  <a:lnTo>
                    <a:pt x="74" y="333"/>
                  </a:lnTo>
                  <a:lnTo>
                    <a:pt x="73" y="330"/>
                  </a:lnTo>
                  <a:lnTo>
                    <a:pt x="75" y="326"/>
                  </a:lnTo>
                  <a:lnTo>
                    <a:pt x="75" y="324"/>
                  </a:lnTo>
                  <a:lnTo>
                    <a:pt x="80" y="315"/>
                  </a:lnTo>
                  <a:lnTo>
                    <a:pt x="81" y="313"/>
                  </a:lnTo>
                  <a:lnTo>
                    <a:pt x="83" y="315"/>
                  </a:lnTo>
                  <a:lnTo>
                    <a:pt x="83" y="316"/>
                  </a:lnTo>
                  <a:lnTo>
                    <a:pt x="82" y="319"/>
                  </a:lnTo>
                  <a:lnTo>
                    <a:pt x="81" y="321"/>
                  </a:lnTo>
                  <a:lnTo>
                    <a:pt x="83" y="323"/>
                  </a:lnTo>
                  <a:lnTo>
                    <a:pt x="81" y="326"/>
                  </a:lnTo>
                  <a:lnTo>
                    <a:pt x="85" y="334"/>
                  </a:lnTo>
                  <a:lnTo>
                    <a:pt x="86" y="339"/>
                  </a:lnTo>
                  <a:lnTo>
                    <a:pt x="87" y="341"/>
                  </a:lnTo>
                  <a:lnTo>
                    <a:pt x="84" y="344"/>
                  </a:lnTo>
                  <a:lnTo>
                    <a:pt x="82" y="345"/>
                  </a:lnTo>
                  <a:lnTo>
                    <a:pt x="79" y="346"/>
                  </a:lnTo>
                  <a:lnTo>
                    <a:pt x="77" y="346"/>
                  </a:lnTo>
                  <a:lnTo>
                    <a:pt x="74" y="349"/>
                  </a:lnTo>
                  <a:lnTo>
                    <a:pt x="73" y="352"/>
                  </a:lnTo>
                  <a:lnTo>
                    <a:pt x="72" y="354"/>
                  </a:lnTo>
                  <a:lnTo>
                    <a:pt x="71" y="355"/>
                  </a:lnTo>
                  <a:lnTo>
                    <a:pt x="63" y="357"/>
                  </a:lnTo>
                  <a:lnTo>
                    <a:pt x="60" y="359"/>
                  </a:lnTo>
                  <a:lnTo>
                    <a:pt x="58" y="360"/>
                  </a:lnTo>
                  <a:lnTo>
                    <a:pt x="57" y="361"/>
                  </a:lnTo>
                  <a:lnTo>
                    <a:pt x="58" y="364"/>
                  </a:lnTo>
                  <a:lnTo>
                    <a:pt x="51" y="375"/>
                  </a:lnTo>
                  <a:lnTo>
                    <a:pt x="49" y="378"/>
                  </a:lnTo>
                  <a:lnTo>
                    <a:pt x="47" y="381"/>
                  </a:lnTo>
                  <a:lnTo>
                    <a:pt x="44" y="382"/>
                  </a:lnTo>
                  <a:lnTo>
                    <a:pt x="40" y="384"/>
                  </a:lnTo>
                  <a:lnTo>
                    <a:pt x="38" y="386"/>
                  </a:lnTo>
                  <a:lnTo>
                    <a:pt x="35" y="389"/>
                  </a:lnTo>
                  <a:lnTo>
                    <a:pt x="33" y="393"/>
                  </a:lnTo>
                  <a:lnTo>
                    <a:pt x="29" y="395"/>
                  </a:lnTo>
                  <a:lnTo>
                    <a:pt x="26" y="398"/>
                  </a:lnTo>
                  <a:lnTo>
                    <a:pt x="23" y="399"/>
                  </a:lnTo>
                  <a:lnTo>
                    <a:pt x="19" y="400"/>
                  </a:lnTo>
                  <a:lnTo>
                    <a:pt x="18" y="402"/>
                  </a:lnTo>
                  <a:lnTo>
                    <a:pt x="18" y="404"/>
                  </a:lnTo>
                  <a:lnTo>
                    <a:pt x="16" y="404"/>
                  </a:lnTo>
                  <a:lnTo>
                    <a:pt x="14" y="405"/>
                  </a:lnTo>
                  <a:lnTo>
                    <a:pt x="11" y="407"/>
                  </a:lnTo>
                  <a:close/>
                  <a:moveTo>
                    <a:pt x="92" y="308"/>
                  </a:moveTo>
                  <a:lnTo>
                    <a:pt x="93" y="310"/>
                  </a:lnTo>
                  <a:lnTo>
                    <a:pt x="92" y="312"/>
                  </a:lnTo>
                  <a:lnTo>
                    <a:pt x="91" y="313"/>
                  </a:lnTo>
                  <a:lnTo>
                    <a:pt x="90" y="312"/>
                  </a:lnTo>
                  <a:lnTo>
                    <a:pt x="88" y="311"/>
                  </a:lnTo>
                  <a:lnTo>
                    <a:pt x="88" y="309"/>
                  </a:lnTo>
                  <a:lnTo>
                    <a:pt x="89" y="309"/>
                  </a:lnTo>
                  <a:lnTo>
                    <a:pt x="91" y="308"/>
                  </a:lnTo>
                  <a:lnTo>
                    <a:pt x="92" y="308"/>
                  </a:lnTo>
                  <a:close/>
                  <a:moveTo>
                    <a:pt x="242" y="313"/>
                  </a:moveTo>
                  <a:lnTo>
                    <a:pt x="245" y="315"/>
                  </a:lnTo>
                  <a:lnTo>
                    <a:pt x="247" y="315"/>
                  </a:lnTo>
                  <a:lnTo>
                    <a:pt x="250" y="312"/>
                  </a:lnTo>
                  <a:lnTo>
                    <a:pt x="254" y="313"/>
                  </a:lnTo>
                  <a:lnTo>
                    <a:pt x="256" y="316"/>
                  </a:lnTo>
                  <a:lnTo>
                    <a:pt x="257" y="318"/>
                  </a:lnTo>
                  <a:lnTo>
                    <a:pt x="257" y="320"/>
                  </a:lnTo>
                  <a:lnTo>
                    <a:pt x="257" y="326"/>
                  </a:lnTo>
                  <a:lnTo>
                    <a:pt x="257" y="332"/>
                  </a:lnTo>
                  <a:lnTo>
                    <a:pt x="257" y="333"/>
                  </a:lnTo>
                  <a:lnTo>
                    <a:pt x="259" y="334"/>
                  </a:lnTo>
                  <a:lnTo>
                    <a:pt x="260" y="335"/>
                  </a:lnTo>
                  <a:lnTo>
                    <a:pt x="261" y="336"/>
                  </a:lnTo>
                  <a:lnTo>
                    <a:pt x="262" y="338"/>
                  </a:lnTo>
                  <a:lnTo>
                    <a:pt x="262" y="342"/>
                  </a:lnTo>
                  <a:lnTo>
                    <a:pt x="264" y="346"/>
                  </a:lnTo>
                  <a:lnTo>
                    <a:pt x="264" y="347"/>
                  </a:lnTo>
                  <a:lnTo>
                    <a:pt x="264" y="348"/>
                  </a:lnTo>
                  <a:lnTo>
                    <a:pt x="261" y="348"/>
                  </a:lnTo>
                  <a:lnTo>
                    <a:pt x="260" y="350"/>
                  </a:lnTo>
                  <a:lnTo>
                    <a:pt x="261" y="351"/>
                  </a:lnTo>
                  <a:lnTo>
                    <a:pt x="259" y="350"/>
                  </a:lnTo>
                  <a:lnTo>
                    <a:pt x="257" y="346"/>
                  </a:lnTo>
                  <a:lnTo>
                    <a:pt x="255" y="345"/>
                  </a:lnTo>
                  <a:lnTo>
                    <a:pt x="256" y="351"/>
                  </a:lnTo>
                  <a:lnTo>
                    <a:pt x="257" y="353"/>
                  </a:lnTo>
                  <a:lnTo>
                    <a:pt x="257" y="356"/>
                  </a:lnTo>
                  <a:lnTo>
                    <a:pt x="253" y="354"/>
                  </a:lnTo>
                  <a:lnTo>
                    <a:pt x="250" y="352"/>
                  </a:lnTo>
                  <a:lnTo>
                    <a:pt x="249" y="351"/>
                  </a:lnTo>
                  <a:lnTo>
                    <a:pt x="249" y="348"/>
                  </a:lnTo>
                  <a:lnTo>
                    <a:pt x="249" y="346"/>
                  </a:lnTo>
                  <a:lnTo>
                    <a:pt x="247" y="343"/>
                  </a:lnTo>
                  <a:lnTo>
                    <a:pt x="250" y="335"/>
                  </a:lnTo>
                  <a:lnTo>
                    <a:pt x="250" y="334"/>
                  </a:lnTo>
                  <a:lnTo>
                    <a:pt x="249" y="332"/>
                  </a:lnTo>
                  <a:lnTo>
                    <a:pt x="248" y="329"/>
                  </a:lnTo>
                  <a:lnTo>
                    <a:pt x="246" y="326"/>
                  </a:lnTo>
                  <a:lnTo>
                    <a:pt x="244" y="326"/>
                  </a:lnTo>
                  <a:lnTo>
                    <a:pt x="240" y="328"/>
                  </a:lnTo>
                  <a:lnTo>
                    <a:pt x="238" y="327"/>
                  </a:lnTo>
                  <a:lnTo>
                    <a:pt x="238" y="320"/>
                  </a:lnTo>
                  <a:lnTo>
                    <a:pt x="236" y="313"/>
                  </a:lnTo>
                  <a:lnTo>
                    <a:pt x="234" y="311"/>
                  </a:lnTo>
                  <a:lnTo>
                    <a:pt x="234" y="309"/>
                  </a:lnTo>
                  <a:lnTo>
                    <a:pt x="234" y="307"/>
                  </a:lnTo>
                  <a:lnTo>
                    <a:pt x="236" y="308"/>
                  </a:lnTo>
                  <a:lnTo>
                    <a:pt x="238" y="310"/>
                  </a:lnTo>
                  <a:lnTo>
                    <a:pt x="241" y="311"/>
                  </a:lnTo>
                  <a:lnTo>
                    <a:pt x="242" y="312"/>
                  </a:lnTo>
                  <a:lnTo>
                    <a:pt x="242" y="313"/>
                  </a:lnTo>
                  <a:close/>
                  <a:moveTo>
                    <a:pt x="244" y="309"/>
                  </a:moveTo>
                  <a:lnTo>
                    <a:pt x="239" y="309"/>
                  </a:lnTo>
                  <a:lnTo>
                    <a:pt x="238" y="307"/>
                  </a:lnTo>
                  <a:lnTo>
                    <a:pt x="236" y="303"/>
                  </a:lnTo>
                  <a:lnTo>
                    <a:pt x="238" y="302"/>
                  </a:lnTo>
                  <a:lnTo>
                    <a:pt x="241" y="302"/>
                  </a:lnTo>
                  <a:lnTo>
                    <a:pt x="242" y="304"/>
                  </a:lnTo>
                  <a:lnTo>
                    <a:pt x="244" y="307"/>
                  </a:lnTo>
                  <a:lnTo>
                    <a:pt x="244" y="309"/>
                  </a:lnTo>
                  <a:close/>
                  <a:moveTo>
                    <a:pt x="252" y="305"/>
                  </a:moveTo>
                  <a:lnTo>
                    <a:pt x="251" y="307"/>
                  </a:lnTo>
                  <a:lnTo>
                    <a:pt x="250" y="307"/>
                  </a:lnTo>
                  <a:lnTo>
                    <a:pt x="249" y="306"/>
                  </a:lnTo>
                  <a:lnTo>
                    <a:pt x="248" y="304"/>
                  </a:lnTo>
                  <a:lnTo>
                    <a:pt x="247" y="302"/>
                  </a:lnTo>
                  <a:lnTo>
                    <a:pt x="249" y="302"/>
                  </a:lnTo>
                  <a:lnTo>
                    <a:pt x="250" y="304"/>
                  </a:lnTo>
                  <a:lnTo>
                    <a:pt x="252" y="305"/>
                  </a:lnTo>
                  <a:close/>
                  <a:moveTo>
                    <a:pt x="176" y="305"/>
                  </a:moveTo>
                  <a:lnTo>
                    <a:pt x="180" y="307"/>
                  </a:lnTo>
                  <a:lnTo>
                    <a:pt x="184" y="305"/>
                  </a:lnTo>
                  <a:lnTo>
                    <a:pt x="187" y="305"/>
                  </a:lnTo>
                  <a:lnTo>
                    <a:pt x="190" y="308"/>
                  </a:lnTo>
                  <a:lnTo>
                    <a:pt x="189" y="309"/>
                  </a:lnTo>
                  <a:lnTo>
                    <a:pt x="189" y="310"/>
                  </a:lnTo>
                  <a:lnTo>
                    <a:pt x="195" y="307"/>
                  </a:lnTo>
                  <a:lnTo>
                    <a:pt x="197" y="307"/>
                  </a:lnTo>
                  <a:lnTo>
                    <a:pt x="197" y="310"/>
                  </a:lnTo>
                  <a:lnTo>
                    <a:pt x="196" y="313"/>
                  </a:lnTo>
                  <a:lnTo>
                    <a:pt x="196" y="315"/>
                  </a:lnTo>
                  <a:lnTo>
                    <a:pt x="195" y="318"/>
                  </a:lnTo>
                  <a:lnTo>
                    <a:pt x="193" y="321"/>
                  </a:lnTo>
                  <a:lnTo>
                    <a:pt x="190" y="323"/>
                  </a:lnTo>
                  <a:lnTo>
                    <a:pt x="187" y="324"/>
                  </a:lnTo>
                  <a:lnTo>
                    <a:pt x="186" y="325"/>
                  </a:lnTo>
                  <a:lnTo>
                    <a:pt x="185" y="327"/>
                  </a:lnTo>
                  <a:lnTo>
                    <a:pt x="185" y="329"/>
                  </a:lnTo>
                  <a:lnTo>
                    <a:pt x="185" y="330"/>
                  </a:lnTo>
                  <a:lnTo>
                    <a:pt x="182" y="331"/>
                  </a:lnTo>
                  <a:lnTo>
                    <a:pt x="177" y="335"/>
                  </a:lnTo>
                  <a:lnTo>
                    <a:pt x="167" y="336"/>
                  </a:lnTo>
                  <a:lnTo>
                    <a:pt x="164" y="339"/>
                  </a:lnTo>
                  <a:lnTo>
                    <a:pt x="162" y="340"/>
                  </a:lnTo>
                  <a:lnTo>
                    <a:pt x="160" y="342"/>
                  </a:lnTo>
                  <a:lnTo>
                    <a:pt x="159" y="343"/>
                  </a:lnTo>
                  <a:lnTo>
                    <a:pt x="159" y="341"/>
                  </a:lnTo>
                  <a:lnTo>
                    <a:pt x="158" y="341"/>
                  </a:lnTo>
                  <a:lnTo>
                    <a:pt x="160" y="336"/>
                  </a:lnTo>
                  <a:lnTo>
                    <a:pt x="159" y="334"/>
                  </a:lnTo>
                  <a:lnTo>
                    <a:pt x="159" y="332"/>
                  </a:lnTo>
                  <a:lnTo>
                    <a:pt x="159" y="329"/>
                  </a:lnTo>
                  <a:lnTo>
                    <a:pt x="161" y="326"/>
                  </a:lnTo>
                  <a:lnTo>
                    <a:pt x="162" y="321"/>
                  </a:lnTo>
                  <a:lnTo>
                    <a:pt x="162" y="314"/>
                  </a:lnTo>
                  <a:lnTo>
                    <a:pt x="164" y="304"/>
                  </a:lnTo>
                  <a:lnTo>
                    <a:pt x="164" y="303"/>
                  </a:lnTo>
                  <a:lnTo>
                    <a:pt x="162" y="301"/>
                  </a:lnTo>
                  <a:lnTo>
                    <a:pt x="159" y="300"/>
                  </a:lnTo>
                  <a:lnTo>
                    <a:pt x="157" y="299"/>
                  </a:lnTo>
                  <a:lnTo>
                    <a:pt x="158" y="297"/>
                  </a:lnTo>
                  <a:lnTo>
                    <a:pt x="159" y="295"/>
                  </a:lnTo>
                  <a:lnTo>
                    <a:pt x="161" y="295"/>
                  </a:lnTo>
                  <a:lnTo>
                    <a:pt x="163" y="297"/>
                  </a:lnTo>
                  <a:lnTo>
                    <a:pt x="170" y="300"/>
                  </a:lnTo>
                  <a:lnTo>
                    <a:pt x="173" y="302"/>
                  </a:lnTo>
                  <a:lnTo>
                    <a:pt x="176" y="305"/>
                  </a:lnTo>
                  <a:close/>
                  <a:moveTo>
                    <a:pt x="98" y="302"/>
                  </a:moveTo>
                  <a:lnTo>
                    <a:pt x="96" y="303"/>
                  </a:lnTo>
                  <a:lnTo>
                    <a:pt x="95" y="302"/>
                  </a:lnTo>
                  <a:lnTo>
                    <a:pt x="94" y="300"/>
                  </a:lnTo>
                  <a:lnTo>
                    <a:pt x="94" y="300"/>
                  </a:lnTo>
                  <a:lnTo>
                    <a:pt x="92" y="294"/>
                  </a:lnTo>
                  <a:lnTo>
                    <a:pt x="94" y="293"/>
                  </a:lnTo>
                  <a:lnTo>
                    <a:pt x="96" y="294"/>
                  </a:lnTo>
                  <a:lnTo>
                    <a:pt x="97" y="294"/>
                  </a:lnTo>
                  <a:lnTo>
                    <a:pt x="98" y="295"/>
                  </a:lnTo>
                  <a:lnTo>
                    <a:pt x="99" y="297"/>
                  </a:lnTo>
                  <a:lnTo>
                    <a:pt x="99" y="298"/>
                  </a:lnTo>
                  <a:lnTo>
                    <a:pt x="99" y="299"/>
                  </a:lnTo>
                  <a:lnTo>
                    <a:pt x="98" y="302"/>
                  </a:lnTo>
                  <a:close/>
                  <a:moveTo>
                    <a:pt x="100" y="287"/>
                  </a:moveTo>
                  <a:lnTo>
                    <a:pt x="102" y="288"/>
                  </a:lnTo>
                  <a:lnTo>
                    <a:pt x="103" y="287"/>
                  </a:lnTo>
                  <a:lnTo>
                    <a:pt x="104" y="285"/>
                  </a:lnTo>
                  <a:lnTo>
                    <a:pt x="105" y="288"/>
                  </a:lnTo>
                  <a:lnTo>
                    <a:pt x="108" y="290"/>
                  </a:lnTo>
                  <a:lnTo>
                    <a:pt x="107" y="292"/>
                  </a:lnTo>
                  <a:lnTo>
                    <a:pt x="104" y="292"/>
                  </a:lnTo>
                  <a:lnTo>
                    <a:pt x="102" y="292"/>
                  </a:lnTo>
                  <a:lnTo>
                    <a:pt x="100" y="293"/>
                  </a:lnTo>
                  <a:lnTo>
                    <a:pt x="97" y="292"/>
                  </a:lnTo>
                  <a:lnTo>
                    <a:pt x="96" y="290"/>
                  </a:lnTo>
                  <a:lnTo>
                    <a:pt x="93" y="287"/>
                  </a:lnTo>
                  <a:lnTo>
                    <a:pt x="92" y="286"/>
                  </a:lnTo>
                  <a:lnTo>
                    <a:pt x="92" y="284"/>
                  </a:lnTo>
                  <a:lnTo>
                    <a:pt x="93" y="283"/>
                  </a:lnTo>
                  <a:lnTo>
                    <a:pt x="93" y="283"/>
                  </a:lnTo>
                  <a:lnTo>
                    <a:pt x="93" y="283"/>
                  </a:lnTo>
                  <a:lnTo>
                    <a:pt x="93" y="282"/>
                  </a:lnTo>
                  <a:lnTo>
                    <a:pt x="94" y="282"/>
                  </a:lnTo>
                  <a:lnTo>
                    <a:pt x="96" y="283"/>
                  </a:lnTo>
                  <a:lnTo>
                    <a:pt x="99" y="286"/>
                  </a:lnTo>
                  <a:lnTo>
                    <a:pt x="100" y="287"/>
                  </a:lnTo>
                  <a:close/>
                  <a:moveTo>
                    <a:pt x="181" y="282"/>
                  </a:moveTo>
                  <a:lnTo>
                    <a:pt x="179" y="283"/>
                  </a:lnTo>
                  <a:lnTo>
                    <a:pt x="176" y="280"/>
                  </a:lnTo>
                  <a:lnTo>
                    <a:pt x="175" y="278"/>
                  </a:lnTo>
                  <a:lnTo>
                    <a:pt x="174" y="278"/>
                  </a:lnTo>
                  <a:lnTo>
                    <a:pt x="176" y="277"/>
                  </a:lnTo>
                  <a:lnTo>
                    <a:pt x="179" y="277"/>
                  </a:lnTo>
                  <a:lnTo>
                    <a:pt x="182" y="278"/>
                  </a:lnTo>
                  <a:lnTo>
                    <a:pt x="182" y="280"/>
                  </a:lnTo>
                  <a:lnTo>
                    <a:pt x="181" y="282"/>
                  </a:lnTo>
                  <a:close/>
                  <a:moveTo>
                    <a:pt x="264" y="276"/>
                  </a:moveTo>
                  <a:lnTo>
                    <a:pt x="266" y="278"/>
                  </a:lnTo>
                  <a:lnTo>
                    <a:pt x="266" y="280"/>
                  </a:lnTo>
                  <a:lnTo>
                    <a:pt x="266" y="282"/>
                  </a:lnTo>
                  <a:lnTo>
                    <a:pt x="267" y="283"/>
                  </a:lnTo>
                  <a:lnTo>
                    <a:pt x="269" y="283"/>
                  </a:lnTo>
                  <a:lnTo>
                    <a:pt x="271" y="284"/>
                  </a:lnTo>
                  <a:lnTo>
                    <a:pt x="273" y="287"/>
                  </a:lnTo>
                  <a:lnTo>
                    <a:pt x="272" y="288"/>
                  </a:lnTo>
                  <a:lnTo>
                    <a:pt x="272" y="291"/>
                  </a:lnTo>
                  <a:lnTo>
                    <a:pt x="270" y="294"/>
                  </a:lnTo>
                  <a:lnTo>
                    <a:pt x="270" y="300"/>
                  </a:lnTo>
                  <a:lnTo>
                    <a:pt x="272" y="302"/>
                  </a:lnTo>
                  <a:lnTo>
                    <a:pt x="272" y="304"/>
                  </a:lnTo>
                  <a:lnTo>
                    <a:pt x="272" y="305"/>
                  </a:lnTo>
                  <a:lnTo>
                    <a:pt x="272" y="307"/>
                  </a:lnTo>
                  <a:lnTo>
                    <a:pt x="275" y="313"/>
                  </a:lnTo>
                  <a:lnTo>
                    <a:pt x="275" y="314"/>
                  </a:lnTo>
                  <a:lnTo>
                    <a:pt x="274" y="316"/>
                  </a:lnTo>
                  <a:lnTo>
                    <a:pt x="274" y="317"/>
                  </a:lnTo>
                  <a:lnTo>
                    <a:pt x="276" y="317"/>
                  </a:lnTo>
                  <a:lnTo>
                    <a:pt x="279" y="319"/>
                  </a:lnTo>
                  <a:lnTo>
                    <a:pt x="280" y="323"/>
                  </a:lnTo>
                  <a:lnTo>
                    <a:pt x="279" y="323"/>
                  </a:lnTo>
                  <a:lnTo>
                    <a:pt x="277" y="321"/>
                  </a:lnTo>
                  <a:lnTo>
                    <a:pt x="276" y="320"/>
                  </a:lnTo>
                  <a:lnTo>
                    <a:pt x="270" y="321"/>
                  </a:lnTo>
                  <a:lnTo>
                    <a:pt x="266" y="320"/>
                  </a:lnTo>
                  <a:lnTo>
                    <a:pt x="263" y="320"/>
                  </a:lnTo>
                  <a:lnTo>
                    <a:pt x="261" y="316"/>
                  </a:lnTo>
                  <a:lnTo>
                    <a:pt x="259" y="315"/>
                  </a:lnTo>
                  <a:lnTo>
                    <a:pt x="257" y="313"/>
                  </a:lnTo>
                  <a:lnTo>
                    <a:pt x="254" y="309"/>
                  </a:lnTo>
                  <a:lnTo>
                    <a:pt x="253" y="307"/>
                  </a:lnTo>
                  <a:lnTo>
                    <a:pt x="255" y="304"/>
                  </a:lnTo>
                  <a:lnTo>
                    <a:pt x="256" y="302"/>
                  </a:lnTo>
                  <a:lnTo>
                    <a:pt x="256" y="300"/>
                  </a:lnTo>
                  <a:lnTo>
                    <a:pt x="254" y="300"/>
                  </a:lnTo>
                  <a:lnTo>
                    <a:pt x="252" y="300"/>
                  </a:lnTo>
                  <a:lnTo>
                    <a:pt x="250" y="297"/>
                  </a:lnTo>
                  <a:lnTo>
                    <a:pt x="250" y="295"/>
                  </a:lnTo>
                  <a:lnTo>
                    <a:pt x="248" y="294"/>
                  </a:lnTo>
                  <a:lnTo>
                    <a:pt x="246" y="292"/>
                  </a:lnTo>
                  <a:lnTo>
                    <a:pt x="242" y="291"/>
                  </a:lnTo>
                  <a:lnTo>
                    <a:pt x="241" y="289"/>
                  </a:lnTo>
                  <a:lnTo>
                    <a:pt x="238" y="288"/>
                  </a:lnTo>
                  <a:lnTo>
                    <a:pt x="236" y="284"/>
                  </a:lnTo>
                  <a:lnTo>
                    <a:pt x="234" y="279"/>
                  </a:lnTo>
                  <a:lnTo>
                    <a:pt x="233" y="274"/>
                  </a:lnTo>
                  <a:lnTo>
                    <a:pt x="242" y="276"/>
                  </a:lnTo>
                  <a:lnTo>
                    <a:pt x="251" y="275"/>
                  </a:lnTo>
                  <a:lnTo>
                    <a:pt x="261" y="274"/>
                  </a:lnTo>
                  <a:lnTo>
                    <a:pt x="264" y="276"/>
                  </a:lnTo>
                  <a:close/>
                  <a:moveTo>
                    <a:pt x="215" y="283"/>
                  </a:moveTo>
                  <a:lnTo>
                    <a:pt x="221" y="287"/>
                  </a:lnTo>
                  <a:lnTo>
                    <a:pt x="225" y="293"/>
                  </a:lnTo>
                  <a:lnTo>
                    <a:pt x="226" y="299"/>
                  </a:lnTo>
                  <a:lnTo>
                    <a:pt x="225" y="300"/>
                  </a:lnTo>
                  <a:lnTo>
                    <a:pt x="223" y="298"/>
                  </a:lnTo>
                  <a:lnTo>
                    <a:pt x="219" y="295"/>
                  </a:lnTo>
                  <a:lnTo>
                    <a:pt x="216" y="294"/>
                  </a:lnTo>
                  <a:lnTo>
                    <a:pt x="216" y="294"/>
                  </a:lnTo>
                  <a:lnTo>
                    <a:pt x="216" y="292"/>
                  </a:lnTo>
                  <a:lnTo>
                    <a:pt x="214" y="291"/>
                  </a:lnTo>
                  <a:lnTo>
                    <a:pt x="214" y="290"/>
                  </a:lnTo>
                  <a:lnTo>
                    <a:pt x="212" y="289"/>
                  </a:lnTo>
                  <a:lnTo>
                    <a:pt x="209" y="286"/>
                  </a:lnTo>
                  <a:lnTo>
                    <a:pt x="207" y="285"/>
                  </a:lnTo>
                  <a:lnTo>
                    <a:pt x="206" y="286"/>
                  </a:lnTo>
                  <a:lnTo>
                    <a:pt x="201" y="291"/>
                  </a:lnTo>
                  <a:lnTo>
                    <a:pt x="197" y="295"/>
                  </a:lnTo>
                  <a:lnTo>
                    <a:pt x="197" y="293"/>
                  </a:lnTo>
                  <a:lnTo>
                    <a:pt x="199" y="289"/>
                  </a:lnTo>
                  <a:lnTo>
                    <a:pt x="200" y="282"/>
                  </a:lnTo>
                  <a:lnTo>
                    <a:pt x="201" y="280"/>
                  </a:lnTo>
                  <a:lnTo>
                    <a:pt x="200" y="276"/>
                  </a:lnTo>
                  <a:lnTo>
                    <a:pt x="200" y="274"/>
                  </a:lnTo>
                  <a:lnTo>
                    <a:pt x="203" y="275"/>
                  </a:lnTo>
                  <a:lnTo>
                    <a:pt x="207" y="276"/>
                  </a:lnTo>
                  <a:lnTo>
                    <a:pt x="210" y="278"/>
                  </a:lnTo>
                  <a:lnTo>
                    <a:pt x="211" y="279"/>
                  </a:lnTo>
                  <a:lnTo>
                    <a:pt x="215" y="283"/>
                  </a:lnTo>
                  <a:close/>
                  <a:moveTo>
                    <a:pt x="170" y="276"/>
                  </a:moveTo>
                  <a:lnTo>
                    <a:pt x="169" y="276"/>
                  </a:lnTo>
                  <a:lnTo>
                    <a:pt x="169" y="276"/>
                  </a:lnTo>
                  <a:lnTo>
                    <a:pt x="168" y="274"/>
                  </a:lnTo>
                  <a:lnTo>
                    <a:pt x="169" y="273"/>
                  </a:lnTo>
                  <a:lnTo>
                    <a:pt x="170" y="273"/>
                  </a:lnTo>
                  <a:lnTo>
                    <a:pt x="170" y="276"/>
                  </a:lnTo>
                  <a:close/>
                  <a:moveTo>
                    <a:pt x="164" y="281"/>
                  </a:moveTo>
                  <a:lnTo>
                    <a:pt x="161" y="289"/>
                  </a:lnTo>
                  <a:lnTo>
                    <a:pt x="159" y="287"/>
                  </a:lnTo>
                  <a:lnTo>
                    <a:pt x="160" y="284"/>
                  </a:lnTo>
                  <a:lnTo>
                    <a:pt x="159" y="283"/>
                  </a:lnTo>
                  <a:lnTo>
                    <a:pt x="158" y="282"/>
                  </a:lnTo>
                  <a:lnTo>
                    <a:pt x="159" y="280"/>
                  </a:lnTo>
                  <a:lnTo>
                    <a:pt x="160" y="278"/>
                  </a:lnTo>
                  <a:lnTo>
                    <a:pt x="160" y="273"/>
                  </a:lnTo>
                  <a:lnTo>
                    <a:pt x="164" y="271"/>
                  </a:lnTo>
                  <a:lnTo>
                    <a:pt x="165" y="271"/>
                  </a:lnTo>
                  <a:lnTo>
                    <a:pt x="165" y="272"/>
                  </a:lnTo>
                  <a:lnTo>
                    <a:pt x="165" y="275"/>
                  </a:lnTo>
                  <a:lnTo>
                    <a:pt x="164" y="281"/>
                  </a:lnTo>
                  <a:close/>
                  <a:moveTo>
                    <a:pt x="217" y="278"/>
                  </a:moveTo>
                  <a:lnTo>
                    <a:pt x="217" y="280"/>
                  </a:lnTo>
                  <a:lnTo>
                    <a:pt x="216" y="280"/>
                  </a:lnTo>
                  <a:lnTo>
                    <a:pt x="212" y="274"/>
                  </a:lnTo>
                  <a:lnTo>
                    <a:pt x="211" y="272"/>
                  </a:lnTo>
                  <a:lnTo>
                    <a:pt x="212" y="271"/>
                  </a:lnTo>
                  <a:lnTo>
                    <a:pt x="215" y="272"/>
                  </a:lnTo>
                  <a:lnTo>
                    <a:pt x="217" y="278"/>
                  </a:lnTo>
                  <a:close/>
                  <a:moveTo>
                    <a:pt x="201" y="265"/>
                  </a:moveTo>
                  <a:lnTo>
                    <a:pt x="204" y="270"/>
                  </a:lnTo>
                  <a:lnTo>
                    <a:pt x="201" y="266"/>
                  </a:lnTo>
                  <a:lnTo>
                    <a:pt x="198" y="264"/>
                  </a:lnTo>
                  <a:lnTo>
                    <a:pt x="194" y="260"/>
                  </a:lnTo>
                  <a:lnTo>
                    <a:pt x="192" y="259"/>
                  </a:lnTo>
                  <a:lnTo>
                    <a:pt x="190" y="258"/>
                  </a:lnTo>
                  <a:lnTo>
                    <a:pt x="191" y="256"/>
                  </a:lnTo>
                  <a:lnTo>
                    <a:pt x="193" y="256"/>
                  </a:lnTo>
                  <a:lnTo>
                    <a:pt x="194" y="256"/>
                  </a:lnTo>
                  <a:lnTo>
                    <a:pt x="199" y="263"/>
                  </a:lnTo>
                  <a:lnTo>
                    <a:pt x="201" y="265"/>
                  </a:lnTo>
                  <a:close/>
                  <a:moveTo>
                    <a:pt x="119" y="244"/>
                  </a:moveTo>
                  <a:lnTo>
                    <a:pt x="121" y="245"/>
                  </a:lnTo>
                  <a:lnTo>
                    <a:pt x="126" y="244"/>
                  </a:lnTo>
                  <a:lnTo>
                    <a:pt x="128" y="244"/>
                  </a:lnTo>
                  <a:lnTo>
                    <a:pt x="129" y="246"/>
                  </a:lnTo>
                  <a:lnTo>
                    <a:pt x="131" y="247"/>
                  </a:lnTo>
                  <a:lnTo>
                    <a:pt x="132" y="247"/>
                  </a:lnTo>
                  <a:lnTo>
                    <a:pt x="135" y="246"/>
                  </a:lnTo>
                  <a:lnTo>
                    <a:pt x="138" y="248"/>
                  </a:lnTo>
                  <a:lnTo>
                    <a:pt x="140" y="252"/>
                  </a:lnTo>
                  <a:lnTo>
                    <a:pt x="143" y="254"/>
                  </a:lnTo>
                  <a:lnTo>
                    <a:pt x="145" y="256"/>
                  </a:lnTo>
                  <a:lnTo>
                    <a:pt x="146" y="257"/>
                  </a:lnTo>
                  <a:lnTo>
                    <a:pt x="144" y="260"/>
                  </a:lnTo>
                  <a:lnTo>
                    <a:pt x="144" y="262"/>
                  </a:lnTo>
                  <a:lnTo>
                    <a:pt x="144" y="265"/>
                  </a:lnTo>
                  <a:lnTo>
                    <a:pt x="146" y="272"/>
                  </a:lnTo>
                  <a:lnTo>
                    <a:pt x="145" y="274"/>
                  </a:lnTo>
                  <a:lnTo>
                    <a:pt x="143" y="276"/>
                  </a:lnTo>
                  <a:lnTo>
                    <a:pt x="142" y="278"/>
                  </a:lnTo>
                  <a:lnTo>
                    <a:pt x="142" y="280"/>
                  </a:lnTo>
                  <a:lnTo>
                    <a:pt x="142" y="281"/>
                  </a:lnTo>
                  <a:lnTo>
                    <a:pt x="141" y="283"/>
                  </a:lnTo>
                  <a:lnTo>
                    <a:pt x="140" y="282"/>
                  </a:lnTo>
                  <a:lnTo>
                    <a:pt x="139" y="283"/>
                  </a:lnTo>
                  <a:lnTo>
                    <a:pt x="138" y="283"/>
                  </a:lnTo>
                  <a:lnTo>
                    <a:pt x="136" y="285"/>
                  </a:lnTo>
                  <a:lnTo>
                    <a:pt x="133" y="284"/>
                  </a:lnTo>
                  <a:lnTo>
                    <a:pt x="132" y="284"/>
                  </a:lnTo>
                  <a:lnTo>
                    <a:pt x="132" y="283"/>
                  </a:lnTo>
                  <a:lnTo>
                    <a:pt x="131" y="282"/>
                  </a:lnTo>
                  <a:lnTo>
                    <a:pt x="130" y="281"/>
                  </a:lnTo>
                  <a:lnTo>
                    <a:pt x="127" y="278"/>
                  </a:lnTo>
                  <a:lnTo>
                    <a:pt x="126" y="276"/>
                  </a:lnTo>
                  <a:lnTo>
                    <a:pt x="126" y="274"/>
                  </a:lnTo>
                  <a:lnTo>
                    <a:pt x="126" y="271"/>
                  </a:lnTo>
                  <a:lnTo>
                    <a:pt x="124" y="269"/>
                  </a:lnTo>
                  <a:lnTo>
                    <a:pt x="122" y="268"/>
                  </a:lnTo>
                  <a:lnTo>
                    <a:pt x="121" y="267"/>
                  </a:lnTo>
                  <a:lnTo>
                    <a:pt x="121" y="265"/>
                  </a:lnTo>
                  <a:lnTo>
                    <a:pt x="121" y="261"/>
                  </a:lnTo>
                  <a:lnTo>
                    <a:pt x="118" y="256"/>
                  </a:lnTo>
                  <a:lnTo>
                    <a:pt x="118" y="255"/>
                  </a:lnTo>
                  <a:lnTo>
                    <a:pt x="115" y="253"/>
                  </a:lnTo>
                  <a:lnTo>
                    <a:pt x="113" y="252"/>
                  </a:lnTo>
                  <a:lnTo>
                    <a:pt x="112" y="250"/>
                  </a:lnTo>
                  <a:lnTo>
                    <a:pt x="112" y="247"/>
                  </a:lnTo>
                  <a:lnTo>
                    <a:pt x="111" y="247"/>
                  </a:lnTo>
                  <a:lnTo>
                    <a:pt x="109" y="247"/>
                  </a:lnTo>
                  <a:lnTo>
                    <a:pt x="107" y="247"/>
                  </a:lnTo>
                  <a:lnTo>
                    <a:pt x="108" y="245"/>
                  </a:lnTo>
                  <a:lnTo>
                    <a:pt x="110" y="243"/>
                  </a:lnTo>
                  <a:lnTo>
                    <a:pt x="112" y="243"/>
                  </a:lnTo>
                  <a:lnTo>
                    <a:pt x="118" y="244"/>
                  </a:lnTo>
                  <a:lnTo>
                    <a:pt x="119" y="244"/>
                  </a:lnTo>
                  <a:close/>
                  <a:moveTo>
                    <a:pt x="158" y="242"/>
                  </a:moveTo>
                  <a:lnTo>
                    <a:pt x="160" y="242"/>
                  </a:lnTo>
                  <a:lnTo>
                    <a:pt x="160" y="242"/>
                  </a:lnTo>
                  <a:lnTo>
                    <a:pt x="164" y="245"/>
                  </a:lnTo>
                  <a:lnTo>
                    <a:pt x="164" y="246"/>
                  </a:lnTo>
                  <a:lnTo>
                    <a:pt x="164" y="248"/>
                  </a:lnTo>
                  <a:lnTo>
                    <a:pt x="162" y="251"/>
                  </a:lnTo>
                  <a:lnTo>
                    <a:pt x="162" y="252"/>
                  </a:lnTo>
                  <a:lnTo>
                    <a:pt x="160" y="253"/>
                  </a:lnTo>
                  <a:lnTo>
                    <a:pt x="157" y="251"/>
                  </a:lnTo>
                  <a:lnTo>
                    <a:pt x="155" y="249"/>
                  </a:lnTo>
                  <a:lnTo>
                    <a:pt x="154" y="246"/>
                  </a:lnTo>
                  <a:lnTo>
                    <a:pt x="156" y="242"/>
                  </a:lnTo>
                  <a:lnTo>
                    <a:pt x="158" y="242"/>
                  </a:lnTo>
                  <a:close/>
                  <a:moveTo>
                    <a:pt x="105" y="236"/>
                  </a:moveTo>
                  <a:lnTo>
                    <a:pt x="105" y="237"/>
                  </a:lnTo>
                  <a:lnTo>
                    <a:pt x="100" y="235"/>
                  </a:lnTo>
                  <a:lnTo>
                    <a:pt x="100" y="233"/>
                  </a:lnTo>
                  <a:lnTo>
                    <a:pt x="100" y="232"/>
                  </a:lnTo>
                  <a:lnTo>
                    <a:pt x="101" y="232"/>
                  </a:lnTo>
                  <a:lnTo>
                    <a:pt x="103" y="233"/>
                  </a:lnTo>
                  <a:lnTo>
                    <a:pt x="105" y="236"/>
                  </a:lnTo>
                  <a:close/>
                  <a:moveTo>
                    <a:pt x="235" y="239"/>
                  </a:moveTo>
                  <a:lnTo>
                    <a:pt x="234" y="242"/>
                  </a:lnTo>
                  <a:lnTo>
                    <a:pt x="233" y="241"/>
                  </a:lnTo>
                  <a:lnTo>
                    <a:pt x="232" y="241"/>
                  </a:lnTo>
                  <a:lnTo>
                    <a:pt x="230" y="242"/>
                  </a:lnTo>
                  <a:lnTo>
                    <a:pt x="226" y="240"/>
                  </a:lnTo>
                  <a:lnTo>
                    <a:pt x="225" y="238"/>
                  </a:lnTo>
                  <a:lnTo>
                    <a:pt x="228" y="235"/>
                  </a:lnTo>
                  <a:lnTo>
                    <a:pt x="228" y="228"/>
                  </a:lnTo>
                  <a:lnTo>
                    <a:pt x="229" y="226"/>
                  </a:lnTo>
                  <a:lnTo>
                    <a:pt x="230" y="225"/>
                  </a:lnTo>
                  <a:lnTo>
                    <a:pt x="231" y="225"/>
                  </a:lnTo>
                  <a:lnTo>
                    <a:pt x="234" y="229"/>
                  </a:lnTo>
                  <a:lnTo>
                    <a:pt x="235" y="230"/>
                  </a:lnTo>
                  <a:lnTo>
                    <a:pt x="238" y="231"/>
                  </a:lnTo>
                  <a:lnTo>
                    <a:pt x="237" y="236"/>
                  </a:lnTo>
                  <a:lnTo>
                    <a:pt x="237" y="238"/>
                  </a:lnTo>
                  <a:lnTo>
                    <a:pt x="235" y="239"/>
                  </a:lnTo>
                  <a:close/>
                  <a:moveTo>
                    <a:pt x="166" y="226"/>
                  </a:moveTo>
                  <a:lnTo>
                    <a:pt x="166" y="227"/>
                  </a:lnTo>
                  <a:lnTo>
                    <a:pt x="159" y="222"/>
                  </a:lnTo>
                  <a:lnTo>
                    <a:pt x="159" y="222"/>
                  </a:lnTo>
                  <a:lnTo>
                    <a:pt x="159" y="221"/>
                  </a:lnTo>
                  <a:lnTo>
                    <a:pt x="159" y="220"/>
                  </a:lnTo>
                  <a:lnTo>
                    <a:pt x="166" y="226"/>
                  </a:lnTo>
                  <a:close/>
                  <a:moveTo>
                    <a:pt x="162" y="195"/>
                  </a:moveTo>
                  <a:lnTo>
                    <a:pt x="162" y="196"/>
                  </a:lnTo>
                  <a:lnTo>
                    <a:pt x="162" y="196"/>
                  </a:lnTo>
                  <a:lnTo>
                    <a:pt x="161" y="196"/>
                  </a:lnTo>
                  <a:lnTo>
                    <a:pt x="159" y="198"/>
                  </a:lnTo>
                  <a:lnTo>
                    <a:pt x="161" y="203"/>
                  </a:lnTo>
                  <a:lnTo>
                    <a:pt x="160" y="206"/>
                  </a:lnTo>
                  <a:lnTo>
                    <a:pt x="158" y="206"/>
                  </a:lnTo>
                  <a:lnTo>
                    <a:pt x="157" y="206"/>
                  </a:lnTo>
                  <a:lnTo>
                    <a:pt x="158" y="204"/>
                  </a:lnTo>
                  <a:lnTo>
                    <a:pt x="159" y="203"/>
                  </a:lnTo>
                  <a:lnTo>
                    <a:pt x="158" y="202"/>
                  </a:lnTo>
                  <a:lnTo>
                    <a:pt x="157" y="200"/>
                  </a:lnTo>
                  <a:lnTo>
                    <a:pt x="156" y="197"/>
                  </a:lnTo>
                  <a:lnTo>
                    <a:pt x="155" y="196"/>
                  </a:lnTo>
                  <a:lnTo>
                    <a:pt x="155" y="193"/>
                  </a:lnTo>
                  <a:lnTo>
                    <a:pt x="159" y="193"/>
                  </a:lnTo>
                  <a:lnTo>
                    <a:pt x="162" y="195"/>
                  </a:lnTo>
                  <a:close/>
                  <a:moveTo>
                    <a:pt x="132" y="75"/>
                  </a:moveTo>
                  <a:lnTo>
                    <a:pt x="137" y="77"/>
                  </a:lnTo>
                  <a:lnTo>
                    <a:pt x="148" y="83"/>
                  </a:lnTo>
                  <a:lnTo>
                    <a:pt x="151" y="85"/>
                  </a:lnTo>
                  <a:lnTo>
                    <a:pt x="155" y="86"/>
                  </a:lnTo>
                  <a:lnTo>
                    <a:pt x="159" y="87"/>
                  </a:lnTo>
                  <a:lnTo>
                    <a:pt x="162" y="85"/>
                  </a:lnTo>
                  <a:lnTo>
                    <a:pt x="163" y="83"/>
                  </a:lnTo>
                  <a:lnTo>
                    <a:pt x="165" y="80"/>
                  </a:lnTo>
                  <a:lnTo>
                    <a:pt x="167" y="79"/>
                  </a:lnTo>
                  <a:lnTo>
                    <a:pt x="169" y="80"/>
                  </a:lnTo>
                  <a:lnTo>
                    <a:pt x="170" y="82"/>
                  </a:lnTo>
                  <a:lnTo>
                    <a:pt x="170" y="85"/>
                  </a:lnTo>
                  <a:lnTo>
                    <a:pt x="170" y="88"/>
                  </a:lnTo>
                  <a:lnTo>
                    <a:pt x="168" y="91"/>
                  </a:lnTo>
                  <a:lnTo>
                    <a:pt x="166" y="94"/>
                  </a:lnTo>
                  <a:lnTo>
                    <a:pt x="165" y="104"/>
                  </a:lnTo>
                  <a:lnTo>
                    <a:pt x="165" y="107"/>
                  </a:lnTo>
                  <a:lnTo>
                    <a:pt x="166" y="110"/>
                  </a:lnTo>
                  <a:lnTo>
                    <a:pt x="168" y="115"/>
                  </a:lnTo>
                  <a:lnTo>
                    <a:pt x="169" y="116"/>
                  </a:lnTo>
                  <a:lnTo>
                    <a:pt x="172" y="118"/>
                  </a:lnTo>
                  <a:lnTo>
                    <a:pt x="173" y="119"/>
                  </a:lnTo>
                  <a:lnTo>
                    <a:pt x="173" y="121"/>
                  </a:lnTo>
                  <a:lnTo>
                    <a:pt x="173" y="123"/>
                  </a:lnTo>
                  <a:lnTo>
                    <a:pt x="175" y="124"/>
                  </a:lnTo>
                  <a:lnTo>
                    <a:pt x="177" y="125"/>
                  </a:lnTo>
                  <a:lnTo>
                    <a:pt x="176" y="127"/>
                  </a:lnTo>
                  <a:lnTo>
                    <a:pt x="175" y="129"/>
                  </a:lnTo>
                  <a:lnTo>
                    <a:pt x="174" y="135"/>
                  </a:lnTo>
                  <a:lnTo>
                    <a:pt x="168" y="148"/>
                  </a:lnTo>
                  <a:lnTo>
                    <a:pt x="167" y="150"/>
                  </a:lnTo>
                  <a:lnTo>
                    <a:pt x="165" y="156"/>
                  </a:lnTo>
                  <a:lnTo>
                    <a:pt x="160" y="157"/>
                  </a:lnTo>
                  <a:lnTo>
                    <a:pt x="154" y="159"/>
                  </a:lnTo>
                  <a:lnTo>
                    <a:pt x="151" y="162"/>
                  </a:lnTo>
                  <a:lnTo>
                    <a:pt x="148" y="164"/>
                  </a:lnTo>
                  <a:lnTo>
                    <a:pt x="146" y="168"/>
                  </a:lnTo>
                  <a:lnTo>
                    <a:pt x="148" y="169"/>
                  </a:lnTo>
                  <a:lnTo>
                    <a:pt x="148" y="171"/>
                  </a:lnTo>
                  <a:lnTo>
                    <a:pt x="148" y="173"/>
                  </a:lnTo>
                  <a:lnTo>
                    <a:pt x="147" y="174"/>
                  </a:lnTo>
                  <a:lnTo>
                    <a:pt x="144" y="178"/>
                  </a:lnTo>
                  <a:lnTo>
                    <a:pt x="143" y="181"/>
                  </a:lnTo>
                  <a:lnTo>
                    <a:pt x="142" y="183"/>
                  </a:lnTo>
                  <a:lnTo>
                    <a:pt x="141" y="184"/>
                  </a:lnTo>
                  <a:lnTo>
                    <a:pt x="142" y="186"/>
                  </a:lnTo>
                  <a:lnTo>
                    <a:pt x="143" y="187"/>
                  </a:lnTo>
                  <a:lnTo>
                    <a:pt x="146" y="195"/>
                  </a:lnTo>
                  <a:lnTo>
                    <a:pt x="149" y="202"/>
                  </a:lnTo>
                  <a:lnTo>
                    <a:pt x="151" y="203"/>
                  </a:lnTo>
                  <a:lnTo>
                    <a:pt x="151" y="203"/>
                  </a:lnTo>
                  <a:lnTo>
                    <a:pt x="149" y="205"/>
                  </a:lnTo>
                  <a:lnTo>
                    <a:pt x="149" y="208"/>
                  </a:lnTo>
                  <a:lnTo>
                    <a:pt x="149" y="212"/>
                  </a:lnTo>
                  <a:lnTo>
                    <a:pt x="153" y="220"/>
                  </a:lnTo>
                  <a:lnTo>
                    <a:pt x="153" y="222"/>
                  </a:lnTo>
                  <a:lnTo>
                    <a:pt x="154" y="224"/>
                  </a:lnTo>
                  <a:lnTo>
                    <a:pt x="155" y="225"/>
                  </a:lnTo>
                  <a:lnTo>
                    <a:pt x="157" y="226"/>
                  </a:lnTo>
                  <a:lnTo>
                    <a:pt x="163" y="229"/>
                  </a:lnTo>
                  <a:lnTo>
                    <a:pt x="165" y="230"/>
                  </a:lnTo>
                  <a:lnTo>
                    <a:pt x="167" y="230"/>
                  </a:lnTo>
                  <a:lnTo>
                    <a:pt x="168" y="228"/>
                  </a:lnTo>
                  <a:lnTo>
                    <a:pt x="170" y="228"/>
                  </a:lnTo>
                  <a:lnTo>
                    <a:pt x="169" y="226"/>
                  </a:lnTo>
                  <a:lnTo>
                    <a:pt x="167" y="224"/>
                  </a:lnTo>
                  <a:lnTo>
                    <a:pt x="167" y="223"/>
                  </a:lnTo>
                  <a:lnTo>
                    <a:pt x="168" y="222"/>
                  </a:lnTo>
                  <a:lnTo>
                    <a:pt x="170" y="221"/>
                  </a:lnTo>
                  <a:lnTo>
                    <a:pt x="173" y="219"/>
                  </a:lnTo>
                  <a:lnTo>
                    <a:pt x="176" y="217"/>
                  </a:lnTo>
                  <a:lnTo>
                    <a:pt x="181" y="217"/>
                  </a:lnTo>
                  <a:lnTo>
                    <a:pt x="185" y="218"/>
                  </a:lnTo>
                  <a:lnTo>
                    <a:pt x="188" y="219"/>
                  </a:lnTo>
                  <a:lnTo>
                    <a:pt x="190" y="221"/>
                  </a:lnTo>
                  <a:lnTo>
                    <a:pt x="193" y="225"/>
                  </a:lnTo>
                  <a:lnTo>
                    <a:pt x="195" y="229"/>
                  </a:lnTo>
                  <a:lnTo>
                    <a:pt x="195" y="231"/>
                  </a:lnTo>
                  <a:lnTo>
                    <a:pt x="194" y="232"/>
                  </a:lnTo>
                  <a:lnTo>
                    <a:pt x="194" y="235"/>
                  </a:lnTo>
                  <a:lnTo>
                    <a:pt x="195" y="236"/>
                  </a:lnTo>
                  <a:lnTo>
                    <a:pt x="200" y="236"/>
                  </a:lnTo>
                  <a:lnTo>
                    <a:pt x="202" y="232"/>
                  </a:lnTo>
                  <a:lnTo>
                    <a:pt x="202" y="230"/>
                  </a:lnTo>
                  <a:lnTo>
                    <a:pt x="201" y="228"/>
                  </a:lnTo>
                  <a:lnTo>
                    <a:pt x="201" y="226"/>
                  </a:lnTo>
                  <a:lnTo>
                    <a:pt x="203" y="225"/>
                  </a:lnTo>
                  <a:lnTo>
                    <a:pt x="205" y="226"/>
                  </a:lnTo>
                  <a:lnTo>
                    <a:pt x="206" y="228"/>
                  </a:lnTo>
                  <a:lnTo>
                    <a:pt x="212" y="231"/>
                  </a:lnTo>
                  <a:lnTo>
                    <a:pt x="214" y="231"/>
                  </a:lnTo>
                  <a:lnTo>
                    <a:pt x="216" y="231"/>
                  </a:lnTo>
                  <a:lnTo>
                    <a:pt x="218" y="232"/>
                  </a:lnTo>
                  <a:lnTo>
                    <a:pt x="220" y="234"/>
                  </a:lnTo>
                  <a:lnTo>
                    <a:pt x="218" y="236"/>
                  </a:lnTo>
                  <a:lnTo>
                    <a:pt x="212" y="237"/>
                  </a:lnTo>
                  <a:lnTo>
                    <a:pt x="210" y="239"/>
                  </a:lnTo>
                  <a:lnTo>
                    <a:pt x="212" y="243"/>
                  </a:lnTo>
                  <a:lnTo>
                    <a:pt x="215" y="246"/>
                  </a:lnTo>
                  <a:lnTo>
                    <a:pt x="217" y="249"/>
                  </a:lnTo>
                  <a:lnTo>
                    <a:pt x="218" y="251"/>
                  </a:lnTo>
                  <a:lnTo>
                    <a:pt x="218" y="254"/>
                  </a:lnTo>
                  <a:lnTo>
                    <a:pt x="217" y="256"/>
                  </a:lnTo>
                  <a:lnTo>
                    <a:pt x="220" y="256"/>
                  </a:lnTo>
                  <a:lnTo>
                    <a:pt x="223" y="256"/>
                  </a:lnTo>
                  <a:lnTo>
                    <a:pt x="227" y="259"/>
                  </a:lnTo>
                  <a:lnTo>
                    <a:pt x="228" y="259"/>
                  </a:lnTo>
                  <a:lnTo>
                    <a:pt x="228" y="259"/>
                  </a:lnTo>
                  <a:lnTo>
                    <a:pt x="228" y="267"/>
                  </a:lnTo>
                  <a:lnTo>
                    <a:pt x="226" y="274"/>
                  </a:lnTo>
                  <a:lnTo>
                    <a:pt x="223" y="273"/>
                  </a:lnTo>
                  <a:lnTo>
                    <a:pt x="220" y="270"/>
                  </a:lnTo>
                  <a:lnTo>
                    <a:pt x="221" y="266"/>
                  </a:lnTo>
                  <a:lnTo>
                    <a:pt x="222" y="263"/>
                  </a:lnTo>
                  <a:lnTo>
                    <a:pt x="222" y="262"/>
                  </a:lnTo>
                  <a:lnTo>
                    <a:pt x="220" y="262"/>
                  </a:lnTo>
                  <a:lnTo>
                    <a:pt x="218" y="263"/>
                  </a:lnTo>
                  <a:lnTo>
                    <a:pt x="216" y="263"/>
                  </a:lnTo>
                  <a:lnTo>
                    <a:pt x="212" y="263"/>
                  </a:lnTo>
                  <a:lnTo>
                    <a:pt x="205" y="259"/>
                  </a:lnTo>
                  <a:lnTo>
                    <a:pt x="202" y="258"/>
                  </a:lnTo>
                  <a:lnTo>
                    <a:pt x="201" y="256"/>
                  </a:lnTo>
                  <a:lnTo>
                    <a:pt x="201" y="253"/>
                  </a:lnTo>
                  <a:lnTo>
                    <a:pt x="199" y="249"/>
                  </a:lnTo>
                  <a:lnTo>
                    <a:pt x="199" y="247"/>
                  </a:lnTo>
                  <a:lnTo>
                    <a:pt x="197" y="245"/>
                  </a:lnTo>
                  <a:lnTo>
                    <a:pt x="189" y="241"/>
                  </a:lnTo>
                  <a:lnTo>
                    <a:pt x="188" y="240"/>
                  </a:lnTo>
                  <a:lnTo>
                    <a:pt x="185" y="236"/>
                  </a:lnTo>
                  <a:lnTo>
                    <a:pt x="179" y="230"/>
                  </a:lnTo>
                  <a:lnTo>
                    <a:pt x="178" y="230"/>
                  </a:lnTo>
                  <a:lnTo>
                    <a:pt x="176" y="230"/>
                  </a:lnTo>
                  <a:lnTo>
                    <a:pt x="175" y="231"/>
                  </a:lnTo>
                  <a:lnTo>
                    <a:pt x="176" y="233"/>
                  </a:lnTo>
                  <a:lnTo>
                    <a:pt x="176" y="235"/>
                  </a:lnTo>
                  <a:lnTo>
                    <a:pt x="176" y="237"/>
                  </a:lnTo>
                  <a:lnTo>
                    <a:pt x="176" y="239"/>
                  </a:lnTo>
                  <a:lnTo>
                    <a:pt x="179" y="242"/>
                  </a:lnTo>
                  <a:lnTo>
                    <a:pt x="180" y="243"/>
                  </a:lnTo>
                  <a:lnTo>
                    <a:pt x="182" y="247"/>
                  </a:lnTo>
                  <a:lnTo>
                    <a:pt x="182" y="252"/>
                  </a:lnTo>
                  <a:lnTo>
                    <a:pt x="179" y="253"/>
                  </a:lnTo>
                  <a:lnTo>
                    <a:pt x="177" y="252"/>
                  </a:lnTo>
                  <a:lnTo>
                    <a:pt x="177" y="250"/>
                  </a:lnTo>
                  <a:lnTo>
                    <a:pt x="176" y="248"/>
                  </a:lnTo>
                  <a:lnTo>
                    <a:pt x="173" y="244"/>
                  </a:lnTo>
                  <a:lnTo>
                    <a:pt x="173" y="243"/>
                  </a:lnTo>
                  <a:lnTo>
                    <a:pt x="167" y="239"/>
                  </a:lnTo>
                  <a:lnTo>
                    <a:pt x="163" y="235"/>
                  </a:lnTo>
                  <a:lnTo>
                    <a:pt x="153" y="230"/>
                  </a:lnTo>
                  <a:lnTo>
                    <a:pt x="153" y="229"/>
                  </a:lnTo>
                  <a:lnTo>
                    <a:pt x="151" y="230"/>
                  </a:lnTo>
                  <a:lnTo>
                    <a:pt x="149" y="230"/>
                  </a:lnTo>
                  <a:lnTo>
                    <a:pt x="144" y="232"/>
                  </a:lnTo>
                  <a:lnTo>
                    <a:pt x="143" y="235"/>
                  </a:lnTo>
                  <a:lnTo>
                    <a:pt x="143" y="237"/>
                  </a:lnTo>
                  <a:lnTo>
                    <a:pt x="140" y="239"/>
                  </a:lnTo>
                  <a:lnTo>
                    <a:pt x="135" y="239"/>
                  </a:lnTo>
                  <a:lnTo>
                    <a:pt x="132" y="238"/>
                  </a:lnTo>
                  <a:lnTo>
                    <a:pt x="129" y="235"/>
                  </a:lnTo>
                  <a:lnTo>
                    <a:pt x="126" y="235"/>
                  </a:lnTo>
                  <a:lnTo>
                    <a:pt x="124" y="231"/>
                  </a:lnTo>
                  <a:lnTo>
                    <a:pt x="120" y="231"/>
                  </a:lnTo>
                  <a:lnTo>
                    <a:pt x="117" y="234"/>
                  </a:lnTo>
                  <a:lnTo>
                    <a:pt x="116" y="228"/>
                  </a:lnTo>
                  <a:lnTo>
                    <a:pt x="116" y="221"/>
                  </a:lnTo>
                  <a:lnTo>
                    <a:pt x="117" y="219"/>
                  </a:lnTo>
                  <a:lnTo>
                    <a:pt x="119" y="218"/>
                  </a:lnTo>
                  <a:lnTo>
                    <a:pt x="126" y="211"/>
                  </a:lnTo>
                  <a:lnTo>
                    <a:pt x="127" y="209"/>
                  </a:lnTo>
                  <a:lnTo>
                    <a:pt x="127" y="206"/>
                  </a:lnTo>
                  <a:lnTo>
                    <a:pt x="125" y="204"/>
                  </a:lnTo>
                  <a:lnTo>
                    <a:pt x="123" y="203"/>
                  </a:lnTo>
                  <a:lnTo>
                    <a:pt x="120" y="202"/>
                  </a:lnTo>
                  <a:lnTo>
                    <a:pt x="117" y="201"/>
                  </a:lnTo>
                  <a:lnTo>
                    <a:pt x="115" y="198"/>
                  </a:lnTo>
                  <a:lnTo>
                    <a:pt x="114" y="203"/>
                  </a:lnTo>
                  <a:lnTo>
                    <a:pt x="115" y="208"/>
                  </a:lnTo>
                  <a:lnTo>
                    <a:pt x="115" y="212"/>
                  </a:lnTo>
                  <a:lnTo>
                    <a:pt x="115" y="213"/>
                  </a:lnTo>
                  <a:lnTo>
                    <a:pt x="113" y="213"/>
                  </a:lnTo>
                  <a:lnTo>
                    <a:pt x="111" y="213"/>
                  </a:lnTo>
                  <a:lnTo>
                    <a:pt x="109" y="211"/>
                  </a:lnTo>
                  <a:lnTo>
                    <a:pt x="108" y="208"/>
                  </a:lnTo>
                  <a:lnTo>
                    <a:pt x="106" y="205"/>
                  </a:lnTo>
                  <a:lnTo>
                    <a:pt x="105" y="202"/>
                  </a:lnTo>
                  <a:lnTo>
                    <a:pt x="103" y="201"/>
                  </a:lnTo>
                  <a:lnTo>
                    <a:pt x="101" y="202"/>
                  </a:lnTo>
                  <a:lnTo>
                    <a:pt x="99" y="200"/>
                  </a:lnTo>
                  <a:lnTo>
                    <a:pt x="98" y="195"/>
                  </a:lnTo>
                  <a:lnTo>
                    <a:pt x="98" y="191"/>
                  </a:lnTo>
                  <a:lnTo>
                    <a:pt x="97" y="187"/>
                  </a:lnTo>
                  <a:lnTo>
                    <a:pt x="96" y="184"/>
                  </a:lnTo>
                  <a:lnTo>
                    <a:pt x="94" y="181"/>
                  </a:lnTo>
                  <a:lnTo>
                    <a:pt x="93" y="167"/>
                  </a:lnTo>
                  <a:lnTo>
                    <a:pt x="93" y="166"/>
                  </a:lnTo>
                  <a:lnTo>
                    <a:pt x="92" y="165"/>
                  </a:lnTo>
                  <a:lnTo>
                    <a:pt x="91" y="163"/>
                  </a:lnTo>
                  <a:lnTo>
                    <a:pt x="90" y="162"/>
                  </a:lnTo>
                  <a:lnTo>
                    <a:pt x="89" y="160"/>
                  </a:lnTo>
                  <a:lnTo>
                    <a:pt x="90" y="154"/>
                  </a:lnTo>
                  <a:lnTo>
                    <a:pt x="90" y="152"/>
                  </a:lnTo>
                  <a:lnTo>
                    <a:pt x="91" y="151"/>
                  </a:lnTo>
                  <a:lnTo>
                    <a:pt x="93" y="152"/>
                  </a:lnTo>
                  <a:lnTo>
                    <a:pt x="94" y="154"/>
                  </a:lnTo>
                  <a:lnTo>
                    <a:pt x="96" y="155"/>
                  </a:lnTo>
                  <a:lnTo>
                    <a:pt x="97" y="156"/>
                  </a:lnTo>
                  <a:lnTo>
                    <a:pt x="101" y="160"/>
                  </a:lnTo>
                  <a:lnTo>
                    <a:pt x="102" y="161"/>
                  </a:lnTo>
                  <a:lnTo>
                    <a:pt x="105" y="161"/>
                  </a:lnTo>
                  <a:lnTo>
                    <a:pt x="107" y="160"/>
                  </a:lnTo>
                  <a:lnTo>
                    <a:pt x="108" y="158"/>
                  </a:lnTo>
                  <a:lnTo>
                    <a:pt x="109" y="157"/>
                  </a:lnTo>
                  <a:lnTo>
                    <a:pt x="109" y="154"/>
                  </a:lnTo>
                  <a:lnTo>
                    <a:pt x="107" y="149"/>
                  </a:lnTo>
                  <a:lnTo>
                    <a:pt x="107" y="145"/>
                  </a:lnTo>
                  <a:lnTo>
                    <a:pt x="107" y="141"/>
                  </a:lnTo>
                  <a:lnTo>
                    <a:pt x="107" y="137"/>
                  </a:lnTo>
                  <a:lnTo>
                    <a:pt x="110" y="130"/>
                  </a:lnTo>
                  <a:lnTo>
                    <a:pt x="110" y="126"/>
                  </a:lnTo>
                  <a:lnTo>
                    <a:pt x="110" y="120"/>
                  </a:lnTo>
                  <a:lnTo>
                    <a:pt x="110" y="116"/>
                  </a:lnTo>
                  <a:lnTo>
                    <a:pt x="110" y="115"/>
                  </a:lnTo>
                  <a:lnTo>
                    <a:pt x="108" y="111"/>
                  </a:lnTo>
                  <a:lnTo>
                    <a:pt x="108" y="108"/>
                  </a:lnTo>
                  <a:lnTo>
                    <a:pt x="113" y="90"/>
                  </a:lnTo>
                  <a:lnTo>
                    <a:pt x="114" y="87"/>
                  </a:lnTo>
                  <a:lnTo>
                    <a:pt x="115" y="83"/>
                  </a:lnTo>
                  <a:lnTo>
                    <a:pt x="116" y="78"/>
                  </a:lnTo>
                  <a:lnTo>
                    <a:pt x="120" y="77"/>
                  </a:lnTo>
                  <a:lnTo>
                    <a:pt x="123" y="75"/>
                  </a:lnTo>
                  <a:lnTo>
                    <a:pt x="124" y="75"/>
                  </a:lnTo>
                  <a:lnTo>
                    <a:pt x="126" y="76"/>
                  </a:lnTo>
                  <a:lnTo>
                    <a:pt x="130" y="75"/>
                  </a:lnTo>
                  <a:lnTo>
                    <a:pt x="132" y="75"/>
                  </a:lnTo>
                  <a:close/>
                  <a:moveTo>
                    <a:pt x="158" y="66"/>
                  </a:moveTo>
                  <a:lnTo>
                    <a:pt x="156" y="68"/>
                  </a:lnTo>
                  <a:lnTo>
                    <a:pt x="155" y="68"/>
                  </a:lnTo>
                  <a:lnTo>
                    <a:pt x="156" y="65"/>
                  </a:lnTo>
                  <a:lnTo>
                    <a:pt x="156" y="64"/>
                  </a:lnTo>
                  <a:lnTo>
                    <a:pt x="157" y="63"/>
                  </a:lnTo>
                  <a:lnTo>
                    <a:pt x="159" y="62"/>
                  </a:lnTo>
                  <a:lnTo>
                    <a:pt x="160" y="64"/>
                  </a:lnTo>
                  <a:lnTo>
                    <a:pt x="158" y="66"/>
                  </a:lnTo>
                  <a:close/>
                  <a:moveTo>
                    <a:pt x="137" y="59"/>
                  </a:moveTo>
                  <a:lnTo>
                    <a:pt x="137" y="62"/>
                  </a:lnTo>
                  <a:lnTo>
                    <a:pt x="135" y="61"/>
                  </a:lnTo>
                  <a:lnTo>
                    <a:pt x="134" y="59"/>
                  </a:lnTo>
                  <a:lnTo>
                    <a:pt x="135" y="58"/>
                  </a:lnTo>
                  <a:lnTo>
                    <a:pt x="136" y="56"/>
                  </a:lnTo>
                  <a:lnTo>
                    <a:pt x="137" y="58"/>
                  </a:lnTo>
                  <a:lnTo>
                    <a:pt x="137" y="59"/>
                  </a:lnTo>
                  <a:close/>
                  <a:moveTo>
                    <a:pt x="145" y="50"/>
                  </a:moveTo>
                  <a:lnTo>
                    <a:pt x="146" y="53"/>
                  </a:lnTo>
                  <a:lnTo>
                    <a:pt x="143" y="53"/>
                  </a:lnTo>
                  <a:lnTo>
                    <a:pt x="141" y="52"/>
                  </a:lnTo>
                  <a:lnTo>
                    <a:pt x="140" y="50"/>
                  </a:lnTo>
                  <a:lnTo>
                    <a:pt x="140" y="50"/>
                  </a:lnTo>
                  <a:lnTo>
                    <a:pt x="141" y="49"/>
                  </a:lnTo>
                  <a:lnTo>
                    <a:pt x="145" y="50"/>
                  </a:lnTo>
                  <a:close/>
                  <a:moveTo>
                    <a:pt x="159" y="16"/>
                  </a:moveTo>
                  <a:lnTo>
                    <a:pt x="159" y="17"/>
                  </a:lnTo>
                  <a:lnTo>
                    <a:pt x="157" y="17"/>
                  </a:lnTo>
                  <a:lnTo>
                    <a:pt x="159" y="14"/>
                  </a:lnTo>
                  <a:lnTo>
                    <a:pt x="160" y="12"/>
                  </a:lnTo>
                  <a:lnTo>
                    <a:pt x="162" y="13"/>
                  </a:lnTo>
                  <a:lnTo>
                    <a:pt x="159" y="16"/>
                  </a:lnTo>
                  <a:close/>
                  <a:moveTo>
                    <a:pt x="157" y="2"/>
                  </a:moveTo>
                  <a:lnTo>
                    <a:pt x="155" y="5"/>
                  </a:lnTo>
                  <a:lnTo>
                    <a:pt x="154" y="5"/>
                  </a:lnTo>
                  <a:lnTo>
                    <a:pt x="154" y="3"/>
                  </a:lnTo>
                  <a:lnTo>
                    <a:pt x="155" y="0"/>
                  </a:lnTo>
                  <a:lnTo>
                    <a:pt x="156" y="0"/>
                  </a:lnTo>
                  <a:lnTo>
                    <a:pt x="157"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493" name="Freeform 577">
              <a:extLst>
                <a:ext uri="{FF2B5EF4-FFF2-40B4-BE49-F238E27FC236}">
                  <a16:creationId xmlns="" xmlns:a16="http://schemas.microsoft.com/office/drawing/2014/main" id="{C9E37CB6-397B-CD8D-EF0A-A6A86F4DCBBB}"/>
                </a:ext>
              </a:extLst>
            </p:cNvPr>
            <p:cNvSpPr>
              <a:spLocks noChangeArrowheads="1"/>
            </p:cNvSpPr>
            <p:nvPr/>
          </p:nvSpPr>
          <p:spPr bwMode="auto">
            <a:xfrm>
              <a:off x="12969142" y="9688022"/>
              <a:ext cx="16487" cy="10990"/>
            </a:xfrm>
            <a:custGeom>
              <a:avLst/>
              <a:gdLst>
                <a:gd name="T0" fmla="*/ 14 w 15"/>
                <a:gd name="T1" fmla="*/ 2 h 9"/>
                <a:gd name="T2" fmla="*/ 12 w 15"/>
                <a:gd name="T3" fmla="*/ 4 h 9"/>
                <a:gd name="T4" fmla="*/ 12 w 15"/>
                <a:gd name="T5" fmla="*/ 5 h 9"/>
                <a:gd name="T6" fmla="*/ 11 w 15"/>
                <a:gd name="T7" fmla="*/ 4 h 9"/>
                <a:gd name="T8" fmla="*/ 10 w 15"/>
                <a:gd name="T9" fmla="*/ 4 h 9"/>
                <a:gd name="T10" fmla="*/ 9 w 15"/>
                <a:gd name="T11" fmla="*/ 5 h 9"/>
                <a:gd name="T12" fmla="*/ 6 w 15"/>
                <a:gd name="T13" fmla="*/ 6 h 9"/>
                <a:gd name="T14" fmla="*/ 5 w 15"/>
                <a:gd name="T15" fmla="*/ 8 h 9"/>
                <a:gd name="T16" fmla="*/ 1 w 15"/>
                <a:gd name="T17" fmla="*/ 8 h 9"/>
                <a:gd name="T18" fmla="*/ 0 w 15"/>
                <a:gd name="T19" fmla="*/ 8 h 9"/>
                <a:gd name="T20" fmla="*/ 0 w 15"/>
                <a:gd name="T21" fmla="*/ 6 h 9"/>
                <a:gd name="T22" fmla="*/ 5 w 15"/>
                <a:gd name="T23" fmla="*/ 3 h 9"/>
                <a:gd name="T24" fmla="*/ 8 w 15"/>
                <a:gd name="T25" fmla="*/ 2 h 9"/>
                <a:gd name="T26" fmla="*/ 11 w 15"/>
                <a:gd name="T27" fmla="*/ 0 h 9"/>
                <a:gd name="T28" fmla="*/ 12 w 15"/>
                <a:gd name="T29" fmla="*/ 0 h 9"/>
                <a:gd name="T30" fmla="*/ 13 w 15"/>
                <a:gd name="T31" fmla="*/ 1 h 9"/>
                <a:gd name="T32" fmla="*/ 14 w 15"/>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4" y="2"/>
                  </a:moveTo>
                  <a:lnTo>
                    <a:pt x="12" y="4"/>
                  </a:lnTo>
                  <a:lnTo>
                    <a:pt x="12" y="5"/>
                  </a:lnTo>
                  <a:lnTo>
                    <a:pt x="11" y="4"/>
                  </a:lnTo>
                  <a:lnTo>
                    <a:pt x="10" y="4"/>
                  </a:lnTo>
                  <a:lnTo>
                    <a:pt x="9" y="5"/>
                  </a:lnTo>
                  <a:lnTo>
                    <a:pt x="6" y="6"/>
                  </a:lnTo>
                  <a:lnTo>
                    <a:pt x="5" y="8"/>
                  </a:lnTo>
                  <a:lnTo>
                    <a:pt x="1" y="8"/>
                  </a:lnTo>
                  <a:lnTo>
                    <a:pt x="0" y="8"/>
                  </a:lnTo>
                  <a:lnTo>
                    <a:pt x="0" y="6"/>
                  </a:lnTo>
                  <a:lnTo>
                    <a:pt x="5" y="3"/>
                  </a:lnTo>
                  <a:lnTo>
                    <a:pt x="8" y="2"/>
                  </a:lnTo>
                  <a:lnTo>
                    <a:pt x="11" y="0"/>
                  </a:lnTo>
                  <a:lnTo>
                    <a:pt x="12" y="0"/>
                  </a:lnTo>
                  <a:lnTo>
                    <a:pt x="13" y="1"/>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4" name="Freeform 578">
              <a:extLst>
                <a:ext uri="{FF2B5EF4-FFF2-40B4-BE49-F238E27FC236}">
                  <a16:creationId xmlns="" xmlns:a16="http://schemas.microsoft.com/office/drawing/2014/main" id="{C595C716-2BD1-5D25-2674-5EE03A20B1FE}"/>
                </a:ext>
              </a:extLst>
            </p:cNvPr>
            <p:cNvSpPr>
              <a:spLocks noChangeArrowheads="1"/>
            </p:cNvSpPr>
            <p:nvPr/>
          </p:nvSpPr>
          <p:spPr bwMode="auto">
            <a:xfrm>
              <a:off x="13007610" y="9660548"/>
              <a:ext cx="21981" cy="10990"/>
            </a:xfrm>
            <a:custGeom>
              <a:avLst/>
              <a:gdLst>
                <a:gd name="T0" fmla="*/ 9 w 19"/>
                <a:gd name="T1" fmla="*/ 0 h 8"/>
                <a:gd name="T2" fmla="*/ 12 w 19"/>
                <a:gd name="T3" fmla="*/ 3 h 8"/>
                <a:gd name="T4" fmla="*/ 14 w 19"/>
                <a:gd name="T5" fmla="*/ 2 h 8"/>
                <a:gd name="T6" fmla="*/ 17 w 19"/>
                <a:gd name="T7" fmla="*/ 3 h 8"/>
                <a:gd name="T8" fmla="*/ 18 w 19"/>
                <a:gd name="T9" fmla="*/ 4 h 8"/>
                <a:gd name="T10" fmla="*/ 18 w 19"/>
                <a:gd name="T11" fmla="*/ 4 h 8"/>
                <a:gd name="T12" fmla="*/ 14 w 19"/>
                <a:gd name="T13" fmla="*/ 7 h 8"/>
                <a:gd name="T14" fmla="*/ 12 w 19"/>
                <a:gd name="T15" fmla="*/ 4 h 8"/>
                <a:gd name="T16" fmla="*/ 7 w 19"/>
                <a:gd name="T17" fmla="*/ 6 h 8"/>
                <a:gd name="T18" fmla="*/ 5 w 19"/>
                <a:gd name="T19" fmla="*/ 5 h 8"/>
                <a:gd name="T20" fmla="*/ 2 w 19"/>
                <a:gd name="T21" fmla="*/ 6 h 8"/>
                <a:gd name="T22" fmla="*/ 0 w 19"/>
                <a:gd name="T23" fmla="*/ 4 h 8"/>
                <a:gd name="T24" fmla="*/ 2 w 19"/>
                <a:gd name="T25" fmla="*/ 3 h 8"/>
                <a:gd name="T26" fmla="*/ 6 w 19"/>
                <a:gd name="T27" fmla="*/ 0 h 8"/>
                <a:gd name="T28" fmla="*/ 9 w 19"/>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8">
                  <a:moveTo>
                    <a:pt x="9" y="0"/>
                  </a:moveTo>
                  <a:lnTo>
                    <a:pt x="12" y="3"/>
                  </a:lnTo>
                  <a:lnTo>
                    <a:pt x="14" y="2"/>
                  </a:lnTo>
                  <a:lnTo>
                    <a:pt x="17" y="3"/>
                  </a:lnTo>
                  <a:lnTo>
                    <a:pt x="18" y="4"/>
                  </a:lnTo>
                  <a:lnTo>
                    <a:pt x="18" y="4"/>
                  </a:lnTo>
                  <a:lnTo>
                    <a:pt x="14" y="7"/>
                  </a:lnTo>
                  <a:lnTo>
                    <a:pt x="12" y="4"/>
                  </a:lnTo>
                  <a:lnTo>
                    <a:pt x="7" y="6"/>
                  </a:lnTo>
                  <a:lnTo>
                    <a:pt x="5" y="5"/>
                  </a:lnTo>
                  <a:lnTo>
                    <a:pt x="2" y="6"/>
                  </a:lnTo>
                  <a:lnTo>
                    <a:pt x="0" y="4"/>
                  </a:lnTo>
                  <a:lnTo>
                    <a:pt x="2" y="3"/>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5" name="Freeform 579">
              <a:extLst>
                <a:ext uri="{FF2B5EF4-FFF2-40B4-BE49-F238E27FC236}">
                  <a16:creationId xmlns="" xmlns:a16="http://schemas.microsoft.com/office/drawing/2014/main" id="{2B777462-CD4B-F897-CF6B-0FAEB651C4D0}"/>
                </a:ext>
              </a:extLst>
            </p:cNvPr>
            <p:cNvSpPr>
              <a:spLocks noChangeArrowheads="1"/>
            </p:cNvSpPr>
            <p:nvPr/>
          </p:nvSpPr>
          <p:spPr bwMode="auto">
            <a:xfrm>
              <a:off x="13046074" y="9633070"/>
              <a:ext cx="21981" cy="16487"/>
            </a:xfrm>
            <a:custGeom>
              <a:avLst/>
              <a:gdLst>
                <a:gd name="T0" fmla="*/ 10 w 18"/>
                <a:gd name="T1" fmla="*/ 10 h 12"/>
                <a:gd name="T2" fmla="*/ 6 w 18"/>
                <a:gd name="T3" fmla="*/ 11 h 12"/>
                <a:gd name="T4" fmla="*/ 5 w 18"/>
                <a:gd name="T5" fmla="*/ 10 h 12"/>
                <a:gd name="T6" fmla="*/ 3 w 18"/>
                <a:gd name="T7" fmla="*/ 7 h 12"/>
                <a:gd name="T8" fmla="*/ 2 w 18"/>
                <a:gd name="T9" fmla="*/ 6 h 12"/>
                <a:gd name="T10" fmla="*/ 0 w 18"/>
                <a:gd name="T11" fmla="*/ 4 h 12"/>
                <a:gd name="T12" fmla="*/ 1 w 18"/>
                <a:gd name="T13" fmla="*/ 3 h 12"/>
                <a:gd name="T14" fmla="*/ 3 w 18"/>
                <a:gd name="T15" fmla="*/ 2 h 12"/>
                <a:gd name="T16" fmla="*/ 8 w 18"/>
                <a:gd name="T17" fmla="*/ 0 h 12"/>
                <a:gd name="T18" fmla="*/ 16 w 18"/>
                <a:gd name="T19" fmla="*/ 3 h 12"/>
                <a:gd name="T20" fmla="*/ 17 w 18"/>
                <a:gd name="T21" fmla="*/ 5 h 12"/>
                <a:gd name="T22" fmla="*/ 14 w 18"/>
                <a:gd name="T23" fmla="*/ 5 h 12"/>
                <a:gd name="T24" fmla="*/ 13 w 18"/>
                <a:gd name="T25" fmla="*/ 8 h 12"/>
                <a:gd name="T26" fmla="*/ 10 w 18"/>
                <a:gd name="T2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10" y="10"/>
                  </a:moveTo>
                  <a:lnTo>
                    <a:pt x="6" y="11"/>
                  </a:lnTo>
                  <a:lnTo>
                    <a:pt x="5" y="10"/>
                  </a:lnTo>
                  <a:lnTo>
                    <a:pt x="3" y="7"/>
                  </a:lnTo>
                  <a:lnTo>
                    <a:pt x="2" y="6"/>
                  </a:lnTo>
                  <a:lnTo>
                    <a:pt x="0" y="4"/>
                  </a:lnTo>
                  <a:lnTo>
                    <a:pt x="1" y="3"/>
                  </a:lnTo>
                  <a:lnTo>
                    <a:pt x="3" y="2"/>
                  </a:lnTo>
                  <a:lnTo>
                    <a:pt x="8" y="0"/>
                  </a:lnTo>
                  <a:lnTo>
                    <a:pt x="16" y="3"/>
                  </a:lnTo>
                  <a:lnTo>
                    <a:pt x="17" y="5"/>
                  </a:lnTo>
                  <a:lnTo>
                    <a:pt x="14" y="5"/>
                  </a:lnTo>
                  <a:lnTo>
                    <a:pt x="13" y="8"/>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6" name="Freeform 580">
              <a:extLst>
                <a:ext uri="{FF2B5EF4-FFF2-40B4-BE49-F238E27FC236}">
                  <a16:creationId xmlns="" xmlns:a16="http://schemas.microsoft.com/office/drawing/2014/main" id="{B3925B85-1E04-7CCA-E3F6-B676D6081C87}"/>
                </a:ext>
              </a:extLst>
            </p:cNvPr>
            <p:cNvSpPr>
              <a:spLocks noChangeArrowheads="1"/>
            </p:cNvSpPr>
            <p:nvPr/>
          </p:nvSpPr>
          <p:spPr bwMode="auto">
            <a:xfrm>
              <a:off x="13199940" y="9616587"/>
              <a:ext cx="5497" cy="10990"/>
            </a:xfrm>
            <a:custGeom>
              <a:avLst/>
              <a:gdLst>
                <a:gd name="T0" fmla="*/ 3 w 4"/>
                <a:gd name="T1" fmla="*/ 7 h 10"/>
                <a:gd name="T2" fmla="*/ 2 w 4"/>
                <a:gd name="T3" fmla="*/ 9 h 10"/>
                <a:gd name="T4" fmla="*/ 1 w 4"/>
                <a:gd name="T5" fmla="*/ 4 h 10"/>
                <a:gd name="T6" fmla="*/ 0 w 4"/>
                <a:gd name="T7" fmla="*/ 3 h 10"/>
                <a:gd name="T8" fmla="*/ 1 w 4"/>
                <a:gd name="T9" fmla="*/ 0 h 10"/>
                <a:gd name="T10" fmla="*/ 3 w 4"/>
                <a:gd name="T11" fmla="*/ 2 h 10"/>
                <a:gd name="T12" fmla="*/ 3 w 4"/>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7"/>
                  </a:moveTo>
                  <a:lnTo>
                    <a:pt x="2" y="9"/>
                  </a:lnTo>
                  <a:lnTo>
                    <a:pt x="1" y="4"/>
                  </a:lnTo>
                  <a:lnTo>
                    <a:pt x="0" y="3"/>
                  </a:lnTo>
                  <a:lnTo>
                    <a:pt x="1" y="0"/>
                  </a:lnTo>
                  <a:lnTo>
                    <a:pt x="3" y="2"/>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7" name="Freeform 581">
              <a:extLst>
                <a:ext uri="{FF2B5EF4-FFF2-40B4-BE49-F238E27FC236}">
                  <a16:creationId xmlns="" xmlns:a16="http://schemas.microsoft.com/office/drawing/2014/main" id="{EF0EF31D-0AC6-780C-FAC1-90425C8A0401}"/>
                </a:ext>
              </a:extLst>
            </p:cNvPr>
            <p:cNvSpPr>
              <a:spLocks noChangeArrowheads="1"/>
            </p:cNvSpPr>
            <p:nvPr/>
          </p:nvSpPr>
          <p:spPr bwMode="auto">
            <a:xfrm>
              <a:off x="13084542" y="9605596"/>
              <a:ext cx="5493" cy="5493"/>
            </a:xfrm>
            <a:custGeom>
              <a:avLst/>
              <a:gdLst>
                <a:gd name="T0" fmla="*/ 5 w 6"/>
                <a:gd name="T1" fmla="*/ 1 h 5"/>
                <a:gd name="T2" fmla="*/ 5 w 6"/>
                <a:gd name="T3" fmla="*/ 2 h 5"/>
                <a:gd name="T4" fmla="*/ 5 w 6"/>
                <a:gd name="T5" fmla="*/ 2 h 5"/>
                <a:gd name="T6" fmla="*/ 2 w 6"/>
                <a:gd name="T7" fmla="*/ 4 h 5"/>
                <a:gd name="T8" fmla="*/ 1 w 6"/>
                <a:gd name="T9" fmla="*/ 4 h 5"/>
                <a:gd name="T10" fmla="*/ 0 w 6"/>
                <a:gd name="T11" fmla="*/ 2 h 5"/>
                <a:gd name="T12" fmla="*/ 2 w 6"/>
                <a:gd name="T13" fmla="*/ 0 h 5"/>
                <a:gd name="T14" fmla="*/ 3 w 6"/>
                <a:gd name="T15" fmla="*/ 1 h 5"/>
                <a:gd name="T16" fmla="*/ 5 w 6"/>
                <a:gd name="T17" fmla="*/ 0 h 5"/>
                <a:gd name="T18" fmla="*/ 5 w 6"/>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1"/>
                  </a:moveTo>
                  <a:lnTo>
                    <a:pt x="5" y="2"/>
                  </a:lnTo>
                  <a:lnTo>
                    <a:pt x="5" y="2"/>
                  </a:lnTo>
                  <a:lnTo>
                    <a:pt x="2" y="4"/>
                  </a:lnTo>
                  <a:lnTo>
                    <a:pt x="1" y="4"/>
                  </a:lnTo>
                  <a:lnTo>
                    <a:pt x="0" y="2"/>
                  </a:lnTo>
                  <a:lnTo>
                    <a:pt x="2" y="0"/>
                  </a:lnTo>
                  <a:lnTo>
                    <a:pt x="3" y="1"/>
                  </a:lnTo>
                  <a:lnTo>
                    <a:pt x="5"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8" name="Freeform 582">
              <a:extLst>
                <a:ext uri="{FF2B5EF4-FFF2-40B4-BE49-F238E27FC236}">
                  <a16:creationId xmlns="" xmlns:a16="http://schemas.microsoft.com/office/drawing/2014/main" id="{CB4AEF0B-66B6-2E22-E787-E299F9704CCC}"/>
                </a:ext>
              </a:extLst>
            </p:cNvPr>
            <p:cNvSpPr>
              <a:spLocks noChangeArrowheads="1"/>
            </p:cNvSpPr>
            <p:nvPr/>
          </p:nvSpPr>
          <p:spPr bwMode="auto">
            <a:xfrm>
              <a:off x="12853744" y="9578118"/>
              <a:ext cx="5493" cy="10990"/>
            </a:xfrm>
            <a:custGeom>
              <a:avLst/>
              <a:gdLst>
                <a:gd name="T0" fmla="*/ 4 w 5"/>
                <a:gd name="T1" fmla="*/ 6 h 9"/>
                <a:gd name="T2" fmla="*/ 2 w 5"/>
                <a:gd name="T3" fmla="*/ 8 h 9"/>
                <a:gd name="T4" fmla="*/ 0 w 5"/>
                <a:gd name="T5" fmla="*/ 5 h 9"/>
                <a:gd name="T6" fmla="*/ 0 w 5"/>
                <a:gd name="T7" fmla="*/ 1 h 9"/>
                <a:gd name="T8" fmla="*/ 1 w 5"/>
                <a:gd name="T9" fmla="*/ 0 h 9"/>
                <a:gd name="T10" fmla="*/ 4 w 5"/>
                <a:gd name="T11" fmla="*/ 0 h 9"/>
                <a:gd name="T12" fmla="*/ 4 w 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6"/>
                  </a:moveTo>
                  <a:lnTo>
                    <a:pt x="2" y="8"/>
                  </a:lnTo>
                  <a:lnTo>
                    <a:pt x="0" y="5"/>
                  </a:lnTo>
                  <a:lnTo>
                    <a:pt x="0" y="1"/>
                  </a:lnTo>
                  <a:lnTo>
                    <a:pt x="1" y="0"/>
                  </a:lnTo>
                  <a:lnTo>
                    <a:pt x="4" y="0"/>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499" name="Freeform 583">
              <a:extLst>
                <a:ext uri="{FF2B5EF4-FFF2-40B4-BE49-F238E27FC236}">
                  <a16:creationId xmlns="" xmlns:a16="http://schemas.microsoft.com/office/drawing/2014/main" id="{27396AAD-C26C-A56E-F396-2942AEC1009D}"/>
                </a:ext>
              </a:extLst>
            </p:cNvPr>
            <p:cNvSpPr>
              <a:spLocks noChangeArrowheads="1"/>
            </p:cNvSpPr>
            <p:nvPr/>
          </p:nvSpPr>
          <p:spPr bwMode="auto">
            <a:xfrm>
              <a:off x="12864735" y="9567128"/>
              <a:ext cx="5493" cy="5497"/>
            </a:xfrm>
            <a:custGeom>
              <a:avLst/>
              <a:gdLst>
                <a:gd name="T0" fmla="*/ 2 w 3"/>
                <a:gd name="T1" fmla="*/ 4 h 6"/>
                <a:gd name="T2" fmla="*/ 1 w 3"/>
                <a:gd name="T3" fmla="*/ 5 h 6"/>
                <a:gd name="T4" fmla="*/ 0 w 3"/>
                <a:gd name="T5" fmla="*/ 3 h 6"/>
                <a:gd name="T6" fmla="*/ 0 w 3"/>
                <a:gd name="T7" fmla="*/ 0 h 6"/>
                <a:gd name="T8" fmla="*/ 2 w 3"/>
                <a:gd name="T9" fmla="*/ 1 h 6"/>
                <a:gd name="T10" fmla="*/ 2 w 3"/>
                <a:gd name="T11" fmla="*/ 2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1" y="5"/>
                  </a:lnTo>
                  <a:lnTo>
                    <a:pt x="0" y="3"/>
                  </a:lnTo>
                  <a:lnTo>
                    <a:pt x="0" y="0"/>
                  </a:lnTo>
                  <a:lnTo>
                    <a:pt x="2" y="1"/>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0" name="Freeform 584">
              <a:extLst>
                <a:ext uri="{FF2B5EF4-FFF2-40B4-BE49-F238E27FC236}">
                  <a16:creationId xmlns="" xmlns:a16="http://schemas.microsoft.com/office/drawing/2014/main" id="{0A5BB5EC-2DF0-E5E1-79C7-66190E2BF077}"/>
                </a:ext>
              </a:extLst>
            </p:cNvPr>
            <p:cNvSpPr>
              <a:spLocks noChangeArrowheads="1"/>
            </p:cNvSpPr>
            <p:nvPr/>
          </p:nvSpPr>
          <p:spPr bwMode="auto">
            <a:xfrm>
              <a:off x="13155978" y="9534157"/>
              <a:ext cx="10990" cy="5497"/>
            </a:xfrm>
            <a:custGeom>
              <a:avLst/>
              <a:gdLst>
                <a:gd name="T0" fmla="*/ 6 w 7"/>
                <a:gd name="T1" fmla="*/ 3 h 6"/>
                <a:gd name="T2" fmla="*/ 5 w 7"/>
                <a:gd name="T3" fmla="*/ 5 h 6"/>
                <a:gd name="T4" fmla="*/ 2 w 7"/>
                <a:gd name="T5" fmla="*/ 4 h 6"/>
                <a:gd name="T6" fmla="*/ 0 w 7"/>
                <a:gd name="T7" fmla="*/ 2 h 6"/>
                <a:gd name="T8" fmla="*/ 1 w 7"/>
                <a:gd name="T9" fmla="*/ 1 h 6"/>
                <a:gd name="T10" fmla="*/ 3 w 7"/>
                <a:gd name="T11" fmla="*/ 0 h 6"/>
                <a:gd name="T12" fmla="*/ 3 w 7"/>
                <a:gd name="T13" fmla="*/ 0 h 6"/>
                <a:gd name="T14" fmla="*/ 5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2" y="4"/>
                  </a:lnTo>
                  <a:lnTo>
                    <a:pt x="0" y="2"/>
                  </a:lnTo>
                  <a:lnTo>
                    <a:pt x="1" y="1"/>
                  </a:lnTo>
                  <a:lnTo>
                    <a:pt x="3" y="0"/>
                  </a:lnTo>
                  <a:lnTo>
                    <a:pt x="3" y="0"/>
                  </a:lnTo>
                  <a:lnTo>
                    <a:pt x="5"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1" name="Freeform 585">
              <a:extLst>
                <a:ext uri="{FF2B5EF4-FFF2-40B4-BE49-F238E27FC236}">
                  <a16:creationId xmlns="" xmlns:a16="http://schemas.microsoft.com/office/drawing/2014/main" id="{E2987A85-0531-F279-DA41-266468B60319}"/>
                </a:ext>
              </a:extLst>
            </p:cNvPr>
            <p:cNvSpPr>
              <a:spLocks noChangeArrowheads="1"/>
            </p:cNvSpPr>
            <p:nvPr/>
          </p:nvSpPr>
          <p:spPr bwMode="auto">
            <a:xfrm>
              <a:off x="13112017" y="9528663"/>
              <a:ext cx="10990" cy="10990"/>
            </a:xfrm>
            <a:custGeom>
              <a:avLst/>
              <a:gdLst>
                <a:gd name="T0" fmla="*/ 6 w 8"/>
                <a:gd name="T1" fmla="*/ 1 h 7"/>
                <a:gd name="T2" fmla="*/ 7 w 8"/>
                <a:gd name="T3" fmla="*/ 5 h 7"/>
                <a:gd name="T4" fmla="*/ 4 w 8"/>
                <a:gd name="T5" fmla="*/ 6 h 7"/>
                <a:gd name="T6" fmla="*/ 1 w 8"/>
                <a:gd name="T7" fmla="*/ 5 h 7"/>
                <a:gd name="T8" fmla="*/ 0 w 8"/>
                <a:gd name="T9" fmla="*/ 2 h 7"/>
                <a:gd name="T10" fmla="*/ 0 w 8"/>
                <a:gd name="T11" fmla="*/ 2 h 7"/>
                <a:gd name="T12" fmla="*/ 1 w 8"/>
                <a:gd name="T13" fmla="*/ 2 h 7"/>
                <a:gd name="T14" fmla="*/ 4 w 8"/>
                <a:gd name="T15" fmla="*/ 0 h 7"/>
                <a:gd name="T16" fmla="*/ 5 w 8"/>
                <a:gd name="T17" fmla="*/ 0 h 7"/>
                <a:gd name="T18" fmla="*/ 6 w 8"/>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6" y="1"/>
                  </a:moveTo>
                  <a:lnTo>
                    <a:pt x="7" y="5"/>
                  </a:lnTo>
                  <a:lnTo>
                    <a:pt x="4" y="6"/>
                  </a:lnTo>
                  <a:lnTo>
                    <a:pt x="1" y="5"/>
                  </a:lnTo>
                  <a:lnTo>
                    <a:pt x="0" y="2"/>
                  </a:lnTo>
                  <a:lnTo>
                    <a:pt x="0" y="2"/>
                  </a:lnTo>
                  <a:lnTo>
                    <a:pt x="1" y="2"/>
                  </a:lnTo>
                  <a:lnTo>
                    <a:pt x="4"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2" name="Freeform 586">
              <a:extLst>
                <a:ext uri="{FF2B5EF4-FFF2-40B4-BE49-F238E27FC236}">
                  <a16:creationId xmlns="" xmlns:a16="http://schemas.microsoft.com/office/drawing/2014/main" id="{06669AF6-DA99-FA8C-4ED3-08D96BC7A2A9}"/>
                </a:ext>
              </a:extLst>
            </p:cNvPr>
            <p:cNvSpPr>
              <a:spLocks noChangeArrowheads="1"/>
            </p:cNvSpPr>
            <p:nvPr/>
          </p:nvSpPr>
          <p:spPr bwMode="auto">
            <a:xfrm>
              <a:off x="13210930" y="9512176"/>
              <a:ext cx="5497" cy="10990"/>
            </a:xfrm>
            <a:custGeom>
              <a:avLst/>
              <a:gdLst>
                <a:gd name="T0" fmla="*/ 2 w 4"/>
                <a:gd name="T1" fmla="*/ 5 h 7"/>
                <a:gd name="T2" fmla="*/ 1 w 4"/>
                <a:gd name="T3" fmla="*/ 6 h 7"/>
                <a:gd name="T4" fmla="*/ 0 w 4"/>
                <a:gd name="T5" fmla="*/ 4 h 7"/>
                <a:gd name="T6" fmla="*/ 1 w 4"/>
                <a:gd name="T7" fmla="*/ 0 h 7"/>
                <a:gd name="T8" fmla="*/ 2 w 4"/>
                <a:gd name="T9" fmla="*/ 0 h 7"/>
                <a:gd name="T10" fmla="*/ 3 w 4"/>
                <a:gd name="T11" fmla="*/ 2 h 7"/>
                <a:gd name="T12" fmla="*/ 2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5"/>
                  </a:moveTo>
                  <a:lnTo>
                    <a:pt x="1" y="6"/>
                  </a:lnTo>
                  <a:lnTo>
                    <a:pt x="0" y="4"/>
                  </a:lnTo>
                  <a:lnTo>
                    <a:pt x="1" y="0"/>
                  </a:lnTo>
                  <a:lnTo>
                    <a:pt x="2" y="0"/>
                  </a:lnTo>
                  <a:lnTo>
                    <a:pt x="3" y="2"/>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3" name="Freeform 588">
              <a:extLst>
                <a:ext uri="{FF2B5EF4-FFF2-40B4-BE49-F238E27FC236}">
                  <a16:creationId xmlns="" xmlns:a16="http://schemas.microsoft.com/office/drawing/2014/main" id="{5CA337E7-CE04-BF69-4CFD-48488878602C}"/>
                </a:ext>
              </a:extLst>
            </p:cNvPr>
            <p:cNvSpPr>
              <a:spLocks noChangeArrowheads="1"/>
            </p:cNvSpPr>
            <p:nvPr/>
          </p:nvSpPr>
          <p:spPr bwMode="auto">
            <a:xfrm>
              <a:off x="13210930" y="9501186"/>
              <a:ext cx="5497" cy="10990"/>
            </a:xfrm>
            <a:custGeom>
              <a:avLst/>
              <a:gdLst>
                <a:gd name="T0" fmla="*/ 2 w 6"/>
                <a:gd name="T1" fmla="*/ 9 h 11"/>
                <a:gd name="T2" fmla="*/ 2 w 6"/>
                <a:gd name="T3" fmla="*/ 10 h 11"/>
                <a:gd name="T4" fmla="*/ 0 w 6"/>
                <a:gd name="T5" fmla="*/ 7 h 11"/>
                <a:gd name="T6" fmla="*/ 0 w 6"/>
                <a:gd name="T7" fmla="*/ 4 h 11"/>
                <a:gd name="T8" fmla="*/ 2 w 6"/>
                <a:gd name="T9" fmla="*/ 0 h 11"/>
                <a:gd name="T10" fmla="*/ 4 w 6"/>
                <a:gd name="T11" fmla="*/ 4 h 11"/>
                <a:gd name="T12" fmla="*/ 4 w 6"/>
                <a:gd name="T13" fmla="*/ 5 h 11"/>
                <a:gd name="T14" fmla="*/ 4 w 6"/>
                <a:gd name="T15" fmla="*/ 6 h 11"/>
                <a:gd name="T16" fmla="*/ 5 w 6"/>
                <a:gd name="T17" fmla="*/ 8 h 11"/>
                <a:gd name="T18" fmla="*/ 4 w 6"/>
                <a:gd name="T19" fmla="*/ 9 h 11"/>
                <a:gd name="T20" fmla="*/ 2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2" y="9"/>
                  </a:moveTo>
                  <a:lnTo>
                    <a:pt x="2" y="10"/>
                  </a:lnTo>
                  <a:lnTo>
                    <a:pt x="0" y="7"/>
                  </a:lnTo>
                  <a:lnTo>
                    <a:pt x="0" y="4"/>
                  </a:lnTo>
                  <a:lnTo>
                    <a:pt x="2" y="0"/>
                  </a:lnTo>
                  <a:lnTo>
                    <a:pt x="4" y="4"/>
                  </a:lnTo>
                  <a:lnTo>
                    <a:pt x="4" y="5"/>
                  </a:lnTo>
                  <a:lnTo>
                    <a:pt x="4" y="6"/>
                  </a:lnTo>
                  <a:lnTo>
                    <a:pt x="5" y="8"/>
                  </a:lnTo>
                  <a:lnTo>
                    <a:pt x="4"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4" name="Freeform 589">
              <a:extLst>
                <a:ext uri="{FF2B5EF4-FFF2-40B4-BE49-F238E27FC236}">
                  <a16:creationId xmlns="" xmlns:a16="http://schemas.microsoft.com/office/drawing/2014/main" id="{5AA63365-8084-832F-E834-BE762DB2A57D}"/>
                </a:ext>
              </a:extLst>
            </p:cNvPr>
            <p:cNvSpPr>
              <a:spLocks noChangeArrowheads="1"/>
            </p:cNvSpPr>
            <p:nvPr/>
          </p:nvSpPr>
          <p:spPr bwMode="auto">
            <a:xfrm>
              <a:off x="13177959" y="9495692"/>
              <a:ext cx="5497" cy="10990"/>
            </a:xfrm>
            <a:custGeom>
              <a:avLst/>
              <a:gdLst>
                <a:gd name="T0" fmla="*/ 5 w 6"/>
                <a:gd name="T1" fmla="*/ 5 h 8"/>
                <a:gd name="T2" fmla="*/ 5 w 6"/>
                <a:gd name="T3" fmla="*/ 7 h 8"/>
                <a:gd name="T4" fmla="*/ 1 w 6"/>
                <a:gd name="T5" fmla="*/ 3 h 8"/>
                <a:gd name="T6" fmla="*/ 0 w 6"/>
                <a:gd name="T7" fmla="*/ 0 h 8"/>
                <a:gd name="T8" fmla="*/ 1 w 6"/>
                <a:gd name="T9" fmla="*/ 0 h 8"/>
                <a:gd name="T10" fmla="*/ 3 w 6"/>
                <a:gd name="T11" fmla="*/ 1 h 8"/>
                <a:gd name="T12" fmla="*/ 5 w 6"/>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5" y="5"/>
                  </a:moveTo>
                  <a:lnTo>
                    <a:pt x="5" y="7"/>
                  </a:lnTo>
                  <a:lnTo>
                    <a:pt x="1" y="3"/>
                  </a:lnTo>
                  <a:lnTo>
                    <a:pt x="0" y="0"/>
                  </a:lnTo>
                  <a:lnTo>
                    <a:pt x="1" y="0"/>
                  </a:lnTo>
                  <a:lnTo>
                    <a:pt x="3" y="1"/>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5" name="Freeform 590">
              <a:extLst>
                <a:ext uri="{FF2B5EF4-FFF2-40B4-BE49-F238E27FC236}">
                  <a16:creationId xmlns="" xmlns:a16="http://schemas.microsoft.com/office/drawing/2014/main" id="{B6711BBD-554B-4743-3630-1E6D4FDB4F98}"/>
                </a:ext>
              </a:extLst>
            </p:cNvPr>
            <p:cNvSpPr>
              <a:spLocks noChangeArrowheads="1"/>
            </p:cNvSpPr>
            <p:nvPr/>
          </p:nvSpPr>
          <p:spPr bwMode="auto">
            <a:xfrm>
              <a:off x="13128504" y="9495692"/>
              <a:ext cx="32971" cy="21981"/>
            </a:xfrm>
            <a:custGeom>
              <a:avLst/>
              <a:gdLst>
                <a:gd name="T0" fmla="*/ 25 w 26"/>
                <a:gd name="T1" fmla="*/ 11 h 19"/>
                <a:gd name="T2" fmla="*/ 24 w 26"/>
                <a:gd name="T3" fmla="*/ 13 h 19"/>
                <a:gd name="T4" fmla="*/ 22 w 26"/>
                <a:gd name="T5" fmla="*/ 13 h 19"/>
                <a:gd name="T6" fmla="*/ 21 w 26"/>
                <a:gd name="T7" fmla="*/ 13 h 19"/>
                <a:gd name="T8" fmla="*/ 19 w 26"/>
                <a:gd name="T9" fmla="*/ 16 h 19"/>
                <a:gd name="T10" fmla="*/ 18 w 26"/>
                <a:gd name="T11" fmla="*/ 17 h 19"/>
                <a:gd name="T12" fmla="*/ 10 w 26"/>
                <a:gd name="T13" fmla="*/ 18 h 19"/>
                <a:gd name="T14" fmla="*/ 4 w 26"/>
                <a:gd name="T15" fmla="*/ 17 h 19"/>
                <a:gd name="T16" fmla="*/ 2 w 26"/>
                <a:gd name="T17" fmla="*/ 15 h 19"/>
                <a:gd name="T18" fmla="*/ 0 w 26"/>
                <a:gd name="T19" fmla="*/ 13 h 19"/>
                <a:gd name="T20" fmla="*/ 0 w 26"/>
                <a:gd name="T21" fmla="*/ 11 h 19"/>
                <a:gd name="T22" fmla="*/ 2 w 26"/>
                <a:gd name="T23" fmla="*/ 8 h 19"/>
                <a:gd name="T24" fmla="*/ 3 w 26"/>
                <a:gd name="T25" fmla="*/ 7 h 19"/>
                <a:gd name="T26" fmla="*/ 8 w 26"/>
                <a:gd name="T27" fmla="*/ 5 h 19"/>
                <a:gd name="T28" fmla="*/ 9 w 26"/>
                <a:gd name="T29" fmla="*/ 3 h 19"/>
                <a:gd name="T30" fmla="*/ 12 w 26"/>
                <a:gd name="T31" fmla="*/ 0 h 19"/>
                <a:gd name="T32" fmla="*/ 17 w 26"/>
                <a:gd name="T33" fmla="*/ 0 h 19"/>
                <a:gd name="T34" fmla="*/ 17 w 26"/>
                <a:gd name="T35" fmla="*/ 0 h 19"/>
                <a:gd name="T36" fmla="*/ 18 w 26"/>
                <a:gd name="T37" fmla="*/ 0 h 19"/>
                <a:gd name="T38" fmla="*/ 19 w 26"/>
                <a:gd name="T39" fmla="*/ 0 h 19"/>
                <a:gd name="T40" fmla="*/ 21 w 26"/>
                <a:gd name="T41" fmla="*/ 3 h 19"/>
                <a:gd name="T42" fmla="*/ 24 w 26"/>
                <a:gd name="T43" fmla="*/ 4 h 19"/>
                <a:gd name="T44" fmla="*/ 24 w 26"/>
                <a:gd name="T45" fmla="*/ 8 h 19"/>
                <a:gd name="T46" fmla="*/ 24 w 26"/>
                <a:gd name="T47" fmla="*/ 10 h 19"/>
                <a:gd name="T48" fmla="*/ 25 w 26"/>
                <a:gd name="T4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9">
                  <a:moveTo>
                    <a:pt x="25" y="11"/>
                  </a:moveTo>
                  <a:lnTo>
                    <a:pt x="24" y="13"/>
                  </a:lnTo>
                  <a:lnTo>
                    <a:pt x="22" y="13"/>
                  </a:lnTo>
                  <a:lnTo>
                    <a:pt x="21" y="13"/>
                  </a:lnTo>
                  <a:lnTo>
                    <a:pt x="19" y="16"/>
                  </a:lnTo>
                  <a:lnTo>
                    <a:pt x="18" y="17"/>
                  </a:lnTo>
                  <a:lnTo>
                    <a:pt x="10" y="18"/>
                  </a:lnTo>
                  <a:lnTo>
                    <a:pt x="4" y="17"/>
                  </a:lnTo>
                  <a:lnTo>
                    <a:pt x="2" y="15"/>
                  </a:lnTo>
                  <a:lnTo>
                    <a:pt x="0" y="13"/>
                  </a:lnTo>
                  <a:lnTo>
                    <a:pt x="0" y="11"/>
                  </a:lnTo>
                  <a:lnTo>
                    <a:pt x="2" y="8"/>
                  </a:lnTo>
                  <a:lnTo>
                    <a:pt x="3" y="7"/>
                  </a:lnTo>
                  <a:lnTo>
                    <a:pt x="8" y="5"/>
                  </a:lnTo>
                  <a:lnTo>
                    <a:pt x="9" y="3"/>
                  </a:lnTo>
                  <a:lnTo>
                    <a:pt x="12" y="0"/>
                  </a:lnTo>
                  <a:lnTo>
                    <a:pt x="17" y="0"/>
                  </a:lnTo>
                  <a:lnTo>
                    <a:pt x="17" y="0"/>
                  </a:lnTo>
                  <a:lnTo>
                    <a:pt x="18" y="0"/>
                  </a:lnTo>
                  <a:lnTo>
                    <a:pt x="19" y="0"/>
                  </a:lnTo>
                  <a:lnTo>
                    <a:pt x="21" y="3"/>
                  </a:lnTo>
                  <a:lnTo>
                    <a:pt x="24" y="4"/>
                  </a:lnTo>
                  <a:lnTo>
                    <a:pt x="24" y="8"/>
                  </a:lnTo>
                  <a:lnTo>
                    <a:pt x="24" y="10"/>
                  </a:lnTo>
                  <a:lnTo>
                    <a:pt x="2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6" name="Freeform 591">
              <a:extLst>
                <a:ext uri="{FF2B5EF4-FFF2-40B4-BE49-F238E27FC236}">
                  <a16:creationId xmlns="" xmlns:a16="http://schemas.microsoft.com/office/drawing/2014/main" id="{89043F8A-9884-2FA1-2BCE-DED510D297AA}"/>
                </a:ext>
              </a:extLst>
            </p:cNvPr>
            <p:cNvSpPr>
              <a:spLocks noChangeArrowheads="1"/>
            </p:cNvSpPr>
            <p:nvPr/>
          </p:nvSpPr>
          <p:spPr bwMode="auto">
            <a:xfrm>
              <a:off x="13194446" y="9484702"/>
              <a:ext cx="10990" cy="21981"/>
            </a:xfrm>
            <a:custGeom>
              <a:avLst/>
              <a:gdLst>
                <a:gd name="T0" fmla="*/ 6 w 8"/>
                <a:gd name="T1" fmla="*/ 17 h 18"/>
                <a:gd name="T2" fmla="*/ 5 w 8"/>
                <a:gd name="T3" fmla="*/ 17 h 18"/>
                <a:gd name="T4" fmla="*/ 5 w 8"/>
                <a:gd name="T5" fmla="*/ 16 h 18"/>
                <a:gd name="T6" fmla="*/ 3 w 8"/>
                <a:gd name="T7" fmla="*/ 14 h 18"/>
                <a:gd name="T8" fmla="*/ 1 w 8"/>
                <a:gd name="T9" fmla="*/ 11 h 18"/>
                <a:gd name="T10" fmla="*/ 0 w 8"/>
                <a:gd name="T11" fmla="*/ 10 h 18"/>
                <a:gd name="T12" fmla="*/ 0 w 8"/>
                <a:gd name="T13" fmla="*/ 8 h 18"/>
                <a:gd name="T14" fmla="*/ 0 w 8"/>
                <a:gd name="T15" fmla="*/ 4 h 18"/>
                <a:gd name="T16" fmla="*/ 2 w 8"/>
                <a:gd name="T17" fmla="*/ 2 h 18"/>
                <a:gd name="T18" fmla="*/ 3 w 8"/>
                <a:gd name="T19" fmla="*/ 2 h 18"/>
                <a:gd name="T20" fmla="*/ 5 w 8"/>
                <a:gd name="T21" fmla="*/ 0 h 18"/>
                <a:gd name="T22" fmla="*/ 5 w 8"/>
                <a:gd name="T23" fmla="*/ 0 h 18"/>
                <a:gd name="T24" fmla="*/ 6 w 8"/>
                <a:gd name="T25" fmla="*/ 1 h 18"/>
                <a:gd name="T26" fmla="*/ 5 w 8"/>
                <a:gd name="T27" fmla="*/ 6 h 18"/>
                <a:gd name="T28" fmla="*/ 7 w 8"/>
                <a:gd name="T29" fmla="*/ 11 h 18"/>
                <a:gd name="T30" fmla="*/ 6 w 8"/>
                <a:gd name="T31" fmla="*/ 15 h 18"/>
                <a:gd name="T32" fmla="*/ 6 w 8"/>
                <a:gd name="T33" fmla="*/ 16 h 18"/>
                <a:gd name="T34" fmla="*/ 6 w 8"/>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8">
                  <a:moveTo>
                    <a:pt x="6" y="17"/>
                  </a:moveTo>
                  <a:lnTo>
                    <a:pt x="5" y="17"/>
                  </a:lnTo>
                  <a:lnTo>
                    <a:pt x="5" y="16"/>
                  </a:lnTo>
                  <a:lnTo>
                    <a:pt x="3" y="14"/>
                  </a:lnTo>
                  <a:lnTo>
                    <a:pt x="1" y="11"/>
                  </a:lnTo>
                  <a:lnTo>
                    <a:pt x="0" y="10"/>
                  </a:lnTo>
                  <a:lnTo>
                    <a:pt x="0" y="8"/>
                  </a:lnTo>
                  <a:lnTo>
                    <a:pt x="0" y="4"/>
                  </a:lnTo>
                  <a:lnTo>
                    <a:pt x="2" y="2"/>
                  </a:lnTo>
                  <a:lnTo>
                    <a:pt x="3" y="2"/>
                  </a:lnTo>
                  <a:lnTo>
                    <a:pt x="5" y="0"/>
                  </a:lnTo>
                  <a:lnTo>
                    <a:pt x="5" y="0"/>
                  </a:lnTo>
                  <a:lnTo>
                    <a:pt x="6" y="1"/>
                  </a:lnTo>
                  <a:lnTo>
                    <a:pt x="5" y="6"/>
                  </a:lnTo>
                  <a:lnTo>
                    <a:pt x="7" y="11"/>
                  </a:lnTo>
                  <a:lnTo>
                    <a:pt x="6" y="15"/>
                  </a:lnTo>
                  <a:lnTo>
                    <a:pt x="6" y="16"/>
                  </a:lnTo>
                  <a:lnTo>
                    <a:pt x="6"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7" name="Freeform 592">
              <a:extLst>
                <a:ext uri="{FF2B5EF4-FFF2-40B4-BE49-F238E27FC236}">
                  <a16:creationId xmlns="" xmlns:a16="http://schemas.microsoft.com/office/drawing/2014/main" id="{18613766-7202-5EE3-699B-31EC95676AE7}"/>
                </a:ext>
              </a:extLst>
            </p:cNvPr>
            <p:cNvSpPr>
              <a:spLocks noChangeArrowheads="1"/>
            </p:cNvSpPr>
            <p:nvPr/>
          </p:nvSpPr>
          <p:spPr bwMode="auto">
            <a:xfrm>
              <a:off x="12969142" y="9473712"/>
              <a:ext cx="10990" cy="10990"/>
            </a:xfrm>
            <a:custGeom>
              <a:avLst/>
              <a:gdLst>
                <a:gd name="T0" fmla="*/ 4 w 8"/>
                <a:gd name="T1" fmla="*/ 5 h 7"/>
                <a:gd name="T2" fmla="*/ 0 w 8"/>
                <a:gd name="T3" fmla="*/ 6 h 7"/>
                <a:gd name="T4" fmla="*/ 0 w 8"/>
                <a:gd name="T5" fmla="*/ 3 h 7"/>
                <a:gd name="T6" fmla="*/ 2 w 8"/>
                <a:gd name="T7" fmla="*/ 0 h 7"/>
                <a:gd name="T8" fmla="*/ 5 w 8"/>
                <a:gd name="T9" fmla="*/ 1 h 7"/>
                <a:gd name="T10" fmla="*/ 7 w 8"/>
                <a:gd name="T11" fmla="*/ 3 h 7"/>
                <a:gd name="T12" fmla="*/ 6 w 8"/>
                <a:gd name="T13" fmla="*/ 4 h 7"/>
                <a:gd name="T14" fmla="*/ 4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5"/>
                  </a:moveTo>
                  <a:lnTo>
                    <a:pt x="0" y="6"/>
                  </a:lnTo>
                  <a:lnTo>
                    <a:pt x="0" y="3"/>
                  </a:lnTo>
                  <a:lnTo>
                    <a:pt x="2" y="0"/>
                  </a:lnTo>
                  <a:lnTo>
                    <a:pt x="5" y="1"/>
                  </a:lnTo>
                  <a:lnTo>
                    <a:pt x="7" y="3"/>
                  </a:lnTo>
                  <a:lnTo>
                    <a:pt x="6" y="4"/>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8" name="Freeform 593">
              <a:extLst>
                <a:ext uri="{FF2B5EF4-FFF2-40B4-BE49-F238E27FC236}">
                  <a16:creationId xmlns="" xmlns:a16="http://schemas.microsoft.com/office/drawing/2014/main" id="{710F26EA-CC9C-429B-0209-647896EAFB5D}"/>
                </a:ext>
              </a:extLst>
            </p:cNvPr>
            <p:cNvSpPr>
              <a:spLocks noChangeArrowheads="1"/>
            </p:cNvSpPr>
            <p:nvPr/>
          </p:nvSpPr>
          <p:spPr bwMode="auto">
            <a:xfrm>
              <a:off x="13144988" y="9473712"/>
              <a:ext cx="5497" cy="5493"/>
            </a:xfrm>
            <a:custGeom>
              <a:avLst/>
              <a:gdLst>
                <a:gd name="T0" fmla="*/ 1 w 4"/>
                <a:gd name="T1" fmla="*/ 3 h 4"/>
                <a:gd name="T2" fmla="*/ 0 w 4"/>
                <a:gd name="T3" fmla="*/ 3 h 4"/>
                <a:gd name="T4" fmla="*/ 2 w 4"/>
                <a:gd name="T5" fmla="*/ 0 h 4"/>
                <a:gd name="T6" fmla="*/ 3 w 4"/>
                <a:gd name="T7" fmla="*/ 1 h 4"/>
                <a:gd name="T8" fmla="*/ 3 w 4"/>
                <a:gd name="T9" fmla="*/ 1 h 4"/>
                <a:gd name="T10" fmla="*/ 3 w 4"/>
                <a:gd name="T11" fmla="*/ 2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lnTo>
                    <a:pt x="0" y="3"/>
                  </a:lnTo>
                  <a:lnTo>
                    <a:pt x="2" y="0"/>
                  </a:lnTo>
                  <a:lnTo>
                    <a:pt x="3" y="1"/>
                  </a:lnTo>
                  <a:lnTo>
                    <a:pt x="3"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09" name="Freeform 594">
              <a:extLst>
                <a:ext uri="{FF2B5EF4-FFF2-40B4-BE49-F238E27FC236}">
                  <a16:creationId xmlns="" xmlns:a16="http://schemas.microsoft.com/office/drawing/2014/main" id="{319F971A-AB9A-4CCE-3864-A39481E7B090}"/>
                </a:ext>
              </a:extLst>
            </p:cNvPr>
            <p:cNvSpPr>
              <a:spLocks noChangeArrowheads="1"/>
            </p:cNvSpPr>
            <p:nvPr/>
          </p:nvSpPr>
          <p:spPr bwMode="auto">
            <a:xfrm>
              <a:off x="13073552" y="9473712"/>
              <a:ext cx="10990" cy="10990"/>
            </a:xfrm>
            <a:custGeom>
              <a:avLst/>
              <a:gdLst>
                <a:gd name="T0" fmla="*/ 4 w 8"/>
                <a:gd name="T1" fmla="*/ 8 h 11"/>
                <a:gd name="T2" fmla="*/ 3 w 8"/>
                <a:gd name="T3" fmla="*/ 9 h 11"/>
                <a:gd name="T4" fmla="*/ 2 w 8"/>
                <a:gd name="T5" fmla="*/ 9 h 11"/>
                <a:gd name="T6" fmla="*/ 1 w 8"/>
                <a:gd name="T7" fmla="*/ 10 h 11"/>
                <a:gd name="T8" fmla="*/ 0 w 8"/>
                <a:gd name="T9" fmla="*/ 8 h 11"/>
                <a:gd name="T10" fmla="*/ 1 w 8"/>
                <a:gd name="T11" fmla="*/ 4 h 11"/>
                <a:gd name="T12" fmla="*/ 4 w 8"/>
                <a:gd name="T13" fmla="*/ 2 h 11"/>
                <a:gd name="T14" fmla="*/ 4 w 8"/>
                <a:gd name="T15" fmla="*/ 1 h 11"/>
                <a:gd name="T16" fmla="*/ 5 w 8"/>
                <a:gd name="T17" fmla="*/ 0 h 11"/>
                <a:gd name="T18" fmla="*/ 6 w 8"/>
                <a:gd name="T19" fmla="*/ 0 h 11"/>
                <a:gd name="T20" fmla="*/ 7 w 8"/>
                <a:gd name="T21" fmla="*/ 1 h 11"/>
                <a:gd name="T22" fmla="*/ 7 w 8"/>
                <a:gd name="T23" fmla="*/ 3 h 11"/>
                <a:gd name="T24" fmla="*/ 5 w 8"/>
                <a:gd name="T25" fmla="*/ 8 h 11"/>
                <a:gd name="T26" fmla="*/ 4 w 8"/>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4" y="8"/>
                  </a:moveTo>
                  <a:lnTo>
                    <a:pt x="3" y="9"/>
                  </a:lnTo>
                  <a:lnTo>
                    <a:pt x="2" y="9"/>
                  </a:lnTo>
                  <a:lnTo>
                    <a:pt x="1" y="10"/>
                  </a:lnTo>
                  <a:lnTo>
                    <a:pt x="0" y="8"/>
                  </a:lnTo>
                  <a:lnTo>
                    <a:pt x="1" y="4"/>
                  </a:lnTo>
                  <a:lnTo>
                    <a:pt x="4" y="2"/>
                  </a:lnTo>
                  <a:lnTo>
                    <a:pt x="4" y="1"/>
                  </a:lnTo>
                  <a:lnTo>
                    <a:pt x="5" y="0"/>
                  </a:lnTo>
                  <a:lnTo>
                    <a:pt x="6" y="0"/>
                  </a:lnTo>
                  <a:lnTo>
                    <a:pt x="7" y="1"/>
                  </a:lnTo>
                  <a:lnTo>
                    <a:pt x="7" y="3"/>
                  </a:lnTo>
                  <a:lnTo>
                    <a:pt x="5" y="8"/>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0" name="Freeform 595">
              <a:extLst>
                <a:ext uri="{FF2B5EF4-FFF2-40B4-BE49-F238E27FC236}">
                  <a16:creationId xmlns="" xmlns:a16="http://schemas.microsoft.com/office/drawing/2014/main" id="{7BE9AB9D-39C5-9F2F-6A81-4789C629094D}"/>
                </a:ext>
              </a:extLst>
            </p:cNvPr>
            <p:cNvSpPr>
              <a:spLocks noChangeArrowheads="1"/>
            </p:cNvSpPr>
            <p:nvPr/>
          </p:nvSpPr>
          <p:spPr bwMode="auto">
            <a:xfrm>
              <a:off x="13068055" y="9462721"/>
              <a:ext cx="49458" cy="76933"/>
            </a:xfrm>
            <a:custGeom>
              <a:avLst/>
              <a:gdLst>
                <a:gd name="T0" fmla="*/ 23 w 39"/>
                <a:gd name="T1" fmla="*/ 62 h 63"/>
                <a:gd name="T2" fmla="*/ 21 w 39"/>
                <a:gd name="T3" fmla="*/ 62 h 63"/>
                <a:gd name="T4" fmla="*/ 19 w 39"/>
                <a:gd name="T5" fmla="*/ 62 h 63"/>
                <a:gd name="T6" fmla="*/ 17 w 39"/>
                <a:gd name="T7" fmla="*/ 61 h 63"/>
                <a:gd name="T8" fmla="*/ 15 w 39"/>
                <a:gd name="T9" fmla="*/ 54 h 63"/>
                <a:gd name="T10" fmla="*/ 12 w 39"/>
                <a:gd name="T11" fmla="*/ 52 h 63"/>
                <a:gd name="T12" fmla="*/ 9 w 39"/>
                <a:gd name="T13" fmla="*/ 51 h 63"/>
                <a:gd name="T14" fmla="*/ 7 w 39"/>
                <a:gd name="T15" fmla="*/ 50 h 63"/>
                <a:gd name="T16" fmla="*/ 5 w 39"/>
                <a:gd name="T17" fmla="*/ 48 h 63"/>
                <a:gd name="T18" fmla="*/ 0 w 39"/>
                <a:gd name="T19" fmla="*/ 42 h 63"/>
                <a:gd name="T20" fmla="*/ 0 w 39"/>
                <a:gd name="T21" fmla="*/ 37 h 63"/>
                <a:gd name="T22" fmla="*/ 1 w 39"/>
                <a:gd name="T23" fmla="*/ 35 h 63"/>
                <a:gd name="T24" fmla="*/ 2 w 39"/>
                <a:gd name="T25" fmla="*/ 33 h 63"/>
                <a:gd name="T26" fmla="*/ 4 w 39"/>
                <a:gd name="T27" fmla="*/ 32 h 63"/>
                <a:gd name="T28" fmla="*/ 8 w 39"/>
                <a:gd name="T29" fmla="*/ 32 h 63"/>
                <a:gd name="T30" fmla="*/ 10 w 39"/>
                <a:gd name="T31" fmla="*/ 32 h 63"/>
                <a:gd name="T32" fmla="*/ 14 w 39"/>
                <a:gd name="T33" fmla="*/ 29 h 63"/>
                <a:gd name="T34" fmla="*/ 15 w 39"/>
                <a:gd name="T35" fmla="*/ 28 h 63"/>
                <a:gd name="T36" fmla="*/ 15 w 39"/>
                <a:gd name="T37" fmla="*/ 22 h 63"/>
                <a:gd name="T38" fmla="*/ 14 w 39"/>
                <a:gd name="T39" fmla="*/ 19 h 63"/>
                <a:gd name="T40" fmla="*/ 13 w 39"/>
                <a:gd name="T41" fmla="*/ 16 h 63"/>
                <a:gd name="T42" fmla="*/ 14 w 39"/>
                <a:gd name="T43" fmla="*/ 14 h 63"/>
                <a:gd name="T44" fmla="*/ 16 w 39"/>
                <a:gd name="T45" fmla="*/ 12 h 63"/>
                <a:gd name="T46" fmla="*/ 18 w 39"/>
                <a:gd name="T47" fmla="*/ 9 h 63"/>
                <a:gd name="T48" fmla="*/ 18 w 39"/>
                <a:gd name="T49" fmla="*/ 7 h 63"/>
                <a:gd name="T50" fmla="*/ 18 w 39"/>
                <a:gd name="T51" fmla="*/ 5 h 63"/>
                <a:gd name="T52" fmla="*/ 19 w 39"/>
                <a:gd name="T53" fmla="*/ 3 h 63"/>
                <a:gd name="T54" fmla="*/ 20 w 39"/>
                <a:gd name="T55" fmla="*/ 3 h 63"/>
                <a:gd name="T56" fmla="*/ 27 w 39"/>
                <a:gd name="T57" fmla="*/ 0 h 63"/>
                <a:gd name="T58" fmla="*/ 27 w 39"/>
                <a:gd name="T59" fmla="*/ 0 h 63"/>
                <a:gd name="T60" fmla="*/ 36 w 39"/>
                <a:gd name="T61" fmla="*/ 3 h 63"/>
                <a:gd name="T62" fmla="*/ 37 w 39"/>
                <a:gd name="T63" fmla="*/ 5 h 63"/>
                <a:gd name="T64" fmla="*/ 38 w 39"/>
                <a:gd name="T65" fmla="*/ 7 h 63"/>
                <a:gd name="T66" fmla="*/ 36 w 39"/>
                <a:gd name="T67" fmla="*/ 10 h 63"/>
                <a:gd name="T68" fmla="*/ 35 w 39"/>
                <a:gd name="T69" fmla="*/ 13 h 63"/>
                <a:gd name="T70" fmla="*/ 32 w 39"/>
                <a:gd name="T71" fmla="*/ 17 h 63"/>
                <a:gd name="T72" fmla="*/ 30 w 39"/>
                <a:gd name="T73" fmla="*/ 21 h 63"/>
                <a:gd name="T74" fmla="*/ 28 w 39"/>
                <a:gd name="T75" fmla="*/ 28 h 63"/>
                <a:gd name="T76" fmla="*/ 28 w 39"/>
                <a:gd name="T77" fmla="*/ 30 h 63"/>
                <a:gd name="T78" fmla="*/ 26 w 39"/>
                <a:gd name="T79" fmla="*/ 34 h 63"/>
                <a:gd name="T80" fmla="*/ 24 w 39"/>
                <a:gd name="T81" fmla="*/ 36 h 63"/>
                <a:gd name="T82" fmla="*/ 24 w 39"/>
                <a:gd name="T83" fmla="*/ 41 h 63"/>
                <a:gd name="T84" fmla="*/ 24 w 39"/>
                <a:gd name="T85" fmla="*/ 43 h 63"/>
                <a:gd name="T86" fmla="*/ 24 w 39"/>
                <a:gd name="T87" fmla="*/ 45 h 63"/>
                <a:gd name="T88" fmla="*/ 29 w 39"/>
                <a:gd name="T89" fmla="*/ 53 h 63"/>
                <a:gd name="T90" fmla="*/ 30 w 39"/>
                <a:gd name="T91" fmla="*/ 54 h 63"/>
                <a:gd name="T92" fmla="*/ 30 w 39"/>
                <a:gd name="T93" fmla="*/ 55 h 63"/>
                <a:gd name="T94" fmla="*/ 28 w 39"/>
                <a:gd name="T95" fmla="*/ 57 h 63"/>
                <a:gd name="T96" fmla="*/ 27 w 39"/>
                <a:gd name="T97" fmla="*/ 60 h 63"/>
                <a:gd name="T98" fmla="*/ 26 w 39"/>
                <a:gd name="T99" fmla="*/ 61 h 63"/>
                <a:gd name="T100" fmla="*/ 23 w 39"/>
                <a:gd name="T10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63">
                  <a:moveTo>
                    <a:pt x="23" y="62"/>
                  </a:moveTo>
                  <a:lnTo>
                    <a:pt x="21" y="62"/>
                  </a:lnTo>
                  <a:lnTo>
                    <a:pt x="19" y="62"/>
                  </a:lnTo>
                  <a:lnTo>
                    <a:pt x="17" y="61"/>
                  </a:lnTo>
                  <a:lnTo>
                    <a:pt x="15" y="54"/>
                  </a:lnTo>
                  <a:lnTo>
                    <a:pt x="12" y="52"/>
                  </a:lnTo>
                  <a:lnTo>
                    <a:pt x="9" y="51"/>
                  </a:lnTo>
                  <a:lnTo>
                    <a:pt x="7" y="50"/>
                  </a:lnTo>
                  <a:lnTo>
                    <a:pt x="5" y="48"/>
                  </a:lnTo>
                  <a:lnTo>
                    <a:pt x="0" y="42"/>
                  </a:lnTo>
                  <a:lnTo>
                    <a:pt x="0" y="37"/>
                  </a:lnTo>
                  <a:lnTo>
                    <a:pt x="1" y="35"/>
                  </a:lnTo>
                  <a:lnTo>
                    <a:pt x="2" y="33"/>
                  </a:lnTo>
                  <a:lnTo>
                    <a:pt x="4" y="32"/>
                  </a:lnTo>
                  <a:lnTo>
                    <a:pt x="8" y="32"/>
                  </a:lnTo>
                  <a:lnTo>
                    <a:pt x="10" y="32"/>
                  </a:lnTo>
                  <a:lnTo>
                    <a:pt x="14" y="29"/>
                  </a:lnTo>
                  <a:lnTo>
                    <a:pt x="15" y="28"/>
                  </a:lnTo>
                  <a:lnTo>
                    <a:pt x="15" y="22"/>
                  </a:lnTo>
                  <a:lnTo>
                    <a:pt x="14" y="19"/>
                  </a:lnTo>
                  <a:lnTo>
                    <a:pt x="13" y="16"/>
                  </a:lnTo>
                  <a:lnTo>
                    <a:pt x="14" y="14"/>
                  </a:lnTo>
                  <a:lnTo>
                    <a:pt x="16" y="12"/>
                  </a:lnTo>
                  <a:lnTo>
                    <a:pt x="18" y="9"/>
                  </a:lnTo>
                  <a:lnTo>
                    <a:pt x="18" y="7"/>
                  </a:lnTo>
                  <a:lnTo>
                    <a:pt x="18" y="5"/>
                  </a:lnTo>
                  <a:lnTo>
                    <a:pt x="19" y="3"/>
                  </a:lnTo>
                  <a:lnTo>
                    <a:pt x="20" y="3"/>
                  </a:lnTo>
                  <a:lnTo>
                    <a:pt x="27" y="0"/>
                  </a:lnTo>
                  <a:lnTo>
                    <a:pt x="27" y="0"/>
                  </a:lnTo>
                  <a:lnTo>
                    <a:pt x="36" y="3"/>
                  </a:lnTo>
                  <a:lnTo>
                    <a:pt x="37" y="5"/>
                  </a:lnTo>
                  <a:lnTo>
                    <a:pt x="38" y="7"/>
                  </a:lnTo>
                  <a:lnTo>
                    <a:pt x="36" y="10"/>
                  </a:lnTo>
                  <a:lnTo>
                    <a:pt x="35" y="13"/>
                  </a:lnTo>
                  <a:lnTo>
                    <a:pt x="32" y="17"/>
                  </a:lnTo>
                  <a:lnTo>
                    <a:pt x="30" y="21"/>
                  </a:lnTo>
                  <a:lnTo>
                    <a:pt x="28" y="28"/>
                  </a:lnTo>
                  <a:lnTo>
                    <a:pt x="28" y="30"/>
                  </a:lnTo>
                  <a:lnTo>
                    <a:pt x="26" y="34"/>
                  </a:lnTo>
                  <a:lnTo>
                    <a:pt x="24" y="36"/>
                  </a:lnTo>
                  <a:lnTo>
                    <a:pt x="24" y="41"/>
                  </a:lnTo>
                  <a:lnTo>
                    <a:pt x="24" y="43"/>
                  </a:lnTo>
                  <a:lnTo>
                    <a:pt x="24" y="45"/>
                  </a:lnTo>
                  <a:lnTo>
                    <a:pt x="29" y="53"/>
                  </a:lnTo>
                  <a:lnTo>
                    <a:pt x="30" y="54"/>
                  </a:lnTo>
                  <a:lnTo>
                    <a:pt x="30" y="55"/>
                  </a:lnTo>
                  <a:lnTo>
                    <a:pt x="28" y="57"/>
                  </a:lnTo>
                  <a:lnTo>
                    <a:pt x="27" y="60"/>
                  </a:lnTo>
                  <a:lnTo>
                    <a:pt x="26" y="61"/>
                  </a:lnTo>
                  <a:lnTo>
                    <a:pt x="23" y="6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1" name="Freeform 596">
              <a:extLst>
                <a:ext uri="{FF2B5EF4-FFF2-40B4-BE49-F238E27FC236}">
                  <a16:creationId xmlns="" xmlns:a16="http://schemas.microsoft.com/office/drawing/2014/main" id="{ADAC16AF-D614-4DFD-0940-528F4E8DF71B}"/>
                </a:ext>
              </a:extLst>
            </p:cNvPr>
            <p:cNvSpPr>
              <a:spLocks noChangeArrowheads="1"/>
            </p:cNvSpPr>
            <p:nvPr/>
          </p:nvSpPr>
          <p:spPr bwMode="auto">
            <a:xfrm>
              <a:off x="13106523" y="9451731"/>
              <a:ext cx="32971" cy="76933"/>
            </a:xfrm>
            <a:custGeom>
              <a:avLst/>
              <a:gdLst>
                <a:gd name="T0" fmla="*/ 2 w 25"/>
                <a:gd name="T1" fmla="*/ 59 h 60"/>
                <a:gd name="T2" fmla="*/ 1 w 25"/>
                <a:gd name="T3" fmla="*/ 59 h 60"/>
                <a:gd name="T4" fmla="*/ 0 w 25"/>
                <a:gd name="T5" fmla="*/ 57 h 60"/>
                <a:gd name="T6" fmla="*/ 1 w 25"/>
                <a:gd name="T7" fmla="*/ 54 h 60"/>
                <a:gd name="T8" fmla="*/ 3 w 25"/>
                <a:gd name="T9" fmla="*/ 44 h 60"/>
                <a:gd name="T10" fmla="*/ 3 w 25"/>
                <a:gd name="T11" fmla="*/ 42 h 60"/>
                <a:gd name="T12" fmla="*/ 7 w 25"/>
                <a:gd name="T13" fmla="*/ 36 h 60"/>
                <a:gd name="T14" fmla="*/ 9 w 25"/>
                <a:gd name="T15" fmla="*/ 31 h 60"/>
                <a:gd name="T16" fmla="*/ 13 w 25"/>
                <a:gd name="T17" fmla="*/ 25 h 60"/>
                <a:gd name="T18" fmla="*/ 14 w 25"/>
                <a:gd name="T19" fmla="*/ 23 h 60"/>
                <a:gd name="T20" fmla="*/ 16 w 25"/>
                <a:gd name="T21" fmla="*/ 18 h 60"/>
                <a:gd name="T22" fmla="*/ 20 w 25"/>
                <a:gd name="T23" fmla="*/ 10 h 60"/>
                <a:gd name="T24" fmla="*/ 20 w 25"/>
                <a:gd name="T25" fmla="*/ 7 h 60"/>
                <a:gd name="T26" fmla="*/ 20 w 25"/>
                <a:gd name="T27" fmla="*/ 6 h 60"/>
                <a:gd name="T28" fmla="*/ 21 w 25"/>
                <a:gd name="T29" fmla="*/ 4 h 60"/>
                <a:gd name="T30" fmla="*/ 21 w 25"/>
                <a:gd name="T31" fmla="*/ 3 h 60"/>
                <a:gd name="T32" fmla="*/ 23 w 25"/>
                <a:gd name="T33" fmla="*/ 0 h 60"/>
                <a:gd name="T34" fmla="*/ 24 w 25"/>
                <a:gd name="T35" fmla="*/ 2 h 60"/>
                <a:gd name="T36" fmla="*/ 23 w 25"/>
                <a:gd name="T37" fmla="*/ 5 h 60"/>
                <a:gd name="T38" fmla="*/ 23 w 25"/>
                <a:gd name="T39" fmla="*/ 7 h 60"/>
                <a:gd name="T40" fmla="*/ 24 w 25"/>
                <a:gd name="T41" fmla="*/ 8 h 60"/>
                <a:gd name="T42" fmla="*/ 24 w 25"/>
                <a:gd name="T43" fmla="*/ 11 h 60"/>
                <a:gd name="T44" fmla="*/ 23 w 25"/>
                <a:gd name="T45" fmla="*/ 16 h 60"/>
                <a:gd name="T46" fmla="*/ 24 w 25"/>
                <a:gd name="T47" fmla="*/ 22 h 60"/>
                <a:gd name="T48" fmla="*/ 22 w 25"/>
                <a:gd name="T49" fmla="*/ 28 h 60"/>
                <a:gd name="T50" fmla="*/ 21 w 25"/>
                <a:gd name="T51" fmla="*/ 30 h 60"/>
                <a:gd name="T52" fmla="*/ 18 w 25"/>
                <a:gd name="T53" fmla="*/ 33 h 60"/>
                <a:gd name="T54" fmla="*/ 15 w 25"/>
                <a:gd name="T55" fmla="*/ 34 h 60"/>
                <a:gd name="T56" fmla="*/ 12 w 25"/>
                <a:gd name="T57" fmla="*/ 36 h 60"/>
                <a:gd name="T58" fmla="*/ 10 w 25"/>
                <a:gd name="T59" fmla="*/ 40 h 60"/>
                <a:gd name="T60" fmla="*/ 10 w 25"/>
                <a:gd name="T61" fmla="*/ 43 h 60"/>
                <a:gd name="T62" fmla="*/ 6 w 25"/>
                <a:gd name="T63" fmla="*/ 54 h 60"/>
                <a:gd name="T64" fmla="*/ 2 w 25"/>
                <a:gd name="T6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60">
                  <a:moveTo>
                    <a:pt x="2" y="59"/>
                  </a:moveTo>
                  <a:lnTo>
                    <a:pt x="1" y="59"/>
                  </a:lnTo>
                  <a:lnTo>
                    <a:pt x="0" y="57"/>
                  </a:lnTo>
                  <a:lnTo>
                    <a:pt x="1" y="54"/>
                  </a:lnTo>
                  <a:lnTo>
                    <a:pt x="3" y="44"/>
                  </a:lnTo>
                  <a:lnTo>
                    <a:pt x="3" y="42"/>
                  </a:lnTo>
                  <a:lnTo>
                    <a:pt x="7" y="36"/>
                  </a:lnTo>
                  <a:lnTo>
                    <a:pt x="9" y="31"/>
                  </a:lnTo>
                  <a:lnTo>
                    <a:pt x="13" y="25"/>
                  </a:lnTo>
                  <a:lnTo>
                    <a:pt x="14" y="23"/>
                  </a:lnTo>
                  <a:lnTo>
                    <a:pt x="16" y="18"/>
                  </a:lnTo>
                  <a:lnTo>
                    <a:pt x="20" y="10"/>
                  </a:lnTo>
                  <a:lnTo>
                    <a:pt x="20" y="7"/>
                  </a:lnTo>
                  <a:lnTo>
                    <a:pt x="20" y="6"/>
                  </a:lnTo>
                  <a:lnTo>
                    <a:pt x="21" y="4"/>
                  </a:lnTo>
                  <a:lnTo>
                    <a:pt x="21" y="3"/>
                  </a:lnTo>
                  <a:lnTo>
                    <a:pt x="23" y="0"/>
                  </a:lnTo>
                  <a:lnTo>
                    <a:pt x="24" y="2"/>
                  </a:lnTo>
                  <a:lnTo>
                    <a:pt x="23" y="5"/>
                  </a:lnTo>
                  <a:lnTo>
                    <a:pt x="23" y="7"/>
                  </a:lnTo>
                  <a:lnTo>
                    <a:pt x="24" y="8"/>
                  </a:lnTo>
                  <a:lnTo>
                    <a:pt x="24" y="11"/>
                  </a:lnTo>
                  <a:lnTo>
                    <a:pt x="23" y="16"/>
                  </a:lnTo>
                  <a:lnTo>
                    <a:pt x="24" y="22"/>
                  </a:lnTo>
                  <a:lnTo>
                    <a:pt x="22" y="28"/>
                  </a:lnTo>
                  <a:lnTo>
                    <a:pt x="21" y="30"/>
                  </a:lnTo>
                  <a:lnTo>
                    <a:pt x="18" y="33"/>
                  </a:lnTo>
                  <a:lnTo>
                    <a:pt x="15" y="34"/>
                  </a:lnTo>
                  <a:lnTo>
                    <a:pt x="12" y="36"/>
                  </a:lnTo>
                  <a:lnTo>
                    <a:pt x="10" y="40"/>
                  </a:lnTo>
                  <a:lnTo>
                    <a:pt x="10" y="43"/>
                  </a:lnTo>
                  <a:lnTo>
                    <a:pt x="6" y="54"/>
                  </a:lnTo>
                  <a:lnTo>
                    <a:pt x="2" y="5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2" name="Freeform 597">
              <a:extLst>
                <a:ext uri="{FF2B5EF4-FFF2-40B4-BE49-F238E27FC236}">
                  <a16:creationId xmlns="" xmlns:a16="http://schemas.microsoft.com/office/drawing/2014/main" id="{FC53FD12-0353-9A16-4052-DFE7931AA7C6}"/>
                </a:ext>
              </a:extLst>
            </p:cNvPr>
            <p:cNvSpPr>
              <a:spLocks noChangeArrowheads="1"/>
            </p:cNvSpPr>
            <p:nvPr/>
          </p:nvSpPr>
          <p:spPr bwMode="auto">
            <a:xfrm>
              <a:off x="13123007" y="9451731"/>
              <a:ext cx="5497" cy="5493"/>
            </a:xfrm>
            <a:custGeom>
              <a:avLst/>
              <a:gdLst>
                <a:gd name="T0" fmla="*/ 1 w 4"/>
                <a:gd name="T1" fmla="*/ 0 h 5"/>
                <a:gd name="T2" fmla="*/ 3 w 4"/>
                <a:gd name="T3" fmla="*/ 4 h 5"/>
                <a:gd name="T4" fmla="*/ 1 w 4"/>
                <a:gd name="T5" fmla="*/ 3 h 5"/>
                <a:gd name="T6" fmla="*/ 0 w 4"/>
                <a:gd name="T7" fmla="*/ 0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3" y="4"/>
                  </a:lnTo>
                  <a:lnTo>
                    <a:pt x="1" y="3"/>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3" name="Freeform 598">
              <a:extLst>
                <a:ext uri="{FF2B5EF4-FFF2-40B4-BE49-F238E27FC236}">
                  <a16:creationId xmlns="" xmlns:a16="http://schemas.microsoft.com/office/drawing/2014/main" id="{BDF3A261-163F-2E31-27A1-B85AA1C03129}"/>
                </a:ext>
              </a:extLst>
            </p:cNvPr>
            <p:cNvSpPr>
              <a:spLocks noChangeArrowheads="1"/>
            </p:cNvSpPr>
            <p:nvPr/>
          </p:nvSpPr>
          <p:spPr bwMode="auto">
            <a:xfrm>
              <a:off x="12864735" y="9446234"/>
              <a:ext cx="98913" cy="120894"/>
            </a:xfrm>
            <a:custGeom>
              <a:avLst/>
              <a:gdLst>
                <a:gd name="T0" fmla="*/ 0 w 80"/>
                <a:gd name="T1" fmla="*/ 96 h 97"/>
                <a:gd name="T2" fmla="*/ 2 w 80"/>
                <a:gd name="T3" fmla="*/ 91 h 97"/>
                <a:gd name="T4" fmla="*/ 6 w 80"/>
                <a:gd name="T5" fmla="*/ 84 h 97"/>
                <a:gd name="T6" fmla="*/ 12 w 80"/>
                <a:gd name="T7" fmla="*/ 77 h 97"/>
                <a:gd name="T8" fmla="*/ 21 w 80"/>
                <a:gd name="T9" fmla="*/ 68 h 97"/>
                <a:gd name="T10" fmla="*/ 25 w 80"/>
                <a:gd name="T11" fmla="*/ 68 h 97"/>
                <a:gd name="T12" fmla="*/ 29 w 80"/>
                <a:gd name="T13" fmla="*/ 65 h 97"/>
                <a:gd name="T14" fmla="*/ 42 w 80"/>
                <a:gd name="T15" fmla="*/ 50 h 97"/>
                <a:gd name="T16" fmla="*/ 51 w 80"/>
                <a:gd name="T17" fmla="*/ 41 h 97"/>
                <a:gd name="T18" fmla="*/ 58 w 80"/>
                <a:gd name="T19" fmla="*/ 33 h 97"/>
                <a:gd name="T20" fmla="*/ 61 w 80"/>
                <a:gd name="T21" fmla="*/ 31 h 97"/>
                <a:gd name="T22" fmla="*/ 64 w 80"/>
                <a:gd name="T23" fmla="*/ 28 h 97"/>
                <a:gd name="T24" fmla="*/ 67 w 80"/>
                <a:gd name="T25" fmla="*/ 22 h 97"/>
                <a:gd name="T26" fmla="*/ 65 w 80"/>
                <a:gd name="T27" fmla="*/ 17 h 97"/>
                <a:gd name="T28" fmla="*/ 67 w 80"/>
                <a:gd name="T29" fmla="*/ 11 h 97"/>
                <a:gd name="T30" fmla="*/ 73 w 80"/>
                <a:gd name="T31" fmla="*/ 0 h 97"/>
                <a:gd name="T32" fmla="*/ 75 w 80"/>
                <a:gd name="T33" fmla="*/ 3 h 97"/>
                <a:gd name="T34" fmla="*/ 73 w 80"/>
                <a:gd name="T35" fmla="*/ 8 h 97"/>
                <a:gd name="T36" fmla="*/ 73 w 80"/>
                <a:gd name="T37" fmla="*/ 13 h 97"/>
                <a:gd name="T38" fmla="*/ 78 w 80"/>
                <a:gd name="T39" fmla="*/ 26 h 97"/>
                <a:gd name="T40" fmla="*/ 76 w 80"/>
                <a:gd name="T41" fmla="*/ 31 h 97"/>
                <a:gd name="T42" fmla="*/ 71 w 80"/>
                <a:gd name="T43" fmla="*/ 33 h 97"/>
                <a:gd name="T44" fmla="*/ 66 w 80"/>
                <a:gd name="T45" fmla="*/ 36 h 97"/>
                <a:gd name="T46" fmla="*/ 64 w 80"/>
                <a:gd name="T47" fmla="*/ 41 h 97"/>
                <a:gd name="T48" fmla="*/ 55 w 80"/>
                <a:gd name="T49" fmla="*/ 44 h 97"/>
                <a:gd name="T50" fmla="*/ 50 w 80"/>
                <a:gd name="T51" fmla="*/ 47 h 97"/>
                <a:gd name="T52" fmla="*/ 50 w 80"/>
                <a:gd name="T53" fmla="*/ 51 h 97"/>
                <a:gd name="T54" fmla="*/ 41 w 80"/>
                <a:gd name="T55" fmla="*/ 65 h 97"/>
                <a:gd name="T56" fmla="*/ 36 w 80"/>
                <a:gd name="T57" fmla="*/ 69 h 97"/>
                <a:gd name="T58" fmla="*/ 30 w 80"/>
                <a:gd name="T59" fmla="*/ 73 h 97"/>
                <a:gd name="T60" fmla="*/ 25 w 80"/>
                <a:gd name="T61" fmla="*/ 80 h 97"/>
                <a:gd name="T62" fmla="*/ 18 w 80"/>
                <a:gd name="T63" fmla="*/ 85 h 97"/>
                <a:gd name="T64" fmla="*/ 11 w 80"/>
                <a:gd name="T65" fmla="*/ 87 h 97"/>
                <a:gd name="T66" fmla="*/ 10 w 80"/>
                <a:gd name="T67" fmla="*/ 91 h 97"/>
                <a:gd name="T68" fmla="*/ 6 w 80"/>
                <a:gd name="T69" fmla="*/ 9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97">
                  <a:moveTo>
                    <a:pt x="3" y="94"/>
                  </a:moveTo>
                  <a:lnTo>
                    <a:pt x="0" y="96"/>
                  </a:lnTo>
                  <a:lnTo>
                    <a:pt x="1" y="93"/>
                  </a:lnTo>
                  <a:lnTo>
                    <a:pt x="2" y="91"/>
                  </a:lnTo>
                  <a:lnTo>
                    <a:pt x="4" y="85"/>
                  </a:lnTo>
                  <a:lnTo>
                    <a:pt x="6" y="84"/>
                  </a:lnTo>
                  <a:lnTo>
                    <a:pt x="10" y="79"/>
                  </a:lnTo>
                  <a:lnTo>
                    <a:pt x="12" y="77"/>
                  </a:lnTo>
                  <a:lnTo>
                    <a:pt x="17" y="73"/>
                  </a:lnTo>
                  <a:lnTo>
                    <a:pt x="21" y="68"/>
                  </a:lnTo>
                  <a:lnTo>
                    <a:pt x="23" y="68"/>
                  </a:lnTo>
                  <a:lnTo>
                    <a:pt x="25" y="68"/>
                  </a:lnTo>
                  <a:lnTo>
                    <a:pt x="26" y="67"/>
                  </a:lnTo>
                  <a:lnTo>
                    <a:pt x="29" y="65"/>
                  </a:lnTo>
                  <a:lnTo>
                    <a:pt x="36" y="57"/>
                  </a:lnTo>
                  <a:lnTo>
                    <a:pt x="42" y="50"/>
                  </a:lnTo>
                  <a:lnTo>
                    <a:pt x="49" y="43"/>
                  </a:lnTo>
                  <a:lnTo>
                    <a:pt x="51" y="41"/>
                  </a:lnTo>
                  <a:lnTo>
                    <a:pt x="52" y="39"/>
                  </a:lnTo>
                  <a:lnTo>
                    <a:pt x="58" y="33"/>
                  </a:lnTo>
                  <a:lnTo>
                    <a:pt x="60" y="32"/>
                  </a:lnTo>
                  <a:lnTo>
                    <a:pt x="61" y="31"/>
                  </a:lnTo>
                  <a:lnTo>
                    <a:pt x="63" y="30"/>
                  </a:lnTo>
                  <a:lnTo>
                    <a:pt x="64" y="28"/>
                  </a:lnTo>
                  <a:lnTo>
                    <a:pt x="66" y="26"/>
                  </a:lnTo>
                  <a:lnTo>
                    <a:pt x="67" y="22"/>
                  </a:lnTo>
                  <a:lnTo>
                    <a:pt x="66" y="20"/>
                  </a:lnTo>
                  <a:lnTo>
                    <a:pt x="65" y="17"/>
                  </a:lnTo>
                  <a:lnTo>
                    <a:pt x="67" y="13"/>
                  </a:lnTo>
                  <a:lnTo>
                    <a:pt x="67" y="11"/>
                  </a:lnTo>
                  <a:lnTo>
                    <a:pt x="72" y="2"/>
                  </a:lnTo>
                  <a:lnTo>
                    <a:pt x="73" y="0"/>
                  </a:lnTo>
                  <a:lnTo>
                    <a:pt x="75" y="2"/>
                  </a:lnTo>
                  <a:lnTo>
                    <a:pt x="75" y="3"/>
                  </a:lnTo>
                  <a:lnTo>
                    <a:pt x="74" y="6"/>
                  </a:lnTo>
                  <a:lnTo>
                    <a:pt x="73" y="8"/>
                  </a:lnTo>
                  <a:lnTo>
                    <a:pt x="75" y="10"/>
                  </a:lnTo>
                  <a:lnTo>
                    <a:pt x="73" y="13"/>
                  </a:lnTo>
                  <a:lnTo>
                    <a:pt x="77" y="21"/>
                  </a:lnTo>
                  <a:lnTo>
                    <a:pt x="78" y="26"/>
                  </a:lnTo>
                  <a:lnTo>
                    <a:pt x="79" y="28"/>
                  </a:lnTo>
                  <a:lnTo>
                    <a:pt x="76" y="31"/>
                  </a:lnTo>
                  <a:lnTo>
                    <a:pt x="74" y="32"/>
                  </a:lnTo>
                  <a:lnTo>
                    <a:pt x="71" y="33"/>
                  </a:lnTo>
                  <a:lnTo>
                    <a:pt x="69" y="33"/>
                  </a:lnTo>
                  <a:lnTo>
                    <a:pt x="66" y="36"/>
                  </a:lnTo>
                  <a:lnTo>
                    <a:pt x="65" y="39"/>
                  </a:lnTo>
                  <a:lnTo>
                    <a:pt x="64" y="41"/>
                  </a:lnTo>
                  <a:lnTo>
                    <a:pt x="63" y="42"/>
                  </a:lnTo>
                  <a:lnTo>
                    <a:pt x="55" y="44"/>
                  </a:lnTo>
                  <a:lnTo>
                    <a:pt x="52" y="46"/>
                  </a:lnTo>
                  <a:lnTo>
                    <a:pt x="50" y="47"/>
                  </a:lnTo>
                  <a:lnTo>
                    <a:pt x="49" y="48"/>
                  </a:lnTo>
                  <a:lnTo>
                    <a:pt x="50" y="51"/>
                  </a:lnTo>
                  <a:lnTo>
                    <a:pt x="43" y="62"/>
                  </a:lnTo>
                  <a:lnTo>
                    <a:pt x="41" y="65"/>
                  </a:lnTo>
                  <a:lnTo>
                    <a:pt x="39" y="68"/>
                  </a:lnTo>
                  <a:lnTo>
                    <a:pt x="36" y="69"/>
                  </a:lnTo>
                  <a:lnTo>
                    <a:pt x="32" y="71"/>
                  </a:lnTo>
                  <a:lnTo>
                    <a:pt x="30" y="73"/>
                  </a:lnTo>
                  <a:lnTo>
                    <a:pt x="27" y="76"/>
                  </a:lnTo>
                  <a:lnTo>
                    <a:pt x="25" y="80"/>
                  </a:lnTo>
                  <a:lnTo>
                    <a:pt x="21" y="82"/>
                  </a:lnTo>
                  <a:lnTo>
                    <a:pt x="18" y="85"/>
                  </a:lnTo>
                  <a:lnTo>
                    <a:pt x="15" y="86"/>
                  </a:lnTo>
                  <a:lnTo>
                    <a:pt x="11" y="87"/>
                  </a:lnTo>
                  <a:lnTo>
                    <a:pt x="10" y="89"/>
                  </a:lnTo>
                  <a:lnTo>
                    <a:pt x="10" y="91"/>
                  </a:lnTo>
                  <a:lnTo>
                    <a:pt x="8" y="91"/>
                  </a:lnTo>
                  <a:lnTo>
                    <a:pt x="6" y="92"/>
                  </a:lnTo>
                  <a:lnTo>
                    <a:pt x="3" y="9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4" name="Freeform 599">
              <a:extLst>
                <a:ext uri="{FF2B5EF4-FFF2-40B4-BE49-F238E27FC236}">
                  <a16:creationId xmlns="" xmlns:a16="http://schemas.microsoft.com/office/drawing/2014/main" id="{C2DB03DF-8EAD-0719-D0E3-5E9CCDCEFCFB}"/>
                </a:ext>
              </a:extLst>
            </p:cNvPr>
            <p:cNvSpPr>
              <a:spLocks noChangeArrowheads="1"/>
            </p:cNvSpPr>
            <p:nvPr/>
          </p:nvSpPr>
          <p:spPr bwMode="auto">
            <a:xfrm>
              <a:off x="12963648" y="9440740"/>
              <a:ext cx="5493" cy="5493"/>
            </a:xfrm>
            <a:custGeom>
              <a:avLst/>
              <a:gdLst>
                <a:gd name="T0" fmla="*/ 4 w 6"/>
                <a:gd name="T1" fmla="*/ 0 h 6"/>
                <a:gd name="T2" fmla="*/ 5 w 6"/>
                <a:gd name="T3" fmla="*/ 2 h 6"/>
                <a:gd name="T4" fmla="*/ 4 w 6"/>
                <a:gd name="T5" fmla="*/ 4 h 6"/>
                <a:gd name="T6" fmla="*/ 3 w 6"/>
                <a:gd name="T7" fmla="*/ 5 h 6"/>
                <a:gd name="T8" fmla="*/ 2 w 6"/>
                <a:gd name="T9" fmla="*/ 4 h 6"/>
                <a:gd name="T10" fmla="*/ 0 w 6"/>
                <a:gd name="T11" fmla="*/ 3 h 6"/>
                <a:gd name="T12" fmla="*/ 0 w 6"/>
                <a:gd name="T13" fmla="*/ 1 h 6"/>
                <a:gd name="T14" fmla="*/ 1 w 6"/>
                <a:gd name="T15" fmla="*/ 1 h 6"/>
                <a:gd name="T16" fmla="*/ 3 w 6"/>
                <a:gd name="T17" fmla="*/ 0 h 6"/>
                <a:gd name="T18" fmla="*/ 4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lnTo>
                    <a:pt x="5" y="2"/>
                  </a:lnTo>
                  <a:lnTo>
                    <a:pt x="4" y="4"/>
                  </a:lnTo>
                  <a:lnTo>
                    <a:pt x="3" y="5"/>
                  </a:lnTo>
                  <a:lnTo>
                    <a:pt x="2" y="4"/>
                  </a:lnTo>
                  <a:lnTo>
                    <a:pt x="0" y="3"/>
                  </a:lnTo>
                  <a:lnTo>
                    <a:pt x="0" y="1"/>
                  </a:lnTo>
                  <a:lnTo>
                    <a:pt x="1" y="1"/>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5" name="Freeform 600">
              <a:extLst>
                <a:ext uri="{FF2B5EF4-FFF2-40B4-BE49-F238E27FC236}">
                  <a16:creationId xmlns="" xmlns:a16="http://schemas.microsoft.com/office/drawing/2014/main" id="{E6AC93B6-8C2F-7D32-19CA-E2D9E6961714}"/>
                </a:ext>
              </a:extLst>
            </p:cNvPr>
            <p:cNvSpPr>
              <a:spLocks noChangeArrowheads="1"/>
            </p:cNvSpPr>
            <p:nvPr/>
          </p:nvSpPr>
          <p:spPr bwMode="auto">
            <a:xfrm>
              <a:off x="13144988" y="9440740"/>
              <a:ext cx="38468" cy="60445"/>
            </a:xfrm>
            <a:custGeom>
              <a:avLst/>
              <a:gdLst>
                <a:gd name="T0" fmla="*/ 8 w 31"/>
                <a:gd name="T1" fmla="*/ 6 h 50"/>
                <a:gd name="T2" fmla="*/ 11 w 31"/>
                <a:gd name="T3" fmla="*/ 8 h 50"/>
                <a:gd name="T4" fmla="*/ 13 w 31"/>
                <a:gd name="T5" fmla="*/ 8 h 50"/>
                <a:gd name="T6" fmla="*/ 16 w 31"/>
                <a:gd name="T7" fmla="*/ 5 h 50"/>
                <a:gd name="T8" fmla="*/ 20 w 31"/>
                <a:gd name="T9" fmla="*/ 6 h 50"/>
                <a:gd name="T10" fmla="*/ 22 w 31"/>
                <a:gd name="T11" fmla="*/ 9 h 50"/>
                <a:gd name="T12" fmla="*/ 23 w 31"/>
                <a:gd name="T13" fmla="*/ 11 h 50"/>
                <a:gd name="T14" fmla="*/ 23 w 31"/>
                <a:gd name="T15" fmla="*/ 13 h 50"/>
                <a:gd name="T16" fmla="*/ 23 w 31"/>
                <a:gd name="T17" fmla="*/ 19 h 50"/>
                <a:gd name="T18" fmla="*/ 23 w 31"/>
                <a:gd name="T19" fmla="*/ 25 h 50"/>
                <a:gd name="T20" fmla="*/ 23 w 31"/>
                <a:gd name="T21" fmla="*/ 26 h 50"/>
                <a:gd name="T22" fmla="*/ 25 w 31"/>
                <a:gd name="T23" fmla="*/ 27 h 50"/>
                <a:gd name="T24" fmla="*/ 26 w 31"/>
                <a:gd name="T25" fmla="*/ 28 h 50"/>
                <a:gd name="T26" fmla="*/ 27 w 31"/>
                <a:gd name="T27" fmla="*/ 29 h 50"/>
                <a:gd name="T28" fmla="*/ 28 w 31"/>
                <a:gd name="T29" fmla="*/ 31 h 50"/>
                <a:gd name="T30" fmla="*/ 28 w 31"/>
                <a:gd name="T31" fmla="*/ 35 h 50"/>
                <a:gd name="T32" fmla="*/ 30 w 31"/>
                <a:gd name="T33" fmla="*/ 39 h 50"/>
                <a:gd name="T34" fmla="*/ 30 w 31"/>
                <a:gd name="T35" fmla="*/ 40 h 50"/>
                <a:gd name="T36" fmla="*/ 30 w 31"/>
                <a:gd name="T37" fmla="*/ 41 h 50"/>
                <a:gd name="T38" fmla="*/ 27 w 31"/>
                <a:gd name="T39" fmla="*/ 41 h 50"/>
                <a:gd name="T40" fmla="*/ 26 w 31"/>
                <a:gd name="T41" fmla="*/ 43 h 50"/>
                <a:gd name="T42" fmla="*/ 27 w 31"/>
                <a:gd name="T43" fmla="*/ 44 h 50"/>
                <a:gd name="T44" fmla="*/ 25 w 31"/>
                <a:gd name="T45" fmla="*/ 43 h 50"/>
                <a:gd name="T46" fmla="*/ 23 w 31"/>
                <a:gd name="T47" fmla="*/ 39 h 50"/>
                <a:gd name="T48" fmla="*/ 21 w 31"/>
                <a:gd name="T49" fmla="*/ 38 h 50"/>
                <a:gd name="T50" fmla="*/ 22 w 31"/>
                <a:gd name="T51" fmla="*/ 44 h 50"/>
                <a:gd name="T52" fmla="*/ 23 w 31"/>
                <a:gd name="T53" fmla="*/ 46 h 50"/>
                <a:gd name="T54" fmla="*/ 23 w 31"/>
                <a:gd name="T55" fmla="*/ 49 h 50"/>
                <a:gd name="T56" fmla="*/ 19 w 31"/>
                <a:gd name="T57" fmla="*/ 47 h 50"/>
                <a:gd name="T58" fmla="*/ 16 w 31"/>
                <a:gd name="T59" fmla="*/ 45 h 50"/>
                <a:gd name="T60" fmla="*/ 15 w 31"/>
                <a:gd name="T61" fmla="*/ 44 h 50"/>
                <a:gd name="T62" fmla="*/ 15 w 31"/>
                <a:gd name="T63" fmla="*/ 41 h 50"/>
                <a:gd name="T64" fmla="*/ 15 w 31"/>
                <a:gd name="T65" fmla="*/ 39 h 50"/>
                <a:gd name="T66" fmla="*/ 13 w 31"/>
                <a:gd name="T67" fmla="*/ 36 h 50"/>
                <a:gd name="T68" fmla="*/ 16 w 31"/>
                <a:gd name="T69" fmla="*/ 28 h 50"/>
                <a:gd name="T70" fmla="*/ 16 w 31"/>
                <a:gd name="T71" fmla="*/ 27 h 50"/>
                <a:gd name="T72" fmla="*/ 15 w 31"/>
                <a:gd name="T73" fmla="*/ 25 h 50"/>
                <a:gd name="T74" fmla="*/ 14 w 31"/>
                <a:gd name="T75" fmla="*/ 22 h 50"/>
                <a:gd name="T76" fmla="*/ 12 w 31"/>
                <a:gd name="T77" fmla="*/ 19 h 50"/>
                <a:gd name="T78" fmla="*/ 10 w 31"/>
                <a:gd name="T79" fmla="*/ 19 h 50"/>
                <a:gd name="T80" fmla="*/ 6 w 31"/>
                <a:gd name="T81" fmla="*/ 21 h 50"/>
                <a:gd name="T82" fmla="*/ 4 w 31"/>
                <a:gd name="T83" fmla="*/ 20 h 50"/>
                <a:gd name="T84" fmla="*/ 4 w 31"/>
                <a:gd name="T85" fmla="*/ 13 h 50"/>
                <a:gd name="T86" fmla="*/ 2 w 31"/>
                <a:gd name="T87" fmla="*/ 6 h 50"/>
                <a:gd name="T88" fmla="*/ 0 w 31"/>
                <a:gd name="T89" fmla="*/ 4 h 50"/>
                <a:gd name="T90" fmla="*/ 0 w 31"/>
                <a:gd name="T91" fmla="*/ 2 h 50"/>
                <a:gd name="T92" fmla="*/ 0 w 31"/>
                <a:gd name="T93" fmla="*/ 0 h 50"/>
                <a:gd name="T94" fmla="*/ 2 w 31"/>
                <a:gd name="T95" fmla="*/ 1 h 50"/>
                <a:gd name="T96" fmla="*/ 4 w 31"/>
                <a:gd name="T97" fmla="*/ 3 h 50"/>
                <a:gd name="T98" fmla="*/ 7 w 31"/>
                <a:gd name="T99" fmla="*/ 4 h 50"/>
                <a:gd name="T100" fmla="*/ 8 w 31"/>
                <a:gd name="T101" fmla="*/ 5 h 50"/>
                <a:gd name="T102" fmla="*/ 8 w 31"/>
                <a:gd name="T10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50">
                  <a:moveTo>
                    <a:pt x="8" y="6"/>
                  </a:moveTo>
                  <a:lnTo>
                    <a:pt x="11" y="8"/>
                  </a:lnTo>
                  <a:lnTo>
                    <a:pt x="13" y="8"/>
                  </a:lnTo>
                  <a:lnTo>
                    <a:pt x="16" y="5"/>
                  </a:lnTo>
                  <a:lnTo>
                    <a:pt x="20" y="6"/>
                  </a:lnTo>
                  <a:lnTo>
                    <a:pt x="22" y="9"/>
                  </a:lnTo>
                  <a:lnTo>
                    <a:pt x="23" y="11"/>
                  </a:lnTo>
                  <a:lnTo>
                    <a:pt x="23" y="13"/>
                  </a:lnTo>
                  <a:lnTo>
                    <a:pt x="23" y="19"/>
                  </a:lnTo>
                  <a:lnTo>
                    <a:pt x="23" y="25"/>
                  </a:lnTo>
                  <a:lnTo>
                    <a:pt x="23" y="26"/>
                  </a:lnTo>
                  <a:lnTo>
                    <a:pt x="25" y="27"/>
                  </a:lnTo>
                  <a:lnTo>
                    <a:pt x="26" y="28"/>
                  </a:lnTo>
                  <a:lnTo>
                    <a:pt x="27" y="29"/>
                  </a:lnTo>
                  <a:lnTo>
                    <a:pt x="28" y="31"/>
                  </a:lnTo>
                  <a:lnTo>
                    <a:pt x="28" y="35"/>
                  </a:lnTo>
                  <a:lnTo>
                    <a:pt x="30" y="39"/>
                  </a:lnTo>
                  <a:lnTo>
                    <a:pt x="30" y="40"/>
                  </a:lnTo>
                  <a:lnTo>
                    <a:pt x="30" y="41"/>
                  </a:lnTo>
                  <a:lnTo>
                    <a:pt x="27" y="41"/>
                  </a:lnTo>
                  <a:lnTo>
                    <a:pt x="26" y="43"/>
                  </a:lnTo>
                  <a:lnTo>
                    <a:pt x="27" y="44"/>
                  </a:lnTo>
                  <a:lnTo>
                    <a:pt x="25" y="43"/>
                  </a:lnTo>
                  <a:lnTo>
                    <a:pt x="23" y="39"/>
                  </a:lnTo>
                  <a:lnTo>
                    <a:pt x="21" y="38"/>
                  </a:lnTo>
                  <a:lnTo>
                    <a:pt x="22" y="44"/>
                  </a:lnTo>
                  <a:lnTo>
                    <a:pt x="23" y="46"/>
                  </a:lnTo>
                  <a:lnTo>
                    <a:pt x="23" y="49"/>
                  </a:lnTo>
                  <a:lnTo>
                    <a:pt x="19" y="47"/>
                  </a:lnTo>
                  <a:lnTo>
                    <a:pt x="16" y="45"/>
                  </a:lnTo>
                  <a:lnTo>
                    <a:pt x="15" y="44"/>
                  </a:lnTo>
                  <a:lnTo>
                    <a:pt x="15" y="41"/>
                  </a:lnTo>
                  <a:lnTo>
                    <a:pt x="15" y="39"/>
                  </a:lnTo>
                  <a:lnTo>
                    <a:pt x="13" y="36"/>
                  </a:lnTo>
                  <a:lnTo>
                    <a:pt x="16" y="28"/>
                  </a:lnTo>
                  <a:lnTo>
                    <a:pt x="16" y="27"/>
                  </a:lnTo>
                  <a:lnTo>
                    <a:pt x="15" y="25"/>
                  </a:lnTo>
                  <a:lnTo>
                    <a:pt x="14" y="22"/>
                  </a:lnTo>
                  <a:lnTo>
                    <a:pt x="12" y="19"/>
                  </a:lnTo>
                  <a:lnTo>
                    <a:pt x="10" y="19"/>
                  </a:lnTo>
                  <a:lnTo>
                    <a:pt x="6" y="21"/>
                  </a:lnTo>
                  <a:lnTo>
                    <a:pt x="4" y="20"/>
                  </a:lnTo>
                  <a:lnTo>
                    <a:pt x="4" y="13"/>
                  </a:lnTo>
                  <a:lnTo>
                    <a:pt x="2" y="6"/>
                  </a:lnTo>
                  <a:lnTo>
                    <a:pt x="0" y="4"/>
                  </a:lnTo>
                  <a:lnTo>
                    <a:pt x="0" y="2"/>
                  </a:lnTo>
                  <a:lnTo>
                    <a:pt x="0" y="0"/>
                  </a:lnTo>
                  <a:lnTo>
                    <a:pt x="2" y="1"/>
                  </a:lnTo>
                  <a:lnTo>
                    <a:pt x="4" y="3"/>
                  </a:lnTo>
                  <a:lnTo>
                    <a:pt x="7" y="4"/>
                  </a:lnTo>
                  <a:lnTo>
                    <a:pt x="8" y="5"/>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6" name="Freeform 601">
              <a:extLst>
                <a:ext uri="{FF2B5EF4-FFF2-40B4-BE49-F238E27FC236}">
                  <a16:creationId xmlns="" xmlns:a16="http://schemas.microsoft.com/office/drawing/2014/main" id="{A80063F0-1560-DC2D-D4D9-DD9350C868E5}"/>
                </a:ext>
              </a:extLst>
            </p:cNvPr>
            <p:cNvSpPr>
              <a:spLocks noChangeArrowheads="1"/>
            </p:cNvSpPr>
            <p:nvPr/>
          </p:nvSpPr>
          <p:spPr bwMode="auto">
            <a:xfrm>
              <a:off x="13150485" y="9435243"/>
              <a:ext cx="10990" cy="10990"/>
            </a:xfrm>
            <a:custGeom>
              <a:avLst/>
              <a:gdLst>
                <a:gd name="T0" fmla="*/ 8 w 9"/>
                <a:gd name="T1" fmla="*/ 7 h 8"/>
                <a:gd name="T2" fmla="*/ 3 w 9"/>
                <a:gd name="T3" fmla="*/ 7 h 8"/>
                <a:gd name="T4" fmla="*/ 2 w 9"/>
                <a:gd name="T5" fmla="*/ 5 h 8"/>
                <a:gd name="T6" fmla="*/ 0 w 9"/>
                <a:gd name="T7" fmla="*/ 1 h 8"/>
                <a:gd name="T8" fmla="*/ 2 w 9"/>
                <a:gd name="T9" fmla="*/ 0 h 8"/>
                <a:gd name="T10" fmla="*/ 5 w 9"/>
                <a:gd name="T11" fmla="*/ 0 h 8"/>
                <a:gd name="T12" fmla="*/ 6 w 9"/>
                <a:gd name="T13" fmla="*/ 2 h 8"/>
                <a:gd name="T14" fmla="*/ 8 w 9"/>
                <a:gd name="T15" fmla="*/ 5 h 8"/>
                <a:gd name="T16" fmla="*/ 8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7"/>
                  </a:moveTo>
                  <a:lnTo>
                    <a:pt x="3" y="7"/>
                  </a:lnTo>
                  <a:lnTo>
                    <a:pt x="2" y="5"/>
                  </a:lnTo>
                  <a:lnTo>
                    <a:pt x="0" y="1"/>
                  </a:lnTo>
                  <a:lnTo>
                    <a:pt x="2" y="0"/>
                  </a:lnTo>
                  <a:lnTo>
                    <a:pt x="5" y="0"/>
                  </a:lnTo>
                  <a:lnTo>
                    <a:pt x="6" y="2"/>
                  </a:lnTo>
                  <a:lnTo>
                    <a:pt x="8" y="5"/>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7" name="Freeform 602">
              <a:extLst>
                <a:ext uri="{FF2B5EF4-FFF2-40B4-BE49-F238E27FC236}">
                  <a16:creationId xmlns="" xmlns:a16="http://schemas.microsoft.com/office/drawing/2014/main" id="{C89F62D8-4505-6A53-017F-8FD2B55E1375}"/>
                </a:ext>
              </a:extLst>
            </p:cNvPr>
            <p:cNvSpPr>
              <a:spLocks noChangeArrowheads="1"/>
            </p:cNvSpPr>
            <p:nvPr/>
          </p:nvSpPr>
          <p:spPr bwMode="auto">
            <a:xfrm>
              <a:off x="13161475" y="9435243"/>
              <a:ext cx="5493" cy="5497"/>
            </a:xfrm>
            <a:custGeom>
              <a:avLst/>
              <a:gdLst>
                <a:gd name="T0" fmla="*/ 5 w 6"/>
                <a:gd name="T1" fmla="*/ 3 h 6"/>
                <a:gd name="T2" fmla="*/ 4 w 6"/>
                <a:gd name="T3" fmla="*/ 5 h 6"/>
                <a:gd name="T4" fmla="*/ 3 w 6"/>
                <a:gd name="T5" fmla="*/ 5 h 6"/>
                <a:gd name="T6" fmla="*/ 2 w 6"/>
                <a:gd name="T7" fmla="*/ 4 h 6"/>
                <a:gd name="T8" fmla="*/ 1 w 6"/>
                <a:gd name="T9" fmla="*/ 2 h 6"/>
                <a:gd name="T10" fmla="*/ 0 w 6"/>
                <a:gd name="T11" fmla="*/ 0 h 6"/>
                <a:gd name="T12" fmla="*/ 2 w 6"/>
                <a:gd name="T13" fmla="*/ 0 h 6"/>
                <a:gd name="T14" fmla="*/ 3 w 6"/>
                <a:gd name="T15" fmla="*/ 2 h 6"/>
                <a:gd name="T16" fmla="*/ 5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3"/>
                  </a:moveTo>
                  <a:lnTo>
                    <a:pt x="4" y="5"/>
                  </a:lnTo>
                  <a:lnTo>
                    <a:pt x="3" y="5"/>
                  </a:lnTo>
                  <a:lnTo>
                    <a:pt x="2" y="4"/>
                  </a:lnTo>
                  <a:lnTo>
                    <a:pt x="1" y="2"/>
                  </a:lnTo>
                  <a:lnTo>
                    <a:pt x="0" y="0"/>
                  </a:lnTo>
                  <a:lnTo>
                    <a:pt x="2" y="0"/>
                  </a:lnTo>
                  <a:lnTo>
                    <a:pt x="3"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8" name="Freeform 603">
              <a:extLst>
                <a:ext uri="{FF2B5EF4-FFF2-40B4-BE49-F238E27FC236}">
                  <a16:creationId xmlns="" xmlns:a16="http://schemas.microsoft.com/office/drawing/2014/main" id="{2E51DF21-DE12-1A15-F3E9-D4BDF9AF1BBB}"/>
                </a:ext>
              </a:extLst>
            </p:cNvPr>
            <p:cNvSpPr>
              <a:spLocks noChangeArrowheads="1"/>
            </p:cNvSpPr>
            <p:nvPr/>
          </p:nvSpPr>
          <p:spPr bwMode="auto">
            <a:xfrm>
              <a:off x="13051571" y="9424253"/>
              <a:ext cx="49455" cy="60449"/>
            </a:xfrm>
            <a:custGeom>
              <a:avLst/>
              <a:gdLst>
                <a:gd name="T0" fmla="*/ 19 w 41"/>
                <a:gd name="T1" fmla="*/ 10 h 49"/>
                <a:gd name="T2" fmla="*/ 23 w 41"/>
                <a:gd name="T3" fmla="*/ 12 h 49"/>
                <a:gd name="T4" fmla="*/ 27 w 41"/>
                <a:gd name="T5" fmla="*/ 10 h 49"/>
                <a:gd name="T6" fmla="*/ 30 w 41"/>
                <a:gd name="T7" fmla="*/ 10 h 49"/>
                <a:gd name="T8" fmla="*/ 33 w 41"/>
                <a:gd name="T9" fmla="*/ 13 h 49"/>
                <a:gd name="T10" fmla="*/ 32 w 41"/>
                <a:gd name="T11" fmla="*/ 14 h 49"/>
                <a:gd name="T12" fmla="*/ 32 w 41"/>
                <a:gd name="T13" fmla="*/ 15 h 49"/>
                <a:gd name="T14" fmla="*/ 38 w 41"/>
                <a:gd name="T15" fmla="*/ 12 h 49"/>
                <a:gd name="T16" fmla="*/ 40 w 41"/>
                <a:gd name="T17" fmla="*/ 12 h 49"/>
                <a:gd name="T18" fmla="*/ 40 w 41"/>
                <a:gd name="T19" fmla="*/ 15 h 49"/>
                <a:gd name="T20" fmla="*/ 39 w 41"/>
                <a:gd name="T21" fmla="*/ 18 h 49"/>
                <a:gd name="T22" fmla="*/ 39 w 41"/>
                <a:gd name="T23" fmla="*/ 20 h 49"/>
                <a:gd name="T24" fmla="*/ 38 w 41"/>
                <a:gd name="T25" fmla="*/ 23 h 49"/>
                <a:gd name="T26" fmla="*/ 36 w 41"/>
                <a:gd name="T27" fmla="*/ 26 h 49"/>
                <a:gd name="T28" fmla="*/ 33 w 41"/>
                <a:gd name="T29" fmla="*/ 28 h 49"/>
                <a:gd name="T30" fmla="*/ 30 w 41"/>
                <a:gd name="T31" fmla="*/ 29 h 49"/>
                <a:gd name="T32" fmla="*/ 29 w 41"/>
                <a:gd name="T33" fmla="*/ 30 h 49"/>
                <a:gd name="T34" fmla="*/ 28 w 41"/>
                <a:gd name="T35" fmla="*/ 32 h 49"/>
                <a:gd name="T36" fmla="*/ 28 w 41"/>
                <a:gd name="T37" fmla="*/ 34 h 49"/>
                <a:gd name="T38" fmla="*/ 28 w 41"/>
                <a:gd name="T39" fmla="*/ 35 h 49"/>
                <a:gd name="T40" fmla="*/ 25 w 41"/>
                <a:gd name="T41" fmla="*/ 36 h 49"/>
                <a:gd name="T42" fmla="*/ 20 w 41"/>
                <a:gd name="T43" fmla="*/ 40 h 49"/>
                <a:gd name="T44" fmla="*/ 10 w 41"/>
                <a:gd name="T45" fmla="*/ 41 h 49"/>
                <a:gd name="T46" fmla="*/ 7 w 41"/>
                <a:gd name="T47" fmla="*/ 44 h 49"/>
                <a:gd name="T48" fmla="*/ 5 w 41"/>
                <a:gd name="T49" fmla="*/ 45 h 49"/>
                <a:gd name="T50" fmla="*/ 3 w 41"/>
                <a:gd name="T51" fmla="*/ 47 h 49"/>
                <a:gd name="T52" fmla="*/ 2 w 41"/>
                <a:gd name="T53" fmla="*/ 48 h 49"/>
                <a:gd name="T54" fmla="*/ 2 w 41"/>
                <a:gd name="T55" fmla="*/ 46 h 49"/>
                <a:gd name="T56" fmla="*/ 1 w 41"/>
                <a:gd name="T57" fmla="*/ 46 h 49"/>
                <a:gd name="T58" fmla="*/ 3 w 41"/>
                <a:gd name="T59" fmla="*/ 41 h 49"/>
                <a:gd name="T60" fmla="*/ 2 w 41"/>
                <a:gd name="T61" fmla="*/ 39 h 49"/>
                <a:gd name="T62" fmla="*/ 2 w 41"/>
                <a:gd name="T63" fmla="*/ 37 h 49"/>
                <a:gd name="T64" fmla="*/ 2 w 41"/>
                <a:gd name="T65" fmla="*/ 34 h 49"/>
                <a:gd name="T66" fmla="*/ 4 w 41"/>
                <a:gd name="T67" fmla="*/ 31 h 49"/>
                <a:gd name="T68" fmla="*/ 5 w 41"/>
                <a:gd name="T69" fmla="*/ 26 h 49"/>
                <a:gd name="T70" fmla="*/ 5 w 41"/>
                <a:gd name="T71" fmla="*/ 19 h 49"/>
                <a:gd name="T72" fmla="*/ 7 w 41"/>
                <a:gd name="T73" fmla="*/ 9 h 49"/>
                <a:gd name="T74" fmla="*/ 7 w 41"/>
                <a:gd name="T75" fmla="*/ 8 h 49"/>
                <a:gd name="T76" fmla="*/ 5 w 41"/>
                <a:gd name="T77" fmla="*/ 6 h 49"/>
                <a:gd name="T78" fmla="*/ 2 w 41"/>
                <a:gd name="T79" fmla="*/ 5 h 49"/>
                <a:gd name="T80" fmla="*/ 0 w 41"/>
                <a:gd name="T81" fmla="*/ 4 h 49"/>
                <a:gd name="T82" fmla="*/ 1 w 41"/>
                <a:gd name="T83" fmla="*/ 2 h 49"/>
                <a:gd name="T84" fmla="*/ 2 w 41"/>
                <a:gd name="T85" fmla="*/ 0 h 49"/>
                <a:gd name="T86" fmla="*/ 4 w 41"/>
                <a:gd name="T87" fmla="*/ 0 h 49"/>
                <a:gd name="T88" fmla="*/ 6 w 41"/>
                <a:gd name="T89" fmla="*/ 2 h 49"/>
                <a:gd name="T90" fmla="*/ 13 w 41"/>
                <a:gd name="T91" fmla="*/ 5 h 49"/>
                <a:gd name="T92" fmla="*/ 16 w 41"/>
                <a:gd name="T93" fmla="*/ 7 h 49"/>
                <a:gd name="T94" fmla="*/ 19 w 41"/>
                <a:gd name="T9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9">
                  <a:moveTo>
                    <a:pt x="19" y="10"/>
                  </a:moveTo>
                  <a:lnTo>
                    <a:pt x="23" y="12"/>
                  </a:lnTo>
                  <a:lnTo>
                    <a:pt x="27" y="10"/>
                  </a:lnTo>
                  <a:lnTo>
                    <a:pt x="30" y="10"/>
                  </a:lnTo>
                  <a:lnTo>
                    <a:pt x="33" y="13"/>
                  </a:lnTo>
                  <a:lnTo>
                    <a:pt x="32" y="14"/>
                  </a:lnTo>
                  <a:lnTo>
                    <a:pt x="32" y="15"/>
                  </a:lnTo>
                  <a:lnTo>
                    <a:pt x="38" y="12"/>
                  </a:lnTo>
                  <a:lnTo>
                    <a:pt x="40" y="12"/>
                  </a:lnTo>
                  <a:lnTo>
                    <a:pt x="40" y="15"/>
                  </a:lnTo>
                  <a:lnTo>
                    <a:pt x="39" y="18"/>
                  </a:lnTo>
                  <a:lnTo>
                    <a:pt x="39" y="20"/>
                  </a:lnTo>
                  <a:lnTo>
                    <a:pt x="38" y="23"/>
                  </a:lnTo>
                  <a:lnTo>
                    <a:pt x="36" y="26"/>
                  </a:lnTo>
                  <a:lnTo>
                    <a:pt x="33" y="28"/>
                  </a:lnTo>
                  <a:lnTo>
                    <a:pt x="30" y="29"/>
                  </a:lnTo>
                  <a:lnTo>
                    <a:pt x="29" y="30"/>
                  </a:lnTo>
                  <a:lnTo>
                    <a:pt x="28" y="32"/>
                  </a:lnTo>
                  <a:lnTo>
                    <a:pt x="28" y="34"/>
                  </a:lnTo>
                  <a:lnTo>
                    <a:pt x="28" y="35"/>
                  </a:lnTo>
                  <a:lnTo>
                    <a:pt x="25" y="36"/>
                  </a:lnTo>
                  <a:lnTo>
                    <a:pt x="20" y="40"/>
                  </a:lnTo>
                  <a:lnTo>
                    <a:pt x="10" y="41"/>
                  </a:lnTo>
                  <a:lnTo>
                    <a:pt x="7" y="44"/>
                  </a:lnTo>
                  <a:lnTo>
                    <a:pt x="5" y="45"/>
                  </a:lnTo>
                  <a:lnTo>
                    <a:pt x="3" y="47"/>
                  </a:lnTo>
                  <a:lnTo>
                    <a:pt x="2" y="48"/>
                  </a:lnTo>
                  <a:lnTo>
                    <a:pt x="2" y="46"/>
                  </a:lnTo>
                  <a:lnTo>
                    <a:pt x="1" y="46"/>
                  </a:lnTo>
                  <a:lnTo>
                    <a:pt x="3" y="41"/>
                  </a:lnTo>
                  <a:lnTo>
                    <a:pt x="2" y="39"/>
                  </a:lnTo>
                  <a:lnTo>
                    <a:pt x="2" y="37"/>
                  </a:lnTo>
                  <a:lnTo>
                    <a:pt x="2" y="34"/>
                  </a:lnTo>
                  <a:lnTo>
                    <a:pt x="4" y="31"/>
                  </a:lnTo>
                  <a:lnTo>
                    <a:pt x="5" y="26"/>
                  </a:lnTo>
                  <a:lnTo>
                    <a:pt x="5" y="19"/>
                  </a:lnTo>
                  <a:lnTo>
                    <a:pt x="7" y="9"/>
                  </a:lnTo>
                  <a:lnTo>
                    <a:pt x="7" y="8"/>
                  </a:lnTo>
                  <a:lnTo>
                    <a:pt x="5" y="6"/>
                  </a:lnTo>
                  <a:lnTo>
                    <a:pt x="2" y="5"/>
                  </a:lnTo>
                  <a:lnTo>
                    <a:pt x="0" y="4"/>
                  </a:lnTo>
                  <a:lnTo>
                    <a:pt x="1" y="2"/>
                  </a:lnTo>
                  <a:lnTo>
                    <a:pt x="2" y="0"/>
                  </a:lnTo>
                  <a:lnTo>
                    <a:pt x="4" y="0"/>
                  </a:lnTo>
                  <a:lnTo>
                    <a:pt x="6" y="2"/>
                  </a:lnTo>
                  <a:lnTo>
                    <a:pt x="13" y="5"/>
                  </a:lnTo>
                  <a:lnTo>
                    <a:pt x="16" y="7"/>
                  </a:lnTo>
                  <a:lnTo>
                    <a:pt x="1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19" name="Freeform 604">
              <a:extLst>
                <a:ext uri="{FF2B5EF4-FFF2-40B4-BE49-F238E27FC236}">
                  <a16:creationId xmlns="" xmlns:a16="http://schemas.microsoft.com/office/drawing/2014/main" id="{118EE295-52F0-C2DF-EB38-A44E4EB5EFD0}"/>
                </a:ext>
              </a:extLst>
            </p:cNvPr>
            <p:cNvSpPr>
              <a:spLocks noChangeArrowheads="1"/>
            </p:cNvSpPr>
            <p:nvPr/>
          </p:nvSpPr>
          <p:spPr bwMode="auto">
            <a:xfrm>
              <a:off x="12969142" y="9424253"/>
              <a:ext cx="10990" cy="10990"/>
            </a:xfrm>
            <a:custGeom>
              <a:avLst/>
              <a:gdLst>
                <a:gd name="T0" fmla="*/ 6 w 8"/>
                <a:gd name="T1" fmla="*/ 9 h 11"/>
                <a:gd name="T2" fmla="*/ 4 w 8"/>
                <a:gd name="T3" fmla="*/ 10 h 11"/>
                <a:gd name="T4" fmla="*/ 3 w 8"/>
                <a:gd name="T5" fmla="*/ 9 h 11"/>
                <a:gd name="T6" fmla="*/ 2 w 8"/>
                <a:gd name="T7" fmla="*/ 7 h 11"/>
                <a:gd name="T8" fmla="*/ 2 w 8"/>
                <a:gd name="T9" fmla="*/ 7 h 11"/>
                <a:gd name="T10" fmla="*/ 0 w 8"/>
                <a:gd name="T11" fmla="*/ 1 h 11"/>
                <a:gd name="T12" fmla="*/ 2 w 8"/>
                <a:gd name="T13" fmla="*/ 0 h 11"/>
                <a:gd name="T14" fmla="*/ 4 w 8"/>
                <a:gd name="T15" fmla="*/ 1 h 11"/>
                <a:gd name="T16" fmla="*/ 5 w 8"/>
                <a:gd name="T17" fmla="*/ 1 h 11"/>
                <a:gd name="T18" fmla="*/ 6 w 8"/>
                <a:gd name="T19" fmla="*/ 2 h 11"/>
                <a:gd name="T20" fmla="*/ 7 w 8"/>
                <a:gd name="T21" fmla="*/ 4 h 11"/>
                <a:gd name="T22" fmla="*/ 7 w 8"/>
                <a:gd name="T23" fmla="*/ 5 h 11"/>
                <a:gd name="T24" fmla="*/ 7 w 8"/>
                <a:gd name="T25" fmla="*/ 6 h 11"/>
                <a:gd name="T26" fmla="*/ 6 w 8"/>
                <a:gd name="T2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6" y="9"/>
                  </a:moveTo>
                  <a:lnTo>
                    <a:pt x="4" y="10"/>
                  </a:lnTo>
                  <a:lnTo>
                    <a:pt x="3" y="9"/>
                  </a:lnTo>
                  <a:lnTo>
                    <a:pt x="2" y="7"/>
                  </a:lnTo>
                  <a:lnTo>
                    <a:pt x="2" y="7"/>
                  </a:lnTo>
                  <a:lnTo>
                    <a:pt x="0" y="1"/>
                  </a:lnTo>
                  <a:lnTo>
                    <a:pt x="2" y="0"/>
                  </a:lnTo>
                  <a:lnTo>
                    <a:pt x="4" y="1"/>
                  </a:lnTo>
                  <a:lnTo>
                    <a:pt x="5" y="1"/>
                  </a:lnTo>
                  <a:lnTo>
                    <a:pt x="6" y="2"/>
                  </a:lnTo>
                  <a:lnTo>
                    <a:pt x="7" y="4"/>
                  </a:lnTo>
                  <a:lnTo>
                    <a:pt x="7" y="5"/>
                  </a:lnTo>
                  <a:lnTo>
                    <a:pt x="7"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0" name="Freeform 605">
              <a:extLst>
                <a:ext uri="{FF2B5EF4-FFF2-40B4-BE49-F238E27FC236}">
                  <a16:creationId xmlns="" xmlns:a16="http://schemas.microsoft.com/office/drawing/2014/main" id="{DD959BEF-2B3C-5050-104F-DDE4B806EBF5}"/>
                </a:ext>
              </a:extLst>
            </p:cNvPr>
            <p:cNvSpPr>
              <a:spLocks noChangeArrowheads="1"/>
            </p:cNvSpPr>
            <p:nvPr/>
          </p:nvSpPr>
          <p:spPr bwMode="auto">
            <a:xfrm>
              <a:off x="12969142" y="9407769"/>
              <a:ext cx="21981" cy="16484"/>
            </a:xfrm>
            <a:custGeom>
              <a:avLst/>
              <a:gdLst>
                <a:gd name="T0" fmla="*/ 8 w 17"/>
                <a:gd name="T1" fmla="*/ 5 h 12"/>
                <a:gd name="T2" fmla="*/ 10 w 17"/>
                <a:gd name="T3" fmla="*/ 6 h 12"/>
                <a:gd name="T4" fmla="*/ 11 w 17"/>
                <a:gd name="T5" fmla="*/ 5 h 12"/>
                <a:gd name="T6" fmla="*/ 12 w 17"/>
                <a:gd name="T7" fmla="*/ 3 h 12"/>
                <a:gd name="T8" fmla="*/ 13 w 17"/>
                <a:gd name="T9" fmla="*/ 6 h 12"/>
                <a:gd name="T10" fmla="*/ 16 w 17"/>
                <a:gd name="T11" fmla="*/ 8 h 12"/>
                <a:gd name="T12" fmla="*/ 15 w 17"/>
                <a:gd name="T13" fmla="*/ 10 h 12"/>
                <a:gd name="T14" fmla="*/ 12 w 17"/>
                <a:gd name="T15" fmla="*/ 10 h 12"/>
                <a:gd name="T16" fmla="*/ 10 w 17"/>
                <a:gd name="T17" fmla="*/ 10 h 12"/>
                <a:gd name="T18" fmla="*/ 8 w 17"/>
                <a:gd name="T19" fmla="*/ 11 h 12"/>
                <a:gd name="T20" fmla="*/ 5 w 17"/>
                <a:gd name="T21" fmla="*/ 10 h 12"/>
                <a:gd name="T22" fmla="*/ 4 w 17"/>
                <a:gd name="T23" fmla="*/ 8 h 12"/>
                <a:gd name="T24" fmla="*/ 1 w 17"/>
                <a:gd name="T25" fmla="*/ 5 h 12"/>
                <a:gd name="T26" fmla="*/ 0 w 17"/>
                <a:gd name="T27" fmla="*/ 4 h 12"/>
                <a:gd name="T28" fmla="*/ 0 w 17"/>
                <a:gd name="T29" fmla="*/ 2 h 12"/>
                <a:gd name="T30" fmla="*/ 1 w 17"/>
                <a:gd name="T31" fmla="*/ 1 h 12"/>
                <a:gd name="T32" fmla="*/ 1 w 17"/>
                <a:gd name="T33" fmla="*/ 1 h 12"/>
                <a:gd name="T34" fmla="*/ 1 w 17"/>
                <a:gd name="T35" fmla="*/ 1 h 12"/>
                <a:gd name="T36" fmla="*/ 1 w 17"/>
                <a:gd name="T37" fmla="*/ 0 h 12"/>
                <a:gd name="T38" fmla="*/ 2 w 17"/>
                <a:gd name="T39" fmla="*/ 0 h 12"/>
                <a:gd name="T40" fmla="*/ 4 w 17"/>
                <a:gd name="T41" fmla="*/ 1 h 12"/>
                <a:gd name="T42" fmla="*/ 7 w 17"/>
                <a:gd name="T43" fmla="*/ 4 h 12"/>
                <a:gd name="T44" fmla="*/ 8 w 17"/>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2">
                  <a:moveTo>
                    <a:pt x="8" y="5"/>
                  </a:moveTo>
                  <a:lnTo>
                    <a:pt x="10" y="6"/>
                  </a:lnTo>
                  <a:lnTo>
                    <a:pt x="11" y="5"/>
                  </a:lnTo>
                  <a:lnTo>
                    <a:pt x="12" y="3"/>
                  </a:lnTo>
                  <a:lnTo>
                    <a:pt x="13" y="6"/>
                  </a:lnTo>
                  <a:lnTo>
                    <a:pt x="16" y="8"/>
                  </a:lnTo>
                  <a:lnTo>
                    <a:pt x="15" y="10"/>
                  </a:lnTo>
                  <a:lnTo>
                    <a:pt x="12" y="10"/>
                  </a:lnTo>
                  <a:lnTo>
                    <a:pt x="10" y="10"/>
                  </a:lnTo>
                  <a:lnTo>
                    <a:pt x="8" y="11"/>
                  </a:lnTo>
                  <a:lnTo>
                    <a:pt x="5" y="10"/>
                  </a:lnTo>
                  <a:lnTo>
                    <a:pt x="4" y="8"/>
                  </a:lnTo>
                  <a:lnTo>
                    <a:pt x="1" y="5"/>
                  </a:lnTo>
                  <a:lnTo>
                    <a:pt x="0" y="4"/>
                  </a:lnTo>
                  <a:lnTo>
                    <a:pt x="0" y="2"/>
                  </a:lnTo>
                  <a:lnTo>
                    <a:pt x="1" y="1"/>
                  </a:lnTo>
                  <a:lnTo>
                    <a:pt x="1" y="1"/>
                  </a:lnTo>
                  <a:lnTo>
                    <a:pt x="1" y="1"/>
                  </a:lnTo>
                  <a:lnTo>
                    <a:pt x="1" y="0"/>
                  </a:lnTo>
                  <a:lnTo>
                    <a:pt x="2" y="0"/>
                  </a:lnTo>
                  <a:lnTo>
                    <a:pt x="4" y="1"/>
                  </a:lnTo>
                  <a:lnTo>
                    <a:pt x="7"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1" name="Freeform 606">
              <a:extLst>
                <a:ext uri="{FF2B5EF4-FFF2-40B4-BE49-F238E27FC236}">
                  <a16:creationId xmlns="" xmlns:a16="http://schemas.microsoft.com/office/drawing/2014/main" id="{7B99D54D-D6CE-F922-9537-EB24D7A0E81C}"/>
                </a:ext>
              </a:extLst>
            </p:cNvPr>
            <p:cNvSpPr>
              <a:spLocks noChangeArrowheads="1"/>
            </p:cNvSpPr>
            <p:nvPr/>
          </p:nvSpPr>
          <p:spPr bwMode="auto">
            <a:xfrm>
              <a:off x="13073552" y="9402272"/>
              <a:ext cx="10990" cy="10990"/>
            </a:xfrm>
            <a:custGeom>
              <a:avLst/>
              <a:gdLst>
                <a:gd name="T0" fmla="*/ 7 w 9"/>
                <a:gd name="T1" fmla="*/ 5 h 7"/>
                <a:gd name="T2" fmla="*/ 5 w 9"/>
                <a:gd name="T3" fmla="*/ 6 h 7"/>
                <a:gd name="T4" fmla="*/ 2 w 9"/>
                <a:gd name="T5" fmla="*/ 3 h 7"/>
                <a:gd name="T6" fmla="*/ 1 w 9"/>
                <a:gd name="T7" fmla="*/ 1 h 7"/>
                <a:gd name="T8" fmla="*/ 0 w 9"/>
                <a:gd name="T9" fmla="*/ 1 h 7"/>
                <a:gd name="T10" fmla="*/ 2 w 9"/>
                <a:gd name="T11" fmla="*/ 0 h 7"/>
                <a:gd name="T12" fmla="*/ 5 w 9"/>
                <a:gd name="T13" fmla="*/ 0 h 7"/>
                <a:gd name="T14" fmla="*/ 8 w 9"/>
                <a:gd name="T15" fmla="*/ 1 h 7"/>
                <a:gd name="T16" fmla="*/ 8 w 9"/>
                <a:gd name="T17" fmla="*/ 3 h 7"/>
                <a:gd name="T18" fmla="*/ 7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5"/>
                  </a:moveTo>
                  <a:lnTo>
                    <a:pt x="5" y="6"/>
                  </a:lnTo>
                  <a:lnTo>
                    <a:pt x="2" y="3"/>
                  </a:lnTo>
                  <a:lnTo>
                    <a:pt x="1" y="1"/>
                  </a:lnTo>
                  <a:lnTo>
                    <a:pt x="0" y="1"/>
                  </a:lnTo>
                  <a:lnTo>
                    <a:pt x="2" y="0"/>
                  </a:lnTo>
                  <a:lnTo>
                    <a:pt x="5" y="0"/>
                  </a:lnTo>
                  <a:lnTo>
                    <a:pt x="8" y="1"/>
                  </a:lnTo>
                  <a:lnTo>
                    <a:pt x="8" y="3"/>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2" name="Freeform 607">
              <a:extLst>
                <a:ext uri="{FF2B5EF4-FFF2-40B4-BE49-F238E27FC236}">
                  <a16:creationId xmlns="" xmlns:a16="http://schemas.microsoft.com/office/drawing/2014/main" id="{89C17B61-410E-E277-2D7A-B18603914C87}"/>
                </a:ext>
              </a:extLst>
            </p:cNvPr>
            <p:cNvSpPr>
              <a:spLocks noChangeArrowheads="1"/>
            </p:cNvSpPr>
            <p:nvPr/>
          </p:nvSpPr>
          <p:spPr bwMode="auto">
            <a:xfrm>
              <a:off x="13144988" y="9396779"/>
              <a:ext cx="60449" cy="60445"/>
            </a:xfrm>
            <a:custGeom>
              <a:avLst/>
              <a:gdLst>
                <a:gd name="T0" fmla="*/ 31 w 48"/>
                <a:gd name="T1" fmla="*/ 2 h 50"/>
                <a:gd name="T2" fmla="*/ 33 w 48"/>
                <a:gd name="T3" fmla="*/ 4 h 50"/>
                <a:gd name="T4" fmla="*/ 33 w 48"/>
                <a:gd name="T5" fmla="*/ 6 h 50"/>
                <a:gd name="T6" fmla="*/ 33 w 48"/>
                <a:gd name="T7" fmla="*/ 8 h 50"/>
                <a:gd name="T8" fmla="*/ 34 w 48"/>
                <a:gd name="T9" fmla="*/ 9 h 50"/>
                <a:gd name="T10" fmla="*/ 36 w 48"/>
                <a:gd name="T11" fmla="*/ 9 h 50"/>
                <a:gd name="T12" fmla="*/ 38 w 48"/>
                <a:gd name="T13" fmla="*/ 10 h 50"/>
                <a:gd name="T14" fmla="*/ 40 w 48"/>
                <a:gd name="T15" fmla="*/ 13 h 50"/>
                <a:gd name="T16" fmla="*/ 39 w 48"/>
                <a:gd name="T17" fmla="*/ 14 h 50"/>
                <a:gd name="T18" fmla="*/ 39 w 48"/>
                <a:gd name="T19" fmla="*/ 17 h 50"/>
                <a:gd name="T20" fmla="*/ 37 w 48"/>
                <a:gd name="T21" fmla="*/ 20 h 50"/>
                <a:gd name="T22" fmla="*/ 37 w 48"/>
                <a:gd name="T23" fmla="*/ 26 h 50"/>
                <a:gd name="T24" fmla="*/ 39 w 48"/>
                <a:gd name="T25" fmla="*/ 28 h 50"/>
                <a:gd name="T26" fmla="*/ 39 w 48"/>
                <a:gd name="T27" fmla="*/ 30 h 50"/>
                <a:gd name="T28" fmla="*/ 39 w 48"/>
                <a:gd name="T29" fmla="*/ 31 h 50"/>
                <a:gd name="T30" fmla="*/ 39 w 48"/>
                <a:gd name="T31" fmla="*/ 33 h 50"/>
                <a:gd name="T32" fmla="*/ 42 w 48"/>
                <a:gd name="T33" fmla="*/ 39 h 50"/>
                <a:gd name="T34" fmla="*/ 42 w 48"/>
                <a:gd name="T35" fmla="*/ 40 h 50"/>
                <a:gd name="T36" fmla="*/ 41 w 48"/>
                <a:gd name="T37" fmla="*/ 42 h 50"/>
                <a:gd name="T38" fmla="*/ 41 w 48"/>
                <a:gd name="T39" fmla="*/ 43 h 50"/>
                <a:gd name="T40" fmla="*/ 43 w 48"/>
                <a:gd name="T41" fmla="*/ 43 h 50"/>
                <a:gd name="T42" fmla="*/ 46 w 48"/>
                <a:gd name="T43" fmla="*/ 45 h 50"/>
                <a:gd name="T44" fmla="*/ 47 w 48"/>
                <a:gd name="T45" fmla="*/ 49 h 50"/>
                <a:gd name="T46" fmla="*/ 46 w 48"/>
                <a:gd name="T47" fmla="*/ 49 h 50"/>
                <a:gd name="T48" fmla="*/ 44 w 48"/>
                <a:gd name="T49" fmla="*/ 47 h 50"/>
                <a:gd name="T50" fmla="*/ 43 w 48"/>
                <a:gd name="T51" fmla="*/ 46 h 50"/>
                <a:gd name="T52" fmla="*/ 37 w 48"/>
                <a:gd name="T53" fmla="*/ 47 h 50"/>
                <a:gd name="T54" fmla="*/ 33 w 48"/>
                <a:gd name="T55" fmla="*/ 46 h 50"/>
                <a:gd name="T56" fmla="*/ 30 w 48"/>
                <a:gd name="T57" fmla="*/ 46 h 50"/>
                <a:gd name="T58" fmla="*/ 28 w 48"/>
                <a:gd name="T59" fmla="*/ 42 h 50"/>
                <a:gd name="T60" fmla="*/ 26 w 48"/>
                <a:gd name="T61" fmla="*/ 41 h 50"/>
                <a:gd name="T62" fmla="*/ 24 w 48"/>
                <a:gd name="T63" fmla="*/ 39 h 50"/>
                <a:gd name="T64" fmla="*/ 21 w 48"/>
                <a:gd name="T65" fmla="*/ 35 h 50"/>
                <a:gd name="T66" fmla="*/ 20 w 48"/>
                <a:gd name="T67" fmla="*/ 33 h 50"/>
                <a:gd name="T68" fmla="*/ 22 w 48"/>
                <a:gd name="T69" fmla="*/ 30 h 50"/>
                <a:gd name="T70" fmla="*/ 23 w 48"/>
                <a:gd name="T71" fmla="*/ 28 h 50"/>
                <a:gd name="T72" fmla="*/ 23 w 48"/>
                <a:gd name="T73" fmla="*/ 26 h 50"/>
                <a:gd name="T74" fmla="*/ 21 w 48"/>
                <a:gd name="T75" fmla="*/ 26 h 50"/>
                <a:gd name="T76" fmla="*/ 19 w 48"/>
                <a:gd name="T77" fmla="*/ 26 h 50"/>
                <a:gd name="T78" fmla="*/ 17 w 48"/>
                <a:gd name="T79" fmla="*/ 23 h 50"/>
                <a:gd name="T80" fmla="*/ 17 w 48"/>
                <a:gd name="T81" fmla="*/ 21 h 50"/>
                <a:gd name="T82" fmla="*/ 15 w 48"/>
                <a:gd name="T83" fmla="*/ 20 h 50"/>
                <a:gd name="T84" fmla="*/ 13 w 48"/>
                <a:gd name="T85" fmla="*/ 18 h 50"/>
                <a:gd name="T86" fmla="*/ 9 w 48"/>
                <a:gd name="T87" fmla="*/ 17 h 50"/>
                <a:gd name="T88" fmla="*/ 8 w 48"/>
                <a:gd name="T89" fmla="*/ 15 h 50"/>
                <a:gd name="T90" fmla="*/ 5 w 48"/>
                <a:gd name="T91" fmla="*/ 14 h 50"/>
                <a:gd name="T92" fmla="*/ 3 w 48"/>
                <a:gd name="T93" fmla="*/ 10 h 50"/>
                <a:gd name="T94" fmla="*/ 1 w 48"/>
                <a:gd name="T95" fmla="*/ 5 h 50"/>
                <a:gd name="T96" fmla="*/ 0 w 48"/>
                <a:gd name="T97" fmla="*/ 0 h 50"/>
                <a:gd name="T98" fmla="*/ 9 w 48"/>
                <a:gd name="T99" fmla="*/ 2 h 50"/>
                <a:gd name="T100" fmla="*/ 18 w 48"/>
                <a:gd name="T101" fmla="*/ 1 h 50"/>
                <a:gd name="T102" fmla="*/ 28 w 48"/>
                <a:gd name="T103" fmla="*/ 0 h 50"/>
                <a:gd name="T104" fmla="*/ 31 w 48"/>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50">
                  <a:moveTo>
                    <a:pt x="31" y="2"/>
                  </a:moveTo>
                  <a:lnTo>
                    <a:pt x="33" y="4"/>
                  </a:lnTo>
                  <a:lnTo>
                    <a:pt x="33" y="6"/>
                  </a:lnTo>
                  <a:lnTo>
                    <a:pt x="33" y="8"/>
                  </a:lnTo>
                  <a:lnTo>
                    <a:pt x="34" y="9"/>
                  </a:lnTo>
                  <a:lnTo>
                    <a:pt x="36" y="9"/>
                  </a:lnTo>
                  <a:lnTo>
                    <a:pt x="38" y="10"/>
                  </a:lnTo>
                  <a:lnTo>
                    <a:pt x="40" y="13"/>
                  </a:lnTo>
                  <a:lnTo>
                    <a:pt x="39" y="14"/>
                  </a:lnTo>
                  <a:lnTo>
                    <a:pt x="39" y="17"/>
                  </a:lnTo>
                  <a:lnTo>
                    <a:pt x="37" y="20"/>
                  </a:lnTo>
                  <a:lnTo>
                    <a:pt x="37" y="26"/>
                  </a:lnTo>
                  <a:lnTo>
                    <a:pt x="39" y="28"/>
                  </a:lnTo>
                  <a:lnTo>
                    <a:pt x="39" y="30"/>
                  </a:lnTo>
                  <a:lnTo>
                    <a:pt x="39" y="31"/>
                  </a:lnTo>
                  <a:lnTo>
                    <a:pt x="39" y="33"/>
                  </a:lnTo>
                  <a:lnTo>
                    <a:pt x="42" y="39"/>
                  </a:lnTo>
                  <a:lnTo>
                    <a:pt x="42" y="40"/>
                  </a:lnTo>
                  <a:lnTo>
                    <a:pt x="41" y="42"/>
                  </a:lnTo>
                  <a:lnTo>
                    <a:pt x="41" y="43"/>
                  </a:lnTo>
                  <a:lnTo>
                    <a:pt x="43" y="43"/>
                  </a:lnTo>
                  <a:lnTo>
                    <a:pt x="46" y="45"/>
                  </a:lnTo>
                  <a:lnTo>
                    <a:pt x="47" y="49"/>
                  </a:lnTo>
                  <a:lnTo>
                    <a:pt x="46" y="49"/>
                  </a:lnTo>
                  <a:lnTo>
                    <a:pt x="44" y="47"/>
                  </a:lnTo>
                  <a:lnTo>
                    <a:pt x="43" y="46"/>
                  </a:lnTo>
                  <a:lnTo>
                    <a:pt x="37" y="47"/>
                  </a:lnTo>
                  <a:lnTo>
                    <a:pt x="33" y="46"/>
                  </a:lnTo>
                  <a:lnTo>
                    <a:pt x="30" y="46"/>
                  </a:lnTo>
                  <a:lnTo>
                    <a:pt x="28" y="42"/>
                  </a:lnTo>
                  <a:lnTo>
                    <a:pt x="26" y="41"/>
                  </a:lnTo>
                  <a:lnTo>
                    <a:pt x="24" y="39"/>
                  </a:lnTo>
                  <a:lnTo>
                    <a:pt x="21" y="35"/>
                  </a:lnTo>
                  <a:lnTo>
                    <a:pt x="20" y="33"/>
                  </a:lnTo>
                  <a:lnTo>
                    <a:pt x="22" y="30"/>
                  </a:lnTo>
                  <a:lnTo>
                    <a:pt x="23" y="28"/>
                  </a:lnTo>
                  <a:lnTo>
                    <a:pt x="23" y="26"/>
                  </a:lnTo>
                  <a:lnTo>
                    <a:pt x="21" y="26"/>
                  </a:lnTo>
                  <a:lnTo>
                    <a:pt x="19" y="26"/>
                  </a:lnTo>
                  <a:lnTo>
                    <a:pt x="17" y="23"/>
                  </a:lnTo>
                  <a:lnTo>
                    <a:pt x="17" y="21"/>
                  </a:lnTo>
                  <a:lnTo>
                    <a:pt x="15" y="20"/>
                  </a:lnTo>
                  <a:lnTo>
                    <a:pt x="13" y="18"/>
                  </a:lnTo>
                  <a:lnTo>
                    <a:pt x="9" y="17"/>
                  </a:lnTo>
                  <a:lnTo>
                    <a:pt x="8" y="15"/>
                  </a:lnTo>
                  <a:lnTo>
                    <a:pt x="5" y="14"/>
                  </a:lnTo>
                  <a:lnTo>
                    <a:pt x="3" y="10"/>
                  </a:lnTo>
                  <a:lnTo>
                    <a:pt x="1" y="5"/>
                  </a:lnTo>
                  <a:lnTo>
                    <a:pt x="0" y="0"/>
                  </a:lnTo>
                  <a:lnTo>
                    <a:pt x="9" y="2"/>
                  </a:lnTo>
                  <a:lnTo>
                    <a:pt x="18" y="1"/>
                  </a:lnTo>
                  <a:lnTo>
                    <a:pt x="28" y="0"/>
                  </a:lnTo>
                  <a:lnTo>
                    <a:pt x="3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3" name="Freeform 608">
              <a:extLst>
                <a:ext uri="{FF2B5EF4-FFF2-40B4-BE49-F238E27FC236}">
                  <a16:creationId xmlns="" xmlns:a16="http://schemas.microsoft.com/office/drawing/2014/main" id="{37E0DB28-4A4D-1426-9AE4-489D2B5A2272}"/>
                </a:ext>
              </a:extLst>
            </p:cNvPr>
            <p:cNvSpPr>
              <a:spLocks noChangeArrowheads="1"/>
            </p:cNvSpPr>
            <p:nvPr/>
          </p:nvSpPr>
          <p:spPr bwMode="auto">
            <a:xfrm>
              <a:off x="13101026" y="9396779"/>
              <a:ext cx="38468" cy="32971"/>
            </a:xfrm>
            <a:custGeom>
              <a:avLst/>
              <a:gdLst>
                <a:gd name="T0" fmla="*/ 18 w 30"/>
                <a:gd name="T1" fmla="*/ 9 h 27"/>
                <a:gd name="T2" fmla="*/ 24 w 30"/>
                <a:gd name="T3" fmla="*/ 13 h 27"/>
                <a:gd name="T4" fmla="*/ 28 w 30"/>
                <a:gd name="T5" fmla="*/ 19 h 27"/>
                <a:gd name="T6" fmla="*/ 29 w 30"/>
                <a:gd name="T7" fmla="*/ 25 h 27"/>
                <a:gd name="T8" fmla="*/ 28 w 30"/>
                <a:gd name="T9" fmla="*/ 26 h 27"/>
                <a:gd name="T10" fmla="*/ 26 w 30"/>
                <a:gd name="T11" fmla="*/ 24 h 27"/>
                <a:gd name="T12" fmla="*/ 22 w 30"/>
                <a:gd name="T13" fmla="*/ 21 h 27"/>
                <a:gd name="T14" fmla="*/ 19 w 30"/>
                <a:gd name="T15" fmla="*/ 20 h 27"/>
                <a:gd name="T16" fmla="*/ 19 w 30"/>
                <a:gd name="T17" fmla="*/ 20 h 27"/>
                <a:gd name="T18" fmla="*/ 19 w 30"/>
                <a:gd name="T19" fmla="*/ 18 h 27"/>
                <a:gd name="T20" fmla="*/ 17 w 30"/>
                <a:gd name="T21" fmla="*/ 17 h 27"/>
                <a:gd name="T22" fmla="*/ 17 w 30"/>
                <a:gd name="T23" fmla="*/ 16 h 27"/>
                <a:gd name="T24" fmla="*/ 15 w 30"/>
                <a:gd name="T25" fmla="*/ 15 h 27"/>
                <a:gd name="T26" fmla="*/ 12 w 30"/>
                <a:gd name="T27" fmla="*/ 12 h 27"/>
                <a:gd name="T28" fmla="*/ 10 w 30"/>
                <a:gd name="T29" fmla="*/ 11 h 27"/>
                <a:gd name="T30" fmla="*/ 9 w 30"/>
                <a:gd name="T31" fmla="*/ 12 h 27"/>
                <a:gd name="T32" fmla="*/ 4 w 30"/>
                <a:gd name="T33" fmla="*/ 17 h 27"/>
                <a:gd name="T34" fmla="*/ 0 w 30"/>
                <a:gd name="T35" fmla="*/ 21 h 27"/>
                <a:gd name="T36" fmla="*/ 0 w 30"/>
                <a:gd name="T37" fmla="*/ 19 h 27"/>
                <a:gd name="T38" fmla="*/ 2 w 30"/>
                <a:gd name="T39" fmla="*/ 15 h 27"/>
                <a:gd name="T40" fmla="*/ 3 w 30"/>
                <a:gd name="T41" fmla="*/ 8 h 27"/>
                <a:gd name="T42" fmla="*/ 4 w 30"/>
                <a:gd name="T43" fmla="*/ 6 h 27"/>
                <a:gd name="T44" fmla="*/ 3 w 30"/>
                <a:gd name="T45" fmla="*/ 2 h 27"/>
                <a:gd name="T46" fmla="*/ 3 w 30"/>
                <a:gd name="T47" fmla="*/ 0 h 27"/>
                <a:gd name="T48" fmla="*/ 6 w 30"/>
                <a:gd name="T49" fmla="*/ 1 h 27"/>
                <a:gd name="T50" fmla="*/ 10 w 30"/>
                <a:gd name="T51" fmla="*/ 2 h 27"/>
                <a:gd name="T52" fmla="*/ 13 w 30"/>
                <a:gd name="T53" fmla="*/ 4 h 27"/>
                <a:gd name="T54" fmla="*/ 14 w 30"/>
                <a:gd name="T55" fmla="*/ 5 h 27"/>
                <a:gd name="T56" fmla="*/ 18 w 30"/>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7">
                  <a:moveTo>
                    <a:pt x="18" y="9"/>
                  </a:moveTo>
                  <a:lnTo>
                    <a:pt x="24" y="13"/>
                  </a:lnTo>
                  <a:lnTo>
                    <a:pt x="28" y="19"/>
                  </a:lnTo>
                  <a:lnTo>
                    <a:pt x="29" y="25"/>
                  </a:lnTo>
                  <a:lnTo>
                    <a:pt x="28" y="26"/>
                  </a:lnTo>
                  <a:lnTo>
                    <a:pt x="26" y="24"/>
                  </a:lnTo>
                  <a:lnTo>
                    <a:pt x="22" y="21"/>
                  </a:lnTo>
                  <a:lnTo>
                    <a:pt x="19" y="20"/>
                  </a:lnTo>
                  <a:lnTo>
                    <a:pt x="19" y="20"/>
                  </a:lnTo>
                  <a:lnTo>
                    <a:pt x="19" y="18"/>
                  </a:lnTo>
                  <a:lnTo>
                    <a:pt x="17" y="17"/>
                  </a:lnTo>
                  <a:lnTo>
                    <a:pt x="17" y="16"/>
                  </a:lnTo>
                  <a:lnTo>
                    <a:pt x="15" y="15"/>
                  </a:lnTo>
                  <a:lnTo>
                    <a:pt x="12" y="12"/>
                  </a:lnTo>
                  <a:lnTo>
                    <a:pt x="10" y="11"/>
                  </a:lnTo>
                  <a:lnTo>
                    <a:pt x="9" y="12"/>
                  </a:lnTo>
                  <a:lnTo>
                    <a:pt x="4" y="17"/>
                  </a:lnTo>
                  <a:lnTo>
                    <a:pt x="0" y="21"/>
                  </a:lnTo>
                  <a:lnTo>
                    <a:pt x="0" y="19"/>
                  </a:lnTo>
                  <a:lnTo>
                    <a:pt x="2" y="15"/>
                  </a:lnTo>
                  <a:lnTo>
                    <a:pt x="3" y="8"/>
                  </a:lnTo>
                  <a:lnTo>
                    <a:pt x="4" y="6"/>
                  </a:lnTo>
                  <a:lnTo>
                    <a:pt x="3" y="2"/>
                  </a:lnTo>
                  <a:lnTo>
                    <a:pt x="3" y="0"/>
                  </a:lnTo>
                  <a:lnTo>
                    <a:pt x="6" y="1"/>
                  </a:lnTo>
                  <a:lnTo>
                    <a:pt x="10" y="2"/>
                  </a:lnTo>
                  <a:lnTo>
                    <a:pt x="13" y="4"/>
                  </a:lnTo>
                  <a:lnTo>
                    <a:pt x="14" y="5"/>
                  </a:lnTo>
                  <a:lnTo>
                    <a:pt x="1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4" name="Freeform 609">
              <a:extLst>
                <a:ext uri="{FF2B5EF4-FFF2-40B4-BE49-F238E27FC236}">
                  <a16:creationId xmlns="" xmlns:a16="http://schemas.microsoft.com/office/drawing/2014/main" id="{2F73B671-A24D-A7AE-FB59-C083A585EE44}"/>
                </a:ext>
              </a:extLst>
            </p:cNvPr>
            <p:cNvSpPr>
              <a:spLocks noChangeArrowheads="1"/>
            </p:cNvSpPr>
            <p:nvPr/>
          </p:nvSpPr>
          <p:spPr bwMode="auto">
            <a:xfrm>
              <a:off x="13062562" y="9396779"/>
              <a:ext cx="5493" cy="5493"/>
            </a:xfrm>
            <a:custGeom>
              <a:avLst/>
              <a:gdLst>
                <a:gd name="T0" fmla="*/ 2 w 3"/>
                <a:gd name="T1" fmla="*/ 3 h 4"/>
                <a:gd name="T2" fmla="*/ 1 w 3"/>
                <a:gd name="T3" fmla="*/ 3 h 4"/>
                <a:gd name="T4" fmla="*/ 1 w 3"/>
                <a:gd name="T5" fmla="*/ 3 h 4"/>
                <a:gd name="T6" fmla="*/ 0 w 3"/>
                <a:gd name="T7" fmla="*/ 1 h 4"/>
                <a:gd name="T8" fmla="*/ 1 w 3"/>
                <a:gd name="T9" fmla="*/ 0 h 4"/>
                <a:gd name="T10" fmla="*/ 2 w 3"/>
                <a:gd name="T11" fmla="*/ 0 h 4"/>
                <a:gd name="T12" fmla="*/ 2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3"/>
                  </a:moveTo>
                  <a:lnTo>
                    <a:pt x="1" y="3"/>
                  </a:lnTo>
                  <a:lnTo>
                    <a:pt x="1" y="3"/>
                  </a:lnTo>
                  <a:lnTo>
                    <a:pt x="0" y="1"/>
                  </a:lnTo>
                  <a:lnTo>
                    <a:pt x="1" y="0"/>
                  </a:lnTo>
                  <a:lnTo>
                    <a:pt x="2"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5" name="Freeform 610">
              <a:extLst>
                <a:ext uri="{FF2B5EF4-FFF2-40B4-BE49-F238E27FC236}">
                  <a16:creationId xmlns="" xmlns:a16="http://schemas.microsoft.com/office/drawing/2014/main" id="{B2DA6964-06DA-93B7-D7F2-0ABF477CF22B}"/>
                </a:ext>
              </a:extLst>
            </p:cNvPr>
            <p:cNvSpPr>
              <a:spLocks noChangeArrowheads="1"/>
            </p:cNvSpPr>
            <p:nvPr/>
          </p:nvSpPr>
          <p:spPr bwMode="auto">
            <a:xfrm>
              <a:off x="13051571" y="9396779"/>
              <a:ext cx="10990" cy="21981"/>
            </a:xfrm>
            <a:custGeom>
              <a:avLst/>
              <a:gdLst>
                <a:gd name="T0" fmla="*/ 6 w 8"/>
                <a:gd name="T1" fmla="*/ 10 h 19"/>
                <a:gd name="T2" fmla="*/ 3 w 8"/>
                <a:gd name="T3" fmla="*/ 18 h 19"/>
                <a:gd name="T4" fmla="*/ 1 w 8"/>
                <a:gd name="T5" fmla="*/ 16 h 19"/>
                <a:gd name="T6" fmla="*/ 2 w 8"/>
                <a:gd name="T7" fmla="*/ 13 h 19"/>
                <a:gd name="T8" fmla="*/ 1 w 8"/>
                <a:gd name="T9" fmla="*/ 12 h 19"/>
                <a:gd name="T10" fmla="*/ 0 w 8"/>
                <a:gd name="T11" fmla="*/ 11 h 19"/>
                <a:gd name="T12" fmla="*/ 1 w 8"/>
                <a:gd name="T13" fmla="*/ 9 h 19"/>
                <a:gd name="T14" fmla="*/ 2 w 8"/>
                <a:gd name="T15" fmla="*/ 7 h 19"/>
                <a:gd name="T16" fmla="*/ 2 w 8"/>
                <a:gd name="T17" fmla="*/ 2 h 19"/>
                <a:gd name="T18" fmla="*/ 6 w 8"/>
                <a:gd name="T19" fmla="*/ 0 h 19"/>
                <a:gd name="T20" fmla="*/ 7 w 8"/>
                <a:gd name="T21" fmla="*/ 0 h 19"/>
                <a:gd name="T22" fmla="*/ 7 w 8"/>
                <a:gd name="T23" fmla="*/ 1 h 19"/>
                <a:gd name="T24" fmla="*/ 7 w 8"/>
                <a:gd name="T25" fmla="*/ 4 h 19"/>
                <a:gd name="T26" fmla="*/ 6 w 8"/>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6" y="10"/>
                  </a:moveTo>
                  <a:lnTo>
                    <a:pt x="3" y="18"/>
                  </a:lnTo>
                  <a:lnTo>
                    <a:pt x="1" y="16"/>
                  </a:lnTo>
                  <a:lnTo>
                    <a:pt x="2" y="13"/>
                  </a:lnTo>
                  <a:lnTo>
                    <a:pt x="1" y="12"/>
                  </a:lnTo>
                  <a:lnTo>
                    <a:pt x="0" y="11"/>
                  </a:lnTo>
                  <a:lnTo>
                    <a:pt x="1" y="9"/>
                  </a:lnTo>
                  <a:lnTo>
                    <a:pt x="2" y="7"/>
                  </a:lnTo>
                  <a:lnTo>
                    <a:pt x="2" y="2"/>
                  </a:lnTo>
                  <a:lnTo>
                    <a:pt x="6" y="0"/>
                  </a:lnTo>
                  <a:lnTo>
                    <a:pt x="7" y="0"/>
                  </a:lnTo>
                  <a:lnTo>
                    <a:pt x="7" y="1"/>
                  </a:lnTo>
                  <a:lnTo>
                    <a:pt x="7" y="4"/>
                  </a:lnTo>
                  <a:lnTo>
                    <a:pt x="6"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6" name="Freeform 611">
              <a:extLst>
                <a:ext uri="{FF2B5EF4-FFF2-40B4-BE49-F238E27FC236}">
                  <a16:creationId xmlns="" xmlns:a16="http://schemas.microsoft.com/office/drawing/2014/main" id="{6FABB7F7-8B29-941E-6CAD-33E5FFA476E7}"/>
                </a:ext>
              </a:extLst>
            </p:cNvPr>
            <p:cNvSpPr>
              <a:spLocks noChangeArrowheads="1"/>
            </p:cNvSpPr>
            <p:nvPr/>
          </p:nvSpPr>
          <p:spPr bwMode="auto">
            <a:xfrm>
              <a:off x="13117514" y="9396779"/>
              <a:ext cx="10990" cy="10990"/>
            </a:xfrm>
            <a:custGeom>
              <a:avLst/>
              <a:gdLst>
                <a:gd name="T0" fmla="*/ 6 w 7"/>
                <a:gd name="T1" fmla="*/ 7 h 10"/>
                <a:gd name="T2" fmla="*/ 6 w 7"/>
                <a:gd name="T3" fmla="*/ 9 h 10"/>
                <a:gd name="T4" fmla="*/ 5 w 7"/>
                <a:gd name="T5" fmla="*/ 9 h 10"/>
                <a:gd name="T6" fmla="*/ 1 w 7"/>
                <a:gd name="T7" fmla="*/ 3 h 10"/>
                <a:gd name="T8" fmla="*/ 0 w 7"/>
                <a:gd name="T9" fmla="*/ 1 h 10"/>
                <a:gd name="T10" fmla="*/ 1 w 7"/>
                <a:gd name="T11" fmla="*/ 0 h 10"/>
                <a:gd name="T12" fmla="*/ 4 w 7"/>
                <a:gd name="T13" fmla="*/ 1 h 10"/>
                <a:gd name="T14" fmla="*/ 6 w 7"/>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6" y="7"/>
                  </a:moveTo>
                  <a:lnTo>
                    <a:pt x="6" y="9"/>
                  </a:lnTo>
                  <a:lnTo>
                    <a:pt x="5" y="9"/>
                  </a:lnTo>
                  <a:lnTo>
                    <a:pt x="1" y="3"/>
                  </a:lnTo>
                  <a:lnTo>
                    <a:pt x="0" y="1"/>
                  </a:lnTo>
                  <a:lnTo>
                    <a:pt x="1" y="0"/>
                  </a:lnTo>
                  <a:lnTo>
                    <a:pt x="4" y="1"/>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7" name="Freeform 612">
              <a:extLst>
                <a:ext uri="{FF2B5EF4-FFF2-40B4-BE49-F238E27FC236}">
                  <a16:creationId xmlns="" xmlns:a16="http://schemas.microsoft.com/office/drawing/2014/main" id="{380C9D11-43B3-21BF-299E-BBDE49F3B2F3}"/>
                </a:ext>
              </a:extLst>
            </p:cNvPr>
            <p:cNvSpPr>
              <a:spLocks noChangeArrowheads="1"/>
            </p:cNvSpPr>
            <p:nvPr/>
          </p:nvSpPr>
          <p:spPr bwMode="auto">
            <a:xfrm>
              <a:off x="13090036" y="9374798"/>
              <a:ext cx="16487" cy="16484"/>
            </a:xfrm>
            <a:custGeom>
              <a:avLst/>
              <a:gdLst>
                <a:gd name="T0" fmla="*/ 11 w 15"/>
                <a:gd name="T1" fmla="*/ 9 h 15"/>
                <a:gd name="T2" fmla="*/ 14 w 15"/>
                <a:gd name="T3" fmla="*/ 14 h 15"/>
                <a:gd name="T4" fmla="*/ 11 w 15"/>
                <a:gd name="T5" fmla="*/ 10 h 15"/>
                <a:gd name="T6" fmla="*/ 8 w 15"/>
                <a:gd name="T7" fmla="*/ 8 h 15"/>
                <a:gd name="T8" fmla="*/ 4 w 15"/>
                <a:gd name="T9" fmla="*/ 4 h 15"/>
                <a:gd name="T10" fmla="*/ 2 w 15"/>
                <a:gd name="T11" fmla="*/ 3 h 15"/>
                <a:gd name="T12" fmla="*/ 0 w 15"/>
                <a:gd name="T13" fmla="*/ 2 h 15"/>
                <a:gd name="T14" fmla="*/ 1 w 15"/>
                <a:gd name="T15" fmla="*/ 0 h 15"/>
                <a:gd name="T16" fmla="*/ 3 w 15"/>
                <a:gd name="T17" fmla="*/ 0 h 15"/>
                <a:gd name="T18" fmla="*/ 4 w 15"/>
                <a:gd name="T19" fmla="*/ 0 h 15"/>
                <a:gd name="T20" fmla="*/ 9 w 15"/>
                <a:gd name="T21" fmla="*/ 7 h 15"/>
                <a:gd name="T22" fmla="*/ 11 w 15"/>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1" y="9"/>
                  </a:moveTo>
                  <a:lnTo>
                    <a:pt x="14" y="14"/>
                  </a:lnTo>
                  <a:lnTo>
                    <a:pt x="11" y="10"/>
                  </a:lnTo>
                  <a:lnTo>
                    <a:pt x="8" y="8"/>
                  </a:lnTo>
                  <a:lnTo>
                    <a:pt x="4" y="4"/>
                  </a:lnTo>
                  <a:lnTo>
                    <a:pt x="2" y="3"/>
                  </a:lnTo>
                  <a:lnTo>
                    <a:pt x="0" y="2"/>
                  </a:lnTo>
                  <a:lnTo>
                    <a:pt x="1" y="0"/>
                  </a:lnTo>
                  <a:lnTo>
                    <a:pt x="3" y="0"/>
                  </a:lnTo>
                  <a:lnTo>
                    <a:pt x="4" y="0"/>
                  </a:lnTo>
                  <a:lnTo>
                    <a:pt x="9" y="7"/>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8" name="Freeform 613">
              <a:extLst>
                <a:ext uri="{FF2B5EF4-FFF2-40B4-BE49-F238E27FC236}">
                  <a16:creationId xmlns="" xmlns:a16="http://schemas.microsoft.com/office/drawing/2014/main" id="{180F9C16-0C83-F606-6083-0A670CCAA3C4}"/>
                </a:ext>
              </a:extLst>
            </p:cNvPr>
            <p:cNvSpPr>
              <a:spLocks noChangeArrowheads="1"/>
            </p:cNvSpPr>
            <p:nvPr/>
          </p:nvSpPr>
          <p:spPr bwMode="auto">
            <a:xfrm>
              <a:off x="12985629" y="9358311"/>
              <a:ext cx="49455" cy="54952"/>
            </a:xfrm>
            <a:custGeom>
              <a:avLst/>
              <a:gdLst>
                <a:gd name="T0" fmla="*/ 12 w 40"/>
                <a:gd name="T1" fmla="*/ 1 h 43"/>
                <a:gd name="T2" fmla="*/ 14 w 40"/>
                <a:gd name="T3" fmla="*/ 2 h 43"/>
                <a:gd name="T4" fmla="*/ 19 w 40"/>
                <a:gd name="T5" fmla="*/ 1 h 43"/>
                <a:gd name="T6" fmla="*/ 21 w 40"/>
                <a:gd name="T7" fmla="*/ 1 h 43"/>
                <a:gd name="T8" fmla="*/ 22 w 40"/>
                <a:gd name="T9" fmla="*/ 3 h 43"/>
                <a:gd name="T10" fmla="*/ 24 w 40"/>
                <a:gd name="T11" fmla="*/ 4 h 43"/>
                <a:gd name="T12" fmla="*/ 25 w 40"/>
                <a:gd name="T13" fmla="*/ 4 h 43"/>
                <a:gd name="T14" fmla="*/ 28 w 40"/>
                <a:gd name="T15" fmla="*/ 3 h 43"/>
                <a:gd name="T16" fmla="*/ 31 w 40"/>
                <a:gd name="T17" fmla="*/ 5 h 43"/>
                <a:gd name="T18" fmla="*/ 33 w 40"/>
                <a:gd name="T19" fmla="*/ 9 h 43"/>
                <a:gd name="T20" fmla="*/ 36 w 40"/>
                <a:gd name="T21" fmla="*/ 11 h 43"/>
                <a:gd name="T22" fmla="*/ 38 w 40"/>
                <a:gd name="T23" fmla="*/ 13 h 43"/>
                <a:gd name="T24" fmla="*/ 39 w 40"/>
                <a:gd name="T25" fmla="*/ 14 h 43"/>
                <a:gd name="T26" fmla="*/ 37 w 40"/>
                <a:gd name="T27" fmla="*/ 17 h 43"/>
                <a:gd name="T28" fmla="*/ 37 w 40"/>
                <a:gd name="T29" fmla="*/ 19 h 43"/>
                <a:gd name="T30" fmla="*/ 37 w 40"/>
                <a:gd name="T31" fmla="*/ 22 h 43"/>
                <a:gd name="T32" fmla="*/ 39 w 40"/>
                <a:gd name="T33" fmla="*/ 29 h 43"/>
                <a:gd name="T34" fmla="*/ 38 w 40"/>
                <a:gd name="T35" fmla="*/ 31 h 43"/>
                <a:gd name="T36" fmla="*/ 36 w 40"/>
                <a:gd name="T37" fmla="*/ 33 h 43"/>
                <a:gd name="T38" fmla="*/ 35 w 40"/>
                <a:gd name="T39" fmla="*/ 35 h 43"/>
                <a:gd name="T40" fmla="*/ 35 w 40"/>
                <a:gd name="T41" fmla="*/ 37 h 43"/>
                <a:gd name="T42" fmla="*/ 35 w 40"/>
                <a:gd name="T43" fmla="*/ 38 h 43"/>
                <a:gd name="T44" fmla="*/ 34 w 40"/>
                <a:gd name="T45" fmla="*/ 40 h 43"/>
                <a:gd name="T46" fmla="*/ 33 w 40"/>
                <a:gd name="T47" fmla="*/ 39 h 43"/>
                <a:gd name="T48" fmla="*/ 32 w 40"/>
                <a:gd name="T49" fmla="*/ 40 h 43"/>
                <a:gd name="T50" fmla="*/ 31 w 40"/>
                <a:gd name="T51" fmla="*/ 40 h 43"/>
                <a:gd name="T52" fmla="*/ 29 w 40"/>
                <a:gd name="T53" fmla="*/ 42 h 43"/>
                <a:gd name="T54" fmla="*/ 26 w 40"/>
                <a:gd name="T55" fmla="*/ 41 h 43"/>
                <a:gd name="T56" fmla="*/ 25 w 40"/>
                <a:gd name="T57" fmla="*/ 41 h 43"/>
                <a:gd name="T58" fmla="*/ 25 w 40"/>
                <a:gd name="T59" fmla="*/ 40 h 43"/>
                <a:gd name="T60" fmla="*/ 24 w 40"/>
                <a:gd name="T61" fmla="*/ 39 h 43"/>
                <a:gd name="T62" fmla="*/ 23 w 40"/>
                <a:gd name="T63" fmla="*/ 38 h 43"/>
                <a:gd name="T64" fmla="*/ 20 w 40"/>
                <a:gd name="T65" fmla="*/ 35 h 43"/>
                <a:gd name="T66" fmla="*/ 19 w 40"/>
                <a:gd name="T67" fmla="*/ 33 h 43"/>
                <a:gd name="T68" fmla="*/ 19 w 40"/>
                <a:gd name="T69" fmla="*/ 31 h 43"/>
                <a:gd name="T70" fmla="*/ 19 w 40"/>
                <a:gd name="T71" fmla="*/ 28 h 43"/>
                <a:gd name="T72" fmla="*/ 17 w 40"/>
                <a:gd name="T73" fmla="*/ 26 h 43"/>
                <a:gd name="T74" fmla="*/ 15 w 40"/>
                <a:gd name="T75" fmla="*/ 25 h 43"/>
                <a:gd name="T76" fmla="*/ 14 w 40"/>
                <a:gd name="T77" fmla="*/ 24 h 43"/>
                <a:gd name="T78" fmla="*/ 14 w 40"/>
                <a:gd name="T79" fmla="*/ 22 h 43"/>
                <a:gd name="T80" fmla="*/ 14 w 40"/>
                <a:gd name="T81" fmla="*/ 18 h 43"/>
                <a:gd name="T82" fmla="*/ 11 w 40"/>
                <a:gd name="T83" fmla="*/ 13 h 43"/>
                <a:gd name="T84" fmla="*/ 11 w 40"/>
                <a:gd name="T85" fmla="*/ 12 h 43"/>
                <a:gd name="T86" fmla="*/ 8 w 40"/>
                <a:gd name="T87" fmla="*/ 10 h 43"/>
                <a:gd name="T88" fmla="*/ 6 w 40"/>
                <a:gd name="T89" fmla="*/ 9 h 43"/>
                <a:gd name="T90" fmla="*/ 5 w 40"/>
                <a:gd name="T91" fmla="*/ 7 h 43"/>
                <a:gd name="T92" fmla="*/ 5 w 40"/>
                <a:gd name="T93" fmla="*/ 4 h 43"/>
                <a:gd name="T94" fmla="*/ 4 w 40"/>
                <a:gd name="T95" fmla="*/ 4 h 43"/>
                <a:gd name="T96" fmla="*/ 2 w 40"/>
                <a:gd name="T97" fmla="*/ 4 h 43"/>
                <a:gd name="T98" fmla="*/ 0 w 40"/>
                <a:gd name="T99" fmla="*/ 4 h 43"/>
                <a:gd name="T100" fmla="*/ 1 w 40"/>
                <a:gd name="T101" fmla="*/ 2 h 43"/>
                <a:gd name="T102" fmla="*/ 3 w 40"/>
                <a:gd name="T103" fmla="*/ 0 h 43"/>
                <a:gd name="T104" fmla="*/ 5 w 40"/>
                <a:gd name="T105" fmla="*/ 0 h 43"/>
                <a:gd name="T106" fmla="*/ 11 w 40"/>
                <a:gd name="T107" fmla="*/ 1 h 43"/>
                <a:gd name="T108" fmla="*/ 12 w 40"/>
                <a:gd name="T10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43">
                  <a:moveTo>
                    <a:pt x="12" y="1"/>
                  </a:moveTo>
                  <a:lnTo>
                    <a:pt x="14" y="2"/>
                  </a:lnTo>
                  <a:lnTo>
                    <a:pt x="19" y="1"/>
                  </a:lnTo>
                  <a:lnTo>
                    <a:pt x="21" y="1"/>
                  </a:lnTo>
                  <a:lnTo>
                    <a:pt x="22" y="3"/>
                  </a:lnTo>
                  <a:lnTo>
                    <a:pt x="24" y="4"/>
                  </a:lnTo>
                  <a:lnTo>
                    <a:pt x="25" y="4"/>
                  </a:lnTo>
                  <a:lnTo>
                    <a:pt x="28" y="3"/>
                  </a:lnTo>
                  <a:lnTo>
                    <a:pt x="31" y="5"/>
                  </a:lnTo>
                  <a:lnTo>
                    <a:pt x="33" y="9"/>
                  </a:lnTo>
                  <a:lnTo>
                    <a:pt x="36" y="11"/>
                  </a:lnTo>
                  <a:lnTo>
                    <a:pt x="38" y="13"/>
                  </a:lnTo>
                  <a:lnTo>
                    <a:pt x="39" y="14"/>
                  </a:lnTo>
                  <a:lnTo>
                    <a:pt x="37" y="17"/>
                  </a:lnTo>
                  <a:lnTo>
                    <a:pt x="37" y="19"/>
                  </a:lnTo>
                  <a:lnTo>
                    <a:pt x="37" y="22"/>
                  </a:lnTo>
                  <a:lnTo>
                    <a:pt x="39" y="29"/>
                  </a:lnTo>
                  <a:lnTo>
                    <a:pt x="38" y="31"/>
                  </a:lnTo>
                  <a:lnTo>
                    <a:pt x="36" y="33"/>
                  </a:lnTo>
                  <a:lnTo>
                    <a:pt x="35" y="35"/>
                  </a:lnTo>
                  <a:lnTo>
                    <a:pt x="35" y="37"/>
                  </a:lnTo>
                  <a:lnTo>
                    <a:pt x="35" y="38"/>
                  </a:lnTo>
                  <a:lnTo>
                    <a:pt x="34" y="40"/>
                  </a:lnTo>
                  <a:lnTo>
                    <a:pt x="33" y="39"/>
                  </a:lnTo>
                  <a:lnTo>
                    <a:pt x="32" y="40"/>
                  </a:lnTo>
                  <a:lnTo>
                    <a:pt x="31" y="40"/>
                  </a:lnTo>
                  <a:lnTo>
                    <a:pt x="29" y="42"/>
                  </a:lnTo>
                  <a:lnTo>
                    <a:pt x="26" y="41"/>
                  </a:lnTo>
                  <a:lnTo>
                    <a:pt x="25" y="41"/>
                  </a:lnTo>
                  <a:lnTo>
                    <a:pt x="25" y="40"/>
                  </a:lnTo>
                  <a:lnTo>
                    <a:pt x="24" y="39"/>
                  </a:lnTo>
                  <a:lnTo>
                    <a:pt x="23" y="38"/>
                  </a:lnTo>
                  <a:lnTo>
                    <a:pt x="20" y="35"/>
                  </a:lnTo>
                  <a:lnTo>
                    <a:pt x="19" y="33"/>
                  </a:lnTo>
                  <a:lnTo>
                    <a:pt x="19" y="31"/>
                  </a:lnTo>
                  <a:lnTo>
                    <a:pt x="19" y="28"/>
                  </a:lnTo>
                  <a:lnTo>
                    <a:pt x="17" y="26"/>
                  </a:lnTo>
                  <a:lnTo>
                    <a:pt x="15" y="25"/>
                  </a:lnTo>
                  <a:lnTo>
                    <a:pt x="14" y="24"/>
                  </a:lnTo>
                  <a:lnTo>
                    <a:pt x="14" y="22"/>
                  </a:lnTo>
                  <a:lnTo>
                    <a:pt x="14" y="18"/>
                  </a:lnTo>
                  <a:lnTo>
                    <a:pt x="11" y="13"/>
                  </a:lnTo>
                  <a:lnTo>
                    <a:pt x="11" y="12"/>
                  </a:lnTo>
                  <a:lnTo>
                    <a:pt x="8" y="10"/>
                  </a:lnTo>
                  <a:lnTo>
                    <a:pt x="6" y="9"/>
                  </a:lnTo>
                  <a:lnTo>
                    <a:pt x="5" y="7"/>
                  </a:lnTo>
                  <a:lnTo>
                    <a:pt x="5" y="4"/>
                  </a:lnTo>
                  <a:lnTo>
                    <a:pt x="4" y="4"/>
                  </a:lnTo>
                  <a:lnTo>
                    <a:pt x="2" y="4"/>
                  </a:lnTo>
                  <a:lnTo>
                    <a:pt x="0" y="4"/>
                  </a:lnTo>
                  <a:lnTo>
                    <a:pt x="1" y="2"/>
                  </a:lnTo>
                  <a:lnTo>
                    <a:pt x="3" y="0"/>
                  </a:lnTo>
                  <a:lnTo>
                    <a:pt x="5" y="0"/>
                  </a:lnTo>
                  <a:lnTo>
                    <a:pt x="11" y="1"/>
                  </a:lnTo>
                  <a:lnTo>
                    <a:pt x="1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29" name="Freeform 614">
              <a:extLst>
                <a:ext uri="{FF2B5EF4-FFF2-40B4-BE49-F238E27FC236}">
                  <a16:creationId xmlns="" xmlns:a16="http://schemas.microsoft.com/office/drawing/2014/main" id="{1D55EF79-352D-B41B-C68D-CB321F4D3A37}"/>
                </a:ext>
              </a:extLst>
            </p:cNvPr>
            <p:cNvSpPr>
              <a:spLocks noChangeArrowheads="1"/>
            </p:cNvSpPr>
            <p:nvPr/>
          </p:nvSpPr>
          <p:spPr bwMode="auto">
            <a:xfrm>
              <a:off x="13046074" y="9358311"/>
              <a:ext cx="10990" cy="16487"/>
            </a:xfrm>
            <a:custGeom>
              <a:avLst/>
              <a:gdLst>
                <a:gd name="T0" fmla="*/ 4 w 11"/>
                <a:gd name="T1" fmla="*/ 0 h 12"/>
                <a:gd name="T2" fmla="*/ 6 w 11"/>
                <a:gd name="T3" fmla="*/ 0 h 12"/>
                <a:gd name="T4" fmla="*/ 6 w 11"/>
                <a:gd name="T5" fmla="*/ 0 h 12"/>
                <a:gd name="T6" fmla="*/ 10 w 11"/>
                <a:gd name="T7" fmla="*/ 3 h 12"/>
                <a:gd name="T8" fmla="*/ 10 w 11"/>
                <a:gd name="T9" fmla="*/ 4 h 12"/>
                <a:gd name="T10" fmla="*/ 10 w 11"/>
                <a:gd name="T11" fmla="*/ 6 h 12"/>
                <a:gd name="T12" fmla="*/ 8 w 11"/>
                <a:gd name="T13" fmla="*/ 9 h 12"/>
                <a:gd name="T14" fmla="*/ 8 w 11"/>
                <a:gd name="T15" fmla="*/ 10 h 12"/>
                <a:gd name="T16" fmla="*/ 6 w 11"/>
                <a:gd name="T17" fmla="*/ 11 h 12"/>
                <a:gd name="T18" fmla="*/ 3 w 11"/>
                <a:gd name="T19" fmla="*/ 9 h 12"/>
                <a:gd name="T20" fmla="*/ 1 w 11"/>
                <a:gd name="T21" fmla="*/ 7 h 12"/>
                <a:gd name="T22" fmla="*/ 0 w 11"/>
                <a:gd name="T23" fmla="*/ 4 h 12"/>
                <a:gd name="T24" fmla="*/ 2 w 11"/>
                <a:gd name="T25" fmla="*/ 0 h 12"/>
                <a:gd name="T26" fmla="*/ 4 w 11"/>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4" y="0"/>
                  </a:moveTo>
                  <a:lnTo>
                    <a:pt x="6" y="0"/>
                  </a:lnTo>
                  <a:lnTo>
                    <a:pt x="6" y="0"/>
                  </a:lnTo>
                  <a:lnTo>
                    <a:pt x="10" y="3"/>
                  </a:lnTo>
                  <a:lnTo>
                    <a:pt x="10" y="4"/>
                  </a:lnTo>
                  <a:lnTo>
                    <a:pt x="10" y="6"/>
                  </a:lnTo>
                  <a:lnTo>
                    <a:pt x="8" y="9"/>
                  </a:lnTo>
                  <a:lnTo>
                    <a:pt x="8" y="10"/>
                  </a:lnTo>
                  <a:lnTo>
                    <a:pt x="6" y="11"/>
                  </a:lnTo>
                  <a:lnTo>
                    <a:pt x="3" y="9"/>
                  </a:lnTo>
                  <a:lnTo>
                    <a:pt x="1" y="7"/>
                  </a:lnTo>
                  <a:lnTo>
                    <a:pt x="0" y="4"/>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0" name="Freeform 615">
              <a:extLst>
                <a:ext uri="{FF2B5EF4-FFF2-40B4-BE49-F238E27FC236}">
                  <a16:creationId xmlns="" xmlns:a16="http://schemas.microsoft.com/office/drawing/2014/main" id="{9DDB36D4-7BA7-BF31-DED4-6969AC3E5B9A}"/>
                </a:ext>
              </a:extLst>
            </p:cNvPr>
            <p:cNvSpPr>
              <a:spLocks noChangeArrowheads="1"/>
            </p:cNvSpPr>
            <p:nvPr/>
          </p:nvSpPr>
          <p:spPr bwMode="auto">
            <a:xfrm>
              <a:off x="12980132" y="9347320"/>
              <a:ext cx="5497" cy="5497"/>
            </a:xfrm>
            <a:custGeom>
              <a:avLst/>
              <a:gdLst>
                <a:gd name="T0" fmla="*/ 5 w 6"/>
                <a:gd name="T1" fmla="*/ 4 h 6"/>
                <a:gd name="T2" fmla="*/ 5 w 6"/>
                <a:gd name="T3" fmla="*/ 5 h 6"/>
                <a:gd name="T4" fmla="*/ 0 w 6"/>
                <a:gd name="T5" fmla="*/ 3 h 6"/>
                <a:gd name="T6" fmla="*/ 0 w 6"/>
                <a:gd name="T7" fmla="*/ 1 h 6"/>
                <a:gd name="T8" fmla="*/ 0 w 6"/>
                <a:gd name="T9" fmla="*/ 0 h 6"/>
                <a:gd name="T10" fmla="*/ 1 w 6"/>
                <a:gd name="T11" fmla="*/ 0 h 6"/>
                <a:gd name="T12" fmla="*/ 3 w 6"/>
                <a:gd name="T13" fmla="*/ 1 h 6"/>
                <a:gd name="T14" fmla="*/ 5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4"/>
                  </a:moveTo>
                  <a:lnTo>
                    <a:pt x="5" y="5"/>
                  </a:lnTo>
                  <a:lnTo>
                    <a:pt x="0" y="3"/>
                  </a:lnTo>
                  <a:lnTo>
                    <a:pt x="0" y="1"/>
                  </a:lnTo>
                  <a:lnTo>
                    <a:pt x="0" y="0"/>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1" name="Freeform 616">
              <a:extLst>
                <a:ext uri="{FF2B5EF4-FFF2-40B4-BE49-F238E27FC236}">
                  <a16:creationId xmlns="" xmlns:a16="http://schemas.microsoft.com/office/drawing/2014/main" id="{BAF80F45-C9CC-CE32-441B-C2D4E9C98941}"/>
                </a:ext>
              </a:extLst>
            </p:cNvPr>
            <p:cNvSpPr>
              <a:spLocks noChangeArrowheads="1"/>
            </p:cNvSpPr>
            <p:nvPr/>
          </p:nvSpPr>
          <p:spPr bwMode="auto">
            <a:xfrm>
              <a:off x="13133997" y="9336330"/>
              <a:ext cx="16487" cy="21981"/>
            </a:xfrm>
            <a:custGeom>
              <a:avLst/>
              <a:gdLst>
                <a:gd name="T0" fmla="*/ 10 w 14"/>
                <a:gd name="T1" fmla="*/ 14 h 18"/>
                <a:gd name="T2" fmla="*/ 9 w 14"/>
                <a:gd name="T3" fmla="*/ 17 h 18"/>
                <a:gd name="T4" fmla="*/ 8 w 14"/>
                <a:gd name="T5" fmla="*/ 16 h 18"/>
                <a:gd name="T6" fmla="*/ 7 w 14"/>
                <a:gd name="T7" fmla="*/ 16 h 18"/>
                <a:gd name="T8" fmla="*/ 5 w 14"/>
                <a:gd name="T9" fmla="*/ 17 h 18"/>
                <a:gd name="T10" fmla="*/ 1 w 14"/>
                <a:gd name="T11" fmla="*/ 15 h 18"/>
                <a:gd name="T12" fmla="*/ 0 w 14"/>
                <a:gd name="T13" fmla="*/ 13 h 18"/>
                <a:gd name="T14" fmla="*/ 3 w 14"/>
                <a:gd name="T15" fmla="*/ 10 h 18"/>
                <a:gd name="T16" fmla="*/ 3 w 14"/>
                <a:gd name="T17" fmla="*/ 3 h 18"/>
                <a:gd name="T18" fmla="*/ 4 w 14"/>
                <a:gd name="T19" fmla="*/ 1 h 18"/>
                <a:gd name="T20" fmla="*/ 5 w 14"/>
                <a:gd name="T21" fmla="*/ 0 h 18"/>
                <a:gd name="T22" fmla="*/ 6 w 14"/>
                <a:gd name="T23" fmla="*/ 0 h 18"/>
                <a:gd name="T24" fmla="*/ 9 w 14"/>
                <a:gd name="T25" fmla="*/ 4 h 18"/>
                <a:gd name="T26" fmla="*/ 10 w 14"/>
                <a:gd name="T27" fmla="*/ 5 h 18"/>
                <a:gd name="T28" fmla="*/ 13 w 14"/>
                <a:gd name="T29" fmla="*/ 6 h 18"/>
                <a:gd name="T30" fmla="*/ 12 w 14"/>
                <a:gd name="T31" fmla="*/ 11 h 18"/>
                <a:gd name="T32" fmla="*/ 12 w 14"/>
                <a:gd name="T33" fmla="*/ 13 h 18"/>
                <a:gd name="T34" fmla="*/ 10 w 14"/>
                <a:gd name="T3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0" y="14"/>
                  </a:moveTo>
                  <a:lnTo>
                    <a:pt x="9" y="17"/>
                  </a:lnTo>
                  <a:lnTo>
                    <a:pt x="8" y="16"/>
                  </a:lnTo>
                  <a:lnTo>
                    <a:pt x="7" y="16"/>
                  </a:lnTo>
                  <a:lnTo>
                    <a:pt x="5" y="17"/>
                  </a:lnTo>
                  <a:lnTo>
                    <a:pt x="1" y="15"/>
                  </a:lnTo>
                  <a:lnTo>
                    <a:pt x="0" y="13"/>
                  </a:lnTo>
                  <a:lnTo>
                    <a:pt x="3" y="10"/>
                  </a:lnTo>
                  <a:lnTo>
                    <a:pt x="3" y="3"/>
                  </a:lnTo>
                  <a:lnTo>
                    <a:pt x="4" y="1"/>
                  </a:lnTo>
                  <a:lnTo>
                    <a:pt x="5" y="0"/>
                  </a:lnTo>
                  <a:lnTo>
                    <a:pt x="6" y="0"/>
                  </a:lnTo>
                  <a:lnTo>
                    <a:pt x="9" y="4"/>
                  </a:lnTo>
                  <a:lnTo>
                    <a:pt x="10" y="5"/>
                  </a:lnTo>
                  <a:lnTo>
                    <a:pt x="13" y="6"/>
                  </a:lnTo>
                  <a:lnTo>
                    <a:pt x="12" y="11"/>
                  </a:lnTo>
                  <a:lnTo>
                    <a:pt x="12" y="13"/>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2" name="Freeform 617">
              <a:extLst>
                <a:ext uri="{FF2B5EF4-FFF2-40B4-BE49-F238E27FC236}">
                  <a16:creationId xmlns="" xmlns:a16="http://schemas.microsoft.com/office/drawing/2014/main" id="{3C52C8F5-05C7-7B1D-5B88-F2BBF32DCDF6}"/>
                </a:ext>
              </a:extLst>
            </p:cNvPr>
            <p:cNvSpPr>
              <a:spLocks noChangeArrowheads="1"/>
            </p:cNvSpPr>
            <p:nvPr/>
          </p:nvSpPr>
          <p:spPr bwMode="auto">
            <a:xfrm>
              <a:off x="13051571" y="9330837"/>
              <a:ext cx="10990" cy="10990"/>
            </a:xfrm>
            <a:custGeom>
              <a:avLst/>
              <a:gdLst>
                <a:gd name="T0" fmla="*/ 7 w 8"/>
                <a:gd name="T1" fmla="*/ 6 h 8"/>
                <a:gd name="T2" fmla="*/ 7 w 8"/>
                <a:gd name="T3" fmla="*/ 7 h 8"/>
                <a:gd name="T4" fmla="*/ 0 w 8"/>
                <a:gd name="T5" fmla="*/ 2 h 8"/>
                <a:gd name="T6" fmla="*/ 0 w 8"/>
                <a:gd name="T7" fmla="*/ 2 h 8"/>
                <a:gd name="T8" fmla="*/ 0 w 8"/>
                <a:gd name="T9" fmla="*/ 1 h 8"/>
                <a:gd name="T10" fmla="*/ 0 w 8"/>
                <a:gd name="T11" fmla="*/ 0 h 8"/>
                <a:gd name="T12" fmla="*/ 7 w 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6"/>
                  </a:moveTo>
                  <a:lnTo>
                    <a:pt x="7" y="7"/>
                  </a:lnTo>
                  <a:lnTo>
                    <a:pt x="0" y="2"/>
                  </a:lnTo>
                  <a:lnTo>
                    <a:pt x="0" y="2"/>
                  </a:lnTo>
                  <a:lnTo>
                    <a:pt x="0" y="1"/>
                  </a:lnTo>
                  <a:lnTo>
                    <a:pt x="0" y="0"/>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3" name="Freeform 618">
              <a:extLst>
                <a:ext uri="{FF2B5EF4-FFF2-40B4-BE49-F238E27FC236}">
                  <a16:creationId xmlns="" xmlns:a16="http://schemas.microsoft.com/office/drawing/2014/main" id="{E3EC63F0-466F-BC14-79DD-B4A5AD1F96A9}"/>
                </a:ext>
              </a:extLst>
            </p:cNvPr>
            <p:cNvSpPr>
              <a:spLocks noChangeArrowheads="1"/>
            </p:cNvSpPr>
            <p:nvPr/>
          </p:nvSpPr>
          <p:spPr bwMode="auto">
            <a:xfrm>
              <a:off x="13046074" y="9297865"/>
              <a:ext cx="10990" cy="16484"/>
            </a:xfrm>
            <a:custGeom>
              <a:avLst/>
              <a:gdLst>
                <a:gd name="T0" fmla="*/ 7 w 8"/>
                <a:gd name="T1" fmla="*/ 2 h 14"/>
                <a:gd name="T2" fmla="*/ 7 w 8"/>
                <a:gd name="T3" fmla="*/ 3 h 14"/>
                <a:gd name="T4" fmla="*/ 7 w 8"/>
                <a:gd name="T5" fmla="*/ 3 h 14"/>
                <a:gd name="T6" fmla="*/ 6 w 8"/>
                <a:gd name="T7" fmla="*/ 3 h 14"/>
                <a:gd name="T8" fmla="*/ 4 w 8"/>
                <a:gd name="T9" fmla="*/ 5 h 14"/>
                <a:gd name="T10" fmla="*/ 6 w 8"/>
                <a:gd name="T11" fmla="*/ 10 h 14"/>
                <a:gd name="T12" fmla="*/ 5 w 8"/>
                <a:gd name="T13" fmla="*/ 13 h 14"/>
                <a:gd name="T14" fmla="*/ 3 w 8"/>
                <a:gd name="T15" fmla="*/ 13 h 14"/>
                <a:gd name="T16" fmla="*/ 2 w 8"/>
                <a:gd name="T17" fmla="*/ 13 h 14"/>
                <a:gd name="T18" fmla="*/ 3 w 8"/>
                <a:gd name="T19" fmla="*/ 11 h 14"/>
                <a:gd name="T20" fmla="*/ 4 w 8"/>
                <a:gd name="T21" fmla="*/ 10 h 14"/>
                <a:gd name="T22" fmla="*/ 3 w 8"/>
                <a:gd name="T23" fmla="*/ 9 h 14"/>
                <a:gd name="T24" fmla="*/ 2 w 8"/>
                <a:gd name="T25" fmla="*/ 7 h 14"/>
                <a:gd name="T26" fmla="*/ 1 w 8"/>
                <a:gd name="T27" fmla="*/ 4 h 14"/>
                <a:gd name="T28" fmla="*/ 0 w 8"/>
                <a:gd name="T29" fmla="*/ 3 h 14"/>
                <a:gd name="T30" fmla="*/ 0 w 8"/>
                <a:gd name="T31" fmla="*/ 0 h 14"/>
                <a:gd name="T32" fmla="*/ 4 w 8"/>
                <a:gd name="T33" fmla="*/ 0 h 14"/>
                <a:gd name="T34" fmla="*/ 7 w 8"/>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4">
                  <a:moveTo>
                    <a:pt x="7" y="2"/>
                  </a:moveTo>
                  <a:lnTo>
                    <a:pt x="7" y="3"/>
                  </a:lnTo>
                  <a:lnTo>
                    <a:pt x="7" y="3"/>
                  </a:lnTo>
                  <a:lnTo>
                    <a:pt x="6" y="3"/>
                  </a:lnTo>
                  <a:lnTo>
                    <a:pt x="4" y="5"/>
                  </a:lnTo>
                  <a:lnTo>
                    <a:pt x="6" y="10"/>
                  </a:lnTo>
                  <a:lnTo>
                    <a:pt x="5" y="13"/>
                  </a:lnTo>
                  <a:lnTo>
                    <a:pt x="3" y="13"/>
                  </a:lnTo>
                  <a:lnTo>
                    <a:pt x="2" y="13"/>
                  </a:lnTo>
                  <a:lnTo>
                    <a:pt x="3" y="11"/>
                  </a:lnTo>
                  <a:lnTo>
                    <a:pt x="4" y="10"/>
                  </a:lnTo>
                  <a:lnTo>
                    <a:pt x="3" y="9"/>
                  </a:lnTo>
                  <a:lnTo>
                    <a:pt x="2" y="7"/>
                  </a:lnTo>
                  <a:lnTo>
                    <a:pt x="1" y="4"/>
                  </a:lnTo>
                  <a:lnTo>
                    <a:pt x="0" y="3"/>
                  </a:lnTo>
                  <a:lnTo>
                    <a:pt x="0" y="0"/>
                  </a:lnTo>
                  <a:lnTo>
                    <a:pt x="4"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4" name="Freeform 620">
              <a:extLst>
                <a:ext uri="{FF2B5EF4-FFF2-40B4-BE49-F238E27FC236}">
                  <a16:creationId xmlns="" xmlns:a16="http://schemas.microsoft.com/office/drawing/2014/main" id="{FD0B2B29-9154-5D45-5EA2-5EA91596713E}"/>
                </a:ext>
              </a:extLst>
            </p:cNvPr>
            <p:cNvSpPr>
              <a:spLocks noChangeArrowheads="1"/>
            </p:cNvSpPr>
            <p:nvPr/>
          </p:nvSpPr>
          <p:spPr bwMode="auto">
            <a:xfrm>
              <a:off x="13046074" y="9133010"/>
              <a:ext cx="5497" cy="10990"/>
            </a:xfrm>
            <a:custGeom>
              <a:avLst/>
              <a:gdLst>
                <a:gd name="T0" fmla="*/ 3 w 6"/>
                <a:gd name="T1" fmla="*/ 4 h 7"/>
                <a:gd name="T2" fmla="*/ 1 w 6"/>
                <a:gd name="T3" fmla="*/ 6 h 7"/>
                <a:gd name="T4" fmla="*/ 0 w 6"/>
                <a:gd name="T5" fmla="*/ 6 h 7"/>
                <a:gd name="T6" fmla="*/ 1 w 6"/>
                <a:gd name="T7" fmla="*/ 3 h 7"/>
                <a:gd name="T8" fmla="*/ 1 w 6"/>
                <a:gd name="T9" fmla="*/ 2 h 7"/>
                <a:gd name="T10" fmla="*/ 2 w 6"/>
                <a:gd name="T11" fmla="*/ 1 h 7"/>
                <a:gd name="T12" fmla="*/ 4 w 6"/>
                <a:gd name="T13" fmla="*/ 0 h 7"/>
                <a:gd name="T14" fmla="*/ 5 w 6"/>
                <a:gd name="T15" fmla="*/ 2 h 7"/>
                <a:gd name="T16" fmla="*/ 3 w 6"/>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4"/>
                  </a:moveTo>
                  <a:lnTo>
                    <a:pt x="1" y="6"/>
                  </a:lnTo>
                  <a:lnTo>
                    <a:pt x="0" y="6"/>
                  </a:lnTo>
                  <a:lnTo>
                    <a:pt x="1" y="3"/>
                  </a:lnTo>
                  <a:lnTo>
                    <a:pt x="1" y="2"/>
                  </a:lnTo>
                  <a:lnTo>
                    <a:pt x="2" y="1"/>
                  </a:lnTo>
                  <a:lnTo>
                    <a:pt x="4" y="0"/>
                  </a:lnTo>
                  <a:lnTo>
                    <a:pt x="5"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5" name="Freeform 621">
              <a:extLst>
                <a:ext uri="{FF2B5EF4-FFF2-40B4-BE49-F238E27FC236}">
                  <a16:creationId xmlns="" xmlns:a16="http://schemas.microsoft.com/office/drawing/2014/main" id="{9BF3B44E-615D-B207-E37D-81E18B3FE8D5}"/>
                </a:ext>
              </a:extLst>
            </p:cNvPr>
            <p:cNvSpPr>
              <a:spLocks noChangeArrowheads="1"/>
            </p:cNvSpPr>
            <p:nvPr/>
          </p:nvSpPr>
          <p:spPr bwMode="auto">
            <a:xfrm>
              <a:off x="13024094" y="9127513"/>
              <a:ext cx="5497" cy="10990"/>
            </a:xfrm>
            <a:custGeom>
              <a:avLst/>
              <a:gdLst>
                <a:gd name="T0" fmla="*/ 3 w 4"/>
                <a:gd name="T1" fmla="*/ 3 h 7"/>
                <a:gd name="T2" fmla="*/ 3 w 4"/>
                <a:gd name="T3" fmla="*/ 6 h 7"/>
                <a:gd name="T4" fmla="*/ 1 w 4"/>
                <a:gd name="T5" fmla="*/ 5 h 7"/>
                <a:gd name="T6" fmla="*/ 0 w 4"/>
                <a:gd name="T7" fmla="*/ 3 h 7"/>
                <a:gd name="T8" fmla="*/ 1 w 4"/>
                <a:gd name="T9" fmla="*/ 2 h 7"/>
                <a:gd name="T10" fmla="*/ 2 w 4"/>
                <a:gd name="T11" fmla="*/ 0 h 7"/>
                <a:gd name="T12" fmla="*/ 3 w 4"/>
                <a:gd name="T13" fmla="*/ 2 h 7"/>
                <a:gd name="T14" fmla="*/ 3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3"/>
                  </a:moveTo>
                  <a:lnTo>
                    <a:pt x="3" y="6"/>
                  </a:lnTo>
                  <a:lnTo>
                    <a:pt x="1" y="5"/>
                  </a:lnTo>
                  <a:lnTo>
                    <a:pt x="0" y="3"/>
                  </a:lnTo>
                  <a:lnTo>
                    <a:pt x="1"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6" name="Freeform 622">
              <a:extLst>
                <a:ext uri="{FF2B5EF4-FFF2-40B4-BE49-F238E27FC236}">
                  <a16:creationId xmlns="" xmlns:a16="http://schemas.microsoft.com/office/drawing/2014/main" id="{8AB1ED22-EC11-79B1-76AE-B14E5D619E98}"/>
                </a:ext>
              </a:extLst>
            </p:cNvPr>
            <p:cNvSpPr>
              <a:spLocks noChangeArrowheads="1"/>
            </p:cNvSpPr>
            <p:nvPr/>
          </p:nvSpPr>
          <p:spPr bwMode="auto">
            <a:xfrm>
              <a:off x="13029591" y="9116522"/>
              <a:ext cx="10990" cy="5497"/>
            </a:xfrm>
            <a:custGeom>
              <a:avLst/>
              <a:gdLst>
                <a:gd name="T0" fmla="*/ 5 w 7"/>
                <a:gd name="T1" fmla="*/ 1 h 5"/>
                <a:gd name="T2" fmla="*/ 6 w 7"/>
                <a:gd name="T3" fmla="*/ 4 h 5"/>
                <a:gd name="T4" fmla="*/ 3 w 7"/>
                <a:gd name="T5" fmla="*/ 4 h 5"/>
                <a:gd name="T6" fmla="*/ 1 w 7"/>
                <a:gd name="T7" fmla="*/ 3 h 5"/>
                <a:gd name="T8" fmla="*/ 0 w 7"/>
                <a:gd name="T9" fmla="*/ 1 h 5"/>
                <a:gd name="T10" fmla="*/ 0 w 7"/>
                <a:gd name="T11" fmla="*/ 1 h 5"/>
                <a:gd name="T12" fmla="*/ 1 w 7"/>
                <a:gd name="T13" fmla="*/ 0 h 5"/>
                <a:gd name="T14" fmla="*/ 5 w 7"/>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1"/>
                  </a:moveTo>
                  <a:lnTo>
                    <a:pt x="6" y="4"/>
                  </a:lnTo>
                  <a:lnTo>
                    <a:pt x="3" y="4"/>
                  </a:lnTo>
                  <a:lnTo>
                    <a:pt x="1" y="3"/>
                  </a:lnTo>
                  <a:lnTo>
                    <a:pt x="0" y="1"/>
                  </a:lnTo>
                  <a:lnTo>
                    <a:pt x="0" y="1"/>
                  </a:lnTo>
                  <a:lnTo>
                    <a:pt x="1"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7" name="Freeform 623">
              <a:extLst>
                <a:ext uri="{FF2B5EF4-FFF2-40B4-BE49-F238E27FC236}">
                  <a16:creationId xmlns="" xmlns:a16="http://schemas.microsoft.com/office/drawing/2014/main" id="{D4FB77FF-3E60-C023-276D-97620A786DFF}"/>
                </a:ext>
              </a:extLst>
            </p:cNvPr>
            <p:cNvSpPr>
              <a:spLocks noChangeArrowheads="1"/>
            </p:cNvSpPr>
            <p:nvPr/>
          </p:nvSpPr>
          <p:spPr bwMode="auto">
            <a:xfrm>
              <a:off x="13051571" y="9072561"/>
              <a:ext cx="5493" cy="5497"/>
            </a:xfrm>
            <a:custGeom>
              <a:avLst/>
              <a:gdLst>
                <a:gd name="T0" fmla="*/ 2 w 6"/>
                <a:gd name="T1" fmla="*/ 4 h 6"/>
                <a:gd name="T2" fmla="*/ 2 w 6"/>
                <a:gd name="T3" fmla="*/ 5 h 6"/>
                <a:gd name="T4" fmla="*/ 0 w 6"/>
                <a:gd name="T5" fmla="*/ 5 h 6"/>
                <a:gd name="T6" fmla="*/ 2 w 6"/>
                <a:gd name="T7" fmla="*/ 2 h 6"/>
                <a:gd name="T8" fmla="*/ 3 w 6"/>
                <a:gd name="T9" fmla="*/ 0 h 6"/>
                <a:gd name="T10" fmla="*/ 5 w 6"/>
                <a:gd name="T11" fmla="*/ 1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2" y="5"/>
                  </a:lnTo>
                  <a:lnTo>
                    <a:pt x="0" y="5"/>
                  </a:lnTo>
                  <a:lnTo>
                    <a:pt x="2" y="2"/>
                  </a:lnTo>
                  <a:lnTo>
                    <a:pt x="3" y="0"/>
                  </a:lnTo>
                  <a:lnTo>
                    <a:pt x="5"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8" name="Freeform 624">
              <a:extLst>
                <a:ext uri="{FF2B5EF4-FFF2-40B4-BE49-F238E27FC236}">
                  <a16:creationId xmlns="" xmlns:a16="http://schemas.microsoft.com/office/drawing/2014/main" id="{805F9252-EB01-EE3A-3BA6-E55F19159CB2}"/>
                </a:ext>
              </a:extLst>
            </p:cNvPr>
            <p:cNvSpPr>
              <a:spLocks noChangeArrowheads="1"/>
            </p:cNvSpPr>
            <p:nvPr/>
          </p:nvSpPr>
          <p:spPr bwMode="auto">
            <a:xfrm>
              <a:off x="13046074" y="9056077"/>
              <a:ext cx="5497" cy="5493"/>
            </a:xfrm>
            <a:custGeom>
              <a:avLst/>
              <a:gdLst>
                <a:gd name="T0" fmla="*/ 3 w 4"/>
                <a:gd name="T1" fmla="*/ 2 h 6"/>
                <a:gd name="T2" fmla="*/ 1 w 4"/>
                <a:gd name="T3" fmla="*/ 5 h 6"/>
                <a:gd name="T4" fmla="*/ 0 w 4"/>
                <a:gd name="T5" fmla="*/ 5 h 6"/>
                <a:gd name="T6" fmla="*/ 0 w 4"/>
                <a:gd name="T7" fmla="*/ 3 h 6"/>
                <a:gd name="T8" fmla="*/ 1 w 4"/>
                <a:gd name="T9" fmla="*/ 0 h 6"/>
                <a:gd name="T10" fmla="*/ 2 w 4"/>
                <a:gd name="T11" fmla="*/ 0 h 6"/>
                <a:gd name="T12" fmla="*/ 3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2"/>
                  </a:moveTo>
                  <a:lnTo>
                    <a:pt x="1" y="5"/>
                  </a:lnTo>
                  <a:lnTo>
                    <a:pt x="0" y="5"/>
                  </a:lnTo>
                  <a:lnTo>
                    <a:pt x="0" y="3"/>
                  </a:lnTo>
                  <a:lnTo>
                    <a:pt x="1" y="0"/>
                  </a:lnTo>
                  <a:lnTo>
                    <a:pt x="2"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39" name="Freeform 625">
              <a:extLst>
                <a:ext uri="{FF2B5EF4-FFF2-40B4-BE49-F238E27FC236}">
                  <a16:creationId xmlns="" xmlns:a16="http://schemas.microsoft.com/office/drawing/2014/main" id="{2990E979-1025-4323-F1F6-6ECA66E311FF}"/>
                </a:ext>
              </a:extLst>
            </p:cNvPr>
            <p:cNvSpPr>
              <a:spLocks noChangeArrowheads="1"/>
            </p:cNvSpPr>
            <p:nvPr/>
          </p:nvSpPr>
          <p:spPr bwMode="auto">
            <a:xfrm>
              <a:off x="10628189" y="8325215"/>
              <a:ext cx="675910" cy="609968"/>
            </a:xfrm>
            <a:custGeom>
              <a:avLst/>
              <a:gdLst>
                <a:gd name="T0" fmla="*/ 469 w 541"/>
                <a:gd name="T1" fmla="*/ 11 h 491"/>
                <a:gd name="T2" fmla="*/ 480 w 541"/>
                <a:gd name="T3" fmla="*/ 37 h 491"/>
                <a:gd name="T4" fmla="*/ 499 w 541"/>
                <a:gd name="T5" fmla="*/ 45 h 491"/>
                <a:gd name="T6" fmla="*/ 531 w 541"/>
                <a:gd name="T7" fmla="*/ 61 h 491"/>
                <a:gd name="T8" fmla="*/ 515 w 541"/>
                <a:gd name="T9" fmla="*/ 77 h 491"/>
                <a:gd name="T10" fmla="*/ 488 w 541"/>
                <a:gd name="T11" fmla="*/ 93 h 491"/>
                <a:gd name="T12" fmla="*/ 449 w 541"/>
                <a:gd name="T13" fmla="*/ 93 h 491"/>
                <a:gd name="T14" fmla="*/ 413 w 541"/>
                <a:gd name="T15" fmla="*/ 102 h 491"/>
                <a:gd name="T16" fmla="*/ 417 w 541"/>
                <a:gd name="T17" fmla="*/ 118 h 491"/>
                <a:gd name="T18" fmla="*/ 419 w 541"/>
                <a:gd name="T19" fmla="*/ 132 h 491"/>
                <a:gd name="T20" fmla="*/ 420 w 541"/>
                <a:gd name="T21" fmla="*/ 151 h 491"/>
                <a:gd name="T22" fmla="*/ 437 w 541"/>
                <a:gd name="T23" fmla="*/ 165 h 491"/>
                <a:gd name="T24" fmla="*/ 460 w 541"/>
                <a:gd name="T25" fmla="*/ 182 h 491"/>
                <a:gd name="T26" fmla="*/ 435 w 541"/>
                <a:gd name="T27" fmla="*/ 205 h 491"/>
                <a:gd name="T28" fmla="*/ 431 w 541"/>
                <a:gd name="T29" fmla="*/ 235 h 491"/>
                <a:gd name="T30" fmla="*/ 413 w 541"/>
                <a:gd name="T31" fmla="*/ 264 h 491"/>
                <a:gd name="T32" fmla="*/ 375 w 541"/>
                <a:gd name="T33" fmla="*/ 308 h 491"/>
                <a:gd name="T34" fmla="*/ 341 w 541"/>
                <a:gd name="T35" fmla="*/ 344 h 491"/>
                <a:gd name="T36" fmla="*/ 307 w 541"/>
                <a:gd name="T37" fmla="*/ 339 h 491"/>
                <a:gd name="T38" fmla="*/ 280 w 541"/>
                <a:gd name="T39" fmla="*/ 368 h 491"/>
                <a:gd name="T40" fmla="*/ 293 w 541"/>
                <a:gd name="T41" fmla="*/ 391 h 491"/>
                <a:gd name="T42" fmla="*/ 302 w 541"/>
                <a:gd name="T43" fmla="*/ 422 h 491"/>
                <a:gd name="T44" fmla="*/ 319 w 541"/>
                <a:gd name="T45" fmla="*/ 444 h 491"/>
                <a:gd name="T46" fmla="*/ 325 w 541"/>
                <a:gd name="T47" fmla="*/ 466 h 491"/>
                <a:gd name="T48" fmla="*/ 309 w 541"/>
                <a:gd name="T49" fmla="*/ 469 h 491"/>
                <a:gd name="T50" fmla="*/ 283 w 541"/>
                <a:gd name="T51" fmla="*/ 475 h 491"/>
                <a:gd name="T52" fmla="*/ 254 w 541"/>
                <a:gd name="T53" fmla="*/ 472 h 491"/>
                <a:gd name="T54" fmla="*/ 237 w 541"/>
                <a:gd name="T55" fmla="*/ 483 h 491"/>
                <a:gd name="T56" fmla="*/ 222 w 541"/>
                <a:gd name="T57" fmla="*/ 487 h 491"/>
                <a:gd name="T58" fmla="*/ 206 w 541"/>
                <a:gd name="T59" fmla="*/ 475 h 491"/>
                <a:gd name="T60" fmla="*/ 181 w 541"/>
                <a:gd name="T61" fmla="*/ 430 h 491"/>
                <a:gd name="T62" fmla="*/ 174 w 541"/>
                <a:gd name="T63" fmla="*/ 430 h 491"/>
                <a:gd name="T64" fmla="*/ 105 w 541"/>
                <a:gd name="T65" fmla="*/ 435 h 491"/>
                <a:gd name="T66" fmla="*/ 74 w 541"/>
                <a:gd name="T67" fmla="*/ 438 h 491"/>
                <a:gd name="T68" fmla="*/ 40 w 541"/>
                <a:gd name="T69" fmla="*/ 441 h 491"/>
                <a:gd name="T70" fmla="*/ 28 w 541"/>
                <a:gd name="T71" fmla="*/ 417 h 491"/>
                <a:gd name="T72" fmla="*/ 45 w 541"/>
                <a:gd name="T73" fmla="*/ 396 h 491"/>
                <a:gd name="T74" fmla="*/ 75 w 541"/>
                <a:gd name="T75" fmla="*/ 381 h 491"/>
                <a:gd name="T76" fmla="*/ 66 w 541"/>
                <a:gd name="T77" fmla="*/ 368 h 491"/>
                <a:gd name="T78" fmla="*/ 61 w 541"/>
                <a:gd name="T79" fmla="*/ 333 h 491"/>
                <a:gd name="T80" fmla="*/ 29 w 541"/>
                <a:gd name="T81" fmla="*/ 316 h 491"/>
                <a:gd name="T82" fmla="*/ 12 w 541"/>
                <a:gd name="T83" fmla="*/ 277 h 491"/>
                <a:gd name="T84" fmla="*/ 109 w 541"/>
                <a:gd name="T85" fmla="*/ 286 h 491"/>
                <a:gd name="T86" fmla="*/ 163 w 541"/>
                <a:gd name="T87" fmla="*/ 275 h 491"/>
                <a:gd name="T88" fmla="*/ 173 w 541"/>
                <a:gd name="T89" fmla="*/ 246 h 491"/>
                <a:gd name="T90" fmla="*/ 197 w 541"/>
                <a:gd name="T91" fmla="*/ 220 h 491"/>
                <a:gd name="T92" fmla="*/ 214 w 541"/>
                <a:gd name="T93" fmla="*/ 212 h 491"/>
                <a:gd name="T94" fmla="*/ 247 w 541"/>
                <a:gd name="T95" fmla="*/ 201 h 491"/>
                <a:gd name="T96" fmla="*/ 267 w 541"/>
                <a:gd name="T97" fmla="*/ 178 h 491"/>
                <a:gd name="T98" fmla="*/ 294 w 541"/>
                <a:gd name="T99" fmla="*/ 149 h 491"/>
                <a:gd name="T100" fmla="*/ 302 w 541"/>
                <a:gd name="T101" fmla="*/ 120 h 491"/>
                <a:gd name="T102" fmla="*/ 323 w 541"/>
                <a:gd name="T103" fmla="*/ 99 h 491"/>
                <a:gd name="T104" fmla="*/ 341 w 541"/>
                <a:gd name="T105" fmla="*/ 75 h 491"/>
                <a:gd name="T106" fmla="*/ 341 w 541"/>
                <a:gd name="T107" fmla="*/ 58 h 491"/>
                <a:gd name="T108" fmla="*/ 339 w 541"/>
                <a:gd name="T109" fmla="*/ 29 h 491"/>
                <a:gd name="T110" fmla="*/ 366 w 541"/>
                <a:gd name="T111" fmla="*/ 11 h 491"/>
                <a:gd name="T112" fmla="*/ 416 w 541"/>
                <a:gd name="T113" fmla="*/ 7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1" h="491">
                  <a:moveTo>
                    <a:pt x="445" y="2"/>
                  </a:moveTo>
                  <a:lnTo>
                    <a:pt x="447" y="3"/>
                  </a:lnTo>
                  <a:lnTo>
                    <a:pt x="449" y="3"/>
                  </a:lnTo>
                  <a:lnTo>
                    <a:pt x="453" y="2"/>
                  </a:lnTo>
                  <a:lnTo>
                    <a:pt x="455" y="2"/>
                  </a:lnTo>
                  <a:lnTo>
                    <a:pt x="462" y="5"/>
                  </a:lnTo>
                  <a:lnTo>
                    <a:pt x="463" y="6"/>
                  </a:lnTo>
                  <a:lnTo>
                    <a:pt x="465" y="12"/>
                  </a:lnTo>
                  <a:lnTo>
                    <a:pt x="466" y="12"/>
                  </a:lnTo>
                  <a:lnTo>
                    <a:pt x="469" y="11"/>
                  </a:lnTo>
                  <a:lnTo>
                    <a:pt x="472" y="11"/>
                  </a:lnTo>
                  <a:lnTo>
                    <a:pt x="476" y="13"/>
                  </a:lnTo>
                  <a:lnTo>
                    <a:pt x="477" y="15"/>
                  </a:lnTo>
                  <a:lnTo>
                    <a:pt x="479" y="17"/>
                  </a:lnTo>
                  <a:lnTo>
                    <a:pt x="480" y="21"/>
                  </a:lnTo>
                  <a:lnTo>
                    <a:pt x="481" y="23"/>
                  </a:lnTo>
                  <a:lnTo>
                    <a:pt x="482" y="26"/>
                  </a:lnTo>
                  <a:lnTo>
                    <a:pt x="482" y="34"/>
                  </a:lnTo>
                  <a:lnTo>
                    <a:pt x="480" y="36"/>
                  </a:lnTo>
                  <a:lnTo>
                    <a:pt x="480" y="37"/>
                  </a:lnTo>
                  <a:lnTo>
                    <a:pt x="480" y="39"/>
                  </a:lnTo>
                  <a:lnTo>
                    <a:pt x="481" y="40"/>
                  </a:lnTo>
                  <a:lnTo>
                    <a:pt x="483" y="41"/>
                  </a:lnTo>
                  <a:lnTo>
                    <a:pt x="484" y="41"/>
                  </a:lnTo>
                  <a:lnTo>
                    <a:pt x="486" y="43"/>
                  </a:lnTo>
                  <a:lnTo>
                    <a:pt x="487" y="47"/>
                  </a:lnTo>
                  <a:lnTo>
                    <a:pt x="488" y="48"/>
                  </a:lnTo>
                  <a:lnTo>
                    <a:pt x="491" y="48"/>
                  </a:lnTo>
                  <a:lnTo>
                    <a:pt x="495" y="47"/>
                  </a:lnTo>
                  <a:lnTo>
                    <a:pt x="499" y="45"/>
                  </a:lnTo>
                  <a:lnTo>
                    <a:pt x="500" y="45"/>
                  </a:lnTo>
                  <a:lnTo>
                    <a:pt x="500" y="50"/>
                  </a:lnTo>
                  <a:lnTo>
                    <a:pt x="503" y="51"/>
                  </a:lnTo>
                  <a:lnTo>
                    <a:pt x="506" y="54"/>
                  </a:lnTo>
                  <a:lnTo>
                    <a:pt x="507" y="54"/>
                  </a:lnTo>
                  <a:lnTo>
                    <a:pt x="511" y="56"/>
                  </a:lnTo>
                  <a:lnTo>
                    <a:pt x="518" y="58"/>
                  </a:lnTo>
                  <a:lnTo>
                    <a:pt x="524" y="60"/>
                  </a:lnTo>
                  <a:lnTo>
                    <a:pt x="529" y="61"/>
                  </a:lnTo>
                  <a:lnTo>
                    <a:pt x="531" y="61"/>
                  </a:lnTo>
                  <a:lnTo>
                    <a:pt x="533" y="61"/>
                  </a:lnTo>
                  <a:lnTo>
                    <a:pt x="538" y="61"/>
                  </a:lnTo>
                  <a:lnTo>
                    <a:pt x="540" y="60"/>
                  </a:lnTo>
                  <a:lnTo>
                    <a:pt x="536" y="63"/>
                  </a:lnTo>
                  <a:lnTo>
                    <a:pt x="533" y="65"/>
                  </a:lnTo>
                  <a:lnTo>
                    <a:pt x="528" y="68"/>
                  </a:lnTo>
                  <a:lnTo>
                    <a:pt x="524" y="71"/>
                  </a:lnTo>
                  <a:lnTo>
                    <a:pt x="520" y="73"/>
                  </a:lnTo>
                  <a:lnTo>
                    <a:pt x="516" y="75"/>
                  </a:lnTo>
                  <a:lnTo>
                    <a:pt x="515" y="77"/>
                  </a:lnTo>
                  <a:lnTo>
                    <a:pt x="515" y="80"/>
                  </a:lnTo>
                  <a:lnTo>
                    <a:pt x="511" y="82"/>
                  </a:lnTo>
                  <a:lnTo>
                    <a:pt x="508" y="84"/>
                  </a:lnTo>
                  <a:lnTo>
                    <a:pt x="507" y="85"/>
                  </a:lnTo>
                  <a:lnTo>
                    <a:pt x="507" y="85"/>
                  </a:lnTo>
                  <a:lnTo>
                    <a:pt x="505" y="88"/>
                  </a:lnTo>
                  <a:lnTo>
                    <a:pt x="502" y="90"/>
                  </a:lnTo>
                  <a:lnTo>
                    <a:pt x="499" y="90"/>
                  </a:lnTo>
                  <a:lnTo>
                    <a:pt x="497" y="89"/>
                  </a:lnTo>
                  <a:lnTo>
                    <a:pt x="488" y="93"/>
                  </a:lnTo>
                  <a:lnTo>
                    <a:pt x="484" y="93"/>
                  </a:lnTo>
                  <a:lnTo>
                    <a:pt x="481" y="95"/>
                  </a:lnTo>
                  <a:lnTo>
                    <a:pt x="478" y="97"/>
                  </a:lnTo>
                  <a:lnTo>
                    <a:pt x="473" y="99"/>
                  </a:lnTo>
                  <a:lnTo>
                    <a:pt x="470" y="99"/>
                  </a:lnTo>
                  <a:lnTo>
                    <a:pt x="465" y="97"/>
                  </a:lnTo>
                  <a:lnTo>
                    <a:pt x="459" y="95"/>
                  </a:lnTo>
                  <a:lnTo>
                    <a:pt x="456" y="94"/>
                  </a:lnTo>
                  <a:lnTo>
                    <a:pt x="455" y="94"/>
                  </a:lnTo>
                  <a:lnTo>
                    <a:pt x="449" y="93"/>
                  </a:lnTo>
                  <a:lnTo>
                    <a:pt x="444" y="92"/>
                  </a:lnTo>
                  <a:lnTo>
                    <a:pt x="438" y="91"/>
                  </a:lnTo>
                  <a:lnTo>
                    <a:pt x="435" y="90"/>
                  </a:lnTo>
                  <a:lnTo>
                    <a:pt x="428" y="89"/>
                  </a:lnTo>
                  <a:lnTo>
                    <a:pt x="425" y="90"/>
                  </a:lnTo>
                  <a:lnTo>
                    <a:pt x="421" y="92"/>
                  </a:lnTo>
                  <a:lnTo>
                    <a:pt x="418" y="93"/>
                  </a:lnTo>
                  <a:lnTo>
                    <a:pt x="415" y="98"/>
                  </a:lnTo>
                  <a:lnTo>
                    <a:pt x="414" y="99"/>
                  </a:lnTo>
                  <a:lnTo>
                    <a:pt x="413" y="102"/>
                  </a:lnTo>
                  <a:lnTo>
                    <a:pt x="413" y="104"/>
                  </a:lnTo>
                  <a:lnTo>
                    <a:pt x="413" y="106"/>
                  </a:lnTo>
                  <a:lnTo>
                    <a:pt x="417" y="107"/>
                  </a:lnTo>
                  <a:lnTo>
                    <a:pt x="418" y="109"/>
                  </a:lnTo>
                  <a:lnTo>
                    <a:pt x="419" y="111"/>
                  </a:lnTo>
                  <a:lnTo>
                    <a:pt x="417" y="113"/>
                  </a:lnTo>
                  <a:lnTo>
                    <a:pt x="416" y="114"/>
                  </a:lnTo>
                  <a:lnTo>
                    <a:pt x="416" y="115"/>
                  </a:lnTo>
                  <a:lnTo>
                    <a:pt x="417" y="117"/>
                  </a:lnTo>
                  <a:lnTo>
                    <a:pt x="417" y="118"/>
                  </a:lnTo>
                  <a:lnTo>
                    <a:pt x="422" y="118"/>
                  </a:lnTo>
                  <a:lnTo>
                    <a:pt x="426" y="118"/>
                  </a:lnTo>
                  <a:lnTo>
                    <a:pt x="426" y="118"/>
                  </a:lnTo>
                  <a:lnTo>
                    <a:pt x="427" y="120"/>
                  </a:lnTo>
                  <a:lnTo>
                    <a:pt x="426" y="123"/>
                  </a:lnTo>
                  <a:lnTo>
                    <a:pt x="421" y="124"/>
                  </a:lnTo>
                  <a:lnTo>
                    <a:pt x="419" y="126"/>
                  </a:lnTo>
                  <a:lnTo>
                    <a:pt x="418" y="129"/>
                  </a:lnTo>
                  <a:lnTo>
                    <a:pt x="418" y="131"/>
                  </a:lnTo>
                  <a:lnTo>
                    <a:pt x="419" y="132"/>
                  </a:lnTo>
                  <a:lnTo>
                    <a:pt x="421" y="134"/>
                  </a:lnTo>
                  <a:lnTo>
                    <a:pt x="423" y="136"/>
                  </a:lnTo>
                  <a:lnTo>
                    <a:pt x="424" y="137"/>
                  </a:lnTo>
                  <a:lnTo>
                    <a:pt x="424" y="139"/>
                  </a:lnTo>
                  <a:lnTo>
                    <a:pt x="423" y="142"/>
                  </a:lnTo>
                  <a:lnTo>
                    <a:pt x="420" y="145"/>
                  </a:lnTo>
                  <a:lnTo>
                    <a:pt x="419" y="147"/>
                  </a:lnTo>
                  <a:lnTo>
                    <a:pt x="419" y="148"/>
                  </a:lnTo>
                  <a:lnTo>
                    <a:pt x="419" y="149"/>
                  </a:lnTo>
                  <a:lnTo>
                    <a:pt x="420" y="151"/>
                  </a:lnTo>
                  <a:lnTo>
                    <a:pt x="423" y="153"/>
                  </a:lnTo>
                  <a:lnTo>
                    <a:pt x="426" y="156"/>
                  </a:lnTo>
                  <a:lnTo>
                    <a:pt x="428" y="156"/>
                  </a:lnTo>
                  <a:lnTo>
                    <a:pt x="428" y="156"/>
                  </a:lnTo>
                  <a:lnTo>
                    <a:pt x="429" y="159"/>
                  </a:lnTo>
                  <a:lnTo>
                    <a:pt x="430" y="161"/>
                  </a:lnTo>
                  <a:lnTo>
                    <a:pt x="429" y="164"/>
                  </a:lnTo>
                  <a:lnTo>
                    <a:pt x="430" y="165"/>
                  </a:lnTo>
                  <a:lnTo>
                    <a:pt x="434" y="165"/>
                  </a:lnTo>
                  <a:lnTo>
                    <a:pt x="437" y="165"/>
                  </a:lnTo>
                  <a:lnTo>
                    <a:pt x="439" y="165"/>
                  </a:lnTo>
                  <a:lnTo>
                    <a:pt x="440" y="165"/>
                  </a:lnTo>
                  <a:lnTo>
                    <a:pt x="439" y="171"/>
                  </a:lnTo>
                  <a:lnTo>
                    <a:pt x="440" y="175"/>
                  </a:lnTo>
                  <a:lnTo>
                    <a:pt x="441" y="175"/>
                  </a:lnTo>
                  <a:lnTo>
                    <a:pt x="444" y="176"/>
                  </a:lnTo>
                  <a:lnTo>
                    <a:pt x="450" y="176"/>
                  </a:lnTo>
                  <a:lnTo>
                    <a:pt x="454" y="178"/>
                  </a:lnTo>
                  <a:lnTo>
                    <a:pt x="458" y="180"/>
                  </a:lnTo>
                  <a:lnTo>
                    <a:pt x="460" y="182"/>
                  </a:lnTo>
                  <a:lnTo>
                    <a:pt x="461" y="183"/>
                  </a:lnTo>
                  <a:lnTo>
                    <a:pt x="461" y="186"/>
                  </a:lnTo>
                  <a:lnTo>
                    <a:pt x="459" y="189"/>
                  </a:lnTo>
                  <a:lnTo>
                    <a:pt x="455" y="190"/>
                  </a:lnTo>
                  <a:lnTo>
                    <a:pt x="453" y="190"/>
                  </a:lnTo>
                  <a:lnTo>
                    <a:pt x="442" y="195"/>
                  </a:lnTo>
                  <a:lnTo>
                    <a:pt x="439" y="198"/>
                  </a:lnTo>
                  <a:lnTo>
                    <a:pt x="437" y="200"/>
                  </a:lnTo>
                  <a:lnTo>
                    <a:pt x="436" y="203"/>
                  </a:lnTo>
                  <a:lnTo>
                    <a:pt x="435" y="205"/>
                  </a:lnTo>
                  <a:lnTo>
                    <a:pt x="437" y="211"/>
                  </a:lnTo>
                  <a:lnTo>
                    <a:pt x="438" y="214"/>
                  </a:lnTo>
                  <a:lnTo>
                    <a:pt x="436" y="221"/>
                  </a:lnTo>
                  <a:lnTo>
                    <a:pt x="436" y="224"/>
                  </a:lnTo>
                  <a:lnTo>
                    <a:pt x="436" y="226"/>
                  </a:lnTo>
                  <a:lnTo>
                    <a:pt x="438" y="227"/>
                  </a:lnTo>
                  <a:lnTo>
                    <a:pt x="439" y="228"/>
                  </a:lnTo>
                  <a:lnTo>
                    <a:pt x="439" y="230"/>
                  </a:lnTo>
                  <a:lnTo>
                    <a:pt x="435" y="233"/>
                  </a:lnTo>
                  <a:lnTo>
                    <a:pt x="431" y="235"/>
                  </a:lnTo>
                  <a:lnTo>
                    <a:pt x="430" y="235"/>
                  </a:lnTo>
                  <a:lnTo>
                    <a:pt x="426" y="239"/>
                  </a:lnTo>
                  <a:lnTo>
                    <a:pt x="419" y="249"/>
                  </a:lnTo>
                  <a:lnTo>
                    <a:pt x="415" y="252"/>
                  </a:lnTo>
                  <a:lnTo>
                    <a:pt x="415" y="253"/>
                  </a:lnTo>
                  <a:lnTo>
                    <a:pt x="415" y="255"/>
                  </a:lnTo>
                  <a:lnTo>
                    <a:pt x="417" y="257"/>
                  </a:lnTo>
                  <a:lnTo>
                    <a:pt x="417" y="260"/>
                  </a:lnTo>
                  <a:lnTo>
                    <a:pt x="415" y="262"/>
                  </a:lnTo>
                  <a:lnTo>
                    <a:pt x="413" y="264"/>
                  </a:lnTo>
                  <a:lnTo>
                    <a:pt x="408" y="266"/>
                  </a:lnTo>
                  <a:lnTo>
                    <a:pt x="402" y="269"/>
                  </a:lnTo>
                  <a:lnTo>
                    <a:pt x="399" y="270"/>
                  </a:lnTo>
                  <a:lnTo>
                    <a:pt x="397" y="276"/>
                  </a:lnTo>
                  <a:lnTo>
                    <a:pt x="395" y="281"/>
                  </a:lnTo>
                  <a:lnTo>
                    <a:pt x="395" y="284"/>
                  </a:lnTo>
                  <a:lnTo>
                    <a:pt x="391" y="291"/>
                  </a:lnTo>
                  <a:lnTo>
                    <a:pt x="386" y="301"/>
                  </a:lnTo>
                  <a:lnTo>
                    <a:pt x="384" y="303"/>
                  </a:lnTo>
                  <a:lnTo>
                    <a:pt x="375" y="308"/>
                  </a:lnTo>
                  <a:lnTo>
                    <a:pt x="366" y="313"/>
                  </a:lnTo>
                  <a:lnTo>
                    <a:pt x="365" y="315"/>
                  </a:lnTo>
                  <a:lnTo>
                    <a:pt x="363" y="320"/>
                  </a:lnTo>
                  <a:lnTo>
                    <a:pt x="361" y="325"/>
                  </a:lnTo>
                  <a:lnTo>
                    <a:pt x="359" y="327"/>
                  </a:lnTo>
                  <a:lnTo>
                    <a:pt x="354" y="333"/>
                  </a:lnTo>
                  <a:lnTo>
                    <a:pt x="352" y="338"/>
                  </a:lnTo>
                  <a:lnTo>
                    <a:pt x="351" y="342"/>
                  </a:lnTo>
                  <a:lnTo>
                    <a:pt x="346" y="343"/>
                  </a:lnTo>
                  <a:lnTo>
                    <a:pt x="341" y="344"/>
                  </a:lnTo>
                  <a:lnTo>
                    <a:pt x="333" y="345"/>
                  </a:lnTo>
                  <a:lnTo>
                    <a:pt x="329" y="346"/>
                  </a:lnTo>
                  <a:lnTo>
                    <a:pt x="319" y="350"/>
                  </a:lnTo>
                  <a:lnTo>
                    <a:pt x="317" y="351"/>
                  </a:lnTo>
                  <a:lnTo>
                    <a:pt x="315" y="350"/>
                  </a:lnTo>
                  <a:lnTo>
                    <a:pt x="313" y="348"/>
                  </a:lnTo>
                  <a:lnTo>
                    <a:pt x="312" y="346"/>
                  </a:lnTo>
                  <a:lnTo>
                    <a:pt x="311" y="342"/>
                  </a:lnTo>
                  <a:lnTo>
                    <a:pt x="310" y="341"/>
                  </a:lnTo>
                  <a:lnTo>
                    <a:pt x="307" y="339"/>
                  </a:lnTo>
                  <a:lnTo>
                    <a:pt x="304" y="339"/>
                  </a:lnTo>
                  <a:lnTo>
                    <a:pt x="302" y="341"/>
                  </a:lnTo>
                  <a:lnTo>
                    <a:pt x="299" y="343"/>
                  </a:lnTo>
                  <a:lnTo>
                    <a:pt x="298" y="344"/>
                  </a:lnTo>
                  <a:lnTo>
                    <a:pt x="296" y="346"/>
                  </a:lnTo>
                  <a:lnTo>
                    <a:pt x="293" y="351"/>
                  </a:lnTo>
                  <a:lnTo>
                    <a:pt x="288" y="359"/>
                  </a:lnTo>
                  <a:lnTo>
                    <a:pt x="283" y="365"/>
                  </a:lnTo>
                  <a:lnTo>
                    <a:pt x="281" y="367"/>
                  </a:lnTo>
                  <a:lnTo>
                    <a:pt x="280" y="368"/>
                  </a:lnTo>
                  <a:lnTo>
                    <a:pt x="278" y="370"/>
                  </a:lnTo>
                  <a:lnTo>
                    <a:pt x="277" y="372"/>
                  </a:lnTo>
                  <a:lnTo>
                    <a:pt x="276" y="378"/>
                  </a:lnTo>
                  <a:lnTo>
                    <a:pt x="275" y="383"/>
                  </a:lnTo>
                  <a:lnTo>
                    <a:pt x="275" y="384"/>
                  </a:lnTo>
                  <a:lnTo>
                    <a:pt x="276" y="385"/>
                  </a:lnTo>
                  <a:lnTo>
                    <a:pt x="279" y="387"/>
                  </a:lnTo>
                  <a:lnTo>
                    <a:pt x="283" y="389"/>
                  </a:lnTo>
                  <a:lnTo>
                    <a:pt x="289" y="390"/>
                  </a:lnTo>
                  <a:lnTo>
                    <a:pt x="293" y="391"/>
                  </a:lnTo>
                  <a:lnTo>
                    <a:pt x="295" y="392"/>
                  </a:lnTo>
                  <a:lnTo>
                    <a:pt x="296" y="394"/>
                  </a:lnTo>
                  <a:lnTo>
                    <a:pt x="297" y="395"/>
                  </a:lnTo>
                  <a:lnTo>
                    <a:pt x="296" y="399"/>
                  </a:lnTo>
                  <a:lnTo>
                    <a:pt x="296" y="404"/>
                  </a:lnTo>
                  <a:lnTo>
                    <a:pt x="294" y="409"/>
                  </a:lnTo>
                  <a:lnTo>
                    <a:pt x="294" y="412"/>
                  </a:lnTo>
                  <a:lnTo>
                    <a:pt x="295" y="414"/>
                  </a:lnTo>
                  <a:lnTo>
                    <a:pt x="300" y="422"/>
                  </a:lnTo>
                  <a:lnTo>
                    <a:pt x="302" y="422"/>
                  </a:lnTo>
                  <a:lnTo>
                    <a:pt x="306" y="422"/>
                  </a:lnTo>
                  <a:lnTo>
                    <a:pt x="308" y="422"/>
                  </a:lnTo>
                  <a:lnTo>
                    <a:pt x="310" y="422"/>
                  </a:lnTo>
                  <a:lnTo>
                    <a:pt x="311" y="422"/>
                  </a:lnTo>
                  <a:lnTo>
                    <a:pt x="312" y="423"/>
                  </a:lnTo>
                  <a:lnTo>
                    <a:pt x="313" y="424"/>
                  </a:lnTo>
                  <a:lnTo>
                    <a:pt x="312" y="431"/>
                  </a:lnTo>
                  <a:lnTo>
                    <a:pt x="314" y="435"/>
                  </a:lnTo>
                  <a:lnTo>
                    <a:pt x="317" y="440"/>
                  </a:lnTo>
                  <a:lnTo>
                    <a:pt x="319" y="444"/>
                  </a:lnTo>
                  <a:lnTo>
                    <a:pt x="322" y="451"/>
                  </a:lnTo>
                  <a:lnTo>
                    <a:pt x="324" y="455"/>
                  </a:lnTo>
                  <a:lnTo>
                    <a:pt x="325" y="457"/>
                  </a:lnTo>
                  <a:lnTo>
                    <a:pt x="324" y="458"/>
                  </a:lnTo>
                  <a:lnTo>
                    <a:pt x="323" y="459"/>
                  </a:lnTo>
                  <a:lnTo>
                    <a:pt x="323" y="461"/>
                  </a:lnTo>
                  <a:lnTo>
                    <a:pt x="323" y="463"/>
                  </a:lnTo>
                  <a:lnTo>
                    <a:pt x="323" y="464"/>
                  </a:lnTo>
                  <a:lnTo>
                    <a:pt x="324" y="466"/>
                  </a:lnTo>
                  <a:lnTo>
                    <a:pt x="325" y="466"/>
                  </a:lnTo>
                  <a:lnTo>
                    <a:pt x="325" y="468"/>
                  </a:lnTo>
                  <a:lnTo>
                    <a:pt x="323" y="469"/>
                  </a:lnTo>
                  <a:lnTo>
                    <a:pt x="321" y="469"/>
                  </a:lnTo>
                  <a:lnTo>
                    <a:pt x="320" y="469"/>
                  </a:lnTo>
                  <a:lnTo>
                    <a:pt x="317" y="472"/>
                  </a:lnTo>
                  <a:lnTo>
                    <a:pt x="316" y="472"/>
                  </a:lnTo>
                  <a:lnTo>
                    <a:pt x="315" y="473"/>
                  </a:lnTo>
                  <a:lnTo>
                    <a:pt x="313" y="472"/>
                  </a:lnTo>
                  <a:lnTo>
                    <a:pt x="310" y="471"/>
                  </a:lnTo>
                  <a:lnTo>
                    <a:pt x="309" y="469"/>
                  </a:lnTo>
                  <a:lnTo>
                    <a:pt x="310" y="468"/>
                  </a:lnTo>
                  <a:lnTo>
                    <a:pt x="309" y="466"/>
                  </a:lnTo>
                  <a:lnTo>
                    <a:pt x="307" y="467"/>
                  </a:lnTo>
                  <a:lnTo>
                    <a:pt x="300" y="469"/>
                  </a:lnTo>
                  <a:lnTo>
                    <a:pt x="294" y="471"/>
                  </a:lnTo>
                  <a:lnTo>
                    <a:pt x="294" y="473"/>
                  </a:lnTo>
                  <a:lnTo>
                    <a:pt x="292" y="474"/>
                  </a:lnTo>
                  <a:lnTo>
                    <a:pt x="289" y="475"/>
                  </a:lnTo>
                  <a:lnTo>
                    <a:pt x="285" y="475"/>
                  </a:lnTo>
                  <a:lnTo>
                    <a:pt x="283" y="475"/>
                  </a:lnTo>
                  <a:lnTo>
                    <a:pt x="280" y="473"/>
                  </a:lnTo>
                  <a:lnTo>
                    <a:pt x="277" y="472"/>
                  </a:lnTo>
                  <a:lnTo>
                    <a:pt x="274" y="472"/>
                  </a:lnTo>
                  <a:lnTo>
                    <a:pt x="267" y="472"/>
                  </a:lnTo>
                  <a:lnTo>
                    <a:pt x="264" y="472"/>
                  </a:lnTo>
                  <a:lnTo>
                    <a:pt x="261" y="471"/>
                  </a:lnTo>
                  <a:lnTo>
                    <a:pt x="259" y="472"/>
                  </a:lnTo>
                  <a:lnTo>
                    <a:pt x="256" y="471"/>
                  </a:lnTo>
                  <a:lnTo>
                    <a:pt x="255" y="472"/>
                  </a:lnTo>
                  <a:lnTo>
                    <a:pt x="254" y="472"/>
                  </a:lnTo>
                  <a:lnTo>
                    <a:pt x="253" y="470"/>
                  </a:lnTo>
                  <a:lnTo>
                    <a:pt x="253" y="470"/>
                  </a:lnTo>
                  <a:lnTo>
                    <a:pt x="252" y="470"/>
                  </a:lnTo>
                  <a:lnTo>
                    <a:pt x="252" y="471"/>
                  </a:lnTo>
                  <a:lnTo>
                    <a:pt x="251" y="472"/>
                  </a:lnTo>
                  <a:lnTo>
                    <a:pt x="251" y="482"/>
                  </a:lnTo>
                  <a:lnTo>
                    <a:pt x="247" y="482"/>
                  </a:lnTo>
                  <a:lnTo>
                    <a:pt x="243" y="482"/>
                  </a:lnTo>
                  <a:lnTo>
                    <a:pt x="240" y="483"/>
                  </a:lnTo>
                  <a:lnTo>
                    <a:pt x="237" y="483"/>
                  </a:lnTo>
                  <a:lnTo>
                    <a:pt x="235" y="485"/>
                  </a:lnTo>
                  <a:lnTo>
                    <a:pt x="233" y="486"/>
                  </a:lnTo>
                  <a:lnTo>
                    <a:pt x="233" y="488"/>
                  </a:lnTo>
                  <a:lnTo>
                    <a:pt x="231" y="490"/>
                  </a:lnTo>
                  <a:lnTo>
                    <a:pt x="230" y="488"/>
                  </a:lnTo>
                  <a:lnTo>
                    <a:pt x="229" y="487"/>
                  </a:lnTo>
                  <a:lnTo>
                    <a:pt x="228" y="487"/>
                  </a:lnTo>
                  <a:lnTo>
                    <a:pt x="226" y="487"/>
                  </a:lnTo>
                  <a:lnTo>
                    <a:pt x="224" y="485"/>
                  </a:lnTo>
                  <a:lnTo>
                    <a:pt x="222" y="487"/>
                  </a:lnTo>
                  <a:lnTo>
                    <a:pt x="217" y="488"/>
                  </a:lnTo>
                  <a:lnTo>
                    <a:pt x="217" y="486"/>
                  </a:lnTo>
                  <a:lnTo>
                    <a:pt x="217" y="484"/>
                  </a:lnTo>
                  <a:lnTo>
                    <a:pt x="214" y="485"/>
                  </a:lnTo>
                  <a:lnTo>
                    <a:pt x="212" y="483"/>
                  </a:lnTo>
                  <a:lnTo>
                    <a:pt x="211" y="480"/>
                  </a:lnTo>
                  <a:lnTo>
                    <a:pt x="211" y="480"/>
                  </a:lnTo>
                  <a:lnTo>
                    <a:pt x="209" y="479"/>
                  </a:lnTo>
                  <a:lnTo>
                    <a:pt x="208" y="478"/>
                  </a:lnTo>
                  <a:lnTo>
                    <a:pt x="206" y="475"/>
                  </a:lnTo>
                  <a:lnTo>
                    <a:pt x="206" y="472"/>
                  </a:lnTo>
                  <a:lnTo>
                    <a:pt x="205" y="468"/>
                  </a:lnTo>
                  <a:lnTo>
                    <a:pt x="201" y="455"/>
                  </a:lnTo>
                  <a:lnTo>
                    <a:pt x="199" y="453"/>
                  </a:lnTo>
                  <a:lnTo>
                    <a:pt x="187" y="451"/>
                  </a:lnTo>
                  <a:lnTo>
                    <a:pt x="186" y="448"/>
                  </a:lnTo>
                  <a:lnTo>
                    <a:pt x="187" y="442"/>
                  </a:lnTo>
                  <a:lnTo>
                    <a:pt x="186" y="438"/>
                  </a:lnTo>
                  <a:lnTo>
                    <a:pt x="183" y="433"/>
                  </a:lnTo>
                  <a:lnTo>
                    <a:pt x="181" y="430"/>
                  </a:lnTo>
                  <a:lnTo>
                    <a:pt x="178" y="426"/>
                  </a:lnTo>
                  <a:lnTo>
                    <a:pt x="174" y="425"/>
                  </a:lnTo>
                  <a:lnTo>
                    <a:pt x="171" y="426"/>
                  </a:lnTo>
                  <a:lnTo>
                    <a:pt x="170" y="427"/>
                  </a:lnTo>
                  <a:lnTo>
                    <a:pt x="168" y="429"/>
                  </a:lnTo>
                  <a:lnTo>
                    <a:pt x="176" y="428"/>
                  </a:lnTo>
                  <a:lnTo>
                    <a:pt x="177" y="430"/>
                  </a:lnTo>
                  <a:lnTo>
                    <a:pt x="179" y="431"/>
                  </a:lnTo>
                  <a:lnTo>
                    <a:pt x="177" y="431"/>
                  </a:lnTo>
                  <a:lnTo>
                    <a:pt x="174" y="430"/>
                  </a:lnTo>
                  <a:lnTo>
                    <a:pt x="172" y="430"/>
                  </a:lnTo>
                  <a:lnTo>
                    <a:pt x="161" y="431"/>
                  </a:lnTo>
                  <a:lnTo>
                    <a:pt x="154" y="434"/>
                  </a:lnTo>
                  <a:lnTo>
                    <a:pt x="145" y="433"/>
                  </a:lnTo>
                  <a:lnTo>
                    <a:pt x="134" y="436"/>
                  </a:lnTo>
                  <a:lnTo>
                    <a:pt x="125" y="436"/>
                  </a:lnTo>
                  <a:lnTo>
                    <a:pt x="121" y="440"/>
                  </a:lnTo>
                  <a:lnTo>
                    <a:pt x="120" y="440"/>
                  </a:lnTo>
                  <a:lnTo>
                    <a:pt x="118" y="438"/>
                  </a:lnTo>
                  <a:lnTo>
                    <a:pt x="105" y="435"/>
                  </a:lnTo>
                  <a:lnTo>
                    <a:pt x="104" y="433"/>
                  </a:lnTo>
                  <a:lnTo>
                    <a:pt x="102" y="432"/>
                  </a:lnTo>
                  <a:lnTo>
                    <a:pt x="100" y="434"/>
                  </a:lnTo>
                  <a:lnTo>
                    <a:pt x="99" y="435"/>
                  </a:lnTo>
                  <a:lnTo>
                    <a:pt x="91" y="433"/>
                  </a:lnTo>
                  <a:lnTo>
                    <a:pt x="86" y="434"/>
                  </a:lnTo>
                  <a:lnTo>
                    <a:pt x="85" y="436"/>
                  </a:lnTo>
                  <a:lnTo>
                    <a:pt x="84" y="439"/>
                  </a:lnTo>
                  <a:lnTo>
                    <a:pt x="78" y="438"/>
                  </a:lnTo>
                  <a:lnTo>
                    <a:pt x="74" y="438"/>
                  </a:lnTo>
                  <a:lnTo>
                    <a:pt x="69" y="438"/>
                  </a:lnTo>
                  <a:lnTo>
                    <a:pt x="58" y="437"/>
                  </a:lnTo>
                  <a:lnTo>
                    <a:pt x="55" y="438"/>
                  </a:lnTo>
                  <a:lnTo>
                    <a:pt x="51" y="440"/>
                  </a:lnTo>
                  <a:lnTo>
                    <a:pt x="49" y="441"/>
                  </a:lnTo>
                  <a:lnTo>
                    <a:pt x="47" y="442"/>
                  </a:lnTo>
                  <a:lnTo>
                    <a:pt x="45" y="440"/>
                  </a:lnTo>
                  <a:lnTo>
                    <a:pt x="43" y="438"/>
                  </a:lnTo>
                  <a:lnTo>
                    <a:pt x="42" y="440"/>
                  </a:lnTo>
                  <a:lnTo>
                    <a:pt x="40" y="441"/>
                  </a:lnTo>
                  <a:lnTo>
                    <a:pt x="34" y="442"/>
                  </a:lnTo>
                  <a:lnTo>
                    <a:pt x="28" y="441"/>
                  </a:lnTo>
                  <a:lnTo>
                    <a:pt x="23" y="440"/>
                  </a:lnTo>
                  <a:lnTo>
                    <a:pt x="23" y="440"/>
                  </a:lnTo>
                  <a:lnTo>
                    <a:pt x="25" y="436"/>
                  </a:lnTo>
                  <a:lnTo>
                    <a:pt x="25" y="426"/>
                  </a:lnTo>
                  <a:lnTo>
                    <a:pt x="27" y="422"/>
                  </a:lnTo>
                  <a:lnTo>
                    <a:pt x="26" y="420"/>
                  </a:lnTo>
                  <a:lnTo>
                    <a:pt x="27" y="419"/>
                  </a:lnTo>
                  <a:lnTo>
                    <a:pt x="28" y="417"/>
                  </a:lnTo>
                  <a:lnTo>
                    <a:pt x="29" y="417"/>
                  </a:lnTo>
                  <a:lnTo>
                    <a:pt x="30" y="411"/>
                  </a:lnTo>
                  <a:lnTo>
                    <a:pt x="31" y="405"/>
                  </a:lnTo>
                  <a:lnTo>
                    <a:pt x="32" y="403"/>
                  </a:lnTo>
                  <a:lnTo>
                    <a:pt x="33" y="403"/>
                  </a:lnTo>
                  <a:lnTo>
                    <a:pt x="40" y="400"/>
                  </a:lnTo>
                  <a:lnTo>
                    <a:pt x="41" y="399"/>
                  </a:lnTo>
                  <a:lnTo>
                    <a:pt x="44" y="399"/>
                  </a:lnTo>
                  <a:lnTo>
                    <a:pt x="45" y="399"/>
                  </a:lnTo>
                  <a:lnTo>
                    <a:pt x="45" y="396"/>
                  </a:lnTo>
                  <a:lnTo>
                    <a:pt x="47" y="394"/>
                  </a:lnTo>
                  <a:lnTo>
                    <a:pt x="49" y="392"/>
                  </a:lnTo>
                  <a:lnTo>
                    <a:pt x="51" y="392"/>
                  </a:lnTo>
                  <a:lnTo>
                    <a:pt x="57" y="390"/>
                  </a:lnTo>
                  <a:lnTo>
                    <a:pt x="61" y="389"/>
                  </a:lnTo>
                  <a:lnTo>
                    <a:pt x="62" y="389"/>
                  </a:lnTo>
                  <a:lnTo>
                    <a:pt x="72" y="389"/>
                  </a:lnTo>
                  <a:lnTo>
                    <a:pt x="74" y="388"/>
                  </a:lnTo>
                  <a:lnTo>
                    <a:pt x="74" y="388"/>
                  </a:lnTo>
                  <a:lnTo>
                    <a:pt x="75" y="381"/>
                  </a:lnTo>
                  <a:lnTo>
                    <a:pt x="76" y="381"/>
                  </a:lnTo>
                  <a:lnTo>
                    <a:pt x="77" y="380"/>
                  </a:lnTo>
                  <a:lnTo>
                    <a:pt x="76" y="376"/>
                  </a:lnTo>
                  <a:lnTo>
                    <a:pt x="77" y="373"/>
                  </a:lnTo>
                  <a:lnTo>
                    <a:pt x="79" y="372"/>
                  </a:lnTo>
                  <a:lnTo>
                    <a:pt x="79" y="370"/>
                  </a:lnTo>
                  <a:lnTo>
                    <a:pt x="77" y="368"/>
                  </a:lnTo>
                  <a:lnTo>
                    <a:pt x="75" y="367"/>
                  </a:lnTo>
                  <a:lnTo>
                    <a:pt x="74" y="367"/>
                  </a:lnTo>
                  <a:lnTo>
                    <a:pt x="66" y="368"/>
                  </a:lnTo>
                  <a:lnTo>
                    <a:pt x="63" y="368"/>
                  </a:lnTo>
                  <a:lnTo>
                    <a:pt x="61" y="367"/>
                  </a:lnTo>
                  <a:lnTo>
                    <a:pt x="61" y="367"/>
                  </a:lnTo>
                  <a:lnTo>
                    <a:pt x="61" y="365"/>
                  </a:lnTo>
                  <a:lnTo>
                    <a:pt x="61" y="363"/>
                  </a:lnTo>
                  <a:lnTo>
                    <a:pt x="63" y="360"/>
                  </a:lnTo>
                  <a:lnTo>
                    <a:pt x="63" y="358"/>
                  </a:lnTo>
                  <a:lnTo>
                    <a:pt x="62" y="347"/>
                  </a:lnTo>
                  <a:lnTo>
                    <a:pt x="60" y="340"/>
                  </a:lnTo>
                  <a:lnTo>
                    <a:pt x="61" y="333"/>
                  </a:lnTo>
                  <a:lnTo>
                    <a:pt x="61" y="331"/>
                  </a:lnTo>
                  <a:lnTo>
                    <a:pt x="61" y="331"/>
                  </a:lnTo>
                  <a:lnTo>
                    <a:pt x="59" y="331"/>
                  </a:lnTo>
                  <a:lnTo>
                    <a:pt x="55" y="332"/>
                  </a:lnTo>
                  <a:lnTo>
                    <a:pt x="50" y="327"/>
                  </a:lnTo>
                  <a:lnTo>
                    <a:pt x="48" y="325"/>
                  </a:lnTo>
                  <a:lnTo>
                    <a:pt x="41" y="323"/>
                  </a:lnTo>
                  <a:lnTo>
                    <a:pt x="38" y="323"/>
                  </a:lnTo>
                  <a:lnTo>
                    <a:pt x="33" y="321"/>
                  </a:lnTo>
                  <a:lnTo>
                    <a:pt x="29" y="316"/>
                  </a:lnTo>
                  <a:lnTo>
                    <a:pt x="25" y="312"/>
                  </a:lnTo>
                  <a:lnTo>
                    <a:pt x="23" y="309"/>
                  </a:lnTo>
                  <a:lnTo>
                    <a:pt x="21" y="304"/>
                  </a:lnTo>
                  <a:lnTo>
                    <a:pt x="16" y="294"/>
                  </a:lnTo>
                  <a:lnTo>
                    <a:pt x="16" y="292"/>
                  </a:lnTo>
                  <a:lnTo>
                    <a:pt x="15" y="291"/>
                  </a:lnTo>
                  <a:lnTo>
                    <a:pt x="10" y="285"/>
                  </a:lnTo>
                  <a:lnTo>
                    <a:pt x="6" y="280"/>
                  </a:lnTo>
                  <a:lnTo>
                    <a:pt x="0" y="273"/>
                  </a:lnTo>
                  <a:lnTo>
                    <a:pt x="12" y="277"/>
                  </a:lnTo>
                  <a:lnTo>
                    <a:pt x="22" y="280"/>
                  </a:lnTo>
                  <a:lnTo>
                    <a:pt x="37" y="285"/>
                  </a:lnTo>
                  <a:lnTo>
                    <a:pt x="48" y="288"/>
                  </a:lnTo>
                  <a:lnTo>
                    <a:pt x="52" y="290"/>
                  </a:lnTo>
                  <a:lnTo>
                    <a:pt x="86" y="286"/>
                  </a:lnTo>
                  <a:lnTo>
                    <a:pt x="99" y="288"/>
                  </a:lnTo>
                  <a:lnTo>
                    <a:pt x="104" y="290"/>
                  </a:lnTo>
                  <a:lnTo>
                    <a:pt x="104" y="289"/>
                  </a:lnTo>
                  <a:lnTo>
                    <a:pt x="106" y="287"/>
                  </a:lnTo>
                  <a:lnTo>
                    <a:pt x="109" y="286"/>
                  </a:lnTo>
                  <a:lnTo>
                    <a:pt x="113" y="284"/>
                  </a:lnTo>
                  <a:lnTo>
                    <a:pt x="117" y="284"/>
                  </a:lnTo>
                  <a:lnTo>
                    <a:pt x="123" y="284"/>
                  </a:lnTo>
                  <a:lnTo>
                    <a:pt x="127" y="284"/>
                  </a:lnTo>
                  <a:lnTo>
                    <a:pt x="130" y="284"/>
                  </a:lnTo>
                  <a:lnTo>
                    <a:pt x="135" y="284"/>
                  </a:lnTo>
                  <a:lnTo>
                    <a:pt x="138" y="283"/>
                  </a:lnTo>
                  <a:lnTo>
                    <a:pt x="148" y="280"/>
                  </a:lnTo>
                  <a:lnTo>
                    <a:pt x="154" y="279"/>
                  </a:lnTo>
                  <a:lnTo>
                    <a:pt x="163" y="275"/>
                  </a:lnTo>
                  <a:lnTo>
                    <a:pt x="170" y="274"/>
                  </a:lnTo>
                  <a:lnTo>
                    <a:pt x="172" y="273"/>
                  </a:lnTo>
                  <a:lnTo>
                    <a:pt x="173" y="271"/>
                  </a:lnTo>
                  <a:lnTo>
                    <a:pt x="174" y="269"/>
                  </a:lnTo>
                  <a:lnTo>
                    <a:pt x="172" y="266"/>
                  </a:lnTo>
                  <a:lnTo>
                    <a:pt x="172" y="264"/>
                  </a:lnTo>
                  <a:lnTo>
                    <a:pt x="173" y="261"/>
                  </a:lnTo>
                  <a:lnTo>
                    <a:pt x="174" y="256"/>
                  </a:lnTo>
                  <a:lnTo>
                    <a:pt x="174" y="249"/>
                  </a:lnTo>
                  <a:lnTo>
                    <a:pt x="173" y="246"/>
                  </a:lnTo>
                  <a:lnTo>
                    <a:pt x="175" y="238"/>
                  </a:lnTo>
                  <a:lnTo>
                    <a:pt x="177" y="234"/>
                  </a:lnTo>
                  <a:lnTo>
                    <a:pt x="180" y="232"/>
                  </a:lnTo>
                  <a:lnTo>
                    <a:pt x="183" y="231"/>
                  </a:lnTo>
                  <a:lnTo>
                    <a:pt x="183" y="230"/>
                  </a:lnTo>
                  <a:lnTo>
                    <a:pt x="184" y="229"/>
                  </a:lnTo>
                  <a:lnTo>
                    <a:pt x="187" y="223"/>
                  </a:lnTo>
                  <a:lnTo>
                    <a:pt x="190" y="221"/>
                  </a:lnTo>
                  <a:lnTo>
                    <a:pt x="194" y="220"/>
                  </a:lnTo>
                  <a:lnTo>
                    <a:pt x="197" y="220"/>
                  </a:lnTo>
                  <a:lnTo>
                    <a:pt x="200" y="222"/>
                  </a:lnTo>
                  <a:lnTo>
                    <a:pt x="205" y="223"/>
                  </a:lnTo>
                  <a:lnTo>
                    <a:pt x="211" y="222"/>
                  </a:lnTo>
                  <a:lnTo>
                    <a:pt x="215" y="221"/>
                  </a:lnTo>
                  <a:lnTo>
                    <a:pt x="217" y="219"/>
                  </a:lnTo>
                  <a:lnTo>
                    <a:pt x="220" y="218"/>
                  </a:lnTo>
                  <a:lnTo>
                    <a:pt x="219" y="217"/>
                  </a:lnTo>
                  <a:lnTo>
                    <a:pt x="217" y="216"/>
                  </a:lnTo>
                  <a:lnTo>
                    <a:pt x="215" y="214"/>
                  </a:lnTo>
                  <a:lnTo>
                    <a:pt x="214" y="212"/>
                  </a:lnTo>
                  <a:lnTo>
                    <a:pt x="216" y="211"/>
                  </a:lnTo>
                  <a:lnTo>
                    <a:pt x="220" y="211"/>
                  </a:lnTo>
                  <a:lnTo>
                    <a:pt x="228" y="206"/>
                  </a:lnTo>
                  <a:lnTo>
                    <a:pt x="232" y="203"/>
                  </a:lnTo>
                  <a:lnTo>
                    <a:pt x="233" y="201"/>
                  </a:lnTo>
                  <a:lnTo>
                    <a:pt x="235" y="201"/>
                  </a:lnTo>
                  <a:lnTo>
                    <a:pt x="238" y="202"/>
                  </a:lnTo>
                  <a:lnTo>
                    <a:pt x="242" y="203"/>
                  </a:lnTo>
                  <a:lnTo>
                    <a:pt x="244" y="201"/>
                  </a:lnTo>
                  <a:lnTo>
                    <a:pt x="247" y="201"/>
                  </a:lnTo>
                  <a:lnTo>
                    <a:pt x="249" y="203"/>
                  </a:lnTo>
                  <a:lnTo>
                    <a:pt x="250" y="205"/>
                  </a:lnTo>
                  <a:lnTo>
                    <a:pt x="253" y="207"/>
                  </a:lnTo>
                  <a:lnTo>
                    <a:pt x="255" y="208"/>
                  </a:lnTo>
                  <a:lnTo>
                    <a:pt x="259" y="206"/>
                  </a:lnTo>
                  <a:lnTo>
                    <a:pt x="263" y="203"/>
                  </a:lnTo>
                  <a:lnTo>
                    <a:pt x="266" y="200"/>
                  </a:lnTo>
                  <a:lnTo>
                    <a:pt x="269" y="196"/>
                  </a:lnTo>
                  <a:lnTo>
                    <a:pt x="268" y="184"/>
                  </a:lnTo>
                  <a:lnTo>
                    <a:pt x="267" y="178"/>
                  </a:lnTo>
                  <a:lnTo>
                    <a:pt x="269" y="174"/>
                  </a:lnTo>
                  <a:lnTo>
                    <a:pt x="271" y="171"/>
                  </a:lnTo>
                  <a:lnTo>
                    <a:pt x="272" y="168"/>
                  </a:lnTo>
                  <a:lnTo>
                    <a:pt x="272" y="165"/>
                  </a:lnTo>
                  <a:lnTo>
                    <a:pt x="274" y="162"/>
                  </a:lnTo>
                  <a:lnTo>
                    <a:pt x="276" y="156"/>
                  </a:lnTo>
                  <a:lnTo>
                    <a:pt x="278" y="154"/>
                  </a:lnTo>
                  <a:lnTo>
                    <a:pt x="282" y="153"/>
                  </a:lnTo>
                  <a:lnTo>
                    <a:pt x="289" y="152"/>
                  </a:lnTo>
                  <a:lnTo>
                    <a:pt x="294" y="149"/>
                  </a:lnTo>
                  <a:lnTo>
                    <a:pt x="300" y="145"/>
                  </a:lnTo>
                  <a:lnTo>
                    <a:pt x="300" y="142"/>
                  </a:lnTo>
                  <a:lnTo>
                    <a:pt x="299" y="139"/>
                  </a:lnTo>
                  <a:lnTo>
                    <a:pt x="296" y="132"/>
                  </a:lnTo>
                  <a:lnTo>
                    <a:pt x="293" y="129"/>
                  </a:lnTo>
                  <a:lnTo>
                    <a:pt x="287" y="122"/>
                  </a:lnTo>
                  <a:lnTo>
                    <a:pt x="288" y="118"/>
                  </a:lnTo>
                  <a:lnTo>
                    <a:pt x="291" y="116"/>
                  </a:lnTo>
                  <a:lnTo>
                    <a:pt x="300" y="119"/>
                  </a:lnTo>
                  <a:lnTo>
                    <a:pt x="302" y="120"/>
                  </a:lnTo>
                  <a:lnTo>
                    <a:pt x="305" y="120"/>
                  </a:lnTo>
                  <a:lnTo>
                    <a:pt x="312" y="120"/>
                  </a:lnTo>
                  <a:lnTo>
                    <a:pt x="319" y="119"/>
                  </a:lnTo>
                  <a:lnTo>
                    <a:pt x="325" y="117"/>
                  </a:lnTo>
                  <a:lnTo>
                    <a:pt x="326" y="113"/>
                  </a:lnTo>
                  <a:lnTo>
                    <a:pt x="326" y="110"/>
                  </a:lnTo>
                  <a:lnTo>
                    <a:pt x="326" y="108"/>
                  </a:lnTo>
                  <a:lnTo>
                    <a:pt x="326" y="104"/>
                  </a:lnTo>
                  <a:lnTo>
                    <a:pt x="324" y="102"/>
                  </a:lnTo>
                  <a:lnTo>
                    <a:pt x="323" y="99"/>
                  </a:lnTo>
                  <a:lnTo>
                    <a:pt x="323" y="97"/>
                  </a:lnTo>
                  <a:lnTo>
                    <a:pt x="324" y="97"/>
                  </a:lnTo>
                  <a:lnTo>
                    <a:pt x="326" y="95"/>
                  </a:lnTo>
                  <a:lnTo>
                    <a:pt x="327" y="92"/>
                  </a:lnTo>
                  <a:lnTo>
                    <a:pt x="330" y="88"/>
                  </a:lnTo>
                  <a:lnTo>
                    <a:pt x="333" y="85"/>
                  </a:lnTo>
                  <a:lnTo>
                    <a:pt x="335" y="84"/>
                  </a:lnTo>
                  <a:lnTo>
                    <a:pt x="338" y="81"/>
                  </a:lnTo>
                  <a:lnTo>
                    <a:pt x="340" y="78"/>
                  </a:lnTo>
                  <a:lnTo>
                    <a:pt x="341" y="75"/>
                  </a:lnTo>
                  <a:lnTo>
                    <a:pt x="343" y="74"/>
                  </a:lnTo>
                  <a:lnTo>
                    <a:pt x="343" y="73"/>
                  </a:lnTo>
                  <a:lnTo>
                    <a:pt x="343" y="71"/>
                  </a:lnTo>
                  <a:lnTo>
                    <a:pt x="342" y="70"/>
                  </a:lnTo>
                  <a:lnTo>
                    <a:pt x="341" y="69"/>
                  </a:lnTo>
                  <a:lnTo>
                    <a:pt x="341" y="67"/>
                  </a:lnTo>
                  <a:lnTo>
                    <a:pt x="341" y="65"/>
                  </a:lnTo>
                  <a:lnTo>
                    <a:pt x="343" y="64"/>
                  </a:lnTo>
                  <a:lnTo>
                    <a:pt x="342" y="62"/>
                  </a:lnTo>
                  <a:lnTo>
                    <a:pt x="341" y="58"/>
                  </a:lnTo>
                  <a:lnTo>
                    <a:pt x="340" y="56"/>
                  </a:lnTo>
                  <a:lnTo>
                    <a:pt x="339" y="52"/>
                  </a:lnTo>
                  <a:lnTo>
                    <a:pt x="337" y="47"/>
                  </a:lnTo>
                  <a:lnTo>
                    <a:pt x="336" y="45"/>
                  </a:lnTo>
                  <a:lnTo>
                    <a:pt x="334" y="43"/>
                  </a:lnTo>
                  <a:lnTo>
                    <a:pt x="330" y="41"/>
                  </a:lnTo>
                  <a:lnTo>
                    <a:pt x="329" y="39"/>
                  </a:lnTo>
                  <a:lnTo>
                    <a:pt x="331" y="36"/>
                  </a:lnTo>
                  <a:lnTo>
                    <a:pt x="334" y="34"/>
                  </a:lnTo>
                  <a:lnTo>
                    <a:pt x="339" y="29"/>
                  </a:lnTo>
                  <a:lnTo>
                    <a:pt x="341" y="26"/>
                  </a:lnTo>
                  <a:lnTo>
                    <a:pt x="343" y="23"/>
                  </a:lnTo>
                  <a:lnTo>
                    <a:pt x="346" y="24"/>
                  </a:lnTo>
                  <a:lnTo>
                    <a:pt x="348" y="23"/>
                  </a:lnTo>
                  <a:lnTo>
                    <a:pt x="350" y="22"/>
                  </a:lnTo>
                  <a:lnTo>
                    <a:pt x="352" y="20"/>
                  </a:lnTo>
                  <a:lnTo>
                    <a:pt x="358" y="16"/>
                  </a:lnTo>
                  <a:lnTo>
                    <a:pt x="361" y="13"/>
                  </a:lnTo>
                  <a:lnTo>
                    <a:pt x="363" y="12"/>
                  </a:lnTo>
                  <a:lnTo>
                    <a:pt x="366" y="11"/>
                  </a:lnTo>
                  <a:lnTo>
                    <a:pt x="369" y="11"/>
                  </a:lnTo>
                  <a:lnTo>
                    <a:pt x="372" y="10"/>
                  </a:lnTo>
                  <a:lnTo>
                    <a:pt x="375" y="8"/>
                  </a:lnTo>
                  <a:lnTo>
                    <a:pt x="379" y="8"/>
                  </a:lnTo>
                  <a:lnTo>
                    <a:pt x="387" y="7"/>
                  </a:lnTo>
                  <a:lnTo>
                    <a:pt x="391" y="6"/>
                  </a:lnTo>
                  <a:lnTo>
                    <a:pt x="400" y="6"/>
                  </a:lnTo>
                  <a:lnTo>
                    <a:pt x="410" y="6"/>
                  </a:lnTo>
                  <a:lnTo>
                    <a:pt x="412" y="6"/>
                  </a:lnTo>
                  <a:lnTo>
                    <a:pt x="416" y="7"/>
                  </a:lnTo>
                  <a:lnTo>
                    <a:pt x="419" y="8"/>
                  </a:lnTo>
                  <a:lnTo>
                    <a:pt x="420" y="8"/>
                  </a:lnTo>
                  <a:lnTo>
                    <a:pt x="425" y="5"/>
                  </a:lnTo>
                  <a:lnTo>
                    <a:pt x="432" y="2"/>
                  </a:lnTo>
                  <a:lnTo>
                    <a:pt x="436" y="0"/>
                  </a:lnTo>
                  <a:lnTo>
                    <a:pt x="438" y="0"/>
                  </a:lnTo>
                  <a:lnTo>
                    <a:pt x="441" y="0"/>
                  </a:lnTo>
                  <a:lnTo>
                    <a:pt x="444" y="1"/>
                  </a:lnTo>
                  <a:lnTo>
                    <a:pt x="44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0" name="Freeform 627">
              <a:extLst>
                <a:ext uri="{FF2B5EF4-FFF2-40B4-BE49-F238E27FC236}">
                  <a16:creationId xmlns="" xmlns:a16="http://schemas.microsoft.com/office/drawing/2014/main" id="{622E00FB-5DEC-BA83-0A1C-585DE2253D72}"/>
                </a:ext>
              </a:extLst>
            </p:cNvPr>
            <p:cNvSpPr>
              <a:spLocks noChangeArrowheads="1"/>
            </p:cNvSpPr>
            <p:nvPr/>
          </p:nvSpPr>
          <p:spPr bwMode="auto">
            <a:xfrm>
              <a:off x="9573112" y="8539529"/>
              <a:ext cx="54952" cy="60445"/>
            </a:xfrm>
            <a:custGeom>
              <a:avLst/>
              <a:gdLst>
                <a:gd name="T0" fmla="*/ 43 w 46"/>
                <a:gd name="T1" fmla="*/ 20 h 50"/>
                <a:gd name="T2" fmla="*/ 44 w 46"/>
                <a:gd name="T3" fmla="*/ 29 h 50"/>
                <a:gd name="T4" fmla="*/ 42 w 46"/>
                <a:gd name="T5" fmla="*/ 32 h 50"/>
                <a:gd name="T6" fmla="*/ 41 w 46"/>
                <a:gd name="T7" fmla="*/ 36 h 50"/>
                <a:gd name="T8" fmla="*/ 40 w 46"/>
                <a:gd name="T9" fmla="*/ 39 h 50"/>
                <a:gd name="T10" fmla="*/ 39 w 46"/>
                <a:gd name="T11" fmla="*/ 39 h 50"/>
                <a:gd name="T12" fmla="*/ 35 w 46"/>
                <a:gd name="T13" fmla="*/ 41 h 50"/>
                <a:gd name="T14" fmla="*/ 29 w 46"/>
                <a:gd name="T15" fmla="*/ 43 h 50"/>
                <a:gd name="T16" fmla="*/ 23 w 46"/>
                <a:gd name="T17" fmla="*/ 44 h 50"/>
                <a:gd name="T18" fmla="*/ 22 w 46"/>
                <a:gd name="T19" fmla="*/ 43 h 50"/>
                <a:gd name="T20" fmla="*/ 22 w 46"/>
                <a:gd name="T21" fmla="*/ 42 h 50"/>
                <a:gd name="T22" fmla="*/ 24 w 46"/>
                <a:gd name="T23" fmla="*/ 37 h 50"/>
                <a:gd name="T24" fmla="*/ 24 w 46"/>
                <a:gd name="T25" fmla="*/ 35 h 50"/>
                <a:gd name="T26" fmla="*/ 27 w 46"/>
                <a:gd name="T27" fmla="*/ 32 h 50"/>
                <a:gd name="T28" fmla="*/ 31 w 46"/>
                <a:gd name="T29" fmla="*/ 30 h 50"/>
                <a:gd name="T30" fmla="*/ 33 w 46"/>
                <a:gd name="T31" fmla="*/ 29 h 50"/>
                <a:gd name="T32" fmla="*/ 32 w 46"/>
                <a:gd name="T33" fmla="*/ 28 h 50"/>
                <a:gd name="T34" fmla="*/ 30 w 46"/>
                <a:gd name="T35" fmla="*/ 27 h 50"/>
                <a:gd name="T36" fmla="*/ 28 w 46"/>
                <a:gd name="T37" fmla="*/ 26 h 50"/>
                <a:gd name="T38" fmla="*/ 25 w 46"/>
                <a:gd name="T39" fmla="*/ 27 h 50"/>
                <a:gd name="T40" fmla="*/ 25 w 46"/>
                <a:gd name="T41" fmla="*/ 26 h 50"/>
                <a:gd name="T42" fmla="*/ 25 w 46"/>
                <a:gd name="T43" fmla="*/ 26 h 50"/>
                <a:gd name="T44" fmla="*/ 25 w 46"/>
                <a:gd name="T45" fmla="*/ 25 h 50"/>
                <a:gd name="T46" fmla="*/ 25 w 46"/>
                <a:gd name="T47" fmla="*/ 23 h 50"/>
                <a:gd name="T48" fmla="*/ 25 w 46"/>
                <a:gd name="T49" fmla="*/ 20 h 50"/>
                <a:gd name="T50" fmla="*/ 25 w 46"/>
                <a:gd name="T51" fmla="*/ 16 h 50"/>
                <a:gd name="T52" fmla="*/ 25 w 46"/>
                <a:gd name="T53" fmla="*/ 14 h 50"/>
                <a:gd name="T54" fmla="*/ 26 w 46"/>
                <a:gd name="T55" fmla="*/ 9 h 50"/>
                <a:gd name="T56" fmla="*/ 26 w 46"/>
                <a:gd name="T57" fmla="*/ 7 h 50"/>
                <a:gd name="T58" fmla="*/ 28 w 46"/>
                <a:gd name="T59" fmla="*/ 2 h 50"/>
                <a:gd name="T60" fmla="*/ 32 w 46"/>
                <a:gd name="T61" fmla="*/ 0 h 50"/>
                <a:gd name="T62" fmla="*/ 36 w 46"/>
                <a:gd name="T63" fmla="*/ 1 h 50"/>
                <a:gd name="T64" fmla="*/ 38 w 46"/>
                <a:gd name="T65" fmla="*/ 1 h 50"/>
                <a:gd name="T66" fmla="*/ 38 w 46"/>
                <a:gd name="T67" fmla="*/ 1 h 50"/>
                <a:gd name="T68" fmla="*/ 39 w 46"/>
                <a:gd name="T69" fmla="*/ 3 h 50"/>
                <a:gd name="T70" fmla="*/ 41 w 46"/>
                <a:gd name="T71" fmla="*/ 5 h 50"/>
                <a:gd name="T72" fmla="*/ 44 w 46"/>
                <a:gd name="T73" fmla="*/ 5 h 50"/>
                <a:gd name="T74" fmla="*/ 45 w 46"/>
                <a:gd name="T75" fmla="*/ 11 h 50"/>
                <a:gd name="T76" fmla="*/ 43 w 46"/>
                <a:gd name="T77" fmla="*/ 16 h 50"/>
                <a:gd name="T78" fmla="*/ 43 w 46"/>
                <a:gd name="T79" fmla="*/ 20 h 50"/>
                <a:gd name="T80" fmla="*/ 5 w 46"/>
                <a:gd name="T81" fmla="*/ 46 h 50"/>
                <a:gd name="T82" fmla="*/ 2 w 46"/>
                <a:gd name="T83" fmla="*/ 49 h 50"/>
                <a:gd name="T84" fmla="*/ 1 w 46"/>
                <a:gd name="T85" fmla="*/ 46 h 50"/>
                <a:gd name="T86" fmla="*/ 0 w 46"/>
                <a:gd name="T87" fmla="*/ 45 h 50"/>
                <a:gd name="T88" fmla="*/ 6 w 46"/>
                <a:gd name="T89" fmla="*/ 39 h 50"/>
                <a:gd name="T90" fmla="*/ 10 w 46"/>
                <a:gd name="T91" fmla="*/ 36 h 50"/>
                <a:gd name="T92" fmla="*/ 11 w 46"/>
                <a:gd name="T93" fmla="*/ 37 h 50"/>
                <a:gd name="T94" fmla="*/ 11 w 46"/>
                <a:gd name="T95" fmla="*/ 37 h 50"/>
                <a:gd name="T96" fmla="*/ 5 w 46"/>
                <a:gd name="T97" fmla="*/ 43 h 50"/>
                <a:gd name="T98" fmla="*/ 5 w 46"/>
                <a:gd name="T9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50">
                  <a:moveTo>
                    <a:pt x="43" y="20"/>
                  </a:moveTo>
                  <a:lnTo>
                    <a:pt x="44" y="29"/>
                  </a:lnTo>
                  <a:lnTo>
                    <a:pt x="42" y="32"/>
                  </a:lnTo>
                  <a:lnTo>
                    <a:pt x="41" y="36"/>
                  </a:lnTo>
                  <a:lnTo>
                    <a:pt x="40" y="39"/>
                  </a:lnTo>
                  <a:lnTo>
                    <a:pt x="39" y="39"/>
                  </a:lnTo>
                  <a:lnTo>
                    <a:pt x="35" y="41"/>
                  </a:lnTo>
                  <a:lnTo>
                    <a:pt x="29" y="43"/>
                  </a:lnTo>
                  <a:lnTo>
                    <a:pt x="23" y="44"/>
                  </a:lnTo>
                  <a:lnTo>
                    <a:pt x="22" y="43"/>
                  </a:lnTo>
                  <a:lnTo>
                    <a:pt x="22" y="42"/>
                  </a:lnTo>
                  <a:lnTo>
                    <a:pt x="24" y="37"/>
                  </a:lnTo>
                  <a:lnTo>
                    <a:pt x="24" y="35"/>
                  </a:lnTo>
                  <a:lnTo>
                    <a:pt x="27" y="32"/>
                  </a:lnTo>
                  <a:lnTo>
                    <a:pt x="31" y="30"/>
                  </a:lnTo>
                  <a:lnTo>
                    <a:pt x="33" y="29"/>
                  </a:lnTo>
                  <a:lnTo>
                    <a:pt x="32" y="28"/>
                  </a:lnTo>
                  <a:lnTo>
                    <a:pt x="30" y="27"/>
                  </a:lnTo>
                  <a:lnTo>
                    <a:pt x="28" y="26"/>
                  </a:lnTo>
                  <a:lnTo>
                    <a:pt x="25" y="27"/>
                  </a:lnTo>
                  <a:lnTo>
                    <a:pt x="25" y="26"/>
                  </a:lnTo>
                  <a:lnTo>
                    <a:pt x="25" y="26"/>
                  </a:lnTo>
                  <a:lnTo>
                    <a:pt x="25" y="25"/>
                  </a:lnTo>
                  <a:lnTo>
                    <a:pt x="25" y="23"/>
                  </a:lnTo>
                  <a:lnTo>
                    <a:pt x="25" y="20"/>
                  </a:lnTo>
                  <a:lnTo>
                    <a:pt x="25" y="16"/>
                  </a:lnTo>
                  <a:lnTo>
                    <a:pt x="25" y="14"/>
                  </a:lnTo>
                  <a:lnTo>
                    <a:pt x="26" y="9"/>
                  </a:lnTo>
                  <a:lnTo>
                    <a:pt x="26" y="7"/>
                  </a:lnTo>
                  <a:lnTo>
                    <a:pt x="28" y="2"/>
                  </a:lnTo>
                  <a:lnTo>
                    <a:pt x="32" y="0"/>
                  </a:lnTo>
                  <a:lnTo>
                    <a:pt x="36" y="1"/>
                  </a:lnTo>
                  <a:lnTo>
                    <a:pt x="38" y="1"/>
                  </a:lnTo>
                  <a:lnTo>
                    <a:pt x="38" y="1"/>
                  </a:lnTo>
                  <a:lnTo>
                    <a:pt x="39" y="3"/>
                  </a:lnTo>
                  <a:lnTo>
                    <a:pt x="41" y="5"/>
                  </a:lnTo>
                  <a:lnTo>
                    <a:pt x="44" y="5"/>
                  </a:lnTo>
                  <a:lnTo>
                    <a:pt x="45" y="11"/>
                  </a:lnTo>
                  <a:lnTo>
                    <a:pt x="43" y="16"/>
                  </a:lnTo>
                  <a:lnTo>
                    <a:pt x="43" y="20"/>
                  </a:lnTo>
                  <a:close/>
                  <a:moveTo>
                    <a:pt x="5" y="46"/>
                  </a:moveTo>
                  <a:lnTo>
                    <a:pt x="2" y="49"/>
                  </a:lnTo>
                  <a:lnTo>
                    <a:pt x="1" y="46"/>
                  </a:lnTo>
                  <a:lnTo>
                    <a:pt x="0" y="45"/>
                  </a:lnTo>
                  <a:lnTo>
                    <a:pt x="6" y="39"/>
                  </a:lnTo>
                  <a:lnTo>
                    <a:pt x="10" y="36"/>
                  </a:lnTo>
                  <a:lnTo>
                    <a:pt x="11" y="37"/>
                  </a:lnTo>
                  <a:lnTo>
                    <a:pt x="11" y="37"/>
                  </a:lnTo>
                  <a:lnTo>
                    <a:pt x="5" y="43"/>
                  </a:lnTo>
                  <a:lnTo>
                    <a:pt x="5" y="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1" name="Freeform 629">
              <a:extLst>
                <a:ext uri="{FF2B5EF4-FFF2-40B4-BE49-F238E27FC236}">
                  <a16:creationId xmlns="" xmlns:a16="http://schemas.microsoft.com/office/drawing/2014/main" id="{7266B713-FEC7-1500-DBD0-7FEF3E9473F2}"/>
                </a:ext>
              </a:extLst>
            </p:cNvPr>
            <p:cNvSpPr>
              <a:spLocks noChangeArrowheads="1"/>
            </p:cNvSpPr>
            <p:nvPr/>
          </p:nvSpPr>
          <p:spPr bwMode="auto">
            <a:xfrm>
              <a:off x="9573112" y="8583490"/>
              <a:ext cx="16487" cy="16484"/>
            </a:xfrm>
            <a:custGeom>
              <a:avLst/>
              <a:gdLst>
                <a:gd name="T0" fmla="*/ 5 w 12"/>
                <a:gd name="T1" fmla="*/ 10 h 14"/>
                <a:gd name="T2" fmla="*/ 2 w 12"/>
                <a:gd name="T3" fmla="*/ 13 h 14"/>
                <a:gd name="T4" fmla="*/ 1 w 12"/>
                <a:gd name="T5" fmla="*/ 10 h 14"/>
                <a:gd name="T6" fmla="*/ 0 w 12"/>
                <a:gd name="T7" fmla="*/ 9 h 14"/>
                <a:gd name="T8" fmla="*/ 6 w 12"/>
                <a:gd name="T9" fmla="*/ 3 h 14"/>
                <a:gd name="T10" fmla="*/ 10 w 12"/>
                <a:gd name="T11" fmla="*/ 0 h 14"/>
                <a:gd name="T12" fmla="*/ 11 w 12"/>
                <a:gd name="T13" fmla="*/ 1 h 14"/>
                <a:gd name="T14" fmla="*/ 11 w 12"/>
                <a:gd name="T15" fmla="*/ 1 h 14"/>
                <a:gd name="T16" fmla="*/ 5 w 12"/>
                <a:gd name="T17" fmla="*/ 7 h 14"/>
                <a:gd name="T18" fmla="*/ 5 w 12"/>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5" y="10"/>
                  </a:moveTo>
                  <a:lnTo>
                    <a:pt x="2" y="13"/>
                  </a:lnTo>
                  <a:lnTo>
                    <a:pt x="1" y="10"/>
                  </a:lnTo>
                  <a:lnTo>
                    <a:pt x="0" y="9"/>
                  </a:lnTo>
                  <a:lnTo>
                    <a:pt x="6" y="3"/>
                  </a:lnTo>
                  <a:lnTo>
                    <a:pt x="10" y="0"/>
                  </a:lnTo>
                  <a:lnTo>
                    <a:pt x="11" y="1"/>
                  </a:lnTo>
                  <a:lnTo>
                    <a:pt x="11" y="1"/>
                  </a:lnTo>
                  <a:lnTo>
                    <a:pt x="5"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2" name="Freeform 630">
              <a:extLst>
                <a:ext uri="{FF2B5EF4-FFF2-40B4-BE49-F238E27FC236}">
                  <a16:creationId xmlns="" xmlns:a16="http://schemas.microsoft.com/office/drawing/2014/main" id="{B6342E89-7496-8B81-8CAB-6BFF928B99B9}"/>
                </a:ext>
              </a:extLst>
            </p:cNvPr>
            <p:cNvSpPr>
              <a:spLocks noChangeArrowheads="1"/>
            </p:cNvSpPr>
            <p:nvPr/>
          </p:nvSpPr>
          <p:spPr bwMode="auto">
            <a:xfrm>
              <a:off x="10227042" y="8830772"/>
              <a:ext cx="32971" cy="71439"/>
            </a:xfrm>
            <a:custGeom>
              <a:avLst/>
              <a:gdLst>
                <a:gd name="T0" fmla="*/ 16 w 28"/>
                <a:gd name="T1" fmla="*/ 54 h 56"/>
                <a:gd name="T2" fmla="*/ 13 w 28"/>
                <a:gd name="T3" fmla="*/ 55 h 56"/>
                <a:gd name="T4" fmla="*/ 11 w 28"/>
                <a:gd name="T5" fmla="*/ 55 h 56"/>
                <a:gd name="T6" fmla="*/ 8 w 28"/>
                <a:gd name="T7" fmla="*/ 55 h 56"/>
                <a:gd name="T8" fmla="*/ 6 w 28"/>
                <a:gd name="T9" fmla="*/ 55 h 56"/>
                <a:gd name="T10" fmla="*/ 5 w 28"/>
                <a:gd name="T11" fmla="*/ 54 h 56"/>
                <a:gd name="T12" fmla="*/ 3 w 28"/>
                <a:gd name="T13" fmla="*/ 52 h 56"/>
                <a:gd name="T14" fmla="*/ 1 w 28"/>
                <a:gd name="T15" fmla="*/ 47 h 56"/>
                <a:gd name="T16" fmla="*/ 3 w 28"/>
                <a:gd name="T17" fmla="*/ 46 h 56"/>
                <a:gd name="T18" fmla="*/ 3 w 28"/>
                <a:gd name="T19" fmla="*/ 45 h 56"/>
                <a:gd name="T20" fmla="*/ 0 w 28"/>
                <a:gd name="T21" fmla="*/ 34 h 56"/>
                <a:gd name="T22" fmla="*/ 0 w 28"/>
                <a:gd name="T23" fmla="*/ 26 h 56"/>
                <a:gd name="T24" fmla="*/ 0 w 28"/>
                <a:gd name="T25" fmla="*/ 25 h 56"/>
                <a:gd name="T26" fmla="*/ 1 w 28"/>
                <a:gd name="T27" fmla="*/ 23 h 56"/>
                <a:gd name="T28" fmla="*/ 3 w 28"/>
                <a:gd name="T29" fmla="*/ 19 h 56"/>
                <a:gd name="T30" fmla="*/ 5 w 28"/>
                <a:gd name="T31" fmla="*/ 15 h 56"/>
                <a:gd name="T32" fmla="*/ 7 w 28"/>
                <a:gd name="T33" fmla="*/ 6 h 56"/>
                <a:gd name="T34" fmla="*/ 11 w 28"/>
                <a:gd name="T35" fmla="*/ 2 h 56"/>
                <a:gd name="T36" fmla="*/ 16 w 28"/>
                <a:gd name="T37" fmla="*/ 0 h 56"/>
                <a:gd name="T38" fmla="*/ 20 w 28"/>
                <a:gd name="T39" fmla="*/ 5 h 56"/>
                <a:gd name="T40" fmla="*/ 24 w 28"/>
                <a:gd name="T41" fmla="*/ 9 h 56"/>
                <a:gd name="T42" fmla="*/ 26 w 28"/>
                <a:gd name="T43" fmla="*/ 13 h 56"/>
                <a:gd name="T44" fmla="*/ 24 w 28"/>
                <a:gd name="T45" fmla="*/ 16 h 56"/>
                <a:gd name="T46" fmla="*/ 23 w 28"/>
                <a:gd name="T47" fmla="*/ 22 h 56"/>
                <a:gd name="T48" fmla="*/ 24 w 28"/>
                <a:gd name="T49" fmla="*/ 24 h 56"/>
                <a:gd name="T50" fmla="*/ 24 w 28"/>
                <a:gd name="T51" fmla="*/ 27 h 56"/>
                <a:gd name="T52" fmla="*/ 25 w 28"/>
                <a:gd name="T53" fmla="*/ 30 h 56"/>
                <a:gd name="T54" fmla="*/ 26 w 28"/>
                <a:gd name="T55" fmla="*/ 35 h 56"/>
                <a:gd name="T56" fmla="*/ 27 w 28"/>
                <a:gd name="T57" fmla="*/ 38 h 56"/>
                <a:gd name="T58" fmla="*/ 26 w 28"/>
                <a:gd name="T59" fmla="*/ 41 h 56"/>
                <a:gd name="T60" fmla="*/ 24 w 28"/>
                <a:gd name="T61" fmla="*/ 45 h 56"/>
                <a:gd name="T62" fmla="*/ 21 w 28"/>
                <a:gd name="T63" fmla="*/ 52 h 56"/>
                <a:gd name="T64" fmla="*/ 20 w 28"/>
                <a:gd name="T65" fmla="*/ 53 h 56"/>
                <a:gd name="T66" fmla="*/ 16 w 28"/>
                <a:gd name="T67"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56">
                  <a:moveTo>
                    <a:pt x="16" y="54"/>
                  </a:moveTo>
                  <a:lnTo>
                    <a:pt x="13" y="55"/>
                  </a:lnTo>
                  <a:lnTo>
                    <a:pt x="11" y="55"/>
                  </a:lnTo>
                  <a:lnTo>
                    <a:pt x="8" y="55"/>
                  </a:lnTo>
                  <a:lnTo>
                    <a:pt x="6" y="55"/>
                  </a:lnTo>
                  <a:lnTo>
                    <a:pt x="5" y="54"/>
                  </a:lnTo>
                  <a:lnTo>
                    <a:pt x="3" y="52"/>
                  </a:lnTo>
                  <a:lnTo>
                    <a:pt x="1" y="47"/>
                  </a:lnTo>
                  <a:lnTo>
                    <a:pt x="3" y="46"/>
                  </a:lnTo>
                  <a:lnTo>
                    <a:pt x="3" y="45"/>
                  </a:lnTo>
                  <a:lnTo>
                    <a:pt x="0" y="34"/>
                  </a:lnTo>
                  <a:lnTo>
                    <a:pt x="0" y="26"/>
                  </a:lnTo>
                  <a:lnTo>
                    <a:pt x="0" y="25"/>
                  </a:lnTo>
                  <a:lnTo>
                    <a:pt x="1" y="23"/>
                  </a:lnTo>
                  <a:lnTo>
                    <a:pt x="3" y="19"/>
                  </a:lnTo>
                  <a:lnTo>
                    <a:pt x="5" y="15"/>
                  </a:lnTo>
                  <a:lnTo>
                    <a:pt x="7" y="6"/>
                  </a:lnTo>
                  <a:lnTo>
                    <a:pt x="11" y="2"/>
                  </a:lnTo>
                  <a:lnTo>
                    <a:pt x="16" y="0"/>
                  </a:lnTo>
                  <a:lnTo>
                    <a:pt x="20" y="5"/>
                  </a:lnTo>
                  <a:lnTo>
                    <a:pt x="24" y="9"/>
                  </a:lnTo>
                  <a:lnTo>
                    <a:pt x="26" y="13"/>
                  </a:lnTo>
                  <a:lnTo>
                    <a:pt x="24" y="16"/>
                  </a:lnTo>
                  <a:lnTo>
                    <a:pt x="23" y="22"/>
                  </a:lnTo>
                  <a:lnTo>
                    <a:pt x="24" y="24"/>
                  </a:lnTo>
                  <a:lnTo>
                    <a:pt x="24" y="27"/>
                  </a:lnTo>
                  <a:lnTo>
                    <a:pt x="25" y="30"/>
                  </a:lnTo>
                  <a:lnTo>
                    <a:pt x="26" y="35"/>
                  </a:lnTo>
                  <a:lnTo>
                    <a:pt x="27" y="38"/>
                  </a:lnTo>
                  <a:lnTo>
                    <a:pt x="26" y="41"/>
                  </a:lnTo>
                  <a:lnTo>
                    <a:pt x="24" y="45"/>
                  </a:lnTo>
                  <a:lnTo>
                    <a:pt x="21" y="52"/>
                  </a:lnTo>
                  <a:lnTo>
                    <a:pt x="20" y="53"/>
                  </a:lnTo>
                  <a:lnTo>
                    <a:pt x="16" y="5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3" name="Freeform 632">
              <a:extLst>
                <a:ext uri="{FF2B5EF4-FFF2-40B4-BE49-F238E27FC236}">
                  <a16:creationId xmlns="" xmlns:a16="http://schemas.microsoft.com/office/drawing/2014/main" id="{D308F18A-7AFA-753A-7962-B301381759A9}"/>
                </a:ext>
              </a:extLst>
            </p:cNvPr>
            <p:cNvSpPr>
              <a:spLocks noChangeArrowheads="1"/>
            </p:cNvSpPr>
            <p:nvPr/>
          </p:nvSpPr>
          <p:spPr bwMode="auto">
            <a:xfrm>
              <a:off x="9589600" y="8561510"/>
              <a:ext cx="835269" cy="686897"/>
            </a:xfrm>
            <a:custGeom>
              <a:avLst/>
              <a:gdLst>
                <a:gd name="T0" fmla="*/ 240 w 670"/>
                <a:gd name="T1" fmla="*/ 542 h 551"/>
                <a:gd name="T2" fmla="*/ 232 w 670"/>
                <a:gd name="T3" fmla="*/ 539 h 551"/>
                <a:gd name="T4" fmla="*/ 232 w 670"/>
                <a:gd name="T5" fmla="*/ 529 h 551"/>
                <a:gd name="T6" fmla="*/ 72 w 670"/>
                <a:gd name="T7" fmla="*/ 244 h 551"/>
                <a:gd name="T8" fmla="*/ 62 w 670"/>
                <a:gd name="T9" fmla="*/ 235 h 551"/>
                <a:gd name="T10" fmla="*/ 63 w 670"/>
                <a:gd name="T11" fmla="*/ 233 h 551"/>
                <a:gd name="T12" fmla="*/ 379 w 670"/>
                <a:gd name="T13" fmla="*/ 112 h 551"/>
                <a:gd name="T14" fmla="*/ 412 w 670"/>
                <a:gd name="T15" fmla="*/ 129 h 551"/>
                <a:gd name="T16" fmla="*/ 443 w 670"/>
                <a:gd name="T17" fmla="*/ 138 h 551"/>
                <a:gd name="T18" fmla="*/ 455 w 670"/>
                <a:gd name="T19" fmla="*/ 164 h 551"/>
                <a:gd name="T20" fmla="*/ 475 w 670"/>
                <a:gd name="T21" fmla="*/ 181 h 551"/>
                <a:gd name="T22" fmla="*/ 490 w 670"/>
                <a:gd name="T23" fmla="*/ 199 h 551"/>
                <a:gd name="T24" fmla="*/ 494 w 670"/>
                <a:gd name="T25" fmla="*/ 218 h 551"/>
                <a:gd name="T26" fmla="*/ 497 w 670"/>
                <a:gd name="T27" fmla="*/ 236 h 551"/>
                <a:gd name="T28" fmla="*/ 515 w 670"/>
                <a:gd name="T29" fmla="*/ 264 h 551"/>
                <a:gd name="T30" fmla="*/ 530 w 670"/>
                <a:gd name="T31" fmla="*/ 271 h 551"/>
                <a:gd name="T32" fmla="*/ 537 w 670"/>
                <a:gd name="T33" fmla="*/ 281 h 551"/>
                <a:gd name="T34" fmla="*/ 543 w 670"/>
                <a:gd name="T35" fmla="*/ 293 h 551"/>
                <a:gd name="T36" fmla="*/ 556 w 670"/>
                <a:gd name="T37" fmla="*/ 309 h 551"/>
                <a:gd name="T38" fmla="*/ 568 w 670"/>
                <a:gd name="T39" fmla="*/ 325 h 551"/>
                <a:gd name="T40" fmla="*/ 586 w 670"/>
                <a:gd name="T41" fmla="*/ 331 h 551"/>
                <a:gd name="T42" fmla="*/ 632 w 670"/>
                <a:gd name="T43" fmla="*/ 337 h 551"/>
                <a:gd name="T44" fmla="*/ 652 w 670"/>
                <a:gd name="T45" fmla="*/ 340 h 551"/>
                <a:gd name="T46" fmla="*/ 669 w 670"/>
                <a:gd name="T47" fmla="*/ 361 h 551"/>
                <a:gd name="T48" fmla="*/ 661 w 670"/>
                <a:gd name="T49" fmla="*/ 387 h 551"/>
                <a:gd name="T50" fmla="*/ 653 w 670"/>
                <a:gd name="T51" fmla="*/ 413 h 551"/>
                <a:gd name="T52" fmla="*/ 634 w 670"/>
                <a:gd name="T53" fmla="*/ 434 h 551"/>
                <a:gd name="T54" fmla="*/ 595 w 670"/>
                <a:gd name="T55" fmla="*/ 447 h 551"/>
                <a:gd name="T56" fmla="*/ 557 w 670"/>
                <a:gd name="T57" fmla="*/ 461 h 551"/>
                <a:gd name="T58" fmla="*/ 501 w 670"/>
                <a:gd name="T59" fmla="*/ 470 h 551"/>
                <a:gd name="T60" fmla="*/ 445 w 670"/>
                <a:gd name="T61" fmla="*/ 483 h 551"/>
                <a:gd name="T62" fmla="*/ 412 w 670"/>
                <a:gd name="T63" fmla="*/ 514 h 551"/>
                <a:gd name="T64" fmla="*/ 390 w 670"/>
                <a:gd name="T65" fmla="*/ 526 h 551"/>
                <a:gd name="T66" fmla="*/ 356 w 670"/>
                <a:gd name="T67" fmla="*/ 520 h 551"/>
                <a:gd name="T68" fmla="*/ 322 w 670"/>
                <a:gd name="T69" fmla="*/ 515 h 551"/>
                <a:gd name="T70" fmla="*/ 296 w 670"/>
                <a:gd name="T71" fmla="*/ 518 h 551"/>
                <a:gd name="T72" fmla="*/ 282 w 670"/>
                <a:gd name="T73" fmla="*/ 512 h 551"/>
                <a:gd name="T74" fmla="*/ 274 w 670"/>
                <a:gd name="T75" fmla="*/ 521 h 551"/>
                <a:gd name="T76" fmla="*/ 273 w 670"/>
                <a:gd name="T77" fmla="*/ 537 h 551"/>
                <a:gd name="T78" fmla="*/ 260 w 670"/>
                <a:gd name="T79" fmla="*/ 547 h 551"/>
                <a:gd name="T80" fmla="*/ 250 w 670"/>
                <a:gd name="T81" fmla="*/ 527 h 551"/>
                <a:gd name="T82" fmla="*/ 219 w 670"/>
                <a:gd name="T83" fmla="*/ 487 h 551"/>
                <a:gd name="T84" fmla="*/ 200 w 670"/>
                <a:gd name="T85" fmla="*/ 446 h 551"/>
                <a:gd name="T86" fmla="*/ 174 w 670"/>
                <a:gd name="T87" fmla="*/ 420 h 551"/>
                <a:gd name="T88" fmla="*/ 144 w 670"/>
                <a:gd name="T89" fmla="*/ 380 h 551"/>
                <a:gd name="T90" fmla="*/ 142 w 670"/>
                <a:gd name="T91" fmla="*/ 351 h 551"/>
                <a:gd name="T92" fmla="*/ 137 w 670"/>
                <a:gd name="T93" fmla="*/ 331 h 551"/>
                <a:gd name="T94" fmla="*/ 117 w 670"/>
                <a:gd name="T95" fmla="*/ 295 h 551"/>
                <a:gd name="T96" fmla="*/ 93 w 670"/>
                <a:gd name="T97" fmla="*/ 282 h 551"/>
                <a:gd name="T98" fmla="*/ 83 w 670"/>
                <a:gd name="T99" fmla="*/ 252 h 551"/>
                <a:gd name="T100" fmla="*/ 60 w 670"/>
                <a:gd name="T101" fmla="*/ 218 h 551"/>
                <a:gd name="T102" fmla="*/ 26 w 670"/>
                <a:gd name="T103" fmla="*/ 160 h 551"/>
                <a:gd name="T104" fmla="*/ 2 w 670"/>
                <a:gd name="T105" fmla="*/ 142 h 551"/>
                <a:gd name="T106" fmla="*/ 39 w 670"/>
                <a:gd name="T107" fmla="*/ 107 h 551"/>
                <a:gd name="T108" fmla="*/ 68 w 670"/>
                <a:gd name="T109" fmla="*/ 84 h 551"/>
                <a:gd name="T110" fmla="*/ 96 w 670"/>
                <a:gd name="T111" fmla="*/ 66 h 551"/>
                <a:gd name="T112" fmla="*/ 86 w 670"/>
                <a:gd name="T113" fmla="*/ 36 h 551"/>
                <a:gd name="T114" fmla="*/ 120 w 670"/>
                <a:gd name="T115" fmla="*/ 11 h 551"/>
                <a:gd name="T116" fmla="*/ 172 w 670"/>
                <a:gd name="T117" fmla="*/ 5 h 551"/>
                <a:gd name="T118" fmla="*/ 228 w 670"/>
                <a:gd name="T119" fmla="*/ 34 h 551"/>
                <a:gd name="T120" fmla="*/ 291 w 670"/>
                <a:gd name="T121" fmla="*/ 84 h 551"/>
                <a:gd name="T122" fmla="*/ 361 w 670"/>
                <a:gd name="T123" fmla="*/ 11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 h="551">
                  <a:moveTo>
                    <a:pt x="235" y="538"/>
                  </a:moveTo>
                  <a:lnTo>
                    <a:pt x="237" y="538"/>
                  </a:lnTo>
                  <a:lnTo>
                    <a:pt x="236" y="537"/>
                  </a:lnTo>
                  <a:lnTo>
                    <a:pt x="236" y="537"/>
                  </a:lnTo>
                  <a:lnTo>
                    <a:pt x="237" y="535"/>
                  </a:lnTo>
                  <a:lnTo>
                    <a:pt x="240" y="538"/>
                  </a:lnTo>
                  <a:lnTo>
                    <a:pt x="240" y="542"/>
                  </a:lnTo>
                  <a:lnTo>
                    <a:pt x="240" y="543"/>
                  </a:lnTo>
                  <a:lnTo>
                    <a:pt x="239" y="542"/>
                  </a:lnTo>
                  <a:lnTo>
                    <a:pt x="238" y="541"/>
                  </a:lnTo>
                  <a:lnTo>
                    <a:pt x="238" y="541"/>
                  </a:lnTo>
                  <a:lnTo>
                    <a:pt x="237" y="540"/>
                  </a:lnTo>
                  <a:lnTo>
                    <a:pt x="234" y="540"/>
                  </a:lnTo>
                  <a:lnTo>
                    <a:pt x="232" y="539"/>
                  </a:lnTo>
                  <a:lnTo>
                    <a:pt x="228" y="536"/>
                  </a:lnTo>
                  <a:lnTo>
                    <a:pt x="228" y="534"/>
                  </a:lnTo>
                  <a:lnTo>
                    <a:pt x="229" y="534"/>
                  </a:lnTo>
                  <a:lnTo>
                    <a:pt x="230" y="532"/>
                  </a:lnTo>
                  <a:lnTo>
                    <a:pt x="231" y="530"/>
                  </a:lnTo>
                  <a:lnTo>
                    <a:pt x="230" y="529"/>
                  </a:lnTo>
                  <a:lnTo>
                    <a:pt x="232" y="529"/>
                  </a:lnTo>
                  <a:lnTo>
                    <a:pt x="233" y="531"/>
                  </a:lnTo>
                  <a:lnTo>
                    <a:pt x="233" y="535"/>
                  </a:lnTo>
                  <a:lnTo>
                    <a:pt x="233" y="536"/>
                  </a:lnTo>
                  <a:lnTo>
                    <a:pt x="233" y="537"/>
                  </a:lnTo>
                  <a:lnTo>
                    <a:pt x="235" y="538"/>
                  </a:lnTo>
                  <a:close/>
                  <a:moveTo>
                    <a:pt x="73" y="244"/>
                  </a:moveTo>
                  <a:lnTo>
                    <a:pt x="72" y="244"/>
                  </a:lnTo>
                  <a:lnTo>
                    <a:pt x="70" y="241"/>
                  </a:lnTo>
                  <a:lnTo>
                    <a:pt x="68" y="240"/>
                  </a:lnTo>
                  <a:lnTo>
                    <a:pt x="67" y="239"/>
                  </a:lnTo>
                  <a:lnTo>
                    <a:pt x="61" y="236"/>
                  </a:lnTo>
                  <a:lnTo>
                    <a:pt x="60" y="235"/>
                  </a:lnTo>
                  <a:lnTo>
                    <a:pt x="61" y="233"/>
                  </a:lnTo>
                  <a:lnTo>
                    <a:pt x="62" y="235"/>
                  </a:lnTo>
                  <a:lnTo>
                    <a:pt x="63" y="236"/>
                  </a:lnTo>
                  <a:lnTo>
                    <a:pt x="68" y="238"/>
                  </a:lnTo>
                  <a:lnTo>
                    <a:pt x="73" y="242"/>
                  </a:lnTo>
                  <a:lnTo>
                    <a:pt x="74" y="243"/>
                  </a:lnTo>
                  <a:lnTo>
                    <a:pt x="73" y="244"/>
                  </a:lnTo>
                  <a:close/>
                  <a:moveTo>
                    <a:pt x="63" y="232"/>
                  </a:moveTo>
                  <a:lnTo>
                    <a:pt x="63" y="233"/>
                  </a:lnTo>
                  <a:lnTo>
                    <a:pt x="61" y="231"/>
                  </a:lnTo>
                  <a:lnTo>
                    <a:pt x="61" y="229"/>
                  </a:lnTo>
                  <a:lnTo>
                    <a:pt x="62" y="227"/>
                  </a:lnTo>
                  <a:lnTo>
                    <a:pt x="62" y="230"/>
                  </a:lnTo>
                  <a:lnTo>
                    <a:pt x="63" y="231"/>
                  </a:lnTo>
                  <a:lnTo>
                    <a:pt x="63" y="232"/>
                  </a:lnTo>
                  <a:close/>
                  <a:moveTo>
                    <a:pt x="379" y="112"/>
                  </a:moveTo>
                  <a:lnTo>
                    <a:pt x="385" y="112"/>
                  </a:lnTo>
                  <a:lnTo>
                    <a:pt x="394" y="113"/>
                  </a:lnTo>
                  <a:lnTo>
                    <a:pt x="399" y="114"/>
                  </a:lnTo>
                  <a:lnTo>
                    <a:pt x="408" y="115"/>
                  </a:lnTo>
                  <a:lnTo>
                    <a:pt x="411" y="121"/>
                  </a:lnTo>
                  <a:lnTo>
                    <a:pt x="412" y="125"/>
                  </a:lnTo>
                  <a:lnTo>
                    <a:pt x="412" y="129"/>
                  </a:lnTo>
                  <a:lnTo>
                    <a:pt x="416" y="132"/>
                  </a:lnTo>
                  <a:lnTo>
                    <a:pt x="422" y="132"/>
                  </a:lnTo>
                  <a:lnTo>
                    <a:pt x="427" y="132"/>
                  </a:lnTo>
                  <a:lnTo>
                    <a:pt x="435" y="132"/>
                  </a:lnTo>
                  <a:lnTo>
                    <a:pt x="440" y="132"/>
                  </a:lnTo>
                  <a:lnTo>
                    <a:pt x="442" y="135"/>
                  </a:lnTo>
                  <a:lnTo>
                    <a:pt x="443" y="138"/>
                  </a:lnTo>
                  <a:lnTo>
                    <a:pt x="446" y="147"/>
                  </a:lnTo>
                  <a:lnTo>
                    <a:pt x="451" y="153"/>
                  </a:lnTo>
                  <a:lnTo>
                    <a:pt x="452" y="155"/>
                  </a:lnTo>
                  <a:lnTo>
                    <a:pt x="452" y="158"/>
                  </a:lnTo>
                  <a:lnTo>
                    <a:pt x="452" y="159"/>
                  </a:lnTo>
                  <a:lnTo>
                    <a:pt x="451" y="161"/>
                  </a:lnTo>
                  <a:lnTo>
                    <a:pt x="455" y="164"/>
                  </a:lnTo>
                  <a:lnTo>
                    <a:pt x="460" y="167"/>
                  </a:lnTo>
                  <a:lnTo>
                    <a:pt x="463" y="168"/>
                  </a:lnTo>
                  <a:lnTo>
                    <a:pt x="465" y="169"/>
                  </a:lnTo>
                  <a:lnTo>
                    <a:pt x="463" y="171"/>
                  </a:lnTo>
                  <a:lnTo>
                    <a:pt x="467" y="176"/>
                  </a:lnTo>
                  <a:lnTo>
                    <a:pt x="471" y="181"/>
                  </a:lnTo>
                  <a:lnTo>
                    <a:pt x="475" y="181"/>
                  </a:lnTo>
                  <a:lnTo>
                    <a:pt x="480" y="189"/>
                  </a:lnTo>
                  <a:lnTo>
                    <a:pt x="489" y="193"/>
                  </a:lnTo>
                  <a:lnTo>
                    <a:pt x="495" y="199"/>
                  </a:lnTo>
                  <a:lnTo>
                    <a:pt x="494" y="199"/>
                  </a:lnTo>
                  <a:lnTo>
                    <a:pt x="493" y="199"/>
                  </a:lnTo>
                  <a:lnTo>
                    <a:pt x="490" y="198"/>
                  </a:lnTo>
                  <a:lnTo>
                    <a:pt x="490" y="199"/>
                  </a:lnTo>
                  <a:lnTo>
                    <a:pt x="490" y="201"/>
                  </a:lnTo>
                  <a:lnTo>
                    <a:pt x="490" y="204"/>
                  </a:lnTo>
                  <a:lnTo>
                    <a:pt x="493" y="206"/>
                  </a:lnTo>
                  <a:lnTo>
                    <a:pt x="496" y="208"/>
                  </a:lnTo>
                  <a:lnTo>
                    <a:pt x="496" y="211"/>
                  </a:lnTo>
                  <a:lnTo>
                    <a:pt x="495" y="218"/>
                  </a:lnTo>
                  <a:lnTo>
                    <a:pt x="494" y="218"/>
                  </a:lnTo>
                  <a:lnTo>
                    <a:pt x="493" y="218"/>
                  </a:lnTo>
                  <a:lnTo>
                    <a:pt x="492" y="218"/>
                  </a:lnTo>
                  <a:lnTo>
                    <a:pt x="491" y="218"/>
                  </a:lnTo>
                  <a:lnTo>
                    <a:pt x="492" y="223"/>
                  </a:lnTo>
                  <a:lnTo>
                    <a:pt x="494" y="228"/>
                  </a:lnTo>
                  <a:lnTo>
                    <a:pt x="496" y="231"/>
                  </a:lnTo>
                  <a:lnTo>
                    <a:pt x="497" y="236"/>
                  </a:lnTo>
                  <a:lnTo>
                    <a:pt x="499" y="238"/>
                  </a:lnTo>
                  <a:lnTo>
                    <a:pt x="504" y="242"/>
                  </a:lnTo>
                  <a:lnTo>
                    <a:pt x="506" y="247"/>
                  </a:lnTo>
                  <a:lnTo>
                    <a:pt x="508" y="254"/>
                  </a:lnTo>
                  <a:lnTo>
                    <a:pt x="511" y="258"/>
                  </a:lnTo>
                  <a:lnTo>
                    <a:pt x="513" y="262"/>
                  </a:lnTo>
                  <a:lnTo>
                    <a:pt x="515" y="264"/>
                  </a:lnTo>
                  <a:lnTo>
                    <a:pt x="517" y="269"/>
                  </a:lnTo>
                  <a:lnTo>
                    <a:pt x="519" y="272"/>
                  </a:lnTo>
                  <a:lnTo>
                    <a:pt x="520" y="272"/>
                  </a:lnTo>
                  <a:lnTo>
                    <a:pt x="522" y="272"/>
                  </a:lnTo>
                  <a:lnTo>
                    <a:pt x="525" y="272"/>
                  </a:lnTo>
                  <a:lnTo>
                    <a:pt x="527" y="272"/>
                  </a:lnTo>
                  <a:lnTo>
                    <a:pt x="530" y="271"/>
                  </a:lnTo>
                  <a:lnTo>
                    <a:pt x="532" y="272"/>
                  </a:lnTo>
                  <a:lnTo>
                    <a:pt x="534" y="272"/>
                  </a:lnTo>
                  <a:lnTo>
                    <a:pt x="535" y="274"/>
                  </a:lnTo>
                  <a:lnTo>
                    <a:pt x="533" y="275"/>
                  </a:lnTo>
                  <a:lnTo>
                    <a:pt x="531" y="280"/>
                  </a:lnTo>
                  <a:lnTo>
                    <a:pt x="534" y="281"/>
                  </a:lnTo>
                  <a:lnTo>
                    <a:pt x="537" y="281"/>
                  </a:lnTo>
                  <a:lnTo>
                    <a:pt x="538" y="282"/>
                  </a:lnTo>
                  <a:lnTo>
                    <a:pt x="540" y="282"/>
                  </a:lnTo>
                  <a:lnTo>
                    <a:pt x="540" y="283"/>
                  </a:lnTo>
                  <a:lnTo>
                    <a:pt x="540" y="288"/>
                  </a:lnTo>
                  <a:lnTo>
                    <a:pt x="540" y="290"/>
                  </a:lnTo>
                  <a:lnTo>
                    <a:pt x="542" y="291"/>
                  </a:lnTo>
                  <a:lnTo>
                    <a:pt x="543" y="293"/>
                  </a:lnTo>
                  <a:lnTo>
                    <a:pt x="545" y="296"/>
                  </a:lnTo>
                  <a:lnTo>
                    <a:pt x="547" y="298"/>
                  </a:lnTo>
                  <a:lnTo>
                    <a:pt x="548" y="300"/>
                  </a:lnTo>
                  <a:lnTo>
                    <a:pt x="550" y="302"/>
                  </a:lnTo>
                  <a:lnTo>
                    <a:pt x="552" y="305"/>
                  </a:lnTo>
                  <a:lnTo>
                    <a:pt x="554" y="307"/>
                  </a:lnTo>
                  <a:lnTo>
                    <a:pt x="556" y="309"/>
                  </a:lnTo>
                  <a:lnTo>
                    <a:pt x="558" y="311"/>
                  </a:lnTo>
                  <a:lnTo>
                    <a:pt x="559" y="314"/>
                  </a:lnTo>
                  <a:lnTo>
                    <a:pt x="561" y="316"/>
                  </a:lnTo>
                  <a:lnTo>
                    <a:pt x="562" y="318"/>
                  </a:lnTo>
                  <a:lnTo>
                    <a:pt x="564" y="320"/>
                  </a:lnTo>
                  <a:lnTo>
                    <a:pt x="566" y="322"/>
                  </a:lnTo>
                  <a:lnTo>
                    <a:pt x="568" y="325"/>
                  </a:lnTo>
                  <a:lnTo>
                    <a:pt x="570" y="327"/>
                  </a:lnTo>
                  <a:lnTo>
                    <a:pt x="571" y="329"/>
                  </a:lnTo>
                  <a:lnTo>
                    <a:pt x="573" y="329"/>
                  </a:lnTo>
                  <a:lnTo>
                    <a:pt x="575" y="329"/>
                  </a:lnTo>
                  <a:lnTo>
                    <a:pt x="577" y="330"/>
                  </a:lnTo>
                  <a:lnTo>
                    <a:pt x="581" y="331"/>
                  </a:lnTo>
                  <a:lnTo>
                    <a:pt x="586" y="331"/>
                  </a:lnTo>
                  <a:lnTo>
                    <a:pt x="591" y="332"/>
                  </a:lnTo>
                  <a:lnTo>
                    <a:pt x="598" y="332"/>
                  </a:lnTo>
                  <a:lnTo>
                    <a:pt x="605" y="333"/>
                  </a:lnTo>
                  <a:lnTo>
                    <a:pt x="611" y="334"/>
                  </a:lnTo>
                  <a:lnTo>
                    <a:pt x="619" y="335"/>
                  </a:lnTo>
                  <a:lnTo>
                    <a:pt x="625" y="336"/>
                  </a:lnTo>
                  <a:lnTo>
                    <a:pt x="632" y="337"/>
                  </a:lnTo>
                  <a:lnTo>
                    <a:pt x="638" y="338"/>
                  </a:lnTo>
                  <a:lnTo>
                    <a:pt x="642" y="338"/>
                  </a:lnTo>
                  <a:lnTo>
                    <a:pt x="646" y="339"/>
                  </a:lnTo>
                  <a:lnTo>
                    <a:pt x="649" y="339"/>
                  </a:lnTo>
                  <a:lnTo>
                    <a:pt x="650" y="339"/>
                  </a:lnTo>
                  <a:lnTo>
                    <a:pt x="652" y="340"/>
                  </a:lnTo>
                  <a:lnTo>
                    <a:pt x="652" y="340"/>
                  </a:lnTo>
                  <a:lnTo>
                    <a:pt x="655" y="337"/>
                  </a:lnTo>
                  <a:lnTo>
                    <a:pt x="657" y="341"/>
                  </a:lnTo>
                  <a:lnTo>
                    <a:pt x="659" y="344"/>
                  </a:lnTo>
                  <a:lnTo>
                    <a:pt x="662" y="348"/>
                  </a:lnTo>
                  <a:lnTo>
                    <a:pt x="665" y="353"/>
                  </a:lnTo>
                  <a:lnTo>
                    <a:pt x="667" y="357"/>
                  </a:lnTo>
                  <a:lnTo>
                    <a:pt x="669" y="361"/>
                  </a:lnTo>
                  <a:lnTo>
                    <a:pt x="668" y="364"/>
                  </a:lnTo>
                  <a:lnTo>
                    <a:pt x="667" y="368"/>
                  </a:lnTo>
                  <a:lnTo>
                    <a:pt x="666" y="372"/>
                  </a:lnTo>
                  <a:lnTo>
                    <a:pt x="665" y="376"/>
                  </a:lnTo>
                  <a:lnTo>
                    <a:pt x="663" y="379"/>
                  </a:lnTo>
                  <a:lnTo>
                    <a:pt x="662" y="383"/>
                  </a:lnTo>
                  <a:lnTo>
                    <a:pt x="661" y="387"/>
                  </a:lnTo>
                  <a:lnTo>
                    <a:pt x="660" y="391"/>
                  </a:lnTo>
                  <a:lnTo>
                    <a:pt x="659" y="395"/>
                  </a:lnTo>
                  <a:lnTo>
                    <a:pt x="658" y="398"/>
                  </a:lnTo>
                  <a:lnTo>
                    <a:pt x="657" y="402"/>
                  </a:lnTo>
                  <a:lnTo>
                    <a:pt x="655" y="406"/>
                  </a:lnTo>
                  <a:lnTo>
                    <a:pt x="654" y="409"/>
                  </a:lnTo>
                  <a:lnTo>
                    <a:pt x="653" y="413"/>
                  </a:lnTo>
                  <a:lnTo>
                    <a:pt x="652" y="417"/>
                  </a:lnTo>
                  <a:lnTo>
                    <a:pt x="651" y="421"/>
                  </a:lnTo>
                  <a:lnTo>
                    <a:pt x="649" y="425"/>
                  </a:lnTo>
                  <a:lnTo>
                    <a:pt x="648" y="429"/>
                  </a:lnTo>
                  <a:lnTo>
                    <a:pt x="645" y="430"/>
                  </a:lnTo>
                  <a:lnTo>
                    <a:pt x="639" y="432"/>
                  </a:lnTo>
                  <a:lnTo>
                    <a:pt x="634" y="434"/>
                  </a:lnTo>
                  <a:lnTo>
                    <a:pt x="629" y="436"/>
                  </a:lnTo>
                  <a:lnTo>
                    <a:pt x="623" y="438"/>
                  </a:lnTo>
                  <a:lnTo>
                    <a:pt x="618" y="440"/>
                  </a:lnTo>
                  <a:lnTo>
                    <a:pt x="612" y="442"/>
                  </a:lnTo>
                  <a:lnTo>
                    <a:pt x="606" y="444"/>
                  </a:lnTo>
                  <a:lnTo>
                    <a:pt x="601" y="446"/>
                  </a:lnTo>
                  <a:lnTo>
                    <a:pt x="595" y="447"/>
                  </a:lnTo>
                  <a:lnTo>
                    <a:pt x="590" y="449"/>
                  </a:lnTo>
                  <a:lnTo>
                    <a:pt x="584" y="452"/>
                  </a:lnTo>
                  <a:lnTo>
                    <a:pt x="579" y="453"/>
                  </a:lnTo>
                  <a:lnTo>
                    <a:pt x="573" y="455"/>
                  </a:lnTo>
                  <a:lnTo>
                    <a:pt x="568" y="457"/>
                  </a:lnTo>
                  <a:lnTo>
                    <a:pt x="562" y="459"/>
                  </a:lnTo>
                  <a:lnTo>
                    <a:pt x="557" y="461"/>
                  </a:lnTo>
                  <a:lnTo>
                    <a:pt x="553" y="463"/>
                  </a:lnTo>
                  <a:lnTo>
                    <a:pt x="545" y="464"/>
                  </a:lnTo>
                  <a:lnTo>
                    <a:pt x="538" y="464"/>
                  </a:lnTo>
                  <a:lnTo>
                    <a:pt x="530" y="466"/>
                  </a:lnTo>
                  <a:lnTo>
                    <a:pt x="520" y="467"/>
                  </a:lnTo>
                  <a:lnTo>
                    <a:pt x="512" y="468"/>
                  </a:lnTo>
                  <a:lnTo>
                    <a:pt x="501" y="470"/>
                  </a:lnTo>
                  <a:lnTo>
                    <a:pt x="491" y="471"/>
                  </a:lnTo>
                  <a:lnTo>
                    <a:pt x="481" y="472"/>
                  </a:lnTo>
                  <a:lnTo>
                    <a:pt x="472" y="474"/>
                  </a:lnTo>
                  <a:lnTo>
                    <a:pt x="464" y="475"/>
                  </a:lnTo>
                  <a:lnTo>
                    <a:pt x="459" y="476"/>
                  </a:lnTo>
                  <a:lnTo>
                    <a:pt x="454" y="479"/>
                  </a:lnTo>
                  <a:lnTo>
                    <a:pt x="445" y="483"/>
                  </a:lnTo>
                  <a:lnTo>
                    <a:pt x="436" y="488"/>
                  </a:lnTo>
                  <a:lnTo>
                    <a:pt x="432" y="491"/>
                  </a:lnTo>
                  <a:lnTo>
                    <a:pt x="427" y="496"/>
                  </a:lnTo>
                  <a:lnTo>
                    <a:pt x="424" y="499"/>
                  </a:lnTo>
                  <a:lnTo>
                    <a:pt x="420" y="505"/>
                  </a:lnTo>
                  <a:lnTo>
                    <a:pt x="416" y="509"/>
                  </a:lnTo>
                  <a:lnTo>
                    <a:pt x="412" y="514"/>
                  </a:lnTo>
                  <a:lnTo>
                    <a:pt x="411" y="518"/>
                  </a:lnTo>
                  <a:lnTo>
                    <a:pt x="408" y="525"/>
                  </a:lnTo>
                  <a:lnTo>
                    <a:pt x="406" y="527"/>
                  </a:lnTo>
                  <a:lnTo>
                    <a:pt x="402" y="529"/>
                  </a:lnTo>
                  <a:lnTo>
                    <a:pt x="399" y="530"/>
                  </a:lnTo>
                  <a:lnTo>
                    <a:pt x="393" y="530"/>
                  </a:lnTo>
                  <a:lnTo>
                    <a:pt x="390" y="526"/>
                  </a:lnTo>
                  <a:lnTo>
                    <a:pt x="387" y="522"/>
                  </a:lnTo>
                  <a:lnTo>
                    <a:pt x="385" y="520"/>
                  </a:lnTo>
                  <a:lnTo>
                    <a:pt x="384" y="520"/>
                  </a:lnTo>
                  <a:lnTo>
                    <a:pt x="378" y="521"/>
                  </a:lnTo>
                  <a:lnTo>
                    <a:pt x="372" y="521"/>
                  </a:lnTo>
                  <a:lnTo>
                    <a:pt x="364" y="521"/>
                  </a:lnTo>
                  <a:lnTo>
                    <a:pt x="356" y="520"/>
                  </a:lnTo>
                  <a:lnTo>
                    <a:pt x="347" y="519"/>
                  </a:lnTo>
                  <a:lnTo>
                    <a:pt x="343" y="518"/>
                  </a:lnTo>
                  <a:lnTo>
                    <a:pt x="338" y="515"/>
                  </a:lnTo>
                  <a:lnTo>
                    <a:pt x="337" y="515"/>
                  </a:lnTo>
                  <a:lnTo>
                    <a:pt x="335" y="515"/>
                  </a:lnTo>
                  <a:lnTo>
                    <a:pt x="329" y="515"/>
                  </a:lnTo>
                  <a:lnTo>
                    <a:pt x="322" y="515"/>
                  </a:lnTo>
                  <a:lnTo>
                    <a:pt x="316" y="516"/>
                  </a:lnTo>
                  <a:lnTo>
                    <a:pt x="310" y="515"/>
                  </a:lnTo>
                  <a:lnTo>
                    <a:pt x="304" y="516"/>
                  </a:lnTo>
                  <a:lnTo>
                    <a:pt x="301" y="517"/>
                  </a:lnTo>
                  <a:lnTo>
                    <a:pt x="299" y="517"/>
                  </a:lnTo>
                  <a:lnTo>
                    <a:pt x="297" y="518"/>
                  </a:lnTo>
                  <a:lnTo>
                    <a:pt x="296" y="518"/>
                  </a:lnTo>
                  <a:lnTo>
                    <a:pt x="294" y="518"/>
                  </a:lnTo>
                  <a:lnTo>
                    <a:pt x="292" y="518"/>
                  </a:lnTo>
                  <a:lnTo>
                    <a:pt x="290" y="517"/>
                  </a:lnTo>
                  <a:lnTo>
                    <a:pt x="287" y="515"/>
                  </a:lnTo>
                  <a:lnTo>
                    <a:pt x="285" y="513"/>
                  </a:lnTo>
                  <a:lnTo>
                    <a:pt x="284" y="512"/>
                  </a:lnTo>
                  <a:lnTo>
                    <a:pt x="282" y="512"/>
                  </a:lnTo>
                  <a:lnTo>
                    <a:pt x="280" y="512"/>
                  </a:lnTo>
                  <a:lnTo>
                    <a:pt x="278" y="513"/>
                  </a:lnTo>
                  <a:lnTo>
                    <a:pt x="276" y="514"/>
                  </a:lnTo>
                  <a:lnTo>
                    <a:pt x="273" y="517"/>
                  </a:lnTo>
                  <a:lnTo>
                    <a:pt x="273" y="518"/>
                  </a:lnTo>
                  <a:lnTo>
                    <a:pt x="274" y="520"/>
                  </a:lnTo>
                  <a:lnTo>
                    <a:pt x="274" y="521"/>
                  </a:lnTo>
                  <a:lnTo>
                    <a:pt x="272" y="522"/>
                  </a:lnTo>
                  <a:lnTo>
                    <a:pt x="271" y="525"/>
                  </a:lnTo>
                  <a:lnTo>
                    <a:pt x="271" y="527"/>
                  </a:lnTo>
                  <a:lnTo>
                    <a:pt x="270" y="531"/>
                  </a:lnTo>
                  <a:lnTo>
                    <a:pt x="271" y="534"/>
                  </a:lnTo>
                  <a:lnTo>
                    <a:pt x="273" y="535"/>
                  </a:lnTo>
                  <a:lnTo>
                    <a:pt x="273" y="537"/>
                  </a:lnTo>
                  <a:lnTo>
                    <a:pt x="272" y="539"/>
                  </a:lnTo>
                  <a:lnTo>
                    <a:pt x="270" y="540"/>
                  </a:lnTo>
                  <a:lnTo>
                    <a:pt x="269" y="543"/>
                  </a:lnTo>
                  <a:lnTo>
                    <a:pt x="268" y="544"/>
                  </a:lnTo>
                  <a:lnTo>
                    <a:pt x="267" y="545"/>
                  </a:lnTo>
                  <a:lnTo>
                    <a:pt x="260" y="550"/>
                  </a:lnTo>
                  <a:lnTo>
                    <a:pt x="260" y="547"/>
                  </a:lnTo>
                  <a:lnTo>
                    <a:pt x="258" y="543"/>
                  </a:lnTo>
                  <a:lnTo>
                    <a:pt x="258" y="540"/>
                  </a:lnTo>
                  <a:lnTo>
                    <a:pt x="257" y="538"/>
                  </a:lnTo>
                  <a:lnTo>
                    <a:pt x="256" y="535"/>
                  </a:lnTo>
                  <a:lnTo>
                    <a:pt x="252" y="534"/>
                  </a:lnTo>
                  <a:lnTo>
                    <a:pt x="252" y="530"/>
                  </a:lnTo>
                  <a:lnTo>
                    <a:pt x="250" y="527"/>
                  </a:lnTo>
                  <a:lnTo>
                    <a:pt x="247" y="525"/>
                  </a:lnTo>
                  <a:lnTo>
                    <a:pt x="246" y="521"/>
                  </a:lnTo>
                  <a:lnTo>
                    <a:pt x="244" y="515"/>
                  </a:lnTo>
                  <a:lnTo>
                    <a:pt x="237" y="507"/>
                  </a:lnTo>
                  <a:lnTo>
                    <a:pt x="227" y="499"/>
                  </a:lnTo>
                  <a:lnTo>
                    <a:pt x="224" y="496"/>
                  </a:lnTo>
                  <a:lnTo>
                    <a:pt x="219" y="487"/>
                  </a:lnTo>
                  <a:lnTo>
                    <a:pt x="217" y="481"/>
                  </a:lnTo>
                  <a:lnTo>
                    <a:pt x="210" y="473"/>
                  </a:lnTo>
                  <a:lnTo>
                    <a:pt x="210" y="470"/>
                  </a:lnTo>
                  <a:lnTo>
                    <a:pt x="209" y="467"/>
                  </a:lnTo>
                  <a:lnTo>
                    <a:pt x="208" y="463"/>
                  </a:lnTo>
                  <a:lnTo>
                    <a:pt x="206" y="459"/>
                  </a:lnTo>
                  <a:lnTo>
                    <a:pt x="200" y="446"/>
                  </a:lnTo>
                  <a:lnTo>
                    <a:pt x="198" y="444"/>
                  </a:lnTo>
                  <a:lnTo>
                    <a:pt x="196" y="441"/>
                  </a:lnTo>
                  <a:lnTo>
                    <a:pt x="196" y="438"/>
                  </a:lnTo>
                  <a:lnTo>
                    <a:pt x="195" y="437"/>
                  </a:lnTo>
                  <a:lnTo>
                    <a:pt x="191" y="435"/>
                  </a:lnTo>
                  <a:lnTo>
                    <a:pt x="186" y="429"/>
                  </a:lnTo>
                  <a:lnTo>
                    <a:pt x="174" y="420"/>
                  </a:lnTo>
                  <a:lnTo>
                    <a:pt x="167" y="419"/>
                  </a:lnTo>
                  <a:lnTo>
                    <a:pt x="163" y="416"/>
                  </a:lnTo>
                  <a:lnTo>
                    <a:pt x="159" y="411"/>
                  </a:lnTo>
                  <a:lnTo>
                    <a:pt x="155" y="404"/>
                  </a:lnTo>
                  <a:lnTo>
                    <a:pt x="148" y="396"/>
                  </a:lnTo>
                  <a:lnTo>
                    <a:pt x="142" y="384"/>
                  </a:lnTo>
                  <a:lnTo>
                    <a:pt x="144" y="380"/>
                  </a:lnTo>
                  <a:lnTo>
                    <a:pt x="144" y="378"/>
                  </a:lnTo>
                  <a:lnTo>
                    <a:pt x="142" y="373"/>
                  </a:lnTo>
                  <a:lnTo>
                    <a:pt x="141" y="368"/>
                  </a:lnTo>
                  <a:lnTo>
                    <a:pt x="139" y="365"/>
                  </a:lnTo>
                  <a:lnTo>
                    <a:pt x="140" y="360"/>
                  </a:lnTo>
                  <a:lnTo>
                    <a:pt x="141" y="354"/>
                  </a:lnTo>
                  <a:lnTo>
                    <a:pt x="142" y="351"/>
                  </a:lnTo>
                  <a:lnTo>
                    <a:pt x="142" y="348"/>
                  </a:lnTo>
                  <a:lnTo>
                    <a:pt x="141" y="341"/>
                  </a:lnTo>
                  <a:lnTo>
                    <a:pt x="139" y="337"/>
                  </a:lnTo>
                  <a:lnTo>
                    <a:pt x="140" y="335"/>
                  </a:lnTo>
                  <a:lnTo>
                    <a:pt x="137" y="333"/>
                  </a:lnTo>
                  <a:lnTo>
                    <a:pt x="136" y="331"/>
                  </a:lnTo>
                  <a:lnTo>
                    <a:pt x="137" y="331"/>
                  </a:lnTo>
                  <a:lnTo>
                    <a:pt x="134" y="327"/>
                  </a:lnTo>
                  <a:lnTo>
                    <a:pt x="133" y="325"/>
                  </a:lnTo>
                  <a:lnTo>
                    <a:pt x="132" y="320"/>
                  </a:lnTo>
                  <a:lnTo>
                    <a:pt x="130" y="316"/>
                  </a:lnTo>
                  <a:lnTo>
                    <a:pt x="125" y="307"/>
                  </a:lnTo>
                  <a:lnTo>
                    <a:pt x="122" y="302"/>
                  </a:lnTo>
                  <a:lnTo>
                    <a:pt x="117" y="295"/>
                  </a:lnTo>
                  <a:lnTo>
                    <a:pt x="111" y="290"/>
                  </a:lnTo>
                  <a:lnTo>
                    <a:pt x="107" y="288"/>
                  </a:lnTo>
                  <a:lnTo>
                    <a:pt x="105" y="286"/>
                  </a:lnTo>
                  <a:lnTo>
                    <a:pt x="102" y="286"/>
                  </a:lnTo>
                  <a:lnTo>
                    <a:pt x="98" y="283"/>
                  </a:lnTo>
                  <a:lnTo>
                    <a:pt x="96" y="283"/>
                  </a:lnTo>
                  <a:lnTo>
                    <a:pt x="93" y="282"/>
                  </a:lnTo>
                  <a:lnTo>
                    <a:pt x="89" y="276"/>
                  </a:lnTo>
                  <a:lnTo>
                    <a:pt x="87" y="270"/>
                  </a:lnTo>
                  <a:lnTo>
                    <a:pt x="81" y="264"/>
                  </a:lnTo>
                  <a:lnTo>
                    <a:pt x="83" y="262"/>
                  </a:lnTo>
                  <a:lnTo>
                    <a:pt x="84" y="259"/>
                  </a:lnTo>
                  <a:lnTo>
                    <a:pt x="84" y="255"/>
                  </a:lnTo>
                  <a:lnTo>
                    <a:pt x="83" y="252"/>
                  </a:lnTo>
                  <a:lnTo>
                    <a:pt x="81" y="247"/>
                  </a:lnTo>
                  <a:lnTo>
                    <a:pt x="73" y="235"/>
                  </a:lnTo>
                  <a:lnTo>
                    <a:pt x="71" y="233"/>
                  </a:lnTo>
                  <a:lnTo>
                    <a:pt x="68" y="231"/>
                  </a:lnTo>
                  <a:lnTo>
                    <a:pt x="66" y="226"/>
                  </a:lnTo>
                  <a:lnTo>
                    <a:pt x="65" y="221"/>
                  </a:lnTo>
                  <a:lnTo>
                    <a:pt x="60" y="218"/>
                  </a:lnTo>
                  <a:lnTo>
                    <a:pt x="52" y="201"/>
                  </a:lnTo>
                  <a:lnTo>
                    <a:pt x="47" y="195"/>
                  </a:lnTo>
                  <a:lnTo>
                    <a:pt x="45" y="191"/>
                  </a:lnTo>
                  <a:lnTo>
                    <a:pt x="39" y="184"/>
                  </a:lnTo>
                  <a:lnTo>
                    <a:pt x="37" y="178"/>
                  </a:lnTo>
                  <a:lnTo>
                    <a:pt x="31" y="171"/>
                  </a:lnTo>
                  <a:lnTo>
                    <a:pt x="26" y="160"/>
                  </a:lnTo>
                  <a:lnTo>
                    <a:pt x="18" y="150"/>
                  </a:lnTo>
                  <a:lnTo>
                    <a:pt x="15" y="148"/>
                  </a:lnTo>
                  <a:lnTo>
                    <a:pt x="7" y="147"/>
                  </a:lnTo>
                  <a:lnTo>
                    <a:pt x="3" y="147"/>
                  </a:lnTo>
                  <a:lnTo>
                    <a:pt x="0" y="149"/>
                  </a:lnTo>
                  <a:lnTo>
                    <a:pt x="0" y="146"/>
                  </a:lnTo>
                  <a:lnTo>
                    <a:pt x="2" y="142"/>
                  </a:lnTo>
                  <a:lnTo>
                    <a:pt x="5" y="133"/>
                  </a:lnTo>
                  <a:lnTo>
                    <a:pt x="5" y="125"/>
                  </a:lnTo>
                  <a:lnTo>
                    <a:pt x="10" y="102"/>
                  </a:lnTo>
                  <a:lnTo>
                    <a:pt x="17" y="104"/>
                  </a:lnTo>
                  <a:lnTo>
                    <a:pt x="23" y="104"/>
                  </a:lnTo>
                  <a:lnTo>
                    <a:pt x="31" y="106"/>
                  </a:lnTo>
                  <a:lnTo>
                    <a:pt x="39" y="107"/>
                  </a:lnTo>
                  <a:lnTo>
                    <a:pt x="44" y="108"/>
                  </a:lnTo>
                  <a:lnTo>
                    <a:pt x="46" y="108"/>
                  </a:lnTo>
                  <a:lnTo>
                    <a:pt x="53" y="102"/>
                  </a:lnTo>
                  <a:lnTo>
                    <a:pt x="59" y="97"/>
                  </a:lnTo>
                  <a:lnTo>
                    <a:pt x="63" y="91"/>
                  </a:lnTo>
                  <a:lnTo>
                    <a:pt x="66" y="85"/>
                  </a:lnTo>
                  <a:lnTo>
                    <a:pt x="68" y="84"/>
                  </a:lnTo>
                  <a:lnTo>
                    <a:pt x="73" y="82"/>
                  </a:lnTo>
                  <a:lnTo>
                    <a:pt x="82" y="80"/>
                  </a:lnTo>
                  <a:lnTo>
                    <a:pt x="90" y="79"/>
                  </a:lnTo>
                  <a:lnTo>
                    <a:pt x="91" y="79"/>
                  </a:lnTo>
                  <a:lnTo>
                    <a:pt x="94" y="74"/>
                  </a:lnTo>
                  <a:lnTo>
                    <a:pt x="96" y="67"/>
                  </a:lnTo>
                  <a:lnTo>
                    <a:pt x="96" y="66"/>
                  </a:lnTo>
                  <a:lnTo>
                    <a:pt x="97" y="66"/>
                  </a:lnTo>
                  <a:lnTo>
                    <a:pt x="103" y="63"/>
                  </a:lnTo>
                  <a:lnTo>
                    <a:pt x="107" y="60"/>
                  </a:lnTo>
                  <a:lnTo>
                    <a:pt x="101" y="54"/>
                  </a:lnTo>
                  <a:lnTo>
                    <a:pt x="96" y="48"/>
                  </a:lnTo>
                  <a:lnTo>
                    <a:pt x="91" y="42"/>
                  </a:lnTo>
                  <a:lnTo>
                    <a:pt x="86" y="36"/>
                  </a:lnTo>
                  <a:lnTo>
                    <a:pt x="79" y="29"/>
                  </a:lnTo>
                  <a:lnTo>
                    <a:pt x="74" y="23"/>
                  </a:lnTo>
                  <a:lnTo>
                    <a:pt x="83" y="21"/>
                  </a:lnTo>
                  <a:lnTo>
                    <a:pt x="91" y="19"/>
                  </a:lnTo>
                  <a:lnTo>
                    <a:pt x="100" y="16"/>
                  </a:lnTo>
                  <a:lnTo>
                    <a:pt x="111" y="13"/>
                  </a:lnTo>
                  <a:lnTo>
                    <a:pt x="120" y="11"/>
                  </a:lnTo>
                  <a:lnTo>
                    <a:pt x="132" y="7"/>
                  </a:lnTo>
                  <a:lnTo>
                    <a:pt x="138" y="5"/>
                  </a:lnTo>
                  <a:lnTo>
                    <a:pt x="139" y="5"/>
                  </a:lnTo>
                  <a:lnTo>
                    <a:pt x="144" y="0"/>
                  </a:lnTo>
                  <a:lnTo>
                    <a:pt x="151" y="1"/>
                  </a:lnTo>
                  <a:lnTo>
                    <a:pt x="162" y="3"/>
                  </a:lnTo>
                  <a:lnTo>
                    <a:pt x="172" y="5"/>
                  </a:lnTo>
                  <a:lnTo>
                    <a:pt x="183" y="7"/>
                  </a:lnTo>
                  <a:lnTo>
                    <a:pt x="186" y="9"/>
                  </a:lnTo>
                  <a:lnTo>
                    <a:pt x="197" y="15"/>
                  </a:lnTo>
                  <a:lnTo>
                    <a:pt x="204" y="19"/>
                  </a:lnTo>
                  <a:lnTo>
                    <a:pt x="211" y="23"/>
                  </a:lnTo>
                  <a:lnTo>
                    <a:pt x="222" y="30"/>
                  </a:lnTo>
                  <a:lnTo>
                    <a:pt x="228" y="34"/>
                  </a:lnTo>
                  <a:lnTo>
                    <a:pt x="237" y="39"/>
                  </a:lnTo>
                  <a:lnTo>
                    <a:pt x="244" y="45"/>
                  </a:lnTo>
                  <a:lnTo>
                    <a:pt x="252" y="52"/>
                  </a:lnTo>
                  <a:lnTo>
                    <a:pt x="262" y="61"/>
                  </a:lnTo>
                  <a:lnTo>
                    <a:pt x="270" y="67"/>
                  </a:lnTo>
                  <a:lnTo>
                    <a:pt x="280" y="75"/>
                  </a:lnTo>
                  <a:lnTo>
                    <a:pt x="291" y="84"/>
                  </a:lnTo>
                  <a:lnTo>
                    <a:pt x="302" y="92"/>
                  </a:lnTo>
                  <a:lnTo>
                    <a:pt x="310" y="99"/>
                  </a:lnTo>
                  <a:lnTo>
                    <a:pt x="320" y="108"/>
                  </a:lnTo>
                  <a:lnTo>
                    <a:pt x="321" y="108"/>
                  </a:lnTo>
                  <a:lnTo>
                    <a:pt x="332" y="109"/>
                  </a:lnTo>
                  <a:lnTo>
                    <a:pt x="347" y="110"/>
                  </a:lnTo>
                  <a:lnTo>
                    <a:pt x="361" y="112"/>
                  </a:lnTo>
                  <a:lnTo>
                    <a:pt x="373" y="113"/>
                  </a:lnTo>
                  <a:lnTo>
                    <a:pt x="379" y="1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4" name="Freeform 633">
              <a:extLst>
                <a:ext uri="{FF2B5EF4-FFF2-40B4-BE49-F238E27FC236}">
                  <a16:creationId xmlns="" xmlns:a16="http://schemas.microsoft.com/office/drawing/2014/main" id="{010B7D14-0D4A-C188-9B6D-93CDA2F26B85}"/>
                </a:ext>
              </a:extLst>
            </p:cNvPr>
            <p:cNvSpPr>
              <a:spLocks noChangeArrowheads="1"/>
            </p:cNvSpPr>
            <p:nvPr/>
          </p:nvSpPr>
          <p:spPr bwMode="auto">
            <a:xfrm>
              <a:off x="9869853" y="9220933"/>
              <a:ext cx="16487" cy="16484"/>
            </a:xfrm>
            <a:custGeom>
              <a:avLst/>
              <a:gdLst>
                <a:gd name="T0" fmla="*/ 7 w 13"/>
                <a:gd name="T1" fmla="*/ 9 h 15"/>
                <a:gd name="T2" fmla="*/ 9 w 13"/>
                <a:gd name="T3" fmla="*/ 9 h 15"/>
                <a:gd name="T4" fmla="*/ 8 w 13"/>
                <a:gd name="T5" fmla="*/ 8 h 15"/>
                <a:gd name="T6" fmla="*/ 8 w 13"/>
                <a:gd name="T7" fmla="*/ 8 h 15"/>
                <a:gd name="T8" fmla="*/ 9 w 13"/>
                <a:gd name="T9" fmla="*/ 6 h 15"/>
                <a:gd name="T10" fmla="*/ 12 w 13"/>
                <a:gd name="T11" fmla="*/ 9 h 15"/>
                <a:gd name="T12" fmla="*/ 12 w 13"/>
                <a:gd name="T13" fmla="*/ 13 h 15"/>
                <a:gd name="T14" fmla="*/ 12 w 13"/>
                <a:gd name="T15" fmla="*/ 14 h 15"/>
                <a:gd name="T16" fmla="*/ 11 w 13"/>
                <a:gd name="T17" fmla="*/ 13 h 15"/>
                <a:gd name="T18" fmla="*/ 10 w 13"/>
                <a:gd name="T19" fmla="*/ 12 h 15"/>
                <a:gd name="T20" fmla="*/ 10 w 13"/>
                <a:gd name="T21" fmla="*/ 12 h 15"/>
                <a:gd name="T22" fmla="*/ 9 w 13"/>
                <a:gd name="T23" fmla="*/ 11 h 15"/>
                <a:gd name="T24" fmla="*/ 6 w 13"/>
                <a:gd name="T25" fmla="*/ 11 h 15"/>
                <a:gd name="T26" fmla="*/ 4 w 13"/>
                <a:gd name="T27" fmla="*/ 10 h 15"/>
                <a:gd name="T28" fmla="*/ 0 w 13"/>
                <a:gd name="T29" fmla="*/ 7 h 15"/>
                <a:gd name="T30" fmla="*/ 0 w 13"/>
                <a:gd name="T31" fmla="*/ 5 h 15"/>
                <a:gd name="T32" fmla="*/ 1 w 13"/>
                <a:gd name="T33" fmla="*/ 5 h 15"/>
                <a:gd name="T34" fmla="*/ 2 w 13"/>
                <a:gd name="T35" fmla="*/ 3 h 15"/>
                <a:gd name="T36" fmla="*/ 3 w 13"/>
                <a:gd name="T37" fmla="*/ 1 h 15"/>
                <a:gd name="T38" fmla="*/ 2 w 13"/>
                <a:gd name="T39" fmla="*/ 0 h 15"/>
                <a:gd name="T40" fmla="*/ 4 w 13"/>
                <a:gd name="T41" fmla="*/ 0 h 15"/>
                <a:gd name="T42" fmla="*/ 5 w 13"/>
                <a:gd name="T43" fmla="*/ 2 h 15"/>
                <a:gd name="T44" fmla="*/ 5 w 13"/>
                <a:gd name="T45" fmla="*/ 6 h 15"/>
                <a:gd name="T46" fmla="*/ 5 w 13"/>
                <a:gd name="T47" fmla="*/ 7 h 15"/>
                <a:gd name="T48" fmla="*/ 5 w 13"/>
                <a:gd name="T49" fmla="*/ 8 h 15"/>
                <a:gd name="T50" fmla="*/ 7 w 13"/>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5">
                  <a:moveTo>
                    <a:pt x="7" y="9"/>
                  </a:moveTo>
                  <a:lnTo>
                    <a:pt x="9" y="9"/>
                  </a:lnTo>
                  <a:lnTo>
                    <a:pt x="8" y="8"/>
                  </a:lnTo>
                  <a:lnTo>
                    <a:pt x="8" y="8"/>
                  </a:lnTo>
                  <a:lnTo>
                    <a:pt x="9" y="6"/>
                  </a:lnTo>
                  <a:lnTo>
                    <a:pt x="12" y="9"/>
                  </a:lnTo>
                  <a:lnTo>
                    <a:pt x="12" y="13"/>
                  </a:lnTo>
                  <a:lnTo>
                    <a:pt x="12" y="14"/>
                  </a:lnTo>
                  <a:lnTo>
                    <a:pt x="11" y="13"/>
                  </a:lnTo>
                  <a:lnTo>
                    <a:pt x="10" y="12"/>
                  </a:lnTo>
                  <a:lnTo>
                    <a:pt x="10" y="12"/>
                  </a:lnTo>
                  <a:lnTo>
                    <a:pt x="9" y="11"/>
                  </a:lnTo>
                  <a:lnTo>
                    <a:pt x="6" y="11"/>
                  </a:lnTo>
                  <a:lnTo>
                    <a:pt x="4" y="10"/>
                  </a:lnTo>
                  <a:lnTo>
                    <a:pt x="0" y="7"/>
                  </a:lnTo>
                  <a:lnTo>
                    <a:pt x="0" y="5"/>
                  </a:lnTo>
                  <a:lnTo>
                    <a:pt x="1" y="5"/>
                  </a:lnTo>
                  <a:lnTo>
                    <a:pt x="2" y="3"/>
                  </a:lnTo>
                  <a:lnTo>
                    <a:pt x="3" y="1"/>
                  </a:lnTo>
                  <a:lnTo>
                    <a:pt x="2" y="0"/>
                  </a:lnTo>
                  <a:lnTo>
                    <a:pt x="4" y="0"/>
                  </a:lnTo>
                  <a:lnTo>
                    <a:pt x="5" y="2"/>
                  </a:lnTo>
                  <a:lnTo>
                    <a:pt x="5" y="6"/>
                  </a:lnTo>
                  <a:lnTo>
                    <a:pt x="5" y="7"/>
                  </a:lnTo>
                  <a:lnTo>
                    <a:pt x="5"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5" name="Freeform 634">
              <a:extLst>
                <a:ext uri="{FF2B5EF4-FFF2-40B4-BE49-F238E27FC236}">
                  <a16:creationId xmlns="" xmlns:a16="http://schemas.microsoft.com/office/drawing/2014/main" id="{99512D81-D451-F3D4-8F28-8370F64D1701}"/>
                </a:ext>
              </a:extLst>
            </p:cNvPr>
            <p:cNvSpPr>
              <a:spLocks noChangeArrowheads="1"/>
            </p:cNvSpPr>
            <p:nvPr/>
          </p:nvSpPr>
          <p:spPr bwMode="auto">
            <a:xfrm>
              <a:off x="9661036" y="8847260"/>
              <a:ext cx="16487" cy="16484"/>
            </a:xfrm>
            <a:custGeom>
              <a:avLst/>
              <a:gdLst>
                <a:gd name="T0" fmla="*/ 13 w 15"/>
                <a:gd name="T1" fmla="*/ 11 h 12"/>
                <a:gd name="T2" fmla="*/ 12 w 15"/>
                <a:gd name="T3" fmla="*/ 11 h 12"/>
                <a:gd name="T4" fmla="*/ 10 w 15"/>
                <a:gd name="T5" fmla="*/ 8 h 12"/>
                <a:gd name="T6" fmla="*/ 8 w 15"/>
                <a:gd name="T7" fmla="*/ 7 h 12"/>
                <a:gd name="T8" fmla="*/ 7 w 15"/>
                <a:gd name="T9" fmla="*/ 6 h 12"/>
                <a:gd name="T10" fmla="*/ 1 w 15"/>
                <a:gd name="T11" fmla="*/ 3 h 12"/>
                <a:gd name="T12" fmla="*/ 0 w 15"/>
                <a:gd name="T13" fmla="*/ 2 h 12"/>
                <a:gd name="T14" fmla="*/ 1 w 15"/>
                <a:gd name="T15" fmla="*/ 0 h 12"/>
                <a:gd name="T16" fmla="*/ 2 w 15"/>
                <a:gd name="T17" fmla="*/ 2 h 12"/>
                <a:gd name="T18" fmla="*/ 3 w 15"/>
                <a:gd name="T19" fmla="*/ 3 h 12"/>
                <a:gd name="T20" fmla="*/ 8 w 15"/>
                <a:gd name="T21" fmla="*/ 5 h 12"/>
                <a:gd name="T22" fmla="*/ 13 w 15"/>
                <a:gd name="T23" fmla="*/ 9 h 12"/>
                <a:gd name="T24" fmla="*/ 14 w 15"/>
                <a:gd name="T25" fmla="*/ 10 h 12"/>
                <a:gd name="T26" fmla="*/ 13 w 15"/>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2">
                  <a:moveTo>
                    <a:pt x="13" y="11"/>
                  </a:moveTo>
                  <a:lnTo>
                    <a:pt x="12" y="11"/>
                  </a:lnTo>
                  <a:lnTo>
                    <a:pt x="10" y="8"/>
                  </a:lnTo>
                  <a:lnTo>
                    <a:pt x="8" y="7"/>
                  </a:lnTo>
                  <a:lnTo>
                    <a:pt x="7" y="6"/>
                  </a:lnTo>
                  <a:lnTo>
                    <a:pt x="1" y="3"/>
                  </a:lnTo>
                  <a:lnTo>
                    <a:pt x="0" y="2"/>
                  </a:lnTo>
                  <a:lnTo>
                    <a:pt x="1" y="0"/>
                  </a:lnTo>
                  <a:lnTo>
                    <a:pt x="2" y="2"/>
                  </a:lnTo>
                  <a:lnTo>
                    <a:pt x="3" y="3"/>
                  </a:lnTo>
                  <a:lnTo>
                    <a:pt x="8" y="5"/>
                  </a:lnTo>
                  <a:lnTo>
                    <a:pt x="13" y="9"/>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6" name="Freeform 635">
              <a:extLst>
                <a:ext uri="{FF2B5EF4-FFF2-40B4-BE49-F238E27FC236}">
                  <a16:creationId xmlns="" xmlns:a16="http://schemas.microsoft.com/office/drawing/2014/main" id="{C76727B5-2B5A-FF40-8A01-73C8678EB87B}"/>
                </a:ext>
              </a:extLst>
            </p:cNvPr>
            <p:cNvSpPr>
              <a:spLocks noChangeArrowheads="1"/>
            </p:cNvSpPr>
            <p:nvPr/>
          </p:nvSpPr>
          <p:spPr bwMode="auto">
            <a:xfrm>
              <a:off x="9666532" y="8841763"/>
              <a:ext cx="5493" cy="10990"/>
            </a:xfrm>
            <a:custGeom>
              <a:avLst/>
              <a:gdLst>
                <a:gd name="T0" fmla="*/ 2 w 3"/>
                <a:gd name="T1" fmla="*/ 5 h 7"/>
                <a:gd name="T2" fmla="*/ 2 w 3"/>
                <a:gd name="T3" fmla="*/ 6 h 7"/>
                <a:gd name="T4" fmla="*/ 0 w 3"/>
                <a:gd name="T5" fmla="*/ 4 h 7"/>
                <a:gd name="T6" fmla="*/ 0 w 3"/>
                <a:gd name="T7" fmla="*/ 2 h 7"/>
                <a:gd name="T8" fmla="*/ 1 w 3"/>
                <a:gd name="T9" fmla="*/ 0 h 7"/>
                <a:gd name="T10" fmla="*/ 1 w 3"/>
                <a:gd name="T11" fmla="*/ 3 h 7"/>
                <a:gd name="T12" fmla="*/ 2 w 3"/>
                <a:gd name="T13" fmla="*/ 4 h 7"/>
                <a:gd name="T14" fmla="*/ 2 w 3"/>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2" y="5"/>
                  </a:moveTo>
                  <a:lnTo>
                    <a:pt x="2" y="6"/>
                  </a:lnTo>
                  <a:lnTo>
                    <a:pt x="0" y="4"/>
                  </a:lnTo>
                  <a:lnTo>
                    <a:pt x="0" y="2"/>
                  </a:lnTo>
                  <a:lnTo>
                    <a:pt x="1" y="0"/>
                  </a:lnTo>
                  <a:lnTo>
                    <a:pt x="1"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7" name="Freeform 637">
              <a:extLst>
                <a:ext uri="{FF2B5EF4-FFF2-40B4-BE49-F238E27FC236}">
                  <a16:creationId xmlns="" xmlns:a16="http://schemas.microsoft.com/office/drawing/2014/main" id="{C09CA6C6-9D2E-7816-BC2D-38E4595DA317}"/>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48" name="Freeform 638">
              <a:extLst>
                <a:ext uri="{FF2B5EF4-FFF2-40B4-BE49-F238E27FC236}">
                  <a16:creationId xmlns="" xmlns:a16="http://schemas.microsoft.com/office/drawing/2014/main" id="{330CB0EE-ECF9-C735-77FB-AC56EB270C89}"/>
                </a:ext>
              </a:extLst>
            </p:cNvPr>
            <p:cNvSpPr>
              <a:spLocks noChangeArrowheads="1"/>
            </p:cNvSpPr>
            <p:nvPr/>
          </p:nvSpPr>
          <p:spPr bwMode="auto">
            <a:xfrm>
              <a:off x="12326206" y="9841888"/>
              <a:ext cx="16484" cy="10990"/>
            </a:xfrm>
            <a:custGeom>
              <a:avLst/>
              <a:gdLst>
                <a:gd name="T0" fmla="*/ 10 w 12"/>
                <a:gd name="T1" fmla="*/ 4 h 7"/>
                <a:gd name="T2" fmla="*/ 5 w 12"/>
                <a:gd name="T3" fmla="*/ 6 h 7"/>
                <a:gd name="T4" fmla="*/ 0 w 12"/>
                <a:gd name="T5" fmla="*/ 4 h 7"/>
                <a:gd name="T6" fmla="*/ 2 w 12"/>
                <a:gd name="T7" fmla="*/ 0 h 7"/>
                <a:gd name="T8" fmla="*/ 5 w 12"/>
                <a:gd name="T9" fmla="*/ 0 h 7"/>
                <a:gd name="T10" fmla="*/ 8 w 12"/>
                <a:gd name="T11" fmla="*/ 1 h 7"/>
                <a:gd name="T12" fmla="*/ 10 w 12"/>
                <a:gd name="T13" fmla="*/ 2 h 7"/>
                <a:gd name="T14" fmla="*/ 11 w 12"/>
                <a:gd name="T15" fmla="*/ 2 h 7"/>
                <a:gd name="T16" fmla="*/ 10 w 12"/>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0" y="4"/>
                  </a:moveTo>
                  <a:lnTo>
                    <a:pt x="5" y="6"/>
                  </a:lnTo>
                  <a:lnTo>
                    <a:pt x="0" y="4"/>
                  </a:lnTo>
                  <a:lnTo>
                    <a:pt x="2" y="0"/>
                  </a:lnTo>
                  <a:lnTo>
                    <a:pt x="5" y="0"/>
                  </a:lnTo>
                  <a:lnTo>
                    <a:pt x="8" y="1"/>
                  </a:lnTo>
                  <a:lnTo>
                    <a:pt x="10" y="2"/>
                  </a:lnTo>
                  <a:lnTo>
                    <a:pt x="11"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49" name="Freeform 639">
              <a:extLst>
                <a:ext uri="{FF2B5EF4-FFF2-40B4-BE49-F238E27FC236}">
                  <a16:creationId xmlns="" xmlns:a16="http://schemas.microsoft.com/office/drawing/2014/main" id="{34B049D1-9592-B6C1-EA05-018553B1F277}"/>
                </a:ext>
              </a:extLst>
            </p:cNvPr>
            <p:cNvSpPr>
              <a:spLocks noChangeArrowheads="1"/>
            </p:cNvSpPr>
            <p:nvPr/>
          </p:nvSpPr>
          <p:spPr bwMode="auto">
            <a:xfrm>
              <a:off x="9633561" y="8308731"/>
              <a:ext cx="263769" cy="241788"/>
            </a:xfrm>
            <a:custGeom>
              <a:avLst/>
              <a:gdLst>
                <a:gd name="T0" fmla="*/ 209 w 210"/>
                <a:gd name="T1" fmla="*/ 10 h 194"/>
                <a:gd name="T2" fmla="*/ 197 w 210"/>
                <a:gd name="T3" fmla="*/ 22 h 194"/>
                <a:gd name="T4" fmla="*/ 179 w 210"/>
                <a:gd name="T5" fmla="*/ 32 h 194"/>
                <a:gd name="T6" fmla="*/ 174 w 210"/>
                <a:gd name="T7" fmla="*/ 41 h 194"/>
                <a:gd name="T8" fmla="*/ 176 w 210"/>
                <a:gd name="T9" fmla="*/ 54 h 194"/>
                <a:gd name="T10" fmla="*/ 178 w 210"/>
                <a:gd name="T11" fmla="*/ 66 h 194"/>
                <a:gd name="T12" fmla="*/ 173 w 210"/>
                <a:gd name="T13" fmla="*/ 80 h 194"/>
                <a:gd name="T14" fmla="*/ 173 w 210"/>
                <a:gd name="T15" fmla="*/ 99 h 194"/>
                <a:gd name="T16" fmla="*/ 164 w 210"/>
                <a:gd name="T17" fmla="*/ 114 h 194"/>
                <a:gd name="T18" fmla="*/ 138 w 210"/>
                <a:gd name="T19" fmla="*/ 128 h 194"/>
                <a:gd name="T20" fmla="*/ 111 w 210"/>
                <a:gd name="T21" fmla="*/ 143 h 194"/>
                <a:gd name="T22" fmla="*/ 87 w 210"/>
                <a:gd name="T23" fmla="*/ 158 h 194"/>
                <a:gd name="T24" fmla="*/ 63 w 210"/>
                <a:gd name="T25" fmla="*/ 173 h 194"/>
                <a:gd name="T26" fmla="*/ 42 w 210"/>
                <a:gd name="T27" fmla="*/ 187 h 194"/>
                <a:gd name="T28" fmla="*/ 18 w 210"/>
                <a:gd name="T29" fmla="*/ 190 h 194"/>
                <a:gd name="T30" fmla="*/ 9 w 210"/>
                <a:gd name="T31" fmla="*/ 185 h 194"/>
                <a:gd name="T32" fmla="*/ 0 w 210"/>
                <a:gd name="T33" fmla="*/ 177 h 194"/>
                <a:gd name="T34" fmla="*/ 4 w 210"/>
                <a:gd name="T35" fmla="*/ 169 h 194"/>
                <a:gd name="T36" fmla="*/ 2 w 210"/>
                <a:gd name="T37" fmla="*/ 164 h 194"/>
                <a:gd name="T38" fmla="*/ 2 w 210"/>
                <a:gd name="T39" fmla="*/ 158 h 194"/>
                <a:gd name="T40" fmla="*/ 2 w 210"/>
                <a:gd name="T41" fmla="*/ 153 h 194"/>
                <a:gd name="T42" fmla="*/ 4 w 210"/>
                <a:gd name="T43" fmla="*/ 148 h 194"/>
                <a:gd name="T44" fmla="*/ 8 w 210"/>
                <a:gd name="T45" fmla="*/ 145 h 194"/>
                <a:gd name="T46" fmla="*/ 5 w 210"/>
                <a:gd name="T47" fmla="*/ 142 h 194"/>
                <a:gd name="T48" fmla="*/ 7 w 210"/>
                <a:gd name="T49" fmla="*/ 137 h 194"/>
                <a:gd name="T50" fmla="*/ 13 w 210"/>
                <a:gd name="T51" fmla="*/ 135 h 194"/>
                <a:gd name="T52" fmla="*/ 18 w 210"/>
                <a:gd name="T53" fmla="*/ 135 h 194"/>
                <a:gd name="T54" fmla="*/ 16 w 210"/>
                <a:gd name="T55" fmla="*/ 132 h 194"/>
                <a:gd name="T56" fmla="*/ 20 w 210"/>
                <a:gd name="T57" fmla="*/ 128 h 194"/>
                <a:gd name="T58" fmla="*/ 26 w 210"/>
                <a:gd name="T59" fmla="*/ 121 h 194"/>
                <a:gd name="T60" fmla="*/ 19 w 210"/>
                <a:gd name="T61" fmla="*/ 110 h 194"/>
                <a:gd name="T62" fmla="*/ 19 w 210"/>
                <a:gd name="T63" fmla="*/ 107 h 194"/>
                <a:gd name="T64" fmla="*/ 16 w 210"/>
                <a:gd name="T65" fmla="*/ 103 h 194"/>
                <a:gd name="T66" fmla="*/ 6 w 210"/>
                <a:gd name="T67" fmla="*/ 105 h 194"/>
                <a:gd name="T68" fmla="*/ 3 w 210"/>
                <a:gd name="T69" fmla="*/ 88 h 194"/>
                <a:gd name="T70" fmla="*/ 4 w 210"/>
                <a:gd name="T71" fmla="*/ 77 h 194"/>
                <a:gd name="T72" fmla="*/ 2 w 210"/>
                <a:gd name="T73" fmla="*/ 58 h 194"/>
                <a:gd name="T74" fmla="*/ 11 w 210"/>
                <a:gd name="T75" fmla="*/ 58 h 194"/>
                <a:gd name="T76" fmla="*/ 15 w 210"/>
                <a:gd name="T77" fmla="*/ 53 h 194"/>
                <a:gd name="T78" fmla="*/ 20 w 210"/>
                <a:gd name="T79" fmla="*/ 44 h 194"/>
                <a:gd name="T80" fmla="*/ 27 w 210"/>
                <a:gd name="T81" fmla="*/ 43 h 194"/>
                <a:gd name="T82" fmla="*/ 24 w 210"/>
                <a:gd name="T83" fmla="*/ 32 h 194"/>
                <a:gd name="T84" fmla="*/ 28 w 210"/>
                <a:gd name="T85" fmla="*/ 20 h 194"/>
                <a:gd name="T86" fmla="*/ 38 w 210"/>
                <a:gd name="T87" fmla="*/ 24 h 194"/>
                <a:gd name="T88" fmla="*/ 49 w 210"/>
                <a:gd name="T89" fmla="*/ 27 h 194"/>
                <a:gd name="T90" fmla="*/ 62 w 210"/>
                <a:gd name="T91" fmla="*/ 22 h 194"/>
                <a:gd name="T92" fmla="*/ 76 w 210"/>
                <a:gd name="T93" fmla="*/ 16 h 194"/>
                <a:gd name="T94" fmla="*/ 85 w 210"/>
                <a:gd name="T95" fmla="*/ 18 h 194"/>
                <a:gd name="T96" fmla="*/ 95 w 210"/>
                <a:gd name="T97" fmla="*/ 25 h 194"/>
                <a:gd name="T98" fmla="*/ 114 w 210"/>
                <a:gd name="T99" fmla="*/ 25 h 194"/>
                <a:gd name="T100" fmla="*/ 135 w 210"/>
                <a:gd name="T101" fmla="*/ 19 h 194"/>
                <a:gd name="T102" fmla="*/ 160 w 210"/>
                <a:gd name="T103" fmla="*/ 8 h 194"/>
                <a:gd name="T104" fmla="*/ 174 w 210"/>
                <a:gd name="T105" fmla="*/ 9 h 194"/>
                <a:gd name="T106" fmla="*/ 190 w 210"/>
                <a:gd name="T107" fmla="*/ 7 h 194"/>
                <a:gd name="T108" fmla="*/ 203 w 210"/>
                <a:gd name="T109" fmla="*/ 1 h 194"/>
                <a:gd name="T110" fmla="*/ 206 w 210"/>
                <a:gd name="T11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94">
                  <a:moveTo>
                    <a:pt x="209" y="8"/>
                  </a:moveTo>
                  <a:lnTo>
                    <a:pt x="209" y="8"/>
                  </a:lnTo>
                  <a:lnTo>
                    <a:pt x="209" y="10"/>
                  </a:lnTo>
                  <a:lnTo>
                    <a:pt x="206" y="14"/>
                  </a:lnTo>
                  <a:lnTo>
                    <a:pt x="201" y="19"/>
                  </a:lnTo>
                  <a:lnTo>
                    <a:pt x="197" y="22"/>
                  </a:lnTo>
                  <a:lnTo>
                    <a:pt x="191" y="28"/>
                  </a:lnTo>
                  <a:lnTo>
                    <a:pt x="187" y="30"/>
                  </a:lnTo>
                  <a:lnTo>
                    <a:pt x="179" y="32"/>
                  </a:lnTo>
                  <a:lnTo>
                    <a:pt x="178" y="33"/>
                  </a:lnTo>
                  <a:lnTo>
                    <a:pt x="176" y="37"/>
                  </a:lnTo>
                  <a:lnTo>
                    <a:pt x="174" y="41"/>
                  </a:lnTo>
                  <a:lnTo>
                    <a:pt x="174" y="44"/>
                  </a:lnTo>
                  <a:lnTo>
                    <a:pt x="174" y="49"/>
                  </a:lnTo>
                  <a:lnTo>
                    <a:pt x="176" y="54"/>
                  </a:lnTo>
                  <a:lnTo>
                    <a:pt x="178" y="59"/>
                  </a:lnTo>
                  <a:lnTo>
                    <a:pt x="178" y="63"/>
                  </a:lnTo>
                  <a:lnTo>
                    <a:pt x="178" y="66"/>
                  </a:lnTo>
                  <a:lnTo>
                    <a:pt x="176" y="69"/>
                  </a:lnTo>
                  <a:lnTo>
                    <a:pt x="174" y="74"/>
                  </a:lnTo>
                  <a:lnTo>
                    <a:pt x="173" y="80"/>
                  </a:lnTo>
                  <a:lnTo>
                    <a:pt x="173" y="90"/>
                  </a:lnTo>
                  <a:lnTo>
                    <a:pt x="173" y="98"/>
                  </a:lnTo>
                  <a:lnTo>
                    <a:pt x="173" y="99"/>
                  </a:lnTo>
                  <a:lnTo>
                    <a:pt x="169" y="106"/>
                  </a:lnTo>
                  <a:lnTo>
                    <a:pt x="166" y="113"/>
                  </a:lnTo>
                  <a:lnTo>
                    <a:pt x="164" y="114"/>
                  </a:lnTo>
                  <a:lnTo>
                    <a:pt x="156" y="117"/>
                  </a:lnTo>
                  <a:lnTo>
                    <a:pt x="148" y="121"/>
                  </a:lnTo>
                  <a:lnTo>
                    <a:pt x="138" y="128"/>
                  </a:lnTo>
                  <a:lnTo>
                    <a:pt x="129" y="132"/>
                  </a:lnTo>
                  <a:lnTo>
                    <a:pt x="121" y="138"/>
                  </a:lnTo>
                  <a:lnTo>
                    <a:pt x="111" y="143"/>
                  </a:lnTo>
                  <a:lnTo>
                    <a:pt x="104" y="148"/>
                  </a:lnTo>
                  <a:lnTo>
                    <a:pt x="95" y="153"/>
                  </a:lnTo>
                  <a:lnTo>
                    <a:pt x="87" y="158"/>
                  </a:lnTo>
                  <a:lnTo>
                    <a:pt x="78" y="164"/>
                  </a:lnTo>
                  <a:lnTo>
                    <a:pt x="72" y="167"/>
                  </a:lnTo>
                  <a:lnTo>
                    <a:pt x="63" y="173"/>
                  </a:lnTo>
                  <a:lnTo>
                    <a:pt x="57" y="177"/>
                  </a:lnTo>
                  <a:lnTo>
                    <a:pt x="49" y="182"/>
                  </a:lnTo>
                  <a:lnTo>
                    <a:pt x="42" y="187"/>
                  </a:lnTo>
                  <a:lnTo>
                    <a:pt x="33" y="193"/>
                  </a:lnTo>
                  <a:lnTo>
                    <a:pt x="22" y="191"/>
                  </a:lnTo>
                  <a:lnTo>
                    <a:pt x="18" y="190"/>
                  </a:lnTo>
                  <a:lnTo>
                    <a:pt x="16" y="187"/>
                  </a:lnTo>
                  <a:lnTo>
                    <a:pt x="13" y="186"/>
                  </a:lnTo>
                  <a:lnTo>
                    <a:pt x="9" y="185"/>
                  </a:lnTo>
                  <a:lnTo>
                    <a:pt x="6" y="180"/>
                  </a:lnTo>
                  <a:lnTo>
                    <a:pt x="4" y="178"/>
                  </a:lnTo>
                  <a:lnTo>
                    <a:pt x="0" y="177"/>
                  </a:lnTo>
                  <a:lnTo>
                    <a:pt x="1" y="175"/>
                  </a:lnTo>
                  <a:lnTo>
                    <a:pt x="2" y="172"/>
                  </a:lnTo>
                  <a:lnTo>
                    <a:pt x="4" y="169"/>
                  </a:lnTo>
                  <a:lnTo>
                    <a:pt x="3" y="167"/>
                  </a:lnTo>
                  <a:lnTo>
                    <a:pt x="2" y="165"/>
                  </a:lnTo>
                  <a:lnTo>
                    <a:pt x="2" y="164"/>
                  </a:lnTo>
                  <a:lnTo>
                    <a:pt x="4" y="162"/>
                  </a:lnTo>
                  <a:lnTo>
                    <a:pt x="3" y="160"/>
                  </a:lnTo>
                  <a:lnTo>
                    <a:pt x="2" y="158"/>
                  </a:lnTo>
                  <a:lnTo>
                    <a:pt x="2" y="157"/>
                  </a:lnTo>
                  <a:lnTo>
                    <a:pt x="2" y="154"/>
                  </a:lnTo>
                  <a:lnTo>
                    <a:pt x="2" y="153"/>
                  </a:lnTo>
                  <a:lnTo>
                    <a:pt x="2" y="151"/>
                  </a:lnTo>
                  <a:lnTo>
                    <a:pt x="4" y="149"/>
                  </a:lnTo>
                  <a:lnTo>
                    <a:pt x="4" y="148"/>
                  </a:lnTo>
                  <a:lnTo>
                    <a:pt x="6" y="147"/>
                  </a:lnTo>
                  <a:lnTo>
                    <a:pt x="7" y="146"/>
                  </a:lnTo>
                  <a:lnTo>
                    <a:pt x="8" y="145"/>
                  </a:lnTo>
                  <a:lnTo>
                    <a:pt x="7" y="145"/>
                  </a:lnTo>
                  <a:lnTo>
                    <a:pt x="6" y="143"/>
                  </a:lnTo>
                  <a:lnTo>
                    <a:pt x="5" y="142"/>
                  </a:lnTo>
                  <a:lnTo>
                    <a:pt x="6" y="139"/>
                  </a:lnTo>
                  <a:lnTo>
                    <a:pt x="6" y="138"/>
                  </a:lnTo>
                  <a:lnTo>
                    <a:pt x="7" y="137"/>
                  </a:lnTo>
                  <a:lnTo>
                    <a:pt x="10" y="135"/>
                  </a:lnTo>
                  <a:lnTo>
                    <a:pt x="12" y="135"/>
                  </a:lnTo>
                  <a:lnTo>
                    <a:pt x="13" y="135"/>
                  </a:lnTo>
                  <a:lnTo>
                    <a:pt x="16" y="135"/>
                  </a:lnTo>
                  <a:lnTo>
                    <a:pt x="18" y="136"/>
                  </a:lnTo>
                  <a:lnTo>
                    <a:pt x="18" y="135"/>
                  </a:lnTo>
                  <a:lnTo>
                    <a:pt x="18" y="135"/>
                  </a:lnTo>
                  <a:lnTo>
                    <a:pt x="16" y="133"/>
                  </a:lnTo>
                  <a:lnTo>
                    <a:pt x="16" y="132"/>
                  </a:lnTo>
                  <a:lnTo>
                    <a:pt x="17" y="131"/>
                  </a:lnTo>
                  <a:lnTo>
                    <a:pt x="18" y="129"/>
                  </a:lnTo>
                  <a:lnTo>
                    <a:pt x="20" y="128"/>
                  </a:lnTo>
                  <a:lnTo>
                    <a:pt x="22" y="127"/>
                  </a:lnTo>
                  <a:lnTo>
                    <a:pt x="24" y="124"/>
                  </a:lnTo>
                  <a:lnTo>
                    <a:pt x="26" y="121"/>
                  </a:lnTo>
                  <a:lnTo>
                    <a:pt x="23" y="113"/>
                  </a:lnTo>
                  <a:lnTo>
                    <a:pt x="22" y="111"/>
                  </a:lnTo>
                  <a:lnTo>
                    <a:pt x="19" y="110"/>
                  </a:lnTo>
                  <a:lnTo>
                    <a:pt x="17" y="110"/>
                  </a:lnTo>
                  <a:lnTo>
                    <a:pt x="17" y="110"/>
                  </a:lnTo>
                  <a:lnTo>
                    <a:pt x="19" y="107"/>
                  </a:lnTo>
                  <a:lnTo>
                    <a:pt x="21" y="106"/>
                  </a:lnTo>
                  <a:lnTo>
                    <a:pt x="19" y="104"/>
                  </a:lnTo>
                  <a:lnTo>
                    <a:pt x="16" y="103"/>
                  </a:lnTo>
                  <a:lnTo>
                    <a:pt x="15" y="105"/>
                  </a:lnTo>
                  <a:lnTo>
                    <a:pt x="12" y="105"/>
                  </a:lnTo>
                  <a:lnTo>
                    <a:pt x="6" y="105"/>
                  </a:lnTo>
                  <a:lnTo>
                    <a:pt x="4" y="96"/>
                  </a:lnTo>
                  <a:lnTo>
                    <a:pt x="3" y="93"/>
                  </a:lnTo>
                  <a:lnTo>
                    <a:pt x="3" y="88"/>
                  </a:lnTo>
                  <a:lnTo>
                    <a:pt x="5" y="82"/>
                  </a:lnTo>
                  <a:lnTo>
                    <a:pt x="4" y="79"/>
                  </a:lnTo>
                  <a:lnTo>
                    <a:pt x="4" y="77"/>
                  </a:lnTo>
                  <a:lnTo>
                    <a:pt x="4" y="74"/>
                  </a:lnTo>
                  <a:lnTo>
                    <a:pt x="0" y="69"/>
                  </a:lnTo>
                  <a:lnTo>
                    <a:pt x="2" y="58"/>
                  </a:lnTo>
                  <a:lnTo>
                    <a:pt x="3" y="55"/>
                  </a:lnTo>
                  <a:lnTo>
                    <a:pt x="6" y="55"/>
                  </a:lnTo>
                  <a:lnTo>
                    <a:pt x="11" y="58"/>
                  </a:lnTo>
                  <a:lnTo>
                    <a:pt x="12" y="58"/>
                  </a:lnTo>
                  <a:lnTo>
                    <a:pt x="13" y="54"/>
                  </a:lnTo>
                  <a:lnTo>
                    <a:pt x="15" y="53"/>
                  </a:lnTo>
                  <a:lnTo>
                    <a:pt x="18" y="52"/>
                  </a:lnTo>
                  <a:lnTo>
                    <a:pt x="19" y="45"/>
                  </a:lnTo>
                  <a:lnTo>
                    <a:pt x="20" y="44"/>
                  </a:lnTo>
                  <a:lnTo>
                    <a:pt x="22" y="43"/>
                  </a:lnTo>
                  <a:lnTo>
                    <a:pt x="25" y="43"/>
                  </a:lnTo>
                  <a:lnTo>
                    <a:pt x="27" y="43"/>
                  </a:lnTo>
                  <a:lnTo>
                    <a:pt x="27" y="41"/>
                  </a:lnTo>
                  <a:lnTo>
                    <a:pt x="24" y="34"/>
                  </a:lnTo>
                  <a:lnTo>
                    <a:pt x="24" y="32"/>
                  </a:lnTo>
                  <a:lnTo>
                    <a:pt x="26" y="24"/>
                  </a:lnTo>
                  <a:lnTo>
                    <a:pt x="27" y="21"/>
                  </a:lnTo>
                  <a:lnTo>
                    <a:pt x="28" y="20"/>
                  </a:lnTo>
                  <a:lnTo>
                    <a:pt x="31" y="21"/>
                  </a:lnTo>
                  <a:lnTo>
                    <a:pt x="37" y="22"/>
                  </a:lnTo>
                  <a:lnTo>
                    <a:pt x="38" y="24"/>
                  </a:lnTo>
                  <a:lnTo>
                    <a:pt x="41" y="26"/>
                  </a:lnTo>
                  <a:lnTo>
                    <a:pt x="45" y="26"/>
                  </a:lnTo>
                  <a:lnTo>
                    <a:pt x="49" y="27"/>
                  </a:lnTo>
                  <a:lnTo>
                    <a:pt x="53" y="27"/>
                  </a:lnTo>
                  <a:lnTo>
                    <a:pt x="55" y="25"/>
                  </a:lnTo>
                  <a:lnTo>
                    <a:pt x="62" y="22"/>
                  </a:lnTo>
                  <a:lnTo>
                    <a:pt x="65" y="22"/>
                  </a:lnTo>
                  <a:lnTo>
                    <a:pt x="67" y="21"/>
                  </a:lnTo>
                  <a:lnTo>
                    <a:pt x="76" y="16"/>
                  </a:lnTo>
                  <a:lnTo>
                    <a:pt x="80" y="17"/>
                  </a:lnTo>
                  <a:lnTo>
                    <a:pt x="83" y="17"/>
                  </a:lnTo>
                  <a:lnTo>
                    <a:pt x="85" y="18"/>
                  </a:lnTo>
                  <a:lnTo>
                    <a:pt x="89" y="21"/>
                  </a:lnTo>
                  <a:lnTo>
                    <a:pt x="92" y="23"/>
                  </a:lnTo>
                  <a:lnTo>
                    <a:pt x="95" y="25"/>
                  </a:lnTo>
                  <a:lnTo>
                    <a:pt x="99" y="24"/>
                  </a:lnTo>
                  <a:lnTo>
                    <a:pt x="106" y="25"/>
                  </a:lnTo>
                  <a:lnTo>
                    <a:pt x="114" y="25"/>
                  </a:lnTo>
                  <a:lnTo>
                    <a:pt x="118" y="24"/>
                  </a:lnTo>
                  <a:lnTo>
                    <a:pt x="124" y="23"/>
                  </a:lnTo>
                  <a:lnTo>
                    <a:pt x="135" y="19"/>
                  </a:lnTo>
                  <a:lnTo>
                    <a:pt x="149" y="12"/>
                  </a:lnTo>
                  <a:lnTo>
                    <a:pt x="157" y="8"/>
                  </a:lnTo>
                  <a:lnTo>
                    <a:pt x="160" y="8"/>
                  </a:lnTo>
                  <a:lnTo>
                    <a:pt x="165" y="8"/>
                  </a:lnTo>
                  <a:lnTo>
                    <a:pt x="169" y="9"/>
                  </a:lnTo>
                  <a:lnTo>
                    <a:pt x="174" y="9"/>
                  </a:lnTo>
                  <a:lnTo>
                    <a:pt x="177" y="9"/>
                  </a:lnTo>
                  <a:lnTo>
                    <a:pt x="182" y="9"/>
                  </a:lnTo>
                  <a:lnTo>
                    <a:pt x="190" y="7"/>
                  </a:lnTo>
                  <a:lnTo>
                    <a:pt x="195" y="6"/>
                  </a:lnTo>
                  <a:lnTo>
                    <a:pt x="200" y="4"/>
                  </a:lnTo>
                  <a:lnTo>
                    <a:pt x="203" y="1"/>
                  </a:lnTo>
                  <a:lnTo>
                    <a:pt x="204" y="0"/>
                  </a:lnTo>
                  <a:lnTo>
                    <a:pt x="206" y="1"/>
                  </a:lnTo>
                  <a:lnTo>
                    <a:pt x="206" y="2"/>
                  </a:lnTo>
                  <a:lnTo>
                    <a:pt x="208" y="3"/>
                  </a:lnTo>
                  <a:lnTo>
                    <a:pt x="209"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0" name="Freeform 641">
              <a:extLst>
                <a:ext uri="{FF2B5EF4-FFF2-40B4-BE49-F238E27FC236}">
                  <a16:creationId xmlns="" xmlns:a16="http://schemas.microsoft.com/office/drawing/2014/main" id="{5CA2EE39-F24C-D9CC-6CC0-6292B4114C40}"/>
                </a:ext>
              </a:extLst>
            </p:cNvPr>
            <p:cNvSpPr>
              <a:spLocks noChangeArrowheads="1"/>
            </p:cNvSpPr>
            <p:nvPr/>
          </p:nvSpPr>
          <p:spPr bwMode="auto">
            <a:xfrm>
              <a:off x="12078920" y="9072561"/>
              <a:ext cx="329712" cy="604471"/>
            </a:xfrm>
            <a:custGeom>
              <a:avLst/>
              <a:gdLst>
                <a:gd name="T0" fmla="*/ 53 w 263"/>
                <a:gd name="T1" fmla="*/ 421 h 483"/>
                <a:gd name="T2" fmla="*/ 33 w 263"/>
                <a:gd name="T3" fmla="*/ 412 h 483"/>
                <a:gd name="T4" fmla="*/ 33 w 263"/>
                <a:gd name="T5" fmla="*/ 410 h 483"/>
                <a:gd name="T6" fmla="*/ 85 w 263"/>
                <a:gd name="T7" fmla="*/ 360 h 483"/>
                <a:gd name="T8" fmla="*/ 84 w 263"/>
                <a:gd name="T9" fmla="*/ 351 h 483"/>
                <a:gd name="T10" fmla="*/ 166 w 263"/>
                <a:gd name="T11" fmla="*/ 289 h 483"/>
                <a:gd name="T12" fmla="*/ 160 w 263"/>
                <a:gd name="T13" fmla="*/ 277 h 483"/>
                <a:gd name="T14" fmla="*/ 98 w 263"/>
                <a:gd name="T15" fmla="*/ 6 h 483"/>
                <a:gd name="T16" fmla="*/ 103 w 263"/>
                <a:gd name="T17" fmla="*/ 32 h 483"/>
                <a:gd name="T18" fmla="*/ 122 w 263"/>
                <a:gd name="T19" fmla="*/ 41 h 483"/>
                <a:gd name="T20" fmla="*/ 119 w 263"/>
                <a:gd name="T21" fmla="*/ 73 h 483"/>
                <a:gd name="T22" fmla="*/ 124 w 263"/>
                <a:gd name="T23" fmla="*/ 95 h 483"/>
                <a:gd name="T24" fmla="*/ 147 w 263"/>
                <a:gd name="T25" fmla="*/ 76 h 483"/>
                <a:gd name="T26" fmla="*/ 168 w 263"/>
                <a:gd name="T27" fmla="*/ 88 h 483"/>
                <a:gd name="T28" fmla="*/ 185 w 263"/>
                <a:gd name="T29" fmla="*/ 73 h 483"/>
                <a:gd name="T30" fmla="*/ 207 w 263"/>
                <a:gd name="T31" fmla="*/ 72 h 483"/>
                <a:gd name="T32" fmla="*/ 234 w 263"/>
                <a:gd name="T33" fmla="*/ 112 h 483"/>
                <a:gd name="T34" fmla="*/ 254 w 263"/>
                <a:gd name="T35" fmla="*/ 149 h 483"/>
                <a:gd name="T36" fmla="*/ 259 w 263"/>
                <a:gd name="T37" fmla="*/ 169 h 483"/>
                <a:gd name="T38" fmla="*/ 256 w 263"/>
                <a:gd name="T39" fmla="*/ 198 h 483"/>
                <a:gd name="T40" fmla="*/ 241 w 263"/>
                <a:gd name="T41" fmla="*/ 201 h 483"/>
                <a:gd name="T42" fmla="*/ 202 w 263"/>
                <a:gd name="T43" fmla="*/ 201 h 483"/>
                <a:gd name="T44" fmla="*/ 170 w 263"/>
                <a:gd name="T45" fmla="*/ 218 h 483"/>
                <a:gd name="T46" fmla="*/ 160 w 263"/>
                <a:gd name="T47" fmla="*/ 243 h 483"/>
                <a:gd name="T48" fmla="*/ 175 w 263"/>
                <a:gd name="T49" fmla="*/ 287 h 483"/>
                <a:gd name="T50" fmla="*/ 160 w 263"/>
                <a:gd name="T51" fmla="*/ 273 h 483"/>
                <a:gd name="T52" fmla="*/ 138 w 263"/>
                <a:gd name="T53" fmla="*/ 256 h 483"/>
                <a:gd name="T54" fmla="*/ 113 w 263"/>
                <a:gd name="T55" fmla="*/ 235 h 483"/>
                <a:gd name="T56" fmla="*/ 85 w 263"/>
                <a:gd name="T57" fmla="*/ 240 h 483"/>
                <a:gd name="T58" fmla="*/ 72 w 263"/>
                <a:gd name="T59" fmla="*/ 296 h 483"/>
                <a:gd name="T60" fmla="*/ 57 w 263"/>
                <a:gd name="T61" fmla="*/ 351 h 483"/>
                <a:gd name="T62" fmla="*/ 81 w 263"/>
                <a:gd name="T63" fmla="*/ 372 h 483"/>
                <a:gd name="T64" fmla="*/ 98 w 263"/>
                <a:gd name="T65" fmla="*/ 425 h 483"/>
                <a:gd name="T66" fmla="*/ 94 w 263"/>
                <a:gd name="T67" fmla="*/ 416 h 483"/>
                <a:gd name="T68" fmla="*/ 108 w 263"/>
                <a:gd name="T69" fmla="*/ 439 h 483"/>
                <a:gd name="T70" fmla="*/ 148 w 263"/>
                <a:gd name="T71" fmla="*/ 468 h 483"/>
                <a:gd name="T72" fmla="*/ 133 w 263"/>
                <a:gd name="T73" fmla="*/ 474 h 483"/>
                <a:gd name="T74" fmla="*/ 114 w 263"/>
                <a:gd name="T75" fmla="*/ 475 h 483"/>
                <a:gd name="T76" fmla="*/ 107 w 263"/>
                <a:gd name="T77" fmla="*/ 456 h 483"/>
                <a:gd name="T78" fmla="*/ 88 w 263"/>
                <a:gd name="T79" fmla="*/ 457 h 483"/>
                <a:gd name="T80" fmla="*/ 63 w 263"/>
                <a:gd name="T81" fmla="*/ 427 h 483"/>
                <a:gd name="T82" fmla="*/ 43 w 263"/>
                <a:gd name="T83" fmla="*/ 398 h 483"/>
                <a:gd name="T84" fmla="*/ 28 w 263"/>
                <a:gd name="T85" fmla="*/ 383 h 483"/>
                <a:gd name="T86" fmla="*/ 45 w 263"/>
                <a:gd name="T87" fmla="*/ 325 h 483"/>
                <a:gd name="T88" fmla="*/ 68 w 263"/>
                <a:gd name="T89" fmla="*/ 290 h 483"/>
                <a:gd name="T90" fmla="*/ 64 w 263"/>
                <a:gd name="T91" fmla="*/ 259 h 483"/>
                <a:gd name="T92" fmla="*/ 57 w 263"/>
                <a:gd name="T93" fmla="*/ 227 h 483"/>
                <a:gd name="T94" fmla="*/ 28 w 263"/>
                <a:gd name="T95" fmla="*/ 187 h 483"/>
                <a:gd name="T96" fmla="*/ 38 w 263"/>
                <a:gd name="T97" fmla="*/ 167 h 483"/>
                <a:gd name="T98" fmla="*/ 47 w 263"/>
                <a:gd name="T99" fmla="*/ 134 h 483"/>
                <a:gd name="T100" fmla="*/ 26 w 263"/>
                <a:gd name="T101" fmla="*/ 107 h 483"/>
                <a:gd name="T102" fmla="*/ 8 w 263"/>
                <a:gd name="T103" fmla="*/ 73 h 483"/>
                <a:gd name="T104" fmla="*/ 7 w 263"/>
                <a:gd name="T105" fmla="*/ 64 h 483"/>
                <a:gd name="T106" fmla="*/ 18 w 263"/>
                <a:gd name="T107" fmla="*/ 28 h 483"/>
                <a:gd name="T108" fmla="*/ 44 w 263"/>
                <a:gd name="T109" fmla="*/ 22 h 483"/>
                <a:gd name="T110" fmla="*/ 59 w 263"/>
                <a:gd name="T111" fmla="*/ 11 h 483"/>
                <a:gd name="T112" fmla="*/ 69 w 263"/>
                <a:gd name="T113"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3" h="483">
                  <a:moveTo>
                    <a:pt x="73" y="454"/>
                  </a:moveTo>
                  <a:lnTo>
                    <a:pt x="73" y="454"/>
                  </a:lnTo>
                  <a:lnTo>
                    <a:pt x="71" y="452"/>
                  </a:lnTo>
                  <a:lnTo>
                    <a:pt x="73" y="448"/>
                  </a:lnTo>
                  <a:lnTo>
                    <a:pt x="74" y="452"/>
                  </a:lnTo>
                  <a:lnTo>
                    <a:pt x="73" y="454"/>
                  </a:lnTo>
                  <a:close/>
                  <a:moveTo>
                    <a:pt x="54" y="420"/>
                  </a:moveTo>
                  <a:lnTo>
                    <a:pt x="55" y="424"/>
                  </a:lnTo>
                  <a:lnTo>
                    <a:pt x="54" y="423"/>
                  </a:lnTo>
                  <a:lnTo>
                    <a:pt x="53" y="421"/>
                  </a:lnTo>
                  <a:lnTo>
                    <a:pt x="53" y="419"/>
                  </a:lnTo>
                  <a:lnTo>
                    <a:pt x="54" y="419"/>
                  </a:lnTo>
                  <a:lnTo>
                    <a:pt x="54" y="420"/>
                  </a:lnTo>
                  <a:close/>
                  <a:moveTo>
                    <a:pt x="39" y="409"/>
                  </a:moveTo>
                  <a:lnTo>
                    <a:pt x="38" y="409"/>
                  </a:lnTo>
                  <a:lnTo>
                    <a:pt x="37" y="403"/>
                  </a:lnTo>
                  <a:lnTo>
                    <a:pt x="39" y="405"/>
                  </a:lnTo>
                  <a:lnTo>
                    <a:pt x="39" y="409"/>
                  </a:lnTo>
                  <a:close/>
                  <a:moveTo>
                    <a:pt x="33" y="410"/>
                  </a:moveTo>
                  <a:lnTo>
                    <a:pt x="33" y="412"/>
                  </a:lnTo>
                  <a:lnTo>
                    <a:pt x="32" y="412"/>
                  </a:lnTo>
                  <a:lnTo>
                    <a:pt x="31" y="414"/>
                  </a:lnTo>
                  <a:lnTo>
                    <a:pt x="30" y="414"/>
                  </a:lnTo>
                  <a:lnTo>
                    <a:pt x="28" y="409"/>
                  </a:lnTo>
                  <a:lnTo>
                    <a:pt x="30" y="403"/>
                  </a:lnTo>
                  <a:lnTo>
                    <a:pt x="31" y="401"/>
                  </a:lnTo>
                  <a:lnTo>
                    <a:pt x="32" y="403"/>
                  </a:lnTo>
                  <a:lnTo>
                    <a:pt x="34" y="404"/>
                  </a:lnTo>
                  <a:lnTo>
                    <a:pt x="33" y="408"/>
                  </a:lnTo>
                  <a:lnTo>
                    <a:pt x="33" y="410"/>
                  </a:lnTo>
                  <a:close/>
                  <a:moveTo>
                    <a:pt x="30" y="373"/>
                  </a:moveTo>
                  <a:lnTo>
                    <a:pt x="28" y="373"/>
                  </a:lnTo>
                  <a:lnTo>
                    <a:pt x="28" y="372"/>
                  </a:lnTo>
                  <a:lnTo>
                    <a:pt x="29" y="371"/>
                  </a:lnTo>
                  <a:lnTo>
                    <a:pt x="30" y="370"/>
                  </a:lnTo>
                  <a:lnTo>
                    <a:pt x="31" y="372"/>
                  </a:lnTo>
                  <a:lnTo>
                    <a:pt x="30" y="373"/>
                  </a:lnTo>
                  <a:close/>
                  <a:moveTo>
                    <a:pt x="86" y="356"/>
                  </a:moveTo>
                  <a:lnTo>
                    <a:pt x="86" y="358"/>
                  </a:lnTo>
                  <a:lnTo>
                    <a:pt x="85" y="360"/>
                  </a:lnTo>
                  <a:lnTo>
                    <a:pt x="82" y="361"/>
                  </a:lnTo>
                  <a:lnTo>
                    <a:pt x="82" y="360"/>
                  </a:lnTo>
                  <a:lnTo>
                    <a:pt x="82" y="357"/>
                  </a:lnTo>
                  <a:lnTo>
                    <a:pt x="82" y="356"/>
                  </a:lnTo>
                  <a:lnTo>
                    <a:pt x="85" y="356"/>
                  </a:lnTo>
                  <a:lnTo>
                    <a:pt x="86" y="356"/>
                  </a:lnTo>
                  <a:close/>
                  <a:moveTo>
                    <a:pt x="86" y="353"/>
                  </a:moveTo>
                  <a:lnTo>
                    <a:pt x="86" y="353"/>
                  </a:lnTo>
                  <a:lnTo>
                    <a:pt x="85" y="352"/>
                  </a:lnTo>
                  <a:lnTo>
                    <a:pt x="84" y="351"/>
                  </a:lnTo>
                  <a:lnTo>
                    <a:pt x="84" y="349"/>
                  </a:lnTo>
                  <a:lnTo>
                    <a:pt x="85" y="349"/>
                  </a:lnTo>
                  <a:lnTo>
                    <a:pt x="86" y="351"/>
                  </a:lnTo>
                  <a:lnTo>
                    <a:pt x="86" y="353"/>
                  </a:lnTo>
                  <a:close/>
                  <a:moveTo>
                    <a:pt x="166" y="289"/>
                  </a:moveTo>
                  <a:lnTo>
                    <a:pt x="165" y="292"/>
                  </a:lnTo>
                  <a:lnTo>
                    <a:pt x="163" y="291"/>
                  </a:lnTo>
                  <a:lnTo>
                    <a:pt x="164" y="289"/>
                  </a:lnTo>
                  <a:lnTo>
                    <a:pt x="164" y="288"/>
                  </a:lnTo>
                  <a:lnTo>
                    <a:pt x="166" y="289"/>
                  </a:lnTo>
                  <a:close/>
                  <a:moveTo>
                    <a:pt x="160" y="279"/>
                  </a:moveTo>
                  <a:lnTo>
                    <a:pt x="160" y="280"/>
                  </a:lnTo>
                  <a:lnTo>
                    <a:pt x="158" y="279"/>
                  </a:lnTo>
                  <a:lnTo>
                    <a:pt x="158" y="279"/>
                  </a:lnTo>
                  <a:lnTo>
                    <a:pt x="156" y="279"/>
                  </a:lnTo>
                  <a:lnTo>
                    <a:pt x="155" y="274"/>
                  </a:lnTo>
                  <a:lnTo>
                    <a:pt x="155" y="274"/>
                  </a:lnTo>
                  <a:lnTo>
                    <a:pt x="157" y="274"/>
                  </a:lnTo>
                  <a:lnTo>
                    <a:pt x="158" y="276"/>
                  </a:lnTo>
                  <a:lnTo>
                    <a:pt x="160" y="277"/>
                  </a:lnTo>
                  <a:lnTo>
                    <a:pt x="160" y="279"/>
                  </a:lnTo>
                  <a:close/>
                  <a:moveTo>
                    <a:pt x="88" y="4"/>
                  </a:moveTo>
                  <a:lnTo>
                    <a:pt x="87" y="6"/>
                  </a:lnTo>
                  <a:lnTo>
                    <a:pt x="89" y="6"/>
                  </a:lnTo>
                  <a:lnTo>
                    <a:pt x="89" y="6"/>
                  </a:lnTo>
                  <a:lnTo>
                    <a:pt x="91" y="3"/>
                  </a:lnTo>
                  <a:lnTo>
                    <a:pt x="92" y="2"/>
                  </a:lnTo>
                  <a:lnTo>
                    <a:pt x="94" y="2"/>
                  </a:lnTo>
                  <a:lnTo>
                    <a:pt x="96" y="3"/>
                  </a:lnTo>
                  <a:lnTo>
                    <a:pt x="98" y="6"/>
                  </a:lnTo>
                  <a:lnTo>
                    <a:pt x="99" y="8"/>
                  </a:lnTo>
                  <a:lnTo>
                    <a:pt x="99" y="9"/>
                  </a:lnTo>
                  <a:lnTo>
                    <a:pt x="100" y="10"/>
                  </a:lnTo>
                  <a:lnTo>
                    <a:pt x="100" y="12"/>
                  </a:lnTo>
                  <a:lnTo>
                    <a:pt x="99" y="15"/>
                  </a:lnTo>
                  <a:lnTo>
                    <a:pt x="99" y="19"/>
                  </a:lnTo>
                  <a:lnTo>
                    <a:pt x="96" y="23"/>
                  </a:lnTo>
                  <a:lnTo>
                    <a:pt x="97" y="27"/>
                  </a:lnTo>
                  <a:lnTo>
                    <a:pt x="99" y="30"/>
                  </a:lnTo>
                  <a:lnTo>
                    <a:pt x="103" y="32"/>
                  </a:lnTo>
                  <a:lnTo>
                    <a:pt x="106" y="31"/>
                  </a:lnTo>
                  <a:lnTo>
                    <a:pt x="108" y="30"/>
                  </a:lnTo>
                  <a:lnTo>
                    <a:pt x="110" y="28"/>
                  </a:lnTo>
                  <a:lnTo>
                    <a:pt x="112" y="28"/>
                  </a:lnTo>
                  <a:lnTo>
                    <a:pt x="114" y="28"/>
                  </a:lnTo>
                  <a:lnTo>
                    <a:pt x="120" y="29"/>
                  </a:lnTo>
                  <a:lnTo>
                    <a:pt x="122" y="30"/>
                  </a:lnTo>
                  <a:lnTo>
                    <a:pt x="122" y="32"/>
                  </a:lnTo>
                  <a:lnTo>
                    <a:pt x="121" y="38"/>
                  </a:lnTo>
                  <a:lnTo>
                    <a:pt x="122" y="41"/>
                  </a:lnTo>
                  <a:lnTo>
                    <a:pt x="124" y="45"/>
                  </a:lnTo>
                  <a:lnTo>
                    <a:pt x="124" y="49"/>
                  </a:lnTo>
                  <a:lnTo>
                    <a:pt x="122" y="55"/>
                  </a:lnTo>
                  <a:lnTo>
                    <a:pt x="120" y="61"/>
                  </a:lnTo>
                  <a:lnTo>
                    <a:pt x="118" y="64"/>
                  </a:lnTo>
                  <a:lnTo>
                    <a:pt x="117" y="66"/>
                  </a:lnTo>
                  <a:lnTo>
                    <a:pt x="116" y="67"/>
                  </a:lnTo>
                  <a:lnTo>
                    <a:pt x="116" y="68"/>
                  </a:lnTo>
                  <a:lnTo>
                    <a:pt x="117" y="70"/>
                  </a:lnTo>
                  <a:lnTo>
                    <a:pt x="119" y="73"/>
                  </a:lnTo>
                  <a:lnTo>
                    <a:pt x="119" y="74"/>
                  </a:lnTo>
                  <a:lnTo>
                    <a:pt x="119" y="77"/>
                  </a:lnTo>
                  <a:lnTo>
                    <a:pt x="118" y="80"/>
                  </a:lnTo>
                  <a:lnTo>
                    <a:pt x="114" y="88"/>
                  </a:lnTo>
                  <a:lnTo>
                    <a:pt x="112" y="96"/>
                  </a:lnTo>
                  <a:lnTo>
                    <a:pt x="113" y="97"/>
                  </a:lnTo>
                  <a:lnTo>
                    <a:pt x="116" y="98"/>
                  </a:lnTo>
                  <a:lnTo>
                    <a:pt x="118" y="99"/>
                  </a:lnTo>
                  <a:lnTo>
                    <a:pt x="120" y="98"/>
                  </a:lnTo>
                  <a:lnTo>
                    <a:pt x="124" y="95"/>
                  </a:lnTo>
                  <a:lnTo>
                    <a:pt x="128" y="91"/>
                  </a:lnTo>
                  <a:lnTo>
                    <a:pt x="132" y="88"/>
                  </a:lnTo>
                  <a:lnTo>
                    <a:pt x="133" y="88"/>
                  </a:lnTo>
                  <a:lnTo>
                    <a:pt x="136" y="85"/>
                  </a:lnTo>
                  <a:lnTo>
                    <a:pt x="138" y="84"/>
                  </a:lnTo>
                  <a:lnTo>
                    <a:pt x="140" y="80"/>
                  </a:lnTo>
                  <a:lnTo>
                    <a:pt x="141" y="80"/>
                  </a:lnTo>
                  <a:lnTo>
                    <a:pt x="142" y="80"/>
                  </a:lnTo>
                  <a:lnTo>
                    <a:pt x="145" y="79"/>
                  </a:lnTo>
                  <a:lnTo>
                    <a:pt x="147" y="76"/>
                  </a:lnTo>
                  <a:lnTo>
                    <a:pt x="150" y="75"/>
                  </a:lnTo>
                  <a:lnTo>
                    <a:pt x="151" y="75"/>
                  </a:lnTo>
                  <a:lnTo>
                    <a:pt x="154" y="77"/>
                  </a:lnTo>
                  <a:lnTo>
                    <a:pt x="158" y="80"/>
                  </a:lnTo>
                  <a:lnTo>
                    <a:pt x="161" y="82"/>
                  </a:lnTo>
                  <a:lnTo>
                    <a:pt x="164" y="83"/>
                  </a:lnTo>
                  <a:lnTo>
                    <a:pt x="166" y="84"/>
                  </a:lnTo>
                  <a:lnTo>
                    <a:pt x="166" y="86"/>
                  </a:lnTo>
                  <a:lnTo>
                    <a:pt x="166" y="87"/>
                  </a:lnTo>
                  <a:lnTo>
                    <a:pt x="168" y="88"/>
                  </a:lnTo>
                  <a:lnTo>
                    <a:pt x="168" y="88"/>
                  </a:lnTo>
                  <a:lnTo>
                    <a:pt x="168" y="86"/>
                  </a:lnTo>
                  <a:lnTo>
                    <a:pt x="169" y="85"/>
                  </a:lnTo>
                  <a:lnTo>
                    <a:pt x="173" y="84"/>
                  </a:lnTo>
                  <a:lnTo>
                    <a:pt x="175" y="82"/>
                  </a:lnTo>
                  <a:lnTo>
                    <a:pt x="178" y="82"/>
                  </a:lnTo>
                  <a:lnTo>
                    <a:pt x="180" y="81"/>
                  </a:lnTo>
                  <a:lnTo>
                    <a:pt x="181" y="77"/>
                  </a:lnTo>
                  <a:lnTo>
                    <a:pt x="183" y="74"/>
                  </a:lnTo>
                  <a:lnTo>
                    <a:pt x="185" y="73"/>
                  </a:lnTo>
                  <a:lnTo>
                    <a:pt x="187" y="73"/>
                  </a:lnTo>
                  <a:lnTo>
                    <a:pt x="187" y="71"/>
                  </a:lnTo>
                  <a:lnTo>
                    <a:pt x="187" y="71"/>
                  </a:lnTo>
                  <a:lnTo>
                    <a:pt x="187" y="69"/>
                  </a:lnTo>
                  <a:lnTo>
                    <a:pt x="188" y="68"/>
                  </a:lnTo>
                  <a:lnTo>
                    <a:pt x="190" y="68"/>
                  </a:lnTo>
                  <a:lnTo>
                    <a:pt x="194" y="68"/>
                  </a:lnTo>
                  <a:lnTo>
                    <a:pt x="198" y="69"/>
                  </a:lnTo>
                  <a:lnTo>
                    <a:pt x="204" y="71"/>
                  </a:lnTo>
                  <a:lnTo>
                    <a:pt x="207" y="72"/>
                  </a:lnTo>
                  <a:lnTo>
                    <a:pt x="209" y="71"/>
                  </a:lnTo>
                  <a:lnTo>
                    <a:pt x="212" y="74"/>
                  </a:lnTo>
                  <a:lnTo>
                    <a:pt x="216" y="82"/>
                  </a:lnTo>
                  <a:lnTo>
                    <a:pt x="221" y="88"/>
                  </a:lnTo>
                  <a:lnTo>
                    <a:pt x="224" y="91"/>
                  </a:lnTo>
                  <a:lnTo>
                    <a:pt x="227" y="95"/>
                  </a:lnTo>
                  <a:lnTo>
                    <a:pt x="231" y="97"/>
                  </a:lnTo>
                  <a:lnTo>
                    <a:pt x="234" y="99"/>
                  </a:lnTo>
                  <a:lnTo>
                    <a:pt x="236" y="105"/>
                  </a:lnTo>
                  <a:lnTo>
                    <a:pt x="234" y="112"/>
                  </a:lnTo>
                  <a:lnTo>
                    <a:pt x="234" y="119"/>
                  </a:lnTo>
                  <a:lnTo>
                    <a:pt x="234" y="126"/>
                  </a:lnTo>
                  <a:lnTo>
                    <a:pt x="236" y="132"/>
                  </a:lnTo>
                  <a:lnTo>
                    <a:pt x="240" y="137"/>
                  </a:lnTo>
                  <a:lnTo>
                    <a:pt x="243" y="140"/>
                  </a:lnTo>
                  <a:lnTo>
                    <a:pt x="243" y="143"/>
                  </a:lnTo>
                  <a:lnTo>
                    <a:pt x="247" y="145"/>
                  </a:lnTo>
                  <a:lnTo>
                    <a:pt x="253" y="147"/>
                  </a:lnTo>
                  <a:lnTo>
                    <a:pt x="255" y="148"/>
                  </a:lnTo>
                  <a:lnTo>
                    <a:pt x="254" y="149"/>
                  </a:lnTo>
                  <a:lnTo>
                    <a:pt x="254" y="151"/>
                  </a:lnTo>
                  <a:lnTo>
                    <a:pt x="255" y="153"/>
                  </a:lnTo>
                  <a:lnTo>
                    <a:pt x="257" y="155"/>
                  </a:lnTo>
                  <a:lnTo>
                    <a:pt x="260" y="156"/>
                  </a:lnTo>
                  <a:lnTo>
                    <a:pt x="262" y="158"/>
                  </a:lnTo>
                  <a:lnTo>
                    <a:pt x="262" y="159"/>
                  </a:lnTo>
                  <a:lnTo>
                    <a:pt x="262" y="162"/>
                  </a:lnTo>
                  <a:lnTo>
                    <a:pt x="262" y="165"/>
                  </a:lnTo>
                  <a:lnTo>
                    <a:pt x="261" y="167"/>
                  </a:lnTo>
                  <a:lnTo>
                    <a:pt x="259" y="169"/>
                  </a:lnTo>
                  <a:lnTo>
                    <a:pt x="258" y="170"/>
                  </a:lnTo>
                  <a:lnTo>
                    <a:pt x="257" y="172"/>
                  </a:lnTo>
                  <a:lnTo>
                    <a:pt x="257" y="176"/>
                  </a:lnTo>
                  <a:lnTo>
                    <a:pt x="259" y="179"/>
                  </a:lnTo>
                  <a:lnTo>
                    <a:pt x="259" y="183"/>
                  </a:lnTo>
                  <a:lnTo>
                    <a:pt x="259" y="186"/>
                  </a:lnTo>
                  <a:lnTo>
                    <a:pt x="258" y="192"/>
                  </a:lnTo>
                  <a:lnTo>
                    <a:pt x="258" y="194"/>
                  </a:lnTo>
                  <a:lnTo>
                    <a:pt x="257" y="196"/>
                  </a:lnTo>
                  <a:lnTo>
                    <a:pt x="256" y="198"/>
                  </a:lnTo>
                  <a:lnTo>
                    <a:pt x="253" y="200"/>
                  </a:lnTo>
                  <a:lnTo>
                    <a:pt x="250" y="201"/>
                  </a:lnTo>
                  <a:lnTo>
                    <a:pt x="248" y="202"/>
                  </a:lnTo>
                  <a:lnTo>
                    <a:pt x="248" y="202"/>
                  </a:lnTo>
                  <a:lnTo>
                    <a:pt x="246" y="204"/>
                  </a:lnTo>
                  <a:lnTo>
                    <a:pt x="245" y="206"/>
                  </a:lnTo>
                  <a:lnTo>
                    <a:pt x="243" y="206"/>
                  </a:lnTo>
                  <a:lnTo>
                    <a:pt x="242" y="205"/>
                  </a:lnTo>
                  <a:lnTo>
                    <a:pt x="242" y="204"/>
                  </a:lnTo>
                  <a:lnTo>
                    <a:pt x="241" y="201"/>
                  </a:lnTo>
                  <a:lnTo>
                    <a:pt x="238" y="200"/>
                  </a:lnTo>
                  <a:lnTo>
                    <a:pt x="235" y="200"/>
                  </a:lnTo>
                  <a:lnTo>
                    <a:pt x="229" y="201"/>
                  </a:lnTo>
                  <a:lnTo>
                    <a:pt x="223" y="201"/>
                  </a:lnTo>
                  <a:lnTo>
                    <a:pt x="218" y="200"/>
                  </a:lnTo>
                  <a:lnTo>
                    <a:pt x="212" y="201"/>
                  </a:lnTo>
                  <a:lnTo>
                    <a:pt x="210" y="201"/>
                  </a:lnTo>
                  <a:lnTo>
                    <a:pt x="207" y="201"/>
                  </a:lnTo>
                  <a:lnTo>
                    <a:pt x="204" y="201"/>
                  </a:lnTo>
                  <a:lnTo>
                    <a:pt x="202" y="201"/>
                  </a:lnTo>
                  <a:lnTo>
                    <a:pt x="198" y="200"/>
                  </a:lnTo>
                  <a:lnTo>
                    <a:pt x="196" y="200"/>
                  </a:lnTo>
                  <a:lnTo>
                    <a:pt x="192" y="201"/>
                  </a:lnTo>
                  <a:lnTo>
                    <a:pt x="188" y="202"/>
                  </a:lnTo>
                  <a:lnTo>
                    <a:pt x="185" y="203"/>
                  </a:lnTo>
                  <a:lnTo>
                    <a:pt x="179" y="205"/>
                  </a:lnTo>
                  <a:lnTo>
                    <a:pt x="175" y="209"/>
                  </a:lnTo>
                  <a:lnTo>
                    <a:pt x="174" y="211"/>
                  </a:lnTo>
                  <a:lnTo>
                    <a:pt x="173" y="214"/>
                  </a:lnTo>
                  <a:lnTo>
                    <a:pt x="170" y="218"/>
                  </a:lnTo>
                  <a:lnTo>
                    <a:pt x="166" y="222"/>
                  </a:lnTo>
                  <a:lnTo>
                    <a:pt x="164" y="224"/>
                  </a:lnTo>
                  <a:lnTo>
                    <a:pt x="164" y="225"/>
                  </a:lnTo>
                  <a:lnTo>
                    <a:pt x="164" y="227"/>
                  </a:lnTo>
                  <a:lnTo>
                    <a:pt x="160" y="227"/>
                  </a:lnTo>
                  <a:lnTo>
                    <a:pt x="157" y="228"/>
                  </a:lnTo>
                  <a:lnTo>
                    <a:pt x="157" y="228"/>
                  </a:lnTo>
                  <a:lnTo>
                    <a:pt x="157" y="236"/>
                  </a:lnTo>
                  <a:lnTo>
                    <a:pt x="158" y="239"/>
                  </a:lnTo>
                  <a:lnTo>
                    <a:pt x="160" y="243"/>
                  </a:lnTo>
                  <a:lnTo>
                    <a:pt x="162" y="246"/>
                  </a:lnTo>
                  <a:lnTo>
                    <a:pt x="162" y="252"/>
                  </a:lnTo>
                  <a:lnTo>
                    <a:pt x="163" y="257"/>
                  </a:lnTo>
                  <a:lnTo>
                    <a:pt x="166" y="260"/>
                  </a:lnTo>
                  <a:lnTo>
                    <a:pt x="169" y="262"/>
                  </a:lnTo>
                  <a:lnTo>
                    <a:pt x="171" y="264"/>
                  </a:lnTo>
                  <a:lnTo>
                    <a:pt x="170" y="266"/>
                  </a:lnTo>
                  <a:lnTo>
                    <a:pt x="169" y="270"/>
                  </a:lnTo>
                  <a:lnTo>
                    <a:pt x="170" y="275"/>
                  </a:lnTo>
                  <a:lnTo>
                    <a:pt x="175" y="287"/>
                  </a:lnTo>
                  <a:lnTo>
                    <a:pt x="176" y="288"/>
                  </a:lnTo>
                  <a:lnTo>
                    <a:pt x="175" y="288"/>
                  </a:lnTo>
                  <a:lnTo>
                    <a:pt x="175" y="286"/>
                  </a:lnTo>
                  <a:lnTo>
                    <a:pt x="172" y="281"/>
                  </a:lnTo>
                  <a:lnTo>
                    <a:pt x="171" y="278"/>
                  </a:lnTo>
                  <a:lnTo>
                    <a:pt x="168" y="274"/>
                  </a:lnTo>
                  <a:lnTo>
                    <a:pt x="166" y="272"/>
                  </a:lnTo>
                  <a:lnTo>
                    <a:pt x="164" y="273"/>
                  </a:lnTo>
                  <a:lnTo>
                    <a:pt x="164" y="275"/>
                  </a:lnTo>
                  <a:lnTo>
                    <a:pt x="160" y="273"/>
                  </a:lnTo>
                  <a:lnTo>
                    <a:pt x="157" y="270"/>
                  </a:lnTo>
                  <a:lnTo>
                    <a:pt x="155" y="266"/>
                  </a:lnTo>
                  <a:lnTo>
                    <a:pt x="154" y="266"/>
                  </a:lnTo>
                  <a:lnTo>
                    <a:pt x="154" y="268"/>
                  </a:lnTo>
                  <a:lnTo>
                    <a:pt x="151" y="264"/>
                  </a:lnTo>
                  <a:lnTo>
                    <a:pt x="147" y="261"/>
                  </a:lnTo>
                  <a:lnTo>
                    <a:pt x="145" y="260"/>
                  </a:lnTo>
                  <a:lnTo>
                    <a:pt x="143" y="259"/>
                  </a:lnTo>
                  <a:lnTo>
                    <a:pt x="141" y="258"/>
                  </a:lnTo>
                  <a:lnTo>
                    <a:pt x="138" y="256"/>
                  </a:lnTo>
                  <a:lnTo>
                    <a:pt x="129" y="258"/>
                  </a:lnTo>
                  <a:lnTo>
                    <a:pt x="117" y="257"/>
                  </a:lnTo>
                  <a:lnTo>
                    <a:pt x="113" y="258"/>
                  </a:lnTo>
                  <a:lnTo>
                    <a:pt x="111" y="257"/>
                  </a:lnTo>
                  <a:lnTo>
                    <a:pt x="110" y="255"/>
                  </a:lnTo>
                  <a:lnTo>
                    <a:pt x="111" y="252"/>
                  </a:lnTo>
                  <a:lnTo>
                    <a:pt x="111" y="245"/>
                  </a:lnTo>
                  <a:lnTo>
                    <a:pt x="113" y="240"/>
                  </a:lnTo>
                  <a:lnTo>
                    <a:pt x="112" y="236"/>
                  </a:lnTo>
                  <a:lnTo>
                    <a:pt x="113" y="235"/>
                  </a:lnTo>
                  <a:lnTo>
                    <a:pt x="114" y="232"/>
                  </a:lnTo>
                  <a:lnTo>
                    <a:pt x="112" y="231"/>
                  </a:lnTo>
                  <a:lnTo>
                    <a:pt x="104" y="229"/>
                  </a:lnTo>
                  <a:lnTo>
                    <a:pt x="102" y="227"/>
                  </a:lnTo>
                  <a:lnTo>
                    <a:pt x="100" y="229"/>
                  </a:lnTo>
                  <a:lnTo>
                    <a:pt x="91" y="230"/>
                  </a:lnTo>
                  <a:lnTo>
                    <a:pt x="88" y="231"/>
                  </a:lnTo>
                  <a:lnTo>
                    <a:pt x="84" y="235"/>
                  </a:lnTo>
                  <a:lnTo>
                    <a:pt x="84" y="238"/>
                  </a:lnTo>
                  <a:lnTo>
                    <a:pt x="85" y="240"/>
                  </a:lnTo>
                  <a:lnTo>
                    <a:pt x="87" y="244"/>
                  </a:lnTo>
                  <a:lnTo>
                    <a:pt x="84" y="253"/>
                  </a:lnTo>
                  <a:lnTo>
                    <a:pt x="83" y="256"/>
                  </a:lnTo>
                  <a:lnTo>
                    <a:pt x="84" y="267"/>
                  </a:lnTo>
                  <a:lnTo>
                    <a:pt x="84" y="273"/>
                  </a:lnTo>
                  <a:lnTo>
                    <a:pt x="82" y="277"/>
                  </a:lnTo>
                  <a:lnTo>
                    <a:pt x="79" y="280"/>
                  </a:lnTo>
                  <a:lnTo>
                    <a:pt x="78" y="286"/>
                  </a:lnTo>
                  <a:lnTo>
                    <a:pt x="75" y="289"/>
                  </a:lnTo>
                  <a:lnTo>
                    <a:pt x="72" y="296"/>
                  </a:lnTo>
                  <a:lnTo>
                    <a:pt x="70" y="304"/>
                  </a:lnTo>
                  <a:lnTo>
                    <a:pt x="68" y="307"/>
                  </a:lnTo>
                  <a:lnTo>
                    <a:pt x="68" y="314"/>
                  </a:lnTo>
                  <a:lnTo>
                    <a:pt x="61" y="325"/>
                  </a:lnTo>
                  <a:lnTo>
                    <a:pt x="60" y="331"/>
                  </a:lnTo>
                  <a:lnTo>
                    <a:pt x="57" y="332"/>
                  </a:lnTo>
                  <a:lnTo>
                    <a:pt x="58" y="334"/>
                  </a:lnTo>
                  <a:lnTo>
                    <a:pt x="59" y="337"/>
                  </a:lnTo>
                  <a:lnTo>
                    <a:pt x="57" y="345"/>
                  </a:lnTo>
                  <a:lnTo>
                    <a:pt x="57" y="351"/>
                  </a:lnTo>
                  <a:lnTo>
                    <a:pt x="58" y="355"/>
                  </a:lnTo>
                  <a:lnTo>
                    <a:pt x="61" y="362"/>
                  </a:lnTo>
                  <a:lnTo>
                    <a:pt x="60" y="364"/>
                  </a:lnTo>
                  <a:lnTo>
                    <a:pt x="60" y="367"/>
                  </a:lnTo>
                  <a:lnTo>
                    <a:pt x="63" y="368"/>
                  </a:lnTo>
                  <a:lnTo>
                    <a:pt x="65" y="368"/>
                  </a:lnTo>
                  <a:lnTo>
                    <a:pt x="75" y="365"/>
                  </a:lnTo>
                  <a:lnTo>
                    <a:pt x="79" y="365"/>
                  </a:lnTo>
                  <a:lnTo>
                    <a:pt x="80" y="368"/>
                  </a:lnTo>
                  <a:lnTo>
                    <a:pt x="81" y="372"/>
                  </a:lnTo>
                  <a:lnTo>
                    <a:pt x="82" y="385"/>
                  </a:lnTo>
                  <a:lnTo>
                    <a:pt x="84" y="388"/>
                  </a:lnTo>
                  <a:lnTo>
                    <a:pt x="85" y="390"/>
                  </a:lnTo>
                  <a:lnTo>
                    <a:pt x="88" y="393"/>
                  </a:lnTo>
                  <a:lnTo>
                    <a:pt x="89" y="393"/>
                  </a:lnTo>
                  <a:lnTo>
                    <a:pt x="89" y="392"/>
                  </a:lnTo>
                  <a:lnTo>
                    <a:pt x="89" y="390"/>
                  </a:lnTo>
                  <a:lnTo>
                    <a:pt x="91" y="394"/>
                  </a:lnTo>
                  <a:lnTo>
                    <a:pt x="93" y="398"/>
                  </a:lnTo>
                  <a:lnTo>
                    <a:pt x="98" y="425"/>
                  </a:lnTo>
                  <a:lnTo>
                    <a:pt x="99" y="428"/>
                  </a:lnTo>
                  <a:lnTo>
                    <a:pt x="100" y="431"/>
                  </a:lnTo>
                  <a:lnTo>
                    <a:pt x="98" y="430"/>
                  </a:lnTo>
                  <a:lnTo>
                    <a:pt x="97" y="424"/>
                  </a:lnTo>
                  <a:lnTo>
                    <a:pt x="96" y="422"/>
                  </a:lnTo>
                  <a:lnTo>
                    <a:pt x="95" y="421"/>
                  </a:lnTo>
                  <a:lnTo>
                    <a:pt x="93" y="421"/>
                  </a:lnTo>
                  <a:lnTo>
                    <a:pt x="93" y="420"/>
                  </a:lnTo>
                  <a:lnTo>
                    <a:pt x="94" y="418"/>
                  </a:lnTo>
                  <a:lnTo>
                    <a:pt x="94" y="416"/>
                  </a:lnTo>
                  <a:lnTo>
                    <a:pt x="92" y="414"/>
                  </a:lnTo>
                  <a:lnTo>
                    <a:pt x="89" y="416"/>
                  </a:lnTo>
                  <a:lnTo>
                    <a:pt x="89" y="420"/>
                  </a:lnTo>
                  <a:lnTo>
                    <a:pt x="90" y="423"/>
                  </a:lnTo>
                  <a:lnTo>
                    <a:pt x="96" y="430"/>
                  </a:lnTo>
                  <a:lnTo>
                    <a:pt x="98" y="433"/>
                  </a:lnTo>
                  <a:lnTo>
                    <a:pt x="99" y="433"/>
                  </a:lnTo>
                  <a:lnTo>
                    <a:pt x="101" y="433"/>
                  </a:lnTo>
                  <a:lnTo>
                    <a:pt x="105" y="436"/>
                  </a:lnTo>
                  <a:lnTo>
                    <a:pt x="108" y="439"/>
                  </a:lnTo>
                  <a:lnTo>
                    <a:pt x="115" y="443"/>
                  </a:lnTo>
                  <a:lnTo>
                    <a:pt x="120" y="442"/>
                  </a:lnTo>
                  <a:lnTo>
                    <a:pt x="124" y="442"/>
                  </a:lnTo>
                  <a:lnTo>
                    <a:pt x="127" y="442"/>
                  </a:lnTo>
                  <a:lnTo>
                    <a:pt x="130" y="443"/>
                  </a:lnTo>
                  <a:lnTo>
                    <a:pt x="135" y="447"/>
                  </a:lnTo>
                  <a:lnTo>
                    <a:pt x="140" y="455"/>
                  </a:lnTo>
                  <a:lnTo>
                    <a:pt x="150" y="463"/>
                  </a:lnTo>
                  <a:lnTo>
                    <a:pt x="149" y="464"/>
                  </a:lnTo>
                  <a:lnTo>
                    <a:pt x="148" y="468"/>
                  </a:lnTo>
                  <a:lnTo>
                    <a:pt x="144" y="471"/>
                  </a:lnTo>
                  <a:lnTo>
                    <a:pt x="144" y="474"/>
                  </a:lnTo>
                  <a:lnTo>
                    <a:pt x="142" y="476"/>
                  </a:lnTo>
                  <a:lnTo>
                    <a:pt x="140" y="477"/>
                  </a:lnTo>
                  <a:lnTo>
                    <a:pt x="138" y="478"/>
                  </a:lnTo>
                  <a:lnTo>
                    <a:pt x="136" y="477"/>
                  </a:lnTo>
                  <a:lnTo>
                    <a:pt x="135" y="477"/>
                  </a:lnTo>
                  <a:lnTo>
                    <a:pt x="134" y="474"/>
                  </a:lnTo>
                  <a:lnTo>
                    <a:pt x="133" y="474"/>
                  </a:lnTo>
                  <a:lnTo>
                    <a:pt x="133" y="474"/>
                  </a:lnTo>
                  <a:lnTo>
                    <a:pt x="128" y="475"/>
                  </a:lnTo>
                  <a:lnTo>
                    <a:pt x="123" y="477"/>
                  </a:lnTo>
                  <a:lnTo>
                    <a:pt x="122" y="479"/>
                  </a:lnTo>
                  <a:lnTo>
                    <a:pt x="121" y="481"/>
                  </a:lnTo>
                  <a:lnTo>
                    <a:pt x="119" y="482"/>
                  </a:lnTo>
                  <a:lnTo>
                    <a:pt x="118" y="482"/>
                  </a:lnTo>
                  <a:lnTo>
                    <a:pt x="117" y="481"/>
                  </a:lnTo>
                  <a:lnTo>
                    <a:pt x="116" y="479"/>
                  </a:lnTo>
                  <a:lnTo>
                    <a:pt x="114" y="478"/>
                  </a:lnTo>
                  <a:lnTo>
                    <a:pt x="114" y="475"/>
                  </a:lnTo>
                  <a:lnTo>
                    <a:pt x="117" y="472"/>
                  </a:lnTo>
                  <a:lnTo>
                    <a:pt x="117" y="469"/>
                  </a:lnTo>
                  <a:lnTo>
                    <a:pt x="117" y="465"/>
                  </a:lnTo>
                  <a:lnTo>
                    <a:pt x="116" y="463"/>
                  </a:lnTo>
                  <a:lnTo>
                    <a:pt x="116" y="463"/>
                  </a:lnTo>
                  <a:lnTo>
                    <a:pt x="114" y="463"/>
                  </a:lnTo>
                  <a:lnTo>
                    <a:pt x="111" y="463"/>
                  </a:lnTo>
                  <a:lnTo>
                    <a:pt x="109" y="460"/>
                  </a:lnTo>
                  <a:lnTo>
                    <a:pt x="108" y="457"/>
                  </a:lnTo>
                  <a:lnTo>
                    <a:pt x="107" y="456"/>
                  </a:lnTo>
                  <a:lnTo>
                    <a:pt x="106" y="455"/>
                  </a:lnTo>
                  <a:lnTo>
                    <a:pt x="103" y="457"/>
                  </a:lnTo>
                  <a:lnTo>
                    <a:pt x="101" y="456"/>
                  </a:lnTo>
                  <a:lnTo>
                    <a:pt x="95" y="453"/>
                  </a:lnTo>
                  <a:lnTo>
                    <a:pt x="92" y="448"/>
                  </a:lnTo>
                  <a:lnTo>
                    <a:pt x="91" y="448"/>
                  </a:lnTo>
                  <a:lnTo>
                    <a:pt x="90" y="449"/>
                  </a:lnTo>
                  <a:lnTo>
                    <a:pt x="89" y="450"/>
                  </a:lnTo>
                  <a:lnTo>
                    <a:pt x="89" y="455"/>
                  </a:lnTo>
                  <a:lnTo>
                    <a:pt x="88" y="457"/>
                  </a:lnTo>
                  <a:lnTo>
                    <a:pt x="80" y="447"/>
                  </a:lnTo>
                  <a:lnTo>
                    <a:pt x="74" y="442"/>
                  </a:lnTo>
                  <a:lnTo>
                    <a:pt x="75" y="435"/>
                  </a:lnTo>
                  <a:lnTo>
                    <a:pt x="73" y="434"/>
                  </a:lnTo>
                  <a:lnTo>
                    <a:pt x="71" y="434"/>
                  </a:lnTo>
                  <a:lnTo>
                    <a:pt x="70" y="431"/>
                  </a:lnTo>
                  <a:lnTo>
                    <a:pt x="71" y="427"/>
                  </a:lnTo>
                  <a:lnTo>
                    <a:pt x="69" y="428"/>
                  </a:lnTo>
                  <a:lnTo>
                    <a:pt x="66" y="428"/>
                  </a:lnTo>
                  <a:lnTo>
                    <a:pt x="63" y="427"/>
                  </a:lnTo>
                  <a:lnTo>
                    <a:pt x="62" y="421"/>
                  </a:lnTo>
                  <a:lnTo>
                    <a:pt x="60" y="419"/>
                  </a:lnTo>
                  <a:lnTo>
                    <a:pt x="58" y="416"/>
                  </a:lnTo>
                  <a:lnTo>
                    <a:pt x="54" y="416"/>
                  </a:lnTo>
                  <a:lnTo>
                    <a:pt x="54" y="414"/>
                  </a:lnTo>
                  <a:lnTo>
                    <a:pt x="54" y="411"/>
                  </a:lnTo>
                  <a:lnTo>
                    <a:pt x="51" y="408"/>
                  </a:lnTo>
                  <a:lnTo>
                    <a:pt x="48" y="406"/>
                  </a:lnTo>
                  <a:lnTo>
                    <a:pt x="45" y="405"/>
                  </a:lnTo>
                  <a:lnTo>
                    <a:pt x="43" y="398"/>
                  </a:lnTo>
                  <a:lnTo>
                    <a:pt x="41" y="397"/>
                  </a:lnTo>
                  <a:lnTo>
                    <a:pt x="39" y="396"/>
                  </a:lnTo>
                  <a:lnTo>
                    <a:pt x="36" y="396"/>
                  </a:lnTo>
                  <a:lnTo>
                    <a:pt x="35" y="399"/>
                  </a:lnTo>
                  <a:lnTo>
                    <a:pt x="33" y="401"/>
                  </a:lnTo>
                  <a:lnTo>
                    <a:pt x="32" y="401"/>
                  </a:lnTo>
                  <a:lnTo>
                    <a:pt x="30" y="400"/>
                  </a:lnTo>
                  <a:lnTo>
                    <a:pt x="28" y="394"/>
                  </a:lnTo>
                  <a:lnTo>
                    <a:pt x="27" y="389"/>
                  </a:lnTo>
                  <a:lnTo>
                    <a:pt x="28" y="383"/>
                  </a:lnTo>
                  <a:lnTo>
                    <a:pt x="31" y="376"/>
                  </a:lnTo>
                  <a:lnTo>
                    <a:pt x="32" y="365"/>
                  </a:lnTo>
                  <a:lnTo>
                    <a:pt x="34" y="359"/>
                  </a:lnTo>
                  <a:lnTo>
                    <a:pt x="36" y="357"/>
                  </a:lnTo>
                  <a:lnTo>
                    <a:pt x="38" y="348"/>
                  </a:lnTo>
                  <a:lnTo>
                    <a:pt x="43" y="337"/>
                  </a:lnTo>
                  <a:lnTo>
                    <a:pt x="43" y="334"/>
                  </a:lnTo>
                  <a:lnTo>
                    <a:pt x="44" y="332"/>
                  </a:lnTo>
                  <a:lnTo>
                    <a:pt x="44" y="329"/>
                  </a:lnTo>
                  <a:lnTo>
                    <a:pt x="45" y="325"/>
                  </a:lnTo>
                  <a:lnTo>
                    <a:pt x="44" y="322"/>
                  </a:lnTo>
                  <a:lnTo>
                    <a:pt x="44" y="321"/>
                  </a:lnTo>
                  <a:lnTo>
                    <a:pt x="45" y="320"/>
                  </a:lnTo>
                  <a:lnTo>
                    <a:pt x="49" y="318"/>
                  </a:lnTo>
                  <a:lnTo>
                    <a:pt x="53" y="314"/>
                  </a:lnTo>
                  <a:lnTo>
                    <a:pt x="58" y="307"/>
                  </a:lnTo>
                  <a:lnTo>
                    <a:pt x="63" y="298"/>
                  </a:lnTo>
                  <a:lnTo>
                    <a:pt x="66" y="293"/>
                  </a:lnTo>
                  <a:lnTo>
                    <a:pt x="67" y="291"/>
                  </a:lnTo>
                  <a:lnTo>
                    <a:pt x="68" y="290"/>
                  </a:lnTo>
                  <a:lnTo>
                    <a:pt x="70" y="288"/>
                  </a:lnTo>
                  <a:lnTo>
                    <a:pt x="71" y="286"/>
                  </a:lnTo>
                  <a:lnTo>
                    <a:pt x="71" y="285"/>
                  </a:lnTo>
                  <a:lnTo>
                    <a:pt x="69" y="275"/>
                  </a:lnTo>
                  <a:lnTo>
                    <a:pt x="67" y="273"/>
                  </a:lnTo>
                  <a:lnTo>
                    <a:pt x="66" y="268"/>
                  </a:lnTo>
                  <a:lnTo>
                    <a:pt x="65" y="266"/>
                  </a:lnTo>
                  <a:lnTo>
                    <a:pt x="65" y="263"/>
                  </a:lnTo>
                  <a:lnTo>
                    <a:pt x="65" y="261"/>
                  </a:lnTo>
                  <a:lnTo>
                    <a:pt x="64" y="259"/>
                  </a:lnTo>
                  <a:lnTo>
                    <a:pt x="62" y="257"/>
                  </a:lnTo>
                  <a:lnTo>
                    <a:pt x="59" y="254"/>
                  </a:lnTo>
                  <a:lnTo>
                    <a:pt x="57" y="250"/>
                  </a:lnTo>
                  <a:lnTo>
                    <a:pt x="57" y="247"/>
                  </a:lnTo>
                  <a:lnTo>
                    <a:pt x="56" y="245"/>
                  </a:lnTo>
                  <a:lnTo>
                    <a:pt x="55" y="242"/>
                  </a:lnTo>
                  <a:lnTo>
                    <a:pt x="57" y="240"/>
                  </a:lnTo>
                  <a:lnTo>
                    <a:pt x="58" y="238"/>
                  </a:lnTo>
                  <a:lnTo>
                    <a:pt x="57" y="230"/>
                  </a:lnTo>
                  <a:lnTo>
                    <a:pt x="57" y="227"/>
                  </a:lnTo>
                  <a:lnTo>
                    <a:pt x="57" y="223"/>
                  </a:lnTo>
                  <a:lnTo>
                    <a:pt x="55" y="219"/>
                  </a:lnTo>
                  <a:lnTo>
                    <a:pt x="52" y="215"/>
                  </a:lnTo>
                  <a:lnTo>
                    <a:pt x="50" y="212"/>
                  </a:lnTo>
                  <a:lnTo>
                    <a:pt x="43" y="206"/>
                  </a:lnTo>
                  <a:lnTo>
                    <a:pt x="38" y="201"/>
                  </a:lnTo>
                  <a:lnTo>
                    <a:pt x="36" y="198"/>
                  </a:lnTo>
                  <a:lnTo>
                    <a:pt x="33" y="194"/>
                  </a:lnTo>
                  <a:lnTo>
                    <a:pt x="31" y="190"/>
                  </a:lnTo>
                  <a:lnTo>
                    <a:pt x="28" y="187"/>
                  </a:lnTo>
                  <a:lnTo>
                    <a:pt x="27" y="181"/>
                  </a:lnTo>
                  <a:lnTo>
                    <a:pt x="26" y="176"/>
                  </a:lnTo>
                  <a:lnTo>
                    <a:pt x="26" y="174"/>
                  </a:lnTo>
                  <a:lnTo>
                    <a:pt x="27" y="173"/>
                  </a:lnTo>
                  <a:lnTo>
                    <a:pt x="29" y="171"/>
                  </a:lnTo>
                  <a:lnTo>
                    <a:pt x="31" y="171"/>
                  </a:lnTo>
                  <a:lnTo>
                    <a:pt x="35" y="169"/>
                  </a:lnTo>
                  <a:lnTo>
                    <a:pt x="37" y="169"/>
                  </a:lnTo>
                  <a:lnTo>
                    <a:pt x="38" y="169"/>
                  </a:lnTo>
                  <a:lnTo>
                    <a:pt x="38" y="167"/>
                  </a:lnTo>
                  <a:lnTo>
                    <a:pt x="38" y="162"/>
                  </a:lnTo>
                  <a:lnTo>
                    <a:pt x="38" y="156"/>
                  </a:lnTo>
                  <a:lnTo>
                    <a:pt x="38" y="150"/>
                  </a:lnTo>
                  <a:lnTo>
                    <a:pt x="39" y="147"/>
                  </a:lnTo>
                  <a:lnTo>
                    <a:pt x="46" y="142"/>
                  </a:lnTo>
                  <a:lnTo>
                    <a:pt x="48" y="140"/>
                  </a:lnTo>
                  <a:lnTo>
                    <a:pt x="49" y="138"/>
                  </a:lnTo>
                  <a:lnTo>
                    <a:pt x="49" y="136"/>
                  </a:lnTo>
                  <a:lnTo>
                    <a:pt x="48" y="135"/>
                  </a:lnTo>
                  <a:lnTo>
                    <a:pt x="47" y="134"/>
                  </a:lnTo>
                  <a:lnTo>
                    <a:pt x="42" y="138"/>
                  </a:lnTo>
                  <a:lnTo>
                    <a:pt x="42" y="137"/>
                  </a:lnTo>
                  <a:lnTo>
                    <a:pt x="39" y="131"/>
                  </a:lnTo>
                  <a:lnTo>
                    <a:pt x="38" y="129"/>
                  </a:lnTo>
                  <a:lnTo>
                    <a:pt x="37" y="127"/>
                  </a:lnTo>
                  <a:lnTo>
                    <a:pt x="35" y="124"/>
                  </a:lnTo>
                  <a:lnTo>
                    <a:pt x="35" y="118"/>
                  </a:lnTo>
                  <a:lnTo>
                    <a:pt x="34" y="116"/>
                  </a:lnTo>
                  <a:lnTo>
                    <a:pt x="28" y="110"/>
                  </a:lnTo>
                  <a:lnTo>
                    <a:pt x="26" y="107"/>
                  </a:lnTo>
                  <a:lnTo>
                    <a:pt x="22" y="102"/>
                  </a:lnTo>
                  <a:lnTo>
                    <a:pt x="18" y="97"/>
                  </a:lnTo>
                  <a:lnTo>
                    <a:pt x="14" y="92"/>
                  </a:lnTo>
                  <a:lnTo>
                    <a:pt x="11" y="89"/>
                  </a:lnTo>
                  <a:lnTo>
                    <a:pt x="11" y="88"/>
                  </a:lnTo>
                  <a:lnTo>
                    <a:pt x="11" y="87"/>
                  </a:lnTo>
                  <a:lnTo>
                    <a:pt x="12" y="84"/>
                  </a:lnTo>
                  <a:lnTo>
                    <a:pt x="11" y="80"/>
                  </a:lnTo>
                  <a:lnTo>
                    <a:pt x="9" y="76"/>
                  </a:lnTo>
                  <a:lnTo>
                    <a:pt x="8" y="73"/>
                  </a:lnTo>
                  <a:lnTo>
                    <a:pt x="8" y="72"/>
                  </a:lnTo>
                  <a:lnTo>
                    <a:pt x="7" y="72"/>
                  </a:lnTo>
                  <a:lnTo>
                    <a:pt x="5" y="72"/>
                  </a:lnTo>
                  <a:lnTo>
                    <a:pt x="3" y="69"/>
                  </a:lnTo>
                  <a:lnTo>
                    <a:pt x="0" y="65"/>
                  </a:lnTo>
                  <a:lnTo>
                    <a:pt x="0" y="64"/>
                  </a:lnTo>
                  <a:lnTo>
                    <a:pt x="1" y="64"/>
                  </a:lnTo>
                  <a:lnTo>
                    <a:pt x="4" y="65"/>
                  </a:lnTo>
                  <a:lnTo>
                    <a:pt x="5" y="65"/>
                  </a:lnTo>
                  <a:lnTo>
                    <a:pt x="7" y="64"/>
                  </a:lnTo>
                  <a:lnTo>
                    <a:pt x="10" y="63"/>
                  </a:lnTo>
                  <a:lnTo>
                    <a:pt x="11" y="63"/>
                  </a:lnTo>
                  <a:lnTo>
                    <a:pt x="12" y="62"/>
                  </a:lnTo>
                  <a:lnTo>
                    <a:pt x="13" y="61"/>
                  </a:lnTo>
                  <a:lnTo>
                    <a:pt x="11" y="50"/>
                  </a:lnTo>
                  <a:lnTo>
                    <a:pt x="11" y="49"/>
                  </a:lnTo>
                  <a:lnTo>
                    <a:pt x="14" y="44"/>
                  </a:lnTo>
                  <a:lnTo>
                    <a:pt x="14" y="39"/>
                  </a:lnTo>
                  <a:lnTo>
                    <a:pt x="15" y="33"/>
                  </a:lnTo>
                  <a:lnTo>
                    <a:pt x="18" y="28"/>
                  </a:lnTo>
                  <a:lnTo>
                    <a:pt x="20" y="27"/>
                  </a:lnTo>
                  <a:lnTo>
                    <a:pt x="21" y="23"/>
                  </a:lnTo>
                  <a:lnTo>
                    <a:pt x="22" y="22"/>
                  </a:lnTo>
                  <a:lnTo>
                    <a:pt x="24" y="23"/>
                  </a:lnTo>
                  <a:lnTo>
                    <a:pt x="28" y="25"/>
                  </a:lnTo>
                  <a:lnTo>
                    <a:pt x="30" y="25"/>
                  </a:lnTo>
                  <a:lnTo>
                    <a:pt x="32" y="25"/>
                  </a:lnTo>
                  <a:lnTo>
                    <a:pt x="35" y="25"/>
                  </a:lnTo>
                  <a:lnTo>
                    <a:pt x="36" y="25"/>
                  </a:lnTo>
                  <a:lnTo>
                    <a:pt x="44" y="22"/>
                  </a:lnTo>
                  <a:lnTo>
                    <a:pt x="46" y="22"/>
                  </a:lnTo>
                  <a:lnTo>
                    <a:pt x="48" y="22"/>
                  </a:lnTo>
                  <a:lnTo>
                    <a:pt x="49" y="22"/>
                  </a:lnTo>
                  <a:lnTo>
                    <a:pt x="50" y="21"/>
                  </a:lnTo>
                  <a:lnTo>
                    <a:pt x="52" y="19"/>
                  </a:lnTo>
                  <a:lnTo>
                    <a:pt x="52" y="13"/>
                  </a:lnTo>
                  <a:lnTo>
                    <a:pt x="53" y="12"/>
                  </a:lnTo>
                  <a:lnTo>
                    <a:pt x="54" y="11"/>
                  </a:lnTo>
                  <a:lnTo>
                    <a:pt x="56" y="11"/>
                  </a:lnTo>
                  <a:lnTo>
                    <a:pt x="59" y="11"/>
                  </a:lnTo>
                  <a:lnTo>
                    <a:pt x="61" y="12"/>
                  </a:lnTo>
                  <a:lnTo>
                    <a:pt x="63" y="12"/>
                  </a:lnTo>
                  <a:lnTo>
                    <a:pt x="65" y="11"/>
                  </a:lnTo>
                  <a:lnTo>
                    <a:pt x="66" y="11"/>
                  </a:lnTo>
                  <a:lnTo>
                    <a:pt x="68" y="10"/>
                  </a:lnTo>
                  <a:lnTo>
                    <a:pt x="68" y="8"/>
                  </a:lnTo>
                  <a:lnTo>
                    <a:pt x="68" y="6"/>
                  </a:lnTo>
                  <a:lnTo>
                    <a:pt x="66" y="3"/>
                  </a:lnTo>
                  <a:lnTo>
                    <a:pt x="66" y="2"/>
                  </a:lnTo>
                  <a:lnTo>
                    <a:pt x="69" y="3"/>
                  </a:lnTo>
                  <a:lnTo>
                    <a:pt x="73" y="4"/>
                  </a:lnTo>
                  <a:lnTo>
                    <a:pt x="75" y="3"/>
                  </a:lnTo>
                  <a:lnTo>
                    <a:pt x="77" y="3"/>
                  </a:lnTo>
                  <a:lnTo>
                    <a:pt x="78" y="2"/>
                  </a:lnTo>
                  <a:lnTo>
                    <a:pt x="81" y="0"/>
                  </a:lnTo>
                  <a:lnTo>
                    <a:pt x="82" y="0"/>
                  </a:lnTo>
                  <a:lnTo>
                    <a:pt x="84" y="2"/>
                  </a:lnTo>
                  <a:lnTo>
                    <a:pt x="88"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51" name="Freeform 642">
              <a:extLst>
                <a:ext uri="{FF2B5EF4-FFF2-40B4-BE49-F238E27FC236}">
                  <a16:creationId xmlns="" xmlns:a16="http://schemas.microsoft.com/office/drawing/2014/main" id="{765DF298-972C-6CBF-E427-721085079A46}"/>
                </a:ext>
              </a:extLst>
            </p:cNvPr>
            <p:cNvSpPr>
              <a:spLocks noChangeArrowheads="1"/>
            </p:cNvSpPr>
            <p:nvPr/>
          </p:nvSpPr>
          <p:spPr bwMode="auto">
            <a:xfrm>
              <a:off x="12166843" y="9633070"/>
              <a:ext cx="5497" cy="10990"/>
            </a:xfrm>
            <a:custGeom>
              <a:avLst/>
              <a:gdLst>
                <a:gd name="T0" fmla="*/ 2 w 4"/>
                <a:gd name="T1" fmla="*/ 6 h 7"/>
                <a:gd name="T2" fmla="*/ 2 w 4"/>
                <a:gd name="T3" fmla="*/ 6 h 7"/>
                <a:gd name="T4" fmla="*/ 0 w 4"/>
                <a:gd name="T5" fmla="*/ 4 h 7"/>
                <a:gd name="T6" fmla="*/ 2 w 4"/>
                <a:gd name="T7" fmla="*/ 0 h 7"/>
                <a:gd name="T8" fmla="*/ 3 w 4"/>
                <a:gd name="T9" fmla="*/ 4 h 7"/>
                <a:gd name="T10" fmla="*/ 2 w 4"/>
                <a:gd name="T11" fmla="*/ 6 h 7"/>
              </a:gdLst>
              <a:ahLst/>
              <a:cxnLst>
                <a:cxn ang="0">
                  <a:pos x="T0" y="T1"/>
                </a:cxn>
                <a:cxn ang="0">
                  <a:pos x="T2" y="T3"/>
                </a:cxn>
                <a:cxn ang="0">
                  <a:pos x="T4" y="T5"/>
                </a:cxn>
                <a:cxn ang="0">
                  <a:pos x="T6" y="T7"/>
                </a:cxn>
                <a:cxn ang="0">
                  <a:pos x="T8" y="T9"/>
                </a:cxn>
                <a:cxn ang="0">
                  <a:pos x="T10" y="T11"/>
                </a:cxn>
              </a:cxnLst>
              <a:rect l="0" t="0" r="r" b="b"/>
              <a:pathLst>
                <a:path w="4" h="7">
                  <a:moveTo>
                    <a:pt x="2" y="6"/>
                  </a:moveTo>
                  <a:lnTo>
                    <a:pt x="2" y="6"/>
                  </a:lnTo>
                  <a:lnTo>
                    <a:pt x="0" y="4"/>
                  </a:lnTo>
                  <a:lnTo>
                    <a:pt x="2" y="0"/>
                  </a:lnTo>
                  <a:lnTo>
                    <a:pt x="3" y="4"/>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2" name="Freeform 643">
              <a:extLst>
                <a:ext uri="{FF2B5EF4-FFF2-40B4-BE49-F238E27FC236}">
                  <a16:creationId xmlns="" xmlns:a16="http://schemas.microsoft.com/office/drawing/2014/main" id="{6FE391E9-AAC1-8394-8066-8F14D90FCD1A}"/>
                </a:ext>
              </a:extLst>
            </p:cNvPr>
            <p:cNvSpPr>
              <a:spLocks noChangeArrowheads="1"/>
            </p:cNvSpPr>
            <p:nvPr/>
          </p:nvSpPr>
          <p:spPr bwMode="auto">
            <a:xfrm>
              <a:off x="12144863" y="9594606"/>
              <a:ext cx="5497" cy="5493"/>
            </a:xfrm>
            <a:custGeom>
              <a:avLst/>
              <a:gdLst>
                <a:gd name="T0" fmla="*/ 1 w 3"/>
                <a:gd name="T1" fmla="*/ 1 h 6"/>
                <a:gd name="T2" fmla="*/ 2 w 3"/>
                <a:gd name="T3" fmla="*/ 5 h 6"/>
                <a:gd name="T4" fmla="*/ 1 w 3"/>
                <a:gd name="T5" fmla="*/ 4 h 6"/>
                <a:gd name="T6" fmla="*/ 0 w 3"/>
                <a:gd name="T7" fmla="*/ 2 h 6"/>
                <a:gd name="T8" fmla="*/ 0 w 3"/>
                <a:gd name="T9" fmla="*/ 0 h 6"/>
                <a:gd name="T10" fmla="*/ 1 w 3"/>
                <a:gd name="T11" fmla="*/ 0 h 6"/>
                <a:gd name="T12" fmla="*/ 1 w 3"/>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1"/>
                  </a:moveTo>
                  <a:lnTo>
                    <a:pt x="2" y="5"/>
                  </a:lnTo>
                  <a:lnTo>
                    <a:pt x="1" y="4"/>
                  </a:lnTo>
                  <a:lnTo>
                    <a:pt x="0" y="2"/>
                  </a:lnTo>
                  <a:lnTo>
                    <a:pt x="0"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3" name="Freeform 644">
              <a:extLst>
                <a:ext uri="{FF2B5EF4-FFF2-40B4-BE49-F238E27FC236}">
                  <a16:creationId xmlns="" xmlns:a16="http://schemas.microsoft.com/office/drawing/2014/main" id="{74FE3C57-6724-DB09-ABEC-20088F41C03B}"/>
                </a:ext>
              </a:extLst>
            </p:cNvPr>
            <p:cNvSpPr>
              <a:spLocks noChangeArrowheads="1"/>
            </p:cNvSpPr>
            <p:nvPr/>
          </p:nvSpPr>
          <p:spPr bwMode="auto">
            <a:xfrm>
              <a:off x="12122882" y="9578118"/>
              <a:ext cx="5497" cy="10990"/>
            </a:xfrm>
            <a:custGeom>
              <a:avLst/>
              <a:gdLst>
                <a:gd name="T0" fmla="*/ 2 w 3"/>
                <a:gd name="T1" fmla="*/ 6 h 7"/>
                <a:gd name="T2" fmla="*/ 1 w 3"/>
                <a:gd name="T3" fmla="*/ 6 h 7"/>
                <a:gd name="T4" fmla="*/ 0 w 3"/>
                <a:gd name="T5" fmla="*/ 0 h 7"/>
                <a:gd name="T6" fmla="*/ 2 w 3"/>
                <a:gd name="T7" fmla="*/ 2 h 7"/>
                <a:gd name="T8" fmla="*/ 2 w 3"/>
                <a:gd name="T9" fmla="*/ 6 h 7"/>
              </a:gdLst>
              <a:ahLst/>
              <a:cxnLst>
                <a:cxn ang="0">
                  <a:pos x="T0" y="T1"/>
                </a:cxn>
                <a:cxn ang="0">
                  <a:pos x="T2" y="T3"/>
                </a:cxn>
                <a:cxn ang="0">
                  <a:pos x="T4" y="T5"/>
                </a:cxn>
                <a:cxn ang="0">
                  <a:pos x="T6" y="T7"/>
                </a:cxn>
                <a:cxn ang="0">
                  <a:pos x="T8" y="T9"/>
                </a:cxn>
              </a:cxnLst>
              <a:rect l="0" t="0" r="r" b="b"/>
              <a:pathLst>
                <a:path w="3" h="7">
                  <a:moveTo>
                    <a:pt x="2" y="6"/>
                  </a:moveTo>
                  <a:lnTo>
                    <a:pt x="1" y="6"/>
                  </a:lnTo>
                  <a:lnTo>
                    <a:pt x="0" y="0"/>
                  </a:lnTo>
                  <a:lnTo>
                    <a:pt x="2" y="2"/>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4" name="Freeform 645">
              <a:extLst>
                <a:ext uri="{FF2B5EF4-FFF2-40B4-BE49-F238E27FC236}">
                  <a16:creationId xmlns="" xmlns:a16="http://schemas.microsoft.com/office/drawing/2014/main" id="{040BF591-5C06-4C17-CA2A-B7716F022E75}"/>
                </a:ext>
              </a:extLst>
            </p:cNvPr>
            <p:cNvSpPr>
              <a:spLocks noChangeArrowheads="1"/>
            </p:cNvSpPr>
            <p:nvPr/>
          </p:nvSpPr>
          <p:spPr bwMode="auto">
            <a:xfrm>
              <a:off x="12111892" y="9572625"/>
              <a:ext cx="10990" cy="16484"/>
            </a:xfrm>
            <a:custGeom>
              <a:avLst/>
              <a:gdLst>
                <a:gd name="T0" fmla="*/ 5 w 7"/>
                <a:gd name="T1" fmla="*/ 9 h 14"/>
                <a:gd name="T2" fmla="*/ 5 w 7"/>
                <a:gd name="T3" fmla="*/ 11 h 14"/>
                <a:gd name="T4" fmla="*/ 4 w 7"/>
                <a:gd name="T5" fmla="*/ 11 h 14"/>
                <a:gd name="T6" fmla="*/ 3 w 7"/>
                <a:gd name="T7" fmla="*/ 13 h 14"/>
                <a:gd name="T8" fmla="*/ 2 w 7"/>
                <a:gd name="T9" fmla="*/ 13 h 14"/>
                <a:gd name="T10" fmla="*/ 0 w 7"/>
                <a:gd name="T11" fmla="*/ 8 h 14"/>
                <a:gd name="T12" fmla="*/ 2 w 7"/>
                <a:gd name="T13" fmla="*/ 2 h 14"/>
                <a:gd name="T14" fmla="*/ 3 w 7"/>
                <a:gd name="T15" fmla="*/ 0 h 14"/>
                <a:gd name="T16" fmla="*/ 4 w 7"/>
                <a:gd name="T17" fmla="*/ 2 h 14"/>
                <a:gd name="T18" fmla="*/ 6 w 7"/>
                <a:gd name="T19" fmla="*/ 3 h 14"/>
                <a:gd name="T20" fmla="*/ 5 w 7"/>
                <a:gd name="T21" fmla="*/ 7 h 14"/>
                <a:gd name="T22" fmla="*/ 5 w 7"/>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9"/>
                  </a:moveTo>
                  <a:lnTo>
                    <a:pt x="5" y="11"/>
                  </a:lnTo>
                  <a:lnTo>
                    <a:pt x="4" y="11"/>
                  </a:lnTo>
                  <a:lnTo>
                    <a:pt x="3" y="13"/>
                  </a:lnTo>
                  <a:lnTo>
                    <a:pt x="2" y="13"/>
                  </a:lnTo>
                  <a:lnTo>
                    <a:pt x="0" y="8"/>
                  </a:lnTo>
                  <a:lnTo>
                    <a:pt x="2" y="2"/>
                  </a:lnTo>
                  <a:lnTo>
                    <a:pt x="3" y="0"/>
                  </a:lnTo>
                  <a:lnTo>
                    <a:pt x="4" y="2"/>
                  </a:lnTo>
                  <a:lnTo>
                    <a:pt x="6" y="3"/>
                  </a:lnTo>
                  <a:lnTo>
                    <a:pt x="5" y="7"/>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5" name="Freeform 646">
              <a:extLst>
                <a:ext uri="{FF2B5EF4-FFF2-40B4-BE49-F238E27FC236}">
                  <a16:creationId xmlns="" xmlns:a16="http://schemas.microsoft.com/office/drawing/2014/main" id="{C7A17C51-C9EA-FEAD-57B0-450838B48730}"/>
                </a:ext>
              </a:extLst>
            </p:cNvPr>
            <p:cNvSpPr>
              <a:spLocks noChangeArrowheads="1"/>
            </p:cNvSpPr>
            <p:nvPr/>
          </p:nvSpPr>
          <p:spPr bwMode="auto">
            <a:xfrm>
              <a:off x="12111892" y="9534157"/>
              <a:ext cx="5497" cy="5497"/>
            </a:xfrm>
            <a:custGeom>
              <a:avLst/>
              <a:gdLst>
                <a:gd name="T0" fmla="*/ 2 w 4"/>
                <a:gd name="T1" fmla="*/ 3 h 4"/>
                <a:gd name="T2" fmla="*/ 0 w 4"/>
                <a:gd name="T3" fmla="*/ 3 h 4"/>
                <a:gd name="T4" fmla="*/ 0 w 4"/>
                <a:gd name="T5" fmla="*/ 2 h 4"/>
                <a:gd name="T6" fmla="*/ 1 w 4"/>
                <a:gd name="T7" fmla="*/ 1 h 4"/>
                <a:gd name="T8" fmla="*/ 2 w 4"/>
                <a:gd name="T9" fmla="*/ 0 h 4"/>
                <a:gd name="T10" fmla="*/ 3 w 4"/>
                <a:gd name="T11" fmla="*/ 2 h 4"/>
                <a:gd name="T12" fmla="*/ 2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3"/>
                  </a:moveTo>
                  <a:lnTo>
                    <a:pt x="0" y="3"/>
                  </a:lnTo>
                  <a:lnTo>
                    <a:pt x="0" y="2"/>
                  </a:lnTo>
                  <a:lnTo>
                    <a:pt x="1" y="1"/>
                  </a:lnTo>
                  <a:lnTo>
                    <a:pt x="2" y="0"/>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6" name="Freeform 647">
              <a:extLst>
                <a:ext uri="{FF2B5EF4-FFF2-40B4-BE49-F238E27FC236}">
                  <a16:creationId xmlns="" xmlns:a16="http://schemas.microsoft.com/office/drawing/2014/main" id="{9E2C0635-99F4-032C-9190-6A6E7257CB49}"/>
                </a:ext>
              </a:extLst>
            </p:cNvPr>
            <p:cNvSpPr>
              <a:spLocks noChangeArrowheads="1"/>
            </p:cNvSpPr>
            <p:nvPr/>
          </p:nvSpPr>
          <p:spPr bwMode="auto">
            <a:xfrm>
              <a:off x="12177834" y="9517673"/>
              <a:ext cx="5497" cy="5493"/>
            </a:xfrm>
            <a:custGeom>
              <a:avLst/>
              <a:gdLst>
                <a:gd name="T0" fmla="*/ 4 w 5"/>
                <a:gd name="T1" fmla="*/ 0 h 6"/>
                <a:gd name="T2" fmla="*/ 4 w 5"/>
                <a:gd name="T3" fmla="*/ 2 h 6"/>
                <a:gd name="T4" fmla="*/ 3 w 5"/>
                <a:gd name="T5" fmla="*/ 4 h 6"/>
                <a:gd name="T6" fmla="*/ 0 w 5"/>
                <a:gd name="T7" fmla="*/ 5 h 6"/>
                <a:gd name="T8" fmla="*/ 0 w 5"/>
                <a:gd name="T9" fmla="*/ 4 h 6"/>
                <a:gd name="T10" fmla="*/ 0 w 5"/>
                <a:gd name="T11" fmla="*/ 1 h 6"/>
                <a:gd name="T12" fmla="*/ 0 w 5"/>
                <a:gd name="T13" fmla="*/ 0 h 6"/>
                <a:gd name="T14" fmla="*/ 3 w 5"/>
                <a:gd name="T15" fmla="*/ 0 h 6"/>
                <a:gd name="T16" fmla="*/ 4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0"/>
                  </a:moveTo>
                  <a:lnTo>
                    <a:pt x="4" y="2"/>
                  </a:lnTo>
                  <a:lnTo>
                    <a:pt x="3" y="4"/>
                  </a:lnTo>
                  <a:lnTo>
                    <a:pt x="0" y="5"/>
                  </a:lnTo>
                  <a:lnTo>
                    <a:pt x="0" y="4"/>
                  </a:lnTo>
                  <a:lnTo>
                    <a:pt x="0" y="1"/>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7" name="Freeform 648">
              <a:extLst>
                <a:ext uri="{FF2B5EF4-FFF2-40B4-BE49-F238E27FC236}">
                  <a16:creationId xmlns="" xmlns:a16="http://schemas.microsoft.com/office/drawing/2014/main" id="{075D5DB7-E863-E080-788B-EB7C22AAD227}"/>
                </a:ext>
              </a:extLst>
            </p:cNvPr>
            <p:cNvSpPr>
              <a:spLocks noChangeArrowheads="1"/>
            </p:cNvSpPr>
            <p:nvPr/>
          </p:nvSpPr>
          <p:spPr bwMode="auto">
            <a:xfrm>
              <a:off x="12183331" y="9512176"/>
              <a:ext cx="5493" cy="5497"/>
            </a:xfrm>
            <a:custGeom>
              <a:avLst/>
              <a:gdLst>
                <a:gd name="T0" fmla="*/ 2 w 3"/>
                <a:gd name="T1" fmla="*/ 4 h 5"/>
                <a:gd name="T2" fmla="*/ 2 w 3"/>
                <a:gd name="T3" fmla="*/ 4 h 5"/>
                <a:gd name="T4" fmla="*/ 1 w 3"/>
                <a:gd name="T5" fmla="*/ 3 h 5"/>
                <a:gd name="T6" fmla="*/ 0 w 3"/>
                <a:gd name="T7" fmla="*/ 2 h 5"/>
                <a:gd name="T8" fmla="*/ 0 w 3"/>
                <a:gd name="T9" fmla="*/ 0 h 5"/>
                <a:gd name="T10" fmla="*/ 1 w 3"/>
                <a:gd name="T11" fmla="*/ 0 h 5"/>
                <a:gd name="T12" fmla="*/ 2 w 3"/>
                <a:gd name="T13" fmla="*/ 2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lnTo>
                    <a:pt x="2" y="4"/>
                  </a:lnTo>
                  <a:lnTo>
                    <a:pt x="1" y="3"/>
                  </a:lnTo>
                  <a:lnTo>
                    <a:pt x="0" y="2"/>
                  </a:lnTo>
                  <a:lnTo>
                    <a:pt x="0" y="0"/>
                  </a:lnTo>
                  <a:lnTo>
                    <a:pt x="1" y="0"/>
                  </a:lnTo>
                  <a:lnTo>
                    <a:pt x="2"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8" name="Freeform 649">
              <a:extLst>
                <a:ext uri="{FF2B5EF4-FFF2-40B4-BE49-F238E27FC236}">
                  <a16:creationId xmlns="" xmlns:a16="http://schemas.microsoft.com/office/drawing/2014/main" id="{A76870FE-D68E-1836-A7D6-82E00D8377A0}"/>
                </a:ext>
              </a:extLst>
            </p:cNvPr>
            <p:cNvSpPr>
              <a:spLocks noChangeArrowheads="1"/>
            </p:cNvSpPr>
            <p:nvPr/>
          </p:nvSpPr>
          <p:spPr bwMode="auto">
            <a:xfrm>
              <a:off x="12282244" y="9435243"/>
              <a:ext cx="5493" cy="5497"/>
            </a:xfrm>
            <a:custGeom>
              <a:avLst/>
              <a:gdLst>
                <a:gd name="T0" fmla="*/ 3 w 4"/>
                <a:gd name="T1" fmla="*/ 1 h 5"/>
                <a:gd name="T2" fmla="*/ 2 w 4"/>
                <a:gd name="T3" fmla="*/ 4 h 5"/>
                <a:gd name="T4" fmla="*/ 0 w 4"/>
                <a:gd name="T5" fmla="*/ 3 h 5"/>
                <a:gd name="T6" fmla="*/ 1 w 4"/>
                <a:gd name="T7" fmla="*/ 1 h 5"/>
                <a:gd name="T8" fmla="*/ 1 w 4"/>
                <a:gd name="T9" fmla="*/ 0 h 5"/>
                <a:gd name="T10" fmla="*/ 3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3" y="1"/>
                  </a:moveTo>
                  <a:lnTo>
                    <a:pt x="2" y="4"/>
                  </a:lnTo>
                  <a:lnTo>
                    <a:pt x="0" y="3"/>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59" name="Freeform 650">
              <a:extLst>
                <a:ext uri="{FF2B5EF4-FFF2-40B4-BE49-F238E27FC236}">
                  <a16:creationId xmlns="" xmlns:a16="http://schemas.microsoft.com/office/drawing/2014/main" id="{22FEA88A-0DF3-1FDC-F105-F5A975999BF9}"/>
                </a:ext>
              </a:extLst>
            </p:cNvPr>
            <p:cNvSpPr>
              <a:spLocks noChangeArrowheads="1"/>
            </p:cNvSpPr>
            <p:nvPr/>
          </p:nvSpPr>
          <p:spPr bwMode="auto">
            <a:xfrm>
              <a:off x="12271254" y="9418760"/>
              <a:ext cx="5493" cy="10990"/>
            </a:xfrm>
            <a:custGeom>
              <a:avLst/>
              <a:gdLst>
                <a:gd name="T0" fmla="*/ 5 w 6"/>
                <a:gd name="T1" fmla="*/ 5 h 7"/>
                <a:gd name="T2" fmla="*/ 5 w 6"/>
                <a:gd name="T3" fmla="*/ 6 h 7"/>
                <a:gd name="T4" fmla="*/ 3 w 6"/>
                <a:gd name="T5" fmla="*/ 5 h 7"/>
                <a:gd name="T6" fmla="*/ 3 w 6"/>
                <a:gd name="T7" fmla="*/ 5 h 7"/>
                <a:gd name="T8" fmla="*/ 1 w 6"/>
                <a:gd name="T9" fmla="*/ 5 h 7"/>
                <a:gd name="T10" fmla="*/ 0 w 6"/>
                <a:gd name="T11" fmla="*/ 0 h 7"/>
                <a:gd name="T12" fmla="*/ 0 w 6"/>
                <a:gd name="T13" fmla="*/ 0 h 7"/>
                <a:gd name="T14" fmla="*/ 2 w 6"/>
                <a:gd name="T15" fmla="*/ 0 h 7"/>
                <a:gd name="T16" fmla="*/ 3 w 6"/>
                <a:gd name="T17" fmla="*/ 2 h 7"/>
                <a:gd name="T18" fmla="*/ 5 w 6"/>
                <a:gd name="T19" fmla="*/ 3 h 7"/>
                <a:gd name="T20" fmla="*/ 5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5"/>
                  </a:moveTo>
                  <a:lnTo>
                    <a:pt x="5" y="6"/>
                  </a:lnTo>
                  <a:lnTo>
                    <a:pt x="3" y="5"/>
                  </a:lnTo>
                  <a:lnTo>
                    <a:pt x="3" y="5"/>
                  </a:lnTo>
                  <a:lnTo>
                    <a:pt x="1" y="5"/>
                  </a:lnTo>
                  <a:lnTo>
                    <a:pt x="0" y="0"/>
                  </a:lnTo>
                  <a:lnTo>
                    <a:pt x="0" y="0"/>
                  </a:lnTo>
                  <a:lnTo>
                    <a:pt x="2" y="0"/>
                  </a:lnTo>
                  <a:lnTo>
                    <a:pt x="3" y="2"/>
                  </a:lnTo>
                  <a:lnTo>
                    <a:pt x="5" y="3"/>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0" name="Freeform 652">
              <a:extLst>
                <a:ext uri="{FF2B5EF4-FFF2-40B4-BE49-F238E27FC236}">
                  <a16:creationId xmlns="" xmlns:a16="http://schemas.microsoft.com/office/drawing/2014/main" id="{17D9BC9C-0CF4-B498-7515-76962C8ADA8A}"/>
                </a:ext>
              </a:extLst>
            </p:cNvPr>
            <p:cNvSpPr>
              <a:spLocks noChangeArrowheads="1"/>
            </p:cNvSpPr>
            <p:nvPr/>
          </p:nvSpPr>
          <p:spPr bwMode="auto">
            <a:xfrm>
              <a:off x="10886465" y="8121894"/>
              <a:ext cx="307731" cy="225301"/>
            </a:xfrm>
            <a:custGeom>
              <a:avLst/>
              <a:gdLst>
                <a:gd name="T0" fmla="*/ 100 w 249"/>
                <a:gd name="T1" fmla="*/ 49 h 179"/>
                <a:gd name="T2" fmla="*/ 105 w 249"/>
                <a:gd name="T3" fmla="*/ 5 h 179"/>
                <a:gd name="T4" fmla="*/ 105 w 249"/>
                <a:gd name="T5" fmla="*/ 3 h 179"/>
                <a:gd name="T6" fmla="*/ 105 w 249"/>
                <a:gd name="T7" fmla="*/ 40 h 179"/>
                <a:gd name="T8" fmla="*/ 97 w 249"/>
                <a:gd name="T9" fmla="*/ 41 h 179"/>
                <a:gd name="T10" fmla="*/ 69 w 249"/>
                <a:gd name="T11" fmla="*/ 41 h 179"/>
                <a:gd name="T12" fmla="*/ 64 w 249"/>
                <a:gd name="T13" fmla="*/ 46 h 179"/>
                <a:gd name="T14" fmla="*/ 62 w 249"/>
                <a:gd name="T15" fmla="*/ 64 h 179"/>
                <a:gd name="T16" fmla="*/ 83 w 249"/>
                <a:gd name="T17" fmla="*/ 62 h 179"/>
                <a:gd name="T18" fmla="*/ 97 w 249"/>
                <a:gd name="T19" fmla="*/ 61 h 179"/>
                <a:gd name="T20" fmla="*/ 110 w 249"/>
                <a:gd name="T21" fmla="*/ 69 h 179"/>
                <a:gd name="T22" fmla="*/ 127 w 249"/>
                <a:gd name="T23" fmla="*/ 62 h 179"/>
                <a:gd name="T24" fmla="*/ 133 w 249"/>
                <a:gd name="T25" fmla="*/ 65 h 179"/>
                <a:gd name="T26" fmla="*/ 141 w 249"/>
                <a:gd name="T27" fmla="*/ 73 h 179"/>
                <a:gd name="T28" fmla="*/ 156 w 249"/>
                <a:gd name="T29" fmla="*/ 76 h 179"/>
                <a:gd name="T30" fmla="*/ 169 w 249"/>
                <a:gd name="T31" fmla="*/ 69 h 179"/>
                <a:gd name="T32" fmla="*/ 193 w 249"/>
                <a:gd name="T33" fmla="*/ 66 h 179"/>
                <a:gd name="T34" fmla="*/ 199 w 249"/>
                <a:gd name="T35" fmla="*/ 76 h 179"/>
                <a:gd name="T36" fmla="*/ 203 w 249"/>
                <a:gd name="T37" fmla="*/ 88 h 179"/>
                <a:gd name="T38" fmla="*/ 208 w 249"/>
                <a:gd name="T39" fmla="*/ 103 h 179"/>
                <a:gd name="T40" fmla="*/ 221 w 249"/>
                <a:gd name="T41" fmla="*/ 99 h 179"/>
                <a:gd name="T42" fmla="*/ 237 w 249"/>
                <a:gd name="T43" fmla="*/ 118 h 179"/>
                <a:gd name="T44" fmla="*/ 242 w 249"/>
                <a:gd name="T45" fmla="*/ 134 h 179"/>
                <a:gd name="T46" fmla="*/ 248 w 249"/>
                <a:gd name="T47" fmla="*/ 150 h 179"/>
                <a:gd name="T48" fmla="*/ 238 w 249"/>
                <a:gd name="T49" fmla="*/ 154 h 179"/>
                <a:gd name="T50" fmla="*/ 220 w 249"/>
                <a:gd name="T51" fmla="*/ 149 h 179"/>
                <a:gd name="T52" fmla="*/ 201 w 249"/>
                <a:gd name="T53" fmla="*/ 156 h 179"/>
                <a:gd name="T54" fmla="*/ 201 w 249"/>
                <a:gd name="T55" fmla="*/ 148 h 179"/>
                <a:gd name="T56" fmla="*/ 177 w 249"/>
                <a:gd name="T57" fmla="*/ 155 h 179"/>
                <a:gd name="T58" fmla="*/ 142 w 249"/>
                <a:gd name="T59" fmla="*/ 177 h 179"/>
                <a:gd name="T60" fmla="*/ 130 w 249"/>
                <a:gd name="T61" fmla="*/ 160 h 179"/>
                <a:gd name="T62" fmla="*/ 135 w 249"/>
                <a:gd name="T63" fmla="*/ 129 h 179"/>
                <a:gd name="T64" fmla="*/ 125 w 249"/>
                <a:gd name="T65" fmla="*/ 125 h 179"/>
                <a:gd name="T66" fmla="*/ 104 w 249"/>
                <a:gd name="T67" fmla="*/ 112 h 179"/>
                <a:gd name="T68" fmla="*/ 91 w 249"/>
                <a:gd name="T69" fmla="*/ 130 h 179"/>
                <a:gd name="T70" fmla="*/ 84 w 249"/>
                <a:gd name="T71" fmla="*/ 143 h 179"/>
                <a:gd name="T72" fmla="*/ 65 w 249"/>
                <a:gd name="T73" fmla="*/ 150 h 179"/>
                <a:gd name="T74" fmla="*/ 59 w 249"/>
                <a:gd name="T75" fmla="*/ 159 h 179"/>
                <a:gd name="T76" fmla="*/ 48 w 249"/>
                <a:gd name="T77" fmla="*/ 153 h 179"/>
                <a:gd name="T78" fmla="*/ 39 w 249"/>
                <a:gd name="T79" fmla="*/ 158 h 179"/>
                <a:gd name="T80" fmla="*/ 23 w 249"/>
                <a:gd name="T81" fmla="*/ 167 h 179"/>
                <a:gd name="T82" fmla="*/ 15 w 249"/>
                <a:gd name="T83" fmla="*/ 146 h 179"/>
                <a:gd name="T84" fmla="*/ 30 w 249"/>
                <a:gd name="T85" fmla="*/ 124 h 179"/>
                <a:gd name="T86" fmla="*/ 26 w 249"/>
                <a:gd name="T87" fmla="*/ 110 h 179"/>
                <a:gd name="T88" fmla="*/ 24 w 249"/>
                <a:gd name="T89" fmla="*/ 87 h 179"/>
                <a:gd name="T90" fmla="*/ 10 w 249"/>
                <a:gd name="T91" fmla="*/ 84 h 179"/>
                <a:gd name="T92" fmla="*/ 0 w 249"/>
                <a:gd name="T93" fmla="*/ 75 h 179"/>
                <a:gd name="T94" fmla="*/ 18 w 249"/>
                <a:gd name="T95" fmla="*/ 60 h 179"/>
                <a:gd name="T96" fmla="*/ 37 w 249"/>
                <a:gd name="T97" fmla="*/ 62 h 179"/>
                <a:gd name="T98" fmla="*/ 45 w 249"/>
                <a:gd name="T99" fmla="*/ 50 h 179"/>
                <a:gd name="T100" fmla="*/ 49 w 249"/>
                <a:gd name="T101" fmla="*/ 47 h 179"/>
                <a:gd name="T102" fmla="*/ 50 w 249"/>
                <a:gd name="T103" fmla="*/ 41 h 179"/>
                <a:gd name="T104" fmla="*/ 41 w 249"/>
                <a:gd name="T105" fmla="*/ 38 h 179"/>
                <a:gd name="T106" fmla="*/ 60 w 249"/>
                <a:gd name="T107" fmla="*/ 36 h 179"/>
                <a:gd name="T108" fmla="*/ 61 w 249"/>
                <a:gd name="T109" fmla="*/ 19 h 179"/>
                <a:gd name="T110" fmla="*/ 73 w 249"/>
                <a:gd name="T111" fmla="*/ 16 h 179"/>
                <a:gd name="T112" fmla="*/ 94 w 249"/>
                <a:gd name="T113" fmla="*/ 7 h 179"/>
                <a:gd name="T114" fmla="*/ 106 w 249"/>
                <a:gd name="T115" fmla="*/ 9 h 179"/>
                <a:gd name="T116" fmla="*/ 108 w 249"/>
                <a:gd name="T117" fmla="*/ 15 h 179"/>
                <a:gd name="T118" fmla="*/ 97 w 249"/>
                <a:gd name="T119" fmla="*/ 27 h 179"/>
                <a:gd name="T120" fmla="*/ 104 w 249"/>
                <a:gd name="T121" fmla="*/ 3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179">
                  <a:moveTo>
                    <a:pt x="107" y="51"/>
                  </a:moveTo>
                  <a:lnTo>
                    <a:pt x="104" y="52"/>
                  </a:lnTo>
                  <a:lnTo>
                    <a:pt x="102" y="52"/>
                  </a:lnTo>
                  <a:lnTo>
                    <a:pt x="101" y="51"/>
                  </a:lnTo>
                  <a:lnTo>
                    <a:pt x="100" y="49"/>
                  </a:lnTo>
                  <a:lnTo>
                    <a:pt x="100" y="49"/>
                  </a:lnTo>
                  <a:lnTo>
                    <a:pt x="100" y="49"/>
                  </a:lnTo>
                  <a:lnTo>
                    <a:pt x="103" y="49"/>
                  </a:lnTo>
                  <a:lnTo>
                    <a:pt x="106" y="50"/>
                  </a:lnTo>
                  <a:lnTo>
                    <a:pt x="107" y="50"/>
                  </a:lnTo>
                  <a:lnTo>
                    <a:pt x="107" y="51"/>
                  </a:lnTo>
                  <a:close/>
                  <a:moveTo>
                    <a:pt x="105" y="5"/>
                  </a:moveTo>
                  <a:lnTo>
                    <a:pt x="104" y="5"/>
                  </a:lnTo>
                  <a:lnTo>
                    <a:pt x="103" y="3"/>
                  </a:lnTo>
                  <a:lnTo>
                    <a:pt x="102" y="2"/>
                  </a:lnTo>
                  <a:lnTo>
                    <a:pt x="103" y="1"/>
                  </a:lnTo>
                  <a:lnTo>
                    <a:pt x="104" y="2"/>
                  </a:lnTo>
                  <a:lnTo>
                    <a:pt x="105" y="3"/>
                  </a:lnTo>
                  <a:lnTo>
                    <a:pt x="105" y="5"/>
                  </a:lnTo>
                  <a:close/>
                  <a:moveTo>
                    <a:pt x="115" y="34"/>
                  </a:moveTo>
                  <a:lnTo>
                    <a:pt x="115" y="35"/>
                  </a:lnTo>
                  <a:lnTo>
                    <a:pt x="115" y="36"/>
                  </a:lnTo>
                  <a:lnTo>
                    <a:pt x="108" y="38"/>
                  </a:lnTo>
                  <a:lnTo>
                    <a:pt x="105" y="40"/>
                  </a:lnTo>
                  <a:lnTo>
                    <a:pt x="104" y="44"/>
                  </a:lnTo>
                  <a:lnTo>
                    <a:pt x="104" y="45"/>
                  </a:lnTo>
                  <a:lnTo>
                    <a:pt x="102" y="46"/>
                  </a:lnTo>
                  <a:lnTo>
                    <a:pt x="101" y="46"/>
                  </a:lnTo>
                  <a:lnTo>
                    <a:pt x="99" y="41"/>
                  </a:lnTo>
                  <a:lnTo>
                    <a:pt x="97" y="41"/>
                  </a:lnTo>
                  <a:lnTo>
                    <a:pt x="93" y="40"/>
                  </a:lnTo>
                  <a:lnTo>
                    <a:pt x="87" y="36"/>
                  </a:lnTo>
                  <a:lnTo>
                    <a:pt x="84" y="35"/>
                  </a:lnTo>
                  <a:lnTo>
                    <a:pt x="77" y="37"/>
                  </a:lnTo>
                  <a:lnTo>
                    <a:pt x="70" y="40"/>
                  </a:lnTo>
                  <a:lnTo>
                    <a:pt x="69" y="41"/>
                  </a:lnTo>
                  <a:lnTo>
                    <a:pt x="68" y="43"/>
                  </a:lnTo>
                  <a:lnTo>
                    <a:pt x="68" y="44"/>
                  </a:lnTo>
                  <a:lnTo>
                    <a:pt x="69" y="46"/>
                  </a:lnTo>
                  <a:lnTo>
                    <a:pt x="68" y="47"/>
                  </a:lnTo>
                  <a:lnTo>
                    <a:pt x="67" y="47"/>
                  </a:lnTo>
                  <a:lnTo>
                    <a:pt x="64" y="46"/>
                  </a:lnTo>
                  <a:lnTo>
                    <a:pt x="62" y="45"/>
                  </a:lnTo>
                  <a:lnTo>
                    <a:pt x="62" y="47"/>
                  </a:lnTo>
                  <a:lnTo>
                    <a:pt x="60" y="51"/>
                  </a:lnTo>
                  <a:lnTo>
                    <a:pt x="60" y="54"/>
                  </a:lnTo>
                  <a:lnTo>
                    <a:pt x="62" y="57"/>
                  </a:lnTo>
                  <a:lnTo>
                    <a:pt x="62" y="64"/>
                  </a:lnTo>
                  <a:lnTo>
                    <a:pt x="65" y="63"/>
                  </a:lnTo>
                  <a:lnTo>
                    <a:pt x="67" y="63"/>
                  </a:lnTo>
                  <a:lnTo>
                    <a:pt x="72" y="62"/>
                  </a:lnTo>
                  <a:lnTo>
                    <a:pt x="74" y="62"/>
                  </a:lnTo>
                  <a:lnTo>
                    <a:pt x="78" y="62"/>
                  </a:lnTo>
                  <a:lnTo>
                    <a:pt x="83" y="62"/>
                  </a:lnTo>
                  <a:lnTo>
                    <a:pt x="88" y="62"/>
                  </a:lnTo>
                  <a:lnTo>
                    <a:pt x="89" y="62"/>
                  </a:lnTo>
                  <a:lnTo>
                    <a:pt x="90" y="61"/>
                  </a:lnTo>
                  <a:lnTo>
                    <a:pt x="91" y="62"/>
                  </a:lnTo>
                  <a:lnTo>
                    <a:pt x="92" y="63"/>
                  </a:lnTo>
                  <a:lnTo>
                    <a:pt x="97" y="61"/>
                  </a:lnTo>
                  <a:lnTo>
                    <a:pt x="101" y="61"/>
                  </a:lnTo>
                  <a:lnTo>
                    <a:pt x="103" y="61"/>
                  </a:lnTo>
                  <a:lnTo>
                    <a:pt x="104" y="62"/>
                  </a:lnTo>
                  <a:lnTo>
                    <a:pt x="106" y="66"/>
                  </a:lnTo>
                  <a:lnTo>
                    <a:pt x="108" y="68"/>
                  </a:lnTo>
                  <a:lnTo>
                    <a:pt x="110" y="69"/>
                  </a:lnTo>
                  <a:lnTo>
                    <a:pt x="117" y="68"/>
                  </a:lnTo>
                  <a:lnTo>
                    <a:pt x="119" y="65"/>
                  </a:lnTo>
                  <a:lnTo>
                    <a:pt x="120" y="64"/>
                  </a:lnTo>
                  <a:lnTo>
                    <a:pt x="123" y="64"/>
                  </a:lnTo>
                  <a:lnTo>
                    <a:pt x="125" y="63"/>
                  </a:lnTo>
                  <a:lnTo>
                    <a:pt x="127" y="62"/>
                  </a:lnTo>
                  <a:lnTo>
                    <a:pt x="129" y="60"/>
                  </a:lnTo>
                  <a:lnTo>
                    <a:pt x="132" y="60"/>
                  </a:lnTo>
                  <a:lnTo>
                    <a:pt x="133" y="61"/>
                  </a:lnTo>
                  <a:lnTo>
                    <a:pt x="133" y="62"/>
                  </a:lnTo>
                  <a:lnTo>
                    <a:pt x="133" y="64"/>
                  </a:lnTo>
                  <a:lnTo>
                    <a:pt x="133" y="65"/>
                  </a:lnTo>
                  <a:lnTo>
                    <a:pt x="134" y="66"/>
                  </a:lnTo>
                  <a:lnTo>
                    <a:pt x="138" y="66"/>
                  </a:lnTo>
                  <a:lnTo>
                    <a:pt x="140" y="68"/>
                  </a:lnTo>
                  <a:lnTo>
                    <a:pt x="140" y="70"/>
                  </a:lnTo>
                  <a:lnTo>
                    <a:pt x="139" y="72"/>
                  </a:lnTo>
                  <a:lnTo>
                    <a:pt x="141" y="73"/>
                  </a:lnTo>
                  <a:lnTo>
                    <a:pt x="142" y="74"/>
                  </a:lnTo>
                  <a:lnTo>
                    <a:pt x="148" y="71"/>
                  </a:lnTo>
                  <a:lnTo>
                    <a:pt x="150" y="71"/>
                  </a:lnTo>
                  <a:lnTo>
                    <a:pt x="151" y="72"/>
                  </a:lnTo>
                  <a:lnTo>
                    <a:pt x="153" y="75"/>
                  </a:lnTo>
                  <a:lnTo>
                    <a:pt x="156" y="76"/>
                  </a:lnTo>
                  <a:lnTo>
                    <a:pt x="156" y="76"/>
                  </a:lnTo>
                  <a:lnTo>
                    <a:pt x="157" y="74"/>
                  </a:lnTo>
                  <a:lnTo>
                    <a:pt x="160" y="71"/>
                  </a:lnTo>
                  <a:lnTo>
                    <a:pt x="164" y="70"/>
                  </a:lnTo>
                  <a:lnTo>
                    <a:pt x="166" y="70"/>
                  </a:lnTo>
                  <a:lnTo>
                    <a:pt x="169" y="69"/>
                  </a:lnTo>
                  <a:lnTo>
                    <a:pt x="176" y="70"/>
                  </a:lnTo>
                  <a:lnTo>
                    <a:pt x="179" y="70"/>
                  </a:lnTo>
                  <a:lnTo>
                    <a:pt x="183" y="70"/>
                  </a:lnTo>
                  <a:lnTo>
                    <a:pt x="188" y="70"/>
                  </a:lnTo>
                  <a:lnTo>
                    <a:pt x="191" y="68"/>
                  </a:lnTo>
                  <a:lnTo>
                    <a:pt x="193" y="66"/>
                  </a:lnTo>
                  <a:lnTo>
                    <a:pt x="195" y="66"/>
                  </a:lnTo>
                  <a:lnTo>
                    <a:pt x="199" y="66"/>
                  </a:lnTo>
                  <a:lnTo>
                    <a:pt x="200" y="66"/>
                  </a:lnTo>
                  <a:lnTo>
                    <a:pt x="201" y="68"/>
                  </a:lnTo>
                  <a:lnTo>
                    <a:pt x="200" y="72"/>
                  </a:lnTo>
                  <a:lnTo>
                    <a:pt x="199" y="76"/>
                  </a:lnTo>
                  <a:lnTo>
                    <a:pt x="202" y="81"/>
                  </a:lnTo>
                  <a:lnTo>
                    <a:pt x="203" y="83"/>
                  </a:lnTo>
                  <a:lnTo>
                    <a:pt x="206" y="85"/>
                  </a:lnTo>
                  <a:lnTo>
                    <a:pt x="206" y="86"/>
                  </a:lnTo>
                  <a:lnTo>
                    <a:pt x="206" y="87"/>
                  </a:lnTo>
                  <a:lnTo>
                    <a:pt x="203" y="88"/>
                  </a:lnTo>
                  <a:lnTo>
                    <a:pt x="202" y="90"/>
                  </a:lnTo>
                  <a:lnTo>
                    <a:pt x="202" y="91"/>
                  </a:lnTo>
                  <a:lnTo>
                    <a:pt x="203" y="92"/>
                  </a:lnTo>
                  <a:lnTo>
                    <a:pt x="204" y="97"/>
                  </a:lnTo>
                  <a:lnTo>
                    <a:pt x="206" y="101"/>
                  </a:lnTo>
                  <a:lnTo>
                    <a:pt x="208" y="103"/>
                  </a:lnTo>
                  <a:lnTo>
                    <a:pt x="211" y="104"/>
                  </a:lnTo>
                  <a:lnTo>
                    <a:pt x="213" y="104"/>
                  </a:lnTo>
                  <a:lnTo>
                    <a:pt x="214" y="101"/>
                  </a:lnTo>
                  <a:lnTo>
                    <a:pt x="216" y="99"/>
                  </a:lnTo>
                  <a:lnTo>
                    <a:pt x="218" y="99"/>
                  </a:lnTo>
                  <a:lnTo>
                    <a:pt x="221" y="99"/>
                  </a:lnTo>
                  <a:lnTo>
                    <a:pt x="228" y="101"/>
                  </a:lnTo>
                  <a:lnTo>
                    <a:pt x="235" y="105"/>
                  </a:lnTo>
                  <a:lnTo>
                    <a:pt x="238" y="107"/>
                  </a:lnTo>
                  <a:lnTo>
                    <a:pt x="238" y="109"/>
                  </a:lnTo>
                  <a:lnTo>
                    <a:pt x="237" y="114"/>
                  </a:lnTo>
                  <a:lnTo>
                    <a:pt x="237" y="118"/>
                  </a:lnTo>
                  <a:lnTo>
                    <a:pt x="237" y="121"/>
                  </a:lnTo>
                  <a:lnTo>
                    <a:pt x="238" y="124"/>
                  </a:lnTo>
                  <a:lnTo>
                    <a:pt x="240" y="128"/>
                  </a:lnTo>
                  <a:lnTo>
                    <a:pt x="240" y="132"/>
                  </a:lnTo>
                  <a:lnTo>
                    <a:pt x="242" y="133"/>
                  </a:lnTo>
                  <a:lnTo>
                    <a:pt x="242" y="134"/>
                  </a:lnTo>
                  <a:lnTo>
                    <a:pt x="241" y="138"/>
                  </a:lnTo>
                  <a:lnTo>
                    <a:pt x="240" y="141"/>
                  </a:lnTo>
                  <a:lnTo>
                    <a:pt x="241" y="142"/>
                  </a:lnTo>
                  <a:lnTo>
                    <a:pt x="243" y="144"/>
                  </a:lnTo>
                  <a:lnTo>
                    <a:pt x="247" y="147"/>
                  </a:lnTo>
                  <a:lnTo>
                    <a:pt x="248" y="150"/>
                  </a:lnTo>
                  <a:lnTo>
                    <a:pt x="246" y="151"/>
                  </a:lnTo>
                  <a:lnTo>
                    <a:pt x="244" y="154"/>
                  </a:lnTo>
                  <a:lnTo>
                    <a:pt x="241" y="155"/>
                  </a:lnTo>
                  <a:lnTo>
                    <a:pt x="240" y="156"/>
                  </a:lnTo>
                  <a:lnTo>
                    <a:pt x="240" y="156"/>
                  </a:lnTo>
                  <a:lnTo>
                    <a:pt x="238" y="154"/>
                  </a:lnTo>
                  <a:lnTo>
                    <a:pt x="235" y="151"/>
                  </a:lnTo>
                  <a:lnTo>
                    <a:pt x="233" y="150"/>
                  </a:lnTo>
                  <a:lnTo>
                    <a:pt x="229" y="150"/>
                  </a:lnTo>
                  <a:lnTo>
                    <a:pt x="226" y="150"/>
                  </a:lnTo>
                  <a:lnTo>
                    <a:pt x="223" y="148"/>
                  </a:lnTo>
                  <a:lnTo>
                    <a:pt x="220" y="149"/>
                  </a:lnTo>
                  <a:lnTo>
                    <a:pt x="218" y="150"/>
                  </a:lnTo>
                  <a:lnTo>
                    <a:pt x="217" y="152"/>
                  </a:lnTo>
                  <a:lnTo>
                    <a:pt x="214" y="153"/>
                  </a:lnTo>
                  <a:lnTo>
                    <a:pt x="210" y="154"/>
                  </a:lnTo>
                  <a:lnTo>
                    <a:pt x="204" y="156"/>
                  </a:lnTo>
                  <a:lnTo>
                    <a:pt x="201" y="156"/>
                  </a:lnTo>
                  <a:lnTo>
                    <a:pt x="200" y="155"/>
                  </a:lnTo>
                  <a:lnTo>
                    <a:pt x="201" y="154"/>
                  </a:lnTo>
                  <a:lnTo>
                    <a:pt x="203" y="152"/>
                  </a:lnTo>
                  <a:lnTo>
                    <a:pt x="203" y="150"/>
                  </a:lnTo>
                  <a:lnTo>
                    <a:pt x="203" y="148"/>
                  </a:lnTo>
                  <a:lnTo>
                    <a:pt x="201" y="148"/>
                  </a:lnTo>
                  <a:lnTo>
                    <a:pt x="201" y="148"/>
                  </a:lnTo>
                  <a:lnTo>
                    <a:pt x="199" y="148"/>
                  </a:lnTo>
                  <a:lnTo>
                    <a:pt x="196" y="146"/>
                  </a:lnTo>
                  <a:lnTo>
                    <a:pt x="193" y="146"/>
                  </a:lnTo>
                  <a:lnTo>
                    <a:pt x="187" y="149"/>
                  </a:lnTo>
                  <a:lnTo>
                    <a:pt x="177" y="155"/>
                  </a:lnTo>
                  <a:lnTo>
                    <a:pt x="172" y="158"/>
                  </a:lnTo>
                  <a:lnTo>
                    <a:pt x="169" y="164"/>
                  </a:lnTo>
                  <a:lnTo>
                    <a:pt x="160" y="166"/>
                  </a:lnTo>
                  <a:lnTo>
                    <a:pt x="153" y="169"/>
                  </a:lnTo>
                  <a:lnTo>
                    <a:pt x="146" y="175"/>
                  </a:lnTo>
                  <a:lnTo>
                    <a:pt x="142" y="177"/>
                  </a:lnTo>
                  <a:lnTo>
                    <a:pt x="140" y="178"/>
                  </a:lnTo>
                  <a:lnTo>
                    <a:pt x="138" y="177"/>
                  </a:lnTo>
                  <a:lnTo>
                    <a:pt x="136" y="176"/>
                  </a:lnTo>
                  <a:lnTo>
                    <a:pt x="133" y="172"/>
                  </a:lnTo>
                  <a:lnTo>
                    <a:pt x="132" y="165"/>
                  </a:lnTo>
                  <a:lnTo>
                    <a:pt x="130" y="160"/>
                  </a:lnTo>
                  <a:lnTo>
                    <a:pt x="131" y="155"/>
                  </a:lnTo>
                  <a:lnTo>
                    <a:pt x="132" y="148"/>
                  </a:lnTo>
                  <a:lnTo>
                    <a:pt x="133" y="141"/>
                  </a:lnTo>
                  <a:lnTo>
                    <a:pt x="134" y="134"/>
                  </a:lnTo>
                  <a:lnTo>
                    <a:pt x="135" y="131"/>
                  </a:lnTo>
                  <a:lnTo>
                    <a:pt x="135" y="129"/>
                  </a:lnTo>
                  <a:lnTo>
                    <a:pt x="134" y="128"/>
                  </a:lnTo>
                  <a:lnTo>
                    <a:pt x="132" y="128"/>
                  </a:lnTo>
                  <a:lnTo>
                    <a:pt x="129" y="129"/>
                  </a:lnTo>
                  <a:lnTo>
                    <a:pt x="127" y="129"/>
                  </a:lnTo>
                  <a:lnTo>
                    <a:pt x="125" y="129"/>
                  </a:lnTo>
                  <a:lnTo>
                    <a:pt x="125" y="125"/>
                  </a:lnTo>
                  <a:lnTo>
                    <a:pt x="127" y="118"/>
                  </a:lnTo>
                  <a:lnTo>
                    <a:pt x="125" y="113"/>
                  </a:lnTo>
                  <a:lnTo>
                    <a:pt x="118" y="109"/>
                  </a:lnTo>
                  <a:lnTo>
                    <a:pt x="112" y="107"/>
                  </a:lnTo>
                  <a:lnTo>
                    <a:pt x="108" y="108"/>
                  </a:lnTo>
                  <a:lnTo>
                    <a:pt x="104" y="112"/>
                  </a:lnTo>
                  <a:lnTo>
                    <a:pt x="101" y="118"/>
                  </a:lnTo>
                  <a:lnTo>
                    <a:pt x="98" y="122"/>
                  </a:lnTo>
                  <a:lnTo>
                    <a:pt x="95" y="126"/>
                  </a:lnTo>
                  <a:lnTo>
                    <a:pt x="92" y="128"/>
                  </a:lnTo>
                  <a:lnTo>
                    <a:pt x="92" y="128"/>
                  </a:lnTo>
                  <a:lnTo>
                    <a:pt x="91" y="130"/>
                  </a:lnTo>
                  <a:lnTo>
                    <a:pt x="93" y="135"/>
                  </a:lnTo>
                  <a:lnTo>
                    <a:pt x="93" y="139"/>
                  </a:lnTo>
                  <a:lnTo>
                    <a:pt x="91" y="142"/>
                  </a:lnTo>
                  <a:lnTo>
                    <a:pt x="89" y="144"/>
                  </a:lnTo>
                  <a:lnTo>
                    <a:pt x="86" y="144"/>
                  </a:lnTo>
                  <a:lnTo>
                    <a:pt x="84" y="143"/>
                  </a:lnTo>
                  <a:lnTo>
                    <a:pt x="82" y="141"/>
                  </a:lnTo>
                  <a:lnTo>
                    <a:pt x="79" y="141"/>
                  </a:lnTo>
                  <a:lnTo>
                    <a:pt x="73" y="142"/>
                  </a:lnTo>
                  <a:lnTo>
                    <a:pt x="69" y="144"/>
                  </a:lnTo>
                  <a:lnTo>
                    <a:pt x="66" y="146"/>
                  </a:lnTo>
                  <a:lnTo>
                    <a:pt x="65" y="150"/>
                  </a:lnTo>
                  <a:lnTo>
                    <a:pt x="67" y="154"/>
                  </a:lnTo>
                  <a:lnTo>
                    <a:pt x="66" y="157"/>
                  </a:lnTo>
                  <a:lnTo>
                    <a:pt x="64" y="159"/>
                  </a:lnTo>
                  <a:lnTo>
                    <a:pt x="62" y="161"/>
                  </a:lnTo>
                  <a:lnTo>
                    <a:pt x="61" y="161"/>
                  </a:lnTo>
                  <a:lnTo>
                    <a:pt x="59" y="159"/>
                  </a:lnTo>
                  <a:lnTo>
                    <a:pt x="54" y="155"/>
                  </a:lnTo>
                  <a:lnTo>
                    <a:pt x="51" y="152"/>
                  </a:lnTo>
                  <a:lnTo>
                    <a:pt x="50" y="152"/>
                  </a:lnTo>
                  <a:lnTo>
                    <a:pt x="49" y="152"/>
                  </a:lnTo>
                  <a:lnTo>
                    <a:pt x="48" y="153"/>
                  </a:lnTo>
                  <a:lnTo>
                    <a:pt x="48" y="153"/>
                  </a:lnTo>
                  <a:lnTo>
                    <a:pt x="47" y="155"/>
                  </a:lnTo>
                  <a:lnTo>
                    <a:pt x="46" y="155"/>
                  </a:lnTo>
                  <a:lnTo>
                    <a:pt x="44" y="155"/>
                  </a:lnTo>
                  <a:lnTo>
                    <a:pt x="42" y="155"/>
                  </a:lnTo>
                  <a:lnTo>
                    <a:pt x="41" y="156"/>
                  </a:lnTo>
                  <a:lnTo>
                    <a:pt x="39" y="158"/>
                  </a:lnTo>
                  <a:lnTo>
                    <a:pt x="33" y="160"/>
                  </a:lnTo>
                  <a:lnTo>
                    <a:pt x="30" y="162"/>
                  </a:lnTo>
                  <a:lnTo>
                    <a:pt x="30" y="164"/>
                  </a:lnTo>
                  <a:lnTo>
                    <a:pt x="29" y="165"/>
                  </a:lnTo>
                  <a:lnTo>
                    <a:pt x="28" y="164"/>
                  </a:lnTo>
                  <a:lnTo>
                    <a:pt x="23" y="167"/>
                  </a:lnTo>
                  <a:lnTo>
                    <a:pt x="19" y="166"/>
                  </a:lnTo>
                  <a:lnTo>
                    <a:pt x="16" y="162"/>
                  </a:lnTo>
                  <a:lnTo>
                    <a:pt x="13" y="159"/>
                  </a:lnTo>
                  <a:lnTo>
                    <a:pt x="13" y="158"/>
                  </a:lnTo>
                  <a:lnTo>
                    <a:pt x="15" y="156"/>
                  </a:lnTo>
                  <a:lnTo>
                    <a:pt x="15" y="146"/>
                  </a:lnTo>
                  <a:lnTo>
                    <a:pt x="17" y="142"/>
                  </a:lnTo>
                  <a:lnTo>
                    <a:pt x="21" y="137"/>
                  </a:lnTo>
                  <a:lnTo>
                    <a:pt x="24" y="132"/>
                  </a:lnTo>
                  <a:lnTo>
                    <a:pt x="26" y="128"/>
                  </a:lnTo>
                  <a:lnTo>
                    <a:pt x="29" y="127"/>
                  </a:lnTo>
                  <a:lnTo>
                    <a:pt x="30" y="124"/>
                  </a:lnTo>
                  <a:lnTo>
                    <a:pt x="32" y="121"/>
                  </a:lnTo>
                  <a:lnTo>
                    <a:pt x="32" y="118"/>
                  </a:lnTo>
                  <a:lnTo>
                    <a:pt x="32" y="117"/>
                  </a:lnTo>
                  <a:lnTo>
                    <a:pt x="32" y="116"/>
                  </a:lnTo>
                  <a:lnTo>
                    <a:pt x="29" y="114"/>
                  </a:lnTo>
                  <a:lnTo>
                    <a:pt x="26" y="110"/>
                  </a:lnTo>
                  <a:lnTo>
                    <a:pt x="24" y="106"/>
                  </a:lnTo>
                  <a:lnTo>
                    <a:pt x="23" y="101"/>
                  </a:lnTo>
                  <a:lnTo>
                    <a:pt x="23" y="98"/>
                  </a:lnTo>
                  <a:lnTo>
                    <a:pt x="26" y="89"/>
                  </a:lnTo>
                  <a:lnTo>
                    <a:pt x="25" y="88"/>
                  </a:lnTo>
                  <a:lnTo>
                    <a:pt x="24" y="87"/>
                  </a:lnTo>
                  <a:lnTo>
                    <a:pt x="23" y="85"/>
                  </a:lnTo>
                  <a:lnTo>
                    <a:pt x="19" y="85"/>
                  </a:lnTo>
                  <a:lnTo>
                    <a:pt x="17" y="85"/>
                  </a:lnTo>
                  <a:lnTo>
                    <a:pt x="13" y="85"/>
                  </a:lnTo>
                  <a:lnTo>
                    <a:pt x="11" y="85"/>
                  </a:lnTo>
                  <a:lnTo>
                    <a:pt x="10" y="84"/>
                  </a:lnTo>
                  <a:lnTo>
                    <a:pt x="10" y="81"/>
                  </a:lnTo>
                  <a:lnTo>
                    <a:pt x="10" y="79"/>
                  </a:lnTo>
                  <a:lnTo>
                    <a:pt x="8" y="79"/>
                  </a:lnTo>
                  <a:lnTo>
                    <a:pt x="2" y="77"/>
                  </a:lnTo>
                  <a:lnTo>
                    <a:pt x="1" y="76"/>
                  </a:lnTo>
                  <a:lnTo>
                    <a:pt x="0" y="75"/>
                  </a:lnTo>
                  <a:lnTo>
                    <a:pt x="2" y="66"/>
                  </a:lnTo>
                  <a:lnTo>
                    <a:pt x="4" y="65"/>
                  </a:lnTo>
                  <a:lnTo>
                    <a:pt x="5" y="64"/>
                  </a:lnTo>
                  <a:lnTo>
                    <a:pt x="7" y="62"/>
                  </a:lnTo>
                  <a:lnTo>
                    <a:pt x="12" y="59"/>
                  </a:lnTo>
                  <a:lnTo>
                    <a:pt x="18" y="60"/>
                  </a:lnTo>
                  <a:lnTo>
                    <a:pt x="23" y="62"/>
                  </a:lnTo>
                  <a:lnTo>
                    <a:pt x="29" y="62"/>
                  </a:lnTo>
                  <a:lnTo>
                    <a:pt x="30" y="63"/>
                  </a:lnTo>
                  <a:lnTo>
                    <a:pt x="34" y="64"/>
                  </a:lnTo>
                  <a:lnTo>
                    <a:pt x="35" y="63"/>
                  </a:lnTo>
                  <a:lnTo>
                    <a:pt x="37" y="62"/>
                  </a:lnTo>
                  <a:lnTo>
                    <a:pt x="40" y="59"/>
                  </a:lnTo>
                  <a:lnTo>
                    <a:pt x="40" y="54"/>
                  </a:lnTo>
                  <a:lnTo>
                    <a:pt x="41" y="51"/>
                  </a:lnTo>
                  <a:lnTo>
                    <a:pt x="43" y="50"/>
                  </a:lnTo>
                  <a:lnTo>
                    <a:pt x="45" y="51"/>
                  </a:lnTo>
                  <a:lnTo>
                    <a:pt x="45" y="50"/>
                  </a:lnTo>
                  <a:lnTo>
                    <a:pt x="45" y="49"/>
                  </a:lnTo>
                  <a:lnTo>
                    <a:pt x="46" y="47"/>
                  </a:lnTo>
                  <a:lnTo>
                    <a:pt x="46" y="47"/>
                  </a:lnTo>
                  <a:lnTo>
                    <a:pt x="48" y="49"/>
                  </a:lnTo>
                  <a:lnTo>
                    <a:pt x="48" y="48"/>
                  </a:lnTo>
                  <a:lnTo>
                    <a:pt x="49" y="47"/>
                  </a:lnTo>
                  <a:lnTo>
                    <a:pt x="48" y="47"/>
                  </a:lnTo>
                  <a:lnTo>
                    <a:pt x="47" y="45"/>
                  </a:lnTo>
                  <a:lnTo>
                    <a:pt x="46" y="43"/>
                  </a:lnTo>
                  <a:lnTo>
                    <a:pt x="46" y="43"/>
                  </a:lnTo>
                  <a:lnTo>
                    <a:pt x="46" y="41"/>
                  </a:lnTo>
                  <a:lnTo>
                    <a:pt x="50" y="41"/>
                  </a:lnTo>
                  <a:lnTo>
                    <a:pt x="51" y="41"/>
                  </a:lnTo>
                  <a:lnTo>
                    <a:pt x="52" y="40"/>
                  </a:lnTo>
                  <a:lnTo>
                    <a:pt x="52" y="39"/>
                  </a:lnTo>
                  <a:lnTo>
                    <a:pt x="51" y="38"/>
                  </a:lnTo>
                  <a:lnTo>
                    <a:pt x="46" y="38"/>
                  </a:lnTo>
                  <a:lnTo>
                    <a:pt x="41" y="38"/>
                  </a:lnTo>
                  <a:lnTo>
                    <a:pt x="41" y="38"/>
                  </a:lnTo>
                  <a:lnTo>
                    <a:pt x="41" y="36"/>
                  </a:lnTo>
                  <a:lnTo>
                    <a:pt x="41" y="36"/>
                  </a:lnTo>
                  <a:lnTo>
                    <a:pt x="51" y="35"/>
                  </a:lnTo>
                  <a:lnTo>
                    <a:pt x="56" y="35"/>
                  </a:lnTo>
                  <a:lnTo>
                    <a:pt x="60" y="36"/>
                  </a:lnTo>
                  <a:lnTo>
                    <a:pt x="62" y="35"/>
                  </a:lnTo>
                  <a:lnTo>
                    <a:pt x="60" y="31"/>
                  </a:lnTo>
                  <a:lnTo>
                    <a:pt x="62" y="31"/>
                  </a:lnTo>
                  <a:lnTo>
                    <a:pt x="62" y="30"/>
                  </a:lnTo>
                  <a:lnTo>
                    <a:pt x="59" y="20"/>
                  </a:lnTo>
                  <a:lnTo>
                    <a:pt x="61" y="19"/>
                  </a:lnTo>
                  <a:lnTo>
                    <a:pt x="63" y="18"/>
                  </a:lnTo>
                  <a:lnTo>
                    <a:pt x="63" y="14"/>
                  </a:lnTo>
                  <a:lnTo>
                    <a:pt x="64" y="12"/>
                  </a:lnTo>
                  <a:lnTo>
                    <a:pt x="66" y="10"/>
                  </a:lnTo>
                  <a:lnTo>
                    <a:pt x="69" y="12"/>
                  </a:lnTo>
                  <a:lnTo>
                    <a:pt x="73" y="16"/>
                  </a:lnTo>
                  <a:lnTo>
                    <a:pt x="74" y="16"/>
                  </a:lnTo>
                  <a:lnTo>
                    <a:pt x="76" y="16"/>
                  </a:lnTo>
                  <a:lnTo>
                    <a:pt x="78" y="15"/>
                  </a:lnTo>
                  <a:lnTo>
                    <a:pt x="85" y="12"/>
                  </a:lnTo>
                  <a:lnTo>
                    <a:pt x="89" y="10"/>
                  </a:lnTo>
                  <a:lnTo>
                    <a:pt x="94" y="7"/>
                  </a:lnTo>
                  <a:lnTo>
                    <a:pt x="95" y="5"/>
                  </a:lnTo>
                  <a:lnTo>
                    <a:pt x="97" y="1"/>
                  </a:lnTo>
                  <a:lnTo>
                    <a:pt x="97" y="0"/>
                  </a:lnTo>
                  <a:lnTo>
                    <a:pt x="98" y="1"/>
                  </a:lnTo>
                  <a:lnTo>
                    <a:pt x="103" y="6"/>
                  </a:lnTo>
                  <a:lnTo>
                    <a:pt x="106" y="9"/>
                  </a:lnTo>
                  <a:lnTo>
                    <a:pt x="106" y="10"/>
                  </a:lnTo>
                  <a:lnTo>
                    <a:pt x="105" y="11"/>
                  </a:lnTo>
                  <a:lnTo>
                    <a:pt x="105" y="12"/>
                  </a:lnTo>
                  <a:lnTo>
                    <a:pt x="109" y="13"/>
                  </a:lnTo>
                  <a:lnTo>
                    <a:pt x="109" y="14"/>
                  </a:lnTo>
                  <a:lnTo>
                    <a:pt x="108" y="15"/>
                  </a:lnTo>
                  <a:lnTo>
                    <a:pt x="108" y="16"/>
                  </a:lnTo>
                  <a:lnTo>
                    <a:pt x="107" y="16"/>
                  </a:lnTo>
                  <a:lnTo>
                    <a:pt x="102" y="20"/>
                  </a:lnTo>
                  <a:lnTo>
                    <a:pt x="97" y="25"/>
                  </a:lnTo>
                  <a:lnTo>
                    <a:pt x="97" y="25"/>
                  </a:lnTo>
                  <a:lnTo>
                    <a:pt x="97" y="27"/>
                  </a:lnTo>
                  <a:lnTo>
                    <a:pt x="97" y="28"/>
                  </a:lnTo>
                  <a:lnTo>
                    <a:pt x="97" y="29"/>
                  </a:lnTo>
                  <a:lnTo>
                    <a:pt x="99" y="29"/>
                  </a:lnTo>
                  <a:lnTo>
                    <a:pt x="102" y="30"/>
                  </a:lnTo>
                  <a:lnTo>
                    <a:pt x="103" y="33"/>
                  </a:lnTo>
                  <a:lnTo>
                    <a:pt x="104" y="35"/>
                  </a:lnTo>
                  <a:lnTo>
                    <a:pt x="105" y="35"/>
                  </a:lnTo>
                  <a:lnTo>
                    <a:pt x="113" y="34"/>
                  </a:lnTo>
                  <a:lnTo>
                    <a:pt x="115" y="3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1" name="Freeform 653">
              <a:extLst>
                <a:ext uri="{FF2B5EF4-FFF2-40B4-BE49-F238E27FC236}">
                  <a16:creationId xmlns="" xmlns:a16="http://schemas.microsoft.com/office/drawing/2014/main" id="{9F84F4ED-AC73-17A4-0EC0-1BAE23B5CE00}"/>
                </a:ext>
              </a:extLst>
            </p:cNvPr>
            <p:cNvSpPr>
              <a:spLocks noChangeArrowheads="1"/>
            </p:cNvSpPr>
            <p:nvPr/>
          </p:nvSpPr>
          <p:spPr bwMode="auto">
            <a:xfrm>
              <a:off x="11012853" y="8182340"/>
              <a:ext cx="10990" cy="5497"/>
            </a:xfrm>
            <a:custGeom>
              <a:avLst/>
              <a:gdLst>
                <a:gd name="T0" fmla="*/ 7 w 8"/>
                <a:gd name="T1" fmla="*/ 2 h 4"/>
                <a:gd name="T2" fmla="*/ 4 w 8"/>
                <a:gd name="T3" fmla="*/ 3 h 4"/>
                <a:gd name="T4" fmla="*/ 2 w 8"/>
                <a:gd name="T5" fmla="*/ 3 h 4"/>
                <a:gd name="T6" fmla="*/ 1 w 8"/>
                <a:gd name="T7" fmla="*/ 2 h 4"/>
                <a:gd name="T8" fmla="*/ 0 w 8"/>
                <a:gd name="T9" fmla="*/ 0 h 4"/>
                <a:gd name="T10" fmla="*/ 0 w 8"/>
                <a:gd name="T11" fmla="*/ 0 h 4"/>
                <a:gd name="T12" fmla="*/ 0 w 8"/>
                <a:gd name="T13" fmla="*/ 0 h 4"/>
                <a:gd name="T14" fmla="*/ 3 w 8"/>
                <a:gd name="T15" fmla="*/ 0 h 4"/>
                <a:gd name="T16" fmla="*/ 6 w 8"/>
                <a:gd name="T17" fmla="*/ 1 h 4"/>
                <a:gd name="T18" fmla="*/ 7 w 8"/>
                <a:gd name="T19" fmla="*/ 1 h 4"/>
                <a:gd name="T20" fmla="*/ 7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7" y="2"/>
                  </a:moveTo>
                  <a:lnTo>
                    <a:pt x="4" y="3"/>
                  </a:lnTo>
                  <a:lnTo>
                    <a:pt x="2" y="3"/>
                  </a:lnTo>
                  <a:lnTo>
                    <a:pt x="1" y="2"/>
                  </a:lnTo>
                  <a:lnTo>
                    <a:pt x="0" y="0"/>
                  </a:lnTo>
                  <a:lnTo>
                    <a:pt x="0" y="0"/>
                  </a:lnTo>
                  <a:lnTo>
                    <a:pt x="0" y="0"/>
                  </a:lnTo>
                  <a:lnTo>
                    <a:pt x="3" y="0"/>
                  </a:lnTo>
                  <a:lnTo>
                    <a:pt x="6" y="1"/>
                  </a:lnTo>
                  <a:lnTo>
                    <a:pt x="7"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2" name="Freeform 654">
              <a:extLst>
                <a:ext uri="{FF2B5EF4-FFF2-40B4-BE49-F238E27FC236}">
                  <a16:creationId xmlns="" xmlns:a16="http://schemas.microsoft.com/office/drawing/2014/main" id="{C2A43419-8B23-D9FD-9CEB-2D4F7B8175F1}"/>
                </a:ext>
              </a:extLst>
            </p:cNvPr>
            <p:cNvSpPr>
              <a:spLocks noChangeArrowheads="1"/>
            </p:cNvSpPr>
            <p:nvPr/>
          </p:nvSpPr>
          <p:spPr bwMode="auto">
            <a:xfrm>
              <a:off x="11012853" y="8121894"/>
              <a:ext cx="5497" cy="5493"/>
            </a:xfrm>
            <a:custGeom>
              <a:avLst/>
              <a:gdLst>
                <a:gd name="T0" fmla="*/ 3 w 4"/>
                <a:gd name="T1" fmla="*/ 4 h 5"/>
                <a:gd name="T2" fmla="*/ 2 w 4"/>
                <a:gd name="T3" fmla="*/ 4 h 5"/>
                <a:gd name="T4" fmla="*/ 1 w 4"/>
                <a:gd name="T5" fmla="*/ 2 h 5"/>
                <a:gd name="T6" fmla="*/ 0 w 4"/>
                <a:gd name="T7" fmla="*/ 1 h 5"/>
                <a:gd name="T8" fmla="*/ 1 w 4"/>
                <a:gd name="T9" fmla="*/ 0 h 5"/>
                <a:gd name="T10" fmla="*/ 2 w 4"/>
                <a:gd name="T11" fmla="*/ 1 h 5"/>
                <a:gd name="T12" fmla="*/ 3 w 4"/>
                <a:gd name="T13" fmla="*/ 2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2" y="4"/>
                  </a:lnTo>
                  <a:lnTo>
                    <a:pt x="1" y="2"/>
                  </a:lnTo>
                  <a:lnTo>
                    <a:pt x="0" y="1"/>
                  </a:lnTo>
                  <a:lnTo>
                    <a:pt x="1" y="0"/>
                  </a:lnTo>
                  <a:lnTo>
                    <a:pt x="2"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3" name="Freeform 656">
              <a:extLst>
                <a:ext uri="{FF2B5EF4-FFF2-40B4-BE49-F238E27FC236}">
                  <a16:creationId xmlns="" xmlns:a16="http://schemas.microsoft.com/office/drawing/2014/main" id="{45F4419E-2E2F-805D-EABA-935CF2F597C9}"/>
                </a:ext>
              </a:extLst>
            </p:cNvPr>
            <p:cNvSpPr>
              <a:spLocks noChangeArrowheads="1"/>
            </p:cNvSpPr>
            <p:nvPr/>
          </p:nvSpPr>
          <p:spPr bwMode="auto">
            <a:xfrm>
              <a:off x="13133997" y="10221058"/>
              <a:ext cx="131885" cy="54952"/>
            </a:xfrm>
            <a:custGeom>
              <a:avLst/>
              <a:gdLst>
                <a:gd name="T0" fmla="*/ 5 w 105"/>
                <a:gd name="T1" fmla="*/ 36 h 45"/>
                <a:gd name="T2" fmla="*/ 13 w 105"/>
                <a:gd name="T3" fmla="*/ 35 h 45"/>
                <a:gd name="T4" fmla="*/ 11 w 105"/>
                <a:gd name="T5" fmla="*/ 39 h 45"/>
                <a:gd name="T6" fmla="*/ 8 w 105"/>
                <a:gd name="T7" fmla="*/ 41 h 45"/>
                <a:gd name="T8" fmla="*/ 3 w 105"/>
                <a:gd name="T9" fmla="*/ 41 h 45"/>
                <a:gd name="T10" fmla="*/ 1 w 105"/>
                <a:gd name="T11" fmla="*/ 40 h 45"/>
                <a:gd name="T12" fmla="*/ 33 w 105"/>
                <a:gd name="T13" fmla="*/ 44 h 45"/>
                <a:gd name="T14" fmla="*/ 31 w 105"/>
                <a:gd name="T15" fmla="*/ 38 h 45"/>
                <a:gd name="T16" fmla="*/ 30 w 105"/>
                <a:gd name="T17" fmla="*/ 36 h 45"/>
                <a:gd name="T18" fmla="*/ 30 w 105"/>
                <a:gd name="T19" fmla="*/ 34 h 45"/>
                <a:gd name="T20" fmla="*/ 36 w 105"/>
                <a:gd name="T21" fmla="*/ 32 h 45"/>
                <a:gd name="T22" fmla="*/ 35 w 105"/>
                <a:gd name="T23" fmla="*/ 28 h 45"/>
                <a:gd name="T24" fmla="*/ 30 w 105"/>
                <a:gd name="T25" fmla="*/ 30 h 45"/>
                <a:gd name="T26" fmla="*/ 28 w 105"/>
                <a:gd name="T27" fmla="*/ 29 h 45"/>
                <a:gd name="T28" fmla="*/ 32 w 105"/>
                <a:gd name="T29" fmla="*/ 23 h 45"/>
                <a:gd name="T30" fmla="*/ 36 w 105"/>
                <a:gd name="T31" fmla="*/ 16 h 45"/>
                <a:gd name="T32" fmla="*/ 43 w 105"/>
                <a:gd name="T33" fmla="*/ 14 h 45"/>
                <a:gd name="T34" fmla="*/ 60 w 105"/>
                <a:gd name="T35" fmla="*/ 11 h 45"/>
                <a:gd name="T36" fmla="*/ 80 w 105"/>
                <a:gd name="T37" fmla="*/ 11 h 45"/>
                <a:gd name="T38" fmla="*/ 86 w 105"/>
                <a:gd name="T39" fmla="*/ 9 h 45"/>
                <a:gd name="T40" fmla="*/ 91 w 105"/>
                <a:gd name="T41" fmla="*/ 6 h 45"/>
                <a:gd name="T42" fmla="*/ 96 w 105"/>
                <a:gd name="T43" fmla="*/ 6 h 45"/>
                <a:gd name="T44" fmla="*/ 103 w 105"/>
                <a:gd name="T45" fmla="*/ 9 h 45"/>
                <a:gd name="T46" fmla="*/ 98 w 105"/>
                <a:gd name="T47" fmla="*/ 15 h 45"/>
                <a:gd name="T48" fmla="*/ 88 w 105"/>
                <a:gd name="T49" fmla="*/ 20 h 45"/>
                <a:gd name="T50" fmla="*/ 81 w 105"/>
                <a:gd name="T51" fmla="*/ 22 h 45"/>
                <a:gd name="T52" fmla="*/ 75 w 105"/>
                <a:gd name="T53" fmla="*/ 26 h 45"/>
                <a:gd name="T54" fmla="*/ 68 w 105"/>
                <a:gd name="T55" fmla="*/ 27 h 45"/>
                <a:gd name="T56" fmla="*/ 61 w 105"/>
                <a:gd name="T57" fmla="*/ 32 h 45"/>
                <a:gd name="T58" fmla="*/ 58 w 105"/>
                <a:gd name="T59" fmla="*/ 32 h 45"/>
                <a:gd name="T60" fmla="*/ 44 w 105"/>
                <a:gd name="T61" fmla="*/ 37 h 45"/>
                <a:gd name="T62" fmla="*/ 33 w 105"/>
                <a:gd name="T63" fmla="*/ 44 h 45"/>
                <a:gd name="T64" fmla="*/ 49 w 105"/>
                <a:gd name="T65" fmla="*/ 5 h 45"/>
                <a:gd name="T66" fmla="*/ 50 w 105"/>
                <a:gd name="T67" fmla="*/ 1 h 45"/>
                <a:gd name="T68" fmla="*/ 52 w 105"/>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45">
                  <a:moveTo>
                    <a:pt x="0" y="38"/>
                  </a:moveTo>
                  <a:lnTo>
                    <a:pt x="5" y="36"/>
                  </a:lnTo>
                  <a:lnTo>
                    <a:pt x="13" y="33"/>
                  </a:lnTo>
                  <a:lnTo>
                    <a:pt x="13" y="35"/>
                  </a:lnTo>
                  <a:lnTo>
                    <a:pt x="13" y="38"/>
                  </a:lnTo>
                  <a:lnTo>
                    <a:pt x="11" y="39"/>
                  </a:lnTo>
                  <a:lnTo>
                    <a:pt x="9" y="41"/>
                  </a:lnTo>
                  <a:lnTo>
                    <a:pt x="8" y="41"/>
                  </a:lnTo>
                  <a:lnTo>
                    <a:pt x="3" y="41"/>
                  </a:lnTo>
                  <a:lnTo>
                    <a:pt x="3" y="41"/>
                  </a:lnTo>
                  <a:lnTo>
                    <a:pt x="2" y="41"/>
                  </a:lnTo>
                  <a:lnTo>
                    <a:pt x="1" y="40"/>
                  </a:lnTo>
                  <a:lnTo>
                    <a:pt x="0" y="38"/>
                  </a:lnTo>
                  <a:close/>
                  <a:moveTo>
                    <a:pt x="33" y="44"/>
                  </a:moveTo>
                  <a:lnTo>
                    <a:pt x="32" y="40"/>
                  </a:lnTo>
                  <a:lnTo>
                    <a:pt x="31" y="38"/>
                  </a:lnTo>
                  <a:lnTo>
                    <a:pt x="30" y="37"/>
                  </a:lnTo>
                  <a:lnTo>
                    <a:pt x="30" y="36"/>
                  </a:lnTo>
                  <a:lnTo>
                    <a:pt x="30" y="35"/>
                  </a:lnTo>
                  <a:lnTo>
                    <a:pt x="30" y="34"/>
                  </a:lnTo>
                  <a:lnTo>
                    <a:pt x="34" y="33"/>
                  </a:lnTo>
                  <a:lnTo>
                    <a:pt x="36" y="32"/>
                  </a:lnTo>
                  <a:lnTo>
                    <a:pt x="36" y="29"/>
                  </a:lnTo>
                  <a:lnTo>
                    <a:pt x="35" y="28"/>
                  </a:lnTo>
                  <a:lnTo>
                    <a:pt x="34" y="28"/>
                  </a:lnTo>
                  <a:lnTo>
                    <a:pt x="30" y="30"/>
                  </a:lnTo>
                  <a:lnTo>
                    <a:pt x="29" y="29"/>
                  </a:lnTo>
                  <a:lnTo>
                    <a:pt x="28" y="29"/>
                  </a:lnTo>
                  <a:lnTo>
                    <a:pt x="28" y="26"/>
                  </a:lnTo>
                  <a:lnTo>
                    <a:pt x="32" y="23"/>
                  </a:lnTo>
                  <a:lnTo>
                    <a:pt x="34" y="18"/>
                  </a:lnTo>
                  <a:lnTo>
                    <a:pt x="36" y="16"/>
                  </a:lnTo>
                  <a:lnTo>
                    <a:pt x="41" y="15"/>
                  </a:lnTo>
                  <a:lnTo>
                    <a:pt x="43" y="14"/>
                  </a:lnTo>
                  <a:lnTo>
                    <a:pt x="56" y="11"/>
                  </a:lnTo>
                  <a:lnTo>
                    <a:pt x="60" y="11"/>
                  </a:lnTo>
                  <a:lnTo>
                    <a:pt x="68" y="11"/>
                  </a:lnTo>
                  <a:lnTo>
                    <a:pt x="80" y="11"/>
                  </a:lnTo>
                  <a:lnTo>
                    <a:pt x="82" y="10"/>
                  </a:lnTo>
                  <a:lnTo>
                    <a:pt x="86" y="9"/>
                  </a:lnTo>
                  <a:lnTo>
                    <a:pt x="90" y="8"/>
                  </a:lnTo>
                  <a:lnTo>
                    <a:pt x="91" y="6"/>
                  </a:lnTo>
                  <a:lnTo>
                    <a:pt x="94" y="6"/>
                  </a:lnTo>
                  <a:lnTo>
                    <a:pt x="96" y="6"/>
                  </a:lnTo>
                  <a:lnTo>
                    <a:pt x="102" y="8"/>
                  </a:lnTo>
                  <a:lnTo>
                    <a:pt x="103" y="9"/>
                  </a:lnTo>
                  <a:lnTo>
                    <a:pt x="104" y="9"/>
                  </a:lnTo>
                  <a:lnTo>
                    <a:pt x="98" y="15"/>
                  </a:lnTo>
                  <a:lnTo>
                    <a:pt x="92" y="18"/>
                  </a:lnTo>
                  <a:lnTo>
                    <a:pt x="88" y="20"/>
                  </a:lnTo>
                  <a:lnTo>
                    <a:pt x="84" y="21"/>
                  </a:lnTo>
                  <a:lnTo>
                    <a:pt x="81" y="22"/>
                  </a:lnTo>
                  <a:lnTo>
                    <a:pt x="79" y="25"/>
                  </a:lnTo>
                  <a:lnTo>
                    <a:pt x="75" y="26"/>
                  </a:lnTo>
                  <a:lnTo>
                    <a:pt x="71" y="27"/>
                  </a:lnTo>
                  <a:lnTo>
                    <a:pt x="68" y="27"/>
                  </a:lnTo>
                  <a:lnTo>
                    <a:pt x="65" y="29"/>
                  </a:lnTo>
                  <a:lnTo>
                    <a:pt x="61" y="32"/>
                  </a:lnTo>
                  <a:lnTo>
                    <a:pt x="60" y="32"/>
                  </a:lnTo>
                  <a:lnTo>
                    <a:pt x="58" y="32"/>
                  </a:lnTo>
                  <a:lnTo>
                    <a:pt x="54" y="33"/>
                  </a:lnTo>
                  <a:lnTo>
                    <a:pt x="44" y="37"/>
                  </a:lnTo>
                  <a:lnTo>
                    <a:pt x="38" y="40"/>
                  </a:lnTo>
                  <a:lnTo>
                    <a:pt x="33" y="44"/>
                  </a:lnTo>
                  <a:close/>
                  <a:moveTo>
                    <a:pt x="52" y="0"/>
                  </a:moveTo>
                  <a:lnTo>
                    <a:pt x="49" y="5"/>
                  </a:lnTo>
                  <a:lnTo>
                    <a:pt x="47" y="4"/>
                  </a:lnTo>
                  <a:lnTo>
                    <a:pt x="50" y="1"/>
                  </a:lnTo>
                  <a:lnTo>
                    <a:pt x="50" y="0"/>
                  </a:lnTo>
                  <a:lnTo>
                    <a:pt x="5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4" name="Freeform 657">
              <a:extLst>
                <a:ext uri="{FF2B5EF4-FFF2-40B4-BE49-F238E27FC236}">
                  <a16:creationId xmlns="" xmlns:a16="http://schemas.microsoft.com/office/drawing/2014/main" id="{428A5C6F-7D51-CE55-10F6-63D451E97D49}"/>
                </a:ext>
              </a:extLst>
            </p:cNvPr>
            <p:cNvSpPr>
              <a:spLocks noChangeArrowheads="1"/>
            </p:cNvSpPr>
            <p:nvPr/>
          </p:nvSpPr>
          <p:spPr bwMode="auto">
            <a:xfrm>
              <a:off x="13133997" y="10259522"/>
              <a:ext cx="16487" cy="10990"/>
            </a:xfrm>
            <a:custGeom>
              <a:avLst/>
              <a:gdLst>
                <a:gd name="T0" fmla="*/ 0 w 14"/>
                <a:gd name="T1" fmla="*/ 5 h 9"/>
                <a:gd name="T2" fmla="*/ 5 w 14"/>
                <a:gd name="T3" fmla="*/ 3 h 9"/>
                <a:gd name="T4" fmla="*/ 13 w 14"/>
                <a:gd name="T5" fmla="*/ 0 h 9"/>
                <a:gd name="T6" fmla="*/ 13 w 14"/>
                <a:gd name="T7" fmla="*/ 2 h 9"/>
                <a:gd name="T8" fmla="*/ 13 w 14"/>
                <a:gd name="T9" fmla="*/ 5 h 9"/>
                <a:gd name="T10" fmla="*/ 11 w 14"/>
                <a:gd name="T11" fmla="*/ 6 h 9"/>
                <a:gd name="T12" fmla="*/ 9 w 14"/>
                <a:gd name="T13" fmla="*/ 8 h 9"/>
                <a:gd name="T14" fmla="*/ 8 w 14"/>
                <a:gd name="T15" fmla="*/ 8 h 9"/>
                <a:gd name="T16" fmla="*/ 3 w 14"/>
                <a:gd name="T17" fmla="*/ 8 h 9"/>
                <a:gd name="T18" fmla="*/ 3 w 14"/>
                <a:gd name="T19" fmla="*/ 8 h 9"/>
                <a:gd name="T20" fmla="*/ 2 w 14"/>
                <a:gd name="T21" fmla="*/ 8 h 9"/>
                <a:gd name="T22" fmla="*/ 1 w 14"/>
                <a:gd name="T23" fmla="*/ 7 h 9"/>
                <a:gd name="T24" fmla="*/ 0 w 14"/>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0" y="5"/>
                  </a:moveTo>
                  <a:lnTo>
                    <a:pt x="5" y="3"/>
                  </a:lnTo>
                  <a:lnTo>
                    <a:pt x="13" y="0"/>
                  </a:lnTo>
                  <a:lnTo>
                    <a:pt x="13" y="2"/>
                  </a:lnTo>
                  <a:lnTo>
                    <a:pt x="13" y="5"/>
                  </a:lnTo>
                  <a:lnTo>
                    <a:pt x="11" y="6"/>
                  </a:lnTo>
                  <a:lnTo>
                    <a:pt x="9" y="8"/>
                  </a:lnTo>
                  <a:lnTo>
                    <a:pt x="8" y="8"/>
                  </a:lnTo>
                  <a:lnTo>
                    <a:pt x="3" y="8"/>
                  </a:lnTo>
                  <a:lnTo>
                    <a:pt x="3" y="8"/>
                  </a:lnTo>
                  <a:lnTo>
                    <a:pt x="2" y="8"/>
                  </a:lnTo>
                  <a:lnTo>
                    <a:pt x="1" y="7"/>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5" name="Freeform 659">
              <a:extLst>
                <a:ext uri="{FF2B5EF4-FFF2-40B4-BE49-F238E27FC236}">
                  <a16:creationId xmlns="" xmlns:a16="http://schemas.microsoft.com/office/drawing/2014/main" id="{0E2080C6-D006-2024-489B-4E8780BFFC9E}"/>
                </a:ext>
              </a:extLst>
            </p:cNvPr>
            <p:cNvSpPr>
              <a:spLocks noChangeArrowheads="1"/>
            </p:cNvSpPr>
            <p:nvPr/>
          </p:nvSpPr>
          <p:spPr bwMode="auto">
            <a:xfrm>
              <a:off x="13194446" y="10221058"/>
              <a:ext cx="5493" cy="5493"/>
            </a:xfrm>
            <a:custGeom>
              <a:avLst/>
              <a:gdLst>
                <a:gd name="T0" fmla="*/ 5 w 6"/>
                <a:gd name="T1" fmla="*/ 0 h 6"/>
                <a:gd name="T2" fmla="*/ 2 w 6"/>
                <a:gd name="T3" fmla="*/ 5 h 6"/>
                <a:gd name="T4" fmla="*/ 0 w 6"/>
                <a:gd name="T5" fmla="*/ 4 h 6"/>
                <a:gd name="T6" fmla="*/ 3 w 6"/>
                <a:gd name="T7" fmla="*/ 1 h 6"/>
                <a:gd name="T8" fmla="*/ 3 w 6"/>
                <a:gd name="T9" fmla="*/ 0 h 6"/>
                <a:gd name="T10" fmla="*/ 5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5" y="0"/>
                  </a:moveTo>
                  <a:lnTo>
                    <a:pt x="2" y="5"/>
                  </a:lnTo>
                  <a:lnTo>
                    <a:pt x="0" y="4"/>
                  </a:lnTo>
                  <a:lnTo>
                    <a:pt x="3" y="1"/>
                  </a:lnTo>
                  <a:lnTo>
                    <a:pt x="3"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6" name="Freeform 660">
              <a:extLst>
                <a:ext uri="{FF2B5EF4-FFF2-40B4-BE49-F238E27FC236}">
                  <a16:creationId xmlns="" xmlns:a16="http://schemas.microsoft.com/office/drawing/2014/main" id="{52AB53B3-A69F-538D-841F-EC04B47FCF5E}"/>
                </a:ext>
              </a:extLst>
            </p:cNvPr>
            <p:cNvSpPr>
              <a:spLocks noChangeArrowheads="1"/>
            </p:cNvSpPr>
            <p:nvPr/>
          </p:nvSpPr>
          <p:spPr bwMode="auto">
            <a:xfrm>
              <a:off x="10298478" y="8028474"/>
              <a:ext cx="560510" cy="390160"/>
            </a:xfrm>
            <a:custGeom>
              <a:avLst/>
              <a:gdLst>
                <a:gd name="T0" fmla="*/ 18 w 451"/>
                <a:gd name="T1" fmla="*/ 157 h 312"/>
                <a:gd name="T2" fmla="*/ 423 w 451"/>
                <a:gd name="T3" fmla="*/ 217 h 312"/>
                <a:gd name="T4" fmla="*/ 401 w 451"/>
                <a:gd name="T5" fmla="*/ 230 h 312"/>
                <a:gd name="T6" fmla="*/ 384 w 451"/>
                <a:gd name="T7" fmla="*/ 262 h 312"/>
                <a:gd name="T8" fmla="*/ 366 w 451"/>
                <a:gd name="T9" fmla="*/ 278 h 312"/>
                <a:gd name="T10" fmla="*/ 339 w 451"/>
                <a:gd name="T11" fmla="*/ 285 h 312"/>
                <a:gd name="T12" fmla="*/ 336 w 451"/>
                <a:gd name="T13" fmla="*/ 301 h 312"/>
                <a:gd name="T14" fmla="*/ 318 w 451"/>
                <a:gd name="T15" fmla="*/ 308 h 312"/>
                <a:gd name="T16" fmla="*/ 302 w 451"/>
                <a:gd name="T17" fmla="*/ 301 h 312"/>
                <a:gd name="T18" fmla="*/ 283 w 451"/>
                <a:gd name="T19" fmla="*/ 294 h 312"/>
                <a:gd name="T20" fmla="*/ 277 w 451"/>
                <a:gd name="T21" fmla="*/ 281 h 312"/>
                <a:gd name="T22" fmla="*/ 276 w 451"/>
                <a:gd name="T23" fmla="*/ 261 h 312"/>
                <a:gd name="T24" fmla="*/ 241 w 451"/>
                <a:gd name="T25" fmla="*/ 241 h 312"/>
                <a:gd name="T26" fmla="*/ 218 w 451"/>
                <a:gd name="T27" fmla="*/ 220 h 312"/>
                <a:gd name="T28" fmla="*/ 196 w 451"/>
                <a:gd name="T29" fmla="*/ 213 h 312"/>
                <a:gd name="T30" fmla="*/ 175 w 451"/>
                <a:gd name="T31" fmla="*/ 206 h 312"/>
                <a:gd name="T32" fmla="*/ 154 w 451"/>
                <a:gd name="T33" fmla="*/ 198 h 312"/>
                <a:gd name="T34" fmla="*/ 136 w 451"/>
                <a:gd name="T35" fmla="*/ 189 h 312"/>
                <a:gd name="T36" fmla="*/ 121 w 451"/>
                <a:gd name="T37" fmla="*/ 196 h 312"/>
                <a:gd name="T38" fmla="*/ 87 w 451"/>
                <a:gd name="T39" fmla="*/ 201 h 312"/>
                <a:gd name="T40" fmla="*/ 66 w 451"/>
                <a:gd name="T41" fmla="*/ 222 h 312"/>
                <a:gd name="T42" fmla="*/ 42 w 451"/>
                <a:gd name="T43" fmla="*/ 202 h 312"/>
                <a:gd name="T44" fmla="*/ 44 w 451"/>
                <a:gd name="T45" fmla="*/ 164 h 312"/>
                <a:gd name="T46" fmla="*/ 33 w 451"/>
                <a:gd name="T47" fmla="*/ 148 h 312"/>
                <a:gd name="T48" fmla="*/ 20 w 451"/>
                <a:gd name="T49" fmla="*/ 141 h 312"/>
                <a:gd name="T50" fmla="*/ 33 w 451"/>
                <a:gd name="T51" fmla="*/ 133 h 312"/>
                <a:gd name="T52" fmla="*/ 25 w 451"/>
                <a:gd name="T53" fmla="*/ 120 h 312"/>
                <a:gd name="T54" fmla="*/ 10 w 451"/>
                <a:gd name="T55" fmla="*/ 115 h 312"/>
                <a:gd name="T56" fmla="*/ 16 w 451"/>
                <a:gd name="T57" fmla="*/ 77 h 312"/>
                <a:gd name="T58" fmla="*/ 36 w 451"/>
                <a:gd name="T59" fmla="*/ 84 h 312"/>
                <a:gd name="T60" fmla="*/ 58 w 451"/>
                <a:gd name="T61" fmla="*/ 89 h 312"/>
                <a:gd name="T62" fmla="*/ 70 w 451"/>
                <a:gd name="T63" fmla="*/ 81 h 312"/>
                <a:gd name="T64" fmla="*/ 57 w 451"/>
                <a:gd name="T65" fmla="*/ 61 h 312"/>
                <a:gd name="T66" fmla="*/ 42 w 451"/>
                <a:gd name="T67" fmla="*/ 29 h 312"/>
                <a:gd name="T68" fmla="*/ 15 w 451"/>
                <a:gd name="T69" fmla="*/ 35 h 312"/>
                <a:gd name="T70" fmla="*/ 11 w 451"/>
                <a:gd name="T71" fmla="*/ 68 h 312"/>
                <a:gd name="T72" fmla="*/ 17 w 451"/>
                <a:gd name="T73" fmla="*/ 28 h 312"/>
                <a:gd name="T74" fmla="*/ 52 w 451"/>
                <a:gd name="T75" fmla="*/ 19 h 312"/>
                <a:gd name="T76" fmla="*/ 78 w 451"/>
                <a:gd name="T77" fmla="*/ 40 h 312"/>
                <a:gd name="T78" fmla="*/ 94 w 451"/>
                <a:gd name="T79" fmla="*/ 63 h 312"/>
                <a:gd name="T80" fmla="*/ 119 w 451"/>
                <a:gd name="T81" fmla="*/ 63 h 312"/>
                <a:gd name="T82" fmla="*/ 146 w 451"/>
                <a:gd name="T83" fmla="*/ 62 h 312"/>
                <a:gd name="T84" fmla="*/ 145 w 451"/>
                <a:gd name="T85" fmla="*/ 37 h 312"/>
                <a:gd name="T86" fmla="*/ 171 w 451"/>
                <a:gd name="T87" fmla="*/ 24 h 312"/>
                <a:gd name="T88" fmla="*/ 183 w 451"/>
                <a:gd name="T89" fmla="*/ 14 h 312"/>
                <a:gd name="T90" fmla="*/ 190 w 451"/>
                <a:gd name="T91" fmla="*/ 21 h 312"/>
                <a:gd name="T92" fmla="*/ 181 w 451"/>
                <a:gd name="T93" fmla="*/ 8 h 312"/>
                <a:gd name="T94" fmla="*/ 194 w 451"/>
                <a:gd name="T95" fmla="*/ 0 h 312"/>
                <a:gd name="T96" fmla="*/ 214 w 451"/>
                <a:gd name="T97" fmla="*/ 13 h 312"/>
                <a:gd name="T98" fmla="*/ 239 w 451"/>
                <a:gd name="T99" fmla="*/ 25 h 312"/>
                <a:gd name="T100" fmla="*/ 237 w 451"/>
                <a:gd name="T101" fmla="*/ 35 h 312"/>
                <a:gd name="T102" fmla="*/ 243 w 451"/>
                <a:gd name="T103" fmla="*/ 42 h 312"/>
                <a:gd name="T104" fmla="*/ 241 w 451"/>
                <a:gd name="T105" fmla="*/ 58 h 312"/>
                <a:gd name="T106" fmla="*/ 269 w 451"/>
                <a:gd name="T107" fmla="*/ 66 h 312"/>
                <a:gd name="T108" fmla="*/ 285 w 451"/>
                <a:gd name="T109" fmla="*/ 65 h 312"/>
                <a:gd name="T110" fmla="*/ 306 w 451"/>
                <a:gd name="T111" fmla="*/ 89 h 312"/>
                <a:gd name="T112" fmla="*/ 324 w 451"/>
                <a:gd name="T113" fmla="*/ 123 h 312"/>
                <a:gd name="T114" fmla="*/ 365 w 451"/>
                <a:gd name="T115" fmla="*/ 156 h 312"/>
                <a:gd name="T116" fmla="*/ 401 w 451"/>
                <a:gd name="T117" fmla="*/ 178 h 312"/>
                <a:gd name="T118" fmla="*/ 429 w 451"/>
                <a:gd name="T119" fmla="*/ 189 h 312"/>
                <a:gd name="T120" fmla="*/ 450 w 451"/>
                <a:gd name="T121" fmla="*/ 20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12">
                  <a:moveTo>
                    <a:pt x="20" y="167"/>
                  </a:moveTo>
                  <a:lnTo>
                    <a:pt x="19" y="168"/>
                  </a:lnTo>
                  <a:lnTo>
                    <a:pt x="18" y="163"/>
                  </a:lnTo>
                  <a:lnTo>
                    <a:pt x="17" y="157"/>
                  </a:lnTo>
                  <a:lnTo>
                    <a:pt x="18" y="155"/>
                  </a:lnTo>
                  <a:lnTo>
                    <a:pt x="19" y="155"/>
                  </a:lnTo>
                  <a:lnTo>
                    <a:pt x="18" y="157"/>
                  </a:lnTo>
                  <a:lnTo>
                    <a:pt x="20" y="167"/>
                  </a:lnTo>
                  <a:close/>
                  <a:moveTo>
                    <a:pt x="447" y="225"/>
                  </a:moveTo>
                  <a:lnTo>
                    <a:pt x="445" y="225"/>
                  </a:lnTo>
                  <a:lnTo>
                    <a:pt x="441" y="225"/>
                  </a:lnTo>
                  <a:lnTo>
                    <a:pt x="434" y="223"/>
                  </a:lnTo>
                  <a:lnTo>
                    <a:pt x="427" y="219"/>
                  </a:lnTo>
                  <a:lnTo>
                    <a:pt x="423" y="217"/>
                  </a:lnTo>
                  <a:lnTo>
                    <a:pt x="422" y="217"/>
                  </a:lnTo>
                  <a:lnTo>
                    <a:pt x="420" y="219"/>
                  </a:lnTo>
                  <a:lnTo>
                    <a:pt x="418" y="220"/>
                  </a:lnTo>
                  <a:lnTo>
                    <a:pt x="418" y="225"/>
                  </a:lnTo>
                  <a:lnTo>
                    <a:pt x="416" y="229"/>
                  </a:lnTo>
                  <a:lnTo>
                    <a:pt x="408" y="230"/>
                  </a:lnTo>
                  <a:lnTo>
                    <a:pt x="401" y="230"/>
                  </a:lnTo>
                  <a:lnTo>
                    <a:pt x="397" y="231"/>
                  </a:lnTo>
                  <a:lnTo>
                    <a:pt x="392" y="234"/>
                  </a:lnTo>
                  <a:lnTo>
                    <a:pt x="392" y="237"/>
                  </a:lnTo>
                  <a:lnTo>
                    <a:pt x="390" y="241"/>
                  </a:lnTo>
                  <a:lnTo>
                    <a:pt x="388" y="249"/>
                  </a:lnTo>
                  <a:lnTo>
                    <a:pt x="386" y="257"/>
                  </a:lnTo>
                  <a:lnTo>
                    <a:pt x="384" y="262"/>
                  </a:lnTo>
                  <a:lnTo>
                    <a:pt x="383" y="265"/>
                  </a:lnTo>
                  <a:lnTo>
                    <a:pt x="378" y="270"/>
                  </a:lnTo>
                  <a:lnTo>
                    <a:pt x="373" y="273"/>
                  </a:lnTo>
                  <a:lnTo>
                    <a:pt x="370" y="274"/>
                  </a:lnTo>
                  <a:lnTo>
                    <a:pt x="368" y="276"/>
                  </a:lnTo>
                  <a:lnTo>
                    <a:pt x="368" y="278"/>
                  </a:lnTo>
                  <a:lnTo>
                    <a:pt x="366" y="278"/>
                  </a:lnTo>
                  <a:lnTo>
                    <a:pt x="365" y="278"/>
                  </a:lnTo>
                  <a:lnTo>
                    <a:pt x="362" y="278"/>
                  </a:lnTo>
                  <a:lnTo>
                    <a:pt x="357" y="280"/>
                  </a:lnTo>
                  <a:lnTo>
                    <a:pt x="351" y="282"/>
                  </a:lnTo>
                  <a:lnTo>
                    <a:pt x="345" y="284"/>
                  </a:lnTo>
                  <a:lnTo>
                    <a:pt x="340" y="284"/>
                  </a:lnTo>
                  <a:lnTo>
                    <a:pt x="339" y="285"/>
                  </a:lnTo>
                  <a:lnTo>
                    <a:pt x="338" y="286"/>
                  </a:lnTo>
                  <a:lnTo>
                    <a:pt x="339" y="288"/>
                  </a:lnTo>
                  <a:lnTo>
                    <a:pt x="340" y="290"/>
                  </a:lnTo>
                  <a:lnTo>
                    <a:pt x="340" y="292"/>
                  </a:lnTo>
                  <a:lnTo>
                    <a:pt x="338" y="293"/>
                  </a:lnTo>
                  <a:lnTo>
                    <a:pt x="337" y="296"/>
                  </a:lnTo>
                  <a:lnTo>
                    <a:pt x="336" y="301"/>
                  </a:lnTo>
                  <a:lnTo>
                    <a:pt x="334" y="302"/>
                  </a:lnTo>
                  <a:lnTo>
                    <a:pt x="330" y="304"/>
                  </a:lnTo>
                  <a:lnTo>
                    <a:pt x="325" y="307"/>
                  </a:lnTo>
                  <a:lnTo>
                    <a:pt x="325" y="308"/>
                  </a:lnTo>
                  <a:lnTo>
                    <a:pt x="323" y="309"/>
                  </a:lnTo>
                  <a:lnTo>
                    <a:pt x="320" y="309"/>
                  </a:lnTo>
                  <a:lnTo>
                    <a:pt x="318" y="308"/>
                  </a:lnTo>
                  <a:lnTo>
                    <a:pt x="315" y="309"/>
                  </a:lnTo>
                  <a:lnTo>
                    <a:pt x="313" y="311"/>
                  </a:lnTo>
                  <a:lnTo>
                    <a:pt x="312" y="311"/>
                  </a:lnTo>
                  <a:lnTo>
                    <a:pt x="311" y="308"/>
                  </a:lnTo>
                  <a:lnTo>
                    <a:pt x="310" y="306"/>
                  </a:lnTo>
                  <a:lnTo>
                    <a:pt x="306" y="303"/>
                  </a:lnTo>
                  <a:lnTo>
                    <a:pt x="302" y="301"/>
                  </a:lnTo>
                  <a:lnTo>
                    <a:pt x="301" y="300"/>
                  </a:lnTo>
                  <a:lnTo>
                    <a:pt x="297" y="301"/>
                  </a:lnTo>
                  <a:lnTo>
                    <a:pt x="294" y="301"/>
                  </a:lnTo>
                  <a:lnTo>
                    <a:pt x="291" y="301"/>
                  </a:lnTo>
                  <a:lnTo>
                    <a:pt x="288" y="300"/>
                  </a:lnTo>
                  <a:lnTo>
                    <a:pt x="285" y="296"/>
                  </a:lnTo>
                  <a:lnTo>
                    <a:pt x="283" y="294"/>
                  </a:lnTo>
                  <a:lnTo>
                    <a:pt x="282" y="293"/>
                  </a:lnTo>
                  <a:lnTo>
                    <a:pt x="279" y="293"/>
                  </a:lnTo>
                  <a:lnTo>
                    <a:pt x="278" y="292"/>
                  </a:lnTo>
                  <a:lnTo>
                    <a:pt x="278" y="290"/>
                  </a:lnTo>
                  <a:lnTo>
                    <a:pt x="279" y="288"/>
                  </a:lnTo>
                  <a:lnTo>
                    <a:pt x="279" y="284"/>
                  </a:lnTo>
                  <a:lnTo>
                    <a:pt x="277" y="281"/>
                  </a:lnTo>
                  <a:lnTo>
                    <a:pt x="276" y="280"/>
                  </a:lnTo>
                  <a:lnTo>
                    <a:pt x="276" y="279"/>
                  </a:lnTo>
                  <a:lnTo>
                    <a:pt x="277" y="277"/>
                  </a:lnTo>
                  <a:lnTo>
                    <a:pt x="278" y="275"/>
                  </a:lnTo>
                  <a:lnTo>
                    <a:pt x="278" y="271"/>
                  </a:lnTo>
                  <a:lnTo>
                    <a:pt x="277" y="268"/>
                  </a:lnTo>
                  <a:lnTo>
                    <a:pt x="276" y="261"/>
                  </a:lnTo>
                  <a:lnTo>
                    <a:pt x="276" y="256"/>
                  </a:lnTo>
                  <a:lnTo>
                    <a:pt x="275" y="254"/>
                  </a:lnTo>
                  <a:lnTo>
                    <a:pt x="261" y="254"/>
                  </a:lnTo>
                  <a:lnTo>
                    <a:pt x="250" y="254"/>
                  </a:lnTo>
                  <a:lnTo>
                    <a:pt x="249" y="253"/>
                  </a:lnTo>
                  <a:lnTo>
                    <a:pt x="245" y="246"/>
                  </a:lnTo>
                  <a:lnTo>
                    <a:pt x="241" y="241"/>
                  </a:lnTo>
                  <a:lnTo>
                    <a:pt x="238" y="238"/>
                  </a:lnTo>
                  <a:lnTo>
                    <a:pt x="229" y="234"/>
                  </a:lnTo>
                  <a:lnTo>
                    <a:pt x="225" y="232"/>
                  </a:lnTo>
                  <a:lnTo>
                    <a:pt x="222" y="229"/>
                  </a:lnTo>
                  <a:lnTo>
                    <a:pt x="219" y="226"/>
                  </a:lnTo>
                  <a:lnTo>
                    <a:pt x="218" y="222"/>
                  </a:lnTo>
                  <a:lnTo>
                    <a:pt x="218" y="220"/>
                  </a:lnTo>
                  <a:lnTo>
                    <a:pt x="217" y="219"/>
                  </a:lnTo>
                  <a:lnTo>
                    <a:pt x="216" y="219"/>
                  </a:lnTo>
                  <a:lnTo>
                    <a:pt x="215" y="219"/>
                  </a:lnTo>
                  <a:lnTo>
                    <a:pt x="205" y="213"/>
                  </a:lnTo>
                  <a:lnTo>
                    <a:pt x="201" y="212"/>
                  </a:lnTo>
                  <a:lnTo>
                    <a:pt x="198" y="213"/>
                  </a:lnTo>
                  <a:lnTo>
                    <a:pt x="196" y="213"/>
                  </a:lnTo>
                  <a:lnTo>
                    <a:pt x="193" y="212"/>
                  </a:lnTo>
                  <a:lnTo>
                    <a:pt x="189" y="214"/>
                  </a:lnTo>
                  <a:lnTo>
                    <a:pt x="188" y="214"/>
                  </a:lnTo>
                  <a:lnTo>
                    <a:pt x="186" y="213"/>
                  </a:lnTo>
                  <a:lnTo>
                    <a:pt x="184" y="213"/>
                  </a:lnTo>
                  <a:lnTo>
                    <a:pt x="179" y="208"/>
                  </a:lnTo>
                  <a:lnTo>
                    <a:pt x="175" y="206"/>
                  </a:lnTo>
                  <a:lnTo>
                    <a:pt x="172" y="205"/>
                  </a:lnTo>
                  <a:lnTo>
                    <a:pt x="166" y="203"/>
                  </a:lnTo>
                  <a:lnTo>
                    <a:pt x="160" y="202"/>
                  </a:lnTo>
                  <a:lnTo>
                    <a:pt x="157" y="202"/>
                  </a:lnTo>
                  <a:lnTo>
                    <a:pt x="155" y="201"/>
                  </a:lnTo>
                  <a:lnTo>
                    <a:pt x="154" y="200"/>
                  </a:lnTo>
                  <a:lnTo>
                    <a:pt x="154" y="198"/>
                  </a:lnTo>
                  <a:lnTo>
                    <a:pt x="154" y="196"/>
                  </a:lnTo>
                  <a:lnTo>
                    <a:pt x="153" y="194"/>
                  </a:lnTo>
                  <a:lnTo>
                    <a:pt x="152" y="192"/>
                  </a:lnTo>
                  <a:lnTo>
                    <a:pt x="149" y="191"/>
                  </a:lnTo>
                  <a:lnTo>
                    <a:pt x="146" y="191"/>
                  </a:lnTo>
                  <a:lnTo>
                    <a:pt x="141" y="191"/>
                  </a:lnTo>
                  <a:lnTo>
                    <a:pt x="136" y="189"/>
                  </a:lnTo>
                  <a:lnTo>
                    <a:pt x="133" y="189"/>
                  </a:lnTo>
                  <a:lnTo>
                    <a:pt x="129" y="189"/>
                  </a:lnTo>
                  <a:lnTo>
                    <a:pt x="125" y="189"/>
                  </a:lnTo>
                  <a:lnTo>
                    <a:pt x="123" y="191"/>
                  </a:lnTo>
                  <a:lnTo>
                    <a:pt x="122" y="192"/>
                  </a:lnTo>
                  <a:lnTo>
                    <a:pt x="121" y="196"/>
                  </a:lnTo>
                  <a:lnTo>
                    <a:pt x="121" y="196"/>
                  </a:lnTo>
                  <a:lnTo>
                    <a:pt x="119" y="197"/>
                  </a:lnTo>
                  <a:lnTo>
                    <a:pt x="117" y="196"/>
                  </a:lnTo>
                  <a:lnTo>
                    <a:pt x="113" y="196"/>
                  </a:lnTo>
                  <a:lnTo>
                    <a:pt x="107" y="196"/>
                  </a:lnTo>
                  <a:lnTo>
                    <a:pt x="98" y="196"/>
                  </a:lnTo>
                  <a:lnTo>
                    <a:pt x="92" y="197"/>
                  </a:lnTo>
                  <a:lnTo>
                    <a:pt x="87" y="201"/>
                  </a:lnTo>
                  <a:lnTo>
                    <a:pt x="82" y="203"/>
                  </a:lnTo>
                  <a:lnTo>
                    <a:pt x="77" y="208"/>
                  </a:lnTo>
                  <a:lnTo>
                    <a:pt x="75" y="211"/>
                  </a:lnTo>
                  <a:lnTo>
                    <a:pt x="72" y="219"/>
                  </a:lnTo>
                  <a:lnTo>
                    <a:pt x="71" y="220"/>
                  </a:lnTo>
                  <a:lnTo>
                    <a:pt x="69" y="222"/>
                  </a:lnTo>
                  <a:lnTo>
                    <a:pt x="66" y="222"/>
                  </a:lnTo>
                  <a:lnTo>
                    <a:pt x="63" y="223"/>
                  </a:lnTo>
                  <a:lnTo>
                    <a:pt x="58" y="225"/>
                  </a:lnTo>
                  <a:lnTo>
                    <a:pt x="54" y="226"/>
                  </a:lnTo>
                  <a:lnTo>
                    <a:pt x="45" y="225"/>
                  </a:lnTo>
                  <a:lnTo>
                    <a:pt x="45" y="223"/>
                  </a:lnTo>
                  <a:lnTo>
                    <a:pt x="43" y="213"/>
                  </a:lnTo>
                  <a:lnTo>
                    <a:pt x="42" y="202"/>
                  </a:lnTo>
                  <a:lnTo>
                    <a:pt x="42" y="197"/>
                  </a:lnTo>
                  <a:lnTo>
                    <a:pt x="44" y="188"/>
                  </a:lnTo>
                  <a:lnTo>
                    <a:pt x="43" y="183"/>
                  </a:lnTo>
                  <a:lnTo>
                    <a:pt x="43" y="178"/>
                  </a:lnTo>
                  <a:lnTo>
                    <a:pt x="43" y="174"/>
                  </a:lnTo>
                  <a:lnTo>
                    <a:pt x="44" y="169"/>
                  </a:lnTo>
                  <a:lnTo>
                    <a:pt x="44" y="164"/>
                  </a:lnTo>
                  <a:lnTo>
                    <a:pt x="44" y="161"/>
                  </a:lnTo>
                  <a:lnTo>
                    <a:pt x="42" y="158"/>
                  </a:lnTo>
                  <a:lnTo>
                    <a:pt x="39" y="155"/>
                  </a:lnTo>
                  <a:lnTo>
                    <a:pt x="39" y="153"/>
                  </a:lnTo>
                  <a:lnTo>
                    <a:pt x="39" y="150"/>
                  </a:lnTo>
                  <a:lnTo>
                    <a:pt x="36" y="150"/>
                  </a:lnTo>
                  <a:lnTo>
                    <a:pt x="33" y="148"/>
                  </a:lnTo>
                  <a:lnTo>
                    <a:pt x="31" y="146"/>
                  </a:lnTo>
                  <a:lnTo>
                    <a:pt x="27" y="145"/>
                  </a:lnTo>
                  <a:lnTo>
                    <a:pt x="25" y="145"/>
                  </a:lnTo>
                  <a:lnTo>
                    <a:pt x="23" y="146"/>
                  </a:lnTo>
                  <a:lnTo>
                    <a:pt x="21" y="148"/>
                  </a:lnTo>
                  <a:lnTo>
                    <a:pt x="20" y="145"/>
                  </a:lnTo>
                  <a:lnTo>
                    <a:pt x="20" y="141"/>
                  </a:lnTo>
                  <a:lnTo>
                    <a:pt x="23" y="134"/>
                  </a:lnTo>
                  <a:lnTo>
                    <a:pt x="26" y="136"/>
                  </a:lnTo>
                  <a:lnTo>
                    <a:pt x="28" y="137"/>
                  </a:lnTo>
                  <a:lnTo>
                    <a:pt x="32" y="137"/>
                  </a:lnTo>
                  <a:lnTo>
                    <a:pt x="36" y="136"/>
                  </a:lnTo>
                  <a:lnTo>
                    <a:pt x="34" y="134"/>
                  </a:lnTo>
                  <a:lnTo>
                    <a:pt x="33" y="133"/>
                  </a:lnTo>
                  <a:lnTo>
                    <a:pt x="31" y="131"/>
                  </a:lnTo>
                  <a:lnTo>
                    <a:pt x="31" y="128"/>
                  </a:lnTo>
                  <a:lnTo>
                    <a:pt x="31" y="125"/>
                  </a:lnTo>
                  <a:lnTo>
                    <a:pt x="31" y="121"/>
                  </a:lnTo>
                  <a:lnTo>
                    <a:pt x="31" y="120"/>
                  </a:lnTo>
                  <a:lnTo>
                    <a:pt x="29" y="120"/>
                  </a:lnTo>
                  <a:lnTo>
                    <a:pt x="25" y="120"/>
                  </a:lnTo>
                  <a:lnTo>
                    <a:pt x="20" y="118"/>
                  </a:lnTo>
                  <a:lnTo>
                    <a:pt x="15" y="118"/>
                  </a:lnTo>
                  <a:lnTo>
                    <a:pt x="15" y="122"/>
                  </a:lnTo>
                  <a:lnTo>
                    <a:pt x="17" y="127"/>
                  </a:lnTo>
                  <a:lnTo>
                    <a:pt x="15" y="125"/>
                  </a:lnTo>
                  <a:lnTo>
                    <a:pt x="13" y="121"/>
                  </a:lnTo>
                  <a:lnTo>
                    <a:pt x="10" y="115"/>
                  </a:lnTo>
                  <a:lnTo>
                    <a:pt x="8" y="109"/>
                  </a:lnTo>
                  <a:lnTo>
                    <a:pt x="8" y="101"/>
                  </a:lnTo>
                  <a:lnTo>
                    <a:pt x="9" y="95"/>
                  </a:lnTo>
                  <a:lnTo>
                    <a:pt x="11" y="89"/>
                  </a:lnTo>
                  <a:lnTo>
                    <a:pt x="13" y="82"/>
                  </a:lnTo>
                  <a:lnTo>
                    <a:pt x="14" y="74"/>
                  </a:lnTo>
                  <a:lnTo>
                    <a:pt x="16" y="77"/>
                  </a:lnTo>
                  <a:lnTo>
                    <a:pt x="18" y="81"/>
                  </a:lnTo>
                  <a:lnTo>
                    <a:pt x="21" y="84"/>
                  </a:lnTo>
                  <a:lnTo>
                    <a:pt x="22" y="84"/>
                  </a:lnTo>
                  <a:lnTo>
                    <a:pt x="26" y="86"/>
                  </a:lnTo>
                  <a:lnTo>
                    <a:pt x="30" y="85"/>
                  </a:lnTo>
                  <a:lnTo>
                    <a:pt x="33" y="83"/>
                  </a:lnTo>
                  <a:lnTo>
                    <a:pt x="36" y="84"/>
                  </a:lnTo>
                  <a:lnTo>
                    <a:pt x="38" y="87"/>
                  </a:lnTo>
                  <a:lnTo>
                    <a:pt x="41" y="90"/>
                  </a:lnTo>
                  <a:lnTo>
                    <a:pt x="44" y="91"/>
                  </a:lnTo>
                  <a:lnTo>
                    <a:pt x="51" y="88"/>
                  </a:lnTo>
                  <a:lnTo>
                    <a:pt x="54" y="88"/>
                  </a:lnTo>
                  <a:lnTo>
                    <a:pt x="57" y="89"/>
                  </a:lnTo>
                  <a:lnTo>
                    <a:pt x="58" y="89"/>
                  </a:lnTo>
                  <a:lnTo>
                    <a:pt x="60" y="89"/>
                  </a:lnTo>
                  <a:lnTo>
                    <a:pt x="59" y="86"/>
                  </a:lnTo>
                  <a:lnTo>
                    <a:pt x="58" y="83"/>
                  </a:lnTo>
                  <a:lnTo>
                    <a:pt x="60" y="82"/>
                  </a:lnTo>
                  <a:lnTo>
                    <a:pt x="66" y="83"/>
                  </a:lnTo>
                  <a:lnTo>
                    <a:pt x="69" y="82"/>
                  </a:lnTo>
                  <a:lnTo>
                    <a:pt x="70" y="81"/>
                  </a:lnTo>
                  <a:lnTo>
                    <a:pt x="71" y="81"/>
                  </a:lnTo>
                  <a:lnTo>
                    <a:pt x="71" y="78"/>
                  </a:lnTo>
                  <a:lnTo>
                    <a:pt x="71" y="76"/>
                  </a:lnTo>
                  <a:lnTo>
                    <a:pt x="71" y="73"/>
                  </a:lnTo>
                  <a:lnTo>
                    <a:pt x="69" y="71"/>
                  </a:lnTo>
                  <a:lnTo>
                    <a:pt x="67" y="68"/>
                  </a:lnTo>
                  <a:lnTo>
                    <a:pt x="57" y="61"/>
                  </a:lnTo>
                  <a:lnTo>
                    <a:pt x="54" y="58"/>
                  </a:lnTo>
                  <a:lnTo>
                    <a:pt x="51" y="54"/>
                  </a:lnTo>
                  <a:lnTo>
                    <a:pt x="49" y="49"/>
                  </a:lnTo>
                  <a:lnTo>
                    <a:pt x="48" y="43"/>
                  </a:lnTo>
                  <a:lnTo>
                    <a:pt x="47" y="40"/>
                  </a:lnTo>
                  <a:lnTo>
                    <a:pt x="43" y="30"/>
                  </a:lnTo>
                  <a:lnTo>
                    <a:pt x="42" y="29"/>
                  </a:lnTo>
                  <a:lnTo>
                    <a:pt x="40" y="28"/>
                  </a:lnTo>
                  <a:lnTo>
                    <a:pt x="36" y="28"/>
                  </a:lnTo>
                  <a:lnTo>
                    <a:pt x="32" y="29"/>
                  </a:lnTo>
                  <a:lnTo>
                    <a:pt x="25" y="30"/>
                  </a:lnTo>
                  <a:lnTo>
                    <a:pt x="21" y="30"/>
                  </a:lnTo>
                  <a:lnTo>
                    <a:pt x="20" y="31"/>
                  </a:lnTo>
                  <a:lnTo>
                    <a:pt x="15" y="35"/>
                  </a:lnTo>
                  <a:lnTo>
                    <a:pt x="13" y="38"/>
                  </a:lnTo>
                  <a:lnTo>
                    <a:pt x="10" y="46"/>
                  </a:lnTo>
                  <a:lnTo>
                    <a:pt x="13" y="49"/>
                  </a:lnTo>
                  <a:lnTo>
                    <a:pt x="13" y="50"/>
                  </a:lnTo>
                  <a:lnTo>
                    <a:pt x="10" y="62"/>
                  </a:lnTo>
                  <a:lnTo>
                    <a:pt x="12" y="67"/>
                  </a:lnTo>
                  <a:lnTo>
                    <a:pt x="11" y="68"/>
                  </a:lnTo>
                  <a:lnTo>
                    <a:pt x="10" y="66"/>
                  </a:lnTo>
                  <a:lnTo>
                    <a:pt x="8" y="61"/>
                  </a:lnTo>
                  <a:lnTo>
                    <a:pt x="4" y="54"/>
                  </a:lnTo>
                  <a:lnTo>
                    <a:pt x="0" y="43"/>
                  </a:lnTo>
                  <a:lnTo>
                    <a:pt x="6" y="36"/>
                  </a:lnTo>
                  <a:lnTo>
                    <a:pt x="12" y="31"/>
                  </a:lnTo>
                  <a:lnTo>
                    <a:pt x="17" y="28"/>
                  </a:lnTo>
                  <a:lnTo>
                    <a:pt x="18" y="27"/>
                  </a:lnTo>
                  <a:lnTo>
                    <a:pt x="24" y="25"/>
                  </a:lnTo>
                  <a:lnTo>
                    <a:pt x="32" y="23"/>
                  </a:lnTo>
                  <a:lnTo>
                    <a:pt x="38" y="21"/>
                  </a:lnTo>
                  <a:lnTo>
                    <a:pt x="45" y="19"/>
                  </a:lnTo>
                  <a:lnTo>
                    <a:pt x="48" y="19"/>
                  </a:lnTo>
                  <a:lnTo>
                    <a:pt x="52" y="19"/>
                  </a:lnTo>
                  <a:lnTo>
                    <a:pt x="55" y="21"/>
                  </a:lnTo>
                  <a:lnTo>
                    <a:pt x="56" y="22"/>
                  </a:lnTo>
                  <a:lnTo>
                    <a:pt x="63" y="26"/>
                  </a:lnTo>
                  <a:lnTo>
                    <a:pt x="69" y="30"/>
                  </a:lnTo>
                  <a:lnTo>
                    <a:pt x="76" y="35"/>
                  </a:lnTo>
                  <a:lnTo>
                    <a:pt x="77" y="37"/>
                  </a:lnTo>
                  <a:lnTo>
                    <a:pt x="78" y="40"/>
                  </a:lnTo>
                  <a:lnTo>
                    <a:pt x="78" y="42"/>
                  </a:lnTo>
                  <a:lnTo>
                    <a:pt x="83" y="49"/>
                  </a:lnTo>
                  <a:lnTo>
                    <a:pt x="85" y="52"/>
                  </a:lnTo>
                  <a:lnTo>
                    <a:pt x="88" y="57"/>
                  </a:lnTo>
                  <a:lnTo>
                    <a:pt x="90" y="59"/>
                  </a:lnTo>
                  <a:lnTo>
                    <a:pt x="92" y="62"/>
                  </a:lnTo>
                  <a:lnTo>
                    <a:pt x="94" y="63"/>
                  </a:lnTo>
                  <a:lnTo>
                    <a:pt x="96" y="65"/>
                  </a:lnTo>
                  <a:lnTo>
                    <a:pt x="97" y="65"/>
                  </a:lnTo>
                  <a:lnTo>
                    <a:pt x="102" y="64"/>
                  </a:lnTo>
                  <a:lnTo>
                    <a:pt x="107" y="63"/>
                  </a:lnTo>
                  <a:lnTo>
                    <a:pt x="110" y="62"/>
                  </a:lnTo>
                  <a:lnTo>
                    <a:pt x="111" y="62"/>
                  </a:lnTo>
                  <a:lnTo>
                    <a:pt x="119" y="63"/>
                  </a:lnTo>
                  <a:lnTo>
                    <a:pt x="127" y="63"/>
                  </a:lnTo>
                  <a:lnTo>
                    <a:pt x="136" y="64"/>
                  </a:lnTo>
                  <a:lnTo>
                    <a:pt x="139" y="65"/>
                  </a:lnTo>
                  <a:lnTo>
                    <a:pt x="143" y="65"/>
                  </a:lnTo>
                  <a:lnTo>
                    <a:pt x="144" y="65"/>
                  </a:lnTo>
                  <a:lnTo>
                    <a:pt x="146" y="63"/>
                  </a:lnTo>
                  <a:lnTo>
                    <a:pt x="146" y="62"/>
                  </a:lnTo>
                  <a:lnTo>
                    <a:pt x="147" y="62"/>
                  </a:lnTo>
                  <a:lnTo>
                    <a:pt x="147" y="60"/>
                  </a:lnTo>
                  <a:lnTo>
                    <a:pt x="146" y="60"/>
                  </a:lnTo>
                  <a:lnTo>
                    <a:pt x="144" y="57"/>
                  </a:lnTo>
                  <a:lnTo>
                    <a:pt x="143" y="47"/>
                  </a:lnTo>
                  <a:lnTo>
                    <a:pt x="142" y="40"/>
                  </a:lnTo>
                  <a:lnTo>
                    <a:pt x="145" y="37"/>
                  </a:lnTo>
                  <a:lnTo>
                    <a:pt x="147" y="35"/>
                  </a:lnTo>
                  <a:lnTo>
                    <a:pt x="151" y="30"/>
                  </a:lnTo>
                  <a:lnTo>
                    <a:pt x="152" y="29"/>
                  </a:lnTo>
                  <a:lnTo>
                    <a:pt x="156" y="27"/>
                  </a:lnTo>
                  <a:lnTo>
                    <a:pt x="165" y="27"/>
                  </a:lnTo>
                  <a:lnTo>
                    <a:pt x="170" y="25"/>
                  </a:lnTo>
                  <a:lnTo>
                    <a:pt x="171" y="24"/>
                  </a:lnTo>
                  <a:lnTo>
                    <a:pt x="173" y="19"/>
                  </a:lnTo>
                  <a:lnTo>
                    <a:pt x="174" y="16"/>
                  </a:lnTo>
                  <a:lnTo>
                    <a:pt x="175" y="14"/>
                  </a:lnTo>
                  <a:lnTo>
                    <a:pt x="176" y="13"/>
                  </a:lnTo>
                  <a:lnTo>
                    <a:pt x="178" y="13"/>
                  </a:lnTo>
                  <a:lnTo>
                    <a:pt x="181" y="14"/>
                  </a:lnTo>
                  <a:lnTo>
                    <a:pt x="183" y="14"/>
                  </a:lnTo>
                  <a:lnTo>
                    <a:pt x="184" y="15"/>
                  </a:lnTo>
                  <a:lnTo>
                    <a:pt x="186" y="16"/>
                  </a:lnTo>
                  <a:lnTo>
                    <a:pt x="187" y="19"/>
                  </a:lnTo>
                  <a:lnTo>
                    <a:pt x="187" y="21"/>
                  </a:lnTo>
                  <a:lnTo>
                    <a:pt x="188" y="21"/>
                  </a:lnTo>
                  <a:lnTo>
                    <a:pt x="189" y="21"/>
                  </a:lnTo>
                  <a:lnTo>
                    <a:pt x="190" y="21"/>
                  </a:lnTo>
                  <a:lnTo>
                    <a:pt x="191" y="21"/>
                  </a:lnTo>
                  <a:lnTo>
                    <a:pt x="191" y="20"/>
                  </a:lnTo>
                  <a:lnTo>
                    <a:pt x="191" y="19"/>
                  </a:lnTo>
                  <a:lnTo>
                    <a:pt x="188" y="16"/>
                  </a:lnTo>
                  <a:lnTo>
                    <a:pt x="184" y="11"/>
                  </a:lnTo>
                  <a:lnTo>
                    <a:pt x="182" y="9"/>
                  </a:lnTo>
                  <a:lnTo>
                    <a:pt x="181" y="8"/>
                  </a:lnTo>
                  <a:lnTo>
                    <a:pt x="180" y="7"/>
                  </a:lnTo>
                  <a:lnTo>
                    <a:pt x="182" y="5"/>
                  </a:lnTo>
                  <a:lnTo>
                    <a:pt x="184" y="4"/>
                  </a:lnTo>
                  <a:lnTo>
                    <a:pt x="187" y="5"/>
                  </a:lnTo>
                  <a:lnTo>
                    <a:pt x="191" y="5"/>
                  </a:lnTo>
                  <a:lnTo>
                    <a:pt x="192" y="5"/>
                  </a:lnTo>
                  <a:lnTo>
                    <a:pt x="194" y="0"/>
                  </a:lnTo>
                  <a:lnTo>
                    <a:pt x="198" y="5"/>
                  </a:lnTo>
                  <a:lnTo>
                    <a:pt x="203" y="10"/>
                  </a:lnTo>
                  <a:lnTo>
                    <a:pt x="205" y="11"/>
                  </a:lnTo>
                  <a:lnTo>
                    <a:pt x="208" y="11"/>
                  </a:lnTo>
                  <a:lnTo>
                    <a:pt x="211" y="11"/>
                  </a:lnTo>
                  <a:lnTo>
                    <a:pt x="212" y="12"/>
                  </a:lnTo>
                  <a:lnTo>
                    <a:pt x="214" y="13"/>
                  </a:lnTo>
                  <a:lnTo>
                    <a:pt x="216" y="18"/>
                  </a:lnTo>
                  <a:lnTo>
                    <a:pt x="219" y="20"/>
                  </a:lnTo>
                  <a:lnTo>
                    <a:pt x="222" y="21"/>
                  </a:lnTo>
                  <a:lnTo>
                    <a:pt x="231" y="21"/>
                  </a:lnTo>
                  <a:lnTo>
                    <a:pt x="234" y="21"/>
                  </a:lnTo>
                  <a:lnTo>
                    <a:pt x="237" y="24"/>
                  </a:lnTo>
                  <a:lnTo>
                    <a:pt x="239" y="25"/>
                  </a:lnTo>
                  <a:lnTo>
                    <a:pt x="239" y="25"/>
                  </a:lnTo>
                  <a:lnTo>
                    <a:pt x="239" y="27"/>
                  </a:lnTo>
                  <a:lnTo>
                    <a:pt x="239" y="28"/>
                  </a:lnTo>
                  <a:lnTo>
                    <a:pt x="238" y="31"/>
                  </a:lnTo>
                  <a:lnTo>
                    <a:pt x="238" y="33"/>
                  </a:lnTo>
                  <a:lnTo>
                    <a:pt x="238" y="34"/>
                  </a:lnTo>
                  <a:lnTo>
                    <a:pt x="237" y="35"/>
                  </a:lnTo>
                  <a:lnTo>
                    <a:pt x="238" y="36"/>
                  </a:lnTo>
                  <a:lnTo>
                    <a:pt x="243" y="38"/>
                  </a:lnTo>
                  <a:lnTo>
                    <a:pt x="244" y="40"/>
                  </a:lnTo>
                  <a:lnTo>
                    <a:pt x="245" y="41"/>
                  </a:lnTo>
                  <a:lnTo>
                    <a:pt x="245" y="42"/>
                  </a:lnTo>
                  <a:lnTo>
                    <a:pt x="245" y="43"/>
                  </a:lnTo>
                  <a:lnTo>
                    <a:pt x="243" y="42"/>
                  </a:lnTo>
                  <a:lnTo>
                    <a:pt x="241" y="44"/>
                  </a:lnTo>
                  <a:lnTo>
                    <a:pt x="241" y="46"/>
                  </a:lnTo>
                  <a:lnTo>
                    <a:pt x="243" y="49"/>
                  </a:lnTo>
                  <a:lnTo>
                    <a:pt x="244" y="51"/>
                  </a:lnTo>
                  <a:lnTo>
                    <a:pt x="243" y="53"/>
                  </a:lnTo>
                  <a:lnTo>
                    <a:pt x="241" y="56"/>
                  </a:lnTo>
                  <a:lnTo>
                    <a:pt x="241" y="58"/>
                  </a:lnTo>
                  <a:lnTo>
                    <a:pt x="242" y="59"/>
                  </a:lnTo>
                  <a:lnTo>
                    <a:pt x="245" y="62"/>
                  </a:lnTo>
                  <a:lnTo>
                    <a:pt x="253" y="66"/>
                  </a:lnTo>
                  <a:lnTo>
                    <a:pt x="255" y="67"/>
                  </a:lnTo>
                  <a:lnTo>
                    <a:pt x="263" y="66"/>
                  </a:lnTo>
                  <a:lnTo>
                    <a:pt x="267" y="66"/>
                  </a:lnTo>
                  <a:lnTo>
                    <a:pt x="269" y="66"/>
                  </a:lnTo>
                  <a:lnTo>
                    <a:pt x="275" y="67"/>
                  </a:lnTo>
                  <a:lnTo>
                    <a:pt x="277" y="68"/>
                  </a:lnTo>
                  <a:lnTo>
                    <a:pt x="278" y="68"/>
                  </a:lnTo>
                  <a:lnTo>
                    <a:pt x="282" y="68"/>
                  </a:lnTo>
                  <a:lnTo>
                    <a:pt x="283" y="65"/>
                  </a:lnTo>
                  <a:lnTo>
                    <a:pt x="284" y="65"/>
                  </a:lnTo>
                  <a:lnTo>
                    <a:pt x="285" y="65"/>
                  </a:lnTo>
                  <a:lnTo>
                    <a:pt x="286" y="65"/>
                  </a:lnTo>
                  <a:lnTo>
                    <a:pt x="291" y="66"/>
                  </a:lnTo>
                  <a:lnTo>
                    <a:pt x="296" y="69"/>
                  </a:lnTo>
                  <a:lnTo>
                    <a:pt x="300" y="72"/>
                  </a:lnTo>
                  <a:lnTo>
                    <a:pt x="301" y="75"/>
                  </a:lnTo>
                  <a:lnTo>
                    <a:pt x="303" y="81"/>
                  </a:lnTo>
                  <a:lnTo>
                    <a:pt x="306" y="89"/>
                  </a:lnTo>
                  <a:lnTo>
                    <a:pt x="309" y="95"/>
                  </a:lnTo>
                  <a:lnTo>
                    <a:pt x="312" y="98"/>
                  </a:lnTo>
                  <a:lnTo>
                    <a:pt x="314" y="104"/>
                  </a:lnTo>
                  <a:lnTo>
                    <a:pt x="317" y="116"/>
                  </a:lnTo>
                  <a:lnTo>
                    <a:pt x="318" y="119"/>
                  </a:lnTo>
                  <a:lnTo>
                    <a:pt x="319" y="120"/>
                  </a:lnTo>
                  <a:lnTo>
                    <a:pt x="324" y="123"/>
                  </a:lnTo>
                  <a:lnTo>
                    <a:pt x="332" y="129"/>
                  </a:lnTo>
                  <a:lnTo>
                    <a:pt x="336" y="133"/>
                  </a:lnTo>
                  <a:lnTo>
                    <a:pt x="344" y="139"/>
                  </a:lnTo>
                  <a:lnTo>
                    <a:pt x="351" y="144"/>
                  </a:lnTo>
                  <a:lnTo>
                    <a:pt x="357" y="151"/>
                  </a:lnTo>
                  <a:lnTo>
                    <a:pt x="359" y="152"/>
                  </a:lnTo>
                  <a:lnTo>
                    <a:pt x="365" y="156"/>
                  </a:lnTo>
                  <a:lnTo>
                    <a:pt x="371" y="161"/>
                  </a:lnTo>
                  <a:lnTo>
                    <a:pt x="376" y="160"/>
                  </a:lnTo>
                  <a:lnTo>
                    <a:pt x="384" y="166"/>
                  </a:lnTo>
                  <a:lnTo>
                    <a:pt x="386" y="168"/>
                  </a:lnTo>
                  <a:lnTo>
                    <a:pt x="387" y="170"/>
                  </a:lnTo>
                  <a:lnTo>
                    <a:pt x="393" y="172"/>
                  </a:lnTo>
                  <a:lnTo>
                    <a:pt x="401" y="178"/>
                  </a:lnTo>
                  <a:lnTo>
                    <a:pt x="411" y="185"/>
                  </a:lnTo>
                  <a:lnTo>
                    <a:pt x="418" y="190"/>
                  </a:lnTo>
                  <a:lnTo>
                    <a:pt x="420" y="191"/>
                  </a:lnTo>
                  <a:lnTo>
                    <a:pt x="422" y="190"/>
                  </a:lnTo>
                  <a:lnTo>
                    <a:pt x="423" y="189"/>
                  </a:lnTo>
                  <a:lnTo>
                    <a:pt x="426" y="189"/>
                  </a:lnTo>
                  <a:lnTo>
                    <a:pt x="429" y="189"/>
                  </a:lnTo>
                  <a:lnTo>
                    <a:pt x="433" y="191"/>
                  </a:lnTo>
                  <a:lnTo>
                    <a:pt x="436" y="192"/>
                  </a:lnTo>
                  <a:lnTo>
                    <a:pt x="439" y="195"/>
                  </a:lnTo>
                  <a:lnTo>
                    <a:pt x="440" y="197"/>
                  </a:lnTo>
                  <a:lnTo>
                    <a:pt x="442" y="197"/>
                  </a:lnTo>
                  <a:lnTo>
                    <a:pt x="449" y="199"/>
                  </a:lnTo>
                  <a:lnTo>
                    <a:pt x="450" y="200"/>
                  </a:lnTo>
                  <a:lnTo>
                    <a:pt x="450" y="201"/>
                  </a:lnTo>
                  <a:lnTo>
                    <a:pt x="450" y="202"/>
                  </a:lnTo>
                  <a:lnTo>
                    <a:pt x="447" y="208"/>
                  </a:lnTo>
                  <a:lnTo>
                    <a:pt x="447" y="216"/>
                  </a:lnTo>
                  <a:lnTo>
                    <a:pt x="447" y="221"/>
                  </a:lnTo>
                  <a:lnTo>
                    <a:pt x="447" y="22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7" name="Freeform 661">
              <a:extLst>
                <a:ext uri="{FF2B5EF4-FFF2-40B4-BE49-F238E27FC236}">
                  <a16:creationId xmlns="" xmlns:a16="http://schemas.microsoft.com/office/drawing/2014/main" id="{C7D785E9-1C5E-E8AE-063E-42C085154825}"/>
                </a:ext>
              </a:extLst>
            </p:cNvPr>
            <p:cNvSpPr>
              <a:spLocks noChangeArrowheads="1"/>
            </p:cNvSpPr>
            <p:nvPr/>
          </p:nvSpPr>
          <p:spPr bwMode="auto">
            <a:xfrm>
              <a:off x="10320459" y="8220808"/>
              <a:ext cx="5497" cy="16484"/>
            </a:xfrm>
            <a:custGeom>
              <a:avLst/>
              <a:gdLst>
                <a:gd name="T0" fmla="*/ 3 w 4"/>
                <a:gd name="T1" fmla="*/ 12 h 14"/>
                <a:gd name="T2" fmla="*/ 2 w 4"/>
                <a:gd name="T3" fmla="*/ 13 h 14"/>
                <a:gd name="T4" fmla="*/ 1 w 4"/>
                <a:gd name="T5" fmla="*/ 8 h 14"/>
                <a:gd name="T6" fmla="*/ 0 w 4"/>
                <a:gd name="T7" fmla="*/ 2 h 14"/>
                <a:gd name="T8" fmla="*/ 1 w 4"/>
                <a:gd name="T9" fmla="*/ 0 h 14"/>
                <a:gd name="T10" fmla="*/ 2 w 4"/>
                <a:gd name="T11" fmla="*/ 0 h 14"/>
                <a:gd name="T12" fmla="*/ 1 w 4"/>
                <a:gd name="T13" fmla="*/ 2 h 14"/>
                <a:gd name="T14" fmla="*/ 3 w 4"/>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3" y="12"/>
                  </a:moveTo>
                  <a:lnTo>
                    <a:pt x="2" y="13"/>
                  </a:lnTo>
                  <a:lnTo>
                    <a:pt x="1" y="8"/>
                  </a:lnTo>
                  <a:lnTo>
                    <a:pt x="0" y="2"/>
                  </a:lnTo>
                  <a:lnTo>
                    <a:pt x="1" y="0"/>
                  </a:lnTo>
                  <a:lnTo>
                    <a:pt x="2" y="0"/>
                  </a:lnTo>
                  <a:lnTo>
                    <a:pt x="1" y="2"/>
                  </a:lnTo>
                  <a:lnTo>
                    <a:pt x="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68" name="Freeform 663">
              <a:extLst>
                <a:ext uri="{FF2B5EF4-FFF2-40B4-BE49-F238E27FC236}">
                  <a16:creationId xmlns="" xmlns:a16="http://schemas.microsoft.com/office/drawing/2014/main" id="{9DABE049-6CCC-34EC-EF36-AF17B4953355}"/>
                </a:ext>
              </a:extLst>
            </p:cNvPr>
            <p:cNvSpPr>
              <a:spLocks noChangeArrowheads="1"/>
            </p:cNvSpPr>
            <p:nvPr/>
          </p:nvSpPr>
          <p:spPr bwMode="auto">
            <a:xfrm>
              <a:off x="9232410" y="8066942"/>
              <a:ext cx="763834" cy="318721"/>
            </a:xfrm>
            <a:custGeom>
              <a:avLst/>
              <a:gdLst>
                <a:gd name="T0" fmla="*/ 504 w 611"/>
                <a:gd name="T1" fmla="*/ 24 h 256"/>
                <a:gd name="T2" fmla="*/ 531 w 611"/>
                <a:gd name="T3" fmla="*/ 27 h 256"/>
                <a:gd name="T4" fmla="*/ 546 w 611"/>
                <a:gd name="T5" fmla="*/ 25 h 256"/>
                <a:gd name="T6" fmla="*/ 563 w 611"/>
                <a:gd name="T7" fmla="*/ 38 h 256"/>
                <a:gd name="T8" fmla="*/ 574 w 611"/>
                <a:gd name="T9" fmla="*/ 55 h 256"/>
                <a:gd name="T10" fmla="*/ 575 w 611"/>
                <a:gd name="T11" fmla="*/ 81 h 256"/>
                <a:gd name="T12" fmla="*/ 602 w 611"/>
                <a:gd name="T13" fmla="*/ 92 h 256"/>
                <a:gd name="T14" fmla="*/ 598 w 611"/>
                <a:gd name="T15" fmla="*/ 101 h 256"/>
                <a:gd name="T16" fmla="*/ 586 w 611"/>
                <a:gd name="T17" fmla="*/ 119 h 256"/>
                <a:gd name="T18" fmla="*/ 591 w 611"/>
                <a:gd name="T19" fmla="*/ 134 h 256"/>
                <a:gd name="T20" fmla="*/ 597 w 611"/>
                <a:gd name="T21" fmla="*/ 155 h 256"/>
                <a:gd name="T22" fmla="*/ 591 w 611"/>
                <a:gd name="T23" fmla="*/ 173 h 256"/>
                <a:gd name="T24" fmla="*/ 602 w 611"/>
                <a:gd name="T25" fmla="*/ 187 h 256"/>
                <a:gd name="T26" fmla="*/ 608 w 611"/>
                <a:gd name="T27" fmla="*/ 203 h 256"/>
                <a:gd name="T28" fmla="*/ 591 w 611"/>
                <a:gd name="T29" fmla="*/ 210 h 256"/>
                <a:gd name="T30" fmla="*/ 581 w 611"/>
                <a:gd name="T31" fmla="*/ 199 h 256"/>
                <a:gd name="T32" fmla="*/ 550 w 611"/>
                <a:gd name="T33" fmla="*/ 197 h 256"/>
                <a:gd name="T34" fmla="*/ 528 w 611"/>
                <a:gd name="T35" fmla="*/ 198 h 256"/>
                <a:gd name="T36" fmla="*/ 491 w 611"/>
                <a:gd name="T37" fmla="*/ 206 h 256"/>
                <a:gd name="T38" fmla="*/ 428 w 611"/>
                <a:gd name="T39" fmla="*/ 222 h 256"/>
                <a:gd name="T40" fmla="*/ 389 w 611"/>
                <a:gd name="T41" fmla="*/ 218 h 256"/>
                <a:gd name="T42" fmla="*/ 359 w 611"/>
                <a:gd name="T43" fmla="*/ 219 h 256"/>
                <a:gd name="T44" fmla="*/ 347 w 611"/>
                <a:gd name="T45" fmla="*/ 240 h 256"/>
                <a:gd name="T46" fmla="*/ 328 w 611"/>
                <a:gd name="T47" fmla="*/ 252 h 256"/>
                <a:gd name="T48" fmla="*/ 334 w 611"/>
                <a:gd name="T49" fmla="*/ 217 h 256"/>
                <a:gd name="T50" fmla="*/ 309 w 611"/>
                <a:gd name="T51" fmla="*/ 226 h 256"/>
                <a:gd name="T52" fmla="*/ 255 w 611"/>
                <a:gd name="T53" fmla="*/ 242 h 256"/>
                <a:gd name="T54" fmla="*/ 206 w 611"/>
                <a:gd name="T55" fmla="*/ 231 h 256"/>
                <a:gd name="T56" fmla="*/ 154 w 611"/>
                <a:gd name="T57" fmla="*/ 231 h 256"/>
                <a:gd name="T58" fmla="*/ 117 w 611"/>
                <a:gd name="T59" fmla="*/ 239 h 256"/>
                <a:gd name="T60" fmla="*/ 100 w 611"/>
                <a:gd name="T61" fmla="*/ 222 h 256"/>
                <a:gd name="T62" fmla="*/ 68 w 611"/>
                <a:gd name="T63" fmla="*/ 220 h 256"/>
                <a:gd name="T64" fmla="*/ 77 w 611"/>
                <a:gd name="T65" fmla="*/ 213 h 256"/>
                <a:gd name="T66" fmla="*/ 52 w 611"/>
                <a:gd name="T67" fmla="*/ 205 h 256"/>
                <a:gd name="T68" fmla="*/ 47 w 611"/>
                <a:gd name="T69" fmla="*/ 185 h 256"/>
                <a:gd name="T70" fmla="*/ 36 w 611"/>
                <a:gd name="T71" fmla="*/ 164 h 256"/>
                <a:gd name="T72" fmla="*/ 24 w 611"/>
                <a:gd name="T73" fmla="*/ 154 h 256"/>
                <a:gd name="T74" fmla="*/ 31 w 611"/>
                <a:gd name="T75" fmla="*/ 155 h 256"/>
                <a:gd name="T76" fmla="*/ 40 w 611"/>
                <a:gd name="T77" fmla="*/ 150 h 256"/>
                <a:gd name="T78" fmla="*/ 40 w 611"/>
                <a:gd name="T79" fmla="*/ 132 h 256"/>
                <a:gd name="T80" fmla="*/ 36 w 611"/>
                <a:gd name="T81" fmla="*/ 112 h 256"/>
                <a:gd name="T82" fmla="*/ 15 w 611"/>
                <a:gd name="T83" fmla="*/ 102 h 256"/>
                <a:gd name="T84" fmla="*/ 52 w 611"/>
                <a:gd name="T85" fmla="*/ 71 h 256"/>
                <a:gd name="T86" fmla="*/ 74 w 611"/>
                <a:gd name="T87" fmla="*/ 68 h 256"/>
                <a:gd name="T88" fmla="*/ 108 w 611"/>
                <a:gd name="T89" fmla="*/ 70 h 256"/>
                <a:gd name="T90" fmla="*/ 133 w 611"/>
                <a:gd name="T91" fmla="*/ 56 h 256"/>
                <a:gd name="T92" fmla="*/ 111 w 611"/>
                <a:gd name="T93" fmla="*/ 36 h 256"/>
                <a:gd name="T94" fmla="*/ 211 w 611"/>
                <a:gd name="T95" fmla="*/ 15 h 256"/>
                <a:gd name="T96" fmla="*/ 301 w 611"/>
                <a:gd name="T97" fmla="*/ 4 h 256"/>
                <a:gd name="T98" fmla="*/ 335 w 611"/>
                <a:gd name="T99" fmla="*/ 28 h 256"/>
                <a:gd name="T100" fmla="*/ 375 w 611"/>
                <a:gd name="T101" fmla="*/ 41 h 256"/>
                <a:gd name="T102" fmla="*/ 456 w 611"/>
                <a:gd name="T103" fmla="*/ 47 h 256"/>
                <a:gd name="T104" fmla="*/ 75 w 611"/>
                <a:gd name="T105" fmla="*/ 5 h 256"/>
                <a:gd name="T106" fmla="*/ 104 w 611"/>
                <a:gd name="T107" fmla="*/ 46 h 256"/>
                <a:gd name="T108" fmla="*/ 51 w 611"/>
                <a:gd name="T109" fmla="*/ 59 h 256"/>
                <a:gd name="T110" fmla="*/ 19 w 611"/>
                <a:gd name="T111" fmla="*/ 77 h 256"/>
                <a:gd name="T112" fmla="*/ 14 w 611"/>
                <a:gd name="T113" fmla="*/ 62 h 256"/>
                <a:gd name="T114" fmla="*/ 22 w 611"/>
                <a:gd name="T115" fmla="*/ 44 h 256"/>
                <a:gd name="T116" fmla="*/ 29 w 611"/>
                <a:gd name="T117" fmla="*/ 21 h 256"/>
                <a:gd name="T118" fmla="*/ 27 w 611"/>
                <a:gd name="T119" fmla="*/ 11 h 256"/>
                <a:gd name="T120" fmla="*/ 43 w 611"/>
                <a:gd name="T121" fmla="*/ 1 h 256"/>
                <a:gd name="T122" fmla="*/ 66 w 611"/>
                <a:gd name="T123" fmla="*/ 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1" h="256">
                  <a:moveTo>
                    <a:pt x="10" y="82"/>
                  </a:moveTo>
                  <a:lnTo>
                    <a:pt x="2" y="84"/>
                  </a:lnTo>
                  <a:lnTo>
                    <a:pt x="0" y="82"/>
                  </a:lnTo>
                  <a:lnTo>
                    <a:pt x="2" y="80"/>
                  </a:lnTo>
                  <a:lnTo>
                    <a:pt x="7" y="78"/>
                  </a:lnTo>
                  <a:lnTo>
                    <a:pt x="8" y="78"/>
                  </a:lnTo>
                  <a:lnTo>
                    <a:pt x="10" y="80"/>
                  </a:lnTo>
                  <a:lnTo>
                    <a:pt x="10" y="82"/>
                  </a:lnTo>
                  <a:close/>
                  <a:moveTo>
                    <a:pt x="504" y="24"/>
                  </a:moveTo>
                  <a:lnTo>
                    <a:pt x="506" y="25"/>
                  </a:lnTo>
                  <a:lnTo>
                    <a:pt x="511" y="26"/>
                  </a:lnTo>
                  <a:lnTo>
                    <a:pt x="513" y="27"/>
                  </a:lnTo>
                  <a:lnTo>
                    <a:pt x="514" y="28"/>
                  </a:lnTo>
                  <a:lnTo>
                    <a:pt x="518" y="25"/>
                  </a:lnTo>
                  <a:lnTo>
                    <a:pt x="522" y="25"/>
                  </a:lnTo>
                  <a:lnTo>
                    <a:pt x="526" y="25"/>
                  </a:lnTo>
                  <a:lnTo>
                    <a:pt x="529" y="26"/>
                  </a:lnTo>
                  <a:lnTo>
                    <a:pt x="531" y="27"/>
                  </a:lnTo>
                  <a:lnTo>
                    <a:pt x="535" y="27"/>
                  </a:lnTo>
                  <a:lnTo>
                    <a:pt x="536" y="26"/>
                  </a:lnTo>
                  <a:lnTo>
                    <a:pt x="538" y="22"/>
                  </a:lnTo>
                  <a:lnTo>
                    <a:pt x="539" y="22"/>
                  </a:lnTo>
                  <a:lnTo>
                    <a:pt x="539" y="22"/>
                  </a:lnTo>
                  <a:lnTo>
                    <a:pt x="542" y="21"/>
                  </a:lnTo>
                  <a:lnTo>
                    <a:pt x="544" y="22"/>
                  </a:lnTo>
                  <a:lnTo>
                    <a:pt x="545" y="22"/>
                  </a:lnTo>
                  <a:lnTo>
                    <a:pt x="546" y="25"/>
                  </a:lnTo>
                  <a:lnTo>
                    <a:pt x="549" y="26"/>
                  </a:lnTo>
                  <a:lnTo>
                    <a:pt x="554" y="31"/>
                  </a:lnTo>
                  <a:lnTo>
                    <a:pt x="556" y="33"/>
                  </a:lnTo>
                  <a:lnTo>
                    <a:pt x="557" y="34"/>
                  </a:lnTo>
                  <a:lnTo>
                    <a:pt x="556" y="35"/>
                  </a:lnTo>
                  <a:lnTo>
                    <a:pt x="557" y="36"/>
                  </a:lnTo>
                  <a:lnTo>
                    <a:pt x="558" y="38"/>
                  </a:lnTo>
                  <a:lnTo>
                    <a:pt x="561" y="38"/>
                  </a:lnTo>
                  <a:lnTo>
                    <a:pt x="563" y="38"/>
                  </a:lnTo>
                  <a:lnTo>
                    <a:pt x="565" y="38"/>
                  </a:lnTo>
                  <a:lnTo>
                    <a:pt x="565" y="40"/>
                  </a:lnTo>
                  <a:lnTo>
                    <a:pt x="566" y="41"/>
                  </a:lnTo>
                  <a:lnTo>
                    <a:pt x="565" y="41"/>
                  </a:lnTo>
                  <a:lnTo>
                    <a:pt x="566" y="43"/>
                  </a:lnTo>
                  <a:lnTo>
                    <a:pt x="568" y="46"/>
                  </a:lnTo>
                  <a:lnTo>
                    <a:pt x="570" y="47"/>
                  </a:lnTo>
                  <a:lnTo>
                    <a:pt x="572" y="49"/>
                  </a:lnTo>
                  <a:lnTo>
                    <a:pt x="574" y="55"/>
                  </a:lnTo>
                  <a:lnTo>
                    <a:pt x="575" y="58"/>
                  </a:lnTo>
                  <a:lnTo>
                    <a:pt x="575" y="61"/>
                  </a:lnTo>
                  <a:lnTo>
                    <a:pt x="573" y="64"/>
                  </a:lnTo>
                  <a:lnTo>
                    <a:pt x="570" y="68"/>
                  </a:lnTo>
                  <a:lnTo>
                    <a:pt x="570" y="69"/>
                  </a:lnTo>
                  <a:lnTo>
                    <a:pt x="572" y="71"/>
                  </a:lnTo>
                  <a:lnTo>
                    <a:pt x="571" y="73"/>
                  </a:lnTo>
                  <a:lnTo>
                    <a:pt x="574" y="78"/>
                  </a:lnTo>
                  <a:lnTo>
                    <a:pt x="575" y="81"/>
                  </a:lnTo>
                  <a:lnTo>
                    <a:pt x="574" y="82"/>
                  </a:lnTo>
                  <a:lnTo>
                    <a:pt x="573" y="82"/>
                  </a:lnTo>
                  <a:lnTo>
                    <a:pt x="577" y="85"/>
                  </a:lnTo>
                  <a:lnTo>
                    <a:pt x="582" y="87"/>
                  </a:lnTo>
                  <a:lnTo>
                    <a:pt x="584" y="87"/>
                  </a:lnTo>
                  <a:lnTo>
                    <a:pt x="589" y="86"/>
                  </a:lnTo>
                  <a:lnTo>
                    <a:pt x="593" y="86"/>
                  </a:lnTo>
                  <a:lnTo>
                    <a:pt x="596" y="88"/>
                  </a:lnTo>
                  <a:lnTo>
                    <a:pt x="602" y="92"/>
                  </a:lnTo>
                  <a:lnTo>
                    <a:pt x="607" y="98"/>
                  </a:lnTo>
                  <a:lnTo>
                    <a:pt x="608" y="100"/>
                  </a:lnTo>
                  <a:lnTo>
                    <a:pt x="608" y="101"/>
                  </a:lnTo>
                  <a:lnTo>
                    <a:pt x="610" y="102"/>
                  </a:lnTo>
                  <a:lnTo>
                    <a:pt x="608" y="102"/>
                  </a:lnTo>
                  <a:lnTo>
                    <a:pt x="606" y="101"/>
                  </a:lnTo>
                  <a:lnTo>
                    <a:pt x="602" y="97"/>
                  </a:lnTo>
                  <a:lnTo>
                    <a:pt x="600" y="99"/>
                  </a:lnTo>
                  <a:lnTo>
                    <a:pt x="598" y="101"/>
                  </a:lnTo>
                  <a:lnTo>
                    <a:pt x="596" y="112"/>
                  </a:lnTo>
                  <a:lnTo>
                    <a:pt x="594" y="113"/>
                  </a:lnTo>
                  <a:lnTo>
                    <a:pt x="591" y="113"/>
                  </a:lnTo>
                  <a:lnTo>
                    <a:pt x="587" y="112"/>
                  </a:lnTo>
                  <a:lnTo>
                    <a:pt x="585" y="113"/>
                  </a:lnTo>
                  <a:lnTo>
                    <a:pt x="585" y="114"/>
                  </a:lnTo>
                  <a:lnTo>
                    <a:pt x="585" y="115"/>
                  </a:lnTo>
                  <a:lnTo>
                    <a:pt x="586" y="116"/>
                  </a:lnTo>
                  <a:lnTo>
                    <a:pt x="586" y="119"/>
                  </a:lnTo>
                  <a:lnTo>
                    <a:pt x="586" y="120"/>
                  </a:lnTo>
                  <a:lnTo>
                    <a:pt x="587" y="121"/>
                  </a:lnTo>
                  <a:lnTo>
                    <a:pt x="589" y="123"/>
                  </a:lnTo>
                  <a:lnTo>
                    <a:pt x="589" y="125"/>
                  </a:lnTo>
                  <a:lnTo>
                    <a:pt x="589" y="126"/>
                  </a:lnTo>
                  <a:lnTo>
                    <a:pt x="589" y="128"/>
                  </a:lnTo>
                  <a:lnTo>
                    <a:pt x="588" y="129"/>
                  </a:lnTo>
                  <a:lnTo>
                    <a:pt x="589" y="131"/>
                  </a:lnTo>
                  <a:lnTo>
                    <a:pt x="591" y="134"/>
                  </a:lnTo>
                  <a:lnTo>
                    <a:pt x="592" y="136"/>
                  </a:lnTo>
                  <a:lnTo>
                    <a:pt x="592" y="141"/>
                  </a:lnTo>
                  <a:lnTo>
                    <a:pt x="592" y="143"/>
                  </a:lnTo>
                  <a:lnTo>
                    <a:pt x="593" y="147"/>
                  </a:lnTo>
                  <a:lnTo>
                    <a:pt x="593" y="153"/>
                  </a:lnTo>
                  <a:lnTo>
                    <a:pt x="593" y="154"/>
                  </a:lnTo>
                  <a:lnTo>
                    <a:pt x="594" y="154"/>
                  </a:lnTo>
                  <a:lnTo>
                    <a:pt x="595" y="154"/>
                  </a:lnTo>
                  <a:lnTo>
                    <a:pt x="597" y="155"/>
                  </a:lnTo>
                  <a:lnTo>
                    <a:pt x="598" y="156"/>
                  </a:lnTo>
                  <a:lnTo>
                    <a:pt x="598" y="156"/>
                  </a:lnTo>
                  <a:lnTo>
                    <a:pt x="595" y="159"/>
                  </a:lnTo>
                  <a:lnTo>
                    <a:pt x="595" y="161"/>
                  </a:lnTo>
                  <a:lnTo>
                    <a:pt x="595" y="164"/>
                  </a:lnTo>
                  <a:lnTo>
                    <a:pt x="594" y="165"/>
                  </a:lnTo>
                  <a:lnTo>
                    <a:pt x="592" y="168"/>
                  </a:lnTo>
                  <a:lnTo>
                    <a:pt x="591" y="171"/>
                  </a:lnTo>
                  <a:lnTo>
                    <a:pt x="591" y="173"/>
                  </a:lnTo>
                  <a:lnTo>
                    <a:pt x="591" y="174"/>
                  </a:lnTo>
                  <a:lnTo>
                    <a:pt x="594" y="175"/>
                  </a:lnTo>
                  <a:lnTo>
                    <a:pt x="596" y="177"/>
                  </a:lnTo>
                  <a:lnTo>
                    <a:pt x="602" y="179"/>
                  </a:lnTo>
                  <a:lnTo>
                    <a:pt x="602" y="181"/>
                  </a:lnTo>
                  <a:lnTo>
                    <a:pt x="601" y="183"/>
                  </a:lnTo>
                  <a:lnTo>
                    <a:pt x="601" y="184"/>
                  </a:lnTo>
                  <a:lnTo>
                    <a:pt x="602" y="185"/>
                  </a:lnTo>
                  <a:lnTo>
                    <a:pt x="602" y="187"/>
                  </a:lnTo>
                  <a:lnTo>
                    <a:pt x="602" y="189"/>
                  </a:lnTo>
                  <a:lnTo>
                    <a:pt x="602" y="192"/>
                  </a:lnTo>
                  <a:lnTo>
                    <a:pt x="603" y="192"/>
                  </a:lnTo>
                  <a:lnTo>
                    <a:pt x="606" y="195"/>
                  </a:lnTo>
                  <a:lnTo>
                    <a:pt x="609" y="198"/>
                  </a:lnTo>
                  <a:lnTo>
                    <a:pt x="609" y="199"/>
                  </a:lnTo>
                  <a:lnTo>
                    <a:pt x="608" y="201"/>
                  </a:lnTo>
                  <a:lnTo>
                    <a:pt x="608" y="203"/>
                  </a:lnTo>
                  <a:lnTo>
                    <a:pt x="608" y="203"/>
                  </a:lnTo>
                  <a:lnTo>
                    <a:pt x="607" y="203"/>
                  </a:lnTo>
                  <a:lnTo>
                    <a:pt x="605" y="202"/>
                  </a:lnTo>
                  <a:lnTo>
                    <a:pt x="603" y="202"/>
                  </a:lnTo>
                  <a:lnTo>
                    <a:pt x="602" y="203"/>
                  </a:lnTo>
                  <a:lnTo>
                    <a:pt x="599" y="205"/>
                  </a:lnTo>
                  <a:lnTo>
                    <a:pt x="597" y="207"/>
                  </a:lnTo>
                  <a:lnTo>
                    <a:pt x="594" y="209"/>
                  </a:lnTo>
                  <a:lnTo>
                    <a:pt x="592" y="210"/>
                  </a:lnTo>
                  <a:lnTo>
                    <a:pt x="591" y="210"/>
                  </a:lnTo>
                  <a:lnTo>
                    <a:pt x="591" y="209"/>
                  </a:lnTo>
                  <a:lnTo>
                    <a:pt x="590" y="207"/>
                  </a:lnTo>
                  <a:lnTo>
                    <a:pt x="591" y="201"/>
                  </a:lnTo>
                  <a:lnTo>
                    <a:pt x="590" y="199"/>
                  </a:lnTo>
                  <a:lnTo>
                    <a:pt x="589" y="198"/>
                  </a:lnTo>
                  <a:lnTo>
                    <a:pt x="587" y="197"/>
                  </a:lnTo>
                  <a:lnTo>
                    <a:pt x="586" y="197"/>
                  </a:lnTo>
                  <a:lnTo>
                    <a:pt x="584" y="197"/>
                  </a:lnTo>
                  <a:lnTo>
                    <a:pt x="581" y="199"/>
                  </a:lnTo>
                  <a:lnTo>
                    <a:pt x="578" y="200"/>
                  </a:lnTo>
                  <a:lnTo>
                    <a:pt x="574" y="200"/>
                  </a:lnTo>
                  <a:lnTo>
                    <a:pt x="570" y="200"/>
                  </a:lnTo>
                  <a:lnTo>
                    <a:pt x="568" y="200"/>
                  </a:lnTo>
                  <a:lnTo>
                    <a:pt x="562" y="197"/>
                  </a:lnTo>
                  <a:lnTo>
                    <a:pt x="560" y="197"/>
                  </a:lnTo>
                  <a:lnTo>
                    <a:pt x="558" y="195"/>
                  </a:lnTo>
                  <a:lnTo>
                    <a:pt x="554" y="195"/>
                  </a:lnTo>
                  <a:lnTo>
                    <a:pt x="550" y="197"/>
                  </a:lnTo>
                  <a:lnTo>
                    <a:pt x="548" y="196"/>
                  </a:lnTo>
                  <a:lnTo>
                    <a:pt x="545" y="194"/>
                  </a:lnTo>
                  <a:lnTo>
                    <a:pt x="543" y="195"/>
                  </a:lnTo>
                  <a:lnTo>
                    <a:pt x="541" y="199"/>
                  </a:lnTo>
                  <a:lnTo>
                    <a:pt x="534" y="204"/>
                  </a:lnTo>
                  <a:lnTo>
                    <a:pt x="531" y="205"/>
                  </a:lnTo>
                  <a:lnTo>
                    <a:pt x="530" y="200"/>
                  </a:lnTo>
                  <a:lnTo>
                    <a:pt x="528" y="199"/>
                  </a:lnTo>
                  <a:lnTo>
                    <a:pt x="528" y="198"/>
                  </a:lnTo>
                  <a:lnTo>
                    <a:pt x="526" y="197"/>
                  </a:lnTo>
                  <a:lnTo>
                    <a:pt x="525" y="198"/>
                  </a:lnTo>
                  <a:lnTo>
                    <a:pt x="522" y="201"/>
                  </a:lnTo>
                  <a:lnTo>
                    <a:pt x="517" y="203"/>
                  </a:lnTo>
                  <a:lnTo>
                    <a:pt x="512" y="204"/>
                  </a:lnTo>
                  <a:lnTo>
                    <a:pt x="504" y="206"/>
                  </a:lnTo>
                  <a:lnTo>
                    <a:pt x="499" y="206"/>
                  </a:lnTo>
                  <a:lnTo>
                    <a:pt x="496" y="206"/>
                  </a:lnTo>
                  <a:lnTo>
                    <a:pt x="491" y="206"/>
                  </a:lnTo>
                  <a:lnTo>
                    <a:pt x="487" y="205"/>
                  </a:lnTo>
                  <a:lnTo>
                    <a:pt x="482" y="205"/>
                  </a:lnTo>
                  <a:lnTo>
                    <a:pt x="479" y="205"/>
                  </a:lnTo>
                  <a:lnTo>
                    <a:pt x="471" y="209"/>
                  </a:lnTo>
                  <a:lnTo>
                    <a:pt x="457" y="216"/>
                  </a:lnTo>
                  <a:lnTo>
                    <a:pt x="446" y="220"/>
                  </a:lnTo>
                  <a:lnTo>
                    <a:pt x="440" y="221"/>
                  </a:lnTo>
                  <a:lnTo>
                    <a:pt x="436" y="222"/>
                  </a:lnTo>
                  <a:lnTo>
                    <a:pt x="428" y="222"/>
                  </a:lnTo>
                  <a:lnTo>
                    <a:pt x="421" y="221"/>
                  </a:lnTo>
                  <a:lnTo>
                    <a:pt x="417" y="222"/>
                  </a:lnTo>
                  <a:lnTo>
                    <a:pt x="414" y="220"/>
                  </a:lnTo>
                  <a:lnTo>
                    <a:pt x="411" y="218"/>
                  </a:lnTo>
                  <a:lnTo>
                    <a:pt x="407" y="215"/>
                  </a:lnTo>
                  <a:lnTo>
                    <a:pt x="405" y="214"/>
                  </a:lnTo>
                  <a:lnTo>
                    <a:pt x="402" y="214"/>
                  </a:lnTo>
                  <a:lnTo>
                    <a:pt x="398" y="213"/>
                  </a:lnTo>
                  <a:lnTo>
                    <a:pt x="389" y="218"/>
                  </a:lnTo>
                  <a:lnTo>
                    <a:pt x="387" y="219"/>
                  </a:lnTo>
                  <a:lnTo>
                    <a:pt x="384" y="219"/>
                  </a:lnTo>
                  <a:lnTo>
                    <a:pt x="377" y="222"/>
                  </a:lnTo>
                  <a:lnTo>
                    <a:pt x="375" y="224"/>
                  </a:lnTo>
                  <a:lnTo>
                    <a:pt x="371" y="224"/>
                  </a:lnTo>
                  <a:lnTo>
                    <a:pt x="367" y="223"/>
                  </a:lnTo>
                  <a:lnTo>
                    <a:pt x="363" y="223"/>
                  </a:lnTo>
                  <a:lnTo>
                    <a:pt x="360" y="221"/>
                  </a:lnTo>
                  <a:lnTo>
                    <a:pt x="359" y="219"/>
                  </a:lnTo>
                  <a:lnTo>
                    <a:pt x="353" y="218"/>
                  </a:lnTo>
                  <a:lnTo>
                    <a:pt x="350" y="217"/>
                  </a:lnTo>
                  <a:lnTo>
                    <a:pt x="349" y="218"/>
                  </a:lnTo>
                  <a:lnTo>
                    <a:pt x="348" y="221"/>
                  </a:lnTo>
                  <a:lnTo>
                    <a:pt x="347" y="229"/>
                  </a:lnTo>
                  <a:lnTo>
                    <a:pt x="346" y="231"/>
                  </a:lnTo>
                  <a:lnTo>
                    <a:pt x="349" y="238"/>
                  </a:lnTo>
                  <a:lnTo>
                    <a:pt x="349" y="240"/>
                  </a:lnTo>
                  <a:lnTo>
                    <a:pt x="347" y="240"/>
                  </a:lnTo>
                  <a:lnTo>
                    <a:pt x="344" y="240"/>
                  </a:lnTo>
                  <a:lnTo>
                    <a:pt x="342" y="241"/>
                  </a:lnTo>
                  <a:lnTo>
                    <a:pt x="341" y="242"/>
                  </a:lnTo>
                  <a:lnTo>
                    <a:pt x="340" y="249"/>
                  </a:lnTo>
                  <a:lnTo>
                    <a:pt x="337" y="250"/>
                  </a:lnTo>
                  <a:lnTo>
                    <a:pt x="335" y="251"/>
                  </a:lnTo>
                  <a:lnTo>
                    <a:pt x="334" y="255"/>
                  </a:lnTo>
                  <a:lnTo>
                    <a:pt x="333" y="255"/>
                  </a:lnTo>
                  <a:lnTo>
                    <a:pt x="328" y="252"/>
                  </a:lnTo>
                  <a:lnTo>
                    <a:pt x="325" y="252"/>
                  </a:lnTo>
                  <a:lnTo>
                    <a:pt x="328" y="249"/>
                  </a:lnTo>
                  <a:lnTo>
                    <a:pt x="325" y="242"/>
                  </a:lnTo>
                  <a:lnTo>
                    <a:pt x="323" y="236"/>
                  </a:lnTo>
                  <a:lnTo>
                    <a:pt x="325" y="233"/>
                  </a:lnTo>
                  <a:lnTo>
                    <a:pt x="330" y="229"/>
                  </a:lnTo>
                  <a:lnTo>
                    <a:pt x="335" y="223"/>
                  </a:lnTo>
                  <a:lnTo>
                    <a:pt x="335" y="219"/>
                  </a:lnTo>
                  <a:lnTo>
                    <a:pt x="334" y="217"/>
                  </a:lnTo>
                  <a:lnTo>
                    <a:pt x="333" y="215"/>
                  </a:lnTo>
                  <a:lnTo>
                    <a:pt x="331" y="213"/>
                  </a:lnTo>
                  <a:lnTo>
                    <a:pt x="326" y="216"/>
                  </a:lnTo>
                  <a:lnTo>
                    <a:pt x="323" y="218"/>
                  </a:lnTo>
                  <a:lnTo>
                    <a:pt x="320" y="219"/>
                  </a:lnTo>
                  <a:lnTo>
                    <a:pt x="318" y="220"/>
                  </a:lnTo>
                  <a:lnTo>
                    <a:pt x="317" y="223"/>
                  </a:lnTo>
                  <a:lnTo>
                    <a:pt x="314" y="225"/>
                  </a:lnTo>
                  <a:lnTo>
                    <a:pt x="309" y="226"/>
                  </a:lnTo>
                  <a:lnTo>
                    <a:pt x="303" y="224"/>
                  </a:lnTo>
                  <a:lnTo>
                    <a:pt x="295" y="220"/>
                  </a:lnTo>
                  <a:lnTo>
                    <a:pt x="291" y="218"/>
                  </a:lnTo>
                  <a:lnTo>
                    <a:pt x="288" y="217"/>
                  </a:lnTo>
                  <a:lnTo>
                    <a:pt x="284" y="218"/>
                  </a:lnTo>
                  <a:lnTo>
                    <a:pt x="275" y="225"/>
                  </a:lnTo>
                  <a:lnTo>
                    <a:pt x="266" y="235"/>
                  </a:lnTo>
                  <a:lnTo>
                    <a:pt x="264" y="237"/>
                  </a:lnTo>
                  <a:lnTo>
                    <a:pt x="255" y="242"/>
                  </a:lnTo>
                  <a:lnTo>
                    <a:pt x="250" y="243"/>
                  </a:lnTo>
                  <a:lnTo>
                    <a:pt x="248" y="242"/>
                  </a:lnTo>
                  <a:lnTo>
                    <a:pt x="237" y="245"/>
                  </a:lnTo>
                  <a:lnTo>
                    <a:pt x="231" y="245"/>
                  </a:lnTo>
                  <a:lnTo>
                    <a:pt x="227" y="247"/>
                  </a:lnTo>
                  <a:lnTo>
                    <a:pt x="219" y="245"/>
                  </a:lnTo>
                  <a:lnTo>
                    <a:pt x="213" y="241"/>
                  </a:lnTo>
                  <a:lnTo>
                    <a:pt x="211" y="238"/>
                  </a:lnTo>
                  <a:lnTo>
                    <a:pt x="206" y="231"/>
                  </a:lnTo>
                  <a:lnTo>
                    <a:pt x="202" y="228"/>
                  </a:lnTo>
                  <a:lnTo>
                    <a:pt x="194" y="225"/>
                  </a:lnTo>
                  <a:lnTo>
                    <a:pt x="181" y="218"/>
                  </a:lnTo>
                  <a:lnTo>
                    <a:pt x="177" y="216"/>
                  </a:lnTo>
                  <a:lnTo>
                    <a:pt x="168" y="216"/>
                  </a:lnTo>
                  <a:lnTo>
                    <a:pt x="158" y="214"/>
                  </a:lnTo>
                  <a:lnTo>
                    <a:pt x="156" y="218"/>
                  </a:lnTo>
                  <a:lnTo>
                    <a:pt x="156" y="228"/>
                  </a:lnTo>
                  <a:lnTo>
                    <a:pt x="154" y="231"/>
                  </a:lnTo>
                  <a:lnTo>
                    <a:pt x="153" y="236"/>
                  </a:lnTo>
                  <a:lnTo>
                    <a:pt x="152" y="238"/>
                  </a:lnTo>
                  <a:lnTo>
                    <a:pt x="150" y="240"/>
                  </a:lnTo>
                  <a:lnTo>
                    <a:pt x="147" y="238"/>
                  </a:lnTo>
                  <a:lnTo>
                    <a:pt x="145" y="236"/>
                  </a:lnTo>
                  <a:lnTo>
                    <a:pt x="140" y="239"/>
                  </a:lnTo>
                  <a:lnTo>
                    <a:pt x="131" y="242"/>
                  </a:lnTo>
                  <a:lnTo>
                    <a:pt x="128" y="242"/>
                  </a:lnTo>
                  <a:lnTo>
                    <a:pt x="117" y="239"/>
                  </a:lnTo>
                  <a:lnTo>
                    <a:pt x="113" y="236"/>
                  </a:lnTo>
                  <a:lnTo>
                    <a:pt x="111" y="234"/>
                  </a:lnTo>
                  <a:lnTo>
                    <a:pt x="110" y="229"/>
                  </a:lnTo>
                  <a:lnTo>
                    <a:pt x="108" y="225"/>
                  </a:lnTo>
                  <a:lnTo>
                    <a:pt x="108" y="224"/>
                  </a:lnTo>
                  <a:lnTo>
                    <a:pt x="107" y="222"/>
                  </a:lnTo>
                  <a:lnTo>
                    <a:pt x="105" y="220"/>
                  </a:lnTo>
                  <a:lnTo>
                    <a:pt x="103" y="222"/>
                  </a:lnTo>
                  <a:lnTo>
                    <a:pt x="100" y="222"/>
                  </a:lnTo>
                  <a:lnTo>
                    <a:pt x="97" y="221"/>
                  </a:lnTo>
                  <a:lnTo>
                    <a:pt x="90" y="217"/>
                  </a:lnTo>
                  <a:lnTo>
                    <a:pt x="83" y="217"/>
                  </a:lnTo>
                  <a:lnTo>
                    <a:pt x="81" y="222"/>
                  </a:lnTo>
                  <a:lnTo>
                    <a:pt x="77" y="224"/>
                  </a:lnTo>
                  <a:lnTo>
                    <a:pt x="75" y="224"/>
                  </a:lnTo>
                  <a:lnTo>
                    <a:pt x="75" y="222"/>
                  </a:lnTo>
                  <a:lnTo>
                    <a:pt x="77" y="219"/>
                  </a:lnTo>
                  <a:lnTo>
                    <a:pt x="68" y="220"/>
                  </a:lnTo>
                  <a:lnTo>
                    <a:pt x="64" y="222"/>
                  </a:lnTo>
                  <a:lnTo>
                    <a:pt x="60" y="222"/>
                  </a:lnTo>
                  <a:lnTo>
                    <a:pt x="57" y="220"/>
                  </a:lnTo>
                  <a:lnTo>
                    <a:pt x="57" y="219"/>
                  </a:lnTo>
                  <a:lnTo>
                    <a:pt x="60" y="219"/>
                  </a:lnTo>
                  <a:lnTo>
                    <a:pt x="62" y="218"/>
                  </a:lnTo>
                  <a:lnTo>
                    <a:pt x="72" y="217"/>
                  </a:lnTo>
                  <a:lnTo>
                    <a:pt x="75" y="216"/>
                  </a:lnTo>
                  <a:lnTo>
                    <a:pt x="77" y="213"/>
                  </a:lnTo>
                  <a:lnTo>
                    <a:pt x="81" y="210"/>
                  </a:lnTo>
                  <a:lnTo>
                    <a:pt x="82" y="208"/>
                  </a:lnTo>
                  <a:lnTo>
                    <a:pt x="78" y="208"/>
                  </a:lnTo>
                  <a:lnTo>
                    <a:pt x="64" y="209"/>
                  </a:lnTo>
                  <a:lnTo>
                    <a:pt x="54" y="208"/>
                  </a:lnTo>
                  <a:lnTo>
                    <a:pt x="52" y="210"/>
                  </a:lnTo>
                  <a:lnTo>
                    <a:pt x="51" y="210"/>
                  </a:lnTo>
                  <a:lnTo>
                    <a:pt x="50" y="206"/>
                  </a:lnTo>
                  <a:lnTo>
                    <a:pt x="52" y="205"/>
                  </a:lnTo>
                  <a:lnTo>
                    <a:pt x="54" y="205"/>
                  </a:lnTo>
                  <a:lnTo>
                    <a:pt x="59" y="203"/>
                  </a:lnTo>
                  <a:lnTo>
                    <a:pt x="59" y="200"/>
                  </a:lnTo>
                  <a:lnTo>
                    <a:pt x="55" y="197"/>
                  </a:lnTo>
                  <a:lnTo>
                    <a:pt x="54" y="196"/>
                  </a:lnTo>
                  <a:lnTo>
                    <a:pt x="52" y="195"/>
                  </a:lnTo>
                  <a:lnTo>
                    <a:pt x="49" y="194"/>
                  </a:lnTo>
                  <a:lnTo>
                    <a:pt x="49" y="190"/>
                  </a:lnTo>
                  <a:lnTo>
                    <a:pt x="47" y="185"/>
                  </a:lnTo>
                  <a:lnTo>
                    <a:pt x="44" y="183"/>
                  </a:lnTo>
                  <a:lnTo>
                    <a:pt x="45" y="182"/>
                  </a:lnTo>
                  <a:lnTo>
                    <a:pt x="49" y="180"/>
                  </a:lnTo>
                  <a:lnTo>
                    <a:pt x="51" y="174"/>
                  </a:lnTo>
                  <a:lnTo>
                    <a:pt x="50" y="171"/>
                  </a:lnTo>
                  <a:lnTo>
                    <a:pt x="48" y="170"/>
                  </a:lnTo>
                  <a:lnTo>
                    <a:pt x="41" y="167"/>
                  </a:lnTo>
                  <a:lnTo>
                    <a:pt x="38" y="167"/>
                  </a:lnTo>
                  <a:lnTo>
                    <a:pt x="36" y="164"/>
                  </a:lnTo>
                  <a:lnTo>
                    <a:pt x="32" y="161"/>
                  </a:lnTo>
                  <a:lnTo>
                    <a:pt x="30" y="162"/>
                  </a:lnTo>
                  <a:lnTo>
                    <a:pt x="29" y="164"/>
                  </a:lnTo>
                  <a:lnTo>
                    <a:pt x="27" y="163"/>
                  </a:lnTo>
                  <a:lnTo>
                    <a:pt x="24" y="161"/>
                  </a:lnTo>
                  <a:lnTo>
                    <a:pt x="21" y="159"/>
                  </a:lnTo>
                  <a:lnTo>
                    <a:pt x="20" y="158"/>
                  </a:lnTo>
                  <a:lnTo>
                    <a:pt x="21" y="154"/>
                  </a:lnTo>
                  <a:lnTo>
                    <a:pt x="24" y="154"/>
                  </a:lnTo>
                  <a:lnTo>
                    <a:pt x="24" y="151"/>
                  </a:lnTo>
                  <a:lnTo>
                    <a:pt x="23" y="147"/>
                  </a:lnTo>
                  <a:lnTo>
                    <a:pt x="23" y="144"/>
                  </a:lnTo>
                  <a:lnTo>
                    <a:pt x="24" y="143"/>
                  </a:lnTo>
                  <a:lnTo>
                    <a:pt x="27" y="144"/>
                  </a:lnTo>
                  <a:lnTo>
                    <a:pt x="29" y="147"/>
                  </a:lnTo>
                  <a:lnTo>
                    <a:pt x="30" y="150"/>
                  </a:lnTo>
                  <a:lnTo>
                    <a:pt x="29" y="153"/>
                  </a:lnTo>
                  <a:lnTo>
                    <a:pt x="31" y="155"/>
                  </a:lnTo>
                  <a:lnTo>
                    <a:pt x="32" y="156"/>
                  </a:lnTo>
                  <a:lnTo>
                    <a:pt x="33" y="153"/>
                  </a:lnTo>
                  <a:lnTo>
                    <a:pt x="34" y="153"/>
                  </a:lnTo>
                  <a:lnTo>
                    <a:pt x="35" y="154"/>
                  </a:lnTo>
                  <a:lnTo>
                    <a:pt x="38" y="154"/>
                  </a:lnTo>
                  <a:lnTo>
                    <a:pt x="46" y="153"/>
                  </a:lnTo>
                  <a:lnTo>
                    <a:pt x="47" y="151"/>
                  </a:lnTo>
                  <a:lnTo>
                    <a:pt x="41" y="151"/>
                  </a:lnTo>
                  <a:lnTo>
                    <a:pt x="40" y="150"/>
                  </a:lnTo>
                  <a:lnTo>
                    <a:pt x="37" y="147"/>
                  </a:lnTo>
                  <a:lnTo>
                    <a:pt x="36" y="144"/>
                  </a:lnTo>
                  <a:lnTo>
                    <a:pt x="35" y="143"/>
                  </a:lnTo>
                  <a:lnTo>
                    <a:pt x="35" y="140"/>
                  </a:lnTo>
                  <a:lnTo>
                    <a:pt x="36" y="140"/>
                  </a:lnTo>
                  <a:lnTo>
                    <a:pt x="40" y="138"/>
                  </a:lnTo>
                  <a:lnTo>
                    <a:pt x="43" y="134"/>
                  </a:lnTo>
                  <a:lnTo>
                    <a:pt x="41" y="132"/>
                  </a:lnTo>
                  <a:lnTo>
                    <a:pt x="40" y="132"/>
                  </a:lnTo>
                  <a:lnTo>
                    <a:pt x="38" y="132"/>
                  </a:lnTo>
                  <a:lnTo>
                    <a:pt x="36" y="131"/>
                  </a:lnTo>
                  <a:lnTo>
                    <a:pt x="36" y="128"/>
                  </a:lnTo>
                  <a:lnTo>
                    <a:pt x="38" y="126"/>
                  </a:lnTo>
                  <a:lnTo>
                    <a:pt x="38" y="124"/>
                  </a:lnTo>
                  <a:lnTo>
                    <a:pt x="34" y="119"/>
                  </a:lnTo>
                  <a:lnTo>
                    <a:pt x="32" y="117"/>
                  </a:lnTo>
                  <a:lnTo>
                    <a:pt x="33" y="115"/>
                  </a:lnTo>
                  <a:lnTo>
                    <a:pt x="36" y="112"/>
                  </a:lnTo>
                  <a:lnTo>
                    <a:pt x="40" y="108"/>
                  </a:lnTo>
                  <a:lnTo>
                    <a:pt x="39" y="106"/>
                  </a:lnTo>
                  <a:lnTo>
                    <a:pt x="36" y="106"/>
                  </a:lnTo>
                  <a:lnTo>
                    <a:pt x="26" y="108"/>
                  </a:lnTo>
                  <a:lnTo>
                    <a:pt x="22" y="109"/>
                  </a:lnTo>
                  <a:lnTo>
                    <a:pt x="14" y="110"/>
                  </a:lnTo>
                  <a:lnTo>
                    <a:pt x="13" y="108"/>
                  </a:lnTo>
                  <a:lnTo>
                    <a:pt x="14" y="106"/>
                  </a:lnTo>
                  <a:lnTo>
                    <a:pt x="15" y="102"/>
                  </a:lnTo>
                  <a:lnTo>
                    <a:pt x="15" y="93"/>
                  </a:lnTo>
                  <a:lnTo>
                    <a:pt x="16" y="88"/>
                  </a:lnTo>
                  <a:lnTo>
                    <a:pt x="21" y="87"/>
                  </a:lnTo>
                  <a:lnTo>
                    <a:pt x="25" y="80"/>
                  </a:lnTo>
                  <a:lnTo>
                    <a:pt x="34" y="71"/>
                  </a:lnTo>
                  <a:lnTo>
                    <a:pt x="43" y="71"/>
                  </a:lnTo>
                  <a:lnTo>
                    <a:pt x="46" y="69"/>
                  </a:lnTo>
                  <a:lnTo>
                    <a:pt x="51" y="69"/>
                  </a:lnTo>
                  <a:lnTo>
                    <a:pt x="52" y="71"/>
                  </a:lnTo>
                  <a:lnTo>
                    <a:pt x="53" y="72"/>
                  </a:lnTo>
                  <a:lnTo>
                    <a:pt x="57" y="74"/>
                  </a:lnTo>
                  <a:lnTo>
                    <a:pt x="65" y="74"/>
                  </a:lnTo>
                  <a:lnTo>
                    <a:pt x="68" y="73"/>
                  </a:lnTo>
                  <a:lnTo>
                    <a:pt x="70" y="72"/>
                  </a:lnTo>
                  <a:lnTo>
                    <a:pt x="66" y="68"/>
                  </a:lnTo>
                  <a:lnTo>
                    <a:pt x="67" y="67"/>
                  </a:lnTo>
                  <a:lnTo>
                    <a:pt x="70" y="67"/>
                  </a:lnTo>
                  <a:lnTo>
                    <a:pt x="74" y="68"/>
                  </a:lnTo>
                  <a:lnTo>
                    <a:pt x="74" y="68"/>
                  </a:lnTo>
                  <a:lnTo>
                    <a:pt x="73" y="69"/>
                  </a:lnTo>
                  <a:lnTo>
                    <a:pt x="72" y="72"/>
                  </a:lnTo>
                  <a:lnTo>
                    <a:pt x="73" y="73"/>
                  </a:lnTo>
                  <a:lnTo>
                    <a:pt x="83" y="71"/>
                  </a:lnTo>
                  <a:lnTo>
                    <a:pt x="94" y="72"/>
                  </a:lnTo>
                  <a:lnTo>
                    <a:pt x="98" y="71"/>
                  </a:lnTo>
                  <a:lnTo>
                    <a:pt x="106" y="71"/>
                  </a:lnTo>
                  <a:lnTo>
                    <a:pt x="108" y="70"/>
                  </a:lnTo>
                  <a:lnTo>
                    <a:pt x="105" y="68"/>
                  </a:lnTo>
                  <a:lnTo>
                    <a:pt x="103" y="68"/>
                  </a:lnTo>
                  <a:lnTo>
                    <a:pt x="101" y="67"/>
                  </a:lnTo>
                  <a:lnTo>
                    <a:pt x="99" y="66"/>
                  </a:lnTo>
                  <a:lnTo>
                    <a:pt x="104" y="62"/>
                  </a:lnTo>
                  <a:lnTo>
                    <a:pt x="107" y="61"/>
                  </a:lnTo>
                  <a:lnTo>
                    <a:pt x="122" y="58"/>
                  </a:lnTo>
                  <a:lnTo>
                    <a:pt x="133" y="57"/>
                  </a:lnTo>
                  <a:lnTo>
                    <a:pt x="133" y="56"/>
                  </a:lnTo>
                  <a:lnTo>
                    <a:pt x="131" y="56"/>
                  </a:lnTo>
                  <a:lnTo>
                    <a:pt x="118" y="54"/>
                  </a:lnTo>
                  <a:lnTo>
                    <a:pt x="114" y="52"/>
                  </a:lnTo>
                  <a:lnTo>
                    <a:pt x="110" y="49"/>
                  </a:lnTo>
                  <a:lnTo>
                    <a:pt x="109" y="47"/>
                  </a:lnTo>
                  <a:lnTo>
                    <a:pt x="107" y="46"/>
                  </a:lnTo>
                  <a:lnTo>
                    <a:pt x="108" y="42"/>
                  </a:lnTo>
                  <a:lnTo>
                    <a:pt x="109" y="39"/>
                  </a:lnTo>
                  <a:lnTo>
                    <a:pt x="111" y="36"/>
                  </a:lnTo>
                  <a:lnTo>
                    <a:pt x="116" y="36"/>
                  </a:lnTo>
                  <a:lnTo>
                    <a:pt x="136" y="40"/>
                  </a:lnTo>
                  <a:lnTo>
                    <a:pt x="149" y="38"/>
                  </a:lnTo>
                  <a:lnTo>
                    <a:pt x="164" y="43"/>
                  </a:lnTo>
                  <a:lnTo>
                    <a:pt x="178" y="41"/>
                  </a:lnTo>
                  <a:lnTo>
                    <a:pt x="181" y="40"/>
                  </a:lnTo>
                  <a:lnTo>
                    <a:pt x="185" y="33"/>
                  </a:lnTo>
                  <a:lnTo>
                    <a:pt x="204" y="21"/>
                  </a:lnTo>
                  <a:lnTo>
                    <a:pt x="211" y="15"/>
                  </a:lnTo>
                  <a:lnTo>
                    <a:pt x="219" y="12"/>
                  </a:lnTo>
                  <a:lnTo>
                    <a:pt x="232" y="8"/>
                  </a:lnTo>
                  <a:lnTo>
                    <a:pt x="243" y="4"/>
                  </a:lnTo>
                  <a:lnTo>
                    <a:pt x="246" y="3"/>
                  </a:lnTo>
                  <a:lnTo>
                    <a:pt x="271" y="5"/>
                  </a:lnTo>
                  <a:lnTo>
                    <a:pt x="289" y="5"/>
                  </a:lnTo>
                  <a:lnTo>
                    <a:pt x="297" y="1"/>
                  </a:lnTo>
                  <a:lnTo>
                    <a:pt x="302" y="3"/>
                  </a:lnTo>
                  <a:lnTo>
                    <a:pt x="301" y="4"/>
                  </a:lnTo>
                  <a:lnTo>
                    <a:pt x="301" y="5"/>
                  </a:lnTo>
                  <a:lnTo>
                    <a:pt x="301" y="8"/>
                  </a:lnTo>
                  <a:lnTo>
                    <a:pt x="304" y="12"/>
                  </a:lnTo>
                  <a:lnTo>
                    <a:pt x="307" y="15"/>
                  </a:lnTo>
                  <a:lnTo>
                    <a:pt x="315" y="19"/>
                  </a:lnTo>
                  <a:lnTo>
                    <a:pt x="326" y="16"/>
                  </a:lnTo>
                  <a:lnTo>
                    <a:pt x="328" y="16"/>
                  </a:lnTo>
                  <a:lnTo>
                    <a:pt x="331" y="17"/>
                  </a:lnTo>
                  <a:lnTo>
                    <a:pt x="335" y="28"/>
                  </a:lnTo>
                  <a:lnTo>
                    <a:pt x="338" y="32"/>
                  </a:lnTo>
                  <a:lnTo>
                    <a:pt x="342" y="35"/>
                  </a:lnTo>
                  <a:lnTo>
                    <a:pt x="345" y="35"/>
                  </a:lnTo>
                  <a:lnTo>
                    <a:pt x="348" y="32"/>
                  </a:lnTo>
                  <a:lnTo>
                    <a:pt x="350" y="31"/>
                  </a:lnTo>
                  <a:lnTo>
                    <a:pt x="354" y="31"/>
                  </a:lnTo>
                  <a:lnTo>
                    <a:pt x="361" y="35"/>
                  </a:lnTo>
                  <a:lnTo>
                    <a:pt x="363" y="38"/>
                  </a:lnTo>
                  <a:lnTo>
                    <a:pt x="375" y="41"/>
                  </a:lnTo>
                  <a:lnTo>
                    <a:pt x="385" y="43"/>
                  </a:lnTo>
                  <a:lnTo>
                    <a:pt x="390" y="46"/>
                  </a:lnTo>
                  <a:lnTo>
                    <a:pt x="405" y="49"/>
                  </a:lnTo>
                  <a:lnTo>
                    <a:pt x="410" y="49"/>
                  </a:lnTo>
                  <a:lnTo>
                    <a:pt x="420" y="46"/>
                  </a:lnTo>
                  <a:lnTo>
                    <a:pt x="438" y="41"/>
                  </a:lnTo>
                  <a:lnTo>
                    <a:pt x="450" y="47"/>
                  </a:lnTo>
                  <a:lnTo>
                    <a:pt x="454" y="47"/>
                  </a:lnTo>
                  <a:lnTo>
                    <a:pt x="456" y="47"/>
                  </a:lnTo>
                  <a:lnTo>
                    <a:pt x="460" y="49"/>
                  </a:lnTo>
                  <a:lnTo>
                    <a:pt x="465" y="47"/>
                  </a:lnTo>
                  <a:lnTo>
                    <a:pt x="478" y="41"/>
                  </a:lnTo>
                  <a:lnTo>
                    <a:pt x="482" y="38"/>
                  </a:lnTo>
                  <a:lnTo>
                    <a:pt x="487" y="37"/>
                  </a:lnTo>
                  <a:lnTo>
                    <a:pt x="491" y="35"/>
                  </a:lnTo>
                  <a:lnTo>
                    <a:pt x="501" y="28"/>
                  </a:lnTo>
                  <a:lnTo>
                    <a:pt x="504" y="24"/>
                  </a:lnTo>
                  <a:close/>
                  <a:moveTo>
                    <a:pt x="75" y="5"/>
                  </a:moveTo>
                  <a:lnTo>
                    <a:pt x="74" y="10"/>
                  </a:lnTo>
                  <a:lnTo>
                    <a:pt x="76" y="15"/>
                  </a:lnTo>
                  <a:lnTo>
                    <a:pt x="81" y="22"/>
                  </a:lnTo>
                  <a:lnTo>
                    <a:pt x="86" y="26"/>
                  </a:lnTo>
                  <a:lnTo>
                    <a:pt x="104" y="36"/>
                  </a:lnTo>
                  <a:lnTo>
                    <a:pt x="108" y="36"/>
                  </a:lnTo>
                  <a:lnTo>
                    <a:pt x="107" y="40"/>
                  </a:lnTo>
                  <a:lnTo>
                    <a:pt x="106" y="43"/>
                  </a:lnTo>
                  <a:lnTo>
                    <a:pt x="104" y="46"/>
                  </a:lnTo>
                  <a:lnTo>
                    <a:pt x="99" y="47"/>
                  </a:lnTo>
                  <a:lnTo>
                    <a:pt x="83" y="43"/>
                  </a:lnTo>
                  <a:lnTo>
                    <a:pt x="79" y="43"/>
                  </a:lnTo>
                  <a:lnTo>
                    <a:pt x="77" y="43"/>
                  </a:lnTo>
                  <a:lnTo>
                    <a:pt x="72" y="46"/>
                  </a:lnTo>
                  <a:lnTo>
                    <a:pt x="66" y="46"/>
                  </a:lnTo>
                  <a:lnTo>
                    <a:pt x="58" y="47"/>
                  </a:lnTo>
                  <a:lnTo>
                    <a:pt x="56" y="53"/>
                  </a:lnTo>
                  <a:lnTo>
                    <a:pt x="51" y="59"/>
                  </a:lnTo>
                  <a:lnTo>
                    <a:pt x="41" y="64"/>
                  </a:lnTo>
                  <a:lnTo>
                    <a:pt x="35" y="67"/>
                  </a:lnTo>
                  <a:lnTo>
                    <a:pt x="25" y="77"/>
                  </a:lnTo>
                  <a:lnTo>
                    <a:pt x="21" y="82"/>
                  </a:lnTo>
                  <a:lnTo>
                    <a:pt x="19" y="84"/>
                  </a:lnTo>
                  <a:lnTo>
                    <a:pt x="17" y="85"/>
                  </a:lnTo>
                  <a:lnTo>
                    <a:pt x="18" y="82"/>
                  </a:lnTo>
                  <a:lnTo>
                    <a:pt x="19" y="79"/>
                  </a:lnTo>
                  <a:lnTo>
                    <a:pt x="19" y="77"/>
                  </a:lnTo>
                  <a:lnTo>
                    <a:pt x="19" y="74"/>
                  </a:lnTo>
                  <a:lnTo>
                    <a:pt x="22" y="71"/>
                  </a:lnTo>
                  <a:lnTo>
                    <a:pt x="25" y="69"/>
                  </a:lnTo>
                  <a:lnTo>
                    <a:pt x="34" y="65"/>
                  </a:lnTo>
                  <a:lnTo>
                    <a:pt x="36" y="62"/>
                  </a:lnTo>
                  <a:lnTo>
                    <a:pt x="29" y="62"/>
                  </a:lnTo>
                  <a:lnTo>
                    <a:pt x="22" y="63"/>
                  </a:lnTo>
                  <a:lnTo>
                    <a:pt x="18" y="62"/>
                  </a:lnTo>
                  <a:lnTo>
                    <a:pt x="14" y="62"/>
                  </a:lnTo>
                  <a:lnTo>
                    <a:pt x="13" y="59"/>
                  </a:lnTo>
                  <a:lnTo>
                    <a:pt x="12" y="57"/>
                  </a:lnTo>
                  <a:lnTo>
                    <a:pt x="13" y="57"/>
                  </a:lnTo>
                  <a:lnTo>
                    <a:pt x="14" y="57"/>
                  </a:lnTo>
                  <a:lnTo>
                    <a:pt x="16" y="53"/>
                  </a:lnTo>
                  <a:lnTo>
                    <a:pt x="18" y="51"/>
                  </a:lnTo>
                  <a:lnTo>
                    <a:pt x="21" y="48"/>
                  </a:lnTo>
                  <a:lnTo>
                    <a:pt x="22" y="46"/>
                  </a:lnTo>
                  <a:lnTo>
                    <a:pt x="22" y="44"/>
                  </a:lnTo>
                  <a:lnTo>
                    <a:pt x="21" y="43"/>
                  </a:lnTo>
                  <a:lnTo>
                    <a:pt x="21" y="42"/>
                  </a:lnTo>
                  <a:lnTo>
                    <a:pt x="21" y="40"/>
                  </a:lnTo>
                  <a:lnTo>
                    <a:pt x="21" y="36"/>
                  </a:lnTo>
                  <a:lnTo>
                    <a:pt x="27" y="32"/>
                  </a:lnTo>
                  <a:lnTo>
                    <a:pt x="30" y="31"/>
                  </a:lnTo>
                  <a:lnTo>
                    <a:pt x="30" y="29"/>
                  </a:lnTo>
                  <a:lnTo>
                    <a:pt x="30" y="24"/>
                  </a:lnTo>
                  <a:lnTo>
                    <a:pt x="29" y="21"/>
                  </a:lnTo>
                  <a:lnTo>
                    <a:pt x="28" y="21"/>
                  </a:lnTo>
                  <a:lnTo>
                    <a:pt x="26" y="19"/>
                  </a:lnTo>
                  <a:lnTo>
                    <a:pt x="25" y="18"/>
                  </a:lnTo>
                  <a:lnTo>
                    <a:pt x="24" y="16"/>
                  </a:lnTo>
                  <a:lnTo>
                    <a:pt x="21" y="16"/>
                  </a:lnTo>
                  <a:lnTo>
                    <a:pt x="21" y="14"/>
                  </a:lnTo>
                  <a:lnTo>
                    <a:pt x="21" y="13"/>
                  </a:lnTo>
                  <a:lnTo>
                    <a:pt x="22" y="12"/>
                  </a:lnTo>
                  <a:lnTo>
                    <a:pt x="27" y="11"/>
                  </a:lnTo>
                  <a:lnTo>
                    <a:pt x="27" y="10"/>
                  </a:lnTo>
                  <a:lnTo>
                    <a:pt x="28" y="8"/>
                  </a:lnTo>
                  <a:lnTo>
                    <a:pt x="29" y="6"/>
                  </a:lnTo>
                  <a:lnTo>
                    <a:pt x="30" y="5"/>
                  </a:lnTo>
                  <a:lnTo>
                    <a:pt x="32" y="5"/>
                  </a:lnTo>
                  <a:lnTo>
                    <a:pt x="36" y="5"/>
                  </a:lnTo>
                  <a:lnTo>
                    <a:pt x="38" y="4"/>
                  </a:lnTo>
                  <a:lnTo>
                    <a:pt x="41" y="2"/>
                  </a:lnTo>
                  <a:lnTo>
                    <a:pt x="43" y="1"/>
                  </a:lnTo>
                  <a:lnTo>
                    <a:pt x="48" y="0"/>
                  </a:lnTo>
                  <a:lnTo>
                    <a:pt x="50" y="0"/>
                  </a:lnTo>
                  <a:lnTo>
                    <a:pt x="52" y="0"/>
                  </a:lnTo>
                  <a:lnTo>
                    <a:pt x="54" y="3"/>
                  </a:lnTo>
                  <a:lnTo>
                    <a:pt x="57" y="6"/>
                  </a:lnTo>
                  <a:lnTo>
                    <a:pt x="59" y="7"/>
                  </a:lnTo>
                  <a:lnTo>
                    <a:pt x="61" y="6"/>
                  </a:lnTo>
                  <a:lnTo>
                    <a:pt x="64" y="5"/>
                  </a:lnTo>
                  <a:lnTo>
                    <a:pt x="66" y="5"/>
                  </a:lnTo>
                  <a:lnTo>
                    <a:pt x="68" y="5"/>
                  </a:lnTo>
                  <a:lnTo>
                    <a:pt x="69" y="5"/>
                  </a:lnTo>
                  <a:lnTo>
                    <a:pt x="70" y="4"/>
                  </a:lnTo>
                  <a:lnTo>
                    <a:pt x="75"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69" name="Freeform 664">
              <a:extLst>
                <a:ext uri="{FF2B5EF4-FFF2-40B4-BE49-F238E27FC236}">
                  <a16:creationId xmlns="" xmlns:a16="http://schemas.microsoft.com/office/drawing/2014/main" id="{97A24725-03D8-FFD7-4092-2D7B36CC8DE3}"/>
                </a:ext>
              </a:extLst>
            </p:cNvPr>
            <p:cNvSpPr>
              <a:spLocks noChangeArrowheads="1"/>
            </p:cNvSpPr>
            <p:nvPr/>
          </p:nvSpPr>
          <p:spPr bwMode="auto">
            <a:xfrm>
              <a:off x="9232410" y="8160359"/>
              <a:ext cx="10990" cy="10990"/>
            </a:xfrm>
            <a:custGeom>
              <a:avLst/>
              <a:gdLst>
                <a:gd name="T0" fmla="*/ 10 w 11"/>
                <a:gd name="T1" fmla="*/ 4 h 7"/>
                <a:gd name="T2" fmla="*/ 2 w 11"/>
                <a:gd name="T3" fmla="*/ 6 h 7"/>
                <a:gd name="T4" fmla="*/ 0 w 11"/>
                <a:gd name="T5" fmla="*/ 4 h 7"/>
                <a:gd name="T6" fmla="*/ 2 w 11"/>
                <a:gd name="T7" fmla="*/ 2 h 7"/>
                <a:gd name="T8" fmla="*/ 7 w 11"/>
                <a:gd name="T9" fmla="*/ 0 h 7"/>
                <a:gd name="T10" fmla="*/ 8 w 11"/>
                <a:gd name="T11" fmla="*/ 0 h 7"/>
                <a:gd name="T12" fmla="*/ 10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2" y="6"/>
                  </a:lnTo>
                  <a:lnTo>
                    <a:pt x="0" y="4"/>
                  </a:lnTo>
                  <a:lnTo>
                    <a:pt x="2" y="2"/>
                  </a:lnTo>
                  <a:lnTo>
                    <a:pt x="7" y="0"/>
                  </a:lnTo>
                  <a:lnTo>
                    <a:pt x="8" y="0"/>
                  </a:lnTo>
                  <a:lnTo>
                    <a:pt x="10"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0" name="Freeform 667">
              <a:extLst>
                <a:ext uri="{FF2B5EF4-FFF2-40B4-BE49-F238E27FC236}">
                  <a16:creationId xmlns="" xmlns:a16="http://schemas.microsoft.com/office/drawing/2014/main" id="{7ECDCD17-FEE7-3AAB-C9B5-4121E9F1393A}"/>
                </a:ext>
              </a:extLst>
            </p:cNvPr>
            <p:cNvSpPr>
              <a:spLocks noChangeArrowheads="1"/>
            </p:cNvSpPr>
            <p:nvPr/>
          </p:nvSpPr>
          <p:spPr bwMode="auto">
            <a:xfrm>
              <a:off x="12908696" y="8869240"/>
              <a:ext cx="148368" cy="142875"/>
            </a:xfrm>
            <a:custGeom>
              <a:avLst/>
              <a:gdLst>
                <a:gd name="T0" fmla="*/ 5 w 117"/>
                <a:gd name="T1" fmla="*/ 28 h 116"/>
                <a:gd name="T2" fmla="*/ 0 w 117"/>
                <a:gd name="T3" fmla="*/ 29 h 116"/>
                <a:gd name="T4" fmla="*/ 2 w 117"/>
                <a:gd name="T5" fmla="*/ 28 h 116"/>
                <a:gd name="T6" fmla="*/ 87 w 117"/>
                <a:gd name="T7" fmla="*/ 92 h 116"/>
                <a:gd name="T8" fmla="*/ 84 w 117"/>
                <a:gd name="T9" fmla="*/ 100 h 116"/>
                <a:gd name="T10" fmla="*/ 83 w 117"/>
                <a:gd name="T11" fmla="*/ 108 h 116"/>
                <a:gd name="T12" fmla="*/ 82 w 117"/>
                <a:gd name="T13" fmla="*/ 115 h 116"/>
                <a:gd name="T14" fmla="*/ 77 w 117"/>
                <a:gd name="T15" fmla="*/ 112 h 116"/>
                <a:gd name="T16" fmla="*/ 74 w 117"/>
                <a:gd name="T17" fmla="*/ 102 h 116"/>
                <a:gd name="T18" fmla="*/ 70 w 117"/>
                <a:gd name="T19" fmla="*/ 98 h 116"/>
                <a:gd name="T20" fmla="*/ 65 w 117"/>
                <a:gd name="T21" fmla="*/ 94 h 116"/>
                <a:gd name="T22" fmla="*/ 63 w 117"/>
                <a:gd name="T23" fmla="*/ 92 h 116"/>
                <a:gd name="T24" fmla="*/ 60 w 117"/>
                <a:gd name="T25" fmla="*/ 79 h 116"/>
                <a:gd name="T26" fmla="*/ 57 w 117"/>
                <a:gd name="T27" fmla="*/ 75 h 116"/>
                <a:gd name="T28" fmla="*/ 57 w 117"/>
                <a:gd name="T29" fmla="*/ 72 h 116"/>
                <a:gd name="T30" fmla="*/ 59 w 117"/>
                <a:gd name="T31" fmla="*/ 65 h 116"/>
                <a:gd name="T32" fmla="*/ 59 w 117"/>
                <a:gd name="T33" fmla="*/ 56 h 116"/>
                <a:gd name="T34" fmla="*/ 75 w 117"/>
                <a:gd name="T35" fmla="*/ 27 h 116"/>
                <a:gd name="T36" fmla="*/ 81 w 117"/>
                <a:gd name="T37" fmla="*/ 19 h 116"/>
                <a:gd name="T38" fmla="*/ 85 w 117"/>
                <a:gd name="T39" fmla="*/ 11 h 116"/>
                <a:gd name="T40" fmla="*/ 90 w 117"/>
                <a:gd name="T41" fmla="*/ 7 h 116"/>
                <a:gd name="T42" fmla="*/ 101 w 117"/>
                <a:gd name="T43" fmla="*/ 1 h 116"/>
                <a:gd name="T44" fmla="*/ 106 w 117"/>
                <a:gd name="T45" fmla="*/ 0 h 116"/>
                <a:gd name="T46" fmla="*/ 109 w 117"/>
                <a:gd name="T47" fmla="*/ 3 h 116"/>
                <a:gd name="T48" fmla="*/ 113 w 117"/>
                <a:gd name="T49" fmla="*/ 5 h 116"/>
                <a:gd name="T50" fmla="*/ 116 w 117"/>
                <a:gd name="T51" fmla="*/ 10 h 116"/>
                <a:gd name="T52" fmla="*/ 113 w 117"/>
                <a:gd name="T53" fmla="*/ 15 h 116"/>
                <a:gd name="T54" fmla="*/ 113 w 117"/>
                <a:gd name="T55" fmla="*/ 22 h 116"/>
                <a:gd name="T56" fmla="*/ 110 w 117"/>
                <a:gd name="T57" fmla="*/ 34 h 116"/>
                <a:gd name="T58" fmla="*/ 106 w 117"/>
                <a:gd name="T59" fmla="*/ 42 h 116"/>
                <a:gd name="T60" fmla="*/ 103 w 117"/>
                <a:gd name="T61" fmla="*/ 56 h 116"/>
                <a:gd name="T62" fmla="*/ 100 w 117"/>
                <a:gd name="T63" fmla="*/ 73 h 116"/>
                <a:gd name="T64" fmla="*/ 96 w 117"/>
                <a:gd name="T65" fmla="*/ 80 h 116"/>
                <a:gd name="T66" fmla="*/ 87 w 117"/>
                <a:gd name="T6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6">
                  <a:moveTo>
                    <a:pt x="4" y="26"/>
                  </a:moveTo>
                  <a:lnTo>
                    <a:pt x="5" y="28"/>
                  </a:lnTo>
                  <a:lnTo>
                    <a:pt x="5" y="30"/>
                  </a:lnTo>
                  <a:lnTo>
                    <a:pt x="0" y="29"/>
                  </a:lnTo>
                  <a:lnTo>
                    <a:pt x="0" y="27"/>
                  </a:lnTo>
                  <a:lnTo>
                    <a:pt x="2" y="28"/>
                  </a:lnTo>
                  <a:lnTo>
                    <a:pt x="4" y="26"/>
                  </a:lnTo>
                  <a:close/>
                  <a:moveTo>
                    <a:pt x="87" y="92"/>
                  </a:moveTo>
                  <a:lnTo>
                    <a:pt x="85" y="96"/>
                  </a:lnTo>
                  <a:lnTo>
                    <a:pt x="84" y="100"/>
                  </a:lnTo>
                  <a:lnTo>
                    <a:pt x="82" y="104"/>
                  </a:lnTo>
                  <a:lnTo>
                    <a:pt x="83" y="108"/>
                  </a:lnTo>
                  <a:lnTo>
                    <a:pt x="82" y="112"/>
                  </a:lnTo>
                  <a:lnTo>
                    <a:pt x="82" y="115"/>
                  </a:lnTo>
                  <a:lnTo>
                    <a:pt x="78" y="114"/>
                  </a:lnTo>
                  <a:lnTo>
                    <a:pt x="77" y="112"/>
                  </a:lnTo>
                  <a:lnTo>
                    <a:pt x="76" y="108"/>
                  </a:lnTo>
                  <a:lnTo>
                    <a:pt x="74" y="102"/>
                  </a:lnTo>
                  <a:lnTo>
                    <a:pt x="73" y="101"/>
                  </a:lnTo>
                  <a:lnTo>
                    <a:pt x="70" y="98"/>
                  </a:lnTo>
                  <a:lnTo>
                    <a:pt x="67" y="97"/>
                  </a:lnTo>
                  <a:lnTo>
                    <a:pt x="65" y="94"/>
                  </a:lnTo>
                  <a:lnTo>
                    <a:pt x="65" y="94"/>
                  </a:lnTo>
                  <a:lnTo>
                    <a:pt x="63" y="92"/>
                  </a:lnTo>
                  <a:lnTo>
                    <a:pt x="62" y="89"/>
                  </a:lnTo>
                  <a:lnTo>
                    <a:pt x="60" y="79"/>
                  </a:lnTo>
                  <a:lnTo>
                    <a:pt x="59" y="78"/>
                  </a:lnTo>
                  <a:lnTo>
                    <a:pt x="57" y="75"/>
                  </a:lnTo>
                  <a:lnTo>
                    <a:pt x="57" y="73"/>
                  </a:lnTo>
                  <a:lnTo>
                    <a:pt x="57" y="72"/>
                  </a:lnTo>
                  <a:lnTo>
                    <a:pt x="59" y="68"/>
                  </a:lnTo>
                  <a:lnTo>
                    <a:pt x="59" y="65"/>
                  </a:lnTo>
                  <a:lnTo>
                    <a:pt x="59" y="61"/>
                  </a:lnTo>
                  <a:lnTo>
                    <a:pt x="59" y="56"/>
                  </a:lnTo>
                  <a:lnTo>
                    <a:pt x="60" y="54"/>
                  </a:lnTo>
                  <a:lnTo>
                    <a:pt x="75" y="27"/>
                  </a:lnTo>
                  <a:lnTo>
                    <a:pt x="79" y="22"/>
                  </a:lnTo>
                  <a:lnTo>
                    <a:pt x="81" y="19"/>
                  </a:lnTo>
                  <a:lnTo>
                    <a:pt x="84" y="16"/>
                  </a:lnTo>
                  <a:lnTo>
                    <a:pt x="85" y="11"/>
                  </a:lnTo>
                  <a:lnTo>
                    <a:pt x="88" y="8"/>
                  </a:lnTo>
                  <a:lnTo>
                    <a:pt x="90" y="7"/>
                  </a:lnTo>
                  <a:lnTo>
                    <a:pt x="98" y="4"/>
                  </a:lnTo>
                  <a:lnTo>
                    <a:pt x="101" y="1"/>
                  </a:lnTo>
                  <a:lnTo>
                    <a:pt x="103" y="0"/>
                  </a:lnTo>
                  <a:lnTo>
                    <a:pt x="106" y="0"/>
                  </a:lnTo>
                  <a:lnTo>
                    <a:pt x="107" y="1"/>
                  </a:lnTo>
                  <a:lnTo>
                    <a:pt x="109" y="3"/>
                  </a:lnTo>
                  <a:lnTo>
                    <a:pt x="110" y="4"/>
                  </a:lnTo>
                  <a:lnTo>
                    <a:pt x="113" y="5"/>
                  </a:lnTo>
                  <a:lnTo>
                    <a:pt x="115" y="7"/>
                  </a:lnTo>
                  <a:lnTo>
                    <a:pt x="116" y="10"/>
                  </a:lnTo>
                  <a:lnTo>
                    <a:pt x="114" y="13"/>
                  </a:lnTo>
                  <a:lnTo>
                    <a:pt x="113" y="15"/>
                  </a:lnTo>
                  <a:lnTo>
                    <a:pt x="112" y="18"/>
                  </a:lnTo>
                  <a:lnTo>
                    <a:pt x="113" y="22"/>
                  </a:lnTo>
                  <a:lnTo>
                    <a:pt x="113" y="26"/>
                  </a:lnTo>
                  <a:lnTo>
                    <a:pt x="110" y="34"/>
                  </a:lnTo>
                  <a:lnTo>
                    <a:pt x="107" y="40"/>
                  </a:lnTo>
                  <a:lnTo>
                    <a:pt x="106" y="42"/>
                  </a:lnTo>
                  <a:lnTo>
                    <a:pt x="105" y="49"/>
                  </a:lnTo>
                  <a:lnTo>
                    <a:pt x="103" y="56"/>
                  </a:lnTo>
                  <a:lnTo>
                    <a:pt x="102" y="64"/>
                  </a:lnTo>
                  <a:lnTo>
                    <a:pt x="100" y="73"/>
                  </a:lnTo>
                  <a:lnTo>
                    <a:pt x="98" y="76"/>
                  </a:lnTo>
                  <a:lnTo>
                    <a:pt x="96" y="80"/>
                  </a:lnTo>
                  <a:lnTo>
                    <a:pt x="91" y="86"/>
                  </a:lnTo>
                  <a:lnTo>
                    <a:pt x="87" y="9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1" name="Freeform 668">
              <a:extLst>
                <a:ext uri="{FF2B5EF4-FFF2-40B4-BE49-F238E27FC236}">
                  <a16:creationId xmlns="" xmlns:a16="http://schemas.microsoft.com/office/drawing/2014/main" id="{3B6F7E41-ABA6-0DD3-7DFF-0FC0D22A0F57}"/>
                </a:ext>
              </a:extLst>
            </p:cNvPr>
            <p:cNvSpPr>
              <a:spLocks noChangeArrowheads="1"/>
            </p:cNvSpPr>
            <p:nvPr/>
          </p:nvSpPr>
          <p:spPr bwMode="auto">
            <a:xfrm>
              <a:off x="12908696" y="8902212"/>
              <a:ext cx="5493" cy="5493"/>
            </a:xfrm>
            <a:custGeom>
              <a:avLst/>
              <a:gdLst>
                <a:gd name="T0" fmla="*/ 4 w 6"/>
                <a:gd name="T1" fmla="*/ 0 h 5"/>
                <a:gd name="T2" fmla="*/ 5 w 6"/>
                <a:gd name="T3" fmla="*/ 2 h 5"/>
                <a:gd name="T4" fmla="*/ 5 w 6"/>
                <a:gd name="T5" fmla="*/ 4 h 5"/>
                <a:gd name="T6" fmla="*/ 0 w 6"/>
                <a:gd name="T7" fmla="*/ 3 h 5"/>
                <a:gd name="T8" fmla="*/ 0 w 6"/>
                <a:gd name="T9" fmla="*/ 1 h 5"/>
                <a:gd name="T10" fmla="*/ 2 w 6"/>
                <a:gd name="T11" fmla="*/ 2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lnTo>
                    <a:pt x="5" y="2"/>
                  </a:lnTo>
                  <a:lnTo>
                    <a:pt x="5" y="4"/>
                  </a:lnTo>
                  <a:lnTo>
                    <a:pt x="0" y="3"/>
                  </a:lnTo>
                  <a:lnTo>
                    <a:pt x="0" y="1"/>
                  </a:lnTo>
                  <a:lnTo>
                    <a:pt x="2" y="2"/>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2" name="Freeform 670">
              <a:extLst>
                <a:ext uri="{FF2B5EF4-FFF2-40B4-BE49-F238E27FC236}">
                  <a16:creationId xmlns="" xmlns:a16="http://schemas.microsoft.com/office/drawing/2014/main" id="{ECB76D3B-ADF1-0605-67B7-503A12C2917C}"/>
                </a:ext>
              </a:extLst>
            </p:cNvPr>
            <p:cNvSpPr>
              <a:spLocks noChangeArrowheads="1"/>
            </p:cNvSpPr>
            <p:nvPr/>
          </p:nvSpPr>
          <p:spPr bwMode="auto">
            <a:xfrm>
              <a:off x="10435859" y="7874609"/>
              <a:ext cx="681404" cy="445112"/>
            </a:xfrm>
            <a:custGeom>
              <a:avLst/>
              <a:gdLst>
                <a:gd name="T0" fmla="*/ 485 w 548"/>
                <a:gd name="T1" fmla="*/ 245 h 356"/>
                <a:gd name="T2" fmla="*/ 478 w 548"/>
                <a:gd name="T3" fmla="*/ 235 h 356"/>
                <a:gd name="T4" fmla="*/ 467 w 548"/>
                <a:gd name="T5" fmla="*/ 200 h 356"/>
                <a:gd name="T6" fmla="*/ 482 w 548"/>
                <a:gd name="T7" fmla="*/ 146 h 356"/>
                <a:gd name="T8" fmla="*/ 466 w 548"/>
                <a:gd name="T9" fmla="*/ 162 h 356"/>
                <a:gd name="T10" fmla="*/ 468 w 548"/>
                <a:gd name="T11" fmla="*/ 180 h 356"/>
                <a:gd name="T12" fmla="*/ 492 w 548"/>
                <a:gd name="T13" fmla="*/ 193 h 356"/>
                <a:gd name="T14" fmla="*/ 500 w 548"/>
                <a:gd name="T15" fmla="*/ 177 h 356"/>
                <a:gd name="T16" fmla="*/ 514 w 548"/>
                <a:gd name="T17" fmla="*/ 191 h 356"/>
                <a:gd name="T18" fmla="*/ 530 w 548"/>
                <a:gd name="T19" fmla="*/ 204 h 356"/>
                <a:gd name="T20" fmla="*/ 534 w 548"/>
                <a:gd name="T21" fmla="*/ 215 h 356"/>
                <a:gd name="T22" fmla="*/ 522 w 548"/>
                <a:gd name="T23" fmla="*/ 224 h 356"/>
                <a:gd name="T24" fmla="*/ 506 w 548"/>
                <a:gd name="T25" fmla="*/ 231 h 356"/>
                <a:gd name="T26" fmla="*/ 488 w 548"/>
                <a:gd name="T27" fmla="*/ 228 h 356"/>
                <a:gd name="T28" fmla="*/ 459 w 548"/>
                <a:gd name="T29" fmla="*/ 226 h 356"/>
                <a:gd name="T30" fmla="*/ 470 w 548"/>
                <a:gd name="T31" fmla="*/ 210 h 356"/>
                <a:gd name="T32" fmla="*/ 456 w 548"/>
                <a:gd name="T33" fmla="*/ 204 h 356"/>
                <a:gd name="T34" fmla="*/ 424 w 548"/>
                <a:gd name="T35" fmla="*/ 211 h 356"/>
                <a:gd name="T36" fmla="*/ 413 w 548"/>
                <a:gd name="T37" fmla="*/ 232 h 356"/>
                <a:gd name="T38" fmla="*/ 412 w 548"/>
                <a:gd name="T39" fmla="*/ 238 h 356"/>
                <a:gd name="T40" fmla="*/ 408 w 548"/>
                <a:gd name="T41" fmla="*/ 244 h 356"/>
                <a:gd name="T42" fmla="*/ 396 w 548"/>
                <a:gd name="T43" fmla="*/ 261 h 356"/>
                <a:gd name="T44" fmla="*/ 362 w 548"/>
                <a:gd name="T45" fmla="*/ 272 h 356"/>
                <a:gd name="T46" fmla="*/ 381 w 548"/>
                <a:gd name="T47" fmla="*/ 282 h 356"/>
                <a:gd name="T48" fmla="*/ 394 w 548"/>
                <a:gd name="T49" fmla="*/ 313 h 356"/>
                <a:gd name="T50" fmla="*/ 377 w 548"/>
                <a:gd name="T51" fmla="*/ 343 h 356"/>
                <a:gd name="T52" fmla="*/ 357 w 548"/>
                <a:gd name="T53" fmla="*/ 353 h 356"/>
                <a:gd name="T54" fmla="*/ 338 w 548"/>
                <a:gd name="T55" fmla="*/ 322 h 356"/>
                <a:gd name="T56" fmla="*/ 309 w 548"/>
                <a:gd name="T57" fmla="*/ 313 h 356"/>
                <a:gd name="T58" fmla="*/ 254 w 548"/>
                <a:gd name="T59" fmla="*/ 279 h 356"/>
                <a:gd name="T60" fmla="*/ 206 w 548"/>
                <a:gd name="T61" fmla="*/ 239 h 356"/>
                <a:gd name="T62" fmla="*/ 175 w 548"/>
                <a:gd name="T63" fmla="*/ 188 h 356"/>
                <a:gd name="T64" fmla="*/ 152 w 548"/>
                <a:gd name="T65" fmla="*/ 189 h 356"/>
                <a:gd name="T66" fmla="*/ 130 w 548"/>
                <a:gd name="T67" fmla="*/ 169 h 356"/>
                <a:gd name="T68" fmla="*/ 127 w 548"/>
                <a:gd name="T69" fmla="*/ 157 h 356"/>
                <a:gd name="T70" fmla="*/ 111 w 548"/>
                <a:gd name="T71" fmla="*/ 144 h 356"/>
                <a:gd name="T72" fmla="*/ 83 w 548"/>
                <a:gd name="T73" fmla="*/ 123 h 356"/>
                <a:gd name="T74" fmla="*/ 77 w 548"/>
                <a:gd name="T75" fmla="*/ 139 h 356"/>
                <a:gd name="T76" fmla="*/ 73 w 548"/>
                <a:gd name="T77" fmla="*/ 138 h 356"/>
                <a:gd name="T78" fmla="*/ 54 w 548"/>
                <a:gd name="T79" fmla="*/ 150 h 356"/>
                <a:gd name="T80" fmla="*/ 36 w 548"/>
                <a:gd name="T81" fmla="*/ 183 h 356"/>
                <a:gd name="T82" fmla="*/ 0 w 548"/>
                <a:gd name="T83" fmla="*/ 185 h 356"/>
                <a:gd name="T84" fmla="*/ 0 w 548"/>
                <a:gd name="T85" fmla="*/ 87 h 356"/>
                <a:gd name="T86" fmla="*/ 19 w 548"/>
                <a:gd name="T87" fmla="*/ 20 h 356"/>
                <a:gd name="T88" fmla="*/ 79 w 548"/>
                <a:gd name="T89" fmla="*/ 1 h 356"/>
                <a:gd name="T90" fmla="*/ 121 w 548"/>
                <a:gd name="T91" fmla="*/ 26 h 356"/>
                <a:gd name="T92" fmla="*/ 162 w 548"/>
                <a:gd name="T93" fmla="*/ 54 h 356"/>
                <a:gd name="T94" fmla="*/ 194 w 548"/>
                <a:gd name="T95" fmla="*/ 92 h 356"/>
                <a:gd name="T96" fmla="*/ 256 w 548"/>
                <a:gd name="T97" fmla="*/ 89 h 356"/>
                <a:gd name="T98" fmla="*/ 290 w 548"/>
                <a:gd name="T99" fmla="*/ 89 h 356"/>
                <a:gd name="T100" fmla="*/ 319 w 548"/>
                <a:gd name="T101" fmla="*/ 115 h 356"/>
                <a:gd name="T102" fmla="*/ 325 w 548"/>
                <a:gd name="T103" fmla="*/ 157 h 356"/>
                <a:gd name="T104" fmla="*/ 343 w 548"/>
                <a:gd name="T105" fmla="*/ 193 h 356"/>
                <a:gd name="T106" fmla="*/ 383 w 548"/>
                <a:gd name="T107" fmla="*/ 194 h 356"/>
                <a:gd name="T108" fmla="*/ 396 w 548"/>
                <a:gd name="T109" fmla="*/ 215 h 356"/>
                <a:gd name="T110" fmla="*/ 410 w 548"/>
                <a:gd name="T111" fmla="*/ 194 h 356"/>
                <a:gd name="T112" fmla="*/ 440 w 548"/>
                <a:gd name="T113" fmla="*/ 169 h 356"/>
                <a:gd name="T114" fmla="*/ 468 w 548"/>
                <a:gd name="T115" fmla="*/ 15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8" h="356">
                  <a:moveTo>
                    <a:pt x="503" y="243"/>
                  </a:moveTo>
                  <a:lnTo>
                    <a:pt x="503" y="244"/>
                  </a:lnTo>
                  <a:lnTo>
                    <a:pt x="501" y="244"/>
                  </a:lnTo>
                  <a:lnTo>
                    <a:pt x="500" y="243"/>
                  </a:lnTo>
                  <a:lnTo>
                    <a:pt x="500" y="242"/>
                  </a:lnTo>
                  <a:lnTo>
                    <a:pt x="502" y="241"/>
                  </a:lnTo>
                  <a:lnTo>
                    <a:pt x="503" y="241"/>
                  </a:lnTo>
                  <a:lnTo>
                    <a:pt x="504" y="241"/>
                  </a:lnTo>
                  <a:lnTo>
                    <a:pt x="503" y="243"/>
                  </a:lnTo>
                  <a:close/>
                  <a:moveTo>
                    <a:pt x="485" y="245"/>
                  </a:moveTo>
                  <a:lnTo>
                    <a:pt x="484" y="246"/>
                  </a:lnTo>
                  <a:lnTo>
                    <a:pt x="481" y="246"/>
                  </a:lnTo>
                  <a:lnTo>
                    <a:pt x="479" y="245"/>
                  </a:lnTo>
                  <a:lnTo>
                    <a:pt x="480" y="241"/>
                  </a:lnTo>
                  <a:lnTo>
                    <a:pt x="480" y="241"/>
                  </a:lnTo>
                  <a:lnTo>
                    <a:pt x="480" y="241"/>
                  </a:lnTo>
                  <a:lnTo>
                    <a:pt x="479" y="240"/>
                  </a:lnTo>
                  <a:lnTo>
                    <a:pt x="478" y="239"/>
                  </a:lnTo>
                  <a:lnTo>
                    <a:pt x="477" y="237"/>
                  </a:lnTo>
                  <a:lnTo>
                    <a:pt x="478" y="235"/>
                  </a:lnTo>
                  <a:lnTo>
                    <a:pt x="479" y="235"/>
                  </a:lnTo>
                  <a:lnTo>
                    <a:pt x="479" y="235"/>
                  </a:lnTo>
                  <a:lnTo>
                    <a:pt x="481" y="237"/>
                  </a:lnTo>
                  <a:lnTo>
                    <a:pt x="482" y="238"/>
                  </a:lnTo>
                  <a:lnTo>
                    <a:pt x="485" y="239"/>
                  </a:lnTo>
                  <a:lnTo>
                    <a:pt x="484" y="241"/>
                  </a:lnTo>
                  <a:lnTo>
                    <a:pt x="485" y="244"/>
                  </a:lnTo>
                  <a:lnTo>
                    <a:pt x="485" y="245"/>
                  </a:lnTo>
                  <a:close/>
                  <a:moveTo>
                    <a:pt x="467" y="202"/>
                  </a:moveTo>
                  <a:lnTo>
                    <a:pt x="467" y="200"/>
                  </a:lnTo>
                  <a:lnTo>
                    <a:pt x="466" y="199"/>
                  </a:lnTo>
                  <a:lnTo>
                    <a:pt x="465" y="198"/>
                  </a:lnTo>
                  <a:lnTo>
                    <a:pt x="464" y="199"/>
                  </a:lnTo>
                  <a:lnTo>
                    <a:pt x="465" y="200"/>
                  </a:lnTo>
                  <a:lnTo>
                    <a:pt x="466" y="202"/>
                  </a:lnTo>
                  <a:lnTo>
                    <a:pt x="467" y="202"/>
                  </a:lnTo>
                  <a:close/>
                  <a:moveTo>
                    <a:pt x="477" y="146"/>
                  </a:moveTo>
                  <a:lnTo>
                    <a:pt x="478" y="146"/>
                  </a:lnTo>
                  <a:lnTo>
                    <a:pt x="479" y="144"/>
                  </a:lnTo>
                  <a:lnTo>
                    <a:pt x="482" y="146"/>
                  </a:lnTo>
                  <a:lnTo>
                    <a:pt x="485" y="148"/>
                  </a:lnTo>
                  <a:lnTo>
                    <a:pt x="486" y="148"/>
                  </a:lnTo>
                  <a:lnTo>
                    <a:pt x="485" y="150"/>
                  </a:lnTo>
                  <a:lnTo>
                    <a:pt x="479" y="153"/>
                  </a:lnTo>
                  <a:lnTo>
                    <a:pt x="476" y="155"/>
                  </a:lnTo>
                  <a:lnTo>
                    <a:pt x="474" y="155"/>
                  </a:lnTo>
                  <a:lnTo>
                    <a:pt x="473" y="156"/>
                  </a:lnTo>
                  <a:lnTo>
                    <a:pt x="472" y="160"/>
                  </a:lnTo>
                  <a:lnTo>
                    <a:pt x="470" y="161"/>
                  </a:lnTo>
                  <a:lnTo>
                    <a:pt x="466" y="162"/>
                  </a:lnTo>
                  <a:lnTo>
                    <a:pt x="465" y="164"/>
                  </a:lnTo>
                  <a:lnTo>
                    <a:pt x="461" y="169"/>
                  </a:lnTo>
                  <a:lnTo>
                    <a:pt x="453" y="175"/>
                  </a:lnTo>
                  <a:lnTo>
                    <a:pt x="453" y="176"/>
                  </a:lnTo>
                  <a:lnTo>
                    <a:pt x="453" y="177"/>
                  </a:lnTo>
                  <a:lnTo>
                    <a:pt x="455" y="178"/>
                  </a:lnTo>
                  <a:lnTo>
                    <a:pt x="460" y="180"/>
                  </a:lnTo>
                  <a:lnTo>
                    <a:pt x="461" y="181"/>
                  </a:lnTo>
                  <a:lnTo>
                    <a:pt x="467" y="180"/>
                  </a:lnTo>
                  <a:lnTo>
                    <a:pt x="468" y="180"/>
                  </a:lnTo>
                  <a:lnTo>
                    <a:pt x="470" y="182"/>
                  </a:lnTo>
                  <a:lnTo>
                    <a:pt x="471" y="188"/>
                  </a:lnTo>
                  <a:lnTo>
                    <a:pt x="474" y="189"/>
                  </a:lnTo>
                  <a:lnTo>
                    <a:pt x="478" y="191"/>
                  </a:lnTo>
                  <a:lnTo>
                    <a:pt x="479" y="191"/>
                  </a:lnTo>
                  <a:lnTo>
                    <a:pt x="482" y="193"/>
                  </a:lnTo>
                  <a:lnTo>
                    <a:pt x="485" y="193"/>
                  </a:lnTo>
                  <a:lnTo>
                    <a:pt x="488" y="193"/>
                  </a:lnTo>
                  <a:lnTo>
                    <a:pt x="491" y="194"/>
                  </a:lnTo>
                  <a:lnTo>
                    <a:pt x="492" y="193"/>
                  </a:lnTo>
                  <a:lnTo>
                    <a:pt x="492" y="185"/>
                  </a:lnTo>
                  <a:lnTo>
                    <a:pt x="494" y="186"/>
                  </a:lnTo>
                  <a:lnTo>
                    <a:pt x="496" y="186"/>
                  </a:lnTo>
                  <a:lnTo>
                    <a:pt x="497" y="185"/>
                  </a:lnTo>
                  <a:lnTo>
                    <a:pt x="498" y="183"/>
                  </a:lnTo>
                  <a:lnTo>
                    <a:pt x="498" y="181"/>
                  </a:lnTo>
                  <a:lnTo>
                    <a:pt x="498" y="178"/>
                  </a:lnTo>
                  <a:lnTo>
                    <a:pt x="499" y="177"/>
                  </a:lnTo>
                  <a:lnTo>
                    <a:pt x="500" y="176"/>
                  </a:lnTo>
                  <a:lnTo>
                    <a:pt x="500" y="177"/>
                  </a:lnTo>
                  <a:lnTo>
                    <a:pt x="501" y="177"/>
                  </a:lnTo>
                  <a:lnTo>
                    <a:pt x="501" y="180"/>
                  </a:lnTo>
                  <a:lnTo>
                    <a:pt x="503" y="181"/>
                  </a:lnTo>
                  <a:lnTo>
                    <a:pt x="504" y="181"/>
                  </a:lnTo>
                  <a:lnTo>
                    <a:pt x="505" y="184"/>
                  </a:lnTo>
                  <a:lnTo>
                    <a:pt x="506" y="186"/>
                  </a:lnTo>
                  <a:lnTo>
                    <a:pt x="506" y="191"/>
                  </a:lnTo>
                  <a:lnTo>
                    <a:pt x="509" y="191"/>
                  </a:lnTo>
                  <a:lnTo>
                    <a:pt x="512" y="192"/>
                  </a:lnTo>
                  <a:lnTo>
                    <a:pt x="514" y="191"/>
                  </a:lnTo>
                  <a:lnTo>
                    <a:pt x="516" y="192"/>
                  </a:lnTo>
                  <a:lnTo>
                    <a:pt x="516" y="194"/>
                  </a:lnTo>
                  <a:lnTo>
                    <a:pt x="516" y="196"/>
                  </a:lnTo>
                  <a:lnTo>
                    <a:pt x="516" y="198"/>
                  </a:lnTo>
                  <a:lnTo>
                    <a:pt x="517" y="199"/>
                  </a:lnTo>
                  <a:lnTo>
                    <a:pt x="520" y="197"/>
                  </a:lnTo>
                  <a:lnTo>
                    <a:pt x="522" y="197"/>
                  </a:lnTo>
                  <a:lnTo>
                    <a:pt x="524" y="198"/>
                  </a:lnTo>
                  <a:lnTo>
                    <a:pt x="526" y="200"/>
                  </a:lnTo>
                  <a:lnTo>
                    <a:pt x="530" y="204"/>
                  </a:lnTo>
                  <a:lnTo>
                    <a:pt x="531" y="205"/>
                  </a:lnTo>
                  <a:lnTo>
                    <a:pt x="537" y="205"/>
                  </a:lnTo>
                  <a:lnTo>
                    <a:pt x="538" y="205"/>
                  </a:lnTo>
                  <a:lnTo>
                    <a:pt x="540" y="205"/>
                  </a:lnTo>
                  <a:lnTo>
                    <a:pt x="542" y="205"/>
                  </a:lnTo>
                  <a:lnTo>
                    <a:pt x="547" y="206"/>
                  </a:lnTo>
                  <a:lnTo>
                    <a:pt x="547" y="207"/>
                  </a:lnTo>
                  <a:lnTo>
                    <a:pt x="546" y="208"/>
                  </a:lnTo>
                  <a:lnTo>
                    <a:pt x="535" y="214"/>
                  </a:lnTo>
                  <a:lnTo>
                    <a:pt x="534" y="215"/>
                  </a:lnTo>
                  <a:lnTo>
                    <a:pt x="532" y="217"/>
                  </a:lnTo>
                  <a:lnTo>
                    <a:pt x="529" y="219"/>
                  </a:lnTo>
                  <a:lnTo>
                    <a:pt x="528" y="219"/>
                  </a:lnTo>
                  <a:lnTo>
                    <a:pt x="523" y="217"/>
                  </a:lnTo>
                  <a:lnTo>
                    <a:pt x="522" y="217"/>
                  </a:lnTo>
                  <a:lnTo>
                    <a:pt x="522" y="218"/>
                  </a:lnTo>
                  <a:lnTo>
                    <a:pt x="522" y="220"/>
                  </a:lnTo>
                  <a:lnTo>
                    <a:pt x="523" y="221"/>
                  </a:lnTo>
                  <a:lnTo>
                    <a:pt x="523" y="223"/>
                  </a:lnTo>
                  <a:lnTo>
                    <a:pt x="522" y="224"/>
                  </a:lnTo>
                  <a:lnTo>
                    <a:pt x="518" y="223"/>
                  </a:lnTo>
                  <a:lnTo>
                    <a:pt x="518" y="222"/>
                  </a:lnTo>
                  <a:lnTo>
                    <a:pt x="518" y="222"/>
                  </a:lnTo>
                  <a:lnTo>
                    <a:pt x="517" y="222"/>
                  </a:lnTo>
                  <a:lnTo>
                    <a:pt x="514" y="222"/>
                  </a:lnTo>
                  <a:lnTo>
                    <a:pt x="511" y="227"/>
                  </a:lnTo>
                  <a:lnTo>
                    <a:pt x="509" y="228"/>
                  </a:lnTo>
                  <a:lnTo>
                    <a:pt x="509" y="230"/>
                  </a:lnTo>
                  <a:lnTo>
                    <a:pt x="507" y="230"/>
                  </a:lnTo>
                  <a:lnTo>
                    <a:pt x="506" y="231"/>
                  </a:lnTo>
                  <a:lnTo>
                    <a:pt x="503" y="233"/>
                  </a:lnTo>
                  <a:lnTo>
                    <a:pt x="500" y="235"/>
                  </a:lnTo>
                  <a:lnTo>
                    <a:pt x="500" y="233"/>
                  </a:lnTo>
                  <a:lnTo>
                    <a:pt x="499" y="232"/>
                  </a:lnTo>
                  <a:lnTo>
                    <a:pt x="498" y="232"/>
                  </a:lnTo>
                  <a:lnTo>
                    <a:pt x="497" y="232"/>
                  </a:lnTo>
                  <a:lnTo>
                    <a:pt x="495" y="232"/>
                  </a:lnTo>
                  <a:lnTo>
                    <a:pt x="493" y="230"/>
                  </a:lnTo>
                  <a:lnTo>
                    <a:pt x="490" y="229"/>
                  </a:lnTo>
                  <a:lnTo>
                    <a:pt x="488" y="228"/>
                  </a:lnTo>
                  <a:lnTo>
                    <a:pt x="481" y="229"/>
                  </a:lnTo>
                  <a:lnTo>
                    <a:pt x="478" y="230"/>
                  </a:lnTo>
                  <a:lnTo>
                    <a:pt x="477" y="231"/>
                  </a:lnTo>
                  <a:lnTo>
                    <a:pt x="475" y="231"/>
                  </a:lnTo>
                  <a:lnTo>
                    <a:pt x="467" y="232"/>
                  </a:lnTo>
                  <a:lnTo>
                    <a:pt x="466" y="232"/>
                  </a:lnTo>
                  <a:lnTo>
                    <a:pt x="465" y="230"/>
                  </a:lnTo>
                  <a:lnTo>
                    <a:pt x="464" y="227"/>
                  </a:lnTo>
                  <a:lnTo>
                    <a:pt x="461" y="226"/>
                  </a:lnTo>
                  <a:lnTo>
                    <a:pt x="459" y="226"/>
                  </a:lnTo>
                  <a:lnTo>
                    <a:pt x="459" y="225"/>
                  </a:lnTo>
                  <a:lnTo>
                    <a:pt x="459" y="224"/>
                  </a:lnTo>
                  <a:lnTo>
                    <a:pt x="459" y="222"/>
                  </a:lnTo>
                  <a:lnTo>
                    <a:pt x="459" y="222"/>
                  </a:lnTo>
                  <a:lnTo>
                    <a:pt x="464" y="217"/>
                  </a:lnTo>
                  <a:lnTo>
                    <a:pt x="469" y="213"/>
                  </a:lnTo>
                  <a:lnTo>
                    <a:pt x="469" y="213"/>
                  </a:lnTo>
                  <a:lnTo>
                    <a:pt x="470" y="212"/>
                  </a:lnTo>
                  <a:lnTo>
                    <a:pt x="470" y="211"/>
                  </a:lnTo>
                  <a:lnTo>
                    <a:pt x="470" y="210"/>
                  </a:lnTo>
                  <a:lnTo>
                    <a:pt x="467" y="209"/>
                  </a:lnTo>
                  <a:lnTo>
                    <a:pt x="466" y="208"/>
                  </a:lnTo>
                  <a:lnTo>
                    <a:pt x="468" y="207"/>
                  </a:lnTo>
                  <a:lnTo>
                    <a:pt x="468" y="206"/>
                  </a:lnTo>
                  <a:lnTo>
                    <a:pt x="465" y="203"/>
                  </a:lnTo>
                  <a:lnTo>
                    <a:pt x="460" y="198"/>
                  </a:lnTo>
                  <a:lnTo>
                    <a:pt x="459" y="197"/>
                  </a:lnTo>
                  <a:lnTo>
                    <a:pt x="459" y="198"/>
                  </a:lnTo>
                  <a:lnTo>
                    <a:pt x="457" y="202"/>
                  </a:lnTo>
                  <a:lnTo>
                    <a:pt x="456" y="204"/>
                  </a:lnTo>
                  <a:lnTo>
                    <a:pt x="451" y="207"/>
                  </a:lnTo>
                  <a:lnTo>
                    <a:pt x="447" y="209"/>
                  </a:lnTo>
                  <a:lnTo>
                    <a:pt x="440" y="212"/>
                  </a:lnTo>
                  <a:lnTo>
                    <a:pt x="437" y="213"/>
                  </a:lnTo>
                  <a:lnTo>
                    <a:pt x="436" y="213"/>
                  </a:lnTo>
                  <a:lnTo>
                    <a:pt x="435" y="213"/>
                  </a:lnTo>
                  <a:lnTo>
                    <a:pt x="431" y="209"/>
                  </a:lnTo>
                  <a:lnTo>
                    <a:pt x="428" y="208"/>
                  </a:lnTo>
                  <a:lnTo>
                    <a:pt x="426" y="209"/>
                  </a:lnTo>
                  <a:lnTo>
                    <a:pt x="424" y="211"/>
                  </a:lnTo>
                  <a:lnTo>
                    <a:pt x="425" y="215"/>
                  </a:lnTo>
                  <a:lnTo>
                    <a:pt x="423" y="216"/>
                  </a:lnTo>
                  <a:lnTo>
                    <a:pt x="421" y="217"/>
                  </a:lnTo>
                  <a:lnTo>
                    <a:pt x="424" y="227"/>
                  </a:lnTo>
                  <a:lnTo>
                    <a:pt x="424" y="228"/>
                  </a:lnTo>
                  <a:lnTo>
                    <a:pt x="422" y="228"/>
                  </a:lnTo>
                  <a:lnTo>
                    <a:pt x="424" y="232"/>
                  </a:lnTo>
                  <a:lnTo>
                    <a:pt x="422" y="233"/>
                  </a:lnTo>
                  <a:lnTo>
                    <a:pt x="418" y="232"/>
                  </a:lnTo>
                  <a:lnTo>
                    <a:pt x="413" y="232"/>
                  </a:lnTo>
                  <a:lnTo>
                    <a:pt x="403" y="233"/>
                  </a:lnTo>
                  <a:lnTo>
                    <a:pt x="403" y="234"/>
                  </a:lnTo>
                  <a:lnTo>
                    <a:pt x="403" y="235"/>
                  </a:lnTo>
                  <a:lnTo>
                    <a:pt x="403" y="235"/>
                  </a:lnTo>
                  <a:lnTo>
                    <a:pt x="408" y="235"/>
                  </a:lnTo>
                  <a:lnTo>
                    <a:pt x="412" y="235"/>
                  </a:lnTo>
                  <a:lnTo>
                    <a:pt x="414" y="236"/>
                  </a:lnTo>
                  <a:lnTo>
                    <a:pt x="414" y="237"/>
                  </a:lnTo>
                  <a:lnTo>
                    <a:pt x="413" y="238"/>
                  </a:lnTo>
                  <a:lnTo>
                    <a:pt x="412" y="238"/>
                  </a:lnTo>
                  <a:lnTo>
                    <a:pt x="408" y="238"/>
                  </a:lnTo>
                  <a:lnTo>
                    <a:pt x="408" y="240"/>
                  </a:lnTo>
                  <a:lnTo>
                    <a:pt x="408" y="240"/>
                  </a:lnTo>
                  <a:lnTo>
                    <a:pt x="409" y="242"/>
                  </a:lnTo>
                  <a:lnTo>
                    <a:pt x="410" y="244"/>
                  </a:lnTo>
                  <a:lnTo>
                    <a:pt x="410" y="244"/>
                  </a:lnTo>
                  <a:lnTo>
                    <a:pt x="410" y="245"/>
                  </a:lnTo>
                  <a:lnTo>
                    <a:pt x="410" y="246"/>
                  </a:lnTo>
                  <a:lnTo>
                    <a:pt x="408" y="244"/>
                  </a:lnTo>
                  <a:lnTo>
                    <a:pt x="408" y="244"/>
                  </a:lnTo>
                  <a:lnTo>
                    <a:pt x="407" y="246"/>
                  </a:lnTo>
                  <a:lnTo>
                    <a:pt x="407" y="247"/>
                  </a:lnTo>
                  <a:lnTo>
                    <a:pt x="407" y="248"/>
                  </a:lnTo>
                  <a:lnTo>
                    <a:pt x="405" y="247"/>
                  </a:lnTo>
                  <a:lnTo>
                    <a:pt x="403" y="248"/>
                  </a:lnTo>
                  <a:lnTo>
                    <a:pt x="402" y="251"/>
                  </a:lnTo>
                  <a:lnTo>
                    <a:pt x="402" y="256"/>
                  </a:lnTo>
                  <a:lnTo>
                    <a:pt x="399" y="259"/>
                  </a:lnTo>
                  <a:lnTo>
                    <a:pt x="397" y="260"/>
                  </a:lnTo>
                  <a:lnTo>
                    <a:pt x="396" y="261"/>
                  </a:lnTo>
                  <a:lnTo>
                    <a:pt x="392" y="260"/>
                  </a:lnTo>
                  <a:lnTo>
                    <a:pt x="391" y="259"/>
                  </a:lnTo>
                  <a:lnTo>
                    <a:pt x="385" y="259"/>
                  </a:lnTo>
                  <a:lnTo>
                    <a:pt x="380" y="257"/>
                  </a:lnTo>
                  <a:lnTo>
                    <a:pt x="374" y="256"/>
                  </a:lnTo>
                  <a:lnTo>
                    <a:pt x="368" y="259"/>
                  </a:lnTo>
                  <a:lnTo>
                    <a:pt x="367" y="261"/>
                  </a:lnTo>
                  <a:lnTo>
                    <a:pt x="366" y="262"/>
                  </a:lnTo>
                  <a:lnTo>
                    <a:pt x="364" y="263"/>
                  </a:lnTo>
                  <a:lnTo>
                    <a:pt x="362" y="272"/>
                  </a:lnTo>
                  <a:lnTo>
                    <a:pt x="363" y="273"/>
                  </a:lnTo>
                  <a:lnTo>
                    <a:pt x="364" y="274"/>
                  </a:lnTo>
                  <a:lnTo>
                    <a:pt x="370" y="276"/>
                  </a:lnTo>
                  <a:lnTo>
                    <a:pt x="372" y="276"/>
                  </a:lnTo>
                  <a:lnTo>
                    <a:pt x="372" y="278"/>
                  </a:lnTo>
                  <a:lnTo>
                    <a:pt x="372" y="281"/>
                  </a:lnTo>
                  <a:lnTo>
                    <a:pt x="373" y="282"/>
                  </a:lnTo>
                  <a:lnTo>
                    <a:pt x="375" y="282"/>
                  </a:lnTo>
                  <a:lnTo>
                    <a:pt x="379" y="282"/>
                  </a:lnTo>
                  <a:lnTo>
                    <a:pt x="381" y="282"/>
                  </a:lnTo>
                  <a:lnTo>
                    <a:pt x="384" y="282"/>
                  </a:lnTo>
                  <a:lnTo>
                    <a:pt x="386" y="284"/>
                  </a:lnTo>
                  <a:lnTo>
                    <a:pt x="387" y="285"/>
                  </a:lnTo>
                  <a:lnTo>
                    <a:pt x="388" y="286"/>
                  </a:lnTo>
                  <a:lnTo>
                    <a:pt x="385" y="295"/>
                  </a:lnTo>
                  <a:lnTo>
                    <a:pt x="385" y="298"/>
                  </a:lnTo>
                  <a:lnTo>
                    <a:pt x="386" y="303"/>
                  </a:lnTo>
                  <a:lnTo>
                    <a:pt x="388" y="307"/>
                  </a:lnTo>
                  <a:lnTo>
                    <a:pt x="391" y="311"/>
                  </a:lnTo>
                  <a:lnTo>
                    <a:pt x="394" y="313"/>
                  </a:lnTo>
                  <a:lnTo>
                    <a:pt x="394" y="314"/>
                  </a:lnTo>
                  <a:lnTo>
                    <a:pt x="394" y="315"/>
                  </a:lnTo>
                  <a:lnTo>
                    <a:pt x="394" y="318"/>
                  </a:lnTo>
                  <a:lnTo>
                    <a:pt x="392" y="321"/>
                  </a:lnTo>
                  <a:lnTo>
                    <a:pt x="390" y="324"/>
                  </a:lnTo>
                  <a:lnTo>
                    <a:pt x="388" y="325"/>
                  </a:lnTo>
                  <a:lnTo>
                    <a:pt x="386" y="329"/>
                  </a:lnTo>
                  <a:lnTo>
                    <a:pt x="383" y="334"/>
                  </a:lnTo>
                  <a:lnTo>
                    <a:pt x="379" y="339"/>
                  </a:lnTo>
                  <a:lnTo>
                    <a:pt x="377" y="343"/>
                  </a:lnTo>
                  <a:lnTo>
                    <a:pt x="377" y="353"/>
                  </a:lnTo>
                  <a:lnTo>
                    <a:pt x="375" y="355"/>
                  </a:lnTo>
                  <a:lnTo>
                    <a:pt x="375" y="354"/>
                  </a:lnTo>
                  <a:lnTo>
                    <a:pt x="374" y="353"/>
                  </a:lnTo>
                  <a:lnTo>
                    <a:pt x="370" y="353"/>
                  </a:lnTo>
                  <a:lnTo>
                    <a:pt x="369" y="353"/>
                  </a:lnTo>
                  <a:lnTo>
                    <a:pt x="368" y="352"/>
                  </a:lnTo>
                  <a:lnTo>
                    <a:pt x="365" y="352"/>
                  </a:lnTo>
                  <a:lnTo>
                    <a:pt x="361" y="354"/>
                  </a:lnTo>
                  <a:lnTo>
                    <a:pt x="357" y="353"/>
                  </a:lnTo>
                  <a:lnTo>
                    <a:pt x="353" y="349"/>
                  </a:lnTo>
                  <a:lnTo>
                    <a:pt x="345" y="347"/>
                  </a:lnTo>
                  <a:lnTo>
                    <a:pt x="336" y="348"/>
                  </a:lnTo>
                  <a:lnTo>
                    <a:pt x="336" y="344"/>
                  </a:lnTo>
                  <a:lnTo>
                    <a:pt x="336" y="339"/>
                  </a:lnTo>
                  <a:lnTo>
                    <a:pt x="336" y="331"/>
                  </a:lnTo>
                  <a:lnTo>
                    <a:pt x="339" y="325"/>
                  </a:lnTo>
                  <a:lnTo>
                    <a:pt x="339" y="324"/>
                  </a:lnTo>
                  <a:lnTo>
                    <a:pt x="339" y="323"/>
                  </a:lnTo>
                  <a:lnTo>
                    <a:pt x="338" y="322"/>
                  </a:lnTo>
                  <a:lnTo>
                    <a:pt x="331" y="320"/>
                  </a:lnTo>
                  <a:lnTo>
                    <a:pt x="329" y="320"/>
                  </a:lnTo>
                  <a:lnTo>
                    <a:pt x="328" y="317"/>
                  </a:lnTo>
                  <a:lnTo>
                    <a:pt x="325" y="315"/>
                  </a:lnTo>
                  <a:lnTo>
                    <a:pt x="322" y="314"/>
                  </a:lnTo>
                  <a:lnTo>
                    <a:pt x="318" y="312"/>
                  </a:lnTo>
                  <a:lnTo>
                    <a:pt x="315" y="312"/>
                  </a:lnTo>
                  <a:lnTo>
                    <a:pt x="312" y="312"/>
                  </a:lnTo>
                  <a:lnTo>
                    <a:pt x="311" y="313"/>
                  </a:lnTo>
                  <a:lnTo>
                    <a:pt x="309" y="313"/>
                  </a:lnTo>
                  <a:lnTo>
                    <a:pt x="307" y="312"/>
                  </a:lnTo>
                  <a:lnTo>
                    <a:pt x="300" y="308"/>
                  </a:lnTo>
                  <a:lnTo>
                    <a:pt x="290" y="301"/>
                  </a:lnTo>
                  <a:lnTo>
                    <a:pt x="282" y="295"/>
                  </a:lnTo>
                  <a:lnTo>
                    <a:pt x="276" y="293"/>
                  </a:lnTo>
                  <a:lnTo>
                    <a:pt x="275" y="291"/>
                  </a:lnTo>
                  <a:lnTo>
                    <a:pt x="273" y="289"/>
                  </a:lnTo>
                  <a:lnTo>
                    <a:pt x="265" y="282"/>
                  </a:lnTo>
                  <a:lnTo>
                    <a:pt x="260" y="284"/>
                  </a:lnTo>
                  <a:lnTo>
                    <a:pt x="254" y="279"/>
                  </a:lnTo>
                  <a:lnTo>
                    <a:pt x="248" y="275"/>
                  </a:lnTo>
                  <a:lnTo>
                    <a:pt x="246" y="274"/>
                  </a:lnTo>
                  <a:lnTo>
                    <a:pt x="240" y="267"/>
                  </a:lnTo>
                  <a:lnTo>
                    <a:pt x="233" y="262"/>
                  </a:lnTo>
                  <a:lnTo>
                    <a:pt x="225" y="256"/>
                  </a:lnTo>
                  <a:lnTo>
                    <a:pt x="221" y="252"/>
                  </a:lnTo>
                  <a:lnTo>
                    <a:pt x="213" y="246"/>
                  </a:lnTo>
                  <a:lnTo>
                    <a:pt x="208" y="243"/>
                  </a:lnTo>
                  <a:lnTo>
                    <a:pt x="207" y="241"/>
                  </a:lnTo>
                  <a:lnTo>
                    <a:pt x="206" y="239"/>
                  </a:lnTo>
                  <a:lnTo>
                    <a:pt x="203" y="227"/>
                  </a:lnTo>
                  <a:lnTo>
                    <a:pt x="201" y="221"/>
                  </a:lnTo>
                  <a:lnTo>
                    <a:pt x="198" y="218"/>
                  </a:lnTo>
                  <a:lnTo>
                    <a:pt x="195" y="212"/>
                  </a:lnTo>
                  <a:lnTo>
                    <a:pt x="192" y="204"/>
                  </a:lnTo>
                  <a:lnTo>
                    <a:pt x="190" y="197"/>
                  </a:lnTo>
                  <a:lnTo>
                    <a:pt x="189" y="195"/>
                  </a:lnTo>
                  <a:lnTo>
                    <a:pt x="185" y="192"/>
                  </a:lnTo>
                  <a:lnTo>
                    <a:pt x="180" y="189"/>
                  </a:lnTo>
                  <a:lnTo>
                    <a:pt x="175" y="188"/>
                  </a:lnTo>
                  <a:lnTo>
                    <a:pt x="174" y="188"/>
                  </a:lnTo>
                  <a:lnTo>
                    <a:pt x="173" y="188"/>
                  </a:lnTo>
                  <a:lnTo>
                    <a:pt x="172" y="188"/>
                  </a:lnTo>
                  <a:lnTo>
                    <a:pt x="171" y="191"/>
                  </a:lnTo>
                  <a:lnTo>
                    <a:pt x="167" y="191"/>
                  </a:lnTo>
                  <a:lnTo>
                    <a:pt x="166" y="191"/>
                  </a:lnTo>
                  <a:lnTo>
                    <a:pt x="164" y="190"/>
                  </a:lnTo>
                  <a:lnTo>
                    <a:pt x="158" y="189"/>
                  </a:lnTo>
                  <a:lnTo>
                    <a:pt x="156" y="188"/>
                  </a:lnTo>
                  <a:lnTo>
                    <a:pt x="152" y="189"/>
                  </a:lnTo>
                  <a:lnTo>
                    <a:pt x="144" y="190"/>
                  </a:lnTo>
                  <a:lnTo>
                    <a:pt x="142" y="189"/>
                  </a:lnTo>
                  <a:lnTo>
                    <a:pt x="134" y="184"/>
                  </a:lnTo>
                  <a:lnTo>
                    <a:pt x="131" y="182"/>
                  </a:lnTo>
                  <a:lnTo>
                    <a:pt x="130" y="181"/>
                  </a:lnTo>
                  <a:lnTo>
                    <a:pt x="130" y="179"/>
                  </a:lnTo>
                  <a:lnTo>
                    <a:pt x="132" y="176"/>
                  </a:lnTo>
                  <a:lnTo>
                    <a:pt x="133" y="174"/>
                  </a:lnTo>
                  <a:lnTo>
                    <a:pt x="132" y="172"/>
                  </a:lnTo>
                  <a:lnTo>
                    <a:pt x="130" y="169"/>
                  </a:lnTo>
                  <a:lnTo>
                    <a:pt x="130" y="167"/>
                  </a:lnTo>
                  <a:lnTo>
                    <a:pt x="132" y="165"/>
                  </a:lnTo>
                  <a:lnTo>
                    <a:pt x="134" y="165"/>
                  </a:lnTo>
                  <a:lnTo>
                    <a:pt x="134" y="165"/>
                  </a:lnTo>
                  <a:lnTo>
                    <a:pt x="134" y="164"/>
                  </a:lnTo>
                  <a:lnTo>
                    <a:pt x="133" y="163"/>
                  </a:lnTo>
                  <a:lnTo>
                    <a:pt x="132" y="161"/>
                  </a:lnTo>
                  <a:lnTo>
                    <a:pt x="127" y="158"/>
                  </a:lnTo>
                  <a:lnTo>
                    <a:pt x="126" y="158"/>
                  </a:lnTo>
                  <a:lnTo>
                    <a:pt x="127" y="157"/>
                  </a:lnTo>
                  <a:lnTo>
                    <a:pt x="127" y="156"/>
                  </a:lnTo>
                  <a:lnTo>
                    <a:pt x="127" y="153"/>
                  </a:lnTo>
                  <a:lnTo>
                    <a:pt x="128" y="151"/>
                  </a:lnTo>
                  <a:lnTo>
                    <a:pt x="128" y="150"/>
                  </a:lnTo>
                  <a:lnTo>
                    <a:pt x="128" y="148"/>
                  </a:lnTo>
                  <a:lnTo>
                    <a:pt x="128" y="147"/>
                  </a:lnTo>
                  <a:lnTo>
                    <a:pt x="126" y="147"/>
                  </a:lnTo>
                  <a:lnTo>
                    <a:pt x="123" y="144"/>
                  </a:lnTo>
                  <a:lnTo>
                    <a:pt x="120" y="144"/>
                  </a:lnTo>
                  <a:lnTo>
                    <a:pt x="111" y="144"/>
                  </a:lnTo>
                  <a:lnTo>
                    <a:pt x="108" y="143"/>
                  </a:lnTo>
                  <a:lnTo>
                    <a:pt x="105" y="141"/>
                  </a:lnTo>
                  <a:lnTo>
                    <a:pt x="103" y="136"/>
                  </a:lnTo>
                  <a:lnTo>
                    <a:pt x="101" y="134"/>
                  </a:lnTo>
                  <a:lnTo>
                    <a:pt x="100" y="134"/>
                  </a:lnTo>
                  <a:lnTo>
                    <a:pt x="97" y="134"/>
                  </a:lnTo>
                  <a:lnTo>
                    <a:pt x="94" y="133"/>
                  </a:lnTo>
                  <a:lnTo>
                    <a:pt x="92" y="133"/>
                  </a:lnTo>
                  <a:lnTo>
                    <a:pt x="87" y="128"/>
                  </a:lnTo>
                  <a:lnTo>
                    <a:pt x="83" y="123"/>
                  </a:lnTo>
                  <a:lnTo>
                    <a:pt x="81" y="127"/>
                  </a:lnTo>
                  <a:lnTo>
                    <a:pt x="80" y="128"/>
                  </a:lnTo>
                  <a:lnTo>
                    <a:pt x="76" y="128"/>
                  </a:lnTo>
                  <a:lnTo>
                    <a:pt x="73" y="127"/>
                  </a:lnTo>
                  <a:lnTo>
                    <a:pt x="71" y="128"/>
                  </a:lnTo>
                  <a:lnTo>
                    <a:pt x="69" y="130"/>
                  </a:lnTo>
                  <a:lnTo>
                    <a:pt x="70" y="131"/>
                  </a:lnTo>
                  <a:lnTo>
                    <a:pt x="71" y="132"/>
                  </a:lnTo>
                  <a:lnTo>
                    <a:pt x="73" y="134"/>
                  </a:lnTo>
                  <a:lnTo>
                    <a:pt x="77" y="139"/>
                  </a:lnTo>
                  <a:lnTo>
                    <a:pt x="80" y="142"/>
                  </a:lnTo>
                  <a:lnTo>
                    <a:pt x="80" y="143"/>
                  </a:lnTo>
                  <a:lnTo>
                    <a:pt x="80" y="144"/>
                  </a:lnTo>
                  <a:lnTo>
                    <a:pt x="79" y="144"/>
                  </a:lnTo>
                  <a:lnTo>
                    <a:pt x="78" y="144"/>
                  </a:lnTo>
                  <a:lnTo>
                    <a:pt x="77" y="144"/>
                  </a:lnTo>
                  <a:lnTo>
                    <a:pt x="76" y="143"/>
                  </a:lnTo>
                  <a:lnTo>
                    <a:pt x="76" y="142"/>
                  </a:lnTo>
                  <a:lnTo>
                    <a:pt x="75" y="139"/>
                  </a:lnTo>
                  <a:lnTo>
                    <a:pt x="73" y="138"/>
                  </a:lnTo>
                  <a:lnTo>
                    <a:pt x="72" y="137"/>
                  </a:lnTo>
                  <a:lnTo>
                    <a:pt x="70" y="137"/>
                  </a:lnTo>
                  <a:lnTo>
                    <a:pt x="67" y="136"/>
                  </a:lnTo>
                  <a:lnTo>
                    <a:pt x="65" y="136"/>
                  </a:lnTo>
                  <a:lnTo>
                    <a:pt x="64" y="137"/>
                  </a:lnTo>
                  <a:lnTo>
                    <a:pt x="63" y="139"/>
                  </a:lnTo>
                  <a:lnTo>
                    <a:pt x="62" y="142"/>
                  </a:lnTo>
                  <a:lnTo>
                    <a:pt x="60" y="147"/>
                  </a:lnTo>
                  <a:lnTo>
                    <a:pt x="59" y="148"/>
                  </a:lnTo>
                  <a:lnTo>
                    <a:pt x="54" y="150"/>
                  </a:lnTo>
                  <a:lnTo>
                    <a:pt x="45" y="150"/>
                  </a:lnTo>
                  <a:lnTo>
                    <a:pt x="41" y="152"/>
                  </a:lnTo>
                  <a:lnTo>
                    <a:pt x="40" y="153"/>
                  </a:lnTo>
                  <a:lnTo>
                    <a:pt x="36" y="158"/>
                  </a:lnTo>
                  <a:lnTo>
                    <a:pt x="34" y="160"/>
                  </a:lnTo>
                  <a:lnTo>
                    <a:pt x="31" y="163"/>
                  </a:lnTo>
                  <a:lnTo>
                    <a:pt x="32" y="170"/>
                  </a:lnTo>
                  <a:lnTo>
                    <a:pt x="33" y="180"/>
                  </a:lnTo>
                  <a:lnTo>
                    <a:pt x="35" y="183"/>
                  </a:lnTo>
                  <a:lnTo>
                    <a:pt x="36" y="183"/>
                  </a:lnTo>
                  <a:lnTo>
                    <a:pt x="36" y="184"/>
                  </a:lnTo>
                  <a:lnTo>
                    <a:pt x="35" y="185"/>
                  </a:lnTo>
                  <a:lnTo>
                    <a:pt x="35" y="186"/>
                  </a:lnTo>
                  <a:lnTo>
                    <a:pt x="33" y="188"/>
                  </a:lnTo>
                  <a:lnTo>
                    <a:pt x="32" y="188"/>
                  </a:lnTo>
                  <a:lnTo>
                    <a:pt x="28" y="187"/>
                  </a:lnTo>
                  <a:lnTo>
                    <a:pt x="25" y="187"/>
                  </a:lnTo>
                  <a:lnTo>
                    <a:pt x="16" y="186"/>
                  </a:lnTo>
                  <a:lnTo>
                    <a:pt x="8" y="186"/>
                  </a:lnTo>
                  <a:lnTo>
                    <a:pt x="0" y="185"/>
                  </a:lnTo>
                  <a:lnTo>
                    <a:pt x="0" y="175"/>
                  </a:lnTo>
                  <a:lnTo>
                    <a:pt x="0" y="166"/>
                  </a:lnTo>
                  <a:lnTo>
                    <a:pt x="0" y="157"/>
                  </a:lnTo>
                  <a:lnTo>
                    <a:pt x="0" y="146"/>
                  </a:lnTo>
                  <a:lnTo>
                    <a:pt x="0" y="136"/>
                  </a:lnTo>
                  <a:lnTo>
                    <a:pt x="0" y="126"/>
                  </a:lnTo>
                  <a:lnTo>
                    <a:pt x="0" y="117"/>
                  </a:lnTo>
                  <a:lnTo>
                    <a:pt x="0" y="107"/>
                  </a:lnTo>
                  <a:lnTo>
                    <a:pt x="0" y="96"/>
                  </a:lnTo>
                  <a:lnTo>
                    <a:pt x="0" y="87"/>
                  </a:lnTo>
                  <a:lnTo>
                    <a:pt x="0" y="76"/>
                  </a:lnTo>
                  <a:lnTo>
                    <a:pt x="0" y="67"/>
                  </a:lnTo>
                  <a:lnTo>
                    <a:pt x="0" y="56"/>
                  </a:lnTo>
                  <a:lnTo>
                    <a:pt x="0" y="46"/>
                  </a:lnTo>
                  <a:lnTo>
                    <a:pt x="0" y="36"/>
                  </a:lnTo>
                  <a:lnTo>
                    <a:pt x="0" y="26"/>
                  </a:lnTo>
                  <a:lnTo>
                    <a:pt x="4" y="24"/>
                  </a:lnTo>
                  <a:lnTo>
                    <a:pt x="9" y="22"/>
                  </a:lnTo>
                  <a:lnTo>
                    <a:pt x="14" y="21"/>
                  </a:lnTo>
                  <a:lnTo>
                    <a:pt x="19" y="20"/>
                  </a:lnTo>
                  <a:lnTo>
                    <a:pt x="25" y="17"/>
                  </a:lnTo>
                  <a:lnTo>
                    <a:pt x="31" y="15"/>
                  </a:lnTo>
                  <a:lnTo>
                    <a:pt x="38" y="13"/>
                  </a:lnTo>
                  <a:lnTo>
                    <a:pt x="43" y="11"/>
                  </a:lnTo>
                  <a:lnTo>
                    <a:pt x="48" y="10"/>
                  </a:lnTo>
                  <a:lnTo>
                    <a:pt x="54" y="8"/>
                  </a:lnTo>
                  <a:lnTo>
                    <a:pt x="63" y="5"/>
                  </a:lnTo>
                  <a:lnTo>
                    <a:pt x="68" y="4"/>
                  </a:lnTo>
                  <a:lnTo>
                    <a:pt x="74" y="2"/>
                  </a:lnTo>
                  <a:lnTo>
                    <a:pt x="79" y="1"/>
                  </a:lnTo>
                  <a:lnTo>
                    <a:pt x="82" y="0"/>
                  </a:lnTo>
                  <a:lnTo>
                    <a:pt x="86" y="2"/>
                  </a:lnTo>
                  <a:lnTo>
                    <a:pt x="90" y="5"/>
                  </a:lnTo>
                  <a:lnTo>
                    <a:pt x="95" y="8"/>
                  </a:lnTo>
                  <a:lnTo>
                    <a:pt x="99" y="11"/>
                  </a:lnTo>
                  <a:lnTo>
                    <a:pt x="103" y="15"/>
                  </a:lnTo>
                  <a:lnTo>
                    <a:pt x="108" y="17"/>
                  </a:lnTo>
                  <a:lnTo>
                    <a:pt x="112" y="20"/>
                  </a:lnTo>
                  <a:lnTo>
                    <a:pt x="117" y="23"/>
                  </a:lnTo>
                  <a:lnTo>
                    <a:pt x="121" y="26"/>
                  </a:lnTo>
                  <a:lnTo>
                    <a:pt x="125" y="29"/>
                  </a:lnTo>
                  <a:lnTo>
                    <a:pt x="129" y="32"/>
                  </a:lnTo>
                  <a:lnTo>
                    <a:pt x="134" y="35"/>
                  </a:lnTo>
                  <a:lnTo>
                    <a:pt x="139" y="38"/>
                  </a:lnTo>
                  <a:lnTo>
                    <a:pt x="143" y="41"/>
                  </a:lnTo>
                  <a:lnTo>
                    <a:pt x="147" y="44"/>
                  </a:lnTo>
                  <a:lnTo>
                    <a:pt x="151" y="47"/>
                  </a:lnTo>
                  <a:lnTo>
                    <a:pt x="156" y="49"/>
                  </a:lnTo>
                  <a:lnTo>
                    <a:pt x="160" y="53"/>
                  </a:lnTo>
                  <a:lnTo>
                    <a:pt x="162" y="54"/>
                  </a:lnTo>
                  <a:lnTo>
                    <a:pt x="163" y="59"/>
                  </a:lnTo>
                  <a:lnTo>
                    <a:pt x="165" y="62"/>
                  </a:lnTo>
                  <a:lnTo>
                    <a:pt x="169" y="66"/>
                  </a:lnTo>
                  <a:lnTo>
                    <a:pt x="172" y="70"/>
                  </a:lnTo>
                  <a:lnTo>
                    <a:pt x="177" y="75"/>
                  </a:lnTo>
                  <a:lnTo>
                    <a:pt x="180" y="79"/>
                  </a:lnTo>
                  <a:lnTo>
                    <a:pt x="183" y="83"/>
                  </a:lnTo>
                  <a:lnTo>
                    <a:pt x="188" y="89"/>
                  </a:lnTo>
                  <a:lnTo>
                    <a:pt x="191" y="92"/>
                  </a:lnTo>
                  <a:lnTo>
                    <a:pt x="194" y="92"/>
                  </a:lnTo>
                  <a:lnTo>
                    <a:pt x="199" y="92"/>
                  </a:lnTo>
                  <a:lnTo>
                    <a:pt x="207" y="90"/>
                  </a:lnTo>
                  <a:lnTo>
                    <a:pt x="212" y="89"/>
                  </a:lnTo>
                  <a:lnTo>
                    <a:pt x="219" y="88"/>
                  </a:lnTo>
                  <a:lnTo>
                    <a:pt x="225" y="87"/>
                  </a:lnTo>
                  <a:lnTo>
                    <a:pt x="230" y="86"/>
                  </a:lnTo>
                  <a:lnTo>
                    <a:pt x="238" y="87"/>
                  </a:lnTo>
                  <a:lnTo>
                    <a:pt x="245" y="87"/>
                  </a:lnTo>
                  <a:lnTo>
                    <a:pt x="251" y="88"/>
                  </a:lnTo>
                  <a:lnTo>
                    <a:pt x="256" y="89"/>
                  </a:lnTo>
                  <a:lnTo>
                    <a:pt x="262" y="89"/>
                  </a:lnTo>
                  <a:lnTo>
                    <a:pt x="265" y="89"/>
                  </a:lnTo>
                  <a:lnTo>
                    <a:pt x="270" y="90"/>
                  </a:lnTo>
                  <a:lnTo>
                    <a:pt x="271" y="89"/>
                  </a:lnTo>
                  <a:lnTo>
                    <a:pt x="275" y="87"/>
                  </a:lnTo>
                  <a:lnTo>
                    <a:pt x="278" y="85"/>
                  </a:lnTo>
                  <a:lnTo>
                    <a:pt x="281" y="83"/>
                  </a:lnTo>
                  <a:lnTo>
                    <a:pt x="284" y="83"/>
                  </a:lnTo>
                  <a:lnTo>
                    <a:pt x="287" y="85"/>
                  </a:lnTo>
                  <a:lnTo>
                    <a:pt x="290" y="89"/>
                  </a:lnTo>
                  <a:lnTo>
                    <a:pt x="293" y="92"/>
                  </a:lnTo>
                  <a:lnTo>
                    <a:pt x="296" y="95"/>
                  </a:lnTo>
                  <a:lnTo>
                    <a:pt x="299" y="97"/>
                  </a:lnTo>
                  <a:lnTo>
                    <a:pt x="303" y="100"/>
                  </a:lnTo>
                  <a:lnTo>
                    <a:pt x="306" y="105"/>
                  </a:lnTo>
                  <a:lnTo>
                    <a:pt x="309" y="111"/>
                  </a:lnTo>
                  <a:lnTo>
                    <a:pt x="311" y="115"/>
                  </a:lnTo>
                  <a:lnTo>
                    <a:pt x="313" y="119"/>
                  </a:lnTo>
                  <a:lnTo>
                    <a:pt x="316" y="117"/>
                  </a:lnTo>
                  <a:lnTo>
                    <a:pt x="319" y="115"/>
                  </a:lnTo>
                  <a:lnTo>
                    <a:pt x="322" y="114"/>
                  </a:lnTo>
                  <a:lnTo>
                    <a:pt x="322" y="119"/>
                  </a:lnTo>
                  <a:lnTo>
                    <a:pt x="322" y="123"/>
                  </a:lnTo>
                  <a:lnTo>
                    <a:pt x="321" y="131"/>
                  </a:lnTo>
                  <a:lnTo>
                    <a:pt x="321" y="136"/>
                  </a:lnTo>
                  <a:lnTo>
                    <a:pt x="320" y="143"/>
                  </a:lnTo>
                  <a:lnTo>
                    <a:pt x="320" y="148"/>
                  </a:lnTo>
                  <a:lnTo>
                    <a:pt x="320" y="153"/>
                  </a:lnTo>
                  <a:lnTo>
                    <a:pt x="319" y="157"/>
                  </a:lnTo>
                  <a:lnTo>
                    <a:pt x="325" y="157"/>
                  </a:lnTo>
                  <a:lnTo>
                    <a:pt x="329" y="157"/>
                  </a:lnTo>
                  <a:lnTo>
                    <a:pt x="335" y="157"/>
                  </a:lnTo>
                  <a:lnTo>
                    <a:pt x="336" y="161"/>
                  </a:lnTo>
                  <a:lnTo>
                    <a:pt x="336" y="167"/>
                  </a:lnTo>
                  <a:lnTo>
                    <a:pt x="338" y="174"/>
                  </a:lnTo>
                  <a:lnTo>
                    <a:pt x="338" y="178"/>
                  </a:lnTo>
                  <a:lnTo>
                    <a:pt x="340" y="185"/>
                  </a:lnTo>
                  <a:lnTo>
                    <a:pt x="340" y="188"/>
                  </a:lnTo>
                  <a:lnTo>
                    <a:pt x="342" y="191"/>
                  </a:lnTo>
                  <a:lnTo>
                    <a:pt x="343" y="193"/>
                  </a:lnTo>
                  <a:lnTo>
                    <a:pt x="345" y="193"/>
                  </a:lnTo>
                  <a:lnTo>
                    <a:pt x="352" y="193"/>
                  </a:lnTo>
                  <a:lnTo>
                    <a:pt x="358" y="192"/>
                  </a:lnTo>
                  <a:lnTo>
                    <a:pt x="363" y="192"/>
                  </a:lnTo>
                  <a:lnTo>
                    <a:pt x="368" y="191"/>
                  </a:lnTo>
                  <a:lnTo>
                    <a:pt x="374" y="191"/>
                  </a:lnTo>
                  <a:lnTo>
                    <a:pt x="377" y="192"/>
                  </a:lnTo>
                  <a:lnTo>
                    <a:pt x="379" y="191"/>
                  </a:lnTo>
                  <a:lnTo>
                    <a:pt x="381" y="191"/>
                  </a:lnTo>
                  <a:lnTo>
                    <a:pt x="383" y="194"/>
                  </a:lnTo>
                  <a:lnTo>
                    <a:pt x="383" y="195"/>
                  </a:lnTo>
                  <a:lnTo>
                    <a:pt x="385" y="196"/>
                  </a:lnTo>
                  <a:lnTo>
                    <a:pt x="386" y="198"/>
                  </a:lnTo>
                  <a:lnTo>
                    <a:pt x="386" y="200"/>
                  </a:lnTo>
                  <a:lnTo>
                    <a:pt x="385" y="205"/>
                  </a:lnTo>
                  <a:lnTo>
                    <a:pt x="385" y="207"/>
                  </a:lnTo>
                  <a:lnTo>
                    <a:pt x="386" y="209"/>
                  </a:lnTo>
                  <a:lnTo>
                    <a:pt x="388" y="211"/>
                  </a:lnTo>
                  <a:lnTo>
                    <a:pt x="392" y="213"/>
                  </a:lnTo>
                  <a:lnTo>
                    <a:pt x="396" y="215"/>
                  </a:lnTo>
                  <a:lnTo>
                    <a:pt x="398" y="215"/>
                  </a:lnTo>
                  <a:lnTo>
                    <a:pt x="401" y="215"/>
                  </a:lnTo>
                  <a:lnTo>
                    <a:pt x="402" y="213"/>
                  </a:lnTo>
                  <a:lnTo>
                    <a:pt x="402" y="211"/>
                  </a:lnTo>
                  <a:lnTo>
                    <a:pt x="401" y="209"/>
                  </a:lnTo>
                  <a:lnTo>
                    <a:pt x="401" y="206"/>
                  </a:lnTo>
                  <a:lnTo>
                    <a:pt x="401" y="204"/>
                  </a:lnTo>
                  <a:lnTo>
                    <a:pt x="404" y="200"/>
                  </a:lnTo>
                  <a:lnTo>
                    <a:pt x="406" y="197"/>
                  </a:lnTo>
                  <a:lnTo>
                    <a:pt x="410" y="194"/>
                  </a:lnTo>
                  <a:lnTo>
                    <a:pt x="414" y="190"/>
                  </a:lnTo>
                  <a:lnTo>
                    <a:pt x="416" y="188"/>
                  </a:lnTo>
                  <a:lnTo>
                    <a:pt x="417" y="183"/>
                  </a:lnTo>
                  <a:lnTo>
                    <a:pt x="419" y="181"/>
                  </a:lnTo>
                  <a:lnTo>
                    <a:pt x="422" y="180"/>
                  </a:lnTo>
                  <a:lnTo>
                    <a:pt x="426" y="178"/>
                  </a:lnTo>
                  <a:lnTo>
                    <a:pt x="427" y="176"/>
                  </a:lnTo>
                  <a:lnTo>
                    <a:pt x="433" y="172"/>
                  </a:lnTo>
                  <a:lnTo>
                    <a:pt x="436" y="170"/>
                  </a:lnTo>
                  <a:lnTo>
                    <a:pt x="440" y="169"/>
                  </a:lnTo>
                  <a:lnTo>
                    <a:pt x="445" y="167"/>
                  </a:lnTo>
                  <a:lnTo>
                    <a:pt x="449" y="164"/>
                  </a:lnTo>
                  <a:lnTo>
                    <a:pt x="454" y="159"/>
                  </a:lnTo>
                  <a:lnTo>
                    <a:pt x="457" y="155"/>
                  </a:lnTo>
                  <a:lnTo>
                    <a:pt x="460" y="153"/>
                  </a:lnTo>
                  <a:lnTo>
                    <a:pt x="462" y="153"/>
                  </a:lnTo>
                  <a:lnTo>
                    <a:pt x="464" y="155"/>
                  </a:lnTo>
                  <a:lnTo>
                    <a:pt x="465" y="155"/>
                  </a:lnTo>
                  <a:lnTo>
                    <a:pt x="466" y="154"/>
                  </a:lnTo>
                  <a:lnTo>
                    <a:pt x="468" y="152"/>
                  </a:lnTo>
                  <a:lnTo>
                    <a:pt x="469" y="149"/>
                  </a:lnTo>
                  <a:lnTo>
                    <a:pt x="471" y="148"/>
                  </a:lnTo>
                  <a:lnTo>
                    <a:pt x="474" y="148"/>
                  </a:lnTo>
                  <a:lnTo>
                    <a:pt x="477" y="14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3" name="Freeform 671">
              <a:extLst>
                <a:ext uri="{FF2B5EF4-FFF2-40B4-BE49-F238E27FC236}">
                  <a16:creationId xmlns="" xmlns:a16="http://schemas.microsoft.com/office/drawing/2014/main" id="{4D28D16A-B079-675D-B2CB-6359C837625C}"/>
                </a:ext>
              </a:extLst>
            </p:cNvPr>
            <p:cNvSpPr>
              <a:spLocks noChangeArrowheads="1"/>
            </p:cNvSpPr>
            <p:nvPr/>
          </p:nvSpPr>
          <p:spPr bwMode="auto">
            <a:xfrm>
              <a:off x="11056815" y="8176846"/>
              <a:ext cx="5497" cy="5493"/>
            </a:xfrm>
            <a:custGeom>
              <a:avLst/>
              <a:gdLst>
                <a:gd name="T0" fmla="*/ 3 w 5"/>
                <a:gd name="T1" fmla="*/ 2 h 4"/>
                <a:gd name="T2" fmla="*/ 3 w 5"/>
                <a:gd name="T3" fmla="*/ 3 h 4"/>
                <a:gd name="T4" fmla="*/ 1 w 5"/>
                <a:gd name="T5" fmla="*/ 3 h 4"/>
                <a:gd name="T6" fmla="*/ 0 w 5"/>
                <a:gd name="T7" fmla="*/ 2 h 4"/>
                <a:gd name="T8" fmla="*/ 0 w 5"/>
                <a:gd name="T9" fmla="*/ 1 h 4"/>
                <a:gd name="T10" fmla="*/ 2 w 5"/>
                <a:gd name="T11" fmla="*/ 0 h 4"/>
                <a:gd name="T12" fmla="*/ 3 w 5"/>
                <a:gd name="T13" fmla="*/ 0 h 4"/>
                <a:gd name="T14" fmla="*/ 4 w 5"/>
                <a:gd name="T15" fmla="*/ 0 h 4"/>
                <a:gd name="T16" fmla="*/ 3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2"/>
                  </a:moveTo>
                  <a:lnTo>
                    <a:pt x="3" y="3"/>
                  </a:lnTo>
                  <a:lnTo>
                    <a:pt x="1" y="3"/>
                  </a:lnTo>
                  <a:lnTo>
                    <a:pt x="0" y="2"/>
                  </a:lnTo>
                  <a:lnTo>
                    <a:pt x="0" y="1"/>
                  </a:lnTo>
                  <a:lnTo>
                    <a:pt x="2" y="0"/>
                  </a:lnTo>
                  <a:lnTo>
                    <a:pt x="3"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4" name="Freeform 672">
              <a:extLst>
                <a:ext uri="{FF2B5EF4-FFF2-40B4-BE49-F238E27FC236}">
                  <a16:creationId xmlns="" xmlns:a16="http://schemas.microsoft.com/office/drawing/2014/main" id="{89049237-BA1E-391C-C2C1-4885F5E144F6}"/>
                </a:ext>
              </a:extLst>
            </p:cNvPr>
            <p:cNvSpPr>
              <a:spLocks noChangeArrowheads="1"/>
            </p:cNvSpPr>
            <p:nvPr/>
          </p:nvSpPr>
          <p:spPr bwMode="auto">
            <a:xfrm>
              <a:off x="11029340" y="8165856"/>
              <a:ext cx="10990" cy="16484"/>
            </a:xfrm>
            <a:custGeom>
              <a:avLst/>
              <a:gdLst>
                <a:gd name="T0" fmla="*/ 8 w 9"/>
                <a:gd name="T1" fmla="*/ 10 h 12"/>
                <a:gd name="T2" fmla="*/ 7 w 9"/>
                <a:gd name="T3" fmla="*/ 11 h 12"/>
                <a:gd name="T4" fmla="*/ 4 w 9"/>
                <a:gd name="T5" fmla="*/ 11 h 12"/>
                <a:gd name="T6" fmla="*/ 2 w 9"/>
                <a:gd name="T7" fmla="*/ 10 h 12"/>
                <a:gd name="T8" fmla="*/ 3 w 9"/>
                <a:gd name="T9" fmla="*/ 6 h 12"/>
                <a:gd name="T10" fmla="*/ 3 w 9"/>
                <a:gd name="T11" fmla="*/ 6 h 12"/>
                <a:gd name="T12" fmla="*/ 3 w 9"/>
                <a:gd name="T13" fmla="*/ 6 h 12"/>
                <a:gd name="T14" fmla="*/ 2 w 9"/>
                <a:gd name="T15" fmla="*/ 5 h 12"/>
                <a:gd name="T16" fmla="*/ 1 w 9"/>
                <a:gd name="T17" fmla="*/ 4 h 12"/>
                <a:gd name="T18" fmla="*/ 0 w 9"/>
                <a:gd name="T19" fmla="*/ 2 h 12"/>
                <a:gd name="T20" fmla="*/ 1 w 9"/>
                <a:gd name="T21" fmla="*/ 0 h 12"/>
                <a:gd name="T22" fmla="*/ 2 w 9"/>
                <a:gd name="T23" fmla="*/ 0 h 12"/>
                <a:gd name="T24" fmla="*/ 2 w 9"/>
                <a:gd name="T25" fmla="*/ 0 h 12"/>
                <a:gd name="T26" fmla="*/ 4 w 9"/>
                <a:gd name="T27" fmla="*/ 2 h 12"/>
                <a:gd name="T28" fmla="*/ 5 w 9"/>
                <a:gd name="T29" fmla="*/ 3 h 12"/>
                <a:gd name="T30" fmla="*/ 8 w 9"/>
                <a:gd name="T31" fmla="*/ 4 h 12"/>
                <a:gd name="T32" fmla="*/ 7 w 9"/>
                <a:gd name="T33" fmla="*/ 6 h 12"/>
                <a:gd name="T34" fmla="*/ 8 w 9"/>
                <a:gd name="T35" fmla="*/ 9 h 12"/>
                <a:gd name="T36" fmla="*/ 8 w 9"/>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8" y="10"/>
                  </a:moveTo>
                  <a:lnTo>
                    <a:pt x="7" y="11"/>
                  </a:lnTo>
                  <a:lnTo>
                    <a:pt x="4" y="11"/>
                  </a:lnTo>
                  <a:lnTo>
                    <a:pt x="2" y="10"/>
                  </a:lnTo>
                  <a:lnTo>
                    <a:pt x="3" y="6"/>
                  </a:lnTo>
                  <a:lnTo>
                    <a:pt x="3" y="6"/>
                  </a:lnTo>
                  <a:lnTo>
                    <a:pt x="3" y="6"/>
                  </a:lnTo>
                  <a:lnTo>
                    <a:pt x="2" y="5"/>
                  </a:lnTo>
                  <a:lnTo>
                    <a:pt x="1" y="4"/>
                  </a:lnTo>
                  <a:lnTo>
                    <a:pt x="0" y="2"/>
                  </a:lnTo>
                  <a:lnTo>
                    <a:pt x="1" y="0"/>
                  </a:lnTo>
                  <a:lnTo>
                    <a:pt x="2" y="0"/>
                  </a:lnTo>
                  <a:lnTo>
                    <a:pt x="2" y="0"/>
                  </a:lnTo>
                  <a:lnTo>
                    <a:pt x="4" y="2"/>
                  </a:lnTo>
                  <a:lnTo>
                    <a:pt x="5" y="3"/>
                  </a:lnTo>
                  <a:lnTo>
                    <a:pt x="8" y="4"/>
                  </a:lnTo>
                  <a:lnTo>
                    <a:pt x="7" y="6"/>
                  </a:lnTo>
                  <a:lnTo>
                    <a:pt x="8" y="9"/>
                  </a:lnTo>
                  <a:lnTo>
                    <a:pt x="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5" name="Freeform 673">
              <a:extLst>
                <a:ext uri="{FF2B5EF4-FFF2-40B4-BE49-F238E27FC236}">
                  <a16:creationId xmlns="" xmlns:a16="http://schemas.microsoft.com/office/drawing/2014/main" id="{2EC8271D-DBA4-9D74-AE70-8BCB640B0BBE}"/>
                </a:ext>
              </a:extLst>
            </p:cNvPr>
            <p:cNvSpPr>
              <a:spLocks noChangeArrowheads="1"/>
            </p:cNvSpPr>
            <p:nvPr/>
          </p:nvSpPr>
          <p:spPr bwMode="auto">
            <a:xfrm>
              <a:off x="11012853" y="8121894"/>
              <a:ext cx="5497" cy="5493"/>
            </a:xfrm>
            <a:custGeom>
              <a:avLst/>
              <a:gdLst>
                <a:gd name="T0" fmla="*/ 3 w 4"/>
                <a:gd name="T1" fmla="*/ 4 h 5"/>
                <a:gd name="T2" fmla="*/ 3 w 4"/>
                <a:gd name="T3" fmla="*/ 2 h 5"/>
                <a:gd name="T4" fmla="*/ 2 w 4"/>
                <a:gd name="T5" fmla="*/ 1 h 5"/>
                <a:gd name="T6" fmla="*/ 1 w 4"/>
                <a:gd name="T7" fmla="*/ 0 h 5"/>
                <a:gd name="T8" fmla="*/ 0 w 4"/>
                <a:gd name="T9" fmla="*/ 1 h 5"/>
                <a:gd name="T10" fmla="*/ 1 w 4"/>
                <a:gd name="T11" fmla="*/ 2 h 5"/>
                <a:gd name="T12" fmla="*/ 2 w 4"/>
                <a:gd name="T13" fmla="*/ 4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lnTo>
                    <a:pt x="3" y="2"/>
                  </a:lnTo>
                  <a:lnTo>
                    <a:pt x="2" y="1"/>
                  </a:lnTo>
                  <a:lnTo>
                    <a:pt x="1" y="0"/>
                  </a:lnTo>
                  <a:lnTo>
                    <a:pt x="0" y="1"/>
                  </a:lnTo>
                  <a:lnTo>
                    <a:pt x="1" y="2"/>
                  </a:lnTo>
                  <a:lnTo>
                    <a:pt x="2" y="4"/>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6" name="Freeform 675">
              <a:extLst>
                <a:ext uri="{FF2B5EF4-FFF2-40B4-BE49-F238E27FC236}">
                  <a16:creationId xmlns="" xmlns:a16="http://schemas.microsoft.com/office/drawing/2014/main" id="{54171CE6-7AB4-2B1F-4B26-BD81EDBFC7DA}"/>
                </a:ext>
              </a:extLst>
            </p:cNvPr>
            <p:cNvSpPr>
              <a:spLocks noChangeArrowheads="1"/>
            </p:cNvSpPr>
            <p:nvPr/>
          </p:nvSpPr>
          <p:spPr bwMode="auto">
            <a:xfrm>
              <a:off x="12265757" y="8951667"/>
              <a:ext cx="291247" cy="609968"/>
            </a:xfrm>
            <a:custGeom>
              <a:avLst/>
              <a:gdLst>
                <a:gd name="T0" fmla="*/ 62 w 233"/>
                <a:gd name="T1" fmla="*/ 435 h 488"/>
                <a:gd name="T2" fmla="*/ 61 w 233"/>
                <a:gd name="T3" fmla="*/ 430 h 488"/>
                <a:gd name="T4" fmla="*/ 152 w 233"/>
                <a:gd name="T5" fmla="*/ 86 h 488"/>
                <a:gd name="T6" fmla="*/ 148 w 233"/>
                <a:gd name="T7" fmla="*/ 82 h 488"/>
                <a:gd name="T8" fmla="*/ 171 w 233"/>
                <a:gd name="T9" fmla="*/ 82 h 488"/>
                <a:gd name="T10" fmla="*/ 180 w 233"/>
                <a:gd name="T11" fmla="*/ 63 h 488"/>
                <a:gd name="T12" fmla="*/ 157 w 233"/>
                <a:gd name="T13" fmla="*/ 80 h 488"/>
                <a:gd name="T14" fmla="*/ 146 w 233"/>
                <a:gd name="T15" fmla="*/ 86 h 488"/>
                <a:gd name="T16" fmla="*/ 117 w 233"/>
                <a:gd name="T17" fmla="*/ 132 h 488"/>
                <a:gd name="T18" fmla="*/ 119 w 233"/>
                <a:gd name="T19" fmla="*/ 164 h 488"/>
                <a:gd name="T20" fmla="*/ 139 w 233"/>
                <a:gd name="T21" fmla="*/ 192 h 488"/>
                <a:gd name="T22" fmla="*/ 180 w 233"/>
                <a:gd name="T23" fmla="*/ 234 h 488"/>
                <a:gd name="T24" fmla="*/ 195 w 233"/>
                <a:gd name="T25" fmla="*/ 244 h 488"/>
                <a:gd name="T26" fmla="*/ 217 w 233"/>
                <a:gd name="T27" fmla="*/ 280 h 488"/>
                <a:gd name="T28" fmla="*/ 228 w 233"/>
                <a:gd name="T29" fmla="*/ 320 h 488"/>
                <a:gd name="T30" fmla="*/ 231 w 233"/>
                <a:gd name="T31" fmla="*/ 356 h 488"/>
                <a:gd name="T32" fmla="*/ 225 w 233"/>
                <a:gd name="T33" fmla="*/ 379 h 488"/>
                <a:gd name="T34" fmla="*/ 220 w 233"/>
                <a:gd name="T35" fmla="*/ 390 h 488"/>
                <a:gd name="T36" fmla="*/ 187 w 233"/>
                <a:gd name="T37" fmla="*/ 419 h 488"/>
                <a:gd name="T38" fmla="*/ 155 w 233"/>
                <a:gd name="T39" fmla="*/ 421 h 488"/>
                <a:gd name="T40" fmla="*/ 145 w 233"/>
                <a:gd name="T41" fmla="*/ 427 h 488"/>
                <a:gd name="T42" fmla="*/ 148 w 233"/>
                <a:gd name="T43" fmla="*/ 437 h 488"/>
                <a:gd name="T44" fmla="*/ 128 w 233"/>
                <a:gd name="T45" fmla="*/ 437 h 488"/>
                <a:gd name="T46" fmla="*/ 127 w 233"/>
                <a:gd name="T47" fmla="*/ 452 h 488"/>
                <a:gd name="T48" fmla="*/ 87 w 233"/>
                <a:gd name="T49" fmla="*/ 487 h 488"/>
                <a:gd name="T50" fmla="*/ 94 w 233"/>
                <a:gd name="T51" fmla="*/ 442 h 488"/>
                <a:gd name="T52" fmla="*/ 73 w 233"/>
                <a:gd name="T53" fmla="*/ 428 h 488"/>
                <a:gd name="T54" fmla="*/ 93 w 233"/>
                <a:gd name="T55" fmla="*/ 419 h 488"/>
                <a:gd name="T56" fmla="*/ 110 w 233"/>
                <a:gd name="T57" fmla="*/ 411 h 488"/>
                <a:gd name="T58" fmla="*/ 127 w 233"/>
                <a:gd name="T59" fmla="*/ 413 h 488"/>
                <a:gd name="T60" fmla="*/ 118 w 233"/>
                <a:gd name="T61" fmla="*/ 389 h 488"/>
                <a:gd name="T62" fmla="*/ 136 w 233"/>
                <a:gd name="T63" fmla="*/ 386 h 488"/>
                <a:gd name="T64" fmla="*/ 162 w 233"/>
                <a:gd name="T65" fmla="*/ 368 h 488"/>
                <a:gd name="T66" fmla="*/ 170 w 233"/>
                <a:gd name="T67" fmla="*/ 347 h 488"/>
                <a:gd name="T68" fmla="*/ 165 w 233"/>
                <a:gd name="T69" fmla="*/ 309 h 488"/>
                <a:gd name="T70" fmla="*/ 170 w 233"/>
                <a:gd name="T71" fmla="*/ 280 h 488"/>
                <a:gd name="T72" fmla="*/ 163 w 233"/>
                <a:gd name="T73" fmla="*/ 259 h 488"/>
                <a:gd name="T74" fmla="*/ 164 w 233"/>
                <a:gd name="T75" fmla="*/ 244 h 488"/>
                <a:gd name="T76" fmla="*/ 145 w 233"/>
                <a:gd name="T77" fmla="*/ 232 h 488"/>
                <a:gd name="T78" fmla="*/ 133 w 233"/>
                <a:gd name="T79" fmla="*/ 209 h 488"/>
                <a:gd name="T80" fmla="*/ 108 w 233"/>
                <a:gd name="T81" fmla="*/ 178 h 488"/>
                <a:gd name="T82" fmla="*/ 96 w 233"/>
                <a:gd name="T83" fmla="*/ 160 h 488"/>
                <a:gd name="T84" fmla="*/ 56 w 233"/>
                <a:gd name="T85" fmla="*/ 138 h 488"/>
                <a:gd name="T86" fmla="*/ 63 w 233"/>
                <a:gd name="T87" fmla="*/ 124 h 488"/>
                <a:gd name="T88" fmla="*/ 87 w 233"/>
                <a:gd name="T89" fmla="*/ 108 h 488"/>
                <a:gd name="T90" fmla="*/ 71 w 233"/>
                <a:gd name="T91" fmla="*/ 99 h 488"/>
                <a:gd name="T92" fmla="*/ 63 w 233"/>
                <a:gd name="T93" fmla="*/ 81 h 488"/>
                <a:gd name="T94" fmla="*/ 24 w 233"/>
                <a:gd name="T95" fmla="*/ 73 h 488"/>
                <a:gd name="T96" fmla="*/ 23 w 233"/>
                <a:gd name="T97" fmla="*/ 55 h 488"/>
                <a:gd name="T98" fmla="*/ 14 w 233"/>
                <a:gd name="T99" fmla="*/ 49 h 488"/>
                <a:gd name="T100" fmla="*/ 9 w 233"/>
                <a:gd name="T101" fmla="*/ 22 h 488"/>
                <a:gd name="T102" fmla="*/ 28 w 233"/>
                <a:gd name="T103" fmla="*/ 30 h 488"/>
                <a:gd name="T104" fmla="*/ 43 w 233"/>
                <a:gd name="T105" fmla="*/ 26 h 488"/>
                <a:gd name="T106" fmla="*/ 61 w 233"/>
                <a:gd name="T107" fmla="*/ 20 h 488"/>
                <a:gd name="T108" fmla="*/ 83 w 233"/>
                <a:gd name="T109" fmla="*/ 16 h 488"/>
                <a:gd name="T110" fmla="*/ 102 w 233"/>
                <a:gd name="T111" fmla="*/ 1 h 488"/>
                <a:gd name="T112" fmla="*/ 123 w 233"/>
                <a:gd name="T113" fmla="*/ 12 h 488"/>
                <a:gd name="T114" fmla="*/ 148 w 233"/>
                <a:gd name="T115" fmla="*/ 19 h 488"/>
                <a:gd name="T116" fmla="*/ 144 w 233"/>
                <a:gd name="T117" fmla="*/ 38 h 488"/>
                <a:gd name="T118" fmla="*/ 155 w 233"/>
                <a:gd name="T119" fmla="*/ 50 h 488"/>
                <a:gd name="T120" fmla="*/ 180 w 233"/>
                <a:gd name="T121" fmla="*/ 5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 h="488">
                  <a:moveTo>
                    <a:pt x="143" y="484"/>
                  </a:moveTo>
                  <a:lnTo>
                    <a:pt x="142" y="484"/>
                  </a:lnTo>
                  <a:lnTo>
                    <a:pt x="141" y="483"/>
                  </a:lnTo>
                  <a:lnTo>
                    <a:pt x="144" y="482"/>
                  </a:lnTo>
                  <a:lnTo>
                    <a:pt x="144" y="483"/>
                  </a:lnTo>
                  <a:lnTo>
                    <a:pt x="144" y="483"/>
                  </a:lnTo>
                  <a:lnTo>
                    <a:pt x="143" y="484"/>
                  </a:lnTo>
                  <a:close/>
                  <a:moveTo>
                    <a:pt x="61" y="430"/>
                  </a:moveTo>
                  <a:lnTo>
                    <a:pt x="62" y="431"/>
                  </a:lnTo>
                  <a:lnTo>
                    <a:pt x="62" y="435"/>
                  </a:lnTo>
                  <a:lnTo>
                    <a:pt x="61" y="438"/>
                  </a:lnTo>
                  <a:lnTo>
                    <a:pt x="61" y="440"/>
                  </a:lnTo>
                  <a:lnTo>
                    <a:pt x="60" y="441"/>
                  </a:lnTo>
                  <a:lnTo>
                    <a:pt x="58" y="434"/>
                  </a:lnTo>
                  <a:lnTo>
                    <a:pt x="55" y="431"/>
                  </a:lnTo>
                  <a:lnTo>
                    <a:pt x="54" y="430"/>
                  </a:lnTo>
                  <a:lnTo>
                    <a:pt x="56" y="430"/>
                  </a:lnTo>
                  <a:lnTo>
                    <a:pt x="59" y="428"/>
                  </a:lnTo>
                  <a:lnTo>
                    <a:pt x="60" y="428"/>
                  </a:lnTo>
                  <a:lnTo>
                    <a:pt x="61" y="430"/>
                  </a:lnTo>
                  <a:close/>
                  <a:moveTo>
                    <a:pt x="160" y="429"/>
                  </a:moveTo>
                  <a:lnTo>
                    <a:pt x="157" y="431"/>
                  </a:lnTo>
                  <a:lnTo>
                    <a:pt x="157" y="430"/>
                  </a:lnTo>
                  <a:lnTo>
                    <a:pt x="160" y="428"/>
                  </a:lnTo>
                  <a:lnTo>
                    <a:pt x="160" y="428"/>
                  </a:lnTo>
                  <a:lnTo>
                    <a:pt x="161" y="428"/>
                  </a:lnTo>
                  <a:lnTo>
                    <a:pt x="160" y="429"/>
                  </a:lnTo>
                  <a:close/>
                  <a:moveTo>
                    <a:pt x="156" y="88"/>
                  </a:moveTo>
                  <a:lnTo>
                    <a:pt x="154" y="89"/>
                  </a:lnTo>
                  <a:lnTo>
                    <a:pt x="152" y="86"/>
                  </a:lnTo>
                  <a:lnTo>
                    <a:pt x="153" y="85"/>
                  </a:lnTo>
                  <a:lnTo>
                    <a:pt x="156" y="85"/>
                  </a:lnTo>
                  <a:lnTo>
                    <a:pt x="157" y="86"/>
                  </a:lnTo>
                  <a:lnTo>
                    <a:pt x="157" y="86"/>
                  </a:lnTo>
                  <a:lnTo>
                    <a:pt x="156" y="88"/>
                  </a:lnTo>
                  <a:close/>
                  <a:moveTo>
                    <a:pt x="150" y="86"/>
                  </a:moveTo>
                  <a:lnTo>
                    <a:pt x="150" y="87"/>
                  </a:lnTo>
                  <a:lnTo>
                    <a:pt x="149" y="85"/>
                  </a:lnTo>
                  <a:lnTo>
                    <a:pt x="148" y="85"/>
                  </a:lnTo>
                  <a:lnTo>
                    <a:pt x="148" y="82"/>
                  </a:lnTo>
                  <a:lnTo>
                    <a:pt x="150" y="85"/>
                  </a:lnTo>
                  <a:lnTo>
                    <a:pt x="150" y="86"/>
                  </a:lnTo>
                  <a:close/>
                  <a:moveTo>
                    <a:pt x="171" y="82"/>
                  </a:moveTo>
                  <a:lnTo>
                    <a:pt x="169" y="83"/>
                  </a:lnTo>
                  <a:lnTo>
                    <a:pt x="168" y="83"/>
                  </a:lnTo>
                  <a:lnTo>
                    <a:pt x="170" y="81"/>
                  </a:lnTo>
                  <a:lnTo>
                    <a:pt x="171" y="80"/>
                  </a:lnTo>
                  <a:lnTo>
                    <a:pt x="173" y="79"/>
                  </a:lnTo>
                  <a:lnTo>
                    <a:pt x="173" y="80"/>
                  </a:lnTo>
                  <a:lnTo>
                    <a:pt x="171" y="82"/>
                  </a:lnTo>
                  <a:close/>
                  <a:moveTo>
                    <a:pt x="174" y="72"/>
                  </a:moveTo>
                  <a:lnTo>
                    <a:pt x="169" y="77"/>
                  </a:lnTo>
                  <a:lnTo>
                    <a:pt x="168" y="77"/>
                  </a:lnTo>
                  <a:lnTo>
                    <a:pt x="169" y="72"/>
                  </a:lnTo>
                  <a:lnTo>
                    <a:pt x="170" y="70"/>
                  </a:lnTo>
                  <a:lnTo>
                    <a:pt x="173" y="72"/>
                  </a:lnTo>
                  <a:lnTo>
                    <a:pt x="174" y="72"/>
                  </a:lnTo>
                  <a:close/>
                  <a:moveTo>
                    <a:pt x="186" y="63"/>
                  </a:moveTo>
                  <a:lnTo>
                    <a:pt x="184" y="63"/>
                  </a:lnTo>
                  <a:lnTo>
                    <a:pt x="180" y="63"/>
                  </a:lnTo>
                  <a:lnTo>
                    <a:pt x="178" y="66"/>
                  </a:lnTo>
                  <a:lnTo>
                    <a:pt x="175" y="68"/>
                  </a:lnTo>
                  <a:lnTo>
                    <a:pt x="171" y="69"/>
                  </a:lnTo>
                  <a:lnTo>
                    <a:pt x="168" y="70"/>
                  </a:lnTo>
                  <a:lnTo>
                    <a:pt x="167" y="74"/>
                  </a:lnTo>
                  <a:lnTo>
                    <a:pt x="166" y="75"/>
                  </a:lnTo>
                  <a:lnTo>
                    <a:pt x="166" y="78"/>
                  </a:lnTo>
                  <a:lnTo>
                    <a:pt x="160" y="81"/>
                  </a:lnTo>
                  <a:lnTo>
                    <a:pt x="159" y="81"/>
                  </a:lnTo>
                  <a:lnTo>
                    <a:pt x="157" y="80"/>
                  </a:lnTo>
                  <a:lnTo>
                    <a:pt x="155" y="80"/>
                  </a:lnTo>
                  <a:lnTo>
                    <a:pt x="154" y="81"/>
                  </a:lnTo>
                  <a:lnTo>
                    <a:pt x="153" y="81"/>
                  </a:lnTo>
                  <a:lnTo>
                    <a:pt x="151" y="81"/>
                  </a:lnTo>
                  <a:lnTo>
                    <a:pt x="149" y="81"/>
                  </a:lnTo>
                  <a:lnTo>
                    <a:pt x="147" y="80"/>
                  </a:lnTo>
                  <a:lnTo>
                    <a:pt x="146" y="80"/>
                  </a:lnTo>
                  <a:lnTo>
                    <a:pt x="144" y="80"/>
                  </a:lnTo>
                  <a:lnTo>
                    <a:pt x="144" y="81"/>
                  </a:lnTo>
                  <a:lnTo>
                    <a:pt x="146" y="86"/>
                  </a:lnTo>
                  <a:lnTo>
                    <a:pt x="147" y="89"/>
                  </a:lnTo>
                  <a:lnTo>
                    <a:pt x="141" y="96"/>
                  </a:lnTo>
                  <a:lnTo>
                    <a:pt x="141" y="101"/>
                  </a:lnTo>
                  <a:lnTo>
                    <a:pt x="139" y="104"/>
                  </a:lnTo>
                  <a:lnTo>
                    <a:pt x="135" y="107"/>
                  </a:lnTo>
                  <a:lnTo>
                    <a:pt x="128" y="114"/>
                  </a:lnTo>
                  <a:lnTo>
                    <a:pt x="125" y="114"/>
                  </a:lnTo>
                  <a:lnTo>
                    <a:pt x="122" y="116"/>
                  </a:lnTo>
                  <a:lnTo>
                    <a:pt x="117" y="127"/>
                  </a:lnTo>
                  <a:lnTo>
                    <a:pt x="117" y="132"/>
                  </a:lnTo>
                  <a:lnTo>
                    <a:pt x="116" y="135"/>
                  </a:lnTo>
                  <a:lnTo>
                    <a:pt x="116" y="137"/>
                  </a:lnTo>
                  <a:lnTo>
                    <a:pt x="114" y="143"/>
                  </a:lnTo>
                  <a:lnTo>
                    <a:pt x="111" y="145"/>
                  </a:lnTo>
                  <a:lnTo>
                    <a:pt x="111" y="148"/>
                  </a:lnTo>
                  <a:lnTo>
                    <a:pt x="115" y="155"/>
                  </a:lnTo>
                  <a:lnTo>
                    <a:pt x="115" y="156"/>
                  </a:lnTo>
                  <a:lnTo>
                    <a:pt x="117" y="159"/>
                  </a:lnTo>
                  <a:lnTo>
                    <a:pt x="117" y="162"/>
                  </a:lnTo>
                  <a:lnTo>
                    <a:pt x="119" y="164"/>
                  </a:lnTo>
                  <a:lnTo>
                    <a:pt x="125" y="170"/>
                  </a:lnTo>
                  <a:lnTo>
                    <a:pt x="127" y="172"/>
                  </a:lnTo>
                  <a:lnTo>
                    <a:pt x="130" y="173"/>
                  </a:lnTo>
                  <a:lnTo>
                    <a:pt x="136" y="179"/>
                  </a:lnTo>
                  <a:lnTo>
                    <a:pt x="139" y="183"/>
                  </a:lnTo>
                  <a:lnTo>
                    <a:pt x="138" y="185"/>
                  </a:lnTo>
                  <a:lnTo>
                    <a:pt x="138" y="190"/>
                  </a:lnTo>
                  <a:lnTo>
                    <a:pt x="134" y="189"/>
                  </a:lnTo>
                  <a:lnTo>
                    <a:pt x="135" y="189"/>
                  </a:lnTo>
                  <a:lnTo>
                    <a:pt x="139" y="192"/>
                  </a:lnTo>
                  <a:lnTo>
                    <a:pt x="146" y="201"/>
                  </a:lnTo>
                  <a:lnTo>
                    <a:pt x="152" y="206"/>
                  </a:lnTo>
                  <a:lnTo>
                    <a:pt x="159" y="212"/>
                  </a:lnTo>
                  <a:lnTo>
                    <a:pt x="160" y="217"/>
                  </a:lnTo>
                  <a:lnTo>
                    <a:pt x="166" y="220"/>
                  </a:lnTo>
                  <a:lnTo>
                    <a:pt x="173" y="226"/>
                  </a:lnTo>
                  <a:lnTo>
                    <a:pt x="172" y="226"/>
                  </a:lnTo>
                  <a:lnTo>
                    <a:pt x="174" y="228"/>
                  </a:lnTo>
                  <a:lnTo>
                    <a:pt x="178" y="231"/>
                  </a:lnTo>
                  <a:lnTo>
                    <a:pt x="180" y="234"/>
                  </a:lnTo>
                  <a:lnTo>
                    <a:pt x="181" y="236"/>
                  </a:lnTo>
                  <a:lnTo>
                    <a:pt x="183" y="237"/>
                  </a:lnTo>
                  <a:lnTo>
                    <a:pt x="185" y="236"/>
                  </a:lnTo>
                  <a:lnTo>
                    <a:pt x="186" y="236"/>
                  </a:lnTo>
                  <a:lnTo>
                    <a:pt x="188" y="236"/>
                  </a:lnTo>
                  <a:lnTo>
                    <a:pt x="190" y="239"/>
                  </a:lnTo>
                  <a:lnTo>
                    <a:pt x="192" y="241"/>
                  </a:lnTo>
                  <a:lnTo>
                    <a:pt x="193" y="244"/>
                  </a:lnTo>
                  <a:lnTo>
                    <a:pt x="195" y="244"/>
                  </a:lnTo>
                  <a:lnTo>
                    <a:pt x="195" y="244"/>
                  </a:lnTo>
                  <a:lnTo>
                    <a:pt x="195" y="246"/>
                  </a:lnTo>
                  <a:lnTo>
                    <a:pt x="196" y="247"/>
                  </a:lnTo>
                  <a:lnTo>
                    <a:pt x="200" y="251"/>
                  </a:lnTo>
                  <a:lnTo>
                    <a:pt x="201" y="255"/>
                  </a:lnTo>
                  <a:lnTo>
                    <a:pt x="205" y="261"/>
                  </a:lnTo>
                  <a:lnTo>
                    <a:pt x="208" y="264"/>
                  </a:lnTo>
                  <a:lnTo>
                    <a:pt x="211" y="266"/>
                  </a:lnTo>
                  <a:lnTo>
                    <a:pt x="213" y="268"/>
                  </a:lnTo>
                  <a:lnTo>
                    <a:pt x="215" y="274"/>
                  </a:lnTo>
                  <a:lnTo>
                    <a:pt x="217" y="280"/>
                  </a:lnTo>
                  <a:lnTo>
                    <a:pt x="219" y="287"/>
                  </a:lnTo>
                  <a:lnTo>
                    <a:pt x="221" y="289"/>
                  </a:lnTo>
                  <a:lnTo>
                    <a:pt x="221" y="294"/>
                  </a:lnTo>
                  <a:lnTo>
                    <a:pt x="223" y="300"/>
                  </a:lnTo>
                  <a:lnTo>
                    <a:pt x="225" y="304"/>
                  </a:lnTo>
                  <a:lnTo>
                    <a:pt x="225" y="307"/>
                  </a:lnTo>
                  <a:lnTo>
                    <a:pt x="226" y="309"/>
                  </a:lnTo>
                  <a:lnTo>
                    <a:pt x="226" y="311"/>
                  </a:lnTo>
                  <a:lnTo>
                    <a:pt x="228" y="317"/>
                  </a:lnTo>
                  <a:lnTo>
                    <a:pt x="228" y="320"/>
                  </a:lnTo>
                  <a:lnTo>
                    <a:pt x="226" y="317"/>
                  </a:lnTo>
                  <a:lnTo>
                    <a:pt x="226" y="326"/>
                  </a:lnTo>
                  <a:lnTo>
                    <a:pt x="228" y="330"/>
                  </a:lnTo>
                  <a:lnTo>
                    <a:pt x="227" y="336"/>
                  </a:lnTo>
                  <a:lnTo>
                    <a:pt x="228" y="338"/>
                  </a:lnTo>
                  <a:lnTo>
                    <a:pt x="231" y="344"/>
                  </a:lnTo>
                  <a:lnTo>
                    <a:pt x="232" y="346"/>
                  </a:lnTo>
                  <a:lnTo>
                    <a:pt x="232" y="354"/>
                  </a:lnTo>
                  <a:lnTo>
                    <a:pt x="232" y="358"/>
                  </a:lnTo>
                  <a:lnTo>
                    <a:pt x="231" y="356"/>
                  </a:lnTo>
                  <a:lnTo>
                    <a:pt x="229" y="353"/>
                  </a:lnTo>
                  <a:lnTo>
                    <a:pt x="227" y="354"/>
                  </a:lnTo>
                  <a:lnTo>
                    <a:pt x="225" y="356"/>
                  </a:lnTo>
                  <a:lnTo>
                    <a:pt x="228" y="365"/>
                  </a:lnTo>
                  <a:lnTo>
                    <a:pt x="225" y="364"/>
                  </a:lnTo>
                  <a:lnTo>
                    <a:pt x="225" y="375"/>
                  </a:lnTo>
                  <a:lnTo>
                    <a:pt x="226" y="378"/>
                  </a:lnTo>
                  <a:lnTo>
                    <a:pt x="227" y="379"/>
                  </a:lnTo>
                  <a:lnTo>
                    <a:pt x="226" y="380"/>
                  </a:lnTo>
                  <a:lnTo>
                    <a:pt x="225" y="379"/>
                  </a:lnTo>
                  <a:lnTo>
                    <a:pt x="225" y="377"/>
                  </a:lnTo>
                  <a:lnTo>
                    <a:pt x="225" y="378"/>
                  </a:lnTo>
                  <a:lnTo>
                    <a:pt x="225" y="378"/>
                  </a:lnTo>
                  <a:lnTo>
                    <a:pt x="224" y="380"/>
                  </a:lnTo>
                  <a:lnTo>
                    <a:pt x="223" y="382"/>
                  </a:lnTo>
                  <a:lnTo>
                    <a:pt x="225" y="385"/>
                  </a:lnTo>
                  <a:lnTo>
                    <a:pt x="225" y="386"/>
                  </a:lnTo>
                  <a:lnTo>
                    <a:pt x="224" y="388"/>
                  </a:lnTo>
                  <a:lnTo>
                    <a:pt x="223" y="390"/>
                  </a:lnTo>
                  <a:lnTo>
                    <a:pt x="220" y="390"/>
                  </a:lnTo>
                  <a:lnTo>
                    <a:pt x="219" y="395"/>
                  </a:lnTo>
                  <a:lnTo>
                    <a:pt x="218" y="399"/>
                  </a:lnTo>
                  <a:lnTo>
                    <a:pt x="213" y="400"/>
                  </a:lnTo>
                  <a:lnTo>
                    <a:pt x="209" y="403"/>
                  </a:lnTo>
                  <a:lnTo>
                    <a:pt x="204" y="404"/>
                  </a:lnTo>
                  <a:lnTo>
                    <a:pt x="200" y="408"/>
                  </a:lnTo>
                  <a:lnTo>
                    <a:pt x="195" y="412"/>
                  </a:lnTo>
                  <a:lnTo>
                    <a:pt x="192" y="413"/>
                  </a:lnTo>
                  <a:lnTo>
                    <a:pt x="190" y="413"/>
                  </a:lnTo>
                  <a:lnTo>
                    <a:pt x="187" y="419"/>
                  </a:lnTo>
                  <a:lnTo>
                    <a:pt x="182" y="419"/>
                  </a:lnTo>
                  <a:lnTo>
                    <a:pt x="173" y="424"/>
                  </a:lnTo>
                  <a:lnTo>
                    <a:pt x="169" y="426"/>
                  </a:lnTo>
                  <a:lnTo>
                    <a:pt x="167" y="427"/>
                  </a:lnTo>
                  <a:lnTo>
                    <a:pt x="163" y="429"/>
                  </a:lnTo>
                  <a:lnTo>
                    <a:pt x="162" y="428"/>
                  </a:lnTo>
                  <a:lnTo>
                    <a:pt x="161" y="426"/>
                  </a:lnTo>
                  <a:lnTo>
                    <a:pt x="157" y="426"/>
                  </a:lnTo>
                  <a:lnTo>
                    <a:pt x="156" y="424"/>
                  </a:lnTo>
                  <a:lnTo>
                    <a:pt x="155" y="421"/>
                  </a:lnTo>
                  <a:lnTo>
                    <a:pt x="155" y="420"/>
                  </a:lnTo>
                  <a:lnTo>
                    <a:pt x="154" y="422"/>
                  </a:lnTo>
                  <a:lnTo>
                    <a:pt x="154" y="428"/>
                  </a:lnTo>
                  <a:lnTo>
                    <a:pt x="153" y="429"/>
                  </a:lnTo>
                  <a:lnTo>
                    <a:pt x="152" y="430"/>
                  </a:lnTo>
                  <a:lnTo>
                    <a:pt x="149" y="428"/>
                  </a:lnTo>
                  <a:lnTo>
                    <a:pt x="146" y="425"/>
                  </a:lnTo>
                  <a:lnTo>
                    <a:pt x="142" y="427"/>
                  </a:lnTo>
                  <a:lnTo>
                    <a:pt x="143" y="427"/>
                  </a:lnTo>
                  <a:lnTo>
                    <a:pt x="145" y="427"/>
                  </a:lnTo>
                  <a:lnTo>
                    <a:pt x="146" y="428"/>
                  </a:lnTo>
                  <a:lnTo>
                    <a:pt x="148" y="430"/>
                  </a:lnTo>
                  <a:lnTo>
                    <a:pt x="148" y="431"/>
                  </a:lnTo>
                  <a:lnTo>
                    <a:pt x="147" y="432"/>
                  </a:lnTo>
                  <a:lnTo>
                    <a:pt x="143" y="432"/>
                  </a:lnTo>
                  <a:lnTo>
                    <a:pt x="138" y="432"/>
                  </a:lnTo>
                  <a:lnTo>
                    <a:pt x="138" y="432"/>
                  </a:lnTo>
                  <a:lnTo>
                    <a:pt x="142" y="435"/>
                  </a:lnTo>
                  <a:lnTo>
                    <a:pt x="146" y="436"/>
                  </a:lnTo>
                  <a:lnTo>
                    <a:pt x="148" y="437"/>
                  </a:lnTo>
                  <a:lnTo>
                    <a:pt x="148" y="438"/>
                  </a:lnTo>
                  <a:lnTo>
                    <a:pt x="146" y="440"/>
                  </a:lnTo>
                  <a:lnTo>
                    <a:pt x="144" y="442"/>
                  </a:lnTo>
                  <a:lnTo>
                    <a:pt x="144" y="444"/>
                  </a:lnTo>
                  <a:lnTo>
                    <a:pt x="144" y="445"/>
                  </a:lnTo>
                  <a:lnTo>
                    <a:pt x="142" y="446"/>
                  </a:lnTo>
                  <a:lnTo>
                    <a:pt x="141" y="446"/>
                  </a:lnTo>
                  <a:lnTo>
                    <a:pt x="137" y="444"/>
                  </a:lnTo>
                  <a:lnTo>
                    <a:pt x="127" y="435"/>
                  </a:lnTo>
                  <a:lnTo>
                    <a:pt x="128" y="437"/>
                  </a:lnTo>
                  <a:lnTo>
                    <a:pt x="139" y="447"/>
                  </a:lnTo>
                  <a:lnTo>
                    <a:pt x="141" y="451"/>
                  </a:lnTo>
                  <a:lnTo>
                    <a:pt x="141" y="453"/>
                  </a:lnTo>
                  <a:lnTo>
                    <a:pt x="140" y="455"/>
                  </a:lnTo>
                  <a:lnTo>
                    <a:pt x="138" y="456"/>
                  </a:lnTo>
                  <a:lnTo>
                    <a:pt x="135" y="456"/>
                  </a:lnTo>
                  <a:lnTo>
                    <a:pt x="129" y="452"/>
                  </a:lnTo>
                  <a:lnTo>
                    <a:pt x="121" y="443"/>
                  </a:lnTo>
                  <a:lnTo>
                    <a:pt x="117" y="442"/>
                  </a:lnTo>
                  <a:lnTo>
                    <a:pt x="127" y="452"/>
                  </a:lnTo>
                  <a:lnTo>
                    <a:pt x="128" y="455"/>
                  </a:lnTo>
                  <a:lnTo>
                    <a:pt x="130" y="458"/>
                  </a:lnTo>
                  <a:lnTo>
                    <a:pt x="129" y="460"/>
                  </a:lnTo>
                  <a:lnTo>
                    <a:pt x="128" y="461"/>
                  </a:lnTo>
                  <a:lnTo>
                    <a:pt x="107" y="471"/>
                  </a:lnTo>
                  <a:lnTo>
                    <a:pt x="104" y="476"/>
                  </a:lnTo>
                  <a:lnTo>
                    <a:pt x="102" y="480"/>
                  </a:lnTo>
                  <a:lnTo>
                    <a:pt x="97" y="483"/>
                  </a:lnTo>
                  <a:lnTo>
                    <a:pt x="95" y="486"/>
                  </a:lnTo>
                  <a:lnTo>
                    <a:pt x="87" y="487"/>
                  </a:lnTo>
                  <a:lnTo>
                    <a:pt x="84" y="487"/>
                  </a:lnTo>
                  <a:lnTo>
                    <a:pt x="87" y="482"/>
                  </a:lnTo>
                  <a:lnTo>
                    <a:pt x="85" y="480"/>
                  </a:lnTo>
                  <a:lnTo>
                    <a:pt x="85" y="468"/>
                  </a:lnTo>
                  <a:lnTo>
                    <a:pt x="86" y="455"/>
                  </a:lnTo>
                  <a:lnTo>
                    <a:pt x="88" y="448"/>
                  </a:lnTo>
                  <a:lnTo>
                    <a:pt x="91" y="446"/>
                  </a:lnTo>
                  <a:lnTo>
                    <a:pt x="94" y="445"/>
                  </a:lnTo>
                  <a:lnTo>
                    <a:pt x="94" y="444"/>
                  </a:lnTo>
                  <a:lnTo>
                    <a:pt x="94" y="442"/>
                  </a:lnTo>
                  <a:lnTo>
                    <a:pt x="92" y="440"/>
                  </a:lnTo>
                  <a:lnTo>
                    <a:pt x="90" y="439"/>
                  </a:lnTo>
                  <a:lnTo>
                    <a:pt x="87" y="438"/>
                  </a:lnTo>
                  <a:lnTo>
                    <a:pt x="85" y="435"/>
                  </a:lnTo>
                  <a:lnTo>
                    <a:pt x="83" y="436"/>
                  </a:lnTo>
                  <a:lnTo>
                    <a:pt x="80" y="436"/>
                  </a:lnTo>
                  <a:lnTo>
                    <a:pt x="79" y="435"/>
                  </a:lnTo>
                  <a:lnTo>
                    <a:pt x="78" y="433"/>
                  </a:lnTo>
                  <a:lnTo>
                    <a:pt x="76" y="431"/>
                  </a:lnTo>
                  <a:lnTo>
                    <a:pt x="73" y="428"/>
                  </a:lnTo>
                  <a:lnTo>
                    <a:pt x="74" y="428"/>
                  </a:lnTo>
                  <a:lnTo>
                    <a:pt x="75" y="427"/>
                  </a:lnTo>
                  <a:lnTo>
                    <a:pt x="77" y="425"/>
                  </a:lnTo>
                  <a:lnTo>
                    <a:pt x="81" y="425"/>
                  </a:lnTo>
                  <a:lnTo>
                    <a:pt x="85" y="425"/>
                  </a:lnTo>
                  <a:lnTo>
                    <a:pt x="86" y="425"/>
                  </a:lnTo>
                  <a:lnTo>
                    <a:pt x="88" y="423"/>
                  </a:lnTo>
                  <a:lnTo>
                    <a:pt x="91" y="420"/>
                  </a:lnTo>
                  <a:lnTo>
                    <a:pt x="92" y="419"/>
                  </a:lnTo>
                  <a:lnTo>
                    <a:pt x="93" y="419"/>
                  </a:lnTo>
                  <a:lnTo>
                    <a:pt x="92" y="416"/>
                  </a:lnTo>
                  <a:lnTo>
                    <a:pt x="92" y="413"/>
                  </a:lnTo>
                  <a:lnTo>
                    <a:pt x="92" y="413"/>
                  </a:lnTo>
                  <a:lnTo>
                    <a:pt x="96" y="413"/>
                  </a:lnTo>
                  <a:lnTo>
                    <a:pt x="100" y="414"/>
                  </a:lnTo>
                  <a:lnTo>
                    <a:pt x="101" y="415"/>
                  </a:lnTo>
                  <a:lnTo>
                    <a:pt x="103" y="412"/>
                  </a:lnTo>
                  <a:lnTo>
                    <a:pt x="104" y="411"/>
                  </a:lnTo>
                  <a:lnTo>
                    <a:pt x="105" y="411"/>
                  </a:lnTo>
                  <a:lnTo>
                    <a:pt x="110" y="411"/>
                  </a:lnTo>
                  <a:lnTo>
                    <a:pt x="113" y="410"/>
                  </a:lnTo>
                  <a:lnTo>
                    <a:pt x="115" y="410"/>
                  </a:lnTo>
                  <a:lnTo>
                    <a:pt x="117" y="412"/>
                  </a:lnTo>
                  <a:lnTo>
                    <a:pt x="118" y="414"/>
                  </a:lnTo>
                  <a:lnTo>
                    <a:pt x="119" y="414"/>
                  </a:lnTo>
                  <a:lnTo>
                    <a:pt x="121" y="414"/>
                  </a:lnTo>
                  <a:lnTo>
                    <a:pt x="122" y="414"/>
                  </a:lnTo>
                  <a:lnTo>
                    <a:pt x="126" y="416"/>
                  </a:lnTo>
                  <a:lnTo>
                    <a:pt x="128" y="416"/>
                  </a:lnTo>
                  <a:lnTo>
                    <a:pt x="127" y="413"/>
                  </a:lnTo>
                  <a:lnTo>
                    <a:pt x="128" y="409"/>
                  </a:lnTo>
                  <a:lnTo>
                    <a:pt x="128" y="409"/>
                  </a:lnTo>
                  <a:lnTo>
                    <a:pt x="126" y="407"/>
                  </a:lnTo>
                  <a:lnTo>
                    <a:pt x="119" y="402"/>
                  </a:lnTo>
                  <a:lnTo>
                    <a:pt x="118" y="400"/>
                  </a:lnTo>
                  <a:lnTo>
                    <a:pt x="119" y="398"/>
                  </a:lnTo>
                  <a:lnTo>
                    <a:pt x="118" y="394"/>
                  </a:lnTo>
                  <a:lnTo>
                    <a:pt x="117" y="392"/>
                  </a:lnTo>
                  <a:lnTo>
                    <a:pt x="117" y="390"/>
                  </a:lnTo>
                  <a:lnTo>
                    <a:pt x="118" y="389"/>
                  </a:lnTo>
                  <a:lnTo>
                    <a:pt x="119" y="389"/>
                  </a:lnTo>
                  <a:lnTo>
                    <a:pt x="121" y="389"/>
                  </a:lnTo>
                  <a:lnTo>
                    <a:pt x="122" y="388"/>
                  </a:lnTo>
                  <a:lnTo>
                    <a:pt x="123" y="385"/>
                  </a:lnTo>
                  <a:lnTo>
                    <a:pt x="126" y="385"/>
                  </a:lnTo>
                  <a:lnTo>
                    <a:pt x="130" y="387"/>
                  </a:lnTo>
                  <a:lnTo>
                    <a:pt x="134" y="388"/>
                  </a:lnTo>
                  <a:lnTo>
                    <a:pt x="136" y="387"/>
                  </a:lnTo>
                  <a:lnTo>
                    <a:pt x="136" y="387"/>
                  </a:lnTo>
                  <a:lnTo>
                    <a:pt x="136" y="386"/>
                  </a:lnTo>
                  <a:lnTo>
                    <a:pt x="137" y="380"/>
                  </a:lnTo>
                  <a:lnTo>
                    <a:pt x="136" y="379"/>
                  </a:lnTo>
                  <a:lnTo>
                    <a:pt x="139" y="379"/>
                  </a:lnTo>
                  <a:lnTo>
                    <a:pt x="143" y="378"/>
                  </a:lnTo>
                  <a:lnTo>
                    <a:pt x="145" y="378"/>
                  </a:lnTo>
                  <a:lnTo>
                    <a:pt x="148" y="376"/>
                  </a:lnTo>
                  <a:lnTo>
                    <a:pt x="152" y="375"/>
                  </a:lnTo>
                  <a:lnTo>
                    <a:pt x="157" y="372"/>
                  </a:lnTo>
                  <a:lnTo>
                    <a:pt x="160" y="368"/>
                  </a:lnTo>
                  <a:lnTo>
                    <a:pt x="162" y="368"/>
                  </a:lnTo>
                  <a:lnTo>
                    <a:pt x="163" y="367"/>
                  </a:lnTo>
                  <a:lnTo>
                    <a:pt x="165" y="367"/>
                  </a:lnTo>
                  <a:lnTo>
                    <a:pt x="167" y="369"/>
                  </a:lnTo>
                  <a:lnTo>
                    <a:pt x="169" y="368"/>
                  </a:lnTo>
                  <a:lnTo>
                    <a:pt x="171" y="365"/>
                  </a:lnTo>
                  <a:lnTo>
                    <a:pt x="172" y="363"/>
                  </a:lnTo>
                  <a:lnTo>
                    <a:pt x="173" y="360"/>
                  </a:lnTo>
                  <a:lnTo>
                    <a:pt x="172" y="354"/>
                  </a:lnTo>
                  <a:lnTo>
                    <a:pt x="171" y="350"/>
                  </a:lnTo>
                  <a:lnTo>
                    <a:pt x="170" y="347"/>
                  </a:lnTo>
                  <a:lnTo>
                    <a:pt x="170" y="344"/>
                  </a:lnTo>
                  <a:lnTo>
                    <a:pt x="172" y="338"/>
                  </a:lnTo>
                  <a:lnTo>
                    <a:pt x="174" y="330"/>
                  </a:lnTo>
                  <a:lnTo>
                    <a:pt x="174" y="328"/>
                  </a:lnTo>
                  <a:lnTo>
                    <a:pt x="171" y="324"/>
                  </a:lnTo>
                  <a:lnTo>
                    <a:pt x="169" y="318"/>
                  </a:lnTo>
                  <a:lnTo>
                    <a:pt x="167" y="313"/>
                  </a:lnTo>
                  <a:lnTo>
                    <a:pt x="166" y="311"/>
                  </a:lnTo>
                  <a:lnTo>
                    <a:pt x="166" y="310"/>
                  </a:lnTo>
                  <a:lnTo>
                    <a:pt x="165" y="309"/>
                  </a:lnTo>
                  <a:lnTo>
                    <a:pt x="166" y="302"/>
                  </a:lnTo>
                  <a:lnTo>
                    <a:pt x="166" y="300"/>
                  </a:lnTo>
                  <a:lnTo>
                    <a:pt x="169" y="298"/>
                  </a:lnTo>
                  <a:lnTo>
                    <a:pt x="171" y="294"/>
                  </a:lnTo>
                  <a:lnTo>
                    <a:pt x="172" y="291"/>
                  </a:lnTo>
                  <a:lnTo>
                    <a:pt x="171" y="289"/>
                  </a:lnTo>
                  <a:lnTo>
                    <a:pt x="171" y="286"/>
                  </a:lnTo>
                  <a:lnTo>
                    <a:pt x="171" y="284"/>
                  </a:lnTo>
                  <a:lnTo>
                    <a:pt x="171" y="283"/>
                  </a:lnTo>
                  <a:lnTo>
                    <a:pt x="170" y="280"/>
                  </a:lnTo>
                  <a:lnTo>
                    <a:pt x="171" y="279"/>
                  </a:lnTo>
                  <a:lnTo>
                    <a:pt x="173" y="278"/>
                  </a:lnTo>
                  <a:lnTo>
                    <a:pt x="174" y="276"/>
                  </a:lnTo>
                  <a:lnTo>
                    <a:pt x="175" y="274"/>
                  </a:lnTo>
                  <a:lnTo>
                    <a:pt x="176" y="271"/>
                  </a:lnTo>
                  <a:lnTo>
                    <a:pt x="174" y="269"/>
                  </a:lnTo>
                  <a:lnTo>
                    <a:pt x="173" y="267"/>
                  </a:lnTo>
                  <a:lnTo>
                    <a:pt x="169" y="264"/>
                  </a:lnTo>
                  <a:lnTo>
                    <a:pt x="166" y="261"/>
                  </a:lnTo>
                  <a:lnTo>
                    <a:pt x="163" y="259"/>
                  </a:lnTo>
                  <a:lnTo>
                    <a:pt x="162" y="258"/>
                  </a:lnTo>
                  <a:lnTo>
                    <a:pt x="161" y="255"/>
                  </a:lnTo>
                  <a:lnTo>
                    <a:pt x="160" y="253"/>
                  </a:lnTo>
                  <a:lnTo>
                    <a:pt x="161" y="252"/>
                  </a:lnTo>
                  <a:lnTo>
                    <a:pt x="166" y="250"/>
                  </a:lnTo>
                  <a:lnTo>
                    <a:pt x="167" y="248"/>
                  </a:lnTo>
                  <a:lnTo>
                    <a:pt x="168" y="247"/>
                  </a:lnTo>
                  <a:lnTo>
                    <a:pt x="168" y="246"/>
                  </a:lnTo>
                  <a:lnTo>
                    <a:pt x="166" y="245"/>
                  </a:lnTo>
                  <a:lnTo>
                    <a:pt x="164" y="244"/>
                  </a:lnTo>
                  <a:lnTo>
                    <a:pt x="162" y="242"/>
                  </a:lnTo>
                  <a:lnTo>
                    <a:pt x="157" y="237"/>
                  </a:lnTo>
                  <a:lnTo>
                    <a:pt x="155" y="237"/>
                  </a:lnTo>
                  <a:lnTo>
                    <a:pt x="152" y="235"/>
                  </a:lnTo>
                  <a:lnTo>
                    <a:pt x="151" y="234"/>
                  </a:lnTo>
                  <a:lnTo>
                    <a:pt x="150" y="230"/>
                  </a:lnTo>
                  <a:lnTo>
                    <a:pt x="149" y="230"/>
                  </a:lnTo>
                  <a:lnTo>
                    <a:pt x="148" y="231"/>
                  </a:lnTo>
                  <a:lnTo>
                    <a:pt x="146" y="232"/>
                  </a:lnTo>
                  <a:lnTo>
                    <a:pt x="145" y="232"/>
                  </a:lnTo>
                  <a:lnTo>
                    <a:pt x="144" y="231"/>
                  </a:lnTo>
                  <a:lnTo>
                    <a:pt x="143" y="229"/>
                  </a:lnTo>
                  <a:lnTo>
                    <a:pt x="142" y="227"/>
                  </a:lnTo>
                  <a:lnTo>
                    <a:pt x="140" y="225"/>
                  </a:lnTo>
                  <a:lnTo>
                    <a:pt x="140" y="220"/>
                  </a:lnTo>
                  <a:lnTo>
                    <a:pt x="139" y="218"/>
                  </a:lnTo>
                  <a:lnTo>
                    <a:pt x="139" y="215"/>
                  </a:lnTo>
                  <a:lnTo>
                    <a:pt x="138" y="214"/>
                  </a:lnTo>
                  <a:lnTo>
                    <a:pt x="137" y="214"/>
                  </a:lnTo>
                  <a:lnTo>
                    <a:pt x="133" y="209"/>
                  </a:lnTo>
                  <a:lnTo>
                    <a:pt x="132" y="207"/>
                  </a:lnTo>
                  <a:lnTo>
                    <a:pt x="123" y="200"/>
                  </a:lnTo>
                  <a:lnTo>
                    <a:pt x="122" y="199"/>
                  </a:lnTo>
                  <a:lnTo>
                    <a:pt x="120" y="196"/>
                  </a:lnTo>
                  <a:lnTo>
                    <a:pt x="116" y="192"/>
                  </a:lnTo>
                  <a:lnTo>
                    <a:pt x="113" y="189"/>
                  </a:lnTo>
                  <a:lnTo>
                    <a:pt x="111" y="186"/>
                  </a:lnTo>
                  <a:lnTo>
                    <a:pt x="110" y="184"/>
                  </a:lnTo>
                  <a:lnTo>
                    <a:pt x="110" y="181"/>
                  </a:lnTo>
                  <a:lnTo>
                    <a:pt x="108" y="178"/>
                  </a:lnTo>
                  <a:lnTo>
                    <a:pt x="106" y="176"/>
                  </a:lnTo>
                  <a:lnTo>
                    <a:pt x="104" y="174"/>
                  </a:lnTo>
                  <a:lnTo>
                    <a:pt x="102" y="174"/>
                  </a:lnTo>
                  <a:lnTo>
                    <a:pt x="100" y="173"/>
                  </a:lnTo>
                  <a:lnTo>
                    <a:pt x="96" y="170"/>
                  </a:lnTo>
                  <a:lnTo>
                    <a:pt x="95" y="167"/>
                  </a:lnTo>
                  <a:lnTo>
                    <a:pt x="94" y="166"/>
                  </a:lnTo>
                  <a:lnTo>
                    <a:pt x="94" y="164"/>
                  </a:lnTo>
                  <a:lnTo>
                    <a:pt x="95" y="162"/>
                  </a:lnTo>
                  <a:lnTo>
                    <a:pt x="96" y="160"/>
                  </a:lnTo>
                  <a:lnTo>
                    <a:pt x="96" y="159"/>
                  </a:lnTo>
                  <a:lnTo>
                    <a:pt x="95" y="158"/>
                  </a:lnTo>
                  <a:lnTo>
                    <a:pt x="91" y="156"/>
                  </a:lnTo>
                  <a:lnTo>
                    <a:pt x="82" y="154"/>
                  </a:lnTo>
                  <a:lnTo>
                    <a:pt x="79" y="152"/>
                  </a:lnTo>
                  <a:lnTo>
                    <a:pt x="76" y="149"/>
                  </a:lnTo>
                  <a:lnTo>
                    <a:pt x="74" y="148"/>
                  </a:lnTo>
                  <a:lnTo>
                    <a:pt x="63" y="141"/>
                  </a:lnTo>
                  <a:lnTo>
                    <a:pt x="59" y="140"/>
                  </a:lnTo>
                  <a:lnTo>
                    <a:pt x="56" y="138"/>
                  </a:lnTo>
                  <a:lnTo>
                    <a:pt x="56" y="137"/>
                  </a:lnTo>
                  <a:lnTo>
                    <a:pt x="56" y="136"/>
                  </a:lnTo>
                  <a:lnTo>
                    <a:pt x="57" y="135"/>
                  </a:lnTo>
                  <a:lnTo>
                    <a:pt x="60" y="133"/>
                  </a:lnTo>
                  <a:lnTo>
                    <a:pt x="61" y="131"/>
                  </a:lnTo>
                  <a:lnTo>
                    <a:pt x="61" y="129"/>
                  </a:lnTo>
                  <a:lnTo>
                    <a:pt x="59" y="126"/>
                  </a:lnTo>
                  <a:lnTo>
                    <a:pt x="60" y="124"/>
                  </a:lnTo>
                  <a:lnTo>
                    <a:pt x="61" y="124"/>
                  </a:lnTo>
                  <a:lnTo>
                    <a:pt x="63" y="124"/>
                  </a:lnTo>
                  <a:lnTo>
                    <a:pt x="67" y="124"/>
                  </a:lnTo>
                  <a:lnTo>
                    <a:pt x="76" y="127"/>
                  </a:lnTo>
                  <a:lnTo>
                    <a:pt x="78" y="127"/>
                  </a:lnTo>
                  <a:lnTo>
                    <a:pt x="83" y="122"/>
                  </a:lnTo>
                  <a:lnTo>
                    <a:pt x="85" y="120"/>
                  </a:lnTo>
                  <a:lnTo>
                    <a:pt x="85" y="117"/>
                  </a:lnTo>
                  <a:lnTo>
                    <a:pt x="86" y="116"/>
                  </a:lnTo>
                  <a:lnTo>
                    <a:pt x="89" y="113"/>
                  </a:lnTo>
                  <a:lnTo>
                    <a:pt x="89" y="111"/>
                  </a:lnTo>
                  <a:lnTo>
                    <a:pt x="87" y="108"/>
                  </a:lnTo>
                  <a:lnTo>
                    <a:pt x="86" y="107"/>
                  </a:lnTo>
                  <a:lnTo>
                    <a:pt x="85" y="107"/>
                  </a:lnTo>
                  <a:lnTo>
                    <a:pt x="81" y="107"/>
                  </a:lnTo>
                  <a:lnTo>
                    <a:pt x="81" y="106"/>
                  </a:lnTo>
                  <a:lnTo>
                    <a:pt x="80" y="104"/>
                  </a:lnTo>
                  <a:lnTo>
                    <a:pt x="80" y="103"/>
                  </a:lnTo>
                  <a:lnTo>
                    <a:pt x="79" y="101"/>
                  </a:lnTo>
                  <a:lnTo>
                    <a:pt x="75" y="100"/>
                  </a:lnTo>
                  <a:lnTo>
                    <a:pt x="72" y="99"/>
                  </a:lnTo>
                  <a:lnTo>
                    <a:pt x="71" y="99"/>
                  </a:lnTo>
                  <a:lnTo>
                    <a:pt x="72" y="97"/>
                  </a:lnTo>
                  <a:lnTo>
                    <a:pt x="75" y="96"/>
                  </a:lnTo>
                  <a:lnTo>
                    <a:pt x="76" y="95"/>
                  </a:lnTo>
                  <a:lnTo>
                    <a:pt x="78" y="93"/>
                  </a:lnTo>
                  <a:lnTo>
                    <a:pt x="78" y="92"/>
                  </a:lnTo>
                  <a:lnTo>
                    <a:pt x="76" y="91"/>
                  </a:lnTo>
                  <a:lnTo>
                    <a:pt x="74" y="89"/>
                  </a:lnTo>
                  <a:lnTo>
                    <a:pt x="70" y="86"/>
                  </a:lnTo>
                  <a:lnTo>
                    <a:pt x="65" y="83"/>
                  </a:lnTo>
                  <a:lnTo>
                    <a:pt x="63" y="81"/>
                  </a:lnTo>
                  <a:lnTo>
                    <a:pt x="61" y="82"/>
                  </a:lnTo>
                  <a:lnTo>
                    <a:pt x="56" y="85"/>
                  </a:lnTo>
                  <a:lnTo>
                    <a:pt x="53" y="86"/>
                  </a:lnTo>
                  <a:lnTo>
                    <a:pt x="50" y="90"/>
                  </a:lnTo>
                  <a:lnTo>
                    <a:pt x="48" y="90"/>
                  </a:lnTo>
                  <a:lnTo>
                    <a:pt x="45" y="89"/>
                  </a:lnTo>
                  <a:lnTo>
                    <a:pt x="42" y="88"/>
                  </a:lnTo>
                  <a:lnTo>
                    <a:pt x="34" y="85"/>
                  </a:lnTo>
                  <a:lnTo>
                    <a:pt x="31" y="83"/>
                  </a:lnTo>
                  <a:lnTo>
                    <a:pt x="24" y="73"/>
                  </a:lnTo>
                  <a:lnTo>
                    <a:pt x="23" y="71"/>
                  </a:lnTo>
                  <a:lnTo>
                    <a:pt x="23" y="69"/>
                  </a:lnTo>
                  <a:lnTo>
                    <a:pt x="24" y="65"/>
                  </a:lnTo>
                  <a:lnTo>
                    <a:pt x="24" y="63"/>
                  </a:lnTo>
                  <a:lnTo>
                    <a:pt x="26" y="61"/>
                  </a:lnTo>
                  <a:lnTo>
                    <a:pt x="26" y="59"/>
                  </a:lnTo>
                  <a:lnTo>
                    <a:pt x="26" y="57"/>
                  </a:lnTo>
                  <a:lnTo>
                    <a:pt x="24" y="56"/>
                  </a:lnTo>
                  <a:lnTo>
                    <a:pt x="23" y="55"/>
                  </a:lnTo>
                  <a:lnTo>
                    <a:pt x="23" y="55"/>
                  </a:lnTo>
                  <a:lnTo>
                    <a:pt x="22" y="52"/>
                  </a:lnTo>
                  <a:lnTo>
                    <a:pt x="21" y="53"/>
                  </a:lnTo>
                  <a:lnTo>
                    <a:pt x="20" y="56"/>
                  </a:lnTo>
                  <a:lnTo>
                    <a:pt x="19" y="57"/>
                  </a:lnTo>
                  <a:lnTo>
                    <a:pt x="18" y="58"/>
                  </a:lnTo>
                  <a:lnTo>
                    <a:pt x="17" y="57"/>
                  </a:lnTo>
                  <a:lnTo>
                    <a:pt x="16" y="56"/>
                  </a:lnTo>
                  <a:lnTo>
                    <a:pt x="15" y="53"/>
                  </a:lnTo>
                  <a:lnTo>
                    <a:pt x="15" y="51"/>
                  </a:lnTo>
                  <a:lnTo>
                    <a:pt x="14" y="49"/>
                  </a:lnTo>
                  <a:lnTo>
                    <a:pt x="11" y="47"/>
                  </a:lnTo>
                  <a:lnTo>
                    <a:pt x="10" y="45"/>
                  </a:lnTo>
                  <a:lnTo>
                    <a:pt x="5" y="40"/>
                  </a:lnTo>
                  <a:lnTo>
                    <a:pt x="1" y="36"/>
                  </a:lnTo>
                  <a:lnTo>
                    <a:pt x="0" y="33"/>
                  </a:lnTo>
                  <a:lnTo>
                    <a:pt x="1" y="31"/>
                  </a:lnTo>
                  <a:lnTo>
                    <a:pt x="3" y="30"/>
                  </a:lnTo>
                  <a:lnTo>
                    <a:pt x="5" y="27"/>
                  </a:lnTo>
                  <a:lnTo>
                    <a:pt x="7" y="23"/>
                  </a:lnTo>
                  <a:lnTo>
                    <a:pt x="9" y="22"/>
                  </a:lnTo>
                  <a:lnTo>
                    <a:pt x="9" y="21"/>
                  </a:lnTo>
                  <a:lnTo>
                    <a:pt x="11" y="20"/>
                  </a:lnTo>
                  <a:lnTo>
                    <a:pt x="12" y="20"/>
                  </a:lnTo>
                  <a:lnTo>
                    <a:pt x="15" y="22"/>
                  </a:lnTo>
                  <a:lnTo>
                    <a:pt x="18" y="23"/>
                  </a:lnTo>
                  <a:lnTo>
                    <a:pt x="22" y="26"/>
                  </a:lnTo>
                  <a:lnTo>
                    <a:pt x="23" y="28"/>
                  </a:lnTo>
                  <a:lnTo>
                    <a:pt x="25" y="30"/>
                  </a:lnTo>
                  <a:lnTo>
                    <a:pt x="27" y="31"/>
                  </a:lnTo>
                  <a:lnTo>
                    <a:pt x="28" y="30"/>
                  </a:lnTo>
                  <a:lnTo>
                    <a:pt x="30" y="29"/>
                  </a:lnTo>
                  <a:lnTo>
                    <a:pt x="32" y="27"/>
                  </a:lnTo>
                  <a:lnTo>
                    <a:pt x="32" y="25"/>
                  </a:lnTo>
                  <a:lnTo>
                    <a:pt x="34" y="24"/>
                  </a:lnTo>
                  <a:lnTo>
                    <a:pt x="36" y="22"/>
                  </a:lnTo>
                  <a:lnTo>
                    <a:pt x="37" y="20"/>
                  </a:lnTo>
                  <a:lnTo>
                    <a:pt x="38" y="20"/>
                  </a:lnTo>
                  <a:lnTo>
                    <a:pt x="39" y="20"/>
                  </a:lnTo>
                  <a:lnTo>
                    <a:pt x="42" y="25"/>
                  </a:lnTo>
                  <a:lnTo>
                    <a:pt x="43" y="26"/>
                  </a:lnTo>
                  <a:lnTo>
                    <a:pt x="44" y="25"/>
                  </a:lnTo>
                  <a:lnTo>
                    <a:pt x="45" y="21"/>
                  </a:lnTo>
                  <a:lnTo>
                    <a:pt x="47" y="19"/>
                  </a:lnTo>
                  <a:lnTo>
                    <a:pt x="48" y="20"/>
                  </a:lnTo>
                  <a:lnTo>
                    <a:pt x="56" y="28"/>
                  </a:lnTo>
                  <a:lnTo>
                    <a:pt x="58" y="27"/>
                  </a:lnTo>
                  <a:lnTo>
                    <a:pt x="58" y="27"/>
                  </a:lnTo>
                  <a:lnTo>
                    <a:pt x="59" y="26"/>
                  </a:lnTo>
                  <a:lnTo>
                    <a:pt x="59" y="23"/>
                  </a:lnTo>
                  <a:lnTo>
                    <a:pt x="61" y="20"/>
                  </a:lnTo>
                  <a:lnTo>
                    <a:pt x="64" y="18"/>
                  </a:lnTo>
                  <a:lnTo>
                    <a:pt x="66" y="18"/>
                  </a:lnTo>
                  <a:lnTo>
                    <a:pt x="67" y="20"/>
                  </a:lnTo>
                  <a:lnTo>
                    <a:pt x="69" y="22"/>
                  </a:lnTo>
                  <a:lnTo>
                    <a:pt x="71" y="22"/>
                  </a:lnTo>
                  <a:lnTo>
                    <a:pt x="76" y="18"/>
                  </a:lnTo>
                  <a:lnTo>
                    <a:pt x="78" y="18"/>
                  </a:lnTo>
                  <a:lnTo>
                    <a:pt x="80" y="18"/>
                  </a:lnTo>
                  <a:lnTo>
                    <a:pt x="81" y="18"/>
                  </a:lnTo>
                  <a:lnTo>
                    <a:pt x="83" y="16"/>
                  </a:lnTo>
                  <a:lnTo>
                    <a:pt x="85" y="15"/>
                  </a:lnTo>
                  <a:lnTo>
                    <a:pt x="85" y="11"/>
                  </a:lnTo>
                  <a:lnTo>
                    <a:pt x="86" y="8"/>
                  </a:lnTo>
                  <a:lnTo>
                    <a:pt x="87" y="7"/>
                  </a:lnTo>
                  <a:lnTo>
                    <a:pt x="88" y="6"/>
                  </a:lnTo>
                  <a:lnTo>
                    <a:pt x="91" y="5"/>
                  </a:lnTo>
                  <a:lnTo>
                    <a:pt x="97" y="2"/>
                  </a:lnTo>
                  <a:lnTo>
                    <a:pt x="99" y="0"/>
                  </a:lnTo>
                  <a:lnTo>
                    <a:pt x="100" y="0"/>
                  </a:lnTo>
                  <a:lnTo>
                    <a:pt x="102" y="1"/>
                  </a:lnTo>
                  <a:lnTo>
                    <a:pt x="105" y="3"/>
                  </a:lnTo>
                  <a:lnTo>
                    <a:pt x="107" y="5"/>
                  </a:lnTo>
                  <a:lnTo>
                    <a:pt x="108" y="7"/>
                  </a:lnTo>
                  <a:lnTo>
                    <a:pt x="108" y="9"/>
                  </a:lnTo>
                  <a:lnTo>
                    <a:pt x="113" y="11"/>
                  </a:lnTo>
                  <a:lnTo>
                    <a:pt x="116" y="12"/>
                  </a:lnTo>
                  <a:lnTo>
                    <a:pt x="118" y="14"/>
                  </a:lnTo>
                  <a:lnTo>
                    <a:pt x="120" y="14"/>
                  </a:lnTo>
                  <a:lnTo>
                    <a:pt x="122" y="14"/>
                  </a:lnTo>
                  <a:lnTo>
                    <a:pt x="123" y="12"/>
                  </a:lnTo>
                  <a:lnTo>
                    <a:pt x="125" y="12"/>
                  </a:lnTo>
                  <a:lnTo>
                    <a:pt x="128" y="12"/>
                  </a:lnTo>
                  <a:lnTo>
                    <a:pt x="128" y="13"/>
                  </a:lnTo>
                  <a:lnTo>
                    <a:pt x="131" y="16"/>
                  </a:lnTo>
                  <a:lnTo>
                    <a:pt x="132" y="17"/>
                  </a:lnTo>
                  <a:lnTo>
                    <a:pt x="134" y="16"/>
                  </a:lnTo>
                  <a:lnTo>
                    <a:pt x="137" y="16"/>
                  </a:lnTo>
                  <a:lnTo>
                    <a:pt x="140" y="15"/>
                  </a:lnTo>
                  <a:lnTo>
                    <a:pt x="143" y="16"/>
                  </a:lnTo>
                  <a:lnTo>
                    <a:pt x="148" y="19"/>
                  </a:lnTo>
                  <a:lnTo>
                    <a:pt x="146" y="22"/>
                  </a:lnTo>
                  <a:lnTo>
                    <a:pt x="145" y="24"/>
                  </a:lnTo>
                  <a:lnTo>
                    <a:pt x="143" y="26"/>
                  </a:lnTo>
                  <a:lnTo>
                    <a:pt x="141" y="27"/>
                  </a:lnTo>
                  <a:lnTo>
                    <a:pt x="141" y="29"/>
                  </a:lnTo>
                  <a:lnTo>
                    <a:pt x="140" y="33"/>
                  </a:lnTo>
                  <a:lnTo>
                    <a:pt x="141" y="34"/>
                  </a:lnTo>
                  <a:lnTo>
                    <a:pt x="142" y="35"/>
                  </a:lnTo>
                  <a:lnTo>
                    <a:pt x="143" y="36"/>
                  </a:lnTo>
                  <a:lnTo>
                    <a:pt x="144" y="38"/>
                  </a:lnTo>
                  <a:lnTo>
                    <a:pt x="144" y="41"/>
                  </a:lnTo>
                  <a:lnTo>
                    <a:pt x="144" y="46"/>
                  </a:lnTo>
                  <a:lnTo>
                    <a:pt x="144" y="47"/>
                  </a:lnTo>
                  <a:lnTo>
                    <a:pt x="145" y="47"/>
                  </a:lnTo>
                  <a:lnTo>
                    <a:pt x="146" y="46"/>
                  </a:lnTo>
                  <a:lnTo>
                    <a:pt x="148" y="47"/>
                  </a:lnTo>
                  <a:lnTo>
                    <a:pt x="150" y="47"/>
                  </a:lnTo>
                  <a:lnTo>
                    <a:pt x="152" y="48"/>
                  </a:lnTo>
                  <a:lnTo>
                    <a:pt x="154" y="48"/>
                  </a:lnTo>
                  <a:lnTo>
                    <a:pt x="155" y="50"/>
                  </a:lnTo>
                  <a:lnTo>
                    <a:pt x="155" y="52"/>
                  </a:lnTo>
                  <a:lnTo>
                    <a:pt x="157" y="53"/>
                  </a:lnTo>
                  <a:lnTo>
                    <a:pt x="160" y="56"/>
                  </a:lnTo>
                  <a:lnTo>
                    <a:pt x="163" y="56"/>
                  </a:lnTo>
                  <a:lnTo>
                    <a:pt x="166" y="59"/>
                  </a:lnTo>
                  <a:lnTo>
                    <a:pt x="169" y="58"/>
                  </a:lnTo>
                  <a:lnTo>
                    <a:pt x="170" y="59"/>
                  </a:lnTo>
                  <a:lnTo>
                    <a:pt x="175" y="59"/>
                  </a:lnTo>
                  <a:lnTo>
                    <a:pt x="179" y="58"/>
                  </a:lnTo>
                  <a:lnTo>
                    <a:pt x="180" y="58"/>
                  </a:lnTo>
                  <a:lnTo>
                    <a:pt x="184" y="61"/>
                  </a:lnTo>
                  <a:lnTo>
                    <a:pt x="186" y="6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77" name="Freeform 676">
              <a:extLst>
                <a:ext uri="{FF2B5EF4-FFF2-40B4-BE49-F238E27FC236}">
                  <a16:creationId xmlns="" xmlns:a16="http://schemas.microsoft.com/office/drawing/2014/main" id="{6C756DEF-61C9-A0C8-CA17-3754D1848FAE}"/>
                </a:ext>
              </a:extLst>
            </p:cNvPr>
            <p:cNvSpPr>
              <a:spLocks noChangeArrowheads="1"/>
            </p:cNvSpPr>
            <p:nvPr/>
          </p:nvSpPr>
          <p:spPr bwMode="auto">
            <a:xfrm>
              <a:off x="12441603" y="9550644"/>
              <a:ext cx="5497" cy="5493"/>
            </a:xfrm>
            <a:custGeom>
              <a:avLst/>
              <a:gdLst>
                <a:gd name="T0" fmla="*/ 2 w 4"/>
                <a:gd name="T1" fmla="*/ 2 h 3"/>
                <a:gd name="T2" fmla="*/ 1 w 4"/>
                <a:gd name="T3" fmla="*/ 2 h 3"/>
                <a:gd name="T4" fmla="*/ 0 w 4"/>
                <a:gd name="T5" fmla="*/ 1 h 3"/>
                <a:gd name="T6" fmla="*/ 3 w 4"/>
                <a:gd name="T7" fmla="*/ 0 h 3"/>
                <a:gd name="T8" fmla="*/ 3 w 4"/>
                <a:gd name="T9" fmla="*/ 1 h 3"/>
                <a:gd name="T10" fmla="*/ 3 w 4"/>
                <a:gd name="T11" fmla="*/ 1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lnTo>
                    <a:pt x="1" y="2"/>
                  </a:lnTo>
                  <a:lnTo>
                    <a:pt x="0" y="1"/>
                  </a:lnTo>
                  <a:lnTo>
                    <a:pt x="3" y="0"/>
                  </a:lnTo>
                  <a:lnTo>
                    <a:pt x="3" y="1"/>
                  </a:lnTo>
                  <a:lnTo>
                    <a:pt x="3"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8" name="Freeform 677">
              <a:extLst>
                <a:ext uri="{FF2B5EF4-FFF2-40B4-BE49-F238E27FC236}">
                  <a16:creationId xmlns="" xmlns:a16="http://schemas.microsoft.com/office/drawing/2014/main" id="{E0D53B43-2054-FEF4-8CFA-03B681F34E2F}"/>
                </a:ext>
              </a:extLst>
            </p:cNvPr>
            <p:cNvSpPr>
              <a:spLocks noChangeArrowheads="1"/>
            </p:cNvSpPr>
            <p:nvPr/>
          </p:nvSpPr>
          <p:spPr bwMode="auto">
            <a:xfrm>
              <a:off x="12331699" y="9484702"/>
              <a:ext cx="10990" cy="16484"/>
            </a:xfrm>
            <a:custGeom>
              <a:avLst/>
              <a:gdLst>
                <a:gd name="T0" fmla="*/ 7 w 9"/>
                <a:gd name="T1" fmla="*/ 2 h 14"/>
                <a:gd name="T2" fmla="*/ 8 w 9"/>
                <a:gd name="T3" fmla="*/ 3 h 14"/>
                <a:gd name="T4" fmla="*/ 8 w 9"/>
                <a:gd name="T5" fmla="*/ 7 h 14"/>
                <a:gd name="T6" fmla="*/ 7 w 9"/>
                <a:gd name="T7" fmla="*/ 10 h 14"/>
                <a:gd name="T8" fmla="*/ 7 w 9"/>
                <a:gd name="T9" fmla="*/ 12 h 14"/>
                <a:gd name="T10" fmla="*/ 6 w 9"/>
                <a:gd name="T11" fmla="*/ 13 h 14"/>
                <a:gd name="T12" fmla="*/ 4 w 9"/>
                <a:gd name="T13" fmla="*/ 6 h 14"/>
                <a:gd name="T14" fmla="*/ 1 w 9"/>
                <a:gd name="T15" fmla="*/ 3 h 14"/>
                <a:gd name="T16" fmla="*/ 0 w 9"/>
                <a:gd name="T17" fmla="*/ 2 h 14"/>
                <a:gd name="T18" fmla="*/ 2 w 9"/>
                <a:gd name="T19" fmla="*/ 2 h 14"/>
                <a:gd name="T20" fmla="*/ 5 w 9"/>
                <a:gd name="T21" fmla="*/ 0 h 14"/>
                <a:gd name="T22" fmla="*/ 6 w 9"/>
                <a:gd name="T23" fmla="*/ 0 h 14"/>
                <a:gd name="T24" fmla="*/ 7 w 9"/>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7" y="2"/>
                  </a:moveTo>
                  <a:lnTo>
                    <a:pt x="8" y="3"/>
                  </a:lnTo>
                  <a:lnTo>
                    <a:pt x="8" y="7"/>
                  </a:lnTo>
                  <a:lnTo>
                    <a:pt x="7" y="10"/>
                  </a:lnTo>
                  <a:lnTo>
                    <a:pt x="7" y="12"/>
                  </a:lnTo>
                  <a:lnTo>
                    <a:pt x="6" y="13"/>
                  </a:lnTo>
                  <a:lnTo>
                    <a:pt x="4" y="6"/>
                  </a:lnTo>
                  <a:lnTo>
                    <a:pt x="1" y="3"/>
                  </a:lnTo>
                  <a:lnTo>
                    <a:pt x="0" y="2"/>
                  </a:lnTo>
                  <a:lnTo>
                    <a:pt x="2" y="2"/>
                  </a:lnTo>
                  <a:lnTo>
                    <a:pt x="5" y="0"/>
                  </a:lnTo>
                  <a:lnTo>
                    <a:pt x="6"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79" name="Freeform 678">
              <a:extLst>
                <a:ext uri="{FF2B5EF4-FFF2-40B4-BE49-F238E27FC236}">
                  <a16:creationId xmlns="" xmlns:a16="http://schemas.microsoft.com/office/drawing/2014/main" id="{F02F1B58-99C4-DF1E-9451-D679F5EC892B}"/>
                </a:ext>
              </a:extLst>
            </p:cNvPr>
            <p:cNvSpPr>
              <a:spLocks noChangeArrowheads="1"/>
            </p:cNvSpPr>
            <p:nvPr/>
          </p:nvSpPr>
          <p:spPr bwMode="auto">
            <a:xfrm>
              <a:off x="12463584" y="9484702"/>
              <a:ext cx="5497" cy="5493"/>
            </a:xfrm>
            <a:custGeom>
              <a:avLst/>
              <a:gdLst>
                <a:gd name="T0" fmla="*/ 3 w 5"/>
                <a:gd name="T1" fmla="*/ 1 h 4"/>
                <a:gd name="T2" fmla="*/ 0 w 5"/>
                <a:gd name="T3" fmla="*/ 3 h 4"/>
                <a:gd name="T4" fmla="*/ 0 w 5"/>
                <a:gd name="T5" fmla="*/ 2 h 4"/>
                <a:gd name="T6" fmla="*/ 3 w 5"/>
                <a:gd name="T7" fmla="*/ 0 h 4"/>
                <a:gd name="T8" fmla="*/ 3 w 5"/>
                <a:gd name="T9" fmla="*/ 0 h 4"/>
                <a:gd name="T10" fmla="*/ 4 w 5"/>
                <a:gd name="T11" fmla="*/ 0 h 4"/>
                <a:gd name="T12" fmla="*/ 3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1"/>
                  </a:moveTo>
                  <a:lnTo>
                    <a:pt x="0" y="3"/>
                  </a:lnTo>
                  <a:lnTo>
                    <a:pt x="0" y="2"/>
                  </a:lnTo>
                  <a:lnTo>
                    <a:pt x="3" y="0"/>
                  </a:lnTo>
                  <a:lnTo>
                    <a:pt x="3" y="0"/>
                  </a:lnTo>
                  <a:lnTo>
                    <a:pt x="4"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0" name="Freeform 679">
              <a:extLst>
                <a:ext uri="{FF2B5EF4-FFF2-40B4-BE49-F238E27FC236}">
                  <a16:creationId xmlns="" xmlns:a16="http://schemas.microsoft.com/office/drawing/2014/main" id="{04DD01D1-787B-AB36-E5D8-7F25145E9732}"/>
                </a:ext>
              </a:extLst>
            </p:cNvPr>
            <p:cNvSpPr>
              <a:spLocks noChangeArrowheads="1"/>
            </p:cNvSpPr>
            <p:nvPr/>
          </p:nvSpPr>
          <p:spPr bwMode="auto">
            <a:xfrm>
              <a:off x="12458090" y="9056077"/>
              <a:ext cx="5493" cy="5493"/>
            </a:xfrm>
            <a:custGeom>
              <a:avLst/>
              <a:gdLst>
                <a:gd name="T0" fmla="*/ 4 w 6"/>
                <a:gd name="T1" fmla="*/ 3 h 5"/>
                <a:gd name="T2" fmla="*/ 2 w 6"/>
                <a:gd name="T3" fmla="*/ 4 h 5"/>
                <a:gd name="T4" fmla="*/ 0 w 6"/>
                <a:gd name="T5" fmla="*/ 1 h 5"/>
                <a:gd name="T6" fmla="*/ 1 w 6"/>
                <a:gd name="T7" fmla="*/ 0 h 5"/>
                <a:gd name="T8" fmla="*/ 4 w 6"/>
                <a:gd name="T9" fmla="*/ 0 h 5"/>
                <a:gd name="T10" fmla="*/ 5 w 6"/>
                <a:gd name="T11" fmla="*/ 1 h 5"/>
                <a:gd name="T12" fmla="*/ 5 w 6"/>
                <a:gd name="T13" fmla="*/ 1 h 5"/>
                <a:gd name="T14" fmla="*/ 4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4" y="3"/>
                  </a:moveTo>
                  <a:lnTo>
                    <a:pt x="2" y="4"/>
                  </a:lnTo>
                  <a:lnTo>
                    <a:pt x="0" y="1"/>
                  </a:lnTo>
                  <a:lnTo>
                    <a:pt x="1" y="0"/>
                  </a:lnTo>
                  <a:lnTo>
                    <a:pt x="4" y="0"/>
                  </a:lnTo>
                  <a:lnTo>
                    <a:pt x="5" y="1"/>
                  </a:lnTo>
                  <a:lnTo>
                    <a:pt x="5"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1" name="Freeform 680">
              <a:extLst>
                <a:ext uri="{FF2B5EF4-FFF2-40B4-BE49-F238E27FC236}">
                  <a16:creationId xmlns="" xmlns:a16="http://schemas.microsoft.com/office/drawing/2014/main" id="{C029A7C4-130C-203F-6961-A084C9567822}"/>
                </a:ext>
              </a:extLst>
            </p:cNvPr>
            <p:cNvSpPr>
              <a:spLocks noChangeArrowheads="1"/>
            </p:cNvSpPr>
            <p:nvPr/>
          </p:nvSpPr>
          <p:spPr bwMode="auto">
            <a:xfrm>
              <a:off x="12452594" y="9056077"/>
              <a:ext cx="5497" cy="5493"/>
            </a:xfrm>
            <a:custGeom>
              <a:avLst/>
              <a:gdLst>
                <a:gd name="T0" fmla="*/ 2 w 3"/>
                <a:gd name="T1" fmla="*/ 4 h 6"/>
                <a:gd name="T2" fmla="*/ 2 w 3"/>
                <a:gd name="T3" fmla="*/ 5 h 6"/>
                <a:gd name="T4" fmla="*/ 1 w 3"/>
                <a:gd name="T5" fmla="*/ 3 h 6"/>
                <a:gd name="T6" fmla="*/ 0 w 3"/>
                <a:gd name="T7" fmla="*/ 3 h 6"/>
                <a:gd name="T8" fmla="*/ 0 w 3"/>
                <a:gd name="T9" fmla="*/ 0 h 6"/>
                <a:gd name="T10" fmla="*/ 2 w 3"/>
                <a:gd name="T11" fmla="*/ 3 h 6"/>
                <a:gd name="T12" fmla="*/ 2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4"/>
                  </a:moveTo>
                  <a:lnTo>
                    <a:pt x="2" y="5"/>
                  </a:lnTo>
                  <a:lnTo>
                    <a:pt x="1" y="3"/>
                  </a:lnTo>
                  <a:lnTo>
                    <a:pt x="0" y="3"/>
                  </a:lnTo>
                  <a:lnTo>
                    <a:pt x="0" y="0"/>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2" name="Freeform 681">
              <a:extLst>
                <a:ext uri="{FF2B5EF4-FFF2-40B4-BE49-F238E27FC236}">
                  <a16:creationId xmlns="" xmlns:a16="http://schemas.microsoft.com/office/drawing/2014/main" id="{172A04BD-B550-A593-A82F-36E73E4A769E}"/>
                </a:ext>
              </a:extLst>
            </p:cNvPr>
            <p:cNvSpPr>
              <a:spLocks noChangeArrowheads="1"/>
            </p:cNvSpPr>
            <p:nvPr/>
          </p:nvSpPr>
          <p:spPr bwMode="auto">
            <a:xfrm>
              <a:off x="12474574" y="9050580"/>
              <a:ext cx="5497" cy="5497"/>
            </a:xfrm>
            <a:custGeom>
              <a:avLst/>
              <a:gdLst>
                <a:gd name="T0" fmla="*/ 3 w 6"/>
                <a:gd name="T1" fmla="*/ 3 h 5"/>
                <a:gd name="T2" fmla="*/ 1 w 6"/>
                <a:gd name="T3" fmla="*/ 4 h 5"/>
                <a:gd name="T4" fmla="*/ 0 w 6"/>
                <a:gd name="T5" fmla="*/ 4 h 5"/>
                <a:gd name="T6" fmla="*/ 2 w 6"/>
                <a:gd name="T7" fmla="*/ 2 h 5"/>
                <a:gd name="T8" fmla="*/ 3 w 6"/>
                <a:gd name="T9" fmla="*/ 1 h 5"/>
                <a:gd name="T10" fmla="*/ 5 w 6"/>
                <a:gd name="T11" fmla="*/ 0 h 5"/>
                <a:gd name="T12" fmla="*/ 5 w 6"/>
                <a:gd name="T13" fmla="*/ 1 h 5"/>
                <a:gd name="T14" fmla="*/ 3 w 6"/>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3" y="3"/>
                  </a:moveTo>
                  <a:lnTo>
                    <a:pt x="1" y="4"/>
                  </a:lnTo>
                  <a:lnTo>
                    <a:pt x="0" y="4"/>
                  </a:lnTo>
                  <a:lnTo>
                    <a:pt x="2" y="2"/>
                  </a:lnTo>
                  <a:lnTo>
                    <a:pt x="3" y="1"/>
                  </a:lnTo>
                  <a:lnTo>
                    <a:pt x="5" y="0"/>
                  </a:lnTo>
                  <a:lnTo>
                    <a:pt x="5"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3" name="Freeform 682">
              <a:extLst>
                <a:ext uri="{FF2B5EF4-FFF2-40B4-BE49-F238E27FC236}">
                  <a16:creationId xmlns="" xmlns:a16="http://schemas.microsoft.com/office/drawing/2014/main" id="{6240BE4E-944F-EC0A-47C8-AB56C9FE9AD5}"/>
                </a:ext>
              </a:extLst>
            </p:cNvPr>
            <p:cNvSpPr>
              <a:spLocks noChangeArrowheads="1"/>
            </p:cNvSpPr>
            <p:nvPr/>
          </p:nvSpPr>
          <p:spPr bwMode="auto">
            <a:xfrm>
              <a:off x="12474574" y="9039590"/>
              <a:ext cx="10990" cy="10990"/>
            </a:xfrm>
            <a:custGeom>
              <a:avLst/>
              <a:gdLst>
                <a:gd name="T0" fmla="*/ 6 w 7"/>
                <a:gd name="T1" fmla="*/ 2 h 8"/>
                <a:gd name="T2" fmla="*/ 1 w 7"/>
                <a:gd name="T3" fmla="*/ 7 h 8"/>
                <a:gd name="T4" fmla="*/ 0 w 7"/>
                <a:gd name="T5" fmla="*/ 7 h 8"/>
                <a:gd name="T6" fmla="*/ 1 w 7"/>
                <a:gd name="T7" fmla="*/ 2 h 8"/>
                <a:gd name="T8" fmla="*/ 2 w 7"/>
                <a:gd name="T9" fmla="*/ 0 h 8"/>
                <a:gd name="T10" fmla="*/ 5 w 7"/>
                <a:gd name="T11" fmla="*/ 2 h 8"/>
                <a:gd name="T12" fmla="*/ 6 w 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2"/>
                  </a:moveTo>
                  <a:lnTo>
                    <a:pt x="1" y="7"/>
                  </a:lnTo>
                  <a:lnTo>
                    <a:pt x="0" y="7"/>
                  </a:lnTo>
                  <a:lnTo>
                    <a:pt x="1" y="2"/>
                  </a:lnTo>
                  <a:lnTo>
                    <a:pt x="2" y="0"/>
                  </a:lnTo>
                  <a:lnTo>
                    <a:pt x="5" y="2"/>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4" name="Freeform 684">
              <a:extLst>
                <a:ext uri="{FF2B5EF4-FFF2-40B4-BE49-F238E27FC236}">
                  <a16:creationId xmlns="" xmlns:a16="http://schemas.microsoft.com/office/drawing/2014/main" id="{C945FEFC-1639-0D78-1342-094DCF004992}"/>
                </a:ext>
              </a:extLst>
            </p:cNvPr>
            <p:cNvSpPr>
              <a:spLocks noChangeArrowheads="1"/>
            </p:cNvSpPr>
            <p:nvPr/>
          </p:nvSpPr>
          <p:spPr bwMode="auto">
            <a:xfrm>
              <a:off x="9902824" y="9138503"/>
              <a:ext cx="478084" cy="274760"/>
            </a:xfrm>
            <a:custGeom>
              <a:avLst/>
              <a:gdLst>
                <a:gd name="T0" fmla="*/ 371 w 383"/>
                <a:gd name="T1" fmla="*/ 208 h 220"/>
                <a:gd name="T2" fmla="*/ 373 w 383"/>
                <a:gd name="T3" fmla="*/ 215 h 220"/>
                <a:gd name="T4" fmla="*/ 349 w 383"/>
                <a:gd name="T5" fmla="*/ 215 h 220"/>
                <a:gd name="T6" fmla="*/ 347 w 383"/>
                <a:gd name="T7" fmla="*/ 208 h 220"/>
                <a:gd name="T8" fmla="*/ 7 w 383"/>
                <a:gd name="T9" fmla="*/ 174 h 220"/>
                <a:gd name="T10" fmla="*/ 8 w 383"/>
                <a:gd name="T11" fmla="*/ 172 h 220"/>
                <a:gd name="T12" fmla="*/ 7 w 383"/>
                <a:gd name="T13" fmla="*/ 166 h 220"/>
                <a:gd name="T14" fmla="*/ 8 w 383"/>
                <a:gd name="T15" fmla="*/ 165 h 220"/>
                <a:gd name="T16" fmla="*/ 1 w 383"/>
                <a:gd name="T17" fmla="*/ 118 h 220"/>
                <a:gd name="T18" fmla="*/ 2 w 383"/>
                <a:gd name="T19" fmla="*/ 122 h 220"/>
                <a:gd name="T20" fmla="*/ 312 w 383"/>
                <a:gd name="T21" fmla="*/ 89 h 220"/>
                <a:gd name="T22" fmla="*/ 308 w 383"/>
                <a:gd name="T23" fmla="*/ 110 h 220"/>
                <a:gd name="T24" fmla="*/ 293 w 383"/>
                <a:gd name="T25" fmla="*/ 117 h 220"/>
                <a:gd name="T26" fmla="*/ 270 w 383"/>
                <a:gd name="T27" fmla="*/ 127 h 220"/>
                <a:gd name="T28" fmla="*/ 235 w 383"/>
                <a:gd name="T29" fmla="*/ 137 h 220"/>
                <a:gd name="T30" fmla="*/ 207 w 383"/>
                <a:gd name="T31" fmla="*/ 150 h 220"/>
                <a:gd name="T32" fmla="*/ 195 w 383"/>
                <a:gd name="T33" fmla="*/ 163 h 220"/>
                <a:gd name="T34" fmla="*/ 173 w 383"/>
                <a:gd name="T35" fmla="*/ 163 h 220"/>
                <a:gd name="T36" fmla="*/ 155 w 383"/>
                <a:gd name="T37" fmla="*/ 176 h 220"/>
                <a:gd name="T38" fmla="*/ 131 w 383"/>
                <a:gd name="T39" fmla="*/ 183 h 220"/>
                <a:gd name="T40" fmla="*/ 100 w 383"/>
                <a:gd name="T41" fmla="*/ 186 h 220"/>
                <a:gd name="T42" fmla="*/ 82 w 383"/>
                <a:gd name="T43" fmla="*/ 199 h 220"/>
                <a:gd name="T44" fmla="*/ 67 w 383"/>
                <a:gd name="T45" fmla="*/ 203 h 220"/>
                <a:gd name="T46" fmla="*/ 47 w 383"/>
                <a:gd name="T47" fmla="*/ 210 h 220"/>
                <a:gd name="T48" fmla="*/ 30 w 383"/>
                <a:gd name="T49" fmla="*/ 207 h 220"/>
                <a:gd name="T50" fmla="*/ 24 w 383"/>
                <a:gd name="T51" fmla="*/ 174 h 220"/>
                <a:gd name="T52" fmla="*/ 16 w 383"/>
                <a:gd name="T53" fmla="*/ 153 h 220"/>
                <a:gd name="T54" fmla="*/ 13 w 383"/>
                <a:gd name="T55" fmla="*/ 139 h 220"/>
                <a:gd name="T56" fmla="*/ 13 w 383"/>
                <a:gd name="T57" fmla="*/ 134 h 220"/>
                <a:gd name="T58" fmla="*/ 5 w 383"/>
                <a:gd name="T59" fmla="*/ 121 h 220"/>
                <a:gd name="T60" fmla="*/ 8 w 383"/>
                <a:gd name="T61" fmla="*/ 120 h 220"/>
                <a:gd name="T62" fmla="*/ 15 w 383"/>
                <a:gd name="T63" fmla="*/ 82 h 220"/>
                <a:gd name="T64" fmla="*/ 20 w 383"/>
                <a:gd name="T65" fmla="*/ 76 h 220"/>
                <a:gd name="T66" fmla="*/ 19 w 383"/>
                <a:gd name="T67" fmla="*/ 68 h 220"/>
                <a:gd name="T68" fmla="*/ 22 w 383"/>
                <a:gd name="T69" fmla="*/ 58 h 220"/>
                <a:gd name="T70" fmla="*/ 24 w 383"/>
                <a:gd name="T71" fmla="*/ 51 h 220"/>
                <a:gd name="T72" fmla="*/ 32 w 383"/>
                <a:gd name="T73" fmla="*/ 49 h 220"/>
                <a:gd name="T74" fmla="*/ 40 w 383"/>
                <a:gd name="T75" fmla="*/ 55 h 220"/>
                <a:gd name="T76" fmla="*/ 47 w 383"/>
                <a:gd name="T77" fmla="*/ 54 h 220"/>
                <a:gd name="T78" fmla="*/ 64 w 383"/>
                <a:gd name="T79" fmla="*/ 53 h 220"/>
                <a:gd name="T80" fmla="*/ 85 w 383"/>
                <a:gd name="T81" fmla="*/ 52 h 220"/>
                <a:gd name="T82" fmla="*/ 104 w 383"/>
                <a:gd name="T83" fmla="*/ 57 h 220"/>
                <a:gd name="T84" fmla="*/ 132 w 383"/>
                <a:gd name="T85" fmla="*/ 57 h 220"/>
                <a:gd name="T86" fmla="*/ 142 w 383"/>
                <a:gd name="T87" fmla="*/ 67 h 220"/>
                <a:gd name="T88" fmla="*/ 156 w 383"/>
                <a:gd name="T89" fmla="*/ 62 h 220"/>
                <a:gd name="T90" fmla="*/ 168 w 383"/>
                <a:gd name="T91" fmla="*/ 42 h 220"/>
                <a:gd name="T92" fmla="*/ 184 w 383"/>
                <a:gd name="T93" fmla="*/ 25 h 220"/>
                <a:gd name="T94" fmla="*/ 212 w 383"/>
                <a:gd name="T95" fmla="*/ 12 h 220"/>
                <a:gd name="T96" fmla="*/ 249 w 383"/>
                <a:gd name="T97" fmla="*/ 7 h 220"/>
                <a:gd name="T98" fmla="*/ 286 w 383"/>
                <a:gd name="T99" fmla="*/ 1 h 220"/>
                <a:gd name="T100" fmla="*/ 304 w 383"/>
                <a:gd name="T101" fmla="*/ 6 h 220"/>
                <a:gd name="T102" fmla="*/ 309 w 383"/>
                <a:gd name="T103" fmla="*/ 19 h 220"/>
                <a:gd name="T104" fmla="*/ 315 w 383"/>
                <a:gd name="T105" fmla="*/ 33 h 220"/>
                <a:gd name="T106" fmla="*/ 320 w 383"/>
                <a:gd name="T107" fmla="*/ 46 h 220"/>
                <a:gd name="T108" fmla="*/ 327 w 383"/>
                <a:gd name="T109" fmla="*/ 57 h 220"/>
                <a:gd name="T110" fmla="*/ 334 w 383"/>
                <a:gd name="T111" fmla="*/ 7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3" h="220">
                  <a:moveTo>
                    <a:pt x="358" y="209"/>
                  </a:moveTo>
                  <a:lnTo>
                    <a:pt x="359" y="209"/>
                  </a:lnTo>
                  <a:lnTo>
                    <a:pt x="362" y="208"/>
                  </a:lnTo>
                  <a:lnTo>
                    <a:pt x="371" y="208"/>
                  </a:lnTo>
                  <a:lnTo>
                    <a:pt x="382" y="211"/>
                  </a:lnTo>
                  <a:lnTo>
                    <a:pt x="380" y="213"/>
                  </a:lnTo>
                  <a:lnTo>
                    <a:pt x="378" y="214"/>
                  </a:lnTo>
                  <a:lnTo>
                    <a:pt x="373" y="215"/>
                  </a:lnTo>
                  <a:lnTo>
                    <a:pt x="369" y="218"/>
                  </a:lnTo>
                  <a:lnTo>
                    <a:pt x="356" y="219"/>
                  </a:lnTo>
                  <a:lnTo>
                    <a:pt x="352" y="219"/>
                  </a:lnTo>
                  <a:lnTo>
                    <a:pt x="349" y="215"/>
                  </a:lnTo>
                  <a:lnTo>
                    <a:pt x="343" y="212"/>
                  </a:lnTo>
                  <a:lnTo>
                    <a:pt x="345" y="210"/>
                  </a:lnTo>
                  <a:lnTo>
                    <a:pt x="346" y="209"/>
                  </a:lnTo>
                  <a:lnTo>
                    <a:pt x="347" y="208"/>
                  </a:lnTo>
                  <a:lnTo>
                    <a:pt x="350" y="206"/>
                  </a:lnTo>
                  <a:lnTo>
                    <a:pt x="353" y="206"/>
                  </a:lnTo>
                  <a:lnTo>
                    <a:pt x="358" y="209"/>
                  </a:lnTo>
                  <a:close/>
                  <a:moveTo>
                    <a:pt x="7" y="174"/>
                  </a:moveTo>
                  <a:lnTo>
                    <a:pt x="5" y="175"/>
                  </a:lnTo>
                  <a:lnTo>
                    <a:pt x="6" y="173"/>
                  </a:lnTo>
                  <a:lnTo>
                    <a:pt x="8" y="172"/>
                  </a:lnTo>
                  <a:lnTo>
                    <a:pt x="8" y="172"/>
                  </a:lnTo>
                  <a:lnTo>
                    <a:pt x="7" y="174"/>
                  </a:lnTo>
                  <a:close/>
                  <a:moveTo>
                    <a:pt x="8" y="165"/>
                  </a:moveTo>
                  <a:lnTo>
                    <a:pt x="8" y="166"/>
                  </a:lnTo>
                  <a:lnTo>
                    <a:pt x="7" y="166"/>
                  </a:lnTo>
                  <a:lnTo>
                    <a:pt x="5" y="164"/>
                  </a:lnTo>
                  <a:lnTo>
                    <a:pt x="7" y="162"/>
                  </a:lnTo>
                  <a:lnTo>
                    <a:pt x="8" y="164"/>
                  </a:lnTo>
                  <a:lnTo>
                    <a:pt x="8" y="165"/>
                  </a:lnTo>
                  <a:close/>
                  <a:moveTo>
                    <a:pt x="2" y="122"/>
                  </a:moveTo>
                  <a:lnTo>
                    <a:pt x="1" y="122"/>
                  </a:lnTo>
                  <a:lnTo>
                    <a:pt x="0" y="121"/>
                  </a:lnTo>
                  <a:lnTo>
                    <a:pt x="1" y="118"/>
                  </a:lnTo>
                  <a:lnTo>
                    <a:pt x="2" y="118"/>
                  </a:lnTo>
                  <a:lnTo>
                    <a:pt x="3" y="120"/>
                  </a:lnTo>
                  <a:lnTo>
                    <a:pt x="2" y="121"/>
                  </a:lnTo>
                  <a:lnTo>
                    <a:pt x="2" y="122"/>
                  </a:lnTo>
                  <a:close/>
                  <a:moveTo>
                    <a:pt x="336" y="77"/>
                  </a:moveTo>
                  <a:lnTo>
                    <a:pt x="320" y="83"/>
                  </a:lnTo>
                  <a:lnTo>
                    <a:pt x="315" y="86"/>
                  </a:lnTo>
                  <a:lnTo>
                    <a:pt x="312" y="89"/>
                  </a:lnTo>
                  <a:lnTo>
                    <a:pt x="309" y="93"/>
                  </a:lnTo>
                  <a:lnTo>
                    <a:pt x="307" y="100"/>
                  </a:lnTo>
                  <a:lnTo>
                    <a:pt x="309" y="107"/>
                  </a:lnTo>
                  <a:lnTo>
                    <a:pt x="308" y="110"/>
                  </a:lnTo>
                  <a:lnTo>
                    <a:pt x="304" y="113"/>
                  </a:lnTo>
                  <a:lnTo>
                    <a:pt x="300" y="114"/>
                  </a:lnTo>
                  <a:lnTo>
                    <a:pt x="296" y="116"/>
                  </a:lnTo>
                  <a:lnTo>
                    <a:pt x="293" y="117"/>
                  </a:lnTo>
                  <a:lnTo>
                    <a:pt x="291" y="120"/>
                  </a:lnTo>
                  <a:lnTo>
                    <a:pt x="289" y="121"/>
                  </a:lnTo>
                  <a:lnTo>
                    <a:pt x="280" y="124"/>
                  </a:lnTo>
                  <a:lnTo>
                    <a:pt x="270" y="127"/>
                  </a:lnTo>
                  <a:lnTo>
                    <a:pt x="254" y="130"/>
                  </a:lnTo>
                  <a:lnTo>
                    <a:pt x="249" y="134"/>
                  </a:lnTo>
                  <a:lnTo>
                    <a:pt x="243" y="137"/>
                  </a:lnTo>
                  <a:lnTo>
                    <a:pt x="235" y="137"/>
                  </a:lnTo>
                  <a:lnTo>
                    <a:pt x="223" y="141"/>
                  </a:lnTo>
                  <a:lnTo>
                    <a:pt x="217" y="143"/>
                  </a:lnTo>
                  <a:lnTo>
                    <a:pt x="209" y="148"/>
                  </a:lnTo>
                  <a:lnTo>
                    <a:pt x="207" y="150"/>
                  </a:lnTo>
                  <a:lnTo>
                    <a:pt x="206" y="153"/>
                  </a:lnTo>
                  <a:lnTo>
                    <a:pt x="204" y="156"/>
                  </a:lnTo>
                  <a:lnTo>
                    <a:pt x="199" y="161"/>
                  </a:lnTo>
                  <a:lnTo>
                    <a:pt x="195" y="163"/>
                  </a:lnTo>
                  <a:lnTo>
                    <a:pt x="193" y="163"/>
                  </a:lnTo>
                  <a:lnTo>
                    <a:pt x="188" y="164"/>
                  </a:lnTo>
                  <a:lnTo>
                    <a:pt x="183" y="165"/>
                  </a:lnTo>
                  <a:lnTo>
                    <a:pt x="173" y="163"/>
                  </a:lnTo>
                  <a:lnTo>
                    <a:pt x="172" y="164"/>
                  </a:lnTo>
                  <a:lnTo>
                    <a:pt x="169" y="166"/>
                  </a:lnTo>
                  <a:lnTo>
                    <a:pt x="163" y="169"/>
                  </a:lnTo>
                  <a:lnTo>
                    <a:pt x="155" y="176"/>
                  </a:lnTo>
                  <a:lnTo>
                    <a:pt x="150" y="177"/>
                  </a:lnTo>
                  <a:lnTo>
                    <a:pt x="142" y="179"/>
                  </a:lnTo>
                  <a:lnTo>
                    <a:pt x="136" y="182"/>
                  </a:lnTo>
                  <a:lnTo>
                    <a:pt x="131" y="183"/>
                  </a:lnTo>
                  <a:lnTo>
                    <a:pt x="126" y="184"/>
                  </a:lnTo>
                  <a:lnTo>
                    <a:pt x="117" y="183"/>
                  </a:lnTo>
                  <a:lnTo>
                    <a:pt x="108" y="184"/>
                  </a:lnTo>
                  <a:lnTo>
                    <a:pt x="100" y="186"/>
                  </a:lnTo>
                  <a:lnTo>
                    <a:pt x="96" y="189"/>
                  </a:lnTo>
                  <a:lnTo>
                    <a:pt x="91" y="195"/>
                  </a:lnTo>
                  <a:lnTo>
                    <a:pt x="84" y="197"/>
                  </a:lnTo>
                  <a:lnTo>
                    <a:pt x="82" y="199"/>
                  </a:lnTo>
                  <a:lnTo>
                    <a:pt x="80" y="203"/>
                  </a:lnTo>
                  <a:lnTo>
                    <a:pt x="75" y="204"/>
                  </a:lnTo>
                  <a:lnTo>
                    <a:pt x="71" y="204"/>
                  </a:lnTo>
                  <a:lnTo>
                    <a:pt x="67" y="203"/>
                  </a:lnTo>
                  <a:lnTo>
                    <a:pt x="58" y="208"/>
                  </a:lnTo>
                  <a:lnTo>
                    <a:pt x="55" y="209"/>
                  </a:lnTo>
                  <a:lnTo>
                    <a:pt x="50" y="209"/>
                  </a:lnTo>
                  <a:lnTo>
                    <a:pt x="47" y="210"/>
                  </a:lnTo>
                  <a:lnTo>
                    <a:pt x="44" y="209"/>
                  </a:lnTo>
                  <a:lnTo>
                    <a:pt x="41" y="208"/>
                  </a:lnTo>
                  <a:lnTo>
                    <a:pt x="35" y="205"/>
                  </a:lnTo>
                  <a:lnTo>
                    <a:pt x="30" y="207"/>
                  </a:lnTo>
                  <a:lnTo>
                    <a:pt x="30" y="202"/>
                  </a:lnTo>
                  <a:lnTo>
                    <a:pt x="22" y="189"/>
                  </a:lnTo>
                  <a:lnTo>
                    <a:pt x="24" y="176"/>
                  </a:lnTo>
                  <a:lnTo>
                    <a:pt x="24" y="174"/>
                  </a:lnTo>
                  <a:lnTo>
                    <a:pt x="22" y="169"/>
                  </a:lnTo>
                  <a:lnTo>
                    <a:pt x="17" y="164"/>
                  </a:lnTo>
                  <a:lnTo>
                    <a:pt x="17" y="158"/>
                  </a:lnTo>
                  <a:lnTo>
                    <a:pt x="16" y="153"/>
                  </a:lnTo>
                  <a:lnTo>
                    <a:pt x="15" y="149"/>
                  </a:lnTo>
                  <a:lnTo>
                    <a:pt x="16" y="148"/>
                  </a:lnTo>
                  <a:lnTo>
                    <a:pt x="16" y="146"/>
                  </a:lnTo>
                  <a:lnTo>
                    <a:pt x="13" y="139"/>
                  </a:lnTo>
                  <a:lnTo>
                    <a:pt x="13" y="138"/>
                  </a:lnTo>
                  <a:lnTo>
                    <a:pt x="12" y="136"/>
                  </a:lnTo>
                  <a:lnTo>
                    <a:pt x="13" y="135"/>
                  </a:lnTo>
                  <a:lnTo>
                    <a:pt x="13" y="134"/>
                  </a:lnTo>
                  <a:lnTo>
                    <a:pt x="11" y="132"/>
                  </a:lnTo>
                  <a:lnTo>
                    <a:pt x="10" y="127"/>
                  </a:lnTo>
                  <a:lnTo>
                    <a:pt x="4" y="124"/>
                  </a:lnTo>
                  <a:lnTo>
                    <a:pt x="5" y="121"/>
                  </a:lnTo>
                  <a:lnTo>
                    <a:pt x="6" y="122"/>
                  </a:lnTo>
                  <a:lnTo>
                    <a:pt x="8" y="123"/>
                  </a:lnTo>
                  <a:lnTo>
                    <a:pt x="8" y="121"/>
                  </a:lnTo>
                  <a:lnTo>
                    <a:pt x="8" y="120"/>
                  </a:lnTo>
                  <a:lnTo>
                    <a:pt x="6" y="110"/>
                  </a:lnTo>
                  <a:lnTo>
                    <a:pt x="10" y="98"/>
                  </a:lnTo>
                  <a:lnTo>
                    <a:pt x="8" y="87"/>
                  </a:lnTo>
                  <a:lnTo>
                    <a:pt x="15" y="82"/>
                  </a:lnTo>
                  <a:lnTo>
                    <a:pt x="16" y="81"/>
                  </a:lnTo>
                  <a:lnTo>
                    <a:pt x="17" y="80"/>
                  </a:lnTo>
                  <a:lnTo>
                    <a:pt x="18" y="77"/>
                  </a:lnTo>
                  <a:lnTo>
                    <a:pt x="20" y="76"/>
                  </a:lnTo>
                  <a:lnTo>
                    <a:pt x="21" y="74"/>
                  </a:lnTo>
                  <a:lnTo>
                    <a:pt x="21" y="72"/>
                  </a:lnTo>
                  <a:lnTo>
                    <a:pt x="19" y="71"/>
                  </a:lnTo>
                  <a:lnTo>
                    <a:pt x="19" y="68"/>
                  </a:lnTo>
                  <a:lnTo>
                    <a:pt x="19" y="64"/>
                  </a:lnTo>
                  <a:lnTo>
                    <a:pt x="19" y="62"/>
                  </a:lnTo>
                  <a:lnTo>
                    <a:pt x="20" y="59"/>
                  </a:lnTo>
                  <a:lnTo>
                    <a:pt x="22" y="58"/>
                  </a:lnTo>
                  <a:lnTo>
                    <a:pt x="22" y="57"/>
                  </a:lnTo>
                  <a:lnTo>
                    <a:pt x="21" y="55"/>
                  </a:lnTo>
                  <a:lnTo>
                    <a:pt x="21" y="54"/>
                  </a:lnTo>
                  <a:lnTo>
                    <a:pt x="24" y="51"/>
                  </a:lnTo>
                  <a:lnTo>
                    <a:pt x="26" y="50"/>
                  </a:lnTo>
                  <a:lnTo>
                    <a:pt x="28" y="48"/>
                  </a:lnTo>
                  <a:lnTo>
                    <a:pt x="30" y="48"/>
                  </a:lnTo>
                  <a:lnTo>
                    <a:pt x="32" y="49"/>
                  </a:lnTo>
                  <a:lnTo>
                    <a:pt x="34" y="50"/>
                  </a:lnTo>
                  <a:lnTo>
                    <a:pt x="36" y="52"/>
                  </a:lnTo>
                  <a:lnTo>
                    <a:pt x="38" y="54"/>
                  </a:lnTo>
                  <a:lnTo>
                    <a:pt x="40" y="55"/>
                  </a:lnTo>
                  <a:lnTo>
                    <a:pt x="43" y="54"/>
                  </a:lnTo>
                  <a:lnTo>
                    <a:pt x="44" y="55"/>
                  </a:lnTo>
                  <a:lnTo>
                    <a:pt x="46" y="55"/>
                  </a:lnTo>
                  <a:lnTo>
                    <a:pt x="47" y="54"/>
                  </a:lnTo>
                  <a:lnTo>
                    <a:pt x="49" y="54"/>
                  </a:lnTo>
                  <a:lnTo>
                    <a:pt x="52" y="53"/>
                  </a:lnTo>
                  <a:lnTo>
                    <a:pt x="58" y="52"/>
                  </a:lnTo>
                  <a:lnTo>
                    <a:pt x="64" y="53"/>
                  </a:lnTo>
                  <a:lnTo>
                    <a:pt x="70" y="52"/>
                  </a:lnTo>
                  <a:lnTo>
                    <a:pt x="77" y="52"/>
                  </a:lnTo>
                  <a:lnTo>
                    <a:pt x="83" y="52"/>
                  </a:lnTo>
                  <a:lnTo>
                    <a:pt x="85" y="52"/>
                  </a:lnTo>
                  <a:lnTo>
                    <a:pt x="86" y="52"/>
                  </a:lnTo>
                  <a:lnTo>
                    <a:pt x="91" y="55"/>
                  </a:lnTo>
                  <a:lnTo>
                    <a:pt x="96" y="56"/>
                  </a:lnTo>
                  <a:lnTo>
                    <a:pt x="104" y="57"/>
                  </a:lnTo>
                  <a:lnTo>
                    <a:pt x="112" y="58"/>
                  </a:lnTo>
                  <a:lnTo>
                    <a:pt x="120" y="58"/>
                  </a:lnTo>
                  <a:lnTo>
                    <a:pt x="126" y="58"/>
                  </a:lnTo>
                  <a:lnTo>
                    <a:pt x="132" y="57"/>
                  </a:lnTo>
                  <a:lnTo>
                    <a:pt x="134" y="57"/>
                  </a:lnTo>
                  <a:lnTo>
                    <a:pt x="135" y="59"/>
                  </a:lnTo>
                  <a:lnTo>
                    <a:pt x="139" y="63"/>
                  </a:lnTo>
                  <a:lnTo>
                    <a:pt x="142" y="67"/>
                  </a:lnTo>
                  <a:lnTo>
                    <a:pt x="147" y="67"/>
                  </a:lnTo>
                  <a:lnTo>
                    <a:pt x="150" y="66"/>
                  </a:lnTo>
                  <a:lnTo>
                    <a:pt x="154" y="64"/>
                  </a:lnTo>
                  <a:lnTo>
                    <a:pt x="156" y="62"/>
                  </a:lnTo>
                  <a:lnTo>
                    <a:pt x="159" y="55"/>
                  </a:lnTo>
                  <a:lnTo>
                    <a:pt x="160" y="51"/>
                  </a:lnTo>
                  <a:lnTo>
                    <a:pt x="164" y="46"/>
                  </a:lnTo>
                  <a:lnTo>
                    <a:pt x="168" y="42"/>
                  </a:lnTo>
                  <a:lnTo>
                    <a:pt x="172" y="36"/>
                  </a:lnTo>
                  <a:lnTo>
                    <a:pt x="175" y="33"/>
                  </a:lnTo>
                  <a:lnTo>
                    <a:pt x="180" y="28"/>
                  </a:lnTo>
                  <a:lnTo>
                    <a:pt x="184" y="25"/>
                  </a:lnTo>
                  <a:lnTo>
                    <a:pt x="193" y="20"/>
                  </a:lnTo>
                  <a:lnTo>
                    <a:pt x="202" y="16"/>
                  </a:lnTo>
                  <a:lnTo>
                    <a:pt x="207" y="13"/>
                  </a:lnTo>
                  <a:lnTo>
                    <a:pt x="212" y="12"/>
                  </a:lnTo>
                  <a:lnTo>
                    <a:pt x="220" y="11"/>
                  </a:lnTo>
                  <a:lnTo>
                    <a:pt x="230" y="9"/>
                  </a:lnTo>
                  <a:lnTo>
                    <a:pt x="239" y="8"/>
                  </a:lnTo>
                  <a:lnTo>
                    <a:pt x="249" y="7"/>
                  </a:lnTo>
                  <a:lnTo>
                    <a:pt x="260" y="5"/>
                  </a:lnTo>
                  <a:lnTo>
                    <a:pt x="268" y="4"/>
                  </a:lnTo>
                  <a:lnTo>
                    <a:pt x="278" y="3"/>
                  </a:lnTo>
                  <a:lnTo>
                    <a:pt x="286" y="1"/>
                  </a:lnTo>
                  <a:lnTo>
                    <a:pt x="293" y="0"/>
                  </a:lnTo>
                  <a:lnTo>
                    <a:pt x="301" y="0"/>
                  </a:lnTo>
                  <a:lnTo>
                    <a:pt x="302" y="3"/>
                  </a:lnTo>
                  <a:lnTo>
                    <a:pt x="304" y="6"/>
                  </a:lnTo>
                  <a:lnTo>
                    <a:pt x="305" y="9"/>
                  </a:lnTo>
                  <a:lnTo>
                    <a:pt x="306" y="13"/>
                  </a:lnTo>
                  <a:lnTo>
                    <a:pt x="308" y="16"/>
                  </a:lnTo>
                  <a:lnTo>
                    <a:pt x="309" y="19"/>
                  </a:lnTo>
                  <a:lnTo>
                    <a:pt x="310" y="23"/>
                  </a:lnTo>
                  <a:lnTo>
                    <a:pt x="312" y="26"/>
                  </a:lnTo>
                  <a:lnTo>
                    <a:pt x="314" y="30"/>
                  </a:lnTo>
                  <a:lnTo>
                    <a:pt x="315" y="33"/>
                  </a:lnTo>
                  <a:lnTo>
                    <a:pt x="316" y="36"/>
                  </a:lnTo>
                  <a:lnTo>
                    <a:pt x="318" y="39"/>
                  </a:lnTo>
                  <a:lnTo>
                    <a:pt x="319" y="43"/>
                  </a:lnTo>
                  <a:lnTo>
                    <a:pt x="320" y="46"/>
                  </a:lnTo>
                  <a:lnTo>
                    <a:pt x="322" y="49"/>
                  </a:lnTo>
                  <a:lnTo>
                    <a:pt x="323" y="53"/>
                  </a:lnTo>
                  <a:lnTo>
                    <a:pt x="325" y="56"/>
                  </a:lnTo>
                  <a:lnTo>
                    <a:pt x="327" y="57"/>
                  </a:lnTo>
                  <a:lnTo>
                    <a:pt x="328" y="60"/>
                  </a:lnTo>
                  <a:lnTo>
                    <a:pt x="330" y="64"/>
                  </a:lnTo>
                  <a:lnTo>
                    <a:pt x="332" y="69"/>
                  </a:lnTo>
                  <a:lnTo>
                    <a:pt x="334" y="73"/>
                  </a:lnTo>
                  <a:lnTo>
                    <a:pt x="336" y="7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85" name="Freeform 685">
              <a:extLst>
                <a:ext uri="{FF2B5EF4-FFF2-40B4-BE49-F238E27FC236}">
                  <a16:creationId xmlns="" xmlns:a16="http://schemas.microsoft.com/office/drawing/2014/main" id="{CA03E661-902D-2D1D-27D2-9FF6ABA219EE}"/>
                </a:ext>
              </a:extLst>
            </p:cNvPr>
            <p:cNvSpPr>
              <a:spLocks noChangeArrowheads="1"/>
            </p:cNvSpPr>
            <p:nvPr/>
          </p:nvSpPr>
          <p:spPr bwMode="auto">
            <a:xfrm>
              <a:off x="10331449" y="9391282"/>
              <a:ext cx="49458" cy="16487"/>
            </a:xfrm>
            <a:custGeom>
              <a:avLst/>
              <a:gdLst>
                <a:gd name="T0" fmla="*/ 15 w 40"/>
                <a:gd name="T1" fmla="*/ 3 h 14"/>
                <a:gd name="T2" fmla="*/ 16 w 40"/>
                <a:gd name="T3" fmla="*/ 3 h 14"/>
                <a:gd name="T4" fmla="*/ 19 w 40"/>
                <a:gd name="T5" fmla="*/ 2 h 14"/>
                <a:gd name="T6" fmla="*/ 28 w 40"/>
                <a:gd name="T7" fmla="*/ 2 h 14"/>
                <a:gd name="T8" fmla="*/ 39 w 40"/>
                <a:gd name="T9" fmla="*/ 5 h 14"/>
                <a:gd name="T10" fmla="*/ 37 w 40"/>
                <a:gd name="T11" fmla="*/ 7 h 14"/>
                <a:gd name="T12" fmla="*/ 35 w 40"/>
                <a:gd name="T13" fmla="*/ 8 h 14"/>
                <a:gd name="T14" fmla="*/ 30 w 40"/>
                <a:gd name="T15" fmla="*/ 9 h 14"/>
                <a:gd name="T16" fmla="*/ 26 w 40"/>
                <a:gd name="T17" fmla="*/ 12 h 14"/>
                <a:gd name="T18" fmla="*/ 13 w 40"/>
                <a:gd name="T19" fmla="*/ 13 h 14"/>
                <a:gd name="T20" fmla="*/ 9 w 40"/>
                <a:gd name="T21" fmla="*/ 13 h 14"/>
                <a:gd name="T22" fmla="*/ 6 w 40"/>
                <a:gd name="T23" fmla="*/ 9 h 14"/>
                <a:gd name="T24" fmla="*/ 0 w 40"/>
                <a:gd name="T25" fmla="*/ 6 h 14"/>
                <a:gd name="T26" fmla="*/ 2 w 40"/>
                <a:gd name="T27" fmla="*/ 4 h 14"/>
                <a:gd name="T28" fmla="*/ 3 w 40"/>
                <a:gd name="T29" fmla="*/ 3 h 14"/>
                <a:gd name="T30" fmla="*/ 4 w 40"/>
                <a:gd name="T31" fmla="*/ 2 h 14"/>
                <a:gd name="T32" fmla="*/ 7 w 40"/>
                <a:gd name="T33" fmla="*/ 0 h 14"/>
                <a:gd name="T34" fmla="*/ 10 w 40"/>
                <a:gd name="T35" fmla="*/ 0 h 14"/>
                <a:gd name="T36" fmla="*/ 15 w 4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4">
                  <a:moveTo>
                    <a:pt x="15" y="3"/>
                  </a:moveTo>
                  <a:lnTo>
                    <a:pt x="16" y="3"/>
                  </a:lnTo>
                  <a:lnTo>
                    <a:pt x="19" y="2"/>
                  </a:lnTo>
                  <a:lnTo>
                    <a:pt x="28" y="2"/>
                  </a:lnTo>
                  <a:lnTo>
                    <a:pt x="39" y="5"/>
                  </a:lnTo>
                  <a:lnTo>
                    <a:pt x="37" y="7"/>
                  </a:lnTo>
                  <a:lnTo>
                    <a:pt x="35" y="8"/>
                  </a:lnTo>
                  <a:lnTo>
                    <a:pt x="30" y="9"/>
                  </a:lnTo>
                  <a:lnTo>
                    <a:pt x="26" y="12"/>
                  </a:lnTo>
                  <a:lnTo>
                    <a:pt x="13" y="13"/>
                  </a:lnTo>
                  <a:lnTo>
                    <a:pt x="9" y="13"/>
                  </a:lnTo>
                  <a:lnTo>
                    <a:pt x="6" y="9"/>
                  </a:lnTo>
                  <a:lnTo>
                    <a:pt x="0" y="6"/>
                  </a:lnTo>
                  <a:lnTo>
                    <a:pt x="2" y="4"/>
                  </a:lnTo>
                  <a:lnTo>
                    <a:pt x="3" y="3"/>
                  </a:lnTo>
                  <a:lnTo>
                    <a:pt x="4" y="2"/>
                  </a:lnTo>
                  <a:lnTo>
                    <a:pt x="7" y="0"/>
                  </a:lnTo>
                  <a:lnTo>
                    <a:pt x="10" y="0"/>
                  </a:lnTo>
                  <a:lnTo>
                    <a:pt x="1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6" name="Freeform 686">
              <a:extLst>
                <a:ext uri="{FF2B5EF4-FFF2-40B4-BE49-F238E27FC236}">
                  <a16:creationId xmlns="" xmlns:a16="http://schemas.microsoft.com/office/drawing/2014/main" id="{00CFEF3E-27C6-0D11-1533-6DCCA6E3644C}"/>
                </a:ext>
              </a:extLst>
            </p:cNvPr>
            <p:cNvSpPr>
              <a:spLocks noChangeArrowheads="1"/>
            </p:cNvSpPr>
            <p:nvPr/>
          </p:nvSpPr>
          <p:spPr bwMode="auto">
            <a:xfrm>
              <a:off x="9908321" y="9352817"/>
              <a:ext cx="5493" cy="5493"/>
            </a:xfrm>
            <a:custGeom>
              <a:avLst/>
              <a:gdLst>
                <a:gd name="T0" fmla="*/ 2 w 4"/>
                <a:gd name="T1" fmla="*/ 2 h 4"/>
                <a:gd name="T2" fmla="*/ 0 w 4"/>
                <a:gd name="T3" fmla="*/ 3 h 4"/>
                <a:gd name="T4" fmla="*/ 1 w 4"/>
                <a:gd name="T5" fmla="*/ 1 h 4"/>
                <a:gd name="T6" fmla="*/ 3 w 4"/>
                <a:gd name="T7" fmla="*/ 0 h 4"/>
                <a:gd name="T8" fmla="*/ 3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3"/>
                  </a:lnTo>
                  <a:lnTo>
                    <a:pt x="1" y="1"/>
                  </a:lnTo>
                  <a:lnTo>
                    <a:pt x="3" y="0"/>
                  </a:lnTo>
                  <a:lnTo>
                    <a:pt x="3"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7" name="Freeform 687">
              <a:extLst>
                <a:ext uri="{FF2B5EF4-FFF2-40B4-BE49-F238E27FC236}">
                  <a16:creationId xmlns="" xmlns:a16="http://schemas.microsoft.com/office/drawing/2014/main" id="{CB526DD6-6394-D476-F195-56E23C5DEAE6}"/>
                </a:ext>
              </a:extLst>
            </p:cNvPr>
            <p:cNvSpPr>
              <a:spLocks noChangeArrowheads="1"/>
            </p:cNvSpPr>
            <p:nvPr/>
          </p:nvSpPr>
          <p:spPr bwMode="auto">
            <a:xfrm>
              <a:off x="9908321" y="9336330"/>
              <a:ext cx="5493" cy="5497"/>
            </a:xfrm>
            <a:custGeom>
              <a:avLst/>
              <a:gdLst>
                <a:gd name="T0" fmla="*/ 3 w 4"/>
                <a:gd name="T1" fmla="*/ 3 h 5"/>
                <a:gd name="T2" fmla="*/ 3 w 4"/>
                <a:gd name="T3" fmla="*/ 4 h 5"/>
                <a:gd name="T4" fmla="*/ 2 w 4"/>
                <a:gd name="T5" fmla="*/ 4 h 5"/>
                <a:gd name="T6" fmla="*/ 0 w 4"/>
                <a:gd name="T7" fmla="*/ 2 h 5"/>
                <a:gd name="T8" fmla="*/ 2 w 4"/>
                <a:gd name="T9" fmla="*/ 0 h 5"/>
                <a:gd name="T10" fmla="*/ 3 w 4"/>
                <a:gd name="T11" fmla="*/ 2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lnTo>
                    <a:pt x="3" y="4"/>
                  </a:lnTo>
                  <a:lnTo>
                    <a:pt x="2" y="4"/>
                  </a:lnTo>
                  <a:lnTo>
                    <a:pt x="0" y="2"/>
                  </a:lnTo>
                  <a:lnTo>
                    <a:pt x="2"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8" name="Freeform 688">
              <a:extLst>
                <a:ext uri="{FF2B5EF4-FFF2-40B4-BE49-F238E27FC236}">
                  <a16:creationId xmlns="" xmlns:a16="http://schemas.microsoft.com/office/drawing/2014/main" id="{B17019AE-EE44-B9C1-380E-6D8C8C51D40B}"/>
                </a:ext>
              </a:extLst>
            </p:cNvPr>
            <p:cNvSpPr>
              <a:spLocks noChangeArrowheads="1"/>
            </p:cNvSpPr>
            <p:nvPr/>
          </p:nvSpPr>
          <p:spPr bwMode="auto">
            <a:xfrm>
              <a:off x="9902824" y="9281378"/>
              <a:ext cx="5497" cy="5497"/>
            </a:xfrm>
            <a:custGeom>
              <a:avLst/>
              <a:gdLst>
                <a:gd name="T0" fmla="*/ 2 w 4"/>
                <a:gd name="T1" fmla="*/ 4 h 5"/>
                <a:gd name="T2" fmla="*/ 1 w 4"/>
                <a:gd name="T3" fmla="*/ 4 h 5"/>
                <a:gd name="T4" fmla="*/ 0 w 4"/>
                <a:gd name="T5" fmla="*/ 3 h 5"/>
                <a:gd name="T6" fmla="*/ 1 w 4"/>
                <a:gd name="T7" fmla="*/ 0 h 5"/>
                <a:gd name="T8" fmla="*/ 2 w 4"/>
                <a:gd name="T9" fmla="*/ 0 h 5"/>
                <a:gd name="T10" fmla="*/ 3 w 4"/>
                <a:gd name="T11" fmla="*/ 2 h 5"/>
                <a:gd name="T12" fmla="*/ 2 w 4"/>
                <a:gd name="T13" fmla="*/ 3 h 5"/>
                <a:gd name="T14" fmla="*/ 2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4"/>
                  </a:moveTo>
                  <a:lnTo>
                    <a:pt x="1" y="4"/>
                  </a:lnTo>
                  <a:lnTo>
                    <a:pt x="0" y="3"/>
                  </a:lnTo>
                  <a:lnTo>
                    <a:pt x="1" y="0"/>
                  </a:lnTo>
                  <a:lnTo>
                    <a:pt x="2" y="0"/>
                  </a:lnTo>
                  <a:lnTo>
                    <a:pt x="3"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89" name="Freeform 690">
              <a:extLst>
                <a:ext uri="{FF2B5EF4-FFF2-40B4-BE49-F238E27FC236}">
                  <a16:creationId xmlns="" xmlns:a16="http://schemas.microsoft.com/office/drawing/2014/main" id="{5A461AAF-5306-3351-7E11-FB2E89D6D9E0}"/>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0" name="Freeform 691">
              <a:extLst>
                <a:ext uri="{FF2B5EF4-FFF2-40B4-BE49-F238E27FC236}">
                  <a16:creationId xmlns="" xmlns:a16="http://schemas.microsoft.com/office/drawing/2014/main" id="{511CBE52-273F-56A5-3C4C-FE14948DB0D0}"/>
                </a:ext>
              </a:extLst>
            </p:cNvPr>
            <p:cNvSpPr>
              <a:spLocks noChangeArrowheads="1"/>
            </p:cNvSpPr>
            <p:nvPr/>
          </p:nvSpPr>
          <p:spPr bwMode="auto">
            <a:xfrm>
              <a:off x="11562372" y="5379792"/>
              <a:ext cx="21981" cy="16487"/>
            </a:xfrm>
            <a:custGeom>
              <a:avLst/>
              <a:gdLst>
                <a:gd name="T0" fmla="*/ 10 w 16"/>
                <a:gd name="T1" fmla="*/ 14 h 15"/>
                <a:gd name="T2" fmla="*/ 12 w 16"/>
                <a:gd name="T3" fmla="*/ 7 h 15"/>
                <a:gd name="T4" fmla="*/ 15 w 16"/>
                <a:gd name="T5" fmla="*/ 0 h 15"/>
                <a:gd name="T6" fmla="*/ 9 w 16"/>
                <a:gd name="T7" fmla="*/ 1 h 15"/>
                <a:gd name="T8" fmla="*/ 4 w 16"/>
                <a:gd name="T9" fmla="*/ 3 h 15"/>
                <a:gd name="T10" fmla="*/ 0 w 16"/>
                <a:gd name="T11" fmla="*/ 7 h 15"/>
                <a:gd name="T12" fmla="*/ 1 w 16"/>
                <a:gd name="T13" fmla="*/ 10 h 15"/>
                <a:gd name="T14" fmla="*/ 10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0" y="14"/>
                  </a:moveTo>
                  <a:lnTo>
                    <a:pt x="12" y="7"/>
                  </a:lnTo>
                  <a:lnTo>
                    <a:pt x="15" y="0"/>
                  </a:lnTo>
                  <a:lnTo>
                    <a:pt x="9" y="1"/>
                  </a:lnTo>
                  <a:lnTo>
                    <a:pt x="4" y="3"/>
                  </a:lnTo>
                  <a:lnTo>
                    <a:pt x="0" y="7"/>
                  </a:lnTo>
                  <a:lnTo>
                    <a:pt x="1" y="10"/>
                  </a:lnTo>
                  <a:lnTo>
                    <a:pt x="10"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1" name="Freeform 692">
              <a:extLst>
                <a:ext uri="{FF2B5EF4-FFF2-40B4-BE49-F238E27FC236}">
                  <a16:creationId xmlns="" xmlns:a16="http://schemas.microsoft.com/office/drawing/2014/main" id="{AEEBEC41-9483-1B7A-1687-9B55E78FF825}"/>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2" name="Freeform 693">
              <a:extLst>
                <a:ext uri="{FF2B5EF4-FFF2-40B4-BE49-F238E27FC236}">
                  <a16:creationId xmlns="" xmlns:a16="http://schemas.microsoft.com/office/drawing/2014/main" id="{AD2AEA1F-AF0A-CBFB-B546-D40401359AAC}"/>
                </a:ext>
              </a:extLst>
            </p:cNvPr>
            <p:cNvSpPr>
              <a:spLocks noChangeArrowheads="1"/>
            </p:cNvSpPr>
            <p:nvPr/>
          </p:nvSpPr>
          <p:spPr bwMode="auto">
            <a:xfrm>
              <a:off x="11501927" y="5429250"/>
              <a:ext cx="32971" cy="16484"/>
            </a:xfrm>
            <a:custGeom>
              <a:avLst/>
              <a:gdLst>
                <a:gd name="T0" fmla="*/ 19 w 26"/>
                <a:gd name="T1" fmla="*/ 13 h 14"/>
                <a:gd name="T2" fmla="*/ 20 w 26"/>
                <a:gd name="T3" fmla="*/ 11 h 14"/>
                <a:gd name="T4" fmla="*/ 21 w 26"/>
                <a:gd name="T5" fmla="*/ 12 h 14"/>
                <a:gd name="T6" fmla="*/ 23 w 26"/>
                <a:gd name="T7" fmla="*/ 9 h 14"/>
                <a:gd name="T8" fmla="*/ 25 w 26"/>
                <a:gd name="T9" fmla="*/ 7 h 14"/>
                <a:gd name="T10" fmla="*/ 22 w 26"/>
                <a:gd name="T11" fmla="*/ 3 h 14"/>
                <a:gd name="T12" fmla="*/ 10 w 26"/>
                <a:gd name="T13" fmla="*/ 0 h 14"/>
                <a:gd name="T14" fmla="*/ 2 w 26"/>
                <a:gd name="T15" fmla="*/ 3 h 14"/>
                <a:gd name="T16" fmla="*/ 0 w 26"/>
                <a:gd name="T17" fmla="*/ 7 h 14"/>
                <a:gd name="T18" fmla="*/ 11 w 26"/>
                <a:gd name="T19" fmla="*/ 9 h 14"/>
                <a:gd name="T20" fmla="*/ 19 w 26"/>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4">
                  <a:moveTo>
                    <a:pt x="19" y="13"/>
                  </a:moveTo>
                  <a:lnTo>
                    <a:pt x="20" y="11"/>
                  </a:lnTo>
                  <a:lnTo>
                    <a:pt x="21" y="12"/>
                  </a:lnTo>
                  <a:lnTo>
                    <a:pt x="23" y="9"/>
                  </a:lnTo>
                  <a:lnTo>
                    <a:pt x="25" y="7"/>
                  </a:lnTo>
                  <a:lnTo>
                    <a:pt x="22" y="3"/>
                  </a:lnTo>
                  <a:lnTo>
                    <a:pt x="10" y="0"/>
                  </a:lnTo>
                  <a:lnTo>
                    <a:pt x="2" y="3"/>
                  </a:lnTo>
                  <a:lnTo>
                    <a:pt x="0" y="7"/>
                  </a:lnTo>
                  <a:lnTo>
                    <a:pt x="11" y="9"/>
                  </a:lnTo>
                  <a:lnTo>
                    <a:pt x="19"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3" name="Freeform 694">
              <a:extLst>
                <a:ext uri="{FF2B5EF4-FFF2-40B4-BE49-F238E27FC236}">
                  <a16:creationId xmlns="" xmlns:a16="http://schemas.microsoft.com/office/drawing/2014/main" id="{7DA7F7E9-7215-3FD7-9FC0-900D7E7E64C8}"/>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4" name="Freeform 695">
              <a:extLst>
                <a:ext uri="{FF2B5EF4-FFF2-40B4-BE49-F238E27FC236}">
                  <a16:creationId xmlns="" xmlns:a16="http://schemas.microsoft.com/office/drawing/2014/main" id="{FE52DA92-4AAA-79A5-7557-2DEC4EE21BEF}"/>
                </a:ext>
              </a:extLst>
            </p:cNvPr>
            <p:cNvSpPr>
              <a:spLocks noChangeArrowheads="1"/>
            </p:cNvSpPr>
            <p:nvPr/>
          </p:nvSpPr>
          <p:spPr bwMode="auto">
            <a:xfrm>
              <a:off x="11639305" y="5302859"/>
              <a:ext cx="38468" cy="27478"/>
            </a:xfrm>
            <a:custGeom>
              <a:avLst/>
              <a:gdLst>
                <a:gd name="T0" fmla="*/ 14 w 29"/>
                <a:gd name="T1" fmla="*/ 18 h 21"/>
                <a:gd name="T2" fmla="*/ 22 w 29"/>
                <a:gd name="T3" fmla="*/ 20 h 21"/>
                <a:gd name="T4" fmla="*/ 24 w 29"/>
                <a:gd name="T5" fmla="*/ 16 h 21"/>
                <a:gd name="T6" fmla="*/ 28 w 29"/>
                <a:gd name="T7" fmla="*/ 7 h 21"/>
                <a:gd name="T8" fmla="*/ 25 w 29"/>
                <a:gd name="T9" fmla="*/ 2 h 21"/>
                <a:gd name="T10" fmla="*/ 24 w 29"/>
                <a:gd name="T11" fmla="*/ 0 h 21"/>
                <a:gd name="T12" fmla="*/ 16 w 29"/>
                <a:gd name="T13" fmla="*/ 4 h 21"/>
                <a:gd name="T14" fmla="*/ 13 w 29"/>
                <a:gd name="T15" fmla="*/ 2 h 21"/>
                <a:gd name="T16" fmla="*/ 11 w 29"/>
                <a:gd name="T17" fmla="*/ 0 h 21"/>
                <a:gd name="T18" fmla="*/ 8 w 29"/>
                <a:gd name="T19" fmla="*/ 3 h 21"/>
                <a:gd name="T20" fmla="*/ 3 w 29"/>
                <a:gd name="T21" fmla="*/ 7 h 21"/>
                <a:gd name="T22" fmla="*/ 0 w 29"/>
                <a:gd name="T23" fmla="*/ 13 h 21"/>
                <a:gd name="T24" fmla="*/ 5 w 29"/>
                <a:gd name="T25" fmla="*/ 17 h 21"/>
                <a:gd name="T26" fmla="*/ 14 w 2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14" y="18"/>
                  </a:moveTo>
                  <a:lnTo>
                    <a:pt x="22" y="20"/>
                  </a:lnTo>
                  <a:lnTo>
                    <a:pt x="24" y="16"/>
                  </a:lnTo>
                  <a:lnTo>
                    <a:pt x="28" y="7"/>
                  </a:lnTo>
                  <a:lnTo>
                    <a:pt x="25" y="2"/>
                  </a:lnTo>
                  <a:lnTo>
                    <a:pt x="24" y="0"/>
                  </a:lnTo>
                  <a:lnTo>
                    <a:pt x="16" y="4"/>
                  </a:lnTo>
                  <a:lnTo>
                    <a:pt x="13" y="2"/>
                  </a:lnTo>
                  <a:lnTo>
                    <a:pt x="11" y="0"/>
                  </a:lnTo>
                  <a:lnTo>
                    <a:pt x="8" y="3"/>
                  </a:lnTo>
                  <a:lnTo>
                    <a:pt x="3" y="7"/>
                  </a:lnTo>
                  <a:lnTo>
                    <a:pt x="0" y="13"/>
                  </a:lnTo>
                  <a:lnTo>
                    <a:pt x="5" y="17"/>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5" name="Freeform 696">
              <a:extLst>
                <a:ext uri="{FF2B5EF4-FFF2-40B4-BE49-F238E27FC236}">
                  <a16:creationId xmlns="" xmlns:a16="http://schemas.microsoft.com/office/drawing/2014/main" id="{767985C5-4168-B782-E4BA-E75E5640FCF1}"/>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6" name="Freeform 697">
              <a:extLst>
                <a:ext uri="{FF2B5EF4-FFF2-40B4-BE49-F238E27FC236}">
                  <a16:creationId xmlns="" xmlns:a16="http://schemas.microsoft.com/office/drawing/2014/main" id="{6A283613-C685-8FFD-B26F-935B10BDD3B9}"/>
                </a:ext>
              </a:extLst>
            </p:cNvPr>
            <p:cNvSpPr>
              <a:spLocks noChangeArrowheads="1"/>
            </p:cNvSpPr>
            <p:nvPr/>
          </p:nvSpPr>
          <p:spPr bwMode="auto">
            <a:xfrm>
              <a:off x="11479946" y="5429250"/>
              <a:ext cx="16484" cy="16484"/>
            </a:xfrm>
            <a:custGeom>
              <a:avLst/>
              <a:gdLst>
                <a:gd name="T0" fmla="*/ 5 w 13"/>
                <a:gd name="T1" fmla="*/ 10 h 13"/>
                <a:gd name="T2" fmla="*/ 9 w 13"/>
                <a:gd name="T3" fmla="*/ 12 h 13"/>
                <a:gd name="T4" fmla="*/ 12 w 13"/>
                <a:gd name="T5" fmla="*/ 8 h 13"/>
                <a:gd name="T6" fmla="*/ 12 w 13"/>
                <a:gd name="T7" fmla="*/ 6 h 13"/>
                <a:gd name="T8" fmla="*/ 9 w 13"/>
                <a:gd name="T9" fmla="*/ 1 h 13"/>
                <a:gd name="T10" fmla="*/ 7 w 13"/>
                <a:gd name="T11" fmla="*/ 0 h 13"/>
                <a:gd name="T12" fmla="*/ 2 w 13"/>
                <a:gd name="T13" fmla="*/ 1 h 13"/>
                <a:gd name="T14" fmla="*/ 0 w 13"/>
                <a:gd name="T15" fmla="*/ 3 h 13"/>
                <a:gd name="T16" fmla="*/ 2 w 13"/>
                <a:gd name="T17" fmla="*/ 7 h 13"/>
                <a:gd name="T18" fmla="*/ 5 w 13"/>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5" y="10"/>
                  </a:moveTo>
                  <a:lnTo>
                    <a:pt x="9" y="12"/>
                  </a:lnTo>
                  <a:lnTo>
                    <a:pt x="12" y="8"/>
                  </a:lnTo>
                  <a:lnTo>
                    <a:pt x="12" y="6"/>
                  </a:lnTo>
                  <a:lnTo>
                    <a:pt x="9" y="1"/>
                  </a:lnTo>
                  <a:lnTo>
                    <a:pt x="7" y="0"/>
                  </a:lnTo>
                  <a:lnTo>
                    <a:pt x="2" y="1"/>
                  </a:lnTo>
                  <a:lnTo>
                    <a:pt x="0" y="3"/>
                  </a:lnTo>
                  <a:lnTo>
                    <a:pt x="2" y="7"/>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7" name="Freeform 698">
              <a:extLst>
                <a:ext uri="{FF2B5EF4-FFF2-40B4-BE49-F238E27FC236}">
                  <a16:creationId xmlns="" xmlns:a16="http://schemas.microsoft.com/office/drawing/2014/main" id="{EA78C8D4-2101-4DC0-F9C6-7D27DDD82992}"/>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598" name="Freeform 699">
              <a:extLst>
                <a:ext uri="{FF2B5EF4-FFF2-40B4-BE49-F238E27FC236}">
                  <a16:creationId xmlns="" xmlns:a16="http://schemas.microsoft.com/office/drawing/2014/main" id="{CE6317FB-10D3-7275-3AC4-9B3A248D27D7}"/>
                </a:ext>
              </a:extLst>
            </p:cNvPr>
            <p:cNvSpPr>
              <a:spLocks noChangeArrowheads="1"/>
            </p:cNvSpPr>
            <p:nvPr/>
          </p:nvSpPr>
          <p:spPr bwMode="auto">
            <a:xfrm>
              <a:off x="11446975" y="5225926"/>
              <a:ext cx="27474" cy="43962"/>
            </a:xfrm>
            <a:custGeom>
              <a:avLst/>
              <a:gdLst>
                <a:gd name="T0" fmla="*/ 2 w 24"/>
                <a:gd name="T1" fmla="*/ 23 h 34"/>
                <a:gd name="T2" fmla="*/ 4 w 24"/>
                <a:gd name="T3" fmla="*/ 28 h 34"/>
                <a:gd name="T4" fmla="*/ 6 w 24"/>
                <a:gd name="T5" fmla="*/ 29 h 34"/>
                <a:gd name="T6" fmla="*/ 11 w 24"/>
                <a:gd name="T7" fmla="*/ 25 h 34"/>
                <a:gd name="T8" fmla="*/ 13 w 24"/>
                <a:gd name="T9" fmla="*/ 32 h 34"/>
                <a:gd name="T10" fmla="*/ 15 w 24"/>
                <a:gd name="T11" fmla="*/ 33 h 34"/>
                <a:gd name="T12" fmla="*/ 17 w 24"/>
                <a:gd name="T13" fmla="*/ 22 h 34"/>
                <a:gd name="T14" fmla="*/ 22 w 24"/>
                <a:gd name="T15" fmla="*/ 22 h 34"/>
                <a:gd name="T16" fmla="*/ 23 w 24"/>
                <a:gd name="T17" fmla="*/ 21 h 34"/>
                <a:gd name="T18" fmla="*/ 22 w 24"/>
                <a:gd name="T19" fmla="*/ 16 h 34"/>
                <a:gd name="T20" fmla="*/ 21 w 24"/>
                <a:gd name="T21" fmla="*/ 12 h 34"/>
                <a:gd name="T22" fmla="*/ 21 w 24"/>
                <a:gd name="T23" fmla="*/ 0 h 34"/>
                <a:gd name="T24" fmla="*/ 16 w 24"/>
                <a:gd name="T25" fmla="*/ 0 h 34"/>
                <a:gd name="T26" fmla="*/ 13 w 24"/>
                <a:gd name="T27" fmla="*/ 2 h 34"/>
                <a:gd name="T28" fmla="*/ 13 w 24"/>
                <a:gd name="T29" fmla="*/ 7 h 34"/>
                <a:gd name="T30" fmla="*/ 13 w 24"/>
                <a:gd name="T31" fmla="*/ 13 h 34"/>
                <a:gd name="T32" fmla="*/ 11 w 24"/>
                <a:gd name="T33" fmla="*/ 13 h 34"/>
                <a:gd name="T34" fmla="*/ 6 w 24"/>
                <a:gd name="T35" fmla="*/ 8 h 34"/>
                <a:gd name="T36" fmla="*/ 0 w 24"/>
                <a:gd name="T37" fmla="*/ 18 h 34"/>
                <a:gd name="T38" fmla="*/ 1 w 24"/>
                <a:gd name="T39" fmla="*/ 22 h 34"/>
                <a:gd name="T40" fmla="*/ 2 w 24"/>
                <a:gd name="T4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4">
                  <a:moveTo>
                    <a:pt x="2" y="23"/>
                  </a:moveTo>
                  <a:lnTo>
                    <a:pt x="4" y="28"/>
                  </a:lnTo>
                  <a:lnTo>
                    <a:pt x="6" y="29"/>
                  </a:lnTo>
                  <a:lnTo>
                    <a:pt x="11" y="25"/>
                  </a:lnTo>
                  <a:lnTo>
                    <a:pt x="13" y="32"/>
                  </a:lnTo>
                  <a:lnTo>
                    <a:pt x="15" y="33"/>
                  </a:lnTo>
                  <a:lnTo>
                    <a:pt x="17" y="22"/>
                  </a:lnTo>
                  <a:lnTo>
                    <a:pt x="22" y="22"/>
                  </a:lnTo>
                  <a:lnTo>
                    <a:pt x="23" y="21"/>
                  </a:lnTo>
                  <a:lnTo>
                    <a:pt x="22" y="16"/>
                  </a:lnTo>
                  <a:lnTo>
                    <a:pt x="21" y="12"/>
                  </a:lnTo>
                  <a:lnTo>
                    <a:pt x="21" y="0"/>
                  </a:lnTo>
                  <a:lnTo>
                    <a:pt x="16" y="0"/>
                  </a:lnTo>
                  <a:lnTo>
                    <a:pt x="13" y="2"/>
                  </a:lnTo>
                  <a:lnTo>
                    <a:pt x="13" y="7"/>
                  </a:lnTo>
                  <a:lnTo>
                    <a:pt x="13" y="13"/>
                  </a:lnTo>
                  <a:lnTo>
                    <a:pt x="11" y="13"/>
                  </a:lnTo>
                  <a:lnTo>
                    <a:pt x="6" y="8"/>
                  </a:lnTo>
                  <a:lnTo>
                    <a:pt x="0" y="18"/>
                  </a:lnTo>
                  <a:lnTo>
                    <a:pt x="1" y="22"/>
                  </a:lnTo>
                  <a:lnTo>
                    <a:pt x="2"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599" name="Freeform 700">
              <a:extLst>
                <a:ext uri="{FF2B5EF4-FFF2-40B4-BE49-F238E27FC236}">
                  <a16:creationId xmlns="" xmlns:a16="http://schemas.microsoft.com/office/drawing/2014/main" id="{01F036B9-C94F-DFB3-E331-5C049DBCB97C}"/>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0" name="Freeform 701">
              <a:extLst>
                <a:ext uri="{FF2B5EF4-FFF2-40B4-BE49-F238E27FC236}">
                  <a16:creationId xmlns="" xmlns:a16="http://schemas.microsoft.com/office/drawing/2014/main" id="{00C985D0-085B-3D0A-0123-DE2CEE6391AA}"/>
                </a:ext>
              </a:extLst>
            </p:cNvPr>
            <p:cNvSpPr>
              <a:spLocks noChangeArrowheads="1"/>
            </p:cNvSpPr>
            <p:nvPr/>
          </p:nvSpPr>
          <p:spPr bwMode="auto">
            <a:xfrm>
              <a:off x="11749209" y="4923692"/>
              <a:ext cx="21981" cy="21981"/>
            </a:xfrm>
            <a:custGeom>
              <a:avLst/>
              <a:gdLst>
                <a:gd name="T0" fmla="*/ 5 w 18"/>
                <a:gd name="T1" fmla="*/ 17 h 18"/>
                <a:gd name="T2" fmla="*/ 12 w 18"/>
                <a:gd name="T3" fmla="*/ 17 h 18"/>
                <a:gd name="T4" fmla="*/ 17 w 18"/>
                <a:gd name="T5" fmla="*/ 7 h 18"/>
                <a:gd name="T6" fmla="*/ 17 w 18"/>
                <a:gd name="T7" fmla="*/ 4 h 18"/>
                <a:gd name="T8" fmla="*/ 15 w 18"/>
                <a:gd name="T9" fmla="*/ 0 h 18"/>
                <a:gd name="T10" fmla="*/ 4 w 18"/>
                <a:gd name="T11" fmla="*/ 1 h 18"/>
                <a:gd name="T12" fmla="*/ 2 w 18"/>
                <a:gd name="T13" fmla="*/ 5 h 18"/>
                <a:gd name="T14" fmla="*/ 0 w 18"/>
                <a:gd name="T15" fmla="*/ 11 h 18"/>
                <a:gd name="T16" fmla="*/ 1 w 18"/>
                <a:gd name="T17" fmla="*/ 13 h 18"/>
                <a:gd name="T18" fmla="*/ 5 w 18"/>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5" y="17"/>
                  </a:moveTo>
                  <a:lnTo>
                    <a:pt x="12" y="17"/>
                  </a:lnTo>
                  <a:lnTo>
                    <a:pt x="17" y="7"/>
                  </a:lnTo>
                  <a:lnTo>
                    <a:pt x="17" y="4"/>
                  </a:lnTo>
                  <a:lnTo>
                    <a:pt x="15" y="0"/>
                  </a:lnTo>
                  <a:lnTo>
                    <a:pt x="4" y="1"/>
                  </a:lnTo>
                  <a:lnTo>
                    <a:pt x="2" y="5"/>
                  </a:lnTo>
                  <a:lnTo>
                    <a:pt x="0" y="11"/>
                  </a:lnTo>
                  <a:lnTo>
                    <a:pt x="1" y="13"/>
                  </a:lnTo>
                  <a:lnTo>
                    <a:pt x="5"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1" name="Freeform 702">
              <a:extLst>
                <a:ext uri="{FF2B5EF4-FFF2-40B4-BE49-F238E27FC236}">
                  <a16:creationId xmlns="" xmlns:a16="http://schemas.microsoft.com/office/drawing/2014/main" id="{69918519-64BA-B31A-F816-B1F893CF57DD}"/>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2" name="Freeform 703">
              <a:extLst>
                <a:ext uri="{FF2B5EF4-FFF2-40B4-BE49-F238E27FC236}">
                  <a16:creationId xmlns="" xmlns:a16="http://schemas.microsoft.com/office/drawing/2014/main" id="{2DDA7A46-B313-8157-FF92-8FCB53517F1D}"/>
                </a:ext>
              </a:extLst>
            </p:cNvPr>
            <p:cNvSpPr>
              <a:spLocks noChangeArrowheads="1"/>
            </p:cNvSpPr>
            <p:nvPr/>
          </p:nvSpPr>
          <p:spPr bwMode="auto">
            <a:xfrm>
              <a:off x="11996494" y="4940176"/>
              <a:ext cx="54952" cy="43962"/>
            </a:xfrm>
            <a:custGeom>
              <a:avLst/>
              <a:gdLst>
                <a:gd name="T0" fmla="*/ 14 w 42"/>
                <a:gd name="T1" fmla="*/ 26 h 34"/>
                <a:gd name="T2" fmla="*/ 16 w 42"/>
                <a:gd name="T3" fmla="*/ 31 h 34"/>
                <a:gd name="T4" fmla="*/ 19 w 42"/>
                <a:gd name="T5" fmla="*/ 33 h 34"/>
                <a:gd name="T6" fmla="*/ 26 w 42"/>
                <a:gd name="T7" fmla="*/ 30 h 34"/>
                <a:gd name="T8" fmla="*/ 30 w 42"/>
                <a:gd name="T9" fmla="*/ 31 h 34"/>
                <a:gd name="T10" fmla="*/ 31 w 42"/>
                <a:gd name="T11" fmla="*/ 29 h 34"/>
                <a:gd name="T12" fmla="*/ 33 w 42"/>
                <a:gd name="T13" fmla="*/ 26 h 34"/>
                <a:gd name="T14" fmla="*/ 37 w 42"/>
                <a:gd name="T15" fmla="*/ 20 h 34"/>
                <a:gd name="T16" fmla="*/ 41 w 42"/>
                <a:gd name="T17" fmla="*/ 11 h 34"/>
                <a:gd name="T18" fmla="*/ 41 w 42"/>
                <a:gd name="T19" fmla="*/ 8 h 34"/>
                <a:gd name="T20" fmla="*/ 41 w 42"/>
                <a:gd name="T21" fmla="*/ 0 h 34"/>
                <a:gd name="T22" fmla="*/ 19 w 42"/>
                <a:gd name="T23" fmla="*/ 16 h 34"/>
                <a:gd name="T24" fmla="*/ 5 w 42"/>
                <a:gd name="T25" fmla="*/ 21 h 34"/>
                <a:gd name="T26" fmla="*/ 0 w 42"/>
                <a:gd name="T27" fmla="*/ 27 h 34"/>
                <a:gd name="T28" fmla="*/ 3 w 42"/>
                <a:gd name="T29" fmla="*/ 28 h 34"/>
                <a:gd name="T30" fmla="*/ 14 w 42"/>
                <a:gd name="T3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26"/>
                  </a:moveTo>
                  <a:lnTo>
                    <a:pt x="16" y="31"/>
                  </a:lnTo>
                  <a:lnTo>
                    <a:pt x="19" y="33"/>
                  </a:lnTo>
                  <a:lnTo>
                    <a:pt x="26" y="30"/>
                  </a:lnTo>
                  <a:lnTo>
                    <a:pt x="30" y="31"/>
                  </a:lnTo>
                  <a:lnTo>
                    <a:pt x="31" y="29"/>
                  </a:lnTo>
                  <a:lnTo>
                    <a:pt x="33" y="26"/>
                  </a:lnTo>
                  <a:lnTo>
                    <a:pt x="37" y="20"/>
                  </a:lnTo>
                  <a:lnTo>
                    <a:pt x="41" y="11"/>
                  </a:lnTo>
                  <a:lnTo>
                    <a:pt x="41" y="8"/>
                  </a:lnTo>
                  <a:lnTo>
                    <a:pt x="41" y="0"/>
                  </a:lnTo>
                  <a:lnTo>
                    <a:pt x="19" y="16"/>
                  </a:lnTo>
                  <a:lnTo>
                    <a:pt x="5" y="21"/>
                  </a:lnTo>
                  <a:lnTo>
                    <a:pt x="0" y="27"/>
                  </a:lnTo>
                  <a:lnTo>
                    <a:pt x="3" y="28"/>
                  </a:lnTo>
                  <a:lnTo>
                    <a:pt x="14"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3" name="Freeform 704">
              <a:extLst>
                <a:ext uri="{FF2B5EF4-FFF2-40B4-BE49-F238E27FC236}">
                  <a16:creationId xmlns="" xmlns:a16="http://schemas.microsoft.com/office/drawing/2014/main" id="{67A4D750-88C3-89D0-3132-3C0818F561AD}"/>
                </a:ext>
              </a:extLst>
            </p:cNvPr>
            <p:cNvSpPr>
              <a:spLocks noChangeArrowheads="1"/>
            </p:cNvSpPr>
            <p:nvPr/>
          </p:nvSpPr>
          <p:spPr bwMode="auto">
            <a:xfrm>
              <a:off x="11826142" y="4363183"/>
              <a:ext cx="109904" cy="87923"/>
            </a:xfrm>
            <a:custGeom>
              <a:avLst/>
              <a:gdLst>
                <a:gd name="T0" fmla="*/ 81 w 89"/>
                <a:gd name="T1" fmla="*/ 43 h 69"/>
                <a:gd name="T2" fmla="*/ 88 w 89"/>
                <a:gd name="T3" fmla="*/ 27 h 69"/>
                <a:gd name="T4" fmla="*/ 77 w 89"/>
                <a:gd name="T5" fmla="*/ 21 h 69"/>
                <a:gd name="T6" fmla="*/ 49 w 89"/>
                <a:gd name="T7" fmla="*/ 11 h 69"/>
                <a:gd name="T8" fmla="*/ 36 w 89"/>
                <a:gd name="T9" fmla="*/ 1 h 69"/>
                <a:gd name="T10" fmla="*/ 22 w 89"/>
                <a:gd name="T11" fmla="*/ 0 h 69"/>
                <a:gd name="T12" fmla="*/ 12 w 89"/>
                <a:gd name="T13" fmla="*/ 1 h 69"/>
                <a:gd name="T14" fmla="*/ 6 w 89"/>
                <a:gd name="T15" fmla="*/ 4 h 69"/>
                <a:gd name="T16" fmla="*/ 0 w 89"/>
                <a:gd name="T17" fmla="*/ 13 h 69"/>
                <a:gd name="T18" fmla="*/ 2 w 89"/>
                <a:gd name="T19" fmla="*/ 27 h 69"/>
                <a:gd name="T20" fmla="*/ 10 w 89"/>
                <a:gd name="T21" fmla="*/ 40 h 69"/>
                <a:gd name="T22" fmla="*/ 20 w 89"/>
                <a:gd name="T23" fmla="*/ 48 h 69"/>
                <a:gd name="T24" fmla="*/ 35 w 89"/>
                <a:gd name="T25" fmla="*/ 67 h 69"/>
                <a:gd name="T26" fmla="*/ 44 w 89"/>
                <a:gd name="T27" fmla="*/ 68 h 69"/>
                <a:gd name="T28" fmla="*/ 52 w 89"/>
                <a:gd name="T29" fmla="*/ 67 h 69"/>
                <a:gd name="T30" fmla="*/ 60 w 89"/>
                <a:gd name="T31" fmla="*/ 63 h 69"/>
                <a:gd name="T32" fmla="*/ 67 w 89"/>
                <a:gd name="T33" fmla="*/ 57 h 69"/>
                <a:gd name="T34" fmla="*/ 74 w 89"/>
                <a:gd name="T35" fmla="*/ 49 h 69"/>
                <a:gd name="T36" fmla="*/ 81 w 89"/>
                <a:gd name="T37"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69">
                  <a:moveTo>
                    <a:pt x="81" y="43"/>
                  </a:moveTo>
                  <a:lnTo>
                    <a:pt x="88" y="27"/>
                  </a:lnTo>
                  <a:lnTo>
                    <a:pt x="77" y="21"/>
                  </a:lnTo>
                  <a:lnTo>
                    <a:pt x="49" y="11"/>
                  </a:lnTo>
                  <a:lnTo>
                    <a:pt x="36" y="1"/>
                  </a:lnTo>
                  <a:lnTo>
                    <a:pt x="22" y="0"/>
                  </a:lnTo>
                  <a:lnTo>
                    <a:pt x="12" y="1"/>
                  </a:lnTo>
                  <a:lnTo>
                    <a:pt x="6" y="4"/>
                  </a:lnTo>
                  <a:lnTo>
                    <a:pt x="0" y="13"/>
                  </a:lnTo>
                  <a:lnTo>
                    <a:pt x="2" y="27"/>
                  </a:lnTo>
                  <a:lnTo>
                    <a:pt x="10" y="40"/>
                  </a:lnTo>
                  <a:lnTo>
                    <a:pt x="20" y="48"/>
                  </a:lnTo>
                  <a:lnTo>
                    <a:pt x="35" y="67"/>
                  </a:lnTo>
                  <a:lnTo>
                    <a:pt x="44" y="68"/>
                  </a:lnTo>
                  <a:lnTo>
                    <a:pt x="52" y="67"/>
                  </a:lnTo>
                  <a:lnTo>
                    <a:pt x="60" y="63"/>
                  </a:lnTo>
                  <a:lnTo>
                    <a:pt x="67" y="57"/>
                  </a:lnTo>
                  <a:lnTo>
                    <a:pt x="74" y="49"/>
                  </a:lnTo>
                  <a:lnTo>
                    <a:pt x="81" y="4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4" name="Freeform 706">
              <a:extLst>
                <a:ext uri="{FF2B5EF4-FFF2-40B4-BE49-F238E27FC236}">
                  <a16:creationId xmlns="" xmlns:a16="http://schemas.microsoft.com/office/drawing/2014/main" id="{E9A16CF1-7B24-4C0D-1573-3AFE99B60BCC}"/>
                </a:ext>
              </a:extLst>
            </p:cNvPr>
            <p:cNvSpPr>
              <a:spLocks noChangeArrowheads="1"/>
            </p:cNvSpPr>
            <p:nvPr/>
          </p:nvSpPr>
          <p:spPr bwMode="auto">
            <a:xfrm>
              <a:off x="11848122" y="4060945"/>
              <a:ext cx="252779" cy="313228"/>
            </a:xfrm>
            <a:custGeom>
              <a:avLst/>
              <a:gdLst>
                <a:gd name="T0" fmla="*/ 11 w 203"/>
                <a:gd name="T1" fmla="*/ 205 h 250"/>
                <a:gd name="T2" fmla="*/ 21 w 203"/>
                <a:gd name="T3" fmla="*/ 218 h 250"/>
                <a:gd name="T4" fmla="*/ 68 w 203"/>
                <a:gd name="T5" fmla="*/ 249 h 250"/>
                <a:gd name="T6" fmla="*/ 89 w 203"/>
                <a:gd name="T7" fmla="*/ 237 h 250"/>
                <a:gd name="T8" fmla="*/ 100 w 203"/>
                <a:gd name="T9" fmla="*/ 229 h 250"/>
                <a:gd name="T10" fmla="*/ 138 w 203"/>
                <a:gd name="T11" fmla="*/ 218 h 250"/>
                <a:gd name="T12" fmla="*/ 184 w 203"/>
                <a:gd name="T13" fmla="*/ 200 h 250"/>
                <a:gd name="T14" fmla="*/ 183 w 203"/>
                <a:gd name="T15" fmla="*/ 187 h 250"/>
                <a:gd name="T16" fmla="*/ 178 w 203"/>
                <a:gd name="T17" fmla="*/ 158 h 250"/>
                <a:gd name="T18" fmla="*/ 175 w 203"/>
                <a:gd name="T19" fmla="*/ 150 h 250"/>
                <a:gd name="T20" fmla="*/ 182 w 203"/>
                <a:gd name="T21" fmla="*/ 127 h 250"/>
                <a:gd name="T22" fmla="*/ 198 w 203"/>
                <a:gd name="T23" fmla="*/ 119 h 250"/>
                <a:gd name="T24" fmla="*/ 202 w 203"/>
                <a:gd name="T25" fmla="*/ 106 h 250"/>
                <a:gd name="T26" fmla="*/ 197 w 203"/>
                <a:gd name="T27" fmla="*/ 93 h 250"/>
                <a:gd name="T28" fmla="*/ 166 w 203"/>
                <a:gd name="T29" fmla="*/ 67 h 250"/>
                <a:gd name="T30" fmla="*/ 160 w 203"/>
                <a:gd name="T31" fmla="*/ 52 h 250"/>
                <a:gd name="T32" fmla="*/ 158 w 203"/>
                <a:gd name="T33" fmla="*/ 38 h 250"/>
                <a:gd name="T34" fmla="*/ 145 w 203"/>
                <a:gd name="T35" fmla="*/ 18 h 250"/>
                <a:gd name="T36" fmla="*/ 139 w 203"/>
                <a:gd name="T37" fmla="*/ 4 h 250"/>
                <a:gd name="T38" fmla="*/ 115 w 203"/>
                <a:gd name="T39" fmla="*/ 2 h 250"/>
                <a:gd name="T40" fmla="*/ 106 w 203"/>
                <a:gd name="T41" fmla="*/ 29 h 250"/>
                <a:gd name="T42" fmla="*/ 91 w 203"/>
                <a:gd name="T43" fmla="*/ 36 h 250"/>
                <a:gd name="T44" fmla="*/ 75 w 203"/>
                <a:gd name="T45" fmla="*/ 46 h 250"/>
                <a:gd name="T46" fmla="*/ 63 w 203"/>
                <a:gd name="T47" fmla="*/ 50 h 250"/>
                <a:gd name="T48" fmla="*/ 49 w 203"/>
                <a:gd name="T49" fmla="*/ 60 h 250"/>
                <a:gd name="T50" fmla="*/ 40 w 203"/>
                <a:gd name="T51" fmla="*/ 79 h 250"/>
                <a:gd name="T52" fmla="*/ 35 w 203"/>
                <a:gd name="T53" fmla="*/ 96 h 250"/>
                <a:gd name="T54" fmla="*/ 40 w 203"/>
                <a:gd name="T55" fmla="*/ 104 h 250"/>
                <a:gd name="T56" fmla="*/ 46 w 203"/>
                <a:gd name="T57" fmla="*/ 117 h 250"/>
                <a:gd name="T58" fmla="*/ 34 w 203"/>
                <a:gd name="T59" fmla="*/ 150 h 250"/>
                <a:gd name="T60" fmla="*/ 12 w 203"/>
                <a:gd name="T61" fmla="*/ 161 h 250"/>
                <a:gd name="T62" fmla="*/ 0 w 203"/>
                <a:gd name="T63" fmla="*/ 18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50">
                  <a:moveTo>
                    <a:pt x="4" y="201"/>
                  </a:moveTo>
                  <a:lnTo>
                    <a:pt x="11" y="205"/>
                  </a:lnTo>
                  <a:lnTo>
                    <a:pt x="18" y="210"/>
                  </a:lnTo>
                  <a:lnTo>
                    <a:pt x="21" y="218"/>
                  </a:lnTo>
                  <a:lnTo>
                    <a:pt x="47" y="232"/>
                  </a:lnTo>
                  <a:lnTo>
                    <a:pt x="68" y="249"/>
                  </a:lnTo>
                  <a:lnTo>
                    <a:pt x="75" y="249"/>
                  </a:lnTo>
                  <a:lnTo>
                    <a:pt x="89" y="237"/>
                  </a:lnTo>
                  <a:lnTo>
                    <a:pt x="97" y="228"/>
                  </a:lnTo>
                  <a:lnTo>
                    <a:pt x="100" y="229"/>
                  </a:lnTo>
                  <a:lnTo>
                    <a:pt x="109" y="223"/>
                  </a:lnTo>
                  <a:lnTo>
                    <a:pt x="138" y="218"/>
                  </a:lnTo>
                  <a:lnTo>
                    <a:pt x="180" y="206"/>
                  </a:lnTo>
                  <a:lnTo>
                    <a:pt x="184" y="200"/>
                  </a:lnTo>
                  <a:lnTo>
                    <a:pt x="188" y="191"/>
                  </a:lnTo>
                  <a:lnTo>
                    <a:pt x="183" y="187"/>
                  </a:lnTo>
                  <a:lnTo>
                    <a:pt x="182" y="183"/>
                  </a:lnTo>
                  <a:lnTo>
                    <a:pt x="178" y="158"/>
                  </a:lnTo>
                  <a:lnTo>
                    <a:pt x="177" y="153"/>
                  </a:lnTo>
                  <a:lnTo>
                    <a:pt x="175" y="150"/>
                  </a:lnTo>
                  <a:lnTo>
                    <a:pt x="178" y="135"/>
                  </a:lnTo>
                  <a:lnTo>
                    <a:pt x="182" y="127"/>
                  </a:lnTo>
                  <a:lnTo>
                    <a:pt x="196" y="122"/>
                  </a:lnTo>
                  <a:lnTo>
                    <a:pt x="198" y="119"/>
                  </a:lnTo>
                  <a:lnTo>
                    <a:pt x="202" y="119"/>
                  </a:lnTo>
                  <a:lnTo>
                    <a:pt x="202" y="106"/>
                  </a:lnTo>
                  <a:lnTo>
                    <a:pt x="201" y="98"/>
                  </a:lnTo>
                  <a:lnTo>
                    <a:pt x="197" y="93"/>
                  </a:lnTo>
                  <a:lnTo>
                    <a:pt x="188" y="90"/>
                  </a:lnTo>
                  <a:lnTo>
                    <a:pt x="166" y="67"/>
                  </a:lnTo>
                  <a:lnTo>
                    <a:pt x="165" y="59"/>
                  </a:lnTo>
                  <a:lnTo>
                    <a:pt x="160" y="52"/>
                  </a:lnTo>
                  <a:lnTo>
                    <a:pt x="160" y="43"/>
                  </a:lnTo>
                  <a:lnTo>
                    <a:pt x="158" y="38"/>
                  </a:lnTo>
                  <a:lnTo>
                    <a:pt x="149" y="20"/>
                  </a:lnTo>
                  <a:lnTo>
                    <a:pt x="145" y="18"/>
                  </a:lnTo>
                  <a:lnTo>
                    <a:pt x="142" y="15"/>
                  </a:lnTo>
                  <a:lnTo>
                    <a:pt x="139" y="4"/>
                  </a:lnTo>
                  <a:lnTo>
                    <a:pt x="136" y="0"/>
                  </a:lnTo>
                  <a:lnTo>
                    <a:pt x="115" y="2"/>
                  </a:lnTo>
                  <a:lnTo>
                    <a:pt x="113" y="19"/>
                  </a:lnTo>
                  <a:lnTo>
                    <a:pt x="106" y="29"/>
                  </a:lnTo>
                  <a:lnTo>
                    <a:pt x="98" y="35"/>
                  </a:lnTo>
                  <a:lnTo>
                    <a:pt x="91" y="36"/>
                  </a:lnTo>
                  <a:lnTo>
                    <a:pt x="83" y="40"/>
                  </a:lnTo>
                  <a:lnTo>
                    <a:pt x="75" y="46"/>
                  </a:lnTo>
                  <a:lnTo>
                    <a:pt x="67" y="50"/>
                  </a:lnTo>
                  <a:lnTo>
                    <a:pt x="63" y="50"/>
                  </a:lnTo>
                  <a:lnTo>
                    <a:pt x="58" y="51"/>
                  </a:lnTo>
                  <a:lnTo>
                    <a:pt x="49" y="60"/>
                  </a:lnTo>
                  <a:lnTo>
                    <a:pt x="45" y="73"/>
                  </a:lnTo>
                  <a:lnTo>
                    <a:pt x="40" y="79"/>
                  </a:lnTo>
                  <a:lnTo>
                    <a:pt x="38" y="84"/>
                  </a:lnTo>
                  <a:lnTo>
                    <a:pt x="35" y="96"/>
                  </a:lnTo>
                  <a:lnTo>
                    <a:pt x="34" y="102"/>
                  </a:lnTo>
                  <a:lnTo>
                    <a:pt x="40" y="104"/>
                  </a:lnTo>
                  <a:lnTo>
                    <a:pt x="56" y="100"/>
                  </a:lnTo>
                  <a:lnTo>
                    <a:pt x="46" y="117"/>
                  </a:lnTo>
                  <a:lnTo>
                    <a:pt x="41" y="134"/>
                  </a:lnTo>
                  <a:lnTo>
                    <a:pt x="34" y="150"/>
                  </a:lnTo>
                  <a:lnTo>
                    <a:pt x="23" y="157"/>
                  </a:lnTo>
                  <a:lnTo>
                    <a:pt x="12" y="161"/>
                  </a:lnTo>
                  <a:lnTo>
                    <a:pt x="5" y="172"/>
                  </a:lnTo>
                  <a:lnTo>
                    <a:pt x="0" y="184"/>
                  </a:lnTo>
                  <a:lnTo>
                    <a:pt x="4"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5" name="Freeform 708">
              <a:extLst>
                <a:ext uri="{FF2B5EF4-FFF2-40B4-BE49-F238E27FC236}">
                  <a16:creationId xmlns="" xmlns:a16="http://schemas.microsoft.com/office/drawing/2014/main" id="{DFB97225-A78B-773F-E120-5297E58B67DC}"/>
                </a:ext>
              </a:extLst>
            </p:cNvPr>
            <p:cNvSpPr>
              <a:spLocks noChangeArrowheads="1"/>
            </p:cNvSpPr>
            <p:nvPr/>
          </p:nvSpPr>
          <p:spPr bwMode="auto">
            <a:xfrm>
              <a:off x="11782180" y="4082926"/>
              <a:ext cx="65942" cy="38468"/>
            </a:xfrm>
            <a:custGeom>
              <a:avLst/>
              <a:gdLst>
                <a:gd name="T0" fmla="*/ 2 w 54"/>
                <a:gd name="T1" fmla="*/ 21 h 32"/>
                <a:gd name="T2" fmla="*/ 42 w 54"/>
                <a:gd name="T3" fmla="*/ 31 h 32"/>
                <a:gd name="T4" fmla="*/ 53 w 54"/>
                <a:gd name="T5" fmla="*/ 15 h 32"/>
                <a:gd name="T6" fmla="*/ 51 w 54"/>
                <a:gd name="T7" fmla="*/ 6 h 32"/>
                <a:gd name="T8" fmla="*/ 39 w 54"/>
                <a:gd name="T9" fmla="*/ 3 h 32"/>
                <a:gd name="T10" fmla="*/ 5 w 54"/>
                <a:gd name="T11" fmla="*/ 0 h 32"/>
                <a:gd name="T12" fmla="*/ 0 w 54"/>
                <a:gd name="T13" fmla="*/ 9 h 32"/>
                <a:gd name="T14" fmla="*/ 1 w 54"/>
                <a:gd name="T15" fmla="*/ 13 h 32"/>
                <a:gd name="T16" fmla="*/ 2 w 54"/>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2">
                  <a:moveTo>
                    <a:pt x="2" y="21"/>
                  </a:moveTo>
                  <a:lnTo>
                    <a:pt x="42" y="31"/>
                  </a:lnTo>
                  <a:lnTo>
                    <a:pt x="53" y="15"/>
                  </a:lnTo>
                  <a:lnTo>
                    <a:pt x="51" y="6"/>
                  </a:lnTo>
                  <a:lnTo>
                    <a:pt x="39" y="3"/>
                  </a:lnTo>
                  <a:lnTo>
                    <a:pt x="5" y="0"/>
                  </a:lnTo>
                  <a:lnTo>
                    <a:pt x="0" y="9"/>
                  </a:lnTo>
                  <a:lnTo>
                    <a:pt x="1" y="13"/>
                  </a:lnTo>
                  <a:lnTo>
                    <a:pt x="2"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6" name="Freeform 710">
              <a:extLst>
                <a:ext uri="{FF2B5EF4-FFF2-40B4-BE49-F238E27FC236}">
                  <a16:creationId xmlns="" xmlns:a16="http://schemas.microsoft.com/office/drawing/2014/main" id="{7CB3A5F6-95DA-5C37-2508-5B82DC61FF2C}"/>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7" name="Freeform 711">
              <a:extLst>
                <a:ext uri="{FF2B5EF4-FFF2-40B4-BE49-F238E27FC236}">
                  <a16:creationId xmlns="" xmlns:a16="http://schemas.microsoft.com/office/drawing/2014/main" id="{F9E5EC41-9060-B40D-1B8D-3C3D4803BD24}"/>
                </a:ext>
              </a:extLst>
            </p:cNvPr>
            <p:cNvSpPr>
              <a:spLocks noChangeArrowheads="1"/>
            </p:cNvSpPr>
            <p:nvPr/>
          </p:nvSpPr>
          <p:spPr bwMode="auto">
            <a:xfrm>
              <a:off x="11337071" y="5577618"/>
              <a:ext cx="38465" cy="54952"/>
            </a:xfrm>
            <a:custGeom>
              <a:avLst/>
              <a:gdLst>
                <a:gd name="T0" fmla="*/ 8 w 29"/>
                <a:gd name="T1" fmla="*/ 37 h 43"/>
                <a:gd name="T2" fmla="*/ 25 w 29"/>
                <a:gd name="T3" fmla="*/ 42 h 43"/>
                <a:gd name="T4" fmla="*/ 27 w 29"/>
                <a:gd name="T5" fmla="*/ 41 h 43"/>
                <a:gd name="T6" fmla="*/ 28 w 29"/>
                <a:gd name="T7" fmla="*/ 35 h 43"/>
                <a:gd name="T8" fmla="*/ 28 w 29"/>
                <a:gd name="T9" fmla="*/ 19 h 43"/>
                <a:gd name="T10" fmla="*/ 24 w 29"/>
                <a:gd name="T11" fmla="*/ 12 h 43"/>
                <a:gd name="T12" fmla="*/ 23 w 29"/>
                <a:gd name="T13" fmla="*/ 7 h 43"/>
                <a:gd name="T14" fmla="*/ 17 w 29"/>
                <a:gd name="T15" fmla="*/ 0 h 43"/>
                <a:gd name="T16" fmla="*/ 0 w 29"/>
                <a:gd name="T17" fmla="*/ 23 h 43"/>
                <a:gd name="T18" fmla="*/ 0 w 29"/>
                <a:gd name="T19" fmla="*/ 27 h 43"/>
                <a:gd name="T20" fmla="*/ 1 w 29"/>
                <a:gd name="T21" fmla="*/ 32 h 43"/>
                <a:gd name="T22" fmla="*/ 8 w 29"/>
                <a:gd name="T23"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8" y="37"/>
                  </a:moveTo>
                  <a:lnTo>
                    <a:pt x="25" y="42"/>
                  </a:lnTo>
                  <a:lnTo>
                    <a:pt x="27" y="41"/>
                  </a:lnTo>
                  <a:lnTo>
                    <a:pt x="28" y="35"/>
                  </a:lnTo>
                  <a:lnTo>
                    <a:pt x="28" y="19"/>
                  </a:lnTo>
                  <a:lnTo>
                    <a:pt x="24" y="12"/>
                  </a:lnTo>
                  <a:lnTo>
                    <a:pt x="23" y="7"/>
                  </a:lnTo>
                  <a:lnTo>
                    <a:pt x="17" y="0"/>
                  </a:lnTo>
                  <a:lnTo>
                    <a:pt x="0" y="23"/>
                  </a:lnTo>
                  <a:lnTo>
                    <a:pt x="0" y="27"/>
                  </a:lnTo>
                  <a:lnTo>
                    <a:pt x="1" y="32"/>
                  </a:lnTo>
                  <a:lnTo>
                    <a:pt x="8"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08" name="Freeform 712">
              <a:extLst>
                <a:ext uri="{FF2B5EF4-FFF2-40B4-BE49-F238E27FC236}">
                  <a16:creationId xmlns="" xmlns:a16="http://schemas.microsoft.com/office/drawing/2014/main" id="{1C3FD593-3612-DD41-79A4-EA15EDC84E0F}"/>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09" name="Freeform 713">
              <a:extLst>
                <a:ext uri="{FF2B5EF4-FFF2-40B4-BE49-F238E27FC236}">
                  <a16:creationId xmlns="" xmlns:a16="http://schemas.microsoft.com/office/drawing/2014/main" id="{644CADCE-E3AE-8797-F577-BDAFD4E2A388}"/>
                </a:ext>
              </a:extLst>
            </p:cNvPr>
            <p:cNvSpPr>
              <a:spLocks noChangeArrowheads="1"/>
            </p:cNvSpPr>
            <p:nvPr/>
          </p:nvSpPr>
          <p:spPr bwMode="auto">
            <a:xfrm>
              <a:off x="10847997" y="5879856"/>
              <a:ext cx="10990" cy="32971"/>
            </a:xfrm>
            <a:custGeom>
              <a:avLst/>
              <a:gdLst>
                <a:gd name="T0" fmla="*/ 1 w 7"/>
                <a:gd name="T1" fmla="*/ 0 h 27"/>
                <a:gd name="T2" fmla="*/ 1 w 7"/>
                <a:gd name="T3" fmla="*/ 1 h 27"/>
                <a:gd name="T4" fmla="*/ 0 w 7"/>
                <a:gd name="T5" fmla="*/ 4 h 27"/>
                <a:gd name="T6" fmla="*/ 0 w 7"/>
                <a:gd name="T7" fmla="*/ 15 h 27"/>
                <a:gd name="T8" fmla="*/ 1 w 7"/>
                <a:gd name="T9" fmla="*/ 20 h 27"/>
                <a:gd name="T10" fmla="*/ 4 w 7"/>
                <a:gd name="T11" fmla="*/ 25 h 27"/>
                <a:gd name="T12" fmla="*/ 6 w 7"/>
                <a:gd name="T13" fmla="*/ 26 h 27"/>
                <a:gd name="T14" fmla="*/ 5 w 7"/>
                <a:gd name="T15" fmla="*/ 22 h 27"/>
                <a:gd name="T16" fmla="*/ 2 w 7"/>
                <a:gd name="T17" fmla="*/ 7 h 27"/>
                <a:gd name="T18" fmla="*/ 2 w 7"/>
                <a:gd name="T19" fmla="*/ 0 h 27"/>
                <a:gd name="T20" fmla="*/ 1 w 7"/>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7">
                  <a:moveTo>
                    <a:pt x="1" y="0"/>
                  </a:moveTo>
                  <a:lnTo>
                    <a:pt x="1" y="1"/>
                  </a:lnTo>
                  <a:lnTo>
                    <a:pt x="0" y="4"/>
                  </a:lnTo>
                  <a:lnTo>
                    <a:pt x="0" y="15"/>
                  </a:lnTo>
                  <a:lnTo>
                    <a:pt x="1" y="20"/>
                  </a:lnTo>
                  <a:lnTo>
                    <a:pt x="4" y="25"/>
                  </a:lnTo>
                  <a:lnTo>
                    <a:pt x="6" y="26"/>
                  </a:lnTo>
                  <a:lnTo>
                    <a:pt x="5" y="22"/>
                  </a:lnTo>
                  <a:lnTo>
                    <a:pt x="2" y="7"/>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0" name="Freeform 714">
              <a:extLst>
                <a:ext uri="{FF2B5EF4-FFF2-40B4-BE49-F238E27FC236}">
                  <a16:creationId xmlns="" xmlns:a16="http://schemas.microsoft.com/office/drawing/2014/main" id="{73C6CD09-FF6C-18FC-369E-8A7A0A7D4E69}"/>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1" name="Freeform 715">
              <a:extLst>
                <a:ext uri="{FF2B5EF4-FFF2-40B4-BE49-F238E27FC236}">
                  <a16:creationId xmlns="" xmlns:a16="http://schemas.microsoft.com/office/drawing/2014/main" id="{B9401FF6-71D6-3AA1-1BCF-E43D90F4AA46}"/>
                </a:ext>
              </a:extLst>
            </p:cNvPr>
            <p:cNvSpPr>
              <a:spLocks noChangeArrowheads="1"/>
            </p:cNvSpPr>
            <p:nvPr/>
          </p:nvSpPr>
          <p:spPr bwMode="auto">
            <a:xfrm>
              <a:off x="11155728" y="5572125"/>
              <a:ext cx="38468" cy="38465"/>
            </a:xfrm>
            <a:custGeom>
              <a:avLst/>
              <a:gdLst>
                <a:gd name="T0" fmla="*/ 10 w 29"/>
                <a:gd name="T1" fmla="*/ 25 h 30"/>
                <a:gd name="T2" fmla="*/ 15 w 29"/>
                <a:gd name="T3" fmla="*/ 28 h 30"/>
                <a:gd name="T4" fmla="*/ 17 w 29"/>
                <a:gd name="T5" fmla="*/ 29 h 30"/>
                <a:gd name="T6" fmla="*/ 18 w 29"/>
                <a:gd name="T7" fmla="*/ 28 h 30"/>
                <a:gd name="T8" fmla="*/ 19 w 29"/>
                <a:gd name="T9" fmla="*/ 25 h 30"/>
                <a:gd name="T10" fmla="*/ 18 w 29"/>
                <a:gd name="T11" fmla="*/ 22 h 30"/>
                <a:gd name="T12" fmla="*/ 17 w 29"/>
                <a:gd name="T13" fmla="*/ 18 h 30"/>
                <a:gd name="T14" fmla="*/ 20 w 29"/>
                <a:gd name="T15" fmla="*/ 11 h 30"/>
                <a:gd name="T16" fmla="*/ 28 w 29"/>
                <a:gd name="T17" fmla="*/ 7 h 30"/>
                <a:gd name="T18" fmla="*/ 20 w 29"/>
                <a:gd name="T19" fmla="*/ 3 h 30"/>
                <a:gd name="T20" fmla="*/ 16 w 29"/>
                <a:gd name="T21" fmla="*/ 1 h 30"/>
                <a:gd name="T22" fmla="*/ 10 w 29"/>
                <a:gd name="T23" fmla="*/ 0 h 30"/>
                <a:gd name="T24" fmla="*/ 3 w 29"/>
                <a:gd name="T25" fmla="*/ 3 h 30"/>
                <a:gd name="T26" fmla="*/ 2 w 29"/>
                <a:gd name="T27" fmla="*/ 6 h 30"/>
                <a:gd name="T28" fmla="*/ 0 w 29"/>
                <a:gd name="T29" fmla="*/ 12 h 30"/>
                <a:gd name="T30" fmla="*/ 3 w 29"/>
                <a:gd name="T31" fmla="*/ 17 h 30"/>
                <a:gd name="T32" fmla="*/ 10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10" y="25"/>
                  </a:moveTo>
                  <a:lnTo>
                    <a:pt x="15" y="28"/>
                  </a:lnTo>
                  <a:lnTo>
                    <a:pt x="17" y="29"/>
                  </a:lnTo>
                  <a:lnTo>
                    <a:pt x="18" y="28"/>
                  </a:lnTo>
                  <a:lnTo>
                    <a:pt x="19" y="25"/>
                  </a:lnTo>
                  <a:lnTo>
                    <a:pt x="18" y="22"/>
                  </a:lnTo>
                  <a:lnTo>
                    <a:pt x="17" y="18"/>
                  </a:lnTo>
                  <a:lnTo>
                    <a:pt x="20" y="11"/>
                  </a:lnTo>
                  <a:lnTo>
                    <a:pt x="28" y="7"/>
                  </a:lnTo>
                  <a:lnTo>
                    <a:pt x="20" y="3"/>
                  </a:lnTo>
                  <a:lnTo>
                    <a:pt x="16" y="1"/>
                  </a:lnTo>
                  <a:lnTo>
                    <a:pt x="10" y="0"/>
                  </a:lnTo>
                  <a:lnTo>
                    <a:pt x="3" y="3"/>
                  </a:lnTo>
                  <a:lnTo>
                    <a:pt x="2" y="6"/>
                  </a:lnTo>
                  <a:lnTo>
                    <a:pt x="0" y="12"/>
                  </a:lnTo>
                  <a:lnTo>
                    <a:pt x="3" y="17"/>
                  </a:lnTo>
                  <a:lnTo>
                    <a:pt x="10"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2" name="Freeform 716">
              <a:extLst>
                <a:ext uri="{FF2B5EF4-FFF2-40B4-BE49-F238E27FC236}">
                  <a16:creationId xmlns="" xmlns:a16="http://schemas.microsoft.com/office/drawing/2014/main" id="{B13EDCB7-8608-8646-747E-0EA15697CEA0}"/>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3" name="Freeform 717">
              <a:extLst>
                <a:ext uri="{FF2B5EF4-FFF2-40B4-BE49-F238E27FC236}">
                  <a16:creationId xmlns="" xmlns:a16="http://schemas.microsoft.com/office/drawing/2014/main" id="{287470AD-2957-40CC-BEE9-014099930A44}"/>
                </a:ext>
              </a:extLst>
            </p:cNvPr>
            <p:cNvSpPr>
              <a:spLocks noChangeArrowheads="1"/>
            </p:cNvSpPr>
            <p:nvPr/>
          </p:nvSpPr>
          <p:spPr bwMode="auto">
            <a:xfrm>
              <a:off x="11265632" y="5643561"/>
              <a:ext cx="60449" cy="49458"/>
            </a:xfrm>
            <a:custGeom>
              <a:avLst/>
              <a:gdLst>
                <a:gd name="T0" fmla="*/ 17 w 49"/>
                <a:gd name="T1" fmla="*/ 7 h 38"/>
                <a:gd name="T2" fmla="*/ 13 w 49"/>
                <a:gd name="T3" fmla="*/ 16 h 38"/>
                <a:gd name="T4" fmla="*/ 9 w 49"/>
                <a:gd name="T5" fmla="*/ 21 h 38"/>
                <a:gd name="T6" fmla="*/ 2 w 49"/>
                <a:gd name="T7" fmla="*/ 28 h 38"/>
                <a:gd name="T8" fmla="*/ 0 w 49"/>
                <a:gd name="T9" fmla="*/ 34 h 38"/>
                <a:gd name="T10" fmla="*/ 2 w 49"/>
                <a:gd name="T11" fmla="*/ 36 h 38"/>
                <a:gd name="T12" fmla="*/ 9 w 49"/>
                <a:gd name="T13" fmla="*/ 37 h 38"/>
                <a:gd name="T14" fmla="*/ 25 w 49"/>
                <a:gd name="T15" fmla="*/ 36 h 38"/>
                <a:gd name="T16" fmla="*/ 29 w 49"/>
                <a:gd name="T17" fmla="*/ 34 h 38"/>
                <a:gd name="T18" fmla="*/ 36 w 49"/>
                <a:gd name="T19" fmla="*/ 26 h 38"/>
                <a:gd name="T20" fmla="*/ 41 w 49"/>
                <a:gd name="T21" fmla="*/ 23 h 38"/>
                <a:gd name="T22" fmla="*/ 48 w 49"/>
                <a:gd name="T23" fmla="*/ 16 h 38"/>
                <a:gd name="T24" fmla="*/ 47 w 49"/>
                <a:gd name="T25" fmla="*/ 13 h 38"/>
                <a:gd name="T26" fmla="*/ 45 w 49"/>
                <a:gd name="T27" fmla="*/ 9 h 38"/>
                <a:gd name="T28" fmla="*/ 28 w 49"/>
                <a:gd name="T29" fmla="*/ 0 h 38"/>
                <a:gd name="T30" fmla="*/ 23 w 49"/>
                <a:gd name="T31" fmla="*/ 1 h 38"/>
                <a:gd name="T32" fmla="*/ 17 w 4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8">
                  <a:moveTo>
                    <a:pt x="17" y="7"/>
                  </a:moveTo>
                  <a:lnTo>
                    <a:pt x="13" y="16"/>
                  </a:lnTo>
                  <a:lnTo>
                    <a:pt x="9" y="21"/>
                  </a:lnTo>
                  <a:lnTo>
                    <a:pt x="2" y="28"/>
                  </a:lnTo>
                  <a:lnTo>
                    <a:pt x="0" y="34"/>
                  </a:lnTo>
                  <a:lnTo>
                    <a:pt x="2" y="36"/>
                  </a:lnTo>
                  <a:lnTo>
                    <a:pt x="9" y="37"/>
                  </a:lnTo>
                  <a:lnTo>
                    <a:pt x="25" y="36"/>
                  </a:lnTo>
                  <a:lnTo>
                    <a:pt x="29" y="34"/>
                  </a:lnTo>
                  <a:lnTo>
                    <a:pt x="36" y="26"/>
                  </a:lnTo>
                  <a:lnTo>
                    <a:pt x="41" y="23"/>
                  </a:lnTo>
                  <a:lnTo>
                    <a:pt x="48" y="16"/>
                  </a:lnTo>
                  <a:lnTo>
                    <a:pt x="47" y="13"/>
                  </a:lnTo>
                  <a:lnTo>
                    <a:pt x="45" y="9"/>
                  </a:lnTo>
                  <a:lnTo>
                    <a:pt x="28" y="0"/>
                  </a:lnTo>
                  <a:lnTo>
                    <a:pt x="23" y="1"/>
                  </a:lnTo>
                  <a:lnTo>
                    <a:pt x="1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4" name="Freeform 718">
              <a:extLst>
                <a:ext uri="{FF2B5EF4-FFF2-40B4-BE49-F238E27FC236}">
                  <a16:creationId xmlns="" xmlns:a16="http://schemas.microsoft.com/office/drawing/2014/main" id="{1ABFE558-D281-287B-B636-4C839A93635A}"/>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5" name="Freeform 719">
              <a:extLst>
                <a:ext uri="{FF2B5EF4-FFF2-40B4-BE49-F238E27FC236}">
                  <a16:creationId xmlns="" xmlns:a16="http://schemas.microsoft.com/office/drawing/2014/main" id="{72475093-7C85-642D-C86A-E3E8BF7A891C}"/>
                </a:ext>
              </a:extLst>
            </p:cNvPr>
            <p:cNvSpPr>
              <a:spLocks noChangeArrowheads="1"/>
            </p:cNvSpPr>
            <p:nvPr/>
          </p:nvSpPr>
          <p:spPr bwMode="auto">
            <a:xfrm>
              <a:off x="11205186" y="5511676"/>
              <a:ext cx="27474" cy="21981"/>
            </a:xfrm>
            <a:custGeom>
              <a:avLst/>
              <a:gdLst>
                <a:gd name="T0" fmla="*/ 15 w 23"/>
                <a:gd name="T1" fmla="*/ 13 h 17"/>
                <a:gd name="T2" fmla="*/ 18 w 23"/>
                <a:gd name="T3" fmla="*/ 11 h 17"/>
                <a:gd name="T4" fmla="*/ 22 w 23"/>
                <a:gd name="T5" fmla="*/ 3 h 17"/>
                <a:gd name="T6" fmla="*/ 22 w 23"/>
                <a:gd name="T7" fmla="*/ 2 h 17"/>
                <a:gd name="T8" fmla="*/ 18 w 23"/>
                <a:gd name="T9" fmla="*/ 0 h 17"/>
                <a:gd name="T10" fmla="*/ 7 w 23"/>
                <a:gd name="T11" fmla="*/ 4 h 17"/>
                <a:gd name="T12" fmla="*/ 1 w 23"/>
                <a:gd name="T13" fmla="*/ 11 h 17"/>
                <a:gd name="T14" fmla="*/ 0 w 23"/>
                <a:gd name="T15" fmla="*/ 16 h 17"/>
                <a:gd name="T16" fmla="*/ 5 w 23"/>
                <a:gd name="T17" fmla="*/ 13 h 17"/>
                <a:gd name="T18" fmla="*/ 15 w 23"/>
                <a:gd name="T1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5" y="13"/>
                  </a:moveTo>
                  <a:lnTo>
                    <a:pt x="18" y="11"/>
                  </a:lnTo>
                  <a:lnTo>
                    <a:pt x="22" y="3"/>
                  </a:lnTo>
                  <a:lnTo>
                    <a:pt x="22" y="2"/>
                  </a:lnTo>
                  <a:lnTo>
                    <a:pt x="18" y="0"/>
                  </a:lnTo>
                  <a:lnTo>
                    <a:pt x="7" y="4"/>
                  </a:lnTo>
                  <a:lnTo>
                    <a:pt x="1" y="11"/>
                  </a:lnTo>
                  <a:lnTo>
                    <a:pt x="0" y="16"/>
                  </a:lnTo>
                  <a:lnTo>
                    <a:pt x="5" y="13"/>
                  </a:lnTo>
                  <a:lnTo>
                    <a:pt x="15"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6" name="Freeform 720">
              <a:extLst>
                <a:ext uri="{FF2B5EF4-FFF2-40B4-BE49-F238E27FC236}">
                  <a16:creationId xmlns="" xmlns:a16="http://schemas.microsoft.com/office/drawing/2014/main" id="{A26C5C7E-DFC0-C90C-BCE0-FDEEB9350E00}"/>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7" name="Freeform 721">
              <a:extLst>
                <a:ext uri="{FF2B5EF4-FFF2-40B4-BE49-F238E27FC236}">
                  <a16:creationId xmlns="" xmlns:a16="http://schemas.microsoft.com/office/drawing/2014/main" id="{E66362C4-DD03-6F04-E30C-2FD6448B4FBE}"/>
                </a:ext>
              </a:extLst>
            </p:cNvPr>
            <p:cNvSpPr>
              <a:spLocks noChangeArrowheads="1"/>
            </p:cNvSpPr>
            <p:nvPr/>
          </p:nvSpPr>
          <p:spPr bwMode="auto">
            <a:xfrm>
              <a:off x="11996494" y="5094042"/>
              <a:ext cx="54952" cy="32971"/>
            </a:xfrm>
            <a:custGeom>
              <a:avLst/>
              <a:gdLst>
                <a:gd name="T0" fmla="*/ 41 w 43"/>
                <a:gd name="T1" fmla="*/ 11 h 26"/>
                <a:gd name="T2" fmla="*/ 42 w 43"/>
                <a:gd name="T3" fmla="*/ 6 h 26"/>
                <a:gd name="T4" fmla="*/ 40 w 43"/>
                <a:gd name="T5" fmla="*/ 4 h 26"/>
                <a:gd name="T6" fmla="*/ 31 w 43"/>
                <a:gd name="T7" fmla="*/ 0 h 26"/>
                <a:gd name="T8" fmla="*/ 27 w 43"/>
                <a:gd name="T9" fmla="*/ 5 h 26"/>
                <a:gd name="T10" fmla="*/ 16 w 43"/>
                <a:gd name="T11" fmla="*/ 2 h 26"/>
                <a:gd name="T12" fmla="*/ 10 w 43"/>
                <a:gd name="T13" fmla="*/ 8 h 26"/>
                <a:gd name="T14" fmla="*/ 3 w 43"/>
                <a:gd name="T15" fmla="*/ 3 h 26"/>
                <a:gd name="T16" fmla="*/ 1 w 43"/>
                <a:gd name="T17" fmla="*/ 6 h 26"/>
                <a:gd name="T18" fmla="*/ 0 w 43"/>
                <a:gd name="T19" fmla="*/ 13 h 26"/>
                <a:gd name="T20" fmla="*/ 12 w 43"/>
                <a:gd name="T21" fmla="*/ 15 h 26"/>
                <a:gd name="T22" fmla="*/ 18 w 43"/>
                <a:gd name="T23" fmla="*/ 20 h 26"/>
                <a:gd name="T24" fmla="*/ 26 w 43"/>
                <a:gd name="T25" fmla="*/ 21 h 26"/>
                <a:gd name="T26" fmla="*/ 32 w 43"/>
                <a:gd name="T27" fmla="*/ 25 h 26"/>
                <a:gd name="T28" fmla="*/ 34 w 43"/>
                <a:gd name="T29" fmla="*/ 18 h 26"/>
                <a:gd name="T30" fmla="*/ 34 w 43"/>
                <a:gd name="T31" fmla="*/ 13 h 26"/>
                <a:gd name="T32" fmla="*/ 38 w 43"/>
                <a:gd name="T33" fmla="*/ 10 h 26"/>
                <a:gd name="T34" fmla="*/ 41 w 43"/>
                <a:gd name="T3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26">
                  <a:moveTo>
                    <a:pt x="41" y="11"/>
                  </a:moveTo>
                  <a:lnTo>
                    <a:pt x="42" y="6"/>
                  </a:lnTo>
                  <a:lnTo>
                    <a:pt x="40" y="4"/>
                  </a:lnTo>
                  <a:lnTo>
                    <a:pt x="31" y="0"/>
                  </a:lnTo>
                  <a:lnTo>
                    <a:pt x="27" y="5"/>
                  </a:lnTo>
                  <a:lnTo>
                    <a:pt x="16" y="2"/>
                  </a:lnTo>
                  <a:lnTo>
                    <a:pt x="10" y="8"/>
                  </a:lnTo>
                  <a:lnTo>
                    <a:pt x="3" y="3"/>
                  </a:lnTo>
                  <a:lnTo>
                    <a:pt x="1" y="6"/>
                  </a:lnTo>
                  <a:lnTo>
                    <a:pt x="0" y="13"/>
                  </a:lnTo>
                  <a:lnTo>
                    <a:pt x="12" y="15"/>
                  </a:lnTo>
                  <a:lnTo>
                    <a:pt x="18" y="20"/>
                  </a:lnTo>
                  <a:lnTo>
                    <a:pt x="26" y="21"/>
                  </a:lnTo>
                  <a:lnTo>
                    <a:pt x="32" y="25"/>
                  </a:lnTo>
                  <a:lnTo>
                    <a:pt x="34" y="18"/>
                  </a:lnTo>
                  <a:lnTo>
                    <a:pt x="34" y="13"/>
                  </a:lnTo>
                  <a:lnTo>
                    <a:pt x="38" y="10"/>
                  </a:lnTo>
                  <a:lnTo>
                    <a:pt x="4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18" name="Freeform 722">
              <a:extLst>
                <a:ext uri="{FF2B5EF4-FFF2-40B4-BE49-F238E27FC236}">
                  <a16:creationId xmlns="" xmlns:a16="http://schemas.microsoft.com/office/drawing/2014/main" id="{044E5BF1-7808-B7FF-96F6-61137BE10656}"/>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19" name="Freeform 723">
              <a:extLst>
                <a:ext uri="{FF2B5EF4-FFF2-40B4-BE49-F238E27FC236}">
                  <a16:creationId xmlns="" xmlns:a16="http://schemas.microsoft.com/office/drawing/2014/main" id="{3B47CC52-DA8D-F57F-F688-0E09DDEFBD0F}"/>
                </a:ext>
              </a:extLst>
            </p:cNvPr>
            <p:cNvSpPr>
              <a:spLocks noChangeArrowheads="1"/>
            </p:cNvSpPr>
            <p:nvPr/>
          </p:nvSpPr>
          <p:spPr bwMode="auto">
            <a:xfrm>
              <a:off x="11232661" y="5517173"/>
              <a:ext cx="27478" cy="16484"/>
            </a:xfrm>
            <a:custGeom>
              <a:avLst/>
              <a:gdLst>
                <a:gd name="T0" fmla="*/ 2 w 23"/>
                <a:gd name="T1" fmla="*/ 0 h 14"/>
                <a:gd name="T2" fmla="*/ 0 w 23"/>
                <a:gd name="T3" fmla="*/ 4 h 14"/>
                <a:gd name="T4" fmla="*/ 5 w 23"/>
                <a:gd name="T5" fmla="*/ 9 h 14"/>
                <a:gd name="T6" fmla="*/ 19 w 23"/>
                <a:gd name="T7" fmla="*/ 13 h 14"/>
                <a:gd name="T8" fmla="*/ 22 w 23"/>
                <a:gd name="T9" fmla="*/ 12 h 14"/>
                <a:gd name="T10" fmla="*/ 6 w 23"/>
                <a:gd name="T11" fmla="*/ 0 h 14"/>
                <a:gd name="T12" fmla="*/ 2 w 2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2" y="0"/>
                  </a:moveTo>
                  <a:lnTo>
                    <a:pt x="0" y="4"/>
                  </a:lnTo>
                  <a:lnTo>
                    <a:pt x="5" y="9"/>
                  </a:lnTo>
                  <a:lnTo>
                    <a:pt x="19" y="13"/>
                  </a:lnTo>
                  <a:lnTo>
                    <a:pt x="22" y="12"/>
                  </a:lnTo>
                  <a:lnTo>
                    <a:pt x="6"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0" name="Freeform 724">
              <a:extLst>
                <a:ext uri="{FF2B5EF4-FFF2-40B4-BE49-F238E27FC236}">
                  <a16:creationId xmlns="" xmlns:a16="http://schemas.microsoft.com/office/drawing/2014/main" id="{E0231D23-8BE8-A5FD-5F1A-6BB0C2979E5B}"/>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1" name="Freeform 725">
              <a:extLst>
                <a:ext uri="{FF2B5EF4-FFF2-40B4-BE49-F238E27FC236}">
                  <a16:creationId xmlns="" xmlns:a16="http://schemas.microsoft.com/office/drawing/2014/main" id="{4713784E-4642-9EEF-212E-C5DDD4A15D8B}"/>
                </a:ext>
              </a:extLst>
            </p:cNvPr>
            <p:cNvSpPr>
              <a:spLocks noChangeArrowheads="1"/>
            </p:cNvSpPr>
            <p:nvPr/>
          </p:nvSpPr>
          <p:spPr bwMode="auto">
            <a:xfrm>
              <a:off x="10990872" y="5522667"/>
              <a:ext cx="65942" cy="65942"/>
            </a:xfrm>
            <a:custGeom>
              <a:avLst/>
              <a:gdLst>
                <a:gd name="T0" fmla="*/ 7 w 55"/>
                <a:gd name="T1" fmla="*/ 50 h 54"/>
                <a:gd name="T2" fmla="*/ 12 w 55"/>
                <a:gd name="T3" fmla="*/ 52 h 54"/>
                <a:gd name="T4" fmla="*/ 15 w 55"/>
                <a:gd name="T5" fmla="*/ 51 h 54"/>
                <a:gd name="T6" fmla="*/ 24 w 55"/>
                <a:gd name="T7" fmla="*/ 46 h 54"/>
                <a:gd name="T8" fmla="*/ 31 w 55"/>
                <a:gd name="T9" fmla="*/ 43 h 54"/>
                <a:gd name="T10" fmla="*/ 46 w 55"/>
                <a:gd name="T11" fmla="*/ 39 h 54"/>
                <a:gd name="T12" fmla="*/ 54 w 55"/>
                <a:gd name="T13" fmla="*/ 37 h 54"/>
                <a:gd name="T14" fmla="*/ 54 w 55"/>
                <a:gd name="T15" fmla="*/ 32 h 54"/>
                <a:gd name="T16" fmla="*/ 53 w 55"/>
                <a:gd name="T17" fmla="*/ 26 h 54"/>
                <a:gd name="T18" fmla="*/ 49 w 55"/>
                <a:gd name="T19" fmla="*/ 19 h 54"/>
                <a:gd name="T20" fmla="*/ 46 w 55"/>
                <a:gd name="T21" fmla="*/ 16 h 54"/>
                <a:gd name="T22" fmla="*/ 41 w 55"/>
                <a:gd name="T23" fmla="*/ 7 h 54"/>
                <a:gd name="T24" fmla="*/ 39 w 55"/>
                <a:gd name="T25" fmla="*/ 4 h 54"/>
                <a:gd name="T26" fmla="*/ 35 w 55"/>
                <a:gd name="T27" fmla="*/ 1 h 54"/>
                <a:gd name="T28" fmla="*/ 32 w 55"/>
                <a:gd name="T29" fmla="*/ 0 h 54"/>
                <a:gd name="T30" fmla="*/ 14 w 55"/>
                <a:gd name="T31" fmla="*/ 4 h 54"/>
                <a:gd name="T32" fmla="*/ 7 w 55"/>
                <a:gd name="T33" fmla="*/ 7 h 54"/>
                <a:gd name="T34" fmla="*/ 2 w 55"/>
                <a:gd name="T35" fmla="*/ 17 h 54"/>
                <a:gd name="T36" fmla="*/ 3 w 55"/>
                <a:gd name="T37" fmla="*/ 32 h 54"/>
                <a:gd name="T38" fmla="*/ 2 w 55"/>
                <a:gd name="T39" fmla="*/ 38 h 54"/>
                <a:gd name="T40" fmla="*/ 0 w 55"/>
                <a:gd name="T41" fmla="*/ 43 h 54"/>
                <a:gd name="T42" fmla="*/ 0 w 55"/>
                <a:gd name="T43" fmla="*/ 47 h 54"/>
                <a:gd name="T44" fmla="*/ 4 w 55"/>
                <a:gd name="T45" fmla="*/ 53 h 54"/>
                <a:gd name="T46" fmla="*/ 7 w 55"/>
                <a:gd name="T47"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4">
                  <a:moveTo>
                    <a:pt x="7" y="50"/>
                  </a:moveTo>
                  <a:lnTo>
                    <a:pt x="12" y="52"/>
                  </a:lnTo>
                  <a:lnTo>
                    <a:pt x="15" y="51"/>
                  </a:lnTo>
                  <a:lnTo>
                    <a:pt x="24" y="46"/>
                  </a:lnTo>
                  <a:lnTo>
                    <a:pt x="31" y="43"/>
                  </a:lnTo>
                  <a:lnTo>
                    <a:pt x="46" y="39"/>
                  </a:lnTo>
                  <a:lnTo>
                    <a:pt x="54" y="37"/>
                  </a:lnTo>
                  <a:lnTo>
                    <a:pt x="54" y="32"/>
                  </a:lnTo>
                  <a:lnTo>
                    <a:pt x="53" y="26"/>
                  </a:lnTo>
                  <a:lnTo>
                    <a:pt x="49" y="19"/>
                  </a:lnTo>
                  <a:lnTo>
                    <a:pt x="46" y="16"/>
                  </a:lnTo>
                  <a:lnTo>
                    <a:pt x="41" y="7"/>
                  </a:lnTo>
                  <a:lnTo>
                    <a:pt x="39" y="4"/>
                  </a:lnTo>
                  <a:lnTo>
                    <a:pt x="35" y="1"/>
                  </a:lnTo>
                  <a:lnTo>
                    <a:pt x="32" y="0"/>
                  </a:lnTo>
                  <a:lnTo>
                    <a:pt x="14" y="4"/>
                  </a:lnTo>
                  <a:lnTo>
                    <a:pt x="7" y="7"/>
                  </a:lnTo>
                  <a:lnTo>
                    <a:pt x="2" y="17"/>
                  </a:lnTo>
                  <a:lnTo>
                    <a:pt x="3" y="32"/>
                  </a:lnTo>
                  <a:lnTo>
                    <a:pt x="2" y="38"/>
                  </a:lnTo>
                  <a:lnTo>
                    <a:pt x="0" y="43"/>
                  </a:lnTo>
                  <a:lnTo>
                    <a:pt x="0" y="47"/>
                  </a:lnTo>
                  <a:lnTo>
                    <a:pt x="4" y="53"/>
                  </a:lnTo>
                  <a:lnTo>
                    <a:pt x="7" y="5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2" name="Freeform 726">
              <a:extLst>
                <a:ext uri="{FF2B5EF4-FFF2-40B4-BE49-F238E27FC236}">
                  <a16:creationId xmlns="" xmlns:a16="http://schemas.microsoft.com/office/drawing/2014/main" id="{7643A86F-2C6F-7410-E3A4-1C044ECA603D}"/>
                </a:ext>
              </a:extLst>
            </p:cNvPr>
            <p:cNvSpPr>
              <a:spLocks noChangeArrowheads="1"/>
            </p:cNvSpPr>
            <p:nvPr/>
          </p:nvSpPr>
          <p:spPr bwMode="auto">
            <a:xfrm>
              <a:off x="14013228" y="5214936"/>
              <a:ext cx="186837" cy="126391"/>
            </a:xfrm>
            <a:custGeom>
              <a:avLst/>
              <a:gdLst>
                <a:gd name="T0" fmla="*/ 25 w 150"/>
                <a:gd name="T1" fmla="*/ 66 h 102"/>
                <a:gd name="T2" fmla="*/ 32 w 150"/>
                <a:gd name="T3" fmla="*/ 74 h 102"/>
                <a:gd name="T4" fmla="*/ 36 w 150"/>
                <a:gd name="T5" fmla="*/ 76 h 102"/>
                <a:gd name="T6" fmla="*/ 47 w 150"/>
                <a:gd name="T7" fmla="*/ 78 h 102"/>
                <a:gd name="T8" fmla="*/ 51 w 150"/>
                <a:gd name="T9" fmla="*/ 82 h 102"/>
                <a:gd name="T10" fmla="*/ 58 w 150"/>
                <a:gd name="T11" fmla="*/ 91 h 102"/>
                <a:gd name="T12" fmla="*/ 63 w 150"/>
                <a:gd name="T13" fmla="*/ 94 h 102"/>
                <a:gd name="T14" fmla="*/ 69 w 150"/>
                <a:gd name="T15" fmla="*/ 98 h 102"/>
                <a:gd name="T16" fmla="*/ 93 w 150"/>
                <a:gd name="T17" fmla="*/ 101 h 102"/>
                <a:gd name="T18" fmla="*/ 110 w 150"/>
                <a:gd name="T19" fmla="*/ 101 h 102"/>
                <a:gd name="T20" fmla="*/ 118 w 150"/>
                <a:gd name="T21" fmla="*/ 98 h 102"/>
                <a:gd name="T22" fmla="*/ 133 w 150"/>
                <a:gd name="T23" fmla="*/ 89 h 102"/>
                <a:gd name="T24" fmla="*/ 142 w 150"/>
                <a:gd name="T25" fmla="*/ 83 h 102"/>
                <a:gd name="T26" fmla="*/ 143 w 150"/>
                <a:gd name="T27" fmla="*/ 81 h 102"/>
                <a:gd name="T28" fmla="*/ 149 w 150"/>
                <a:gd name="T29" fmla="*/ 54 h 102"/>
                <a:gd name="T30" fmla="*/ 147 w 150"/>
                <a:gd name="T31" fmla="*/ 53 h 102"/>
                <a:gd name="T32" fmla="*/ 145 w 150"/>
                <a:gd name="T33" fmla="*/ 54 h 102"/>
                <a:gd name="T34" fmla="*/ 143 w 150"/>
                <a:gd name="T35" fmla="*/ 58 h 102"/>
                <a:gd name="T36" fmla="*/ 140 w 150"/>
                <a:gd name="T37" fmla="*/ 61 h 102"/>
                <a:gd name="T38" fmla="*/ 137 w 150"/>
                <a:gd name="T39" fmla="*/ 57 h 102"/>
                <a:gd name="T40" fmla="*/ 132 w 150"/>
                <a:gd name="T41" fmla="*/ 53 h 102"/>
                <a:gd name="T42" fmla="*/ 126 w 150"/>
                <a:gd name="T43" fmla="*/ 46 h 102"/>
                <a:gd name="T44" fmla="*/ 111 w 150"/>
                <a:gd name="T45" fmla="*/ 43 h 102"/>
                <a:gd name="T46" fmla="*/ 94 w 150"/>
                <a:gd name="T47" fmla="*/ 41 h 102"/>
                <a:gd name="T48" fmla="*/ 88 w 150"/>
                <a:gd name="T49" fmla="*/ 45 h 102"/>
                <a:gd name="T50" fmla="*/ 78 w 150"/>
                <a:gd name="T51" fmla="*/ 44 h 102"/>
                <a:gd name="T52" fmla="*/ 74 w 150"/>
                <a:gd name="T53" fmla="*/ 39 h 102"/>
                <a:gd name="T54" fmla="*/ 75 w 150"/>
                <a:gd name="T55" fmla="*/ 35 h 102"/>
                <a:gd name="T56" fmla="*/ 76 w 150"/>
                <a:gd name="T57" fmla="*/ 31 h 102"/>
                <a:gd name="T58" fmla="*/ 75 w 150"/>
                <a:gd name="T59" fmla="*/ 25 h 102"/>
                <a:gd name="T60" fmla="*/ 73 w 150"/>
                <a:gd name="T61" fmla="*/ 22 h 102"/>
                <a:gd name="T62" fmla="*/ 44 w 150"/>
                <a:gd name="T63" fmla="*/ 19 h 102"/>
                <a:gd name="T64" fmla="*/ 42 w 150"/>
                <a:gd name="T65" fmla="*/ 19 h 102"/>
                <a:gd name="T66" fmla="*/ 30 w 150"/>
                <a:gd name="T67" fmla="*/ 28 h 102"/>
                <a:gd name="T68" fmla="*/ 21 w 150"/>
                <a:gd name="T69" fmla="*/ 27 h 102"/>
                <a:gd name="T70" fmla="*/ 20 w 150"/>
                <a:gd name="T71" fmla="*/ 20 h 102"/>
                <a:gd name="T72" fmla="*/ 20 w 150"/>
                <a:gd name="T73" fmla="*/ 9 h 102"/>
                <a:gd name="T74" fmla="*/ 13 w 150"/>
                <a:gd name="T75" fmla="*/ 0 h 102"/>
                <a:gd name="T76" fmla="*/ 9 w 150"/>
                <a:gd name="T77" fmla="*/ 3 h 102"/>
                <a:gd name="T78" fmla="*/ 6 w 150"/>
                <a:gd name="T79" fmla="*/ 13 h 102"/>
                <a:gd name="T80" fmla="*/ 4 w 150"/>
                <a:gd name="T81" fmla="*/ 24 h 102"/>
                <a:gd name="T82" fmla="*/ 1 w 150"/>
                <a:gd name="T83" fmla="*/ 36 h 102"/>
                <a:gd name="T84" fmla="*/ 0 w 150"/>
                <a:gd name="T85" fmla="*/ 49 h 102"/>
                <a:gd name="T86" fmla="*/ 18 w 150"/>
                <a:gd name="T87" fmla="*/ 59 h 102"/>
                <a:gd name="T88" fmla="*/ 25 w 150"/>
                <a:gd name="T89" fmla="*/ 6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02">
                  <a:moveTo>
                    <a:pt x="25" y="66"/>
                  </a:moveTo>
                  <a:lnTo>
                    <a:pt x="32" y="74"/>
                  </a:lnTo>
                  <a:lnTo>
                    <a:pt x="36" y="76"/>
                  </a:lnTo>
                  <a:lnTo>
                    <a:pt x="47" y="78"/>
                  </a:lnTo>
                  <a:lnTo>
                    <a:pt x="51" y="82"/>
                  </a:lnTo>
                  <a:lnTo>
                    <a:pt x="58" y="91"/>
                  </a:lnTo>
                  <a:lnTo>
                    <a:pt x="63" y="94"/>
                  </a:lnTo>
                  <a:lnTo>
                    <a:pt x="69" y="98"/>
                  </a:lnTo>
                  <a:lnTo>
                    <a:pt x="93" y="101"/>
                  </a:lnTo>
                  <a:lnTo>
                    <a:pt x="110" y="101"/>
                  </a:lnTo>
                  <a:lnTo>
                    <a:pt x="118" y="98"/>
                  </a:lnTo>
                  <a:lnTo>
                    <a:pt x="133" y="89"/>
                  </a:lnTo>
                  <a:lnTo>
                    <a:pt x="142" y="83"/>
                  </a:lnTo>
                  <a:lnTo>
                    <a:pt x="143" y="81"/>
                  </a:lnTo>
                  <a:lnTo>
                    <a:pt x="149" y="54"/>
                  </a:lnTo>
                  <a:lnTo>
                    <a:pt x="147" y="53"/>
                  </a:lnTo>
                  <a:lnTo>
                    <a:pt x="145" y="54"/>
                  </a:lnTo>
                  <a:lnTo>
                    <a:pt x="143" y="58"/>
                  </a:lnTo>
                  <a:lnTo>
                    <a:pt x="140" y="61"/>
                  </a:lnTo>
                  <a:lnTo>
                    <a:pt x="137" y="57"/>
                  </a:lnTo>
                  <a:lnTo>
                    <a:pt x="132" y="53"/>
                  </a:lnTo>
                  <a:lnTo>
                    <a:pt x="126" y="46"/>
                  </a:lnTo>
                  <a:lnTo>
                    <a:pt x="111" y="43"/>
                  </a:lnTo>
                  <a:lnTo>
                    <a:pt x="94" y="41"/>
                  </a:lnTo>
                  <a:lnTo>
                    <a:pt x="88" y="45"/>
                  </a:lnTo>
                  <a:lnTo>
                    <a:pt x="78" y="44"/>
                  </a:lnTo>
                  <a:lnTo>
                    <a:pt x="74" y="39"/>
                  </a:lnTo>
                  <a:lnTo>
                    <a:pt x="75" y="35"/>
                  </a:lnTo>
                  <a:lnTo>
                    <a:pt x="76" y="31"/>
                  </a:lnTo>
                  <a:lnTo>
                    <a:pt x="75" y="25"/>
                  </a:lnTo>
                  <a:lnTo>
                    <a:pt x="73" y="22"/>
                  </a:lnTo>
                  <a:lnTo>
                    <a:pt x="44" y="19"/>
                  </a:lnTo>
                  <a:lnTo>
                    <a:pt x="42" y="19"/>
                  </a:lnTo>
                  <a:lnTo>
                    <a:pt x="30" y="28"/>
                  </a:lnTo>
                  <a:lnTo>
                    <a:pt x="21" y="27"/>
                  </a:lnTo>
                  <a:lnTo>
                    <a:pt x="20" y="20"/>
                  </a:lnTo>
                  <a:lnTo>
                    <a:pt x="20" y="9"/>
                  </a:lnTo>
                  <a:lnTo>
                    <a:pt x="13" y="0"/>
                  </a:lnTo>
                  <a:lnTo>
                    <a:pt x="9" y="3"/>
                  </a:lnTo>
                  <a:lnTo>
                    <a:pt x="6" y="13"/>
                  </a:lnTo>
                  <a:lnTo>
                    <a:pt x="4" y="24"/>
                  </a:lnTo>
                  <a:lnTo>
                    <a:pt x="1" y="36"/>
                  </a:lnTo>
                  <a:lnTo>
                    <a:pt x="0" y="49"/>
                  </a:lnTo>
                  <a:lnTo>
                    <a:pt x="18" y="59"/>
                  </a:lnTo>
                  <a:lnTo>
                    <a:pt x="25" y="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3" name="Freeform 728">
              <a:extLst>
                <a:ext uri="{FF2B5EF4-FFF2-40B4-BE49-F238E27FC236}">
                  <a16:creationId xmlns="" xmlns:a16="http://schemas.microsoft.com/office/drawing/2014/main" id="{97B248E0-6487-5FEB-8289-BEB680D52081}"/>
                </a:ext>
              </a:extLst>
            </p:cNvPr>
            <p:cNvSpPr>
              <a:spLocks noChangeArrowheads="1"/>
            </p:cNvSpPr>
            <p:nvPr/>
          </p:nvSpPr>
          <p:spPr bwMode="auto">
            <a:xfrm>
              <a:off x="13645052" y="5116022"/>
              <a:ext cx="335205" cy="241788"/>
            </a:xfrm>
            <a:custGeom>
              <a:avLst/>
              <a:gdLst>
                <a:gd name="T0" fmla="*/ 9 w 269"/>
                <a:gd name="T1" fmla="*/ 138 h 196"/>
                <a:gd name="T2" fmla="*/ 20 w 269"/>
                <a:gd name="T3" fmla="*/ 148 h 196"/>
                <a:gd name="T4" fmla="*/ 31 w 269"/>
                <a:gd name="T5" fmla="*/ 169 h 196"/>
                <a:gd name="T6" fmla="*/ 37 w 269"/>
                <a:gd name="T7" fmla="*/ 178 h 196"/>
                <a:gd name="T8" fmla="*/ 65 w 269"/>
                <a:gd name="T9" fmla="*/ 193 h 196"/>
                <a:gd name="T10" fmla="*/ 72 w 269"/>
                <a:gd name="T11" fmla="*/ 195 h 196"/>
                <a:gd name="T12" fmla="*/ 79 w 269"/>
                <a:gd name="T13" fmla="*/ 184 h 196"/>
                <a:gd name="T14" fmla="*/ 83 w 269"/>
                <a:gd name="T15" fmla="*/ 165 h 196"/>
                <a:gd name="T16" fmla="*/ 88 w 269"/>
                <a:gd name="T17" fmla="*/ 158 h 196"/>
                <a:gd name="T18" fmla="*/ 98 w 269"/>
                <a:gd name="T19" fmla="*/ 166 h 196"/>
                <a:gd name="T20" fmla="*/ 112 w 269"/>
                <a:gd name="T21" fmla="*/ 171 h 196"/>
                <a:gd name="T22" fmla="*/ 139 w 269"/>
                <a:gd name="T23" fmla="*/ 163 h 196"/>
                <a:gd name="T24" fmla="*/ 153 w 269"/>
                <a:gd name="T25" fmla="*/ 156 h 196"/>
                <a:gd name="T26" fmla="*/ 165 w 269"/>
                <a:gd name="T27" fmla="*/ 159 h 196"/>
                <a:gd name="T28" fmla="*/ 170 w 269"/>
                <a:gd name="T29" fmla="*/ 171 h 196"/>
                <a:gd name="T30" fmla="*/ 176 w 269"/>
                <a:gd name="T31" fmla="*/ 175 h 196"/>
                <a:gd name="T32" fmla="*/ 186 w 269"/>
                <a:gd name="T33" fmla="*/ 169 h 196"/>
                <a:gd name="T34" fmla="*/ 191 w 269"/>
                <a:gd name="T35" fmla="*/ 146 h 196"/>
                <a:gd name="T36" fmla="*/ 181 w 269"/>
                <a:gd name="T37" fmla="*/ 137 h 196"/>
                <a:gd name="T38" fmla="*/ 168 w 269"/>
                <a:gd name="T39" fmla="*/ 104 h 196"/>
                <a:gd name="T40" fmla="*/ 164 w 269"/>
                <a:gd name="T41" fmla="*/ 70 h 196"/>
                <a:gd name="T42" fmla="*/ 179 w 269"/>
                <a:gd name="T43" fmla="*/ 63 h 196"/>
                <a:gd name="T44" fmla="*/ 194 w 269"/>
                <a:gd name="T45" fmla="*/ 70 h 196"/>
                <a:gd name="T46" fmla="*/ 189 w 269"/>
                <a:gd name="T47" fmla="*/ 82 h 196"/>
                <a:gd name="T48" fmla="*/ 184 w 269"/>
                <a:gd name="T49" fmla="*/ 98 h 196"/>
                <a:gd name="T50" fmla="*/ 187 w 269"/>
                <a:gd name="T51" fmla="*/ 120 h 196"/>
                <a:gd name="T52" fmla="*/ 198 w 269"/>
                <a:gd name="T53" fmla="*/ 139 h 196"/>
                <a:gd name="T54" fmla="*/ 213 w 269"/>
                <a:gd name="T55" fmla="*/ 143 h 196"/>
                <a:gd name="T56" fmla="*/ 232 w 269"/>
                <a:gd name="T57" fmla="*/ 146 h 196"/>
                <a:gd name="T58" fmla="*/ 253 w 269"/>
                <a:gd name="T59" fmla="*/ 120 h 196"/>
                <a:gd name="T60" fmla="*/ 248 w 269"/>
                <a:gd name="T61" fmla="*/ 108 h 196"/>
                <a:gd name="T62" fmla="*/ 258 w 269"/>
                <a:gd name="T63" fmla="*/ 92 h 196"/>
                <a:gd name="T64" fmla="*/ 267 w 269"/>
                <a:gd name="T65" fmla="*/ 83 h 196"/>
                <a:gd name="T66" fmla="*/ 215 w 269"/>
                <a:gd name="T67" fmla="*/ 44 h 196"/>
                <a:gd name="T68" fmla="*/ 203 w 269"/>
                <a:gd name="T69" fmla="*/ 49 h 196"/>
                <a:gd name="T70" fmla="*/ 191 w 269"/>
                <a:gd name="T71" fmla="*/ 48 h 196"/>
                <a:gd name="T72" fmla="*/ 176 w 269"/>
                <a:gd name="T73" fmla="*/ 39 h 196"/>
                <a:gd name="T74" fmla="*/ 153 w 269"/>
                <a:gd name="T75" fmla="*/ 12 h 196"/>
                <a:gd name="T76" fmla="*/ 139 w 269"/>
                <a:gd name="T77" fmla="*/ 18 h 196"/>
                <a:gd name="T78" fmla="*/ 129 w 269"/>
                <a:gd name="T79" fmla="*/ 31 h 196"/>
                <a:gd name="T80" fmla="*/ 127 w 269"/>
                <a:gd name="T81" fmla="*/ 44 h 196"/>
                <a:gd name="T82" fmla="*/ 127 w 269"/>
                <a:gd name="T83" fmla="*/ 59 h 196"/>
                <a:gd name="T84" fmla="*/ 126 w 269"/>
                <a:gd name="T85" fmla="*/ 71 h 196"/>
                <a:gd name="T86" fmla="*/ 118 w 269"/>
                <a:gd name="T87" fmla="*/ 74 h 196"/>
                <a:gd name="T88" fmla="*/ 115 w 269"/>
                <a:gd name="T89" fmla="*/ 70 h 196"/>
                <a:gd name="T90" fmla="*/ 110 w 269"/>
                <a:gd name="T91" fmla="*/ 53 h 196"/>
                <a:gd name="T92" fmla="*/ 103 w 269"/>
                <a:gd name="T93" fmla="*/ 51 h 196"/>
                <a:gd name="T94" fmla="*/ 90 w 269"/>
                <a:gd name="T95" fmla="*/ 32 h 196"/>
                <a:gd name="T96" fmla="*/ 72 w 269"/>
                <a:gd name="T97" fmla="*/ 15 h 196"/>
                <a:gd name="T98" fmla="*/ 66 w 269"/>
                <a:gd name="T99" fmla="*/ 5 h 196"/>
                <a:gd name="T100" fmla="*/ 59 w 269"/>
                <a:gd name="T101" fmla="*/ 0 h 196"/>
                <a:gd name="T102" fmla="*/ 41 w 269"/>
                <a:gd name="T103" fmla="*/ 11 h 196"/>
                <a:gd name="T104" fmla="*/ 35 w 269"/>
                <a:gd name="T105" fmla="*/ 20 h 196"/>
                <a:gd name="T106" fmla="*/ 27 w 269"/>
                <a:gd name="T107" fmla="*/ 24 h 196"/>
                <a:gd name="T108" fmla="*/ 20 w 269"/>
                <a:gd name="T109" fmla="*/ 32 h 196"/>
                <a:gd name="T110" fmla="*/ 21 w 269"/>
                <a:gd name="T111" fmla="*/ 49 h 196"/>
                <a:gd name="T112" fmla="*/ 14 w 269"/>
                <a:gd name="T113" fmla="*/ 54 h 196"/>
                <a:gd name="T114" fmla="*/ 9 w 269"/>
                <a:gd name="T115" fmla="*/ 84 h 196"/>
                <a:gd name="T116" fmla="*/ 7 w 269"/>
                <a:gd name="T117" fmla="*/ 110 h 196"/>
                <a:gd name="T118" fmla="*/ 0 w 269"/>
                <a:gd name="T119" fmla="*/ 113 h 196"/>
                <a:gd name="T120" fmla="*/ 2 w 269"/>
                <a:gd name="T121" fmla="*/ 12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196">
                  <a:moveTo>
                    <a:pt x="2" y="124"/>
                  </a:moveTo>
                  <a:lnTo>
                    <a:pt x="9" y="138"/>
                  </a:lnTo>
                  <a:lnTo>
                    <a:pt x="16" y="146"/>
                  </a:lnTo>
                  <a:lnTo>
                    <a:pt x="20" y="148"/>
                  </a:lnTo>
                  <a:lnTo>
                    <a:pt x="24" y="152"/>
                  </a:lnTo>
                  <a:lnTo>
                    <a:pt x="31" y="169"/>
                  </a:lnTo>
                  <a:lnTo>
                    <a:pt x="34" y="174"/>
                  </a:lnTo>
                  <a:lnTo>
                    <a:pt x="37" y="178"/>
                  </a:lnTo>
                  <a:lnTo>
                    <a:pt x="61" y="190"/>
                  </a:lnTo>
                  <a:lnTo>
                    <a:pt x="65" y="193"/>
                  </a:lnTo>
                  <a:lnTo>
                    <a:pt x="69" y="195"/>
                  </a:lnTo>
                  <a:lnTo>
                    <a:pt x="72" y="195"/>
                  </a:lnTo>
                  <a:lnTo>
                    <a:pt x="76" y="192"/>
                  </a:lnTo>
                  <a:lnTo>
                    <a:pt x="79" y="184"/>
                  </a:lnTo>
                  <a:lnTo>
                    <a:pt x="82" y="173"/>
                  </a:lnTo>
                  <a:lnTo>
                    <a:pt x="83" y="165"/>
                  </a:lnTo>
                  <a:lnTo>
                    <a:pt x="85" y="160"/>
                  </a:lnTo>
                  <a:lnTo>
                    <a:pt x="88" y="158"/>
                  </a:lnTo>
                  <a:lnTo>
                    <a:pt x="90" y="158"/>
                  </a:lnTo>
                  <a:lnTo>
                    <a:pt x="98" y="166"/>
                  </a:lnTo>
                  <a:lnTo>
                    <a:pt x="106" y="172"/>
                  </a:lnTo>
                  <a:lnTo>
                    <a:pt x="112" y="171"/>
                  </a:lnTo>
                  <a:lnTo>
                    <a:pt x="119" y="168"/>
                  </a:lnTo>
                  <a:lnTo>
                    <a:pt x="139" y="163"/>
                  </a:lnTo>
                  <a:lnTo>
                    <a:pt x="146" y="160"/>
                  </a:lnTo>
                  <a:lnTo>
                    <a:pt x="153" y="156"/>
                  </a:lnTo>
                  <a:lnTo>
                    <a:pt x="161" y="154"/>
                  </a:lnTo>
                  <a:lnTo>
                    <a:pt x="165" y="159"/>
                  </a:lnTo>
                  <a:lnTo>
                    <a:pt x="167" y="165"/>
                  </a:lnTo>
                  <a:lnTo>
                    <a:pt x="170" y="171"/>
                  </a:lnTo>
                  <a:lnTo>
                    <a:pt x="173" y="174"/>
                  </a:lnTo>
                  <a:lnTo>
                    <a:pt x="176" y="175"/>
                  </a:lnTo>
                  <a:lnTo>
                    <a:pt x="181" y="173"/>
                  </a:lnTo>
                  <a:lnTo>
                    <a:pt x="186" y="169"/>
                  </a:lnTo>
                  <a:lnTo>
                    <a:pt x="197" y="157"/>
                  </a:lnTo>
                  <a:lnTo>
                    <a:pt x="191" y="146"/>
                  </a:lnTo>
                  <a:lnTo>
                    <a:pt x="184" y="141"/>
                  </a:lnTo>
                  <a:lnTo>
                    <a:pt x="181" y="137"/>
                  </a:lnTo>
                  <a:lnTo>
                    <a:pt x="170" y="110"/>
                  </a:lnTo>
                  <a:lnTo>
                    <a:pt x="168" y="104"/>
                  </a:lnTo>
                  <a:lnTo>
                    <a:pt x="166" y="96"/>
                  </a:lnTo>
                  <a:lnTo>
                    <a:pt x="164" y="70"/>
                  </a:lnTo>
                  <a:lnTo>
                    <a:pt x="171" y="66"/>
                  </a:lnTo>
                  <a:lnTo>
                    <a:pt x="179" y="63"/>
                  </a:lnTo>
                  <a:lnTo>
                    <a:pt x="191" y="63"/>
                  </a:lnTo>
                  <a:lnTo>
                    <a:pt x="194" y="70"/>
                  </a:lnTo>
                  <a:lnTo>
                    <a:pt x="193" y="74"/>
                  </a:lnTo>
                  <a:lnTo>
                    <a:pt x="189" y="82"/>
                  </a:lnTo>
                  <a:lnTo>
                    <a:pt x="185" y="85"/>
                  </a:lnTo>
                  <a:lnTo>
                    <a:pt x="184" y="98"/>
                  </a:lnTo>
                  <a:lnTo>
                    <a:pt x="184" y="111"/>
                  </a:lnTo>
                  <a:lnTo>
                    <a:pt x="187" y="120"/>
                  </a:lnTo>
                  <a:lnTo>
                    <a:pt x="190" y="126"/>
                  </a:lnTo>
                  <a:lnTo>
                    <a:pt x="198" y="139"/>
                  </a:lnTo>
                  <a:lnTo>
                    <a:pt x="206" y="143"/>
                  </a:lnTo>
                  <a:lnTo>
                    <a:pt x="213" y="143"/>
                  </a:lnTo>
                  <a:lnTo>
                    <a:pt x="225" y="148"/>
                  </a:lnTo>
                  <a:lnTo>
                    <a:pt x="232" y="146"/>
                  </a:lnTo>
                  <a:lnTo>
                    <a:pt x="238" y="141"/>
                  </a:lnTo>
                  <a:lnTo>
                    <a:pt x="253" y="120"/>
                  </a:lnTo>
                  <a:lnTo>
                    <a:pt x="251" y="113"/>
                  </a:lnTo>
                  <a:lnTo>
                    <a:pt x="248" y="108"/>
                  </a:lnTo>
                  <a:lnTo>
                    <a:pt x="250" y="102"/>
                  </a:lnTo>
                  <a:lnTo>
                    <a:pt x="258" y="92"/>
                  </a:lnTo>
                  <a:lnTo>
                    <a:pt x="268" y="87"/>
                  </a:lnTo>
                  <a:lnTo>
                    <a:pt x="267" y="83"/>
                  </a:lnTo>
                  <a:lnTo>
                    <a:pt x="265" y="80"/>
                  </a:lnTo>
                  <a:lnTo>
                    <a:pt x="215" y="44"/>
                  </a:lnTo>
                  <a:lnTo>
                    <a:pt x="211" y="44"/>
                  </a:lnTo>
                  <a:lnTo>
                    <a:pt x="203" y="49"/>
                  </a:lnTo>
                  <a:lnTo>
                    <a:pt x="199" y="50"/>
                  </a:lnTo>
                  <a:lnTo>
                    <a:pt x="191" y="48"/>
                  </a:lnTo>
                  <a:lnTo>
                    <a:pt x="183" y="44"/>
                  </a:lnTo>
                  <a:lnTo>
                    <a:pt x="176" y="39"/>
                  </a:lnTo>
                  <a:lnTo>
                    <a:pt x="161" y="20"/>
                  </a:lnTo>
                  <a:lnTo>
                    <a:pt x="153" y="12"/>
                  </a:lnTo>
                  <a:lnTo>
                    <a:pt x="145" y="8"/>
                  </a:lnTo>
                  <a:lnTo>
                    <a:pt x="139" y="18"/>
                  </a:lnTo>
                  <a:lnTo>
                    <a:pt x="131" y="28"/>
                  </a:lnTo>
                  <a:lnTo>
                    <a:pt x="129" y="31"/>
                  </a:lnTo>
                  <a:lnTo>
                    <a:pt x="128" y="36"/>
                  </a:lnTo>
                  <a:lnTo>
                    <a:pt x="127" y="44"/>
                  </a:lnTo>
                  <a:lnTo>
                    <a:pt x="127" y="52"/>
                  </a:lnTo>
                  <a:lnTo>
                    <a:pt x="127" y="59"/>
                  </a:lnTo>
                  <a:lnTo>
                    <a:pt x="127" y="65"/>
                  </a:lnTo>
                  <a:lnTo>
                    <a:pt x="126" y="71"/>
                  </a:lnTo>
                  <a:lnTo>
                    <a:pt x="124" y="74"/>
                  </a:lnTo>
                  <a:lnTo>
                    <a:pt x="118" y="74"/>
                  </a:lnTo>
                  <a:lnTo>
                    <a:pt x="117" y="72"/>
                  </a:lnTo>
                  <a:lnTo>
                    <a:pt x="115" y="70"/>
                  </a:lnTo>
                  <a:lnTo>
                    <a:pt x="114" y="66"/>
                  </a:lnTo>
                  <a:lnTo>
                    <a:pt x="110" y="53"/>
                  </a:lnTo>
                  <a:lnTo>
                    <a:pt x="106" y="49"/>
                  </a:lnTo>
                  <a:lnTo>
                    <a:pt x="103" y="51"/>
                  </a:lnTo>
                  <a:lnTo>
                    <a:pt x="99" y="48"/>
                  </a:lnTo>
                  <a:lnTo>
                    <a:pt x="90" y="32"/>
                  </a:lnTo>
                  <a:lnTo>
                    <a:pt x="83" y="24"/>
                  </a:lnTo>
                  <a:lnTo>
                    <a:pt x="72" y="15"/>
                  </a:lnTo>
                  <a:lnTo>
                    <a:pt x="69" y="12"/>
                  </a:lnTo>
                  <a:lnTo>
                    <a:pt x="66" y="5"/>
                  </a:lnTo>
                  <a:lnTo>
                    <a:pt x="63" y="0"/>
                  </a:lnTo>
                  <a:lnTo>
                    <a:pt x="59" y="0"/>
                  </a:lnTo>
                  <a:lnTo>
                    <a:pt x="47" y="9"/>
                  </a:lnTo>
                  <a:lnTo>
                    <a:pt x="41" y="11"/>
                  </a:lnTo>
                  <a:lnTo>
                    <a:pt x="37" y="15"/>
                  </a:lnTo>
                  <a:lnTo>
                    <a:pt x="35" y="20"/>
                  </a:lnTo>
                  <a:lnTo>
                    <a:pt x="33" y="22"/>
                  </a:lnTo>
                  <a:lnTo>
                    <a:pt x="27" y="24"/>
                  </a:lnTo>
                  <a:lnTo>
                    <a:pt x="22" y="28"/>
                  </a:lnTo>
                  <a:lnTo>
                    <a:pt x="20" y="32"/>
                  </a:lnTo>
                  <a:lnTo>
                    <a:pt x="18" y="38"/>
                  </a:lnTo>
                  <a:lnTo>
                    <a:pt x="21" y="49"/>
                  </a:lnTo>
                  <a:lnTo>
                    <a:pt x="25" y="58"/>
                  </a:lnTo>
                  <a:lnTo>
                    <a:pt x="14" y="54"/>
                  </a:lnTo>
                  <a:lnTo>
                    <a:pt x="11" y="59"/>
                  </a:lnTo>
                  <a:lnTo>
                    <a:pt x="9" y="84"/>
                  </a:lnTo>
                  <a:lnTo>
                    <a:pt x="11" y="110"/>
                  </a:lnTo>
                  <a:lnTo>
                    <a:pt x="7" y="110"/>
                  </a:lnTo>
                  <a:lnTo>
                    <a:pt x="1" y="108"/>
                  </a:lnTo>
                  <a:lnTo>
                    <a:pt x="0" y="113"/>
                  </a:lnTo>
                  <a:lnTo>
                    <a:pt x="1" y="119"/>
                  </a:lnTo>
                  <a:lnTo>
                    <a:pt x="2" y="12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4" name="Freeform 730">
              <a:extLst>
                <a:ext uri="{FF2B5EF4-FFF2-40B4-BE49-F238E27FC236}">
                  <a16:creationId xmlns="" xmlns:a16="http://schemas.microsoft.com/office/drawing/2014/main" id="{A28E2818-9BCE-4AAE-A23B-041F24FCD599}"/>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5" name="Freeform 731">
              <a:extLst>
                <a:ext uri="{FF2B5EF4-FFF2-40B4-BE49-F238E27FC236}">
                  <a16:creationId xmlns="" xmlns:a16="http://schemas.microsoft.com/office/drawing/2014/main" id="{0401790F-0461-1236-22A5-571E8E91C13F}"/>
                </a:ext>
              </a:extLst>
            </p:cNvPr>
            <p:cNvSpPr>
              <a:spLocks noChangeArrowheads="1"/>
            </p:cNvSpPr>
            <p:nvPr/>
          </p:nvSpPr>
          <p:spPr bwMode="auto">
            <a:xfrm>
              <a:off x="13771440" y="5412763"/>
              <a:ext cx="38468" cy="54952"/>
            </a:xfrm>
            <a:custGeom>
              <a:avLst/>
              <a:gdLst>
                <a:gd name="T0" fmla="*/ 9 w 32"/>
                <a:gd name="T1" fmla="*/ 41 h 42"/>
                <a:gd name="T2" fmla="*/ 13 w 32"/>
                <a:gd name="T3" fmla="*/ 41 h 42"/>
                <a:gd name="T4" fmla="*/ 29 w 32"/>
                <a:gd name="T5" fmla="*/ 31 h 42"/>
                <a:gd name="T6" fmla="*/ 30 w 32"/>
                <a:gd name="T7" fmla="*/ 26 h 42"/>
                <a:gd name="T8" fmla="*/ 31 w 32"/>
                <a:gd name="T9" fmla="*/ 12 h 42"/>
                <a:gd name="T10" fmla="*/ 31 w 32"/>
                <a:gd name="T11" fmla="*/ 7 h 42"/>
                <a:gd name="T12" fmla="*/ 30 w 32"/>
                <a:gd name="T13" fmla="*/ 3 h 42"/>
                <a:gd name="T14" fmla="*/ 26 w 32"/>
                <a:gd name="T15" fmla="*/ 1 h 42"/>
                <a:gd name="T16" fmla="*/ 23 w 32"/>
                <a:gd name="T17" fmla="*/ 0 h 42"/>
                <a:gd name="T18" fmla="*/ 9 w 32"/>
                <a:gd name="T19" fmla="*/ 0 h 42"/>
                <a:gd name="T20" fmla="*/ 6 w 32"/>
                <a:gd name="T21" fmla="*/ 1 h 42"/>
                <a:gd name="T22" fmla="*/ 3 w 32"/>
                <a:gd name="T23" fmla="*/ 4 h 42"/>
                <a:gd name="T24" fmla="*/ 0 w 32"/>
                <a:gd name="T25" fmla="*/ 10 h 42"/>
                <a:gd name="T26" fmla="*/ 3 w 32"/>
                <a:gd name="T27" fmla="*/ 31 h 42"/>
                <a:gd name="T28" fmla="*/ 9 w 32"/>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2">
                  <a:moveTo>
                    <a:pt x="9" y="41"/>
                  </a:moveTo>
                  <a:lnTo>
                    <a:pt x="13" y="41"/>
                  </a:lnTo>
                  <a:lnTo>
                    <a:pt x="29" y="31"/>
                  </a:lnTo>
                  <a:lnTo>
                    <a:pt x="30" y="26"/>
                  </a:lnTo>
                  <a:lnTo>
                    <a:pt x="31" y="12"/>
                  </a:lnTo>
                  <a:lnTo>
                    <a:pt x="31" y="7"/>
                  </a:lnTo>
                  <a:lnTo>
                    <a:pt x="30" y="3"/>
                  </a:lnTo>
                  <a:lnTo>
                    <a:pt x="26" y="1"/>
                  </a:lnTo>
                  <a:lnTo>
                    <a:pt x="23" y="0"/>
                  </a:lnTo>
                  <a:lnTo>
                    <a:pt x="9" y="0"/>
                  </a:lnTo>
                  <a:lnTo>
                    <a:pt x="6" y="1"/>
                  </a:lnTo>
                  <a:lnTo>
                    <a:pt x="3" y="4"/>
                  </a:lnTo>
                  <a:lnTo>
                    <a:pt x="0" y="10"/>
                  </a:lnTo>
                  <a:lnTo>
                    <a:pt x="3" y="31"/>
                  </a:lnTo>
                  <a:lnTo>
                    <a:pt x="9" y="4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6" name="Freeform 732">
              <a:extLst>
                <a:ext uri="{FF2B5EF4-FFF2-40B4-BE49-F238E27FC236}">
                  <a16:creationId xmlns="" xmlns:a16="http://schemas.microsoft.com/office/drawing/2014/main" id="{292D65C6-CCDB-9A62-924B-2BC8DB61B89F}"/>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7" name="Freeform 733">
              <a:extLst>
                <a:ext uri="{FF2B5EF4-FFF2-40B4-BE49-F238E27FC236}">
                  <a16:creationId xmlns="" xmlns:a16="http://schemas.microsoft.com/office/drawing/2014/main" id="{3B9B9C98-496D-3090-16EC-07F6936821AA}"/>
                </a:ext>
              </a:extLst>
            </p:cNvPr>
            <p:cNvSpPr>
              <a:spLocks noChangeArrowheads="1"/>
            </p:cNvSpPr>
            <p:nvPr/>
          </p:nvSpPr>
          <p:spPr bwMode="auto">
            <a:xfrm>
              <a:off x="14101151" y="5011615"/>
              <a:ext cx="38468" cy="27474"/>
            </a:xfrm>
            <a:custGeom>
              <a:avLst/>
              <a:gdLst>
                <a:gd name="T0" fmla="*/ 25 w 33"/>
                <a:gd name="T1" fmla="*/ 15 h 20"/>
                <a:gd name="T2" fmla="*/ 28 w 33"/>
                <a:gd name="T3" fmla="*/ 5 h 20"/>
                <a:gd name="T4" fmla="*/ 32 w 33"/>
                <a:gd name="T5" fmla="*/ 0 h 20"/>
                <a:gd name="T6" fmla="*/ 10 w 33"/>
                <a:gd name="T7" fmla="*/ 5 h 20"/>
                <a:gd name="T8" fmla="*/ 2 w 33"/>
                <a:gd name="T9" fmla="*/ 15 h 20"/>
                <a:gd name="T10" fmla="*/ 0 w 33"/>
                <a:gd name="T11" fmla="*/ 19 h 20"/>
                <a:gd name="T12" fmla="*/ 24 w 33"/>
                <a:gd name="T13" fmla="*/ 17 h 20"/>
                <a:gd name="T14" fmla="*/ 25 w 33"/>
                <a:gd name="T15" fmla="*/ 1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5" y="15"/>
                  </a:moveTo>
                  <a:lnTo>
                    <a:pt x="28" y="5"/>
                  </a:lnTo>
                  <a:lnTo>
                    <a:pt x="32" y="0"/>
                  </a:lnTo>
                  <a:lnTo>
                    <a:pt x="10" y="5"/>
                  </a:lnTo>
                  <a:lnTo>
                    <a:pt x="2" y="15"/>
                  </a:lnTo>
                  <a:lnTo>
                    <a:pt x="0" y="19"/>
                  </a:lnTo>
                  <a:lnTo>
                    <a:pt x="24" y="17"/>
                  </a:lnTo>
                  <a:lnTo>
                    <a:pt x="25"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28" name="Freeform 734">
              <a:extLst>
                <a:ext uri="{FF2B5EF4-FFF2-40B4-BE49-F238E27FC236}">
                  <a16:creationId xmlns="" xmlns:a16="http://schemas.microsoft.com/office/drawing/2014/main" id="{AA6CD5E4-A16D-4A49-704D-A59503021CCD}"/>
                </a:ext>
              </a:extLst>
            </p:cNvPr>
            <p:cNvSpPr>
              <a:spLocks noChangeArrowheads="1"/>
            </p:cNvSpPr>
            <p:nvPr/>
          </p:nvSpPr>
          <p:spPr bwMode="auto">
            <a:xfrm>
              <a:off x="13754956" y="5467715"/>
              <a:ext cx="153865" cy="98913"/>
            </a:xfrm>
            <a:custGeom>
              <a:avLst/>
              <a:gdLst>
                <a:gd name="T0" fmla="*/ 0 w 122"/>
                <a:gd name="T1" fmla="*/ 56 h 79"/>
                <a:gd name="T2" fmla="*/ 3 w 122"/>
                <a:gd name="T3" fmla="*/ 64 h 79"/>
                <a:gd name="T4" fmla="*/ 7 w 122"/>
                <a:gd name="T5" fmla="*/ 64 h 79"/>
                <a:gd name="T6" fmla="*/ 11 w 122"/>
                <a:gd name="T7" fmla="*/ 63 h 79"/>
                <a:gd name="T8" fmla="*/ 22 w 122"/>
                <a:gd name="T9" fmla="*/ 54 h 79"/>
                <a:gd name="T10" fmla="*/ 31 w 122"/>
                <a:gd name="T11" fmla="*/ 53 h 79"/>
                <a:gd name="T12" fmla="*/ 33 w 122"/>
                <a:gd name="T13" fmla="*/ 53 h 79"/>
                <a:gd name="T14" fmla="*/ 47 w 122"/>
                <a:gd name="T15" fmla="*/ 59 h 79"/>
                <a:gd name="T16" fmla="*/ 60 w 122"/>
                <a:gd name="T17" fmla="*/ 69 h 79"/>
                <a:gd name="T18" fmla="*/ 78 w 122"/>
                <a:gd name="T19" fmla="*/ 72 h 79"/>
                <a:gd name="T20" fmla="*/ 84 w 122"/>
                <a:gd name="T21" fmla="*/ 75 h 79"/>
                <a:gd name="T22" fmla="*/ 92 w 122"/>
                <a:gd name="T23" fmla="*/ 75 h 79"/>
                <a:gd name="T24" fmla="*/ 100 w 122"/>
                <a:gd name="T25" fmla="*/ 76 h 79"/>
                <a:gd name="T26" fmla="*/ 111 w 122"/>
                <a:gd name="T27" fmla="*/ 78 h 79"/>
                <a:gd name="T28" fmla="*/ 120 w 122"/>
                <a:gd name="T29" fmla="*/ 77 h 79"/>
                <a:gd name="T30" fmla="*/ 121 w 122"/>
                <a:gd name="T31" fmla="*/ 75 h 79"/>
                <a:gd name="T32" fmla="*/ 120 w 122"/>
                <a:gd name="T33" fmla="*/ 52 h 79"/>
                <a:gd name="T34" fmla="*/ 118 w 122"/>
                <a:gd name="T35" fmla="*/ 45 h 79"/>
                <a:gd name="T36" fmla="*/ 116 w 122"/>
                <a:gd name="T37" fmla="*/ 40 h 79"/>
                <a:gd name="T38" fmla="*/ 94 w 122"/>
                <a:gd name="T39" fmla="*/ 13 h 79"/>
                <a:gd name="T40" fmla="*/ 87 w 122"/>
                <a:gd name="T41" fmla="*/ 7 h 79"/>
                <a:gd name="T42" fmla="*/ 79 w 122"/>
                <a:gd name="T43" fmla="*/ 2 h 79"/>
                <a:gd name="T44" fmla="*/ 71 w 122"/>
                <a:gd name="T45" fmla="*/ 0 h 79"/>
                <a:gd name="T46" fmla="*/ 63 w 122"/>
                <a:gd name="T47" fmla="*/ 1 h 79"/>
                <a:gd name="T48" fmla="*/ 51 w 122"/>
                <a:gd name="T49" fmla="*/ 5 h 79"/>
                <a:gd name="T50" fmla="*/ 47 w 122"/>
                <a:gd name="T51" fmla="*/ 4 h 79"/>
                <a:gd name="T52" fmla="*/ 44 w 122"/>
                <a:gd name="T53" fmla="*/ 6 h 79"/>
                <a:gd name="T54" fmla="*/ 41 w 122"/>
                <a:gd name="T55" fmla="*/ 10 h 79"/>
                <a:gd name="T56" fmla="*/ 38 w 122"/>
                <a:gd name="T57" fmla="*/ 16 h 79"/>
                <a:gd name="T58" fmla="*/ 32 w 122"/>
                <a:gd name="T59" fmla="*/ 33 h 79"/>
                <a:gd name="T60" fmla="*/ 28 w 122"/>
                <a:gd name="T61" fmla="*/ 40 h 79"/>
                <a:gd name="T62" fmla="*/ 22 w 122"/>
                <a:gd name="T63" fmla="*/ 49 h 79"/>
                <a:gd name="T64" fmla="*/ 15 w 122"/>
                <a:gd name="T65" fmla="*/ 52 h 79"/>
                <a:gd name="T66" fmla="*/ 7 w 122"/>
                <a:gd name="T67" fmla="*/ 53 h 79"/>
                <a:gd name="T68" fmla="*/ 0 w 122"/>
                <a:gd name="T69" fmla="*/ 5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79">
                  <a:moveTo>
                    <a:pt x="0" y="56"/>
                  </a:moveTo>
                  <a:lnTo>
                    <a:pt x="3" y="64"/>
                  </a:lnTo>
                  <a:lnTo>
                    <a:pt x="7" y="64"/>
                  </a:lnTo>
                  <a:lnTo>
                    <a:pt x="11" y="63"/>
                  </a:lnTo>
                  <a:lnTo>
                    <a:pt x="22" y="54"/>
                  </a:lnTo>
                  <a:lnTo>
                    <a:pt x="31" y="53"/>
                  </a:lnTo>
                  <a:lnTo>
                    <a:pt x="33" y="53"/>
                  </a:lnTo>
                  <a:lnTo>
                    <a:pt x="47" y="59"/>
                  </a:lnTo>
                  <a:lnTo>
                    <a:pt x="60" y="69"/>
                  </a:lnTo>
                  <a:lnTo>
                    <a:pt x="78" y="72"/>
                  </a:lnTo>
                  <a:lnTo>
                    <a:pt x="84" y="75"/>
                  </a:lnTo>
                  <a:lnTo>
                    <a:pt x="92" y="75"/>
                  </a:lnTo>
                  <a:lnTo>
                    <a:pt x="100" y="76"/>
                  </a:lnTo>
                  <a:lnTo>
                    <a:pt x="111" y="78"/>
                  </a:lnTo>
                  <a:lnTo>
                    <a:pt x="120" y="77"/>
                  </a:lnTo>
                  <a:lnTo>
                    <a:pt x="121" y="75"/>
                  </a:lnTo>
                  <a:lnTo>
                    <a:pt x="120" y="52"/>
                  </a:lnTo>
                  <a:lnTo>
                    <a:pt x="118" y="45"/>
                  </a:lnTo>
                  <a:lnTo>
                    <a:pt x="116" y="40"/>
                  </a:lnTo>
                  <a:lnTo>
                    <a:pt x="94" y="13"/>
                  </a:lnTo>
                  <a:lnTo>
                    <a:pt x="87" y="7"/>
                  </a:lnTo>
                  <a:lnTo>
                    <a:pt x="79" y="2"/>
                  </a:lnTo>
                  <a:lnTo>
                    <a:pt x="71" y="0"/>
                  </a:lnTo>
                  <a:lnTo>
                    <a:pt x="63" y="1"/>
                  </a:lnTo>
                  <a:lnTo>
                    <a:pt x="51" y="5"/>
                  </a:lnTo>
                  <a:lnTo>
                    <a:pt x="47" y="4"/>
                  </a:lnTo>
                  <a:lnTo>
                    <a:pt x="44" y="6"/>
                  </a:lnTo>
                  <a:lnTo>
                    <a:pt x="41" y="10"/>
                  </a:lnTo>
                  <a:lnTo>
                    <a:pt x="38" y="16"/>
                  </a:lnTo>
                  <a:lnTo>
                    <a:pt x="32" y="33"/>
                  </a:lnTo>
                  <a:lnTo>
                    <a:pt x="28" y="40"/>
                  </a:lnTo>
                  <a:lnTo>
                    <a:pt x="22" y="49"/>
                  </a:lnTo>
                  <a:lnTo>
                    <a:pt x="15" y="52"/>
                  </a:lnTo>
                  <a:lnTo>
                    <a:pt x="7" y="53"/>
                  </a:lnTo>
                  <a:lnTo>
                    <a:pt x="0" y="5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29" name="Freeform 736">
              <a:extLst>
                <a:ext uri="{FF2B5EF4-FFF2-40B4-BE49-F238E27FC236}">
                  <a16:creationId xmlns="" xmlns:a16="http://schemas.microsoft.com/office/drawing/2014/main" id="{2A49C7AF-11CF-8D05-78D4-AE5D965F68E4}"/>
                </a:ext>
              </a:extLst>
            </p:cNvPr>
            <p:cNvSpPr>
              <a:spLocks noChangeArrowheads="1"/>
            </p:cNvSpPr>
            <p:nvPr/>
          </p:nvSpPr>
          <p:spPr bwMode="auto">
            <a:xfrm>
              <a:off x="15304600" y="5775445"/>
              <a:ext cx="153865" cy="98913"/>
            </a:xfrm>
            <a:custGeom>
              <a:avLst/>
              <a:gdLst>
                <a:gd name="T0" fmla="*/ 5 w 124"/>
                <a:gd name="T1" fmla="*/ 77 h 78"/>
                <a:gd name="T2" fmla="*/ 7 w 124"/>
                <a:gd name="T3" fmla="*/ 76 h 78"/>
                <a:gd name="T4" fmla="*/ 16 w 124"/>
                <a:gd name="T5" fmla="*/ 72 h 78"/>
                <a:gd name="T6" fmla="*/ 32 w 124"/>
                <a:gd name="T7" fmla="*/ 70 h 78"/>
                <a:gd name="T8" fmla="*/ 40 w 124"/>
                <a:gd name="T9" fmla="*/ 62 h 78"/>
                <a:gd name="T10" fmla="*/ 43 w 124"/>
                <a:gd name="T11" fmla="*/ 61 h 78"/>
                <a:gd name="T12" fmla="*/ 52 w 124"/>
                <a:gd name="T13" fmla="*/ 62 h 78"/>
                <a:gd name="T14" fmla="*/ 59 w 124"/>
                <a:gd name="T15" fmla="*/ 67 h 78"/>
                <a:gd name="T16" fmla="*/ 62 w 124"/>
                <a:gd name="T17" fmla="*/ 68 h 78"/>
                <a:gd name="T18" fmla="*/ 70 w 124"/>
                <a:gd name="T19" fmla="*/ 66 h 78"/>
                <a:gd name="T20" fmla="*/ 90 w 124"/>
                <a:gd name="T21" fmla="*/ 58 h 78"/>
                <a:gd name="T22" fmla="*/ 105 w 124"/>
                <a:gd name="T23" fmla="*/ 56 h 78"/>
                <a:gd name="T24" fmla="*/ 113 w 124"/>
                <a:gd name="T25" fmla="*/ 53 h 78"/>
                <a:gd name="T26" fmla="*/ 122 w 124"/>
                <a:gd name="T27" fmla="*/ 44 h 78"/>
                <a:gd name="T28" fmla="*/ 123 w 124"/>
                <a:gd name="T29" fmla="*/ 38 h 78"/>
                <a:gd name="T30" fmla="*/ 122 w 124"/>
                <a:gd name="T31" fmla="*/ 34 h 78"/>
                <a:gd name="T32" fmla="*/ 120 w 124"/>
                <a:gd name="T33" fmla="*/ 32 h 78"/>
                <a:gd name="T34" fmla="*/ 113 w 124"/>
                <a:gd name="T35" fmla="*/ 26 h 78"/>
                <a:gd name="T36" fmla="*/ 108 w 124"/>
                <a:gd name="T37" fmla="*/ 21 h 78"/>
                <a:gd name="T38" fmla="*/ 105 w 124"/>
                <a:gd name="T39" fmla="*/ 16 h 78"/>
                <a:gd name="T40" fmla="*/ 103 w 124"/>
                <a:gd name="T41" fmla="*/ 13 h 78"/>
                <a:gd name="T42" fmla="*/ 100 w 124"/>
                <a:gd name="T43" fmla="*/ 12 h 78"/>
                <a:gd name="T44" fmla="*/ 96 w 124"/>
                <a:gd name="T45" fmla="*/ 7 h 78"/>
                <a:gd name="T46" fmla="*/ 93 w 124"/>
                <a:gd name="T47" fmla="*/ 6 h 78"/>
                <a:gd name="T48" fmla="*/ 79 w 124"/>
                <a:gd name="T49" fmla="*/ 3 h 78"/>
                <a:gd name="T50" fmla="*/ 75 w 124"/>
                <a:gd name="T51" fmla="*/ 0 h 78"/>
                <a:gd name="T52" fmla="*/ 72 w 124"/>
                <a:gd name="T53" fmla="*/ 0 h 78"/>
                <a:gd name="T54" fmla="*/ 67 w 124"/>
                <a:gd name="T55" fmla="*/ 3 h 78"/>
                <a:gd name="T56" fmla="*/ 62 w 124"/>
                <a:gd name="T57" fmla="*/ 4 h 78"/>
                <a:gd name="T58" fmla="*/ 58 w 124"/>
                <a:gd name="T59" fmla="*/ 2 h 78"/>
                <a:gd name="T60" fmla="*/ 53 w 124"/>
                <a:gd name="T61" fmla="*/ 3 h 78"/>
                <a:gd name="T62" fmla="*/ 48 w 124"/>
                <a:gd name="T63" fmla="*/ 5 h 78"/>
                <a:gd name="T64" fmla="*/ 43 w 124"/>
                <a:gd name="T65" fmla="*/ 6 h 78"/>
                <a:gd name="T66" fmla="*/ 40 w 124"/>
                <a:gd name="T67" fmla="*/ 8 h 78"/>
                <a:gd name="T68" fmla="*/ 34 w 124"/>
                <a:gd name="T69" fmla="*/ 13 h 78"/>
                <a:gd name="T70" fmla="*/ 29 w 124"/>
                <a:gd name="T71" fmla="*/ 15 h 78"/>
                <a:gd name="T72" fmla="*/ 19 w 124"/>
                <a:gd name="T73" fmla="*/ 28 h 78"/>
                <a:gd name="T74" fmla="*/ 8 w 124"/>
                <a:gd name="T75" fmla="*/ 37 h 78"/>
                <a:gd name="T76" fmla="*/ 6 w 124"/>
                <a:gd name="T77" fmla="*/ 42 h 78"/>
                <a:gd name="T78" fmla="*/ 1 w 124"/>
                <a:gd name="T79" fmla="*/ 50 h 78"/>
                <a:gd name="T80" fmla="*/ 0 w 124"/>
                <a:gd name="T81" fmla="*/ 55 h 78"/>
                <a:gd name="T82" fmla="*/ 0 w 124"/>
                <a:gd name="T83" fmla="*/ 59 h 78"/>
                <a:gd name="T84" fmla="*/ 5 w 124"/>
                <a:gd name="T85"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78">
                  <a:moveTo>
                    <a:pt x="5" y="77"/>
                  </a:moveTo>
                  <a:lnTo>
                    <a:pt x="7" y="76"/>
                  </a:lnTo>
                  <a:lnTo>
                    <a:pt x="16" y="72"/>
                  </a:lnTo>
                  <a:lnTo>
                    <a:pt x="32" y="70"/>
                  </a:lnTo>
                  <a:lnTo>
                    <a:pt x="40" y="62"/>
                  </a:lnTo>
                  <a:lnTo>
                    <a:pt x="43" y="61"/>
                  </a:lnTo>
                  <a:lnTo>
                    <a:pt x="52" y="62"/>
                  </a:lnTo>
                  <a:lnTo>
                    <a:pt x="59" y="67"/>
                  </a:lnTo>
                  <a:lnTo>
                    <a:pt x="62" y="68"/>
                  </a:lnTo>
                  <a:lnTo>
                    <a:pt x="70" y="66"/>
                  </a:lnTo>
                  <a:lnTo>
                    <a:pt x="90" y="58"/>
                  </a:lnTo>
                  <a:lnTo>
                    <a:pt x="105" y="56"/>
                  </a:lnTo>
                  <a:lnTo>
                    <a:pt x="113" y="53"/>
                  </a:lnTo>
                  <a:lnTo>
                    <a:pt x="122" y="44"/>
                  </a:lnTo>
                  <a:lnTo>
                    <a:pt x="123" y="38"/>
                  </a:lnTo>
                  <a:lnTo>
                    <a:pt x="122" y="34"/>
                  </a:lnTo>
                  <a:lnTo>
                    <a:pt x="120" y="32"/>
                  </a:lnTo>
                  <a:lnTo>
                    <a:pt x="113" y="26"/>
                  </a:lnTo>
                  <a:lnTo>
                    <a:pt x="108" y="21"/>
                  </a:lnTo>
                  <a:lnTo>
                    <a:pt x="105" y="16"/>
                  </a:lnTo>
                  <a:lnTo>
                    <a:pt x="103" y="13"/>
                  </a:lnTo>
                  <a:lnTo>
                    <a:pt x="100" y="12"/>
                  </a:lnTo>
                  <a:lnTo>
                    <a:pt x="96" y="7"/>
                  </a:lnTo>
                  <a:lnTo>
                    <a:pt x="93" y="6"/>
                  </a:lnTo>
                  <a:lnTo>
                    <a:pt x="79" y="3"/>
                  </a:lnTo>
                  <a:lnTo>
                    <a:pt x="75" y="0"/>
                  </a:lnTo>
                  <a:lnTo>
                    <a:pt x="72" y="0"/>
                  </a:lnTo>
                  <a:lnTo>
                    <a:pt x="67" y="3"/>
                  </a:lnTo>
                  <a:lnTo>
                    <a:pt x="62" y="4"/>
                  </a:lnTo>
                  <a:lnTo>
                    <a:pt x="58" y="2"/>
                  </a:lnTo>
                  <a:lnTo>
                    <a:pt x="53" y="3"/>
                  </a:lnTo>
                  <a:lnTo>
                    <a:pt x="48" y="5"/>
                  </a:lnTo>
                  <a:lnTo>
                    <a:pt x="43" y="6"/>
                  </a:lnTo>
                  <a:lnTo>
                    <a:pt x="40" y="8"/>
                  </a:lnTo>
                  <a:lnTo>
                    <a:pt x="34" y="13"/>
                  </a:lnTo>
                  <a:lnTo>
                    <a:pt x="29" y="15"/>
                  </a:lnTo>
                  <a:lnTo>
                    <a:pt x="19" y="28"/>
                  </a:lnTo>
                  <a:lnTo>
                    <a:pt x="8" y="37"/>
                  </a:lnTo>
                  <a:lnTo>
                    <a:pt x="6" y="42"/>
                  </a:lnTo>
                  <a:lnTo>
                    <a:pt x="1" y="50"/>
                  </a:lnTo>
                  <a:lnTo>
                    <a:pt x="0" y="55"/>
                  </a:lnTo>
                  <a:lnTo>
                    <a:pt x="0" y="59"/>
                  </a:lnTo>
                  <a:lnTo>
                    <a:pt x="5" y="7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0" name="Freeform 738">
              <a:extLst>
                <a:ext uri="{FF2B5EF4-FFF2-40B4-BE49-F238E27FC236}">
                  <a16:creationId xmlns="" xmlns:a16="http://schemas.microsoft.com/office/drawing/2014/main" id="{9AF35752-80A4-14EB-DC21-75EB9D23C809}"/>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1" name="Freeform 739">
              <a:extLst>
                <a:ext uri="{FF2B5EF4-FFF2-40B4-BE49-F238E27FC236}">
                  <a16:creationId xmlns="" xmlns:a16="http://schemas.microsoft.com/office/drawing/2014/main" id="{F044E332-AACC-5900-50A9-359435A79C32}"/>
                </a:ext>
              </a:extLst>
            </p:cNvPr>
            <p:cNvSpPr>
              <a:spLocks noChangeArrowheads="1"/>
            </p:cNvSpPr>
            <p:nvPr/>
          </p:nvSpPr>
          <p:spPr bwMode="auto">
            <a:xfrm>
              <a:off x="13650546" y="5775445"/>
              <a:ext cx="38468" cy="21981"/>
            </a:xfrm>
            <a:custGeom>
              <a:avLst/>
              <a:gdLst>
                <a:gd name="T0" fmla="*/ 24 w 30"/>
                <a:gd name="T1" fmla="*/ 0 h 18"/>
                <a:gd name="T2" fmla="*/ 7 w 30"/>
                <a:gd name="T3" fmla="*/ 2 h 18"/>
                <a:gd name="T4" fmla="*/ 3 w 30"/>
                <a:gd name="T5" fmla="*/ 3 h 18"/>
                <a:gd name="T6" fmla="*/ 2 w 30"/>
                <a:gd name="T7" fmla="*/ 3 h 18"/>
                <a:gd name="T8" fmla="*/ 1 w 30"/>
                <a:gd name="T9" fmla="*/ 5 h 18"/>
                <a:gd name="T10" fmla="*/ 0 w 30"/>
                <a:gd name="T11" fmla="*/ 6 h 18"/>
                <a:gd name="T12" fmla="*/ 1 w 30"/>
                <a:gd name="T13" fmla="*/ 9 h 18"/>
                <a:gd name="T14" fmla="*/ 7 w 30"/>
                <a:gd name="T15" fmla="*/ 14 h 18"/>
                <a:gd name="T16" fmla="*/ 9 w 30"/>
                <a:gd name="T17" fmla="*/ 13 h 18"/>
                <a:gd name="T18" fmla="*/ 11 w 30"/>
                <a:gd name="T19" fmla="*/ 11 h 18"/>
                <a:gd name="T20" fmla="*/ 13 w 30"/>
                <a:gd name="T21" fmla="*/ 11 h 18"/>
                <a:gd name="T22" fmla="*/ 15 w 30"/>
                <a:gd name="T23" fmla="*/ 12 h 18"/>
                <a:gd name="T24" fmla="*/ 18 w 30"/>
                <a:gd name="T25" fmla="*/ 15 h 18"/>
                <a:gd name="T26" fmla="*/ 21 w 30"/>
                <a:gd name="T27" fmla="*/ 17 h 18"/>
                <a:gd name="T28" fmla="*/ 29 w 30"/>
                <a:gd name="T29" fmla="*/ 8 h 18"/>
                <a:gd name="T30" fmla="*/ 28 w 30"/>
                <a:gd name="T31" fmla="*/ 5 h 18"/>
                <a:gd name="T32" fmla="*/ 26 w 30"/>
                <a:gd name="T33" fmla="*/ 1 h 18"/>
                <a:gd name="T34" fmla="*/ 24 w 3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24" y="0"/>
                  </a:moveTo>
                  <a:lnTo>
                    <a:pt x="7" y="2"/>
                  </a:lnTo>
                  <a:lnTo>
                    <a:pt x="3" y="3"/>
                  </a:lnTo>
                  <a:lnTo>
                    <a:pt x="2" y="3"/>
                  </a:lnTo>
                  <a:lnTo>
                    <a:pt x="1" y="5"/>
                  </a:lnTo>
                  <a:lnTo>
                    <a:pt x="0" y="6"/>
                  </a:lnTo>
                  <a:lnTo>
                    <a:pt x="1" y="9"/>
                  </a:lnTo>
                  <a:lnTo>
                    <a:pt x="7" y="14"/>
                  </a:lnTo>
                  <a:lnTo>
                    <a:pt x="9" y="13"/>
                  </a:lnTo>
                  <a:lnTo>
                    <a:pt x="11" y="11"/>
                  </a:lnTo>
                  <a:lnTo>
                    <a:pt x="13" y="11"/>
                  </a:lnTo>
                  <a:lnTo>
                    <a:pt x="15" y="12"/>
                  </a:lnTo>
                  <a:lnTo>
                    <a:pt x="18" y="15"/>
                  </a:lnTo>
                  <a:lnTo>
                    <a:pt x="21" y="17"/>
                  </a:lnTo>
                  <a:lnTo>
                    <a:pt x="29" y="8"/>
                  </a:lnTo>
                  <a:lnTo>
                    <a:pt x="28" y="5"/>
                  </a:lnTo>
                  <a:lnTo>
                    <a:pt x="26" y="1"/>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2" name="Freeform 740">
              <a:extLst>
                <a:ext uri="{FF2B5EF4-FFF2-40B4-BE49-F238E27FC236}">
                  <a16:creationId xmlns="" xmlns:a16="http://schemas.microsoft.com/office/drawing/2014/main" id="{257A612A-F21C-8C51-6CA3-35D16F150C30}"/>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3" name="Freeform 741">
              <a:extLst>
                <a:ext uri="{FF2B5EF4-FFF2-40B4-BE49-F238E27FC236}">
                  <a16:creationId xmlns="" xmlns:a16="http://schemas.microsoft.com/office/drawing/2014/main" id="{1682CC9D-71B7-8793-47E9-E3F8EAC62956}"/>
                </a:ext>
              </a:extLst>
            </p:cNvPr>
            <p:cNvSpPr>
              <a:spLocks noChangeArrowheads="1"/>
            </p:cNvSpPr>
            <p:nvPr/>
          </p:nvSpPr>
          <p:spPr bwMode="auto">
            <a:xfrm>
              <a:off x="14266007" y="5116022"/>
              <a:ext cx="10990" cy="21981"/>
            </a:xfrm>
            <a:custGeom>
              <a:avLst/>
              <a:gdLst>
                <a:gd name="T0" fmla="*/ 10 w 11"/>
                <a:gd name="T1" fmla="*/ 10 h 16"/>
                <a:gd name="T2" fmla="*/ 9 w 11"/>
                <a:gd name="T3" fmla="*/ 4 h 16"/>
                <a:gd name="T4" fmla="*/ 8 w 11"/>
                <a:gd name="T5" fmla="*/ 1 h 16"/>
                <a:gd name="T6" fmla="*/ 7 w 11"/>
                <a:gd name="T7" fmla="*/ 0 h 16"/>
                <a:gd name="T8" fmla="*/ 2 w 11"/>
                <a:gd name="T9" fmla="*/ 3 h 16"/>
                <a:gd name="T10" fmla="*/ 0 w 11"/>
                <a:gd name="T11" fmla="*/ 7 h 16"/>
                <a:gd name="T12" fmla="*/ 7 w 11"/>
                <a:gd name="T13" fmla="*/ 15 h 16"/>
                <a:gd name="T14" fmla="*/ 10 w 11"/>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6">
                  <a:moveTo>
                    <a:pt x="10" y="10"/>
                  </a:moveTo>
                  <a:lnTo>
                    <a:pt x="9" y="4"/>
                  </a:lnTo>
                  <a:lnTo>
                    <a:pt x="8" y="1"/>
                  </a:lnTo>
                  <a:lnTo>
                    <a:pt x="7" y="0"/>
                  </a:lnTo>
                  <a:lnTo>
                    <a:pt x="2" y="3"/>
                  </a:lnTo>
                  <a:lnTo>
                    <a:pt x="0" y="7"/>
                  </a:lnTo>
                  <a:lnTo>
                    <a:pt x="7" y="15"/>
                  </a:lnTo>
                  <a:lnTo>
                    <a:pt x="10"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4" name="Freeform 742">
              <a:extLst>
                <a:ext uri="{FF2B5EF4-FFF2-40B4-BE49-F238E27FC236}">
                  <a16:creationId xmlns="" xmlns:a16="http://schemas.microsoft.com/office/drawing/2014/main" id="{39B88B19-1360-5ED1-63C4-B952A2D77E72}"/>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5" name="Freeform 743">
              <a:extLst>
                <a:ext uri="{FF2B5EF4-FFF2-40B4-BE49-F238E27FC236}">
                  <a16:creationId xmlns="" xmlns:a16="http://schemas.microsoft.com/office/drawing/2014/main" id="{DB425DAA-30BA-352F-8439-00744FEF9F87}"/>
                </a:ext>
              </a:extLst>
            </p:cNvPr>
            <p:cNvSpPr>
              <a:spLocks noChangeArrowheads="1"/>
            </p:cNvSpPr>
            <p:nvPr/>
          </p:nvSpPr>
          <p:spPr bwMode="auto">
            <a:xfrm>
              <a:off x="14870478" y="5967779"/>
              <a:ext cx="65942" cy="49455"/>
            </a:xfrm>
            <a:custGeom>
              <a:avLst/>
              <a:gdLst>
                <a:gd name="T0" fmla="*/ 7 w 54"/>
                <a:gd name="T1" fmla="*/ 22 h 41"/>
                <a:gd name="T2" fmla="*/ 12 w 54"/>
                <a:gd name="T3" fmla="*/ 28 h 41"/>
                <a:gd name="T4" fmla="*/ 18 w 54"/>
                <a:gd name="T5" fmla="*/ 32 h 41"/>
                <a:gd name="T6" fmla="*/ 36 w 54"/>
                <a:gd name="T7" fmla="*/ 40 h 41"/>
                <a:gd name="T8" fmla="*/ 46 w 54"/>
                <a:gd name="T9" fmla="*/ 40 h 41"/>
                <a:gd name="T10" fmla="*/ 47 w 54"/>
                <a:gd name="T11" fmla="*/ 38 h 41"/>
                <a:gd name="T12" fmla="*/ 47 w 54"/>
                <a:gd name="T13" fmla="*/ 35 h 41"/>
                <a:gd name="T14" fmla="*/ 49 w 54"/>
                <a:gd name="T15" fmla="*/ 26 h 41"/>
                <a:gd name="T16" fmla="*/ 49 w 54"/>
                <a:gd name="T17" fmla="*/ 22 h 41"/>
                <a:gd name="T18" fmla="*/ 52 w 54"/>
                <a:gd name="T19" fmla="*/ 22 h 41"/>
                <a:gd name="T20" fmla="*/ 53 w 54"/>
                <a:gd name="T21" fmla="*/ 17 h 41"/>
                <a:gd name="T22" fmla="*/ 52 w 54"/>
                <a:gd name="T23" fmla="*/ 14 h 41"/>
                <a:gd name="T24" fmla="*/ 51 w 54"/>
                <a:gd name="T25" fmla="*/ 12 h 41"/>
                <a:gd name="T26" fmla="*/ 19 w 54"/>
                <a:gd name="T27" fmla="*/ 0 h 41"/>
                <a:gd name="T28" fmla="*/ 13 w 54"/>
                <a:gd name="T29" fmla="*/ 0 h 41"/>
                <a:gd name="T30" fmla="*/ 9 w 54"/>
                <a:gd name="T31" fmla="*/ 3 h 41"/>
                <a:gd name="T32" fmla="*/ 3 w 54"/>
                <a:gd name="T33" fmla="*/ 11 h 41"/>
                <a:gd name="T34" fmla="*/ 1 w 54"/>
                <a:gd name="T35" fmla="*/ 13 h 41"/>
                <a:gd name="T36" fmla="*/ 0 w 54"/>
                <a:gd name="T37" fmla="*/ 16 h 41"/>
                <a:gd name="T38" fmla="*/ 2 w 54"/>
                <a:gd name="T39" fmla="*/ 18 h 41"/>
                <a:gd name="T40" fmla="*/ 7 w 54"/>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1">
                  <a:moveTo>
                    <a:pt x="7" y="22"/>
                  </a:moveTo>
                  <a:lnTo>
                    <a:pt x="12" y="28"/>
                  </a:lnTo>
                  <a:lnTo>
                    <a:pt x="18" y="32"/>
                  </a:lnTo>
                  <a:lnTo>
                    <a:pt x="36" y="40"/>
                  </a:lnTo>
                  <a:lnTo>
                    <a:pt x="46" y="40"/>
                  </a:lnTo>
                  <a:lnTo>
                    <a:pt x="47" y="38"/>
                  </a:lnTo>
                  <a:lnTo>
                    <a:pt x="47" y="35"/>
                  </a:lnTo>
                  <a:lnTo>
                    <a:pt x="49" y="26"/>
                  </a:lnTo>
                  <a:lnTo>
                    <a:pt x="49" y="22"/>
                  </a:lnTo>
                  <a:lnTo>
                    <a:pt x="52" y="22"/>
                  </a:lnTo>
                  <a:lnTo>
                    <a:pt x="53" y="17"/>
                  </a:lnTo>
                  <a:lnTo>
                    <a:pt x="52" y="14"/>
                  </a:lnTo>
                  <a:lnTo>
                    <a:pt x="51" y="12"/>
                  </a:lnTo>
                  <a:lnTo>
                    <a:pt x="19" y="0"/>
                  </a:lnTo>
                  <a:lnTo>
                    <a:pt x="13" y="0"/>
                  </a:lnTo>
                  <a:lnTo>
                    <a:pt x="9" y="3"/>
                  </a:lnTo>
                  <a:lnTo>
                    <a:pt x="3" y="11"/>
                  </a:lnTo>
                  <a:lnTo>
                    <a:pt x="1" y="13"/>
                  </a:lnTo>
                  <a:lnTo>
                    <a:pt x="0" y="16"/>
                  </a:lnTo>
                  <a:lnTo>
                    <a:pt x="2" y="18"/>
                  </a:lnTo>
                  <a:lnTo>
                    <a:pt x="7"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6" name="Freeform 744">
              <a:extLst>
                <a:ext uri="{FF2B5EF4-FFF2-40B4-BE49-F238E27FC236}">
                  <a16:creationId xmlns="" xmlns:a16="http://schemas.microsoft.com/office/drawing/2014/main" id="{DC61FC5A-25EE-D5FC-9592-D41DCDF3B03E}"/>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7" name="Freeform 745">
              <a:extLst>
                <a:ext uri="{FF2B5EF4-FFF2-40B4-BE49-F238E27FC236}">
                  <a16:creationId xmlns="" xmlns:a16="http://schemas.microsoft.com/office/drawing/2014/main" id="{A9F0080B-7FFD-772E-4088-114DC67CDE60}"/>
                </a:ext>
              </a:extLst>
            </p:cNvPr>
            <p:cNvSpPr>
              <a:spLocks noChangeArrowheads="1"/>
            </p:cNvSpPr>
            <p:nvPr/>
          </p:nvSpPr>
          <p:spPr bwMode="auto">
            <a:xfrm>
              <a:off x="14579235" y="5857875"/>
              <a:ext cx="10990" cy="16484"/>
            </a:xfrm>
            <a:custGeom>
              <a:avLst/>
              <a:gdLst>
                <a:gd name="T0" fmla="*/ 7 w 10"/>
                <a:gd name="T1" fmla="*/ 12 h 13"/>
                <a:gd name="T2" fmla="*/ 9 w 10"/>
                <a:gd name="T3" fmla="*/ 11 h 13"/>
                <a:gd name="T4" fmla="*/ 7 w 10"/>
                <a:gd name="T5" fmla="*/ 5 h 13"/>
                <a:gd name="T6" fmla="*/ 4 w 10"/>
                <a:gd name="T7" fmla="*/ 1 h 13"/>
                <a:gd name="T8" fmla="*/ 1 w 10"/>
                <a:gd name="T9" fmla="*/ 0 h 13"/>
                <a:gd name="T10" fmla="*/ 0 w 10"/>
                <a:gd name="T11" fmla="*/ 1 h 13"/>
                <a:gd name="T12" fmla="*/ 0 w 10"/>
                <a:gd name="T13" fmla="*/ 8 h 13"/>
                <a:gd name="T14" fmla="*/ 3 w 10"/>
                <a:gd name="T15" fmla="*/ 11 h 13"/>
                <a:gd name="T16" fmla="*/ 7 w 10"/>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12"/>
                  </a:moveTo>
                  <a:lnTo>
                    <a:pt x="9" y="11"/>
                  </a:lnTo>
                  <a:lnTo>
                    <a:pt x="7" y="5"/>
                  </a:lnTo>
                  <a:lnTo>
                    <a:pt x="4" y="1"/>
                  </a:lnTo>
                  <a:lnTo>
                    <a:pt x="1" y="0"/>
                  </a:lnTo>
                  <a:lnTo>
                    <a:pt x="0" y="1"/>
                  </a:lnTo>
                  <a:lnTo>
                    <a:pt x="0" y="8"/>
                  </a:lnTo>
                  <a:lnTo>
                    <a:pt x="3"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38" name="Freeform 746">
              <a:extLst>
                <a:ext uri="{FF2B5EF4-FFF2-40B4-BE49-F238E27FC236}">
                  <a16:creationId xmlns="" xmlns:a16="http://schemas.microsoft.com/office/drawing/2014/main" id="{AB59DA26-1D8E-D09D-2C41-C23C9ED4F63B}"/>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39" name="Freeform 747">
              <a:extLst>
                <a:ext uri="{FF2B5EF4-FFF2-40B4-BE49-F238E27FC236}">
                  <a16:creationId xmlns="" xmlns:a16="http://schemas.microsoft.com/office/drawing/2014/main" id="{6D300F45-86AB-54C5-FDFB-3D8EA5E3E11E}"/>
                </a:ext>
              </a:extLst>
            </p:cNvPr>
            <p:cNvSpPr>
              <a:spLocks noChangeArrowheads="1"/>
            </p:cNvSpPr>
            <p:nvPr/>
          </p:nvSpPr>
          <p:spPr bwMode="auto">
            <a:xfrm>
              <a:off x="14606709" y="6011740"/>
              <a:ext cx="21981" cy="82426"/>
            </a:xfrm>
            <a:custGeom>
              <a:avLst/>
              <a:gdLst>
                <a:gd name="T0" fmla="*/ 1 w 18"/>
                <a:gd name="T1" fmla="*/ 40 h 68"/>
                <a:gd name="T2" fmla="*/ 2 w 18"/>
                <a:gd name="T3" fmla="*/ 48 h 68"/>
                <a:gd name="T4" fmla="*/ 3 w 18"/>
                <a:gd name="T5" fmla="*/ 51 h 68"/>
                <a:gd name="T6" fmla="*/ 9 w 18"/>
                <a:gd name="T7" fmla="*/ 54 h 68"/>
                <a:gd name="T8" fmla="*/ 12 w 18"/>
                <a:gd name="T9" fmla="*/ 58 h 68"/>
                <a:gd name="T10" fmla="*/ 12 w 18"/>
                <a:gd name="T11" fmla="*/ 61 h 68"/>
                <a:gd name="T12" fmla="*/ 11 w 18"/>
                <a:gd name="T13" fmla="*/ 67 h 68"/>
                <a:gd name="T14" fmla="*/ 12 w 18"/>
                <a:gd name="T15" fmla="*/ 66 h 68"/>
                <a:gd name="T16" fmla="*/ 13 w 18"/>
                <a:gd name="T17" fmla="*/ 65 h 68"/>
                <a:gd name="T18" fmla="*/ 13 w 18"/>
                <a:gd name="T19" fmla="*/ 61 h 68"/>
                <a:gd name="T20" fmla="*/ 13 w 18"/>
                <a:gd name="T21" fmla="*/ 57 h 68"/>
                <a:gd name="T22" fmla="*/ 10 w 18"/>
                <a:gd name="T23" fmla="*/ 49 h 68"/>
                <a:gd name="T24" fmla="*/ 9 w 18"/>
                <a:gd name="T25" fmla="*/ 41 h 68"/>
                <a:gd name="T26" fmla="*/ 9 w 18"/>
                <a:gd name="T27" fmla="*/ 31 h 68"/>
                <a:gd name="T28" fmla="*/ 8 w 18"/>
                <a:gd name="T29" fmla="*/ 25 h 68"/>
                <a:gd name="T30" fmla="*/ 9 w 18"/>
                <a:gd name="T31" fmla="*/ 21 h 68"/>
                <a:gd name="T32" fmla="*/ 15 w 18"/>
                <a:gd name="T33" fmla="*/ 19 h 68"/>
                <a:gd name="T34" fmla="*/ 17 w 18"/>
                <a:gd name="T35" fmla="*/ 13 h 68"/>
                <a:gd name="T36" fmla="*/ 17 w 18"/>
                <a:gd name="T37" fmla="*/ 5 h 68"/>
                <a:gd name="T38" fmla="*/ 14 w 18"/>
                <a:gd name="T39" fmla="*/ 1 h 68"/>
                <a:gd name="T40" fmla="*/ 13 w 18"/>
                <a:gd name="T41" fmla="*/ 0 h 68"/>
                <a:gd name="T42" fmla="*/ 11 w 18"/>
                <a:gd name="T43" fmla="*/ 4 h 68"/>
                <a:gd name="T44" fmla="*/ 7 w 18"/>
                <a:gd name="T45" fmla="*/ 10 h 68"/>
                <a:gd name="T46" fmla="*/ 1 w 18"/>
                <a:gd name="T47" fmla="*/ 16 h 68"/>
                <a:gd name="T48" fmla="*/ 0 w 18"/>
                <a:gd name="T49" fmla="*/ 22 h 68"/>
                <a:gd name="T50" fmla="*/ 2 w 18"/>
                <a:gd name="T51" fmla="*/ 28 h 68"/>
                <a:gd name="T52" fmla="*/ 1 w 18"/>
                <a:gd name="T5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68">
                  <a:moveTo>
                    <a:pt x="1" y="40"/>
                  </a:moveTo>
                  <a:lnTo>
                    <a:pt x="2" y="48"/>
                  </a:lnTo>
                  <a:lnTo>
                    <a:pt x="3" y="51"/>
                  </a:lnTo>
                  <a:lnTo>
                    <a:pt x="9" y="54"/>
                  </a:lnTo>
                  <a:lnTo>
                    <a:pt x="12" y="58"/>
                  </a:lnTo>
                  <a:lnTo>
                    <a:pt x="12" y="61"/>
                  </a:lnTo>
                  <a:lnTo>
                    <a:pt x="11" y="67"/>
                  </a:lnTo>
                  <a:lnTo>
                    <a:pt x="12" y="66"/>
                  </a:lnTo>
                  <a:lnTo>
                    <a:pt x="13" y="65"/>
                  </a:lnTo>
                  <a:lnTo>
                    <a:pt x="13" y="61"/>
                  </a:lnTo>
                  <a:lnTo>
                    <a:pt x="13" y="57"/>
                  </a:lnTo>
                  <a:lnTo>
                    <a:pt x="10" y="49"/>
                  </a:lnTo>
                  <a:lnTo>
                    <a:pt x="9" y="41"/>
                  </a:lnTo>
                  <a:lnTo>
                    <a:pt x="9" y="31"/>
                  </a:lnTo>
                  <a:lnTo>
                    <a:pt x="8" y="25"/>
                  </a:lnTo>
                  <a:lnTo>
                    <a:pt x="9" y="21"/>
                  </a:lnTo>
                  <a:lnTo>
                    <a:pt x="15" y="19"/>
                  </a:lnTo>
                  <a:lnTo>
                    <a:pt x="17" y="13"/>
                  </a:lnTo>
                  <a:lnTo>
                    <a:pt x="17" y="5"/>
                  </a:lnTo>
                  <a:lnTo>
                    <a:pt x="14" y="1"/>
                  </a:lnTo>
                  <a:lnTo>
                    <a:pt x="13" y="0"/>
                  </a:lnTo>
                  <a:lnTo>
                    <a:pt x="11" y="4"/>
                  </a:lnTo>
                  <a:lnTo>
                    <a:pt x="7" y="10"/>
                  </a:lnTo>
                  <a:lnTo>
                    <a:pt x="1" y="16"/>
                  </a:lnTo>
                  <a:lnTo>
                    <a:pt x="0" y="22"/>
                  </a:lnTo>
                  <a:lnTo>
                    <a:pt x="2" y="28"/>
                  </a:lnTo>
                  <a:lnTo>
                    <a:pt x="1"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0" name="Freeform 748">
              <a:extLst>
                <a:ext uri="{FF2B5EF4-FFF2-40B4-BE49-F238E27FC236}">
                  <a16:creationId xmlns="" xmlns:a16="http://schemas.microsoft.com/office/drawing/2014/main" id="{A0CAB144-6F9B-FEC5-6524-8B4E7295FC53}"/>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1" name="Freeform 749">
              <a:extLst>
                <a:ext uri="{FF2B5EF4-FFF2-40B4-BE49-F238E27FC236}">
                  <a16:creationId xmlns="" xmlns:a16="http://schemas.microsoft.com/office/drawing/2014/main" id="{B0D6D0A0-EF2C-B587-FEF3-E5B3BE6B6559}"/>
                </a:ext>
              </a:extLst>
            </p:cNvPr>
            <p:cNvSpPr>
              <a:spLocks noChangeArrowheads="1"/>
            </p:cNvSpPr>
            <p:nvPr/>
          </p:nvSpPr>
          <p:spPr bwMode="auto">
            <a:xfrm>
              <a:off x="12419622" y="4725865"/>
              <a:ext cx="27478" cy="27474"/>
            </a:xfrm>
            <a:custGeom>
              <a:avLst/>
              <a:gdLst>
                <a:gd name="T0" fmla="*/ 8 w 23"/>
                <a:gd name="T1" fmla="*/ 21 h 23"/>
                <a:gd name="T2" fmla="*/ 14 w 23"/>
                <a:gd name="T3" fmla="*/ 15 h 23"/>
                <a:gd name="T4" fmla="*/ 15 w 23"/>
                <a:gd name="T5" fmla="*/ 12 h 23"/>
                <a:gd name="T6" fmla="*/ 20 w 23"/>
                <a:gd name="T7" fmla="*/ 12 h 23"/>
                <a:gd name="T8" fmla="*/ 22 w 23"/>
                <a:gd name="T9" fmla="*/ 12 h 23"/>
                <a:gd name="T10" fmla="*/ 22 w 23"/>
                <a:gd name="T11" fmla="*/ 7 h 23"/>
                <a:gd name="T12" fmla="*/ 21 w 23"/>
                <a:gd name="T13" fmla="*/ 3 h 23"/>
                <a:gd name="T14" fmla="*/ 19 w 23"/>
                <a:gd name="T15" fmla="*/ 0 h 23"/>
                <a:gd name="T16" fmla="*/ 14 w 23"/>
                <a:gd name="T17" fmla="*/ 0 h 23"/>
                <a:gd name="T18" fmla="*/ 10 w 23"/>
                <a:gd name="T19" fmla="*/ 11 h 23"/>
                <a:gd name="T20" fmla="*/ 1 w 23"/>
                <a:gd name="T21" fmla="*/ 12 h 23"/>
                <a:gd name="T22" fmla="*/ 0 w 23"/>
                <a:gd name="T23" fmla="*/ 18 h 23"/>
                <a:gd name="T24" fmla="*/ 4 w 23"/>
                <a:gd name="T25" fmla="*/ 22 h 23"/>
                <a:gd name="T26" fmla="*/ 8 w 23"/>
                <a:gd name="T2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3">
                  <a:moveTo>
                    <a:pt x="8" y="21"/>
                  </a:moveTo>
                  <a:lnTo>
                    <a:pt x="14" y="15"/>
                  </a:lnTo>
                  <a:lnTo>
                    <a:pt x="15" y="12"/>
                  </a:lnTo>
                  <a:lnTo>
                    <a:pt x="20" y="12"/>
                  </a:lnTo>
                  <a:lnTo>
                    <a:pt x="22" y="12"/>
                  </a:lnTo>
                  <a:lnTo>
                    <a:pt x="22" y="7"/>
                  </a:lnTo>
                  <a:lnTo>
                    <a:pt x="21" y="3"/>
                  </a:lnTo>
                  <a:lnTo>
                    <a:pt x="19" y="0"/>
                  </a:lnTo>
                  <a:lnTo>
                    <a:pt x="14" y="0"/>
                  </a:lnTo>
                  <a:lnTo>
                    <a:pt x="10" y="11"/>
                  </a:lnTo>
                  <a:lnTo>
                    <a:pt x="1" y="12"/>
                  </a:lnTo>
                  <a:lnTo>
                    <a:pt x="0" y="18"/>
                  </a:lnTo>
                  <a:lnTo>
                    <a:pt x="4" y="22"/>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2" name="Freeform 750">
              <a:extLst>
                <a:ext uri="{FF2B5EF4-FFF2-40B4-BE49-F238E27FC236}">
                  <a16:creationId xmlns="" xmlns:a16="http://schemas.microsoft.com/office/drawing/2014/main" id="{6626B632-65C3-8CCB-0DE9-BE923A92B03F}"/>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3" name="Freeform 751">
              <a:extLst>
                <a:ext uri="{FF2B5EF4-FFF2-40B4-BE49-F238E27FC236}">
                  <a16:creationId xmlns="" xmlns:a16="http://schemas.microsoft.com/office/drawing/2014/main" id="{68C67068-2C34-09E7-79E6-DA9757D51E41}"/>
                </a:ext>
              </a:extLst>
            </p:cNvPr>
            <p:cNvSpPr>
              <a:spLocks noChangeArrowheads="1"/>
            </p:cNvSpPr>
            <p:nvPr/>
          </p:nvSpPr>
          <p:spPr bwMode="auto">
            <a:xfrm>
              <a:off x="12177834" y="4445609"/>
              <a:ext cx="16487" cy="21981"/>
            </a:xfrm>
            <a:custGeom>
              <a:avLst/>
              <a:gdLst>
                <a:gd name="T0" fmla="*/ 1 w 14"/>
                <a:gd name="T1" fmla="*/ 5 h 19"/>
                <a:gd name="T2" fmla="*/ 0 w 14"/>
                <a:gd name="T3" fmla="*/ 18 h 19"/>
                <a:gd name="T4" fmla="*/ 8 w 14"/>
                <a:gd name="T5" fmla="*/ 15 h 19"/>
                <a:gd name="T6" fmla="*/ 13 w 14"/>
                <a:gd name="T7" fmla="*/ 5 h 19"/>
                <a:gd name="T8" fmla="*/ 8 w 14"/>
                <a:gd name="T9" fmla="*/ 3 h 19"/>
                <a:gd name="T10" fmla="*/ 5 w 14"/>
                <a:gd name="T11" fmla="*/ 0 h 19"/>
                <a:gd name="T12" fmla="*/ 1 w 14"/>
                <a:gd name="T13" fmla="*/ 2 h 19"/>
                <a:gd name="T14" fmla="*/ 1 w 14"/>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 y="5"/>
                  </a:moveTo>
                  <a:lnTo>
                    <a:pt x="0" y="18"/>
                  </a:lnTo>
                  <a:lnTo>
                    <a:pt x="8" y="15"/>
                  </a:lnTo>
                  <a:lnTo>
                    <a:pt x="13" y="5"/>
                  </a:lnTo>
                  <a:lnTo>
                    <a:pt x="8" y="3"/>
                  </a:lnTo>
                  <a:lnTo>
                    <a:pt x="5" y="0"/>
                  </a:lnTo>
                  <a:lnTo>
                    <a:pt x="1" y="2"/>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4" name="Freeform 752">
              <a:extLst>
                <a:ext uri="{FF2B5EF4-FFF2-40B4-BE49-F238E27FC236}">
                  <a16:creationId xmlns="" xmlns:a16="http://schemas.microsoft.com/office/drawing/2014/main" id="{727D4ACE-9609-A62D-D2A2-6F68D33308A7}"/>
                </a:ext>
              </a:extLst>
            </p:cNvPr>
            <p:cNvSpPr>
              <a:spLocks noChangeArrowheads="1"/>
            </p:cNvSpPr>
            <p:nvPr/>
          </p:nvSpPr>
          <p:spPr bwMode="auto">
            <a:xfrm>
              <a:off x="12155853" y="4500561"/>
              <a:ext cx="241788" cy="302237"/>
            </a:xfrm>
            <a:custGeom>
              <a:avLst/>
              <a:gdLst>
                <a:gd name="T0" fmla="*/ 31 w 193"/>
                <a:gd name="T1" fmla="*/ 144 h 241"/>
                <a:gd name="T2" fmla="*/ 28 w 193"/>
                <a:gd name="T3" fmla="*/ 155 h 241"/>
                <a:gd name="T4" fmla="*/ 24 w 193"/>
                <a:gd name="T5" fmla="*/ 175 h 241"/>
                <a:gd name="T6" fmla="*/ 13 w 193"/>
                <a:gd name="T7" fmla="*/ 198 h 241"/>
                <a:gd name="T8" fmla="*/ 5 w 193"/>
                <a:gd name="T9" fmla="*/ 221 h 241"/>
                <a:gd name="T10" fmla="*/ 4 w 193"/>
                <a:gd name="T11" fmla="*/ 234 h 241"/>
                <a:gd name="T12" fmla="*/ 18 w 193"/>
                <a:gd name="T13" fmla="*/ 240 h 241"/>
                <a:gd name="T14" fmla="*/ 39 w 193"/>
                <a:gd name="T15" fmla="*/ 227 h 241"/>
                <a:gd name="T16" fmla="*/ 60 w 193"/>
                <a:gd name="T17" fmla="*/ 204 h 241"/>
                <a:gd name="T18" fmla="*/ 91 w 193"/>
                <a:gd name="T19" fmla="*/ 202 h 241"/>
                <a:gd name="T20" fmla="*/ 107 w 193"/>
                <a:gd name="T21" fmla="*/ 203 h 241"/>
                <a:gd name="T22" fmla="*/ 111 w 193"/>
                <a:gd name="T23" fmla="*/ 204 h 241"/>
                <a:gd name="T24" fmla="*/ 140 w 193"/>
                <a:gd name="T25" fmla="*/ 193 h 241"/>
                <a:gd name="T26" fmla="*/ 166 w 193"/>
                <a:gd name="T27" fmla="*/ 179 h 241"/>
                <a:gd name="T28" fmla="*/ 176 w 193"/>
                <a:gd name="T29" fmla="*/ 179 h 241"/>
                <a:gd name="T30" fmla="*/ 192 w 193"/>
                <a:gd name="T31" fmla="*/ 140 h 241"/>
                <a:gd name="T32" fmla="*/ 189 w 193"/>
                <a:gd name="T33" fmla="*/ 118 h 241"/>
                <a:gd name="T34" fmla="*/ 186 w 193"/>
                <a:gd name="T35" fmla="*/ 104 h 241"/>
                <a:gd name="T36" fmla="*/ 177 w 193"/>
                <a:gd name="T37" fmla="*/ 98 h 241"/>
                <a:gd name="T38" fmla="*/ 164 w 193"/>
                <a:gd name="T39" fmla="*/ 94 h 241"/>
                <a:gd name="T40" fmla="*/ 164 w 193"/>
                <a:gd name="T41" fmla="*/ 80 h 241"/>
                <a:gd name="T42" fmla="*/ 152 w 193"/>
                <a:gd name="T43" fmla="*/ 72 h 241"/>
                <a:gd name="T44" fmla="*/ 147 w 193"/>
                <a:gd name="T45" fmla="*/ 53 h 241"/>
                <a:gd name="T46" fmla="*/ 139 w 193"/>
                <a:gd name="T47" fmla="*/ 49 h 241"/>
                <a:gd name="T48" fmla="*/ 124 w 193"/>
                <a:gd name="T49" fmla="*/ 62 h 241"/>
                <a:gd name="T50" fmla="*/ 116 w 193"/>
                <a:gd name="T51" fmla="*/ 64 h 241"/>
                <a:gd name="T52" fmla="*/ 109 w 193"/>
                <a:gd name="T53" fmla="*/ 82 h 241"/>
                <a:gd name="T54" fmla="*/ 99 w 193"/>
                <a:gd name="T55" fmla="*/ 101 h 241"/>
                <a:gd name="T56" fmla="*/ 109 w 193"/>
                <a:gd name="T57" fmla="*/ 56 h 241"/>
                <a:gd name="T58" fmla="*/ 114 w 193"/>
                <a:gd name="T59" fmla="*/ 31 h 241"/>
                <a:gd name="T60" fmla="*/ 119 w 193"/>
                <a:gd name="T61" fmla="*/ 26 h 241"/>
                <a:gd name="T62" fmla="*/ 119 w 193"/>
                <a:gd name="T63" fmla="*/ 18 h 241"/>
                <a:gd name="T64" fmla="*/ 99 w 193"/>
                <a:gd name="T65" fmla="*/ 0 h 241"/>
                <a:gd name="T66" fmla="*/ 92 w 193"/>
                <a:gd name="T67" fmla="*/ 4 h 241"/>
                <a:gd name="T68" fmla="*/ 91 w 193"/>
                <a:gd name="T69" fmla="*/ 21 h 241"/>
                <a:gd name="T70" fmla="*/ 90 w 193"/>
                <a:gd name="T71" fmla="*/ 31 h 241"/>
                <a:gd name="T72" fmla="*/ 83 w 193"/>
                <a:gd name="T73" fmla="*/ 21 h 241"/>
                <a:gd name="T74" fmla="*/ 78 w 193"/>
                <a:gd name="T75" fmla="*/ 10 h 241"/>
                <a:gd name="T76" fmla="*/ 72 w 193"/>
                <a:gd name="T77" fmla="*/ 14 h 241"/>
                <a:gd name="T78" fmla="*/ 71 w 193"/>
                <a:gd name="T79" fmla="*/ 31 h 241"/>
                <a:gd name="T80" fmla="*/ 60 w 193"/>
                <a:gd name="T81" fmla="*/ 39 h 241"/>
                <a:gd name="T82" fmla="*/ 55 w 193"/>
                <a:gd name="T83" fmla="*/ 53 h 241"/>
                <a:gd name="T84" fmla="*/ 55 w 193"/>
                <a:gd name="T85" fmla="*/ 70 h 241"/>
                <a:gd name="T86" fmla="*/ 50 w 193"/>
                <a:gd name="T87" fmla="*/ 77 h 241"/>
                <a:gd name="T88" fmla="*/ 49 w 193"/>
                <a:gd name="T89" fmla="*/ 91 h 241"/>
                <a:gd name="T90" fmla="*/ 52 w 193"/>
                <a:gd name="T91" fmla="*/ 109 h 241"/>
                <a:gd name="T92" fmla="*/ 42 w 193"/>
                <a:gd name="T93" fmla="*/ 107 h 241"/>
                <a:gd name="T94" fmla="*/ 36 w 193"/>
                <a:gd name="T95" fmla="*/ 114 h 241"/>
                <a:gd name="T96" fmla="*/ 31 w 193"/>
                <a:gd name="T97" fmla="*/ 13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 h="241">
                  <a:moveTo>
                    <a:pt x="31" y="134"/>
                  </a:moveTo>
                  <a:lnTo>
                    <a:pt x="31" y="144"/>
                  </a:lnTo>
                  <a:lnTo>
                    <a:pt x="30" y="150"/>
                  </a:lnTo>
                  <a:lnTo>
                    <a:pt x="28" y="155"/>
                  </a:lnTo>
                  <a:lnTo>
                    <a:pt x="27" y="160"/>
                  </a:lnTo>
                  <a:lnTo>
                    <a:pt x="24" y="175"/>
                  </a:lnTo>
                  <a:lnTo>
                    <a:pt x="23" y="181"/>
                  </a:lnTo>
                  <a:lnTo>
                    <a:pt x="13" y="198"/>
                  </a:lnTo>
                  <a:lnTo>
                    <a:pt x="9" y="206"/>
                  </a:lnTo>
                  <a:lnTo>
                    <a:pt x="5" y="221"/>
                  </a:lnTo>
                  <a:lnTo>
                    <a:pt x="0" y="228"/>
                  </a:lnTo>
                  <a:lnTo>
                    <a:pt x="4" y="234"/>
                  </a:lnTo>
                  <a:lnTo>
                    <a:pt x="7" y="237"/>
                  </a:lnTo>
                  <a:lnTo>
                    <a:pt x="18" y="240"/>
                  </a:lnTo>
                  <a:lnTo>
                    <a:pt x="26" y="237"/>
                  </a:lnTo>
                  <a:lnTo>
                    <a:pt x="39" y="227"/>
                  </a:lnTo>
                  <a:lnTo>
                    <a:pt x="55" y="212"/>
                  </a:lnTo>
                  <a:lnTo>
                    <a:pt x="60" y="204"/>
                  </a:lnTo>
                  <a:lnTo>
                    <a:pt x="76" y="204"/>
                  </a:lnTo>
                  <a:lnTo>
                    <a:pt x="91" y="202"/>
                  </a:lnTo>
                  <a:lnTo>
                    <a:pt x="105" y="199"/>
                  </a:lnTo>
                  <a:lnTo>
                    <a:pt x="107" y="203"/>
                  </a:lnTo>
                  <a:lnTo>
                    <a:pt x="109" y="204"/>
                  </a:lnTo>
                  <a:lnTo>
                    <a:pt x="111" y="204"/>
                  </a:lnTo>
                  <a:lnTo>
                    <a:pt x="118" y="194"/>
                  </a:lnTo>
                  <a:lnTo>
                    <a:pt x="140" y="193"/>
                  </a:lnTo>
                  <a:lnTo>
                    <a:pt x="159" y="182"/>
                  </a:lnTo>
                  <a:lnTo>
                    <a:pt x="166" y="179"/>
                  </a:lnTo>
                  <a:lnTo>
                    <a:pt x="173" y="181"/>
                  </a:lnTo>
                  <a:lnTo>
                    <a:pt x="176" y="179"/>
                  </a:lnTo>
                  <a:lnTo>
                    <a:pt x="191" y="155"/>
                  </a:lnTo>
                  <a:lnTo>
                    <a:pt x="192" y="140"/>
                  </a:lnTo>
                  <a:lnTo>
                    <a:pt x="191" y="129"/>
                  </a:lnTo>
                  <a:lnTo>
                    <a:pt x="189" y="118"/>
                  </a:lnTo>
                  <a:lnTo>
                    <a:pt x="187" y="110"/>
                  </a:lnTo>
                  <a:lnTo>
                    <a:pt x="186" y="104"/>
                  </a:lnTo>
                  <a:lnTo>
                    <a:pt x="182" y="100"/>
                  </a:lnTo>
                  <a:lnTo>
                    <a:pt x="177" y="98"/>
                  </a:lnTo>
                  <a:lnTo>
                    <a:pt x="170" y="101"/>
                  </a:lnTo>
                  <a:lnTo>
                    <a:pt x="164" y="94"/>
                  </a:lnTo>
                  <a:lnTo>
                    <a:pt x="165" y="86"/>
                  </a:lnTo>
                  <a:lnTo>
                    <a:pt x="164" y="80"/>
                  </a:lnTo>
                  <a:lnTo>
                    <a:pt x="162" y="78"/>
                  </a:lnTo>
                  <a:lnTo>
                    <a:pt x="152" y="72"/>
                  </a:lnTo>
                  <a:lnTo>
                    <a:pt x="149" y="63"/>
                  </a:lnTo>
                  <a:lnTo>
                    <a:pt x="147" y="53"/>
                  </a:lnTo>
                  <a:lnTo>
                    <a:pt x="143" y="49"/>
                  </a:lnTo>
                  <a:lnTo>
                    <a:pt x="139" y="49"/>
                  </a:lnTo>
                  <a:lnTo>
                    <a:pt x="131" y="53"/>
                  </a:lnTo>
                  <a:lnTo>
                    <a:pt x="124" y="62"/>
                  </a:lnTo>
                  <a:lnTo>
                    <a:pt x="120" y="64"/>
                  </a:lnTo>
                  <a:lnTo>
                    <a:pt x="116" y="64"/>
                  </a:lnTo>
                  <a:lnTo>
                    <a:pt x="113" y="72"/>
                  </a:lnTo>
                  <a:lnTo>
                    <a:pt x="109" y="82"/>
                  </a:lnTo>
                  <a:lnTo>
                    <a:pt x="104" y="95"/>
                  </a:lnTo>
                  <a:lnTo>
                    <a:pt x="99" y="101"/>
                  </a:lnTo>
                  <a:lnTo>
                    <a:pt x="100" y="94"/>
                  </a:lnTo>
                  <a:lnTo>
                    <a:pt x="109" y="56"/>
                  </a:lnTo>
                  <a:lnTo>
                    <a:pt x="111" y="44"/>
                  </a:lnTo>
                  <a:lnTo>
                    <a:pt x="114" y="31"/>
                  </a:lnTo>
                  <a:lnTo>
                    <a:pt x="115" y="28"/>
                  </a:lnTo>
                  <a:lnTo>
                    <a:pt x="119" y="26"/>
                  </a:lnTo>
                  <a:lnTo>
                    <a:pt x="121" y="23"/>
                  </a:lnTo>
                  <a:lnTo>
                    <a:pt x="119" y="18"/>
                  </a:lnTo>
                  <a:lnTo>
                    <a:pt x="111" y="8"/>
                  </a:lnTo>
                  <a:lnTo>
                    <a:pt x="99" y="0"/>
                  </a:lnTo>
                  <a:lnTo>
                    <a:pt x="94" y="1"/>
                  </a:lnTo>
                  <a:lnTo>
                    <a:pt x="92" y="4"/>
                  </a:lnTo>
                  <a:lnTo>
                    <a:pt x="91" y="10"/>
                  </a:lnTo>
                  <a:lnTo>
                    <a:pt x="91" y="21"/>
                  </a:lnTo>
                  <a:lnTo>
                    <a:pt x="94" y="31"/>
                  </a:lnTo>
                  <a:lnTo>
                    <a:pt x="90" y="31"/>
                  </a:lnTo>
                  <a:lnTo>
                    <a:pt x="86" y="29"/>
                  </a:lnTo>
                  <a:lnTo>
                    <a:pt x="83" y="21"/>
                  </a:lnTo>
                  <a:lnTo>
                    <a:pt x="80" y="11"/>
                  </a:lnTo>
                  <a:lnTo>
                    <a:pt x="78" y="10"/>
                  </a:lnTo>
                  <a:lnTo>
                    <a:pt x="74" y="12"/>
                  </a:lnTo>
                  <a:lnTo>
                    <a:pt x="72" y="14"/>
                  </a:lnTo>
                  <a:lnTo>
                    <a:pt x="71" y="21"/>
                  </a:lnTo>
                  <a:lnTo>
                    <a:pt x="71" y="31"/>
                  </a:lnTo>
                  <a:lnTo>
                    <a:pt x="64" y="34"/>
                  </a:lnTo>
                  <a:lnTo>
                    <a:pt x="60" y="39"/>
                  </a:lnTo>
                  <a:lnTo>
                    <a:pt x="58" y="47"/>
                  </a:lnTo>
                  <a:lnTo>
                    <a:pt x="55" y="53"/>
                  </a:lnTo>
                  <a:lnTo>
                    <a:pt x="56" y="57"/>
                  </a:lnTo>
                  <a:lnTo>
                    <a:pt x="55" y="70"/>
                  </a:lnTo>
                  <a:lnTo>
                    <a:pt x="53" y="73"/>
                  </a:lnTo>
                  <a:lnTo>
                    <a:pt x="50" y="77"/>
                  </a:lnTo>
                  <a:lnTo>
                    <a:pt x="49" y="86"/>
                  </a:lnTo>
                  <a:lnTo>
                    <a:pt x="49" y="91"/>
                  </a:lnTo>
                  <a:lnTo>
                    <a:pt x="50" y="105"/>
                  </a:lnTo>
                  <a:lnTo>
                    <a:pt x="52" y="109"/>
                  </a:lnTo>
                  <a:lnTo>
                    <a:pt x="50" y="109"/>
                  </a:lnTo>
                  <a:lnTo>
                    <a:pt x="42" y="107"/>
                  </a:lnTo>
                  <a:lnTo>
                    <a:pt x="38" y="109"/>
                  </a:lnTo>
                  <a:lnTo>
                    <a:pt x="36" y="114"/>
                  </a:lnTo>
                  <a:lnTo>
                    <a:pt x="32" y="127"/>
                  </a:lnTo>
                  <a:lnTo>
                    <a:pt x="31" y="13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5" name="Freeform 754">
              <a:extLst>
                <a:ext uri="{FF2B5EF4-FFF2-40B4-BE49-F238E27FC236}">
                  <a16:creationId xmlns="" xmlns:a16="http://schemas.microsoft.com/office/drawing/2014/main" id="{69CEE9DD-F551-74B5-815E-33A1DBB26F34}"/>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6" name="Freeform 755">
              <a:extLst>
                <a:ext uri="{FF2B5EF4-FFF2-40B4-BE49-F238E27FC236}">
                  <a16:creationId xmlns="" xmlns:a16="http://schemas.microsoft.com/office/drawing/2014/main" id="{F172666A-BF23-6770-D4B7-9889F69622E8}"/>
                </a:ext>
              </a:extLst>
            </p:cNvPr>
            <p:cNvSpPr>
              <a:spLocks noChangeArrowheads="1"/>
            </p:cNvSpPr>
            <p:nvPr/>
          </p:nvSpPr>
          <p:spPr bwMode="auto">
            <a:xfrm>
              <a:off x="12073427" y="5028099"/>
              <a:ext cx="10990" cy="21981"/>
            </a:xfrm>
            <a:custGeom>
              <a:avLst/>
              <a:gdLst>
                <a:gd name="T0" fmla="*/ 0 w 10"/>
                <a:gd name="T1" fmla="*/ 2 h 18"/>
                <a:gd name="T2" fmla="*/ 1 w 10"/>
                <a:gd name="T3" fmla="*/ 11 h 18"/>
                <a:gd name="T4" fmla="*/ 4 w 10"/>
                <a:gd name="T5" fmla="*/ 16 h 18"/>
                <a:gd name="T6" fmla="*/ 7 w 10"/>
                <a:gd name="T7" fmla="*/ 17 h 18"/>
                <a:gd name="T8" fmla="*/ 9 w 10"/>
                <a:gd name="T9" fmla="*/ 15 h 18"/>
                <a:gd name="T10" fmla="*/ 2 w 10"/>
                <a:gd name="T11" fmla="*/ 0 h 18"/>
                <a:gd name="T12" fmla="*/ 0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0" y="2"/>
                  </a:moveTo>
                  <a:lnTo>
                    <a:pt x="1" y="11"/>
                  </a:lnTo>
                  <a:lnTo>
                    <a:pt x="4" y="16"/>
                  </a:lnTo>
                  <a:lnTo>
                    <a:pt x="7" y="17"/>
                  </a:lnTo>
                  <a:lnTo>
                    <a:pt x="9" y="15"/>
                  </a:lnTo>
                  <a:lnTo>
                    <a:pt x="2"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47" name="Freeform 756">
              <a:extLst>
                <a:ext uri="{FF2B5EF4-FFF2-40B4-BE49-F238E27FC236}">
                  <a16:creationId xmlns="" xmlns:a16="http://schemas.microsoft.com/office/drawing/2014/main" id="{59BA2225-9D09-00E8-F878-4A62DD4EEABA}"/>
                </a:ext>
              </a:extLst>
            </p:cNvPr>
            <p:cNvSpPr>
              <a:spLocks noChangeArrowheads="1"/>
            </p:cNvSpPr>
            <p:nvPr/>
          </p:nvSpPr>
          <p:spPr bwMode="auto">
            <a:xfrm>
              <a:off x="11908571" y="4335705"/>
              <a:ext cx="280253" cy="302237"/>
            </a:xfrm>
            <a:custGeom>
              <a:avLst/>
              <a:gdLst>
                <a:gd name="T0" fmla="*/ 128 w 223"/>
                <a:gd name="T1" fmla="*/ 3 h 242"/>
                <a:gd name="T2" fmla="*/ 102 w 223"/>
                <a:gd name="T3" fmla="*/ 10 h 242"/>
                <a:gd name="T4" fmla="*/ 88 w 223"/>
                <a:gd name="T5" fmla="*/ 10 h 242"/>
                <a:gd name="T6" fmla="*/ 73 w 223"/>
                <a:gd name="T7" fmla="*/ 18 h 242"/>
                <a:gd name="T8" fmla="*/ 70 w 223"/>
                <a:gd name="T9" fmla="*/ 25 h 242"/>
                <a:gd name="T10" fmla="*/ 59 w 223"/>
                <a:gd name="T11" fmla="*/ 15 h 242"/>
                <a:gd name="T12" fmla="*/ 52 w 223"/>
                <a:gd name="T13" fmla="*/ 29 h 242"/>
                <a:gd name="T14" fmla="*/ 37 w 223"/>
                <a:gd name="T15" fmla="*/ 62 h 242"/>
                <a:gd name="T16" fmla="*/ 24 w 223"/>
                <a:gd name="T17" fmla="*/ 85 h 242"/>
                <a:gd name="T18" fmla="*/ 0 w 223"/>
                <a:gd name="T19" fmla="*/ 121 h 242"/>
                <a:gd name="T20" fmla="*/ 12 w 223"/>
                <a:gd name="T21" fmla="*/ 127 h 242"/>
                <a:gd name="T22" fmla="*/ 36 w 223"/>
                <a:gd name="T23" fmla="*/ 137 h 242"/>
                <a:gd name="T24" fmla="*/ 44 w 223"/>
                <a:gd name="T25" fmla="*/ 169 h 242"/>
                <a:gd name="T26" fmla="*/ 49 w 223"/>
                <a:gd name="T27" fmla="*/ 182 h 242"/>
                <a:gd name="T28" fmla="*/ 54 w 223"/>
                <a:gd name="T29" fmla="*/ 192 h 242"/>
                <a:gd name="T30" fmla="*/ 65 w 223"/>
                <a:gd name="T31" fmla="*/ 198 h 242"/>
                <a:gd name="T32" fmla="*/ 78 w 223"/>
                <a:gd name="T33" fmla="*/ 189 h 242"/>
                <a:gd name="T34" fmla="*/ 86 w 223"/>
                <a:gd name="T35" fmla="*/ 205 h 242"/>
                <a:gd name="T36" fmla="*/ 106 w 223"/>
                <a:gd name="T37" fmla="*/ 205 h 242"/>
                <a:gd name="T38" fmla="*/ 121 w 223"/>
                <a:gd name="T39" fmla="*/ 212 h 242"/>
                <a:gd name="T40" fmla="*/ 132 w 223"/>
                <a:gd name="T41" fmla="*/ 228 h 242"/>
                <a:gd name="T42" fmla="*/ 146 w 223"/>
                <a:gd name="T43" fmla="*/ 234 h 242"/>
                <a:gd name="T44" fmla="*/ 158 w 223"/>
                <a:gd name="T45" fmla="*/ 235 h 242"/>
                <a:gd name="T46" fmla="*/ 169 w 223"/>
                <a:gd name="T47" fmla="*/ 241 h 242"/>
                <a:gd name="T48" fmla="*/ 202 w 223"/>
                <a:gd name="T49" fmla="*/ 233 h 242"/>
                <a:gd name="T50" fmla="*/ 218 w 223"/>
                <a:gd name="T51" fmla="*/ 212 h 242"/>
                <a:gd name="T52" fmla="*/ 214 w 223"/>
                <a:gd name="T53" fmla="*/ 189 h 242"/>
                <a:gd name="T54" fmla="*/ 204 w 223"/>
                <a:gd name="T55" fmla="*/ 184 h 242"/>
                <a:gd name="T56" fmla="*/ 190 w 223"/>
                <a:gd name="T57" fmla="*/ 156 h 242"/>
                <a:gd name="T58" fmla="*/ 193 w 223"/>
                <a:gd name="T59" fmla="*/ 154 h 242"/>
                <a:gd name="T60" fmla="*/ 205 w 223"/>
                <a:gd name="T61" fmla="*/ 159 h 242"/>
                <a:gd name="T62" fmla="*/ 211 w 223"/>
                <a:gd name="T63" fmla="*/ 140 h 242"/>
                <a:gd name="T64" fmla="*/ 211 w 223"/>
                <a:gd name="T65" fmla="*/ 122 h 242"/>
                <a:gd name="T66" fmla="*/ 213 w 223"/>
                <a:gd name="T67" fmla="*/ 108 h 242"/>
                <a:gd name="T68" fmla="*/ 214 w 223"/>
                <a:gd name="T69" fmla="*/ 94 h 242"/>
                <a:gd name="T70" fmla="*/ 217 w 223"/>
                <a:gd name="T71" fmla="*/ 78 h 242"/>
                <a:gd name="T72" fmla="*/ 218 w 223"/>
                <a:gd name="T73" fmla="*/ 58 h 242"/>
                <a:gd name="T74" fmla="*/ 211 w 223"/>
                <a:gd name="T75" fmla="*/ 45 h 242"/>
                <a:gd name="T76" fmla="*/ 203 w 223"/>
                <a:gd name="T77" fmla="*/ 36 h 242"/>
                <a:gd name="T78" fmla="*/ 198 w 223"/>
                <a:gd name="T79" fmla="*/ 28 h 242"/>
                <a:gd name="T80" fmla="*/ 175 w 223"/>
                <a:gd name="T81" fmla="*/ 21 h 242"/>
                <a:gd name="T82" fmla="*/ 171 w 223"/>
                <a:gd name="T83" fmla="*/ 29 h 242"/>
                <a:gd name="T84" fmla="*/ 168 w 223"/>
                <a:gd name="T85" fmla="*/ 52 h 242"/>
                <a:gd name="T86" fmla="*/ 158 w 223"/>
                <a:gd name="T87" fmla="*/ 49 h 242"/>
                <a:gd name="T88" fmla="*/ 147 w 223"/>
                <a:gd name="T89" fmla="*/ 70 h 242"/>
                <a:gd name="T90" fmla="*/ 143 w 223"/>
                <a:gd name="T91" fmla="*/ 72 h 242"/>
                <a:gd name="T92" fmla="*/ 149 w 223"/>
                <a:gd name="T93" fmla="*/ 50 h 242"/>
                <a:gd name="T94" fmla="*/ 153 w 223"/>
                <a:gd name="T95" fmla="*/ 30 h 242"/>
                <a:gd name="T96" fmla="*/ 153 w 223"/>
                <a:gd name="T97" fmla="*/ 14 h 242"/>
                <a:gd name="T98" fmla="*/ 143 w 223"/>
                <a:gd name="T9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42">
                  <a:moveTo>
                    <a:pt x="143" y="0"/>
                  </a:moveTo>
                  <a:lnTo>
                    <a:pt x="128" y="3"/>
                  </a:lnTo>
                  <a:lnTo>
                    <a:pt x="106" y="12"/>
                  </a:lnTo>
                  <a:lnTo>
                    <a:pt x="102" y="10"/>
                  </a:lnTo>
                  <a:lnTo>
                    <a:pt x="98" y="13"/>
                  </a:lnTo>
                  <a:lnTo>
                    <a:pt x="88" y="10"/>
                  </a:lnTo>
                  <a:lnTo>
                    <a:pt x="76" y="12"/>
                  </a:lnTo>
                  <a:lnTo>
                    <a:pt x="73" y="18"/>
                  </a:lnTo>
                  <a:lnTo>
                    <a:pt x="71" y="23"/>
                  </a:lnTo>
                  <a:lnTo>
                    <a:pt x="70" y="25"/>
                  </a:lnTo>
                  <a:lnTo>
                    <a:pt x="60" y="13"/>
                  </a:lnTo>
                  <a:lnTo>
                    <a:pt x="59" y="15"/>
                  </a:lnTo>
                  <a:lnTo>
                    <a:pt x="54" y="25"/>
                  </a:lnTo>
                  <a:lnTo>
                    <a:pt x="52" y="29"/>
                  </a:lnTo>
                  <a:lnTo>
                    <a:pt x="40" y="42"/>
                  </a:lnTo>
                  <a:lnTo>
                    <a:pt x="37" y="62"/>
                  </a:lnTo>
                  <a:lnTo>
                    <a:pt x="30" y="75"/>
                  </a:lnTo>
                  <a:lnTo>
                    <a:pt x="24" y="85"/>
                  </a:lnTo>
                  <a:lnTo>
                    <a:pt x="10" y="97"/>
                  </a:lnTo>
                  <a:lnTo>
                    <a:pt x="0" y="121"/>
                  </a:lnTo>
                  <a:lnTo>
                    <a:pt x="6" y="128"/>
                  </a:lnTo>
                  <a:lnTo>
                    <a:pt x="12" y="127"/>
                  </a:lnTo>
                  <a:lnTo>
                    <a:pt x="21" y="129"/>
                  </a:lnTo>
                  <a:lnTo>
                    <a:pt x="36" y="137"/>
                  </a:lnTo>
                  <a:lnTo>
                    <a:pt x="39" y="153"/>
                  </a:lnTo>
                  <a:lnTo>
                    <a:pt x="44" y="169"/>
                  </a:lnTo>
                  <a:lnTo>
                    <a:pt x="48" y="173"/>
                  </a:lnTo>
                  <a:lnTo>
                    <a:pt x="49" y="182"/>
                  </a:lnTo>
                  <a:lnTo>
                    <a:pt x="50" y="184"/>
                  </a:lnTo>
                  <a:lnTo>
                    <a:pt x="54" y="192"/>
                  </a:lnTo>
                  <a:lnTo>
                    <a:pt x="61" y="197"/>
                  </a:lnTo>
                  <a:lnTo>
                    <a:pt x="65" y="198"/>
                  </a:lnTo>
                  <a:lnTo>
                    <a:pt x="75" y="189"/>
                  </a:lnTo>
                  <a:lnTo>
                    <a:pt x="78" y="189"/>
                  </a:lnTo>
                  <a:lnTo>
                    <a:pt x="83" y="204"/>
                  </a:lnTo>
                  <a:lnTo>
                    <a:pt x="86" y="205"/>
                  </a:lnTo>
                  <a:lnTo>
                    <a:pt x="104" y="203"/>
                  </a:lnTo>
                  <a:lnTo>
                    <a:pt x="106" y="205"/>
                  </a:lnTo>
                  <a:lnTo>
                    <a:pt x="118" y="208"/>
                  </a:lnTo>
                  <a:lnTo>
                    <a:pt x="121" y="212"/>
                  </a:lnTo>
                  <a:lnTo>
                    <a:pt x="122" y="216"/>
                  </a:lnTo>
                  <a:lnTo>
                    <a:pt x="132" y="228"/>
                  </a:lnTo>
                  <a:lnTo>
                    <a:pt x="142" y="234"/>
                  </a:lnTo>
                  <a:lnTo>
                    <a:pt x="146" y="234"/>
                  </a:lnTo>
                  <a:lnTo>
                    <a:pt x="153" y="237"/>
                  </a:lnTo>
                  <a:lnTo>
                    <a:pt x="158" y="235"/>
                  </a:lnTo>
                  <a:lnTo>
                    <a:pt x="165" y="240"/>
                  </a:lnTo>
                  <a:lnTo>
                    <a:pt x="169" y="241"/>
                  </a:lnTo>
                  <a:lnTo>
                    <a:pt x="182" y="236"/>
                  </a:lnTo>
                  <a:lnTo>
                    <a:pt x="202" y="233"/>
                  </a:lnTo>
                  <a:lnTo>
                    <a:pt x="206" y="230"/>
                  </a:lnTo>
                  <a:lnTo>
                    <a:pt x="218" y="212"/>
                  </a:lnTo>
                  <a:lnTo>
                    <a:pt x="217" y="205"/>
                  </a:lnTo>
                  <a:lnTo>
                    <a:pt x="214" y="189"/>
                  </a:lnTo>
                  <a:lnTo>
                    <a:pt x="212" y="188"/>
                  </a:lnTo>
                  <a:lnTo>
                    <a:pt x="204" y="184"/>
                  </a:lnTo>
                  <a:lnTo>
                    <a:pt x="198" y="168"/>
                  </a:lnTo>
                  <a:lnTo>
                    <a:pt x="190" y="156"/>
                  </a:lnTo>
                  <a:lnTo>
                    <a:pt x="191" y="154"/>
                  </a:lnTo>
                  <a:lnTo>
                    <a:pt x="193" y="154"/>
                  </a:lnTo>
                  <a:lnTo>
                    <a:pt x="201" y="159"/>
                  </a:lnTo>
                  <a:lnTo>
                    <a:pt x="205" y="159"/>
                  </a:lnTo>
                  <a:lnTo>
                    <a:pt x="210" y="151"/>
                  </a:lnTo>
                  <a:lnTo>
                    <a:pt x="211" y="140"/>
                  </a:lnTo>
                  <a:lnTo>
                    <a:pt x="210" y="127"/>
                  </a:lnTo>
                  <a:lnTo>
                    <a:pt x="211" y="122"/>
                  </a:lnTo>
                  <a:lnTo>
                    <a:pt x="212" y="118"/>
                  </a:lnTo>
                  <a:lnTo>
                    <a:pt x="213" y="108"/>
                  </a:lnTo>
                  <a:lnTo>
                    <a:pt x="213" y="98"/>
                  </a:lnTo>
                  <a:lnTo>
                    <a:pt x="214" y="94"/>
                  </a:lnTo>
                  <a:lnTo>
                    <a:pt x="215" y="90"/>
                  </a:lnTo>
                  <a:lnTo>
                    <a:pt x="217" y="78"/>
                  </a:lnTo>
                  <a:lnTo>
                    <a:pt x="222" y="72"/>
                  </a:lnTo>
                  <a:lnTo>
                    <a:pt x="218" y="58"/>
                  </a:lnTo>
                  <a:lnTo>
                    <a:pt x="214" y="50"/>
                  </a:lnTo>
                  <a:lnTo>
                    <a:pt x="211" y="45"/>
                  </a:lnTo>
                  <a:lnTo>
                    <a:pt x="205" y="42"/>
                  </a:lnTo>
                  <a:lnTo>
                    <a:pt x="203" y="36"/>
                  </a:lnTo>
                  <a:lnTo>
                    <a:pt x="200" y="34"/>
                  </a:lnTo>
                  <a:lnTo>
                    <a:pt x="198" y="28"/>
                  </a:lnTo>
                  <a:lnTo>
                    <a:pt x="184" y="22"/>
                  </a:lnTo>
                  <a:lnTo>
                    <a:pt x="175" y="21"/>
                  </a:lnTo>
                  <a:lnTo>
                    <a:pt x="173" y="22"/>
                  </a:lnTo>
                  <a:lnTo>
                    <a:pt x="171" y="29"/>
                  </a:lnTo>
                  <a:lnTo>
                    <a:pt x="172" y="40"/>
                  </a:lnTo>
                  <a:lnTo>
                    <a:pt x="168" y="52"/>
                  </a:lnTo>
                  <a:lnTo>
                    <a:pt x="164" y="54"/>
                  </a:lnTo>
                  <a:lnTo>
                    <a:pt x="158" y="49"/>
                  </a:lnTo>
                  <a:lnTo>
                    <a:pt x="152" y="57"/>
                  </a:lnTo>
                  <a:lnTo>
                    <a:pt x="147" y="70"/>
                  </a:lnTo>
                  <a:lnTo>
                    <a:pt x="145" y="74"/>
                  </a:lnTo>
                  <a:lnTo>
                    <a:pt x="143" y="72"/>
                  </a:lnTo>
                  <a:lnTo>
                    <a:pt x="144" y="58"/>
                  </a:lnTo>
                  <a:lnTo>
                    <a:pt x="149" y="50"/>
                  </a:lnTo>
                  <a:lnTo>
                    <a:pt x="150" y="39"/>
                  </a:lnTo>
                  <a:lnTo>
                    <a:pt x="153" y="30"/>
                  </a:lnTo>
                  <a:lnTo>
                    <a:pt x="157" y="27"/>
                  </a:lnTo>
                  <a:lnTo>
                    <a:pt x="153" y="14"/>
                  </a:lnTo>
                  <a:lnTo>
                    <a:pt x="146" y="2"/>
                  </a:lnTo>
                  <a:lnTo>
                    <a:pt x="143"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8" name="Freeform 758">
              <a:extLst>
                <a:ext uri="{FF2B5EF4-FFF2-40B4-BE49-F238E27FC236}">
                  <a16:creationId xmlns="" xmlns:a16="http://schemas.microsoft.com/office/drawing/2014/main" id="{58798A38-4D67-2A7A-D06C-66E399C0CEFC}"/>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49" name="Freeform 759">
              <a:extLst>
                <a:ext uri="{FF2B5EF4-FFF2-40B4-BE49-F238E27FC236}">
                  <a16:creationId xmlns="" xmlns:a16="http://schemas.microsoft.com/office/drawing/2014/main" id="{7A45ECAB-ABDD-73D7-A645-299405B9EA26}"/>
                </a:ext>
              </a:extLst>
            </p:cNvPr>
            <p:cNvSpPr>
              <a:spLocks noChangeArrowheads="1"/>
            </p:cNvSpPr>
            <p:nvPr/>
          </p:nvSpPr>
          <p:spPr bwMode="auto">
            <a:xfrm>
              <a:off x="12051446" y="5088548"/>
              <a:ext cx="10990" cy="27474"/>
            </a:xfrm>
            <a:custGeom>
              <a:avLst/>
              <a:gdLst>
                <a:gd name="T0" fmla="*/ 5 w 11"/>
                <a:gd name="T1" fmla="*/ 0 h 23"/>
                <a:gd name="T2" fmla="*/ 3 w 11"/>
                <a:gd name="T3" fmla="*/ 1 h 23"/>
                <a:gd name="T4" fmla="*/ 3 w 11"/>
                <a:gd name="T5" fmla="*/ 4 h 23"/>
                <a:gd name="T6" fmla="*/ 0 w 11"/>
                <a:gd name="T7" fmla="*/ 12 h 23"/>
                <a:gd name="T8" fmla="*/ 0 w 11"/>
                <a:gd name="T9" fmla="*/ 20 h 23"/>
                <a:gd name="T10" fmla="*/ 0 w 11"/>
                <a:gd name="T11" fmla="*/ 21 h 23"/>
                <a:gd name="T12" fmla="*/ 2 w 11"/>
                <a:gd name="T13" fmla="*/ 22 h 23"/>
                <a:gd name="T14" fmla="*/ 4 w 11"/>
                <a:gd name="T15" fmla="*/ 21 h 23"/>
                <a:gd name="T16" fmla="*/ 7 w 11"/>
                <a:gd name="T17" fmla="*/ 16 h 23"/>
                <a:gd name="T18" fmla="*/ 10 w 11"/>
                <a:gd name="T19" fmla="*/ 7 h 23"/>
                <a:gd name="T20" fmla="*/ 10 w 11"/>
                <a:gd name="T21" fmla="*/ 5 h 23"/>
                <a:gd name="T22" fmla="*/ 8 w 11"/>
                <a:gd name="T23" fmla="*/ 2 h 23"/>
                <a:gd name="T24" fmla="*/ 5 w 1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3">
                  <a:moveTo>
                    <a:pt x="5" y="0"/>
                  </a:moveTo>
                  <a:lnTo>
                    <a:pt x="3" y="1"/>
                  </a:lnTo>
                  <a:lnTo>
                    <a:pt x="3" y="4"/>
                  </a:lnTo>
                  <a:lnTo>
                    <a:pt x="0" y="12"/>
                  </a:lnTo>
                  <a:lnTo>
                    <a:pt x="0" y="20"/>
                  </a:lnTo>
                  <a:lnTo>
                    <a:pt x="0" y="21"/>
                  </a:lnTo>
                  <a:lnTo>
                    <a:pt x="2" y="22"/>
                  </a:lnTo>
                  <a:lnTo>
                    <a:pt x="4" y="21"/>
                  </a:lnTo>
                  <a:lnTo>
                    <a:pt x="7" y="16"/>
                  </a:lnTo>
                  <a:lnTo>
                    <a:pt x="10" y="7"/>
                  </a:lnTo>
                  <a:lnTo>
                    <a:pt x="10" y="5"/>
                  </a:lnTo>
                  <a:lnTo>
                    <a:pt x="8" y="2"/>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0" name="Freeform 760">
              <a:extLst>
                <a:ext uri="{FF2B5EF4-FFF2-40B4-BE49-F238E27FC236}">
                  <a16:creationId xmlns="" xmlns:a16="http://schemas.microsoft.com/office/drawing/2014/main" id="{6C83A964-AE00-1C72-AAC5-AFAE914ED175}"/>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1" name="Freeform 761">
              <a:extLst>
                <a:ext uri="{FF2B5EF4-FFF2-40B4-BE49-F238E27FC236}">
                  <a16:creationId xmlns="" xmlns:a16="http://schemas.microsoft.com/office/drawing/2014/main" id="{94468C40-F9A4-F80A-0A1D-DECCAA1C253A}"/>
                </a:ext>
              </a:extLst>
            </p:cNvPr>
            <p:cNvSpPr>
              <a:spLocks noChangeArrowheads="1"/>
            </p:cNvSpPr>
            <p:nvPr/>
          </p:nvSpPr>
          <p:spPr bwMode="auto">
            <a:xfrm>
              <a:off x="12655917" y="5039090"/>
              <a:ext cx="27474" cy="32971"/>
            </a:xfrm>
            <a:custGeom>
              <a:avLst/>
              <a:gdLst>
                <a:gd name="T0" fmla="*/ 6 w 23"/>
                <a:gd name="T1" fmla="*/ 12 h 27"/>
                <a:gd name="T2" fmla="*/ 10 w 23"/>
                <a:gd name="T3" fmla="*/ 14 h 27"/>
                <a:gd name="T4" fmla="*/ 14 w 23"/>
                <a:gd name="T5" fmla="*/ 22 h 27"/>
                <a:gd name="T6" fmla="*/ 18 w 23"/>
                <a:gd name="T7" fmla="*/ 26 h 27"/>
                <a:gd name="T8" fmla="*/ 19 w 23"/>
                <a:gd name="T9" fmla="*/ 26 h 27"/>
                <a:gd name="T10" fmla="*/ 20 w 23"/>
                <a:gd name="T11" fmla="*/ 22 h 27"/>
                <a:gd name="T12" fmla="*/ 20 w 23"/>
                <a:gd name="T13" fmla="*/ 19 h 27"/>
                <a:gd name="T14" fmla="*/ 22 w 23"/>
                <a:gd name="T15" fmla="*/ 18 h 27"/>
                <a:gd name="T16" fmla="*/ 21 w 23"/>
                <a:gd name="T17" fmla="*/ 12 h 27"/>
                <a:gd name="T18" fmla="*/ 16 w 23"/>
                <a:gd name="T19" fmla="*/ 3 h 27"/>
                <a:gd name="T20" fmla="*/ 14 w 23"/>
                <a:gd name="T21" fmla="*/ 0 h 27"/>
                <a:gd name="T22" fmla="*/ 10 w 23"/>
                <a:gd name="T23" fmla="*/ 3 h 27"/>
                <a:gd name="T24" fmla="*/ 2 w 23"/>
                <a:gd name="T25" fmla="*/ 1 h 27"/>
                <a:gd name="T26" fmla="*/ 0 w 23"/>
                <a:gd name="T27" fmla="*/ 2 h 27"/>
                <a:gd name="T28" fmla="*/ 1 w 23"/>
                <a:gd name="T29" fmla="*/ 5 h 27"/>
                <a:gd name="T30" fmla="*/ 6 w 23"/>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7">
                  <a:moveTo>
                    <a:pt x="6" y="12"/>
                  </a:moveTo>
                  <a:lnTo>
                    <a:pt x="10" y="14"/>
                  </a:lnTo>
                  <a:lnTo>
                    <a:pt x="14" y="22"/>
                  </a:lnTo>
                  <a:lnTo>
                    <a:pt x="18" y="26"/>
                  </a:lnTo>
                  <a:lnTo>
                    <a:pt x="19" y="26"/>
                  </a:lnTo>
                  <a:lnTo>
                    <a:pt x="20" y="22"/>
                  </a:lnTo>
                  <a:lnTo>
                    <a:pt x="20" y="19"/>
                  </a:lnTo>
                  <a:lnTo>
                    <a:pt x="22" y="18"/>
                  </a:lnTo>
                  <a:lnTo>
                    <a:pt x="21" y="12"/>
                  </a:lnTo>
                  <a:lnTo>
                    <a:pt x="16" y="3"/>
                  </a:lnTo>
                  <a:lnTo>
                    <a:pt x="14" y="0"/>
                  </a:lnTo>
                  <a:lnTo>
                    <a:pt x="10" y="3"/>
                  </a:lnTo>
                  <a:lnTo>
                    <a:pt x="2" y="1"/>
                  </a:lnTo>
                  <a:lnTo>
                    <a:pt x="0" y="2"/>
                  </a:lnTo>
                  <a:lnTo>
                    <a:pt x="1" y="5"/>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2" name="Freeform 762">
              <a:extLst>
                <a:ext uri="{FF2B5EF4-FFF2-40B4-BE49-F238E27FC236}">
                  <a16:creationId xmlns="" xmlns:a16="http://schemas.microsoft.com/office/drawing/2014/main" id="{9504E263-F375-5E05-559E-E42A5A9292F5}"/>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3" name="Freeform 763">
              <a:extLst>
                <a:ext uri="{FF2B5EF4-FFF2-40B4-BE49-F238E27FC236}">
                  <a16:creationId xmlns="" xmlns:a16="http://schemas.microsoft.com/office/drawing/2014/main" id="{28A390B8-30AB-1BEA-C85A-03C84FE018BF}"/>
                </a:ext>
              </a:extLst>
            </p:cNvPr>
            <p:cNvSpPr>
              <a:spLocks noChangeArrowheads="1"/>
            </p:cNvSpPr>
            <p:nvPr/>
          </p:nvSpPr>
          <p:spPr bwMode="auto">
            <a:xfrm>
              <a:off x="13584603" y="5418260"/>
              <a:ext cx="32971" cy="54952"/>
            </a:xfrm>
            <a:custGeom>
              <a:avLst/>
              <a:gdLst>
                <a:gd name="T0" fmla="*/ 2 w 28"/>
                <a:gd name="T1" fmla="*/ 9 h 44"/>
                <a:gd name="T2" fmla="*/ 8 w 28"/>
                <a:gd name="T3" fmla="*/ 15 h 44"/>
                <a:gd name="T4" fmla="*/ 10 w 28"/>
                <a:gd name="T5" fmla="*/ 23 h 44"/>
                <a:gd name="T6" fmla="*/ 21 w 28"/>
                <a:gd name="T7" fmla="*/ 38 h 44"/>
                <a:gd name="T8" fmla="*/ 23 w 28"/>
                <a:gd name="T9" fmla="*/ 43 h 44"/>
                <a:gd name="T10" fmla="*/ 26 w 28"/>
                <a:gd name="T11" fmla="*/ 39 h 44"/>
                <a:gd name="T12" fmla="*/ 27 w 28"/>
                <a:gd name="T13" fmla="*/ 31 h 44"/>
                <a:gd name="T14" fmla="*/ 21 w 28"/>
                <a:gd name="T15" fmla="*/ 19 h 44"/>
                <a:gd name="T16" fmla="*/ 8 w 28"/>
                <a:gd name="T17" fmla="*/ 4 h 44"/>
                <a:gd name="T18" fmla="*/ 0 w 28"/>
                <a:gd name="T19" fmla="*/ 0 h 44"/>
                <a:gd name="T20" fmla="*/ 0 w 28"/>
                <a:gd name="T21" fmla="*/ 6 h 44"/>
                <a:gd name="T22" fmla="*/ 2 w 28"/>
                <a:gd name="T23"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 y="9"/>
                  </a:moveTo>
                  <a:lnTo>
                    <a:pt x="8" y="15"/>
                  </a:lnTo>
                  <a:lnTo>
                    <a:pt x="10" y="23"/>
                  </a:lnTo>
                  <a:lnTo>
                    <a:pt x="21" y="38"/>
                  </a:lnTo>
                  <a:lnTo>
                    <a:pt x="23" y="43"/>
                  </a:lnTo>
                  <a:lnTo>
                    <a:pt x="26" y="39"/>
                  </a:lnTo>
                  <a:lnTo>
                    <a:pt x="27" y="31"/>
                  </a:lnTo>
                  <a:lnTo>
                    <a:pt x="21" y="19"/>
                  </a:lnTo>
                  <a:lnTo>
                    <a:pt x="8" y="4"/>
                  </a:lnTo>
                  <a:lnTo>
                    <a:pt x="0" y="0"/>
                  </a:lnTo>
                  <a:lnTo>
                    <a:pt x="0" y="6"/>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4" name="Freeform 764">
              <a:extLst>
                <a:ext uri="{FF2B5EF4-FFF2-40B4-BE49-F238E27FC236}">
                  <a16:creationId xmlns="" xmlns:a16="http://schemas.microsoft.com/office/drawing/2014/main" id="{3F6E21EC-019C-BF87-95A3-593E96392EE9}"/>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5" name="Freeform 765">
              <a:extLst>
                <a:ext uri="{FF2B5EF4-FFF2-40B4-BE49-F238E27FC236}">
                  <a16:creationId xmlns="" xmlns:a16="http://schemas.microsoft.com/office/drawing/2014/main" id="{B7B088C1-97B4-5811-EA8E-0AE03C1CE208}"/>
                </a:ext>
              </a:extLst>
            </p:cNvPr>
            <p:cNvSpPr>
              <a:spLocks noChangeArrowheads="1"/>
            </p:cNvSpPr>
            <p:nvPr/>
          </p:nvSpPr>
          <p:spPr bwMode="auto">
            <a:xfrm>
              <a:off x="12469081" y="4912702"/>
              <a:ext cx="16484" cy="21981"/>
            </a:xfrm>
            <a:custGeom>
              <a:avLst/>
              <a:gdLst>
                <a:gd name="T0" fmla="*/ 11 w 14"/>
                <a:gd name="T1" fmla="*/ 2 h 16"/>
                <a:gd name="T2" fmla="*/ 7 w 14"/>
                <a:gd name="T3" fmla="*/ 0 h 16"/>
                <a:gd name="T4" fmla="*/ 3 w 14"/>
                <a:gd name="T5" fmla="*/ 0 h 16"/>
                <a:gd name="T6" fmla="*/ 0 w 14"/>
                <a:gd name="T7" fmla="*/ 8 h 16"/>
                <a:gd name="T8" fmla="*/ 2 w 14"/>
                <a:gd name="T9" fmla="*/ 15 h 16"/>
                <a:gd name="T10" fmla="*/ 5 w 14"/>
                <a:gd name="T11" fmla="*/ 15 h 16"/>
                <a:gd name="T12" fmla="*/ 13 w 14"/>
                <a:gd name="T13" fmla="*/ 12 h 16"/>
                <a:gd name="T14" fmla="*/ 13 w 14"/>
                <a:gd name="T15" fmla="*/ 7 h 16"/>
                <a:gd name="T16" fmla="*/ 12 w 14"/>
                <a:gd name="T17" fmla="*/ 4 h 16"/>
                <a:gd name="T18" fmla="*/ 11 w 14"/>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11" y="2"/>
                  </a:moveTo>
                  <a:lnTo>
                    <a:pt x="7" y="0"/>
                  </a:lnTo>
                  <a:lnTo>
                    <a:pt x="3" y="0"/>
                  </a:lnTo>
                  <a:lnTo>
                    <a:pt x="0" y="8"/>
                  </a:lnTo>
                  <a:lnTo>
                    <a:pt x="2" y="15"/>
                  </a:lnTo>
                  <a:lnTo>
                    <a:pt x="5" y="15"/>
                  </a:lnTo>
                  <a:lnTo>
                    <a:pt x="13" y="12"/>
                  </a:lnTo>
                  <a:lnTo>
                    <a:pt x="13" y="7"/>
                  </a:lnTo>
                  <a:lnTo>
                    <a:pt x="12" y="4"/>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6" name="Freeform 766">
              <a:extLst>
                <a:ext uri="{FF2B5EF4-FFF2-40B4-BE49-F238E27FC236}">
                  <a16:creationId xmlns="" xmlns:a16="http://schemas.microsoft.com/office/drawing/2014/main" id="{D80D0861-6B28-C4F1-F293-2F4F55588A2A}"/>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7" name="Freeform 767">
              <a:extLst>
                <a:ext uri="{FF2B5EF4-FFF2-40B4-BE49-F238E27FC236}">
                  <a16:creationId xmlns="" xmlns:a16="http://schemas.microsoft.com/office/drawing/2014/main" id="{10D32DAC-29D0-E299-9622-F894B08AA43C}"/>
                </a:ext>
              </a:extLst>
            </p:cNvPr>
            <p:cNvSpPr>
              <a:spLocks noChangeArrowheads="1"/>
            </p:cNvSpPr>
            <p:nvPr/>
          </p:nvSpPr>
          <p:spPr bwMode="auto">
            <a:xfrm>
              <a:off x="13144988" y="5462221"/>
              <a:ext cx="10990" cy="16484"/>
            </a:xfrm>
            <a:custGeom>
              <a:avLst/>
              <a:gdLst>
                <a:gd name="T0" fmla="*/ 4 w 11"/>
                <a:gd name="T1" fmla="*/ 11 h 12"/>
                <a:gd name="T2" fmla="*/ 6 w 11"/>
                <a:gd name="T3" fmla="*/ 10 h 12"/>
                <a:gd name="T4" fmla="*/ 10 w 11"/>
                <a:gd name="T5" fmla="*/ 6 h 12"/>
                <a:gd name="T6" fmla="*/ 9 w 11"/>
                <a:gd name="T7" fmla="*/ 5 h 12"/>
                <a:gd name="T8" fmla="*/ 7 w 11"/>
                <a:gd name="T9" fmla="*/ 1 h 12"/>
                <a:gd name="T10" fmla="*/ 3 w 11"/>
                <a:gd name="T11" fmla="*/ 0 h 12"/>
                <a:gd name="T12" fmla="*/ 0 w 11"/>
                <a:gd name="T13" fmla="*/ 2 h 12"/>
                <a:gd name="T14" fmla="*/ 0 w 11"/>
                <a:gd name="T15" fmla="*/ 4 h 12"/>
                <a:gd name="T16" fmla="*/ 1 w 11"/>
                <a:gd name="T17" fmla="*/ 8 h 12"/>
                <a:gd name="T18" fmla="*/ 4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4" y="11"/>
                  </a:moveTo>
                  <a:lnTo>
                    <a:pt x="6" y="10"/>
                  </a:lnTo>
                  <a:lnTo>
                    <a:pt x="10" y="6"/>
                  </a:lnTo>
                  <a:lnTo>
                    <a:pt x="9" y="5"/>
                  </a:lnTo>
                  <a:lnTo>
                    <a:pt x="7" y="1"/>
                  </a:lnTo>
                  <a:lnTo>
                    <a:pt x="3" y="0"/>
                  </a:lnTo>
                  <a:lnTo>
                    <a:pt x="0" y="2"/>
                  </a:lnTo>
                  <a:lnTo>
                    <a:pt x="0" y="4"/>
                  </a:lnTo>
                  <a:lnTo>
                    <a:pt x="1" y="8"/>
                  </a:lnTo>
                  <a:lnTo>
                    <a:pt x="4"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58" name="Freeform 768">
              <a:extLst>
                <a:ext uri="{FF2B5EF4-FFF2-40B4-BE49-F238E27FC236}">
                  <a16:creationId xmlns="" xmlns:a16="http://schemas.microsoft.com/office/drawing/2014/main" id="{7670E7AD-396F-BA4D-C1D9-3BA85EA9056F}"/>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59" name="Freeform 769">
              <a:extLst>
                <a:ext uri="{FF2B5EF4-FFF2-40B4-BE49-F238E27FC236}">
                  <a16:creationId xmlns="" xmlns:a16="http://schemas.microsoft.com/office/drawing/2014/main" id="{1E73C472-FE8A-5D40-FF9E-F198BEC87C86}"/>
                </a:ext>
              </a:extLst>
            </p:cNvPr>
            <p:cNvSpPr>
              <a:spLocks noChangeArrowheads="1"/>
            </p:cNvSpPr>
            <p:nvPr/>
          </p:nvSpPr>
          <p:spPr bwMode="auto">
            <a:xfrm>
              <a:off x="12436110" y="4753340"/>
              <a:ext cx="54952" cy="27478"/>
            </a:xfrm>
            <a:custGeom>
              <a:avLst/>
              <a:gdLst>
                <a:gd name="T0" fmla="*/ 0 w 42"/>
                <a:gd name="T1" fmla="*/ 8 h 21"/>
                <a:gd name="T2" fmla="*/ 19 w 42"/>
                <a:gd name="T3" fmla="*/ 15 h 21"/>
                <a:gd name="T4" fmla="*/ 30 w 42"/>
                <a:gd name="T5" fmla="*/ 14 h 21"/>
                <a:gd name="T6" fmla="*/ 34 w 42"/>
                <a:gd name="T7" fmla="*/ 20 h 21"/>
                <a:gd name="T8" fmla="*/ 38 w 42"/>
                <a:gd name="T9" fmla="*/ 17 h 21"/>
                <a:gd name="T10" fmla="*/ 41 w 42"/>
                <a:gd name="T11" fmla="*/ 10 h 21"/>
                <a:gd name="T12" fmla="*/ 37 w 42"/>
                <a:gd name="T13" fmla="*/ 1 h 21"/>
                <a:gd name="T14" fmla="*/ 35 w 42"/>
                <a:gd name="T15" fmla="*/ 0 h 21"/>
                <a:gd name="T16" fmla="*/ 5 w 42"/>
                <a:gd name="T17" fmla="*/ 3 h 21"/>
                <a:gd name="T18" fmla="*/ 0 w 42"/>
                <a:gd name="T1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0" y="8"/>
                  </a:moveTo>
                  <a:lnTo>
                    <a:pt x="19" y="15"/>
                  </a:lnTo>
                  <a:lnTo>
                    <a:pt x="30" y="14"/>
                  </a:lnTo>
                  <a:lnTo>
                    <a:pt x="34" y="20"/>
                  </a:lnTo>
                  <a:lnTo>
                    <a:pt x="38" y="17"/>
                  </a:lnTo>
                  <a:lnTo>
                    <a:pt x="41" y="10"/>
                  </a:lnTo>
                  <a:lnTo>
                    <a:pt x="37" y="1"/>
                  </a:lnTo>
                  <a:lnTo>
                    <a:pt x="35" y="0"/>
                  </a:lnTo>
                  <a:lnTo>
                    <a:pt x="5" y="3"/>
                  </a:lnTo>
                  <a:lnTo>
                    <a:pt x="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0" name="Freeform 770">
              <a:extLst>
                <a:ext uri="{FF2B5EF4-FFF2-40B4-BE49-F238E27FC236}">
                  <a16:creationId xmlns="" xmlns:a16="http://schemas.microsoft.com/office/drawing/2014/main" id="{87C8CBCB-4E3A-B282-90F3-254ED3C6A1F0}"/>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1" name="Freeform 771">
              <a:extLst>
                <a:ext uri="{FF2B5EF4-FFF2-40B4-BE49-F238E27FC236}">
                  <a16:creationId xmlns="" xmlns:a16="http://schemas.microsoft.com/office/drawing/2014/main" id="{B623C1D7-6D62-C78C-0BF8-CDB7448C66D3}"/>
                </a:ext>
              </a:extLst>
            </p:cNvPr>
            <p:cNvSpPr>
              <a:spLocks noChangeArrowheads="1"/>
            </p:cNvSpPr>
            <p:nvPr/>
          </p:nvSpPr>
          <p:spPr bwMode="auto">
            <a:xfrm>
              <a:off x="13590100" y="5170974"/>
              <a:ext cx="27474" cy="76933"/>
            </a:xfrm>
            <a:custGeom>
              <a:avLst/>
              <a:gdLst>
                <a:gd name="T0" fmla="*/ 15 w 24"/>
                <a:gd name="T1" fmla="*/ 55 h 60"/>
                <a:gd name="T2" fmla="*/ 18 w 24"/>
                <a:gd name="T3" fmla="*/ 52 h 60"/>
                <a:gd name="T4" fmla="*/ 16 w 24"/>
                <a:gd name="T5" fmla="*/ 46 h 60"/>
                <a:gd name="T6" fmla="*/ 17 w 24"/>
                <a:gd name="T7" fmla="*/ 41 h 60"/>
                <a:gd name="T8" fmla="*/ 23 w 24"/>
                <a:gd name="T9" fmla="*/ 30 h 60"/>
                <a:gd name="T10" fmla="*/ 22 w 24"/>
                <a:gd name="T11" fmla="*/ 28 h 60"/>
                <a:gd name="T12" fmla="*/ 14 w 24"/>
                <a:gd name="T13" fmla="*/ 19 h 60"/>
                <a:gd name="T14" fmla="*/ 12 w 24"/>
                <a:gd name="T15" fmla="*/ 14 h 60"/>
                <a:gd name="T16" fmla="*/ 11 w 24"/>
                <a:gd name="T17" fmla="*/ 5 h 60"/>
                <a:gd name="T18" fmla="*/ 7 w 24"/>
                <a:gd name="T19" fmla="*/ 0 h 60"/>
                <a:gd name="T20" fmla="*/ 5 w 24"/>
                <a:gd name="T21" fmla="*/ 10 h 60"/>
                <a:gd name="T22" fmla="*/ 4 w 24"/>
                <a:gd name="T23" fmla="*/ 17 h 60"/>
                <a:gd name="T24" fmla="*/ 3 w 24"/>
                <a:gd name="T25" fmla="*/ 27 h 60"/>
                <a:gd name="T26" fmla="*/ 4 w 24"/>
                <a:gd name="T27" fmla="*/ 34 h 60"/>
                <a:gd name="T28" fmla="*/ 2 w 24"/>
                <a:gd name="T29" fmla="*/ 44 h 60"/>
                <a:gd name="T30" fmla="*/ 0 w 24"/>
                <a:gd name="T31" fmla="*/ 49 h 60"/>
                <a:gd name="T32" fmla="*/ 0 w 24"/>
                <a:gd name="T33" fmla="*/ 58 h 60"/>
                <a:gd name="T34" fmla="*/ 9 w 24"/>
                <a:gd name="T35" fmla="*/ 59 h 60"/>
                <a:gd name="T36" fmla="*/ 15 w 24"/>
                <a:gd name="T37"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60">
                  <a:moveTo>
                    <a:pt x="15" y="55"/>
                  </a:moveTo>
                  <a:lnTo>
                    <a:pt x="18" y="52"/>
                  </a:lnTo>
                  <a:lnTo>
                    <a:pt x="16" y="46"/>
                  </a:lnTo>
                  <a:lnTo>
                    <a:pt x="17" y="41"/>
                  </a:lnTo>
                  <a:lnTo>
                    <a:pt x="23" y="30"/>
                  </a:lnTo>
                  <a:lnTo>
                    <a:pt x="22" y="28"/>
                  </a:lnTo>
                  <a:lnTo>
                    <a:pt x="14" y="19"/>
                  </a:lnTo>
                  <a:lnTo>
                    <a:pt x="12" y="14"/>
                  </a:lnTo>
                  <a:lnTo>
                    <a:pt x="11" y="5"/>
                  </a:lnTo>
                  <a:lnTo>
                    <a:pt x="7" y="0"/>
                  </a:lnTo>
                  <a:lnTo>
                    <a:pt x="5" y="10"/>
                  </a:lnTo>
                  <a:lnTo>
                    <a:pt x="4" y="17"/>
                  </a:lnTo>
                  <a:lnTo>
                    <a:pt x="3" y="27"/>
                  </a:lnTo>
                  <a:lnTo>
                    <a:pt x="4" y="34"/>
                  </a:lnTo>
                  <a:lnTo>
                    <a:pt x="2" y="44"/>
                  </a:lnTo>
                  <a:lnTo>
                    <a:pt x="0" y="49"/>
                  </a:lnTo>
                  <a:lnTo>
                    <a:pt x="0" y="58"/>
                  </a:lnTo>
                  <a:lnTo>
                    <a:pt x="9" y="59"/>
                  </a:lnTo>
                  <a:lnTo>
                    <a:pt x="15" y="5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2" name="Freeform 772">
              <a:extLst>
                <a:ext uri="{FF2B5EF4-FFF2-40B4-BE49-F238E27FC236}">
                  <a16:creationId xmlns="" xmlns:a16="http://schemas.microsoft.com/office/drawing/2014/main" id="{F35CBF68-AE16-E462-E488-E9A301A5D0A4}"/>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3" name="Freeform 773">
              <a:extLst>
                <a:ext uri="{FF2B5EF4-FFF2-40B4-BE49-F238E27FC236}">
                  <a16:creationId xmlns="" xmlns:a16="http://schemas.microsoft.com/office/drawing/2014/main" id="{4E01ED5E-DB12-6F47-170F-98E05BAF4855}"/>
                </a:ext>
              </a:extLst>
            </p:cNvPr>
            <p:cNvSpPr>
              <a:spLocks noChangeArrowheads="1"/>
            </p:cNvSpPr>
            <p:nvPr/>
          </p:nvSpPr>
          <p:spPr bwMode="auto">
            <a:xfrm>
              <a:off x="12958151" y="5572125"/>
              <a:ext cx="27478" cy="16484"/>
            </a:xfrm>
            <a:custGeom>
              <a:avLst/>
              <a:gdLst>
                <a:gd name="T0" fmla="*/ 12 w 21"/>
                <a:gd name="T1" fmla="*/ 12 h 13"/>
                <a:gd name="T2" fmla="*/ 20 w 21"/>
                <a:gd name="T3" fmla="*/ 7 h 13"/>
                <a:gd name="T4" fmla="*/ 19 w 21"/>
                <a:gd name="T5" fmla="*/ 6 h 13"/>
                <a:gd name="T6" fmla="*/ 14 w 21"/>
                <a:gd name="T7" fmla="*/ 0 h 13"/>
                <a:gd name="T8" fmla="*/ 11 w 21"/>
                <a:gd name="T9" fmla="*/ 0 h 13"/>
                <a:gd name="T10" fmla="*/ 4 w 21"/>
                <a:gd name="T11" fmla="*/ 1 h 13"/>
                <a:gd name="T12" fmla="*/ 0 w 21"/>
                <a:gd name="T13" fmla="*/ 4 h 13"/>
                <a:gd name="T14" fmla="*/ 5 w 21"/>
                <a:gd name="T15" fmla="*/ 12 h 13"/>
                <a:gd name="T16" fmla="*/ 12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12" y="12"/>
                  </a:moveTo>
                  <a:lnTo>
                    <a:pt x="20" y="7"/>
                  </a:lnTo>
                  <a:lnTo>
                    <a:pt x="19" y="6"/>
                  </a:lnTo>
                  <a:lnTo>
                    <a:pt x="14" y="0"/>
                  </a:lnTo>
                  <a:lnTo>
                    <a:pt x="11" y="0"/>
                  </a:lnTo>
                  <a:lnTo>
                    <a:pt x="4" y="1"/>
                  </a:lnTo>
                  <a:lnTo>
                    <a:pt x="0" y="4"/>
                  </a:lnTo>
                  <a:lnTo>
                    <a:pt x="5" y="12"/>
                  </a:lnTo>
                  <a:lnTo>
                    <a:pt x="1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4" name="Freeform 774">
              <a:extLst>
                <a:ext uri="{FF2B5EF4-FFF2-40B4-BE49-F238E27FC236}">
                  <a16:creationId xmlns="" xmlns:a16="http://schemas.microsoft.com/office/drawing/2014/main" id="{978154F6-4694-5FF9-9BC7-6E5457F0278C}"/>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5" name="Freeform 775">
              <a:extLst>
                <a:ext uri="{FF2B5EF4-FFF2-40B4-BE49-F238E27FC236}">
                  <a16:creationId xmlns="" xmlns:a16="http://schemas.microsoft.com/office/drawing/2014/main" id="{CF213BA3-FB7F-3D53-BD50-8817010834F7}"/>
                </a:ext>
              </a:extLst>
            </p:cNvPr>
            <p:cNvSpPr>
              <a:spLocks noChangeArrowheads="1"/>
            </p:cNvSpPr>
            <p:nvPr/>
          </p:nvSpPr>
          <p:spPr bwMode="auto">
            <a:xfrm>
              <a:off x="14282494" y="7742724"/>
              <a:ext cx="5493" cy="5497"/>
            </a:xfrm>
            <a:custGeom>
              <a:avLst/>
              <a:gdLst>
                <a:gd name="T0" fmla="*/ 2 w 5"/>
                <a:gd name="T1" fmla="*/ 0 h 6"/>
                <a:gd name="T2" fmla="*/ 0 w 5"/>
                <a:gd name="T3" fmla="*/ 4 h 6"/>
                <a:gd name="T4" fmla="*/ 1 w 5"/>
                <a:gd name="T5" fmla="*/ 5 h 6"/>
                <a:gd name="T6" fmla="*/ 2 w 5"/>
                <a:gd name="T7" fmla="*/ 5 h 6"/>
                <a:gd name="T8" fmla="*/ 4 w 5"/>
                <a:gd name="T9" fmla="*/ 2 h 6"/>
                <a:gd name="T10" fmla="*/ 3 w 5"/>
                <a:gd name="T11" fmla="*/ 0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lnTo>
                    <a:pt x="0" y="4"/>
                  </a:lnTo>
                  <a:lnTo>
                    <a:pt x="1" y="5"/>
                  </a:lnTo>
                  <a:lnTo>
                    <a:pt x="2" y="5"/>
                  </a:lnTo>
                  <a:lnTo>
                    <a:pt x="4" y="2"/>
                  </a:lnTo>
                  <a:lnTo>
                    <a:pt x="3"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6" name="Freeform 776">
              <a:extLst>
                <a:ext uri="{FF2B5EF4-FFF2-40B4-BE49-F238E27FC236}">
                  <a16:creationId xmlns="" xmlns:a16="http://schemas.microsoft.com/office/drawing/2014/main" id="{C4037B13-F64F-B24F-DC16-71CF1CA4CEBA}"/>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7" name="Freeform 777">
              <a:extLst>
                <a:ext uri="{FF2B5EF4-FFF2-40B4-BE49-F238E27FC236}">
                  <a16:creationId xmlns="" xmlns:a16="http://schemas.microsoft.com/office/drawing/2014/main" id="{AC2473C3-9076-A399-F415-150F0C624215}"/>
                </a:ext>
              </a:extLst>
            </p:cNvPr>
            <p:cNvSpPr>
              <a:spLocks noChangeArrowheads="1"/>
            </p:cNvSpPr>
            <p:nvPr/>
          </p:nvSpPr>
          <p:spPr bwMode="auto">
            <a:xfrm>
              <a:off x="14326456" y="7676782"/>
              <a:ext cx="10990" cy="10990"/>
            </a:xfrm>
            <a:custGeom>
              <a:avLst/>
              <a:gdLst>
                <a:gd name="T0" fmla="*/ 4 w 9"/>
                <a:gd name="T1" fmla="*/ 0 h 9"/>
                <a:gd name="T2" fmla="*/ 3 w 9"/>
                <a:gd name="T3" fmla="*/ 3 h 9"/>
                <a:gd name="T4" fmla="*/ 0 w 9"/>
                <a:gd name="T5" fmla="*/ 6 h 9"/>
                <a:gd name="T6" fmla="*/ 0 w 9"/>
                <a:gd name="T7" fmla="*/ 7 h 9"/>
                <a:gd name="T8" fmla="*/ 2 w 9"/>
                <a:gd name="T9" fmla="*/ 8 h 9"/>
                <a:gd name="T10" fmla="*/ 3 w 9"/>
                <a:gd name="T11" fmla="*/ 5 h 9"/>
                <a:gd name="T12" fmla="*/ 7 w 9"/>
                <a:gd name="T13" fmla="*/ 2 h 9"/>
                <a:gd name="T14" fmla="*/ 8 w 9"/>
                <a:gd name="T15" fmla="*/ 0 h 9"/>
                <a:gd name="T16" fmla="*/ 7 w 9"/>
                <a:gd name="T17" fmla="*/ 0 h 9"/>
                <a:gd name="T18" fmla="*/ 4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0"/>
                  </a:moveTo>
                  <a:lnTo>
                    <a:pt x="3" y="3"/>
                  </a:lnTo>
                  <a:lnTo>
                    <a:pt x="0" y="6"/>
                  </a:lnTo>
                  <a:lnTo>
                    <a:pt x="0" y="7"/>
                  </a:lnTo>
                  <a:lnTo>
                    <a:pt x="2" y="8"/>
                  </a:lnTo>
                  <a:lnTo>
                    <a:pt x="3" y="5"/>
                  </a:lnTo>
                  <a:lnTo>
                    <a:pt x="7" y="2"/>
                  </a:lnTo>
                  <a:lnTo>
                    <a:pt x="8" y="0"/>
                  </a:lnTo>
                  <a:lnTo>
                    <a:pt x="7"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68" name="Freeform 778">
              <a:extLst>
                <a:ext uri="{FF2B5EF4-FFF2-40B4-BE49-F238E27FC236}">
                  <a16:creationId xmlns="" xmlns:a16="http://schemas.microsoft.com/office/drawing/2014/main" id="{48627290-0DCE-7D20-2666-7B8349FA17B4}"/>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69" name="Freeform 779">
              <a:extLst>
                <a:ext uri="{FF2B5EF4-FFF2-40B4-BE49-F238E27FC236}">
                  <a16:creationId xmlns="" xmlns:a16="http://schemas.microsoft.com/office/drawing/2014/main" id="{0B9D6DFC-A5B6-B472-BAF7-53EC512B96A9}"/>
                </a:ext>
              </a:extLst>
            </p:cNvPr>
            <p:cNvSpPr>
              <a:spLocks noChangeArrowheads="1"/>
            </p:cNvSpPr>
            <p:nvPr/>
          </p:nvSpPr>
          <p:spPr bwMode="auto">
            <a:xfrm>
              <a:off x="14370418" y="7561385"/>
              <a:ext cx="38465" cy="49455"/>
            </a:xfrm>
            <a:custGeom>
              <a:avLst/>
              <a:gdLst>
                <a:gd name="T0" fmla="*/ 26 w 31"/>
                <a:gd name="T1" fmla="*/ 1 h 38"/>
                <a:gd name="T2" fmla="*/ 22 w 31"/>
                <a:gd name="T3" fmla="*/ 5 h 38"/>
                <a:gd name="T4" fmla="*/ 18 w 31"/>
                <a:gd name="T5" fmla="*/ 15 h 38"/>
                <a:gd name="T6" fmla="*/ 16 w 31"/>
                <a:gd name="T7" fmla="*/ 20 h 38"/>
                <a:gd name="T8" fmla="*/ 8 w 31"/>
                <a:gd name="T9" fmla="*/ 21 h 38"/>
                <a:gd name="T10" fmla="*/ 5 w 31"/>
                <a:gd name="T11" fmla="*/ 24 h 38"/>
                <a:gd name="T12" fmla="*/ 1 w 31"/>
                <a:gd name="T13" fmla="*/ 24 h 38"/>
                <a:gd name="T14" fmla="*/ 0 w 31"/>
                <a:gd name="T15" fmla="*/ 26 h 38"/>
                <a:gd name="T16" fmla="*/ 2 w 31"/>
                <a:gd name="T17" fmla="*/ 29 h 38"/>
                <a:gd name="T18" fmla="*/ 2 w 31"/>
                <a:gd name="T19" fmla="*/ 34 h 38"/>
                <a:gd name="T20" fmla="*/ 3 w 31"/>
                <a:gd name="T21" fmla="*/ 36 h 38"/>
                <a:gd name="T22" fmla="*/ 7 w 31"/>
                <a:gd name="T23" fmla="*/ 37 h 38"/>
                <a:gd name="T24" fmla="*/ 9 w 31"/>
                <a:gd name="T25" fmla="*/ 35 h 38"/>
                <a:gd name="T26" fmla="*/ 11 w 31"/>
                <a:gd name="T27" fmla="*/ 32 h 38"/>
                <a:gd name="T28" fmla="*/ 14 w 31"/>
                <a:gd name="T29" fmla="*/ 30 h 38"/>
                <a:gd name="T30" fmla="*/ 19 w 31"/>
                <a:gd name="T31" fmla="*/ 29 h 38"/>
                <a:gd name="T32" fmla="*/ 23 w 31"/>
                <a:gd name="T33" fmla="*/ 24 h 38"/>
                <a:gd name="T34" fmla="*/ 28 w 31"/>
                <a:gd name="T35" fmla="*/ 16 h 38"/>
                <a:gd name="T36" fmla="*/ 29 w 31"/>
                <a:gd name="T37" fmla="*/ 12 h 38"/>
                <a:gd name="T38" fmla="*/ 30 w 31"/>
                <a:gd name="T39" fmla="*/ 6 h 38"/>
                <a:gd name="T40" fmla="*/ 29 w 31"/>
                <a:gd name="T41" fmla="*/ 0 h 38"/>
                <a:gd name="T42" fmla="*/ 26 w 31"/>
                <a:gd name="T4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8">
                  <a:moveTo>
                    <a:pt x="26" y="1"/>
                  </a:moveTo>
                  <a:lnTo>
                    <a:pt x="22" y="5"/>
                  </a:lnTo>
                  <a:lnTo>
                    <a:pt x="18" y="15"/>
                  </a:lnTo>
                  <a:lnTo>
                    <a:pt x="16" y="20"/>
                  </a:lnTo>
                  <a:lnTo>
                    <a:pt x="8" y="21"/>
                  </a:lnTo>
                  <a:lnTo>
                    <a:pt x="5" y="24"/>
                  </a:lnTo>
                  <a:lnTo>
                    <a:pt x="1" y="24"/>
                  </a:lnTo>
                  <a:lnTo>
                    <a:pt x="0" y="26"/>
                  </a:lnTo>
                  <a:lnTo>
                    <a:pt x="2" y="29"/>
                  </a:lnTo>
                  <a:lnTo>
                    <a:pt x="2" y="34"/>
                  </a:lnTo>
                  <a:lnTo>
                    <a:pt x="3" y="36"/>
                  </a:lnTo>
                  <a:lnTo>
                    <a:pt x="7" y="37"/>
                  </a:lnTo>
                  <a:lnTo>
                    <a:pt x="9" y="35"/>
                  </a:lnTo>
                  <a:lnTo>
                    <a:pt x="11" y="32"/>
                  </a:lnTo>
                  <a:lnTo>
                    <a:pt x="14" y="30"/>
                  </a:lnTo>
                  <a:lnTo>
                    <a:pt x="19" y="29"/>
                  </a:lnTo>
                  <a:lnTo>
                    <a:pt x="23" y="24"/>
                  </a:lnTo>
                  <a:lnTo>
                    <a:pt x="28" y="16"/>
                  </a:lnTo>
                  <a:lnTo>
                    <a:pt x="29" y="12"/>
                  </a:lnTo>
                  <a:lnTo>
                    <a:pt x="30" y="6"/>
                  </a:lnTo>
                  <a:lnTo>
                    <a:pt x="29" y="0"/>
                  </a:lnTo>
                  <a:lnTo>
                    <a:pt x="2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0" name="Freeform 780">
              <a:extLst>
                <a:ext uri="{FF2B5EF4-FFF2-40B4-BE49-F238E27FC236}">
                  <a16:creationId xmlns="" xmlns:a16="http://schemas.microsoft.com/office/drawing/2014/main" id="{9BCBF594-3CE2-F502-01F3-35D58256D42E}"/>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1" name="Freeform 781">
              <a:extLst>
                <a:ext uri="{FF2B5EF4-FFF2-40B4-BE49-F238E27FC236}">
                  <a16:creationId xmlns="" xmlns:a16="http://schemas.microsoft.com/office/drawing/2014/main" id="{F5800617-057B-A79C-63DD-08B3C96AE1BB}"/>
                </a:ext>
              </a:extLst>
            </p:cNvPr>
            <p:cNvSpPr>
              <a:spLocks noChangeArrowheads="1"/>
            </p:cNvSpPr>
            <p:nvPr/>
          </p:nvSpPr>
          <p:spPr bwMode="auto">
            <a:xfrm>
              <a:off x="14348437" y="7632820"/>
              <a:ext cx="10990" cy="21981"/>
            </a:xfrm>
            <a:custGeom>
              <a:avLst/>
              <a:gdLst>
                <a:gd name="T0" fmla="*/ 0 w 10"/>
                <a:gd name="T1" fmla="*/ 13 h 19"/>
                <a:gd name="T2" fmla="*/ 0 w 10"/>
                <a:gd name="T3" fmla="*/ 17 h 19"/>
                <a:gd name="T4" fmla="*/ 3 w 10"/>
                <a:gd name="T5" fmla="*/ 18 h 19"/>
                <a:gd name="T6" fmla="*/ 6 w 10"/>
                <a:gd name="T7" fmla="*/ 16 h 19"/>
                <a:gd name="T8" fmla="*/ 7 w 10"/>
                <a:gd name="T9" fmla="*/ 14 h 19"/>
                <a:gd name="T10" fmla="*/ 6 w 10"/>
                <a:gd name="T11" fmla="*/ 8 h 19"/>
                <a:gd name="T12" fmla="*/ 8 w 10"/>
                <a:gd name="T13" fmla="*/ 4 h 19"/>
                <a:gd name="T14" fmla="*/ 9 w 10"/>
                <a:gd name="T15" fmla="*/ 0 h 19"/>
                <a:gd name="T16" fmla="*/ 7 w 10"/>
                <a:gd name="T17" fmla="*/ 0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7"/>
                  </a:lnTo>
                  <a:lnTo>
                    <a:pt x="3" y="18"/>
                  </a:lnTo>
                  <a:lnTo>
                    <a:pt x="6" y="16"/>
                  </a:lnTo>
                  <a:lnTo>
                    <a:pt x="7" y="14"/>
                  </a:lnTo>
                  <a:lnTo>
                    <a:pt x="6" y="8"/>
                  </a:lnTo>
                  <a:lnTo>
                    <a:pt x="8" y="4"/>
                  </a:lnTo>
                  <a:lnTo>
                    <a:pt x="9" y="0"/>
                  </a:lnTo>
                  <a:lnTo>
                    <a:pt x="7" y="0"/>
                  </a:lnTo>
                  <a:lnTo>
                    <a:pt x="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2" name="Freeform 782">
              <a:extLst>
                <a:ext uri="{FF2B5EF4-FFF2-40B4-BE49-F238E27FC236}">
                  <a16:creationId xmlns="" xmlns:a16="http://schemas.microsoft.com/office/drawing/2014/main" id="{840523F3-52BB-DB3D-F546-14BE9525D45F}"/>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3" name="Freeform 783">
              <a:extLst>
                <a:ext uri="{FF2B5EF4-FFF2-40B4-BE49-F238E27FC236}">
                  <a16:creationId xmlns="" xmlns:a16="http://schemas.microsoft.com/office/drawing/2014/main" id="{4F1EFC6E-F1FD-AD67-F822-60DC9BDDAB23}"/>
                </a:ext>
              </a:extLst>
            </p:cNvPr>
            <p:cNvSpPr>
              <a:spLocks noChangeArrowheads="1"/>
            </p:cNvSpPr>
            <p:nvPr/>
          </p:nvSpPr>
          <p:spPr bwMode="auto">
            <a:xfrm>
              <a:off x="14018725" y="7979019"/>
              <a:ext cx="5493" cy="5493"/>
            </a:xfrm>
            <a:custGeom>
              <a:avLst/>
              <a:gdLst>
                <a:gd name="T0" fmla="*/ 1 w 3"/>
                <a:gd name="T1" fmla="*/ 0 h 3"/>
                <a:gd name="T2" fmla="*/ 1 w 3"/>
                <a:gd name="T3" fmla="*/ 0 h 3"/>
                <a:gd name="T4" fmla="*/ 0 w 3"/>
                <a:gd name="T5" fmla="*/ 0 h 3"/>
                <a:gd name="T6" fmla="*/ 0 w 3"/>
                <a:gd name="T7" fmla="*/ 1 h 3"/>
                <a:gd name="T8" fmla="*/ 0 w 3"/>
                <a:gd name="T9" fmla="*/ 1 h 3"/>
                <a:gd name="T10" fmla="*/ 1 w 3"/>
                <a:gd name="T11" fmla="*/ 2 h 3"/>
                <a:gd name="T12" fmla="*/ 2 w 3"/>
                <a:gd name="T13" fmla="*/ 1 h 3"/>
                <a:gd name="T14" fmla="*/ 2 w 3"/>
                <a:gd name="T15" fmla="*/ 0 h 3"/>
                <a:gd name="T16" fmla="*/ 1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0"/>
                  </a:moveTo>
                  <a:lnTo>
                    <a:pt x="1" y="0"/>
                  </a:lnTo>
                  <a:lnTo>
                    <a:pt x="0" y="0"/>
                  </a:lnTo>
                  <a:lnTo>
                    <a:pt x="0" y="1"/>
                  </a:lnTo>
                  <a:lnTo>
                    <a:pt x="0" y="1"/>
                  </a:lnTo>
                  <a:lnTo>
                    <a:pt x="1" y="2"/>
                  </a:lnTo>
                  <a:lnTo>
                    <a:pt x="2" y="1"/>
                  </a:lnTo>
                  <a:lnTo>
                    <a:pt x="2"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4" name="Freeform 784">
              <a:extLst>
                <a:ext uri="{FF2B5EF4-FFF2-40B4-BE49-F238E27FC236}">
                  <a16:creationId xmlns="" xmlns:a16="http://schemas.microsoft.com/office/drawing/2014/main" id="{8C3BBE4C-B454-DA7C-BAEC-015343FBAAF6}"/>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5" name="Freeform 785">
              <a:extLst>
                <a:ext uri="{FF2B5EF4-FFF2-40B4-BE49-F238E27FC236}">
                  <a16:creationId xmlns="" xmlns:a16="http://schemas.microsoft.com/office/drawing/2014/main" id="{E6C28405-1595-FB1B-DFCF-B95E410DD726}"/>
                </a:ext>
              </a:extLst>
            </p:cNvPr>
            <p:cNvSpPr>
              <a:spLocks noChangeArrowheads="1"/>
            </p:cNvSpPr>
            <p:nvPr/>
          </p:nvSpPr>
          <p:spPr bwMode="auto">
            <a:xfrm>
              <a:off x="14029716" y="7968029"/>
              <a:ext cx="10990" cy="10990"/>
            </a:xfrm>
            <a:custGeom>
              <a:avLst/>
              <a:gdLst>
                <a:gd name="T0" fmla="*/ 7 w 10"/>
                <a:gd name="T1" fmla="*/ 0 h 8"/>
                <a:gd name="T2" fmla="*/ 1 w 10"/>
                <a:gd name="T3" fmla="*/ 2 h 8"/>
                <a:gd name="T4" fmla="*/ 1 w 10"/>
                <a:gd name="T5" fmla="*/ 3 h 8"/>
                <a:gd name="T6" fmla="*/ 0 w 10"/>
                <a:gd name="T7" fmla="*/ 5 h 8"/>
                <a:gd name="T8" fmla="*/ 2 w 10"/>
                <a:gd name="T9" fmla="*/ 7 h 8"/>
                <a:gd name="T10" fmla="*/ 3 w 10"/>
                <a:gd name="T11" fmla="*/ 5 h 8"/>
                <a:gd name="T12" fmla="*/ 9 w 10"/>
                <a:gd name="T13" fmla="*/ 3 h 8"/>
                <a:gd name="T14" fmla="*/ 9 w 10"/>
                <a:gd name="T15" fmla="*/ 2 h 8"/>
                <a:gd name="T16" fmla="*/ 7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7" y="0"/>
                  </a:moveTo>
                  <a:lnTo>
                    <a:pt x="1" y="2"/>
                  </a:lnTo>
                  <a:lnTo>
                    <a:pt x="1" y="3"/>
                  </a:lnTo>
                  <a:lnTo>
                    <a:pt x="0" y="5"/>
                  </a:lnTo>
                  <a:lnTo>
                    <a:pt x="2" y="7"/>
                  </a:lnTo>
                  <a:lnTo>
                    <a:pt x="3" y="5"/>
                  </a:lnTo>
                  <a:lnTo>
                    <a:pt x="9" y="3"/>
                  </a:lnTo>
                  <a:lnTo>
                    <a:pt x="9" y="2"/>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6" name="Freeform 786">
              <a:extLst>
                <a:ext uri="{FF2B5EF4-FFF2-40B4-BE49-F238E27FC236}">
                  <a16:creationId xmlns="" xmlns:a16="http://schemas.microsoft.com/office/drawing/2014/main" id="{14483BCD-5EE9-0A13-AA62-9D116F570CD3}"/>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7" name="Freeform 787">
              <a:extLst>
                <a:ext uri="{FF2B5EF4-FFF2-40B4-BE49-F238E27FC236}">
                  <a16:creationId xmlns="" xmlns:a16="http://schemas.microsoft.com/office/drawing/2014/main" id="{95672B93-3483-B64C-BA2B-1D19A5A61C2B}"/>
                </a:ext>
              </a:extLst>
            </p:cNvPr>
            <p:cNvSpPr>
              <a:spLocks noChangeArrowheads="1"/>
            </p:cNvSpPr>
            <p:nvPr/>
          </p:nvSpPr>
          <p:spPr bwMode="auto">
            <a:xfrm>
              <a:off x="13985754" y="7935058"/>
              <a:ext cx="43962" cy="49455"/>
            </a:xfrm>
            <a:custGeom>
              <a:avLst/>
              <a:gdLst>
                <a:gd name="T0" fmla="*/ 24 w 37"/>
                <a:gd name="T1" fmla="*/ 0 h 38"/>
                <a:gd name="T2" fmla="*/ 21 w 37"/>
                <a:gd name="T3" fmla="*/ 0 h 38"/>
                <a:gd name="T4" fmla="*/ 16 w 37"/>
                <a:gd name="T5" fmla="*/ 10 h 38"/>
                <a:gd name="T6" fmla="*/ 14 w 37"/>
                <a:gd name="T7" fmla="*/ 11 h 38"/>
                <a:gd name="T8" fmla="*/ 13 w 37"/>
                <a:gd name="T9" fmla="*/ 13 h 38"/>
                <a:gd name="T10" fmla="*/ 11 w 37"/>
                <a:gd name="T11" fmla="*/ 16 h 38"/>
                <a:gd name="T12" fmla="*/ 9 w 37"/>
                <a:gd name="T13" fmla="*/ 19 h 38"/>
                <a:gd name="T14" fmla="*/ 7 w 37"/>
                <a:gd name="T15" fmla="*/ 22 h 38"/>
                <a:gd name="T16" fmla="*/ 1 w 37"/>
                <a:gd name="T17" fmla="*/ 28 h 38"/>
                <a:gd name="T18" fmla="*/ 0 w 37"/>
                <a:gd name="T19" fmla="*/ 30 h 38"/>
                <a:gd name="T20" fmla="*/ 0 w 37"/>
                <a:gd name="T21" fmla="*/ 33 h 38"/>
                <a:gd name="T22" fmla="*/ 3 w 37"/>
                <a:gd name="T23" fmla="*/ 37 h 38"/>
                <a:gd name="T24" fmla="*/ 5 w 37"/>
                <a:gd name="T25" fmla="*/ 29 h 38"/>
                <a:gd name="T26" fmla="*/ 10 w 37"/>
                <a:gd name="T27" fmla="*/ 25 h 38"/>
                <a:gd name="T28" fmla="*/ 14 w 37"/>
                <a:gd name="T29" fmla="*/ 20 h 38"/>
                <a:gd name="T30" fmla="*/ 15 w 37"/>
                <a:gd name="T31" fmla="*/ 17 h 38"/>
                <a:gd name="T32" fmla="*/ 21 w 37"/>
                <a:gd name="T33" fmla="*/ 11 h 38"/>
                <a:gd name="T34" fmla="*/ 23 w 37"/>
                <a:gd name="T35" fmla="*/ 10 h 38"/>
                <a:gd name="T36" fmla="*/ 27 w 37"/>
                <a:gd name="T37" fmla="*/ 9 h 38"/>
                <a:gd name="T38" fmla="*/ 31 w 37"/>
                <a:gd name="T39" fmla="*/ 5 h 38"/>
                <a:gd name="T40" fmla="*/ 34 w 37"/>
                <a:gd name="T41" fmla="*/ 5 h 38"/>
                <a:gd name="T42" fmla="*/ 36 w 37"/>
                <a:gd name="T43" fmla="*/ 2 h 38"/>
                <a:gd name="T44" fmla="*/ 29 w 37"/>
                <a:gd name="T45" fmla="*/ 3 h 38"/>
                <a:gd name="T46" fmla="*/ 24 w 37"/>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8">
                  <a:moveTo>
                    <a:pt x="24" y="0"/>
                  </a:moveTo>
                  <a:lnTo>
                    <a:pt x="21" y="0"/>
                  </a:lnTo>
                  <a:lnTo>
                    <a:pt x="16" y="10"/>
                  </a:lnTo>
                  <a:lnTo>
                    <a:pt x="14" y="11"/>
                  </a:lnTo>
                  <a:lnTo>
                    <a:pt x="13" y="13"/>
                  </a:lnTo>
                  <a:lnTo>
                    <a:pt x="11" y="16"/>
                  </a:lnTo>
                  <a:lnTo>
                    <a:pt x="9" y="19"/>
                  </a:lnTo>
                  <a:lnTo>
                    <a:pt x="7" y="22"/>
                  </a:lnTo>
                  <a:lnTo>
                    <a:pt x="1" y="28"/>
                  </a:lnTo>
                  <a:lnTo>
                    <a:pt x="0" y="30"/>
                  </a:lnTo>
                  <a:lnTo>
                    <a:pt x="0" y="33"/>
                  </a:lnTo>
                  <a:lnTo>
                    <a:pt x="3" y="37"/>
                  </a:lnTo>
                  <a:lnTo>
                    <a:pt x="5" y="29"/>
                  </a:lnTo>
                  <a:lnTo>
                    <a:pt x="10" y="25"/>
                  </a:lnTo>
                  <a:lnTo>
                    <a:pt x="14" y="20"/>
                  </a:lnTo>
                  <a:lnTo>
                    <a:pt x="15" y="17"/>
                  </a:lnTo>
                  <a:lnTo>
                    <a:pt x="21" y="11"/>
                  </a:lnTo>
                  <a:lnTo>
                    <a:pt x="23" y="10"/>
                  </a:lnTo>
                  <a:lnTo>
                    <a:pt x="27" y="9"/>
                  </a:lnTo>
                  <a:lnTo>
                    <a:pt x="31" y="5"/>
                  </a:lnTo>
                  <a:lnTo>
                    <a:pt x="34" y="5"/>
                  </a:lnTo>
                  <a:lnTo>
                    <a:pt x="36" y="2"/>
                  </a:lnTo>
                  <a:lnTo>
                    <a:pt x="29" y="3"/>
                  </a:lnTo>
                  <a:lnTo>
                    <a:pt x="2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78" name="Freeform 788">
              <a:extLst>
                <a:ext uri="{FF2B5EF4-FFF2-40B4-BE49-F238E27FC236}">
                  <a16:creationId xmlns="" xmlns:a16="http://schemas.microsoft.com/office/drawing/2014/main" id="{74E51A36-4C33-7736-5400-F674398AF8C8}"/>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79" name="Freeform 789">
              <a:extLst>
                <a:ext uri="{FF2B5EF4-FFF2-40B4-BE49-F238E27FC236}">
                  <a16:creationId xmlns="" xmlns:a16="http://schemas.microsoft.com/office/drawing/2014/main" id="{C454808B-0A30-D52B-9094-48687DFE4393}"/>
                </a:ext>
              </a:extLst>
            </p:cNvPr>
            <p:cNvSpPr>
              <a:spLocks noChangeArrowheads="1"/>
            </p:cNvSpPr>
            <p:nvPr/>
          </p:nvSpPr>
          <p:spPr bwMode="auto">
            <a:xfrm>
              <a:off x="14183581" y="6984388"/>
              <a:ext cx="10990" cy="10990"/>
            </a:xfrm>
            <a:custGeom>
              <a:avLst/>
              <a:gdLst>
                <a:gd name="T0" fmla="*/ 6 w 9"/>
                <a:gd name="T1" fmla="*/ 0 h 10"/>
                <a:gd name="T2" fmla="*/ 4 w 9"/>
                <a:gd name="T3" fmla="*/ 3 h 10"/>
                <a:gd name="T4" fmla="*/ 0 w 9"/>
                <a:gd name="T5" fmla="*/ 6 h 10"/>
                <a:gd name="T6" fmla="*/ 0 w 9"/>
                <a:gd name="T7" fmla="*/ 7 h 10"/>
                <a:gd name="T8" fmla="*/ 1 w 9"/>
                <a:gd name="T9" fmla="*/ 9 h 10"/>
                <a:gd name="T10" fmla="*/ 4 w 9"/>
                <a:gd name="T11" fmla="*/ 8 h 10"/>
                <a:gd name="T12" fmla="*/ 8 w 9"/>
                <a:gd name="T13" fmla="*/ 3 h 10"/>
                <a:gd name="T14" fmla="*/ 8 w 9"/>
                <a:gd name="T15" fmla="*/ 1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lnTo>
                    <a:pt x="4" y="3"/>
                  </a:lnTo>
                  <a:lnTo>
                    <a:pt x="0" y="6"/>
                  </a:lnTo>
                  <a:lnTo>
                    <a:pt x="0" y="7"/>
                  </a:lnTo>
                  <a:lnTo>
                    <a:pt x="1" y="9"/>
                  </a:lnTo>
                  <a:lnTo>
                    <a:pt x="4" y="8"/>
                  </a:lnTo>
                  <a:lnTo>
                    <a:pt x="8" y="3"/>
                  </a:lnTo>
                  <a:lnTo>
                    <a:pt x="8"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0" name="Freeform 790">
              <a:extLst>
                <a:ext uri="{FF2B5EF4-FFF2-40B4-BE49-F238E27FC236}">
                  <a16:creationId xmlns="" xmlns:a16="http://schemas.microsoft.com/office/drawing/2014/main" id="{9A8960D7-D913-BF7C-5BBF-DED465699CA7}"/>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1" name="Freeform 791">
              <a:extLst>
                <a:ext uri="{FF2B5EF4-FFF2-40B4-BE49-F238E27FC236}">
                  <a16:creationId xmlns="" xmlns:a16="http://schemas.microsoft.com/office/drawing/2014/main" id="{26AB1952-C750-ABC6-64A5-98AA9730DEF6}"/>
                </a:ext>
              </a:extLst>
            </p:cNvPr>
            <p:cNvSpPr>
              <a:spLocks noChangeArrowheads="1"/>
            </p:cNvSpPr>
            <p:nvPr/>
          </p:nvSpPr>
          <p:spPr bwMode="auto">
            <a:xfrm>
              <a:off x="14381408" y="7555888"/>
              <a:ext cx="5493" cy="10990"/>
            </a:xfrm>
            <a:custGeom>
              <a:avLst/>
              <a:gdLst>
                <a:gd name="T0" fmla="*/ 2 w 6"/>
                <a:gd name="T1" fmla="*/ 6 h 7"/>
                <a:gd name="T2" fmla="*/ 5 w 6"/>
                <a:gd name="T3" fmla="*/ 5 h 7"/>
                <a:gd name="T4" fmla="*/ 5 w 6"/>
                <a:gd name="T5" fmla="*/ 4 h 7"/>
                <a:gd name="T6" fmla="*/ 5 w 6"/>
                <a:gd name="T7" fmla="*/ 1 h 7"/>
                <a:gd name="T8" fmla="*/ 2 w 6"/>
                <a:gd name="T9" fmla="*/ 0 h 7"/>
                <a:gd name="T10" fmla="*/ 0 w 6"/>
                <a:gd name="T11" fmla="*/ 1 h 7"/>
                <a:gd name="T12" fmla="*/ 0 w 6"/>
                <a:gd name="T13" fmla="*/ 3 h 7"/>
                <a:gd name="T14" fmla="*/ 1 w 6"/>
                <a:gd name="T15" fmla="*/ 5 h 7"/>
                <a:gd name="T16" fmla="*/ 2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6"/>
                  </a:moveTo>
                  <a:lnTo>
                    <a:pt x="5" y="5"/>
                  </a:lnTo>
                  <a:lnTo>
                    <a:pt x="5" y="4"/>
                  </a:lnTo>
                  <a:lnTo>
                    <a:pt x="5" y="1"/>
                  </a:lnTo>
                  <a:lnTo>
                    <a:pt x="2" y="0"/>
                  </a:lnTo>
                  <a:lnTo>
                    <a:pt x="0" y="1"/>
                  </a:lnTo>
                  <a:lnTo>
                    <a:pt x="0" y="3"/>
                  </a:lnTo>
                  <a:lnTo>
                    <a:pt x="1"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2" name="Freeform 792">
              <a:extLst>
                <a:ext uri="{FF2B5EF4-FFF2-40B4-BE49-F238E27FC236}">
                  <a16:creationId xmlns="" xmlns:a16="http://schemas.microsoft.com/office/drawing/2014/main" id="{68C76974-6EC5-3EF3-5809-0AF9E9E92221}"/>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3" name="Freeform 793">
              <a:extLst>
                <a:ext uri="{FF2B5EF4-FFF2-40B4-BE49-F238E27FC236}">
                  <a16:creationId xmlns="" xmlns:a16="http://schemas.microsoft.com/office/drawing/2014/main" id="{E500779E-6B41-E8F9-CA27-5E6F89D24F9F}"/>
                </a:ext>
              </a:extLst>
            </p:cNvPr>
            <p:cNvSpPr>
              <a:spLocks noChangeArrowheads="1"/>
            </p:cNvSpPr>
            <p:nvPr/>
          </p:nvSpPr>
          <p:spPr bwMode="auto">
            <a:xfrm>
              <a:off x="14145113" y="7836144"/>
              <a:ext cx="43962" cy="38465"/>
            </a:xfrm>
            <a:custGeom>
              <a:avLst/>
              <a:gdLst>
                <a:gd name="T0" fmla="*/ 28 w 37"/>
                <a:gd name="T1" fmla="*/ 1 h 30"/>
                <a:gd name="T2" fmla="*/ 17 w 37"/>
                <a:gd name="T3" fmla="*/ 9 h 30"/>
                <a:gd name="T4" fmla="*/ 11 w 37"/>
                <a:gd name="T5" fmla="*/ 16 h 30"/>
                <a:gd name="T6" fmla="*/ 7 w 37"/>
                <a:gd name="T7" fmla="*/ 17 h 30"/>
                <a:gd name="T8" fmla="*/ 0 w 37"/>
                <a:gd name="T9" fmla="*/ 29 h 30"/>
                <a:gd name="T10" fmla="*/ 4 w 37"/>
                <a:gd name="T11" fmla="*/ 29 h 30"/>
                <a:gd name="T12" fmla="*/ 8 w 37"/>
                <a:gd name="T13" fmla="*/ 26 h 30"/>
                <a:gd name="T14" fmla="*/ 15 w 37"/>
                <a:gd name="T15" fmla="*/ 20 h 30"/>
                <a:gd name="T16" fmla="*/ 16 w 37"/>
                <a:gd name="T17" fmla="*/ 18 h 30"/>
                <a:gd name="T18" fmla="*/ 20 w 37"/>
                <a:gd name="T19" fmla="*/ 17 h 30"/>
                <a:gd name="T20" fmla="*/ 24 w 37"/>
                <a:gd name="T21" fmla="*/ 13 h 30"/>
                <a:gd name="T22" fmla="*/ 26 w 37"/>
                <a:gd name="T23" fmla="*/ 10 h 30"/>
                <a:gd name="T24" fmla="*/ 36 w 37"/>
                <a:gd name="T25" fmla="*/ 0 h 30"/>
                <a:gd name="T26" fmla="*/ 29 w 37"/>
                <a:gd name="T27" fmla="*/ 0 h 30"/>
                <a:gd name="T28" fmla="*/ 28 w 37"/>
                <a:gd name="T2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0">
                  <a:moveTo>
                    <a:pt x="28" y="1"/>
                  </a:moveTo>
                  <a:lnTo>
                    <a:pt x="17" y="9"/>
                  </a:lnTo>
                  <a:lnTo>
                    <a:pt x="11" y="16"/>
                  </a:lnTo>
                  <a:lnTo>
                    <a:pt x="7" y="17"/>
                  </a:lnTo>
                  <a:lnTo>
                    <a:pt x="0" y="29"/>
                  </a:lnTo>
                  <a:lnTo>
                    <a:pt x="4" y="29"/>
                  </a:lnTo>
                  <a:lnTo>
                    <a:pt x="8" y="26"/>
                  </a:lnTo>
                  <a:lnTo>
                    <a:pt x="15" y="20"/>
                  </a:lnTo>
                  <a:lnTo>
                    <a:pt x="16" y="18"/>
                  </a:lnTo>
                  <a:lnTo>
                    <a:pt x="20" y="17"/>
                  </a:lnTo>
                  <a:lnTo>
                    <a:pt x="24" y="13"/>
                  </a:lnTo>
                  <a:lnTo>
                    <a:pt x="26" y="10"/>
                  </a:lnTo>
                  <a:lnTo>
                    <a:pt x="36" y="0"/>
                  </a:lnTo>
                  <a:lnTo>
                    <a:pt x="29" y="0"/>
                  </a:lnTo>
                  <a:lnTo>
                    <a:pt x="2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4" name="Freeform 794">
              <a:extLst>
                <a:ext uri="{FF2B5EF4-FFF2-40B4-BE49-F238E27FC236}">
                  <a16:creationId xmlns="" xmlns:a16="http://schemas.microsoft.com/office/drawing/2014/main" id="{3E6862BF-6E50-B054-EE39-6C12A4C79CB1}"/>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5" name="Freeform 795">
              <a:extLst>
                <a:ext uri="{FF2B5EF4-FFF2-40B4-BE49-F238E27FC236}">
                  <a16:creationId xmlns="" xmlns:a16="http://schemas.microsoft.com/office/drawing/2014/main" id="{8BB440B7-D30E-FDF7-8A88-752E4183623B}"/>
                </a:ext>
              </a:extLst>
            </p:cNvPr>
            <p:cNvSpPr>
              <a:spLocks noChangeArrowheads="1"/>
            </p:cNvSpPr>
            <p:nvPr/>
          </p:nvSpPr>
          <p:spPr bwMode="auto">
            <a:xfrm>
              <a:off x="14040706" y="7874609"/>
              <a:ext cx="76933" cy="65942"/>
            </a:xfrm>
            <a:custGeom>
              <a:avLst/>
              <a:gdLst>
                <a:gd name="T0" fmla="*/ 62 w 63"/>
                <a:gd name="T1" fmla="*/ 3 h 51"/>
                <a:gd name="T2" fmla="*/ 62 w 63"/>
                <a:gd name="T3" fmla="*/ 2 h 51"/>
                <a:gd name="T4" fmla="*/ 61 w 63"/>
                <a:gd name="T5" fmla="*/ 0 h 51"/>
                <a:gd name="T6" fmla="*/ 60 w 63"/>
                <a:gd name="T7" fmla="*/ 0 h 51"/>
                <a:gd name="T8" fmla="*/ 58 w 63"/>
                <a:gd name="T9" fmla="*/ 0 h 51"/>
                <a:gd name="T10" fmla="*/ 55 w 63"/>
                <a:gd name="T11" fmla="*/ 2 h 51"/>
                <a:gd name="T12" fmla="*/ 46 w 63"/>
                <a:gd name="T13" fmla="*/ 11 h 51"/>
                <a:gd name="T14" fmla="*/ 39 w 63"/>
                <a:gd name="T15" fmla="*/ 12 h 51"/>
                <a:gd name="T16" fmla="*/ 37 w 63"/>
                <a:gd name="T17" fmla="*/ 11 h 51"/>
                <a:gd name="T18" fmla="*/ 34 w 63"/>
                <a:gd name="T19" fmla="*/ 6 h 51"/>
                <a:gd name="T20" fmla="*/ 33 w 63"/>
                <a:gd name="T21" fmla="*/ 6 h 51"/>
                <a:gd name="T22" fmla="*/ 31 w 63"/>
                <a:gd name="T23" fmla="*/ 10 h 51"/>
                <a:gd name="T24" fmla="*/ 32 w 63"/>
                <a:gd name="T25" fmla="*/ 13 h 51"/>
                <a:gd name="T26" fmla="*/ 28 w 63"/>
                <a:gd name="T27" fmla="*/ 15 h 51"/>
                <a:gd name="T28" fmla="*/ 24 w 63"/>
                <a:gd name="T29" fmla="*/ 19 h 51"/>
                <a:gd name="T30" fmla="*/ 22 w 63"/>
                <a:gd name="T31" fmla="*/ 20 h 51"/>
                <a:gd name="T32" fmla="*/ 17 w 63"/>
                <a:gd name="T33" fmla="*/ 26 h 51"/>
                <a:gd name="T34" fmla="*/ 11 w 63"/>
                <a:gd name="T35" fmla="*/ 30 h 51"/>
                <a:gd name="T36" fmla="*/ 9 w 63"/>
                <a:gd name="T37" fmla="*/ 34 h 51"/>
                <a:gd name="T38" fmla="*/ 8 w 63"/>
                <a:gd name="T39" fmla="*/ 38 h 51"/>
                <a:gd name="T40" fmla="*/ 3 w 63"/>
                <a:gd name="T41" fmla="*/ 42 h 51"/>
                <a:gd name="T42" fmla="*/ 1 w 63"/>
                <a:gd name="T43" fmla="*/ 45 h 51"/>
                <a:gd name="T44" fmla="*/ 0 w 63"/>
                <a:gd name="T45" fmla="*/ 50 h 51"/>
                <a:gd name="T46" fmla="*/ 7 w 63"/>
                <a:gd name="T47" fmla="*/ 44 h 51"/>
                <a:gd name="T48" fmla="*/ 10 w 63"/>
                <a:gd name="T49" fmla="*/ 43 h 51"/>
                <a:gd name="T50" fmla="*/ 13 w 63"/>
                <a:gd name="T51" fmla="*/ 38 h 51"/>
                <a:gd name="T52" fmla="*/ 22 w 63"/>
                <a:gd name="T53" fmla="*/ 31 h 51"/>
                <a:gd name="T54" fmla="*/ 23 w 63"/>
                <a:gd name="T55" fmla="*/ 29 h 51"/>
                <a:gd name="T56" fmla="*/ 23 w 63"/>
                <a:gd name="T57" fmla="*/ 26 h 51"/>
                <a:gd name="T58" fmla="*/ 24 w 63"/>
                <a:gd name="T59" fmla="*/ 24 h 51"/>
                <a:gd name="T60" fmla="*/ 28 w 63"/>
                <a:gd name="T61" fmla="*/ 25 h 51"/>
                <a:gd name="T62" fmla="*/ 33 w 63"/>
                <a:gd name="T63" fmla="*/ 24 h 51"/>
                <a:gd name="T64" fmla="*/ 35 w 63"/>
                <a:gd name="T65" fmla="*/ 20 h 51"/>
                <a:gd name="T66" fmla="*/ 44 w 63"/>
                <a:gd name="T67" fmla="*/ 14 h 51"/>
                <a:gd name="T68" fmla="*/ 48 w 63"/>
                <a:gd name="T69" fmla="*/ 13 h 51"/>
                <a:gd name="T70" fmla="*/ 55 w 63"/>
                <a:gd name="T71" fmla="*/ 9 h 51"/>
                <a:gd name="T72" fmla="*/ 61 w 63"/>
                <a:gd name="T73" fmla="*/ 9 h 51"/>
                <a:gd name="T74" fmla="*/ 62 w 63"/>
                <a:gd name="T75" fmla="*/ 7 h 51"/>
                <a:gd name="T76" fmla="*/ 61 w 63"/>
                <a:gd name="T77" fmla="*/ 5 h 51"/>
                <a:gd name="T78" fmla="*/ 62 w 63"/>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51">
                  <a:moveTo>
                    <a:pt x="62" y="3"/>
                  </a:moveTo>
                  <a:lnTo>
                    <a:pt x="62" y="2"/>
                  </a:lnTo>
                  <a:lnTo>
                    <a:pt x="61" y="0"/>
                  </a:lnTo>
                  <a:lnTo>
                    <a:pt x="60" y="0"/>
                  </a:lnTo>
                  <a:lnTo>
                    <a:pt x="58" y="0"/>
                  </a:lnTo>
                  <a:lnTo>
                    <a:pt x="55" y="2"/>
                  </a:lnTo>
                  <a:lnTo>
                    <a:pt x="46" y="11"/>
                  </a:lnTo>
                  <a:lnTo>
                    <a:pt x="39" y="12"/>
                  </a:lnTo>
                  <a:lnTo>
                    <a:pt x="37" y="11"/>
                  </a:lnTo>
                  <a:lnTo>
                    <a:pt x="34" y="6"/>
                  </a:lnTo>
                  <a:lnTo>
                    <a:pt x="33" y="6"/>
                  </a:lnTo>
                  <a:lnTo>
                    <a:pt x="31" y="10"/>
                  </a:lnTo>
                  <a:lnTo>
                    <a:pt x="32" y="13"/>
                  </a:lnTo>
                  <a:lnTo>
                    <a:pt x="28" y="15"/>
                  </a:lnTo>
                  <a:lnTo>
                    <a:pt x="24" y="19"/>
                  </a:lnTo>
                  <a:lnTo>
                    <a:pt x="22" y="20"/>
                  </a:lnTo>
                  <a:lnTo>
                    <a:pt x="17" y="26"/>
                  </a:lnTo>
                  <a:lnTo>
                    <a:pt x="11" y="30"/>
                  </a:lnTo>
                  <a:lnTo>
                    <a:pt x="9" y="34"/>
                  </a:lnTo>
                  <a:lnTo>
                    <a:pt x="8" y="38"/>
                  </a:lnTo>
                  <a:lnTo>
                    <a:pt x="3" y="42"/>
                  </a:lnTo>
                  <a:lnTo>
                    <a:pt x="1" y="45"/>
                  </a:lnTo>
                  <a:lnTo>
                    <a:pt x="0" y="50"/>
                  </a:lnTo>
                  <a:lnTo>
                    <a:pt x="7" y="44"/>
                  </a:lnTo>
                  <a:lnTo>
                    <a:pt x="10" y="43"/>
                  </a:lnTo>
                  <a:lnTo>
                    <a:pt x="13" y="38"/>
                  </a:lnTo>
                  <a:lnTo>
                    <a:pt x="22" y="31"/>
                  </a:lnTo>
                  <a:lnTo>
                    <a:pt x="23" y="29"/>
                  </a:lnTo>
                  <a:lnTo>
                    <a:pt x="23" y="26"/>
                  </a:lnTo>
                  <a:lnTo>
                    <a:pt x="24" y="24"/>
                  </a:lnTo>
                  <a:lnTo>
                    <a:pt x="28" y="25"/>
                  </a:lnTo>
                  <a:lnTo>
                    <a:pt x="33" y="24"/>
                  </a:lnTo>
                  <a:lnTo>
                    <a:pt x="35" y="20"/>
                  </a:lnTo>
                  <a:lnTo>
                    <a:pt x="44" y="14"/>
                  </a:lnTo>
                  <a:lnTo>
                    <a:pt x="48" y="13"/>
                  </a:lnTo>
                  <a:lnTo>
                    <a:pt x="55" y="9"/>
                  </a:lnTo>
                  <a:lnTo>
                    <a:pt x="61" y="9"/>
                  </a:lnTo>
                  <a:lnTo>
                    <a:pt x="62" y="7"/>
                  </a:lnTo>
                  <a:lnTo>
                    <a:pt x="61" y="5"/>
                  </a:lnTo>
                  <a:lnTo>
                    <a:pt x="6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6" name="Freeform 796">
              <a:extLst>
                <a:ext uri="{FF2B5EF4-FFF2-40B4-BE49-F238E27FC236}">
                  <a16:creationId xmlns="" xmlns:a16="http://schemas.microsoft.com/office/drawing/2014/main" id="{C08BD54F-8D36-7679-6E0D-92EC8DA19029}"/>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7" name="Freeform 797">
              <a:extLst>
                <a:ext uri="{FF2B5EF4-FFF2-40B4-BE49-F238E27FC236}">
                  <a16:creationId xmlns="" xmlns:a16="http://schemas.microsoft.com/office/drawing/2014/main" id="{470C743F-43F2-348D-3ECB-F62BF077116A}"/>
                </a:ext>
              </a:extLst>
            </p:cNvPr>
            <p:cNvSpPr>
              <a:spLocks noChangeArrowheads="1"/>
            </p:cNvSpPr>
            <p:nvPr/>
          </p:nvSpPr>
          <p:spPr bwMode="auto">
            <a:xfrm>
              <a:off x="14233036" y="7781192"/>
              <a:ext cx="21981" cy="21981"/>
            </a:xfrm>
            <a:custGeom>
              <a:avLst/>
              <a:gdLst>
                <a:gd name="T0" fmla="*/ 14 w 19"/>
                <a:gd name="T1" fmla="*/ 2 h 18"/>
                <a:gd name="T2" fmla="*/ 10 w 19"/>
                <a:gd name="T3" fmla="*/ 6 h 18"/>
                <a:gd name="T4" fmla="*/ 5 w 19"/>
                <a:gd name="T5" fmla="*/ 13 h 18"/>
                <a:gd name="T6" fmla="*/ 0 w 19"/>
                <a:gd name="T7" fmla="*/ 13 h 18"/>
                <a:gd name="T8" fmla="*/ 0 w 19"/>
                <a:gd name="T9" fmla="*/ 15 h 18"/>
                <a:gd name="T10" fmla="*/ 1 w 19"/>
                <a:gd name="T11" fmla="*/ 17 h 18"/>
                <a:gd name="T12" fmla="*/ 3 w 19"/>
                <a:gd name="T13" fmla="*/ 17 h 18"/>
                <a:gd name="T14" fmla="*/ 9 w 19"/>
                <a:gd name="T15" fmla="*/ 12 h 18"/>
                <a:gd name="T16" fmla="*/ 18 w 19"/>
                <a:gd name="T17" fmla="*/ 0 h 18"/>
                <a:gd name="T18" fmla="*/ 16 w 19"/>
                <a:gd name="T19" fmla="*/ 0 h 18"/>
                <a:gd name="T20" fmla="*/ 14 w 1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4" y="2"/>
                  </a:moveTo>
                  <a:lnTo>
                    <a:pt x="10" y="6"/>
                  </a:lnTo>
                  <a:lnTo>
                    <a:pt x="5" y="13"/>
                  </a:lnTo>
                  <a:lnTo>
                    <a:pt x="0" y="13"/>
                  </a:lnTo>
                  <a:lnTo>
                    <a:pt x="0" y="15"/>
                  </a:lnTo>
                  <a:lnTo>
                    <a:pt x="1" y="17"/>
                  </a:lnTo>
                  <a:lnTo>
                    <a:pt x="3" y="17"/>
                  </a:lnTo>
                  <a:lnTo>
                    <a:pt x="9" y="12"/>
                  </a:lnTo>
                  <a:lnTo>
                    <a:pt x="18" y="0"/>
                  </a:lnTo>
                  <a:lnTo>
                    <a:pt x="16"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88" name="Freeform 798">
              <a:extLst>
                <a:ext uri="{FF2B5EF4-FFF2-40B4-BE49-F238E27FC236}">
                  <a16:creationId xmlns="" xmlns:a16="http://schemas.microsoft.com/office/drawing/2014/main" id="{2D5960D3-0C5F-6C5C-D05B-A6E3F3A257FE}"/>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89" name="Freeform 799">
              <a:extLst>
                <a:ext uri="{FF2B5EF4-FFF2-40B4-BE49-F238E27FC236}">
                  <a16:creationId xmlns="" xmlns:a16="http://schemas.microsoft.com/office/drawing/2014/main" id="{9B4542C6-EB82-83E2-32B0-508E78915BA5}"/>
                </a:ext>
              </a:extLst>
            </p:cNvPr>
            <p:cNvSpPr>
              <a:spLocks noChangeArrowheads="1"/>
            </p:cNvSpPr>
            <p:nvPr/>
          </p:nvSpPr>
          <p:spPr bwMode="auto">
            <a:xfrm>
              <a:off x="13656042" y="7275635"/>
              <a:ext cx="38465" cy="38465"/>
            </a:xfrm>
            <a:custGeom>
              <a:avLst/>
              <a:gdLst>
                <a:gd name="T0" fmla="*/ 26 w 33"/>
                <a:gd name="T1" fmla="*/ 8 h 31"/>
                <a:gd name="T2" fmla="*/ 23 w 33"/>
                <a:gd name="T3" fmla="*/ 6 h 31"/>
                <a:gd name="T4" fmla="*/ 22 w 33"/>
                <a:gd name="T5" fmla="*/ 5 h 31"/>
                <a:gd name="T6" fmla="*/ 11 w 33"/>
                <a:gd name="T7" fmla="*/ 0 h 31"/>
                <a:gd name="T8" fmla="*/ 10 w 33"/>
                <a:gd name="T9" fmla="*/ 2 h 31"/>
                <a:gd name="T10" fmla="*/ 7 w 33"/>
                <a:gd name="T11" fmla="*/ 10 h 31"/>
                <a:gd name="T12" fmla="*/ 5 w 33"/>
                <a:gd name="T13" fmla="*/ 11 h 31"/>
                <a:gd name="T14" fmla="*/ 2 w 33"/>
                <a:gd name="T15" fmla="*/ 17 h 31"/>
                <a:gd name="T16" fmla="*/ 0 w 33"/>
                <a:gd name="T17" fmla="*/ 23 h 31"/>
                <a:gd name="T18" fmla="*/ 2 w 33"/>
                <a:gd name="T19" fmla="*/ 23 h 31"/>
                <a:gd name="T20" fmla="*/ 8 w 33"/>
                <a:gd name="T21" fmla="*/ 18 h 31"/>
                <a:gd name="T22" fmla="*/ 10 w 33"/>
                <a:gd name="T23" fmla="*/ 21 h 31"/>
                <a:gd name="T24" fmla="*/ 14 w 33"/>
                <a:gd name="T25" fmla="*/ 30 h 31"/>
                <a:gd name="T26" fmla="*/ 16 w 33"/>
                <a:gd name="T27" fmla="*/ 29 h 31"/>
                <a:gd name="T28" fmla="*/ 18 w 33"/>
                <a:gd name="T29" fmla="*/ 27 h 31"/>
                <a:gd name="T30" fmla="*/ 21 w 33"/>
                <a:gd name="T31" fmla="*/ 25 h 31"/>
                <a:gd name="T32" fmla="*/ 24 w 33"/>
                <a:gd name="T33" fmla="*/ 23 h 31"/>
                <a:gd name="T34" fmla="*/ 25 w 33"/>
                <a:gd name="T35" fmla="*/ 21 h 31"/>
                <a:gd name="T36" fmla="*/ 26 w 33"/>
                <a:gd name="T37" fmla="*/ 16 h 31"/>
                <a:gd name="T38" fmla="*/ 28 w 33"/>
                <a:gd name="T39" fmla="*/ 12 h 31"/>
                <a:gd name="T40" fmla="*/ 32 w 33"/>
                <a:gd name="T41" fmla="*/ 9 h 31"/>
                <a:gd name="T42" fmla="*/ 31 w 33"/>
                <a:gd name="T43" fmla="*/ 8 h 31"/>
                <a:gd name="T44" fmla="*/ 26 w 33"/>
                <a:gd name="T4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1">
                  <a:moveTo>
                    <a:pt x="26" y="8"/>
                  </a:moveTo>
                  <a:lnTo>
                    <a:pt x="23" y="6"/>
                  </a:lnTo>
                  <a:lnTo>
                    <a:pt x="22" y="5"/>
                  </a:lnTo>
                  <a:lnTo>
                    <a:pt x="11" y="0"/>
                  </a:lnTo>
                  <a:lnTo>
                    <a:pt x="10" y="2"/>
                  </a:lnTo>
                  <a:lnTo>
                    <a:pt x="7" y="10"/>
                  </a:lnTo>
                  <a:lnTo>
                    <a:pt x="5" y="11"/>
                  </a:lnTo>
                  <a:lnTo>
                    <a:pt x="2" y="17"/>
                  </a:lnTo>
                  <a:lnTo>
                    <a:pt x="0" y="23"/>
                  </a:lnTo>
                  <a:lnTo>
                    <a:pt x="2" y="23"/>
                  </a:lnTo>
                  <a:lnTo>
                    <a:pt x="8" y="18"/>
                  </a:lnTo>
                  <a:lnTo>
                    <a:pt x="10" y="21"/>
                  </a:lnTo>
                  <a:lnTo>
                    <a:pt x="14" y="30"/>
                  </a:lnTo>
                  <a:lnTo>
                    <a:pt x="16" y="29"/>
                  </a:lnTo>
                  <a:lnTo>
                    <a:pt x="18" y="27"/>
                  </a:lnTo>
                  <a:lnTo>
                    <a:pt x="21" y="25"/>
                  </a:lnTo>
                  <a:lnTo>
                    <a:pt x="24" y="23"/>
                  </a:lnTo>
                  <a:lnTo>
                    <a:pt x="25" y="21"/>
                  </a:lnTo>
                  <a:lnTo>
                    <a:pt x="26" y="16"/>
                  </a:lnTo>
                  <a:lnTo>
                    <a:pt x="28" y="12"/>
                  </a:lnTo>
                  <a:lnTo>
                    <a:pt x="32" y="9"/>
                  </a:lnTo>
                  <a:lnTo>
                    <a:pt x="31" y="8"/>
                  </a:lnTo>
                  <a:lnTo>
                    <a:pt x="2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0" name="Freeform 800">
              <a:extLst>
                <a:ext uri="{FF2B5EF4-FFF2-40B4-BE49-F238E27FC236}">
                  <a16:creationId xmlns="" xmlns:a16="http://schemas.microsoft.com/office/drawing/2014/main" id="{81599253-E332-2310-D984-1F6EB92ED755}"/>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1" name="Freeform 801">
              <a:extLst>
                <a:ext uri="{FF2B5EF4-FFF2-40B4-BE49-F238E27FC236}">
                  <a16:creationId xmlns="" xmlns:a16="http://schemas.microsoft.com/office/drawing/2014/main" id="{C0A881EA-E308-1300-2A70-2DB607A37608}"/>
                </a:ext>
              </a:extLst>
            </p:cNvPr>
            <p:cNvSpPr>
              <a:spLocks noChangeArrowheads="1"/>
            </p:cNvSpPr>
            <p:nvPr/>
          </p:nvSpPr>
          <p:spPr bwMode="auto">
            <a:xfrm>
              <a:off x="10875475" y="6017234"/>
              <a:ext cx="10990" cy="16487"/>
            </a:xfrm>
            <a:custGeom>
              <a:avLst/>
              <a:gdLst>
                <a:gd name="T0" fmla="*/ 7 w 11"/>
                <a:gd name="T1" fmla="*/ 12 h 13"/>
                <a:gd name="T2" fmla="*/ 10 w 11"/>
                <a:gd name="T3" fmla="*/ 4 h 13"/>
                <a:gd name="T4" fmla="*/ 9 w 11"/>
                <a:gd name="T5" fmla="*/ 0 h 13"/>
                <a:gd name="T6" fmla="*/ 6 w 11"/>
                <a:gd name="T7" fmla="*/ 0 h 13"/>
                <a:gd name="T8" fmla="*/ 0 w 11"/>
                <a:gd name="T9" fmla="*/ 8 h 13"/>
                <a:gd name="T10" fmla="*/ 1 w 11"/>
                <a:gd name="T11" fmla="*/ 10 h 13"/>
                <a:gd name="T12" fmla="*/ 2 w 11"/>
                <a:gd name="T13" fmla="*/ 12 h 13"/>
                <a:gd name="T14" fmla="*/ 7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7" y="12"/>
                  </a:moveTo>
                  <a:lnTo>
                    <a:pt x="10" y="4"/>
                  </a:lnTo>
                  <a:lnTo>
                    <a:pt x="9" y="0"/>
                  </a:lnTo>
                  <a:lnTo>
                    <a:pt x="6" y="0"/>
                  </a:lnTo>
                  <a:lnTo>
                    <a:pt x="0" y="8"/>
                  </a:lnTo>
                  <a:lnTo>
                    <a:pt x="1" y="10"/>
                  </a:lnTo>
                  <a:lnTo>
                    <a:pt x="2" y="12"/>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2" name="Freeform 802">
              <a:extLst>
                <a:ext uri="{FF2B5EF4-FFF2-40B4-BE49-F238E27FC236}">
                  <a16:creationId xmlns="" xmlns:a16="http://schemas.microsoft.com/office/drawing/2014/main" id="{395B71D3-FC6B-2094-26CA-815C2E12BB7F}"/>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3" name="Freeform 803">
              <a:extLst>
                <a:ext uri="{FF2B5EF4-FFF2-40B4-BE49-F238E27FC236}">
                  <a16:creationId xmlns="" xmlns:a16="http://schemas.microsoft.com/office/drawing/2014/main" id="{FF2C83C7-5E05-C58E-3B9C-A8572A46628E}"/>
                </a:ext>
              </a:extLst>
            </p:cNvPr>
            <p:cNvSpPr>
              <a:spLocks noChangeArrowheads="1"/>
            </p:cNvSpPr>
            <p:nvPr/>
          </p:nvSpPr>
          <p:spPr bwMode="auto">
            <a:xfrm>
              <a:off x="13639555" y="7281128"/>
              <a:ext cx="16487" cy="10990"/>
            </a:xfrm>
            <a:custGeom>
              <a:avLst/>
              <a:gdLst>
                <a:gd name="T0" fmla="*/ 9 w 15"/>
                <a:gd name="T1" fmla="*/ 1 h 11"/>
                <a:gd name="T2" fmla="*/ 2 w 15"/>
                <a:gd name="T3" fmla="*/ 5 h 11"/>
                <a:gd name="T4" fmla="*/ 0 w 15"/>
                <a:gd name="T5" fmla="*/ 8 h 11"/>
                <a:gd name="T6" fmla="*/ 2 w 15"/>
                <a:gd name="T7" fmla="*/ 9 h 11"/>
                <a:gd name="T8" fmla="*/ 6 w 15"/>
                <a:gd name="T9" fmla="*/ 8 h 11"/>
                <a:gd name="T10" fmla="*/ 8 w 15"/>
                <a:gd name="T11" fmla="*/ 10 h 11"/>
                <a:gd name="T12" fmla="*/ 11 w 15"/>
                <a:gd name="T13" fmla="*/ 10 h 11"/>
                <a:gd name="T14" fmla="*/ 14 w 15"/>
                <a:gd name="T15" fmla="*/ 0 h 11"/>
                <a:gd name="T16" fmla="*/ 14 w 15"/>
                <a:gd name="T17" fmla="*/ 0 h 11"/>
                <a:gd name="T18" fmla="*/ 12 w 15"/>
                <a:gd name="T19" fmla="*/ 1 h 11"/>
                <a:gd name="T20" fmla="*/ 9 w 15"/>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1">
                  <a:moveTo>
                    <a:pt x="9" y="1"/>
                  </a:moveTo>
                  <a:lnTo>
                    <a:pt x="2" y="5"/>
                  </a:lnTo>
                  <a:lnTo>
                    <a:pt x="0" y="8"/>
                  </a:lnTo>
                  <a:lnTo>
                    <a:pt x="2" y="9"/>
                  </a:lnTo>
                  <a:lnTo>
                    <a:pt x="6" y="8"/>
                  </a:lnTo>
                  <a:lnTo>
                    <a:pt x="8" y="10"/>
                  </a:lnTo>
                  <a:lnTo>
                    <a:pt x="11" y="10"/>
                  </a:lnTo>
                  <a:lnTo>
                    <a:pt x="14" y="0"/>
                  </a:lnTo>
                  <a:lnTo>
                    <a:pt x="14" y="0"/>
                  </a:lnTo>
                  <a:lnTo>
                    <a:pt x="12" y="1"/>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4" name="Freeform 804">
              <a:extLst>
                <a:ext uri="{FF2B5EF4-FFF2-40B4-BE49-F238E27FC236}">
                  <a16:creationId xmlns="" xmlns:a16="http://schemas.microsoft.com/office/drawing/2014/main" id="{A064FF18-F820-DCB2-37C8-F429923B7698}"/>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5" name="Freeform 805">
              <a:extLst>
                <a:ext uri="{FF2B5EF4-FFF2-40B4-BE49-F238E27FC236}">
                  <a16:creationId xmlns="" xmlns:a16="http://schemas.microsoft.com/office/drawing/2014/main" id="{5ADE11CB-2E95-CF85-0B59-AF86C4FBBC2E}"/>
                </a:ext>
              </a:extLst>
            </p:cNvPr>
            <p:cNvSpPr>
              <a:spLocks noChangeArrowheads="1"/>
            </p:cNvSpPr>
            <p:nvPr/>
          </p:nvSpPr>
          <p:spPr bwMode="auto">
            <a:xfrm>
              <a:off x="12639430" y="5374298"/>
              <a:ext cx="76933" cy="65942"/>
            </a:xfrm>
            <a:custGeom>
              <a:avLst/>
              <a:gdLst>
                <a:gd name="T0" fmla="*/ 19 w 61"/>
                <a:gd name="T1" fmla="*/ 0 h 54"/>
                <a:gd name="T2" fmla="*/ 17 w 61"/>
                <a:gd name="T3" fmla="*/ 3 h 54"/>
                <a:gd name="T4" fmla="*/ 16 w 61"/>
                <a:gd name="T5" fmla="*/ 6 h 54"/>
                <a:gd name="T6" fmla="*/ 15 w 61"/>
                <a:gd name="T7" fmla="*/ 11 h 54"/>
                <a:gd name="T8" fmla="*/ 15 w 61"/>
                <a:gd name="T9" fmla="*/ 19 h 54"/>
                <a:gd name="T10" fmla="*/ 12 w 61"/>
                <a:gd name="T11" fmla="*/ 22 h 54"/>
                <a:gd name="T12" fmla="*/ 4 w 61"/>
                <a:gd name="T13" fmla="*/ 21 h 54"/>
                <a:gd name="T14" fmla="*/ 2 w 61"/>
                <a:gd name="T15" fmla="*/ 22 h 54"/>
                <a:gd name="T16" fmla="*/ 0 w 61"/>
                <a:gd name="T17" fmla="*/ 23 h 54"/>
                <a:gd name="T18" fmla="*/ 5 w 61"/>
                <a:gd name="T19" fmla="*/ 33 h 54"/>
                <a:gd name="T20" fmla="*/ 13 w 61"/>
                <a:gd name="T21" fmla="*/ 39 h 54"/>
                <a:gd name="T22" fmla="*/ 19 w 61"/>
                <a:gd name="T23" fmla="*/ 45 h 54"/>
                <a:gd name="T24" fmla="*/ 22 w 61"/>
                <a:gd name="T25" fmla="*/ 47 h 54"/>
                <a:gd name="T26" fmla="*/ 41 w 61"/>
                <a:gd name="T27" fmla="*/ 53 h 54"/>
                <a:gd name="T28" fmla="*/ 41 w 61"/>
                <a:gd name="T29" fmla="*/ 53 h 54"/>
                <a:gd name="T30" fmla="*/ 47 w 61"/>
                <a:gd name="T31" fmla="*/ 42 h 54"/>
                <a:gd name="T32" fmla="*/ 54 w 61"/>
                <a:gd name="T33" fmla="*/ 37 h 54"/>
                <a:gd name="T34" fmla="*/ 56 w 61"/>
                <a:gd name="T35" fmla="*/ 33 h 54"/>
                <a:gd name="T36" fmla="*/ 58 w 61"/>
                <a:gd name="T37" fmla="*/ 28 h 54"/>
                <a:gd name="T38" fmla="*/ 59 w 61"/>
                <a:gd name="T39" fmla="*/ 23 h 54"/>
                <a:gd name="T40" fmla="*/ 60 w 61"/>
                <a:gd name="T41" fmla="*/ 18 h 54"/>
                <a:gd name="T42" fmla="*/ 57 w 61"/>
                <a:gd name="T43" fmla="*/ 13 h 54"/>
                <a:gd name="T44" fmla="*/ 46 w 61"/>
                <a:gd name="T45" fmla="*/ 8 h 54"/>
                <a:gd name="T46" fmla="*/ 19 w 61"/>
                <a:gd name="T4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54">
                  <a:moveTo>
                    <a:pt x="19" y="0"/>
                  </a:moveTo>
                  <a:lnTo>
                    <a:pt x="17" y="3"/>
                  </a:lnTo>
                  <a:lnTo>
                    <a:pt x="16" y="6"/>
                  </a:lnTo>
                  <a:lnTo>
                    <a:pt x="15" y="11"/>
                  </a:lnTo>
                  <a:lnTo>
                    <a:pt x="15" y="19"/>
                  </a:lnTo>
                  <a:lnTo>
                    <a:pt x="12" y="22"/>
                  </a:lnTo>
                  <a:lnTo>
                    <a:pt x="4" y="21"/>
                  </a:lnTo>
                  <a:lnTo>
                    <a:pt x="2" y="22"/>
                  </a:lnTo>
                  <a:lnTo>
                    <a:pt x="0" y="23"/>
                  </a:lnTo>
                  <a:lnTo>
                    <a:pt x="5" y="33"/>
                  </a:lnTo>
                  <a:lnTo>
                    <a:pt x="13" y="39"/>
                  </a:lnTo>
                  <a:lnTo>
                    <a:pt x="19" y="45"/>
                  </a:lnTo>
                  <a:lnTo>
                    <a:pt x="22" y="47"/>
                  </a:lnTo>
                  <a:lnTo>
                    <a:pt x="41" y="53"/>
                  </a:lnTo>
                  <a:lnTo>
                    <a:pt x="41" y="53"/>
                  </a:lnTo>
                  <a:lnTo>
                    <a:pt x="47" y="42"/>
                  </a:lnTo>
                  <a:lnTo>
                    <a:pt x="54" y="37"/>
                  </a:lnTo>
                  <a:lnTo>
                    <a:pt x="56" y="33"/>
                  </a:lnTo>
                  <a:lnTo>
                    <a:pt x="58" y="28"/>
                  </a:lnTo>
                  <a:lnTo>
                    <a:pt x="59" y="23"/>
                  </a:lnTo>
                  <a:lnTo>
                    <a:pt x="60" y="18"/>
                  </a:lnTo>
                  <a:lnTo>
                    <a:pt x="57" y="13"/>
                  </a:lnTo>
                  <a:lnTo>
                    <a:pt x="46" y="8"/>
                  </a:lnTo>
                  <a:lnTo>
                    <a:pt x="1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6" name="Freeform 806">
              <a:extLst>
                <a:ext uri="{FF2B5EF4-FFF2-40B4-BE49-F238E27FC236}">
                  <a16:creationId xmlns="" xmlns:a16="http://schemas.microsoft.com/office/drawing/2014/main" id="{2EE87A5F-0EBF-D111-A639-F7EC7F3D41C9}"/>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7" name="Freeform 807">
              <a:extLst>
                <a:ext uri="{FF2B5EF4-FFF2-40B4-BE49-F238E27FC236}">
                  <a16:creationId xmlns="" xmlns:a16="http://schemas.microsoft.com/office/drawing/2014/main" id="{DCBCBECC-454B-1BAB-4FAC-A4A92B327473}"/>
                </a:ext>
              </a:extLst>
            </p:cNvPr>
            <p:cNvSpPr>
              <a:spLocks noChangeArrowheads="1"/>
            </p:cNvSpPr>
            <p:nvPr/>
          </p:nvSpPr>
          <p:spPr bwMode="auto">
            <a:xfrm>
              <a:off x="10968891" y="6319471"/>
              <a:ext cx="27478" cy="27474"/>
            </a:xfrm>
            <a:custGeom>
              <a:avLst/>
              <a:gdLst>
                <a:gd name="T0" fmla="*/ 19 w 21"/>
                <a:gd name="T1" fmla="*/ 4 h 22"/>
                <a:gd name="T2" fmla="*/ 14 w 21"/>
                <a:gd name="T3" fmla="*/ 3 h 22"/>
                <a:gd name="T4" fmla="*/ 10 w 21"/>
                <a:gd name="T5" fmla="*/ 1 h 22"/>
                <a:gd name="T6" fmla="*/ 4 w 21"/>
                <a:gd name="T7" fmla="*/ 1 h 22"/>
                <a:gd name="T8" fmla="*/ 1 w 21"/>
                <a:gd name="T9" fmla="*/ 0 h 22"/>
                <a:gd name="T10" fmla="*/ 0 w 21"/>
                <a:gd name="T11" fmla="*/ 3 h 22"/>
                <a:gd name="T12" fmla="*/ 5 w 21"/>
                <a:gd name="T13" fmla="*/ 15 h 22"/>
                <a:gd name="T14" fmla="*/ 12 w 21"/>
                <a:gd name="T15" fmla="*/ 21 h 22"/>
                <a:gd name="T16" fmla="*/ 17 w 21"/>
                <a:gd name="T17" fmla="*/ 20 h 22"/>
                <a:gd name="T18" fmla="*/ 18 w 21"/>
                <a:gd name="T19" fmla="*/ 19 h 22"/>
                <a:gd name="T20" fmla="*/ 20 w 21"/>
                <a:gd name="T21" fmla="*/ 15 h 22"/>
                <a:gd name="T22" fmla="*/ 18 w 21"/>
                <a:gd name="T23" fmla="*/ 12 h 22"/>
                <a:gd name="T24" fmla="*/ 18 w 21"/>
                <a:gd name="T25" fmla="*/ 10 h 22"/>
                <a:gd name="T26" fmla="*/ 19 w 21"/>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2">
                  <a:moveTo>
                    <a:pt x="19" y="4"/>
                  </a:moveTo>
                  <a:lnTo>
                    <a:pt x="14" y="3"/>
                  </a:lnTo>
                  <a:lnTo>
                    <a:pt x="10" y="1"/>
                  </a:lnTo>
                  <a:lnTo>
                    <a:pt x="4" y="1"/>
                  </a:lnTo>
                  <a:lnTo>
                    <a:pt x="1" y="0"/>
                  </a:lnTo>
                  <a:lnTo>
                    <a:pt x="0" y="3"/>
                  </a:lnTo>
                  <a:lnTo>
                    <a:pt x="5" y="15"/>
                  </a:lnTo>
                  <a:lnTo>
                    <a:pt x="12" y="21"/>
                  </a:lnTo>
                  <a:lnTo>
                    <a:pt x="17" y="20"/>
                  </a:lnTo>
                  <a:lnTo>
                    <a:pt x="18" y="19"/>
                  </a:lnTo>
                  <a:lnTo>
                    <a:pt x="20" y="15"/>
                  </a:lnTo>
                  <a:lnTo>
                    <a:pt x="18" y="12"/>
                  </a:lnTo>
                  <a:lnTo>
                    <a:pt x="18" y="10"/>
                  </a:lnTo>
                  <a:lnTo>
                    <a:pt x="1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698" name="Freeform 808">
              <a:extLst>
                <a:ext uri="{FF2B5EF4-FFF2-40B4-BE49-F238E27FC236}">
                  <a16:creationId xmlns="" xmlns:a16="http://schemas.microsoft.com/office/drawing/2014/main" id="{36EFE6E8-7A7B-0DDB-51EC-AF6B307637AE}"/>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699" name="Freeform 809">
              <a:extLst>
                <a:ext uri="{FF2B5EF4-FFF2-40B4-BE49-F238E27FC236}">
                  <a16:creationId xmlns="" xmlns:a16="http://schemas.microsoft.com/office/drawing/2014/main" id="{2BA653AE-21F1-A04E-9D33-890EB241D97D}"/>
                </a:ext>
              </a:extLst>
            </p:cNvPr>
            <p:cNvSpPr>
              <a:spLocks noChangeArrowheads="1"/>
            </p:cNvSpPr>
            <p:nvPr/>
          </p:nvSpPr>
          <p:spPr bwMode="auto">
            <a:xfrm>
              <a:off x="14700129" y="6978894"/>
              <a:ext cx="49455" cy="54952"/>
            </a:xfrm>
            <a:custGeom>
              <a:avLst/>
              <a:gdLst>
                <a:gd name="T0" fmla="*/ 36 w 40"/>
                <a:gd name="T1" fmla="*/ 0 h 45"/>
                <a:gd name="T2" fmla="*/ 35 w 40"/>
                <a:gd name="T3" fmla="*/ 0 h 45"/>
                <a:gd name="T4" fmla="*/ 24 w 40"/>
                <a:gd name="T5" fmla="*/ 8 h 45"/>
                <a:gd name="T6" fmla="*/ 10 w 40"/>
                <a:gd name="T7" fmla="*/ 13 h 45"/>
                <a:gd name="T8" fmla="*/ 11 w 40"/>
                <a:gd name="T9" fmla="*/ 16 h 45"/>
                <a:gd name="T10" fmla="*/ 11 w 40"/>
                <a:gd name="T11" fmla="*/ 19 h 45"/>
                <a:gd name="T12" fmla="*/ 9 w 40"/>
                <a:gd name="T13" fmla="*/ 27 h 45"/>
                <a:gd name="T14" fmla="*/ 5 w 40"/>
                <a:gd name="T15" fmla="*/ 36 h 45"/>
                <a:gd name="T16" fmla="*/ 0 w 40"/>
                <a:gd name="T17" fmla="*/ 40 h 45"/>
                <a:gd name="T18" fmla="*/ 0 w 40"/>
                <a:gd name="T19" fmla="*/ 42 h 45"/>
                <a:gd name="T20" fmla="*/ 0 w 40"/>
                <a:gd name="T21" fmla="*/ 43 h 45"/>
                <a:gd name="T22" fmla="*/ 1 w 40"/>
                <a:gd name="T23" fmla="*/ 44 h 45"/>
                <a:gd name="T24" fmla="*/ 6 w 40"/>
                <a:gd name="T25" fmla="*/ 39 h 45"/>
                <a:gd name="T26" fmla="*/ 17 w 40"/>
                <a:gd name="T27" fmla="*/ 30 h 45"/>
                <a:gd name="T28" fmla="*/ 27 w 40"/>
                <a:gd name="T29" fmla="*/ 24 h 45"/>
                <a:gd name="T30" fmla="*/ 38 w 40"/>
                <a:gd name="T31" fmla="*/ 21 h 45"/>
                <a:gd name="T32" fmla="*/ 39 w 40"/>
                <a:gd name="T33" fmla="*/ 16 h 45"/>
                <a:gd name="T34" fmla="*/ 38 w 40"/>
                <a:gd name="T35" fmla="*/ 7 h 45"/>
                <a:gd name="T36" fmla="*/ 36 w 40"/>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45">
                  <a:moveTo>
                    <a:pt x="36" y="0"/>
                  </a:moveTo>
                  <a:lnTo>
                    <a:pt x="35" y="0"/>
                  </a:lnTo>
                  <a:lnTo>
                    <a:pt x="24" y="8"/>
                  </a:lnTo>
                  <a:lnTo>
                    <a:pt x="10" y="13"/>
                  </a:lnTo>
                  <a:lnTo>
                    <a:pt x="11" y="16"/>
                  </a:lnTo>
                  <a:lnTo>
                    <a:pt x="11" y="19"/>
                  </a:lnTo>
                  <a:lnTo>
                    <a:pt x="9" y="27"/>
                  </a:lnTo>
                  <a:lnTo>
                    <a:pt x="5" y="36"/>
                  </a:lnTo>
                  <a:lnTo>
                    <a:pt x="0" y="40"/>
                  </a:lnTo>
                  <a:lnTo>
                    <a:pt x="0" y="42"/>
                  </a:lnTo>
                  <a:lnTo>
                    <a:pt x="0" y="43"/>
                  </a:lnTo>
                  <a:lnTo>
                    <a:pt x="1" y="44"/>
                  </a:lnTo>
                  <a:lnTo>
                    <a:pt x="6" y="39"/>
                  </a:lnTo>
                  <a:lnTo>
                    <a:pt x="17" y="30"/>
                  </a:lnTo>
                  <a:lnTo>
                    <a:pt x="27" y="24"/>
                  </a:lnTo>
                  <a:lnTo>
                    <a:pt x="38" y="21"/>
                  </a:lnTo>
                  <a:lnTo>
                    <a:pt x="39" y="16"/>
                  </a:lnTo>
                  <a:lnTo>
                    <a:pt x="38" y="7"/>
                  </a:lnTo>
                  <a:lnTo>
                    <a:pt x="3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0" name="Freeform 810">
              <a:extLst>
                <a:ext uri="{FF2B5EF4-FFF2-40B4-BE49-F238E27FC236}">
                  <a16:creationId xmlns="" xmlns:a16="http://schemas.microsoft.com/office/drawing/2014/main" id="{D000CC83-B215-21B3-1324-D01746F25CA5}"/>
                </a:ext>
              </a:extLst>
            </p:cNvPr>
            <p:cNvSpPr>
              <a:spLocks noChangeArrowheads="1"/>
            </p:cNvSpPr>
            <p:nvPr/>
          </p:nvSpPr>
          <p:spPr bwMode="auto">
            <a:xfrm>
              <a:off x="10479821" y="4841263"/>
              <a:ext cx="5286376" cy="3209192"/>
            </a:xfrm>
            <a:custGeom>
              <a:avLst/>
              <a:gdLst>
                <a:gd name="T0" fmla="*/ 4104 w 4243"/>
                <a:gd name="T1" fmla="*/ 1189 h 2577"/>
                <a:gd name="T2" fmla="*/ 3969 w 4243"/>
                <a:gd name="T3" fmla="*/ 1036 h 2577"/>
                <a:gd name="T4" fmla="*/ 3624 w 4243"/>
                <a:gd name="T5" fmla="*/ 971 h 2577"/>
                <a:gd name="T6" fmla="*/ 3278 w 4243"/>
                <a:gd name="T7" fmla="*/ 874 h 2577"/>
                <a:gd name="T8" fmla="*/ 2806 w 4243"/>
                <a:gd name="T9" fmla="*/ 738 h 2577"/>
                <a:gd name="T10" fmla="*/ 2628 w 4243"/>
                <a:gd name="T11" fmla="*/ 656 h 2577"/>
                <a:gd name="T12" fmla="*/ 2422 w 4243"/>
                <a:gd name="T13" fmla="*/ 747 h 2577"/>
                <a:gd name="T14" fmla="*/ 2285 w 4243"/>
                <a:gd name="T15" fmla="*/ 646 h 2577"/>
                <a:gd name="T16" fmla="*/ 2104 w 4243"/>
                <a:gd name="T17" fmla="*/ 607 h 2577"/>
                <a:gd name="T18" fmla="*/ 1797 w 4243"/>
                <a:gd name="T19" fmla="*/ 586 h 2577"/>
                <a:gd name="T20" fmla="*/ 1531 w 4243"/>
                <a:gd name="T21" fmla="*/ 626 h 2577"/>
                <a:gd name="T22" fmla="*/ 1773 w 4243"/>
                <a:gd name="T23" fmla="*/ 218 h 2577"/>
                <a:gd name="T24" fmla="*/ 1473 w 4243"/>
                <a:gd name="T25" fmla="*/ 13 h 2577"/>
                <a:gd name="T26" fmla="*/ 1232 w 4243"/>
                <a:gd name="T27" fmla="*/ 260 h 2577"/>
                <a:gd name="T28" fmla="*/ 944 w 4243"/>
                <a:gd name="T29" fmla="*/ 428 h 2577"/>
                <a:gd name="T30" fmla="*/ 744 w 4243"/>
                <a:gd name="T31" fmla="*/ 562 h 2577"/>
                <a:gd name="T32" fmla="*/ 814 w 4243"/>
                <a:gd name="T33" fmla="*/ 818 h 2577"/>
                <a:gd name="T34" fmla="*/ 631 w 4243"/>
                <a:gd name="T35" fmla="*/ 763 h 2577"/>
                <a:gd name="T36" fmla="*/ 511 w 4243"/>
                <a:gd name="T37" fmla="*/ 764 h 2577"/>
                <a:gd name="T38" fmla="*/ 607 w 4243"/>
                <a:gd name="T39" fmla="*/ 996 h 2577"/>
                <a:gd name="T40" fmla="*/ 466 w 4243"/>
                <a:gd name="T41" fmla="*/ 1169 h 2577"/>
                <a:gd name="T42" fmla="*/ 376 w 4243"/>
                <a:gd name="T43" fmla="*/ 667 h 2577"/>
                <a:gd name="T44" fmla="*/ 288 w 4243"/>
                <a:gd name="T45" fmla="*/ 991 h 2577"/>
                <a:gd name="T46" fmla="*/ 220 w 4243"/>
                <a:gd name="T47" fmla="*/ 1190 h 2577"/>
                <a:gd name="T48" fmla="*/ 72 w 4243"/>
                <a:gd name="T49" fmla="*/ 1440 h 2577"/>
                <a:gd name="T50" fmla="*/ 54 w 4243"/>
                <a:gd name="T51" fmla="*/ 1790 h 2577"/>
                <a:gd name="T52" fmla="*/ 65 w 4243"/>
                <a:gd name="T53" fmla="*/ 1933 h 2577"/>
                <a:gd name="T54" fmla="*/ 63 w 4243"/>
                <a:gd name="T55" fmla="*/ 2015 h 2577"/>
                <a:gd name="T56" fmla="*/ 151 w 4243"/>
                <a:gd name="T57" fmla="*/ 2060 h 2577"/>
                <a:gd name="T58" fmla="*/ 263 w 4243"/>
                <a:gd name="T59" fmla="*/ 1986 h 2577"/>
                <a:gd name="T60" fmla="*/ 488 w 4243"/>
                <a:gd name="T61" fmla="*/ 2013 h 2577"/>
                <a:gd name="T62" fmla="*/ 623 w 4243"/>
                <a:gd name="T63" fmla="*/ 1994 h 2577"/>
                <a:gd name="T64" fmla="*/ 777 w 4243"/>
                <a:gd name="T65" fmla="*/ 2179 h 2577"/>
                <a:gd name="T66" fmla="*/ 945 w 4243"/>
                <a:gd name="T67" fmla="*/ 2237 h 2577"/>
                <a:gd name="T68" fmla="*/ 1056 w 4243"/>
                <a:gd name="T69" fmla="*/ 2217 h 2577"/>
                <a:gd name="T70" fmla="*/ 1198 w 4243"/>
                <a:gd name="T71" fmla="*/ 2221 h 2577"/>
                <a:gd name="T72" fmla="*/ 1303 w 4243"/>
                <a:gd name="T73" fmla="*/ 2182 h 2577"/>
                <a:gd name="T74" fmla="*/ 1441 w 4243"/>
                <a:gd name="T75" fmla="*/ 2187 h 2577"/>
                <a:gd name="T76" fmla="*/ 1628 w 4243"/>
                <a:gd name="T77" fmla="*/ 2245 h 2577"/>
                <a:gd name="T78" fmla="*/ 1894 w 4243"/>
                <a:gd name="T79" fmla="*/ 2226 h 2577"/>
                <a:gd name="T80" fmla="*/ 2091 w 4243"/>
                <a:gd name="T81" fmla="*/ 2044 h 2577"/>
                <a:gd name="T82" fmla="*/ 2219 w 4243"/>
                <a:gd name="T83" fmla="*/ 2144 h 2577"/>
                <a:gd name="T84" fmla="*/ 2341 w 4243"/>
                <a:gd name="T85" fmla="*/ 2291 h 2577"/>
                <a:gd name="T86" fmla="*/ 2455 w 4243"/>
                <a:gd name="T87" fmla="*/ 2357 h 2577"/>
                <a:gd name="T88" fmla="*/ 2353 w 4243"/>
                <a:gd name="T89" fmla="*/ 2464 h 2577"/>
                <a:gd name="T90" fmla="*/ 2382 w 4243"/>
                <a:gd name="T91" fmla="*/ 2538 h 2577"/>
                <a:gd name="T92" fmla="*/ 2650 w 4243"/>
                <a:gd name="T93" fmla="*/ 2269 h 2577"/>
                <a:gd name="T94" fmla="*/ 2598 w 4243"/>
                <a:gd name="T95" fmla="*/ 2029 h 2577"/>
                <a:gd name="T96" fmla="*/ 2524 w 4243"/>
                <a:gd name="T97" fmla="*/ 1932 h 2577"/>
                <a:gd name="T98" fmla="*/ 2932 w 4243"/>
                <a:gd name="T99" fmla="*/ 1697 h 2577"/>
                <a:gd name="T100" fmla="*/ 3098 w 4243"/>
                <a:gd name="T101" fmla="*/ 1697 h 2577"/>
                <a:gd name="T102" fmla="*/ 3286 w 4243"/>
                <a:gd name="T103" fmla="*/ 1621 h 2577"/>
                <a:gd name="T104" fmla="*/ 3393 w 4243"/>
                <a:gd name="T105" fmla="*/ 1594 h 2577"/>
                <a:gd name="T106" fmla="*/ 3157 w 4243"/>
                <a:gd name="T107" fmla="*/ 2089 h 2577"/>
                <a:gd name="T108" fmla="*/ 3335 w 4243"/>
                <a:gd name="T109" fmla="*/ 1953 h 2577"/>
                <a:gd name="T110" fmla="*/ 3346 w 4243"/>
                <a:gd name="T111" fmla="*/ 1761 h 2577"/>
                <a:gd name="T112" fmla="*/ 3557 w 4243"/>
                <a:gd name="T113" fmla="*/ 1628 h 2577"/>
                <a:gd name="T114" fmla="*/ 3816 w 4243"/>
                <a:gd name="T115" fmla="*/ 1498 h 2577"/>
                <a:gd name="T116" fmla="*/ 3861 w 4243"/>
                <a:gd name="T117" fmla="*/ 1371 h 2577"/>
                <a:gd name="T118" fmla="*/ 3903 w 4243"/>
                <a:gd name="T119" fmla="*/ 1326 h 2577"/>
                <a:gd name="T120" fmla="*/ 4038 w 4243"/>
                <a:gd name="T121" fmla="*/ 1284 h 2577"/>
                <a:gd name="T122" fmla="*/ 4141 w 4243"/>
                <a:gd name="T123" fmla="*/ 1328 h 2577"/>
                <a:gd name="T124" fmla="*/ 4242 w 4243"/>
                <a:gd name="T125" fmla="*/ 1239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43" h="2577">
                  <a:moveTo>
                    <a:pt x="4240" y="1232"/>
                  </a:moveTo>
                  <a:lnTo>
                    <a:pt x="4236" y="1230"/>
                  </a:lnTo>
                  <a:lnTo>
                    <a:pt x="4225" y="1230"/>
                  </a:lnTo>
                  <a:lnTo>
                    <a:pt x="4227" y="1228"/>
                  </a:lnTo>
                  <a:lnTo>
                    <a:pt x="4226" y="1225"/>
                  </a:lnTo>
                  <a:lnTo>
                    <a:pt x="4225" y="1222"/>
                  </a:lnTo>
                  <a:lnTo>
                    <a:pt x="4223" y="1221"/>
                  </a:lnTo>
                  <a:lnTo>
                    <a:pt x="4221" y="1220"/>
                  </a:lnTo>
                  <a:lnTo>
                    <a:pt x="4217" y="1222"/>
                  </a:lnTo>
                  <a:lnTo>
                    <a:pt x="4214" y="1224"/>
                  </a:lnTo>
                  <a:lnTo>
                    <a:pt x="4215" y="1221"/>
                  </a:lnTo>
                  <a:lnTo>
                    <a:pt x="4218" y="1218"/>
                  </a:lnTo>
                  <a:lnTo>
                    <a:pt x="4216" y="1217"/>
                  </a:lnTo>
                  <a:lnTo>
                    <a:pt x="4215" y="1215"/>
                  </a:lnTo>
                  <a:lnTo>
                    <a:pt x="4203" y="1202"/>
                  </a:lnTo>
                  <a:lnTo>
                    <a:pt x="4196" y="1197"/>
                  </a:lnTo>
                  <a:lnTo>
                    <a:pt x="4190" y="1190"/>
                  </a:lnTo>
                  <a:lnTo>
                    <a:pt x="4183" y="1178"/>
                  </a:lnTo>
                  <a:lnTo>
                    <a:pt x="4175" y="1169"/>
                  </a:lnTo>
                  <a:lnTo>
                    <a:pt x="4168" y="1166"/>
                  </a:lnTo>
                  <a:lnTo>
                    <a:pt x="4160" y="1167"/>
                  </a:lnTo>
                  <a:lnTo>
                    <a:pt x="4155" y="1165"/>
                  </a:lnTo>
                  <a:lnTo>
                    <a:pt x="4149" y="1161"/>
                  </a:lnTo>
                  <a:lnTo>
                    <a:pt x="4137" y="1158"/>
                  </a:lnTo>
                  <a:lnTo>
                    <a:pt x="4137" y="1161"/>
                  </a:lnTo>
                  <a:lnTo>
                    <a:pt x="4151" y="1166"/>
                  </a:lnTo>
                  <a:lnTo>
                    <a:pt x="4152" y="1167"/>
                  </a:lnTo>
                  <a:lnTo>
                    <a:pt x="4152" y="1169"/>
                  </a:lnTo>
                  <a:lnTo>
                    <a:pt x="4149" y="1170"/>
                  </a:lnTo>
                  <a:lnTo>
                    <a:pt x="4138" y="1169"/>
                  </a:lnTo>
                  <a:lnTo>
                    <a:pt x="4135" y="1167"/>
                  </a:lnTo>
                  <a:lnTo>
                    <a:pt x="4133" y="1164"/>
                  </a:lnTo>
                  <a:lnTo>
                    <a:pt x="4131" y="1165"/>
                  </a:lnTo>
                  <a:lnTo>
                    <a:pt x="4130" y="1166"/>
                  </a:lnTo>
                  <a:lnTo>
                    <a:pt x="4130" y="1171"/>
                  </a:lnTo>
                  <a:lnTo>
                    <a:pt x="4132" y="1175"/>
                  </a:lnTo>
                  <a:lnTo>
                    <a:pt x="4129" y="1177"/>
                  </a:lnTo>
                  <a:lnTo>
                    <a:pt x="4126" y="1176"/>
                  </a:lnTo>
                  <a:lnTo>
                    <a:pt x="4126" y="1171"/>
                  </a:lnTo>
                  <a:lnTo>
                    <a:pt x="4127" y="1167"/>
                  </a:lnTo>
                  <a:lnTo>
                    <a:pt x="4130" y="1161"/>
                  </a:lnTo>
                  <a:lnTo>
                    <a:pt x="4132" y="1160"/>
                  </a:lnTo>
                  <a:lnTo>
                    <a:pt x="4132" y="1158"/>
                  </a:lnTo>
                  <a:lnTo>
                    <a:pt x="4122" y="1155"/>
                  </a:lnTo>
                  <a:lnTo>
                    <a:pt x="4119" y="1153"/>
                  </a:lnTo>
                  <a:lnTo>
                    <a:pt x="4116" y="1152"/>
                  </a:lnTo>
                  <a:lnTo>
                    <a:pt x="4109" y="1155"/>
                  </a:lnTo>
                  <a:lnTo>
                    <a:pt x="4091" y="1155"/>
                  </a:lnTo>
                  <a:lnTo>
                    <a:pt x="4088" y="1156"/>
                  </a:lnTo>
                  <a:lnTo>
                    <a:pt x="4087" y="1159"/>
                  </a:lnTo>
                  <a:lnTo>
                    <a:pt x="4089" y="1160"/>
                  </a:lnTo>
                  <a:lnTo>
                    <a:pt x="4092" y="1161"/>
                  </a:lnTo>
                  <a:lnTo>
                    <a:pt x="4094" y="1161"/>
                  </a:lnTo>
                  <a:lnTo>
                    <a:pt x="4097" y="1164"/>
                  </a:lnTo>
                  <a:lnTo>
                    <a:pt x="4100" y="1165"/>
                  </a:lnTo>
                  <a:lnTo>
                    <a:pt x="4103" y="1169"/>
                  </a:lnTo>
                  <a:lnTo>
                    <a:pt x="4104" y="1174"/>
                  </a:lnTo>
                  <a:lnTo>
                    <a:pt x="4105" y="1178"/>
                  </a:lnTo>
                  <a:lnTo>
                    <a:pt x="4105" y="1182"/>
                  </a:lnTo>
                  <a:lnTo>
                    <a:pt x="4104" y="1189"/>
                  </a:lnTo>
                  <a:lnTo>
                    <a:pt x="4101" y="1192"/>
                  </a:lnTo>
                  <a:lnTo>
                    <a:pt x="4098" y="1194"/>
                  </a:lnTo>
                  <a:lnTo>
                    <a:pt x="4099" y="1197"/>
                  </a:lnTo>
                  <a:lnTo>
                    <a:pt x="4102" y="1201"/>
                  </a:lnTo>
                  <a:lnTo>
                    <a:pt x="4108" y="1202"/>
                  </a:lnTo>
                  <a:lnTo>
                    <a:pt x="4111" y="1205"/>
                  </a:lnTo>
                  <a:lnTo>
                    <a:pt x="4112" y="1209"/>
                  </a:lnTo>
                  <a:lnTo>
                    <a:pt x="4111" y="1215"/>
                  </a:lnTo>
                  <a:lnTo>
                    <a:pt x="4109" y="1219"/>
                  </a:lnTo>
                  <a:lnTo>
                    <a:pt x="4107" y="1221"/>
                  </a:lnTo>
                  <a:lnTo>
                    <a:pt x="4106" y="1224"/>
                  </a:lnTo>
                  <a:lnTo>
                    <a:pt x="4105" y="1226"/>
                  </a:lnTo>
                  <a:lnTo>
                    <a:pt x="4104" y="1226"/>
                  </a:lnTo>
                  <a:lnTo>
                    <a:pt x="4105" y="1213"/>
                  </a:lnTo>
                  <a:lnTo>
                    <a:pt x="4103" y="1206"/>
                  </a:lnTo>
                  <a:lnTo>
                    <a:pt x="4099" y="1208"/>
                  </a:lnTo>
                  <a:lnTo>
                    <a:pt x="4097" y="1210"/>
                  </a:lnTo>
                  <a:lnTo>
                    <a:pt x="4094" y="1217"/>
                  </a:lnTo>
                  <a:lnTo>
                    <a:pt x="4093" y="1217"/>
                  </a:lnTo>
                  <a:lnTo>
                    <a:pt x="4092" y="1214"/>
                  </a:lnTo>
                  <a:lnTo>
                    <a:pt x="4091" y="1210"/>
                  </a:lnTo>
                  <a:lnTo>
                    <a:pt x="4090" y="1205"/>
                  </a:lnTo>
                  <a:lnTo>
                    <a:pt x="4089" y="1201"/>
                  </a:lnTo>
                  <a:lnTo>
                    <a:pt x="4086" y="1197"/>
                  </a:lnTo>
                  <a:lnTo>
                    <a:pt x="4084" y="1196"/>
                  </a:lnTo>
                  <a:lnTo>
                    <a:pt x="4078" y="1195"/>
                  </a:lnTo>
                  <a:lnTo>
                    <a:pt x="4076" y="1195"/>
                  </a:lnTo>
                  <a:lnTo>
                    <a:pt x="4078" y="1186"/>
                  </a:lnTo>
                  <a:lnTo>
                    <a:pt x="4081" y="1182"/>
                  </a:lnTo>
                  <a:lnTo>
                    <a:pt x="4080" y="1171"/>
                  </a:lnTo>
                  <a:lnTo>
                    <a:pt x="4079" y="1167"/>
                  </a:lnTo>
                  <a:lnTo>
                    <a:pt x="4077" y="1164"/>
                  </a:lnTo>
                  <a:lnTo>
                    <a:pt x="4075" y="1156"/>
                  </a:lnTo>
                  <a:lnTo>
                    <a:pt x="4076" y="1147"/>
                  </a:lnTo>
                  <a:lnTo>
                    <a:pt x="4078" y="1142"/>
                  </a:lnTo>
                  <a:lnTo>
                    <a:pt x="4078" y="1135"/>
                  </a:lnTo>
                  <a:lnTo>
                    <a:pt x="4076" y="1130"/>
                  </a:lnTo>
                  <a:lnTo>
                    <a:pt x="4073" y="1128"/>
                  </a:lnTo>
                  <a:lnTo>
                    <a:pt x="4071" y="1130"/>
                  </a:lnTo>
                  <a:lnTo>
                    <a:pt x="4070" y="1133"/>
                  </a:lnTo>
                  <a:lnTo>
                    <a:pt x="4069" y="1134"/>
                  </a:lnTo>
                  <a:lnTo>
                    <a:pt x="4062" y="1134"/>
                  </a:lnTo>
                  <a:lnTo>
                    <a:pt x="4066" y="1127"/>
                  </a:lnTo>
                  <a:lnTo>
                    <a:pt x="4066" y="1121"/>
                  </a:lnTo>
                  <a:lnTo>
                    <a:pt x="4065" y="1117"/>
                  </a:lnTo>
                  <a:lnTo>
                    <a:pt x="4064" y="1114"/>
                  </a:lnTo>
                  <a:lnTo>
                    <a:pt x="4062" y="1108"/>
                  </a:lnTo>
                  <a:lnTo>
                    <a:pt x="4013" y="1070"/>
                  </a:lnTo>
                  <a:lnTo>
                    <a:pt x="4004" y="1066"/>
                  </a:lnTo>
                  <a:lnTo>
                    <a:pt x="4001" y="1062"/>
                  </a:lnTo>
                  <a:lnTo>
                    <a:pt x="3997" y="1060"/>
                  </a:lnTo>
                  <a:lnTo>
                    <a:pt x="3993" y="1061"/>
                  </a:lnTo>
                  <a:lnTo>
                    <a:pt x="3991" y="1062"/>
                  </a:lnTo>
                  <a:lnTo>
                    <a:pt x="3990" y="1060"/>
                  </a:lnTo>
                  <a:lnTo>
                    <a:pt x="3991" y="1057"/>
                  </a:lnTo>
                  <a:lnTo>
                    <a:pt x="3993" y="1056"/>
                  </a:lnTo>
                  <a:lnTo>
                    <a:pt x="3989" y="1050"/>
                  </a:lnTo>
                  <a:lnTo>
                    <a:pt x="3970" y="1034"/>
                  </a:lnTo>
                  <a:lnTo>
                    <a:pt x="3966" y="1032"/>
                  </a:lnTo>
                  <a:lnTo>
                    <a:pt x="3969" y="1036"/>
                  </a:lnTo>
                  <a:lnTo>
                    <a:pt x="3982" y="1048"/>
                  </a:lnTo>
                  <a:lnTo>
                    <a:pt x="3985" y="1052"/>
                  </a:lnTo>
                  <a:lnTo>
                    <a:pt x="3980" y="1056"/>
                  </a:lnTo>
                  <a:lnTo>
                    <a:pt x="3976" y="1058"/>
                  </a:lnTo>
                  <a:lnTo>
                    <a:pt x="3978" y="1053"/>
                  </a:lnTo>
                  <a:lnTo>
                    <a:pt x="3976" y="1048"/>
                  </a:lnTo>
                  <a:lnTo>
                    <a:pt x="3975" y="1044"/>
                  </a:lnTo>
                  <a:lnTo>
                    <a:pt x="3970" y="1041"/>
                  </a:lnTo>
                  <a:lnTo>
                    <a:pt x="3963" y="1038"/>
                  </a:lnTo>
                  <a:lnTo>
                    <a:pt x="3956" y="1034"/>
                  </a:lnTo>
                  <a:lnTo>
                    <a:pt x="3955" y="1030"/>
                  </a:lnTo>
                  <a:lnTo>
                    <a:pt x="3954" y="1024"/>
                  </a:lnTo>
                  <a:lnTo>
                    <a:pt x="3958" y="1029"/>
                  </a:lnTo>
                  <a:lnTo>
                    <a:pt x="3961" y="1030"/>
                  </a:lnTo>
                  <a:lnTo>
                    <a:pt x="3956" y="1023"/>
                  </a:lnTo>
                  <a:lnTo>
                    <a:pt x="3950" y="1016"/>
                  </a:lnTo>
                  <a:lnTo>
                    <a:pt x="3937" y="1009"/>
                  </a:lnTo>
                  <a:lnTo>
                    <a:pt x="3934" y="1007"/>
                  </a:lnTo>
                  <a:lnTo>
                    <a:pt x="3931" y="1002"/>
                  </a:lnTo>
                  <a:lnTo>
                    <a:pt x="3930" y="1001"/>
                  </a:lnTo>
                  <a:lnTo>
                    <a:pt x="3927" y="1002"/>
                  </a:lnTo>
                  <a:lnTo>
                    <a:pt x="3921" y="999"/>
                  </a:lnTo>
                  <a:lnTo>
                    <a:pt x="3914" y="995"/>
                  </a:lnTo>
                  <a:lnTo>
                    <a:pt x="3910" y="993"/>
                  </a:lnTo>
                  <a:lnTo>
                    <a:pt x="3891" y="971"/>
                  </a:lnTo>
                  <a:lnTo>
                    <a:pt x="3881" y="967"/>
                  </a:lnTo>
                  <a:lnTo>
                    <a:pt x="3880" y="965"/>
                  </a:lnTo>
                  <a:lnTo>
                    <a:pt x="3880" y="961"/>
                  </a:lnTo>
                  <a:lnTo>
                    <a:pt x="3878" y="959"/>
                  </a:lnTo>
                  <a:lnTo>
                    <a:pt x="3865" y="954"/>
                  </a:lnTo>
                  <a:lnTo>
                    <a:pt x="3848" y="949"/>
                  </a:lnTo>
                  <a:lnTo>
                    <a:pt x="3831" y="939"/>
                  </a:lnTo>
                  <a:lnTo>
                    <a:pt x="3817" y="936"/>
                  </a:lnTo>
                  <a:lnTo>
                    <a:pt x="3800" y="924"/>
                  </a:lnTo>
                  <a:lnTo>
                    <a:pt x="3790" y="916"/>
                  </a:lnTo>
                  <a:lnTo>
                    <a:pt x="3785" y="913"/>
                  </a:lnTo>
                  <a:lnTo>
                    <a:pt x="3779" y="912"/>
                  </a:lnTo>
                  <a:lnTo>
                    <a:pt x="3765" y="916"/>
                  </a:lnTo>
                  <a:lnTo>
                    <a:pt x="3748" y="916"/>
                  </a:lnTo>
                  <a:lnTo>
                    <a:pt x="3733" y="914"/>
                  </a:lnTo>
                  <a:lnTo>
                    <a:pt x="3722" y="915"/>
                  </a:lnTo>
                  <a:lnTo>
                    <a:pt x="3715" y="913"/>
                  </a:lnTo>
                  <a:lnTo>
                    <a:pt x="3705" y="908"/>
                  </a:lnTo>
                  <a:lnTo>
                    <a:pt x="3703" y="910"/>
                  </a:lnTo>
                  <a:lnTo>
                    <a:pt x="3700" y="919"/>
                  </a:lnTo>
                  <a:lnTo>
                    <a:pt x="3693" y="915"/>
                  </a:lnTo>
                  <a:lnTo>
                    <a:pt x="3687" y="911"/>
                  </a:lnTo>
                  <a:lnTo>
                    <a:pt x="3678" y="906"/>
                  </a:lnTo>
                  <a:lnTo>
                    <a:pt x="3659" y="903"/>
                  </a:lnTo>
                  <a:lnTo>
                    <a:pt x="3635" y="896"/>
                  </a:lnTo>
                  <a:lnTo>
                    <a:pt x="3623" y="894"/>
                  </a:lnTo>
                  <a:lnTo>
                    <a:pt x="3612" y="893"/>
                  </a:lnTo>
                  <a:lnTo>
                    <a:pt x="3613" y="909"/>
                  </a:lnTo>
                  <a:lnTo>
                    <a:pt x="3612" y="916"/>
                  </a:lnTo>
                  <a:lnTo>
                    <a:pt x="3607" y="926"/>
                  </a:lnTo>
                  <a:lnTo>
                    <a:pt x="3602" y="932"/>
                  </a:lnTo>
                  <a:lnTo>
                    <a:pt x="3601" y="938"/>
                  </a:lnTo>
                  <a:lnTo>
                    <a:pt x="3615" y="941"/>
                  </a:lnTo>
                  <a:lnTo>
                    <a:pt x="3618" y="959"/>
                  </a:lnTo>
                  <a:lnTo>
                    <a:pt x="3624" y="971"/>
                  </a:lnTo>
                  <a:lnTo>
                    <a:pt x="3628" y="982"/>
                  </a:lnTo>
                  <a:lnTo>
                    <a:pt x="3628" y="990"/>
                  </a:lnTo>
                  <a:lnTo>
                    <a:pt x="3613" y="1009"/>
                  </a:lnTo>
                  <a:lnTo>
                    <a:pt x="3598" y="1012"/>
                  </a:lnTo>
                  <a:lnTo>
                    <a:pt x="3583" y="1013"/>
                  </a:lnTo>
                  <a:lnTo>
                    <a:pt x="3577" y="1001"/>
                  </a:lnTo>
                  <a:lnTo>
                    <a:pt x="3574" y="987"/>
                  </a:lnTo>
                  <a:lnTo>
                    <a:pt x="3562" y="979"/>
                  </a:lnTo>
                  <a:lnTo>
                    <a:pt x="3551" y="974"/>
                  </a:lnTo>
                  <a:lnTo>
                    <a:pt x="3546" y="972"/>
                  </a:lnTo>
                  <a:lnTo>
                    <a:pt x="3542" y="970"/>
                  </a:lnTo>
                  <a:lnTo>
                    <a:pt x="3540" y="954"/>
                  </a:lnTo>
                  <a:lnTo>
                    <a:pt x="3537" y="942"/>
                  </a:lnTo>
                  <a:lnTo>
                    <a:pt x="3534" y="938"/>
                  </a:lnTo>
                  <a:lnTo>
                    <a:pt x="3531" y="931"/>
                  </a:lnTo>
                  <a:lnTo>
                    <a:pt x="3528" y="928"/>
                  </a:lnTo>
                  <a:lnTo>
                    <a:pt x="3520" y="927"/>
                  </a:lnTo>
                  <a:lnTo>
                    <a:pt x="3503" y="944"/>
                  </a:lnTo>
                  <a:lnTo>
                    <a:pt x="3497" y="949"/>
                  </a:lnTo>
                  <a:lnTo>
                    <a:pt x="3495" y="949"/>
                  </a:lnTo>
                  <a:lnTo>
                    <a:pt x="3468" y="945"/>
                  </a:lnTo>
                  <a:lnTo>
                    <a:pt x="3461" y="941"/>
                  </a:lnTo>
                  <a:lnTo>
                    <a:pt x="3422" y="939"/>
                  </a:lnTo>
                  <a:lnTo>
                    <a:pt x="3410" y="929"/>
                  </a:lnTo>
                  <a:lnTo>
                    <a:pt x="3403" y="928"/>
                  </a:lnTo>
                  <a:lnTo>
                    <a:pt x="3396" y="931"/>
                  </a:lnTo>
                  <a:lnTo>
                    <a:pt x="3389" y="931"/>
                  </a:lnTo>
                  <a:lnTo>
                    <a:pt x="3379" y="930"/>
                  </a:lnTo>
                  <a:lnTo>
                    <a:pt x="3371" y="932"/>
                  </a:lnTo>
                  <a:lnTo>
                    <a:pt x="3353" y="935"/>
                  </a:lnTo>
                  <a:lnTo>
                    <a:pt x="3346" y="939"/>
                  </a:lnTo>
                  <a:lnTo>
                    <a:pt x="3340" y="945"/>
                  </a:lnTo>
                  <a:lnTo>
                    <a:pt x="3327" y="960"/>
                  </a:lnTo>
                  <a:lnTo>
                    <a:pt x="3325" y="967"/>
                  </a:lnTo>
                  <a:lnTo>
                    <a:pt x="3325" y="976"/>
                  </a:lnTo>
                  <a:lnTo>
                    <a:pt x="3327" y="988"/>
                  </a:lnTo>
                  <a:lnTo>
                    <a:pt x="3327" y="1002"/>
                  </a:lnTo>
                  <a:lnTo>
                    <a:pt x="3325" y="1007"/>
                  </a:lnTo>
                  <a:lnTo>
                    <a:pt x="3321" y="1010"/>
                  </a:lnTo>
                  <a:lnTo>
                    <a:pt x="3317" y="1024"/>
                  </a:lnTo>
                  <a:lnTo>
                    <a:pt x="3313" y="1033"/>
                  </a:lnTo>
                  <a:lnTo>
                    <a:pt x="3305" y="1034"/>
                  </a:lnTo>
                  <a:lnTo>
                    <a:pt x="3309" y="1029"/>
                  </a:lnTo>
                  <a:lnTo>
                    <a:pt x="3313" y="1024"/>
                  </a:lnTo>
                  <a:lnTo>
                    <a:pt x="3320" y="1002"/>
                  </a:lnTo>
                  <a:lnTo>
                    <a:pt x="3319" y="996"/>
                  </a:lnTo>
                  <a:lnTo>
                    <a:pt x="3314" y="991"/>
                  </a:lnTo>
                  <a:lnTo>
                    <a:pt x="3310" y="985"/>
                  </a:lnTo>
                  <a:lnTo>
                    <a:pt x="3309" y="964"/>
                  </a:lnTo>
                  <a:lnTo>
                    <a:pt x="3307" y="953"/>
                  </a:lnTo>
                  <a:lnTo>
                    <a:pt x="3307" y="939"/>
                  </a:lnTo>
                  <a:lnTo>
                    <a:pt x="3301" y="935"/>
                  </a:lnTo>
                  <a:lnTo>
                    <a:pt x="3281" y="928"/>
                  </a:lnTo>
                  <a:lnTo>
                    <a:pt x="3272" y="923"/>
                  </a:lnTo>
                  <a:lnTo>
                    <a:pt x="3269" y="915"/>
                  </a:lnTo>
                  <a:lnTo>
                    <a:pt x="3272" y="904"/>
                  </a:lnTo>
                  <a:lnTo>
                    <a:pt x="3272" y="895"/>
                  </a:lnTo>
                  <a:lnTo>
                    <a:pt x="3274" y="888"/>
                  </a:lnTo>
                  <a:lnTo>
                    <a:pt x="3277" y="883"/>
                  </a:lnTo>
                  <a:lnTo>
                    <a:pt x="3278" y="874"/>
                  </a:lnTo>
                  <a:lnTo>
                    <a:pt x="3276" y="863"/>
                  </a:lnTo>
                  <a:lnTo>
                    <a:pt x="3275" y="856"/>
                  </a:lnTo>
                  <a:lnTo>
                    <a:pt x="3271" y="846"/>
                  </a:lnTo>
                  <a:lnTo>
                    <a:pt x="3268" y="842"/>
                  </a:lnTo>
                  <a:lnTo>
                    <a:pt x="3257" y="828"/>
                  </a:lnTo>
                  <a:lnTo>
                    <a:pt x="3236" y="814"/>
                  </a:lnTo>
                  <a:lnTo>
                    <a:pt x="3215" y="804"/>
                  </a:lnTo>
                  <a:lnTo>
                    <a:pt x="3197" y="801"/>
                  </a:lnTo>
                  <a:lnTo>
                    <a:pt x="3172" y="799"/>
                  </a:lnTo>
                  <a:lnTo>
                    <a:pt x="3147" y="798"/>
                  </a:lnTo>
                  <a:lnTo>
                    <a:pt x="3137" y="804"/>
                  </a:lnTo>
                  <a:lnTo>
                    <a:pt x="3119" y="804"/>
                  </a:lnTo>
                  <a:lnTo>
                    <a:pt x="3100" y="810"/>
                  </a:lnTo>
                  <a:lnTo>
                    <a:pt x="3080" y="820"/>
                  </a:lnTo>
                  <a:lnTo>
                    <a:pt x="3069" y="820"/>
                  </a:lnTo>
                  <a:lnTo>
                    <a:pt x="3048" y="824"/>
                  </a:lnTo>
                  <a:lnTo>
                    <a:pt x="3039" y="824"/>
                  </a:lnTo>
                  <a:lnTo>
                    <a:pt x="3015" y="809"/>
                  </a:lnTo>
                  <a:lnTo>
                    <a:pt x="3023" y="807"/>
                  </a:lnTo>
                  <a:lnTo>
                    <a:pt x="3026" y="805"/>
                  </a:lnTo>
                  <a:lnTo>
                    <a:pt x="3015" y="787"/>
                  </a:lnTo>
                  <a:lnTo>
                    <a:pt x="3009" y="779"/>
                  </a:lnTo>
                  <a:lnTo>
                    <a:pt x="2995" y="771"/>
                  </a:lnTo>
                  <a:lnTo>
                    <a:pt x="2990" y="770"/>
                  </a:lnTo>
                  <a:lnTo>
                    <a:pt x="2985" y="772"/>
                  </a:lnTo>
                  <a:lnTo>
                    <a:pt x="2967" y="782"/>
                  </a:lnTo>
                  <a:lnTo>
                    <a:pt x="2962" y="785"/>
                  </a:lnTo>
                  <a:lnTo>
                    <a:pt x="2971" y="774"/>
                  </a:lnTo>
                  <a:lnTo>
                    <a:pt x="2976" y="769"/>
                  </a:lnTo>
                  <a:lnTo>
                    <a:pt x="2980" y="763"/>
                  </a:lnTo>
                  <a:lnTo>
                    <a:pt x="2979" y="758"/>
                  </a:lnTo>
                  <a:lnTo>
                    <a:pt x="2978" y="756"/>
                  </a:lnTo>
                  <a:lnTo>
                    <a:pt x="2961" y="757"/>
                  </a:lnTo>
                  <a:lnTo>
                    <a:pt x="2960" y="756"/>
                  </a:lnTo>
                  <a:lnTo>
                    <a:pt x="2956" y="750"/>
                  </a:lnTo>
                  <a:lnTo>
                    <a:pt x="2954" y="748"/>
                  </a:lnTo>
                  <a:lnTo>
                    <a:pt x="2943" y="742"/>
                  </a:lnTo>
                  <a:lnTo>
                    <a:pt x="2935" y="740"/>
                  </a:lnTo>
                  <a:lnTo>
                    <a:pt x="2926" y="739"/>
                  </a:lnTo>
                  <a:lnTo>
                    <a:pt x="2925" y="736"/>
                  </a:lnTo>
                  <a:lnTo>
                    <a:pt x="2926" y="733"/>
                  </a:lnTo>
                  <a:lnTo>
                    <a:pt x="2926" y="731"/>
                  </a:lnTo>
                  <a:lnTo>
                    <a:pt x="2929" y="729"/>
                  </a:lnTo>
                  <a:lnTo>
                    <a:pt x="2936" y="725"/>
                  </a:lnTo>
                  <a:lnTo>
                    <a:pt x="2956" y="724"/>
                  </a:lnTo>
                  <a:lnTo>
                    <a:pt x="2960" y="718"/>
                  </a:lnTo>
                  <a:lnTo>
                    <a:pt x="2959" y="713"/>
                  </a:lnTo>
                  <a:lnTo>
                    <a:pt x="2958" y="708"/>
                  </a:lnTo>
                  <a:lnTo>
                    <a:pt x="2952" y="698"/>
                  </a:lnTo>
                  <a:lnTo>
                    <a:pt x="2943" y="690"/>
                  </a:lnTo>
                  <a:lnTo>
                    <a:pt x="2926" y="681"/>
                  </a:lnTo>
                  <a:lnTo>
                    <a:pt x="2908" y="675"/>
                  </a:lnTo>
                  <a:lnTo>
                    <a:pt x="2877" y="672"/>
                  </a:lnTo>
                  <a:lnTo>
                    <a:pt x="2872" y="673"/>
                  </a:lnTo>
                  <a:lnTo>
                    <a:pt x="2867" y="677"/>
                  </a:lnTo>
                  <a:lnTo>
                    <a:pt x="2860" y="687"/>
                  </a:lnTo>
                  <a:lnTo>
                    <a:pt x="2843" y="716"/>
                  </a:lnTo>
                  <a:lnTo>
                    <a:pt x="2834" y="727"/>
                  </a:lnTo>
                  <a:lnTo>
                    <a:pt x="2825" y="733"/>
                  </a:lnTo>
                  <a:lnTo>
                    <a:pt x="2806" y="738"/>
                  </a:lnTo>
                  <a:lnTo>
                    <a:pt x="2802" y="738"/>
                  </a:lnTo>
                  <a:lnTo>
                    <a:pt x="2800" y="733"/>
                  </a:lnTo>
                  <a:lnTo>
                    <a:pt x="2800" y="729"/>
                  </a:lnTo>
                  <a:lnTo>
                    <a:pt x="2802" y="725"/>
                  </a:lnTo>
                  <a:lnTo>
                    <a:pt x="2803" y="722"/>
                  </a:lnTo>
                  <a:lnTo>
                    <a:pt x="2801" y="718"/>
                  </a:lnTo>
                  <a:lnTo>
                    <a:pt x="2802" y="715"/>
                  </a:lnTo>
                  <a:lnTo>
                    <a:pt x="2804" y="715"/>
                  </a:lnTo>
                  <a:lnTo>
                    <a:pt x="2809" y="718"/>
                  </a:lnTo>
                  <a:lnTo>
                    <a:pt x="2813" y="719"/>
                  </a:lnTo>
                  <a:lnTo>
                    <a:pt x="2824" y="714"/>
                  </a:lnTo>
                  <a:lnTo>
                    <a:pt x="2824" y="705"/>
                  </a:lnTo>
                  <a:lnTo>
                    <a:pt x="2821" y="700"/>
                  </a:lnTo>
                  <a:lnTo>
                    <a:pt x="2822" y="689"/>
                  </a:lnTo>
                  <a:lnTo>
                    <a:pt x="2822" y="686"/>
                  </a:lnTo>
                  <a:lnTo>
                    <a:pt x="2824" y="684"/>
                  </a:lnTo>
                  <a:lnTo>
                    <a:pt x="2825" y="684"/>
                  </a:lnTo>
                  <a:lnTo>
                    <a:pt x="2833" y="693"/>
                  </a:lnTo>
                  <a:lnTo>
                    <a:pt x="2836" y="692"/>
                  </a:lnTo>
                  <a:lnTo>
                    <a:pt x="2839" y="693"/>
                  </a:lnTo>
                  <a:lnTo>
                    <a:pt x="2832" y="713"/>
                  </a:lnTo>
                  <a:lnTo>
                    <a:pt x="2835" y="713"/>
                  </a:lnTo>
                  <a:lnTo>
                    <a:pt x="2844" y="704"/>
                  </a:lnTo>
                  <a:lnTo>
                    <a:pt x="2851" y="695"/>
                  </a:lnTo>
                  <a:lnTo>
                    <a:pt x="2858" y="683"/>
                  </a:lnTo>
                  <a:lnTo>
                    <a:pt x="2858" y="677"/>
                  </a:lnTo>
                  <a:lnTo>
                    <a:pt x="2851" y="676"/>
                  </a:lnTo>
                  <a:lnTo>
                    <a:pt x="2801" y="681"/>
                  </a:lnTo>
                  <a:lnTo>
                    <a:pt x="2783" y="689"/>
                  </a:lnTo>
                  <a:lnTo>
                    <a:pt x="2778" y="688"/>
                  </a:lnTo>
                  <a:lnTo>
                    <a:pt x="2773" y="681"/>
                  </a:lnTo>
                  <a:lnTo>
                    <a:pt x="2779" y="680"/>
                  </a:lnTo>
                  <a:lnTo>
                    <a:pt x="2787" y="676"/>
                  </a:lnTo>
                  <a:lnTo>
                    <a:pt x="2793" y="668"/>
                  </a:lnTo>
                  <a:lnTo>
                    <a:pt x="2796" y="666"/>
                  </a:lnTo>
                  <a:lnTo>
                    <a:pt x="2807" y="667"/>
                  </a:lnTo>
                  <a:lnTo>
                    <a:pt x="2815" y="670"/>
                  </a:lnTo>
                  <a:lnTo>
                    <a:pt x="2839" y="671"/>
                  </a:lnTo>
                  <a:lnTo>
                    <a:pt x="2840" y="661"/>
                  </a:lnTo>
                  <a:lnTo>
                    <a:pt x="2834" y="658"/>
                  </a:lnTo>
                  <a:lnTo>
                    <a:pt x="2823" y="656"/>
                  </a:lnTo>
                  <a:lnTo>
                    <a:pt x="2815" y="651"/>
                  </a:lnTo>
                  <a:lnTo>
                    <a:pt x="2806" y="648"/>
                  </a:lnTo>
                  <a:lnTo>
                    <a:pt x="2786" y="643"/>
                  </a:lnTo>
                  <a:lnTo>
                    <a:pt x="2778" y="640"/>
                  </a:lnTo>
                  <a:lnTo>
                    <a:pt x="2758" y="637"/>
                  </a:lnTo>
                  <a:lnTo>
                    <a:pt x="2752" y="634"/>
                  </a:lnTo>
                  <a:lnTo>
                    <a:pt x="2706" y="632"/>
                  </a:lnTo>
                  <a:lnTo>
                    <a:pt x="2689" y="625"/>
                  </a:lnTo>
                  <a:lnTo>
                    <a:pt x="2682" y="617"/>
                  </a:lnTo>
                  <a:lnTo>
                    <a:pt x="2666" y="614"/>
                  </a:lnTo>
                  <a:lnTo>
                    <a:pt x="2663" y="614"/>
                  </a:lnTo>
                  <a:lnTo>
                    <a:pt x="2662" y="615"/>
                  </a:lnTo>
                  <a:lnTo>
                    <a:pt x="2661" y="618"/>
                  </a:lnTo>
                  <a:lnTo>
                    <a:pt x="2672" y="632"/>
                  </a:lnTo>
                  <a:lnTo>
                    <a:pt x="2672" y="642"/>
                  </a:lnTo>
                  <a:lnTo>
                    <a:pt x="2675" y="646"/>
                  </a:lnTo>
                  <a:lnTo>
                    <a:pt x="2663" y="653"/>
                  </a:lnTo>
                  <a:lnTo>
                    <a:pt x="2655" y="656"/>
                  </a:lnTo>
                  <a:lnTo>
                    <a:pt x="2628" y="656"/>
                  </a:lnTo>
                  <a:lnTo>
                    <a:pt x="2624" y="659"/>
                  </a:lnTo>
                  <a:lnTo>
                    <a:pt x="2613" y="673"/>
                  </a:lnTo>
                  <a:lnTo>
                    <a:pt x="2613" y="680"/>
                  </a:lnTo>
                  <a:lnTo>
                    <a:pt x="2614" y="690"/>
                  </a:lnTo>
                  <a:lnTo>
                    <a:pt x="2623" y="690"/>
                  </a:lnTo>
                  <a:lnTo>
                    <a:pt x="2625" y="686"/>
                  </a:lnTo>
                  <a:lnTo>
                    <a:pt x="2628" y="684"/>
                  </a:lnTo>
                  <a:lnTo>
                    <a:pt x="2645" y="686"/>
                  </a:lnTo>
                  <a:lnTo>
                    <a:pt x="2647" y="688"/>
                  </a:lnTo>
                  <a:lnTo>
                    <a:pt x="2641" y="690"/>
                  </a:lnTo>
                  <a:lnTo>
                    <a:pt x="2636" y="692"/>
                  </a:lnTo>
                  <a:lnTo>
                    <a:pt x="2629" y="708"/>
                  </a:lnTo>
                  <a:lnTo>
                    <a:pt x="2620" y="713"/>
                  </a:lnTo>
                  <a:lnTo>
                    <a:pt x="2626" y="715"/>
                  </a:lnTo>
                  <a:lnTo>
                    <a:pt x="2632" y="719"/>
                  </a:lnTo>
                  <a:lnTo>
                    <a:pt x="2631" y="738"/>
                  </a:lnTo>
                  <a:lnTo>
                    <a:pt x="2639" y="752"/>
                  </a:lnTo>
                  <a:lnTo>
                    <a:pt x="2640" y="759"/>
                  </a:lnTo>
                  <a:lnTo>
                    <a:pt x="2629" y="760"/>
                  </a:lnTo>
                  <a:lnTo>
                    <a:pt x="2619" y="764"/>
                  </a:lnTo>
                  <a:lnTo>
                    <a:pt x="2615" y="764"/>
                  </a:lnTo>
                  <a:lnTo>
                    <a:pt x="2609" y="753"/>
                  </a:lnTo>
                  <a:lnTo>
                    <a:pt x="2602" y="746"/>
                  </a:lnTo>
                  <a:lnTo>
                    <a:pt x="2598" y="745"/>
                  </a:lnTo>
                  <a:lnTo>
                    <a:pt x="2594" y="752"/>
                  </a:lnTo>
                  <a:lnTo>
                    <a:pt x="2587" y="748"/>
                  </a:lnTo>
                  <a:lnTo>
                    <a:pt x="2584" y="748"/>
                  </a:lnTo>
                  <a:lnTo>
                    <a:pt x="2581" y="752"/>
                  </a:lnTo>
                  <a:lnTo>
                    <a:pt x="2579" y="756"/>
                  </a:lnTo>
                  <a:lnTo>
                    <a:pt x="2577" y="762"/>
                  </a:lnTo>
                  <a:lnTo>
                    <a:pt x="2574" y="765"/>
                  </a:lnTo>
                  <a:lnTo>
                    <a:pt x="2574" y="770"/>
                  </a:lnTo>
                  <a:lnTo>
                    <a:pt x="2578" y="772"/>
                  </a:lnTo>
                  <a:lnTo>
                    <a:pt x="2580" y="772"/>
                  </a:lnTo>
                  <a:lnTo>
                    <a:pt x="2587" y="776"/>
                  </a:lnTo>
                  <a:lnTo>
                    <a:pt x="2580" y="777"/>
                  </a:lnTo>
                  <a:lnTo>
                    <a:pt x="2578" y="780"/>
                  </a:lnTo>
                  <a:lnTo>
                    <a:pt x="2578" y="782"/>
                  </a:lnTo>
                  <a:lnTo>
                    <a:pt x="2572" y="785"/>
                  </a:lnTo>
                  <a:lnTo>
                    <a:pt x="2574" y="789"/>
                  </a:lnTo>
                  <a:lnTo>
                    <a:pt x="2576" y="792"/>
                  </a:lnTo>
                  <a:lnTo>
                    <a:pt x="2577" y="794"/>
                  </a:lnTo>
                  <a:lnTo>
                    <a:pt x="2575" y="794"/>
                  </a:lnTo>
                  <a:lnTo>
                    <a:pt x="2571" y="792"/>
                  </a:lnTo>
                  <a:lnTo>
                    <a:pt x="2566" y="787"/>
                  </a:lnTo>
                  <a:lnTo>
                    <a:pt x="2559" y="779"/>
                  </a:lnTo>
                  <a:lnTo>
                    <a:pt x="2555" y="772"/>
                  </a:lnTo>
                  <a:lnTo>
                    <a:pt x="2549" y="767"/>
                  </a:lnTo>
                  <a:lnTo>
                    <a:pt x="2526" y="751"/>
                  </a:lnTo>
                  <a:lnTo>
                    <a:pt x="2516" y="746"/>
                  </a:lnTo>
                  <a:lnTo>
                    <a:pt x="2510" y="745"/>
                  </a:lnTo>
                  <a:lnTo>
                    <a:pt x="2499" y="747"/>
                  </a:lnTo>
                  <a:lnTo>
                    <a:pt x="2493" y="754"/>
                  </a:lnTo>
                  <a:lnTo>
                    <a:pt x="2482" y="757"/>
                  </a:lnTo>
                  <a:lnTo>
                    <a:pt x="2475" y="762"/>
                  </a:lnTo>
                  <a:lnTo>
                    <a:pt x="2472" y="769"/>
                  </a:lnTo>
                  <a:lnTo>
                    <a:pt x="2453" y="771"/>
                  </a:lnTo>
                  <a:lnTo>
                    <a:pt x="2440" y="764"/>
                  </a:lnTo>
                  <a:lnTo>
                    <a:pt x="2431" y="759"/>
                  </a:lnTo>
                  <a:lnTo>
                    <a:pt x="2422" y="747"/>
                  </a:lnTo>
                  <a:lnTo>
                    <a:pt x="2412" y="733"/>
                  </a:lnTo>
                  <a:lnTo>
                    <a:pt x="2411" y="731"/>
                  </a:lnTo>
                  <a:lnTo>
                    <a:pt x="2411" y="728"/>
                  </a:lnTo>
                  <a:lnTo>
                    <a:pt x="2409" y="720"/>
                  </a:lnTo>
                  <a:lnTo>
                    <a:pt x="2407" y="715"/>
                  </a:lnTo>
                  <a:lnTo>
                    <a:pt x="2404" y="718"/>
                  </a:lnTo>
                  <a:lnTo>
                    <a:pt x="2396" y="735"/>
                  </a:lnTo>
                  <a:lnTo>
                    <a:pt x="2393" y="744"/>
                  </a:lnTo>
                  <a:lnTo>
                    <a:pt x="2389" y="760"/>
                  </a:lnTo>
                  <a:lnTo>
                    <a:pt x="2386" y="773"/>
                  </a:lnTo>
                  <a:lnTo>
                    <a:pt x="2385" y="779"/>
                  </a:lnTo>
                  <a:lnTo>
                    <a:pt x="2387" y="783"/>
                  </a:lnTo>
                  <a:lnTo>
                    <a:pt x="2383" y="788"/>
                  </a:lnTo>
                  <a:lnTo>
                    <a:pt x="2379" y="798"/>
                  </a:lnTo>
                  <a:lnTo>
                    <a:pt x="2372" y="817"/>
                  </a:lnTo>
                  <a:lnTo>
                    <a:pt x="2368" y="824"/>
                  </a:lnTo>
                  <a:lnTo>
                    <a:pt x="2363" y="831"/>
                  </a:lnTo>
                  <a:lnTo>
                    <a:pt x="2359" y="833"/>
                  </a:lnTo>
                  <a:lnTo>
                    <a:pt x="2355" y="832"/>
                  </a:lnTo>
                  <a:lnTo>
                    <a:pt x="2351" y="827"/>
                  </a:lnTo>
                  <a:lnTo>
                    <a:pt x="2349" y="814"/>
                  </a:lnTo>
                  <a:lnTo>
                    <a:pt x="2346" y="811"/>
                  </a:lnTo>
                  <a:lnTo>
                    <a:pt x="2343" y="819"/>
                  </a:lnTo>
                  <a:lnTo>
                    <a:pt x="2339" y="818"/>
                  </a:lnTo>
                  <a:lnTo>
                    <a:pt x="2331" y="813"/>
                  </a:lnTo>
                  <a:lnTo>
                    <a:pt x="2323" y="801"/>
                  </a:lnTo>
                  <a:lnTo>
                    <a:pt x="2314" y="796"/>
                  </a:lnTo>
                  <a:lnTo>
                    <a:pt x="2303" y="768"/>
                  </a:lnTo>
                  <a:lnTo>
                    <a:pt x="2297" y="757"/>
                  </a:lnTo>
                  <a:lnTo>
                    <a:pt x="2294" y="749"/>
                  </a:lnTo>
                  <a:lnTo>
                    <a:pt x="2288" y="748"/>
                  </a:lnTo>
                  <a:lnTo>
                    <a:pt x="2285" y="742"/>
                  </a:lnTo>
                  <a:lnTo>
                    <a:pt x="2289" y="738"/>
                  </a:lnTo>
                  <a:lnTo>
                    <a:pt x="2298" y="733"/>
                  </a:lnTo>
                  <a:lnTo>
                    <a:pt x="2305" y="734"/>
                  </a:lnTo>
                  <a:lnTo>
                    <a:pt x="2300" y="723"/>
                  </a:lnTo>
                  <a:lnTo>
                    <a:pt x="2297" y="716"/>
                  </a:lnTo>
                  <a:lnTo>
                    <a:pt x="2294" y="713"/>
                  </a:lnTo>
                  <a:lnTo>
                    <a:pt x="2295" y="720"/>
                  </a:lnTo>
                  <a:lnTo>
                    <a:pt x="2294" y="725"/>
                  </a:lnTo>
                  <a:lnTo>
                    <a:pt x="2292" y="730"/>
                  </a:lnTo>
                  <a:lnTo>
                    <a:pt x="2288" y="733"/>
                  </a:lnTo>
                  <a:lnTo>
                    <a:pt x="2270" y="699"/>
                  </a:lnTo>
                  <a:lnTo>
                    <a:pt x="2260" y="681"/>
                  </a:lnTo>
                  <a:lnTo>
                    <a:pt x="2253" y="675"/>
                  </a:lnTo>
                  <a:lnTo>
                    <a:pt x="2250" y="664"/>
                  </a:lnTo>
                  <a:lnTo>
                    <a:pt x="2252" y="662"/>
                  </a:lnTo>
                  <a:lnTo>
                    <a:pt x="2265" y="675"/>
                  </a:lnTo>
                  <a:lnTo>
                    <a:pt x="2274" y="682"/>
                  </a:lnTo>
                  <a:lnTo>
                    <a:pt x="2288" y="699"/>
                  </a:lnTo>
                  <a:lnTo>
                    <a:pt x="2299" y="698"/>
                  </a:lnTo>
                  <a:lnTo>
                    <a:pt x="2303" y="690"/>
                  </a:lnTo>
                  <a:lnTo>
                    <a:pt x="2303" y="675"/>
                  </a:lnTo>
                  <a:lnTo>
                    <a:pt x="2299" y="662"/>
                  </a:lnTo>
                  <a:lnTo>
                    <a:pt x="2294" y="657"/>
                  </a:lnTo>
                  <a:lnTo>
                    <a:pt x="2276" y="656"/>
                  </a:lnTo>
                  <a:lnTo>
                    <a:pt x="2272" y="651"/>
                  </a:lnTo>
                  <a:lnTo>
                    <a:pt x="2275" y="650"/>
                  </a:lnTo>
                  <a:lnTo>
                    <a:pt x="2279" y="650"/>
                  </a:lnTo>
                  <a:lnTo>
                    <a:pt x="2285" y="646"/>
                  </a:lnTo>
                  <a:lnTo>
                    <a:pt x="2294" y="637"/>
                  </a:lnTo>
                  <a:lnTo>
                    <a:pt x="2298" y="634"/>
                  </a:lnTo>
                  <a:lnTo>
                    <a:pt x="2297" y="626"/>
                  </a:lnTo>
                  <a:lnTo>
                    <a:pt x="2291" y="615"/>
                  </a:lnTo>
                  <a:lnTo>
                    <a:pt x="2280" y="614"/>
                  </a:lnTo>
                  <a:lnTo>
                    <a:pt x="2278" y="613"/>
                  </a:lnTo>
                  <a:lnTo>
                    <a:pt x="2282" y="608"/>
                  </a:lnTo>
                  <a:lnTo>
                    <a:pt x="2286" y="604"/>
                  </a:lnTo>
                  <a:lnTo>
                    <a:pt x="2292" y="596"/>
                  </a:lnTo>
                  <a:lnTo>
                    <a:pt x="2294" y="590"/>
                  </a:lnTo>
                  <a:lnTo>
                    <a:pt x="2292" y="590"/>
                  </a:lnTo>
                  <a:lnTo>
                    <a:pt x="2288" y="590"/>
                  </a:lnTo>
                  <a:lnTo>
                    <a:pt x="2286" y="587"/>
                  </a:lnTo>
                  <a:lnTo>
                    <a:pt x="2287" y="581"/>
                  </a:lnTo>
                  <a:lnTo>
                    <a:pt x="2281" y="576"/>
                  </a:lnTo>
                  <a:lnTo>
                    <a:pt x="2277" y="573"/>
                  </a:lnTo>
                  <a:lnTo>
                    <a:pt x="2267" y="573"/>
                  </a:lnTo>
                  <a:lnTo>
                    <a:pt x="2267" y="569"/>
                  </a:lnTo>
                  <a:lnTo>
                    <a:pt x="2267" y="565"/>
                  </a:lnTo>
                  <a:lnTo>
                    <a:pt x="2263" y="563"/>
                  </a:lnTo>
                  <a:lnTo>
                    <a:pt x="2260" y="558"/>
                  </a:lnTo>
                  <a:lnTo>
                    <a:pt x="2258" y="555"/>
                  </a:lnTo>
                  <a:lnTo>
                    <a:pt x="2257" y="552"/>
                  </a:lnTo>
                  <a:lnTo>
                    <a:pt x="2250" y="549"/>
                  </a:lnTo>
                  <a:lnTo>
                    <a:pt x="2228" y="541"/>
                  </a:lnTo>
                  <a:lnTo>
                    <a:pt x="2225" y="543"/>
                  </a:lnTo>
                  <a:lnTo>
                    <a:pt x="2222" y="553"/>
                  </a:lnTo>
                  <a:lnTo>
                    <a:pt x="2212" y="564"/>
                  </a:lnTo>
                  <a:lnTo>
                    <a:pt x="2206" y="559"/>
                  </a:lnTo>
                  <a:lnTo>
                    <a:pt x="2204" y="558"/>
                  </a:lnTo>
                  <a:lnTo>
                    <a:pt x="2203" y="555"/>
                  </a:lnTo>
                  <a:lnTo>
                    <a:pt x="2204" y="551"/>
                  </a:lnTo>
                  <a:lnTo>
                    <a:pt x="2206" y="546"/>
                  </a:lnTo>
                  <a:lnTo>
                    <a:pt x="2204" y="542"/>
                  </a:lnTo>
                  <a:lnTo>
                    <a:pt x="2203" y="541"/>
                  </a:lnTo>
                  <a:lnTo>
                    <a:pt x="2198" y="544"/>
                  </a:lnTo>
                  <a:lnTo>
                    <a:pt x="2191" y="547"/>
                  </a:lnTo>
                  <a:lnTo>
                    <a:pt x="2188" y="550"/>
                  </a:lnTo>
                  <a:lnTo>
                    <a:pt x="2182" y="552"/>
                  </a:lnTo>
                  <a:lnTo>
                    <a:pt x="2182" y="544"/>
                  </a:lnTo>
                  <a:lnTo>
                    <a:pt x="2157" y="522"/>
                  </a:lnTo>
                  <a:lnTo>
                    <a:pt x="2148" y="518"/>
                  </a:lnTo>
                  <a:lnTo>
                    <a:pt x="2143" y="517"/>
                  </a:lnTo>
                  <a:lnTo>
                    <a:pt x="2132" y="522"/>
                  </a:lnTo>
                  <a:lnTo>
                    <a:pt x="2129" y="525"/>
                  </a:lnTo>
                  <a:lnTo>
                    <a:pt x="2125" y="532"/>
                  </a:lnTo>
                  <a:lnTo>
                    <a:pt x="2115" y="528"/>
                  </a:lnTo>
                  <a:lnTo>
                    <a:pt x="2113" y="531"/>
                  </a:lnTo>
                  <a:lnTo>
                    <a:pt x="2109" y="542"/>
                  </a:lnTo>
                  <a:lnTo>
                    <a:pt x="2110" y="554"/>
                  </a:lnTo>
                  <a:lnTo>
                    <a:pt x="2111" y="557"/>
                  </a:lnTo>
                  <a:lnTo>
                    <a:pt x="2112" y="563"/>
                  </a:lnTo>
                  <a:lnTo>
                    <a:pt x="2115" y="573"/>
                  </a:lnTo>
                  <a:lnTo>
                    <a:pt x="2119" y="580"/>
                  </a:lnTo>
                  <a:lnTo>
                    <a:pt x="2118" y="582"/>
                  </a:lnTo>
                  <a:lnTo>
                    <a:pt x="2116" y="583"/>
                  </a:lnTo>
                  <a:lnTo>
                    <a:pt x="2114" y="586"/>
                  </a:lnTo>
                  <a:lnTo>
                    <a:pt x="2112" y="592"/>
                  </a:lnTo>
                  <a:lnTo>
                    <a:pt x="2109" y="601"/>
                  </a:lnTo>
                  <a:lnTo>
                    <a:pt x="2104" y="607"/>
                  </a:lnTo>
                  <a:lnTo>
                    <a:pt x="2099" y="605"/>
                  </a:lnTo>
                  <a:lnTo>
                    <a:pt x="2087" y="599"/>
                  </a:lnTo>
                  <a:lnTo>
                    <a:pt x="2084" y="600"/>
                  </a:lnTo>
                  <a:lnTo>
                    <a:pt x="2083" y="605"/>
                  </a:lnTo>
                  <a:lnTo>
                    <a:pt x="2091" y="609"/>
                  </a:lnTo>
                  <a:lnTo>
                    <a:pt x="2091" y="612"/>
                  </a:lnTo>
                  <a:lnTo>
                    <a:pt x="2090" y="614"/>
                  </a:lnTo>
                  <a:lnTo>
                    <a:pt x="2085" y="615"/>
                  </a:lnTo>
                  <a:lnTo>
                    <a:pt x="2076" y="615"/>
                  </a:lnTo>
                  <a:lnTo>
                    <a:pt x="2069" y="613"/>
                  </a:lnTo>
                  <a:lnTo>
                    <a:pt x="2064" y="606"/>
                  </a:lnTo>
                  <a:lnTo>
                    <a:pt x="2060" y="605"/>
                  </a:lnTo>
                  <a:lnTo>
                    <a:pt x="2047" y="605"/>
                  </a:lnTo>
                  <a:lnTo>
                    <a:pt x="2036" y="609"/>
                  </a:lnTo>
                  <a:lnTo>
                    <a:pt x="2023" y="604"/>
                  </a:lnTo>
                  <a:lnTo>
                    <a:pt x="2001" y="605"/>
                  </a:lnTo>
                  <a:lnTo>
                    <a:pt x="1996" y="604"/>
                  </a:lnTo>
                  <a:lnTo>
                    <a:pt x="1986" y="594"/>
                  </a:lnTo>
                  <a:lnTo>
                    <a:pt x="1971" y="589"/>
                  </a:lnTo>
                  <a:lnTo>
                    <a:pt x="1954" y="574"/>
                  </a:lnTo>
                  <a:lnTo>
                    <a:pt x="1952" y="562"/>
                  </a:lnTo>
                  <a:lnTo>
                    <a:pt x="1955" y="551"/>
                  </a:lnTo>
                  <a:lnTo>
                    <a:pt x="1964" y="551"/>
                  </a:lnTo>
                  <a:lnTo>
                    <a:pt x="1970" y="549"/>
                  </a:lnTo>
                  <a:lnTo>
                    <a:pt x="1969" y="544"/>
                  </a:lnTo>
                  <a:lnTo>
                    <a:pt x="1968" y="542"/>
                  </a:lnTo>
                  <a:lnTo>
                    <a:pt x="1954" y="536"/>
                  </a:lnTo>
                  <a:lnTo>
                    <a:pt x="1918" y="535"/>
                  </a:lnTo>
                  <a:lnTo>
                    <a:pt x="1892" y="527"/>
                  </a:lnTo>
                  <a:lnTo>
                    <a:pt x="1855" y="524"/>
                  </a:lnTo>
                  <a:lnTo>
                    <a:pt x="1839" y="535"/>
                  </a:lnTo>
                  <a:lnTo>
                    <a:pt x="1815" y="537"/>
                  </a:lnTo>
                  <a:lnTo>
                    <a:pt x="1808" y="542"/>
                  </a:lnTo>
                  <a:lnTo>
                    <a:pt x="1797" y="546"/>
                  </a:lnTo>
                  <a:lnTo>
                    <a:pt x="1798" y="553"/>
                  </a:lnTo>
                  <a:lnTo>
                    <a:pt x="1803" y="560"/>
                  </a:lnTo>
                  <a:lnTo>
                    <a:pt x="1806" y="562"/>
                  </a:lnTo>
                  <a:lnTo>
                    <a:pt x="1809" y="563"/>
                  </a:lnTo>
                  <a:lnTo>
                    <a:pt x="1808" y="566"/>
                  </a:lnTo>
                  <a:lnTo>
                    <a:pt x="1805" y="566"/>
                  </a:lnTo>
                  <a:lnTo>
                    <a:pt x="1802" y="572"/>
                  </a:lnTo>
                  <a:lnTo>
                    <a:pt x="1799" y="576"/>
                  </a:lnTo>
                  <a:lnTo>
                    <a:pt x="1800" y="586"/>
                  </a:lnTo>
                  <a:lnTo>
                    <a:pt x="1798" y="596"/>
                  </a:lnTo>
                  <a:lnTo>
                    <a:pt x="1794" y="609"/>
                  </a:lnTo>
                  <a:lnTo>
                    <a:pt x="1791" y="615"/>
                  </a:lnTo>
                  <a:lnTo>
                    <a:pt x="1788" y="623"/>
                  </a:lnTo>
                  <a:lnTo>
                    <a:pt x="1791" y="630"/>
                  </a:lnTo>
                  <a:lnTo>
                    <a:pt x="1793" y="633"/>
                  </a:lnTo>
                  <a:lnTo>
                    <a:pt x="1801" y="637"/>
                  </a:lnTo>
                  <a:lnTo>
                    <a:pt x="1803" y="639"/>
                  </a:lnTo>
                  <a:lnTo>
                    <a:pt x="1802" y="641"/>
                  </a:lnTo>
                  <a:lnTo>
                    <a:pt x="1791" y="638"/>
                  </a:lnTo>
                  <a:lnTo>
                    <a:pt x="1787" y="631"/>
                  </a:lnTo>
                  <a:lnTo>
                    <a:pt x="1786" y="626"/>
                  </a:lnTo>
                  <a:lnTo>
                    <a:pt x="1785" y="620"/>
                  </a:lnTo>
                  <a:lnTo>
                    <a:pt x="1789" y="613"/>
                  </a:lnTo>
                  <a:lnTo>
                    <a:pt x="1793" y="608"/>
                  </a:lnTo>
                  <a:lnTo>
                    <a:pt x="1796" y="596"/>
                  </a:lnTo>
                  <a:lnTo>
                    <a:pt x="1797" y="586"/>
                  </a:lnTo>
                  <a:lnTo>
                    <a:pt x="1797" y="563"/>
                  </a:lnTo>
                  <a:lnTo>
                    <a:pt x="1790" y="558"/>
                  </a:lnTo>
                  <a:lnTo>
                    <a:pt x="1786" y="551"/>
                  </a:lnTo>
                  <a:lnTo>
                    <a:pt x="1792" y="537"/>
                  </a:lnTo>
                  <a:lnTo>
                    <a:pt x="1794" y="530"/>
                  </a:lnTo>
                  <a:lnTo>
                    <a:pt x="1791" y="523"/>
                  </a:lnTo>
                  <a:lnTo>
                    <a:pt x="1787" y="508"/>
                  </a:lnTo>
                  <a:lnTo>
                    <a:pt x="1782" y="499"/>
                  </a:lnTo>
                  <a:lnTo>
                    <a:pt x="1779" y="496"/>
                  </a:lnTo>
                  <a:lnTo>
                    <a:pt x="1776" y="494"/>
                  </a:lnTo>
                  <a:lnTo>
                    <a:pt x="1779" y="508"/>
                  </a:lnTo>
                  <a:lnTo>
                    <a:pt x="1776" y="516"/>
                  </a:lnTo>
                  <a:lnTo>
                    <a:pt x="1774" y="519"/>
                  </a:lnTo>
                  <a:lnTo>
                    <a:pt x="1762" y="522"/>
                  </a:lnTo>
                  <a:lnTo>
                    <a:pt x="1754" y="523"/>
                  </a:lnTo>
                  <a:lnTo>
                    <a:pt x="1743" y="519"/>
                  </a:lnTo>
                  <a:lnTo>
                    <a:pt x="1730" y="510"/>
                  </a:lnTo>
                  <a:lnTo>
                    <a:pt x="1727" y="503"/>
                  </a:lnTo>
                  <a:lnTo>
                    <a:pt x="1724" y="493"/>
                  </a:lnTo>
                  <a:lnTo>
                    <a:pt x="1732" y="489"/>
                  </a:lnTo>
                  <a:lnTo>
                    <a:pt x="1735" y="486"/>
                  </a:lnTo>
                  <a:lnTo>
                    <a:pt x="1728" y="484"/>
                  </a:lnTo>
                  <a:lnTo>
                    <a:pt x="1721" y="483"/>
                  </a:lnTo>
                  <a:lnTo>
                    <a:pt x="1719" y="497"/>
                  </a:lnTo>
                  <a:lnTo>
                    <a:pt x="1715" y="495"/>
                  </a:lnTo>
                  <a:lnTo>
                    <a:pt x="1694" y="488"/>
                  </a:lnTo>
                  <a:lnTo>
                    <a:pt x="1688" y="490"/>
                  </a:lnTo>
                  <a:lnTo>
                    <a:pt x="1681" y="497"/>
                  </a:lnTo>
                  <a:lnTo>
                    <a:pt x="1678" y="503"/>
                  </a:lnTo>
                  <a:lnTo>
                    <a:pt x="1675" y="512"/>
                  </a:lnTo>
                  <a:lnTo>
                    <a:pt x="1676" y="519"/>
                  </a:lnTo>
                  <a:lnTo>
                    <a:pt x="1677" y="521"/>
                  </a:lnTo>
                  <a:lnTo>
                    <a:pt x="1688" y="523"/>
                  </a:lnTo>
                  <a:lnTo>
                    <a:pt x="1698" y="521"/>
                  </a:lnTo>
                  <a:lnTo>
                    <a:pt x="1709" y="515"/>
                  </a:lnTo>
                  <a:lnTo>
                    <a:pt x="1711" y="517"/>
                  </a:lnTo>
                  <a:lnTo>
                    <a:pt x="1713" y="521"/>
                  </a:lnTo>
                  <a:lnTo>
                    <a:pt x="1710" y="525"/>
                  </a:lnTo>
                  <a:lnTo>
                    <a:pt x="1699" y="532"/>
                  </a:lnTo>
                  <a:lnTo>
                    <a:pt x="1681" y="549"/>
                  </a:lnTo>
                  <a:lnTo>
                    <a:pt x="1674" y="552"/>
                  </a:lnTo>
                  <a:lnTo>
                    <a:pt x="1664" y="548"/>
                  </a:lnTo>
                  <a:lnTo>
                    <a:pt x="1659" y="558"/>
                  </a:lnTo>
                  <a:lnTo>
                    <a:pt x="1656" y="560"/>
                  </a:lnTo>
                  <a:lnTo>
                    <a:pt x="1640" y="566"/>
                  </a:lnTo>
                  <a:lnTo>
                    <a:pt x="1633" y="568"/>
                  </a:lnTo>
                  <a:lnTo>
                    <a:pt x="1631" y="573"/>
                  </a:lnTo>
                  <a:lnTo>
                    <a:pt x="1626" y="573"/>
                  </a:lnTo>
                  <a:lnTo>
                    <a:pt x="1622" y="575"/>
                  </a:lnTo>
                  <a:lnTo>
                    <a:pt x="1614" y="583"/>
                  </a:lnTo>
                  <a:lnTo>
                    <a:pt x="1601" y="584"/>
                  </a:lnTo>
                  <a:lnTo>
                    <a:pt x="1594" y="582"/>
                  </a:lnTo>
                  <a:lnTo>
                    <a:pt x="1573" y="587"/>
                  </a:lnTo>
                  <a:lnTo>
                    <a:pt x="1568" y="590"/>
                  </a:lnTo>
                  <a:lnTo>
                    <a:pt x="1565" y="595"/>
                  </a:lnTo>
                  <a:lnTo>
                    <a:pt x="1563" y="601"/>
                  </a:lnTo>
                  <a:lnTo>
                    <a:pt x="1560" y="607"/>
                  </a:lnTo>
                  <a:lnTo>
                    <a:pt x="1549" y="620"/>
                  </a:lnTo>
                  <a:lnTo>
                    <a:pt x="1539" y="625"/>
                  </a:lnTo>
                  <a:lnTo>
                    <a:pt x="1531" y="626"/>
                  </a:lnTo>
                  <a:lnTo>
                    <a:pt x="1538" y="619"/>
                  </a:lnTo>
                  <a:lnTo>
                    <a:pt x="1548" y="606"/>
                  </a:lnTo>
                  <a:lnTo>
                    <a:pt x="1564" y="568"/>
                  </a:lnTo>
                  <a:lnTo>
                    <a:pt x="1579" y="565"/>
                  </a:lnTo>
                  <a:lnTo>
                    <a:pt x="1583" y="560"/>
                  </a:lnTo>
                  <a:lnTo>
                    <a:pt x="1595" y="536"/>
                  </a:lnTo>
                  <a:lnTo>
                    <a:pt x="1598" y="533"/>
                  </a:lnTo>
                  <a:lnTo>
                    <a:pt x="1614" y="532"/>
                  </a:lnTo>
                  <a:lnTo>
                    <a:pt x="1628" y="525"/>
                  </a:lnTo>
                  <a:lnTo>
                    <a:pt x="1656" y="486"/>
                  </a:lnTo>
                  <a:lnTo>
                    <a:pt x="1670" y="479"/>
                  </a:lnTo>
                  <a:lnTo>
                    <a:pt x="1679" y="470"/>
                  </a:lnTo>
                  <a:lnTo>
                    <a:pt x="1681" y="465"/>
                  </a:lnTo>
                  <a:lnTo>
                    <a:pt x="1683" y="459"/>
                  </a:lnTo>
                  <a:lnTo>
                    <a:pt x="1681" y="455"/>
                  </a:lnTo>
                  <a:lnTo>
                    <a:pt x="1680" y="452"/>
                  </a:lnTo>
                  <a:lnTo>
                    <a:pt x="1693" y="445"/>
                  </a:lnTo>
                  <a:lnTo>
                    <a:pt x="1698" y="435"/>
                  </a:lnTo>
                  <a:lnTo>
                    <a:pt x="1714" y="425"/>
                  </a:lnTo>
                  <a:lnTo>
                    <a:pt x="1727" y="412"/>
                  </a:lnTo>
                  <a:lnTo>
                    <a:pt x="1745" y="402"/>
                  </a:lnTo>
                  <a:lnTo>
                    <a:pt x="1755" y="388"/>
                  </a:lnTo>
                  <a:lnTo>
                    <a:pt x="1779" y="368"/>
                  </a:lnTo>
                  <a:lnTo>
                    <a:pt x="1800" y="334"/>
                  </a:lnTo>
                  <a:lnTo>
                    <a:pt x="1804" y="315"/>
                  </a:lnTo>
                  <a:lnTo>
                    <a:pt x="1799" y="308"/>
                  </a:lnTo>
                  <a:lnTo>
                    <a:pt x="1792" y="304"/>
                  </a:lnTo>
                  <a:lnTo>
                    <a:pt x="1789" y="294"/>
                  </a:lnTo>
                  <a:lnTo>
                    <a:pt x="1786" y="292"/>
                  </a:lnTo>
                  <a:lnTo>
                    <a:pt x="1779" y="299"/>
                  </a:lnTo>
                  <a:lnTo>
                    <a:pt x="1772" y="277"/>
                  </a:lnTo>
                  <a:lnTo>
                    <a:pt x="1763" y="265"/>
                  </a:lnTo>
                  <a:lnTo>
                    <a:pt x="1764" y="264"/>
                  </a:lnTo>
                  <a:lnTo>
                    <a:pt x="1765" y="263"/>
                  </a:lnTo>
                  <a:lnTo>
                    <a:pt x="1769" y="265"/>
                  </a:lnTo>
                  <a:lnTo>
                    <a:pt x="1785" y="283"/>
                  </a:lnTo>
                  <a:lnTo>
                    <a:pt x="1793" y="285"/>
                  </a:lnTo>
                  <a:lnTo>
                    <a:pt x="1796" y="288"/>
                  </a:lnTo>
                  <a:lnTo>
                    <a:pt x="1797" y="292"/>
                  </a:lnTo>
                  <a:lnTo>
                    <a:pt x="1797" y="300"/>
                  </a:lnTo>
                  <a:lnTo>
                    <a:pt x="1799" y="299"/>
                  </a:lnTo>
                  <a:lnTo>
                    <a:pt x="1801" y="296"/>
                  </a:lnTo>
                  <a:lnTo>
                    <a:pt x="1804" y="281"/>
                  </a:lnTo>
                  <a:lnTo>
                    <a:pt x="1809" y="262"/>
                  </a:lnTo>
                  <a:lnTo>
                    <a:pt x="1808" y="253"/>
                  </a:lnTo>
                  <a:lnTo>
                    <a:pt x="1799" y="258"/>
                  </a:lnTo>
                  <a:lnTo>
                    <a:pt x="1795" y="228"/>
                  </a:lnTo>
                  <a:lnTo>
                    <a:pt x="1792" y="220"/>
                  </a:lnTo>
                  <a:lnTo>
                    <a:pt x="1790" y="210"/>
                  </a:lnTo>
                  <a:lnTo>
                    <a:pt x="1784" y="208"/>
                  </a:lnTo>
                  <a:lnTo>
                    <a:pt x="1781" y="212"/>
                  </a:lnTo>
                  <a:lnTo>
                    <a:pt x="1783" y="215"/>
                  </a:lnTo>
                  <a:lnTo>
                    <a:pt x="1786" y="220"/>
                  </a:lnTo>
                  <a:lnTo>
                    <a:pt x="1784" y="226"/>
                  </a:lnTo>
                  <a:lnTo>
                    <a:pt x="1782" y="228"/>
                  </a:lnTo>
                  <a:lnTo>
                    <a:pt x="1775" y="236"/>
                  </a:lnTo>
                  <a:lnTo>
                    <a:pt x="1770" y="236"/>
                  </a:lnTo>
                  <a:lnTo>
                    <a:pt x="1772" y="233"/>
                  </a:lnTo>
                  <a:lnTo>
                    <a:pt x="1774" y="226"/>
                  </a:lnTo>
                  <a:lnTo>
                    <a:pt x="1773" y="218"/>
                  </a:lnTo>
                  <a:lnTo>
                    <a:pt x="1771" y="214"/>
                  </a:lnTo>
                  <a:lnTo>
                    <a:pt x="1769" y="192"/>
                  </a:lnTo>
                  <a:lnTo>
                    <a:pt x="1762" y="189"/>
                  </a:lnTo>
                  <a:lnTo>
                    <a:pt x="1758" y="185"/>
                  </a:lnTo>
                  <a:lnTo>
                    <a:pt x="1754" y="187"/>
                  </a:lnTo>
                  <a:lnTo>
                    <a:pt x="1747" y="193"/>
                  </a:lnTo>
                  <a:lnTo>
                    <a:pt x="1750" y="187"/>
                  </a:lnTo>
                  <a:lnTo>
                    <a:pt x="1752" y="179"/>
                  </a:lnTo>
                  <a:lnTo>
                    <a:pt x="1747" y="169"/>
                  </a:lnTo>
                  <a:lnTo>
                    <a:pt x="1742" y="162"/>
                  </a:lnTo>
                  <a:lnTo>
                    <a:pt x="1737" y="160"/>
                  </a:lnTo>
                  <a:lnTo>
                    <a:pt x="1730" y="150"/>
                  </a:lnTo>
                  <a:lnTo>
                    <a:pt x="1721" y="146"/>
                  </a:lnTo>
                  <a:lnTo>
                    <a:pt x="1700" y="141"/>
                  </a:lnTo>
                  <a:lnTo>
                    <a:pt x="1685" y="147"/>
                  </a:lnTo>
                  <a:lnTo>
                    <a:pt x="1665" y="142"/>
                  </a:lnTo>
                  <a:lnTo>
                    <a:pt x="1642" y="146"/>
                  </a:lnTo>
                  <a:lnTo>
                    <a:pt x="1633" y="146"/>
                  </a:lnTo>
                  <a:lnTo>
                    <a:pt x="1627" y="143"/>
                  </a:lnTo>
                  <a:lnTo>
                    <a:pt x="1622" y="146"/>
                  </a:lnTo>
                  <a:lnTo>
                    <a:pt x="1620" y="154"/>
                  </a:lnTo>
                  <a:lnTo>
                    <a:pt x="1619" y="166"/>
                  </a:lnTo>
                  <a:lnTo>
                    <a:pt x="1613" y="173"/>
                  </a:lnTo>
                  <a:lnTo>
                    <a:pt x="1609" y="175"/>
                  </a:lnTo>
                  <a:lnTo>
                    <a:pt x="1595" y="173"/>
                  </a:lnTo>
                  <a:lnTo>
                    <a:pt x="1584" y="179"/>
                  </a:lnTo>
                  <a:lnTo>
                    <a:pt x="1579" y="174"/>
                  </a:lnTo>
                  <a:lnTo>
                    <a:pt x="1571" y="174"/>
                  </a:lnTo>
                  <a:lnTo>
                    <a:pt x="1570" y="164"/>
                  </a:lnTo>
                  <a:lnTo>
                    <a:pt x="1575" y="165"/>
                  </a:lnTo>
                  <a:lnTo>
                    <a:pt x="1578" y="166"/>
                  </a:lnTo>
                  <a:lnTo>
                    <a:pt x="1588" y="144"/>
                  </a:lnTo>
                  <a:lnTo>
                    <a:pt x="1596" y="132"/>
                  </a:lnTo>
                  <a:lnTo>
                    <a:pt x="1603" y="117"/>
                  </a:lnTo>
                  <a:lnTo>
                    <a:pt x="1598" y="108"/>
                  </a:lnTo>
                  <a:lnTo>
                    <a:pt x="1588" y="102"/>
                  </a:lnTo>
                  <a:lnTo>
                    <a:pt x="1583" y="102"/>
                  </a:lnTo>
                  <a:lnTo>
                    <a:pt x="1581" y="105"/>
                  </a:lnTo>
                  <a:lnTo>
                    <a:pt x="1568" y="100"/>
                  </a:lnTo>
                  <a:lnTo>
                    <a:pt x="1562" y="100"/>
                  </a:lnTo>
                  <a:lnTo>
                    <a:pt x="1552" y="107"/>
                  </a:lnTo>
                  <a:lnTo>
                    <a:pt x="1549" y="107"/>
                  </a:lnTo>
                  <a:lnTo>
                    <a:pt x="1546" y="92"/>
                  </a:lnTo>
                  <a:lnTo>
                    <a:pt x="1536" y="94"/>
                  </a:lnTo>
                  <a:lnTo>
                    <a:pt x="1500" y="92"/>
                  </a:lnTo>
                  <a:lnTo>
                    <a:pt x="1505" y="87"/>
                  </a:lnTo>
                  <a:lnTo>
                    <a:pt x="1523" y="82"/>
                  </a:lnTo>
                  <a:lnTo>
                    <a:pt x="1538" y="73"/>
                  </a:lnTo>
                  <a:lnTo>
                    <a:pt x="1550" y="56"/>
                  </a:lnTo>
                  <a:lnTo>
                    <a:pt x="1560" y="51"/>
                  </a:lnTo>
                  <a:lnTo>
                    <a:pt x="1557" y="42"/>
                  </a:lnTo>
                  <a:lnTo>
                    <a:pt x="1554" y="36"/>
                  </a:lnTo>
                  <a:lnTo>
                    <a:pt x="1549" y="31"/>
                  </a:lnTo>
                  <a:lnTo>
                    <a:pt x="1536" y="28"/>
                  </a:lnTo>
                  <a:lnTo>
                    <a:pt x="1525" y="21"/>
                  </a:lnTo>
                  <a:lnTo>
                    <a:pt x="1520" y="12"/>
                  </a:lnTo>
                  <a:lnTo>
                    <a:pt x="1500" y="0"/>
                  </a:lnTo>
                  <a:lnTo>
                    <a:pt x="1494" y="0"/>
                  </a:lnTo>
                  <a:lnTo>
                    <a:pt x="1480" y="15"/>
                  </a:lnTo>
                  <a:lnTo>
                    <a:pt x="1473" y="13"/>
                  </a:lnTo>
                  <a:lnTo>
                    <a:pt x="1466" y="16"/>
                  </a:lnTo>
                  <a:lnTo>
                    <a:pt x="1450" y="33"/>
                  </a:lnTo>
                  <a:lnTo>
                    <a:pt x="1415" y="78"/>
                  </a:lnTo>
                  <a:lnTo>
                    <a:pt x="1408" y="92"/>
                  </a:lnTo>
                  <a:lnTo>
                    <a:pt x="1405" y="103"/>
                  </a:lnTo>
                  <a:lnTo>
                    <a:pt x="1398" y="108"/>
                  </a:lnTo>
                  <a:lnTo>
                    <a:pt x="1395" y="121"/>
                  </a:lnTo>
                  <a:lnTo>
                    <a:pt x="1396" y="132"/>
                  </a:lnTo>
                  <a:lnTo>
                    <a:pt x="1399" y="138"/>
                  </a:lnTo>
                  <a:lnTo>
                    <a:pt x="1402" y="148"/>
                  </a:lnTo>
                  <a:lnTo>
                    <a:pt x="1399" y="160"/>
                  </a:lnTo>
                  <a:lnTo>
                    <a:pt x="1396" y="168"/>
                  </a:lnTo>
                  <a:lnTo>
                    <a:pt x="1399" y="172"/>
                  </a:lnTo>
                  <a:lnTo>
                    <a:pt x="1405" y="171"/>
                  </a:lnTo>
                  <a:lnTo>
                    <a:pt x="1420" y="178"/>
                  </a:lnTo>
                  <a:lnTo>
                    <a:pt x="1418" y="184"/>
                  </a:lnTo>
                  <a:lnTo>
                    <a:pt x="1409" y="179"/>
                  </a:lnTo>
                  <a:lnTo>
                    <a:pt x="1401" y="179"/>
                  </a:lnTo>
                  <a:lnTo>
                    <a:pt x="1394" y="173"/>
                  </a:lnTo>
                  <a:lnTo>
                    <a:pt x="1378" y="179"/>
                  </a:lnTo>
                  <a:lnTo>
                    <a:pt x="1366" y="177"/>
                  </a:lnTo>
                  <a:lnTo>
                    <a:pt x="1354" y="180"/>
                  </a:lnTo>
                  <a:lnTo>
                    <a:pt x="1332" y="175"/>
                  </a:lnTo>
                  <a:lnTo>
                    <a:pt x="1330" y="179"/>
                  </a:lnTo>
                  <a:lnTo>
                    <a:pt x="1335" y="185"/>
                  </a:lnTo>
                  <a:lnTo>
                    <a:pt x="1339" y="192"/>
                  </a:lnTo>
                  <a:lnTo>
                    <a:pt x="1350" y="207"/>
                  </a:lnTo>
                  <a:lnTo>
                    <a:pt x="1355" y="211"/>
                  </a:lnTo>
                  <a:lnTo>
                    <a:pt x="1362" y="225"/>
                  </a:lnTo>
                  <a:lnTo>
                    <a:pt x="1363" y="252"/>
                  </a:lnTo>
                  <a:lnTo>
                    <a:pt x="1360" y="259"/>
                  </a:lnTo>
                  <a:lnTo>
                    <a:pt x="1355" y="268"/>
                  </a:lnTo>
                  <a:lnTo>
                    <a:pt x="1353" y="269"/>
                  </a:lnTo>
                  <a:lnTo>
                    <a:pt x="1350" y="269"/>
                  </a:lnTo>
                  <a:lnTo>
                    <a:pt x="1355" y="263"/>
                  </a:lnTo>
                  <a:lnTo>
                    <a:pt x="1358" y="249"/>
                  </a:lnTo>
                  <a:lnTo>
                    <a:pt x="1360" y="239"/>
                  </a:lnTo>
                  <a:lnTo>
                    <a:pt x="1357" y="233"/>
                  </a:lnTo>
                  <a:lnTo>
                    <a:pt x="1355" y="232"/>
                  </a:lnTo>
                  <a:lnTo>
                    <a:pt x="1354" y="229"/>
                  </a:lnTo>
                  <a:lnTo>
                    <a:pt x="1342" y="220"/>
                  </a:lnTo>
                  <a:lnTo>
                    <a:pt x="1335" y="215"/>
                  </a:lnTo>
                  <a:lnTo>
                    <a:pt x="1328" y="213"/>
                  </a:lnTo>
                  <a:lnTo>
                    <a:pt x="1326" y="211"/>
                  </a:lnTo>
                  <a:lnTo>
                    <a:pt x="1315" y="219"/>
                  </a:lnTo>
                  <a:lnTo>
                    <a:pt x="1310" y="221"/>
                  </a:lnTo>
                  <a:lnTo>
                    <a:pt x="1305" y="226"/>
                  </a:lnTo>
                  <a:lnTo>
                    <a:pt x="1302" y="231"/>
                  </a:lnTo>
                  <a:lnTo>
                    <a:pt x="1294" y="233"/>
                  </a:lnTo>
                  <a:lnTo>
                    <a:pt x="1292" y="239"/>
                  </a:lnTo>
                  <a:lnTo>
                    <a:pt x="1288" y="246"/>
                  </a:lnTo>
                  <a:lnTo>
                    <a:pt x="1283" y="239"/>
                  </a:lnTo>
                  <a:lnTo>
                    <a:pt x="1279" y="240"/>
                  </a:lnTo>
                  <a:lnTo>
                    <a:pt x="1269" y="252"/>
                  </a:lnTo>
                  <a:lnTo>
                    <a:pt x="1256" y="258"/>
                  </a:lnTo>
                  <a:lnTo>
                    <a:pt x="1258" y="253"/>
                  </a:lnTo>
                  <a:lnTo>
                    <a:pt x="1259" y="245"/>
                  </a:lnTo>
                  <a:lnTo>
                    <a:pt x="1257" y="242"/>
                  </a:lnTo>
                  <a:lnTo>
                    <a:pt x="1239" y="253"/>
                  </a:lnTo>
                  <a:lnTo>
                    <a:pt x="1232" y="260"/>
                  </a:lnTo>
                  <a:lnTo>
                    <a:pt x="1229" y="258"/>
                  </a:lnTo>
                  <a:lnTo>
                    <a:pt x="1240" y="242"/>
                  </a:lnTo>
                  <a:lnTo>
                    <a:pt x="1243" y="232"/>
                  </a:lnTo>
                  <a:lnTo>
                    <a:pt x="1238" y="228"/>
                  </a:lnTo>
                  <a:lnTo>
                    <a:pt x="1227" y="225"/>
                  </a:lnTo>
                  <a:lnTo>
                    <a:pt x="1220" y="224"/>
                  </a:lnTo>
                  <a:lnTo>
                    <a:pt x="1210" y="228"/>
                  </a:lnTo>
                  <a:lnTo>
                    <a:pt x="1195" y="223"/>
                  </a:lnTo>
                  <a:lnTo>
                    <a:pt x="1193" y="229"/>
                  </a:lnTo>
                  <a:lnTo>
                    <a:pt x="1189" y="229"/>
                  </a:lnTo>
                  <a:lnTo>
                    <a:pt x="1180" y="227"/>
                  </a:lnTo>
                  <a:lnTo>
                    <a:pt x="1172" y="230"/>
                  </a:lnTo>
                  <a:lnTo>
                    <a:pt x="1166" y="236"/>
                  </a:lnTo>
                  <a:lnTo>
                    <a:pt x="1156" y="230"/>
                  </a:lnTo>
                  <a:lnTo>
                    <a:pt x="1153" y="230"/>
                  </a:lnTo>
                  <a:lnTo>
                    <a:pt x="1148" y="240"/>
                  </a:lnTo>
                  <a:lnTo>
                    <a:pt x="1144" y="233"/>
                  </a:lnTo>
                  <a:lnTo>
                    <a:pt x="1141" y="246"/>
                  </a:lnTo>
                  <a:lnTo>
                    <a:pt x="1141" y="255"/>
                  </a:lnTo>
                  <a:lnTo>
                    <a:pt x="1144" y="256"/>
                  </a:lnTo>
                  <a:lnTo>
                    <a:pt x="1147" y="254"/>
                  </a:lnTo>
                  <a:lnTo>
                    <a:pt x="1149" y="250"/>
                  </a:lnTo>
                  <a:lnTo>
                    <a:pt x="1150" y="248"/>
                  </a:lnTo>
                  <a:lnTo>
                    <a:pt x="1158" y="256"/>
                  </a:lnTo>
                  <a:lnTo>
                    <a:pt x="1160" y="252"/>
                  </a:lnTo>
                  <a:lnTo>
                    <a:pt x="1163" y="249"/>
                  </a:lnTo>
                  <a:lnTo>
                    <a:pt x="1167" y="253"/>
                  </a:lnTo>
                  <a:lnTo>
                    <a:pt x="1182" y="248"/>
                  </a:lnTo>
                  <a:lnTo>
                    <a:pt x="1179" y="254"/>
                  </a:lnTo>
                  <a:lnTo>
                    <a:pt x="1162" y="263"/>
                  </a:lnTo>
                  <a:lnTo>
                    <a:pt x="1132" y="272"/>
                  </a:lnTo>
                  <a:lnTo>
                    <a:pt x="1126" y="276"/>
                  </a:lnTo>
                  <a:lnTo>
                    <a:pt x="1108" y="279"/>
                  </a:lnTo>
                  <a:lnTo>
                    <a:pt x="1097" y="289"/>
                  </a:lnTo>
                  <a:lnTo>
                    <a:pt x="1081" y="289"/>
                  </a:lnTo>
                  <a:lnTo>
                    <a:pt x="1055" y="296"/>
                  </a:lnTo>
                  <a:lnTo>
                    <a:pt x="1037" y="313"/>
                  </a:lnTo>
                  <a:lnTo>
                    <a:pt x="1028" y="311"/>
                  </a:lnTo>
                  <a:lnTo>
                    <a:pt x="1009" y="324"/>
                  </a:lnTo>
                  <a:lnTo>
                    <a:pt x="1002" y="334"/>
                  </a:lnTo>
                  <a:lnTo>
                    <a:pt x="975" y="354"/>
                  </a:lnTo>
                  <a:lnTo>
                    <a:pt x="959" y="347"/>
                  </a:lnTo>
                  <a:lnTo>
                    <a:pt x="954" y="349"/>
                  </a:lnTo>
                  <a:lnTo>
                    <a:pt x="951" y="357"/>
                  </a:lnTo>
                  <a:lnTo>
                    <a:pt x="952" y="362"/>
                  </a:lnTo>
                  <a:lnTo>
                    <a:pt x="959" y="362"/>
                  </a:lnTo>
                  <a:lnTo>
                    <a:pt x="963" y="364"/>
                  </a:lnTo>
                  <a:lnTo>
                    <a:pt x="969" y="369"/>
                  </a:lnTo>
                  <a:lnTo>
                    <a:pt x="967" y="378"/>
                  </a:lnTo>
                  <a:lnTo>
                    <a:pt x="955" y="397"/>
                  </a:lnTo>
                  <a:lnTo>
                    <a:pt x="949" y="405"/>
                  </a:lnTo>
                  <a:lnTo>
                    <a:pt x="943" y="409"/>
                  </a:lnTo>
                  <a:lnTo>
                    <a:pt x="929" y="393"/>
                  </a:lnTo>
                  <a:lnTo>
                    <a:pt x="926" y="400"/>
                  </a:lnTo>
                  <a:lnTo>
                    <a:pt x="924" y="403"/>
                  </a:lnTo>
                  <a:lnTo>
                    <a:pt x="918" y="402"/>
                  </a:lnTo>
                  <a:lnTo>
                    <a:pt x="915" y="414"/>
                  </a:lnTo>
                  <a:lnTo>
                    <a:pt x="925" y="415"/>
                  </a:lnTo>
                  <a:lnTo>
                    <a:pt x="936" y="421"/>
                  </a:lnTo>
                  <a:lnTo>
                    <a:pt x="944" y="428"/>
                  </a:lnTo>
                  <a:lnTo>
                    <a:pt x="950" y="437"/>
                  </a:lnTo>
                  <a:lnTo>
                    <a:pt x="957" y="442"/>
                  </a:lnTo>
                  <a:lnTo>
                    <a:pt x="961" y="447"/>
                  </a:lnTo>
                  <a:lnTo>
                    <a:pt x="950" y="451"/>
                  </a:lnTo>
                  <a:lnTo>
                    <a:pt x="943" y="441"/>
                  </a:lnTo>
                  <a:lnTo>
                    <a:pt x="939" y="437"/>
                  </a:lnTo>
                  <a:lnTo>
                    <a:pt x="935" y="437"/>
                  </a:lnTo>
                  <a:lnTo>
                    <a:pt x="928" y="440"/>
                  </a:lnTo>
                  <a:lnTo>
                    <a:pt x="922" y="453"/>
                  </a:lnTo>
                  <a:lnTo>
                    <a:pt x="928" y="457"/>
                  </a:lnTo>
                  <a:lnTo>
                    <a:pt x="940" y="461"/>
                  </a:lnTo>
                  <a:lnTo>
                    <a:pt x="944" y="467"/>
                  </a:lnTo>
                  <a:lnTo>
                    <a:pt x="960" y="503"/>
                  </a:lnTo>
                  <a:lnTo>
                    <a:pt x="965" y="507"/>
                  </a:lnTo>
                  <a:lnTo>
                    <a:pt x="970" y="509"/>
                  </a:lnTo>
                  <a:lnTo>
                    <a:pt x="972" y="511"/>
                  </a:lnTo>
                  <a:lnTo>
                    <a:pt x="966" y="517"/>
                  </a:lnTo>
                  <a:lnTo>
                    <a:pt x="963" y="523"/>
                  </a:lnTo>
                  <a:lnTo>
                    <a:pt x="958" y="533"/>
                  </a:lnTo>
                  <a:lnTo>
                    <a:pt x="934" y="539"/>
                  </a:lnTo>
                  <a:lnTo>
                    <a:pt x="927" y="542"/>
                  </a:lnTo>
                  <a:lnTo>
                    <a:pt x="925" y="544"/>
                  </a:lnTo>
                  <a:lnTo>
                    <a:pt x="922" y="548"/>
                  </a:lnTo>
                  <a:lnTo>
                    <a:pt x="920" y="551"/>
                  </a:lnTo>
                  <a:lnTo>
                    <a:pt x="919" y="558"/>
                  </a:lnTo>
                  <a:lnTo>
                    <a:pt x="921" y="563"/>
                  </a:lnTo>
                  <a:lnTo>
                    <a:pt x="926" y="568"/>
                  </a:lnTo>
                  <a:lnTo>
                    <a:pt x="945" y="588"/>
                  </a:lnTo>
                  <a:lnTo>
                    <a:pt x="944" y="590"/>
                  </a:lnTo>
                  <a:lnTo>
                    <a:pt x="938" y="586"/>
                  </a:lnTo>
                  <a:lnTo>
                    <a:pt x="932" y="580"/>
                  </a:lnTo>
                  <a:lnTo>
                    <a:pt x="925" y="572"/>
                  </a:lnTo>
                  <a:lnTo>
                    <a:pt x="916" y="566"/>
                  </a:lnTo>
                  <a:lnTo>
                    <a:pt x="916" y="561"/>
                  </a:lnTo>
                  <a:lnTo>
                    <a:pt x="916" y="553"/>
                  </a:lnTo>
                  <a:lnTo>
                    <a:pt x="916" y="551"/>
                  </a:lnTo>
                  <a:lnTo>
                    <a:pt x="916" y="547"/>
                  </a:lnTo>
                  <a:lnTo>
                    <a:pt x="925" y="538"/>
                  </a:lnTo>
                  <a:lnTo>
                    <a:pt x="934" y="533"/>
                  </a:lnTo>
                  <a:lnTo>
                    <a:pt x="944" y="522"/>
                  </a:lnTo>
                  <a:lnTo>
                    <a:pt x="955" y="510"/>
                  </a:lnTo>
                  <a:lnTo>
                    <a:pt x="953" y="505"/>
                  </a:lnTo>
                  <a:lnTo>
                    <a:pt x="950" y="502"/>
                  </a:lnTo>
                  <a:lnTo>
                    <a:pt x="941" y="501"/>
                  </a:lnTo>
                  <a:lnTo>
                    <a:pt x="921" y="506"/>
                  </a:lnTo>
                  <a:lnTo>
                    <a:pt x="909" y="510"/>
                  </a:lnTo>
                  <a:lnTo>
                    <a:pt x="905" y="520"/>
                  </a:lnTo>
                  <a:lnTo>
                    <a:pt x="897" y="521"/>
                  </a:lnTo>
                  <a:lnTo>
                    <a:pt x="892" y="522"/>
                  </a:lnTo>
                  <a:lnTo>
                    <a:pt x="882" y="517"/>
                  </a:lnTo>
                  <a:lnTo>
                    <a:pt x="872" y="521"/>
                  </a:lnTo>
                  <a:lnTo>
                    <a:pt x="848" y="525"/>
                  </a:lnTo>
                  <a:lnTo>
                    <a:pt x="844" y="528"/>
                  </a:lnTo>
                  <a:lnTo>
                    <a:pt x="789" y="528"/>
                  </a:lnTo>
                  <a:lnTo>
                    <a:pt x="778" y="530"/>
                  </a:lnTo>
                  <a:lnTo>
                    <a:pt x="749" y="539"/>
                  </a:lnTo>
                  <a:lnTo>
                    <a:pt x="749" y="544"/>
                  </a:lnTo>
                  <a:lnTo>
                    <a:pt x="750" y="549"/>
                  </a:lnTo>
                  <a:lnTo>
                    <a:pt x="746" y="556"/>
                  </a:lnTo>
                  <a:lnTo>
                    <a:pt x="744" y="562"/>
                  </a:lnTo>
                  <a:lnTo>
                    <a:pt x="744" y="570"/>
                  </a:lnTo>
                  <a:lnTo>
                    <a:pt x="744" y="576"/>
                  </a:lnTo>
                  <a:lnTo>
                    <a:pt x="746" y="585"/>
                  </a:lnTo>
                  <a:lnTo>
                    <a:pt x="747" y="592"/>
                  </a:lnTo>
                  <a:lnTo>
                    <a:pt x="751" y="596"/>
                  </a:lnTo>
                  <a:lnTo>
                    <a:pt x="755" y="599"/>
                  </a:lnTo>
                  <a:lnTo>
                    <a:pt x="758" y="607"/>
                  </a:lnTo>
                  <a:lnTo>
                    <a:pt x="755" y="616"/>
                  </a:lnTo>
                  <a:lnTo>
                    <a:pt x="752" y="627"/>
                  </a:lnTo>
                  <a:lnTo>
                    <a:pt x="752" y="632"/>
                  </a:lnTo>
                  <a:lnTo>
                    <a:pt x="754" y="640"/>
                  </a:lnTo>
                  <a:lnTo>
                    <a:pt x="757" y="653"/>
                  </a:lnTo>
                  <a:lnTo>
                    <a:pt x="757" y="656"/>
                  </a:lnTo>
                  <a:lnTo>
                    <a:pt x="766" y="667"/>
                  </a:lnTo>
                  <a:lnTo>
                    <a:pt x="772" y="670"/>
                  </a:lnTo>
                  <a:lnTo>
                    <a:pt x="782" y="671"/>
                  </a:lnTo>
                  <a:lnTo>
                    <a:pt x="788" y="673"/>
                  </a:lnTo>
                  <a:lnTo>
                    <a:pt x="798" y="680"/>
                  </a:lnTo>
                  <a:lnTo>
                    <a:pt x="801" y="683"/>
                  </a:lnTo>
                  <a:lnTo>
                    <a:pt x="801" y="686"/>
                  </a:lnTo>
                  <a:lnTo>
                    <a:pt x="804" y="697"/>
                  </a:lnTo>
                  <a:lnTo>
                    <a:pt x="805" y="700"/>
                  </a:lnTo>
                  <a:lnTo>
                    <a:pt x="815" y="715"/>
                  </a:lnTo>
                  <a:lnTo>
                    <a:pt x="819" y="718"/>
                  </a:lnTo>
                  <a:lnTo>
                    <a:pt x="833" y="720"/>
                  </a:lnTo>
                  <a:lnTo>
                    <a:pt x="837" y="725"/>
                  </a:lnTo>
                  <a:lnTo>
                    <a:pt x="844" y="740"/>
                  </a:lnTo>
                  <a:lnTo>
                    <a:pt x="844" y="743"/>
                  </a:lnTo>
                  <a:lnTo>
                    <a:pt x="845" y="748"/>
                  </a:lnTo>
                  <a:lnTo>
                    <a:pt x="844" y="754"/>
                  </a:lnTo>
                  <a:lnTo>
                    <a:pt x="844" y="757"/>
                  </a:lnTo>
                  <a:lnTo>
                    <a:pt x="841" y="761"/>
                  </a:lnTo>
                  <a:lnTo>
                    <a:pt x="835" y="781"/>
                  </a:lnTo>
                  <a:lnTo>
                    <a:pt x="831" y="798"/>
                  </a:lnTo>
                  <a:lnTo>
                    <a:pt x="837" y="809"/>
                  </a:lnTo>
                  <a:lnTo>
                    <a:pt x="845" y="831"/>
                  </a:lnTo>
                  <a:lnTo>
                    <a:pt x="847" y="840"/>
                  </a:lnTo>
                  <a:lnTo>
                    <a:pt x="850" y="851"/>
                  </a:lnTo>
                  <a:lnTo>
                    <a:pt x="849" y="859"/>
                  </a:lnTo>
                  <a:lnTo>
                    <a:pt x="848" y="863"/>
                  </a:lnTo>
                  <a:lnTo>
                    <a:pt x="842" y="871"/>
                  </a:lnTo>
                  <a:lnTo>
                    <a:pt x="836" y="873"/>
                  </a:lnTo>
                  <a:lnTo>
                    <a:pt x="829" y="877"/>
                  </a:lnTo>
                  <a:lnTo>
                    <a:pt x="829" y="883"/>
                  </a:lnTo>
                  <a:lnTo>
                    <a:pt x="831" y="889"/>
                  </a:lnTo>
                  <a:lnTo>
                    <a:pt x="830" y="893"/>
                  </a:lnTo>
                  <a:lnTo>
                    <a:pt x="829" y="894"/>
                  </a:lnTo>
                  <a:lnTo>
                    <a:pt x="825" y="895"/>
                  </a:lnTo>
                  <a:lnTo>
                    <a:pt x="822" y="894"/>
                  </a:lnTo>
                  <a:lnTo>
                    <a:pt x="819" y="889"/>
                  </a:lnTo>
                  <a:lnTo>
                    <a:pt x="817" y="883"/>
                  </a:lnTo>
                  <a:lnTo>
                    <a:pt x="818" y="876"/>
                  </a:lnTo>
                  <a:lnTo>
                    <a:pt x="824" y="865"/>
                  </a:lnTo>
                  <a:lnTo>
                    <a:pt x="828" y="848"/>
                  </a:lnTo>
                  <a:lnTo>
                    <a:pt x="828" y="837"/>
                  </a:lnTo>
                  <a:lnTo>
                    <a:pt x="828" y="826"/>
                  </a:lnTo>
                  <a:lnTo>
                    <a:pt x="827" y="818"/>
                  </a:lnTo>
                  <a:lnTo>
                    <a:pt x="823" y="812"/>
                  </a:lnTo>
                  <a:lnTo>
                    <a:pt x="818" y="814"/>
                  </a:lnTo>
                  <a:lnTo>
                    <a:pt x="814" y="818"/>
                  </a:lnTo>
                  <a:lnTo>
                    <a:pt x="809" y="838"/>
                  </a:lnTo>
                  <a:lnTo>
                    <a:pt x="803" y="852"/>
                  </a:lnTo>
                  <a:lnTo>
                    <a:pt x="802" y="857"/>
                  </a:lnTo>
                  <a:lnTo>
                    <a:pt x="803" y="862"/>
                  </a:lnTo>
                  <a:lnTo>
                    <a:pt x="802" y="866"/>
                  </a:lnTo>
                  <a:lnTo>
                    <a:pt x="801" y="855"/>
                  </a:lnTo>
                  <a:lnTo>
                    <a:pt x="800" y="846"/>
                  </a:lnTo>
                  <a:lnTo>
                    <a:pt x="803" y="836"/>
                  </a:lnTo>
                  <a:lnTo>
                    <a:pt x="806" y="826"/>
                  </a:lnTo>
                  <a:lnTo>
                    <a:pt x="805" y="820"/>
                  </a:lnTo>
                  <a:lnTo>
                    <a:pt x="803" y="808"/>
                  </a:lnTo>
                  <a:lnTo>
                    <a:pt x="803" y="803"/>
                  </a:lnTo>
                  <a:lnTo>
                    <a:pt x="804" y="799"/>
                  </a:lnTo>
                  <a:lnTo>
                    <a:pt x="805" y="782"/>
                  </a:lnTo>
                  <a:lnTo>
                    <a:pt x="810" y="779"/>
                  </a:lnTo>
                  <a:lnTo>
                    <a:pt x="824" y="766"/>
                  </a:lnTo>
                  <a:lnTo>
                    <a:pt x="826" y="763"/>
                  </a:lnTo>
                  <a:lnTo>
                    <a:pt x="830" y="752"/>
                  </a:lnTo>
                  <a:lnTo>
                    <a:pt x="832" y="748"/>
                  </a:lnTo>
                  <a:lnTo>
                    <a:pt x="834" y="741"/>
                  </a:lnTo>
                  <a:lnTo>
                    <a:pt x="830" y="736"/>
                  </a:lnTo>
                  <a:lnTo>
                    <a:pt x="827" y="733"/>
                  </a:lnTo>
                  <a:lnTo>
                    <a:pt x="819" y="731"/>
                  </a:lnTo>
                  <a:lnTo>
                    <a:pt x="812" y="732"/>
                  </a:lnTo>
                  <a:lnTo>
                    <a:pt x="797" y="738"/>
                  </a:lnTo>
                  <a:lnTo>
                    <a:pt x="784" y="736"/>
                  </a:lnTo>
                  <a:lnTo>
                    <a:pt x="779" y="733"/>
                  </a:lnTo>
                  <a:lnTo>
                    <a:pt x="759" y="711"/>
                  </a:lnTo>
                  <a:lnTo>
                    <a:pt x="757" y="701"/>
                  </a:lnTo>
                  <a:lnTo>
                    <a:pt x="755" y="699"/>
                  </a:lnTo>
                  <a:lnTo>
                    <a:pt x="754" y="697"/>
                  </a:lnTo>
                  <a:lnTo>
                    <a:pt x="746" y="692"/>
                  </a:lnTo>
                  <a:lnTo>
                    <a:pt x="730" y="684"/>
                  </a:lnTo>
                  <a:lnTo>
                    <a:pt x="713" y="668"/>
                  </a:lnTo>
                  <a:lnTo>
                    <a:pt x="683" y="666"/>
                  </a:lnTo>
                  <a:lnTo>
                    <a:pt x="675" y="668"/>
                  </a:lnTo>
                  <a:lnTo>
                    <a:pt x="666" y="673"/>
                  </a:lnTo>
                  <a:lnTo>
                    <a:pt x="659" y="684"/>
                  </a:lnTo>
                  <a:lnTo>
                    <a:pt x="655" y="687"/>
                  </a:lnTo>
                  <a:lnTo>
                    <a:pt x="650" y="688"/>
                  </a:lnTo>
                  <a:lnTo>
                    <a:pt x="650" y="691"/>
                  </a:lnTo>
                  <a:lnTo>
                    <a:pt x="649" y="696"/>
                  </a:lnTo>
                  <a:lnTo>
                    <a:pt x="651" y="700"/>
                  </a:lnTo>
                  <a:lnTo>
                    <a:pt x="661" y="695"/>
                  </a:lnTo>
                  <a:lnTo>
                    <a:pt x="668" y="698"/>
                  </a:lnTo>
                  <a:lnTo>
                    <a:pt x="672" y="703"/>
                  </a:lnTo>
                  <a:lnTo>
                    <a:pt x="675" y="713"/>
                  </a:lnTo>
                  <a:lnTo>
                    <a:pt x="673" y="717"/>
                  </a:lnTo>
                  <a:lnTo>
                    <a:pt x="660" y="724"/>
                  </a:lnTo>
                  <a:lnTo>
                    <a:pt x="653" y="724"/>
                  </a:lnTo>
                  <a:lnTo>
                    <a:pt x="637" y="707"/>
                  </a:lnTo>
                  <a:lnTo>
                    <a:pt x="631" y="704"/>
                  </a:lnTo>
                  <a:lnTo>
                    <a:pt x="617" y="707"/>
                  </a:lnTo>
                  <a:lnTo>
                    <a:pt x="607" y="715"/>
                  </a:lnTo>
                  <a:lnTo>
                    <a:pt x="605" y="717"/>
                  </a:lnTo>
                  <a:lnTo>
                    <a:pt x="607" y="725"/>
                  </a:lnTo>
                  <a:lnTo>
                    <a:pt x="610" y="740"/>
                  </a:lnTo>
                  <a:lnTo>
                    <a:pt x="614" y="748"/>
                  </a:lnTo>
                  <a:lnTo>
                    <a:pt x="617" y="753"/>
                  </a:lnTo>
                  <a:lnTo>
                    <a:pt x="631" y="763"/>
                  </a:lnTo>
                  <a:lnTo>
                    <a:pt x="639" y="768"/>
                  </a:lnTo>
                  <a:lnTo>
                    <a:pt x="651" y="777"/>
                  </a:lnTo>
                  <a:lnTo>
                    <a:pt x="658" y="778"/>
                  </a:lnTo>
                  <a:lnTo>
                    <a:pt x="664" y="776"/>
                  </a:lnTo>
                  <a:lnTo>
                    <a:pt x="674" y="782"/>
                  </a:lnTo>
                  <a:lnTo>
                    <a:pt x="680" y="799"/>
                  </a:lnTo>
                  <a:lnTo>
                    <a:pt x="683" y="805"/>
                  </a:lnTo>
                  <a:lnTo>
                    <a:pt x="686" y="809"/>
                  </a:lnTo>
                  <a:lnTo>
                    <a:pt x="691" y="810"/>
                  </a:lnTo>
                  <a:lnTo>
                    <a:pt x="693" y="810"/>
                  </a:lnTo>
                  <a:lnTo>
                    <a:pt x="696" y="808"/>
                  </a:lnTo>
                  <a:lnTo>
                    <a:pt x="702" y="807"/>
                  </a:lnTo>
                  <a:lnTo>
                    <a:pt x="700" y="813"/>
                  </a:lnTo>
                  <a:lnTo>
                    <a:pt x="697" y="814"/>
                  </a:lnTo>
                  <a:lnTo>
                    <a:pt x="684" y="816"/>
                  </a:lnTo>
                  <a:lnTo>
                    <a:pt x="678" y="815"/>
                  </a:lnTo>
                  <a:lnTo>
                    <a:pt x="670" y="809"/>
                  </a:lnTo>
                  <a:lnTo>
                    <a:pt x="655" y="792"/>
                  </a:lnTo>
                  <a:lnTo>
                    <a:pt x="636" y="790"/>
                  </a:lnTo>
                  <a:lnTo>
                    <a:pt x="633" y="795"/>
                  </a:lnTo>
                  <a:lnTo>
                    <a:pt x="627" y="788"/>
                  </a:lnTo>
                  <a:lnTo>
                    <a:pt x="607" y="787"/>
                  </a:lnTo>
                  <a:lnTo>
                    <a:pt x="595" y="782"/>
                  </a:lnTo>
                  <a:lnTo>
                    <a:pt x="582" y="774"/>
                  </a:lnTo>
                  <a:lnTo>
                    <a:pt x="581" y="771"/>
                  </a:lnTo>
                  <a:lnTo>
                    <a:pt x="581" y="765"/>
                  </a:lnTo>
                  <a:lnTo>
                    <a:pt x="585" y="759"/>
                  </a:lnTo>
                  <a:lnTo>
                    <a:pt x="587" y="755"/>
                  </a:lnTo>
                  <a:lnTo>
                    <a:pt x="588" y="742"/>
                  </a:lnTo>
                  <a:lnTo>
                    <a:pt x="580" y="727"/>
                  </a:lnTo>
                  <a:lnTo>
                    <a:pt x="581" y="712"/>
                  </a:lnTo>
                  <a:lnTo>
                    <a:pt x="584" y="709"/>
                  </a:lnTo>
                  <a:lnTo>
                    <a:pt x="589" y="690"/>
                  </a:lnTo>
                  <a:lnTo>
                    <a:pt x="592" y="683"/>
                  </a:lnTo>
                  <a:lnTo>
                    <a:pt x="594" y="681"/>
                  </a:lnTo>
                  <a:lnTo>
                    <a:pt x="595" y="677"/>
                  </a:lnTo>
                  <a:lnTo>
                    <a:pt x="594" y="671"/>
                  </a:lnTo>
                  <a:lnTo>
                    <a:pt x="592" y="668"/>
                  </a:lnTo>
                  <a:lnTo>
                    <a:pt x="591" y="660"/>
                  </a:lnTo>
                  <a:lnTo>
                    <a:pt x="591" y="654"/>
                  </a:lnTo>
                  <a:lnTo>
                    <a:pt x="591" y="647"/>
                  </a:lnTo>
                  <a:lnTo>
                    <a:pt x="587" y="636"/>
                  </a:lnTo>
                  <a:lnTo>
                    <a:pt x="584" y="624"/>
                  </a:lnTo>
                  <a:lnTo>
                    <a:pt x="577" y="618"/>
                  </a:lnTo>
                  <a:lnTo>
                    <a:pt x="570" y="617"/>
                  </a:lnTo>
                  <a:lnTo>
                    <a:pt x="568" y="619"/>
                  </a:lnTo>
                  <a:lnTo>
                    <a:pt x="565" y="622"/>
                  </a:lnTo>
                  <a:lnTo>
                    <a:pt x="568" y="633"/>
                  </a:lnTo>
                  <a:lnTo>
                    <a:pt x="572" y="643"/>
                  </a:lnTo>
                  <a:lnTo>
                    <a:pt x="574" y="650"/>
                  </a:lnTo>
                  <a:lnTo>
                    <a:pt x="575" y="664"/>
                  </a:lnTo>
                  <a:lnTo>
                    <a:pt x="574" y="680"/>
                  </a:lnTo>
                  <a:lnTo>
                    <a:pt x="574" y="687"/>
                  </a:lnTo>
                  <a:lnTo>
                    <a:pt x="571" y="692"/>
                  </a:lnTo>
                  <a:lnTo>
                    <a:pt x="566" y="700"/>
                  </a:lnTo>
                  <a:lnTo>
                    <a:pt x="555" y="708"/>
                  </a:lnTo>
                  <a:lnTo>
                    <a:pt x="550" y="712"/>
                  </a:lnTo>
                  <a:lnTo>
                    <a:pt x="538" y="716"/>
                  </a:lnTo>
                  <a:lnTo>
                    <a:pt x="530" y="724"/>
                  </a:lnTo>
                  <a:lnTo>
                    <a:pt x="511" y="764"/>
                  </a:lnTo>
                  <a:lnTo>
                    <a:pt x="513" y="769"/>
                  </a:lnTo>
                  <a:lnTo>
                    <a:pt x="520" y="776"/>
                  </a:lnTo>
                  <a:lnTo>
                    <a:pt x="524" y="782"/>
                  </a:lnTo>
                  <a:lnTo>
                    <a:pt x="527" y="787"/>
                  </a:lnTo>
                  <a:lnTo>
                    <a:pt x="531" y="801"/>
                  </a:lnTo>
                  <a:lnTo>
                    <a:pt x="550" y="842"/>
                  </a:lnTo>
                  <a:lnTo>
                    <a:pt x="551" y="848"/>
                  </a:lnTo>
                  <a:lnTo>
                    <a:pt x="546" y="861"/>
                  </a:lnTo>
                  <a:lnTo>
                    <a:pt x="538" y="878"/>
                  </a:lnTo>
                  <a:lnTo>
                    <a:pt x="535" y="887"/>
                  </a:lnTo>
                  <a:lnTo>
                    <a:pt x="527" y="921"/>
                  </a:lnTo>
                  <a:lnTo>
                    <a:pt x="526" y="930"/>
                  </a:lnTo>
                  <a:lnTo>
                    <a:pt x="529" y="938"/>
                  </a:lnTo>
                  <a:lnTo>
                    <a:pt x="535" y="949"/>
                  </a:lnTo>
                  <a:lnTo>
                    <a:pt x="536" y="957"/>
                  </a:lnTo>
                  <a:lnTo>
                    <a:pt x="533" y="976"/>
                  </a:lnTo>
                  <a:lnTo>
                    <a:pt x="535" y="981"/>
                  </a:lnTo>
                  <a:lnTo>
                    <a:pt x="540" y="983"/>
                  </a:lnTo>
                  <a:lnTo>
                    <a:pt x="552" y="981"/>
                  </a:lnTo>
                  <a:lnTo>
                    <a:pt x="566" y="986"/>
                  </a:lnTo>
                  <a:lnTo>
                    <a:pt x="574" y="983"/>
                  </a:lnTo>
                  <a:lnTo>
                    <a:pt x="586" y="972"/>
                  </a:lnTo>
                  <a:lnTo>
                    <a:pt x="590" y="971"/>
                  </a:lnTo>
                  <a:lnTo>
                    <a:pt x="604" y="973"/>
                  </a:lnTo>
                  <a:lnTo>
                    <a:pt x="624" y="983"/>
                  </a:lnTo>
                  <a:lnTo>
                    <a:pt x="646" y="998"/>
                  </a:lnTo>
                  <a:lnTo>
                    <a:pt x="650" y="1002"/>
                  </a:lnTo>
                  <a:lnTo>
                    <a:pt x="656" y="1002"/>
                  </a:lnTo>
                  <a:lnTo>
                    <a:pt x="661" y="1026"/>
                  </a:lnTo>
                  <a:lnTo>
                    <a:pt x="664" y="1039"/>
                  </a:lnTo>
                  <a:lnTo>
                    <a:pt x="666" y="1048"/>
                  </a:lnTo>
                  <a:lnTo>
                    <a:pt x="667" y="1059"/>
                  </a:lnTo>
                  <a:lnTo>
                    <a:pt x="663" y="1061"/>
                  </a:lnTo>
                  <a:lnTo>
                    <a:pt x="659" y="1062"/>
                  </a:lnTo>
                  <a:lnTo>
                    <a:pt x="657" y="1065"/>
                  </a:lnTo>
                  <a:lnTo>
                    <a:pt x="653" y="1080"/>
                  </a:lnTo>
                  <a:lnTo>
                    <a:pt x="652" y="1089"/>
                  </a:lnTo>
                  <a:lnTo>
                    <a:pt x="655" y="1102"/>
                  </a:lnTo>
                  <a:lnTo>
                    <a:pt x="672" y="1108"/>
                  </a:lnTo>
                  <a:lnTo>
                    <a:pt x="685" y="1111"/>
                  </a:lnTo>
                  <a:lnTo>
                    <a:pt x="694" y="1112"/>
                  </a:lnTo>
                  <a:lnTo>
                    <a:pt x="696" y="1113"/>
                  </a:lnTo>
                  <a:lnTo>
                    <a:pt x="697" y="1115"/>
                  </a:lnTo>
                  <a:lnTo>
                    <a:pt x="686" y="1116"/>
                  </a:lnTo>
                  <a:lnTo>
                    <a:pt x="667" y="1118"/>
                  </a:lnTo>
                  <a:lnTo>
                    <a:pt x="660" y="1117"/>
                  </a:lnTo>
                  <a:lnTo>
                    <a:pt x="657" y="1115"/>
                  </a:lnTo>
                  <a:lnTo>
                    <a:pt x="654" y="1111"/>
                  </a:lnTo>
                  <a:lnTo>
                    <a:pt x="649" y="1106"/>
                  </a:lnTo>
                  <a:lnTo>
                    <a:pt x="646" y="1103"/>
                  </a:lnTo>
                  <a:lnTo>
                    <a:pt x="641" y="1100"/>
                  </a:lnTo>
                  <a:lnTo>
                    <a:pt x="644" y="1086"/>
                  </a:lnTo>
                  <a:lnTo>
                    <a:pt x="644" y="1054"/>
                  </a:lnTo>
                  <a:lnTo>
                    <a:pt x="643" y="1040"/>
                  </a:lnTo>
                  <a:lnTo>
                    <a:pt x="639" y="1029"/>
                  </a:lnTo>
                  <a:lnTo>
                    <a:pt x="627" y="1013"/>
                  </a:lnTo>
                  <a:lnTo>
                    <a:pt x="623" y="1003"/>
                  </a:lnTo>
                  <a:lnTo>
                    <a:pt x="618" y="996"/>
                  </a:lnTo>
                  <a:lnTo>
                    <a:pt x="614" y="994"/>
                  </a:lnTo>
                  <a:lnTo>
                    <a:pt x="607" y="996"/>
                  </a:lnTo>
                  <a:lnTo>
                    <a:pt x="591" y="1003"/>
                  </a:lnTo>
                  <a:lnTo>
                    <a:pt x="576" y="1006"/>
                  </a:lnTo>
                  <a:lnTo>
                    <a:pt x="558" y="1016"/>
                  </a:lnTo>
                  <a:lnTo>
                    <a:pt x="555" y="1024"/>
                  </a:lnTo>
                  <a:lnTo>
                    <a:pt x="552" y="1045"/>
                  </a:lnTo>
                  <a:lnTo>
                    <a:pt x="556" y="1055"/>
                  </a:lnTo>
                  <a:lnTo>
                    <a:pt x="560" y="1062"/>
                  </a:lnTo>
                  <a:lnTo>
                    <a:pt x="563" y="1075"/>
                  </a:lnTo>
                  <a:lnTo>
                    <a:pt x="565" y="1082"/>
                  </a:lnTo>
                  <a:lnTo>
                    <a:pt x="565" y="1089"/>
                  </a:lnTo>
                  <a:lnTo>
                    <a:pt x="565" y="1100"/>
                  </a:lnTo>
                  <a:lnTo>
                    <a:pt x="562" y="1106"/>
                  </a:lnTo>
                  <a:lnTo>
                    <a:pt x="542" y="1130"/>
                  </a:lnTo>
                  <a:lnTo>
                    <a:pt x="540" y="1137"/>
                  </a:lnTo>
                  <a:lnTo>
                    <a:pt x="536" y="1157"/>
                  </a:lnTo>
                  <a:lnTo>
                    <a:pt x="534" y="1165"/>
                  </a:lnTo>
                  <a:lnTo>
                    <a:pt x="524" y="1176"/>
                  </a:lnTo>
                  <a:lnTo>
                    <a:pt x="519" y="1180"/>
                  </a:lnTo>
                  <a:lnTo>
                    <a:pt x="489" y="1199"/>
                  </a:lnTo>
                  <a:lnTo>
                    <a:pt x="489" y="1204"/>
                  </a:lnTo>
                  <a:lnTo>
                    <a:pt x="486" y="1218"/>
                  </a:lnTo>
                  <a:lnTo>
                    <a:pt x="478" y="1224"/>
                  </a:lnTo>
                  <a:lnTo>
                    <a:pt x="473" y="1224"/>
                  </a:lnTo>
                  <a:lnTo>
                    <a:pt x="462" y="1218"/>
                  </a:lnTo>
                  <a:lnTo>
                    <a:pt x="456" y="1215"/>
                  </a:lnTo>
                  <a:lnTo>
                    <a:pt x="449" y="1215"/>
                  </a:lnTo>
                  <a:lnTo>
                    <a:pt x="423" y="1217"/>
                  </a:lnTo>
                  <a:lnTo>
                    <a:pt x="412" y="1212"/>
                  </a:lnTo>
                  <a:lnTo>
                    <a:pt x="403" y="1206"/>
                  </a:lnTo>
                  <a:lnTo>
                    <a:pt x="394" y="1204"/>
                  </a:lnTo>
                  <a:lnTo>
                    <a:pt x="387" y="1198"/>
                  </a:lnTo>
                  <a:lnTo>
                    <a:pt x="385" y="1193"/>
                  </a:lnTo>
                  <a:lnTo>
                    <a:pt x="384" y="1187"/>
                  </a:lnTo>
                  <a:lnTo>
                    <a:pt x="382" y="1183"/>
                  </a:lnTo>
                  <a:lnTo>
                    <a:pt x="381" y="1181"/>
                  </a:lnTo>
                  <a:lnTo>
                    <a:pt x="384" y="1179"/>
                  </a:lnTo>
                  <a:lnTo>
                    <a:pt x="388" y="1178"/>
                  </a:lnTo>
                  <a:lnTo>
                    <a:pt x="404" y="1179"/>
                  </a:lnTo>
                  <a:lnTo>
                    <a:pt x="409" y="1177"/>
                  </a:lnTo>
                  <a:lnTo>
                    <a:pt x="411" y="1178"/>
                  </a:lnTo>
                  <a:lnTo>
                    <a:pt x="415" y="1184"/>
                  </a:lnTo>
                  <a:lnTo>
                    <a:pt x="421" y="1190"/>
                  </a:lnTo>
                  <a:lnTo>
                    <a:pt x="427" y="1188"/>
                  </a:lnTo>
                  <a:lnTo>
                    <a:pt x="431" y="1184"/>
                  </a:lnTo>
                  <a:lnTo>
                    <a:pt x="432" y="1184"/>
                  </a:lnTo>
                  <a:lnTo>
                    <a:pt x="434" y="1185"/>
                  </a:lnTo>
                  <a:lnTo>
                    <a:pt x="431" y="1188"/>
                  </a:lnTo>
                  <a:lnTo>
                    <a:pt x="427" y="1191"/>
                  </a:lnTo>
                  <a:lnTo>
                    <a:pt x="426" y="1193"/>
                  </a:lnTo>
                  <a:lnTo>
                    <a:pt x="425" y="1196"/>
                  </a:lnTo>
                  <a:lnTo>
                    <a:pt x="431" y="1201"/>
                  </a:lnTo>
                  <a:lnTo>
                    <a:pt x="436" y="1202"/>
                  </a:lnTo>
                  <a:lnTo>
                    <a:pt x="442" y="1201"/>
                  </a:lnTo>
                  <a:lnTo>
                    <a:pt x="447" y="1196"/>
                  </a:lnTo>
                  <a:lnTo>
                    <a:pt x="455" y="1190"/>
                  </a:lnTo>
                  <a:lnTo>
                    <a:pt x="462" y="1190"/>
                  </a:lnTo>
                  <a:lnTo>
                    <a:pt x="462" y="1183"/>
                  </a:lnTo>
                  <a:lnTo>
                    <a:pt x="459" y="1174"/>
                  </a:lnTo>
                  <a:lnTo>
                    <a:pt x="456" y="1167"/>
                  </a:lnTo>
                  <a:lnTo>
                    <a:pt x="466" y="1169"/>
                  </a:lnTo>
                  <a:lnTo>
                    <a:pt x="472" y="1163"/>
                  </a:lnTo>
                  <a:lnTo>
                    <a:pt x="495" y="1115"/>
                  </a:lnTo>
                  <a:lnTo>
                    <a:pt x="507" y="1106"/>
                  </a:lnTo>
                  <a:lnTo>
                    <a:pt x="510" y="1100"/>
                  </a:lnTo>
                  <a:lnTo>
                    <a:pt x="513" y="1092"/>
                  </a:lnTo>
                  <a:lnTo>
                    <a:pt x="514" y="1083"/>
                  </a:lnTo>
                  <a:lnTo>
                    <a:pt x="512" y="1073"/>
                  </a:lnTo>
                  <a:lnTo>
                    <a:pt x="513" y="1065"/>
                  </a:lnTo>
                  <a:lnTo>
                    <a:pt x="517" y="1056"/>
                  </a:lnTo>
                  <a:lnTo>
                    <a:pt x="523" y="1044"/>
                  </a:lnTo>
                  <a:lnTo>
                    <a:pt x="527" y="1040"/>
                  </a:lnTo>
                  <a:lnTo>
                    <a:pt x="527" y="1035"/>
                  </a:lnTo>
                  <a:lnTo>
                    <a:pt x="525" y="1031"/>
                  </a:lnTo>
                  <a:lnTo>
                    <a:pt x="514" y="1020"/>
                  </a:lnTo>
                  <a:lnTo>
                    <a:pt x="502" y="1010"/>
                  </a:lnTo>
                  <a:lnTo>
                    <a:pt x="498" y="1005"/>
                  </a:lnTo>
                  <a:lnTo>
                    <a:pt x="495" y="997"/>
                  </a:lnTo>
                  <a:lnTo>
                    <a:pt x="493" y="987"/>
                  </a:lnTo>
                  <a:lnTo>
                    <a:pt x="493" y="981"/>
                  </a:lnTo>
                  <a:lnTo>
                    <a:pt x="494" y="960"/>
                  </a:lnTo>
                  <a:lnTo>
                    <a:pt x="496" y="950"/>
                  </a:lnTo>
                  <a:lnTo>
                    <a:pt x="495" y="922"/>
                  </a:lnTo>
                  <a:lnTo>
                    <a:pt x="493" y="887"/>
                  </a:lnTo>
                  <a:lnTo>
                    <a:pt x="491" y="878"/>
                  </a:lnTo>
                  <a:lnTo>
                    <a:pt x="494" y="871"/>
                  </a:lnTo>
                  <a:lnTo>
                    <a:pt x="497" y="866"/>
                  </a:lnTo>
                  <a:lnTo>
                    <a:pt x="499" y="860"/>
                  </a:lnTo>
                  <a:lnTo>
                    <a:pt x="500" y="825"/>
                  </a:lnTo>
                  <a:lnTo>
                    <a:pt x="499" y="811"/>
                  </a:lnTo>
                  <a:lnTo>
                    <a:pt x="495" y="793"/>
                  </a:lnTo>
                  <a:lnTo>
                    <a:pt x="479" y="777"/>
                  </a:lnTo>
                  <a:lnTo>
                    <a:pt x="472" y="763"/>
                  </a:lnTo>
                  <a:lnTo>
                    <a:pt x="473" y="757"/>
                  </a:lnTo>
                  <a:lnTo>
                    <a:pt x="473" y="753"/>
                  </a:lnTo>
                  <a:lnTo>
                    <a:pt x="480" y="747"/>
                  </a:lnTo>
                  <a:lnTo>
                    <a:pt x="485" y="739"/>
                  </a:lnTo>
                  <a:lnTo>
                    <a:pt x="488" y="726"/>
                  </a:lnTo>
                  <a:lnTo>
                    <a:pt x="495" y="706"/>
                  </a:lnTo>
                  <a:lnTo>
                    <a:pt x="496" y="699"/>
                  </a:lnTo>
                  <a:lnTo>
                    <a:pt x="500" y="672"/>
                  </a:lnTo>
                  <a:lnTo>
                    <a:pt x="502" y="657"/>
                  </a:lnTo>
                  <a:lnTo>
                    <a:pt x="502" y="635"/>
                  </a:lnTo>
                  <a:lnTo>
                    <a:pt x="497" y="629"/>
                  </a:lnTo>
                  <a:lnTo>
                    <a:pt x="490" y="625"/>
                  </a:lnTo>
                  <a:lnTo>
                    <a:pt x="479" y="620"/>
                  </a:lnTo>
                  <a:lnTo>
                    <a:pt x="474" y="621"/>
                  </a:lnTo>
                  <a:lnTo>
                    <a:pt x="464" y="612"/>
                  </a:lnTo>
                  <a:lnTo>
                    <a:pt x="461" y="611"/>
                  </a:lnTo>
                  <a:lnTo>
                    <a:pt x="434" y="614"/>
                  </a:lnTo>
                  <a:lnTo>
                    <a:pt x="419" y="612"/>
                  </a:lnTo>
                  <a:lnTo>
                    <a:pt x="409" y="614"/>
                  </a:lnTo>
                  <a:lnTo>
                    <a:pt x="404" y="614"/>
                  </a:lnTo>
                  <a:lnTo>
                    <a:pt x="401" y="613"/>
                  </a:lnTo>
                  <a:lnTo>
                    <a:pt x="402" y="609"/>
                  </a:lnTo>
                  <a:lnTo>
                    <a:pt x="403" y="606"/>
                  </a:lnTo>
                  <a:lnTo>
                    <a:pt x="403" y="604"/>
                  </a:lnTo>
                  <a:lnTo>
                    <a:pt x="400" y="604"/>
                  </a:lnTo>
                  <a:lnTo>
                    <a:pt x="393" y="607"/>
                  </a:lnTo>
                  <a:lnTo>
                    <a:pt x="382" y="637"/>
                  </a:lnTo>
                  <a:lnTo>
                    <a:pt x="376" y="667"/>
                  </a:lnTo>
                  <a:lnTo>
                    <a:pt x="368" y="706"/>
                  </a:lnTo>
                  <a:lnTo>
                    <a:pt x="364" y="722"/>
                  </a:lnTo>
                  <a:lnTo>
                    <a:pt x="357" y="740"/>
                  </a:lnTo>
                  <a:lnTo>
                    <a:pt x="347" y="753"/>
                  </a:lnTo>
                  <a:lnTo>
                    <a:pt x="335" y="767"/>
                  </a:lnTo>
                  <a:lnTo>
                    <a:pt x="326" y="774"/>
                  </a:lnTo>
                  <a:lnTo>
                    <a:pt x="315" y="780"/>
                  </a:lnTo>
                  <a:lnTo>
                    <a:pt x="310" y="794"/>
                  </a:lnTo>
                  <a:lnTo>
                    <a:pt x="306" y="800"/>
                  </a:lnTo>
                  <a:lnTo>
                    <a:pt x="307" y="804"/>
                  </a:lnTo>
                  <a:lnTo>
                    <a:pt x="312" y="802"/>
                  </a:lnTo>
                  <a:lnTo>
                    <a:pt x="310" y="811"/>
                  </a:lnTo>
                  <a:lnTo>
                    <a:pt x="306" y="818"/>
                  </a:lnTo>
                  <a:lnTo>
                    <a:pt x="306" y="821"/>
                  </a:lnTo>
                  <a:lnTo>
                    <a:pt x="308" y="826"/>
                  </a:lnTo>
                  <a:lnTo>
                    <a:pt x="311" y="828"/>
                  </a:lnTo>
                  <a:lnTo>
                    <a:pt x="322" y="824"/>
                  </a:lnTo>
                  <a:lnTo>
                    <a:pt x="324" y="828"/>
                  </a:lnTo>
                  <a:lnTo>
                    <a:pt x="326" y="833"/>
                  </a:lnTo>
                  <a:lnTo>
                    <a:pt x="325" y="856"/>
                  </a:lnTo>
                  <a:lnTo>
                    <a:pt x="322" y="875"/>
                  </a:lnTo>
                  <a:lnTo>
                    <a:pt x="322" y="883"/>
                  </a:lnTo>
                  <a:lnTo>
                    <a:pt x="324" y="887"/>
                  </a:lnTo>
                  <a:lnTo>
                    <a:pt x="325" y="893"/>
                  </a:lnTo>
                  <a:lnTo>
                    <a:pt x="322" y="900"/>
                  </a:lnTo>
                  <a:lnTo>
                    <a:pt x="319" y="903"/>
                  </a:lnTo>
                  <a:lnTo>
                    <a:pt x="315" y="902"/>
                  </a:lnTo>
                  <a:lnTo>
                    <a:pt x="312" y="918"/>
                  </a:lnTo>
                  <a:lnTo>
                    <a:pt x="311" y="927"/>
                  </a:lnTo>
                  <a:lnTo>
                    <a:pt x="311" y="935"/>
                  </a:lnTo>
                  <a:lnTo>
                    <a:pt x="312" y="939"/>
                  </a:lnTo>
                  <a:lnTo>
                    <a:pt x="314" y="944"/>
                  </a:lnTo>
                  <a:lnTo>
                    <a:pt x="315" y="940"/>
                  </a:lnTo>
                  <a:lnTo>
                    <a:pt x="316" y="935"/>
                  </a:lnTo>
                  <a:lnTo>
                    <a:pt x="319" y="931"/>
                  </a:lnTo>
                  <a:lnTo>
                    <a:pt x="337" y="941"/>
                  </a:lnTo>
                  <a:lnTo>
                    <a:pt x="342" y="946"/>
                  </a:lnTo>
                  <a:lnTo>
                    <a:pt x="349" y="951"/>
                  </a:lnTo>
                  <a:lnTo>
                    <a:pt x="351" y="957"/>
                  </a:lnTo>
                  <a:lnTo>
                    <a:pt x="353" y="973"/>
                  </a:lnTo>
                  <a:lnTo>
                    <a:pt x="360" y="988"/>
                  </a:lnTo>
                  <a:lnTo>
                    <a:pt x="367" y="997"/>
                  </a:lnTo>
                  <a:lnTo>
                    <a:pt x="370" y="1001"/>
                  </a:lnTo>
                  <a:lnTo>
                    <a:pt x="373" y="1001"/>
                  </a:lnTo>
                  <a:lnTo>
                    <a:pt x="379" y="998"/>
                  </a:lnTo>
                  <a:lnTo>
                    <a:pt x="385" y="998"/>
                  </a:lnTo>
                  <a:lnTo>
                    <a:pt x="382" y="1010"/>
                  </a:lnTo>
                  <a:lnTo>
                    <a:pt x="376" y="1032"/>
                  </a:lnTo>
                  <a:lnTo>
                    <a:pt x="365" y="1051"/>
                  </a:lnTo>
                  <a:lnTo>
                    <a:pt x="361" y="1054"/>
                  </a:lnTo>
                  <a:lnTo>
                    <a:pt x="354" y="1046"/>
                  </a:lnTo>
                  <a:lnTo>
                    <a:pt x="345" y="1040"/>
                  </a:lnTo>
                  <a:lnTo>
                    <a:pt x="340" y="1037"/>
                  </a:lnTo>
                  <a:lnTo>
                    <a:pt x="338" y="1031"/>
                  </a:lnTo>
                  <a:lnTo>
                    <a:pt x="322" y="1016"/>
                  </a:lnTo>
                  <a:lnTo>
                    <a:pt x="317" y="1005"/>
                  </a:lnTo>
                  <a:lnTo>
                    <a:pt x="310" y="1004"/>
                  </a:lnTo>
                  <a:lnTo>
                    <a:pt x="299" y="999"/>
                  </a:lnTo>
                  <a:lnTo>
                    <a:pt x="297" y="998"/>
                  </a:lnTo>
                  <a:lnTo>
                    <a:pt x="288" y="991"/>
                  </a:lnTo>
                  <a:lnTo>
                    <a:pt x="279" y="987"/>
                  </a:lnTo>
                  <a:lnTo>
                    <a:pt x="277" y="982"/>
                  </a:lnTo>
                  <a:lnTo>
                    <a:pt x="271" y="978"/>
                  </a:lnTo>
                  <a:lnTo>
                    <a:pt x="264" y="976"/>
                  </a:lnTo>
                  <a:lnTo>
                    <a:pt x="254" y="970"/>
                  </a:lnTo>
                  <a:lnTo>
                    <a:pt x="250" y="972"/>
                  </a:lnTo>
                  <a:lnTo>
                    <a:pt x="251" y="965"/>
                  </a:lnTo>
                  <a:lnTo>
                    <a:pt x="251" y="965"/>
                  </a:lnTo>
                  <a:lnTo>
                    <a:pt x="245" y="972"/>
                  </a:lnTo>
                  <a:lnTo>
                    <a:pt x="243" y="977"/>
                  </a:lnTo>
                  <a:lnTo>
                    <a:pt x="244" y="985"/>
                  </a:lnTo>
                  <a:lnTo>
                    <a:pt x="243" y="987"/>
                  </a:lnTo>
                  <a:lnTo>
                    <a:pt x="238" y="990"/>
                  </a:lnTo>
                  <a:lnTo>
                    <a:pt x="241" y="998"/>
                  </a:lnTo>
                  <a:lnTo>
                    <a:pt x="239" y="1000"/>
                  </a:lnTo>
                  <a:lnTo>
                    <a:pt x="243" y="1003"/>
                  </a:lnTo>
                  <a:lnTo>
                    <a:pt x="244" y="1000"/>
                  </a:lnTo>
                  <a:lnTo>
                    <a:pt x="247" y="1001"/>
                  </a:lnTo>
                  <a:lnTo>
                    <a:pt x="254" y="1009"/>
                  </a:lnTo>
                  <a:lnTo>
                    <a:pt x="261" y="1007"/>
                  </a:lnTo>
                  <a:lnTo>
                    <a:pt x="265" y="1010"/>
                  </a:lnTo>
                  <a:lnTo>
                    <a:pt x="265" y="1014"/>
                  </a:lnTo>
                  <a:lnTo>
                    <a:pt x="271" y="1017"/>
                  </a:lnTo>
                  <a:lnTo>
                    <a:pt x="269" y="1022"/>
                  </a:lnTo>
                  <a:lnTo>
                    <a:pt x="273" y="1033"/>
                  </a:lnTo>
                  <a:lnTo>
                    <a:pt x="272" y="1037"/>
                  </a:lnTo>
                  <a:lnTo>
                    <a:pt x="266" y="1043"/>
                  </a:lnTo>
                  <a:lnTo>
                    <a:pt x="266" y="1047"/>
                  </a:lnTo>
                  <a:lnTo>
                    <a:pt x="261" y="1054"/>
                  </a:lnTo>
                  <a:lnTo>
                    <a:pt x="262" y="1080"/>
                  </a:lnTo>
                  <a:lnTo>
                    <a:pt x="269" y="1086"/>
                  </a:lnTo>
                  <a:lnTo>
                    <a:pt x="274" y="1086"/>
                  </a:lnTo>
                  <a:lnTo>
                    <a:pt x="278" y="1082"/>
                  </a:lnTo>
                  <a:lnTo>
                    <a:pt x="284" y="1082"/>
                  </a:lnTo>
                  <a:lnTo>
                    <a:pt x="286" y="1087"/>
                  </a:lnTo>
                  <a:lnTo>
                    <a:pt x="286" y="1091"/>
                  </a:lnTo>
                  <a:lnTo>
                    <a:pt x="283" y="1094"/>
                  </a:lnTo>
                  <a:lnTo>
                    <a:pt x="289" y="1099"/>
                  </a:lnTo>
                  <a:lnTo>
                    <a:pt x="291" y="1106"/>
                  </a:lnTo>
                  <a:lnTo>
                    <a:pt x="289" y="1108"/>
                  </a:lnTo>
                  <a:lnTo>
                    <a:pt x="282" y="1106"/>
                  </a:lnTo>
                  <a:lnTo>
                    <a:pt x="280" y="1107"/>
                  </a:lnTo>
                  <a:lnTo>
                    <a:pt x="277" y="1112"/>
                  </a:lnTo>
                  <a:lnTo>
                    <a:pt x="284" y="1115"/>
                  </a:lnTo>
                  <a:lnTo>
                    <a:pt x="287" y="1120"/>
                  </a:lnTo>
                  <a:lnTo>
                    <a:pt x="287" y="1124"/>
                  </a:lnTo>
                  <a:lnTo>
                    <a:pt x="284" y="1127"/>
                  </a:lnTo>
                  <a:lnTo>
                    <a:pt x="275" y="1132"/>
                  </a:lnTo>
                  <a:lnTo>
                    <a:pt x="269" y="1139"/>
                  </a:lnTo>
                  <a:lnTo>
                    <a:pt x="261" y="1145"/>
                  </a:lnTo>
                  <a:lnTo>
                    <a:pt x="256" y="1153"/>
                  </a:lnTo>
                  <a:lnTo>
                    <a:pt x="252" y="1155"/>
                  </a:lnTo>
                  <a:lnTo>
                    <a:pt x="254" y="1169"/>
                  </a:lnTo>
                  <a:lnTo>
                    <a:pt x="247" y="1176"/>
                  </a:lnTo>
                  <a:lnTo>
                    <a:pt x="243" y="1176"/>
                  </a:lnTo>
                  <a:lnTo>
                    <a:pt x="238" y="1178"/>
                  </a:lnTo>
                  <a:lnTo>
                    <a:pt x="237" y="1183"/>
                  </a:lnTo>
                  <a:lnTo>
                    <a:pt x="230" y="1186"/>
                  </a:lnTo>
                  <a:lnTo>
                    <a:pt x="228" y="1190"/>
                  </a:lnTo>
                  <a:lnTo>
                    <a:pt x="220" y="1190"/>
                  </a:lnTo>
                  <a:lnTo>
                    <a:pt x="212" y="1198"/>
                  </a:lnTo>
                  <a:lnTo>
                    <a:pt x="206" y="1203"/>
                  </a:lnTo>
                  <a:lnTo>
                    <a:pt x="200" y="1205"/>
                  </a:lnTo>
                  <a:lnTo>
                    <a:pt x="197" y="1213"/>
                  </a:lnTo>
                  <a:lnTo>
                    <a:pt x="195" y="1215"/>
                  </a:lnTo>
                  <a:lnTo>
                    <a:pt x="197" y="1223"/>
                  </a:lnTo>
                  <a:lnTo>
                    <a:pt x="194" y="1221"/>
                  </a:lnTo>
                  <a:lnTo>
                    <a:pt x="189" y="1226"/>
                  </a:lnTo>
                  <a:lnTo>
                    <a:pt x="187" y="1232"/>
                  </a:lnTo>
                  <a:lnTo>
                    <a:pt x="185" y="1234"/>
                  </a:lnTo>
                  <a:lnTo>
                    <a:pt x="184" y="1238"/>
                  </a:lnTo>
                  <a:lnTo>
                    <a:pt x="182" y="1239"/>
                  </a:lnTo>
                  <a:lnTo>
                    <a:pt x="184" y="1243"/>
                  </a:lnTo>
                  <a:lnTo>
                    <a:pt x="180" y="1248"/>
                  </a:lnTo>
                  <a:lnTo>
                    <a:pt x="180" y="1252"/>
                  </a:lnTo>
                  <a:lnTo>
                    <a:pt x="157" y="1264"/>
                  </a:lnTo>
                  <a:lnTo>
                    <a:pt x="157" y="1264"/>
                  </a:lnTo>
                  <a:lnTo>
                    <a:pt x="152" y="1267"/>
                  </a:lnTo>
                  <a:lnTo>
                    <a:pt x="147" y="1273"/>
                  </a:lnTo>
                  <a:lnTo>
                    <a:pt x="147" y="1275"/>
                  </a:lnTo>
                  <a:lnTo>
                    <a:pt x="143" y="1276"/>
                  </a:lnTo>
                  <a:lnTo>
                    <a:pt x="135" y="1291"/>
                  </a:lnTo>
                  <a:lnTo>
                    <a:pt x="133" y="1293"/>
                  </a:lnTo>
                  <a:lnTo>
                    <a:pt x="135" y="1300"/>
                  </a:lnTo>
                  <a:lnTo>
                    <a:pt x="130" y="1306"/>
                  </a:lnTo>
                  <a:lnTo>
                    <a:pt x="127" y="1307"/>
                  </a:lnTo>
                  <a:lnTo>
                    <a:pt x="126" y="1312"/>
                  </a:lnTo>
                  <a:lnTo>
                    <a:pt x="116" y="1317"/>
                  </a:lnTo>
                  <a:lnTo>
                    <a:pt x="116" y="1322"/>
                  </a:lnTo>
                  <a:lnTo>
                    <a:pt x="110" y="1325"/>
                  </a:lnTo>
                  <a:lnTo>
                    <a:pt x="110" y="1321"/>
                  </a:lnTo>
                  <a:lnTo>
                    <a:pt x="106" y="1319"/>
                  </a:lnTo>
                  <a:lnTo>
                    <a:pt x="106" y="1316"/>
                  </a:lnTo>
                  <a:lnTo>
                    <a:pt x="98" y="1312"/>
                  </a:lnTo>
                  <a:lnTo>
                    <a:pt x="93" y="1317"/>
                  </a:lnTo>
                  <a:lnTo>
                    <a:pt x="93" y="1323"/>
                  </a:lnTo>
                  <a:lnTo>
                    <a:pt x="89" y="1323"/>
                  </a:lnTo>
                  <a:lnTo>
                    <a:pt x="89" y="1326"/>
                  </a:lnTo>
                  <a:lnTo>
                    <a:pt x="85" y="1327"/>
                  </a:lnTo>
                  <a:lnTo>
                    <a:pt x="84" y="1332"/>
                  </a:lnTo>
                  <a:lnTo>
                    <a:pt x="80" y="1333"/>
                  </a:lnTo>
                  <a:lnTo>
                    <a:pt x="80" y="1338"/>
                  </a:lnTo>
                  <a:lnTo>
                    <a:pt x="83" y="1342"/>
                  </a:lnTo>
                  <a:lnTo>
                    <a:pt x="81" y="1343"/>
                  </a:lnTo>
                  <a:lnTo>
                    <a:pt x="79" y="1349"/>
                  </a:lnTo>
                  <a:lnTo>
                    <a:pt x="75" y="1355"/>
                  </a:lnTo>
                  <a:lnTo>
                    <a:pt x="80" y="1360"/>
                  </a:lnTo>
                  <a:lnTo>
                    <a:pt x="80" y="1377"/>
                  </a:lnTo>
                  <a:lnTo>
                    <a:pt x="81" y="1381"/>
                  </a:lnTo>
                  <a:lnTo>
                    <a:pt x="86" y="1381"/>
                  </a:lnTo>
                  <a:lnTo>
                    <a:pt x="88" y="1386"/>
                  </a:lnTo>
                  <a:lnTo>
                    <a:pt x="85" y="1390"/>
                  </a:lnTo>
                  <a:lnTo>
                    <a:pt x="84" y="1395"/>
                  </a:lnTo>
                  <a:lnTo>
                    <a:pt x="78" y="1397"/>
                  </a:lnTo>
                  <a:lnTo>
                    <a:pt x="77" y="1404"/>
                  </a:lnTo>
                  <a:lnTo>
                    <a:pt x="75" y="1406"/>
                  </a:lnTo>
                  <a:lnTo>
                    <a:pt x="76" y="1410"/>
                  </a:lnTo>
                  <a:lnTo>
                    <a:pt x="75" y="1423"/>
                  </a:lnTo>
                  <a:lnTo>
                    <a:pt x="72" y="1437"/>
                  </a:lnTo>
                  <a:lnTo>
                    <a:pt x="72" y="1440"/>
                  </a:lnTo>
                  <a:lnTo>
                    <a:pt x="70" y="1442"/>
                  </a:lnTo>
                  <a:lnTo>
                    <a:pt x="71" y="1447"/>
                  </a:lnTo>
                  <a:lnTo>
                    <a:pt x="68" y="1450"/>
                  </a:lnTo>
                  <a:lnTo>
                    <a:pt x="70" y="1458"/>
                  </a:lnTo>
                  <a:lnTo>
                    <a:pt x="67" y="1462"/>
                  </a:lnTo>
                  <a:lnTo>
                    <a:pt x="69" y="1466"/>
                  </a:lnTo>
                  <a:lnTo>
                    <a:pt x="75" y="1474"/>
                  </a:lnTo>
                  <a:lnTo>
                    <a:pt x="75" y="1480"/>
                  </a:lnTo>
                  <a:lnTo>
                    <a:pt x="71" y="1484"/>
                  </a:lnTo>
                  <a:lnTo>
                    <a:pt x="74" y="1496"/>
                  </a:lnTo>
                  <a:lnTo>
                    <a:pt x="75" y="1498"/>
                  </a:lnTo>
                  <a:lnTo>
                    <a:pt x="77" y="1498"/>
                  </a:lnTo>
                  <a:lnTo>
                    <a:pt x="80" y="1503"/>
                  </a:lnTo>
                  <a:lnTo>
                    <a:pt x="80" y="1511"/>
                  </a:lnTo>
                  <a:lnTo>
                    <a:pt x="75" y="1514"/>
                  </a:lnTo>
                  <a:lnTo>
                    <a:pt x="75" y="1518"/>
                  </a:lnTo>
                  <a:lnTo>
                    <a:pt x="74" y="1520"/>
                  </a:lnTo>
                  <a:lnTo>
                    <a:pt x="75" y="1535"/>
                  </a:lnTo>
                  <a:lnTo>
                    <a:pt x="71" y="1542"/>
                  </a:lnTo>
                  <a:lnTo>
                    <a:pt x="72" y="1552"/>
                  </a:lnTo>
                  <a:lnTo>
                    <a:pt x="75" y="1560"/>
                  </a:lnTo>
                  <a:lnTo>
                    <a:pt x="69" y="1575"/>
                  </a:lnTo>
                  <a:lnTo>
                    <a:pt x="69" y="1581"/>
                  </a:lnTo>
                  <a:lnTo>
                    <a:pt x="72" y="1596"/>
                  </a:lnTo>
                  <a:lnTo>
                    <a:pt x="75" y="1604"/>
                  </a:lnTo>
                  <a:lnTo>
                    <a:pt x="75" y="1614"/>
                  </a:lnTo>
                  <a:lnTo>
                    <a:pt x="72" y="1625"/>
                  </a:lnTo>
                  <a:lnTo>
                    <a:pt x="66" y="1640"/>
                  </a:lnTo>
                  <a:lnTo>
                    <a:pt x="67" y="1646"/>
                  </a:lnTo>
                  <a:lnTo>
                    <a:pt x="62" y="1663"/>
                  </a:lnTo>
                  <a:lnTo>
                    <a:pt x="53" y="1671"/>
                  </a:lnTo>
                  <a:lnTo>
                    <a:pt x="48" y="1678"/>
                  </a:lnTo>
                  <a:lnTo>
                    <a:pt x="43" y="1694"/>
                  </a:lnTo>
                  <a:lnTo>
                    <a:pt x="47" y="1697"/>
                  </a:lnTo>
                  <a:lnTo>
                    <a:pt x="52" y="1705"/>
                  </a:lnTo>
                  <a:lnTo>
                    <a:pt x="54" y="1706"/>
                  </a:lnTo>
                  <a:lnTo>
                    <a:pt x="59" y="1707"/>
                  </a:lnTo>
                  <a:lnTo>
                    <a:pt x="64" y="1714"/>
                  </a:lnTo>
                  <a:lnTo>
                    <a:pt x="64" y="1720"/>
                  </a:lnTo>
                  <a:lnTo>
                    <a:pt x="66" y="1724"/>
                  </a:lnTo>
                  <a:lnTo>
                    <a:pt x="63" y="1729"/>
                  </a:lnTo>
                  <a:lnTo>
                    <a:pt x="63" y="1735"/>
                  </a:lnTo>
                  <a:lnTo>
                    <a:pt x="65" y="1735"/>
                  </a:lnTo>
                  <a:lnTo>
                    <a:pt x="66" y="1739"/>
                  </a:lnTo>
                  <a:lnTo>
                    <a:pt x="69" y="1741"/>
                  </a:lnTo>
                  <a:lnTo>
                    <a:pt x="74" y="1740"/>
                  </a:lnTo>
                  <a:lnTo>
                    <a:pt x="74" y="1741"/>
                  </a:lnTo>
                  <a:lnTo>
                    <a:pt x="73" y="1745"/>
                  </a:lnTo>
                  <a:lnTo>
                    <a:pt x="75" y="1752"/>
                  </a:lnTo>
                  <a:lnTo>
                    <a:pt x="74" y="1756"/>
                  </a:lnTo>
                  <a:lnTo>
                    <a:pt x="67" y="1759"/>
                  </a:lnTo>
                  <a:lnTo>
                    <a:pt x="65" y="1764"/>
                  </a:lnTo>
                  <a:lnTo>
                    <a:pt x="64" y="1765"/>
                  </a:lnTo>
                  <a:lnTo>
                    <a:pt x="59" y="1765"/>
                  </a:lnTo>
                  <a:lnTo>
                    <a:pt x="53" y="1769"/>
                  </a:lnTo>
                  <a:lnTo>
                    <a:pt x="52" y="1774"/>
                  </a:lnTo>
                  <a:lnTo>
                    <a:pt x="47" y="1780"/>
                  </a:lnTo>
                  <a:lnTo>
                    <a:pt x="47" y="1785"/>
                  </a:lnTo>
                  <a:lnTo>
                    <a:pt x="50" y="1789"/>
                  </a:lnTo>
                  <a:lnTo>
                    <a:pt x="54" y="1790"/>
                  </a:lnTo>
                  <a:lnTo>
                    <a:pt x="56" y="1792"/>
                  </a:lnTo>
                  <a:lnTo>
                    <a:pt x="56" y="1798"/>
                  </a:lnTo>
                  <a:lnTo>
                    <a:pt x="50" y="1803"/>
                  </a:lnTo>
                  <a:lnTo>
                    <a:pt x="45" y="1808"/>
                  </a:lnTo>
                  <a:lnTo>
                    <a:pt x="43" y="1801"/>
                  </a:lnTo>
                  <a:lnTo>
                    <a:pt x="37" y="1802"/>
                  </a:lnTo>
                  <a:lnTo>
                    <a:pt x="33" y="1800"/>
                  </a:lnTo>
                  <a:lnTo>
                    <a:pt x="30" y="1803"/>
                  </a:lnTo>
                  <a:lnTo>
                    <a:pt x="30" y="1806"/>
                  </a:lnTo>
                  <a:lnTo>
                    <a:pt x="27" y="1810"/>
                  </a:lnTo>
                  <a:lnTo>
                    <a:pt x="28" y="1814"/>
                  </a:lnTo>
                  <a:lnTo>
                    <a:pt x="25" y="1821"/>
                  </a:lnTo>
                  <a:lnTo>
                    <a:pt x="25" y="1823"/>
                  </a:lnTo>
                  <a:lnTo>
                    <a:pt x="30" y="1827"/>
                  </a:lnTo>
                  <a:lnTo>
                    <a:pt x="28" y="1832"/>
                  </a:lnTo>
                  <a:lnTo>
                    <a:pt x="31" y="1837"/>
                  </a:lnTo>
                  <a:lnTo>
                    <a:pt x="30" y="1838"/>
                  </a:lnTo>
                  <a:lnTo>
                    <a:pt x="31" y="1840"/>
                  </a:lnTo>
                  <a:lnTo>
                    <a:pt x="30" y="1841"/>
                  </a:lnTo>
                  <a:lnTo>
                    <a:pt x="28" y="1839"/>
                  </a:lnTo>
                  <a:lnTo>
                    <a:pt x="26" y="1839"/>
                  </a:lnTo>
                  <a:lnTo>
                    <a:pt x="18" y="1848"/>
                  </a:lnTo>
                  <a:lnTo>
                    <a:pt x="15" y="1850"/>
                  </a:lnTo>
                  <a:lnTo>
                    <a:pt x="7" y="1847"/>
                  </a:lnTo>
                  <a:lnTo>
                    <a:pt x="5" y="1849"/>
                  </a:lnTo>
                  <a:lnTo>
                    <a:pt x="4" y="1854"/>
                  </a:lnTo>
                  <a:lnTo>
                    <a:pt x="10" y="1863"/>
                  </a:lnTo>
                  <a:lnTo>
                    <a:pt x="8" y="1868"/>
                  </a:lnTo>
                  <a:lnTo>
                    <a:pt x="9" y="1883"/>
                  </a:lnTo>
                  <a:lnTo>
                    <a:pt x="10" y="1886"/>
                  </a:lnTo>
                  <a:lnTo>
                    <a:pt x="13" y="1889"/>
                  </a:lnTo>
                  <a:lnTo>
                    <a:pt x="12" y="1893"/>
                  </a:lnTo>
                  <a:lnTo>
                    <a:pt x="14" y="1894"/>
                  </a:lnTo>
                  <a:lnTo>
                    <a:pt x="18" y="1893"/>
                  </a:lnTo>
                  <a:lnTo>
                    <a:pt x="22" y="1893"/>
                  </a:lnTo>
                  <a:lnTo>
                    <a:pt x="26" y="1896"/>
                  </a:lnTo>
                  <a:lnTo>
                    <a:pt x="28" y="1896"/>
                  </a:lnTo>
                  <a:lnTo>
                    <a:pt x="32" y="1894"/>
                  </a:lnTo>
                  <a:lnTo>
                    <a:pt x="36" y="1894"/>
                  </a:lnTo>
                  <a:lnTo>
                    <a:pt x="38" y="1896"/>
                  </a:lnTo>
                  <a:lnTo>
                    <a:pt x="46" y="1892"/>
                  </a:lnTo>
                  <a:lnTo>
                    <a:pt x="54" y="1897"/>
                  </a:lnTo>
                  <a:lnTo>
                    <a:pt x="57" y="1897"/>
                  </a:lnTo>
                  <a:lnTo>
                    <a:pt x="61" y="1893"/>
                  </a:lnTo>
                  <a:lnTo>
                    <a:pt x="63" y="1892"/>
                  </a:lnTo>
                  <a:lnTo>
                    <a:pt x="65" y="1893"/>
                  </a:lnTo>
                  <a:lnTo>
                    <a:pt x="70" y="1892"/>
                  </a:lnTo>
                  <a:lnTo>
                    <a:pt x="71" y="1894"/>
                  </a:lnTo>
                  <a:lnTo>
                    <a:pt x="71" y="1895"/>
                  </a:lnTo>
                  <a:lnTo>
                    <a:pt x="66" y="1899"/>
                  </a:lnTo>
                  <a:lnTo>
                    <a:pt x="67" y="1905"/>
                  </a:lnTo>
                  <a:lnTo>
                    <a:pt x="64" y="1912"/>
                  </a:lnTo>
                  <a:lnTo>
                    <a:pt x="70" y="1915"/>
                  </a:lnTo>
                  <a:lnTo>
                    <a:pt x="69" y="1918"/>
                  </a:lnTo>
                  <a:lnTo>
                    <a:pt x="70" y="1923"/>
                  </a:lnTo>
                  <a:lnTo>
                    <a:pt x="73" y="1922"/>
                  </a:lnTo>
                  <a:lnTo>
                    <a:pt x="76" y="1924"/>
                  </a:lnTo>
                  <a:lnTo>
                    <a:pt x="80" y="1924"/>
                  </a:lnTo>
                  <a:lnTo>
                    <a:pt x="75" y="1932"/>
                  </a:lnTo>
                  <a:lnTo>
                    <a:pt x="65" y="1933"/>
                  </a:lnTo>
                  <a:lnTo>
                    <a:pt x="64" y="1935"/>
                  </a:lnTo>
                  <a:lnTo>
                    <a:pt x="65" y="1938"/>
                  </a:lnTo>
                  <a:lnTo>
                    <a:pt x="61" y="1941"/>
                  </a:lnTo>
                  <a:lnTo>
                    <a:pt x="59" y="1942"/>
                  </a:lnTo>
                  <a:lnTo>
                    <a:pt x="54" y="1940"/>
                  </a:lnTo>
                  <a:lnTo>
                    <a:pt x="51" y="1942"/>
                  </a:lnTo>
                  <a:lnTo>
                    <a:pt x="52" y="1945"/>
                  </a:lnTo>
                  <a:lnTo>
                    <a:pt x="48" y="1948"/>
                  </a:lnTo>
                  <a:lnTo>
                    <a:pt x="53" y="1950"/>
                  </a:lnTo>
                  <a:lnTo>
                    <a:pt x="54" y="1954"/>
                  </a:lnTo>
                  <a:lnTo>
                    <a:pt x="51" y="1958"/>
                  </a:lnTo>
                  <a:lnTo>
                    <a:pt x="47" y="1960"/>
                  </a:lnTo>
                  <a:lnTo>
                    <a:pt x="45" y="1955"/>
                  </a:lnTo>
                  <a:lnTo>
                    <a:pt x="43" y="1955"/>
                  </a:lnTo>
                  <a:lnTo>
                    <a:pt x="41" y="1954"/>
                  </a:lnTo>
                  <a:lnTo>
                    <a:pt x="36" y="1947"/>
                  </a:lnTo>
                  <a:lnTo>
                    <a:pt x="33" y="1950"/>
                  </a:lnTo>
                  <a:lnTo>
                    <a:pt x="33" y="1954"/>
                  </a:lnTo>
                  <a:lnTo>
                    <a:pt x="28" y="1961"/>
                  </a:lnTo>
                  <a:lnTo>
                    <a:pt x="26" y="1960"/>
                  </a:lnTo>
                  <a:lnTo>
                    <a:pt x="29" y="1956"/>
                  </a:lnTo>
                  <a:lnTo>
                    <a:pt x="28" y="1950"/>
                  </a:lnTo>
                  <a:lnTo>
                    <a:pt x="31" y="1945"/>
                  </a:lnTo>
                  <a:lnTo>
                    <a:pt x="30" y="1942"/>
                  </a:lnTo>
                  <a:lnTo>
                    <a:pt x="14" y="1940"/>
                  </a:lnTo>
                  <a:lnTo>
                    <a:pt x="4" y="1945"/>
                  </a:lnTo>
                  <a:lnTo>
                    <a:pt x="0" y="1954"/>
                  </a:lnTo>
                  <a:lnTo>
                    <a:pt x="5" y="1959"/>
                  </a:lnTo>
                  <a:lnTo>
                    <a:pt x="1" y="1966"/>
                  </a:lnTo>
                  <a:lnTo>
                    <a:pt x="19" y="1979"/>
                  </a:lnTo>
                  <a:lnTo>
                    <a:pt x="20" y="1984"/>
                  </a:lnTo>
                  <a:lnTo>
                    <a:pt x="25" y="1989"/>
                  </a:lnTo>
                  <a:lnTo>
                    <a:pt x="27" y="1990"/>
                  </a:lnTo>
                  <a:lnTo>
                    <a:pt x="30" y="1989"/>
                  </a:lnTo>
                  <a:lnTo>
                    <a:pt x="35" y="1984"/>
                  </a:lnTo>
                  <a:lnTo>
                    <a:pt x="41" y="1982"/>
                  </a:lnTo>
                  <a:lnTo>
                    <a:pt x="48" y="1986"/>
                  </a:lnTo>
                  <a:lnTo>
                    <a:pt x="51" y="1986"/>
                  </a:lnTo>
                  <a:lnTo>
                    <a:pt x="53" y="1981"/>
                  </a:lnTo>
                  <a:lnTo>
                    <a:pt x="63" y="1977"/>
                  </a:lnTo>
                  <a:lnTo>
                    <a:pt x="65" y="1979"/>
                  </a:lnTo>
                  <a:lnTo>
                    <a:pt x="67" y="1979"/>
                  </a:lnTo>
                  <a:lnTo>
                    <a:pt x="74" y="1972"/>
                  </a:lnTo>
                  <a:lnTo>
                    <a:pt x="77" y="1966"/>
                  </a:lnTo>
                  <a:lnTo>
                    <a:pt x="80" y="1965"/>
                  </a:lnTo>
                  <a:lnTo>
                    <a:pt x="82" y="1962"/>
                  </a:lnTo>
                  <a:lnTo>
                    <a:pt x="84" y="1965"/>
                  </a:lnTo>
                  <a:lnTo>
                    <a:pt x="89" y="1964"/>
                  </a:lnTo>
                  <a:lnTo>
                    <a:pt x="88" y="1968"/>
                  </a:lnTo>
                  <a:lnTo>
                    <a:pt x="89" y="1971"/>
                  </a:lnTo>
                  <a:lnTo>
                    <a:pt x="85" y="1981"/>
                  </a:lnTo>
                  <a:lnTo>
                    <a:pt x="81" y="1985"/>
                  </a:lnTo>
                  <a:lnTo>
                    <a:pt x="83" y="1988"/>
                  </a:lnTo>
                  <a:lnTo>
                    <a:pt x="80" y="1992"/>
                  </a:lnTo>
                  <a:lnTo>
                    <a:pt x="85" y="1995"/>
                  </a:lnTo>
                  <a:lnTo>
                    <a:pt x="83" y="2004"/>
                  </a:lnTo>
                  <a:lnTo>
                    <a:pt x="78" y="2002"/>
                  </a:lnTo>
                  <a:lnTo>
                    <a:pt x="69" y="2003"/>
                  </a:lnTo>
                  <a:lnTo>
                    <a:pt x="65" y="2012"/>
                  </a:lnTo>
                  <a:lnTo>
                    <a:pt x="63" y="2015"/>
                  </a:lnTo>
                  <a:lnTo>
                    <a:pt x="58" y="2015"/>
                  </a:lnTo>
                  <a:lnTo>
                    <a:pt x="56" y="2029"/>
                  </a:lnTo>
                  <a:lnTo>
                    <a:pt x="54" y="2034"/>
                  </a:lnTo>
                  <a:lnTo>
                    <a:pt x="56" y="2038"/>
                  </a:lnTo>
                  <a:lnTo>
                    <a:pt x="56" y="2042"/>
                  </a:lnTo>
                  <a:lnTo>
                    <a:pt x="56" y="2050"/>
                  </a:lnTo>
                  <a:lnTo>
                    <a:pt x="54" y="2051"/>
                  </a:lnTo>
                  <a:lnTo>
                    <a:pt x="56" y="2055"/>
                  </a:lnTo>
                  <a:lnTo>
                    <a:pt x="57" y="2060"/>
                  </a:lnTo>
                  <a:lnTo>
                    <a:pt x="59" y="2063"/>
                  </a:lnTo>
                  <a:lnTo>
                    <a:pt x="54" y="2068"/>
                  </a:lnTo>
                  <a:lnTo>
                    <a:pt x="54" y="2081"/>
                  </a:lnTo>
                  <a:lnTo>
                    <a:pt x="52" y="2084"/>
                  </a:lnTo>
                  <a:lnTo>
                    <a:pt x="56" y="2089"/>
                  </a:lnTo>
                  <a:lnTo>
                    <a:pt x="54" y="2092"/>
                  </a:lnTo>
                  <a:lnTo>
                    <a:pt x="55" y="2094"/>
                  </a:lnTo>
                  <a:lnTo>
                    <a:pt x="60" y="2094"/>
                  </a:lnTo>
                  <a:lnTo>
                    <a:pt x="63" y="2099"/>
                  </a:lnTo>
                  <a:lnTo>
                    <a:pt x="69" y="2103"/>
                  </a:lnTo>
                  <a:lnTo>
                    <a:pt x="68" y="2098"/>
                  </a:lnTo>
                  <a:lnTo>
                    <a:pt x="69" y="2096"/>
                  </a:lnTo>
                  <a:lnTo>
                    <a:pt x="75" y="2092"/>
                  </a:lnTo>
                  <a:lnTo>
                    <a:pt x="77" y="2092"/>
                  </a:lnTo>
                  <a:lnTo>
                    <a:pt x="77" y="2094"/>
                  </a:lnTo>
                  <a:lnTo>
                    <a:pt x="81" y="2093"/>
                  </a:lnTo>
                  <a:lnTo>
                    <a:pt x="85" y="2095"/>
                  </a:lnTo>
                  <a:lnTo>
                    <a:pt x="86" y="2094"/>
                  </a:lnTo>
                  <a:lnTo>
                    <a:pt x="91" y="2097"/>
                  </a:lnTo>
                  <a:lnTo>
                    <a:pt x="98" y="2096"/>
                  </a:lnTo>
                  <a:lnTo>
                    <a:pt x="99" y="2104"/>
                  </a:lnTo>
                  <a:lnTo>
                    <a:pt x="94" y="2108"/>
                  </a:lnTo>
                  <a:lnTo>
                    <a:pt x="91" y="2116"/>
                  </a:lnTo>
                  <a:lnTo>
                    <a:pt x="99" y="2121"/>
                  </a:lnTo>
                  <a:lnTo>
                    <a:pt x="100" y="2120"/>
                  </a:lnTo>
                  <a:lnTo>
                    <a:pt x="102" y="2120"/>
                  </a:lnTo>
                  <a:lnTo>
                    <a:pt x="108" y="2115"/>
                  </a:lnTo>
                  <a:lnTo>
                    <a:pt x="110" y="2114"/>
                  </a:lnTo>
                  <a:lnTo>
                    <a:pt x="116" y="2113"/>
                  </a:lnTo>
                  <a:lnTo>
                    <a:pt x="121" y="2109"/>
                  </a:lnTo>
                  <a:lnTo>
                    <a:pt x="124" y="2107"/>
                  </a:lnTo>
                  <a:lnTo>
                    <a:pt x="126" y="2104"/>
                  </a:lnTo>
                  <a:lnTo>
                    <a:pt x="126" y="2101"/>
                  </a:lnTo>
                  <a:lnTo>
                    <a:pt x="120" y="2092"/>
                  </a:lnTo>
                  <a:lnTo>
                    <a:pt x="119" y="2086"/>
                  </a:lnTo>
                  <a:lnTo>
                    <a:pt x="119" y="2083"/>
                  </a:lnTo>
                  <a:lnTo>
                    <a:pt x="122" y="2078"/>
                  </a:lnTo>
                  <a:lnTo>
                    <a:pt x="124" y="2077"/>
                  </a:lnTo>
                  <a:lnTo>
                    <a:pt x="126" y="2073"/>
                  </a:lnTo>
                  <a:lnTo>
                    <a:pt x="127" y="2070"/>
                  </a:lnTo>
                  <a:lnTo>
                    <a:pt x="132" y="2070"/>
                  </a:lnTo>
                  <a:lnTo>
                    <a:pt x="139" y="2069"/>
                  </a:lnTo>
                  <a:lnTo>
                    <a:pt x="143" y="2070"/>
                  </a:lnTo>
                  <a:lnTo>
                    <a:pt x="149" y="2070"/>
                  </a:lnTo>
                  <a:lnTo>
                    <a:pt x="154" y="2072"/>
                  </a:lnTo>
                  <a:lnTo>
                    <a:pt x="157" y="2072"/>
                  </a:lnTo>
                  <a:lnTo>
                    <a:pt x="159" y="2071"/>
                  </a:lnTo>
                  <a:lnTo>
                    <a:pt x="161" y="2068"/>
                  </a:lnTo>
                  <a:lnTo>
                    <a:pt x="161" y="2066"/>
                  </a:lnTo>
                  <a:lnTo>
                    <a:pt x="158" y="2063"/>
                  </a:lnTo>
                  <a:lnTo>
                    <a:pt x="151" y="2060"/>
                  </a:lnTo>
                  <a:lnTo>
                    <a:pt x="147" y="2057"/>
                  </a:lnTo>
                  <a:lnTo>
                    <a:pt x="144" y="2057"/>
                  </a:lnTo>
                  <a:lnTo>
                    <a:pt x="140" y="2056"/>
                  </a:lnTo>
                  <a:lnTo>
                    <a:pt x="136" y="2055"/>
                  </a:lnTo>
                  <a:lnTo>
                    <a:pt x="132" y="2054"/>
                  </a:lnTo>
                  <a:lnTo>
                    <a:pt x="131" y="2051"/>
                  </a:lnTo>
                  <a:lnTo>
                    <a:pt x="132" y="2048"/>
                  </a:lnTo>
                  <a:lnTo>
                    <a:pt x="133" y="2045"/>
                  </a:lnTo>
                  <a:lnTo>
                    <a:pt x="136" y="2044"/>
                  </a:lnTo>
                  <a:lnTo>
                    <a:pt x="139" y="2045"/>
                  </a:lnTo>
                  <a:lnTo>
                    <a:pt x="142" y="2044"/>
                  </a:lnTo>
                  <a:lnTo>
                    <a:pt x="143" y="2042"/>
                  </a:lnTo>
                  <a:lnTo>
                    <a:pt x="143" y="2041"/>
                  </a:lnTo>
                  <a:lnTo>
                    <a:pt x="143" y="2040"/>
                  </a:lnTo>
                  <a:lnTo>
                    <a:pt x="141" y="2038"/>
                  </a:lnTo>
                  <a:lnTo>
                    <a:pt x="139" y="2038"/>
                  </a:lnTo>
                  <a:lnTo>
                    <a:pt x="137" y="2039"/>
                  </a:lnTo>
                  <a:lnTo>
                    <a:pt x="134" y="2040"/>
                  </a:lnTo>
                  <a:lnTo>
                    <a:pt x="129" y="2038"/>
                  </a:lnTo>
                  <a:lnTo>
                    <a:pt x="126" y="2036"/>
                  </a:lnTo>
                  <a:lnTo>
                    <a:pt x="126" y="2034"/>
                  </a:lnTo>
                  <a:lnTo>
                    <a:pt x="128" y="2031"/>
                  </a:lnTo>
                  <a:lnTo>
                    <a:pt x="129" y="2029"/>
                  </a:lnTo>
                  <a:lnTo>
                    <a:pt x="129" y="2026"/>
                  </a:lnTo>
                  <a:lnTo>
                    <a:pt x="129" y="2022"/>
                  </a:lnTo>
                  <a:lnTo>
                    <a:pt x="130" y="2018"/>
                  </a:lnTo>
                  <a:lnTo>
                    <a:pt x="133" y="2015"/>
                  </a:lnTo>
                  <a:lnTo>
                    <a:pt x="137" y="2013"/>
                  </a:lnTo>
                  <a:lnTo>
                    <a:pt x="145" y="2016"/>
                  </a:lnTo>
                  <a:lnTo>
                    <a:pt x="156" y="2018"/>
                  </a:lnTo>
                  <a:lnTo>
                    <a:pt x="157" y="2018"/>
                  </a:lnTo>
                  <a:lnTo>
                    <a:pt x="158" y="2017"/>
                  </a:lnTo>
                  <a:lnTo>
                    <a:pt x="159" y="2015"/>
                  </a:lnTo>
                  <a:lnTo>
                    <a:pt x="174" y="2015"/>
                  </a:lnTo>
                  <a:lnTo>
                    <a:pt x="176" y="2013"/>
                  </a:lnTo>
                  <a:lnTo>
                    <a:pt x="178" y="2012"/>
                  </a:lnTo>
                  <a:lnTo>
                    <a:pt x="192" y="2010"/>
                  </a:lnTo>
                  <a:lnTo>
                    <a:pt x="193" y="2008"/>
                  </a:lnTo>
                  <a:lnTo>
                    <a:pt x="196" y="2006"/>
                  </a:lnTo>
                  <a:lnTo>
                    <a:pt x="199" y="2006"/>
                  </a:lnTo>
                  <a:lnTo>
                    <a:pt x="203" y="2005"/>
                  </a:lnTo>
                  <a:lnTo>
                    <a:pt x="208" y="2004"/>
                  </a:lnTo>
                  <a:lnTo>
                    <a:pt x="212" y="2003"/>
                  </a:lnTo>
                  <a:lnTo>
                    <a:pt x="212" y="2003"/>
                  </a:lnTo>
                  <a:lnTo>
                    <a:pt x="217" y="2003"/>
                  </a:lnTo>
                  <a:lnTo>
                    <a:pt x="221" y="2001"/>
                  </a:lnTo>
                  <a:lnTo>
                    <a:pt x="223" y="2001"/>
                  </a:lnTo>
                  <a:lnTo>
                    <a:pt x="223" y="1999"/>
                  </a:lnTo>
                  <a:lnTo>
                    <a:pt x="228" y="1997"/>
                  </a:lnTo>
                  <a:lnTo>
                    <a:pt x="236" y="1994"/>
                  </a:lnTo>
                  <a:lnTo>
                    <a:pt x="238" y="1996"/>
                  </a:lnTo>
                  <a:lnTo>
                    <a:pt x="242" y="1997"/>
                  </a:lnTo>
                  <a:lnTo>
                    <a:pt x="247" y="1996"/>
                  </a:lnTo>
                  <a:lnTo>
                    <a:pt x="251" y="1994"/>
                  </a:lnTo>
                  <a:lnTo>
                    <a:pt x="253" y="1996"/>
                  </a:lnTo>
                  <a:lnTo>
                    <a:pt x="256" y="1997"/>
                  </a:lnTo>
                  <a:lnTo>
                    <a:pt x="258" y="1996"/>
                  </a:lnTo>
                  <a:lnTo>
                    <a:pt x="259" y="1992"/>
                  </a:lnTo>
                  <a:lnTo>
                    <a:pt x="261" y="1988"/>
                  </a:lnTo>
                  <a:lnTo>
                    <a:pt x="263" y="1986"/>
                  </a:lnTo>
                  <a:lnTo>
                    <a:pt x="266" y="1985"/>
                  </a:lnTo>
                  <a:lnTo>
                    <a:pt x="267" y="1984"/>
                  </a:lnTo>
                  <a:lnTo>
                    <a:pt x="269" y="1982"/>
                  </a:lnTo>
                  <a:lnTo>
                    <a:pt x="276" y="1982"/>
                  </a:lnTo>
                  <a:lnTo>
                    <a:pt x="282" y="1978"/>
                  </a:lnTo>
                  <a:lnTo>
                    <a:pt x="284" y="1980"/>
                  </a:lnTo>
                  <a:lnTo>
                    <a:pt x="293" y="1979"/>
                  </a:lnTo>
                  <a:lnTo>
                    <a:pt x="303" y="1977"/>
                  </a:lnTo>
                  <a:lnTo>
                    <a:pt x="309" y="1976"/>
                  </a:lnTo>
                  <a:lnTo>
                    <a:pt x="320" y="1973"/>
                  </a:lnTo>
                  <a:lnTo>
                    <a:pt x="325" y="1970"/>
                  </a:lnTo>
                  <a:lnTo>
                    <a:pt x="332" y="1969"/>
                  </a:lnTo>
                  <a:lnTo>
                    <a:pt x="339" y="1968"/>
                  </a:lnTo>
                  <a:lnTo>
                    <a:pt x="343" y="1964"/>
                  </a:lnTo>
                  <a:lnTo>
                    <a:pt x="347" y="1963"/>
                  </a:lnTo>
                  <a:lnTo>
                    <a:pt x="351" y="1963"/>
                  </a:lnTo>
                  <a:lnTo>
                    <a:pt x="354" y="1962"/>
                  </a:lnTo>
                  <a:lnTo>
                    <a:pt x="356" y="1961"/>
                  </a:lnTo>
                  <a:lnTo>
                    <a:pt x="357" y="1958"/>
                  </a:lnTo>
                  <a:lnTo>
                    <a:pt x="356" y="1954"/>
                  </a:lnTo>
                  <a:lnTo>
                    <a:pt x="356" y="1952"/>
                  </a:lnTo>
                  <a:lnTo>
                    <a:pt x="358" y="1951"/>
                  </a:lnTo>
                  <a:lnTo>
                    <a:pt x="363" y="1950"/>
                  </a:lnTo>
                  <a:lnTo>
                    <a:pt x="365" y="1949"/>
                  </a:lnTo>
                  <a:lnTo>
                    <a:pt x="371" y="1944"/>
                  </a:lnTo>
                  <a:lnTo>
                    <a:pt x="376" y="1941"/>
                  </a:lnTo>
                  <a:lnTo>
                    <a:pt x="380" y="1939"/>
                  </a:lnTo>
                  <a:lnTo>
                    <a:pt x="388" y="1940"/>
                  </a:lnTo>
                  <a:lnTo>
                    <a:pt x="397" y="1941"/>
                  </a:lnTo>
                  <a:lnTo>
                    <a:pt x="404" y="1944"/>
                  </a:lnTo>
                  <a:lnTo>
                    <a:pt x="408" y="1947"/>
                  </a:lnTo>
                  <a:lnTo>
                    <a:pt x="412" y="1950"/>
                  </a:lnTo>
                  <a:lnTo>
                    <a:pt x="415" y="1951"/>
                  </a:lnTo>
                  <a:lnTo>
                    <a:pt x="419" y="1952"/>
                  </a:lnTo>
                  <a:lnTo>
                    <a:pt x="421" y="1951"/>
                  </a:lnTo>
                  <a:lnTo>
                    <a:pt x="425" y="1949"/>
                  </a:lnTo>
                  <a:lnTo>
                    <a:pt x="426" y="1947"/>
                  </a:lnTo>
                  <a:lnTo>
                    <a:pt x="428" y="1945"/>
                  </a:lnTo>
                  <a:lnTo>
                    <a:pt x="436" y="1944"/>
                  </a:lnTo>
                  <a:lnTo>
                    <a:pt x="437" y="1946"/>
                  </a:lnTo>
                  <a:lnTo>
                    <a:pt x="442" y="1954"/>
                  </a:lnTo>
                  <a:lnTo>
                    <a:pt x="444" y="1963"/>
                  </a:lnTo>
                  <a:lnTo>
                    <a:pt x="448" y="1977"/>
                  </a:lnTo>
                  <a:lnTo>
                    <a:pt x="450" y="1983"/>
                  </a:lnTo>
                  <a:lnTo>
                    <a:pt x="450" y="1987"/>
                  </a:lnTo>
                  <a:lnTo>
                    <a:pt x="450" y="1991"/>
                  </a:lnTo>
                  <a:lnTo>
                    <a:pt x="449" y="1996"/>
                  </a:lnTo>
                  <a:lnTo>
                    <a:pt x="446" y="2001"/>
                  </a:lnTo>
                  <a:lnTo>
                    <a:pt x="447" y="2004"/>
                  </a:lnTo>
                  <a:lnTo>
                    <a:pt x="455" y="2007"/>
                  </a:lnTo>
                  <a:lnTo>
                    <a:pt x="466" y="2006"/>
                  </a:lnTo>
                  <a:lnTo>
                    <a:pt x="472" y="2004"/>
                  </a:lnTo>
                  <a:lnTo>
                    <a:pt x="477" y="2004"/>
                  </a:lnTo>
                  <a:lnTo>
                    <a:pt x="478" y="2003"/>
                  </a:lnTo>
                  <a:lnTo>
                    <a:pt x="479" y="1999"/>
                  </a:lnTo>
                  <a:lnTo>
                    <a:pt x="482" y="1998"/>
                  </a:lnTo>
                  <a:lnTo>
                    <a:pt x="484" y="2001"/>
                  </a:lnTo>
                  <a:lnTo>
                    <a:pt x="487" y="2005"/>
                  </a:lnTo>
                  <a:lnTo>
                    <a:pt x="489" y="2009"/>
                  </a:lnTo>
                  <a:lnTo>
                    <a:pt x="488" y="2013"/>
                  </a:lnTo>
                  <a:lnTo>
                    <a:pt x="489" y="2018"/>
                  </a:lnTo>
                  <a:lnTo>
                    <a:pt x="490" y="2019"/>
                  </a:lnTo>
                  <a:lnTo>
                    <a:pt x="493" y="2017"/>
                  </a:lnTo>
                  <a:lnTo>
                    <a:pt x="495" y="2016"/>
                  </a:lnTo>
                  <a:lnTo>
                    <a:pt x="495" y="2014"/>
                  </a:lnTo>
                  <a:lnTo>
                    <a:pt x="494" y="2012"/>
                  </a:lnTo>
                  <a:lnTo>
                    <a:pt x="494" y="2010"/>
                  </a:lnTo>
                  <a:lnTo>
                    <a:pt x="495" y="2009"/>
                  </a:lnTo>
                  <a:lnTo>
                    <a:pt x="496" y="2009"/>
                  </a:lnTo>
                  <a:lnTo>
                    <a:pt x="500" y="2009"/>
                  </a:lnTo>
                  <a:lnTo>
                    <a:pt x="505" y="2010"/>
                  </a:lnTo>
                  <a:lnTo>
                    <a:pt x="512" y="2017"/>
                  </a:lnTo>
                  <a:lnTo>
                    <a:pt x="515" y="2018"/>
                  </a:lnTo>
                  <a:lnTo>
                    <a:pt x="517" y="2018"/>
                  </a:lnTo>
                  <a:lnTo>
                    <a:pt x="520" y="2018"/>
                  </a:lnTo>
                  <a:lnTo>
                    <a:pt x="524" y="2015"/>
                  </a:lnTo>
                  <a:lnTo>
                    <a:pt x="527" y="2013"/>
                  </a:lnTo>
                  <a:lnTo>
                    <a:pt x="528" y="2012"/>
                  </a:lnTo>
                  <a:lnTo>
                    <a:pt x="529" y="2012"/>
                  </a:lnTo>
                  <a:lnTo>
                    <a:pt x="531" y="2014"/>
                  </a:lnTo>
                  <a:lnTo>
                    <a:pt x="531" y="2016"/>
                  </a:lnTo>
                  <a:lnTo>
                    <a:pt x="530" y="2020"/>
                  </a:lnTo>
                  <a:lnTo>
                    <a:pt x="525" y="2023"/>
                  </a:lnTo>
                  <a:lnTo>
                    <a:pt x="521" y="2026"/>
                  </a:lnTo>
                  <a:lnTo>
                    <a:pt x="518" y="2031"/>
                  </a:lnTo>
                  <a:lnTo>
                    <a:pt x="517" y="2038"/>
                  </a:lnTo>
                  <a:lnTo>
                    <a:pt x="518" y="2040"/>
                  </a:lnTo>
                  <a:lnTo>
                    <a:pt x="519" y="2042"/>
                  </a:lnTo>
                  <a:lnTo>
                    <a:pt x="520" y="2045"/>
                  </a:lnTo>
                  <a:lnTo>
                    <a:pt x="521" y="2045"/>
                  </a:lnTo>
                  <a:lnTo>
                    <a:pt x="523" y="2044"/>
                  </a:lnTo>
                  <a:lnTo>
                    <a:pt x="529" y="2039"/>
                  </a:lnTo>
                  <a:lnTo>
                    <a:pt x="531" y="2037"/>
                  </a:lnTo>
                  <a:lnTo>
                    <a:pt x="535" y="2036"/>
                  </a:lnTo>
                  <a:lnTo>
                    <a:pt x="542" y="2037"/>
                  </a:lnTo>
                  <a:lnTo>
                    <a:pt x="546" y="2039"/>
                  </a:lnTo>
                  <a:lnTo>
                    <a:pt x="549" y="2041"/>
                  </a:lnTo>
                  <a:lnTo>
                    <a:pt x="551" y="2043"/>
                  </a:lnTo>
                  <a:lnTo>
                    <a:pt x="552" y="2042"/>
                  </a:lnTo>
                  <a:lnTo>
                    <a:pt x="553" y="2040"/>
                  </a:lnTo>
                  <a:lnTo>
                    <a:pt x="553" y="2037"/>
                  </a:lnTo>
                  <a:lnTo>
                    <a:pt x="554" y="2035"/>
                  </a:lnTo>
                  <a:lnTo>
                    <a:pt x="562" y="2029"/>
                  </a:lnTo>
                  <a:lnTo>
                    <a:pt x="566" y="2025"/>
                  </a:lnTo>
                  <a:lnTo>
                    <a:pt x="568" y="2025"/>
                  </a:lnTo>
                  <a:lnTo>
                    <a:pt x="571" y="2025"/>
                  </a:lnTo>
                  <a:lnTo>
                    <a:pt x="573" y="2025"/>
                  </a:lnTo>
                  <a:lnTo>
                    <a:pt x="579" y="2022"/>
                  </a:lnTo>
                  <a:lnTo>
                    <a:pt x="584" y="2017"/>
                  </a:lnTo>
                  <a:lnTo>
                    <a:pt x="584" y="2015"/>
                  </a:lnTo>
                  <a:lnTo>
                    <a:pt x="584" y="2012"/>
                  </a:lnTo>
                  <a:lnTo>
                    <a:pt x="586" y="2011"/>
                  </a:lnTo>
                  <a:lnTo>
                    <a:pt x="593" y="2010"/>
                  </a:lnTo>
                  <a:lnTo>
                    <a:pt x="594" y="2009"/>
                  </a:lnTo>
                  <a:lnTo>
                    <a:pt x="599" y="2007"/>
                  </a:lnTo>
                  <a:lnTo>
                    <a:pt x="608" y="2002"/>
                  </a:lnTo>
                  <a:lnTo>
                    <a:pt x="612" y="1999"/>
                  </a:lnTo>
                  <a:lnTo>
                    <a:pt x="619" y="1998"/>
                  </a:lnTo>
                  <a:lnTo>
                    <a:pt x="621" y="1997"/>
                  </a:lnTo>
                  <a:lnTo>
                    <a:pt x="623" y="1994"/>
                  </a:lnTo>
                  <a:lnTo>
                    <a:pt x="628" y="1992"/>
                  </a:lnTo>
                  <a:lnTo>
                    <a:pt x="630" y="1992"/>
                  </a:lnTo>
                  <a:lnTo>
                    <a:pt x="629" y="1998"/>
                  </a:lnTo>
                  <a:lnTo>
                    <a:pt x="626" y="2005"/>
                  </a:lnTo>
                  <a:lnTo>
                    <a:pt x="625" y="2008"/>
                  </a:lnTo>
                  <a:lnTo>
                    <a:pt x="617" y="2007"/>
                  </a:lnTo>
                  <a:lnTo>
                    <a:pt x="617" y="2009"/>
                  </a:lnTo>
                  <a:lnTo>
                    <a:pt x="618" y="2013"/>
                  </a:lnTo>
                  <a:lnTo>
                    <a:pt x="619" y="2014"/>
                  </a:lnTo>
                  <a:lnTo>
                    <a:pt x="620" y="2016"/>
                  </a:lnTo>
                  <a:lnTo>
                    <a:pt x="622" y="2019"/>
                  </a:lnTo>
                  <a:lnTo>
                    <a:pt x="629" y="2025"/>
                  </a:lnTo>
                  <a:lnTo>
                    <a:pt x="640" y="2034"/>
                  </a:lnTo>
                  <a:lnTo>
                    <a:pt x="650" y="2043"/>
                  </a:lnTo>
                  <a:lnTo>
                    <a:pt x="657" y="2049"/>
                  </a:lnTo>
                  <a:lnTo>
                    <a:pt x="661" y="2052"/>
                  </a:lnTo>
                  <a:lnTo>
                    <a:pt x="662" y="2055"/>
                  </a:lnTo>
                  <a:lnTo>
                    <a:pt x="668" y="2064"/>
                  </a:lnTo>
                  <a:lnTo>
                    <a:pt x="673" y="2073"/>
                  </a:lnTo>
                  <a:lnTo>
                    <a:pt x="682" y="2088"/>
                  </a:lnTo>
                  <a:lnTo>
                    <a:pt x="690" y="2103"/>
                  </a:lnTo>
                  <a:lnTo>
                    <a:pt x="699" y="2119"/>
                  </a:lnTo>
                  <a:lnTo>
                    <a:pt x="704" y="2128"/>
                  </a:lnTo>
                  <a:lnTo>
                    <a:pt x="714" y="2148"/>
                  </a:lnTo>
                  <a:lnTo>
                    <a:pt x="717" y="2153"/>
                  </a:lnTo>
                  <a:lnTo>
                    <a:pt x="722" y="2164"/>
                  </a:lnTo>
                  <a:lnTo>
                    <a:pt x="727" y="2174"/>
                  </a:lnTo>
                  <a:lnTo>
                    <a:pt x="730" y="2183"/>
                  </a:lnTo>
                  <a:lnTo>
                    <a:pt x="733" y="2184"/>
                  </a:lnTo>
                  <a:lnTo>
                    <a:pt x="733" y="2182"/>
                  </a:lnTo>
                  <a:lnTo>
                    <a:pt x="733" y="2181"/>
                  </a:lnTo>
                  <a:lnTo>
                    <a:pt x="735" y="2179"/>
                  </a:lnTo>
                  <a:lnTo>
                    <a:pt x="738" y="2177"/>
                  </a:lnTo>
                  <a:lnTo>
                    <a:pt x="740" y="2176"/>
                  </a:lnTo>
                  <a:lnTo>
                    <a:pt x="742" y="2176"/>
                  </a:lnTo>
                  <a:lnTo>
                    <a:pt x="744" y="2175"/>
                  </a:lnTo>
                  <a:lnTo>
                    <a:pt x="745" y="2172"/>
                  </a:lnTo>
                  <a:lnTo>
                    <a:pt x="744" y="2168"/>
                  </a:lnTo>
                  <a:lnTo>
                    <a:pt x="744" y="2165"/>
                  </a:lnTo>
                  <a:lnTo>
                    <a:pt x="745" y="2163"/>
                  </a:lnTo>
                  <a:lnTo>
                    <a:pt x="746" y="2162"/>
                  </a:lnTo>
                  <a:lnTo>
                    <a:pt x="749" y="2161"/>
                  </a:lnTo>
                  <a:lnTo>
                    <a:pt x="750" y="2161"/>
                  </a:lnTo>
                  <a:lnTo>
                    <a:pt x="752" y="2159"/>
                  </a:lnTo>
                  <a:lnTo>
                    <a:pt x="754" y="2157"/>
                  </a:lnTo>
                  <a:lnTo>
                    <a:pt x="757" y="2158"/>
                  </a:lnTo>
                  <a:lnTo>
                    <a:pt x="759" y="2158"/>
                  </a:lnTo>
                  <a:lnTo>
                    <a:pt x="760" y="2160"/>
                  </a:lnTo>
                  <a:lnTo>
                    <a:pt x="761" y="2163"/>
                  </a:lnTo>
                  <a:lnTo>
                    <a:pt x="763" y="2163"/>
                  </a:lnTo>
                  <a:lnTo>
                    <a:pt x="767" y="2163"/>
                  </a:lnTo>
                  <a:lnTo>
                    <a:pt x="767" y="2165"/>
                  </a:lnTo>
                  <a:lnTo>
                    <a:pt x="766" y="2169"/>
                  </a:lnTo>
                  <a:lnTo>
                    <a:pt x="765" y="2171"/>
                  </a:lnTo>
                  <a:lnTo>
                    <a:pt x="765" y="2174"/>
                  </a:lnTo>
                  <a:lnTo>
                    <a:pt x="766" y="2175"/>
                  </a:lnTo>
                  <a:lnTo>
                    <a:pt x="773" y="2174"/>
                  </a:lnTo>
                  <a:lnTo>
                    <a:pt x="775" y="2174"/>
                  </a:lnTo>
                  <a:lnTo>
                    <a:pt x="776" y="2177"/>
                  </a:lnTo>
                  <a:lnTo>
                    <a:pt x="777" y="2179"/>
                  </a:lnTo>
                  <a:lnTo>
                    <a:pt x="777" y="2181"/>
                  </a:lnTo>
                  <a:lnTo>
                    <a:pt x="776" y="2183"/>
                  </a:lnTo>
                  <a:lnTo>
                    <a:pt x="777" y="2185"/>
                  </a:lnTo>
                  <a:lnTo>
                    <a:pt x="783" y="2185"/>
                  </a:lnTo>
                  <a:lnTo>
                    <a:pt x="787" y="2184"/>
                  </a:lnTo>
                  <a:lnTo>
                    <a:pt x="793" y="2184"/>
                  </a:lnTo>
                  <a:lnTo>
                    <a:pt x="798" y="2187"/>
                  </a:lnTo>
                  <a:lnTo>
                    <a:pt x="801" y="2187"/>
                  </a:lnTo>
                  <a:lnTo>
                    <a:pt x="805" y="2185"/>
                  </a:lnTo>
                  <a:lnTo>
                    <a:pt x="810" y="2186"/>
                  </a:lnTo>
                  <a:lnTo>
                    <a:pt x="814" y="2183"/>
                  </a:lnTo>
                  <a:lnTo>
                    <a:pt x="817" y="2181"/>
                  </a:lnTo>
                  <a:lnTo>
                    <a:pt x="817" y="2179"/>
                  </a:lnTo>
                  <a:lnTo>
                    <a:pt x="819" y="2177"/>
                  </a:lnTo>
                  <a:lnTo>
                    <a:pt x="824" y="2177"/>
                  </a:lnTo>
                  <a:lnTo>
                    <a:pt x="827" y="2177"/>
                  </a:lnTo>
                  <a:lnTo>
                    <a:pt x="829" y="2174"/>
                  </a:lnTo>
                  <a:lnTo>
                    <a:pt x="831" y="2172"/>
                  </a:lnTo>
                  <a:lnTo>
                    <a:pt x="835" y="2172"/>
                  </a:lnTo>
                  <a:lnTo>
                    <a:pt x="838" y="2172"/>
                  </a:lnTo>
                  <a:lnTo>
                    <a:pt x="845" y="2176"/>
                  </a:lnTo>
                  <a:lnTo>
                    <a:pt x="849" y="2178"/>
                  </a:lnTo>
                  <a:lnTo>
                    <a:pt x="854" y="2182"/>
                  </a:lnTo>
                  <a:lnTo>
                    <a:pt x="856" y="2183"/>
                  </a:lnTo>
                  <a:lnTo>
                    <a:pt x="858" y="2188"/>
                  </a:lnTo>
                  <a:lnTo>
                    <a:pt x="861" y="2192"/>
                  </a:lnTo>
                  <a:lnTo>
                    <a:pt x="864" y="2196"/>
                  </a:lnTo>
                  <a:lnTo>
                    <a:pt x="864" y="2201"/>
                  </a:lnTo>
                  <a:lnTo>
                    <a:pt x="866" y="2208"/>
                  </a:lnTo>
                  <a:lnTo>
                    <a:pt x="869" y="2211"/>
                  </a:lnTo>
                  <a:lnTo>
                    <a:pt x="871" y="2211"/>
                  </a:lnTo>
                  <a:lnTo>
                    <a:pt x="874" y="2211"/>
                  </a:lnTo>
                  <a:lnTo>
                    <a:pt x="878" y="2212"/>
                  </a:lnTo>
                  <a:lnTo>
                    <a:pt x="885" y="2218"/>
                  </a:lnTo>
                  <a:lnTo>
                    <a:pt x="887" y="2218"/>
                  </a:lnTo>
                  <a:lnTo>
                    <a:pt x="890" y="2219"/>
                  </a:lnTo>
                  <a:lnTo>
                    <a:pt x="890" y="2222"/>
                  </a:lnTo>
                  <a:lnTo>
                    <a:pt x="889" y="2224"/>
                  </a:lnTo>
                  <a:lnTo>
                    <a:pt x="890" y="2228"/>
                  </a:lnTo>
                  <a:lnTo>
                    <a:pt x="892" y="2231"/>
                  </a:lnTo>
                  <a:lnTo>
                    <a:pt x="894" y="2234"/>
                  </a:lnTo>
                  <a:lnTo>
                    <a:pt x="897" y="2239"/>
                  </a:lnTo>
                  <a:lnTo>
                    <a:pt x="897" y="2241"/>
                  </a:lnTo>
                  <a:lnTo>
                    <a:pt x="899" y="2242"/>
                  </a:lnTo>
                  <a:lnTo>
                    <a:pt x="902" y="2240"/>
                  </a:lnTo>
                  <a:lnTo>
                    <a:pt x="906" y="2242"/>
                  </a:lnTo>
                  <a:lnTo>
                    <a:pt x="918" y="2244"/>
                  </a:lnTo>
                  <a:lnTo>
                    <a:pt x="920" y="2244"/>
                  </a:lnTo>
                  <a:lnTo>
                    <a:pt x="921" y="2246"/>
                  </a:lnTo>
                  <a:lnTo>
                    <a:pt x="923" y="2246"/>
                  </a:lnTo>
                  <a:lnTo>
                    <a:pt x="925" y="2246"/>
                  </a:lnTo>
                  <a:lnTo>
                    <a:pt x="928" y="2246"/>
                  </a:lnTo>
                  <a:lnTo>
                    <a:pt x="930" y="2245"/>
                  </a:lnTo>
                  <a:lnTo>
                    <a:pt x="931" y="2242"/>
                  </a:lnTo>
                  <a:lnTo>
                    <a:pt x="935" y="2240"/>
                  </a:lnTo>
                  <a:lnTo>
                    <a:pt x="938" y="2237"/>
                  </a:lnTo>
                  <a:lnTo>
                    <a:pt x="941" y="2234"/>
                  </a:lnTo>
                  <a:lnTo>
                    <a:pt x="943" y="2233"/>
                  </a:lnTo>
                  <a:lnTo>
                    <a:pt x="945" y="2234"/>
                  </a:lnTo>
                  <a:lnTo>
                    <a:pt x="945" y="2237"/>
                  </a:lnTo>
                  <a:lnTo>
                    <a:pt x="943" y="2239"/>
                  </a:lnTo>
                  <a:lnTo>
                    <a:pt x="941" y="2242"/>
                  </a:lnTo>
                  <a:lnTo>
                    <a:pt x="942" y="2244"/>
                  </a:lnTo>
                  <a:lnTo>
                    <a:pt x="944" y="2244"/>
                  </a:lnTo>
                  <a:lnTo>
                    <a:pt x="948" y="2247"/>
                  </a:lnTo>
                  <a:lnTo>
                    <a:pt x="952" y="2256"/>
                  </a:lnTo>
                  <a:lnTo>
                    <a:pt x="954" y="2257"/>
                  </a:lnTo>
                  <a:lnTo>
                    <a:pt x="956" y="2259"/>
                  </a:lnTo>
                  <a:lnTo>
                    <a:pt x="959" y="2259"/>
                  </a:lnTo>
                  <a:lnTo>
                    <a:pt x="961" y="2261"/>
                  </a:lnTo>
                  <a:lnTo>
                    <a:pt x="963" y="2264"/>
                  </a:lnTo>
                  <a:lnTo>
                    <a:pt x="964" y="2267"/>
                  </a:lnTo>
                  <a:lnTo>
                    <a:pt x="967" y="2267"/>
                  </a:lnTo>
                  <a:lnTo>
                    <a:pt x="969" y="2267"/>
                  </a:lnTo>
                  <a:lnTo>
                    <a:pt x="970" y="2265"/>
                  </a:lnTo>
                  <a:lnTo>
                    <a:pt x="972" y="2265"/>
                  </a:lnTo>
                  <a:lnTo>
                    <a:pt x="975" y="2264"/>
                  </a:lnTo>
                  <a:lnTo>
                    <a:pt x="978" y="2263"/>
                  </a:lnTo>
                  <a:lnTo>
                    <a:pt x="980" y="2263"/>
                  </a:lnTo>
                  <a:lnTo>
                    <a:pt x="980" y="2263"/>
                  </a:lnTo>
                  <a:lnTo>
                    <a:pt x="983" y="2263"/>
                  </a:lnTo>
                  <a:lnTo>
                    <a:pt x="985" y="2262"/>
                  </a:lnTo>
                  <a:lnTo>
                    <a:pt x="987" y="2261"/>
                  </a:lnTo>
                  <a:lnTo>
                    <a:pt x="989" y="2259"/>
                  </a:lnTo>
                  <a:lnTo>
                    <a:pt x="990" y="2256"/>
                  </a:lnTo>
                  <a:lnTo>
                    <a:pt x="990" y="2253"/>
                  </a:lnTo>
                  <a:lnTo>
                    <a:pt x="991" y="2249"/>
                  </a:lnTo>
                  <a:lnTo>
                    <a:pt x="996" y="2248"/>
                  </a:lnTo>
                  <a:lnTo>
                    <a:pt x="998" y="2248"/>
                  </a:lnTo>
                  <a:lnTo>
                    <a:pt x="1000" y="2248"/>
                  </a:lnTo>
                  <a:lnTo>
                    <a:pt x="1003" y="2248"/>
                  </a:lnTo>
                  <a:lnTo>
                    <a:pt x="1006" y="2247"/>
                  </a:lnTo>
                  <a:lnTo>
                    <a:pt x="1007" y="2248"/>
                  </a:lnTo>
                  <a:lnTo>
                    <a:pt x="1009" y="2250"/>
                  </a:lnTo>
                  <a:lnTo>
                    <a:pt x="1012" y="2249"/>
                  </a:lnTo>
                  <a:lnTo>
                    <a:pt x="1013" y="2248"/>
                  </a:lnTo>
                  <a:lnTo>
                    <a:pt x="1013" y="2245"/>
                  </a:lnTo>
                  <a:lnTo>
                    <a:pt x="1014" y="2245"/>
                  </a:lnTo>
                  <a:lnTo>
                    <a:pt x="1016" y="2246"/>
                  </a:lnTo>
                  <a:lnTo>
                    <a:pt x="1017" y="2248"/>
                  </a:lnTo>
                  <a:lnTo>
                    <a:pt x="1018" y="2248"/>
                  </a:lnTo>
                  <a:lnTo>
                    <a:pt x="1021" y="2246"/>
                  </a:lnTo>
                  <a:lnTo>
                    <a:pt x="1023" y="2245"/>
                  </a:lnTo>
                  <a:lnTo>
                    <a:pt x="1024" y="2242"/>
                  </a:lnTo>
                  <a:lnTo>
                    <a:pt x="1025" y="2240"/>
                  </a:lnTo>
                  <a:lnTo>
                    <a:pt x="1027" y="2241"/>
                  </a:lnTo>
                  <a:lnTo>
                    <a:pt x="1030" y="2241"/>
                  </a:lnTo>
                  <a:lnTo>
                    <a:pt x="1033" y="2239"/>
                  </a:lnTo>
                  <a:lnTo>
                    <a:pt x="1036" y="2237"/>
                  </a:lnTo>
                  <a:lnTo>
                    <a:pt x="1038" y="2236"/>
                  </a:lnTo>
                  <a:lnTo>
                    <a:pt x="1039" y="2234"/>
                  </a:lnTo>
                  <a:lnTo>
                    <a:pt x="1037" y="2231"/>
                  </a:lnTo>
                  <a:lnTo>
                    <a:pt x="1038" y="2227"/>
                  </a:lnTo>
                  <a:lnTo>
                    <a:pt x="1041" y="2224"/>
                  </a:lnTo>
                  <a:lnTo>
                    <a:pt x="1045" y="2224"/>
                  </a:lnTo>
                  <a:lnTo>
                    <a:pt x="1048" y="2223"/>
                  </a:lnTo>
                  <a:lnTo>
                    <a:pt x="1050" y="2219"/>
                  </a:lnTo>
                  <a:lnTo>
                    <a:pt x="1051" y="2218"/>
                  </a:lnTo>
                  <a:lnTo>
                    <a:pt x="1053" y="2217"/>
                  </a:lnTo>
                  <a:lnTo>
                    <a:pt x="1056" y="2217"/>
                  </a:lnTo>
                  <a:lnTo>
                    <a:pt x="1059" y="2215"/>
                  </a:lnTo>
                  <a:lnTo>
                    <a:pt x="1061" y="2214"/>
                  </a:lnTo>
                  <a:lnTo>
                    <a:pt x="1065" y="2212"/>
                  </a:lnTo>
                  <a:lnTo>
                    <a:pt x="1070" y="2211"/>
                  </a:lnTo>
                  <a:lnTo>
                    <a:pt x="1072" y="2209"/>
                  </a:lnTo>
                  <a:lnTo>
                    <a:pt x="1074" y="2207"/>
                  </a:lnTo>
                  <a:lnTo>
                    <a:pt x="1076" y="2206"/>
                  </a:lnTo>
                  <a:lnTo>
                    <a:pt x="1078" y="2204"/>
                  </a:lnTo>
                  <a:lnTo>
                    <a:pt x="1082" y="2201"/>
                  </a:lnTo>
                  <a:lnTo>
                    <a:pt x="1083" y="2201"/>
                  </a:lnTo>
                  <a:lnTo>
                    <a:pt x="1089" y="2199"/>
                  </a:lnTo>
                  <a:lnTo>
                    <a:pt x="1091" y="2199"/>
                  </a:lnTo>
                  <a:lnTo>
                    <a:pt x="1092" y="2199"/>
                  </a:lnTo>
                  <a:lnTo>
                    <a:pt x="1094" y="2199"/>
                  </a:lnTo>
                  <a:lnTo>
                    <a:pt x="1096" y="2196"/>
                  </a:lnTo>
                  <a:lnTo>
                    <a:pt x="1098" y="2194"/>
                  </a:lnTo>
                  <a:lnTo>
                    <a:pt x="1100" y="2193"/>
                  </a:lnTo>
                  <a:lnTo>
                    <a:pt x="1102" y="2192"/>
                  </a:lnTo>
                  <a:lnTo>
                    <a:pt x="1103" y="2189"/>
                  </a:lnTo>
                  <a:lnTo>
                    <a:pt x="1106" y="2188"/>
                  </a:lnTo>
                  <a:lnTo>
                    <a:pt x="1111" y="2187"/>
                  </a:lnTo>
                  <a:lnTo>
                    <a:pt x="1116" y="2188"/>
                  </a:lnTo>
                  <a:lnTo>
                    <a:pt x="1119" y="2187"/>
                  </a:lnTo>
                  <a:lnTo>
                    <a:pt x="1121" y="2183"/>
                  </a:lnTo>
                  <a:lnTo>
                    <a:pt x="1122" y="2182"/>
                  </a:lnTo>
                  <a:lnTo>
                    <a:pt x="1122" y="2180"/>
                  </a:lnTo>
                  <a:lnTo>
                    <a:pt x="1124" y="2179"/>
                  </a:lnTo>
                  <a:lnTo>
                    <a:pt x="1127" y="2182"/>
                  </a:lnTo>
                  <a:lnTo>
                    <a:pt x="1128" y="2184"/>
                  </a:lnTo>
                  <a:lnTo>
                    <a:pt x="1132" y="2186"/>
                  </a:lnTo>
                  <a:lnTo>
                    <a:pt x="1133" y="2188"/>
                  </a:lnTo>
                  <a:lnTo>
                    <a:pt x="1135" y="2188"/>
                  </a:lnTo>
                  <a:lnTo>
                    <a:pt x="1137" y="2187"/>
                  </a:lnTo>
                  <a:lnTo>
                    <a:pt x="1138" y="2183"/>
                  </a:lnTo>
                  <a:lnTo>
                    <a:pt x="1140" y="2183"/>
                  </a:lnTo>
                  <a:lnTo>
                    <a:pt x="1143" y="2183"/>
                  </a:lnTo>
                  <a:lnTo>
                    <a:pt x="1144" y="2185"/>
                  </a:lnTo>
                  <a:lnTo>
                    <a:pt x="1144" y="2187"/>
                  </a:lnTo>
                  <a:lnTo>
                    <a:pt x="1145" y="2190"/>
                  </a:lnTo>
                  <a:lnTo>
                    <a:pt x="1148" y="2192"/>
                  </a:lnTo>
                  <a:lnTo>
                    <a:pt x="1152" y="2192"/>
                  </a:lnTo>
                  <a:lnTo>
                    <a:pt x="1154" y="2192"/>
                  </a:lnTo>
                  <a:lnTo>
                    <a:pt x="1157" y="2192"/>
                  </a:lnTo>
                  <a:lnTo>
                    <a:pt x="1161" y="2193"/>
                  </a:lnTo>
                  <a:lnTo>
                    <a:pt x="1165" y="2193"/>
                  </a:lnTo>
                  <a:lnTo>
                    <a:pt x="1166" y="2193"/>
                  </a:lnTo>
                  <a:lnTo>
                    <a:pt x="1170" y="2193"/>
                  </a:lnTo>
                  <a:lnTo>
                    <a:pt x="1176" y="2194"/>
                  </a:lnTo>
                  <a:lnTo>
                    <a:pt x="1179" y="2194"/>
                  </a:lnTo>
                  <a:lnTo>
                    <a:pt x="1185" y="2195"/>
                  </a:lnTo>
                  <a:lnTo>
                    <a:pt x="1186" y="2197"/>
                  </a:lnTo>
                  <a:lnTo>
                    <a:pt x="1187" y="2202"/>
                  </a:lnTo>
                  <a:lnTo>
                    <a:pt x="1188" y="2207"/>
                  </a:lnTo>
                  <a:lnTo>
                    <a:pt x="1188" y="2211"/>
                  </a:lnTo>
                  <a:lnTo>
                    <a:pt x="1190" y="2213"/>
                  </a:lnTo>
                  <a:lnTo>
                    <a:pt x="1191" y="2214"/>
                  </a:lnTo>
                  <a:lnTo>
                    <a:pt x="1193" y="2215"/>
                  </a:lnTo>
                  <a:lnTo>
                    <a:pt x="1195" y="2218"/>
                  </a:lnTo>
                  <a:lnTo>
                    <a:pt x="1196" y="2221"/>
                  </a:lnTo>
                  <a:lnTo>
                    <a:pt x="1198" y="2221"/>
                  </a:lnTo>
                  <a:lnTo>
                    <a:pt x="1200" y="2220"/>
                  </a:lnTo>
                  <a:lnTo>
                    <a:pt x="1202" y="2220"/>
                  </a:lnTo>
                  <a:lnTo>
                    <a:pt x="1206" y="2220"/>
                  </a:lnTo>
                  <a:lnTo>
                    <a:pt x="1208" y="2222"/>
                  </a:lnTo>
                  <a:lnTo>
                    <a:pt x="1210" y="2224"/>
                  </a:lnTo>
                  <a:lnTo>
                    <a:pt x="1212" y="2225"/>
                  </a:lnTo>
                  <a:lnTo>
                    <a:pt x="1213" y="2225"/>
                  </a:lnTo>
                  <a:lnTo>
                    <a:pt x="1219" y="2225"/>
                  </a:lnTo>
                  <a:lnTo>
                    <a:pt x="1221" y="2225"/>
                  </a:lnTo>
                  <a:lnTo>
                    <a:pt x="1223" y="2226"/>
                  </a:lnTo>
                  <a:lnTo>
                    <a:pt x="1225" y="2226"/>
                  </a:lnTo>
                  <a:lnTo>
                    <a:pt x="1226" y="2225"/>
                  </a:lnTo>
                  <a:lnTo>
                    <a:pt x="1231" y="2224"/>
                  </a:lnTo>
                  <a:lnTo>
                    <a:pt x="1234" y="2222"/>
                  </a:lnTo>
                  <a:lnTo>
                    <a:pt x="1236" y="2222"/>
                  </a:lnTo>
                  <a:lnTo>
                    <a:pt x="1237" y="2223"/>
                  </a:lnTo>
                  <a:lnTo>
                    <a:pt x="1239" y="2224"/>
                  </a:lnTo>
                  <a:lnTo>
                    <a:pt x="1240" y="2223"/>
                  </a:lnTo>
                  <a:lnTo>
                    <a:pt x="1241" y="2222"/>
                  </a:lnTo>
                  <a:lnTo>
                    <a:pt x="1242" y="2222"/>
                  </a:lnTo>
                  <a:lnTo>
                    <a:pt x="1244" y="2223"/>
                  </a:lnTo>
                  <a:lnTo>
                    <a:pt x="1248" y="2224"/>
                  </a:lnTo>
                  <a:lnTo>
                    <a:pt x="1250" y="2227"/>
                  </a:lnTo>
                  <a:lnTo>
                    <a:pt x="1253" y="2228"/>
                  </a:lnTo>
                  <a:lnTo>
                    <a:pt x="1255" y="2226"/>
                  </a:lnTo>
                  <a:lnTo>
                    <a:pt x="1256" y="2226"/>
                  </a:lnTo>
                  <a:lnTo>
                    <a:pt x="1258" y="2228"/>
                  </a:lnTo>
                  <a:lnTo>
                    <a:pt x="1259" y="2228"/>
                  </a:lnTo>
                  <a:lnTo>
                    <a:pt x="1260" y="2227"/>
                  </a:lnTo>
                  <a:lnTo>
                    <a:pt x="1263" y="2226"/>
                  </a:lnTo>
                  <a:lnTo>
                    <a:pt x="1271" y="2228"/>
                  </a:lnTo>
                  <a:lnTo>
                    <a:pt x="1273" y="2231"/>
                  </a:lnTo>
                  <a:lnTo>
                    <a:pt x="1275" y="2232"/>
                  </a:lnTo>
                  <a:lnTo>
                    <a:pt x="1276" y="2234"/>
                  </a:lnTo>
                  <a:lnTo>
                    <a:pt x="1279" y="2235"/>
                  </a:lnTo>
                  <a:lnTo>
                    <a:pt x="1284" y="2235"/>
                  </a:lnTo>
                  <a:lnTo>
                    <a:pt x="1286" y="2233"/>
                  </a:lnTo>
                  <a:lnTo>
                    <a:pt x="1289" y="2230"/>
                  </a:lnTo>
                  <a:lnTo>
                    <a:pt x="1291" y="2226"/>
                  </a:lnTo>
                  <a:lnTo>
                    <a:pt x="1293" y="2226"/>
                  </a:lnTo>
                  <a:lnTo>
                    <a:pt x="1295" y="2225"/>
                  </a:lnTo>
                  <a:lnTo>
                    <a:pt x="1297" y="2225"/>
                  </a:lnTo>
                  <a:lnTo>
                    <a:pt x="1299" y="2224"/>
                  </a:lnTo>
                  <a:lnTo>
                    <a:pt x="1302" y="2222"/>
                  </a:lnTo>
                  <a:lnTo>
                    <a:pt x="1304" y="2222"/>
                  </a:lnTo>
                  <a:lnTo>
                    <a:pt x="1307" y="2218"/>
                  </a:lnTo>
                  <a:lnTo>
                    <a:pt x="1308" y="2217"/>
                  </a:lnTo>
                  <a:lnTo>
                    <a:pt x="1310" y="2213"/>
                  </a:lnTo>
                  <a:lnTo>
                    <a:pt x="1310" y="2211"/>
                  </a:lnTo>
                  <a:lnTo>
                    <a:pt x="1312" y="2207"/>
                  </a:lnTo>
                  <a:lnTo>
                    <a:pt x="1312" y="2201"/>
                  </a:lnTo>
                  <a:lnTo>
                    <a:pt x="1313" y="2198"/>
                  </a:lnTo>
                  <a:lnTo>
                    <a:pt x="1313" y="2196"/>
                  </a:lnTo>
                  <a:lnTo>
                    <a:pt x="1311" y="2195"/>
                  </a:lnTo>
                  <a:lnTo>
                    <a:pt x="1309" y="2194"/>
                  </a:lnTo>
                  <a:lnTo>
                    <a:pt x="1306" y="2192"/>
                  </a:lnTo>
                  <a:lnTo>
                    <a:pt x="1305" y="2190"/>
                  </a:lnTo>
                  <a:lnTo>
                    <a:pt x="1304" y="2187"/>
                  </a:lnTo>
                  <a:lnTo>
                    <a:pt x="1303" y="2184"/>
                  </a:lnTo>
                  <a:lnTo>
                    <a:pt x="1303" y="2182"/>
                  </a:lnTo>
                  <a:lnTo>
                    <a:pt x="1303" y="2179"/>
                  </a:lnTo>
                  <a:lnTo>
                    <a:pt x="1302" y="2178"/>
                  </a:lnTo>
                  <a:lnTo>
                    <a:pt x="1299" y="2175"/>
                  </a:lnTo>
                  <a:lnTo>
                    <a:pt x="1299" y="2173"/>
                  </a:lnTo>
                  <a:lnTo>
                    <a:pt x="1299" y="2170"/>
                  </a:lnTo>
                  <a:lnTo>
                    <a:pt x="1301" y="2164"/>
                  </a:lnTo>
                  <a:lnTo>
                    <a:pt x="1302" y="2161"/>
                  </a:lnTo>
                  <a:lnTo>
                    <a:pt x="1302" y="2160"/>
                  </a:lnTo>
                  <a:lnTo>
                    <a:pt x="1302" y="2158"/>
                  </a:lnTo>
                  <a:lnTo>
                    <a:pt x="1302" y="2155"/>
                  </a:lnTo>
                  <a:lnTo>
                    <a:pt x="1303" y="2153"/>
                  </a:lnTo>
                  <a:lnTo>
                    <a:pt x="1305" y="2149"/>
                  </a:lnTo>
                  <a:lnTo>
                    <a:pt x="1307" y="2148"/>
                  </a:lnTo>
                  <a:lnTo>
                    <a:pt x="1310" y="2148"/>
                  </a:lnTo>
                  <a:lnTo>
                    <a:pt x="1311" y="2147"/>
                  </a:lnTo>
                  <a:lnTo>
                    <a:pt x="1311" y="2143"/>
                  </a:lnTo>
                  <a:lnTo>
                    <a:pt x="1312" y="2140"/>
                  </a:lnTo>
                  <a:lnTo>
                    <a:pt x="1314" y="2138"/>
                  </a:lnTo>
                  <a:lnTo>
                    <a:pt x="1315" y="2136"/>
                  </a:lnTo>
                  <a:lnTo>
                    <a:pt x="1324" y="2132"/>
                  </a:lnTo>
                  <a:lnTo>
                    <a:pt x="1328" y="2126"/>
                  </a:lnTo>
                  <a:lnTo>
                    <a:pt x="1330" y="2124"/>
                  </a:lnTo>
                  <a:lnTo>
                    <a:pt x="1331" y="2118"/>
                  </a:lnTo>
                  <a:lnTo>
                    <a:pt x="1332" y="2115"/>
                  </a:lnTo>
                  <a:lnTo>
                    <a:pt x="1334" y="2116"/>
                  </a:lnTo>
                  <a:lnTo>
                    <a:pt x="1337" y="2119"/>
                  </a:lnTo>
                  <a:lnTo>
                    <a:pt x="1339" y="2119"/>
                  </a:lnTo>
                  <a:lnTo>
                    <a:pt x="1341" y="2121"/>
                  </a:lnTo>
                  <a:lnTo>
                    <a:pt x="1349" y="2125"/>
                  </a:lnTo>
                  <a:lnTo>
                    <a:pt x="1353" y="2127"/>
                  </a:lnTo>
                  <a:lnTo>
                    <a:pt x="1355" y="2127"/>
                  </a:lnTo>
                  <a:lnTo>
                    <a:pt x="1359" y="2128"/>
                  </a:lnTo>
                  <a:lnTo>
                    <a:pt x="1361" y="2130"/>
                  </a:lnTo>
                  <a:lnTo>
                    <a:pt x="1365" y="2134"/>
                  </a:lnTo>
                  <a:lnTo>
                    <a:pt x="1369" y="2135"/>
                  </a:lnTo>
                  <a:lnTo>
                    <a:pt x="1375" y="2135"/>
                  </a:lnTo>
                  <a:lnTo>
                    <a:pt x="1383" y="2135"/>
                  </a:lnTo>
                  <a:lnTo>
                    <a:pt x="1384" y="2136"/>
                  </a:lnTo>
                  <a:lnTo>
                    <a:pt x="1389" y="2139"/>
                  </a:lnTo>
                  <a:lnTo>
                    <a:pt x="1395" y="2141"/>
                  </a:lnTo>
                  <a:lnTo>
                    <a:pt x="1401" y="2144"/>
                  </a:lnTo>
                  <a:lnTo>
                    <a:pt x="1406" y="2146"/>
                  </a:lnTo>
                  <a:lnTo>
                    <a:pt x="1408" y="2148"/>
                  </a:lnTo>
                  <a:lnTo>
                    <a:pt x="1411" y="2149"/>
                  </a:lnTo>
                  <a:lnTo>
                    <a:pt x="1413" y="2148"/>
                  </a:lnTo>
                  <a:lnTo>
                    <a:pt x="1417" y="2149"/>
                  </a:lnTo>
                  <a:lnTo>
                    <a:pt x="1425" y="2151"/>
                  </a:lnTo>
                  <a:lnTo>
                    <a:pt x="1430" y="2153"/>
                  </a:lnTo>
                  <a:lnTo>
                    <a:pt x="1434" y="2154"/>
                  </a:lnTo>
                  <a:lnTo>
                    <a:pt x="1435" y="2157"/>
                  </a:lnTo>
                  <a:lnTo>
                    <a:pt x="1436" y="2159"/>
                  </a:lnTo>
                  <a:lnTo>
                    <a:pt x="1435" y="2161"/>
                  </a:lnTo>
                  <a:lnTo>
                    <a:pt x="1435" y="2167"/>
                  </a:lnTo>
                  <a:lnTo>
                    <a:pt x="1436" y="2170"/>
                  </a:lnTo>
                  <a:lnTo>
                    <a:pt x="1437" y="2174"/>
                  </a:lnTo>
                  <a:lnTo>
                    <a:pt x="1437" y="2177"/>
                  </a:lnTo>
                  <a:lnTo>
                    <a:pt x="1437" y="2181"/>
                  </a:lnTo>
                  <a:lnTo>
                    <a:pt x="1438" y="2183"/>
                  </a:lnTo>
                  <a:lnTo>
                    <a:pt x="1439" y="2184"/>
                  </a:lnTo>
                  <a:lnTo>
                    <a:pt x="1441" y="2187"/>
                  </a:lnTo>
                  <a:lnTo>
                    <a:pt x="1440" y="2189"/>
                  </a:lnTo>
                  <a:lnTo>
                    <a:pt x="1439" y="2191"/>
                  </a:lnTo>
                  <a:lnTo>
                    <a:pt x="1439" y="2193"/>
                  </a:lnTo>
                  <a:lnTo>
                    <a:pt x="1441" y="2195"/>
                  </a:lnTo>
                  <a:lnTo>
                    <a:pt x="1443" y="2196"/>
                  </a:lnTo>
                  <a:lnTo>
                    <a:pt x="1446" y="2196"/>
                  </a:lnTo>
                  <a:lnTo>
                    <a:pt x="1448" y="2199"/>
                  </a:lnTo>
                  <a:lnTo>
                    <a:pt x="1452" y="2203"/>
                  </a:lnTo>
                  <a:lnTo>
                    <a:pt x="1455" y="2204"/>
                  </a:lnTo>
                  <a:lnTo>
                    <a:pt x="1458" y="2206"/>
                  </a:lnTo>
                  <a:lnTo>
                    <a:pt x="1463" y="2207"/>
                  </a:lnTo>
                  <a:lnTo>
                    <a:pt x="1468" y="2208"/>
                  </a:lnTo>
                  <a:lnTo>
                    <a:pt x="1469" y="2209"/>
                  </a:lnTo>
                  <a:lnTo>
                    <a:pt x="1472" y="2212"/>
                  </a:lnTo>
                  <a:lnTo>
                    <a:pt x="1475" y="2213"/>
                  </a:lnTo>
                  <a:lnTo>
                    <a:pt x="1478" y="2214"/>
                  </a:lnTo>
                  <a:lnTo>
                    <a:pt x="1482" y="2215"/>
                  </a:lnTo>
                  <a:lnTo>
                    <a:pt x="1485" y="2215"/>
                  </a:lnTo>
                  <a:lnTo>
                    <a:pt x="1488" y="2213"/>
                  </a:lnTo>
                  <a:lnTo>
                    <a:pt x="1489" y="2213"/>
                  </a:lnTo>
                  <a:lnTo>
                    <a:pt x="1493" y="2214"/>
                  </a:lnTo>
                  <a:lnTo>
                    <a:pt x="1497" y="2215"/>
                  </a:lnTo>
                  <a:lnTo>
                    <a:pt x="1500" y="2213"/>
                  </a:lnTo>
                  <a:lnTo>
                    <a:pt x="1502" y="2212"/>
                  </a:lnTo>
                  <a:lnTo>
                    <a:pt x="1505" y="2209"/>
                  </a:lnTo>
                  <a:lnTo>
                    <a:pt x="1509" y="2207"/>
                  </a:lnTo>
                  <a:lnTo>
                    <a:pt x="1513" y="2206"/>
                  </a:lnTo>
                  <a:lnTo>
                    <a:pt x="1516" y="2205"/>
                  </a:lnTo>
                  <a:lnTo>
                    <a:pt x="1525" y="2203"/>
                  </a:lnTo>
                  <a:lnTo>
                    <a:pt x="1529" y="2203"/>
                  </a:lnTo>
                  <a:lnTo>
                    <a:pt x="1532" y="2201"/>
                  </a:lnTo>
                  <a:lnTo>
                    <a:pt x="1534" y="2199"/>
                  </a:lnTo>
                  <a:lnTo>
                    <a:pt x="1538" y="2199"/>
                  </a:lnTo>
                  <a:lnTo>
                    <a:pt x="1543" y="2200"/>
                  </a:lnTo>
                  <a:lnTo>
                    <a:pt x="1548" y="2202"/>
                  </a:lnTo>
                  <a:lnTo>
                    <a:pt x="1554" y="2202"/>
                  </a:lnTo>
                  <a:lnTo>
                    <a:pt x="1557" y="2204"/>
                  </a:lnTo>
                  <a:lnTo>
                    <a:pt x="1561" y="2206"/>
                  </a:lnTo>
                  <a:lnTo>
                    <a:pt x="1565" y="2207"/>
                  </a:lnTo>
                  <a:lnTo>
                    <a:pt x="1570" y="2206"/>
                  </a:lnTo>
                  <a:lnTo>
                    <a:pt x="1576" y="2206"/>
                  </a:lnTo>
                  <a:lnTo>
                    <a:pt x="1581" y="2207"/>
                  </a:lnTo>
                  <a:lnTo>
                    <a:pt x="1585" y="2210"/>
                  </a:lnTo>
                  <a:lnTo>
                    <a:pt x="1588" y="2212"/>
                  </a:lnTo>
                  <a:lnTo>
                    <a:pt x="1591" y="2218"/>
                  </a:lnTo>
                  <a:lnTo>
                    <a:pt x="1594" y="2221"/>
                  </a:lnTo>
                  <a:lnTo>
                    <a:pt x="1597" y="2223"/>
                  </a:lnTo>
                  <a:lnTo>
                    <a:pt x="1601" y="2223"/>
                  </a:lnTo>
                  <a:lnTo>
                    <a:pt x="1609" y="2223"/>
                  </a:lnTo>
                  <a:lnTo>
                    <a:pt x="1615" y="2224"/>
                  </a:lnTo>
                  <a:lnTo>
                    <a:pt x="1619" y="2224"/>
                  </a:lnTo>
                  <a:lnTo>
                    <a:pt x="1620" y="2226"/>
                  </a:lnTo>
                  <a:lnTo>
                    <a:pt x="1619" y="2229"/>
                  </a:lnTo>
                  <a:lnTo>
                    <a:pt x="1619" y="2235"/>
                  </a:lnTo>
                  <a:lnTo>
                    <a:pt x="1619" y="2237"/>
                  </a:lnTo>
                  <a:lnTo>
                    <a:pt x="1620" y="2239"/>
                  </a:lnTo>
                  <a:lnTo>
                    <a:pt x="1622" y="2240"/>
                  </a:lnTo>
                  <a:lnTo>
                    <a:pt x="1622" y="2242"/>
                  </a:lnTo>
                  <a:lnTo>
                    <a:pt x="1625" y="2244"/>
                  </a:lnTo>
                  <a:lnTo>
                    <a:pt x="1628" y="2245"/>
                  </a:lnTo>
                  <a:lnTo>
                    <a:pt x="1635" y="2252"/>
                  </a:lnTo>
                  <a:lnTo>
                    <a:pt x="1638" y="2255"/>
                  </a:lnTo>
                  <a:lnTo>
                    <a:pt x="1641" y="2256"/>
                  </a:lnTo>
                  <a:lnTo>
                    <a:pt x="1645" y="2255"/>
                  </a:lnTo>
                  <a:lnTo>
                    <a:pt x="1651" y="2255"/>
                  </a:lnTo>
                  <a:lnTo>
                    <a:pt x="1661" y="2255"/>
                  </a:lnTo>
                  <a:lnTo>
                    <a:pt x="1667" y="2257"/>
                  </a:lnTo>
                  <a:lnTo>
                    <a:pt x="1670" y="2258"/>
                  </a:lnTo>
                  <a:lnTo>
                    <a:pt x="1677" y="2259"/>
                  </a:lnTo>
                  <a:lnTo>
                    <a:pt x="1685" y="2261"/>
                  </a:lnTo>
                  <a:lnTo>
                    <a:pt x="1691" y="2263"/>
                  </a:lnTo>
                  <a:lnTo>
                    <a:pt x="1695" y="2261"/>
                  </a:lnTo>
                  <a:lnTo>
                    <a:pt x="1699" y="2261"/>
                  </a:lnTo>
                  <a:lnTo>
                    <a:pt x="1702" y="2262"/>
                  </a:lnTo>
                  <a:lnTo>
                    <a:pt x="1705" y="2264"/>
                  </a:lnTo>
                  <a:lnTo>
                    <a:pt x="1708" y="2264"/>
                  </a:lnTo>
                  <a:lnTo>
                    <a:pt x="1711" y="2263"/>
                  </a:lnTo>
                  <a:lnTo>
                    <a:pt x="1724" y="2256"/>
                  </a:lnTo>
                  <a:lnTo>
                    <a:pt x="1728" y="2254"/>
                  </a:lnTo>
                  <a:lnTo>
                    <a:pt x="1730" y="2255"/>
                  </a:lnTo>
                  <a:lnTo>
                    <a:pt x="1734" y="2253"/>
                  </a:lnTo>
                  <a:lnTo>
                    <a:pt x="1735" y="2253"/>
                  </a:lnTo>
                  <a:lnTo>
                    <a:pt x="1740" y="2252"/>
                  </a:lnTo>
                  <a:lnTo>
                    <a:pt x="1743" y="2251"/>
                  </a:lnTo>
                  <a:lnTo>
                    <a:pt x="1747" y="2251"/>
                  </a:lnTo>
                  <a:lnTo>
                    <a:pt x="1751" y="2250"/>
                  </a:lnTo>
                  <a:lnTo>
                    <a:pt x="1761" y="2246"/>
                  </a:lnTo>
                  <a:lnTo>
                    <a:pt x="1765" y="2245"/>
                  </a:lnTo>
                  <a:lnTo>
                    <a:pt x="1771" y="2246"/>
                  </a:lnTo>
                  <a:lnTo>
                    <a:pt x="1774" y="2245"/>
                  </a:lnTo>
                  <a:lnTo>
                    <a:pt x="1778" y="2244"/>
                  </a:lnTo>
                  <a:lnTo>
                    <a:pt x="1782" y="2241"/>
                  </a:lnTo>
                  <a:lnTo>
                    <a:pt x="1784" y="2237"/>
                  </a:lnTo>
                  <a:lnTo>
                    <a:pt x="1786" y="2233"/>
                  </a:lnTo>
                  <a:lnTo>
                    <a:pt x="1791" y="2228"/>
                  </a:lnTo>
                  <a:lnTo>
                    <a:pt x="1795" y="2225"/>
                  </a:lnTo>
                  <a:lnTo>
                    <a:pt x="1799" y="2222"/>
                  </a:lnTo>
                  <a:lnTo>
                    <a:pt x="1804" y="2219"/>
                  </a:lnTo>
                  <a:lnTo>
                    <a:pt x="1809" y="2217"/>
                  </a:lnTo>
                  <a:lnTo>
                    <a:pt x="1815" y="2212"/>
                  </a:lnTo>
                  <a:lnTo>
                    <a:pt x="1820" y="2209"/>
                  </a:lnTo>
                  <a:lnTo>
                    <a:pt x="1822" y="2209"/>
                  </a:lnTo>
                  <a:lnTo>
                    <a:pt x="1825" y="2210"/>
                  </a:lnTo>
                  <a:lnTo>
                    <a:pt x="1830" y="2211"/>
                  </a:lnTo>
                  <a:lnTo>
                    <a:pt x="1834" y="2210"/>
                  </a:lnTo>
                  <a:lnTo>
                    <a:pt x="1836" y="2211"/>
                  </a:lnTo>
                  <a:lnTo>
                    <a:pt x="1841" y="2213"/>
                  </a:lnTo>
                  <a:lnTo>
                    <a:pt x="1844" y="2215"/>
                  </a:lnTo>
                  <a:lnTo>
                    <a:pt x="1847" y="2219"/>
                  </a:lnTo>
                  <a:lnTo>
                    <a:pt x="1853" y="2224"/>
                  </a:lnTo>
                  <a:lnTo>
                    <a:pt x="1856" y="2226"/>
                  </a:lnTo>
                  <a:lnTo>
                    <a:pt x="1858" y="2228"/>
                  </a:lnTo>
                  <a:lnTo>
                    <a:pt x="1863" y="2228"/>
                  </a:lnTo>
                  <a:lnTo>
                    <a:pt x="1867" y="2228"/>
                  </a:lnTo>
                  <a:lnTo>
                    <a:pt x="1870" y="2227"/>
                  </a:lnTo>
                  <a:lnTo>
                    <a:pt x="1873" y="2224"/>
                  </a:lnTo>
                  <a:lnTo>
                    <a:pt x="1880" y="2222"/>
                  </a:lnTo>
                  <a:lnTo>
                    <a:pt x="1883" y="2222"/>
                  </a:lnTo>
                  <a:lnTo>
                    <a:pt x="1888" y="2223"/>
                  </a:lnTo>
                  <a:lnTo>
                    <a:pt x="1894" y="2226"/>
                  </a:lnTo>
                  <a:lnTo>
                    <a:pt x="1896" y="2228"/>
                  </a:lnTo>
                  <a:lnTo>
                    <a:pt x="1898" y="2231"/>
                  </a:lnTo>
                  <a:lnTo>
                    <a:pt x="1905" y="2235"/>
                  </a:lnTo>
                  <a:lnTo>
                    <a:pt x="1908" y="2237"/>
                  </a:lnTo>
                  <a:lnTo>
                    <a:pt x="1916" y="2240"/>
                  </a:lnTo>
                  <a:lnTo>
                    <a:pt x="1923" y="2242"/>
                  </a:lnTo>
                  <a:lnTo>
                    <a:pt x="1930" y="2245"/>
                  </a:lnTo>
                  <a:lnTo>
                    <a:pt x="1934" y="2246"/>
                  </a:lnTo>
                  <a:lnTo>
                    <a:pt x="1936" y="2246"/>
                  </a:lnTo>
                  <a:lnTo>
                    <a:pt x="1946" y="2237"/>
                  </a:lnTo>
                  <a:lnTo>
                    <a:pt x="1954" y="2230"/>
                  </a:lnTo>
                  <a:lnTo>
                    <a:pt x="1964" y="2224"/>
                  </a:lnTo>
                  <a:lnTo>
                    <a:pt x="1971" y="2223"/>
                  </a:lnTo>
                  <a:lnTo>
                    <a:pt x="1976" y="2222"/>
                  </a:lnTo>
                  <a:lnTo>
                    <a:pt x="1980" y="2219"/>
                  </a:lnTo>
                  <a:lnTo>
                    <a:pt x="1982" y="2215"/>
                  </a:lnTo>
                  <a:lnTo>
                    <a:pt x="1982" y="2209"/>
                  </a:lnTo>
                  <a:lnTo>
                    <a:pt x="1981" y="2204"/>
                  </a:lnTo>
                  <a:lnTo>
                    <a:pt x="1978" y="2203"/>
                  </a:lnTo>
                  <a:lnTo>
                    <a:pt x="1977" y="2202"/>
                  </a:lnTo>
                  <a:lnTo>
                    <a:pt x="1979" y="2201"/>
                  </a:lnTo>
                  <a:lnTo>
                    <a:pt x="1980" y="2198"/>
                  </a:lnTo>
                  <a:lnTo>
                    <a:pt x="1981" y="2195"/>
                  </a:lnTo>
                  <a:lnTo>
                    <a:pt x="1982" y="2191"/>
                  </a:lnTo>
                  <a:lnTo>
                    <a:pt x="1986" y="2187"/>
                  </a:lnTo>
                  <a:lnTo>
                    <a:pt x="1988" y="2183"/>
                  </a:lnTo>
                  <a:lnTo>
                    <a:pt x="1988" y="2179"/>
                  </a:lnTo>
                  <a:lnTo>
                    <a:pt x="1990" y="2175"/>
                  </a:lnTo>
                  <a:lnTo>
                    <a:pt x="1993" y="2171"/>
                  </a:lnTo>
                  <a:lnTo>
                    <a:pt x="1995" y="2167"/>
                  </a:lnTo>
                  <a:lnTo>
                    <a:pt x="1996" y="2164"/>
                  </a:lnTo>
                  <a:lnTo>
                    <a:pt x="1998" y="2159"/>
                  </a:lnTo>
                  <a:lnTo>
                    <a:pt x="2003" y="2151"/>
                  </a:lnTo>
                  <a:lnTo>
                    <a:pt x="2006" y="2142"/>
                  </a:lnTo>
                  <a:lnTo>
                    <a:pt x="2011" y="2135"/>
                  </a:lnTo>
                  <a:lnTo>
                    <a:pt x="2020" y="2129"/>
                  </a:lnTo>
                  <a:lnTo>
                    <a:pt x="2025" y="2122"/>
                  </a:lnTo>
                  <a:lnTo>
                    <a:pt x="2028" y="2116"/>
                  </a:lnTo>
                  <a:lnTo>
                    <a:pt x="2027" y="2111"/>
                  </a:lnTo>
                  <a:lnTo>
                    <a:pt x="2025" y="2106"/>
                  </a:lnTo>
                  <a:lnTo>
                    <a:pt x="2024" y="2101"/>
                  </a:lnTo>
                  <a:lnTo>
                    <a:pt x="2026" y="2096"/>
                  </a:lnTo>
                  <a:lnTo>
                    <a:pt x="2025" y="2092"/>
                  </a:lnTo>
                  <a:lnTo>
                    <a:pt x="2020" y="2089"/>
                  </a:lnTo>
                  <a:lnTo>
                    <a:pt x="2015" y="2089"/>
                  </a:lnTo>
                  <a:lnTo>
                    <a:pt x="2009" y="2090"/>
                  </a:lnTo>
                  <a:lnTo>
                    <a:pt x="2006" y="2088"/>
                  </a:lnTo>
                  <a:lnTo>
                    <a:pt x="2005" y="2084"/>
                  </a:lnTo>
                  <a:lnTo>
                    <a:pt x="2006" y="2080"/>
                  </a:lnTo>
                  <a:lnTo>
                    <a:pt x="2010" y="2077"/>
                  </a:lnTo>
                  <a:lnTo>
                    <a:pt x="2017" y="2070"/>
                  </a:lnTo>
                  <a:lnTo>
                    <a:pt x="2026" y="2060"/>
                  </a:lnTo>
                  <a:lnTo>
                    <a:pt x="2035" y="2054"/>
                  </a:lnTo>
                  <a:lnTo>
                    <a:pt x="2049" y="2052"/>
                  </a:lnTo>
                  <a:lnTo>
                    <a:pt x="2059" y="2049"/>
                  </a:lnTo>
                  <a:lnTo>
                    <a:pt x="2070" y="2045"/>
                  </a:lnTo>
                  <a:lnTo>
                    <a:pt x="2078" y="2044"/>
                  </a:lnTo>
                  <a:lnTo>
                    <a:pt x="2079" y="2045"/>
                  </a:lnTo>
                  <a:lnTo>
                    <a:pt x="2084" y="2045"/>
                  </a:lnTo>
                  <a:lnTo>
                    <a:pt x="2091" y="2044"/>
                  </a:lnTo>
                  <a:lnTo>
                    <a:pt x="2097" y="2042"/>
                  </a:lnTo>
                  <a:lnTo>
                    <a:pt x="2104" y="2040"/>
                  </a:lnTo>
                  <a:lnTo>
                    <a:pt x="2109" y="2039"/>
                  </a:lnTo>
                  <a:lnTo>
                    <a:pt x="2113" y="2041"/>
                  </a:lnTo>
                  <a:lnTo>
                    <a:pt x="2114" y="2041"/>
                  </a:lnTo>
                  <a:lnTo>
                    <a:pt x="2116" y="2041"/>
                  </a:lnTo>
                  <a:lnTo>
                    <a:pt x="2117" y="2041"/>
                  </a:lnTo>
                  <a:lnTo>
                    <a:pt x="2118" y="2040"/>
                  </a:lnTo>
                  <a:lnTo>
                    <a:pt x="2123" y="2042"/>
                  </a:lnTo>
                  <a:lnTo>
                    <a:pt x="2131" y="2048"/>
                  </a:lnTo>
                  <a:lnTo>
                    <a:pt x="2136" y="2050"/>
                  </a:lnTo>
                  <a:lnTo>
                    <a:pt x="2138" y="2050"/>
                  </a:lnTo>
                  <a:lnTo>
                    <a:pt x="2140" y="2051"/>
                  </a:lnTo>
                  <a:lnTo>
                    <a:pt x="2143" y="2055"/>
                  </a:lnTo>
                  <a:lnTo>
                    <a:pt x="2146" y="2057"/>
                  </a:lnTo>
                  <a:lnTo>
                    <a:pt x="2151" y="2057"/>
                  </a:lnTo>
                  <a:lnTo>
                    <a:pt x="2157" y="2062"/>
                  </a:lnTo>
                  <a:lnTo>
                    <a:pt x="2159" y="2062"/>
                  </a:lnTo>
                  <a:lnTo>
                    <a:pt x="2160" y="2060"/>
                  </a:lnTo>
                  <a:lnTo>
                    <a:pt x="2162" y="2059"/>
                  </a:lnTo>
                  <a:lnTo>
                    <a:pt x="2165" y="2058"/>
                  </a:lnTo>
                  <a:lnTo>
                    <a:pt x="2170" y="2060"/>
                  </a:lnTo>
                  <a:lnTo>
                    <a:pt x="2176" y="2064"/>
                  </a:lnTo>
                  <a:lnTo>
                    <a:pt x="2180" y="2067"/>
                  </a:lnTo>
                  <a:lnTo>
                    <a:pt x="2182" y="2066"/>
                  </a:lnTo>
                  <a:lnTo>
                    <a:pt x="2184" y="2067"/>
                  </a:lnTo>
                  <a:lnTo>
                    <a:pt x="2185" y="2068"/>
                  </a:lnTo>
                  <a:lnTo>
                    <a:pt x="2185" y="2071"/>
                  </a:lnTo>
                  <a:lnTo>
                    <a:pt x="2184" y="2073"/>
                  </a:lnTo>
                  <a:lnTo>
                    <a:pt x="2186" y="2075"/>
                  </a:lnTo>
                  <a:lnTo>
                    <a:pt x="2188" y="2075"/>
                  </a:lnTo>
                  <a:lnTo>
                    <a:pt x="2190" y="2076"/>
                  </a:lnTo>
                  <a:lnTo>
                    <a:pt x="2193" y="2080"/>
                  </a:lnTo>
                  <a:lnTo>
                    <a:pt x="2195" y="2081"/>
                  </a:lnTo>
                  <a:lnTo>
                    <a:pt x="2196" y="2083"/>
                  </a:lnTo>
                  <a:lnTo>
                    <a:pt x="2197" y="2084"/>
                  </a:lnTo>
                  <a:lnTo>
                    <a:pt x="2197" y="2085"/>
                  </a:lnTo>
                  <a:lnTo>
                    <a:pt x="2196" y="2086"/>
                  </a:lnTo>
                  <a:lnTo>
                    <a:pt x="2195" y="2088"/>
                  </a:lnTo>
                  <a:lnTo>
                    <a:pt x="2195" y="2089"/>
                  </a:lnTo>
                  <a:lnTo>
                    <a:pt x="2196" y="2091"/>
                  </a:lnTo>
                  <a:lnTo>
                    <a:pt x="2200" y="2093"/>
                  </a:lnTo>
                  <a:lnTo>
                    <a:pt x="2201" y="2094"/>
                  </a:lnTo>
                  <a:lnTo>
                    <a:pt x="2201" y="2096"/>
                  </a:lnTo>
                  <a:lnTo>
                    <a:pt x="2202" y="2098"/>
                  </a:lnTo>
                  <a:lnTo>
                    <a:pt x="2204" y="2101"/>
                  </a:lnTo>
                  <a:lnTo>
                    <a:pt x="2206" y="2102"/>
                  </a:lnTo>
                  <a:lnTo>
                    <a:pt x="2205" y="2104"/>
                  </a:lnTo>
                  <a:lnTo>
                    <a:pt x="2206" y="2105"/>
                  </a:lnTo>
                  <a:lnTo>
                    <a:pt x="2207" y="2107"/>
                  </a:lnTo>
                  <a:lnTo>
                    <a:pt x="2207" y="2110"/>
                  </a:lnTo>
                  <a:lnTo>
                    <a:pt x="2207" y="2112"/>
                  </a:lnTo>
                  <a:lnTo>
                    <a:pt x="2209" y="2114"/>
                  </a:lnTo>
                  <a:lnTo>
                    <a:pt x="2209" y="2119"/>
                  </a:lnTo>
                  <a:lnTo>
                    <a:pt x="2211" y="2125"/>
                  </a:lnTo>
                  <a:lnTo>
                    <a:pt x="2216" y="2132"/>
                  </a:lnTo>
                  <a:lnTo>
                    <a:pt x="2217" y="2136"/>
                  </a:lnTo>
                  <a:lnTo>
                    <a:pt x="2217" y="2141"/>
                  </a:lnTo>
                  <a:lnTo>
                    <a:pt x="2217" y="2143"/>
                  </a:lnTo>
                  <a:lnTo>
                    <a:pt x="2219" y="2144"/>
                  </a:lnTo>
                  <a:lnTo>
                    <a:pt x="2220" y="2146"/>
                  </a:lnTo>
                  <a:lnTo>
                    <a:pt x="2220" y="2149"/>
                  </a:lnTo>
                  <a:lnTo>
                    <a:pt x="2221" y="2151"/>
                  </a:lnTo>
                  <a:lnTo>
                    <a:pt x="2222" y="2153"/>
                  </a:lnTo>
                  <a:lnTo>
                    <a:pt x="2221" y="2156"/>
                  </a:lnTo>
                  <a:lnTo>
                    <a:pt x="2222" y="2159"/>
                  </a:lnTo>
                  <a:lnTo>
                    <a:pt x="2223" y="2160"/>
                  </a:lnTo>
                  <a:lnTo>
                    <a:pt x="2223" y="2164"/>
                  </a:lnTo>
                  <a:lnTo>
                    <a:pt x="2224" y="2167"/>
                  </a:lnTo>
                  <a:lnTo>
                    <a:pt x="2227" y="2173"/>
                  </a:lnTo>
                  <a:lnTo>
                    <a:pt x="2233" y="2181"/>
                  </a:lnTo>
                  <a:lnTo>
                    <a:pt x="2236" y="2187"/>
                  </a:lnTo>
                  <a:lnTo>
                    <a:pt x="2238" y="2191"/>
                  </a:lnTo>
                  <a:lnTo>
                    <a:pt x="2238" y="2195"/>
                  </a:lnTo>
                  <a:lnTo>
                    <a:pt x="2236" y="2198"/>
                  </a:lnTo>
                  <a:lnTo>
                    <a:pt x="2236" y="2199"/>
                  </a:lnTo>
                  <a:lnTo>
                    <a:pt x="2238" y="2201"/>
                  </a:lnTo>
                  <a:lnTo>
                    <a:pt x="2238" y="2203"/>
                  </a:lnTo>
                  <a:lnTo>
                    <a:pt x="2238" y="2205"/>
                  </a:lnTo>
                  <a:lnTo>
                    <a:pt x="2239" y="2207"/>
                  </a:lnTo>
                  <a:lnTo>
                    <a:pt x="2245" y="2212"/>
                  </a:lnTo>
                  <a:lnTo>
                    <a:pt x="2243" y="2218"/>
                  </a:lnTo>
                  <a:lnTo>
                    <a:pt x="2242" y="2223"/>
                  </a:lnTo>
                  <a:lnTo>
                    <a:pt x="2242" y="2228"/>
                  </a:lnTo>
                  <a:lnTo>
                    <a:pt x="2244" y="2232"/>
                  </a:lnTo>
                  <a:lnTo>
                    <a:pt x="2247" y="2234"/>
                  </a:lnTo>
                  <a:lnTo>
                    <a:pt x="2249" y="2236"/>
                  </a:lnTo>
                  <a:lnTo>
                    <a:pt x="2249" y="2238"/>
                  </a:lnTo>
                  <a:lnTo>
                    <a:pt x="2252" y="2240"/>
                  </a:lnTo>
                  <a:lnTo>
                    <a:pt x="2258" y="2244"/>
                  </a:lnTo>
                  <a:lnTo>
                    <a:pt x="2266" y="2244"/>
                  </a:lnTo>
                  <a:lnTo>
                    <a:pt x="2275" y="2242"/>
                  </a:lnTo>
                  <a:lnTo>
                    <a:pt x="2281" y="2242"/>
                  </a:lnTo>
                  <a:lnTo>
                    <a:pt x="2283" y="2243"/>
                  </a:lnTo>
                  <a:lnTo>
                    <a:pt x="2283" y="2245"/>
                  </a:lnTo>
                  <a:lnTo>
                    <a:pt x="2283" y="2247"/>
                  </a:lnTo>
                  <a:lnTo>
                    <a:pt x="2285" y="2248"/>
                  </a:lnTo>
                  <a:lnTo>
                    <a:pt x="2288" y="2249"/>
                  </a:lnTo>
                  <a:lnTo>
                    <a:pt x="2291" y="2251"/>
                  </a:lnTo>
                  <a:lnTo>
                    <a:pt x="2292" y="2253"/>
                  </a:lnTo>
                  <a:lnTo>
                    <a:pt x="2294" y="2253"/>
                  </a:lnTo>
                  <a:lnTo>
                    <a:pt x="2296" y="2253"/>
                  </a:lnTo>
                  <a:lnTo>
                    <a:pt x="2298" y="2253"/>
                  </a:lnTo>
                  <a:lnTo>
                    <a:pt x="2300" y="2254"/>
                  </a:lnTo>
                  <a:lnTo>
                    <a:pt x="2301" y="2253"/>
                  </a:lnTo>
                  <a:lnTo>
                    <a:pt x="2302" y="2252"/>
                  </a:lnTo>
                  <a:lnTo>
                    <a:pt x="2304" y="2252"/>
                  </a:lnTo>
                  <a:lnTo>
                    <a:pt x="2306" y="2252"/>
                  </a:lnTo>
                  <a:lnTo>
                    <a:pt x="2307" y="2255"/>
                  </a:lnTo>
                  <a:lnTo>
                    <a:pt x="2309" y="2257"/>
                  </a:lnTo>
                  <a:lnTo>
                    <a:pt x="2312" y="2258"/>
                  </a:lnTo>
                  <a:lnTo>
                    <a:pt x="2315" y="2261"/>
                  </a:lnTo>
                  <a:lnTo>
                    <a:pt x="2323" y="2272"/>
                  </a:lnTo>
                  <a:lnTo>
                    <a:pt x="2328" y="2276"/>
                  </a:lnTo>
                  <a:lnTo>
                    <a:pt x="2333" y="2277"/>
                  </a:lnTo>
                  <a:lnTo>
                    <a:pt x="2340" y="2278"/>
                  </a:lnTo>
                  <a:lnTo>
                    <a:pt x="2342" y="2282"/>
                  </a:lnTo>
                  <a:lnTo>
                    <a:pt x="2340" y="2286"/>
                  </a:lnTo>
                  <a:lnTo>
                    <a:pt x="2340" y="2290"/>
                  </a:lnTo>
                  <a:lnTo>
                    <a:pt x="2341" y="2291"/>
                  </a:lnTo>
                  <a:lnTo>
                    <a:pt x="2343" y="2296"/>
                  </a:lnTo>
                  <a:lnTo>
                    <a:pt x="2346" y="2298"/>
                  </a:lnTo>
                  <a:lnTo>
                    <a:pt x="2346" y="2300"/>
                  </a:lnTo>
                  <a:lnTo>
                    <a:pt x="2348" y="2303"/>
                  </a:lnTo>
                  <a:lnTo>
                    <a:pt x="2347" y="2307"/>
                  </a:lnTo>
                  <a:lnTo>
                    <a:pt x="2344" y="2313"/>
                  </a:lnTo>
                  <a:lnTo>
                    <a:pt x="2345" y="2318"/>
                  </a:lnTo>
                  <a:lnTo>
                    <a:pt x="2349" y="2322"/>
                  </a:lnTo>
                  <a:lnTo>
                    <a:pt x="2351" y="2326"/>
                  </a:lnTo>
                  <a:lnTo>
                    <a:pt x="2352" y="2330"/>
                  </a:lnTo>
                  <a:lnTo>
                    <a:pt x="2353" y="2333"/>
                  </a:lnTo>
                  <a:lnTo>
                    <a:pt x="2354" y="2333"/>
                  </a:lnTo>
                  <a:lnTo>
                    <a:pt x="2358" y="2333"/>
                  </a:lnTo>
                  <a:lnTo>
                    <a:pt x="2364" y="2332"/>
                  </a:lnTo>
                  <a:lnTo>
                    <a:pt x="2368" y="2332"/>
                  </a:lnTo>
                  <a:lnTo>
                    <a:pt x="2371" y="2334"/>
                  </a:lnTo>
                  <a:lnTo>
                    <a:pt x="2379" y="2334"/>
                  </a:lnTo>
                  <a:lnTo>
                    <a:pt x="2390" y="2332"/>
                  </a:lnTo>
                  <a:lnTo>
                    <a:pt x="2398" y="2332"/>
                  </a:lnTo>
                  <a:lnTo>
                    <a:pt x="2401" y="2332"/>
                  </a:lnTo>
                  <a:lnTo>
                    <a:pt x="2404" y="2330"/>
                  </a:lnTo>
                  <a:lnTo>
                    <a:pt x="2406" y="2324"/>
                  </a:lnTo>
                  <a:lnTo>
                    <a:pt x="2408" y="2321"/>
                  </a:lnTo>
                  <a:lnTo>
                    <a:pt x="2411" y="2322"/>
                  </a:lnTo>
                  <a:lnTo>
                    <a:pt x="2414" y="2320"/>
                  </a:lnTo>
                  <a:lnTo>
                    <a:pt x="2418" y="2316"/>
                  </a:lnTo>
                  <a:lnTo>
                    <a:pt x="2422" y="2314"/>
                  </a:lnTo>
                  <a:lnTo>
                    <a:pt x="2427" y="2314"/>
                  </a:lnTo>
                  <a:lnTo>
                    <a:pt x="2433" y="2314"/>
                  </a:lnTo>
                  <a:lnTo>
                    <a:pt x="2436" y="2313"/>
                  </a:lnTo>
                  <a:lnTo>
                    <a:pt x="2439" y="2309"/>
                  </a:lnTo>
                  <a:lnTo>
                    <a:pt x="2444" y="2306"/>
                  </a:lnTo>
                  <a:lnTo>
                    <a:pt x="2456" y="2302"/>
                  </a:lnTo>
                  <a:lnTo>
                    <a:pt x="2459" y="2301"/>
                  </a:lnTo>
                  <a:lnTo>
                    <a:pt x="2460" y="2302"/>
                  </a:lnTo>
                  <a:lnTo>
                    <a:pt x="2464" y="2302"/>
                  </a:lnTo>
                  <a:lnTo>
                    <a:pt x="2468" y="2303"/>
                  </a:lnTo>
                  <a:lnTo>
                    <a:pt x="2470" y="2307"/>
                  </a:lnTo>
                  <a:lnTo>
                    <a:pt x="2471" y="2309"/>
                  </a:lnTo>
                  <a:lnTo>
                    <a:pt x="2470" y="2311"/>
                  </a:lnTo>
                  <a:lnTo>
                    <a:pt x="2470" y="2313"/>
                  </a:lnTo>
                  <a:lnTo>
                    <a:pt x="2469" y="2315"/>
                  </a:lnTo>
                  <a:lnTo>
                    <a:pt x="2468" y="2318"/>
                  </a:lnTo>
                  <a:lnTo>
                    <a:pt x="2468" y="2320"/>
                  </a:lnTo>
                  <a:lnTo>
                    <a:pt x="2470" y="2325"/>
                  </a:lnTo>
                  <a:lnTo>
                    <a:pt x="2472" y="2328"/>
                  </a:lnTo>
                  <a:lnTo>
                    <a:pt x="2474" y="2332"/>
                  </a:lnTo>
                  <a:lnTo>
                    <a:pt x="2472" y="2334"/>
                  </a:lnTo>
                  <a:lnTo>
                    <a:pt x="2472" y="2337"/>
                  </a:lnTo>
                  <a:lnTo>
                    <a:pt x="2469" y="2341"/>
                  </a:lnTo>
                  <a:lnTo>
                    <a:pt x="2467" y="2343"/>
                  </a:lnTo>
                  <a:lnTo>
                    <a:pt x="2465" y="2345"/>
                  </a:lnTo>
                  <a:lnTo>
                    <a:pt x="2461" y="2346"/>
                  </a:lnTo>
                  <a:lnTo>
                    <a:pt x="2460" y="2346"/>
                  </a:lnTo>
                  <a:lnTo>
                    <a:pt x="2459" y="2347"/>
                  </a:lnTo>
                  <a:lnTo>
                    <a:pt x="2458" y="2348"/>
                  </a:lnTo>
                  <a:lnTo>
                    <a:pt x="2457" y="2349"/>
                  </a:lnTo>
                  <a:lnTo>
                    <a:pt x="2455" y="2352"/>
                  </a:lnTo>
                  <a:lnTo>
                    <a:pt x="2455" y="2354"/>
                  </a:lnTo>
                  <a:lnTo>
                    <a:pt x="2455" y="2357"/>
                  </a:lnTo>
                  <a:lnTo>
                    <a:pt x="2456" y="2360"/>
                  </a:lnTo>
                  <a:lnTo>
                    <a:pt x="2454" y="2363"/>
                  </a:lnTo>
                  <a:lnTo>
                    <a:pt x="2452" y="2367"/>
                  </a:lnTo>
                  <a:lnTo>
                    <a:pt x="2452" y="2368"/>
                  </a:lnTo>
                  <a:lnTo>
                    <a:pt x="2451" y="2371"/>
                  </a:lnTo>
                  <a:lnTo>
                    <a:pt x="2451" y="2372"/>
                  </a:lnTo>
                  <a:lnTo>
                    <a:pt x="2450" y="2379"/>
                  </a:lnTo>
                  <a:lnTo>
                    <a:pt x="2448" y="2384"/>
                  </a:lnTo>
                  <a:lnTo>
                    <a:pt x="2445" y="2389"/>
                  </a:lnTo>
                  <a:lnTo>
                    <a:pt x="2446" y="2392"/>
                  </a:lnTo>
                  <a:lnTo>
                    <a:pt x="2446" y="2395"/>
                  </a:lnTo>
                  <a:lnTo>
                    <a:pt x="2445" y="2396"/>
                  </a:lnTo>
                  <a:lnTo>
                    <a:pt x="2445" y="2398"/>
                  </a:lnTo>
                  <a:lnTo>
                    <a:pt x="2445" y="2401"/>
                  </a:lnTo>
                  <a:lnTo>
                    <a:pt x="2444" y="2402"/>
                  </a:lnTo>
                  <a:lnTo>
                    <a:pt x="2442" y="2404"/>
                  </a:lnTo>
                  <a:lnTo>
                    <a:pt x="2440" y="2406"/>
                  </a:lnTo>
                  <a:lnTo>
                    <a:pt x="2440" y="2409"/>
                  </a:lnTo>
                  <a:lnTo>
                    <a:pt x="2439" y="2412"/>
                  </a:lnTo>
                  <a:lnTo>
                    <a:pt x="2438" y="2414"/>
                  </a:lnTo>
                  <a:lnTo>
                    <a:pt x="2437" y="2415"/>
                  </a:lnTo>
                  <a:lnTo>
                    <a:pt x="2435" y="2417"/>
                  </a:lnTo>
                  <a:lnTo>
                    <a:pt x="2434" y="2418"/>
                  </a:lnTo>
                  <a:lnTo>
                    <a:pt x="2433" y="2421"/>
                  </a:lnTo>
                  <a:lnTo>
                    <a:pt x="2433" y="2423"/>
                  </a:lnTo>
                  <a:lnTo>
                    <a:pt x="2432" y="2425"/>
                  </a:lnTo>
                  <a:lnTo>
                    <a:pt x="2433" y="2428"/>
                  </a:lnTo>
                  <a:lnTo>
                    <a:pt x="2431" y="2430"/>
                  </a:lnTo>
                  <a:lnTo>
                    <a:pt x="2429" y="2431"/>
                  </a:lnTo>
                  <a:lnTo>
                    <a:pt x="2428" y="2432"/>
                  </a:lnTo>
                  <a:lnTo>
                    <a:pt x="2426" y="2432"/>
                  </a:lnTo>
                  <a:lnTo>
                    <a:pt x="2423" y="2435"/>
                  </a:lnTo>
                  <a:lnTo>
                    <a:pt x="2421" y="2443"/>
                  </a:lnTo>
                  <a:lnTo>
                    <a:pt x="2421" y="2447"/>
                  </a:lnTo>
                  <a:lnTo>
                    <a:pt x="2421" y="2452"/>
                  </a:lnTo>
                  <a:lnTo>
                    <a:pt x="2418" y="2454"/>
                  </a:lnTo>
                  <a:lnTo>
                    <a:pt x="2416" y="2456"/>
                  </a:lnTo>
                  <a:lnTo>
                    <a:pt x="2414" y="2455"/>
                  </a:lnTo>
                  <a:lnTo>
                    <a:pt x="2412" y="2454"/>
                  </a:lnTo>
                  <a:lnTo>
                    <a:pt x="2409" y="2454"/>
                  </a:lnTo>
                  <a:lnTo>
                    <a:pt x="2407" y="2453"/>
                  </a:lnTo>
                  <a:lnTo>
                    <a:pt x="2403" y="2452"/>
                  </a:lnTo>
                  <a:lnTo>
                    <a:pt x="2397" y="2450"/>
                  </a:lnTo>
                  <a:lnTo>
                    <a:pt x="2392" y="2448"/>
                  </a:lnTo>
                  <a:lnTo>
                    <a:pt x="2388" y="2447"/>
                  </a:lnTo>
                  <a:lnTo>
                    <a:pt x="2385" y="2447"/>
                  </a:lnTo>
                  <a:lnTo>
                    <a:pt x="2383" y="2445"/>
                  </a:lnTo>
                  <a:lnTo>
                    <a:pt x="2381" y="2443"/>
                  </a:lnTo>
                  <a:lnTo>
                    <a:pt x="2379" y="2443"/>
                  </a:lnTo>
                  <a:lnTo>
                    <a:pt x="2377" y="2447"/>
                  </a:lnTo>
                  <a:lnTo>
                    <a:pt x="2375" y="2448"/>
                  </a:lnTo>
                  <a:lnTo>
                    <a:pt x="2373" y="2452"/>
                  </a:lnTo>
                  <a:lnTo>
                    <a:pt x="2373" y="2453"/>
                  </a:lnTo>
                  <a:lnTo>
                    <a:pt x="2370" y="2457"/>
                  </a:lnTo>
                  <a:lnTo>
                    <a:pt x="2368" y="2458"/>
                  </a:lnTo>
                  <a:lnTo>
                    <a:pt x="2362" y="2460"/>
                  </a:lnTo>
                  <a:lnTo>
                    <a:pt x="2361" y="2461"/>
                  </a:lnTo>
                  <a:lnTo>
                    <a:pt x="2357" y="2461"/>
                  </a:lnTo>
                  <a:lnTo>
                    <a:pt x="2355" y="2463"/>
                  </a:lnTo>
                  <a:lnTo>
                    <a:pt x="2353" y="2464"/>
                  </a:lnTo>
                  <a:lnTo>
                    <a:pt x="2353" y="2466"/>
                  </a:lnTo>
                  <a:lnTo>
                    <a:pt x="2354" y="2469"/>
                  </a:lnTo>
                  <a:lnTo>
                    <a:pt x="2356" y="2472"/>
                  </a:lnTo>
                  <a:lnTo>
                    <a:pt x="2357" y="2475"/>
                  </a:lnTo>
                  <a:lnTo>
                    <a:pt x="2358" y="2481"/>
                  </a:lnTo>
                  <a:lnTo>
                    <a:pt x="2362" y="2499"/>
                  </a:lnTo>
                  <a:lnTo>
                    <a:pt x="2360" y="2502"/>
                  </a:lnTo>
                  <a:lnTo>
                    <a:pt x="2359" y="2515"/>
                  </a:lnTo>
                  <a:lnTo>
                    <a:pt x="2360" y="2517"/>
                  </a:lnTo>
                  <a:lnTo>
                    <a:pt x="2360" y="2521"/>
                  </a:lnTo>
                  <a:lnTo>
                    <a:pt x="2360" y="2524"/>
                  </a:lnTo>
                  <a:lnTo>
                    <a:pt x="2360" y="2524"/>
                  </a:lnTo>
                  <a:lnTo>
                    <a:pt x="2362" y="2525"/>
                  </a:lnTo>
                  <a:lnTo>
                    <a:pt x="2362" y="2527"/>
                  </a:lnTo>
                  <a:lnTo>
                    <a:pt x="2362" y="2529"/>
                  </a:lnTo>
                  <a:lnTo>
                    <a:pt x="2362" y="2531"/>
                  </a:lnTo>
                  <a:lnTo>
                    <a:pt x="2360" y="2534"/>
                  </a:lnTo>
                  <a:lnTo>
                    <a:pt x="2360" y="2539"/>
                  </a:lnTo>
                  <a:lnTo>
                    <a:pt x="2358" y="2541"/>
                  </a:lnTo>
                  <a:lnTo>
                    <a:pt x="2357" y="2543"/>
                  </a:lnTo>
                  <a:lnTo>
                    <a:pt x="2357" y="2544"/>
                  </a:lnTo>
                  <a:lnTo>
                    <a:pt x="2357" y="2547"/>
                  </a:lnTo>
                  <a:lnTo>
                    <a:pt x="2356" y="2550"/>
                  </a:lnTo>
                  <a:lnTo>
                    <a:pt x="2354" y="2550"/>
                  </a:lnTo>
                  <a:lnTo>
                    <a:pt x="2352" y="2552"/>
                  </a:lnTo>
                  <a:lnTo>
                    <a:pt x="2350" y="2552"/>
                  </a:lnTo>
                  <a:lnTo>
                    <a:pt x="2348" y="2552"/>
                  </a:lnTo>
                  <a:lnTo>
                    <a:pt x="2345" y="2552"/>
                  </a:lnTo>
                  <a:lnTo>
                    <a:pt x="2340" y="2554"/>
                  </a:lnTo>
                  <a:lnTo>
                    <a:pt x="2338" y="2555"/>
                  </a:lnTo>
                  <a:lnTo>
                    <a:pt x="2337" y="2556"/>
                  </a:lnTo>
                  <a:lnTo>
                    <a:pt x="2335" y="2557"/>
                  </a:lnTo>
                  <a:lnTo>
                    <a:pt x="2335" y="2558"/>
                  </a:lnTo>
                  <a:lnTo>
                    <a:pt x="2336" y="2559"/>
                  </a:lnTo>
                  <a:lnTo>
                    <a:pt x="2338" y="2560"/>
                  </a:lnTo>
                  <a:lnTo>
                    <a:pt x="2340" y="2562"/>
                  </a:lnTo>
                  <a:lnTo>
                    <a:pt x="2341" y="2564"/>
                  </a:lnTo>
                  <a:lnTo>
                    <a:pt x="2339" y="2566"/>
                  </a:lnTo>
                  <a:lnTo>
                    <a:pt x="2340" y="2568"/>
                  </a:lnTo>
                  <a:lnTo>
                    <a:pt x="2342" y="2571"/>
                  </a:lnTo>
                  <a:lnTo>
                    <a:pt x="2343" y="2573"/>
                  </a:lnTo>
                  <a:lnTo>
                    <a:pt x="2343" y="2574"/>
                  </a:lnTo>
                  <a:lnTo>
                    <a:pt x="2344" y="2576"/>
                  </a:lnTo>
                  <a:lnTo>
                    <a:pt x="2345" y="2574"/>
                  </a:lnTo>
                  <a:lnTo>
                    <a:pt x="2349" y="2566"/>
                  </a:lnTo>
                  <a:lnTo>
                    <a:pt x="2344" y="2560"/>
                  </a:lnTo>
                  <a:lnTo>
                    <a:pt x="2346" y="2560"/>
                  </a:lnTo>
                  <a:lnTo>
                    <a:pt x="2353" y="2562"/>
                  </a:lnTo>
                  <a:lnTo>
                    <a:pt x="2355" y="2561"/>
                  </a:lnTo>
                  <a:lnTo>
                    <a:pt x="2359" y="2562"/>
                  </a:lnTo>
                  <a:lnTo>
                    <a:pt x="2362" y="2558"/>
                  </a:lnTo>
                  <a:lnTo>
                    <a:pt x="2364" y="2555"/>
                  </a:lnTo>
                  <a:lnTo>
                    <a:pt x="2366" y="2553"/>
                  </a:lnTo>
                  <a:lnTo>
                    <a:pt x="2370" y="2546"/>
                  </a:lnTo>
                  <a:lnTo>
                    <a:pt x="2377" y="2537"/>
                  </a:lnTo>
                  <a:lnTo>
                    <a:pt x="2379" y="2534"/>
                  </a:lnTo>
                  <a:lnTo>
                    <a:pt x="2384" y="2532"/>
                  </a:lnTo>
                  <a:lnTo>
                    <a:pt x="2385" y="2533"/>
                  </a:lnTo>
                  <a:lnTo>
                    <a:pt x="2386" y="2533"/>
                  </a:lnTo>
                  <a:lnTo>
                    <a:pt x="2382" y="2538"/>
                  </a:lnTo>
                  <a:lnTo>
                    <a:pt x="2381" y="2541"/>
                  </a:lnTo>
                  <a:lnTo>
                    <a:pt x="2384" y="2541"/>
                  </a:lnTo>
                  <a:lnTo>
                    <a:pt x="2387" y="2540"/>
                  </a:lnTo>
                  <a:lnTo>
                    <a:pt x="2393" y="2534"/>
                  </a:lnTo>
                  <a:lnTo>
                    <a:pt x="2396" y="2532"/>
                  </a:lnTo>
                  <a:lnTo>
                    <a:pt x="2396" y="2535"/>
                  </a:lnTo>
                  <a:lnTo>
                    <a:pt x="2395" y="2550"/>
                  </a:lnTo>
                  <a:lnTo>
                    <a:pt x="2401" y="2549"/>
                  </a:lnTo>
                  <a:lnTo>
                    <a:pt x="2404" y="2551"/>
                  </a:lnTo>
                  <a:lnTo>
                    <a:pt x="2408" y="2551"/>
                  </a:lnTo>
                  <a:lnTo>
                    <a:pt x="2413" y="2555"/>
                  </a:lnTo>
                  <a:lnTo>
                    <a:pt x="2416" y="2554"/>
                  </a:lnTo>
                  <a:lnTo>
                    <a:pt x="2417" y="2554"/>
                  </a:lnTo>
                  <a:lnTo>
                    <a:pt x="2420" y="2558"/>
                  </a:lnTo>
                  <a:lnTo>
                    <a:pt x="2423" y="2558"/>
                  </a:lnTo>
                  <a:lnTo>
                    <a:pt x="2428" y="2556"/>
                  </a:lnTo>
                  <a:lnTo>
                    <a:pt x="2436" y="2553"/>
                  </a:lnTo>
                  <a:lnTo>
                    <a:pt x="2440" y="2553"/>
                  </a:lnTo>
                  <a:lnTo>
                    <a:pt x="2450" y="2548"/>
                  </a:lnTo>
                  <a:lnTo>
                    <a:pt x="2455" y="2544"/>
                  </a:lnTo>
                  <a:lnTo>
                    <a:pt x="2472" y="2533"/>
                  </a:lnTo>
                  <a:lnTo>
                    <a:pt x="2479" y="2527"/>
                  </a:lnTo>
                  <a:lnTo>
                    <a:pt x="2486" y="2522"/>
                  </a:lnTo>
                  <a:lnTo>
                    <a:pt x="2489" y="2516"/>
                  </a:lnTo>
                  <a:lnTo>
                    <a:pt x="2497" y="2509"/>
                  </a:lnTo>
                  <a:lnTo>
                    <a:pt x="2497" y="2506"/>
                  </a:lnTo>
                  <a:lnTo>
                    <a:pt x="2498" y="2503"/>
                  </a:lnTo>
                  <a:lnTo>
                    <a:pt x="2509" y="2485"/>
                  </a:lnTo>
                  <a:lnTo>
                    <a:pt x="2513" y="2482"/>
                  </a:lnTo>
                  <a:lnTo>
                    <a:pt x="2518" y="2480"/>
                  </a:lnTo>
                  <a:lnTo>
                    <a:pt x="2520" y="2477"/>
                  </a:lnTo>
                  <a:lnTo>
                    <a:pt x="2521" y="2472"/>
                  </a:lnTo>
                  <a:lnTo>
                    <a:pt x="2528" y="2465"/>
                  </a:lnTo>
                  <a:lnTo>
                    <a:pt x="2532" y="2458"/>
                  </a:lnTo>
                  <a:lnTo>
                    <a:pt x="2537" y="2454"/>
                  </a:lnTo>
                  <a:lnTo>
                    <a:pt x="2539" y="2450"/>
                  </a:lnTo>
                  <a:lnTo>
                    <a:pt x="2550" y="2440"/>
                  </a:lnTo>
                  <a:lnTo>
                    <a:pt x="2559" y="2428"/>
                  </a:lnTo>
                  <a:lnTo>
                    <a:pt x="2567" y="2420"/>
                  </a:lnTo>
                  <a:lnTo>
                    <a:pt x="2570" y="2415"/>
                  </a:lnTo>
                  <a:lnTo>
                    <a:pt x="2580" y="2401"/>
                  </a:lnTo>
                  <a:lnTo>
                    <a:pt x="2584" y="2391"/>
                  </a:lnTo>
                  <a:lnTo>
                    <a:pt x="2587" y="2387"/>
                  </a:lnTo>
                  <a:lnTo>
                    <a:pt x="2589" y="2378"/>
                  </a:lnTo>
                  <a:lnTo>
                    <a:pt x="2593" y="2371"/>
                  </a:lnTo>
                  <a:lnTo>
                    <a:pt x="2594" y="2367"/>
                  </a:lnTo>
                  <a:lnTo>
                    <a:pt x="2595" y="2363"/>
                  </a:lnTo>
                  <a:lnTo>
                    <a:pt x="2609" y="2348"/>
                  </a:lnTo>
                  <a:lnTo>
                    <a:pt x="2614" y="2337"/>
                  </a:lnTo>
                  <a:lnTo>
                    <a:pt x="2620" y="2324"/>
                  </a:lnTo>
                  <a:lnTo>
                    <a:pt x="2625" y="2320"/>
                  </a:lnTo>
                  <a:lnTo>
                    <a:pt x="2630" y="2314"/>
                  </a:lnTo>
                  <a:lnTo>
                    <a:pt x="2633" y="2310"/>
                  </a:lnTo>
                  <a:lnTo>
                    <a:pt x="2641" y="2303"/>
                  </a:lnTo>
                  <a:lnTo>
                    <a:pt x="2644" y="2298"/>
                  </a:lnTo>
                  <a:lnTo>
                    <a:pt x="2646" y="2294"/>
                  </a:lnTo>
                  <a:lnTo>
                    <a:pt x="2648" y="2282"/>
                  </a:lnTo>
                  <a:lnTo>
                    <a:pt x="2653" y="2273"/>
                  </a:lnTo>
                  <a:lnTo>
                    <a:pt x="2651" y="2271"/>
                  </a:lnTo>
                  <a:lnTo>
                    <a:pt x="2650" y="2269"/>
                  </a:lnTo>
                  <a:lnTo>
                    <a:pt x="2651" y="2265"/>
                  </a:lnTo>
                  <a:lnTo>
                    <a:pt x="2652" y="2263"/>
                  </a:lnTo>
                  <a:lnTo>
                    <a:pt x="2652" y="2260"/>
                  </a:lnTo>
                  <a:lnTo>
                    <a:pt x="2653" y="2257"/>
                  </a:lnTo>
                  <a:lnTo>
                    <a:pt x="2654" y="2255"/>
                  </a:lnTo>
                  <a:lnTo>
                    <a:pt x="2657" y="2242"/>
                  </a:lnTo>
                  <a:lnTo>
                    <a:pt x="2657" y="2234"/>
                  </a:lnTo>
                  <a:lnTo>
                    <a:pt x="2655" y="2231"/>
                  </a:lnTo>
                  <a:lnTo>
                    <a:pt x="2655" y="2226"/>
                  </a:lnTo>
                  <a:lnTo>
                    <a:pt x="2659" y="2220"/>
                  </a:lnTo>
                  <a:lnTo>
                    <a:pt x="2660" y="2220"/>
                  </a:lnTo>
                  <a:lnTo>
                    <a:pt x="2661" y="2218"/>
                  </a:lnTo>
                  <a:lnTo>
                    <a:pt x="2658" y="2217"/>
                  </a:lnTo>
                  <a:lnTo>
                    <a:pt x="2658" y="2215"/>
                  </a:lnTo>
                  <a:lnTo>
                    <a:pt x="2656" y="2195"/>
                  </a:lnTo>
                  <a:lnTo>
                    <a:pt x="2657" y="2182"/>
                  </a:lnTo>
                  <a:lnTo>
                    <a:pt x="2661" y="2172"/>
                  </a:lnTo>
                  <a:lnTo>
                    <a:pt x="2662" y="2170"/>
                  </a:lnTo>
                  <a:lnTo>
                    <a:pt x="2663" y="2160"/>
                  </a:lnTo>
                  <a:lnTo>
                    <a:pt x="2667" y="2151"/>
                  </a:lnTo>
                  <a:lnTo>
                    <a:pt x="2670" y="2141"/>
                  </a:lnTo>
                  <a:lnTo>
                    <a:pt x="2676" y="2135"/>
                  </a:lnTo>
                  <a:lnTo>
                    <a:pt x="2681" y="2129"/>
                  </a:lnTo>
                  <a:lnTo>
                    <a:pt x="2684" y="2125"/>
                  </a:lnTo>
                  <a:lnTo>
                    <a:pt x="2685" y="2118"/>
                  </a:lnTo>
                  <a:lnTo>
                    <a:pt x="2688" y="2112"/>
                  </a:lnTo>
                  <a:lnTo>
                    <a:pt x="2685" y="2109"/>
                  </a:lnTo>
                  <a:lnTo>
                    <a:pt x="2683" y="2107"/>
                  </a:lnTo>
                  <a:lnTo>
                    <a:pt x="2678" y="2102"/>
                  </a:lnTo>
                  <a:lnTo>
                    <a:pt x="2676" y="2099"/>
                  </a:lnTo>
                  <a:lnTo>
                    <a:pt x="2680" y="2092"/>
                  </a:lnTo>
                  <a:lnTo>
                    <a:pt x="2681" y="2087"/>
                  </a:lnTo>
                  <a:lnTo>
                    <a:pt x="2680" y="2077"/>
                  </a:lnTo>
                  <a:lnTo>
                    <a:pt x="2675" y="2074"/>
                  </a:lnTo>
                  <a:lnTo>
                    <a:pt x="2669" y="2067"/>
                  </a:lnTo>
                  <a:lnTo>
                    <a:pt x="2667" y="2064"/>
                  </a:lnTo>
                  <a:lnTo>
                    <a:pt x="2669" y="2064"/>
                  </a:lnTo>
                  <a:lnTo>
                    <a:pt x="2678" y="2068"/>
                  </a:lnTo>
                  <a:lnTo>
                    <a:pt x="2683" y="2064"/>
                  </a:lnTo>
                  <a:lnTo>
                    <a:pt x="2685" y="2059"/>
                  </a:lnTo>
                  <a:lnTo>
                    <a:pt x="2685" y="2053"/>
                  </a:lnTo>
                  <a:lnTo>
                    <a:pt x="2679" y="2051"/>
                  </a:lnTo>
                  <a:lnTo>
                    <a:pt x="2673" y="2045"/>
                  </a:lnTo>
                  <a:lnTo>
                    <a:pt x="2672" y="2043"/>
                  </a:lnTo>
                  <a:lnTo>
                    <a:pt x="2663" y="2038"/>
                  </a:lnTo>
                  <a:lnTo>
                    <a:pt x="2652" y="2026"/>
                  </a:lnTo>
                  <a:lnTo>
                    <a:pt x="2648" y="2015"/>
                  </a:lnTo>
                  <a:lnTo>
                    <a:pt x="2646" y="2013"/>
                  </a:lnTo>
                  <a:lnTo>
                    <a:pt x="2636" y="2004"/>
                  </a:lnTo>
                  <a:lnTo>
                    <a:pt x="2634" y="2002"/>
                  </a:lnTo>
                  <a:lnTo>
                    <a:pt x="2631" y="2001"/>
                  </a:lnTo>
                  <a:lnTo>
                    <a:pt x="2619" y="2005"/>
                  </a:lnTo>
                  <a:lnTo>
                    <a:pt x="2612" y="2004"/>
                  </a:lnTo>
                  <a:lnTo>
                    <a:pt x="2599" y="1998"/>
                  </a:lnTo>
                  <a:lnTo>
                    <a:pt x="2598" y="1999"/>
                  </a:lnTo>
                  <a:lnTo>
                    <a:pt x="2600" y="2004"/>
                  </a:lnTo>
                  <a:lnTo>
                    <a:pt x="2600" y="2007"/>
                  </a:lnTo>
                  <a:lnTo>
                    <a:pt x="2600" y="2013"/>
                  </a:lnTo>
                  <a:lnTo>
                    <a:pt x="2599" y="2023"/>
                  </a:lnTo>
                  <a:lnTo>
                    <a:pt x="2598" y="2029"/>
                  </a:lnTo>
                  <a:lnTo>
                    <a:pt x="2593" y="2039"/>
                  </a:lnTo>
                  <a:lnTo>
                    <a:pt x="2591" y="2040"/>
                  </a:lnTo>
                  <a:lnTo>
                    <a:pt x="2587" y="2041"/>
                  </a:lnTo>
                  <a:lnTo>
                    <a:pt x="2585" y="2041"/>
                  </a:lnTo>
                  <a:lnTo>
                    <a:pt x="2586" y="2038"/>
                  </a:lnTo>
                  <a:lnTo>
                    <a:pt x="2590" y="2033"/>
                  </a:lnTo>
                  <a:lnTo>
                    <a:pt x="2595" y="2025"/>
                  </a:lnTo>
                  <a:lnTo>
                    <a:pt x="2595" y="2018"/>
                  </a:lnTo>
                  <a:lnTo>
                    <a:pt x="2594" y="2018"/>
                  </a:lnTo>
                  <a:lnTo>
                    <a:pt x="2593" y="2018"/>
                  </a:lnTo>
                  <a:lnTo>
                    <a:pt x="2589" y="2020"/>
                  </a:lnTo>
                  <a:lnTo>
                    <a:pt x="2585" y="2030"/>
                  </a:lnTo>
                  <a:lnTo>
                    <a:pt x="2575" y="2037"/>
                  </a:lnTo>
                  <a:lnTo>
                    <a:pt x="2568" y="2039"/>
                  </a:lnTo>
                  <a:lnTo>
                    <a:pt x="2555" y="2040"/>
                  </a:lnTo>
                  <a:lnTo>
                    <a:pt x="2553" y="2040"/>
                  </a:lnTo>
                  <a:lnTo>
                    <a:pt x="2552" y="2038"/>
                  </a:lnTo>
                  <a:lnTo>
                    <a:pt x="2555" y="2036"/>
                  </a:lnTo>
                  <a:lnTo>
                    <a:pt x="2562" y="2031"/>
                  </a:lnTo>
                  <a:lnTo>
                    <a:pt x="2565" y="2023"/>
                  </a:lnTo>
                  <a:lnTo>
                    <a:pt x="2570" y="2021"/>
                  </a:lnTo>
                  <a:lnTo>
                    <a:pt x="2571" y="2018"/>
                  </a:lnTo>
                  <a:lnTo>
                    <a:pt x="2565" y="2017"/>
                  </a:lnTo>
                  <a:lnTo>
                    <a:pt x="2560" y="2014"/>
                  </a:lnTo>
                  <a:lnTo>
                    <a:pt x="2555" y="2010"/>
                  </a:lnTo>
                  <a:lnTo>
                    <a:pt x="2558" y="2009"/>
                  </a:lnTo>
                  <a:lnTo>
                    <a:pt x="2559" y="2009"/>
                  </a:lnTo>
                  <a:lnTo>
                    <a:pt x="2562" y="2007"/>
                  </a:lnTo>
                  <a:lnTo>
                    <a:pt x="2566" y="2000"/>
                  </a:lnTo>
                  <a:lnTo>
                    <a:pt x="2562" y="1999"/>
                  </a:lnTo>
                  <a:lnTo>
                    <a:pt x="2557" y="2000"/>
                  </a:lnTo>
                  <a:lnTo>
                    <a:pt x="2549" y="2005"/>
                  </a:lnTo>
                  <a:lnTo>
                    <a:pt x="2548" y="2009"/>
                  </a:lnTo>
                  <a:lnTo>
                    <a:pt x="2550" y="2012"/>
                  </a:lnTo>
                  <a:lnTo>
                    <a:pt x="2553" y="2014"/>
                  </a:lnTo>
                  <a:lnTo>
                    <a:pt x="2550" y="2025"/>
                  </a:lnTo>
                  <a:lnTo>
                    <a:pt x="2546" y="2024"/>
                  </a:lnTo>
                  <a:lnTo>
                    <a:pt x="2542" y="2024"/>
                  </a:lnTo>
                  <a:lnTo>
                    <a:pt x="2539" y="2027"/>
                  </a:lnTo>
                  <a:lnTo>
                    <a:pt x="2536" y="2026"/>
                  </a:lnTo>
                  <a:lnTo>
                    <a:pt x="2535" y="2019"/>
                  </a:lnTo>
                  <a:lnTo>
                    <a:pt x="2537" y="2012"/>
                  </a:lnTo>
                  <a:lnTo>
                    <a:pt x="2538" y="1997"/>
                  </a:lnTo>
                  <a:lnTo>
                    <a:pt x="2539" y="1991"/>
                  </a:lnTo>
                  <a:lnTo>
                    <a:pt x="2539" y="1985"/>
                  </a:lnTo>
                  <a:lnTo>
                    <a:pt x="2538" y="1982"/>
                  </a:lnTo>
                  <a:lnTo>
                    <a:pt x="2536" y="1982"/>
                  </a:lnTo>
                  <a:lnTo>
                    <a:pt x="2532" y="1982"/>
                  </a:lnTo>
                  <a:lnTo>
                    <a:pt x="2521" y="1982"/>
                  </a:lnTo>
                  <a:lnTo>
                    <a:pt x="2508" y="1984"/>
                  </a:lnTo>
                  <a:lnTo>
                    <a:pt x="2495" y="1978"/>
                  </a:lnTo>
                  <a:lnTo>
                    <a:pt x="2492" y="1977"/>
                  </a:lnTo>
                  <a:lnTo>
                    <a:pt x="2489" y="1976"/>
                  </a:lnTo>
                  <a:lnTo>
                    <a:pt x="2488" y="1970"/>
                  </a:lnTo>
                  <a:lnTo>
                    <a:pt x="2489" y="1966"/>
                  </a:lnTo>
                  <a:lnTo>
                    <a:pt x="2489" y="1964"/>
                  </a:lnTo>
                  <a:lnTo>
                    <a:pt x="2499" y="1954"/>
                  </a:lnTo>
                  <a:lnTo>
                    <a:pt x="2505" y="1952"/>
                  </a:lnTo>
                  <a:lnTo>
                    <a:pt x="2519" y="1941"/>
                  </a:lnTo>
                  <a:lnTo>
                    <a:pt x="2524" y="1932"/>
                  </a:lnTo>
                  <a:lnTo>
                    <a:pt x="2528" y="1929"/>
                  </a:lnTo>
                  <a:lnTo>
                    <a:pt x="2538" y="1922"/>
                  </a:lnTo>
                  <a:lnTo>
                    <a:pt x="2545" y="1916"/>
                  </a:lnTo>
                  <a:lnTo>
                    <a:pt x="2551" y="1911"/>
                  </a:lnTo>
                  <a:lnTo>
                    <a:pt x="2557" y="1906"/>
                  </a:lnTo>
                  <a:lnTo>
                    <a:pt x="2563" y="1899"/>
                  </a:lnTo>
                  <a:lnTo>
                    <a:pt x="2567" y="1897"/>
                  </a:lnTo>
                  <a:lnTo>
                    <a:pt x="2579" y="1880"/>
                  </a:lnTo>
                  <a:lnTo>
                    <a:pt x="2581" y="1876"/>
                  </a:lnTo>
                  <a:lnTo>
                    <a:pt x="2583" y="1871"/>
                  </a:lnTo>
                  <a:lnTo>
                    <a:pt x="2584" y="1869"/>
                  </a:lnTo>
                  <a:lnTo>
                    <a:pt x="2598" y="1849"/>
                  </a:lnTo>
                  <a:lnTo>
                    <a:pt x="2607" y="1842"/>
                  </a:lnTo>
                  <a:lnTo>
                    <a:pt x="2614" y="1832"/>
                  </a:lnTo>
                  <a:lnTo>
                    <a:pt x="2623" y="1828"/>
                  </a:lnTo>
                  <a:lnTo>
                    <a:pt x="2625" y="1826"/>
                  </a:lnTo>
                  <a:lnTo>
                    <a:pt x="2628" y="1820"/>
                  </a:lnTo>
                  <a:lnTo>
                    <a:pt x="2634" y="1817"/>
                  </a:lnTo>
                  <a:lnTo>
                    <a:pt x="2636" y="1815"/>
                  </a:lnTo>
                  <a:lnTo>
                    <a:pt x="2641" y="1807"/>
                  </a:lnTo>
                  <a:lnTo>
                    <a:pt x="2654" y="1799"/>
                  </a:lnTo>
                  <a:lnTo>
                    <a:pt x="2657" y="1796"/>
                  </a:lnTo>
                  <a:lnTo>
                    <a:pt x="2663" y="1775"/>
                  </a:lnTo>
                  <a:lnTo>
                    <a:pt x="2665" y="1769"/>
                  </a:lnTo>
                  <a:lnTo>
                    <a:pt x="2672" y="1763"/>
                  </a:lnTo>
                  <a:lnTo>
                    <a:pt x="2683" y="1756"/>
                  </a:lnTo>
                  <a:lnTo>
                    <a:pt x="2691" y="1749"/>
                  </a:lnTo>
                  <a:lnTo>
                    <a:pt x="2696" y="1743"/>
                  </a:lnTo>
                  <a:lnTo>
                    <a:pt x="2705" y="1727"/>
                  </a:lnTo>
                  <a:lnTo>
                    <a:pt x="2715" y="1718"/>
                  </a:lnTo>
                  <a:lnTo>
                    <a:pt x="2722" y="1712"/>
                  </a:lnTo>
                  <a:lnTo>
                    <a:pt x="2742" y="1704"/>
                  </a:lnTo>
                  <a:lnTo>
                    <a:pt x="2753" y="1706"/>
                  </a:lnTo>
                  <a:lnTo>
                    <a:pt x="2763" y="1702"/>
                  </a:lnTo>
                  <a:lnTo>
                    <a:pt x="2772" y="1702"/>
                  </a:lnTo>
                  <a:lnTo>
                    <a:pt x="2783" y="1704"/>
                  </a:lnTo>
                  <a:lnTo>
                    <a:pt x="2817" y="1702"/>
                  </a:lnTo>
                  <a:lnTo>
                    <a:pt x="2824" y="1704"/>
                  </a:lnTo>
                  <a:lnTo>
                    <a:pt x="2826" y="1706"/>
                  </a:lnTo>
                  <a:lnTo>
                    <a:pt x="2830" y="1715"/>
                  </a:lnTo>
                  <a:lnTo>
                    <a:pt x="2833" y="1716"/>
                  </a:lnTo>
                  <a:lnTo>
                    <a:pt x="2841" y="1713"/>
                  </a:lnTo>
                  <a:lnTo>
                    <a:pt x="2846" y="1700"/>
                  </a:lnTo>
                  <a:lnTo>
                    <a:pt x="2848" y="1699"/>
                  </a:lnTo>
                  <a:lnTo>
                    <a:pt x="2857" y="1704"/>
                  </a:lnTo>
                  <a:lnTo>
                    <a:pt x="2865" y="1705"/>
                  </a:lnTo>
                  <a:lnTo>
                    <a:pt x="2880" y="1711"/>
                  </a:lnTo>
                  <a:lnTo>
                    <a:pt x="2885" y="1709"/>
                  </a:lnTo>
                  <a:lnTo>
                    <a:pt x="2891" y="1703"/>
                  </a:lnTo>
                  <a:lnTo>
                    <a:pt x="2904" y="1702"/>
                  </a:lnTo>
                  <a:lnTo>
                    <a:pt x="2911" y="1711"/>
                  </a:lnTo>
                  <a:lnTo>
                    <a:pt x="2918" y="1711"/>
                  </a:lnTo>
                  <a:lnTo>
                    <a:pt x="2924" y="1710"/>
                  </a:lnTo>
                  <a:lnTo>
                    <a:pt x="2926" y="1704"/>
                  </a:lnTo>
                  <a:lnTo>
                    <a:pt x="2924" y="1702"/>
                  </a:lnTo>
                  <a:lnTo>
                    <a:pt x="2919" y="1704"/>
                  </a:lnTo>
                  <a:lnTo>
                    <a:pt x="2917" y="1699"/>
                  </a:lnTo>
                  <a:lnTo>
                    <a:pt x="2921" y="1694"/>
                  </a:lnTo>
                  <a:lnTo>
                    <a:pt x="2925" y="1697"/>
                  </a:lnTo>
                  <a:lnTo>
                    <a:pt x="2932" y="1697"/>
                  </a:lnTo>
                  <a:lnTo>
                    <a:pt x="2933" y="1697"/>
                  </a:lnTo>
                  <a:lnTo>
                    <a:pt x="2933" y="1694"/>
                  </a:lnTo>
                  <a:lnTo>
                    <a:pt x="2931" y="1693"/>
                  </a:lnTo>
                  <a:lnTo>
                    <a:pt x="2929" y="1688"/>
                  </a:lnTo>
                  <a:lnTo>
                    <a:pt x="2936" y="1682"/>
                  </a:lnTo>
                  <a:lnTo>
                    <a:pt x="2941" y="1680"/>
                  </a:lnTo>
                  <a:lnTo>
                    <a:pt x="2947" y="1679"/>
                  </a:lnTo>
                  <a:lnTo>
                    <a:pt x="2965" y="1686"/>
                  </a:lnTo>
                  <a:lnTo>
                    <a:pt x="2969" y="1688"/>
                  </a:lnTo>
                  <a:lnTo>
                    <a:pt x="2973" y="1691"/>
                  </a:lnTo>
                  <a:lnTo>
                    <a:pt x="2980" y="1693"/>
                  </a:lnTo>
                  <a:lnTo>
                    <a:pt x="2976" y="1694"/>
                  </a:lnTo>
                  <a:lnTo>
                    <a:pt x="2974" y="1696"/>
                  </a:lnTo>
                  <a:lnTo>
                    <a:pt x="2979" y="1695"/>
                  </a:lnTo>
                  <a:lnTo>
                    <a:pt x="2982" y="1698"/>
                  </a:lnTo>
                  <a:lnTo>
                    <a:pt x="2985" y="1699"/>
                  </a:lnTo>
                  <a:lnTo>
                    <a:pt x="2987" y="1697"/>
                  </a:lnTo>
                  <a:lnTo>
                    <a:pt x="2988" y="1695"/>
                  </a:lnTo>
                  <a:lnTo>
                    <a:pt x="2990" y="1692"/>
                  </a:lnTo>
                  <a:lnTo>
                    <a:pt x="2992" y="1691"/>
                  </a:lnTo>
                  <a:lnTo>
                    <a:pt x="2996" y="1691"/>
                  </a:lnTo>
                  <a:lnTo>
                    <a:pt x="3002" y="1693"/>
                  </a:lnTo>
                  <a:lnTo>
                    <a:pt x="3006" y="1694"/>
                  </a:lnTo>
                  <a:lnTo>
                    <a:pt x="3016" y="1707"/>
                  </a:lnTo>
                  <a:lnTo>
                    <a:pt x="3021" y="1710"/>
                  </a:lnTo>
                  <a:lnTo>
                    <a:pt x="3026" y="1709"/>
                  </a:lnTo>
                  <a:lnTo>
                    <a:pt x="3028" y="1710"/>
                  </a:lnTo>
                  <a:lnTo>
                    <a:pt x="3031" y="1713"/>
                  </a:lnTo>
                  <a:lnTo>
                    <a:pt x="3022" y="1718"/>
                  </a:lnTo>
                  <a:lnTo>
                    <a:pt x="3014" y="1718"/>
                  </a:lnTo>
                  <a:lnTo>
                    <a:pt x="3007" y="1717"/>
                  </a:lnTo>
                  <a:lnTo>
                    <a:pt x="2995" y="1722"/>
                  </a:lnTo>
                  <a:lnTo>
                    <a:pt x="3001" y="1735"/>
                  </a:lnTo>
                  <a:lnTo>
                    <a:pt x="3013" y="1735"/>
                  </a:lnTo>
                  <a:lnTo>
                    <a:pt x="3025" y="1733"/>
                  </a:lnTo>
                  <a:lnTo>
                    <a:pt x="3028" y="1727"/>
                  </a:lnTo>
                  <a:lnTo>
                    <a:pt x="3032" y="1726"/>
                  </a:lnTo>
                  <a:lnTo>
                    <a:pt x="3036" y="1726"/>
                  </a:lnTo>
                  <a:lnTo>
                    <a:pt x="3041" y="1730"/>
                  </a:lnTo>
                  <a:lnTo>
                    <a:pt x="3048" y="1732"/>
                  </a:lnTo>
                  <a:lnTo>
                    <a:pt x="3051" y="1731"/>
                  </a:lnTo>
                  <a:lnTo>
                    <a:pt x="3057" y="1722"/>
                  </a:lnTo>
                  <a:lnTo>
                    <a:pt x="3061" y="1721"/>
                  </a:lnTo>
                  <a:lnTo>
                    <a:pt x="3063" y="1722"/>
                  </a:lnTo>
                  <a:lnTo>
                    <a:pt x="3066" y="1714"/>
                  </a:lnTo>
                  <a:lnTo>
                    <a:pt x="3077" y="1713"/>
                  </a:lnTo>
                  <a:lnTo>
                    <a:pt x="3083" y="1720"/>
                  </a:lnTo>
                  <a:lnTo>
                    <a:pt x="3087" y="1722"/>
                  </a:lnTo>
                  <a:lnTo>
                    <a:pt x="3094" y="1721"/>
                  </a:lnTo>
                  <a:lnTo>
                    <a:pt x="3099" y="1716"/>
                  </a:lnTo>
                  <a:lnTo>
                    <a:pt x="3101" y="1714"/>
                  </a:lnTo>
                  <a:lnTo>
                    <a:pt x="3109" y="1718"/>
                  </a:lnTo>
                  <a:lnTo>
                    <a:pt x="3113" y="1716"/>
                  </a:lnTo>
                  <a:lnTo>
                    <a:pt x="3119" y="1715"/>
                  </a:lnTo>
                  <a:lnTo>
                    <a:pt x="3123" y="1716"/>
                  </a:lnTo>
                  <a:lnTo>
                    <a:pt x="3123" y="1710"/>
                  </a:lnTo>
                  <a:lnTo>
                    <a:pt x="3124" y="1705"/>
                  </a:lnTo>
                  <a:lnTo>
                    <a:pt x="3118" y="1699"/>
                  </a:lnTo>
                  <a:lnTo>
                    <a:pt x="3105" y="1694"/>
                  </a:lnTo>
                  <a:lnTo>
                    <a:pt x="3098" y="1697"/>
                  </a:lnTo>
                  <a:lnTo>
                    <a:pt x="3095" y="1697"/>
                  </a:lnTo>
                  <a:lnTo>
                    <a:pt x="3093" y="1697"/>
                  </a:lnTo>
                  <a:lnTo>
                    <a:pt x="3091" y="1694"/>
                  </a:lnTo>
                  <a:lnTo>
                    <a:pt x="3093" y="1690"/>
                  </a:lnTo>
                  <a:lnTo>
                    <a:pt x="3095" y="1686"/>
                  </a:lnTo>
                  <a:lnTo>
                    <a:pt x="3095" y="1682"/>
                  </a:lnTo>
                  <a:lnTo>
                    <a:pt x="3095" y="1675"/>
                  </a:lnTo>
                  <a:lnTo>
                    <a:pt x="3099" y="1672"/>
                  </a:lnTo>
                  <a:lnTo>
                    <a:pt x="3100" y="1672"/>
                  </a:lnTo>
                  <a:lnTo>
                    <a:pt x="3105" y="1658"/>
                  </a:lnTo>
                  <a:lnTo>
                    <a:pt x="3117" y="1641"/>
                  </a:lnTo>
                  <a:lnTo>
                    <a:pt x="3132" y="1630"/>
                  </a:lnTo>
                  <a:lnTo>
                    <a:pt x="3141" y="1621"/>
                  </a:lnTo>
                  <a:lnTo>
                    <a:pt x="3145" y="1616"/>
                  </a:lnTo>
                  <a:lnTo>
                    <a:pt x="3152" y="1601"/>
                  </a:lnTo>
                  <a:lnTo>
                    <a:pt x="3161" y="1591"/>
                  </a:lnTo>
                  <a:lnTo>
                    <a:pt x="3165" y="1588"/>
                  </a:lnTo>
                  <a:lnTo>
                    <a:pt x="3170" y="1583"/>
                  </a:lnTo>
                  <a:lnTo>
                    <a:pt x="3172" y="1569"/>
                  </a:lnTo>
                  <a:lnTo>
                    <a:pt x="3175" y="1566"/>
                  </a:lnTo>
                  <a:lnTo>
                    <a:pt x="3179" y="1564"/>
                  </a:lnTo>
                  <a:lnTo>
                    <a:pt x="3185" y="1557"/>
                  </a:lnTo>
                  <a:lnTo>
                    <a:pt x="3193" y="1552"/>
                  </a:lnTo>
                  <a:lnTo>
                    <a:pt x="3197" y="1548"/>
                  </a:lnTo>
                  <a:lnTo>
                    <a:pt x="3208" y="1548"/>
                  </a:lnTo>
                  <a:lnTo>
                    <a:pt x="3216" y="1551"/>
                  </a:lnTo>
                  <a:lnTo>
                    <a:pt x="3218" y="1550"/>
                  </a:lnTo>
                  <a:lnTo>
                    <a:pt x="3225" y="1546"/>
                  </a:lnTo>
                  <a:lnTo>
                    <a:pt x="3231" y="1547"/>
                  </a:lnTo>
                  <a:lnTo>
                    <a:pt x="3240" y="1544"/>
                  </a:lnTo>
                  <a:lnTo>
                    <a:pt x="3248" y="1539"/>
                  </a:lnTo>
                  <a:lnTo>
                    <a:pt x="3251" y="1539"/>
                  </a:lnTo>
                  <a:lnTo>
                    <a:pt x="3255" y="1540"/>
                  </a:lnTo>
                  <a:lnTo>
                    <a:pt x="3259" y="1547"/>
                  </a:lnTo>
                  <a:lnTo>
                    <a:pt x="3261" y="1549"/>
                  </a:lnTo>
                  <a:lnTo>
                    <a:pt x="3263" y="1553"/>
                  </a:lnTo>
                  <a:lnTo>
                    <a:pt x="3268" y="1551"/>
                  </a:lnTo>
                  <a:lnTo>
                    <a:pt x="3283" y="1541"/>
                  </a:lnTo>
                  <a:lnTo>
                    <a:pt x="3285" y="1541"/>
                  </a:lnTo>
                  <a:lnTo>
                    <a:pt x="3287" y="1542"/>
                  </a:lnTo>
                  <a:lnTo>
                    <a:pt x="3288" y="1545"/>
                  </a:lnTo>
                  <a:lnTo>
                    <a:pt x="3288" y="1549"/>
                  </a:lnTo>
                  <a:lnTo>
                    <a:pt x="3285" y="1558"/>
                  </a:lnTo>
                  <a:lnTo>
                    <a:pt x="3283" y="1566"/>
                  </a:lnTo>
                  <a:lnTo>
                    <a:pt x="3275" y="1580"/>
                  </a:lnTo>
                  <a:lnTo>
                    <a:pt x="3273" y="1581"/>
                  </a:lnTo>
                  <a:lnTo>
                    <a:pt x="3275" y="1586"/>
                  </a:lnTo>
                  <a:lnTo>
                    <a:pt x="3276" y="1592"/>
                  </a:lnTo>
                  <a:lnTo>
                    <a:pt x="3272" y="1600"/>
                  </a:lnTo>
                  <a:lnTo>
                    <a:pt x="3271" y="1604"/>
                  </a:lnTo>
                  <a:lnTo>
                    <a:pt x="3273" y="1605"/>
                  </a:lnTo>
                  <a:lnTo>
                    <a:pt x="3278" y="1601"/>
                  </a:lnTo>
                  <a:lnTo>
                    <a:pt x="3283" y="1598"/>
                  </a:lnTo>
                  <a:lnTo>
                    <a:pt x="3286" y="1598"/>
                  </a:lnTo>
                  <a:lnTo>
                    <a:pt x="3289" y="1599"/>
                  </a:lnTo>
                  <a:lnTo>
                    <a:pt x="3284" y="1612"/>
                  </a:lnTo>
                  <a:lnTo>
                    <a:pt x="3284" y="1618"/>
                  </a:lnTo>
                  <a:lnTo>
                    <a:pt x="3283" y="1620"/>
                  </a:lnTo>
                  <a:lnTo>
                    <a:pt x="3283" y="1624"/>
                  </a:lnTo>
                  <a:lnTo>
                    <a:pt x="3286" y="1621"/>
                  </a:lnTo>
                  <a:lnTo>
                    <a:pt x="3289" y="1619"/>
                  </a:lnTo>
                  <a:lnTo>
                    <a:pt x="3292" y="1617"/>
                  </a:lnTo>
                  <a:lnTo>
                    <a:pt x="3302" y="1617"/>
                  </a:lnTo>
                  <a:lnTo>
                    <a:pt x="3307" y="1608"/>
                  </a:lnTo>
                  <a:lnTo>
                    <a:pt x="3310" y="1604"/>
                  </a:lnTo>
                  <a:lnTo>
                    <a:pt x="3347" y="1565"/>
                  </a:lnTo>
                  <a:lnTo>
                    <a:pt x="3354" y="1557"/>
                  </a:lnTo>
                  <a:lnTo>
                    <a:pt x="3357" y="1557"/>
                  </a:lnTo>
                  <a:lnTo>
                    <a:pt x="3360" y="1558"/>
                  </a:lnTo>
                  <a:lnTo>
                    <a:pt x="3363" y="1558"/>
                  </a:lnTo>
                  <a:lnTo>
                    <a:pt x="3364" y="1555"/>
                  </a:lnTo>
                  <a:lnTo>
                    <a:pt x="3365" y="1554"/>
                  </a:lnTo>
                  <a:lnTo>
                    <a:pt x="3368" y="1554"/>
                  </a:lnTo>
                  <a:lnTo>
                    <a:pt x="3371" y="1562"/>
                  </a:lnTo>
                  <a:lnTo>
                    <a:pt x="3372" y="1565"/>
                  </a:lnTo>
                  <a:lnTo>
                    <a:pt x="3375" y="1564"/>
                  </a:lnTo>
                  <a:lnTo>
                    <a:pt x="3376" y="1563"/>
                  </a:lnTo>
                  <a:lnTo>
                    <a:pt x="3377" y="1561"/>
                  </a:lnTo>
                  <a:lnTo>
                    <a:pt x="3379" y="1558"/>
                  </a:lnTo>
                  <a:lnTo>
                    <a:pt x="3381" y="1555"/>
                  </a:lnTo>
                  <a:lnTo>
                    <a:pt x="3379" y="1552"/>
                  </a:lnTo>
                  <a:lnTo>
                    <a:pt x="3373" y="1549"/>
                  </a:lnTo>
                  <a:lnTo>
                    <a:pt x="3373" y="1542"/>
                  </a:lnTo>
                  <a:lnTo>
                    <a:pt x="3377" y="1531"/>
                  </a:lnTo>
                  <a:lnTo>
                    <a:pt x="3377" y="1524"/>
                  </a:lnTo>
                  <a:lnTo>
                    <a:pt x="3378" y="1517"/>
                  </a:lnTo>
                  <a:lnTo>
                    <a:pt x="3380" y="1513"/>
                  </a:lnTo>
                  <a:lnTo>
                    <a:pt x="3381" y="1511"/>
                  </a:lnTo>
                  <a:lnTo>
                    <a:pt x="3382" y="1509"/>
                  </a:lnTo>
                  <a:lnTo>
                    <a:pt x="3381" y="1503"/>
                  </a:lnTo>
                  <a:lnTo>
                    <a:pt x="3382" y="1500"/>
                  </a:lnTo>
                  <a:lnTo>
                    <a:pt x="3383" y="1497"/>
                  </a:lnTo>
                  <a:lnTo>
                    <a:pt x="3413" y="1487"/>
                  </a:lnTo>
                  <a:lnTo>
                    <a:pt x="3418" y="1486"/>
                  </a:lnTo>
                  <a:lnTo>
                    <a:pt x="3423" y="1488"/>
                  </a:lnTo>
                  <a:lnTo>
                    <a:pt x="3430" y="1495"/>
                  </a:lnTo>
                  <a:lnTo>
                    <a:pt x="3438" y="1499"/>
                  </a:lnTo>
                  <a:lnTo>
                    <a:pt x="3449" y="1501"/>
                  </a:lnTo>
                  <a:lnTo>
                    <a:pt x="3450" y="1504"/>
                  </a:lnTo>
                  <a:lnTo>
                    <a:pt x="3445" y="1503"/>
                  </a:lnTo>
                  <a:lnTo>
                    <a:pt x="3444" y="1504"/>
                  </a:lnTo>
                  <a:lnTo>
                    <a:pt x="3444" y="1507"/>
                  </a:lnTo>
                  <a:lnTo>
                    <a:pt x="3444" y="1509"/>
                  </a:lnTo>
                  <a:lnTo>
                    <a:pt x="3440" y="1506"/>
                  </a:lnTo>
                  <a:lnTo>
                    <a:pt x="3433" y="1505"/>
                  </a:lnTo>
                  <a:lnTo>
                    <a:pt x="3426" y="1502"/>
                  </a:lnTo>
                  <a:lnTo>
                    <a:pt x="3424" y="1502"/>
                  </a:lnTo>
                  <a:lnTo>
                    <a:pt x="3414" y="1511"/>
                  </a:lnTo>
                  <a:lnTo>
                    <a:pt x="3411" y="1514"/>
                  </a:lnTo>
                  <a:lnTo>
                    <a:pt x="3407" y="1531"/>
                  </a:lnTo>
                  <a:lnTo>
                    <a:pt x="3407" y="1543"/>
                  </a:lnTo>
                  <a:lnTo>
                    <a:pt x="3405" y="1554"/>
                  </a:lnTo>
                  <a:lnTo>
                    <a:pt x="3401" y="1558"/>
                  </a:lnTo>
                  <a:lnTo>
                    <a:pt x="3399" y="1564"/>
                  </a:lnTo>
                  <a:lnTo>
                    <a:pt x="3398" y="1570"/>
                  </a:lnTo>
                  <a:lnTo>
                    <a:pt x="3404" y="1573"/>
                  </a:lnTo>
                  <a:lnTo>
                    <a:pt x="3404" y="1575"/>
                  </a:lnTo>
                  <a:lnTo>
                    <a:pt x="3405" y="1579"/>
                  </a:lnTo>
                  <a:lnTo>
                    <a:pt x="3401" y="1585"/>
                  </a:lnTo>
                  <a:lnTo>
                    <a:pt x="3393" y="1594"/>
                  </a:lnTo>
                  <a:lnTo>
                    <a:pt x="3392" y="1596"/>
                  </a:lnTo>
                  <a:lnTo>
                    <a:pt x="3390" y="1599"/>
                  </a:lnTo>
                  <a:lnTo>
                    <a:pt x="3396" y="1607"/>
                  </a:lnTo>
                  <a:lnTo>
                    <a:pt x="3392" y="1609"/>
                  </a:lnTo>
                  <a:lnTo>
                    <a:pt x="3388" y="1611"/>
                  </a:lnTo>
                  <a:lnTo>
                    <a:pt x="3384" y="1614"/>
                  </a:lnTo>
                  <a:lnTo>
                    <a:pt x="3372" y="1615"/>
                  </a:lnTo>
                  <a:lnTo>
                    <a:pt x="3364" y="1622"/>
                  </a:lnTo>
                  <a:lnTo>
                    <a:pt x="3349" y="1630"/>
                  </a:lnTo>
                  <a:lnTo>
                    <a:pt x="3343" y="1635"/>
                  </a:lnTo>
                  <a:lnTo>
                    <a:pt x="3341" y="1637"/>
                  </a:lnTo>
                  <a:lnTo>
                    <a:pt x="3336" y="1650"/>
                  </a:lnTo>
                  <a:lnTo>
                    <a:pt x="3333" y="1655"/>
                  </a:lnTo>
                  <a:lnTo>
                    <a:pt x="3324" y="1663"/>
                  </a:lnTo>
                  <a:lnTo>
                    <a:pt x="3316" y="1674"/>
                  </a:lnTo>
                  <a:lnTo>
                    <a:pt x="3305" y="1688"/>
                  </a:lnTo>
                  <a:lnTo>
                    <a:pt x="3300" y="1690"/>
                  </a:lnTo>
                  <a:lnTo>
                    <a:pt x="3295" y="1693"/>
                  </a:lnTo>
                  <a:lnTo>
                    <a:pt x="3289" y="1703"/>
                  </a:lnTo>
                  <a:lnTo>
                    <a:pt x="3272" y="1719"/>
                  </a:lnTo>
                  <a:lnTo>
                    <a:pt x="3264" y="1740"/>
                  </a:lnTo>
                  <a:lnTo>
                    <a:pt x="3260" y="1746"/>
                  </a:lnTo>
                  <a:lnTo>
                    <a:pt x="3255" y="1751"/>
                  </a:lnTo>
                  <a:lnTo>
                    <a:pt x="3252" y="1757"/>
                  </a:lnTo>
                  <a:lnTo>
                    <a:pt x="3247" y="1762"/>
                  </a:lnTo>
                  <a:lnTo>
                    <a:pt x="3236" y="1771"/>
                  </a:lnTo>
                  <a:lnTo>
                    <a:pt x="3228" y="1778"/>
                  </a:lnTo>
                  <a:lnTo>
                    <a:pt x="3224" y="1783"/>
                  </a:lnTo>
                  <a:lnTo>
                    <a:pt x="3223" y="1787"/>
                  </a:lnTo>
                  <a:lnTo>
                    <a:pt x="3220" y="1787"/>
                  </a:lnTo>
                  <a:lnTo>
                    <a:pt x="3213" y="1789"/>
                  </a:lnTo>
                  <a:lnTo>
                    <a:pt x="3203" y="1787"/>
                  </a:lnTo>
                  <a:lnTo>
                    <a:pt x="3197" y="1800"/>
                  </a:lnTo>
                  <a:lnTo>
                    <a:pt x="3188" y="1801"/>
                  </a:lnTo>
                  <a:lnTo>
                    <a:pt x="3181" y="1798"/>
                  </a:lnTo>
                  <a:lnTo>
                    <a:pt x="3178" y="1800"/>
                  </a:lnTo>
                  <a:lnTo>
                    <a:pt x="3176" y="1801"/>
                  </a:lnTo>
                  <a:lnTo>
                    <a:pt x="3175" y="1803"/>
                  </a:lnTo>
                  <a:lnTo>
                    <a:pt x="3179" y="1808"/>
                  </a:lnTo>
                  <a:lnTo>
                    <a:pt x="3181" y="1811"/>
                  </a:lnTo>
                  <a:lnTo>
                    <a:pt x="3181" y="1814"/>
                  </a:lnTo>
                  <a:lnTo>
                    <a:pt x="3181" y="1820"/>
                  </a:lnTo>
                  <a:lnTo>
                    <a:pt x="3177" y="1830"/>
                  </a:lnTo>
                  <a:lnTo>
                    <a:pt x="3173" y="1838"/>
                  </a:lnTo>
                  <a:lnTo>
                    <a:pt x="3167" y="1846"/>
                  </a:lnTo>
                  <a:lnTo>
                    <a:pt x="3152" y="1860"/>
                  </a:lnTo>
                  <a:lnTo>
                    <a:pt x="3151" y="1862"/>
                  </a:lnTo>
                  <a:lnTo>
                    <a:pt x="3149" y="1865"/>
                  </a:lnTo>
                  <a:lnTo>
                    <a:pt x="3141" y="1900"/>
                  </a:lnTo>
                  <a:lnTo>
                    <a:pt x="3139" y="1916"/>
                  </a:lnTo>
                  <a:lnTo>
                    <a:pt x="3136" y="1941"/>
                  </a:lnTo>
                  <a:lnTo>
                    <a:pt x="3136" y="1950"/>
                  </a:lnTo>
                  <a:lnTo>
                    <a:pt x="3138" y="1968"/>
                  </a:lnTo>
                  <a:lnTo>
                    <a:pt x="3141" y="1987"/>
                  </a:lnTo>
                  <a:lnTo>
                    <a:pt x="3147" y="2020"/>
                  </a:lnTo>
                  <a:lnTo>
                    <a:pt x="3149" y="2029"/>
                  </a:lnTo>
                  <a:lnTo>
                    <a:pt x="3153" y="2068"/>
                  </a:lnTo>
                  <a:lnTo>
                    <a:pt x="3153" y="2076"/>
                  </a:lnTo>
                  <a:lnTo>
                    <a:pt x="3155" y="2082"/>
                  </a:lnTo>
                  <a:lnTo>
                    <a:pt x="3157" y="2089"/>
                  </a:lnTo>
                  <a:lnTo>
                    <a:pt x="3162" y="2095"/>
                  </a:lnTo>
                  <a:lnTo>
                    <a:pt x="3162" y="2102"/>
                  </a:lnTo>
                  <a:lnTo>
                    <a:pt x="3166" y="2125"/>
                  </a:lnTo>
                  <a:lnTo>
                    <a:pt x="3166" y="2148"/>
                  </a:lnTo>
                  <a:lnTo>
                    <a:pt x="3166" y="2153"/>
                  </a:lnTo>
                  <a:lnTo>
                    <a:pt x="3167" y="2157"/>
                  </a:lnTo>
                  <a:lnTo>
                    <a:pt x="3171" y="2161"/>
                  </a:lnTo>
                  <a:lnTo>
                    <a:pt x="3173" y="2166"/>
                  </a:lnTo>
                  <a:lnTo>
                    <a:pt x="3173" y="2170"/>
                  </a:lnTo>
                  <a:lnTo>
                    <a:pt x="3174" y="2174"/>
                  </a:lnTo>
                  <a:lnTo>
                    <a:pt x="3177" y="2172"/>
                  </a:lnTo>
                  <a:lnTo>
                    <a:pt x="3188" y="2161"/>
                  </a:lnTo>
                  <a:lnTo>
                    <a:pt x="3198" y="2152"/>
                  </a:lnTo>
                  <a:lnTo>
                    <a:pt x="3199" y="2148"/>
                  </a:lnTo>
                  <a:lnTo>
                    <a:pt x="3202" y="2145"/>
                  </a:lnTo>
                  <a:lnTo>
                    <a:pt x="3208" y="2141"/>
                  </a:lnTo>
                  <a:lnTo>
                    <a:pt x="3217" y="2131"/>
                  </a:lnTo>
                  <a:lnTo>
                    <a:pt x="3224" y="2116"/>
                  </a:lnTo>
                  <a:lnTo>
                    <a:pt x="3228" y="2105"/>
                  </a:lnTo>
                  <a:lnTo>
                    <a:pt x="3229" y="2102"/>
                  </a:lnTo>
                  <a:lnTo>
                    <a:pt x="3229" y="2097"/>
                  </a:lnTo>
                  <a:lnTo>
                    <a:pt x="3229" y="2089"/>
                  </a:lnTo>
                  <a:lnTo>
                    <a:pt x="3231" y="2086"/>
                  </a:lnTo>
                  <a:lnTo>
                    <a:pt x="3233" y="2076"/>
                  </a:lnTo>
                  <a:lnTo>
                    <a:pt x="3231" y="2073"/>
                  </a:lnTo>
                  <a:lnTo>
                    <a:pt x="3228" y="2071"/>
                  </a:lnTo>
                  <a:lnTo>
                    <a:pt x="3229" y="2067"/>
                  </a:lnTo>
                  <a:lnTo>
                    <a:pt x="3232" y="2066"/>
                  </a:lnTo>
                  <a:lnTo>
                    <a:pt x="3234" y="2068"/>
                  </a:lnTo>
                  <a:lnTo>
                    <a:pt x="3236" y="2072"/>
                  </a:lnTo>
                  <a:lnTo>
                    <a:pt x="3237" y="2074"/>
                  </a:lnTo>
                  <a:lnTo>
                    <a:pt x="3244" y="2067"/>
                  </a:lnTo>
                  <a:lnTo>
                    <a:pt x="3250" y="2063"/>
                  </a:lnTo>
                  <a:lnTo>
                    <a:pt x="3264" y="2056"/>
                  </a:lnTo>
                  <a:lnTo>
                    <a:pt x="3270" y="2057"/>
                  </a:lnTo>
                  <a:lnTo>
                    <a:pt x="3276" y="2062"/>
                  </a:lnTo>
                  <a:lnTo>
                    <a:pt x="3278" y="2062"/>
                  </a:lnTo>
                  <a:lnTo>
                    <a:pt x="3277" y="2055"/>
                  </a:lnTo>
                  <a:lnTo>
                    <a:pt x="3274" y="2049"/>
                  </a:lnTo>
                  <a:lnTo>
                    <a:pt x="3274" y="2045"/>
                  </a:lnTo>
                  <a:lnTo>
                    <a:pt x="3276" y="2040"/>
                  </a:lnTo>
                  <a:lnTo>
                    <a:pt x="3275" y="2036"/>
                  </a:lnTo>
                  <a:lnTo>
                    <a:pt x="3273" y="2033"/>
                  </a:lnTo>
                  <a:lnTo>
                    <a:pt x="3272" y="2027"/>
                  </a:lnTo>
                  <a:lnTo>
                    <a:pt x="3275" y="2015"/>
                  </a:lnTo>
                  <a:lnTo>
                    <a:pt x="3278" y="2009"/>
                  </a:lnTo>
                  <a:lnTo>
                    <a:pt x="3279" y="2005"/>
                  </a:lnTo>
                  <a:lnTo>
                    <a:pt x="3286" y="2000"/>
                  </a:lnTo>
                  <a:lnTo>
                    <a:pt x="3294" y="1992"/>
                  </a:lnTo>
                  <a:lnTo>
                    <a:pt x="3302" y="1986"/>
                  </a:lnTo>
                  <a:lnTo>
                    <a:pt x="3307" y="1984"/>
                  </a:lnTo>
                  <a:lnTo>
                    <a:pt x="3313" y="1983"/>
                  </a:lnTo>
                  <a:lnTo>
                    <a:pt x="3319" y="1987"/>
                  </a:lnTo>
                  <a:lnTo>
                    <a:pt x="3329" y="1987"/>
                  </a:lnTo>
                  <a:lnTo>
                    <a:pt x="3332" y="1987"/>
                  </a:lnTo>
                  <a:lnTo>
                    <a:pt x="3340" y="1978"/>
                  </a:lnTo>
                  <a:lnTo>
                    <a:pt x="3344" y="1975"/>
                  </a:lnTo>
                  <a:lnTo>
                    <a:pt x="3344" y="1967"/>
                  </a:lnTo>
                  <a:lnTo>
                    <a:pt x="3341" y="1961"/>
                  </a:lnTo>
                  <a:lnTo>
                    <a:pt x="3335" y="1953"/>
                  </a:lnTo>
                  <a:lnTo>
                    <a:pt x="3334" y="1949"/>
                  </a:lnTo>
                  <a:lnTo>
                    <a:pt x="3332" y="1941"/>
                  </a:lnTo>
                  <a:lnTo>
                    <a:pt x="3332" y="1934"/>
                  </a:lnTo>
                  <a:lnTo>
                    <a:pt x="3334" y="1924"/>
                  </a:lnTo>
                  <a:lnTo>
                    <a:pt x="3339" y="1914"/>
                  </a:lnTo>
                  <a:lnTo>
                    <a:pt x="3344" y="1900"/>
                  </a:lnTo>
                  <a:lnTo>
                    <a:pt x="3346" y="1897"/>
                  </a:lnTo>
                  <a:lnTo>
                    <a:pt x="3352" y="1894"/>
                  </a:lnTo>
                  <a:lnTo>
                    <a:pt x="3356" y="1891"/>
                  </a:lnTo>
                  <a:lnTo>
                    <a:pt x="3358" y="1890"/>
                  </a:lnTo>
                  <a:lnTo>
                    <a:pt x="3357" y="1882"/>
                  </a:lnTo>
                  <a:lnTo>
                    <a:pt x="3360" y="1879"/>
                  </a:lnTo>
                  <a:lnTo>
                    <a:pt x="3363" y="1877"/>
                  </a:lnTo>
                  <a:lnTo>
                    <a:pt x="3369" y="1878"/>
                  </a:lnTo>
                  <a:lnTo>
                    <a:pt x="3371" y="1876"/>
                  </a:lnTo>
                  <a:lnTo>
                    <a:pt x="3375" y="1875"/>
                  </a:lnTo>
                  <a:lnTo>
                    <a:pt x="3372" y="1879"/>
                  </a:lnTo>
                  <a:lnTo>
                    <a:pt x="3370" y="1882"/>
                  </a:lnTo>
                  <a:lnTo>
                    <a:pt x="3364" y="1886"/>
                  </a:lnTo>
                  <a:lnTo>
                    <a:pt x="3361" y="1892"/>
                  </a:lnTo>
                  <a:lnTo>
                    <a:pt x="3368" y="1901"/>
                  </a:lnTo>
                  <a:lnTo>
                    <a:pt x="3372" y="1903"/>
                  </a:lnTo>
                  <a:lnTo>
                    <a:pt x="3375" y="1902"/>
                  </a:lnTo>
                  <a:lnTo>
                    <a:pt x="3379" y="1897"/>
                  </a:lnTo>
                  <a:lnTo>
                    <a:pt x="3381" y="1895"/>
                  </a:lnTo>
                  <a:lnTo>
                    <a:pt x="3383" y="1891"/>
                  </a:lnTo>
                  <a:lnTo>
                    <a:pt x="3382" y="1879"/>
                  </a:lnTo>
                  <a:lnTo>
                    <a:pt x="3381" y="1872"/>
                  </a:lnTo>
                  <a:lnTo>
                    <a:pt x="3381" y="1866"/>
                  </a:lnTo>
                  <a:lnTo>
                    <a:pt x="3378" y="1863"/>
                  </a:lnTo>
                  <a:lnTo>
                    <a:pt x="3375" y="1862"/>
                  </a:lnTo>
                  <a:lnTo>
                    <a:pt x="3371" y="1863"/>
                  </a:lnTo>
                  <a:lnTo>
                    <a:pt x="3368" y="1861"/>
                  </a:lnTo>
                  <a:lnTo>
                    <a:pt x="3366" y="1858"/>
                  </a:lnTo>
                  <a:lnTo>
                    <a:pt x="3366" y="1855"/>
                  </a:lnTo>
                  <a:lnTo>
                    <a:pt x="3367" y="1846"/>
                  </a:lnTo>
                  <a:lnTo>
                    <a:pt x="3367" y="1841"/>
                  </a:lnTo>
                  <a:lnTo>
                    <a:pt x="3365" y="1833"/>
                  </a:lnTo>
                  <a:lnTo>
                    <a:pt x="3365" y="1831"/>
                  </a:lnTo>
                  <a:lnTo>
                    <a:pt x="3366" y="1826"/>
                  </a:lnTo>
                  <a:lnTo>
                    <a:pt x="3371" y="1819"/>
                  </a:lnTo>
                  <a:lnTo>
                    <a:pt x="3376" y="1814"/>
                  </a:lnTo>
                  <a:lnTo>
                    <a:pt x="3379" y="1810"/>
                  </a:lnTo>
                  <a:lnTo>
                    <a:pt x="3380" y="1807"/>
                  </a:lnTo>
                  <a:lnTo>
                    <a:pt x="3380" y="1801"/>
                  </a:lnTo>
                  <a:lnTo>
                    <a:pt x="3377" y="1798"/>
                  </a:lnTo>
                  <a:lnTo>
                    <a:pt x="3364" y="1792"/>
                  </a:lnTo>
                  <a:lnTo>
                    <a:pt x="3362" y="1791"/>
                  </a:lnTo>
                  <a:lnTo>
                    <a:pt x="3358" y="1794"/>
                  </a:lnTo>
                  <a:lnTo>
                    <a:pt x="3356" y="1802"/>
                  </a:lnTo>
                  <a:lnTo>
                    <a:pt x="3354" y="1805"/>
                  </a:lnTo>
                  <a:lnTo>
                    <a:pt x="3354" y="1803"/>
                  </a:lnTo>
                  <a:lnTo>
                    <a:pt x="3354" y="1801"/>
                  </a:lnTo>
                  <a:lnTo>
                    <a:pt x="3347" y="1798"/>
                  </a:lnTo>
                  <a:lnTo>
                    <a:pt x="3344" y="1796"/>
                  </a:lnTo>
                  <a:lnTo>
                    <a:pt x="3342" y="1793"/>
                  </a:lnTo>
                  <a:lnTo>
                    <a:pt x="3341" y="1789"/>
                  </a:lnTo>
                  <a:lnTo>
                    <a:pt x="3340" y="1784"/>
                  </a:lnTo>
                  <a:lnTo>
                    <a:pt x="3342" y="1771"/>
                  </a:lnTo>
                  <a:lnTo>
                    <a:pt x="3346" y="1761"/>
                  </a:lnTo>
                  <a:lnTo>
                    <a:pt x="3355" y="1745"/>
                  </a:lnTo>
                  <a:lnTo>
                    <a:pt x="3362" y="1740"/>
                  </a:lnTo>
                  <a:lnTo>
                    <a:pt x="3368" y="1731"/>
                  </a:lnTo>
                  <a:lnTo>
                    <a:pt x="3371" y="1729"/>
                  </a:lnTo>
                  <a:lnTo>
                    <a:pt x="3372" y="1728"/>
                  </a:lnTo>
                  <a:lnTo>
                    <a:pt x="3373" y="1726"/>
                  </a:lnTo>
                  <a:lnTo>
                    <a:pt x="3371" y="1720"/>
                  </a:lnTo>
                  <a:lnTo>
                    <a:pt x="3372" y="1719"/>
                  </a:lnTo>
                  <a:lnTo>
                    <a:pt x="3373" y="1718"/>
                  </a:lnTo>
                  <a:lnTo>
                    <a:pt x="3376" y="1719"/>
                  </a:lnTo>
                  <a:lnTo>
                    <a:pt x="3382" y="1708"/>
                  </a:lnTo>
                  <a:lnTo>
                    <a:pt x="3382" y="1695"/>
                  </a:lnTo>
                  <a:lnTo>
                    <a:pt x="3383" y="1683"/>
                  </a:lnTo>
                  <a:lnTo>
                    <a:pt x="3385" y="1678"/>
                  </a:lnTo>
                  <a:lnTo>
                    <a:pt x="3386" y="1675"/>
                  </a:lnTo>
                  <a:lnTo>
                    <a:pt x="3388" y="1672"/>
                  </a:lnTo>
                  <a:lnTo>
                    <a:pt x="3392" y="1670"/>
                  </a:lnTo>
                  <a:lnTo>
                    <a:pt x="3395" y="1666"/>
                  </a:lnTo>
                  <a:lnTo>
                    <a:pt x="3396" y="1663"/>
                  </a:lnTo>
                  <a:lnTo>
                    <a:pt x="3398" y="1662"/>
                  </a:lnTo>
                  <a:lnTo>
                    <a:pt x="3402" y="1663"/>
                  </a:lnTo>
                  <a:lnTo>
                    <a:pt x="3405" y="1664"/>
                  </a:lnTo>
                  <a:lnTo>
                    <a:pt x="3409" y="1666"/>
                  </a:lnTo>
                  <a:lnTo>
                    <a:pt x="3409" y="1671"/>
                  </a:lnTo>
                  <a:lnTo>
                    <a:pt x="3413" y="1666"/>
                  </a:lnTo>
                  <a:lnTo>
                    <a:pt x="3417" y="1661"/>
                  </a:lnTo>
                  <a:lnTo>
                    <a:pt x="3419" y="1660"/>
                  </a:lnTo>
                  <a:lnTo>
                    <a:pt x="3422" y="1661"/>
                  </a:lnTo>
                  <a:lnTo>
                    <a:pt x="3426" y="1665"/>
                  </a:lnTo>
                  <a:lnTo>
                    <a:pt x="3429" y="1672"/>
                  </a:lnTo>
                  <a:lnTo>
                    <a:pt x="3432" y="1675"/>
                  </a:lnTo>
                  <a:lnTo>
                    <a:pt x="3435" y="1675"/>
                  </a:lnTo>
                  <a:lnTo>
                    <a:pt x="3438" y="1673"/>
                  </a:lnTo>
                  <a:lnTo>
                    <a:pt x="3439" y="1668"/>
                  </a:lnTo>
                  <a:lnTo>
                    <a:pt x="3439" y="1658"/>
                  </a:lnTo>
                  <a:lnTo>
                    <a:pt x="3443" y="1656"/>
                  </a:lnTo>
                  <a:lnTo>
                    <a:pt x="3446" y="1656"/>
                  </a:lnTo>
                  <a:lnTo>
                    <a:pt x="3450" y="1652"/>
                  </a:lnTo>
                  <a:lnTo>
                    <a:pt x="3455" y="1650"/>
                  </a:lnTo>
                  <a:lnTo>
                    <a:pt x="3467" y="1642"/>
                  </a:lnTo>
                  <a:lnTo>
                    <a:pt x="3474" y="1634"/>
                  </a:lnTo>
                  <a:lnTo>
                    <a:pt x="3480" y="1634"/>
                  </a:lnTo>
                  <a:lnTo>
                    <a:pt x="3478" y="1638"/>
                  </a:lnTo>
                  <a:lnTo>
                    <a:pt x="3478" y="1642"/>
                  </a:lnTo>
                  <a:lnTo>
                    <a:pt x="3476" y="1653"/>
                  </a:lnTo>
                  <a:lnTo>
                    <a:pt x="3474" y="1659"/>
                  </a:lnTo>
                  <a:lnTo>
                    <a:pt x="3473" y="1666"/>
                  </a:lnTo>
                  <a:lnTo>
                    <a:pt x="3473" y="1669"/>
                  </a:lnTo>
                  <a:lnTo>
                    <a:pt x="3475" y="1674"/>
                  </a:lnTo>
                  <a:lnTo>
                    <a:pt x="3477" y="1673"/>
                  </a:lnTo>
                  <a:lnTo>
                    <a:pt x="3479" y="1673"/>
                  </a:lnTo>
                  <a:lnTo>
                    <a:pt x="3483" y="1668"/>
                  </a:lnTo>
                  <a:lnTo>
                    <a:pt x="3499" y="1645"/>
                  </a:lnTo>
                  <a:lnTo>
                    <a:pt x="3508" y="1639"/>
                  </a:lnTo>
                  <a:lnTo>
                    <a:pt x="3520" y="1634"/>
                  </a:lnTo>
                  <a:lnTo>
                    <a:pt x="3524" y="1632"/>
                  </a:lnTo>
                  <a:lnTo>
                    <a:pt x="3536" y="1628"/>
                  </a:lnTo>
                  <a:lnTo>
                    <a:pt x="3547" y="1626"/>
                  </a:lnTo>
                  <a:lnTo>
                    <a:pt x="3554" y="1628"/>
                  </a:lnTo>
                  <a:lnTo>
                    <a:pt x="3557" y="1628"/>
                  </a:lnTo>
                  <a:lnTo>
                    <a:pt x="3571" y="1626"/>
                  </a:lnTo>
                  <a:lnTo>
                    <a:pt x="3572" y="1629"/>
                  </a:lnTo>
                  <a:lnTo>
                    <a:pt x="3583" y="1637"/>
                  </a:lnTo>
                  <a:lnTo>
                    <a:pt x="3590" y="1648"/>
                  </a:lnTo>
                  <a:lnTo>
                    <a:pt x="3592" y="1648"/>
                  </a:lnTo>
                  <a:lnTo>
                    <a:pt x="3592" y="1651"/>
                  </a:lnTo>
                  <a:lnTo>
                    <a:pt x="3593" y="1655"/>
                  </a:lnTo>
                  <a:lnTo>
                    <a:pt x="3593" y="1658"/>
                  </a:lnTo>
                  <a:lnTo>
                    <a:pt x="3595" y="1660"/>
                  </a:lnTo>
                  <a:lnTo>
                    <a:pt x="3601" y="1666"/>
                  </a:lnTo>
                  <a:lnTo>
                    <a:pt x="3607" y="1667"/>
                  </a:lnTo>
                  <a:lnTo>
                    <a:pt x="3609" y="1664"/>
                  </a:lnTo>
                  <a:lnTo>
                    <a:pt x="3609" y="1661"/>
                  </a:lnTo>
                  <a:lnTo>
                    <a:pt x="3612" y="1648"/>
                  </a:lnTo>
                  <a:lnTo>
                    <a:pt x="3615" y="1643"/>
                  </a:lnTo>
                  <a:lnTo>
                    <a:pt x="3615" y="1639"/>
                  </a:lnTo>
                  <a:lnTo>
                    <a:pt x="3615" y="1637"/>
                  </a:lnTo>
                  <a:lnTo>
                    <a:pt x="3622" y="1632"/>
                  </a:lnTo>
                  <a:lnTo>
                    <a:pt x="3626" y="1631"/>
                  </a:lnTo>
                  <a:lnTo>
                    <a:pt x="3644" y="1618"/>
                  </a:lnTo>
                  <a:lnTo>
                    <a:pt x="3651" y="1612"/>
                  </a:lnTo>
                  <a:lnTo>
                    <a:pt x="3654" y="1612"/>
                  </a:lnTo>
                  <a:lnTo>
                    <a:pt x="3657" y="1610"/>
                  </a:lnTo>
                  <a:lnTo>
                    <a:pt x="3659" y="1607"/>
                  </a:lnTo>
                  <a:lnTo>
                    <a:pt x="3662" y="1607"/>
                  </a:lnTo>
                  <a:lnTo>
                    <a:pt x="3666" y="1601"/>
                  </a:lnTo>
                  <a:lnTo>
                    <a:pt x="3672" y="1597"/>
                  </a:lnTo>
                  <a:lnTo>
                    <a:pt x="3671" y="1593"/>
                  </a:lnTo>
                  <a:lnTo>
                    <a:pt x="3672" y="1590"/>
                  </a:lnTo>
                  <a:lnTo>
                    <a:pt x="3675" y="1589"/>
                  </a:lnTo>
                  <a:lnTo>
                    <a:pt x="3678" y="1588"/>
                  </a:lnTo>
                  <a:lnTo>
                    <a:pt x="3682" y="1585"/>
                  </a:lnTo>
                  <a:lnTo>
                    <a:pt x="3681" y="1581"/>
                  </a:lnTo>
                  <a:lnTo>
                    <a:pt x="3683" y="1580"/>
                  </a:lnTo>
                  <a:lnTo>
                    <a:pt x="3685" y="1580"/>
                  </a:lnTo>
                  <a:lnTo>
                    <a:pt x="3687" y="1581"/>
                  </a:lnTo>
                  <a:lnTo>
                    <a:pt x="3688" y="1580"/>
                  </a:lnTo>
                  <a:lnTo>
                    <a:pt x="3686" y="1576"/>
                  </a:lnTo>
                  <a:lnTo>
                    <a:pt x="3685" y="1573"/>
                  </a:lnTo>
                  <a:lnTo>
                    <a:pt x="3687" y="1570"/>
                  </a:lnTo>
                  <a:lnTo>
                    <a:pt x="3693" y="1574"/>
                  </a:lnTo>
                  <a:lnTo>
                    <a:pt x="3696" y="1574"/>
                  </a:lnTo>
                  <a:lnTo>
                    <a:pt x="3704" y="1564"/>
                  </a:lnTo>
                  <a:lnTo>
                    <a:pt x="3711" y="1553"/>
                  </a:lnTo>
                  <a:lnTo>
                    <a:pt x="3717" y="1556"/>
                  </a:lnTo>
                  <a:lnTo>
                    <a:pt x="3728" y="1548"/>
                  </a:lnTo>
                  <a:lnTo>
                    <a:pt x="3732" y="1547"/>
                  </a:lnTo>
                  <a:lnTo>
                    <a:pt x="3739" y="1546"/>
                  </a:lnTo>
                  <a:lnTo>
                    <a:pt x="3743" y="1543"/>
                  </a:lnTo>
                  <a:lnTo>
                    <a:pt x="3746" y="1538"/>
                  </a:lnTo>
                  <a:lnTo>
                    <a:pt x="3749" y="1539"/>
                  </a:lnTo>
                  <a:lnTo>
                    <a:pt x="3761" y="1532"/>
                  </a:lnTo>
                  <a:lnTo>
                    <a:pt x="3763" y="1527"/>
                  </a:lnTo>
                  <a:lnTo>
                    <a:pt x="3766" y="1526"/>
                  </a:lnTo>
                  <a:lnTo>
                    <a:pt x="3769" y="1526"/>
                  </a:lnTo>
                  <a:lnTo>
                    <a:pt x="3774" y="1522"/>
                  </a:lnTo>
                  <a:lnTo>
                    <a:pt x="3798" y="1511"/>
                  </a:lnTo>
                  <a:lnTo>
                    <a:pt x="3801" y="1506"/>
                  </a:lnTo>
                  <a:lnTo>
                    <a:pt x="3809" y="1500"/>
                  </a:lnTo>
                  <a:lnTo>
                    <a:pt x="3816" y="1498"/>
                  </a:lnTo>
                  <a:lnTo>
                    <a:pt x="3824" y="1496"/>
                  </a:lnTo>
                  <a:lnTo>
                    <a:pt x="3824" y="1494"/>
                  </a:lnTo>
                  <a:lnTo>
                    <a:pt x="3819" y="1492"/>
                  </a:lnTo>
                  <a:lnTo>
                    <a:pt x="3818" y="1489"/>
                  </a:lnTo>
                  <a:lnTo>
                    <a:pt x="3818" y="1487"/>
                  </a:lnTo>
                  <a:lnTo>
                    <a:pt x="3818" y="1485"/>
                  </a:lnTo>
                  <a:lnTo>
                    <a:pt x="3819" y="1481"/>
                  </a:lnTo>
                  <a:lnTo>
                    <a:pt x="3822" y="1480"/>
                  </a:lnTo>
                  <a:lnTo>
                    <a:pt x="3824" y="1483"/>
                  </a:lnTo>
                  <a:lnTo>
                    <a:pt x="3827" y="1483"/>
                  </a:lnTo>
                  <a:lnTo>
                    <a:pt x="3828" y="1481"/>
                  </a:lnTo>
                  <a:lnTo>
                    <a:pt x="3829" y="1481"/>
                  </a:lnTo>
                  <a:lnTo>
                    <a:pt x="3830" y="1484"/>
                  </a:lnTo>
                  <a:lnTo>
                    <a:pt x="3829" y="1487"/>
                  </a:lnTo>
                  <a:lnTo>
                    <a:pt x="3828" y="1490"/>
                  </a:lnTo>
                  <a:lnTo>
                    <a:pt x="3828" y="1494"/>
                  </a:lnTo>
                  <a:lnTo>
                    <a:pt x="3830" y="1494"/>
                  </a:lnTo>
                  <a:lnTo>
                    <a:pt x="3840" y="1495"/>
                  </a:lnTo>
                  <a:lnTo>
                    <a:pt x="3851" y="1497"/>
                  </a:lnTo>
                  <a:lnTo>
                    <a:pt x="3881" y="1510"/>
                  </a:lnTo>
                  <a:lnTo>
                    <a:pt x="3884" y="1512"/>
                  </a:lnTo>
                  <a:lnTo>
                    <a:pt x="3886" y="1512"/>
                  </a:lnTo>
                  <a:lnTo>
                    <a:pt x="3887" y="1507"/>
                  </a:lnTo>
                  <a:lnTo>
                    <a:pt x="3888" y="1502"/>
                  </a:lnTo>
                  <a:lnTo>
                    <a:pt x="3892" y="1500"/>
                  </a:lnTo>
                  <a:lnTo>
                    <a:pt x="3898" y="1492"/>
                  </a:lnTo>
                  <a:lnTo>
                    <a:pt x="3900" y="1487"/>
                  </a:lnTo>
                  <a:lnTo>
                    <a:pt x="3900" y="1481"/>
                  </a:lnTo>
                  <a:lnTo>
                    <a:pt x="3898" y="1475"/>
                  </a:lnTo>
                  <a:lnTo>
                    <a:pt x="3895" y="1473"/>
                  </a:lnTo>
                  <a:lnTo>
                    <a:pt x="3892" y="1470"/>
                  </a:lnTo>
                  <a:lnTo>
                    <a:pt x="3891" y="1465"/>
                  </a:lnTo>
                  <a:lnTo>
                    <a:pt x="3893" y="1462"/>
                  </a:lnTo>
                  <a:lnTo>
                    <a:pt x="3895" y="1460"/>
                  </a:lnTo>
                  <a:lnTo>
                    <a:pt x="3895" y="1455"/>
                  </a:lnTo>
                  <a:lnTo>
                    <a:pt x="3893" y="1452"/>
                  </a:lnTo>
                  <a:lnTo>
                    <a:pt x="3883" y="1446"/>
                  </a:lnTo>
                  <a:lnTo>
                    <a:pt x="3880" y="1441"/>
                  </a:lnTo>
                  <a:lnTo>
                    <a:pt x="3880" y="1437"/>
                  </a:lnTo>
                  <a:lnTo>
                    <a:pt x="3876" y="1427"/>
                  </a:lnTo>
                  <a:lnTo>
                    <a:pt x="3875" y="1429"/>
                  </a:lnTo>
                  <a:lnTo>
                    <a:pt x="3876" y="1434"/>
                  </a:lnTo>
                  <a:lnTo>
                    <a:pt x="3874" y="1438"/>
                  </a:lnTo>
                  <a:lnTo>
                    <a:pt x="3872" y="1437"/>
                  </a:lnTo>
                  <a:lnTo>
                    <a:pt x="3871" y="1434"/>
                  </a:lnTo>
                  <a:lnTo>
                    <a:pt x="3873" y="1429"/>
                  </a:lnTo>
                  <a:lnTo>
                    <a:pt x="3871" y="1426"/>
                  </a:lnTo>
                  <a:lnTo>
                    <a:pt x="3865" y="1425"/>
                  </a:lnTo>
                  <a:lnTo>
                    <a:pt x="3865" y="1423"/>
                  </a:lnTo>
                  <a:lnTo>
                    <a:pt x="3870" y="1419"/>
                  </a:lnTo>
                  <a:lnTo>
                    <a:pt x="3872" y="1419"/>
                  </a:lnTo>
                  <a:lnTo>
                    <a:pt x="3874" y="1418"/>
                  </a:lnTo>
                  <a:lnTo>
                    <a:pt x="3873" y="1406"/>
                  </a:lnTo>
                  <a:lnTo>
                    <a:pt x="3871" y="1397"/>
                  </a:lnTo>
                  <a:lnTo>
                    <a:pt x="3868" y="1396"/>
                  </a:lnTo>
                  <a:lnTo>
                    <a:pt x="3865" y="1393"/>
                  </a:lnTo>
                  <a:lnTo>
                    <a:pt x="3865" y="1388"/>
                  </a:lnTo>
                  <a:lnTo>
                    <a:pt x="3865" y="1385"/>
                  </a:lnTo>
                  <a:lnTo>
                    <a:pt x="3863" y="1375"/>
                  </a:lnTo>
                  <a:lnTo>
                    <a:pt x="3861" y="1371"/>
                  </a:lnTo>
                  <a:lnTo>
                    <a:pt x="3858" y="1368"/>
                  </a:lnTo>
                  <a:lnTo>
                    <a:pt x="3856" y="1372"/>
                  </a:lnTo>
                  <a:lnTo>
                    <a:pt x="3854" y="1377"/>
                  </a:lnTo>
                  <a:lnTo>
                    <a:pt x="3852" y="1378"/>
                  </a:lnTo>
                  <a:lnTo>
                    <a:pt x="3849" y="1378"/>
                  </a:lnTo>
                  <a:lnTo>
                    <a:pt x="3840" y="1372"/>
                  </a:lnTo>
                  <a:lnTo>
                    <a:pt x="3832" y="1361"/>
                  </a:lnTo>
                  <a:lnTo>
                    <a:pt x="3832" y="1352"/>
                  </a:lnTo>
                  <a:lnTo>
                    <a:pt x="3834" y="1340"/>
                  </a:lnTo>
                  <a:lnTo>
                    <a:pt x="3832" y="1338"/>
                  </a:lnTo>
                  <a:lnTo>
                    <a:pt x="3831" y="1337"/>
                  </a:lnTo>
                  <a:lnTo>
                    <a:pt x="3820" y="1341"/>
                  </a:lnTo>
                  <a:lnTo>
                    <a:pt x="3813" y="1348"/>
                  </a:lnTo>
                  <a:lnTo>
                    <a:pt x="3811" y="1349"/>
                  </a:lnTo>
                  <a:lnTo>
                    <a:pt x="3803" y="1344"/>
                  </a:lnTo>
                  <a:lnTo>
                    <a:pt x="3791" y="1351"/>
                  </a:lnTo>
                  <a:lnTo>
                    <a:pt x="3794" y="1347"/>
                  </a:lnTo>
                  <a:lnTo>
                    <a:pt x="3796" y="1345"/>
                  </a:lnTo>
                  <a:lnTo>
                    <a:pt x="3798" y="1343"/>
                  </a:lnTo>
                  <a:lnTo>
                    <a:pt x="3796" y="1336"/>
                  </a:lnTo>
                  <a:lnTo>
                    <a:pt x="3795" y="1332"/>
                  </a:lnTo>
                  <a:lnTo>
                    <a:pt x="3792" y="1329"/>
                  </a:lnTo>
                  <a:lnTo>
                    <a:pt x="3788" y="1327"/>
                  </a:lnTo>
                  <a:lnTo>
                    <a:pt x="3785" y="1330"/>
                  </a:lnTo>
                  <a:lnTo>
                    <a:pt x="3782" y="1333"/>
                  </a:lnTo>
                  <a:lnTo>
                    <a:pt x="3777" y="1336"/>
                  </a:lnTo>
                  <a:lnTo>
                    <a:pt x="3766" y="1339"/>
                  </a:lnTo>
                  <a:lnTo>
                    <a:pt x="3758" y="1339"/>
                  </a:lnTo>
                  <a:lnTo>
                    <a:pt x="3746" y="1344"/>
                  </a:lnTo>
                  <a:lnTo>
                    <a:pt x="3741" y="1344"/>
                  </a:lnTo>
                  <a:lnTo>
                    <a:pt x="3759" y="1337"/>
                  </a:lnTo>
                  <a:lnTo>
                    <a:pt x="3768" y="1336"/>
                  </a:lnTo>
                  <a:lnTo>
                    <a:pt x="3780" y="1332"/>
                  </a:lnTo>
                  <a:lnTo>
                    <a:pt x="3789" y="1323"/>
                  </a:lnTo>
                  <a:lnTo>
                    <a:pt x="3801" y="1332"/>
                  </a:lnTo>
                  <a:lnTo>
                    <a:pt x="3804" y="1332"/>
                  </a:lnTo>
                  <a:lnTo>
                    <a:pt x="3813" y="1332"/>
                  </a:lnTo>
                  <a:lnTo>
                    <a:pt x="3821" y="1336"/>
                  </a:lnTo>
                  <a:lnTo>
                    <a:pt x="3823" y="1335"/>
                  </a:lnTo>
                  <a:lnTo>
                    <a:pt x="3826" y="1331"/>
                  </a:lnTo>
                  <a:lnTo>
                    <a:pt x="3823" y="1324"/>
                  </a:lnTo>
                  <a:lnTo>
                    <a:pt x="3820" y="1321"/>
                  </a:lnTo>
                  <a:lnTo>
                    <a:pt x="3817" y="1319"/>
                  </a:lnTo>
                  <a:lnTo>
                    <a:pt x="3807" y="1320"/>
                  </a:lnTo>
                  <a:lnTo>
                    <a:pt x="3801" y="1319"/>
                  </a:lnTo>
                  <a:lnTo>
                    <a:pt x="3798" y="1317"/>
                  </a:lnTo>
                  <a:lnTo>
                    <a:pt x="3800" y="1315"/>
                  </a:lnTo>
                  <a:lnTo>
                    <a:pt x="3807" y="1317"/>
                  </a:lnTo>
                  <a:lnTo>
                    <a:pt x="3815" y="1314"/>
                  </a:lnTo>
                  <a:lnTo>
                    <a:pt x="3824" y="1319"/>
                  </a:lnTo>
                  <a:lnTo>
                    <a:pt x="3827" y="1323"/>
                  </a:lnTo>
                  <a:lnTo>
                    <a:pt x="3829" y="1325"/>
                  </a:lnTo>
                  <a:lnTo>
                    <a:pt x="3837" y="1337"/>
                  </a:lnTo>
                  <a:lnTo>
                    <a:pt x="3843" y="1341"/>
                  </a:lnTo>
                  <a:lnTo>
                    <a:pt x="3860" y="1345"/>
                  </a:lnTo>
                  <a:lnTo>
                    <a:pt x="3867" y="1350"/>
                  </a:lnTo>
                  <a:lnTo>
                    <a:pt x="3873" y="1348"/>
                  </a:lnTo>
                  <a:lnTo>
                    <a:pt x="3887" y="1337"/>
                  </a:lnTo>
                  <a:lnTo>
                    <a:pt x="3897" y="1334"/>
                  </a:lnTo>
                  <a:lnTo>
                    <a:pt x="3903" y="1326"/>
                  </a:lnTo>
                  <a:lnTo>
                    <a:pt x="3909" y="1318"/>
                  </a:lnTo>
                  <a:lnTo>
                    <a:pt x="3914" y="1315"/>
                  </a:lnTo>
                  <a:lnTo>
                    <a:pt x="3923" y="1306"/>
                  </a:lnTo>
                  <a:lnTo>
                    <a:pt x="3926" y="1302"/>
                  </a:lnTo>
                  <a:lnTo>
                    <a:pt x="3930" y="1291"/>
                  </a:lnTo>
                  <a:lnTo>
                    <a:pt x="3932" y="1287"/>
                  </a:lnTo>
                  <a:lnTo>
                    <a:pt x="3934" y="1281"/>
                  </a:lnTo>
                  <a:lnTo>
                    <a:pt x="3935" y="1276"/>
                  </a:lnTo>
                  <a:lnTo>
                    <a:pt x="3934" y="1271"/>
                  </a:lnTo>
                  <a:lnTo>
                    <a:pt x="3932" y="1268"/>
                  </a:lnTo>
                  <a:lnTo>
                    <a:pt x="3926" y="1262"/>
                  </a:lnTo>
                  <a:lnTo>
                    <a:pt x="3923" y="1259"/>
                  </a:lnTo>
                  <a:lnTo>
                    <a:pt x="3921" y="1251"/>
                  </a:lnTo>
                  <a:lnTo>
                    <a:pt x="3921" y="1242"/>
                  </a:lnTo>
                  <a:lnTo>
                    <a:pt x="3922" y="1235"/>
                  </a:lnTo>
                  <a:lnTo>
                    <a:pt x="3924" y="1229"/>
                  </a:lnTo>
                  <a:lnTo>
                    <a:pt x="3927" y="1234"/>
                  </a:lnTo>
                  <a:lnTo>
                    <a:pt x="3933" y="1232"/>
                  </a:lnTo>
                  <a:lnTo>
                    <a:pt x="3936" y="1231"/>
                  </a:lnTo>
                  <a:lnTo>
                    <a:pt x="3936" y="1226"/>
                  </a:lnTo>
                  <a:lnTo>
                    <a:pt x="3935" y="1221"/>
                  </a:lnTo>
                  <a:lnTo>
                    <a:pt x="3937" y="1219"/>
                  </a:lnTo>
                  <a:lnTo>
                    <a:pt x="3940" y="1219"/>
                  </a:lnTo>
                  <a:lnTo>
                    <a:pt x="3941" y="1216"/>
                  </a:lnTo>
                  <a:lnTo>
                    <a:pt x="3941" y="1214"/>
                  </a:lnTo>
                  <a:lnTo>
                    <a:pt x="3943" y="1217"/>
                  </a:lnTo>
                  <a:lnTo>
                    <a:pt x="3943" y="1226"/>
                  </a:lnTo>
                  <a:lnTo>
                    <a:pt x="3945" y="1228"/>
                  </a:lnTo>
                  <a:lnTo>
                    <a:pt x="3949" y="1229"/>
                  </a:lnTo>
                  <a:lnTo>
                    <a:pt x="3950" y="1229"/>
                  </a:lnTo>
                  <a:lnTo>
                    <a:pt x="3952" y="1228"/>
                  </a:lnTo>
                  <a:lnTo>
                    <a:pt x="3954" y="1225"/>
                  </a:lnTo>
                  <a:lnTo>
                    <a:pt x="3958" y="1216"/>
                  </a:lnTo>
                  <a:lnTo>
                    <a:pt x="3961" y="1212"/>
                  </a:lnTo>
                  <a:lnTo>
                    <a:pt x="3961" y="1219"/>
                  </a:lnTo>
                  <a:lnTo>
                    <a:pt x="3959" y="1228"/>
                  </a:lnTo>
                  <a:lnTo>
                    <a:pt x="3958" y="1230"/>
                  </a:lnTo>
                  <a:lnTo>
                    <a:pt x="3956" y="1234"/>
                  </a:lnTo>
                  <a:lnTo>
                    <a:pt x="3955" y="1241"/>
                  </a:lnTo>
                  <a:lnTo>
                    <a:pt x="3954" y="1243"/>
                  </a:lnTo>
                  <a:lnTo>
                    <a:pt x="3950" y="1241"/>
                  </a:lnTo>
                  <a:lnTo>
                    <a:pt x="3948" y="1241"/>
                  </a:lnTo>
                  <a:lnTo>
                    <a:pt x="3950" y="1249"/>
                  </a:lnTo>
                  <a:lnTo>
                    <a:pt x="3953" y="1254"/>
                  </a:lnTo>
                  <a:lnTo>
                    <a:pt x="3957" y="1259"/>
                  </a:lnTo>
                  <a:lnTo>
                    <a:pt x="3960" y="1263"/>
                  </a:lnTo>
                  <a:lnTo>
                    <a:pt x="3961" y="1263"/>
                  </a:lnTo>
                  <a:lnTo>
                    <a:pt x="3962" y="1264"/>
                  </a:lnTo>
                  <a:lnTo>
                    <a:pt x="3962" y="1267"/>
                  </a:lnTo>
                  <a:lnTo>
                    <a:pt x="3961" y="1275"/>
                  </a:lnTo>
                  <a:lnTo>
                    <a:pt x="3962" y="1280"/>
                  </a:lnTo>
                  <a:lnTo>
                    <a:pt x="3965" y="1282"/>
                  </a:lnTo>
                  <a:lnTo>
                    <a:pt x="3968" y="1284"/>
                  </a:lnTo>
                  <a:lnTo>
                    <a:pt x="3988" y="1283"/>
                  </a:lnTo>
                  <a:lnTo>
                    <a:pt x="3995" y="1282"/>
                  </a:lnTo>
                  <a:lnTo>
                    <a:pt x="4004" y="1275"/>
                  </a:lnTo>
                  <a:lnTo>
                    <a:pt x="4008" y="1273"/>
                  </a:lnTo>
                  <a:lnTo>
                    <a:pt x="4012" y="1275"/>
                  </a:lnTo>
                  <a:lnTo>
                    <a:pt x="4024" y="1279"/>
                  </a:lnTo>
                  <a:lnTo>
                    <a:pt x="4038" y="1284"/>
                  </a:lnTo>
                  <a:lnTo>
                    <a:pt x="4044" y="1293"/>
                  </a:lnTo>
                  <a:lnTo>
                    <a:pt x="4047" y="1303"/>
                  </a:lnTo>
                  <a:lnTo>
                    <a:pt x="4047" y="1312"/>
                  </a:lnTo>
                  <a:lnTo>
                    <a:pt x="4046" y="1316"/>
                  </a:lnTo>
                  <a:lnTo>
                    <a:pt x="4047" y="1320"/>
                  </a:lnTo>
                  <a:lnTo>
                    <a:pt x="4051" y="1324"/>
                  </a:lnTo>
                  <a:lnTo>
                    <a:pt x="4057" y="1330"/>
                  </a:lnTo>
                  <a:lnTo>
                    <a:pt x="4058" y="1332"/>
                  </a:lnTo>
                  <a:lnTo>
                    <a:pt x="4059" y="1334"/>
                  </a:lnTo>
                  <a:lnTo>
                    <a:pt x="4061" y="1335"/>
                  </a:lnTo>
                  <a:lnTo>
                    <a:pt x="4065" y="1336"/>
                  </a:lnTo>
                  <a:lnTo>
                    <a:pt x="4069" y="1334"/>
                  </a:lnTo>
                  <a:lnTo>
                    <a:pt x="4072" y="1334"/>
                  </a:lnTo>
                  <a:lnTo>
                    <a:pt x="4079" y="1337"/>
                  </a:lnTo>
                  <a:lnTo>
                    <a:pt x="4087" y="1341"/>
                  </a:lnTo>
                  <a:lnTo>
                    <a:pt x="4095" y="1347"/>
                  </a:lnTo>
                  <a:lnTo>
                    <a:pt x="4099" y="1352"/>
                  </a:lnTo>
                  <a:lnTo>
                    <a:pt x="4105" y="1361"/>
                  </a:lnTo>
                  <a:lnTo>
                    <a:pt x="4109" y="1364"/>
                  </a:lnTo>
                  <a:lnTo>
                    <a:pt x="4114" y="1368"/>
                  </a:lnTo>
                  <a:lnTo>
                    <a:pt x="4116" y="1368"/>
                  </a:lnTo>
                  <a:lnTo>
                    <a:pt x="4118" y="1368"/>
                  </a:lnTo>
                  <a:lnTo>
                    <a:pt x="4122" y="1363"/>
                  </a:lnTo>
                  <a:lnTo>
                    <a:pt x="4125" y="1359"/>
                  </a:lnTo>
                  <a:lnTo>
                    <a:pt x="4127" y="1355"/>
                  </a:lnTo>
                  <a:lnTo>
                    <a:pt x="4127" y="1358"/>
                  </a:lnTo>
                  <a:lnTo>
                    <a:pt x="4127" y="1362"/>
                  </a:lnTo>
                  <a:lnTo>
                    <a:pt x="4125" y="1364"/>
                  </a:lnTo>
                  <a:lnTo>
                    <a:pt x="4125" y="1368"/>
                  </a:lnTo>
                  <a:lnTo>
                    <a:pt x="4128" y="1373"/>
                  </a:lnTo>
                  <a:lnTo>
                    <a:pt x="4132" y="1374"/>
                  </a:lnTo>
                  <a:lnTo>
                    <a:pt x="4137" y="1372"/>
                  </a:lnTo>
                  <a:lnTo>
                    <a:pt x="4138" y="1371"/>
                  </a:lnTo>
                  <a:lnTo>
                    <a:pt x="4140" y="1368"/>
                  </a:lnTo>
                  <a:lnTo>
                    <a:pt x="4139" y="1357"/>
                  </a:lnTo>
                  <a:lnTo>
                    <a:pt x="4140" y="1356"/>
                  </a:lnTo>
                  <a:lnTo>
                    <a:pt x="4144" y="1358"/>
                  </a:lnTo>
                  <a:lnTo>
                    <a:pt x="4145" y="1361"/>
                  </a:lnTo>
                  <a:lnTo>
                    <a:pt x="4146" y="1364"/>
                  </a:lnTo>
                  <a:lnTo>
                    <a:pt x="4147" y="1364"/>
                  </a:lnTo>
                  <a:lnTo>
                    <a:pt x="4156" y="1364"/>
                  </a:lnTo>
                  <a:lnTo>
                    <a:pt x="4157" y="1363"/>
                  </a:lnTo>
                  <a:lnTo>
                    <a:pt x="4157" y="1360"/>
                  </a:lnTo>
                  <a:lnTo>
                    <a:pt x="4155" y="1356"/>
                  </a:lnTo>
                  <a:lnTo>
                    <a:pt x="4153" y="1354"/>
                  </a:lnTo>
                  <a:lnTo>
                    <a:pt x="4149" y="1352"/>
                  </a:lnTo>
                  <a:lnTo>
                    <a:pt x="4145" y="1350"/>
                  </a:lnTo>
                  <a:lnTo>
                    <a:pt x="4142" y="1350"/>
                  </a:lnTo>
                  <a:lnTo>
                    <a:pt x="4140" y="1348"/>
                  </a:lnTo>
                  <a:lnTo>
                    <a:pt x="4141" y="1345"/>
                  </a:lnTo>
                  <a:lnTo>
                    <a:pt x="4139" y="1343"/>
                  </a:lnTo>
                  <a:lnTo>
                    <a:pt x="4140" y="1340"/>
                  </a:lnTo>
                  <a:lnTo>
                    <a:pt x="4143" y="1338"/>
                  </a:lnTo>
                  <a:lnTo>
                    <a:pt x="4144" y="1336"/>
                  </a:lnTo>
                  <a:lnTo>
                    <a:pt x="4141" y="1333"/>
                  </a:lnTo>
                  <a:lnTo>
                    <a:pt x="4137" y="1333"/>
                  </a:lnTo>
                  <a:lnTo>
                    <a:pt x="4134" y="1334"/>
                  </a:lnTo>
                  <a:lnTo>
                    <a:pt x="4135" y="1332"/>
                  </a:lnTo>
                  <a:lnTo>
                    <a:pt x="4137" y="1330"/>
                  </a:lnTo>
                  <a:lnTo>
                    <a:pt x="4141" y="1328"/>
                  </a:lnTo>
                  <a:lnTo>
                    <a:pt x="4144" y="1329"/>
                  </a:lnTo>
                  <a:lnTo>
                    <a:pt x="4150" y="1327"/>
                  </a:lnTo>
                  <a:lnTo>
                    <a:pt x="4157" y="1323"/>
                  </a:lnTo>
                  <a:lnTo>
                    <a:pt x="4159" y="1321"/>
                  </a:lnTo>
                  <a:lnTo>
                    <a:pt x="4162" y="1317"/>
                  </a:lnTo>
                  <a:lnTo>
                    <a:pt x="4162" y="1311"/>
                  </a:lnTo>
                  <a:lnTo>
                    <a:pt x="4160" y="1305"/>
                  </a:lnTo>
                  <a:lnTo>
                    <a:pt x="4157" y="1303"/>
                  </a:lnTo>
                  <a:lnTo>
                    <a:pt x="4153" y="1303"/>
                  </a:lnTo>
                  <a:lnTo>
                    <a:pt x="4151" y="1303"/>
                  </a:lnTo>
                  <a:lnTo>
                    <a:pt x="4148" y="1301"/>
                  </a:lnTo>
                  <a:lnTo>
                    <a:pt x="4159" y="1300"/>
                  </a:lnTo>
                  <a:lnTo>
                    <a:pt x="4160" y="1297"/>
                  </a:lnTo>
                  <a:lnTo>
                    <a:pt x="4162" y="1288"/>
                  </a:lnTo>
                  <a:lnTo>
                    <a:pt x="4162" y="1286"/>
                  </a:lnTo>
                  <a:lnTo>
                    <a:pt x="4159" y="1286"/>
                  </a:lnTo>
                  <a:lnTo>
                    <a:pt x="4156" y="1286"/>
                  </a:lnTo>
                  <a:lnTo>
                    <a:pt x="4157" y="1284"/>
                  </a:lnTo>
                  <a:lnTo>
                    <a:pt x="4158" y="1282"/>
                  </a:lnTo>
                  <a:lnTo>
                    <a:pt x="4151" y="1274"/>
                  </a:lnTo>
                  <a:lnTo>
                    <a:pt x="4144" y="1269"/>
                  </a:lnTo>
                  <a:lnTo>
                    <a:pt x="4146" y="1268"/>
                  </a:lnTo>
                  <a:lnTo>
                    <a:pt x="4150" y="1268"/>
                  </a:lnTo>
                  <a:lnTo>
                    <a:pt x="4155" y="1269"/>
                  </a:lnTo>
                  <a:lnTo>
                    <a:pt x="4159" y="1273"/>
                  </a:lnTo>
                  <a:lnTo>
                    <a:pt x="4160" y="1276"/>
                  </a:lnTo>
                  <a:lnTo>
                    <a:pt x="4162" y="1277"/>
                  </a:lnTo>
                  <a:lnTo>
                    <a:pt x="4164" y="1277"/>
                  </a:lnTo>
                  <a:lnTo>
                    <a:pt x="4171" y="1279"/>
                  </a:lnTo>
                  <a:lnTo>
                    <a:pt x="4171" y="1282"/>
                  </a:lnTo>
                  <a:lnTo>
                    <a:pt x="4172" y="1282"/>
                  </a:lnTo>
                  <a:lnTo>
                    <a:pt x="4175" y="1281"/>
                  </a:lnTo>
                  <a:lnTo>
                    <a:pt x="4186" y="1280"/>
                  </a:lnTo>
                  <a:lnTo>
                    <a:pt x="4189" y="1280"/>
                  </a:lnTo>
                  <a:lnTo>
                    <a:pt x="4194" y="1282"/>
                  </a:lnTo>
                  <a:lnTo>
                    <a:pt x="4196" y="1282"/>
                  </a:lnTo>
                  <a:lnTo>
                    <a:pt x="4197" y="1281"/>
                  </a:lnTo>
                  <a:lnTo>
                    <a:pt x="4199" y="1278"/>
                  </a:lnTo>
                  <a:lnTo>
                    <a:pt x="4196" y="1273"/>
                  </a:lnTo>
                  <a:lnTo>
                    <a:pt x="4191" y="1267"/>
                  </a:lnTo>
                  <a:lnTo>
                    <a:pt x="4188" y="1263"/>
                  </a:lnTo>
                  <a:lnTo>
                    <a:pt x="4186" y="1260"/>
                  </a:lnTo>
                  <a:lnTo>
                    <a:pt x="4187" y="1259"/>
                  </a:lnTo>
                  <a:lnTo>
                    <a:pt x="4189" y="1259"/>
                  </a:lnTo>
                  <a:lnTo>
                    <a:pt x="4193" y="1264"/>
                  </a:lnTo>
                  <a:lnTo>
                    <a:pt x="4197" y="1267"/>
                  </a:lnTo>
                  <a:lnTo>
                    <a:pt x="4201" y="1270"/>
                  </a:lnTo>
                  <a:lnTo>
                    <a:pt x="4204" y="1271"/>
                  </a:lnTo>
                  <a:lnTo>
                    <a:pt x="4212" y="1273"/>
                  </a:lnTo>
                  <a:lnTo>
                    <a:pt x="4215" y="1270"/>
                  </a:lnTo>
                  <a:lnTo>
                    <a:pt x="4215" y="1266"/>
                  </a:lnTo>
                  <a:lnTo>
                    <a:pt x="4215" y="1258"/>
                  </a:lnTo>
                  <a:lnTo>
                    <a:pt x="4215" y="1254"/>
                  </a:lnTo>
                  <a:lnTo>
                    <a:pt x="4220" y="1249"/>
                  </a:lnTo>
                  <a:lnTo>
                    <a:pt x="4227" y="1243"/>
                  </a:lnTo>
                  <a:lnTo>
                    <a:pt x="4232" y="1241"/>
                  </a:lnTo>
                  <a:lnTo>
                    <a:pt x="4234" y="1241"/>
                  </a:lnTo>
                  <a:lnTo>
                    <a:pt x="4236" y="1243"/>
                  </a:lnTo>
                  <a:lnTo>
                    <a:pt x="4238" y="1244"/>
                  </a:lnTo>
                  <a:lnTo>
                    <a:pt x="4242" y="1239"/>
                  </a:lnTo>
                  <a:lnTo>
                    <a:pt x="4240" y="12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1" name="Freeform 812">
              <a:extLst>
                <a:ext uri="{FF2B5EF4-FFF2-40B4-BE49-F238E27FC236}">
                  <a16:creationId xmlns="" xmlns:a16="http://schemas.microsoft.com/office/drawing/2014/main" id="{7B226BF8-8579-A123-4031-FE6FBB44AD7D}"/>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2" name="Freeform 813">
              <a:extLst>
                <a:ext uri="{FF2B5EF4-FFF2-40B4-BE49-F238E27FC236}">
                  <a16:creationId xmlns="" xmlns:a16="http://schemas.microsoft.com/office/drawing/2014/main" id="{1077E6F1-5167-07BA-AE77-40E5F9802D21}"/>
                </a:ext>
              </a:extLst>
            </p:cNvPr>
            <p:cNvSpPr>
              <a:spLocks noChangeArrowheads="1"/>
            </p:cNvSpPr>
            <p:nvPr/>
          </p:nvSpPr>
          <p:spPr bwMode="auto">
            <a:xfrm>
              <a:off x="14408882" y="7555888"/>
              <a:ext cx="10990" cy="16487"/>
            </a:xfrm>
            <a:custGeom>
              <a:avLst/>
              <a:gdLst>
                <a:gd name="T0" fmla="*/ 6 w 11"/>
                <a:gd name="T1" fmla="*/ 0 h 13"/>
                <a:gd name="T2" fmla="*/ 1 w 11"/>
                <a:gd name="T3" fmla="*/ 4 h 13"/>
                <a:gd name="T4" fmla="*/ 0 w 11"/>
                <a:gd name="T5" fmla="*/ 7 h 13"/>
                <a:gd name="T6" fmla="*/ 0 w 11"/>
                <a:gd name="T7" fmla="*/ 8 h 13"/>
                <a:gd name="T8" fmla="*/ 4 w 11"/>
                <a:gd name="T9" fmla="*/ 11 h 13"/>
                <a:gd name="T10" fmla="*/ 6 w 11"/>
                <a:gd name="T11" fmla="*/ 12 h 13"/>
                <a:gd name="T12" fmla="*/ 7 w 11"/>
                <a:gd name="T13" fmla="*/ 11 h 13"/>
                <a:gd name="T14" fmla="*/ 9 w 11"/>
                <a:gd name="T15" fmla="*/ 6 h 13"/>
                <a:gd name="T16" fmla="*/ 10 w 11"/>
                <a:gd name="T17" fmla="*/ 1 h 13"/>
                <a:gd name="T18" fmla="*/ 9 w 11"/>
                <a:gd name="T19" fmla="*/ 0 h 13"/>
                <a:gd name="T20" fmla="*/ 6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6" y="0"/>
                  </a:moveTo>
                  <a:lnTo>
                    <a:pt x="1" y="4"/>
                  </a:lnTo>
                  <a:lnTo>
                    <a:pt x="0" y="7"/>
                  </a:lnTo>
                  <a:lnTo>
                    <a:pt x="0" y="8"/>
                  </a:lnTo>
                  <a:lnTo>
                    <a:pt x="4" y="11"/>
                  </a:lnTo>
                  <a:lnTo>
                    <a:pt x="6" y="12"/>
                  </a:lnTo>
                  <a:lnTo>
                    <a:pt x="7" y="11"/>
                  </a:lnTo>
                  <a:lnTo>
                    <a:pt x="9" y="6"/>
                  </a:lnTo>
                  <a:lnTo>
                    <a:pt x="10" y="1"/>
                  </a:lnTo>
                  <a:lnTo>
                    <a:pt x="9"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3" name="Freeform 814">
              <a:extLst>
                <a:ext uri="{FF2B5EF4-FFF2-40B4-BE49-F238E27FC236}">
                  <a16:creationId xmlns="" xmlns:a16="http://schemas.microsoft.com/office/drawing/2014/main" id="{D153097B-947A-9162-1CE0-17DF66CB93E6}"/>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4" name="Freeform 815">
              <a:extLst>
                <a:ext uri="{FF2B5EF4-FFF2-40B4-BE49-F238E27FC236}">
                  <a16:creationId xmlns="" xmlns:a16="http://schemas.microsoft.com/office/drawing/2014/main" id="{DC30F149-1463-40EB-31C6-4A4362B3413A}"/>
                </a:ext>
              </a:extLst>
            </p:cNvPr>
            <p:cNvSpPr>
              <a:spLocks noChangeArrowheads="1"/>
            </p:cNvSpPr>
            <p:nvPr/>
          </p:nvSpPr>
          <p:spPr bwMode="auto">
            <a:xfrm>
              <a:off x="14793546" y="7264644"/>
              <a:ext cx="38468" cy="49455"/>
            </a:xfrm>
            <a:custGeom>
              <a:avLst/>
              <a:gdLst>
                <a:gd name="T0" fmla="*/ 23 w 29"/>
                <a:gd name="T1" fmla="*/ 22 h 38"/>
                <a:gd name="T2" fmla="*/ 20 w 29"/>
                <a:gd name="T3" fmla="*/ 19 h 38"/>
                <a:gd name="T4" fmla="*/ 16 w 29"/>
                <a:gd name="T5" fmla="*/ 11 h 38"/>
                <a:gd name="T6" fmla="*/ 15 w 29"/>
                <a:gd name="T7" fmla="*/ 6 h 38"/>
                <a:gd name="T8" fmla="*/ 16 w 29"/>
                <a:gd name="T9" fmla="*/ 3 h 38"/>
                <a:gd name="T10" fmla="*/ 14 w 29"/>
                <a:gd name="T11" fmla="*/ 1 h 38"/>
                <a:gd name="T12" fmla="*/ 5 w 29"/>
                <a:gd name="T13" fmla="*/ 0 h 38"/>
                <a:gd name="T14" fmla="*/ 2 w 29"/>
                <a:gd name="T15" fmla="*/ 3 h 38"/>
                <a:gd name="T16" fmla="*/ 0 w 29"/>
                <a:gd name="T17" fmla="*/ 4 h 38"/>
                <a:gd name="T18" fmla="*/ 7 w 29"/>
                <a:gd name="T19" fmla="*/ 10 h 38"/>
                <a:gd name="T20" fmla="*/ 9 w 29"/>
                <a:gd name="T21" fmla="*/ 13 h 38"/>
                <a:gd name="T22" fmla="*/ 10 w 29"/>
                <a:gd name="T23" fmla="*/ 16 h 38"/>
                <a:gd name="T24" fmla="*/ 11 w 29"/>
                <a:gd name="T25" fmla="*/ 18 h 38"/>
                <a:gd name="T26" fmla="*/ 15 w 29"/>
                <a:gd name="T27" fmla="*/ 24 h 38"/>
                <a:gd name="T28" fmla="*/ 18 w 29"/>
                <a:gd name="T29" fmla="*/ 27 h 38"/>
                <a:gd name="T30" fmla="*/ 20 w 29"/>
                <a:gd name="T31" fmla="*/ 29 h 38"/>
                <a:gd name="T32" fmla="*/ 22 w 29"/>
                <a:gd name="T33" fmla="*/ 30 h 38"/>
                <a:gd name="T34" fmla="*/ 24 w 29"/>
                <a:gd name="T35" fmla="*/ 33 h 38"/>
                <a:gd name="T36" fmla="*/ 28 w 29"/>
                <a:gd name="T37" fmla="*/ 37 h 38"/>
                <a:gd name="T38" fmla="*/ 28 w 29"/>
                <a:gd name="T39" fmla="*/ 29 h 38"/>
                <a:gd name="T40" fmla="*/ 26 w 29"/>
                <a:gd name="T41" fmla="*/ 25 h 38"/>
                <a:gd name="T42" fmla="*/ 23 w 29"/>
                <a:gd name="T4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8">
                  <a:moveTo>
                    <a:pt x="23" y="22"/>
                  </a:moveTo>
                  <a:lnTo>
                    <a:pt x="20" y="19"/>
                  </a:lnTo>
                  <a:lnTo>
                    <a:pt x="16" y="11"/>
                  </a:lnTo>
                  <a:lnTo>
                    <a:pt x="15" y="6"/>
                  </a:lnTo>
                  <a:lnTo>
                    <a:pt x="16" y="3"/>
                  </a:lnTo>
                  <a:lnTo>
                    <a:pt x="14" y="1"/>
                  </a:lnTo>
                  <a:lnTo>
                    <a:pt x="5" y="0"/>
                  </a:lnTo>
                  <a:lnTo>
                    <a:pt x="2" y="3"/>
                  </a:lnTo>
                  <a:lnTo>
                    <a:pt x="0" y="4"/>
                  </a:lnTo>
                  <a:lnTo>
                    <a:pt x="7" y="10"/>
                  </a:lnTo>
                  <a:lnTo>
                    <a:pt x="9" y="13"/>
                  </a:lnTo>
                  <a:lnTo>
                    <a:pt x="10" y="16"/>
                  </a:lnTo>
                  <a:lnTo>
                    <a:pt x="11" y="18"/>
                  </a:lnTo>
                  <a:lnTo>
                    <a:pt x="15" y="24"/>
                  </a:lnTo>
                  <a:lnTo>
                    <a:pt x="18" y="27"/>
                  </a:lnTo>
                  <a:lnTo>
                    <a:pt x="20" y="29"/>
                  </a:lnTo>
                  <a:lnTo>
                    <a:pt x="22" y="30"/>
                  </a:lnTo>
                  <a:lnTo>
                    <a:pt x="24" y="33"/>
                  </a:lnTo>
                  <a:lnTo>
                    <a:pt x="28" y="37"/>
                  </a:lnTo>
                  <a:lnTo>
                    <a:pt x="28" y="29"/>
                  </a:lnTo>
                  <a:lnTo>
                    <a:pt x="26" y="25"/>
                  </a:lnTo>
                  <a:lnTo>
                    <a:pt x="23"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5" name="Freeform 816">
              <a:extLst>
                <a:ext uri="{FF2B5EF4-FFF2-40B4-BE49-F238E27FC236}">
                  <a16:creationId xmlns="" xmlns:a16="http://schemas.microsoft.com/office/drawing/2014/main" id="{9D9F4EA0-CDBC-939F-5A38-9211541D1274}"/>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6" name="Freeform 817">
              <a:extLst>
                <a:ext uri="{FF2B5EF4-FFF2-40B4-BE49-F238E27FC236}">
                  <a16:creationId xmlns="" xmlns:a16="http://schemas.microsoft.com/office/drawing/2014/main" id="{F43A0DE1-C00E-4309-4306-C5CA64C76F17}"/>
                </a:ext>
              </a:extLst>
            </p:cNvPr>
            <p:cNvSpPr>
              <a:spLocks noChangeArrowheads="1"/>
            </p:cNvSpPr>
            <p:nvPr/>
          </p:nvSpPr>
          <p:spPr bwMode="auto">
            <a:xfrm>
              <a:off x="14859488" y="7297615"/>
              <a:ext cx="27478" cy="27474"/>
            </a:xfrm>
            <a:custGeom>
              <a:avLst/>
              <a:gdLst>
                <a:gd name="T0" fmla="*/ 15 w 22"/>
                <a:gd name="T1" fmla="*/ 9 h 20"/>
                <a:gd name="T2" fmla="*/ 9 w 22"/>
                <a:gd name="T3" fmla="*/ 5 h 20"/>
                <a:gd name="T4" fmla="*/ 5 w 22"/>
                <a:gd name="T5" fmla="*/ 3 h 20"/>
                <a:gd name="T6" fmla="*/ 3 w 22"/>
                <a:gd name="T7" fmla="*/ 0 h 20"/>
                <a:gd name="T8" fmla="*/ 0 w 22"/>
                <a:gd name="T9" fmla="*/ 0 h 20"/>
                <a:gd name="T10" fmla="*/ 2 w 22"/>
                <a:gd name="T11" fmla="*/ 3 h 20"/>
                <a:gd name="T12" fmla="*/ 8 w 22"/>
                <a:gd name="T13" fmla="*/ 8 h 20"/>
                <a:gd name="T14" fmla="*/ 21 w 22"/>
                <a:gd name="T15" fmla="*/ 19 h 20"/>
                <a:gd name="T16" fmla="*/ 19 w 22"/>
                <a:gd name="T17" fmla="*/ 16 h 20"/>
                <a:gd name="T18" fmla="*/ 15 w 22"/>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15" y="9"/>
                  </a:moveTo>
                  <a:lnTo>
                    <a:pt x="9" y="5"/>
                  </a:lnTo>
                  <a:lnTo>
                    <a:pt x="5" y="3"/>
                  </a:lnTo>
                  <a:lnTo>
                    <a:pt x="3" y="0"/>
                  </a:lnTo>
                  <a:lnTo>
                    <a:pt x="0" y="0"/>
                  </a:lnTo>
                  <a:lnTo>
                    <a:pt x="2" y="3"/>
                  </a:lnTo>
                  <a:lnTo>
                    <a:pt x="8" y="8"/>
                  </a:lnTo>
                  <a:lnTo>
                    <a:pt x="21" y="19"/>
                  </a:lnTo>
                  <a:lnTo>
                    <a:pt x="19" y="16"/>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7" name="Freeform 818">
              <a:extLst>
                <a:ext uri="{FF2B5EF4-FFF2-40B4-BE49-F238E27FC236}">
                  <a16:creationId xmlns="" xmlns:a16="http://schemas.microsoft.com/office/drawing/2014/main" id="{9B19FB2D-F48D-6342-D188-40212135312E}"/>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08" name="Freeform 819">
              <a:extLst>
                <a:ext uri="{FF2B5EF4-FFF2-40B4-BE49-F238E27FC236}">
                  <a16:creationId xmlns="" xmlns:a16="http://schemas.microsoft.com/office/drawing/2014/main" id="{6DF12F99-3144-B791-BF15-B88E8651353B}"/>
                </a:ext>
              </a:extLst>
            </p:cNvPr>
            <p:cNvSpPr>
              <a:spLocks noChangeArrowheads="1"/>
            </p:cNvSpPr>
            <p:nvPr/>
          </p:nvSpPr>
          <p:spPr bwMode="auto">
            <a:xfrm>
              <a:off x="14007735" y="7990010"/>
              <a:ext cx="5493" cy="5493"/>
            </a:xfrm>
            <a:custGeom>
              <a:avLst/>
              <a:gdLst>
                <a:gd name="T0" fmla="*/ 1 w 4"/>
                <a:gd name="T1" fmla="*/ 1 h 3"/>
                <a:gd name="T2" fmla="*/ 0 w 4"/>
                <a:gd name="T3" fmla="*/ 1 h 3"/>
                <a:gd name="T4" fmla="*/ 0 w 4"/>
                <a:gd name="T5" fmla="*/ 2 h 3"/>
                <a:gd name="T6" fmla="*/ 1 w 4"/>
                <a:gd name="T7" fmla="*/ 2 h 3"/>
                <a:gd name="T8" fmla="*/ 2 w 4"/>
                <a:gd name="T9" fmla="*/ 1 h 3"/>
                <a:gd name="T10" fmla="*/ 2 w 4"/>
                <a:gd name="T11" fmla="*/ 1 h 3"/>
                <a:gd name="T12" fmla="*/ 3 w 4"/>
                <a:gd name="T13" fmla="*/ 1 h 3"/>
                <a:gd name="T14" fmla="*/ 2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0" y="1"/>
                  </a:lnTo>
                  <a:lnTo>
                    <a:pt x="0" y="2"/>
                  </a:lnTo>
                  <a:lnTo>
                    <a:pt x="1" y="2"/>
                  </a:lnTo>
                  <a:lnTo>
                    <a:pt x="2" y="1"/>
                  </a:lnTo>
                  <a:lnTo>
                    <a:pt x="2" y="1"/>
                  </a:lnTo>
                  <a:lnTo>
                    <a:pt x="3" y="1"/>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09" name="Freeform 820">
              <a:extLst>
                <a:ext uri="{FF2B5EF4-FFF2-40B4-BE49-F238E27FC236}">
                  <a16:creationId xmlns="" xmlns:a16="http://schemas.microsoft.com/office/drawing/2014/main" id="{3F2921B1-3791-442F-2F35-D289648AB05C}"/>
                </a:ext>
              </a:extLst>
            </p:cNvPr>
            <p:cNvSpPr>
              <a:spLocks noChangeArrowheads="1"/>
            </p:cNvSpPr>
            <p:nvPr/>
          </p:nvSpPr>
          <p:spPr bwMode="auto">
            <a:xfrm>
              <a:off x="13837382" y="7325090"/>
              <a:ext cx="120894" cy="527538"/>
            </a:xfrm>
            <a:custGeom>
              <a:avLst/>
              <a:gdLst>
                <a:gd name="T0" fmla="*/ 88 w 98"/>
                <a:gd name="T1" fmla="*/ 276 h 424"/>
                <a:gd name="T2" fmla="*/ 82 w 98"/>
                <a:gd name="T3" fmla="*/ 257 h 424"/>
                <a:gd name="T4" fmla="*/ 75 w 98"/>
                <a:gd name="T5" fmla="*/ 235 h 424"/>
                <a:gd name="T6" fmla="*/ 59 w 98"/>
                <a:gd name="T7" fmla="*/ 167 h 424"/>
                <a:gd name="T8" fmla="*/ 57 w 98"/>
                <a:gd name="T9" fmla="*/ 159 h 424"/>
                <a:gd name="T10" fmla="*/ 52 w 98"/>
                <a:gd name="T11" fmla="*/ 150 h 424"/>
                <a:gd name="T12" fmla="*/ 50 w 98"/>
                <a:gd name="T13" fmla="*/ 136 h 424"/>
                <a:gd name="T14" fmla="*/ 47 w 98"/>
                <a:gd name="T15" fmla="*/ 110 h 424"/>
                <a:gd name="T16" fmla="*/ 52 w 98"/>
                <a:gd name="T17" fmla="*/ 101 h 424"/>
                <a:gd name="T18" fmla="*/ 52 w 98"/>
                <a:gd name="T19" fmla="*/ 78 h 424"/>
                <a:gd name="T20" fmla="*/ 49 w 98"/>
                <a:gd name="T21" fmla="*/ 60 h 424"/>
                <a:gd name="T22" fmla="*/ 40 w 98"/>
                <a:gd name="T23" fmla="*/ 33 h 424"/>
                <a:gd name="T24" fmla="*/ 41 w 98"/>
                <a:gd name="T25" fmla="*/ 21 h 424"/>
                <a:gd name="T26" fmla="*/ 34 w 98"/>
                <a:gd name="T27" fmla="*/ 1 h 424"/>
                <a:gd name="T28" fmla="*/ 30 w 98"/>
                <a:gd name="T29" fmla="*/ 6 h 424"/>
                <a:gd name="T30" fmla="*/ 25 w 98"/>
                <a:gd name="T31" fmla="*/ 14 h 424"/>
                <a:gd name="T32" fmla="*/ 32 w 98"/>
                <a:gd name="T33" fmla="*/ 33 h 424"/>
                <a:gd name="T34" fmla="*/ 32 w 98"/>
                <a:gd name="T35" fmla="*/ 40 h 424"/>
                <a:gd name="T36" fmla="*/ 29 w 98"/>
                <a:gd name="T37" fmla="*/ 47 h 424"/>
                <a:gd name="T38" fmla="*/ 22 w 98"/>
                <a:gd name="T39" fmla="*/ 55 h 424"/>
                <a:gd name="T40" fmla="*/ 15 w 98"/>
                <a:gd name="T41" fmla="*/ 50 h 424"/>
                <a:gd name="T42" fmla="*/ 5 w 98"/>
                <a:gd name="T43" fmla="*/ 58 h 424"/>
                <a:gd name="T44" fmla="*/ 6 w 98"/>
                <a:gd name="T45" fmla="*/ 87 h 424"/>
                <a:gd name="T46" fmla="*/ 0 w 98"/>
                <a:gd name="T47" fmla="*/ 110 h 424"/>
                <a:gd name="T48" fmla="*/ 2 w 98"/>
                <a:gd name="T49" fmla="*/ 136 h 424"/>
                <a:gd name="T50" fmla="*/ 2 w 98"/>
                <a:gd name="T51" fmla="*/ 142 h 424"/>
                <a:gd name="T52" fmla="*/ 11 w 98"/>
                <a:gd name="T53" fmla="*/ 153 h 424"/>
                <a:gd name="T54" fmla="*/ 17 w 98"/>
                <a:gd name="T55" fmla="*/ 179 h 424"/>
                <a:gd name="T56" fmla="*/ 12 w 98"/>
                <a:gd name="T57" fmla="*/ 198 h 424"/>
                <a:gd name="T58" fmla="*/ 15 w 98"/>
                <a:gd name="T59" fmla="*/ 218 h 424"/>
                <a:gd name="T60" fmla="*/ 12 w 98"/>
                <a:gd name="T61" fmla="*/ 263 h 424"/>
                <a:gd name="T62" fmla="*/ 6 w 98"/>
                <a:gd name="T63" fmla="*/ 290 h 424"/>
                <a:gd name="T64" fmla="*/ 11 w 98"/>
                <a:gd name="T65" fmla="*/ 303 h 424"/>
                <a:gd name="T66" fmla="*/ 15 w 98"/>
                <a:gd name="T67" fmla="*/ 331 h 424"/>
                <a:gd name="T68" fmla="*/ 9 w 98"/>
                <a:gd name="T69" fmla="*/ 345 h 424"/>
                <a:gd name="T70" fmla="*/ 11 w 98"/>
                <a:gd name="T71" fmla="*/ 361 h 424"/>
                <a:gd name="T72" fmla="*/ 6 w 98"/>
                <a:gd name="T73" fmla="*/ 387 h 424"/>
                <a:gd name="T74" fmla="*/ 8 w 98"/>
                <a:gd name="T75" fmla="*/ 415 h 424"/>
                <a:gd name="T76" fmla="*/ 12 w 98"/>
                <a:gd name="T77" fmla="*/ 423 h 424"/>
                <a:gd name="T78" fmla="*/ 20 w 98"/>
                <a:gd name="T79" fmla="*/ 403 h 424"/>
                <a:gd name="T80" fmla="*/ 25 w 98"/>
                <a:gd name="T81" fmla="*/ 389 h 424"/>
                <a:gd name="T82" fmla="*/ 32 w 98"/>
                <a:gd name="T83" fmla="*/ 386 h 424"/>
                <a:gd name="T84" fmla="*/ 37 w 98"/>
                <a:gd name="T85" fmla="*/ 391 h 424"/>
                <a:gd name="T86" fmla="*/ 54 w 98"/>
                <a:gd name="T87" fmla="*/ 397 h 424"/>
                <a:gd name="T88" fmla="*/ 56 w 98"/>
                <a:gd name="T89" fmla="*/ 418 h 424"/>
                <a:gd name="T90" fmla="*/ 58 w 98"/>
                <a:gd name="T91" fmla="*/ 411 h 424"/>
                <a:gd name="T92" fmla="*/ 61 w 98"/>
                <a:gd name="T93" fmla="*/ 400 h 424"/>
                <a:gd name="T94" fmla="*/ 57 w 98"/>
                <a:gd name="T95" fmla="*/ 383 h 424"/>
                <a:gd name="T96" fmla="*/ 49 w 98"/>
                <a:gd name="T97" fmla="*/ 383 h 424"/>
                <a:gd name="T98" fmla="*/ 43 w 98"/>
                <a:gd name="T99" fmla="*/ 362 h 424"/>
                <a:gd name="T100" fmla="*/ 38 w 98"/>
                <a:gd name="T101" fmla="*/ 355 h 424"/>
                <a:gd name="T102" fmla="*/ 32 w 98"/>
                <a:gd name="T103" fmla="*/ 348 h 424"/>
                <a:gd name="T104" fmla="*/ 28 w 98"/>
                <a:gd name="T105" fmla="*/ 331 h 424"/>
                <a:gd name="T106" fmla="*/ 41 w 98"/>
                <a:gd name="T107" fmla="*/ 282 h 424"/>
                <a:gd name="T108" fmla="*/ 50 w 98"/>
                <a:gd name="T109" fmla="*/ 265 h 424"/>
                <a:gd name="T110" fmla="*/ 68 w 98"/>
                <a:gd name="T111" fmla="*/ 263 h 424"/>
                <a:gd name="T112" fmla="*/ 78 w 98"/>
                <a:gd name="T113" fmla="*/ 268 h 424"/>
                <a:gd name="T114" fmla="*/ 91 w 98"/>
                <a:gd name="T115" fmla="*/ 283 h 424"/>
                <a:gd name="T116" fmla="*/ 97 w 98"/>
                <a:gd name="T117" fmla="*/ 29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424">
                  <a:moveTo>
                    <a:pt x="96" y="284"/>
                  </a:moveTo>
                  <a:lnTo>
                    <a:pt x="93" y="281"/>
                  </a:lnTo>
                  <a:lnTo>
                    <a:pt x="88" y="276"/>
                  </a:lnTo>
                  <a:lnTo>
                    <a:pt x="85" y="269"/>
                  </a:lnTo>
                  <a:lnTo>
                    <a:pt x="83" y="263"/>
                  </a:lnTo>
                  <a:lnTo>
                    <a:pt x="82" y="257"/>
                  </a:lnTo>
                  <a:lnTo>
                    <a:pt x="80" y="251"/>
                  </a:lnTo>
                  <a:lnTo>
                    <a:pt x="79" y="246"/>
                  </a:lnTo>
                  <a:lnTo>
                    <a:pt x="75" y="235"/>
                  </a:lnTo>
                  <a:lnTo>
                    <a:pt x="68" y="215"/>
                  </a:lnTo>
                  <a:lnTo>
                    <a:pt x="66" y="204"/>
                  </a:lnTo>
                  <a:lnTo>
                    <a:pt x="59" y="167"/>
                  </a:lnTo>
                  <a:lnTo>
                    <a:pt x="58" y="165"/>
                  </a:lnTo>
                  <a:lnTo>
                    <a:pt x="57" y="164"/>
                  </a:lnTo>
                  <a:lnTo>
                    <a:pt x="57" y="159"/>
                  </a:lnTo>
                  <a:lnTo>
                    <a:pt x="57" y="155"/>
                  </a:lnTo>
                  <a:lnTo>
                    <a:pt x="55" y="153"/>
                  </a:lnTo>
                  <a:lnTo>
                    <a:pt x="52" y="150"/>
                  </a:lnTo>
                  <a:lnTo>
                    <a:pt x="52" y="147"/>
                  </a:lnTo>
                  <a:lnTo>
                    <a:pt x="52" y="141"/>
                  </a:lnTo>
                  <a:lnTo>
                    <a:pt x="50" y="136"/>
                  </a:lnTo>
                  <a:lnTo>
                    <a:pt x="48" y="131"/>
                  </a:lnTo>
                  <a:lnTo>
                    <a:pt x="47" y="124"/>
                  </a:lnTo>
                  <a:lnTo>
                    <a:pt x="47" y="110"/>
                  </a:lnTo>
                  <a:lnTo>
                    <a:pt x="49" y="105"/>
                  </a:lnTo>
                  <a:lnTo>
                    <a:pt x="50" y="103"/>
                  </a:lnTo>
                  <a:lnTo>
                    <a:pt x="52" y="101"/>
                  </a:lnTo>
                  <a:lnTo>
                    <a:pt x="52" y="96"/>
                  </a:lnTo>
                  <a:lnTo>
                    <a:pt x="53" y="92"/>
                  </a:lnTo>
                  <a:lnTo>
                    <a:pt x="52" y="78"/>
                  </a:lnTo>
                  <a:lnTo>
                    <a:pt x="51" y="69"/>
                  </a:lnTo>
                  <a:lnTo>
                    <a:pt x="50" y="64"/>
                  </a:lnTo>
                  <a:lnTo>
                    <a:pt x="49" y="60"/>
                  </a:lnTo>
                  <a:lnTo>
                    <a:pt x="45" y="50"/>
                  </a:lnTo>
                  <a:lnTo>
                    <a:pt x="39" y="33"/>
                  </a:lnTo>
                  <a:lnTo>
                    <a:pt x="40" y="33"/>
                  </a:lnTo>
                  <a:lnTo>
                    <a:pt x="39" y="29"/>
                  </a:lnTo>
                  <a:lnTo>
                    <a:pt x="40" y="25"/>
                  </a:lnTo>
                  <a:lnTo>
                    <a:pt x="41" y="21"/>
                  </a:lnTo>
                  <a:lnTo>
                    <a:pt x="42" y="18"/>
                  </a:lnTo>
                  <a:lnTo>
                    <a:pt x="41" y="15"/>
                  </a:lnTo>
                  <a:lnTo>
                    <a:pt x="34" y="1"/>
                  </a:lnTo>
                  <a:lnTo>
                    <a:pt x="32" y="0"/>
                  </a:lnTo>
                  <a:lnTo>
                    <a:pt x="32" y="4"/>
                  </a:lnTo>
                  <a:lnTo>
                    <a:pt x="30" y="6"/>
                  </a:lnTo>
                  <a:lnTo>
                    <a:pt x="28" y="8"/>
                  </a:lnTo>
                  <a:lnTo>
                    <a:pt x="21" y="7"/>
                  </a:lnTo>
                  <a:lnTo>
                    <a:pt x="25" y="14"/>
                  </a:lnTo>
                  <a:lnTo>
                    <a:pt x="32" y="24"/>
                  </a:lnTo>
                  <a:lnTo>
                    <a:pt x="33" y="29"/>
                  </a:lnTo>
                  <a:lnTo>
                    <a:pt x="32" y="33"/>
                  </a:lnTo>
                  <a:lnTo>
                    <a:pt x="31" y="37"/>
                  </a:lnTo>
                  <a:lnTo>
                    <a:pt x="32" y="37"/>
                  </a:lnTo>
                  <a:lnTo>
                    <a:pt x="32" y="40"/>
                  </a:lnTo>
                  <a:lnTo>
                    <a:pt x="28" y="41"/>
                  </a:lnTo>
                  <a:lnTo>
                    <a:pt x="27" y="45"/>
                  </a:lnTo>
                  <a:lnTo>
                    <a:pt x="29" y="47"/>
                  </a:lnTo>
                  <a:lnTo>
                    <a:pt x="27" y="52"/>
                  </a:lnTo>
                  <a:lnTo>
                    <a:pt x="23" y="54"/>
                  </a:lnTo>
                  <a:lnTo>
                    <a:pt x="22" y="55"/>
                  </a:lnTo>
                  <a:lnTo>
                    <a:pt x="21" y="54"/>
                  </a:lnTo>
                  <a:lnTo>
                    <a:pt x="16" y="51"/>
                  </a:lnTo>
                  <a:lnTo>
                    <a:pt x="15" y="50"/>
                  </a:lnTo>
                  <a:lnTo>
                    <a:pt x="10" y="52"/>
                  </a:lnTo>
                  <a:lnTo>
                    <a:pt x="6" y="56"/>
                  </a:lnTo>
                  <a:lnTo>
                    <a:pt x="5" y="58"/>
                  </a:lnTo>
                  <a:lnTo>
                    <a:pt x="5" y="69"/>
                  </a:lnTo>
                  <a:lnTo>
                    <a:pt x="6" y="74"/>
                  </a:lnTo>
                  <a:lnTo>
                    <a:pt x="6" y="87"/>
                  </a:lnTo>
                  <a:lnTo>
                    <a:pt x="4" y="99"/>
                  </a:lnTo>
                  <a:lnTo>
                    <a:pt x="2" y="104"/>
                  </a:lnTo>
                  <a:lnTo>
                    <a:pt x="0" y="110"/>
                  </a:lnTo>
                  <a:lnTo>
                    <a:pt x="0" y="114"/>
                  </a:lnTo>
                  <a:lnTo>
                    <a:pt x="0" y="132"/>
                  </a:lnTo>
                  <a:lnTo>
                    <a:pt x="2" y="136"/>
                  </a:lnTo>
                  <a:lnTo>
                    <a:pt x="4" y="139"/>
                  </a:lnTo>
                  <a:lnTo>
                    <a:pt x="3" y="141"/>
                  </a:lnTo>
                  <a:lnTo>
                    <a:pt x="2" y="142"/>
                  </a:lnTo>
                  <a:lnTo>
                    <a:pt x="3" y="144"/>
                  </a:lnTo>
                  <a:lnTo>
                    <a:pt x="6" y="147"/>
                  </a:lnTo>
                  <a:lnTo>
                    <a:pt x="11" y="153"/>
                  </a:lnTo>
                  <a:lnTo>
                    <a:pt x="13" y="158"/>
                  </a:lnTo>
                  <a:lnTo>
                    <a:pt x="17" y="168"/>
                  </a:lnTo>
                  <a:lnTo>
                    <a:pt x="17" y="179"/>
                  </a:lnTo>
                  <a:lnTo>
                    <a:pt x="15" y="184"/>
                  </a:lnTo>
                  <a:lnTo>
                    <a:pt x="14" y="190"/>
                  </a:lnTo>
                  <a:lnTo>
                    <a:pt x="12" y="198"/>
                  </a:lnTo>
                  <a:lnTo>
                    <a:pt x="12" y="203"/>
                  </a:lnTo>
                  <a:lnTo>
                    <a:pt x="15" y="214"/>
                  </a:lnTo>
                  <a:lnTo>
                    <a:pt x="15" y="218"/>
                  </a:lnTo>
                  <a:lnTo>
                    <a:pt x="15" y="251"/>
                  </a:lnTo>
                  <a:lnTo>
                    <a:pt x="14" y="257"/>
                  </a:lnTo>
                  <a:lnTo>
                    <a:pt x="12" y="263"/>
                  </a:lnTo>
                  <a:lnTo>
                    <a:pt x="11" y="274"/>
                  </a:lnTo>
                  <a:lnTo>
                    <a:pt x="10" y="279"/>
                  </a:lnTo>
                  <a:lnTo>
                    <a:pt x="6" y="290"/>
                  </a:lnTo>
                  <a:lnTo>
                    <a:pt x="6" y="292"/>
                  </a:lnTo>
                  <a:lnTo>
                    <a:pt x="7" y="294"/>
                  </a:lnTo>
                  <a:lnTo>
                    <a:pt x="11" y="303"/>
                  </a:lnTo>
                  <a:lnTo>
                    <a:pt x="15" y="312"/>
                  </a:lnTo>
                  <a:lnTo>
                    <a:pt x="16" y="325"/>
                  </a:lnTo>
                  <a:lnTo>
                    <a:pt x="15" y="331"/>
                  </a:lnTo>
                  <a:lnTo>
                    <a:pt x="12" y="335"/>
                  </a:lnTo>
                  <a:lnTo>
                    <a:pt x="11" y="340"/>
                  </a:lnTo>
                  <a:lnTo>
                    <a:pt x="9" y="345"/>
                  </a:lnTo>
                  <a:lnTo>
                    <a:pt x="9" y="348"/>
                  </a:lnTo>
                  <a:lnTo>
                    <a:pt x="10" y="357"/>
                  </a:lnTo>
                  <a:lnTo>
                    <a:pt x="11" y="361"/>
                  </a:lnTo>
                  <a:lnTo>
                    <a:pt x="11" y="366"/>
                  </a:lnTo>
                  <a:lnTo>
                    <a:pt x="11" y="372"/>
                  </a:lnTo>
                  <a:lnTo>
                    <a:pt x="6" y="387"/>
                  </a:lnTo>
                  <a:lnTo>
                    <a:pt x="5" y="398"/>
                  </a:lnTo>
                  <a:lnTo>
                    <a:pt x="8" y="411"/>
                  </a:lnTo>
                  <a:lnTo>
                    <a:pt x="8" y="415"/>
                  </a:lnTo>
                  <a:lnTo>
                    <a:pt x="9" y="419"/>
                  </a:lnTo>
                  <a:lnTo>
                    <a:pt x="11" y="420"/>
                  </a:lnTo>
                  <a:lnTo>
                    <a:pt x="12" y="423"/>
                  </a:lnTo>
                  <a:lnTo>
                    <a:pt x="15" y="419"/>
                  </a:lnTo>
                  <a:lnTo>
                    <a:pt x="17" y="415"/>
                  </a:lnTo>
                  <a:lnTo>
                    <a:pt x="20" y="403"/>
                  </a:lnTo>
                  <a:lnTo>
                    <a:pt x="22" y="398"/>
                  </a:lnTo>
                  <a:lnTo>
                    <a:pt x="23" y="394"/>
                  </a:lnTo>
                  <a:lnTo>
                    <a:pt x="25" y="389"/>
                  </a:lnTo>
                  <a:lnTo>
                    <a:pt x="28" y="387"/>
                  </a:lnTo>
                  <a:lnTo>
                    <a:pt x="30" y="386"/>
                  </a:lnTo>
                  <a:lnTo>
                    <a:pt x="32" y="386"/>
                  </a:lnTo>
                  <a:lnTo>
                    <a:pt x="34" y="388"/>
                  </a:lnTo>
                  <a:lnTo>
                    <a:pt x="36" y="391"/>
                  </a:lnTo>
                  <a:lnTo>
                    <a:pt x="37" y="391"/>
                  </a:lnTo>
                  <a:lnTo>
                    <a:pt x="44" y="392"/>
                  </a:lnTo>
                  <a:lnTo>
                    <a:pt x="51" y="394"/>
                  </a:lnTo>
                  <a:lnTo>
                    <a:pt x="54" y="397"/>
                  </a:lnTo>
                  <a:lnTo>
                    <a:pt x="54" y="403"/>
                  </a:lnTo>
                  <a:lnTo>
                    <a:pt x="55" y="409"/>
                  </a:lnTo>
                  <a:lnTo>
                    <a:pt x="56" y="418"/>
                  </a:lnTo>
                  <a:lnTo>
                    <a:pt x="57" y="416"/>
                  </a:lnTo>
                  <a:lnTo>
                    <a:pt x="58" y="414"/>
                  </a:lnTo>
                  <a:lnTo>
                    <a:pt x="58" y="411"/>
                  </a:lnTo>
                  <a:lnTo>
                    <a:pt x="58" y="408"/>
                  </a:lnTo>
                  <a:lnTo>
                    <a:pt x="61" y="403"/>
                  </a:lnTo>
                  <a:lnTo>
                    <a:pt x="61" y="400"/>
                  </a:lnTo>
                  <a:lnTo>
                    <a:pt x="60" y="392"/>
                  </a:lnTo>
                  <a:lnTo>
                    <a:pt x="58" y="384"/>
                  </a:lnTo>
                  <a:lnTo>
                    <a:pt x="57" y="383"/>
                  </a:lnTo>
                  <a:lnTo>
                    <a:pt x="54" y="382"/>
                  </a:lnTo>
                  <a:lnTo>
                    <a:pt x="52" y="382"/>
                  </a:lnTo>
                  <a:lnTo>
                    <a:pt x="49" y="383"/>
                  </a:lnTo>
                  <a:lnTo>
                    <a:pt x="48" y="380"/>
                  </a:lnTo>
                  <a:lnTo>
                    <a:pt x="45" y="373"/>
                  </a:lnTo>
                  <a:lnTo>
                    <a:pt x="43" y="362"/>
                  </a:lnTo>
                  <a:lnTo>
                    <a:pt x="40" y="357"/>
                  </a:lnTo>
                  <a:lnTo>
                    <a:pt x="39" y="356"/>
                  </a:lnTo>
                  <a:lnTo>
                    <a:pt x="38" y="355"/>
                  </a:lnTo>
                  <a:lnTo>
                    <a:pt x="36" y="353"/>
                  </a:lnTo>
                  <a:lnTo>
                    <a:pt x="34" y="352"/>
                  </a:lnTo>
                  <a:lnTo>
                    <a:pt x="32" y="348"/>
                  </a:lnTo>
                  <a:lnTo>
                    <a:pt x="28" y="341"/>
                  </a:lnTo>
                  <a:lnTo>
                    <a:pt x="28" y="339"/>
                  </a:lnTo>
                  <a:lnTo>
                    <a:pt x="28" y="331"/>
                  </a:lnTo>
                  <a:lnTo>
                    <a:pt x="28" y="323"/>
                  </a:lnTo>
                  <a:lnTo>
                    <a:pt x="31" y="314"/>
                  </a:lnTo>
                  <a:lnTo>
                    <a:pt x="41" y="282"/>
                  </a:lnTo>
                  <a:lnTo>
                    <a:pt x="43" y="273"/>
                  </a:lnTo>
                  <a:lnTo>
                    <a:pt x="45" y="268"/>
                  </a:lnTo>
                  <a:lnTo>
                    <a:pt x="50" y="265"/>
                  </a:lnTo>
                  <a:lnTo>
                    <a:pt x="54" y="264"/>
                  </a:lnTo>
                  <a:lnTo>
                    <a:pt x="65" y="263"/>
                  </a:lnTo>
                  <a:lnTo>
                    <a:pt x="68" y="263"/>
                  </a:lnTo>
                  <a:lnTo>
                    <a:pt x="73" y="265"/>
                  </a:lnTo>
                  <a:lnTo>
                    <a:pt x="75" y="266"/>
                  </a:lnTo>
                  <a:lnTo>
                    <a:pt x="78" y="268"/>
                  </a:lnTo>
                  <a:lnTo>
                    <a:pt x="83" y="274"/>
                  </a:lnTo>
                  <a:lnTo>
                    <a:pt x="87" y="279"/>
                  </a:lnTo>
                  <a:lnTo>
                    <a:pt x="91" y="283"/>
                  </a:lnTo>
                  <a:lnTo>
                    <a:pt x="94" y="287"/>
                  </a:lnTo>
                  <a:lnTo>
                    <a:pt x="95" y="293"/>
                  </a:lnTo>
                  <a:lnTo>
                    <a:pt x="97" y="295"/>
                  </a:lnTo>
                  <a:lnTo>
                    <a:pt x="96" y="287"/>
                  </a:lnTo>
                  <a:lnTo>
                    <a:pt x="96" y="28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0" name="Freeform 822">
              <a:extLst>
                <a:ext uri="{FF2B5EF4-FFF2-40B4-BE49-F238E27FC236}">
                  <a16:creationId xmlns="" xmlns:a16="http://schemas.microsoft.com/office/drawing/2014/main" id="{A1E51909-3EF9-7A8F-4ED3-E1DFC4C4C516}"/>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1" name="Freeform 823">
              <a:extLst>
                <a:ext uri="{FF2B5EF4-FFF2-40B4-BE49-F238E27FC236}">
                  <a16:creationId xmlns="" xmlns:a16="http://schemas.microsoft.com/office/drawing/2014/main" id="{124F3F0D-657F-C724-AD67-8BC47221330D}"/>
                </a:ext>
              </a:extLst>
            </p:cNvPr>
            <p:cNvSpPr>
              <a:spLocks noChangeArrowheads="1"/>
            </p:cNvSpPr>
            <p:nvPr/>
          </p:nvSpPr>
          <p:spPr bwMode="auto">
            <a:xfrm>
              <a:off x="14002238" y="7990010"/>
              <a:ext cx="5497" cy="5493"/>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1 h 2"/>
                <a:gd name="T16" fmla="*/ 0 w 3"/>
                <a:gd name="T17" fmla="*/ 1 h 2"/>
                <a:gd name="T18" fmla="*/ 1 w 3"/>
                <a:gd name="T19" fmla="*/ 1 h 2"/>
                <a:gd name="T20" fmla="*/ 2 w 3"/>
                <a:gd name="T21" fmla="*/ 1 h 2"/>
                <a:gd name="T22" fmla="*/ 2 w 3"/>
                <a:gd name="T23" fmla="*/ 1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1" y="0"/>
                  </a:lnTo>
                  <a:lnTo>
                    <a:pt x="0" y="0"/>
                  </a:lnTo>
                  <a:lnTo>
                    <a:pt x="0" y="0"/>
                  </a:lnTo>
                  <a:lnTo>
                    <a:pt x="0" y="0"/>
                  </a:lnTo>
                  <a:lnTo>
                    <a:pt x="0" y="0"/>
                  </a:lnTo>
                  <a:lnTo>
                    <a:pt x="0" y="0"/>
                  </a:lnTo>
                  <a:lnTo>
                    <a:pt x="0" y="1"/>
                  </a:lnTo>
                  <a:lnTo>
                    <a:pt x="0" y="1"/>
                  </a:lnTo>
                  <a:lnTo>
                    <a:pt x="1" y="1"/>
                  </a:lnTo>
                  <a:lnTo>
                    <a:pt x="2" y="1"/>
                  </a:lnTo>
                  <a:lnTo>
                    <a:pt x="2"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2" name="Freeform 824">
              <a:extLst>
                <a:ext uri="{FF2B5EF4-FFF2-40B4-BE49-F238E27FC236}">
                  <a16:creationId xmlns="" xmlns:a16="http://schemas.microsoft.com/office/drawing/2014/main" id="{2A8D7774-61C7-3FBC-DD7D-F85D21A9E947}"/>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3" name="Freeform 825">
              <a:extLst>
                <a:ext uri="{FF2B5EF4-FFF2-40B4-BE49-F238E27FC236}">
                  <a16:creationId xmlns="" xmlns:a16="http://schemas.microsoft.com/office/drawing/2014/main" id="{B25443FB-DE59-7823-B163-45A79D36DD35}"/>
                </a:ext>
              </a:extLst>
            </p:cNvPr>
            <p:cNvSpPr>
              <a:spLocks noChangeArrowheads="1"/>
            </p:cNvSpPr>
            <p:nvPr/>
          </p:nvSpPr>
          <p:spPr bwMode="auto">
            <a:xfrm>
              <a:off x="15716738" y="10468340"/>
              <a:ext cx="10990" cy="5497"/>
            </a:xfrm>
            <a:custGeom>
              <a:avLst/>
              <a:gdLst>
                <a:gd name="T0" fmla="*/ 3 w 9"/>
                <a:gd name="T1" fmla="*/ 3 h 5"/>
                <a:gd name="T2" fmla="*/ 2 w 9"/>
                <a:gd name="T3" fmla="*/ 4 h 5"/>
                <a:gd name="T4" fmla="*/ 0 w 9"/>
                <a:gd name="T5" fmla="*/ 2 h 5"/>
                <a:gd name="T6" fmla="*/ 3 w 9"/>
                <a:gd name="T7" fmla="*/ 1 h 5"/>
                <a:gd name="T8" fmla="*/ 4 w 9"/>
                <a:gd name="T9" fmla="*/ 0 h 5"/>
                <a:gd name="T10" fmla="*/ 8 w 9"/>
                <a:gd name="T11" fmla="*/ 1 h 5"/>
                <a:gd name="T12" fmla="*/ 6 w 9"/>
                <a:gd name="T13" fmla="*/ 2 h 5"/>
                <a:gd name="T14" fmla="*/ 3 w 9"/>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3" y="3"/>
                  </a:moveTo>
                  <a:lnTo>
                    <a:pt x="2" y="4"/>
                  </a:lnTo>
                  <a:lnTo>
                    <a:pt x="0" y="2"/>
                  </a:lnTo>
                  <a:lnTo>
                    <a:pt x="3" y="1"/>
                  </a:lnTo>
                  <a:lnTo>
                    <a:pt x="4" y="0"/>
                  </a:lnTo>
                  <a:lnTo>
                    <a:pt x="8" y="1"/>
                  </a:lnTo>
                  <a:lnTo>
                    <a:pt x="6"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4" name="Freeform 826">
              <a:extLst>
                <a:ext uri="{FF2B5EF4-FFF2-40B4-BE49-F238E27FC236}">
                  <a16:creationId xmlns="" xmlns:a16="http://schemas.microsoft.com/office/drawing/2014/main" id="{2F8B443A-FBA0-B6A6-4274-58510F083AFE}"/>
                </a:ext>
              </a:extLst>
            </p:cNvPr>
            <p:cNvSpPr>
              <a:spLocks noChangeArrowheads="1"/>
            </p:cNvSpPr>
            <p:nvPr/>
          </p:nvSpPr>
          <p:spPr bwMode="auto">
            <a:xfrm>
              <a:off x="12694382" y="10297990"/>
              <a:ext cx="1615587" cy="1516673"/>
            </a:xfrm>
            <a:custGeom>
              <a:avLst/>
              <a:gdLst>
                <a:gd name="T0" fmla="*/ 770 w 1297"/>
                <a:gd name="T1" fmla="*/ 890 h 1219"/>
                <a:gd name="T2" fmla="*/ 1122 w 1297"/>
                <a:gd name="T3" fmla="*/ 1176 h 1219"/>
                <a:gd name="T4" fmla="*/ 392 w 1297"/>
                <a:gd name="T5" fmla="*/ 143 h 1219"/>
                <a:gd name="T6" fmla="*/ 1 w 1297"/>
                <a:gd name="T7" fmla="*/ 516 h 1219"/>
                <a:gd name="T8" fmla="*/ 1295 w 1297"/>
                <a:gd name="T9" fmla="*/ 612 h 1219"/>
                <a:gd name="T10" fmla="*/ 1220 w 1297"/>
                <a:gd name="T11" fmla="*/ 456 h 1219"/>
                <a:gd name="T12" fmla="*/ 1168 w 1297"/>
                <a:gd name="T13" fmla="*/ 402 h 1219"/>
                <a:gd name="T14" fmla="*/ 1099 w 1297"/>
                <a:gd name="T15" fmla="*/ 305 h 1219"/>
                <a:gd name="T16" fmla="*/ 1036 w 1297"/>
                <a:gd name="T17" fmla="*/ 200 h 1219"/>
                <a:gd name="T18" fmla="*/ 973 w 1297"/>
                <a:gd name="T19" fmla="*/ 90 h 1219"/>
                <a:gd name="T20" fmla="*/ 931 w 1297"/>
                <a:gd name="T21" fmla="*/ 39 h 1219"/>
                <a:gd name="T22" fmla="*/ 911 w 1297"/>
                <a:gd name="T23" fmla="*/ 142 h 1219"/>
                <a:gd name="T24" fmla="*/ 807 w 1297"/>
                <a:gd name="T25" fmla="*/ 216 h 1219"/>
                <a:gd name="T26" fmla="*/ 718 w 1297"/>
                <a:gd name="T27" fmla="*/ 149 h 1219"/>
                <a:gd name="T28" fmla="*/ 746 w 1297"/>
                <a:gd name="T29" fmla="*/ 72 h 1219"/>
                <a:gd name="T30" fmla="*/ 685 w 1297"/>
                <a:gd name="T31" fmla="*/ 64 h 1219"/>
                <a:gd name="T32" fmla="*/ 612 w 1297"/>
                <a:gd name="T33" fmla="*/ 46 h 1219"/>
                <a:gd name="T34" fmla="*/ 577 w 1297"/>
                <a:gd name="T35" fmla="*/ 71 h 1219"/>
                <a:gd name="T36" fmla="*/ 535 w 1297"/>
                <a:gd name="T37" fmla="*/ 124 h 1219"/>
                <a:gd name="T38" fmla="*/ 518 w 1297"/>
                <a:gd name="T39" fmla="*/ 159 h 1219"/>
                <a:gd name="T40" fmla="*/ 458 w 1297"/>
                <a:gd name="T41" fmla="*/ 125 h 1219"/>
                <a:gd name="T42" fmla="*/ 411 w 1297"/>
                <a:gd name="T43" fmla="*/ 142 h 1219"/>
                <a:gd name="T44" fmla="*/ 386 w 1297"/>
                <a:gd name="T45" fmla="*/ 162 h 1219"/>
                <a:gd name="T46" fmla="*/ 372 w 1297"/>
                <a:gd name="T47" fmla="*/ 194 h 1219"/>
                <a:gd name="T48" fmla="*/ 337 w 1297"/>
                <a:gd name="T49" fmla="*/ 209 h 1219"/>
                <a:gd name="T50" fmla="*/ 314 w 1297"/>
                <a:gd name="T51" fmla="*/ 216 h 1219"/>
                <a:gd name="T52" fmla="*/ 219 w 1297"/>
                <a:gd name="T53" fmla="*/ 324 h 1219"/>
                <a:gd name="T54" fmla="*/ 41 w 1297"/>
                <a:gd name="T55" fmla="*/ 409 h 1219"/>
                <a:gd name="T56" fmla="*/ 42 w 1297"/>
                <a:gd name="T57" fmla="*/ 543 h 1219"/>
                <a:gd name="T58" fmla="*/ 17 w 1297"/>
                <a:gd name="T59" fmla="*/ 539 h 1219"/>
                <a:gd name="T60" fmla="*/ 72 w 1297"/>
                <a:gd name="T61" fmla="*/ 706 h 1219"/>
                <a:gd name="T62" fmla="*/ 126 w 1297"/>
                <a:gd name="T63" fmla="*/ 865 h 1219"/>
                <a:gd name="T64" fmla="*/ 338 w 1297"/>
                <a:gd name="T65" fmla="*/ 822 h 1219"/>
                <a:gd name="T66" fmla="*/ 588 w 1297"/>
                <a:gd name="T67" fmla="*/ 733 h 1219"/>
                <a:gd name="T68" fmla="*/ 715 w 1297"/>
                <a:gd name="T69" fmla="*/ 840 h 1219"/>
                <a:gd name="T70" fmla="*/ 760 w 1297"/>
                <a:gd name="T71" fmla="*/ 818 h 1219"/>
                <a:gd name="T72" fmla="*/ 777 w 1297"/>
                <a:gd name="T73" fmla="*/ 861 h 1219"/>
                <a:gd name="T74" fmla="*/ 823 w 1297"/>
                <a:gd name="T75" fmla="*/ 885 h 1219"/>
                <a:gd name="T76" fmla="*/ 869 w 1297"/>
                <a:gd name="T77" fmla="*/ 968 h 1219"/>
                <a:gd name="T78" fmla="*/ 1005 w 1297"/>
                <a:gd name="T79" fmla="*/ 986 h 1219"/>
                <a:gd name="T80" fmla="*/ 1054 w 1297"/>
                <a:gd name="T81" fmla="*/ 1017 h 1219"/>
                <a:gd name="T82" fmla="*/ 1172 w 1297"/>
                <a:gd name="T83" fmla="*/ 966 h 1219"/>
                <a:gd name="T84" fmla="*/ 1207 w 1297"/>
                <a:gd name="T85" fmla="*/ 854 h 1219"/>
                <a:gd name="T86" fmla="*/ 1253 w 1297"/>
                <a:gd name="T87" fmla="*/ 773 h 1219"/>
                <a:gd name="T88" fmla="*/ 1127 w 1297"/>
                <a:gd name="T89" fmla="*/ 1133 h 1219"/>
                <a:gd name="T90" fmla="*/ 1074 w 1297"/>
                <a:gd name="T91" fmla="*/ 1110 h 1219"/>
                <a:gd name="T92" fmla="*/ 1030 w 1297"/>
                <a:gd name="T93" fmla="*/ 1152 h 1219"/>
                <a:gd name="T94" fmla="*/ 1054 w 1297"/>
                <a:gd name="T95" fmla="*/ 1210 h 1219"/>
                <a:gd name="T96" fmla="*/ 1102 w 1297"/>
                <a:gd name="T97" fmla="*/ 1185 h 1219"/>
                <a:gd name="T98" fmla="*/ 1124 w 1297"/>
                <a:gd name="T99" fmla="*/ 1149 h 1219"/>
                <a:gd name="T100" fmla="*/ 743 w 1297"/>
                <a:gd name="T101" fmla="*/ 121 h 1219"/>
                <a:gd name="T102" fmla="*/ 1123 w 1297"/>
                <a:gd name="T103" fmla="*/ 1061 h 1219"/>
                <a:gd name="T104" fmla="*/ 844 w 1297"/>
                <a:gd name="T105" fmla="*/ 230 h 1219"/>
                <a:gd name="T106" fmla="*/ 1058 w 1297"/>
                <a:gd name="T107" fmla="*/ 269 h 1219"/>
                <a:gd name="T108" fmla="*/ 1289 w 1297"/>
                <a:gd name="T109" fmla="*/ 591 h 1219"/>
                <a:gd name="T110" fmla="*/ 1284 w 1297"/>
                <a:gd name="T111" fmla="*/ 494 h 1219"/>
                <a:gd name="T112" fmla="*/ 762 w 1297"/>
                <a:gd name="T113" fmla="*/ 124 h 1219"/>
                <a:gd name="T114" fmla="*/ 753 w 1297"/>
                <a:gd name="T115" fmla="*/ 181 h 1219"/>
                <a:gd name="T116" fmla="*/ 627 w 1297"/>
                <a:gd name="T117" fmla="*/ 39 h 1219"/>
                <a:gd name="T118" fmla="*/ 842 w 1297"/>
                <a:gd name="T119" fmla="*/ 215 h 1219"/>
                <a:gd name="T120" fmla="*/ 557 w 1297"/>
                <a:gd name="T121" fmla="*/ 36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7" h="1219">
                  <a:moveTo>
                    <a:pt x="340" y="76"/>
                  </a:moveTo>
                  <a:lnTo>
                    <a:pt x="340" y="76"/>
                  </a:lnTo>
                  <a:close/>
                  <a:moveTo>
                    <a:pt x="994" y="1055"/>
                  </a:moveTo>
                  <a:lnTo>
                    <a:pt x="993" y="1048"/>
                  </a:lnTo>
                  <a:lnTo>
                    <a:pt x="990" y="1046"/>
                  </a:lnTo>
                  <a:lnTo>
                    <a:pt x="989" y="1047"/>
                  </a:lnTo>
                  <a:lnTo>
                    <a:pt x="988" y="1050"/>
                  </a:lnTo>
                  <a:lnTo>
                    <a:pt x="986" y="1051"/>
                  </a:lnTo>
                  <a:lnTo>
                    <a:pt x="985" y="1053"/>
                  </a:lnTo>
                  <a:lnTo>
                    <a:pt x="985" y="1056"/>
                  </a:lnTo>
                  <a:lnTo>
                    <a:pt x="985" y="1059"/>
                  </a:lnTo>
                  <a:lnTo>
                    <a:pt x="987" y="1063"/>
                  </a:lnTo>
                  <a:lnTo>
                    <a:pt x="986" y="1066"/>
                  </a:lnTo>
                  <a:lnTo>
                    <a:pt x="987" y="1069"/>
                  </a:lnTo>
                  <a:lnTo>
                    <a:pt x="988" y="1069"/>
                  </a:lnTo>
                  <a:lnTo>
                    <a:pt x="991" y="1067"/>
                  </a:lnTo>
                  <a:lnTo>
                    <a:pt x="994" y="1064"/>
                  </a:lnTo>
                  <a:lnTo>
                    <a:pt x="995" y="1062"/>
                  </a:lnTo>
                  <a:lnTo>
                    <a:pt x="994" y="1058"/>
                  </a:lnTo>
                  <a:lnTo>
                    <a:pt x="994" y="1055"/>
                  </a:lnTo>
                  <a:close/>
                  <a:moveTo>
                    <a:pt x="796" y="892"/>
                  </a:moveTo>
                  <a:lnTo>
                    <a:pt x="793" y="893"/>
                  </a:lnTo>
                  <a:lnTo>
                    <a:pt x="786" y="892"/>
                  </a:lnTo>
                  <a:lnTo>
                    <a:pt x="786" y="892"/>
                  </a:lnTo>
                  <a:lnTo>
                    <a:pt x="787" y="889"/>
                  </a:lnTo>
                  <a:lnTo>
                    <a:pt x="785" y="888"/>
                  </a:lnTo>
                  <a:lnTo>
                    <a:pt x="784" y="887"/>
                  </a:lnTo>
                  <a:lnTo>
                    <a:pt x="777" y="886"/>
                  </a:lnTo>
                  <a:lnTo>
                    <a:pt x="770" y="890"/>
                  </a:lnTo>
                  <a:lnTo>
                    <a:pt x="755" y="892"/>
                  </a:lnTo>
                  <a:lnTo>
                    <a:pt x="754" y="895"/>
                  </a:lnTo>
                  <a:lnTo>
                    <a:pt x="753" y="898"/>
                  </a:lnTo>
                  <a:lnTo>
                    <a:pt x="754" y="900"/>
                  </a:lnTo>
                  <a:lnTo>
                    <a:pt x="759" y="904"/>
                  </a:lnTo>
                  <a:lnTo>
                    <a:pt x="764" y="904"/>
                  </a:lnTo>
                  <a:lnTo>
                    <a:pt x="768" y="903"/>
                  </a:lnTo>
                  <a:lnTo>
                    <a:pt x="772" y="904"/>
                  </a:lnTo>
                  <a:lnTo>
                    <a:pt x="774" y="902"/>
                  </a:lnTo>
                  <a:lnTo>
                    <a:pt x="779" y="903"/>
                  </a:lnTo>
                  <a:lnTo>
                    <a:pt x="781" y="905"/>
                  </a:lnTo>
                  <a:lnTo>
                    <a:pt x="786" y="903"/>
                  </a:lnTo>
                  <a:lnTo>
                    <a:pt x="787" y="900"/>
                  </a:lnTo>
                  <a:lnTo>
                    <a:pt x="788" y="899"/>
                  </a:lnTo>
                  <a:lnTo>
                    <a:pt x="793" y="897"/>
                  </a:lnTo>
                  <a:lnTo>
                    <a:pt x="800" y="899"/>
                  </a:lnTo>
                  <a:lnTo>
                    <a:pt x="801" y="899"/>
                  </a:lnTo>
                  <a:lnTo>
                    <a:pt x="803" y="897"/>
                  </a:lnTo>
                  <a:lnTo>
                    <a:pt x="800" y="893"/>
                  </a:lnTo>
                  <a:lnTo>
                    <a:pt x="796" y="892"/>
                  </a:lnTo>
                  <a:close/>
                  <a:moveTo>
                    <a:pt x="1122" y="1174"/>
                  </a:moveTo>
                  <a:lnTo>
                    <a:pt x="1119" y="1173"/>
                  </a:lnTo>
                  <a:lnTo>
                    <a:pt x="1118" y="1175"/>
                  </a:lnTo>
                  <a:lnTo>
                    <a:pt x="1118" y="1176"/>
                  </a:lnTo>
                  <a:lnTo>
                    <a:pt x="1118" y="1178"/>
                  </a:lnTo>
                  <a:lnTo>
                    <a:pt x="1119" y="1179"/>
                  </a:lnTo>
                  <a:lnTo>
                    <a:pt x="1121" y="1178"/>
                  </a:lnTo>
                  <a:lnTo>
                    <a:pt x="1121" y="1177"/>
                  </a:lnTo>
                  <a:lnTo>
                    <a:pt x="1122" y="1176"/>
                  </a:lnTo>
                  <a:lnTo>
                    <a:pt x="1122" y="1174"/>
                  </a:lnTo>
                  <a:close/>
                  <a:moveTo>
                    <a:pt x="1095" y="1202"/>
                  </a:moveTo>
                  <a:lnTo>
                    <a:pt x="1094" y="1202"/>
                  </a:lnTo>
                  <a:lnTo>
                    <a:pt x="1093" y="1205"/>
                  </a:lnTo>
                  <a:lnTo>
                    <a:pt x="1092" y="1207"/>
                  </a:lnTo>
                  <a:lnTo>
                    <a:pt x="1092" y="1207"/>
                  </a:lnTo>
                  <a:lnTo>
                    <a:pt x="1091" y="1209"/>
                  </a:lnTo>
                  <a:lnTo>
                    <a:pt x="1091" y="1209"/>
                  </a:lnTo>
                  <a:lnTo>
                    <a:pt x="1089" y="1209"/>
                  </a:lnTo>
                  <a:lnTo>
                    <a:pt x="1089" y="1209"/>
                  </a:lnTo>
                  <a:lnTo>
                    <a:pt x="1091" y="1212"/>
                  </a:lnTo>
                  <a:lnTo>
                    <a:pt x="1093" y="1212"/>
                  </a:lnTo>
                  <a:lnTo>
                    <a:pt x="1095" y="1212"/>
                  </a:lnTo>
                  <a:lnTo>
                    <a:pt x="1097" y="1208"/>
                  </a:lnTo>
                  <a:lnTo>
                    <a:pt x="1096" y="1206"/>
                  </a:lnTo>
                  <a:lnTo>
                    <a:pt x="1095" y="1202"/>
                  </a:lnTo>
                  <a:close/>
                  <a:moveTo>
                    <a:pt x="1097" y="1194"/>
                  </a:moveTo>
                  <a:lnTo>
                    <a:pt x="1096" y="1196"/>
                  </a:lnTo>
                  <a:lnTo>
                    <a:pt x="1095" y="1197"/>
                  </a:lnTo>
                  <a:lnTo>
                    <a:pt x="1095" y="1198"/>
                  </a:lnTo>
                  <a:lnTo>
                    <a:pt x="1096" y="1199"/>
                  </a:lnTo>
                  <a:lnTo>
                    <a:pt x="1097" y="1201"/>
                  </a:lnTo>
                  <a:lnTo>
                    <a:pt x="1097" y="1201"/>
                  </a:lnTo>
                  <a:lnTo>
                    <a:pt x="1099" y="1201"/>
                  </a:lnTo>
                  <a:lnTo>
                    <a:pt x="1098" y="1196"/>
                  </a:lnTo>
                  <a:lnTo>
                    <a:pt x="1097" y="1194"/>
                  </a:lnTo>
                  <a:close/>
                  <a:moveTo>
                    <a:pt x="392" y="146"/>
                  </a:moveTo>
                  <a:lnTo>
                    <a:pt x="391" y="145"/>
                  </a:lnTo>
                  <a:lnTo>
                    <a:pt x="392" y="143"/>
                  </a:lnTo>
                  <a:lnTo>
                    <a:pt x="390" y="142"/>
                  </a:lnTo>
                  <a:lnTo>
                    <a:pt x="388" y="143"/>
                  </a:lnTo>
                  <a:lnTo>
                    <a:pt x="388" y="146"/>
                  </a:lnTo>
                  <a:lnTo>
                    <a:pt x="389" y="148"/>
                  </a:lnTo>
                  <a:lnTo>
                    <a:pt x="392" y="146"/>
                  </a:lnTo>
                  <a:close/>
                  <a:moveTo>
                    <a:pt x="370" y="173"/>
                  </a:moveTo>
                  <a:lnTo>
                    <a:pt x="371" y="174"/>
                  </a:lnTo>
                  <a:lnTo>
                    <a:pt x="372" y="173"/>
                  </a:lnTo>
                  <a:lnTo>
                    <a:pt x="373" y="172"/>
                  </a:lnTo>
                  <a:lnTo>
                    <a:pt x="371" y="170"/>
                  </a:lnTo>
                  <a:lnTo>
                    <a:pt x="371" y="168"/>
                  </a:lnTo>
                  <a:lnTo>
                    <a:pt x="370" y="168"/>
                  </a:lnTo>
                  <a:lnTo>
                    <a:pt x="369" y="170"/>
                  </a:lnTo>
                  <a:lnTo>
                    <a:pt x="368" y="171"/>
                  </a:lnTo>
                  <a:lnTo>
                    <a:pt x="370" y="172"/>
                  </a:lnTo>
                  <a:lnTo>
                    <a:pt x="370" y="173"/>
                  </a:lnTo>
                  <a:close/>
                  <a:moveTo>
                    <a:pt x="79" y="355"/>
                  </a:moveTo>
                  <a:lnTo>
                    <a:pt x="81" y="352"/>
                  </a:lnTo>
                  <a:lnTo>
                    <a:pt x="82" y="350"/>
                  </a:lnTo>
                  <a:lnTo>
                    <a:pt x="80" y="348"/>
                  </a:lnTo>
                  <a:lnTo>
                    <a:pt x="78" y="351"/>
                  </a:lnTo>
                  <a:lnTo>
                    <a:pt x="77" y="353"/>
                  </a:lnTo>
                  <a:lnTo>
                    <a:pt x="77" y="354"/>
                  </a:lnTo>
                  <a:lnTo>
                    <a:pt x="79" y="355"/>
                  </a:lnTo>
                  <a:close/>
                  <a:moveTo>
                    <a:pt x="8" y="530"/>
                  </a:moveTo>
                  <a:lnTo>
                    <a:pt x="7" y="528"/>
                  </a:lnTo>
                  <a:lnTo>
                    <a:pt x="6" y="526"/>
                  </a:lnTo>
                  <a:lnTo>
                    <a:pt x="3" y="515"/>
                  </a:lnTo>
                  <a:lnTo>
                    <a:pt x="1" y="516"/>
                  </a:lnTo>
                  <a:lnTo>
                    <a:pt x="0" y="517"/>
                  </a:lnTo>
                  <a:lnTo>
                    <a:pt x="2" y="524"/>
                  </a:lnTo>
                  <a:lnTo>
                    <a:pt x="8" y="535"/>
                  </a:lnTo>
                  <a:lnTo>
                    <a:pt x="9" y="534"/>
                  </a:lnTo>
                  <a:lnTo>
                    <a:pt x="8" y="531"/>
                  </a:lnTo>
                  <a:lnTo>
                    <a:pt x="8" y="530"/>
                  </a:lnTo>
                  <a:close/>
                  <a:moveTo>
                    <a:pt x="548" y="57"/>
                  </a:moveTo>
                  <a:lnTo>
                    <a:pt x="554" y="55"/>
                  </a:lnTo>
                  <a:lnTo>
                    <a:pt x="560" y="57"/>
                  </a:lnTo>
                  <a:lnTo>
                    <a:pt x="564" y="57"/>
                  </a:lnTo>
                  <a:lnTo>
                    <a:pt x="564" y="55"/>
                  </a:lnTo>
                  <a:lnTo>
                    <a:pt x="563" y="53"/>
                  </a:lnTo>
                  <a:lnTo>
                    <a:pt x="562" y="53"/>
                  </a:lnTo>
                  <a:lnTo>
                    <a:pt x="559" y="52"/>
                  </a:lnTo>
                  <a:lnTo>
                    <a:pt x="558" y="49"/>
                  </a:lnTo>
                  <a:lnTo>
                    <a:pt x="557" y="46"/>
                  </a:lnTo>
                  <a:lnTo>
                    <a:pt x="556" y="44"/>
                  </a:lnTo>
                  <a:lnTo>
                    <a:pt x="555" y="41"/>
                  </a:lnTo>
                  <a:lnTo>
                    <a:pt x="554" y="41"/>
                  </a:lnTo>
                  <a:lnTo>
                    <a:pt x="552" y="41"/>
                  </a:lnTo>
                  <a:lnTo>
                    <a:pt x="549" y="46"/>
                  </a:lnTo>
                  <a:lnTo>
                    <a:pt x="550" y="47"/>
                  </a:lnTo>
                  <a:lnTo>
                    <a:pt x="551" y="51"/>
                  </a:lnTo>
                  <a:lnTo>
                    <a:pt x="549" y="52"/>
                  </a:lnTo>
                  <a:lnTo>
                    <a:pt x="546" y="52"/>
                  </a:lnTo>
                  <a:lnTo>
                    <a:pt x="546" y="55"/>
                  </a:lnTo>
                  <a:lnTo>
                    <a:pt x="547" y="57"/>
                  </a:lnTo>
                  <a:lnTo>
                    <a:pt x="548" y="57"/>
                  </a:lnTo>
                  <a:close/>
                  <a:moveTo>
                    <a:pt x="1295" y="612"/>
                  </a:moveTo>
                  <a:lnTo>
                    <a:pt x="1291" y="605"/>
                  </a:lnTo>
                  <a:lnTo>
                    <a:pt x="1290" y="599"/>
                  </a:lnTo>
                  <a:lnTo>
                    <a:pt x="1289" y="595"/>
                  </a:lnTo>
                  <a:lnTo>
                    <a:pt x="1283" y="582"/>
                  </a:lnTo>
                  <a:lnTo>
                    <a:pt x="1280" y="575"/>
                  </a:lnTo>
                  <a:lnTo>
                    <a:pt x="1281" y="567"/>
                  </a:lnTo>
                  <a:lnTo>
                    <a:pt x="1279" y="543"/>
                  </a:lnTo>
                  <a:lnTo>
                    <a:pt x="1281" y="531"/>
                  </a:lnTo>
                  <a:lnTo>
                    <a:pt x="1280" y="529"/>
                  </a:lnTo>
                  <a:lnTo>
                    <a:pt x="1277" y="528"/>
                  </a:lnTo>
                  <a:lnTo>
                    <a:pt x="1276" y="526"/>
                  </a:lnTo>
                  <a:lnTo>
                    <a:pt x="1274" y="521"/>
                  </a:lnTo>
                  <a:lnTo>
                    <a:pt x="1273" y="512"/>
                  </a:lnTo>
                  <a:lnTo>
                    <a:pt x="1270" y="507"/>
                  </a:lnTo>
                  <a:lnTo>
                    <a:pt x="1265" y="504"/>
                  </a:lnTo>
                  <a:lnTo>
                    <a:pt x="1263" y="500"/>
                  </a:lnTo>
                  <a:lnTo>
                    <a:pt x="1261" y="495"/>
                  </a:lnTo>
                  <a:lnTo>
                    <a:pt x="1260" y="494"/>
                  </a:lnTo>
                  <a:lnTo>
                    <a:pt x="1259" y="490"/>
                  </a:lnTo>
                  <a:lnTo>
                    <a:pt x="1256" y="488"/>
                  </a:lnTo>
                  <a:lnTo>
                    <a:pt x="1253" y="487"/>
                  </a:lnTo>
                  <a:lnTo>
                    <a:pt x="1249" y="483"/>
                  </a:lnTo>
                  <a:lnTo>
                    <a:pt x="1247" y="480"/>
                  </a:lnTo>
                  <a:lnTo>
                    <a:pt x="1242" y="469"/>
                  </a:lnTo>
                  <a:lnTo>
                    <a:pt x="1239" y="466"/>
                  </a:lnTo>
                  <a:lnTo>
                    <a:pt x="1235" y="464"/>
                  </a:lnTo>
                  <a:lnTo>
                    <a:pt x="1231" y="463"/>
                  </a:lnTo>
                  <a:lnTo>
                    <a:pt x="1229" y="463"/>
                  </a:lnTo>
                  <a:lnTo>
                    <a:pt x="1220" y="456"/>
                  </a:lnTo>
                  <a:lnTo>
                    <a:pt x="1218" y="455"/>
                  </a:lnTo>
                  <a:lnTo>
                    <a:pt x="1215" y="452"/>
                  </a:lnTo>
                  <a:lnTo>
                    <a:pt x="1212" y="449"/>
                  </a:lnTo>
                  <a:lnTo>
                    <a:pt x="1210" y="446"/>
                  </a:lnTo>
                  <a:lnTo>
                    <a:pt x="1208" y="444"/>
                  </a:lnTo>
                  <a:lnTo>
                    <a:pt x="1206" y="434"/>
                  </a:lnTo>
                  <a:lnTo>
                    <a:pt x="1206" y="425"/>
                  </a:lnTo>
                  <a:lnTo>
                    <a:pt x="1205" y="413"/>
                  </a:lnTo>
                  <a:lnTo>
                    <a:pt x="1202" y="408"/>
                  </a:lnTo>
                  <a:lnTo>
                    <a:pt x="1201" y="406"/>
                  </a:lnTo>
                  <a:lnTo>
                    <a:pt x="1199" y="407"/>
                  </a:lnTo>
                  <a:lnTo>
                    <a:pt x="1199" y="410"/>
                  </a:lnTo>
                  <a:lnTo>
                    <a:pt x="1200" y="413"/>
                  </a:lnTo>
                  <a:lnTo>
                    <a:pt x="1198" y="413"/>
                  </a:lnTo>
                  <a:lnTo>
                    <a:pt x="1194" y="409"/>
                  </a:lnTo>
                  <a:lnTo>
                    <a:pt x="1189" y="406"/>
                  </a:lnTo>
                  <a:lnTo>
                    <a:pt x="1185" y="403"/>
                  </a:lnTo>
                  <a:lnTo>
                    <a:pt x="1184" y="399"/>
                  </a:lnTo>
                  <a:lnTo>
                    <a:pt x="1182" y="399"/>
                  </a:lnTo>
                  <a:lnTo>
                    <a:pt x="1180" y="400"/>
                  </a:lnTo>
                  <a:lnTo>
                    <a:pt x="1179" y="404"/>
                  </a:lnTo>
                  <a:lnTo>
                    <a:pt x="1181" y="411"/>
                  </a:lnTo>
                  <a:lnTo>
                    <a:pt x="1180" y="413"/>
                  </a:lnTo>
                  <a:lnTo>
                    <a:pt x="1179" y="411"/>
                  </a:lnTo>
                  <a:lnTo>
                    <a:pt x="1175" y="407"/>
                  </a:lnTo>
                  <a:lnTo>
                    <a:pt x="1174" y="408"/>
                  </a:lnTo>
                  <a:lnTo>
                    <a:pt x="1171" y="409"/>
                  </a:lnTo>
                  <a:lnTo>
                    <a:pt x="1169" y="404"/>
                  </a:lnTo>
                  <a:lnTo>
                    <a:pt x="1168" y="402"/>
                  </a:lnTo>
                  <a:lnTo>
                    <a:pt x="1166" y="394"/>
                  </a:lnTo>
                  <a:lnTo>
                    <a:pt x="1164" y="385"/>
                  </a:lnTo>
                  <a:lnTo>
                    <a:pt x="1163" y="379"/>
                  </a:lnTo>
                  <a:lnTo>
                    <a:pt x="1160" y="376"/>
                  </a:lnTo>
                  <a:lnTo>
                    <a:pt x="1158" y="369"/>
                  </a:lnTo>
                  <a:lnTo>
                    <a:pt x="1157" y="368"/>
                  </a:lnTo>
                  <a:lnTo>
                    <a:pt x="1155" y="363"/>
                  </a:lnTo>
                  <a:lnTo>
                    <a:pt x="1151" y="358"/>
                  </a:lnTo>
                  <a:lnTo>
                    <a:pt x="1146" y="354"/>
                  </a:lnTo>
                  <a:lnTo>
                    <a:pt x="1143" y="351"/>
                  </a:lnTo>
                  <a:lnTo>
                    <a:pt x="1139" y="345"/>
                  </a:lnTo>
                  <a:lnTo>
                    <a:pt x="1141" y="341"/>
                  </a:lnTo>
                  <a:lnTo>
                    <a:pt x="1143" y="342"/>
                  </a:lnTo>
                  <a:lnTo>
                    <a:pt x="1146" y="342"/>
                  </a:lnTo>
                  <a:lnTo>
                    <a:pt x="1143" y="338"/>
                  </a:lnTo>
                  <a:lnTo>
                    <a:pt x="1141" y="335"/>
                  </a:lnTo>
                  <a:lnTo>
                    <a:pt x="1137" y="330"/>
                  </a:lnTo>
                  <a:lnTo>
                    <a:pt x="1134" y="329"/>
                  </a:lnTo>
                  <a:lnTo>
                    <a:pt x="1129" y="329"/>
                  </a:lnTo>
                  <a:lnTo>
                    <a:pt x="1123" y="324"/>
                  </a:lnTo>
                  <a:lnTo>
                    <a:pt x="1120" y="322"/>
                  </a:lnTo>
                  <a:lnTo>
                    <a:pt x="1117" y="322"/>
                  </a:lnTo>
                  <a:lnTo>
                    <a:pt x="1115" y="321"/>
                  </a:lnTo>
                  <a:lnTo>
                    <a:pt x="1113" y="319"/>
                  </a:lnTo>
                  <a:lnTo>
                    <a:pt x="1109" y="318"/>
                  </a:lnTo>
                  <a:lnTo>
                    <a:pt x="1104" y="313"/>
                  </a:lnTo>
                  <a:lnTo>
                    <a:pt x="1102" y="308"/>
                  </a:lnTo>
                  <a:lnTo>
                    <a:pt x="1100" y="306"/>
                  </a:lnTo>
                  <a:lnTo>
                    <a:pt x="1099" y="305"/>
                  </a:lnTo>
                  <a:lnTo>
                    <a:pt x="1096" y="305"/>
                  </a:lnTo>
                  <a:lnTo>
                    <a:pt x="1094" y="306"/>
                  </a:lnTo>
                  <a:lnTo>
                    <a:pt x="1090" y="305"/>
                  </a:lnTo>
                  <a:lnTo>
                    <a:pt x="1088" y="304"/>
                  </a:lnTo>
                  <a:lnTo>
                    <a:pt x="1086" y="300"/>
                  </a:lnTo>
                  <a:lnTo>
                    <a:pt x="1080" y="300"/>
                  </a:lnTo>
                  <a:lnTo>
                    <a:pt x="1075" y="299"/>
                  </a:lnTo>
                  <a:lnTo>
                    <a:pt x="1072" y="297"/>
                  </a:lnTo>
                  <a:lnTo>
                    <a:pt x="1069" y="295"/>
                  </a:lnTo>
                  <a:lnTo>
                    <a:pt x="1065" y="291"/>
                  </a:lnTo>
                  <a:lnTo>
                    <a:pt x="1063" y="287"/>
                  </a:lnTo>
                  <a:lnTo>
                    <a:pt x="1064" y="281"/>
                  </a:lnTo>
                  <a:lnTo>
                    <a:pt x="1064" y="277"/>
                  </a:lnTo>
                  <a:lnTo>
                    <a:pt x="1061" y="275"/>
                  </a:lnTo>
                  <a:lnTo>
                    <a:pt x="1054" y="268"/>
                  </a:lnTo>
                  <a:lnTo>
                    <a:pt x="1054" y="264"/>
                  </a:lnTo>
                  <a:lnTo>
                    <a:pt x="1056" y="258"/>
                  </a:lnTo>
                  <a:lnTo>
                    <a:pt x="1058" y="247"/>
                  </a:lnTo>
                  <a:lnTo>
                    <a:pt x="1055" y="238"/>
                  </a:lnTo>
                  <a:lnTo>
                    <a:pt x="1050" y="228"/>
                  </a:lnTo>
                  <a:lnTo>
                    <a:pt x="1051" y="223"/>
                  </a:lnTo>
                  <a:lnTo>
                    <a:pt x="1048" y="223"/>
                  </a:lnTo>
                  <a:lnTo>
                    <a:pt x="1046" y="222"/>
                  </a:lnTo>
                  <a:lnTo>
                    <a:pt x="1042" y="217"/>
                  </a:lnTo>
                  <a:lnTo>
                    <a:pt x="1039" y="213"/>
                  </a:lnTo>
                  <a:lnTo>
                    <a:pt x="1037" y="210"/>
                  </a:lnTo>
                  <a:lnTo>
                    <a:pt x="1036" y="206"/>
                  </a:lnTo>
                  <a:lnTo>
                    <a:pt x="1036" y="203"/>
                  </a:lnTo>
                  <a:lnTo>
                    <a:pt x="1036" y="200"/>
                  </a:lnTo>
                  <a:lnTo>
                    <a:pt x="1036" y="195"/>
                  </a:lnTo>
                  <a:lnTo>
                    <a:pt x="1034" y="189"/>
                  </a:lnTo>
                  <a:lnTo>
                    <a:pt x="1033" y="183"/>
                  </a:lnTo>
                  <a:lnTo>
                    <a:pt x="1031" y="175"/>
                  </a:lnTo>
                  <a:lnTo>
                    <a:pt x="1031" y="170"/>
                  </a:lnTo>
                  <a:lnTo>
                    <a:pt x="1031" y="167"/>
                  </a:lnTo>
                  <a:lnTo>
                    <a:pt x="1030" y="163"/>
                  </a:lnTo>
                  <a:lnTo>
                    <a:pt x="1031" y="161"/>
                  </a:lnTo>
                  <a:lnTo>
                    <a:pt x="1031" y="158"/>
                  </a:lnTo>
                  <a:lnTo>
                    <a:pt x="1028" y="155"/>
                  </a:lnTo>
                  <a:lnTo>
                    <a:pt x="1024" y="153"/>
                  </a:lnTo>
                  <a:lnTo>
                    <a:pt x="1019" y="149"/>
                  </a:lnTo>
                  <a:lnTo>
                    <a:pt x="1011" y="143"/>
                  </a:lnTo>
                  <a:lnTo>
                    <a:pt x="1009" y="138"/>
                  </a:lnTo>
                  <a:lnTo>
                    <a:pt x="1005" y="135"/>
                  </a:lnTo>
                  <a:lnTo>
                    <a:pt x="1000" y="136"/>
                  </a:lnTo>
                  <a:lnTo>
                    <a:pt x="996" y="137"/>
                  </a:lnTo>
                  <a:lnTo>
                    <a:pt x="994" y="140"/>
                  </a:lnTo>
                  <a:lnTo>
                    <a:pt x="989" y="142"/>
                  </a:lnTo>
                  <a:lnTo>
                    <a:pt x="984" y="140"/>
                  </a:lnTo>
                  <a:lnTo>
                    <a:pt x="982" y="138"/>
                  </a:lnTo>
                  <a:lnTo>
                    <a:pt x="981" y="132"/>
                  </a:lnTo>
                  <a:lnTo>
                    <a:pt x="979" y="126"/>
                  </a:lnTo>
                  <a:lnTo>
                    <a:pt x="977" y="122"/>
                  </a:lnTo>
                  <a:lnTo>
                    <a:pt x="976" y="119"/>
                  </a:lnTo>
                  <a:lnTo>
                    <a:pt x="977" y="109"/>
                  </a:lnTo>
                  <a:lnTo>
                    <a:pt x="975" y="104"/>
                  </a:lnTo>
                  <a:lnTo>
                    <a:pt x="974" y="98"/>
                  </a:lnTo>
                  <a:lnTo>
                    <a:pt x="973" y="90"/>
                  </a:lnTo>
                  <a:lnTo>
                    <a:pt x="971" y="86"/>
                  </a:lnTo>
                  <a:lnTo>
                    <a:pt x="971" y="83"/>
                  </a:lnTo>
                  <a:lnTo>
                    <a:pt x="967" y="79"/>
                  </a:lnTo>
                  <a:lnTo>
                    <a:pt x="966" y="75"/>
                  </a:lnTo>
                  <a:lnTo>
                    <a:pt x="964" y="74"/>
                  </a:lnTo>
                  <a:lnTo>
                    <a:pt x="961" y="72"/>
                  </a:lnTo>
                  <a:lnTo>
                    <a:pt x="961" y="69"/>
                  </a:lnTo>
                  <a:lnTo>
                    <a:pt x="961" y="68"/>
                  </a:lnTo>
                  <a:lnTo>
                    <a:pt x="963" y="64"/>
                  </a:lnTo>
                  <a:lnTo>
                    <a:pt x="964" y="61"/>
                  </a:lnTo>
                  <a:lnTo>
                    <a:pt x="960" y="59"/>
                  </a:lnTo>
                  <a:lnTo>
                    <a:pt x="958" y="59"/>
                  </a:lnTo>
                  <a:lnTo>
                    <a:pt x="956" y="58"/>
                  </a:lnTo>
                  <a:lnTo>
                    <a:pt x="954" y="57"/>
                  </a:lnTo>
                  <a:lnTo>
                    <a:pt x="954" y="51"/>
                  </a:lnTo>
                  <a:lnTo>
                    <a:pt x="954" y="44"/>
                  </a:lnTo>
                  <a:lnTo>
                    <a:pt x="953" y="40"/>
                  </a:lnTo>
                  <a:lnTo>
                    <a:pt x="952" y="37"/>
                  </a:lnTo>
                  <a:lnTo>
                    <a:pt x="951" y="34"/>
                  </a:lnTo>
                  <a:lnTo>
                    <a:pt x="949" y="30"/>
                  </a:lnTo>
                  <a:lnTo>
                    <a:pt x="944" y="26"/>
                  </a:lnTo>
                  <a:lnTo>
                    <a:pt x="944" y="24"/>
                  </a:lnTo>
                  <a:lnTo>
                    <a:pt x="946" y="22"/>
                  </a:lnTo>
                  <a:lnTo>
                    <a:pt x="944" y="20"/>
                  </a:lnTo>
                  <a:lnTo>
                    <a:pt x="941" y="20"/>
                  </a:lnTo>
                  <a:lnTo>
                    <a:pt x="939" y="23"/>
                  </a:lnTo>
                  <a:lnTo>
                    <a:pt x="937" y="26"/>
                  </a:lnTo>
                  <a:lnTo>
                    <a:pt x="932" y="28"/>
                  </a:lnTo>
                  <a:lnTo>
                    <a:pt x="931" y="39"/>
                  </a:lnTo>
                  <a:lnTo>
                    <a:pt x="927" y="51"/>
                  </a:lnTo>
                  <a:lnTo>
                    <a:pt x="925" y="59"/>
                  </a:lnTo>
                  <a:lnTo>
                    <a:pt x="926" y="61"/>
                  </a:lnTo>
                  <a:lnTo>
                    <a:pt x="925" y="64"/>
                  </a:lnTo>
                  <a:lnTo>
                    <a:pt x="924" y="63"/>
                  </a:lnTo>
                  <a:lnTo>
                    <a:pt x="922" y="61"/>
                  </a:lnTo>
                  <a:lnTo>
                    <a:pt x="920" y="64"/>
                  </a:lnTo>
                  <a:lnTo>
                    <a:pt x="916" y="74"/>
                  </a:lnTo>
                  <a:lnTo>
                    <a:pt x="916" y="78"/>
                  </a:lnTo>
                  <a:lnTo>
                    <a:pt x="918" y="79"/>
                  </a:lnTo>
                  <a:lnTo>
                    <a:pt x="920" y="80"/>
                  </a:lnTo>
                  <a:lnTo>
                    <a:pt x="922" y="81"/>
                  </a:lnTo>
                  <a:lnTo>
                    <a:pt x="922" y="82"/>
                  </a:lnTo>
                  <a:lnTo>
                    <a:pt x="923" y="84"/>
                  </a:lnTo>
                  <a:lnTo>
                    <a:pt x="924" y="86"/>
                  </a:lnTo>
                  <a:lnTo>
                    <a:pt x="924" y="88"/>
                  </a:lnTo>
                  <a:lnTo>
                    <a:pt x="922" y="87"/>
                  </a:lnTo>
                  <a:lnTo>
                    <a:pt x="919" y="87"/>
                  </a:lnTo>
                  <a:lnTo>
                    <a:pt x="918" y="89"/>
                  </a:lnTo>
                  <a:lnTo>
                    <a:pt x="914" y="93"/>
                  </a:lnTo>
                  <a:lnTo>
                    <a:pt x="915" y="103"/>
                  </a:lnTo>
                  <a:lnTo>
                    <a:pt x="913" y="109"/>
                  </a:lnTo>
                  <a:lnTo>
                    <a:pt x="911" y="113"/>
                  </a:lnTo>
                  <a:lnTo>
                    <a:pt x="910" y="121"/>
                  </a:lnTo>
                  <a:lnTo>
                    <a:pt x="910" y="124"/>
                  </a:lnTo>
                  <a:lnTo>
                    <a:pt x="911" y="127"/>
                  </a:lnTo>
                  <a:lnTo>
                    <a:pt x="913" y="132"/>
                  </a:lnTo>
                  <a:lnTo>
                    <a:pt x="912" y="138"/>
                  </a:lnTo>
                  <a:lnTo>
                    <a:pt x="911" y="142"/>
                  </a:lnTo>
                  <a:lnTo>
                    <a:pt x="914" y="155"/>
                  </a:lnTo>
                  <a:lnTo>
                    <a:pt x="915" y="162"/>
                  </a:lnTo>
                  <a:lnTo>
                    <a:pt x="913" y="166"/>
                  </a:lnTo>
                  <a:lnTo>
                    <a:pt x="909" y="179"/>
                  </a:lnTo>
                  <a:lnTo>
                    <a:pt x="907" y="189"/>
                  </a:lnTo>
                  <a:lnTo>
                    <a:pt x="908" y="195"/>
                  </a:lnTo>
                  <a:lnTo>
                    <a:pt x="906" y="200"/>
                  </a:lnTo>
                  <a:lnTo>
                    <a:pt x="903" y="208"/>
                  </a:lnTo>
                  <a:lnTo>
                    <a:pt x="902" y="214"/>
                  </a:lnTo>
                  <a:lnTo>
                    <a:pt x="893" y="226"/>
                  </a:lnTo>
                  <a:lnTo>
                    <a:pt x="892" y="232"/>
                  </a:lnTo>
                  <a:lnTo>
                    <a:pt x="889" y="239"/>
                  </a:lnTo>
                  <a:lnTo>
                    <a:pt x="883" y="244"/>
                  </a:lnTo>
                  <a:lnTo>
                    <a:pt x="879" y="246"/>
                  </a:lnTo>
                  <a:lnTo>
                    <a:pt x="869" y="249"/>
                  </a:lnTo>
                  <a:lnTo>
                    <a:pt x="864" y="249"/>
                  </a:lnTo>
                  <a:lnTo>
                    <a:pt x="861" y="247"/>
                  </a:lnTo>
                  <a:lnTo>
                    <a:pt x="859" y="246"/>
                  </a:lnTo>
                  <a:lnTo>
                    <a:pt x="853" y="244"/>
                  </a:lnTo>
                  <a:lnTo>
                    <a:pt x="845" y="238"/>
                  </a:lnTo>
                  <a:lnTo>
                    <a:pt x="839" y="236"/>
                  </a:lnTo>
                  <a:lnTo>
                    <a:pt x="835" y="231"/>
                  </a:lnTo>
                  <a:lnTo>
                    <a:pt x="835" y="229"/>
                  </a:lnTo>
                  <a:lnTo>
                    <a:pt x="834" y="226"/>
                  </a:lnTo>
                  <a:lnTo>
                    <a:pt x="831" y="222"/>
                  </a:lnTo>
                  <a:lnTo>
                    <a:pt x="825" y="221"/>
                  </a:lnTo>
                  <a:lnTo>
                    <a:pt x="819" y="219"/>
                  </a:lnTo>
                  <a:lnTo>
                    <a:pt x="815" y="219"/>
                  </a:lnTo>
                  <a:lnTo>
                    <a:pt x="807" y="216"/>
                  </a:lnTo>
                  <a:lnTo>
                    <a:pt x="801" y="213"/>
                  </a:lnTo>
                  <a:lnTo>
                    <a:pt x="796" y="208"/>
                  </a:lnTo>
                  <a:lnTo>
                    <a:pt x="790" y="200"/>
                  </a:lnTo>
                  <a:lnTo>
                    <a:pt x="784" y="198"/>
                  </a:lnTo>
                  <a:lnTo>
                    <a:pt x="777" y="195"/>
                  </a:lnTo>
                  <a:lnTo>
                    <a:pt x="772" y="192"/>
                  </a:lnTo>
                  <a:lnTo>
                    <a:pt x="770" y="190"/>
                  </a:lnTo>
                  <a:lnTo>
                    <a:pt x="767" y="189"/>
                  </a:lnTo>
                  <a:lnTo>
                    <a:pt x="765" y="189"/>
                  </a:lnTo>
                  <a:lnTo>
                    <a:pt x="760" y="189"/>
                  </a:lnTo>
                  <a:lnTo>
                    <a:pt x="757" y="187"/>
                  </a:lnTo>
                  <a:lnTo>
                    <a:pt x="757" y="185"/>
                  </a:lnTo>
                  <a:lnTo>
                    <a:pt x="757" y="184"/>
                  </a:lnTo>
                  <a:lnTo>
                    <a:pt x="758" y="183"/>
                  </a:lnTo>
                  <a:lnTo>
                    <a:pt x="757" y="182"/>
                  </a:lnTo>
                  <a:lnTo>
                    <a:pt x="755" y="182"/>
                  </a:lnTo>
                  <a:lnTo>
                    <a:pt x="755" y="183"/>
                  </a:lnTo>
                  <a:lnTo>
                    <a:pt x="754" y="183"/>
                  </a:lnTo>
                  <a:lnTo>
                    <a:pt x="750" y="181"/>
                  </a:lnTo>
                  <a:lnTo>
                    <a:pt x="744" y="178"/>
                  </a:lnTo>
                  <a:lnTo>
                    <a:pt x="743" y="176"/>
                  </a:lnTo>
                  <a:lnTo>
                    <a:pt x="742" y="173"/>
                  </a:lnTo>
                  <a:lnTo>
                    <a:pt x="734" y="168"/>
                  </a:lnTo>
                  <a:lnTo>
                    <a:pt x="730" y="165"/>
                  </a:lnTo>
                  <a:lnTo>
                    <a:pt x="720" y="160"/>
                  </a:lnTo>
                  <a:lnTo>
                    <a:pt x="718" y="157"/>
                  </a:lnTo>
                  <a:lnTo>
                    <a:pt x="717" y="155"/>
                  </a:lnTo>
                  <a:lnTo>
                    <a:pt x="716" y="152"/>
                  </a:lnTo>
                  <a:lnTo>
                    <a:pt x="718" y="149"/>
                  </a:lnTo>
                  <a:lnTo>
                    <a:pt x="721" y="146"/>
                  </a:lnTo>
                  <a:lnTo>
                    <a:pt x="727" y="137"/>
                  </a:lnTo>
                  <a:lnTo>
                    <a:pt x="729" y="135"/>
                  </a:lnTo>
                  <a:lnTo>
                    <a:pt x="732" y="132"/>
                  </a:lnTo>
                  <a:lnTo>
                    <a:pt x="734" y="125"/>
                  </a:lnTo>
                  <a:lnTo>
                    <a:pt x="735" y="121"/>
                  </a:lnTo>
                  <a:lnTo>
                    <a:pt x="733" y="115"/>
                  </a:lnTo>
                  <a:lnTo>
                    <a:pt x="733" y="104"/>
                  </a:lnTo>
                  <a:lnTo>
                    <a:pt x="741" y="101"/>
                  </a:lnTo>
                  <a:lnTo>
                    <a:pt x="743" y="100"/>
                  </a:lnTo>
                  <a:lnTo>
                    <a:pt x="744" y="99"/>
                  </a:lnTo>
                  <a:lnTo>
                    <a:pt x="747" y="101"/>
                  </a:lnTo>
                  <a:lnTo>
                    <a:pt x="748" y="102"/>
                  </a:lnTo>
                  <a:lnTo>
                    <a:pt x="750" y="102"/>
                  </a:lnTo>
                  <a:lnTo>
                    <a:pt x="754" y="94"/>
                  </a:lnTo>
                  <a:lnTo>
                    <a:pt x="754" y="92"/>
                  </a:lnTo>
                  <a:lnTo>
                    <a:pt x="752" y="89"/>
                  </a:lnTo>
                  <a:lnTo>
                    <a:pt x="753" y="88"/>
                  </a:lnTo>
                  <a:lnTo>
                    <a:pt x="765" y="74"/>
                  </a:lnTo>
                  <a:lnTo>
                    <a:pt x="764" y="70"/>
                  </a:lnTo>
                  <a:lnTo>
                    <a:pt x="761" y="69"/>
                  </a:lnTo>
                  <a:lnTo>
                    <a:pt x="758" y="69"/>
                  </a:lnTo>
                  <a:lnTo>
                    <a:pt x="755" y="66"/>
                  </a:lnTo>
                  <a:lnTo>
                    <a:pt x="753" y="61"/>
                  </a:lnTo>
                  <a:lnTo>
                    <a:pt x="749" y="61"/>
                  </a:lnTo>
                  <a:lnTo>
                    <a:pt x="744" y="66"/>
                  </a:lnTo>
                  <a:lnTo>
                    <a:pt x="743" y="68"/>
                  </a:lnTo>
                  <a:lnTo>
                    <a:pt x="744" y="69"/>
                  </a:lnTo>
                  <a:lnTo>
                    <a:pt x="746" y="72"/>
                  </a:lnTo>
                  <a:lnTo>
                    <a:pt x="744" y="76"/>
                  </a:lnTo>
                  <a:lnTo>
                    <a:pt x="742" y="76"/>
                  </a:lnTo>
                  <a:lnTo>
                    <a:pt x="738" y="76"/>
                  </a:lnTo>
                  <a:lnTo>
                    <a:pt x="737" y="73"/>
                  </a:lnTo>
                  <a:lnTo>
                    <a:pt x="735" y="68"/>
                  </a:lnTo>
                  <a:lnTo>
                    <a:pt x="733" y="67"/>
                  </a:lnTo>
                  <a:lnTo>
                    <a:pt x="731" y="68"/>
                  </a:lnTo>
                  <a:lnTo>
                    <a:pt x="729" y="69"/>
                  </a:lnTo>
                  <a:lnTo>
                    <a:pt x="727" y="70"/>
                  </a:lnTo>
                  <a:lnTo>
                    <a:pt x="726" y="69"/>
                  </a:lnTo>
                  <a:lnTo>
                    <a:pt x="725" y="67"/>
                  </a:lnTo>
                  <a:lnTo>
                    <a:pt x="729" y="64"/>
                  </a:lnTo>
                  <a:lnTo>
                    <a:pt x="732" y="62"/>
                  </a:lnTo>
                  <a:lnTo>
                    <a:pt x="732" y="61"/>
                  </a:lnTo>
                  <a:lnTo>
                    <a:pt x="730" y="61"/>
                  </a:lnTo>
                  <a:lnTo>
                    <a:pt x="730" y="59"/>
                  </a:lnTo>
                  <a:lnTo>
                    <a:pt x="733" y="57"/>
                  </a:lnTo>
                  <a:lnTo>
                    <a:pt x="732" y="57"/>
                  </a:lnTo>
                  <a:lnTo>
                    <a:pt x="729" y="59"/>
                  </a:lnTo>
                  <a:lnTo>
                    <a:pt x="725" y="61"/>
                  </a:lnTo>
                  <a:lnTo>
                    <a:pt x="721" y="64"/>
                  </a:lnTo>
                  <a:lnTo>
                    <a:pt x="714" y="66"/>
                  </a:lnTo>
                  <a:lnTo>
                    <a:pt x="710" y="69"/>
                  </a:lnTo>
                  <a:lnTo>
                    <a:pt x="704" y="69"/>
                  </a:lnTo>
                  <a:lnTo>
                    <a:pt x="698" y="66"/>
                  </a:lnTo>
                  <a:lnTo>
                    <a:pt x="697" y="64"/>
                  </a:lnTo>
                  <a:lnTo>
                    <a:pt x="695" y="61"/>
                  </a:lnTo>
                  <a:lnTo>
                    <a:pt x="689" y="64"/>
                  </a:lnTo>
                  <a:lnTo>
                    <a:pt x="685" y="64"/>
                  </a:lnTo>
                  <a:lnTo>
                    <a:pt x="683" y="63"/>
                  </a:lnTo>
                  <a:lnTo>
                    <a:pt x="679" y="63"/>
                  </a:lnTo>
                  <a:lnTo>
                    <a:pt x="676" y="60"/>
                  </a:lnTo>
                  <a:lnTo>
                    <a:pt x="669" y="57"/>
                  </a:lnTo>
                  <a:lnTo>
                    <a:pt x="661" y="56"/>
                  </a:lnTo>
                  <a:lnTo>
                    <a:pt x="657" y="57"/>
                  </a:lnTo>
                  <a:lnTo>
                    <a:pt x="654" y="55"/>
                  </a:lnTo>
                  <a:lnTo>
                    <a:pt x="651" y="53"/>
                  </a:lnTo>
                  <a:lnTo>
                    <a:pt x="645" y="53"/>
                  </a:lnTo>
                  <a:lnTo>
                    <a:pt x="644" y="50"/>
                  </a:lnTo>
                  <a:lnTo>
                    <a:pt x="640" y="44"/>
                  </a:lnTo>
                  <a:lnTo>
                    <a:pt x="639" y="43"/>
                  </a:lnTo>
                  <a:lnTo>
                    <a:pt x="635" y="42"/>
                  </a:lnTo>
                  <a:lnTo>
                    <a:pt x="632" y="45"/>
                  </a:lnTo>
                  <a:lnTo>
                    <a:pt x="629" y="46"/>
                  </a:lnTo>
                  <a:lnTo>
                    <a:pt x="626" y="42"/>
                  </a:lnTo>
                  <a:lnTo>
                    <a:pt x="618" y="37"/>
                  </a:lnTo>
                  <a:lnTo>
                    <a:pt x="616" y="36"/>
                  </a:lnTo>
                  <a:lnTo>
                    <a:pt x="615" y="38"/>
                  </a:lnTo>
                  <a:lnTo>
                    <a:pt x="614" y="40"/>
                  </a:lnTo>
                  <a:lnTo>
                    <a:pt x="613" y="40"/>
                  </a:lnTo>
                  <a:lnTo>
                    <a:pt x="611" y="39"/>
                  </a:lnTo>
                  <a:lnTo>
                    <a:pt x="609" y="36"/>
                  </a:lnTo>
                  <a:lnTo>
                    <a:pt x="607" y="36"/>
                  </a:lnTo>
                  <a:lnTo>
                    <a:pt x="602" y="39"/>
                  </a:lnTo>
                  <a:lnTo>
                    <a:pt x="602" y="39"/>
                  </a:lnTo>
                  <a:lnTo>
                    <a:pt x="606" y="41"/>
                  </a:lnTo>
                  <a:lnTo>
                    <a:pt x="611" y="45"/>
                  </a:lnTo>
                  <a:lnTo>
                    <a:pt x="612" y="46"/>
                  </a:lnTo>
                  <a:lnTo>
                    <a:pt x="617" y="45"/>
                  </a:lnTo>
                  <a:lnTo>
                    <a:pt x="623" y="46"/>
                  </a:lnTo>
                  <a:lnTo>
                    <a:pt x="629" y="51"/>
                  </a:lnTo>
                  <a:lnTo>
                    <a:pt x="628" y="53"/>
                  </a:lnTo>
                  <a:lnTo>
                    <a:pt x="628" y="57"/>
                  </a:lnTo>
                  <a:lnTo>
                    <a:pt x="628" y="61"/>
                  </a:lnTo>
                  <a:lnTo>
                    <a:pt x="628" y="63"/>
                  </a:lnTo>
                  <a:lnTo>
                    <a:pt x="631" y="66"/>
                  </a:lnTo>
                  <a:lnTo>
                    <a:pt x="629" y="66"/>
                  </a:lnTo>
                  <a:lnTo>
                    <a:pt x="627" y="66"/>
                  </a:lnTo>
                  <a:lnTo>
                    <a:pt x="624" y="66"/>
                  </a:lnTo>
                  <a:lnTo>
                    <a:pt x="622" y="68"/>
                  </a:lnTo>
                  <a:lnTo>
                    <a:pt x="621" y="72"/>
                  </a:lnTo>
                  <a:lnTo>
                    <a:pt x="620" y="70"/>
                  </a:lnTo>
                  <a:lnTo>
                    <a:pt x="616" y="68"/>
                  </a:lnTo>
                  <a:lnTo>
                    <a:pt x="614" y="69"/>
                  </a:lnTo>
                  <a:lnTo>
                    <a:pt x="610" y="71"/>
                  </a:lnTo>
                  <a:lnTo>
                    <a:pt x="606" y="70"/>
                  </a:lnTo>
                  <a:lnTo>
                    <a:pt x="604" y="69"/>
                  </a:lnTo>
                  <a:lnTo>
                    <a:pt x="599" y="71"/>
                  </a:lnTo>
                  <a:lnTo>
                    <a:pt x="590" y="71"/>
                  </a:lnTo>
                  <a:lnTo>
                    <a:pt x="587" y="69"/>
                  </a:lnTo>
                  <a:lnTo>
                    <a:pt x="586" y="65"/>
                  </a:lnTo>
                  <a:lnTo>
                    <a:pt x="586" y="64"/>
                  </a:lnTo>
                  <a:lnTo>
                    <a:pt x="584" y="66"/>
                  </a:lnTo>
                  <a:lnTo>
                    <a:pt x="583" y="68"/>
                  </a:lnTo>
                  <a:lnTo>
                    <a:pt x="577" y="68"/>
                  </a:lnTo>
                  <a:lnTo>
                    <a:pt x="577" y="69"/>
                  </a:lnTo>
                  <a:lnTo>
                    <a:pt x="577" y="71"/>
                  </a:lnTo>
                  <a:lnTo>
                    <a:pt x="577" y="73"/>
                  </a:lnTo>
                  <a:lnTo>
                    <a:pt x="575" y="74"/>
                  </a:lnTo>
                  <a:lnTo>
                    <a:pt x="572" y="74"/>
                  </a:lnTo>
                  <a:lnTo>
                    <a:pt x="573" y="77"/>
                  </a:lnTo>
                  <a:lnTo>
                    <a:pt x="573" y="79"/>
                  </a:lnTo>
                  <a:lnTo>
                    <a:pt x="572" y="80"/>
                  </a:lnTo>
                  <a:lnTo>
                    <a:pt x="569" y="78"/>
                  </a:lnTo>
                  <a:lnTo>
                    <a:pt x="568" y="76"/>
                  </a:lnTo>
                  <a:lnTo>
                    <a:pt x="566" y="75"/>
                  </a:lnTo>
                  <a:lnTo>
                    <a:pt x="564" y="76"/>
                  </a:lnTo>
                  <a:lnTo>
                    <a:pt x="564" y="78"/>
                  </a:lnTo>
                  <a:lnTo>
                    <a:pt x="564" y="83"/>
                  </a:lnTo>
                  <a:lnTo>
                    <a:pt x="562" y="83"/>
                  </a:lnTo>
                  <a:lnTo>
                    <a:pt x="559" y="83"/>
                  </a:lnTo>
                  <a:lnTo>
                    <a:pt x="557" y="85"/>
                  </a:lnTo>
                  <a:lnTo>
                    <a:pt x="554" y="91"/>
                  </a:lnTo>
                  <a:lnTo>
                    <a:pt x="549" y="93"/>
                  </a:lnTo>
                  <a:lnTo>
                    <a:pt x="549" y="96"/>
                  </a:lnTo>
                  <a:lnTo>
                    <a:pt x="549" y="99"/>
                  </a:lnTo>
                  <a:lnTo>
                    <a:pt x="552" y="104"/>
                  </a:lnTo>
                  <a:lnTo>
                    <a:pt x="551" y="107"/>
                  </a:lnTo>
                  <a:lnTo>
                    <a:pt x="549" y="109"/>
                  </a:lnTo>
                  <a:lnTo>
                    <a:pt x="546" y="110"/>
                  </a:lnTo>
                  <a:lnTo>
                    <a:pt x="542" y="111"/>
                  </a:lnTo>
                  <a:lnTo>
                    <a:pt x="539" y="114"/>
                  </a:lnTo>
                  <a:lnTo>
                    <a:pt x="538" y="116"/>
                  </a:lnTo>
                  <a:lnTo>
                    <a:pt x="538" y="118"/>
                  </a:lnTo>
                  <a:lnTo>
                    <a:pt x="536" y="121"/>
                  </a:lnTo>
                  <a:lnTo>
                    <a:pt x="535" y="124"/>
                  </a:lnTo>
                  <a:lnTo>
                    <a:pt x="535" y="126"/>
                  </a:lnTo>
                  <a:lnTo>
                    <a:pt x="532" y="128"/>
                  </a:lnTo>
                  <a:lnTo>
                    <a:pt x="527" y="134"/>
                  </a:lnTo>
                  <a:lnTo>
                    <a:pt x="524" y="140"/>
                  </a:lnTo>
                  <a:lnTo>
                    <a:pt x="528" y="143"/>
                  </a:lnTo>
                  <a:lnTo>
                    <a:pt x="532" y="145"/>
                  </a:lnTo>
                  <a:lnTo>
                    <a:pt x="535" y="145"/>
                  </a:lnTo>
                  <a:lnTo>
                    <a:pt x="535" y="146"/>
                  </a:lnTo>
                  <a:lnTo>
                    <a:pt x="532" y="148"/>
                  </a:lnTo>
                  <a:lnTo>
                    <a:pt x="534" y="151"/>
                  </a:lnTo>
                  <a:lnTo>
                    <a:pt x="536" y="153"/>
                  </a:lnTo>
                  <a:lnTo>
                    <a:pt x="538" y="153"/>
                  </a:lnTo>
                  <a:lnTo>
                    <a:pt x="540" y="154"/>
                  </a:lnTo>
                  <a:lnTo>
                    <a:pt x="536" y="154"/>
                  </a:lnTo>
                  <a:lnTo>
                    <a:pt x="533" y="155"/>
                  </a:lnTo>
                  <a:lnTo>
                    <a:pt x="532" y="157"/>
                  </a:lnTo>
                  <a:lnTo>
                    <a:pt x="532" y="160"/>
                  </a:lnTo>
                  <a:lnTo>
                    <a:pt x="533" y="162"/>
                  </a:lnTo>
                  <a:lnTo>
                    <a:pt x="533" y="164"/>
                  </a:lnTo>
                  <a:lnTo>
                    <a:pt x="531" y="163"/>
                  </a:lnTo>
                  <a:lnTo>
                    <a:pt x="530" y="161"/>
                  </a:lnTo>
                  <a:lnTo>
                    <a:pt x="527" y="157"/>
                  </a:lnTo>
                  <a:lnTo>
                    <a:pt x="524" y="156"/>
                  </a:lnTo>
                  <a:lnTo>
                    <a:pt x="521" y="156"/>
                  </a:lnTo>
                  <a:lnTo>
                    <a:pt x="520" y="157"/>
                  </a:lnTo>
                  <a:lnTo>
                    <a:pt x="520" y="162"/>
                  </a:lnTo>
                  <a:lnTo>
                    <a:pt x="519" y="165"/>
                  </a:lnTo>
                  <a:lnTo>
                    <a:pt x="518" y="163"/>
                  </a:lnTo>
                  <a:lnTo>
                    <a:pt x="518" y="159"/>
                  </a:lnTo>
                  <a:lnTo>
                    <a:pt x="514" y="156"/>
                  </a:lnTo>
                  <a:lnTo>
                    <a:pt x="501" y="153"/>
                  </a:lnTo>
                  <a:lnTo>
                    <a:pt x="499" y="153"/>
                  </a:lnTo>
                  <a:lnTo>
                    <a:pt x="496" y="153"/>
                  </a:lnTo>
                  <a:lnTo>
                    <a:pt x="494" y="154"/>
                  </a:lnTo>
                  <a:lnTo>
                    <a:pt x="494" y="156"/>
                  </a:lnTo>
                  <a:lnTo>
                    <a:pt x="492" y="156"/>
                  </a:lnTo>
                  <a:lnTo>
                    <a:pt x="489" y="157"/>
                  </a:lnTo>
                  <a:lnTo>
                    <a:pt x="488" y="160"/>
                  </a:lnTo>
                  <a:lnTo>
                    <a:pt x="486" y="161"/>
                  </a:lnTo>
                  <a:lnTo>
                    <a:pt x="486" y="163"/>
                  </a:lnTo>
                  <a:lnTo>
                    <a:pt x="488" y="167"/>
                  </a:lnTo>
                  <a:lnTo>
                    <a:pt x="489" y="168"/>
                  </a:lnTo>
                  <a:lnTo>
                    <a:pt x="489" y="170"/>
                  </a:lnTo>
                  <a:lnTo>
                    <a:pt x="487" y="168"/>
                  </a:lnTo>
                  <a:lnTo>
                    <a:pt x="486" y="167"/>
                  </a:lnTo>
                  <a:lnTo>
                    <a:pt x="484" y="170"/>
                  </a:lnTo>
                  <a:lnTo>
                    <a:pt x="483" y="170"/>
                  </a:lnTo>
                  <a:lnTo>
                    <a:pt x="483" y="162"/>
                  </a:lnTo>
                  <a:lnTo>
                    <a:pt x="485" y="157"/>
                  </a:lnTo>
                  <a:lnTo>
                    <a:pt x="486" y="154"/>
                  </a:lnTo>
                  <a:lnTo>
                    <a:pt x="487" y="151"/>
                  </a:lnTo>
                  <a:lnTo>
                    <a:pt x="486" y="150"/>
                  </a:lnTo>
                  <a:lnTo>
                    <a:pt x="477" y="143"/>
                  </a:lnTo>
                  <a:lnTo>
                    <a:pt x="473" y="137"/>
                  </a:lnTo>
                  <a:lnTo>
                    <a:pt x="470" y="133"/>
                  </a:lnTo>
                  <a:lnTo>
                    <a:pt x="466" y="130"/>
                  </a:lnTo>
                  <a:lnTo>
                    <a:pt x="463" y="128"/>
                  </a:lnTo>
                  <a:lnTo>
                    <a:pt x="458" y="125"/>
                  </a:lnTo>
                  <a:lnTo>
                    <a:pt x="452" y="122"/>
                  </a:lnTo>
                  <a:lnTo>
                    <a:pt x="449" y="120"/>
                  </a:lnTo>
                  <a:lnTo>
                    <a:pt x="445" y="119"/>
                  </a:lnTo>
                  <a:lnTo>
                    <a:pt x="442" y="120"/>
                  </a:lnTo>
                  <a:lnTo>
                    <a:pt x="441" y="123"/>
                  </a:lnTo>
                  <a:lnTo>
                    <a:pt x="442" y="126"/>
                  </a:lnTo>
                  <a:lnTo>
                    <a:pt x="439" y="130"/>
                  </a:lnTo>
                  <a:lnTo>
                    <a:pt x="435" y="132"/>
                  </a:lnTo>
                  <a:lnTo>
                    <a:pt x="433" y="130"/>
                  </a:lnTo>
                  <a:lnTo>
                    <a:pt x="429" y="127"/>
                  </a:lnTo>
                  <a:lnTo>
                    <a:pt x="427" y="129"/>
                  </a:lnTo>
                  <a:lnTo>
                    <a:pt x="426" y="132"/>
                  </a:lnTo>
                  <a:lnTo>
                    <a:pt x="425" y="132"/>
                  </a:lnTo>
                  <a:lnTo>
                    <a:pt x="424" y="131"/>
                  </a:lnTo>
                  <a:lnTo>
                    <a:pt x="423" y="127"/>
                  </a:lnTo>
                  <a:lnTo>
                    <a:pt x="421" y="126"/>
                  </a:lnTo>
                  <a:lnTo>
                    <a:pt x="419" y="126"/>
                  </a:lnTo>
                  <a:lnTo>
                    <a:pt x="419" y="129"/>
                  </a:lnTo>
                  <a:lnTo>
                    <a:pt x="420" y="131"/>
                  </a:lnTo>
                  <a:lnTo>
                    <a:pt x="420" y="133"/>
                  </a:lnTo>
                  <a:lnTo>
                    <a:pt x="419" y="134"/>
                  </a:lnTo>
                  <a:lnTo>
                    <a:pt x="419" y="136"/>
                  </a:lnTo>
                  <a:lnTo>
                    <a:pt x="417" y="139"/>
                  </a:lnTo>
                  <a:lnTo>
                    <a:pt x="417" y="143"/>
                  </a:lnTo>
                  <a:lnTo>
                    <a:pt x="415" y="144"/>
                  </a:lnTo>
                  <a:lnTo>
                    <a:pt x="414" y="147"/>
                  </a:lnTo>
                  <a:lnTo>
                    <a:pt x="412" y="146"/>
                  </a:lnTo>
                  <a:lnTo>
                    <a:pt x="412" y="145"/>
                  </a:lnTo>
                  <a:lnTo>
                    <a:pt x="411" y="142"/>
                  </a:lnTo>
                  <a:lnTo>
                    <a:pt x="409" y="142"/>
                  </a:lnTo>
                  <a:lnTo>
                    <a:pt x="408" y="143"/>
                  </a:lnTo>
                  <a:lnTo>
                    <a:pt x="407" y="144"/>
                  </a:lnTo>
                  <a:lnTo>
                    <a:pt x="406" y="145"/>
                  </a:lnTo>
                  <a:lnTo>
                    <a:pt x="407" y="143"/>
                  </a:lnTo>
                  <a:lnTo>
                    <a:pt x="407" y="140"/>
                  </a:lnTo>
                  <a:lnTo>
                    <a:pt x="408" y="137"/>
                  </a:lnTo>
                  <a:lnTo>
                    <a:pt x="405" y="135"/>
                  </a:lnTo>
                  <a:lnTo>
                    <a:pt x="404" y="136"/>
                  </a:lnTo>
                  <a:lnTo>
                    <a:pt x="404" y="139"/>
                  </a:lnTo>
                  <a:lnTo>
                    <a:pt x="404" y="143"/>
                  </a:lnTo>
                  <a:lnTo>
                    <a:pt x="401" y="143"/>
                  </a:lnTo>
                  <a:lnTo>
                    <a:pt x="399" y="145"/>
                  </a:lnTo>
                  <a:lnTo>
                    <a:pt x="396" y="145"/>
                  </a:lnTo>
                  <a:lnTo>
                    <a:pt x="394" y="146"/>
                  </a:lnTo>
                  <a:lnTo>
                    <a:pt x="393" y="148"/>
                  </a:lnTo>
                  <a:lnTo>
                    <a:pt x="391" y="150"/>
                  </a:lnTo>
                  <a:lnTo>
                    <a:pt x="391" y="153"/>
                  </a:lnTo>
                  <a:lnTo>
                    <a:pt x="393" y="156"/>
                  </a:lnTo>
                  <a:lnTo>
                    <a:pt x="393" y="158"/>
                  </a:lnTo>
                  <a:lnTo>
                    <a:pt x="397" y="161"/>
                  </a:lnTo>
                  <a:lnTo>
                    <a:pt x="397" y="162"/>
                  </a:lnTo>
                  <a:lnTo>
                    <a:pt x="397" y="163"/>
                  </a:lnTo>
                  <a:lnTo>
                    <a:pt x="395" y="163"/>
                  </a:lnTo>
                  <a:lnTo>
                    <a:pt x="391" y="161"/>
                  </a:lnTo>
                  <a:lnTo>
                    <a:pt x="387" y="161"/>
                  </a:lnTo>
                  <a:lnTo>
                    <a:pt x="386" y="160"/>
                  </a:lnTo>
                  <a:lnTo>
                    <a:pt x="386" y="161"/>
                  </a:lnTo>
                  <a:lnTo>
                    <a:pt x="386" y="162"/>
                  </a:lnTo>
                  <a:lnTo>
                    <a:pt x="384" y="163"/>
                  </a:lnTo>
                  <a:lnTo>
                    <a:pt x="382" y="163"/>
                  </a:lnTo>
                  <a:lnTo>
                    <a:pt x="380" y="165"/>
                  </a:lnTo>
                  <a:lnTo>
                    <a:pt x="382" y="168"/>
                  </a:lnTo>
                  <a:lnTo>
                    <a:pt x="381" y="168"/>
                  </a:lnTo>
                  <a:lnTo>
                    <a:pt x="382" y="170"/>
                  </a:lnTo>
                  <a:lnTo>
                    <a:pt x="386" y="170"/>
                  </a:lnTo>
                  <a:lnTo>
                    <a:pt x="387" y="170"/>
                  </a:lnTo>
                  <a:lnTo>
                    <a:pt x="387" y="172"/>
                  </a:lnTo>
                  <a:lnTo>
                    <a:pt x="387" y="174"/>
                  </a:lnTo>
                  <a:lnTo>
                    <a:pt x="386" y="175"/>
                  </a:lnTo>
                  <a:lnTo>
                    <a:pt x="384" y="173"/>
                  </a:lnTo>
                  <a:lnTo>
                    <a:pt x="377" y="169"/>
                  </a:lnTo>
                  <a:lnTo>
                    <a:pt x="375" y="168"/>
                  </a:lnTo>
                  <a:lnTo>
                    <a:pt x="375" y="170"/>
                  </a:lnTo>
                  <a:lnTo>
                    <a:pt x="375" y="172"/>
                  </a:lnTo>
                  <a:lnTo>
                    <a:pt x="374" y="173"/>
                  </a:lnTo>
                  <a:lnTo>
                    <a:pt x="371" y="176"/>
                  </a:lnTo>
                  <a:lnTo>
                    <a:pt x="370" y="175"/>
                  </a:lnTo>
                  <a:lnTo>
                    <a:pt x="367" y="176"/>
                  </a:lnTo>
                  <a:lnTo>
                    <a:pt x="366" y="180"/>
                  </a:lnTo>
                  <a:lnTo>
                    <a:pt x="365" y="184"/>
                  </a:lnTo>
                  <a:lnTo>
                    <a:pt x="368" y="187"/>
                  </a:lnTo>
                  <a:lnTo>
                    <a:pt x="370" y="192"/>
                  </a:lnTo>
                  <a:lnTo>
                    <a:pt x="373" y="187"/>
                  </a:lnTo>
                  <a:lnTo>
                    <a:pt x="374" y="186"/>
                  </a:lnTo>
                  <a:lnTo>
                    <a:pt x="374" y="188"/>
                  </a:lnTo>
                  <a:lnTo>
                    <a:pt x="373" y="190"/>
                  </a:lnTo>
                  <a:lnTo>
                    <a:pt x="372" y="194"/>
                  </a:lnTo>
                  <a:lnTo>
                    <a:pt x="371" y="196"/>
                  </a:lnTo>
                  <a:lnTo>
                    <a:pt x="370" y="196"/>
                  </a:lnTo>
                  <a:lnTo>
                    <a:pt x="367" y="196"/>
                  </a:lnTo>
                  <a:lnTo>
                    <a:pt x="367" y="197"/>
                  </a:lnTo>
                  <a:lnTo>
                    <a:pt x="366" y="199"/>
                  </a:lnTo>
                  <a:lnTo>
                    <a:pt x="366" y="203"/>
                  </a:lnTo>
                  <a:lnTo>
                    <a:pt x="368" y="203"/>
                  </a:lnTo>
                  <a:lnTo>
                    <a:pt x="371" y="203"/>
                  </a:lnTo>
                  <a:lnTo>
                    <a:pt x="375" y="204"/>
                  </a:lnTo>
                  <a:lnTo>
                    <a:pt x="377" y="205"/>
                  </a:lnTo>
                  <a:lnTo>
                    <a:pt x="377" y="206"/>
                  </a:lnTo>
                  <a:lnTo>
                    <a:pt x="375" y="205"/>
                  </a:lnTo>
                  <a:lnTo>
                    <a:pt x="370" y="206"/>
                  </a:lnTo>
                  <a:lnTo>
                    <a:pt x="368" y="205"/>
                  </a:lnTo>
                  <a:lnTo>
                    <a:pt x="363" y="205"/>
                  </a:lnTo>
                  <a:lnTo>
                    <a:pt x="359" y="204"/>
                  </a:lnTo>
                  <a:lnTo>
                    <a:pt x="357" y="202"/>
                  </a:lnTo>
                  <a:lnTo>
                    <a:pt x="355" y="201"/>
                  </a:lnTo>
                  <a:lnTo>
                    <a:pt x="352" y="202"/>
                  </a:lnTo>
                  <a:lnTo>
                    <a:pt x="351" y="205"/>
                  </a:lnTo>
                  <a:lnTo>
                    <a:pt x="349" y="205"/>
                  </a:lnTo>
                  <a:lnTo>
                    <a:pt x="345" y="199"/>
                  </a:lnTo>
                  <a:lnTo>
                    <a:pt x="342" y="198"/>
                  </a:lnTo>
                  <a:lnTo>
                    <a:pt x="341" y="200"/>
                  </a:lnTo>
                  <a:lnTo>
                    <a:pt x="342" y="204"/>
                  </a:lnTo>
                  <a:lnTo>
                    <a:pt x="341" y="206"/>
                  </a:lnTo>
                  <a:lnTo>
                    <a:pt x="340" y="208"/>
                  </a:lnTo>
                  <a:lnTo>
                    <a:pt x="338" y="208"/>
                  </a:lnTo>
                  <a:lnTo>
                    <a:pt x="337" y="209"/>
                  </a:lnTo>
                  <a:lnTo>
                    <a:pt x="338" y="211"/>
                  </a:lnTo>
                  <a:lnTo>
                    <a:pt x="341" y="215"/>
                  </a:lnTo>
                  <a:lnTo>
                    <a:pt x="343" y="217"/>
                  </a:lnTo>
                  <a:lnTo>
                    <a:pt x="345" y="219"/>
                  </a:lnTo>
                  <a:lnTo>
                    <a:pt x="346" y="221"/>
                  </a:lnTo>
                  <a:lnTo>
                    <a:pt x="349" y="221"/>
                  </a:lnTo>
                  <a:lnTo>
                    <a:pt x="349" y="223"/>
                  </a:lnTo>
                  <a:lnTo>
                    <a:pt x="347" y="225"/>
                  </a:lnTo>
                  <a:lnTo>
                    <a:pt x="347" y="230"/>
                  </a:lnTo>
                  <a:lnTo>
                    <a:pt x="347" y="230"/>
                  </a:lnTo>
                  <a:lnTo>
                    <a:pt x="345" y="229"/>
                  </a:lnTo>
                  <a:lnTo>
                    <a:pt x="343" y="226"/>
                  </a:lnTo>
                  <a:lnTo>
                    <a:pt x="341" y="226"/>
                  </a:lnTo>
                  <a:lnTo>
                    <a:pt x="340" y="226"/>
                  </a:lnTo>
                  <a:lnTo>
                    <a:pt x="340" y="228"/>
                  </a:lnTo>
                  <a:lnTo>
                    <a:pt x="341" y="233"/>
                  </a:lnTo>
                  <a:lnTo>
                    <a:pt x="339" y="239"/>
                  </a:lnTo>
                  <a:lnTo>
                    <a:pt x="340" y="241"/>
                  </a:lnTo>
                  <a:lnTo>
                    <a:pt x="340" y="243"/>
                  </a:lnTo>
                  <a:lnTo>
                    <a:pt x="338" y="242"/>
                  </a:lnTo>
                  <a:lnTo>
                    <a:pt x="336" y="239"/>
                  </a:lnTo>
                  <a:lnTo>
                    <a:pt x="334" y="235"/>
                  </a:lnTo>
                  <a:lnTo>
                    <a:pt x="330" y="226"/>
                  </a:lnTo>
                  <a:lnTo>
                    <a:pt x="326" y="221"/>
                  </a:lnTo>
                  <a:lnTo>
                    <a:pt x="324" y="216"/>
                  </a:lnTo>
                  <a:lnTo>
                    <a:pt x="321" y="207"/>
                  </a:lnTo>
                  <a:lnTo>
                    <a:pt x="319" y="207"/>
                  </a:lnTo>
                  <a:lnTo>
                    <a:pt x="316" y="211"/>
                  </a:lnTo>
                  <a:lnTo>
                    <a:pt x="314" y="216"/>
                  </a:lnTo>
                  <a:lnTo>
                    <a:pt x="313" y="219"/>
                  </a:lnTo>
                  <a:lnTo>
                    <a:pt x="308" y="221"/>
                  </a:lnTo>
                  <a:lnTo>
                    <a:pt x="306" y="224"/>
                  </a:lnTo>
                  <a:lnTo>
                    <a:pt x="304" y="225"/>
                  </a:lnTo>
                  <a:lnTo>
                    <a:pt x="300" y="228"/>
                  </a:lnTo>
                  <a:lnTo>
                    <a:pt x="298" y="230"/>
                  </a:lnTo>
                  <a:lnTo>
                    <a:pt x="295" y="236"/>
                  </a:lnTo>
                  <a:lnTo>
                    <a:pt x="294" y="240"/>
                  </a:lnTo>
                  <a:lnTo>
                    <a:pt x="294" y="244"/>
                  </a:lnTo>
                  <a:lnTo>
                    <a:pt x="296" y="250"/>
                  </a:lnTo>
                  <a:lnTo>
                    <a:pt x="297" y="258"/>
                  </a:lnTo>
                  <a:lnTo>
                    <a:pt x="299" y="259"/>
                  </a:lnTo>
                  <a:lnTo>
                    <a:pt x="301" y="260"/>
                  </a:lnTo>
                  <a:lnTo>
                    <a:pt x="300" y="263"/>
                  </a:lnTo>
                  <a:lnTo>
                    <a:pt x="298" y="264"/>
                  </a:lnTo>
                  <a:lnTo>
                    <a:pt x="289" y="272"/>
                  </a:lnTo>
                  <a:lnTo>
                    <a:pt x="284" y="275"/>
                  </a:lnTo>
                  <a:lnTo>
                    <a:pt x="283" y="277"/>
                  </a:lnTo>
                  <a:lnTo>
                    <a:pt x="281" y="281"/>
                  </a:lnTo>
                  <a:lnTo>
                    <a:pt x="278" y="286"/>
                  </a:lnTo>
                  <a:lnTo>
                    <a:pt x="277" y="289"/>
                  </a:lnTo>
                  <a:lnTo>
                    <a:pt x="273" y="296"/>
                  </a:lnTo>
                  <a:lnTo>
                    <a:pt x="269" y="303"/>
                  </a:lnTo>
                  <a:lnTo>
                    <a:pt x="263" y="309"/>
                  </a:lnTo>
                  <a:lnTo>
                    <a:pt x="258" y="313"/>
                  </a:lnTo>
                  <a:lnTo>
                    <a:pt x="254" y="315"/>
                  </a:lnTo>
                  <a:lnTo>
                    <a:pt x="240" y="321"/>
                  </a:lnTo>
                  <a:lnTo>
                    <a:pt x="232" y="322"/>
                  </a:lnTo>
                  <a:lnTo>
                    <a:pt x="219" y="324"/>
                  </a:lnTo>
                  <a:lnTo>
                    <a:pt x="213" y="327"/>
                  </a:lnTo>
                  <a:lnTo>
                    <a:pt x="206" y="326"/>
                  </a:lnTo>
                  <a:lnTo>
                    <a:pt x="197" y="326"/>
                  </a:lnTo>
                  <a:lnTo>
                    <a:pt x="186" y="335"/>
                  </a:lnTo>
                  <a:lnTo>
                    <a:pt x="177" y="337"/>
                  </a:lnTo>
                  <a:lnTo>
                    <a:pt x="168" y="338"/>
                  </a:lnTo>
                  <a:lnTo>
                    <a:pt x="165" y="340"/>
                  </a:lnTo>
                  <a:lnTo>
                    <a:pt x="157" y="345"/>
                  </a:lnTo>
                  <a:lnTo>
                    <a:pt x="152" y="348"/>
                  </a:lnTo>
                  <a:lnTo>
                    <a:pt x="143" y="350"/>
                  </a:lnTo>
                  <a:lnTo>
                    <a:pt x="140" y="350"/>
                  </a:lnTo>
                  <a:lnTo>
                    <a:pt x="135" y="348"/>
                  </a:lnTo>
                  <a:lnTo>
                    <a:pt x="130" y="348"/>
                  </a:lnTo>
                  <a:lnTo>
                    <a:pt x="125" y="348"/>
                  </a:lnTo>
                  <a:lnTo>
                    <a:pt x="121" y="348"/>
                  </a:lnTo>
                  <a:lnTo>
                    <a:pt x="118" y="350"/>
                  </a:lnTo>
                  <a:lnTo>
                    <a:pt x="99" y="361"/>
                  </a:lnTo>
                  <a:lnTo>
                    <a:pt x="95" y="363"/>
                  </a:lnTo>
                  <a:lnTo>
                    <a:pt x="91" y="368"/>
                  </a:lnTo>
                  <a:lnTo>
                    <a:pt x="86" y="372"/>
                  </a:lnTo>
                  <a:lnTo>
                    <a:pt x="82" y="376"/>
                  </a:lnTo>
                  <a:lnTo>
                    <a:pt x="72" y="381"/>
                  </a:lnTo>
                  <a:lnTo>
                    <a:pt x="62" y="384"/>
                  </a:lnTo>
                  <a:lnTo>
                    <a:pt x="58" y="387"/>
                  </a:lnTo>
                  <a:lnTo>
                    <a:pt x="54" y="392"/>
                  </a:lnTo>
                  <a:lnTo>
                    <a:pt x="48" y="403"/>
                  </a:lnTo>
                  <a:lnTo>
                    <a:pt x="47" y="405"/>
                  </a:lnTo>
                  <a:lnTo>
                    <a:pt x="45" y="408"/>
                  </a:lnTo>
                  <a:lnTo>
                    <a:pt x="41" y="409"/>
                  </a:lnTo>
                  <a:lnTo>
                    <a:pt x="39" y="410"/>
                  </a:lnTo>
                  <a:lnTo>
                    <a:pt x="40" y="404"/>
                  </a:lnTo>
                  <a:lnTo>
                    <a:pt x="38" y="400"/>
                  </a:lnTo>
                  <a:lnTo>
                    <a:pt x="39" y="390"/>
                  </a:lnTo>
                  <a:lnTo>
                    <a:pt x="39" y="388"/>
                  </a:lnTo>
                  <a:lnTo>
                    <a:pt x="36" y="390"/>
                  </a:lnTo>
                  <a:lnTo>
                    <a:pt x="34" y="392"/>
                  </a:lnTo>
                  <a:lnTo>
                    <a:pt x="28" y="405"/>
                  </a:lnTo>
                  <a:lnTo>
                    <a:pt x="25" y="415"/>
                  </a:lnTo>
                  <a:lnTo>
                    <a:pt x="28" y="421"/>
                  </a:lnTo>
                  <a:lnTo>
                    <a:pt x="28" y="425"/>
                  </a:lnTo>
                  <a:lnTo>
                    <a:pt x="28" y="429"/>
                  </a:lnTo>
                  <a:lnTo>
                    <a:pt x="28" y="434"/>
                  </a:lnTo>
                  <a:lnTo>
                    <a:pt x="28" y="437"/>
                  </a:lnTo>
                  <a:lnTo>
                    <a:pt x="27" y="442"/>
                  </a:lnTo>
                  <a:lnTo>
                    <a:pt x="20" y="453"/>
                  </a:lnTo>
                  <a:lnTo>
                    <a:pt x="19" y="458"/>
                  </a:lnTo>
                  <a:lnTo>
                    <a:pt x="17" y="467"/>
                  </a:lnTo>
                  <a:lnTo>
                    <a:pt x="16" y="471"/>
                  </a:lnTo>
                  <a:lnTo>
                    <a:pt x="16" y="477"/>
                  </a:lnTo>
                  <a:lnTo>
                    <a:pt x="19" y="483"/>
                  </a:lnTo>
                  <a:lnTo>
                    <a:pt x="21" y="487"/>
                  </a:lnTo>
                  <a:lnTo>
                    <a:pt x="25" y="496"/>
                  </a:lnTo>
                  <a:lnTo>
                    <a:pt x="28" y="503"/>
                  </a:lnTo>
                  <a:lnTo>
                    <a:pt x="35" y="516"/>
                  </a:lnTo>
                  <a:lnTo>
                    <a:pt x="42" y="527"/>
                  </a:lnTo>
                  <a:lnTo>
                    <a:pt x="42" y="531"/>
                  </a:lnTo>
                  <a:lnTo>
                    <a:pt x="41" y="536"/>
                  </a:lnTo>
                  <a:lnTo>
                    <a:pt x="42" y="543"/>
                  </a:lnTo>
                  <a:lnTo>
                    <a:pt x="41" y="544"/>
                  </a:lnTo>
                  <a:lnTo>
                    <a:pt x="37" y="546"/>
                  </a:lnTo>
                  <a:lnTo>
                    <a:pt x="35" y="543"/>
                  </a:lnTo>
                  <a:lnTo>
                    <a:pt x="33" y="541"/>
                  </a:lnTo>
                  <a:lnTo>
                    <a:pt x="31" y="533"/>
                  </a:lnTo>
                  <a:lnTo>
                    <a:pt x="30" y="533"/>
                  </a:lnTo>
                  <a:lnTo>
                    <a:pt x="29" y="536"/>
                  </a:lnTo>
                  <a:lnTo>
                    <a:pt x="28" y="538"/>
                  </a:lnTo>
                  <a:lnTo>
                    <a:pt x="26" y="536"/>
                  </a:lnTo>
                  <a:lnTo>
                    <a:pt x="25" y="535"/>
                  </a:lnTo>
                  <a:lnTo>
                    <a:pt x="25" y="534"/>
                  </a:lnTo>
                  <a:lnTo>
                    <a:pt x="25" y="532"/>
                  </a:lnTo>
                  <a:lnTo>
                    <a:pt x="26" y="526"/>
                  </a:lnTo>
                  <a:lnTo>
                    <a:pt x="23" y="523"/>
                  </a:lnTo>
                  <a:lnTo>
                    <a:pt x="20" y="519"/>
                  </a:lnTo>
                  <a:lnTo>
                    <a:pt x="17" y="518"/>
                  </a:lnTo>
                  <a:lnTo>
                    <a:pt x="15" y="520"/>
                  </a:lnTo>
                  <a:lnTo>
                    <a:pt x="15" y="522"/>
                  </a:lnTo>
                  <a:lnTo>
                    <a:pt x="19" y="529"/>
                  </a:lnTo>
                  <a:lnTo>
                    <a:pt x="22" y="536"/>
                  </a:lnTo>
                  <a:lnTo>
                    <a:pt x="26" y="540"/>
                  </a:lnTo>
                  <a:lnTo>
                    <a:pt x="28" y="541"/>
                  </a:lnTo>
                  <a:lnTo>
                    <a:pt x="30" y="544"/>
                  </a:lnTo>
                  <a:lnTo>
                    <a:pt x="30" y="550"/>
                  </a:lnTo>
                  <a:lnTo>
                    <a:pt x="28" y="552"/>
                  </a:lnTo>
                  <a:lnTo>
                    <a:pt x="26" y="553"/>
                  </a:lnTo>
                  <a:lnTo>
                    <a:pt x="22" y="552"/>
                  </a:lnTo>
                  <a:lnTo>
                    <a:pt x="20" y="547"/>
                  </a:lnTo>
                  <a:lnTo>
                    <a:pt x="17" y="539"/>
                  </a:lnTo>
                  <a:lnTo>
                    <a:pt x="15" y="536"/>
                  </a:lnTo>
                  <a:lnTo>
                    <a:pt x="14" y="535"/>
                  </a:lnTo>
                  <a:lnTo>
                    <a:pt x="14" y="536"/>
                  </a:lnTo>
                  <a:lnTo>
                    <a:pt x="14" y="540"/>
                  </a:lnTo>
                  <a:lnTo>
                    <a:pt x="14" y="541"/>
                  </a:lnTo>
                  <a:lnTo>
                    <a:pt x="13" y="541"/>
                  </a:lnTo>
                  <a:lnTo>
                    <a:pt x="11" y="539"/>
                  </a:lnTo>
                  <a:lnTo>
                    <a:pt x="10" y="539"/>
                  </a:lnTo>
                  <a:lnTo>
                    <a:pt x="9" y="539"/>
                  </a:lnTo>
                  <a:lnTo>
                    <a:pt x="11" y="541"/>
                  </a:lnTo>
                  <a:lnTo>
                    <a:pt x="14" y="547"/>
                  </a:lnTo>
                  <a:lnTo>
                    <a:pt x="26" y="562"/>
                  </a:lnTo>
                  <a:lnTo>
                    <a:pt x="36" y="580"/>
                  </a:lnTo>
                  <a:lnTo>
                    <a:pt x="38" y="587"/>
                  </a:lnTo>
                  <a:lnTo>
                    <a:pt x="39" y="603"/>
                  </a:lnTo>
                  <a:lnTo>
                    <a:pt x="40" y="606"/>
                  </a:lnTo>
                  <a:lnTo>
                    <a:pt x="46" y="614"/>
                  </a:lnTo>
                  <a:lnTo>
                    <a:pt x="52" y="623"/>
                  </a:lnTo>
                  <a:lnTo>
                    <a:pt x="54" y="627"/>
                  </a:lnTo>
                  <a:lnTo>
                    <a:pt x="54" y="631"/>
                  </a:lnTo>
                  <a:lnTo>
                    <a:pt x="55" y="634"/>
                  </a:lnTo>
                  <a:lnTo>
                    <a:pt x="62" y="645"/>
                  </a:lnTo>
                  <a:lnTo>
                    <a:pt x="66" y="655"/>
                  </a:lnTo>
                  <a:lnTo>
                    <a:pt x="66" y="659"/>
                  </a:lnTo>
                  <a:lnTo>
                    <a:pt x="65" y="666"/>
                  </a:lnTo>
                  <a:lnTo>
                    <a:pt x="66" y="677"/>
                  </a:lnTo>
                  <a:lnTo>
                    <a:pt x="67" y="684"/>
                  </a:lnTo>
                  <a:lnTo>
                    <a:pt x="69" y="696"/>
                  </a:lnTo>
                  <a:lnTo>
                    <a:pt x="72" y="706"/>
                  </a:lnTo>
                  <a:lnTo>
                    <a:pt x="76" y="711"/>
                  </a:lnTo>
                  <a:lnTo>
                    <a:pt x="82" y="724"/>
                  </a:lnTo>
                  <a:lnTo>
                    <a:pt x="89" y="738"/>
                  </a:lnTo>
                  <a:lnTo>
                    <a:pt x="90" y="746"/>
                  </a:lnTo>
                  <a:lnTo>
                    <a:pt x="90" y="765"/>
                  </a:lnTo>
                  <a:lnTo>
                    <a:pt x="89" y="771"/>
                  </a:lnTo>
                  <a:lnTo>
                    <a:pt x="88" y="772"/>
                  </a:lnTo>
                  <a:lnTo>
                    <a:pt x="87" y="775"/>
                  </a:lnTo>
                  <a:lnTo>
                    <a:pt x="88" y="787"/>
                  </a:lnTo>
                  <a:lnTo>
                    <a:pt x="88" y="795"/>
                  </a:lnTo>
                  <a:lnTo>
                    <a:pt x="86" y="801"/>
                  </a:lnTo>
                  <a:lnTo>
                    <a:pt x="83" y="807"/>
                  </a:lnTo>
                  <a:lnTo>
                    <a:pt x="78" y="812"/>
                  </a:lnTo>
                  <a:lnTo>
                    <a:pt x="72" y="812"/>
                  </a:lnTo>
                  <a:lnTo>
                    <a:pt x="70" y="809"/>
                  </a:lnTo>
                  <a:lnTo>
                    <a:pt x="67" y="807"/>
                  </a:lnTo>
                  <a:lnTo>
                    <a:pt x="66" y="818"/>
                  </a:lnTo>
                  <a:lnTo>
                    <a:pt x="66" y="827"/>
                  </a:lnTo>
                  <a:lnTo>
                    <a:pt x="67" y="831"/>
                  </a:lnTo>
                  <a:lnTo>
                    <a:pt x="67" y="835"/>
                  </a:lnTo>
                  <a:lnTo>
                    <a:pt x="71" y="838"/>
                  </a:lnTo>
                  <a:lnTo>
                    <a:pt x="73" y="837"/>
                  </a:lnTo>
                  <a:lnTo>
                    <a:pt x="76" y="837"/>
                  </a:lnTo>
                  <a:lnTo>
                    <a:pt x="85" y="842"/>
                  </a:lnTo>
                  <a:lnTo>
                    <a:pt x="90" y="845"/>
                  </a:lnTo>
                  <a:lnTo>
                    <a:pt x="98" y="856"/>
                  </a:lnTo>
                  <a:lnTo>
                    <a:pt x="105" y="858"/>
                  </a:lnTo>
                  <a:lnTo>
                    <a:pt x="115" y="863"/>
                  </a:lnTo>
                  <a:lnTo>
                    <a:pt x="126" y="865"/>
                  </a:lnTo>
                  <a:lnTo>
                    <a:pt x="135" y="865"/>
                  </a:lnTo>
                  <a:lnTo>
                    <a:pt x="149" y="867"/>
                  </a:lnTo>
                  <a:lnTo>
                    <a:pt x="152" y="867"/>
                  </a:lnTo>
                  <a:lnTo>
                    <a:pt x="158" y="866"/>
                  </a:lnTo>
                  <a:lnTo>
                    <a:pt x="162" y="864"/>
                  </a:lnTo>
                  <a:lnTo>
                    <a:pt x="167" y="863"/>
                  </a:lnTo>
                  <a:lnTo>
                    <a:pt x="179" y="853"/>
                  </a:lnTo>
                  <a:lnTo>
                    <a:pt x="191" y="844"/>
                  </a:lnTo>
                  <a:lnTo>
                    <a:pt x="197" y="843"/>
                  </a:lnTo>
                  <a:lnTo>
                    <a:pt x="202" y="843"/>
                  </a:lnTo>
                  <a:lnTo>
                    <a:pt x="209" y="839"/>
                  </a:lnTo>
                  <a:lnTo>
                    <a:pt x="214" y="829"/>
                  </a:lnTo>
                  <a:lnTo>
                    <a:pt x="217" y="827"/>
                  </a:lnTo>
                  <a:lnTo>
                    <a:pt x="221" y="824"/>
                  </a:lnTo>
                  <a:lnTo>
                    <a:pt x="232" y="823"/>
                  </a:lnTo>
                  <a:lnTo>
                    <a:pt x="239" y="824"/>
                  </a:lnTo>
                  <a:lnTo>
                    <a:pt x="243" y="822"/>
                  </a:lnTo>
                  <a:lnTo>
                    <a:pt x="252" y="820"/>
                  </a:lnTo>
                  <a:lnTo>
                    <a:pt x="271" y="818"/>
                  </a:lnTo>
                  <a:lnTo>
                    <a:pt x="281" y="820"/>
                  </a:lnTo>
                  <a:lnTo>
                    <a:pt x="288" y="820"/>
                  </a:lnTo>
                  <a:lnTo>
                    <a:pt x="291" y="820"/>
                  </a:lnTo>
                  <a:lnTo>
                    <a:pt x="294" y="825"/>
                  </a:lnTo>
                  <a:lnTo>
                    <a:pt x="314" y="821"/>
                  </a:lnTo>
                  <a:lnTo>
                    <a:pt x="320" y="821"/>
                  </a:lnTo>
                  <a:lnTo>
                    <a:pt x="324" y="822"/>
                  </a:lnTo>
                  <a:lnTo>
                    <a:pt x="328" y="825"/>
                  </a:lnTo>
                  <a:lnTo>
                    <a:pt x="333" y="822"/>
                  </a:lnTo>
                  <a:lnTo>
                    <a:pt x="338" y="822"/>
                  </a:lnTo>
                  <a:lnTo>
                    <a:pt x="342" y="819"/>
                  </a:lnTo>
                  <a:lnTo>
                    <a:pt x="349" y="810"/>
                  </a:lnTo>
                  <a:lnTo>
                    <a:pt x="352" y="804"/>
                  </a:lnTo>
                  <a:lnTo>
                    <a:pt x="357" y="792"/>
                  </a:lnTo>
                  <a:lnTo>
                    <a:pt x="361" y="788"/>
                  </a:lnTo>
                  <a:lnTo>
                    <a:pt x="365" y="786"/>
                  </a:lnTo>
                  <a:lnTo>
                    <a:pt x="370" y="785"/>
                  </a:lnTo>
                  <a:lnTo>
                    <a:pt x="377" y="783"/>
                  </a:lnTo>
                  <a:lnTo>
                    <a:pt x="393" y="773"/>
                  </a:lnTo>
                  <a:lnTo>
                    <a:pt x="399" y="771"/>
                  </a:lnTo>
                  <a:lnTo>
                    <a:pt x="403" y="768"/>
                  </a:lnTo>
                  <a:lnTo>
                    <a:pt x="414" y="761"/>
                  </a:lnTo>
                  <a:lnTo>
                    <a:pt x="421" y="759"/>
                  </a:lnTo>
                  <a:lnTo>
                    <a:pt x="442" y="762"/>
                  </a:lnTo>
                  <a:lnTo>
                    <a:pt x="451" y="761"/>
                  </a:lnTo>
                  <a:lnTo>
                    <a:pt x="459" y="760"/>
                  </a:lnTo>
                  <a:lnTo>
                    <a:pt x="471" y="755"/>
                  </a:lnTo>
                  <a:lnTo>
                    <a:pt x="483" y="752"/>
                  </a:lnTo>
                  <a:lnTo>
                    <a:pt x="498" y="746"/>
                  </a:lnTo>
                  <a:lnTo>
                    <a:pt x="511" y="738"/>
                  </a:lnTo>
                  <a:lnTo>
                    <a:pt x="518" y="737"/>
                  </a:lnTo>
                  <a:lnTo>
                    <a:pt x="530" y="736"/>
                  </a:lnTo>
                  <a:lnTo>
                    <a:pt x="548" y="734"/>
                  </a:lnTo>
                  <a:lnTo>
                    <a:pt x="569" y="735"/>
                  </a:lnTo>
                  <a:lnTo>
                    <a:pt x="575" y="734"/>
                  </a:lnTo>
                  <a:lnTo>
                    <a:pt x="577" y="732"/>
                  </a:lnTo>
                  <a:lnTo>
                    <a:pt x="581" y="731"/>
                  </a:lnTo>
                  <a:lnTo>
                    <a:pt x="586" y="732"/>
                  </a:lnTo>
                  <a:lnTo>
                    <a:pt x="588" y="733"/>
                  </a:lnTo>
                  <a:lnTo>
                    <a:pt x="599" y="738"/>
                  </a:lnTo>
                  <a:lnTo>
                    <a:pt x="615" y="750"/>
                  </a:lnTo>
                  <a:lnTo>
                    <a:pt x="618" y="751"/>
                  </a:lnTo>
                  <a:lnTo>
                    <a:pt x="629" y="748"/>
                  </a:lnTo>
                  <a:lnTo>
                    <a:pt x="632" y="748"/>
                  </a:lnTo>
                  <a:lnTo>
                    <a:pt x="646" y="757"/>
                  </a:lnTo>
                  <a:lnTo>
                    <a:pt x="653" y="757"/>
                  </a:lnTo>
                  <a:lnTo>
                    <a:pt x="657" y="757"/>
                  </a:lnTo>
                  <a:lnTo>
                    <a:pt x="661" y="757"/>
                  </a:lnTo>
                  <a:lnTo>
                    <a:pt x="665" y="760"/>
                  </a:lnTo>
                  <a:lnTo>
                    <a:pt x="669" y="765"/>
                  </a:lnTo>
                  <a:lnTo>
                    <a:pt x="679" y="770"/>
                  </a:lnTo>
                  <a:lnTo>
                    <a:pt x="680" y="775"/>
                  </a:lnTo>
                  <a:lnTo>
                    <a:pt x="679" y="777"/>
                  </a:lnTo>
                  <a:lnTo>
                    <a:pt x="677" y="777"/>
                  </a:lnTo>
                  <a:lnTo>
                    <a:pt x="675" y="777"/>
                  </a:lnTo>
                  <a:lnTo>
                    <a:pt x="677" y="787"/>
                  </a:lnTo>
                  <a:lnTo>
                    <a:pt x="681" y="793"/>
                  </a:lnTo>
                  <a:lnTo>
                    <a:pt x="691" y="795"/>
                  </a:lnTo>
                  <a:lnTo>
                    <a:pt x="694" y="797"/>
                  </a:lnTo>
                  <a:lnTo>
                    <a:pt x="697" y="799"/>
                  </a:lnTo>
                  <a:lnTo>
                    <a:pt x="698" y="804"/>
                  </a:lnTo>
                  <a:lnTo>
                    <a:pt x="700" y="811"/>
                  </a:lnTo>
                  <a:lnTo>
                    <a:pt x="705" y="817"/>
                  </a:lnTo>
                  <a:lnTo>
                    <a:pt x="709" y="822"/>
                  </a:lnTo>
                  <a:lnTo>
                    <a:pt x="710" y="824"/>
                  </a:lnTo>
                  <a:lnTo>
                    <a:pt x="713" y="831"/>
                  </a:lnTo>
                  <a:lnTo>
                    <a:pt x="713" y="833"/>
                  </a:lnTo>
                  <a:lnTo>
                    <a:pt x="715" y="840"/>
                  </a:lnTo>
                  <a:lnTo>
                    <a:pt x="718" y="848"/>
                  </a:lnTo>
                  <a:lnTo>
                    <a:pt x="717" y="849"/>
                  </a:lnTo>
                  <a:lnTo>
                    <a:pt x="716" y="849"/>
                  </a:lnTo>
                  <a:lnTo>
                    <a:pt x="713" y="846"/>
                  </a:lnTo>
                  <a:lnTo>
                    <a:pt x="710" y="844"/>
                  </a:lnTo>
                  <a:lnTo>
                    <a:pt x="709" y="844"/>
                  </a:lnTo>
                  <a:lnTo>
                    <a:pt x="708" y="846"/>
                  </a:lnTo>
                  <a:lnTo>
                    <a:pt x="707" y="848"/>
                  </a:lnTo>
                  <a:lnTo>
                    <a:pt x="709" y="847"/>
                  </a:lnTo>
                  <a:lnTo>
                    <a:pt x="711" y="847"/>
                  </a:lnTo>
                  <a:lnTo>
                    <a:pt x="714" y="850"/>
                  </a:lnTo>
                  <a:lnTo>
                    <a:pt x="716" y="853"/>
                  </a:lnTo>
                  <a:lnTo>
                    <a:pt x="719" y="855"/>
                  </a:lnTo>
                  <a:lnTo>
                    <a:pt x="724" y="861"/>
                  </a:lnTo>
                  <a:lnTo>
                    <a:pt x="726" y="860"/>
                  </a:lnTo>
                  <a:lnTo>
                    <a:pt x="729" y="858"/>
                  </a:lnTo>
                  <a:lnTo>
                    <a:pt x="733" y="862"/>
                  </a:lnTo>
                  <a:lnTo>
                    <a:pt x="734" y="863"/>
                  </a:lnTo>
                  <a:lnTo>
                    <a:pt x="735" y="861"/>
                  </a:lnTo>
                  <a:lnTo>
                    <a:pt x="733" y="855"/>
                  </a:lnTo>
                  <a:lnTo>
                    <a:pt x="732" y="853"/>
                  </a:lnTo>
                  <a:lnTo>
                    <a:pt x="732" y="851"/>
                  </a:lnTo>
                  <a:lnTo>
                    <a:pt x="733" y="849"/>
                  </a:lnTo>
                  <a:lnTo>
                    <a:pt x="735" y="847"/>
                  </a:lnTo>
                  <a:lnTo>
                    <a:pt x="739" y="842"/>
                  </a:lnTo>
                  <a:lnTo>
                    <a:pt x="749" y="827"/>
                  </a:lnTo>
                  <a:lnTo>
                    <a:pt x="752" y="825"/>
                  </a:lnTo>
                  <a:lnTo>
                    <a:pt x="755" y="822"/>
                  </a:lnTo>
                  <a:lnTo>
                    <a:pt x="760" y="818"/>
                  </a:lnTo>
                  <a:lnTo>
                    <a:pt x="765" y="816"/>
                  </a:lnTo>
                  <a:lnTo>
                    <a:pt x="768" y="815"/>
                  </a:lnTo>
                  <a:lnTo>
                    <a:pt x="771" y="814"/>
                  </a:lnTo>
                  <a:lnTo>
                    <a:pt x="774" y="811"/>
                  </a:lnTo>
                  <a:lnTo>
                    <a:pt x="778" y="804"/>
                  </a:lnTo>
                  <a:lnTo>
                    <a:pt x="781" y="795"/>
                  </a:lnTo>
                  <a:lnTo>
                    <a:pt x="784" y="790"/>
                  </a:lnTo>
                  <a:lnTo>
                    <a:pt x="788" y="787"/>
                  </a:lnTo>
                  <a:lnTo>
                    <a:pt x="792" y="781"/>
                  </a:lnTo>
                  <a:lnTo>
                    <a:pt x="792" y="776"/>
                  </a:lnTo>
                  <a:lnTo>
                    <a:pt x="792" y="771"/>
                  </a:lnTo>
                  <a:lnTo>
                    <a:pt x="795" y="775"/>
                  </a:lnTo>
                  <a:lnTo>
                    <a:pt x="796" y="779"/>
                  </a:lnTo>
                  <a:lnTo>
                    <a:pt x="799" y="791"/>
                  </a:lnTo>
                  <a:lnTo>
                    <a:pt x="796" y="793"/>
                  </a:lnTo>
                  <a:lnTo>
                    <a:pt x="794" y="795"/>
                  </a:lnTo>
                  <a:lnTo>
                    <a:pt x="795" y="799"/>
                  </a:lnTo>
                  <a:lnTo>
                    <a:pt x="796" y="805"/>
                  </a:lnTo>
                  <a:lnTo>
                    <a:pt x="797" y="809"/>
                  </a:lnTo>
                  <a:lnTo>
                    <a:pt x="792" y="814"/>
                  </a:lnTo>
                  <a:lnTo>
                    <a:pt x="788" y="820"/>
                  </a:lnTo>
                  <a:lnTo>
                    <a:pt x="783" y="831"/>
                  </a:lnTo>
                  <a:lnTo>
                    <a:pt x="782" y="835"/>
                  </a:lnTo>
                  <a:lnTo>
                    <a:pt x="782" y="840"/>
                  </a:lnTo>
                  <a:lnTo>
                    <a:pt x="782" y="844"/>
                  </a:lnTo>
                  <a:lnTo>
                    <a:pt x="783" y="849"/>
                  </a:lnTo>
                  <a:lnTo>
                    <a:pt x="782" y="855"/>
                  </a:lnTo>
                  <a:lnTo>
                    <a:pt x="779" y="860"/>
                  </a:lnTo>
                  <a:lnTo>
                    <a:pt x="777" y="861"/>
                  </a:lnTo>
                  <a:lnTo>
                    <a:pt x="775" y="860"/>
                  </a:lnTo>
                  <a:lnTo>
                    <a:pt x="771" y="861"/>
                  </a:lnTo>
                  <a:lnTo>
                    <a:pt x="768" y="861"/>
                  </a:lnTo>
                  <a:lnTo>
                    <a:pt x="764" y="873"/>
                  </a:lnTo>
                  <a:lnTo>
                    <a:pt x="766" y="874"/>
                  </a:lnTo>
                  <a:lnTo>
                    <a:pt x="768" y="873"/>
                  </a:lnTo>
                  <a:lnTo>
                    <a:pt x="772" y="873"/>
                  </a:lnTo>
                  <a:lnTo>
                    <a:pt x="776" y="870"/>
                  </a:lnTo>
                  <a:lnTo>
                    <a:pt x="782" y="869"/>
                  </a:lnTo>
                  <a:lnTo>
                    <a:pt x="785" y="869"/>
                  </a:lnTo>
                  <a:lnTo>
                    <a:pt x="789" y="869"/>
                  </a:lnTo>
                  <a:lnTo>
                    <a:pt x="795" y="853"/>
                  </a:lnTo>
                  <a:lnTo>
                    <a:pt x="796" y="843"/>
                  </a:lnTo>
                  <a:lnTo>
                    <a:pt x="800" y="838"/>
                  </a:lnTo>
                  <a:lnTo>
                    <a:pt x="800" y="835"/>
                  </a:lnTo>
                  <a:lnTo>
                    <a:pt x="802" y="832"/>
                  </a:lnTo>
                  <a:lnTo>
                    <a:pt x="805" y="837"/>
                  </a:lnTo>
                  <a:lnTo>
                    <a:pt x="807" y="842"/>
                  </a:lnTo>
                  <a:lnTo>
                    <a:pt x="813" y="850"/>
                  </a:lnTo>
                  <a:lnTo>
                    <a:pt x="815" y="855"/>
                  </a:lnTo>
                  <a:lnTo>
                    <a:pt x="816" y="865"/>
                  </a:lnTo>
                  <a:lnTo>
                    <a:pt x="812" y="877"/>
                  </a:lnTo>
                  <a:lnTo>
                    <a:pt x="809" y="880"/>
                  </a:lnTo>
                  <a:lnTo>
                    <a:pt x="807" y="883"/>
                  </a:lnTo>
                  <a:lnTo>
                    <a:pt x="805" y="888"/>
                  </a:lnTo>
                  <a:lnTo>
                    <a:pt x="811" y="889"/>
                  </a:lnTo>
                  <a:lnTo>
                    <a:pt x="816" y="889"/>
                  </a:lnTo>
                  <a:lnTo>
                    <a:pt x="822" y="885"/>
                  </a:lnTo>
                  <a:lnTo>
                    <a:pt x="823" y="885"/>
                  </a:lnTo>
                  <a:lnTo>
                    <a:pt x="827" y="885"/>
                  </a:lnTo>
                  <a:lnTo>
                    <a:pt x="828" y="883"/>
                  </a:lnTo>
                  <a:lnTo>
                    <a:pt x="831" y="881"/>
                  </a:lnTo>
                  <a:lnTo>
                    <a:pt x="834" y="879"/>
                  </a:lnTo>
                  <a:lnTo>
                    <a:pt x="837" y="877"/>
                  </a:lnTo>
                  <a:lnTo>
                    <a:pt x="840" y="879"/>
                  </a:lnTo>
                  <a:lnTo>
                    <a:pt x="840" y="879"/>
                  </a:lnTo>
                  <a:lnTo>
                    <a:pt x="841" y="880"/>
                  </a:lnTo>
                  <a:lnTo>
                    <a:pt x="840" y="883"/>
                  </a:lnTo>
                  <a:lnTo>
                    <a:pt x="840" y="888"/>
                  </a:lnTo>
                  <a:lnTo>
                    <a:pt x="838" y="887"/>
                  </a:lnTo>
                  <a:lnTo>
                    <a:pt x="836" y="884"/>
                  </a:lnTo>
                  <a:lnTo>
                    <a:pt x="834" y="885"/>
                  </a:lnTo>
                  <a:lnTo>
                    <a:pt x="833" y="887"/>
                  </a:lnTo>
                  <a:lnTo>
                    <a:pt x="830" y="886"/>
                  </a:lnTo>
                  <a:lnTo>
                    <a:pt x="830" y="888"/>
                  </a:lnTo>
                  <a:lnTo>
                    <a:pt x="832" y="891"/>
                  </a:lnTo>
                  <a:lnTo>
                    <a:pt x="839" y="896"/>
                  </a:lnTo>
                  <a:lnTo>
                    <a:pt x="845" y="903"/>
                  </a:lnTo>
                  <a:lnTo>
                    <a:pt x="848" y="907"/>
                  </a:lnTo>
                  <a:lnTo>
                    <a:pt x="854" y="917"/>
                  </a:lnTo>
                  <a:lnTo>
                    <a:pt x="858" y="929"/>
                  </a:lnTo>
                  <a:lnTo>
                    <a:pt x="858" y="932"/>
                  </a:lnTo>
                  <a:lnTo>
                    <a:pt x="856" y="938"/>
                  </a:lnTo>
                  <a:lnTo>
                    <a:pt x="855" y="944"/>
                  </a:lnTo>
                  <a:lnTo>
                    <a:pt x="855" y="948"/>
                  </a:lnTo>
                  <a:lnTo>
                    <a:pt x="856" y="952"/>
                  </a:lnTo>
                  <a:lnTo>
                    <a:pt x="859" y="956"/>
                  </a:lnTo>
                  <a:lnTo>
                    <a:pt x="869" y="968"/>
                  </a:lnTo>
                  <a:lnTo>
                    <a:pt x="875" y="978"/>
                  </a:lnTo>
                  <a:lnTo>
                    <a:pt x="883" y="983"/>
                  </a:lnTo>
                  <a:lnTo>
                    <a:pt x="895" y="985"/>
                  </a:lnTo>
                  <a:lnTo>
                    <a:pt x="901" y="989"/>
                  </a:lnTo>
                  <a:lnTo>
                    <a:pt x="908" y="996"/>
                  </a:lnTo>
                  <a:lnTo>
                    <a:pt x="910" y="998"/>
                  </a:lnTo>
                  <a:lnTo>
                    <a:pt x="913" y="998"/>
                  </a:lnTo>
                  <a:lnTo>
                    <a:pt x="918" y="993"/>
                  </a:lnTo>
                  <a:lnTo>
                    <a:pt x="924" y="993"/>
                  </a:lnTo>
                  <a:lnTo>
                    <a:pt x="932" y="998"/>
                  </a:lnTo>
                  <a:lnTo>
                    <a:pt x="937" y="997"/>
                  </a:lnTo>
                  <a:lnTo>
                    <a:pt x="941" y="998"/>
                  </a:lnTo>
                  <a:lnTo>
                    <a:pt x="946" y="1000"/>
                  </a:lnTo>
                  <a:lnTo>
                    <a:pt x="953" y="1006"/>
                  </a:lnTo>
                  <a:lnTo>
                    <a:pt x="961" y="1008"/>
                  </a:lnTo>
                  <a:lnTo>
                    <a:pt x="965" y="1012"/>
                  </a:lnTo>
                  <a:lnTo>
                    <a:pt x="969" y="1013"/>
                  </a:lnTo>
                  <a:lnTo>
                    <a:pt x="975" y="1016"/>
                  </a:lnTo>
                  <a:lnTo>
                    <a:pt x="980" y="1013"/>
                  </a:lnTo>
                  <a:lnTo>
                    <a:pt x="984" y="1011"/>
                  </a:lnTo>
                  <a:lnTo>
                    <a:pt x="994" y="1001"/>
                  </a:lnTo>
                  <a:lnTo>
                    <a:pt x="1000" y="996"/>
                  </a:lnTo>
                  <a:lnTo>
                    <a:pt x="1004" y="994"/>
                  </a:lnTo>
                  <a:lnTo>
                    <a:pt x="1007" y="993"/>
                  </a:lnTo>
                  <a:lnTo>
                    <a:pt x="1011" y="990"/>
                  </a:lnTo>
                  <a:lnTo>
                    <a:pt x="1009" y="989"/>
                  </a:lnTo>
                  <a:lnTo>
                    <a:pt x="1006" y="989"/>
                  </a:lnTo>
                  <a:lnTo>
                    <a:pt x="1002" y="987"/>
                  </a:lnTo>
                  <a:lnTo>
                    <a:pt x="1005" y="986"/>
                  </a:lnTo>
                  <a:lnTo>
                    <a:pt x="1007" y="985"/>
                  </a:lnTo>
                  <a:lnTo>
                    <a:pt x="1018" y="978"/>
                  </a:lnTo>
                  <a:lnTo>
                    <a:pt x="1022" y="980"/>
                  </a:lnTo>
                  <a:lnTo>
                    <a:pt x="1023" y="982"/>
                  </a:lnTo>
                  <a:lnTo>
                    <a:pt x="1026" y="985"/>
                  </a:lnTo>
                  <a:lnTo>
                    <a:pt x="1024" y="990"/>
                  </a:lnTo>
                  <a:lnTo>
                    <a:pt x="1022" y="992"/>
                  </a:lnTo>
                  <a:lnTo>
                    <a:pt x="1019" y="996"/>
                  </a:lnTo>
                  <a:lnTo>
                    <a:pt x="1015" y="996"/>
                  </a:lnTo>
                  <a:lnTo>
                    <a:pt x="1013" y="996"/>
                  </a:lnTo>
                  <a:lnTo>
                    <a:pt x="1017" y="1000"/>
                  </a:lnTo>
                  <a:lnTo>
                    <a:pt x="1020" y="1002"/>
                  </a:lnTo>
                  <a:lnTo>
                    <a:pt x="1028" y="998"/>
                  </a:lnTo>
                  <a:lnTo>
                    <a:pt x="1029" y="994"/>
                  </a:lnTo>
                  <a:lnTo>
                    <a:pt x="1031" y="992"/>
                  </a:lnTo>
                  <a:lnTo>
                    <a:pt x="1033" y="991"/>
                  </a:lnTo>
                  <a:lnTo>
                    <a:pt x="1037" y="992"/>
                  </a:lnTo>
                  <a:lnTo>
                    <a:pt x="1038" y="995"/>
                  </a:lnTo>
                  <a:lnTo>
                    <a:pt x="1039" y="998"/>
                  </a:lnTo>
                  <a:lnTo>
                    <a:pt x="1036" y="999"/>
                  </a:lnTo>
                  <a:lnTo>
                    <a:pt x="1036" y="1001"/>
                  </a:lnTo>
                  <a:lnTo>
                    <a:pt x="1034" y="1004"/>
                  </a:lnTo>
                  <a:lnTo>
                    <a:pt x="1039" y="1007"/>
                  </a:lnTo>
                  <a:lnTo>
                    <a:pt x="1041" y="1009"/>
                  </a:lnTo>
                  <a:lnTo>
                    <a:pt x="1043" y="1009"/>
                  </a:lnTo>
                  <a:lnTo>
                    <a:pt x="1047" y="1009"/>
                  </a:lnTo>
                  <a:lnTo>
                    <a:pt x="1049" y="1014"/>
                  </a:lnTo>
                  <a:lnTo>
                    <a:pt x="1052" y="1018"/>
                  </a:lnTo>
                  <a:lnTo>
                    <a:pt x="1054" y="1017"/>
                  </a:lnTo>
                  <a:lnTo>
                    <a:pt x="1056" y="1016"/>
                  </a:lnTo>
                  <a:lnTo>
                    <a:pt x="1059" y="1017"/>
                  </a:lnTo>
                  <a:lnTo>
                    <a:pt x="1062" y="1021"/>
                  </a:lnTo>
                  <a:lnTo>
                    <a:pt x="1064" y="1026"/>
                  </a:lnTo>
                  <a:lnTo>
                    <a:pt x="1064" y="1028"/>
                  </a:lnTo>
                  <a:lnTo>
                    <a:pt x="1066" y="1028"/>
                  </a:lnTo>
                  <a:lnTo>
                    <a:pt x="1068" y="1027"/>
                  </a:lnTo>
                  <a:lnTo>
                    <a:pt x="1069" y="1025"/>
                  </a:lnTo>
                  <a:lnTo>
                    <a:pt x="1069" y="1022"/>
                  </a:lnTo>
                  <a:lnTo>
                    <a:pt x="1069" y="1016"/>
                  </a:lnTo>
                  <a:lnTo>
                    <a:pt x="1067" y="1016"/>
                  </a:lnTo>
                  <a:lnTo>
                    <a:pt x="1064" y="1018"/>
                  </a:lnTo>
                  <a:lnTo>
                    <a:pt x="1063" y="1016"/>
                  </a:lnTo>
                  <a:lnTo>
                    <a:pt x="1061" y="1014"/>
                  </a:lnTo>
                  <a:lnTo>
                    <a:pt x="1061" y="1012"/>
                  </a:lnTo>
                  <a:lnTo>
                    <a:pt x="1063" y="1011"/>
                  </a:lnTo>
                  <a:lnTo>
                    <a:pt x="1065" y="1011"/>
                  </a:lnTo>
                  <a:lnTo>
                    <a:pt x="1067" y="1011"/>
                  </a:lnTo>
                  <a:lnTo>
                    <a:pt x="1081" y="1009"/>
                  </a:lnTo>
                  <a:lnTo>
                    <a:pt x="1098" y="991"/>
                  </a:lnTo>
                  <a:lnTo>
                    <a:pt x="1105" y="984"/>
                  </a:lnTo>
                  <a:lnTo>
                    <a:pt x="1113" y="979"/>
                  </a:lnTo>
                  <a:lnTo>
                    <a:pt x="1121" y="976"/>
                  </a:lnTo>
                  <a:lnTo>
                    <a:pt x="1126" y="975"/>
                  </a:lnTo>
                  <a:lnTo>
                    <a:pt x="1148" y="974"/>
                  </a:lnTo>
                  <a:lnTo>
                    <a:pt x="1158" y="974"/>
                  </a:lnTo>
                  <a:lnTo>
                    <a:pt x="1165" y="972"/>
                  </a:lnTo>
                  <a:lnTo>
                    <a:pt x="1167" y="971"/>
                  </a:lnTo>
                  <a:lnTo>
                    <a:pt x="1172" y="966"/>
                  </a:lnTo>
                  <a:lnTo>
                    <a:pt x="1175" y="964"/>
                  </a:lnTo>
                  <a:lnTo>
                    <a:pt x="1179" y="964"/>
                  </a:lnTo>
                  <a:lnTo>
                    <a:pt x="1180" y="960"/>
                  </a:lnTo>
                  <a:lnTo>
                    <a:pt x="1180" y="956"/>
                  </a:lnTo>
                  <a:lnTo>
                    <a:pt x="1180" y="953"/>
                  </a:lnTo>
                  <a:lnTo>
                    <a:pt x="1179" y="945"/>
                  </a:lnTo>
                  <a:lnTo>
                    <a:pt x="1180" y="936"/>
                  </a:lnTo>
                  <a:lnTo>
                    <a:pt x="1180" y="931"/>
                  </a:lnTo>
                  <a:lnTo>
                    <a:pt x="1183" y="924"/>
                  </a:lnTo>
                  <a:lnTo>
                    <a:pt x="1184" y="918"/>
                  </a:lnTo>
                  <a:lnTo>
                    <a:pt x="1185" y="907"/>
                  </a:lnTo>
                  <a:lnTo>
                    <a:pt x="1186" y="902"/>
                  </a:lnTo>
                  <a:lnTo>
                    <a:pt x="1187" y="896"/>
                  </a:lnTo>
                  <a:lnTo>
                    <a:pt x="1190" y="890"/>
                  </a:lnTo>
                  <a:lnTo>
                    <a:pt x="1193" y="886"/>
                  </a:lnTo>
                  <a:lnTo>
                    <a:pt x="1199" y="872"/>
                  </a:lnTo>
                  <a:lnTo>
                    <a:pt x="1201" y="870"/>
                  </a:lnTo>
                  <a:lnTo>
                    <a:pt x="1203" y="870"/>
                  </a:lnTo>
                  <a:lnTo>
                    <a:pt x="1204" y="870"/>
                  </a:lnTo>
                  <a:lnTo>
                    <a:pt x="1204" y="869"/>
                  </a:lnTo>
                  <a:lnTo>
                    <a:pt x="1203" y="869"/>
                  </a:lnTo>
                  <a:lnTo>
                    <a:pt x="1202" y="867"/>
                  </a:lnTo>
                  <a:lnTo>
                    <a:pt x="1203" y="866"/>
                  </a:lnTo>
                  <a:lnTo>
                    <a:pt x="1205" y="864"/>
                  </a:lnTo>
                  <a:lnTo>
                    <a:pt x="1206" y="864"/>
                  </a:lnTo>
                  <a:lnTo>
                    <a:pt x="1207" y="864"/>
                  </a:lnTo>
                  <a:lnTo>
                    <a:pt x="1207" y="864"/>
                  </a:lnTo>
                  <a:lnTo>
                    <a:pt x="1206" y="860"/>
                  </a:lnTo>
                  <a:lnTo>
                    <a:pt x="1207" y="854"/>
                  </a:lnTo>
                  <a:lnTo>
                    <a:pt x="1209" y="844"/>
                  </a:lnTo>
                  <a:lnTo>
                    <a:pt x="1210" y="840"/>
                  </a:lnTo>
                  <a:lnTo>
                    <a:pt x="1212" y="837"/>
                  </a:lnTo>
                  <a:lnTo>
                    <a:pt x="1215" y="831"/>
                  </a:lnTo>
                  <a:lnTo>
                    <a:pt x="1220" y="827"/>
                  </a:lnTo>
                  <a:lnTo>
                    <a:pt x="1219" y="826"/>
                  </a:lnTo>
                  <a:lnTo>
                    <a:pt x="1217" y="825"/>
                  </a:lnTo>
                  <a:lnTo>
                    <a:pt x="1218" y="824"/>
                  </a:lnTo>
                  <a:lnTo>
                    <a:pt x="1219" y="824"/>
                  </a:lnTo>
                  <a:lnTo>
                    <a:pt x="1220" y="825"/>
                  </a:lnTo>
                  <a:lnTo>
                    <a:pt x="1221" y="822"/>
                  </a:lnTo>
                  <a:lnTo>
                    <a:pt x="1222" y="819"/>
                  </a:lnTo>
                  <a:lnTo>
                    <a:pt x="1223" y="814"/>
                  </a:lnTo>
                  <a:lnTo>
                    <a:pt x="1222" y="809"/>
                  </a:lnTo>
                  <a:lnTo>
                    <a:pt x="1224" y="808"/>
                  </a:lnTo>
                  <a:lnTo>
                    <a:pt x="1226" y="807"/>
                  </a:lnTo>
                  <a:lnTo>
                    <a:pt x="1228" y="803"/>
                  </a:lnTo>
                  <a:lnTo>
                    <a:pt x="1228" y="800"/>
                  </a:lnTo>
                  <a:lnTo>
                    <a:pt x="1230" y="799"/>
                  </a:lnTo>
                  <a:lnTo>
                    <a:pt x="1232" y="795"/>
                  </a:lnTo>
                  <a:lnTo>
                    <a:pt x="1234" y="791"/>
                  </a:lnTo>
                  <a:lnTo>
                    <a:pt x="1239" y="784"/>
                  </a:lnTo>
                  <a:lnTo>
                    <a:pt x="1243" y="781"/>
                  </a:lnTo>
                  <a:lnTo>
                    <a:pt x="1250" y="778"/>
                  </a:lnTo>
                  <a:lnTo>
                    <a:pt x="1251" y="777"/>
                  </a:lnTo>
                  <a:lnTo>
                    <a:pt x="1249" y="776"/>
                  </a:lnTo>
                  <a:lnTo>
                    <a:pt x="1249" y="775"/>
                  </a:lnTo>
                  <a:lnTo>
                    <a:pt x="1252" y="775"/>
                  </a:lnTo>
                  <a:lnTo>
                    <a:pt x="1253" y="773"/>
                  </a:lnTo>
                  <a:lnTo>
                    <a:pt x="1255" y="771"/>
                  </a:lnTo>
                  <a:lnTo>
                    <a:pt x="1259" y="766"/>
                  </a:lnTo>
                  <a:lnTo>
                    <a:pt x="1261" y="762"/>
                  </a:lnTo>
                  <a:lnTo>
                    <a:pt x="1262" y="759"/>
                  </a:lnTo>
                  <a:lnTo>
                    <a:pt x="1263" y="751"/>
                  </a:lnTo>
                  <a:lnTo>
                    <a:pt x="1270" y="741"/>
                  </a:lnTo>
                  <a:lnTo>
                    <a:pt x="1275" y="729"/>
                  </a:lnTo>
                  <a:lnTo>
                    <a:pt x="1276" y="720"/>
                  </a:lnTo>
                  <a:lnTo>
                    <a:pt x="1277" y="716"/>
                  </a:lnTo>
                  <a:lnTo>
                    <a:pt x="1278" y="709"/>
                  </a:lnTo>
                  <a:lnTo>
                    <a:pt x="1277" y="702"/>
                  </a:lnTo>
                  <a:lnTo>
                    <a:pt x="1277" y="696"/>
                  </a:lnTo>
                  <a:lnTo>
                    <a:pt x="1283" y="682"/>
                  </a:lnTo>
                  <a:lnTo>
                    <a:pt x="1284" y="676"/>
                  </a:lnTo>
                  <a:lnTo>
                    <a:pt x="1285" y="672"/>
                  </a:lnTo>
                  <a:lnTo>
                    <a:pt x="1288" y="658"/>
                  </a:lnTo>
                  <a:lnTo>
                    <a:pt x="1288" y="650"/>
                  </a:lnTo>
                  <a:lnTo>
                    <a:pt x="1291" y="641"/>
                  </a:lnTo>
                  <a:lnTo>
                    <a:pt x="1295" y="634"/>
                  </a:lnTo>
                  <a:lnTo>
                    <a:pt x="1296" y="628"/>
                  </a:lnTo>
                  <a:lnTo>
                    <a:pt x="1294" y="623"/>
                  </a:lnTo>
                  <a:lnTo>
                    <a:pt x="1295" y="612"/>
                  </a:lnTo>
                  <a:close/>
                  <a:moveTo>
                    <a:pt x="1128" y="1152"/>
                  </a:moveTo>
                  <a:lnTo>
                    <a:pt x="1128" y="1150"/>
                  </a:lnTo>
                  <a:lnTo>
                    <a:pt x="1127" y="1149"/>
                  </a:lnTo>
                  <a:lnTo>
                    <a:pt x="1127" y="1148"/>
                  </a:lnTo>
                  <a:lnTo>
                    <a:pt x="1127" y="1144"/>
                  </a:lnTo>
                  <a:lnTo>
                    <a:pt x="1127" y="1139"/>
                  </a:lnTo>
                  <a:lnTo>
                    <a:pt x="1127" y="1133"/>
                  </a:lnTo>
                  <a:lnTo>
                    <a:pt x="1127" y="1128"/>
                  </a:lnTo>
                  <a:lnTo>
                    <a:pt x="1127" y="1125"/>
                  </a:lnTo>
                  <a:lnTo>
                    <a:pt x="1127" y="1120"/>
                  </a:lnTo>
                  <a:lnTo>
                    <a:pt x="1127" y="1115"/>
                  </a:lnTo>
                  <a:lnTo>
                    <a:pt x="1127" y="1113"/>
                  </a:lnTo>
                  <a:lnTo>
                    <a:pt x="1126" y="1110"/>
                  </a:lnTo>
                  <a:lnTo>
                    <a:pt x="1127" y="1103"/>
                  </a:lnTo>
                  <a:lnTo>
                    <a:pt x="1124" y="1099"/>
                  </a:lnTo>
                  <a:lnTo>
                    <a:pt x="1118" y="1096"/>
                  </a:lnTo>
                  <a:lnTo>
                    <a:pt x="1116" y="1096"/>
                  </a:lnTo>
                  <a:lnTo>
                    <a:pt x="1113" y="1100"/>
                  </a:lnTo>
                  <a:lnTo>
                    <a:pt x="1111" y="1100"/>
                  </a:lnTo>
                  <a:lnTo>
                    <a:pt x="1105" y="1099"/>
                  </a:lnTo>
                  <a:lnTo>
                    <a:pt x="1104" y="1100"/>
                  </a:lnTo>
                  <a:lnTo>
                    <a:pt x="1102" y="1103"/>
                  </a:lnTo>
                  <a:lnTo>
                    <a:pt x="1100" y="1105"/>
                  </a:lnTo>
                  <a:lnTo>
                    <a:pt x="1098" y="1105"/>
                  </a:lnTo>
                  <a:lnTo>
                    <a:pt x="1095" y="1103"/>
                  </a:lnTo>
                  <a:lnTo>
                    <a:pt x="1094" y="1103"/>
                  </a:lnTo>
                  <a:lnTo>
                    <a:pt x="1092" y="1105"/>
                  </a:lnTo>
                  <a:lnTo>
                    <a:pt x="1089" y="1105"/>
                  </a:lnTo>
                  <a:lnTo>
                    <a:pt x="1085" y="1105"/>
                  </a:lnTo>
                  <a:lnTo>
                    <a:pt x="1083" y="1106"/>
                  </a:lnTo>
                  <a:lnTo>
                    <a:pt x="1081" y="1108"/>
                  </a:lnTo>
                  <a:lnTo>
                    <a:pt x="1080" y="1110"/>
                  </a:lnTo>
                  <a:lnTo>
                    <a:pt x="1081" y="1112"/>
                  </a:lnTo>
                  <a:lnTo>
                    <a:pt x="1078" y="1110"/>
                  </a:lnTo>
                  <a:lnTo>
                    <a:pt x="1076" y="1108"/>
                  </a:lnTo>
                  <a:lnTo>
                    <a:pt x="1074" y="1110"/>
                  </a:lnTo>
                  <a:lnTo>
                    <a:pt x="1072" y="1111"/>
                  </a:lnTo>
                  <a:lnTo>
                    <a:pt x="1064" y="1112"/>
                  </a:lnTo>
                  <a:lnTo>
                    <a:pt x="1057" y="1110"/>
                  </a:lnTo>
                  <a:lnTo>
                    <a:pt x="1048" y="1107"/>
                  </a:lnTo>
                  <a:lnTo>
                    <a:pt x="1047" y="1105"/>
                  </a:lnTo>
                  <a:lnTo>
                    <a:pt x="1045" y="1103"/>
                  </a:lnTo>
                  <a:lnTo>
                    <a:pt x="1043" y="1103"/>
                  </a:lnTo>
                  <a:lnTo>
                    <a:pt x="1040" y="1101"/>
                  </a:lnTo>
                  <a:lnTo>
                    <a:pt x="1039" y="1100"/>
                  </a:lnTo>
                  <a:lnTo>
                    <a:pt x="1037" y="1099"/>
                  </a:lnTo>
                  <a:lnTo>
                    <a:pt x="1036" y="1099"/>
                  </a:lnTo>
                  <a:lnTo>
                    <a:pt x="1033" y="1098"/>
                  </a:lnTo>
                  <a:lnTo>
                    <a:pt x="1031" y="1096"/>
                  </a:lnTo>
                  <a:lnTo>
                    <a:pt x="1029" y="1096"/>
                  </a:lnTo>
                  <a:lnTo>
                    <a:pt x="1027" y="1097"/>
                  </a:lnTo>
                  <a:lnTo>
                    <a:pt x="1023" y="1096"/>
                  </a:lnTo>
                  <a:lnTo>
                    <a:pt x="1016" y="1094"/>
                  </a:lnTo>
                  <a:lnTo>
                    <a:pt x="1013" y="1091"/>
                  </a:lnTo>
                  <a:lnTo>
                    <a:pt x="1012" y="1096"/>
                  </a:lnTo>
                  <a:lnTo>
                    <a:pt x="1011" y="1105"/>
                  </a:lnTo>
                  <a:lnTo>
                    <a:pt x="1011" y="1108"/>
                  </a:lnTo>
                  <a:lnTo>
                    <a:pt x="1012" y="1113"/>
                  </a:lnTo>
                  <a:lnTo>
                    <a:pt x="1014" y="1120"/>
                  </a:lnTo>
                  <a:lnTo>
                    <a:pt x="1014" y="1122"/>
                  </a:lnTo>
                  <a:lnTo>
                    <a:pt x="1015" y="1123"/>
                  </a:lnTo>
                  <a:lnTo>
                    <a:pt x="1019" y="1132"/>
                  </a:lnTo>
                  <a:lnTo>
                    <a:pt x="1023" y="1140"/>
                  </a:lnTo>
                  <a:lnTo>
                    <a:pt x="1029" y="1149"/>
                  </a:lnTo>
                  <a:lnTo>
                    <a:pt x="1030" y="1152"/>
                  </a:lnTo>
                  <a:lnTo>
                    <a:pt x="1029" y="1156"/>
                  </a:lnTo>
                  <a:lnTo>
                    <a:pt x="1031" y="1156"/>
                  </a:lnTo>
                  <a:lnTo>
                    <a:pt x="1033" y="1154"/>
                  </a:lnTo>
                  <a:lnTo>
                    <a:pt x="1033" y="1156"/>
                  </a:lnTo>
                  <a:lnTo>
                    <a:pt x="1033" y="1157"/>
                  </a:lnTo>
                  <a:lnTo>
                    <a:pt x="1038" y="1163"/>
                  </a:lnTo>
                  <a:lnTo>
                    <a:pt x="1039" y="1164"/>
                  </a:lnTo>
                  <a:lnTo>
                    <a:pt x="1037" y="1169"/>
                  </a:lnTo>
                  <a:lnTo>
                    <a:pt x="1036" y="1165"/>
                  </a:lnTo>
                  <a:lnTo>
                    <a:pt x="1034" y="1162"/>
                  </a:lnTo>
                  <a:lnTo>
                    <a:pt x="1028" y="1157"/>
                  </a:lnTo>
                  <a:lnTo>
                    <a:pt x="1029" y="1167"/>
                  </a:lnTo>
                  <a:lnTo>
                    <a:pt x="1030" y="1171"/>
                  </a:lnTo>
                  <a:lnTo>
                    <a:pt x="1037" y="1187"/>
                  </a:lnTo>
                  <a:lnTo>
                    <a:pt x="1038" y="1189"/>
                  </a:lnTo>
                  <a:lnTo>
                    <a:pt x="1040" y="1189"/>
                  </a:lnTo>
                  <a:lnTo>
                    <a:pt x="1041" y="1190"/>
                  </a:lnTo>
                  <a:lnTo>
                    <a:pt x="1043" y="1194"/>
                  </a:lnTo>
                  <a:lnTo>
                    <a:pt x="1047" y="1201"/>
                  </a:lnTo>
                  <a:lnTo>
                    <a:pt x="1050" y="1203"/>
                  </a:lnTo>
                  <a:lnTo>
                    <a:pt x="1053" y="1202"/>
                  </a:lnTo>
                  <a:lnTo>
                    <a:pt x="1058" y="1204"/>
                  </a:lnTo>
                  <a:lnTo>
                    <a:pt x="1059" y="1204"/>
                  </a:lnTo>
                  <a:lnTo>
                    <a:pt x="1060" y="1204"/>
                  </a:lnTo>
                  <a:lnTo>
                    <a:pt x="1061" y="1206"/>
                  </a:lnTo>
                  <a:lnTo>
                    <a:pt x="1057" y="1206"/>
                  </a:lnTo>
                  <a:lnTo>
                    <a:pt x="1053" y="1207"/>
                  </a:lnTo>
                  <a:lnTo>
                    <a:pt x="1053" y="1209"/>
                  </a:lnTo>
                  <a:lnTo>
                    <a:pt x="1054" y="1210"/>
                  </a:lnTo>
                  <a:lnTo>
                    <a:pt x="1055" y="1215"/>
                  </a:lnTo>
                  <a:lnTo>
                    <a:pt x="1059" y="1213"/>
                  </a:lnTo>
                  <a:lnTo>
                    <a:pt x="1067" y="1213"/>
                  </a:lnTo>
                  <a:lnTo>
                    <a:pt x="1071" y="1213"/>
                  </a:lnTo>
                  <a:lnTo>
                    <a:pt x="1076" y="1217"/>
                  </a:lnTo>
                  <a:lnTo>
                    <a:pt x="1080" y="1218"/>
                  </a:lnTo>
                  <a:lnTo>
                    <a:pt x="1081" y="1217"/>
                  </a:lnTo>
                  <a:lnTo>
                    <a:pt x="1084" y="1212"/>
                  </a:lnTo>
                  <a:lnTo>
                    <a:pt x="1086" y="1207"/>
                  </a:lnTo>
                  <a:lnTo>
                    <a:pt x="1086" y="1204"/>
                  </a:lnTo>
                  <a:lnTo>
                    <a:pt x="1088" y="1202"/>
                  </a:lnTo>
                  <a:lnTo>
                    <a:pt x="1085" y="1200"/>
                  </a:lnTo>
                  <a:lnTo>
                    <a:pt x="1085" y="1199"/>
                  </a:lnTo>
                  <a:lnTo>
                    <a:pt x="1085" y="1198"/>
                  </a:lnTo>
                  <a:lnTo>
                    <a:pt x="1091" y="1202"/>
                  </a:lnTo>
                  <a:lnTo>
                    <a:pt x="1093" y="1200"/>
                  </a:lnTo>
                  <a:lnTo>
                    <a:pt x="1094" y="1196"/>
                  </a:lnTo>
                  <a:lnTo>
                    <a:pt x="1094" y="1194"/>
                  </a:lnTo>
                  <a:lnTo>
                    <a:pt x="1094" y="1192"/>
                  </a:lnTo>
                  <a:lnTo>
                    <a:pt x="1095" y="1191"/>
                  </a:lnTo>
                  <a:lnTo>
                    <a:pt x="1096" y="1189"/>
                  </a:lnTo>
                  <a:lnTo>
                    <a:pt x="1097" y="1187"/>
                  </a:lnTo>
                  <a:lnTo>
                    <a:pt x="1095" y="1184"/>
                  </a:lnTo>
                  <a:lnTo>
                    <a:pt x="1095" y="1182"/>
                  </a:lnTo>
                  <a:lnTo>
                    <a:pt x="1099" y="1186"/>
                  </a:lnTo>
                  <a:lnTo>
                    <a:pt x="1100" y="1192"/>
                  </a:lnTo>
                  <a:lnTo>
                    <a:pt x="1102" y="1190"/>
                  </a:lnTo>
                  <a:lnTo>
                    <a:pt x="1103" y="1190"/>
                  </a:lnTo>
                  <a:lnTo>
                    <a:pt x="1102" y="1185"/>
                  </a:lnTo>
                  <a:lnTo>
                    <a:pt x="1104" y="1184"/>
                  </a:lnTo>
                  <a:lnTo>
                    <a:pt x="1108" y="1185"/>
                  </a:lnTo>
                  <a:lnTo>
                    <a:pt x="1111" y="1187"/>
                  </a:lnTo>
                  <a:lnTo>
                    <a:pt x="1111" y="1189"/>
                  </a:lnTo>
                  <a:lnTo>
                    <a:pt x="1111" y="1190"/>
                  </a:lnTo>
                  <a:lnTo>
                    <a:pt x="1110" y="1191"/>
                  </a:lnTo>
                  <a:lnTo>
                    <a:pt x="1107" y="1190"/>
                  </a:lnTo>
                  <a:lnTo>
                    <a:pt x="1106" y="1191"/>
                  </a:lnTo>
                  <a:lnTo>
                    <a:pt x="1108" y="1196"/>
                  </a:lnTo>
                  <a:lnTo>
                    <a:pt x="1110" y="1200"/>
                  </a:lnTo>
                  <a:lnTo>
                    <a:pt x="1112" y="1199"/>
                  </a:lnTo>
                  <a:lnTo>
                    <a:pt x="1116" y="1198"/>
                  </a:lnTo>
                  <a:lnTo>
                    <a:pt x="1117" y="1198"/>
                  </a:lnTo>
                  <a:lnTo>
                    <a:pt x="1116" y="1189"/>
                  </a:lnTo>
                  <a:lnTo>
                    <a:pt x="1115" y="1183"/>
                  </a:lnTo>
                  <a:lnTo>
                    <a:pt x="1115" y="1176"/>
                  </a:lnTo>
                  <a:lnTo>
                    <a:pt x="1115" y="1172"/>
                  </a:lnTo>
                  <a:lnTo>
                    <a:pt x="1116" y="1170"/>
                  </a:lnTo>
                  <a:lnTo>
                    <a:pt x="1117" y="1166"/>
                  </a:lnTo>
                  <a:lnTo>
                    <a:pt x="1117" y="1162"/>
                  </a:lnTo>
                  <a:lnTo>
                    <a:pt x="1118" y="1159"/>
                  </a:lnTo>
                  <a:lnTo>
                    <a:pt x="1119" y="1155"/>
                  </a:lnTo>
                  <a:lnTo>
                    <a:pt x="1121" y="1152"/>
                  </a:lnTo>
                  <a:lnTo>
                    <a:pt x="1122" y="1151"/>
                  </a:lnTo>
                  <a:lnTo>
                    <a:pt x="1122" y="1150"/>
                  </a:lnTo>
                  <a:lnTo>
                    <a:pt x="1122" y="1148"/>
                  </a:lnTo>
                  <a:lnTo>
                    <a:pt x="1124" y="1146"/>
                  </a:lnTo>
                  <a:lnTo>
                    <a:pt x="1125" y="1149"/>
                  </a:lnTo>
                  <a:lnTo>
                    <a:pt x="1124" y="1149"/>
                  </a:lnTo>
                  <a:lnTo>
                    <a:pt x="1123" y="1150"/>
                  </a:lnTo>
                  <a:lnTo>
                    <a:pt x="1126" y="1152"/>
                  </a:lnTo>
                  <a:lnTo>
                    <a:pt x="1126" y="1154"/>
                  </a:lnTo>
                  <a:lnTo>
                    <a:pt x="1126" y="1155"/>
                  </a:lnTo>
                  <a:lnTo>
                    <a:pt x="1126" y="1157"/>
                  </a:lnTo>
                  <a:lnTo>
                    <a:pt x="1127" y="1159"/>
                  </a:lnTo>
                  <a:lnTo>
                    <a:pt x="1128" y="1159"/>
                  </a:lnTo>
                  <a:lnTo>
                    <a:pt x="1128" y="1157"/>
                  </a:lnTo>
                  <a:lnTo>
                    <a:pt x="1128" y="1154"/>
                  </a:lnTo>
                  <a:lnTo>
                    <a:pt x="1128" y="1152"/>
                  </a:lnTo>
                  <a:close/>
                  <a:moveTo>
                    <a:pt x="1128" y="1076"/>
                  </a:moveTo>
                  <a:lnTo>
                    <a:pt x="1124" y="1079"/>
                  </a:lnTo>
                  <a:lnTo>
                    <a:pt x="1119" y="1079"/>
                  </a:lnTo>
                  <a:lnTo>
                    <a:pt x="1117" y="1080"/>
                  </a:lnTo>
                  <a:lnTo>
                    <a:pt x="1118" y="1080"/>
                  </a:lnTo>
                  <a:lnTo>
                    <a:pt x="1121" y="1082"/>
                  </a:lnTo>
                  <a:lnTo>
                    <a:pt x="1124" y="1083"/>
                  </a:lnTo>
                  <a:lnTo>
                    <a:pt x="1127" y="1081"/>
                  </a:lnTo>
                  <a:lnTo>
                    <a:pt x="1128" y="1085"/>
                  </a:lnTo>
                  <a:lnTo>
                    <a:pt x="1130" y="1084"/>
                  </a:lnTo>
                  <a:lnTo>
                    <a:pt x="1132" y="1081"/>
                  </a:lnTo>
                  <a:lnTo>
                    <a:pt x="1131" y="1079"/>
                  </a:lnTo>
                  <a:lnTo>
                    <a:pt x="1128" y="1076"/>
                  </a:lnTo>
                  <a:close/>
                  <a:moveTo>
                    <a:pt x="740" y="118"/>
                  </a:moveTo>
                  <a:lnTo>
                    <a:pt x="740" y="119"/>
                  </a:lnTo>
                  <a:lnTo>
                    <a:pt x="739" y="120"/>
                  </a:lnTo>
                  <a:lnTo>
                    <a:pt x="739" y="121"/>
                  </a:lnTo>
                  <a:lnTo>
                    <a:pt x="742" y="122"/>
                  </a:lnTo>
                  <a:lnTo>
                    <a:pt x="743" y="121"/>
                  </a:lnTo>
                  <a:lnTo>
                    <a:pt x="744" y="120"/>
                  </a:lnTo>
                  <a:lnTo>
                    <a:pt x="743" y="118"/>
                  </a:lnTo>
                  <a:lnTo>
                    <a:pt x="742" y="116"/>
                  </a:lnTo>
                  <a:lnTo>
                    <a:pt x="740" y="118"/>
                  </a:lnTo>
                  <a:close/>
                  <a:moveTo>
                    <a:pt x="1015" y="1085"/>
                  </a:moveTo>
                  <a:lnTo>
                    <a:pt x="1015" y="1082"/>
                  </a:lnTo>
                  <a:lnTo>
                    <a:pt x="1015" y="1081"/>
                  </a:lnTo>
                  <a:lnTo>
                    <a:pt x="1013" y="1083"/>
                  </a:lnTo>
                  <a:lnTo>
                    <a:pt x="1012" y="1084"/>
                  </a:lnTo>
                  <a:lnTo>
                    <a:pt x="1013" y="1088"/>
                  </a:lnTo>
                  <a:lnTo>
                    <a:pt x="1015" y="1085"/>
                  </a:lnTo>
                  <a:close/>
                  <a:moveTo>
                    <a:pt x="1026" y="1003"/>
                  </a:moveTo>
                  <a:lnTo>
                    <a:pt x="1031" y="1003"/>
                  </a:lnTo>
                  <a:lnTo>
                    <a:pt x="1033" y="1005"/>
                  </a:lnTo>
                  <a:lnTo>
                    <a:pt x="1033" y="1004"/>
                  </a:lnTo>
                  <a:lnTo>
                    <a:pt x="1032" y="1002"/>
                  </a:lnTo>
                  <a:lnTo>
                    <a:pt x="1031" y="1001"/>
                  </a:lnTo>
                  <a:lnTo>
                    <a:pt x="1029" y="1001"/>
                  </a:lnTo>
                  <a:lnTo>
                    <a:pt x="1026" y="1003"/>
                  </a:lnTo>
                  <a:close/>
                  <a:moveTo>
                    <a:pt x="1125" y="1085"/>
                  </a:moveTo>
                  <a:lnTo>
                    <a:pt x="1124" y="1085"/>
                  </a:lnTo>
                  <a:lnTo>
                    <a:pt x="1124" y="1085"/>
                  </a:lnTo>
                  <a:lnTo>
                    <a:pt x="1121" y="1085"/>
                  </a:lnTo>
                  <a:lnTo>
                    <a:pt x="1121" y="1086"/>
                  </a:lnTo>
                  <a:lnTo>
                    <a:pt x="1123" y="1088"/>
                  </a:lnTo>
                  <a:lnTo>
                    <a:pt x="1125" y="1085"/>
                  </a:lnTo>
                  <a:close/>
                  <a:moveTo>
                    <a:pt x="1127" y="1063"/>
                  </a:moveTo>
                  <a:lnTo>
                    <a:pt x="1126" y="1062"/>
                  </a:lnTo>
                  <a:lnTo>
                    <a:pt x="1123" y="1061"/>
                  </a:lnTo>
                  <a:lnTo>
                    <a:pt x="1117" y="1053"/>
                  </a:lnTo>
                  <a:lnTo>
                    <a:pt x="1115" y="1052"/>
                  </a:lnTo>
                  <a:lnTo>
                    <a:pt x="1112" y="1056"/>
                  </a:lnTo>
                  <a:lnTo>
                    <a:pt x="1110" y="1058"/>
                  </a:lnTo>
                  <a:lnTo>
                    <a:pt x="1111" y="1060"/>
                  </a:lnTo>
                  <a:lnTo>
                    <a:pt x="1113" y="1059"/>
                  </a:lnTo>
                  <a:lnTo>
                    <a:pt x="1115" y="1063"/>
                  </a:lnTo>
                  <a:lnTo>
                    <a:pt x="1114" y="1064"/>
                  </a:lnTo>
                  <a:lnTo>
                    <a:pt x="1118" y="1070"/>
                  </a:lnTo>
                  <a:lnTo>
                    <a:pt x="1119" y="1072"/>
                  </a:lnTo>
                  <a:lnTo>
                    <a:pt x="1119" y="1074"/>
                  </a:lnTo>
                  <a:lnTo>
                    <a:pt x="1121" y="1074"/>
                  </a:lnTo>
                  <a:lnTo>
                    <a:pt x="1124" y="1074"/>
                  </a:lnTo>
                  <a:lnTo>
                    <a:pt x="1127" y="1070"/>
                  </a:lnTo>
                  <a:lnTo>
                    <a:pt x="1127" y="1070"/>
                  </a:lnTo>
                  <a:lnTo>
                    <a:pt x="1127" y="1069"/>
                  </a:lnTo>
                  <a:lnTo>
                    <a:pt x="1126" y="1068"/>
                  </a:lnTo>
                  <a:lnTo>
                    <a:pt x="1127" y="1066"/>
                  </a:lnTo>
                  <a:lnTo>
                    <a:pt x="1127" y="1063"/>
                  </a:lnTo>
                  <a:close/>
                  <a:moveTo>
                    <a:pt x="1037" y="996"/>
                  </a:moveTo>
                  <a:lnTo>
                    <a:pt x="1036" y="995"/>
                  </a:lnTo>
                  <a:lnTo>
                    <a:pt x="1031" y="995"/>
                  </a:lnTo>
                  <a:lnTo>
                    <a:pt x="1031" y="996"/>
                  </a:lnTo>
                  <a:lnTo>
                    <a:pt x="1031" y="998"/>
                  </a:lnTo>
                  <a:lnTo>
                    <a:pt x="1033" y="999"/>
                  </a:lnTo>
                  <a:lnTo>
                    <a:pt x="1037" y="996"/>
                  </a:lnTo>
                  <a:close/>
                  <a:moveTo>
                    <a:pt x="845" y="227"/>
                  </a:moveTo>
                  <a:lnTo>
                    <a:pt x="844" y="228"/>
                  </a:lnTo>
                  <a:lnTo>
                    <a:pt x="844" y="230"/>
                  </a:lnTo>
                  <a:lnTo>
                    <a:pt x="845" y="230"/>
                  </a:lnTo>
                  <a:lnTo>
                    <a:pt x="849" y="229"/>
                  </a:lnTo>
                  <a:lnTo>
                    <a:pt x="848" y="227"/>
                  </a:lnTo>
                  <a:lnTo>
                    <a:pt x="847" y="225"/>
                  </a:lnTo>
                  <a:lnTo>
                    <a:pt x="845" y="227"/>
                  </a:lnTo>
                  <a:close/>
                  <a:moveTo>
                    <a:pt x="1149" y="336"/>
                  </a:moveTo>
                  <a:lnTo>
                    <a:pt x="1150" y="336"/>
                  </a:lnTo>
                  <a:lnTo>
                    <a:pt x="1151" y="335"/>
                  </a:lnTo>
                  <a:lnTo>
                    <a:pt x="1151" y="335"/>
                  </a:lnTo>
                  <a:lnTo>
                    <a:pt x="1149" y="333"/>
                  </a:lnTo>
                  <a:lnTo>
                    <a:pt x="1149" y="331"/>
                  </a:lnTo>
                  <a:lnTo>
                    <a:pt x="1147" y="335"/>
                  </a:lnTo>
                  <a:lnTo>
                    <a:pt x="1149" y="336"/>
                  </a:lnTo>
                  <a:close/>
                  <a:moveTo>
                    <a:pt x="1147" y="330"/>
                  </a:moveTo>
                  <a:lnTo>
                    <a:pt x="1148" y="330"/>
                  </a:lnTo>
                  <a:lnTo>
                    <a:pt x="1148" y="327"/>
                  </a:lnTo>
                  <a:lnTo>
                    <a:pt x="1147" y="328"/>
                  </a:lnTo>
                  <a:lnTo>
                    <a:pt x="1146" y="329"/>
                  </a:lnTo>
                  <a:lnTo>
                    <a:pt x="1146" y="330"/>
                  </a:lnTo>
                  <a:lnTo>
                    <a:pt x="1146" y="331"/>
                  </a:lnTo>
                  <a:lnTo>
                    <a:pt x="1147" y="330"/>
                  </a:lnTo>
                  <a:close/>
                  <a:moveTo>
                    <a:pt x="935" y="6"/>
                  </a:moveTo>
                  <a:lnTo>
                    <a:pt x="937" y="4"/>
                  </a:lnTo>
                  <a:lnTo>
                    <a:pt x="936" y="2"/>
                  </a:lnTo>
                  <a:lnTo>
                    <a:pt x="933" y="3"/>
                  </a:lnTo>
                  <a:lnTo>
                    <a:pt x="932" y="4"/>
                  </a:lnTo>
                  <a:lnTo>
                    <a:pt x="933" y="5"/>
                  </a:lnTo>
                  <a:lnTo>
                    <a:pt x="935" y="6"/>
                  </a:lnTo>
                  <a:close/>
                  <a:moveTo>
                    <a:pt x="1058" y="269"/>
                  </a:moveTo>
                  <a:lnTo>
                    <a:pt x="1059" y="271"/>
                  </a:lnTo>
                  <a:lnTo>
                    <a:pt x="1061" y="274"/>
                  </a:lnTo>
                  <a:lnTo>
                    <a:pt x="1063" y="275"/>
                  </a:lnTo>
                  <a:lnTo>
                    <a:pt x="1064" y="274"/>
                  </a:lnTo>
                  <a:lnTo>
                    <a:pt x="1064" y="272"/>
                  </a:lnTo>
                  <a:lnTo>
                    <a:pt x="1063" y="270"/>
                  </a:lnTo>
                  <a:lnTo>
                    <a:pt x="1063" y="266"/>
                  </a:lnTo>
                  <a:lnTo>
                    <a:pt x="1061" y="266"/>
                  </a:lnTo>
                  <a:lnTo>
                    <a:pt x="1061" y="267"/>
                  </a:lnTo>
                  <a:lnTo>
                    <a:pt x="1059" y="268"/>
                  </a:lnTo>
                  <a:lnTo>
                    <a:pt x="1057" y="267"/>
                  </a:lnTo>
                  <a:lnTo>
                    <a:pt x="1058" y="269"/>
                  </a:lnTo>
                  <a:close/>
                  <a:moveTo>
                    <a:pt x="1179" y="400"/>
                  </a:moveTo>
                  <a:lnTo>
                    <a:pt x="1179" y="398"/>
                  </a:lnTo>
                  <a:lnTo>
                    <a:pt x="1178" y="395"/>
                  </a:lnTo>
                  <a:lnTo>
                    <a:pt x="1177" y="396"/>
                  </a:lnTo>
                  <a:lnTo>
                    <a:pt x="1177" y="398"/>
                  </a:lnTo>
                  <a:lnTo>
                    <a:pt x="1178" y="402"/>
                  </a:lnTo>
                  <a:lnTo>
                    <a:pt x="1179" y="400"/>
                  </a:lnTo>
                  <a:close/>
                  <a:moveTo>
                    <a:pt x="1198" y="404"/>
                  </a:moveTo>
                  <a:lnTo>
                    <a:pt x="1198" y="404"/>
                  </a:lnTo>
                  <a:lnTo>
                    <a:pt x="1198" y="402"/>
                  </a:lnTo>
                  <a:lnTo>
                    <a:pt x="1196" y="401"/>
                  </a:lnTo>
                  <a:lnTo>
                    <a:pt x="1196" y="403"/>
                  </a:lnTo>
                  <a:lnTo>
                    <a:pt x="1196" y="404"/>
                  </a:lnTo>
                  <a:lnTo>
                    <a:pt x="1196" y="404"/>
                  </a:lnTo>
                  <a:lnTo>
                    <a:pt x="1198" y="404"/>
                  </a:lnTo>
                  <a:close/>
                  <a:moveTo>
                    <a:pt x="1289" y="586"/>
                  </a:moveTo>
                  <a:lnTo>
                    <a:pt x="1289" y="591"/>
                  </a:lnTo>
                  <a:lnTo>
                    <a:pt x="1290" y="593"/>
                  </a:lnTo>
                  <a:lnTo>
                    <a:pt x="1291" y="593"/>
                  </a:lnTo>
                  <a:lnTo>
                    <a:pt x="1294" y="583"/>
                  </a:lnTo>
                  <a:lnTo>
                    <a:pt x="1293" y="582"/>
                  </a:lnTo>
                  <a:lnTo>
                    <a:pt x="1291" y="582"/>
                  </a:lnTo>
                  <a:lnTo>
                    <a:pt x="1289" y="586"/>
                  </a:lnTo>
                  <a:close/>
                  <a:moveTo>
                    <a:pt x="1290" y="579"/>
                  </a:moveTo>
                  <a:lnTo>
                    <a:pt x="1291" y="579"/>
                  </a:lnTo>
                  <a:lnTo>
                    <a:pt x="1290" y="575"/>
                  </a:lnTo>
                  <a:lnTo>
                    <a:pt x="1291" y="569"/>
                  </a:lnTo>
                  <a:lnTo>
                    <a:pt x="1290" y="568"/>
                  </a:lnTo>
                  <a:lnTo>
                    <a:pt x="1289" y="570"/>
                  </a:lnTo>
                  <a:lnTo>
                    <a:pt x="1288" y="573"/>
                  </a:lnTo>
                  <a:lnTo>
                    <a:pt x="1288" y="576"/>
                  </a:lnTo>
                  <a:lnTo>
                    <a:pt x="1290" y="579"/>
                  </a:lnTo>
                  <a:close/>
                  <a:moveTo>
                    <a:pt x="1278" y="524"/>
                  </a:moveTo>
                  <a:lnTo>
                    <a:pt x="1279" y="523"/>
                  </a:lnTo>
                  <a:lnTo>
                    <a:pt x="1279" y="521"/>
                  </a:lnTo>
                  <a:lnTo>
                    <a:pt x="1281" y="515"/>
                  </a:lnTo>
                  <a:lnTo>
                    <a:pt x="1288" y="499"/>
                  </a:lnTo>
                  <a:lnTo>
                    <a:pt x="1288" y="496"/>
                  </a:lnTo>
                  <a:lnTo>
                    <a:pt x="1286" y="494"/>
                  </a:lnTo>
                  <a:lnTo>
                    <a:pt x="1286" y="488"/>
                  </a:lnTo>
                  <a:lnTo>
                    <a:pt x="1284" y="488"/>
                  </a:lnTo>
                  <a:lnTo>
                    <a:pt x="1283" y="488"/>
                  </a:lnTo>
                  <a:lnTo>
                    <a:pt x="1282" y="489"/>
                  </a:lnTo>
                  <a:lnTo>
                    <a:pt x="1281" y="491"/>
                  </a:lnTo>
                  <a:lnTo>
                    <a:pt x="1283" y="491"/>
                  </a:lnTo>
                  <a:lnTo>
                    <a:pt x="1284" y="494"/>
                  </a:lnTo>
                  <a:lnTo>
                    <a:pt x="1284" y="497"/>
                  </a:lnTo>
                  <a:lnTo>
                    <a:pt x="1283" y="500"/>
                  </a:lnTo>
                  <a:lnTo>
                    <a:pt x="1278" y="504"/>
                  </a:lnTo>
                  <a:lnTo>
                    <a:pt x="1278" y="508"/>
                  </a:lnTo>
                  <a:lnTo>
                    <a:pt x="1278" y="510"/>
                  </a:lnTo>
                  <a:lnTo>
                    <a:pt x="1277" y="513"/>
                  </a:lnTo>
                  <a:lnTo>
                    <a:pt x="1276" y="516"/>
                  </a:lnTo>
                  <a:lnTo>
                    <a:pt x="1277" y="523"/>
                  </a:lnTo>
                  <a:lnTo>
                    <a:pt x="1278" y="524"/>
                  </a:lnTo>
                  <a:close/>
                  <a:moveTo>
                    <a:pt x="1220" y="455"/>
                  </a:moveTo>
                  <a:lnTo>
                    <a:pt x="1221" y="454"/>
                  </a:lnTo>
                  <a:lnTo>
                    <a:pt x="1222" y="453"/>
                  </a:lnTo>
                  <a:lnTo>
                    <a:pt x="1221" y="451"/>
                  </a:lnTo>
                  <a:lnTo>
                    <a:pt x="1220" y="449"/>
                  </a:lnTo>
                  <a:lnTo>
                    <a:pt x="1220" y="446"/>
                  </a:lnTo>
                  <a:lnTo>
                    <a:pt x="1220" y="445"/>
                  </a:lnTo>
                  <a:lnTo>
                    <a:pt x="1218" y="445"/>
                  </a:lnTo>
                  <a:lnTo>
                    <a:pt x="1217" y="445"/>
                  </a:lnTo>
                  <a:lnTo>
                    <a:pt x="1215" y="444"/>
                  </a:lnTo>
                  <a:lnTo>
                    <a:pt x="1214" y="446"/>
                  </a:lnTo>
                  <a:lnTo>
                    <a:pt x="1218" y="453"/>
                  </a:lnTo>
                  <a:lnTo>
                    <a:pt x="1220" y="455"/>
                  </a:lnTo>
                  <a:close/>
                  <a:moveTo>
                    <a:pt x="764" y="133"/>
                  </a:moveTo>
                  <a:lnTo>
                    <a:pt x="760" y="132"/>
                  </a:lnTo>
                  <a:lnTo>
                    <a:pt x="759" y="131"/>
                  </a:lnTo>
                  <a:lnTo>
                    <a:pt x="759" y="129"/>
                  </a:lnTo>
                  <a:lnTo>
                    <a:pt x="760" y="126"/>
                  </a:lnTo>
                  <a:lnTo>
                    <a:pt x="761" y="124"/>
                  </a:lnTo>
                  <a:lnTo>
                    <a:pt x="762" y="124"/>
                  </a:lnTo>
                  <a:lnTo>
                    <a:pt x="764" y="121"/>
                  </a:lnTo>
                  <a:lnTo>
                    <a:pt x="764" y="120"/>
                  </a:lnTo>
                  <a:lnTo>
                    <a:pt x="763" y="120"/>
                  </a:lnTo>
                  <a:lnTo>
                    <a:pt x="762" y="119"/>
                  </a:lnTo>
                  <a:lnTo>
                    <a:pt x="761" y="122"/>
                  </a:lnTo>
                  <a:lnTo>
                    <a:pt x="759" y="122"/>
                  </a:lnTo>
                  <a:lnTo>
                    <a:pt x="758" y="121"/>
                  </a:lnTo>
                  <a:lnTo>
                    <a:pt x="757" y="118"/>
                  </a:lnTo>
                  <a:lnTo>
                    <a:pt x="757" y="116"/>
                  </a:lnTo>
                  <a:lnTo>
                    <a:pt x="756" y="116"/>
                  </a:lnTo>
                  <a:lnTo>
                    <a:pt x="754" y="118"/>
                  </a:lnTo>
                  <a:lnTo>
                    <a:pt x="753" y="120"/>
                  </a:lnTo>
                  <a:lnTo>
                    <a:pt x="749" y="122"/>
                  </a:lnTo>
                  <a:lnTo>
                    <a:pt x="748" y="127"/>
                  </a:lnTo>
                  <a:lnTo>
                    <a:pt x="749" y="131"/>
                  </a:lnTo>
                  <a:lnTo>
                    <a:pt x="748" y="133"/>
                  </a:lnTo>
                  <a:lnTo>
                    <a:pt x="746" y="134"/>
                  </a:lnTo>
                  <a:lnTo>
                    <a:pt x="747" y="135"/>
                  </a:lnTo>
                  <a:lnTo>
                    <a:pt x="750" y="135"/>
                  </a:lnTo>
                  <a:lnTo>
                    <a:pt x="756" y="136"/>
                  </a:lnTo>
                  <a:lnTo>
                    <a:pt x="760" y="136"/>
                  </a:lnTo>
                  <a:lnTo>
                    <a:pt x="764" y="137"/>
                  </a:lnTo>
                  <a:lnTo>
                    <a:pt x="765" y="135"/>
                  </a:lnTo>
                  <a:lnTo>
                    <a:pt x="765" y="133"/>
                  </a:lnTo>
                  <a:lnTo>
                    <a:pt x="765" y="133"/>
                  </a:lnTo>
                  <a:lnTo>
                    <a:pt x="764" y="133"/>
                  </a:lnTo>
                  <a:close/>
                  <a:moveTo>
                    <a:pt x="751" y="179"/>
                  </a:moveTo>
                  <a:lnTo>
                    <a:pt x="752" y="181"/>
                  </a:lnTo>
                  <a:lnTo>
                    <a:pt x="753" y="181"/>
                  </a:lnTo>
                  <a:lnTo>
                    <a:pt x="754" y="181"/>
                  </a:lnTo>
                  <a:lnTo>
                    <a:pt x="755" y="178"/>
                  </a:lnTo>
                  <a:lnTo>
                    <a:pt x="754" y="177"/>
                  </a:lnTo>
                  <a:lnTo>
                    <a:pt x="752" y="178"/>
                  </a:lnTo>
                  <a:lnTo>
                    <a:pt x="751" y="179"/>
                  </a:lnTo>
                  <a:close/>
                  <a:moveTo>
                    <a:pt x="931" y="18"/>
                  </a:moveTo>
                  <a:lnTo>
                    <a:pt x="931" y="19"/>
                  </a:lnTo>
                  <a:lnTo>
                    <a:pt x="931" y="21"/>
                  </a:lnTo>
                  <a:lnTo>
                    <a:pt x="932" y="22"/>
                  </a:lnTo>
                  <a:lnTo>
                    <a:pt x="935" y="20"/>
                  </a:lnTo>
                  <a:lnTo>
                    <a:pt x="933" y="17"/>
                  </a:lnTo>
                  <a:lnTo>
                    <a:pt x="931" y="18"/>
                  </a:lnTo>
                  <a:close/>
                  <a:moveTo>
                    <a:pt x="762" y="181"/>
                  </a:moveTo>
                  <a:lnTo>
                    <a:pt x="763" y="180"/>
                  </a:lnTo>
                  <a:lnTo>
                    <a:pt x="764" y="179"/>
                  </a:lnTo>
                  <a:lnTo>
                    <a:pt x="764" y="176"/>
                  </a:lnTo>
                  <a:lnTo>
                    <a:pt x="762" y="178"/>
                  </a:lnTo>
                  <a:lnTo>
                    <a:pt x="762" y="181"/>
                  </a:lnTo>
                  <a:close/>
                  <a:moveTo>
                    <a:pt x="748" y="48"/>
                  </a:moveTo>
                  <a:lnTo>
                    <a:pt x="750" y="46"/>
                  </a:lnTo>
                  <a:lnTo>
                    <a:pt x="751" y="45"/>
                  </a:lnTo>
                  <a:lnTo>
                    <a:pt x="749" y="46"/>
                  </a:lnTo>
                  <a:lnTo>
                    <a:pt x="744" y="48"/>
                  </a:lnTo>
                  <a:lnTo>
                    <a:pt x="741" y="52"/>
                  </a:lnTo>
                  <a:lnTo>
                    <a:pt x="746" y="49"/>
                  </a:lnTo>
                  <a:lnTo>
                    <a:pt x="748" y="48"/>
                  </a:lnTo>
                  <a:close/>
                  <a:moveTo>
                    <a:pt x="623" y="35"/>
                  </a:moveTo>
                  <a:lnTo>
                    <a:pt x="627" y="40"/>
                  </a:lnTo>
                  <a:lnTo>
                    <a:pt x="627" y="39"/>
                  </a:lnTo>
                  <a:lnTo>
                    <a:pt x="628" y="35"/>
                  </a:lnTo>
                  <a:lnTo>
                    <a:pt x="627" y="33"/>
                  </a:lnTo>
                  <a:lnTo>
                    <a:pt x="627" y="30"/>
                  </a:lnTo>
                  <a:lnTo>
                    <a:pt x="627" y="29"/>
                  </a:lnTo>
                  <a:lnTo>
                    <a:pt x="625" y="31"/>
                  </a:lnTo>
                  <a:lnTo>
                    <a:pt x="623" y="31"/>
                  </a:lnTo>
                  <a:lnTo>
                    <a:pt x="625" y="34"/>
                  </a:lnTo>
                  <a:lnTo>
                    <a:pt x="623" y="35"/>
                  </a:lnTo>
                  <a:close/>
                  <a:moveTo>
                    <a:pt x="754" y="42"/>
                  </a:moveTo>
                  <a:lnTo>
                    <a:pt x="759" y="36"/>
                  </a:lnTo>
                  <a:lnTo>
                    <a:pt x="760" y="30"/>
                  </a:lnTo>
                  <a:lnTo>
                    <a:pt x="759" y="31"/>
                  </a:lnTo>
                  <a:lnTo>
                    <a:pt x="759" y="33"/>
                  </a:lnTo>
                  <a:lnTo>
                    <a:pt x="758" y="35"/>
                  </a:lnTo>
                  <a:lnTo>
                    <a:pt x="757" y="36"/>
                  </a:lnTo>
                  <a:lnTo>
                    <a:pt x="756" y="37"/>
                  </a:lnTo>
                  <a:lnTo>
                    <a:pt x="753" y="41"/>
                  </a:lnTo>
                  <a:lnTo>
                    <a:pt x="752" y="42"/>
                  </a:lnTo>
                  <a:lnTo>
                    <a:pt x="752" y="44"/>
                  </a:lnTo>
                  <a:lnTo>
                    <a:pt x="754" y="42"/>
                  </a:lnTo>
                  <a:close/>
                  <a:moveTo>
                    <a:pt x="932" y="3"/>
                  </a:moveTo>
                  <a:lnTo>
                    <a:pt x="932" y="0"/>
                  </a:lnTo>
                  <a:lnTo>
                    <a:pt x="931" y="0"/>
                  </a:lnTo>
                  <a:lnTo>
                    <a:pt x="929" y="1"/>
                  </a:lnTo>
                  <a:lnTo>
                    <a:pt x="931" y="3"/>
                  </a:lnTo>
                  <a:lnTo>
                    <a:pt x="932" y="3"/>
                  </a:lnTo>
                  <a:close/>
                  <a:moveTo>
                    <a:pt x="839" y="216"/>
                  </a:moveTo>
                  <a:lnTo>
                    <a:pt x="840" y="216"/>
                  </a:lnTo>
                  <a:lnTo>
                    <a:pt x="842" y="215"/>
                  </a:lnTo>
                  <a:lnTo>
                    <a:pt x="843" y="214"/>
                  </a:lnTo>
                  <a:lnTo>
                    <a:pt x="844" y="214"/>
                  </a:lnTo>
                  <a:lnTo>
                    <a:pt x="847" y="211"/>
                  </a:lnTo>
                  <a:lnTo>
                    <a:pt x="848" y="210"/>
                  </a:lnTo>
                  <a:lnTo>
                    <a:pt x="853" y="209"/>
                  </a:lnTo>
                  <a:lnTo>
                    <a:pt x="850" y="206"/>
                  </a:lnTo>
                  <a:lnTo>
                    <a:pt x="850" y="206"/>
                  </a:lnTo>
                  <a:lnTo>
                    <a:pt x="845" y="207"/>
                  </a:lnTo>
                  <a:lnTo>
                    <a:pt x="840" y="208"/>
                  </a:lnTo>
                  <a:lnTo>
                    <a:pt x="838" y="210"/>
                  </a:lnTo>
                  <a:lnTo>
                    <a:pt x="836" y="213"/>
                  </a:lnTo>
                  <a:lnTo>
                    <a:pt x="835" y="216"/>
                  </a:lnTo>
                  <a:lnTo>
                    <a:pt x="835" y="217"/>
                  </a:lnTo>
                  <a:lnTo>
                    <a:pt x="839" y="216"/>
                  </a:lnTo>
                  <a:close/>
                  <a:moveTo>
                    <a:pt x="766" y="184"/>
                  </a:moveTo>
                  <a:lnTo>
                    <a:pt x="767" y="185"/>
                  </a:lnTo>
                  <a:lnTo>
                    <a:pt x="769" y="187"/>
                  </a:lnTo>
                  <a:lnTo>
                    <a:pt x="770" y="185"/>
                  </a:lnTo>
                  <a:lnTo>
                    <a:pt x="770" y="184"/>
                  </a:lnTo>
                  <a:lnTo>
                    <a:pt x="769" y="181"/>
                  </a:lnTo>
                  <a:lnTo>
                    <a:pt x="767" y="179"/>
                  </a:lnTo>
                  <a:lnTo>
                    <a:pt x="766" y="181"/>
                  </a:lnTo>
                  <a:lnTo>
                    <a:pt x="766" y="182"/>
                  </a:lnTo>
                  <a:lnTo>
                    <a:pt x="765" y="183"/>
                  </a:lnTo>
                  <a:lnTo>
                    <a:pt x="766" y="184"/>
                  </a:lnTo>
                  <a:close/>
                  <a:moveTo>
                    <a:pt x="557" y="40"/>
                  </a:moveTo>
                  <a:lnTo>
                    <a:pt x="556" y="37"/>
                  </a:lnTo>
                  <a:lnTo>
                    <a:pt x="557" y="36"/>
                  </a:lnTo>
                  <a:lnTo>
                    <a:pt x="557" y="36"/>
                  </a:lnTo>
                  <a:lnTo>
                    <a:pt x="558" y="36"/>
                  </a:lnTo>
                  <a:lnTo>
                    <a:pt x="561" y="39"/>
                  </a:lnTo>
                  <a:lnTo>
                    <a:pt x="562" y="40"/>
                  </a:lnTo>
                  <a:lnTo>
                    <a:pt x="564" y="42"/>
                  </a:lnTo>
                  <a:lnTo>
                    <a:pt x="568" y="42"/>
                  </a:lnTo>
                  <a:lnTo>
                    <a:pt x="573" y="40"/>
                  </a:lnTo>
                  <a:lnTo>
                    <a:pt x="576" y="41"/>
                  </a:lnTo>
                  <a:lnTo>
                    <a:pt x="577" y="41"/>
                  </a:lnTo>
                  <a:lnTo>
                    <a:pt x="581" y="38"/>
                  </a:lnTo>
                  <a:lnTo>
                    <a:pt x="583" y="38"/>
                  </a:lnTo>
                  <a:lnTo>
                    <a:pt x="585" y="36"/>
                  </a:lnTo>
                  <a:lnTo>
                    <a:pt x="586" y="38"/>
                  </a:lnTo>
                  <a:lnTo>
                    <a:pt x="590" y="40"/>
                  </a:lnTo>
                  <a:lnTo>
                    <a:pt x="591" y="42"/>
                  </a:lnTo>
                  <a:lnTo>
                    <a:pt x="593" y="43"/>
                  </a:lnTo>
                  <a:lnTo>
                    <a:pt x="593" y="44"/>
                  </a:lnTo>
                  <a:lnTo>
                    <a:pt x="591" y="46"/>
                  </a:lnTo>
                  <a:lnTo>
                    <a:pt x="591" y="48"/>
                  </a:lnTo>
                  <a:lnTo>
                    <a:pt x="588" y="48"/>
                  </a:lnTo>
                  <a:lnTo>
                    <a:pt x="586" y="53"/>
                  </a:lnTo>
                  <a:lnTo>
                    <a:pt x="575" y="59"/>
                  </a:lnTo>
                  <a:lnTo>
                    <a:pt x="565" y="54"/>
                  </a:lnTo>
                  <a:lnTo>
                    <a:pt x="560" y="50"/>
                  </a:lnTo>
                  <a:lnTo>
                    <a:pt x="558" y="44"/>
                  </a:lnTo>
                  <a:lnTo>
                    <a:pt x="557" y="4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15" name="Freeform 827">
              <a:extLst>
                <a:ext uri="{FF2B5EF4-FFF2-40B4-BE49-F238E27FC236}">
                  <a16:creationId xmlns="" xmlns:a16="http://schemas.microsoft.com/office/drawing/2014/main" id="{C661A151-14B2-F59A-9415-6AFA4548AD45}"/>
                </a:ext>
              </a:extLst>
            </p:cNvPr>
            <p:cNvSpPr>
              <a:spLocks noChangeArrowheads="1"/>
            </p:cNvSpPr>
            <p:nvPr/>
          </p:nvSpPr>
          <p:spPr bwMode="auto">
            <a:xfrm>
              <a:off x="13117514" y="10391407"/>
              <a:ext cx="5493" cy="54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a14="http://schemas.microsoft.com/office/drawing/2010/main" xmlns="">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716" name="Freeform 828">
              <a:extLst>
                <a:ext uri="{FF2B5EF4-FFF2-40B4-BE49-F238E27FC236}">
                  <a16:creationId xmlns="" xmlns:a16="http://schemas.microsoft.com/office/drawing/2014/main" id="{4FF30527-7812-F2D9-3CA1-47BB34745B7E}"/>
                </a:ext>
              </a:extLst>
            </p:cNvPr>
            <p:cNvSpPr>
              <a:spLocks noChangeArrowheads="1"/>
            </p:cNvSpPr>
            <p:nvPr/>
          </p:nvSpPr>
          <p:spPr bwMode="auto">
            <a:xfrm>
              <a:off x="13919812" y="11600349"/>
              <a:ext cx="10990" cy="27478"/>
            </a:xfrm>
            <a:custGeom>
              <a:avLst/>
              <a:gdLst>
                <a:gd name="T0" fmla="*/ 9 w 11"/>
                <a:gd name="T1" fmla="*/ 9 h 24"/>
                <a:gd name="T2" fmla="*/ 8 w 11"/>
                <a:gd name="T3" fmla="*/ 2 h 24"/>
                <a:gd name="T4" fmla="*/ 5 w 11"/>
                <a:gd name="T5" fmla="*/ 0 h 24"/>
                <a:gd name="T6" fmla="*/ 4 w 11"/>
                <a:gd name="T7" fmla="*/ 1 h 24"/>
                <a:gd name="T8" fmla="*/ 3 w 11"/>
                <a:gd name="T9" fmla="*/ 4 h 24"/>
                <a:gd name="T10" fmla="*/ 1 w 11"/>
                <a:gd name="T11" fmla="*/ 5 h 24"/>
                <a:gd name="T12" fmla="*/ 0 w 11"/>
                <a:gd name="T13" fmla="*/ 7 h 24"/>
                <a:gd name="T14" fmla="*/ 0 w 11"/>
                <a:gd name="T15" fmla="*/ 10 h 24"/>
                <a:gd name="T16" fmla="*/ 0 w 11"/>
                <a:gd name="T17" fmla="*/ 13 h 24"/>
                <a:gd name="T18" fmla="*/ 2 w 11"/>
                <a:gd name="T19" fmla="*/ 17 h 24"/>
                <a:gd name="T20" fmla="*/ 1 w 11"/>
                <a:gd name="T21" fmla="*/ 20 h 24"/>
                <a:gd name="T22" fmla="*/ 2 w 11"/>
                <a:gd name="T23" fmla="*/ 23 h 24"/>
                <a:gd name="T24" fmla="*/ 3 w 11"/>
                <a:gd name="T25" fmla="*/ 23 h 24"/>
                <a:gd name="T26" fmla="*/ 6 w 11"/>
                <a:gd name="T27" fmla="*/ 21 h 24"/>
                <a:gd name="T28" fmla="*/ 9 w 11"/>
                <a:gd name="T29" fmla="*/ 18 h 24"/>
                <a:gd name="T30" fmla="*/ 10 w 11"/>
                <a:gd name="T31" fmla="*/ 16 h 24"/>
                <a:gd name="T32" fmla="*/ 9 w 11"/>
                <a:gd name="T33" fmla="*/ 12 h 24"/>
                <a:gd name="T34" fmla="*/ 9 w 11"/>
                <a:gd name="T35"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4">
                  <a:moveTo>
                    <a:pt x="9" y="9"/>
                  </a:moveTo>
                  <a:lnTo>
                    <a:pt x="8" y="2"/>
                  </a:lnTo>
                  <a:lnTo>
                    <a:pt x="5" y="0"/>
                  </a:lnTo>
                  <a:lnTo>
                    <a:pt x="4" y="1"/>
                  </a:lnTo>
                  <a:lnTo>
                    <a:pt x="3" y="4"/>
                  </a:lnTo>
                  <a:lnTo>
                    <a:pt x="1" y="5"/>
                  </a:lnTo>
                  <a:lnTo>
                    <a:pt x="0" y="7"/>
                  </a:lnTo>
                  <a:lnTo>
                    <a:pt x="0" y="10"/>
                  </a:lnTo>
                  <a:lnTo>
                    <a:pt x="0" y="13"/>
                  </a:lnTo>
                  <a:lnTo>
                    <a:pt x="2" y="17"/>
                  </a:lnTo>
                  <a:lnTo>
                    <a:pt x="1" y="20"/>
                  </a:lnTo>
                  <a:lnTo>
                    <a:pt x="2" y="23"/>
                  </a:lnTo>
                  <a:lnTo>
                    <a:pt x="3" y="23"/>
                  </a:lnTo>
                  <a:lnTo>
                    <a:pt x="6" y="21"/>
                  </a:lnTo>
                  <a:lnTo>
                    <a:pt x="9" y="18"/>
                  </a:lnTo>
                  <a:lnTo>
                    <a:pt x="10" y="16"/>
                  </a:lnTo>
                  <a:lnTo>
                    <a:pt x="9" y="12"/>
                  </a:lnTo>
                  <a:lnTo>
                    <a:pt x="9"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7" name="Freeform 829">
              <a:extLst>
                <a:ext uri="{FF2B5EF4-FFF2-40B4-BE49-F238E27FC236}">
                  <a16:creationId xmlns="" xmlns:a16="http://schemas.microsoft.com/office/drawing/2014/main" id="{70ED3FE8-15D7-532F-E310-3997E7A7DDEB}"/>
                </a:ext>
              </a:extLst>
            </p:cNvPr>
            <p:cNvSpPr>
              <a:spLocks noChangeArrowheads="1"/>
            </p:cNvSpPr>
            <p:nvPr/>
          </p:nvSpPr>
          <p:spPr bwMode="auto">
            <a:xfrm>
              <a:off x="13634062" y="11402522"/>
              <a:ext cx="65942" cy="27478"/>
            </a:xfrm>
            <a:custGeom>
              <a:avLst/>
              <a:gdLst>
                <a:gd name="T0" fmla="*/ 43 w 51"/>
                <a:gd name="T1" fmla="*/ 6 h 20"/>
                <a:gd name="T2" fmla="*/ 40 w 51"/>
                <a:gd name="T3" fmla="*/ 7 h 20"/>
                <a:gd name="T4" fmla="*/ 33 w 51"/>
                <a:gd name="T5" fmla="*/ 6 h 20"/>
                <a:gd name="T6" fmla="*/ 33 w 51"/>
                <a:gd name="T7" fmla="*/ 6 h 20"/>
                <a:gd name="T8" fmla="*/ 34 w 51"/>
                <a:gd name="T9" fmla="*/ 3 h 20"/>
                <a:gd name="T10" fmla="*/ 32 w 51"/>
                <a:gd name="T11" fmla="*/ 2 h 20"/>
                <a:gd name="T12" fmla="*/ 31 w 51"/>
                <a:gd name="T13" fmla="*/ 1 h 20"/>
                <a:gd name="T14" fmla="*/ 24 w 51"/>
                <a:gd name="T15" fmla="*/ 0 h 20"/>
                <a:gd name="T16" fmla="*/ 17 w 51"/>
                <a:gd name="T17" fmla="*/ 4 h 20"/>
                <a:gd name="T18" fmla="*/ 2 w 51"/>
                <a:gd name="T19" fmla="*/ 6 h 20"/>
                <a:gd name="T20" fmla="*/ 1 w 51"/>
                <a:gd name="T21" fmla="*/ 9 h 20"/>
                <a:gd name="T22" fmla="*/ 0 w 51"/>
                <a:gd name="T23" fmla="*/ 12 h 20"/>
                <a:gd name="T24" fmla="*/ 1 w 51"/>
                <a:gd name="T25" fmla="*/ 14 h 20"/>
                <a:gd name="T26" fmla="*/ 6 w 51"/>
                <a:gd name="T27" fmla="*/ 18 h 20"/>
                <a:gd name="T28" fmla="*/ 11 w 51"/>
                <a:gd name="T29" fmla="*/ 18 h 20"/>
                <a:gd name="T30" fmla="*/ 15 w 51"/>
                <a:gd name="T31" fmla="*/ 17 h 20"/>
                <a:gd name="T32" fmla="*/ 19 w 51"/>
                <a:gd name="T33" fmla="*/ 18 h 20"/>
                <a:gd name="T34" fmla="*/ 21 w 51"/>
                <a:gd name="T35" fmla="*/ 16 h 20"/>
                <a:gd name="T36" fmla="*/ 26 w 51"/>
                <a:gd name="T37" fmla="*/ 17 h 20"/>
                <a:gd name="T38" fmla="*/ 28 w 51"/>
                <a:gd name="T39" fmla="*/ 19 h 20"/>
                <a:gd name="T40" fmla="*/ 33 w 51"/>
                <a:gd name="T41" fmla="*/ 17 h 20"/>
                <a:gd name="T42" fmla="*/ 34 w 51"/>
                <a:gd name="T43" fmla="*/ 14 h 20"/>
                <a:gd name="T44" fmla="*/ 35 w 51"/>
                <a:gd name="T45" fmla="*/ 13 h 20"/>
                <a:gd name="T46" fmla="*/ 40 w 51"/>
                <a:gd name="T47" fmla="*/ 11 h 20"/>
                <a:gd name="T48" fmla="*/ 47 w 51"/>
                <a:gd name="T49" fmla="*/ 13 h 20"/>
                <a:gd name="T50" fmla="*/ 48 w 51"/>
                <a:gd name="T51" fmla="*/ 13 h 20"/>
                <a:gd name="T52" fmla="*/ 50 w 51"/>
                <a:gd name="T53" fmla="*/ 11 h 20"/>
                <a:gd name="T54" fmla="*/ 47 w 51"/>
                <a:gd name="T55" fmla="*/ 7 h 20"/>
                <a:gd name="T56" fmla="*/ 43 w 51"/>
                <a:gd name="T5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20">
                  <a:moveTo>
                    <a:pt x="43" y="6"/>
                  </a:moveTo>
                  <a:lnTo>
                    <a:pt x="40" y="7"/>
                  </a:lnTo>
                  <a:lnTo>
                    <a:pt x="33" y="6"/>
                  </a:lnTo>
                  <a:lnTo>
                    <a:pt x="33" y="6"/>
                  </a:lnTo>
                  <a:lnTo>
                    <a:pt x="34" y="3"/>
                  </a:lnTo>
                  <a:lnTo>
                    <a:pt x="32" y="2"/>
                  </a:lnTo>
                  <a:lnTo>
                    <a:pt x="31" y="1"/>
                  </a:lnTo>
                  <a:lnTo>
                    <a:pt x="24" y="0"/>
                  </a:lnTo>
                  <a:lnTo>
                    <a:pt x="17" y="4"/>
                  </a:lnTo>
                  <a:lnTo>
                    <a:pt x="2" y="6"/>
                  </a:lnTo>
                  <a:lnTo>
                    <a:pt x="1" y="9"/>
                  </a:lnTo>
                  <a:lnTo>
                    <a:pt x="0" y="12"/>
                  </a:lnTo>
                  <a:lnTo>
                    <a:pt x="1" y="14"/>
                  </a:lnTo>
                  <a:lnTo>
                    <a:pt x="6" y="18"/>
                  </a:lnTo>
                  <a:lnTo>
                    <a:pt x="11" y="18"/>
                  </a:lnTo>
                  <a:lnTo>
                    <a:pt x="15" y="17"/>
                  </a:lnTo>
                  <a:lnTo>
                    <a:pt x="19" y="18"/>
                  </a:lnTo>
                  <a:lnTo>
                    <a:pt x="21" y="16"/>
                  </a:lnTo>
                  <a:lnTo>
                    <a:pt x="26" y="17"/>
                  </a:lnTo>
                  <a:lnTo>
                    <a:pt x="28" y="19"/>
                  </a:lnTo>
                  <a:lnTo>
                    <a:pt x="33" y="17"/>
                  </a:lnTo>
                  <a:lnTo>
                    <a:pt x="34" y="14"/>
                  </a:lnTo>
                  <a:lnTo>
                    <a:pt x="35" y="13"/>
                  </a:lnTo>
                  <a:lnTo>
                    <a:pt x="40" y="11"/>
                  </a:lnTo>
                  <a:lnTo>
                    <a:pt x="47" y="13"/>
                  </a:lnTo>
                  <a:lnTo>
                    <a:pt x="48" y="13"/>
                  </a:lnTo>
                  <a:lnTo>
                    <a:pt x="50" y="11"/>
                  </a:lnTo>
                  <a:lnTo>
                    <a:pt x="47" y="7"/>
                  </a:lnTo>
                  <a:lnTo>
                    <a:pt x="4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8" name="Freeform 830">
              <a:extLst>
                <a:ext uri="{FF2B5EF4-FFF2-40B4-BE49-F238E27FC236}">
                  <a16:creationId xmlns="" xmlns:a16="http://schemas.microsoft.com/office/drawing/2014/main" id="{171CD656-EF4B-FED4-7857-604252B784DD}"/>
                </a:ext>
              </a:extLst>
            </p:cNvPr>
            <p:cNvSpPr>
              <a:spLocks noChangeArrowheads="1"/>
            </p:cNvSpPr>
            <p:nvPr/>
          </p:nvSpPr>
          <p:spPr bwMode="auto">
            <a:xfrm>
              <a:off x="14084668" y="11759712"/>
              <a:ext cx="5493" cy="10990"/>
            </a:xfrm>
            <a:custGeom>
              <a:avLst/>
              <a:gdLst>
                <a:gd name="T0" fmla="*/ 4 w 5"/>
                <a:gd name="T1" fmla="*/ 1 h 7"/>
                <a:gd name="T2" fmla="*/ 1 w 5"/>
                <a:gd name="T3" fmla="*/ 0 h 7"/>
                <a:gd name="T4" fmla="*/ 0 w 5"/>
                <a:gd name="T5" fmla="*/ 2 h 7"/>
                <a:gd name="T6" fmla="*/ 0 w 5"/>
                <a:gd name="T7" fmla="*/ 3 h 7"/>
                <a:gd name="T8" fmla="*/ 0 w 5"/>
                <a:gd name="T9" fmla="*/ 5 h 7"/>
                <a:gd name="T10" fmla="*/ 1 w 5"/>
                <a:gd name="T11" fmla="*/ 6 h 7"/>
                <a:gd name="T12" fmla="*/ 3 w 5"/>
                <a:gd name="T13" fmla="*/ 5 h 7"/>
                <a:gd name="T14" fmla="*/ 3 w 5"/>
                <a:gd name="T15" fmla="*/ 4 h 7"/>
                <a:gd name="T16" fmla="*/ 4 w 5"/>
                <a:gd name="T17" fmla="*/ 3 h 7"/>
                <a:gd name="T18" fmla="*/ 4 w 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1"/>
                  </a:moveTo>
                  <a:lnTo>
                    <a:pt x="1" y="0"/>
                  </a:lnTo>
                  <a:lnTo>
                    <a:pt x="0" y="2"/>
                  </a:lnTo>
                  <a:lnTo>
                    <a:pt x="0" y="3"/>
                  </a:lnTo>
                  <a:lnTo>
                    <a:pt x="0" y="5"/>
                  </a:lnTo>
                  <a:lnTo>
                    <a:pt x="1" y="6"/>
                  </a:lnTo>
                  <a:lnTo>
                    <a:pt x="3" y="5"/>
                  </a:lnTo>
                  <a:lnTo>
                    <a:pt x="3" y="4"/>
                  </a:lnTo>
                  <a:lnTo>
                    <a:pt x="4" y="3"/>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19" name="Freeform 831">
              <a:extLst>
                <a:ext uri="{FF2B5EF4-FFF2-40B4-BE49-F238E27FC236}">
                  <a16:creationId xmlns="" xmlns:a16="http://schemas.microsoft.com/office/drawing/2014/main" id="{89AA49D7-8D33-65CE-4C8B-29047CBEACE3}"/>
                </a:ext>
              </a:extLst>
            </p:cNvPr>
            <p:cNvSpPr>
              <a:spLocks noChangeArrowheads="1"/>
            </p:cNvSpPr>
            <p:nvPr/>
          </p:nvSpPr>
          <p:spPr bwMode="auto">
            <a:xfrm>
              <a:off x="14051696" y="11798176"/>
              <a:ext cx="10990" cy="10990"/>
            </a:xfrm>
            <a:custGeom>
              <a:avLst/>
              <a:gdLst>
                <a:gd name="T0" fmla="*/ 6 w 9"/>
                <a:gd name="T1" fmla="*/ 0 h 11"/>
                <a:gd name="T2" fmla="*/ 5 w 9"/>
                <a:gd name="T3" fmla="*/ 0 h 11"/>
                <a:gd name="T4" fmla="*/ 4 w 9"/>
                <a:gd name="T5" fmla="*/ 3 h 11"/>
                <a:gd name="T6" fmla="*/ 3 w 9"/>
                <a:gd name="T7" fmla="*/ 5 h 11"/>
                <a:gd name="T8" fmla="*/ 3 w 9"/>
                <a:gd name="T9" fmla="*/ 5 h 11"/>
                <a:gd name="T10" fmla="*/ 2 w 9"/>
                <a:gd name="T11" fmla="*/ 7 h 11"/>
                <a:gd name="T12" fmla="*/ 2 w 9"/>
                <a:gd name="T13" fmla="*/ 7 h 11"/>
                <a:gd name="T14" fmla="*/ 0 w 9"/>
                <a:gd name="T15" fmla="*/ 7 h 11"/>
                <a:gd name="T16" fmla="*/ 0 w 9"/>
                <a:gd name="T17" fmla="*/ 7 h 11"/>
                <a:gd name="T18" fmla="*/ 2 w 9"/>
                <a:gd name="T19" fmla="*/ 10 h 11"/>
                <a:gd name="T20" fmla="*/ 4 w 9"/>
                <a:gd name="T21" fmla="*/ 10 h 11"/>
                <a:gd name="T22" fmla="*/ 6 w 9"/>
                <a:gd name="T23" fmla="*/ 10 h 11"/>
                <a:gd name="T24" fmla="*/ 8 w 9"/>
                <a:gd name="T25" fmla="*/ 6 h 11"/>
                <a:gd name="T26" fmla="*/ 7 w 9"/>
                <a:gd name="T27" fmla="*/ 4 h 11"/>
                <a:gd name="T28" fmla="*/ 6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6" y="0"/>
                  </a:moveTo>
                  <a:lnTo>
                    <a:pt x="5" y="0"/>
                  </a:lnTo>
                  <a:lnTo>
                    <a:pt x="4" y="3"/>
                  </a:lnTo>
                  <a:lnTo>
                    <a:pt x="3" y="5"/>
                  </a:lnTo>
                  <a:lnTo>
                    <a:pt x="3" y="5"/>
                  </a:lnTo>
                  <a:lnTo>
                    <a:pt x="2" y="7"/>
                  </a:lnTo>
                  <a:lnTo>
                    <a:pt x="2" y="7"/>
                  </a:lnTo>
                  <a:lnTo>
                    <a:pt x="0" y="7"/>
                  </a:lnTo>
                  <a:lnTo>
                    <a:pt x="0" y="7"/>
                  </a:lnTo>
                  <a:lnTo>
                    <a:pt x="2" y="10"/>
                  </a:lnTo>
                  <a:lnTo>
                    <a:pt x="4" y="10"/>
                  </a:lnTo>
                  <a:lnTo>
                    <a:pt x="6" y="10"/>
                  </a:lnTo>
                  <a:lnTo>
                    <a:pt x="8" y="6"/>
                  </a:lnTo>
                  <a:lnTo>
                    <a:pt x="7" y="4"/>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0" name="Freeform 832">
              <a:extLst>
                <a:ext uri="{FF2B5EF4-FFF2-40B4-BE49-F238E27FC236}">
                  <a16:creationId xmlns="" xmlns:a16="http://schemas.microsoft.com/office/drawing/2014/main" id="{8CA7596E-64A8-BF62-8D40-36E9D6AE9A91}"/>
                </a:ext>
              </a:extLst>
            </p:cNvPr>
            <p:cNvSpPr>
              <a:spLocks noChangeArrowheads="1"/>
            </p:cNvSpPr>
            <p:nvPr/>
          </p:nvSpPr>
          <p:spPr bwMode="auto">
            <a:xfrm>
              <a:off x="14057190" y="11787186"/>
              <a:ext cx="5497" cy="10990"/>
            </a:xfrm>
            <a:custGeom>
              <a:avLst/>
              <a:gdLst>
                <a:gd name="T0" fmla="*/ 2 w 5"/>
                <a:gd name="T1" fmla="*/ 0 h 8"/>
                <a:gd name="T2" fmla="*/ 1 w 5"/>
                <a:gd name="T3" fmla="*/ 2 h 8"/>
                <a:gd name="T4" fmla="*/ 0 w 5"/>
                <a:gd name="T5" fmla="*/ 3 h 8"/>
                <a:gd name="T6" fmla="*/ 0 w 5"/>
                <a:gd name="T7" fmla="*/ 4 h 8"/>
                <a:gd name="T8" fmla="*/ 1 w 5"/>
                <a:gd name="T9" fmla="*/ 5 h 8"/>
                <a:gd name="T10" fmla="*/ 2 w 5"/>
                <a:gd name="T11" fmla="*/ 7 h 8"/>
                <a:gd name="T12" fmla="*/ 2 w 5"/>
                <a:gd name="T13" fmla="*/ 7 h 8"/>
                <a:gd name="T14" fmla="*/ 4 w 5"/>
                <a:gd name="T15" fmla="*/ 7 h 8"/>
                <a:gd name="T16" fmla="*/ 3 w 5"/>
                <a:gd name="T17" fmla="*/ 2 h 8"/>
                <a:gd name="T18" fmla="*/ 2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2" y="0"/>
                  </a:moveTo>
                  <a:lnTo>
                    <a:pt x="1" y="2"/>
                  </a:lnTo>
                  <a:lnTo>
                    <a:pt x="0" y="3"/>
                  </a:lnTo>
                  <a:lnTo>
                    <a:pt x="0" y="4"/>
                  </a:lnTo>
                  <a:lnTo>
                    <a:pt x="1" y="5"/>
                  </a:lnTo>
                  <a:lnTo>
                    <a:pt x="2" y="7"/>
                  </a:lnTo>
                  <a:lnTo>
                    <a:pt x="2" y="7"/>
                  </a:lnTo>
                  <a:lnTo>
                    <a:pt x="4" y="7"/>
                  </a:lnTo>
                  <a:lnTo>
                    <a:pt x="3" y="2"/>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1" name="Freeform 833">
              <a:extLst>
                <a:ext uri="{FF2B5EF4-FFF2-40B4-BE49-F238E27FC236}">
                  <a16:creationId xmlns="" xmlns:a16="http://schemas.microsoft.com/office/drawing/2014/main" id="{A7D82202-C849-DABE-95BF-443C5E0283AF}"/>
                </a:ext>
              </a:extLst>
            </p:cNvPr>
            <p:cNvSpPr>
              <a:spLocks noChangeArrowheads="1"/>
            </p:cNvSpPr>
            <p:nvPr/>
          </p:nvSpPr>
          <p:spPr bwMode="auto">
            <a:xfrm>
              <a:off x="13177959" y="10473837"/>
              <a:ext cx="5497" cy="10990"/>
            </a:xfrm>
            <a:custGeom>
              <a:avLst/>
              <a:gdLst>
                <a:gd name="T0" fmla="*/ 4 w 5"/>
                <a:gd name="T1" fmla="*/ 4 h 7"/>
                <a:gd name="T2" fmla="*/ 3 w 5"/>
                <a:gd name="T3" fmla="*/ 3 h 7"/>
                <a:gd name="T4" fmla="*/ 4 w 5"/>
                <a:gd name="T5" fmla="*/ 1 h 7"/>
                <a:gd name="T6" fmla="*/ 2 w 5"/>
                <a:gd name="T7" fmla="*/ 0 h 7"/>
                <a:gd name="T8" fmla="*/ 0 w 5"/>
                <a:gd name="T9" fmla="*/ 1 h 7"/>
                <a:gd name="T10" fmla="*/ 0 w 5"/>
                <a:gd name="T11" fmla="*/ 4 h 7"/>
                <a:gd name="T12" fmla="*/ 1 w 5"/>
                <a:gd name="T13" fmla="*/ 6 h 7"/>
                <a:gd name="T14" fmla="*/ 4 w 5"/>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4"/>
                  </a:moveTo>
                  <a:lnTo>
                    <a:pt x="3" y="3"/>
                  </a:lnTo>
                  <a:lnTo>
                    <a:pt x="4" y="1"/>
                  </a:lnTo>
                  <a:lnTo>
                    <a:pt x="2" y="0"/>
                  </a:lnTo>
                  <a:lnTo>
                    <a:pt x="0" y="1"/>
                  </a:lnTo>
                  <a:lnTo>
                    <a:pt x="0" y="4"/>
                  </a:lnTo>
                  <a:lnTo>
                    <a:pt x="1" y="6"/>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2" name="Freeform 834">
              <a:extLst>
                <a:ext uri="{FF2B5EF4-FFF2-40B4-BE49-F238E27FC236}">
                  <a16:creationId xmlns="" xmlns:a16="http://schemas.microsoft.com/office/drawing/2014/main" id="{B7CF8CD6-8AC5-D80E-3163-0896F396F6B9}"/>
                </a:ext>
              </a:extLst>
            </p:cNvPr>
            <p:cNvSpPr>
              <a:spLocks noChangeArrowheads="1"/>
            </p:cNvSpPr>
            <p:nvPr/>
          </p:nvSpPr>
          <p:spPr bwMode="auto">
            <a:xfrm>
              <a:off x="13150485" y="10506808"/>
              <a:ext cx="5493" cy="10990"/>
            </a:xfrm>
            <a:custGeom>
              <a:avLst/>
              <a:gdLst>
                <a:gd name="T0" fmla="*/ 2 w 6"/>
                <a:gd name="T1" fmla="*/ 5 h 7"/>
                <a:gd name="T2" fmla="*/ 3 w 6"/>
                <a:gd name="T3" fmla="*/ 6 h 7"/>
                <a:gd name="T4" fmla="*/ 4 w 6"/>
                <a:gd name="T5" fmla="*/ 5 h 7"/>
                <a:gd name="T6" fmla="*/ 5 w 6"/>
                <a:gd name="T7" fmla="*/ 4 h 7"/>
                <a:gd name="T8" fmla="*/ 3 w 6"/>
                <a:gd name="T9" fmla="*/ 2 h 7"/>
                <a:gd name="T10" fmla="*/ 3 w 6"/>
                <a:gd name="T11" fmla="*/ 0 h 7"/>
                <a:gd name="T12" fmla="*/ 2 w 6"/>
                <a:gd name="T13" fmla="*/ 0 h 7"/>
                <a:gd name="T14" fmla="*/ 1 w 6"/>
                <a:gd name="T15" fmla="*/ 2 h 7"/>
                <a:gd name="T16" fmla="*/ 0 w 6"/>
                <a:gd name="T17" fmla="*/ 3 h 7"/>
                <a:gd name="T18" fmla="*/ 2 w 6"/>
                <a:gd name="T19" fmla="*/ 4 h 7"/>
                <a:gd name="T20" fmla="*/ 2 w 6"/>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5"/>
                  </a:moveTo>
                  <a:lnTo>
                    <a:pt x="3" y="6"/>
                  </a:lnTo>
                  <a:lnTo>
                    <a:pt x="4" y="5"/>
                  </a:lnTo>
                  <a:lnTo>
                    <a:pt x="5" y="4"/>
                  </a:lnTo>
                  <a:lnTo>
                    <a:pt x="3" y="2"/>
                  </a:lnTo>
                  <a:lnTo>
                    <a:pt x="3" y="0"/>
                  </a:lnTo>
                  <a:lnTo>
                    <a:pt x="2" y="0"/>
                  </a:lnTo>
                  <a:lnTo>
                    <a:pt x="1" y="2"/>
                  </a:lnTo>
                  <a:lnTo>
                    <a:pt x="0" y="3"/>
                  </a:lnTo>
                  <a:lnTo>
                    <a:pt x="2"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3" name="Freeform 835">
              <a:extLst>
                <a:ext uri="{FF2B5EF4-FFF2-40B4-BE49-F238E27FC236}">
                  <a16:creationId xmlns="" xmlns:a16="http://schemas.microsoft.com/office/drawing/2014/main" id="{363EFE90-595B-02C6-A64F-8785D2E29011}"/>
                </a:ext>
              </a:extLst>
            </p:cNvPr>
            <p:cNvSpPr>
              <a:spLocks noChangeArrowheads="1"/>
            </p:cNvSpPr>
            <p:nvPr/>
          </p:nvSpPr>
          <p:spPr bwMode="auto">
            <a:xfrm>
              <a:off x="12787802" y="10732109"/>
              <a:ext cx="5493" cy="10990"/>
            </a:xfrm>
            <a:custGeom>
              <a:avLst/>
              <a:gdLst>
                <a:gd name="T0" fmla="*/ 2 w 6"/>
                <a:gd name="T1" fmla="*/ 7 h 8"/>
                <a:gd name="T2" fmla="*/ 4 w 6"/>
                <a:gd name="T3" fmla="*/ 4 h 8"/>
                <a:gd name="T4" fmla="*/ 5 w 6"/>
                <a:gd name="T5" fmla="*/ 2 h 8"/>
                <a:gd name="T6" fmla="*/ 3 w 6"/>
                <a:gd name="T7" fmla="*/ 0 h 8"/>
                <a:gd name="T8" fmla="*/ 1 w 6"/>
                <a:gd name="T9" fmla="*/ 3 h 8"/>
                <a:gd name="T10" fmla="*/ 0 w 6"/>
                <a:gd name="T11" fmla="*/ 5 h 8"/>
                <a:gd name="T12" fmla="*/ 0 w 6"/>
                <a:gd name="T13" fmla="*/ 6 h 8"/>
                <a:gd name="T14" fmla="*/ 2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7"/>
                  </a:moveTo>
                  <a:lnTo>
                    <a:pt x="4" y="4"/>
                  </a:lnTo>
                  <a:lnTo>
                    <a:pt x="5" y="2"/>
                  </a:lnTo>
                  <a:lnTo>
                    <a:pt x="3" y="0"/>
                  </a:lnTo>
                  <a:lnTo>
                    <a:pt x="1" y="3"/>
                  </a:lnTo>
                  <a:lnTo>
                    <a:pt x="0" y="5"/>
                  </a:lnTo>
                  <a:lnTo>
                    <a:pt x="0"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4" name="Freeform 836">
              <a:extLst>
                <a:ext uri="{FF2B5EF4-FFF2-40B4-BE49-F238E27FC236}">
                  <a16:creationId xmlns="" xmlns:a16="http://schemas.microsoft.com/office/drawing/2014/main" id="{04EF6930-2396-953C-4EF1-495E08947A07}"/>
                </a:ext>
              </a:extLst>
            </p:cNvPr>
            <p:cNvSpPr>
              <a:spLocks noChangeArrowheads="1"/>
            </p:cNvSpPr>
            <p:nvPr/>
          </p:nvSpPr>
          <p:spPr bwMode="auto">
            <a:xfrm>
              <a:off x="12694382" y="10940926"/>
              <a:ext cx="10990" cy="27478"/>
            </a:xfrm>
            <a:custGeom>
              <a:avLst/>
              <a:gdLst>
                <a:gd name="T0" fmla="*/ 8 w 10"/>
                <a:gd name="T1" fmla="*/ 15 h 21"/>
                <a:gd name="T2" fmla="*/ 7 w 10"/>
                <a:gd name="T3" fmla="*/ 13 h 21"/>
                <a:gd name="T4" fmla="*/ 6 w 10"/>
                <a:gd name="T5" fmla="*/ 11 h 21"/>
                <a:gd name="T6" fmla="*/ 3 w 10"/>
                <a:gd name="T7" fmla="*/ 0 h 21"/>
                <a:gd name="T8" fmla="*/ 1 w 10"/>
                <a:gd name="T9" fmla="*/ 1 h 21"/>
                <a:gd name="T10" fmla="*/ 0 w 10"/>
                <a:gd name="T11" fmla="*/ 2 h 21"/>
                <a:gd name="T12" fmla="*/ 2 w 10"/>
                <a:gd name="T13" fmla="*/ 9 h 21"/>
                <a:gd name="T14" fmla="*/ 8 w 10"/>
                <a:gd name="T15" fmla="*/ 20 h 21"/>
                <a:gd name="T16" fmla="*/ 9 w 10"/>
                <a:gd name="T17" fmla="*/ 19 h 21"/>
                <a:gd name="T18" fmla="*/ 8 w 10"/>
                <a:gd name="T19" fmla="*/ 16 h 21"/>
                <a:gd name="T20" fmla="*/ 8 w 10"/>
                <a:gd name="T2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1">
                  <a:moveTo>
                    <a:pt x="8" y="15"/>
                  </a:moveTo>
                  <a:lnTo>
                    <a:pt x="7" y="13"/>
                  </a:lnTo>
                  <a:lnTo>
                    <a:pt x="6" y="11"/>
                  </a:lnTo>
                  <a:lnTo>
                    <a:pt x="3" y="0"/>
                  </a:lnTo>
                  <a:lnTo>
                    <a:pt x="1" y="1"/>
                  </a:lnTo>
                  <a:lnTo>
                    <a:pt x="0" y="2"/>
                  </a:lnTo>
                  <a:lnTo>
                    <a:pt x="2" y="9"/>
                  </a:lnTo>
                  <a:lnTo>
                    <a:pt x="8" y="20"/>
                  </a:lnTo>
                  <a:lnTo>
                    <a:pt x="9" y="19"/>
                  </a:lnTo>
                  <a:lnTo>
                    <a:pt x="8" y="16"/>
                  </a:lnTo>
                  <a:lnTo>
                    <a:pt x="8"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5" name="Freeform 837">
              <a:extLst>
                <a:ext uri="{FF2B5EF4-FFF2-40B4-BE49-F238E27FC236}">
                  <a16:creationId xmlns="" xmlns:a16="http://schemas.microsoft.com/office/drawing/2014/main" id="{28FAF2E3-5064-26BE-CD96-84E1E6AA9477}"/>
                </a:ext>
              </a:extLst>
            </p:cNvPr>
            <p:cNvSpPr>
              <a:spLocks noChangeArrowheads="1"/>
            </p:cNvSpPr>
            <p:nvPr/>
          </p:nvSpPr>
          <p:spPr bwMode="auto">
            <a:xfrm>
              <a:off x="13375786" y="10347445"/>
              <a:ext cx="21981" cy="21981"/>
            </a:xfrm>
            <a:custGeom>
              <a:avLst/>
              <a:gdLst>
                <a:gd name="T0" fmla="*/ 2 w 19"/>
                <a:gd name="T1" fmla="*/ 16 h 17"/>
                <a:gd name="T2" fmla="*/ 8 w 19"/>
                <a:gd name="T3" fmla="*/ 14 h 17"/>
                <a:gd name="T4" fmla="*/ 14 w 19"/>
                <a:gd name="T5" fmla="*/ 16 h 17"/>
                <a:gd name="T6" fmla="*/ 18 w 19"/>
                <a:gd name="T7" fmla="*/ 16 h 17"/>
                <a:gd name="T8" fmla="*/ 18 w 19"/>
                <a:gd name="T9" fmla="*/ 14 h 17"/>
                <a:gd name="T10" fmla="*/ 17 w 19"/>
                <a:gd name="T11" fmla="*/ 12 h 17"/>
                <a:gd name="T12" fmla="*/ 16 w 19"/>
                <a:gd name="T13" fmla="*/ 12 h 17"/>
                <a:gd name="T14" fmla="*/ 13 w 19"/>
                <a:gd name="T15" fmla="*/ 11 h 17"/>
                <a:gd name="T16" fmla="*/ 12 w 19"/>
                <a:gd name="T17" fmla="*/ 8 h 17"/>
                <a:gd name="T18" fmla="*/ 11 w 19"/>
                <a:gd name="T19" fmla="*/ 5 h 17"/>
                <a:gd name="T20" fmla="*/ 10 w 19"/>
                <a:gd name="T21" fmla="*/ 3 h 17"/>
                <a:gd name="T22" fmla="*/ 9 w 19"/>
                <a:gd name="T23" fmla="*/ 0 h 17"/>
                <a:gd name="T24" fmla="*/ 8 w 19"/>
                <a:gd name="T25" fmla="*/ 0 h 17"/>
                <a:gd name="T26" fmla="*/ 6 w 19"/>
                <a:gd name="T27" fmla="*/ 0 h 17"/>
                <a:gd name="T28" fmla="*/ 3 w 19"/>
                <a:gd name="T29" fmla="*/ 5 h 17"/>
                <a:gd name="T30" fmla="*/ 4 w 19"/>
                <a:gd name="T31" fmla="*/ 6 h 17"/>
                <a:gd name="T32" fmla="*/ 5 w 19"/>
                <a:gd name="T33" fmla="*/ 10 h 17"/>
                <a:gd name="T34" fmla="*/ 3 w 19"/>
                <a:gd name="T35" fmla="*/ 11 h 17"/>
                <a:gd name="T36" fmla="*/ 0 w 19"/>
                <a:gd name="T37" fmla="*/ 11 h 17"/>
                <a:gd name="T38" fmla="*/ 0 w 19"/>
                <a:gd name="T39" fmla="*/ 14 h 17"/>
                <a:gd name="T40" fmla="*/ 1 w 19"/>
                <a:gd name="T41" fmla="*/ 16 h 17"/>
                <a:gd name="T42" fmla="*/ 2 w 19"/>
                <a:gd name="T4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7">
                  <a:moveTo>
                    <a:pt x="2" y="16"/>
                  </a:moveTo>
                  <a:lnTo>
                    <a:pt x="8" y="14"/>
                  </a:lnTo>
                  <a:lnTo>
                    <a:pt x="14" y="16"/>
                  </a:lnTo>
                  <a:lnTo>
                    <a:pt x="18" y="16"/>
                  </a:lnTo>
                  <a:lnTo>
                    <a:pt x="18" y="14"/>
                  </a:lnTo>
                  <a:lnTo>
                    <a:pt x="17" y="12"/>
                  </a:lnTo>
                  <a:lnTo>
                    <a:pt x="16" y="12"/>
                  </a:lnTo>
                  <a:lnTo>
                    <a:pt x="13" y="11"/>
                  </a:lnTo>
                  <a:lnTo>
                    <a:pt x="12" y="8"/>
                  </a:lnTo>
                  <a:lnTo>
                    <a:pt x="11" y="5"/>
                  </a:lnTo>
                  <a:lnTo>
                    <a:pt x="10" y="3"/>
                  </a:lnTo>
                  <a:lnTo>
                    <a:pt x="9" y="0"/>
                  </a:lnTo>
                  <a:lnTo>
                    <a:pt x="8" y="0"/>
                  </a:lnTo>
                  <a:lnTo>
                    <a:pt x="6" y="0"/>
                  </a:lnTo>
                  <a:lnTo>
                    <a:pt x="3" y="5"/>
                  </a:lnTo>
                  <a:lnTo>
                    <a:pt x="4" y="6"/>
                  </a:lnTo>
                  <a:lnTo>
                    <a:pt x="5" y="10"/>
                  </a:lnTo>
                  <a:lnTo>
                    <a:pt x="3" y="11"/>
                  </a:lnTo>
                  <a:lnTo>
                    <a:pt x="0" y="11"/>
                  </a:lnTo>
                  <a:lnTo>
                    <a:pt x="0" y="14"/>
                  </a:lnTo>
                  <a:lnTo>
                    <a:pt x="1" y="16"/>
                  </a:lnTo>
                  <a:lnTo>
                    <a:pt x="2"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6" name="Freeform 840">
              <a:extLst>
                <a:ext uri="{FF2B5EF4-FFF2-40B4-BE49-F238E27FC236}">
                  <a16:creationId xmlns="" xmlns:a16="http://schemas.microsoft.com/office/drawing/2014/main" id="{59021328-EA83-E63B-D2FE-2068CF2E7450}"/>
                </a:ext>
              </a:extLst>
            </p:cNvPr>
            <p:cNvSpPr>
              <a:spLocks noChangeArrowheads="1"/>
            </p:cNvSpPr>
            <p:nvPr/>
          </p:nvSpPr>
          <p:spPr bwMode="auto">
            <a:xfrm>
              <a:off x="14084668" y="11638817"/>
              <a:ext cx="21981" cy="10990"/>
            </a:xfrm>
            <a:custGeom>
              <a:avLst/>
              <a:gdLst>
                <a:gd name="T0" fmla="*/ 11 w 16"/>
                <a:gd name="T1" fmla="*/ 0 h 10"/>
                <a:gd name="T2" fmla="*/ 7 w 16"/>
                <a:gd name="T3" fmla="*/ 3 h 10"/>
                <a:gd name="T4" fmla="*/ 2 w 16"/>
                <a:gd name="T5" fmla="*/ 3 h 10"/>
                <a:gd name="T6" fmla="*/ 0 w 16"/>
                <a:gd name="T7" fmla="*/ 4 h 10"/>
                <a:gd name="T8" fmla="*/ 1 w 16"/>
                <a:gd name="T9" fmla="*/ 4 h 10"/>
                <a:gd name="T10" fmla="*/ 4 w 16"/>
                <a:gd name="T11" fmla="*/ 6 h 10"/>
                <a:gd name="T12" fmla="*/ 7 w 16"/>
                <a:gd name="T13" fmla="*/ 7 h 10"/>
                <a:gd name="T14" fmla="*/ 10 w 16"/>
                <a:gd name="T15" fmla="*/ 5 h 10"/>
                <a:gd name="T16" fmla="*/ 11 w 16"/>
                <a:gd name="T17" fmla="*/ 9 h 10"/>
                <a:gd name="T18" fmla="*/ 13 w 16"/>
                <a:gd name="T19" fmla="*/ 8 h 10"/>
                <a:gd name="T20" fmla="*/ 15 w 16"/>
                <a:gd name="T21" fmla="*/ 5 h 10"/>
                <a:gd name="T22" fmla="*/ 14 w 16"/>
                <a:gd name="T23" fmla="*/ 3 h 10"/>
                <a:gd name="T24" fmla="*/ 11 w 16"/>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0">
                  <a:moveTo>
                    <a:pt x="11" y="0"/>
                  </a:moveTo>
                  <a:lnTo>
                    <a:pt x="7" y="3"/>
                  </a:lnTo>
                  <a:lnTo>
                    <a:pt x="2" y="3"/>
                  </a:lnTo>
                  <a:lnTo>
                    <a:pt x="0" y="4"/>
                  </a:lnTo>
                  <a:lnTo>
                    <a:pt x="1" y="4"/>
                  </a:lnTo>
                  <a:lnTo>
                    <a:pt x="4" y="6"/>
                  </a:lnTo>
                  <a:lnTo>
                    <a:pt x="7" y="7"/>
                  </a:lnTo>
                  <a:lnTo>
                    <a:pt x="10" y="5"/>
                  </a:lnTo>
                  <a:lnTo>
                    <a:pt x="11" y="9"/>
                  </a:lnTo>
                  <a:lnTo>
                    <a:pt x="13" y="8"/>
                  </a:lnTo>
                  <a:lnTo>
                    <a:pt x="15" y="5"/>
                  </a:lnTo>
                  <a:lnTo>
                    <a:pt x="14" y="3"/>
                  </a:lnTo>
                  <a:lnTo>
                    <a:pt x="1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7" name="Freeform 841">
              <a:extLst>
                <a:ext uri="{FF2B5EF4-FFF2-40B4-BE49-F238E27FC236}">
                  <a16:creationId xmlns="" xmlns:a16="http://schemas.microsoft.com/office/drawing/2014/main" id="{9BD4B8EF-54B1-4759-66A2-677FB7AC61F8}"/>
                </a:ext>
              </a:extLst>
            </p:cNvPr>
            <p:cNvSpPr>
              <a:spLocks noChangeArrowheads="1"/>
            </p:cNvSpPr>
            <p:nvPr/>
          </p:nvSpPr>
          <p:spPr bwMode="auto">
            <a:xfrm>
              <a:off x="13612081" y="10440865"/>
              <a:ext cx="5493" cy="10990"/>
            </a:xfrm>
            <a:custGeom>
              <a:avLst/>
              <a:gdLst>
                <a:gd name="T0" fmla="*/ 1 w 6"/>
                <a:gd name="T1" fmla="*/ 2 h 7"/>
                <a:gd name="T2" fmla="*/ 1 w 6"/>
                <a:gd name="T3" fmla="*/ 3 h 7"/>
                <a:gd name="T4" fmla="*/ 0 w 6"/>
                <a:gd name="T5" fmla="*/ 4 h 7"/>
                <a:gd name="T6" fmla="*/ 0 w 6"/>
                <a:gd name="T7" fmla="*/ 5 h 7"/>
                <a:gd name="T8" fmla="*/ 3 w 6"/>
                <a:gd name="T9" fmla="*/ 6 h 7"/>
                <a:gd name="T10" fmla="*/ 4 w 6"/>
                <a:gd name="T11" fmla="*/ 5 h 7"/>
                <a:gd name="T12" fmla="*/ 5 w 6"/>
                <a:gd name="T13" fmla="*/ 4 h 7"/>
                <a:gd name="T14" fmla="*/ 4 w 6"/>
                <a:gd name="T15" fmla="*/ 2 h 7"/>
                <a:gd name="T16" fmla="*/ 3 w 6"/>
                <a:gd name="T17" fmla="*/ 0 h 7"/>
                <a:gd name="T18" fmla="*/ 1 w 6"/>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2"/>
                  </a:moveTo>
                  <a:lnTo>
                    <a:pt x="1" y="3"/>
                  </a:lnTo>
                  <a:lnTo>
                    <a:pt x="0" y="4"/>
                  </a:lnTo>
                  <a:lnTo>
                    <a:pt x="0" y="5"/>
                  </a:lnTo>
                  <a:lnTo>
                    <a:pt x="3" y="6"/>
                  </a:lnTo>
                  <a:lnTo>
                    <a:pt x="4"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8" name="Freeform 842">
              <a:extLst>
                <a:ext uri="{FF2B5EF4-FFF2-40B4-BE49-F238E27FC236}">
                  <a16:creationId xmlns="" xmlns:a16="http://schemas.microsoft.com/office/drawing/2014/main" id="{7CC7942D-AA73-701F-884E-49FA1CDC5DB5}"/>
                </a:ext>
              </a:extLst>
            </p:cNvPr>
            <p:cNvSpPr>
              <a:spLocks noChangeArrowheads="1"/>
            </p:cNvSpPr>
            <p:nvPr/>
          </p:nvSpPr>
          <p:spPr bwMode="auto">
            <a:xfrm>
              <a:off x="13952783" y="11644311"/>
              <a:ext cx="5493" cy="10990"/>
            </a:xfrm>
            <a:custGeom>
              <a:avLst/>
              <a:gdLst>
                <a:gd name="T0" fmla="*/ 3 w 4"/>
                <a:gd name="T1" fmla="*/ 4 h 8"/>
                <a:gd name="T2" fmla="*/ 3 w 4"/>
                <a:gd name="T3" fmla="*/ 1 h 8"/>
                <a:gd name="T4" fmla="*/ 3 w 4"/>
                <a:gd name="T5" fmla="*/ 0 h 8"/>
                <a:gd name="T6" fmla="*/ 1 w 4"/>
                <a:gd name="T7" fmla="*/ 2 h 8"/>
                <a:gd name="T8" fmla="*/ 0 w 4"/>
                <a:gd name="T9" fmla="*/ 3 h 8"/>
                <a:gd name="T10" fmla="*/ 1 w 4"/>
                <a:gd name="T11" fmla="*/ 7 h 8"/>
                <a:gd name="T12" fmla="*/ 3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3" y="4"/>
                  </a:moveTo>
                  <a:lnTo>
                    <a:pt x="3" y="1"/>
                  </a:lnTo>
                  <a:lnTo>
                    <a:pt x="3" y="0"/>
                  </a:lnTo>
                  <a:lnTo>
                    <a:pt x="1" y="2"/>
                  </a:lnTo>
                  <a:lnTo>
                    <a:pt x="0" y="3"/>
                  </a:lnTo>
                  <a:lnTo>
                    <a:pt x="1" y="7"/>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29" name="Freeform 843">
              <a:extLst>
                <a:ext uri="{FF2B5EF4-FFF2-40B4-BE49-F238E27FC236}">
                  <a16:creationId xmlns="" xmlns:a16="http://schemas.microsoft.com/office/drawing/2014/main" id="{4C955177-7199-26A4-2AC9-CDCBA7CC66D1}"/>
                </a:ext>
              </a:extLst>
            </p:cNvPr>
            <p:cNvSpPr>
              <a:spLocks noChangeArrowheads="1"/>
            </p:cNvSpPr>
            <p:nvPr/>
          </p:nvSpPr>
          <p:spPr bwMode="auto">
            <a:xfrm>
              <a:off x="13974764" y="11545397"/>
              <a:ext cx="10990" cy="5497"/>
            </a:xfrm>
            <a:custGeom>
              <a:avLst/>
              <a:gdLst>
                <a:gd name="T0" fmla="*/ 0 w 8"/>
                <a:gd name="T1" fmla="*/ 2 h 5"/>
                <a:gd name="T2" fmla="*/ 5 w 8"/>
                <a:gd name="T3" fmla="*/ 2 h 5"/>
                <a:gd name="T4" fmla="*/ 7 w 8"/>
                <a:gd name="T5" fmla="*/ 4 h 5"/>
                <a:gd name="T6" fmla="*/ 7 w 8"/>
                <a:gd name="T7" fmla="*/ 3 h 5"/>
                <a:gd name="T8" fmla="*/ 6 w 8"/>
                <a:gd name="T9" fmla="*/ 1 h 5"/>
                <a:gd name="T10" fmla="*/ 5 w 8"/>
                <a:gd name="T11" fmla="*/ 0 h 5"/>
                <a:gd name="T12" fmla="*/ 3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5" y="2"/>
                  </a:lnTo>
                  <a:lnTo>
                    <a:pt x="7" y="4"/>
                  </a:lnTo>
                  <a:lnTo>
                    <a:pt x="7" y="3"/>
                  </a:lnTo>
                  <a:lnTo>
                    <a:pt x="6" y="1"/>
                  </a:lnTo>
                  <a:lnTo>
                    <a:pt x="5" y="0"/>
                  </a:lnTo>
                  <a:lnTo>
                    <a:pt x="3"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0" name="Freeform 844">
              <a:extLst>
                <a:ext uri="{FF2B5EF4-FFF2-40B4-BE49-F238E27FC236}">
                  <a16:creationId xmlns="" xmlns:a16="http://schemas.microsoft.com/office/drawing/2014/main" id="{5AB79EB7-F386-2F41-2216-3F1AB04289D7}"/>
                </a:ext>
              </a:extLst>
            </p:cNvPr>
            <p:cNvSpPr>
              <a:spLocks noChangeArrowheads="1"/>
            </p:cNvSpPr>
            <p:nvPr/>
          </p:nvSpPr>
          <p:spPr bwMode="auto">
            <a:xfrm>
              <a:off x="14090161" y="11649808"/>
              <a:ext cx="5497" cy="5493"/>
            </a:xfrm>
            <a:custGeom>
              <a:avLst/>
              <a:gdLst>
                <a:gd name="T0" fmla="*/ 4 w 5"/>
                <a:gd name="T1" fmla="*/ 0 h 4"/>
                <a:gd name="T2" fmla="*/ 3 w 5"/>
                <a:gd name="T3" fmla="*/ 0 h 4"/>
                <a:gd name="T4" fmla="*/ 3 w 5"/>
                <a:gd name="T5" fmla="*/ 0 h 4"/>
                <a:gd name="T6" fmla="*/ 0 w 5"/>
                <a:gd name="T7" fmla="*/ 0 h 4"/>
                <a:gd name="T8" fmla="*/ 0 w 5"/>
                <a:gd name="T9" fmla="*/ 1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3" y="0"/>
                  </a:lnTo>
                  <a:lnTo>
                    <a:pt x="3" y="0"/>
                  </a:lnTo>
                  <a:lnTo>
                    <a:pt x="0" y="0"/>
                  </a:lnTo>
                  <a:lnTo>
                    <a:pt x="0" y="1"/>
                  </a:lnTo>
                  <a:lnTo>
                    <a:pt x="2" y="3"/>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1" name="Freeform 845">
              <a:extLst>
                <a:ext uri="{FF2B5EF4-FFF2-40B4-BE49-F238E27FC236}">
                  <a16:creationId xmlns="" xmlns:a16="http://schemas.microsoft.com/office/drawing/2014/main" id="{26077B9C-ACFE-E39E-C4EB-F77A578699D3}"/>
                </a:ext>
              </a:extLst>
            </p:cNvPr>
            <p:cNvSpPr>
              <a:spLocks noChangeArrowheads="1"/>
            </p:cNvSpPr>
            <p:nvPr/>
          </p:nvSpPr>
          <p:spPr bwMode="auto">
            <a:xfrm>
              <a:off x="14079171" y="11611340"/>
              <a:ext cx="21981" cy="27478"/>
            </a:xfrm>
            <a:custGeom>
              <a:avLst/>
              <a:gdLst>
                <a:gd name="T0" fmla="*/ 17 w 18"/>
                <a:gd name="T1" fmla="*/ 11 h 23"/>
                <a:gd name="T2" fmla="*/ 16 w 18"/>
                <a:gd name="T3" fmla="*/ 10 h 23"/>
                <a:gd name="T4" fmla="*/ 13 w 18"/>
                <a:gd name="T5" fmla="*/ 9 h 23"/>
                <a:gd name="T6" fmla="*/ 7 w 18"/>
                <a:gd name="T7" fmla="*/ 1 h 23"/>
                <a:gd name="T8" fmla="*/ 5 w 18"/>
                <a:gd name="T9" fmla="*/ 0 h 23"/>
                <a:gd name="T10" fmla="*/ 2 w 18"/>
                <a:gd name="T11" fmla="*/ 4 h 23"/>
                <a:gd name="T12" fmla="*/ 0 w 18"/>
                <a:gd name="T13" fmla="*/ 6 h 23"/>
                <a:gd name="T14" fmla="*/ 1 w 18"/>
                <a:gd name="T15" fmla="*/ 8 h 23"/>
                <a:gd name="T16" fmla="*/ 3 w 18"/>
                <a:gd name="T17" fmla="*/ 7 h 23"/>
                <a:gd name="T18" fmla="*/ 5 w 18"/>
                <a:gd name="T19" fmla="*/ 11 h 23"/>
                <a:gd name="T20" fmla="*/ 4 w 18"/>
                <a:gd name="T21" fmla="*/ 12 h 23"/>
                <a:gd name="T22" fmla="*/ 8 w 18"/>
                <a:gd name="T23" fmla="*/ 18 h 23"/>
                <a:gd name="T24" fmla="*/ 9 w 18"/>
                <a:gd name="T25" fmla="*/ 20 h 23"/>
                <a:gd name="T26" fmla="*/ 9 w 18"/>
                <a:gd name="T27" fmla="*/ 22 h 23"/>
                <a:gd name="T28" fmla="*/ 11 w 18"/>
                <a:gd name="T29" fmla="*/ 22 h 23"/>
                <a:gd name="T30" fmla="*/ 14 w 18"/>
                <a:gd name="T31" fmla="*/ 22 h 23"/>
                <a:gd name="T32" fmla="*/ 17 w 18"/>
                <a:gd name="T33" fmla="*/ 18 h 23"/>
                <a:gd name="T34" fmla="*/ 17 w 18"/>
                <a:gd name="T35" fmla="*/ 18 h 23"/>
                <a:gd name="T36" fmla="*/ 17 w 18"/>
                <a:gd name="T37" fmla="*/ 17 h 23"/>
                <a:gd name="T38" fmla="*/ 16 w 18"/>
                <a:gd name="T39" fmla="*/ 16 h 23"/>
                <a:gd name="T40" fmla="*/ 17 w 18"/>
                <a:gd name="T41" fmla="*/ 14 h 23"/>
                <a:gd name="T42" fmla="*/ 17 w 18"/>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3">
                  <a:moveTo>
                    <a:pt x="17" y="11"/>
                  </a:moveTo>
                  <a:lnTo>
                    <a:pt x="16" y="10"/>
                  </a:lnTo>
                  <a:lnTo>
                    <a:pt x="13" y="9"/>
                  </a:lnTo>
                  <a:lnTo>
                    <a:pt x="7" y="1"/>
                  </a:lnTo>
                  <a:lnTo>
                    <a:pt x="5" y="0"/>
                  </a:lnTo>
                  <a:lnTo>
                    <a:pt x="2" y="4"/>
                  </a:lnTo>
                  <a:lnTo>
                    <a:pt x="0" y="6"/>
                  </a:lnTo>
                  <a:lnTo>
                    <a:pt x="1" y="8"/>
                  </a:lnTo>
                  <a:lnTo>
                    <a:pt x="3" y="7"/>
                  </a:lnTo>
                  <a:lnTo>
                    <a:pt x="5" y="11"/>
                  </a:lnTo>
                  <a:lnTo>
                    <a:pt x="4" y="12"/>
                  </a:lnTo>
                  <a:lnTo>
                    <a:pt x="8" y="18"/>
                  </a:lnTo>
                  <a:lnTo>
                    <a:pt x="9" y="20"/>
                  </a:lnTo>
                  <a:lnTo>
                    <a:pt x="9" y="22"/>
                  </a:lnTo>
                  <a:lnTo>
                    <a:pt x="11" y="22"/>
                  </a:lnTo>
                  <a:lnTo>
                    <a:pt x="14" y="22"/>
                  </a:lnTo>
                  <a:lnTo>
                    <a:pt x="17" y="18"/>
                  </a:lnTo>
                  <a:lnTo>
                    <a:pt x="17" y="18"/>
                  </a:lnTo>
                  <a:lnTo>
                    <a:pt x="17" y="17"/>
                  </a:lnTo>
                  <a:lnTo>
                    <a:pt x="16" y="16"/>
                  </a:lnTo>
                  <a:lnTo>
                    <a:pt x="17" y="14"/>
                  </a:lnTo>
                  <a:lnTo>
                    <a:pt x="17"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2" name="Freeform 846">
              <a:extLst>
                <a:ext uri="{FF2B5EF4-FFF2-40B4-BE49-F238E27FC236}">
                  <a16:creationId xmlns="" xmlns:a16="http://schemas.microsoft.com/office/drawing/2014/main" id="{6B365865-70DE-49C4-65CB-FD9F842F805D}"/>
                </a:ext>
              </a:extLst>
            </p:cNvPr>
            <p:cNvSpPr>
              <a:spLocks noChangeArrowheads="1"/>
            </p:cNvSpPr>
            <p:nvPr/>
          </p:nvSpPr>
          <p:spPr bwMode="auto">
            <a:xfrm>
              <a:off x="13980257" y="11539904"/>
              <a:ext cx="10990" cy="5493"/>
            </a:xfrm>
            <a:custGeom>
              <a:avLst/>
              <a:gdLst>
                <a:gd name="T0" fmla="*/ 6 w 7"/>
                <a:gd name="T1" fmla="*/ 1 h 5"/>
                <a:gd name="T2" fmla="*/ 5 w 7"/>
                <a:gd name="T3" fmla="*/ 0 h 5"/>
                <a:gd name="T4" fmla="*/ 0 w 7"/>
                <a:gd name="T5" fmla="*/ 0 h 5"/>
                <a:gd name="T6" fmla="*/ 0 w 7"/>
                <a:gd name="T7" fmla="*/ 1 h 5"/>
                <a:gd name="T8" fmla="*/ 0 w 7"/>
                <a:gd name="T9" fmla="*/ 3 h 5"/>
                <a:gd name="T10" fmla="*/ 2 w 7"/>
                <a:gd name="T11" fmla="*/ 4 h 5"/>
                <a:gd name="T12" fmla="*/ 6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1"/>
                  </a:moveTo>
                  <a:lnTo>
                    <a:pt x="5" y="0"/>
                  </a:lnTo>
                  <a:lnTo>
                    <a:pt x="0" y="0"/>
                  </a:lnTo>
                  <a:lnTo>
                    <a:pt x="0" y="1"/>
                  </a:lnTo>
                  <a:lnTo>
                    <a:pt x="0" y="3"/>
                  </a:lnTo>
                  <a:lnTo>
                    <a:pt x="2" y="4"/>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3" name="Freeform 847">
              <a:extLst>
                <a:ext uri="{FF2B5EF4-FFF2-40B4-BE49-F238E27FC236}">
                  <a16:creationId xmlns="" xmlns:a16="http://schemas.microsoft.com/office/drawing/2014/main" id="{5673AFA6-1F42-F7A7-77CC-FF2260C10D64}"/>
                </a:ext>
              </a:extLst>
            </p:cNvPr>
            <p:cNvSpPr>
              <a:spLocks noChangeArrowheads="1"/>
            </p:cNvSpPr>
            <p:nvPr/>
          </p:nvSpPr>
          <p:spPr bwMode="auto">
            <a:xfrm>
              <a:off x="13743966" y="10578243"/>
              <a:ext cx="5493" cy="5497"/>
            </a:xfrm>
            <a:custGeom>
              <a:avLst/>
              <a:gdLst>
                <a:gd name="T0" fmla="*/ 1 w 6"/>
                <a:gd name="T1" fmla="*/ 2 h 6"/>
                <a:gd name="T2" fmla="*/ 0 w 6"/>
                <a:gd name="T3" fmla="*/ 3 h 6"/>
                <a:gd name="T4" fmla="*/ 0 w 6"/>
                <a:gd name="T5" fmla="*/ 5 h 6"/>
                <a:gd name="T6" fmla="*/ 1 w 6"/>
                <a:gd name="T7" fmla="*/ 5 h 6"/>
                <a:gd name="T8" fmla="*/ 5 w 6"/>
                <a:gd name="T9" fmla="*/ 4 h 6"/>
                <a:gd name="T10" fmla="*/ 4 w 6"/>
                <a:gd name="T11" fmla="*/ 2 h 6"/>
                <a:gd name="T12" fmla="*/ 3 w 6"/>
                <a:gd name="T13" fmla="*/ 0 h 6"/>
                <a:gd name="T14" fmla="*/ 1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2"/>
                  </a:moveTo>
                  <a:lnTo>
                    <a:pt x="0" y="3"/>
                  </a:lnTo>
                  <a:lnTo>
                    <a:pt x="0" y="5"/>
                  </a:lnTo>
                  <a:lnTo>
                    <a:pt x="1" y="5"/>
                  </a:lnTo>
                  <a:lnTo>
                    <a:pt x="5" y="4"/>
                  </a:lnTo>
                  <a:lnTo>
                    <a:pt x="4" y="2"/>
                  </a:lnTo>
                  <a:lnTo>
                    <a:pt x="3"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4" name="Freeform 848">
              <a:extLst>
                <a:ext uri="{FF2B5EF4-FFF2-40B4-BE49-F238E27FC236}">
                  <a16:creationId xmlns="" xmlns:a16="http://schemas.microsoft.com/office/drawing/2014/main" id="{FC4EB93F-37DA-6764-B88A-6F9A37F10A3A}"/>
                </a:ext>
              </a:extLst>
            </p:cNvPr>
            <p:cNvSpPr>
              <a:spLocks noChangeArrowheads="1"/>
            </p:cNvSpPr>
            <p:nvPr/>
          </p:nvSpPr>
          <p:spPr bwMode="auto">
            <a:xfrm>
              <a:off x="14123132" y="10710128"/>
              <a:ext cx="5497" cy="5497"/>
            </a:xfrm>
            <a:custGeom>
              <a:avLst/>
              <a:gdLst>
                <a:gd name="T0" fmla="*/ 2 w 5"/>
                <a:gd name="T1" fmla="*/ 5 h 6"/>
                <a:gd name="T2" fmla="*/ 3 w 5"/>
                <a:gd name="T3" fmla="*/ 5 h 6"/>
                <a:gd name="T4" fmla="*/ 4 w 5"/>
                <a:gd name="T5" fmla="*/ 4 h 6"/>
                <a:gd name="T6" fmla="*/ 4 w 5"/>
                <a:gd name="T7" fmla="*/ 4 h 6"/>
                <a:gd name="T8" fmla="*/ 2 w 5"/>
                <a:gd name="T9" fmla="*/ 2 h 6"/>
                <a:gd name="T10" fmla="*/ 2 w 5"/>
                <a:gd name="T11" fmla="*/ 0 h 6"/>
                <a:gd name="T12" fmla="*/ 0 w 5"/>
                <a:gd name="T13" fmla="*/ 4 h 6"/>
                <a:gd name="T14" fmla="*/ 2 w 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5"/>
                  </a:moveTo>
                  <a:lnTo>
                    <a:pt x="3" y="5"/>
                  </a:lnTo>
                  <a:lnTo>
                    <a:pt x="4" y="4"/>
                  </a:lnTo>
                  <a:lnTo>
                    <a:pt x="4" y="4"/>
                  </a:lnTo>
                  <a:lnTo>
                    <a:pt x="2" y="2"/>
                  </a:lnTo>
                  <a:lnTo>
                    <a:pt x="2" y="0"/>
                  </a:lnTo>
                  <a:lnTo>
                    <a:pt x="0"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5" name="Freeform 849">
              <a:extLst>
                <a:ext uri="{FF2B5EF4-FFF2-40B4-BE49-F238E27FC236}">
                  <a16:creationId xmlns="" xmlns:a16="http://schemas.microsoft.com/office/drawing/2014/main" id="{34616791-E459-8FF4-0DDE-5C0841D56D6B}"/>
                </a:ext>
              </a:extLst>
            </p:cNvPr>
            <p:cNvSpPr>
              <a:spLocks noChangeArrowheads="1"/>
            </p:cNvSpPr>
            <p:nvPr/>
          </p:nvSpPr>
          <p:spPr bwMode="auto">
            <a:xfrm>
              <a:off x="14123132" y="10704635"/>
              <a:ext cx="5497" cy="5493"/>
            </a:xfrm>
            <a:custGeom>
              <a:avLst/>
              <a:gdLst>
                <a:gd name="T0" fmla="*/ 1 w 3"/>
                <a:gd name="T1" fmla="*/ 3 h 5"/>
                <a:gd name="T2" fmla="*/ 2 w 3"/>
                <a:gd name="T3" fmla="*/ 3 h 5"/>
                <a:gd name="T4" fmla="*/ 2 w 3"/>
                <a:gd name="T5" fmla="*/ 0 h 5"/>
                <a:gd name="T6" fmla="*/ 1 w 3"/>
                <a:gd name="T7" fmla="*/ 1 h 5"/>
                <a:gd name="T8" fmla="*/ 0 w 3"/>
                <a:gd name="T9" fmla="*/ 2 h 5"/>
                <a:gd name="T10" fmla="*/ 0 w 3"/>
                <a:gd name="T11" fmla="*/ 3 h 5"/>
                <a:gd name="T12" fmla="*/ 0 w 3"/>
                <a:gd name="T13" fmla="*/ 4 h 5"/>
                <a:gd name="T14" fmla="*/ 1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3"/>
                  </a:moveTo>
                  <a:lnTo>
                    <a:pt x="2" y="3"/>
                  </a:lnTo>
                  <a:lnTo>
                    <a:pt x="2" y="0"/>
                  </a:lnTo>
                  <a:lnTo>
                    <a:pt x="1" y="1"/>
                  </a:lnTo>
                  <a:lnTo>
                    <a:pt x="0" y="2"/>
                  </a:lnTo>
                  <a:lnTo>
                    <a:pt x="0" y="3"/>
                  </a:lnTo>
                  <a:lnTo>
                    <a:pt x="0" y="4"/>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6" name="Freeform 850">
              <a:extLst>
                <a:ext uri="{FF2B5EF4-FFF2-40B4-BE49-F238E27FC236}">
                  <a16:creationId xmlns="" xmlns:a16="http://schemas.microsoft.com/office/drawing/2014/main" id="{97BE3E37-C318-B910-C2AF-0C501F0A8EA5}"/>
                </a:ext>
              </a:extLst>
            </p:cNvPr>
            <p:cNvSpPr>
              <a:spLocks noChangeArrowheads="1"/>
            </p:cNvSpPr>
            <p:nvPr/>
          </p:nvSpPr>
          <p:spPr bwMode="auto">
            <a:xfrm>
              <a:off x="13853869" y="10297990"/>
              <a:ext cx="5493" cy="5493"/>
            </a:xfrm>
            <a:custGeom>
              <a:avLst/>
              <a:gdLst>
                <a:gd name="T0" fmla="*/ 3 w 6"/>
                <a:gd name="T1" fmla="*/ 4 h 5"/>
                <a:gd name="T2" fmla="*/ 5 w 6"/>
                <a:gd name="T3" fmla="*/ 2 h 5"/>
                <a:gd name="T4" fmla="*/ 4 w 6"/>
                <a:gd name="T5" fmla="*/ 0 h 5"/>
                <a:gd name="T6" fmla="*/ 1 w 6"/>
                <a:gd name="T7" fmla="*/ 1 h 5"/>
                <a:gd name="T8" fmla="*/ 0 w 6"/>
                <a:gd name="T9" fmla="*/ 2 h 5"/>
                <a:gd name="T10" fmla="*/ 1 w 6"/>
                <a:gd name="T11" fmla="*/ 3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4"/>
                  </a:moveTo>
                  <a:lnTo>
                    <a:pt x="5" y="2"/>
                  </a:lnTo>
                  <a:lnTo>
                    <a:pt x="4" y="0"/>
                  </a:lnTo>
                  <a:lnTo>
                    <a:pt x="1" y="1"/>
                  </a:lnTo>
                  <a:lnTo>
                    <a:pt x="0" y="2"/>
                  </a:lnTo>
                  <a:lnTo>
                    <a:pt x="1"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7" name="Freeform 851">
              <a:extLst>
                <a:ext uri="{FF2B5EF4-FFF2-40B4-BE49-F238E27FC236}">
                  <a16:creationId xmlns="" xmlns:a16="http://schemas.microsoft.com/office/drawing/2014/main" id="{741C8EBA-655E-9E43-4C01-E95DFE01C470}"/>
                </a:ext>
              </a:extLst>
            </p:cNvPr>
            <p:cNvSpPr>
              <a:spLocks noChangeArrowheads="1"/>
            </p:cNvSpPr>
            <p:nvPr/>
          </p:nvSpPr>
          <p:spPr bwMode="auto">
            <a:xfrm>
              <a:off x="14013228" y="10627702"/>
              <a:ext cx="10990" cy="10990"/>
            </a:xfrm>
            <a:custGeom>
              <a:avLst/>
              <a:gdLst>
                <a:gd name="T0" fmla="*/ 1 w 8"/>
                <a:gd name="T1" fmla="*/ 3 h 10"/>
                <a:gd name="T2" fmla="*/ 2 w 8"/>
                <a:gd name="T3" fmla="*/ 5 h 10"/>
                <a:gd name="T4" fmla="*/ 4 w 8"/>
                <a:gd name="T5" fmla="*/ 8 h 10"/>
                <a:gd name="T6" fmla="*/ 6 w 8"/>
                <a:gd name="T7" fmla="*/ 9 h 10"/>
                <a:gd name="T8" fmla="*/ 7 w 8"/>
                <a:gd name="T9" fmla="*/ 8 h 10"/>
                <a:gd name="T10" fmla="*/ 7 w 8"/>
                <a:gd name="T11" fmla="*/ 6 h 10"/>
                <a:gd name="T12" fmla="*/ 6 w 8"/>
                <a:gd name="T13" fmla="*/ 4 h 10"/>
                <a:gd name="T14" fmla="*/ 6 w 8"/>
                <a:gd name="T15" fmla="*/ 0 h 10"/>
                <a:gd name="T16" fmla="*/ 4 w 8"/>
                <a:gd name="T17" fmla="*/ 0 h 10"/>
                <a:gd name="T18" fmla="*/ 4 w 8"/>
                <a:gd name="T19" fmla="*/ 1 h 10"/>
                <a:gd name="T20" fmla="*/ 2 w 8"/>
                <a:gd name="T21" fmla="*/ 2 h 10"/>
                <a:gd name="T22" fmla="*/ 0 w 8"/>
                <a:gd name="T23" fmla="*/ 1 h 10"/>
                <a:gd name="T24" fmla="*/ 1 w 8"/>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1" y="3"/>
                  </a:moveTo>
                  <a:lnTo>
                    <a:pt x="2" y="5"/>
                  </a:lnTo>
                  <a:lnTo>
                    <a:pt x="4" y="8"/>
                  </a:lnTo>
                  <a:lnTo>
                    <a:pt x="6" y="9"/>
                  </a:lnTo>
                  <a:lnTo>
                    <a:pt x="7" y="8"/>
                  </a:lnTo>
                  <a:lnTo>
                    <a:pt x="7" y="6"/>
                  </a:lnTo>
                  <a:lnTo>
                    <a:pt x="6" y="4"/>
                  </a:lnTo>
                  <a:lnTo>
                    <a:pt x="6" y="0"/>
                  </a:lnTo>
                  <a:lnTo>
                    <a:pt x="4" y="0"/>
                  </a:lnTo>
                  <a:lnTo>
                    <a:pt x="4" y="1"/>
                  </a:lnTo>
                  <a:lnTo>
                    <a:pt x="2" y="2"/>
                  </a:lnTo>
                  <a:lnTo>
                    <a:pt x="0"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8" name="Freeform 852">
              <a:extLst>
                <a:ext uri="{FF2B5EF4-FFF2-40B4-BE49-F238E27FC236}">
                  <a16:creationId xmlns="" xmlns:a16="http://schemas.microsoft.com/office/drawing/2014/main" id="{791FC47E-E81A-25B1-1E12-29AAA50892F3}"/>
                </a:ext>
              </a:extLst>
            </p:cNvPr>
            <p:cNvSpPr>
              <a:spLocks noChangeArrowheads="1"/>
            </p:cNvSpPr>
            <p:nvPr/>
          </p:nvSpPr>
          <p:spPr bwMode="auto">
            <a:xfrm>
              <a:off x="14161600" y="10792558"/>
              <a:ext cx="5493" cy="10990"/>
            </a:xfrm>
            <a:custGeom>
              <a:avLst/>
              <a:gdLst>
                <a:gd name="T0" fmla="*/ 2 w 3"/>
                <a:gd name="T1" fmla="*/ 5 h 8"/>
                <a:gd name="T2" fmla="*/ 2 w 3"/>
                <a:gd name="T3" fmla="*/ 3 h 8"/>
                <a:gd name="T4" fmla="*/ 1 w 3"/>
                <a:gd name="T5" fmla="*/ 0 h 8"/>
                <a:gd name="T6" fmla="*/ 0 w 3"/>
                <a:gd name="T7" fmla="*/ 1 h 8"/>
                <a:gd name="T8" fmla="*/ 0 w 3"/>
                <a:gd name="T9" fmla="*/ 3 h 8"/>
                <a:gd name="T10" fmla="*/ 1 w 3"/>
                <a:gd name="T11" fmla="*/ 7 h 8"/>
                <a:gd name="T12" fmla="*/ 2 w 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5"/>
                  </a:moveTo>
                  <a:lnTo>
                    <a:pt x="2" y="3"/>
                  </a:lnTo>
                  <a:lnTo>
                    <a:pt x="1" y="0"/>
                  </a:lnTo>
                  <a:lnTo>
                    <a:pt x="0" y="1"/>
                  </a:lnTo>
                  <a:lnTo>
                    <a:pt x="0" y="3"/>
                  </a:lnTo>
                  <a:lnTo>
                    <a:pt x="1" y="7"/>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39" name="Freeform 853">
              <a:extLst>
                <a:ext uri="{FF2B5EF4-FFF2-40B4-BE49-F238E27FC236}">
                  <a16:creationId xmlns="" xmlns:a16="http://schemas.microsoft.com/office/drawing/2014/main" id="{A11D7A1B-5043-4612-A474-0DF92F906C9D}"/>
                </a:ext>
              </a:extLst>
            </p:cNvPr>
            <p:cNvSpPr>
              <a:spLocks noChangeArrowheads="1"/>
            </p:cNvSpPr>
            <p:nvPr/>
          </p:nvSpPr>
          <p:spPr bwMode="auto">
            <a:xfrm>
              <a:off x="14183581" y="10798051"/>
              <a:ext cx="5493" cy="5497"/>
            </a:xfrm>
            <a:custGeom>
              <a:avLst/>
              <a:gdLst>
                <a:gd name="T0" fmla="*/ 2 w 3"/>
                <a:gd name="T1" fmla="*/ 3 h 4"/>
                <a:gd name="T2" fmla="*/ 2 w 3"/>
                <a:gd name="T3" fmla="*/ 3 h 4"/>
                <a:gd name="T4" fmla="*/ 2 w 3"/>
                <a:gd name="T5" fmla="*/ 1 h 4"/>
                <a:gd name="T6" fmla="*/ 0 w 3"/>
                <a:gd name="T7" fmla="*/ 0 h 4"/>
                <a:gd name="T8" fmla="*/ 0 w 3"/>
                <a:gd name="T9" fmla="*/ 2 h 4"/>
                <a:gd name="T10" fmla="*/ 0 w 3"/>
                <a:gd name="T11" fmla="*/ 3 h 4"/>
                <a:gd name="T12" fmla="*/ 0 w 3"/>
                <a:gd name="T13" fmla="*/ 3 h 4"/>
                <a:gd name="T14" fmla="*/ 2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3"/>
                  </a:moveTo>
                  <a:lnTo>
                    <a:pt x="2" y="3"/>
                  </a:lnTo>
                  <a:lnTo>
                    <a:pt x="2" y="1"/>
                  </a:lnTo>
                  <a:lnTo>
                    <a:pt x="0" y="0"/>
                  </a:lnTo>
                  <a:lnTo>
                    <a:pt x="0" y="2"/>
                  </a:lnTo>
                  <a:lnTo>
                    <a:pt x="0" y="3"/>
                  </a:lnTo>
                  <a:lnTo>
                    <a:pt x="0" y="3"/>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0" name="Freeform 854">
              <a:extLst>
                <a:ext uri="{FF2B5EF4-FFF2-40B4-BE49-F238E27FC236}">
                  <a16:creationId xmlns="" xmlns:a16="http://schemas.microsoft.com/office/drawing/2014/main" id="{DA818AF1-CAE4-CD4E-12BA-5028644B67EF}"/>
                </a:ext>
              </a:extLst>
            </p:cNvPr>
            <p:cNvSpPr>
              <a:spLocks noChangeArrowheads="1"/>
            </p:cNvSpPr>
            <p:nvPr/>
          </p:nvSpPr>
          <p:spPr bwMode="auto">
            <a:xfrm>
              <a:off x="14298978" y="11023356"/>
              <a:ext cx="5497" cy="16484"/>
            </a:xfrm>
            <a:custGeom>
              <a:avLst/>
              <a:gdLst>
                <a:gd name="T0" fmla="*/ 0 w 6"/>
                <a:gd name="T1" fmla="*/ 4 h 12"/>
                <a:gd name="T2" fmla="*/ 0 w 6"/>
                <a:gd name="T3" fmla="*/ 9 h 12"/>
                <a:gd name="T4" fmla="*/ 1 w 6"/>
                <a:gd name="T5" fmla="*/ 11 h 12"/>
                <a:gd name="T6" fmla="*/ 2 w 6"/>
                <a:gd name="T7" fmla="*/ 11 h 12"/>
                <a:gd name="T8" fmla="*/ 5 w 6"/>
                <a:gd name="T9" fmla="*/ 1 h 12"/>
                <a:gd name="T10" fmla="*/ 4 w 6"/>
                <a:gd name="T11" fmla="*/ 0 h 12"/>
                <a:gd name="T12" fmla="*/ 2 w 6"/>
                <a:gd name="T13" fmla="*/ 0 h 12"/>
                <a:gd name="T14" fmla="*/ 0 w 6"/>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4"/>
                  </a:moveTo>
                  <a:lnTo>
                    <a:pt x="0" y="9"/>
                  </a:lnTo>
                  <a:lnTo>
                    <a:pt x="1" y="11"/>
                  </a:lnTo>
                  <a:lnTo>
                    <a:pt x="2" y="11"/>
                  </a:lnTo>
                  <a:lnTo>
                    <a:pt x="5" y="1"/>
                  </a:lnTo>
                  <a:lnTo>
                    <a:pt x="4" y="0"/>
                  </a:lnTo>
                  <a:lnTo>
                    <a:pt x="2" y="0"/>
                  </a:lnTo>
                  <a:lnTo>
                    <a:pt x="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1" name="Freeform 855">
              <a:extLst>
                <a:ext uri="{FF2B5EF4-FFF2-40B4-BE49-F238E27FC236}">
                  <a16:creationId xmlns="" xmlns:a16="http://schemas.microsoft.com/office/drawing/2014/main" id="{2906C5A6-BD56-B715-C0C5-28A891C009B8}"/>
                </a:ext>
              </a:extLst>
            </p:cNvPr>
            <p:cNvSpPr>
              <a:spLocks noChangeArrowheads="1"/>
            </p:cNvSpPr>
            <p:nvPr/>
          </p:nvSpPr>
          <p:spPr bwMode="auto">
            <a:xfrm>
              <a:off x="14298978" y="11006868"/>
              <a:ext cx="5497" cy="16487"/>
            </a:xfrm>
            <a:custGeom>
              <a:avLst/>
              <a:gdLst>
                <a:gd name="T0" fmla="*/ 2 w 4"/>
                <a:gd name="T1" fmla="*/ 11 h 12"/>
                <a:gd name="T2" fmla="*/ 3 w 4"/>
                <a:gd name="T3" fmla="*/ 11 h 12"/>
                <a:gd name="T4" fmla="*/ 2 w 4"/>
                <a:gd name="T5" fmla="*/ 7 h 12"/>
                <a:gd name="T6" fmla="*/ 3 w 4"/>
                <a:gd name="T7" fmla="*/ 1 h 12"/>
                <a:gd name="T8" fmla="*/ 2 w 4"/>
                <a:gd name="T9" fmla="*/ 0 h 12"/>
                <a:gd name="T10" fmla="*/ 1 w 4"/>
                <a:gd name="T11" fmla="*/ 2 h 12"/>
                <a:gd name="T12" fmla="*/ 0 w 4"/>
                <a:gd name="T13" fmla="*/ 5 h 12"/>
                <a:gd name="T14" fmla="*/ 0 w 4"/>
                <a:gd name="T15" fmla="*/ 8 h 12"/>
                <a:gd name="T16" fmla="*/ 2 w 4"/>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11"/>
                  </a:moveTo>
                  <a:lnTo>
                    <a:pt x="3" y="11"/>
                  </a:lnTo>
                  <a:lnTo>
                    <a:pt x="2" y="7"/>
                  </a:lnTo>
                  <a:lnTo>
                    <a:pt x="3" y="1"/>
                  </a:lnTo>
                  <a:lnTo>
                    <a:pt x="2" y="0"/>
                  </a:lnTo>
                  <a:lnTo>
                    <a:pt x="1" y="2"/>
                  </a:lnTo>
                  <a:lnTo>
                    <a:pt x="0" y="5"/>
                  </a:lnTo>
                  <a:lnTo>
                    <a:pt x="0" y="8"/>
                  </a:lnTo>
                  <a:lnTo>
                    <a:pt x="2"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2" name="Freeform 856">
              <a:extLst>
                <a:ext uri="{FF2B5EF4-FFF2-40B4-BE49-F238E27FC236}">
                  <a16:creationId xmlns="" xmlns:a16="http://schemas.microsoft.com/office/drawing/2014/main" id="{0F87827C-B7E7-3718-C460-15803E2DADB1}"/>
                </a:ext>
              </a:extLst>
            </p:cNvPr>
            <p:cNvSpPr>
              <a:spLocks noChangeArrowheads="1"/>
            </p:cNvSpPr>
            <p:nvPr/>
          </p:nvSpPr>
          <p:spPr bwMode="auto">
            <a:xfrm>
              <a:off x="14282494" y="10907955"/>
              <a:ext cx="16484" cy="43962"/>
            </a:xfrm>
            <a:custGeom>
              <a:avLst/>
              <a:gdLst>
                <a:gd name="T0" fmla="*/ 2 w 13"/>
                <a:gd name="T1" fmla="*/ 36 h 37"/>
                <a:gd name="T2" fmla="*/ 3 w 13"/>
                <a:gd name="T3" fmla="*/ 35 h 37"/>
                <a:gd name="T4" fmla="*/ 3 w 13"/>
                <a:gd name="T5" fmla="*/ 33 h 37"/>
                <a:gd name="T6" fmla="*/ 5 w 13"/>
                <a:gd name="T7" fmla="*/ 27 h 37"/>
                <a:gd name="T8" fmla="*/ 12 w 13"/>
                <a:gd name="T9" fmla="*/ 11 h 37"/>
                <a:gd name="T10" fmla="*/ 12 w 13"/>
                <a:gd name="T11" fmla="*/ 8 h 37"/>
                <a:gd name="T12" fmla="*/ 10 w 13"/>
                <a:gd name="T13" fmla="*/ 6 h 37"/>
                <a:gd name="T14" fmla="*/ 10 w 13"/>
                <a:gd name="T15" fmla="*/ 0 h 37"/>
                <a:gd name="T16" fmla="*/ 8 w 13"/>
                <a:gd name="T17" fmla="*/ 0 h 37"/>
                <a:gd name="T18" fmla="*/ 7 w 13"/>
                <a:gd name="T19" fmla="*/ 0 h 37"/>
                <a:gd name="T20" fmla="*/ 6 w 13"/>
                <a:gd name="T21" fmla="*/ 1 h 37"/>
                <a:gd name="T22" fmla="*/ 5 w 13"/>
                <a:gd name="T23" fmla="*/ 3 h 37"/>
                <a:gd name="T24" fmla="*/ 7 w 13"/>
                <a:gd name="T25" fmla="*/ 3 h 37"/>
                <a:gd name="T26" fmla="*/ 8 w 13"/>
                <a:gd name="T27" fmla="*/ 6 h 37"/>
                <a:gd name="T28" fmla="*/ 8 w 13"/>
                <a:gd name="T29" fmla="*/ 9 h 37"/>
                <a:gd name="T30" fmla="*/ 7 w 13"/>
                <a:gd name="T31" fmla="*/ 12 h 37"/>
                <a:gd name="T32" fmla="*/ 2 w 13"/>
                <a:gd name="T33" fmla="*/ 16 h 37"/>
                <a:gd name="T34" fmla="*/ 2 w 13"/>
                <a:gd name="T35" fmla="*/ 20 h 37"/>
                <a:gd name="T36" fmla="*/ 2 w 13"/>
                <a:gd name="T37" fmla="*/ 22 h 37"/>
                <a:gd name="T38" fmla="*/ 1 w 13"/>
                <a:gd name="T39" fmla="*/ 25 h 37"/>
                <a:gd name="T40" fmla="*/ 0 w 13"/>
                <a:gd name="T41" fmla="*/ 28 h 37"/>
                <a:gd name="T42" fmla="*/ 1 w 13"/>
                <a:gd name="T43" fmla="*/ 35 h 37"/>
                <a:gd name="T44" fmla="*/ 2 w 13"/>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2" y="36"/>
                  </a:moveTo>
                  <a:lnTo>
                    <a:pt x="3" y="35"/>
                  </a:lnTo>
                  <a:lnTo>
                    <a:pt x="3" y="33"/>
                  </a:lnTo>
                  <a:lnTo>
                    <a:pt x="5" y="27"/>
                  </a:lnTo>
                  <a:lnTo>
                    <a:pt x="12" y="11"/>
                  </a:lnTo>
                  <a:lnTo>
                    <a:pt x="12" y="8"/>
                  </a:lnTo>
                  <a:lnTo>
                    <a:pt x="10" y="6"/>
                  </a:lnTo>
                  <a:lnTo>
                    <a:pt x="10" y="0"/>
                  </a:lnTo>
                  <a:lnTo>
                    <a:pt x="8" y="0"/>
                  </a:lnTo>
                  <a:lnTo>
                    <a:pt x="7" y="0"/>
                  </a:lnTo>
                  <a:lnTo>
                    <a:pt x="6" y="1"/>
                  </a:lnTo>
                  <a:lnTo>
                    <a:pt x="5" y="3"/>
                  </a:lnTo>
                  <a:lnTo>
                    <a:pt x="7" y="3"/>
                  </a:lnTo>
                  <a:lnTo>
                    <a:pt x="8" y="6"/>
                  </a:lnTo>
                  <a:lnTo>
                    <a:pt x="8" y="9"/>
                  </a:lnTo>
                  <a:lnTo>
                    <a:pt x="7" y="12"/>
                  </a:lnTo>
                  <a:lnTo>
                    <a:pt x="2" y="16"/>
                  </a:lnTo>
                  <a:lnTo>
                    <a:pt x="2" y="20"/>
                  </a:lnTo>
                  <a:lnTo>
                    <a:pt x="2" y="22"/>
                  </a:lnTo>
                  <a:lnTo>
                    <a:pt x="1" y="25"/>
                  </a:lnTo>
                  <a:lnTo>
                    <a:pt x="0" y="28"/>
                  </a:lnTo>
                  <a:lnTo>
                    <a:pt x="1" y="35"/>
                  </a:lnTo>
                  <a:lnTo>
                    <a:pt x="2"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3" name="Freeform 857">
              <a:extLst>
                <a:ext uri="{FF2B5EF4-FFF2-40B4-BE49-F238E27FC236}">
                  <a16:creationId xmlns="" xmlns:a16="http://schemas.microsoft.com/office/drawing/2014/main" id="{4BFCE619-06A9-CF8E-877A-7B4C5DD1F275}"/>
                </a:ext>
              </a:extLst>
            </p:cNvPr>
            <p:cNvSpPr>
              <a:spLocks noChangeArrowheads="1"/>
            </p:cNvSpPr>
            <p:nvPr/>
          </p:nvSpPr>
          <p:spPr bwMode="auto">
            <a:xfrm>
              <a:off x="14205562" y="10853003"/>
              <a:ext cx="10990" cy="16487"/>
            </a:xfrm>
            <a:custGeom>
              <a:avLst/>
              <a:gdLst>
                <a:gd name="T0" fmla="*/ 6 w 9"/>
                <a:gd name="T1" fmla="*/ 11 h 12"/>
                <a:gd name="T2" fmla="*/ 7 w 9"/>
                <a:gd name="T3" fmla="*/ 10 h 12"/>
                <a:gd name="T4" fmla="*/ 8 w 9"/>
                <a:gd name="T5" fmla="*/ 9 h 12"/>
                <a:gd name="T6" fmla="*/ 7 w 9"/>
                <a:gd name="T7" fmla="*/ 7 h 12"/>
                <a:gd name="T8" fmla="*/ 6 w 9"/>
                <a:gd name="T9" fmla="*/ 5 h 12"/>
                <a:gd name="T10" fmla="*/ 6 w 9"/>
                <a:gd name="T11" fmla="*/ 2 h 12"/>
                <a:gd name="T12" fmla="*/ 6 w 9"/>
                <a:gd name="T13" fmla="*/ 1 h 12"/>
                <a:gd name="T14" fmla="*/ 4 w 9"/>
                <a:gd name="T15" fmla="*/ 1 h 12"/>
                <a:gd name="T16" fmla="*/ 3 w 9"/>
                <a:gd name="T17" fmla="*/ 1 h 12"/>
                <a:gd name="T18" fmla="*/ 1 w 9"/>
                <a:gd name="T19" fmla="*/ 0 h 12"/>
                <a:gd name="T20" fmla="*/ 0 w 9"/>
                <a:gd name="T21" fmla="*/ 2 h 12"/>
                <a:gd name="T22" fmla="*/ 4 w 9"/>
                <a:gd name="T23" fmla="*/ 9 h 12"/>
                <a:gd name="T24" fmla="*/ 6 w 9"/>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6" y="11"/>
                  </a:moveTo>
                  <a:lnTo>
                    <a:pt x="7" y="10"/>
                  </a:lnTo>
                  <a:lnTo>
                    <a:pt x="8" y="9"/>
                  </a:lnTo>
                  <a:lnTo>
                    <a:pt x="7" y="7"/>
                  </a:lnTo>
                  <a:lnTo>
                    <a:pt x="6" y="5"/>
                  </a:lnTo>
                  <a:lnTo>
                    <a:pt x="6" y="2"/>
                  </a:lnTo>
                  <a:lnTo>
                    <a:pt x="6" y="1"/>
                  </a:lnTo>
                  <a:lnTo>
                    <a:pt x="4" y="1"/>
                  </a:lnTo>
                  <a:lnTo>
                    <a:pt x="3" y="1"/>
                  </a:lnTo>
                  <a:lnTo>
                    <a:pt x="1" y="0"/>
                  </a:lnTo>
                  <a:lnTo>
                    <a:pt x="0" y="2"/>
                  </a:lnTo>
                  <a:lnTo>
                    <a:pt x="4" y="9"/>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4" name="Freeform 858">
              <a:extLst>
                <a:ext uri="{FF2B5EF4-FFF2-40B4-BE49-F238E27FC236}">
                  <a16:creationId xmlns="" xmlns:a16="http://schemas.microsoft.com/office/drawing/2014/main" id="{6AEDF1A1-A46F-1535-B00A-1352639D5A4A}"/>
                </a:ext>
              </a:extLst>
            </p:cNvPr>
            <p:cNvSpPr>
              <a:spLocks noChangeArrowheads="1"/>
            </p:cNvSpPr>
            <p:nvPr/>
          </p:nvSpPr>
          <p:spPr bwMode="auto">
            <a:xfrm>
              <a:off x="13623071" y="10440865"/>
              <a:ext cx="27474" cy="27474"/>
            </a:xfrm>
            <a:custGeom>
              <a:avLst/>
              <a:gdLst>
                <a:gd name="T0" fmla="*/ 18 w 20"/>
                <a:gd name="T1" fmla="*/ 17 h 22"/>
                <a:gd name="T2" fmla="*/ 14 w 20"/>
                <a:gd name="T3" fmla="*/ 16 h 22"/>
                <a:gd name="T4" fmla="*/ 13 w 20"/>
                <a:gd name="T5" fmla="*/ 15 h 22"/>
                <a:gd name="T6" fmla="*/ 13 w 20"/>
                <a:gd name="T7" fmla="*/ 13 h 22"/>
                <a:gd name="T8" fmla="*/ 14 w 20"/>
                <a:gd name="T9" fmla="*/ 10 h 22"/>
                <a:gd name="T10" fmla="*/ 15 w 20"/>
                <a:gd name="T11" fmla="*/ 8 h 22"/>
                <a:gd name="T12" fmla="*/ 16 w 20"/>
                <a:gd name="T13" fmla="*/ 8 h 22"/>
                <a:gd name="T14" fmla="*/ 18 w 20"/>
                <a:gd name="T15" fmla="*/ 5 h 22"/>
                <a:gd name="T16" fmla="*/ 18 w 20"/>
                <a:gd name="T17" fmla="*/ 4 h 22"/>
                <a:gd name="T18" fmla="*/ 17 w 20"/>
                <a:gd name="T19" fmla="*/ 4 h 22"/>
                <a:gd name="T20" fmla="*/ 16 w 20"/>
                <a:gd name="T21" fmla="*/ 3 h 22"/>
                <a:gd name="T22" fmla="*/ 15 w 20"/>
                <a:gd name="T23" fmla="*/ 6 h 22"/>
                <a:gd name="T24" fmla="*/ 13 w 20"/>
                <a:gd name="T25" fmla="*/ 6 h 22"/>
                <a:gd name="T26" fmla="*/ 12 w 20"/>
                <a:gd name="T27" fmla="*/ 5 h 22"/>
                <a:gd name="T28" fmla="*/ 11 w 20"/>
                <a:gd name="T29" fmla="*/ 2 h 22"/>
                <a:gd name="T30" fmla="*/ 11 w 20"/>
                <a:gd name="T31" fmla="*/ 0 h 22"/>
                <a:gd name="T32" fmla="*/ 10 w 20"/>
                <a:gd name="T33" fmla="*/ 0 h 22"/>
                <a:gd name="T34" fmla="*/ 8 w 20"/>
                <a:gd name="T35" fmla="*/ 2 h 22"/>
                <a:gd name="T36" fmla="*/ 7 w 20"/>
                <a:gd name="T37" fmla="*/ 4 h 22"/>
                <a:gd name="T38" fmla="*/ 3 w 20"/>
                <a:gd name="T39" fmla="*/ 6 h 22"/>
                <a:gd name="T40" fmla="*/ 2 w 20"/>
                <a:gd name="T41" fmla="*/ 11 h 22"/>
                <a:gd name="T42" fmla="*/ 3 w 20"/>
                <a:gd name="T43" fmla="*/ 15 h 22"/>
                <a:gd name="T44" fmla="*/ 2 w 20"/>
                <a:gd name="T45" fmla="*/ 17 h 22"/>
                <a:gd name="T46" fmla="*/ 0 w 20"/>
                <a:gd name="T47" fmla="*/ 18 h 22"/>
                <a:gd name="T48" fmla="*/ 1 w 20"/>
                <a:gd name="T49" fmla="*/ 19 h 22"/>
                <a:gd name="T50" fmla="*/ 4 w 20"/>
                <a:gd name="T51" fmla="*/ 19 h 22"/>
                <a:gd name="T52" fmla="*/ 10 w 20"/>
                <a:gd name="T53" fmla="*/ 20 h 22"/>
                <a:gd name="T54" fmla="*/ 14 w 20"/>
                <a:gd name="T55" fmla="*/ 20 h 22"/>
                <a:gd name="T56" fmla="*/ 18 w 20"/>
                <a:gd name="T57" fmla="*/ 21 h 22"/>
                <a:gd name="T58" fmla="*/ 19 w 20"/>
                <a:gd name="T59" fmla="*/ 19 h 22"/>
                <a:gd name="T60" fmla="*/ 19 w 20"/>
                <a:gd name="T61" fmla="*/ 17 h 22"/>
                <a:gd name="T62" fmla="*/ 19 w 20"/>
                <a:gd name="T63" fmla="*/ 17 h 22"/>
                <a:gd name="T64" fmla="*/ 18 w 20"/>
                <a:gd name="T6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2">
                  <a:moveTo>
                    <a:pt x="18" y="17"/>
                  </a:moveTo>
                  <a:lnTo>
                    <a:pt x="14" y="16"/>
                  </a:lnTo>
                  <a:lnTo>
                    <a:pt x="13" y="15"/>
                  </a:lnTo>
                  <a:lnTo>
                    <a:pt x="13" y="13"/>
                  </a:lnTo>
                  <a:lnTo>
                    <a:pt x="14" y="10"/>
                  </a:lnTo>
                  <a:lnTo>
                    <a:pt x="15" y="8"/>
                  </a:lnTo>
                  <a:lnTo>
                    <a:pt x="16" y="8"/>
                  </a:lnTo>
                  <a:lnTo>
                    <a:pt x="18" y="5"/>
                  </a:lnTo>
                  <a:lnTo>
                    <a:pt x="18" y="4"/>
                  </a:lnTo>
                  <a:lnTo>
                    <a:pt x="17" y="4"/>
                  </a:lnTo>
                  <a:lnTo>
                    <a:pt x="16" y="3"/>
                  </a:lnTo>
                  <a:lnTo>
                    <a:pt x="15" y="6"/>
                  </a:lnTo>
                  <a:lnTo>
                    <a:pt x="13" y="6"/>
                  </a:lnTo>
                  <a:lnTo>
                    <a:pt x="12" y="5"/>
                  </a:lnTo>
                  <a:lnTo>
                    <a:pt x="11" y="2"/>
                  </a:lnTo>
                  <a:lnTo>
                    <a:pt x="11" y="0"/>
                  </a:lnTo>
                  <a:lnTo>
                    <a:pt x="10" y="0"/>
                  </a:lnTo>
                  <a:lnTo>
                    <a:pt x="8" y="2"/>
                  </a:lnTo>
                  <a:lnTo>
                    <a:pt x="7" y="4"/>
                  </a:lnTo>
                  <a:lnTo>
                    <a:pt x="3" y="6"/>
                  </a:lnTo>
                  <a:lnTo>
                    <a:pt x="2" y="11"/>
                  </a:lnTo>
                  <a:lnTo>
                    <a:pt x="3" y="15"/>
                  </a:lnTo>
                  <a:lnTo>
                    <a:pt x="2" y="17"/>
                  </a:lnTo>
                  <a:lnTo>
                    <a:pt x="0" y="18"/>
                  </a:lnTo>
                  <a:lnTo>
                    <a:pt x="1" y="19"/>
                  </a:lnTo>
                  <a:lnTo>
                    <a:pt x="4" y="19"/>
                  </a:lnTo>
                  <a:lnTo>
                    <a:pt x="10" y="20"/>
                  </a:lnTo>
                  <a:lnTo>
                    <a:pt x="14" y="20"/>
                  </a:lnTo>
                  <a:lnTo>
                    <a:pt x="18" y="21"/>
                  </a:lnTo>
                  <a:lnTo>
                    <a:pt x="19" y="19"/>
                  </a:lnTo>
                  <a:lnTo>
                    <a:pt x="19" y="17"/>
                  </a:lnTo>
                  <a:lnTo>
                    <a:pt x="19" y="17"/>
                  </a:lnTo>
                  <a:lnTo>
                    <a:pt x="1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5" name="Freeform 859">
              <a:extLst>
                <a:ext uri="{FF2B5EF4-FFF2-40B4-BE49-F238E27FC236}">
                  <a16:creationId xmlns="" xmlns:a16="http://schemas.microsoft.com/office/drawing/2014/main" id="{04E293F0-04E0-A8D8-5196-ED9DC9BC2C29}"/>
                </a:ext>
              </a:extLst>
            </p:cNvPr>
            <p:cNvSpPr>
              <a:spLocks noChangeArrowheads="1"/>
            </p:cNvSpPr>
            <p:nvPr/>
          </p:nvSpPr>
          <p:spPr bwMode="auto">
            <a:xfrm>
              <a:off x="13628565" y="10517798"/>
              <a:ext cx="5497" cy="5493"/>
            </a:xfrm>
            <a:custGeom>
              <a:avLst/>
              <a:gdLst>
                <a:gd name="T0" fmla="*/ 0 w 5"/>
                <a:gd name="T1" fmla="*/ 2 h 5"/>
                <a:gd name="T2" fmla="*/ 1 w 5"/>
                <a:gd name="T3" fmla="*/ 4 h 5"/>
                <a:gd name="T4" fmla="*/ 2 w 5"/>
                <a:gd name="T5" fmla="*/ 4 h 5"/>
                <a:gd name="T6" fmla="*/ 3 w 5"/>
                <a:gd name="T7" fmla="*/ 4 h 5"/>
                <a:gd name="T8" fmla="*/ 4 w 5"/>
                <a:gd name="T9" fmla="*/ 1 h 5"/>
                <a:gd name="T10" fmla="*/ 3 w 5"/>
                <a:gd name="T11" fmla="*/ 0 h 5"/>
                <a:gd name="T12" fmla="*/ 1 w 5"/>
                <a:gd name="T13" fmla="*/ 1 h 5"/>
                <a:gd name="T14" fmla="*/ 0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2"/>
                  </a:moveTo>
                  <a:lnTo>
                    <a:pt x="1" y="4"/>
                  </a:lnTo>
                  <a:lnTo>
                    <a:pt x="2" y="4"/>
                  </a:lnTo>
                  <a:lnTo>
                    <a:pt x="3" y="4"/>
                  </a:lnTo>
                  <a:lnTo>
                    <a:pt x="4" y="1"/>
                  </a:lnTo>
                  <a:lnTo>
                    <a:pt x="3" y="0"/>
                  </a:lnTo>
                  <a:lnTo>
                    <a:pt x="1" y="1"/>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6" name="Freeform 860">
              <a:extLst>
                <a:ext uri="{FF2B5EF4-FFF2-40B4-BE49-F238E27FC236}">
                  <a16:creationId xmlns="" xmlns:a16="http://schemas.microsoft.com/office/drawing/2014/main" id="{7E178F88-CBDE-A364-98E2-A634AE22A06A}"/>
                </a:ext>
              </a:extLst>
            </p:cNvPr>
            <p:cNvSpPr>
              <a:spLocks noChangeArrowheads="1"/>
            </p:cNvSpPr>
            <p:nvPr/>
          </p:nvSpPr>
          <p:spPr bwMode="auto">
            <a:xfrm>
              <a:off x="13853869" y="10319971"/>
              <a:ext cx="5493" cy="5493"/>
            </a:xfrm>
            <a:custGeom>
              <a:avLst/>
              <a:gdLst>
                <a:gd name="T0" fmla="*/ 0 w 5"/>
                <a:gd name="T1" fmla="*/ 1 h 6"/>
                <a:gd name="T2" fmla="*/ 0 w 5"/>
                <a:gd name="T3" fmla="*/ 2 h 6"/>
                <a:gd name="T4" fmla="*/ 0 w 5"/>
                <a:gd name="T5" fmla="*/ 4 h 6"/>
                <a:gd name="T6" fmla="*/ 1 w 5"/>
                <a:gd name="T7" fmla="*/ 5 h 6"/>
                <a:gd name="T8" fmla="*/ 4 w 5"/>
                <a:gd name="T9" fmla="*/ 3 h 6"/>
                <a:gd name="T10" fmla="*/ 2 w 5"/>
                <a:gd name="T11" fmla="*/ 0 h 6"/>
                <a:gd name="T12" fmla="*/ 0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1"/>
                  </a:moveTo>
                  <a:lnTo>
                    <a:pt x="0" y="2"/>
                  </a:lnTo>
                  <a:lnTo>
                    <a:pt x="0" y="4"/>
                  </a:lnTo>
                  <a:lnTo>
                    <a:pt x="1" y="5"/>
                  </a:lnTo>
                  <a:lnTo>
                    <a:pt x="4" y="3"/>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7" name="Freeform 861">
              <a:extLst>
                <a:ext uri="{FF2B5EF4-FFF2-40B4-BE49-F238E27FC236}">
                  <a16:creationId xmlns="" xmlns:a16="http://schemas.microsoft.com/office/drawing/2014/main" id="{8CFD977C-E583-94B0-B460-B5657D35A69C}"/>
                </a:ext>
              </a:extLst>
            </p:cNvPr>
            <p:cNvSpPr>
              <a:spLocks noChangeArrowheads="1"/>
            </p:cNvSpPr>
            <p:nvPr/>
          </p:nvSpPr>
          <p:spPr bwMode="auto">
            <a:xfrm>
              <a:off x="13645052" y="10517798"/>
              <a:ext cx="5493" cy="5493"/>
            </a:xfrm>
            <a:custGeom>
              <a:avLst/>
              <a:gdLst>
                <a:gd name="T0" fmla="*/ 0 w 3"/>
                <a:gd name="T1" fmla="*/ 5 h 6"/>
                <a:gd name="T2" fmla="*/ 1 w 3"/>
                <a:gd name="T3" fmla="*/ 4 h 6"/>
                <a:gd name="T4" fmla="*/ 2 w 3"/>
                <a:gd name="T5" fmla="*/ 3 h 6"/>
                <a:gd name="T6" fmla="*/ 2 w 3"/>
                <a:gd name="T7" fmla="*/ 0 h 6"/>
                <a:gd name="T8" fmla="*/ 0 w 3"/>
                <a:gd name="T9" fmla="*/ 2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1" y="4"/>
                  </a:lnTo>
                  <a:lnTo>
                    <a:pt x="2" y="3"/>
                  </a:lnTo>
                  <a:lnTo>
                    <a:pt x="2" y="0"/>
                  </a:lnTo>
                  <a:lnTo>
                    <a:pt x="0" y="2"/>
                  </a:lnTo>
                  <a:lnTo>
                    <a:pt x="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8" name="Freeform 862">
              <a:extLst>
                <a:ext uri="{FF2B5EF4-FFF2-40B4-BE49-F238E27FC236}">
                  <a16:creationId xmlns="" xmlns:a16="http://schemas.microsoft.com/office/drawing/2014/main" id="{CA989747-21F3-8996-3A93-C3DEEDAA8F76}"/>
                </a:ext>
              </a:extLst>
            </p:cNvPr>
            <p:cNvSpPr>
              <a:spLocks noChangeArrowheads="1"/>
            </p:cNvSpPr>
            <p:nvPr/>
          </p:nvSpPr>
          <p:spPr bwMode="auto">
            <a:xfrm>
              <a:off x="13617574" y="10352942"/>
              <a:ext cx="10990" cy="10990"/>
            </a:xfrm>
            <a:custGeom>
              <a:avLst/>
              <a:gdLst>
                <a:gd name="T0" fmla="*/ 7 w 11"/>
                <a:gd name="T1" fmla="*/ 3 h 8"/>
                <a:gd name="T2" fmla="*/ 9 w 11"/>
                <a:gd name="T3" fmla="*/ 1 h 8"/>
                <a:gd name="T4" fmla="*/ 10 w 11"/>
                <a:gd name="T5" fmla="*/ 0 h 8"/>
                <a:gd name="T6" fmla="*/ 8 w 11"/>
                <a:gd name="T7" fmla="*/ 1 h 8"/>
                <a:gd name="T8" fmla="*/ 3 w 11"/>
                <a:gd name="T9" fmla="*/ 3 h 8"/>
                <a:gd name="T10" fmla="*/ 0 w 11"/>
                <a:gd name="T11" fmla="*/ 7 h 8"/>
                <a:gd name="T12" fmla="*/ 5 w 11"/>
                <a:gd name="T13" fmla="*/ 4 h 8"/>
                <a:gd name="T14" fmla="*/ 7 w 11"/>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7" y="3"/>
                  </a:moveTo>
                  <a:lnTo>
                    <a:pt x="9" y="1"/>
                  </a:lnTo>
                  <a:lnTo>
                    <a:pt x="10" y="0"/>
                  </a:lnTo>
                  <a:lnTo>
                    <a:pt x="8" y="1"/>
                  </a:lnTo>
                  <a:lnTo>
                    <a:pt x="3" y="3"/>
                  </a:lnTo>
                  <a:lnTo>
                    <a:pt x="0" y="7"/>
                  </a:lnTo>
                  <a:lnTo>
                    <a:pt x="5" y="4"/>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49" name="Freeform 863">
              <a:extLst>
                <a:ext uri="{FF2B5EF4-FFF2-40B4-BE49-F238E27FC236}">
                  <a16:creationId xmlns="" xmlns:a16="http://schemas.microsoft.com/office/drawing/2014/main" id="{46F56AF2-A849-9ED9-4CBD-86F77D6497BD}"/>
                </a:ext>
              </a:extLst>
            </p:cNvPr>
            <p:cNvSpPr>
              <a:spLocks noChangeArrowheads="1"/>
            </p:cNvSpPr>
            <p:nvPr/>
          </p:nvSpPr>
          <p:spPr bwMode="auto">
            <a:xfrm>
              <a:off x="13469206" y="10336455"/>
              <a:ext cx="5493" cy="16487"/>
            </a:xfrm>
            <a:custGeom>
              <a:avLst/>
              <a:gdLst>
                <a:gd name="T0" fmla="*/ 0 w 6"/>
                <a:gd name="T1" fmla="*/ 6 h 12"/>
                <a:gd name="T2" fmla="*/ 4 w 6"/>
                <a:gd name="T3" fmla="*/ 11 h 12"/>
                <a:gd name="T4" fmla="*/ 4 w 6"/>
                <a:gd name="T5" fmla="*/ 10 h 12"/>
                <a:gd name="T6" fmla="*/ 5 w 6"/>
                <a:gd name="T7" fmla="*/ 6 h 12"/>
                <a:gd name="T8" fmla="*/ 4 w 6"/>
                <a:gd name="T9" fmla="*/ 4 h 12"/>
                <a:gd name="T10" fmla="*/ 4 w 6"/>
                <a:gd name="T11" fmla="*/ 1 h 12"/>
                <a:gd name="T12" fmla="*/ 4 w 6"/>
                <a:gd name="T13" fmla="*/ 0 h 12"/>
                <a:gd name="T14" fmla="*/ 2 w 6"/>
                <a:gd name="T15" fmla="*/ 2 h 12"/>
                <a:gd name="T16" fmla="*/ 0 w 6"/>
                <a:gd name="T17" fmla="*/ 2 h 12"/>
                <a:gd name="T18" fmla="*/ 2 w 6"/>
                <a:gd name="T19" fmla="*/ 5 h 12"/>
                <a:gd name="T20" fmla="*/ 0 w 6"/>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6"/>
                  </a:moveTo>
                  <a:lnTo>
                    <a:pt x="4" y="11"/>
                  </a:lnTo>
                  <a:lnTo>
                    <a:pt x="4" y="10"/>
                  </a:lnTo>
                  <a:lnTo>
                    <a:pt x="5" y="6"/>
                  </a:lnTo>
                  <a:lnTo>
                    <a:pt x="4" y="4"/>
                  </a:lnTo>
                  <a:lnTo>
                    <a:pt x="4" y="1"/>
                  </a:lnTo>
                  <a:lnTo>
                    <a:pt x="4" y="0"/>
                  </a:lnTo>
                  <a:lnTo>
                    <a:pt x="2" y="2"/>
                  </a:lnTo>
                  <a:lnTo>
                    <a:pt x="0" y="2"/>
                  </a:lnTo>
                  <a:lnTo>
                    <a:pt x="2" y="5"/>
                  </a:lnTo>
                  <a:lnTo>
                    <a:pt x="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0" name="Freeform 864">
              <a:extLst>
                <a:ext uri="{FF2B5EF4-FFF2-40B4-BE49-F238E27FC236}">
                  <a16:creationId xmlns="" xmlns:a16="http://schemas.microsoft.com/office/drawing/2014/main" id="{3FE902F4-4125-D4F4-E225-11CC3624248C}"/>
                </a:ext>
              </a:extLst>
            </p:cNvPr>
            <p:cNvSpPr>
              <a:spLocks noChangeArrowheads="1"/>
            </p:cNvSpPr>
            <p:nvPr/>
          </p:nvSpPr>
          <p:spPr bwMode="auto">
            <a:xfrm>
              <a:off x="13628565" y="10336455"/>
              <a:ext cx="10990" cy="16487"/>
            </a:xfrm>
            <a:custGeom>
              <a:avLst/>
              <a:gdLst>
                <a:gd name="T0" fmla="*/ 2 w 9"/>
                <a:gd name="T1" fmla="*/ 12 h 15"/>
                <a:gd name="T2" fmla="*/ 7 w 9"/>
                <a:gd name="T3" fmla="*/ 6 h 15"/>
                <a:gd name="T4" fmla="*/ 8 w 9"/>
                <a:gd name="T5" fmla="*/ 0 h 15"/>
                <a:gd name="T6" fmla="*/ 7 w 9"/>
                <a:gd name="T7" fmla="*/ 1 h 15"/>
                <a:gd name="T8" fmla="*/ 7 w 9"/>
                <a:gd name="T9" fmla="*/ 3 h 15"/>
                <a:gd name="T10" fmla="*/ 6 w 9"/>
                <a:gd name="T11" fmla="*/ 5 h 15"/>
                <a:gd name="T12" fmla="*/ 5 w 9"/>
                <a:gd name="T13" fmla="*/ 6 h 15"/>
                <a:gd name="T14" fmla="*/ 4 w 9"/>
                <a:gd name="T15" fmla="*/ 7 h 15"/>
                <a:gd name="T16" fmla="*/ 1 w 9"/>
                <a:gd name="T17" fmla="*/ 11 h 15"/>
                <a:gd name="T18" fmla="*/ 0 w 9"/>
                <a:gd name="T19" fmla="*/ 12 h 15"/>
                <a:gd name="T20" fmla="*/ 0 w 9"/>
                <a:gd name="T21" fmla="*/ 14 h 15"/>
                <a:gd name="T22" fmla="*/ 2 w 9"/>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12"/>
                  </a:moveTo>
                  <a:lnTo>
                    <a:pt x="7" y="6"/>
                  </a:lnTo>
                  <a:lnTo>
                    <a:pt x="8" y="0"/>
                  </a:lnTo>
                  <a:lnTo>
                    <a:pt x="7" y="1"/>
                  </a:lnTo>
                  <a:lnTo>
                    <a:pt x="7" y="3"/>
                  </a:lnTo>
                  <a:lnTo>
                    <a:pt x="6" y="5"/>
                  </a:lnTo>
                  <a:lnTo>
                    <a:pt x="5" y="6"/>
                  </a:lnTo>
                  <a:lnTo>
                    <a:pt x="4" y="7"/>
                  </a:lnTo>
                  <a:lnTo>
                    <a:pt x="1" y="11"/>
                  </a:lnTo>
                  <a:lnTo>
                    <a:pt x="0" y="12"/>
                  </a:lnTo>
                  <a:lnTo>
                    <a:pt x="0" y="14"/>
                  </a:lnTo>
                  <a:lnTo>
                    <a:pt x="2"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1" name="Freeform 865">
              <a:extLst>
                <a:ext uri="{FF2B5EF4-FFF2-40B4-BE49-F238E27FC236}">
                  <a16:creationId xmlns="" xmlns:a16="http://schemas.microsoft.com/office/drawing/2014/main" id="{A91E320E-CE9F-2FF7-AE52-35D74ED0DB69}"/>
                </a:ext>
              </a:extLst>
            </p:cNvPr>
            <p:cNvSpPr>
              <a:spLocks noChangeArrowheads="1"/>
            </p:cNvSpPr>
            <p:nvPr/>
          </p:nvSpPr>
          <p:spPr bwMode="auto">
            <a:xfrm>
              <a:off x="13853869" y="10297990"/>
              <a:ext cx="5493" cy="5493"/>
            </a:xfrm>
            <a:custGeom>
              <a:avLst/>
              <a:gdLst>
                <a:gd name="T0" fmla="*/ 3 w 4"/>
                <a:gd name="T1" fmla="*/ 3 h 4"/>
                <a:gd name="T2" fmla="*/ 3 w 4"/>
                <a:gd name="T3" fmla="*/ 0 h 4"/>
                <a:gd name="T4" fmla="*/ 2 w 4"/>
                <a:gd name="T5" fmla="*/ 0 h 4"/>
                <a:gd name="T6" fmla="*/ 0 w 4"/>
                <a:gd name="T7" fmla="*/ 1 h 4"/>
                <a:gd name="T8" fmla="*/ 2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lnTo>
                    <a:pt x="3" y="0"/>
                  </a:lnTo>
                  <a:lnTo>
                    <a:pt x="2" y="0"/>
                  </a:lnTo>
                  <a:lnTo>
                    <a:pt x="0" y="1"/>
                  </a:lnTo>
                  <a:lnTo>
                    <a:pt x="2" y="3"/>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2" name="Freeform 866">
              <a:extLst>
                <a:ext uri="{FF2B5EF4-FFF2-40B4-BE49-F238E27FC236}">
                  <a16:creationId xmlns="" xmlns:a16="http://schemas.microsoft.com/office/drawing/2014/main" id="{D1238980-ADCF-3EBD-BF27-7C077A6029AA}"/>
                </a:ext>
              </a:extLst>
            </p:cNvPr>
            <p:cNvSpPr>
              <a:spLocks noChangeArrowheads="1"/>
            </p:cNvSpPr>
            <p:nvPr/>
          </p:nvSpPr>
          <p:spPr bwMode="auto">
            <a:xfrm>
              <a:off x="13732975" y="10556263"/>
              <a:ext cx="21981" cy="16487"/>
            </a:xfrm>
            <a:custGeom>
              <a:avLst/>
              <a:gdLst>
                <a:gd name="T0" fmla="*/ 4 w 19"/>
                <a:gd name="T1" fmla="*/ 10 h 12"/>
                <a:gd name="T2" fmla="*/ 5 w 19"/>
                <a:gd name="T3" fmla="*/ 10 h 12"/>
                <a:gd name="T4" fmla="*/ 7 w 19"/>
                <a:gd name="T5" fmla="*/ 9 h 12"/>
                <a:gd name="T6" fmla="*/ 8 w 19"/>
                <a:gd name="T7" fmla="*/ 8 h 12"/>
                <a:gd name="T8" fmla="*/ 9 w 19"/>
                <a:gd name="T9" fmla="*/ 8 h 12"/>
                <a:gd name="T10" fmla="*/ 12 w 19"/>
                <a:gd name="T11" fmla="*/ 5 h 12"/>
                <a:gd name="T12" fmla="*/ 13 w 19"/>
                <a:gd name="T13" fmla="*/ 4 h 12"/>
                <a:gd name="T14" fmla="*/ 18 w 19"/>
                <a:gd name="T15" fmla="*/ 3 h 12"/>
                <a:gd name="T16" fmla="*/ 15 w 19"/>
                <a:gd name="T17" fmla="*/ 0 h 12"/>
                <a:gd name="T18" fmla="*/ 15 w 19"/>
                <a:gd name="T19" fmla="*/ 0 h 12"/>
                <a:gd name="T20" fmla="*/ 10 w 19"/>
                <a:gd name="T21" fmla="*/ 1 h 12"/>
                <a:gd name="T22" fmla="*/ 5 w 19"/>
                <a:gd name="T23" fmla="*/ 2 h 12"/>
                <a:gd name="T24" fmla="*/ 3 w 19"/>
                <a:gd name="T25" fmla="*/ 4 h 12"/>
                <a:gd name="T26" fmla="*/ 1 w 19"/>
                <a:gd name="T27" fmla="*/ 7 h 12"/>
                <a:gd name="T28" fmla="*/ 0 w 19"/>
                <a:gd name="T29" fmla="*/ 10 h 12"/>
                <a:gd name="T30" fmla="*/ 0 w 19"/>
                <a:gd name="T31" fmla="*/ 11 h 12"/>
                <a:gd name="T32" fmla="*/ 4 w 19"/>
                <a:gd name="T3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4" y="10"/>
                  </a:moveTo>
                  <a:lnTo>
                    <a:pt x="5" y="10"/>
                  </a:lnTo>
                  <a:lnTo>
                    <a:pt x="7" y="9"/>
                  </a:lnTo>
                  <a:lnTo>
                    <a:pt x="8" y="8"/>
                  </a:lnTo>
                  <a:lnTo>
                    <a:pt x="9" y="8"/>
                  </a:lnTo>
                  <a:lnTo>
                    <a:pt x="12" y="5"/>
                  </a:lnTo>
                  <a:lnTo>
                    <a:pt x="13" y="4"/>
                  </a:lnTo>
                  <a:lnTo>
                    <a:pt x="18" y="3"/>
                  </a:lnTo>
                  <a:lnTo>
                    <a:pt x="15" y="0"/>
                  </a:lnTo>
                  <a:lnTo>
                    <a:pt x="15" y="0"/>
                  </a:lnTo>
                  <a:lnTo>
                    <a:pt x="10" y="1"/>
                  </a:lnTo>
                  <a:lnTo>
                    <a:pt x="5" y="2"/>
                  </a:lnTo>
                  <a:lnTo>
                    <a:pt x="3" y="4"/>
                  </a:lnTo>
                  <a:lnTo>
                    <a:pt x="1" y="7"/>
                  </a:lnTo>
                  <a:lnTo>
                    <a:pt x="0" y="10"/>
                  </a:lnTo>
                  <a:lnTo>
                    <a:pt x="0" y="11"/>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3" name="Freeform 867">
              <a:extLst>
                <a:ext uri="{FF2B5EF4-FFF2-40B4-BE49-F238E27FC236}">
                  <a16:creationId xmlns="" xmlns:a16="http://schemas.microsoft.com/office/drawing/2014/main" id="{149BE53B-4165-2095-A6F7-C2AEAC745817}"/>
                </a:ext>
              </a:extLst>
            </p:cNvPr>
            <p:cNvSpPr>
              <a:spLocks noChangeArrowheads="1"/>
            </p:cNvSpPr>
            <p:nvPr/>
          </p:nvSpPr>
          <p:spPr bwMode="auto">
            <a:xfrm>
              <a:off x="13645052" y="10523292"/>
              <a:ext cx="5493" cy="10990"/>
            </a:xfrm>
            <a:custGeom>
              <a:avLst/>
              <a:gdLst>
                <a:gd name="T0" fmla="*/ 1 w 6"/>
                <a:gd name="T1" fmla="*/ 5 h 9"/>
                <a:gd name="T2" fmla="*/ 2 w 6"/>
                <a:gd name="T3" fmla="*/ 6 h 9"/>
                <a:gd name="T4" fmla="*/ 4 w 6"/>
                <a:gd name="T5" fmla="*/ 8 h 9"/>
                <a:gd name="T6" fmla="*/ 5 w 6"/>
                <a:gd name="T7" fmla="*/ 6 h 9"/>
                <a:gd name="T8" fmla="*/ 5 w 6"/>
                <a:gd name="T9" fmla="*/ 5 h 9"/>
                <a:gd name="T10" fmla="*/ 4 w 6"/>
                <a:gd name="T11" fmla="*/ 2 h 9"/>
                <a:gd name="T12" fmla="*/ 2 w 6"/>
                <a:gd name="T13" fmla="*/ 0 h 9"/>
                <a:gd name="T14" fmla="*/ 1 w 6"/>
                <a:gd name="T15" fmla="*/ 2 h 9"/>
                <a:gd name="T16" fmla="*/ 1 w 6"/>
                <a:gd name="T17" fmla="*/ 3 h 9"/>
                <a:gd name="T18" fmla="*/ 0 w 6"/>
                <a:gd name="T19" fmla="*/ 4 h 9"/>
                <a:gd name="T20" fmla="*/ 1 w 6"/>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1" y="5"/>
                  </a:moveTo>
                  <a:lnTo>
                    <a:pt x="2" y="6"/>
                  </a:lnTo>
                  <a:lnTo>
                    <a:pt x="4" y="8"/>
                  </a:lnTo>
                  <a:lnTo>
                    <a:pt x="5" y="6"/>
                  </a:lnTo>
                  <a:lnTo>
                    <a:pt x="5" y="5"/>
                  </a:lnTo>
                  <a:lnTo>
                    <a:pt x="4" y="2"/>
                  </a:lnTo>
                  <a:lnTo>
                    <a:pt x="2" y="0"/>
                  </a:lnTo>
                  <a:lnTo>
                    <a:pt x="1" y="2"/>
                  </a:lnTo>
                  <a:lnTo>
                    <a:pt x="1" y="3"/>
                  </a:lnTo>
                  <a:lnTo>
                    <a:pt x="0"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4" name="Freeform 868">
              <a:extLst>
                <a:ext uri="{FF2B5EF4-FFF2-40B4-BE49-F238E27FC236}">
                  <a16:creationId xmlns="" xmlns:a16="http://schemas.microsoft.com/office/drawing/2014/main" id="{0F597A4A-C7DD-1776-BE58-E88A8B4DDAC9}"/>
                </a:ext>
              </a:extLst>
            </p:cNvPr>
            <p:cNvSpPr>
              <a:spLocks noChangeArrowheads="1"/>
            </p:cNvSpPr>
            <p:nvPr/>
          </p:nvSpPr>
          <p:spPr bwMode="auto">
            <a:xfrm>
              <a:off x="13386776" y="10341952"/>
              <a:ext cx="49458" cy="27474"/>
            </a:xfrm>
            <a:custGeom>
              <a:avLst/>
              <a:gdLst>
                <a:gd name="T0" fmla="*/ 1 w 38"/>
                <a:gd name="T1" fmla="*/ 4 h 24"/>
                <a:gd name="T2" fmla="*/ 0 w 38"/>
                <a:gd name="T3" fmla="*/ 1 h 24"/>
                <a:gd name="T4" fmla="*/ 1 w 38"/>
                <a:gd name="T5" fmla="*/ 0 h 24"/>
                <a:gd name="T6" fmla="*/ 1 w 38"/>
                <a:gd name="T7" fmla="*/ 0 h 24"/>
                <a:gd name="T8" fmla="*/ 2 w 38"/>
                <a:gd name="T9" fmla="*/ 0 h 24"/>
                <a:gd name="T10" fmla="*/ 5 w 38"/>
                <a:gd name="T11" fmla="*/ 3 h 24"/>
                <a:gd name="T12" fmla="*/ 6 w 38"/>
                <a:gd name="T13" fmla="*/ 4 h 24"/>
                <a:gd name="T14" fmla="*/ 8 w 38"/>
                <a:gd name="T15" fmla="*/ 6 h 24"/>
                <a:gd name="T16" fmla="*/ 12 w 38"/>
                <a:gd name="T17" fmla="*/ 6 h 24"/>
                <a:gd name="T18" fmla="*/ 17 w 38"/>
                <a:gd name="T19" fmla="*/ 4 h 24"/>
                <a:gd name="T20" fmla="*/ 20 w 38"/>
                <a:gd name="T21" fmla="*/ 5 h 24"/>
                <a:gd name="T22" fmla="*/ 21 w 38"/>
                <a:gd name="T23" fmla="*/ 5 h 24"/>
                <a:gd name="T24" fmla="*/ 25 w 38"/>
                <a:gd name="T25" fmla="*/ 2 h 24"/>
                <a:gd name="T26" fmla="*/ 27 w 38"/>
                <a:gd name="T27" fmla="*/ 2 h 24"/>
                <a:gd name="T28" fmla="*/ 29 w 38"/>
                <a:gd name="T29" fmla="*/ 0 h 24"/>
                <a:gd name="T30" fmla="*/ 30 w 38"/>
                <a:gd name="T31" fmla="*/ 2 h 24"/>
                <a:gd name="T32" fmla="*/ 34 w 38"/>
                <a:gd name="T33" fmla="*/ 4 h 24"/>
                <a:gd name="T34" fmla="*/ 35 w 38"/>
                <a:gd name="T35" fmla="*/ 6 h 24"/>
                <a:gd name="T36" fmla="*/ 37 w 38"/>
                <a:gd name="T37" fmla="*/ 7 h 24"/>
                <a:gd name="T38" fmla="*/ 37 w 38"/>
                <a:gd name="T39" fmla="*/ 8 h 24"/>
                <a:gd name="T40" fmla="*/ 35 w 38"/>
                <a:gd name="T41" fmla="*/ 10 h 24"/>
                <a:gd name="T42" fmla="*/ 35 w 38"/>
                <a:gd name="T43" fmla="*/ 12 h 24"/>
                <a:gd name="T44" fmla="*/ 32 w 38"/>
                <a:gd name="T45" fmla="*/ 12 h 24"/>
                <a:gd name="T46" fmla="*/ 30 w 38"/>
                <a:gd name="T47" fmla="*/ 17 h 24"/>
                <a:gd name="T48" fmla="*/ 19 w 38"/>
                <a:gd name="T49" fmla="*/ 23 h 24"/>
                <a:gd name="T50" fmla="*/ 9 w 38"/>
                <a:gd name="T51" fmla="*/ 18 h 24"/>
                <a:gd name="T52" fmla="*/ 4 w 38"/>
                <a:gd name="T53" fmla="*/ 14 h 24"/>
                <a:gd name="T54" fmla="*/ 2 w 38"/>
                <a:gd name="T55" fmla="*/ 8 h 24"/>
                <a:gd name="T56" fmla="*/ 1 w 38"/>
                <a:gd name="T5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4">
                  <a:moveTo>
                    <a:pt x="1" y="4"/>
                  </a:moveTo>
                  <a:lnTo>
                    <a:pt x="0" y="1"/>
                  </a:lnTo>
                  <a:lnTo>
                    <a:pt x="1" y="0"/>
                  </a:lnTo>
                  <a:lnTo>
                    <a:pt x="1" y="0"/>
                  </a:lnTo>
                  <a:lnTo>
                    <a:pt x="2" y="0"/>
                  </a:lnTo>
                  <a:lnTo>
                    <a:pt x="5" y="3"/>
                  </a:lnTo>
                  <a:lnTo>
                    <a:pt x="6" y="4"/>
                  </a:lnTo>
                  <a:lnTo>
                    <a:pt x="8" y="6"/>
                  </a:lnTo>
                  <a:lnTo>
                    <a:pt x="12" y="6"/>
                  </a:lnTo>
                  <a:lnTo>
                    <a:pt x="17" y="4"/>
                  </a:lnTo>
                  <a:lnTo>
                    <a:pt x="20" y="5"/>
                  </a:lnTo>
                  <a:lnTo>
                    <a:pt x="21" y="5"/>
                  </a:lnTo>
                  <a:lnTo>
                    <a:pt x="25" y="2"/>
                  </a:lnTo>
                  <a:lnTo>
                    <a:pt x="27" y="2"/>
                  </a:lnTo>
                  <a:lnTo>
                    <a:pt x="29" y="0"/>
                  </a:lnTo>
                  <a:lnTo>
                    <a:pt x="30" y="2"/>
                  </a:lnTo>
                  <a:lnTo>
                    <a:pt x="34" y="4"/>
                  </a:lnTo>
                  <a:lnTo>
                    <a:pt x="35" y="6"/>
                  </a:lnTo>
                  <a:lnTo>
                    <a:pt x="37" y="7"/>
                  </a:lnTo>
                  <a:lnTo>
                    <a:pt x="37" y="8"/>
                  </a:lnTo>
                  <a:lnTo>
                    <a:pt x="35" y="10"/>
                  </a:lnTo>
                  <a:lnTo>
                    <a:pt x="35" y="12"/>
                  </a:lnTo>
                  <a:lnTo>
                    <a:pt x="32" y="12"/>
                  </a:lnTo>
                  <a:lnTo>
                    <a:pt x="30" y="17"/>
                  </a:lnTo>
                  <a:lnTo>
                    <a:pt x="19" y="23"/>
                  </a:lnTo>
                  <a:lnTo>
                    <a:pt x="9" y="18"/>
                  </a:lnTo>
                  <a:lnTo>
                    <a:pt x="4" y="14"/>
                  </a:lnTo>
                  <a:lnTo>
                    <a:pt x="2" y="8"/>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5" name="Freeform 870">
              <a:extLst>
                <a:ext uri="{FF2B5EF4-FFF2-40B4-BE49-F238E27FC236}">
                  <a16:creationId xmlns="" xmlns:a16="http://schemas.microsoft.com/office/drawing/2014/main" id="{B447C923-7166-53D6-C17C-D19515F16458}"/>
                </a:ext>
              </a:extLst>
            </p:cNvPr>
            <p:cNvSpPr>
              <a:spLocks noChangeArrowheads="1"/>
            </p:cNvSpPr>
            <p:nvPr/>
          </p:nvSpPr>
          <p:spPr bwMode="auto">
            <a:xfrm>
              <a:off x="15139745" y="10776070"/>
              <a:ext cx="5493" cy="5497"/>
            </a:xfrm>
            <a:custGeom>
              <a:avLst/>
              <a:gdLst>
                <a:gd name="T0" fmla="*/ 1 w 2"/>
                <a:gd name="T1" fmla="*/ 1 h 3"/>
                <a:gd name="T2" fmla="*/ 1 w 2"/>
                <a:gd name="T3" fmla="*/ 2 h 3"/>
                <a:gd name="T4" fmla="*/ 0 w 2"/>
                <a:gd name="T5" fmla="*/ 1 h 3"/>
                <a:gd name="T6" fmla="*/ 0 w 2"/>
                <a:gd name="T7" fmla="*/ 0 h 3"/>
                <a:gd name="T8" fmla="*/ 1 w 2"/>
                <a:gd name="T9" fmla="*/ 0 h 3"/>
                <a:gd name="T10" fmla="*/ 1 w 2"/>
                <a:gd name="T11" fmla="*/ 0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lnTo>
                    <a:pt x="1" y="2"/>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6" name="Freeform 871">
              <a:extLst>
                <a:ext uri="{FF2B5EF4-FFF2-40B4-BE49-F238E27FC236}">
                  <a16:creationId xmlns="" xmlns:a16="http://schemas.microsoft.com/office/drawing/2014/main" id="{0DAB34DF-10E0-CDCC-DC99-1A51C5EBBF93}"/>
                </a:ext>
              </a:extLst>
            </p:cNvPr>
            <p:cNvSpPr>
              <a:spLocks noChangeArrowheads="1"/>
            </p:cNvSpPr>
            <p:nvPr/>
          </p:nvSpPr>
          <p:spPr bwMode="auto">
            <a:xfrm>
              <a:off x="15277123" y="10660673"/>
              <a:ext cx="21981" cy="10990"/>
            </a:xfrm>
            <a:custGeom>
              <a:avLst/>
              <a:gdLst>
                <a:gd name="T0" fmla="*/ 17 w 18"/>
                <a:gd name="T1" fmla="*/ 1 h 9"/>
                <a:gd name="T2" fmla="*/ 17 w 18"/>
                <a:gd name="T3" fmla="*/ 3 h 9"/>
                <a:gd name="T4" fmla="*/ 13 w 18"/>
                <a:gd name="T5" fmla="*/ 4 h 9"/>
                <a:gd name="T6" fmla="*/ 12 w 18"/>
                <a:gd name="T7" fmla="*/ 3 h 9"/>
                <a:gd name="T8" fmla="*/ 10 w 18"/>
                <a:gd name="T9" fmla="*/ 3 h 9"/>
                <a:gd name="T10" fmla="*/ 8 w 18"/>
                <a:gd name="T11" fmla="*/ 4 h 9"/>
                <a:gd name="T12" fmla="*/ 7 w 18"/>
                <a:gd name="T13" fmla="*/ 5 h 9"/>
                <a:gd name="T14" fmla="*/ 7 w 18"/>
                <a:gd name="T15" fmla="*/ 6 h 9"/>
                <a:gd name="T16" fmla="*/ 7 w 18"/>
                <a:gd name="T17" fmla="*/ 6 h 9"/>
                <a:gd name="T18" fmla="*/ 2 w 18"/>
                <a:gd name="T19" fmla="*/ 8 h 9"/>
                <a:gd name="T20" fmla="*/ 0 w 18"/>
                <a:gd name="T21" fmla="*/ 6 h 9"/>
                <a:gd name="T22" fmla="*/ 1 w 18"/>
                <a:gd name="T23" fmla="*/ 6 h 9"/>
                <a:gd name="T24" fmla="*/ 3 w 18"/>
                <a:gd name="T25" fmla="*/ 4 h 9"/>
                <a:gd name="T26" fmla="*/ 5 w 18"/>
                <a:gd name="T27" fmla="*/ 4 h 9"/>
                <a:gd name="T28" fmla="*/ 6 w 18"/>
                <a:gd name="T29" fmla="*/ 3 h 9"/>
                <a:gd name="T30" fmla="*/ 8 w 18"/>
                <a:gd name="T31" fmla="*/ 1 h 9"/>
                <a:gd name="T32" fmla="*/ 10 w 18"/>
                <a:gd name="T33" fmla="*/ 1 h 9"/>
                <a:gd name="T34" fmla="*/ 12 w 18"/>
                <a:gd name="T35" fmla="*/ 0 h 9"/>
                <a:gd name="T36" fmla="*/ 15 w 18"/>
                <a:gd name="T37" fmla="*/ 1 h 9"/>
                <a:gd name="T38" fmla="*/ 17 w 1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9">
                  <a:moveTo>
                    <a:pt x="17" y="1"/>
                  </a:moveTo>
                  <a:lnTo>
                    <a:pt x="17" y="3"/>
                  </a:lnTo>
                  <a:lnTo>
                    <a:pt x="13" y="4"/>
                  </a:lnTo>
                  <a:lnTo>
                    <a:pt x="12" y="3"/>
                  </a:lnTo>
                  <a:lnTo>
                    <a:pt x="10" y="3"/>
                  </a:lnTo>
                  <a:lnTo>
                    <a:pt x="8" y="4"/>
                  </a:lnTo>
                  <a:lnTo>
                    <a:pt x="7" y="5"/>
                  </a:lnTo>
                  <a:lnTo>
                    <a:pt x="7" y="6"/>
                  </a:lnTo>
                  <a:lnTo>
                    <a:pt x="7" y="6"/>
                  </a:lnTo>
                  <a:lnTo>
                    <a:pt x="2" y="8"/>
                  </a:lnTo>
                  <a:lnTo>
                    <a:pt x="0" y="6"/>
                  </a:lnTo>
                  <a:lnTo>
                    <a:pt x="1" y="6"/>
                  </a:lnTo>
                  <a:lnTo>
                    <a:pt x="3" y="4"/>
                  </a:lnTo>
                  <a:lnTo>
                    <a:pt x="5" y="4"/>
                  </a:lnTo>
                  <a:lnTo>
                    <a:pt x="6" y="3"/>
                  </a:lnTo>
                  <a:lnTo>
                    <a:pt x="8" y="1"/>
                  </a:lnTo>
                  <a:lnTo>
                    <a:pt x="10" y="1"/>
                  </a:lnTo>
                  <a:lnTo>
                    <a:pt x="12" y="0"/>
                  </a:lnTo>
                  <a:lnTo>
                    <a:pt x="15" y="1"/>
                  </a:lnTo>
                  <a:lnTo>
                    <a:pt x="17"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7" name="Freeform 872">
              <a:extLst>
                <a:ext uri="{FF2B5EF4-FFF2-40B4-BE49-F238E27FC236}">
                  <a16:creationId xmlns="" xmlns:a16="http://schemas.microsoft.com/office/drawing/2014/main" id="{F4004400-C292-34F7-9165-6A21C9FA6775}"/>
                </a:ext>
              </a:extLst>
            </p:cNvPr>
            <p:cNvSpPr>
              <a:spLocks noChangeArrowheads="1"/>
            </p:cNvSpPr>
            <p:nvPr/>
          </p:nvSpPr>
          <p:spPr bwMode="auto">
            <a:xfrm>
              <a:off x="15326581" y="10616712"/>
              <a:ext cx="5493" cy="10990"/>
            </a:xfrm>
            <a:custGeom>
              <a:avLst/>
              <a:gdLst>
                <a:gd name="T0" fmla="*/ 3 w 4"/>
                <a:gd name="T1" fmla="*/ 5 h 7"/>
                <a:gd name="T2" fmla="*/ 2 w 4"/>
                <a:gd name="T3" fmla="*/ 6 h 7"/>
                <a:gd name="T4" fmla="*/ 0 w 4"/>
                <a:gd name="T5" fmla="*/ 2 h 7"/>
                <a:gd name="T6" fmla="*/ 0 w 4"/>
                <a:gd name="T7" fmla="*/ 2 h 7"/>
                <a:gd name="T8" fmla="*/ 0 w 4"/>
                <a:gd name="T9" fmla="*/ 1 h 7"/>
                <a:gd name="T10" fmla="*/ 1 w 4"/>
                <a:gd name="T11" fmla="*/ 0 h 7"/>
                <a:gd name="T12" fmla="*/ 2 w 4"/>
                <a:gd name="T13" fmla="*/ 1 h 7"/>
                <a:gd name="T14" fmla="*/ 3 w 4"/>
                <a:gd name="T15" fmla="*/ 4 h 7"/>
                <a:gd name="T16" fmla="*/ 3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3" y="5"/>
                  </a:moveTo>
                  <a:lnTo>
                    <a:pt x="2" y="6"/>
                  </a:lnTo>
                  <a:lnTo>
                    <a:pt x="0" y="2"/>
                  </a:lnTo>
                  <a:lnTo>
                    <a:pt x="0" y="2"/>
                  </a:lnTo>
                  <a:lnTo>
                    <a:pt x="0" y="1"/>
                  </a:lnTo>
                  <a:lnTo>
                    <a:pt x="1" y="0"/>
                  </a:lnTo>
                  <a:lnTo>
                    <a:pt x="2" y="1"/>
                  </a:lnTo>
                  <a:lnTo>
                    <a:pt x="3"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8" name="Freeform 873">
              <a:extLst>
                <a:ext uri="{FF2B5EF4-FFF2-40B4-BE49-F238E27FC236}">
                  <a16:creationId xmlns="" xmlns:a16="http://schemas.microsoft.com/office/drawing/2014/main" id="{002C7EEC-A4B6-92A3-3666-42A1ED930AAD}"/>
                </a:ext>
              </a:extLst>
            </p:cNvPr>
            <p:cNvSpPr>
              <a:spLocks noChangeArrowheads="1"/>
            </p:cNvSpPr>
            <p:nvPr/>
          </p:nvSpPr>
          <p:spPr bwMode="auto">
            <a:xfrm>
              <a:off x="15304600" y="10605721"/>
              <a:ext cx="5493" cy="5493"/>
            </a:xfrm>
            <a:custGeom>
              <a:avLst/>
              <a:gdLst>
                <a:gd name="T0" fmla="*/ 2 w 5"/>
                <a:gd name="T1" fmla="*/ 4 h 5"/>
                <a:gd name="T2" fmla="*/ 1 w 5"/>
                <a:gd name="T3" fmla="*/ 4 h 5"/>
                <a:gd name="T4" fmla="*/ 0 w 5"/>
                <a:gd name="T5" fmla="*/ 2 h 5"/>
                <a:gd name="T6" fmla="*/ 1 w 5"/>
                <a:gd name="T7" fmla="*/ 0 h 5"/>
                <a:gd name="T8" fmla="*/ 3 w 5"/>
                <a:gd name="T9" fmla="*/ 0 h 5"/>
                <a:gd name="T10" fmla="*/ 4 w 5"/>
                <a:gd name="T11" fmla="*/ 2 h 5"/>
                <a:gd name="T12" fmla="*/ 2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4"/>
                  </a:moveTo>
                  <a:lnTo>
                    <a:pt x="1" y="4"/>
                  </a:lnTo>
                  <a:lnTo>
                    <a:pt x="0" y="2"/>
                  </a:lnTo>
                  <a:lnTo>
                    <a:pt x="1" y="0"/>
                  </a:lnTo>
                  <a:lnTo>
                    <a:pt x="3" y="0"/>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59" name="Freeform 874">
              <a:extLst>
                <a:ext uri="{FF2B5EF4-FFF2-40B4-BE49-F238E27FC236}">
                  <a16:creationId xmlns="" xmlns:a16="http://schemas.microsoft.com/office/drawing/2014/main" id="{570FEC07-0894-9278-B76F-ECEE2BEFD63F}"/>
                </a:ext>
              </a:extLst>
            </p:cNvPr>
            <p:cNvSpPr>
              <a:spLocks noChangeArrowheads="1"/>
            </p:cNvSpPr>
            <p:nvPr/>
          </p:nvSpPr>
          <p:spPr bwMode="auto">
            <a:xfrm>
              <a:off x="15244152" y="10589234"/>
              <a:ext cx="54952" cy="38468"/>
            </a:xfrm>
            <a:custGeom>
              <a:avLst/>
              <a:gdLst>
                <a:gd name="T0" fmla="*/ 33 w 46"/>
                <a:gd name="T1" fmla="*/ 2 h 33"/>
                <a:gd name="T2" fmla="*/ 33 w 46"/>
                <a:gd name="T3" fmla="*/ 3 h 33"/>
                <a:gd name="T4" fmla="*/ 34 w 46"/>
                <a:gd name="T5" fmla="*/ 4 h 33"/>
                <a:gd name="T6" fmla="*/ 35 w 46"/>
                <a:gd name="T7" fmla="*/ 4 h 33"/>
                <a:gd name="T8" fmla="*/ 38 w 46"/>
                <a:gd name="T9" fmla="*/ 7 h 33"/>
                <a:gd name="T10" fmla="*/ 41 w 46"/>
                <a:gd name="T11" fmla="*/ 10 h 33"/>
                <a:gd name="T12" fmla="*/ 43 w 46"/>
                <a:gd name="T13" fmla="*/ 11 h 33"/>
                <a:gd name="T14" fmla="*/ 43 w 46"/>
                <a:gd name="T15" fmla="*/ 12 h 33"/>
                <a:gd name="T16" fmla="*/ 43 w 46"/>
                <a:gd name="T17" fmla="*/ 14 h 33"/>
                <a:gd name="T18" fmla="*/ 44 w 46"/>
                <a:gd name="T19" fmla="*/ 17 h 33"/>
                <a:gd name="T20" fmla="*/ 44 w 46"/>
                <a:gd name="T21" fmla="*/ 21 h 33"/>
                <a:gd name="T22" fmla="*/ 45 w 46"/>
                <a:gd name="T23" fmla="*/ 25 h 33"/>
                <a:gd name="T24" fmla="*/ 43 w 46"/>
                <a:gd name="T25" fmla="*/ 27 h 33"/>
                <a:gd name="T26" fmla="*/ 40 w 46"/>
                <a:gd name="T27" fmla="*/ 27 h 33"/>
                <a:gd name="T28" fmla="*/ 39 w 46"/>
                <a:gd name="T29" fmla="*/ 27 h 33"/>
                <a:gd name="T30" fmla="*/ 38 w 46"/>
                <a:gd name="T31" fmla="*/ 27 h 33"/>
                <a:gd name="T32" fmla="*/ 35 w 46"/>
                <a:gd name="T33" fmla="*/ 27 h 33"/>
                <a:gd name="T34" fmla="*/ 32 w 46"/>
                <a:gd name="T35" fmla="*/ 29 h 33"/>
                <a:gd name="T36" fmla="*/ 30 w 46"/>
                <a:gd name="T37" fmla="*/ 31 h 33"/>
                <a:gd name="T38" fmla="*/ 27 w 46"/>
                <a:gd name="T39" fmla="*/ 31 h 33"/>
                <a:gd name="T40" fmla="*/ 23 w 46"/>
                <a:gd name="T41" fmla="*/ 32 h 33"/>
                <a:gd name="T42" fmla="*/ 19 w 46"/>
                <a:gd name="T43" fmla="*/ 32 h 33"/>
                <a:gd name="T44" fmla="*/ 17 w 46"/>
                <a:gd name="T45" fmla="*/ 30 h 33"/>
                <a:gd name="T46" fmla="*/ 13 w 46"/>
                <a:gd name="T47" fmla="*/ 29 h 33"/>
                <a:gd name="T48" fmla="*/ 7 w 46"/>
                <a:gd name="T49" fmla="*/ 28 h 33"/>
                <a:gd name="T50" fmla="*/ 5 w 46"/>
                <a:gd name="T51" fmla="*/ 27 h 33"/>
                <a:gd name="T52" fmla="*/ 3 w 46"/>
                <a:gd name="T53" fmla="*/ 25 h 33"/>
                <a:gd name="T54" fmla="*/ 1 w 46"/>
                <a:gd name="T55" fmla="*/ 22 h 33"/>
                <a:gd name="T56" fmla="*/ 0 w 46"/>
                <a:gd name="T57" fmla="*/ 20 h 33"/>
                <a:gd name="T58" fmla="*/ 1 w 46"/>
                <a:gd name="T59" fmla="*/ 18 h 33"/>
                <a:gd name="T60" fmla="*/ 3 w 46"/>
                <a:gd name="T61" fmla="*/ 17 h 33"/>
                <a:gd name="T62" fmla="*/ 4 w 46"/>
                <a:gd name="T63" fmla="*/ 17 h 33"/>
                <a:gd name="T64" fmla="*/ 4 w 46"/>
                <a:gd name="T65" fmla="*/ 16 h 33"/>
                <a:gd name="T66" fmla="*/ 5 w 46"/>
                <a:gd name="T67" fmla="*/ 15 h 33"/>
                <a:gd name="T68" fmla="*/ 6 w 46"/>
                <a:gd name="T69" fmla="*/ 14 h 33"/>
                <a:gd name="T70" fmla="*/ 6 w 46"/>
                <a:gd name="T71" fmla="*/ 14 h 33"/>
                <a:gd name="T72" fmla="*/ 5 w 46"/>
                <a:gd name="T73" fmla="*/ 12 h 33"/>
                <a:gd name="T74" fmla="*/ 5 w 46"/>
                <a:gd name="T75" fmla="*/ 11 h 33"/>
                <a:gd name="T76" fmla="*/ 8 w 46"/>
                <a:gd name="T77" fmla="*/ 8 h 33"/>
                <a:gd name="T78" fmla="*/ 12 w 46"/>
                <a:gd name="T79" fmla="*/ 5 h 33"/>
                <a:gd name="T80" fmla="*/ 19 w 46"/>
                <a:gd name="T81" fmla="*/ 3 h 33"/>
                <a:gd name="T82" fmla="*/ 22 w 46"/>
                <a:gd name="T83" fmla="*/ 3 h 33"/>
                <a:gd name="T84" fmla="*/ 28 w 46"/>
                <a:gd name="T85" fmla="*/ 1 h 33"/>
                <a:gd name="T86" fmla="*/ 30 w 46"/>
                <a:gd name="T87" fmla="*/ 0 h 33"/>
                <a:gd name="T88" fmla="*/ 32 w 46"/>
                <a:gd name="T89" fmla="*/ 0 h 33"/>
                <a:gd name="T90" fmla="*/ 33 w 46"/>
                <a:gd name="T9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33">
                  <a:moveTo>
                    <a:pt x="33" y="2"/>
                  </a:moveTo>
                  <a:lnTo>
                    <a:pt x="33" y="3"/>
                  </a:lnTo>
                  <a:lnTo>
                    <a:pt x="34" y="4"/>
                  </a:lnTo>
                  <a:lnTo>
                    <a:pt x="35" y="4"/>
                  </a:lnTo>
                  <a:lnTo>
                    <a:pt x="38" y="7"/>
                  </a:lnTo>
                  <a:lnTo>
                    <a:pt x="41" y="10"/>
                  </a:lnTo>
                  <a:lnTo>
                    <a:pt x="43" y="11"/>
                  </a:lnTo>
                  <a:lnTo>
                    <a:pt x="43" y="12"/>
                  </a:lnTo>
                  <a:lnTo>
                    <a:pt x="43" y="14"/>
                  </a:lnTo>
                  <a:lnTo>
                    <a:pt x="44" y="17"/>
                  </a:lnTo>
                  <a:lnTo>
                    <a:pt x="44" y="21"/>
                  </a:lnTo>
                  <a:lnTo>
                    <a:pt x="45" y="25"/>
                  </a:lnTo>
                  <a:lnTo>
                    <a:pt x="43" y="27"/>
                  </a:lnTo>
                  <a:lnTo>
                    <a:pt x="40" y="27"/>
                  </a:lnTo>
                  <a:lnTo>
                    <a:pt x="39" y="27"/>
                  </a:lnTo>
                  <a:lnTo>
                    <a:pt x="38" y="27"/>
                  </a:lnTo>
                  <a:lnTo>
                    <a:pt x="35" y="27"/>
                  </a:lnTo>
                  <a:lnTo>
                    <a:pt x="32" y="29"/>
                  </a:lnTo>
                  <a:lnTo>
                    <a:pt x="30" y="31"/>
                  </a:lnTo>
                  <a:lnTo>
                    <a:pt x="27" y="31"/>
                  </a:lnTo>
                  <a:lnTo>
                    <a:pt x="23" y="32"/>
                  </a:lnTo>
                  <a:lnTo>
                    <a:pt x="19" y="32"/>
                  </a:lnTo>
                  <a:lnTo>
                    <a:pt x="17" y="30"/>
                  </a:lnTo>
                  <a:lnTo>
                    <a:pt x="13" y="29"/>
                  </a:lnTo>
                  <a:lnTo>
                    <a:pt x="7" y="28"/>
                  </a:lnTo>
                  <a:lnTo>
                    <a:pt x="5" y="27"/>
                  </a:lnTo>
                  <a:lnTo>
                    <a:pt x="3" y="25"/>
                  </a:lnTo>
                  <a:lnTo>
                    <a:pt x="1" y="22"/>
                  </a:lnTo>
                  <a:lnTo>
                    <a:pt x="0" y="20"/>
                  </a:lnTo>
                  <a:lnTo>
                    <a:pt x="1" y="18"/>
                  </a:lnTo>
                  <a:lnTo>
                    <a:pt x="3" y="17"/>
                  </a:lnTo>
                  <a:lnTo>
                    <a:pt x="4" y="17"/>
                  </a:lnTo>
                  <a:lnTo>
                    <a:pt x="4" y="16"/>
                  </a:lnTo>
                  <a:lnTo>
                    <a:pt x="5" y="15"/>
                  </a:lnTo>
                  <a:lnTo>
                    <a:pt x="6" y="14"/>
                  </a:lnTo>
                  <a:lnTo>
                    <a:pt x="6" y="14"/>
                  </a:lnTo>
                  <a:lnTo>
                    <a:pt x="5" y="12"/>
                  </a:lnTo>
                  <a:lnTo>
                    <a:pt x="5" y="11"/>
                  </a:lnTo>
                  <a:lnTo>
                    <a:pt x="8" y="8"/>
                  </a:lnTo>
                  <a:lnTo>
                    <a:pt x="12" y="5"/>
                  </a:lnTo>
                  <a:lnTo>
                    <a:pt x="19" y="3"/>
                  </a:lnTo>
                  <a:lnTo>
                    <a:pt x="22" y="3"/>
                  </a:lnTo>
                  <a:lnTo>
                    <a:pt x="28" y="1"/>
                  </a:lnTo>
                  <a:lnTo>
                    <a:pt x="30" y="0"/>
                  </a:lnTo>
                  <a:lnTo>
                    <a:pt x="32" y="0"/>
                  </a:lnTo>
                  <a:lnTo>
                    <a:pt x="3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0" name="Freeform 875">
              <a:extLst>
                <a:ext uri="{FF2B5EF4-FFF2-40B4-BE49-F238E27FC236}">
                  <a16:creationId xmlns="" xmlns:a16="http://schemas.microsoft.com/office/drawing/2014/main" id="{E82CF20C-04F5-3555-08DA-D419AFAC1B5B}"/>
                </a:ext>
              </a:extLst>
            </p:cNvPr>
            <p:cNvSpPr>
              <a:spLocks noChangeArrowheads="1"/>
            </p:cNvSpPr>
            <p:nvPr/>
          </p:nvSpPr>
          <p:spPr bwMode="auto">
            <a:xfrm>
              <a:off x="15332075" y="10589234"/>
              <a:ext cx="5497" cy="5497"/>
            </a:xfrm>
            <a:custGeom>
              <a:avLst/>
              <a:gdLst>
                <a:gd name="T0" fmla="*/ 1 w 4"/>
                <a:gd name="T1" fmla="*/ 3 h 6"/>
                <a:gd name="T2" fmla="*/ 1 w 4"/>
                <a:gd name="T3" fmla="*/ 5 h 6"/>
                <a:gd name="T4" fmla="*/ 0 w 4"/>
                <a:gd name="T5" fmla="*/ 0 h 6"/>
                <a:gd name="T6" fmla="*/ 1 w 4"/>
                <a:gd name="T7" fmla="*/ 0 h 6"/>
                <a:gd name="T8" fmla="*/ 2 w 4"/>
                <a:gd name="T9" fmla="*/ 1 h 6"/>
                <a:gd name="T10" fmla="*/ 3 w 4"/>
                <a:gd name="T11" fmla="*/ 2 h 6"/>
                <a:gd name="T12" fmla="*/ 1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3"/>
                  </a:moveTo>
                  <a:lnTo>
                    <a:pt x="1" y="5"/>
                  </a:lnTo>
                  <a:lnTo>
                    <a:pt x="0" y="0"/>
                  </a:lnTo>
                  <a:lnTo>
                    <a:pt x="1" y="0"/>
                  </a:lnTo>
                  <a:lnTo>
                    <a:pt x="2" y="1"/>
                  </a:lnTo>
                  <a:lnTo>
                    <a:pt x="3"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1" name="Freeform 876">
              <a:extLst>
                <a:ext uri="{FF2B5EF4-FFF2-40B4-BE49-F238E27FC236}">
                  <a16:creationId xmlns="" xmlns:a16="http://schemas.microsoft.com/office/drawing/2014/main" id="{5EBCC685-E419-482B-5A82-022B7FFB712A}"/>
                </a:ext>
              </a:extLst>
            </p:cNvPr>
            <p:cNvSpPr>
              <a:spLocks noChangeArrowheads="1"/>
            </p:cNvSpPr>
            <p:nvPr/>
          </p:nvSpPr>
          <p:spPr bwMode="auto">
            <a:xfrm>
              <a:off x="15244152" y="10578243"/>
              <a:ext cx="5497" cy="5497"/>
            </a:xfrm>
            <a:custGeom>
              <a:avLst/>
              <a:gdLst>
                <a:gd name="T0" fmla="*/ 2 w 5"/>
                <a:gd name="T1" fmla="*/ 3 h 5"/>
                <a:gd name="T2" fmla="*/ 0 w 5"/>
                <a:gd name="T3" fmla="*/ 4 h 5"/>
                <a:gd name="T4" fmla="*/ 1 w 5"/>
                <a:gd name="T5" fmla="*/ 1 h 5"/>
                <a:gd name="T6" fmla="*/ 2 w 5"/>
                <a:gd name="T7" fmla="*/ 1 h 5"/>
                <a:gd name="T8" fmla="*/ 3 w 5"/>
                <a:gd name="T9" fmla="*/ 0 h 5"/>
                <a:gd name="T10" fmla="*/ 4 w 5"/>
                <a:gd name="T11" fmla="*/ 0 h 5"/>
                <a:gd name="T12" fmla="*/ 4 w 5"/>
                <a:gd name="T13" fmla="*/ 2 h 5"/>
                <a:gd name="T14" fmla="*/ 2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3"/>
                  </a:moveTo>
                  <a:lnTo>
                    <a:pt x="0" y="4"/>
                  </a:lnTo>
                  <a:lnTo>
                    <a:pt x="1" y="1"/>
                  </a:lnTo>
                  <a:lnTo>
                    <a:pt x="2" y="1"/>
                  </a:lnTo>
                  <a:lnTo>
                    <a:pt x="3" y="0"/>
                  </a:lnTo>
                  <a:lnTo>
                    <a:pt x="4" y="0"/>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2" name="Freeform 877">
              <a:extLst>
                <a:ext uri="{FF2B5EF4-FFF2-40B4-BE49-F238E27FC236}">
                  <a16:creationId xmlns="" xmlns:a16="http://schemas.microsoft.com/office/drawing/2014/main" id="{592BFBAF-B121-BB65-C99D-75146CFFCF66}"/>
                </a:ext>
              </a:extLst>
            </p:cNvPr>
            <p:cNvSpPr>
              <a:spLocks noChangeArrowheads="1"/>
            </p:cNvSpPr>
            <p:nvPr/>
          </p:nvSpPr>
          <p:spPr bwMode="auto">
            <a:xfrm>
              <a:off x="15354055" y="10567253"/>
              <a:ext cx="10990" cy="16487"/>
            </a:xfrm>
            <a:custGeom>
              <a:avLst/>
              <a:gdLst>
                <a:gd name="T0" fmla="*/ 8 w 10"/>
                <a:gd name="T1" fmla="*/ 0 h 12"/>
                <a:gd name="T2" fmla="*/ 6 w 10"/>
                <a:gd name="T3" fmla="*/ 0 h 12"/>
                <a:gd name="T4" fmla="*/ 3 w 10"/>
                <a:gd name="T5" fmla="*/ 4 h 12"/>
                <a:gd name="T6" fmla="*/ 1 w 10"/>
                <a:gd name="T7" fmla="*/ 7 h 12"/>
                <a:gd name="T8" fmla="*/ 0 w 10"/>
                <a:gd name="T9" fmla="*/ 10 h 12"/>
                <a:gd name="T10" fmla="*/ 1 w 10"/>
                <a:gd name="T11" fmla="*/ 11 h 12"/>
                <a:gd name="T12" fmla="*/ 3 w 10"/>
                <a:gd name="T13" fmla="*/ 9 h 12"/>
                <a:gd name="T14" fmla="*/ 4 w 10"/>
                <a:gd name="T15" fmla="*/ 8 h 12"/>
                <a:gd name="T16" fmla="*/ 7 w 10"/>
                <a:gd name="T17" fmla="*/ 5 h 12"/>
                <a:gd name="T18" fmla="*/ 9 w 10"/>
                <a:gd name="T19" fmla="*/ 3 h 12"/>
                <a:gd name="T20" fmla="*/ 8 w 1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0"/>
                  </a:moveTo>
                  <a:lnTo>
                    <a:pt x="6" y="0"/>
                  </a:lnTo>
                  <a:lnTo>
                    <a:pt x="3" y="4"/>
                  </a:lnTo>
                  <a:lnTo>
                    <a:pt x="1" y="7"/>
                  </a:lnTo>
                  <a:lnTo>
                    <a:pt x="0" y="10"/>
                  </a:lnTo>
                  <a:lnTo>
                    <a:pt x="1" y="11"/>
                  </a:lnTo>
                  <a:lnTo>
                    <a:pt x="3" y="9"/>
                  </a:lnTo>
                  <a:lnTo>
                    <a:pt x="4" y="8"/>
                  </a:lnTo>
                  <a:lnTo>
                    <a:pt x="7" y="5"/>
                  </a:lnTo>
                  <a:lnTo>
                    <a:pt x="9" y="3"/>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3" name="Freeform 878">
              <a:extLst>
                <a:ext uri="{FF2B5EF4-FFF2-40B4-BE49-F238E27FC236}">
                  <a16:creationId xmlns="" xmlns:a16="http://schemas.microsoft.com/office/drawing/2014/main" id="{E775BDFF-4E81-EA10-A91A-DDD3C4C849A3}"/>
                </a:ext>
              </a:extLst>
            </p:cNvPr>
            <p:cNvSpPr>
              <a:spLocks noChangeArrowheads="1"/>
            </p:cNvSpPr>
            <p:nvPr/>
          </p:nvSpPr>
          <p:spPr bwMode="auto">
            <a:xfrm>
              <a:off x="15354055" y="10556263"/>
              <a:ext cx="5497" cy="5497"/>
            </a:xfrm>
            <a:custGeom>
              <a:avLst/>
              <a:gdLst>
                <a:gd name="T0" fmla="*/ 0 w 1"/>
                <a:gd name="T1" fmla="*/ 2 h 3"/>
                <a:gd name="T2" fmla="*/ 0 w 1"/>
                <a:gd name="T3" fmla="*/ 2 h 3"/>
                <a:gd name="T4" fmla="*/ 0 w 1"/>
                <a:gd name="T5" fmla="*/ 1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0" y="2"/>
                  </a:lnTo>
                  <a:lnTo>
                    <a:pt x="0" y="1"/>
                  </a:lnTo>
                  <a:lnTo>
                    <a:pt x="0" y="0"/>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4" name="Freeform 879">
              <a:extLst>
                <a:ext uri="{FF2B5EF4-FFF2-40B4-BE49-F238E27FC236}">
                  <a16:creationId xmlns="" xmlns:a16="http://schemas.microsoft.com/office/drawing/2014/main" id="{99E0A844-6903-AD22-A40E-025E1A7817E9}"/>
                </a:ext>
              </a:extLst>
            </p:cNvPr>
            <p:cNvSpPr>
              <a:spLocks noChangeArrowheads="1"/>
            </p:cNvSpPr>
            <p:nvPr/>
          </p:nvSpPr>
          <p:spPr bwMode="auto">
            <a:xfrm>
              <a:off x="15293610" y="10545272"/>
              <a:ext cx="60445" cy="32971"/>
            </a:xfrm>
            <a:custGeom>
              <a:avLst/>
              <a:gdLst>
                <a:gd name="T0" fmla="*/ 48 w 49"/>
                <a:gd name="T1" fmla="*/ 0 h 28"/>
                <a:gd name="T2" fmla="*/ 43 w 49"/>
                <a:gd name="T3" fmla="*/ 5 h 28"/>
                <a:gd name="T4" fmla="*/ 42 w 49"/>
                <a:gd name="T5" fmla="*/ 7 h 28"/>
                <a:gd name="T6" fmla="*/ 40 w 49"/>
                <a:gd name="T7" fmla="*/ 10 h 28"/>
                <a:gd name="T8" fmla="*/ 36 w 49"/>
                <a:gd name="T9" fmla="*/ 12 h 28"/>
                <a:gd name="T10" fmla="*/ 34 w 49"/>
                <a:gd name="T11" fmla="*/ 16 h 28"/>
                <a:gd name="T12" fmla="*/ 34 w 49"/>
                <a:gd name="T13" fmla="*/ 19 h 28"/>
                <a:gd name="T14" fmla="*/ 39 w 49"/>
                <a:gd name="T15" fmla="*/ 16 h 28"/>
                <a:gd name="T16" fmla="*/ 43 w 49"/>
                <a:gd name="T17" fmla="*/ 13 h 28"/>
                <a:gd name="T18" fmla="*/ 44 w 49"/>
                <a:gd name="T19" fmla="*/ 12 h 28"/>
                <a:gd name="T20" fmla="*/ 46 w 49"/>
                <a:gd name="T21" fmla="*/ 12 h 28"/>
                <a:gd name="T22" fmla="*/ 46 w 49"/>
                <a:gd name="T23" fmla="*/ 13 h 28"/>
                <a:gd name="T24" fmla="*/ 45 w 49"/>
                <a:gd name="T25" fmla="*/ 14 h 28"/>
                <a:gd name="T26" fmla="*/ 45 w 49"/>
                <a:gd name="T27" fmla="*/ 17 h 28"/>
                <a:gd name="T28" fmla="*/ 46 w 49"/>
                <a:gd name="T29" fmla="*/ 19 h 28"/>
                <a:gd name="T30" fmla="*/ 42 w 49"/>
                <a:gd name="T31" fmla="*/ 19 h 28"/>
                <a:gd name="T32" fmla="*/ 39 w 49"/>
                <a:gd name="T33" fmla="*/ 19 h 28"/>
                <a:gd name="T34" fmla="*/ 35 w 49"/>
                <a:gd name="T35" fmla="*/ 21 h 28"/>
                <a:gd name="T36" fmla="*/ 31 w 49"/>
                <a:gd name="T37" fmla="*/ 21 h 28"/>
                <a:gd name="T38" fmla="*/ 29 w 49"/>
                <a:gd name="T39" fmla="*/ 21 h 28"/>
                <a:gd name="T40" fmla="*/ 28 w 49"/>
                <a:gd name="T41" fmla="*/ 21 h 28"/>
                <a:gd name="T42" fmla="*/ 27 w 49"/>
                <a:gd name="T43" fmla="*/ 20 h 28"/>
                <a:gd name="T44" fmla="*/ 26 w 49"/>
                <a:gd name="T45" fmla="*/ 18 h 28"/>
                <a:gd name="T46" fmla="*/ 26 w 49"/>
                <a:gd name="T47" fmla="*/ 18 h 28"/>
                <a:gd name="T48" fmla="*/ 23 w 49"/>
                <a:gd name="T49" fmla="*/ 18 h 28"/>
                <a:gd name="T50" fmla="*/ 18 w 49"/>
                <a:gd name="T51" fmla="*/ 21 h 28"/>
                <a:gd name="T52" fmla="*/ 16 w 49"/>
                <a:gd name="T53" fmla="*/ 24 h 28"/>
                <a:gd name="T54" fmla="*/ 15 w 49"/>
                <a:gd name="T55" fmla="*/ 24 h 28"/>
                <a:gd name="T56" fmla="*/ 12 w 49"/>
                <a:gd name="T57" fmla="*/ 24 h 28"/>
                <a:gd name="T58" fmla="*/ 10 w 49"/>
                <a:gd name="T59" fmla="*/ 26 h 28"/>
                <a:gd name="T60" fmla="*/ 7 w 49"/>
                <a:gd name="T61" fmla="*/ 27 h 28"/>
                <a:gd name="T62" fmla="*/ 5 w 49"/>
                <a:gd name="T63" fmla="*/ 25 h 28"/>
                <a:gd name="T64" fmla="*/ 4 w 49"/>
                <a:gd name="T65" fmla="*/ 23 h 28"/>
                <a:gd name="T66" fmla="*/ 4 w 49"/>
                <a:gd name="T67" fmla="*/ 21 h 28"/>
                <a:gd name="T68" fmla="*/ 0 w 49"/>
                <a:gd name="T69" fmla="*/ 21 h 28"/>
                <a:gd name="T70" fmla="*/ 1 w 49"/>
                <a:gd name="T71" fmla="*/ 19 h 28"/>
                <a:gd name="T72" fmla="*/ 1 w 49"/>
                <a:gd name="T73" fmla="*/ 17 h 28"/>
                <a:gd name="T74" fmla="*/ 3 w 49"/>
                <a:gd name="T75" fmla="*/ 16 h 28"/>
                <a:gd name="T76" fmla="*/ 3 w 49"/>
                <a:gd name="T77" fmla="*/ 15 h 28"/>
                <a:gd name="T78" fmla="*/ 4 w 49"/>
                <a:gd name="T79" fmla="*/ 16 h 28"/>
                <a:gd name="T80" fmla="*/ 6 w 49"/>
                <a:gd name="T81" fmla="*/ 16 h 28"/>
                <a:gd name="T82" fmla="*/ 8 w 49"/>
                <a:gd name="T83" fmla="*/ 16 h 28"/>
                <a:gd name="T84" fmla="*/ 10 w 49"/>
                <a:gd name="T85" fmla="*/ 16 h 28"/>
                <a:gd name="T86" fmla="*/ 12 w 49"/>
                <a:gd name="T87" fmla="*/ 13 h 28"/>
                <a:gd name="T88" fmla="*/ 15 w 49"/>
                <a:gd name="T89" fmla="*/ 11 h 28"/>
                <a:gd name="T90" fmla="*/ 19 w 49"/>
                <a:gd name="T91" fmla="*/ 9 h 28"/>
                <a:gd name="T92" fmla="*/ 23 w 49"/>
                <a:gd name="T93" fmla="*/ 8 h 28"/>
                <a:gd name="T94" fmla="*/ 26 w 49"/>
                <a:gd name="T95" fmla="*/ 8 h 28"/>
                <a:gd name="T96" fmla="*/ 28 w 49"/>
                <a:gd name="T97" fmla="*/ 7 h 28"/>
                <a:gd name="T98" fmla="*/ 31 w 49"/>
                <a:gd name="T99" fmla="*/ 4 h 28"/>
                <a:gd name="T100" fmla="*/ 34 w 49"/>
                <a:gd name="T101" fmla="*/ 3 h 28"/>
                <a:gd name="T102" fmla="*/ 36 w 49"/>
                <a:gd name="T103" fmla="*/ 2 h 28"/>
                <a:gd name="T104" fmla="*/ 39 w 49"/>
                <a:gd name="T105" fmla="*/ 2 h 28"/>
                <a:gd name="T106" fmla="*/ 41 w 49"/>
                <a:gd name="T107" fmla="*/ 2 h 28"/>
                <a:gd name="T108" fmla="*/ 43 w 49"/>
                <a:gd name="T109" fmla="*/ 2 h 28"/>
                <a:gd name="T110" fmla="*/ 48 w 49"/>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28">
                  <a:moveTo>
                    <a:pt x="48" y="0"/>
                  </a:moveTo>
                  <a:lnTo>
                    <a:pt x="43" y="5"/>
                  </a:lnTo>
                  <a:lnTo>
                    <a:pt x="42" y="7"/>
                  </a:lnTo>
                  <a:lnTo>
                    <a:pt x="40" y="10"/>
                  </a:lnTo>
                  <a:lnTo>
                    <a:pt x="36" y="12"/>
                  </a:lnTo>
                  <a:lnTo>
                    <a:pt x="34" y="16"/>
                  </a:lnTo>
                  <a:lnTo>
                    <a:pt x="34" y="19"/>
                  </a:lnTo>
                  <a:lnTo>
                    <a:pt x="39" y="16"/>
                  </a:lnTo>
                  <a:lnTo>
                    <a:pt x="43" y="13"/>
                  </a:lnTo>
                  <a:lnTo>
                    <a:pt x="44" y="12"/>
                  </a:lnTo>
                  <a:lnTo>
                    <a:pt x="46" y="12"/>
                  </a:lnTo>
                  <a:lnTo>
                    <a:pt x="46" y="13"/>
                  </a:lnTo>
                  <a:lnTo>
                    <a:pt x="45" y="14"/>
                  </a:lnTo>
                  <a:lnTo>
                    <a:pt x="45" y="17"/>
                  </a:lnTo>
                  <a:lnTo>
                    <a:pt x="46" y="19"/>
                  </a:lnTo>
                  <a:lnTo>
                    <a:pt x="42" y="19"/>
                  </a:lnTo>
                  <a:lnTo>
                    <a:pt x="39" y="19"/>
                  </a:lnTo>
                  <a:lnTo>
                    <a:pt x="35" y="21"/>
                  </a:lnTo>
                  <a:lnTo>
                    <a:pt x="31" y="21"/>
                  </a:lnTo>
                  <a:lnTo>
                    <a:pt x="29" y="21"/>
                  </a:lnTo>
                  <a:lnTo>
                    <a:pt x="28" y="21"/>
                  </a:lnTo>
                  <a:lnTo>
                    <a:pt x="27" y="20"/>
                  </a:lnTo>
                  <a:lnTo>
                    <a:pt x="26" y="18"/>
                  </a:lnTo>
                  <a:lnTo>
                    <a:pt x="26" y="18"/>
                  </a:lnTo>
                  <a:lnTo>
                    <a:pt x="23" y="18"/>
                  </a:lnTo>
                  <a:lnTo>
                    <a:pt x="18" y="21"/>
                  </a:lnTo>
                  <a:lnTo>
                    <a:pt x="16" y="24"/>
                  </a:lnTo>
                  <a:lnTo>
                    <a:pt x="15" y="24"/>
                  </a:lnTo>
                  <a:lnTo>
                    <a:pt x="12" y="24"/>
                  </a:lnTo>
                  <a:lnTo>
                    <a:pt x="10" y="26"/>
                  </a:lnTo>
                  <a:lnTo>
                    <a:pt x="7" y="27"/>
                  </a:lnTo>
                  <a:lnTo>
                    <a:pt x="5" y="25"/>
                  </a:lnTo>
                  <a:lnTo>
                    <a:pt x="4" y="23"/>
                  </a:lnTo>
                  <a:lnTo>
                    <a:pt x="4" y="21"/>
                  </a:lnTo>
                  <a:lnTo>
                    <a:pt x="0" y="21"/>
                  </a:lnTo>
                  <a:lnTo>
                    <a:pt x="1" y="19"/>
                  </a:lnTo>
                  <a:lnTo>
                    <a:pt x="1" y="17"/>
                  </a:lnTo>
                  <a:lnTo>
                    <a:pt x="3" y="16"/>
                  </a:lnTo>
                  <a:lnTo>
                    <a:pt x="3" y="15"/>
                  </a:lnTo>
                  <a:lnTo>
                    <a:pt x="4" y="16"/>
                  </a:lnTo>
                  <a:lnTo>
                    <a:pt x="6" y="16"/>
                  </a:lnTo>
                  <a:lnTo>
                    <a:pt x="8" y="16"/>
                  </a:lnTo>
                  <a:lnTo>
                    <a:pt x="10" y="16"/>
                  </a:lnTo>
                  <a:lnTo>
                    <a:pt x="12" y="13"/>
                  </a:lnTo>
                  <a:lnTo>
                    <a:pt x="15" y="11"/>
                  </a:lnTo>
                  <a:lnTo>
                    <a:pt x="19" y="9"/>
                  </a:lnTo>
                  <a:lnTo>
                    <a:pt x="23" y="8"/>
                  </a:lnTo>
                  <a:lnTo>
                    <a:pt x="26" y="8"/>
                  </a:lnTo>
                  <a:lnTo>
                    <a:pt x="28" y="7"/>
                  </a:lnTo>
                  <a:lnTo>
                    <a:pt x="31" y="4"/>
                  </a:lnTo>
                  <a:lnTo>
                    <a:pt x="34" y="3"/>
                  </a:lnTo>
                  <a:lnTo>
                    <a:pt x="36" y="2"/>
                  </a:lnTo>
                  <a:lnTo>
                    <a:pt x="39" y="2"/>
                  </a:lnTo>
                  <a:lnTo>
                    <a:pt x="41" y="2"/>
                  </a:lnTo>
                  <a:lnTo>
                    <a:pt x="43" y="2"/>
                  </a:lnTo>
                  <a:lnTo>
                    <a:pt x="4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5" name="Freeform 880">
              <a:extLst>
                <a:ext uri="{FF2B5EF4-FFF2-40B4-BE49-F238E27FC236}">
                  <a16:creationId xmlns="" xmlns:a16="http://schemas.microsoft.com/office/drawing/2014/main" id="{2E23866A-56B8-2055-0E25-B238C4220BFB}"/>
                </a:ext>
              </a:extLst>
            </p:cNvPr>
            <p:cNvSpPr>
              <a:spLocks noChangeArrowheads="1"/>
            </p:cNvSpPr>
            <p:nvPr/>
          </p:nvSpPr>
          <p:spPr bwMode="auto">
            <a:xfrm>
              <a:off x="15403514" y="10732109"/>
              <a:ext cx="5493" cy="5497"/>
            </a:xfrm>
            <a:custGeom>
              <a:avLst/>
              <a:gdLst>
                <a:gd name="T0" fmla="*/ 1 w 2"/>
                <a:gd name="T1" fmla="*/ 0 h 1"/>
                <a:gd name="T2" fmla="*/ 1 w 2"/>
                <a:gd name="T3" fmla="*/ 0 h 1"/>
                <a:gd name="T4" fmla="*/ 1 w 2"/>
                <a:gd name="T5" fmla="*/ 0 h 1"/>
                <a:gd name="T6" fmla="*/ 1 w 2"/>
                <a:gd name="T7" fmla="*/ 0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1"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6" name="Freeform 881">
              <a:extLst>
                <a:ext uri="{FF2B5EF4-FFF2-40B4-BE49-F238E27FC236}">
                  <a16:creationId xmlns="" xmlns:a16="http://schemas.microsoft.com/office/drawing/2014/main" id="{A83130B7-8029-0D08-20D3-7EC85216AAD4}"/>
                </a:ext>
              </a:extLst>
            </p:cNvPr>
            <p:cNvSpPr>
              <a:spLocks noChangeArrowheads="1"/>
            </p:cNvSpPr>
            <p:nvPr/>
          </p:nvSpPr>
          <p:spPr bwMode="auto">
            <a:xfrm>
              <a:off x="15409007" y="10666167"/>
              <a:ext cx="5497" cy="5497"/>
            </a:xfrm>
            <a:custGeom>
              <a:avLst/>
              <a:gdLst>
                <a:gd name="T0" fmla="*/ 3 w 4"/>
                <a:gd name="T1" fmla="*/ 2 h 3"/>
                <a:gd name="T2" fmla="*/ 2 w 4"/>
                <a:gd name="T3" fmla="*/ 2 h 3"/>
                <a:gd name="T4" fmla="*/ 2 w 4"/>
                <a:gd name="T5" fmla="*/ 2 h 3"/>
                <a:gd name="T6" fmla="*/ 0 w 4"/>
                <a:gd name="T7" fmla="*/ 2 h 3"/>
                <a:gd name="T8" fmla="*/ 0 w 4"/>
                <a:gd name="T9" fmla="*/ 1 h 3"/>
                <a:gd name="T10" fmla="*/ 1 w 4"/>
                <a:gd name="T11" fmla="*/ 0 h 3"/>
                <a:gd name="T12" fmla="*/ 2 w 4"/>
                <a:gd name="T13" fmla="*/ 0 h 3"/>
                <a:gd name="T14" fmla="*/ 2 w 4"/>
                <a:gd name="T15" fmla="*/ 0 h 3"/>
                <a:gd name="T16" fmla="*/ 2 w 4"/>
                <a:gd name="T17" fmla="*/ 0 h 3"/>
                <a:gd name="T18" fmla="*/ 1 w 4"/>
                <a:gd name="T19" fmla="*/ 0 h 3"/>
                <a:gd name="T20" fmla="*/ 2 w 4"/>
                <a:gd name="T21" fmla="*/ 1 h 3"/>
                <a:gd name="T22" fmla="*/ 2 w 4"/>
                <a:gd name="T23" fmla="*/ 2 h 3"/>
                <a:gd name="T24" fmla="*/ 2 w 4"/>
                <a:gd name="T25" fmla="*/ 2 h 3"/>
                <a:gd name="T26" fmla="*/ 3 w 4"/>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3" y="2"/>
                  </a:moveTo>
                  <a:lnTo>
                    <a:pt x="2" y="2"/>
                  </a:lnTo>
                  <a:lnTo>
                    <a:pt x="2" y="2"/>
                  </a:lnTo>
                  <a:lnTo>
                    <a:pt x="0" y="2"/>
                  </a:lnTo>
                  <a:lnTo>
                    <a:pt x="0" y="1"/>
                  </a:lnTo>
                  <a:lnTo>
                    <a:pt x="1" y="0"/>
                  </a:lnTo>
                  <a:lnTo>
                    <a:pt x="2" y="0"/>
                  </a:lnTo>
                  <a:lnTo>
                    <a:pt x="2" y="0"/>
                  </a:lnTo>
                  <a:lnTo>
                    <a:pt x="2" y="0"/>
                  </a:lnTo>
                  <a:lnTo>
                    <a:pt x="1" y="0"/>
                  </a:lnTo>
                  <a:lnTo>
                    <a:pt x="2" y="1"/>
                  </a:lnTo>
                  <a:lnTo>
                    <a:pt x="2" y="2"/>
                  </a:lnTo>
                  <a:lnTo>
                    <a:pt x="2" y="2"/>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7" name="Freeform 882">
              <a:extLst>
                <a:ext uri="{FF2B5EF4-FFF2-40B4-BE49-F238E27FC236}">
                  <a16:creationId xmlns="" xmlns:a16="http://schemas.microsoft.com/office/drawing/2014/main" id="{4CCCBF81-0209-AE46-BDCF-D9EE7DD2ABAA}"/>
                </a:ext>
              </a:extLst>
            </p:cNvPr>
            <p:cNvSpPr>
              <a:spLocks noChangeArrowheads="1"/>
            </p:cNvSpPr>
            <p:nvPr/>
          </p:nvSpPr>
          <p:spPr bwMode="auto">
            <a:xfrm>
              <a:off x="15359552" y="10655176"/>
              <a:ext cx="5493" cy="5497"/>
            </a:xfrm>
            <a:custGeom>
              <a:avLst/>
              <a:gdLst>
                <a:gd name="T0" fmla="*/ 3 w 4"/>
                <a:gd name="T1" fmla="*/ 1 h 4"/>
                <a:gd name="T2" fmla="*/ 3 w 4"/>
                <a:gd name="T3" fmla="*/ 2 h 4"/>
                <a:gd name="T4" fmla="*/ 2 w 4"/>
                <a:gd name="T5" fmla="*/ 2 h 4"/>
                <a:gd name="T6" fmla="*/ 1 w 4"/>
                <a:gd name="T7" fmla="*/ 2 h 4"/>
                <a:gd name="T8" fmla="*/ 1 w 4"/>
                <a:gd name="T9" fmla="*/ 2 h 4"/>
                <a:gd name="T10" fmla="*/ 1 w 4"/>
                <a:gd name="T11" fmla="*/ 2 h 4"/>
                <a:gd name="T12" fmla="*/ 1 w 4"/>
                <a:gd name="T13" fmla="*/ 3 h 4"/>
                <a:gd name="T14" fmla="*/ 1 w 4"/>
                <a:gd name="T15" fmla="*/ 3 h 4"/>
                <a:gd name="T16" fmla="*/ 0 w 4"/>
                <a:gd name="T17" fmla="*/ 3 h 4"/>
                <a:gd name="T18" fmla="*/ 0 w 4"/>
                <a:gd name="T19" fmla="*/ 2 h 4"/>
                <a:gd name="T20" fmla="*/ 1 w 4"/>
                <a:gd name="T21" fmla="*/ 2 h 4"/>
                <a:gd name="T22" fmla="*/ 1 w 4"/>
                <a:gd name="T23" fmla="*/ 1 h 4"/>
                <a:gd name="T24" fmla="*/ 1 w 4"/>
                <a:gd name="T25" fmla="*/ 0 h 4"/>
                <a:gd name="T26" fmla="*/ 3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3" y="1"/>
                  </a:moveTo>
                  <a:lnTo>
                    <a:pt x="3" y="2"/>
                  </a:lnTo>
                  <a:lnTo>
                    <a:pt x="2" y="2"/>
                  </a:lnTo>
                  <a:lnTo>
                    <a:pt x="1" y="2"/>
                  </a:lnTo>
                  <a:lnTo>
                    <a:pt x="1" y="2"/>
                  </a:lnTo>
                  <a:lnTo>
                    <a:pt x="1" y="2"/>
                  </a:lnTo>
                  <a:lnTo>
                    <a:pt x="1" y="3"/>
                  </a:lnTo>
                  <a:lnTo>
                    <a:pt x="1" y="3"/>
                  </a:lnTo>
                  <a:lnTo>
                    <a:pt x="0" y="3"/>
                  </a:lnTo>
                  <a:lnTo>
                    <a:pt x="0" y="2"/>
                  </a:lnTo>
                  <a:lnTo>
                    <a:pt x="1" y="2"/>
                  </a:lnTo>
                  <a:lnTo>
                    <a:pt x="1" y="1"/>
                  </a:lnTo>
                  <a:lnTo>
                    <a:pt x="1"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8" name="Freeform 883">
              <a:extLst>
                <a:ext uri="{FF2B5EF4-FFF2-40B4-BE49-F238E27FC236}">
                  <a16:creationId xmlns="" xmlns:a16="http://schemas.microsoft.com/office/drawing/2014/main" id="{C7194F9E-962F-CE77-FFF1-396663C30E30}"/>
                </a:ext>
              </a:extLst>
            </p:cNvPr>
            <p:cNvSpPr>
              <a:spLocks noChangeArrowheads="1"/>
            </p:cNvSpPr>
            <p:nvPr/>
          </p:nvSpPr>
          <p:spPr bwMode="auto">
            <a:xfrm>
              <a:off x="15398017" y="10627702"/>
              <a:ext cx="5497" cy="5493"/>
            </a:xfrm>
            <a:custGeom>
              <a:avLst/>
              <a:gdLst>
                <a:gd name="T0" fmla="*/ 4 w 5"/>
                <a:gd name="T1" fmla="*/ 2 h 3"/>
                <a:gd name="T2" fmla="*/ 3 w 5"/>
                <a:gd name="T3" fmla="*/ 2 h 3"/>
                <a:gd name="T4" fmla="*/ 1 w 5"/>
                <a:gd name="T5" fmla="*/ 1 h 3"/>
                <a:gd name="T6" fmla="*/ 0 w 5"/>
                <a:gd name="T7" fmla="*/ 1 h 3"/>
                <a:gd name="T8" fmla="*/ 2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1" y="1"/>
                  </a:lnTo>
                  <a:lnTo>
                    <a:pt x="0" y="1"/>
                  </a:lnTo>
                  <a:lnTo>
                    <a:pt x="2"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69" name="Freeform 884">
              <a:extLst>
                <a:ext uri="{FF2B5EF4-FFF2-40B4-BE49-F238E27FC236}">
                  <a16:creationId xmlns="" xmlns:a16="http://schemas.microsoft.com/office/drawing/2014/main" id="{922D1ED4-B6BA-4CF3-7951-AD7F4C24E937}"/>
                </a:ext>
              </a:extLst>
            </p:cNvPr>
            <p:cNvSpPr>
              <a:spLocks noChangeArrowheads="1"/>
            </p:cNvSpPr>
            <p:nvPr/>
          </p:nvSpPr>
          <p:spPr bwMode="auto">
            <a:xfrm>
              <a:off x="15392523" y="10616712"/>
              <a:ext cx="5493" cy="5493"/>
            </a:xfrm>
            <a:custGeom>
              <a:avLst/>
              <a:gdLst>
                <a:gd name="T0" fmla="*/ 3 w 4"/>
                <a:gd name="T1" fmla="*/ 2 h 3"/>
                <a:gd name="T2" fmla="*/ 2 w 4"/>
                <a:gd name="T3" fmla="*/ 2 h 3"/>
                <a:gd name="T4" fmla="*/ 1 w 4"/>
                <a:gd name="T5" fmla="*/ 2 h 3"/>
                <a:gd name="T6" fmla="*/ 1 w 4"/>
                <a:gd name="T7" fmla="*/ 2 h 3"/>
                <a:gd name="T8" fmla="*/ 0 w 4"/>
                <a:gd name="T9" fmla="*/ 1 h 3"/>
                <a:gd name="T10" fmla="*/ 1 w 4"/>
                <a:gd name="T11" fmla="*/ 0 h 3"/>
                <a:gd name="T12" fmla="*/ 2 w 4"/>
                <a:gd name="T13" fmla="*/ 1 h 3"/>
                <a:gd name="T14" fmla="*/ 3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2"/>
                  </a:moveTo>
                  <a:lnTo>
                    <a:pt x="2" y="2"/>
                  </a:lnTo>
                  <a:lnTo>
                    <a:pt x="1" y="2"/>
                  </a:lnTo>
                  <a:lnTo>
                    <a:pt x="1" y="2"/>
                  </a:lnTo>
                  <a:lnTo>
                    <a:pt x="0" y="1"/>
                  </a:lnTo>
                  <a:lnTo>
                    <a:pt x="1" y="0"/>
                  </a:lnTo>
                  <a:lnTo>
                    <a:pt x="2"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0" name="Freeform 885">
              <a:extLst>
                <a:ext uri="{FF2B5EF4-FFF2-40B4-BE49-F238E27FC236}">
                  <a16:creationId xmlns="" xmlns:a16="http://schemas.microsoft.com/office/drawing/2014/main" id="{99B04985-A72D-AD38-4845-2A27AB177E20}"/>
                </a:ext>
              </a:extLst>
            </p:cNvPr>
            <p:cNvSpPr>
              <a:spLocks noChangeArrowheads="1"/>
            </p:cNvSpPr>
            <p:nvPr/>
          </p:nvSpPr>
          <p:spPr bwMode="auto">
            <a:xfrm>
              <a:off x="15419998" y="10616712"/>
              <a:ext cx="5497" cy="5493"/>
            </a:xfrm>
            <a:custGeom>
              <a:avLst/>
              <a:gdLst>
                <a:gd name="T0" fmla="*/ 3 w 4"/>
                <a:gd name="T1" fmla="*/ 2 h 4"/>
                <a:gd name="T2" fmla="*/ 2 w 4"/>
                <a:gd name="T3" fmla="*/ 3 h 4"/>
                <a:gd name="T4" fmla="*/ 0 w 4"/>
                <a:gd name="T5" fmla="*/ 1 h 4"/>
                <a:gd name="T6" fmla="*/ 2 w 4"/>
                <a:gd name="T7" fmla="*/ 0 h 4"/>
                <a:gd name="T8" fmla="*/ 3 w 4"/>
                <a:gd name="T9" fmla="*/ 0 h 4"/>
                <a:gd name="T10" fmla="*/ 3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3" y="2"/>
                  </a:moveTo>
                  <a:lnTo>
                    <a:pt x="2" y="3"/>
                  </a:lnTo>
                  <a:lnTo>
                    <a:pt x="0" y="1"/>
                  </a:lnTo>
                  <a:lnTo>
                    <a:pt x="2"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1" name="Freeform 886">
              <a:extLst>
                <a:ext uri="{FF2B5EF4-FFF2-40B4-BE49-F238E27FC236}">
                  <a16:creationId xmlns="" xmlns:a16="http://schemas.microsoft.com/office/drawing/2014/main" id="{7FC6FB4E-294F-D8A6-EB05-394A4C1BBE1D}"/>
                </a:ext>
              </a:extLst>
            </p:cNvPr>
            <p:cNvSpPr>
              <a:spLocks noChangeArrowheads="1"/>
            </p:cNvSpPr>
            <p:nvPr/>
          </p:nvSpPr>
          <p:spPr bwMode="auto">
            <a:xfrm>
              <a:off x="15392523" y="10583740"/>
              <a:ext cx="5493" cy="5493"/>
            </a:xfrm>
            <a:custGeom>
              <a:avLst/>
              <a:gdLst>
                <a:gd name="T0" fmla="*/ 2 w 5"/>
                <a:gd name="T1" fmla="*/ 4 h 6"/>
                <a:gd name="T2" fmla="*/ 1 w 5"/>
                <a:gd name="T3" fmla="*/ 5 h 6"/>
                <a:gd name="T4" fmla="*/ 0 w 5"/>
                <a:gd name="T5" fmla="*/ 4 h 6"/>
                <a:gd name="T6" fmla="*/ 2 w 5"/>
                <a:gd name="T7" fmla="*/ 2 h 6"/>
                <a:gd name="T8" fmla="*/ 2 w 5"/>
                <a:gd name="T9" fmla="*/ 2 h 6"/>
                <a:gd name="T10" fmla="*/ 0 w 5"/>
                <a:gd name="T11" fmla="*/ 0 h 6"/>
                <a:gd name="T12" fmla="*/ 0 w 5"/>
                <a:gd name="T13" fmla="*/ 0 h 6"/>
                <a:gd name="T14" fmla="*/ 0 w 5"/>
                <a:gd name="T15" fmla="*/ 0 h 6"/>
                <a:gd name="T16" fmla="*/ 2 w 5"/>
                <a:gd name="T17" fmla="*/ 0 h 6"/>
                <a:gd name="T18" fmla="*/ 4 w 5"/>
                <a:gd name="T19" fmla="*/ 2 h 6"/>
                <a:gd name="T20" fmla="*/ 4 w 5"/>
                <a:gd name="T21" fmla="*/ 2 h 6"/>
                <a:gd name="T22" fmla="*/ 3 w 5"/>
                <a:gd name="T23" fmla="*/ 3 h 6"/>
                <a:gd name="T24" fmla="*/ 2 w 5"/>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4"/>
                  </a:moveTo>
                  <a:lnTo>
                    <a:pt x="1" y="5"/>
                  </a:lnTo>
                  <a:lnTo>
                    <a:pt x="0" y="4"/>
                  </a:lnTo>
                  <a:lnTo>
                    <a:pt x="2" y="2"/>
                  </a:lnTo>
                  <a:lnTo>
                    <a:pt x="2" y="2"/>
                  </a:lnTo>
                  <a:lnTo>
                    <a:pt x="0" y="0"/>
                  </a:lnTo>
                  <a:lnTo>
                    <a:pt x="0" y="0"/>
                  </a:lnTo>
                  <a:lnTo>
                    <a:pt x="0" y="0"/>
                  </a:lnTo>
                  <a:lnTo>
                    <a:pt x="2" y="0"/>
                  </a:lnTo>
                  <a:lnTo>
                    <a:pt x="4" y="2"/>
                  </a:lnTo>
                  <a:lnTo>
                    <a:pt x="4" y="2"/>
                  </a:lnTo>
                  <a:lnTo>
                    <a:pt x="3"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2" name="Freeform 887">
              <a:extLst>
                <a:ext uri="{FF2B5EF4-FFF2-40B4-BE49-F238E27FC236}">
                  <a16:creationId xmlns="" xmlns:a16="http://schemas.microsoft.com/office/drawing/2014/main" id="{58760852-7FB2-BB62-2B94-D543519DB2DA}"/>
                </a:ext>
              </a:extLst>
            </p:cNvPr>
            <p:cNvSpPr>
              <a:spLocks noChangeArrowheads="1"/>
            </p:cNvSpPr>
            <p:nvPr/>
          </p:nvSpPr>
          <p:spPr bwMode="auto">
            <a:xfrm>
              <a:off x="15354055" y="10556263"/>
              <a:ext cx="5497" cy="5497"/>
            </a:xfrm>
            <a:custGeom>
              <a:avLst/>
              <a:gdLst>
                <a:gd name="T0" fmla="*/ 2 w 4"/>
                <a:gd name="T1" fmla="*/ 2 h 5"/>
                <a:gd name="T2" fmla="*/ 0 w 4"/>
                <a:gd name="T3" fmla="*/ 4 h 5"/>
                <a:gd name="T4" fmla="*/ 0 w 4"/>
                <a:gd name="T5" fmla="*/ 2 h 5"/>
                <a:gd name="T6" fmla="*/ 2 w 4"/>
                <a:gd name="T7" fmla="*/ 0 h 5"/>
                <a:gd name="T8" fmla="*/ 3 w 4"/>
                <a:gd name="T9" fmla="*/ 0 h 5"/>
                <a:gd name="T10" fmla="*/ 2 w 4"/>
                <a:gd name="T11" fmla="*/ 1 h 5"/>
                <a:gd name="T12" fmla="*/ 2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2"/>
                  </a:moveTo>
                  <a:lnTo>
                    <a:pt x="0" y="4"/>
                  </a:lnTo>
                  <a:lnTo>
                    <a:pt x="0" y="2"/>
                  </a:lnTo>
                  <a:lnTo>
                    <a:pt x="2" y="0"/>
                  </a:lnTo>
                  <a:lnTo>
                    <a:pt x="3" y="0"/>
                  </a:lnTo>
                  <a:lnTo>
                    <a:pt x="2" y="1"/>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3" name="Freeform 888">
              <a:extLst>
                <a:ext uri="{FF2B5EF4-FFF2-40B4-BE49-F238E27FC236}">
                  <a16:creationId xmlns="" xmlns:a16="http://schemas.microsoft.com/office/drawing/2014/main" id="{6E6C4177-BEE0-D380-A41E-DE593F66DB03}"/>
                </a:ext>
              </a:extLst>
            </p:cNvPr>
            <p:cNvSpPr>
              <a:spLocks noChangeArrowheads="1"/>
            </p:cNvSpPr>
            <p:nvPr/>
          </p:nvSpPr>
          <p:spPr bwMode="auto">
            <a:xfrm>
              <a:off x="15354055" y="10539779"/>
              <a:ext cx="5497" cy="5493"/>
            </a:xfrm>
            <a:custGeom>
              <a:avLst/>
              <a:gdLst>
                <a:gd name="T0" fmla="*/ 2 w 3"/>
                <a:gd name="T1" fmla="*/ 2 h 3"/>
                <a:gd name="T2" fmla="*/ 0 w 3"/>
                <a:gd name="T3" fmla="*/ 2 h 3"/>
                <a:gd name="T4" fmla="*/ 0 w 3"/>
                <a:gd name="T5" fmla="*/ 2 h 3"/>
                <a:gd name="T6" fmla="*/ 0 w 3"/>
                <a:gd name="T7" fmla="*/ 2 h 3"/>
                <a:gd name="T8" fmla="*/ 1 w 3"/>
                <a:gd name="T9" fmla="*/ 0 h 3"/>
                <a:gd name="T10" fmla="*/ 2 w 3"/>
                <a:gd name="T11" fmla="*/ 0 h 3"/>
                <a:gd name="T12" fmla="*/ 2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2"/>
                  </a:moveTo>
                  <a:lnTo>
                    <a:pt x="0" y="2"/>
                  </a:lnTo>
                  <a:lnTo>
                    <a:pt x="0" y="2"/>
                  </a:lnTo>
                  <a:lnTo>
                    <a:pt x="0" y="2"/>
                  </a:lnTo>
                  <a:lnTo>
                    <a:pt x="1"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4" name="Freeform 889">
              <a:extLst>
                <a:ext uri="{FF2B5EF4-FFF2-40B4-BE49-F238E27FC236}">
                  <a16:creationId xmlns="" xmlns:a16="http://schemas.microsoft.com/office/drawing/2014/main" id="{9C2D61F5-DA74-06F2-AC5F-DDFE7B15BC45}"/>
                </a:ext>
              </a:extLst>
            </p:cNvPr>
            <p:cNvSpPr>
              <a:spLocks noChangeArrowheads="1"/>
            </p:cNvSpPr>
            <p:nvPr/>
          </p:nvSpPr>
          <p:spPr bwMode="auto">
            <a:xfrm>
              <a:off x="15238658" y="10396904"/>
              <a:ext cx="5493" cy="5493"/>
            </a:xfrm>
            <a:custGeom>
              <a:avLst/>
              <a:gdLst>
                <a:gd name="T0" fmla="*/ 4 w 5"/>
                <a:gd name="T1" fmla="*/ 1 h 2"/>
                <a:gd name="T2" fmla="*/ 2 w 5"/>
                <a:gd name="T3" fmla="*/ 1 h 2"/>
                <a:gd name="T4" fmla="*/ 0 w 5"/>
                <a:gd name="T5" fmla="*/ 1 h 2"/>
                <a:gd name="T6" fmla="*/ 0 w 5"/>
                <a:gd name="T7" fmla="*/ 0 h 2"/>
                <a:gd name="T8" fmla="*/ 0 w 5"/>
                <a:gd name="T9" fmla="*/ 0 h 2"/>
                <a:gd name="T10" fmla="*/ 2 w 5"/>
                <a:gd name="T11" fmla="*/ 0 h 2"/>
                <a:gd name="T12" fmla="*/ 3 w 5"/>
                <a:gd name="T13" fmla="*/ 0 h 2"/>
                <a:gd name="T14" fmla="*/ 4 w 5"/>
                <a:gd name="T15" fmla="*/ 0 h 2"/>
                <a:gd name="T16" fmla="*/ 4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4" y="1"/>
                  </a:moveTo>
                  <a:lnTo>
                    <a:pt x="2" y="1"/>
                  </a:lnTo>
                  <a:lnTo>
                    <a:pt x="0" y="1"/>
                  </a:lnTo>
                  <a:lnTo>
                    <a:pt x="0" y="0"/>
                  </a:lnTo>
                  <a:lnTo>
                    <a:pt x="0" y="0"/>
                  </a:lnTo>
                  <a:lnTo>
                    <a:pt x="2" y="0"/>
                  </a:lnTo>
                  <a:lnTo>
                    <a:pt x="3" y="0"/>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5" name="Freeform 890">
              <a:extLst>
                <a:ext uri="{FF2B5EF4-FFF2-40B4-BE49-F238E27FC236}">
                  <a16:creationId xmlns="" xmlns:a16="http://schemas.microsoft.com/office/drawing/2014/main" id="{95534BA8-F370-3C0A-60BF-D786A3944830}"/>
                </a:ext>
              </a:extLst>
            </p:cNvPr>
            <p:cNvSpPr>
              <a:spLocks noChangeArrowheads="1"/>
            </p:cNvSpPr>
            <p:nvPr/>
          </p:nvSpPr>
          <p:spPr bwMode="auto">
            <a:xfrm>
              <a:off x="13694507" y="9578118"/>
              <a:ext cx="989135" cy="170353"/>
            </a:xfrm>
            <a:custGeom>
              <a:avLst/>
              <a:gdLst>
                <a:gd name="T0" fmla="*/ 793 w 794"/>
                <a:gd name="T1" fmla="*/ 135 h 138"/>
                <a:gd name="T2" fmla="*/ 793 w 794"/>
                <a:gd name="T3" fmla="*/ 137 h 138"/>
                <a:gd name="T4" fmla="*/ 792 w 794"/>
                <a:gd name="T5" fmla="*/ 137 h 138"/>
                <a:gd name="T6" fmla="*/ 791 w 794"/>
                <a:gd name="T7" fmla="*/ 136 h 138"/>
                <a:gd name="T8" fmla="*/ 792 w 794"/>
                <a:gd name="T9" fmla="*/ 135 h 138"/>
                <a:gd name="T10" fmla="*/ 793 w 794"/>
                <a:gd name="T11" fmla="*/ 135 h 138"/>
                <a:gd name="T12" fmla="*/ 645 w 794"/>
                <a:gd name="T13" fmla="*/ 89 h 138"/>
                <a:gd name="T14" fmla="*/ 643 w 794"/>
                <a:gd name="T15" fmla="*/ 89 h 138"/>
                <a:gd name="T16" fmla="*/ 641 w 794"/>
                <a:gd name="T17" fmla="*/ 89 h 138"/>
                <a:gd name="T18" fmla="*/ 640 w 794"/>
                <a:gd name="T19" fmla="*/ 86 h 138"/>
                <a:gd name="T20" fmla="*/ 639 w 794"/>
                <a:gd name="T21" fmla="*/ 85 h 138"/>
                <a:gd name="T22" fmla="*/ 639 w 794"/>
                <a:gd name="T23" fmla="*/ 84 h 138"/>
                <a:gd name="T24" fmla="*/ 641 w 794"/>
                <a:gd name="T25" fmla="*/ 83 h 138"/>
                <a:gd name="T26" fmla="*/ 644 w 794"/>
                <a:gd name="T27" fmla="*/ 84 h 138"/>
                <a:gd name="T28" fmla="*/ 646 w 794"/>
                <a:gd name="T29" fmla="*/ 86 h 138"/>
                <a:gd name="T30" fmla="*/ 644 w 794"/>
                <a:gd name="T31" fmla="*/ 87 h 138"/>
                <a:gd name="T32" fmla="*/ 645 w 794"/>
                <a:gd name="T33" fmla="*/ 89 h 138"/>
                <a:gd name="T34" fmla="*/ 432 w 794"/>
                <a:gd name="T35" fmla="*/ 71 h 138"/>
                <a:gd name="T36" fmla="*/ 432 w 794"/>
                <a:gd name="T37" fmla="*/ 72 h 138"/>
                <a:gd name="T38" fmla="*/ 430 w 794"/>
                <a:gd name="T39" fmla="*/ 72 h 138"/>
                <a:gd name="T40" fmla="*/ 430 w 794"/>
                <a:gd name="T41" fmla="*/ 71 h 138"/>
                <a:gd name="T42" fmla="*/ 430 w 794"/>
                <a:gd name="T43" fmla="*/ 71 h 138"/>
                <a:gd name="T44" fmla="*/ 431 w 794"/>
                <a:gd name="T45" fmla="*/ 71 h 138"/>
                <a:gd name="T46" fmla="*/ 431 w 794"/>
                <a:gd name="T47" fmla="*/ 71 h 138"/>
                <a:gd name="T48" fmla="*/ 431 w 794"/>
                <a:gd name="T49" fmla="*/ 71 h 138"/>
                <a:gd name="T50" fmla="*/ 431 w 794"/>
                <a:gd name="T51" fmla="*/ 70 h 138"/>
                <a:gd name="T52" fmla="*/ 432 w 794"/>
                <a:gd name="T53" fmla="*/ 70 h 138"/>
                <a:gd name="T54" fmla="*/ 432 w 794"/>
                <a:gd name="T55" fmla="*/ 71 h 138"/>
                <a:gd name="T56" fmla="*/ 433 w 794"/>
                <a:gd name="T57" fmla="*/ 71 h 138"/>
                <a:gd name="T58" fmla="*/ 432 w 794"/>
                <a:gd name="T59" fmla="*/ 71 h 138"/>
                <a:gd name="T60" fmla="*/ 440 w 794"/>
                <a:gd name="T61" fmla="*/ 69 h 138"/>
                <a:gd name="T62" fmla="*/ 440 w 794"/>
                <a:gd name="T63" fmla="*/ 69 h 138"/>
                <a:gd name="T64" fmla="*/ 439 w 794"/>
                <a:gd name="T65" fmla="*/ 69 h 138"/>
                <a:gd name="T66" fmla="*/ 440 w 794"/>
                <a:gd name="T67" fmla="*/ 68 h 138"/>
                <a:gd name="T68" fmla="*/ 440 w 794"/>
                <a:gd name="T69" fmla="*/ 68 h 138"/>
                <a:gd name="T70" fmla="*/ 440 w 794"/>
                <a:gd name="T71" fmla="*/ 68 h 138"/>
                <a:gd name="T72" fmla="*/ 441 w 794"/>
                <a:gd name="T73" fmla="*/ 68 h 138"/>
                <a:gd name="T74" fmla="*/ 441 w 794"/>
                <a:gd name="T75" fmla="*/ 68 h 138"/>
                <a:gd name="T76" fmla="*/ 440 w 794"/>
                <a:gd name="T77" fmla="*/ 69 h 138"/>
                <a:gd name="T78" fmla="*/ 2 w 794"/>
                <a:gd name="T79" fmla="*/ 3 h 138"/>
                <a:gd name="T80" fmla="*/ 0 w 794"/>
                <a:gd name="T81" fmla="*/ 5 h 138"/>
                <a:gd name="T82" fmla="*/ 0 w 794"/>
                <a:gd name="T83" fmla="*/ 4 h 138"/>
                <a:gd name="T84" fmla="*/ 0 w 794"/>
                <a:gd name="T85" fmla="*/ 3 h 138"/>
                <a:gd name="T86" fmla="*/ 2 w 794"/>
                <a:gd name="T87" fmla="*/ 1 h 138"/>
                <a:gd name="T88" fmla="*/ 3 w 794"/>
                <a:gd name="T89" fmla="*/ 0 h 138"/>
                <a:gd name="T90" fmla="*/ 4 w 794"/>
                <a:gd name="T91" fmla="*/ 0 h 138"/>
                <a:gd name="T92" fmla="*/ 5 w 794"/>
                <a:gd name="T93" fmla="*/ 1 h 138"/>
                <a:gd name="T94" fmla="*/ 4 w 794"/>
                <a:gd name="T95" fmla="*/ 2 h 138"/>
                <a:gd name="T96" fmla="*/ 2 w 794"/>
                <a:gd name="T97"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4" h="138">
                  <a:moveTo>
                    <a:pt x="793" y="135"/>
                  </a:moveTo>
                  <a:lnTo>
                    <a:pt x="793" y="137"/>
                  </a:lnTo>
                  <a:lnTo>
                    <a:pt x="792" y="137"/>
                  </a:lnTo>
                  <a:lnTo>
                    <a:pt x="791" y="136"/>
                  </a:lnTo>
                  <a:lnTo>
                    <a:pt x="792" y="135"/>
                  </a:lnTo>
                  <a:lnTo>
                    <a:pt x="793" y="135"/>
                  </a:lnTo>
                  <a:close/>
                  <a:moveTo>
                    <a:pt x="645" y="89"/>
                  </a:moveTo>
                  <a:lnTo>
                    <a:pt x="643" y="89"/>
                  </a:lnTo>
                  <a:lnTo>
                    <a:pt x="641" y="89"/>
                  </a:lnTo>
                  <a:lnTo>
                    <a:pt x="640" y="86"/>
                  </a:lnTo>
                  <a:lnTo>
                    <a:pt x="639" y="85"/>
                  </a:lnTo>
                  <a:lnTo>
                    <a:pt x="639" y="84"/>
                  </a:lnTo>
                  <a:lnTo>
                    <a:pt x="641" y="83"/>
                  </a:lnTo>
                  <a:lnTo>
                    <a:pt x="644" y="84"/>
                  </a:lnTo>
                  <a:lnTo>
                    <a:pt x="646" y="86"/>
                  </a:lnTo>
                  <a:lnTo>
                    <a:pt x="644" y="87"/>
                  </a:lnTo>
                  <a:lnTo>
                    <a:pt x="645" y="89"/>
                  </a:lnTo>
                  <a:close/>
                  <a:moveTo>
                    <a:pt x="432" y="71"/>
                  </a:moveTo>
                  <a:lnTo>
                    <a:pt x="432" y="72"/>
                  </a:lnTo>
                  <a:lnTo>
                    <a:pt x="430" y="72"/>
                  </a:lnTo>
                  <a:lnTo>
                    <a:pt x="430" y="71"/>
                  </a:lnTo>
                  <a:lnTo>
                    <a:pt x="430" y="71"/>
                  </a:lnTo>
                  <a:lnTo>
                    <a:pt x="431" y="71"/>
                  </a:lnTo>
                  <a:lnTo>
                    <a:pt x="431" y="71"/>
                  </a:lnTo>
                  <a:lnTo>
                    <a:pt x="431" y="71"/>
                  </a:lnTo>
                  <a:lnTo>
                    <a:pt x="431" y="70"/>
                  </a:lnTo>
                  <a:lnTo>
                    <a:pt x="432" y="70"/>
                  </a:lnTo>
                  <a:lnTo>
                    <a:pt x="432" y="71"/>
                  </a:lnTo>
                  <a:lnTo>
                    <a:pt x="433" y="71"/>
                  </a:lnTo>
                  <a:lnTo>
                    <a:pt x="432" y="71"/>
                  </a:lnTo>
                  <a:close/>
                  <a:moveTo>
                    <a:pt x="440" y="69"/>
                  </a:moveTo>
                  <a:lnTo>
                    <a:pt x="440" y="69"/>
                  </a:lnTo>
                  <a:lnTo>
                    <a:pt x="439" y="69"/>
                  </a:lnTo>
                  <a:lnTo>
                    <a:pt x="440" y="68"/>
                  </a:lnTo>
                  <a:lnTo>
                    <a:pt x="440" y="68"/>
                  </a:lnTo>
                  <a:lnTo>
                    <a:pt x="440" y="68"/>
                  </a:lnTo>
                  <a:lnTo>
                    <a:pt x="441" y="68"/>
                  </a:lnTo>
                  <a:lnTo>
                    <a:pt x="441" y="68"/>
                  </a:lnTo>
                  <a:lnTo>
                    <a:pt x="440" y="69"/>
                  </a:lnTo>
                  <a:close/>
                  <a:moveTo>
                    <a:pt x="2" y="3"/>
                  </a:moveTo>
                  <a:lnTo>
                    <a:pt x="0" y="5"/>
                  </a:lnTo>
                  <a:lnTo>
                    <a:pt x="0" y="4"/>
                  </a:lnTo>
                  <a:lnTo>
                    <a:pt x="0" y="3"/>
                  </a:lnTo>
                  <a:lnTo>
                    <a:pt x="2" y="1"/>
                  </a:lnTo>
                  <a:lnTo>
                    <a:pt x="3" y="0"/>
                  </a:lnTo>
                  <a:lnTo>
                    <a:pt x="4" y="0"/>
                  </a:lnTo>
                  <a:lnTo>
                    <a:pt x="5" y="1"/>
                  </a:lnTo>
                  <a:lnTo>
                    <a:pt x="4" y="2"/>
                  </a:lnTo>
                  <a:lnTo>
                    <a:pt x="2"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76" name="Freeform 891">
              <a:extLst>
                <a:ext uri="{FF2B5EF4-FFF2-40B4-BE49-F238E27FC236}">
                  <a16:creationId xmlns="" xmlns:a16="http://schemas.microsoft.com/office/drawing/2014/main" id="{124BFC7F-31FA-FEB2-F84E-7F81569E260D}"/>
                </a:ext>
              </a:extLst>
            </p:cNvPr>
            <p:cNvSpPr>
              <a:spLocks noChangeArrowheads="1"/>
            </p:cNvSpPr>
            <p:nvPr/>
          </p:nvSpPr>
          <p:spPr bwMode="auto">
            <a:xfrm>
              <a:off x="14678148" y="9742974"/>
              <a:ext cx="5493" cy="5497"/>
            </a:xfrm>
            <a:custGeom>
              <a:avLst/>
              <a:gdLst>
                <a:gd name="T0" fmla="*/ 2 w 3"/>
                <a:gd name="T1" fmla="*/ 0 h 3"/>
                <a:gd name="T2" fmla="*/ 2 w 3"/>
                <a:gd name="T3" fmla="*/ 2 h 3"/>
                <a:gd name="T4" fmla="*/ 1 w 3"/>
                <a:gd name="T5" fmla="*/ 2 h 3"/>
                <a:gd name="T6" fmla="*/ 0 w 3"/>
                <a:gd name="T7" fmla="*/ 1 h 3"/>
                <a:gd name="T8" fmla="*/ 1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2"/>
                  </a:lnTo>
                  <a:lnTo>
                    <a:pt x="1" y="2"/>
                  </a:lnTo>
                  <a:lnTo>
                    <a:pt x="0" y="1"/>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7" name="Freeform 892">
              <a:extLst>
                <a:ext uri="{FF2B5EF4-FFF2-40B4-BE49-F238E27FC236}">
                  <a16:creationId xmlns="" xmlns:a16="http://schemas.microsoft.com/office/drawing/2014/main" id="{A3BBA49E-9201-3956-EFA7-17F146D0D052}"/>
                </a:ext>
              </a:extLst>
            </p:cNvPr>
            <p:cNvSpPr>
              <a:spLocks noChangeArrowheads="1"/>
            </p:cNvSpPr>
            <p:nvPr/>
          </p:nvSpPr>
          <p:spPr bwMode="auto">
            <a:xfrm>
              <a:off x="14485815" y="9682529"/>
              <a:ext cx="10990" cy="10990"/>
            </a:xfrm>
            <a:custGeom>
              <a:avLst/>
              <a:gdLst>
                <a:gd name="T0" fmla="*/ 6 w 8"/>
                <a:gd name="T1" fmla="*/ 6 h 7"/>
                <a:gd name="T2" fmla="*/ 4 w 8"/>
                <a:gd name="T3" fmla="*/ 6 h 7"/>
                <a:gd name="T4" fmla="*/ 2 w 8"/>
                <a:gd name="T5" fmla="*/ 6 h 7"/>
                <a:gd name="T6" fmla="*/ 1 w 8"/>
                <a:gd name="T7" fmla="*/ 3 h 7"/>
                <a:gd name="T8" fmla="*/ 0 w 8"/>
                <a:gd name="T9" fmla="*/ 2 h 7"/>
                <a:gd name="T10" fmla="*/ 0 w 8"/>
                <a:gd name="T11" fmla="*/ 1 h 7"/>
                <a:gd name="T12" fmla="*/ 2 w 8"/>
                <a:gd name="T13" fmla="*/ 0 h 7"/>
                <a:gd name="T14" fmla="*/ 5 w 8"/>
                <a:gd name="T15" fmla="*/ 1 h 7"/>
                <a:gd name="T16" fmla="*/ 7 w 8"/>
                <a:gd name="T17" fmla="*/ 3 h 7"/>
                <a:gd name="T18" fmla="*/ 5 w 8"/>
                <a:gd name="T19" fmla="*/ 4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4" y="6"/>
                  </a:lnTo>
                  <a:lnTo>
                    <a:pt x="2" y="6"/>
                  </a:lnTo>
                  <a:lnTo>
                    <a:pt x="1" y="3"/>
                  </a:lnTo>
                  <a:lnTo>
                    <a:pt x="0" y="2"/>
                  </a:lnTo>
                  <a:lnTo>
                    <a:pt x="0" y="1"/>
                  </a:lnTo>
                  <a:lnTo>
                    <a:pt x="2" y="0"/>
                  </a:lnTo>
                  <a:lnTo>
                    <a:pt x="5" y="1"/>
                  </a:lnTo>
                  <a:lnTo>
                    <a:pt x="7" y="3"/>
                  </a:lnTo>
                  <a:lnTo>
                    <a:pt x="5" y="4"/>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8" name="Freeform 893">
              <a:extLst>
                <a:ext uri="{FF2B5EF4-FFF2-40B4-BE49-F238E27FC236}">
                  <a16:creationId xmlns="" xmlns:a16="http://schemas.microsoft.com/office/drawing/2014/main" id="{C0DE9427-9B8A-1133-3341-C8B50D75D0D1}"/>
                </a:ext>
              </a:extLst>
            </p:cNvPr>
            <p:cNvSpPr>
              <a:spLocks noChangeArrowheads="1"/>
            </p:cNvSpPr>
            <p:nvPr/>
          </p:nvSpPr>
          <p:spPr bwMode="auto">
            <a:xfrm>
              <a:off x="14227543" y="9666042"/>
              <a:ext cx="5493" cy="5497"/>
            </a:xfrm>
            <a:custGeom>
              <a:avLst/>
              <a:gdLst>
                <a:gd name="T0" fmla="*/ 2 w 4"/>
                <a:gd name="T1" fmla="*/ 1 h 3"/>
                <a:gd name="T2" fmla="*/ 2 w 4"/>
                <a:gd name="T3" fmla="*/ 2 h 3"/>
                <a:gd name="T4" fmla="*/ 0 w 4"/>
                <a:gd name="T5" fmla="*/ 2 h 3"/>
                <a:gd name="T6" fmla="*/ 0 w 4"/>
                <a:gd name="T7" fmla="*/ 1 h 3"/>
                <a:gd name="T8" fmla="*/ 0 w 4"/>
                <a:gd name="T9" fmla="*/ 1 h 3"/>
                <a:gd name="T10" fmla="*/ 1 w 4"/>
                <a:gd name="T11" fmla="*/ 1 h 3"/>
                <a:gd name="T12" fmla="*/ 1 w 4"/>
                <a:gd name="T13" fmla="*/ 1 h 3"/>
                <a:gd name="T14" fmla="*/ 1 w 4"/>
                <a:gd name="T15" fmla="*/ 1 h 3"/>
                <a:gd name="T16" fmla="*/ 1 w 4"/>
                <a:gd name="T17" fmla="*/ 0 h 3"/>
                <a:gd name="T18" fmla="*/ 2 w 4"/>
                <a:gd name="T19" fmla="*/ 0 h 3"/>
                <a:gd name="T20" fmla="*/ 2 w 4"/>
                <a:gd name="T21" fmla="*/ 1 h 3"/>
                <a:gd name="T22" fmla="*/ 3 w 4"/>
                <a:gd name="T23" fmla="*/ 1 h 3"/>
                <a:gd name="T24" fmla="*/ 2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1"/>
                  </a:moveTo>
                  <a:lnTo>
                    <a:pt x="2" y="2"/>
                  </a:lnTo>
                  <a:lnTo>
                    <a:pt x="0" y="2"/>
                  </a:lnTo>
                  <a:lnTo>
                    <a:pt x="0" y="1"/>
                  </a:lnTo>
                  <a:lnTo>
                    <a:pt x="0" y="1"/>
                  </a:lnTo>
                  <a:lnTo>
                    <a:pt x="1" y="1"/>
                  </a:lnTo>
                  <a:lnTo>
                    <a:pt x="1" y="1"/>
                  </a:lnTo>
                  <a:lnTo>
                    <a:pt x="1" y="1"/>
                  </a:lnTo>
                  <a:lnTo>
                    <a:pt x="1" y="0"/>
                  </a:lnTo>
                  <a:lnTo>
                    <a:pt x="2" y="0"/>
                  </a:lnTo>
                  <a:lnTo>
                    <a:pt x="2" y="1"/>
                  </a:lnTo>
                  <a:lnTo>
                    <a:pt x="3"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79" name="Freeform 894">
              <a:extLst>
                <a:ext uri="{FF2B5EF4-FFF2-40B4-BE49-F238E27FC236}">
                  <a16:creationId xmlns="" xmlns:a16="http://schemas.microsoft.com/office/drawing/2014/main" id="{EA4E02F4-4B59-41BA-51D2-B205693BF77B}"/>
                </a:ext>
              </a:extLst>
            </p:cNvPr>
            <p:cNvSpPr>
              <a:spLocks noChangeArrowheads="1"/>
            </p:cNvSpPr>
            <p:nvPr/>
          </p:nvSpPr>
          <p:spPr bwMode="auto">
            <a:xfrm>
              <a:off x="14238533" y="9660548"/>
              <a:ext cx="5493" cy="5493"/>
            </a:xfrm>
            <a:custGeom>
              <a:avLst/>
              <a:gdLst>
                <a:gd name="T0" fmla="*/ 1 w 3"/>
                <a:gd name="T1" fmla="*/ 1 h 2"/>
                <a:gd name="T2" fmla="*/ 1 w 3"/>
                <a:gd name="T3" fmla="*/ 1 h 2"/>
                <a:gd name="T4" fmla="*/ 0 w 3"/>
                <a:gd name="T5" fmla="*/ 1 h 2"/>
                <a:gd name="T6" fmla="*/ 1 w 3"/>
                <a:gd name="T7" fmla="*/ 0 h 2"/>
                <a:gd name="T8" fmla="*/ 1 w 3"/>
                <a:gd name="T9" fmla="*/ 0 h 2"/>
                <a:gd name="T10" fmla="*/ 1 w 3"/>
                <a:gd name="T11" fmla="*/ 0 h 2"/>
                <a:gd name="T12" fmla="*/ 2 w 3"/>
                <a:gd name="T13" fmla="*/ 0 h 2"/>
                <a:gd name="T14" fmla="*/ 2 w 3"/>
                <a:gd name="T15" fmla="*/ 0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1" y="1"/>
                  </a:lnTo>
                  <a:lnTo>
                    <a:pt x="0" y="1"/>
                  </a:lnTo>
                  <a:lnTo>
                    <a:pt x="1" y="0"/>
                  </a:lnTo>
                  <a:lnTo>
                    <a:pt x="1" y="0"/>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0" name="Freeform 895">
              <a:extLst>
                <a:ext uri="{FF2B5EF4-FFF2-40B4-BE49-F238E27FC236}">
                  <a16:creationId xmlns="" xmlns:a16="http://schemas.microsoft.com/office/drawing/2014/main" id="{AB1E2061-85F9-3254-571B-5A1A91B635B0}"/>
                </a:ext>
              </a:extLst>
            </p:cNvPr>
            <p:cNvSpPr>
              <a:spLocks noChangeArrowheads="1"/>
            </p:cNvSpPr>
            <p:nvPr/>
          </p:nvSpPr>
          <p:spPr bwMode="auto">
            <a:xfrm>
              <a:off x="13694507" y="9578118"/>
              <a:ext cx="5497" cy="5497"/>
            </a:xfrm>
            <a:custGeom>
              <a:avLst/>
              <a:gdLst>
                <a:gd name="T0" fmla="*/ 2 w 6"/>
                <a:gd name="T1" fmla="*/ 3 h 6"/>
                <a:gd name="T2" fmla="*/ 0 w 6"/>
                <a:gd name="T3" fmla="*/ 5 h 6"/>
                <a:gd name="T4" fmla="*/ 0 w 6"/>
                <a:gd name="T5" fmla="*/ 4 h 6"/>
                <a:gd name="T6" fmla="*/ 0 w 6"/>
                <a:gd name="T7" fmla="*/ 3 h 6"/>
                <a:gd name="T8" fmla="*/ 2 w 6"/>
                <a:gd name="T9" fmla="*/ 1 h 6"/>
                <a:gd name="T10" fmla="*/ 3 w 6"/>
                <a:gd name="T11" fmla="*/ 0 h 6"/>
                <a:gd name="T12" fmla="*/ 4 w 6"/>
                <a:gd name="T13" fmla="*/ 0 h 6"/>
                <a:gd name="T14" fmla="*/ 5 w 6"/>
                <a:gd name="T15" fmla="*/ 1 h 6"/>
                <a:gd name="T16" fmla="*/ 4 w 6"/>
                <a:gd name="T17" fmla="*/ 2 h 6"/>
                <a:gd name="T18" fmla="*/ 2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2" y="3"/>
                  </a:moveTo>
                  <a:lnTo>
                    <a:pt x="0" y="5"/>
                  </a:lnTo>
                  <a:lnTo>
                    <a:pt x="0" y="4"/>
                  </a:lnTo>
                  <a:lnTo>
                    <a:pt x="0" y="3"/>
                  </a:lnTo>
                  <a:lnTo>
                    <a:pt x="2" y="1"/>
                  </a:lnTo>
                  <a:lnTo>
                    <a:pt x="3" y="0"/>
                  </a:lnTo>
                  <a:lnTo>
                    <a:pt x="4" y="0"/>
                  </a:lnTo>
                  <a:lnTo>
                    <a:pt x="5" y="1"/>
                  </a:lnTo>
                  <a:lnTo>
                    <a:pt x="4"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1" name="Freeform 896">
              <a:extLst>
                <a:ext uri="{FF2B5EF4-FFF2-40B4-BE49-F238E27FC236}">
                  <a16:creationId xmlns="" xmlns:a16="http://schemas.microsoft.com/office/drawing/2014/main" id="{F23F4D07-29EB-78AA-F9C2-B3EC1EBB3185}"/>
                </a:ext>
              </a:extLst>
            </p:cNvPr>
            <p:cNvSpPr>
              <a:spLocks noChangeArrowheads="1"/>
            </p:cNvSpPr>
            <p:nvPr/>
          </p:nvSpPr>
          <p:spPr bwMode="auto">
            <a:xfrm>
              <a:off x="14941918" y="9830897"/>
              <a:ext cx="769327" cy="307731"/>
            </a:xfrm>
            <a:custGeom>
              <a:avLst/>
              <a:gdLst>
                <a:gd name="T0" fmla="*/ 166 w 618"/>
                <a:gd name="T1" fmla="*/ 139 h 249"/>
                <a:gd name="T2" fmla="*/ 165 w 618"/>
                <a:gd name="T3" fmla="*/ 135 h 249"/>
                <a:gd name="T4" fmla="*/ 167 w 618"/>
                <a:gd name="T5" fmla="*/ 138 h 249"/>
                <a:gd name="T6" fmla="*/ 0 w 618"/>
                <a:gd name="T7" fmla="*/ 127 h 249"/>
                <a:gd name="T8" fmla="*/ 1 w 618"/>
                <a:gd name="T9" fmla="*/ 126 h 249"/>
                <a:gd name="T10" fmla="*/ 157 w 618"/>
                <a:gd name="T11" fmla="*/ 126 h 249"/>
                <a:gd name="T12" fmla="*/ 157 w 618"/>
                <a:gd name="T13" fmla="*/ 120 h 249"/>
                <a:gd name="T14" fmla="*/ 155 w 618"/>
                <a:gd name="T15" fmla="*/ 118 h 249"/>
                <a:gd name="T16" fmla="*/ 158 w 618"/>
                <a:gd name="T17" fmla="*/ 122 h 249"/>
                <a:gd name="T18" fmla="*/ 113 w 618"/>
                <a:gd name="T19" fmla="*/ 69 h 249"/>
                <a:gd name="T20" fmla="*/ 110 w 618"/>
                <a:gd name="T21" fmla="*/ 73 h 249"/>
                <a:gd name="T22" fmla="*/ 112 w 618"/>
                <a:gd name="T23" fmla="*/ 69 h 249"/>
                <a:gd name="T24" fmla="*/ 110 w 618"/>
                <a:gd name="T25" fmla="*/ 68 h 249"/>
                <a:gd name="T26" fmla="*/ 111 w 618"/>
                <a:gd name="T27" fmla="*/ 68 h 249"/>
                <a:gd name="T28" fmla="*/ 111 w 618"/>
                <a:gd name="T29" fmla="*/ 57 h 249"/>
                <a:gd name="T30" fmla="*/ 116 w 618"/>
                <a:gd name="T31" fmla="*/ 56 h 249"/>
                <a:gd name="T32" fmla="*/ 114 w 618"/>
                <a:gd name="T33" fmla="*/ 57 h 249"/>
                <a:gd name="T34" fmla="*/ 111 w 618"/>
                <a:gd name="T35" fmla="*/ 45 h 249"/>
                <a:gd name="T36" fmla="*/ 111 w 618"/>
                <a:gd name="T37" fmla="*/ 44 h 249"/>
                <a:gd name="T38" fmla="*/ 111 w 618"/>
                <a:gd name="T39" fmla="*/ 43 h 249"/>
                <a:gd name="T40" fmla="*/ 111 w 618"/>
                <a:gd name="T41" fmla="*/ 41 h 249"/>
                <a:gd name="T42" fmla="*/ 108 w 618"/>
                <a:gd name="T43" fmla="*/ 39 h 249"/>
                <a:gd name="T44" fmla="*/ 109 w 618"/>
                <a:gd name="T45" fmla="*/ 39 h 249"/>
                <a:gd name="T46" fmla="*/ 105 w 618"/>
                <a:gd name="T47" fmla="*/ 3 h 249"/>
                <a:gd name="T48" fmla="*/ 103 w 618"/>
                <a:gd name="T49" fmla="*/ 3 h 249"/>
                <a:gd name="T50" fmla="*/ 106 w 618"/>
                <a:gd name="T51" fmla="*/ 3 h 249"/>
                <a:gd name="T52" fmla="*/ 107 w 618"/>
                <a:gd name="T53" fmla="*/ 1 h 249"/>
                <a:gd name="T54" fmla="*/ 508 w 618"/>
                <a:gd name="T55" fmla="*/ 247 h 249"/>
                <a:gd name="T56" fmla="*/ 508 w 618"/>
                <a:gd name="T57" fmla="*/ 248 h 249"/>
                <a:gd name="T58" fmla="*/ 508 w 618"/>
                <a:gd name="T59" fmla="*/ 248 h 249"/>
                <a:gd name="T60" fmla="*/ 507 w 618"/>
                <a:gd name="T61" fmla="*/ 247 h 249"/>
                <a:gd name="T62" fmla="*/ 507 w 618"/>
                <a:gd name="T63" fmla="*/ 247 h 249"/>
                <a:gd name="T64" fmla="*/ 581 w 618"/>
                <a:gd name="T65" fmla="*/ 242 h 249"/>
                <a:gd name="T66" fmla="*/ 582 w 618"/>
                <a:gd name="T67" fmla="*/ 242 h 249"/>
                <a:gd name="T68" fmla="*/ 581 w 618"/>
                <a:gd name="T69" fmla="*/ 242 h 249"/>
                <a:gd name="T70" fmla="*/ 582 w 618"/>
                <a:gd name="T71" fmla="*/ 242 h 249"/>
                <a:gd name="T72" fmla="*/ 612 w 618"/>
                <a:gd name="T73" fmla="*/ 241 h 249"/>
                <a:gd name="T74" fmla="*/ 611 w 618"/>
                <a:gd name="T75" fmla="*/ 240 h 249"/>
                <a:gd name="T76" fmla="*/ 612 w 618"/>
                <a:gd name="T77" fmla="*/ 241 h 249"/>
                <a:gd name="T78" fmla="*/ 616 w 618"/>
                <a:gd name="T79" fmla="*/ 198 h 249"/>
                <a:gd name="T80" fmla="*/ 617 w 618"/>
                <a:gd name="T81" fmla="*/ 198 h 249"/>
                <a:gd name="T82" fmla="*/ 598 w 618"/>
                <a:gd name="T83" fmla="*/ 187 h 249"/>
                <a:gd name="T84" fmla="*/ 599 w 618"/>
                <a:gd name="T85" fmla="*/ 190 h 249"/>
                <a:gd name="T86" fmla="*/ 598 w 618"/>
                <a:gd name="T87" fmla="*/ 189 h 249"/>
                <a:gd name="T88" fmla="*/ 598 w 618"/>
                <a:gd name="T89" fmla="*/ 189 h 249"/>
                <a:gd name="T90" fmla="*/ 599 w 618"/>
                <a:gd name="T91" fmla="*/ 189 h 249"/>
                <a:gd name="T92" fmla="*/ 598 w 618"/>
                <a:gd name="T93" fmla="*/ 187 h 249"/>
                <a:gd name="T94" fmla="*/ 596 w 618"/>
                <a:gd name="T95" fmla="*/ 187 h 249"/>
                <a:gd name="T96" fmla="*/ 596 w 618"/>
                <a:gd name="T97" fmla="*/ 18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8" h="249">
                  <a:moveTo>
                    <a:pt x="167" y="138"/>
                  </a:moveTo>
                  <a:lnTo>
                    <a:pt x="167" y="139"/>
                  </a:lnTo>
                  <a:lnTo>
                    <a:pt x="166" y="139"/>
                  </a:lnTo>
                  <a:lnTo>
                    <a:pt x="166" y="138"/>
                  </a:lnTo>
                  <a:lnTo>
                    <a:pt x="166" y="137"/>
                  </a:lnTo>
                  <a:lnTo>
                    <a:pt x="165" y="135"/>
                  </a:lnTo>
                  <a:lnTo>
                    <a:pt x="166" y="135"/>
                  </a:lnTo>
                  <a:lnTo>
                    <a:pt x="167" y="137"/>
                  </a:lnTo>
                  <a:lnTo>
                    <a:pt x="167" y="138"/>
                  </a:lnTo>
                  <a:close/>
                  <a:moveTo>
                    <a:pt x="0" y="127"/>
                  </a:moveTo>
                  <a:lnTo>
                    <a:pt x="0" y="127"/>
                  </a:lnTo>
                  <a:lnTo>
                    <a:pt x="0" y="127"/>
                  </a:lnTo>
                  <a:lnTo>
                    <a:pt x="0" y="126"/>
                  </a:lnTo>
                  <a:lnTo>
                    <a:pt x="0" y="126"/>
                  </a:lnTo>
                  <a:lnTo>
                    <a:pt x="1" y="126"/>
                  </a:lnTo>
                  <a:lnTo>
                    <a:pt x="0" y="127"/>
                  </a:lnTo>
                  <a:close/>
                  <a:moveTo>
                    <a:pt x="158" y="125"/>
                  </a:moveTo>
                  <a:lnTo>
                    <a:pt x="157" y="126"/>
                  </a:lnTo>
                  <a:lnTo>
                    <a:pt x="157" y="125"/>
                  </a:lnTo>
                  <a:lnTo>
                    <a:pt x="157" y="124"/>
                  </a:lnTo>
                  <a:lnTo>
                    <a:pt x="157" y="120"/>
                  </a:lnTo>
                  <a:lnTo>
                    <a:pt x="155" y="120"/>
                  </a:lnTo>
                  <a:lnTo>
                    <a:pt x="154" y="118"/>
                  </a:lnTo>
                  <a:lnTo>
                    <a:pt x="155" y="118"/>
                  </a:lnTo>
                  <a:lnTo>
                    <a:pt x="156" y="120"/>
                  </a:lnTo>
                  <a:lnTo>
                    <a:pt x="157" y="120"/>
                  </a:lnTo>
                  <a:lnTo>
                    <a:pt x="158" y="122"/>
                  </a:lnTo>
                  <a:lnTo>
                    <a:pt x="158" y="125"/>
                  </a:lnTo>
                  <a:close/>
                  <a:moveTo>
                    <a:pt x="111" y="68"/>
                  </a:moveTo>
                  <a:lnTo>
                    <a:pt x="113" y="69"/>
                  </a:lnTo>
                  <a:lnTo>
                    <a:pt x="113" y="69"/>
                  </a:lnTo>
                  <a:lnTo>
                    <a:pt x="112" y="70"/>
                  </a:lnTo>
                  <a:lnTo>
                    <a:pt x="110" y="73"/>
                  </a:lnTo>
                  <a:lnTo>
                    <a:pt x="109" y="73"/>
                  </a:lnTo>
                  <a:lnTo>
                    <a:pt x="111" y="70"/>
                  </a:lnTo>
                  <a:lnTo>
                    <a:pt x="112" y="69"/>
                  </a:lnTo>
                  <a:lnTo>
                    <a:pt x="111" y="68"/>
                  </a:lnTo>
                  <a:lnTo>
                    <a:pt x="110" y="68"/>
                  </a:lnTo>
                  <a:lnTo>
                    <a:pt x="110" y="68"/>
                  </a:lnTo>
                  <a:lnTo>
                    <a:pt x="110" y="67"/>
                  </a:lnTo>
                  <a:lnTo>
                    <a:pt x="110" y="67"/>
                  </a:lnTo>
                  <a:lnTo>
                    <a:pt x="111" y="68"/>
                  </a:lnTo>
                  <a:close/>
                  <a:moveTo>
                    <a:pt x="111" y="57"/>
                  </a:moveTo>
                  <a:lnTo>
                    <a:pt x="111" y="57"/>
                  </a:lnTo>
                  <a:lnTo>
                    <a:pt x="111" y="57"/>
                  </a:lnTo>
                  <a:lnTo>
                    <a:pt x="115" y="56"/>
                  </a:lnTo>
                  <a:lnTo>
                    <a:pt x="115" y="55"/>
                  </a:lnTo>
                  <a:lnTo>
                    <a:pt x="116" y="56"/>
                  </a:lnTo>
                  <a:lnTo>
                    <a:pt x="116" y="57"/>
                  </a:lnTo>
                  <a:lnTo>
                    <a:pt x="115" y="57"/>
                  </a:lnTo>
                  <a:lnTo>
                    <a:pt x="114" y="57"/>
                  </a:lnTo>
                  <a:lnTo>
                    <a:pt x="112" y="57"/>
                  </a:lnTo>
                  <a:lnTo>
                    <a:pt x="111" y="57"/>
                  </a:lnTo>
                  <a:close/>
                  <a:moveTo>
                    <a:pt x="111" y="45"/>
                  </a:moveTo>
                  <a:lnTo>
                    <a:pt x="110" y="45"/>
                  </a:lnTo>
                  <a:lnTo>
                    <a:pt x="111" y="45"/>
                  </a:lnTo>
                  <a:lnTo>
                    <a:pt x="111" y="44"/>
                  </a:lnTo>
                  <a:lnTo>
                    <a:pt x="111" y="42"/>
                  </a:lnTo>
                  <a:lnTo>
                    <a:pt x="111" y="42"/>
                  </a:lnTo>
                  <a:lnTo>
                    <a:pt x="111" y="43"/>
                  </a:lnTo>
                  <a:lnTo>
                    <a:pt x="111" y="44"/>
                  </a:lnTo>
                  <a:lnTo>
                    <a:pt x="111" y="45"/>
                  </a:lnTo>
                  <a:close/>
                  <a:moveTo>
                    <a:pt x="111" y="41"/>
                  </a:moveTo>
                  <a:lnTo>
                    <a:pt x="111" y="42"/>
                  </a:lnTo>
                  <a:lnTo>
                    <a:pt x="109" y="40"/>
                  </a:lnTo>
                  <a:lnTo>
                    <a:pt x="108" y="39"/>
                  </a:lnTo>
                  <a:lnTo>
                    <a:pt x="108" y="38"/>
                  </a:lnTo>
                  <a:lnTo>
                    <a:pt x="108" y="38"/>
                  </a:lnTo>
                  <a:lnTo>
                    <a:pt x="109" y="39"/>
                  </a:lnTo>
                  <a:lnTo>
                    <a:pt x="110" y="39"/>
                  </a:lnTo>
                  <a:lnTo>
                    <a:pt x="111" y="41"/>
                  </a:lnTo>
                  <a:close/>
                  <a:moveTo>
                    <a:pt x="105" y="3"/>
                  </a:moveTo>
                  <a:lnTo>
                    <a:pt x="103" y="4"/>
                  </a:lnTo>
                  <a:lnTo>
                    <a:pt x="102" y="3"/>
                  </a:lnTo>
                  <a:lnTo>
                    <a:pt x="103" y="3"/>
                  </a:lnTo>
                  <a:lnTo>
                    <a:pt x="105" y="2"/>
                  </a:lnTo>
                  <a:lnTo>
                    <a:pt x="106" y="2"/>
                  </a:lnTo>
                  <a:lnTo>
                    <a:pt x="106" y="3"/>
                  </a:lnTo>
                  <a:lnTo>
                    <a:pt x="105" y="3"/>
                  </a:lnTo>
                  <a:close/>
                  <a:moveTo>
                    <a:pt x="109" y="0"/>
                  </a:moveTo>
                  <a:lnTo>
                    <a:pt x="107" y="1"/>
                  </a:lnTo>
                  <a:lnTo>
                    <a:pt x="106" y="1"/>
                  </a:lnTo>
                  <a:lnTo>
                    <a:pt x="109" y="0"/>
                  </a:lnTo>
                  <a:close/>
                  <a:moveTo>
                    <a:pt x="508" y="247"/>
                  </a:moveTo>
                  <a:lnTo>
                    <a:pt x="508" y="248"/>
                  </a:lnTo>
                  <a:lnTo>
                    <a:pt x="508" y="248"/>
                  </a:lnTo>
                  <a:lnTo>
                    <a:pt x="508" y="248"/>
                  </a:lnTo>
                  <a:lnTo>
                    <a:pt x="507" y="248"/>
                  </a:lnTo>
                  <a:lnTo>
                    <a:pt x="507" y="248"/>
                  </a:lnTo>
                  <a:lnTo>
                    <a:pt x="508" y="248"/>
                  </a:lnTo>
                  <a:lnTo>
                    <a:pt x="508" y="248"/>
                  </a:lnTo>
                  <a:lnTo>
                    <a:pt x="507" y="247"/>
                  </a:lnTo>
                  <a:lnTo>
                    <a:pt x="507" y="247"/>
                  </a:lnTo>
                  <a:lnTo>
                    <a:pt x="507" y="247"/>
                  </a:lnTo>
                  <a:lnTo>
                    <a:pt x="507" y="247"/>
                  </a:lnTo>
                  <a:lnTo>
                    <a:pt x="507" y="247"/>
                  </a:lnTo>
                  <a:lnTo>
                    <a:pt x="508" y="247"/>
                  </a:lnTo>
                  <a:close/>
                  <a:moveTo>
                    <a:pt x="581" y="242"/>
                  </a:moveTo>
                  <a:lnTo>
                    <a:pt x="581" y="242"/>
                  </a:lnTo>
                  <a:lnTo>
                    <a:pt x="582" y="242"/>
                  </a:lnTo>
                  <a:lnTo>
                    <a:pt x="582" y="242"/>
                  </a:lnTo>
                  <a:lnTo>
                    <a:pt x="582" y="242"/>
                  </a:lnTo>
                  <a:lnTo>
                    <a:pt x="581" y="242"/>
                  </a:lnTo>
                  <a:lnTo>
                    <a:pt x="581" y="242"/>
                  </a:lnTo>
                  <a:lnTo>
                    <a:pt x="581" y="242"/>
                  </a:lnTo>
                  <a:lnTo>
                    <a:pt x="582" y="242"/>
                  </a:lnTo>
                  <a:lnTo>
                    <a:pt x="582" y="242"/>
                  </a:lnTo>
                  <a:lnTo>
                    <a:pt x="582" y="242"/>
                  </a:lnTo>
                  <a:lnTo>
                    <a:pt x="581" y="242"/>
                  </a:lnTo>
                  <a:close/>
                  <a:moveTo>
                    <a:pt x="612" y="241"/>
                  </a:moveTo>
                  <a:lnTo>
                    <a:pt x="612" y="241"/>
                  </a:lnTo>
                  <a:lnTo>
                    <a:pt x="612" y="241"/>
                  </a:lnTo>
                  <a:lnTo>
                    <a:pt x="611" y="241"/>
                  </a:lnTo>
                  <a:lnTo>
                    <a:pt x="611" y="240"/>
                  </a:lnTo>
                  <a:lnTo>
                    <a:pt x="612" y="240"/>
                  </a:lnTo>
                  <a:lnTo>
                    <a:pt x="612" y="240"/>
                  </a:lnTo>
                  <a:lnTo>
                    <a:pt x="612" y="241"/>
                  </a:lnTo>
                  <a:close/>
                  <a:moveTo>
                    <a:pt x="616" y="198"/>
                  </a:moveTo>
                  <a:lnTo>
                    <a:pt x="616" y="199"/>
                  </a:lnTo>
                  <a:lnTo>
                    <a:pt x="616" y="198"/>
                  </a:lnTo>
                  <a:lnTo>
                    <a:pt x="616" y="198"/>
                  </a:lnTo>
                  <a:lnTo>
                    <a:pt x="616" y="198"/>
                  </a:lnTo>
                  <a:lnTo>
                    <a:pt x="617" y="198"/>
                  </a:lnTo>
                  <a:lnTo>
                    <a:pt x="616" y="198"/>
                  </a:lnTo>
                  <a:close/>
                  <a:moveTo>
                    <a:pt x="598" y="187"/>
                  </a:moveTo>
                  <a:lnTo>
                    <a:pt x="598" y="187"/>
                  </a:lnTo>
                  <a:lnTo>
                    <a:pt x="599" y="189"/>
                  </a:lnTo>
                  <a:lnTo>
                    <a:pt x="599" y="189"/>
                  </a:lnTo>
                  <a:lnTo>
                    <a:pt x="599" y="190"/>
                  </a:lnTo>
                  <a:lnTo>
                    <a:pt x="599" y="190"/>
                  </a:lnTo>
                  <a:lnTo>
                    <a:pt x="598" y="189"/>
                  </a:lnTo>
                  <a:lnTo>
                    <a:pt x="598" y="189"/>
                  </a:lnTo>
                  <a:lnTo>
                    <a:pt x="598" y="189"/>
                  </a:lnTo>
                  <a:lnTo>
                    <a:pt x="598" y="189"/>
                  </a:lnTo>
                  <a:lnTo>
                    <a:pt x="598" y="189"/>
                  </a:lnTo>
                  <a:lnTo>
                    <a:pt x="599" y="189"/>
                  </a:lnTo>
                  <a:lnTo>
                    <a:pt x="599" y="189"/>
                  </a:lnTo>
                  <a:lnTo>
                    <a:pt x="599" y="189"/>
                  </a:lnTo>
                  <a:lnTo>
                    <a:pt x="599" y="188"/>
                  </a:lnTo>
                  <a:lnTo>
                    <a:pt x="598" y="187"/>
                  </a:lnTo>
                  <a:lnTo>
                    <a:pt x="598" y="187"/>
                  </a:lnTo>
                  <a:lnTo>
                    <a:pt x="597" y="187"/>
                  </a:lnTo>
                  <a:lnTo>
                    <a:pt x="597" y="187"/>
                  </a:lnTo>
                  <a:lnTo>
                    <a:pt x="596" y="187"/>
                  </a:lnTo>
                  <a:lnTo>
                    <a:pt x="596" y="187"/>
                  </a:lnTo>
                  <a:lnTo>
                    <a:pt x="596" y="187"/>
                  </a:lnTo>
                  <a:lnTo>
                    <a:pt x="596" y="187"/>
                  </a:lnTo>
                  <a:lnTo>
                    <a:pt x="598" y="18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82" name="Freeform 897">
              <a:extLst>
                <a:ext uri="{FF2B5EF4-FFF2-40B4-BE49-F238E27FC236}">
                  <a16:creationId xmlns="" xmlns:a16="http://schemas.microsoft.com/office/drawing/2014/main" id="{3705ACAB-5FA8-52F5-AD5E-EE9C098ECDE4}"/>
                </a:ext>
              </a:extLst>
            </p:cNvPr>
            <p:cNvSpPr>
              <a:spLocks noChangeArrowheads="1"/>
            </p:cNvSpPr>
            <p:nvPr/>
          </p:nvSpPr>
          <p:spPr bwMode="auto">
            <a:xfrm>
              <a:off x="15145238" y="10001250"/>
              <a:ext cx="5497" cy="5493"/>
            </a:xfrm>
            <a:custGeom>
              <a:avLst/>
              <a:gdLst>
                <a:gd name="T0" fmla="*/ 2 w 3"/>
                <a:gd name="T1" fmla="*/ 3 h 5"/>
                <a:gd name="T2" fmla="*/ 2 w 3"/>
                <a:gd name="T3" fmla="*/ 4 h 5"/>
                <a:gd name="T4" fmla="*/ 1 w 3"/>
                <a:gd name="T5" fmla="*/ 4 h 5"/>
                <a:gd name="T6" fmla="*/ 1 w 3"/>
                <a:gd name="T7" fmla="*/ 3 h 5"/>
                <a:gd name="T8" fmla="*/ 1 w 3"/>
                <a:gd name="T9" fmla="*/ 2 h 5"/>
                <a:gd name="T10" fmla="*/ 0 w 3"/>
                <a:gd name="T11" fmla="*/ 0 h 5"/>
                <a:gd name="T12" fmla="*/ 1 w 3"/>
                <a:gd name="T13" fmla="*/ 0 h 5"/>
                <a:gd name="T14" fmla="*/ 2 w 3"/>
                <a:gd name="T15" fmla="*/ 2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1" y="2"/>
                  </a:lnTo>
                  <a:lnTo>
                    <a:pt x="0" y="0"/>
                  </a:lnTo>
                  <a:lnTo>
                    <a:pt x="1"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3" name="Freeform 898">
              <a:extLst>
                <a:ext uri="{FF2B5EF4-FFF2-40B4-BE49-F238E27FC236}">
                  <a16:creationId xmlns="" xmlns:a16="http://schemas.microsoft.com/office/drawing/2014/main" id="{B1B41E10-9A69-DAB7-734A-7A00BCBEF24E}"/>
                </a:ext>
              </a:extLst>
            </p:cNvPr>
            <p:cNvSpPr>
              <a:spLocks noChangeArrowheads="1"/>
            </p:cNvSpPr>
            <p:nvPr/>
          </p:nvSpPr>
          <p:spPr bwMode="auto">
            <a:xfrm>
              <a:off x="14941918" y="9990260"/>
              <a:ext cx="5493" cy="5493"/>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lnTo>
                    <a:pt x="0" y="1"/>
                  </a:lnTo>
                  <a:lnTo>
                    <a:pt x="0" y="1"/>
                  </a:lnTo>
                  <a:lnTo>
                    <a:pt x="0" y="0"/>
                  </a:lnTo>
                  <a:lnTo>
                    <a:pt x="0"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4" name="Freeform 899">
              <a:extLst>
                <a:ext uri="{FF2B5EF4-FFF2-40B4-BE49-F238E27FC236}">
                  <a16:creationId xmlns="" xmlns:a16="http://schemas.microsoft.com/office/drawing/2014/main" id="{A3C198F8-33D5-BE58-BA01-3C3F22B9222B}"/>
                </a:ext>
              </a:extLst>
            </p:cNvPr>
            <p:cNvSpPr>
              <a:spLocks noChangeArrowheads="1"/>
            </p:cNvSpPr>
            <p:nvPr/>
          </p:nvSpPr>
          <p:spPr bwMode="auto">
            <a:xfrm>
              <a:off x="15134248" y="9979269"/>
              <a:ext cx="5497" cy="10990"/>
            </a:xfrm>
            <a:custGeom>
              <a:avLst/>
              <a:gdLst>
                <a:gd name="T0" fmla="*/ 4 w 5"/>
                <a:gd name="T1" fmla="*/ 7 h 9"/>
                <a:gd name="T2" fmla="*/ 3 w 5"/>
                <a:gd name="T3" fmla="*/ 8 h 9"/>
                <a:gd name="T4" fmla="*/ 3 w 5"/>
                <a:gd name="T5" fmla="*/ 7 h 9"/>
                <a:gd name="T6" fmla="*/ 3 w 5"/>
                <a:gd name="T7" fmla="*/ 6 h 9"/>
                <a:gd name="T8" fmla="*/ 3 w 5"/>
                <a:gd name="T9" fmla="*/ 2 h 9"/>
                <a:gd name="T10" fmla="*/ 1 w 5"/>
                <a:gd name="T11" fmla="*/ 2 h 9"/>
                <a:gd name="T12" fmla="*/ 0 w 5"/>
                <a:gd name="T13" fmla="*/ 0 h 9"/>
                <a:gd name="T14" fmla="*/ 1 w 5"/>
                <a:gd name="T15" fmla="*/ 0 h 9"/>
                <a:gd name="T16" fmla="*/ 2 w 5"/>
                <a:gd name="T17" fmla="*/ 2 h 9"/>
                <a:gd name="T18" fmla="*/ 3 w 5"/>
                <a:gd name="T19" fmla="*/ 2 h 9"/>
                <a:gd name="T20" fmla="*/ 4 w 5"/>
                <a:gd name="T21" fmla="*/ 4 h 9"/>
                <a:gd name="T22" fmla="*/ 4 w 5"/>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4" y="7"/>
                  </a:moveTo>
                  <a:lnTo>
                    <a:pt x="3" y="8"/>
                  </a:lnTo>
                  <a:lnTo>
                    <a:pt x="3" y="7"/>
                  </a:lnTo>
                  <a:lnTo>
                    <a:pt x="3" y="6"/>
                  </a:lnTo>
                  <a:lnTo>
                    <a:pt x="3" y="2"/>
                  </a:lnTo>
                  <a:lnTo>
                    <a:pt x="1" y="2"/>
                  </a:lnTo>
                  <a:lnTo>
                    <a:pt x="0" y="0"/>
                  </a:lnTo>
                  <a:lnTo>
                    <a:pt x="1" y="0"/>
                  </a:lnTo>
                  <a:lnTo>
                    <a:pt x="2" y="2"/>
                  </a:lnTo>
                  <a:lnTo>
                    <a:pt x="3" y="2"/>
                  </a:lnTo>
                  <a:lnTo>
                    <a:pt x="4" y="4"/>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5" name="Freeform 900">
              <a:extLst>
                <a:ext uri="{FF2B5EF4-FFF2-40B4-BE49-F238E27FC236}">
                  <a16:creationId xmlns="" xmlns:a16="http://schemas.microsoft.com/office/drawing/2014/main" id="{440571BA-7951-8C02-E2F8-052ECA515980}"/>
                </a:ext>
              </a:extLst>
            </p:cNvPr>
            <p:cNvSpPr>
              <a:spLocks noChangeArrowheads="1"/>
            </p:cNvSpPr>
            <p:nvPr/>
          </p:nvSpPr>
          <p:spPr bwMode="auto">
            <a:xfrm>
              <a:off x="15073802" y="9918820"/>
              <a:ext cx="5493" cy="10990"/>
            </a:xfrm>
            <a:custGeom>
              <a:avLst/>
              <a:gdLst>
                <a:gd name="T0" fmla="*/ 2 w 5"/>
                <a:gd name="T1" fmla="*/ 1 h 7"/>
                <a:gd name="T2" fmla="*/ 4 w 5"/>
                <a:gd name="T3" fmla="*/ 2 h 7"/>
                <a:gd name="T4" fmla="*/ 4 w 5"/>
                <a:gd name="T5" fmla="*/ 2 h 7"/>
                <a:gd name="T6" fmla="*/ 3 w 5"/>
                <a:gd name="T7" fmla="*/ 3 h 7"/>
                <a:gd name="T8" fmla="*/ 1 w 5"/>
                <a:gd name="T9" fmla="*/ 6 h 7"/>
                <a:gd name="T10" fmla="*/ 0 w 5"/>
                <a:gd name="T11" fmla="*/ 6 h 7"/>
                <a:gd name="T12" fmla="*/ 2 w 5"/>
                <a:gd name="T13" fmla="*/ 3 h 7"/>
                <a:gd name="T14" fmla="*/ 3 w 5"/>
                <a:gd name="T15" fmla="*/ 2 h 7"/>
                <a:gd name="T16" fmla="*/ 2 w 5"/>
                <a:gd name="T17" fmla="*/ 1 h 7"/>
                <a:gd name="T18" fmla="*/ 1 w 5"/>
                <a:gd name="T19" fmla="*/ 1 h 7"/>
                <a:gd name="T20" fmla="*/ 1 w 5"/>
                <a:gd name="T21" fmla="*/ 1 h 7"/>
                <a:gd name="T22" fmla="*/ 1 w 5"/>
                <a:gd name="T23" fmla="*/ 0 h 7"/>
                <a:gd name="T24" fmla="*/ 1 w 5"/>
                <a:gd name="T25" fmla="*/ 0 h 7"/>
                <a:gd name="T26" fmla="*/ 2 w 5"/>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2" y="1"/>
                  </a:moveTo>
                  <a:lnTo>
                    <a:pt x="4" y="2"/>
                  </a:lnTo>
                  <a:lnTo>
                    <a:pt x="4" y="2"/>
                  </a:lnTo>
                  <a:lnTo>
                    <a:pt x="3" y="3"/>
                  </a:lnTo>
                  <a:lnTo>
                    <a:pt x="1" y="6"/>
                  </a:lnTo>
                  <a:lnTo>
                    <a:pt x="0" y="6"/>
                  </a:lnTo>
                  <a:lnTo>
                    <a:pt x="2" y="3"/>
                  </a:lnTo>
                  <a:lnTo>
                    <a:pt x="3" y="2"/>
                  </a:lnTo>
                  <a:lnTo>
                    <a:pt x="2" y="1"/>
                  </a:lnTo>
                  <a:lnTo>
                    <a:pt x="1" y="1"/>
                  </a:lnTo>
                  <a:lnTo>
                    <a:pt x="1" y="1"/>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6" name="Freeform 901">
              <a:extLst>
                <a:ext uri="{FF2B5EF4-FFF2-40B4-BE49-F238E27FC236}">
                  <a16:creationId xmlns="" xmlns:a16="http://schemas.microsoft.com/office/drawing/2014/main" id="{6417FDB0-CE42-7F23-BDF4-BA70DD95DBE5}"/>
                </a:ext>
              </a:extLst>
            </p:cNvPr>
            <p:cNvSpPr>
              <a:spLocks noChangeArrowheads="1"/>
            </p:cNvSpPr>
            <p:nvPr/>
          </p:nvSpPr>
          <p:spPr bwMode="auto">
            <a:xfrm>
              <a:off x="15079296" y="9902337"/>
              <a:ext cx="5497" cy="5493"/>
            </a:xfrm>
            <a:custGeom>
              <a:avLst/>
              <a:gdLst>
                <a:gd name="T0" fmla="*/ 0 w 6"/>
                <a:gd name="T1" fmla="*/ 2 h 3"/>
                <a:gd name="T2" fmla="*/ 0 w 6"/>
                <a:gd name="T3" fmla="*/ 2 h 3"/>
                <a:gd name="T4" fmla="*/ 0 w 6"/>
                <a:gd name="T5" fmla="*/ 2 h 3"/>
                <a:gd name="T6" fmla="*/ 4 w 6"/>
                <a:gd name="T7" fmla="*/ 1 h 3"/>
                <a:gd name="T8" fmla="*/ 4 w 6"/>
                <a:gd name="T9" fmla="*/ 0 h 3"/>
                <a:gd name="T10" fmla="*/ 5 w 6"/>
                <a:gd name="T11" fmla="*/ 1 h 3"/>
                <a:gd name="T12" fmla="*/ 5 w 6"/>
                <a:gd name="T13" fmla="*/ 2 h 3"/>
                <a:gd name="T14" fmla="*/ 4 w 6"/>
                <a:gd name="T15" fmla="*/ 2 h 3"/>
                <a:gd name="T16" fmla="*/ 3 w 6"/>
                <a:gd name="T17" fmla="*/ 2 h 3"/>
                <a:gd name="T18" fmla="*/ 1 w 6"/>
                <a:gd name="T19" fmla="*/ 2 h 3"/>
                <a:gd name="T20" fmla="*/ 0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0" y="2"/>
                  </a:moveTo>
                  <a:lnTo>
                    <a:pt x="0" y="2"/>
                  </a:lnTo>
                  <a:lnTo>
                    <a:pt x="0" y="2"/>
                  </a:lnTo>
                  <a:lnTo>
                    <a:pt x="4" y="1"/>
                  </a:lnTo>
                  <a:lnTo>
                    <a:pt x="4" y="0"/>
                  </a:lnTo>
                  <a:lnTo>
                    <a:pt x="5" y="1"/>
                  </a:lnTo>
                  <a:lnTo>
                    <a:pt x="5" y="2"/>
                  </a:lnTo>
                  <a:lnTo>
                    <a:pt x="4" y="2"/>
                  </a:lnTo>
                  <a:lnTo>
                    <a:pt x="3" y="2"/>
                  </a:lnTo>
                  <a:lnTo>
                    <a:pt x="1" y="2"/>
                  </a:lnTo>
                  <a:lnTo>
                    <a:pt x="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7" name="Freeform 902">
              <a:extLst>
                <a:ext uri="{FF2B5EF4-FFF2-40B4-BE49-F238E27FC236}">
                  <a16:creationId xmlns="" xmlns:a16="http://schemas.microsoft.com/office/drawing/2014/main" id="{207AB7B2-AC58-EA23-DD08-870B05099334}"/>
                </a:ext>
              </a:extLst>
            </p:cNvPr>
            <p:cNvSpPr>
              <a:spLocks noChangeArrowheads="1"/>
            </p:cNvSpPr>
            <p:nvPr/>
          </p:nvSpPr>
          <p:spPr bwMode="auto">
            <a:xfrm>
              <a:off x="15079296" y="9885849"/>
              <a:ext cx="5497" cy="5497"/>
            </a:xfrm>
            <a:custGeom>
              <a:avLst/>
              <a:gdLst>
                <a:gd name="T0" fmla="*/ 1 w 2"/>
                <a:gd name="T1" fmla="*/ 3 h 4"/>
                <a:gd name="T2" fmla="*/ 0 w 2"/>
                <a:gd name="T3" fmla="*/ 3 h 4"/>
                <a:gd name="T4" fmla="*/ 1 w 2"/>
                <a:gd name="T5" fmla="*/ 3 h 4"/>
                <a:gd name="T6" fmla="*/ 1 w 2"/>
                <a:gd name="T7" fmla="*/ 2 h 4"/>
                <a:gd name="T8" fmla="*/ 1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1" y="3"/>
                  </a:lnTo>
                  <a:lnTo>
                    <a:pt x="1" y="2"/>
                  </a:lnTo>
                  <a:lnTo>
                    <a:pt x="1"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8" name="Freeform 903">
              <a:extLst>
                <a:ext uri="{FF2B5EF4-FFF2-40B4-BE49-F238E27FC236}">
                  <a16:creationId xmlns="" xmlns:a16="http://schemas.microsoft.com/office/drawing/2014/main" id="{027EA50D-F667-BBF0-A010-3C1578E31B41}"/>
                </a:ext>
              </a:extLst>
            </p:cNvPr>
            <p:cNvSpPr>
              <a:spLocks noChangeArrowheads="1"/>
            </p:cNvSpPr>
            <p:nvPr/>
          </p:nvSpPr>
          <p:spPr bwMode="auto">
            <a:xfrm>
              <a:off x="15073802" y="9880356"/>
              <a:ext cx="5493" cy="5493"/>
            </a:xfrm>
            <a:custGeom>
              <a:avLst/>
              <a:gdLst>
                <a:gd name="T0" fmla="*/ 3 w 4"/>
                <a:gd name="T1" fmla="*/ 3 h 5"/>
                <a:gd name="T2" fmla="*/ 3 w 4"/>
                <a:gd name="T3" fmla="*/ 4 h 5"/>
                <a:gd name="T4" fmla="*/ 1 w 4"/>
                <a:gd name="T5" fmla="*/ 2 h 5"/>
                <a:gd name="T6" fmla="*/ 0 w 4"/>
                <a:gd name="T7" fmla="*/ 1 h 5"/>
                <a:gd name="T8" fmla="*/ 0 w 4"/>
                <a:gd name="T9" fmla="*/ 0 h 5"/>
                <a:gd name="T10" fmla="*/ 0 w 4"/>
                <a:gd name="T11" fmla="*/ 0 h 5"/>
                <a:gd name="T12" fmla="*/ 1 w 4"/>
                <a:gd name="T13" fmla="*/ 1 h 5"/>
                <a:gd name="T14" fmla="*/ 2 w 4"/>
                <a:gd name="T15" fmla="*/ 1 h 5"/>
                <a:gd name="T16" fmla="*/ 3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3"/>
                  </a:moveTo>
                  <a:lnTo>
                    <a:pt x="3" y="4"/>
                  </a:lnTo>
                  <a:lnTo>
                    <a:pt x="1" y="2"/>
                  </a:lnTo>
                  <a:lnTo>
                    <a:pt x="0" y="1"/>
                  </a:lnTo>
                  <a:lnTo>
                    <a:pt x="0" y="0"/>
                  </a:lnTo>
                  <a:lnTo>
                    <a:pt x="0" y="0"/>
                  </a:lnTo>
                  <a:lnTo>
                    <a:pt x="1" y="1"/>
                  </a:lnTo>
                  <a:lnTo>
                    <a:pt x="2"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89" name="Freeform 904">
              <a:extLst>
                <a:ext uri="{FF2B5EF4-FFF2-40B4-BE49-F238E27FC236}">
                  <a16:creationId xmlns="" xmlns:a16="http://schemas.microsoft.com/office/drawing/2014/main" id="{A4F8DBF1-6C33-E1FB-C891-68F8EC12E05B}"/>
                </a:ext>
              </a:extLst>
            </p:cNvPr>
            <p:cNvSpPr>
              <a:spLocks noChangeArrowheads="1"/>
            </p:cNvSpPr>
            <p:nvPr/>
          </p:nvSpPr>
          <p:spPr bwMode="auto">
            <a:xfrm>
              <a:off x="15068305" y="9836394"/>
              <a:ext cx="5497" cy="5493"/>
            </a:xfrm>
            <a:custGeom>
              <a:avLst/>
              <a:gdLst>
                <a:gd name="T0" fmla="*/ 3 w 5"/>
                <a:gd name="T1" fmla="*/ 1 h 3"/>
                <a:gd name="T2" fmla="*/ 1 w 5"/>
                <a:gd name="T3" fmla="*/ 2 h 3"/>
                <a:gd name="T4" fmla="*/ 0 w 5"/>
                <a:gd name="T5" fmla="*/ 1 h 3"/>
                <a:gd name="T6" fmla="*/ 1 w 5"/>
                <a:gd name="T7" fmla="*/ 1 h 3"/>
                <a:gd name="T8" fmla="*/ 3 w 5"/>
                <a:gd name="T9" fmla="*/ 0 h 3"/>
                <a:gd name="T10" fmla="*/ 4 w 5"/>
                <a:gd name="T11" fmla="*/ 0 h 3"/>
                <a:gd name="T12" fmla="*/ 4 w 5"/>
                <a:gd name="T13" fmla="*/ 1 h 3"/>
                <a:gd name="T14" fmla="*/ 3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1"/>
                  </a:moveTo>
                  <a:lnTo>
                    <a:pt x="1" y="2"/>
                  </a:lnTo>
                  <a:lnTo>
                    <a:pt x="0" y="1"/>
                  </a:lnTo>
                  <a:lnTo>
                    <a:pt x="1" y="1"/>
                  </a:lnTo>
                  <a:lnTo>
                    <a:pt x="3" y="0"/>
                  </a:lnTo>
                  <a:lnTo>
                    <a:pt x="4" y="0"/>
                  </a:lnTo>
                  <a:lnTo>
                    <a:pt x="4" y="1"/>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0" name="Freeform 905">
              <a:extLst>
                <a:ext uri="{FF2B5EF4-FFF2-40B4-BE49-F238E27FC236}">
                  <a16:creationId xmlns="" xmlns:a16="http://schemas.microsoft.com/office/drawing/2014/main" id="{482AC525-19E8-BF82-AA78-BD1C9D206035}"/>
                </a:ext>
              </a:extLst>
            </p:cNvPr>
            <p:cNvSpPr>
              <a:spLocks noChangeArrowheads="1"/>
            </p:cNvSpPr>
            <p:nvPr/>
          </p:nvSpPr>
          <p:spPr bwMode="auto">
            <a:xfrm>
              <a:off x="15073802" y="9830897"/>
              <a:ext cx="5493" cy="5497"/>
            </a:xfrm>
            <a:custGeom>
              <a:avLst/>
              <a:gdLst>
                <a:gd name="T0" fmla="*/ 3 w 4"/>
                <a:gd name="T1" fmla="*/ 0 h 2"/>
                <a:gd name="T2" fmla="*/ 1 w 4"/>
                <a:gd name="T3" fmla="*/ 1 h 2"/>
                <a:gd name="T4" fmla="*/ 0 w 4"/>
                <a:gd name="T5" fmla="*/ 1 h 2"/>
                <a:gd name="T6" fmla="*/ 3 w 4"/>
                <a:gd name="T7" fmla="*/ 0 h 2"/>
              </a:gdLst>
              <a:ahLst/>
              <a:cxnLst>
                <a:cxn ang="0">
                  <a:pos x="T0" y="T1"/>
                </a:cxn>
                <a:cxn ang="0">
                  <a:pos x="T2" y="T3"/>
                </a:cxn>
                <a:cxn ang="0">
                  <a:pos x="T4" y="T5"/>
                </a:cxn>
                <a:cxn ang="0">
                  <a:pos x="T6" y="T7"/>
                </a:cxn>
              </a:cxnLst>
              <a:rect l="0" t="0" r="r" b="b"/>
              <a:pathLst>
                <a:path w="4" h="2">
                  <a:moveTo>
                    <a:pt x="3" y="0"/>
                  </a:moveTo>
                  <a:lnTo>
                    <a:pt x="1" y="1"/>
                  </a:lnTo>
                  <a:lnTo>
                    <a:pt x="0" y="1"/>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1" name="Freeform 906">
              <a:extLst>
                <a:ext uri="{FF2B5EF4-FFF2-40B4-BE49-F238E27FC236}">
                  <a16:creationId xmlns="" xmlns:a16="http://schemas.microsoft.com/office/drawing/2014/main" id="{100C8CE8-562B-B3A2-5CE7-C37D90C1CAE5}"/>
                </a:ext>
              </a:extLst>
            </p:cNvPr>
            <p:cNvSpPr>
              <a:spLocks noChangeArrowheads="1"/>
            </p:cNvSpPr>
            <p:nvPr/>
          </p:nvSpPr>
          <p:spPr bwMode="auto">
            <a:xfrm>
              <a:off x="15573863" y="10138628"/>
              <a:ext cx="5497" cy="5497"/>
            </a:xfrm>
            <a:custGeom>
              <a:avLst/>
              <a:gdLst>
                <a:gd name="T0" fmla="*/ 1 w 2"/>
                <a:gd name="T1" fmla="*/ 0 h 2"/>
                <a:gd name="T2" fmla="*/ 1 w 2"/>
                <a:gd name="T3" fmla="*/ 1 h 2"/>
                <a:gd name="T4" fmla="*/ 1 w 2"/>
                <a:gd name="T5" fmla="*/ 1 h 2"/>
                <a:gd name="T6" fmla="*/ 1 w 2"/>
                <a:gd name="T7" fmla="*/ 1 h 2"/>
                <a:gd name="T8" fmla="*/ 0 w 2"/>
                <a:gd name="T9" fmla="*/ 1 h 2"/>
                <a:gd name="T10" fmla="*/ 0 w 2"/>
                <a:gd name="T11" fmla="*/ 1 h 2"/>
                <a:gd name="T12" fmla="*/ 1 w 2"/>
                <a:gd name="T13" fmla="*/ 1 h 2"/>
                <a:gd name="T14" fmla="*/ 1 w 2"/>
                <a:gd name="T15" fmla="*/ 1 h 2"/>
                <a:gd name="T16" fmla="*/ 0 w 2"/>
                <a:gd name="T17" fmla="*/ 0 h 2"/>
                <a:gd name="T18" fmla="*/ 0 w 2"/>
                <a:gd name="T19" fmla="*/ 0 h 2"/>
                <a:gd name="T20" fmla="*/ 0 w 2"/>
                <a:gd name="T21" fmla="*/ 0 h 2"/>
                <a:gd name="T22" fmla="*/ 0 w 2"/>
                <a:gd name="T23" fmla="*/ 0 h 2"/>
                <a:gd name="T24" fmla="*/ 0 w 2"/>
                <a:gd name="T25" fmla="*/ 0 h 2"/>
                <a:gd name="T26" fmla="*/ 1 w 2"/>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0"/>
                  </a:moveTo>
                  <a:lnTo>
                    <a:pt x="1" y="1"/>
                  </a:lnTo>
                  <a:lnTo>
                    <a:pt x="1" y="1"/>
                  </a:lnTo>
                  <a:lnTo>
                    <a:pt x="1" y="1"/>
                  </a:lnTo>
                  <a:lnTo>
                    <a:pt x="0" y="1"/>
                  </a:lnTo>
                  <a:lnTo>
                    <a:pt x="0" y="1"/>
                  </a:lnTo>
                  <a:lnTo>
                    <a:pt x="1" y="1"/>
                  </a:lnTo>
                  <a:lnTo>
                    <a:pt x="1" y="1"/>
                  </a:lnTo>
                  <a:lnTo>
                    <a:pt x="0" y="0"/>
                  </a:lnTo>
                  <a:lnTo>
                    <a:pt x="0" y="0"/>
                  </a:lnTo>
                  <a:lnTo>
                    <a:pt x="0" y="0"/>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2" name="Freeform 907">
              <a:extLst>
                <a:ext uri="{FF2B5EF4-FFF2-40B4-BE49-F238E27FC236}">
                  <a16:creationId xmlns="" xmlns:a16="http://schemas.microsoft.com/office/drawing/2014/main" id="{D65816F5-54AA-8DBA-B12D-8862E7BB6E3C}"/>
                </a:ext>
              </a:extLst>
            </p:cNvPr>
            <p:cNvSpPr>
              <a:spLocks noChangeArrowheads="1"/>
            </p:cNvSpPr>
            <p:nvPr/>
          </p:nvSpPr>
          <p:spPr bwMode="auto">
            <a:xfrm>
              <a:off x="15667283" y="10133135"/>
              <a:ext cx="5493" cy="5493"/>
            </a:xfrm>
            <a:custGeom>
              <a:avLst/>
              <a:gdLst>
                <a:gd name="T0" fmla="*/ 0 w 2"/>
                <a:gd name="T1" fmla="*/ 0 h 1"/>
                <a:gd name="T2" fmla="*/ 0 w 2"/>
                <a:gd name="T3" fmla="*/ 0 h 1"/>
                <a:gd name="T4" fmla="*/ 1 w 2"/>
                <a:gd name="T5" fmla="*/ 0 h 1"/>
                <a:gd name="T6" fmla="*/ 1 w 2"/>
                <a:gd name="T7" fmla="*/ 0 h 1"/>
                <a:gd name="T8" fmla="*/ 1 w 2"/>
                <a:gd name="T9" fmla="*/ 0 h 1"/>
                <a:gd name="T10" fmla="*/ 0 w 2"/>
                <a:gd name="T11" fmla="*/ 0 h 1"/>
                <a:gd name="T12" fmla="*/ 0 w 2"/>
                <a:gd name="T13" fmla="*/ 0 h 1"/>
                <a:gd name="T14" fmla="*/ 0 w 2"/>
                <a:gd name="T15" fmla="*/ 0 h 1"/>
                <a:gd name="T16" fmla="*/ 1 w 2"/>
                <a:gd name="T17" fmla="*/ 0 h 1"/>
                <a:gd name="T18" fmla="*/ 1 w 2"/>
                <a:gd name="T19" fmla="*/ 0 h 1"/>
                <a:gd name="T20" fmla="*/ 1 w 2"/>
                <a:gd name="T21" fmla="*/ 0 h 1"/>
                <a:gd name="T22" fmla="*/ 0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0" y="0"/>
                  </a:moveTo>
                  <a:lnTo>
                    <a:pt x="0" y="0"/>
                  </a:lnTo>
                  <a:lnTo>
                    <a:pt x="1" y="0"/>
                  </a:lnTo>
                  <a:lnTo>
                    <a:pt x="1" y="0"/>
                  </a:lnTo>
                  <a:lnTo>
                    <a:pt x="1" y="0"/>
                  </a:lnTo>
                  <a:lnTo>
                    <a:pt x="0" y="0"/>
                  </a:lnTo>
                  <a:lnTo>
                    <a:pt x="0" y="0"/>
                  </a:lnTo>
                  <a:lnTo>
                    <a:pt x="0" y="0"/>
                  </a:lnTo>
                  <a:lnTo>
                    <a:pt x="1" y="0"/>
                  </a:lnTo>
                  <a:lnTo>
                    <a:pt x="1"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3" name="Freeform 908">
              <a:extLst>
                <a:ext uri="{FF2B5EF4-FFF2-40B4-BE49-F238E27FC236}">
                  <a16:creationId xmlns="" xmlns:a16="http://schemas.microsoft.com/office/drawing/2014/main" id="{A800694B-1A28-57CC-68F9-AE989ADC0113}"/>
                </a:ext>
              </a:extLst>
            </p:cNvPr>
            <p:cNvSpPr>
              <a:spLocks noChangeArrowheads="1"/>
            </p:cNvSpPr>
            <p:nvPr/>
          </p:nvSpPr>
          <p:spPr bwMode="auto">
            <a:xfrm>
              <a:off x="15700254" y="10133135"/>
              <a:ext cx="5493" cy="5493"/>
            </a:xfrm>
            <a:custGeom>
              <a:avLst/>
              <a:gdLst>
                <a:gd name="T0" fmla="*/ 1 w 2"/>
                <a:gd name="T1" fmla="*/ 1 h 2"/>
                <a:gd name="T2" fmla="*/ 1 w 2"/>
                <a:gd name="T3" fmla="*/ 1 h 2"/>
                <a:gd name="T4" fmla="*/ 1 w 2"/>
                <a:gd name="T5" fmla="*/ 1 h 2"/>
                <a:gd name="T6" fmla="*/ 0 w 2"/>
                <a:gd name="T7" fmla="*/ 1 h 2"/>
                <a:gd name="T8" fmla="*/ 0 w 2"/>
                <a:gd name="T9" fmla="*/ 0 h 2"/>
                <a:gd name="T10" fmla="*/ 1 w 2"/>
                <a:gd name="T11" fmla="*/ 0 h 2"/>
                <a:gd name="T12" fmla="*/ 1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1"/>
                  </a:lnTo>
                  <a:lnTo>
                    <a:pt x="1"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4" name="Freeform 909">
              <a:extLst>
                <a:ext uri="{FF2B5EF4-FFF2-40B4-BE49-F238E27FC236}">
                  <a16:creationId xmlns="" xmlns:a16="http://schemas.microsoft.com/office/drawing/2014/main" id="{E78B0429-EC3E-19B4-FE44-57972F904935}"/>
                </a:ext>
              </a:extLst>
            </p:cNvPr>
            <p:cNvSpPr>
              <a:spLocks noChangeArrowheads="1"/>
            </p:cNvSpPr>
            <p:nvPr/>
          </p:nvSpPr>
          <p:spPr bwMode="auto">
            <a:xfrm>
              <a:off x="15705748" y="10078183"/>
              <a:ext cx="5497" cy="5493"/>
            </a:xfrm>
            <a:custGeom>
              <a:avLst/>
              <a:gdLst>
                <a:gd name="T0" fmla="*/ 0 w 2"/>
                <a:gd name="T1" fmla="*/ 0 h 2"/>
                <a:gd name="T2" fmla="*/ 0 w 2"/>
                <a:gd name="T3" fmla="*/ 1 h 2"/>
                <a:gd name="T4" fmla="*/ 0 w 2"/>
                <a:gd name="T5" fmla="*/ 0 h 2"/>
                <a:gd name="T6" fmla="*/ 0 w 2"/>
                <a:gd name="T7" fmla="*/ 0 h 2"/>
                <a:gd name="T8" fmla="*/ 0 w 2"/>
                <a:gd name="T9" fmla="*/ 0 h 2"/>
                <a:gd name="T10" fmla="*/ 1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1"/>
                  </a:lnTo>
                  <a:lnTo>
                    <a:pt x="0" y="0"/>
                  </a:lnTo>
                  <a:lnTo>
                    <a:pt x="0" y="0"/>
                  </a:lnTo>
                  <a:lnTo>
                    <a:pt x="0" y="0"/>
                  </a:lnTo>
                  <a:lnTo>
                    <a:pt x="1" y="0"/>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5" name="Freeform 910">
              <a:extLst>
                <a:ext uri="{FF2B5EF4-FFF2-40B4-BE49-F238E27FC236}">
                  <a16:creationId xmlns="" xmlns:a16="http://schemas.microsoft.com/office/drawing/2014/main" id="{B4D86F2D-D53A-0BD9-1675-348185FCEB05}"/>
                </a:ext>
              </a:extLst>
            </p:cNvPr>
            <p:cNvSpPr>
              <a:spLocks noChangeArrowheads="1"/>
            </p:cNvSpPr>
            <p:nvPr/>
          </p:nvSpPr>
          <p:spPr bwMode="auto">
            <a:xfrm>
              <a:off x="15683767" y="10067192"/>
              <a:ext cx="5497" cy="5493"/>
            </a:xfrm>
            <a:custGeom>
              <a:avLst/>
              <a:gdLst>
                <a:gd name="T0" fmla="*/ 2 w 4"/>
                <a:gd name="T1" fmla="*/ 0 h 4"/>
                <a:gd name="T2" fmla="*/ 2 w 4"/>
                <a:gd name="T3" fmla="*/ 0 h 4"/>
                <a:gd name="T4" fmla="*/ 3 w 4"/>
                <a:gd name="T5" fmla="*/ 2 h 4"/>
                <a:gd name="T6" fmla="*/ 3 w 4"/>
                <a:gd name="T7" fmla="*/ 2 h 4"/>
                <a:gd name="T8" fmla="*/ 3 w 4"/>
                <a:gd name="T9" fmla="*/ 3 h 4"/>
                <a:gd name="T10" fmla="*/ 3 w 4"/>
                <a:gd name="T11" fmla="*/ 3 h 4"/>
                <a:gd name="T12" fmla="*/ 2 w 4"/>
                <a:gd name="T13" fmla="*/ 2 h 4"/>
                <a:gd name="T14" fmla="*/ 2 w 4"/>
                <a:gd name="T15" fmla="*/ 2 h 4"/>
                <a:gd name="T16" fmla="*/ 2 w 4"/>
                <a:gd name="T17" fmla="*/ 2 h 4"/>
                <a:gd name="T18" fmla="*/ 2 w 4"/>
                <a:gd name="T19" fmla="*/ 2 h 4"/>
                <a:gd name="T20" fmla="*/ 2 w 4"/>
                <a:gd name="T21" fmla="*/ 2 h 4"/>
                <a:gd name="T22" fmla="*/ 3 w 4"/>
                <a:gd name="T23" fmla="*/ 2 h 4"/>
                <a:gd name="T24" fmla="*/ 3 w 4"/>
                <a:gd name="T25" fmla="*/ 2 h 4"/>
                <a:gd name="T26" fmla="*/ 3 w 4"/>
                <a:gd name="T27" fmla="*/ 2 h 4"/>
                <a:gd name="T28" fmla="*/ 3 w 4"/>
                <a:gd name="T29" fmla="*/ 1 h 4"/>
                <a:gd name="T30" fmla="*/ 2 w 4"/>
                <a:gd name="T31" fmla="*/ 0 h 4"/>
                <a:gd name="T32" fmla="*/ 2 w 4"/>
                <a:gd name="T33" fmla="*/ 0 h 4"/>
                <a:gd name="T34" fmla="*/ 1 w 4"/>
                <a:gd name="T35" fmla="*/ 0 h 4"/>
                <a:gd name="T36" fmla="*/ 1 w 4"/>
                <a:gd name="T37" fmla="*/ 0 h 4"/>
                <a:gd name="T38" fmla="*/ 0 w 4"/>
                <a:gd name="T39" fmla="*/ 0 h 4"/>
                <a:gd name="T40" fmla="*/ 0 w 4"/>
                <a:gd name="T41" fmla="*/ 0 h 4"/>
                <a:gd name="T42" fmla="*/ 0 w 4"/>
                <a:gd name="T43" fmla="*/ 0 h 4"/>
                <a:gd name="T44" fmla="*/ 0 w 4"/>
                <a:gd name="T45" fmla="*/ 0 h 4"/>
                <a:gd name="T46" fmla="*/ 2 w 4"/>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2" y="0"/>
                  </a:moveTo>
                  <a:lnTo>
                    <a:pt x="2" y="0"/>
                  </a:lnTo>
                  <a:lnTo>
                    <a:pt x="3" y="2"/>
                  </a:lnTo>
                  <a:lnTo>
                    <a:pt x="3" y="2"/>
                  </a:lnTo>
                  <a:lnTo>
                    <a:pt x="3" y="3"/>
                  </a:lnTo>
                  <a:lnTo>
                    <a:pt x="3" y="3"/>
                  </a:lnTo>
                  <a:lnTo>
                    <a:pt x="2" y="2"/>
                  </a:lnTo>
                  <a:lnTo>
                    <a:pt x="2" y="2"/>
                  </a:lnTo>
                  <a:lnTo>
                    <a:pt x="2" y="2"/>
                  </a:lnTo>
                  <a:lnTo>
                    <a:pt x="2" y="2"/>
                  </a:lnTo>
                  <a:lnTo>
                    <a:pt x="2" y="2"/>
                  </a:lnTo>
                  <a:lnTo>
                    <a:pt x="3" y="2"/>
                  </a:lnTo>
                  <a:lnTo>
                    <a:pt x="3" y="2"/>
                  </a:lnTo>
                  <a:lnTo>
                    <a:pt x="3" y="2"/>
                  </a:lnTo>
                  <a:lnTo>
                    <a:pt x="3" y="1"/>
                  </a:lnTo>
                  <a:lnTo>
                    <a:pt x="2" y="0"/>
                  </a:lnTo>
                  <a:lnTo>
                    <a:pt x="2" y="0"/>
                  </a:lnTo>
                  <a:lnTo>
                    <a:pt x="1" y="0"/>
                  </a:lnTo>
                  <a:lnTo>
                    <a:pt x="1" y="0"/>
                  </a:lnTo>
                  <a:lnTo>
                    <a:pt x="0" y="0"/>
                  </a:lnTo>
                  <a:lnTo>
                    <a:pt x="0" y="0"/>
                  </a:lnTo>
                  <a:lnTo>
                    <a:pt x="0" y="0"/>
                  </a:lnTo>
                  <a:lnTo>
                    <a:pt x="0"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6" name="Freeform 911">
              <a:extLst>
                <a:ext uri="{FF2B5EF4-FFF2-40B4-BE49-F238E27FC236}">
                  <a16:creationId xmlns="" xmlns:a16="http://schemas.microsoft.com/office/drawing/2014/main" id="{1A206626-0EDC-D102-A8ED-8E209D19AAF5}"/>
                </a:ext>
              </a:extLst>
            </p:cNvPr>
            <p:cNvSpPr>
              <a:spLocks noChangeArrowheads="1"/>
            </p:cNvSpPr>
            <p:nvPr/>
          </p:nvSpPr>
          <p:spPr bwMode="auto">
            <a:xfrm>
              <a:off x="14832014" y="9512176"/>
              <a:ext cx="192330" cy="214314"/>
            </a:xfrm>
            <a:custGeom>
              <a:avLst/>
              <a:gdLst>
                <a:gd name="T0" fmla="*/ 88 w 156"/>
                <a:gd name="T1" fmla="*/ 170 h 173"/>
                <a:gd name="T2" fmla="*/ 87 w 156"/>
                <a:gd name="T3" fmla="*/ 172 h 173"/>
                <a:gd name="T4" fmla="*/ 87 w 156"/>
                <a:gd name="T5" fmla="*/ 172 h 173"/>
                <a:gd name="T6" fmla="*/ 87 w 156"/>
                <a:gd name="T7" fmla="*/ 170 h 173"/>
                <a:gd name="T8" fmla="*/ 87 w 156"/>
                <a:gd name="T9" fmla="*/ 170 h 173"/>
                <a:gd name="T10" fmla="*/ 89 w 156"/>
                <a:gd name="T11" fmla="*/ 167 h 173"/>
                <a:gd name="T12" fmla="*/ 90 w 156"/>
                <a:gd name="T13" fmla="*/ 166 h 173"/>
                <a:gd name="T14" fmla="*/ 91 w 156"/>
                <a:gd name="T15" fmla="*/ 165 h 173"/>
                <a:gd name="T16" fmla="*/ 91 w 156"/>
                <a:gd name="T17" fmla="*/ 166 h 173"/>
                <a:gd name="T18" fmla="*/ 89 w 156"/>
                <a:gd name="T19" fmla="*/ 168 h 173"/>
                <a:gd name="T20" fmla="*/ 88 w 156"/>
                <a:gd name="T21" fmla="*/ 170 h 173"/>
                <a:gd name="T22" fmla="*/ 150 w 156"/>
                <a:gd name="T23" fmla="*/ 132 h 173"/>
                <a:gd name="T24" fmla="*/ 151 w 156"/>
                <a:gd name="T25" fmla="*/ 133 h 173"/>
                <a:gd name="T26" fmla="*/ 154 w 156"/>
                <a:gd name="T27" fmla="*/ 133 h 173"/>
                <a:gd name="T28" fmla="*/ 155 w 156"/>
                <a:gd name="T29" fmla="*/ 135 h 173"/>
                <a:gd name="T30" fmla="*/ 155 w 156"/>
                <a:gd name="T31" fmla="*/ 135 h 173"/>
                <a:gd name="T32" fmla="*/ 154 w 156"/>
                <a:gd name="T33" fmla="*/ 133 h 173"/>
                <a:gd name="T34" fmla="*/ 152 w 156"/>
                <a:gd name="T35" fmla="*/ 133 h 173"/>
                <a:gd name="T36" fmla="*/ 151 w 156"/>
                <a:gd name="T37" fmla="*/ 133 h 173"/>
                <a:gd name="T38" fmla="*/ 150 w 156"/>
                <a:gd name="T39" fmla="*/ 133 h 173"/>
                <a:gd name="T40" fmla="*/ 150 w 156"/>
                <a:gd name="T41" fmla="*/ 132 h 173"/>
                <a:gd name="T42" fmla="*/ 135 w 156"/>
                <a:gd name="T43" fmla="*/ 129 h 173"/>
                <a:gd name="T44" fmla="*/ 139 w 156"/>
                <a:gd name="T45" fmla="*/ 131 h 173"/>
                <a:gd name="T46" fmla="*/ 144 w 156"/>
                <a:gd name="T47" fmla="*/ 130 h 173"/>
                <a:gd name="T48" fmla="*/ 143 w 156"/>
                <a:gd name="T49" fmla="*/ 130 h 173"/>
                <a:gd name="T50" fmla="*/ 141 w 156"/>
                <a:gd name="T51" fmla="*/ 131 h 173"/>
                <a:gd name="T52" fmla="*/ 140 w 156"/>
                <a:gd name="T53" fmla="*/ 131 h 173"/>
                <a:gd name="T54" fmla="*/ 139 w 156"/>
                <a:gd name="T55" fmla="*/ 131 h 173"/>
                <a:gd name="T56" fmla="*/ 138 w 156"/>
                <a:gd name="T57" fmla="*/ 131 h 173"/>
                <a:gd name="T58" fmla="*/ 135 w 156"/>
                <a:gd name="T59" fmla="*/ 130 h 173"/>
                <a:gd name="T60" fmla="*/ 133 w 156"/>
                <a:gd name="T61" fmla="*/ 128 h 173"/>
                <a:gd name="T62" fmla="*/ 133 w 156"/>
                <a:gd name="T63" fmla="*/ 128 h 173"/>
                <a:gd name="T64" fmla="*/ 135 w 156"/>
                <a:gd name="T65" fmla="*/ 129 h 173"/>
                <a:gd name="T66" fmla="*/ 63 w 156"/>
                <a:gd name="T67" fmla="*/ 123 h 173"/>
                <a:gd name="T68" fmla="*/ 62 w 156"/>
                <a:gd name="T69" fmla="*/ 124 h 173"/>
                <a:gd name="T70" fmla="*/ 59 w 156"/>
                <a:gd name="T71" fmla="*/ 123 h 173"/>
                <a:gd name="T72" fmla="*/ 58 w 156"/>
                <a:gd name="T73" fmla="*/ 123 h 173"/>
                <a:gd name="T74" fmla="*/ 58 w 156"/>
                <a:gd name="T75" fmla="*/ 123 h 173"/>
                <a:gd name="T76" fmla="*/ 60 w 156"/>
                <a:gd name="T77" fmla="*/ 123 h 173"/>
                <a:gd name="T78" fmla="*/ 63 w 156"/>
                <a:gd name="T79" fmla="*/ 123 h 173"/>
                <a:gd name="T80" fmla="*/ 1 w 156"/>
                <a:gd name="T81" fmla="*/ 1 h 173"/>
                <a:gd name="T82" fmla="*/ 0 w 156"/>
                <a:gd name="T83" fmla="*/ 1 h 173"/>
                <a:gd name="T84" fmla="*/ 0 w 156"/>
                <a:gd name="T85" fmla="*/ 1 h 173"/>
                <a:gd name="T86" fmla="*/ 0 w 156"/>
                <a:gd name="T87" fmla="*/ 0 h 173"/>
                <a:gd name="T88" fmla="*/ 1 w 156"/>
                <a:gd name="T89" fmla="*/ 0 h 173"/>
                <a:gd name="T90" fmla="*/ 1 w 156"/>
                <a:gd name="T91" fmla="*/ 0 h 173"/>
                <a:gd name="T92" fmla="*/ 1 w 156"/>
                <a:gd name="T93"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73">
                  <a:moveTo>
                    <a:pt x="88" y="170"/>
                  </a:moveTo>
                  <a:lnTo>
                    <a:pt x="87" y="172"/>
                  </a:lnTo>
                  <a:lnTo>
                    <a:pt x="87" y="172"/>
                  </a:lnTo>
                  <a:lnTo>
                    <a:pt x="87" y="170"/>
                  </a:lnTo>
                  <a:lnTo>
                    <a:pt x="87" y="170"/>
                  </a:lnTo>
                  <a:lnTo>
                    <a:pt x="89" y="167"/>
                  </a:lnTo>
                  <a:lnTo>
                    <a:pt x="90" y="166"/>
                  </a:lnTo>
                  <a:lnTo>
                    <a:pt x="91" y="165"/>
                  </a:lnTo>
                  <a:lnTo>
                    <a:pt x="91" y="166"/>
                  </a:lnTo>
                  <a:lnTo>
                    <a:pt x="89" y="168"/>
                  </a:lnTo>
                  <a:lnTo>
                    <a:pt x="88" y="170"/>
                  </a:lnTo>
                  <a:close/>
                  <a:moveTo>
                    <a:pt x="150" y="132"/>
                  </a:moveTo>
                  <a:lnTo>
                    <a:pt x="151" y="133"/>
                  </a:lnTo>
                  <a:lnTo>
                    <a:pt x="154" y="133"/>
                  </a:lnTo>
                  <a:lnTo>
                    <a:pt x="155" y="135"/>
                  </a:lnTo>
                  <a:lnTo>
                    <a:pt x="155" y="135"/>
                  </a:lnTo>
                  <a:lnTo>
                    <a:pt x="154" y="133"/>
                  </a:lnTo>
                  <a:lnTo>
                    <a:pt x="152" y="133"/>
                  </a:lnTo>
                  <a:lnTo>
                    <a:pt x="151" y="133"/>
                  </a:lnTo>
                  <a:lnTo>
                    <a:pt x="150" y="133"/>
                  </a:lnTo>
                  <a:lnTo>
                    <a:pt x="150" y="132"/>
                  </a:lnTo>
                  <a:close/>
                  <a:moveTo>
                    <a:pt x="135" y="129"/>
                  </a:moveTo>
                  <a:lnTo>
                    <a:pt x="139" y="131"/>
                  </a:lnTo>
                  <a:lnTo>
                    <a:pt x="144" y="130"/>
                  </a:lnTo>
                  <a:lnTo>
                    <a:pt x="143" y="130"/>
                  </a:lnTo>
                  <a:lnTo>
                    <a:pt x="141" y="131"/>
                  </a:lnTo>
                  <a:lnTo>
                    <a:pt x="140" y="131"/>
                  </a:lnTo>
                  <a:lnTo>
                    <a:pt x="139" y="131"/>
                  </a:lnTo>
                  <a:lnTo>
                    <a:pt x="138" y="131"/>
                  </a:lnTo>
                  <a:lnTo>
                    <a:pt x="135" y="130"/>
                  </a:lnTo>
                  <a:lnTo>
                    <a:pt x="133" y="128"/>
                  </a:lnTo>
                  <a:lnTo>
                    <a:pt x="133" y="128"/>
                  </a:lnTo>
                  <a:lnTo>
                    <a:pt x="135" y="129"/>
                  </a:lnTo>
                  <a:close/>
                  <a:moveTo>
                    <a:pt x="63" y="123"/>
                  </a:moveTo>
                  <a:lnTo>
                    <a:pt x="62" y="124"/>
                  </a:lnTo>
                  <a:lnTo>
                    <a:pt x="59" y="123"/>
                  </a:lnTo>
                  <a:lnTo>
                    <a:pt x="58" y="123"/>
                  </a:lnTo>
                  <a:lnTo>
                    <a:pt x="58" y="123"/>
                  </a:lnTo>
                  <a:lnTo>
                    <a:pt x="60" y="123"/>
                  </a:lnTo>
                  <a:lnTo>
                    <a:pt x="63" y="123"/>
                  </a:lnTo>
                  <a:close/>
                  <a:moveTo>
                    <a:pt x="1" y="1"/>
                  </a:moveTo>
                  <a:lnTo>
                    <a:pt x="0" y="1"/>
                  </a:lnTo>
                  <a:lnTo>
                    <a:pt x="0" y="1"/>
                  </a:lnTo>
                  <a:lnTo>
                    <a:pt x="0" y="0"/>
                  </a:lnTo>
                  <a:lnTo>
                    <a:pt x="1" y="0"/>
                  </a:lnTo>
                  <a:lnTo>
                    <a:pt x="1" y="0"/>
                  </a:lnTo>
                  <a:lnTo>
                    <a:pt x="1"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797" name="Freeform 912">
              <a:extLst>
                <a:ext uri="{FF2B5EF4-FFF2-40B4-BE49-F238E27FC236}">
                  <a16:creationId xmlns="" xmlns:a16="http://schemas.microsoft.com/office/drawing/2014/main" id="{24F39D1A-066E-6212-DA3C-729A51AC4FA6}"/>
                </a:ext>
              </a:extLst>
            </p:cNvPr>
            <p:cNvSpPr>
              <a:spLocks noChangeArrowheads="1"/>
            </p:cNvSpPr>
            <p:nvPr/>
          </p:nvSpPr>
          <p:spPr bwMode="auto">
            <a:xfrm>
              <a:off x="14941918" y="9720993"/>
              <a:ext cx="5493" cy="10990"/>
            </a:xfrm>
            <a:custGeom>
              <a:avLst/>
              <a:gdLst>
                <a:gd name="T0" fmla="*/ 1 w 5"/>
                <a:gd name="T1" fmla="*/ 5 h 8"/>
                <a:gd name="T2" fmla="*/ 0 w 5"/>
                <a:gd name="T3" fmla="*/ 7 h 8"/>
                <a:gd name="T4" fmla="*/ 0 w 5"/>
                <a:gd name="T5" fmla="*/ 7 h 8"/>
                <a:gd name="T6" fmla="*/ 0 w 5"/>
                <a:gd name="T7" fmla="*/ 5 h 8"/>
                <a:gd name="T8" fmla="*/ 0 w 5"/>
                <a:gd name="T9" fmla="*/ 5 h 8"/>
                <a:gd name="T10" fmla="*/ 2 w 5"/>
                <a:gd name="T11" fmla="*/ 2 h 8"/>
                <a:gd name="T12" fmla="*/ 3 w 5"/>
                <a:gd name="T13" fmla="*/ 1 h 8"/>
                <a:gd name="T14" fmla="*/ 4 w 5"/>
                <a:gd name="T15" fmla="*/ 0 h 8"/>
                <a:gd name="T16" fmla="*/ 4 w 5"/>
                <a:gd name="T17" fmla="*/ 1 h 8"/>
                <a:gd name="T18" fmla="*/ 2 w 5"/>
                <a:gd name="T19" fmla="*/ 3 h 8"/>
                <a:gd name="T20" fmla="*/ 1 w 5"/>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5"/>
                  </a:moveTo>
                  <a:lnTo>
                    <a:pt x="0" y="7"/>
                  </a:lnTo>
                  <a:lnTo>
                    <a:pt x="0" y="7"/>
                  </a:lnTo>
                  <a:lnTo>
                    <a:pt x="0" y="5"/>
                  </a:lnTo>
                  <a:lnTo>
                    <a:pt x="0" y="5"/>
                  </a:lnTo>
                  <a:lnTo>
                    <a:pt x="2" y="2"/>
                  </a:lnTo>
                  <a:lnTo>
                    <a:pt x="3" y="1"/>
                  </a:lnTo>
                  <a:lnTo>
                    <a:pt x="4" y="0"/>
                  </a:lnTo>
                  <a:lnTo>
                    <a:pt x="4" y="1"/>
                  </a:lnTo>
                  <a:lnTo>
                    <a:pt x="2" y="3"/>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8" name="Freeform 913">
              <a:extLst>
                <a:ext uri="{FF2B5EF4-FFF2-40B4-BE49-F238E27FC236}">
                  <a16:creationId xmlns="" xmlns:a16="http://schemas.microsoft.com/office/drawing/2014/main" id="{04DD7B01-3B4F-A11B-26B2-4A18FAA885BD}"/>
                </a:ext>
              </a:extLst>
            </p:cNvPr>
            <p:cNvSpPr>
              <a:spLocks noChangeArrowheads="1"/>
            </p:cNvSpPr>
            <p:nvPr/>
          </p:nvSpPr>
          <p:spPr bwMode="auto">
            <a:xfrm>
              <a:off x="15018850" y="9677032"/>
              <a:ext cx="5493" cy="5497"/>
            </a:xfrm>
            <a:custGeom>
              <a:avLst/>
              <a:gdLst>
                <a:gd name="T0" fmla="*/ 0 w 6"/>
                <a:gd name="T1" fmla="*/ 0 h 4"/>
                <a:gd name="T2" fmla="*/ 1 w 6"/>
                <a:gd name="T3" fmla="*/ 1 h 4"/>
                <a:gd name="T4" fmla="*/ 4 w 6"/>
                <a:gd name="T5" fmla="*/ 1 h 4"/>
                <a:gd name="T6" fmla="*/ 5 w 6"/>
                <a:gd name="T7" fmla="*/ 3 h 4"/>
                <a:gd name="T8" fmla="*/ 5 w 6"/>
                <a:gd name="T9" fmla="*/ 3 h 4"/>
                <a:gd name="T10" fmla="*/ 4 w 6"/>
                <a:gd name="T11" fmla="*/ 1 h 4"/>
                <a:gd name="T12" fmla="*/ 2 w 6"/>
                <a:gd name="T13" fmla="*/ 1 h 4"/>
                <a:gd name="T14" fmla="*/ 1 w 6"/>
                <a:gd name="T15" fmla="*/ 1 h 4"/>
                <a:gd name="T16" fmla="*/ 0 w 6"/>
                <a:gd name="T17" fmla="*/ 1 h 4"/>
                <a:gd name="T18" fmla="*/ 0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0"/>
                  </a:moveTo>
                  <a:lnTo>
                    <a:pt x="1" y="1"/>
                  </a:lnTo>
                  <a:lnTo>
                    <a:pt x="4" y="1"/>
                  </a:lnTo>
                  <a:lnTo>
                    <a:pt x="5" y="3"/>
                  </a:lnTo>
                  <a:lnTo>
                    <a:pt x="5" y="3"/>
                  </a:lnTo>
                  <a:lnTo>
                    <a:pt x="4" y="1"/>
                  </a:lnTo>
                  <a:lnTo>
                    <a:pt x="2" y="1"/>
                  </a:lnTo>
                  <a:lnTo>
                    <a:pt x="1" y="1"/>
                  </a:lnTo>
                  <a:lnTo>
                    <a:pt x="0"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799" name="Freeform 914">
              <a:extLst>
                <a:ext uri="{FF2B5EF4-FFF2-40B4-BE49-F238E27FC236}">
                  <a16:creationId xmlns="" xmlns:a16="http://schemas.microsoft.com/office/drawing/2014/main" id="{004B1A38-B0D5-2981-F65C-6D6F1F3CC3B4}"/>
                </a:ext>
              </a:extLst>
            </p:cNvPr>
            <p:cNvSpPr>
              <a:spLocks noChangeArrowheads="1"/>
            </p:cNvSpPr>
            <p:nvPr/>
          </p:nvSpPr>
          <p:spPr bwMode="auto">
            <a:xfrm>
              <a:off x="15002363" y="9671538"/>
              <a:ext cx="16487" cy="5493"/>
            </a:xfrm>
            <a:custGeom>
              <a:avLst/>
              <a:gdLst>
                <a:gd name="T0" fmla="*/ 2 w 12"/>
                <a:gd name="T1" fmla="*/ 1 h 4"/>
                <a:gd name="T2" fmla="*/ 6 w 12"/>
                <a:gd name="T3" fmla="*/ 3 h 4"/>
                <a:gd name="T4" fmla="*/ 11 w 12"/>
                <a:gd name="T5" fmla="*/ 2 h 4"/>
                <a:gd name="T6" fmla="*/ 10 w 12"/>
                <a:gd name="T7" fmla="*/ 2 h 4"/>
                <a:gd name="T8" fmla="*/ 8 w 12"/>
                <a:gd name="T9" fmla="*/ 3 h 4"/>
                <a:gd name="T10" fmla="*/ 7 w 12"/>
                <a:gd name="T11" fmla="*/ 3 h 4"/>
                <a:gd name="T12" fmla="*/ 6 w 12"/>
                <a:gd name="T13" fmla="*/ 3 h 4"/>
                <a:gd name="T14" fmla="*/ 5 w 12"/>
                <a:gd name="T15" fmla="*/ 3 h 4"/>
                <a:gd name="T16" fmla="*/ 2 w 12"/>
                <a:gd name="T17" fmla="*/ 2 h 4"/>
                <a:gd name="T18" fmla="*/ 0 w 12"/>
                <a:gd name="T19" fmla="*/ 0 h 4"/>
                <a:gd name="T20" fmla="*/ 0 w 12"/>
                <a:gd name="T21" fmla="*/ 0 h 4"/>
                <a:gd name="T22" fmla="*/ 2 w 1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
                  <a:moveTo>
                    <a:pt x="2" y="1"/>
                  </a:moveTo>
                  <a:lnTo>
                    <a:pt x="6" y="3"/>
                  </a:lnTo>
                  <a:lnTo>
                    <a:pt x="11" y="2"/>
                  </a:lnTo>
                  <a:lnTo>
                    <a:pt x="10" y="2"/>
                  </a:lnTo>
                  <a:lnTo>
                    <a:pt x="8" y="3"/>
                  </a:lnTo>
                  <a:lnTo>
                    <a:pt x="7" y="3"/>
                  </a:lnTo>
                  <a:lnTo>
                    <a:pt x="6" y="3"/>
                  </a:lnTo>
                  <a:lnTo>
                    <a:pt x="5" y="3"/>
                  </a:lnTo>
                  <a:lnTo>
                    <a:pt x="2" y="2"/>
                  </a:lnTo>
                  <a:lnTo>
                    <a:pt x="0" y="0"/>
                  </a:lnTo>
                  <a:lnTo>
                    <a:pt x="0"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0" name="Freeform 915">
              <a:extLst>
                <a:ext uri="{FF2B5EF4-FFF2-40B4-BE49-F238E27FC236}">
                  <a16:creationId xmlns="" xmlns:a16="http://schemas.microsoft.com/office/drawing/2014/main" id="{57E1C214-86C4-FAD8-33B7-6FEF77C7DA92}"/>
                </a:ext>
              </a:extLst>
            </p:cNvPr>
            <p:cNvSpPr>
              <a:spLocks noChangeArrowheads="1"/>
            </p:cNvSpPr>
            <p:nvPr/>
          </p:nvSpPr>
          <p:spPr bwMode="auto">
            <a:xfrm>
              <a:off x="14908946" y="9666042"/>
              <a:ext cx="5493" cy="5497"/>
            </a:xfrm>
            <a:custGeom>
              <a:avLst/>
              <a:gdLst>
                <a:gd name="T0" fmla="*/ 5 w 6"/>
                <a:gd name="T1" fmla="*/ 0 h 2"/>
                <a:gd name="T2" fmla="*/ 4 w 6"/>
                <a:gd name="T3" fmla="*/ 1 h 2"/>
                <a:gd name="T4" fmla="*/ 1 w 6"/>
                <a:gd name="T5" fmla="*/ 0 h 2"/>
                <a:gd name="T6" fmla="*/ 0 w 6"/>
                <a:gd name="T7" fmla="*/ 0 h 2"/>
                <a:gd name="T8" fmla="*/ 0 w 6"/>
                <a:gd name="T9" fmla="*/ 0 h 2"/>
                <a:gd name="T10" fmla="*/ 2 w 6"/>
                <a:gd name="T11" fmla="*/ 0 h 2"/>
                <a:gd name="T12" fmla="*/ 5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5" y="0"/>
                  </a:moveTo>
                  <a:lnTo>
                    <a:pt x="4" y="1"/>
                  </a:lnTo>
                  <a:lnTo>
                    <a:pt x="1" y="0"/>
                  </a:lnTo>
                  <a:lnTo>
                    <a:pt x="0" y="0"/>
                  </a:lnTo>
                  <a:lnTo>
                    <a:pt x="0" y="0"/>
                  </a:lnTo>
                  <a:lnTo>
                    <a:pt x="2"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1" name="Freeform 916">
              <a:extLst>
                <a:ext uri="{FF2B5EF4-FFF2-40B4-BE49-F238E27FC236}">
                  <a16:creationId xmlns="" xmlns:a16="http://schemas.microsoft.com/office/drawing/2014/main" id="{AF50AD2C-A453-AB54-3F66-9CDA54F0C700}"/>
                </a:ext>
              </a:extLst>
            </p:cNvPr>
            <p:cNvSpPr>
              <a:spLocks noChangeArrowheads="1"/>
            </p:cNvSpPr>
            <p:nvPr/>
          </p:nvSpPr>
          <p:spPr bwMode="auto">
            <a:xfrm>
              <a:off x="14832014" y="9512176"/>
              <a:ext cx="5493" cy="5497"/>
            </a:xfrm>
            <a:custGeom>
              <a:avLst/>
              <a:gdLst>
                <a:gd name="T0" fmla="*/ 1 w 2"/>
                <a:gd name="T1" fmla="*/ 1 h 2"/>
                <a:gd name="T2" fmla="*/ 0 w 2"/>
                <a:gd name="T3" fmla="*/ 1 h 2"/>
                <a:gd name="T4" fmla="*/ 0 w 2"/>
                <a:gd name="T5" fmla="*/ 1 h 2"/>
                <a:gd name="T6" fmla="*/ 0 w 2"/>
                <a:gd name="T7" fmla="*/ 0 h 2"/>
                <a:gd name="T8" fmla="*/ 1 w 2"/>
                <a:gd name="T9" fmla="*/ 0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0" y="1"/>
                  </a:lnTo>
                  <a:lnTo>
                    <a:pt x="0" y="1"/>
                  </a:lnTo>
                  <a:lnTo>
                    <a:pt x="0"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2" name="Freeform 917">
              <a:extLst>
                <a:ext uri="{FF2B5EF4-FFF2-40B4-BE49-F238E27FC236}">
                  <a16:creationId xmlns="" xmlns:a16="http://schemas.microsoft.com/office/drawing/2014/main" id="{5F68DA17-9B9F-A995-2B75-153459070E9D}"/>
                </a:ext>
              </a:extLst>
            </p:cNvPr>
            <p:cNvSpPr>
              <a:spLocks noChangeArrowheads="1"/>
            </p:cNvSpPr>
            <p:nvPr/>
          </p:nvSpPr>
          <p:spPr bwMode="auto">
            <a:xfrm>
              <a:off x="14557254" y="10666167"/>
              <a:ext cx="324215" cy="148372"/>
            </a:xfrm>
            <a:custGeom>
              <a:avLst/>
              <a:gdLst>
                <a:gd name="T0" fmla="*/ 241 w 262"/>
                <a:gd name="T1" fmla="*/ 120 h 121"/>
                <a:gd name="T2" fmla="*/ 239 w 262"/>
                <a:gd name="T3" fmla="*/ 119 h 121"/>
                <a:gd name="T4" fmla="*/ 239 w 262"/>
                <a:gd name="T5" fmla="*/ 116 h 121"/>
                <a:gd name="T6" fmla="*/ 243 w 262"/>
                <a:gd name="T7" fmla="*/ 119 h 121"/>
                <a:gd name="T8" fmla="*/ 259 w 262"/>
                <a:gd name="T9" fmla="*/ 78 h 121"/>
                <a:gd name="T10" fmla="*/ 261 w 262"/>
                <a:gd name="T11" fmla="*/ 85 h 121"/>
                <a:gd name="T12" fmla="*/ 256 w 262"/>
                <a:gd name="T13" fmla="*/ 85 h 121"/>
                <a:gd name="T14" fmla="*/ 253 w 262"/>
                <a:gd name="T15" fmla="*/ 83 h 121"/>
                <a:gd name="T16" fmla="*/ 251 w 262"/>
                <a:gd name="T17" fmla="*/ 77 h 121"/>
                <a:gd name="T18" fmla="*/ 257 w 262"/>
                <a:gd name="T19" fmla="*/ 75 h 121"/>
                <a:gd name="T20" fmla="*/ 257 w 262"/>
                <a:gd name="T21" fmla="*/ 77 h 121"/>
                <a:gd name="T22" fmla="*/ 238 w 262"/>
                <a:gd name="T23" fmla="*/ 69 h 121"/>
                <a:gd name="T24" fmla="*/ 234 w 262"/>
                <a:gd name="T25" fmla="*/ 67 h 121"/>
                <a:gd name="T26" fmla="*/ 227 w 262"/>
                <a:gd name="T27" fmla="*/ 63 h 121"/>
                <a:gd name="T28" fmla="*/ 228 w 262"/>
                <a:gd name="T29" fmla="*/ 60 h 121"/>
                <a:gd name="T30" fmla="*/ 230 w 262"/>
                <a:gd name="T31" fmla="*/ 56 h 121"/>
                <a:gd name="T32" fmla="*/ 227 w 262"/>
                <a:gd name="T33" fmla="*/ 54 h 121"/>
                <a:gd name="T34" fmla="*/ 234 w 262"/>
                <a:gd name="T35" fmla="*/ 54 h 121"/>
                <a:gd name="T36" fmla="*/ 234 w 262"/>
                <a:gd name="T37" fmla="*/ 60 h 121"/>
                <a:gd name="T38" fmla="*/ 239 w 262"/>
                <a:gd name="T39" fmla="*/ 66 h 121"/>
                <a:gd name="T40" fmla="*/ 238 w 262"/>
                <a:gd name="T41" fmla="*/ 69 h 121"/>
                <a:gd name="T42" fmla="*/ 209 w 262"/>
                <a:gd name="T43" fmla="*/ 54 h 121"/>
                <a:gd name="T44" fmla="*/ 211 w 262"/>
                <a:gd name="T45" fmla="*/ 49 h 121"/>
                <a:gd name="T46" fmla="*/ 212 w 262"/>
                <a:gd name="T47" fmla="*/ 44 h 121"/>
                <a:gd name="T48" fmla="*/ 215 w 262"/>
                <a:gd name="T49" fmla="*/ 45 h 121"/>
                <a:gd name="T50" fmla="*/ 212 w 262"/>
                <a:gd name="T51" fmla="*/ 47 h 121"/>
                <a:gd name="T52" fmla="*/ 213 w 262"/>
                <a:gd name="T53" fmla="*/ 50 h 121"/>
                <a:gd name="T54" fmla="*/ 211 w 262"/>
                <a:gd name="T55" fmla="*/ 54 h 121"/>
                <a:gd name="T56" fmla="*/ 140 w 262"/>
                <a:gd name="T57" fmla="*/ 40 h 121"/>
                <a:gd name="T58" fmla="*/ 148 w 262"/>
                <a:gd name="T59" fmla="*/ 42 h 121"/>
                <a:gd name="T60" fmla="*/ 165 w 262"/>
                <a:gd name="T61" fmla="*/ 55 h 121"/>
                <a:gd name="T62" fmla="*/ 170 w 262"/>
                <a:gd name="T63" fmla="*/ 57 h 121"/>
                <a:gd name="T64" fmla="*/ 173 w 262"/>
                <a:gd name="T65" fmla="*/ 61 h 121"/>
                <a:gd name="T66" fmla="*/ 175 w 262"/>
                <a:gd name="T67" fmla="*/ 65 h 121"/>
                <a:gd name="T68" fmla="*/ 180 w 262"/>
                <a:gd name="T69" fmla="*/ 69 h 121"/>
                <a:gd name="T70" fmla="*/ 186 w 262"/>
                <a:gd name="T71" fmla="*/ 74 h 121"/>
                <a:gd name="T72" fmla="*/ 190 w 262"/>
                <a:gd name="T73" fmla="*/ 77 h 121"/>
                <a:gd name="T74" fmla="*/ 195 w 262"/>
                <a:gd name="T75" fmla="*/ 80 h 121"/>
                <a:gd name="T76" fmla="*/ 209 w 262"/>
                <a:gd name="T77" fmla="*/ 90 h 121"/>
                <a:gd name="T78" fmla="*/ 215 w 262"/>
                <a:gd name="T79" fmla="*/ 96 h 121"/>
                <a:gd name="T80" fmla="*/ 223 w 262"/>
                <a:gd name="T81" fmla="*/ 101 h 121"/>
                <a:gd name="T82" fmla="*/ 224 w 262"/>
                <a:gd name="T83" fmla="*/ 108 h 121"/>
                <a:gd name="T84" fmla="*/ 220 w 262"/>
                <a:gd name="T85" fmla="*/ 110 h 121"/>
                <a:gd name="T86" fmla="*/ 211 w 262"/>
                <a:gd name="T87" fmla="*/ 107 h 121"/>
                <a:gd name="T88" fmla="*/ 208 w 262"/>
                <a:gd name="T89" fmla="*/ 106 h 121"/>
                <a:gd name="T90" fmla="*/ 206 w 262"/>
                <a:gd name="T91" fmla="*/ 104 h 121"/>
                <a:gd name="T92" fmla="*/ 199 w 262"/>
                <a:gd name="T93" fmla="*/ 101 h 121"/>
                <a:gd name="T94" fmla="*/ 197 w 262"/>
                <a:gd name="T95" fmla="*/ 97 h 121"/>
                <a:gd name="T96" fmla="*/ 191 w 262"/>
                <a:gd name="T97" fmla="*/ 94 h 121"/>
                <a:gd name="T98" fmla="*/ 185 w 262"/>
                <a:gd name="T99" fmla="*/ 90 h 121"/>
                <a:gd name="T100" fmla="*/ 175 w 262"/>
                <a:gd name="T101" fmla="*/ 85 h 121"/>
                <a:gd name="T102" fmla="*/ 169 w 262"/>
                <a:gd name="T103" fmla="*/ 82 h 121"/>
                <a:gd name="T104" fmla="*/ 159 w 262"/>
                <a:gd name="T105" fmla="*/ 73 h 121"/>
                <a:gd name="T106" fmla="*/ 151 w 262"/>
                <a:gd name="T107" fmla="*/ 63 h 121"/>
                <a:gd name="T108" fmla="*/ 144 w 262"/>
                <a:gd name="T109" fmla="*/ 58 h 121"/>
                <a:gd name="T110" fmla="*/ 140 w 262"/>
                <a:gd name="T111" fmla="*/ 51 h 121"/>
                <a:gd name="T112" fmla="*/ 134 w 262"/>
                <a:gd name="T113" fmla="*/ 44 h 121"/>
                <a:gd name="T114" fmla="*/ 134 w 262"/>
                <a:gd name="T115" fmla="*/ 40 h 121"/>
                <a:gd name="T116" fmla="*/ 130 w 262"/>
                <a:gd name="T117" fmla="*/ 38 h 121"/>
                <a:gd name="T118" fmla="*/ 132 w 262"/>
                <a:gd name="T119" fmla="*/ 34 h 121"/>
                <a:gd name="T120" fmla="*/ 1 w 262"/>
                <a:gd name="T121" fmla="*/ 6 h 121"/>
                <a:gd name="T122" fmla="*/ 0 w 262"/>
                <a:gd name="T123" fmla="*/ 2 h 121"/>
                <a:gd name="T124" fmla="*/ 2 w 262"/>
                <a:gd name="T12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121">
                  <a:moveTo>
                    <a:pt x="243" y="119"/>
                  </a:moveTo>
                  <a:lnTo>
                    <a:pt x="241" y="120"/>
                  </a:lnTo>
                  <a:lnTo>
                    <a:pt x="240" y="120"/>
                  </a:lnTo>
                  <a:lnTo>
                    <a:pt x="239" y="119"/>
                  </a:lnTo>
                  <a:lnTo>
                    <a:pt x="239" y="119"/>
                  </a:lnTo>
                  <a:lnTo>
                    <a:pt x="239" y="116"/>
                  </a:lnTo>
                  <a:lnTo>
                    <a:pt x="242" y="117"/>
                  </a:lnTo>
                  <a:lnTo>
                    <a:pt x="243" y="119"/>
                  </a:lnTo>
                  <a:close/>
                  <a:moveTo>
                    <a:pt x="257" y="78"/>
                  </a:moveTo>
                  <a:lnTo>
                    <a:pt x="259" y="78"/>
                  </a:lnTo>
                  <a:lnTo>
                    <a:pt x="261" y="78"/>
                  </a:lnTo>
                  <a:lnTo>
                    <a:pt x="261" y="85"/>
                  </a:lnTo>
                  <a:lnTo>
                    <a:pt x="257" y="85"/>
                  </a:lnTo>
                  <a:lnTo>
                    <a:pt x="256" y="85"/>
                  </a:lnTo>
                  <a:lnTo>
                    <a:pt x="255" y="84"/>
                  </a:lnTo>
                  <a:lnTo>
                    <a:pt x="253" y="83"/>
                  </a:lnTo>
                  <a:lnTo>
                    <a:pt x="253" y="82"/>
                  </a:lnTo>
                  <a:lnTo>
                    <a:pt x="251" y="77"/>
                  </a:lnTo>
                  <a:lnTo>
                    <a:pt x="255" y="76"/>
                  </a:lnTo>
                  <a:lnTo>
                    <a:pt x="257" y="75"/>
                  </a:lnTo>
                  <a:lnTo>
                    <a:pt x="257" y="76"/>
                  </a:lnTo>
                  <a:lnTo>
                    <a:pt x="257" y="77"/>
                  </a:lnTo>
                  <a:lnTo>
                    <a:pt x="257" y="78"/>
                  </a:lnTo>
                  <a:close/>
                  <a:moveTo>
                    <a:pt x="238" y="69"/>
                  </a:moveTo>
                  <a:lnTo>
                    <a:pt x="236" y="69"/>
                  </a:lnTo>
                  <a:lnTo>
                    <a:pt x="234" y="67"/>
                  </a:lnTo>
                  <a:lnTo>
                    <a:pt x="230" y="66"/>
                  </a:lnTo>
                  <a:lnTo>
                    <a:pt x="227" y="63"/>
                  </a:lnTo>
                  <a:lnTo>
                    <a:pt x="226" y="61"/>
                  </a:lnTo>
                  <a:lnTo>
                    <a:pt x="228" y="60"/>
                  </a:lnTo>
                  <a:lnTo>
                    <a:pt x="232" y="57"/>
                  </a:lnTo>
                  <a:lnTo>
                    <a:pt x="230" y="56"/>
                  </a:lnTo>
                  <a:lnTo>
                    <a:pt x="227" y="55"/>
                  </a:lnTo>
                  <a:lnTo>
                    <a:pt x="227" y="54"/>
                  </a:lnTo>
                  <a:lnTo>
                    <a:pt x="232" y="52"/>
                  </a:lnTo>
                  <a:lnTo>
                    <a:pt x="234" y="54"/>
                  </a:lnTo>
                  <a:lnTo>
                    <a:pt x="234" y="55"/>
                  </a:lnTo>
                  <a:lnTo>
                    <a:pt x="234" y="60"/>
                  </a:lnTo>
                  <a:lnTo>
                    <a:pt x="236" y="61"/>
                  </a:lnTo>
                  <a:lnTo>
                    <a:pt x="239" y="66"/>
                  </a:lnTo>
                  <a:lnTo>
                    <a:pt x="239" y="66"/>
                  </a:lnTo>
                  <a:lnTo>
                    <a:pt x="238" y="69"/>
                  </a:lnTo>
                  <a:close/>
                  <a:moveTo>
                    <a:pt x="211" y="54"/>
                  </a:moveTo>
                  <a:lnTo>
                    <a:pt x="209" y="54"/>
                  </a:lnTo>
                  <a:lnTo>
                    <a:pt x="211" y="50"/>
                  </a:lnTo>
                  <a:lnTo>
                    <a:pt x="211" y="49"/>
                  </a:lnTo>
                  <a:lnTo>
                    <a:pt x="212" y="45"/>
                  </a:lnTo>
                  <a:lnTo>
                    <a:pt x="212" y="44"/>
                  </a:lnTo>
                  <a:lnTo>
                    <a:pt x="213" y="44"/>
                  </a:lnTo>
                  <a:lnTo>
                    <a:pt x="215" y="45"/>
                  </a:lnTo>
                  <a:lnTo>
                    <a:pt x="213" y="46"/>
                  </a:lnTo>
                  <a:lnTo>
                    <a:pt x="212" y="47"/>
                  </a:lnTo>
                  <a:lnTo>
                    <a:pt x="212" y="49"/>
                  </a:lnTo>
                  <a:lnTo>
                    <a:pt x="213" y="50"/>
                  </a:lnTo>
                  <a:lnTo>
                    <a:pt x="212" y="52"/>
                  </a:lnTo>
                  <a:lnTo>
                    <a:pt x="211" y="54"/>
                  </a:lnTo>
                  <a:close/>
                  <a:moveTo>
                    <a:pt x="136" y="38"/>
                  </a:moveTo>
                  <a:lnTo>
                    <a:pt x="140" y="40"/>
                  </a:lnTo>
                  <a:lnTo>
                    <a:pt x="143" y="39"/>
                  </a:lnTo>
                  <a:lnTo>
                    <a:pt x="148" y="42"/>
                  </a:lnTo>
                  <a:lnTo>
                    <a:pt x="160" y="53"/>
                  </a:lnTo>
                  <a:lnTo>
                    <a:pt x="165" y="55"/>
                  </a:lnTo>
                  <a:lnTo>
                    <a:pt x="168" y="56"/>
                  </a:lnTo>
                  <a:lnTo>
                    <a:pt x="170" y="57"/>
                  </a:lnTo>
                  <a:lnTo>
                    <a:pt x="171" y="60"/>
                  </a:lnTo>
                  <a:lnTo>
                    <a:pt x="173" y="61"/>
                  </a:lnTo>
                  <a:lnTo>
                    <a:pt x="175" y="63"/>
                  </a:lnTo>
                  <a:lnTo>
                    <a:pt x="175" y="65"/>
                  </a:lnTo>
                  <a:lnTo>
                    <a:pt x="176" y="66"/>
                  </a:lnTo>
                  <a:lnTo>
                    <a:pt x="180" y="69"/>
                  </a:lnTo>
                  <a:lnTo>
                    <a:pt x="182" y="72"/>
                  </a:lnTo>
                  <a:lnTo>
                    <a:pt x="186" y="74"/>
                  </a:lnTo>
                  <a:lnTo>
                    <a:pt x="187" y="76"/>
                  </a:lnTo>
                  <a:lnTo>
                    <a:pt x="190" y="77"/>
                  </a:lnTo>
                  <a:lnTo>
                    <a:pt x="192" y="78"/>
                  </a:lnTo>
                  <a:lnTo>
                    <a:pt x="195" y="80"/>
                  </a:lnTo>
                  <a:lnTo>
                    <a:pt x="203" y="85"/>
                  </a:lnTo>
                  <a:lnTo>
                    <a:pt x="209" y="90"/>
                  </a:lnTo>
                  <a:lnTo>
                    <a:pt x="212" y="93"/>
                  </a:lnTo>
                  <a:lnTo>
                    <a:pt x="215" y="96"/>
                  </a:lnTo>
                  <a:lnTo>
                    <a:pt x="219" y="98"/>
                  </a:lnTo>
                  <a:lnTo>
                    <a:pt x="223" y="101"/>
                  </a:lnTo>
                  <a:lnTo>
                    <a:pt x="225" y="107"/>
                  </a:lnTo>
                  <a:lnTo>
                    <a:pt x="224" y="108"/>
                  </a:lnTo>
                  <a:lnTo>
                    <a:pt x="222" y="110"/>
                  </a:lnTo>
                  <a:lnTo>
                    <a:pt x="220" y="110"/>
                  </a:lnTo>
                  <a:lnTo>
                    <a:pt x="218" y="110"/>
                  </a:lnTo>
                  <a:lnTo>
                    <a:pt x="211" y="107"/>
                  </a:lnTo>
                  <a:lnTo>
                    <a:pt x="210" y="106"/>
                  </a:lnTo>
                  <a:lnTo>
                    <a:pt x="208" y="106"/>
                  </a:lnTo>
                  <a:lnTo>
                    <a:pt x="207" y="106"/>
                  </a:lnTo>
                  <a:lnTo>
                    <a:pt x="206" y="104"/>
                  </a:lnTo>
                  <a:lnTo>
                    <a:pt x="203" y="103"/>
                  </a:lnTo>
                  <a:lnTo>
                    <a:pt x="199" y="101"/>
                  </a:lnTo>
                  <a:lnTo>
                    <a:pt x="198" y="99"/>
                  </a:lnTo>
                  <a:lnTo>
                    <a:pt x="197" y="97"/>
                  </a:lnTo>
                  <a:lnTo>
                    <a:pt x="197" y="96"/>
                  </a:lnTo>
                  <a:lnTo>
                    <a:pt x="191" y="94"/>
                  </a:lnTo>
                  <a:lnTo>
                    <a:pt x="187" y="93"/>
                  </a:lnTo>
                  <a:lnTo>
                    <a:pt x="185" y="90"/>
                  </a:lnTo>
                  <a:lnTo>
                    <a:pt x="181" y="88"/>
                  </a:lnTo>
                  <a:lnTo>
                    <a:pt x="175" y="85"/>
                  </a:lnTo>
                  <a:lnTo>
                    <a:pt x="172" y="83"/>
                  </a:lnTo>
                  <a:lnTo>
                    <a:pt x="169" y="82"/>
                  </a:lnTo>
                  <a:lnTo>
                    <a:pt x="162" y="75"/>
                  </a:lnTo>
                  <a:lnTo>
                    <a:pt x="159" y="73"/>
                  </a:lnTo>
                  <a:lnTo>
                    <a:pt x="157" y="71"/>
                  </a:lnTo>
                  <a:lnTo>
                    <a:pt x="151" y="63"/>
                  </a:lnTo>
                  <a:lnTo>
                    <a:pt x="148" y="60"/>
                  </a:lnTo>
                  <a:lnTo>
                    <a:pt x="144" y="58"/>
                  </a:lnTo>
                  <a:lnTo>
                    <a:pt x="142" y="55"/>
                  </a:lnTo>
                  <a:lnTo>
                    <a:pt x="140" y="51"/>
                  </a:lnTo>
                  <a:lnTo>
                    <a:pt x="135" y="46"/>
                  </a:lnTo>
                  <a:lnTo>
                    <a:pt x="134" y="44"/>
                  </a:lnTo>
                  <a:lnTo>
                    <a:pt x="135" y="41"/>
                  </a:lnTo>
                  <a:lnTo>
                    <a:pt x="134" y="40"/>
                  </a:lnTo>
                  <a:lnTo>
                    <a:pt x="132" y="39"/>
                  </a:lnTo>
                  <a:lnTo>
                    <a:pt x="130" y="38"/>
                  </a:lnTo>
                  <a:lnTo>
                    <a:pt x="131" y="36"/>
                  </a:lnTo>
                  <a:lnTo>
                    <a:pt x="132" y="34"/>
                  </a:lnTo>
                  <a:lnTo>
                    <a:pt x="136" y="38"/>
                  </a:lnTo>
                  <a:close/>
                  <a:moveTo>
                    <a:pt x="1" y="6"/>
                  </a:moveTo>
                  <a:lnTo>
                    <a:pt x="0" y="8"/>
                  </a:lnTo>
                  <a:lnTo>
                    <a:pt x="0" y="2"/>
                  </a:lnTo>
                  <a:lnTo>
                    <a:pt x="1" y="0"/>
                  </a:lnTo>
                  <a:lnTo>
                    <a:pt x="2" y="4"/>
                  </a:lnTo>
                  <a:lnTo>
                    <a:pt x="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3" name="Freeform 918">
              <a:extLst>
                <a:ext uri="{FF2B5EF4-FFF2-40B4-BE49-F238E27FC236}">
                  <a16:creationId xmlns="" xmlns:a16="http://schemas.microsoft.com/office/drawing/2014/main" id="{AE87AB2C-7260-325E-7DD2-E3ECBEC35591}"/>
                </a:ext>
              </a:extLst>
            </p:cNvPr>
            <p:cNvSpPr>
              <a:spLocks noChangeArrowheads="1"/>
            </p:cNvSpPr>
            <p:nvPr/>
          </p:nvSpPr>
          <p:spPr bwMode="auto">
            <a:xfrm>
              <a:off x="14859488" y="10809042"/>
              <a:ext cx="5497" cy="5497"/>
            </a:xfrm>
            <a:custGeom>
              <a:avLst/>
              <a:gdLst>
                <a:gd name="T0" fmla="*/ 4 w 5"/>
                <a:gd name="T1" fmla="*/ 3 h 5"/>
                <a:gd name="T2" fmla="*/ 2 w 5"/>
                <a:gd name="T3" fmla="*/ 4 h 5"/>
                <a:gd name="T4" fmla="*/ 1 w 5"/>
                <a:gd name="T5" fmla="*/ 4 h 5"/>
                <a:gd name="T6" fmla="*/ 0 w 5"/>
                <a:gd name="T7" fmla="*/ 3 h 5"/>
                <a:gd name="T8" fmla="*/ 0 w 5"/>
                <a:gd name="T9" fmla="*/ 3 h 5"/>
                <a:gd name="T10" fmla="*/ 0 w 5"/>
                <a:gd name="T11" fmla="*/ 0 h 5"/>
                <a:gd name="T12" fmla="*/ 3 w 5"/>
                <a:gd name="T13" fmla="*/ 1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lnTo>
                    <a:pt x="2" y="4"/>
                  </a:lnTo>
                  <a:lnTo>
                    <a:pt x="1" y="4"/>
                  </a:lnTo>
                  <a:lnTo>
                    <a:pt x="0" y="3"/>
                  </a:lnTo>
                  <a:lnTo>
                    <a:pt x="0" y="3"/>
                  </a:lnTo>
                  <a:lnTo>
                    <a:pt x="0" y="0"/>
                  </a:lnTo>
                  <a:lnTo>
                    <a:pt x="3" y="1"/>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4" name="Freeform 919">
              <a:extLst>
                <a:ext uri="{FF2B5EF4-FFF2-40B4-BE49-F238E27FC236}">
                  <a16:creationId xmlns="" xmlns:a16="http://schemas.microsoft.com/office/drawing/2014/main" id="{2A2BF911-6322-DAF1-198D-1DE131EECBBD}"/>
                </a:ext>
              </a:extLst>
            </p:cNvPr>
            <p:cNvSpPr>
              <a:spLocks noChangeArrowheads="1"/>
            </p:cNvSpPr>
            <p:nvPr/>
          </p:nvSpPr>
          <p:spPr bwMode="auto">
            <a:xfrm>
              <a:off x="14870478" y="10759587"/>
              <a:ext cx="10990" cy="10990"/>
            </a:xfrm>
            <a:custGeom>
              <a:avLst/>
              <a:gdLst>
                <a:gd name="T0" fmla="*/ 6 w 11"/>
                <a:gd name="T1" fmla="*/ 3 h 11"/>
                <a:gd name="T2" fmla="*/ 8 w 11"/>
                <a:gd name="T3" fmla="*/ 3 h 11"/>
                <a:gd name="T4" fmla="*/ 10 w 11"/>
                <a:gd name="T5" fmla="*/ 3 h 11"/>
                <a:gd name="T6" fmla="*/ 10 w 11"/>
                <a:gd name="T7" fmla="*/ 10 h 11"/>
                <a:gd name="T8" fmla="*/ 6 w 11"/>
                <a:gd name="T9" fmla="*/ 10 h 11"/>
                <a:gd name="T10" fmla="*/ 5 w 11"/>
                <a:gd name="T11" fmla="*/ 10 h 11"/>
                <a:gd name="T12" fmla="*/ 4 w 11"/>
                <a:gd name="T13" fmla="*/ 9 h 11"/>
                <a:gd name="T14" fmla="*/ 2 w 11"/>
                <a:gd name="T15" fmla="*/ 8 h 11"/>
                <a:gd name="T16" fmla="*/ 2 w 11"/>
                <a:gd name="T17" fmla="*/ 7 h 11"/>
                <a:gd name="T18" fmla="*/ 0 w 11"/>
                <a:gd name="T19" fmla="*/ 2 h 11"/>
                <a:gd name="T20" fmla="*/ 4 w 11"/>
                <a:gd name="T21" fmla="*/ 1 h 11"/>
                <a:gd name="T22" fmla="*/ 6 w 11"/>
                <a:gd name="T23" fmla="*/ 0 h 11"/>
                <a:gd name="T24" fmla="*/ 6 w 11"/>
                <a:gd name="T25" fmla="*/ 1 h 11"/>
                <a:gd name="T26" fmla="*/ 6 w 11"/>
                <a:gd name="T27" fmla="*/ 2 h 11"/>
                <a:gd name="T28" fmla="*/ 6 w 11"/>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6" y="3"/>
                  </a:moveTo>
                  <a:lnTo>
                    <a:pt x="8" y="3"/>
                  </a:lnTo>
                  <a:lnTo>
                    <a:pt x="10" y="3"/>
                  </a:lnTo>
                  <a:lnTo>
                    <a:pt x="10" y="10"/>
                  </a:lnTo>
                  <a:lnTo>
                    <a:pt x="6" y="10"/>
                  </a:lnTo>
                  <a:lnTo>
                    <a:pt x="5" y="10"/>
                  </a:lnTo>
                  <a:lnTo>
                    <a:pt x="4" y="9"/>
                  </a:lnTo>
                  <a:lnTo>
                    <a:pt x="2" y="8"/>
                  </a:lnTo>
                  <a:lnTo>
                    <a:pt x="2" y="7"/>
                  </a:lnTo>
                  <a:lnTo>
                    <a:pt x="0" y="2"/>
                  </a:lnTo>
                  <a:lnTo>
                    <a:pt x="4" y="1"/>
                  </a:lnTo>
                  <a:lnTo>
                    <a:pt x="6" y="0"/>
                  </a:lnTo>
                  <a:lnTo>
                    <a:pt x="6"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5" name="Freeform 920">
              <a:extLst>
                <a:ext uri="{FF2B5EF4-FFF2-40B4-BE49-F238E27FC236}">
                  <a16:creationId xmlns="" xmlns:a16="http://schemas.microsoft.com/office/drawing/2014/main" id="{5937A41D-075C-A275-C470-C05EA3A37058}"/>
                </a:ext>
              </a:extLst>
            </p:cNvPr>
            <p:cNvSpPr>
              <a:spLocks noChangeArrowheads="1"/>
            </p:cNvSpPr>
            <p:nvPr/>
          </p:nvSpPr>
          <p:spPr bwMode="auto">
            <a:xfrm>
              <a:off x="14843004" y="10732109"/>
              <a:ext cx="16484" cy="21981"/>
            </a:xfrm>
            <a:custGeom>
              <a:avLst/>
              <a:gdLst>
                <a:gd name="T0" fmla="*/ 12 w 14"/>
                <a:gd name="T1" fmla="*/ 17 h 18"/>
                <a:gd name="T2" fmla="*/ 10 w 14"/>
                <a:gd name="T3" fmla="*/ 17 h 18"/>
                <a:gd name="T4" fmla="*/ 8 w 14"/>
                <a:gd name="T5" fmla="*/ 15 h 18"/>
                <a:gd name="T6" fmla="*/ 4 w 14"/>
                <a:gd name="T7" fmla="*/ 14 h 18"/>
                <a:gd name="T8" fmla="*/ 1 w 14"/>
                <a:gd name="T9" fmla="*/ 11 h 18"/>
                <a:gd name="T10" fmla="*/ 0 w 14"/>
                <a:gd name="T11" fmla="*/ 9 h 18"/>
                <a:gd name="T12" fmla="*/ 2 w 14"/>
                <a:gd name="T13" fmla="*/ 8 h 18"/>
                <a:gd name="T14" fmla="*/ 6 w 14"/>
                <a:gd name="T15" fmla="*/ 5 h 18"/>
                <a:gd name="T16" fmla="*/ 4 w 14"/>
                <a:gd name="T17" fmla="*/ 4 h 18"/>
                <a:gd name="T18" fmla="*/ 1 w 14"/>
                <a:gd name="T19" fmla="*/ 3 h 18"/>
                <a:gd name="T20" fmla="*/ 1 w 14"/>
                <a:gd name="T21" fmla="*/ 2 h 18"/>
                <a:gd name="T22" fmla="*/ 6 w 14"/>
                <a:gd name="T23" fmla="*/ 0 h 18"/>
                <a:gd name="T24" fmla="*/ 8 w 14"/>
                <a:gd name="T25" fmla="*/ 2 h 18"/>
                <a:gd name="T26" fmla="*/ 8 w 14"/>
                <a:gd name="T27" fmla="*/ 3 h 18"/>
                <a:gd name="T28" fmla="*/ 8 w 14"/>
                <a:gd name="T29" fmla="*/ 8 h 18"/>
                <a:gd name="T30" fmla="*/ 10 w 14"/>
                <a:gd name="T31" fmla="*/ 9 h 18"/>
                <a:gd name="T32" fmla="*/ 13 w 14"/>
                <a:gd name="T33" fmla="*/ 14 h 18"/>
                <a:gd name="T34" fmla="*/ 13 w 14"/>
                <a:gd name="T35" fmla="*/ 14 h 18"/>
                <a:gd name="T36" fmla="*/ 12 w 14"/>
                <a:gd name="T3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8">
                  <a:moveTo>
                    <a:pt x="12" y="17"/>
                  </a:moveTo>
                  <a:lnTo>
                    <a:pt x="10" y="17"/>
                  </a:lnTo>
                  <a:lnTo>
                    <a:pt x="8" y="15"/>
                  </a:lnTo>
                  <a:lnTo>
                    <a:pt x="4" y="14"/>
                  </a:lnTo>
                  <a:lnTo>
                    <a:pt x="1" y="11"/>
                  </a:lnTo>
                  <a:lnTo>
                    <a:pt x="0" y="9"/>
                  </a:lnTo>
                  <a:lnTo>
                    <a:pt x="2" y="8"/>
                  </a:lnTo>
                  <a:lnTo>
                    <a:pt x="6" y="5"/>
                  </a:lnTo>
                  <a:lnTo>
                    <a:pt x="4" y="4"/>
                  </a:lnTo>
                  <a:lnTo>
                    <a:pt x="1" y="3"/>
                  </a:lnTo>
                  <a:lnTo>
                    <a:pt x="1" y="2"/>
                  </a:lnTo>
                  <a:lnTo>
                    <a:pt x="6" y="0"/>
                  </a:lnTo>
                  <a:lnTo>
                    <a:pt x="8" y="2"/>
                  </a:lnTo>
                  <a:lnTo>
                    <a:pt x="8" y="3"/>
                  </a:lnTo>
                  <a:lnTo>
                    <a:pt x="8" y="8"/>
                  </a:lnTo>
                  <a:lnTo>
                    <a:pt x="10" y="9"/>
                  </a:lnTo>
                  <a:lnTo>
                    <a:pt x="13" y="14"/>
                  </a:lnTo>
                  <a:lnTo>
                    <a:pt x="13" y="14"/>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6" name="Freeform 921">
              <a:extLst>
                <a:ext uri="{FF2B5EF4-FFF2-40B4-BE49-F238E27FC236}">
                  <a16:creationId xmlns="" xmlns:a16="http://schemas.microsoft.com/office/drawing/2014/main" id="{16E666A5-0EE5-6A4B-D3E9-E6648C3BBEEF}"/>
                </a:ext>
              </a:extLst>
            </p:cNvPr>
            <p:cNvSpPr>
              <a:spLocks noChangeArrowheads="1"/>
            </p:cNvSpPr>
            <p:nvPr/>
          </p:nvSpPr>
          <p:spPr bwMode="auto">
            <a:xfrm>
              <a:off x="14821023" y="10721118"/>
              <a:ext cx="10990" cy="10990"/>
            </a:xfrm>
            <a:custGeom>
              <a:avLst/>
              <a:gdLst>
                <a:gd name="T0" fmla="*/ 2 w 7"/>
                <a:gd name="T1" fmla="*/ 10 h 11"/>
                <a:gd name="T2" fmla="*/ 0 w 7"/>
                <a:gd name="T3" fmla="*/ 10 h 11"/>
                <a:gd name="T4" fmla="*/ 2 w 7"/>
                <a:gd name="T5" fmla="*/ 6 h 11"/>
                <a:gd name="T6" fmla="*/ 2 w 7"/>
                <a:gd name="T7" fmla="*/ 5 h 11"/>
                <a:gd name="T8" fmla="*/ 3 w 7"/>
                <a:gd name="T9" fmla="*/ 1 h 11"/>
                <a:gd name="T10" fmla="*/ 3 w 7"/>
                <a:gd name="T11" fmla="*/ 0 h 11"/>
                <a:gd name="T12" fmla="*/ 4 w 7"/>
                <a:gd name="T13" fmla="*/ 0 h 11"/>
                <a:gd name="T14" fmla="*/ 6 w 7"/>
                <a:gd name="T15" fmla="*/ 1 h 11"/>
                <a:gd name="T16" fmla="*/ 4 w 7"/>
                <a:gd name="T17" fmla="*/ 2 h 11"/>
                <a:gd name="T18" fmla="*/ 3 w 7"/>
                <a:gd name="T19" fmla="*/ 3 h 11"/>
                <a:gd name="T20" fmla="*/ 3 w 7"/>
                <a:gd name="T21" fmla="*/ 5 h 11"/>
                <a:gd name="T22" fmla="*/ 4 w 7"/>
                <a:gd name="T23" fmla="*/ 6 h 11"/>
                <a:gd name="T24" fmla="*/ 3 w 7"/>
                <a:gd name="T25" fmla="*/ 8 h 11"/>
                <a:gd name="T26" fmla="*/ 2 w 7"/>
                <a:gd name="T2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1">
                  <a:moveTo>
                    <a:pt x="2" y="10"/>
                  </a:moveTo>
                  <a:lnTo>
                    <a:pt x="0" y="10"/>
                  </a:lnTo>
                  <a:lnTo>
                    <a:pt x="2" y="6"/>
                  </a:lnTo>
                  <a:lnTo>
                    <a:pt x="2" y="5"/>
                  </a:lnTo>
                  <a:lnTo>
                    <a:pt x="3" y="1"/>
                  </a:lnTo>
                  <a:lnTo>
                    <a:pt x="3" y="0"/>
                  </a:lnTo>
                  <a:lnTo>
                    <a:pt x="4" y="0"/>
                  </a:lnTo>
                  <a:lnTo>
                    <a:pt x="6" y="1"/>
                  </a:lnTo>
                  <a:lnTo>
                    <a:pt x="4" y="2"/>
                  </a:lnTo>
                  <a:lnTo>
                    <a:pt x="3" y="3"/>
                  </a:lnTo>
                  <a:lnTo>
                    <a:pt x="3" y="5"/>
                  </a:lnTo>
                  <a:lnTo>
                    <a:pt x="4" y="6"/>
                  </a:lnTo>
                  <a:lnTo>
                    <a:pt x="3" y="8"/>
                  </a:lnTo>
                  <a:lnTo>
                    <a:pt x="2"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7" name="Freeform 923">
              <a:extLst>
                <a:ext uri="{FF2B5EF4-FFF2-40B4-BE49-F238E27FC236}">
                  <a16:creationId xmlns="" xmlns:a16="http://schemas.microsoft.com/office/drawing/2014/main" id="{EC51FA98-D4D8-8A99-73C1-587D84326A68}"/>
                </a:ext>
              </a:extLst>
            </p:cNvPr>
            <p:cNvSpPr>
              <a:spLocks noChangeArrowheads="1"/>
            </p:cNvSpPr>
            <p:nvPr/>
          </p:nvSpPr>
          <p:spPr bwMode="auto">
            <a:xfrm>
              <a:off x="14557254" y="10666167"/>
              <a:ext cx="5493" cy="10990"/>
            </a:xfrm>
            <a:custGeom>
              <a:avLst/>
              <a:gdLst>
                <a:gd name="T0" fmla="*/ 1 w 3"/>
                <a:gd name="T1" fmla="*/ 6 h 9"/>
                <a:gd name="T2" fmla="*/ 0 w 3"/>
                <a:gd name="T3" fmla="*/ 8 h 9"/>
                <a:gd name="T4" fmla="*/ 0 w 3"/>
                <a:gd name="T5" fmla="*/ 2 h 9"/>
                <a:gd name="T6" fmla="*/ 1 w 3"/>
                <a:gd name="T7" fmla="*/ 0 h 9"/>
                <a:gd name="T8" fmla="*/ 2 w 3"/>
                <a:gd name="T9" fmla="*/ 4 h 9"/>
                <a:gd name="T10" fmla="*/ 1 w 3"/>
                <a:gd name="T11" fmla="*/ 6 h 9"/>
              </a:gdLst>
              <a:ahLst/>
              <a:cxnLst>
                <a:cxn ang="0">
                  <a:pos x="T0" y="T1"/>
                </a:cxn>
                <a:cxn ang="0">
                  <a:pos x="T2" y="T3"/>
                </a:cxn>
                <a:cxn ang="0">
                  <a:pos x="T4" y="T5"/>
                </a:cxn>
                <a:cxn ang="0">
                  <a:pos x="T6" y="T7"/>
                </a:cxn>
                <a:cxn ang="0">
                  <a:pos x="T8" y="T9"/>
                </a:cxn>
                <a:cxn ang="0">
                  <a:pos x="T10" y="T11"/>
                </a:cxn>
              </a:cxnLst>
              <a:rect l="0" t="0" r="r" b="b"/>
              <a:pathLst>
                <a:path w="3" h="9">
                  <a:moveTo>
                    <a:pt x="1" y="6"/>
                  </a:moveTo>
                  <a:lnTo>
                    <a:pt x="0" y="8"/>
                  </a:lnTo>
                  <a:lnTo>
                    <a:pt x="0" y="2"/>
                  </a:lnTo>
                  <a:lnTo>
                    <a:pt x="1" y="0"/>
                  </a:lnTo>
                  <a:lnTo>
                    <a:pt x="2"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08" name="Freeform 924">
              <a:extLst>
                <a:ext uri="{FF2B5EF4-FFF2-40B4-BE49-F238E27FC236}">
                  <a16:creationId xmlns="" xmlns:a16="http://schemas.microsoft.com/office/drawing/2014/main" id="{8861A5B6-15ED-24E3-0843-124D3CE7DAC6}"/>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09" name="Freeform 925">
              <a:extLst>
                <a:ext uri="{FF2B5EF4-FFF2-40B4-BE49-F238E27FC236}">
                  <a16:creationId xmlns="" xmlns:a16="http://schemas.microsoft.com/office/drawing/2014/main" id="{B61A841B-B4F0-043D-35A7-B3E8D7803889}"/>
                </a:ext>
              </a:extLst>
            </p:cNvPr>
            <p:cNvSpPr>
              <a:spLocks noChangeArrowheads="1"/>
            </p:cNvSpPr>
            <p:nvPr/>
          </p:nvSpPr>
          <p:spPr bwMode="auto">
            <a:xfrm>
              <a:off x="14875975" y="11094792"/>
              <a:ext cx="5493" cy="5497"/>
            </a:xfrm>
            <a:custGeom>
              <a:avLst/>
              <a:gdLst>
                <a:gd name="T0" fmla="*/ 1 w 4"/>
                <a:gd name="T1" fmla="*/ 0 h 4"/>
                <a:gd name="T2" fmla="*/ 2 w 4"/>
                <a:gd name="T3" fmla="*/ 1 h 4"/>
                <a:gd name="T4" fmla="*/ 3 w 4"/>
                <a:gd name="T5" fmla="*/ 1 h 4"/>
                <a:gd name="T6" fmla="*/ 3 w 4"/>
                <a:gd name="T7" fmla="*/ 1 h 4"/>
                <a:gd name="T8" fmla="*/ 3 w 4"/>
                <a:gd name="T9" fmla="*/ 1 h 4"/>
                <a:gd name="T10" fmla="*/ 3 w 4"/>
                <a:gd name="T11" fmla="*/ 2 h 4"/>
                <a:gd name="T12" fmla="*/ 2 w 4"/>
                <a:gd name="T13" fmla="*/ 2 h 4"/>
                <a:gd name="T14" fmla="*/ 2 w 4"/>
                <a:gd name="T15" fmla="*/ 2 h 4"/>
                <a:gd name="T16" fmla="*/ 2 w 4"/>
                <a:gd name="T17" fmla="*/ 2 h 4"/>
                <a:gd name="T18" fmla="*/ 2 w 4"/>
                <a:gd name="T19" fmla="*/ 2 h 4"/>
                <a:gd name="T20" fmla="*/ 2 w 4"/>
                <a:gd name="T21" fmla="*/ 3 h 4"/>
                <a:gd name="T22" fmla="*/ 1 w 4"/>
                <a:gd name="T23" fmla="*/ 2 h 4"/>
                <a:gd name="T24" fmla="*/ 1 w 4"/>
                <a:gd name="T25" fmla="*/ 2 h 4"/>
                <a:gd name="T26" fmla="*/ 1 w 4"/>
                <a:gd name="T27" fmla="*/ 2 h 4"/>
                <a:gd name="T28" fmla="*/ 1 w 4"/>
                <a:gd name="T29" fmla="*/ 2 h 4"/>
                <a:gd name="T30" fmla="*/ 1 w 4"/>
                <a:gd name="T31" fmla="*/ 2 h 4"/>
                <a:gd name="T32" fmla="*/ 0 w 4"/>
                <a:gd name="T33" fmla="*/ 2 h 4"/>
                <a:gd name="T34" fmla="*/ 0 w 4"/>
                <a:gd name="T35" fmla="*/ 2 h 4"/>
                <a:gd name="T36" fmla="*/ 0 w 4"/>
                <a:gd name="T37" fmla="*/ 1 h 4"/>
                <a:gd name="T38" fmla="*/ 0 w 4"/>
                <a:gd name="T39" fmla="*/ 1 h 4"/>
                <a:gd name="T40" fmla="*/ 1 w 4"/>
                <a:gd name="T41" fmla="*/ 1 h 4"/>
                <a:gd name="T42" fmla="*/ 1 w 4"/>
                <a:gd name="T43" fmla="*/ 1 h 4"/>
                <a:gd name="T44" fmla="*/ 0 w 4"/>
                <a:gd name="T45" fmla="*/ 0 h 4"/>
                <a:gd name="T46" fmla="*/ 0 w 4"/>
                <a:gd name="T47" fmla="*/ 1 h 4"/>
                <a:gd name="T48" fmla="*/ 1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1" y="0"/>
                  </a:moveTo>
                  <a:lnTo>
                    <a:pt x="2" y="1"/>
                  </a:lnTo>
                  <a:lnTo>
                    <a:pt x="3" y="1"/>
                  </a:lnTo>
                  <a:lnTo>
                    <a:pt x="3" y="1"/>
                  </a:lnTo>
                  <a:lnTo>
                    <a:pt x="3" y="1"/>
                  </a:lnTo>
                  <a:lnTo>
                    <a:pt x="3" y="2"/>
                  </a:lnTo>
                  <a:lnTo>
                    <a:pt x="2" y="2"/>
                  </a:lnTo>
                  <a:lnTo>
                    <a:pt x="2" y="2"/>
                  </a:lnTo>
                  <a:lnTo>
                    <a:pt x="2" y="2"/>
                  </a:lnTo>
                  <a:lnTo>
                    <a:pt x="2" y="2"/>
                  </a:lnTo>
                  <a:lnTo>
                    <a:pt x="2" y="3"/>
                  </a:lnTo>
                  <a:lnTo>
                    <a:pt x="1" y="2"/>
                  </a:lnTo>
                  <a:lnTo>
                    <a:pt x="1" y="2"/>
                  </a:lnTo>
                  <a:lnTo>
                    <a:pt x="1" y="2"/>
                  </a:lnTo>
                  <a:lnTo>
                    <a:pt x="1" y="2"/>
                  </a:lnTo>
                  <a:lnTo>
                    <a:pt x="1" y="2"/>
                  </a:lnTo>
                  <a:lnTo>
                    <a:pt x="0" y="2"/>
                  </a:lnTo>
                  <a:lnTo>
                    <a:pt x="0" y="2"/>
                  </a:lnTo>
                  <a:lnTo>
                    <a:pt x="0" y="1"/>
                  </a:lnTo>
                  <a:lnTo>
                    <a:pt x="0" y="1"/>
                  </a:lnTo>
                  <a:lnTo>
                    <a:pt x="1" y="1"/>
                  </a:lnTo>
                  <a:lnTo>
                    <a:pt x="1" y="1"/>
                  </a:lnTo>
                  <a:lnTo>
                    <a:pt x="0" y="0"/>
                  </a:lnTo>
                  <a:lnTo>
                    <a:pt x="0" y="1"/>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0" name="Freeform 926">
              <a:extLst>
                <a:ext uri="{FF2B5EF4-FFF2-40B4-BE49-F238E27FC236}">
                  <a16:creationId xmlns="" xmlns:a16="http://schemas.microsoft.com/office/drawing/2014/main" id="{723C0692-F523-894E-197A-87A94B89962D}"/>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1" name="Freeform 927">
              <a:extLst>
                <a:ext uri="{FF2B5EF4-FFF2-40B4-BE49-F238E27FC236}">
                  <a16:creationId xmlns="" xmlns:a16="http://schemas.microsoft.com/office/drawing/2014/main" id="{2E1E8E29-2450-1246-7587-8C99BBD2D93C}"/>
                </a:ext>
              </a:extLst>
            </p:cNvPr>
            <p:cNvSpPr>
              <a:spLocks noChangeArrowheads="1"/>
            </p:cNvSpPr>
            <p:nvPr/>
          </p:nvSpPr>
          <p:spPr bwMode="auto">
            <a:xfrm>
              <a:off x="14837507" y="9918820"/>
              <a:ext cx="5497" cy="5497"/>
            </a:xfrm>
            <a:custGeom>
              <a:avLst/>
              <a:gdLst>
                <a:gd name="T0" fmla="*/ 2 w 3"/>
                <a:gd name="T1" fmla="*/ 1 h 3"/>
                <a:gd name="T2" fmla="*/ 1 w 3"/>
                <a:gd name="T3" fmla="*/ 2 h 3"/>
                <a:gd name="T4" fmla="*/ 0 w 3"/>
                <a:gd name="T5" fmla="*/ 2 h 3"/>
                <a:gd name="T6" fmla="*/ 0 w 3"/>
                <a:gd name="T7" fmla="*/ 1 h 3"/>
                <a:gd name="T8" fmla="*/ 0 w 3"/>
                <a:gd name="T9" fmla="*/ 1 h 3"/>
                <a:gd name="T10" fmla="*/ 1 w 3"/>
                <a:gd name="T11" fmla="*/ 0 h 3"/>
                <a:gd name="T12" fmla="*/ 1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lnTo>
                    <a:pt x="1" y="2"/>
                  </a:lnTo>
                  <a:lnTo>
                    <a:pt x="0" y="2"/>
                  </a:lnTo>
                  <a:lnTo>
                    <a:pt x="0" y="1"/>
                  </a:lnTo>
                  <a:lnTo>
                    <a:pt x="0" y="1"/>
                  </a:lnTo>
                  <a:lnTo>
                    <a:pt x="1" y="0"/>
                  </a:lnTo>
                  <a:lnTo>
                    <a:pt x="1" y="1"/>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2" name="Freeform 928">
              <a:extLst>
                <a:ext uri="{FF2B5EF4-FFF2-40B4-BE49-F238E27FC236}">
                  <a16:creationId xmlns="" xmlns:a16="http://schemas.microsoft.com/office/drawing/2014/main" id="{9A5B14E0-2193-3713-08FA-5FE77870ADB4}"/>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3" name="Freeform 929">
              <a:extLst>
                <a:ext uri="{FF2B5EF4-FFF2-40B4-BE49-F238E27FC236}">
                  <a16:creationId xmlns="" xmlns:a16="http://schemas.microsoft.com/office/drawing/2014/main" id="{88E59AA7-C0CF-3419-5D2C-7233AC5D9185}"/>
                </a:ext>
              </a:extLst>
            </p:cNvPr>
            <p:cNvSpPr>
              <a:spLocks noChangeArrowheads="1"/>
            </p:cNvSpPr>
            <p:nvPr/>
          </p:nvSpPr>
          <p:spPr bwMode="auto">
            <a:xfrm>
              <a:off x="15755206" y="10660673"/>
              <a:ext cx="5493" cy="10990"/>
            </a:xfrm>
            <a:custGeom>
              <a:avLst/>
              <a:gdLst>
                <a:gd name="T0" fmla="*/ 4 w 6"/>
                <a:gd name="T1" fmla="*/ 4 h 7"/>
                <a:gd name="T2" fmla="*/ 2 w 6"/>
                <a:gd name="T3" fmla="*/ 6 h 7"/>
                <a:gd name="T4" fmla="*/ 0 w 6"/>
                <a:gd name="T5" fmla="*/ 3 h 7"/>
                <a:gd name="T6" fmla="*/ 2 w 6"/>
                <a:gd name="T7" fmla="*/ 1 h 7"/>
                <a:gd name="T8" fmla="*/ 3 w 6"/>
                <a:gd name="T9" fmla="*/ 0 h 7"/>
                <a:gd name="T10" fmla="*/ 4 w 6"/>
                <a:gd name="T11" fmla="*/ 0 h 7"/>
                <a:gd name="T12" fmla="*/ 5 w 6"/>
                <a:gd name="T13" fmla="*/ 3 h 7"/>
                <a:gd name="T14" fmla="*/ 4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4"/>
                  </a:moveTo>
                  <a:lnTo>
                    <a:pt x="2" y="6"/>
                  </a:lnTo>
                  <a:lnTo>
                    <a:pt x="0" y="3"/>
                  </a:lnTo>
                  <a:lnTo>
                    <a:pt x="2" y="1"/>
                  </a:lnTo>
                  <a:lnTo>
                    <a:pt x="3" y="0"/>
                  </a:lnTo>
                  <a:lnTo>
                    <a:pt x="4" y="0"/>
                  </a:lnTo>
                  <a:lnTo>
                    <a:pt x="5"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4" name="Freeform 930">
              <a:extLst>
                <a:ext uri="{FF2B5EF4-FFF2-40B4-BE49-F238E27FC236}">
                  <a16:creationId xmlns="" xmlns:a16="http://schemas.microsoft.com/office/drawing/2014/main" id="{7BC7A136-D54B-D24C-F360-07F1AAE6490B}"/>
                </a:ext>
              </a:extLst>
            </p:cNvPr>
            <p:cNvSpPr>
              <a:spLocks noChangeArrowheads="1"/>
            </p:cNvSpPr>
            <p:nvPr/>
          </p:nvSpPr>
          <p:spPr bwMode="auto">
            <a:xfrm>
              <a:off x="14821023" y="11347570"/>
              <a:ext cx="478080" cy="675910"/>
            </a:xfrm>
            <a:custGeom>
              <a:avLst/>
              <a:gdLst>
                <a:gd name="T0" fmla="*/ 48 w 384"/>
                <a:gd name="T1" fmla="*/ 534 h 541"/>
                <a:gd name="T2" fmla="*/ 40 w 384"/>
                <a:gd name="T3" fmla="*/ 529 h 541"/>
                <a:gd name="T4" fmla="*/ 5 w 384"/>
                <a:gd name="T5" fmla="*/ 469 h 541"/>
                <a:gd name="T6" fmla="*/ 15 w 384"/>
                <a:gd name="T7" fmla="*/ 445 h 541"/>
                <a:gd name="T8" fmla="*/ 211 w 384"/>
                <a:gd name="T9" fmla="*/ 275 h 541"/>
                <a:gd name="T10" fmla="*/ 235 w 384"/>
                <a:gd name="T11" fmla="*/ 263 h 541"/>
                <a:gd name="T12" fmla="*/ 239 w 384"/>
                <a:gd name="T13" fmla="*/ 265 h 541"/>
                <a:gd name="T14" fmla="*/ 242 w 384"/>
                <a:gd name="T15" fmla="*/ 273 h 541"/>
                <a:gd name="T16" fmla="*/ 241 w 384"/>
                <a:gd name="T17" fmla="*/ 283 h 541"/>
                <a:gd name="T18" fmla="*/ 235 w 384"/>
                <a:gd name="T19" fmla="*/ 311 h 541"/>
                <a:gd name="T20" fmla="*/ 198 w 384"/>
                <a:gd name="T21" fmla="*/ 360 h 541"/>
                <a:gd name="T22" fmla="*/ 199 w 384"/>
                <a:gd name="T23" fmla="*/ 371 h 541"/>
                <a:gd name="T24" fmla="*/ 202 w 384"/>
                <a:gd name="T25" fmla="*/ 387 h 541"/>
                <a:gd name="T26" fmla="*/ 186 w 384"/>
                <a:gd name="T27" fmla="*/ 386 h 541"/>
                <a:gd name="T28" fmla="*/ 169 w 384"/>
                <a:gd name="T29" fmla="*/ 394 h 541"/>
                <a:gd name="T30" fmla="*/ 150 w 384"/>
                <a:gd name="T31" fmla="*/ 419 h 541"/>
                <a:gd name="T32" fmla="*/ 134 w 384"/>
                <a:gd name="T33" fmla="*/ 468 h 541"/>
                <a:gd name="T34" fmla="*/ 118 w 384"/>
                <a:gd name="T35" fmla="*/ 490 h 541"/>
                <a:gd name="T36" fmla="*/ 66 w 384"/>
                <a:gd name="T37" fmla="*/ 510 h 541"/>
                <a:gd name="T38" fmla="*/ 45 w 384"/>
                <a:gd name="T39" fmla="*/ 499 h 541"/>
                <a:gd name="T40" fmla="*/ 7 w 384"/>
                <a:gd name="T41" fmla="*/ 488 h 541"/>
                <a:gd name="T42" fmla="*/ 0 w 384"/>
                <a:gd name="T43" fmla="*/ 474 h 541"/>
                <a:gd name="T44" fmla="*/ 8 w 384"/>
                <a:gd name="T45" fmla="*/ 458 h 541"/>
                <a:gd name="T46" fmla="*/ 24 w 384"/>
                <a:gd name="T47" fmla="*/ 450 h 541"/>
                <a:gd name="T48" fmla="*/ 23 w 384"/>
                <a:gd name="T49" fmla="*/ 435 h 541"/>
                <a:gd name="T50" fmla="*/ 43 w 384"/>
                <a:gd name="T51" fmla="*/ 420 h 541"/>
                <a:gd name="T52" fmla="*/ 74 w 384"/>
                <a:gd name="T53" fmla="*/ 392 h 541"/>
                <a:gd name="T54" fmla="*/ 106 w 384"/>
                <a:gd name="T55" fmla="*/ 372 h 541"/>
                <a:gd name="T56" fmla="*/ 121 w 384"/>
                <a:gd name="T57" fmla="*/ 355 h 541"/>
                <a:gd name="T58" fmla="*/ 131 w 384"/>
                <a:gd name="T59" fmla="*/ 348 h 541"/>
                <a:gd name="T60" fmla="*/ 145 w 384"/>
                <a:gd name="T61" fmla="*/ 340 h 541"/>
                <a:gd name="T62" fmla="*/ 157 w 384"/>
                <a:gd name="T63" fmla="*/ 304 h 541"/>
                <a:gd name="T64" fmla="*/ 190 w 384"/>
                <a:gd name="T65" fmla="*/ 247 h 541"/>
                <a:gd name="T66" fmla="*/ 207 w 384"/>
                <a:gd name="T67" fmla="*/ 257 h 541"/>
                <a:gd name="T68" fmla="*/ 282 w 384"/>
                <a:gd name="T69" fmla="*/ 66 h 541"/>
                <a:gd name="T70" fmla="*/ 221 w 384"/>
                <a:gd name="T71" fmla="*/ 16 h 541"/>
                <a:gd name="T72" fmla="*/ 243 w 384"/>
                <a:gd name="T73" fmla="*/ 30 h 541"/>
                <a:gd name="T74" fmla="*/ 256 w 384"/>
                <a:gd name="T75" fmla="*/ 44 h 541"/>
                <a:gd name="T76" fmla="*/ 264 w 384"/>
                <a:gd name="T77" fmla="*/ 76 h 541"/>
                <a:gd name="T78" fmla="*/ 268 w 384"/>
                <a:gd name="T79" fmla="*/ 95 h 541"/>
                <a:gd name="T80" fmla="*/ 288 w 384"/>
                <a:gd name="T81" fmla="*/ 102 h 541"/>
                <a:gd name="T82" fmla="*/ 288 w 384"/>
                <a:gd name="T83" fmla="*/ 84 h 541"/>
                <a:gd name="T84" fmla="*/ 304 w 384"/>
                <a:gd name="T85" fmla="*/ 123 h 541"/>
                <a:gd name="T86" fmla="*/ 349 w 384"/>
                <a:gd name="T87" fmla="*/ 138 h 541"/>
                <a:gd name="T88" fmla="*/ 383 w 384"/>
                <a:gd name="T89" fmla="*/ 128 h 541"/>
                <a:gd name="T90" fmla="*/ 364 w 384"/>
                <a:gd name="T91" fmla="*/ 181 h 541"/>
                <a:gd name="T92" fmla="*/ 344 w 384"/>
                <a:gd name="T93" fmla="*/ 185 h 541"/>
                <a:gd name="T94" fmla="*/ 327 w 384"/>
                <a:gd name="T95" fmla="*/ 231 h 541"/>
                <a:gd name="T96" fmla="*/ 293 w 384"/>
                <a:gd name="T97" fmla="*/ 280 h 541"/>
                <a:gd name="T98" fmla="*/ 267 w 384"/>
                <a:gd name="T99" fmla="*/ 280 h 541"/>
                <a:gd name="T100" fmla="*/ 260 w 384"/>
                <a:gd name="T101" fmla="*/ 274 h 541"/>
                <a:gd name="T102" fmla="*/ 261 w 384"/>
                <a:gd name="T103" fmla="*/ 215 h 541"/>
                <a:gd name="T104" fmla="*/ 233 w 384"/>
                <a:gd name="T105" fmla="*/ 187 h 541"/>
                <a:gd name="T106" fmla="*/ 262 w 384"/>
                <a:gd name="T107" fmla="*/ 149 h 541"/>
                <a:gd name="T108" fmla="*/ 264 w 384"/>
                <a:gd name="T109" fmla="*/ 113 h 541"/>
                <a:gd name="T110" fmla="*/ 264 w 384"/>
                <a:gd name="T111" fmla="*/ 98 h 541"/>
                <a:gd name="T112" fmla="*/ 252 w 384"/>
                <a:gd name="T113" fmla="*/ 84 h 541"/>
                <a:gd name="T114" fmla="*/ 247 w 384"/>
                <a:gd name="T115" fmla="*/ 68 h 541"/>
                <a:gd name="T116" fmla="*/ 244 w 384"/>
                <a:gd name="T117" fmla="*/ 76 h 541"/>
                <a:gd name="T118" fmla="*/ 224 w 384"/>
                <a:gd name="T119" fmla="*/ 35 h 541"/>
                <a:gd name="T120" fmla="*/ 211 w 384"/>
                <a:gd name="T121" fmla="*/ 30 h 541"/>
                <a:gd name="T122" fmla="*/ 209 w 384"/>
                <a:gd name="T123" fmla="*/ 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541">
                  <a:moveTo>
                    <a:pt x="52" y="522"/>
                  </a:moveTo>
                  <a:lnTo>
                    <a:pt x="52" y="524"/>
                  </a:lnTo>
                  <a:lnTo>
                    <a:pt x="49" y="523"/>
                  </a:lnTo>
                  <a:lnTo>
                    <a:pt x="49" y="525"/>
                  </a:lnTo>
                  <a:lnTo>
                    <a:pt x="52" y="526"/>
                  </a:lnTo>
                  <a:lnTo>
                    <a:pt x="53" y="527"/>
                  </a:lnTo>
                  <a:lnTo>
                    <a:pt x="56" y="527"/>
                  </a:lnTo>
                  <a:lnTo>
                    <a:pt x="56" y="529"/>
                  </a:lnTo>
                  <a:lnTo>
                    <a:pt x="56" y="532"/>
                  </a:lnTo>
                  <a:lnTo>
                    <a:pt x="54" y="533"/>
                  </a:lnTo>
                  <a:lnTo>
                    <a:pt x="48" y="534"/>
                  </a:lnTo>
                  <a:lnTo>
                    <a:pt x="45" y="537"/>
                  </a:lnTo>
                  <a:lnTo>
                    <a:pt x="42" y="536"/>
                  </a:lnTo>
                  <a:lnTo>
                    <a:pt x="41" y="537"/>
                  </a:lnTo>
                  <a:lnTo>
                    <a:pt x="38" y="540"/>
                  </a:lnTo>
                  <a:lnTo>
                    <a:pt x="34" y="540"/>
                  </a:lnTo>
                  <a:lnTo>
                    <a:pt x="33" y="540"/>
                  </a:lnTo>
                  <a:lnTo>
                    <a:pt x="34" y="537"/>
                  </a:lnTo>
                  <a:lnTo>
                    <a:pt x="36" y="535"/>
                  </a:lnTo>
                  <a:lnTo>
                    <a:pt x="36" y="532"/>
                  </a:lnTo>
                  <a:lnTo>
                    <a:pt x="37" y="531"/>
                  </a:lnTo>
                  <a:lnTo>
                    <a:pt x="40" y="529"/>
                  </a:lnTo>
                  <a:lnTo>
                    <a:pt x="40" y="526"/>
                  </a:lnTo>
                  <a:lnTo>
                    <a:pt x="41" y="524"/>
                  </a:lnTo>
                  <a:lnTo>
                    <a:pt x="40" y="519"/>
                  </a:lnTo>
                  <a:lnTo>
                    <a:pt x="41" y="514"/>
                  </a:lnTo>
                  <a:lnTo>
                    <a:pt x="46" y="514"/>
                  </a:lnTo>
                  <a:lnTo>
                    <a:pt x="52" y="522"/>
                  </a:lnTo>
                  <a:close/>
                  <a:moveTo>
                    <a:pt x="8" y="466"/>
                  </a:moveTo>
                  <a:lnTo>
                    <a:pt x="8" y="469"/>
                  </a:lnTo>
                  <a:lnTo>
                    <a:pt x="8" y="470"/>
                  </a:lnTo>
                  <a:lnTo>
                    <a:pt x="7" y="470"/>
                  </a:lnTo>
                  <a:lnTo>
                    <a:pt x="5" y="469"/>
                  </a:lnTo>
                  <a:lnTo>
                    <a:pt x="3" y="469"/>
                  </a:lnTo>
                  <a:lnTo>
                    <a:pt x="2" y="469"/>
                  </a:lnTo>
                  <a:lnTo>
                    <a:pt x="1" y="468"/>
                  </a:lnTo>
                  <a:lnTo>
                    <a:pt x="2" y="466"/>
                  </a:lnTo>
                  <a:lnTo>
                    <a:pt x="6" y="464"/>
                  </a:lnTo>
                  <a:lnTo>
                    <a:pt x="8" y="466"/>
                  </a:lnTo>
                  <a:close/>
                  <a:moveTo>
                    <a:pt x="16" y="445"/>
                  </a:moveTo>
                  <a:lnTo>
                    <a:pt x="17" y="451"/>
                  </a:lnTo>
                  <a:lnTo>
                    <a:pt x="14" y="449"/>
                  </a:lnTo>
                  <a:lnTo>
                    <a:pt x="13" y="447"/>
                  </a:lnTo>
                  <a:lnTo>
                    <a:pt x="15" y="445"/>
                  </a:lnTo>
                  <a:lnTo>
                    <a:pt x="16" y="445"/>
                  </a:lnTo>
                  <a:close/>
                  <a:moveTo>
                    <a:pt x="237" y="258"/>
                  </a:moveTo>
                  <a:lnTo>
                    <a:pt x="232" y="260"/>
                  </a:lnTo>
                  <a:lnTo>
                    <a:pt x="232" y="258"/>
                  </a:lnTo>
                  <a:lnTo>
                    <a:pt x="233" y="255"/>
                  </a:lnTo>
                  <a:lnTo>
                    <a:pt x="235" y="253"/>
                  </a:lnTo>
                  <a:lnTo>
                    <a:pt x="236" y="252"/>
                  </a:lnTo>
                  <a:lnTo>
                    <a:pt x="238" y="251"/>
                  </a:lnTo>
                  <a:lnTo>
                    <a:pt x="238" y="254"/>
                  </a:lnTo>
                  <a:lnTo>
                    <a:pt x="237" y="258"/>
                  </a:lnTo>
                  <a:close/>
                  <a:moveTo>
                    <a:pt x="211" y="275"/>
                  </a:moveTo>
                  <a:lnTo>
                    <a:pt x="214" y="275"/>
                  </a:lnTo>
                  <a:lnTo>
                    <a:pt x="218" y="272"/>
                  </a:lnTo>
                  <a:lnTo>
                    <a:pt x="221" y="269"/>
                  </a:lnTo>
                  <a:lnTo>
                    <a:pt x="225" y="268"/>
                  </a:lnTo>
                  <a:lnTo>
                    <a:pt x="230" y="263"/>
                  </a:lnTo>
                  <a:lnTo>
                    <a:pt x="232" y="262"/>
                  </a:lnTo>
                  <a:lnTo>
                    <a:pt x="236" y="261"/>
                  </a:lnTo>
                  <a:lnTo>
                    <a:pt x="237" y="260"/>
                  </a:lnTo>
                  <a:lnTo>
                    <a:pt x="239" y="260"/>
                  </a:lnTo>
                  <a:lnTo>
                    <a:pt x="238" y="263"/>
                  </a:lnTo>
                  <a:lnTo>
                    <a:pt x="235" y="263"/>
                  </a:lnTo>
                  <a:lnTo>
                    <a:pt x="235" y="265"/>
                  </a:lnTo>
                  <a:lnTo>
                    <a:pt x="237" y="266"/>
                  </a:lnTo>
                  <a:lnTo>
                    <a:pt x="235" y="268"/>
                  </a:lnTo>
                  <a:lnTo>
                    <a:pt x="235" y="271"/>
                  </a:lnTo>
                  <a:lnTo>
                    <a:pt x="233" y="275"/>
                  </a:lnTo>
                  <a:lnTo>
                    <a:pt x="236" y="273"/>
                  </a:lnTo>
                  <a:lnTo>
                    <a:pt x="237" y="271"/>
                  </a:lnTo>
                  <a:lnTo>
                    <a:pt x="237" y="270"/>
                  </a:lnTo>
                  <a:lnTo>
                    <a:pt x="238" y="268"/>
                  </a:lnTo>
                  <a:lnTo>
                    <a:pt x="240" y="266"/>
                  </a:lnTo>
                  <a:lnTo>
                    <a:pt x="239" y="265"/>
                  </a:lnTo>
                  <a:lnTo>
                    <a:pt x="239" y="263"/>
                  </a:lnTo>
                  <a:lnTo>
                    <a:pt x="241" y="263"/>
                  </a:lnTo>
                  <a:lnTo>
                    <a:pt x="243" y="263"/>
                  </a:lnTo>
                  <a:lnTo>
                    <a:pt x="244" y="263"/>
                  </a:lnTo>
                  <a:lnTo>
                    <a:pt x="246" y="263"/>
                  </a:lnTo>
                  <a:lnTo>
                    <a:pt x="246" y="265"/>
                  </a:lnTo>
                  <a:lnTo>
                    <a:pt x="249" y="264"/>
                  </a:lnTo>
                  <a:lnTo>
                    <a:pt x="248" y="266"/>
                  </a:lnTo>
                  <a:lnTo>
                    <a:pt x="246" y="269"/>
                  </a:lnTo>
                  <a:lnTo>
                    <a:pt x="245" y="270"/>
                  </a:lnTo>
                  <a:lnTo>
                    <a:pt x="242" y="273"/>
                  </a:lnTo>
                  <a:lnTo>
                    <a:pt x="240" y="274"/>
                  </a:lnTo>
                  <a:lnTo>
                    <a:pt x="243" y="274"/>
                  </a:lnTo>
                  <a:lnTo>
                    <a:pt x="248" y="271"/>
                  </a:lnTo>
                  <a:lnTo>
                    <a:pt x="251" y="268"/>
                  </a:lnTo>
                  <a:lnTo>
                    <a:pt x="251" y="271"/>
                  </a:lnTo>
                  <a:lnTo>
                    <a:pt x="249" y="274"/>
                  </a:lnTo>
                  <a:lnTo>
                    <a:pt x="246" y="276"/>
                  </a:lnTo>
                  <a:lnTo>
                    <a:pt x="244" y="277"/>
                  </a:lnTo>
                  <a:lnTo>
                    <a:pt x="242" y="279"/>
                  </a:lnTo>
                  <a:lnTo>
                    <a:pt x="241" y="281"/>
                  </a:lnTo>
                  <a:lnTo>
                    <a:pt x="241" y="283"/>
                  </a:lnTo>
                  <a:lnTo>
                    <a:pt x="242" y="285"/>
                  </a:lnTo>
                  <a:lnTo>
                    <a:pt x="244" y="287"/>
                  </a:lnTo>
                  <a:lnTo>
                    <a:pt x="241" y="291"/>
                  </a:lnTo>
                  <a:lnTo>
                    <a:pt x="244" y="291"/>
                  </a:lnTo>
                  <a:lnTo>
                    <a:pt x="246" y="292"/>
                  </a:lnTo>
                  <a:lnTo>
                    <a:pt x="248" y="295"/>
                  </a:lnTo>
                  <a:lnTo>
                    <a:pt x="247" y="297"/>
                  </a:lnTo>
                  <a:lnTo>
                    <a:pt x="246" y="299"/>
                  </a:lnTo>
                  <a:lnTo>
                    <a:pt x="241" y="306"/>
                  </a:lnTo>
                  <a:lnTo>
                    <a:pt x="238" y="309"/>
                  </a:lnTo>
                  <a:lnTo>
                    <a:pt x="235" y="311"/>
                  </a:lnTo>
                  <a:lnTo>
                    <a:pt x="235" y="315"/>
                  </a:lnTo>
                  <a:lnTo>
                    <a:pt x="234" y="317"/>
                  </a:lnTo>
                  <a:lnTo>
                    <a:pt x="226" y="326"/>
                  </a:lnTo>
                  <a:lnTo>
                    <a:pt x="224" y="328"/>
                  </a:lnTo>
                  <a:lnTo>
                    <a:pt x="218" y="342"/>
                  </a:lnTo>
                  <a:lnTo>
                    <a:pt x="214" y="348"/>
                  </a:lnTo>
                  <a:lnTo>
                    <a:pt x="212" y="349"/>
                  </a:lnTo>
                  <a:lnTo>
                    <a:pt x="210" y="352"/>
                  </a:lnTo>
                  <a:lnTo>
                    <a:pt x="203" y="354"/>
                  </a:lnTo>
                  <a:lnTo>
                    <a:pt x="201" y="358"/>
                  </a:lnTo>
                  <a:lnTo>
                    <a:pt x="198" y="360"/>
                  </a:lnTo>
                  <a:lnTo>
                    <a:pt x="195" y="360"/>
                  </a:lnTo>
                  <a:lnTo>
                    <a:pt x="196" y="362"/>
                  </a:lnTo>
                  <a:lnTo>
                    <a:pt x="197" y="362"/>
                  </a:lnTo>
                  <a:lnTo>
                    <a:pt x="199" y="364"/>
                  </a:lnTo>
                  <a:lnTo>
                    <a:pt x="197" y="366"/>
                  </a:lnTo>
                  <a:lnTo>
                    <a:pt x="196" y="367"/>
                  </a:lnTo>
                  <a:lnTo>
                    <a:pt x="193" y="368"/>
                  </a:lnTo>
                  <a:lnTo>
                    <a:pt x="192" y="369"/>
                  </a:lnTo>
                  <a:lnTo>
                    <a:pt x="197" y="368"/>
                  </a:lnTo>
                  <a:lnTo>
                    <a:pt x="199" y="369"/>
                  </a:lnTo>
                  <a:lnTo>
                    <a:pt x="199" y="371"/>
                  </a:lnTo>
                  <a:lnTo>
                    <a:pt x="200" y="373"/>
                  </a:lnTo>
                  <a:lnTo>
                    <a:pt x="201" y="376"/>
                  </a:lnTo>
                  <a:lnTo>
                    <a:pt x="205" y="377"/>
                  </a:lnTo>
                  <a:lnTo>
                    <a:pt x="210" y="378"/>
                  </a:lnTo>
                  <a:lnTo>
                    <a:pt x="210" y="380"/>
                  </a:lnTo>
                  <a:lnTo>
                    <a:pt x="211" y="383"/>
                  </a:lnTo>
                  <a:lnTo>
                    <a:pt x="210" y="386"/>
                  </a:lnTo>
                  <a:lnTo>
                    <a:pt x="209" y="387"/>
                  </a:lnTo>
                  <a:lnTo>
                    <a:pt x="208" y="388"/>
                  </a:lnTo>
                  <a:lnTo>
                    <a:pt x="205" y="388"/>
                  </a:lnTo>
                  <a:lnTo>
                    <a:pt x="202" y="387"/>
                  </a:lnTo>
                  <a:lnTo>
                    <a:pt x="199" y="384"/>
                  </a:lnTo>
                  <a:lnTo>
                    <a:pt x="193" y="385"/>
                  </a:lnTo>
                  <a:lnTo>
                    <a:pt x="191" y="386"/>
                  </a:lnTo>
                  <a:lnTo>
                    <a:pt x="191" y="385"/>
                  </a:lnTo>
                  <a:lnTo>
                    <a:pt x="194" y="383"/>
                  </a:lnTo>
                  <a:lnTo>
                    <a:pt x="192" y="381"/>
                  </a:lnTo>
                  <a:lnTo>
                    <a:pt x="191" y="380"/>
                  </a:lnTo>
                  <a:lnTo>
                    <a:pt x="189" y="381"/>
                  </a:lnTo>
                  <a:lnTo>
                    <a:pt x="188" y="383"/>
                  </a:lnTo>
                  <a:lnTo>
                    <a:pt x="188" y="385"/>
                  </a:lnTo>
                  <a:lnTo>
                    <a:pt x="186" y="386"/>
                  </a:lnTo>
                  <a:lnTo>
                    <a:pt x="185" y="387"/>
                  </a:lnTo>
                  <a:lnTo>
                    <a:pt x="182" y="384"/>
                  </a:lnTo>
                  <a:lnTo>
                    <a:pt x="180" y="382"/>
                  </a:lnTo>
                  <a:lnTo>
                    <a:pt x="177" y="380"/>
                  </a:lnTo>
                  <a:lnTo>
                    <a:pt x="177" y="381"/>
                  </a:lnTo>
                  <a:lnTo>
                    <a:pt x="180" y="385"/>
                  </a:lnTo>
                  <a:lnTo>
                    <a:pt x="181" y="388"/>
                  </a:lnTo>
                  <a:lnTo>
                    <a:pt x="178" y="390"/>
                  </a:lnTo>
                  <a:lnTo>
                    <a:pt x="175" y="392"/>
                  </a:lnTo>
                  <a:lnTo>
                    <a:pt x="172" y="392"/>
                  </a:lnTo>
                  <a:lnTo>
                    <a:pt x="169" y="394"/>
                  </a:lnTo>
                  <a:lnTo>
                    <a:pt x="166" y="397"/>
                  </a:lnTo>
                  <a:lnTo>
                    <a:pt x="164" y="397"/>
                  </a:lnTo>
                  <a:lnTo>
                    <a:pt x="160" y="398"/>
                  </a:lnTo>
                  <a:lnTo>
                    <a:pt x="157" y="399"/>
                  </a:lnTo>
                  <a:lnTo>
                    <a:pt x="157" y="401"/>
                  </a:lnTo>
                  <a:lnTo>
                    <a:pt x="155" y="404"/>
                  </a:lnTo>
                  <a:lnTo>
                    <a:pt x="151" y="404"/>
                  </a:lnTo>
                  <a:lnTo>
                    <a:pt x="153" y="405"/>
                  </a:lnTo>
                  <a:lnTo>
                    <a:pt x="153" y="406"/>
                  </a:lnTo>
                  <a:lnTo>
                    <a:pt x="151" y="416"/>
                  </a:lnTo>
                  <a:lnTo>
                    <a:pt x="150" y="419"/>
                  </a:lnTo>
                  <a:lnTo>
                    <a:pt x="150" y="427"/>
                  </a:lnTo>
                  <a:lnTo>
                    <a:pt x="149" y="433"/>
                  </a:lnTo>
                  <a:lnTo>
                    <a:pt x="144" y="433"/>
                  </a:lnTo>
                  <a:lnTo>
                    <a:pt x="144" y="434"/>
                  </a:lnTo>
                  <a:lnTo>
                    <a:pt x="148" y="436"/>
                  </a:lnTo>
                  <a:lnTo>
                    <a:pt x="147" y="439"/>
                  </a:lnTo>
                  <a:lnTo>
                    <a:pt x="143" y="444"/>
                  </a:lnTo>
                  <a:lnTo>
                    <a:pt x="142" y="447"/>
                  </a:lnTo>
                  <a:lnTo>
                    <a:pt x="140" y="453"/>
                  </a:lnTo>
                  <a:lnTo>
                    <a:pt x="138" y="460"/>
                  </a:lnTo>
                  <a:lnTo>
                    <a:pt x="134" y="468"/>
                  </a:lnTo>
                  <a:lnTo>
                    <a:pt x="134" y="469"/>
                  </a:lnTo>
                  <a:lnTo>
                    <a:pt x="135" y="471"/>
                  </a:lnTo>
                  <a:lnTo>
                    <a:pt x="137" y="473"/>
                  </a:lnTo>
                  <a:lnTo>
                    <a:pt x="137" y="475"/>
                  </a:lnTo>
                  <a:lnTo>
                    <a:pt x="136" y="476"/>
                  </a:lnTo>
                  <a:lnTo>
                    <a:pt x="134" y="477"/>
                  </a:lnTo>
                  <a:lnTo>
                    <a:pt x="133" y="477"/>
                  </a:lnTo>
                  <a:lnTo>
                    <a:pt x="125" y="479"/>
                  </a:lnTo>
                  <a:lnTo>
                    <a:pt x="122" y="482"/>
                  </a:lnTo>
                  <a:lnTo>
                    <a:pt x="120" y="486"/>
                  </a:lnTo>
                  <a:lnTo>
                    <a:pt x="118" y="490"/>
                  </a:lnTo>
                  <a:lnTo>
                    <a:pt x="109" y="498"/>
                  </a:lnTo>
                  <a:lnTo>
                    <a:pt x="104" y="504"/>
                  </a:lnTo>
                  <a:lnTo>
                    <a:pt x="103" y="506"/>
                  </a:lnTo>
                  <a:lnTo>
                    <a:pt x="102" y="507"/>
                  </a:lnTo>
                  <a:lnTo>
                    <a:pt x="91" y="510"/>
                  </a:lnTo>
                  <a:lnTo>
                    <a:pt x="83" y="511"/>
                  </a:lnTo>
                  <a:lnTo>
                    <a:pt x="79" y="510"/>
                  </a:lnTo>
                  <a:lnTo>
                    <a:pt x="75" y="509"/>
                  </a:lnTo>
                  <a:lnTo>
                    <a:pt x="73" y="508"/>
                  </a:lnTo>
                  <a:lnTo>
                    <a:pt x="68" y="509"/>
                  </a:lnTo>
                  <a:lnTo>
                    <a:pt x="66" y="510"/>
                  </a:lnTo>
                  <a:lnTo>
                    <a:pt x="63" y="509"/>
                  </a:lnTo>
                  <a:lnTo>
                    <a:pt x="60" y="510"/>
                  </a:lnTo>
                  <a:lnTo>
                    <a:pt x="59" y="509"/>
                  </a:lnTo>
                  <a:lnTo>
                    <a:pt x="59" y="507"/>
                  </a:lnTo>
                  <a:lnTo>
                    <a:pt x="59" y="504"/>
                  </a:lnTo>
                  <a:lnTo>
                    <a:pt x="58" y="502"/>
                  </a:lnTo>
                  <a:lnTo>
                    <a:pt x="57" y="501"/>
                  </a:lnTo>
                  <a:lnTo>
                    <a:pt x="56" y="500"/>
                  </a:lnTo>
                  <a:lnTo>
                    <a:pt x="54" y="499"/>
                  </a:lnTo>
                  <a:lnTo>
                    <a:pt x="51" y="498"/>
                  </a:lnTo>
                  <a:lnTo>
                    <a:pt x="45" y="499"/>
                  </a:lnTo>
                  <a:lnTo>
                    <a:pt x="43" y="499"/>
                  </a:lnTo>
                  <a:lnTo>
                    <a:pt x="39" y="493"/>
                  </a:lnTo>
                  <a:lnTo>
                    <a:pt x="38" y="491"/>
                  </a:lnTo>
                  <a:lnTo>
                    <a:pt x="34" y="489"/>
                  </a:lnTo>
                  <a:lnTo>
                    <a:pt x="32" y="489"/>
                  </a:lnTo>
                  <a:lnTo>
                    <a:pt x="29" y="493"/>
                  </a:lnTo>
                  <a:lnTo>
                    <a:pt x="28" y="493"/>
                  </a:lnTo>
                  <a:lnTo>
                    <a:pt x="19" y="493"/>
                  </a:lnTo>
                  <a:lnTo>
                    <a:pt x="11" y="493"/>
                  </a:lnTo>
                  <a:lnTo>
                    <a:pt x="8" y="491"/>
                  </a:lnTo>
                  <a:lnTo>
                    <a:pt x="7" y="488"/>
                  </a:lnTo>
                  <a:lnTo>
                    <a:pt x="13" y="480"/>
                  </a:lnTo>
                  <a:lnTo>
                    <a:pt x="12" y="481"/>
                  </a:lnTo>
                  <a:lnTo>
                    <a:pt x="8" y="485"/>
                  </a:lnTo>
                  <a:lnTo>
                    <a:pt x="5" y="484"/>
                  </a:lnTo>
                  <a:lnTo>
                    <a:pt x="7" y="480"/>
                  </a:lnTo>
                  <a:lnTo>
                    <a:pt x="8" y="479"/>
                  </a:lnTo>
                  <a:lnTo>
                    <a:pt x="7" y="477"/>
                  </a:lnTo>
                  <a:lnTo>
                    <a:pt x="4" y="480"/>
                  </a:lnTo>
                  <a:lnTo>
                    <a:pt x="0" y="480"/>
                  </a:lnTo>
                  <a:lnTo>
                    <a:pt x="0" y="478"/>
                  </a:lnTo>
                  <a:lnTo>
                    <a:pt x="0" y="474"/>
                  </a:lnTo>
                  <a:lnTo>
                    <a:pt x="1" y="474"/>
                  </a:lnTo>
                  <a:lnTo>
                    <a:pt x="11" y="472"/>
                  </a:lnTo>
                  <a:lnTo>
                    <a:pt x="14" y="471"/>
                  </a:lnTo>
                  <a:lnTo>
                    <a:pt x="16" y="469"/>
                  </a:lnTo>
                  <a:lnTo>
                    <a:pt x="10" y="468"/>
                  </a:lnTo>
                  <a:lnTo>
                    <a:pt x="10" y="466"/>
                  </a:lnTo>
                  <a:lnTo>
                    <a:pt x="11" y="464"/>
                  </a:lnTo>
                  <a:lnTo>
                    <a:pt x="16" y="461"/>
                  </a:lnTo>
                  <a:lnTo>
                    <a:pt x="12" y="462"/>
                  </a:lnTo>
                  <a:lnTo>
                    <a:pt x="8" y="462"/>
                  </a:lnTo>
                  <a:lnTo>
                    <a:pt x="8" y="458"/>
                  </a:lnTo>
                  <a:lnTo>
                    <a:pt x="9" y="455"/>
                  </a:lnTo>
                  <a:lnTo>
                    <a:pt x="14" y="455"/>
                  </a:lnTo>
                  <a:lnTo>
                    <a:pt x="12" y="453"/>
                  </a:lnTo>
                  <a:lnTo>
                    <a:pt x="12" y="451"/>
                  </a:lnTo>
                  <a:lnTo>
                    <a:pt x="13" y="451"/>
                  </a:lnTo>
                  <a:lnTo>
                    <a:pt x="18" y="454"/>
                  </a:lnTo>
                  <a:lnTo>
                    <a:pt x="21" y="455"/>
                  </a:lnTo>
                  <a:lnTo>
                    <a:pt x="19" y="453"/>
                  </a:lnTo>
                  <a:lnTo>
                    <a:pt x="20" y="451"/>
                  </a:lnTo>
                  <a:lnTo>
                    <a:pt x="21" y="451"/>
                  </a:lnTo>
                  <a:lnTo>
                    <a:pt x="24" y="450"/>
                  </a:lnTo>
                  <a:lnTo>
                    <a:pt x="23" y="449"/>
                  </a:lnTo>
                  <a:lnTo>
                    <a:pt x="20" y="449"/>
                  </a:lnTo>
                  <a:lnTo>
                    <a:pt x="17" y="447"/>
                  </a:lnTo>
                  <a:lnTo>
                    <a:pt x="17" y="445"/>
                  </a:lnTo>
                  <a:lnTo>
                    <a:pt x="17" y="443"/>
                  </a:lnTo>
                  <a:lnTo>
                    <a:pt x="20" y="439"/>
                  </a:lnTo>
                  <a:lnTo>
                    <a:pt x="22" y="441"/>
                  </a:lnTo>
                  <a:lnTo>
                    <a:pt x="24" y="441"/>
                  </a:lnTo>
                  <a:lnTo>
                    <a:pt x="23" y="439"/>
                  </a:lnTo>
                  <a:lnTo>
                    <a:pt x="22" y="437"/>
                  </a:lnTo>
                  <a:lnTo>
                    <a:pt x="23" y="435"/>
                  </a:lnTo>
                  <a:lnTo>
                    <a:pt x="29" y="429"/>
                  </a:lnTo>
                  <a:lnTo>
                    <a:pt x="31" y="435"/>
                  </a:lnTo>
                  <a:lnTo>
                    <a:pt x="32" y="433"/>
                  </a:lnTo>
                  <a:lnTo>
                    <a:pt x="32" y="432"/>
                  </a:lnTo>
                  <a:lnTo>
                    <a:pt x="30" y="430"/>
                  </a:lnTo>
                  <a:lnTo>
                    <a:pt x="31" y="428"/>
                  </a:lnTo>
                  <a:lnTo>
                    <a:pt x="32" y="427"/>
                  </a:lnTo>
                  <a:lnTo>
                    <a:pt x="35" y="425"/>
                  </a:lnTo>
                  <a:lnTo>
                    <a:pt x="38" y="421"/>
                  </a:lnTo>
                  <a:lnTo>
                    <a:pt x="41" y="419"/>
                  </a:lnTo>
                  <a:lnTo>
                    <a:pt x="43" y="420"/>
                  </a:lnTo>
                  <a:lnTo>
                    <a:pt x="45" y="422"/>
                  </a:lnTo>
                  <a:lnTo>
                    <a:pt x="45" y="420"/>
                  </a:lnTo>
                  <a:lnTo>
                    <a:pt x="44" y="419"/>
                  </a:lnTo>
                  <a:lnTo>
                    <a:pt x="43" y="414"/>
                  </a:lnTo>
                  <a:lnTo>
                    <a:pt x="49" y="408"/>
                  </a:lnTo>
                  <a:lnTo>
                    <a:pt x="54" y="402"/>
                  </a:lnTo>
                  <a:lnTo>
                    <a:pt x="60" y="396"/>
                  </a:lnTo>
                  <a:lnTo>
                    <a:pt x="63" y="394"/>
                  </a:lnTo>
                  <a:lnTo>
                    <a:pt x="69" y="391"/>
                  </a:lnTo>
                  <a:lnTo>
                    <a:pt x="73" y="392"/>
                  </a:lnTo>
                  <a:lnTo>
                    <a:pt x="74" y="392"/>
                  </a:lnTo>
                  <a:lnTo>
                    <a:pt x="79" y="388"/>
                  </a:lnTo>
                  <a:lnTo>
                    <a:pt x="82" y="386"/>
                  </a:lnTo>
                  <a:lnTo>
                    <a:pt x="84" y="388"/>
                  </a:lnTo>
                  <a:lnTo>
                    <a:pt x="86" y="389"/>
                  </a:lnTo>
                  <a:lnTo>
                    <a:pt x="84" y="384"/>
                  </a:lnTo>
                  <a:lnTo>
                    <a:pt x="86" y="383"/>
                  </a:lnTo>
                  <a:lnTo>
                    <a:pt x="90" y="380"/>
                  </a:lnTo>
                  <a:lnTo>
                    <a:pt x="97" y="376"/>
                  </a:lnTo>
                  <a:lnTo>
                    <a:pt x="101" y="375"/>
                  </a:lnTo>
                  <a:lnTo>
                    <a:pt x="104" y="372"/>
                  </a:lnTo>
                  <a:lnTo>
                    <a:pt x="106" y="372"/>
                  </a:lnTo>
                  <a:lnTo>
                    <a:pt x="106" y="370"/>
                  </a:lnTo>
                  <a:lnTo>
                    <a:pt x="106" y="369"/>
                  </a:lnTo>
                  <a:lnTo>
                    <a:pt x="108" y="369"/>
                  </a:lnTo>
                  <a:lnTo>
                    <a:pt x="109" y="368"/>
                  </a:lnTo>
                  <a:lnTo>
                    <a:pt x="107" y="367"/>
                  </a:lnTo>
                  <a:lnTo>
                    <a:pt x="112" y="364"/>
                  </a:lnTo>
                  <a:lnTo>
                    <a:pt x="115" y="360"/>
                  </a:lnTo>
                  <a:lnTo>
                    <a:pt x="117" y="359"/>
                  </a:lnTo>
                  <a:lnTo>
                    <a:pt x="118" y="358"/>
                  </a:lnTo>
                  <a:lnTo>
                    <a:pt x="119" y="356"/>
                  </a:lnTo>
                  <a:lnTo>
                    <a:pt x="121" y="355"/>
                  </a:lnTo>
                  <a:lnTo>
                    <a:pt x="123" y="355"/>
                  </a:lnTo>
                  <a:lnTo>
                    <a:pt x="124" y="356"/>
                  </a:lnTo>
                  <a:lnTo>
                    <a:pt x="123" y="354"/>
                  </a:lnTo>
                  <a:lnTo>
                    <a:pt x="122" y="353"/>
                  </a:lnTo>
                  <a:lnTo>
                    <a:pt x="124" y="352"/>
                  </a:lnTo>
                  <a:lnTo>
                    <a:pt x="127" y="350"/>
                  </a:lnTo>
                  <a:lnTo>
                    <a:pt x="129" y="352"/>
                  </a:lnTo>
                  <a:lnTo>
                    <a:pt x="131" y="353"/>
                  </a:lnTo>
                  <a:lnTo>
                    <a:pt x="129" y="350"/>
                  </a:lnTo>
                  <a:lnTo>
                    <a:pt x="128" y="349"/>
                  </a:lnTo>
                  <a:lnTo>
                    <a:pt x="131" y="348"/>
                  </a:lnTo>
                  <a:lnTo>
                    <a:pt x="133" y="347"/>
                  </a:lnTo>
                  <a:lnTo>
                    <a:pt x="135" y="350"/>
                  </a:lnTo>
                  <a:lnTo>
                    <a:pt x="135" y="348"/>
                  </a:lnTo>
                  <a:lnTo>
                    <a:pt x="135" y="345"/>
                  </a:lnTo>
                  <a:lnTo>
                    <a:pt x="139" y="342"/>
                  </a:lnTo>
                  <a:lnTo>
                    <a:pt x="142" y="337"/>
                  </a:lnTo>
                  <a:lnTo>
                    <a:pt x="144" y="338"/>
                  </a:lnTo>
                  <a:lnTo>
                    <a:pt x="144" y="341"/>
                  </a:lnTo>
                  <a:lnTo>
                    <a:pt x="144" y="343"/>
                  </a:lnTo>
                  <a:lnTo>
                    <a:pt x="145" y="343"/>
                  </a:lnTo>
                  <a:lnTo>
                    <a:pt x="145" y="340"/>
                  </a:lnTo>
                  <a:lnTo>
                    <a:pt x="144" y="336"/>
                  </a:lnTo>
                  <a:lnTo>
                    <a:pt x="150" y="327"/>
                  </a:lnTo>
                  <a:lnTo>
                    <a:pt x="150" y="326"/>
                  </a:lnTo>
                  <a:lnTo>
                    <a:pt x="151" y="326"/>
                  </a:lnTo>
                  <a:lnTo>
                    <a:pt x="153" y="325"/>
                  </a:lnTo>
                  <a:lnTo>
                    <a:pt x="153" y="324"/>
                  </a:lnTo>
                  <a:lnTo>
                    <a:pt x="151" y="323"/>
                  </a:lnTo>
                  <a:lnTo>
                    <a:pt x="153" y="318"/>
                  </a:lnTo>
                  <a:lnTo>
                    <a:pt x="154" y="313"/>
                  </a:lnTo>
                  <a:lnTo>
                    <a:pt x="155" y="309"/>
                  </a:lnTo>
                  <a:lnTo>
                    <a:pt x="157" y="304"/>
                  </a:lnTo>
                  <a:lnTo>
                    <a:pt x="159" y="297"/>
                  </a:lnTo>
                  <a:lnTo>
                    <a:pt x="161" y="295"/>
                  </a:lnTo>
                  <a:lnTo>
                    <a:pt x="165" y="295"/>
                  </a:lnTo>
                  <a:lnTo>
                    <a:pt x="167" y="294"/>
                  </a:lnTo>
                  <a:lnTo>
                    <a:pt x="170" y="291"/>
                  </a:lnTo>
                  <a:lnTo>
                    <a:pt x="174" y="286"/>
                  </a:lnTo>
                  <a:lnTo>
                    <a:pt x="175" y="282"/>
                  </a:lnTo>
                  <a:lnTo>
                    <a:pt x="178" y="272"/>
                  </a:lnTo>
                  <a:lnTo>
                    <a:pt x="180" y="261"/>
                  </a:lnTo>
                  <a:lnTo>
                    <a:pt x="184" y="253"/>
                  </a:lnTo>
                  <a:lnTo>
                    <a:pt x="190" y="247"/>
                  </a:lnTo>
                  <a:lnTo>
                    <a:pt x="196" y="243"/>
                  </a:lnTo>
                  <a:lnTo>
                    <a:pt x="198" y="242"/>
                  </a:lnTo>
                  <a:lnTo>
                    <a:pt x="202" y="242"/>
                  </a:lnTo>
                  <a:lnTo>
                    <a:pt x="205" y="243"/>
                  </a:lnTo>
                  <a:lnTo>
                    <a:pt x="199" y="244"/>
                  </a:lnTo>
                  <a:lnTo>
                    <a:pt x="198" y="247"/>
                  </a:lnTo>
                  <a:lnTo>
                    <a:pt x="198" y="249"/>
                  </a:lnTo>
                  <a:lnTo>
                    <a:pt x="199" y="252"/>
                  </a:lnTo>
                  <a:lnTo>
                    <a:pt x="200" y="254"/>
                  </a:lnTo>
                  <a:lnTo>
                    <a:pt x="203" y="256"/>
                  </a:lnTo>
                  <a:lnTo>
                    <a:pt x="207" y="257"/>
                  </a:lnTo>
                  <a:lnTo>
                    <a:pt x="208" y="261"/>
                  </a:lnTo>
                  <a:lnTo>
                    <a:pt x="209" y="266"/>
                  </a:lnTo>
                  <a:lnTo>
                    <a:pt x="209" y="271"/>
                  </a:lnTo>
                  <a:lnTo>
                    <a:pt x="211" y="275"/>
                  </a:lnTo>
                  <a:close/>
                  <a:moveTo>
                    <a:pt x="288" y="71"/>
                  </a:moveTo>
                  <a:lnTo>
                    <a:pt x="288" y="74"/>
                  </a:lnTo>
                  <a:lnTo>
                    <a:pt x="286" y="73"/>
                  </a:lnTo>
                  <a:lnTo>
                    <a:pt x="285" y="71"/>
                  </a:lnTo>
                  <a:lnTo>
                    <a:pt x="282" y="70"/>
                  </a:lnTo>
                  <a:lnTo>
                    <a:pt x="282" y="69"/>
                  </a:lnTo>
                  <a:lnTo>
                    <a:pt x="282" y="66"/>
                  </a:lnTo>
                  <a:lnTo>
                    <a:pt x="283" y="65"/>
                  </a:lnTo>
                  <a:lnTo>
                    <a:pt x="283" y="63"/>
                  </a:lnTo>
                  <a:lnTo>
                    <a:pt x="284" y="63"/>
                  </a:lnTo>
                  <a:lnTo>
                    <a:pt x="285" y="65"/>
                  </a:lnTo>
                  <a:lnTo>
                    <a:pt x="287" y="67"/>
                  </a:lnTo>
                  <a:lnTo>
                    <a:pt x="288" y="71"/>
                  </a:lnTo>
                  <a:close/>
                  <a:moveTo>
                    <a:pt x="216" y="19"/>
                  </a:moveTo>
                  <a:lnTo>
                    <a:pt x="216" y="21"/>
                  </a:lnTo>
                  <a:lnTo>
                    <a:pt x="218" y="19"/>
                  </a:lnTo>
                  <a:lnTo>
                    <a:pt x="219" y="18"/>
                  </a:lnTo>
                  <a:lnTo>
                    <a:pt x="221" y="16"/>
                  </a:lnTo>
                  <a:lnTo>
                    <a:pt x="221" y="19"/>
                  </a:lnTo>
                  <a:lnTo>
                    <a:pt x="223" y="19"/>
                  </a:lnTo>
                  <a:lnTo>
                    <a:pt x="229" y="22"/>
                  </a:lnTo>
                  <a:lnTo>
                    <a:pt x="231" y="24"/>
                  </a:lnTo>
                  <a:lnTo>
                    <a:pt x="232" y="24"/>
                  </a:lnTo>
                  <a:lnTo>
                    <a:pt x="233" y="23"/>
                  </a:lnTo>
                  <a:lnTo>
                    <a:pt x="234" y="22"/>
                  </a:lnTo>
                  <a:lnTo>
                    <a:pt x="237" y="24"/>
                  </a:lnTo>
                  <a:lnTo>
                    <a:pt x="243" y="27"/>
                  </a:lnTo>
                  <a:lnTo>
                    <a:pt x="243" y="28"/>
                  </a:lnTo>
                  <a:lnTo>
                    <a:pt x="243" y="30"/>
                  </a:lnTo>
                  <a:lnTo>
                    <a:pt x="243" y="32"/>
                  </a:lnTo>
                  <a:lnTo>
                    <a:pt x="244" y="33"/>
                  </a:lnTo>
                  <a:lnTo>
                    <a:pt x="246" y="33"/>
                  </a:lnTo>
                  <a:lnTo>
                    <a:pt x="248" y="32"/>
                  </a:lnTo>
                  <a:lnTo>
                    <a:pt x="249" y="31"/>
                  </a:lnTo>
                  <a:lnTo>
                    <a:pt x="251" y="34"/>
                  </a:lnTo>
                  <a:lnTo>
                    <a:pt x="252" y="36"/>
                  </a:lnTo>
                  <a:lnTo>
                    <a:pt x="251" y="36"/>
                  </a:lnTo>
                  <a:lnTo>
                    <a:pt x="253" y="38"/>
                  </a:lnTo>
                  <a:lnTo>
                    <a:pt x="254" y="39"/>
                  </a:lnTo>
                  <a:lnTo>
                    <a:pt x="256" y="44"/>
                  </a:lnTo>
                  <a:lnTo>
                    <a:pt x="256" y="46"/>
                  </a:lnTo>
                  <a:lnTo>
                    <a:pt x="255" y="48"/>
                  </a:lnTo>
                  <a:lnTo>
                    <a:pt x="257" y="52"/>
                  </a:lnTo>
                  <a:lnTo>
                    <a:pt x="256" y="52"/>
                  </a:lnTo>
                  <a:lnTo>
                    <a:pt x="251" y="52"/>
                  </a:lnTo>
                  <a:lnTo>
                    <a:pt x="252" y="52"/>
                  </a:lnTo>
                  <a:lnTo>
                    <a:pt x="254" y="56"/>
                  </a:lnTo>
                  <a:lnTo>
                    <a:pt x="257" y="61"/>
                  </a:lnTo>
                  <a:lnTo>
                    <a:pt x="259" y="64"/>
                  </a:lnTo>
                  <a:lnTo>
                    <a:pt x="265" y="72"/>
                  </a:lnTo>
                  <a:lnTo>
                    <a:pt x="264" y="76"/>
                  </a:lnTo>
                  <a:lnTo>
                    <a:pt x="264" y="78"/>
                  </a:lnTo>
                  <a:lnTo>
                    <a:pt x="263" y="80"/>
                  </a:lnTo>
                  <a:lnTo>
                    <a:pt x="265" y="85"/>
                  </a:lnTo>
                  <a:lnTo>
                    <a:pt x="264" y="86"/>
                  </a:lnTo>
                  <a:lnTo>
                    <a:pt x="263" y="91"/>
                  </a:lnTo>
                  <a:lnTo>
                    <a:pt x="262" y="92"/>
                  </a:lnTo>
                  <a:lnTo>
                    <a:pt x="262" y="94"/>
                  </a:lnTo>
                  <a:lnTo>
                    <a:pt x="265" y="94"/>
                  </a:lnTo>
                  <a:lnTo>
                    <a:pt x="266" y="95"/>
                  </a:lnTo>
                  <a:lnTo>
                    <a:pt x="268" y="96"/>
                  </a:lnTo>
                  <a:lnTo>
                    <a:pt x="268" y="95"/>
                  </a:lnTo>
                  <a:lnTo>
                    <a:pt x="270" y="94"/>
                  </a:lnTo>
                  <a:lnTo>
                    <a:pt x="272" y="96"/>
                  </a:lnTo>
                  <a:lnTo>
                    <a:pt x="279" y="99"/>
                  </a:lnTo>
                  <a:lnTo>
                    <a:pt x="281" y="100"/>
                  </a:lnTo>
                  <a:lnTo>
                    <a:pt x="281" y="102"/>
                  </a:lnTo>
                  <a:lnTo>
                    <a:pt x="282" y="106"/>
                  </a:lnTo>
                  <a:lnTo>
                    <a:pt x="283" y="108"/>
                  </a:lnTo>
                  <a:lnTo>
                    <a:pt x="285" y="109"/>
                  </a:lnTo>
                  <a:lnTo>
                    <a:pt x="288" y="108"/>
                  </a:lnTo>
                  <a:lnTo>
                    <a:pt x="289" y="106"/>
                  </a:lnTo>
                  <a:lnTo>
                    <a:pt x="288" y="102"/>
                  </a:lnTo>
                  <a:lnTo>
                    <a:pt x="287" y="95"/>
                  </a:lnTo>
                  <a:lnTo>
                    <a:pt x="287" y="92"/>
                  </a:lnTo>
                  <a:lnTo>
                    <a:pt x="287" y="90"/>
                  </a:lnTo>
                  <a:lnTo>
                    <a:pt x="287" y="88"/>
                  </a:lnTo>
                  <a:lnTo>
                    <a:pt x="285" y="85"/>
                  </a:lnTo>
                  <a:lnTo>
                    <a:pt x="284" y="84"/>
                  </a:lnTo>
                  <a:lnTo>
                    <a:pt x="283" y="82"/>
                  </a:lnTo>
                  <a:lnTo>
                    <a:pt x="284" y="80"/>
                  </a:lnTo>
                  <a:lnTo>
                    <a:pt x="285" y="79"/>
                  </a:lnTo>
                  <a:lnTo>
                    <a:pt x="287" y="81"/>
                  </a:lnTo>
                  <a:lnTo>
                    <a:pt x="288" y="84"/>
                  </a:lnTo>
                  <a:lnTo>
                    <a:pt x="293" y="90"/>
                  </a:lnTo>
                  <a:lnTo>
                    <a:pt x="295" y="90"/>
                  </a:lnTo>
                  <a:lnTo>
                    <a:pt x="296" y="92"/>
                  </a:lnTo>
                  <a:lnTo>
                    <a:pt x="298" y="95"/>
                  </a:lnTo>
                  <a:lnTo>
                    <a:pt x="299" y="98"/>
                  </a:lnTo>
                  <a:lnTo>
                    <a:pt x="300" y="108"/>
                  </a:lnTo>
                  <a:lnTo>
                    <a:pt x="303" y="117"/>
                  </a:lnTo>
                  <a:lnTo>
                    <a:pt x="306" y="122"/>
                  </a:lnTo>
                  <a:lnTo>
                    <a:pt x="307" y="123"/>
                  </a:lnTo>
                  <a:lnTo>
                    <a:pt x="304" y="123"/>
                  </a:lnTo>
                  <a:lnTo>
                    <a:pt x="304" y="123"/>
                  </a:lnTo>
                  <a:lnTo>
                    <a:pt x="304" y="124"/>
                  </a:lnTo>
                  <a:lnTo>
                    <a:pt x="306" y="126"/>
                  </a:lnTo>
                  <a:lnTo>
                    <a:pt x="309" y="126"/>
                  </a:lnTo>
                  <a:lnTo>
                    <a:pt x="311" y="126"/>
                  </a:lnTo>
                  <a:lnTo>
                    <a:pt x="312" y="127"/>
                  </a:lnTo>
                  <a:lnTo>
                    <a:pt x="322" y="133"/>
                  </a:lnTo>
                  <a:lnTo>
                    <a:pt x="327" y="135"/>
                  </a:lnTo>
                  <a:lnTo>
                    <a:pt x="340" y="139"/>
                  </a:lnTo>
                  <a:lnTo>
                    <a:pt x="344" y="140"/>
                  </a:lnTo>
                  <a:lnTo>
                    <a:pt x="345" y="140"/>
                  </a:lnTo>
                  <a:lnTo>
                    <a:pt x="349" y="138"/>
                  </a:lnTo>
                  <a:lnTo>
                    <a:pt x="352" y="136"/>
                  </a:lnTo>
                  <a:lnTo>
                    <a:pt x="355" y="132"/>
                  </a:lnTo>
                  <a:lnTo>
                    <a:pt x="358" y="128"/>
                  </a:lnTo>
                  <a:lnTo>
                    <a:pt x="361" y="126"/>
                  </a:lnTo>
                  <a:lnTo>
                    <a:pt x="364" y="124"/>
                  </a:lnTo>
                  <a:lnTo>
                    <a:pt x="365" y="123"/>
                  </a:lnTo>
                  <a:lnTo>
                    <a:pt x="367" y="122"/>
                  </a:lnTo>
                  <a:lnTo>
                    <a:pt x="375" y="123"/>
                  </a:lnTo>
                  <a:lnTo>
                    <a:pt x="378" y="124"/>
                  </a:lnTo>
                  <a:lnTo>
                    <a:pt x="381" y="126"/>
                  </a:lnTo>
                  <a:lnTo>
                    <a:pt x="383" y="128"/>
                  </a:lnTo>
                  <a:lnTo>
                    <a:pt x="383" y="130"/>
                  </a:lnTo>
                  <a:lnTo>
                    <a:pt x="381" y="134"/>
                  </a:lnTo>
                  <a:lnTo>
                    <a:pt x="379" y="139"/>
                  </a:lnTo>
                  <a:lnTo>
                    <a:pt x="377" y="148"/>
                  </a:lnTo>
                  <a:lnTo>
                    <a:pt x="377" y="158"/>
                  </a:lnTo>
                  <a:lnTo>
                    <a:pt x="375" y="163"/>
                  </a:lnTo>
                  <a:lnTo>
                    <a:pt x="372" y="165"/>
                  </a:lnTo>
                  <a:lnTo>
                    <a:pt x="369" y="168"/>
                  </a:lnTo>
                  <a:lnTo>
                    <a:pt x="366" y="169"/>
                  </a:lnTo>
                  <a:lnTo>
                    <a:pt x="364" y="175"/>
                  </a:lnTo>
                  <a:lnTo>
                    <a:pt x="364" y="181"/>
                  </a:lnTo>
                  <a:lnTo>
                    <a:pt x="364" y="183"/>
                  </a:lnTo>
                  <a:lnTo>
                    <a:pt x="365" y="185"/>
                  </a:lnTo>
                  <a:lnTo>
                    <a:pt x="366" y="186"/>
                  </a:lnTo>
                  <a:lnTo>
                    <a:pt x="364" y="191"/>
                  </a:lnTo>
                  <a:lnTo>
                    <a:pt x="363" y="190"/>
                  </a:lnTo>
                  <a:lnTo>
                    <a:pt x="361" y="186"/>
                  </a:lnTo>
                  <a:lnTo>
                    <a:pt x="359" y="185"/>
                  </a:lnTo>
                  <a:lnTo>
                    <a:pt x="355" y="184"/>
                  </a:lnTo>
                  <a:lnTo>
                    <a:pt x="351" y="184"/>
                  </a:lnTo>
                  <a:lnTo>
                    <a:pt x="348" y="184"/>
                  </a:lnTo>
                  <a:lnTo>
                    <a:pt x="344" y="185"/>
                  </a:lnTo>
                  <a:lnTo>
                    <a:pt x="339" y="188"/>
                  </a:lnTo>
                  <a:lnTo>
                    <a:pt x="337" y="189"/>
                  </a:lnTo>
                  <a:lnTo>
                    <a:pt x="335" y="191"/>
                  </a:lnTo>
                  <a:lnTo>
                    <a:pt x="333" y="195"/>
                  </a:lnTo>
                  <a:lnTo>
                    <a:pt x="333" y="200"/>
                  </a:lnTo>
                  <a:lnTo>
                    <a:pt x="333" y="203"/>
                  </a:lnTo>
                  <a:lnTo>
                    <a:pt x="334" y="205"/>
                  </a:lnTo>
                  <a:lnTo>
                    <a:pt x="338" y="208"/>
                  </a:lnTo>
                  <a:lnTo>
                    <a:pt x="334" y="218"/>
                  </a:lnTo>
                  <a:lnTo>
                    <a:pt x="329" y="228"/>
                  </a:lnTo>
                  <a:lnTo>
                    <a:pt x="327" y="231"/>
                  </a:lnTo>
                  <a:lnTo>
                    <a:pt x="325" y="234"/>
                  </a:lnTo>
                  <a:lnTo>
                    <a:pt x="322" y="240"/>
                  </a:lnTo>
                  <a:lnTo>
                    <a:pt x="318" y="245"/>
                  </a:lnTo>
                  <a:lnTo>
                    <a:pt x="315" y="249"/>
                  </a:lnTo>
                  <a:lnTo>
                    <a:pt x="313" y="254"/>
                  </a:lnTo>
                  <a:lnTo>
                    <a:pt x="311" y="258"/>
                  </a:lnTo>
                  <a:lnTo>
                    <a:pt x="306" y="265"/>
                  </a:lnTo>
                  <a:lnTo>
                    <a:pt x="304" y="269"/>
                  </a:lnTo>
                  <a:lnTo>
                    <a:pt x="302" y="273"/>
                  </a:lnTo>
                  <a:lnTo>
                    <a:pt x="298" y="277"/>
                  </a:lnTo>
                  <a:lnTo>
                    <a:pt x="293" y="280"/>
                  </a:lnTo>
                  <a:lnTo>
                    <a:pt x="285" y="286"/>
                  </a:lnTo>
                  <a:lnTo>
                    <a:pt x="283" y="288"/>
                  </a:lnTo>
                  <a:lnTo>
                    <a:pt x="281" y="289"/>
                  </a:lnTo>
                  <a:lnTo>
                    <a:pt x="278" y="288"/>
                  </a:lnTo>
                  <a:lnTo>
                    <a:pt x="277" y="286"/>
                  </a:lnTo>
                  <a:lnTo>
                    <a:pt x="277" y="282"/>
                  </a:lnTo>
                  <a:lnTo>
                    <a:pt x="276" y="281"/>
                  </a:lnTo>
                  <a:lnTo>
                    <a:pt x="272" y="280"/>
                  </a:lnTo>
                  <a:lnTo>
                    <a:pt x="268" y="282"/>
                  </a:lnTo>
                  <a:lnTo>
                    <a:pt x="267" y="281"/>
                  </a:lnTo>
                  <a:lnTo>
                    <a:pt x="267" y="280"/>
                  </a:lnTo>
                  <a:lnTo>
                    <a:pt x="267" y="275"/>
                  </a:lnTo>
                  <a:lnTo>
                    <a:pt x="268" y="274"/>
                  </a:lnTo>
                  <a:lnTo>
                    <a:pt x="266" y="273"/>
                  </a:lnTo>
                  <a:lnTo>
                    <a:pt x="265" y="273"/>
                  </a:lnTo>
                  <a:lnTo>
                    <a:pt x="265" y="274"/>
                  </a:lnTo>
                  <a:lnTo>
                    <a:pt x="266" y="276"/>
                  </a:lnTo>
                  <a:lnTo>
                    <a:pt x="263" y="277"/>
                  </a:lnTo>
                  <a:lnTo>
                    <a:pt x="260" y="277"/>
                  </a:lnTo>
                  <a:lnTo>
                    <a:pt x="260" y="276"/>
                  </a:lnTo>
                  <a:lnTo>
                    <a:pt x="259" y="276"/>
                  </a:lnTo>
                  <a:lnTo>
                    <a:pt x="260" y="274"/>
                  </a:lnTo>
                  <a:lnTo>
                    <a:pt x="261" y="273"/>
                  </a:lnTo>
                  <a:lnTo>
                    <a:pt x="266" y="266"/>
                  </a:lnTo>
                  <a:lnTo>
                    <a:pt x="271" y="257"/>
                  </a:lnTo>
                  <a:lnTo>
                    <a:pt x="276" y="247"/>
                  </a:lnTo>
                  <a:lnTo>
                    <a:pt x="277" y="243"/>
                  </a:lnTo>
                  <a:lnTo>
                    <a:pt x="279" y="233"/>
                  </a:lnTo>
                  <a:lnTo>
                    <a:pt x="277" y="230"/>
                  </a:lnTo>
                  <a:lnTo>
                    <a:pt x="276" y="227"/>
                  </a:lnTo>
                  <a:lnTo>
                    <a:pt x="271" y="220"/>
                  </a:lnTo>
                  <a:lnTo>
                    <a:pt x="265" y="216"/>
                  </a:lnTo>
                  <a:lnTo>
                    <a:pt x="261" y="215"/>
                  </a:lnTo>
                  <a:lnTo>
                    <a:pt x="257" y="214"/>
                  </a:lnTo>
                  <a:lnTo>
                    <a:pt x="254" y="211"/>
                  </a:lnTo>
                  <a:lnTo>
                    <a:pt x="250" y="207"/>
                  </a:lnTo>
                  <a:lnTo>
                    <a:pt x="244" y="204"/>
                  </a:lnTo>
                  <a:lnTo>
                    <a:pt x="237" y="202"/>
                  </a:lnTo>
                  <a:lnTo>
                    <a:pt x="233" y="198"/>
                  </a:lnTo>
                  <a:lnTo>
                    <a:pt x="232" y="196"/>
                  </a:lnTo>
                  <a:lnTo>
                    <a:pt x="232" y="194"/>
                  </a:lnTo>
                  <a:lnTo>
                    <a:pt x="232" y="191"/>
                  </a:lnTo>
                  <a:lnTo>
                    <a:pt x="232" y="189"/>
                  </a:lnTo>
                  <a:lnTo>
                    <a:pt x="233" y="187"/>
                  </a:lnTo>
                  <a:lnTo>
                    <a:pt x="234" y="186"/>
                  </a:lnTo>
                  <a:lnTo>
                    <a:pt x="241" y="182"/>
                  </a:lnTo>
                  <a:lnTo>
                    <a:pt x="249" y="180"/>
                  </a:lnTo>
                  <a:lnTo>
                    <a:pt x="251" y="180"/>
                  </a:lnTo>
                  <a:lnTo>
                    <a:pt x="252" y="179"/>
                  </a:lnTo>
                  <a:lnTo>
                    <a:pt x="254" y="178"/>
                  </a:lnTo>
                  <a:lnTo>
                    <a:pt x="257" y="174"/>
                  </a:lnTo>
                  <a:lnTo>
                    <a:pt x="258" y="172"/>
                  </a:lnTo>
                  <a:lnTo>
                    <a:pt x="259" y="164"/>
                  </a:lnTo>
                  <a:lnTo>
                    <a:pt x="260" y="158"/>
                  </a:lnTo>
                  <a:lnTo>
                    <a:pt x="262" y="149"/>
                  </a:lnTo>
                  <a:lnTo>
                    <a:pt x="265" y="144"/>
                  </a:lnTo>
                  <a:lnTo>
                    <a:pt x="266" y="141"/>
                  </a:lnTo>
                  <a:lnTo>
                    <a:pt x="265" y="135"/>
                  </a:lnTo>
                  <a:lnTo>
                    <a:pt x="266" y="134"/>
                  </a:lnTo>
                  <a:lnTo>
                    <a:pt x="267" y="133"/>
                  </a:lnTo>
                  <a:lnTo>
                    <a:pt x="268" y="132"/>
                  </a:lnTo>
                  <a:lnTo>
                    <a:pt x="266" y="128"/>
                  </a:lnTo>
                  <a:lnTo>
                    <a:pt x="263" y="120"/>
                  </a:lnTo>
                  <a:lnTo>
                    <a:pt x="262" y="118"/>
                  </a:lnTo>
                  <a:lnTo>
                    <a:pt x="263" y="116"/>
                  </a:lnTo>
                  <a:lnTo>
                    <a:pt x="264" y="113"/>
                  </a:lnTo>
                  <a:lnTo>
                    <a:pt x="262" y="113"/>
                  </a:lnTo>
                  <a:lnTo>
                    <a:pt x="260" y="111"/>
                  </a:lnTo>
                  <a:lnTo>
                    <a:pt x="258" y="104"/>
                  </a:lnTo>
                  <a:lnTo>
                    <a:pt x="259" y="102"/>
                  </a:lnTo>
                  <a:lnTo>
                    <a:pt x="260" y="104"/>
                  </a:lnTo>
                  <a:lnTo>
                    <a:pt x="262" y="109"/>
                  </a:lnTo>
                  <a:lnTo>
                    <a:pt x="263" y="106"/>
                  </a:lnTo>
                  <a:lnTo>
                    <a:pt x="265" y="104"/>
                  </a:lnTo>
                  <a:lnTo>
                    <a:pt x="266" y="104"/>
                  </a:lnTo>
                  <a:lnTo>
                    <a:pt x="268" y="103"/>
                  </a:lnTo>
                  <a:lnTo>
                    <a:pt x="264" y="98"/>
                  </a:lnTo>
                  <a:lnTo>
                    <a:pt x="262" y="98"/>
                  </a:lnTo>
                  <a:lnTo>
                    <a:pt x="260" y="99"/>
                  </a:lnTo>
                  <a:lnTo>
                    <a:pt x="258" y="100"/>
                  </a:lnTo>
                  <a:lnTo>
                    <a:pt x="256" y="99"/>
                  </a:lnTo>
                  <a:lnTo>
                    <a:pt x="254" y="98"/>
                  </a:lnTo>
                  <a:lnTo>
                    <a:pt x="253" y="95"/>
                  </a:lnTo>
                  <a:lnTo>
                    <a:pt x="252" y="91"/>
                  </a:lnTo>
                  <a:lnTo>
                    <a:pt x="251" y="89"/>
                  </a:lnTo>
                  <a:lnTo>
                    <a:pt x="245" y="80"/>
                  </a:lnTo>
                  <a:lnTo>
                    <a:pt x="247" y="80"/>
                  </a:lnTo>
                  <a:lnTo>
                    <a:pt x="252" y="84"/>
                  </a:lnTo>
                  <a:lnTo>
                    <a:pt x="253" y="83"/>
                  </a:lnTo>
                  <a:lnTo>
                    <a:pt x="254" y="80"/>
                  </a:lnTo>
                  <a:lnTo>
                    <a:pt x="253" y="78"/>
                  </a:lnTo>
                  <a:lnTo>
                    <a:pt x="252" y="76"/>
                  </a:lnTo>
                  <a:lnTo>
                    <a:pt x="251" y="76"/>
                  </a:lnTo>
                  <a:lnTo>
                    <a:pt x="251" y="73"/>
                  </a:lnTo>
                  <a:lnTo>
                    <a:pt x="252" y="71"/>
                  </a:lnTo>
                  <a:lnTo>
                    <a:pt x="252" y="70"/>
                  </a:lnTo>
                  <a:lnTo>
                    <a:pt x="249" y="67"/>
                  </a:lnTo>
                  <a:lnTo>
                    <a:pt x="248" y="67"/>
                  </a:lnTo>
                  <a:lnTo>
                    <a:pt x="247" y="68"/>
                  </a:lnTo>
                  <a:lnTo>
                    <a:pt x="248" y="70"/>
                  </a:lnTo>
                  <a:lnTo>
                    <a:pt x="247" y="70"/>
                  </a:lnTo>
                  <a:lnTo>
                    <a:pt x="240" y="65"/>
                  </a:lnTo>
                  <a:lnTo>
                    <a:pt x="238" y="61"/>
                  </a:lnTo>
                  <a:lnTo>
                    <a:pt x="237" y="57"/>
                  </a:lnTo>
                  <a:lnTo>
                    <a:pt x="236" y="59"/>
                  </a:lnTo>
                  <a:lnTo>
                    <a:pt x="237" y="61"/>
                  </a:lnTo>
                  <a:lnTo>
                    <a:pt x="239" y="66"/>
                  </a:lnTo>
                  <a:lnTo>
                    <a:pt x="244" y="72"/>
                  </a:lnTo>
                  <a:lnTo>
                    <a:pt x="244" y="73"/>
                  </a:lnTo>
                  <a:lnTo>
                    <a:pt x="244" y="76"/>
                  </a:lnTo>
                  <a:lnTo>
                    <a:pt x="242" y="76"/>
                  </a:lnTo>
                  <a:lnTo>
                    <a:pt x="241" y="75"/>
                  </a:lnTo>
                  <a:lnTo>
                    <a:pt x="239" y="70"/>
                  </a:lnTo>
                  <a:lnTo>
                    <a:pt x="237" y="67"/>
                  </a:lnTo>
                  <a:lnTo>
                    <a:pt x="221" y="43"/>
                  </a:lnTo>
                  <a:lnTo>
                    <a:pt x="223" y="39"/>
                  </a:lnTo>
                  <a:lnTo>
                    <a:pt x="226" y="37"/>
                  </a:lnTo>
                  <a:lnTo>
                    <a:pt x="227" y="35"/>
                  </a:lnTo>
                  <a:lnTo>
                    <a:pt x="227" y="34"/>
                  </a:lnTo>
                  <a:lnTo>
                    <a:pt x="225" y="34"/>
                  </a:lnTo>
                  <a:lnTo>
                    <a:pt x="224" y="35"/>
                  </a:lnTo>
                  <a:lnTo>
                    <a:pt x="223" y="36"/>
                  </a:lnTo>
                  <a:lnTo>
                    <a:pt x="222" y="37"/>
                  </a:lnTo>
                  <a:lnTo>
                    <a:pt x="220" y="40"/>
                  </a:lnTo>
                  <a:lnTo>
                    <a:pt x="219" y="41"/>
                  </a:lnTo>
                  <a:lnTo>
                    <a:pt x="217" y="39"/>
                  </a:lnTo>
                  <a:lnTo>
                    <a:pt x="216" y="38"/>
                  </a:lnTo>
                  <a:lnTo>
                    <a:pt x="216" y="36"/>
                  </a:lnTo>
                  <a:lnTo>
                    <a:pt x="216" y="35"/>
                  </a:lnTo>
                  <a:lnTo>
                    <a:pt x="214" y="35"/>
                  </a:lnTo>
                  <a:lnTo>
                    <a:pt x="212" y="31"/>
                  </a:lnTo>
                  <a:lnTo>
                    <a:pt x="211" y="30"/>
                  </a:lnTo>
                  <a:lnTo>
                    <a:pt x="213" y="27"/>
                  </a:lnTo>
                  <a:lnTo>
                    <a:pt x="213" y="22"/>
                  </a:lnTo>
                  <a:lnTo>
                    <a:pt x="211" y="18"/>
                  </a:lnTo>
                  <a:lnTo>
                    <a:pt x="208" y="14"/>
                  </a:lnTo>
                  <a:lnTo>
                    <a:pt x="203" y="8"/>
                  </a:lnTo>
                  <a:lnTo>
                    <a:pt x="198" y="0"/>
                  </a:lnTo>
                  <a:lnTo>
                    <a:pt x="203" y="0"/>
                  </a:lnTo>
                  <a:lnTo>
                    <a:pt x="208" y="0"/>
                  </a:lnTo>
                  <a:lnTo>
                    <a:pt x="206" y="3"/>
                  </a:lnTo>
                  <a:lnTo>
                    <a:pt x="207" y="6"/>
                  </a:lnTo>
                  <a:lnTo>
                    <a:pt x="209" y="8"/>
                  </a:lnTo>
                  <a:lnTo>
                    <a:pt x="213" y="14"/>
                  </a:lnTo>
                  <a:lnTo>
                    <a:pt x="213" y="16"/>
                  </a:lnTo>
                  <a:lnTo>
                    <a:pt x="215" y="18"/>
                  </a:lnTo>
                  <a:lnTo>
                    <a:pt x="216" y="1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15" name="Freeform 931">
              <a:extLst>
                <a:ext uri="{FF2B5EF4-FFF2-40B4-BE49-F238E27FC236}">
                  <a16:creationId xmlns="" xmlns:a16="http://schemas.microsoft.com/office/drawing/2014/main" id="{2A006E2B-D99C-2CFB-FE07-7A31415F6A72}"/>
                </a:ext>
              </a:extLst>
            </p:cNvPr>
            <p:cNvSpPr>
              <a:spLocks noChangeArrowheads="1"/>
            </p:cNvSpPr>
            <p:nvPr/>
          </p:nvSpPr>
          <p:spPr bwMode="auto">
            <a:xfrm>
              <a:off x="14859488" y="11985013"/>
              <a:ext cx="27478" cy="32971"/>
            </a:xfrm>
            <a:custGeom>
              <a:avLst/>
              <a:gdLst>
                <a:gd name="T0" fmla="*/ 19 w 24"/>
                <a:gd name="T1" fmla="*/ 8 h 27"/>
                <a:gd name="T2" fmla="*/ 19 w 24"/>
                <a:gd name="T3" fmla="*/ 10 h 27"/>
                <a:gd name="T4" fmla="*/ 16 w 24"/>
                <a:gd name="T5" fmla="*/ 9 h 27"/>
                <a:gd name="T6" fmla="*/ 16 w 24"/>
                <a:gd name="T7" fmla="*/ 11 h 27"/>
                <a:gd name="T8" fmla="*/ 19 w 24"/>
                <a:gd name="T9" fmla="*/ 12 h 27"/>
                <a:gd name="T10" fmla="*/ 20 w 24"/>
                <a:gd name="T11" fmla="*/ 13 h 27"/>
                <a:gd name="T12" fmla="*/ 23 w 24"/>
                <a:gd name="T13" fmla="*/ 13 h 27"/>
                <a:gd name="T14" fmla="*/ 23 w 24"/>
                <a:gd name="T15" fmla="*/ 15 h 27"/>
                <a:gd name="T16" fmla="*/ 23 w 24"/>
                <a:gd name="T17" fmla="*/ 18 h 27"/>
                <a:gd name="T18" fmla="*/ 21 w 24"/>
                <a:gd name="T19" fmla="*/ 19 h 27"/>
                <a:gd name="T20" fmla="*/ 15 w 24"/>
                <a:gd name="T21" fmla="*/ 20 h 27"/>
                <a:gd name="T22" fmla="*/ 12 w 24"/>
                <a:gd name="T23" fmla="*/ 23 h 27"/>
                <a:gd name="T24" fmla="*/ 9 w 24"/>
                <a:gd name="T25" fmla="*/ 22 h 27"/>
                <a:gd name="T26" fmla="*/ 8 w 24"/>
                <a:gd name="T27" fmla="*/ 23 h 27"/>
                <a:gd name="T28" fmla="*/ 5 w 24"/>
                <a:gd name="T29" fmla="*/ 26 h 27"/>
                <a:gd name="T30" fmla="*/ 1 w 24"/>
                <a:gd name="T31" fmla="*/ 26 h 27"/>
                <a:gd name="T32" fmla="*/ 0 w 24"/>
                <a:gd name="T33" fmla="*/ 26 h 27"/>
                <a:gd name="T34" fmla="*/ 1 w 24"/>
                <a:gd name="T35" fmla="*/ 23 h 27"/>
                <a:gd name="T36" fmla="*/ 3 w 24"/>
                <a:gd name="T37" fmla="*/ 21 h 27"/>
                <a:gd name="T38" fmla="*/ 3 w 24"/>
                <a:gd name="T39" fmla="*/ 18 h 27"/>
                <a:gd name="T40" fmla="*/ 4 w 24"/>
                <a:gd name="T41" fmla="*/ 17 h 27"/>
                <a:gd name="T42" fmla="*/ 7 w 24"/>
                <a:gd name="T43" fmla="*/ 15 h 27"/>
                <a:gd name="T44" fmla="*/ 7 w 24"/>
                <a:gd name="T45" fmla="*/ 12 h 27"/>
                <a:gd name="T46" fmla="*/ 8 w 24"/>
                <a:gd name="T47" fmla="*/ 10 h 27"/>
                <a:gd name="T48" fmla="*/ 7 w 24"/>
                <a:gd name="T49" fmla="*/ 5 h 27"/>
                <a:gd name="T50" fmla="*/ 8 w 24"/>
                <a:gd name="T51" fmla="*/ 0 h 27"/>
                <a:gd name="T52" fmla="*/ 13 w 24"/>
                <a:gd name="T53" fmla="*/ 0 h 27"/>
                <a:gd name="T54" fmla="*/ 19 w 24"/>
                <a:gd name="T5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7">
                  <a:moveTo>
                    <a:pt x="19" y="8"/>
                  </a:moveTo>
                  <a:lnTo>
                    <a:pt x="19" y="10"/>
                  </a:lnTo>
                  <a:lnTo>
                    <a:pt x="16" y="9"/>
                  </a:lnTo>
                  <a:lnTo>
                    <a:pt x="16" y="11"/>
                  </a:lnTo>
                  <a:lnTo>
                    <a:pt x="19" y="12"/>
                  </a:lnTo>
                  <a:lnTo>
                    <a:pt x="20" y="13"/>
                  </a:lnTo>
                  <a:lnTo>
                    <a:pt x="23" y="13"/>
                  </a:lnTo>
                  <a:lnTo>
                    <a:pt x="23" y="15"/>
                  </a:lnTo>
                  <a:lnTo>
                    <a:pt x="23" y="18"/>
                  </a:lnTo>
                  <a:lnTo>
                    <a:pt x="21" y="19"/>
                  </a:lnTo>
                  <a:lnTo>
                    <a:pt x="15" y="20"/>
                  </a:lnTo>
                  <a:lnTo>
                    <a:pt x="12" y="23"/>
                  </a:lnTo>
                  <a:lnTo>
                    <a:pt x="9" y="22"/>
                  </a:lnTo>
                  <a:lnTo>
                    <a:pt x="8" y="23"/>
                  </a:lnTo>
                  <a:lnTo>
                    <a:pt x="5" y="26"/>
                  </a:lnTo>
                  <a:lnTo>
                    <a:pt x="1" y="26"/>
                  </a:lnTo>
                  <a:lnTo>
                    <a:pt x="0" y="26"/>
                  </a:lnTo>
                  <a:lnTo>
                    <a:pt x="1" y="23"/>
                  </a:lnTo>
                  <a:lnTo>
                    <a:pt x="3" y="21"/>
                  </a:lnTo>
                  <a:lnTo>
                    <a:pt x="3" y="18"/>
                  </a:lnTo>
                  <a:lnTo>
                    <a:pt x="4" y="17"/>
                  </a:lnTo>
                  <a:lnTo>
                    <a:pt x="7" y="15"/>
                  </a:lnTo>
                  <a:lnTo>
                    <a:pt x="7" y="12"/>
                  </a:lnTo>
                  <a:lnTo>
                    <a:pt x="8" y="10"/>
                  </a:lnTo>
                  <a:lnTo>
                    <a:pt x="7" y="5"/>
                  </a:lnTo>
                  <a:lnTo>
                    <a:pt x="8" y="0"/>
                  </a:lnTo>
                  <a:lnTo>
                    <a:pt x="13" y="0"/>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6" name="Freeform 932">
              <a:extLst>
                <a:ext uri="{FF2B5EF4-FFF2-40B4-BE49-F238E27FC236}">
                  <a16:creationId xmlns="" xmlns:a16="http://schemas.microsoft.com/office/drawing/2014/main" id="{F06F9FEF-7D9D-63AB-5AC0-8931059FB91B}"/>
                </a:ext>
              </a:extLst>
            </p:cNvPr>
            <p:cNvSpPr>
              <a:spLocks noChangeArrowheads="1"/>
            </p:cNvSpPr>
            <p:nvPr/>
          </p:nvSpPr>
          <p:spPr bwMode="auto">
            <a:xfrm>
              <a:off x="14821023" y="11924567"/>
              <a:ext cx="10990" cy="10990"/>
            </a:xfrm>
            <a:custGeom>
              <a:avLst/>
              <a:gdLst>
                <a:gd name="T0" fmla="*/ 7 w 8"/>
                <a:gd name="T1" fmla="*/ 2 h 7"/>
                <a:gd name="T2" fmla="*/ 7 w 8"/>
                <a:gd name="T3" fmla="*/ 5 h 7"/>
                <a:gd name="T4" fmla="*/ 7 w 8"/>
                <a:gd name="T5" fmla="*/ 6 h 7"/>
                <a:gd name="T6" fmla="*/ 6 w 8"/>
                <a:gd name="T7" fmla="*/ 6 h 7"/>
                <a:gd name="T8" fmla="*/ 4 w 8"/>
                <a:gd name="T9" fmla="*/ 5 h 7"/>
                <a:gd name="T10" fmla="*/ 2 w 8"/>
                <a:gd name="T11" fmla="*/ 5 h 7"/>
                <a:gd name="T12" fmla="*/ 1 w 8"/>
                <a:gd name="T13" fmla="*/ 5 h 7"/>
                <a:gd name="T14" fmla="*/ 0 w 8"/>
                <a:gd name="T15" fmla="*/ 4 h 7"/>
                <a:gd name="T16" fmla="*/ 1 w 8"/>
                <a:gd name="T17" fmla="*/ 2 h 7"/>
                <a:gd name="T18" fmla="*/ 5 w 8"/>
                <a:gd name="T19" fmla="*/ 0 h 7"/>
                <a:gd name="T20" fmla="*/ 7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7" y="2"/>
                  </a:moveTo>
                  <a:lnTo>
                    <a:pt x="7" y="5"/>
                  </a:lnTo>
                  <a:lnTo>
                    <a:pt x="7" y="6"/>
                  </a:lnTo>
                  <a:lnTo>
                    <a:pt x="6" y="6"/>
                  </a:lnTo>
                  <a:lnTo>
                    <a:pt x="4" y="5"/>
                  </a:lnTo>
                  <a:lnTo>
                    <a:pt x="2" y="5"/>
                  </a:lnTo>
                  <a:lnTo>
                    <a:pt x="1" y="5"/>
                  </a:lnTo>
                  <a:lnTo>
                    <a:pt x="0" y="4"/>
                  </a:lnTo>
                  <a:lnTo>
                    <a:pt x="1" y="2"/>
                  </a:lnTo>
                  <a:lnTo>
                    <a:pt x="5"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7" name="Freeform 933">
              <a:extLst>
                <a:ext uri="{FF2B5EF4-FFF2-40B4-BE49-F238E27FC236}">
                  <a16:creationId xmlns="" xmlns:a16="http://schemas.microsoft.com/office/drawing/2014/main" id="{F1FD1C7D-FFC7-B705-6E46-EB2A9F3CE977}"/>
                </a:ext>
              </a:extLst>
            </p:cNvPr>
            <p:cNvSpPr>
              <a:spLocks noChangeArrowheads="1"/>
            </p:cNvSpPr>
            <p:nvPr/>
          </p:nvSpPr>
          <p:spPr bwMode="auto">
            <a:xfrm>
              <a:off x="14837507" y="11902587"/>
              <a:ext cx="5497" cy="10990"/>
            </a:xfrm>
            <a:custGeom>
              <a:avLst/>
              <a:gdLst>
                <a:gd name="T0" fmla="*/ 3 w 5"/>
                <a:gd name="T1" fmla="*/ 0 h 7"/>
                <a:gd name="T2" fmla="*/ 4 w 5"/>
                <a:gd name="T3" fmla="*/ 6 h 7"/>
                <a:gd name="T4" fmla="*/ 1 w 5"/>
                <a:gd name="T5" fmla="*/ 4 h 7"/>
                <a:gd name="T6" fmla="*/ 0 w 5"/>
                <a:gd name="T7" fmla="*/ 2 h 7"/>
                <a:gd name="T8" fmla="*/ 2 w 5"/>
                <a:gd name="T9" fmla="*/ 0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lnTo>
                    <a:pt x="4" y="6"/>
                  </a:lnTo>
                  <a:lnTo>
                    <a:pt x="1" y="4"/>
                  </a:lnTo>
                  <a:lnTo>
                    <a:pt x="0"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8" name="Freeform 934">
              <a:extLst>
                <a:ext uri="{FF2B5EF4-FFF2-40B4-BE49-F238E27FC236}">
                  <a16:creationId xmlns="" xmlns:a16="http://schemas.microsoft.com/office/drawing/2014/main" id="{B8314A31-F99C-84CB-76C6-7EA3037A1C59}"/>
                </a:ext>
              </a:extLst>
            </p:cNvPr>
            <p:cNvSpPr>
              <a:spLocks noChangeArrowheads="1"/>
            </p:cNvSpPr>
            <p:nvPr/>
          </p:nvSpPr>
          <p:spPr bwMode="auto">
            <a:xfrm>
              <a:off x="15106773" y="11660798"/>
              <a:ext cx="10990" cy="10990"/>
            </a:xfrm>
            <a:custGeom>
              <a:avLst/>
              <a:gdLst>
                <a:gd name="T0" fmla="*/ 5 w 7"/>
                <a:gd name="T1" fmla="*/ 7 h 10"/>
                <a:gd name="T2" fmla="*/ 0 w 7"/>
                <a:gd name="T3" fmla="*/ 9 h 10"/>
                <a:gd name="T4" fmla="*/ 0 w 7"/>
                <a:gd name="T5" fmla="*/ 7 h 10"/>
                <a:gd name="T6" fmla="*/ 1 w 7"/>
                <a:gd name="T7" fmla="*/ 4 h 10"/>
                <a:gd name="T8" fmla="*/ 3 w 7"/>
                <a:gd name="T9" fmla="*/ 2 h 10"/>
                <a:gd name="T10" fmla="*/ 4 w 7"/>
                <a:gd name="T11" fmla="*/ 1 h 10"/>
                <a:gd name="T12" fmla="*/ 6 w 7"/>
                <a:gd name="T13" fmla="*/ 0 h 10"/>
                <a:gd name="T14" fmla="*/ 6 w 7"/>
                <a:gd name="T15" fmla="*/ 3 h 10"/>
                <a:gd name="T16" fmla="*/ 5 w 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7"/>
                  </a:moveTo>
                  <a:lnTo>
                    <a:pt x="0" y="9"/>
                  </a:lnTo>
                  <a:lnTo>
                    <a:pt x="0" y="7"/>
                  </a:lnTo>
                  <a:lnTo>
                    <a:pt x="1" y="4"/>
                  </a:lnTo>
                  <a:lnTo>
                    <a:pt x="3" y="2"/>
                  </a:lnTo>
                  <a:lnTo>
                    <a:pt x="4" y="1"/>
                  </a:lnTo>
                  <a:lnTo>
                    <a:pt x="6" y="0"/>
                  </a:lnTo>
                  <a:lnTo>
                    <a:pt x="6" y="3"/>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19" name="Freeform 936">
              <a:extLst>
                <a:ext uri="{FF2B5EF4-FFF2-40B4-BE49-F238E27FC236}">
                  <a16:creationId xmlns="" xmlns:a16="http://schemas.microsoft.com/office/drawing/2014/main" id="{9CFA87C3-52B0-2CF3-3C01-3CEE82C5469F}"/>
                </a:ext>
              </a:extLst>
            </p:cNvPr>
            <p:cNvSpPr>
              <a:spLocks noChangeArrowheads="1"/>
            </p:cNvSpPr>
            <p:nvPr/>
          </p:nvSpPr>
          <p:spPr bwMode="auto">
            <a:xfrm>
              <a:off x="15172716" y="11424503"/>
              <a:ext cx="10990" cy="16487"/>
            </a:xfrm>
            <a:custGeom>
              <a:avLst/>
              <a:gdLst>
                <a:gd name="T0" fmla="*/ 6 w 7"/>
                <a:gd name="T1" fmla="*/ 8 h 12"/>
                <a:gd name="T2" fmla="*/ 6 w 7"/>
                <a:gd name="T3" fmla="*/ 11 h 12"/>
                <a:gd name="T4" fmla="*/ 4 w 7"/>
                <a:gd name="T5" fmla="*/ 10 h 12"/>
                <a:gd name="T6" fmla="*/ 3 w 7"/>
                <a:gd name="T7" fmla="*/ 8 h 12"/>
                <a:gd name="T8" fmla="*/ 0 w 7"/>
                <a:gd name="T9" fmla="*/ 7 h 12"/>
                <a:gd name="T10" fmla="*/ 0 w 7"/>
                <a:gd name="T11" fmla="*/ 6 h 12"/>
                <a:gd name="T12" fmla="*/ 0 w 7"/>
                <a:gd name="T13" fmla="*/ 3 h 12"/>
                <a:gd name="T14" fmla="*/ 1 w 7"/>
                <a:gd name="T15" fmla="*/ 2 h 12"/>
                <a:gd name="T16" fmla="*/ 1 w 7"/>
                <a:gd name="T17" fmla="*/ 0 h 12"/>
                <a:gd name="T18" fmla="*/ 2 w 7"/>
                <a:gd name="T19" fmla="*/ 0 h 12"/>
                <a:gd name="T20" fmla="*/ 3 w 7"/>
                <a:gd name="T21" fmla="*/ 2 h 12"/>
                <a:gd name="T22" fmla="*/ 5 w 7"/>
                <a:gd name="T23" fmla="*/ 4 h 12"/>
                <a:gd name="T24" fmla="*/ 6 w 7"/>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6" y="8"/>
                  </a:moveTo>
                  <a:lnTo>
                    <a:pt x="6" y="11"/>
                  </a:lnTo>
                  <a:lnTo>
                    <a:pt x="4" y="10"/>
                  </a:lnTo>
                  <a:lnTo>
                    <a:pt x="3" y="8"/>
                  </a:lnTo>
                  <a:lnTo>
                    <a:pt x="0" y="7"/>
                  </a:lnTo>
                  <a:lnTo>
                    <a:pt x="0" y="6"/>
                  </a:lnTo>
                  <a:lnTo>
                    <a:pt x="0" y="3"/>
                  </a:lnTo>
                  <a:lnTo>
                    <a:pt x="1" y="2"/>
                  </a:lnTo>
                  <a:lnTo>
                    <a:pt x="1" y="0"/>
                  </a:lnTo>
                  <a:lnTo>
                    <a:pt x="2" y="0"/>
                  </a:lnTo>
                  <a:lnTo>
                    <a:pt x="3" y="2"/>
                  </a:lnTo>
                  <a:lnTo>
                    <a:pt x="5"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0" name="Freeform 938">
              <a:extLst>
                <a:ext uri="{FF2B5EF4-FFF2-40B4-BE49-F238E27FC236}">
                  <a16:creationId xmlns="" xmlns:a16="http://schemas.microsoft.com/office/drawing/2014/main" id="{C7326481-0F5E-A573-6212-780A9F3F4ACE}"/>
                </a:ext>
              </a:extLst>
            </p:cNvPr>
            <p:cNvSpPr>
              <a:spLocks noChangeArrowheads="1"/>
            </p:cNvSpPr>
            <p:nvPr/>
          </p:nvSpPr>
          <p:spPr bwMode="auto">
            <a:xfrm>
              <a:off x="13804411" y="9951792"/>
              <a:ext cx="598978" cy="412141"/>
            </a:xfrm>
            <a:custGeom>
              <a:avLst/>
              <a:gdLst>
                <a:gd name="T0" fmla="*/ 208 w 482"/>
                <a:gd name="T1" fmla="*/ 21 h 329"/>
                <a:gd name="T2" fmla="*/ 193 w 482"/>
                <a:gd name="T3" fmla="*/ 26 h 329"/>
                <a:gd name="T4" fmla="*/ 191 w 482"/>
                <a:gd name="T5" fmla="*/ 19 h 329"/>
                <a:gd name="T6" fmla="*/ 296 w 482"/>
                <a:gd name="T7" fmla="*/ 41 h 329"/>
                <a:gd name="T8" fmla="*/ 385 w 482"/>
                <a:gd name="T9" fmla="*/ 107 h 329"/>
                <a:gd name="T10" fmla="*/ 363 w 482"/>
                <a:gd name="T11" fmla="*/ 70 h 329"/>
                <a:gd name="T12" fmla="*/ 318 w 482"/>
                <a:gd name="T13" fmla="*/ 45 h 329"/>
                <a:gd name="T14" fmla="*/ 349 w 482"/>
                <a:gd name="T15" fmla="*/ 57 h 329"/>
                <a:gd name="T16" fmla="*/ 387 w 482"/>
                <a:gd name="T17" fmla="*/ 105 h 329"/>
                <a:gd name="T18" fmla="*/ 130 w 482"/>
                <a:gd name="T19" fmla="*/ 89 h 329"/>
                <a:gd name="T20" fmla="*/ 177 w 482"/>
                <a:gd name="T21" fmla="*/ 135 h 329"/>
                <a:gd name="T22" fmla="*/ 222 w 482"/>
                <a:gd name="T23" fmla="*/ 158 h 329"/>
                <a:gd name="T24" fmla="*/ 204 w 482"/>
                <a:gd name="T25" fmla="*/ 193 h 329"/>
                <a:gd name="T26" fmla="*/ 235 w 482"/>
                <a:gd name="T27" fmla="*/ 228 h 329"/>
                <a:gd name="T28" fmla="*/ 266 w 482"/>
                <a:gd name="T29" fmla="*/ 252 h 329"/>
                <a:gd name="T30" fmla="*/ 283 w 482"/>
                <a:gd name="T31" fmla="*/ 269 h 329"/>
                <a:gd name="T32" fmla="*/ 318 w 482"/>
                <a:gd name="T33" fmla="*/ 282 h 329"/>
                <a:gd name="T34" fmla="*/ 295 w 482"/>
                <a:gd name="T35" fmla="*/ 294 h 329"/>
                <a:gd name="T36" fmla="*/ 248 w 482"/>
                <a:gd name="T37" fmla="*/ 280 h 329"/>
                <a:gd name="T38" fmla="*/ 213 w 482"/>
                <a:gd name="T39" fmla="*/ 272 h 329"/>
                <a:gd name="T40" fmla="*/ 184 w 482"/>
                <a:gd name="T41" fmla="*/ 241 h 329"/>
                <a:gd name="T42" fmla="*/ 155 w 482"/>
                <a:gd name="T43" fmla="*/ 209 h 329"/>
                <a:gd name="T44" fmla="*/ 119 w 482"/>
                <a:gd name="T45" fmla="*/ 198 h 329"/>
                <a:gd name="T46" fmla="*/ 95 w 482"/>
                <a:gd name="T47" fmla="*/ 198 h 329"/>
                <a:gd name="T48" fmla="*/ 86 w 482"/>
                <a:gd name="T49" fmla="*/ 210 h 329"/>
                <a:gd name="T50" fmla="*/ 53 w 482"/>
                <a:gd name="T51" fmla="*/ 221 h 329"/>
                <a:gd name="T52" fmla="*/ 62 w 482"/>
                <a:gd name="T53" fmla="*/ 221 h 329"/>
                <a:gd name="T54" fmla="*/ 64 w 482"/>
                <a:gd name="T55" fmla="*/ 249 h 329"/>
                <a:gd name="T56" fmla="*/ 13 w 482"/>
                <a:gd name="T57" fmla="*/ 248 h 329"/>
                <a:gd name="T58" fmla="*/ 4 w 482"/>
                <a:gd name="T59" fmla="*/ 194 h 329"/>
                <a:gd name="T60" fmla="*/ 4 w 482"/>
                <a:gd name="T61" fmla="*/ 136 h 329"/>
                <a:gd name="T62" fmla="*/ 4 w 482"/>
                <a:gd name="T63" fmla="*/ 58 h 329"/>
                <a:gd name="T64" fmla="*/ 34 w 482"/>
                <a:gd name="T65" fmla="*/ 50 h 329"/>
                <a:gd name="T66" fmla="*/ 100 w 482"/>
                <a:gd name="T67" fmla="*/ 77 h 329"/>
                <a:gd name="T68" fmla="*/ 357 w 482"/>
                <a:gd name="T69" fmla="*/ 52 h 329"/>
                <a:gd name="T70" fmla="*/ 376 w 482"/>
                <a:gd name="T71" fmla="*/ 56 h 329"/>
                <a:gd name="T72" fmla="*/ 368 w 482"/>
                <a:gd name="T73" fmla="*/ 94 h 329"/>
                <a:gd name="T74" fmla="*/ 357 w 482"/>
                <a:gd name="T75" fmla="*/ 123 h 329"/>
                <a:gd name="T76" fmla="*/ 330 w 482"/>
                <a:gd name="T77" fmla="*/ 145 h 329"/>
                <a:gd name="T78" fmla="*/ 283 w 482"/>
                <a:gd name="T79" fmla="*/ 157 h 329"/>
                <a:gd name="T80" fmla="*/ 240 w 482"/>
                <a:gd name="T81" fmla="*/ 140 h 329"/>
                <a:gd name="T82" fmla="*/ 270 w 482"/>
                <a:gd name="T83" fmla="*/ 134 h 329"/>
                <a:gd name="T84" fmla="*/ 294 w 482"/>
                <a:gd name="T85" fmla="*/ 121 h 329"/>
                <a:gd name="T86" fmla="*/ 321 w 482"/>
                <a:gd name="T87" fmla="*/ 129 h 329"/>
                <a:gd name="T88" fmla="*/ 340 w 482"/>
                <a:gd name="T89" fmla="*/ 93 h 329"/>
                <a:gd name="T90" fmla="*/ 162 w 482"/>
                <a:gd name="T91" fmla="*/ 101 h 329"/>
                <a:gd name="T92" fmla="*/ 438 w 482"/>
                <a:gd name="T93" fmla="*/ 116 h 329"/>
                <a:gd name="T94" fmla="*/ 202 w 482"/>
                <a:gd name="T95" fmla="*/ 123 h 329"/>
                <a:gd name="T96" fmla="*/ 464 w 482"/>
                <a:gd name="T97" fmla="*/ 172 h 329"/>
                <a:gd name="T98" fmla="*/ 442 w 482"/>
                <a:gd name="T99" fmla="*/ 141 h 329"/>
                <a:gd name="T100" fmla="*/ 461 w 482"/>
                <a:gd name="T101" fmla="*/ 145 h 329"/>
                <a:gd name="T102" fmla="*/ 227 w 482"/>
                <a:gd name="T103" fmla="*/ 141 h 329"/>
                <a:gd name="T104" fmla="*/ 86 w 482"/>
                <a:gd name="T105" fmla="*/ 226 h 329"/>
                <a:gd name="T106" fmla="*/ 325 w 482"/>
                <a:gd name="T107" fmla="*/ 229 h 329"/>
                <a:gd name="T108" fmla="*/ 76 w 482"/>
                <a:gd name="T109" fmla="*/ 226 h 329"/>
                <a:gd name="T110" fmla="*/ 387 w 482"/>
                <a:gd name="T111" fmla="*/ 247 h 329"/>
                <a:gd name="T112" fmla="*/ 375 w 482"/>
                <a:gd name="T113" fmla="*/ 241 h 329"/>
                <a:gd name="T114" fmla="*/ 312 w 482"/>
                <a:gd name="T115" fmla="*/ 256 h 329"/>
                <a:gd name="T116" fmla="*/ 305 w 482"/>
                <a:gd name="T117" fmla="*/ 263 h 329"/>
                <a:gd name="T118" fmla="*/ 332 w 482"/>
                <a:gd name="T119" fmla="*/ 273 h 329"/>
                <a:gd name="T120" fmla="*/ 324 w 482"/>
                <a:gd name="T121" fmla="*/ 274 h 329"/>
                <a:gd name="T122" fmla="*/ 420 w 482"/>
                <a:gd name="T123" fmla="*/ 321 h 329"/>
                <a:gd name="T124" fmla="*/ 403 w 482"/>
                <a:gd name="T125" fmla="*/ 32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 h="329">
                  <a:moveTo>
                    <a:pt x="284" y="6"/>
                  </a:moveTo>
                  <a:lnTo>
                    <a:pt x="283" y="7"/>
                  </a:lnTo>
                  <a:lnTo>
                    <a:pt x="281" y="6"/>
                  </a:lnTo>
                  <a:lnTo>
                    <a:pt x="281" y="7"/>
                  </a:lnTo>
                  <a:lnTo>
                    <a:pt x="277" y="3"/>
                  </a:lnTo>
                  <a:lnTo>
                    <a:pt x="277" y="1"/>
                  </a:lnTo>
                  <a:lnTo>
                    <a:pt x="278" y="0"/>
                  </a:lnTo>
                  <a:lnTo>
                    <a:pt x="279" y="0"/>
                  </a:lnTo>
                  <a:lnTo>
                    <a:pt x="282" y="2"/>
                  </a:lnTo>
                  <a:lnTo>
                    <a:pt x="284" y="6"/>
                  </a:lnTo>
                  <a:close/>
                  <a:moveTo>
                    <a:pt x="198" y="19"/>
                  </a:moveTo>
                  <a:lnTo>
                    <a:pt x="208" y="21"/>
                  </a:lnTo>
                  <a:lnTo>
                    <a:pt x="209" y="21"/>
                  </a:lnTo>
                  <a:lnTo>
                    <a:pt x="209" y="20"/>
                  </a:lnTo>
                  <a:lnTo>
                    <a:pt x="209" y="20"/>
                  </a:lnTo>
                  <a:lnTo>
                    <a:pt x="210" y="20"/>
                  </a:lnTo>
                  <a:lnTo>
                    <a:pt x="209" y="22"/>
                  </a:lnTo>
                  <a:lnTo>
                    <a:pt x="208" y="22"/>
                  </a:lnTo>
                  <a:lnTo>
                    <a:pt x="206" y="22"/>
                  </a:lnTo>
                  <a:lnTo>
                    <a:pt x="205" y="23"/>
                  </a:lnTo>
                  <a:lnTo>
                    <a:pt x="202" y="26"/>
                  </a:lnTo>
                  <a:lnTo>
                    <a:pt x="200" y="25"/>
                  </a:lnTo>
                  <a:lnTo>
                    <a:pt x="198" y="26"/>
                  </a:lnTo>
                  <a:lnTo>
                    <a:pt x="193" y="26"/>
                  </a:lnTo>
                  <a:lnTo>
                    <a:pt x="187" y="25"/>
                  </a:lnTo>
                  <a:lnTo>
                    <a:pt x="186" y="26"/>
                  </a:lnTo>
                  <a:lnTo>
                    <a:pt x="184" y="26"/>
                  </a:lnTo>
                  <a:lnTo>
                    <a:pt x="182" y="26"/>
                  </a:lnTo>
                  <a:lnTo>
                    <a:pt x="181" y="26"/>
                  </a:lnTo>
                  <a:lnTo>
                    <a:pt x="180" y="25"/>
                  </a:lnTo>
                  <a:lnTo>
                    <a:pt x="180" y="24"/>
                  </a:lnTo>
                  <a:lnTo>
                    <a:pt x="183" y="24"/>
                  </a:lnTo>
                  <a:lnTo>
                    <a:pt x="182" y="20"/>
                  </a:lnTo>
                  <a:lnTo>
                    <a:pt x="185" y="19"/>
                  </a:lnTo>
                  <a:lnTo>
                    <a:pt x="188" y="19"/>
                  </a:lnTo>
                  <a:lnTo>
                    <a:pt x="191" y="19"/>
                  </a:lnTo>
                  <a:lnTo>
                    <a:pt x="198" y="19"/>
                  </a:lnTo>
                  <a:close/>
                  <a:moveTo>
                    <a:pt x="223" y="29"/>
                  </a:moveTo>
                  <a:lnTo>
                    <a:pt x="223" y="31"/>
                  </a:lnTo>
                  <a:lnTo>
                    <a:pt x="220" y="31"/>
                  </a:lnTo>
                  <a:lnTo>
                    <a:pt x="219" y="30"/>
                  </a:lnTo>
                  <a:lnTo>
                    <a:pt x="221" y="30"/>
                  </a:lnTo>
                  <a:lnTo>
                    <a:pt x="221" y="28"/>
                  </a:lnTo>
                  <a:lnTo>
                    <a:pt x="222" y="28"/>
                  </a:lnTo>
                  <a:lnTo>
                    <a:pt x="223" y="29"/>
                  </a:lnTo>
                  <a:close/>
                  <a:moveTo>
                    <a:pt x="305" y="41"/>
                  </a:moveTo>
                  <a:lnTo>
                    <a:pt x="299" y="41"/>
                  </a:lnTo>
                  <a:lnTo>
                    <a:pt x="296" y="41"/>
                  </a:lnTo>
                  <a:lnTo>
                    <a:pt x="294" y="39"/>
                  </a:lnTo>
                  <a:lnTo>
                    <a:pt x="292" y="36"/>
                  </a:lnTo>
                  <a:lnTo>
                    <a:pt x="290" y="36"/>
                  </a:lnTo>
                  <a:lnTo>
                    <a:pt x="290" y="35"/>
                  </a:lnTo>
                  <a:lnTo>
                    <a:pt x="294" y="33"/>
                  </a:lnTo>
                  <a:lnTo>
                    <a:pt x="299" y="32"/>
                  </a:lnTo>
                  <a:lnTo>
                    <a:pt x="305" y="35"/>
                  </a:lnTo>
                  <a:lnTo>
                    <a:pt x="305" y="36"/>
                  </a:lnTo>
                  <a:lnTo>
                    <a:pt x="305" y="37"/>
                  </a:lnTo>
                  <a:lnTo>
                    <a:pt x="305" y="40"/>
                  </a:lnTo>
                  <a:lnTo>
                    <a:pt x="305" y="41"/>
                  </a:lnTo>
                  <a:close/>
                  <a:moveTo>
                    <a:pt x="385" y="107"/>
                  </a:moveTo>
                  <a:lnTo>
                    <a:pt x="383" y="110"/>
                  </a:lnTo>
                  <a:lnTo>
                    <a:pt x="382" y="108"/>
                  </a:lnTo>
                  <a:lnTo>
                    <a:pt x="380" y="105"/>
                  </a:lnTo>
                  <a:lnTo>
                    <a:pt x="378" y="104"/>
                  </a:lnTo>
                  <a:lnTo>
                    <a:pt x="376" y="99"/>
                  </a:lnTo>
                  <a:lnTo>
                    <a:pt x="376" y="97"/>
                  </a:lnTo>
                  <a:lnTo>
                    <a:pt x="377" y="95"/>
                  </a:lnTo>
                  <a:lnTo>
                    <a:pt x="377" y="93"/>
                  </a:lnTo>
                  <a:lnTo>
                    <a:pt x="376" y="88"/>
                  </a:lnTo>
                  <a:lnTo>
                    <a:pt x="374" y="83"/>
                  </a:lnTo>
                  <a:lnTo>
                    <a:pt x="366" y="73"/>
                  </a:lnTo>
                  <a:lnTo>
                    <a:pt x="363" y="70"/>
                  </a:lnTo>
                  <a:lnTo>
                    <a:pt x="361" y="67"/>
                  </a:lnTo>
                  <a:lnTo>
                    <a:pt x="359" y="67"/>
                  </a:lnTo>
                  <a:lnTo>
                    <a:pt x="355" y="67"/>
                  </a:lnTo>
                  <a:lnTo>
                    <a:pt x="353" y="66"/>
                  </a:lnTo>
                  <a:lnTo>
                    <a:pt x="351" y="64"/>
                  </a:lnTo>
                  <a:lnTo>
                    <a:pt x="348" y="63"/>
                  </a:lnTo>
                  <a:lnTo>
                    <a:pt x="341" y="57"/>
                  </a:lnTo>
                  <a:lnTo>
                    <a:pt x="338" y="55"/>
                  </a:lnTo>
                  <a:lnTo>
                    <a:pt x="336" y="53"/>
                  </a:lnTo>
                  <a:lnTo>
                    <a:pt x="325" y="46"/>
                  </a:lnTo>
                  <a:lnTo>
                    <a:pt x="322" y="45"/>
                  </a:lnTo>
                  <a:lnTo>
                    <a:pt x="318" y="45"/>
                  </a:lnTo>
                  <a:lnTo>
                    <a:pt x="315" y="44"/>
                  </a:lnTo>
                  <a:lnTo>
                    <a:pt x="317" y="42"/>
                  </a:lnTo>
                  <a:lnTo>
                    <a:pt x="318" y="41"/>
                  </a:lnTo>
                  <a:lnTo>
                    <a:pt x="317" y="38"/>
                  </a:lnTo>
                  <a:lnTo>
                    <a:pt x="323" y="42"/>
                  </a:lnTo>
                  <a:lnTo>
                    <a:pt x="328" y="45"/>
                  </a:lnTo>
                  <a:lnTo>
                    <a:pt x="330" y="48"/>
                  </a:lnTo>
                  <a:lnTo>
                    <a:pt x="333" y="48"/>
                  </a:lnTo>
                  <a:lnTo>
                    <a:pt x="338" y="50"/>
                  </a:lnTo>
                  <a:lnTo>
                    <a:pt x="341" y="52"/>
                  </a:lnTo>
                  <a:lnTo>
                    <a:pt x="345" y="54"/>
                  </a:lnTo>
                  <a:lnTo>
                    <a:pt x="349" y="57"/>
                  </a:lnTo>
                  <a:lnTo>
                    <a:pt x="356" y="59"/>
                  </a:lnTo>
                  <a:lnTo>
                    <a:pt x="357" y="61"/>
                  </a:lnTo>
                  <a:lnTo>
                    <a:pt x="360" y="65"/>
                  </a:lnTo>
                  <a:lnTo>
                    <a:pt x="365" y="68"/>
                  </a:lnTo>
                  <a:lnTo>
                    <a:pt x="367" y="70"/>
                  </a:lnTo>
                  <a:lnTo>
                    <a:pt x="387" y="87"/>
                  </a:lnTo>
                  <a:lnTo>
                    <a:pt x="390" y="91"/>
                  </a:lnTo>
                  <a:lnTo>
                    <a:pt x="391" y="94"/>
                  </a:lnTo>
                  <a:lnTo>
                    <a:pt x="390" y="96"/>
                  </a:lnTo>
                  <a:lnTo>
                    <a:pt x="388" y="99"/>
                  </a:lnTo>
                  <a:lnTo>
                    <a:pt x="388" y="102"/>
                  </a:lnTo>
                  <a:lnTo>
                    <a:pt x="387" y="105"/>
                  </a:lnTo>
                  <a:lnTo>
                    <a:pt x="385" y="107"/>
                  </a:lnTo>
                  <a:close/>
                  <a:moveTo>
                    <a:pt x="104" y="78"/>
                  </a:moveTo>
                  <a:lnTo>
                    <a:pt x="108" y="78"/>
                  </a:lnTo>
                  <a:lnTo>
                    <a:pt x="112" y="77"/>
                  </a:lnTo>
                  <a:lnTo>
                    <a:pt x="114" y="77"/>
                  </a:lnTo>
                  <a:lnTo>
                    <a:pt x="115" y="78"/>
                  </a:lnTo>
                  <a:lnTo>
                    <a:pt x="117" y="79"/>
                  </a:lnTo>
                  <a:lnTo>
                    <a:pt x="117" y="81"/>
                  </a:lnTo>
                  <a:lnTo>
                    <a:pt x="120" y="83"/>
                  </a:lnTo>
                  <a:lnTo>
                    <a:pt x="123" y="85"/>
                  </a:lnTo>
                  <a:lnTo>
                    <a:pt x="127" y="87"/>
                  </a:lnTo>
                  <a:lnTo>
                    <a:pt x="130" y="89"/>
                  </a:lnTo>
                  <a:lnTo>
                    <a:pt x="132" y="92"/>
                  </a:lnTo>
                  <a:lnTo>
                    <a:pt x="135" y="94"/>
                  </a:lnTo>
                  <a:lnTo>
                    <a:pt x="138" y="96"/>
                  </a:lnTo>
                  <a:lnTo>
                    <a:pt x="143" y="96"/>
                  </a:lnTo>
                  <a:lnTo>
                    <a:pt x="156" y="110"/>
                  </a:lnTo>
                  <a:lnTo>
                    <a:pt x="157" y="111"/>
                  </a:lnTo>
                  <a:lnTo>
                    <a:pt x="157" y="121"/>
                  </a:lnTo>
                  <a:lnTo>
                    <a:pt x="155" y="128"/>
                  </a:lnTo>
                  <a:lnTo>
                    <a:pt x="159" y="130"/>
                  </a:lnTo>
                  <a:lnTo>
                    <a:pt x="164" y="131"/>
                  </a:lnTo>
                  <a:lnTo>
                    <a:pt x="170" y="132"/>
                  </a:lnTo>
                  <a:lnTo>
                    <a:pt x="177" y="135"/>
                  </a:lnTo>
                  <a:lnTo>
                    <a:pt x="196" y="145"/>
                  </a:lnTo>
                  <a:lnTo>
                    <a:pt x="199" y="145"/>
                  </a:lnTo>
                  <a:lnTo>
                    <a:pt x="203" y="146"/>
                  </a:lnTo>
                  <a:lnTo>
                    <a:pt x="207" y="145"/>
                  </a:lnTo>
                  <a:lnTo>
                    <a:pt x="209" y="146"/>
                  </a:lnTo>
                  <a:lnTo>
                    <a:pt x="212" y="148"/>
                  </a:lnTo>
                  <a:lnTo>
                    <a:pt x="214" y="149"/>
                  </a:lnTo>
                  <a:lnTo>
                    <a:pt x="216" y="152"/>
                  </a:lnTo>
                  <a:lnTo>
                    <a:pt x="219" y="155"/>
                  </a:lnTo>
                  <a:lnTo>
                    <a:pt x="220" y="156"/>
                  </a:lnTo>
                  <a:lnTo>
                    <a:pt x="221" y="157"/>
                  </a:lnTo>
                  <a:lnTo>
                    <a:pt x="222" y="158"/>
                  </a:lnTo>
                  <a:lnTo>
                    <a:pt x="223" y="165"/>
                  </a:lnTo>
                  <a:lnTo>
                    <a:pt x="223" y="168"/>
                  </a:lnTo>
                  <a:lnTo>
                    <a:pt x="221" y="169"/>
                  </a:lnTo>
                  <a:lnTo>
                    <a:pt x="218" y="170"/>
                  </a:lnTo>
                  <a:lnTo>
                    <a:pt x="207" y="171"/>
                  </a:lnTo>
                  <a:lnTo>
                    <a:pt x="199" y="169"/>
                  </a:lnTo>
                  <a:lnTo>
                    <a:pt x="194" y="173"/>
                  </a:lnTo>
                  <a:lnTo>
                    <a:pt x="194" y="175"/>
                  </a:lnTo>
                  <a:lnTo>
                    <a:pt x="195" y="176"/>
                  </a:lnTo>
                  <a:lnTo>
                    <a:pt x="199" y="184"/>
                  </a:lnTo>
                  <a:lnTo>
                    <a:pt x="201" y="191"/>
                  </a:lnTo>
                  <a:lnTo>
                    <a:pt x="204" y="193"/>
                  </a:lnTo>
                  <a:lnTo>
                    <a:pt x="207" y="196"/>
                  </a:lnTo>
                  <a:lnTo>
                    <a:pt x="210" y="198"/>
                  </a:lnTo>
                  <a:lnTo>
                    <a:pt x="213" y="202"/>
                  </a:lnTo>
                  <a:lnTo>
                    <a:pt x="218" y="207"/>
                  </a:lnTo>
                  <a:lnTo>
                    <a:pt x="221" y="209"/>
                  </a:lnTo>
                  <a:lnTo>
                    <a:pt x="225" y="210"/>
                  </a:lnTo>
                  <a:lnTo>
                    <a:pt x="231" y="214"/>
                  </a:lnTo>
                  <a:lnTo>
                    <a:pt x="232" y="215"/>
                  </a:lnTo>
                  <a:lnTo>
                    <a:pt x="234" y="221"/>
                  </a:lnTo>
                  <a:lnTo>
                    <a:pt x="235" y="225"/>
                  </a:lnTo>
                  <a:lnTo>
                    <a:pt x="235" y="227"/>
                  </a:lnTo>
                  <a:lnTo>
                    <a:pt x="235" y="228"/>
                  </a:lnTo>
                  <a:lnTo>
                    <a:pt x="240" y="232"/>
                  </a:lnTo>
                  <a:lnTo>
                    <a:pt x="242" y="232"/>
                  </a:lnTo>
                  <a:lnTo>
                    <a:pt x="244" y="241"/>
                  </a:lnTo>
                  <a:lnTo>
                    <a:pt x="246" y="244"/>
                  </a:lnTo>
                  <a:lnTo>
                    <a:pt x="249" y="245"/>
                  </a:lnTo>
                  <a:lnTo>
                    <a:pt x="253" y="245"/>
                  </a:lnTo>
                  <a:lnTo>
                    <a:pt x="262" y="243"/>
                  </a:lnTo>
                  <a:lnTo>
                    <a:pt x="264" y="243"/>
                  </a:lnTo>
                  <a:lnTo>
                    <a:pt x="265" y="244"/>
                  </a:lnTo>
                  <a:lnTo>
                    <a:pt x="267" y="245"/>
                  </a:lnTo>
                  <a:lnTo>
                    <a:pt x="267" y="248"/>
                  </a:lnTo>
                  <a:lnTo>
                    <a:pt x="266" y="252"/>
                  </a:lnTo>
                  <a:lnTo>
                    <a:pt x="265" y="256"/>
                  </a:lnTo>
                  <a:lnTo>
                    <a:pt x="267" y="258"/>
                  </a:lnTo>
                  <a:lnTo>
                    <a:pt x="272" y="261"/>
                  </a:lnTo>
                  <a:lnTo>
                    <a:pt x="274" y="261"/>
                  </a:lnTo>
                  <a:lnTo>
                    <a:pt x="283" y="262"/>
                  </a:lnTo>
                  <a:lnTo>
                    <a:pt x="287" y="263"/>
                  </a:lnTo>
                  <a:lnTo>
                    <a:pt x="290" y="264"/>
                  </a:lnTo>
                  <a:lnTo>
                    <a:pt x="291" y="265"/>
                  </a:lnTo>
                  <a:lnTo>
                    <a:pt x="290" y="266"/>
                  </a:lnTo>
                  <a:lnTo>
                    <a:pt x="289" y="267"/>
                  </a:lnTo>
                  <a:lnTo>
                    <a:pt x="287" y="267"/>
                  </a:lnTo>
                  <a:lnTo>
                    <a:pt x="283" y="269"/>
                  </a:lnTo>
                  <a:lnTo>
                    <a:pt x="283" y="271"/>
                  </a:lnTo>
                  <a:lnTo>
                    <a:pt x="285" y="272"/>
                  </a:lnTo>
                  <a:lnTo>
                    <a:pt x="287" y="275"/>
                  </a:lnTo>
                  <a:lnTo>
                    <a:pt x="288" y="276"/>
                  </a:lnTo>
                  <a:lnTo>
                    <a:pt x="290" y="277"/>
                  </a:lnTo>
                  <a:lnTo>
                    <a:pt x="294" y="277"/>
                  </a:lnTo>
                  <a:lnTo>
                    <a:pt x="297" y="278"/>
                  </a:lnTo>
                  <a:lnTo>
                    <a:pt x="300" y="280"/>
                  </a:lnTo>
                  <a:lnTo>
                    <a:pt x="303" y="281"/>
                  </a:lnTo>
                  <a:lnTo>
                    <a:pt x="308" y="282"/>
                  </a:lnTo>
                  <a:lnTo>
                    <a:pt x="312" y="283"/>
                  </a:lnTo>
                  <a:lnTo>
                    <a:pt x="318" y="282"/>
                  </a:lnTo>
                  <a:lnTo>
                    <a:pt x="313" y="284"/>
                  </a:lnTo>
                  <a:lnTo>
                    <a:pt x="311" y="286"/>
                  </a:lnTo>
                  <a:lnTo>
                    <a:pt x="305" y="284"/>
                  </a:lnTo>
                  <a:lnTo>
                    <a:pt x="304" y="286"/>
                  </a:lnTo>
                  <a:lnTo>
                    <a:pt x="306" y="288"/>
                  </a:lnTo>
                  <a:lnTo>
                    <a:pt x="310" y="290"/>
                  </a:lnTo>
                  <a:lnTo>
                    <a:pt x="311" y="291"/>
                  </a:lnTo>
                  <a:lnTo>
                    <a:pt x="311" y="293"/>
                  </a:lnTo>
                  <a:lnTo>
                    <a:pt x="306" y="295"/>
                  </a:lnTo>
                  <a:lnTo>
                    <a:pt x="305" y="295"/>
                  </a:lnTo>
                  <a:lnTo>
                    <a:pt x="301" y="295"/>
                  </a:lnTo>
                  <a:lnTo>
                    <a:pt x="295" y="294"/>
                  </a:lnTo>
                  <a:lnTo>
                    <a:pt x="292" y="293"/>
                  </a:lnTo>
                  <a:lnTo>
                    <a:pt x="290" y="291"/>
                  </a:lnTo>
                  <a:lnTo>
                    <a:pt x="289" y="290"/>
                  </a:lnTo>
                  <a:lnTo>
                    <a:pt x="286" y="288"/>
                  </a:lnTo>
                  <a:lnTo>
                    <a:pt x="283" y="286"/>
                  </a:lnTo>
                  <a:lnTo>
                    <a:pt x="280" y="285"/>
                  </a:lnTo>
                  <a:lnTo>
                    <a:pt x="277" y="286"/>
                  </a:lnTo>
                  <a:lnTo>
                    <a:pt x="270" y="284"/>
                  </a:lnTo>
                  <a:lnTo>
                    <a:pt x="257" y="283"/>
                  </a:lnTo>
                  <a:lnTo>
                    <a:pt x="254" y="282"/>
                  </a:lnTo>
                  <a:lnTo>
                    <a:pt x="250" y="280"/>
                  </a:lnTo>
                  <a:lnTo>
                    <a:pt x="248" y="280"/>
                  </a:lnTo>
                  <a:lnTo>
                    <a:pt x="246" y="280"/>
                  </a:lnTo>
                  <a:lnTo>
                    <a:pt x="241" y="281"/>
                  </a:lnTo>
                  <a:lnTo>
                    <a:pt x="240" y="280"/>
                  </a:lnTo>
                  <a:lnTo>
                    <a:pt x="236" y="278"/>
                  </a:lnTo>
                  <a:lnTo>
                    <a:pt x="232" y="278"/>
                  </a:lnTo>
                  <a:lnTo>
                    <a:pt x="231" y="278"/>
                  </a:lnTo>
                  <a:lnTo>
                    <a:pt x="229" y="278"/>
                  </a:lnTo>
                  <a:lnTo>
                    <a:pt x="224" y="277"/>
                  </a:lnTo>
                  <a:lnTo>
                    <a:pt x="220" y="277"/>
                  </a:lnTo>
                  <a:lnTo>
                    <a:pt x="216" y="275"/>
                  </a:lnTo>
                  <a:lnTo>
                    <a:pt x="215" y="273"/>
                  </a:lnTo>
                  <a:lnTo>
                    <a:pt x="213" y="272"/>
                  </a:lnTo>
                  <a:lnTo>
                    <a:pt x="211" y="268"/>
                  </a:lnTo>
                  <a:lnTo>
                    <a:pt x="209" y="265"/>
                  </a:lnTo>
                  <a:lnTo>
                    <a:pt x="205" y="261"/>
                  </a:lnTo>
                  <a:lnTo>
                    <a:pt x="198" y="256"/>
                  </a:lnTo>
                  <a:lnTo>
                    <a:pt x="196" y="255"/>
                  </a:lnTo>
                  <a:lnTo>
                    <a:pt x="193" y="250"/>
                  </a:lnTo>
                  <a:lnTo>
                    <a:pt x="193" y="247"/>
                  </a:lnTo>
                  <a:lnTo>
                    <a:pt x="195" y="244"/>
                  </a:lnTo>
                  <a:lnTo>
                    <a:pt x="193" y="245"/>
                  </a:lnTo>
                  <a:lnTo>
                    <a:pt x="191" y="245"/>
                  </a:lnTo>
                  <a:lnTo>
                    <a:pt x="186" y="244"/>
                  </a:lnTo>
                  <a:lnTo>
                    <a:pt x="184" y="241"/>
                  </a:lnTo>
                  <a:lnTo>
                    <a:pt x="180" y="234"/>
                  </a:lnTo>
                  <a:lnTo>
                    <a:pt x="178" y="231"/>
                  </a:lnTo>
                  <a:lnTo>
                    <a:pt x="173" y="225"/>
                  </a:lnTo>
                  <a:lnTo>
                    <a:pt x="172" y="221"/>
                  </a:lnTo>
                  <a:lnTo>
                    <a:pt x="169" y="219"/>
                  </a:lnTo>
                  <a:lnTo>
                    <a:pt x="168" y="217"/>
                  </a:lnTo>
                  <a:lnTo>
                    <a:pt x="167" y="216"/>
                  </a:lnTo>
                  <a:lnTo>
                    <a:pt x="166" y="214"/>
                  </a:lnTo>
                  <a:lnTo>
                    <a:pt x="164" y="213"/>
                  </a:lnTo>
                  <a:lnTo>
                    <a:pt x="158" y="211"/>
                  </a:lnTo>
                  <a:lnTo>
                    <a:pt x="157" y="209"/>
                  </a:lnTo>
                  <a:lnTo>
                    <a:pt x="155" y="209"/>
                  </a:lnTo>
                  <a:lnTo>
                    <a:pt x="150" y="209"/>
                  </a:lnTo>
                  <a:lnTo>
                    <a:pt x="147" y="208"/>
                  </a:lnTo>
                  <a:lnTo>
                    <a:pt x="141" y="206"/>
                  </a:lnTo>
                  <a:lnTo>
                    <a:pt x="138" y="206"/>
                  </a:lnTo>
                  <a:lnTo>
                    <a:pt x="135" y="205"/>
                  </a:lnTo>
                  <a:lnTo>
                    <a:pt x="131" y="204"/>
                  </a:lnTo>
                  <a:lnTo>
                    <a:pt x="129" y="203"/>
                  </a:lnTo>
                  <a:lnTo>
                    <a:pt x="128" y="202"/>
                  </a:lnTo>
                  <a:lnTo>
                    <a:pt x="127" y="199"/>
                  </a:lnTo>
                  <a:lnTo>
                    <a:pt x="125" y="199"/>
                  </a:lnTo>
                  <a:lnTo>
                    <a:pt x="122" y="198"/>
                  </a:lnTo>
                  <a:lnTo>
                    <a:pt x="119" y="198"/>
                  </a:lnTo>
                  <a:lnTo>
                    <a:pt x="116" y="197"/>
                  </a:lnTo>
                  <a:lnTo>
                    <a:pt x="114" y="198"/>
                  </a:lnTo>
                  <a:lnTo>
                    <a:pt x="114" y="200"/>
                  </a:lnTo>
                  <a:lnTo>
                    <a:pt x="112" y="201"/>
                  </a:lnTo>
                  <a:lnTo>
                    <a:pt x="111" y="200"/>
                  </a:lnTo>
                  <a:lnTo>
                    <a:pt x="110" y="200"/>
                  </a:lnTo>
                  <a:lnTo>
                    <a:pt x="108" y="202"/>
                  </a:lnTo>
                  <a:lnTo>
                    <a:pt x="107" y="203"/>
                  </a:lnTo>
                  <a:lnTo>
                    <a:pt x="105" y="203"/>
                  </a:lnTo>
                  <a:lnTo>
                    <a:pt x="99" y="202"/>
                  </a:lnTo>
                  <a:lnTo>
                    <a:pt x="97" y="200"/>
                  </a:lnTo>
                  <a:lnTo>
                    <a:pt x="95" y="198"/>
                  </a:lnTo>
                  <a:lnTo>
                    <a:pt x="93" y="197"/>
                  </a:lnTo>
                  <a:lnTo>
                    <a:pt x="91" y="195"/>
                  </a:lnTo>
                  <a:lnTo>
                    <a:pt x="89" y="193"/>
                  </a:lnTo>
                  <a:lnTo>
                    <a:pt x="92" y="197"/>
                  </a:lnTo>
                  <a:lnTo>
                    <a:pt x="98" y="209"/>
                  </a:lnTo>
                  <a:lnTo>
                    <a:pt x="97" y="209"/>
                  </a:lnTo>
                  <a:lnTo>
                    <a:pt x="95" y="209"/>
                  </a:lnTo>
                  <a:lnTo>
                    <a:pt x="97" y="211"/>
                  </a:lnTo>
                  <a:lnTo>
                    <a:pt x="95" y="212"/>
                  </a:lnTo>
                  <a:lnTo>
                    <a:pt x="93" y="212"/>
                  </a:lnTo>
                  <a:lnTo>
                    <a:pt x="89" y="211"/>
                  </a:lnTo>
                  <a:lnTo>
                    <a:pt x="86" y="210"/>
                  </a:lnTo>
                  <a:lnTo>
                    <a:pt x="84" y="211"/>
                  </a:lnTo>
                  <a:lnTo>
                    <a:pt x="86" y="212"/>
                  </a:lnTo>
                  <a:lnTo>
                    <a:pt x="87" y="214"/>
                  </a:lnTo>
                  <a:lnTo>
                    <a:pt x="88" y="217"/>
                  </a:lnTo>
                  <a:lnTo>
                    <a:pt x="83" y="219"/>
                  </a:lnTo>
                  <a:lnTo>
                    <a:pt x="77" y="219"/>
                  </a:lnTo>
                  <a:lnTo>
                    <a:pt x="71" y="220"/>
                  </a:lnTo>
                  <a:lnTo>
                    <a:pt x="65" y="220"/>
                  </a:lnTo>
                  <a:lnTo>
                    <a:pt x="62" y="220"/>
                  </a:lnTo>
                  <a:lnTo>
                    <a:pt x="59" y="219"/>
                  </a:lnTo>
                  <a:lnTo>
                    <a:pt x="56" y="220"/>
                  </a:lnTo>
                  <a:lnTo>
                    <a:pt x="53" y="221"/>
                  </a:lnTo>
                  <a:lnTo>
                    <a:pt x="51" y="221"/>
                  </a:lnTo>
                  <a:lnTo>
                    <a:pt x="49" y="219"/>
                  </a:lnTo>
                  <a:lnTo>
                    <a:pt x="48" y="217"/>
                  </a:lnTo>
                  <a:lnTo>
                    <a:pt x="47" y="216"/>
                  </a:lnTo>
                  <a:lnTo>
                    <a:pt x="45" y="216"/>
                  </a:lnTo>
                  <a:lnTo>
                    <a:pt x="43" y="217"/>
                  </a:lnTo>
                  <a:lnTo>
                    <a:pt x="47" y="217"/>
                  </a:lnTo>
                  <a:lnTo>
                    <a:pt x="48" y="219"/>
                  </a:lnTo>
                  <a:lnTo>
                    <a:pt x="49" y="220"/>
                  </a:lnTo>
                  <a:lnTo>
                    <a:pt x="51" y="222"/>
                  </a:lnTo>
                  <a:lnTo>
                    <a:pt x="54" y="221"/>
                  </a:lnTo>
                  <a:lnTo>
                    <a:pt x="62" y="221"/>
                  </a:lnTo>
                  <a:lnTo>
                    <a:pt x="69" y="225"/>
                  </a:lnTo>
                  <a:lnTo>
                    <a:pt x="70" y="225"/>
                  </a:lnTo>
                  <a:lnTo>
                    <a:pt x="71" y="226"/>
                  </a:lnTo>
                  <a:lnTo>
                    <a:pt x="75" y="229"/>
                  </a:lnTo>
                  <a:lnTo>
                    <a:pt x="78" y="232"/>
                  </a:lnTo>
                  <a:lnTo>
                    <a:pt x="80" y="235"/>
                  </a:lnTo>
                  <a:lnTo>
                    <a:pt x="81" y="236"/>
                  </a:lnTo>
                  <a:lnTo>
                    <a:pt x="80" y="240"/>
                  </a:lnTo>
                  <a:lnTo>
                    <a:pt x="80" y="241"/>
                  </a:lnTo>
                  <a:lnTo>
                    <a:pt x="75" y="244"/>
                  </a:lnTo>
                  <a:lnTo>
                    <a:pt x="70" y="245"/>
                  </a:lnTo>
                  <a:lnTo>
                    <a:pt x="64" y="249"/>
                  </a:lnTo>
                  <a:lnTo>
                    <a:pt x="57" y="253"/>
                  </a:lnTo>
                  <a:lnTo>
                    <a:pt x="53" y="252"/>
                  </a:lnTo>
                  <a:lnTo>
                    <a:pt x="50" y="250"/>
                  </a:lnTo>
                  <a:lnTo>
                    <a:pt x="49" y="250"/>
                  </a:lnTo>
                  <a:lnTo>
                    <a:pt x="45" y="248"/>
                  </a:lnTo>
                  <a:lnTo>
                    <a:pt x="43" y="248"/>
                  </a:lnTo>
                  <a:lnTo>
                    <a:pt x="36" y="249"/>
                  </a:lnTo>
                  <a:lnTo>
                    <a:pt x="28" y="249"/>
                  </a:lnTo>
                  <a:lnTo>
                    <a:pt x="25" y="249"/>
                  </a:lnTo>
                  <a:lnTo>
                    <a:pt x="21" y="248"/>
                  </a:lnTo>
                  <a:lnTo>
                    <a:pt x="17" y="247"/>
                  </a:lnTo>
                  <a:lnTo>
                    <a:pt x="13" y="248"/>
                  </a:lnTo>
                  <a:lnTo>
                    <a:pt x="11" y="250"/>
                  </a:lnTo>
                  <a:lnTo>
                    <a:pt x="8" y="250"/>
                  </a:lnTo>
                  <a:lnTo>
                    <a:pt x="4" y="247"/>
                  </a:lnTo>
                  <a:lnTo>
                    <a:pt x="4" y="246"/>
                  </a:lnTo>
                  <a:lnTo>
                    <a:pt x="4" y="239"/>
                  </a:lnTo>
                  <a:lnTo>
                    <a:pt x="4" y="233"/>
                  </a:lnTo>
                  <a:lnTo>
                    <a:pt x="4" y="226"/>
                  </a:lnTo>
                  <a:lnTo>
                    <a:pt x="4" y="220"/>
                  </a:lnTo>
                  <a:lnTo>
                    <a:pt x="4" y="214"/>
                  </a:lnTo>
                  <a:lnTo>
                    <a:pt x="4" y="207"/>
                  </a:lnTo>
                  <a:lnTo>
                    <a:pt x="4" y="200"/>
                  </a:lnTo>
                  <a:lnTo>
                    <a:pt x="4" y="194"/>
                  </a:lnTo>
                  <a:lnTo>
                    <a:pt x="4" y="187"/>
                  </a:lnTo>
                  <a:lnTo>
                    <a:pt x="4" y="181"/>
                  </a:lnTo>
                  <a:lnTo>
                    <a:pt x="4" y="176"/>
                  </a:lnTo>
                  <a:lnTo>
                    <a:pt x="2" y="174"/>
                  </a:lnTo>
                  <a:lnTo>
                    <a:pt x="0" y="170"/>
                  </a:lnTo>
                  <a:lnTo>
                    <a:pt x="1" y="167"/>
                  </a:lnTo>
                  <a:lnTo>
                    <a:pt x="2" y="161"/>
                  </a:lnTo>
                  <a:lnTo>
                    <a:pt x="4" y="158"/>
                  </a:lnTo>
                  <a:lnTo>
                    <a:pt x="4" y="155"/>
                  </a:lnTo>
                  <a:lnTo>
                    <a:pt x="4" y="149"/>
                  </a:lnTo>
                  <a:lnTo>
                    <a:pt x="4" y="142"/>
                  </a:lnTo>
                  <a:lnTo>
                    <a:pt x="4" y="136"/>
                  </a:lnTo>
                  <a:lnTo>
                    <a:pt x="4" y="129"/>
                  </a:lnTo>
                  <a:lnTo>
                    <a:pt x="4" y="123"/>
                  </a:lnTo>
                  <a:lnTo>
                    <a:pt x="4" y="116"/>
                  </a:lnTo>
                  <a:lnTo>
                    <a:pt x="4" y="110"/>
                  </a:lnTo>
                  <a:lnTo>
                    <a:pt x="4" y="104"/>
                  </a:lnTo>
                  <a:lnTo>
                    <a:pt x="4" y="97"/>
                  </a:lnTo>
                  <a:lnTo>
                    <a:pt x="4" y="91"/>
                  </a:lnTo>
                  <a:lnTo>
                    <a:pt x="4" y="84"/>
                  </a:lnTo>
                  <a:lnTo>
                    <a:pt x="4" y="78"/>
                  </a:lnTo>
                  <a:lnTo>
                    <a:pt x="4" y="71"/>
                  </a:lnTo>
                  <a:lnTo>
                    <a:pt x="4" y="65"/>
                  </a:lnTo>
                  <a:lnTo>
                    <a:pt x="4" y="58"/>
                  </a:lnTo>
                  <a:lnTo>
                    <a:pt x="4" y="52"/>
                  </a:lnTo>
                  <a:lnTo>
                    <a:pt x="4" y="46"/>
                  </a:lnTo>
                  <a:lnTo>
                    <a:pt x="4" y="42"/>
                  </a:lnTo>
                  <a:lnTo>
                    <a:pt x="4" y="39"/>
                  </a:lnTo>
                  <a:lnTo>
                    <a:pt x="4" y="39"/>
                  </a:lnTo>
                  <a:lnTo>
                    <a:pt x="4" y="39"/>
                  </a:lnTo>
                  <a:lnTo>
                    <a:pt x="8" y="39"/>
                  </a:lnTo>
                  <a:lnTo>
                    <a:pt x="10" y="40"/>
                  </a:lnTo>
                  <a:lnTo>
                    <a:pt x="26" y="47"/>
                  </a:lnTo>
                  <a:lnTo>
                    <a:pt x="31" y="50"/>
                  </a:lnTo>
                  <a:lnTo>
                    <a:pt x="32" y="50"/>
                  </a:lnTo>
                  <a:lnTo>
                    <a:pt x="34" y="50"/>
                  </a:lnTo>
                  <a:lnTo>
                    <a:pt x="36" y="50"/>
                  </a:lnTo>
                  <a:lnTo>
                    <a:pt x="43" y="54"/>
                  </a:lnTo>
                  <a:lnTo>
                    <a:pt x="54" y="58"/>
                  </a:lnTo>
                  <a:lnTo>
                    <a:pt x="65" y="62"/>
                  </a:lnTo>
                  <a:lnTo>
                    <a:pt x="69" y="63"/>
                  </a:lnTo>
                  <a:lnTo>
                    <a:pt x="72" y="63"/>
                  </a:lnTo>
                  <a:lnTo>
                    <a:pt x="80" y="64"/>
                  </a:lnTo>
                  <a:lnTo>
                    <a:pt x="84" y="66"/>
                  </a:lnTo>
                  <a:lnTo>
                    <a:pt x="91" y="70"/>
                  </a:lnTo>
                  <a:lnTo>
                    <a:pt x="94" y="71"/>
                  </a:lnTo>
                  <a:lnTo>
                    <a:pt x="97" y="74"/>
                  </a:lnTo>
                  <a:lnTo>
                    <a:pt x="100" y="77"/>
                  </a:lnTo>
                  <a:lnTo>
                    <a:pt x="102" y="77"/>
                  </a:lnTo>
                  <a:lnTo>
                    <a:pt x="104" y="78"/>
                  </a:lnTo>
                  <a:close/>
                  <a:moveTo>
                    <a:pt x="353" y="47"/>
                  </a:moveTo>
                  <a:lnTo>
                    <a:pt x="352" y="47"/>
                  </a:lnTo>
                  <a:lnTo>
                    <a:pt x="352" y="44"/>
                  </a:lnTo>
                  <a:lnTo>
                    <a:pt x="353" y="42"/>
                  </a:lnTo>
                  <a:lnTo>
                    <a:pt x="355" y="44"/>
                  </a:lnTo>
                  <a:lnTo>
                    <a:pt x="355" y="46"/>
                  </a:lnTo>
                  <a:lnTo>
                    <a:pt x="353" y="47"/>
                  </a:lnTo>
                  <a:close/>
                  <a:moveTo>
                    <a:pt x="358" y="50"/>
                  </a:moveTo>
                  <a:lnTo>
                    <a:pt x="357" y="52"/>
                  </a:lnTo>
                  <a:lnTo>
                    <a:pt x="357" y="52"/>
                  </a:lnTo>
                  <a:lnTo>
                    <a:pt x="353" y="48"/>
                  </a:lnTo>
                  <a:lnTo>
                    <a:pt x="353" y="48"/>
                  </a:lnTo>
                  <a:lnTo>
                    <a:pt x="354" y="47"/>
                  </a:lnTo>
                  <a:lnTo>
                    <a:pt x="357" y="49"/>
                  </a:lnTo>
                  <a:lnTo>
                    <a:pt x="358" y="50"/>
                  </a:lnTo>
                  <a:close/>
                  <a:moveTo>
                    <a:pt x="376" y="56"/>
                  </a:moveTo>
                  <a:lnTo>
                    <a:pt x="375" y="59"/>
                  </a:lnTo>
                  <a:lnTo>
                    <a:pt x="373" y="57"/>
                  </a:lnTo>
                  <a:lnTo>
                    <a:pt x="372" y="54"/>
                  </a:lnTo>
                  <a:lnTo>
                    <a:pt x="373" y="54"/>
                  </a:lnTo>
                  <a:lnTo>
                    <a:pt x="375" y="53"/>
                  </a:lnTo>
                  <a:lnTo>
                    <a:pt x="376" y="56"/>
                  </a:lnTo>
                  <a:close/>
                  <a:moveTo>
                    <a:pt x="407" y="87"/>
                  </a:moveTo>
                  <a:lnTo>
                    <a:pt x="407" y="87"/>
                  </a:lnTo>
                  <a:lnTo>
                    <a:pt x="405" y="87"/>
                  </a:lnTo>
                  <a:lnTo>
                    <a:pt x="407" y="85"/>
                  </a:lnTo>
                  <a:lnTo>
                    <a:pt x="407" y="85"/>
                  </a:lnTo>
                  <a:lnTo>
                    <a:pt x="407" y="87"/>
                  </a:lnTo>
                  <a:close/>
                  <a:moveTo>
                    <a:pt x="352" y="93"/>
                  </a:moveTo>
                  <a:lnTo>
                    <a:pt x="353" y="94"/>
                  </a:lnTo>
                  <a:lnTo>
                    <a:pt x="358" y="90"/>
                  </a:lnTo>
                  <a:lnTo>
                    <a:pt x="361" y="93"/>
                  </a:lnTo>
                  <a:lnTo>
                    <a:pt x="364" y="94"/>
                  </a:lnTo>
                  <a:lnTo>
                    <a:pt x="368" y="94"/>
                  </a:lnTo>
                  <a:lnTo>
                    <a:pt x="366" y="99"/>
                  </a:lnTo>
                  <a:lnTo>
                    <a:pt x="366" y="101"/>
                  </a:lnTo>
                  <a:lnTo>
                    <a:pt x="368" y="104"/>
                  </a:lnTo>
                  <a:lnTo>
                    <a:pt x="368" y="106"/>
                  </a:lnTo>
                  <a:lnTo>
                    <a:pt x="366" y="110"/>
                  </a:lnTo>
                  <a:lnTo>
                    <a:pt x="363" y="114"/>
                  </a:lnTo>
                  <a:lnTo>
                    <a:pt x="362" y="115"/>
                  </a:lnTo>
                  <a:lnTo>
                    <a:pt x="360" y="115"/>
                  </a:lnTo>
                  <a:lnTo>
                    <a:pt x="355" y="115"/>
                  </a:lnTo>
                  <a:lnTo>
                    <a:pt x="354" y="118"/>
                  </a:lnTo>
                  <a:lnTo>
                    <a:pt x="354" y="120"/>
                  </a:lnTo>
                  <a:lnTo>
                    <a:pt x="357" y="123"/>
                  </a:lnTo>
                  <a:lnTo>
                    <a:pt x="359" y="127"/>
                  </a:lnTo>
                  <a:lnTo>
                    <a:pt x="357" y="130"/>
                  </a:lnTo>
                  <a:lnTo>
                    <a:pt x="353" y="132"/>
                  </a:lnTo>
                  <a:lnTo>
                    <a:pt x="351" y="133"/>
                  </a:lnTo>
                  <a:lnTo>
                    <a:pt x="345" y="132"/>
                  </a:lnTo>
                  <a:lnTo>
                    <a:pt x="340" y="133"/>
                  </a:lnTo>
                  <a:lnTo>
                    <a:pt x="338" y="134"/>
                  </a:lnTo>
                  <a:lnTo>
                    <a:pt x="338" y="136"/>
                  </a:lnTo>
                  <a:lnTo>
                    <a:pt x="337" y="138"/>
                  </a:lnTo>
                  <a:lnTo>
                    <a:pt x="336" y="139"/>
                  </a:lnTo>
                  <a:lnTo>
                    <a:pt x="333" y="142"/>
                  </a:lnTo>
                  <a:lnTo>
                    <a:pt x="330" y="145"/>
                  </a:lnTo>
                  <a:lnTo>
                    <a:pt x="325" y="147"/>
                  </a:lnTo>
                  <a:lnTo>
                    <a:pt x="324" y="148"/>
                  </a:lnTo>
                  <a:lnTo>
                    <a:pt x="320" y="148"/>
                  </a:lnTo>
                  <a:lnTo>
                    <a:pt x="317" y="150"/>
                  </a:lnTo>
                  <a:lnTo>
                    <a:pt x="315" y="151"/>
                  </a:lnTo>
                  <a:lnTo>
                    <a:pt x="313" y="152"/>
                  </a:lnTo>
                  <a:lnTo>
                    <a:pt x="310" y="153"/>
                  </a:lnTo>
                  <a:lnTo>
                    <a:pt x="306" y="156"/>
                  </a:lnTo>
                  <a:lnTo>
                    <a:pt x="305" y="156"/>
                  </a:lnTo>
                  <a:lnTo>
                    <a:pt x="297" y="156"/>
                  </a:lnTo>
                  <a:lnTo>
                    <a:pt x="286" y="156"/>
                  </a:lnTo>
                  <a:lnTo>
                    <a:pt x="283" y="157"/>
                  </a:lnTo>
                  <a:lnTo>
                    <a:pt x="280" y="156"/>
                  </a:lnTo>
                  <a:lnTo>
                    <a:pt x="278" y="155"/>
                  </a:lnTo>
                  <a:lnTo>
                    <a:pt x="275" y="151"/>
                  </a:lnTo>
                  <a:lnTo>
                    <a:pt x="272" y="150"/>
                  </a:lnTo>
                  <a:lnTo>
                    <a:pt x="268" y="150"/>
                  </a:lnTo>
                  <a:lnTo>
                    <a:pt x="263" y="151"/>
                  </a:lnTo>
                  <a:lnTo>
                    <a:pt x="262" y="151"/>
                  </a:lnTo>
                  <a:lnTo>
                    <a:pt x="253" y="145"/>
                  </a:lnTo>
                  <a:lnTo>
                    <a:pt x="250" y="143"/>
                  </a:lnTo>
                  <a:lnTo>
                    <a:pt x="247" y="141"/>
                  </a:lnTo>
                  <a:lnTo>
                    <a:pt x="243" y="141"/>
                  </a:lnTo>
                  <a:lnTo>
                    <a:pt x="240" y="140"/>
                  </a:lnTo>
                  <a:lnTo>
                    <a:pt x="238" y="137"/>
                  </a:lnTo>
                  <a:lnTo>
                    <a:pt x="238" y="132"/>
                  </a:lnTo>
                  <a:lnTo>
                    <a:pt x="241" y="130"/>
                  </a:lnTo>
                  <a:lnTo>
                    <a:pt x="245" y="131"/>
                  </a:lnTo>
                  <a:lnTo>
                    <a:pt x="247" y="131"/>
                  </a:lnTo>
                  <a:lnTo>
                    <a:pt x="248" y="130"/>
                  </a:lnTo>
                  <a:lnTo>
                    <a:pt x="250" y="131"/>
                  </a:lnTo>
                  <a:lnTo>
                    <a:pt x="252" y="132"/>
                  </a:lnTo>
                  <a:lnTo>
                    <a:pt x="259" y="130"/>
                  </a:lnTo>
                  <a:lnTo>
                    <a:pt x="263" y="132"/>
                  </a:lnTo>
                  <a:lnTo>
                    <a:pt x="267" y="134"/>
                  </a:lnTo>
                  <a:lnTo>
                    <a:pt x="270" y="134"/>
                  </a:lnTo>
                  <a:lnTo>
                    <a:pt x="274" y="134"/>
                  </a:lnTo>
                  <a:lnTo>
                    <a:pt x="279" y="132"/>
                  </a:lnTo>
                  <a:lnTo>
                    <a:pt x="281" y="132"/>
                  </a:lnTo>
                  <a:lnTo>
                    <a:pt x="286" y="132"/>
                  </a:lnTo>
                  <a:lnTo>
                    <a:pt x="290" y="129"/>
                  </a:lnTo>
                  <a:lnTo>
                    <a:pt x="291" y="119"/>
                  </a:lnTo>
                  <a:lnTo>
                    <a:pt x="292" y="116"/>
                  </a:lnTo>
                  <a:lnTo>
                    <a:pt x="294" y="116"/>
                  </a:lnTo>
                  <a:lnTo>
                    <a:pt x="295" y="116"/>
                  </a:lnTo>
                  <a:lnTo>
                    <a:pt x="297" y="118"/>
                  </a:lnTo>
                  <a:lnTo>
                    <a:pt x="294" y="119"/>
                  </a:lnTo>
                  <a:lnTo>
                    <a:pt x="294" y="121"/>
                  </a:lnTo>
                  <a:lnTo>
                    <a:pt x="293" y="125"/>
                  </a:lnTo>
                  <a:lnTo>
                    <a:pt x="294" y="129"/>
                  </a:lnTo>
                  <a:lnTo>
                    <a:pt x="297" y="132"/>
                  </a:lnTo>
                  <a:lnTo>
                    <a:pt x="300" y="132"/>
                  </a:lnTo>
                  <a:lnTo>
                    <a:pt x="304" y="130"/>
                  </a:lnTo>
                  <a:lnTo>
                    <a:pt x="308" y="130"/>
                  </a:lnTo>
                  <a:lnTo>
                    <a:pt x="311" y="132"/>
                  </a:lnTo>
                  <a:lnTo>
                    <a:pt x="314" y="131"/>
                  </a:lnTo>
                  <a:lnTo>
                    <a:pt x="316" y="130"/>
                  </a:lnTo>
                  <a:lnTo>
                    <a:pt x="318" y="129"/>
                  </a:lnTo>
                  <a:lnTo>
                    <a:pt x="320" y="129"/>
                  </a:lnTo>
                  <a:lnTo>
                    <a:pt x="321" y="129"/>
                  </a:lnTo>
                  <a:lnTo>
                    <a:pt x="324" y="126"/>
                  </a:lnTo>
                  <a:lnTo>
                    <a:pt x="325" y="122"/>
                  </a:lnTo>
                  <a:lnTo>
                    <a:pt x="327" y="119"/>
                  </a:lnTo>
                  <a:lnTo>
                    <a:pt x="333" y="114"/>
                  </a:lnTo>
                  <a:lnTo>
                    <a:pt x="335" y="113"/>
                  </a:lnTo>
                  <a:lnTo>
                    <a:pt x="337" y="113"/>
                  </a:lnTo>
                  <a:lnTo>
                    <a:pt x="341" y="113"/>
                  </a:lnTo>
                  <a:lnTo>
                    <a:pt x="344" y="111"/>
                  </a:lnTo>
                  <a:lnTo>
                    <a:pt x="344" y="108"/>
                  </a:lnTo>
                  <a:lnTo>
                    <a:pt x="344" y="104"/>
                  </a:lnTo>
                  <a:lnTo>
                    <a:pt x="340" y="94"/>
                  </a:lnTo>
                  <a:lnTo>
                    <a:pt x="340" y="93"/>
                  </a:lnTo>
                  <a:lnTo>
                    <a:pt x="341" y="91"/>
                  </a:lnTo>
                  <a:lnTo>
                    <a:pt x="342" y="89"/>
                  </a:lnTo>
                  <a:lnTo>
                    <a:pt x="345" y="89"/>
                  </a:lnTo>
                  <a:lnTo>
                    <a:pt x="349" y="90"/>
                  </a:lnTo>
                  <a:lnTo>
                    <a:pt x="351" y="92"/>
                  </a:lnTo>
                  <a:lnTo>
                    <a:pt x="352" y="93"/>
                  </a:lnTo>
                  <a:close/>
                  <a:moveTo>
                    <a:pt x="164" y="106"/>
                  </a:moveTo>
                  <a:lnTo>
                    <a:pt x="162" y="107"/>
                  </a:lnTo>
                  <a:lnTo>
                    <a:pt x="160" y="106"/>
                  </a:lnTo>
                  <a:lnTo>
                    <a:pt x="160" y="105"/>
                  </a:lnTo>
                  <a:lnTo>
                    <a:pt x="160" y="102"/>
                  </a:lnTo>
                  <a:lnTo>
                    <a:pt x="162" y="101"/>
                  </a:lnTo>
                  <a:lnTo>
                    <a:pt x="163" y="100"/>
                  </a:lnTo>
                  <a:lnTo>
                    <a:pt x="164" y="102"/>
                  </a:lnTo>
                  <a:lnTo>
                    <a:pt x="165" y="104"/>
                  </a:lnTo>
                  <a:lnTo>
                    <a:pt x="164" y="106"/>
                  </a:lnTo>
                  <a:close/>
                  <a:moveTo>
                    <a:pt x="439" y="129"/>
                  </a:moveTo>
                  <a:lnTo>
                    <a:pt x="438" y="129"/>
                  </a:lnTo>
                  <a:lnTo>
                    <a:pt x="437" y="125"/>
                  </a:lnTo>
                  <a:lnTo>
                    <a:pt x="437" y="122"/>
                  </a:lnTo>
                  <a:lnTo>
                    <a:pt x="436" y="120"/>
                  </a:lnTo>
                  <a:lnTo>
                    <a:pt x="435" y="119"/>
                  </a:lnTo>
                  <a:lnTo>
                    <a:pt x="437" y="116"/>
                  </a:lnTo>
                  <a:lnTo>
                    <a:pt x="438" y="116"/>
                  </a:lnTo>
                  <a:lnTo>
                    <a:pt x="440" y="117"/>
                  </a:lnTo>
                  <a:lnTo>
                    <a:pt x="440" y="119"/>
                  </a:lnTo>
                  <a:lnTo>
                    <a:pt x="442" y="122"/>
                  </a:lnTo>
                  <a:lnTo>
                    <a:pt x="440" y="127"/>
                  </a:lnTo>
                  <a:lnTo>
                    <a:pt x="439" y="129"/>
                  </a:lnTo>
                  <a:close/>
                  <a:moveTo>
                    <a:pt x="201" y="129"/>
                  </a:moveTo>
                  <a:lnTo>
                    <a:pt x="199" y="129"/>
                  </a:lnTo>
                  <a:lnTo>
                    <a:pt x="196" y="126"/>
                  </a:lnTo>
                  <a:lnTo>
                    <a:pt x="196" y="125"/>
                  </a:lnTo>
                  <a:lnTo>
                    <a:pt x="196" y="123"/>
                  </a:lnTo>
                  <a:lnTo>
                    <a:pt x="199" y="121"/>
                  </a:lnTo>
                  <a:lnTo>
                    <a:pt x="202" y="123"/>
                  </a:lnTo>
                  <a:lnTo>
                    <a:pt x="202" y="127"/>
                  </a:lnTo>
                  <a:lnTo>
                    <a:pt x="201" y="129"/>
                  </a:lnTo>
                  <a:close/>
                  <a:moveTo>
                    <a:pt x="481" y="169"/>
                  </a:moveTo>
                  <a:lnTo>
                    <a:pt x="480" y="172"/>
                  </a:lnTo>
                  <a:lnTo>
                    <a:pt x="479" y="172"/>
                  </a:lnTo>
                  <a:lnTo>
                    <a:pt x="478" y="171"/>
                  </a:lnTo>
                  <a:lnTo>
                    <a:pt x="476" y="172"/>
                  </a:lnTo>
                  <a:lnTo>
                    <a:pt x="474" y="173"/>
                  </a:lnTo>
                  <a:lnTo>
                    <a:pt x="473" y="174"/>
                  </a:lnTo>
                  <a:lnTo>
                    <a:pt x="470" y="174"/>
                  </a:lnTo>
                  <a:lnTo>
                    <a:pt x="467" y="173"/>
                  </a:lnTo>
                  <a:lnTo>
                    <a:pt x="464" y="172"/>
                  </a:lnTo>
                  <a:lnTo>
                    <a:pt x="461" y="169"/>
                  </a:lnTo>
                  <a:lnTo>
                    <a:pt x="459" y="167"/>
                  </a:lnTo>
                  <a:lnTo>
                    <a:pt x="457" y="163"/>
                  </a:lnTo>
                  <a:lnTo>
                    <a:pt x="457" y="160"/>
                  </a:lnTo>
                  <a:lnTo>
                    <a:pt x="457" y="157"/>
                  </a:lnTo>
                  <a:lnTo>
                    <a:pt x="451" y="154"/>
                  </a:lnTo>
                  <a:lnTo>
                    <a:pt x="451" y="154"/>
                  </a:lnTo>
                  <a:lnTo>
                    <a:pt x="448" y="150"/>
                  </a:lnTo>
                  <a:lnTo>
                    <a:pt x="446" y="149"/>
                  </a:lnTo>
                  <a:lnTo>
                    <a:pt x="443" y="146"/>
                  </a:lnTo>
                  <a:lnTo>
                    <a:pt x="442" y="145"/>
                  </a:lnTo>
                  <a:lnTo>
                    <a:pt x="442" y="141"/>
                  </a:lnTo>
                  <a:lnTo>
                    <a:pt x="441" y="139"/>
                  </a:lnTo>
                  <a:lnTo>
                    <a:pt x="442" y="132"/>
                  </a:lnTo>
                  <a:lnTo>
                    <a:pt x="442" y="129"/>
                  </a:lnTo>
                  <a:lnTo>
                    <a:pt x="443" y="130"/>
                  </a:lnTo>
                  <a:lnTo>
                    <a:pt x="445" y="131"/>
                  </a:lnTo>
                  <a:lnTo>
                    <a:pt x="446" y="132"/>
                  </a:lnTo>
                  <a:lnTo>
                    <a:pt x="450" y="132"/>
                  </a:lnTo>
                  <a:lnTo>
                    <a:pt x="453" y="135"/>
                  </a:lnTo>
                  <a:lnTo>
                    <a:pt x="456" y="140"/>
                  </a:lnTo>
                  <a:lnTo>
                    <a:pt x="456" y="141"/>
                  </a:lnTo>
                  <a:lnTo>
                    <a:pt x="457" y="143"/>
                  </a:lnTo>
                  <a:lnTo>
                    <a:pt x="461" y="145"/>
                  </a:lnTo>
                  <a:lnTo>
                    <a:pt x="462" y="146"/>
                  </a:lnTo>
                  <a:lnTo>
                    <a:pt x="465" y="152"/>
                  </a:lnTo>
                  <a:lnTo>
                    <a:pt x="467" y="152"/>
                  </a:lnTo>
                  <a:lnTo>
                    <a:pt x="468" y="153"/>
                  </a:lnTo>
                  <a:lnTo>
                    <a:pt x="470" y="154"/>
                  </a:lnTo>
                  <a:lnTo>
                    <a:pt x="473" y="156"/>
                  </a:lnTo>
                  <a:lnTo>
                    <a:pt x="477" y="159"/>
                  </a:lnTo>
                  <a:lnTo>
                    <a:pt x="478" y="162"/>
                  </a:lnTo>
                  <a:lnTo>
                    <a:pt x="479" y="165"/>
                  </a:lnTo>
                  <a:lnTo>
                    <a:pt x="481" y="169"/>
                  </a:lnTo>
                  <a:close/>
                  <a:moveTo>
                    <a:pt x="228" y="141"/>
                  </a:moveTo>
                  <a:lnTo>
                    <a:pt x="227" y="141"/>
                  </a:lnTo>
                  <a:lnTo>
                    <a:pt x="226" y="140"/>
                  </a:lnTo>
                  <a:lnTo>
                    <a:pt x="223" y="139"/>
                  </a:lnTo>
                  <a:lnTo>
                    <a:pt x="220" y="135"/>
                  </a:lnTo>
                  <a:lnTo>
                    <a:pt x="220" y="132"/>
                  </a:lnTo>
                  <a:lnTo>
                    <a:pt x="221" y="131"/>
                  </a:lnTo>
                  <a:lnTo>
                    <a:pt x="223" y="130"/>
                  </a:lnTo>
                  <a:lnTo>
                    <a:pt x="229" y="135"/>
                  </a:lnTo>
                  <a:lnTo>
                    <a:pt x="230" y="136"/>
                  </a:lnTo>
                  <a:lnTo>
                    <a:pt x="229" y="140"/>
                  </a:lnTo>
                  <a:lnTo>
                    <a:pt x="228" y="141"/>
                  </a:lnTo>
                  <a:close/>
                  <a:moveTo>
                    <a:pt x="87" y="226"/>
                  </a:moveTo>
                  <a:lnTo>
                    <a:pt x="86" y="226"/>
                  </a:lnTo>
                  <a:lnTo>
                    <a:pt x="80" y="224"/>
                  </a:lnTo>
                  <a:lnTo>
                    <a:pt x="78" y="222"/>
                  </a:lnTo>
                  <a:lnTo>
                    <a:pt x="85" y="223"/>
                  </a:lnTo>
                  <a:lnTo>
                    <a:pt x="87" y="224"/>
                  </a:lnTo>
                  <a:lnTo>
                    <a:pt x="87" y="225"/>
                  </a:lnTo>
                  <a:lnTo>
                    <a:pt x="87" y="226"/>
                  </a:lnTo>
                  <a:close/>
                  <a:moveTo>
                    <a:pt x="326" y="234"/>
                  </a:moveTo>
                  <a:lnTo>
                    <a:pt x="327" y="236"/>
                  </a:lnTo>
                  <a:lnTo>
                    <a:pt x="324" y="234"/>
                  </a:lnTo>
                  <a:lnTo>
                    <a:pt x="325" y="231"/>
                  </a:lnTo>
                  <a:lnTo>
                    <a:pt x="325" y="230"/>
                  </a:lnTo>
                  <a:lnTo>
                    <a:pt x="325" y="229"/>
                  </a:lnTo>
                  <a:lnTo>
                    <a:pt x="323" y="228"/>
                  </a:lnTo>
                  <a:lnTo>
                    <a:pt x="324" y="225"/>
                  </a:lnTo>
                  <a:lnTo>
                    <a:pt x="325" y="224"/>
                  </a:lnTo>
                  <a:lnTo>
                    <a:pt x="327" y="224"/>
                  </a:lnTo>
                  <a:lnTo>
                    <a:pt x="327" y="227"/>
                  </a:lnTo>
                  <a:lnTo>
                    <a:pt x="327" y="229"/>
                  </a:lnTo>
                  <a:lnTo>
                    <a:pt x="326" y="234"/>
                  </a:lnTo>
                  <a:close/>
                  <a:moveTo>
                    <a:pt x="87" y="231"/>
                  </a:moveTo>
                  <a:lnTo>
                    <a:pt x="88" y="232"/>
                  </a:lnTo>
                  <a:lnTo>
                    <a:pt x="83" y="230"/>
                  </a:lnTo>
                  <a:lnTo>
                    <a:pt x="78" y="227"/>
                  </a:lnTo>
                  <a:lnTo>
                    <a:pt x="76" y="226"/>
                  </a:lnTo>
                  <a:lnTo>
                    <a:pt x="75" y="224"/>
                  </a:lnTo>
                  <a:lnTo>
                    <a:pt x="78" y="226"/>
                  </a:lnTo>
                  <a:lnTo>
                    <a:pt x="82" y="227"/>
                  </a:lnTo>
                  <a:lnTo>
                    <a:pt x="87" y="231"/>
                  </a:lnTo>
                  <a:close/>
                  <a:moveTo>
                    <a:pt x="375" y="241"/>
                  </a:moveTo>
                  <a:lnTo>
                    <a:pt x="377" y="242"/>
                  </a:lnTo>
                  <a:lnTo>
                    <a:pt x="380" y="242"/>
                  </a:lnTo>
                  <a:lnTo>
                    <a:pt x="382" y="244"/>
                  </a:lnTo>
                  <a:lnTo>
                    <a:pt x="383" y="244"/>
                  </a:lnTo>
                  <a:lnTo>
                    <a:pt x="385" y="245"/>
                  </a:lnTo>
                  <a:lnTo>
                    <a:pt x="387" y="246"/>
                  </a:lnTo>
                  <a:lnTo>
                    <a:pt x="387" y="247"/>
                  </a:lnTo>
                  <a:lnTo>
                    <a:pt x="386" y="247"/>
                  </a:lnTo>
                  <a:lnTo>
                    <a:pt x="385" y="248"/>
                  </a:lnTo>
                  <a:lnTo>
                    <a:pt x="385" y="249"/>
                  </a:lnTo>
                  <a:lnTo>
                    <a:pt x="384" y="249"/>
                  </a:lnTo>
                  <a:lnTo>
                    <a:pt x="382" y="250"/>
                  </a:lnTo>
                  <a:lnTo>
                    <a:pt x="379" y="248"/>
                  </a:lnTo>
                  <a:lnTo>
                    <a:pt x="377" y="248"/>
                  </a:lnTo>
                  <a:lnTo>
                    <a:pt x="377" y="247"/>
                  </a:lnTo>
                  <a:lnTo>
                    <a:pt x="375" y="244"/>
                  </a:lnTo>
                  <a:lnTo>
                    <a:pt x="371" y="243"/>
                  </a:lnTo>
                  <a:lnTo>
                    <a:pt x="373" y="242"/>
                  </a:lnTo>
                  <a:lnTo>
                    <a:pt x="375" y="241"/>
                  </a:lnTo>
                  <a:close/>
                  <a:moveTo>
                    <a:pt x="302" y="258"/>
                  </a:moveTo>
                  <a:lnTo>
                    <a:pt x="301" y="260"/>
                  </a:lnTo>
                  <a:lnTo>
                    <a:pt x="300" y="259"/>
                  </a:lnTo>
                  <a:lnTo>
                    <a:pt x="294" y="254"/>
                  </a:lnTo>
                  <a:lnTo>
                    <a:pt x="295" y="251"/>
                  </a:lnTo>
                  <a:lnTo>
                    <a:pt x="298" y="249"/>
                  </a:lnTo>
                  <a:lnTo>
                    <a:pt x="301" y="251"/>
                  </a:lnTo>
                  <a:lnTo>
                    <a:pt x="302" y="254"/>
                  </a:lnTo>
                  <a:lnTo>
                    <a:pt x="303" y="255"/>
                  </a:lnTo>
                  <a:lnTo>
                    <a:pt x="302" y="258"/>
                  </a:lnTo>
                  <a:close/>
                  <a:moveTo>
                    <a:pt x="308" y="254"/>
                  </a:moveTo>
                  <a:lnTo>
                    <a:pt x="312" y="256"/>
                  </a:lnTo>
                  <a:lnTo>
                    <a:pt x="315" y="256"/>
                  </a:lnTo>
                  <a:lnTo>
                    <a:pt x="316" y="256"/>
                  </a:lnTo>
                  <a:lnTo>
                    <a:pt x="319" y="259"/>
                  </a:lnTo>
                  <a:lnTo>
                    <a:pt x="319" y="261"/>
                  </a:lnTo>
                  <a:lnTo>
                    <a:pt x="319" y="263"/>
                  </a:lnTo>
                  <a:lnTo>
                    <a:pt x="319" y="264"/>
                  </a:lnTo>
                  <a:lnTo>
                    <a:pt x="318" y="265"/>
                  </a:lnTo>
                  <a:lnTo>
                    <a:pt x="318" y="264"/>
                  </a:lnTo>
                  <a:lnTo>
                    <a:pt x="317" y="264"/>
                  </a:lnTo>
                  <a:lnTo>
                    <a:pt x="312" y="264"/>
                  </a:lnTo>
                  <a:lnTo>
                    <a:pt x="310" y="263"/>
                  </a:lnTo>
                  <a:lnTo>
                    <a:pt x="305" y="263"/>
                  </a:lnTo>
                  <a:lnTo>
                    <a:pt x="306" y="261"/>
                  </a:lnTo>
                  <a:lnTo>
                    <a:pt x="307" y="260"/>
                  </a:lnTo>
                  <a:lnTo>
                    <a:pt x="305" y="256"/>
                  </a:lnTo>
                  <a:lnTo>
                    <a:pt x="305" y="255"/>
                  </a:lnTo>
                  <a:lnTo>
                    <a:pt x="305" y="254"/>
                  </a:lnTo>
                  <a:lnTo>
                    <a:pt x="307" y="254"/>
                  </a:lnTo>
                  <a:lnTo>
                    <a:pt x="308" y="254"/>
                  </a:lnTo>
                  <a:close/>
                  <a:moveTo>
                    <a:pt x="325" y="276"/>
                  </a:moveTo>
                  <a:lnTo>
                    <a:pt x="327" y="276"/>
                  </a:lnTo>
                  <a:lnTo>
                    <a:pt x="329" y="273"/>
                  </a:lnTo>
                  <a:lnTo>
                    <a:pt x="331" y="272"/>
                  </a:lnTo>
                  <a:lnTo>
                    <a:pt x="332" y="273"/>
                  </a:lnTo>
                  <a:lnTo>
                    <a:pt x="330" y="281"/>
                  </a:lnTo>
                  <a:lnTo>
                    <a:pt x="328" y="280"/>
                  </a:lnTo>
                  <a:lnTo>
                    <a:pt x="322" y="278"/>
                  </a:lnTo>
                  <a:lnTo>
                    <a:pt x="321" y="275"/>
                  </a:lnTo>
                  <a:lnTo>
                    <a:pt x="319" y="273"/>
                  </a:lnTo>
                  <a:lnTo>
                    <a:pt x="319" y="271"/>
                  </a:lnTo>
                  <a:lnTo>
                    <a:pt x="316" y="267"/>
                  </a:lnTo>
                  <a:lnTo>
                    <a:pt x="316" y="266"/>
                  </a:lnTo>
                  <a:lnTo>
                    <a:pt x="317" y="266"/>
                  </a:lnTo>
                  <a:lnTo>
                    <a:pt x="319" y="268"/>
                  </a:lnTo>
                  <a:lnTo>
                    <a:pt x="324" y="273"/>
                  </a:lnTo>
                  <a:lnTo>
                    <a:pt x="324" y="274"/>
                  </a:lnTo>
                  <a:lnTo>
                    <a:pt x="325" y="276"/>
                  </a:lnTo>
                  <a:close/>
                  <a:moveTo>
                    <a:pt x="319" y="293"/>
                  </a:moveTo>
                  <a:lnTo>
                    <a:pt x="319" y="295"/>
                  </a:lnTo>
                  <a:lnTo>
                    <a:pt x="316" y="294"/>
                  </a:lnTo>
                  <a:lnTo>
                    <a:pt x="316" y="294"/>
                  </a:lnTo>
                  <a:lnTo>
                    <a:pt x="316" y="293"/>
                  </a:lnTo>
                  <a:lnTo>
                    <a:pt x="319" y="293"/>
                  </a:lnTo>
                  <a:close/>
                  <a:moveTo>
                    <a:pt x="427" y="319"/>
                  </a:moveTo>
                  <a:lnTo>
                    <a:pt x="427" y="320"/>
                  </a:lnTo>
                  <a:lnTo>
                    <a:pt x="426" y="319"/>
                  </a:lnTo>
                  <a:lnTo>
                    <a:pt x="422" y="321"/>
                  </a:lnTo>
                  <a:lnTo>
                    <a:pt x="420" y="321"/>
                  </a:lnTo>
                  <a:lnTo>
                    <a:pt x="420" y="319"/>
                  </a:lnTo>
                  <a:lnTo>
                    <a:pt x="419" y="318"/>
                  </a:lnTo>
                  <a:lnTo>
                    <a:pt x="422" y="319"/>
                  </a:lnTo>
                  <a:lnTo>
                    <a:pt x="421" y="317"/>
                  </a:lnTo>
                  <a:lnTo>
                    <a:pt x="426" y="318"/>
                  </a:lnTo>
                  <a:lnTo>
                    <a:pt x="427" y="319"/>
                  </a:lnTo>
                  <a:close/>
                  <a:moveTo>
                    <a:pt x="404" y="323"/>
                  </a:moveTo>
                  <a:lnTo>
                    <a:pt x="409" y="324"/>
                  </a:lnTo>
                  <a:lnTo>
                    <a:pt x="410" y="325"/>
                  </a:lnTo>
                  <a:lnTo>
                    <a:pt x="409" y="327"/>
                  </a:lnTo>
                  <a:lnTo>
                    <a:pt x="404" y="328"/>
                  </a:lnTo>
                  <a:lnTo>
                    <a:pt x="403" y="326"/>
                  </a:lnTo>
                  <a:lnTo>
                    <a:pt x="399" y="325"/>
                  </a:lnTo>
                  <a:lnTo>
                    <a:pt x="398" y="323"/>
                  </a:lnTo>
                  <a:lnTo>
                    <a:pt x="396" y="324"/>
                  </a:lnTo>
                  <a:lnTo>
                    <a:pt x="397" y="322"/>
                  </a:lnTo>
                  <a:lnTo>
                    <a:pt x="394" y="321"/>
                  </a:lnTo>
                  <a:lnTo>
                    <a:pt x="393" y="318"/>
                  </a:lnTo>
                  <a:lnTo>
                    <a:pt x="393" y="318"/>
                  </a:lnTo>
                  <a:lnTo>
                    <a:pt x="396" y="318"/>
                  </a:lnTo>
                  <a:lnTo>
                    <a:pt x="404" y="3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21" name="Freeform 939">
              <a:extLst>
                <a:ext uri="{FF2B5EF4-FFF2-40B4-BE49-F238E27FC236}">
                  <a16:creationId xmlns="" xmlns:a16="http://schemas.microsoft.com/office/drawing/2014/main" id="{7B0FB8CD-6F9B-CF52-B13E-9FD66EC9E679}"/>
                </a:ext>
              </a:extLst>
            </p:cNvPr>
            <p:cNvSpPr>
              <a:spLocks noChangeArrowheads="1"/>
            </p:cNvSpPr>
            <p:nvPr/>
          </p:nvSpPr>
          <p:spPr bwMode="auto">
            <a:xfrm>
              <a:off x="14150610" y="9951792"/>
              <a:ext cx="10990" cy="10990"/>
            </a:xfrm>
            <a:custGeom>
              <a:avLst/>
              <a:gdLst>
                <a:gd name="T0" fmla="*/ 7 w 8"/>
                <a:gd name="T1" fmla="*/ 6 h 8"/>
                <a:gd name="T2" fmla="*/ 6 w 8"/>
                <a:gd name="T3" fmla="*/ 7 h 8"/>
                <a:gd name="T4" fmla="*/ 4 w 8"/>
                <a:gd name="T5" fmla="*/ 6 h 8"/>
                <a:gd name="T6" fmla="*/ 4 w 8"/>
                <a:gd name="T7" fmla="*/ 7 h 8"/>
                <a:gd name="T8" fmla="*/ 0 w 8"/>
                <a:gd name="T9" fmla="*/ 3 h 8"/>
                <a:gd name="T10" fmla="*/ 0 w 8"/>
                <a:gd name="T11" fmla="*/ 1 h 8"/>
                <a:gd name="T12" fmla="*/ 1 w 8"/>
                <a:gd name="T13" fmla="*/ 0 h 8"/>
                <a:gd name="T14" fmla="*/ 2 w 8"/>
                <a:gd name="T15" fmla="*/ 0 h 8"/>
                <a:gd name="T16" fmla="*/ 5 w 8"/>
                <a:gd name="T17" fmla="*/ 2 h 8"/>
                <a:gd name="T18" fmla="*/ 7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6"/>
                  </a:moveTo>
                  <a:lnTo>
                    <a:pt x="6" y="7"/>
                  </a:lnTo>
                  <a:lnTo>
                    <a:pt x="4" y="6"/>
                  </a:lnTo>
                  <a:lnTo>
                    <a:pt x="4" y="7"/>
                  </a:lnTo>
                  <a:lnTo>
                    <a:pt x="0" y="3"/>
                  </a:lnTo>
                  <a:lnTo>
                    <a:pt x="0" y="1"/>
                  </a:lnTo>
                  <a:lnTo>
                    <a:pt x="1" y="0"/>
                  </a:lnTo>
                  <a:lnTo>
                    <a:pt x="2" y="0"/>
                  </a:lnTo>
                  <a:lnTo>
                    <a:pt x="5" y="2"/>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2" name="Freeform 940">
              <a:extLst>
                <a:ext uri="{FF2B5EF4-FFF2-40B4-BE49-F238E27FC236}">
                  <a16:creationId xmlns="" xmlns:a16="http://schemas.microsoft.com/office/drawing/2014/main" id="{D24681BF-52E6-AFF3-BEC8-2FC9CDBF92CD}"/>
                </a:ext>
              </a:extLst>
            </p:cNvPr>
            <p:cNvSpPr>
              <a:spLocks noChangeArrowheads="1"/>
            </p:cNvSpPr>
            <p:nvPr/>
          </p:nvSpPr>
          <p:spPr bwMode="auto">
            <a:xfrm>
              <a:off x="14029716" y="9973772"/>
              <a:ext cx="38465" cy="10990"/>
            </a:xfrm>
            <a:custGeom>
              <a:avLst/>
              <a:gdLst>
                <a:gd name="T0" fmla="*/ 18 w 31"/>
                <a:gd name="T1" fmla="*/ 0 h 8"/>
                <a:gd name="T2" fmla="*/ 28 w 31"/>
                <a:gd name="T3" fmla="*/ 2 h 8"/>
                <a:gd name="T4" fmla="*/ 29 w 31"/>
                <a:gd name="T5" fmla="*/ 2 h 8"/>
                <a:gd name="T6" fmla="*/ 29 w 31"/>
                <a:gd name="T7" fmla="*/ 1 h 8"/>
                <a:gd name="T8" fmla="*/ 29 w 31"/>
                <a:gd name="T9" fmla="*/ 1 h 8"/>
                <a:gd name="T10" fmla="*/ 30 w 31"/>
                <a:gd name="T11" fmla="*/ 1 h 8"/>
                <a:gd name="T12" fmla="*/ 29 w 31"/>
                <a:gd name="T13" fmla="*/ 3 h 8"/>
                <a:gd name="T14" fmla="*/ 28 w 31"/>
                <a:gd name="T15" fmla="*/ 3 h 8"/>
                <a:gd name="T16" fmla="*/ 26 w 31"/>
                <a:gd name="T17" fmla="*/ 3 h 8"/>
                <a:gd name="T18" fmla="*/ 25 w 31"/>
                <a:gd name="T19" fmla="*/ 4 h 8"/>
                <a:gd name="T20" fmla="*/ 22 w 31"/>
                <a:gd name="T21" fmla="*/ 7 h 8"/>
                <a:gd name="T22" fmla="*/ 20 w 31"/>
                <a:gd name="T23" fmla="*/ 6 h 8"/>
                <a:gd name="T24" fmla="*/ 18 w 31"/>
                <a:gd name="T25" fmla="*/ 7 h 8"/>
                <a:gd name="T26" fmla="*/ 13 w 31"/>
                <a:gd name="T27" fmla="*/ 7 h 8"/>
                <a:gd name="T28" fmla="*/ 7 w 31"/>
                <a:gd name="T29" fmla="*/ 6 h 8"/>
                <a:gd name="T30" fmla="*/ 6 w 31"/>
                <a:gd name="T31" fmla="*/ 7 h 8"/>
                <a:gd name="T32" fmla="*/ 4 w 31"/>
                <a:gd name="T33" fmla="*/ 7 h 8"/>
                <a:gd name="T34" fmla="*/ 2 w 31"/>
                <a:gd name="T35" fmla="*/ 7 h 8"/>
                <a:gd name="T36" fmla="*/ 1 w 31"/>
                <a:gd name="T37" fmla="*/ 7 h 8"/>
                <a:gd name="T38" fmla="*/ 0 w 31"/>
                <a:gd name="T39" fmla="*/ 6 h 8"/>
                <a:gd name="T40" fmla="*/ 0 w 31"/>
                <a:gd name="T41" fmla="*/ 5 h 8"/>
                <a:gd name="T42" fmla="*/ 3 w 31"/>
                <a:gd name="T43" fmla="*/ 5 h 8"/>
                <a:gd name="T44" fmla="*/ 2 w 31"/>
                <a:gd name="T45" fmla="*/ 1 h 8"/>
                <a:gd name="T46" fmla="*/ 5 w 31"/>
                <a:gd name="T47" fmla="*/ 0 h 8"/>
                <a:gd name="T48" fmla="*/ 8 w 31"/>
                <a:gd name="T49" fmla="*/ 0 h 8"/>
                <a:gd name="T50" fmla="*/ 11 w 31"/>
                <a:gd name="T51" fmla="*/ 0 h 8"/>
                <a:gd name="T52" fmla="*/ 18 w 31"/>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8">
                  <a:moveTo>
                    <a:pt x="18" y="0"/>
                  </a:moveTo>
                  <a:lnTo>
                    <a:pt x="28" y="2"/>
                  </a:lnTo>
                  <a:lnTo>
                    <a:pt x="29" y="2"/>
                  </a:lnTo>
                  <a:lnTo>
                    <a:pt x="29" y="1"/>
                  </a:lnTo>
                  <a:lnTo>
                    <a:pt x="29" y="1"/>
                  </a:lnTo>
                  <a:lnTo>
                    <a:pt x="30" y="1"/>
                  </a:lnTo>
                  <a:lnTo>
                    <a:pt x="29" y="3"/>
                  </a:lnTo>
                  <a:lnTo>
                    <a:pt x="28" y="3"/>
                  </a:lnTo>
                  <a:lnTo>
                    <a:pt x="26" y="3"/>
                  </a:lnTo>
                  <a:lnTo>
                    <a:pt x="25" y="4"/>
                  </a:lnTo>
                  <a:lnTo>
                    <a:pt x="22" y="7"/>
                  </a:lnTo>
                  <a:lnTo>
                    <a:pt x="20" y="6"/>
                  </a:lnTo>
                  <a:lnTo>
                    <a:pt x="18" y="7"/>
                  </a:lnTo>
                  <a:lnTo>
                    <a:pt x="13" y="7"/>
                  </a:lnTo>
                  <a:lnTo>
                    <a:pt x="7" y="6"/>
                  </a:lnTo>
                  <a:lnTo>
                    <a:pt x="6" y="7"/>
                  </a:lnTo>
                  <a:lnTo>
                    <a:pt x="4" y="7"/>
                  </a:lnTo>
                  <a:lnTo>
                    <a:pt x="2" y="7"/>
                  </a:lnTo>
                  <a:lnTo>
                    <a:pt x="1" y="7"/>
                  </a:lnTo>
                  <a:lnTo>
                    <a:pt x="0" y="6"/>
                  </a:lnTo>
                  <a:lnTo>
                    <a:pt x="0" y="5"/>
                  </a:lnTo>
                  <a:lnTo>
                    <a:pt x="3" y="5"/>
                  </a:lnTo>
                  <a:lnTo>
                    <a:pt x="2" y="1"/>
                  </a:lnTo>
                  <a:lnTo>
                    <a:pt x="5" y="0"/>
                  </a:lnTo>
                  <a:lnTo>
                    <a:pt x="8" y="0"/>
                  </a:lnTo>
                  <a:lnTo>
                    <a:pt x="11" y="0"/>
                  </a:lnTo>
                  <a:lnTo>
                    <a:pt x="1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3" name="Freeform 941">
              <a:extLst>
                <a:ext uri="{FF2B5EF4-FFF2-40B4-BE49-F238E27FC236}">
                  <a16:creationId xmlns="" xmlns:a16="http://schemas.microsoft.com/office/drawing/2014/main" id="{E6BD1971-8094-7443-8430-F1249AC279E2}"/>
                </a:ext>
              </a:extLst>
            </p:cNvPr>
            <p:cNvSpPr>
              <a:spLocks noChangeArrowheads="1"/>
            </p:cNvSpPr>
            <p:nvPr/>
          </p:nvSpPr>
          <p:spPr bwMode="auto">
            <a:xfrm>
              <a:off x="14073677" y="9984763"/>
              <a:ext cx="5493" cy="5497"/>
            </a:xfrm>
            <a:custGeom>
              <a:avLst/>
              <a:gdLst>
                <a:gd name="T0" fmla="*/ 4 w 5"/>
                <a:gd name="T1" fmla="*/ 1 h 4"/>
                <a:gd name="T2" fmla="*/ 4 w 5"/>
                <a:gd name="T3" fmla="*/ 3 h 4"/>
                <a:gd name="T4" fmla="*/ 1 w 5"/>
                <a:gd name="T5" fmla="*/ 3 h 4"/>
                <a:gd name="T6" fmla="*/ 0 w 5"/>
                <a:gd name="T7" fmla="*/ 2 h 4"/>
                <a:gd name="T8" fmla="*/ 2 w 5"/>
                <a:gd name="T9" fmla="*/ 2 h 4"/>
                <a:gd name="T10" fmla="*/ 2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lnTo>
                    <a:pt x="4" y="3"/>
                  </a:lnTo>
                  <a:lnTo>
                    <a:pt x="1" y="3"/>
                  </a:lnTo>
                  <a:lnTo>
                    <a:pt x="0" y="2"/>
                  </a:lnTo>
                  <a:lnTo>
                    <a:pt x="2" y="2"/>
                  </a:lnTo>
                  <a:lnTo>
                    <a:pt x="2" y="0"/>
                  </a:lnTo>
                  <a:lnTo>
                    <a:pt x="3"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4" name="Freeform 942">
              <a:extLst>
                <a:ext uri="{FF2B5EF4-FFF2-40B4-BE49-F238E27FC236}">
                  <a16:creationId xmlns="" xmlns:a16="http://schemas.microsoft.com/office/drawing/2014/main" id="{46E29615-CF46-386F-9556-AAD16E4BB801}"/>
                </a:ext>
              </a:extLst>
            </p:cNvPr>
            <p:cNvSpPr>
              <a:spLocks noChangeArrowheads="1"/>
            </p:cNvSpPr>
            <p:nvPr/>
          </p:nvSpPr>
          <p:spPr bwMode="auto">
            <a:xfrm>
              <a:off x="14161600" y="9990260"/>
              <a:ext cx="21981" cy="10990"/>
            </a:xfrm>
            <a:custGeom>
              <a:avLst/>
              <a:gdLst>
                <a:gd name="T0" fmla="*/ 15 w 16"/>
                <a:gd name="T1" fmla="*/ 9 h 10"/>
                <a:gd name="T2" fmla="*/ 9 w 16"/>
                <a:gd name="T3" fmla="*/ 9 h 10"/>
                <a:gd name="T4" fmla="*/ 6 w 16"/>
                <a:gd name="T5" fmla="*/ 9 h 10"/>
                <a:gd name="T6" fmla="*/ 4 w 16"/>
                <a:gd name="T7" fmla="*/ 7 h 10"/>
                <a:gd name="T8" fmla="*/ 2 w 16"/>
                <a:gd name="T9" fmla="*/ 4 h 10"/>
                <a:gd name="T10" fmla="*/ 0 w 16"/>
                <a:gd name="T11" fmla="*/ 4 h 10"/>
                <a:gd name="T12" fmla="*/ 0 w 16"/>
                <a:gd name="T13" fmla="*/ 3 h 10"/>
                <a:gd name="T14" fmla="*/ 4 w 16"/>
                <a:gd name="T15" fmla="*/ 1 h 10"/>
                <a:gd name="T16" fmla="*/ 9 w 16"/>
                <a:gd name="T17" fmla="*/ 0 h 10"/>
                <a:gd name="T18" fmla="*/ 15 w 16"/>
                <a:gd name="T19" fmla="*/ 3 h 10"/>
                <a:gd name="T20" fmla="*/ 15 w 16"/>
                <a:gd name="T21" fmla="*/ 4 h 10"/>
                <a:gd name="T22" fmla="*/ 15 w 16"/>
                <a:gd name="T23" fmla="*/ 5 h 10"/>
                <a:gd name="T24" fmla="*/ 15 w 16"/>
                <a:gd name="T25" fmla="*/ 8 h 10"/>
                <a:gd name="T26" fmla="*/ 15 w 16"/>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0">
                  <a:moveTo>
                    <a:pt x="15" y="9"/>
                  </a:moveTo>
                  <a:lnTo>
                    <a:pt x="9" y="9"/>
                  </a:lnTo>
                  <a:lnTo>
                    <a:pt x="6" y="9"/>
                  </a:lnTo>
                  <a:lnTo>
                    <a:pt x="4" y="7"/>
                  </a:lnTo>
                  <a:lnTo>
                    <a:pt x="2" y="4"/>
                  </a:lnTo>
                  <a:lnTo>
                    <a:pt x="0" y="4"/>
                  </a:lnTo>
                  <a:lnTo>
                    <a:pt x="0" y="3"/>
                  </a:lnTo>
                  <a:lnTo>
                    <a:pt x="4" y="1"/>
                  </a:lnTo>
                  <a:lnTo>
                    <a:pt x="9" y="0"/>
                  </a:lnTo>
                  <a:lnTo>
                    <a:pt x="15" y="3"/>
                  </a:lnTo>
                  <a:lnTo>
                    <a:pt x="15" y="4"/>
                  </a:lnTo>
                  <a:lnTo>
                    <a:pt x="15" y="5"/>
                  </a:lnTo>
                  <a:lnTo>
                    <a:pt x="15" y="8"/>
                  </a:lnTo>
                  <a:lnTo>
                    <a:pt x="1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5" name="Freeform 943">
              <a:extLst>
                <a:ext uri="{FF2B5EF4-FFF2-40B4-BE49-F238E27FC236}">
                  <a16:creationId xmlns="" xmlns:a16="http://schemas.microsoft.com/office/drawing/2014/main" id="{113BF657-B80D-93DB-D3A7-1370B1BFEBBC}"/>
                </a:ext>
              </a:extLst>
            </p:cNvPr>
            <p:cNvSpPr>
              <a:spLocks noChangeArrowheads="1"/>
            </p:cNvSpPr>
            <p:nvPr/>
          </p:nvSpPr>
          <p:spPr bwMode="auto">
            <a:xfrm>
              <a:off x="14194571" y="10001250"/>
              <a:ext cx="93417" cy="93417"/>
            </a:xfrm>
            <a:custGeom>
              <a:avLst/>
              <a:gdLst>
                <a:gd name="T0" fmla="*/ 70 w 77"/>
                <a:gd name="T1" fmla="*/ 69 h 73"/>
                <a:gd name="T2" fmla="*/ 68 w 77"/>
                <a:gd name="T3" fmla="*/ 72 h 73"/>
                <a:gd name="T4" fmla="*/ 67 w 77"/>
                <a:gd name="T5" fmla="*/ 70 h 73"/>
                <a:gd name="T6" fmla="*/ 65 w 77"/>
                <a:gd name="T7" fmla="*/ 67 h 73"/>
                <a:gd name="T8" fmla="*/ 63 w 77"/>
                <a:gd name="T9" fmla="*/ 66 h 73"/>
                <a:gd name="T10" fmla="*/ 61 w 77"/>
                <a:gd name="T11" fmla="*/ 61 h 73"/>
                <a:gd name="T12" fmla="*/ 61 w 77"/>
                <a:gd name="T13" fmla="*/ 59 h 73"/>
                <a:gd name="T14" fmla="*/ 62 w 77"/>
                <a:gd name="T15" fmla="*/ 57 h 73"/>
                <a:gd name="T16" fmla="*/ 62 w 77"/>
                <a:gd name="T17" fmla="*/ 55 h 73"/>
                <a:gd name="T18" fmla="*/ 61 w 77"/>
                <a:gd name="T19" fmla="*/ 50 h 73"/>
                <a:gd name="T20" fmla="*/ 59 w 77"/>
                <a:gd name="T21" fmla="*/ 45 h 73"/>
                <a:gd name="T22" fmla="*/ 51 w 77"/>
                <a:gd name="T23" fmla="*/ 35 h 73"/>
                <a:gd name="T24" fmla="*/ 48 w 77"/>
                <a:gd name="T25" fmla="*/ 32 h 73"/>
                <a:gd name="T26" fmla="*/ 46 w 77"/>
                <a:gd name="T27" fmla="*/ 29 h 73"/>
                <a:gd name="T28" fmla="*/ 44 w 77"/>
                <a:gd name="T29" fmla="*/ 29 h 73"/>
                <a:gd name="T30" fmla="*/ 40 w 77"/>
                <a:gd name="T31" fmla="*/ 29 h 73"/>
                <a:gd name="T32" fmla="*/ 38 w 77"/>
                <a:gd name="T33" fmla="*/ 28 h 73"/>
                <a:gd name="T34" fmla="*/ 36 w 77"/>
                <a:gd name="T35" fmla="*/ 26 h 73"/>
                <a:gd name="T36" fmla="*/ 33 w 77"/>
                <a:gd name="T37" fmla="*/ 25 h 73"/>
                <a:gd name="T38" fmla="*/ 26 w 77"/>
                <a:gd name="T39" fmla="*/ 19 h 73"/>
                <a:gd name="T40" fmla="*/ 23 w 77"/>
                <a:gd name="T41" fmla="*/ 17 h 73"/>
                <a:gd name="T42" fmla="*/ 21 w 77"/>
                <a:gd name="T43" fmla="*/ 15 h 73"/>
                <a:gd name="T44" fmla="*/ 10 w 77"/>
                <a:gd name="T45" fmla="*/ 8 h 73"/>
                <a:gd name="T46" fmla="*/ 7 w 77"/>
                <a:gd name="T47" fmla="*/ 7 h 73"/>
                <a:gd name="T48" fmla="*/ 3 w 77"/>
                <a:gd name="T49" fmla="*/ 7 h 73"/>
                <a:gd name="T50" fmla="*/ 0 w 77"/>
                <a:gd name="T51" fmla="*/ 6 h 73"/>
                <a:gd name="T52" fmla="*/ 2 w 77"/>
                <a:gd name="T53" fmla="*/ 4 h 73"/>
                <a:gd name="T54" fmla="*/ 3 w 77"/>
                <a:gd name="T55" fmla="*/ 3 h 73"/>
                <a:gd name="T56" fmla="*/ 2 w 77"/>
                <a:gd name="T57" fmla="*/ 0 h 73"/>
                <a:gd name="T58" fmla="*/ 8 w 77"/>
                <a:gd name="T59" fmla="*/ 4 h 73"/>
                <a:gd name="T60" fmla="*/ 13 w 77"/>
                <a:gd name="T61" fmla="*/ 7 h 73"/>
                <a:gd name="T62" fmla="*/ 15 w 77"/>
                <a:gd name="T63" fmla="*/ 10 h 73"/>
                <a:gd name="T64" fmla="*/ 18 w 77"/>
                <a:gd name="T65" fmla="*/ 10 h 73"/>
                <a:gd name="T66" fmla="*/ 23 w 77"/>
                <a:gd name="T67" fmla="*/ 12 h 73"/>
                <a:gd name="T68" fmla="*/ 26 w 77"/>
                <a:gd name="T69" fmla="*/ 14 h 73"/>
                <a:gd name="T70" fmla="*/ 30 w 77"/>
                <a:gd name="T71" fmla="*/ 16 h 73"/>
                <a:gd name="T72" fmla="*/ 34 w 77"/>
                <a:gd name="T73" fmla="*/ 19 h 73"/>
                <a:gd name="T74" fmla="*/ 41 w 77"/>
                <a:gd name="T75" fmla="*/ 21 h 73"/>
                <a:gd name="T76" fmla="*/ 42 w 77"/>
                <a:gd name="T77" fmla="*/ 23 h 73"/>
                <a:gd name="T78" fmla="*/ 45 w 77"/>
                <a:gd name="T79" fmla="*/ 27 h 73"/>
                <a:gd name="T80" fmla="*/ 50 w 77"/>
                <a:gd name="T81" fmla="*/ 30 h 73"/>
                <a:gd name="T82" fmla="*/ 52 w 77"/>
                <a:gd name="T83" fmla="*/ 32 h 73"/>
                <a:gd name="T84" fmla="*/ 72 w 77"/>
                <a:gd name="T85" fmla="*/ 49 h 73"/>
                <a:gd name="T86" fmla="*/ 75 w 77"/>
                <a:gd name="T87" fmla="*/ 53 h 73"/>
                <a:gd name="T88" fmla="*/ 76 w 77"/>
                <a:gd name="T89" fmla="*/ 56 h 73"/>
                <a:gd name="T90" fmla="*/ 75 w 77"/>
                <a:gd name="T91" fmla="*/ 58 h 73"/>
                <a:gd name="T92" fmla="*/ 73 w 77"/>
                <a:gd name="T93" fmla="*/ 61 h 73"/>
                <a:gd name="T94" fmla="*/ 73 w 77"/>
                <a:gd name="T95" fmla="*/ 64 h 73"/>
                <a:gd name="T96" fmla="*/ 72 w 77"/>
                <a:gd name="T97" fmla="*/ 67 h 73"/>
                <a:gd name="T98" fmla="*/ 70 w 77"/>
                <a:gd name="T99"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73">
                  <a:moveTo>
                    <a:pt x="70" y="69"/>
                  </a:moveTo>
                  <a:lnTo>
                    <a:pt x="68" y="72"/>
                  </a:lnTo>
                  <a:lnTo>
                    <a:pt x="67" y="70"/>
                  </a:lnTo>
                  <a:lnTo>
                    <a:pt x="65" y="67"/>
                  </a:lnTo>
                  <a:lnTo>
                    <a:pt x="63" y="66"/>
                  </a:lnTo>
                  <a:lnTo>
                    <a:pt x="61" y="61"/>
                  </a:lnTo>
                  <a:lnTo>
                    <a:pt x="61" y="59"/>
                  </a:lnTo>
                  <a:lnTo>
                    <a:pt x="62" y="57"/>
                  </a:lnTo>
                  <a:lnTo>
                    <a:pt x="62" y="55"/>
                  </a:lnTo>
                  <a:lnTo>
                    <a:pt x="61" y="50"/>
                  </a:lnTo>
                  <a:lnTo>
                    <a:pt x="59" y="45"/>
                  </a:lnTo>
                  <a:lnTo>
                    <a:pt x="51" y="35"/>
                  </a:lnTo>
                  <a:lnTo>
                    <a:pt x="48" y="32"/>
                  </a:lnTo>
                  <a:lnTo>
                    <a:pt x="46" y="29"/>
                  </a:lnTo>
                  <a:lnTo>
                    <a:pt x="44" y="29"/>
                  </a:lnTo>
                  <a:lnTo>
                    <a:pt x="40" y="29"/>
                  </a:lnTo>
                  <a:lnTo>
                    <a:pt x="38" y="28"/>
                  </a:lnTo>
                  <a:lnTo>
                    <a:pt x="36" y="26"/>
                  </a:lnTo>
                  <a:lnTo>
                    <a:pt x="33" y="25"/>
                  </a:lnTo>
                  <a:lnTo>
                    <a:pt x="26" y="19"/>
                  </a:lnTo>
                  <a:lnTo>
                    <a:pt x="23" y="17"/>
                  </a:lnTo>
                  <a:lnTo>
                    <a:pt x="21" y="15"/>
                  </a:lnTo>
                  <a:lnTo>
                    <a:pt x="10" y="8"/>
                  </a:lnTo>
                  <a:lnTo>
                    <a:pt x="7" y="7"/>
                  </a:lnTo>
                  <a:lnTo>
                    <a:pt x="3" y="7"/>
                  </a:lnTo>
                  <a:lnTo>
                    <a:pt x="0" y="6"/>
                  </a:lnTo>
                  <a:lnTo>
                    <a:pt x="2" y="4"/>
                  </a:lnTo>
                  <a:lnTo>
                    <a:pt x="3" y="3"/>
                  </a:lnTo>
                  <a:lnTo>
                    <a:pt x="2" y="0"/>
                  </a:lnTo>
                  <a:lnTo>
                    <a:pt x="8" y="4"/>
                  </a:lnTo>
                  <a:lnTo>
                    <a:pt x="13" y="7"/>
                  </a:lnTo>
                  <a:lnTo>
                    <a:pt x="15" y="10"/>
                  </a:lnTo>
                  <a:lnTo>
                    <a:pt x="18" y="10"/>
                  </a:lnTo>
                  <a:lnTo>
                    <a:pt x="23" y="12"/>
                  </a:lnTo>
                  <a:lnTo>
                    <a:pt x="26" y="14"/>
                  </a:lnTo>
                  <a:lnTo>
                    <a:pt x="30" y="16"/>
                  </a:lnTo>
                  <a:lnTo>
                    <a:pt x="34" y="19"/>
                  </a:lnTo>
                  <a:lnTo>
                    <a:pt x="41" y="21"/>
                  </a:lnTo>
                  <a:lnTo>
                    <a:pt x="42" y="23"/>
                  </a:lnTo>
                  <a:lnTo>
                    <a:pt x="45" y="27"/>
                  </a:lnTo>
                  <a:lnTo>
                    <a:pt x="50" y="30"/>
                  </a:lnTo>
                  <a:lnTo>
                    <a:pt x="52" y="32"/>
                  </a:lnTo>
                  <a:lnTo>
                    <a:pt x="72" y="49"/>
                  </a:lnTo>
                  <a:lnTo>
                    <a:pt x="75" y="53"/>
                  </a:lnTo>
                  <a:lnTo>
                    <a:pt x="76" y="56"/>
                  </a:lnTo>
                  <a:lnTo>
                    <a:pt x="75" y="58"/>
                  </a:lnTo>
                  <a:lnTo>
                    <a:pt x="73" y="61"/>
                  </a:lnTo>
                  <a:lnTo>
                    <a:pt x="73" y="64"/>
                  </a:lnTo>
                  <a:lnTo>
                    <a:pt x="72" y="67"/>
                  </a:lnTo>
                  <a:lnTo>
                    <a:pt x="70" y="6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6" name="Freeform 945">
              <a:extLst>
                <a:ext uri="{FF2B5EF4-FFF2-40B4-BE49-F238E27FC236}">
                  <a16:creationId xmlns="" xmlns:a16="http://schemas.microsoft.com/office/drawing/2014/main" id="{D2328177-4167-C165-962C-260D4C6EC984}"/>
                </a:ext>
              </a:extLst>
            </p:cNvPr>
            <p:cNvSpPr>
              <a:spLocks noChangeArrowheads="1"/>
            </p:cNvSpPr>
            <p:nvPr/>
          </p:nvSpPr>
          <p:spPr bwMode="auto">
            <a:xfrm>
              <a:off x="14244026" y="10006743"/>
              <a:ext cx="5497" cy="5497"/>
            </a:xfrm>
            <a:custGeom>
              <a:avLst/>
              <a:gdLst>
                <a:gd name="T0" fmla="*/ 1 w 4"/>
                <a:gd name="T1" fmla="*/ 5 h 6"/>
                <a:gd name="T2" fmla="*/ 0 w 4"/>
                <a:gd name="T3" fmla="*/ 5 h 6"/>
                <a:gd name="T4" fmla="*/ 0 w 4"/>
                <a:gd name="T5" fmla="*/ 2 h 6"/>
                <a:gd name="T6" fmla="*/ 1 w 4"/>
                <a:gd name="T7" fmla="*/ 0 h 6"/>
                <a:gd name="T8" fmla="*/ 3 w 4"/>
                <a:gd name="T9" fmla="*/ 2 h 6"/>
                <a:gd name="T10" fmla="*/ 3 w 4"/>
                <a:gd name="T11" fmla="*/ 4 h 6"/>
                <a:gd name="T12" fmla="*/ 1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5"/>
                  </a:moveTo>
                  <a:lnTo>
                    <a:pt x="0" y="5"/>
                  </a:lnTo>
                  <a:lnTo>
                    <a:pt x="0" y="2"/>
                  </a:lnTo>
                  <a:lnTo>
                    <a:pt x="1" y="0"/>
                  </a:lnTo>
                  <a:lnTo>
                    <a:pt x="3" y="2"/>
                  </a:lnTo>
                  <a:lnTo>
                    <a:pt x="3" y="4"/>
                  </a:lnTo>
                  <a:lnTo>
                    <a:pt x="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7" name="Freeform 946">
              <a:extLst>
                <a:ext uri="{FF2B5EF4-FFF2-40B4-BE49-F238E27FC236}">
                  <a16:creationId xmlns="" xmlns:a16="http://schemas.microsoft.com/office/drawing/2014/main" id="{A1DF090F-830B-50E7-8C55-1CC8EB901A9F}"/>
                </a:ext>
              </a:extLst>
            </p:cNvPr>
            <p:cNvSpPr>
              <a:spLocks noChangeArrowheads="1"/>
            </p:cNvSpPr>
            <p:nvPr/>
          </p:nvSpPr>
          <p:spPr bwMode="auto">
            <a:xfrm>
              <a:off x="14244026" y="10012240"/>
              <a:ext cx="5497" cy="5493"/>
            </a:xfrm>
            <a:custGeom>
              <a:avLst/>
              <a:gdLst>
                <a:gd name="T0" fmla="*/ 5 w 6"/>
                <a:gd name="T1" fmla="*/ 3 h 6"/>
                <a:gd name="T2" fmla="*/ 4 w 6"/>
                <a:gd name="T3" fmla="*/ 5 h 6"/>
                <a:gd name="T4" fmla="*/ 4 w 6"/>
                <a:gd name="T5" fmla="*/ 5 h 6"/>
                <a:gd name="T6" fmla="*/ 0 w 6"/>
                <a:gd name="T7" fmla="*/ 1 h 6"/>
                <a:gd name="T8" fmla="*/ 0 w 6"/>
                <a:gd name="T9" fmla="*/ 1 h 6"/>
                <a:gd name="T10" fmla="*/ 1 w 6"/>
                <a:gd name="T11" fmla="*/ 0 h 6"/>
                <a:gd name="T12" fmla="*/ 4 w 6"/>
                <a:gd name="T13" fmla="*/ 2 h 6"/>
                <a:gd name="T14" fmla="*/ 5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3"/>
                  </a:moveTo>
                  <a:lnTo>
                    <a:pt x="4" y="5"/>
                  </a:lnTo>
                  <a:lnTo>
                    <a:pt x="4" y="5"/>
                  </a:lnTo>
                  <a:lnTo>
                    <a:pt x="0" y="1"/>
                  </a:lnTo>
                  <a:lnTo>
                    <a:pt x="0"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8" name="Freeform 947">
              <a:extLst>
                <a:ext uri="{FF2B5EF4-FFF2-40B4-BE49-F238E27FC236}">
                  <a16:creationId xmlns="" xmlns:a16="http://schemas.microsoft.com/office/drawing/2014/main" id="{23AF9CC0-B7A0-A050-D6B8-5B8ADB362C37}"/>
                </a:ext>
              </a:extLst>
            </p:cNvPr>
            <p:cNvSpPr>
              <a:spLocks noChangeArrowheads="1"/>
            </p:cNvSpPr>
            <p:nvPr/>
          </p:nvSpPr>
          <p:spPr bwMode="auto">
            <a:xfrm>
              <a:off x="14266007" y="10017734"/>
              <a:ext cx="5497" cy="10990"/>
            </a:xfrm>
            <a:custGeom>
              <a:avLst/>
              <a:gdLst>
                <a:gd name="T0" fmla="*/ 4 w 5"/>
                <a:gd name="T1" fmla="*/ 3 h 7"/>
                <a:gd name="T2" fmla="*/ 3 w 5"/>
                <a:gd name="T3" fmla="*/ 6 h 7"/>
                <a:gd name="T4" fmla="*/ 1 w 5"/>
                <a:gd name="T5" fmla="*/ 4 h 7"/>
                <a:gd name="T6" fmla="*/ 0 w 5"/>
                <a:gd name="T7" fmla="*/ 1 h 7"/>
                <a:gd name="T8" fmla="*/ 1 w 5"/>
                <a:gd name="T9" fmla="*/ 1 h 7"/>
                <a:gd name="T10" fmla="*/ 3 w 5"/>
                <a:gd name="T11" fmla="*/ 0 h 7"/>
                <a:gd name="T12" fmla="*/ 4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3"/>
                  </a:moveTo>
                  <a:lnTo>
                    <a:pt x="3" y="6"/>
                  </a:lnTo>
                  <a:lnTo>
                    <a:pt x="1" y="4"/>
                  </a:lnTo>
                  <a:lnTo>
                    <a:pt x="0" y="1"/>
                  </a:lnTo>
                  <a:lnTo>
                    <a:pt x="1" y="1"/>
                  </a:lnTo>
                  <a:lnTo>
                    <a:pt x="3"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29" name="Freeform 948">
              <a:extLst>
                <a:ext uri="{FF2B5EF4-FFF2-40B4-BE49-F238E27FC236}">
                  <a16:creationId xmlns="" xmlns:a16="http://schemas.microsoft.com/office/drawing/2014/main" id="{2B3E4D2A-8456-8ECC-A594-3A3B5BF422F1}"/>
                </a:ext>
              </a:extLst>
            </p:cNvPr>
            <p:cNvSpPr>
              <a:spLocks noChangeArrowheads="1"/>
            </p:cNvSpPr>
            <p:nvPr/>
          </p:nvSpPr>
          <p:spPr bwMode="auto">
            <a:xfrm>
              <a:off x="14309969" y="10056202"/>
              <a:ext cx="5497" cy="5493"/>
            </a:xfrm>
            <a:custGeom>
              <a:avLst/>
              <a:gdLst>
                <a:gd name="T0" fmla="*/ 2 w 3"/>
                <a:gd name="T1" fmla="*/ 2 h 3"/>
                <a:gd name="T2" fmla="*/ 2 w 3"/>
                <a:gd name="T3" fmla="*/ 2 h 3"/>
                <a:gd name="T4" fmla="*/ 0 w 3"/>
                <a:gd name="T5" fmla="*/ 2 h 3"/>
                <a:gd name="T6" fmla="*/ 2 w 3"/>
                <a:gd name="T7" fmla="*/ 0 h 3"/>
                <a:gd name="T8" fmla="*/ 2 w 3"/>
                <a:gd name="T9" fmla="*/ 0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lnTo>
                    <a:pt x="2" y="2"/>
                  </a:lnTo>
                  <a:lnTo>
                    <a:pt x="0" y="2"/>
                  </a:lnTo>
                  <a:lnTo>
                    <a:pt x="2" y="0"/>
                  </a:lnTo>
                  <a:lnTo>
                    <a:pt x="2"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0" name="Freeform 950">
              <a:extLst>
                <a:ext uri="{FF2B5EF4-FFF2-40B4-BE49-F238E27FC236}">
                  <a16:creationId xmlns="" xmlns:a16="http://schemas.microsoft.com/office/drawing/2014/main" id="{6A17156B-4C9D-B3B2-B718-D7C910E0A3D0}"/>
                </a:ext>
              </a:extLst>
            </p:cNvPr>
            <p:cNvSpPr>
              <a:spLocks noChangeArrowheads="1"/>
            </p:cNvSpPr>
            <p:nvPr/>
          </p:nvSpPr>
          <p:spPr bwMode="auto">
            <a:xfrm>
              <a:off x="14002238" y="10078183"/>
              <a:ext cx="5497" cy="10990"/>
            </a:xfrm>
            <a:custGeom>
              <a:avLst/>
              <a:gdLst>
                <a:gd name="T0" fmla="*/ 4 w 6"/>
                <a:gd name="T1" fmla="*/ 6 h 8"/>
                <a:gd name="T2" fmla="*/ 2 w 6"/>
                <a:gd name="T3" fmla="*/ 7 h 8"/>
                <a:gd name="T4" fmla="*/ 0 w 6"/>
                <a:gd name="T5" fmla="*/ 6 h 8"/>
                <a:gd name="T6" fmla="*/ 0 w 6"/>
                <a:gd name="T7" fmla="*/ 5 h 8"/>
                <a:gd name="T8" fmla="*/ 0 w 6"/>
                <a:gd name="T9" fmla="*/ 2 h 8"/>
                <a:gd name="T10" fmla="*/ 2 w 6"/>
                <a:gd name="T11" fmla="*/ 1 h 8"/>
                <a:gd name="T12" fmla="*/ 3 w 6"/>
                <a:gd name="T13" fmla="*/ 0 h 8"/>
                <a:gd name="T14" fmla="*/ 4 w 6"/>
                <a:gd name="T15" fmla="*/ 2 h 8"/>
                <a:gd name="T16" fmla="*/ 5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2" y="7"/>
                  </a:lnTo>
                  <a:lnTo>
                    <a:pt x="0" y="6"/>
                  </a:lnTo>
                  <a:lnTo>
                    <a:pt x="0" y="5"/>
                  </a:lnTo>
                  <a:lnTo>
                    <a:pt x="0" y="2"/>
                  </a:lnTo>
                  <a:lnTo>
                    <a:pt x="2" y="1"/>
                  </a:lnTo>
                  <a:lnTo>
                    <a:pt x="3" y="0"/>
                  </a:lnTo>
                  <a:lnTo>
                    <a:pt x="4" y="2"/>
                  </a:lnTo>
                  <a:lnTo>
                    <a:pt x="5"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1" name="Freeform 951">
              <a:extLst>
                <a:ext uri="{FF2B5EF4-FFF2-40B4-BE49-F238E27FC236}">
                  <a16:creationId xmlns="" xmlns:a16="http://schemas.microsoft.com/office/drawing/2014/main" id="{873880F9-E7F3-F734-B735-134F8436916D}"/>
                </a:ext>
              </a:extLst>
            </p:cNvPr>
            <p:cNvSpPr>
              <a:spLocks noChangeArrowheads="1"/>
            </p:cNvSpPr>
            <p:nvPr/>
          </p:nvSpPr>
          <p:spPr bwMode="auto">
            <a:xfrm>
              <a:off x="14342940" y="10094667"/>
              <a:ext cx="10990" cy="16487"/>
            </a:xfrm>
            <a:custGeom>
              <a:avLst/>
              <a:gdLst>
                <a:gd name="T0" fmla="*/ 4 w 8"/>
                <a:gd name="T1" fmla="*/ 13 h 14"/>
                <a:gd name="T2" fmla="*/ 3 w 8"/>
                <a:gd name="T3" fmla="*/ 13 h 14"/>
                <a:gd name="T4" fmla="*/ 2 w 8"/>
                <a:gd name="T5" fmla="*/ 9 h 14"/>
                <a:gd name="T6" fmla="*/ 2 w 8"/>
                <a:gd name="T7" fmla="*/ 6 h 14"/>
                <a:gd name="T8" fmla="*/ 1 w 8"/>
                <a:gd name="T9" fmla="*/ 4 h 14"/>
                <a:gd name="T10" fmla="*/ 0 w 8"/>
                <a:gd name="T11" fmla="*/ 3 h 14"/>
                <a:gd name="T12" fmla="*/ 2 w 8"/>
                <a:gd name="T13" fmla="*/ 0 h 14"/>
                <a:gd name="T14" fmla="*/ 3 w 8"/>
                <a:gd name="T15" fmla="*/ 0 h 14"/>
                <a:gd name="T16" fmla="*/ 5 w 8"/>
                <a:gd name="T17" fmla="*/ 1 h 14"/>
                <a:gd name="T18" fmla="*/ 5 w 8"/>
                <a:gd name="T19" fmla="*/ 3 h 14"/>
                <a:gd name="T20" fmla="*/ 7 w 8"/>
                <a:gd name="T21" fmla="*/ 6 h 14"/>
                <a:gd name="T22" fmla="*/ 5 w 8"/>
                <a:gd name="T23" fmla="*/ 11 h 14"/>
                <a:gd name="T24" fmla="*/ 4 w 8"/>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4" y="13"/>
                  </a:moveTo>
                  <a:lnTo>
                    <a:pt x="3" y="13"/>
                  </a:lnTo>
                  <a:lnTo>
                    <a:pt x="2" y="9"/>
                  </a:lnTo>
                  <a:lnTo>
                    <a:pt x="2" y="6"/>
                  </a:lnTo>
                  <a:lnTo>
                    <a:pt x="1" y="4"/>
                  </a:lnTo>
                  <a:lnTo>
                    <a:pt x="0" y="3"/>
                  </a:lnTo>
                  <a:lnTo>
                    <a:pt x="2" y="0"/>
                  </a:lnTo>
                  <a:lnTo>
                    <a:pt x="3" y="0"/>
                  </a:lnTo>
                  <a:lnTo>
                    <a:pt x="5" y="1"/>
                  </a:lnTo>
                  <a:lnTo>
                    <a:pt x="5" y="3"/>
                  </a:lnTo>
                  <a:lnTo>
                    <a:pt x="7" y="6"/>
                  </a:lnTo>
                  <a:lnTo>
                    <a:pt x="5" y="11"/>
                  </a:lnTo>
                  <a:lnTo>
                    <a:pt x="4"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2" name="Freeform 952">
              <a:extLst>
                <a:ext uri="{FF2B5EF4-FFF2-40B4-BE49-F238E27FC236}">
                  <a16:creationId xmlns="" xmlns:a16="http://schemas.microsoft.com/office/drawing/2014/main" id="{1F45BE1C-3454-9C45-6D4E-34B9475212C5}"/>
                </a:ext>
              </a:extLst>
            </p:cNvPr>
            <p:cNvSpPr>
              <a:spLocks noChangeArrowheads="1"/>
            </p:cNvSpPr>
            <p:nvPr/>
          </p:nvSpPr>
          <p:spPr bwMode="auto">
            <a:xfrm>
              <a:off x="14046199" y="10105657"/>
              <a:ext cx="10990" cy="10990"/>
            </a:xfrm>
            <a:custGeom>
              <a:avLst/>
              <a:gdLst>
                <a:gd name="T0" fmla="*/ 5 w 7"/>
                <a:gd name="T1" fmla="*/ 8 h 9"/>
                <a:gd name="T2" fmla="*/ 3 w 7"/>
                <a:gd name="T3" fmla="*/ 8 h 9"/>
                <a:gd name="T4" fmla="*/ 0 w 7"/>
                <a:gd name="T5" fmla="*/ 5 h 9"/>
                <a:gd name="T6" fmla="*/ 0 w 7"/>
                <a:gd name="T7" fmla="*/ 4 h 9"/>
                <a:gd name="T8" fmla="*/ 0 w 7"/>
                <a:gd name="T9" fmla="*/ 2 h 9"/>
                <a:gd name="T10" fmla="*/ 3 w 7"/>
                <a:gd name="T11" fmla="*/ 0 h 9"/>
                <a:gd name="T12" fmla="*/ 6 w 7"/>
                <a:gd name="T13" fmla="*/ 2 h 9"/>
                <a:gd name="T14" fmla="*/ 6 w 7"/>
                <a:gd name="T15" fmla="*/ 6 h 9"/>
                <a:gd name="T16" fmla="*/ 5 w 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8"/>
                  </a:moveTo>
                  <a:lnTo>
                    <a:pt x="3" y="8"/>
                  </a:lnTo>
                  <a:lnTo>
                    <a:pt x="0" y="5"/>
                  </a:lnTo>
                  <a:lnTo>
                    <a:pt x="0" y="4"/>
                  </a:lnTo>
                  <a:lnTo>
                    <a:pt x="0" y="2"/>
                  </a:lnTo>
                  <a:lnTo>
                    <a:pt x="3" y="0"/>
                  </a:lnTo>
                  <a:lnTo>
                    <a:pt x="6" y="2"/>
                  </a:lnTo>
                  <a:lnTo>
                    <a:pt x="6"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3" name="Freeform 953">
              <a:extLst>
                <a:ext uri="{FF2B5EF4-FFF2-40B4-BE49-F238E27FC236}">
                  <a16:creationId xmlns="" xmlns:a16="http://schemas.microsoft.com/office/drawing/2014/main" id="{3AD02F11-7108-3DC9-553E-07FB59CF10B6}"/>
                </a:ext>
              </a:extLst>
            </p:cNvPr>
            <p:cNvSpPr>
              <a:spLocks noChangeArrowheads="1"/>
            </p:cNvSpPr>
            <p:nvPr/>
          </p:nvSpPr>
          <p:spPr bwMode="auto">
            <a:xfrm>
              <a:off x="14353930" y="10111154"/>
              <a:ext cx="49458" cy="54952"/>
            </a:xfrm>
            <a:custGeom>
              <a:avLst/>
              <a:gdLst>
                <a:gd name="T0" fmla="*/ 40 w 41"/>
                <a:gd name="T1" fmla="*/ 40 h 46"/>
                <a:gd name="T2" fmla="*/ 39 w 41"/>
                <a:gd name="T3" fmla="*/ 43 h 46"/>
                <a:gd name="T4" fmla="*/ 38 w 41"/>
                <a:gd name="T5" fmla="*/ 43 h 46"/>
                <a:gd name="T6" fmla="*/ 37 w 41"/>
                <a:gd name="T7" fmla="*/ 42 h 46"/>
                <a:gd name="T8" fmla="*/ 35 w 41"/>
                <a:gd name="T9" fmla="*/ 43 h 46"/>
                <a:gd name="T10" fmla="*/ 33 w 41"/>
                <a:gd name="T11" fmla="*/ 44 h 46"/>
                <a:gd name="T12" fmla="*/ 32 w 41"/>
                <a:gd name="T13" fmla="*/ 45 h 46"/>
                <a:gd name="T14" fmla="*/ 29 w 41"/>
                <a:gd name="T15" fmla="*/ 45 h 46"/>
                <a:gd name="T16" fmla="*/ 26 w 41"/>
                <a:gd name="T17" fmla="*/ 44 h 46"/>
                <a:gd name="T18" fmla="*/ 23 w 41"/>
                <a:gd name="T19" fmla="*/ 43 h 46"/>
                <a:gd name="T20" fmla="*/ 20 w 41"/>
                <a:gd name="T21" fmla="*/ 40 h 46"/>
                <a:gd name="T22" fmla="*/ 18 w 41"/>
                <a:gd name="T23" fmla="*/ 38 h 46"/>
                <a:gd name="T24" fmla="*/ 16 w 41"/>
                <a:gd name="T25" fmla="*/ 34 h 46"/>
                <a:gd name="T26" fmla="*/ 16 w 41"/>
                <a:gd name="T27" fmla="*/ 31 h 46"/>
                <a:gd name="T28" fmla="*/ 16 w 41"/>
                <a:gd name="T29" fmla="*/ 28 h 46"/>
                <a:gd name="T30" fmla="*/ 10 w 41"/>
                <a:gd name="T31" fmla="*/ 25 h 46"/>
                <a:gd name="T32" fmla="*/ 10 w 41"/>
                <a:gd name="T33" fmla="*/ 25 h 46"/>
                <a:gd name="T34" fmla="*/ 7 w 41"/>
                <a:gd name="T35" fmla="*/ 21 h 46"/>
                <a:gd name="T36" fmla="*/ 5 w 41"/>
                <a:gd name="T37" fmla="*/ 20 h 46"/>
                <a:gd name="T38" fmla="*/ 2 w 41"/>
                <a:gd name="T39" fmla="*/ 17 h 46"/>
                <a:gd name="T40" fmla="*/ 1 w 41"/>
                <a:gd name="T41" fmla="*/ 16 h 46"/>
                <a:gd name="T42" fmla="*/ 1 w 41"/>
                <a:gd name="T43" fmla="*/ 12 h 46"/>
                <a:gd name="T44" fmla="*/ 0 w 41"/>
                <a:gd name="T45" fmla="*/ 10 h 46"/>
                <a:gd name="T46" fmla="*/ 1 w 41"/>
                <a:gd name="T47" fmla="*/ 3 h 46"/>
                <a:gd name="T48" fmla="*/ 1 w 41"/>
                <a:gd name="T49" fmla="*/ 0 h 46"/>
                <a:gd name="T50" fmla="*/ 2 w 41"/>
                <a:gd name="T51" fmla="*/ 1 h 46"/>
                <a:gd name="T52" fmla="*/ 4 w 41"/>
                <a:gd name="T53" fmla="*/ 2 h 46"/>
                <a:gd name="T54" fmla="*/ 5 w 41"/>
                <a:gd name="T55" fmla="*/ 3 h 46"/>
                <a:gd name="T56" fmla="*/ 9 w 41"/>
                <a:gd name="T57" fmla="*/ 3 h 46"/>
                <a:gd name="T58" fmla="*/ 12 w 41"/>
                <a:gd name="T59" fmla="*/ 6 h 46"/>
                <a:gd name="T60" fmla="*/ 15 w 41"/>
                <a:gd name="T61" fmla="*/ 11 h 46"/>
                <a:gd name="T62" fmla="*/ 15 w 41"/>
                <a:gd name="T63" fmla="*/ 12 h 46"/>
                <a:gd name="T64" fmla="*/ 16 w 41"/>
                <a:gd name="T65" fmla="*/ 14 h 46"/>
                <a:gd name="T66" fmla="*/ 20 w 41"/>
                <a:gd name="T67" fmla="*/ 16 h 46"/>
                <a:gd name="T68" fmla="*/ 21 w 41"/>
                <a:gd name="T69" fmla="*/ 17 h 46"/>
                <a:gd name="T70" fmla="*/ 24 w 41"/>
                <a:gd name="T71" fmla="*/ 23 h 46"/>
                <a:gd name="T72" fmla="*/ 26 w 41"/>
                <a:gd name="T73" fmla="*/ 23 h 46"/>
                <a:gd name="T74" fmla="*/ 27 w 41"/>
                <a:gd name="T75" fmla="*/ 24 h 46"/>
                <a:gd name="T76" fmla="*/ 29 w 41"/>
                <a:gd name="T77" fmla="*/ 25 h 46"/>
                <a:gd name="T78" fmla="*/ 32 w 41"/>
                <a:gd name="T79" fmla="*/ 27 h 46"/>
                <a:gd name="T80" fmla="*/ 36 w 41"/>
                <a:gd name="T81" fmla="*/ 30 h 46"/>
                <a:gd name="T82" fmla="*/ 37 w 41"/>
                <a:gd name="T83" fmla="*/ 33 h 46"/>
                <a:gd name="T84" fmla="*/ 38 w 41"/>
                <a:gd name="T85" fmla="*/ 36 h 46"/>
                <a:gd name="T86" fmla="*/ 40 w 41"/>
                <a:gd name="T8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6">
                  <a:moveTo>
                    <a:pt x="40" y="40"/>
                  </a:moveTo>
                  <a:lnTo>
                    <a:pt x="39" y="43"/>
                  </a:lnTo>
                  <a:lnTo>
                    <a:pt x="38" y="43"/>
                  </a:lnTo>
                  <a:lnTo>
                    <a:pt x="37" y="42"/>
                  </a:lnTo>
                  <a:lnTo>
                    <a:pt x="35" y="43"/>
                  </a:lnTo>
                  <a:lnTo>
                    <a:pt x="33" y="44"/>
                  </a:lnTo>
                  <a:lnTo>
                    <a:pt x="32" y="45"/>
                  </a:lnTo>
                  <a:lnTo>
                    <a:pt x="29" y="45"/>
                  </a:lnTo>
                  <a:lnTo>
                    <a:pt x="26" y="44"/>
                  </a:lnTo>
                  <a:lnTo>
                    <a:pt x="23" y="43"/>
                  </a:lnTo>
                  <a:lnTo>
                    <a:pt x="20" y="40"/>
                  </a:lnTo>
                  <a:lnTo>
                    <a:pt x="18" y="38"/>
                  </a:lnTo>
                  <a:lnTo>
                    <a:pt x="16" y="34"/>
                  </a:lnTo>
                  <a:lnTo>
                    <a:pt x="16" y="31"/>
                  </a:lnTo>
                  <a:lnTo>
                    <a:pt x="16" y="28"/>
                  </a:lnTo>
                  <a:lnTo>
                    <a:pt x="10" y="25"/>
                  </a:lnTo>
                  <a:lnTo>
                    <a:pt x="10" y="25"/>
                  </a:lnTo>
                  <a:lnTo>
                    <a:pt x="7" y="21"/>
                  </a:lnTo>
                  <a:lnTo>
                    <a:pt x="5" y="20"/>
                  </a:lnTo>
                  <a:lnTo>
                    <a:pt x="2" y="17"/>
                  </a:lnTo>
                  <a:lnTo>
                    <a:pt x="1" y="16"/>
                  </a:lnTo>
                  <a:lnTo>
                    <a:pt x="1" y="12"/>
                  </a:lnTo>
                  <a:lnTo>
                    <a:pt x="0" y="10"/>
                  </a:lnTo>
                  <a:lnTo>
                    <a:pt x="1" y="3"/>
                  </a:lnTo>
                  <a:lnTo>
                    <a:pt x="1" y="0"/>
                  </a:lnTo>
                  <a:lnTo>
                    <a:pt x="2" y="1"/>
                  </a:lnTo>
                  <a:lnTo>
                    <a:pt x="4" y="2"/>
                  </a:lnTo>
                  <a:lnTo>
                    <a:pt x="5" y="3"/>
                  </a:lnTo>
                  <a:lnTo>
                    <a:pt x="9" y="3"/>
                  </a:lnTo>
                  <a:lnTo>
                    <a:pt x="12" y="6"/>
                  </a:lnTo>
                  <a:lnTo>
                    <a:pt x="15" y="11"/>
                  </a:lnTo>
                  <a:lnTo>
                    <a:pt x="15" y="12"/>
                  </a:lnTo>
                  <a:lnTo>
                    <a:pt x="16" y="14"/>
                  </a:lnTo>
                  <a:lnTo>
                    <a:pt x="20" y="16"/>
                  </a:lnTo>
                  <a:lnTo>
                    <a:pt x="21" y="17"/>
                  </a:lnTo>
                  <a:lnTo>
                    <a:pt x="24" y="23"/>
                  </a:lnTo>
                  <a:lnTo>
                    <a:pt x="26" y="23"/>
                  </a:lnTo>
                  <a:lnTo>
                    <a:pt x="27" y="24"/>
                  </a:lnTo>
                  <a:lnTo>
                    <a:pt x="29" y="25"/>
                  </a:lnTo>
                  <a:lnTo>
                    <a:pt x="32" y="27"/>
                  </a:lnTo>
                  <a:lnTo>
                    <a:pt x="36" y="30"/>
                  </a:lnTo>
                  <a:lnTo>
                    <a:pt x="37" y="33"/>
                  </a:lnTo>
                  <a:lnTo>
                    <a:pt x="38" y="36"/>
                  </a:lnTo>
                  <a:lnTo>
                    <a:pt x="40" y="4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4" name="Freeform 954">
              <a:extLst>
                <a:ext uri="{FF2B5EF4-FFF2-40B4-BE49-F238E27FC236}">
                  <a16:creationId xmlns="" xmlns:a16="http://schemas.microsoft.com/office/drawing/2014/main" id="{13491A2B-6B64-D1C0-D5CF-002B50903D00}"/>
                </a:ext>
              </a:extLst>
            </p:cNvPr>
            <p:cNvSpPr>
              <a:spLocks noChangeArrowheads="1"/>
            </p:cNvSpPr>
            <p:nvPr/>
          </p:nvSpPr>
          <p:spPr bwMode="auto">
            <a:xfrm>
              <a:off x="14079171" y="10116647"/>
              <a:ext cx="10990" cy="16487"/>
            </a:xfrm>
            <a:custGeom>
              <a:avLst/>
              <a:gdLst>
                <a:gd name="T0" fmla="*/ 8 w 11"/>
                <a:gd name="T1" fmla="*/ 11 h 12"/>
                <a:gd name="T2" fmla="*/ 7 w 11"/>
                <a:gd name="T3" fmla="*/ 11 h 12"/>
                <a:gd name="T4" fmla="*/ 6 w 11"/>
                <a:gd name="T5" fmla="*/ 10 h 12"/>
                <a:gd name="T6" fmla="*/ 3 w 11"/>
                <a:gd name="T7" fmla="*/ 9 h 12"/>
                <a:gd name="T8" fmla="*/ 0 w 11"/>
                <a:gd name="T9" fmla="*/ 5 h 12"/>
                <a:gd name="T10" fmla="*/ 0 w 11"/>
                <a:gd name="T11" fmla="*/ 2 h 12"/>
                <a:gd name="T12" fmla="*/ 1 w 11"/>
                <a:gd name="T13" fmla="*/ 1 h 12"/>
                <a:gd name="T14" fmla="*/ 3 w 11"/>
                <a:gd name="T15" fmla="*/ 0 h 12"/>
                <a:gd name="T16" fmla="*/ 9 w 11"/>
                <a:gd name="T17" fmla="*/ 5 h 12"/>
                <a:gd name="T18" fmla="*/ 10 w 11"/>
                <a:gd name="T19" fmla="*/ 6 h 12"/>
                <a:gd name="T20" fmla="*/ 9 w 11"/>
                <a:gd name="T21" fmla="*/ 10 h 12"/>
                <a:gd name="T22" fmla="*/ 8 w 11"/>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8" y="11"/>
                  </a:moveTo>
                  <a:lnTo>
                    <a:pt x="7" y="11"/>
                  </a:lnTo>
                  <a:lnTo>
                    <a:pt x="6" y="10"/>
                  </a:lnTo>
                  <a:lnTo>
                    <a:pt x="3" y="9"/>
                  </a:lnTo>
                  <a:lnTo>
                    <a:pt x="0" y="5"/>
                  </a:lnTo>
                  <a:lnTo>
                    <a:pt x="0" y="2"/>
                  </a:lnTo>
                  <a:lnTo>
                    <a:pt x="1" y="1"/>
                  </a:lnTo>
                  <a:lnTo>
                    <a:pt x="3" y="0"/>
                  </a:lnTo>
                  <a:lnTo>
                    <a:pt x="9" y="5"/>
                  </a:lnTo>
                  <a:lnTo>
                    <a:pt x="10" y="6"/>
                  </a:lnTo>
                  <a:lnTo>
                    <a:pt x="9" y="10"/>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5" name="Freeform 955">
              <a:extLst>
                <a:ext uri="{FF2B5EF4-FFF2-40B4-BE49-F238E27FC236}">
                  <a16:creationId xmlns="" xmlns:a16="http://schemas.microsoft.com/office/drawing/2014/main" id="{E4A6557B-986F-86A1-9E16-1C4F4945F62C}"/>
                </a:ext>
              </a:extLst>
            </p:cNvPr>
            <p:cNvSpPr>
              <a:spLocks noChangeArrowheads="1"/>
            </p:cNvSpPr>
            <p:nvPr/>
          </p:nvSpPr>
          <p:spPr bwMode="auto">
            <a:xfrm>
              <a:off x="13897831" y="10226551"/>
              <a:ext cx="10990" cy="5497"/>
            </a:xfrm>
            <a:custGeom>
              <a:avLst/>
              <a:gdLst>
                <a:gd name="T0" fmla="*/ 9 w 10"/>
                <a:gd name="T1" fmla="*/ 4 h 5"/>
                <a:gd name="T2" fmla="*/ 8 w 10"/>
                <a:gd name="T3" fmla="*/ 4 h 5"/>
                <a:gd name="T4" fmla="*/ 2 w 10"/>
                <a:gd name="T5" fmla="*/ 2 h 5"/>
                <a:gd name="T6" fmla="*/ 0 w 10"/>
                <a:gd name="T7" fmla="*/ 0 h 5"/>
                <a:gd name="T8" fmla="*/ 7 w 10"/>
                <a:gd name="T9" fmla="*/ 1 h 5"/>
                <a:gd name="T10" fmla="*/ 9 w 10"/>
                <a:gd name="T11" fmla="*/ 2 h 5"/>
                <a:gd name="T12" fmla="*/ 9 w 10"/>
                <a:gd name="T13" fmla="*/ 3 h 5"/>
                <a:gd name="T14" fmla="*/ 9 w 10"/>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9" y="4"/>
                  </a:moveTo>
                  <a:lnTo>
                    <a:pt x="8" y="4"/>
                  </a:lnTo>
                  <a:lnTo>
                    <a:pt x="2" y="2"/>
                  </a:lnTo>
                  <a:lnTo>
                    <a:pt x="0" y="0"/>
                  </a:lnTo>
                  <a:lnTo>
                    <a:pt x="7" y="1"/>
                  </a:lnTo>
                  <a:lnTo>
                    <a:pt x="9" y="2"/>
                  </a:lnTo>
                  <a:lnTo>
                    <a:pt x="9" y="3"/>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6" name="Freeform 956">
              <a:extLst>
                <a:ext uri="{FF2B5EF4-FFF2-40B4-BE49-F238E27FC236}">
                  <a16:creationId xmlns="" xmlns:a16="http://schemas.microsoft.com/office/drawing/2014/main" id="{8D76BA00-D1FE-1FB2-4DD0-E4C15DCD7472}"/>
                </a:ext>
              </a:extLst>
            </p:cNvPr>
            <p:cNvSpPr>
              <a:spLocks noChangeArrowheads="1"/>
            </p:cNvSpPr>
            <p:nvPr/>
          </p:nvSpPr>
          <p:spPr bwMode="auto">
            <a:xfrm>
              <a:off x="14205562" y="10232048"/>
              <a:ext cx="5493" cy="16484"/>
            </a:xfrm>
            <a:custGeom>
              <a:avLst/>
              <a:gdLst>
                <a:gd name="T0" fmla="*/ 3 w 5"/>
                <a:gd name="T1" fmla="*/ 10 h 13"/>
                <a:gd name="T2" fmla="*/ 4 w 5"/>
                <a:gd name="T3" fmla="*/ 12 h 13"/>
                <a:gd name="T4" fmla="*/ 1 w 5"/>
                <a:gd name="T5" fmla="*/ 10 h 13"/>
                <a:gd name="T6" fmla="*/ 2 w 5"/>
                <a:gd name="T7" fmla="*/ 7 h 13"/>
                <a:gd name="T8" fmla="*/ 2 w 5"/>
                <a:gd name="T9" fmla="*/ 6 h 13"/>
                <a:gd name="T10" fmla="*/ 2 w 5"/>
                <a:gd name="T11" fmla="*/ 5 h 13"/>
                <a:gd name="T12" fmla="*/ 0 w 5"/>
                <a:gd name="T13" fmla="*/ 4 h 13"/>
                <a:gd name="T14" fmla="*/ 1 w 5"/>
                <a:gd name="T15" fmla="*/ 1 h 13"/>
                <a:gd name="T16" fmla="*/ 2 w 5"/>
                <a:gd name="T17" fmla="*/ 0 h 13"/>
                <a:gd name="T18" fmla="*/ 4 w 5"/>
                <a:gd name="T19" fmla="*/ 0 h 13"/>
                <a:gd name="T20" fmla="*/ 4 w 5"/>
                <a:gd name="T21" fmla="*/ 3 h 13"/>
                <a:gd name="T22" fmla="*/ 4 w 5"/>
                <a:gd name="T23" fmla="*/ 5 h 13"/>
                <a:gd name="T24" fmla="*/ 3 w 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3">
                  <a:moveTo>
                    <a:pt x="3" y="10"/>
                  </a:moveTo>
                  <a:lnTo>
                    <a:pt x="4" y="12"/>
                  </a:lnTo>
                  <a:lnTo>
                    <a:pt x="1" y="10"/>
                  </a:lnTo>
                  <a:lnTo>
                    <a:pt x="2" y="7"/>
                  </a:lnTo>
                  <a:lnTo>
                    <a:pt x="2" y="6"/>
                  </a:lnTo>
                  <a:lnTo>
                    <a:pt x="2" y="5"/>
                  </a:lnTo>
                  <a:lnTo>
                    <a:pt x="0" y="4"/>
                  </a:lnTo>
                  <a:lnTo>
                    <a:pt x="1" y="1"/>
                  </a:lnTo>
                  <a:lnTo>
                    <a:pt x="2" y="0"/>
                  </a:lnTo>
                  <a:lnTo>
                    <a:pt x="4" y="0"/>
                  </a:lnTo>
                  <a:lnTo>
                    <a:pt x="4" y="3"/>
                  </a:lnTo>
                  <a:lnTo>
                    <a:pt x="4" y="5"/>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7" name="Freeform 957">
              <a:extLst>
                <a:ext uri="{FF2B5EF4-FFF2-40B4-BE49-F238E27FC236}">
                  <a16:creationId xmlns="" xmlns:a16="http://schemas.microsoft.com/office/drawing/2014/main" id="{5AB668E8-1F3A-A18C-CD05-FFBE1A83528B}"/>
                </a:ext>
              </a:extLst>
            </p:cNvPr>
            <p:cNvSpPr>
              <a:spLocks noChangeArrowheads="1"/>
            </p:cNvSpPr>
            <p:nvPr/>
          </p:nvSpPr>
          <p:spPr bwMode="auto">
            <a:xfrm>
              <a:off x="13897831" y="10232048"/>
              <a:ext cx="16484" cy="10990"/>
            </a:xfrm>
            <a:custGeom>
              <a:avLst/>
              <a:gdLst>
                <a:gd name="T0" fmla="*/ 12 w 14"/>
                <a:gd name="T1" fmla="*/ 7 h 9"/>
                <a:gd name="T2" fmla="*/ 13 w 14"/>
                <a:gd name="T3" fmla="*/ 8 h 9"/>
                <a:gd name="T4" fmla="*/ 8 w 14"/>
                <a:gd name="T5" fmla="*/ 6 h 9"/>
                <a:gd name="T6" fmla="*/ 3 w 14"/>
                <a:gd name="T7" fmla="*/ 3 h 9"/>
                <a:gd name="T8" fmla="*/ 1 w 14"/>
                <a:gd name="T9" fmla="*/ 2 h 9"/>
                <a:gd name="T10" fmla="*/ 0 w 14"/>
                <a:gd name="T11" fmla="*/ 0 h 9"/>
                <a:gd name="T12" fmla="*/ 3 w 14"/>
                <a:gd name="T13" fmla="*/ 2 h 9"/>
                <a:gd name="T14" fmla="*/ 7 w 14"/>
                <a:gd name="T15" fmla="*/ 3 h 9"/>
                <a:gd name="T16" fmla="*/ 12 w 14"/>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7"/>
                  </a:moveTo>
                  <a:lnTo>
                    <a:pt x="13" y="8"/>
                  </a:lnTo>
                  <a:lnTo>
                    <a:pt x="8" y="6"/>
                  </a:lnTo>
                  <a:lnTo>
                    <a:pt x="3" y="3"/>
                  </a:lnTo>
                  <a:lnTo>
                    <a:pt x="1" y="2"/>
                  </a:lnTo>
                  <a:lnTo>
                    <a:pt x="0" y="0"/>
                  </a:lnTo>
                  <a:lnTo>
                    <a:pt x="3" y="2"/>
                  </a:lnTo>
                  <a:lnTo>
                    <a:pt x="7" y="3"/>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8" name="Freeform 958">
              <a:extLst>
                <a:ext uri="{FF2B5EF4-FFF2-40B4-BE49-F238E27FC236}">
                  <a16:creationId xmlns="" xmlns:a16="http://schemas.microsoft.com/office/drawing/2014/main" id="{2B07C1DE-57B4-AAF0-310A-62E388322A43}"/>
                </a:ext>
              </a:extLst>
            </p:cNvPr>
            <p:cNvSpPr>
              <a:spLocks noChangeArrowheads="1"/>
            </p:cNvSpPr>
            <p:nvPr/>
          </p:nvSpPr>
          <p:spPr bwMode="auto">
            <a:xfrm>
              <a:off x="14266007" y="10254029"/>
              <a:ext cx="21981" cy="10990"/>
            </a:xfrm>
            <a:custGeom>
              <a:avLst/>
              <a:gdLst>
                <a:gd name="T0" fmla="*/ 4 w 17"/>
                <a:gd name="T1" fmla="*/ 0 h 10"/>
                <a:gd name="T2" fmla="*/ 6 w 17"/>
                <a:gd name="T3" fmla="*/ 1 h 10"/>
                <a:gd name="T4" fmla="*/ 9 w 17"/>
                <a:gd name="T5" fmla="*/ 1 h 10"/>
                <a:gd name="T6" fmla="*/ 11 w 17"/>
                <a:gd name="T7" fmla="*/ 3 h 10"/>
                <a:gd name="T8" fmla="*/ 12 w 17"/>
                <a:gd name="T9" fmla="*/ 3 h 10"/>
                <a:gd name="T10" fmla="*/ 14 w 17"/>
                <a:gd name="T11" fmla="*/ 4 h 10"/>
                <a:gd name="T12" fmla="*/ 16 w 17"/>
                <a:gd name="T13" fmla="*/ 5 h 10"/>
                <a:gd name="T14" fmla="*/ 16 w 17"/>
                <a:gd name="T15" fmla="*/ 6 h 10"/>
                <a:gd name="T16" fmla="*/ 15 w 17"/>
                <a:gd name="T17" fmla="*/ 6 h 10"/>
                <a:gd name="T18" fmla="*/ 14 w 17"/>
                <a:gd name="T19" fmla="*/ 7 h 10"/>
                <a:gd name="T20" fmla="*/ 14 w 17"/>
                <a:gd name="T21" fmla="*/ 8 h 10"/>
                <a:gd name="T22" fmla="*/ 13 w 17"/>
                <a:gd name="T23" fmla="*/ 8 h 10"/>
                <a:gd name="T24" fmla="*/ 11 w 17"/>
                <a:gd name="T25" fmla="*/ 9 h 10"/>
                <a:gd name="T26" fmla="*/ 8 w 17"/>
                <a:gd name="T27" fmla="*/ 7 h 10"/>
                <a:gd name="T28" fmla="*/ 6 w 17"/>
                <a:gd name="T29" fmla="*/ 7 h 10"/>
                <a:gd name="T30" fmla="*/ 6 w 17"/>
                <a:gd name="T31" fmla="*/ 6 h 10"/>
                <a:gd name="T32" fmla="*/ 4 w 17"/>
                <a:gd name="T33" fmla="*/ 3 h 10"/>
                <a:gd name="T34" fmla="*/ 0 w 17"/>
                <a:gd name="T35" fmla="*/ 2 h 10"/>
                <a:gd name="T36" fmla="*/ 2 w 17"/>
                <a:gd name="T37" fmla="*/ 1 h 10"/>
                <a:gd name="T38" fmla="*/ 4 w 17"/>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4" y="0"/>
                  </a:moveTo>
                  <a:lnTo>
                    <a:pt x="6" y="1"/>
                  </a:lnTo>
                  <a:lnTo>
                    <a:pt x="9" y="1"/>
                  </a:lnTo>
                  <a:lnTo>
                    <a:pt x="11" y="3"/>
                  </a:lnTo>
                  <a:lnTo>
                    <a:pt x="12" y="3"/>
                  </a:lnTo>
                  <a:lnTo>
                    <a:pt x="14" y="4"/>
                  </a:lnTo>
                  <a:lnTo>
                    <a:pt x="16" y="5"/>
                  </a:lnTo>
                  <a:lnTo>
                    <a:pt x="16" y="6"/>
                  </a:lnTo>
                  <a:lnTo>
                    <a:pt x="15" y="6"/>
                  </a:lnTo>
                  <a:lnTo>
                    <a:pt x="14" y="7"/>
                  </a:lnTo>
                  <a:lnTo>
                    <a:pt x="14" y="8"/>
                  </a:lnTo>
                  <a:lnTo>
                    <a:pt x="13" y="8"/>
                  </a:lnTo>
                  <a:lnTo>
                    <a:pt x="11" y="9"/>
                  </a:lnTo>
                  <a:lnTo>
                    <a:pt x="8" y="7"/>
                  </a:lnTo>
                  <a:lnTo>
                    <a:pt x="6" y="7"/>
                  </a:lnTo>
                  <a:lnTo>
                    <a:pt x="6" y="6"/>
                  </a:lnTo>
                  <a:lnTo>
                    <a:pt x="4" y="3"/>
                  </a:lnTo>
                  <a:lnTo>
                    <a:pt x="0" y="2"/>
                  </a:lnTo>
                  <a:lnTo>
                    <a:pt x="2" y="1"/>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39" name="Freeform 959">
              <a:extLst>
                <a:ext uri="{FF2B5EF4-FFF2-40B4-BE49-F238E27FC236}">
                  <a16:creationId xmlns="" xmlns:a16="http://schemas.microsoft.com/office/drawing/2014/main" id="{33C2BB7B-B136-016C-DC8B-E06123E5AF8F}"/>
                </a:ext>
              </a:extLst>
            </p:cNvPr>
            <p:cNvSpPr>
              <a:spLocks noChangeArrowheads="1"/>
            </p:cNvSpPr>
            <p:nvPr/>
          </p:nvSpPr>
          <p:spPr bwMode="auto">
            <a:xfrm>
              <a:off x="14167094" y="10265019"/>
              <a:ext cx="10990" cy="16484"/>
            </a:xfrm>
            <a:custGeom>
              <a:avLst/>
              <a:gdLst>
                <a:gd name="T0" fmla="*/ 8 w 10"/>
                <a:gd name="T1" fmla="*/ 9 h 12"/>
                <a:gd name="T2" fmla="*/ 7 w 10"/>
                <a:gd name="T3" fmla="*/ 11 h 12"/>
                <a:gd name="T4" fmla="*/ 6 w 10"/>
                <a:gd name="T5" fmla="*/ 10 h 12"/>
                <a:gd name="T6" fmla="*/ 0 w 10"/>
                <a:gd name="T7" fmla="*/ 5 h 12"/>
                <a:gd name="T8" fmla="*/ 1 w 10"/>
                <a:gd name="T9" fmla="*/ 2 h 12"/>
                <a:gd name="T10" fmla="*/ 4 w 10"/>
                <a:gd name="T11" fmla="*/ 0 h 12"/>
                <a:gd name="T12" fmla="*/ 7 w 10"/>
                <a:gd name="T13" fmla="*/ 2 h 12"/>
                <a:gd name="T14" fmla="*/ 8 w 10"/>
                <a:gd name="T15" fmla="*/ 5 h 12"/>
                <a:gd name="T16" fmla="*/ 9 w 10"/>
                <a:gd name="T17" fmla="*/ 6 h 12"/>
                <a:gd name="T18" fmla="*/ 8 w 10"/>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8" y="9"/>
                  </a:moveTo>
                  <a:lnTo>
                    <a:pt x="7" y="11"/>
                  </a:lnTo>
                  <a:lnTo>
                    <a:pt x="6" y="10"/>
                  </a:lnTo>
                  <a:lnTo>
                    <a:pt x="0" y="5"/>
                  </a:lnTo>
                  <a:lnTo>
                    <a:pt x="1" y="2"/>
                  </a:lnTo>
                  <a:lnTo>
                    <a:pt x="4" y="0"/>
                  </a:lnTo>
                  <a:lnTo>
                    <a:pt x="7" y="2"/>
                  </a:lnTo>
                  <a:lnTo>
                    <a:pt x="8" y="5"/>
                  </a:lnTo>
                  <a:lnTo>
                    <a:pt x="9" y="6"/>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0" name="Freeform 960">
              <a:extLst>
                <a:ext uri="{FF2B5EF4-FFF2-40B4-BE49-F238E27FC236}">
                  <a16:creationId xmlns="" xmlns:a16="http://schemas.microsoft.com/office/drawing/2014/main" id="{FF274DE4-B8ED-76F1-0F6F-BAE1CE0D4B81}"/>
                </a:ext>
              </a:extLst>
            </p:cNvPr>
            <p:cNvSpPr>
              <a:spLocks noChangeArrowheads="1"/>
            </p:cNvSpPr>
            <p:nvPr/>
          </p:nvSpPr>
          <p:spPr bwMode="auto">
            <a:xfrm>
              <a:off x="14183581" y="10270513"/>
              <a:ext cx="16484" cy="16487"/>
            </a:xfrm>
            <a:custGeom>
              <a:avLst/>
              <a:gdLst>
                <a:gd name="T0" fmla="*/ 3 w 15"/>
                <a:gd name="T1" fmla="*/ 0 h 12"/>
                <a:gd name="T2" fmla="*/ 7 w 15"/>
                <a:gd name="T3" fmla="*/ 2 h 12"/>
                <a:gd name="T4" fmla="*/ 10 w 15"/>
                <a:gd name="T5" fmla="*/ 2 h 12"/>
                <a:gd name="T6" fmla="*/ 11 w 15"/>
                <a:gd name="T7" fmla="*/ 2 h 12"/>
                <a:gd name="T8" fmla="*/ 14 w 15"/>
                <a:gd name="T9" fmla="*/ 5 h 12"/>
                <a:gd name="T10" fmla="*/ 14 w 15"/>
                <a:gd name="T11" fmla="*/ 7 h 12"/>
                <a:gd name="T12" fmla="*/ 14 w 15"/>
                <a:gd name="T13" fmla="*/ 9 h 12"/>
                <a:gd name="T14" fmla="*/ 14 w 15"/>
                <a:gd name="T15" fmla="*/ 10 h 12"/>
                <a:gd name="T16" fmla="*/ 13 w 15"/>
                <a:gd name="T17" fmla="*/ 11 h 12"/>
                <a:gd name="T18" fmla="*/ 13 w 15"/>
                <a:gd name="T19" fmla="*/ 10 h 12"/>
                <a:gd name="T20" fmla="*/ 12 w 15"/>
                <a:gd name="T21" fmla="*/ 10 h 12"/>
                <a:gd name="T22" fmla="*/ 7 w 15"/>
                <a:gd name="T23" fmla="*/ 10 h 12"/>
                <a:gd name="T24" fmla="*/ 5 w 15"/>
                <a:gd name="T25" fmla="*/ 9 h 12"/>
                <a:gd name="T26" fmla="*/ 0 w 15"/>
                <a:gd name="T27" fmla="*/ 9 h 12"/>
                <a:gd name="T28" fmla="*/ 1 w 15"/>
                <a:gd name="T29" fmla="*/ 7 h 12"/>
                <a:gd name="T30" fmla="*/ 2 w 15"/>
                <a:gd name="T31" fmla="*/ 6 h 12"/>
                <a:gd name="T32" fmla="*/ 0 w 15"/>
                <a:gd name="T33" fmla="*/ 2 h 12"/>
                <a:gd name="T34" fmla="*/ 0 w 15"/>
                <a:gd name="T35" fmla="*/ 1 h 12"/>
                <a:gd name="T36" fmla="*/ 0 w 15"/>
                <a:gd name="T37" fmla="*/ 0 h 12"/>
                <a:gd name="T38" fmla="*/ 2 w 15"/>
                <a:gd name="T39" fmla="*/ 0 h 12"/>
                <a:gd name="T40" fmla="*/ 3 w 1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2">
                  <a:moveTo>
                    <a:pt x="3" y="0"/>
                  </a:moveTo>
                  <a:lnTo>
                    <a:pt x="7" y="2"/>
                  </a:lnTo>
                  <a:lnTo>
                    <a:pt x="10" y="2"/>
                  </a:lnTo>
                  <a:lnTo>
                    <a:pt x="11" y="2"/>
                  </a:lnTo>
                  <a:lnTo>
                    <a:pt x="14" y="5"/>
                  </a:lnTo>
                  <a:lnTo>
                    <a:pt x="14" y="7"/>
                  </a:lnTo>
                  <a:lnTo>
                    <a:pt x="14" y="9"/>
                  </a:lnTo>
                  <a:lnTo>
                    <a:pt x="14" y="10"/>
                  </a:lnTo>
                  <a:lnTo>
                    <a:pt x="13" y="11"/>
                  </a:lnTo>
                  <a:lnTo>
                    <a:pt x="13" y="10"/>
                  </a:lnTo>
                  <a:lnTo>
                    <a:pt x="12" y="10"/>
                  </a:lnTo>
                  <a:lnTo>
                    <a:pt x="7" y="10"/>
                  </a:lnTo>
                  <a:lnTo>
                    <a:pt x="5" y="9"/>
                  </a:lnTo>
                  <a:lnTo>
                    <a:pt x="0" y="9"/>
                  </a:lnTo>
                  <a:lnTo>
                    <a:pt x="1" y="7"/>
                  </a:lnTo>
                  <a:lnTo>
                    <a:pt x="2" y="6"/>
                  </a:lnTo>
                  <a:lnTo>
                    <a:pt x="0" y="2"/>
                  </a:lnTo>
                  <a:lnTo>
                    <a:pt x="0" y="1"/>
                  </a:lnTo>
                  <a:lnTo>
                    <a:pt x="0"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1" name="Freeform 961">
              <a:extLst>
                <a:ext uri="{FF2B5EF4-FFF2-40B4-BE49-F238E27FC236}">
                  <a16:creationId xmlns="" xmlns:a16="http://schemas.microsoft.com/office/drawing/2014/main" id="{CB072E58-450E-3426-68E8-0494C3876122}"/>
                </a:ext>
              </a:extLst>
            </p:cNvPr>
            <p:cNvSpPr>
              <a:spLocks noChangeArrowheads="1"/>
            </p:cNvSpPr>
            <p:nvPr/>
          </p:nvSpPr>
          <p:spPr bwMode="auto">
            <a:xfrm>
              <a:off x="14194571" y="10281503"/>
              <a:ext cx="21981" cy="21981"/>
            </a:xfrm>
            <a:custGeom>
              <a:avLst/>
              <a:gdLst>
                <a:gd name="T0" fmla="*/ 9 w 17"/>
                <a:gd name="T1" fmla="*/ 10 h 16"/>
                <a:gd name="T2" fmla="*/ 11 w 17"/>
                <a:gd name="T3" fmla="*/ 10 h 16"/>
                <a:gd name="T4" fmla="*/ 13 w 17"/>
                <a:gd name="T5" fmla="*/ 7 h 16"/>
                <a:gd name="T6" fmla="*/ 15 w 17"/>
                <a:gd name="T7" fmla="*/ 6 h 16"/>
                <a:gd name="T8" fmla="*/ 16 w 17"/>
                <a:gd name="T9" fmla="*/ 7 h 16"/>
                <a:gd name="T10" fmla="*/ 14 w 17"/>
                <a:gd name="T11" fmla="*/ 15 h 16"/>
                <a:gd name="T12" fmla="*/ 12 w 17"/>
                <a:gd name="T13" fmla="*/ 14 h 16"/>
                <a:gd name="T14" fmla="*/ 6 w 17"/>
                <a:gd name="T15" fmla="*/ 12 h 16"/>
                <a:gd name="T16" fmla="*/ 5 w 17"/>
                <a:gd name="T17" fmla="*/ 9 h 16"/>
                <a:gd name="T18" fmla="*/ 3 w 17"/>
                <a:gd name="T19" fmla="*/ 7 h 16"/>
                <a:gd name="T20" fmla="*/ 3 w 17"/>
                <a:gd name="T21" fmla="*/ 5 h 16"/>
                <a:gd name="T22" fmla="*/ 0 w 17"/>
                <a:gd name="T23" fmla="*/ 1 h 16"/>
                <a:gd name="T24" fmla="*/ 0 w 17"/>
                <a:gd name="T25" fmla="*/ 0 h 16"/>
                <a:gd name="T26" fmla="*/ 1 w 17"/>
                <a:gd name="T27" fmla="*/ 0 h 16"/>
                <a:gd name="T28" fmla="*/ 3 w 17"/>
                <a:gd name="T29" fmla="*/ 2 h 16"/>
                <a:gd name="T30" fmla="*/ 8 w 17"/>
                <a:gd name="T31" fmla="*/ 7 h 16"/>
                <a:gd name="T32" fmla="*/ 8 w 17"/>
                <a:gd name="T33" fmla="*/ 8 h 16"/>
                <a:gd name="T34" fmla="*/ 9 w 17"/>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9" y="10"/>
                  </a:moveTo>
                  <a:lnTo>
                    <a:pt x="11" y="10"/>
                  </a:lnTo>
                  <a:lnTo>
                    <a:pt x="13" y="7"/>
                  </a:lnTo>
                  <a:lnTo>
                    <a:pt x="15" y="6"/>
                  </a:lnTo>
                  <a:lnTo>
                    <a:pt x="16" y="7"/>
                  </a:lnTo>
                  <a:lnTo>
                    <a:pt x="14" y="15"/>
                  </a:lnTo>
                  <a:lnTo>
                    <a:pt x="12" y="14"/>
                  </a:lnTo>
                  <a:lnTo>
                    <a:pt x="6" y="12"/>
                  </a:lnTo>
                  <a:lnTo>
                    <a:pt x="5" y="9"/>
                  </a:lnTo>
                  <a:lnTo>
                    <a:pt x="3" y="7"/>
                  </a:lnTo>
                  <a:lnTo>
                    <a:pt x="3" y="5"/>
                  </a:lnTo>
                  <a:lnTo>
                    <a:pt x="0" y="1"/>
                  </a:lnTo>
                  <a:lnTo>
                    <a:pt x="0" y="0"/>
                  </a:lnTo>
                  <a:lnTo>
                    <a:pt x="1" y="0"/>
                  </a:lnTo>
                  <a:lnTo>
                    <a:pt x="3" y="2"/>
                  </a:lnTo>
                  <a:lnTo>
                    <a:pt x="8" y="7"/>
                  </a:lnTo>
                  <a:lnTo>
                    <a:pt x="8" y="8"/>
                  </a:lnTo>
                  <a:lnTo>
                    <a:pt x="9"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2" name="Freeform 962">
              <a:extLst>
                <a:ext uri="{FF2B5EF4-FFF2-40B4-BE49-F238E27FC236}">
                  <a16:creationId xmlns="" xmlns:a16="http://schemas.microsoft.com/office/drawing/2014/main" id="{F6397AC5-6028-295C-6581-56E054AE45EB}"/>
                </a:ext>
              </a:extLst>
            </p:cNvPr>
            <p:cNvSpPr>
              <a:spLocks noChangeArrowheads="1"/>
            </p:cNvSpPr>
            <p:nvPr/>
          </p:nvSpPr>
          <p:spPr bwMode="auto">
            <a:xfrm>
              <a:off x="14194571" y="10319971"/>
              <a:ext cx="5493" cy="5493"/>
            </a:xfrm>
            <a:custGeom>
              <a:avLst/>
              <a:gdLst>
                <a:gd name="T0" fmla="*/ 3 w 4"/>
                <a:gd name="T1" fmla="*/ 0 h 3"/>
                <a:gd name="T2" fmla="*/ 3 w 4"/>
                <a:gd name="T3" fmla="*/ 2 h 3"/>
                <a:gd name="T4" fmla="*/ 0 w 4"/>
                <a:gd name="T5" fmla="*/ 1 h 3"/>
                <a:gd name="T6" fmla="*/ 0 w 4"/>
                <a:gd name="T7" fmla="*/ 1 h 3"/>
                <a:gd name="T8" fmla="*/ 0 w 4"/>
                <a:gd name="T9" fmla="*/ 0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lnTo>
                    <a:pt x="3" y="2"/>
                  </a:lnTo>
                  <a:lnTo>
                    <a:pt x="0" y="1"/>
                  </a:lnTo>
                  <a:lnTo>
                    <a:pt x="0" y="1"/>
                  </a:lnTo>
                  <a:lnTo>
                    <a:pt x="0"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3" name="Freeform 963">
              <a:extLst>
                <a:ext uri="{FF2B5EF4-FFF2-40B4-BE49-F238E27FC236}">
                  <a16:creationId xmlns="" xmlns:a16="http://schemas.microsoft.com/office/drawing/2014/main" id="{0880B939-4D78-DAAF-49A5-6CB83FF929E5}"/>
                </a:ext>
              </a:extLst>
            </p:cNvPr>
            <p:cNvSpPr>
              <a:spLocks noChangeArrowheads="1"/>
            </p:cNvSpPr>
            <p:nvPr/>
          </p:nvSpPr>
          <p:spPr bwMode="auto">
            <a:xfrm>
              <a:off x="14326456" y="10347445"/>
              <a:ext cx="10990" cy="5497"/>
            </a:xfrm>
            <a:custGeom>
              <a:avLst/>
              <a:gdLst>
                <a:gd name="T0" fmla="*/ 8 w 9"/>
                <a:gd name="T1" fmla="*/ 2 h 5"/>
                <a:gd name="T2" fmla="*/ 8 w 9"/>
                <a:gd name="T3" fmla="*/ 3 h 5"/>
                <a:gd name="T4" fmla="*/ 7 w 9"/>
                <a:gd name="T5" fmla="*/ 2 h 5"/>
                <a:gd name="T6" fmla="*/ 3 w 9"/>
                <a:gd name="T7" fmla="*/ 4 h 5"/>
                <a:gd name="T8" fmla="*/ 1 w 9"/>
                <a:gd name="T9" fmla="*/ 4 h 5"/>
                <a:gd name="T10" fmla="*/ 1 w 9"/>
                <a:gd name="T11" fmla="*/ 2 h 5"/>
                <a:gd name="T12" fmla="*/ 0 w 9"/>
                <a:gd name="T13" fmla="*/ 1 h 5"/>
                <a:gd name="T14" fmla="*/ 3 w 9"/>
                <a:gd name="T15" fmla="*/ 2 h 5"/>
                <a:gd name="T16" fmla="*/ 2 w 9"/>
                <a:gd name="T17" fmla="*/ 0 h 5"/>
                <a:gd name="T18" fmla="*/ 7 w 9"/>
                <a:gd name="T19" fmla="*/ 1 h 5"/>
                <a:gd name="T20" fmla="*/ 8 w 9"/>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8" y="2"/>
                  </a:moveTo>
                  <a:lnTo>
                    <a:pt x="8" y="3"/>
                  </a:lnTo>
                  <a:lnTo>
                    <a:pt x="7" y="2"/>
                  </a:lnTo>
                  <a:lnTo>
                    <a:pt x="3" y="4"/>
                  </a:lnTo>
                  <a:lnTo>
                    <a:pt x="1" y="4"/>
                  </a:lnTo>
                  <a:lnTo>
                    <a:pt x="1" y="2"/>
                  </a:lnTo>
                  <a:lnTo>
                    <a:pt x="0" y="1"/>
                  </a:lnTo>
                  <a:lnTo>
                    <a:pt x="3" y="2"/>
                  </a:lnTo>
                  <a:lnTo>
                    <a:pt x="2" y="0"/>
                  </a:lnTo>
                  <a:lnTo>
                    <a:pt x="7" y="1"/>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4" name="Freeform 964">
              <a:extLst>
                <a:ext uri="{FF2B5EF4-FFF2-40B4-BE49-F238E27FC236}">
                  <a16:creationId xmlns="" xmlns:a16="http://schemas.microsoft.com/office/drawing/2014/main" id="{200A7BBC-B770-D340-9034-24C562CED45E}"/>
                </a:ext>
              </a:extLst>
            </p:cNvPr>
            <p:cNvSpPr>
              <a:spLocks noChangeArrowheads="1"/>
            </p:cNvSpPr>
            <p:nvPr/>
          </p:nvSpPr>
          <p:spPr bwMode="auto">
            <a:xfrm>
              <a:off x="14293485" y="10347445"/>
              <a:ext cx="21981" cy="10990"/>
            </a:xfrm>
            <a:custGeom>
              <a:avLst/>
              <a:gdLst>
                <a:gd name="T0" fmla="*/ 11 w 18"/>
                <a:gd name="T1" fmla="*/ 5 h 11"/>
                <a:gd name="T2" fmla="*/ 16 w 18"/>
                <a:gd name="T3" fmla="*/ 6 h 11"/>
                <a:gd name="T4" fmla="*/ 17 w 18"/>
                <a:gd name="T5" fmla="*/ 7 h 11"/>
                <a:gd name="T6" fmla="*/ 16 w 18"/>
                <a:gd name="T7" fmla="*/ 9 h 11"/>
                <a:gd name="T8" fmla="*/ 11 w 18"/>
                <a:gd name="T9" fmla="*/ 10 h 11"/>
                <a:gd name="T10" fmla="*/ 10 w 18"/>
                <a:gd name="T11" fmla="*/ 8 h 11"/>
                <a:gd name="T12" fmla="*/ 6 w 18"/>
                <a:gd name="T13" fmla="*/ 7 h 11"/>
                <a:gd name="T14" fmla="*/ 5 w 18"/>
                <a:gd name="T15" fmla="*/ 5 h 11"/>
                <a:gd name="T16" fmla="*/ 3 w 18"/>
                <a:gd name="T17" fmla="*/ 6 h 11"/>
                <a:gd name="T18" fmla="*/ 4 w 18"/>
                <a:gd name="T19" fmla="*/ 4 h 11"/>
                <a:gd name="T20" fmla="*/ 1 w 18"/>
                <a:gd name="T21" fmla="*/ 3 h 11"/>
                <a:gd name="T22" fmla="*/ 0 w 18"/>
                <a:gd name="T23" fmla="*/ 0 h 11"/>
                <a:gd name="T24" fmla="*/ 0 w 18"/>
                <a:gd name="T25" fmla="*/ 0 h 11"/>
                <a:gd name="T26" fmla="*/ 3 w 18"/>
                <a:gd name="T27" fmla="*/ 0 h 11"/>
                <a:gd name="T28" fmla="*/ 11 w 18"/>
                <a:gd name="T2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1">
                  <a:moveTo>
                    <a:pt x="11" y="5"/>
                  </a:moveTo>
                  <a:lnTo>
                    <a:pt x="16" y="6"/>
                  </a:lnTo>
                  <a:lnTo>
                    <a:pt x="17" y="7"/>
                  </a:lnTo>
                  <a:lnTo>
                    <a:pt x="16" y="9"/>
                  </a:lnTo>
                  <a:lnTo>
                    <a:pt x="11" y="10"/>
                  </a:lnTo>
                  <a:lnTo>
                    <a:pt x="10" y="8"/>
                  </a:lnTo>
                  <a:lnTo>
                    <a:pt x="6" y="7"/>
                  </a:lnTo>
                  <a:lnTo>
                    <a:pt x="5" y="5"/>
                  </a:lnTo>
                  <a:lnTo>
                    <a:pt x="3" y="6"/>
                  </a:lnTo>
                  <a:lnTo>
                    <a:pt x="4" y="4"/>
                  </a:lnTo>
                  <a:lnTo>
                    <a:pt x="1" y="3"/>
                  </a:lnTo>
                  <a:lnTo>
                    <a:pt x="0" y="0"/>
                  </a:lnTo>
                  <a:lnTo>
                    <a:pt x="0" y="0"/>
                  </a:lnTo>
                  <a:lnTo>
                    <a:pt x="3" y="0"/>
                  </a:lnTo>
                  <a:lnTo>
                    <a:pt x="11"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5" name="Freeform 965">
              <a:extLst>
                <a:ext uri="{FF2B5EF4-FFF2-40B4-BE49-F238E27FC236}">
                  <a16:creationId xmlns="" xmlns:a16="http://schemas.microsoft.com/office/drawing/2014/main" id="{7AE30AF1-E792-5EAB-4E70-B4B7A86369F9}"/>
                </a:ext>
              </a:extLst>
            </p:cNvPr>
            <p:cNvSpPr>
              <a:spLocks noChangeArrowheads="1"/>
            </p:cNvSpPr>
            <p:nvPr/>
          </p:nvSpPr>
          <p:spPr bwMode="auto">
            <a:xfrm>
              <a:off x="13419747" y="9649558"/>
              <a:ext cx="137382" cy="186837"/>
            </a:xfrm>
            <a:custGeom>
              <a:avLst/>
              <a:gdLst>
                <a:gd name="T0" fmla="*/ 1 w 112"/>
                <a:gd name="T1" fmla="*/ 149 h 150"/>
                <a:gd name="T2" fmla="*/ 0 w 112"/>
                <a:gd name="T3" fmla="*/ 149 h 150"/>
                <a:gd name="T4" fmla="*/ 0 w 112"/>
                <a:gd name="T5" fmla="*/ 149 h 150"/>
                <a:gd name="T6" fmla="*/ 0 w 112"/>
                <a:gd name="T7" fmla="*/ 148 h 150"/>
                <a:gd name="T8" fmla="*/ 0 w 112"/>
                <a:gd name="T9" fmla="*/ 148 h 150"/>
                <a:gd name="T10" fmla="*/ 1 w 112"/>
                <a:gd name="T11" fmla="*/ 148 h 150"/>
                <a:gd name="T12" fmla="*/ 1 w 112"/>
                <a:gd name="T13" fmla="*/ 148 h 150"/>
                <a:gd name="T14" fmla="*/ 1 w 112"/>
                <a:gd name="T15" fmla="*/ 148 h 150"/>
                <a:gd name="T16" fmla="*/ 1 w 112"/>
                <a:gd name="T17" fmla="*/ 149 h 150"/>
                <a:gd name="T18" fmla="*/ 110 w 112"/>
                <a:gd name="T19" fmla="*/ 10 h 150"/>
                <a:gd name="T20" fmla="*/ 108 w 112"/>
                <a:gd name="T21" fmla="*/ 11 h 150"/>
                <a:gd name="T22" fmla="*/ 107 w 112"/>
                <a:gd name="T23" fmla="*/ 8 h 150"/>
                <a:gd name="T24" fmla="*/ 107 w 112"/>
                <a:gd name="T25" fmla="*/ 6 h 150"/>
                <a:gd name="T26" fmla="*/ 109 w 112"/>
                <a:gd name="T27" fmla="*/ 3 h 150"/>
                <a:gd name="T28" fmla="*/ 110 w 112"/>
                <a:gd name="T29" fmla="*/ 3 h 150"/>
                <a:gd name="T30" fmla="*/ 110 w 112"/>
                <a:gd name="T31" fmla="*/ 3 h 150"/>
                <a:gd name="T32" fmla="*/ 111 w 112"/>
                <a:gd name="T33" fmla="*/ 0 h 150"/>
                <a:gd name="T34" fmla="*/ 111 w 112"/>
                <a:gd name="T35" fmla="*/ 1 h 150"/>
                <a:gd name="T36" fmla="*/ 111 w 112"/>
                <a:gd name="T37" fmla="*/ 6 h 150"/>
                <a:gd name="T38" fmla="*/ 110 w 112"/>
                <a:gd name="T39" fmla="*/ 8 h 150"/>
                <a:gd name="T40" fmla="*/ 110 w 112"/>
                <a:gd name="T41"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50">
                  <a:moveTo>
                    <a:pt x="1" y="149"/>
                  </a:moveTo>
                  <a:lnTo>
                    <a:pt x="0" y="149"/>
                  </a:lnTo>
                  <a:lnTo>
                    <a:pt x="0" y="149"/>
                  </a:lnTo>
                  <a:lnTo>
                    <a:pt x="0" y="148"/>
                  </a:lnTo>
                  <a:lnTo>
                    <a:pt x="0" y="148"/>
                  </a:lnTo>
                  <a:lnTo>
                    <a:pt x="1" y="148"/>
                  </a:lnTo>
                  <a:lnTo>
                    <a:pt x="1" y="148"/>
                  </a:lnTo>
                  <a:lnTo>
                    <a:pt x="1" y="148"/>
                  </a:lnTo>
                  <a:lnTo>
                    <a:pt x="1" y="149"/>
                  </a:lnTo>
                  <a:close/>
                  <a:moveTo>
                    <a:pt x="110" y="10"/>
                  </a:moveTo>
                  <a:lnTo>
                    <a:pt x="108" y="11"/>
                  </a:lnTo>
                  <a:lnTo>
                    <a:pt x="107" y="8"/>
                  </a:lnTo>
                  <a:lnTo>
                    <a:pt x="107" y="6"/>
                  </a:lnTo>
                  <a:lnTo>
                    <a:pt x="109" y="3"/>
                  </a:lnTo>
                  <a:lnTo>
                    <a:pt x="110" y="3"/>
                  </a:lnTo>
                  <a:lnTo>
                    <a:pt x="110" y="3"/>
                  </a:lnTo>
                  <a:lnTo>
                    <a:pt x="111" y="0"/>
                  </a:lnTo>
                  <a:lnTo>
                    <a:pt x="111" y="1"/>
                  </a:lnTo>
                  <a:lnTo>
                    <a:pt x="111" y="6"/>
                  </a:lnTo>
                  <a:lnTo>
                    <a:pt x="110" y="8"/>
                  </a:lnTo>
                  <a:lnTo>
                    <a:pt x="110" y="1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6" name="Freeform 966">
              <a:extLst>
                <a:ext uri="{FF2B5EF4-FFF2-40B4-BE49-F238E27FC236}">
                  <a16:creationId xmlns="" xmlns:a16="http://schemas.microsoft.com/office/drawing/2014/main" id="{F5D5E918-6DF4-73F8-2C20-AF55C96B7615}"/>
                </a:ext>
              </a:extLst>
            </p:cNvPr>
            <p:cNvSpPr>
              <a:spLocks noChangeArrowheads="1"/>
            </p:cNvSpPr>
            <p:nvPr/>
          </p:nvSpPr>
          <p:spPr bwMode="auto">
            <a:xfrm>
              <a:off x="13419747" y="9836394"/>
              <a:ext cx="5497" cy="5493"/>
            </a:xfrm>
            <a:custGeom>
              <a:avLst/>
              <a:gdLst>
                <a:gd name="T0" fmla="*/ 1 w 2"/>
                <a:gd name="T1" fmla="*/ 1 h 2"/>
                <a:gd name="T2" fmla="*/ 0 w 2"/>
                <a:gd name="T3" fmla="*/ 1 h 2"/>
                <a:gd name="T4" fmla="*/ 0 w 2"/>
                <a:gd name="T5" fmla="*/ 1 h 2"/>
                <a:gd name="T6" fmla="*/ 0 w 2"/>
                <a:gd name="T7" fmla="*/ 0 h 2"/>
                <a:gd name="T8" fmla="*/ 0 w 2"/>
                <a:gd name="T9" fmla="*/ 0 h 2"/>
                <a:gd name="T10" fmla="*/ 1 w 2"/>
                <a:gd name="T11" fmla="*/ 0 h 2"/>
                <a:gd name="T12" fmla="*/ 1 w 2"/>
                <a:gd name="T13" fmla="*/ 0 h 2"/>
                <a:gd name="T14" fmla="*/ 1 w 2"/>
                <a:gd name="T15" fmla="*/ 0 h 2"/>
                <a:gd name="T16" fmla="*/ 1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lnTo>
                    <a:pt x="0" y="1"/>
                  </a:lnTo>
                  <a:lnTo>
                    <a:pt x="0" y="1"/>
                  </a:lnTo>
                  <a:lnTo>
                    <a:pt x="0" y="0"/>
                  </a:lnTo>
                  <a:lnTo>
                    <a:pt x="0" y="0"/>
                  </a:lnTo>
                  <a:lnTo>
                    <a:pt x="1" y="0"/>
                  </a:lnTo>
                  <a:lnTo>
                    <a:pt x="1" y="0"/>
                  </a:lnTo>
                  <a:lnTo>
                    <a:pt x="1"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7" name="Freeform 967">
              <a:extLst>
                <a:ext uri="{FF2B5EF4-FFF2-40B4-BE49-F238E27FC236}">
                  <a16:creationId xmlns="" xmlns:a16="http://schemas.microsoft.com/office/drawing/2014/main" id="{3AF0627B-932E-39CC-D5F8-88B6259DD350}"/>
                </a:ext>
              </a:extLst>
            </p:cNvPr>
            <p:cNvSpPr>
              <a:spLocks noChangeArrowheads="1"/>
            </p:cNvSpPr>
            <p:nvPr/>
          </p:nvSpPr>
          <p:spPr bwMode="auto">
            <a:xfrm>
              <a:off x="13551632" y="9649558"/>
              <a:ext cx="5497" cy="16484"/>
            </a:xfrm>
            <a:custGeom>
              <a:avLst/>
              <a:gdLst>
                <a:gd name="T0" fmla="*/ 3 w 5"/>
                <a:gd name="T1" fmla="*/ 10 h 12"/>
                <a:gd name="T2" fmla="*/ 1 w 5"/>
                <a:gd name="T3" fmla="*/ 11 h 12"/>
                <a:gd name="T4" fmla="*/ 0 w 5"/>
                <a:gd name="T5" fmla="*/ 8 h 12"/>
                <a:gd name="T6" fmla="*/ 0 w 5"/>
                <a:gd name="T7" fmla="*/ 6 h 12"/>
                <a:gd name="T8" fmla="*/ 2 w 5"/>
                <a:gd name="T9" fmla="*/ 3 h 12"/>
                <a:gd name="T10" fmla="*/ 3 w 5"/>
                <a:gd name="T11" fmla="*/ 3 h 12"/>
                <a:gd name="T12" fmla="*/ 3 w 5"/>
                <a:gd name="T13" fmla="*/ 3 h 12"/>
                <a:gd name="T14" fmla="*/ 4 w 5"/>
                <a:gd name="T15" fmla="*/ 0 h 12"/>
                <a:gd name="T16" fmla="*/ 4 w 5"/>
                <a:gd name="T17" fmla="*/ 1 h 12"/>
                <a:gd name="T18" fmla="*/ 4 w 5"/>
                <a:gd name="T19" fmla="*/ 6 h 12"/>
                <a:gd name="T20" fmla="*/ 3 w 5"/>
                <a:gd name="T21" fmla="*/ 8 h 12"/>
                <a:gd name="T22" fmla="*/ 3 w 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3" y="10"/>
                  </a:moveTo>
                  <a:lnTo>
                    <a:pt x="1" y="11"/>
                  </a:lnTo>
                  <a:lnTo>
                    <a:pt x="0" y="8"/>
                  </a:lnTo>
                  <a:lnTo>
                    <a:pt x="0" y="6"/>
                  </a:lnTo>
                  <a:lnTo>
                    <a:pt x="2" y="3"/>
                  </a:lnTo>
                  <a:lnTo>
                    <a:pt x="3" y="3"/>
                  </a:lnTo>
                  <a:lnTo>
                    <a:pt x="3" y="3"/>
                  </a:lnTo>
                  <a:lnTo>
                    <a:pt x="4" y="0"/>
                  </a:lnTo>
                  <a:lnTo>
                    <a:pt x="4" y="1"/>
                  </a:lnTo>
                  <a:lnTo>
                    <a:pt x="4" y="6"/>
                  </a:lnTo>
                  <a:lnTo>
                    <a:pt x="3" y="8"/>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48" name="Freeform 968">
              <a:extLst>
                <a:ext uri="{FF2B5EF4-FFF2-40B4-BE49-F238E27FC236}">
                  <a16:creationId xmlns="" xmlns:a16="http://schemas.microsoft.com/office/drawing/2014/main" id="{F9AADE2B-DD1B-B774-9049-C508690DF250}"/>
                </a:ext>
              </a:extLst>
            </p:cNvPr>
            <p:cNvSpPr>
              <a:spLocks noChangeArrowheads="1"/>
            </p:cNvSpPr>
            <p:nvPr/>
          </p:nvSpPr>
          <p:spPr bwMode="auto">
            <a:xfrm>
              <a:off x="14392398" y="10160609"/>
              <a:ext cx="445109" cy="208817"/>
            </a:xfrm>
            <a:custGeom>
              <a:avLst/>
              <a:gdLst>
                <a:gd name="T0" fmla="*/ 356 w 359"/>
                <a:gd name="T1" fmla="*/ 158 h 168"/>
                <a:gd name="T2" fmla="*/ 150 w 359"/>
                <a:gd name="T3" fmla="*/ 165 h 168"/>
                <a:gd name="T4" fmla="*/ 137 w 359"/>
                <a:gd name="T5" fmla="*/ 158 h 168"/>
                <a:gd name="T6" fmla="*/ 154 w 359"/>
                <a:gd name="T7" fmla="*/ 164 h 168"/>
                <a:gd name="T8" fmla="*/ 326 w 359"/>
                <a:gd name="T9" fmla="*/ 135 h 168"/>
                <a:gd name="T10" fmla="*/ 324 w 359"/>
                <a:gd name="T11" fmla="*/ 130 h 168"/>
                <a:gd name="T12" fmla="*/ 333 w 359"/>
                <a:gd name="T13" fmla="*/ 132 h 168"/>
                <a:gd name="T14" fmla="*/ 206 w 359"/>
                <a:gd name="T15" fmla="*/ 124 h 168"/>
                <a:gd name="T16" fmla="*/ 205 w 359"/>
                <a:gd name="T17" fmla="*/ 134 h 168"/>
                <a:gd name="T18" fmla="*/ 185 w 359"/>
                <a:gd name="T19" fmla="*/ 122 h 168"/>
                <a:gd name="T20" fmla="*/ 181 w 359"/>
                <a:gd name="T21" fmla="*/ 115 h 168"/>
                <a:gd name="T22" fmla="*/ 187 w 359"/>
                <a:gd name="T23" fmla="*/ 99 h 168"/>
                <a:gd name="T24" fmla="*/ 183 w 359"/>
                <a:gd name="T25" fmla="*/ 92 h 168"/>
                <a:gd name="T26" fmla="*/ 137 w 359"/>
                <a:gd name="T27" fmla="*/ 89 h 168"/>
                <a:gd name="T28" fmla="*/ 161 w 359"/>
                <a:gd name="T29" fmla="*/ 99 h 168"/>
                <a:gd name="T30" fmla="*/ 152 w 359"/>
                <a:gd name="T31" fmla="*/ 104 h 168"/>
                <a:gd name="T32" fmla="*/ 127 w 359"/>
                <a:gd name="T33" fmla="*/ 96 h 168"/>
                <a:gd name="T34" fmla="*/ 129 w 359"/>
                <a:gd name="T35" fmla="*/ 85 h 168"/>
                <a:gd name="T36" fmla="*/ 149 w 359"/>
                <a:gd name="T37" fmla="*/ 81 h 168"/>
                <a:gd name="T38" fmla="*/ 141 w 359"/>
                <a:gd name="T39" fmla="*/ 78 h 168"/>
                <a:gd name="T40" fmla="*/ 108 w 359"/>
                <a:gd name="T41" fmla="*/ 79 h 168"/>
                <a:gd name="T42" fmla="*/ 113 w 359"/>
                <a:gd name="T43" fmla="*/ 77 h 168"/>
                <a:gd name="T44" fmla="*/ 57 w 359"/>
                <a:gd name="T45" fmla="*/ 67 h 168"/>
                <a:gd name="T46" fmla="*/ 80 w 359"/>
                <a:gd name="T47" fmla="*/ 70 h 168"/>
                <a:gd name="T48" fmla="*/ 80 w 359"/>
                <a:gd name="T49" fmla="*/ 70 h 168"/>
                <a:gd name="T50" fmla="*/ 70 w 359"/>
                <a:gd name="T51" fmla="*/ 62 h 168"/>
                <a:gd name="T52" fmla="*/ 76 w 359"/>
                <a:gd name="T53" fmla="*/ 63 h 168"/>
                <a:gd name="T54" fmla="*/ 52 w 359"/>
                <a:gd name="T55" fmla="*/ 66 h 168"/>
                <a:gd name="T56" fmla="*/ 54 w 359"/>
                <a:gd name="T57" fmla="*/ 61 h 168"/>
                <a:gd name="T58" fmla="*/ 124 w 359"/>
                <a:gd name="T59" fmla="*/ 59 h 168"/>
                <a:gd name="T60" fmla="*/ 127 w 359"/>
                <a:gd name="T61" fmla="*/ 60 h 168"/>
                <a:gd name="T62" fmla="*/ 168 w 359"/>
                <a:gd name="T63" fmla="*/ 70 h 168"/>
                <a:gd name="T64" fmla="*/ 178 w 359"/>
                <a:gd name="T65" fmla="*/ 86 h 168"/>
                <a:gd name="T66" fmla="*/ 170 w 359"/>
                <a:gd name="T67" fmla="*/ 86 h 168"/>
                <a:gd name="T68" fmla="*/ 156 w 359"/>
                <a:gd name="T69" fmla="*/ 56 h 168"/>
                <a:gd name="T70" fmla="*/ 66 w 359"/>
                <a:gd name="T71" fmla="*/ 52 h 168"/>
                <a:gd name="T72" fmla="*/ 65 w 359"/>
                <a:gd name="T73" fmla="*/ 60 h 168"/>
                <a:gd name="T74" fmla="*/ 53 w 359"/>
                <a:gd name="T75" fmla="*/ 53 h 168"/>
                <a:gd name="T76" fmla="*/ 53 w 359"/>
                <a:gd name="T77" fmla="*/ 47 h 168"/>
                <a:gd name="T78" fmla="*/ 66 w 359"/>
                <a:gd name="T79" fmla="*/ 52 h 168"/>
                <a:gd name="T80" fmla="*/ 28 w 359"/>
                <a:gd name="T81" fmla="*/ 42 h 168"/>
                <a:gd name="T82" fmla="*/ 41 w 359"/>
                <a:gd name="T83" fmla="*/ 44 h 168"/>
                <a:gd name="T84" fmla="*/ 48 w 359"/>
                <a:gd name="T85" fmla="*/ 44 h 168"/>
                <a:gd name="T86" fmla="*/ 29 w 359"/>
                <a:gd name="T87" fmla="*/ 39 h 168"/>
                <a:gd name="T88" fmla="*/ 33 w 359"/>
                <a:gd name="T89" fmla="*/ 34 h 168"/>
                <a:gd name="T90" fmla="*/ 133 w 359"/>
                <a:gd name="T91" fmla="*/ 61 h 168"/>
                <a:gd name="T92" fmla="*/ 109 w 359"/>
                <a:gd name="T93" fmla="*/ 47 h 168"/>
                <a:gd name="T94" fmla="*/ 92 w 359"/>
                <a:gd name="T95" fmla="*/ 36 h 168"/>
                <a:gd name="T96" fmla="*/ 105 w 359"/>
                <a:gd name="T97" fmla="*/ 37 h 168"/>
                <a:gd name="T98" fmla="*/ 120 w 359"/>
                <a:gd name="T99" fmla="*/ 45 h 168"/>
                <a:gd name="T100" fmla="*/ 1 w 359"/>
                <a:gd name="T101" fmla="*/ 15 h 168"/>
                <a:gd name="T102" fmla="*/ 57 w 359"/>
                <a:gd name="T103" fmla="*/ 22 h 168"/>
                <a:gd name="T104" fmla="*/ 50 w 359"/>
                <a:gd name="T105" fmla="*/ 23 h 168"/>
                <a:gd name="T106" fmla="*/ 25 w 359"/>
                <a:gd name="T107" fmla="*/ 0 h 168"/>
                <a:gd name="T108" fmla="*/ 47 w 359"/>
                <a:gd name="T109" fmla="*/ 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9" h="168">
                  <a:moveTo>
                    <a:pt x="358" y="162"/>
                  </a:moveTo>
                  <a:lnTo>
                    <a:pt x="355" y="162"/>
                  </a:lnTo>
                  <a:lnTo>
                    <a:pt x="354" y="162"/>
                  </a:lnTo>
                  <a:lnTo>
                    <a:pt x="352" y="159"/>
                  </a:lnTo>
                  <a:lnTo>
                    <a:pt x="354" y="158"/>
                  </a:lnTo>
                  <a:lnTo>
                    <a:pt x="356" y="158"/>
                  </a:lnTo>
                  <a:lnTo>
                    <a:pt x="356" y="161"/>
                  </a:lnTo>
                  <a:lnTo>
                    <a:pt x="358" y="162"/>
                  </a:lnTo>
                  <a:close/>
                  <a:moveTo>
                    <a:pt x="155" y="166"/>
                  </a:moveTo>
                  <a:lnTo>
                    <a:pt x="154" y="167"/>
                  </a:lnTo>
                  <a:lnTo>
                    <a:pt x="151" y="166"/>
                  </a:lnTo>
                  <a:lnTo>
                    <a:pt x="150" y="165"/>
                  </a:lnTo>
                  <a:lnTo>
                    <a:pt x="149" y="163"/>
                  </a:lnTo>
                  <a:lnTo>
                    <a:pt x="146" y="162"/>
                  </a:lnTo>
                  <a:lnTo>
                    <a:pt x="142" y="161"/>
                  </a:lnTo>
                  <a:lnTo>
                    <a:pt x="140" y="160"/>
                  </a:lnTo>
                  <a:lnTo>
                    <a:pt x="140" y="159"/>
                  </a:lnTo>
                  <a:lnTo>
                    <a:pt x="137" y="158"/>
                  </a:lnTo>
                  <a:lnTo>
                    <a:pt x="137" y="157"/>
                  </a:lnTo>
                  <a:lnTo>
                    <a:pt x="137" y="156"/>
                  </a:lnTo>
                  <a:lnTo>
                    <a:pt x="137" y="155"/>
                  </a:lnTo>
                  <a:lnTo>
                    <a:pt x="139" y="156"/>
                  </a:lnTo>
                  <a:lnTo>
                    <a:pt x="152" y="162"/>
                  </a:lnTo>
                  <a:lnTo>
                    <a:pt x="154" y="164"/>
                  </a:lnTo>
                  <a:lnTo>
                    <a:pt x="155" y="166"/>
                  </a:lnTo>
                  <a:close/>
                  <a:moveTo>
                    <a:pt x="333" y="132"/>
                  </a:moveTo>
                  <a:lnTo>
                    <a:pt x="330" y="133"/>
                  </a:lnTo>
                  <a:lnTo>
                    <a:pt x="329" y="132"/>
                  </a:lnTo>
                  <a:lnTo>
                    <a:pt x="327" y="133"/>
                  </a:lnTo>
                  <a:lnTo>
                    <a:pt x="326" y="135"/>
                  </a:lnTo>
                  <a:lnTo>
                    <a:pt x="324" y="135"/>
                  </a:lnTo>
                  <a:lnTo>
                    <a:pt x="322" y="135"/>
                  </a:lnTo>
                  <a:lnTo>
                    <a:pt x="322" y="133"/>
                  </a:lnTo>
                  <a:lnTo>
                    <a:pt x="322" y="132"/>
                  </a:lnTo>
                  <a:lnTo>
                    <a:pt x="323" y="132"/>
                  </a:lnTo>
                  <a:lnTo>
                    <a:pt x="324" y="130"/>
                  </a:lnTo>
                  <a:lnTo>
                    <a:pt x="326" y="129"/>
                  </a:lnTo>
                  <a:lnTo>
                    <a:pt x="329" y="129"/>
                  </a:lnTo>
                  <a:lnTo>
                    <a:pt x="332" y="130"/>
                  </a:lnTo>
                  <a:lnTo>
                    <a:pt x="333" y="130"/>
                  </a:lnTo>
                  <a:lnTo>
                    <a:pt x="332" y="132"/>
                  </a:lnTo>
                  <a:lnTo>
                    <a:pt x="333" y="132"/>
                  </a:lnTo>
                  <a:close/>
                  <a:moveTo>
                    <a:pt x="192" y="120"/>
                  </a:moveTo>
                  <a:lnTo>
                    <a:pt x="196" y="122"/>
                  </a:lnTo>
                  <a:lnTo>
                    <a:pt x="198" y="122"/>
                  </a:lnTo>
                  <a:lnTo>
                    <a:pt x="202" y="123"/>
                  </a:lnTo>
                  <a:lnTo>
                    <a:pt x="204" y="122"/>
                  </a:lnTo>
                  <a:lnTo>
                    <a:pt x="206" y="124"/>
                  </a:lnTo>
                  <a:lnTo>
                    <a:pt x="210" y="130"/>
                  </a:lnTo>
                  <a:lnTo>
                    <a:pt x="210" y="133"/>
                  </a:lnTo>
                  <a:lnTo>
                    <a:pt x="213" y="134"/>
                  </a:lnTo>
                  <a:lnTo>
                    <a:pt x="211" y="135"/>
                  </a:lnTo>
                  <a:lnTo>
                    <a:pt x="207" y="133"/>
                  </a:lnTo>
                  <a:lnTo>
                    <a:pt x="205" y="134"/>
                  </a:lnTo>
                  <a:lnTo>
                    <a:pt x="202" y="133"/>
                  </a:lnTo>
                  <a:lnTo>
                    <a:pt x="198" y="132"/>
                  </a:lnTo>
                  <a:lnTo>
                    <a:pt x="194" y="131"/>
                  </a:lnTo>
                  <a:lnTo>
                    <a:pt x="186" y="126"/>
                  </a:lnTo>
                  <a:lnTo>
                    <a:pt x="186" y="124"/>
                  </a:lnTo>
                  <a:lnTo>
                    <a:pt x="185" y="122"/>
                  </a:lnTo>
                  <a:lnTo>
                    <a:pt x="185" y="119"/>
                  </a:lnTo>
                  <a:lnTo>
                    <a:pt x="182" y="118"/>
                  </a:lnTo>
                  <a:lnTo>
                    <a:pt x="179" y="118"/>
                  </a:lnTo>
                  <a:lnTo>
                    <a:pt x="178" y="117"/>
                  </a:lnTo>
                  <a:lnTo>
                    <a:pt x="179" y="115"/>
                  </a:lnTo>
                  <a:lnTo>
                    <a:pt x="181" y="115"/>
                  </a:lnTo>
                  <a:lnTo>
                    <a:pt x="184" y="115"/>
                  </a:lnTo>
                  <a:lnTo>
                    <a:pt x="190" y="119"/>
                  </a:lnTo>
                  <a:lnTo>
                    <a:pt x="191" y="119"/>
                  </a:lnTo>
                  <a:lnTo>
                    <a:pt x="192" y="120"/>
                  </a:lnTo>
                  <a:close/>
                  <a:moveTo>
                    <a:pt x="187" y="96"/>
                  </a:moveTo>
                  <a:lnTo>
                    <a:pt x="187" y="99"/>
                  </a:lnTo>
                  <a:lnTo>
                    <a:pt x="187" y="100"/>
                  </a:lnTo>
                  <a:lnTo>
                    <a:pt x="184" y="98"/>
                  </a:lnTo>
                  <a:lnTo>
                    <a:pt x="183" y="99"/>
                  </a:lnTo>
                  <a:lnTo>
                    <a:pt x="183" y="98"/>
                  </a:lnTo>
                  <a:lnTo>
                    <a:pt x="183" y="95"/>
                  </a:lnTo>
                  <a:lnTo>
                    <a:pt x="183" y="92"/>
                  </a:lnTo>
                  <a:lnTo>
                    <a:pt x="182" y="90"/>
                  </a:lnTo>
                  <a:lnTo>
                    <a:pt x="180" y="87"/>
                  </a:lnTo>
                  <a:lnTo>
                    <a:pt x="182" y="88"/>
                  </a:lnTo>
                  <a:lnTo>
                    <a:pt x="187" y="96"/>
                  </a:lnTo>
                  <a:close/>
                  <a:moveTo>
                    <a:pt x="129" y="85"/>
                  </a:moveTo>
                  <a:lnTo>
                    <a:pt x="137" y="89"/>
                  </a:lnTo>
                  <a:lnTo>
                    <a:pt x="139" y="89"/>
                  </a:lnTo>
                  <a:lnTo>
                    <a:pt x="149" y="89"/>
                  </a:lnTo>
                  <a:lnTo>
                    <a:pt x="154" y="93"/>
                  </a:lnTo>
                  <a:lnTo>
                    <a:pt x="157" y="94"/>
                  </a:lnTo>
                  <a:lnTo>
                    <a:pt x="159" y="98"/>
                  </a:lnTo>
                  <a:lnTo>
                    <a:pt x="161" y="99"/>
                  </a:lnTo>
                  <a:lnTo>
                    <a:pt x="163" y="100"/>
                  </a:lnTo>
                  <a:lnTo>
                    <a:pt x="163" y="104"/>
                  </a:lnTo>
                  <a:lnTo>
                    <a:pt x="163" y="104"/>
                  </a:lnTo>
                  <a:lnTo>
                    <a:pt x="160" y="105"/>
                  </a:lnTo>
                  <a:lnTo>
                    <a:pt x="158" y="105"/>
                  </a:lnTo>
                  <a:lnTo>
                    <a:pt x="152" y="104"/>
                  </a:lnTo>
                  <a:lnTo>
                    <a:pt x="148" y="102"/>
                  </a:lnTo>
                  <a:lnTo>
                    <a:pt x="137" y="102"/>
                  </a:lnTo>
                  <a:lnTo>
                    <a:pt x="133" y="101"/>
                  </a:lnTo>
                  <a:lnTo>
                    <a:pt x="131" y="100"/>
                  </a:lnTo>
                  <a:lnTo>
                    <a:pt x="129" y="99"/>
                  </a:lnTo>
                  <a:lnTo>
                    <a:pt x="127" y="96"/>
                  </a:lnTo>
                  <a:lnTo>
                    <a:pt x="126" y="93"/>
                  </a:lnTo>
                  <a:lnTo>
                    <a:pt x="125" y="91"/>
                  </a:lnTo>
                  <a:lnTo>
                    <a:pt x="125" y="87"/>
                  </a:lnTo>
                  <a:lnTo>
                    <a:pt x="126" y="86"/>
                  </a:lnTo>
                  <a:lnTo>
                    <a:pt x="127" y="85"/>
                  </a:lnTo>
                  <a:lnTo>
                    <a:pt x="129" y="85"/>
                  </a:lnTo>
                  <a:close/>
                  <a:moveTo>
                    <a:pt x="143" y="75"/>
                  </a:moveTo>
                  <a:lnTo>
                    <a:pt x="144" y="76"/>
                  </a:lnTo>
                  <a:lnTo>
                    <a:pt x="145" y="76"/>
                  </a:lnTo>
                  <a:lnTo>
                    <a:pt x="148" y="78"/>
                  </a:lnTo>
                  <a:lnTo>
                    <a:pt x="150" y="80"/>
                  </a:lnTo>
                  <a:lnTo>
                    <a:pt x="149" y="81"/>
                  </a:lnTo>
                  <a:lnTo>
                    <a:pt x="147" y="81"/>
                  </a:lnTo>
                  <a:lnTo>
                    <a:pt x="146" y="81"/>
                  </a:lnTo>
                  <a:lnTo>
                    <a:pt x="146" y="81"/>
                  </a:lnTo>
                  <a:lnTo>
                    <a:pt x="145" y="80"/>
                  </a:lnTo>
                  <a:lnTo>
                    <a:pt x="143" y="78"/>
                  </a:lnTo>
                  <a:lnTo>
                    <a:pt x="141" y="78"/>
                  </a:lnTo>
                  <a:lnTo>
                    <a:pt x="140" y="77"/>
                  </a:lnTo>
                  <a:lnTo>
                    <a:pt x="143" y="75"/>
                  </a:lnTo>
                  <a:close/>
                  <a:moveTo>
                    <a:pt x="111" y="80"/>
                  </a:moveTo>
                  <a:lnTo>
                    <a:pt x="111" y="80"/>
                  </a:lnTo>
                  <a:lnTo>
                    <a:pt x="110" y="79"/>
                  </a:lnTo>
                  <a:lnTo>
                    <a:pt x="108" y="79"/>
                  </a:lnTo>
                  <a:lnTo>
                    <a:pt x="107" y="78"/>
                  </a:lnTo>
                  <a:lnTo>
                    <a:pt x="108" y="77"/>
                  </a:lnTo>
                  <a:lnTo>
                    <a:pt x="110" y="75"/>
                  </a:lnTo>
                  <a:lnTo>
                    <a:pt x="110" y="76"/>
                  </a:lnTo>
                  <a:lnTo>
                    <a:pt x="111" y="77"/>
                  </a:lnTo>
                  <a:lnTo>
                    <a:pt x="113" y="77"/>
                  </a:lnTo>
                  <a:lnTo>
                    <a:pt x="113" y="78"/>
                  </a:lnTo>
                  <a:lnTo>
                    <a:pt x="111" y="80"/>
                  </a:lnTo>
                  <a:close/>
                  <a:moveTo>
                    <a:pt x="63" y="68"/>
                  </a:moveTo>
                  <a:lnTo>
                    <a:pt x="63" y="69"/>
                  </a:lnTo>
                  <a:lnTo>
                    <a:pt x="61" y="69"/>
                  </a:lnTo>
                  <a:lnTo>
                    <a:pt x="57" y="67"/>
                  </a:lnTo>
                  <a:lnTo>
                    <a:pt x="57" y="66"/>
                  </a:lnTo>
                  <a:lnTo>
                    <a:pt x="58" y="66"/>
                  </a:lnTo>
                  <a:lnTo>
                    <a:pt x="60" y="66"/>
                  </a:lnTo>
                  <a:lnTo>
                    <a:pt x="62" y="67"/>
                  </a:lnTo>
                  <a:lnTo>
                    <a:pt x="63" y="68"/>
                  </a:lnTo>
                  <a:close/>
                  <a:moveTo>
                    <a:pt x="80" y="70"/>
                  </a:moveTo>
                  <a:lnTo>
                    <a:pt x="79" y="70"/>
                  </a:lnTo>
                  <a:lnTo>
                    <a:pt x="78" y="69"/>
                  </a:lnTo>
                  <a:lnTo>
                    <a:pt x="80" y="65"/>
                  </a:lnTo>
                  <a:lnTo>
                    <a:pt x="81" y="68"/>
                  </a:lnTo>
                  <a:lnTo>
                    <a:pt x="81" y="69"/>
                  </a:lnTo>
                  <a:lnTo>
                    <a:pt x="80" y="70"/>
                  </a:lnTo>
                  <a:close/>
                  <a:moveTo>
                    <a:pt x="77" y="65"/>
                  </a:moveTo>
                  <a:lnTo>
                    <a:pt x="74" y="68"/>
                  </a:lnTo>
                  <a:lnTo>
                    <a:pt x="72" y="67"/>
                  </a:lnTo>
                  <a:lnTo>
                    <a:pt x="70" y="65"/>
                  </a:lnTo>
                  <a:lnTo>
                    <a:pt x="70" y="63"/>
                  </a:lnTo>
                  <a:lnTo>
                    <a:pt x="70" y="62"/>
                  </a:lnTo>
                  <a:lnTo>
                    <a:pt x="72" y="61"/>
                  </a:lnTo>
                  <a:lnTo>
                    <a:pt x="72" y="61"/>
                  </a:lnTo>
                  <a:lnTo>
                    <a:pt x="74" y="60"/>
                  </a:lnTo>
                  <a:lnTo>
                    <a:pt x="77" y="61"/>
                  </a:lnTo>
                  <a:lnTo>
                    <a:pt x="78" y="61"/>
                  </a:lnTo>
                  <a:lnTo>
                    <a:pt x="76" y="63"/>
                  </a:lnTo>
                  <a:lnTo>
                    <a:pt x="76" y="64"/>
                  </a:lnTo>
                  <a:lnTo>
                    <a:pt x="77" y="64"/>
                  </a:lnTo>
                  <a:lnTo>
                    <a:pt x="77" y="65"/>
                  </a:lnTo>
                  <a:close/>
                  <a:moveTo>
                    <a:pt x="54" y="66"/>
                  </a:moveTo>
                  <a:lnTo>
                    <a:pt x="54" y="67"/>
                  </a:lnTo>
                  <a:lnTo>
                    <a:pt x="52" y="66"/>
                  </a:lnTo>
                  <a:lnTo>
                    <a:pt x="48" y="62"/>
                  </a:lnTo>
                  <a:lnTo>
                    <a:pt x="49" y="60"/>
                  </a:lnTo>
                  <a:lnTo>
                    <a:pt x="53" y="58"/>
                  </a:lnTo>
                  <a:lnTo>
                    <a:pt x="54" y="57"/>
                  </a:lnTo>
                  <a:lnTo>
                    <a:pt x="55" y="59"/>
                  </a:lnTo>
                  <a:lnTo>
                    <a:pt x="54" y="61"/>
                  </a:lnTo>
                  <a:lnTo>
                    <a:pt x="53" y="62"/>
                  </a:lnTo>
                  <a:lnTo>
                    <a:pt x="52" y="64"/>
                  </a:lnTo>
                  <a:lnTo>
                    <a:pt x="54" y="66"/>
                  </a:lnTo>
                  <a:close/>
                  <a:moveTo>
                    <a:pt x="127" y="60"/>
                  </a:moveTo>
                  <a:lnTo>
                    <a:pt x="126" y="60"/>
                  </a:lnTo>
                  <a:lnTo>
                    <a:pt x="124" y="59"/>
                  </a:lnTo>
                  <a:lnTo>
                    <a:pt x="122" y="58"/>
                  </a:lnTo>
                  <a:lnTo>
                    <a:pt x="123" y="57"/>
                  </a:lnTo>
                  <a:lnTo>
                    <a:pt x="124" y="56"/>
                  </a:lnTo>
                  <a:lnTo>
                    <a:pt x="126" y="57"/>
                  </a:lnTo>
                  <a:lnTo>
                    <a:pt x="126" y="58"/>
                  </a:lnTo>
                  <a:lnTo>
                    <a:pt x="127" y="60"/>
                  </a:lnTo>
                  <a:close/>
                  <a:moveTo>
                    <a:pt x="161" y="54"/>
                  </a:moveTo>
                  <a:lnTo>
                    <a:pt x="169" y="63"/>
                  </a:lnTo>
                  <a:lnTo>
                    <a:pt x="169" y="65"/>
                  </a:lnTo>
                  <a:lnTo>
                    <a:pt x="168" y="66"/>
                  </a:lnTo>
                  <a:lnTo>
                    <a:pt x="167" y="69"/>
                  </a:lnTo>
                  <a:lnTo>
                    <a:pt x="168" y="70"/>
                  </a:lnTo>
                  <a:lnTo>
                    <a:pt x="171" y="71"/>
                  </a:lnTo>
                  <a:lnTo>
                    <a:pt x="174" y="74"/>
                  </a:lnTo>
                  <a:lnTo>
                    <a:pt x="176" y="78"/>
                  </a:lnTo>
                  <a:lnTo>
                    <a:pt x="176" y="80"/>
                  </a:lnTo>
                  <a:lnTo>
                    <a:pt x="178" y="81"/>
                  </a:lnTo>
                  <a:lnTo>
                    <a:pt x="178" y="86"/>
                  </a:lnTo>
                  <a:lnTo>
                    <a:pt x="180" y="91"/>
                  </a:lnTo>
                  <a:lnTo>
                    <a:pt x="181" y="94"/>
                  </a:lnTo>
                  <a:lnTo>
                    <a:pt x="180" y="95"/>
                  </a:lnTo>
                  <a:lnTo>
                    <a:pt x="179" y="94"/>
                  </a:lnTo>
                  <a:lnTo>
                    <a:pt x="175" y="88"/>
                  </a:lnTo>
                  <a:lnTo>
                    <a:pt x="170" y="86"/>
                  </a:lnTo>
                  <a:lnTo>
                    <a:pt x="170" y="85"/>
                  </a:lnTo>
                  <a:lnTo>
                    <a:pt x="165" y="81"/>
                  </a:lnTo>
                  <a:lnTo>
                    <a:pt x="162" y="74"/>
                  </a:lnTo>
                  <a:lnTo>
                    <a:pt x="159" y="64"/>
                  </a:lnTo>
                  <a:lnTo>
                    <a:pt x="160" y="61"/>
                  </a:lnTo>
                  <a:lnTo>
                    <a:pt x="156" y="56"/>
                  </a:lnTo>
                  <a:lnTo>
                    <a:pt x="156" y="54"/>
                  </a:lnTo>
                  <a:lnTo>
                    <a:pt x="158" y="54"/>
                  </a:lnTo>
                  <a:lnTo>
                    <a:pt x="159" y="54"/>
                  </a:lnTo>
                  <a:lnTo>
                    <a:pt x="160" y="54"/>
                  </a:lnTo>
                  <a:lnTo>
                    <a:pt x="161" y="54"/>
                  </a:lnTo>
                  <a:close/>
                  <a:moveTo>
                    <a:pt x="66" y="52"/>
                  </a:moveTo>
                  <a:lnTo>
                    <a:pt x="68" y="54"/>
                  </a:lnTo>
                  <a:lnTo>
                    <a:pt x="70" y="60"/>
                  </a:lnTo>
                  <a:lnTo>
                    <a:pt x="70" y="62"/>
                  </a:lnTo>
                  <a:lnTo>
                    <a:pt x="69" y="62"/>
                  </a:lnTo>
                  <a:lnTo>
                    <a:pt x="68" y="63"/>
                  </a:lnTo>
                  <a:lnTo>
                    <a:pt x="65" y="60"/>
                  </a:lnTo>
                  <a:lnTo>
                    <a:pt x="63" y="59"/>
                  </a:lnTo>
                  <a:lnTo>
                    <a:pt x="61" y="58"/>
                  </a:lnTo>
                  <a:lnTo>
                    <a:pt x="59" y="54"/>
                  </a:lnTo>
                  <a:lnTo>
                    <a:pt x="59" y="52"/>
                  </a:lnTo>
                  <a:lnTo>
                    <a:pt x="58" y="52"/>
                  </a:lnTo>
                  <a:lnTo>
                    <a:pt x="53" y="53"/>
                  </a:lnTo>
                  <a:lnTo>
                    <a:pt x="52" y="54"/>
                  </a:lnTo>
                  <a:lnTo>
                    <a:pt x="49" y="54"/>
                  </a:lnTo>
                  <a:lnTo>
                    <a:pt x="48" y="52"/>
                  </a:lnTo>
                  <a:lnTo>
                    <a:pt x="49" y="50"/>
                  </a:lnTo>
                  <a:lnTo>
                    <a:pt x="52" y="49"/>
                  </a:lnTo>
                  <a:lnTo>
                    <a:pt x="53" y="47"/>
                  </a:lnTo>
                  <a:lnTo>
                    <a:pt x="56" y="43"/>
                  </a:lnTo>
                  <a:lnTo>
                    <a:pt x="58" y="42"/>
                  </a:lnTo>
                  <a:lnTo>
                    <a:pt x="61" y="44"/>
                  </a:lnTo>
                  <a:lnTo>
                    <a:pt x="61" y="49"/>
                  </a:lnTo>
                  <a:lnTo>
                    <a:pt x="63" y="50"/>
                  </a:lnTo>
                  <a:lnTo>
                    <a:pt x="66" y="52"/>
                  </a:lnTo>
                  <a:close/>
                  <a:moveTo>
                    <a:pt x="29" y="49"/>
                  </a:moveTo>
                  <a:lnTo>
                    <a:pt x="29" y="50"/>
                  </a:lnTo>
                  <a:lnTo>
                    <a:pt x="27" y="46"/>
                  </a:lnTo>
                  <a:lnTo>
                    <a:pt x="27" y="44"/>
                  </a:lnTo>
                  <a:lnTo>
                    <a:pt x="28" y="43"/>
                  </a:lnTo>
                  <a:lnTo>
                    <a:pt x="28" y="42"/>
                  </a:lnTo>
                  <a:lnTo>
                    <a:pt x="29" y="47"/>
                  </a:lnTo>
                  <a:lnTo>
                    <a:pt x="29" y="49"/>
                  </a:lnTo>
                  <a:close/>
                  <a:moveTo>
                    <a:pt x="47" y="47"/>
                  </a:moveTo>
                  <a:lnTo>
                    <a:pt x="47" y="48"/>
                  </a:lnTo>
                  <a:lnTo>
                    <a:pt x="43" y="47"/>
                  </a:lnTo>
                  <a:lnTo>
                    <a:pt x="41" y="44"/>
                  </a:lnTo>
                  <a:lnTo>
                    <a:pt x="41" y="42"/>
                  </a:lnTo>
                  <a:lnTo>
                    <a:pt x="42" y="39"/>
                  </a:lnTo>
                  <a:lnTo>
                    <a:pt x="45" y="39"/>
                  </a:lnTo>
                  <a:lnTo>
                    <a:pt x="47" y="40"/>
                  </a:lnTo>
                  <a:lnTo>
                    <a:pt x="48" y="42"/>
                  </a:lnTo>
                  <a:lnTo>
                    <a:pt x="48" y="44"/>
                  </a:lnTo>
                  <a:lnTo>
                    <a:pt x="48" y="46"/>
                  </a:lnTo>
                  <a:lnTo>
                    <a:pt x="47" y="47"/>
                  </a:lnTo>
                  <a:close/>
                  <a:moveTo>
                    <a:pt x="32" y="41"/>
                  </a:moveTo>
                  <a:lnTo>
                    <a:pt x="31" y="42"/>
                  </a:lnTo>
                  <a:lnTo>
                    <a:pt x="30" y="40"/>
                  </a:lnTo>
                  <a:lnTo>
                    <a:pt x="29" y="39"/>
                  </a:lnTo>
                  <a:lnTo>
                    <a:pt x="29" y="37"/>
                  </a:lnTo>
                  <a:lnTo>
                    <a:pt x="26" y="35"/>
                  </a:lnTo>
                  <a:lnTo>
                    <a:pt x="26" y="32"/>
                  </a:lnTo>
                  <a:lnTo>
                    <a:pt x="28" y="30"/>
                  </a:lnTo>
                  <a:lnTo>
                    <a:pt x="30" y="31"/>
                  </a:lnTo>
                  <a:lnTo>
                    <a:pt x="33" y="34"/>
                  </a:lnTo>
                  <a:lnTo>
                    <a:pt x="36" y="35"/>
                  </a:lnTo>
                  <a:lnTo>
                    <a:pt x="35" y="37"/>
                  </a:lnTo>
                  <a:lnTo>
                    <a:pt x="33" y="40"/>
                  </a:lnTo>
                  <a:lnTo>
                    <a:pt x="32" y="41"/>
                  </a:lnTo>
                  <a:close/>
                  <a:moveTo>
                    <a:pt x="133" y="61"/>
                  </a:moveTo>
                  <a:lnTo>
                    <a:pt x="133" y="61"/>
                  </a:lnTo>
                  <a:lnTo>
                    <a:pt x="129" y="59"/>
                  </a:lnTo>
                  <a:lnTo>
                    <a:pt x="126" y="56"/>
                  </a:lnTo>
                  <a:lnTo>
                    <a:pt x="117" y="52"/>
                  </a:lnTo>
                  <a:lnTo>
                    <a:pt x="115" y="50"/>
                  </a:lnTo>
                  <a:lnTo>
                    <a:pt x="113" y="50"/>
                  </a:lnTo>
                  <a:lnTo>
                    <a:pt x="109" y="47"/>
                  </a:lnTo>
                  <a:lnTo>
                    <a:pt x="104" y="45"/>
                  </a:lnTo>
                  <a:lnTo>
                    <a:pt x="101" y="42"/>
                  </a:lnTo>
                  <a:lnTo>
                    <a:pt x="100" y="41"/>
                  </a:lnTo>
                  <a:lnTo>
                    <a:pt x="99" y="41"/>
                  </a:lnTo>
                  <a:lnTo>
                    <a:pt x="96" y="38"/>
                  </a:lnTo>
                  <a:lnTo>
                    <a:pt x="92" y="36"/>
                  </a:lnTo>
                  <a:lnTo>
                    <a:pt x="92" y="33"/>
                  </a:lnTo>
                  <a:lnTo>
                    <a:pt x="89" y="30"/>
                  </a:lnTo>
                  <a:lnTo>
                    <a:pt x="88" y="29"/>
                  </a:lnTo>
                  <a:lnTo>
                    <a:pt x="97" y="31"/>
                  </a:lnTo>
                  <a:lnTo>
                    <a:pt x="101" y="35"/>
                  </a:lnTo>
                  <a:lnTo>
                    <a:pt x="105" y="37"/>
                  </a:lnTo>
                  <a:lnTo>
                    <a:pt x="106" y="39"/>
                  </a:lnTo>
                  <a:lnTo>
                    <a:pt x="109" y="41"/>
                  </a:lnTo>
                  <a:lnTo>
                    <a:pt x="112" y="41"/>
                  </a:lnTo>
                  <a:lnTo>
                    <a:pt x="115" y="43"/>
                  </a:lnTo>
                  <a:lnTo>
                    <a:pt x="117" y="44"/>
                  </a:lnTo>
                  <a:lnTo>
                    <a:pt x="120" y="45"/>
                  </a:lnTo>
                  <a:lnTo>
                    <a:pt x="132" y="54"/>
                  </a:lnTo>
                  <a:lnTo>
                    <a:pt x="131" y="57"/>
                  </a:lnTo>
                  <a:lnTo>
                    <a:pt x="132" y="58"/>
                  </a:lnTo>
                  <a:lnTo>
                    <a:pt x="133" y="61"/>
                  </a:lnTo>
                  <a:close/>
                  <a:moveTo>
                    <a:pt x="5" y="15"/>
                  </a:moveTo>
                  <a:lnTo>
                    <a:pt x="1" y="15"/>
                  </a:lnTo>
                  <a:lnTo>
                    <a:pt x="0" y="15"/>
                  </a:lnTo>
                  <a:lnTo>
                    <a:pt x="1" y="12"/>
                  </a:lnTo>
                  <a:lnTo>
                    <a:pt x="1" y="11"/>
                  </a:lnTo>
                  <a:lnTo>
                    <a:pt x="6" y="13"/>
                  </a:lnTo>
                  <a:lnTo>
                    <a:pt x="5" y="15"/>
                  </a:lnTo>
                  <a:close/>
                  <a:moveTo>
                    <a:pt x="57" y="22"/>
                  </a:moveTo>
                  <a:lnTo>
                    <a:pt x="58" y="23"/>
                  </a:lnTo>
                  <a:lnTo>
                    <a:pt x="56" y="25"/>
                  </a:lnTo>
                  <a:lnTo>
                    <a:pt x="53" y="24"/>
                  </a:lnTo>
                  <a:lnTo>
                    <a:pt x="52" y="23"/>
                  </a:lnTo>
                  <a:lnTo>
                    <a:pt x="52" y="23"/>
                  </a:lnTo>
                  <a:lnTo>
                    <a:pt x="50" y="23"/>
                  </a:lnTo>
                  <a:lnTo>
                    <a:pt x="45" y="22"/>
                  </a:lnTo>
                  <a:lnTo>
                    <a:pt x="39" y="17"/>
                  </a:lnTo>
                  <a:lnTo>
                    <a:pt x="32" y="9"/>
                  </a:lnTo>
                  <a:lnTo>
                    <a:pt x="26" y="4"/>
                  </a:lnTo>
                  <a:lnTo>
                    <a:pt x="25" y="2"/>
                  </a:lnTo>
                  <a:lnTo>
                    <a:pt x="25" y="0"/>
                  </a:lnTo>
                  <a:lnTo>
                    <a:pt x="25" y="0"/>
                  </a:lnTo>
                  <a:lnTo>
                    <a:pt x="29" y="0"/>
                  </a:lnTo>
                  <a:lnTo>
                    <a:pt x="34" y="4"/>
                  </a:lnTo>
                  <a:lnTo>
                    <a:pt x="43" y="8"/>
                  </a:lnTo>
                  <a:lnTo>
                    <a:pt x="45" y="11"/>
                  </a:lnTo>
                  <a:lnTo>
                    <a:pt x="47" y="15"/>
                  </a:lnTo>
                  <a:lnTo>
                    <a:pt x="48" y="17"/>
                  </a:lnTo>
                  <a:lnTo>
                    <a:pt x="53" y="21"/>
                  </a:lnTo>
                  <a:lnTo>
                    <a:pt x="55" y="22"/>
                  </a:lnTo>
                  <a:lnTo>
                    <a:pt x="57" y="2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49" name="Freeform 969">
              <a:extLst>
                <a:ext uri="{FF2B5EF4-FFF2-40B4-BE49-F238E27FC236}">
                  <a16:creationId xmlns="" xmlns:a16="http://schemas.microsoft.com/office/drawing/2014/main" id="{F6D57982-CBA4-A9B4-352B-3CE4EFBE3469}"/>
                </a:ext>
              </a:extLst>
            </p:cNvPr>
            <p:cNvSpPr>
              <a:spLocks noChangeArrowheads="1"/>
            </p:cNvSpPr>
            <p:nvPr/>
          </p:nvSpPr>
          <p:spPr bwMode="auto">
            <a:xfrm>
              <a:off x="14832014" y="10358436"/>
              <a:ext cx="10990" cy="5497"/>
            </a:xfrm>
            <a:custGeom>
              <a:avLst/>
              <a:gdLst>
                <a:gd name="T0" fmla="*/ 6 w 7"/>
                <a:gd name="T1" fmla="*/ 4 h 5"/>
                <a:gd name="T2" fmla="*/ 3 w 7"/>
                <a:gd name="T3" fmla="*/ 4 h 5"/>
                <a:gd name="T4" fmla="*/ 2 w 7"/>
                <a:gd name="T5" fmla="*/ 4 h 5"/>
                <a:gd name="T6" fmla="*/ 0 w 7"/>
                <a:gd name="T7" fmla="*/ 1 h 5"/>
                <a:gd name="T8" fmla="*/ 2 w 7"/>
                <a:gd name="T9" fmla="*/ 0 h 5"/>
                <a:gd name="T10" fmla="*/ 4 w 7"/>
                <a:gd name="T11" fmla="*/ 0 h 5"/>
                <a:gd name="T12" fmla="*/ 4 w 7"/>
                <a:gd name="T13" fmla="*/ 3 h 5"/>
                <a:gd name="T14" fmla="*/ 6 w 7"/>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6" y="4"/>
                  </a:moveTo>
                  <a:lnTo>
                    <a:pt x="3" y="4"/>
                  </a:lnTo>
                  <a:lnTo>
                    <a:pt x="2" y="4"/>
                  </a:lnTo>
                  <a:lnTo>
                    <a:pt x="0" y="1"/>
                  </a:lnTo>
                  <a:lnTo>
                    <a:pt x="2" y="0"/>
                  </a:lnTo>
                  <a:lnTo>
                    <a:pt x="4" y="0"/>
                  </a:lnTo>
                  <a:lnTo>
                    <a:pt x="4" y="3"/>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0" name="Freeform 970">
              <a:extLst>
                <a:ext uri="{FF2B5EF4-FFF2-40B4-BE49-F238E27FC236}">
                  <a16:creationId xmlns="" xmlns:a16="http://schemas.microsoft.com/office/drawing/2014/main" id="{36A04A42-1ECB-4F9A-ED3B-A3BD7EFDD25C}"/>
                </a:ext>
              </a:extLst>
            </p:cNvPr>
            <p:cNvSpPr>
              <a:spLocks noChangeArrowheads="1"/>
            </p:cNvSpPr>
            <p:nvPr/>
          </p:nvSpPr>
          <p:spPr bwMode="auto">
            <a:xfrm>
              <a:off x="14562748" y="10352942"/>
              <a:ext cx="21981" cy="16484"/>
            </a:xfrm>
            <a:custGeom>
              <a:avLst/>
              <a:gdLst>
                <a:gd name="T0" fmla="*/ 18 w 19"/>
                <a:gd name="T1" fmla="*/ 11 h 13"/>
                <a:gd name="T2" fmla="*/ 17 w 19"/>
                <a:gd name="T3" fmla="*/ 12 h 13"/>
                <a:gd name="T4" fmla="*/ 14 w 19"/>
                <a:gd name="T5" fmla="*/ 11 h 13"/>
                <a:gd name="T6" fmla="*/ 13 w 19"/>
                <a:gd name="T7" fmla="*/ 10 h 13"/>
                <a:gd name="T8" fmla="*/ 12 w 19"/>
                <a:gd name="T9" fmla="*/ 8 h 13"/>
                <a:gd name="T10" fmla="*/ 9 w 19"/>
                <a:gd name="T11" fmla="*/ 7 h 13"/>
                <a:gd name="T12" fmla="*/ 5 w 19"/>
                <a:gd name="T13" fmla="*/ 6 h 13"/>
                <a:gd name="T14" fmla="*/ 3 w 19"/>
                <a:gd name="T15" fmla="*/ 5 h 13"/>
                <a:gd name="T16" fmla="*/ 3 w 19"/>
                <a:gd name="T17" fmla="*/ 4 h 13"/>
                <a:gd name="T18" fmla="*/ 0 w 19"/>
                <a:gd name="T19" fmla="*/ 3 h 13"/>
                <a:gd name="T20" fmla="*/ 0 w 19"/>
                <a:gd name="T21" fmla="*/ 2 h 13"/>
                <a:gd name="T22" fmla="*/ 0 w 19"/>
                <a:gd name="T23" fmla="*/ 1 h 13"/>
                <a:gd name="T24" fmla="*/ 0 w 19"/>
                <a:gd name="T25" fmla="*/ 0 h 13"/>
                <a:gd name="T26" fmla="*/ 2 w 19"/>
                <a:gd name="T27" fmla="*/ 1 h 13"/>
                <a:gd name="T28" fmla="*/ 15 w 19"/>
                <a:gd name="T29" fmla="*/ 7 h 13"/>
                <a:gd name="T30" fmla="*/ 17 w 19"/>
                <a:gd name="T31" fmla="*/ 9 h 13"/>
                <a:gd name="T32" fmla="*/ 18 w 19"/>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8" y="11"/>
                  </a:moveTo>
                  <a:lnTo>
                    <a:pt x="17" y="12"/>
                  </a:lnTo>
                  <a:lnTo>
                    <a:pt x="14" y="11"/>
                  </a:lnTo>
                  <a:lnTo>
                    <a:pt x="13" y="10"/>
                  </a:lnTo>
                  <a:lnTo>
                    <a:pt x="12" y="8"/>
                  </a:lnTo>
                  <a:lnTo>
                    <a:pt x="9" y="7"/>
                  </a:lnTo>
                  <a:lnTo>
                    <a:pt x="5" y="6"/>
                  </a:lnTo>
                  <a:lnTo>
                    <a:pt x="3" y="5"/>
                  </a:lnTo>
                  <a:lnTo>
                    <a:pt x="3" y="4"/>
                  </a:lnTo>
                  <a:lnTo>
                    <a:pt x="0" y="3"/>
                  </a:lnTo>
                  <a:lnTo>
                    <a:pt x="0" y="2"/>
                  </a:lnTo>
                  <a:lnTo>
                    <a:pt x="0" y="1"/>
                  </a:lnTo>
                  <a:lnTo>
                    <a:pt x="0" y="0"/>
                  </a:lnTo>
                  <a:lnTo>
                    <a:pt x="2" y="1"/>
                  </a:lnTo>
                  <a:lnTo>
                    <a:pt x="15" y="7"/>
                  </a:lnTo>
                  <a:lnTo>
                    <a:pt x="17" y="9"/>
                  </a:lnTo>
                  <a:lnTo>
                    <a:pt x="1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1" name="Freeform 971">
              <a:extLst>
                <a:ext uri="{FF2B5EF4-FFF2-40B4-BE49-F238E27FC236}">
                  <a16:creationId xmlns="" xmlns:a16="http://schemas.microsoft.com/office/drawing/2014/main" id="{97FBD254-1660-3E1E-51AA-909E26A32302}"/>
                </a:ext>
              </a:extLst>
            </p:cNvPr>
            <p:cNvSpPr>
              <a:spLocks noChangeArrowheads="1"/>
            </p:cNvSpPr>
            <p:nvPr/>
          </p:nvSpPr>
          <p:spPr bwMode="auto">
            <a:xfrm>
              <a:off x="14793546" y="10319971"/>
              <a:ext cx="16487" cy="10990"/>
            </a:xfrm>
            <a:custGeom>
              <a:avLst/>
              <a:gdLst>
                <a:gd name="T0" fmla="*/ 11 w 12"/>
                <a:gd name="T1" fmla="*/ 3 h 7"/>
                <a:gd name="T2" fmla="*/ 8 w 12"/>
                <a:gd name="T3" fmla="*/ 4 h 7"/>
                <a:gd name="T4" fmla="*/ 7 w 12"/>
                <a:gd name="T5" fmla="*/ 3 h 7"/>
                <a:gd name="T6" fmla="*/ 5 w 12"/>
                <a:gd name="T7" fmla="*/ 4 h 7"/>
                <a:gd name="T8" fmla="*/ 4 w 12"/>
                <a:gd name="T9" fmla="*/ 6 h 7"/>
                <a:gd name="T10" fmla="*/ 2 w 12"/>
                <a:gd name="T11" fmla="*/ 6 h 7"/>
                <a:gd name="T12" fmla="*/ 0 w 12"/>
                <a:gd name="T13" fmla="*/ 6 h 7"/>
                <a:gd name="T14" fmla="*/ 0 w 12"/>
                <a:gd name="T15" fmla="*/ 4 h 7"/>
                <a:gd name="T16" fmla="*/ 0 w 12"/>
                <a:gd name="T17" fmla="*/ 3 h 7"/>
                <a:gd name="T18" fmla="*/ 1 w 12"/>
                <a:gd name="T19" fmla="*/ 3 h 7"/>
                <a:gd name="T20" fmla="*/ 2 w 12"/>
                <a:gd name="T21" fmla="*/ 1 h 7"/>
                <a:gd name="T22" fmla="*/ 4 w 12"/>
                <a:gd name="T23" fmla="*/ 0 h 7"/>
                <a:gd name="T24" fmla="*/ 7 w 12"/>
                <a:gd name="T25" fmla="*/ 0 h 7"/>
                <a:gd name="T26" fmla="*/ 10 w 12"/>
                <a:gd name="T27" fmla="*/ 1 h 7"/>
                <a:gd name="T28" fmla="*/ 11 w 12"/>
                <a:gd name="T29" fmla="*/ 1 h 7"/>
                <a:gd name="T30" fmla="*/ 10 w 12"/>
                <a:gd name="T31" fmla="*/ 3 h 7"/>
                <a:gd name="T32" fmla="*/ 11 w 12"/>
                <a:gd name="T3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
                  <a:moveTo>
                    <a:pt x="11" y="3"/>
                  </a:moveTo>
                  <a:lnTo>
                    <a:pt x="8" y="4"/>
                  </a:lnTo>
                  <a:lnTo>
                    <a:pt x="7" y="3"/>
                  </a:lnTo>
                  <a:lnTo>
                    <a:pt x="5" y="4"/>
                  </a:lnTo>
                  <a:lnTo>
                    <a:pt x="4" y="6"/>
                  </a:lnTo>
                  <a:lnTo>
                    <a:pt x="2" y="6"/>
                  </a:lnTo>
                  <a:lnTo>
                    <a:pt x="0" y="6"/>
                  </a:lnTo>
                  <a:lnTo>
                    <a:pt x="0" y="4"/>
                  </a:lnTo>
                  <a:lnTo>
                    <a:pt x="0" y="3"/>
                  </a:lnTo>
                  <a:lnTo>
                    <a:pt x="1" y="3"/>
                  </a:lnTo>
                  <a:lnTo>
                    <a:pt x="2" y="1"/>
                  </a:lnTo>
                  <a:lnTo>
                    <a:pt x="4" y="0"/>
                  </a:lnTo>
                  <a:lnTo>
                    <a:pt x="7" y="0"/>
                  </a:lnTo>
                  <a:lnTo>
                    <a:pt x="10" y="1"/>
                  </a:lnTo>
                  <a:lnTo>
                    <a:pt x="11" y="1"/>
                  </a:lnTo>
                  <a:lnTo>
                    <a:pt x="10" y="3"/>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2" name="Freeform 972">
              <a:extLst>
                <a:ext uri="{FF2B5EF4-FFF2-40B4-BE49-F238E27FC236}">
                  <a16:creationId xmlns="" xmlns:a16="http://schemas.microsoft.com/office/drawing/2014/main" id="{5AD51A84-9176-1034-DD60-0F3A4B51605D}"/>
                </a:ext>
              </a:extLst>
            </p:cNvPr>
            <p:cNvSpPr>
              <a:spLocks noChangeArrowheads="1"/>
            </p:cNvSpPr>
            <p:nvPr/>
          </p:nvSpPr>
          <p:spPr bwMode="auto">
            <a:xfrm>
              <a:off x="14612206" y="10303484"/>
              <a:ext cx="43962" cy="27478"/>
            </a:xfrm>
            <a:custGeom>
              <a:avLst/>
              <a:gdLst>
                <a:gd name="T0" fmla="*/ 14 w 36"/>
                <a:gd name="T1" fmla="*/ 5 h 21"/>
                <a:gd name="T2" fmla="*/ 18 w 36"/>
                <a:gd name="T3" fmla="*/ 7 h 21"/>
                <a:gd name="T4" fmla="*/ 20 w 36"/>
                <a:gd name="T5" fmla="*/ 7 h 21"/>
                <a:gd name="T6" fmla="*/ 24 w 36"/>
                <a:gd name="T7" fmla="*/ 8 h 21"/>
                <a:gd name="T8" fmla="*/ 26 w 36"/>
                <a:gd name="T9" fmla="*/ 7 h 21"/>
                <a:gd name="T10" fmla="*/ 28 w 36"/>
                <a:gd name="T11" fmla="*/ 9 h 21"/>
                <a:gd name="T12" fmla="*/ 32 w 36"/>
                <a:gd name="T13" fmla="*/ 15 h 21"/>
                <a:gd name="T14" fmla="*/ 32 w 36"/>
                <a:gd name="T15" fmla="*/ 18 h 21"/>
                <a:gd name="T16" fmla="*/ 35 w 36"/>
                <a:gd name="T17" fmla="*/ 19 h 21"/>
                <a:gd name="T18" fmla="*/ 33 w 36"/>
                <a:gd name="T19" fmla="*/ 20 h 21"/>
                <a:gd name="T20" fmla="*/ 29 w 36"/>
                <a:gd name="T21" fmla="*/ 18 h 21"/>
                <a:gd name="T22" fmla="*/ 27 w 36"/>
                <a:gd name="T23" fmla="*/ 19 h 21"/>
                <a:gd name="T24" fmla="*/ 24 w 36"/>
                <a:gd name="T25" fmla="*/ 18 h 21"/>
                <a:gd name="T26" fmla="*/ 20 w 36"/>
                <a:gd name="T27" fmla="*/ 17 h 21"/>
                <a:gd name="T28" fmla="*/ 16 w 36"/>
                <a:gd name="T29" fmla="*/ 16 h 21"/>
                <a:gd name="T30" fmla="*/ 8 w 36"/>
                <a:gd name="T31" fmla="*/ 11 h 21"/>
                <a:gd name="T32" fmla="*/ 8 w 36"/>
                <a:gd name="T33" fmla="*/ 9 h 21"/>
                <a:gd name="T34" fmla="*/ 7 w 36"/>
                <a:gd name="T35" fmla="*/ 7 h 21"/>
                <a:gd name="T36" fmla="*/ 7 w 36"/>
                <a:gd name="T37" fmla="*/ 4 h 21"/>
                <a:gd name="T38" fmla="*/ 4 w 36"/>
                <a:gd name="T39" fmla="*/ 3 h 21"/>
                <a:gd name="T40" fmla="*/ 1 w 36"/>
                <a:gd name="T41" fmla="*/ 3 h 21"/>
                <a:gd name="T42" fmla="*/ 0 w 36"/>
                <a:gd name="T43" fmla="*/ 2 h 21"/>
                <a:gd name="T44" fmla="*/ 1 w 36"/>
                <a:gd name="T45" fmla="*/ 0 h 21"/>
                <a:gd name="T46" fmla="*/ 3 w 36"/>
                <a:gd name="T47" fmla="*/ 0 h 21"/>
                <a:gd name="T48" fmla="*/ 6 w 36"/>
                <a:gd name="T49" fmla="*/ 0 h 21"/>
                <a:gd name="T50" fmla="*/ 12 w 36"/>
                <a:gd name="T51" fmla="*/ 4 h 21"/>
                <a:gd name="T52" fmla="*/ 13 w 36"/>
                <a:gd name="T53" fmla="*/ 4 h 21"/>
                <a:gd name="T54" fmla="*/ 14 w 36"/>
                <a:gd name="T5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21">
                  <a:moveTo>
                    <a:pt x="14" y="5"/>
                  </a:moveTo>
                  <a:lnTo>
                    <a:pt x="18" y="7"/>
                  </a:lnTo>
                  <a:lnTo>
                    <a:pt x="20" y="7"/>
                  </a:lnTo>
                  <a:lnTo>
                    <a:pt x="24" y="8"/>
                  </a:lnTo>
                  <a:lnTo>
                    <a:pt x="26" y="7"/>
                  </a:lnTo>
                  <a:lnTo>
                    <a:pt x="28" y="9"/>
                  </a:lnTo>
                  <a:lnTo>
                    <a:pt x="32" y="15"/>
                  </a:lnTo>
                  <a:lnTo>
                    <a:pt x="32" y="18"/>
                  </a:lnTo>
                  <a:lnTo>
                    <a:pt x="35" y="19"/>
                  </a:lnTo>
                  <a:lnTo>
                    <a:pt x="33" y="20"/>
                  </a:lnTo>
                  <a:lnTo>
                    <a:pt x="29" y="18"/>
                  </a:lnTo>
                  <a:lnTo>
                    <a:pt x="27" y="19"/>
                  </a:lnTo>
                  <a:lnTo>
                    <a:pt x="24" y="18"/>
                  </a:lnTo>
                  <a:lnTo>
                    <a:pt x="20" y="17"/>
                  </a:lnTo>
                  <a:lnTo>
                    <a:pt x="16" y="16"/>
                  </a:lnTo>
                  <a:lnTo>
                    <a:pt x="8" y="11"/>
                  </a:lnTo>
                  <a:lnTo>
                    <a:pt x="8" y="9"/>
                  </a:lnTo>
                  <a:lnTo>
                    <a:pt x="7" y="7"/>
                  </a:lnTo>
                  <a:lnTo>
                    <a:pt x="7" y="4"/>
                  </a:lnTo>
                  <a:lnTo>
                    <a:pt x="4" y="3"/>
                  </a:lnTo>
                  <a:lnTo>
                    <a:pt x="1" y="3"/>
                  </a:lnTo>
                  <a:lnTo>
                    <a:pt x="0" y="2"/>
                  </a:lnTo>
                  <a:lnTo>
                    <a:pt x="1" y="0"/>
                  </a:lnTo>
                  <a:lnTo>
                    <a:pt x="3" y="0"/>
                  </a:lnTo>
                  <a:lnTo>
                    <a:pt x="6" y="0"/>
                  </a:lnTo>
                  <a:lnTo>
                    <a:pt x="12" y="4"/>
                  </a:lnTo>
                  <a:lnTo>
                    <a:pt x="13" y="4"/>
                  </a:lnTo>
                  <a:lnTo>
                    <a:pt x="1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3" name="Freeform 973">
              <a:extLst>
                <a:ext uri="{FF2B5EF4-FFF2-40B4-BE49-F238E27FC236}">
                  <a16:creationId xmlns="" xmlns:a16="http://schemas.microsoft.com/office/drawing/2014/main" id="{3A1FC4ED-BB33-9B7B-D40D-0A57ABBDCFE3}"/>
                </a:ext>
              </a:extLst>
            </p:cNvPr>
            <p:cNvSpPr>
              <a:spLocks noChangeArrowheads="1"/>
            </p:cNvSpPr>
            <p:nvPr/>
          </p:nvSpPr>
          <p:spPr bwMode="auto">
            <a:xfrm>
              <a:off x="14617700" y="10270513"/>
              <a:ext cx="10990" cy="16487"/>
            </a:xfrm>
            <a:custGeom>
              <a:avLst/>
              <a:gdLst>
                <a:gd name="T0" fmla="*/ 7 w 8"/>
                <a:gd name="T1" fmla="*/ 9 h 14"/>
                <a:gd name="T2" fmla="*/ 7 w 8"/>
                <a:gd name="T3" fmla="*/ 12 h 14"/>
                <a:gd name="T4" fmla="*/ 7 w 8"/>
                <a:gd name="T5" fmla="*/ 13 h 14"/>
                <a:gd name="T6" fmla="*/ 4 w 8"/>
                <a:gd name="T7" fmla="*/ 11 h 14"/>
                <a:gd name="T8" fmla="*/ 3 w 8"/>
                <a:gd name="T9" fmla="*/ 12 h 14"/>
                <a:gd name="T10" fmla="*/ 3 w 8"/>
                <a:gd name="T11" fmla="*/ 11 h 14"/>
                <a:gd name="T12" fmla="*/ 3 w 8"/>
                <a:gd name="T13" fmla="*/ 8 h 14"/>
                <a:gd name="T14" fmla="*/ 3 w 8"/>
                <a:gd name="T15" fmla="*/ 5 h 14"/>
                <a:gd name="T16" fmla="*/ 2 w 8"/>
                <a:gd name="T17" fmla="*/ 3 h 14"/>
                <a:gd name="T18" fmla="*/ 0 w 8"/>
                <a:gd name="T19" fmla="*/ 0 h 14"/>
                <a:gd name="T20" fmla="*/ 2 w 8"/>
                <a:gd name="T21" fmla="*/ 1 h 14"/>
                <a:gd name="T22" fmla="*/ 7 w 8"/>
                <a:gd name="T2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4">
                  <a:moveTo>
                    <a:pt x="7" y="9"/>
                  </a:moveTo>
                  <a:lnTo>
                    <a:pt x="7" y="12"/>
                  </a:lnTo>
                  <a:lnTo>
                    <a:pt x="7" y="13"/>
                  </a:lnTo>
                  <a:lnTo>
                    <a:pt x="4" y="11"/>
                  </a:lnTo>
                  <a:lnTo>
                    <a:pt x="3" y="12"/>
                  </a:lnTo>
                  <a:lnTo>
                    <a:pt x="3" y="11"/>
                  </a:lnTo>
                  <a:lnTo>
                    <a:pt x="3" y="8"/>
                  </a:lnTo>
                  <a:lnTo>
                    <a:pt x="3" y="5"/>
                  </a:lnTo>
                  <a:lnTo>
                    <a:pt x="2" y="3"/>
                  </a:lnTo>
                  <a:lnTo>
                    <a:pt x="0" y="0"/>
                  </a:lnTo>
                  <a:lnTo>
                    <a:pt x="2" y="1"/>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4" name="Freeform 974">
              <a:extLst>
                <a:ext uri="{FF2B5EF4-FFF2-40B4-BE49-F238E27FC236}">
                  <a16:creationId xmlns="" xmlns:a16="http://schemas.microsoft.com/office/drawing/2014/main" id="{458BAADA-7671-4212-8833-62EC5EA34AE7}"/>
                </a:ext>
              </a:extLst>
            </p:cNvPr>
            <p:cNvSpPr>
              <a:spLocks noChangeArrowheads="1"/>
            </p:cNvSpPr>
            <p:nvPr/>
          </p:nvSpPr>
          <p:spPr bwMode="auto">
            <a:xfrm>
              <a:off x="14546264" y="10265019"/>
              <a:ext cx="49455" cy="27474"/>
            </a:xfrm>
            <a:custGeom>
              <a:avLst/>
              <a:gdLst>
                <a:gd name="T0" fmla="*/ 4 w 39"/>
                <a:gd name="T1" fmla="*/ 0 h 21"/>
                <a:gd name="T2" fmla="*/ 12 w 39"/>
                <a:gd name="T3" fmla="*/ 4 h 21"/>
                <a:gd name="T4" fmla="*/ 14 w 39"/>
                <a:gd name="T5" fmla="*/ 4 h 21"/>
                <a:gd name="T6" fmla="*/ 24 w 39"/>
                <a:gd name="T7" fmla="*/ 4 h 21"/>
                <a:gd name="T8" fmla="*/ 29 w 39"/>
                <a:gd name="T9" fmla="*/ 8 h 21"/>
                <a:gd name="T10" fmla="*/ 32 w 39"/>
                <a:gd name="T11" fmla="*/ 9 h 21"/>
                <a:gd name="T12" fmla="*/ 34 w 39"/>
                <a:gd name="T13" fmla="*/ 13 h 21"/>
                <a:gd name="T14" fmla="*/ 36 w 39"/>
                <a:gd name="T15" fmla="*/ 14 h 21"/>
                <a:gd name="T16" fmla="*/ 38 w 39"/>
                <a:gd name="T17" fmla="*/ 15 h 21"/>
                <a:gd name="T18" fmla="*/ 38 w 39"/>
                <a:gd name="T19" fmla="*/ 19 h 21"/>
                <a:gd name="T20" fmla="*/ 38 w 39"/>
                <a:gd name="T21" fmla="*/ 19 h 21"/>
                <a:gd name="T22" fmla="*/ 35 w 39"/>
                <a:gd name="T23" fmla="*/ 20 h 21"/>
                <a:gd name="T24" fmla="*/ 33 w 39"/>
                <a:gd name="T25" fmla="*/ 20 h 21"/>
                <a:gd name="T26" fmla="*/ 27 w 39"/>
                <a:gd name="T27" fmla="*/ 19 h 21"/>
                <a:gd name="T28" fmla="*/ 23 w 39"/>
                <a:gd name="T29" fmla="*/ 17 h 21"/>
                <a:gd name="T30" fmla="*/ 12 w 39"/>
                <a:gd name="T31" fmla="*/ 17 h 21"/>
                <a:gd name="T32" fmla="*/ 8 w 39"/>
                <a:gd name="T33" fmla="*/ 16 h 21"/>
                <a:gd name="T34" fmla="*/ 6 w 39"/>
                <a:gd name="T35" fmla="*/ 15 h 21"/>
                <a:gd name="T36" fmla="*/ 4 w 39"/>
                <a:gd name="T37" fmla="*/ 14 h 21"/>
                <a:gd name="T38" fmla="*/ 2 w 39"/>
                <a:gd name="T39" fmla="*/ 11 h 21"/>
                <a:gd name="T40" fmla="*/ 1 w 39"/>
                <a:gd name="T41" fmla="*/ 8 h 21"/>
                <a:gd name="T42" fmla="*/ 0 w 39"/>
                <a:gd name="T43" fmla="*/ 6 h 21"/>
                <a:gd name="T44" fmla="*/ 0 w 39"/>
                <a:gd name="T45" fmla="*/ 2 h 21"/>
                <a:gd name="T46" fmla="*/ 1 w 39"/>
                <a:gd name="T47" fmla="*/ 1 h 21"/>
                <a:gd name="T48" fmla="*/ 2 w 39"/>
                <a:gd name="T49" fmla="*/ 0 h 21"/>
                <a:gd name="T50" fmla="*/ 4 w 39"/>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1">
                  <a:moveTo>
                    <a:pt x="4" y="0"/>
                  </a:moveTo>
                  <a:lnTo>
                    <a:pt x="12" y="4"/>
                  </a:lnTo>
                  <a:lnTo>
                    <a:pt x="14" y="4"/>
                  </a:lnTo>
                  <a:lnTo>
                    <a:pt x="24" y="4"/>
                  </a:lnTo>
                  <a:lnTo>
                    <a:pt x="29" y="8"/>
                  </a:lnTo>
                  <a:lnTo>
                    <a:pt x="32" y="9"/>
                  </a:lnTo>
                  <a:lnTo>
                    <a:pt x="34" y="13"/>
                  </a:lnTo>
                  <a:lnTo>
                    <a:pt x="36" y="14"/>
                  </a:lnTo>
                  <a:lnTo>
                    <a:pt x="38" y="15"/>
                  </a:lnTo>
                  <a:lnTo>
                    <a:pt x="38" y="19"/>
                  </a:lnTo>
                  <a:lnTo>
                    <a:pt x="38" y="19"/>
                  </a:lnTo>
                  <a:lnTo>
                    <a:pt x="35" y="20"/>
                  </a:lnTo>
                  <a:lnTo>
                    <a:pt x="33" y="20"/>
                  </a:lnTo>
                  <a:lnTo>
                    <a:pt x="27" y="19"/>
                  </a:lnTo>
                  <a:lnTo>
                    <a:pt x="23" y="17"/>
                  </a:lnTo>
                  <a:lnTo>
                    <a:pt x="12" y="17"/>
                  </a:lnTo>
                  <a:lnTo>
                    <a:pt x="8" y="16"/>
                  </a:lnTo>
                  <a:lnTo>
                    <a:pt x="6" y="15"/>
                  </a:lnTo>
                  <a:lnTo>
                    <a:pt x="4" y="14"/>
                  </a:lnTo>
                  <a:lnTo>
                    <a:pt x="2" y="11"/>
                  </a:lnTo>
                  <a:lnTo>
                    <a:pt x="1" y="8"/>
                  </a:lnTo>
                  <a:lnTo>
                    <a:pt x="0" y="6"/>
                  </a:lnTo>
                  <a:lnTo>
                    <a:pt x="0" y="2"/>
                  </a:lnTo>
                  <a:lnTo>
                    <a:pt x="1" y="1"/>
                  </a:lnTo>
                  <a:lnTo>
                    <a:pt x="2"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5" name="Freeform 975">
              <a:extLst>
                <a:ext uri="{FF2B5EF4-FFF2-40B4-BE49-F238E27FC236}">
                  <a16:creationId xmlns="" xmlns:a16="http://schemas.microsoft.com/office/drawing/2014/main" id="{657E54C4-1616-772E-71F8-33DE9B5FDADA}"/>
                </a:ext>
              </a:extLst>
            </p:cNvPr>
            <p:cNvSpPr>
              <a:spLocks noChangeArrowheads="1"/>
            </p:cNvSpPr>
            <p:nvPr/>
          </p:nvSpPr>
          <p:spPr bwMode="auto">
            <a:xfrm>
              <a:off x="14568245" y="10254029"/>
              <a:ext cx="10990" cy="10990"/>
            </a:xfrm>
            <a:custGeom>
              <a:avLst/>
              <a:gdLst>
                <a:gd name="T0" fmla="*/ 3 w 11"/>
                <a:gd name="T1" fmla="*/ 0 h 7"/>
                <a:gd name="T2" fmla="*/ 4 w 11"/>
                <a:gd name="T3" fmla="*/ 1 h 7"/>
                <a:gd name="T4" fmla="*/ 5 w 11"/>
                <a:gd name="T5" fmla="*/ 1 h 7"/>
                <a:gd name="T6" fmla="*/ 8 w 11"/>
                <a:gd name="T7" fmla="*/ 3 h 7"/>
                <a:gd name="T8" fmla="*/ 10 w 11"/>
                <a:gd name="T9" fmla="*/ 5 h 7"/>
                <a:gd name="T10" fmla="*/ 9 w 11"/>
                <a:gd name="T11" fmla="*/ 6 h 7"/>
                <a:gd name="T12" fmla="*/ 7 w 11"/>
                <a:gd name="T13" fmla="*/ 6 h 7"/>
                <a:gd name="T14" fmla="*/ 6 w 11"/>
                <a:gd name="T15" fmla="*/ 6 h 7"/>
                <a:gd name="T16" fmla="*/ 6 w 11"/>
                <a:gd name="T17" fmla="*/ 6 h 7"/>
                <a:gd name="T18" fmla="*/ 5 w 11"/>
                <a:gd name="T19" fmla="*/ 5 h 7"/>
                <a:gd name="T20" fmla="*/ 3 w 11"/>
                <a:gd name="T21" fmla="*/ 3 h 7"/>
                <a:gd name="T22" fmla="*/ 1 w 11"/>
                <a:gd name="T23" fmla="*/ 3 h 7"/>
                <a:gd name="T24" fmla="*/ 0 w 11"/>
                <a:gd name="T25" fmla="*/ 2 h 7"/>
                <a:gd name="T26" fmla="*/ 3 w 1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7">
                  <a:moveTo>
                    <a:pt x="3" y="0"/>
                  </a:moveTo>
                  <a:lnTo>
                    <a:pt x="4" y="1"/>
                  </a:lnTo>
                  <a:lnTo>
                    <a:pt x="5" y="1"/>
                  </a:lnTo>
                  <a:lnTo>
                    <a:pt x="8" y="3"/>
                  </a:lnTo>
                  <a:lnTo>
                    <a:pt x="10" y="5"/>
                  </a:lnTo>
                  <a:lnTo>
                    <a:pt x="9" y="6"/>
                  </a:lnTo>
                  <a:lnTo>
                    <a:pt x="7" y="6"/>
                  </a:lnTo>
                  <a:lnTo>
                    <a:pt x="6" y="6"/>
                  </a:lnTo>
                  <a:lnTo>
                    <a:pt x="6" y="6"/>
                  </a:lnTo>
                  <a:lnTo>
                    <a:pt x="5" y="5"/>
                  </a:lnTo>
                  <a:lnTo>
                    <a:pt x="3" y="3"/>
                  </a:lnTo>
                  <a:lnTo>
                    <a:pt x="1" y="3"/>
                  </a:lnTo>
                  <a:lnTo>
                    <a:pt x="0" y="2"/>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6" name="Freeform 976">
              <a:extLst>
                <a:ext uri="{FF2B5EF4-FFF2-40B4-BE49-F238E27FC236}">
                  <a16:creationId xmlns="" xmlns:a16="http://schemas.microsoft.com/office/drawing/2014/main" id="{99ADE293-8CA1-A638-755F-02C7BF394A59}"/>
                </a:ext>
              </a:extLst>
            </p:cNvPr>
            <p:cNvSpPr>
              <a:spLocks noChangeArrowheads="1"/>
            </p:cNvSpPr>
            <p:nvPr/>
          </p:nvSpPr>
          <p:spPr bwMode="auto">
            <a:xfrm>
              <a:off x="14524283" y="10254029"/>
              <a:ext cx="10990" cy="5493"/>
            </a:xfrm>
            <a:custGeom>
              <a:avLst/>
              <a:gdLst>
                <a:gd name="T0" fmla="*/ 4 w 7"/>
                <a:gd name="T1" fmla="*/ 5 h 6"/>
                <a:gd name="T2" fmla="*/ 4 w 7"/>
                <a:gd name="T3" fmla="*/ 5 h 6"/>
                <a:gd name="T4" fmla="*/ 3 w 7"/>
                <a:gd name="T5" fmla="*/ 4 h 6"/>
                <a:gd name="T6" fmla="*/ 1 w 7"/>
                <a:gd name="T7" fmla="*/ 4 h 6"/>
                <a:gd name="T8" fmla="*/ 0 w 7"/>
                <a:gd name="T9" fmla="*/ 3 h 6"/>
                <a:gd name="T10" fmla="*/ 1 w 7"/>
                <a:gd name="T11" fmla="*/ 2 h 6"/>
                <a:gd name="T12" fmla="*/ 3 w 7"/>
                <a:gd name="T13" fmla="*/ 0 h 6"/>
                <a:gd name="T14" fmla="*/ 3 w 7"/>
                <a:gd name="T15" fmla="*/ 1 h 6"/>
                <a:gd name="T16" fmla="*/ 4 w 7"/>
                <a:gd name="T17" fmla="*/ 2 h 6"/>
                <a:gd name="T18" fmla="*/ 6 w 7"/>
                <a:gd name="T19" fmla="*/ 2 h 6"/>
                <a:gd name="T20" fmla="*/ 6 w 7"/>
                <a:gd name="T21" fmla="*/ 3 h 6"/>
                <a:gd name="T22" fmla="*/ 4 w 7"/>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4" y="5"/>
                  </a:moveTo>
                  <a:lnTo>
                    <a:pt x="4" y="5"/>
                  </a:lnTo>
                  <a:lnTo>
                    <a:pt x="3" y="4"/>
                  </a:lnTo>
                  <a:lnTo>
                    <a:pt x="1" y="4"/>
                  </a:lnTo>
                  <a:lnTo>
                    <a:pt x="0" y="3"/>
                  </a:lnTo>
                  <a:lnTo>
                    <a:pt x="1" y="2"/>
                  </a:lnTo>
                  <a:lnTo>
                    <a:pt x="3" y="0"/>
                  </a:lnTo>
                  <a:lnTo>
                    <a:pt x="3" y="1"/>
                  </a:lnTo>
                  <a:lnTo>
                    <a:pt x="4" y="2"/>
                  </a:lnTo>
                  <a:lnTo>
                    <a:pt x="6" y="2"/>
                  </a:lnTo>
                  <a:lnTo>
                    <a:pt x="6"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7" name="Freeform 977">
              <a:extLst>
                <a:ext uri="{FF2B5EF4-FFF2-40B4-BE49-F238E27FC236}">
                  <a16:creationId xmlns="" xmlns:a16="http://schemas.microsoft.com/office/drawing/2014/main" id="{6E40F1B7-7246-2AC4-732B-9E9BB645EBE1}"/>
                </a:ext>
              </a:extLst>
            </p:cNvPr>
            <p:cNvSpPr>
              <a:spLocks noChangeArrowheads="1"/>
            </p:cNvSpPr>
            <p:nvPr/>
          </p:nvSpPr>
          <p:spPr bwMode="auto">
            <a:xfrm>
              <a:off x="14463834" y="10243038"/>
              <a:ext cx="10990" cy="5493"/>
            </a:xfrm>
            <a:custGeom>
              <a:avLst/>
              <a:gdLst>
                <a:gd name="T0" fmla="*/ 6 w 7"/>
                <a:gd name="T1" fmla="*/ 2 h 4"/>
                <a:gd name="T2" fmla="*/ 6 w 7"/>
                <a:gd name="T3" fmla="*/ 3 h 4"/>
                <a:gd name="T4" fmla="*/ 4 w 7"/>
                <a:gd name="T5" fmla="*/ 3 h 4"/>
                <a:gd name="T6" fmla="*/ 0 w 7"/>
                <a:gd name="T7" fmla="*/ 1 h 4"/>
                <a:gd name="T8" fmla="*/ 0 w 7"/>
                <a:gd name="T9" fmla="*/ 0 h 4"/>
                <a:gd name="T10" fmla="*/ 1 w 7"/>
                <a:gd name="T11" fmla="*/ 0 h 4"/>
                <a:gd name="T12" fmla="*/ 3 w 7"/>
                <a:gd name="T13" fmla="*/ 0 h 4"/>
                <a:gd name="T14" fmla="*/ 5 w 7"/>
                <a:gd name="T15" fmla="*/ 1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lnTo>
                    <a:pt x="6" y="3"/>
                  </a:lnTo>
                  <a:lnTo>
                    <a:pt x="4" y="3"/>
                  </a:lnTo>
                  <a:lnTo>
                    <a:pt x="0" y="1"/>
                  </a:lnTo>
                  <a:lnTo>
                    <a:pt x="0" y="0"/>
                  </a:lnTo>
                  <a:lnTo>
                    <a:pt x="1" y="0"/>
                  </a:lnTo>
                  <a:lnTo>
                    <a:pt x="3" y="0"/>
                  </a:lnTo>
                  <a:lnTo>
                    <a:pt x="5"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8" name="Freeform 978">
              <a:extLst>
                <a:ext uri="{FF2B5EF4-FFF2-40B4-BE49-F238E27FC236}">
                  <a16:creationId xmlns="" xmlns:a16="http://schemas.microsoft.com/office/drawing/2014/main" id="{0D973448-0166-FFD3-B269-E02E033893AB}"/>
                </a:ext>
              </a:extLst>
            </p:cNvPr>
            <p:cNvSpPr>
              <a:spLocks noChangeArrowheads="1"/>
            </p:cNvSpPr>
            <p:nvPr/>
          </p:nvSpPr>
          <p:spPr bwMode="auto">
            <a:xfrm>
              <a:off x="14485815" y="10243038"/>
              <a:ext cx="5497" cy="5493"/>
            </a:xfrm>
            <a:custGeom>
              <a:avLst/>
              <a:gdLst>
                <a:gd name="T0" fmla="*/ 2 w 4"/>
                <a:gd name="T1" fmla="*/ 5 h 6"/>
                <a:gd name="T2" fmla="*/ 1 w 4"/>
                <a:gd name="T3" fmla="*/ 5 h 6"/>
                <a:gd name="T4" fmla="*/ 0 w 4"/>
                <a:gd name="T5" fmla="*/ 4 h 6"/>
                <a:gd name="T6" fmla="*/ 2 w 4"/>
                <a:gd name="T7" fmla="*/ 0 h 6"/>
                <a:gd name="T8" fmla="*/ 3 w 4"/>
                <a:gd name="T9" fmla="*/ 3 h 6"/>
                <a:gd name="T10" fmla="*/ 3 w 4"/>
                <a:gd name="T11" fmla="*/ 4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1" y="5"/>
                  </a:lnTo>
                  <a:lnTo>
                    <a:pt x="0" y="4"/>
                  </a:lnTo>
                  <a:lnTo>
                    <a:pt x="2" y="0"/>
                  </a:lnTo>
                  <a:lnTo>
                    <a:pt x="3" y="3"/>
                  </a:lnTo>
                  <a:lnTo>
                    <a:pt x="3"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59" name="Freeform 979">
              <a:extLst>
                <a:ext uri="{FF2B5EF4-FFF2-40B4-BE49-F238E27FC236}">
                  <a16:creationId xmlns="" xmlns:a16="http://schemas.microsoft.com/office/drawing/2014/main" id="{404F008B-C46F-EE27-952A-F059887E79BE}"/>
                </a:ext>
              </a:extLst>
            </p:cNvPr>
            <p:cNvSpPr>
              <a:spLocks noChangeArrowheads="1"/>
            </p:cNvSpPr>
            <p:nvPr/>
          </p:nvSpPr>
          <p:spPr bwMode="auto">
            <a:xfrm>
              <a:off x="14480321" y="10237542"/>
              <a:ext cx="10990" cy="10990"/>
            </a:xfrm>
            <a:custGeom>
              <a:avLst/>
              <a:gdLst>
                <a:gd name="T0" fmla="*/ 7 w 9"/>
                <a:gd name="T1" fmla="*/ 5 h 9"/>
                <a:gd name="T2" fmla="*/ 4 w 9"/>
                <a:gd name="T3" fmla="*/ 8 h 9"/>
                <a:gd name="T4" fmla="*/ 2 w 9"/>
                <a:gd name="T5" fmla="*/ 7 h 9"/>
                <a:gd name="T6" fmla="*/ 0 w 9"/>
                <a:gd name="T7" fmla="*/ 5 h 9"/>
                <a:gd name="T8" fmla="*/ 0 w 9"/>
                <a:gd name="T9" fmla="*/ 3 h 9"/>
                <a:gd name="T10" fmla="*/ 0 w 9"/>
                <a:gd name="T11" fmla="*/ 2 h 9"/>
                <a:gd name="T12" fmla="*/ 2 w 9"/>
                <a:gd name="T13" fmla="*/ 1 h 9"/>
                <a:gd name="T14" fmla="*/ 2 w 9"/>
                <a:gd name="T15" fmla="*/ 1 h 9"/>
                <a:gd name="T16" fmla="*/ 4 w 9"/>
                <a:gd name="T17" fmla="*/ 0 h 9"/>
                <a:gd name="T18" fmla="*/ 7 w 9"/>
                <a:gd name="T19" fmla="*/ 1 h 9"/>
                <a:gd name="T20" fmla="*/ 8 w 9"/>
                <a:gd name="T21" fmla="*/ 1 h 9"/>
                <a:gd name="T22" fmla="*/ 6 w 9"/>
                <a:gd name="T23" fmla="*/ 3 h 9"/>
                <a:gd name="T24" fmla="*/ 6 w 9"/>
                <a:gd name="T25" fmla="*/ 4 h 9"/>
                <a:gd name="T26" fmla="*/ 7 w 9"/>
                <a:gd name="T27" fmla="*/ 4 h 9"/>
                <a:gd name="T28" fmla="*/ 7 w 9"/>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9">
                  <a:moveTo>
                    <a:pt x="7" y="5"/>
                  </a:moveTo>
                  <a:lnTo>
                    <a:pt x="4" y="8"/>
                  </a:lnTo>
                  <a:lnTo>
                    <a:pt x="2" y="7"/>
                  </a:lnTo>
                  <a:lnTo>
                    <a:pt x="0" y="5"/>
                  </a:lnTo>
                  <a:lnTo>
                    <a:pt x="0" y="3"/>
                  </a:lnTo>
                  <a:lnTo>
                    <a:pt x="0" y="2"/>
                  </a:lnTo>
                  <a:lnTo>
                    <a:pt x="2" y="1"/>
                  </a:lnTo>
                  <a:lnTo>
                    <a:pt x="2" y="1"/>
                  </a:lnTo>
                  <a:lnTo>
                    <a:pt x="4" y="0"/>
                  </a:lnTo>
                  <a:lnTo>
                    <a:pt x="7" y="1"/>
                  </a:lnTo>
                  <a:lnTo>
                    <a:pt x="8" y="1"/>
                  </a:lnTo>
                  <a:lnTo>
                    <a:pt x="6" y="3"/>
                  </a:lnTo>
                  <a:lnTo>
                    <a:pt x="6" y="4"/>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0" name="Freeform 980">
              <a:extLst>
                <a:ext uri="{FF2B5EF4-FFF2-40B4-BE49-F238E27FC236}">
                  <a16:creationId xmlns="" xmlns:a16="http://schemas.microsoft.com/office/drawing/2014/main" id="{8BB24C25-5F6B-76BE-80A1-DF909627AA71}"/>
                </a:ext>
              </a:extLst>
            </p:cNvPr>
            <p:cNvSpPr>
              <a:spLocks noChangeArrowheads="1"/>
            </p:cNvSpPr>
            <p:nvPr/>
          </p:nvSpPr>
          <p:spPr bwMode="auto">
            <a:xfrm>
              <a:off x="14452844" y="10232048"/>
              <a:ext cx="10990" cy="10990"/>
            </a:xfrm>
            <a:custGeom>
              <a:avLst/>
              <a:gdLst>
                <a:gd name="T0" fmla="*/ 6 w 8"/>
                <a:gd name="T1" fmla="*/ 9 h 11"/>
                <a:gd name="T2" fmla="*/ 6 w 8"/>
                <a:gd name="T3" fmla="*/ 10 h 11"/>
                <a:gd name="T4" fmla="*/ 4 w 8"/>
                <a:gd name="T5" fmla="*/ 9 h 11"/>
                <a:gd name="T6" fmla="*/ 0 w 8"/>
                <a:gd name="T7" fmla="*/ 5 h 11"/>
                <a:gd name="T8" fmla="*/ 1 w 8"/>
                <a:gd name="T9" fmla="*/ 3 h 11"/>
                <a:gd name="T10" fmla="*/ 5 w 8"/>
                <a:gd name="T11" fmla="*/ 1 h 11"/>
                <a:gd name="T12" fmla="*/ 6 w 8"/>
                <a:gd name="T13" fmla="*/ 0 h 11"/>
                <a:gd name="T14" fmla="*/ 7 w 8"/>
                <a:gd name="T15" fmla="*/ 2 h 11"/>
                <a:gd name="T16" fmla="*/ 6 w 8"/>
                <a:gd name="T17" fmla="*/ 4 h 11"/>
                <a:gd name="T18" fmla="*/ 5 w 8"/>
                <a:gd name="T19" fmla="*/ 5 h 11"/>
                <a:gd name="T20" fmla="*/ 4 w 8"/>
                <a:gd name="T21" fmla="*/ 7 h 11"/>
                <a:gd name="T22" fmla="*/ 6 w 8"/>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6" y="9"/>
                  </a:moveTo>
                  <a:lnTo>
                    <a:pt x="6" y="10"/>
                  </a:lnTo>
                  <a:lnTo>
                    <a:pt x="4" y="9"/>
                  </a:lnTo>
                  <a:lnTo>
                    <a:pt x="0" y="5"/>
                  </a:lnTo>
                  <a:lnTo>
                    <a:pt x="1" y="3"/>
                  </a:lnTo>
                  <a:lnTo>
                    <a:pt x="5" y="1"/>
                  </a:lnTo>
                  <a:lnTo>
                    <a:pt x="6" y="0"/>
                  </a:lnTo>
                  <a:lnTo>
                    <a:pt x="7" y="2"/>
                  </a:lnTo>
                  <a:lnTo>
                    <a:pt x="6" y="4"/>
                  </a:lnTo>
                  <a:lnTo>
                    <a:pt x="5" y="5"/>
                  </a:lnTo>
                  <a:lnTo>
                    <a:pt x="4"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1" name="Freeform 981">
              <a:extLst>
                <a:ext uri="{FF2B5EF4-FFF2-40B4-BE49-F238E27FC236}">
                  <a16:creationId xmlns="" xmlns:a16="http://schemas.microsoft.com/office/drawing/2014/main" id="{63FE7108-8DD3-5BEE-DDCE-08AC6F918FB5}"/>
                </a:ext>
              </a:extLst>
            </p:cNvPr>
            <p:cNvSpPr>
              <a:spLocks noChangeArrowheads="1"/>
            </p:cNvSpPr>
            <p:nvPr/>
          </p:nvSpPr>
          <p:spPr bwMode="auto">
            <a:xfrm>
              <a:off x="14540767" y="10232048"/>
              <a:ext cx="5497" cy="5493"/>
            </a:xfrm>
            <a:custGeom>
              <a:avLst/>
              <a:gdLst>
                <a:gd name="T0" fmla="*/ 5 w 6"/>
                <a:gd name="T1" fmla="*/ 4 h 5"/>
                <a:gd name="T2" fmla="*/ 4 w 6"/>
                <a:gd name="T3" fmla="*/ 4 h 5"/>
                <a:gd name="T4" fmla="*/ 2 w 6"/>
                <a:gd name="T5" fmla="*/ 3 h 5"/>
                <a:gd name="T6" fmla="*/ 0 w 6"/>
                <a:gd name="T7" fmla="*/ 2 h 5"/>
                <a:gd name="T8" fmla="*/ 1 w 6"/>
                <a:gd name="T9" fmla="*/ 1 h 5"/>
                <a:gd name="T10" fmla="*/ 2 w 6"/>
                <a:gd name="T11" fmla="*/ 0 h 5"/>
                <a:gd name="T12" fmla="*/ 4 w 6"/>
                <a:gd name="T13" fmla="*/ 1 h 5"/>
                <a:gd name="T14" fmla="*/ 4 w 6"/>
                <a:gd name="T15" fmla="*/ 2 h 5"/>
                <a:gd name="T16" fmla="*/ 5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4"/>
                  </a:moveTo>
                  <a:lnTo>
                    <a:pt x="4" y="4"/>
                  </a:lnTo>
                  <a:lnTo>
                    <a:pt x="2" y="3"/>
                  </a:lnTo>
                  <a:lnTo>
                    <a:pt x="0" y="2"/>
                  </a:lnTo>
                  <a:lnTo>
                    <a:pt x="1" y="1"/>
                  </a:lnTo>
                  <a:lnTo>
                    <a:pt x="2" y="0"/>
                  </a:lnTo>
                  <a:lnTo>
                    <a:pt x="4" y="1"/>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2" name="Freeform 982">
              <a:extLst>
                <a:ext uri="{FF2B5EF4-FFF2-40B4-BE49-F238E27FC236}">
                  <a16:creationId xmlns="" xmlns:a16="http://schemas.microsoft.com/office/drawing/2014/main" id="{6D9459DB-DE5F-C88B-7C9B-E7F9797B1B86}"/>
                </a:ext>
              </a:extLst>
            </p:cNvPr>
            <p:cNvSpPr>
              <a:spLocks noChangeArrowheads="1"/>
            </p:cNvSpPr>
            <p:nvPr/>
          </p:nvSpPr>
          <p:spPr bwMode="auto">
            <a:xfrm>
              <a:off x="14584728" y="10226551"/>
              <a:ext cx="32971" cy="54952"/>
            </a:xfrm>
            <a:custGeom>
              <a:avLst/>
              <a:gdLst>
                <a:gd name="T0" fmla="*/ 5 w 26"/>
                <a:gd name="T1" fmla="*/ 0 h 42"/>
                <a:gd name="T2" fmla="*/ 13 w 26"/>
                <a:gd name="T3" fmla="*/ 9 h 42"/>
                <a:gd name="T4" fmla="*/ 13 w 26"/>
                <a:gd name="T5" fmla="*/ 11 h 42"/>
                <a:gd name="T6" fmla="*/ 12 w 26"/>
                <a:gd name="T7" fmla="*/ 12 h 42"/>
                <a:gd name="T8" fmla="*/ 11 w 26"/>
                <a:gd name="T9" fmla="*/ 15 h 42"/>
                <a:gd name="T10" fmla="*/ 12 w 26"/>
                <a:gd name="T11" fmla="*/ 16 h 42"/>
                <a:gd name="T12" fmla="*/ 15 w 26"/>
                <a:gd name="T13" fmla="*/ 17 h 42"/>
                <a:gd name="T14" fmla="*/ 18 w 26"/>
                <a:gd name="T15" fmla="*/ 20 h 42"/>
                <a:gd name="T16" fmla="*/ 20 w 26"/>
                <a:gd name="T17" fmla="*/ 24 h 42"/>
                <a:gd name="T18" fmla="*/ 20 w 26"/>
                <a:gd name="T19" fmla="*/ 26 h 42"/>
                <a:gd name="T20" fmla="*/ 22 w 26"/>
                <a:gd name="T21" fmla="*/ 27 h 42"/>
                <a:gd name="T22" fmla="*/ 22 w 26"/>
                <a:gd name="T23" fmla="*/ 32 h 42"/>
                <a:gd name="T24" fmla="*/ 24 w 26"/>
                <a:gd name="T25" fmla="*/ 37 h 42"/>
                <a:gd name="T26" fmla="*/ 25 w 26"/>
                <a:gd name="T27" fmla="*/ 40 h 42"/>
                <a:gd name="T28" fmla="*/ 24 w 26"/>
                <a:gd name="T29" fmla="*/ 41 h 42"/>
                <a:gd name="T30" fmla="*/ 23 w 26"/>
                <a:gd name="T31" fmla="*/ 40 h 42"/>
                <a:gd name="T32" fmla="*/ 19 w 26"/>
                <a:gd name="T33" fmla="*/ 34 h 42"/>
                <a:gd name="T34" fmla="*/ 14 w 26"/>
                <a:gd name="T35" fmla="*/ 32 h 42"/>
                <a:gd name="T36" fmla="*/ 14 w 26"/>
                <a:gd name="T37" fmla="*/ 31 h 42"/>
                <a:gd name="T38" fmla="*/ 9 w 26"/>
                <a:gd name="T39" fmla="*/ 27 h 42"/>
                <a:gd name="T40" fmla="*/ 6 w 26"/>
                <a:gd name="T41" fmla="*/ 20 h 42"/>
                <a:gd name="T42" fmla="*/ 3 w 26"/>
                <a:gd name="T43" fmla="*/ 10 h 42"/>
                <a:gd name="T44" fmla="*/ 4 w 26"/>
                <a:gd name="T45" fmla="*/ 7 h 42"/>
                <a:gd name="T46" fmla="*/ 0 w 26"/>
                <a:gd name="T47" fmla="*/ 2 h 42"/>
                <a:gd name="T48" fmla="*/ 0 w 26"/>
                <a:gd name="T49" fmla="*/ 0 h 42"/>
                <a:gd name="T50" fmla="*/ 2 w 26"/>
                <a:gd name="T51" fmla="*/ 0 h 42"/>
                <a:gd name="T52" fmla="*/ 3 w 26"/>
                <a:gd name="T53" fmla="*/ 0 h 42"/>
                <a:gd name="T54" fmla="*/ 4 w 26"/>
                <a:gd name="T55" fmla="*/ 0 h 42"/>
                <a:gd name="T56" fmla="*/ 5 w 26"/>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42">
                  <a:moveTo>
                    <a:pt x="5" y="0"/>
                  </a:moveTo>
                  <a:lnTo>
                    <a:pt x="13" y="9"/>
                  </a:lnTo>
                  <a:lnTo>
                    <a:pt x="13" y="11"/>
                  </a:lnTo>
                  <a:lnTo>
                    <a:pt x="12" y="12"/>
                  </a:lnTo>
                  <a:lnTo>
                    <a:pt x="11" y="15"/>
                  </a:lnTo>
                  <a:lnTo>
                    <a:pt x="12" y="16"/>
                  </a:lnTo>
                  <a:lnTo>
                    <a:pt x="15" y="17"/>
                  </a:lnTo>
                  <a:lnTo>
                    <a:pt x="18" y="20"/>
                  </a:lnTo>
                  <a:lnTo>
                    <a:pt x="20" y="24"/>
                  </a:lnTo>
                  <a:lnTo>
                    <a:pt x="20" y="26"/>
                  </a:lnTo>
                  <a:lnTo>
                    <a:pt x="22" y="27"/>
                  </a:lnTo>
                  <a:lnTo>
                    <a:pt x="22" y="32"/>
                  </a:lnTo>
                  <a:lnTo>
                    <a:pt x="24" y="37"/>
                  </a:lnTo>
                  <a:lnTo>
                    <a:pt x="25" y="40"/>
                  </a:lnTo>
                  <a:lnTo>
                    <a:pt x="24" y="41"/>
                  </a:lnTo>
                  <a:lnTo>
                    <a:pt x="23" y="40"/>
                  </a:lnTo>
                  <a:lnTo>
                    <a:pt x="19" y="34"/>
                  </a:lnTo>
                  <a:lnTo>
                    <a:pt x="14" y="32"/>
                  </a:lnTo>
                  <a:lnTo>
                    <a:pt x="14" y="31"/>
                  </a:lnTo>
                  <a:lnTo>
                    <a:pt x="9" y="27"/>
                  </a:lnTo>
                  <a:lnTo>
                    <a:pt x="6" y="20"/>
                  </a:lnTo>
                  <a:lnTo>
                    <a:pt x="3" y="10"/>
                  </a:lnTo>
                  <a:lnTo>
                    <a:pt x="4" y="7"/>
                  </a:lnTo>
                  <a:lnTo>
                    <a:pt x="0" y="2"/>
                  </a:lnTo>
                  <a:lnTo>
                    <a:pt x="0" y="0"/>
                  </a:lnTo>
                  <a:lnTo>
                    <a:pt x="2" y="0"/>
                  </a:lnTo>
                  <a:lnTo>
                    <a:pt x="3" y="0"/>
                  </a:lnTo>
                  <a:lnTo>
                    <a:pt x="4"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3" name="Freeform 983">
              <a:extLst>
                <a:ext uri="{FF2B5EF4-FFF2-40B4-BE49-F238E27FC236}">
                  <a16:creationId xmlns="" xmlns:a16="http://schemas.microsoft.com/office/drawing/2014/main" id="{48825F05-8FDE-EC22-DA80-C59945734E00}"/>
                </a:ext>
              </a:extLst>
            </p:cNvPr>
            <p:cNvSpPr>
              <a:spLocks noChangeArrowheads="1"/>
            </p:cNvSpPr>
            <p:nvPr/>
          </p:nvSpPr>
          <p:spPr bwMode="auto">
            <a:xfrm>
              <a:off x="14452844" y="10215561"/>
              <a:ext cx="27478" cy="27478"/>
            </a:xfrm>
            <a:custGeom>
              <a:avLst/>
              <a:gdLst>
                <a:gd name="T0" fmla="*/ 18 w 23"/>
                <a:gd name="T1" fmla="*/ 10 h 22"/>
                <a:gd name="T2" fmla="*/ 20 w 23"/>
                <a:gd name="T3" fmla="*/ 12 h 22"/>
                <a:gd name="T4" fmla="*/ 22 w 23"/>
                <a:gd name="T5" fmla="*/ 18 h 22"/>
                <a:gd name="T6" fmla="*/ 22 w 23"/>
                <a:gd name="T7" fmla="*/ 20 h 22"/>
                <a:gd name="T8" fmla="*/ 21 w 23"/>
                <a:gd name="T9" fmla="*/ 20 h 22"/>
                <a:gd name="T10" fmla="*/ 20 w 23"/>
                <a:gd name="T11" fmla="*/ 21 h 22"/>
                <a:gd name="T12" fmla="*/ 17 w 23"/>
                <a:gd name="T13" fmla="*/ 18 h 22"/>
                <a:gd name="T14" fmla="*/ 15 w 23"/>
                <a:gd name="T15" fmla="*/ 17 h 22"/>
                <a:gd name="T16" fmla="*/ 13 w 23"/>
                <a:gd name="T17" fmla="*/ 16 h 22"/>
                <a:gd name="T18" fmla="*/ 11 w 23"/>
                <a:gd name="T19" fmla="*/ 12 h 22"/>
                <a:gd name="T20" fmla="*/ 11 w 23"/>
                <a:gd name="T21" fmla="*/ 10 h 22"/>
                <a:gd name="T22" fmla="*/ 10 w 23"/>
                <a:gd name="T23" fmla="*/ 10 h 22"/>
                <a:gd name="T24" fmla="*/ 5 w 23"/>
                <a:gd name="T25" fmla="*/ 11 h 22"/>
                <a:gd name="T26" fmla="*/ 4 w 23"/>
                <a:gd name="T27" fmla="*/ 12 h 22"/>
                <a:gd name="T28" fmla="*/ 1 w 23"/>
                <a:gd name="T29" fmla="*/ 12 h 22"/>
                <a:gd name="T30" fmla="*/ 0 w 23"/>
                <a:gd name="T31" fmla="*/ 10 h 22"/>
                <a:gd name="T32" fmla="*/ 1 w 23"/>
                <a:gd name="T33" fmla="*/ 8 h 22"/>
                <a:gd name="T34" fmla="*/ 4 w 23"/>
                <a:gd name="T35" fmla="*/ 7 h 22"/>
                <a:gd name="T36" fmla="*/ 5 w 23"/>
                <a:gd name="T37" fmla="*/ 5 h 22"/>
                <a:gd name="T38" fmla="*/ 8 w 23"/>
                <a:gd name="T39" fmla="*/ 1 h 22"/>
                <a:gd name="T40" fmla="*/ 10 w 23"/>
                <a:gd name="T41" fmla="*/ 0 h 22"/>
                <a:gd name="T42" fmla="*/ 13 w 23"/>
                <a:gd name="T43" fmla="*/ 2 h 22"/>
                <a:gd name="T44" fmla="*/ 13 w 23"/>
                <a:gd name="T45" fmla="*/ 7 h 22"/>
                <a:gd name="T46" fmla="*/ 15 w 23"/>
                <a:gd name="T47" fmla="*/ 8 h 22"/>
                <a:gd name="T48" fmla="*/ 18 w 23"/>
                <a:gd name="T4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2">
                  <a:moveTo>
                    <a:pt x="18" y="10"/>
                  </a:moveTo>
                  <a:lnTo>
                    <a:pt x="20" y="12"/>
                  </a:lnTo>
                  <a:lnTo>
                    <a:pt x="22" y="18"/>
                  </a:lnTo>
                  <a:lnTo>
                    <a:pt x="22" y="20"/>
                  </a:lnTo>
                  <a:lnTo>
                    <a:pt x="21" y="20"/>
                  </a:lnTo>
                  <a:lnTo>
                    <a:pt x="20" y="21"/>
                  </a:lnTo>
                  <a:lnTo>
                    <a:pt x="17" y="18"/>
                  </a:lnTo>
                  <a:lnTo>
                    <a:pt x="15" y="17"/>
                  </a:lnTo>
                  <a:lnTo>
                    <a:pt x="13" y="16"/>
                  </a:lnTo>
                  <a:lnTo>
                    <a:pt x="11" y="12"/>
                  </a:lnTo>
                  <a:lnTo>
                    <a:pt x="11" y="10"/>
                  </a:lnTo>
                  <a:lnTo>
                    <a:pt x="10" y="10"/>
                  </a:lnTo>
                  <a:lnTo>
                    <a:pt x="5" y="11"/>
                  </a:lnTo>
                  <a:lnTo>
                    <a:pt x="4" y="12"/>
                  </a:lnTo>
                  <a:lnTo>
                    <a:pt x="1" y="12"/>
                  </a:lnTo>
                  <a:lnTo>
                    <a:pt x="0" y="10"/>
                  </a:lnTo>
                  <a:lnTo>
                    <a:pt x="1" y="8"/>
                  </a:lnTo>
                  <a:lnTo>
                    <a:pt x="4" y="7"/>
                  </a:lnTo>
                  <a:lnTo>
                    <a:pt x="5" y="5"/>
                  </a:lnTo>
                  <a:lnTo>
                    <a:pt x="8" y="1"/>
                  </a:lnTo>
                  <a:lnTo>
                    <a:pt x="10" y="0"/>
                  </a:lnTo>
                  <a:lnTo>
                    <a:pt x="13" y="2"/>
                  </a:lnTo>
                  <a:lnTo>
                    <a:pt x="13" y="7"/>
                  </a:lnTo>
                  <a:lnTo>
                    <a:pt x="15" y="8"/>
                  </a:lnTo>
                  <a:lnTo>
                    <a:pt x="18"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4" name="Freeform 984">
              <a:extLst>
                <a:ext uri="{FF2B5EF4-FFF2-40B4-BE49-F238E27FC236}">
                  <a16:creationId xmlns="" xmlns:a16="http://schemas.microsoft.com/office/drawing/2014/main" id="{B242D31E-FA8D-C613-1049-999F50854541}"/>
                </a:ext>
              </a:extLst>
            </p:cNvPr>
            <p:cNvSpPr>
              <a:spLocks noChangeArrowheads="1"/>
            </p:cNvSpPr>
            <p:nvPr/>
          </p:nvSpPr>
          <p:spPr bwMode="auto">
            <a:xfrm>
              <a:off x="14425370" y="10215561"/>
              <a:ext cx="5493" cy="10990"/>
            </a:xfrm>
            <a:custGeom>
              <a:avLst/>
              <a:gdLst>
                <a:gd name="T0" fmla="*/ 2 w 3"/>
                <a:gd name="T1" fmla="*/ 7 h 9"/>
                <a:gd name="T2" fmla="*/ 2 w 3"/>
                <a:gd name="T3" fmla="*/ 8 h 9"/>
                <a:gd name="T4" fmla="*/ 0 w 3"/>
                <a:gd name="T5" fmla="*/ 4 h 9"/>
                <a:gd name="T6" fmla="*/ 0 w 3"/>
                <a:gd name="T7" fmla="*/ 2 h 9"/>
                <a:gd name="T8" fmla="*/ 1 w 3"/>
                <a:gd name="T9" fmla="*/ 1 h 9"/>
                <a:gd name="T10" fmla="*/ 1 w 3"/>
                <a:gd name="T11" fmla="*/ 0 h 9"/>
                <a:gd name="T12" fmla="*/ 2 w 3"/>
                <a:gd name="T13" fmla="*/ 5 h 9"/>
                <a:gd name="T14" fmla="*/ 2 w 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7"/>
                  </a:moveTo>
                  <a:lnTo>
                    <a:pt x="2" y="8"/>
                  </a:lnTo>
                  <a:lnTo>
                    <a:pt x="0" y="4"/>
                  </a:lnTo>
                  <a:lnTo>
                    <a:pt x="0" y="2"/>
                  </a:lnTo>
                  <a:lnTo>
                    <a:pt x="1" y="1"/>
                  </a:lnTo>
                  <a:lnTo>
                    <a:pt x="1" y="0"/>
                  </a:lnTo>
                  <a:lnTo>
                    <a:pt x="2" y="5"/>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5" name="Freeform 985">
              <a:extLst>
                <a:ext uri="{FF2B5EF4-FFF2-40B4-BE49-F238E27FC236}">
                  <a16:creationId xmlns="" xmlns:a16="http://schemas.microsoft.com/office/drawing/2014/main" id="{A38E9251-8236-D4B2-969C-75004BDE9492}"/>
                </a:ext>
              </a:extLst>
            </p:cNvPr>
            <p:cNvSpPr>
              <a:spLocks noChangeArrowheads="1"/>
            </p:cNvSpPr>
            <p:nvPr/>
          </p:nvSpPr>
          <p:spPr bwMode="auto">
            <a:xfrm>
              <a:off x="14441853" y="10210067"/>
              <a:ext cx="10990" cy="10990"/>
            </a:xfrm>
            <a:custGeom>
              <a:avLst/>
              <a:gdLst>
                <a:gd name="T0" fmla="*/ 6 w 8"/>
                <a:gd name="T1" fmla="*/ 8 h 10"/>
                <a:gd name="T2" fmla="*/ 6 w 8"/>
                <a:gd name="T3" fmla="*/ 9 h 10"/>
                <a:gd name="T4" fmla="*/ 2 w 8"/>
                <a:gd name="T5" fmla="*/ 8 h 10"/>
                <a:gd name="T6" fmla="*/ 0 w 8"/>
                <a:gd name="T7" fmla="*/ 5 h 10"/>
                <a:gd name="T8" fmla="*/ 0 w 8"/>
                <a:gd name="T9" fmla="*/ 3 h 10"/>
                <a:gd name="T10" fmla="*/ 1 w 8"/>
                <a:gd name="T11" fmla="*/ 0 h 10"/>
                <a:gd name="T12" fmla="*/ 4 w 8"/>
                <a:gd name="T13" fmla="*/ 0 h 10"/>
                <a:gd name="T14" fmla="*/ 6 w 8"/>
                <a:gd name="T15" fmla="*/ 1 h 10"/>
                <a:gd name="T16" fmla="*/ 7 w 8"/>
                <a:gd name="T17" fmla="*/ 3 h 10"/>
                <a:gd name="T18" fmla="*/ 7 w 8"/>
                <a:gd name="T19" fmla="*/ 5 h 10"/>
                <a:gd name="T20" fmla="*/ 7 w 8"/>
                <a:gd name="T21" fmla="*/ 7 h 10"/>
                <a:gd name="T22" fmla="*/ 6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6" y="8"/>
                  </a:moveTo>
                  <a:lnTo>
                    <a:pt x="6" y="9"/>
                  </a:lnTo>
                  <a:lnTo>
                    <a:pt x="2" y="8"/>
                  </a:lnTo>
                  <a:lnTo>
                    <a:pt x="0" y="5"/>
                  </a:lnTo>
                  <a:lnTo>
                    <a:pt x="0" y="3"/>
                  </a:lnTo>
                  <a:lnTo>
                    <a:pt x="1" y="0"/>
                  </a:lnTo>
                  <a:lnTo>
                    <a:pt x="4" y="0"/>
                  </a:lnTo>
                  <a:lnTo>
                    <a:pt x="6" y="1"/>
                  </a:lnTo>
                  <a:lnTo>
                    <a:pt x="7" y="3"/>
                  </a:lnTo>
                  <a:lnTo>
                    <a:pt x="7" y="5"/>
                  </a:lnTo>
                  <a:lnTo>
                    <a:pt x="7" y="7"/>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6" name="Freeform 986">
              <a:extLst>
                <a:ext uri="{FF2B5EF4-FFF2-40B4-BE49-F238E27FC236}">
                  <a16:creationId xmlns="" xmlns:a16="http://schemas.microsoft.com/office/drawing/2014/main" id="{6F89458B-F035-B934-5C32-715C9E77F026}"/>
                </a:ext>
              </a:extLst>
            </p:cNvPr>
            <p:cNvSpPr>
              <a:spLocks noChangeArrowheads="1"/>
            </p:cNvSpPr>
            <p:nvPr/>
          </p:nvSpPr>
          <p:spPr bwMode="auto">
            <a:xfrm>
              <a:off x="14425370" y="10199077"/>
              <a:ext cx="10990" cy="16484"/>
            </a:xfrm>
            <a:custGeom>
              <a:avLst/>
              <a:gdLst>
                <a:gd name="T0" fmla="*/ 6 w 11"/>
                <a:gd name="T1" fmla="*/ 11 h 13"/>
                <a:gd name="T2" fmla="*/ 5 w 11"/>
                <a:gd name="T3" fmla="*/ 12 h 13"/>
                <a:gd name="T4" fmla="*/ 4 w 11"/>
                <a:gd name="T5" fmla="*/ 10 h 13"/>
                <a:gd name="T6" fmla="*/ 3 w 11"/>
                <a:gd name="T7" fmla="*/ 9 h 13"/>
                <a:gd name="T8" fmla="*/ 3 w 11"/>
                <a:gd name="T9" fmla="*/ 7 h 13"/>
                <a:gd name="T10" fmla="*/ 0 w 11"/>
                <a:gd name="T11" fmla="*/ 5 h 13"/>
                <a:gd name="T12" fmla="*/ 0 w 11"/>
                <a:gd name="T13" fmla="*/ 2 h 13"/>
                <a:gd name="T14" fmla="*/ 2 w 11"/>
                <a:gd name="T15" fmla="*/ 0 h 13"/>
                <a:gd name="T16" fmla="*/ 4 w 11"/>
                <a:gd name="T17" fmla="*/ 1 h 13"/>
                <a:gd name="T18" fmla="*/ 7 w 11"/>
                <a:gd name="T19" fmla="*/ 4 h 13"/>
                <a:gd name="T20" fmla="*/ 10 w 11"/>
                <a:gd name="T21" fmla="*/ 5 h 13"/>
                <a:gd name="T22" fmla="*/ 9 w 11"/>
                <a:gd name="T23" fmla="*/ 7 h 13"/>
                <a:gd name="T24" fmla="*/ 7 w 11"/>
                <a:gd name="T25" fmla="*/ 10 h 13"/>
                <a:gd name="T26" fmla="*/ 6 w 11"/>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6" y="11"/>
                  </a:moveTo>
                  <a:lnTo>
                    <a:pt x="5" y="12"/>
                  </a:lnTo>
                  <a:lnTo>
                    <a:pt x="4" y="10"/>
                  </a:lnTo>
                  <a:lnTo>
                    <a:pt x="3" y="9"/>
                  </a:lnTo>
                  <a:lnTo>
                    <a:pt x="3" y="7"/>
                  </a:lnTo>
                  <a:lnTo>
                    <a:pt x="0" y="5"/>
                  </a:lnTo>
                  <a:lnTo>
                    <a:pt x="0" y="2"/>
                  </a:lnTo>
                  <a:lnTo>
                    <a:pt x="2" y="0"/>
                  </a:lnTo>
                  <a:lnTo>
                    <a:pt x="4" y="1"/>
                  </a:lnTo>
                  <a:lnTo>
                    <a:pt x="7" y="4"/>
                  </a:lnTo>
                  <a:lnTo>
                    <a:pt x="10" y="5"/>
                  </a:lnTo>
                  <a:lnTo>
                    <a:pt x="9" y="7"/>
                  </a:lnTo>
                  <a:lnTo>
                    <a:pt x="7" y="10"/>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7" name="Freeform 987">
              <a:extLst>
                <a:ext uri="{FF2B5EF4-FFF2-40B4-BE49-F238E27FC236}">
                  <a16:creationId xmlns="" xmlns:a16="http://schemas.microsoft.com/office/drawing/2014/main" id="{73DE7B37-342C-39DE-2411-0AF647431CAC}"/>
                </a:ext>
              </a:extLst>
            </p:cNvPr>
            <p:cNvSpPr>
              <a:spLocks noChangeArrowheads="1"/>
            </p:cNvSpPr>
            <p:nvPr/>
          </p:nvSpPr>
          <p:spPr bwMode="auto">
            <a:xfrm>
              <a:off x="14502302" y="10199077"/>
              <a:ext cx="54952" cy="38465"/>
            </a:xfrm>
            <a:custGeom>
              <a:avLst/>
              <a:gdLst>
                <a:gd name="T0" fmla="*/ 45 w 46"/>
                <a:gd name="T1" fmla="*/ 32 h 33"/>
                <a:gd name="T2" fmla="*/ 45 w 46"/>
                <a:gd name="T3" fmla="*/ 32 h 33"/>
                <a:gd name="T4" fmla="*/ 41 w 46"/>
                <a:gd name="T5" fmla="*/ 30 h 33"/>
                <a:gd name="T6" fmla="*/ 38 w 46"/>
                <a:gd name="T7" fmla="*/ 27 h 33"/>
                <a:gd name="T8" fmla="*/ 29 w 46"/>
                <a:gd name="T9" fmla="*/ 23 h 33"/>
                <a:gd name="T10" fmla="*/ 27 w 46"/>
                <a:gd name="T11" fmla="*/ 21 h 33"/>
                <a:gd name="T12" fmla="*/ 25 w 46"/>
                <a:gd name="T13" fmla="*/ 21 h 33"/>
                <a:gd name="T14" fmla="*/ 21 w 46"/>
                <a:gd name="T15" fmla="*/ 18 h 33"/>
                <a:gd name="T16" fmla="*/ 16 w 46"/>
                <a:gd name="T17" fmla="*/ 16 h 33"/>
                <a:gd name="T18" fmla="*/ 13 w 46"/>
                <a:gd name="T19" fmla="*/ 13 h 33"/>
                <a:gd name="T20" fmla="*/ 12 w 46"/>
                <a:gd name="T21" fmla="*/ 12 h 33"/>
                <a:gd name="T22" fmla="*/ 11 w 46"/>
                <a:gd name="T23" fmla="*/ 12 h 33"/>
                <a:gd name="T24" fmla="*/ 8 w 46"/>
                <a:gd name="T25" fmla="*/ 9 h 33"/>
                <a:gd name="T26" fmla="*/ 4 w 46"/>
                <a:gd name="T27" fmla="*/ 7 h 33"/>
                <a:gd name="T28" fmla="*/ 4 w 46"/>
                <a:gd name="T29" fmla="*/ 4 h 33"/>
                <a:gd name="T30" fmla="*/ 1 w 46"/>
                <a:gd name="T31" fmla="*/ 1 h 33"/>
                <a:gd name="T32" fmla="*/ 0 w 46"/>
                <a:gd name="T33" fmla="*/ 0 h 33"/>
                <a:gd name="T34" fmla="*/ 9 w 46"/>
                <a:gd name="T35" fmla="*/ 2 h 33"/>
                <a:gd name="T36" fmla="*/ 13 w 46"/>
                <a:gd name="T37" fmla="*/ 6 h 33"/>
                <a:gd name="T38" fmla="*/ 17 w 46"/>
                <a:gd name="T39" fmla="*/ 8 h 33"/>
                <a:gd name="T40" fmla="*/ 18 w 46"/>
                <a:gd name="T41" fmla="*/ 10 h 33"/>
                <a:gd name="T42" fmla="*/ 21 w 46"/>
                <a:gd name="T43" fmla="*/ 12 h 33"/>
                <a:gd name="T44" fmla="*/ 24 w 46"/>
                <a:gd name="T45" fmla="*/ 12 h 33"/>
                <a:gd name="T46" fmla="*/ 27 w 46"/>
                <a:gd name="T47" fmla="*/ 14 h 33"/>
                <a:gd name="T48" fmla="*/ 29 w 46"/>
                <a:gd name="T49" fmla="*/ 15 h 33"/>
                <a:gd name="T50" fmla="*/ 32 w 46"/>
                <a:gd name="T51" fmla="*/ 16 h 33"/>
                <a:gd name="T52" fmla="*/ 44 w 46"/>
                <a:gd name="T53" fmla="*/ 25 h 33"/>
                <a:gd name="T54" fmla="*/ 43 w 46"/>
                <a:gd name="T55" fmla="*/ 28 h 33"/>
                <a:gd name="T56" fmla="*/ 44 w 46"/>
                <a:gd name="T57" fmla="*/ 29 h 33"/>
                <a:gd name="T58" fmla="*/ 45 w 46"/>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33">
                  <a:moveTo>
                    <a:pt x="45" y="32"/>
                  </a:moveTo>
                  <a:lnTo>
                    <a:pt x="45" y="32"/>
                  </a:lnTo>
                  <a:lnTo>
                    <a:pt x="41" y="30"/>
                  </a:lnTo>
                  <a:lnTo>
                    <a:pt x="38" y="27"/>
                  </a:lnTo>
                  <a:lnTo>
                    <a:pt x="29" y="23"/>
                  </a:lnTo>
                  <a:lnTo>
                    <a:pt x="27" y="21"/>
                  </a:lnTo>
                  <a:lnTo>
                    <a:pt x="25" y="21"/>
                  </a:lnTo>
                  <a:lnTo>
                    <a:pt x="21" y="18"/>
                  </a:lnTo>
                  <a:lnTo>
                    <a:pt x="16" y="16"/>
                  </a:lnTo>
                  <a:lnTo>
                    <a:pt x="13" y="13"/>
                  </a:lnTo>
                  <a:lnTo>
                    <a:pt x="12" y="12"/>
                  </a:lnTo>
                  <a:lnTo>
                    <a:pt x="11" y="12"/>
                  </a:lnTo>
                  <a:lnTo>
                    <a:pt x="8" y="9"/>
                  </a:lnTo>
                  <a:lnTo>
                    <a:pt x="4" y="7"/>
                  </a:lnTo>
                  <a:lnTo>
                    <a:pt x="4" y="4"/>
                  </a:lnTo>
                  <a:lnTo>
                    <a:pt x="1" y="1"/>
                  </a:lnTo>
                  <a:lnTo>
                    <a:pt x="0" y="0"/>
                  </a:lnTo>
                  <a:lnTo>
                    <a:pt x="9" y="2"/>
                  </a:lnTo>
                  <a:lnTo>
                    <a:pt x="13" y="6"/>
                  </a:lnTo>
                  <a:lnTo>
                    <a:pt x="17" y="8"/>
                  </a:lnTo>
                  <a:lnTo>
                    <a:pt x="18" y="10"/>
                  </a:lnTo>
                  <a:lnTo>
                    <a:pt x="21" y="12"/>
                  </a:lnTo>
                  <a:lnTo>
                    <a:pt x="24" y="12"/>
                  </a:lnTo>
                  <a:lnTo>
                    <a:pt x="27" y="14"/>
                  </a:lnTo>
                  <a:lnTo>
                    <a:pt x="29" y="15"/>
                  </a:lnTo>
                  <a:lnTo>
                    <a:pt x="32" y="16"/>
                  </a:lnTo>
                  <a:lnTo>
                    <a:pt x="44" y="25"/>
                  </a:lnTo>
                  <a:lnTo>
                    <a:pt x="43" y="28"/>
                  </a:lnTo>
                  <a:lnTo>
                    <a:pt x="44" y="29"/>
                  </a:lnTo>
                  <a:lnTo>
                    <a:pt x="45" y="3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8" name="Freeform 988">
              <a:extLst>
                <a:ext uri="{FF2B5EF4-FFF2-40B4-BE49-F238E27FC236}">
                  <a16:creationId xmlns="" xmlns:a16="http://schemas.microsoft.com/office/drawing/2014/main" id="{7EB43F7C-27D5-EA92-01A4-0406D360E6B9}"/>
                </a:ext>
              </a:extLst>
            </p:cNvPr>
            <p:cNvSpPr>
              <a:spLocks noChangeArrowheads="1"/>
            </p:cNvSpPr>
            <p:nvPr/>
          </p:nvSpPr>
          <p:spPr bwMode="auto">
            <a:xfrm>
              <a:off x="14392398" y="10171599"/>
              <a:ext cx="10990" cy="5497"/>
            </a:xfrm>
            <a:custGeom>
              <a:avLst/>
              <a:gdLst>
                <a:gd name="T0" fmla="*/ 5 w 7"/>
                <a:gd name="T1" fmla="*/ 4 h 5"/>
                <a:gd name="T2" fmla="*/ 1 w 7"/>
                <a:gd name="T3" fmla="*/ 4 h 5"/>
                <a:gd name="T4" fmla="*/ 0 w 7"/>
                <a:gd name="T5" fmla="*/ 4 h 5"/>
                <a:gd name="T6" fmla="*/ 1 w 7"/>
                <a:gd name="T7" fmla="*/ 1 h 5"/>
                <a:gd name="T8" fmla="*/ 1 w 7"/>
                <a:gd name="T9" fmla="*/ 0 h 5"/>
                <a:gd name="T10" fmla="*/ 6 w 7"/>
                <a:gd name="T11" fmla="*/ 2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1" y="4"/>
                  </a:lnTo>
                  <a:lnTo>
                    <a:pt x="0" y="4"/>
                  </a:lnTo>
                  <a:lnTo>
                    <a:pt x="1" y="1"/>
                  </a:lnTo>
                  <a:lnTo>
                    <a:pt x="1"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69" name="Freeform 989">
              <a:extLst>
                <a:ext uri="{FF2B5EF4-FFF2-40B4-BE49-F238E27FC236}">
                  <a16:creationId xmlns="" xmlns:a16="http://schemas.microsoft.com/office/drawing/2014/main" id="{5BF81111-DE5D-A87F-2CF8-015802357D62}"/>
                </a:ext>
              </a:extLst>
            </p:cNvPr>
            <p:cNvSpPr>
              <a:spLocks noChangeArrowheads="1"/>
            </p:cNvSpPr>
            <p:nvPr/>
          </p:nvSpPr>
          <p:spPr bwMode="auto">
            <a:xfrm>
              <a:off x="14419873" y="10160609"/>
              <a:ext cx="43962" cy="32971"/>
            </a:xfrm>
            <a:custGeom>
              <a:avLst/>
              <a:gdLst>
                <a:gd name="T0" fmla="*/ 32 w 34"/>
                <a:gd name="T1" fmla="*/ 22 h 26"/>
                <a:gd name="T2" fmla="*/ 33 w 34"/>
                <a:gd name="T3" fmla="*/ 23 h 26"/>
                <a:gd name="T4" fmla="*/ 31 w 34"/>
                <a:gd name="T5" fmla="*/ 25 h 26"/>
                <a:gd name="T6" fmla="*/ 28 w 34"/>
                <a:gd name="T7" fmla="*/ 24 h 26"/>
                <a:gd name="T8" fmla="*/ 27 w 34"/>
                <a:gd name="T9" fmla="*/ 23 h 26"/>
                <a:gd name="T10" fmla="*/ 27 w 34"/>
                <a:gd name="T11" fmla="*/ 23 h 26"/>
                <a:gd name="T12" fmla="*/ 25 w 34"/>
                <a:gd name="T13" fmla="*/ 23 h 26"/>
                <a:gd name="T14" fmla="*/ 20 w 34"/>
                <a:gd name="T15" fmla="*/ 22 h 26"/>
                <a:gd name="T16" fmla="*/ 14 w 34"/>
                <a:gd name="T17" fmla="*/ 17 h 26"/>
                <a:gd name="T18" fmla="*/ 7 w 34"/>
                <a:gd name="T19" fmla="*/ 9 h 26"/>
                <a:gd name="T20" fmla="*/ 1 w 34"/>
                <a:gd name="T21" fmla="*/ 4 h 26"/>
                <a:gd name="T22" fmla="*/ 0 w 34"/>
                <a:gd name="T23" fmla="*/ 2 h 26"/>
                <a:gd name="T24" fmla="*/ 0 w 34"/>
                <a:gd name="T25" fmla="*/ 0 h 26"/>
                <a:gd name="T26" fmla="*/ 0 w 34"/>
                <a:gd name="T27" fmla="*/ 0 h 26"/>
                <a:gd name="T28" fmla="*/ 4 w 34"/>
                <a:gd name="T29" fmla="*/ 0 h 26"/>
                <a:gd name="T30" fmla="*/ 9 w 34"/>
                <a:gd name="T31" fmla="*/ 4 h 26"/>
                <a:gd name="T32" fmla="*/ 18 w 34"/>
                <a:gd name="T33" fmla="*/ 8 h 26"/>
                <a:gd name="T34" fmla="*/ 20 w 34"/>
                <a:gd name="T35" fmla="*/ 11 h 26"/>
                <a:gd name="T36" fmla="*/ 22 w 34"/>
                <a:gd name="T37" fmla="*/ 15 h 26"/>
                <a:gd name="T38" fmla="*/ 23 w 34"/>
                <a:gd name="T39" fmla="*/ 17 h 26"/>
                <a:gd name="T40" fmla="*/ 28 w 34"/>
                <a:gd name="T41" fmla="*/ 21 h 26"/>
                <a:gd name="T42" fmla="*/ 30 w 34"/>
                <a:gd name="T43" fmla="*/ 22 h 26"/>
                <a:gd name="T44" fmla="*/ 32 w 34"/>
                <a:gd name="T4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26">
                  <a:moveTo>
                    <a:pt x="32" y="22"/>
                  </a:moveTo>
                  <a:lnTo>
                    <a:pt x="33" y="23"/>
                  </a:lnTo>
                  <a:lnTo>
                    <a:pt x="31" y="25"/>
                  </a:lnTo>
                  <a:lnTo>
                    <a:pt x="28" y="24"/>
                  </a:lnTo>
                  <a:lnTo>
                    <a:pt x="27" y="23"/>
                  </a:lnTo>
                  <a:lnTo>
                    <a:pt x="27" y="23"/>
                  </a:lnTo>
                  <a:lnTo>
                    <a:pt x="25" y="23"/>
                  </a:lnTo>
                  <a:lnTo>
                    <a:pt x="20" y="22"/>
                  </a:lnTo>
                  <a:lnTo>
                    <a:pt x="14" y="17"/>
                  </a:lnTo>
                  <a:lnTo>
                    <a:pt x="7" y="9"/>
                  </a:lnTo>
                  <a:lnTo>
                    <a:pt x="1" y="4"/>
                  </a:lnTo>
                  <a:lnTo>
                    <a:pt x="0" y="2"/>
                  </a:lnTo>
                  <a:lnTo>
                    <a:pt x="0" y="0"/>
                  </a:lnTo>
                  <a:lnTo>
                    <a:pt x="0" y="0"/>
                  </a:lnTo>
                  <a:lnTo>
                    <a:pt x="4" y="0"/>
                  </a:lnTo>
                  <a:lnTo>
                    <a:pt x="9" y="4"/>
                  </a:lnTo>
                  <a:lnTo>
                    <a:pt x="18" y="8"/>
                  </a:lnTo>
                  <a:lnTo>
                    <a:pt x="20" y="11"/>
                  </a:lnTo>
                  <a:lnTo>
                    <a:pt x="22" y="15"/>
                  </a:lnTo>
                  <a:lnTo>
                    <a:pt x="23" y="17"/>
                  </a:lnTo>
                  <a:lnTo>
                    <a:pt x="28" y="21"/>
                  </a:lnTo>
                  <a:lnTo>
                    <a:pt x="30" y="22"/>
                  </a:lnTo>
                  <a:lnTo>
                    <a:pt x="32"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0" name="Freeform 990">
              <a:extLst>
                <a:ext uri="{FF2B5EF4-FFF2-40B4-BE49-F238E27FC236}">
                  <a16:creationId xmlns="" xmlns:a16="http://schemas.microsoft.com/office/drawing/2014/main" id="{7C5BD546-019B-CAF9-41EC-52E1858EB45E}"/>
                </a:ext>
              </a:extLst>
            </p:cNvPr>
            <p:cNvSpPr>
              <a:spLocks noChangeArrowheads="1"/>
            </p:cNvSpPr>
            <p:nvPr/>
          </p:nvSpPr>
          <p:spPr bwMode="auto">
            <a:xfrm>
              <a:off x="15540892" y="10644186"/>
              <a:ext cx="60449" cy="120894"/>
            </a:xfrm>
            <a:custGeom>
              <a:avLst/>
              <a:gdLst>
                <a:gd name="T0" fmla="*/ 14 w 47"/>
                <a:gd name="T1" fmla="*/ 91 h 97"/>
                <a:gd name="T2" fmla="*/ 14 w 47"/>
                <a:gd name="T3" fmla="*/ 96 h 97"/>
                <a:gd name="T4" fmla="*/ 12 w 47"/>
                <a:gd name="T5" fmla="*/ 95 h 97"/>
                <a:gd name="T6" fmla="*/ 12 w 47"/>
                <a:gd name="T7" fmla="*/ 94 h 97"/>
                <a:gd name="T8" fmla="*/ 14 w 47"/>
                <a:gd name="T9" fmla="*/ 91 h 97"/>
                <a:gd name="T10" fmla="*/ 6 w 47"/>
                <a:gd name="T11" fmla="*/ 87 h 97"/>
                <a:gd name="T12" fmla="*/ 7 w 47"/>
                <a:gd name="T13" fmla="*/ 87 h 97"/>
                <a:gd name="T14" fmla="*/ 7 w 47"/>
                <a:gd name="T15" fmla="*/ 86 h 97"/>
                <a:gd name="T16" fmla="*/ 9 w 47"/>
                <a:gd name="T17" fmla="*/ 86 h 97"/>
                <a:gd name="T18" fmla="*/ 8 w 47"/>
                <a:gd name="T19" fmla="*/ 87 h 97"/>
                <a:gd name="T20" fmla="*/ 6 w 47"/>
                <a:gd name="T21" fmla="*/ 90 h 97"/>
                <a:gd name="T22" fmla="*/ 5 w 47"/>
                <a:gd name="T23" fmla="*/ 89 h 97"/>
                <a:gd name="T24" fmla="*/ 0 w 47"/>
                <a:gd name="T25" fmla="*/ 87 h 97"/>
                <a:gd name="T26" fmla="*/ 0 w 47"/>
                <a:gd name="T27" fmla="*/ 85 h 97"/>
                <a:gd name="T28" fmla="*/ 1 w 47"/>
                <a:gd name="T29" fmla="*/ 84 h 97"/>
                <a:gd name="T30" fmla="*/ 1 w 47"/>
                <a:gd name="T31" fmla="*/ 85 h 97"/>
                <a:gd name="T32" fmla="*/ 2 w 47"/>
                <a:gd name="T33" fmla="*/ 85 h 97"/>
                <a:gd name="T34" fmla="*/ 4 w 47"/>
                <a:gd name="T35" fmla="*/ 85 h 97"/>
                <a:gd name="T36" fmla="*/ 6 w 47"/>
                <a:gd name="T37" fmla="*/ 87 h 97"/>
                <a:gd name="T38" fmla="*/ 5 w 47"/>
                <a:gd name="T39" fmla="*/ 87 h 97"/>
                <a:gd name="T40" fmla="*/ 6 w 47"/>
                <a:gd name="T41" fmla="*/ 87 h 97"/>
                <a:gd name="T42" fmla="*/ 44 w 47"/>
                <a:gd name="T43" fmla="*/ 2 h 97"/>
                <a:gd name="T44" fmla="*/ 43 w 47"/>
                <a:gd name="T45" fmla="*/ 4 h 97"/>
                <a:gd name="T46" fmla="*/ 43 w 47"/>
                <a:gd name="T47" fmla="*/ 4 h 97"/>
                <a:gd name="T48" fmla="*/ 42 w 47"/>
                <a:gd name="T49" fmla="*/ 3 h 97"/>
                <a:gd name="T50" fmla="*/ 41 w 47"/>
                <a:gd name="T51" fmla="*/ 2 h 97"/>
                <a:gd name="T52" fmla="*/ 43 w 47"/>
                <a:gd name="T53" fmla="*/ 0 h 97"/>
                <a:gd name="T54" fmla="*/ 44 w 47"/>
                <a:gd name="T55" fmla="*/ 0 h 97"/>
                <a:gd name="T56" fmla="*/ 46 w 47"/>
                <a:gd name="T57" fmla="*/ 0 h 97"/>
                <a:gd name="T58" fmla="*/ 46 w 47"/>
                <a:gd name="T59" fmla="*/ 1 h 97"/>
                <a:gd name="T60" fmla="*/ 44 w 47"/>
                <a:gd name="T6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97">
                  <a:moveTo>
                    <a:pt x="14" y="91"/>
                  </a:moveTo>
                  <a:lnTo>
                    <a:pt x="14" y="96"/>
                  </a:lnTo>
                  <a:lnTo>
                    <a:pt x="12" y="95"/>
                  </a:lnTo>
                  <a:lnTo>
                    <a:pt x="12" y="94"/>
                  </a:lnTo>
                  <a:lnTo>
                    <a:pt x="14" y="91"/>
                  </a:lnTo>
                  <a:close/>
                  <a:moveTo>
                    <a:pt x="6" y="87"/>
                  </a:moveTo>
                  <a:lnTo>
                    <a:pt x="7" y="87"/>
                  </a:lnTo>
                  <a:lnTo>
                    <a:pt x="7" y="86"/>
                  </a:lnTo>
                  <a:lnTo>
                    <a:pt x="9" y="86"/>
                  </a:lnTo>
                  <a:lnTo>
                    <a:pt x="8" y="87"/>
                  </a:lnTo>
                  <a:lnTo>
                    <a:pt x="6" y="90"/>
                  </a:lnTo>
                  <a:lnTo>
                    <a:pt x="5" y="89"/>
                  </a:lnTo>
                  <a:lnTo>
                    <a:pt x="0" y="87"/>
                  </a:lnTo>
                  <a:lnTo>
                    <a:pt x="0" y="85"/>
                  </a:lnTo>
                  <a:lnTo>
                    <a:pt x="1" y="84"/>
                  </a:lnTo>
                  <a:lnTo>
                    <a:pt x="1" y="85"/>
                  </a:lnTo>
                  <a:lnTo>
                    <a:pt x="2" y="85"/>
                  </a:lnTo>
                  <a:lnTo>
                    <a:pt x="4" y="85"/>
                  </a:lnTo>
                  <a:lnTo>
                    <a:pt x="6" y="87"/>
                  </a:lnTo>
                  <a:lnTo>
                    <a:pt x="5" y="87"/>
                  </a:lnTo>
                  <a:lnTo>
                    <a:pt x="6" y="87"/>
                  </a:lnTo>
                  <a:close/>
                  <a:moveTo>
                    <a:pt x="44" y="2"/>
                  </a:moveTo>
                  <a:lnTo>
                    <a:pt x="43" y="4"/>
                  </a:lnTo>
                  <a:lnTo>
                    <a:pt x="43" y="4"/>
                  </a:lnTo>
                  <a:lnTo>
                    <a:pt x="42" y="3"/>
                  </a:lnTo>
                  <a:lnTo>
                    <a:pt x="41" y="2"/>
                  </a:lnTo>
                  <a:lnTo>
                    <a:pt x="43" y="0"/>
                  </a:lnTo>
                  <a:lnTo>
                    <a:pt x="44" y="0"/>
                  </a:lnTo>
                  <a:lnTo>
                    <a:pt x="46" y="0"/>
                  </a:lnTo>
                  <a:lnTo>
                    <a:pt x="46" y="1"/>
                  </a:lnTo>
                  <a:lnTo>
                    <a:pt x="44"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1" name="Freeform 991">
              <a:extLst>
                <a:ext uri="{FF2B5EF4-FFF2-40B4-BE49-F238E27FC236}">
                  <a16:creationId xmlns="" xmlns:a16="http://schemas.microsoft.com/office/drawing/2014/main" id="{13873A6B-82F6-A640-EA65-415BF19A33F0}"/>
                </a:ext>
              </a:extLst>
            </p:cNvPr>
            <p:cNvSpPr>
              <a:spLocks noChangeArrowheads="1"/>
            </p:cNvSpPr>
            <p:nvPr/>
          </p:nvSpPr>
          <p:spPr bwMode="auto">
            <a:xfrm>
              <a:off x="15557379" y="10759587"/>
              <a:ext cx="5493" cy="5493"/>
            </a:xfrm>
            <a:custGeom>
              <a:avLst/>
              <a:gdLst>
                <a:gd name="T0" fmla="*/ 2 w 3"/>
                <a:gd name="T1" fmla="*/ 0 h 6"/>
                <a:gd name="T2" fmla="*/ 2 w 3"/>
                <a:gd name="T3" fmla="*/ 5 h 6"/>
                <a:gd name="T4" fmla="*/ 0 w 3"/>
                <a:gd name="T5" fmla="*/ 4 h 6"/>
                <a:gd name="T6" fmla="*/ 0 w 3"/>
                <a:gd name="T7" fmla="*/ 3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2" y="5"/>
                  </a:lnTo>
                  <a:lnTo>
                    <a:pt x="0" y="4"/>
                  </a:lnTo>
                  <a:lnTo>
                    <a:pt x="0" y="3"/>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2" name="Freeform 992">
              <a:extLst>
                <a:ext uri="{FF2B5EF4-FFF2-40B4-BE49-F238E27FC236}">
                  <a16:creationId xmlns="" xmlns:a16="http://schemas.microsoft.com/office/drawing/2014/main" id="{F4A4C7CF-7978-D346-7B1C-AC9F1BC8302E}"/>
                </a:ext>
              </a:extLst>
            </p:cNvPr>
            <p:cNvSpPr>
              <a:spLocks noChangeArrowheads="1"/>
            </p:cNvSpPr>
            <p:nvPr/>
          </p:nvSpPr>
          <p:spPr bwMode="auto">
            <a:xfrm>
              <a:off x="15540892" y="10748596"/>
              <a:ext cx="10990" cy="10990"/>
            </a:xfrm>
            <a:custGeom>
              <a:avLst/>
              <a:gdLst>
                <a:gd name="T0" fmla="*/ 6 w 10"/>
                <a:gd name="T1" fmla="*/ 3 h 7"/>
                <a:gd name="T2" fmla="*/ 7 w 10"/>
                <a:gd name="T3" fmla="*/ 3 h 7"/>
                <a:gd name="T4" fmla="*/ 7 w 10"/>
                <a:gd name="T5" fmla="*/ 2 h 7"/>
                <a:gd name="T6" fmla="*/ 9 w 10"/>
                <a:gd name="T7" fmla="*/ 2 h 7"/>
                <a:gd name="T8" fmla="*/ 8 w 10"/>
                <a:gd name="T9" fmla="*/ 3 h 7"/>
                <a:gd name="T10" fmla="*/ 6 w 10"/>
                <a:gd name="T11" fmla="*/ 6 h 7"/>
                <a:gd name="T12" fmla="*/ 5 w 10"/>
                <a:gd name="T13" fmla="*/ 5 h 7"/>
                <a:gd name="T14" fmla="*/ 0 w 10"/>
                <a:gd name="T15" fmla="*/ 3 h 7"/>
                <a:gd name="T16" fmla="*/ 0 w 10"/>
                <a:gd name="T17" fmla="*/ 1 h 7"/>
                <a:gd name="T18" fmla="*/ 1 w 10"/>
                <a:gd name="T19" fmla="*/ 0 h 7"/>
                <a:gd name="T20" fmla="*/ 1 w 10"/>
                <a:gd name="T21" fmla="*/ 1 h 7"/>
                <a:gd name="T22" fmla="*/ 2 w 10"/>
                <a:gd name="T23" fmla="*/ 1 h 7"/>
                <a:gd name="T24" fmla="*/ 4 w 10"/>
                <a:gd name="T25" fmla="*/ 1 h 7"/>
                <a:gd name="T26" fmla="*/ 6 w 10"/>
                <a:gd name="T27" fmla="*/ 3 h 7"/>
                <a:gd name="T28" fmla="*/ 5 w 10"/>
                <a:gd name="T29" fmla="*/ 3 h 7"/>
                <a:gd name="T30" fmla="*/ 6 w 10"/>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7">
                  <a:moveTo>
                    <a:pt x="6" y="3"/>
                  </a:moveTo>
                  <a:lnTo>
                    <a:pt x="7" y="3"/>
                  </a:lnTo>
                  <a:lnTo>
                    <a:pt x="7" y="2"/>
                  </a:lnTo>
                  <a:lnTo>
                    <a:pt x="9" y="2"/>
                  </a:lnTo>
                  <a:lnTo>
                    <a:pt x="8" y="3"/>
                  </a:lnTo>
                  <a:lnTo>
                    <a:pt x="6" y="6"/>
                  </a:lnTo>
                  <a:lnTo>
                    <a:pt x="5" y="5"/>
                  </a:lnTo>
                  <a:lnTo>
                    <a:pt x="0" y="3"/>
                  </a:lnTo>
                  <a:lnTo>
                    <a:pt x="0" y="1"/>
                  </a:lnTo>
                  <a:lnTo>
                    <a:pt x="1" y="0"/>
                  </a:lnTo>
                  <a:lnTo>
                    <a:pt x="1" y="1"/>
                  </a:lnTo>
                  <a:lnTo>
                    <a:pt x="2" y="1"/>
                  </a:lnTo>
                  <a:lnTo>
                    <a:pt x="4" y="1"/>
                  </a:lnTo>
                  <a:lnTo>
                    <a:pt x="6" y="3"/>
                  </a:lnTo>
                  <a:lnTo>
                    <a:pt x="5" y="3"/>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3" name="Freeform 993">
              <a:extLst>
                <a:ext uri="{FF2B5EF4-FFF2-40B4-BE49-F238E27FC236}">
                  <a16:creationId xmlns="" xmlns:a16="http://schemas.microsoft.com/office/drawing/2014/main" id="{DD5F81FD-B0EA-D164-5406-0893FD9E18DD}"/>
                </a:ext>
              </a:extLst>
            </p:cNvPr>
            <p:cNvSpPr>
              <a:spLocks noChangeArrowheads="1"/>
            </p:cNvSpPr>
            <p:nvPr/>
          </p:nvSpPr>
          <p:spPr bwMode="auto">
            <a:xfrm>
              <a:off x="15590350" y="10644186"/>
              <a:ext cx="5493" cy="5497"/>
            </a:xfrm>
            <a:custGeom>
              <a:avLst/>
              <a:gdLst>
                <a:gd name="T0" fmla="*/ 3 w 6"/>
                <a:gd name="T1" fmla="*/ 2 h 5"/>
                <a:gd name="T2" fmla="*/ 2 w 6"/>
                <a:gd name="T3" fmla="*/ 4 h 5"/>
                <a:gd name="T4" fmla="*/ 2 w 6"/>
                <a:gd name="T5" fmla="*/ 4 h 5"/>
                <a:gd name="T6" fmla="*/ 1 w 6"/>
                <a:gd name="T7" fmla="*/ 3 h 5"/>
                <a:gd name="T8" fmla="*/ 0 w 6"/>
                <a:gd name="T9" fmla="*/ 2 h 5"/>
                <a:gd name="T10" fmla="*/ 2 w 6"/>
                <a:gd name="T11" fmla="*/ 0 h 5"/>
                <a:gd name="T12" fmla="*/ 3 w 6"/>
                <a:gd name="T13" fmla="*/ 0 h 5"/>
                <a:gd name="T14" fmla="*/ 5 w 6"/>
                <a:gd name="T15" fmla="*/ 0 h 5"/>
                <a:gd name="T16" fmla="*/ 5 w 6"/>
                <a:gd name="T17" fmla="*/ 1 h 5"/>
                <a:gd name="T18" fmla="*/ 3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2"/>
                  </a:moveTo>
                  <a:lnTo>
                    <a:pt x="2" y="4"/>
                  </a:lnTo>
                  <a:lnTo>
                    <a:pt x="2" y="4"/>
                  </a:lnTo>
                  <a:lnTo>
                    <a:pt x="1" y="3"/>
                  </a:lnTo>
                  <a:lnTo>
                    <a:pt x="0" y="2"/>
                  </a:lnTo>
                  <a:lnTo>
                    <a:pt x="2" y="0"/>
                  </a:lnTo>
                  <a:lnTo>
                    <a:pt x="3" y="0"/>
                  </a:lnTo>
                  <a:lnTo>
                    <a:pt x="5"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4" name="Freeform 994">
              <a:extLst>
                <a:ext uri="{FF2B5EF4-FFF2-40B4-BE49-F238E27FC236}">
                  <a16:creationId xmlns="" xmlns:a16="http://schemas.microsoft.com/office/drawing/2014/main" id="{F8F5FB08-23D1-3C23-8673-370A7EF24084}"/>
                </a:ext>
              </a:extLst>
            </p:cNvPr>
            <p:cNvSpPr>
              <a:spLocks noChangeArrowheads="1"/>
            </p:cNvSpPr>
            <p:nvPr/>
          </p:nvSpPr>
          <p:spPr bwMode="auto">
            <a:xfrm>
              <a:off x="15211180" y="10199077"/>
              <a:ext cx="115401" cy="98913"/>
            </a:xfrm>
            <a:custGeom>
              <a:avLst/>
              <a:gdLst>
                <a:gd name="T0" fmla="*/ 93 w 94"/>
                <a:gd name="T1" fmla="*/ 78 h 79"/>
                <a:gd name="T2" fmla="*/ 93 w 94"/>
                <a:gd name="T3" fmla="*/ 78 h 79"/>
                <a:gd name="T4" fmla="*/ 93 w 94"/>
                <a:gd name="T5" fmla="*/ 75 h 79"/>
                <a:gd name="T6" fmla="*/ 93 w 94"/>
                <a:gd name="T7" fmla="*/ 75 h 79"/>
                <a:gd name="T8" fmla="*/ 93 w 94"/>
                <a:gd name="T9" fmla="*/ 76 h 79"/>
                <a:gd name="T10" fmla="*/ 93 w 94"/>
                <a:gd name="T11" fmla="*/ 76 h 79"/>
                <a:gd name="T12" fmla="*/ 93 w 94"/>
                <a:gd name="T13" fmla="*/ 76 h 79"/>
                <a:gd name="T14" fmla="*/ 93 w 94"/>
                <a:gd name="T15" fmla="*/ 77 h 79"/>
                <a:gd name="T16" fmla="*/ 93 w 94"/>
                <a:gd name="T17" fmla="*/ 78 h 79"/>
                <a:gd name="T18" fmla="*/ 77 w 94"/>
                <a:gd name="T19" fmla="*/ 44 h 79"/>
                <a:gd name="T20" fmla="*/ 76 w 94"/>
                <a:gd name="T21" fmla="*/ 44 h 79"/>
                <a:gd name="T22" fmla="*/ 76 w 94"/>
                <a:gd name="T23" fmla="*/ 44 h 79"/>
                <a:gd name="T24" fmla="*/ 76 w 94"/>
                <a:gd name="T25" fmla="*/ 43 h 79"/>
                <a:gd name="T26" fmla="*/ 77 w 94"/>
                <a:gd name="T27" fmla="*/ 44 h 79"/>
                <a:gd name="T28" fmla="*/ 0 w 94"/>
                <a:gd name="T29" fmla="*/ 6 h 79"/>
                <a:gd name="T30" fmla="*/ 0 w 94"/>
                <a:gd name="T31" fmla="*/ 6 h 79"/>
                <a:gd name="T32" fmla="*/ 0 w 94"/>
                <a:gd name="T33" fmla="*/ 6 h 79"/>
                <a:gd name="T34" fmla="*/ 0 w 94"/>
                <a:gd name="T35" fmla="*/ 5 h 79"/>
                <a:gd name="T36" fmla="*/ 0 w 94"/>
                <a:gd name="T37" fmla="*/ 5 h 79"/>
                <a:gd name="T38" fmla="*/ 0 w 94"/>
                <a:gd name="T39" fmla="*/ 6 h 79"/>
                <a:gd name="T40" fmla="*/ 32 w 94"/>
                <a:gd name="T41" fmla="*/ 0 h 79"/>
                <a:gd name="T42" fmla="*/ 32 w 94"/>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79">
                  <a:moveTo>
                    <a:pt x="93" y="78"/>
                  </a:moveTo>
                  <a:lnTo>
                    <a:pt x="93" y="78"/>
                  </a:lnTo>
                  <a:lnTo>
                    <a:pt x="93" y="75"/>
                  </a:lnTo>
                  <a:lnTo>
                    <a:pt x="93" y="75"/>
                  </a:lnTo>
                  <a:lnTo>
                    <a:pt x="93" y="76"/>
                  </a:lnTo>
                  <a:lnTo>
                    <a:pt x="93" y="76"/>
                  </a:lnTo>
                  <a:lnTo>
                    <a:pt x="93" y="76"/>
                  </a:lnTo>
                  <a:lnTo>
                    <a:pt x="93" y="77"/>
                  </a:lnTo>
                  <a:lnTo>
                    <a:pt x="93" y="78"/>
                  </a:lnTo>
                  <a:close/>
                  <a:moveTo>
                    <a:pt x="77" y="44"/>
                  </a:moveTo>
                  <a:lnTo>
                    <a:pt x="76" y="44"/>
                  </a:lnTo>
                  <a:lnTo>
                    <a:pt x="76" y="44"/>
                  </a:lnTo>
                  <a:lnTo>
                    <a:pt x="76" y="43"/>
                  </a:lnTo>
                  <a:lnTo>
                    <a:pt x="77" y="44"/>
                  </a:lnTo>
                  <a:close/>
                  <a:moveTo>
                    <a:pt x="0" y="6"/>
                  </a:moveTo>
                  <a:lnTo>
                    <a:pt x="0" y="6"/>
                  </a:lnTo>
                  <a:lnTo>
                    <a:pt x="0" y="6"/>
                  </a:lnTo>
                  <a:lnTo>
                    <a:pt x="0" y="5"/>
                  </a:lnTo>
                  <a:lnTo>
                    <a:pt x="0" y="5"/>
                  </a:lnTo>
                  <a:lnTo>
                    <a:pt x="0" y="6"/>
                  </a:lnTo>
                  <a:close/>
                  <a:moveTo>
                    <a:pt x="32" y="0"/>
                  </a:moveTo>
                  <a:lnTo>
                    <a:pt x="32"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75" name="Freeform 995">
              <a:extLst>
                <a:ext uri="{FF2B5EF4-FFF2-40B4-BE49-F238E27FC236}">
                  <a16:creationId xmlns="" xmlns:a16="http://schemas.microsoft.com/office/drawing/2014/main" id="{BD97E17F-2A42-5A88-7110-04E367BD1CDB}"/>
                </a:ext>
              </a:extLst>
            </p:cNvPr>
            <p:cNvSpPr>
              <a:spLocks noChangeArrowheads="1"/>
            </p:cNvSpPr>
            <p:nvPr/>
          </p:nvSpPr>
          <p:spPr bwMode="auto">
            <a:xfrm>
              <a:off x="15326581" y="10292493"/>
              <a:ext cx="5493" cy="5497"/>
            </a:xfrm>
            <a:custGeom>
              <a:avLst/>
              <a:gdLst>
                <a:gd name="T0" fmla="*/ 0 w 1"/>
                <a:gd name="T1" fmla="*/ 3 h 4"/>
                <a:gd name="T2" fmla="*/ 0 w 1"/>
                <a:gd name="T3" fmla="*/ 3 h 4"/>
                <a:gd name="T4" fmla="*/ 0 w 1"/>
                <a:gd name="T5" fmla="*/ 0 h 4"/>
                <a:gd name="T6" fmla="*/ 0 w 1"/>
                <a:gd name="T7" fmla="*/ 0 h 4"/>
                <a:gd name="T8" fmla="*/ 0 w 1"/>
                <a:gd name="T9" fmla="*/ 1 h 4"/>
                <a:gd name="T10" fmla="*/ 0 w 1"/>
                <a:gd name="T11" fmla="*/ 1 h 4"/>
                <a:gd name="T12" fmla="*/ 0 w 1"/>
                <a:gd name="T13" fmla="*/ 1 h 4"/>
                <a:gd name="T14" fmla="*/ 0 w 1"/>
                <a:gd name="T15" fmla="*/ 2 h 4"/>
                <a:gd name="T16" fmla="*/ 0 w 1"/>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4">
                  <a:moveTo>
                    <a:pt x="0" y="3"/>
                  </a:moveTo>
                  <a:lnTo>
                    <a:pt x="0" y="3"/>
                  </a:lnTo>
                  <a:lnTo>
                    <a:pt x="0" y="0"/>
                  </a:lnTo>
                  <a:lnTo>
                    <a:pt x="0" y="0"/>
                  </a:lnTo>
                  <a:lnTo>
                    <a:pt x="0" y="1"/>
                  </a:lnTo>
                  <a:lnTo>
                    <a:pt x="0" y="1"/>
                  </a:lnTo>
                  <a:lnTo>
                    <a:pt x="0" y="1"/>
                  </a:lnTo>
                  <a:lnTo>
                    <a:pt x="0" y="2"/>
                  </a:lnTo>
                  <a:lnTo>
                    <a:pt x="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6" name="Freeform 996">
              <a:extLst>
                <a:ext uri="{FF2B5EF4-FFF2-40B4-BE49-F238E27FC236}">
                  <a16:creationId xmlns="" xmlns:a16="http://schemas.microsoft.com/office/drawing/2014/main" id="{5B66152F-4792-D276-ED8C-5E56B05B8390}"/>
                </a:ext>
              </a:extLst>
            </p:cNvPr>
            <p:cNvSpPr>
              <a:spLocks noChangeArrowheads="1"/>
            </p:cNvSpPr>
            <p:nvPr/>
          </p:nvSpPr>
          <p:spPr bwMode="auto">
            <a:xfrm>
              <a:off x="15304600" y="10254029"/>
              <a:ext cx="5493" cy="5493"/>
            </a:xfrm>
            <a:custGeom>
              <a:avLst/>
              <a:gdLst>
                <a:gd name="T0" fmla="*/ 1 w 2"/>
                <a:gd name="T1" fmla="*/ 1 h 2"/>
                <a:gd name="T2" fmla="*/ 0 w 2"/>
                <a:gd name="T3" fmla="*/ 1 h 2"/>
                <a:gd name="T4" fmla="*/ 0 w 2"/>
                <a:gd name="T5" fmla="*/ 1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0" y="1"/>
                  </a:lnTo>
                  <a:lnTo>
                    <a:pt x="0" y="1"/>
                  </a:lnTo>
                  <a:lnTo>
                    <a:pt x="0"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7" name="Freeform 997">
              <a:extLst>
                <a:ext uri="{FF2B5EF4-FFF2-40B4-BE49-F238E27FC236}">
                  <a16:creationId xmlns="" xmlns:a16="http://schemas.microsoft.com/office/drawing/2014/main" id="{E589B938-233B-D366-5211-DA86ADA033AE}"/>
                </a:ext>
              </a:extLst>
            </p:cNvPr>
            <p:cNvSpPr>
              <a:spLocks noChangeArrowheads="1"/>
            </p:cNvSpPr>
            <p:nvPr/>
          </p:nvSpPr>
          <p:spPr bwMode="auto">
            <a:xfrm>
              <a:off x="15211180" y="10204570"/>
              <a:ext cx="5497" cy="5497"/>
            </a:xfrm>
            <a:custGeom>
              <a:avLst/>
              <a:gdLst>
                <a:gd name="T0" fmla="*/ 0 w 1"/>
                <a:gd name="T1" fmla="*/ 1 h 2"/>
                <a:gd name="T2" fmla="*/ 0 w 1"/>
                <a:gd name="T3" fmla="*/ 1 h 2"/>
                <a:gd name="T4" fmla="*/ 0 w 1"/>
                <a:gd name="T5" fmla="*/ 1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lnTo>
                    <a:pt x="0" y="1"/>
                  </a:lnTo>
                  <a:lnTo>
                    <a:pt x="0" y="1"/>
                  </a:lnTo>
                  <a:lnTo>
                    <a:pt x="0" y="0"/>
                  </a:lnTo>
                  <a:lnTo>
                    <a:pt x="0"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78" name="Freeform 998">
              <a:extLst>
                <a:ext uri="{FF2B5EF4-FFF2-40B4-BE49-F238E27FC236}">
                  <a16:creationId xmlns="" xmlns:a16="http://schemas.microsoft.com/office/drawing/2014/main" id="{4B9915B8-DD08-C51A-764B-3FA545559F26}"/>
                </a:ext>
              </a:extLst>
            </p:cNvPr>
            <p:cNvSpPr>
              <a:spLocks noChangeArrowheads="1"/>
            </p:cNvSpPr>
            <p:nvPr/>
          </p:nvSpPr>
          <p:spPr bwMode="auto">
            <a:xfrm>
              <a:off x="15249648" y="10199077"/>
              <a:ext cx="5493" cy="549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12700" cap="flat">
              <a:solidFill>
                <a:schemeClr val="bg2"/>
              </a:solidFill>
              <a:round/>
              <a:headEnd/>
              <a:tailEnd/>
            </a:ln>
            <a:effectLst/>
            <a:extLst>
              <a:ext uri="{AF507438-7753-43E0-B8FC-AC1667EBCBE1}">
                <a14:hiddenEffects xmlns:a14="http://schemas.microsoft.com/office/drawing/2010/main" xmlns="">
                  <a:effectLst>
                    <a:outerShdw dist="35921" dir="2700000" algn="ctr" rotWithShape="0">
                      <a:srgbClr val="808080"/>
                    </a:outerShdw>
                  </a:effectLst>
                </a14:hiddenEffects>
              </a:ext>
            </a:extLst>
          </p:spPr>
          <p:txBody>
            <a:bodyPr wrap="none" anchor="ctr"/>
            <a:lstStyle/>
            <a:p>
              <a:endParaRPr lang="es-SV" dirty="0">
                <a:latin typeface="Lexend Deca ExtraLight" pitchFamily="2" charset="77"/>
              </a:endParaRPr>
            </a:p>
          </p:txBody>
        </p:sp>
        <p:sp>
          <p:nvSpPr>
            <p:cNvPr id="879" name="Freeform 999">
              <a:extLst>
                <a:ext uri="{FF2B5EF4-FFF2-40B4-BE49-F238E27FC236}">
                  <a16:creationId xmlns="" xmlns:a16="http://schemas.microsoft.com/office/drawing/2014/main" id="{F7171A1F-2473-7D0C-F554-2362B99AF91E}"/>
                </a:ext>
              </a:extLst>
            </p:cNvPr>
            <p:cNvSpPr>
              <a:spLocks noChangeArrowheads="1"/>
            </p:cNvSpPr>
            <p:nvPr/>
          </p:nvSpPr>
          <p:spPr bwMode="auto">
            <a:xfrm>
              <a:off x="14821023" y="10446359"/>
              <a:ext cx="131885" cy="269266"/>
            </a:xfrm>
            <a:custGeom>
              <a:avLst/>
              <a:gdLst>
                <a:gd name="T0" fmla="*/ 105 w 108"/>
                <a:gd name="T1" fmla="*/ 216 h 217"/>
                <a:gd name="T2" fmla="*/ 105 w 108"/>
                <a:gd name="T3" fmla="*/ 212 h 217"/>
                <a:gd name="T4" fmla="*/ 94 w 108"/>
                <a:gd name="T5" fmla="*/ 192 h 217"/>
                <a:gd name="T6" fmla="*/ 87 w 108"/>
                <a:gd name="T7" fmla="*/ 192 h 217"/>
                <a:gd name="T8" fmla="*/ 88 w 108"/>
                <a:gd name="T9" fmla="*/ 185 h 217"/>
                <a:gd name="T10" fmla="*/ 94 w 108"/>
                <a:gd name="T11" fmla="*/ 192 h 217"/>
                <a:gd name="T12" fmla="*/ 87 w 108"/>
                <a:gd name="T13" fmla="*/ 173 h 217"/>
                <a:gd name="T14" fmla="*/ 78 w 108"/>
                <a:gd name="T15" fmla="*/ 164 h 217"/>
                <a:gd name="T16" fmla="*/ 83 w 108"/>
                <a:gd name="T17" fmla="*/ 162 h 217"/>
                <a:gd name="T18" fmla="*/ 85 w 108"/>
                <a:gd name="T19" fmla="*/ 167 h 217"/>
                <a:gd name="T20" fmla="*/ 61 w 108"/>
                <a:gd name="T21" fmla="*/ 126 h 217"/>
                <a:gd name="T22" fmla="*/ 64 w 108"/>
                <a:gd name="T23" fmla="*/ 134 h 217"/>
                <a:gd name="T24" fmla="*/ 57 w 108"/>
                <a:gd name="T25" fmla="*/ 132 h 217"/>
                <a:gd name="T26" fmla="*/ 53 w 108"/>
                <a:gd name="T27" fmla="*/ 131 h 217"/>
                <a:gd name="T28" fmla="*/ 56 w 108"/>
                <a:gd name="T29" fmla="*/ 126 h 217"/>
                <a:gd name="T30" fmla="*/ 58 w 108"/>
                <a:gd name="T31" fmla="*/ 126 h 217"/>
                <a:gd name="T32" fmla="*/ 63 w 108"/>
                <a:gd name="T33" fmla="*/ 101 h 217"/>
                <a:gd name="T34" fmla="*/ 54 w 108"/>
                <a:gd name="T35" fmla="*/ 101 h 217"/>
                <a:gd name="T36" fmla="*/ 51 w 108"/>
                <a:gd name="T37" fmla="*/ 97 h 217"/>
                <a:gd name="T38" fmla="*/ 53 w 108"/>
                <a:gd name="T39" fmla="*/ 94 h 217"/>
                <a:gd name="T40" fmla="*/ 56 w 108"/>
                <a:gd name="T41" fmla="*/ 97 h 217"/>
                <a:gd name="T42" fmla="*/ 56 w 108"/>
                <a:gd name="T43" fmla="*/ 86 h 217"/>
                <a:gd name="T44" fmla="*/ 45 w 108"/>
                <a:gd name="T45" fmla="*/ 83 h 217"/>
                <a:gd name="T46" fmla="*/ 49 w 108"/>
                <a:gd name="T47" fmla="*/ 80 h 217"/>
                <a:gd name="T48" fmla="*/ 55 w 108"/>
                <a:gd name="T49" fmla="*/ 82 h 217"/>
                <a:gd name="T50" fmla="*/ 56 w 108"/>
                <a:gd name="T51" fmla="*/ 86 h 217"/>
                <a:gd name="T52" fmla="*/ 31 w 108"/>
                <a:gd name="T53" fmla="*/ 78 h 217"/>
                <a:gd name="T54" fmla="*/ 37 w 108"/>
                <a:gd name="T55" fmla="*/ 83 h 217"/>
                <a:gd name="T56" fmla="*/ 40 w 108"/>
                <a:gd name="T57" fmla="*/ 88 h 217"/>
                <a:gd name="T58" fmla="*/ 34 w 108"/>
                <a:gd name="T59" fmla="*/ 91 h 217"/>
                <a:gd name="T60" fmla="*/ 29 w 108"/>
                <a:gd name="T61" fmla="*/ 91 h 217"/>
                <a:gd name="T62" fmla="*/ 27 w 108"/>
                <a:gd name="T63" fmla="*/ 83 h 217"/>
                <a:gd name="T64" fmla="*/ 23 w 108"/>
                <a:gd name="T65" fmla="*/ 80 h 217"/>
                <a:gd name="T66" fmla="*/ 21 w 108"/>
                <a:gd name="T67" fmla="*/ 72 h 217"/>
                <a:gd name="T68" fmla="*/ 26 w 108"/>
                <a:gd name="T69" fmla="*/ 72 h 217"/>
                <a:gd name="T70" fmla="*/ 22 w 108"/>
                <a:gd name="T71" fmla="*/ 66 h 217"/>
                <a:gd name="T72" fmla="*/ 23 w 108"/>
                <a:gd name="T73" fmla="*/ 63 h 217"/>
                <a:gd name="T74" fmla="*/ 53 w 108"/>
                <a:gd name="T75" fmla="*/ 74 h 217"/>
                <a:gd name="T76" fmla="*/ 52 w 108"/>
                <a:gd name="T77" fmla="*/ 57 h 217"/>
                <a:gd name="T78" fmla="*/ 55 w 108"/>
                <a:gd name="T79" fmla="*/ 73 h 217"/>
                <a:gd name="T80" fmla="*/ 42 w 108"/>
                <a:gd name="T81" fmla="*/ 58 h 217"/>
                <a:gd name="T82" fmla="*/ 42 w 108"/>
                <a:gd name="T83" fmla="*/ 52 h 217"/>
                <a:gd name="T84" fmla="*/ 53 w 108"/>
                <a:gd name="T85" fmla="*/ 52 h 217"/>
                <a:gd name="T86" fmla="*/ 50 w 108"/>
                <a:gd name="T87" fmla="*/ 43 h 217"/>
                <a:gd name="T88" fmla="*/ 53 w 108"/>
                <a:gd name="T89" fmla="*/ 48 h 217"/>
                <a:gd name="T90" fmla="*/ 9 w 108"/>
                <a:gd name="T91" fmla="*/ 47 h 217"/>
                <a:gd name="T92" fmla="*/ 14 w 108"/>
                <a:gd name="T93" fmla="*/ 44 h 217"/>
                <a:gd name="T94" fmla="*/ 18 w 108"/>
                <a:gd name="T95" fmla="*/ 39 h 217"/>
                <a:gd name="T96" fmla="*/ 18 w 108"/>
                <a:gd name="T97" fmla="*/ 46 h 217"/>
                <a:gd name="T98" fmla="*/ 22 w 108"/>
                <a:gd name="T99" fmla="*/ 56 h 217"/>
                <a:gd name="T100" fmla="*/ 13 w 108"/>
                <a:gd name="T101" fmla="*/ 61 h 217"/>
                <a:gd name="T102" fmla="*/ 7 w 108"/>
                <a:gd name="T103" fmla="*/ 60 h 217"/>
                <a:gd name="T104" fmla="*/ 4 w 108"/>
                <a:gd name="T105" fmla="*/ 49 h 217"/>
                <a:gd name="T106" fmla="*/ 1 w 108"/>
                <a:gd name="T107" fmla="*/ 30 h 217"/>
                <a:gd name="T108" fmla="*/ 7 w 108"/>
                <a:gd name="T109" fmla="*/ 36 h 217"/>
                <a:gd name="T110" fmla="*/ 29 w 108"/>
                <a:gd name="T111" fmla="*/ 19 h 217"/>
                <a:gd name="T112" fmla="*/ 29 w 108"/>
                <a:gd name="T113" fmla="*/ 14 h 217"/>
                <a:gd name="T114" fmla="*/ 34 w 108"/>
                <a:gd name="T115" fmla="*/ 17 h 217"/>
                <a:gd name="T116" fmla="*/ 29 w 108"/>
                <a:gd name="T117" fmla="*/ 6 h 217"/>
                <a:gd name="T118" fmla="*/ 31 w 108"/>
                <a:gd name="T119" fmla="*/ 0 h 217"/>
                <a:gd name="T120" fmla="*/ 33 w 108"/>
                <a:gd name="T121" fmla="*/ 4 h 217"/>
                <a:gd name="T122" fmla="*/ 31 w 108"/>
                <a:gd name="T123" fmla="*/ 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217">
                  <a:moveTo>
                    <a:pt x="107" y="214"/>
                  </a:moveTo>
                  <a:lnTo>
                    <a:pt x="107" y="216"/>
                  </a:lnTo>
                  <a:lnTo>
                    <a:pt x="105" y="216"/>
                  </a:lnTo>
                  <a:lnTo>
                    <a:pt x="102" y="214"/>
                  </a:lnTo>
                  <a:lnTo>
                    <a:pt x="103" y="213"/>
                  </a:lnTo>
                  <a:lnTo>
                    <a:pt x="105" y="212"/>
                  </a:lnTo>
                  <a:lnTo>
                    <a:pt x="106" y="212"/>
                  </a:lnTo>
                  <a:lnTo>
                    <a:pt x="107" y="214"/>
                  </a:lnTo>
                  <a:close/>
                  <a:moveTo>
                    <a:pt x="94" y="192"/>
                  </a:moveTo>
                  <a:lnTo>
                    <a:pt x="93" y="196"/>
                  </a:lnTo>
                  <a:lnTo>
                    <a:pt x="90" y="195"/>
                  </a:lnTo>
                  <a:lnTo>
                    <a:pt x="87" y="192"/>
                  </a:lnTo>
                  <a:lnTo>
                    <a:pt x="86" y="190"/>
                  </a:lnTo>
                  <a:lnTo>
                    <a:pt x="87" y="186"/>
                  </a:lnTo>
                  <a:lnTo>
                    <a:pt x="88" y="185"/>
                  </a:lnTo>
                  <a:lnTo>
                    <a:pt x="89" y="185"/>
                  </a:lnTo>
                  <a:lnTo>
                    <a:pt x="91" y="189"/>
                  </a:lnTo>
                  <a:lnTo>
                    <a:pt x="94" y="192"/>
                  </a:lnTo>
                  <a:close/>
                  <a:moveTo>
                    <a:pt x="89" y="172"/>
                  </a:moveTo>
                  <a:lnTo>
                    <a:pt x="88" y="174"/>
                  </a:lnTo>
                  <a:lnTo>
                    <a:pt x="87" y="173"/>
                  </a:lnTo>
                  <a:lnTo>
                    <a:pt x="78" y="170"/>
                  </a:lnTo>
                  <a:lnTo>
                    <a:pt x="79" y="169"/>
                  </a:lnTo>
                  <a:lnTo>
                    <a:pt x="78" y="164"/>
                  </a:lnTo>
                  <a:lnTo>
                    <a:pt x="80" y="162"/>
                  </a:lnTo>
                  <a:lnTo>
                    <a:pt x="81" y="161"/>
                  </a:lnTo>
                  <a:lnTo>
                    <a:pt x="83" y="162"/>
                  </a:lnTo>
                  <a:lnTo>
                    <a:pt x="85" y="165"/>
                  </a:lnTo>
                  <a:lnTo>
                    <a:pt x="87" y="166"/>
                  </a:lnTo>
                  <a:lnTo>
                    <a:pt x="85" y="167"/>
                  </a:lnTo>
                  <a:lnTo>
                    <a:pt x="88" y="170"/>
                  </a:lnTo>
                  <a:lnTo>
                    <a:pt x="89" y="172"/>
                  </a:lnTo>
                  <a:close/>
                  <a:moveTo>
                    <a:pt x="61" y="126"/>
                  </a:moveTo>
                  <a:lnTo>
                    <a:pt x="64" y="130"/>
                  </a:lnTo>
                  <a:lnTo>
                    <a:pt x="65" y="130"/>
                  </a:lnTo>
                  <a:lnTo>
                    <a:pt x="64" y="134"/>
                  </a:lnTo>
                  <a:lnTo>
                    <a:pt x="59" y="134"/>
                  </a:lnTo>
                  <a:lnTo>
                    <a:pt x="55" y="134"/>
                  </a:lnTo>
                  <a:lnTo>
                    <a:pt x="57" y="132"/>
                  </a:lnTo>
                  <a:lnTo>
                    <a:pt x="56" y="131"/>
                  </a:lnTo>
                  <a:lnTo>
                    <a:pt x="55" y="130"/>
                  </a:lnTo>
                  <a:lnTo>
                    <a:pt x="53" y="131"/>
                  </a:lnTo>
                  <a:lnTo>
                    <a:pt x="52" y="131"/>
                  </a:lnTo>
                  <a:lnTo>
                    <a:pt x="53" y="129"/>
                  </a:lnTo>
                  <a:lnTo>
                    <a:pt x="56" y="126"/>
                  </a:lnTo>
                  <a:lnTo>
                    <a:pt x="56" y="126"/>
                  </a:lnTo>
                  <a:lnTo>
                    <a:pt x="57" y="126"/>
                  </a:lnTo>
                  <a:lnTo>
                    <a:pt x="58" y="126"/>
                  </a:lnTo>
                  <a:lnTo>
                    <a:pt x="61" y="126"/>
                  </a:lnTo>
                  <a:close/>
                  <a:moveTo>
                    <a:pt x="61" y="101"/>
                  </a:moveTo>
                  <a:lnTo>
                    <a:pt x="63" y="101"/>
                  </a:lnTo>
                  <a:lnTo>
                    <a:pt x="62" y="102"/>
                  </a:lnTo>
                  <a:lnTo>
                    <a:pt x="58" y="101"/>
                  </a:lnTo>
                  <a:lnTo>
                    <a:pt x="54" y="101"/>
                  </a:lnTo>
                  <a:lnTo>
                    <a:pt x="53" y="101"/>
                  </a:lnTo>
                  <a:lnTo>
                    <a:pt x="51" y="100"/>
                  </a:lnTo>
                  <a:lnTo>
                    <a:pt x="51" y="97"/>
                  </a:lnTo>
                  <a:lnTo>
                    <a:pt x="51" y="96"/>
                  </a:lnTo>
                  <a:lnTo>
                    <a:pt x="53" y="94"/>
                  </a:lnTo>
                  <a:lnTo>
                    <a:pt x="53" y="94"/>
                  </a:lnTo>
                  <a:lnTo>
                    <a:pt x="55" y="96"/>
                  </a:lnTo>
                  <a:lnTo>
                    <a:pt x="56" y="97"/>
                  </a:lnTo>
                  <a:lnTo>
                    <a:pt x="56" y="97"/>
                  </a:lnTo>
                  <a:lnTo>
                    <a:pt x="59" y="99"/>
                  </a:lnTo>
                  <a:lnTo>
                    <a:pt x="61" y="101"/>
                  </a:lnTo>
                  <a:close/>
                  <a:moveTo>
                    <a:pt x="56" y="86"/>
                  </a:moveTo>
                  <a:lnTo>
                    <a:pt x="53" y="86"/>
                  </a:lnTo>
                  <a:lnTo>
                    <a:pt x="48" y="85"/>
                  </a:lnTo>
                  <a:lnTo>
                    <a:pt x="45" y="83"/>
                  </a:lnTo>
                  <a:lnTo>
                    <a:pt x="45" y="82"/>
                  </a:lnTo>
                  <a:lnTo>
                    <a:pt x="47" y="81"/>
                  </a:lnTo>
                  <a:lnTo>
                    <a:pt x="49" y="80"/>
                  </a:lnTo>
                  <a:lnTo>
                    <a:pt x="52" y="77"/>
                  </a:lnTo>
                  <a:lnTo>
                    <a:pt x="53" y="78"/>
                  </a:lnTo>
                  <a:lnTo>
                    <a:pt x="55" y="82"/>
                  </a:lnTo>
                  <a:lnTo>
                    <a:pt x="56" y="83"/>
                  </a:lnTo>
                  <a:lnTo>
                    <a:pt x="56" y="85"/>
                  </a:lnTo>
                  <a:lnTo>
                    <a:pt x="56" y="86"/>
                  </a:lnTo>
                  <a:close/>
                  <a:moveTo>
                    <a:pt x="28" y="78"/>
                  </a:moveTo>
                  <a:lnTo>
                    <a:pt x="30" y="78"/>
                  </a:lnTo>
                  <a:lnTo>
                    <a:pt x="31" y="78"/>
                  </a:lnTo>
                  <a:lnTo>
                    <a:pt x="31" y="80"/>
                  </a:lnTo>
                  <a:lnTo>
                    <a:pt x="35" y="83"/>
                  </a:lnTo>
                  <a:lnTo>
                    <a:pt x="37" y="83"/>
                  </a:lnTo>
                  <a:lnTo>
                    <a:pt x="38" y="85"/>
                  </a:lnTo>
                  <a:lnTo>
                    <a:pt x="40" y="86"/>
                  </a:lnTo>
                  <a:lnTo>
                    <a:pt x="40" y="88"/>
                  </a:lnTo>
                  <a:lnTo>
                    <a:pt x="42" y="90"/>
                  </a:lnTo>
                  <a:lnTo>
                    <a:pt x="39" y="91"/>
                  </a:lnTo>
                  <a:lnTo>
                    <a:pt x="34" y="91"/>
                  </a:lnTo>
                  <a:lnTo>
                    <a:pt x="32" y="93"/>
                  </a:lnTo>
                  <a:lnTo>
                    <a:pt x="29" y="93"/>
                  </a:lnTo>
                  <a:lnTo>
                    <a:pt x="29" y="91"/>
                  </a:lnTo>
                  <a:lnTo>
                    <a:pt x="29" y="91"/>
                  </a:lnTo>
                  <a:lnTo>
                    <a:pt x="28" y="88"/>
                  </a:lnTo>
                  <a:lnTo>
                    <a:pt x="27" y="83"/>
                  </a:lnTo>
                  <a:lnTo>
                    <a:pt x="26" y="80"/>
                  </a:lnTo>
                  <a:lnTo>
                    <a:pt x="25" y="78"/>
                  </a:lnTo>
                  <a:lnTo>
                    <a:pt x="23" y="80"/>
                  </a:lnTo>
                  <a:lnTo>
                    <a:pt x="22" y="80"/>
                  </a:lnTo>
                  <a:lnTo>
                    <a:pt x="20" y="77"/>
                  </a:lnTo>
                  <a:lnTo>
                    <a:pt x="21" y="72"/>
                  </a:lnTo>
                  <a:lnTo>
                    <a:pt x="22" y="71"/>
                  </a:lnTo>
                  <a:lnTo>
                    <a:pt x="23" y="71"/>
                  </a:lnTo>
                  <a:lnTo>
                    <a:pt x="26" y="72"/>
                  </a:lnTo>
                  <a:lnTo>
                    <a:pt x="28" y="78"/>
                  </a:lnTo>
                  <a:close/>
                  <a:moveTo>
                    <a:pt x="22" y="66"/>
                  </a:moveTo>
                  <a:lnTo>
                    <a:pt x="22" y="66"/>
                  </a:lnTo>
                  <a:lnTo>
                    <a:pt x="18" y="65"/>
                  </a:lnTo>
                  <a:lnTo>
                    <a:pt x="19" y="62"/>
                  </a:lnTo>
                  <a:lnTo>
                    <a:pt x="23" y="63"/>
                  </a:lnTo>
                  <a:lnTo>
                    <a:pt x="22" y="66"/>
                  </a:lnTo>
                  <a:close/>
                  <a:moveTo>
                    <a:pt x="54" y="74"/>
                  </a:moveTo>
                  <a:lnTo>
                    <a:pt x="53" y="74"/>
                  </a:lnTo>
                  <a:lnTo>
                    <a:pt x="53" y="72"/>
                  </a:lnTo>
                  <a:lnTo>
                    <a:pt x="51" y="64"/>
                  </a:lnTo>
                  <a:lnTo>
                    <a:pt x="52" y="57"/>
                  </a:lnTo>
                  <a:lnTo>
                    <a:pt x="53" y="58"/>
                  </a:lnTo>
                  <a:lnTo>
                    <a:pt x="56" y="71"/>
                  </a:lnTo>
                  <a:lnTo>
                    <a:pt x="55" y="73"/>
                  </a:lnTo>
                  <a:lnTo>
                    <a:pt x="54" y="74"/>
                  </a:lnTo>
                  <a:close/>
                  <a:moveTo>
                    <a:pt x="44" y="56"/>
                  </a:moveTo>
                  <a:lnTo>
                    <a:pt x="42" y="58"/>
                  </a:lnTo>
                  <a:lnTo>
                    <a:pt x="38" y="57"/>
                  </a:lnTo>
                  <a:lnTo>
                    <a:pt x="37" y="56"/>
                  </a:lnTo>
                  <a:lnTo>
                    <a:pt x="42" y="52"/>
                  </a:lnTo>
                  <a:lnTo>
                    <a:pt x="47" y="51"/>
                  </a:lnTo>
                  <a:lnTo>
                    <a:pt x="44" y="56"/>
                  </a:lnTo>
                  <a:close/>
                  <a:moveTo>
                    <a:pt x="53" y="52"/>
                  </a:moveTo>
                  <a:lnTo>
                    <a:pt x="53" y="55"/>
                  </a:lnTo>
                  <a:lnTo>
                    <a:pt x="51" y="52"/>
                  </a:lnTo>
                  <a:lnTo>
                    <a:pt x="50" y="43"/>
                  </a:lnTo>
                  <a:lnTo>
                    <a:pt x="51" y="41"/>
                  </a:lnTo>
                  <a:lnTo>
                    <a:pt x="51" y="41"/>
                  </a:lnTo>
                  <a:lnTo>
                    <a:pt x="53" y="48"/>
                  </a:lnTo>
                  <a:lnTo>
                    <a:pt x="53" y="52"/>
                  </a:lnTo>
                  <a:close/>
                  <a:moveTo>
                    <a:pt x="7" y="36"/>
                  </a:moveTo>
                  <a:lnTo>
                    <a:pt x="9" y="47"/>
                  </a:lnTo>
                  <a:lnTo>
                    <a:pt x="12" y="47"/>
                  </a:lnTo>
                  <a:lnTo>
                    <a:pt x="13" y="46"/>
                  </a:lnTo>
                  <a:lnTo>
                    <a:pt x="14" y="44"/>
                  </a:lnTo>
                  <a:lnTo>
                    <a:pt x="15" y="40"/>
                  </a:lnTo>
                  <a:lnTo>
                    <a:pt x="16" y="39"/>
                  </a:lnTo>
                  <a:lnTo>
                    <a:pt x="18" y="39"/>
                  </a:lnTo>
                  <a:lnTo>
                    <a:pt x="17" y="41"/>
                  </a:lnTo>
                  <a:lnTo>
                    <a:pt x="17" y="44"/>
                  </a:lnTo>
                  <a:lnTo>
                    <a:pt x="18" y="46"/>
                  </a:lnTo>
                  <a:lnTo>
                    <a:pt x="19" y="46"/>
                  </a:lnTo>
                  <a:lnTo>
                    <a:pt x="21" y="55"/>
                  </a:lnTo>
                  <a:lnTo>
                    <a:pt x="22" y="56"/>
                  </a:lnTo>
                  <a:lnTo>
                    <a:pt x="22" y="58"/>
                  </a:lnTo>
                  <a:lnTo>
                    <a:pt x="18" y="61"/>
                  </a:lnTo>
                  <a:lnTo>
                    <a:pt x="13" y="61"/>
                  </a:lnTo>
                  <a:lnTo>
                    <a:pt x="10" y="63"/>
                  </a:lnTo>
                  <a:lnTo>
                    <a:pt x="7" y="63"/>
                  </a:lnTo>
                  <a:lnTo>
                    <a:pt x="7" y="60"/>
                  </a:lnTo>
                  <a:lnTo>
                    <a:pt x="6" y="59"/>
                  </a:lnTo>
                  <a:lnTo>
                    <a:pt x="3" y="55"/>
                  </a:lnTo>
                  <a:lnTo>
                    <a:pt x="4" y="49"/>
                  </a:lnTo>
                  <a:lnTo>
                    <a:pt x="0" y="37"/>
                  </a:lnTo>
                  <a:lnTo>
                    <a:pt x="0" y="34"/>
                  </a:lnTo>
                  <a:lnTo>
                    <a:pt x="1" y="30"/>
                  </a:lnTo>
                  <a:lnTo>
                    <a:pt x="2" y="30"/>
                  </a:lnTo>
                  <a:lnTo>
                    <a:pt x="4" y="33"/>
                  </a:lnTo>
                  <a:lnTo>
                    <a:pt x="7" y="36"/>
                  </a:lnTo>
                  <a:close/>
                  <a:moveTo>
                    <a:pt x="34" y="17"/>
                  </a:moveTo>
                  <a:lnTo>
                    <a:pt x="33" y="19"/>
                  </a:lnTo>
                  <a:lnTo>
                    <a:pt x="29" y="19"/>
                  </a:lnTo>
                  <a:lnTo>
                    <a:pt x="28" y="18"/>
                  </a:lnTo>
                  <a:lnTo>
                    <a:pt x="28" y="15"/>
                  </a:lnTo>
                  <a:lnTo>
                    <a:pt x="29" y="14"/>
                  </a:lnTo>
                  <a:lnTo>
                    <a:pt x="31" y="14"/>
                  </a:lnTo>
                  <a:lnTo>
                    <a:pt x="34" y="15"/>
                  </a:lnTo>
                  <a:lnTo>
                    <a:pt x="34" y="17"/>
                  </a:lnTo>
                  <a:close/>
                  <a:moveTo>
                    <a:pt x="31" y="6"/>
                  </a:moveTo>
                  <a:lnTo>
                    <a:pt x="30" y="6"/>
                  </a:lnTo>
                  <a:lnTo>
                    <a:pt x="29" y="6"/>
                  </a:lnTo>
                  <a:lnTo>
                    <a:pt x="28" y="2"/>
                  </a:lnTo>
                  <a:lnTo>
                    <a:pt x="28" y="1"/>
                  </a:lnTo>
                  <a:lnTo>
                    <a:pt x="31" y="0"/>
                  </a:lnTo>
                  <a:lnTo>
                    <a:pt x="33" y="2"/>
                  </a:lnTo>
                  <a:lnTo>
                    <a:pt x="33" y="3"/>
                  </a:lnTo>
                  <a:lnTo>
                    <a:pt x="33" y="4"/>
                  </a:lnTo>
                  <a:lnTo>
                    <a:pt x="33" y="5"/>
                  </a:lnTo>
                  <a:lnTo>
                    <a:pt x="31" y="5"/>
                  </a:lnTo>
                  <a:lnTo>
                    <a:pt x="31"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80" name="Freeform 1000">
              <a:extLst>
                <a:ext uri="{FF2B5EF4-FFF2-40B4-BE49-F238E27FC236}">
                  <a16:creationId xmlns="" xmlns:a16="http://schemas.microsoft.com/office/drawing/2014/main" id="{92E8840E-69E8-7D14-AA22-991157A0B506}"/>
                </a:ext>
              </a:extLst>
            </p:cNvPr>
            <p:cNvSpPr>
              <a:spLocks noChangeArrowheads="1"/>
            </p:cNvSpPr>
            <p:nvPr/>
          </p:nvSpPr>
          <p:spPr bwMode="auto">
            <a:xfrm>
              <a:off x="14947411" y="10710128"/>
              <a:ext cx="5497" cy="5497"/>
            </a:xfrm>
            <a:custGeom>
              <a:avLst/>
              <a:gdLst>
                <a:gd name="T0" fmla="*/ 5 w 6"/>
                <a:gd name="T1" fmla="*/ 2 h 5"/>
                <a:gd name="T2" fmla="*/ 5 w 6"/>
                <a:gd name="T3" fmla="*/ 4 h 5"/>
                <a:gd name="T4" fmla="*/ 3 w 6"/>
                <a:gd name="T5" fmla="*/ 4 h 5"/>
                <a:gd name="T6" fmla="*/ 0 w 6"/>
                <a:gd name="T7" fmla="*/ 2 h 5"/>
                <a:gd name="T8" fmla="*/ 1 w 6"/>
                <a:gd name="T9" fmla="*/ 1 h 5"/>
                <a:gd name="T10" fmla="*/ 3 w 6"/>
                <a:gd name="T11" fmla="*/ 0 h 5"/>
                <a:gd name="T12" fmla="*/ 4 w 6"/>
                <a:gd name="T13" fmla="*/ 0 h 5"/>
                <a:gd name="T14" fmla="*/ 5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2"/>
                  </a:moveTo>
                  <a:lnTo>
                    <a:pt x="5" y="4"/>
                  </a:lnTo>
                  <a:lnTo>
                    <a:pt x="3" y="4"/>
                  </a:lnTo>
                  <a:lnTo>
                    <a:pt x="0" y="2"/>
                  </a:lnTo>
                  <a:lnTo>
                    <a:pt x="1"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1" name="Freeform 1001">
              <a:extLst>
                <a:ext uri="{FF2B5EF4-FFF2-40B4-BE49-F238E27FC236}">
                  <a16:creationId xmlns="" xmlns:a16="http://schemas.microsoft.com/office/drawing/2014/main" id="{EE3828CA-C2E5-3595-9A99-107224B23030}"/>
                </a:ext>
              </a:extLst>
            </p:cNvPr>
            <p:cNvSpPr>
              <a:spLocks noChangeArrowheads="1"/>
            </p:cNvSpPr>
            <p:nvPr/>
          </p:nvSpPr>
          <p:spPr bwMode="auto">
            <a:xfrm>
              <a:off x="14925430" y="10677157"/>
              <a:ext cx="10990" cy="16487"/>
            </a:xfrm>
            <a:custGeom>
              <a:avLst/>
              <a:gdLst>
                <a:gd name="T0" fmla="*/ 8 w 9"/>
                <a:gd name="T1" fmla="*/ 7 h 12"/>
                <a:gd name="T2" fmla="*/ 7 w 9"/>
                <a:gd name="T3" fmla="*/ 11 h 12"/>
                <a:gd name="T4" fmla="*/ 4 w 9"/>
                <a:gd name="T5" fmla="*/ 10 h 12"/>
                <a:gd name="T6" fmla="*/ 1 w 9"/>
                <a:gd name="T7" fmla="*/ 7 h 12"/>
                <a:gd name="T8" fmla="*/ 0 w 9"/>
                <a:gd name="T9" fmla="*/ 5 h 12"/>
                <a:gd name="T10" fmla="*/ 1 w 9"/>
                <a:gd name="T11" fmla="*/ 1 h 12"/>
                <a:gd name="T12" fmla="*/ 2 w 9"/>
                <a:gd name="T13" fmla="*/ 0 h 12"/>
                <a:gd name="T14" fmla="*/ 3 w 9"/>
                <a:gd name="T15" fmla="*/ 0 h 12"/>
                <a:gd name="T16" fmla="*/ 5 w 9"/>
                <a:gd name="T17" fmla="*/ 4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lnTo>
                    <a:pt x="7" y="11"/>
                  </a:lnTo>
                  <a:lnTo>
                    <a:pt x="4" y="10"/>
                  </a:lnTo>
                  <a:lnTo>
                    <a:pt x="1" y="7"/>
                  </a:lnTo>
                  <a:lnTo>
                    <a:pt x="0" y="5"/>
                  </a:lnTo>
                  <a:lnTo>
                    <a:pt x="1" y="1"/>
                  </a:lnTo>
                  <a:lnTo>
                    <a:pt x="2" y="0"/>
                  </a:lnTo>
                  <a:lnTo>
                    <a:pt x="3" y="0"/>
                  </a:lnTo>
                  <a:lnTo>
                    <a:pt x="5" y="4"/>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2" name="Freeform 1002">
              <a:extLst>
                <a:ext uri="{FF2B5EF4-FFF2-40B4-BE49-F238E27FC236}">
                  <a16:creationId xmlns="" xmlns:a16="http://schemas.microsoft.com/office/drawing/2014/main" id="{33968753-157E-157C-9190-7201E3669927}"/>
                </a:ext>
              </a:extLst>
            </p:cNvPr>
            <p:cNvSpPr>
              <a:spLocks noChangeArrowheads="1"/>
            </p:cNvSpPr>
            <p:nvPr/>
          </p:nvSpPr>
          <p:spPr bwMode="auto">
            <a:xfrm>
              <a:off x="14919937" y="10644186"/>
              <a:ext cx="16484" cy="16487"/>
            </a:xfrm>
            <a:custGeom>
              <a:avLst/>
              <a:gdLst>
                <a:gd name="T0" fmla="*/ 11 w 12"/>
                <a:gd name="T1" fmla="*/ 11 h 14"/>
                <a:gd name="T2" fmla="*/ 10 w 12"/>
                <a:gd name="T3" fmla="*/ 13 h 14"/>
                <a:gd name="T4" fmla="*/ 9 w 12"/>
                <a:gd name="T5" fmla="*/ 12 h 14"/>
                <a:gd name="T6" fmla="*/ 0 w 12"/>
                <a:gd name="T7" fmla="*/ 9 h 14"/>
                <a:gd name="T8" fmla="*/ 1 w 12"/>
                <a:gd name="T9" fmla="*/ 8 h 14"/>
                <a:gd name="T10" fmla="*/ 0 w 12"/>
                <a:gd name="T11" fmla="*/ 3 h 14"/>
                <a:gd name="T12" fmla="*/ 2 w 12"/>
                <a:gd name="T13" fmla="*/ 1 h 14"/>
                <a:gd name="T14" fmla="*/ 3 w 12"/>
                <a:gd name="T15" fmla="*/ 0 h 14"/>
                <a:gd name="T16" fmla="*/ 5 w 12"/>
                <a:gd name="T17" fmla="*/ 1 h 14"/>
                <a:gd name="T18" fmla="*/ 7 w 12"/>
                <a:gd name="T19" fmla="*/ 4 h 14"/>
                <a:gd name="T20" fmla="*/ 9 w 12"/>
                <a:gd name="T21" fmla="*/ 5 h 14"/>
                <a:gd name="T22" fmla="*/ 7 w 12"/>
                <a:gd name="T23" fmla="*/ 6 h 14"/>
                <a:gd name="T24" fmla="*/ 10 w 12"/>
                <a:gd name="T25" fmla="*/ 9 h 14"/>
                <a:gd name="T26" fmla="*/ 11 w 12"/>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11"/>
                  </a:moveTo>
                  <a:lnTo>
                    <a:pt x="10" y="13"/>
                  </a:lnTo>
                  <a:lnTo>
                    <a:pt x="9" y="12"/>
                  </a:lnTo>
                  <a:lnTo>
                    <a:pt x="0" y="9"/>
                  </a:lnTo>
                  <a:lnTo>
                    <a:pt x="1" y="8"/>
                  </a:lnTo>
                  <a:lnTo>
                    <a:pt x="0" y="3"/>
                  </a:lnTo>
                  <a:lnTo>
                    <a:pt x="2" y="1"/>
                  </a:lnTo>
                  <a:lnTo>
                    <a:pt x="3" y="0"/>
                  </a:lnTo>
                  <a:lnTo>
                    <a:pt x="5" y="1"/>
                  </a:lnTo>
                  <a:lnTo>
                    <a:pt x="7" y="4"/>
                  </a:lnTo>
                  <a:lnTo>
                    <a:pt x="9" y="5"/>
                  </a:lnTo>
                  <a:lnTo>
                    <a:pt x="7" y="6"/>
                  </a:lnTo>
                  <a:lnTo>
                    <a:pt x="10"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3" name="Freeform 1003">
              <a:extLst>
                <a:ext uri="{FF2B5EF4-FFF2-40B4-BE49-F238E27FC236}">
                  <a16:creationId xmlns="" xmlns:a16="http://schemas.microsoft.com/office/drawing/2014/main" id="{22DDA41C-A908-E7E5-F97D-A8ACCD455EB4}"/>
                </a:ext>
              </a:extLst>
            </p:cNvPr>
            <p:cNvSpPr>
              <a:spLocks noChangeArrowheads="1"/>
            </p:cNvSpPr>
            <p:nvPr/>
          </p:nvSpPr>
          <p:spPr bwMode="auto">
            <a:xfrm>
              <a:off x="14886966" y="10600224"/>
              <a:ext cx="16484" cy="10990"/>
            </a:xfrm>
            <a:custGeom>
              <a:avLst/>
              <a:gdLst>
                <a:gd name="T0" fmla="*/ 9 w 14"/>
                <a:gd name="T1" fmla="*/ 0 h 9"/>
                <a:gd name="T2" fmla="*/ 12 w 14"/>
                <a:gd name="T3" fmla="*/ 4 h 9"/>
                <a:gd name="T4" fmla="*/ 13 w 14"/>
                <a:gd name="T5" fmla="*/ 4 h 9"/>
                <a:gd name="T6" fmla="*/ 12 w 14"/>
                <a:gd name="T7" fmla="*/ 8 h 9"/>
                <a:gd name="T8" fmla="*/ 7 w 14"/>
                <a:gd name="T9" fmla="*/ 8 h 9"/>
                <a:gd name="T10" fmla="*/ 3 w 14"/>
                <a:gd name="T11" fmla="*/ 8 h 9"/>
                <a:gd name="T12" fmla="*/ 5 w 14"/>
                <a:gd name="T13" fmla="*/ 6 h 9"/>
                <a:gd name="T14" fmla="*/ 4 w 14"/>
                <a:gd name="T15" fmla="*/ 5 h 9"/>
                <a:gd name="T16" fmla="*/ 3 w 14"/>
                <a:gd name="T17" fmla="*/ 4 h 9"/>
                <a:gd name="T18" fmla="*/ 1 w 14"/>
                <a:gd name="T19" fmla="*/ 5 h 9"/>
                <a:gd name="T20" fmla="*/ 0 w 14"/>
                <a:gd name="T21" fmla="*/ 5 h 9"/>
                <a:gd name="T22" fmla="*/ 1 w 14"/>
                <a:gd name="T23" fmla="*/ 3 h 9"/>
                <a:gd name="T24" fmla="*/ 4 w 14"/>
                <a:gd name="T25" fmla="*/ 0 h 9"/>
                <a:gd name="T26" fmla="*/ 4 w 14"/>
                <a:gd name="T27" fmla="*/ 0 h 9"/>
                <a:gd name="T28" fmla="*/ 5 w 14"/>
                <a:gd name="T29" fmla="*/ 0 h 9"/>
                <a:gd name="T30" fmla="*/ 6 w 14"/>
                <a:gd name="T31" fmla="*/ 0 h 9"/>
                <a:gd name="T32" fmla="*/ 9 w 14"/>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9">
                  <a:moveTo>
                    <a:pt x="9" y="0"/>
                  </a:moveTo>
                  <a:lnTo>
                    <a:pt x="12" y="4"/>
                  </a:lnTo>
                  <a:lnTo>
                    <a:pt x="13" y="4"/>
                  </a:lnTo>
                  <a:lnTo>
                    <a:pt x="12" y="8"/>
                  </a:lnTo>
                  <a:lnTo>
                    <a:pt x="7" y="8"/>
                  </a:lnTo>
                  <a:lnTo>
                    <a:pt x="3" y="8"/>
                  </a:lnTo>
                  <a:lnTo>
                    <a:pt x="5" y="6"/>
                  </a:lnTo>
                  <a:lnTo>
                    <a:pt x="4" y="5"/>
                  </a:lnTo>
                  <a:lnTo>
                    <a:pt x="3" y="4"/>
                  </a:lnTo>
                  <a:lnTo>
                    <a:pt x="1" y="5"/>
                  </a:lnTo>
                  <a:lnTo>
                    <a:pt x="0" y="5"/>
                  </a:lnTo>
                  <a:lnTo>
                    <a:pt x="1" y="3"/>
                  </a:lnTo>
                  <a:lnTo>
                    <a:pt x="4" y="0"/>
                  </a:lnTo>
                  <a:lnTo>
                    <a:pt x="4" y="0"/>
                  </a:lnTo>
                  <a:lnTo>
                    <a:pt x="5" y="0"/>
                  </a:lnTo>
                  <a:lnTo>
                    <a:pt x="6" y="0"/>
                  </a:lnTo>
                  <a:lnTo>
                    <a:pt x="9"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4" name="Freeform 1004">
              <a:extLst>
                <a:ext uri="{FF2B5EF4-FFF2-40B4-BE49-F238E27FC236}">
                  <a16:creationId xmlns="" xmlns:a16="http://schemas.microsoft.com/office/drawing/2014/main" id="{EAD6A513-7DC7-3371-3BAF-8E6579393D3F}"/>
                </a:ext>
              </a:extLst>
            </p:cNvPr>
            <p:cNvSpPr>
              <a:spLocks noChangeArrowheads="1"/>
            </p:cNvSpPr>
            <p:nvPr/>
          </p:nvSpPr>
          <p:spPr bwMode="auto">
            <a:xfrm>
              <a:off x="14886966" y="10561760"/>
              <a:ext cx="16484" cy="10990"/>
            </a:xfrm>
            <a:custGeom>
              <a:avLst/>
              <a:gdLst>
                <a:gd name="T0" fmla="*/ 10 w 13"/>
                <a:gd name="T1" fmla="*/ 7 h 9"/>
                <a:gd name="T2" fmla="*/ 12 w 13"/>
                <a:gd name="T3" fmla="*/ 7 h 9"/>
                <a:gd name="T4" fmla="*/ 11 w 13"/>
                <a:gd name="T5" fmla="*/ 8 h 9"/>
                <a:gd name="T6" fmla="*/ 7 w 13"/>
                <a:gd name="T7" fmla="*/ 7 h 9"/>
                <a:gd name="T8" fmla="*/ 3 w 13"/>
                <a:gd name="T9" fmla="*/ 7 h 9"/>
                <a:gd name="T10" fmla="*/ 2 w 13"/>
                <a:gd name="T11" fmla="*/ 7 h 9"/>
                <a:gd name="T12" fmla="*/ 0 w 13"/>
                <a:gd name="T13" fmla="*/ 6 h 9"/>
                <a:gd name="T14" fmla="*/ 0 w 13"/>
                <a:gd name="T15" fmla="*/ 3 h 9"/>
                <a:gd name="T16" fmla="*/ 0 w 13"/>
                <a:gd name="T17" fmla="*/ 2 h 9"/>
                <a:gd name="T18" fmla="*/ 2 w 13"/>
                <a:gd name="T19" fmla="*/ 0 h 9"/>
                <a:gd name="T20" fmla="*/ 2 w 13"/>
                <a:gd name="T21" fmla="*/ 0 h 9"/>
                <a:gd name="T22" fmla="*/ 4 w 13"/>
                <a:gd name="T23" fmla="*/ 2 h 9"/>
                <a:gd name="T24" fmla="*/ 5 w 13"/>
                <a:gd name="T25" fmla="*/ 3 h 9"/>
                <a:gd name="T26" fmla="*/ 5 w 13"/>
                <a:gd name="T27" fmla="*/ 3 h 9"/>
                <a:gd name="T28" fmla="*/ 8 w 13"/>
                <a:gd name="T29" fmla="*/ 5 h 9"/>
                <a:gd name="T30" fmla="*/ 10 w 13"/>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9">
                  <a:moveTo>
                    <a:pt x="10" y="7"/>
                  </a:moveTo>
                  <a:lnTo>
                    <a:pt x="12" y="7"/>
                  </a:lnTo>
                  <a:lnTo>
                    <a:pt x="11" y="8"/>
                  </a:lnTo>
                  <a:lnTo>
                    <a:pt x="7" y="7"/>
                  </a:lnTo>
                  <a:lnTo>
                    <a:pt x="3" y="7"/>
                  </a:lnTo>
                  <a:lnTo>
                    <a:pt x="2" y="7"/>
                  </a:lnTo>
                  <a:lnTo>
                    <a:pt x="0" y="6"/>
                  </a:lnTo>
                  <a:lnTo>
                    <a:pt x="0" y="3"/>
                  </a:lnTo>
                  <a:lnTo>
                    <a:pt x="0" y="2"/>
                  </a:lnTo>
                  <a:lnTo>
                    <a:pt x="2" y="0"/>
                  </a:lnTo>
                  <a:lnTo>
                    <a:pt x="2" y="0"/>
                  </a:lnTo>
                  <a:lnTo>
                    <a:pt x="4" y="2"/>
                  </a:lnTo>
                  <a:lnTo>
                    <a:pt x="5" y="3"/>
                  </a:lnTo>
                  <a:lnTo>
                    <a:pt x="5" y="3"/>
                  </a:lnTo>
                  <a:lnTo>
                    <a:pt x="8" y="5"/>
                  </a:lnTo>
                  <a:lnTo>
                    <a:pt x="10"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5" name="Freeform 1005">
              <a:extLst>
                <a:ext uri="{FF2B5EF4-FFF2-40B4-BE49-F238E27FC236}">
                  <a16:creationId xmlns="" xmlns:a16="http://schemas.microsoft.com/office/drawing/2014/main" id="{710BB904-DD2E-C303-D920-FBED35719C7A}"/>
                </a:ext>
              </a:extLst>
            </p:cNvPr>
            <p:cNvSpPr>
              <a:spLocks noChangeArrowheads="1"/>
            </p:cNvSpPr>
            <p:nvPr/>
          </p:nvSpPr>
          <p:spPr bwMode="auto">
            <a:xfrm>
              <a:off x="14875975" y="10539779"/>
              <a:ext cx="16484" cy="10990"/>
            </a:xfrm>
            <a:custGeom>
              <a:avLst/>
              <a:gdLst>
                <a:gd name="T0" fmla="*/ 11 w 12"/>
                <a:gd name="T1" fmla="*/ 9 h 10"/>
                <a:gd name="T2" fmla="*/ 8 w 12"/>
                <a:gd name="T3" fmla="*/ 9 h 10"/>
                <a:gd name="T4" fmla="*/ 3 w 12"/>
                <a:gd name="T5" fmla="*/ 8 h 10"/>
                <a:gd name="T6" fmla="*/ 0 w 12"/>
                <a:gd name="T7" fmla="*/ 6 h 10"/>
                <a:gd name="T8" fmla="*/ 0 w 12"/>
                <a:gd name="T9" fmla="*/ 5 h 10"/>
                <a:gd name="T10" fmla="*/ 2 w 12"/>
                <a:gd name="T11" fmla="*/ 4 h 10"/>
                <a:gd name="T12" fmla="*/ 4 w 12"/>
                <a:gd name="T13" fmla="*/ 3 h 10"/>
                <a:gd name="T14" fmla="*/ 7 w 12"/>
                <a:gd name="T15" fmla="*/ 0 h 10"/>
                <a:gd name="T16" fmla="*/ 8 w 12"/>
                <a:gd name="T17" fmla="*/ 1 h 10"/>
                <a:gd name="T18" fmla="*/ 10 w 12"/>
                <a:gd name="T19" fmla="*/ 5 h 10"/>
                <a:gd name="T20" fmla="*/ 11 w 12"/>
                <a:gd name="T21" fmla="*/ 6 h 10"/>
                <a:gd name="T22" fmla="*/ 11 w 12"/>
                <a:gd name="T23" fmla="*/ 8 h 10"/>
                <a:gd name="T24" fmla="*/ 11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11" y="9"/>
                  </a:moveTo>
                  <a:lnTo>
                    <a:pt x="8" y="9"/>
                  </a:lnTo>
                  <a:lnTo>
                    <a:pt x="3" y="8"/>
                  </a:lnTo>
                  <a:lnTo>
                    <a:pt x="0" y="6"/>
                  </a:lnTo>
                  <a:lnTo>
                    <a:pt x="0" y="5"/>
                  </a:lnTo>
                  <a:lnTo>
                    <a:pt x="2" y="4"/>
                  </a:lnTo>
                  <a:lnTo>
                    <a:pt x="4" y="3"/>
                  </a:lnTo>
                  <a:lnTo>
                    <a:pt x="7" y="0"/>
                  </a:lnTo>
                  <a:lnTo>
                    <a:pt x="8" y="1"/>
                  </a:lnTo>
                  <a:lnTo>
                    <a:pt x="10" y="5"/>
                  </a:lnTo>
                  <a:lnTo>
                    <a:pt x="11" y="6"/>
                  </a:lnTo>
                  <a:lnTo>
                    <a:pt x="11" y="8"/>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6" name="Freeform 1006">
              <a:extLst>
                <a:ext uri="{FF2B5EF4-FFF2-40B4-BE49-F238E27FC236}">
                  <a16:creationId xmlns="" xmlns:a16="http://schemas.microsoft.com/office/drawing/2014/main" id="{2CDE17E8-D821-6FC6-D639-EF23B2F6DBC3}"/>
                </a:ext>
              </a:extLst>
            </p:cNvPr>
            <p:cNvSpPr>
              <a:spLocks noChangeArrowheads="1"/>
            </p:cNvSpPr>
            <p:nvPr/>
          </p:nvSpPr>
          <p:spPr bwMode="auto">
            <a:xfrm>
              <a:off x="14848498" y="10534282"/>
              <a:ext cx="27478" cy="27478"/>
            </a:xfrm>
            <a:custGeom>
              <a:avLst/>
              <a:gdLst>
                <a:gd name="T0" fmla="*/ 8 w 23"/>
                <a:gd name="T1" fmla="*/ 7 h 23"/>
                <a:gd name="T2" fmla="*/ 10 w 23"/>
                <a:gd name="T3" fmla="*/ 7 h 23"/>
                <a:gd name="T4" fmla="*/ 11 w 23"/>
                <a:gd name="T5" fmla="*/ 7 h 23"/>
                <a:gd name="T6" fmla="*/ 11 w 23"/>
                <a:gd name="T7" fmla="*/ 9 h 23"/>
                <a:gd name="T8" fmla="*/ 15 w 23"/>
                <a:gd name="T9" fmla="*/ 12 h 23"/>
                <a:gd name="T10" fmla="*/ 17 w 23"/>
                <a:gd name="T11" fmla="*/ 12 h 23"/>
                <a:gd name="T12" fmla="*/ 18 w 23"/>
                <a:gd name="T13" fmla="*/ 14 h 23"/>
                <a:gd name="T14" fmla="*/ 20 w 23"/>
                <a:gd name="T15" fmla="*/ 15 h 23"/>
                <a:gd name="T16" fmla="*/ 20 w 23"/>
                <a:gd name="T17" fmla="*/ 17 h 23"/>
                <a:gd name="T18" fmla="*/ 22 w 23"/>
                <a:gd name="T19" fmla="*/ 19 h 23"/>
                <a:gd name="T20" fmla="*/ 19 w 23"/>
                <a:gd name="T21" fmla="*/ 20 h 23"/>
                <a:gd name="T22" fmla="*/ 14 w 23"/>
                <a:gd name="T23" fmla="*/ 20 h 23"/>
                <a:gd name="T24" fmla="*/ 12 w 23"/>
                <a:gd name="T25" fmla="*/ 22 h 23"/>
                <a:gd name="T26" fmla="*/ 9 w 23"/>
                <a:gd name="T27" fmla="*/ 22 h 23"/>
                <a:gd name="T28" fmla="*/ 9 w 23"/>
                <a:gd name="T29" fmla="*/ 20 h 23"/>
                <a:gd name="T30" fmla="*/ 9 w 23"/>
                <a:gd name="T31" fmla="*/ 20 h 23"/>
                <a:gd name="T32" fmla="*/ 8 w 23"/>
                <a:gd name="T33" fmla="*/ 17 h 23"/>
                <a:gd name="T34" fmla="*/ 7 w 23"/>
                <a:gd name="T35" fmla="*/ 12 h 23"/>
                <a:gd name="T36" fmla="*/ 6 w 23"/>
                <a:gd name="T37" fmla="*/ 9 h 23"/>
                <a:gd name="T38" fmla="*/ 5 w 23"/>
                <a:gd name="T39" fmla="*/ 7 h 23"/>
                <a:gd name="T40" fmla="*/ 3 w 23"/>
                <a:gd name="T41" fmla="*/ 9 h 23"/>
                <a:gd name="T42" fmla="*/ 2 w 23"/>
                <a:gd name="T43" fmla="*/ 9 h 23"/>
                <a:gd name="T44" fmla="*/ 0 w 23"/>
                <a:gd name="T45" fmla="*/ 6 h 23"/>
                <a:gd name="T46" fmla="*/ 1 w 23"/>
                <a:gd name="T47" fmla="*/ 1 h 23"/>
                <a:gd name="T48" fmla="*/ 2 w 23"/>
                <a:gd name="T49" fmla="*/ 0 h 23"/>
                <a:gd name="T50" fmla="*/ 3 w 23"/>
                <a:gd name="T51" fmla="*/ 0 h 23"/>
                <a:gd name="T52" fmla="*/ 6 w 23"/>
                <a:gd name="T53" fmla="*/ 1 h 23"/>
                <a:gd name="T54" fmla="*/ 8 w 23"/>
                <a:gd name="T5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3">
                  <a:moveTo>
                    <a:pt x="8" y="7"/>
                  </a:moveTo>
                  <a:lnTo>
                    <a:pt x="10" y="7"/>
                  </a:lnTo>
                  <a:lnTo>
                    <a:pt x="11" y="7"/>
                  </a:lnTo>
                  <a:lnTo>
                    <a:pt x="11" y="9"/>
                  </a:lnTo>
                  <a:lnTo>
                    <a:pt x="15" y="12"/>
                  </a:lnTo>
                  <a:lnTo>
                    <a:pt x="17" y="12"/>
                  </a:lnTo>
                  <a:lnTo>
                    <a:pt x="18" y="14"/>
                  </a:lnTo>
                  <a:lnTo>
                    <a:pt x="20" y="15"/>
                  </a:lnTo>
                  <a:lnTo>
                    <a:pt x="20" y="17"/>
                  </a:lnTo>
                  <a:lnTo>
                    <a:pt x="22" y="19"/>
                  </a:lnTo>
                  <a:lnTo>
                    <a:pt x="19" y="20"/>
                  </a:lnTo>
                  <a:lnTo>
                    <a:pt x="14" y="20"/>
                  </a:lnTo>
                  <a:lnTo>
                    <a:pt x="12" y="22"/>
                  </a:lnTo>
                  <a:lnTo>
                    <a:pt x="9" y="22"/>
                  </a:lnTo>
                  <a:lnTo>
                    <a:pt x="9" y="20"/>
                  </a:lnTo>
                  <a:lnTo>
                    <a:pt x="9" y="20"/>
                  </a:lnTo>
                  <a:lnTo>
                    <a:pt x="8" y="17"/>
                  </a:lnTo>
                  <a:lnTo>
                    <a:pt x="7" y="12"/>
                  </a:lnTo>
                  <a:lnTo>
                    <a:pt x="6" y="9"/>
                  </a:lnTo>
                  <a:lnTo>
                    <a:pt x="5" y="7"/>
                  </a:lnTo>
                  <a:lnTo>
                    <a:pt x="3" y="9"/>
                  </a:lnTo>
                  <a:lnTo>
                    <a:pt x="2" y="9"/>
                  </a:lnTo>
                  <a:lnTo>
                    <a:pt x="0" y="6"/>
                  </a:lnTo>
                  <a:lnTo>
                    <a:pt x="1" y="1"/>
                  </a:lnTo>
                  <a:lnTo>
                    <a:pt x="2" y="0"/>
                  </a:lnTo>
                  <a:lnTo>
                    <a:pt x="3" y="0"/>
                  </a:lnTo>
                  <a:lnTo>
                    <a:pt x="6" y="1"/>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7" name="Freeform 1007">
              <a:extLst>
                <a:ext uri="{FF2B5EF4-FFF2-40B4-BE49-F238E27FC236}">
                  <a16:creationId xmlns="" xmlns:a16="http://schemas.microsoft.com/office/drawing/2014/main" id="{506F2458-C615-51E7-0714-0A2A140D51FD}"/>
                </a:ext>
              </a:extLst>
            </p:cNvPr>
            <p:cNvSpPr>
              <a:spLocks noChangeArrowheads="1"/>
            </p:cNvSpPr>
            <p:nvPr/>
          </p:nvSpPr>
          <p:spPr bwMode="auto">
            <a:xfrm>
              <a:off x="14843004" y="10523292"/>
              <a:ext cx="5493" cy="5497"/>
            </a:xfrm>
            <a:custGeom>
              <a:avLst/>
              <a:gdLst>
                <a:gd name="T0" fmla="*/ 4 w 6"/>
                <a:gd name="T1" fmla="*/ 4 h 5"/>
                <a:gd name="T2" fmla="*/ 4 w 6"/>
                <a:gd name="T3" fmla="*/ 4 h 5"/>
                <a:gd name="T4" fmla="*/ 0 w 6"/>
                <a:gd name="T5" fmla="*/ 3 h 5"/>
                <a:gd name="T6" fmla="*/ 1 w 6"/>
                <a:gd name="T7" fmla="*/ 0 h 5"/>
                <a:gd name="T8" fmla="*/ 5 w 6"/>
                <a:gd name="T9" fmla="*/ 1 h 5"/>
                <a:gd name="T10" fmla="*/ 4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4" y="4"/>
                  </a:moveTo>
                  <a:lnTo>
                    <a:pt x="4" y="4"/>
                  </a:lnTo>
                  <a:lnTo>
                    <a:pt x="0" y="3"/>
                  </a:lnTo>
                  <a:lnTo>
                    <a:pt x="1" y="0"/>
                  </a:lnTo>
                  <a:lnTo>
                    <a:pt x="5"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8" name="Freeform 1008">
              <a:extLst>
                <a:ext uri="{FF2B5EF4-FFF2-40B4-BE49-F238E27FC236}">
                  <a16:creationId xmlns="" xmlns:a16="http://schemas.microsoft.com/office/drawing/2014/main" id="{3A9B908B-B105-2E93-AD6E-233AB51ED881}"/>
                </a:ext>
              </a:extLst>
            </p:cNvPr>
            <p:cNvSpPr>
              <a:spLocks noChangeArrowheads="1"/>
            </p:cNvSpPr>
            <p:nvPr/>
          </p:nvSpPr>
          <p:spPr bwMode="auto">
            <a:xfrm>
              <a:off x="14886966" y="10517798"/>
              <a:ext cx="5493" cy="21981"/>
            </a:xfrm>
            <a:custGeom>
              <a:avLst/>
              <a:gdLst>
                <a:gd name="T0" fmla="*/ 3 w 6"/>
                <a:gd name="T1" fmla="*/ 17 h 18"/>
                <a:gd name="T2" fmla="*/ 2 w 6"/>
                <a:gd name="T3" fmla="*/ 17 h 18"/>
                <a:gd name="T4" fmla="*/ 2 w 6"/>
                <a:gd name="T5" fmla="*/ 15 h 18"/>
                <a:gd name="T6" fmla="*/ 0 w 6"/>
                <a:gd name="T7" fmla="*/ 7 h 18"/>
                <a:gd name="T8" fmla="*/ 1 w 6"/>
                <a:gd name="T9" fmla="*/ 0 h 18"/>
                <a:gd name="T10" fmla="*/ 2 w 6"/>
                <a:gd name="T11" fmla="*/ 1 h 18"/>
                <a:gd name="T12" fmla="*/ 5 w 6"/>
                <a:gd name="T13" fmla="*/ 14 h 18"/>
                <a:gd name="T14" fmla="*/ 4 w 6"/>
                <a:gd name="T15" fmla="*/ 16 h 18"/>
                <a:gd name="T16" fmla="*/ 3 w 6"/>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3" y="17"/>
                  </a:moveTo>
                  <a:lnTo>
                    <a:pt x="2" y="17"/>
                  </a:lnTo>
                  <a:lnTo>
                    <a:pt x="2" y="15"/>
                  </a:lnTo>
                  <a:lnTo>
                    <a:pt x="0" y="7"/>
                  </a:lnTo>
                  <a:lnTo>
                    <a:pt x="1" y="0"/>
                  </a:lnTo>
                  <a:lnTo>
                    <a:pt x="2" y="1"/>
                  </a:lnTo>
                  <a:lnTo>
                    <a:pt x="5" y="14"/>
                  </a:lnTo>
                  <a:lnTo>
                    <a:pt x="4"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89" name="Freeform 1009">
              <a:extLst>
                <a:ext uri="{FF2B5EF4-FFF2-40B4-BE49-F238E27FC236}">
                  <a16:creationId xmlns="" xmlns:a16="http://schemas.microsoft.com/office/drawing/2014/main" id="{5BC21DBD-617B-DBBE-36F5-3FCD46CE2ED9}"/>
                </a:ext>
              </a:extLst>
            </p:cNvPr>
            <p:cNvSpPr>
              <a:spLocks noChangeArrowheads="1"/>
            </p:cNvSpPr>
            <p:nvPr/>
          </p:nvSpPr>
          <p:spPr bwMode="auto">
            <a:xfrm>
              <a:off x="14864985" y="10506808"/>
              <a:ext cx="10990" cy="10990"/>
            </a:xfrm>
            <a:custGeom>
              <a:avLst/>
              <a:gdLst>
                <a:gd name="T0" fmla="*/ 7 w 11"/>
                <a:gd name="T1" fmla="*/ 5 h 8"/>
                <a:gd name="T2" fmla="*/ 5 w 11"/>
                <a:gd name="T3" fmla="*/ 7 h 8"/>
                <a:gd name="T4" fmla="*/ 1 w 11"/>
                <a:gd name="T5" fmla="*/ 6 h 8"/>
                <a:gd name="T6" fmla="*/ 0 w 11"/>
                <a:gd name="T7" fmla="*/ 5 h 8"/>
                <a:gd name="T8" fmla="*/ 5 w 11"/>
                <a:gd name="T9" fmla="*/ 1 h 8"/>
                <a:gd name="T10" fmla="*/ 10 w 11"/>
                <a:gd name="T11" fmla="*/ 0 h 8"/>
                <a:gd name="T12" fmla="*/ 7 w 11"/>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7" y="5"/>
                  </a:moveTo>
                  <a:lnTo>
                    <a:pt x="5" y="7"/>
                  </a:lnTo>
                  <a:lnTo>
                    <a:pt x="1" y="6"/>
                  </a:lnTo>
                  <a:lnTo>
                    <a:pt x="0" y="5"/>
                  </a:lnTo>
                  <a:lnTo>
                    <a:pt x="5" y="1"/>
                  </a:lnTo>
                  <a:lnTo>
                    <a:pt x="10" y="0"/>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0" name="Freeform 1010">
              <a:extLst>
                <a:ext uri="{FF2B5EF4-FFF2-40B4-BE49-F238E27FC236}">
                  <a16:creationId xmlns="" xmlns:a16="http://schemas.microsoft.com/office/drawing/2014/main" id="{5B0D9029-79F8-EBC7-4EE6-CDBAD8675BCB}"/>
                </a:ext>
              </a:extLst>
            </p:cNvPr>
            <p:cNvSpPr>
              <a:spLocks noChangeArrowheads="1"/>
            </p:cNvSpPr>
            <p:nvPr/>
          </p:nvSpPr>
          <p:spPr bwMode="auto">
            <a:xfrm>
              <a:off x="14881469" y="10495817"/>
              <a:ext cx="5497" cy="16484"/>
            </a:xfrm>
            <a:custGeom>
              <a:avLst/>
              <a:gdLst>
                <a:gd name="T0" fmla="*/ 3 w 4"/>
                <a:gd name="T1" fmla="*/ 11 h 15"/>
                <a:gd name="T2" fmla="*/ 3 w 4"/>
                <a:gd name="T3" fmla="*/ 14 h 15"/>
                <a:gd name="T4" fmla="*/ 1 w 4"/>
                <a:gd name="T5" fmla="*/ 11 h 15"/>
                <a:gd name="T6" fmla="*/ 0 w 4"/>
                <a:gd name="T7" fmla="*/ 2 h 15"/>
                <a:gd name="T8" fmla="*/ 1 w 4"/>
                <a:gd name="T9" fmla="*/ 0 h 15"/>
                <a:gd name="T10" fmla="*/ 1 w 4"/>
                <a:gd name="T11" fmla="*/ 0 h 15"/>
                <a:gd name="T12" fmla="*/ 3 w 4"/>
                <a:gd name="T13" fmla="*/ 7 h 15"/>
                <a:gd name="T14" fmla="*/ 3 w 4"/>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3" y="11"/>
                  </a:moveTo>
                  <a:lnTo>
                    <a:pt x="3" y="14"/>
                  </a:lnTo>
                  <a:lnTo>
                    <a:pt x="1" y="11"/>
                  </a:lnTo>
                  <a:lnTo>
                    <a:pt x="0" y="2"/>
                  </a:lnTo>
                  <a:lnTo>
                    <a:pt x="1" y="0"/>
                  </a:lnTo>
                  <a:lnTo>
                    <a:pt x="1" y="0"/>
                  </a:lnTo>
                  <a:lnTo>
                    <a:pt x="3" y="7"/>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1" name="Freeform 1011">
              <a:extLst>
                <a:ext uri="{FF2B5EF4-FFF2-40B4-BE49-F238E27FC236}">
                  <a16:creationId xmlns="" xmlns:a16="http://schemas.microsoft.com/office/drawing/2014/main" id="{4F6E1855-620E-A630-F54F-903E709E1CF8}"/>
                </a:ext>
              </a:extLst>
            </p:cNvPr>
            <p:cNvSpPr>
              <a:spLocks noChangeArrowheads="1"/>
            </p:cNvSpPr>
            <p:nvPr/>
          </p:nvSpPr>
          <p:spPr bwMode="auto">
            <a:xfrm>
              <a:off x="14821023" y="10484827"/>
              <a:ext cx="27474" cy="43962"/>
            </a:xfrm>
            <a:custGeom>
              <a:avLst/>
              <a:gdLst>
                <a:gd name="T0" fmla="*/ 7 w 23"/>
                <a:gd name="T1" fmla="*/ 6 h 34"/>
                <a:gd name="T2" fmla="*/ 9 w 23"/>
                <a:gd name="T3" fmla="*/ 17 h 34"/>
                <a:gd name="T4" fmla="*/ 12 w 23"/>
                <a:gd name="T5" fmla="*/ 17 h 34"/>
                <a:gd name="T6" fmla="*/ 13 w 23"/>
                <a:gd name="T7" fmla="*/ 16 h 34"/>
                <a:gd name="T8" fmla="*/ 14 w 23"/>
                <a:gd name="T9" fmla="*/ 14 h 34"/>
                <a:gd name="T10" fmla="*/ 15 w 23"/>
                <a:gd name="T11" fmla="*/ 10 h 34"/>
                <a:gd name="T12" fmla="*/ 16 w 23"/>
                <a:gd name="T13" fmla="*/ 9 h 34"/>
                <a:gd name="T14" fmla="*/ 18 w 23"/>
                <a:gd name="T15" fmla="*/ 9 h 34"/>
                <a:gd name="T16" fmla="*/ 17 w 23"/>
                <a:gd name="T17" fmla="*/ 11 h 34"/>
                <a:gd name="T18" fmla="*/ 17 w 23"/>
                <a:gd name="T19" fmla="*/ 14 h 34"/>
                <a:gd name="T20" fmla="*/ 18 w 23"/>
                <a:gd name="T21" fmla="*/ 16 h 34"/>
                <a:gd name="T22" fmla="*/ 19 w 23"/>
                <a:gd name="T23" fmla="*/ 16 h 34"/>
                <a:gd name="T24" fmla="*/ 21 w 23"/>
                <a:gd name="T25" fmla="*/ 25 h 34"/>
                <a:gd name="T26" fmla="*/ 22 w 23"/>
                <a:gd name="T27" fmla="*/ 26 h 34"/>
                <a:gd name="T28" fmla="*/ 22 w 23"/>
                <a:gd name="T29" fmla="*/ 28 h 34"/>
                <a:gd name="T30" fmla="*/ 18 w 23"/>
                <a:gd name="T31" fmla="*/ 31 h 34"/>
                <a:gd name="T32" fmla="*/ 13 w 23"/>
                <a:gd name="T33" fmla="*/ 31 h 34"/>
                <a:gd name="T34" fmla="*/ 10 w 23"/>
                <a:gd name="T35" fmla="*/ 33 h 34"/>
                <a:gd name="T36" fmla="*/ 7 w 23"/>
                <a:gd name="T37" fmla="*/ 33 h 34"/>
                <a:gd name="T38" fmla="*/ 7 w 23"/>
                <a:gd name="T39" fmla="*/ 30 h 34"/>
                <a:gd name="T40" fmla="*/ 6 w 23"/>
                <a:gd name="T41" fmla="*/ 29 h 34"/>
                <a:gd name="T42" fmla="*/ 3 w 23"/>
                <a:gd name="T43" fmla="*/ 25 h 34"/>
                <a:gd name="T44" fmla="*/ 4 w 23"/>
                <a:gd name="T45" fmla="*/ 19 h 34"/>
                <a:gd name="T46" fmla="*/ 0 w 23"/>
                <a:gd name="T47" fmla="*/ 7 h 34"/>
                <a:gd name="T48" fmla="*/ 0 w 23"/>
                <a:gd name="T49" fmla="*/ 4 h 34"/>
                <a:gd name="T50" fmla="*/ 1 w 23"/>
                <a:gd name="T51" fmla="*/ 0 h 34"/>
                <a:gd name="T52" fmla="*/ 2 w 23"/>
                <a:gd name="T53" fmla="*/ 0 h 34"/>
                <a:gd name="T54" fmla="*/ 4 w 23"/>
                <a:gd name="T55" fmla="*/ 3 h 34"/>
                <a:gd name="T56" fmla="*/ 7 w 23"/>
                <a:gd name="T5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4">
                  <a:moveTo>
                    <a:pt x="7" y="6"/>
                  </a:moveTo>
                  <a:lnTo>
                    <a:pt x="9" y="17"/>
                  </a:lnTo>
                  <a:lnTo>
                    <a:pt x="12" y="17"/>
                  </a:lnTo>
                  <a:lnTo>
                    <a:pt x="13" y="16"/>
                  </a:lnTo>
                  <a:lnTo>
                    <a:pt x="14" y="14"/>
                  </a:lnTo>
                  <a:lnTo>
                    <a:pt x="15" y="10"/>
                  </a:lnTo>
                  <a:lnTo>
                    <a:pt x="16" y="9"/>
                  </a:lnTo>
                  <a:lnTo>
                    <a:pt x="18" y="9"/>
                  </a:lnTo>
                  <a:lnTo>
                    <a:pt x="17" y="11"/>
                  </a:lnTo>
                  <a:lnTo>
                    <a:pt x="17" y="14"/>
                  </a:lnTo>
                  <a:lnTo>
                    <a:pt x="18" y="16"/>
                  </a:lnTo>
                  <a:lnTo>
                    <a:pt x="19" y="16"/>
                  </a:lnTo>
                  <a:lnTo>
                    <a:pt x="21" y="25"/>
                  </a:lnTo>
                  <a:lnTo>
                    <a:pt x="22" y="26"/>
                  </a:lnTo>
                  <a:lnTo>
                    <a:pt x="22" y="28"/>
                  </a:lnTo>
                  <a:lnTo>
                    <a:pt x="18" y="31"/>
                  </a:lnTo>
                  <a:lnTo>
                    <a:pt x="13" y="31"/>
                  </a:lnTo>
                  <a:lnTo>
                    <a:pt x="10" y="33"/>
                  </a:lnTo>
                  <a:lnTo>
                    <a:pt x="7" y="33"/>
                  </a:lnTo>
                  <a:lnTo>
                    <a:pt x="7" y="30"/>
                  </a:lnTo>
                  <a:lnTo>
                    <a:pt x="6" y="29"/>
                  </a:lnTo>
                  <a:lnTo>
                    <a:pt x="3" y="25"/>
                  </a:lnTo>
                  <a:lnTo>
                    <a:pt x="4" y="19"/>
                  </a:lnTo>
                  <a:lnTo>
                    <a:pt x="0" y="7"/>
                  </a:lnTo>
                  <a:lnTo>
                    <a:pt x="0" y="4"/>
                  </a:lnTo>
                  <a:lnTo>
                    <a:pt x="1" y="0"/>
                  </a:lnTo>
                  <a:lnTo>
                    <a:pt x="2" y="0"/>
                  </a:lnTo>
                  <a:lnTo>
                    <a:pt x="4"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2" name="Freeform 1012">
              <a:extLst>
                <a:ext uri="{FF2B5EF4-FFF2-40B4-BE49-F238E27FC236}">
                  <a16:creationId xmlns="" xmlns:a16="http://schemas.microsoft.com/office/drawing/2014/main" id="{BC999C20-7331-03F6-9791-E05D48F0E60E}"/>
                </a:ext>
              </a:extLst>
            </p:cNvPr>
            <p:cNvSpPr>
              <a:spLocks noChangeArrowheads="1"/>
            </p:cNvSpPr>
            <p:nvPr/>
          </p:nvSpPr>
          <p:spPr bwMode="auto">
            <a:xfrm>
              <a:off x="14853995" y="10462846"/>
              <a:ext cx="10990" cy="5493"/>
            </a:xfrm>
            <a:custGeom>
              <a:avLst/>
              <a:gdLst>
                <a:gd name="T0" fmla="*/ 6 w 7"/>
                <a:gd name="T1" fmla="*/ 3 h 6"/>
                <a:gd name="T2" fmla="*/ 5 w 7"/>
                <a:gd name="T3" fmla="*/ 5 h 6"/>
                <a:gd name="T4" fmla="*/ 1 w 7"/>
                <a:gd name="T5" fmla="*/ 5 h 6"/>
                <a:gd name="T6" fmla="*/ 0 w 7"/>
                <a:gd name="T7" fmla="*/ 4 h 6"/>
                <a:gd name="T8" fmla="*/ 0 w 7"/>
                <a:gd name="T9" fmla="*/ 1 h 6"/>
                <a:gd name="T10" fmla="*/ 1 w 7"/>
                <a:gd name="T11" fmla="*/ 0 h 6"/>
                <a:gd name="T12" fmla="*/ 3 w 7"/>
                <a:gd name="T13" fmla="*/ 0 h 6"/>
                <a:gd name="T14" fmla="*/ 6 w 7"/>
                <a:gd name="T15" fmla="*/ 1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5" y="5"/>
                  </a:lnTo>
                  <a:lnTo>
                    <a:pt x="1" y="5"/>
                  </a:lnTo>
                  <a:lnTo>
                    <a:pt x="0" y="4"/>
                  </a:lnTo>
                  <a:lnTo>
                    <a:pt x="0" y="1"/>
                  </a:lnTo>
                  <a:lnTo>
                    <a:pt x="1" y="0"/>
                  </a:lnTo>
                  <a:lnTo>
                    <a:pt x="3" y="0"/>
                  </a:lnTo>
                  <a:lnTo>
                    <a:pt x="6" y="1"/>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3" name="Freeform 1013">
              <a:extLst>
                <a:ext uri="{FF2B5EF4-FFF2-40B4-BE49-F238E27FC236}">
                  <a16:creationId xmlns="" xmlns:a16="http://schemas.microsoft.com/office/drawing/2014/main" id="{728D6770-A8E5-1DF0-4024-82316FACCF8D}"/>
                </a:ext>
              </a:extLst>
            </p:cNvPr>
            <p:cNvSpPr>
              <a:spLocks noChangeArrowheads="1"/>
            </p:cNvSpPr>
            <p:nvPr/>
          </p:nvSpPr>
          <p:spPr bwMode="auto">
            <a:xfrm>
              <a:off x="14853995" y="10446359"/>
              <a:ext cx="5493" cy="10990"/>
            </a:xfrm>
            <a:custGeom>
              <a:avLst/>
              <a:gdLst>
                <a:gd name="T0" fmla="*/ 3 w 6"/>
                <a:gd name="T1" fmla="*/ 6 h 7"/>
                <a:gd name="T2" fmla="*/ 2 w 6"/>
                <a:gd name="T3" fmla="*/ 6 h 7"/>
                <a:gd name="T4" fmla="*/ 1 w 6"/>
                <a:gd name="T5" fmla="*/ 6 h 7"/>
                <a:gd name="T6" fmla="*/ 0 w 6"/>
                <a:gd name="T7" fmla="*/ 2 h 7"/>
                <a:gd name="T8" fmla="*/ 0 w 6"/>
                <a:gd name="T9" fmla="*/ 1 h 7"/>
                <a:gd name="T10" fmla="*/ 3 w 6"/>
                <a:gd name="T11" fmla="*/ 0 h 7"/>
                <a:gd name="T12" fmla="*/ 5 w 6"/>
                <a:gd name="T13" fmla="*/ 2 h 7"/>
                <a:gd name="T14" fmla="*/ 5 w 6"/>
                <a:gd name="T15" fmla="*/ 3 h 7"/>
                <a:gd name="T16" fmla="*/ 5 w 6"/>
                <a:gd name="T17" fmla="*/ 4 h 7"/>
                <a:gd name="T18" fmla="*/ 5 w 6"/>
                <a:gd name="T19" fmla="*/ 5 h 7"/>
                <a:gd name="T20" fmla="*/ 3 w 6"/>
                <a:gd name="T21" fmla="*/ 5 h 7"/>
                <a:gd name="T22" fmla="*/ 3 w 6"/>
                <a:gd name="T2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3" y="6"/>
                  </a:moveTo>
                  <a:lnTo>
                    <a:pt x="2" y="6"/>
                  </a:lnTo>
                  <a:lnTo>
                    <a:pt x="1" y="6"/>
                  </a:lnTo>
                  <a:lnTo>
                    <a:pt x="0" y="2"/>
                  </a:lnTo>
                  <a:lnTo>
                    <a:pt x="0" y="1"/>
                  </a:lnTo>
                  <a:lnTo>
                    <a:pt x="3" y="0"/>
                  </a:lnTo>
                  <a:lnTo>
                    <a:pt x="5" y="2"/>
                  </a:lnTo>
                  <a:lnTo>
                    <a:pt x="5" y="3"/>
                  </a:lnTo>
                  <a:lnTo>
                    <a:pt x="5" y="4"/>
                  </a:lnTo>
                  <a:lnTo>
                    <a:pt x="5" y="5"/>
                  </a:lnTo>
                  <a:lnTo>
                    <a:pt x="3"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4" name="Freeform 1014">
              <a:extLst>
                <a:ext uri="{FF2B5EF4-FFF2-40B4-BE49-F238E27FC236}">
                  <a16:creationId xmlns="" xmlns:a16="http://schemas.microsoft.com/office/drawing/2014/main" id="{05AA0CD7-60B1-61B3-6729-58985866562A}"/>
                </a:ext>
              </a:extLst>
            </p:cNvPr>
            <p:cNvSpPr>
              <a:spLocks noChangeArrowheads="1"/>
            </p:cNvSpPr>
            <p:nvPr/>
          </p:nvSpPr>
          <p:spPr bwMode="auto">
            <a:xfrm>
              <a:off x="15639805" y="10435368"/>
              <a:ext cx="54952" cy="27478"/>
            </a:xfrm>
            <a:custGeom>
              <a:avLst/>
              <a:gdLst>
                <a:gd name="T0" fmla="*/ 42 w 43"/>
                <a:gd name="T1" fmla="*/ 19 h 20"/>
                <a:gd name="T2" fmla="*/ 33 w 43"/>
                <a:gd name="T3" fmla="*/ 19 h 20"/>
                <a:gd name="T4" fmla="*/ 29 w 43"/>
                <a:gd name="T5" fmla="*/ 17 h 20"/>
                <a:gd name="T6" fmla="*/ 27 w 43"/>
                <a:gd name="T7" fmla="*/ 17 h 20"/>
                <a:gd name="T8" fmla="*/ 24 w 43"/>
                <a:gd name="T9" fmla="*/ 14 h 20"/>
                <a:gd name="T10" fmla="*/ 23 w 43"/>
                <a:gd name="T11" fmla="*/ 12 h 20"/>
                <a:gd name="T12" fmla="*/ 25 w 43"/>
                <a:gd name="T13" fmla="*/ 11 h 20"/>
                <a:gd name="T14" fmla="*/ 29 w 43"/>
                <a:gd name="T15" fmla="*/ 11 h 20"/>
                <a:gd name="T16" fmla="*/ 37 w 43"/>
                <a:gd name="T17" fmla="*/ 13 h 20"/>
                <a:gd name="T18" fmla="*/ 38 w 43"/>
                <a:gd name="T19" fmla="*/ 15 h 20"/>
                <a:gd name="T20" fmla="*/ 40 w 43"/>
                <a:gd name="T21" fmla="*/ 16 h 20"/>
                <a:gd name="T22" fmla="*/ 42 w 43"/>
                <a:gd name="T23" fmla="*/ 16 h 20"/>
                <a:gd name="T24" fmla="*/ 42 w 43"/>
                <a:gd name="T25" fmla="*/ 18 h 20"/>
                <a:gd name="T26" fmla="*/ 42 w 43"/>
                <a:gd name="T27" fmla="*/ 19 h 20"/>
                <a:gd name="T28" fmla="*/ 14 w 43"/>
                <a:gd name="T29" fmla="*/ 0 h 20"/>
                <a:gd name="T30" fmla="*/ 18 w 43"/>
                <a:gd name="T31" fmla="*/ 3 h 20"/>
                <a:gd name="T32" fmla="*/ 19 w 43"/>
                <a:gd name="T33" fmla="*/ 7 h 20"/>
                <a:gd name="T34" fmla="*/ 18 w 43"/>
                <a:gd name="T35" fmla="*/ 11 h 20"/>
                <a:gd name="T36" fmla="*/ 14 w 43"/>
                <a:gd name="T37" fmla="*/ 10 h 20"/>
                <a:gd name="T38" fmla="*/ 9 w 43"/>
                <a:gd name="T39" fmla="*/ 11 h 20"/>
                <a:gd name="T40" fmla="*/ 8 w 43"/>
                <a:gd name="T41" fmla="*/ 10 h 20"/>
                <a:gd name="T42" fmla="*/ 4 w 43"/>
                <a:gd name="T43" fmla="*/ 6 h 20"/>
                <a:gd name="T44" fmla="*/ 1 w 43"/>
                <a:gd name="T45" fmla="*/ 4 h 20"/>
                <a:gd name="T46" fmla="*/ 0 w 43"/>
                <a:gd name="T47" fmla="*/ 1 h 20"/>
                <a:gd name="T48" fmla="*/ 3 w 43"/>
                <a:gd name="T49" fmla="*/ 1 h 20"/>
                <a:gd name="T50" fmla="*/ 8 w 43"/>
                <a:gd name="T51" fmla="*/ 0 h 20"/>
                <a:gd name="T52" fmla="*/ 14 w 43"/>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20">
                  <a:moveTo>
                    <a:pt x="42" y="19"/>
                  </a:moveTo>
                  <a:lnTo>
                    <a:pt x="33" y="19"/>
                  </a:lnTo>
                  <a:lnTo>
                    <a:pt x="29" y="17"/>
                  </a:lnTo>
                  <a:lnTo>
                    <a:pt x="27" y="17"/>
                  </a:lnTo>
                  <a:lnTo>
                    <a:pt x="24" y="14"/>
                  </a:lnTo>
                  <a:lnTo>
                    <a:pt x="23" y="12"/>
                  </a:lnTo>
                  <a:lnTo>
                    <a:pt x="25" y="11"/>
                  </a:lnTo>
                  <a:lnTo>
                    <a:pt x="29" y="11"/>
                  </a:lnTo>
                  <a:lnTo>
                    <a:pt x="37" y="13"/>
                  </a:lnTo>
                  <a:lnTo>
                    <a:pt x="38" y="15"/>
                  </a:lnTo>
                  <a:lnTo>
                    <a:pt x="40" y="16"/>
                  </a:lnTo>
                  <a:lnTo>
                    <a:pt x="42" y="16"/>
                  </a:lnTo>
                  <a:lnTo>
                    <a:pt x="42" y="18"/>
                  </a:lnTo>
                  <a:lnTo>
                    <a:pt x="42" y="19"/>
                  </a:lnTo>
                  <a:close/>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5" name="Freeform 1015">
              <a:extLst>
                <a:ext uri="{FF2B5EF4-FFF2-40B4-BE49-F238E27FC236}">
                  <a16:creationId xmlns="" xmlns:a16="http://schemas.microsoft.com/office/drawing/2014/main" id="{2A192A18-002E-1F37-6AAA-6C7F0C5FD37A}"/>
                </a:ext>
              </a:extLst>
            </p:cNvPr>
            <p:cNvSpPr>
              <a:spLocks noChangeArrowheads="1"/>
            </p:cNvSpPr>
            <p:nvPr/>
          </p:nvSpPr>
          <p:spPr bwMode="auto">
            <a:xfrm>
              <a:off x="15672777" y="10446359"/>
              <a:ext cx="27478" cy="10990"/>
            </a:xfrm>
            <a:custGeom>
              <a:avLst/>
              <a:gdLst>
                <a:gd name="T0" fmla="*/ 19 w 20"/>
                <a:gd name="T1" fmla="*/ 8 h 9"/>
                <a:gd name="T2" fmla="*/ 10 w 20"/>
                <a:gd name="T3" fmla="*/ 8 h 9"/>
                <a:gd name="T4" fmla="*/ 6 w 20"/>
                <a:gd name="T5" fmla="*/ 6 h 9"/>
                <a:gd name="T6" fmla="*/ 4 w 20"/>
                <a:gd name="T7" fmla="*/ 6 h 9"/>
                <a:gd name="T8" fmla="*/ 1 w 20"/>
                <a:gd name="T9" fmla="*/ 3 h 9"/>
                <a:gd name="T10" fmla="*/ 0 w 20"/>
                <a:gd name="T11" fmla="*/ 1 h 9"/>
                <a:gd name="T12" fmla="*/ 2 w 20"/>
                <a:gd name="T13" fmla="*/ 0 h 9"/>
                <a:gd name="T14" fmla="*/ 6 w 20"/>
                <a:gd name="T15" fmla="*/ 0 h 9"/>
                <a:gd name="T16" fmla="*/ 14 w 20"/>
                <a:gd name="T17" fmla="*/ 2 h 9"/>
                <a:gd name="T18" fmla="*/ 15 w 20"/>
                <a:gd name="T19" fmla="*/ 4 h 9"/>
                <a:gd name="T20" fmla="*/ 17 w 20"/>
                <a:gd name="T21" fmla="*/ 5 h 9"/>
                <a:gd name="T22" fmla="*/ 19 w 20"/>
                <a:gd name="T23" fmla="*/ 5 h 9"/>
                <a:gd name="T24" fmla="*/ 19 w 20"/>
                <a:gd name="T25" fmla="*/ 7 h 9"/>
                <a:gd name="T26" fmla="*/ 19 w 20"/>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9">
                  <a:moveTo>
                    <a:pt x="19" y="8"/>
                  </a:moveTo>
                  <a:lnTo>
                    <a:pt x="10" y="8"/>
                  </a:lnTo>
                  <a:lnTo>
                    <a:pt x="6" y="6"/>
                  </a:lnTo>
                  <a:lnTo>
                    <a:pt x="4" y="6"/>
                  </a:lnTo>
                  <a:lnTo>
                    <a:pt x="1" y="3"/>
                  </a:lnTo>
                  <a:lnTo>
                    <a:pt x="0" y="1"/>
                  </a:lnTo>
                  <a:lnTo>
                    <a:pt x="2" y="0"/>
                  </a:lnTo>
                  <a:lnTo>
                    <a:pt x="6" y="0"/>
                  </a:lnTo>
                  <a:lnTo>
                    <a:pt x="14" y="2"/>
                  </a:lnTo>
                  <a:lnTo>
                    <a:pt x="15" y="4"/>
                  </a:lnTo>
                  <a:lnTo>
                    <a:pt x="17" y="5"/>
                  </a:lnTo>
                  <a:lnTo>
                    <a:pt x="19" y="5"/>
                  </a:lnTo>
                  <a:lnTo>
                    <a:pt x="19" y="7"/>
                  </a:lnTo>
                  <a:lnTo>
                    <a:pt x="19"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6" name="Freeform 1016">
              <a:extLst>
                <a:ext uri="{FF2B5EF4-FFF2-40B4-BE49-F238E27FC236}">
                  <a16:creationId xmlns="" xmlns:a16="http://schemas.microsoft.com/office/drawing/2014/main" id="{8ADD051C-5767-2595-96F6-9A8981670A8E}"/>
                </a:ext>
              </a:extLst>
            </p:cNvPr>
            <p:cNvSpPr>
              <a:spLocks noChangeArrowheads="1"/>
            </p:cNvSpPr>
            <p:nvPr/>
          </p:nvSpPr>
          <p:spPr bwMode="auto">
            <a:xfrm>
              <a:off x="15639805" y="10435368"/>
              <a:ext cx="27478" cy="16487"/>
            </a:xfrm>
            <a:custGeom>
              <a:avLst/>
              <a:gdLst>
                <a:gd name="T0" fmla="*/ 14 w 20"/>
                <a:gd name="T1" fmla="*/ 0 h 12"/>
                <a:gd name="T2" fmla="*/ 18 w 20"/>
                <a:gd name="T3" fmla="*/ 3 h 12"/>
                <a:gd name="T4" fmla="*/ 19 w 20"/>
                <a:gd name="T5" fmla="*/ 7 h 12"/>
                <a:gd name="T6" fmla="*/ 18 w 20"/>
                <a:gd name="T7" fmla="*/ 11 h 12"/>
                <a:gd name="T8" fmla="*/ 14 w 20"/>
                <a:gd name="T9" fmla="*/ 10 h 12"/>
                <a:gd name="T10" fmla="*/ 9 w 20"/>
                <a:gd name="T11" fmla="*/ 11 h 12"/>
                <a:gd name="T12" fmla="*/ 8 w 20"/>
                <a:gd name="T13" fmla="*/ 10 h 12"/>
                <a:gd name="T14" fmla="*/ 4 w 20"/>
                <a:gd name="T15" fmla="*/ 6 h 12"/>
                <a:gd name="T16" fmla="*/ 1 w 20"/>
                <a:gd name="T17" fmla="*/ 4 h 12"/>
                <a:gd name="T18" fmla="*/ 0 w 20"/>
                <a:gd name="T19" fmla="*/ 1 h 12"/>
                <a:gd name="T20" fmla="*/ 3 w 20"/>
                <a:gd name="T21" fmla="*/ 1 h 12"/>
                <a:gd name="T22" fmla="*/ 8 w 20"/>
                <a:gd name="T23" fmla="*/ 0 h 12"/>
                <a:gd name="T24" fmla="*/ 14 w 2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4" y="0"/>
                  </a:moveTo>
                  <a:lnTo>
                    <a:pt x="18" y="3"/>
                  </a:lnTo>
                  <a:lnTo>
                    <a:pt x="19" y="7"/>
                  </a:lnTo>
                  <a:lnTo>
                    <a:pt x="18" y="11"/>
                  </a:lnTo>
                  <a:lnTo>
                    <a:pt x="14" y="10"/>
                  </a:lnTo>
                  <a:lnTo>
                    <a:pt x="9" y="11"/>
                  </a:lnTo>
                  <a:lnTo>
                    <a:pt x="8" y="10"/>
                  </a:lnTo>
                  <a:lnTo>
                    <a:pt x="4" y="6"/>
                  </a:lnTo>
                  <a:lnTo>
                    <a:pt x="1" y="4"/>
                  </a:lnTo>
                  <a:lnTo>
                    <a:pt x="0" y="1"/>
                  </a:lnTo>
                  <a:lnTo>
                    <a:pt x="3" y="1"/>
                  </a:lnTo>
                  <a:lnTo>
                    <a:pt x="8" y="0"/>
                  </a:lnTo>
                  <a:lnTo>
                    <a:pt x="1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7" name="Freeform 1017">
              <a:extLst>
                <a:ext uri="{FF2B5EF4-FFF2-40B4-BE49-F238E27FC236}">
                  <a16:creationId xmlns="" xmlns:a16="http://schemas.microsoft.com/office/drawing/2014/main" id="{2B07667E-7044-4B3E-1CC9-4F3CD60DB0AE}"/>
                </a:ext>
              </a:extLst>
            </p:cNvPr>
            <p:cNvSpPr>
              <a:spLocks noChangeArrowheads="1"/>
            </p:cNvSpPr>
            <p:nvPr/>
          </p:nvSpPr>
          <p:spPr bwMode="auto">
            <a:xfrm>
              <a:off x="8677398" y="10083676"/>
              <a:ext cx="494567" cy="549519"/>
            </a:xfrm>
            <a:custGeom>
              <a:avLst/>
              <a:gdLst>
                <a:gd name="T0" fmla="*/ 394 w 395"/>
                <a:gd name="T1" fmla="*/ 224 h 443"/>
                <a:gd name="T2" fmla="*/ 392 w 395"/>
                <a:gd name="T3" fmla="*/ 239 h 443"/>
                <a:gd name="T4" fmla="*/ 390 w 395"/>
                <a:gd name="T5" fmla="*/ 264 h 443"/>
                <a:gd name="T6" fmla="*/ 387 w 395"/>
                <a:gd name="T7" fmla="*/ 276 h 443"/>
                <a:gd name="T8" fmla="*/ 335 w 395"/>
                <a:gd name="T9" fmla="*/ 276 h 443"/>
                <a:gd name="T10" fmla="*/ 328 w 395"/>
                <a:gd name="T11" fmla="*/ 323 h 443"/>
                <a:gd name="T12" fmla="*/ 330 w 395"/>
                <a:gd name="T13" fmla="*/ 384 h 443"/>
                <a:gd name="T14" fmla="*/ 352 w 395"/>
                <a:gd name="T15" fmla="*/ 411 h 443"/>
                <a:gd name="T16" fmla="*/ 339 w 395"/>
                <a:gd name="T17" fmla="*/ 436 h 443"/>
                <a:gd name="T18" fmla="*/ 300 w 395"/>
                <a:gd name="T19" fmla="*/ 440 h 443"/>
                <a:gd name="T20" fmla="*/ 271 w 395"/>
                <a:gd name="T21" fmla="*/ 437 h 443"/>
                <a:gd name="T22" fmla="*/ 231 w 395"/>
                <a:gd name="T23" fmla="*/ 435 h 443"/>
                <a:gd name="T24" fmla="*/ 214 w 395"/>
                <a:gd name="T25" fmla="*/ 422 h 443"/>
                <a:gd name="T26" fmla="*/ 165 w 395"/>
                <a:gd name="T27" fmla="*/ 421 h 443"/>
                <a:gd name="T28" fmla="*/ 92 w 395"/>
                <a:gd name="T29" fmla="*/ 421 h 443"/>
                <a:gd name="T30" fmla="*/ 69 w 395"/>
                <a:gd name="T31" fmla="*/ 420 h 443"/>
                <a:gd name="T32" fmla="*/ 48 w 395"/>
                <a:gd name="T33" fmla="*/ 408 h 443"/>
                <a:gd name="T34" fmla="*/ 29 w 395"/>
                <a:gd name="T35" fmla="*/ 413 h 443"/>
                <a:gd name="T36" fmla="*/ 8 w 395"/>
                <a:gd name="T37" fmla="*/ 414 h 443"/>
                <a:gd name="T38" fmla="*/ 1 w 395"/>
                <a:gd name="T39" fmla="*/ 375 h 443"/>
                <a:gd name="T40" fmla="*/ 8 w 395"/>
                <a:gd name="T41" fmla="*/ 359 h 443"/>
                <a:gd name="T42" fmla="*/ 37 w 395"/>
                <a:gd name="T43" fmla="*/ 277 h 443"/>
                <a:gd name="T44" fmla="*/ 65 w 395"/>
                <a:gd name="T45" fmla="*/ 238 h 443"/>
                <a:gd name="T46" fmla="*/ 60 w 395"/>
                <a:gd name="T47" fmla="*/ 195 h 443"/>
                <a:gd name="T48" fmla="*/ 46 w 395"/>
                <a:gd name="T49" fmla="*/ 164 h 443"/>
                <a:gd name="T50" fmla="*/ 43 w 395"/>
                <a:gd name="T51" fmla="*/ 143 h 443"/>
                <a:gd name="T52" fmla="*/ 52 w 395"/>
                <a:gd name="T53" fmla="*/ 132 h 443"/>
                <a:gd name="T54" fmla="*/ 25 w 395"/>
                <a:gd name="T55" fmla="*/ 69 h 443"/>
                <a:gd name="T56" fmla="*/ 26 w 395"/>
                <a:gd name="T57" fmla="*/ 51 h 443"/>
                <a:gd name="T58" fmla="*/ 51 w 395"/>
                <a:gd name="T59" fmla="*/ 46 h 443"/>
                <a:gd name="T60" fmla="*/ 78 w 395"/>
                <a:gd name="T61" fmla="*/ 46 h 443"/>
                <a:gd name="T62" fmla="*/ 127 w 395"/>
                <a:gd name="T63" fmla="*/ 46 h 443"/>
                <a:gd name="T64" fmla="*/ 156 w 395"/>
                <a:gd name="T65" fmla="*/ 52 h 443"/>
                <a:gd name="T66" fmla="*/ 160 w 395"/>
                <a:gd name="T67" fmla="*/ 69 h 443"/>
                <a:gd name="T68" fmla="*/ 170 w 395"/>
                <a:gd name="T69" fmla="*/ 93 h 443"/>
                <a:gd name="T70" fmla="*/ 187 w 395"/>
                <a:gd name="T71" fmla="*/ 117 h 443"/>
                <a:gd name="T72" fmla="*/ 206 w 395"/>
                <a:gd name="T73" fmla="*/ 115 h 443"/>
                <a:gd name="T74" fmla="*/ 231 w 395"/>
                <a:gd name="T75" fmla="*/ 114 h 443"/>
                <a:gd name="T76" fmla="*/ 248 w 395"/>
                <a:gd name="T77" fmla="*/ 97 h 443"/>
                <a:gd name="T78" fmla="*/ 264 w 395"/>
                <a:gd name="T79" fmla="*/ 81 h 443"/>
                <a:gd name="T80" fmla="*/ 282 w 395"/>
                <a:gd name="T81" fmla="*/ 88 h 443"/>
                <a:gd name="T82" fmla="*/ 321 w 395"/>
                <a:gd name="T83" fmla="*/ 92 h 443"/>
                <a:gd name="T84" fmla="*/ 322 w 395"/>
                <a:gd name="T85" fmla="*/ 118 h 443"/>
                <a:gd name="T86" fmla="*/ 324 w 395"/>
                <a:gd name="T87" fmla="*/ 166 h 443"/>
                <a:gd name="T88" fmla="*/ 338 w 395"/>
                <a:gd name="T89" fmla="*/ 193 h 443"/>
                <a:gd name="T90" fmla="*/ 335 w 395"/>
                <a:gd name="T91" fmla="*/ 211 h 443"/>
                <a:gd name="T92" fmla="*/ 344 w 395"/>
                <a:gd name="T93" fmla="*/ 214 h 443"/>
                <a:gd name="T94" fmla="*/ 373 w 395"/>
                <a:gd name="T95" fmla="*/ 210 h 443"/>
                <a:gd name="T96" fmla="*/ 390 w 395"/>
                <a:gd name="T97" fmla="*/ 209 h 443"/>
                <a:gd name="T98" fmla="*/ 35 w 395"/>
                <a:gd name="T99" fmla="*/ 10 h 443"/>
                <a:gd name="T100" fmla="*/ 22 w 395"/>
                <a:gd name="T101" fmla="*/ 21 h 443"/>
                <a:gd name="T102" fmla="*/ 20 w 395"/>
                <a:gd name="T103" fmla="*/ 41 h 443"/>
                <a:gd name="T104" fmla="*/ 14 w 395"/>
                <a:gd name="T105" fmla="*/ 33 h 443"/>
                <a:gd name="T106" fmla="*/ 13 w 395"/>
                <a:gd name="T107" fmla="*/ 13 h 443"/>
                <a:gd name="T108" fmla="*/ 24 w 395"/>
                <a:gd name="T109" fmla="*/ 5 h 443"/>
                <a:gd name="T110" fmla="*/ 39 w 395"/>
                <a:gd name="T111" fmla="*/ 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5" h="443">
                  <a:moveTo>
                    <a:pt x="392" y="207"/>
                  </a:moveTo>
                  <a:lnTo>
                    <a:pt x="392" y="211"/>
                  </a:lnTo>
                  <a:lnTo>
                    <a:pt x="393" y="217"/>
                  </a:lnTo>
                  <a:lnTo>
                    <a:pt x="393" y="221"/>
                  </a:lnTo>
                  <a:lnTo>
                    <a:pt x="394" y="223"/>
                  </a:lnTo>
                  <a:lnTo>
                    <a:pt x="394" y="224"/>
                  </a:lnTo>
                  <a:lnTo>
                    <a:pt x="393" y="225"/>
                  </a:lnTo>
                  <a:lnTo>
                    <a:pt x="393" y="228"/>
                  </a:lnTo>
                  <a:lnTo>
                    <a:pt x="392" y="230"/>
                  </a:lnTo>
                  <a:lnTo>
                    <a:pt x="392" y="231"/>
                  </a:lnTo>
                  <a:lnTo>
                    <a:pt x="392" y="235"/>
                  </a:lnTo>
                  <a:lnTo>
                    <a:pt x="392" y="239"/>
                  </a:lnTo>
                  <a:lnTo>
                    <a:pt x="392" y="243"/>
                  </a:lnTo>
                  <a:lnTo>
                    <a:pt x="392" y="247"/>
                  </a:lnTo>
                  <a:lnTo>
                    <a:pt x="393" y="255"/>
                  </a:lnTo>
                  <a:lnTo>
                    <a:pt x="392" y="257"/>
                  </a:lnTo>
                  <a:lnTo>
                    <a:pt x="391" y="262"/>
                  </a:lnTo>
                  <a:lnTo>
                    <a:pt x="390" y="264"/>
                  </a:lnTo>
                  <a:lnTo>
                    <a:pt x="389" y="268"/>
                  </a:lnTo>
                  <a:lnTo>
                    <a:pt x="389" y="270"/>
                  </a:lnTo>
                  <a:lnTo>
                    <a:pt x="392" y="275"/>
                  </a:lnTo>
                  <a:lnTo>
                    <a:pt x="392" y="276"/>
                  </a:lnTo>
                  <a:lnTo>
                    <a:pt x="389" y="276"/>
                  </a:lnTo>
                  <a:lnTo>
                    <a:pt x="387" y="276"/>
                  </a:lnTo>
                  <a:lnTo>
                    <a:pt x="381" y="276"/>
                  </a:lnTo>
                  <a:lnTo>
                    <a:pt x="371" y="276"/>
                  </a:lnTo>
                  <a:lnTo>
                    <a:pt x="362" y="276"/>
                  </a:lnTo>
                  <a:lnTo>
                    <a:pt x="352" y="276"/>
                  </a:lnTo>
                  <a:lnTo>
                    <a:pt x="344" y="276"/>
                  </a:lnTo>
                  <a:lnTo>
                    <a:pt x="335" y="276"/>
                  </a:lnTo>
                  <a:lnTo>
                    <a:pt x="328" y="276"/>
                  </a:lnTo>
                  <a:lnTo>
                    <a:pt x="328" y="281"/>
                  </a:lnTo>
                  <a:lnTo>
                    <a:pt x="328" y="292"/>
                  </a:lnTo>
                  <a:lnTo>
                    <a:pt x="328" y="303"/>
                  </a:lnTo>
                  <a:lnTo>
                    <a:pt x="328" y="313"/>
                  </a:lnTo>
                  <a:lnTo>
                    <a:pt x="328" y="323"/>
                  </a:lnTo>
                  <a:lnTo>
                    <a:pt x="328" y="334"/>
                  </a:lnTo>
                  <a:lnTo>
                    <a:pt x="328" y="345"/>
                  </a:lnTo>
                  <a:lnTo>
                    <a:pt x="328" y="355"/>
                  </a:lnTo>
                  <a:lnTo>
                    <a:pt x="328" y="366"/>
                  </a:lnTo>
                  <a:lnTo>
                    <a:pt x="328" y="373"/>
                  </a:lnTo>
                  <a:lnTo>
                    <a:pt x="330" y="384"/>
                  </a:lnTo>
                  <a:lnTo>
                    <a:pt x="334" y="395"/>
                  </a:lnTo>
                  <a:lnTo>
                    <a:pt x="335" y="396"/>
                  </a:lnTo>
                  <a:lnTo>
                    <a:pt x="338" y="398"/>
                  </a:lnTo>
                  <a:lnTo>
                    <a:pt x="343" y="402"/>
                  </a:lnTo>
                  <a:lnTo>
                    <a:pt x="346" y="405"/>
                  </a:lnTo>
                  <a:lnTo>
                    <a:pt x="352" y="411"/>
                  </a:lnTo>
                  <a:lnTo>
                    <a:pt x="359" y="418"/>
                  </a:lnTo>
                  <a:lnTo>
                    <a:pt x="367" y="424"/>
                  </a:lnTo>
                  <a:lnTo>
                    <a:pt x="373" y="430"/>
                  </a:lnTo>
                  <a:lnTo>
                    <a:pt x="363" y="431"/>
                  </a:lnTo>
                  <a:lnTo>
                    <a:pt x="349" y="434"/>
                  </a:lnTo>
                  <a:lnTo>
                    <a:pt x="339" y="436"/>
                  </a:lnTo>
                  <a:lnTo>
                    <a:pt x="327" y="438"/>
                  </a:lnTo>
                  <a:lnTo>
                    <a:pt x="319" y="440"/>
                  </a:lnTo>
                  <a:lnTo>
                    <a:pt x="310" y="441"/>
                  </a:lnTo>
                  <a:lnTo>
                    <a:pt x="308" y="441"/>
                  </a:lnTo>
                  <a:lnTo>
                    <a:pt x="305" y="440"/>
                  </a:lnTo>
                  <a:lnTo>
                    <a:pt x="300" y="440"/>
                  </a:lnTo>
                  <a:lnTo>
                    <a:pt x="294" y="442"/>
                  </a:lnTo>
                  <a:lnTo>
                    <a:pt x="288" y="442"/>
                  </a:lnTo>
                  <a:lnTo>
                    <a:pt x="284" y="441"/>
                  </a:lnTo>
                  <a:lnTo>
                    <a:pt x="281" y="440"/>
                  </a:lnTo>
                  <a:lnTo>
                    <a:pt x="277" y="438"/>
                  </a:lnTo>
                  <a:lnTo>
                    <a:pt x="271" y="437"/>
                  </a:lnTo>
                  <a:lnTo>
                    <a:pt x="261" y="438"/>
                  </a:lnTo>
                  <a:lnTo>
                    <a:pt x="253" y="437"/>
                  </a:lnTo>
                  <a:lnTo>
                    <a:pt x="244" y="436"/>
                  </a:lnTo>
                  <a:lnTo>
                    <a:pt x="238" y="435"/>
                  </a:lnTo>
                  <a:lnTo>
                    <a:pt x="235" y="435"/>
                  </a:lnTo>
                  <a:lnTo>
                    <a:pt x="231" y="435"/>
                  </a:lnTo>
                  <a:lnTo>
                    <a:pt x="226" y="434"/>
                  </a:lnTo>
                  <a:lnTo>
                    <a:pt x="223" y="431"/>
                  </a:lnTo>
                  <a:lnTo>
                    <a:pt x="219" y="427"/>
                  </a:lnTo>
                  <a:lnTo>
                    <a:pt x="216" y="423"/>
                  </a:lnTo>
                  <a:lnTo>
                    <a:pt x="215" y="422"/>
                  </a:lnTo>
                  <a:lnTo>
                    <a:pt x="214" y="422"/>
                  </a:lnTo>
                  <a:lnTo>
                    <a:pt x="213" y="421"/>
                  </a:lnTo>
                  <a:lnTo>
                    <a:pt x="204" y="421"/>
                  </a:lnTo>
                  <a:lnTo>
                    <a:pt x="195" y="421"/>
                  </a:lnTo>
                  <a:lnTo>
                    <a:pt x="190" y="421"/>
                  </a:lnTo>
                  <a:lnTo>
                    <a:pt x="178" y="421"/>
                  </a:lnTo>
                  <a:lnTo>
                    <a:pt x="165" y="421"/>
                  </a:lnTo>
                  <a:lnTo>
                    <a:pt x="153" y="421"/>
                  </a:lnTo>
                  <a:lnTo>
                    <a:pt x="141" y="421"/>
                  </a:lnTo>
                  <a:lnTo>
                    <a:pt x="129" y="421"/>
                  </a:lnTo>
                  <a:lnTo>
                    <a:pt x="116" y="421"/>
                  </a:lnTo>
                  <a:lnTo>
                    <a:pt x="104" y="421"/>
                  </a:lnTo>
                  <a:lnTo>
                    <a:pt x="92" y="421"/>
                  </a:lnTo>
                  <a:lnTo>
                    <a:pt x="85" y="421"/>
                  </a:lnTo>
                  <a:lnTo>
                    <a:pt x="79" y="421"/>
                  </a:lnTo>
                  <a:lnTo>
                    <a:pt x="72" y="422"/>
                  </a:lnTo>
                  <a:lnTo>
                    <a:pt x="72" y="422"/>
                  </a:lnTo>
                  <a:lnTo>
                    <a:pt x="70" y="421"/>
                  </a:lnTo>
                  <a:lnTo>
                    <a:pt x="69" y="420"/>
                  </a:lnTo>
                  <a:lnTo>
                    <a:pt x="65" y="418"/>
                  </a:lnTo>
                  <a:lnTo>
                    <a:pt x="62" y="416"/>
                  </a:lnTo>
                  <a:lnTo>
                    <a:pt x="58" y="413"/>
                  </a:lnTo>
                  <a:lnTo>
                    <a:pt x="55" y="409"/>
                  </a:lnTo>
                  <a:lnTo>
                    <a:pt x="53" y="408"/>
                  </a:lnTo>
                  <a:lnTo>
                    <a:pt x="48" y="408"/>
                  </a:lnTo>
                  <a:lnTo>
                    <a:pt x="46" y="407"/>
                  </a:lnTo>
                  <a:lnTo>
                    <a:pt x="43" y="407"/>
                  </a:lnTo>
                  <a:lnTo>
                    <a:pt x="39" y="409"/>
                  </a:lnTo>
                  <a:lnTo>
                    <a:pt x="36" y="410"/>
                  </a:lnTo>
                  <a:lnTo>
                    <a:pt x="33" y="412"/>
                  </a:lnTo>
                  <a:lnTo>
                    <a:pt x="29" y="413"/>
                  </a:lnTo>
                  <a:lnTo>
                    <a:pt x="25" y="415"/>
                  </a:lnTo>
                  <a:lnTo>
                    <a:pt x="19" y="415"/>
                  </a:lnTo>
                  <a:lnTo>
                    <a:pt x="18" y="415"/>
                  </a:lnTo>
                  <a:lnTo>
                    <a:pt x="15" y="415"/>
                  </a:lnTo>
                  <a:lnTo>
                    <a:pt x="12" y="414"/>
                  </a:lnTo>
                  <a:lnTo>
                    <a:pt x="8" y="414"/>
                  </a:lnTo>
                  <a:lnTo>
                    <a:pt x="4" y="416"/>
                  </a:lnTo>
                  <a:lnTo>
                    <a:pt x="0" y="416"/>
                  </a:lnTo>
                  <a:lnTo>
                    <a:pt x="1" y="404"/>
                  </a:lnTo>
                  <a:lnTo>
                    <a:pt x="2" y="398"/>
                  </a:lnTo>
                  <a:lnTo>
                    <a:pt x="2" y="392"/>
                  </a:lnTo>
                  <a:lnTo>
                    <a:pt x="1" y="375"/>
                  </a:lnTo>
                  <a:lnTo>
                    <a:pt x="0" y="372"/>
                  </a:lnTo>
                  <a:lnTo>
                    <a:pt x="0" y="369"/>
                  </a:lnTo>
                  <a:lnTo>
                    <a:pt x="3" y="367"/>
                  </a:lnTo>
                  <a:lnTo>
                    <a:pt x="4" y="366"/>
                  </a:lnTo>
                  <a:lnTo>
                    <a:pt x="7" y="363"/>
                  </a:lnTo>
                  <a:lnTo>
                    <a:pt x="8" y="359"/>
                  </a:lnTo>
                  <a:lnTo>
                    <a:pt x="10" y="350"/>
                  </a:lnTo>
                  <a:lnTo>
                    <a:pt x="17" y="330"/>
                  </a:lnTo>
                  <a:lnTo>
                    <a:pt x="20" y="310"/>
                  </a:lnTo>
                  <a:lnTo>
                    <a:pt x="24" y="301"/>
                  </a:lnTo>
                  <a:lnTo>
                    <a:pt x="25" y="290"/>
                  </a:lnTo>
                  <a:lnTo>
                    <a:pt x="37" y="277"/>
                  </a:lnTo>
                  <a:lnTo>
                    <a:pt x="39" y="269"/>
                  </a:lnTo>
                  <a:lnTo>
                    <a:pt x="45" y="265"/>
                  </a:lnTo>
                  <a:lnTo>
                    <a:pt x="53" y="260"/>
                  </a:lnTo>
                  <a:lnTo>
                    <a:pt x="59" y="253"/>
                  </a:lnTo>
                  <a:lnTo>
                    <a:pt x="62" y="247"/>
                  </a:lnTo>
                  <a:lnTo>
                    <a:pt x="65" y="238"/>
                  </a:lnTo>
                  <a:lnTo>
                    <a:pt x="65" y="227"/>
                  </a:lnTo>
                  <a:lnTo>
                    <a:pt x="67" y="213"/>
                  </a:lnTo>
                  <a:lnTo>
                    <a:pt x="67" y="209"/>
                  </a:lnTo>
                  <a:lnTo>
                    <a:pt x="64" y="203"/>
                  </a:lnTo>
                  <a:lnTo>
                    <a:pt x="63" y="199"/>
                  </a:lnTo>
                  <a:lnTo>
                    <a:pt x="60" y="195"/>
                  </a:lnTo>
                  <a:lnTo>
                    <a:pt x="57" y="192"/>
                  </a:lnTo>
                  <a:lnTo>
                    <a:pt x="56" y="187"/>
                  </a:lnTo>
                  <a:lnTo>
                    <a:pt x="50" y="178"/>
                  </a:lnTo>
                  <a:lnTo>
                    <a:pt x="49" y="173"/>
                  </a:lnTo>
                  <a:lnTo>
                    <a:pt x="47" y="169"/>
                  </a:lnTo>
                  <a:lnTo>
                    <a:pt x="46" y="164"/>
                  </a:lnTo>
                  <a:lnTo>
                    <a:pt x="45" y="159"/>
                  </a:lnTo>
                  <a:lnTo>
                    <a:pt x="42" y="154"/>
                  </a:lnTo>
                  <a:lnTo>
                    <a:pt x="40" y="148"/>
                  </a:lnTo>
                  <a:lnTo>
                    <a:pt x="40" y="146"/>
                  </a:lnTo>
                  <a:lnTo>
                    <a:pt x="42" y="144"/>
                  </a:lnTo>
                  <a:lnTo>
                    <a:pt x="43" y="143"/>
                  </a:lnTo>
                  <a:lnTo>
                    <a:pt x="42" y="144"/>
                  </a:lnTo>
                  <a:lnTo>
                    <a:pt x="42" y="145"/>
                  </a:lnTo>
                  <a:lnTo>
                    <a:pt x="42" y="147"/>
                  </a:lnTo>
                  <a:lnTo>
                    <a:pt x="52" y="136"/>
                  </a:lnTo>
                  <a:lnTo>
                    <a:pt x="52" y="134"/>
                  </a:lnTo>
                  <a:lnTo>
                    <a:pt x="52" y="132"/>
                  </a:lnTo>
                  <a:lnTo>
                    <a:pt x="52" y="129"/>
                  </a:lnTo>
                  <a:lnTo>
                    <a:pt x="52" y="126"/>
                  </a:lnTo>
                  <a:lnTo>
                    <a:pt x="43" y="107"/>
                  </a:lnTo>
                  <a:lnTo>
                    <a:pt x="36" y="90"/>
                  </a:lnTo>
                  <a:lnTo>
                    <a:pt x="35" y="80"/>
                  </a:lnTo>
                  <a:lnTo>
                    <a:pt x="25" y="69"/>
                  </a:lnTo>
                  <a:lnTo>
                    <a:pt x="21" y="62"/>
                  </a:lnTo>
                  <a:lnTo>
                    <a:pt x="19" y="56"/>
                  </a:lnTo>
                  <a:lnTo>
                    <a:pt x="17" y="54"/>
                  </a:lnTo>
                  <a:lnTo>
                    <a:pt x="18" y="53"/>
                  </a:lnTo>
                  <a:lnTo>
                    <a:pt x="20" y="52"/>
                  </a:lnTo>
                  <a:lnTo>
                    <a:pt x="26" y="51"/>
                  </a:lnTo>
                  <a:lnTo>
                    <a:pt x="33" y="50"/>
                  </a:lnTo>
                  <a:lnTo>
                    <a:pt x="41" y="47"/>
                  </a:lnTo>
                  <a:lnTo>
                    <a:pt x="42" y="46"/>
                  </a:lnTo>
                  <a:lnTo>
                    <a:pt x="46" y="45"/>
                  </a:lnTo>
                  <a:lnTo>
                    <a:pt x="50" y="46"/>
                  </a:lnTo>
                  <a:lnTo>
                    <a:pt x="51" y="46"/>
                  </a:lnTo>
                  <a:lnTo>
                    <a:pt x="52" y="46"/>
                  </a:lnTo>
                  <a:lnTo>
                    <a:pt x="61" y="46"/>
                  </a:lnTo>
                  <a:lnTo>
                    <a:pt x="64" y="45"/>
                  </a:lnTo>
                  <a:lnTo>
                    <a:pt x="71" y="46"/>
                  </a:lnTo>
                  <a:lnTo>
                    <a:pt x="76" y="46"/>
                  </a:lnTo>
                  <a:lnTo>
                    <a:pt x="78" y="46"/>
                  </a:lnTo>
                  <a:lnTo>
                    <a:pt x="85" y="46"/>
                  </a:lnTo>
                  <a:lnTo>
                    <a:pt x="93" y="46"/>
                  </a:lnTo>
                  <a:lnTo>
                    <a:pt x="96" y="46"/>
                  </a:lnTo>
                  <a:lnTo>
                    <a:pt x="107" y="46"/>
                  </a:lnTo>
                  <a:lnTo>
                    <a:pt x="117" y="46"/>
                  </a:lnTo>
                  <a:lnTo>
                    <a:pt x="127" y="46"/>
                  </a:lnTo>
                  <a:lnTo>
                    <a:pt x="138" y="46"/>
                  </a:lnTo>
                  <a:lnTo>
                    <a:pt x="146" y="46"/>
                  </a:lnTo>
                  <a:lnTo>
                    <a:pt x="150" y="47"/>
                  </a:lnTo>
                  <a:lnTo>
                    <a:pt x="154" y="49"/>
                  </a:lnTo>
                  <a:lnTo>
                    <a:pt x="155" y="51"/>
                  </a:lnTo>
                  <a:lnTo>
                    <a:pt x="156" y="52"/>
                  </a:lnTo>
                  <a:lnTo>
                    <a:pt x="157" y="53"/>
                  </a:lnTo>
                  <a:lnTo>
                    <a:pt x="158" y="56"/>
                  </a:lnTo>
                  <a:lnTo>
                    <a:pt x="159" y="58"/>
                  </a:lnTo>
                  <a:lnTo>
                    <a:pt x="158" y="61"/>
                  </a:lnTo>
                  <a:lnTo>
                    <a:pt x="159" y="65"/>
                  </a:lnTo>
                  <a:lnTo>
                    <a:pt x="160" y="69"/>
                  </a:lnTo>
                  <a:lnTo>
                    <a:pt x="162" y="74"/>
                  </a:lnTo>
                  <a:lnTo>
                    <a:pt x="166" y="80"/>
                  </a:lnTo>
                  <a:lnTo>
                    <a:pt x="167" y="84"/>
                  </a:lnTo>
                  <a:lnTo>
                    <a:pt x="167" y="87"/>
                  </a:lnTo>
                  <a:lnTo>
                    <a:pt x="168" y="90"/>
                  </a:lnTo>
                  <a:lnTo>
                    <a:pt x="170" y="93"/>
                  </a:lnTo>
                  <a:lnTo>
                    <a:pt x="172" y="95"/>
                  </a:lnTo>
                  <a:lnTo>
                    <a:pt x="173" y="97"/>
                  </a:lnTo>
                  <a:lnTo>
                    <a:pt x="176" y="102"/>
                  </a:lnTo>
                  <a:lnTo>
                    <a:pt x="181" y="110"/>
                  </a:lnTo>
                  <a:lnTo>
                    <a:pt x="185" y="116"/>
                  </a:lnTo>
                  <a:lnTo>
                    <a:pt x="187" y="117"/>
                  </a:lnTo>
                  <a:lnTo>
                    <a:pt x="189" y="117"/>
                  </a:lnTo>
                  <a:lnTo>
                    <a:pt x="193" y="116"/>
                  </a:lnTo>
                  <a:lnTo>
                    <a:pt x="198" y="116"/>
                  </a:lnTo>
                  <a:lnTo>
                    <a:pt x="201" y="118"/>
                  </a:lnTo>
                  <a:lnTo>
                    <a:pt x="202" y="117"/>
                  </a:lnTo>
                  <a:lnTo>
                    <a:pt x="206" y="115"/>
                  </a:lnTo>
                  <a:lnTo>
                    <a:pt x="211" y="114"/>
                  </a:lnTo>
                  <a:lnTo>
                    <a:pt x="216" y="113"/>
                  </a:lnTo>
                  <a:lnTo>
                    <a:pt x="219" y="112"/>
                  </a:lnTo>
                  <a:lnTo>
                    <a:pt x="221" y="112"/>
                  </a:lnTo>
                  <a:lnTo>
                    <a:pt x="229" y="114"/>
                  </a:lnTo>
                  <a:lnTo>
                    <a:pt x="231" y="114"/>
                  </a:lnTo>
                  <a:lnTo>
                    <a:pt x="237" y="114"/>
                  </a:lnTo>
                  <a:lnTo>
                    <a:pt x="243" y="113"/>
                  </a:lnTo>
                  <a:lnTo>
                    <a:pt x="244" y="105"/>
                  </a:lnTo>
                  <a:lnTo>
                    <a:pt x="244" y="103"/>
                  </a:lnTo>
                  <a:lnTo>
                    <a:pt x="246" y="100"/>
                  </a:lnTo>
                  <a:lnTo>
                    <a:pt x="248" y="97"/>
                  </a:lnTo>
                  <a:lnTo>
                    <a:pt x="248" y="95"/>
                  </a:lnTo>
                  <a:lnTo>
                    <a:pt x="248" y="91"/>
                  </a:lnTo>
                  <a:lnTo>
                    <a:pt x="249" y="87"/>
                  </a:lnTo>
                  <a:lnTo>
                    <a:pt x="253" y="83"/>
                  </a:lnTo>
                  <a:lnTo>
                    <a:pt x="261" y="82"/>
                  </a:lnTo>
                  <a:lnTo>
                    <a:pt x="264" y="81"/>
                  </a:lnTo>
                  <a:lnTo>
                    <a:pt x="271" y="80"/>
                  </a:lnTo>
                  <a:lnTo>
                    <a:pt x="280" y="79"/>
                  </a:lnTo>
                  <a:lnTo>
                    <a:pt x="283" y="79"/>
                  </a:lnTo>
                  <a:lnTo>
                    <a:pt x="283" y="80"/>
                  </a:lnTo>
                  <a:lnTo>
                    <a:pt x="282" y="86"/>
                  </a:lnTo>
                  <a:lnTo>
                    <a:pt x="282" y="88"/>
                  </a:lnTo>
                  <a:lnTo>
                    <a:pt x="282" y="90"/>
                  </a:lnTo>
                  <a:lnTo>
                    <a:pt x="284" y="91"/>
                  </a:lnTo>
                  <a:lnTo>
                    <a:pt x="294" y="91"/>
                  </a:lnTo>
                  <a:lnTo>
                    <a:pt x="302" y="91"/>
                  </a:lnTo>
                  <a:lnTo>
                    <a:pt x="313" y="92"/>
                  </a:lnTo>
                  <a:lnTo>
                    <a:pt x="321" y="92"/>
                  </a:lnTo>
                  <a:lnTo>
                    <a:pt x="321" y="92"/>
                  </a:lnTo>
                  <a:lnTo>
                    <a:pt x="323" y="93"/>
                  </a:lnTo>
                  <a:lnTo>
                    <a:pt x="324" y="95"/>
                  </a:lnTo>
                  <a:lnTo>
                    <a:pt x="323" y="101"/>
                  </a:lnTo>
                  <a:lnTo>
                    <a:pt x="321" y="110"/>
                  </a:lnTo>
                  <a:lnTo>
                    <a:pt x="322" y="118"/>
                  </a:lnTo>
                  <a:lnTo>
                    <a:pt x="325" y="125"/>
                  </a:lnTo>
                  <a:lnTo>
                    <a:pt x="325" y="136"/>
                  </a:lnTo>
                  <a:lnTo>
                    <a:pt x="324" y="143"/>
                  </a:lnTo>
                  <a:lnTo>
                    <a:pt x="323" y="151"/>
                  </a:lnTo>
                  <a:lnTo>
                    <a:pt x="323" y="161"/>
                  </a:lnTo>
                  <a:lnTo>
                    <a:pt x="324" y="166"/>
                  </a:lnTo>
                  <a:lnTo>
                    <a:pt x="327" y="170"/>
                  </a:lnTo>
                  <a:lnTo>
                    <a:pt x="332" y="174"/>
                  </a:lnTo>
                  <a:lnTo>
                    <a:pt x="335" y="180"/>
                  </a:lnTo>
                  <a:lnTo>
                    <a:pt x="337" y="187"/>
                  </a:lnTo>
                  <a:lnTo>
                    <a:pt x="338" y="191"/>
                  </a:lnTo>
                  <a:lnTo>
                    <a:pt x="338" y="193"/>
                  </a:lnTo>
                  <a:lnTo>
                    <a:pt x="338" y="197"/>
                  </a:lnTo>
                  <a:lnTo>
                    <a:pt x="338" y="201"/>
                  </a:lnTo>
                  <a:lnTo>
                    <a:pt x="338" y="204"/>
                  </a:lnTo>
                  <a:lnTo>
                    <a:pt x="335" y="205"/>
                  </a:lnTo>
                  <a:lnTo>
                    <a:pt x="334" y="208"/>
                  </a:lnTo>
                  <a:lnTo>
                    <a:pt x="335" y="211"/>
                  </a:lnTo>
                  <a:lnTo>
                    <a:pt x="336" y="215"/>
                  </a:lnTo>
                  <a:lnTo>
                    <a:pt x="336" y="216"/>
                  </a:lnTo>
                  <a:lnTo>
                    <a:pt x="338" y="218"/>
                  </a:lnTo>
                  <a:lnTo>
                    <a:pt x="338" y="218"/>
                  </a:lnTo>
                  <a:lnTo>
                    <a:pt x="341" y="216"/>
                  </a:lnTo>
                  <a:lnTo>
                    <a:pt x="344" y="214"/>
                  </a:lnTo>
                  <a:lnTo>
                    <a:pt x="346" y="213"/>
                  </a:lnTo>
                  <a:lnTo>
                    <a:pt x="350" y="213"/>
                  </a:lnTo>
                  <a:lnTo>
                    <a:pt x="355" y="214"/>
                  </a:lnTo>
                  <a:lnTo>
                    <a:pt x="363" y="214"/>
                  </a:lnTo>
                  <a:lnTo>
                    <a:pt x="366" y="213"/>
                  </a:lnTo>
                  <a:lnTo>
                    <a:pt x="373" y="210"/>
                  </a:lnTo>
                  <a:lnTo>
                    <a:pt x="376" y="210"/>
                  </a:lnTo>
                  <a:lnTo>
                    <a:pt x="379" y="210"/>
                  </a:lnTo>
                  <a:lnTo>
                    <a:pt x="383" y="211"/>
                  </a:lnTo>
                  <a:lnTo>
                    <a:pt x="387" y="211"/>
                  </a:lnTo>
                  <a:lnTo>
                    <a:pt x="390" y="210"/>
                  </a:lnTo>
                  <a:lnTo>
                    <a:pt x="390" y="209"/>
                  </a:lnTo>
                  <a:lnTo>
                    <a:pt x="390" y="208"/>
                  </a:lnTo>
                  <a:lnTo>
                    <a:pt x="392" y="207"/>
                  </a:lnTo>
                  <a:close/>
                  <a:moveTo>
                    <a:pt x="42" y="6"/>
                  </a:moveTo>
                  <a:lnTo>
                    <a:pt x="42" y="6"/>
                  </a:lnTo>
                  <a:lnTo>
                    <a:pt x="38" y="8"/>
                  </a:lnTo>
                  <a:lnTo>
                    <a:pt x="35" y="10"/>
                  </a:lnTo>
                  <a:lnTo>
                    <a:pt x="30" y="15"/>
                  </a:lnTo>
                  <a:lnTo>
                    <a:pt x="27" y="17"/>
                  </a:lnTo>
                  <a:lnTo>
                    <a:pt x="26" y="18"/>
                  </a:lnTo>
                  <a:lnTo>
                    <a:pt x="24" y="19"/>
                  </a:lnTo>
                  <a:lnTo>
                    <a:pt x="22" y="20"/>
                  </a:lnTo>
                  <a:lnTo>
                    <a:pt x="22" y="21"/>
                  </a:lnTo>
                  <a:lnTo>
                    <a:pt x="23" y="22"/>
                  </a:lnTo>
                  <a:lnTo>
                    <a:pt x="25" y="23"/>
                  </a:lnTo>
                  <a:lnTo>
                    <a:pt x="25" y="32"/>
                  </a:lnTo>
                  <a:lnTo>
                    <a:pt x="24" y="40"/>
                  </a:lnTo>
                  <a:lnTo>
                    <a:pt x="23" y="41"/>
                  </a:lnTo>
                  <a:lnTo>
                    <a:pt x="20" y="41"/>
                  </a:lnTo>
                  <a:lnTo>
                    <a:pt x="16" y="42"/>
                  </a:lnTo>
                  <a:lnTo>
                    <a:pt x="15" y="42"/>
                  </a:lnTo>
                  <a:lnTo>
                    <a:pt x="14" y="41"/>
                  </a:lnTo>
                  <a:lnTo>
                    <a:pt x="13" y="38"/>
                  </a:lnTo>
                  <a:lnTo>
                    <a:pt x="14" y="35"/>
                  </a:lnTo>
                  <a:lnTo>
                    <a:pt x="14" y="33"/>
                  </a:lnTo>
                  <a:lnTo>
                    <a:pt x="14" y="29"/>
                  </a:lnTo>
                  <a:lnTo>
                    <a:pt x="11" y="24"/>
                  </a:lnTo>
                  <a:lnTo>
                    <a:pt x="9" y="19"/>
                  </a:lnTo>
                  <a:lnTo>
                    <a:pt x="9" y="18"/>
                  </a:lnTo>
                  <a:lnTo>
                    <a:pt x="11" y="16"/>
                  </a:lnTo>
                  <a:lnTo>
                    <a:pt x="13" y="13"/>
                  </a:lnTo>
                  <a:lnTo>
                    <a:pt x="14" y="11"/>
                  </a:lnTo>
                  <a:lnTo>
                    <a:pt x="18" y="10"/>
                  </a:lnTo>
                  <a:lnTo>
                    <a:pt x="19" y="9"/>
                  </a:lnTo>
                  <a:lnTo>
                    <a:pt x="20" y="7"/>
                  </a:lnTo>
                  <a:lnTo>
                    <a:pt x="20" y="6"/>
                  </a:lnTo>
                  <a:lnTo>
                    <a:pt x="24" y="5"/>
                  </a:lnTo>
                  <a:lnTo>
                    <a:pt x="28" y="3"/>
                  </a:lnTo>
                  <a:lnTo>
                    <a:pt x="31" y="1"/>
                  </a:lnTo>
                  <a:lnTo>
                    <a:pt x="34" y="0"/>
                  </a:lnTo>
                  <a:lnTo>
                    <a:pt x="35" y="0"/>
                  </a:lnTo>
                  <a:lnTo>
                    <a:pt x="36" y="0"/>
                  </a:lnTo>
                  <a:lnTo>
                    <a:pt x="39" y="4"/>
                  </a:lnTo>
                  <a:lnTo>
                    <a:pt x="42"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898" name="Freeform 1019">
              <a:extLst>
                <a:ext uri="{FF2B5EF4-FFF2-40B4-BE49-F238E27FC236}">
                  <a16:creationId xmlns="" xmlns:a16="http://schemas.microsoft.com/office/drawing/2014/main" id="{349A386C-EA06-BFD2-B6E8-F46C4E0D84DA}"/>
                </a:ext>
              </a:extLst>
            </p:cNvPr>
            <p:cNvSpPr>
              <a:spLocks noChangeArrowheads="1"/>
            </p:cNvSpPr>
            <p:nvPr/>
          </p:nvSpPr>
          <p:spPr bwMode="auto">
            <a:xfrm>
              <a:off x="8688388" y="10083676"/>
              <a:ext cx="43962" cy="54952"/>
            </a:xfrm>
            <a:custGeom>
              <a:avLst/>
              <a:gdLst>
                <a:gd name="T0" fmla="*/ 33 w 34"/>
                <a:gd name="T1" fmla="*/ 6 h 43"/>
                <a:gd name="T2" fmla="*/ 33 w 34"/>
                <a:gd name="T3" fmla="*/ 6 h 43"/>
                <a:gd name="T4" fmla="*/ 29 w 34"/>
                <a:gd name="T5" fmla="*/ 8 h 43"/>
                <a:gd name="T6" fmla="*/ 26 w 34"/>
                <a:gd name="T7" fmla="*/ 10 h 43"/>
                <a:gd name="T8" fmla="*/ 21 w 34"/>
                <a:gd name="T9" fmla="*/ 15 h 43"/>
                <a:gd name="T10" fmla="*/ 18 w 34"/>
                <a:gd name="T11" fmla="*/ 17 h 43"/>
                <a:gd name="T12" fmla="*/ 17 w 34"/>
                <a:gd name="T13" fmla="*/ 18 h 43"/>
                <a:gd name="T14" fmla="*/ 15 w 34"/>
                <a:gd name="T15" fmla="*/ 19 h 43"/>
                <a:gd name="T16" fmla="*/ 13 w 34"/>
                <a:gd name="T17" fmla="*/ 20 h 43"/>
                <a:gd name="T18" fmla="*/ 13 w 34"/>
                <a:gd name="T19" fmla="*/ 21 h 43"/>
                <a:gd name="T20" fmla="*/ 14 w 34"/>
                <a:gd name="T21" fmla="*/ 22 h 43"/>
                <a:gd name="T22" fmla="*/ 16 w 34"/>
                <a:gd name="T23" fmla="*/ 23 h 43"/>
                <a:gd name="T24" fmla="*/ 16 w 34"/>
                <a:gd name="T25" fmla="*/ 32 h 43"/>
                <a:gd name="T26" fmla="*/ 15 w 34"/>
                <a:gd name="T27" fmla="*/ 40 h 43"/>
                <a:gd name="T28" fmla="*/ 14 w 34"/>
                <a:gd name="T29" fmla="*/ 41 h 43"/>
                <a:gd name="T30" fmla="*/ 11 w 34"/>
                <a:gd name="T31" fmla="*/ 41 h 43"/>
                <a:gd name="T32" fmla="*/ 7 w 34"/>
                <a:gd name="T33" fmla="*/ 42 h 43"/>
                <a:gd name="T34" fmla="*/ 6 w 34"/>
                <a:gd name="T35" fmla="*/ 42 h 43"/>
                <a:gd name="T36" fmla="*/ 5 w 34"/>
                <a:gd name="T37" fmla="*/ 41 h 43"/>
                <a:gd name="T38" fmla="*/ 4 w 34"/>
                <a:gd name="T39" fmla="*/ 38 h 43"/>
                <a:gd name="T40" fmla="*/ 5 w 34"/>
                <a:gd name="T41" fmla="*/ 35 h 43"/>
                <a:gd name="T42" fmla="*/ 5 w 34"/>
                <a:gd name="T43" fmla="*/ 33 h 43"/>
                <a:gd name="T44" fmla="*/ 5 w 34"/>
                <a:gd name="T45" fmla="*/ 29 h 43"/>
                <a:gd name="T46" fmla="*/ 2 w 34"/>
                <a:gd name="T47" fmla="*/ 24 h 43"/>
                <a:gd name="T48" fmla="*/ 0 w 34"/>
                <a:gd name="T49" fmla="*/ 19 h 43"/>
                <a:gd name="T50" fmla="*/ 0 w 34"/>
                <a:gd name="T51" fmla="*/ 18 h 43"/>
                <a:gd name="T52" fmla="*/ 2 w 34"/>
                <a:gd name="T53" fmla="*/ 16 h 43"/>
                <a:gd name="T54" fmla="*/ 4 w 34"/>
                <a:gd name="T55" fmla="*/ 13 h 43"/>
                <a:gd name="T56" fmla="*/ 5 w 34"/>
                <a:gd name="T57" fmla="*/ 11 h 43"/>
                <a:gd name="T58" fmla="*/ 9 w 34"/>
                <a:gd name="T59" fmla="*/ 10 h 43"/>
                <a:gd name="T60" fmla="*/ 10 w 34"/>
                <a:gd name="T61" fmla="*/ 9 h 43"/>
                <a:gd name="T62" fmla="*/ 11 w 34"/>
                <a:gd name="T63" fmla="*/ 7 h 43"/>
                <a:gd name="T64" fmla="*/ 11 w 34"/>
                <a:gd name="T65" fmla="*/ 6 h 43"/>
                <a:gd name="T66" fmla="*/ 15 w 34"/>
                <a:gd name="T67" fmla="*/ 5 h 43"/>
                <a:gd name="T68" fmla="*/ 19 w 34"/>
                <a:gd name="T69" fmla="*/ 3 h 43"/>
                <a:gd name="T70" fmla="*/ 22 w 34"/>
                <a:gd name="T71" fmla="*/ 1 h 43"/>
                <a:gd name="T72" fmla="*/ 25 w 34"/>
                <a:gd name="T73" fmla="*/ 0 h 43"/>
                <a:gd name="T74" fmla="*/ 26 w 34"/>
                <a:gd name="T75" fmla="*/ 0 h 43"/>
                <a:gd name="T76" fmla="*/ 27 w 34"/>
                <a:gd name="T77" fmla="*/ 0 h 43"/>
                <a:gd name="T78" fmla="*/ 30 w 34"/>
                <a:gd name="T79" fmla="*/ 4 h 43"/>
                <a:gd name="T80" fmla="*/ 33 w 34"/>
                <a:gd name="T8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3">
                  <a:moveTo>
                    <a:pt x="33" y="6"/>
                  </a:moveTo>
                  <a:lnTo>
                    <a:pt x="33" y="6"/>
                  </a:lnTo>
                  <a:lnTo>
                    <a:pt x="29" y="8"/>
                  </a:lnTo>
                  <a:lnTo>
                    <a:pt x="26" y="10"/>
                  </a:lnTo>
                  <a:lnTo>
                    <a:pt x="21" y="15"/>
                  </a:lnTo>
                  <a:lnTo>
                    <a:pt x="18" y="17"/>
                  </a:lnTo>
                  <a:lnTo>
                    <a:pt x="17" y="18"/>
                  </a:lnTo>
                  <a:lnTo>
                    <a:pt x="15" y="19"/>
                  </a:lnTo>
                  <a:lnTo>
                    <a:pt x="13" y="20"/>
                  </a:lnTo>
                  <a:lnTo>
                    <a:pt x="13" y="21"/>
                  </a:lnTo>
                  <a:lnTo>
                    <a:pt x="14" y="22"/>
                  </a:lnTo>
                  <a:lnTo>
                    <a:pt x="16" y="23"/>
                  </a:lnTo>
                  <a:lnTo>
                    <a:pt x="16" y="32"/>
                  </a:lnTo>
                  <a:lnTo>
                    <a:pt x="15" y="40"/>
                  </a:lnTo>
                  <a:lnTo>
                    <a:pt x="14" y="41"/>
                  </a:lnTo>
                  <a:lnTo>
                    <a:pt x="11" y="41"/>
                  </a:lnTo>
                  <a:lnTo>
                    <a:pt x="7" y="42"/>
                  </a:lnTo>
                  <a:lnTo>
                    <a:pt x="6" y="42"/>
                  </a:lnTo>
                  <a:lnTo>
                    <a:pt x="5" y="41"/>
                  </a:lnTo>
                  <a:lnTo>
                    <a:pt x="4" y="38"/>
                  </a:lnTo>
                  <a:lnTo>
                    <a:pt x="5" y="35"/>
                  </a:lnTo>
                  <a:lnTo>
                    <a:pt x="5" y="33"/>
                  </a:lnTo>
                  <a:lnTo>
                    <a:pt x="5" y="29"/>
                  </a:lnTo>
                  <a:lnTo>
                    <a:pt x="2" y="24"/>
                  </a:lnTo>
                  <a:lnTo>
                    <a:pt x="0" y="19"/>
                  </a:lnTo>
                  <a:lnTo>
                    <a:pt x="0" y="18"/>
                  </a:lnTo>
                  <a:lnTo>
                    <a:pt x="2" y="16"/>
                  </a:lnTo>
                  <a:lnTo>
                    <a:pt x="4" y="13"/>
                  </a:lnTo>
                  <a:lnTo>
                    <a:pt x="5" y="11"/>
                  </a:lnTo>
                  <a:lnTo>
                    <a:pt x="9" y="10"/>
                  </a:lnTo>
                  <a:lnTo>
                    <a:pt x="10" y="9"/>
                  </a:lnTo>
                  <a:lnTo>
                    <a:pt x="11" y="7"/>
                  </a:lnTo>
                  <a:lnTo>
                    <a:pt x="11" y="6"/>
                  </a:lnTo>
                  <a:lnTo>
                    <a:pt x="15" y="5"/>
                  </a:lnTo>
                  <a:lnTo>
                    <a:pt x="19" y="3"/>
                  </a:lnTo>
                  <a:lnTo>
                    <a:pt x="22" y="1"/>
                  </a:lnTo>
                  <a:lnTo>
                    <a:pt x="25" y="0"/>
                  </a:lnTo>
                  <a:lnTo>
                    <a:pt x="26" y="0"/>
                  </a:lnTo>
                  <a:lnTo>
                    <a:pt x="27" y="0"/>
                  </a:lnTo>
                  <a:lnTo>
                    <a:pt x="30" y="4"/>
                  </a:lnTo>
                  <a:lnTo>
                    <a:pt x="3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899" name="Freeform 1020">
              <a:extLst>
                <a:ext uri="{FF2B5EF4-FFF2-40B4-BE49-F238E27FC236}">
                  <a16:creationId xmlns="" xmlns:a16="http://schemas.microsoft.com/office/drawing/2014/main" id="{EE66EA82-4A2B-36E0-EDCC-7DE11BFC5491}"/>
                </a:ext>
              </a:extLst>
            </p:cNvPr>
            <p:cNvSpPr>
              <a:spLocks noChangeArrowheads="1"/>
            </p:cNvSpPr>
            <p:nvPr/>
          </p:nvSpPr>
          <p:spPr bwMode="auto">
            <a:xfrm>
              <a:off x="7985003" y="9303359"/>
              <a:ext cx="318721" cy="230798"/>
            </a:xfrm>
            <a:custGeom>
              <a:avLst/>
              <a:gdLst>
                <a:gd name="T0" fmla="*/ 183 w 255"/>
                <a:gd name="T1" fmla="*/ 14 h 185"/>
                <a:gd name="T2" fmla="*/ 190 w 255"/>
                <a:gd name="T3" fmla="*/ 27 h 185"/>
                <a:gd name="T4" fmla="*/ 194 w 255"/>
                <a:gd name="T5" fmla="*/ 40 h 185"/>
                <a:gd name="T6" fmla="*/ 203 w 255"/>
                <a:gd name="T7" fmla="*/ 46 h 185"/>
                <a:gd name="T8" fmla="*/ 209 w 255"/>
                <a:gd name="T9" fmla="*/ 50 h 185"/>
                <a:gd name="T10" fmla="*/ 215 w 255"/>
                <a:gd name="T11" fmla="*/ 57 h 185"/>
                <a:gd name="T12" fmla="*/ 209 w 255"/>
                <a:gd name="T13" fmla="*/ 62 h 185"/>
                <a:gd name="T14" fmla="*/ 219 w 255"/>
                <a:gd name="T15" fmla="*/ 73 h 185"/>
                <a:gd name="T16" fmla="*/ 234 w 255"/>
                <a:gd name="T17" fmla="*/ 81 h 185"/>
                <a:gd name="T18" fmla="*/ 244 w 255"/>
                <a:gd name="T19" fmla="*/ 77 h 185"/>
                <a:gd name="T20" fmla="*/ 248 w 255"/>
                <a:gd name="T21" fmla="*/ 86 h 185"/>
                <a:gd name="T22" fmla="*/ 244 w 255"/>
                <a:gd name="T23" fmla="*/ 88 h 185"/>
                <a:gd name="T24" fmla="*/ 248 w 255"/>
                <a:gd name="T25" fmla="*/ 96 h 185"/>
                <a:gd name="T26" fmla="*/ 251 w 255"/>
                <a:gd name="T27" fmla="*/ 111 h 185"/>
                <a:gd name="T28" fmla="*/ 229 w 255"/>
                <a:gd name="T29" fmla="*/ 120 h 185"/>
                <a:gd name="T30" fmla="*/ 222 w 255"/>
                <a:gd name="T31" fmla="*/ 119 h 185"/>
                <a:gd name="T32" fmla="*/ 218 w 255"/>
                <a:gd name="T33" fmla="*/ 124 h 185"/>
                <a:gd name="T34" fmla="*/ 214 w 255"/>
                <a:gd name="T35" fmla="*/ 127 h 185"/>
                <a:gd name="T36" fmla="*/ 212 w 255"/>
                <a:gd name="T37" fmla="*/ 131 h 185"/>
                <a:gd name="T38" fmla="*/ 208 w 255"/>
                <a:gd name="T39" fmla="*/ 132 h 185"/>
                <a:gd name="T40" fmla="*/ 194 w 255"/>
                <a:gd name="T41" fmla="*/ 134 h 185"/>
                <a:gd name="T42" fmla="*/ 182 w 255"/>
                <a:gd name="T43" fmla="*/ 131 h 185"/>
                <a:gd name="T44" fmla="*/ 166 w 255"/>
                <a:gd name="T45" fmla="*/ 130 h 185"/>
                <a:gd name="T46" fmla="*/ 161 w 255"/>
                <a:gd name="T47" fmla="*/ 133 h 185"/>
                <a:gd name="T48" fmla="*/ 157 w 255"/>
                <a:gd name="T49" fmla="*/ 136 h 185"/>
                <a:gd name="T50" fmla="*/ 146 w 255"/>
                <a:gd name="T51" fmla="*/ 133 h 185"/>
                <a:gd name="T52" fmla="*/ 127 w 255"/>
                <a:gd name="T53" fmla="*/ 133 h 185"/>
                <a:gd name="T54" fmla="*/ 97 w 255"/>
                <a:gd name="T55" fmla="*/ 133 h 185"/>
                <a:gd name="T56" fmla="*/ 86 w 255"/>
                <a:gd name="T57" fmla="*/ 134 h 185"/>
                <a:gd name="T58" fmla="*/ 86 w 255"/>
                <a:gd name="T59" fmla="*/ 151 h 185"/>
                <a:gd name="T60" fmla="*/ 87 w 255"/>
                <a:gd name="T61" fmla="*/ 155 h 185"/>
                <a:gd name="T62" fmla="*/ 88 w 255"/>
                <a:gd name="T63" fmla="*/ 163 h 185"/>
                <a:gd name="T64" fmla="*/ 89 w 255"/>
                <a:gd name="T65" fmla="*/ 177 h 185"/>
                <a:gd name="T66" fmla="*/ 89 w 255"/>
                <a:gd name="T67" fmla="*/ 184 h 185"/>
                <a:gd name="T68" fmla="*/ 83 w 255"/>
                <a:gd name="T69" fmla="*/ 178 h 185"/>
                <a:gd name="T70" fmla="*/ 76 w 255"/>
                <a:gd name="T71" fmla="*/ 171 h 185"/>
                <a:gd name="T72" fmla="*/ 62 w 255"/>
                <a:gd name="T73" fmla="*/ 168 h 185"/>
                <a:gd name="T74" fmla="*/ 43 w 255"/>
                <a:gd name="T75" fmla="*/ 172 h 185"/>
                <a:gd name="T76" fmla="*/ 34 w 255"/>
                <a:gd name="T77" fmla="*/ 176 h 185"/>
                <a:gd name="T78" fmla="*/ 23 w 255"/>
                <a:gd name="T79" fmla="*/ 171 h 185"/>
                <a:gd name="T80" fmla="*/ 15 w 255"/>
                <a:gd name="T81" fmla="*/ 161 h 185"/>
                <a:gd name="T82" fmla="*/ 5 w 255"/>
                <a:gd name="T83" fmla="*/ 155 h 185"/>
                <a:gd name="T84" fmla="*/ 1 w 255"/>
                <a:gd name="T85" fmla="*/ 147 h 185"/>
                <a:gd name="T86" fmla="*/ 1 w 255"/>
                <a:gd name="T87" fmla="*/ 132 h 185"/>
                <a:gd name="T88" fmla="*/ 9 w 255"/>
                <a:gd name="T89" fmla="*/ 121 h 185"/>
                <a:gd name="T90" fmla="*/ 7 w 255"/>
                <a:gd name="T91" fmla="*/ 111 h 185"/>
                <a:gd name="T92" fmla="*/ 12 w 255"/>
                <a:gd name="T93" fmla="*/ 103 h 185"/>
                <a:gd name="T94" fmla="*/ 26 w 255"/>
                <a:gd name="T95" fmla="*/ 98 h 185"/>
                <a:gd name="T96" fmla="*/ 34 w 255"/>
                <a:gd name="T97" fmla="*/ 92 h 185"/>
                <a:gd name="T98" fmla="*/ 34 w 255"/>
                <a:gd name="T99" fmla="*/ 80 h 185"/>
                <a:gd name="T100" fmla="*/ 40 w 255"/>
                <a:gd name="T101" fmla="*/ 69 h 185"/>
                <a:gd name="T102" fmla="*/ 43 w 255"/>
                <a:gd name="T103" fmla="*/ 59 h 185"/>
                <a:gd name="T104" fmla="*/ 54 w 255"/>
                <a:gd name="T105" fmla="*/ 56 h 185"/>
                <a:gd name="T106" fmla="*/ 68 w 255"/>
                <a:gd name="T107" fmla="*/ 60 h 185"/>
                <a:gd name="T108" fmla="*/ 73 w 255"/>
                <a:gd name="T109" fmla="*/ 46 h 185"/>
                <a:gd name="T110" fmla="*/ 83 w 255"/>
                <a:gd name="T111" fmla="*/ 46 h 185"/>
                <a:gd name="T112" fmla="*/ 85 w 255"/>
                <a:gd name="T113" fmla="*/ 36 h 185"/>
                <a:gd name="T114" fmla="*/ 98 w 255"/>
                <a:gd name="T115" fmla="*/ 26 h 185"/>
                <a:gd name="T116" fmla="*/ 117 w 255"/>
                <a:gd name="T117" fmla="*/ 19 h 185"/>
                <a:gd name="T118" fmla="*/ 129 w 255"/>
                <a:gd name="T119" fmla="*/ 15 h 185"/>
                <a:gd name="T120" fmla="*/ 148 w 255"/>
                <a:gd name="T121" fmla="*/ 4 h 185"/>
                <a:gd name="T122" fmla="*/ 163 w 255"/>
                <a:gd name="T123" fmla="*/ 1 h 185"/>
                <a:gd name="T124" fmla="*/ 177 w 255"/>
                <a:gd name="T12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185">
                  <a:moveTo>
                    <a:pt x="184" y="6"/>
                  </a:moveTo>
                  <a:lnTo>
                    <a:pt x="183" y="7"/>
                  </a:lnTo>
                  <a:lnTo>
                    <a:pt x="183" y="10"/>
                  </a:lnTo>
                  <a:lnTo>
                    <a:pt x="183" y="14"/>
                  </a:lnTo>
                  <a:lnTo>
                    <a:pt x="182" y="19"/>
                  </a:lnTo>
                  <a:lnTo>
                    <a:pt x="185" y="22"/>
                  </a:lnTo>
                  <a:lnTo>
                    <a:pt x="188" y="26"/>
                  </a:lnTo>
                  <a:lnTo>
                    <a:pt x="190" y="27"/>
                  </a:lnTo>
                  <a:lnTo>
                    <a:pt x="188" y="30"/>
                  </a:lnTo>
                  <a:lnTo>
                    <a:pt x="189" y="33"/>
                  </a:lnTo>
                  <a:lnTo>
                    <a:pt x="191" y="36"/>
                  </a:lnTo>
                  <a:lnTo>
                    <a:pt x="194" y="40"/>
                  </a:lnTo>
                  <a:lnTo>
                    <a:pt x="197" y="45"/>
                  </a:lnTo>
                  <a:lnTo>
                    <a:pt x="199" y="45"/>
                  </a:lnTo>
                  <a:lnTo>
                    <a:pt x="201" y="46"/>
                  </a:lnTo>
                  <a:lnTo>
                    <a:pt x="203" y="46"/>
                  </a:lnTo>
                  <a:lnTo>
                    <a:pt x="204" y="48"/>
                  </a:lnTo>
                  <a:lnTo>
                    <a:pt x="206" y="48"/>
                  </a:lnTo>
                  <a:lnTo>
                    <a:pt x="207" y="49"/>
                  </a:lnTo>
                  <a:lnTo>
                    <a:pt x="209" y="50"/>
                  </a:lnTo>
                  <a:lnTo>
                    <a:pt x="210" y="53"/>
                  </a:lnTo>
                  <a:lnTo>
                    <a:pt x="213" y="54"/>
                  </a:lnTo>
                  <a:lnTo>
                    <a:pt x="216" y="56"/>
                  </a:lnTo>
                  <a:lnTo>
                    <a:pt x="215" y="57"/>
                  </a:lnTo>
                  <a:lnTo>
                    <a:pt x="212" y="57"/>
                  </a:lnTo>
                  <a:lnTo>
                    <a:pt x="209" y="56"/>
                  </a:lnTo>
                  <a:lnTo>
                    <a:pt x="209" y="57"/>
                  </a:lnTo>
                  <a:lnTo>
                    <a:pt x="209" y="62"/>
                  </a:lnTo>
                  <a:lnTo>
                    <a:pt x="209" y="67"/>
                  </a:lnTo>
                  <a:lnTo>
                    <a:pt x="209" y="67"/>
                  </a:lnTo>
                  <a:lnTo>
                    <a:pt x="212" y="68"/>
                  </a:lnTo>
                  <a:lnTo>
                    <a:pt x="219" y="73"/>
                  </a:lnTo>
                  <a:lnTo>
                    <a:pt x="225" y="78"/>
                  </a:lnTo>
                  <a:lnTo>
                    <a:pt x="228" y="80"/>
                  </a:lnTo>
                  <a:lnTo>
                    <a:pt x="231" y="80"/>
                  </a:lnTo>
                  <a:lnTo>
                    <a:pt x="234" y="81"/>
                  </a:lnTo>
                  <a:lnTo>
                    <a:pt x="236" y="80"/>
                  </a:lnTo>
                  <a:lnTo>
                    <a:pt x="240" y="78"/>
                  </a:lnTo>
                  <a:lnTo>
                    <a:pt x="242" y="77"/>
                  </a:lnTo>
                  <a:lnTo>
                    <a:pt x="244" y="77"/>
                  </a:lnTo>
                  <a:lnTo>
                    <a:pt x="245" y="78"/>
                  </a:lnTo>
                  <a:lnTo>
                    <a:pt x="246" y="80"/>
                  </a:lnTo>
                  <a:lnTo>
                    <a:pt x="248" y="83"/>
                  </a:lnTo>
                  <a:lnTo>
                    <a:pt x="248" y="86"/>
                  </a:lnTo>
                  <a:lnTo>
                    <a:pt x="248" y="87"/>
                  </a:lnTo>
                  <a:lnTo>
                    <a:pt x="248" y="87"/>
                  </a:lnTo>
                  <a:lnTo>
                    <a:pt x="245" y="88"/>
                  </a:lnTo>
                  <a:lnTo>
                    <a:pt x="244" y="88"/>
                  </a:lnTo>
                  <a:lnTo>
                    <a:pt x="244" y="88"/>
                  </a:lnTo>
                  <a:lnTo>
                    <a:pt x="244" y="91"/>
                  </a:lnTo>
                  <a:lnTo>
                    <a:pt x="244" y="92"/>
                  </a:lnTo>
                  <a:lnTo>
                    <a:pt x="248" y="96"/>
                  </a:lnTo>
                  <a:lnTo>
                    <a:pt x="252" y="102"/>
                  </a:lnTo>
                  <a:lnTo>
                    <a:pt x="254" y="104"/>
                  </a:lnTo>
                  <a:lnTo>
                    <a:pt x="253" y="106"/>
                  </a:lnTo>
                  <a:lnTo>
                    <a:pt x="251" y="111"/>
                  </a:lnTo>
                  <a:lnTo>
                    <a:pt x="249" y="112"/>
                  </a:lnTo>
                  <a:lnTo>
                    <a:pt x="240" y="119"/>
                  </a:lnTo>
                  <a:lnTo>
                    <a:pt x="237" y="119"/>
                  </a:lnTo>
                  <a:lnTo>
                    <a:pt x="229" y="120"/>
                  </a:lnTo>
                  <a:lnTo>
                    <a:pt x="228" y="119"/>
                  </a:lnTo>
                  <a:lnTo>
                    <a:pt x="225" y="119"/>
                  </a:lnTo>
                  <a:lnTo>
                    <a:pt x="223" y="119"/>
                  </a:lnTo>
                  <a:lnTo>
                    <a:pt x="222" y="119"/>
                  </a:lnTo>
                  <a:lnTo>
                    <a:pt x="222" y="120"/>
                  </a:lnTo>
                  <a:lnTo>
                    <a:pt x="221" y="121"/>
                  </a:lnTo>
                  <a:lnTo>
                    <a:pt x="220" y="123"/>
                  </a:lnTo>
                  <a:lnTo>
                    <a:pt x="218" y="124"/>
                  </a:lnTo>
                  <a:lnTo>
                    <a:pt x="217" y="125"/>
                  </a:lnTo>
                  <a:lnTo>
                    <a:pt x="215" y="125"/>
                  </a:lnTo>
                  <a:lnTo>
                    <a:pt x="214" y="125"/>
                  </a:lnTo>
                  <a:lnTo>
                    <a:pt x="214" y="127"/>
                  </a:lnTo>
                  <a:lnTo>
                    <a:pt x="213" y="127"/>
                  </a:lnTo>
                  <a:lnTo>
                    <a:pt x="212" y="128"/>
                  </a:lnTo>
                  <a:lnTo>
                    <a:pt x="212" y="130"/>
                  </a:lnTo>
                  <a:lnTo>
                    <a:pt x="212" y="131"/>
                  </a:lnTo>
                  <a:lnTo>
                    <a:pt x="211" y="132"/>
                  </a:lnTo>
                  <a:lnTo>
                    <a:pt x="210" y="131"/>
                  </a:lnTo>
                  <a:lnTo>
                    <a:pt x="209" y="130"/>
                  </a:lnTo>
                  <a:lnTo>
                    <a:pt x="208" y="132"/>
                  </a:lnTo>
                  <a:lnTo>
                    <a:pt x="207" y="133"/>
                  </a:lnTo>
                  <a:lnTo>
                    <a:pt x="206" y="133"/>
                  </a:lnTo>
                  <a:lnTo>
                    <a:pt x="198" y="134"/>
                  </a:lnTo>
                  <a:lnTo>
                    <a:pt x="194" y="134"/>
                  </a:lnTo>
                  <a:lnTo>
                    <a:pt x="193" y="134"/>
                  </a:lnTo>
                  <a:lnTo>
                    <a:pt x="193" y="134"/>
                  </a:lnTo>
                  <a:lnTo>
                    <a:pt x="193" y="133"/>
                  </a:lnTo>
                  <a:lnTo>
                    <a:pt x="182" y="131"/>
                  </a:lnTo>
                  <a:lnTo>
                    <a:pt x="175" y="130"/>
                  </a:lnTo>
                  <a:lnTo>
                    <a:pt x="168" y="128"/>
                  </a:lnTo>
                  <a:lnTo>
                    <a:pt x="167" y="129"/>
                  </a:lnTo>
                  <a:lnTo>
                    <a:pt x="166" y="130"/>
                  </a:lnTo>
                  <a:lnTo>
                    <a:pt x="165" y="130"/>
                  </a:lnTo>
                  <a:lnTo>
                    <a:pt x="163" y="130"/>
                  </a:lnTo>
                  <a:lnTo>
                    <a:pt x="163" y="132"/>
                  </a:lnTo>
                  <a:lnTo>
                    <a:pt x="161" y="133"/>
                  </a:lnTo>
                  <a:lnTo>
                    <a:pt x="160" y="134"/>
                  </a:lnTo>
                  <a:lnTo>
                    <a:pt x="158" y="134"/>
                  </a:lnTo>
                  <a:lnTo>
                    <a:pt x="157" y="136"/>
                  </a:lnTo>
                  <a:lnTo>
                    <a:pt x="157" y="136"/>
                  </a:lnTo>
                  <a:lnTo>
                    <a:pt x="155" y="133"/>
                  </a:lnTo>
                  <a:lnTo>
                    <a:pt x="152" y="133"/>
                  </a:lnTo>
                  <a:lnTo>
                    <a:pt x="148" y="133"/>
                  </a:lnTo>
                  <a:lnTo>
                    <a:pt x="146" y="133"/>
                  </a:lnTo>
                  <a:lnTo>
                    <a:pt x="144" y="133"/>
                  </a:lnTo>
                  <a:lnTo>
                    <a:pt x="138" y="133"/>
                  </a:lnTo>
                  <a:lnTo>
                    <a:pt x="128" y="132"/>
                  </a:lnTo>
                  <a:lnTo>
                    <a:pt x="127" y="133"/>
                  </a:lnTo>
                  <a:lnTo>
                    <a:pt x="126" y="133"/>
                  </a:lnTo>
                  <a:lnTo>
                    <a:pt x="116" y="133"/>
                  </a:lnTo>
                  <a:lnTo>
                    <a:pt x="106" y="133"/>
                  </a:lnTo>
                  <a:lnTo>
                    <a:pt x="97" y="133"/>
                  </a:lnTo>
                  <a:lnTo>
                    <a:pt x="89" y="133"/>
                  </a:lnTo>
                  <a:lnTo>
                    <a:pt x="89" y="133"/>
                  </a:lnTo>
                  <a:lnTo>
                    <a:pt x="86" y="133"/>
                  </a:lnTo>
                  <a:lnTo>
                    <a:pt x="86" y="134"/>
                  </a:lnTo>
                  <a:lnTo>
                    <a:pt x="84" y="142"/>
                  </a:lnTo>
                  <a:lnTo>
                    <a:pt x="84" y="146"/>
                  </a:lnTo>
                  <a:lnTo>
                    <a:pt x="85" y="149"/>
                  </a:lnTo>
                  <a:lnTo>
                    <a:pt x="86" y="151"/>
                  </a:lnTo>
                  <a:lnTo>
                    <a:pt x="88" y="151"/>
                  </a:lnTo>
                  <a:lnTo>
                    <a:pt x="88" y="152"/>
                  </a:lnTo>
                  <a:lnTo>
                    <a:pt x="87" y="154"/>
                  </a:lnTo>
                  <a:lnTo>
                    <a:pt x="87" y="155"/>
                  </a:lnTo>
                  <a:lnTo>
                    <a:pt x="88" y="156"/>
                  </a:lnTo>
                  <a:lnTo>
                    <a:pt x="89" y="158"/>
                  </a:lnTo>
                  <a:lnTo>
                    <a:pt x="88" y="159"/>
                  </a:lnTo>
                  <a:lnTo>
                    <a:pt x="88" y="163"/>
                  </a:lnTo>
                  <a:lnTo>
                    <a:pt x="89" y="168"/>
                  </a:lnTo>
                  <a:lnTo>
                    <a:pt x="89" y="172"/>
                  </a:lnTo>
                  <a:lnTo>
                    <a:pt x="88" y="174"/>
                  </a:lnTo>
                  <a:lnTo>
                    <a:pt x="89" y="177"/>
                  </a:lnTo>
                  <a:lnTo>
                    <a:pt x="91" y="180"/>
                  </a:lnTo>
                  <a:lnTo>
                    <a:pt x="91" y="182"/>
                  </a:lnTo>
                  <a:lnTo>
                    <a:pt x="90" y="183"/>
                  </a:lnTo>
                  <a:lnTo>
                    <a:pt x="89" y="184"/>
                  </a:lnTo>
                  <a:lnTo>
                    <a:pt x="87" y="184"/>
                  </a:lnTo>
                  <a:lnTo>
                    <a:pt x="85" y="182"/>
                  </a:lnTo>
                  <a:lnTo>
                    <a:pt x="85" y="180"/>
                  </a:lnTo>
                  <a:lnTo>
                    <a:pt x="83" y="178"/>
                  </a:lnTo>
                  <a:lnTo>
                    <a:pt x="81" y="175"/>
                  </a:lnTo>
                  <a:lnTo>
                    <a:pt x="80" y="174"/>
                  </a:lnTo>
                  <a:lnTo>
                    <a:pt x="78" y="174"/>
                  </a:lnTo>
                  <a:lnTo>
                    <a:pt x="76" y="171"/>
                  </a:lnTo>
                  <a:lnTo>
                    <a:pt x="74" y="169"/>
                  </a:lnTo>
                  <a:lnTo>
                    <a:pt x="72" y="169"/>
                  </a:lnTo>
                  <a:lnTo>
                    <a:pt x="68" y="169"/>
                  </a:lnTo>
                  <a:lnTo>
                    <a:pt x="62" y="168"/>
                  </a:lnTo>
                  <a:lnTo>
                    <a:pt x="56" y="168"/>
                  </a:lnTo>
                  <a:lnTo>
                    <a:pt x="53" y="169"/>
                  </a:lnTo>
                  <a:lnTo>
                    <a:pt x="50" y="170"/>
                  </a:lnTo>
                  <a:lnTo>
                    <a:pt x="43" y="172"/>
                  </a:lnTo>
                  <a:lnTo>
                    <a:pt x="40" y="174"/>
                  </a:lnTo>
                  <a:lnTo>
                    <a:pt x="39" y="177"/>
                  </a:lnTo>
                  <a:lnTo>
                    <a:pt x="36" y="177"/>
                  </a:lnTo>
                  <a:lnTo>
                    <a:pt x="34" y="176"/>
                  </a:lnTo>
                  <a:lnTo>
                    <a:pt x="32" y="174"/>
                  </a:lnTo>
                  <a:lnTo>
                    <a:pt x="29" y="175"/>
                  </a:lnTo>
                  <a:lnTo>
                    <a:pt x="26" y="174"/>
                  </a:lnTo>
                  <a:lnTo>
                    <a:pt x="23" y="171"/>
                  </a:lnTo>
                  <a:lnTo>
                    <a:pt x="21" y="170"/>
                  </a:lnTo>
                  <a:lnTo>
                    <a:pt x="18" y="167"/>
                  </a:lnTo>
                  <a:lnTo>
                    <a:pt x="17" y="164"/>
                  </a:lnTo>
                  <a:lnTo>
                    <a:pt x="15" y="161"/>
                  </a:lnTo>
                  <a:lnTo>
                    <a:pt x="14" y="158"/>
                  </a:lnTo>
                  <a:lnTo>
                    <a:pt x="11" y="156"/>
                  </a:lnTo>
                  <a:lnTo>
                    <a:pt x="9" y="155"/>
                  </a:lnTo>
                  <a:lnTo>
                    <a:pt x="5" y="155"/>
                  </a:lnTo>
                  <a:lnTo>
                    <a:pt x="2" y="154"/>
                  </a:lnTo>
                  <a:lnTo>
                    <a:pt x="0" y="151"/>
                  </a:lnTo>
                  <a:lnTo>
                    <a:pt x="1" y="150"/>
                  </a:lnTo>
                  <a:lnTo>
                    <a:pt x="1" y="147"/>
                  </a:lnTo>
                  <a:lnTo>
                    <a:pt x="2" y="145"/>
                  </a:lnTo>
                  <a:lnTo>
                    <a:pt x="3" y="140"/>
                  </a:lnTo>
                  <a:lnTo>
                    <a:pt x="2" y="135"/>
                  </a:lnTo>
                  <a:lnTo>
                    <a:pt x="1" y="132"/>
                  </a:lnTo>
                  <a:lnTo>
                    <a:pt x="3" y="130"/>
                  </a:lnTo>
                  <a:lnTo>
                    <a:pt x="5" y="129"/>
                  </a:lnTo>
                  <a:lnTo>
                    <a:pt x="7" y="127"/>
                  </a:lnTo>
                  <a:lnTo>
                    <a:pt x="9" y="121"/>
                  </a:lnTo>
                  <a:lnTo>
                    <a:pt x="10" y="116"/>
                  </a:lnTo>
                  <a:lnTo>
                    <a:pt x="9" y="114"/>
                  </a:lnTo>
                  <a:lnTo>
                    <a:pt x="8" y="113"/>
                  </a:lnTo>
                  <a:lnTo>
                    <a:pt x="7" y="111"/>
                  </a:lnTo>
                  <a:lnTo>
                    <a:pt x="7" y="108"/>
                  </a:lnTo>
                  <a:lnTo>
                    <a:pt x="7" y="106"/>
                  </a:lnTo>
                  <a:lnTo>
                    <a:pt x="10" y="104"/>
                  </a:lnTo>
                  <a:lnTo>
                    <a:pt x="12" y="103"/>
                  </a:lnTo>
                  <a:lnTo>
                    <a:pt x="14" y="101"/>
                  </a:lnTo>
                  <a:lnTo>
                    <a:pt x="18" y="101"/>
                  </a:lnTo>
                  <a:lnTo>
                    <a:pt x="23" y="99"/>
                  </a:lnTo>
                  <a:lnTo>
                    <a:pt x="26" y="98"/>
                  </a:lnTo>
                  <a:lnTo>
                    <a:pt x="29" y="97"/>
                  </a:lnTo>
                  <a:lnTo>
                    <a:pt x="30" y="95"/>
                  </a:lnTo>
                  <a:lnTo>
                    <a:pt x="31" y="93"/>
                  </a:lnTo>
                  <a:lnTo>
                    <a:pt x="34" y="92"/>
                  </a:lnTo>
                  <a:lnTo>
                    <a:pt x="35" y="90"/>
                  </a:lnTo>
                  <a:lnTo>
                    <a:pt x="35" y="84"/>
                  </a:lnTo>
                  <a:lnTo>
                    <a:pt x="35" y="82"/>
                  </a:lnTo>
                  <a:lnTo>
                    <a:pt x="34" y="80"/>
                  </a:lnTo>
                  <a:lnTo>
                    <a:pt x="34" y="79"/>
                  </a:lnTo>
                  <a:lnTo>
                    <a:pt x="42" y="75"/>
                  </a:lnTo>
                  <a:lnTo>
                    <a:pt x="42" y="72"/>
                  </a:lnTo>
                  <a:lnTo>
                    <a:pt x="40" y="69"/>
                  </a:lnTo>
                  <a:lnTo>
                    <a:pt x="39" y="66"/>
                  </a:lnTo>
                  <a:lnTo>
                    <a:pt x="39" y="64"/>
                  </a:lnTo>
                  <a:lnTo>
                    <a:pt x="40" y="62"/>
                  </a:lnTo>
                  <a:lnTo>
                    <a:pt x="43" y="59"/>
                  </a:lnTo>
                  <a:lnTo>
                    <a:pt x="44" y="58"/>
                  </a:lnTo>
                  <a:lnTo>
                    <a:pt x="47" y="56"/>
                  </a:lnTo>
                  <a:lnTo>
                    <a:pt x="51" y="55"/>
                  </a:lnTo>
                  <a:lnTo>
                    <a:pt x="54" y="56"/>
                  </a:lnTo>
                  <a:lnTo>
                    <a:pt x="62" y="62"/>
                  </a:lnTo>
                  <a:lnTo>
                    <a:pt x="64" y="62"/>
                  </a:lnTo>
                  <a:lnTo>
                    <a:pt x="66" y="62"/>
                  </a:lnTo>
                  <a:lnTo>
                    <a:pt x="68" y="60"/>
                  </a:lnTo>
                  <a:lnTo>
                    <a:pt x="72" y="59"/>
                  </a:lnTo>
                  <a:lnTo>
                    <a:pt x="72" y="55"/>
                  </a:lnTo>
                  <a:lnTo>
                    <a:pt x="72" y="49"/>
                  </a:lnTo>
                  <a:lnTo>
                    <a:pt x="73" y="46"/>
                  </a:lnTo>
                  <a:lnTo>
                    <a:pt x="75" y="46"/>
                  </a:lnTo>
                  <a:lnTo>
                    <a:pt x="80" y="47"/>
                  </a:lnTo>
                  <a:lnTo>
                    <a:pt x="81" y="47"/>
                  </a:lnTo>
                  <a:lnTo>
                    <a:pt x="83" y="46"/>
                  </a:lnTo>
                  <a:lnTo>
                    <a:pt x="84" y="46"/>
                  </a:lnTo>
                  <a:lnTo>
                    <a:pt x="84" y="44"/>
                  </a:lnTo>
                  <a:lnTo>
                    <a:pt x="83" y="42"/>
                  </a:lnTo>
                  <a:lnTo>
                    <a:pt x="85" y="36"/>
                  </a:lnTo>
                  <a:lnTo>
                    <a:pt x="88" y="33"/>
                  </a:lnTo>
                  <a:lnTo>
                    <a:pt x="94" y="28"/>
                  </a:lnTo>
                  <a:lnTo>
                    <a:pt x="96" y="27"/>
                  </a:lnTo>
                  <a:lnTo>
                    <a:pt x="98" y="26"/>
                  </a:lnTo>
                  <a:lnTo>
                    <a:pt x="109" y="30"/>
                  </a:lnTo>
                  <a:lnTo>
                    <a:pt x="111" y="29"/>
                  </a:lnTo>
                  <a:lnTo>
                    <a:pt x="114" y="20"/>
                  </a:lnTo>
                  <a:lnTo>
                    <a:pt x="117" y="19"/>
                  </a:lnTo>
                  <a:lnTo>
                    <a:pt x="120" y="19"/>
                  </a:lnTo>
                  <a:lnTo>
                    <a:pt x="123" y="18"/>
                  </a:lnTo>
                  <a:lnTo>
                    <a:pt x="124" y="18"/>
                  </a:lnTo>
                  <a:lnTo>
                    <a:pt x="129" y="15"/>
                  </a:lnTo>
                  <a:lnTo>
                    <a:pt x="138" y="10"/>
                  </a:lnTo>
                  <a:lnTo>
                    <a:pt x="144" y="8"/>
                  </a:lnTo>
                  <a:lnTo>
                    <a:pt x="144" y="7"/>
                  </a:lnTo>
                  <a:lnTo>
                    <a:pt x="148" y="4"/>
                  </a:lnTo>
                  <a:lnTo>
                    <a:pt x="153" y="1"/>
                  </a:lnTo>
                  <a:lnTo>
                    <a:pt x="156" y="0"/>
                  </a:lnTo>
                  <a:lnTo>
                    <a:pt x="160" y="0"/>
                  </a:lnTo>
                  <a:lnTo>
                    <a:pt x="163" y="1"/>
                  </a:lnTo>
                  <a:lnTo>
                    <a:pt x="163" y="1"/>
                  </a:lnTo>
                  <a:lnTo>
                    <a:pt x="164" y="2"/>
                  </a:lnTo>
                  <a:lnTo>
                    <a:pt x="170" y="1"/>
                  </a:lnTo>
                  <a:lnTo>
                    <a:pt x="177" y="3"/>
                  </a:lnTo>
                  <a:lnTo>
                    <a:pt x="184"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0" name="Freeform 1022">
              <a:extLst>
                <a:ext uri="{FF2B5EF4-FFF2-40B4-BE49-F238E27FC236}">
                  <a16:creationId xmlns="" xmlns:a16="http://schemas.microsoft.com/office/drawing/2014/main" id="{869EA40C-446C-3689-D8E5-26EE1140FD70}"/>
                </a:ext>
              </a:extLst>
            </p:cNvPr>
            <p:cNvSpPr>
              <a:spLocks noChangeArrowheads="1"/>
            </p:cNvSpPr>
            <p:nvPr/>
          </p:nvSpPr>
          <p:spPr bwMode="auto">
            <a:xfrm>
              <a:off x="9364295" y="10001250"/>
              <a:ext cx="71439" cy="87923"/>
            </a:xfrm>
            <a:custGeom>
              <a:avLst/>
              <a:gdLst>
                <a:gd name="T0" fmla="*/ 48 w 58"/>
                <a:gd name="T1" fmla="*/ 4 h 69"/>
                <a:gd name="T2" fmla="*/ 44 w 58"/>
                <a:gd name="T3" fmla="*/ 11 h 69"/>
                <a:gd name="T4" fmla="*/ 46 w 58"/>
                <a:gd name="T5" fmla="*/ 12 h 69"/>
                <a:gd name="T6" fmla="*/ 45 w 58"/>
                <a:gd name="T7" fmla="*/ 15 h 69"/>
                <a:gd name="T8" fmla="*/ 45 w 58"/>
                <a:gd name="T9" fmla="*/ 18 h 69"/>
                <a:gd name="T10" fmla="*/ 47 w 58"/>
                <a:gd name="T11" fmla="*/ 20 h 69"/>
                <a:gd name="T12" fmla="*/ 53 w 58"/>
                <a:gd name="T13" fmla="*/ 21 h 69"/>
                <a:gd name="T14" fmla="*/ 56 w 58"/>
                <a:gd name="T15" fmla="*/ 22 h 69"/>
                <a:gd name="T16" fmla="*/ 57 w 58"/>
                <a:gd name="T17" fmla="*/ 26 h 69"/>
                <a:gd name="T18" fmla="*/ 56 w 58"/>
                <a:gd name="T19" fmla="*/ 31 h 69"/>
                <a:gd name="T20" fmla="*/ 51 w 58"/>
                <a:gd name="T21" fmla="*/ 33 h 69"/>
                <a:gd name="T22" fmla="*/ 51 w 58"/>
                <a:gd name="T23" fmla="*/ 35 h 69"/>
                <a:gd name="T24" fmla="*/ 48 w 58"/>
                <a:gd name="T25" fmla="*/ 38 h 69"/>
                <a:gd name="T26" fmla="*/ 44 w 58"/>
                <a:gd name="T27" fmla="*/ 43 h 69"/>
                <a:gd name="T28" fmla="*/ 42 w 58"/>
                <a:gd name="T29" fmla="*/ 47 h 69"/>
                <a:gd name="T30" fmla="*/ 37 w 58"/>
                <a:gd name="T31" fmla="*/ 54 h 69"/>
                <a:gd name="T32" fmla="*/ 29 w 58"/>
                <a:gd name="T33" fmla="*/ 64 h 69"/>
                <a:gd name="T34" fmla="*/ 22 w 58"/>
                <a:gd name="T35" fmla="*/ 68 h 69"/>
                <a:gd name="T36" fmla="*/ 11 w 58"/>
                <a:gd name="T37" fmla="*/ 63 h 69"/>
                <a:gd name="T38" fmla="*/ 6 w 58"/>
                <a:gd name="T39" fmla="*/ 51 h 69"/>
                <a:gd name="T40" fmla="*/ 6 w 58"/>
                <a:gd name="T41" fmla="*/ 44 h 69"/>
                <a:gd name="T42" fmla="*/ 6 w 58"/>
                <a:gd name="T43" fmla="*/ 34 h 69"/>
                <a:gd name="T44" fmla="*/ 6 w 58"/>
                <a:gd name="T45" fmla="*/ 27 h 69"/>
                <a:gd name="T46" fmla="*/ 4 w 58"/>
                <a:gd name="T47" fmla="*/ 21 h 69"/>
                <a:gd name="T48" fmla="*/ 0 w 58"/>
                <a:gd name="T49" fmla="*/ 16 h 69"/>
                <a:gd name="T50" fmla="*/ 0 w 58"/>
                <a:gd name="T51" fmla="*/ 13 h 69"/>
                <a:gd name="T52" fmla="*/ 1 w 58"/>
                <a:gd name="T53" fmla="*/ 10 h 69"/>
                <a:gd name="T54" fmla="*/ 5 w 58"/>
                <a:gd name="T55" fmla="*/ 10 h 69"/>
                <a:gd name="T56" fmla="*/ 10 w 58"/>
                <a:gd name="T57" fmla="*/ 15 h 69"/>
                <a:gd name="T58" fmla="*/ 14 w 58"/>
                <a:gd name="T59" fmla="*/ 16 h 69"/>
                <a:gd name="T60" fmla="*/ 21 w 58"/>
                <a:gd name="T61" fmla="*/ 16 h 69"/>
                <a:gd name="T62" fmla="*/ 27 w 58"/>
                <a:gd name="T63" fmla="*/ 13 h 69"/>
                <a:gd name="T64" fmla="*/ 28 w 58"/>
                <a:gd name="T65" fmla="*/ 8 h 69"/>
                <a:gd name="T66" fmla="*/ 30 w 58"/>
                <a:gd name="T67" fmla="*/ 1 h 69"/>
                <a:gd name="T68" fmla="*/ 34 w 58"/>
                <a:gd name="T69" fmla="*/ 4 h 69"/>
                <a:gd name="T70" fmla="*/ 37 w 58"/>
                <a:gd name="T71" fmla="*/ 2 h 69"/>
                <a:gd name="T72" fmla="*/ 39 w 58"/>
                <a:gd name="T73" fmla="*/ 1 h 69"/>
                <a:gd name="T74" fmla="*/ 47 w 58"/>
                <a:gd name="T75" fmla="*/ 2 h 69"/>
                <a:gd name="T76" fmla="*/ 49 w 58"/>
                <a:gd name="T7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69">
                  <a:moveTo>
                    <a:pt x="49" y="3"/>
                  </a:moveTo>
                  <a:lnTo>
                    <a:pt x="48" y="4"/>
                  </a:lnTo>
                  <a:lnTo>
                    <a:pt x="45" y="10"/>
                  </a:lnTo>
                  <a:lnTo>
                    <a:pt x="44" y="11"/>
                  </a:lnTo>
                  <a:lnTo>
                    <a:pt x="45" y="11"/>
                  </a:lnTo>
                  <a:lnTo>
                    <a:pt x="46" y="12"/>
                  </a:lnTo>
                  <a:lnTo>
                    <a:pt x="45" y="14"/>
                  </a:lnTo>
                  <a:lnTo>
                    <a:pt x="45" y="15"/>
                  </a:lnTo>
                  <a:lnTo>
                    <a:pt x="44" y="16"/>
                  </a:lnTo>
                  <a:lnTo>
                    <a:pt x="45" y="18"/>
                  </a:lnTo>
                  <a:lnTo>
                    <a:pt x="45" y="19"/>
                  </a:lnTo>
                  <a:lnTo>
                    <a:pt x="47" y="20"/>
                  </a:lnTo>
                  <a:lnTo>
                    <a:pt x="50" y="20"/>
                  </a:lnTo>
                  <a:lnTo>
                    <a:pt x="53" y="21"/>
                  </a:lnTo>
                  <a:lnTo>
                    <a:pt x="56" y="22"/>
                  </a:lnTo>
                  <a:lnTo>
                    <a:pt x="56" y="22"/>
                  </a:lnTo>
                  <a:lnTo>
                    <a:pt x="56" y="24"/>
                  </a:lnTo>
                  <a:lnTo>
                    <a:pt x="57" y="26"/>
                  </a:lnTo>
                  <a:lnTo>
                    <a:pt x="57" y="29"/>
                  </a:lnTo>
                  <a:lnTo>
                    <a:pt x="56" y="31"/>
                  </a:lnTo>
                  <a:lnTo>
                    <a:pt x="53" y="32"/>
                  </a:lnTo>
                  <a:lnTo>
                    <a:pt x="51" y="33"/>
                  </a:lnTo>
                  <a:lnTo>
                    <a:pt x="50" y="34"/>
                  </a:lnTo>
                  <a:lnTo>
                    <a:pt x="51" y="35"/>
                  </a:lnTo>
                  <a:lnTo>
                    <a:pt x="51" y="35"/>
                  </a:lnTo>
                  <a:lnTo>
                    <a:pt x="48" y="38"/>
                  </a:lnTo>
                  <a:lnTo>
                    <a:pt x="45" y="41"/>
                  </a:lnTo>
                  <a:lnTo>
                    <a:pt x="44" y="43"/>
                  </a:lnTo>
                  <a:lnTo>
                    <a:pt x="43" y="45"/>
                  </a:lnTo>
                  <a:lnTo>
                    <a:pt x="42" y="47"/>
                  </a:lnTo>
                  <a:lnTo>
                    <a:pt x="39" y="50"/>
                  </a:lnTo>
                  <a:lnTo>
                    <a:pt x="37" y="54"/>
                  </a:lnTo>
                  <a:lnTo>
                    <a:pt x="36" y="57"/>
                  </a:lnTo>
                  <a:lnTo>
                    <a:pt x="29" y="64"/>
                  </a:lnTo>
                  <a:lnTo>
                    <a:pt x="23" y="67"/>
                  </a:lnTo>
                  <a:lnTo>
                    <a:pt x="22" y="68"/>
                  </a:lnTo>
                  <a:lnTo>
                    <a:pt x="12" y="68"/>
                  </a:lnTo>
                  <a:lnTo>
                    <a:pt x="11" y="63"/>
                  </a:lnTo>
                  <a:lnTo>
                    <a:pt x="9" y="57"/>
                  </a:lnTo>
                  <a:lnTo>
                    <a:pt x="6" y="51"/>
                  </a:lnTo>
                  <a:lnTo>
                    <a:pt x="6" y="49"/>
                  </a:lnTo>
                  <a:lnTo>
                    <a:pt x="6" y="44"/>
                  </a:lnTo>
                  <a:lnTo>
                    <a:pt x="6" y="37"/>
                  </a:lnTo>
                  <a:lnTo>
                    <a:pt x="6" y="34"/>
                  </a:lnTo>
                  <a:lnTo>
                    <a:pt x="6" y="31"/>
                  </a:lnTo>
                  <a:lnTo>
                    <a:pt x="6" y="27"/>
                  </a:lnTo>
                  <a:lnTo>
                    <a:pt x="6" y="24"/>
                  </a:lnTo>
                  <a:lnTo>
                    <a:pt x="4" y="21"/>
                  </a:lnTo>
                  <a:lnTo>
                    <a:pt x="1" y="17"/>
                  </a:lnTo>
                  <a:lnTo>
                    <a:pt x="0" y="16"/>
                  </a:lnTo>
                  <a:lnTo>
                    <a:pt x="0" y="15"/>
                  </a:lnTo>
                  <a:lnTo>
                    <a:pt x="0" y="13"/>
                  </a:lnTo>
                  <a:lnTo>
                    <a:pt x="0" y="11"/>
                  </a:lnTo>
                  <a:lnTo>
                    <a:pt x="1" y="10"/>
                  </a:lnTo>
                  <a:lnTo>
                    <a:pt x="2" y="9"/>
                  </a:lnTo>
                  <a:lnTo>
                    <a:pt x="5" y="10"/>
                  </a:lnTo>
                  <a:lnTo>
                    <a:pt x="8" y="11"/>
                  </a:lnTo>
                  <a:lnTo>
                    <a:pt x="10" y="15"/>
                  </a:lnTo>
                  <a:lnTo>
                    <a:pt x="11" y="16"/>
                  </a:lnTo>
                  <a:lnTo>
                    <a:pt x="14" y="16"/>
                  </a:lnTo>
                  <a:lnTo>
                    <a:pt x="20" y="16"/>
                  </a:lnTo>
                  <a:lnTo>
                    <a:pt x="21" y="16"/>
                  </a:lnTo>
                  <a:lnTo>
                    <a:pt x="24" y="15"/>
                  </a:lnTo>
                  <a:lnTo>
                    <a:pt x="27" y="13"/>
                  </a:lnTo>
                  <a:lnTo>
                    <a:pt x="28" y="11"/>
                  </a:lnTo>
                  <a:lnTo>
                    <a:pt x="28" y="8"/>
                  </a:lnTo>
                  <a:lnTo>
                    <a:pt x="29" y="1"/>
                  </a:lnTo>
                  <a:lnTo>
                    <a:pt x="30" y="1"/>
                  </a:lnTo>
                  <a:lnTo>
                    <a:pt x="34" y="4"/>
                  </a:lnTo>
                  <a:lnTo>
                    <a:pt x="34" y="4"/>
                  </a:lnTo>
                  <a:lnTo>
                    <a:pt x="36" y="4"/>
                  </a:lnTo>
                  <a:lnTo>
                    <a:pt x="37" y="2"/>
                  </a:lnTo>
                  <a:lnTo>
                    <a:pt x="38" y="1"/>
                  </a:lnTo>
                  <a:lnTo>
                    <a:pt x="39" y="1"/>
                  </a:lnTo>
                  <a:lnTo>
                    <a:pt x="44" y="0"/>
                  </a:lnTo>
                  <a:lnTo>
                    <a:pt x="47" y="2"/>
                  </a:lnTo>
                  <a:lnTo>
                    <a:pt x="48" y="3"/>
                  </a:lnTo>
                  <a:lnTo>
                    <a:pt x="49"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1" name="Freeform 1024">
              <a:extLst>
                <a:ext uri="{FF2B5EF4-FFF2-40B4-BE49-F238E27FC236}">
                  <a16:creationId xmlns="" xmlns:a16="http://schemas.microsoft.com/office/drawing/2014/main" id="{B32DCF5A-47AD-157D-0ED3-844FD4784189}"/>
                </a:ext>
              </a:extLst>
            </p:cNvPr>
            <p:cNvSpPr>
              <a:spLocks noChangeArrowheads="1"/>
            </p:cNvSpPr>
            <p:nvPr/>
          </p:nvSpPr>
          <p:spPr bwMode="auto">
            <a:xfrm>
              <a:off x="8237782" y="9413263"/>
              <a:ext cx="120894" cy="247285"/>
            </a:xfrm>
            <a:custGeom>
              <a:avLst/>
              <a:gdLst>
                <a:gd name="T0" fmla="*/ 87 w 99"/>
                <a:gd name="T1" fmla="*/ 29 h 200"/>
                <a:gd name="T2" fmla="*/ 92 w 99"/>
                <a:gd name="T3" fmla="*/ 40 h 200"/>
                <a:gd name="T4" fmla="*/ 95 w 99"/>
                <a:gd name="T5" fmla="*/ 46 h 200"/>
                <a:gd name="T6" fmla="*/ 98 w 99"/>
                <a:gd name="T7" fmla="*/ 56 h 200"/>
                <a:gd name="T8" fmla="*/ 96 w 99"/>
                <a:gd name="T9" fmla="*/ 64 h 200"/>
                <a:gd name="T10" fmla="*/ 92 w 99"/>
                <a:gd name="T11" fmla="*/ 64 h 200"/>
                <a:gd name="T12" fmla="*/ 90 w 99"/>
                <a:gd name="T13" fmla="*/ 68 h 200"/>
                <a:gd name="T14" fmla="*/ 89 w 99"/>
                <a:gd name="T15" fmla="*/ 81 h 200"/>
                <a:gd name="T16" fmla="*/ 83 w 99"/>
                <a:gd name="T17" fmla="*/ 84 h 200"/>
                <a:gd name="T18" fmla="*/ 79 w 99"/>
                <a:gd name="T19" fmla="*/ 92 h 200"/>
                <a:gd name="T20" fmla="*/ 76 w 99"/>
                <a:gd name="T21" fmla="*/ 100 h 200"/>
                <a:gd name="T22" fmla="*/ 68 w 99"/>
                <a:gd name="T23" fmla="*/ 108 h 200"/>
                <a:gd name="T24" fmla="*/ 63 w 99"/>
                <a:gd name="T25" fmla="*/ 122 h 200"/>
                <a:gd name="T26" fmla="*/ 62 w 99"/>
                <a:gd name="T27" fmla="*/ 133 h 200"/>
                <a:gd name="T28" fmla="*/ 62 w 99"/>
                <a:gd name="T29" fmla="*/ 147 h 200"/>
                <a:gd name="T30" fmla="*/ 63 w 99"/>
                <a:gd name="T31" fmla="*/ 157 h 200"/>
                <a:gd name="T32" fmla="*/ 64 w 99"/>
                <a:gd name="T33" fmla="*/ 160 h 200"/>
                <a:gd name="T34" fmla="*/ 63 w 99"/>
                <a:gd name="T35" fmla="*/ 172 h 200"/>
                <a:gd name="T36" fmla="*/ 63 w 99"/>
                <a:gd name="T37" fmla="*/ 178 h 200"/>
                <a:gd name="T38" fmla="*/ 63 w 99"/>
                <a:gd name="T39" fmla="*/ 185 h 200"/>
                <a:gd name="T40" fmla="*/ 62 w 99"/>
                <a:gd name="T41" fmla="*/ 194 h 200"/>
                <a:gd name="T42" fmla="*/ 27 w 99"/>
                <a:gd name="T43" fmla="*/ 199 h 200"/>
                <a:gd name="T44" fmla="*/ 31 w 99"/>
                <a:gd name="T45" fmla="*/ 193 h 200"/>
                <a:gd name="T46" fmla="*/ 26 w 99"/>
                <a:gd name="T47" fmla="*/ 184 h 200"/>
                <a:gd name="T48" fmla="*/ 26 w 99"/>
                <a:gd name="T49" fmla="*/ 178 h 200"/>
                <a:gd name="T50" fmla="*/ 27 w 99"/>
                <a:gd name="T51" fmla="*/ 162 h 200"/>
                <a:gd name="T52" fmla="*/ 27 w 99"/>
                <a:gd name="T53" fmla="*/ 133 h 200"/>
                <a:gd name="T54" fmla="*/ 27 w 99"/>
                <a:gd name="T55" fmla="*/ 108 h 200"/>
                <a:gd name="T56" fmla="*/ 20 w 99"/>
                <a:gd name="T57" fmla="*/ 98 h 200"/>
                <a:gd name="T58" fmla="*/ 18 w 99"/>
                <a:gd name="T59" fmla="*/ 86 h 200"/>
                <a:gd name="T60" fmla="*/ 13 w 99"/>
                <a:gd name="T61" fmla="*/ 74 h 200"/>
                <a:gd name="T62" fmla="*/ 1 w 99"/>
                <a:gd name="T63" fmla="*/ 66 h 200"/>
                <a:gd name="T64" fmla="*/ 2 w 99"/>
                <a:gd name="T65" fmla="*/ 53 h 200"/>
                <a:gd name="T66" fmla="*/ 5 w 99"/>
                <a:gd name="T67" fmla="*/ 45 h 200"/>
                <a:gd name="T68" fmla="*/ 8 w 99"/>
                <a:gd name="T69" fmla="*/ 43 h 200"/>
                <a:gd name="T70" fmla="*/ 10 w 99"/>
                <a:gd name="T71" fmla="*/ 42 h 200"/>
                <a:gd name="T72" fmla="*/ 12 w 99"/>
                <a:gd name="T73" fmla="*/ 39 h 200"/>
                <a:gd name="T74" fmla="*/ 15 w 99"/>
                <a:gd name="T75" fmla="*/ 37 h 200"/>
                <a:gd name="T76" fmla="*/ 19 w 99"/>
                <a:gd name="T77" fmla="*/ 33 h 200"/>
                <a:gd name="T78" fmla="*/ 21 w 99"/>
                <a:gd name="T79" fmla="*/ 31 h 200"/>
                <a:gd name="T80" fmla="*/ 27 w 99"/>
                <a:gd name="T81" fmla="*/ 32 h 200"/>
                <a:gd name="T82" fmla="*/ 47 w 99"/>
                <a:gd name="T83" fmla="*/ 24 h 200"/>
                <a:gd name="T84" fmla="*/ 52 w 99"/>
                <a:gd name="T85" fmla="*/ 16 h 200"/>
                <a:gd name="T86" fmla="*/ 51 w 99"/>
                <a:gd name="T87" fmla="*/ 5 h 200"/>
                <a:gd name="T88" fmla="*/ 60 w 99"/>
                <a:gd name="T89" fmla="*/ 3 h 200"/>
                <a:gd name="T90" fmla="*/ 65 w 99"/>
                <a:gd name="T91" fmla="*/ 0 h 200"/>
                <a:gd name="T92" fmla="*/ 76 w 99"/>
                <a:gd name="T93" fmla="*/ 9 h 200"/>
                <a:gd name="T94" fmla="*/ 83 w 99"/>
                <a:gd name="T95" fmla="*/ 16 h 200"/>
                <a:gd name="T96" fmla="*/ 90 w 99"/>
                <a:gd name="T97" fmla="*/ 2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200">
                  <a:moveTo>
                    <a:pt x="90" y="23"/>
                  </a:moveTo>
                  <a:lnTo>
                    <a:pt x="89" y="24"/>
                  </a:lnTo>
                  <a:lnTo>
                    <a:pt x="87" y="29"/>
                  </a:lnTo>
                  <a:lnTo>
                    <a:pt x="87" y="32"/>
                  </a:lnTo>
                  <a:lnTo>
                    <a:pt x="92" y="39"/>
                  </a:lnTo>
                  <a:lnTo>
                    <a:pt x="92" y="40"/>
                  </a:lnTo>
                  <a:lnTo>
                    <a:pt x="94" y="41"/>
                  </a:lnTo>
                  <a:lnTo>
                    <a:pt x="94" y="42"/>
                  </a:lnTo>
                  <a:lnTo>
                    <a:pt x="95" y="46"/>
                  </a:lnTo>
                  <a:lnTo>
                    <a:pt x="95" y="50"/>
                  </a:lnTo>
                  <a:lnTo>
                    <a:pt x="96" y="52"/>
                  </a:lnTo>
                  <a:lnTo>
                    <a:pt x="98" y="56"/>
                  </a:lnTo>
                  <a:lnTo>
                    <a:pt x="98" y="57"/>
                  </a:lnTo>
                  <a:lnTo>
                    <a:pt x="96" y="63"/>
                  </a:lnTo>
                  <a:lnTo>
                    <a:pt x="96" y="64"/>
                  </a:lnTo>
                  <a:lnTo>
                    <a:pt x="96" y="64"/>
                  </a:lnTo>
                  <a:lnTo>
                    <a:pt x="94" y="63"/>
                  </a:lnTo>
                  <a:lnTo>
                    <a:pt x="92" y="64"/>
                  </a:lnTo>
                  <a:lnTo>
                    <a:pt x="91" y="66"/>
                  </a:lnTo>
                  <a:lnTo>
                    <a:pt x="90" y="68"/>
                  </a:lnTo>
                  <a:lnTo>
                    <a:pt x="90" y="68"/>
                  </a:lnTo>
                  <a:lnTo>
                    <a:pt x="92" y="72"/>
                  </a:lnTo>
                  <a:lnTo>
                    <a:pt x="90" y="77"/>
                  </a:lnTo>
                  <a:lnTo>
                    <a:pt x="89" y="81"/>
                  </a:lnTo>
                  <a:lnTo>
                    <a:pt x="87" y="82"/>
                  </a:lnTo>
                  <a:lnTo>
                    <a:pt x="84" y="83"/>
                  </a:lnTo>
                  <a:lnTo>
                    <a:pt x="83" y="84"/>
                  </a:lnTo>
                  <a:lnTo>
                    <a:pt x="82" y="84"/>
                  </a:lnTo>
                  <a:lnTo>
                    <a:pt x="82" y="88"/>
                  </a:lnTo>
                  <a:lnTo>
                    <a:pt x="79" y="92"/>
                  </a:lnTo>
                  <a:lnTo>
                    <a:pt x="77" y="94"/>
                  </a:lnTo>
                  <a:lnTo>
                    <a:pt x="76" y="95"/>
                  </a:lnTo>
                  <a:lnTo>
                    <a:pt x="76" y="100"/>
                  </a:lnTo>
                  <a:lnTo>
                    <a:pt x="75" y="104"/>
                  </a:lnTo>
                  <a:lnTo>
                    <a:pt x="73" y="107"/>
                  </a:lnTo>
                  <a:lnTo>
                    <a:pt x="68" y="108"/>
                  </a:lnTo>
                  <a:lnTo>
                    <a:pt x="64" y="108"/>
                  </a:lnTo>
                  <a:lnTo>
                    <a:pt x="63" y="117"/>
                  </a:lnTo>
                  <a:lnTo>
                    <a:pt x="63" y="122"/>
                  </a:lnTo>
                  <a:lnTo>
                    <a:pt x="62" y="128"/>
                  </a:lnTo>
                  <a:lnTo>
                    <a:pt x="62" y="130"/>
                  </a:lnTo>
                  <a:lnTo>
                    <a:pt x="62" y="133"/>
                  </a:lnTo>
                  <a:lnTo>
                    <a:pt x="62" y="141"/>
                  </a:lnTo>
                  <a:lnTo>
                    <a:pt x="61" y="146"/>
                  </a:lnTo>
                  <a:lnTo>
                    <a:pt x="62" y="147"/>
                  </a:lnTo>
                  <a:lnTo>
                    <a:pt x="62" y="151"/>
                  </a:lnTo>
                  <a:lnTo>
                    <a:pt x="62" y="154"/>
                  </a:lnTo>
                  <a:lnTo>
                    <a:pt x="63" y="157"/>
                  </a:lnTo>
                  <a:lnTo>
                    <a:pt x="65" y="159"/>
                  </a:lnTo>
                  <a:lnTo>
                    <a:pt x="65" y="160"/>
                  </a:lnTo>
                  <a:lnTo>
                    <a:pt x="64" y="160"/>
                  </a:lnTo>
                  <a:lnTo>
                    <a:pt x="63" y="161"/>
                  </a:lnTo>
                  <a:lnTo>
                    <a:pt x="63" y="170"/>
                  </a:lnTo>
                  <a:lnTo>
                    <a:pt x="63" y="172"/>
                  </a:lnTo>
                  <a:lnTo>
                    <a:pt x="63" y="174"/>
                  </a:lnTo>
                  <a:lnTo>
                    <a:pt x="62" y="175"/>
                  </a:lnTo>
                  <a:lnTo>
                    <a:pt x="63" y="178"/>
                  </a:lnTo>
                  <a:lnTo>
                    <a:pt x="63" y="182"/>
                  </a:lnTo>
                  <a:lnTo>
                    <a:pt x="64" y="183"/>
                  </a:lnTo>
                  <a:lnTo>
                    <a:pt x="63" y="185"/>
                  </a:lnTo>
                  <a:lnTo>
                    <a:pt x="63" y="187"/>
                  </a:lnTo>
                  <a:lnTo>
                    <a:pt x="62" y="193"/>
                  </a:lnTo>
                  <a:lnTo>
                    <a:pt x="62" y="194"/>
                  </a:lnTo>
                  <a:lnTo>
                    <a:pt x="49" y="196"/>
                  </a:lnTo>
                  <a:lnTo>
                    <a:pt x="33" y="198"/>
                  </a:lnTo>
                  <a:lnTo>
                    <a:pt x="27" y="199"/>
                  </a:lnTo>
                  <a:lnTo>
                    <a:pt x="27" y="198"/>
                  </a:lnTo>
                  <a:lnTo>
                    <a:pt x="32" y="197"/>
                  </a:lnTo>
                  <a:lnTo>
                    <a:pt x="31" y="193"/>
                  </a:lnTo>
                  <a:lnTo>
                    <a:pt x="28" y="188"/>
                  </a:lnTo>
                  <a:lnTo>
                    <a:pt x="26" y="187"/>
                  </a:lnTo>
                  <a:lnTo>
                    <a:pt x="26" y="184"/>
                  </a:lnTo>
                  <a:lnTo>
                    <a:pt x="27" y="182"/>
                  </a:lnTo>
                  <a:lnTo>
                    <a:pt x="26" y="182"/>
                  </a:lnTo>
                  <a:lnTo>
                    <a:pt x="26" y="178"/>
                  </a:lnTo>
                  <a:lnTo>
                    <a:pt x="24" y="174"/>
                  </a:lnTo>
                  <a:lnTo>
                    <a:pt x="27" y="174"/>
                  </a:lnTo>
                  <a:lnTo>
                    <a:pt x="27" y="162"/>
                  </a:lnTo>
                  <a:lnTo>
                    <a:pt x="27" y="151"/>
                  </a:lnTo>
                  <a:lnTo>
                    <a:pt x="27" y="141"/>
                  </a:lnTo>
                  <a:lnTo>
                    <a:pt x="27" y="133"/>
                  </a:lnTo>
                  <a:lnTo>
                    <a:pt x="27" y="124"/>
                  </a:lnTo>
                  <a:lnTo>
                    <a:pt x="27" y="118"/>
                  </a:lnTo>
                  <a:lnTo>
                    <a:pt x="27" y="108"/>
                  </a:lnTo>
                  <a:lnTo>
                    <a:pt x="26" y="105"/>
                  </a:lnTo>
                  <a:lnTo>
                    <a:pt x="21" y="100"/>
                  </a:lnTo>
                  <a:lnTo>
                    <a:pt x="20" y="98"/>
                  </a:lnTo>
                  <a:lnTo>
                    <a:pt x="20" y="95"/>
                  </a:lnTo>
                  <a:lnTo>
                    <a:pt x="18" y="92"/>
                  </a:lnTo>
                  <a:lnTo>
                    <a:pt x="18" y="86"/>
                  </a:lnTo>
                  <a:lnTo>
                    <a:pt x="18" y="79"/>
                  </a:lnTo>
                  <a:lnTo>
                    <a:pt x="18" y="78"/>
                  </a:lnTo>
                  <a:lnTo>
                    <a:pt x="13" y="74"/>
                  </a:lnTo>
                  <a:lnTo>
                    <a:pt x="6" y="70"/>
                  </a:lnTo>
                  <a:lnTo>
                    <a:pt x="1" y="66"/>
                  </a:lnTo>
                  <a:lnTo>
                    <a:pt x="1" y="66"/>
                  </a:lnTo>
                  <a:lnTo>
                    <a:pt x="0" y="65"/>
                  </a:lnTo>
                  <a:lnTo>
                    <a:pt x="1" y="55"/>
                  </a:lnTo>
                  <a:lnTo>
                    <a:pt x="2" y="53"/>
                  </a:lnTo>
                  <a:lnTo>
                    <a:pt x="4" y="49"/>
                  </a:lnTo>
                  <a:lnTo>
                    <a:pt x="4" y="45"/>
                  </a:lnTo>
                  <a:lnTo>
                    <a:pt x="5" y="45"/>
                  </a:lnTo>
                  <a:lnTo>
                    <a:pt x="6" y="44"/>
                  </a:lnTo>
                  <a:lnTo>
                    <a:pt x="7" y="42"/>
                  </a:lnTo>
                  <a:lnTo>
                    <a:pt x="8" y="43"/>
                  </a:lnTo>
                  <a:lnTo>
                    <a:pt x="9" y="44"/>
                  </a:lnTo>
                  <a:lnTo>
                    <a:pt x="10" y="43"/>
                  </a:lnTo>
                  <a:lnTo>
                    <a:pt x="10" y="42"/>
                  </a:lnTo>
                  <a:lnTo>
                    <a:pt x="10" y="40"/>
                  </a:lnTo>
                  <a:lnTo>
                    <a:pt x="11" y="39"/>
                  </a:lnTo>
                  <a:lnTo>
                    <a:pt x="12" y="39"/>
                  </a:lnTo>
                  <a:lnTo>
                    <a:pt x="12" y="37"/>
                  </a:lnTo>
                  <a:lnTo>
                    <a:pt x="13" y="37"/>
                  </a:lnTo>
                  <a:lnTo>
                    <a:pt x="15" y="37"/>
                  </a:lnTo>
                  <a:lnTo>
                    <a:pt x="16" y="36"/>
                  </a:lnTo>
                  <a:lnTo>
                    <a:pt x="18" y="35"/>
                  </a:lnTo>
                  <a:lnTo>
                    <a:pt x="19" y="33"/>
                  </a:lnTo>
                  <a:lnTo>
                    <a:pt x="20" y="32"/>
                  </a:lnTo>
                  <a:lnTo>
                    <a:pt x="20" y="31"/>
                  </a:lnTo>
                  <a:lnTo>
                    <a:pt x="21" y="31"/>
                  </a:lnTo>
                  <a:lnTo>
                    <a:pt x="23" y="30"/>
                  </a:lnTo>
                  <a:lnTo>
                    <a:pt x="26" y="31"/>
                  </a:lnTo>
                  <a:lnTo>
                    <a:pt x="27" y="32"/>
                  </a:lnTo>
                  <a:lnTo>
                    <a:pt x="35" y="31"/>
                  </a:lnTo>
                  <a:lnTo>
                    <a:pt x="38" y="31"/>
                  </a:lnTo>
                  <a:lnTo>
                    <a:pt x="47" y="24"/>
                  </a:lnTo>
                  <a:lnTo>
                    <a:pt x="49" y="23"/>
                  </a:lnTo>
                  <a:lnTo>
                    <a:pt x="51" y="18"/>
                  </a:lnTo>
                  <a:lnTo>
                    <a:pt x="52" y="16"/>
                  </a:lnTo>
                  <a:lnTo>
                    <a:pt x="53" y="13"/>
                  </a:lnTo>
                  <a:lnTo>
                    <a:pt x="51" y="7"/>
                  </a:lnTo>
                  <a:lnTo>
                    <a:pt x="51" y="5"/>
                  </a:lnTo>
                  <a:lnTo>
                    <a:pt x="54" y="4"/>
                  </a:lnTo>
                  <a:lnTo>
                    <a:pt x="59" y="3"/>
                  </a:lnTo>
                  <a:lnTo>
                    <a:pt x="60" y="3"/>
                  </a:lnTo>
                  <a:lnTo>
                    <a:pt x="61" y="3"/>
                  </a:lnTo>
                  <a:lnTo>
                    <a:pt x="63" y="1"/>
                  </a:lnTo>
                  <a:lnTo>
                    <a:pt x="65" y="0"/>
                  </a:lnTo>
                  <a:lnTo>
                    <a:pt x="67" y="0"/>
                  </a:lnTo>
                  <a:lnTo>
                    <a:pt x="68" y="0"/>
                  </a:lnTo>
                  <a:lnTo>
                    <a:pt x="76" y="9"/>
                  </a:lnTo>
                  <a:lnTo>
                    <a:pt x="80" y="13"/>
                  </a:lnTo>
                  <a:lnTo>
                    <a:pt x="81" y="15"/>
                  </a:lnTo>
                  <a:lnTo>
                    <a:pt x="83" y="16"/>
                  </a:lnTo>
                  <a:lnTo>
                    <a:pt x="85" y="17"/>
                  </a:lnTo>
                  <a:lnTo>
                    <a:pt x="89" y="20"/>
                  </a:lnTo>
                  <a:lnTo>
                    <a:pt x="90"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2" name="Freeform 1026">
              <a:extLst>
                <a:ext uri="{FF2B5EF4-FFF2-40B4-BE49-F238E27FC236}">
                  <a16:creationId xmlns="" xmlns:a16="http://schemas.microsoft.com/office/drawing/2014/main" id="{DDE2A80C-5AA2-910B-D574-9D77CCB60CAD}"/>
                </a:ext>
              </a:extLst>
            </p:cNvPr>
            <p:cNvSpPr>
              <a:spLocks noChangeArrowheads="1"/>
            </p:cNvSpPr>
            <p:nvPr/>
          </p:nvSpPr>
          <p:spPr bwMode="auto">
            <a:xfrm>
              <a:off x="9001612" y="10627702"/>
              <a:ext cx="373673" cy="390157"/>
            </a:xfrm>
            <a:custGeom>
              <a:avLst/>
              <a:gdLst>
                <a:gd name="T0" fmla="*/ 169 w 302"/>
                <a:gd name="T1" fmla="*/ 6 h 313"/>
                <a:gd name="T2" fmla="*/ 175 w 302"/>
                <a:gd name="T3" fmla="*/ 14 h 313"/>
                <a:gd name="T4" fmla="*/ 186 w 302"/>
                <a:gd name="T5" fmla="*/ 31 h 313"/>
                <a:gd name="T6" fmla="*/ 191 w 302"/>
                <a:gd name="T7" fmla="*/ 43 h 313"/>
                <a:gd name="T8" fmla="*/ 208 w 302"/>
                <a:gd name="T9" fmla="*/ 66 h 313"/>
                <a:gd name="T10" fmla="*/ 230 w 302"/>
                <a:gd name="T11" fmla="*/ 77 h 313"/>
                <a:gd name="T12" fmla="*/ 234 w 302"/>
                <a:gd name="T13" fmla="*/ 90 h 313"/>
                <a:gd name="T14" fmla="*/ 248 w 302"/>
                <a:gd name="T15" fmla="*/ 92 h 313"/>
                <a:gd name="T16" fmla="*/ 247 w 302"/>
                <a:gd name="T17" fmla="*/ 103 h 313"/>
                <a:gd name="T18" fmla="*/ 252 w 302"/>
                <a:gd name="T19" fmla="*/ 117 h 313"/>
                <a:gd name="T20" fmla="*/ 259 w 302"/>
                <a:gd name="T21" fmla="*/ 127 h 313"/>
                <a:gd name="T22" fmla="*/ 287 w 302"/>
                <a:gd name="T23" fmla="*/ 134 h 313"/>
                <a:gd name="T24" fmla="*/ 290 w 302"/>
                <a:gd name="T25" fmla="*/ 140 h 313"/>
                <a:gd name="T26" fmla="*/ 292 w 302"/>
                <a:gd name="T27" fmla="*/ 145 h 313"/>
                <a:gd name="T28" fmla="*/ 293 w 302"/>
                <a:gd name="T29" fmla="*/ 150 h 313"/>
                <a:gd name="T30" fmla="*/ 279 w 302"/>
                <a:gd name="T31" fmla="*/ 161 h 313"/>
                <a:gd name="T32" fmla="*/ 258 w 302"/>
                <a:gd name="T33" fmla="*/ 172 h 313"/>
                <a:gd name="T34" fmla="*/ 251 w 302"/>
                <a:gd name="T35" fmla="*/ 181 h 313"/>
                <a:gd name="T36" fmla="*/ 246 w 302"/>
                <a:gd name="T37" fmla="*/ 184 h 313"/>
                <a:gd name="T38" fmla="*/ 238 w 302"/>
                <a:gd name="T39" fmla="*/ 190 h 313"/>
                <a:gd name="T40" fmla="*/ 230 w 302"/>
                <a:gd name="T41" fmla="*/ 195 h 313"/>
                <a:gd name="T42" fmla="*/ 219 w 302"/>
                <a:gd name="T43" fmla="*/ 220 h 313"/>
                <a:gd name="T44" fmla="*/ 207 w 302"/>
                <a:gd name="T45" fmla="*/ 232 h 313"/>
                <a:gd name="T46" fmla="*/ 190 w 302"/>
                <a:gd name="T47" fmla="*/ 237 h 313"/>
                <a:gd name="T48" fmla="*/ 183 w 302"/>
                <a:gd name="T49" fmla="*/ 257 h 313"/>
                <a:gd name="T50" fmla="*/ 175 w 302"/>
                <a:gd name="T51" fmla="*/ 272 h 313"/>
                <a:gd name="T52" fmla="*/ 161 w 302"/>
                <a:gd name="T53" fmla="*/ 273 h 313"/>
                <a:gd name="T54" fmla="*/ 142 w 302"/>
                <a:gd name="T55" fmla="*/ 273 h 313"/>
                <a:gd name="T56" fmla="*/ 128 w 302"/>
                <a:gd name="T57" fmla="*/ 269 h 313"/>
                <a:gd name="T58" fmla="*/ 113 w 302"/>
                <a:gd name="T59" fmla="*/ 259 h 313"/>
                <a:gd name="T60" fmla="*/ 98 w 302"/>
                <a:gd name="T61" fmla="*/ 258 h 313"/>
                <a:gd name="T62" fmla="*/ 91 w 302"/>
                <a:gd name="T63" fmla="*/ 267 h 313"/>
                <a:gd name="T64" fmla="*/ 83 w 302"/>
                <a:gd name="T65" fmla="*/ 286 h 313"/>
                <a:gd name="T66" fmla="*/ 68 w 302"/>
                <a:gd name="T67" fmla="*/ 302 h 313"/>
                <a:gd name="T68" fmla="*/ 58 w 302"/>
                <a:gd name="T69" fmla="*/ 307 h 313"/>
                <a:gd name="T70" fmla="*/ 49 w 302"/>
                <a:gd name="T71" fmla="*/ 312 h 313"/>
                <a:gd name="T72" fmla="*/ 29 w 302"/>
                <a:gd name="T73" fmla="*/ 311 h 313"/>
                <a:gd name="T74" fmla="*/ 20 w 302"/>
                <a:gd name="T75" fmla="*/ 302 h 313"/>
                <a:gd name="T76" fmla="*/ 27 w 302"/>
                <a:gd name="T77" fmla="*/ 288 h 313"/>
                <a:gd name="T78" fmla="*/ 26 w 302"/>
                <a:gd name="T79" fmla="*/ 279 h 313"/>
                <a:gd name="T80" fmla="*/ 14 w 302"/>
                <a:gd name="T81" fmla="*/ 252 h 313"/>
                <a:gd name="T82" fmla="*/ 0 w 302"/>
                <a:gd name="T83" fmla="*/ 237 h 313"/>
                <a:gd name="T84" fmla="*/ 0 w 302"/>
                <a:gd name="T85" fmla="*/ 200 h 313"/>
                <a:gd name="T86" fmla="*/ 0 w 302"/>
                <a:gd name="T87" fmla="*/ 161 h 313"/>
                <a:gd name="T88" fmla="*/ 16 w 302"/>
                <a:gd name="T89" fmla="*/ 142 h 313"/>
                <a:gd name="T90" fmla="*/ 31 w 302"/>
                <a:gd name="T91" fmla="*/ 135 h 313"/>
                <a:gd name="T92" fmla="*/ 31 w 302"/>
                <a:gd name="T93" fmla="*/ 79 h 313"/>
                <a:gd name="T94" fmla="*/ 31 w 302"/>
                <a:gd name="T95" fmla="*/ 24 h 313"/>
                <a:gd name="T96" fmla="*/ 65 w 302"/>
                <a:gd name="T97" fmla="*/ 13 h 313"/>
                <a:gd name="T98" fmla="*/ 104 w 302"/>
                <a:gd name="T99" fmla="*/ 6 h 313"/>
                <a:gd name="T100" fmla="*/ 115 w 302"/>
                <a:gd name="T101" fmla="*/ 19 h 313"/>
                <a:gd name="T102" fmla="*/ 119 w 302"/>
                <a:gd name="T103" fmla="*/ 21 h 313"/>
                <a:gd name="T104" fmla="*/ 133 w 302"/>
                <a:gd name="T105" fmla="*/ 9 h 313"/>
                <a:gd name="T106" fmla="*/ 144 w 302"/>
                <a:gd name="T107" fmla="*/ 8 h 313"/>
                <a:gd name="T108" fmla="*/ 167 w 302"/>
                <a:gd name="T109"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313">
                  <a:moveTo>
                    <a:pt x="169" y="0"/>
                  </a:moveTo>
                  <a:lnTo>
                    <a:pt x="169" y="1"/>
                  </a:lnTo>
                  <a:lnTo>
                    <a:pt x="168" y="4"/>
                  </a:lnTo>
                  <a:lnTo>
                    <a:pt x="169" y="6"/>
                  </a:lnTo>
                  <a:lnTo>
                    <a:pt x="170" y="8"/>
                  </a:lnTo>
                  <a:lnTo>
                    <a:pt x="172" y="10"/>
                  </a:lnTo>
                  <a:lnTo>
                    <a:pt x="173" y="11"/>
                  </a:lnTo>
                  <a:lnTo>
                    <a:pt x="175" y="14"/>
                  </a:lnTo>
                  <a:lnTo>
                    <a:pt x="176" y="19"/>
                  </a:lnTo>
                  <a:lnTo>
                    <a:pt x="178" y="22"/>
                  </a:lnTo>
                  <a:lnTo>
                    <a:pt x="185" y="28"/>
                  </a:lnTo>
                  <a:lnTo>
                    <a:pt x="186" y="31"/>
                  </a:lnTo>
                  <a:lnTo>
                    <a:pt x="187" y="33"/>
                  </a:lnTo>
                  <a:lnTo>
                    <a:pt x="191" y="38"/>
                  </a:lnTo>
                  <a:lnTo>
                    <a:pt x="191" y="39"/>
                  </a:lnTo>
                  <a:lnTo>
                    <a:pt x="191" y="43"/>
                  </a:lnTo>
                  <a:lnTo>
                    <a:pt x="196" y="53"/>
                  </a:lnTo>
                  <a:lnTo>
                    <a:pt x="198" y="58"/>
                  </a:lnTo>
                  <a:lnTo>
                    <a:pt x="200" y="59"/>
                  </a:lnTo>
                  <a:lnTo>
                    <a:pt x="208" y="66"/>
                  </a:lnTo>
                  <a:lnTo>
                    <a:pt x="214" y="71"/>
                  </a:lnTo>
                  <a:lnTo>
                    <a:pt x="222" y="74"/>
                  </a:lnTo>
                  <a:lnTo>
                    <a:pt x="228" y="76"/>
                  </a:lnTo>
                  <a:lnTo>
                    <a:pt x="230" y="77"/>
                  </a:lnTo>
                  <a:lnTo>
                    <a:pt x="232" y="79"/>
                  </a:lnTo>
                  <a:lnTo>
                    <a:pt x="233" y="82"/>
                  </a:lnTo>
                  <a:lnTo>
                    <a:pt x="233" y="87"/>
                  </a:lnTo>
                  <a:lnTo>
                    <a:pt x="234" y="90"/>
                  </a:lnTo>
                  <a:lnTo>
                    <a:pt x="240" y="90"/>
                  </a:lnTo>
                  <a:lnTo>
                    <a:pt x="245" y="90"/>
                  </a:lnTo>
                  <a:lnTo>
                    <a:pt x="247" y="91"/>
                  </a:lnTo>
                  <a:lnTo>
                    <a:pt x="248" y="92"/>
                  </a:lnTo>
                  <a:lnTo>
                    <a:pt x="247" y="94"/>
                  </a:lnTo>
                  <a:lnTo>
                    <a:pt x="247" y="98"/>
                  </a:lnTo>
                  <a:lnTo>
                    <a:pt x="248" y="100"/>
                  </a:lnTo>
                  <a:lnTo>
                    <a:pt x="247" y="103"/>
                  </a:lnTo>
                  <a:lnTo>
                    <a:pt x="246" y="106"/>
                  </a:lnTo>
                  <a:lnTo>
                    <a:pt x="246" y="110"/>
                  </a:lnTo>
                  <a:lnTo>
                    <a:pt x="247" y="111"/>
                  </a:lnTo>
                  <a:lnTo>
                    <a:pt x="252" y="117"/>
                  </a:lnTo>
                  <a:lnTo>
                    <a:pt x="254" y="120"/>
                  </a:lnTo>
                  <a:lnTo>
                    <a:pt x="256" y="125"/>
                  </a:lnTo>
                  <a:lnTo>
                    <a:pt x="257" y="127"/>
                  </a:lnTo>
                  <a:lnTo>
                    <a:pt x="259" y="127"/>
                  </a:lnTo>
                  <a:lnTo>
                    <a:pt x="263" y="128"/>
                  </a:lnTo>
                  <a:lnTo>
                    <a:pt x="274" y="130"/>
                  </a:lnTo>
                  <a:lnTo>
                    <a:pt x="281" y="132"/>
                  </a:lnTo>
                  <a:lnTo>
                    <a:pt x="287" y="134"/>
                  </a:lnTo>
                  <a:lnTo>
                    <a:pt x="288" y="135"/>
                  </a:lnTo>
                  <a:lnTo>
                    <a:pt x="290" y="135"/>
                  </a:lnTo>
                  <a:lnTo>
                    <a:pt x="290" y="136"/>
                  </a:lnTo>
                  <a:lnTo>
                    <a:pt x="290" y="140"/>
                  </a:lnTo>
                  <a:lnTo>
                    <a:pt x="290" y="141"/>
                  </a:lnTo>
                  <a:lnTo>
                    <a:pt x="290" y="143"/>
                  </a:lnTo>
                  <a:lnTo>
                    <a:pt x="291" y="144"/>
                  </a:lnTo>
                  <a:lnTo>
                    <a:pt x="292" y="145"/>
                  </a:lnTo>
                  <a:lnTo>
                    <a:pt x="296" y="145"/>
                  </a:lnTo>
                  <a:lnTo>
                    <a:pt x="299" y="148"/>
                  </a:lnTo>
                  <a:lnTo>
                    <a:pt x="301" y="149"/>
                  </a:lnTo>
                  <a:lnTo>
                    <a:pt x="293" y="150"/>
                  </a:lnTo>
                  <a:lnTo>
                    <a:pt x="290" y="152"/>
                  </a:lnTo>
                  <a:lnTo>
                    <a:pt x="287" y="156"/>
                  </a:lnTo>
                  <a:lnTo>
                    <a:pt x="283" y="158"/>
                  </a:lnTo>
                  <a:lnTo>
                    <a:pt x="279" y="161"/>
                  </a:lnTo>
                  <a:lnTo>
                    <a:pt x="274" y="162"/>
                  </a:lnTo>
                  <a:lnTo>
                    <a:pt x="269" y="163"/>
                  </a:lnTo>
                  <a:lnTo>
                    <a:pt x="263" y="166"/>
                  </a:lnTo>
                  <a:lnTo>
                    <a:pt x="258" y="172"/>
                  </a:lnTo>
                  <a:lnTo>
                    <a:pt x="255" y="176"/>
                  </a:lnTo>
                  <a:lnTo>
                    <a:pt x="255" y="178"/>
                  </a:lnTo>
                  <a:lnTo>
                    <a:pt x="254" y="179"/>
                  </a:lnTo>
                  <a:lnTo>
                    <a:pt x="251" y="181"/>
                  </a:lnTo>
                  <a:lnTo>
                    <a:pt x="249" y="182"/>
                  </a:lnTo>
                  <a:lnTo>
                    <a:pt x="249" y="184"/>
                  </a:lnTo>
                  <a:lnTo>
                    <a:pt x="248" y="184"/>
                  </a:lnTo>
                  <a:lnTo>
                    <a:pt x="246" y="184"/>
                  </a:lnTo>
                  <a:lnTo>
                    <a:pt x="244" y="186"/>
                  </a:lnTo>
                  <a:lnTo>
                    <a:pt x="243" y="188"/>
                  </a:lnTo>
                  <a:lnTo>
                    <a:pt x="241" y="189"/>
                  </a:lnTo>
                  <a:lnTo>
                    <a:pt x="238" y="190"/>
                  </a:lnTo>
                  <a:lnTo>
                    <a:pt x="235" y="192"/>
                  </a:lnTo>
                  <a:lnTo>
                    <a:pt x="233" y="193"/>
                  </a:lnTo>
                  <a:lnTo>
                    <a:pt x="231" y="195"/>
                  </a:lnTo>
                  <a:lnTo>
                    <a:pt x="230" y="195"/>
                  </a:lnTo>
                  <a:lnTo>
                    <a:pt x="227" y="197"/>
                  </a:lnTo>
                  <a:lnTo>
                    <a:pt x="224" y="202"/>
                  </a:lnTo>
                  <a:lnTo>
                    <a:pt x="224" y="203"/>
                  </a:lnTo>
                  <a:lnTo>
                    <a:pt x="219" y="220"/>
                  </a:lnTo>
                  <a:lnTo>
                    <a:pt x="217" y="221"/>
                  </a:lnTo>
                  <a:lnTo>
                    <a:pt x="213" y="225"/>
                  </a:lnTo>
                  <a:lnTo>
                    <a:pt x="209" y="230"/>
                  </a:lnTo>
                  <a:lnTo>
                    <a:pt x="207" y="232"/>
                  </a:lnTo>
                  <a:lnTo>
                    <a:pt x="205" y="232"/>
                  </a:lnTo>
                  <a:lnTo>
                    <a:pt x="197" y="235"/>
                  </a:lnTo>
                  <a:lnTo>
                    <a:pt x="194" y="236"/>
                  </a:lnTo>
                  <a:lnTo>
                    <a:pt x="190" y="237"/>
                  </a:lnTo>
                  <a:lnTo>
                    <a:pt x="189" y="239"/>
                  </a:lnTo>
                  <a:lnTo>
                    <a:pt x="188" y="244"/>
                  </a:lnTo>
                  <a:lnTo>
                    <a:pt x="185" y="252"/>
                  </a:lnTo>
                  <a:lnTo>
                    <a:pt x="183" y="257"/>
                  </a:lnTo>
                  <a:lnTo>
                    <a:pt x="182" y="262"/>
                  </a:lnTo>
                  <a:lnTo>
                    <a:pt x="180" y="268"/>
                  </a:lnTo>
                  <a:lnTo>
                    <a:pt x="177" y="270"/>
                  </a:lnTo>
                  <a:lnTo>
                    <a:pt x="175" y="272"/>
                  </a:lnTo>
                  <a:lnTo>
                    <a:pt x="172" y="272"/>
                  </a:lnTo>
                  <a:lnTo>
                    <a:pt x="167" y="273"/>
                  </a:lnTo>
                  <a:lnTo>
                    <a:pt x="164" y="273"/>
                  </a:lnTo>
                  <a:lnTo>
                    <a:pt x="161" y="273"/>
                  </a:lnTo>
                  <a:lnTo>
                    <a:pt x="156" y="276"/>
                  </a:lnTo>
                  <a:lnTo>
                    <a:pt x="153" y="276"/>
                  </a:lnTo>
                  <a:lnTo>
                    <a:pt x="146" y="274"/>
                  </a:lnTo>
                  <a:lnTo>
                    <a:pt x="142" y="273"/>
                  </a:lnTo>
                  <a:lnTo>
                    <a:pt x="139" y="273"/>
                  </a:lnTo>
                  <a:lnTo>
                    <a:pt x="135" y="269"/>
                  </a:lnTo>
                  <a:lnTo>
                    <a:pt x="132" y="269"/>
                  </a:lnTo>
                  <a:lnTo>
                    <a:pt x="128" y="269"/>
                  </a:lnTo>
                  <a:lnTo>
                    <a:pt x="125" y="267"/>
                  </a:lnTo>
                  <a:lnTo>
                    <a:pt x="123" y="266"/>
                  </a:lnTo>
                  <a:lnTo>
                    <a:pt x="118" y="262"/>
                  </a:lnTo>
                  <a:lnTo>
                    <a:pt x="113" y="259"/>
                  </a:lnTo>
                  <a:lnTo>
                    <a:pt x="109" y="256"/>
                  </a:lnTo>
                  <a:lnTo>
                    <a:pt x="105" y="256"/>
                  </a:lnTo>
                  <a:lnTo>
                    <a:pt x="101" y="256"/>
                  </a:lnTo>
                  <a:lnTo>
                    <a:pt x="98" y="258"/>
                  </a:lnTo>
                  <a:lnTo>
                    <a:pt x="97" y="258"/>
                  </a:lnTo>
                  <a:lnTo>
                    <a:pt x="95" y="260"/>
                  </a:lnTo>
                  <a:lnTo>
                    <a:pt x="93" y="263"/>
                  </a:lnTo>
                  <a:lnTo>
                    <a:pt x="91" y="267"/>
                  </a:lnTo>
                  <a:lnTo>
                    <a:pt x="90" y="271"/>
                  </a:lnTo>
                  <a:lnTo>
                    <a:pt x="88" y="277"/>
                  </a:lnTo>
                  <a:lnTo>
                    <a:pt x="85" y="284"/>
                  </a:lnTo>
                  <a:lnTo>
                    <a:pt x="83" y="286"/>
                  </a:lnTo>
                  <a:lnTo>
                    <a:pt x="82" y="288"/>
                  </a:lnTo>
                  <a:lnTo>
                    <a:pt x="80" y="289"/>
                  </a:lnTo>
                  <a:lnTo>
                    <a:pt x="71" y="296"/>
                  </a:lnTo>
                  <a:lnTo>
                    <a:pt x="68" y="302"/>
                  </a:lnTo>
                  <a:lnTo>
                    <a:pt x="65" y="304"/>
                  </a:lnTo>
                  <a:lnTo>
                    <a:pt x="61" y="305"/>
                  </a:lnTo>
                  <a:lnTo>
                    <a:pt x="59" y="306"/>
                  </a:lnTo>
                  <a:lnTo>
                    <a:pt x="58" y="307"/>
                  </a:lnTo>
                  <a:lnTo>
                    <a:pt x="56" y="310"/>
                  </a:lnTo>
                  <a:lnTo>
                    <a:pt x="55" y="312"/>
                  </a:lnTo>
                  <a:lnTo>
                    <a:pt x="53" y="312"/>
                  </a:lnTo>
                  <a:lnTo>
                    <a:pt x="49" y="312"/>
                  </a:lnTo>
                  <a:lnTo>
                    <a:pt x="47" y="312"/>
                  </a:lnTo>
                  <a:lnTo>
                    <a:pt x="35" y="312"/>
                  </a:lnTo>
                  <a:lnTo>
                    <a:pt x="31" y="311"/>
                  </a:lnTo>
                  <a:lnTo>
                    <a:pt x="29" y="311"/>
                  </a:lnTo>
                  <a:lnTo>
                    <a:pt x="24" y="312"/>
                  </a:lnTo>
                  <a:lnTo>
                    <a:pt x="22" y="311"/>
                  </a:lnTo>
                  <a:lnTo>
                    <a:pt x="21" y="308"/>
                  </a:lnTo>
                  <a:lnTo>
                    <a:pt x="20" y="302"/>
                  </a:lnTo>
                  <a:lnTo>
                    <a:pt x="20" y="297"/>
                  </a:lnTo>
                  <a:lnTo>
                    <a:pt x="23" y="294"/>
                  </a:lnTo>
                  <a:lnTo>
                    <a:pt x="25" y="291"/>
                  </a:lnTo>
                  <a:lnTo>
                    <a:pt x="27" y="288"/>
                  </a:lnTo>
                  <a:lnTo>
                    <a:pt x="27" y="286"/>
                  </a:lnTo>
                  <a:lnTo>
                    <a:pt x="27" y="284"/>
                  </a:lnTo>
                  <a:lnTo>
                    <a:pt x="26" y="282"/>
                  </a:lnTo>
                  <a:lnTo>
                    <a:pt x="26" y="279"/>
                  </a:lnTo>
                  <a:lnTo>
                    <a:pt x="23" y="272"/>
                  </a:lnTo>
                  <a:lnTo>
                    <a:pt x="20" y="264"/>
                  </a:lnTo>
                  <a:lnTo>
                    <a:pt x="16" y="254"/>
                  </a:lnTo>
                  <a:lnTo>
                    <a:pt x="14" y="252"/>
                  </a:lnTo>
                  <a:lnTo>
                    <a:pt x="11" y="247"/>
                  </a:lnTo>
                  <a:lnTo>
                    <a:pt x="2" y="240"/>
                  </a:lnTo>
                  <a:lnTo>
                    <a:pt x="0" y="239"/>
                  </a:lnTo>
                  <a:lnTo>
                    <a:pt x="0" y="237"/>
                  </a:lnTo>
                  <a:lnTo>
                    <a:pt x="0" y="230"/>
                  </a:lnTo>
                  <a:lnTo>
                    <a:pt x="0" y="220"/>
                  </a:lnTo>
                  <a:lnTo>
                    <a:pt x="0" y="210"/>
                  </a:lnTo>
                  <a:lnTo>
                    <a:pt x="0" y="200"/>
                  </a:lnTo>
                  <a:lnTo>
                    <a:pt x="0" y="190"/>
                  </a:lnTo>
                  <a:lnTo>
                    <a:pt x="0" y="180"/>
                  </a:lnTo>
                  <a:lnTo>
                    <a:pt x="0" y="170"/>
                  </a:lnTo>
                  <a:lnTo>
                    <a:pt x="0" y="161"/>
                  </a:lnTo>
                  <a:lnTo>
                    <a:pt x="0" y="151"/>
                  </a:lnTo>
                  <a:lnTo>
                    <a:pt x="0" y="142"/>
                  </a:lnTo>
                  <a:lnTo>
                    <a:pt x="7" y="142"/>
                  </a:lnTo>
                  <a:lnTo>
                    <a:pt x="16" y="142"/>
                  </a:lnTo>
                  <a:lnTo>
                    <a:pt x="27" y="142"/>
                  </a:lnTo>
                  <a:lnTo>
                    <a:pt x="31" y="142"/>
                  </a:lnTo>
                  <a:lnTo>
                    <a:pt x="31" y="141"/>
                  </a:lnTo>
                  <a:lnTo>
                    <a:pt x="31" y="135"/>
                  </a:lnTo>
                  <a:lnTo>
                    <a:pt x="31" y="121"/>
                  </a:lnTo>
                  <a:lnTo>
                    <a:pt x="31" y="106"/>
                  </a:lnTo>
                  <a:lnTo>
                    <a:pt x="31" y="93"/>
                  </a:lnTo>
                  <a:lnTo>
                    <a:pt x="31" y="79"/>
                  </a:lnTo>
                  <a:lnTo>
                    <a:pt x="31" y="65"/>
                  </a:lnTo>
                  <a:lnTo>
                    <a:pt x="31" y="52"/>
                  </a:lnTo>
                  <a:lnTo>
                    <a:pt x="31" y="37"/>
                  </a:lnTo>
                  <a:lnTo>
                    <a:pt x="31" y="24"/>
                  </a:lnTo>
                  <a:lnTo>
                    <a:pt x="31" y="17"/>
                  </a:lnTo>
                  <a:lnTo>
                    <a:pt x="40" y="17"/>
                  </a:lnTo>
                  <a:lnTo>
                    <a:pt x="49" y="15"/>
                  </a:lnTo>
                  <a:lnTo>
                    <a:pt x="65" y="13"/>
                  </a:lnTo>
                  <a:lnTo>
                    <a:pt x="79" y="11"/>
                  </a:lnTo>
                  <a:lnTo>
                    <a:pt x="88" y="9"/>
                  </a:lnTo>
                  <a:lnTo>
                    <a:pt x="100" y="7"/>
                  </a:lnTo>
                  <a:lnTo>
                    <a:pt x="104" y="6"/>
                  </a:lnTo>
                  <a:lnTo>
                    <a:pt x="104" y="7"/>
                  </a:lnTo>
                  <a:lnTo>
                    <a:pt x="106" y="8"/>
                  </a:lnTo>
                  <a:lnTo>
                    <a:pt x="111" y="14"/>
                  </a:lnTo>
                  <a:lnTo>
                    <a:pt x="115" y="19"/>
                  </a:lnTo>
                  <a:lnTo>
                    <a:pt x="115" y="22"/>
                  </a:lnTo>
                  <a:lnTo>
                    <a:pt x="116" y="22"/>
                  </a:lnTo>
                  <a:lnTo>
                    <a:pt x="117" y="22"/>
                  </a:lnTo>
                  <a:lnTo>
                    <a:pt x="119" y="21"/>
                  </a:lnTo>
                  <a:lnTo>
                    <a:pt x="124" y="15"/>
                  </a:lnTo>
                  <a:lnTo>
                    <a:pt x="125" y="14"/>
                  </a:lnTo>
                  <a:lnTo>
                    <a:pt x="129" y="12"/>
                  </a:lnTo>
                  <a:lnTo>
                    <a:pt x="133" y="9"/>
                  </a:lnTo>
                  <a:lnTo>
                    <a:pt x="137" y="8"/>
                  </a:lnTo>
                  <a:lnTo>
                    <a:pt x="140" y="6"/>
                  </a:lnTo>
                  <a:lnTo>
                    <a:pt x="142" y="6"/>
                  </a:lnTo>
                  <a:lnTo>
                    <a:pt x="144" y="8"/>
                  </a:lnTo>
                  <a:lnTo>
                    <a:pt x="146" y="8"/>
                  </a:lnTo>
                  <a:lnTo>
                    <a:pt x="154" y="2"/>
                  </a:lnTo>
                  <a:lnTo>
                    <a:pt x="157" y="0"/>
                  </a:lnTo>
                  <a:lnTo>
                    <a:pt x="167" y="0"/>
                  </a:lnTo>
                  <a:lnTo>
                    <a:pt x="16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3" name="Freeform 1028">
              <a:extLst>
                <a:ext uri="{FF2B5EF4-FFF2-40B4-BE49-F238E27FC236}">
                  <a16:creationId xmlns="" xmlns:a16="http://schemas.microsoft.com/office/drawing/2014/main" id="{DAC846A1-9286-2874-E500-2FEF46435542}"/>
                </a:ext>
              </a:extLst>
            </p:cNvPr>
            <p:cNvSpPr>
              <a:spLocks noChangeArrowheads="1"/>
            </p:cNvSpPr>
            <p:nvPr/>
          </p:nvSpPr>
          <p:spPr bwMode="auto">
            <a:xfrm>
              <a:off x="8693882" y="9693519"/>
              <a:ext cx="763834" cy="752840"/>
            </a:xfrm>
            <a:custGeom>
              <a:avLst/>
              <a:gdLst>
                <a:gd name="T0" fmla="*/ 505 w 612"/>
                <a:gd name="T1" fmla="*/ 25 h 603"/>
                <a:gd name="T2" fmla="*/ 529 w 612"/>
                <a:gd name="T3" fmla="*/ 26 h 603"/>
                <a:gd name="T4" fmla="*/ 566 w 612"/>
                <a:gd name="T5" fmla="*/ 32 h 603"/>
                <a:gd name="T6" fmla="*/ 591 w 612"/>
                <a:gd name="T7" fmla="*/ 54 h 603"/>
                <a:gd name="T8" fmla="*/ 595 w 612"/>
                <a:gd name="T9" fmla="*/ 69 h 603"/>
                <a:gd name="T10" fmla="*/ 597 w 612"/>
                <a:gd name="T11" fmla="*/ 93 h 603"/>
                <a:gd name="T12" fmla="*/ 610 w 612"/>
                <a:gd name="T13" fmla="*/ 103 h 603"/>
                <a:gd name="T14" fmla="*/ 568 w 612"/>
                <a:gd name="T15" fmla="*/ 143 h 603"/>
                <a:gd name="T16" fmla="*/ 560 w 612"/>
                <a:gd name="T17" fmla="*/ 173 h 603"/>
                <a:gd name="T18" fmla="*/ 555 w 612"/>
                <a:gd name="T19" fmla="*/ 214 h 603"/>
                <a:gd name="T20" fmla="*/ 542 w 612"/>
                <a:gd name="T21" fmla="*/ 239 h 603"/>
                <a:gd name="T22" fmla="*/ 539 w 612"/>
                <a:gd name="T23" fmla="*/ 258 h 603"/>
                <a:gd name="T24" fmla="*/ 545 w 612"/>
                <a:gd name="T25" fmla="*/ 292 h 603"/>
                <a:gd name="T26" fmla="*/ 551 w 612"/>
                <a:gd name="T27" fmla="*/ 335 h 603"/>
                <a:gd name="T28" fmla="*/ 555 w 612"/>
                <a:gd name="T29" fmla="*/ 371 h 603"/>
                <a:gd name="T30" fmla="*/ 583 w 612"/>
                <a:gd name="T31" fmla="*/ 408 h 603"/>
                <a:gd name="T32" fmla="*/ 553 w 612"/>
                <a:gd name="T33" fmla="*/ 437 h 603"/>
                <a:gd name="T34" fmla="*/ 526 w 612"/>
                <a:gd name="T35" fmla="*/ 459 h 603"/>
                <a:gd name="T36" fmla="*/ 525 w 612"/>
                <a:gd name="T37" fmla="*/ 502 h 603"/>
                <a:gd name="T38" fmla="*/ 520 w 612"/>
                <a:gd name="T39" fmla="*/ 544 h 603"/>
                <a:gd name="T40" fmla="*/ 551 w 612"/>
                <a:gd name="T41" fmla="*/ 569 h 603"/>
                <a:gd name="T42" fmla="*/ 563 w 612"/>
                <a:gd name="T43" fmla="*/ 564 h 603"/>
                <a:gd name="T44" fmla="*/ 559 w 612"/>
                <a:gd name="T45" fmla="*/ 601 h 603"/>
                <a:gd name="T46" fmla="*/ 539 w 612"/>
                <a:gd name="T47" fmla="*/ 599 h 603"/>
                <a:gd name="T48" fmla="*/ 521 w 612"/>
                <a:gd name="T49" fmla="*/ 575 h 603"/>
                <a:gd name="T50" fmla="*/ 491 w 612"/>
                <a:gd name="T51" fmla="*/ 561 h 603"/>
                <a:gd name="T52" fmla="*/ 472 w 612"/>
                <a:gd name="T53" fmla="*/ 551 h 603"/>
                <a:gd name="T54" fmla="*/ 440 w 612"/>
                <a:gd name="T55" fmla="*/ 550 h 603"/>
                <a:gd name="T56" fmla="*/ 420 w 612"/>
                <a:gd name="T57" fmla="*/ 530 h 603"/>
                <a:gd name="T58" fmla="*/ 393 w 612"/>
                <a:gd name="T59" fmla="*/ 536 h 603"/>
                <a:gd name="T60" fmla="*/ 380 w 612"/>
                <a:gd name="T61" fmla="*/ 519 h 603"/>
                <a:gd name="T62" fmla="*/ 358 w 612"/>
                <a:gd name="T63" fmla="*/ 521 h 603"/>
                <a:gd name="T64" fmla="*/ 321 w 612"/>
                <a:gd name="T65" fmla="*/ 527 h 603"/>
                <a:gd name="T66" fmla="*/ 322 w 612"/>
                <a:gd name="T67" fmla="*/ 498 h 603"/>
                <a:gd name="T68" fmla="*/ 307 w 612"/>
                <a:gd name="T69" fmla="*/ 429 h 603"/>
                <a:gd name="T70" fmla="*/ 269 w 612"/>
                <a:gd name="T71" fmla="*/ 402 h 603"/>
                <a:gd name="T72" fmla="*/ 238 w 612"/>
                <a:gd name="T73" fmla="*/ 394 h 603"/>
                <a:gd name="T74" fmla="*/ 216 w 612"/>
                <a:gd name="T75" fmla="*/ 425 h 603"/>
                <a:gd name="T76" fmla="*/ 178 w 612"/>
                <a:gd name="T77" fmla="*/ 427 h 603"/>
                <a:gd name="T78" fmla="*/ 152 w 612"/>
                <a:gd name="T79" fmla="*/ 398 h 603"/>
                <a:gd name="T80" fmla="*/ 141 w 612"/>
                <a:gd name="T81" fmla="*/ 363 h 603"/>
                <a:gd name="T82" fmla="*/ 78 w 612"/>
                <a:gd name="T83" fmla="*/ 357 h 603"/>
                <a:gd name="T84" fmla="*/ 31 w 612"/>
                <a:gd name="T85" fmla="*/ 357 h 603"/>
                <a:gd name="T86" fmla="*/ 0 w 612"/>
                <a:gd name="T87" fmla="*/ 355 h 603"/>
                <a:gd name="T88" fmla="*/ 7 w 612"/>
                <a:gd name="T89" fmla="*/ 331 h 603"/>
                <a:gd name="T90" fmla="*/ 29 w 612"/>
                <a:gd name="T91" fmla="*/ 316 h 603"/>
                <a:gd name="T92" fmla="*/ 47 w 612"/>
                <a:gd name="T93" fmla="*/ 319 h 603"/>
                <a:gd name="T94" fmla="*/ 59 w 612"/>
                <a:gd name="T95" fmla="*/ 310 h 603"/>
                <a:gd name="T96" fmla="*/ 70 w 612"/>
                <a:gd name="T97" fmla="*/ 319 h 603"/>
                <a:gd name="T98" fmla="*/ 86 w 612"/>
                <a:gd name="T99" fmla="*/ 319 h 603"/>
                <a:gd name="T100" fmla="*/ 126 w 612"/>
                <a:gd name="T101" fmla="*/ 280 h 603"/>
                <a:gd name="T102" fmla="*/ 146 w 612"/>
                <a:gd name="T103" fmla="*/ 214 h 603"/>
                <a:gd name="T104" fmla="*/ 181 w 612"/>
                <a:gd name="T105" fmla="*/ 162 h 603"/>
                <a:gd name="T106" fmla="*/ 201 w 612"/>
                <a:gd name="T107" fmla="*/ 76 h 603"/>
                <a:gd name="T108" fmla="*/ 212 w 612"/>
                <a:gd name="T109" fmla="*/ 25 h 603"/>
                <a:gd name="T110" fmla="*/ 265 w 612"/>
                <a:gd name="T111" fmla="*/ 24 h 603"/>
                <a:gd name="T112" fmla="*/ 303 w 612"/>
                <a:gd name="T113" fmla="*/ 33 h 603"/>
                <a:gd name="T114" fmla="*/ 345 w 612"/>
                <a:gd name="T115" fmla="*/ 18 h 603"/>
                <a:gd name="T116" fmla="*/ 388 w 612"/>
                <a:gd name="T117" fmla="*/ 11 h 603"/>
                <a:gd name="T118" fmla="*/ 436 w 612"/>
                <a:gd name="T119" fmla="*/ 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603">
                  <a:moveTo>
                    <a:pt x="487" y="7"/>
                  </a:moveTo>
                  <a:lnTo>
                    <a:pt x="488" y="9"/>
                  </a:lnTo>
                  <a:lnTo>
                    <a:pt x="490" y="11"/>
                  </a:lnTo>
                  <a:lnTo>
                    <a:pt x="495" y="15"/>
                  </a:lnTo>
                  <a:lnTo>
                    <a:pt x="497" y="17"/>
                  </a:lnTo>
                  <a:lnTo>
                    <a:pt x="498" y="20"/>
                  </a:lnTo>
                  <a:lnTo>
                    <a:pt x="499" y="22"/>
                  </a:lnTo>
                  <a:lnTo>
                    <a:pt x="501" y="23"/>
                  </a:lnTo>
                  <a:lnTo>
                    <a:pt x="503" y="24"/>
                  </a:lnTo>
                  <a:lnTo>
                    <a:pt x="505" y="25"/>
                  </a:lnTo>
                  <a:lnTo>
                    <a:pt x="506" y="27"/>
                  </a:lnTo>
                  <a:lnTo>
                    <a:pt x="509" y="28"/>
                  </a:lnTo>
                  <a:lnTo>
                    <a:pt x="512" y="31"/>
                  </a:lnTo>
                  <a:lnTo>
                    <a:pt x="514" y="31"/>
                  </a:lnTo>
                  <a:lnTo>
                    <a:pt x="516" y="31"/>
                  </a:lnTo>
                  <a:lnTo>
                    <a:pt x="518" y="32"/>
                  </a:lnTo>
                  <a:lnTo>
                    <a:pt x="520" y="32"/>
                  </a:lnTo>
                  <a:lnTo>
                    <a:pt x="523" y="30"/>
                  </a:lnTo>
                  <a:lnTo>
                    <a:pt x="526" y="28"/>
                  </a:lnTo>
                  <a:lnTo>
                    <a:pt x="529" y="26"/>
                  </a:lnTo>
                  <a:lnTo>
                    <a:pt x="536" y="26"/>
                  </a:lnTo>
                  <a:lnTo>
                    <a:pt x="540" y="28"/>
                  </a:lnTo>
                  <a:lnTo>
                    <a:pt x="543" y="29"/>
                  </a:lnTo>
                  <a:lnTo>
                    <a:pt x="545" y="29"/>
                  </a:lnTo>
                  <a:lnTo>
                    <a:pt x="550" y="26"/>
                  </a:lnTo>
                  <a:lnTo>
                    <a:pt x="553" y="23"/>
                  </a:lnTo>
                  <a:lnTo>
                    <a:pt x="556" y="22"/>
                  </a:lnTo>
                  <a:lnTo>
                    <a:pt x="560" y="23"/>
                  </a:lnTo>
                  <a:lnTo>
                    <a:pt x="563" y="26"/>
                  </a:lnTo>
                  <a:lnTo>
                    <a:pt x="566" y="32"/>
                  </a:lnTo>
                  <a:lnTo>
                    <a:pt x="568" y="34"/>
                  </a:lnTo>
                  <a:lnTo>
                    <a:pt x="571" y="36"/>
                  </a:lnTo>
                  <a:lnTo>
                    <a:pt x="576" y="43"/>
                  </a:lnTo>
                  <a:lnTo>
                    <a:pt x="583" y="46"/>
                  </a:lnTo>
                  <a:lnTo>
                    <a:pt x="586" y="47"/>
                  </a:lnTo>
                  <a:lnTo>
                    <a:pt x="587" y="49"/>
                  </a:lnTo>
                  <a:lnTo>
                    <a:pt x="588" y="51"/>
                  </a:lnTo>
                  <a:lnTo>
                    <a:pt x="588" y="53"/>
                  </a:lnTo>
                  <a:lnTo>
                    <a:pt x="589" y="54"/>
                  </a:lnTo>
                  <a:lnTo>
                    <a:pt x="591" y="54"/>
                  </a:lnTo>
                  <a:lnTo>
                    <a:pt x="592" y="53"/>
                  </a:lnTo>
                  <a:lnTo>
                    <a:pt x="594" y="54"/>
                  </a:lnTo>
                  <a:lnTo>
                    <a:pt x="595" y="56"/>
                  </a:lnTo>
                  <a:lnTo>
                    <a:pt x="596" y="57"/>
                  </a:lnTo>
                  <a:lnTo>
                    <a:pt x="597" y="58"/>
                  </a:lnTo>
                  <a:lnTo>
                    <a:pt x="599" y="59"/>
                  </a:lnTo>
                  <a:lnTo>
                    <a:pt x="599" y="61"/>
                  </a:lnTo>
                  <a:lnTo>
                    <a:pt x="598" y="63"/>
                  </a:lnTo>
                  <a:lnTo>
                    <a:pt x="597" y="65"/>
                  </a:lnTo>
                  <a:lnTo>
                    <a:pt x="595" y="69"/>
                  </a:lnTo>
                  <a:lnTo>
                    <a:pt x="594" y="73"/>
                  </a:lnTo>
                  <a:lnTo>
                    <a:pt x="595" y="74"/>
                  </a:lnTo>
                  <a:lnTo>
                    <a:pt x="596" y="75"/>
                  </a:lnTo>
                  <a:lnTo>
                    <a:pt x="597" y="76"/>
                  </a:lnTo>
                  <a:lnTo>
                    <a:pt x="597" y="77"/>
                  </a:lnTo>
                  <a:lnTo>
                    <a:pt x="597" y="79"/>
                  </a:lnTo>
                  <a:lnTo>
                    <a:pt x="595" y="85"/>
                  </a:lnTo>
                  <a:lnTo>
                    <a:pt x="593" y="89"/>
                  </a:lnTo>
                  <a:lnTo>
                    <a:pt x="593" y="91"/>
                  </a:lnTo>
                  <a:lnTo>
                    <a:pt x="597" y="93"/>
                  </a:lnTo>
                  <a:lnTo>
                    <a:pt x="601" y="93"/>
                  </a:lnTo>
                  <a:lnTo>
                    <a:pt x="602" y="94"/>
                  </a:lnTo>
                  <a:lnTo>
                    <a:pt x="603" y="96"/>
                  </a:lnTo>
                  <a:lnTo>
                    <a:pt x="605" y="97"/>
                  </a:lnTo>
                  <a:lnTo>
                    <a:pt x="607" y="97"/>
                  </a:lnTo>
                  <a:lnTo>
                    <a:pt x="608" y="97"/>
                  </a:lnTo>
                  <a:lnTo>
                    <a:pt x="608" y="99"/>
                  </a:lnTo>
                  <a:lnTo>
                    <a:pt x="610" y="100"/>
                  </a:lnTo>
                  <a:lnTo>
                    <a:pt x="611" y="101"/>
                  </a:lnTo>
                  <a:lnTo>
                    <a:pt x="610" y="103"/>
                  </a:lnTo>
                  <a:lnTo>
                    <a:pt x="610" y="105"/>
                  </a:lnTo>
                  <a:lnTo>
                    <a:pt x="607" y="108"/>
                  </a:lnTo>
                  <a:lnTo>
                    <a:pt x="600" y="116"/>
                  </a:lnTo>
                  <a:lnTo>
                    <a:pt x="585" y="130"/>
                  </a:lnTo>
                  <a:lnTo>
                    <a:pt x="585" y="130"/>
                  </a:lnTo>
                  <a:lnTo>
                    <a:pt x="580" y="132"/>
                  </a:lnTo>
                  <a:lnTo>
                    <a:pt x="578" y="135"/>
                  </a:lnTo>
                  <a:lnTo>
                    <a:pt x="576" y="138"/>
                  </a:lnTo>
                  <a:lnTo>
                    <a:pt x="572" y="142"/>
                  </a:lnTo>
                  <a:lnTo>
                    <a:pt x="568" y="143"/>
                  </a:lnTo>
                  <a:lnTo>
                    <a:pt x="568" y="144"/>
                  </a:lnTo>
                  <a:lnTo>
                    <a:pt x="567" y="148"/>
                  </a:lnTo>
                  <a:lnTo>
                    <a:pt x="568" y="154"/>
                  </a:lnTo>
                  <a:lnTo>
                    <a:pt x="566" y="156"/>
                  </a:lnTo>
                  <a:lnTo>
                    <a:pt x="564" y="161"/>
                  </a:lnTo>
                  <a:lnTo>
                    <a:pt x="563" y="164"/>
                  </a:lnTo>
                  <a:lnTo>
                    <a:pt x="562" y="165"/>
                  </a:lnTo>
                  <a:lnTo>
                    <a:pt x="561" y="167"/>
                  </a:lnTo>
                  <a:lnTo>
                    <a:pt x="560" y="171"/>
                  </a:lnTo>
                  <a:lnTo>
                    <a:pt x="560" y="173"/>
                  </a:lnTo>
                  <a:lnTo>
                    <a:pt x="558" y="184"/>
                  </a:lnTo>
                  <a:lnTo>
                    <a:pt x="559" y="187"/>
                  </a:lnTo>
                  <a:lnTo>
                    <a:pt x="558" y="191"/>
                  </a:lnTo>
                  <a:lnTo>
                    <a:pt x="558" y="195"/>
                  </a:lnTo>
                  <a:lnTo>
                    <a:pt x="557" y="197"/>
                  </a:lnTo>
                  <a:lnTo>
                    <a:pt x="556" y="201"/>
                  </a:lnTo>
                  <a:lnTo>
                    <a:pt x="556" y="205"/>
                  </a:lnTo>
                  <a:lnTo>
                    <a:pt x="556" y="213"/>
                  </a:lnTo>
                  <a:lnTo>
                    <a:pt x="556" y="214"/>
                  </a:lnTo>
                  <a:lnTo>
                    <a:pt x="555" y="214"/>
                  </a:lnTo>
                  <a:lnTo>
                    <a:pt x="553" y="216"/>
                  </a:lnTo>
                  <a:lnTo>
                    <a:pt x="551" y="218"/>
                  </a:lnTo>
                  <a:lnTo>
                    <a:pt x="549" y="218"/>
                  </a:lnTo>
                  <a:lnTo>
                    <a:pt x="547" y="221"/>
                  </a:lnTo>
                  <a:lnTo>
                    <a:pt x="544" y="225"/>
                  </a:lnTo>
                  <a:lnTo>
                    <a:pt x="542" y="228"/>
                  </a:lnTo>
                  <a:lnTo>
                    <a:pt x="542" y="229"/>
                  </a:lnTo>
                  <a:lnTo>
                    <a:pt x="542" y="232"/>
                  </a:lnTo>
                  <a:lnTo>
                    <a:pt x="543" y="237"/>
                  </a:lnTo>
                  <a:lnTo>
                    <a:pt x="542" y="239"/>
                  </a:lnTo>
                  <a:lnTo>
                    <a:pt x="541" y="241"/>
                  </a:lnTo>
                  <a:lnTo>
                    <a:pt x="537" y="243"/>
                  </a:lnTo>
                  <a:lnTo>
                    <a:pt x="535" y="245"/>
                  </a:lnTo>
                  <a:lnTo>
                    <a:pt x="534" y="246"/>
                  </a:lnTo>
                  <a:lnTo>
                    <a:pt x="533" y="247"/>
                  </a:lnTo>
                  <a:lnTo>
                    <a:pt x="534" y="251"/>
                  </a:lnTo>
                  <a:lnTo>
                    <a:pt x="534" y="253"/>
                  </a:lnTo>
                  <a:lnTo>
                    <a:pt x="536" y="255"/>
                  </a:lnTo>
                  <a:lnTo>
                    <a:pt x="539" y="256"/>
                  </a:lnTo>
                  <a:lnTo>
                    <a:pt x="539" y="258"/>
                  </a:lnTo>
                  <a:lnTo>
                    <a:pt x="539" y="259"/>
                  </a:lnTo>
                  <a:lnTo>
                    <a:pt x="540" y="260"/>
                  </a:lnTo>
                  <a:lnTo>
                    <a:pt x="543" y="264"/>
                  </a:lnTo>
                  <a:lnTo>
                    <a:pt x="545" y="267"/>
                  </a:lnTo>
                  <a:lnTo>
                    <a:pt x="545" y="270"/>
                  </a:lnTo>
                  <a:lnTo>
                    <a:pt x="545" y="274"/>
                  </a:lnTo>
                  <a:lnTo>
                    <a:pt x="545" y="277"/>
                  </a:lnTo>
                  <a:lnTo>
                    <a:pt x="545" y="280"/>
                  </a:lnTo>
                  <a:lnTo>
                    <a:pt x="545" y="287"/>
                  </a:lnTo>
                  <a:lnTo>
                    <a:pt x="545" y="292"/>
                  </a:lnTo>
                  <a:lnTo>
                    <a:pt x="545" y="294"/>
                  </a:lnTo>
                  <a:lnTo>
                    <a:pt x="548" y="300"/>
                  </a:lnTo>
                  <a:lnTo>
                    <a:pt x="550" y="306"/>
                  </a:lnTo>
                  <a:lnTo>
                    <a:pt x="551" y="311"/>
                  </a:lnTo>
                  <a:lnTo>
                    <a:pt x="551" y="312"/>
                  </a:lnTo>
                  <a:lnTo>
                    <a:pt x="550" y="318"/>
                  </a:lnTo>
                  <a:lnTo>
                    <a:pt x="548" y="324"/>
                  </a:lnTo>
                  <a:lnTo>
                    <a:pt x="548" y="325"/>
                  </a:lnTo>
                  <a:lnTo>
                    <a:pt x="549" y="328"/>
                  </a:lnTo>
                  <a:lnTo>
                    <a:pt x="551" y="335"/>
                  </a:lnTo>
                  <a:lnTo>
                    <a:pt x="553" y="339"/>
                  </a:lnTo>
                  <a:lnTo>
                    <a:pt x="554" y="342"/>
                  </a:lnTo>
                  <a:lnTo>
                    <a:pt x="555" y="345"/>
                  </a:lnTo>
                  <a:lnTo>
                    <a:pt x="557" y="350"/>
                  </a:lnTo>
                  <a:lnTo>
                    <a:pt x="558" y="352"/>
                  </a:lnTo>
                  <a:lnTo>
                    <a:pt x="557" y="354"/>
                  </a:lnTo>
                  <a:lnTo>
                    <a:pt x="554" y="360"/>
                  </a:lnTo>
                  <a:lnTo>
                    <a:pt x="553" y="362"/>
                  </a:lnTo>
                  <a:lnTo>
                    <a:pt x="554" y="367"/>
                  </a:lnTo>
                  <a:lnTo>
                    <a:pt x="555" y="371"/>
                  </a:lnTo>
                  <a:lnTo>
                    <a:pt x="557" y="374"/>
                  </a:lnTo>
                  <a:lnTo>
                    <a:pt x="561" y="380"/>
                  </a:lnTo>
                  <a:lnTo>
                    <a:pt x="564" y="383"/>
                  </a:lnTo>
                  <a:lnTo>
                    <a:pt x="569" y="387"/>
                  </a:lnTo>
                  <a:lnTo>
                    <a:pt x="573" y="390"/>
                  </a:lnTo>
                  <a:lnTo>
                    <a:pt x="575" y="392"/>
                  </a:lnTo>
                  <a:lnTo>
                    <a:pt x="577" y="394"/>
                  </a:lnTo>
                  <a:lnTo>
                    <a:pt x="580" y="399"/>
                  </a:lnTo>
                  <a:lnTo>
                    <a:pt x="582" y="404"/>
                  </a:lnTo>
                  <a:lnTo>
                    <a:pt x="583" y="408"/>
                  </a:lnTo>
                  <a:lnTo>
                    <a:pt x="586" y="413"/>
                  </a:lnTo>
                  <a:lnTo>
                    <a:pt x="588" y="419"/>
                  </a:lnTo>
                  <a:lnTo>
                    <a:pt x="591" y="424"/>
                  </a:lnTo>
                  <a:lnTo>
                    <a:pt x="593" y="428"/>
                  </a:lnTo>
                  <a:lnTo>
                    <a:pt x="594" y="431"/>
                  </a:lnTo>
                  <a:lnTo>
                    <a:pt x="589" y="432"/>
                  </a:lnTo>
                  <a:lnTo>
                    <a:pt x="580" y="434"/>
                  </a:lnTo>
                  <a:lnTo>
                    <a:pt x="572" y="435"/>
                  </a:lnTo>
                  <a:lnTo>
                    <a:pt x="562" y="436"/>
                  </a:lnTo>
                  <a:lnTo>
                    <a:pt x="553" y="437"/>
                  </a:lnTo>
                  <a:lnTo>
                    <a:pt x="545" y="438"/>
                  </a:lnTo>
                  <a:lnTo>
                    <a:pt x="537" y="440"/>
                  </a:lnTo>
                  <a:lnTo>
                    <a:pt x="534" y="441"/>
                  </a:lnTo>
                  <a:lnTo>
                    <a:pt x="536" y="444"/>
                  </a:lnTo>
                  <a:lnTo>
                    <a:pt x="535" y="448"/>
                  </a:lnTo>
                  <a:lnTo>
                    <a:pt x="534" y="450"/>
                  </a:lnTo>
                  <a:lnTo>
                    <a:pt x="531" y="454"/>
                  </a:lnTo>
                  <a:lnTo>
                    <a:pt x="530" y="455"/>
                  </a:lnTo>
                  <a:lnTo>
                    <a:pt x="527" y="458"/>
                  </a:lnTo>
                  <a:lnTo>
                    <a:pt x="526" y="459"/>
                  </a:lnTo>
                  <a:lnTo>
                    <a:pt x="521" y="463"/>
                  </a:lnTo>
                  <a:lnTo>
                    <a:pt x="519" y="464"/>
                  </a:lnTo>
                  <a:lnTo>
                    <a:pt x="519" y="466"/>
                  </a:lnTo>
                  <a:lnTo>
                    <a:pt x="523" y="474"/>
                  </a:lnTo>
                  <a:lnTo>
                    <a:pt x="525" y="479"/>
                  </a:lnTo>
                  <a:lnTo>
                    <a:pt x="526" y="484"/>
                  </a:lnTo>
                  <a:lnTo>
                    <a:pt x="526" y="487"/>
                  </a:lnTo>
                  <a:lnTo>
                    <a:pt x="526" y="493"/>
                  </a:lnTo>
                  <a:lnTo>
                    <a:pt x="526" y="500"/>
                  </a:lnTo>
                  <a:lnTo>
                    <a:pt x="525" y="502"/>
                  </a:lnTo>
                  <a:lnTo>
                    <a:pt x="526" y="508"/>
                  </a:lnTo>
                  <a:lnTo>
                    <a:pt x="526" y="511"/>
                  </a:lnTo>
                  <a:lnTo>
                    <a:pt x="523" y="516"/>
                  </a:lnTo>
                  <a:lnTo>
                    <a:pt x="523" y="520"/>
                  </a:lnTo>
                  <a:lnTo>
                    <a:pt x="521" y="525"/>
                  </a:lnTo>
                  <a:lnTo>
                    <a:pt x="519" y="534"/>
                  </a:lnTo>
                  <a:lnTo>
                    <a:pt x="517" y="538"/>
                  </a:lnTo>
                  <a:lnTo>
                    <a:pt x="518" y="540"/>
                  </a:lnTo>
                  <a:lnTo>
                    <a:pt x="519" y="542"/>
                  </a:lnTo>
                  <a:lnTo>
                    <a:pt x="520" y="544"/>
                  </a:lnTo>
                  <a:lnTo>
                    <a:pt x="521" y="549"/>
                  </a:lnTo>
                  <a:lnTo>
                    <a:pt x="523" y="551"/>
                  </a:lnTo>
                  <a:lnTo>
                    <a:pt x="525" y="552"/>
                  </a:lnTo>
                  <a:lnTo>
                    <a:pt x="531" y="556"/>
                  </a:lnTo>
                  <a:lnTo>
                    <a:pt x="533" y="558"/>
                  </a:lnTo>
                  <a:lnTo>
                    <a:pt x="537" y="563"/>
                  </a:lnTo>
                  <a:lnTo>
                    <a:pt x="540" y="566"/>
                  </a:lnTo>
                  <a:lnTo>
                    <a:pt x="544" y="566"/>
                  </a:lnTo>
                  <a:lnTo>
                    <a:pt x="549" y="568"/>
                  </a:lnTo>
                  <a:lnTo>
                    <a:pt x="551" y="569"/>
                  </a:lnTo>
                  <a:lnTo>
                    <a:pt x="553" y="568"/>
                  </a:lnTo>
                  <a:lnTo>
                    <a:pt x="554" y="567"/>
                  </a:lnTo>
                  <a:lnTo>
                    <a:pt x="554" y="564"/>
                  </a:lnTo>
                  <a:lnTo>
                    <a:pt x="554" y="563"/>
                  </a:lnTo>
                  <a:lnTo>
                    <a:pt x="554" y="562"/>
                  </a:lnTo>
                  <a:lnTo>
                    <a:pt x="556" y="561"/>
                  </a:lnTo>
                  <a:lnTo>
                    <a:pt x="560" y="561"/>
                  </a:lnTo>
                  <a:lnTo>
                    <a:pt x="562" y="560"/>
                  </a:lnTo>
                  <a:lnTo>
                    <a:pt x="563" y="560"/>
                  </a:lnTo>
                  <a:lnTo>
                    <a:pt x="563" y="564"/>
                  </a:lnTo>
                  <a:lnTo>
                    <a:pt x="563" y="569"/>
                  </a:lnTo>
                  <a:lnTo>
                    <a:pt x="564" y="575"/>
                  </a:lnTo>
                  <a:lnTo>
                    <a:pt x="564" y="582"/>
                  </a:lnTo>
                  <a:lnTo>
                    <a:pt x="564" y="587"/>
                  </a:lnTo>
                  <a:lnTo>
                    <a:pt x="564" y="593"/>
                  </a:lnTo>
                  <a:lnTo>
                    <a:pt x="564" y="599"/>
                  </a:lnTo>
                  <a:lnTo>
                    <a:pt x="563" y="600"/>
                  </a:lnTo>
                  <a:lnTo>
                    <a:pt x="562" y="601"/>
                  </a:lnTo>
                  <a:lnTo>
                    <a:pt x="561" y="602"/>
                  </a:lnTo>
                  <a:lnTo>
                    <a:pt x="559" y="601"/>
                  </a:lnTo>
                  <a:lnTo>
                    <a:pt x="559" y="599"/>
                  </a:lnTo>
                  <a:lnTo>
                    <a:pt x="558" y="597"/>
                  </a:lnTo>
                  <a:lnTo>
                    <a:pt x="557" y="596"/>
                  </a:lnTo>
                  <a:lnTo>
                    <a:pt x="556" y="595"/>
                  </a:lnTo>
                  <a:lnTo>
                    <a:pt x="553" y="596"/>
                  </a:lnTo>
                  <a:lnTo>
                    <a:pt x="550" y="598"/>
                  </a:lnTo>
                  <a:lnTo>
                    <a:pt x="546" y="599"/>
                  </a:lnTo>
                  <a:lnTo>
                    <a:pt x="544" y="600"/>
                  </a:lnTo>
                  <a:lnTo>
                    <a:pt x="542" y="600"/>
                  </a:lnTo>
                  <a:lnTo>
                    <a:pt x="539" y="599"/>
                  </a:lnTo>
                  <a:lnTo>
                    <a:pt x="536" y="597"/>
                  </a:lnTo>
                  <a:lnTo>
                    <a:pt x="536" y="594"/>
                  </a:lnTo>
                  <a:lnTo>
                    <a:pt x="533" y="591"/>
                  </a:lnTo>
                  <a:lnTo>
                    <a:pt x="531" y="587"/>
                  </a:lnTo>
                  <a:lnTo>
                    <a:pt x="530" y="585"/>
                  </a:lnTo>
                  <a:lnTo>
                    <a:pt x="527" y="582"/>
                  </a:lnTo>
                  <a:lnTo>
                    <a:pt x="526" y="582"/>
                  </a:lnTo>
                  <a:lnTo>
                    <a:pt x="523" y="582"/>
                  </a:lnTo>
                  <a:lnTo>
                    <a:pt x="522" y="579"/>
                  </a:lnTo>
                  <a:lnTo>
                    <a:pt x="521" y="575"/>
                  </a:lnTo>
                  <a:lnTo>
                    <a:pt x="520" y="573"/>
                  </a:lnTo>
                  <a:lnTo>
                    <a:pt x="519" y="571"/>
                  </a:lnTo>
                  <a:lnTo>
                    <a:pt x="517" y="570"/>
                  </a:lnTo>
                  <a:lnTo>
                    <a:pt x="514" y="569"/>
                  </a:lnTo>
                  <a:lnTo>
                    <a:pt x="508" y="566"/>
                  </a:lnTo>
                  <a:lnTo>
                    <a:pt x="501" y="564"/>
                  </a:lnTo>
                  <a:lnTo>
                    <a:pt x="498" y="563"/>
                  </a:lnTo>
                  <a:lnTo>
                    <a:pt x="495" y="563"/>
                  </a:lnTo>
                  <a:lnTo>
                    <a:pt x="492" y="562"/>
                  </a:lnTo>
                  <a:lnTo>
                    <a:pt x="491" y="561"/>
                  </a:lnTo>
                  <a:lnTo>
                    <a:pt x="490" y="557"/>
                  </a:lnTo>
                  <a:lnTo>
                    <a:pt x="487" y="553"/>
                  </a:lnTo>
                  <a:lnTo>
                    <a:pt x="481" y="547"/>
                  </a:lnTo>
                  <a:lnTo>
                    <a:pt x="480" y="542"/>
                  </a:lnTo>
                  <a:lnTo>
                    <a:pt x="479" y="541"/>
                  </a:lnTo>
                  <a:lnTo>
                    <a:pt x="477" y="541"/>
                  </a:lnTo>
                  <a:lnTo>
                    <a:pt x="475" y="542"/>
                  </a:lnTo>
                  <a:lnTo>
                    <a:pt x="474" y="544"/>
                  </a:lnTo>
                  <a:lnTo>
                    <a:pt x="473" y="549"/>
                  </a:lnTo>
                  <a:lnTo>
                    <a:pt x="472" y="551"/>
                  </a:lnTo>
                  <a:lnTo>
                    <a:pt x="471" y="552"/>
                  </a:lnTo>
                  <a:lnTo>
                    <a:pt x="470" y="553"/>
                  </a:lnTo>
                  <a:lnTo>
                    <a:pt x="468" y="553"/>
                  </a:lnTo>
                  <a:lnTo>
                    <a:pt x="465" y="553"/>
                  </a:lnTo>
                  <a:lnTo>
                    <a:pt x="461" y="553"/>
                  </a:lnTo>
                  <a:lnTo>
                    <a:pt x="456" y="553"/>
                  </a:lnTo>
                  <a:lnTo>
                    <a:pt x="452" y="552"/>
                  </a:lnTo>
                  <a:lnTo>
                    <a:pt x="445" y="551"/>
                  </a:lnTo>
                  <a:lnTo>
                    <a:pt x="443" y="551"/>
                  </a:lnTo>
                  <a:lnTo>
                    <a:pt x="440" y="550"/>
                  </a:lnTo>
                  <a:lnTo>
                    <a:pt x="437" y="549"/>
                  </a:lnTo>
                  <a:lnTo>
                    <a:pt x="430" y="546"/>
                  </a:lnTo>
                  <a:lnTo>
                    <a:pt x="426" y="546"/>
                  </a:lnTo>
                  <a:lnTo>
                    <a:pt x="424" y="545"/>
                  </a:lnTo>
                  <a:lnTo>
                    <a:pt x="423" y="544"/>
                  </a:lnTo>
                  <a:lnTo>
                    <a:pt x="421" y="542"/>
                  </a:lnTo>
                  <a:lnTo>
                    <a:pt x="420" y="540"/>
                  </a:lnTo>
                  <a:lnTo>
                    <a:pt x="419" y="535"/>
                  </a:lnTo>
                  <a:lnTo>
                    <a:pt x="419" y="533"/>
                  </a:lnTo>
                  <a:lnTo>
                    <a:pt x="420" y="530"/>
                  </a:lnTo>
                  <a:lnTo>
                    <a:pt x="419" y="529"/>
                  </a:lnTo>
                  <a:lnTo>
                    <a:pt x="418" y="529"/>
                  </a:lnTo>
                  <a:lnTo>
                    <a:pt x="416" y="530"/>
                  </a:lnTo>
                  <a:lnTo>
                    <a:pt x="412" y="530"/>
                  </a:lnTo>
                  <a:lnTo>
                    <a:pt x="406" y="531"/>
                  </a:lnTo>
                  <a:lnTo>
                    <a:pt x="404" y="532"/>
                  </a:lnTo>
                  <a:lnTo>
                    <a:pt x="401" y="533"/>
                  </a:lnTo>
                  <a:lnTo>
                    <a:pt x="399" y="534"/>
                  </a:lnTo>
                  <a:lnTo>
                    <a:pt x="394" y="536"/>
                  </a:lnTo>
                  <a:lnTo>
                    <a:pt x="393" y="536"/>
                  </a:lnTo>
                  <a:lnTo>
                    <a:pt x="390" y="536"/>
                  </a:lnTo>
                  <a:lnTo>
                    <a:pt x="388" y="534"/>
                  </a:lnTo>
                  <a:lnTo>
                    <a:pt x="390" y="532"/>
                  </a:lnTo>
                  <a:lnTo>
                    <a:pt x="390" y="530"/>
                  </a:lnTo>
                  <a:lnTo>
                    <a:pt x="389" y="526"/>
                  </a:lnTo>
                  <a:lnTo>
                    <a:pt x="388" y="524"/>
                  </a:lnTo>
                  <a:lnTo>
                    <a:pt x="384" y="523"/>
                  </a:lnTo>
                  <a:lnTo>
                    <a:pt x="382" y="523"/>
                  </a:lnTo>
                  <a:lnTo>
                    <a:pt x="382" y="521"/>
                  </a:lnTo>
                  <a:lnTo>
                    <a:pt x="380" y="519"/>
                  </a:lnTo>
                  <a:lnTo>
                    <a:pt x="378" y="518"/>
                  </a:lnTo>
                  <a:lnTo>
                    <a:pt x="377" y="518"/>
                  </a:lnTo>
                  <a:lnTo>
                    <a:pt x="375" y="519"/>
                  </a:lnTo>
                  <a:lnTo>
                    <a:pt x="375" y="520"/>
                  </a:lnTo>
                  <a:lnTo>
                    <a:pt x="375" y="522"/>
                  </a:lnTo>
                  <a:lnTo>
                    <a:pt x="372" y="522"/>
                  </a:lnTo>
                  <a:lnTo>
                    <a:pt x="368" y="522"/>
                  </a:lnTo>
                  <a:lnTo>
                    <a:pt x="364" y="521"/>
                  </a:lnTo>
                  <a:lnTo>
                    <a:pt x="361" y="521"/>
                  </a:lnTo>
                  <a:lnTo>
                    <a:pt x="358" y="521"/>
                  </a:lnTo>
                  <a:lnTo>
                    <a:pt x="350" y="524"/>
                  </a:lnTo>
                  <a:lnTo>
                    <a:pt x="348" y="525"/>
                  </a:lnTo>
                  <a:lnTo>
                    <a:pt x="340" y="525"/>
                  </a:lnTo>
                  <a:lnTo>
                    <a:pt x="335" y="524"/>
                  </a:lnTo>
                  <a:lnTo>
                    <a:pt x="331" y="524"/>
                  </a:lnTo>
                  <a:lnTo>
                    <a:pt x="329" y="525"/>
                  </a:lnTo>
                  <a:lnTo>
                    <a:pt x="326" y="527"/>
                  </a:lnTo>
                  <a:lnTo>
                    <a:pt x="323" y="529"/>
                  </a:lnTo>
                  <a:lnTo>
                    <a:pt x="322" y="529"/>
                  </a:lnTo>
                  <a:lnTo>
                    <a:pt x="321" y="527"/>
                  </a:lnTo>
                  <a:lnTo>
                    <a:pt x="321" y="526"/>
                  </a:lnTo>
                  <a:lnTo>
                    <a:pt x="320" y="522"/>
                  </a:lnTo>
                  <a:lnTo>
                    <a:pt x="319" y="519"/>
                  </a:lnTo>
                  <a:lnTo>
                    <a:pt x="320" y="516"/>
                  </a:lnTo>
                  <a:lnTo>
                    <a:pt x="323" y="515"/>
                  </a:lnTo>
                  <a:lnTo>
                    <a:pt x="323" y="512"/>
                  </a:lnTo>
                  <a:lnTo>
                    <a:pt x="323" y="508"/>
                  </a:lnTo>
                  <a:lnTo>
                    <a:pt x="323" y="504"/>
                  </a:lnTo>
                  <a:lnTo>
                    <a:pt x="323" y="502"/>
                  </a:lnTo>
                  <a:lnTo>
                    <a:pt x="322" y="498"/>
                  </a:lnTo>
                  <a:lnTo>
                    <a:pt x="320" y="491"/>
                  </a:lnTo>
                  <a:lnTo>
                    <a:pt x="317" y="485"/>
                  </a:lnTo>
                  <a:lnTo>
                    <a:pt x="312" y="481"/>
                  </a:lnTo>
                  <a:lnTo>
                    <a:pt x="309" y="477"/>
                  </a:lnTo>
                  <a:lnTo>
                    <a:pt x="308" y="472"/>
                  </a:lnTo>
                  <a:lnTo>
                    <a:pt x="308" y="462"/>
                  </a:lnTo>
                  <a:lnTo>
                    <a:pt x="309" y="454"/>
                  </a:lnTo>
                  <a:lnTo>
                    <a:pt x="310" y="447"/>
                  </a:lnTo>
                  <a:lnTo>
                    <a:pt x="310" y="436"/>
                  </a:lnTo>
                  <a:lnTo>
                    <a:pt x="307" y="429"/>
                  </a:lnTo>
                  <a:lnTo>
                    <a:pt x="306" y="421"/>
                  </a:lnTo>
                  <a:lnTo>
                    <a:pt x="308" y="412"/>
                  </a:lnTo>
                  <a:lnTo>
                    <a:pt x="309" y="407"/>
                  </a:lnTo>
                  <a:lnTo>
                    <a:pt x="308" y="404"/>
                  </a:lnTo>
                  <a:lnTo>
                    <a:pt x="306" y="403"/>
                  </a:lnTo>
                  <a:lnTo>
                    <a:pt x="306" y="403"/>
                  </a:lnTo>
                  <a:lnTo>
                    <a:pt x="298" y="403"/>
                  </a:lnTo>
                  <a:lnTo>
                    <a:pt x="287" y="402"/>
                  </a:lnTo>
                  <a:lnTo>
                    <a:pt x="279" y="402"/>
                  </a:lnTo>
                  <a:lnTo>
                    <a:pt x="269" y="402"/>
                  </a:lnTo>
                  <a:lnTo>
                    <a:pt x="267" y="401"/>
                  </a:lnTo>
                  <a:lnTo>
                    <a:pt x="267" y="399"/>
                  </a:lnTo>
                  <a:lnTo>
                    <a:pt x="267" y="397"/>
                  </a:lnTo>
                  <a:lnTo>
                    <a:pt x="268" y="391"/>
                  </a:lnTo>
                  <a:lnTo>
                    <a:pt x="268" y="390"/>
                  </a:lnTo>
                  <a:lnTo>
                    <a:pt x="265" y="390"/>
                  </a:lnTo>
                  <a:lnTo>
                    <a:pt x="256" y="391"/>
                  </a:lnTo>
                  <a:lnTo>
                    <a:pt x="249" y="392"/>
                  </a:lnTo>
                  <a:lnTo>
                    <a:pt x="245" y="393"/>
                  </a:lnTo>
                  <a:lnTo>
                    <a:pt x="238" y="394"/>
                  </a:lnTo>
                  <a:lnTo>
                    <a:pt x="234" y="398"/>
                  </a:lnTo>
                  <a:lnTo>
                    <a:pt x="233" y="402"/>
                  </a:lnTo>
                  <a:lnTo>
                    <a:pt x="233" y="406"/>
                  </a:lnTo>
                  <a:lnTo>
                    <a:pt x="233" y="408"/>
                  </a:lnTo>
                  <a:lnTo>
                    <a:pt x="231" y="411"/>
                  </a:lnTo>
                  <a:lnTo>
                    <a:pt x="229" y="414"/>
                  </a:lnTo>
                  <a:lnTo>
                    <a:pt x="229" y="416"/>
                  </a:lnTo>
                  <a:lnTo>
                    <a:pt x="228" y="424"/>
                  </a:lnTo>
                  <a:lnTo>
                    <a:pt x="222" y="425"/>
                  </a:lnTo>
                  <a:lnTo>
                    <a:pt x="216" y="425"/>
                  </a:lnTo>
                  <a:lnTo>
                    <a:pt x="214" y="425"/>
                  </a:lnTo>
                  <a:lnTo>
                    <a:pt x="206" y="423"/>
                  </a:lnTo>
                  <a:lnTo>
                    <a:pt x="204" y="423"/>
                  </a:lnTo>
                  <a:lnTo>
                    <a:pt x="201" y="424"/>
                  </a:lnTo>
                  <a:lnTo>
                    <a:pt x="196" y="425"/>
                  </a:lnTo>
                  <a:lnTo>
                    <a:pt x="191" y="426"/>
                  </a:lnTo>
                  <a:lnTo>
                    <a:pt x="187" y="428"/>
                  </a:lnTo>
                  <a:lnTo>
                    <a:pt x="186" y="429"/>
                  </a:lnTo>
                  <a:lnTo>
                    <a:pt x="183" y="427"/>
                  </a:lnTo>
                  <a:lnTo>
                    <a:pt x="178" y="427"/>
                  </a:lnTo>
                  <a:lnTo>
                    <a:pt x="174" y="428"/>
                  </a:lnTo>
                  <a:lnTo>
                    <a:pt x="172" y="428"/>
                  </a:lnTo>
                  <a:lnTo>
                    <a:pt x="170" y="427"/>
                  </a:lnTo>
                  <a:lnTo>
                    <a:pt x="166" y="421"/>
                  </a:lnTo>
                  <a:lnTo>
                    <a:pt x="161" y="413"/>
                  </a:lnTo>
                  <a:lnTo>
                    <a:pt x="158" y="408"/>
                  </a:lnTo>
                  <a:lnTo>
                    <a:pt x="157" y="406"/>
                  </a:lnTo>
                  <a:lnTo>
                    <a:pt x="155" y="405"/>
                  </a:lnTo>
                  <a:lnTo>
                    <a:pt x="153" y="401"/>
                  </a:lnTo>
                  <a:lnTo>
                    <a:pt x="152" y="398"/>
                  </a:lnTo>
                  <a:lnTo>
                    <a:pt x="152" y="395"/>
                  </a:lnTo>
                  <a:lnTo>
                    <a:pt x="151" y="391"/>
                  </a:lnTo>
                  <a:lnTo>
                    <a:pt x="147" y="386"/>
                  </a:lnTo>
                  <a:lnTo>
                    <a:pt x="145" y="380"/>
                  </a:lnTo>
                  <a:lnTo>
                    <a:pt x="144" y="376"/>
                  </a:lnTo>
                  <a:lnTo>
                    <a:pt x="143" y="372"/>
                  </a:lnTo>
                  <a:lnTo>
                    <a:pt x="144" y="369"/>
                  </a:lnTo>
                  <a:lnTo>
                    <a:pt x="143" y="367"/>
                  </a:lnTo>
                  <a:lnTo>
                    <a:pt x="142" y="364"/>
                  </a:lnTo>
                  <a:lnTo>
                    <a:pt x="141" y="363"/>
                  </a:lnTo>
                  <a:lnTo>
                    <a:pt x="140" y="362"/>
                  </a:lnTo>
                  <a:lnTo>
                    <a:pt x="139" y="360"/>
                  </a:lnTo>
                  <a:lnTo>
                    <a:pt x="135" y="358"/>
                  </a:lnTo>
                  <a:lnTo>
                    <a:pt x="131" y="357"/>
                  </a:lnTo>
                  <a:lnTo>
                    <a:pt x="123" y="357"/>
                  </a:lnTo>
                  <a:lnTo>
                    <a:pt x="112" y="357"/>
                  </a:lnTo>
                  <a:lnTo>
                    <a:pt x="102" y="357"/>
                  </a:lnTo>
                  <a:lnTo>
                    <a:pt x="92" y="357"/>
                  </a:lnTo>
                  <a:lnTo>
                    <a:pt x="81" y="357"/>
                  </a:lnTo>
                  <a:lnTo>
                    <a:pt x="78" y="357"/>
                  </a:lnTo>
                  <a:lnTo>
                    <a:pt x="70" y="357"/>
                  </a:lnTo>
                  <a:lnTo>
                    <a:pt x="63" y="357"/>
                  </a:lnTo>
                  <a:lnTo>
                    <a:pt x="60" y="357"/>
                  </a:lnTo>
                  <a:lnTo>
                    <a:pt x="56" y="357"/>
                  </a:lnTo>
                  <a:lnTo>
                    <a:pt x="49" y="356"/>
                  </a:lnTo>
                  <a:lnTo>
                    <a:pt x="46" y="357"/>
                  </a:lnTo>
                  <a:lnTo>
                    <a:pt x="37" y="357"/>
                  </a:lnTo>
                  <a:lnTo>
                    <a:pt x="36" y="357"/>
                  </a:lnTo>
                  <a:lnTo>
                    <a:pt x="35" y="357"/>
                  </a:lnTo>
                  <a:lnTo>
                    <a:pt x="31" y="357"/>
                  </a:lnTo>
                  <a:lnTo>
                    <a:pt x="27" y="357"/>
                  </a:lnTo>
                  <a:lnTo>
                    <a:pt x="25" y="356"/>
                  </a:lnTo>
                  <a:lnTo>
                    <a:pt x="21" y="356"/>
                  </a:lnTo>
                  <a:lnTo>
                    <a:pt x="18" y="357"/>
                  </a:lnTo>
                  <a:lnTo>
                    <a:pt x="15" y="360"/>
                  </a:lnTo>
                  <a:lnTo>
                    <a:pt x="10" y="361"/>
                  </a:lnTo>
                  <a:lnTo>
                    <a:pt x="7" y="361"/>
                  </a:lnTo>
                  <a:lnTo>
                    <a:pt x="6" y="360"/>
                  </a:lnTo>
                  <a:lnTo>
                    <a:pt x="3" y="358"/>
                  </a:lnTo>
                  <a:lnTo>
                    <a:pt x="0" y="355"/>
                  </a:lnTo>
                  <a:lnTo>
                    <a:pt x="0" y="353"/>
                  </a:lnTo>
                  <a:lnTo>
                    <a:pt x="1" y="353"/>
                  </a:lnTo>
                  <a:lnTo>
                    <a:pt x="5" y="352"/>
                  </a:lnTo>
                  <a:lnTo>
                    <a:pt x="8" y="352"/>
                  </a:lnTo>
                  <a:lnTo>
                    <a:pt x="9" y="351"/>
                  </a:lnTo>
                  <a:lnTo>
                    <a:pt x="10" y="343"/>
                  </a:lnTo>
                  <a:lnTo>
                    <a:pt x="10" y="334"/>
                  </a:lnTo>
                  <a:lnTo>
                    <a:pt x="8" y="333"/>
                  </a:lnTo>
                  <a:lnTo>
                    <a:pt x="7" y="332"/>
                  </a:lnTo>
                  <a:lnTo>
                    <a:pt x="7" y="331"/>
                  </a:lnTo>
                  <a:lnTo>
                    <a:pt x="9" y="330"/>
                  </a:lnTo>
                  <a:lnTo>
                    <a:pt x="11" y="329"/>
                  </a:lnTo>
                  <a:lnTo>
                    <a:pt x="12" y="328"/>
                  </a:lnTo>
                  <a:lnTo>
                    <a:pt x="15" y="326"/>
                  </a:lnTo>
                  <a:lnTo>
                    <a:pt x="20" y="321"/>
                  </a:lnTo>
                  <a:lnTo>
                    <a:pt x="23" y="319"/>
                  </a:lnTo>
                  <a:lnTo>
                    <a:pt x="27" y="317"/>
                  </a:lnTo>
                  <a:lnTo>
                    <a:pt x="27" y="317"/>
                  </a:lnTo>
                  <a:lnTo>
                    <a:pt x="28" y="316"/>
                  </a:lnTo>
                  <a:lnTo>
                    <a:pt x="29" y="316"/>
                  </a:lnTo>
                  <a:lnTo>
                    <a:pt x="30" y="317"/>
                  </a:lnTo>
                  <a:lnTo>
                    <a:pt x="31" y="318"/>
                  </a:lnTo>
                  <a:lnTo>
                    <a:pt x="32" y="319"/>
                  </a:lnTo>
                  <a:lnTo>
                    <a:pt x="35" y="321"/>
                  </a:lnTo>
                  <a:lnTo>
                    <a:pt x="37" y="324"/>
                  </a:lnTo>
                  <a:lnTo>
                    <a:pt x="38" y="324"/>
                  </a:lnTo>
                  <a:lnTo>
                    <a:pt x="40" y="323"/>
                  </a:lnTo>
                  <a:lnTo>
                    <a:pt x="43" y="321"/>
                  </a:lnTo>
                  <a:lnTo>
                    <a:pt x="46" y="320"/>
                  </a:lnTo>
                  <a:lnTo>
                    <a:pt x="47" y="319"/>
                  </a:lnTo>
                  <a:lnTo>
                    <a:pt x="48" y="317"/>
                  </a:lnTo>
                  <a:lnTo>
                    <a:pt x="48" y="315"/>
                  </a:lnTo>
                  <a:lnTo>
                    <a:pt x="48" y="311"/>
                  </a:lnTo>
                  <a:lnTo>
                    <a:pt x="49" y="311"/>
                  </a:lnTo>
                  <a:lnTo>
                    <a:pt x="50" y="311"/>
                  </a:lnTo>
                  <a:lnTo>
                    <a:pt x="52" y="311"/>
                  </a:lnTo>
                  <a:lnTo>
                    <a:pt x="53" y="312"/>
                  </a:lnTo>
                  <a:lnTo>
                    <a:pt x="55" y="312"/>
                  </a:lnTo>
                  <a:lnTo>
                    <a:pt x="56" y="312"/>
                  </a:lnTo>
                  <a:lnTo>
                    <a:pt x="59" y="310"/>
                  </a:lnTo>
                  <a:lnTo>
                    <a:pt x="62" y="310"/>
                  </a:lnTo>
                  <a:lnTo>
                    <a:pt x="64" y="308"/>
                  </a:lnTo>
                  <a:lnTo>
                    <a:pt x="67" y="306"/>
                  </a:lnTo>
                  <a:lnTo>
                    <a:pt x="68" y="306"/>
                  </a:lnTo>
                  <a:lnTo>
                    <a:pt x="70" y="309"/>
                  </a:lnTo>
                  <a:lnTo>
                    <a:pt x="72" y="310"/>
                  </a:lnTo>
                  <a:lnTo>
                    <a:pt x="72" y="311"/>
                  </a:lnTo>
                  <a:lnTo>
                    <a:pt x="70" y="313"/>
                  </a:lnTo>
                  <a:lnTo>
                    <a:pt x="69" y="316"/>
                  </a:lnTo>
                  <a:lnTo>
                    <a:pt x="70" y="319"/>
                  </a:lnTo>
                  <a:lnTo>
                    <a:pt x="70" y="322"/>
                  </a:lnTo>
                  <a:lnTo>
                    <a:pt x="70" y="324"/>
                  </a:lnTo>
                  <a:lnTo>
                    <a:pt x="72" y="324"/>
                  </a:lnTo>
                  <a:lnTo>
                    <a:pt x="72" y="325"/>
                  </a:lnTo>
                  <a:lnTo>
                    <a:pt x="73" y="324"/>
                  </a:lnTo>
                  <a:lnTo>
                    <a:pt x="75" y="324"/>
                  </a:lnTo>
                  <a:lnTo>
                    <a:pt x="78" y="325"/>
                  </a:lnTo>
                  <a:lnTo>
                    <a:pt x="80" y="325"/>
                  </a:lnTo>
                  <a:lnTo>
                    <a:pt x="82" y="324"/>
                  </a:lnTo>
                  <a:lnTo>
                    <a:pt x="86" y="319"/>
                  </a:lnTo>
                  <a:lnTo>
                    <a:pt x="92" y="312"/>
                  </a:lnTo>
                  <a:lnTo>
                    <a:pt x="98" y="307"/>
                  </a:lnTo>
                  <a:lnTo>
                    <a:pt x="102" y="305"/>
                  </a:lnTo>
                  <a:lnTo>
                    <a:pt x="104" y="302"/>
                  </a:lnTo>
                  <a:lnTo>
                    <a:pt x="106" y="300"/>
                  </a:lnTo>
                  <a:lnTo>
                    <a:pt x="108" y="298"/>
                  </a:lnTo>
                  <a:lnTo>
                    <a:pt x="114" y="297"/>
                  </a:lnTo>
                  <a:lnTo>
                    <a:pt x="117" y="295"/>
                  </a:lnTo>
                  <a:lnTo>
                    <a:pt x="121" y="289"/>
                  </a:lnTo>
                  <a:lnTo>
                    <a:pt x="126" y="280"/>
                  </a:lnTo>
                  <a:lnTo>
                    <a:pt x="127" y="271"/>
                  </a:lnTo>
                  <a:lnTo>
                    <a:pt x="128" y="266"/>
                  </a:lnTo>
                  <a:lnTo>
                    <a:pt x="128" y="248"/>
                  </a:lnTo>
                  <a:lnTo>
                    <a:pt x="127" y="242"/>
                  </a:lnTo>
                  <a:lnTo>
                    <a:pt x="128" y="239"/>
                  </a:lnTo>
                  <a:lnTo>
                    <a:pt x="130" y="237"/>
                  </a:lnTo>
                  <a:lnTo>
                    <a:pt x="135" y="232"/>
                  </a:lnTo>
                  <a:lnTo>
                    <a:pt x="139" y="228"/>
                  </a:lnTo>
                  <a:lnTo>
                    <a:pt x="141" y="224"/>
                  </a:lnTo>
                  <a:lnTo>
                    <a:pt x="146" y="214"/>
                  </a:lnTo>
                  <a:lnTo>
                    <a:pt x="148" y="210"/>
                  </a:lnTo>
                  <a:lnTo>
                    <a:pt x="149" y="209"/>
                  </a:lnTo>
                  <a:lnTo>
                    <a:pt x="152" y="206"/>
                  </a:lnTo>
                  <a:lnTo>
                    <a:pt x="156" y="203"/>
                  </a:lnTo>
                  <a:lnTo>
                    <a:pt x="162" y="201"/>
                  </a:lnTo>
                  <a:lnTo>
                    <a:pt x="170" y="194"/>
                  </a:lnTo>
                  <a:lnTo>
                    <a:pt x="177" y="187"/>
                  </a:lnTo>
                  <a:lnTo>
                    <a:pt x="177" y="178"/>
                  </a:lnTo>
                  <a:lnTo>
                    <a:pt x="178" y="171"/>
                  </a:lnTo>
                  <a:lnTo>
                    <a:pt x="181" y="162"/>
                  </a:lnTo>
                  <a:lnTo>
                    <a:pt x="183" y="152"/>
                  </a:lnTo>
                  <a:lnTo>
                    <a:pt x="181" y="142"/>
                  </a:lnTo>
                  <a:lnTo>
                    <a:pt x="182" y="134"/>
                  </a:lnTo>
                  <a:lnTo>
                    <a:pt x="186" y="124"/>
                  </a:lnTo>
                  <a:lnTo>
                    <a:pt x="187" y="121"/>
                  </a:lnTo>
                  <a:lnTo>
                    <a:pt x="188" y="115"/>
                  </a:lnTo>
                  <a:lnTo>
                    <a:pt x="188" y="105"/>
                  </a:lnTo>
                  <a:lnTo>
                    <a:pt x="192" y="92"/>
                  </a:lnTo>
                  <a:lnTo>
                    <a:pt x="196" y="85"/>
                  </a:lnTo>
                  <a:lnTo>
                    <a:pt x="201" y="76"/>
                  </a:lnTo>
                  <a:lnTo>
                    <a:pt x="203" y="71"/>
                  </a:lnTo>
                  <a:lnTo>
                    <a:pt x="205" y="64"/>
                  </a:lnTo>
                  <a:lnTo>
                    <a:pt x="205" y="59"/>
                  </a:lnTo>
                  <a:lnTo>
                    <a:pt x="204" y="52"/>
                  </a:lnTo>
                  <a:lnTo>
                    <a:pt x="205" y="44"/>
                  </a:lnTo>
                  <a:lnTo>
                    <a:pt x="205" y="39"/>
                  </a:lnTo>
                  <a:lnTo>
                    <a:pt x="204" y="34"/>
                  </a:lnTo>
                  <a:lnTo>
                    <a:pt x="204" y="31"/>
                  </a:lnTo>
                  <a:lnTo>
                    <a:pt x="208" y="30"/>
                  </a:lnTo>
                  <a:lnTo>
                    <a:pt x="212" y="25"/>
                  </a:lnTo>
                  <a:lnTo>
                    <a:pt x="219" y="13"/>
                  </a:lnTo>
                  <a:lnTo>
                    <a:pt x="228" y="8"/>
                  </a:lnTo>
                  <a:lnTo>
                    <a:pt x="233" y="6"/>
                  </a:lnTo>
                  <a:lnTo>
                    <a:pt x="240" y="6"/>
                  </a:lnTo>
                  <a:lnTo>
                    <a:pt x="243" y="7"/>
                  </a:lnTo>
                  <a:lnTo>
                    <a:pt x="245" y="9"/>
                  </a:lnTo>
                  <a:lnTo>
                    <a:pt x="249" y="12"/>
                  </a:lnTo>
                  <a:lnTo>
                    <a:pt x="257" y="15"/>
                  </a:lnTo>
                  <a:lnTo>
                    <a:pt x="262" y="20"/>
                  </a:lnTo>
                  <a:lnTo>
                    <a:pt x="265" y="24"/>
                  </a:lnTo>
                  <a:lnTo>
                    <a:pt x="267" y="27"/>
                  </a:lnTo>
                  <a:lnTo>
                    <a:pt x="270" y="28"/>
                  </a:lnTo>
                  <a:lnTo>
                    <a:pt x="275" y="28"/>
                  </a:lnTo>
                  <a:lnTo>
                    <a:pt x="280" y="29"/>
                  </a:lnTo>
                  <a:lnTo>
                    <a:pt x="285" y="31"/>
                  </a:lnTo>
                  <a:lnTo>
                    <a:pt x="289" y="33"/>
                  </a:lnTo>
                  <a:lnTo>
                    <a:pt x="290" y="32"/>
                  </a:lnTo>
                  <a:lnTo>
                    <a:pt x="293" y="32"/>
                  </a:lnTo>
                  <a:lnTo>
                    <a:pt x="299" y="34"/>
                  </a:lnTo>
                  <a:lnTo>
                    <a:pt x="303" y="33"/>
                  </a:lnTo>
                  <a:lnTo>
                    <a:pt x="310" y="34"/>
                  </a:lnTo>
                  <a:lnTo>
                    <a:pt x="327" y="38"/>
                  </a:lnTo>
                  <a:lnTo>
                    <a:pt x="328" y="37"/>
                  </a:lnTo>
                  <a:lnTo>
                    <a:pt x="328" y="37"/>
                  </a:lnTo>
                  <a:lnTo>
                    <a:pt x="330" y="36"/>
                  </a:lnTo>
                  <a:lnTo>
                    <a:pt x="333" y="28"/>
                  </a:lnTo>
                  <a:lnTo>
                    <a:pt x="336" y="23"/>
                  </a:lnTo>
                  <a:lnTo>
                    <a:pt x="337" y="22"/>
                  </a:lnTo>
                  <a:lnTo>
                    <a:pt x="341" y="19"/>
                  </a:lnTo>
                  <a:lnTo>
                    <a:pt x="345" y="18"/>
                  </a:lnTo>
                  <a:lnTo>
                    <a:pt x="349" y="18"/>
                  </a:lnTo>
                  <a:lnTo>
                    <a:pt x="353" y="20"/>
                  </a:lnTo>
                  <a:lnTo>
                    <a:pt x="356" y="21"/>
                  </a:lnTo>
                  <a:lnTo>
                    <a:pt x="359" y="21"/>
                  </a:lnTo>
                  <a:lnTo>
                    <a:pt x="362" y="20"/>
                  </a:lnTo>
                  <a:lnTo>
                    <a:pt x="367" y="17"/>
                  </a:lnTo>
                  <a:lnTo>
                    <a:pt x="373" y="16"/>
                  </a:lnTo>
                  <a:lnTo>
                    <a:pt x="377" y="14"/>
                  </a:lnTo>
                  <a:lnTo>
                    <a:pt x="385" y="12"/>
                  </a:lnTo>
                  <a:lnTo>
                    <a:pt x="388" y="11"/>
                  </a:lnTo>
                  <a:lnTo>
                    <a:pt x="392" y="10"/>
                  </a:lnTo>
                  <a:lnTo>
                    <a:pt x="402" y="12"/>
                  </a:lnTo>
                  <a:lnTo>
                    <a:pt x="409" y="11"/>
                  </a:lnTo>
                  <a:lnTo>
                    <a:pt x="412" y="11"/>
                  </a:lnTo>
                  <a:lnTo>
                    <a:pt x="418" y="9"/>
                  </a:lnTo>
                  <a:lnTo>
                    <a:pt x="419" y="8"/>
                  </a:lnTo>
                  <a:lnTo>
                    <a:pt x="422" y="2"/>
                  </a:lnTo>
                  <a:lnTo>
                    <a:pt x="427" y="0"/>
                  </a:lnTo>
                  <a:lnTo>
                    <a:pt x="433" y="1"/>
                  </a:lnTo>
                  <a:lnTo>
                    <a:pt x="436" y="2"/>
                  </a:lnTo>
                  <a:lnTo>
                    <a:pt x="447" y="4"/>
                  </a:lnTo>
                  <a:lnTo>
                    <a:pt x="462" y="7"/>
                  </a:lnTo>
                  <a:lnTo>
                    <a:pt x="467" y="8"/>
                  </a:lnTo>
                  <a:lnTo>
                    <a:pt x="468" y="8"/>
                  </a:lnTo>
                  <a:lnTo>
                    <a:pt x="469" y="7"/>
                  </a:lnTo>
                  <a:lnTo>
                    <a:pt x="474" y="4"/>
                  </a:lnTo>
                  <a:lnTo>
                    <a:pt x="476" y="4"/>
                  </a:lnTo>
                  <a:lnTo>
                    <a:pt x="477" y="4"/>
                  </a:lnTo>
                  <a:lnTo>
                    <a:pt x="48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4" name="Freeform 1030">
              <a:extLst>
                <a:ext uri="{FF2B5EF4-FFF2-40B4-BE49-F238E27FC236}">
                  <a16:creationId xmlns="" xmlns:a16="http://schemas.microsoft.com/office/drawing/2014/main" id="{13A99A91-D2D1-FCF4-A69C-A78EECC821E0}"/>
                </a:ext>
              </a:extLst>
            </p:cNvPr>
            <p:cNvSpPr>
              <a:spLocks noChangeArrowheads="1"/>
            </p:cNvSpPr>
            <p:nvPr/>
          </p:nvSpPr>
          <p:spPr bwMode="auto">
            <a:xfrm>
              <a:off x="8781805" y="9468215"/>
              <a:ext cx="522045" cy="351692"/>
            </a:xfrm>
            <a:custGeom>
              <a:avLst/>
              <a:gdLst>
                <a:gd name="T0" fmla="*/ 289 w 417"/>
                <a:gd name="T1" fmla="*/ 27 h 281"/>
                <a:gd name="T2" fmla="*/ 294 w 417"/>
                <a:gd name="T3" fmla="*/ 57 h 281"/>
                <a:gd name="T4" fmla="*/ 291 w 417"/>
                <a:gd name="T5" fmla="*/ 70 h 281"/>
                <a:gd name="T6" fmla="*/ 313 w 417"/>
                <a:gd name="T7" fmla="*/ 76 h 281"/>
                <a:gd name="T8" fmla="*/ 322 w 417"/>
                <a:gd name="T9" fmla="*/ 90 h 281"/>
                <a:gd name="T10" fmla="*/ 347 w 417"/>
                <a:gd name="T11" fmla="*/ 109 h 281"/>
                <a:gd name="T12" fmla="*/ 367 w 417"/>
                <a:gd name="T13" fmla="*/ 127 h 281"/>
                <a:gd name="T14" fmla="*/ 381 w 417"/>
                <a:gd name="T15" fmla="*/ 146 h 281"/>
                <a:gd name="T16" fmla="*/ 390 w 417"/>
                <a:gd name="T17" fmla="*/ 160 h 281"/>
                <a:gd name="T18" fmla="*/ 408 w 417"/>
                <a:gd name="T19" fmla="*/ 172 h 281"/>
                <a:gd name="T20" fmla="*/ 416 w 417"/>
                <a:gd name="T21" fmla="*/ 190 h 281"/>
                <a:gd name="T22" fmla="*/ 396 w 417"/>
                <a:gd name="T23" fmla="*/ 191 h 281"/>
                <a:gd name="T24" fmla="*/ 351 w 417"/>
                <a:gd name="T25" fmla="*/ 185 h 281"/>
                <a:gd name="T26" fmla="*/ 321 w 417"/>
                <a:gd name="T27" fmla="*/ 193 h 281"/>
                <a:gd name="T28" fmla="*/ 291 w 417"/>
                <a:gd name="T29" fmla="*/ 203 h 281"/>
                <a:gd name="T30" fmla="*/ 270 w 417"/>
                <a:gd name="T31" fmla="*/ 202 h 281"/>
                <a:gd name="T32" fmla="*/ 257 w 417"/>
                <a:gd name="T33" fmla="*/ 220 h 281"/>
                <a:gd name="T34" fmla="*/ 219 w 417"/>
                <a:gd name="T35" fmla="*/ 215 h 281"/>
                <a:gd name="T36" fmla="*/ 196 w 417"/>
                <a:gd name="T37" fmla="*/ 210 h 281"/>
                <a:gd name="T38" fmla="*/ 172 w 417"/>
                <a:gd name="T39" fmla="*/ 190 h 281"/>
                <a:gd name="T40" fmla="*/ 137 w 417"/>
                <a:gd name="T41" fmla="*/ 213 h 281"/>
                <a:gd name="T42" fmla="*/ 134 w 417"/>
                <a:gd name="T43" fmla="*/ 242 h 281"/>
                <a:gd name="T44" fmla="*/ 120 w 417"/>
                <a:gd name="T45" fmla="*/ 241 h 281"/>
                <a:gd name="T46" fmla="*/ 111 w 417"/>
                <a:gd name="T47" fmla="*/ 240 h 281"/>
                <a:gd name="T48" fmla="*/ 92 w 417"/>
                <a:gd name="T49" fmla="*/ 237 h 281"/>
                <a:gd name="T50" fmla="*/ 68 w 417"/>
                <a:gd name="T51" fmla="*/ 242 h 281"/>
                <a:gd name="T52" fmla="*/ 65 w 417"/>
                <a:gd name="T53" fmla="*/ 260 h 281"/>
                <a:gd name="T54" fmla="*/ 54 w 417"/>
                <a:gd name="T55" fmla="*/ 277 h 281"/>
                <a:gd name="T56" fmla="*/ 52 w 417"/>
                <a:gd name="T57" fmla="*/ 264 h 281"/>
                <a:gd name="T58" fmla="*/ 47 w 417"/>
                <a:gd name="T59" fmla="*/ 254 h 281"/>
                <a:gd name="T60" fmla="*/ 30 w 417"/>
                <a:gd name="T61" fmla="*/ 239 h 281"/>
                <a:gd name="T62" fmla="*/ 22 w 417"/>
                <a:gd name="T63" fmla="*/ 224 h 281"/>
                <a:gd name="T64" fmla="*/ 14 w 417"/>
                <a:gd name="T65" fmla="*/ 210 h 281"/>
                <a:gd name="T66" fmla="*/ 5 w 417"/>
                <a:gd name="T67" fmla="*/ 185 h 281"/>
                <a:gd name="T68" fmla="*/ 6 w 417"/>
                <a:gd name="T69" fmla="*/ 177 h 281"/>
                <a:gd name="T70" fmla="*/ 1 w 417"/>
                <a:gd name="T71" fmla="*/ 162 h 281"/>
                <a:gd name="T72" fmla="*/ 8 w 417"/>
                <a:gd name="T73" fmla="*/ 153 h 281"/>
                <a:gd name="T74" fmla="*/ 19 w 417"/>
                <a:gd name="T75" fmla="*/ 136 h 281"/>
                <a:gd name="T76" fmla="*/ 30 w 417"/>
                <a:gd name="T77" fmla="*/ 118 h 281"/>
                <a:gd name="T78" fmla="*/ 51 w 417"/>
                <a:gd name="T79" fmla="*/ 111 h 281"/>
                <a:gd name="T80" fmla="*/ 68 w 417"/>
                <a:gd name="T81" fmla="*/ 101 h 281"/>
                <a:gd name="T82" fmla="*/ 79 w 417"/>
                <a:gd name="T83" fmla="*/ 109 h 281"/>
                <a:gd name="T84" fmla="*/ 98 w 417"/>
                <a:gd name="T85" fmla="*/ 100 h 281"/>
                <a:gd name="T86" fmla="*/ 133 w 417"/>
                <a:gd name="T87" fmla="*/ 96 h 281"/>
                <a:gd name="T88" fmla="*/ 146 w 417"/>
                <a:gd name="T89" fmla="*/ 80 h 281"/>
                <a:gd name="T90" fmla="*/ 143 w 417"/>
                <a:gd name="T91" fmla="*/ 70 h 281"/>
                <a:gd name="T92" fmla="*/ 151 w 417"/>
                <a:gd name="T93" fmla="*/ 64 h 281"/>
                <a:gd name="T94" fmla="*/ 181 w 417"/>
                <a:gd name="T95" fmla="*/ 60 h 281"/>
                <a:gd name="T96" fmla="*/ 203 w 417"/>
                <a:gd name="T97" fmla="*/ 52 h 281"/>
                <a:gd name="T98" fmla="*/ 223 w 417"/>
                <a:gd name="T99" fmla="*/ 33 h 281"/>
                <a:gd name="T100" fmla="*/ 234 w 417"/>
                <a:gd name="T101" fmla="*/ 21 h 281"/>
                <a:gd name="T102" fmla="*/ 241 w 417"/>
                <a:gd name="T103" fmla="*/ 9 h 281"/>
                <a:gd name="T104" fmla="*/ 250 w 417"/>
                <a:gd name="T105" fmla="*/ 3 h 281"/>
                <a:gd name="T106" fmla="*/ 270 w 417"/>
                <a:gd name="T107" fmla="*/ 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7" h="281">
                  <a:moveTo>
                    <a:pt x="270" y="3"/>
                  </a:moveTo>
                  <a:lnTo>
                    <a:pt x="272" y="7"/>
                  </a:lnTo>
                  <a:lnTo>
                    <a:pt x="273" y="8"/>
                  </a:lnTo>
                  <a:lnTo>
                    <a:pt x="283" y="17"/>
                  </a:lnTo>
                  <a:lnTo>
                    <a:pt x="285" y="20"/>
                  </a:lnTo>
                  <a:lnTo>
                    <a:pt x="289" y="27"/>
                  </a:lnTo>
                  <a:lnTo>
                    <a:pt x="292" y="31"/>
                  </a:lnTo>
                  <a:lnTo>
                    <a:pt x="295" y="38"/>
                  </a:lnTo>
                  <a:lnTo>
                    <a:pt x="296" y="42"/>
                  </a:lnTo>
                  <a:lnTo>
                    <a:pt x="295" y="45"/>
                  </a:lnTo>
                  <a:lnTo>
                    <a:pt x="295" y="53"/>
                  </a:lnTo>
                  <a:lnTo>
                    <a:pt x="294" y="57"/>
                  </a:lnTo>
                  <a:lnTo>
                    <a:pt x="290" y="61"/>
                  </a:lnTo>
                  <a:lnTo>
                    <a:pt x="290" y="63"/>
                  </a:lnTo>
                  <a:lnTo>
                    <a:pt x="290" y="65"/>
                  </a:lnTo>
                  <a:lnTo>
                    <a:pt x="291" y="66"/>
                  </a:lnTo>
                  <a:lnTo>
                    <a:pt x="292" y="66"/>
                  </a:lnTo>
                  <a:lnTo>
                    <a:pt x="291" y="70"/>
                  </a:lnTo>
                  <a:lnTo>
                    <a:pt x="293" y="73"/>
                  </a:lnTo>
                  <a:lnTo>
                    <a:pt x="296" y="74"/>
                  </a:lnTo>
                  <a:lnTo>
                    <a:pt x="304" y="74"/>
                  </a:lnTo>
                  <a:lnTo>
                    <a:pt x="308" y="75"/>
                  </a:lnTo>
                  <a:lnTo>
                    <a:pt x="311" y="75"/>
                  </a:lnTo>
                  <a:lnTo>
                    <a:pt x="313" y="76"/>
                  </a:lnTo>
                  <a:lnTo>
                    <a:pt x="313" y="77"/>
                  </a:lnTo>
                  <a:lnTo>
                    <a:pt x="312" y="82"/>
                  </a:lnTo>
                  <a:lnTo>
                    <a:pt x="313" y="85"/>
                  </a:lnTo>
                  <a:lnTo>
                    <a:pt x="316" y="88"/>
                  </a:lnTo>
                  <a:lnTo>
                    <a:pt x="318" y="89"/>
                  </a:lnTo>
                  <a:lnTo>
                    <a:pt x="322" y="90"/>
                  </a:lnTo>
                  <a:lnTo>
                    <a:pt x="330" y="91"/>
                  </a:lnTo>
                  <a:lnTo>
                    <a:pt x="334" y="93"/>
                  </a:lnTo>
                  <a:lnTo>
                    <a:pt x="339" y="98"/>
                  </a:lnTo>
                  <a:lnTo>
                    <a:pt x="345" y="103"/>
                  </a:lnTo>
                  <a:lnTo>
                    <a:pt x="347" y="106"/>
                  </a:lnTo>
                  <a:lnTo>
                    <a:pt x="347" y="109"/>
                  </a:lnTo>
                  <a:lnTo>
                    <a:pt x="345" y="111"/>
                  </a:lnTo>
                  <a:lnTo>
                    <a:pt x="345" y="112"/>
                  </a:lnTo>
                  <a:lnTo>
                    <a:pt x="348" y="115"/>
                  </a:lnTo>
                  <a:lnTo>
                    <a:pt x="351" y="118"/>
                  </a:lnTo>
                  <a:lnTo>
                    <a:pt x="357" y="122"/>
                  </a:lnTo>
                  <a:lnTo>
                    <a:pt x="367" y="127"/>
                  </a:lnTo>
                  <a:lnTo>
                    <a:pt x="372" y="131"/>
                  </a:lnTo>
                  <a:lnTo>
                    <a:pt x="374" y="133"/>
                  </a:lnTo>
                  <a:lnTo>
                    <a:pt x="376" y="136"/>
                  </a:lnTo>
                  <a:lnTo>
                    <a:pt x="380" y="138"/>
                  </a:lnTo>
                  <a:lnTo>
                    <a:pt x="383" y="141"/>
                  </a:lnTo>
                  <a:lnTo>
                    <a:pt x="381" y="146"/>
                  </a:lnTo>
                  <a:lnTo>
                    <a:pt x="381" y="148"/>
                  </a:lnTo>
                  <a:lnTo>
                    <a:pt x="382" y="150"/>
                  </a:lnTo>
                  <a:lnTo>
                    <a:pt x="385" y="153"/>
                  </a:lnTo>
                  <a:lnTo>
                    <a:pt x="385" y="155"/>
                  </a:lnTo>
                  <a:lnTo>
                    <a:pt x="387" y="159"/>
                  </a:lnTo>
                  <a:lnTo>
                    <a:pt x="390" y="160"/>
                  </a:lnTo>
                  <a:lnTo>
                    <a:pt x="394" y="161"/>
                  </a:lnTo>
                  <a:lnTo>
                    <a:pt x="396" y="163"/>
                  </a:lnTo>
                  <a:lnTo>
                    <a:pt x="401" y="166"/>
                  </a:lnTo>
                  <a:lnTo>
                    <a:pt x="405" y="168"/>
                  </a:lnTo>
                  <a:lnTo>
                    <a:pt x="408" y="170"/>
                  </a:lnTo>
                  <a:lnTo>
                    <a:pt x="408" y="172"/>
                  </a:lnTo>
                  <a:lnTo>
                    <a:pt x="410" y="173"/>
                  </a:lnTo>
                  <a:lnTo>
                    <a:pt x="410" y="175"/>
                  </a:lnTo>
                  <a:lnTo>
                    <a:pt x="410" y="179"/>
                  </a:lnTo>
                  <a:lnTo>
                    <a:pt x="411" y="184"/>
                  </a:lnTo>
                  <a:lnTo>
                    <a:pt x="413" y="187"/>
                  </a:lnTo>
                  <a:lnTo>
                    <a:pt x="416" y="190"/>
                  </a:lnTo>
                  <a:lnTo>
                    <a:pt x="406" y="187"/>
                  </a:lnTo>
                  <a:lnTo>
                    <a:pt x="405" y="187"/>
                  </a:lnTo>
                  <a:lnTo>
                    <a:pt x="403" y="187"/>
                  </a:lnTo>
                  <a:lnTo>
                    <a:pt x="398" y="190"/>
                  </a:lnTo>
                  <a:lnTo>
                    <a:pt x="397" y="191"/>
                  </a:lnTo>
                  <a:lnTo>
                    <a:pt x="396" y="191"/>
                  </a:lnTo>
                  <a:lnTo>
                    <a:pt x="391" y="190"/>
                  </a:lnTo>
                  <a:lnTo>
                    <a:pt x="376" y="187"/>
                  </a:lnTo>
                  <a:lnTo>
                    <a:pt x="365" y="185"/>
                  </a:lnTo>
                  <a:lnTo>
                    <a:pt x="362" y="184"/>
                  </a:lnTo>
                  <a:lnTo>
                    <a:pt x="356" y="183"/>
                  </a:lnTo>
                  <a:lnTo>
                    <a:pt x="351" y="185"/>
                  </a:lnTo>
                  <a:lnTo>
                    <a:pt x="348" y="191"/>
                  </a:lnTo>
                  <a:lnTo>
                    <a:pt x="347" y="192"/>
                  </a:lnTo>
                  <a:lnTo>
                    <a:pt x="341" y="194"/>
                  </a:lnTo>
                  <a:lnTo>
                    <a:pt x="338" y="194"/>
                  </a:lnTo>
                  <a:lnTo>
                    <a:pt x="331" y="195"/>
                  </a:lnTo>
                  <a:lnTo>
                    <a:pt x="321" y="193"/>
                  </a:lnTo>
                  <a:lnTo>
                    <a:pt x="317" y="194"/>
                  </a:lnTo>
                  <a:lnTo>
                    <a:pt x="314" y="195"/>
                  </a:lnTo>
                  <a:lnTo>
                    <a:pt x="306" y="197"/>
                  </a:lnTo>
                  <a:lnTo>
                    <a:pt x="302" y="199"/>
                  </a:lnTo>
                  <a:lnTo>
                    <a:pt x="296" y="200"/>
                  </a:lnTo>
                  <a:lnTo>
                    <a:pt x="291" y="203"/>
                  </a:lnTo>
                  <a:lnTo>
                    <a:pt x="288" y="204"/>
                  </a:lnTo>
                  <a:lnTo>
                    <a:pt x="285" y="204"/>
                  </a:lnTo>
                  <a:lnTo>
                    <a:pt x="282" y="203"/>
                  </a:lnTo>
                  <a:lnTo>
                    <a:pt x="278" y="201"/>
                  </a:lnTo>
                  <a:lnTo>
                    <a:pt x="274" y="201"/>
                  </a:lnTo>
                  <a:lnTo>
                    <a:pt x="270" y="202"/>
                  </a:lnTo>
                  <a:lnTo>
                    <a:pt x="266" y="205"/>
                  </a:lnTo>
                  <a:lnTo>
                    <a:pt x="265" y="206"/>
                  </a:lnTo>
                  <a:lnTo>
                    <a:pt x="262" y="211"/>
                  </a:lnTo>
                  <a:lnTo>
                    <a:pt x="259" y="219"/>
                  </a:lnTo>
                  <a:lnTo>
                    <a:pt x="257" y="220"/>
                  </a:lnTo>
                  <a:lnTo>
                    <a:pt x="257" y="220"/>
                  </a:lnTo>
                  <a:lnTo>
                    <a:pt x="256" y="221"/>
                  </a:lnTo>
                  <a:lnTo>
                    <a:pt x="239" y="217"/>
                  </a:lnTo>
                  <a:lnTo>
                    <a:pt x="232" y="216"/>
                  </a:lnTo>
                  <a:lnTo>
                    <a:pt x="228" y="217"/>
                  </a:lnTo>
                  <a:lnTo>
                    <a:pt x="222" y="215"/>
                  </a:lnTo>
                  <a:lnTo>
                    <a:pt x="219" y="215"/>
                  </a:lnTo>
                  <a:lnTo>
                    <a:pt x="218" y="216"/>
                  </a:lnTo>
                  <a:lnTo>
                    <a:pt x="214" y="214"/>
                  </a:lnTo>
                  <a:lnTo>
                    <a:pt x="209" y="212"/>
                  </a:lnTo>
                  <a:lnTo>
                    <a:pt x="204" y="211"/>
                  </a:lnTo>
                  <a:lnTo>
                    <a:pt x="199" y="211"/>
                  </a:lnTo>
                  <a:lnTo>
                    <a:pt x="196" y="210"/>
                  </a:lnTo>
                  <a:lnTo>
                    <a:pt x="194" y="207"/>
                  </a:lnTo>
                  <a:lnTo>
                    <a:pt x="191" y="203"/>
                  </a:lnTo>
                  <a:lnTo>
                    <a:pt x="186" y="198"/>
                  </a:lnTo>
                  <a:lnTo>
                    <a:pt x="178" y="195"/>
                  </a:lnTo>
                  <a:lnTo>
                    <a:pt x="174" y="192"/>
                  </a:lnTo>
                  <a:lnTo>
                    <a:pt x="172" y="190"/>
                  </a:lnTo>
                  <a:lnTo>
                    <a:pt x="169" y="189"/>
                  </a:lnTo>
                  <a:lnTo>
                    <a:pt x="162" y="189"/>
                  </a:lnTo>
                  <a:lnTo>
                    <a:pt x="157" y="191"/>
                  </a:lnTo>
                  <a:lnTo>
                    <a:pt x="148" y="196"/>
                  </a:lnTo>
                  <a:lnTo>
                    <a:pt x="141" y="208"/>
                  </a:lnTo>
                  <a:lnTo>
                    <a:pt x="137" y="213"/>
                  </a:lnTo>
                  <a:lnTo>
                    <a:pt x="133" y="214"/>
                  </a:lnTo>
                  <a:lnTo>
                    <a:pt x="133" y="217"/>
                  </a:lnTo>
                  <a:lnTo>
                    <a:pt x="134" y="222"/>
                  </a:lnTo>
                  <a:lnTo>
                    <a:pt x="134" y="227"/>
                  </a:lnTo>
                  <a:lnTo>
                    <a:pt x="133" y="235"/>
                  </a:lnTo>
                  <a:lnTo>
                    <a:pt x="134" y="242"/>
                  </a:lnTo>
                  <a:lnTo>
                    <a:pt x="132" y="241"/>
                  </a:lnTo>
                  <a:lnTo>
                    <a:pt x="130" y="237"/>
                  </a:lnTo>
                  <a:lnTo>
                    <a:pt x="129" y="237"/>
                  </a:lnTo>
                  <a:lnTo>
                    <a:pt x="124" y="238"/>
                  </a:lnTo>
                  <a:lnTo>
                    <a:pt x="122" y="240"/>
                  </a:lnTo>
                  <a:lnTo>
                    <a:pt x="120" y="241"/>
                  </a:lnTo>
                  <a:lnTo>
                    <a:pt x="120" y="241"/>
                  </a:lnTo>
                  <a:lnTo>
                    <a:pt x="118" y="240"/>
                  </a:lnTo>
                  <a:lnTo>
                    <a:pt x="117" y="240"/>
                  </a:lnTo>
                  <a:lnTo>
                    <a:pt x="115" y="240"/>
                  </a:lnTo>
                  <a:lnTo>
                    <a:pt x="112" y="240"/>
                  </a:lnTo>
                  <a:lnTo>
                    <a:pt x="111" y="240"/>
                  </a:lnTo>
                  <a:lnTo>
                    <a:pt x="110" y="240"/>
                  </a:lnTo>
                  <a:lnTo>
                    <a:pt x="108" y="238"/>
                  </a:lnTo>
                  <a:lnTo>
                    <a:pt x="99" y="236"/>
                  </a:lnTo>
                  <a:lnTo>
                    <a:pt x="98" y="235"/>
                  </a:lnTo>
                  <a:lnTo>
                    <a:pt x="96" y="235"/>
                  </a:lnTo>
                  <a:lnTo>
                    <a:pt x="92" y="237"/>
                  </a:lnTo>
                  <a:lnTo>
                    <a:pt x="90" y="238"/>
                  </a:lnTo>
                  <a:lnTo>
                    <a:pt x="82" y="240"/>
                  </a:lnTo>
                  <a:lnTo>
                    <a:pt x="75" y="240"/>
                  </a:lnTo>
                  <a:lnTo>
                    <a:pt x="72" y="240"/>
                  </a:lnTo>
                  <a:lnTo>
                    <a:pt x="70" y="241"/>
                  </a:lnTo>
                  <a:lnTo>
                    <a:pt x="68" y="242"/>
                  </a:lnTo>
                  <a:lnTo>
                    <a:pt x="68" y="245"/>
                  </a:lnTo>
                  <a:lnTo>
                    <a:pt x="66" y="250"/>
                  </a:lnTo>
                  <a:lnTo>
                    <a:pt x="65" y="252"/>
                  </a:lnTo>
                  <a:lnTo>
                    <a:pt x="66" y="253"/>
                  </a:lnTo>
                  <a:lnTo>
                    <a:pt x="65" y="257"/>
                  </a:lnTo>
                  <a:lnTo>
                    <a:pt x="65" y="260"/>
                  </a:lnTo>
                  <a:lnTo>
                    <a:pt x="65" y="263"/>
                  </a:lnTo>
                  <a:lnTo>
                    <a:pt x="63" y="266"/>
                  </a:lnTo>
                  <a:lnTo>
                    <a:pt x="60" y="272"/>
                  </a:lnTo>
                  <a:lnTo>
                    <a:pt x="59" y="276"/>
                  </a:lnTo>
                  <a:lnTo>
                    <a:pt x="56" y="280"/>
                  </a:lnTo>
                  <a:lnTo>
                    <a:pt x="54" y="277"/>
                  </a:lnTo>
                  <a:lnTo>
                    <a:pt x="54" y="274"/>
                  </a:lnTo>
                  <a:lnTo>
                    <a:pt x="53" y="270"/>
                  </a:lnTo>
                  <a:lnTo>
                    <a:pt x="54" y="269"/>
                  </a:lnTo>
                  <a:lnTo>
                    <a:pt x="53" y="268"/>
                  </a:lnTo>
                  <a:lnTo>
                    <a:pt x="53" y="268"/>
                  </a:lnTo>
                  <a:lnTo>
                    <a:pt x="52" y="264"/>
                  </a:lnTo>
                  <a:lnTo>
                    <a:pt x="53" y="262"/>
                  </a:lnTo>
                  <a:lnTo>
                    <a:pt x="52" y="260"/>
                  </a:lnTo>
                  <a:lnTo>
                    <a:pt x="51" y="258"/>
                  </a:lnTo>
                  <a:lnTo>
                    <a:pt x="49" y="256"/>
                  </a:lnTo>
                  <a:lnTo>
                    <a:pt x="48" y="255"/>
                  </a:lnTo>
                  <a:lnTo>
                    <a:pt x="47" y="254"/>
                  </a:lnTo>
                  <a:lnTo>
                    <a:pt x="45" y="253"/>
                  </a:lnTo>
                  <a:lnTo>
                    <a:pt x="43" y="253"/>
                  </a:lnTo>
                  <a:lnTo>
                    <a:pt x="40" y="250"/>
                  </a:lnTo>
                  <a:lnTo>
                    <a:pt x="36" y="247"/>
                  </a:lnTo>
                  <a:lnTo>
                    <a:pt x="33" y="242"/>
                  </a:lnTo>
                  <a:lnTo>
                    <a:pt x="30" y="239"/>
                  </a:lnTo>
                  <a:lnTo>
                    <a:pt x="26" y="235"/>
                  </a:lnTo>
                  <a:lnTo>
                    <a:pt x="22" y="231"/>
                  </a:lnTo>
                  <a:lnTo>
                    <a:pt x="20" y="227"/>
                  </a:lnTo>
                  <a:lnTo>
                    <a:pt x="19" y="225"/>
                  </a:lnTo>
                  <a:lnTo>
                    <a:pt x="20" y="224"/>
                  </a:lnTo>
                  <a:lnTo>
                    <a:pt x="22" y="224"/>
                  </a:lnTo>
                  <a:lnTo>
                    <a:pt x="22" y="224"/>
                  </a:lnTo>
                  <a:lnTo>
                    <a:pt x="22" y="223"/>
                  </a:lnTo>
                  <a:lnTo>
                    <a:pt x="21" y="220"/>
                  </a:lnTo>
                  <a:lnTo>
                    <a:pt x="20" y="216"/>
                  </a:lnTo>
                  <a:lnTo>
                    <a:pt x="19" y="214"/>
                  </a:lnTo>
                  <a:lnTo>
                    <a:pt x="14" y="210"/>
                  </a:lnTo>
                  <a:lnTo>
                    <a:pt x="11" y="207"/>
                  </a:lnTo>
                  <a:lnTo>
                    <a:pt x="9" y="206"/>
                  </a:lnTo>
                  <a:lnTo>
                    <a:pt x="9" y="204"/>
                  </a:lnTo>
                  <a:lnTo>
                    <a:pt x="7" y="191"/>
                  </a:lnTo>
                  <a:lnTo>
                    <a:pt x="7" y="187"/>
                  </a:lnTo>
                  <a:lnTo>
                    <a:pt x="5" y="185"/>
                  </a:lnTo>
                  <a:lnTo>
                    <a:pt x="5" y="185"/>
                  </a:lnTo>
                  <a:lnTo>
                    <a:pt x="4" y="184"/>
                  </a:lnTo>
                  <a:lnTo>
                    <a:pt x="4" y="182"/>
                  </a:lnTo>
                  <a:lnTo>
                    <a:pt x="5" y="180"/>
                  </a:lnTo>
                  <a:lnTo>
                    <a:pt x="5" y="179"/>
                  </a:lnTo>
                  <a:lnTo>
                    <a:pt x="6" y="177"/>
                  </a:lnTo>
                  <a:lnTo>
                    <a:pt x="6" y="165"/>
                  </a:lnTo>
                  <a:lnTo>
                    <a:pt x="5" y="165"/>
                  </a:lnTo>
                  <a:lnTo>
                    <a:pt x="5" y="164"/>
                  </a:lnTo>
                  <a:lnTo>
                    <a:pt x="3" y="164"/>
                  </a:lnTo>
                  <a:lnTo>
                    <a:pt x="2" y="164"/>
                  </a:lnTo>
                  <a:lnTo>
                    <a:pt x="1" y="162"/>
                  </a:lnTo>
                  <a:lnTo>
                    <a:pt x="0" y="160"/>
                  </a:lnTo>
                  <a:lnTo>
                    <a:pt x="1" y="159"/>
                  </a:lnTo>
                  <a:lnTo>
                    <a:pt x="1" y="157"/>
                  </a:lnTo>
                  <a:lnTo>
                    <a:pt x="2" y="156"/>
                  </a:lnTo>
                  <a:lnTo>
                    <a:pt x="4" y="155"/>
                  </a:lnTo>
                  <a:lnTo>
                    <a:pt x="8" y="153"/>
                  </a:lnTo>
                  <a:lnTo>
                    <a:pt x="9" y="152"/>
                  </a:lnTo>
                  <a:lnTo>
                    <a:pt x="11" y="151"/>
                  </a:lnTo>
                  <a:lnTo>
                    <a:pt x="11" y="149"/>
                  </a:lnTo>
                  <a:lnTo>
                    <a:pt x="14" y="143"/>
                  </a:lnTo>
                  <a:lnTo>
                    <a:pt x="18" y="137"/>
                  </a:lnTo>
                  <a:lnTo>
                    <a:pt x="19" y="136"/>
                  </a:lnTo>
                  <a:lnTo>
                    <a:pt x="20" y="132"/>
                  </a:lnTo>
                  <a:lnTo>
                    <a:pt x="23" y="127"/>
                  </a:lnTo>
                  <a:lnTo>
                    <a:pt x="24" y="125"/>
                  </a:lnTo>
                  <a:lnTo>
                    <a:pt x="25" y="122"/>
                  </a:lnTo>
                  <a:lnTo>
                    <a:pt x="26" y="121"/>
                  </a:lnTo>
                  <a:lnTo>
                    <a:pt x="30" y="118"/>
                  </a:lnTo>
                  <a:lnTo>
                    <a:pt x="33" y="112"/>
                  </a:lnTo>
                  <a:lnTo>
                    <a:pt x="37" y="113"/>
                  </a:lnTo>
                  <a:lnTo>
                    <a:pt x="41" y="113"/>
                  </a:lnTo>
                  <a:lnTo>
                    <a:pt x="45" y="114"/>
                  </a:lnTo>
                  <a:lnTo>
                    <a:pt x="49" y="113"/>
                  </a:lnTo>
                  <a:lnTo>
                    <a:pt x="51" y="111"/>
                  </a:lnTo>
                  <a:lnTo>
                    <a:pt x="56" y="109"/>
                  </a:lnTo>
                  <a:lnTo>
                    <a:pt x="62" y="107"/>
                  </a:lnTo>
                  <a:lnTo>
                    <a:pt x="64" y="104"/>
                  </a:lnTo>
                  <a:lnTo>
                    <a:pt x="65" y="103"/>
                  </a:lnTo>
                  <a:lnTo>
                    <a:pt x="67" y="101"/>
                  </a:lnTo>
                  <a:lnTo>
                    <a:pt x="68" y="101"/>
                  </a:lnTo>
                  <a:lnTo>
                    <a:pt x="68" y="102"/>
                  </a:lnTo>
                  <a:lnTo>
                    <a:pt x="69" y="105"/>
                  </a:lnTo>
                  <a:lnTo>
                    <a:pt x="71" y="108"/>
                  </a:lnTo>
                  <a:lnTo>
                    <a:pt x="76" y="112"/>
                  </a:lnTo>
                  <a:lnTo>
                    <a:pt x="76" y="111"/>
                  </a:lnTo>
                  <a:lnTo>
                    <a:pt x="79" y="109"/>
                  </a:lnTo>
                  <a:lnTo>
                    <a:pt x="85" y="107"/>
                  </a:lnTo>
                  <a:lnTo>
                    <a:pt x="86" y="107"/>
                  </a:lnTo>
                  <a:lnTo>
                    <a:pt x="90" y="103"/>
                  </a:lnTo>
                  <a:lnTo>
                    <a:pt x="95" y="101"/>
                  </a:lnTo>
                  <a:lnTo>
                    <a:pt x="96" y="101"/>
                  </a:lnTo>
                  <a:lnTo>
                    <a:pt x="98" y="100"/>
                  </a:lnTo>
                  <a:lnTo>
                    <a:pt x="103" y="97"/>
                  </a:lnTo>
                  <a:lnTo>
                    <a:pt x="107" y="97"/>
                  </a:lnTo>
                  <a:lnTo>
                    <a:pt x="112" y="97"/>
                  </a:lnTo>
                  <a:lnTo>
                    <a:pt x="122" y="96"/>
                  </a:lnTo>
                  <a:lnTo>
                    <a:pt x="129" y="96"/>
                  </a:lnTo>
                  <a:lnTo>
                    <a:pt x="133" y="96"/>
                  </a:lnTo>
                  <a:lnTo>
                    <a:pt x="133" y="95"/>
                  </a:lnTo>
                  <a:lnTo>
                    <a:pt x="134" y="91"/>
                  </a:lnTo>
                  <a:lnTo>
                    <a:pt x="135" y="91"/>
                  </a:lnTo>
                  <a:lnTo>
                    <a:pt x="138" y="89"/>
                  </a:lnTo>
                  <a:lnTo>
                    <a:pt x="144" y="84"/>
                  </a:lnTo>
                  <a:lnTo>
                    <a:pt x="146" y="80"/>
                  </a:lnTo>
                  <a:lnTo>
                    <a:pt x="148" y="78"/>
                  </a:lnTo>
                  <a:lnTo>
                    <a:pt x="148" y="78"/>
                  </a:lnTo>
                  <a:lnTo>
                    <a:pt x="148" y="78"/>
                  </a:lnTo>
                  <a:lnTo>
                    <a:pt x="150" y="76"/>
                  </a:lnTo>
                  <a:lnTo>
                    <a:pt x="148" y="74"/>
                  </a:lnTo>
                  <a:lnTo>
                    <a:pt x="143" y="70"/>
                  </a:lnTo>
                  <a:lnTo>
                    <a:pt x="143" y="69"/>
                  </a:lnTo>
                  <a:lnTo>
                    <a:pt x="142" y="69"/>
                  </a:lnTo>
                  <a:lnTo>
                    <a:pt x="143" y="68"/>
                  </a:lnTo>
                  <a:lnTo>
                    <a:pt x="145" y="67"/>
                  </a:lnTo>
                  <a:lnTo>
                    <a:pt x="148" y="65"/>
                  </a:lnTo>
                  <a:lnTo>
                    <a:pt x="151" y="64"/>
                  </a:lnTo>
                  <a:lnTo>
                    <a:pt x="159" y="64"/>
                  </a:lnTo>
                  <a:lnTo>
                    <a:pt x="166" y="64"/>
                  </a:lnTo>
                  <a:lnTo>
                    <a:pt x="168" y="64"/>
                  </a:lnTo>
                  <a:lnTo>
                    <a:pt x="174" y="63"/>
                  </a:lnTo>
                  <a:lnTo>
                    <a:pt x="177" y="62"/>
                  </a:lnTo>
                  <a:lnTo>
                    <a:pt x="181" y="60"/>
                  </a:lnTo>
                  <a:lnTo>
                    <a:pt x="189" y="61"/>
                  </a:lnTo>
                  <a:lnTo>
                    <a:pt x="197" y="56"/>
                  </a:lnTo>
                  <a:lnTo>
                    <a:pt x="198" y="55"/>
                  </a:lnTo>
                  <a:lnTo>
                    <a:pt x="200" y="54"/>
                  </a:lnTo>
                  <a:lnTo>
                    <a:pt x="200" y="53"/>
                  </a:lnTo>
                  <a:lnTo>
                    <a:pt x="203" y="52"/>
                  </a:lnTo>
                  <a:lnTo>
                    <a:pt x="207" y="48"/>
                  </a:lnTo>
                  <a:lnTo>
                    <a:pt x="210" y="44"/>
                  </a:lnTo>
                  <a:lnTo>
                    <a:pt x="211" y="42"/>
                  </a:lnTo>
                  <a:lnTo>
                    <a:pt x="219" y="33"/>
                  </a:lnTo>
                  <a:lnTo>
                    <a:pt x="222" y="33"/>
                  </a:lnTo>
                  <a:lnTo>
                    <a:pt x="223" y="33"/>
                  </a:lnTo>
                  <a:lnTo>
                    <a:pt x="227" y="27"/>
                  </a:lnTo>
                  <a:lnTo>
                    <a:pt x="227" y="26"/>
                  </a:lnTo>
                  <a:lnTo>
                    <a:pt x="229" y="25"/>
                  </a:lnTo>
                  <a:lnTo>
                    <a:pt x="231" y="25"/>
                  </a:lnTo>
                  <a:lnTo>
                    <a:pt x="232" y="23"/>
                  </a:lnTo>
                  <a:lnTo>
                    <a:pt x="234" y="21"/>
                  </a:lnTo>
                  <a:lnTo>
                    <a:pt x="234" y="17"/>
                  </a:lnTo>
                  <a:lnTo>
                    <a:pt x="233" y="15"/>
                  </a:lnTo>
                  <a:lnTo>
                    <a:pt x="233" y="14"/>
                  </a:lnTo>
                  <a:lnTo>
                    <a:pt x="234" y="12"/>
                  </a:lnTo>
                  <a:lnTo>
                    <a:pt x="235" y="12"/>
                  </a:lnTo>
                  <a:lnTo>
                    <a:pt x="241" y="9"/>
                  </a:lnTo>
                  <a:lnTo>
                    <a:pt x="243" y="7"/>
                  </a:lnTo>
                  <a:lnTo>
                    <a:pt x="244" y="6"/>
                  </a:lnTo>
                  <a:lnTo>
                    <a:pt x="246" y="6"/>
                  </a:lnTo>
                  <a:lnTo>
                    <a:pt x="248" y="6"/>
                  </a:lnTo>
                  <a:lnTo>
                    <a:pt x="249" y="5"/>
                  </a:lnTo>
                  <a:lnTo>
                    <a:pt x="250" y="3"/>
                  </a:lnTo>
                  <a:lnTo>
                    <a:pt x="254" y="1"/>
                  </a:lnTo>
                  <a:lnTo>
                    <a:pt x="259" y="0"/>
                  </a:lnTo>
                  <a:lnTo>
                    <a:pt x="263" y="1"/>
                  </a:lnTo>
                  <a:lnTo>
                    <a:pt x="266" y="1"/>
                  </a:lnTo>
                  <a:lnTo>
                    <a:pt x="269" y="3"/>
                  </a:lnTo>
                  <a:lnTo>
                    <a:pt x="270"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5" name="Freeform 1032">
              <a:extLst>
                <a:ext uri="{FF2B5EF4-FFF2-40B4-BE49-F238E27FC236}">
                  <a16:creationId xmlns="" xmlns:a16="http://schemas.microsoft.com/office/drawing/2014/main" id="{49D60C34-0541-7D6C-ED3B-A11C10D533ED}"/>
                </a:ext>
              </a:extLst>
            </p:cNvPr>
            <p:cNvSpPr>
              <a:spLocks noChangeArrowheads="1"/>
            </p:cNvSpPr>
            <p:nvPr/>
          </p:nvSpPr>
          <p:spPr bwMode="auto">
            <a:xfrm>
              <a:off x="8649920" y="9759462"/>
              <a:ext cx="302237" cy="346195"/>
            </a:xfrm>
            <a:custGeom>
              <a:avLst/>
              <a:gdLst>
                <a:gd name="T0" fmla="*/ 227 w 241"/>
                <a:gd name="T1" fmla="*/ 40 h 278"/>
                <a:gd name="T2" fmla="*/ 216 w 241"/>
                <a:gd name="T3" fmla="*/ 90 h 278"/>
                <a:gd name="T4" fmla="*/ 205 w 241"/>
                <a:gd name="T5" fmla="*/ 142 h 278"/>
                <a:gd name="T6" fmla="*/ 181 w 241"/>
                <a:gd name="T7" fmla="*/ 162 h 278"/>
                <a:gd name="T8" fmla="*/ 162 w 241"/>
                <a:gd name="T9" fmla="*/ 190 h 278"/>
                <a:gd name="T10" fmla="*/ 152 w 241"/>
                <a:gd name="T11" fmla="*/ 243 h 278"/>
                <a:gd name="T12" fmla="*/ 133 w 241"/>
                <a:gd name="T13" fmla="*/ 255 h 278"/>
                <a:gd name="T14" fmla="*/ 110 w 241"/>
                <a:gd name="T15" fmla="*/ 272 h 278"/>
                <a:gd name="T16" fmla="*/ 105 w 241"/>
                <a:gd name="T17" fmla="*/ 267 h 278"/>
                <a:gd name="T18" fmla="*/ 103 w 241"/>
                <a:gd name="T19" fmla="*/ 254 h 278"/>
                <a:gd name="T20" fmla="*/ 90 w 241"/>
                <a:gd name="T21" fmla="*/ 260 h 278"/>
                <a:gd name="T22" fmla="*/ 83 w 241"/>
                <a:gd name="T23" fmla="*/ 263 h 278"/>
                <a:gd name="T24" fmla="*/ 73 w 241"/>
                <a:gd name="T25" fmla="*/ 272 h 278"/>
                <a:gd name="T26" fmla="*/ 64 w 241"/>
                <a:gd name="T27" fmla="*/ 264 h 278"/>
                <a:gd name="T28" fmla="*/ 55 w 241"/>
                <a:gd name="T29" fmla="*/ 259 h 278"/>
                <a:gd name="T30" fmla="*/ 40 w 241"/>
                <a:gd name="T31" fmla="*/ 266 h 278"/>
                <a:gd name="T32" fmla="*/ 29 w 241"/>
                <a:gd name="T33" fmla="*/ 277 h 278"/>
                <a:gd name="T34" fmla="*/ 21 w 241"/>
                <a:gd name="T35" fmla="*/ 267 h 278"/>
                <a:gd name="T36" fmla="*/ 2 w 241"/>
                <a:gd name="T37" fmla="*/ 237 h 278"/>
                <a:gd name="T38" fmla="*/ 20 w 241"/>
                <a:gd name="T39" fmla="*/ 236 h 278"/>
                <a:gd name="T40" fmla="*/ 23 w 241"/>
                <a:gd name="T41" fmla="*/ 230 h 278"/>
                <a:gd name="T42" fmla="*/ 21 w 241"/>
                <a:gd name="T43" fmla="*/ 220 h 278"/>
                <a:gd name="T44" fmla="*/ 19 w 241"/>
                <a:gd name="T45" fmla="*/ 211 h 278"/>
                <a:gd name="T46" fmla="*/ 15 w 241"/>
                <a:gd name="T47" fmla="*/ 200 h 278"/>
                <a:gd name="T48" fmla="*/ 24 w 241"/>
                <a:gd name="T49" fmla="*/ 193 h 278"/>
                <a:gd name="T50" fmla="*/ 43 w 241"/>
                <a:gd name="T51" fmla="*/ 187 h 278"/>
                <a:gd name="T52" fmla="*/ 43 w 241"/>
                <a:gd name="T53" fmla="*/ 178 h 278"/>
                <a:gd name="T54" fmla="*/ 57 w 241"/>
                <a:gd name="T55" fmla="*/ 187 h 278"/>
                <a:gd name="T56" fmla="*/ 83 w 241"/>
                <a:gd name="T57" fmla="*/ 187 h 278"/>
                <a:gd name="T58" fmla="*/ 87 w 241"/>
                <a:gd name="T59" fmla="*/ 195 h 278"/>
                <a:gd name="T60" fmla="*/ 98 w 241"/>
                <a:gd name="T61" fmla="*/ 191 h 278"/>
                <a:gd name="T62" fmla="*/ 102 w 241"/>
                <a:gd name="T63" fmla="*/ 180 h 278"/>
                <a:gd name="T64" fmla="*/ 107 w 241"/>
                <a:gd name="T65" fmla="*/ 166 h 278"/>
                <a:gd name="T66" fmla="*/ 108 w 241"/>
                <a:gd name="T67" fmla="*/ 137 h 278"/>
                <a:gd name="T68" fmla="*/ 95 w 241"/>
                <a:gd name="T69" fmla="*/ 127 h 278"/>
                <a:gd name="T70" fmla="*/ 88 w 241"/>
                <a:gd name="T71" fmla="*/ 111 h 278"/>
                <a:gd name="T72" fmla="*/ 100 w 241"/>
                <a:gd name="T73" fmla="*/ 100 h 278"/>
                <a:gd name="T74" fmla="*/ 107 w 241"/>
                <a:gd name="T75" fmla="*/ 91 h 278"/>
                <a:gd name="T76" fmla="*/ 98 w 241"/>
                <a:gd name="T77" fmla="*/ 74 h 278"/>
                <a:gd name="T78" fmla="*/ 68 w 241"/>
                <a:gd name="T79" fmla="*/ 78 h 278"/>
                <a:gd name="T80" fmla="*/ 66 w 241"/>
                <a:gd name="T81" fmla="*/ 69 h 278"/>
                <a:gd name="T82" fmla="*/ 77 w 241"/>
                <a:gd name="T83" fmla="*/ 49 h 278"/>
                <a:gd name="T84" fmla="*/ 114 w 241"/>
                <a:gd name="T85" fmla="*/ 50 h 278"/>
                <a:gd name="T86" fmla="*/ 121 w 241"/>
                <a:gd name="T87" fmla="*/ 53 h 278"/>
                <a:gd name="T88" fmla="*/ 133 w 241"/>
                <a:gd name="T89" fmla="*/ 54 h 278"/>
                <a:gd name="T90" fmla="*/ 155 w 241"/>
                <a:gd name="T91" fmla="*/ 61 h 278"/>
                <a:gd name="T92" fmla="*/ 159 w 241"/>
                <a:gd name="T93" fmla="*/ 56 h 278"/>
                <a:gd name="T94" fmla="*/ 162 w 241"/>
                <a:gd name="T95" fmla="*/ 45 h 278"/>
                <a:gd name="T96" fmla="*/ 171 w 241"/>
                <a:gd name="T97" fmla="*/ 22 h 278"/>
                <a:gd name="T98" fmla="*/ 176 w 241"/>
                <a:gd name="T99" fmla="*/ 6 h 278"/>
                <a:gd name="T100" fmla="*/ 202 w 241"/>
                <a:gd name="T101" fmla="*/ 0 h 278"/>
                <a:gd name="T102" fmla="*/ 218 w 241"/>
                <a:gd name="T103" fmla="*/ 5 h 278"/>
                <a:gd name="T104" fmla="*/ 228 w 241"/>
                <a:gd name="T105" fmla="*/ 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78">
                  <a:moveTo>
                    <a:pt x="240" y="7"/>
                  </a:moveTo>
                  <a:lnTo>
                    <a:pt x="240" y="12"/>
                  </a:lnTo>
                  <a:lnTo>
                    <a:pt x="238" y="19"/>
                  </a:lnTo>
                  <a:lnTo>
                    <a:pt x="236" y="24"/>
                  </a:lnTo>
                  <a:lnTo>
                    <a:pt x="231" y="33"/>
                  </a:lnTo>
                  <a:lnTo>
                    <a:pt x="227" y="40"/>
                  </a:lnTo>
                  <a:lnTo>
                    <a:pt x="223" y="53"/>
                  </a:lnTo>
                  <a:lnTo>
                    <a:pt x="223" y="63"/>
                  </a:lnTo>
                  <a:lnTo>
                    <a:pt x="222" y="69"/>
                  </a:lnTo>
                  <a:lnTo>
                    <a:pt x="221" y="72"/>
                  </a:lnTo>
                  <a:lnTo>
                    <a:pt x="217" y="82"/>
                  </a:lnTo>
                  <a:lnTo>
                    <a:pt x="216" y="90"/>
                  </a:lnTo>
                  <a:lnTo>
                    <a:pt x="218" y="100"/>
                  </a:lnTo>
                  <a:lnTo>
                    <a:pt x="216" y="110"/>
                  </a:lnTo>
                  <a:lnTo>
                    <a:pt x="213" y="119"/>
                  </a:lnTo>
                  <a:lnTo>
                    <a:pt x="212" y="126"/>
                  </a:lnTo>
                  <a:lnTo>
                    <a:pt x="212" y="135"/>
                  </a:lnTo>
                  <a:lnTo>
                    <a:pt x="205" y="142"/>
                  </a:lnTo>
                  <a:lnTo>
                    <a:pt x="197" y="149"/>
                  </a:lnTo>
                  <a:lnTo>
                    <a:pt x="191" y="151"/>
                  </a:lnTo>
                  <a:lnTo>
                    <a:pt x="187" y="154"/>
                  </a:lnTo>
                  <a:lnTo>
                    <a:pt x="184" y="157"/>
                  </a:lnTo>
                  <a:lnTo>
                    <a:pt x="183" y="158"/>
                  </a:lnTo>
                  <a:lnTo>
                    <a:pt x="181" y="162"/>
                  </a:lnTo>
                  <a:lnTo>
                    <a:pt x="176" y="172"/>
                  </a:lnTo>
                  <a:lnTo>
                    <a:pt x="174" y="176"/>
                  </a:lnTo>
                  <a:lnTo>
                    <a:pt x="170" y="180"/>
                  </a:lnTo>
                  <a:lnTo>
                    <a:pt x="165" y="185"/>
                  </a:lnTo>
                  <a:lnTo>
                    <a:pt x="163" y="187"/>
                  </a:lnTo>
                  <a:lnTo>
                    <a:pt x="162" y="190"/>
                  </a:lnTo>
                  <a:lnTo>
                    <a:pt x="163" y="196"/>
                  </a:lnTo>
                  <a:lnTo>
                    <a:pt x="163" y="214"/>
                  </a:lnTo>
                  <a:lnTo>
                    <a:pt x="162" y="219"/>
                  </a:lnTo>
                  <a:lnTo>
                    <a:pt x="161" y="228"/>
                  </a:lnTo>
                  <a:lnTo>
                    <a:pt x="156" y="237"/>
                  </a:lnTo>
                  <a:lnTo>
                    <a:pt x="152" y="243"/>
                  </a:lnTo>
                  <a:lnTo>
                    <a:pt x="149" y="245"/>
                  </a:lnTo>
                  <a:lnTo>
                    <a:pt x="143" y="246"/>
                  </a:lnTo>
                  <a:lnTo>
                    <a:pt x="141" y="248"/>
                  </a:lnTo>
                  <a:lnTo>
                    <a:pt x="139" y="250"/>
                  </a:lnTo>
                  <a:lnTo>
                    <a:pt x="137" y="253"/>
                  </a:lnTo>
                  <a:lnTo>
                    <a:pt x="133" y="255"/>
                  </a:lnTo>
                  <a:lnTo>
                    <a:pt x="128" y="260"/>
                  </a:lnTo>
                  <a:lnTo>
                    <a:pt x="121" y="267"/>
                  </a:lnTo>
                  <a:lnTo>
                    <a:pt x="117" y="272"/>
                  </a:lnTo>
                  <a:lnTo>
                    <a:pt x="115" y="273"/>
                  </a:lnTo>
                  <a:lnTo>
                    <a:pt x="113" y="273"/>
                  </a:lnTo>
                  <a:lnTo>
                    <a:pt x="110" y="272"/>
                  </a:lnTo>
                  <a:lnTo>
                    <a:pt x="108" y="272"/>
                  </a:lnTo>
                  <a:lnTo>
                    <a:pt x="107" y="273"/>
                  </a:lnTo>
                  <a:lnTo>
                    <a:pt x="107" y="272"/>
                  </a:lnTo>
                  <a:lnTo>
                    <a:pt x="105" y="272"/>
                  </a:lnTo>
                  <a:lnTo>
                    <a:pt x="105" y="270"/>
                  </a:lnTo>
                  <a:lnTo>
                    <a:pt x="105" y="267"/>
                  </a:lnTo>
                  <a:lnTo>
                    <a:pt x="104" y="264"/>
                  </a:lnTo>
                  <a:lnTo>
                    <a:pt x="105" y="261"/>
                  </a:lnTo>
                  <a:lnTo>
                    <a:pt x="107" y="259"/>
                  </a:lnTo>
                  <a:lnTo>
                    <a:pt x="107" y="258"/>
                  </a:lnTo>
                  <a:lnTo>
                    <a:pt x="105" y="257"/>
                  </a:lnTo>
                  <a:lnTo>
                    <a:pt x="103" y="254"/>
                  </a:lnTo>
                  <a:lnTo>
                    <a:pt x="102" y="254"/>
                  </a:lnTo>
                  <a:lnTo>
                    <a:pt x="99" y="256"/>
                  </a:lnTo>
                  <a:lnTo>
                    <a:pt x="97" y="258"/>
                  </a:lnTo>
                  <a:lnTo>
                    <a:pt x="94" y="258"/>
                  </a:lnTo>
                  <a:lnTo>
                    <a:pt x="91" y="260"/>
                  </a:lnTo>
                  <a:lnTo>
                    <a:pt x="90" y="260"/>
                  </a:lnTo>
                  <a:lnTo>
                    <a:pt x="88" y="260"/>
                  </a:lnTo>
                  <a:lnTo>
                    <a:pt x="87" y="259"/>
                  </a:lnTo>
                  <a:lnTo>
                    <a:pt x="85" y="259"/>
                  </a:lnTo>
                  <a:lnTo>
                    <a:pt x="84" y="259"/>
                  </a:lnTo>
                  <a:lnTo>
                    <a:pt x="83" y="259"/>
                  </a:lnTo>
                  <a:lnTo>
                    <a:pt x="83" y="263"/>
                  </a:lnTo>
                  <a:lnTo>
                    <a:pt x="83" y="265"/>
                  </a:lnTo>
                  <a:lnTo>
                    <a:pt x="82" y="267"/>
                  </a:lnTo>
                  <a:lnTo>
                    <a:pt x="81" y="268"/>
                  </a:lnTo>
                  <a:lnTo>
                    <a:pt x="78" y="269"/>
                  </a:lnTo>
                  <a:lnTo>
                    <a:pt x="75" y="271"/>
                  </a:lnTo>
                  <a:lnTo>
                    <a:pt x="73" y="272"/>
                  </a:lnTo>
                  <a:lnTo>
                    <a:pt x="72" y="272"/>
                  </a:lnTo>
                  <a:lnTo>
                    <a:pt x="70" y="269"/>
                  </a:lnTo>
                  <a:lnTo>
                    <a:pt x="67" y="267"/>
                  </a:lnTo>
                  <a:lnTo>
                    <a:pt x="66" y="266"/>
                  </a:lnTo>
                  <a:lnTo>
                    <a:pt x="65" y="265"/>
                  </a:lnTo>
                  <a:lnTo>
                    <a:pt x="64" y="264"/>
                  </a:lnTo>
                  <a:lnTo>
                    <a:pt x="63" y="264"/>
                  </a:lnTo>
                  <a:lnTo>
                    <a:pt x="62" y="265"/>
                  </a:lnTo>
                  <a:lnTo>
                    <a:pt x="62" y="265"/>
                  </a:lnTo>
                  <a:lnTo>
                    <a:pt x="59" y="263"/>
                  </a:lnTo>
                  <a:lnTo>
                    <a:pt x="56" y="259"/>
                  </a:lnTo>
                  <a:lnTo>
                    <a:pt x="55" y="259"/>
                  </a:lnTo>
                  <a:lnTo>
                    <a:pt x="54" y="259"/>
                  </a:lnTo>
                  <a:lnTo>
                    <a:pt x="51" y="260"/>
                  </a:lnTo>
                  <a:lnTo>
                    <a:pt x="48" y="262"/>
                  </a:lnTo>
                  <a:lnTo>
                    <a:pt x="44" y="264"/>
                  </a:lnTo>
                  <a:lnTo>
                    <a:pt x="40" y="265"/>
                  </a:lnTo>
                  <a:lnTo>
                    <a:pt x="40" y="266"/>
                  </a:lnTo>
                  <a:lnTo>
                    <a:pt x="39" y="268"/>
                  </a:lnTo>
                  <a:lnTo>
                    <a:pt x="38" y="269"/>
                  </a:lnTo>
                  <a:lnTo>
                    <a:pt x="34" y="270"/>
                  </a:lnTo>
                  <a:lnTo>
                    <a:pt x="33" y="272"/>
                  </a:lnTo>
                  <a:lnTo>
                    <a:pt x="31" y="275"/>
                  </a:lnTo>
                  <a:lnTo>
                    <a:pt x="29" y="277"/>
                  </a:lnTo>
                  <a:lnTo>
                    <a:pt x="28" y="276"/>
                  </a:lnTo>
                  <a:lnTo>
                    <a:pt x="27" y="275"/>
                  </a:lnTo>
                  <a:lnTo>
                    <a:pt x="24" y="273"/>
                  </a:lnTo>
                  <a:lnTo>
                    <a:pt x="22" y="269"/>
                  </a:lnTo>
                  <a:lnTo>
                    <a:pt x="21" y="267"/>
                  </a:lnTo>
                  <a:lnTo>
                    <a:pt x="21" y="267"/>
                  </a:lnTo>
                  <a:lnTo>
                    <a:pt x="21" y="263"/>
                  </a:lnTo>
                  <a:lnTo>
                    <a:pt x="17" y="259"/>
                  </a:lnTo>
                  <a:lnTo>
                    <a:pt x="9" y="252"/>
                  </a:lnTo>
                  <a:lnTo>
                    <a:pt x="7" y="249"/>
                  </a:lnTo>
                  <a:lnTo>
                    <a:pt x="0" y="242"/>
                  </a:lnTo>
                  <a:lnTo>
                    <a:pt x="2" y="237"/>
                  </a:lnTo>
                  <a:lnTo>
                    <a:pt x="4" y="235"/>
                  </a:lnTo>
                  <a:lnTo>
                    <a:pt x="5" y="234"/>
                  </a:lnTo>
                  <a:lnTo>
                    <a:pt x="12" y="229"/>
                  </a:lnTo>
                  <a:lnTo>
                    <a:pt x="13" y="230"/>
                  </a:lnTo>
                  <a:lnTo>
                    <a:pt x="18" y="235"/>
                  </a:lnTo>
                  <a:lnTo>
                    <a:pt x="20" y="236"/>
                  </a:lnTo>
                  <a:lnTo>
                    <a:pt x="21" y="235"/>
                  </a:lnTo>
                  <a:lnTo>
                    <a:pt x="23" y="236"/>
                  </a:lnTo>
                  <a:lnTo>
                    <a:pt x="24" y="234"/>
                  </a:lnTo>
                  <a:lnTo>
                    <a:pt x="24" y="233"/>
                  </a:lnTo>
                  <a:lnTo>
                    <a:pt x="23" y="232"/>
                  </a:lnTo>
                  <a:lnTo>
                    <a:pt x="23" y="230"/>
                  </a:lnTo>
                  <a:lnTo>
                    <a:pt x="24" y="228"/>
                  </a:lnTo>
                  <a:lnTo>
                    <a:pt x="24" y="226"/>
                  </a:lnTo>
                  <a:lnTo>
                    <a:pt x="26" y="225"/>
                  </a:lnTo>
                  <a:lnTo>
                    <a:pt x="26" y="223"/>
                  </a:lnTo>
                  <a:lnTo>
                    <a:pt x="24" y="222"/>
                  </a:lnTo>
                  <a:lnTo>
                    <a:pt x="21" y="220"/>
                  </a:lnTo>
                  <a:lnTo>
                    <a:pt x="19" y="219"/>
                  </a:lnTo>
                  <a:lnTo>
                    <a:pt x="18" y="217"/>
                  </a:lnTo>
                  <a:lnTo>
                    <a:pt x="18" y="215"/>
                  </a:lnTo>
                  <a:lnTo>
                    <a:pt x="20" y="213"/>
                  </a:lnTo>
                  <a:lnTo>
                    <a:pt x="20" y="212"/>
                  </a:lnTo>
                  <a:lnTo>
                    <a:pt x="19" y="211"/>
                  </a:lnTo>
                  <a:lnTo>
                    <a:pt x="18" y="209"/>
                  </a:lnTo>
                  <a:lnTo>
                    <a:pt x="16" y="208"/>
                  </a:lnTo>
                  <a:lnTo>
                    <a:pt x="13" y="208"/>
                  </a:lnTo>
                  <a:lnTo>
                    <a:pt x="13" y="206"/>
                  </a:lnTo>
                  <a:lnTo>
                    <a:pt x="15" y="202"/>
                  </a:lnTo>
                  <a:lnTo>
                    <a:pt x="15" y="200"/>
                  </a:lnTo>
                  <a:lnTo>
                    <a:pt x="14" y="194"/>
                  </a:lnTo>
                  <a:lnTo>
                    <a:pt x="15" y="193"/>
                  </a:lnTo>
                  <a:lnTo>
                    <a:pt x="15" y="192"/>
                  </a:lnTo>
                  <a:lnTo>
                    <a:pt x="17" y="193"/>
                  </a:lnTo>
                  <a:lnTo>
                    <a:pt x="19" y="194"/>
                  </a:lnTo>
                  <a:lnTo>
                    <a:pt x="24" y="193"/>
                  </a:lnTo>
                  <a:lnTo>
                    <a:pt x="26" y="192"/>
                  </a:lnTo>
                  <a:lnTo>
                    <a:pt x="28" y="193"/>
                  </a:lnTo>
                  <a:lnTo>
                    <a:pt x="30" y="195"/>
                  </a:lnTo>
                  <a:lnTo>
                    <a:pt x="42" y="191"/>
                  </a:lnTo>
                  <a:lnTo>
                    <a:pt x="42" y="189"/>
                  </a:lnTo>
                  <a:lnTo>
                    <a:pt x="43" y="187"/>
                  </a:lnTo>
                  <a:lnTo>
                    <a:pt x="43" y="185"/>
                  </a:lnTo>
                  <a:lnTo>
                    <a:pt x="43" y="184"/>
                  </a:lnTo>
                  <a:lnTo>
                    <a:pt x="42" y="183"/>
                  </a:lnTo>
                  <a:lnTo>
                    <a:pt x="42" y="181"/>
                  </a:lnTo>
                  <a:lnTo>
                    <a:pt x="42" y="179"/>
                  </a:lnTo>
                  <a:lnTo>
                    <a:pt x="43" y="178"/>
                  </a:lnTo>
                  <a:lnTo>
                    <a:pt x="47" y="176"/>
                  </a:lnTo>
                  <a:lnTo>
                    <a:pt x="48" y="176"/>
                  </a:lnTo>
                  <a:lnTo>
                    <a:pt x="51" y="177"/>
                  </a:lnTo>
                  <a:lnTo>
                    <a:pt x="53" y="179"/>
                  </a:lnTo>
                  <a:lnTo>
                    <a:pt x="56" y="183"/>
                  </a:lnTo>
                  <a:lnTo>
                    <a:pt x="57" y="187"/>
                  </a:lnTo>
                  <a:lnTo>
                    <a:pt x="60" y="191"/>
                  </a:lnTo>
                  <a:lnTo>
                    <a:pt x="65" y="193"/>
                  </a:lnTo>
                  <a:lnTo>
                    <a:pt x="72" y="194"/>
                  </a:lnTo>
                  <a:lnTo>
                    <a:pt x="74" y="194"/>
                  </a:lnTo>
                  <a:lnTo>
                    <a:pt x="80" y="190"/>
                  </a:lnTo>
                  <a:lnTo>
                    <a:pt x="83" y="187"/>
                  </a:lnTo>
                  <a:lnTo>
                    <a:pt x="84" y="185"/>
                  </a:lnTo>
                  <a:lnTo>
                    <a:pt x="85" y="187"/>
                  </a:lnTo>
                  <a:lnTo>
                    <a:pt x="87" y="190"/>
                  </a:lnTo>
                  <a:lnTo>
                    <a:pt x="88" y="191"/>
                  </a:lnTo>
                  <a:lnTo>
                    <a:pt x="89" y="193"/>
                  </a:lnTo>
                  <a:lnTo>
                    <a:pt x="87" y="195"/>
                  </a:lnTo>
                  <a:lnTo>
                    <a:pt x="89" y="196"/>
                  </a:lnTo>
                  <a:lnTo>
                    <a:pt x="92" y="197"/>
                  </a:lnTo>
                  <a:lnTo>
                    <a:pt x="95" y="196"/>
                  </a:lnTo>
                  <a:lnTo>
                    <a:pt x="96" y="195"/>
                  </a:lnTo>
                  <a:lnTo>
                    <a:pt x="98" y="193"/>
                  </a:lnTo>
                  <a:lnTo>
                    <a:pt x="98" y="191"/>
                  </a:lnTo>
                  <a:lnTo>
                    <a:pt x="97" y="190"/>
                  </a:lnTo>
                  <a:lnTo>
                    <a:pt x="97" y="189"/>
                  </a:lnTo>
                  <a:lnTo>
                    <a:pt x="98" y="187"/>
                  </a:lnTo>
                  <a:lnTo>
                    <a:pt x="100" y="184"/>
                  </a:lnTo>
                  <a:lnTo>
                    <a:pt x="100" y="181"/>
                  </a:lnTo>
                  <a:lnTo>
                    <a:pt x="102" y="180"/>
                  </a:lnTo>
                  <a:lnTo>
                    <a:pt x="103" y="179"/>
                  </a:lnTo>
                  <a:lnTo>
                    <a:pt x="105" y="178"/>
                  </a:lnTo>
                  <a:lnTo>
                    <a:pt x="106" y="172"/>
                  </a:lnTo>
                  <a:lnTo>
                    <a:pt x="105" y="170"/>
                  </a:lnTo>
                  <a:lnTo>
                    <a:pt x="105" y="168"/>
                  </a:lnTo>
                  <a:lnTo>
                    <a:pt x="107" y="166"/>
                  </a:lnTo>
                  <a:lnTo>
                    <a:pt x="107" y="163"/>
                  </a:lnTo>
                  <a:lnTo>
                    <a:pt x="106" y="157"/>
                  </a:lnTo>
                  <a:lnTo>
                    <a:pt x="106" y="153"/>
                  </a:lnTo>
                  <a:lnTo>
                    <a:pt x="105" y="149"/>
                  </a:lnTo>
                  <a:lnTo>
                    <a:pt x="107" y="143"/>
                  </a:lnTo>
                  <a:lnTo>
                    <a:pt x="108" y="137"/>
                  </a:lnTo>
                  <a:lnTo>
                    <a:pt x="107" y="136"/>
                  </a:lnTo>
                  <a:lnTo>
                    <a:pt x="106" y="134"/>
                  </a:lnTo>
                  <a:lnTo>
                    <a:pt x="104" y="132"/>
                  </a:lnTo>
                  <a:lnTo>
                    <a:pt x="98" y="131"/>
                  </a:lnTo>
                  <a:lnTo>
                    <a:pt x="97" y="129"/>
                  </a:lnTo>
                  <a:lnTo>
                    <a:pt x="95" y="127"/>
                  </a:lnTo>
                  <a:lnTo>
                    <a:pt x="94" y="126"/>
                  </a:lnTo>
                  <a:lnTo>
                    <a:pt x="89" y="126"/>
                  </a:lnTo>
                  <a:lnTo>
                    <a:pt x="87" y="124"/>
                  </a:lnTo>
                  <a:lnTo>
                    <a:pt x="88" y="121"/>
                  </a:lnTo>
                  <a:lnTo>
                    <a:pt x="89" y="115"/>
                  </a:lnTo>
                  <a:lnTo>
                    <a:pt x="88" y="111"/>
                  </a:lnTo>
                  <a:lnTo>
                    <a:pt x="89" y="108"/>
                  </a:lnTo>
                  <a:lnTo>
                    <a:pt x="90" y="106"/>
                  </a:lnTo>
                  <a:lnTo>
                    <a:pt x="93" y="104"/>
                  </a:lnTo>
                  <a:lnTo>
                    <a:pt x="94" y="101"/>
                  </a:lnTo>
                  <a:lnTo>
                    <a:pt x="95" y="100"/>
                  </a:lnTo>
                  <a:lnTo>
                    <a:pt x="100" y="100"/>
                  </a:lnTo>
                  <a:lnTo>
                    <a:pt x="101" y="98"/>
                  </a:lnTo>
                  <a:lnTo>
                    <a:pt x="103" y="98"/>
                  </a:lnTo>
                  <a:lnTo>
                    <a:pt x="103" y="96"/>
                  </a:lnTo>
                  <a:lnTo>
                    <a:pt x="105" y="94"/>
                  </a:lnTo>
                  <a:lnTo>
                    <a:pt x="106" y="92"/>
                  </a:lnTo>
                  <a:lnTo>
                    <a:pt x="107" y="91"/>
                  </a:lnTo>
                  <a:lnTo>
                    <a:pt x="106" y="89"/>
                  </a:lnTo>
                  <a:lnTo>
                    <a:pt x="105" y="86"/>
                  </a:lnTo>
                  <a:lnTo>
                    <a:pt x="103" y="83"/>
                  </a:lnTo>
                  <a:lnTo>
                    <a:pt x="102" y="82"/>
                  </a:lnTo>
                  <a:lnTo>
                    <a:pt x="100" y="75"/>
                  </a:lnTo>
                  <a:lnTo>
                    <a:pt x="98" y="74"/>
                  </a:lnTo>
                  <a:lnTo>
                    <a:pt x="94" y="73"/>
                  </a:lnTo>
                  <a:lnTo>
                    <a:pt x="87" y="72"/>
                  </a:lnTo>
                  <a:lnTo>
                    <a:pt x="83" y="74"/>
                  </a:lnTo>
                  <a:lnTo>
                    <a:pt x="77" y="76"/>
                  </a:lnTo>
                  <a:lnTo>
                    <a:pt x="72" y="77"/>
                  </a:lnTo>
                  <a:lnTo>
                    <a:pt x="68" y="78"/>
                  </a:lnTo>
                  <a:lnTo>
                    <a:pt x="67" y="78"/>
                  </a:lnTo>
                  <a:lnTo>
                    <a:pt x="66" y="76"/>
                  </a:lnTo>
                  <a:lnTo>
                    <a:pt x="67" y="76"/>
                  </a:lnTo>
                  <a:lnTo>
                    <a:pt x="68" y="74"/>
                  </a:lnTo>
                  <a:lnTo>
                    <a:pt x="67" y="71"/>
                  </a:lnTo>
                  <a:lnTo>
                    <a:pt x="66" y="69"/>
                  </a:lnTo>
                  <a:lnTo>
                    <a:pt x="66" y="65"/>
                  </a:lnTo>
                  <a:lnTo>
                    <a:pt x="66" y="61"/>
                  </a:lnTo>
                  <a:lnTo>
                    <a:pt x="67" y="56"/>
                  </a:lnTo>
                  <a:lnTo>
                    <a:pt x="69" y="51"/>
                  </a:lnTo>
                  <a:lnTo>
                    <a:pt x="70" y="48"/>
                  </a:lnTo>
                  <a:lnTo>
                    <a:pt x="77" y="49"/>
                  </a:lnTo>
                  <a:lnTo>
                    <a:pt x="85" y="49"/>
                  </a:lnTo>
                  <a:lnTo>
                    <a:pt x="93" y="49"/>
                  </a:lnTo>
                  <a:lnTo>
                    <a:pt x="102" y="49"/>
                  </a:lnTo>
                  <a:lnTo>
                    <a:pt x="108" y="49"/>
                  </a:lnTo>
                  <a:lnTo>
                    <a:pt x="111" y="47"/>
                  </a:lnTo>
                  <a:lnTo>
                    <a:pt x="114" y="50"/>
                  </a:lnTo>
                  <a:lnTo>
                    <a:pt x="115" y="50"/>
                  </a:lnTo>
                  <a:lnTo>
                    <a:pt x="115" y="50"/>
                  </a:lnTo>
                  <a:lnTo>
                    <a:pt x="117" y="52"/>
                  </a:lnTo>
                  <a:lnTo>
                    <a:pt x="120" y="52"/>
                  </a:lnTo>
                  <a:lnTo>
                    <a:pt x="120" y="52"/>
                  </a:lnTo>
                  <a:lnTo>
                    <a:pt x="121" y="53"/>
                  </a:lnTo>
                  <a:lnTo>
                    <a:pt x="124" y="53"/>
                  </a:lnTo>
                  <a:lnTo>
                    <a:pt x="126" y="54"/>
                  </a:lnTo>
                  <a:lnTo>
                    <a:pt x="127" y="54"/>
                  </a:lnTo>
                  <a:lnTo>
                    <a:pt x="129" y="53"/>
                  </a:lnTo>
                  <a:lnTo>
                    <a:pt x="131" y="53"/>
                  </a:lnTo>
                  <a:lnTo>
                    <a:pt x="133" y="54"/>
                  </a:lnTo>
                  <a:lnTo>
                    <a:pt x="135" y="56"/>
                  </a:lnTo>
                  <a:lnTo>
                    <a:pt x="137" y="55"/>
                  </a:lnTo>
                  <a:lnTo>
                    <a:pt x="143" y="55"/>
                  </a:lnTo>
                  <a:lnTo>
                    <a:pt x="148" y="56"/>
                  </a:lnTo>
                  <a:lnTo>
                    <a:pt x="152" y="59"/>
                  </a:lnTo>
                  <a:lnTo>
                    <a:pt x="155" y="61"/>
                  </a:lnTo>
                  <a:lnTo>
                    <a:pt x="158" y="64"/>
                  </a:lnTo>
                  <a:lnTo>
                    <a:pt x="159" y="64"/>
                  </a:lnTo>
                  <a:lnTo>
                    <a:pt x="160" y="63"/>
                  </a:lnTo>
                  <a:lnTo>
                    <a:pt x="160" y="63"/>
                  </a:lnTo>
                  <a:lnTo>
                    <a:pt x="160" y="61"/>
                  </a:lnTo>
                  <a:lnTo>
                    <a:pt x="159" y="56"/>
                  </a:lnTo>
                  <a:lnTo>
                    <a:pt x="158" y="53"/>
                  </a:lnTo>
                  <a:lnTo>
                    <a:pt x="159" y="50"/>
                  </a:lnTo>
                  <a:lnTo>
                    <a:pt x="160" y="48"/>
                  </a:lnTo>
                  <a:lnTo>
                    <a:pt x="162" y="47"/>
                  </a:lnTo>
                  <a:lnTo>
                    <a:pt x="162" y="45"/>
                  </a:lnTo>
                  <a:lnTo>
                    <a:pt x="162" y="45"/>
                  </a:lnTo>
                  <a:lnTo>
                    <a:pt x="165" y="41"/>
                  </a:lnTo>
                  <a:lnTo>
                    <a:pt x="166" y="37"/>
                  </a:lnTo>
                  <a:lnTo>
                    <a:pt x="169" y="31"/>
                  </a:lnTo>
                  <a:lnTo>
                    <a:pt x="171" y="28"/>
                  </a:lnTo>
                  <a:lnTo>
                    <a:pt x="171" y="25"/>
                  </a:lnTo>
                  <a:lnTo>
                    <a:pt x="171" y="22"/>
                  </a:lnTo>
                  <a:lnTo>
                    <a:pt x="172" y="18"/>
                  </a:lnTo>
                  <a:lnTo>
                    <a:pt x="171" y="17"/>
                  </a:lnTo>
                  <a:lnTo>
                    <a:pt x="172" y="15"/>
                  </a:lnTo>
                  <a:lnTo>
                    <a:pt x="174" y="10"/>
                  </a:lnTo>
                  <a:lnTo>
                    <a:pt x="174" y="7"/>
                  </a:lnTo>
                  <a:lnTo>
                    <a:pt x="176" y="6"/>
                  </a:lnTo>
                  <a:lnTo>
                    <a:pt x="178" y="5"/>
                  </a:lnTo>
                  <a:lnTo>
                    <a:pt x="181" y="5"/>
                  </a:lnTo>
                  <a:lnTo>
                    <a:pt x="188" y="5"/>
                  </a:lnTo>
                  <a:lnTo>
                    <a:pt x="196" y="3"/>
                  </a:lnTo>
                  <a:lnTo>
                    <a:pt x="198" y="2"/>
                  </a:lnTo>
                  <a:lnTo>
                    <a:pt x="202" y="0"/>
                  </a:lnTo>
                  <a:lnTo>
                    <a:pt x="204" y="0"/>
                  </a:lnTo>
                  <a:lnTo>
                    <a:pt x="205" y="1"/>
                  </a:lnTo>
                  <a:lnTo>
                    <a:pt x="214" y="3"/>
                  </a:lnTo>
                  <a:lnTo>
                    <a:pt x="216" y="5"/>
                  </a:lnTo>
                  <a:lnTo>
                    <a:pt x="217" y="5"/>
                  </a:lnTo>
                  <a:lnTo>
                    <a:pt x="218" y="5"/>
                  </a:lnTo>
                  <a:lnTo>
                    <a:pt x="221" y="5"/>
                  </a:lnTo>
                  <a:lnTo>
                    <a:pt x="223" y="5"/>
                  </a:lnTo>
                  <a:lnTo>
                    <a:pt x="224" y="5"/>
                  </a:lnTo>
                  <a:lnTo>
                    <a:pt x="226" y="6"/>
                  </a:lnTo>
                  <a:lnTo>
                    <a:pt x="226" y="6"/>
                  </a:lnTo>
                  <a:lnTo>
                    <a:pt x="228" y="5"/>
                  </a:lnTo>
                  <a:lnTo>
                    <a:pt x="230" y="3"/>
                  </a:lnTo>
                  <a:lnTo>
                    <a:pt x="235" y="2"/>
                  </a:lnTo>
                  <a:lnTo>
                    <a:pt x="236" y="2"/>
                  </a:lnTo>
                  <a:lnTo>
                    <a:pt x="238" y="6"/>
                  </a:lnTo>
                  <a:lnTo>
                    <a:pt x="240"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6" name="Freeform 1034">
              <a:extLst>
                <a:ext uri="{FF2B5EF4-FFF2-40B4-BE49-F238E27FC236}">
                  <a16:creationId xmlns="" xmlns:a16="http://schemas.microsoft.com/office/drawing/2014/main" id="{8861BA1F-E105-FC41-DD65-D803DA8822AF}"/>
                </a:ext>
              </a:extLst>
            </p:cNvPr>
            <p:cNvSpPr>
              <a:spLocks noChangeArrowheads="1"/>
            </p:cNvSpPr>
            <p:nvPr/>
          </p:nvSpPr>
          <p:spPr bwMode="auto">
            <a:xfrm>
              <a:off x="7864109" y="9479205"/>
              <a:ext cx="241788" cy="258276"/>
            </a:xfrm>
            <a:custGeom>
              <a:avLst/>
              <a:gdLst>
                <a:gd name="T0" fmla="*/ 176 w 196"/>
                <a:gd name="T1" fmla="*/ 180 h 206"/>
                <a:gd name="T2" fmla="*/ 109 w 196"/>
                <a:gd name="T3" fmla="*/ 14 h 206"/>
                <a:gd name="T4" fmla="*/ 119 w 196"/>
                <a:gd name="T5" fmla="*/ 28 h 206"/>
                <a:gd name="T6" fmla="*/ 132 w 196"/>
                <a:gd name="T7" fmla="*/ 34 h 206"/>
                <a:gd name="T8" fmla="*/ 148 w 196"/>
                <a:gd name="T9" fmla="*/ 28 h 206"/>
                <a:gd name="T10" fmla="*/ 170 w 196"/>
                <a:gd name="T11" fmla="*/ 27 h 206"/>
                <a:gd name="T12" fmla="*/ 179 w 196"/>
                <a:gd name="T13" fmla="*/ 33 h 206"/>
                <a:gd name="T14" fmla="*/ 187 w 196"/>
                <a:gd name="T15" fmla="*/ 42 h 206"/>
                <a:gd name="T16" fmla="*/ 189 w 196"/>
                <a:gd name="T17" fmla="*/ 46 h 206"/>
                <a:gd name="T18" fmla="*/ 189 w 196"/>
                <a:gd name="T19" fmla="*/ 55 h 206"/>
                <a:gd name="T20" fmla="*/ 194 w 196"/>
                <a:gd name="T21" fmla="*/ 72 h 206"/>
                <a:gd name="T22" fmla="*/ 191 w 196"/>
                <a:gd name="T23" fmla="*/ 84 h 206"/>
                <a:gd name="T24" fmla="*/ 186 w 196"/>
                <a:gd name="T25" fmla="*/ 92 h 206"/>
                <a:gd name="T26" fmla="*/ 179 w 196"/>
                <a:gd name="T27" fmla="*/ 112 h 206"/>
                <a:gd name="T28" fmla="*/ 171 w 196"/>
                <a:gd name="T29" fmla="*/ 126 h 206"/>
                <a:gd name="T30" fmla="*/ 172 w 196"/>
                <a:gd name="T31" fmla="*/ 138 h 206"/>
                <a:gd name="T32" fmla="*/ 179 w 196"/>
                <a:gd name="T33" fmla="*/ 161 h 206"/>
                <a:gd name="T34" fmla="*/ 187 w 196"/>
                <a:gd name="T35" fmla="*/ 170 h 206"/>
                <a:gd name="T36" fmla="*/ 185 w 196"/>
                <a:gd name="T37" fmla="*/ 179 h 206"/>
                <a:gd name="T38" fmla="*/ 177 w 196"/>
                <a:gd name="T39" fmla="*/ 179 h 206"/>
                <a:gd name="T40" fmla="*/ 169 w 196"/>
                <a:gd name="T41" fmla="*/ 179 h 206"/>
                <a:gd name="T42" fmla="*/ 136 w 196"/>
                <a:gd name="T43" fmla="*/ 174 h 206"/>
                <a:gd name="T44" fmla="*/ 146 w 196"/>
                <a:gd name="T45" fmla="*/ 176 h 206"/>
                <a:gd name="T46" fmla="*/ 106 w 196"/>
                <a:gd name="T47" fmla="*/ 177 h 206"/>
                <a:gd name="T48" fmla="*/ 113 w 196"/>
                <a:gd name="T49" fmla="*/ 180 h 206"/>
                <a:gd name="T50" fmla="*/ 56 w 196"/>
                <a:gd name="T51" fmla="*/ 194 h 206"/>
                <a:gd name="T52" fmla="*/ 33 w 196"/>
                <a:gd name="T53" fmla="*/ 205 h 206"/>
                <a:gd name="T54" fmla="*/ 33 w 196"/>
                <a:gd name="T55" fmla="*/ 184 h 206"/>
                <a:gd name="T56" fmla="*/ 37 w 196"/>
                <a:gd name="T57" fmla="*/ 174 h 206"/>
                <a:gd name="T58" fmla="*/ 36 w 196"/>
                <a:gd name="T59" fmla="*/ 157 h 206"/>
                <a:gd name="T60" fmla="*/ 27 w 196"/>
                <a:gd name="T61" fmla="*/ 155 h 206"/>
                <a:gd name="T62" fmla="*/ 22 w 196"/>
                <a:gd name="T63" fmla="*/ 145 h 206"/>
                <a:gd name="T64" fmla="*/ 10 w 196"/>
                <a:gd name="T65" fmla="*/ 142 h 206"/>
                <a:gd name="T66" fmla="*/ 1 w 196"/>
                <a:gd name="T67" fmla="*/ 137 h 206"/>
                <a:gd name="T68" fmla="*/ 8 w 196"/>
                <a:gd name="T69" fmla="*/ 124 h 206"/>
                <a:gd name="T70" fmla="*/ 5 w 196"/>
                <a:gd name="T71" fmla="*/ 103 h 206"/>
                <a:gd name="T72" fmla="*/ 11 w 196"/>
                <a:gd name="T73" fmla="*/ 102 h 206"/>
                <a:gd name="T74" fmla="*/ 16 w 196"/>
                <a:gd name="T75" fmla="*/ 88 h 206"/>
                <a:gd name="T76" fmla="*/ 16 w 196"/>
                <a:gd name="T77" fmla="*/ 82 h 206"/>
                <a:gd name="T78" fmla="*/ 11 w 196"/>
                <a:gd name="T79" fmla="*/ 73 h 206"/>
                <a:gd name="T80" fmla="*/ 23 w 196"/>
                <a:gd name="T81" fmla="*/ 72 h 206"/>
                <a:gd name="T82" fmla="*/ 29 w 196"/>
                <a:gd name="T83" fmla="*/ 74 h 206"/>
                <a:gd name="T84" fmla="*/ 21 w 196"/>
                <a:gd name="T85" fmla="*/ 60 h 206"/>
                <a:gd name="T86" fmla="*/ 24 w 196"/>
                <a:gd name="T87" fmla="*/ 51 h 206"/>
                <a:gd name="T88" fmla="*/ 18 w 196"/>
                <a:gd name="T89" fmla="*/ 43 h 206"/>
                <a:gd name="T90" fmla="*/ 14 w 196"/>
                <a:gd name="T91" fmla="*/ 24 h 206"/>
                <a:gd name="T92" fmla="*/ 20 w 196"/>
                <a:gd name="T93" fmla="*/ 18 h 206"/>
                <a:gd name="T94" fmla="*/ 33 w 196"/>
                <a:gd name="T95" fmla="*/ 9 h 206"/>
                <a:gd name="T96" fmla="*/ 38 w 196"/>
                <a:gd name="T97" fmla="*/ 13 h 206"/>
                <a:gd name="T98" fmla="*/ 50 w 196"/>
                <a:gd name="T99" fmla="*/ 19 h 206"/>
                <a:gd name="T100" fmla="*/ 52 w 196"/>
                <a:gd name="T101" fmla="*/ 14 h 206"/>
                <a:gd name="T102" fmla="*/ 61 w 196"/>
                <a:gd name="T103" fmla="*/ 12 h 206"/>
                <a:gd name="T104" fmla="*/ 62 w 196"/>
                <a:gd name="T105" fmla="*/ 2 h 206"/>
                <a:gd name="T106" fmla="*/ 69 w 196"/>
                <a:gd name="T107" fmla="*/ 2 h 206"/>
                <a:gd name="T108" fmla="*/ 75 w 196"/>
                <a:gd name="T109" fmla="*/ 1 h 206"/>
                <a:gd name="T110" fmla="*/ 77 w 196"/>
                <a:gd name="T111" fmla="*/ 12 h 206"/>
                <a:gd name="T112" fmla="*/ 79 w 196"/>
                <a:gd name="T113" fmla="*/ 17 h 206"/>
                <a:gd name="T114" fmla="*/ 86 w 196"/>
                <a:gd name="T115" fmla="*/ 1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06">
                  <a:moveTo>
                    <a:pt x="176" y="180"/>
                  </a:moveTo>
                  <a:lnTo>
                    <a:pt x="175" y="181"/>
                  </a:lnTo>
                  <a:lnTo>
                    <a:pt x="171" y="180"/>
                  </a:lnTo>
                  <a:lnTo>
                    <a:pt x="172" y="180"/>
                  </a:lnTo>
                  <a:lnTo>
                    <a:pt x="176" y="180"/>
                  </a:lnTo>
                  <a:close/>
                  <a:moveTo>
                    <a:pt x="98" y="9"/>
                  </a:moveTo>
                  <a:lnTo>
                    <a:pt x="100" y="12"/>
                  </a:lnTo>
                  <a:lnTo>
                    <a:pt x="103" y="13"/>
                  </a:lnTo>
                  <a:lnTo>
                    <a:pt x="107" y="13"/>
                  </a:lnTo>
                  <a:lnTo>
                    <a:pt x="109" y="14"/>
                  </a:lnTo>
                  <a:lnTo>
                    <a:pt x="112" y="16"/>
                  </a:lnTo>
                  <a:lnTo>
                    <a:pt x="113" y="19"/>
                  </a:lnTo>
                  <a:lnTo>
                    <a:pt x="115" y="22"/>
                  </a:lnTo>
                  <a:lnTo>
                    <a:pt x="116" y="25"/>
                  </a:lnTo>
                  <a:lnTo>
                    <a:pt x="119" y="28"/>
                  </a:lnTo>
                  <a:lnTo>
                    <a:pt x="121" y="29"/>
                  </a:lnTo>
                  <a:lnTo>
                    <a:pt x="124" y="32"/>
                  </a:lnTo>
                  <a:lnTo>
                    <a:pt x="127" y="33"/>
                  </a:lnTo>
                  <a:lnTo>
                    <a:pt x="130" y="32"/>
                  </a:lnTo>
                  <a:lnTo>
                    <a:pt x="132" y="34"/>
                  </a:lnTo>
                  <a:lnTo>
                    <a:pt x="134" y="35"/>
                  </a:lnTo>
                  <a:lnTo>
                    <a:pt x="137" y="35"/>
                  </a:lnTo>
                  <a:lnTo>
                    <a:pt x="138" y="32"/>
                  </a:lnTo>
                  <a:lnTo>
                    <a:pt x="142" y="30"/>
                  </a:lnTo>
                  <a:lnTo>
                    <a:pt x="148" y="28"/>
                  </a:lnTo>
                  <a:lnTo>
                    <a:pt x="151" y="27"/>
                  </a:lnTo>
                  <a:lnTo>
                    <a:pt x="154" y="26"/>
                  </a:lnTo>
                  <a:lnTo>
                    <a:pt x="160" y="26"/>
                  </a:lnTo>
                  <a:lnTo>
                    <a:pt x="166" y="27"/>
                  </a:lnTo>
                  <a:lnTo>
                    <a:pt x="170" y="27"/>
                  </a:lnTo>
                  <a:lnTo>
                    <a:pt x="172" y="27"/>
                  </a:lnTo>
                  <a:lnTo>
                    <a:pt x="174" y="29"/>
                  </a:lnTo>
                  <a:lnTo>
                    <a:pt x="176" y="32"/>
                  </a:lnTo>
                  <a:lnTo>
                    <a:pt x="178" y="32"/>
                  </a:lnTo>
                  <a:lnTo>
                    <a:pt x="179" y="33"/>
                  </a:lnTo>
                  <a:lnTo>
                    <a:pt x="181" y="36"/>
                  </a:lnTo>
                  <a:lnTo>
                    <a:pt x="183" y="38"/>
                  </a:lnTo>
                  <a:lnTo>
                    <a:pt x="183" y="40"/>
                  </a:lnTo>
                  <a:lnTo>
                    <a:pt x="185" y="42"/>
                  </a:lnTo>
                  <a:lnTo>
                    <a:pt x="187" y="42"/>
                  </a:lnTo>
                  <a:lnTo>
                    <a:pt x="188" y="41"/>
                  </a:lnTo>
                  <a:lnTo>
                    <a:pt x="189" y="40"/>
                  </a:lnTo>
                  <a:lnTo>
                    <a:pt x="189" y="42"/>
                  </a:lnTo>
                  <a:lnTo>
                    <a:pt x="189" y="44"/>
                  </a:lnTo>
                  <a:lnTo>
                    <a:pt x="189" y="46"/>
                  </a:lnTo>
                  <a:lnTo>
                    <a:pt x="189" y="47"/>
                  </a:lnTo>
                  <a:lnTo>
                    <a:pt x="189" y="49"/>
                  </a:lnTo>
                  <a:lnTo>
                    <a:pt x="187" y="53"/>
                  </a:lnTo>
                  <a:lnTo>
                    <a:pt x="187" y="54"/>
                  </a:lnTo>
                  <a:lnTo>
                    <a:pt x="189" y="55"/>
                  </a:lnTo>
                  <a:lnTo>
                    <a:pt x="190" y="57"/>
                  </a:lnTo>
                  <a:lnTo>
                    <a:pt x="191" y="61"/>
                  </a:lnTo>
                  <a:lnTo>
                    <a:pt x="192" y="62"/>
                  </a:lnTo>
                  <a:lnTo>
                    <a:pt x="192" y="63"/>
                  </a:lnTo>
                  <a:lnTo>
                    <a:pt x="194" y="72"/>
                  </a:lnTo>
                  <a:lnTo>
                    <a:pt x="195" y="81"/>
                  </a:lnTo>
                  <a:lnTo>
                    <a:pt x="194" y="82"/>
                  </a:lnTo>
                  <a:lnTo>
                    <a:pt x="192" y="83"/>
                  </a:lnTo>
                  <a:lnTo>
                    <a:pt x="192" y="83"/>
                  </a:lnTo>
                  <a:lnTo>
                    <a:pt x="191" y="84"/>
                  </a:lnTo>
                  <a:lnTo>
                    <a:pt x="192" y="85"/>
                  </a:lnTo>
                  <a:lnTo>
                    <a:pt x="192" y="87"/>
                  </a:lnTo>
                  <a:lnTo>
                    <a:pt x="190" y="87"/>
                  </a:lnTo>
                  <a:lnTo>
                    <a:pt x="186" y="90"/>
                  </a:lnTo>
                  <a:lnTo>
                    <a:pt x="186" y="92"/>
                  </a:lnTo>
                  <a:lnTo>
                    <a:pt x="184" y="94"/>
                  </a:lnTo>
                  <a:lnTo>
                    <a:pt x="184" y="95"/>
                  </a:lnTo>
                  <a:lnTo>
                    <a:pt x="183" y="98"/>
                  </a:lnTo>
                  <a:lnTo>
                    <a:pt x="181" y="106"/>
                  </a:lnTo>
                  <a:lnTo>
                    <a:pt x="179" y="112"/>
                  </a:lnTo>
                  <a:lnTo>
                    <a:pt x="179" y="113"/>
                  </a:lnTo>
                  <a:lnTo>
                    <a:pt x="179" y="115"/>
                  </a:lnTo>
                  <a:lnTo>
                    <a:pt x="178" y="117"/>
                  </a:lnTo>
                  <a:lnTo>
                    <a:pt x="174" y="122"/>
                  </a:lnTo>
                  <a:lnTo>
                    <a:pt x="171" y="126"/>
                  </a:lnTo>
                  <a:lnTo>
                    <a:pt x="172" y="128"/>
                  </a:lnTo>
                  <a:lnTo>
                    <a:pt x="172" y="130"/>
                  </a:lnTo>
                  <a:lnTo>
                    <a:pt x="171" y="131"/>
                  </a:lnTo>
                  <a:lnTo>
                    <a:pt x="171" y="135"/>
                  </a:lnTo>
                  <a:lnTo>
                    <a:pt x="172" y="138"/>
                  </a:lnTo>
                  <a:lnTo>
                    <a:pt x="173" y="141"/>
                  </a:lnTo>
                  <a:lnTo>
                    <a:pt x="176" y="149"/>
                  </a:lnTo>
                  <a:lnTo>
                    <a:pt x="177" y="155"/>
                  </a:lnTo>
                  <a:lnTo>
                    <a:pt x="178" y="159"/>
                  </a:lnTo>
                  <a:lnTo>
                    <a:pt x="179" y="161"/>
                  </a:lnTo>
                  <a:lnTo>
                    <a:pt x="180" y="163"/>
                  </a:lnTo>
                  <a:lnTo>
                    <a:pt x="180" y="164"/>
                  </a:lnTo>
                  <a:lnTo>
                    <a:pt x="185" y="164"/>
                  </a:lnTo>
                  <a:lnTo>
                    <a:pt x="186" y="165"/>
                  </a:lnTo>
                  <a:lnTo>
                    <a:pt x="187" y="170"/>
                  </a:lnTo>
                  <a:lnTo>
                    <a:pt x="187" y="173"/>
                  </a:lnTo>
                  <a:lnTo>
                    <a:pt x="186" y="174"/>
                  </a:lnTo>
                  <a:lnTo>
                    <a:pt x="186" y="175"/>
                  </a:lnTo>
                  <a:lnTo>
                    <a:pt x="186" y="178"/>
                  </a:lnTo>
                  <a:lnTo>
                    <a:pt x="185" y="179"/>
                  </a:lnTo>
                  <a:lnTo>
                    <a:pt x="183" y="179"/>
                  </a:lnTo>
                  <a:lnTo>
                    <a:pt x="181" y="180"/>
                  </a:lnTo>
                  <a:lnTo>
                    <a:pt x="178" y="180"/>
                  </a:lnTo>
                  <a:lnTo>
                    <a:pt x="178" y="179"/>
                  </a:lnTo>
                  <a:lnTo>
                    <a:pt x="177" y="179"/>
                  </a:lnTo>
                  <a:lnTo>
                    <a:pt x="174" y="178"/>
                  </a:lnTo>
                  <a:lnTo>
                    <a:pt x="174" y="173"/>
                  </a:lnTo>
                  <a:lnTo>
                    <a:pt x="173" y="173"/>
                  </a:lnTo>
                  <a:lnTo>
                    <a:pt x="171" y="174"/>
                  </a:lnTo>
                  <a:lnTo>
                    <a:pt x="169" y="179"/>
                  </a:lnTo>
                  <a:lnTo>
                    <a:pt x="168" y="180"/>
                  </a:lnTo>
                  <a:lnTo>
                    <a:pt x="151" y="177"/>
                  </a:lnTo>
                  <a:lnTo>
                    <a:pt x="148" y="175"/>
                  </a:lnTo>
                  <a:lnTo>
                    <a:pt x="143" y="174"/>
                  </a:lnTo>
                  <a:lnTo>
                    <a:pt x="136" y="174"/>
                  </a:lnTo>
                  <a:lnTo>
                    <a:pt x="129" y="175"/>
                  </a:lnTo>
                  <a:lnTo>
                    <a:pt x="127" y="176"/>
                  </a:lnTo>
                  <a:lnTo>
                    <a:pt x="143" y="176"/>
                  </a:lnTo>
                  <a:lnTo>
                    <a:pt x="145" y="176"/>
                  </a:lnTo>
                  <a:lnTo>
                    <a:pt x="146" y="176"/>
                  </a:lnTo>
                  <a:lnTo>
                    <a:pt x="126" y="178"/>
                  </a:lnTo>
                  <a:lnTo>
                    <a:pt x="118" y="180"/>
                  </a:lnTo>
                  <a:lnTo>
                    <a:pt x="116" y="180"/>
                  </a:lnTo>
                  <a:lnTo>
                    <a:pt x="114" y="178"/>
                  </a:lnTo>
                  <a:lnTo>
                    <a:pt x="106" y="177"/>
                  </a:lnTo>
                  <a:lnTo>
                    <a:pt x="104" y="178"/>
                  </a:lnTo>
                  <a:lnTo>
                    <a:pt x="103" y="179"/>
                  </a:lnTo>
                  <a:lnTo>
                    <a:pt x="107" y="179"/>
                  </a:lnTo>
                  <a:lnTo>
                    <a:pt x="112" y="179"/>
                  </a:lnTo>
                  <a:lnTo>
                    <a:pt x="113" y="180"/>
                  </a:lnTo>
                  <a:lnTo>
                    <a:pt x="97" y="181"/>
                  </a:lnTo>
                  <a:lnTo>
                    <a:pt x="86" y="184"/>
                  </a:lnTo>
                  <a:lnTo>
                    <a:pt x="81" y="186"/>
                  </a:lnTo>
                  <a:lnTo>
                    <a:pt x="65" y="192"/>
                  </a:lnTo>
                  <a:lnTo>
                    <a:pt x="56" y="194"/>
                  </a:lnTo>
                  <a:lnTo>
                    <a:pt x="53" y="196"/>
                  </a:lnTo>
                  <a:lnTo>
                    <a:pt x="49" y="198"/>
                  </a:lnTo>
                  <a:lnTo>
                    <a:pt x="44" y="200"/>
                  </a:lnTo>
                  <a:lnTo>
                    <a:pt x="37" y="204"/>
                  </a:lnTo>
                  <a:lnTo>
                    <a:pt x="33" y="205"/>
                  </a:lnTo>
                  <a:lnTo>
                    <a:pt x="33" y="203"/>
                  </a:lnTo>
                  <a:lnTo>
                    <a:pt x="33" y="198"/>
                  </a:lnTo>
                  <a:lnTo>
                    <a:pt x="32" y="190"/>
                  </a:lnTo>
                  <a:lnTo>
                    <a:pt x="32" y="187"/>
                  </a:lnTo>
                  <a:lnTo>
                    <a:pt x="33" y="184"/>
                  </a:lnTo>
                  <a:lnTo>
                    <a:pt x="33" y="181"/>
                  </a:lnTo>
                  <a:lnTo>
                    <a:pt x="34" y="181"/>
                  </a:lnTo>
                  <a:lnTo>
                    <a:pt x="35" y="180"/>
                  </a:lnTo>
                  <a:lnTo>
                    <a:pt x="35" y="176"/>
                  </a:lnTo>
                  <a:lnTo>
                    <a:pt x="37" y="174"/>
                  </a:lnTo>
                  <a:lnTo>
                    <a:pt x="37" y="169"/>
                  </a:lnTo>
                  <a:lnTo>
                    <a:pt x="38" y="168"/>
                  </a:lnTo>
                  <a:lnTo>
                    <a:pt x="38" y="166"/>
                  </a:lnTo>
                  <a:lnTo>
                    <a:pt x="37" y="163"/>
                  </a:lnTo>
                  <a:lnTo>
                    <a:pt x="36" y="157"/>
                  </a:lnTo>
                  <a:lnTo>
                    <a:pt x="36" y="157"/>
                  </a:lnTo>
                  <a:lnTo>
                    <a:pt x="35" y="157"/>
                  </a:lnTo>
                  <a:lnTo>
                    <a:pt x="34" y="157"/>
                  </a:lnTo>
                  <a:lnTo>
                    <a:pt x="30" y="155"/>
                  </a:lnTo>
                  <a:lnTo>
                    <a:pt x="27" y="155"/>
                  </a:lnTo>
                  <a:lnTo>
                    <a:pt x="25" y="153"/>
                  </a:lnTo>
                  <a:lnTo>
                    <a:pt x="25" y="151"/>
                  </a:lnTo>
                  <a:lnTo>
                    <a:pt x="24" y="150"/>
                  </a:lnTo>
                  <a:lnTo>
                    <a:pt x="23" y="147"/>
                  </a:lnTo>
                  <a:lnTo>
                    <a:pt x="22" y="145"/>
                  </a:lnTo>
                  <a:lnTo>
                    <a:pt x="19" y="143"/>
                  </a:lnTo>
                  <a:lnTo>
                    <a:pt x="17" y="142"/>
                  </a:lnTo>
                  <a:lnTo>
                    <a:pt x="14" y="143"/>
                  </a:lnTo>
                  <a:lnTo>
                    <a:pt x="12" y="143"/>
                  </a:lnTo>
                  <a:lnTo>
                    <a:pt x="10" y="142"/>
                  </a:lnTo>
                  <a:lnTo>
                    <a:pt x="8" y="141"/>
                  </a:lnTo>
                  <a:lnTo>
                    <a:pt x="6" y="139"/>
                  </a:lnTo>
                  <a:lnTo>
                    <a:pt x="5" y="137"/>
                  </a:lnTo>
                  <a:lnTo>
                    <a:pt x="3" y="137"/>
                  </a:lnTo>
                  <a:lnTo>
                    <a:pt x="1" y="137"/>
                  </a:lnTo>
                  <a:lnTo>
                    <a:pt x="0" y="136"/>
                  </a:lnTo>
                  <a:lnTo>
                    <a:pt x="0" y="135"/>
                  </a:lnTo>
                  <a:lnTo>
                    <a:pt x="6" y="129"/>
                  </a:lnTo>
                  <a:lnTo>
                    <a:pt x="8" y="126"/>
                  </a:lnTo>
                  <a:lnTo>
                    <a:pt x="8" y="124"/>
                  </a:lnTo>
                  <a:lnTo>
                    <a:pt x="8" y="123"/>
                  </a:lnTo>
                  <a:lnTo>
                    <a:pt x="9" y="121"/>
                  </a:lnTo>
                  <a:lnTo>
                    <a:pt x="10" y="118"/>
                  </a:lnTo>
                  <a:lnTo>
                    <a:pt x="6" y="107"/>
                  </a:lnTo>
                  <a:lnTo>
                    <a:pt x="5" y="103"/>
                  </a:lnTo>
                  <a:lnTo>
                    <a:pt x="4" y="103"/>
                  </a:lnTo>
                  <a:lnTo>
                    <a:pt x="3" y="102"/>
                  </a:lnTo>
                  <a:lnTo>
                    <a:pt x="5" y="101"/>
                  </a:lnTo>
                  <a:lnTo>
                    <a:pt x="8" y="101"/>
                  </a:lnTo>
                  <a:lnTo>
                    <a:pt x="11" y="102"/>
                  </a:lnTo>
                  <a:lnTo>
                    <a:pt x="12" y="101"/>
                  </a:lnTo>
                  <a:lnTo>
                    <a:pt x="15" y="96"/>
                  </a:lnTo>
                  <a:lnTo>
                    <a:pt x="15" y="93"/>
                  </a:lnTo>
                  <a:lnTo>
                    <a:pt x="15" y="92"/>
                  </a:lnTo>
                  <a:lnTo>
                    <a:pt x="16" y="88"/>
                  </a:lnTo>
                  <a:lnTo>
                    <a:pt x="18" y="87"/>
                  </a:lnTo>
                  <a:lnTo>
                    <a:pt x="18" y="85"/>
                  </a:lnTo>
                  <a:lnTo>
                    <a:pt x="18" y="83"/>
                  </a:lnTo>
                  <a:lnTo>
                    <a:pt x="17" y="82"/>
                  </a:lnTo>
                  <a:lnTo>
                    <a:pt x="16" y="82"/>
                  </a:lnTo>
                  <a:lnTo>
                    <a:pt x="14" y="82"/>
                  </a:lnTo>
                  <a:lnTo>
                    <a:pt x="12" y="81"/>
                  </a:lnTo>
                  <a:lnTo>
                    <a:pt x="11" y="80"/>
                  </a:lnTo>
                  <a:lnTo>
                    <a:pt x="11" y="75"/>
                  </a:lnTo>
                  <a:lnTo>
                    <a:pt x="11" y="73"/>
                  </a:lnTo>
                  <a:lnTo>
                    <a:pt x="12" y="72"/>
                  </a:lnTo>
                  <a:lnTo>
                    <a:pt x="13" y="72"/>
                  </a:lnTo>
                  <a:lnTo>
                    <a:pt x="17" y="72"/>
                  </a:lnTo>
                  <a:lnTo>
                    <a:pt x="21" y="72"/>
                  </a:lnTo>
                  <a:lnTo>
                    <a:pt x="23" y="72"/>
                  </a:lnTo>
                  <a:lnTo>
                    <a:pt x="25" y="72"/>
                  </a:lnTo>
                  <a:lnTo>
                    <a:pt x="25" y="74"/>
                  </a:lnTo>
                  <a:lnTo>
                    <a:pt x="27" y="76"/>
                  </a:lnTo>
                  <a:lnTo>
                    <a:pt x="28" y="76"/>
                  </a:lnTo>
                  <a:lnTo>
                    <a:pt x="29" y="74"/>
                  </a:lnTo>
                  <a:lnTo>
                    <a:pt x="28" y="70"/>
                  </a:lnTo>
                  <a:lnTo>
                    <a:pt x="28" y="67"/>
                  </a:lnTo>
                  <a:lnTo>
                    <a:pt x="26" y="65"/>
                  </a:lnTo>
                  <a:lnTo>
                    <a:pt x="21" y="63"/>
                  </a:lnTo>
                  <a:lnTo>
                    <a:pt x="21" y="60"/>
                  </a:lnTo>
                  <a:lnTo>
                    <a:pt x="21" y="56"/>
                  </a:lnTo>
                  <a:lnTo>
                    <a:pt x="22" y="55"/>
                  </a:lnTo>
                  <a:lnTo>
                    <a:pt x="26" y="53"/>
                  </a:lnTo>
                  <a:lnTo>
                    <a:pt x="25" y="52"/>
                  </a:lnTo>
                  <a:lnTo>
                    <a:pt x="24" y="51"/>
                  </a:lnTo>
                  <a:lnTo>
                    <a:pt x="22" y="49"/>
                  </a:lnTo>
                  <a:lnTo>
                    <a:pt x="22" y="46"/>
                  </a:lnTo>
                  <a:lnTo>
                    <a:pt x="22" y="42"/>
                  </a:lnTo>
                  <a:lnTo>
                    <a:pt x="20" y="43"/>
                  </a:lnTo>
                  <a:lnTo>
                    <a:pt x="18" y="43"/>
                  </a:lnTo>
                  <a:lnTo>
                    <a:pt x="16" y="42"/>
                  </a:lnTo>
                  <a:lnTo>
                    <a:pt x="14" y="40"/>
                  </a:lnTo>
                  <a:lnTo>
                    <a:pt x="14" y="34"/>
                  </a:lnTo>
                  <a:lnTo>
                    <a:pt x="14" y="27"/>
                  </a:lnTo>
                  <a:lnTo>
                    <a:pt x="14" y="24"/>
                  </a:lnTo>
                  <a:lnTo>
                    <a:pt x="14" y="22"/>
                  </a:lnTo>
                  <a:lnTo>
                    <a:pt x="16" y="21"/>
                  </a:lnTo>
                  <a:lnTo>
                    <a:pt x="18" y="19"/>
                  </a:lnTo>
                  <a:lnTo>
                    <a:pt x="19" y="18"/>
                  </a:lnTo>
                  <a:lnTo>
                    <a:pt x="20" y="18"/>
                  </a:lnTo>
                  <a:lnTo>
                    <a:pt x="22" y="18"/>
                  </a:lnTo>
                  <a:lnTo>
                    <a:pt x="25" y="16"/>
                  </a:lnTo>
                  <a:lnTo>
                    <a:pt x="27" y="12"/>
                  </a:lnTo>
                  <a:lnTo>
                    <a:pt x="29" y="9"/>
                  </a:lnTo>
                  <a:lnTo>
                    <a:pt x="33" y="9"/>
                  </a:lnTo>
                  <a:lnTo>
                    <a:pt x="34" y="9"/>
                  </a:lnTo>
                  <a:lnTo>
                    <a:pt x="35" y="9"/>
                  </a:lnTo>
                  <a:lnTo>
                    <a:pt x="36" y="11"/>
                  </a:lnTo>
                  <a:lnTo>
                    <a:pt x="38" y="13"/>
                  </a:lnTo>
                  <a:lnTo>
                    <a:pt x="38" y="13"/>
                  </a:lnTo>
                  <a:lnTo>
                    <a:pt x="39" y="15"/>
                  </a:lnTo>
                  <a:lnTo>
                    <a:pt x="45" y="16"/>
                  </a:lnTo>
                  <a:lnTo>
                    <a:pt x="47" y="17"/>
                  </a:lnTo>
                  <a:lnTo>
                    <a:pt x="50" y="19"/>
                  </a:lnTo>
                  <a:lnTo>
                    <a:pt x="50" y="19"/>
                  </a:lnTo>
                  <a:lnTo>
                    <a:pt x="51" y="18"/>
                  </a:lnTo>
                  <a:lnTo>
                    <a:pt x="52" y="18"/>
                  </a:lnTo>
                  <a:lnTo>
                    <a:pt x="52" y="17"/>
                  </a:lnTo>
                  <a:lnTo>
                    <a:pt x="51" y="15"/>
                  </a:lnTo>
                  <a:lnTo>
                    <a:pt x="52" y="14"/>
                  </a:lnTo>
                  <a:lnTo>
                    <a:pt x="52" y="13"/>
                  </a:lnTo>
                  <a:lnTo>
                    <a:pt x="54" y="12"/>
                  </a:lnTo>
                  <a:lnTo>
                    <a:pt x="56" y="12"/>
                  </a:lnTo>
                  <a:lnTo>
                    <a:pt x="59" y="12"/>
                  </a:lnTo>
                  <a:lnTo>
                    <a:pt x="61" y="12"/>
                  </a:lnTo>
                  <a:lnTo>
                    <a:pt x="61" y="11"/>
                  </a:lnTo>
                  <a:lnTo>
                    <a:pt x="61" y="7"/>
                  </a:lnTo>
                  <a:lnTo>
                    <a:pt x="61" y="5"/>
                  </a:lnTo>
                  <a:lnTo>
                    <a:pt x="61" y="3"/>
                  </a:lnTo>
                  <a:lnTo>
                    <a:pt x="62" y="2"/>
                  </a:lnTo>
                  <a:lnTo>
                    <a:pt x="65" y="5"/>
                  </a:lnTo>
                  <a:lnTo>
                    <a:pt x="68" y="5"/>
                  </a:lnTo>
                  <a:lnTo>
                    <a:pt x="69" y="5"/>
                  </a:lnTo>
                  <a:lnTo>
                    <a:pt x="70" y="5"/>
                  </a:lnTo>
                  <a:lnTo>
                    <a:pt x="69" y="2"/>
                  </a:lnTo>
                  <a:lnTo>
                    <a:pt x="69" y="2"/>
                  </a:lnTo>
                  <a:lnTo>
                    <a:pt x="70" y="1"/>
                  </a:lnTo>
                  <a:lnTo>
                    <a:pt x="71" y="1"/>
                  </a:lnTo>
                  <a:lnTo>
                    <a:pt x="74" y="0"/>
                  </a:lnTo>
                  <a:lnTo>
                    <a:pt x="75" y="1"/>
                  </a:lnTo>
                  <a:lnTo>
                    <a:pt x="75" y="4"/>
                  </a:lnTo>
                  <a:lnTo>
                    <a:pt x="75" y="5"/>
                  </a:lnTo>
                  <a:lnTo>
                    <a:pt x="76" y="8"/>
                  </a:lnTo>
                  <a:lnTo>
                    <a:pt x="77" y="10"/>
                  </a:lnTo>
                  <a:lnTo>
                    <a:pt x="77" y="12"/>
                  </a:lnTo>
                  <a:lnTo>
                    <a:pt x="76" y="13"/>
                  </a:lnTo>
                  <a:lnTo>
                    <a:pt x="75" y="14"/>
                  </a:lnTo>
                  <a:lnTo>
                    <a:pt x="75" y="15"/>
                  </a:lnTo>
                  <a:lnTo>
                    <a:pt x="77" y="16"/>
                  </a:lnTo>
                  <a:lnTo>
                    <a:pt x="79" y="17"/>
                  </a:lnTo>
                  <a:lnTo>
                    <a:pt x="81" y="17"/>
                  </a:lnTo>
                  <a:lnTo>
                    <a:pt x="84" y="16"/>
                  </a:lnTo>
                  <a:lnTo>
                    <a:pt x="85" y="14"/>
                  </a:lnTo>
                  <a:lnTo>
                    <a:pt x="86" y="13"/>
                  </a:lnTo>
                  <a:lnTo>
                    <a:pt x="86" y="12"/>
                  </a:lnTo>
                  <a:lnTo>
                    <a:pt x="88" y="11"/>
                  </a:lnTo>
                  <a:lnTo>
                    <a:pt x="92" y="9"/>
                  </a:lnTo>
                  <a:lnTo>
                    <a:pt x="97" y="9"/>
                  </a:lnTo>
                  <a:lnTo>
                    <a:pt x="98"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7" name="Freeform 1035">
              <a:extLst>
                <a:ext uri="{FF2B5EF4-FFF2-40B4-BE49-F238E27FC236}">
                  <a16:creationId xmlns="" xmlns:a16="http://schemas.microsoft.com/office/drawing/2014/main" id="{899C5546-DDB1-0DAD-153B-15E00F90BC5D}"/>
                </a:ext>
              </a:extLst>
            </p:cNvPr>
            <p:cNvSpPr>
              <a:spLocks noChangeArrowheads="1"/>
            </p:cNvSpPr>
            <p:nvPr/>
          </p:nvSpPr>
          <p:spPr bwMode="auto">
            <a:xfrm>
              <a:off x="8072927" y="9704510"/>
              <a:ext cx="5493" cy="5493"/>
            </a:xfrm>
            <a:custGeom>
              <a:avLst/>
              <a:gdLst>
                <a:gd name="T0" fmla="*/ 5 w 6"/>
                <a:gd name="T1" fmla="*/ 0 h 2"/>
                <a:gd name="T2" fmla="*/ 4 w 6"/>
                <a:gd name="T3" fmla="*/ 1 h 2"/>
                <a:gd name="T4" fmla="*/ 0 w 6"/>
                <a:gd name="T5" fmla="*/ 0 h 2"/>
                <a:gd name="T6" fmla="*/ 1 w 6"/>
                <a:gd name="T7" fmla="*/ 0 h 2"/>
                <a:gd name="T8" fmla="*/ 5 w 6"/>
                <a:gd name="T9" fmla="*/ 0 h 2"/>
              </a:gdLst>
              <a:ahLst/>
              <a:cxnLst>
                <a:cxn ang="0">
                  <a:pos x="T0" y="T1"/>
                </a:cxn>
                <a:cxn ang="0">
                  <a:pos x="T2" y="T3"/>
                </a:cxn>
                <a:cxn ang="0">
                  <a:pos x="T4" y="T5"/>
                </a:cxn>
                <a:cxn ang="0">
                  <a:pos x="T6" y="T7"/>
                </a:cxn>
                <a:cxn ang="0">
                  <a:pos x="T8" y="T9"/>
                </a:cxn>
              </a:cxnLst>
              <a:rect l="0" t="0" r="r" b="b"/>
              <a:pathLst>
                <a:path w="6" h="2">
                  <a:moveTo>
                    <a:pt x="5" y="0"/>
                  </a:moveTo>
                  <a:lnTo>
                    <a:pt x="4" y="1"/>
                  </a:lnTo>
                  <a:lnTo>
                    <a:pt x="0" y="0"/>
                  </a:lnTo>
                  <a:lnTo>
                    <a:pt x="1" y="0"/>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08" name="Freeform 1037">
              <a:extLst>
                <a:ext uri="{FF2B5EF4-FFF2-40B4-BE49-F238E27FC236}">
                  <a16:creationId xmlns="" xmlns:a16="http://schemas.microsoft.com/office/drawing/2014/main" id="{F1C2D895-3E71-47CC-05D7-B6486552AFD0}"/>
                </a:ext>
              </a:extLst>
            </p:cNvPr>
            <p:cNvSpPr>
              <a:spLocks noChangeArrowheads="1"/>
            </p:cNvSpPr>
            <p:nvPr/>
          </p:nvSpPr>
          <p:spPr bwMode="auto">
            <a:xfrm>
              <a:off x="8545513" y="9380292"/>
              <a:ext cx="307731" cy="456103"/>
            </a:xfrm>
            <a:custGeom>
              <a:avLst/>
              <a:gdLst>
                <a:gd name="T0" fmla="*/ 212 w 246"/>
                <a:gd name="T1" fmla="*/ 195 h 368"/>
                <a:gd name="T2" fmla="*/ 200 w 246"/>
                <a:gd name="T3" fmla="*/ 219 h 368"/>
                <a:gd name="T4" fmla="*/ 190 w 246"/>
                <a:gd name="T5" fmla="*/ 226 h 368"/>
                <a:gd name="T6" fmla="*/ 194 w 246"/>
                <a:gd name="T7" fmla="*/ 233 h 368"/>
                <a:gd name="T8" fmla="*/ 193 w 246"/>
                <a:gd name="T9" fmla="*/ 252 h 368"/>
                <a:gd name="T10" fmla="*/ 198 w 246"/>
                <a:gd name="T11" fmla="*/ 274 h 368"/>
                <a:gd name="T12" fmla="*/ 211 w 246"/>
                <a:gd name="T13" fmla="*/ 291 h 368"/>
                <a:gd name="T14" fmla="*/ 211 w 246"/>
                <a:gd name="T15" fmla="*/ 299 h 368"/>
                <a:gd name="T16" fmla="*/ 232 w 246"/>
                <a:gd name="T17" fmla="*/ 321 h 368"/>
                <a:gd name="T18" fmla="*/ 241 w 246"/>
                <a:gd name="T19" fmla="*/ 328 h 368"/>
                <a:gd name="T20" fmla="*/ 242 w 246"/>
                <a:gd name="T21" fmla="*/ 338 h 368"/>
                <a:gd name="T22" fmla="*/ 243 w 246"/>
                <a:gd name="T23" fmla="*/ 351 h 368"/>
                <a:gd name="T24" fmla="*/ 243 w 246"/>
                <a:gd name="T25" fmla="*/ 366 h 368"/>
                <a:gd name="T26" fmla="*/ 226 w 246"/>
                <a:gd name="T27" fmla="*/ 358 h 368"/>
                <a:gd name="T28" fmla="*/ 210 w 246"/>
                <a:gd name="T29" fmla="*/ 357 h 368"/>
                <a:gd name="T30" fmla="*/ 200 w 246"/>
                <a:gd name="T31" fmla="*/ 355 h 368"/>
                <a:gd name="T32" fmla="*/ 185 w 246"/>
                <a:gd name="T33" fmla="*/ 352 h 368"/>
                <a:gd name="T34" fmla="*/ 150 w 246"/>
                <a:gd name="T35" fmla="*/ 349 h 368"/>
                <a:gd name="T36" fmla="*/ 123 w 246"/>
                <a:gd name="T37" fmla="*/ 347 h 368"/>
                <a:gd name="T38" fmla="*/ 90 w 246"/>
                <a:gd name="T39" fmla="*/ 348 h 368"/>
                <a:gd name="T40" fmla="*/ 57 w 246"/>
                <a:gd name="T41" fmla="*/ 351 h 368"/>
                <a:gd name="T42" fmla="*/ 40 w 246"/>
                <a:gd name="T43" fmla="*/ 347 h 368"/>
                <a:gd name="T44" fmla="*/ 43 w 246"/>
                <a:gd name="T45" fmla="*/ 315 h 368"/>
                <a:gd name="T46" fmla="*/ 34 w 246"/>
                <a:gd name="T47" fmla="*/ 299 h 368"/>
                <a:gd name="T48" fmla="*/ 37 w 246"/>
                <a:gd name="T49" fmla="*/ 291 h 368"/>
                <a:gd name="T50" fmla="*/ 31 w 246"/>
                <a:gd name="T51" fmla="*/ 293 h 368"/>
                <a:gd name="T52" fmla="*/ 23 w 246"/>
                <a:gd name="T53" fmla="*/ 293 h 368"/>
                <a:gd name="T54" fmla="*/ 12 w 246"/>
                <a:gd name="T55" fmla="*/ 279 h 368"/>
                <a:gd name="T56" fmla="*/ 5 w 246"/>
                <a:gd name="T57" fmla="*/ 273 h 368"/>
                <a:gd name="T58" fmla="*/ 0 w 246"/>
                <a:gd name="T59" fmla="*/ 274 h 368"/>
                <a:gd name="T60" fmla="*/ 8 w 246"/>
                <a:gd name="T61" fmla="*/ 255 h 368"/>
                <a:gd name="T62" fmla="*/ 23 w 246"/>
                <a:gd name="T63" fmla="*/ 223 h 368"/>
                <a:gd name="T64" fmla="*/ 38 w 246"/>
                <a:gd name="T65" fmla="*/ 208 h 368"/>
                <a:gd name="T66" fmla="*/ 52 w 246"/>
                <a:gd name="T67" fmla="*/ 199 h 368"/>
                <a:gd name="T68" fmla="*/ 63 w 246"/>
                <a:gd name="T69" fmla="*/ 199 h 368"/>
                <a:gd name="T70" fmla="*/ 77 w 246"/>
                <a:gd name="T71" fmla="*/ 204 h 368"/>
                <a:gd name="T72" fmla="*/ 87 w 246"/>
                <a:gd name="T73" fmla="*/ 214 h 368"/>
                <a:gd name="T74" fmla="*/ 97 w 246"/>
                <a:gd name="T75" fmla="*/ 201 h 368"/>
                <a:gd name="T76" fmla="*/ 105 w 246"/>
                <a:gd name="T77" fmla="*/ 190 h 368"/>
                <a:gd name="T78" fmla="*/ 112 w 246"/>
                <a:gd name="T79" fmla="*/ 173 h 368"/>
                <a:gd name="T80" fmla="*/ 129 w 246"/>
                <a:gd name="T81" fmla="*/ 145 h 368"/>
                <a:gd name="T82" fmla="*/ 139 w 246"/>
                <a:gd name="T83" fmla="*/ 127 h 368"/>
                <a:gd name="T84" fmla="*/ 150 w 246"/>
                <a:gd name="T85" fmla="*/ 112 h 368"/>
                <a:gd name="T86" fmla="*/ 158 w 246"/>
                <a:gd name="T87" fmla="*/ 88 h 368"/>
                <a:gd name="T88" fmla="*/ 180 w 246"/>
                <a:gd name="T89" fmla="*/ 60 h 368"/>
                <a:gd name="T90" fmla="*/ 194 w 246"/>
                <a:gd name="T91" fmla="*/ 49 h 368"/>
                <a:gd name="T92" fmla="*/ 194 w 246"/>
                <a:gd name="T93" fmla="*/ 28 h 368"/>
                <a:gd name="T94" fmla="*/ 181 w 246"/>
                <a:gd name="T95" fmla="*/ 21 h 368"/>
                <a:gd name="T96" fmla="*/ 190 w 246"/>
                <a:gd name="T97" fmla="*/ 2 h 368"/>
                <a:gd name="T98" fmla="*/ 203 w 246"/>
                <a:gd name="T99" fmla="*/ 27 h 368"/>
                <a:gd name="T100" fmla="*/ 209 w 246"/>
                <a:gd name="T101" fmla="*/ 47 h 368"/>
                <a:gd name="T102" fmla="*/ 211 w 246"/>
                <a:gd name="T103" fmla="*/ 79 h 368"/>
                <a:gd name="T104" fmla="*/ 224 w 246"/>
                <a:gd name="T105" fmla="*/ 102 h 368"/>
                <a:gd name="T106" fmla="*/ 194 w 246"/>
                <a:gd name="T107" fmla="*/ 102 h 368"/>
                <a:gd name="T108" fmla="*/ 175 w 246"/>
                <a:gd name="T109" fmla="*/ 114 h 368"/>
                <a:gd name="T110" fmla="*/ 198 w 246"/>
                <a:gd name="T111" fmla="*/ 137 h 368"/>
                <a:gd name="T112" fmla="*/ 215 w 246"/>
                <a:gd name="T113" fmla="*/ 154 h 368"/>
                <a:gd name="T114" fmla="*/ 225 w 246"/>
                <a:gd name="T115" fmla="*/ 17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68">
                  <a:moveTo>
                    <a:pt x="222" y="180"/>
                  </a:moveTo>
                  <a:lnTo>
                    <a:pt x="219" y="186"/>
                  </a:lnTo>
                  <a:lnTo>
                    <a:pt x="215" y="189"/>
                  </a:lnTo>
                  <a:lnTo>
                    <a:pt x="214" y="190"/>
                  </a:lnTo>
                  <a:lnTo>
                    <a:pt x="213" y="193"/>
                  </a:lnTo>
                  <a:lnTo>
                    <a:pt x="212" y="195"/>
                  </a:lnTo>
                  <a:lnTo>
                    <a:pt x="209" y="200"/>
                  </a:lnTo>
                  <a:lnTo>
                    <a:pt x="208" y="204"/>
                  </a:lnTo>
                  <a:lnTo>
                    <a:pt x="207" y="205"/>
                  </a:lnTo>
                  <a:lnTo>
                    <a:pt x="203" y="211"/>
                  </a:lnTo>
                  <a:lnTo>
                    <a:pt x="200" y="217"/>
                  </a:lnTo>
                  <a:lnTo>
                    <a:pt x="200" y="219"/>
                  </a:lnTo>
                  <a:lnTo>
                    <a:pt x="198" y="220"/>
                  </a:lnTo>
                  <a:lnTo>
                    <a:pt x="197" y="221"/>
                  </a:lnTo>
                  <a:lnTo>
                    <a:pt x="193" y="223"/>
                  </a:lnTo>
                  <a:lnTo>
                    <a:pt x="191" y="224"/>
                  </a:lnTo>
                  <a:lnTo>
                    <a:pt x="190" y="225"/>
                  </a:lnTo>
                  <a:lnTo>
                    <a:pt x="190" y="226"/>
                  </a:lnTo>
                  <a:lnTo>
                    <a:pt x="189" y="228"/>
                  </a:lnTo>
                  <a:lnTo>
                    <a:pt x="190" y="230"/>
                  </a:lnTo>
                  <a:lnTo>
                    <a:pt x="191" y="232"/>
                  </a:lnTo>
                  <a:lnTo>
                    <a:pt x="192" y="232"/>
                  </a:lnTo>
                  <a:lnTo>
                    <a:pt x="194" y="232"/>
                  </a:lnTo>
                  <a:lnTo>
                    <a:pt x="194" y="233"/>
                  </a:lnTo>
                  <a:lnTo>
                    <a:pt x="195" y="233"/>
                  </a:lnTo>
                  <a:lnTo>
                    <a:pt x="195" y="245"/>
                  </a:lnTo>
                  <a:lnTo>
                    <a:pt x="194" y="247"/>
                  </a:lnTo>
                  <a:lnTo>
                    <a:pt x="194" y="248"/>
                  </a:lnTo>
                  <a:lnTo>
                    <a:pt x="193" y="250"/>
                  </a:lnTo>
                  <a:lnTo>
                    <a:pt x="193" y="252"/>
                  </a:lnTo>
                  <a:lnTo>
                    <a:pt x="194" y="253"/>
                  </a:lnTo>
                  <a:lnTo>
                    <a:pt x="194" y="253"/>
                  </a:lnTo>
                  <a:lnTo>
                    <a:pt x="196" y="255"/>
                  </a:lnTo>
                  <a:lnTo>
                    <a:pt x="196" y="259"/>
                  </a:lnTo>
                  <a:lnTo>
                    <a:pt x="198" y="272"/>
                  </a:lnTo>
                  <a:lnTo>
                    <a:pt x="198" y="274"/>
                  </a:lnTo>
                  <a:lnTo>
                    <a:pt x="200" y="275"/>
                  </a:lnTo>
                  <a:lnTo>
                    <a:pt x="203" y="278"/>
                  </a:lnTo>
                  <a:lnTo>
                    <a:pt x="208" y="282"/>
                  </a:lnTo>
                  <a:lnTo>
                    <a:pt x="209" y="284"/>
                  </a:lnTo>
                  <a:lnTo>
                    <a:pt x="210" y="288"/>
                  </a:lnTo>
                  <a:lnTo>
                    <a:pt x="211" y="291"/>
                  </a:lnTo>
                  <a:lnTo>
                    <a:pt x="211" y="292"/>
                  </a:lnTo>
                  <a:lnTo>
                    <a:pt x="211" y="292"/>
                  </a:lnTo>
                  <a:lnTo>
                    <a:pt x="209" y="292"/>
                  </a:lnTo>
                  <a:lnTo>
                    <a:pt x="208" y="293"/>
                  </a:lnTo>
                  <a:lnTo>
                    <a:pt x="209" y="295"/>
                  </a:lnTo>
                  <a:lnTo>
                    <a:pt x="211" y="299"/>
                  </a:lnTo>
                  <a:lnTo>
                    <a:pt x="215" y="303"/>
                  </a:lnTo>
                  <a:lnTo>
                    <a:pt x="219" y="307"/>
                  </a:lnTo>
                  <a:lnTo>
                    <a:pt x="222" y="310"/>
                  </a:lnTo>
                  <a:lnTo>
                    <a:pt x="225" y="315"/>
                  </a:lnTo>
                  <a:lnTo>
                    <a:pt x="229" y="318"/>
                  </a:lnTo>
                  <a:lnTo>
                    <a:pt x="232" y="321"/>
                  </a:lnTo>
                  <a:lnTo>
                    <a:pt x="234" y="321"/>
                  </a:lnTo>
                  <a:lnTo>
                    <a:pt x="236" y="322"/>
                  </a:lnTo>
                  <a:lnTo>
                    <a:pt x="237" y="323"/>
                  </a:lnTo>
                  <a:lnTo>
                    <a:pt x="238" y="324"/>
                  </a:lnTo>
                  <a:lnTo>
                    <a:pt x="240" y="326"/>
                  </a:lnTo>
                  <a:lnTo>
                    <a:pt x="241" y="328"/>
                  </a:lnTo>
                  <a:lnTo>
                    <a:pt x="242" y="330"/>
                  </a:lnTo>
                  <a:lnTo>
                    <a:pt x="241" y="332"/>
                  </a:lnTo>
                  <a:lnTo>
                    <a:pt x="242" y="336"/>
                  </a:lnTo>
                  <a:lnTo>
                    <a:pt x="242" y="336"/>
                  </a:lnTo>
                  <a:lnTo>
                    <a:pt x="243" y="337"/>
                  </a:lnTo>
                  <a:lnTo>
                    <a:pt x="242" y="338"/>
                  </a:lnTo>
                  <a:lnTo>
                    <a:pt x="243" y="342"/>
                  </a:lnTo>
                  <a:lnTo>
                    <a:pt x="244" y="345"/>
                  </a:lnTo>
                  <a:lnTo>
                    <a:pt x="245" y="348"/>
                  </a:lnTo>
                  <a:lnTo>
                    <a:pt x="245" y="348"/>
                  </a:lnTo>
                  <a:lnTo>
                    <a:pt x="245" y="350"/>
                  </a:lnTo>
                  <a:lnTo>
                    <a:pt x="243" y="351"/>
                  </a:lnTo>
                  <a:lnTo>
                    <a:pt x="242" y="353"/>
                  </a:lnTo>
                  <a:lnTo>
                    <a:pt x="241" y="356"/>
                  </a:lnTo>
                  <a:lnTo>
                    <a:pt x="242" y="359"/>
                  </a:lnTo>
                  <a:lnTo>
                    <a:pt x="243" y="364"/>
                  </a:lnTo>
                  <a:lnTo>
                    <a:pt x="244" y="366"/>
                  </a:lnTo>
                  <a:lnTo>
                    <a:pt x="243" y="366"/>
                  </a:lnTo>
                  <a:lnTo>
                    <a:pt x="242" y="367"/>
                  </a:lnTo>
                  <a:lnTo>
                    <a:pt x="241" y="367"/>
                  </a:lnTo>
                  <a:lnTo>
                    <a:pt x="238" y="364"/>
                  </a:lnTo>
                  <a:lnTo>
                    <a:pt x="235" y="362"/>
                  </a:lnTo>
                  <a:lnTo>
                    <a:pt x="231" y="359"/>
                  </a:lnTo>
                  <a:lnTo>
                    <a:pt x="226" y="358"/>
                  </a:lnTo>
                  <a:lnTo>
                    <a:pt x="220" y="358"/>
                  </a:lnTo>
                  <a:lnTo>
                    <a:pt x="218" y="359"/>
                  </a:lnTo>
                  <a:lnTo>
                    <a:pt x="216" y="357"/>
                  </a:lnTo>
                  <a:lnTo>
                    <a:pt x="214" y="356"/>
                  </a:lnTo>
                  <a:lnTo>
                    <a:pt x="212" y="356"/>
                  </a:lnTo>
                  <a:lnTo>
                    <a:pt x="210" y="357"/>
                  </a:lnTo>
                  <a:lnTo>
                    <a:pt x="209" y="357"/>
                  </a:lnTo>
                  <a:lnTo>
                    <a:pt x="207" y="356"/>
                  </a:lnTo>
                  <a:lnTo>
                    <a:pt x="204" y="356"/>
                  </a:lnTo>
                  <a:lnTo>
                    <a:pt x="203" y="355"/>
                  </a:lnTo>
                  <a:lnTo>
                    <a:pt x="203" y="355"/>
                  </a:lnTo>
                  <a:lnTo>
                    <a:pt x="200" y="355"/>
                  </a:lnTo>
                  <a:lnTo>
                    <a:pt x="198" y="353"/>
                  </a:lnTo>
                  <a:lnTo>
                    <a:pt x="198" y="353"/>
                  </a:lnTo>
                  <a:lnTo>
                    <a:pt x="197" y="353"/>
                  </a:lnTo>
                  <a:lnTo>
                    <a:pt x="194" y="350"/>
                  </a:lnTo>
                  <a:lnTo>
                    <a:pt x="191" y="352"/>
                  </a:lnTo>
                  <a:lnTo>
                    <a:pt x="185" y="352"/>
                  </a:lnTo>
                  <a:lnTo>
                    <a:pt x="176" y="352"/>
                  </a:lnTo>
                  <a:lnTo>
                    <a:pt x="168" y="352"/>
                  </a:lnTo>
                  <a:lnTo>
                    <a:pt x="160" y="352"/>
                  </a:lnTo>
                  <a:lnTo>
                    <a:pt x="153" y="351"/>
                  </a:lnTo>
                  <a:lnTo>
                    <a:pt x="151" y="350"/>
                  </a:lnTo>
                  <a:lnTo>
                    <a:pt x="150" y="349"/>
                  </a:lnTo>
                  <a:lnTo>
                    <a:pt x="147" y="348"/>
                  </a:lnTo>
                  <a:lnTo>
                    <a:pt x="139" y="349"/>
                  </a:lnTo>
                  <a:lnTo>
                    <a:pt x="133" y="348"/>
                  </a:lnTo>
                  <a:lnTo>
                    <a:pt x="130" y="348"/>
                  </a:lnTo>
                  <a:lnTo>
                    <a:pt x="128" y="348"/>
                  </a:lnTo>
                  <a:lnTo>
                    <a:pt x="123" y="347"/>
                  </a:lnTo>
                  <a:lnTo>
                    <a:pt x="116" y="348"/>
                  </a:lnTo>
                  <a:lnTo>
                    <a:pt x="114" y="348"/>
                  </a:lnTo>
                  <a:lnTo>
                    <a:pt x="109" y="348"/>
                  </a:lnTo>
                  <a:lnTo>
                    <a:pt x="97" y="347"/>
                  </a:lnTo>
                  <a:lnTo>
                    <a:pt x="90" y="347"/>
                  </a:lnTo>
                  <a:lnTo>
                    <a:pt x="90" y="348"/>
                  </a:lnTo>
                  <a:lnTo>
                    <a:pt x="90" y="350"/>
                  </a:lnTo>
                  <a:lnTo>
                    <a:pt x="90" y="351"/>
                  </a:lnTo>
                  <a:lnTo>
                    <a:pt x="82" y="351"/>
                  </a:lnTo>
                  <a:lnTo>
                    <a:pt x="72" y="351"/>
                  </a:lnTo>
                  <a:lnTo>
                    <a:pt x="63" y="351"/>
                  </a:lnTo>
                  <a:lnTo>
                    <a:pt x="57" y="351"/>
                  </a:lnTo>
                  <a:lnTo>
                    <a:pt x="46" y="351"/>
                  </a:lnTo>
                  <a:lnTo>
                    <a:pt x="43" y="350"/>
                  </a:lnTo>
                  <a:lnTo>
                    <a:pt x="41" y="349"/>
                  </a:lnTo>
                  <a:lnTo>
                    <a:pt x="41" y="348"/>
                  </a:lnTo>
                  <a:lnTo>
                    <a:pt x="41" y="347"/>
                  </a:lnTo>
                  <a:lnTo>
                    <a:pt x="40" y="347"/>
                  </a:lnTo>
                  <a:lnTo>
                    <a:pt x="41" y="340"/>
                  </a:lnTo>
                  <a:lnTo>
                    <a:pt x="43" y="334"/>
                  </a:lnTo>
                  <a:lnTo>
                    <a:pt x="43" y="327"/>
                  </a:lnTo>
                  <a:lnTo>
                    <a:pt x="45" y="323"/>
                  </a:lnTo>
                  <a:lnTo>
                    <a:pt x="44" y="317"/>
                  </a:lnTo>
                  <a:lnTo>
                    <a:pt x="43" y="315"/>
                  </a:lnTo>
                  <a:lnTo>
                    <a:pt x="36" y="308"/>
                  </a:lnTo>
                  <a:lnTo>
                    <a:pt x="40" y="305"/>
                  </a:lnTo>
                  <a:lnTo>
                    <a:pt x="35" y="305"/>
                  </a:lnTo>
                  <a:lnTo>
                    <a:pt x="35" y="303"/>
                  </a:lnTo>
                  <a:lnTo>
                    <a:pt x="33" y="299"/>
                  </a:lnTo>
                  <a:lnTo>
                    <a:pt x="34" y="299"/>
                  </a:lnTo>
                  <a:lnTo>
                    <a:pt x="35" y="297"/>
                  </a:lnTo>
                  <a:lnTo>
                    <a:pt x="38" y="298"/>
                  </a:lnTo>
                  <a:lnTo>
                    <a:pt x="38" y="297"/>
                  </a:lnTo>
                  <a:lnTo>
                    <a:pt x="35" y="294"/>
                  </a:lnTo>
                  <a:lnTo>
                    <a:pt x="35" y="293"/>
                  </a:lnTo>
                  <a:lnTo>
                    <a:pt x="37" y="291"/>
                  </a:lnTo>
                  <a:lnTo>
                    <a:pt x="36" y="291"/>
                  </a:lnTo>
                  <a:lnTo>
                    <a:pt x="34" y="292"/>
                  </a:lnTo>
                  <a:lnTo>
                    <a:pt x="32" y="292"/>
                  </a:lnTo>
                  <a:lnTo>
                    <a:pt x="31" y="291"/>
                  </a:lnTo>
                  <a:lnTo>
                    <a:pt x="30" y="291"/>
                  </a:lnTo>
                  <a:lnTo>
                    <a:pt x="31" y="293"/>
                  </a:lnTo>
                  <a:lnTo>
                    <a:pt x="30" y="295"/>
                  </a:lnTo>
                  <a:lnTo>
                    <a:pt x="29" y="296"/>
                  </a:lnTo>
                  <a:lnTo>
                    <a:pt x="26" y="295"/>
                  </a:lnTo>
                  <a:lnTo>
                    <a:pt x="25" y="295"/>
                  </a:lnTo>
                  <a:lnTo>
                    <a:pt x="24" y="294"/>
                  </a:lnTo>
                  <a:lnTo>
                    <a:pt x="23" y="293"/>
                  </a:lnTo>
                  <a:lnTo>
                    <a:pt x="18" y="291"/>
                  </a:lnTo>
                  <a:lnTo>
                    <a:pt x="14" y="290"/>
                  </a:lnTo>
                  <a:lnTo>
                    <a:pt x="14" y="286"/>
                  </a:lnTo>
                  <a:lnTo>
                    <a:pt x="13" y="284"/>
                  </a:lnTo>
                  <a:lnTo>
                    <a:pt x="12" y="282"/>
                  </a:lnTo>
                  <a:lnTo>
                    <a:pt x="12" y="279"/>
                  </a:lnTo>
                  <a:lnTo>
                    <a:pt x="12" y="275"/>
                  </a:lnTo>
                  <a:lnTo>
                    <a:pt x="12" y="275"/>
                  </a:lnTo>
                  <a:lnTo>
                    <a:pt x="10" y="274"/>
                  </a:lnTo>
                  <a:lnTo>
                    <a:pt x="8" y="275"/>
                  </a:lnTo>
                  <a:lnTo>
                    <a:pt x="7" y="274"/>
                  </a:lnTo>
                  <a:lnTo>
                    <a:pt x="5" y="273"/>
                  </a:lnTo>
                  <a:lnTo>
                    <a:pt x="4" y="272"/>
                  </a:lnTo>
                  <a:lnTo>
                    <a:pt x="5" y="275"/>
                  </a:lnTo>
                  <a:lnTo>
                    <a:pt x="3" y="277"/>
                  </a:lnTo>
                  <a:lnTo>
                    <a:pt x="1" y="276"/>
                  </a:lnTo>
                  <a:lnTo>
                    <a:pt x="0" y="275"/>
                  </a:lnTo>
                  <a:lnTo>
                    <a:pt x="0" y="274"/>
                  </a:lnTo>
                  <a:lnTo>
                    <a:pt x="1" y="269"/>
                  </a:lnTo>
                  <a:lnTo>
                    <a:pt x="0" y="269"/>
                  </a:lnTo>
                  <a:lnTo>
                    <a:pt x="2" y="266"/>
                  </a:lnTo>
                  <a:lnTo>
                    <a:pt x="3" y="263"/>
                  </a:lnTo>
                  <a:lnTo>
                    <a:pt x="6" y="260"/>
                  </a:lnTo>
                  <a:lnTo>
                    <a:pt x="8" y="255"/>
                  </a:lnTo>
                  <a:lnTo>
                    <a:pt x="10" y="246"/>
                  </a:lnTo>
                  <a:lnTo>
                    <a:pt x="12" y="241"/>
                  </a:lnTo>
                  <a:lnTo>
                    <a:pt x="13" y="236"/>
                  </a:lnTo>
                  <a:lnTo>
                    <a:pt x="14" y="232"/>
                  </a:lnTo>
                  <a:lnTo>
                    <a:pt x="17" y="229"/>
                  </a:lnTo>
                  <a:lnTo>
                    <a:pt x="23" y="223"/>
                  </a:lnTo>
                  <a:lnTo>
                    <a:pt x="27" y="219"/>
                  </a:lnTo>
                  <a:lnTo>
                    <a:pt x="29" y="217"/>
                  </a:lnTo>
                  <a:lnTo>
                    <a:pt x="30" y="216"/>
                  </a:lnTo>
                  <a:lnTo>
                    <a:pt x="34" y="214"/>
                  </a:lnTo>
                  <a:lnTo>
                    <a:pt x="36" y="212"/>
                  </a:lnTo>
                  <a:lnTo>
                    <a:pt x="38" y="208"/>
                  </a:lnTo>
                  <a:lnTo>
                    <a:pt x="40" y="205"/>
                  </a:lnTo>
                  <a:lnTo>
                    <a:pt x="41" y="204"/>
                  </a:lnTo>
                  <a:lnTo>
                    <a:pt x="43" y="203"/>
                  </a:lnTo>
                  <a:lnTo>
                    <a:pt x="48" y="200"/>
                  </a:lnTo>
                  <a:lnTo>
                    <a:pt x="51" y="197"/>
                  </a:lnTo>
                  <a:lnTo>
                    <a:pt x="52" y="199"/>
                  </a:lnTo>
                  <a:lnTo>
                    <a:pt x="53" y="200"/>
                  </a:lnTo>
                  <a:lnTo>
                    <a:pt x="54" y="200"/>
                  </a:lnTo>
                  <a:lnTo>
                    <a:pt x="56" y="201"/>
                  </a:lnTo>
                  <a:lnTo>
                    <a:pt x="60" y="201"/>
                  </a:lnTo>
                  <a:lnTo>
                    <a:pt x="62" y="200"/>
                  </a:lnTo>
                  <a:lnTo>
                    <a:pt x="63" y="199"/>
                  </a:lnTo>
                  <a:lnTo>
                    <a:pt x="65" y="196"/>
                  </a:lnTo>
                  <a:lnTo>
                    <a:pt x="65" y="195"/>
                  </a:lnTo>
                  <a:lnTo>
                    <a:pt x="66" y="195"/>
                  </a:lnTo>
                  <a:lnTo>
                    <a:pt x="71" y="197"/>
                  </a:lnTo>
                  <a:lnTo>
                    <a:pt x="74" y="201"/>
                  </a:lnTo>
                  <a:lnTo>
                    <a:pt x="77" y="204"/>
                  </a:lnTo>
                  <a:lnTo>
                    <a:pt x="79" y="205"/>
                  </a:lnTo>
                  <a:lnTo>
                    <a:pt x="80" y="206"/>
                  </a:lnTo>
                  <a:lnTo>
                    <a:pt x="81" y="213"/>
                  </a:lnTo>
                  <a:lnTo>
                    <a:pt x="82" y="214"/>
                  </a:lnTo>
                  <a:lnTo>
                    <a:pt x="83" y="215"/>
                  </a:lnTo>
                  <a:lnTo>
                    <a:pt x="87" y="214"/>
                  </a:lnTo>
                  <a:lnTo>
                    <a:pt x="89" y="214"/>
                  </a:lnTo>
                  <a:lnTo>
                    <a:pt x="92" y="212"/>
                  </a:lnTo>
                  <a:lnTo>
                    <a:pt x="94" y="210"/>
                  </a:lnTo>
                  <a:lnTo>
                    <a:pt x="96" y="208"/>
                  </a:lnTo>
                  <a:lnTo>
                    <a:pt x="96" y="207"/>
                  </a:lnTo>
                  <a:lnTo>
                    <a:pt x="97" y="201"/>
                  </a:lnTo>
                  <a:lnTo>
                    <a:pt x="98" y="200"/>
                  </a:lnTo>
                  <a:lnTo>
                    <a:pt x="100" y="199"/>
                  </a:lnTo>
                  <a:lnTo>
                    <a:pt x="104" y="195"/>
                  </a:lnTo>
                  <a:lnTo>
                    <a:pt x="106" y="194"/>
                  </a:lnTo>
                  <a:lnTo>
                    <a:pt x="106" y="193"/>
                  </a:lnTo>
                  <a:lnTo>
                    <a:pt x="105" y="190"/>
                  </a:lnTo>
                  <a:lnTo>
                    <a:pt x="104" y="188"/>
                  </a:lnTo>
                  <a:lnTo>
                    <a:pt x="105" y="186"/>
                  </a:lnTo>
                  <a:lnTo>
                    <a:pt x="106" y="184"/>
                  </a:lnTo>
                  <a:lnTo>
                    <a:pt x="112" y="178"/>
                  </a:lnTo>
                  <a:lnTo>
                    <a:pt x="112" y="176"/>
                  </a:lnTo>
                  <a:lnTo>
                    <a:pt x="112" y="173"/>
                  </a:lnTo>
                  <a:lnTo>
                    <a:pt x="116" y="167"/>
                  </a:lnTo>
                  <a:lnTo>
                    <a:pt x="118" y="158"/>
                  </a:lnTo>
                  <a:lnTo>
                    <a:pt x="118" y="156"/>
                  </a:lnTo>
                  <a:lnTo>
                    <a:pt x="121" y="151"/>
                  </a:lnTo>
                  <a:lnTo>
                    <a:pt x="124" y="146"/>
                  </a:lnTo>
                  <a:lnTo>
                    <a:pt x="129" y="145"/>
                  </a:lnTo>
                  <a:lnTo>
                    <a:pt x="132" y="143"/>
                  </a:lnTo>
                  <a:lnTo>
                    <a:pt x="134" y="141"/>
                  </a:lnTo>
                  <a:lnTo>
                    <a:pt x="136" y="138"/>
                  </a:lnTo>
                  <a:lnTo>
                    <a:pt x="137" y="136"/>
                  </a:lnTo>
                  <a:lnTo>
                    <a:pt x="138" y="132"/>
                  </a:lnTo>
                  <a:lnTo>
                    <a:pt x="139" y="127"/>
                  </a:lnTo>
                  <a:lnTo>
                    <a:pt x="139" y="123"/>
                  </a:lnTo>
                  <a:lnTo>
                    <a:pt x="140" y="119"/>
                  </a:lnTo>
                  <a:lnTo>
                    <a:pt x="144" y="117"/>
                  </a:lnTo>
                  <a:lnTo>
                    <a:pt x="149" y="115"/>
                  </a:lnTo>
                  <a:lnTo>
                    <a:pt x="150" y="115"/>
                  </a:lnTo>
                  <a:lnTo>
                    <a:pt x="150" y="112"/>
                  </a:lnTo>
                  <a:lnTo>
                    <a:pt x="151" y="106"/>
                  </a:lnTo>
                  <a:lnTo>
                    <a:pt x="151" y="103"/>
                  </a:lnTo>
                  <a:lnTo>
                    <a:pt x="151" y="102"/>
                  </a:lnTo>
                  <a:lnTo>
                    <a:pt x="151" y="99"/>
                  </a:lnTo>
                  <a:lnTo>
                    <a:pt x="156" y="95"/>
                  </a:lnTo>
                  <a:lnTo>
                    <a:pt x="158" y="88"/>
                  </a:lnTo>
                  <a:lnTo>
                    <a:pt x="160" y="81"/>
                  </a:lnTo>
                  <a:lnTo>
                    <a:pt x="166" y="72"/>
                  </a:lnTo>
                  <a:lnTo>
                    <a:pt x="172" y="63"/>
                  </a:lnTo>
                  <a:lnTo>
                    <a:pt x="175" y="61"/>
                  </a:lnTo>
                  <a:lnTo>
                    <a:pt x="177" y="60"/>
                  </a:lnTo>
                  <a:lnTo>
                    <a:pt x="180" y="60"/>
                  </a:lnTo>
                  <a:lnTo>
                    <a:pt x="181" y="59"/>
                  </a:lnTo>
                  <a:lnTo>
                    <a:pt x="188" y="55"/>
                  </a:lnTo>
                  <a:lnTo>
                    <a:pt x="191" y="54"/>
                  </a:lnTo>
                  <a:lnTo>
                    <a:pt x="193" y="52"/>
                  </a:lnTo>
                  <a:lnTo>
                    <a:pt x="194" y="51"/>
                  </a:lnTo>
                  <a:lnTo>
                    <a:pt x="194" y="49"/>
                  </a:lnTo>
                  <a:lnTo>
                    <a:pt x="193" y="44"/>
                  </a:lnTo>
                  <a:lnTo>
                    <a:pt x="194" y="41"/>
                  </a:lnTo>
                  <a:lnTo>
                    <a:pt x="195" y="36"/>
                  </a:lnTo>
                  <a:lnTo>
                    <a:pt x="195" y="32"/>
                  </a:lnTo>
                  <a:lnTo>
                    <a:pt x="195" y="30"/>
                  </a:lnTo>
                  <a:lnTo>
                    <a:pt x="194" y="28"/>
                  </a:lnTo>
                  <a:lnTo>
                    <a:pt x="194" y="28"/>
                  </a:lnTo>
                  <a:lnTo>
                    <a:pt x="192" y="26"/>
                  </a:lnTo>
                  <a:lnTo>
                    <a:pt x="188" y="24"/>
                  </a:lnTo>
                  <a:lnTo>
                    <a:pt x="184" y="24"/>
                  </a:lnTo>
                  <a:lnTo>
                    <a:pt x="181" y="23"/>
                  </a:lnTo>
                  <a:lnTo>
                    <a:pt x="181" y="21"/>
                  </a:lnTo>
                  <a:lnTo>
                    <a:pt x="181" y="20"/>
                  </a:lnTo>
                  <a:lnTo>
                    <a:pt x="180" y="19"/>
                  </a:lnTo>
                  <a:lnTo>
                    <a:pt x="180" y="16"/>
                  </a:lnTo>
                  <a:lnTo>
                    <a:pt x="177" y="0"/>
                  </a:lnTo>
                  <a:lnTo>
                    <a:pt x="183" y="0"/>
                  </a:lnTo>
                  <a:lnTo>
                    <a:pt x="190" y="2"/>
                  </a:lnTo>
                  <a:lnTo>
                    <a:pt x="192" y="4"/>
                  </a:lnTo>
                  <a:lnTo>
                    <a:pt x="192" y="9"/>
                  </a:lnTo>
                  <a:lnTo>
                    <a:pt x="195" y="12"/>
                  </a:lnTo>
                  <a:lnTo>
                    <a:pt x="199" y="15"/>
                  </a:lnTo>
                  <a:lnTo>
                    <a:pt x="202" y="19"/>
                  </a:lnTo>
                  <a:lnTo>
                    <a:pt x="203" y="27"/>
                  </a:lnTo>
                  <a:lnTo>
                    <a:pt x="206" y="32"/>
                  </a:lnTo>
                  <a:lnTo>
                    <a:pt x="207" y="32"/>
                  </a:lnTo>
                  <a:lnTo>
                    <a:pt x="209" y="38"/>
                  </a:lnTo>
                  <a:lnTo>
                    <a:pt x="209" y="41"/>
                  </a:lnTo>
                  <a:lnTo>
                    <a:pt x="210" y="44"/>
                  </a:lnTo>
                  <a:lnTo>
                    <a:pt x="209" y="47"/>
                  </a:lnTo>
                  <a:lnTo>
                    <a:pt x="211" y="51"/>
                  </a:lnTo>
                  <a:lnTo>
                    <a:pt x="209" y="56"/>
                  </a:lnTo>
                  <a:lnTo>
                    <a:pt x="208" y="60"/>
                  </a:lnTo>
                  <a:lnTo>
                    <a:pt x="208" y="65"/>
                  </a:lnTo>
                  <a:lnTo>
                    <a:pt x="209" y="73"/>
                  </a:lnTo>
                  <a:lnTo>
                    <a:pt x="211" y="79"/>
                  </a:lnTo>
                  <a:lnTo>
                    <a:pt x="213" y="85"/>
                  </a:lnTo>
                  <a:lnTo>
                    <a:pt x="216" y="89"/>
                  </a:lnTo>
                  <a:lnTo>
                    <a:pt x="220" y="93"/>
                  </a:lnTo>
                  <a:lnTo>
                    <a:pt x="224" y="98"/>
                  </a:lnTo>
                  <a:lnTo>
                    <a:pt x="228" y="100"/>
                  </a:lnTo>
                  <a:lnTo>
                    <a:pt x="224" y="102"/>
                  </a:lnTo>
                  <a:lnTo>
                    <a:pt x="218" y="102"/>
                  </a:lnTo>
                  <a:lnTo>
                    <a:pt x="213" y="101"/>
                  </a:lnTo>
                  <a:lnTo>
                    <a:pt x="211" y="101"/>
                  </a:lnTo>
                  <a:lnTo>
                    <a:pt x="209" y="101"/>
                  </a:lnTo>
                  <a:lnTo>
                    <a:pt x="202" y="102"/>
                  </a:lnTo>
                  <a:lnTo>
                    <a:pt x="194" y="102"/>
                  </a:lnTo>
                  <a:lnTo>
                    <a:pt x="187" y="101"/>
                  </a:lnTo>
                  <a:lnTo>
                    <a:pt x="183" y="101"/>
                  </a:lnTo>
                  <a:lnTo>
                    <a:pt x="180" y="104"/>
                  </a:lnTo>
                  <a:lnTo>
                    <a:pt x="177" y="107"/>
                  </a:lnTo>
                  <a:lnTo>
                    <a:pt x="174" y="110"/>
                  </a:lnTo>
                  <a:lnTo>
                    <a:pt x="175" y="114"/>
                  </a:lnTo>
                  <a:lnTo>
                    <a:pt x="177" y="115"/>
                  </a:lnTo>
                  <a:lnTo>
                    <a:pt x="181" y="120"/>
                  </a:lnTo>
                  <a:lnTo>
                    <a:pt x="184" y="123"/>
                  </a:lnTo>
                  <a:lnTo>
                    <a:pt x="186" y="126"/>
                  </a:lnTo>
                  <a:lnTo>
                    <a:pt x="192" y="132"/>
                  </a:lnTo>
                  <a:lnTo>
                    <a:pt x="198" y="137"/>
                  </a:lnTo>
                  <a:lnTo>
                    <a:pt x="200" y="138"/>
                  </a:lnTo>
                  <a:lnTo>
                    <a:pt x="202" y="138"/>
                  </a:lnTo>
                  <a:lnTo>
                    <a:pt x="203" y="139"/>
                  </a:lnTo>
                  <a:lnTo>
                    <a:pt x="206" y="142"/>
                  </a:lnTo>
                  <a:lnTo>
                    <a:pt x="211" y="147"/>
                  </a:lnTo>
                  <a:lnTo>
                    <a:pt x="215" y="154"/>
                  </a:lnTo>
                  <a:lnTo>
                    <a:pt x="218" y="162"/>
                  </a:lnTo>
                  <a:lnTo>
                    <a:pt x="221" y="170"/>
                  </a:lnTo>
                  <a:lnTo>
                    <a:pt x="222" y="171"/>
                  </a:lnTo>
                  <a:lnTo>
                    <a:pt x="225" y="172"/>
                  </a:lnTo>
                  <a:lnTo>
                    <a:pt x="225" y="173"/>
                  </a:lnTo>
                  <a:lnTo>
                    <a:pt x="225" y="176"/>
                  </a:lnTo>
                  <a:lnTo>
                    <a:pt x="224" y="178"/>
                  </a:lnTo>
                  <a:lnTo>
                    <a:pt x="222" y="18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09" name="Freeform 1039">
              <a:extLst>
                <a:ext uri="{FF2B5EF4-FFF2-40B4-BE49-F238E27FC236}">
                  <a16:creationId xmlns="" xmlns:a16="http://schemas.microsoft.com/office/drawing/2014/main" id="{89AC2B1F-2EA9-C4EC-A624-8139F13B65A4}"/>
                </a:ext>
              </a:extLst>
            </p:cNvPr>
            <p:cNvSpPr>
              <a:spLocks noChangeArrowheads="1"/>
            </p:cNvSpPr>
            <p:nvPr/>
          </p:nvSpPr>
          <p:spPr bwMode="auto">
            <a:xfrm>
              <a:off x="9875350" y="9396779"/>
              <a:ext cx="65942" cy="71436"/>
            </a:xfrm>
            <a:custGeom>
              <a:avLst/>
              <a:gdLst>
                <a:gd name="T0" fmla="*/ 48 w 54"/>
                <a:gd name="T1" fmla="*/ 39 h 58"/>
                <a:gd name="T2" fmla="*/ 45 w 54"/>
                <a:gd name="T3" fmla="*/ 43 h 58"/>
                <a:gd name="T4" fmla="*/ 41 w 54"/>
                <a:gd name="T5" fmla="*/ 49 h 58"/>
                <a:gd name="T6" fmla="*/ 38 w 54"/>
                <a:gd name="T7" fmla="*/ 55 h 58"/>
                <a:gd name="T8" fmla="*/ 35 w 54"/>
                <a:gd name="T9" fmla="*/ 55 h 58"/>
                <a:gd name="T10" fmla="*/ 33 w 54"/>
                <a:gd name="T11" fmla="*/ 55 h 58"/>
                <a:gd name="T12" fmla="*/ 31 w 54"/>
                <a:gd name="T13" fmla="*/ 54 h 58"/>
                <a:gd name="T14" fmla="*/ 29 w 54"/>
                <a:gd name="T15" fmla="*/ 53 h 58"/>
                <a:gd name="T16" fmla="*/ 25 w 54"/>
                <a:gd name="T17" fmla="*/ 52 h 58"/>
                <a:gd name="T18" fmla="*/ 23 w 54"/>
                <a:gd name="T19" fmla="*/ 54 h 58"/>
                <a:gd name="T20" fmla="*/ 17 w 54"/>
                <a:gd name="T21" fmla="*/ 55 h 58"/>
                <a:gd name="T22" fmla="*/ 13 w 54"/>
                <a:gd name="T23" fmla="*/ 55 h 58"/>
                <a:gd name="T24" fmla="*/ 9 w 54"/>
                <a:gd name="T25" fmla="*/ 56 h 58"/>
                <a:gd name="T26" fmla="*/ 6 w 54"/>
                <a:gd name="T27" fmla="*/ 57 h 58"/>
                <a:gd name="T28" fmla="*/ 4 w 54"/>
                <a:gd name="T29" fmla="*/ 56 h 58"/>
                <a:gd name="T30" fmla="*/ 1 w 54"/>
                <a:gd name="T31" fmla="*/ 56 h 58"/>
                <a:gd name="T32" fmla="*/ 1 w 54"/>
                <a:gd name="T33" fmla="*/ 49 h 58"/>
                <a:gd name="T34" fmla="*/ 0 w 54"/>
                <a:gd name="T35" fmla="*/ 42 h 58"/>
                <a:gd name="T36" fmla="*/ 0 w 54"/>
                <a:gd name="T37" fmla="*/ 36 h 58"/>
                <a:gd name="T38" fmla="*/ 1 w 54"/>
                <a:gd name="T39" fmla="*/ 33 h 58"/>
                <a:gd name="T40" fmla="*/ 2 w 54"/>
                <a:gd name="T41" fmla="*/ 31 h 58"/>
                <a:gd name="T42" fmla="*/ 6 w 54"/>
                <a:gd name="T43" fmla="*/ 27 h 58"/>
                <a:gd name="T44" fmla="*/ 8 w 54"/>
                <a:gd name="T45" fmla="*/ 25 h 58"/>
                <a:gd name="T46" fmla="*/ 12 w 54"/>
                <a:gd name="T47" fmla="*/ 18 h 58"/>
                <a:gd name="T48" fmla="*/ 17 w 54"/>
                <a:gd name="T49" fmla="*/ 12 h 58"/>
                <a:gd name="T50" fmla="*/ 20 w 54"/>
                <a:gd name="T51" fmla="*/ 8 h 58"/>
                <a:gd name="T52" fmla="*/ 21 w 54"/>
                <a:gd name="T53" fmla="*/ 6 h 58"/>
                <a:gd name="T54" fmla="*/ 22 w 54"/>
                <a:gd name="T55" fmla="*/ 6 h 58"/>
                <a:gd name="T56" fmla="*/ 23 w 54"/>
                <a:gd name="T57" fmla="*/ 6 h 58"/>
                <a:gd name="T58" fmla="*/ 29 w 54"/>
                <a:gd name="T59" fmla="*/ 10 h 58"/>
                <a:gd name="T60" fmla="*/ 30 w 54"/>
                <a:gd name="T61" fmla="*/ 10 h 58"/>
                <a:gd name="T62" fmla="*/ 32 w 54"/>
                <a:gd name="T63" fmla="*/ 9 h 58"/>
                <a:gd name="T64" fmla="*/ 34 w 54"/>
                <a:gd name="T65" fmla="*/ 4 h 58"/>
                <a:gd name="T66" fmla="*/ 36 w 54"/>
                <a:gd name="T67" fmla="*/ 2 h 58"/>
                <a:gd name="T68" fmla="*/ 36 w 54"/>
                <a:gd name="T69" fmla="*/ 2 h 58"/>
                <a:gd name="T70" fmla="*/ 40 w 54"/>
                <a:gd name="T71" fmla="*/ 1 h 58"/>
                <a:gd name="T72" fmla="*/ 44 w 54"/>
                <a:gd name="T73" fmla="*/ 0 h 58"/>
                <a:gd name="T74" fmla="*/ 44 w 54"/>
                <a:gd name="T75" fmla="*/ 1 h 58"/>
                <a:gd name="T76" fmla="*/ 49 w 54"/>
                <a:gd name="T77" fmla="*/ 8 h 58"/>
                <a:gd name="T78" fmla="*/ 51 w 54"/>
                <a:gd name="T79" fmla="*/ 10 h 58"/>
                <a:gd name="T80" fmla="*/ 53 w 54"/>
                <a:gd name="T81" fmla="*/ 16 h 58"/>
                <a:gd name="T82" fmla="*/ 52 w 54"/>
                <a:gd name="T83" fmla="*/ 20 h 58"/>
                <a:gd name="T84" fmla="*/ 50 w 54"/>
                <a:gd name="T85" fmla="*/ 21 h 58"/>
                <a:gd name="T86" fmla="*/ 49 w 54"/>
                <a:gd name="T87" fmla="*/ 23 h 58"/>
                <a:gd name="T88" fmla="*/ 41 w 54"/>
                <a:gd name="T89" fmla="*/ 28 h 58"/>
                <a:gd name="T90" fmla="*/ 33 w 54"/>
                <a:gd name="T91" fmla="*/ 31 h 58"/>
                <a:gd name="T92" fmla="*/ 28 w 54"/>
                <a:gd name="T93" fmla="*/ 37 h 58"/>
                <a:gd name="T94" fmla="*/ 25 w 54"/>
                <a:gd name="T95" fmla="*/ 36 h 58"/>
                <a:gd name="T96" fmla="*/ 25 w 54"/>
                <a:gd name="T97" fmla="*/ 39 h 58"/>
                <a:gd name="T98" fmla="*/ 27 w 54"/>
                <a:gd name="T99" fmla="*/ 39 h 58"/>
                <a:gd name="T100" fmla="*/ 28 w 54"/>
                <a:gd name="T101" fmla="*/ 39 h 58"/>
                <a:gd name="T102" fmla="*/ 33 w 54"/>
                <a:gd name="T103" fmla="*/ 37 h 58"/>
                <a:gd name="T104" fmla="*/ 37 w 54"/>
                <a:gd name="T105" fmla="*/ 36 h 58"/>
                <a:gd name="T106" fmla="*/ 41 w 54"/>
                <a:gd name="T107" fmla="*/ 36 h 58"/>
                <a:gd name="T108" fmla="*/ 45 w 54"/>
                <a:gd name="T109" fmla="*/ 37 h 58"/>
                <a:gd name="T110" fmla="*/ 48 w 54"/>
                <a:gd name="T111"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58">
                  <a:moveTo>
                    <a:pt x="48" y="39"/>
                  </a:moveTo>
                  <a:lnTo>
                    <a:pt x="45" y="43"/>
                  </a:lnTo>
                  <a:lnTo>
                    <a:pt x="41" y="49"/>
                  </a:lnTo>
                  <a:lnTo>
                    <a:pt x="38" y="55"/>
                  </a:lnTo>
                  <a:lnTo>
                    <a:pt x="35" y="55"/>
                  </a:lnTo>
                  <a:lnTo>
                    <a:pt x="33" y="55"/>
                  </a:lnTo>
                  <a:lnTo>
                    <a:pt x="31" y="54"/>
                  </a:lnTo>
                  <a:lnTo>
                    <a:pt x="29" y="53"/>
                  </a:lnTo>
                  <a:lnTo>
                    <a:pt x="25" y="52"/>
                  </a:lnTo>
                  <a:lnTo>
                    <a:pt x="23" y="54"/>
                  </a:lnTo>
                  <a:lnTo>
                    <a:pt x="17" y="55"/>
                  </a:lnTo>
                  <a:lnTo>
                    <a:pt x="13" y="55"/>
                  </a:lnTo>
                  <a:lnTo>
                    <a:pt x="9" y="56"/>
                  </a:lnTo>
                  <a:lnTo>
                    <a:pt x="6" y="57"/>
                  </a:lnTo>
                  <a:lnTo>
                    <a:pt x="4" y="56"/>
                  </a:lnTo>
                  <a:lnTo>
                    <a:pt x="1" y="56"/>
                  </a:lnTo>
                  <a:lnTo>
                    <a:pt x="1" y="49"/>
                  </a:lnTo>
                  <a:lnTo>
                    <a:pt x="0" y="42"/>
                  </a:lnTo>
                  <a:lnTo>
                    <a:pt x="0" y="36"/>
                  </a:lnTo>
                  <a:lnTo>
                    <a:pt x="1" y="33"/>
                  </a:lnTo>
                  <a:lnTo>
                    <a:pt x="2" y="31"/>
                  </a:lnTo>
                  <a:lnTo>
                    <a:pt x="6" y="27"/>
                  </a:lnTo>
                  <a:lnTo>
                    <a:pt x="8" y="25"/>
                  </a:lnTo>
                  <a:lnTo>
                    <a:pt x="12" y="18"/>
                  </a:lnTo>
                  <a:lnTo>
                    <a:pt x="17" y="12"/>
                  </a:lnTo>
                  <a:lnTo>
                    <a:pt x="20" y="8"/>
                  </a:lnTo>
                  <a:lnTo>
                    <a:pt x="21" y="6"/>
                  </a:lnTo>
                  <a:lnTo>
                    <a:pt x="22" y="6"/>
                  </a:lnTo>
                  <a:lnTo>
                    <a:pt x="23" y="6"/>
                  </a:lnTo>
                  <a:lnTo>
                    <a:pt x="29" y="10"/>
                  </a:lnTo>
                  <a:lnTo>
                    <a:pt x="30" y="10"/>
                  </a:lnTo>
                  <a:lnTo>
                    <a:pt x="32" y="9"/>
                  </a:lnTo>
                  <a:lnTo>
                    <a:pt x="34" y="4"/>
                  </a:lnTo>
                  <a:lnTo>
                    <a:pt x="36" y="2"/>
                  </a:lnTo>
                  <a:lnTo>
                    <a:pt x="36" y="2"/>
                  </a:lnTo>
                  <a:lnTo>
                    <a:pt x="40" y="1"/>
                  </a:lnTo>
                  <a:lnTo>
                    <a:pt x="44" y="0"/>
                  </a:lnTo>
                  <a:lnTo>
                    <a:pt x="44" y="1"/>
                  </a:lnTo>
                  <a:lnTo>
                    <a:pt x="49" y="8"/>
                  </a:lnTo>
                  <a:lnTo>
                    <a:pt x="51" y="10"/>
                  </a:lnTo>
                  <a:lnTo>
                    <a:pt x="53" y="16"/>
                  </a:lnTo>
                  <a:lnTo>
                    <a:pt x="52" y="20"/>
                  </a:lnTo>
                  <a:lnTo>
                    <a:pt x="50" y="21"/>
                  </a:lnTo>
                  <a:lnTo>
                    <a:pt x="49" y="23"/>
                  </a:lnTo>
                  <a:lnTo>
                    <a:pt x="41" y="28"/>
                  </a:lnTo>
                  <a:lnTo>
                    <a:pt x="33" y="31"/>
                  </a:lnTo>
                  <a:lnTo>
                    <a:pt x="28" y="37"/>
                  </a:lnTo>
                  <a:lnTo>
                    <a:pt x="25" y="36"/>
                  </a:lnTo>
                  <a:lnTo>
                    <a:pt x="25" y="39"/>
                  </a:lnTo>
                  <a:lnTo>
                    <a:pt x="27" y="39"/>
                  </a:lnTo>
                  <a:lnTo>
                    <a:pt x="28" y="39"/>
                  </a:lnTo>
                  <a:lnTo>
                    <a:pt x="33" y="37"/>
                  </a:lnTo>
                  <a:lnTo>
                    <a:pt x="37" y="36"/>
                  </a:lnTo>
                  <a:lnTo>
                    <a:pt x="41" y="36"/>
                  </a:lnTo>
                  <a:lnTo>
                    <a:pt x="45" y="37"/>
                  </a:lnTo>
                  <a:lnTo>
                    <a:pt x="48" y="3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0" name="Freeform 1041">
              <a:extLst>
                <a:ext uri="{FF2B5EF4-FFF2-40B4-BE49-F238E27FC236}">
                  <a16:creationId xmlns="" xmlns:a16="http://schemas.microsoft.com/office/drawing/2014/main" id="{28F565B0-BB64-D157-D03A-68892B4FF973}"/>
                </a:ext>
              </a:extLst>
            </p:cNvPr>
            <p:cNvSpPr>
              <a:spLocks noChangeArrowheads="1"/>
            </p:cNvSpPr>
            <p:nvPr/>
          </p:nvSpPr>
          <p:spPr bwMode="auto">
            <a:xfrm>
              <a:off x="7858612" y="8319721"/>
              <a:ext cx="824279" cy="824279"/>
            </a:xfrm>
            <a:custGeom>
              <a:avLst/>
              <a:gdLst>
                <a:gd name="T0" fmla="*/ 546 w 663"/>
                <a:gd name="T1" fmla="*/ 18 h 660"/>
                <a:gd name="T2" fmla="*/ 546 w 663"/>
                <a:gd name="T3" fmla="*/ 29 h 660"/>
                <a:gd name="T4" fmla="*/ 545 w 663"/>
                <a:gd name="T5" fmla="*/ 57 h 660"/>
                <a:gd name="T6" fmla="*/ 544 w 663"/>
                <a:gd name="T7" fmla="*/ 83 h 660"/>
                <a:gd name="T8" fmla="*/ 533 w 663"/>
                <a:gd name="T9" fmla="*/ 103 h 660"/>
                <a:gd name="T10" fmla="*/ 519 w 663"/>
                <a:gd name="T11" fmla="*/ 128 h 660"/>
                <a:gd name="T12" fmla="*/ 531 w 663"/>
                <a:gd name="T13" fmla="*/ 153 h 660"/>
                <a:gd name="T14" fmla="*/ 551 w 663"/>
                <a:gd name="T15" fmla="*/ 182 h 660"/>
                <a:gd name="T16" fmla="*/ 572 w 663"/>
                <a:gd name="T17" fmla="*/ 212 h 660"/>
                <a:gd name="T18" fmla="*/ 583 w 663"/>
                <a:gd name="T19" fmla="*/ 263 h 660"/>
                <a:gd name="T20" fmla="*/ 588 w 663"/>
                <a:gd name="T21" fmla="*/ 288 h 660"/>
                <a:gd name="T22" fmla="*/ 594 w 663"/>
                <a:gd name="T23" fmla="*/ 343 h 660"/>
                <a:gd name="T24" fmla="*/ 593 w 663"/>
                <a:gd name="T25" fmla="*/ 383 h 660"/>
                <a:gd name="T26" fmla="*/ 581 w 663"/>
                <a:gd name="T27" fmla="*/ 407 h 660"/>
                <a:gd name="T28" fmla="*/ 599 w 663"/>
                <a:gd name="T29" fmla="*/ 442 h 660"/>
                <a:gd name="T30" fmla="*/ 612 w 663"/>
                <a:gd name="T31" fmla="*/ 470 h 660"/>
                <a:gd name="T32" fmla="*/ 651 w 663"/>
                <a:gd name="T33" fmla="*/ 482 h 660"/>
                <a:gd name="T34" fmla="*/ 612 w 663"/>
                <a:gd name="T35" fmla="*/ 535 h 660"/>
                <a:gd name="T36" fmla="*/ 518 w 663"/>
                <a:gd name="T37" fmla="*/ 594 h 660"/>
                <a:gd name="T38" fmla="*/ 475 w 663"/>
                <a:gd name="T39" fmla="*/ 633 h 660"/>
                <a:gd name="T40" fmla="*/ 421 w 663"/>
                <a:gd name="T41" fmla="*/ 652 h 660"/>
                <a:gd name="T42" fmla="*/ 386 w 663"/>
                <a:gd name="T43" fmla="*/ 659 h 660"/>
                <a:gd name="T44" fmla="*/ 379 w 663"/>
                <a:gd name="T45" fmla="*/ 651 h 660"/>
                <a:gd name="T46" fmla="*/ 382 w 663"/>
                <a:gd name="T47" fmla="*/ 642 h 660"/>
                <a:gd name="T48" fmla="*/ 375 w 663"/>
                <a:gd name="T49" fmla="*/ 627 h 660"/>
                <a:gd name="T50" fmla="*/ 351 w 663"/>
                <a:gd name="T51" fmla="*/ 617 h 660"/>
                <a:gd name="T52" fmla="*/ 331 w 663"/>
                <a:gd name="T53" fmla="*/ 609 h 660"/>
                <a:gd name="T54" fmla="*/ 316 w 663"/>
                <a:gd name="T55" fmla="*/ 594 h 660"/>
                <a:gd name="T56" fmla="*/ 289 w 663"/>
                <a:gd name="T57" fmla="*/ 569 h 660"/>
                <a:gd name="T58" fmla="*/ 226 w 663"/>
                <a:gd name="T59" fmla="*/ 525 h 660"/>
                <a:gd name="T60" fmla="*/ 163 w 663"/>
                <a:gd name="T61" fmla="*/ 480 h 660"/>
                <a:gd name="T62" fmla="*/ 109 w 663"/>
                <a:gd name="T63" fmla="*/ 442 h 660"/>
                <a:gd name="T64" fmla="*/ 72 w 663"/>
                <a:gd name="T65" fmla="*/ 418 h 660"/>
                <a:gd name="T66" fmla="*/ 36 w 663"/>
                <a:gd name="T67" fmla="*/ 394 h 660"/>
                <a:gd name="T68" fmla="*/ 0 w 663"/>
                <a:gd name="T69" fmla="*/ 371 h 660"/>
                <a:gd name="T70" fmla="*/ 0 w 663"/>
                <a:gd name="T71" fmla="*/ 328 h 660"/>
                <a:gd name="T72" fmla="*/ 11 w 663"/>
                <a:gd name="T73" fmla="*/ 311 h 660"/>
                <a:gd name="T74" fmla="*/ 38 w 663"/>
                <a:gd name="T75" fmla="*/ 294 h 660"/>
                <a:gd name="T76" fmla="*/ 51 w 663"/>
                <a:gd name="T77" fmla="*/ 285 h 660"/>
                <a:gd name="T78" fmla="*/ 69 w 663"/>
                <a:gd name="T79" fmla="*/ 284 h 660"/>
                <a:gd name="T80" fmla="*/ 74 w 663"/>
                <a:gd name="T81" fmla="*/ 279 h 660"/>
                <a:gd name="T82" fmla="*/ 104 w 663"/>
                <a:gd name="T83" fmla="*/ 273 h 660"/>
                <a:gd name="T84" fmla="*/ 130 w 663"/>
                <a:gd name="T85" fmla="*/ 250 h 660"/>
                <a:gd name="T86" fmla="*/ 160 w 663"/>
                <a:gd name="T87" fmla="*/ 237 h 660"/>
                <a:gd name="T88" fmla="*/ 157 w 663"/>
                <a:gd name="T89" fmla="*/ 229 h 660"/>
                <a:gd name="T90" fmla="*/ 157 w 663"/>
                <a:gd name="T91" fmla="*/ 218 h 660"/>
                <a:gd name="T92" fmla="*/ 160 w 663"/>
                <a:gd name="T93" fmla="*/ 209 h 660"/>
                <a:gd name="T94" fmla="*/ 184 w 663"/>
                <a:gd name="T95" fmla="*/ 196 h 660"/>
                <a:gd name="T96" fmla="*/ 207 w 663"/>
                <a:gd name="T97" fmla="*/ 193 h 660"/>
                <a:gd name="T98" fmla="*/ 239 w 663"/>
                <a:gd name="T99" fmla="*/ 193 h 660"/>
                <a:gd name="T100" fmla="*/ 242 w 663"/>
                <a:gd name="T101" fmla="*/ 177 h 660"/>
                <a:gd name="T102" fmla="*/ 228 w 663"/>
                <a:gd name="T103" fmla="*/ 157 h 660"/>
                <a:gd name="T104" fmla="*/ 223 w 663"/>
                <a:gd name="T105" fmla="*/ 127 h 660"/>
                <a:gd name="T106" fmla="*/ 222 w 663"/>
                <a:gd name="T107" fmla="*/ 102 h 660"/>
                <a:gd name="T108" fmla="*/ 217 w 663"/>
                <a:gd name="T109" fmla="*/ 89 h 660"/>
                <a:gd name="T110" fmla="*/ 225 w 663"/>
                <a:gd name="T111" fmla="*/ 75 h 660"/>
                <a:gd name="T112" fmla="*/ 264 w 663"/>
                <a:gd name="T113" fmla="*/ 49 h 660"/>
                <a:gd name="T114" fmla="*/ 288 w 663"/>
                <a:gd name="T115" fmla="*/ 37 h 660"/>
                <a:gd name="T116" fmla="*/ 353 w 663"/>
                <a:gd name="T117" fmla="*/ 19 h 660"/>
                <a:gd name="T118" fmla="*/ 431 w 663"/>
                <a:gd name="T119" fmla="*/ 8 h 660"/>
                <a:gd name="T120" fmla="*/ 462 w 663"/>
                <a:gd name="T121" fmla="*/ 12 h 660"/>
                <a:gd name="T122" fmla="*/ 501 w 663"/>
                <a:gd name="T123" fmla="*/ 7 h 660"/>
                <a:gd name="T124" fmla="*/ 528 w 663"/>
                <a:gd name="T125" fmla="*/ 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660">
                  <a:moveTo>
                    <a:pt x="553" y="6"/>
                  </a:moveTo>
                  <a:lnTo>
                    <a:pt x="554" y="8"/>
                  </a:lnTo>
                  <a:lnTo>
                    <a:pt x="554" y="10"/>
                  </a:lnTo>
                  <a:lnTo>
                    <a:pt x="551" y="12"/>
                  </a:lnTo>
                  <a:lnTo>
                    <a:pt x="549" y="13"/>
                  </a:lnTo>
                  <a:lnTo>
                    <a:pt x="546" y="18"/>
                  </a:lnTo>
                  <a:lnTo>
                    <a:pt x="542" y="21"/>
                  </a:lnTo>
                  <a:lnTo>
                    <a:pt x="541" y="23"/>
                  </a:lnTo>
                  <a:lnTo>
                    <a:pt x="541" y="24"/>
                  </a:lnTo>
                  <a:lnTo>
                    <a:pt x="544" y="25"/>
                  </a:lnTo>
                  <a:lnTo>
                    <a:pt x="546" y="27"/>
                  </a:lnTo>
                  <a:lnTo>
                    <a:pt x="546" y="29"/>
                  </a:lnTo>
                  <a:lnTo>
                    <a:pt x="544" y="36"/>
                  </a:lnTo>
                  <a:lnTo>
                    <a:pt x="544" y="41"/>
                  </a:lnTo>
                  <a:lnTo>
                    <a:pt x="543" y="48"/>
                  </a:lnTo>
                  <a:lnTo>
                    <a:pt x="543" y="51"/>
                  </a:lnTo>
                  <a:lnTo>
                    <a:pt x="544" y="54"/>
                  </a:lnTo>
                  <a:lnTo>
                    <a:pt x="545" y="57"/>
                  </a:lnTo>
                  <a:lnTo>
                    <a:pt x="545" y="60"/>
                  </a:lnTo>
                  <a:lnTo>
                    <a:pt x="545" y="67"/>
                  </a:lnTo>
                  <a:lnTo>
                    <a:pt x="546" y="71"/>
                  </a:lnTo>
                  <a:lnTo>
                    <a:pt x="548" y="75"/>
                  </a:lnTo>
                  <a:lnTo>
                    <a:pt x="544" y="79"/>
                  </a:lnTo>
                  <a:lnTo>
                    <a:pt x="544" y="83"/>
                  </a:lnTo>
                  <a:lnTo>
                    <a:pt x="543" y="89"/>
                  </a:lnTo>
                  <a:lnTo>
                    <a:pt x="543" y="93"/>
                  </a:lnTo>
                  <a:lnTo>
                    <a:pt x="541" y="96"/>
                  </a:lnTo>
                  <a:lnTo>
                    <a:pt x="538" y="100"/>
                  </a:lnTo>
                  <a:lnTo>
                    <a:pt x="536" y="101"/>
                  </a:lnTo>
                  <a:lnTo>
                    <a:pt x="533" y="103"/>
                  </a:lnTo>
                  <a:lnTo>
                    <a:pt x="530" y="105"/>
                  </a:lnTo>
                  <a:lnTo>
                    <a:pt x="527" y="111"/>
                  </a:lnTo>
                  <a:lnTo>
                    <a:pt x="520" y="116"/>
                  </a:lnTo>
                  <a:lnTo>
                    <a:pt x="519" y="118"/>
                  </a:lnTo>
                  <a:lnTo>
                    <a:pt x="519" y="122"/>
                  </a:lnTo>
                  <a:lnTo>
                    <a:pt x="519" y="128"/>
                  </a:lnTo>
                  <a:lnTo>
                    <a:pt x="520" y="132"/>
                  </a:lnTo>
                  <a:lnTo>
                    <a:pt x="523" y="139"/>
                  </a:lnTo>
                  <a:lnTo>
                    <a:pt x="525" y="146"/>
                  </a:lnTo>
                  <a:lnTo>
                    <a:pt x="526" y="149"/>
                  </a:lnTo>
                  <a:lnTo>
                    <a:pt x="527" y="151"/>
                  </a:lnTo>
                  <a:lnTo>
                    <a:pt x="531" y="153"/>
                  </a:lnTo>
                  <a:lnTo>
                    <a:pt x="537" y="156"/>
                  </a:lnTo>
                  <a:lnTo>
                    <a:pt x="538" y="157"/>
                  </a:lnTo>
                  <a:lnTo>
                    <a:pt x="541" y="162"/>
                  </a:lnTo>
                  <a:lnTo>
                    <a:pt x="544" y="171"/>
                  </a:lnTo>
                  <a:lnTo>
                    <a:pt x="545" y="177"/>
                  </a:lnTo>
                  <a:lnTo>
                    <a:pt x="551" y="182"/>
                  </a:lnTo>
                  <a:lnTo>
                    <a:pt x="557" y="185"/>
                  </a:lnTo>
                  <a:lnTo>
                    <a:pt x="562" y="190"/>
                  </a:lnTo>
                  <a:lnTo>
                    <a:pt x="567" y="193"/>
                  </a:lnTo>
                  <a:lnTo>
                    <a:pt x="568" y="194"/>
                  </a:lnTo>
                  <a:lnTo>
                    <a:pt x="570" y="203"/>
                  </a:lnTo>
                  <a:lnTo>
                    <a:pt x="572" y="212"/>
                  </a:lnTo>
                  <a:lnTo>
                    <a:pt x="574" y="221"/>
                  </a:lnTo>
                  <a:lnTo>
                    <a:pt x="576" y="230"/>
                  </a:lnTo>
                  <a:lnTo>
                    <a:pt x="578" y="241"/>
                  </a:lnTo>
                  <a:lnTo>
                    <a:pt x="580" y="247"/>
                  </a:lnTo>
                  <a:lnTo>
                    <a:pt x="581" y="254"/>
                  </a:lnTo>
                  <a:lnTo>
                    <a:pt x="583" y="263"/>
                  </a:lnTo>
                  <a:lnTo>
                    <a:pt x="580" y="266"/>
                  </a:lnTo>
                  <a:lnTo>
                    <a:pt x="577" y="267"/>
                  </a:lnTo>
                  <a:lnTo>
                    <a:pt x="579" y="272"/>
                  </a:lnTo>
                  <a:lnTo>
                    <a:pt x="584" y="279"/>
                  </a:lnTo>
                  <a:lnTo>
                    <a:pt x="587" y="285"/>
                  </a:lnTo>
                  <a:lnTo>
                    <a:pt x="588" y="288"/>
                  </a:lnTo>
                  <a:lnTo>
                    <a:pt x="591" y="295"/>
                  </a:lnTo>
                  <a:lnTo>
                    <a:pt x="593" y="302"/>
                  </a:lnTo>
                  <a:lnTo>
                    <a:pt x="593" y="304"/>
                  </a:lnTo>
                  <a:lnTo>
                    <a:pt x="594" y="309"/>
                  </a:lnTo>
                  <a:lnTo>
                    <a:pt x="593" y="324"/>
                  </a:lnTo>
                  <a:lnTo>
                    <a:pt x="594" y="343"/>
                  </a:lnTo>
                  <a:lnTo>
                    <a:pt x="596" y="352"/>
                  </a:lnTo>
                  <a:lnTo>
                    <a:pt x="593" y="361"/>
                  </a:lnTo>
                  <a:lnTo>
                    <a:pt x="591" y="369"/>
                  </a:lnTo>
                  <a:lnTo>
                    <a:pt x="591" y="373"/>
                  </a:lnTo>
                  <a:lnTo>
                    <a:pt x="592" y="379"/>
                  </a:lnTo>
                  <a:lnTo>
                    <a:pt x="593" y="383"/>
                  </a:lnTo>
                  <a:lnTo>
                    <a:pt x="595" y="386"/>
                  </a:lnTo>
                  <a:lnTo>
                    <a:pt x="595" y="394"/>
                  </a:lnTo>
                  <a:lnTo>
                    <a:pt x="594" y="397"/>
                  </a:lnTo>
                  <a:lnTo>
                    <a:pt x="588" y="400"/>
                  </a:lnTo>
                  <a:lnTo>
                    <a:pt x="582" y="404"/>
                  </a:lnTo>
                  <a:lnTo>
                    <a:pt x="581" y="407"/>
                  </a:lnTo>
                  <a:lnTo>
                    <a:pt x="581" y="411"/>
                  </a:lnTo>
                  <a:lnTo>
                    <a:pt x="581" y="414"/>
                  </a:lnTo>
                  <a:lnTo>
                    <a:pt x="586" y="420"/>
                  </a:lnTo>
                  <a:lnTo>
                    <a:pt x="592" y="429"/>
                  </a:lnTo>
                  <a:lnTo>
                    <a:pt x="599" y="440"/>
                  </a:lnTo>
                  <a:lnTo>
                    <a:pt x="599" y="442"/>
                  </a:lnTo>
                  <a:lnTo>
                    <a:pt x="599" y="450"/>
                  </a:lnTo>
                  <a:lnTo>
                    <a:pt x="603" y="459"/>
                  </a:lnTo>
                  <a:lnTo>
                    <a:pt x="606" y="463"/>
                  </a:lnTo>
                  <a:lnTo>
                    <a:pt x="607" y="466"/>
                  </a:lnTo>
                  <a:lnTo>
                    <a:pt x="609" y="468"/>
                  </a:lnTo>
                  <a:lnTo>
                    <a:pt x="612" y="470"/>
                  </a:lnTo>
                  <a:lnTo>
                    <a:pt x="613" y="470"/>
                  </a:lnTo>
                  <a:lnTo>
                    <a:pt x="621" y="467"/>
                  </a:lnTo>
                  <a:lnTo>
                    <a:pt x="634" y="472"/>
                  </a:lnTo>
                  <a:lnTo>
                    <a:pt x="647" y="476"/>
                  </a:lnTo>
                  <a:lnTo>
                    <a:pt x="648" y="476"/>
                  </a:lnTo>
                  <a:lnTo>
                    <a:pt x="651" y="482"/>
                  </a:lnTo>
                  <a:lnTo>
                    <a:pt x="655" y="491"/>
                  </a:lnTo>
                  <a:lnTo>
                    <a:pt x="659" y="497"/>
                  </a:lnTo>
                  <a:lnTo>
                    <a:pt x="662" y="503"/>
                  </a:lnTo>
                  <a:lnTo>
                    <a:pt x="645" y="514"/>
                  </a:lnTo>
                  <a:lnTo>
                    <a:pt x="629" y="525"/>
                  </a:lnTo>
                  <a:lnTo>
                    <a:pt x="612" y="535"/>
                  </a:lnTo>
                  <a:lnTo>
                    <a:pt x="595" y="546"/>
                  </a:lnTo>
                  <a:lnTo>
                    <a:pt x="579" y="556"/>
                  </a:lnTo>
                  <a:lnTo>
                    <a:pt x="562" y="567"/>
                  </a:lnTo>
                  <a:lnTo>
                    <a:pt x="546" y="577"/>
                  </a:lnTo>
                  <a:lnTo>
                    <a:pt x="529" y="588"/>
                  </a:lnTo>
                  <a:lnTo>
                    <a:pt x="518" y="594"/>
                  </a:lnTo>
                  <a:lnTo>
                    <a:pt x="511" y="601"/>
                  </a:lnTo>
                  <a:lnTo>
                    <a:pt x="502" y="608"/>
                  </a:lnTo>
                  <a:lnTo>
                    <a:pt x="494" y="616"/>
                  </a:lnTo>
                  <a:lnTo>
                    <a:pt x="488" y="622"/>
                  </a:lnTo>
                  <a:lnTo>
                    <a:pt x="479" y="629"/>
                  </a:lnTo>
                  <a:lnTo>
                    <a:pt x="475" y="633"/>
                  </a:lnTo>
                  <a:lnTo>
                    <a:pt x="466" y="641"/>
                  </a:lnTo>
                  <a:lnTo>
                    <a:pt x="462" y="643"/>
                  </a:lnTo>
                  <a:lnTo>
                    <a:pt x="450" y="646"/>
                  </a:lnTo>
                  <a:lnTo>
                    <a:pt x="439" y="648"/>
                  </a:lnTo>
                  <a:lnTo>
                    <a:pt x="428" y="650"/>
                  </a:lnTo>
                  <a:lnTo>
                    <a:pt x="421" y="652"/>
                  </a:lnTo>
                  <a:lnTo>
                    <a:pt x="414" y="653"/>
                  </a:lnTo>
                  <a:lnTo>
                    <a:pt x="404" y="655"/>
                  </a:lnTo>
                  <a:lnTo>
                    <a:pt x="397" y="657"/>
                  </a:lnTo>
                  <a:lnTo>
                    <a:pt x="388" y="658"/>
                  </a:lnTo>
                  <a:lnTo>
                    <a:pt x="387" y="658"/>
                  </a:lnTo>
                  <a:lnTo>
                    <a:pt x="386" y="659"/>
                  </a:lnTo>
                  <a:lnTo>
                    <a:pt x="385" y="658"/>
                  </a:lnTo>
                  <a:lnTo>
                    <a:pt x="382" y="657"/>
                  </a:lnTo>
                  <a:lnTo>
                    <a:pt x="380" y="656"/>
                  </a:lnTo>
                  <a:lnTo>
                    <a:pt x="378" y="654"/>
                  </a:lnTo>
                  <a:lnTo>
                    <a:pt x="377" y="653"/>
                  </a:lnTo>
                  <a:lnTo>
                    <a:pt x="379" y="651"/>
                  </a:lnTo>
                  <a:lnTo>
                    <a:pt x="380" y="649"/>
                  </a:lnTo>
                  <a:lnTo>
                    <a:pt x="381" y="648"/>
                  </a:lnTo>
                  <a:lnTo>
                    <a:pt x="381" y="646"/>
                  </a:lnTo>
                  <a:lnTo>
                    <a:pt x="382" y="645"/>
                  </a:lnTo>
                  <a:lnTo>
                    <a:pt x="382" y="644"/>
                  </a:lnTo>
                  <a:lnTo>
                    <a:pt x="382" y="642"/>
                  </a:lnTo>
                  <a:lnTo>
                    <a:pt x="381" y="639"/>
                  </a:lnTo>
                  <a:lnTo>
                    <a:pt x="381" y="634"/>
                  </a:lnTo>
                  <a:lnTo>
                    <a:pt x="381" y="632"/>
                  </a:lnTo>
                  <a:lnTo>
                    <a:pt x="381" y="631"/>
                  </a:lnTo>
                  <a:lnTo>
                    <a:pt x="379" y="629"/>
                  </a:lnTo>
                  <a:lnTo>
                    <a:pt x="375" y="627"/>
                  </a:lnTo>
                  <a:lnTo>
                    <a:pt x="370" y="626"/>
                  </a:lnTo>
                  <a:lnTo>
                    <a:pt x="368" y="625"/>
                  </a:lnTo>
                  <a:lnTo>
                    <a:pt x="364" y="624"/>
                  </a:lnTo>
                  <a:lnTo>
                    <a:pt x="357" y="623"/>
                  </a:lnTo>
                  <a:lnTo>
                    <a:pt x="356" y="622"/>
                  </a:lnTo>
                  <a:lnTo>
                    <a:pt x="351" y="617"/>
                  </a:lnTo>
                  <a:lnTo>
                    <a:pt x="349" y="616"/>
                  </a:lnTo>
                  <a:lnTo>
                    <a:pt x="340" y="615"/>
                  </a:lnTo>
                  <a:lnTo>
                    <a:pt x="337" y="614"/>
                  </a:lnTo>
                  <a:lnTo>
                    <a:pt x="335" y="613"/>
                  </a:lnTo>
                  <a:lnTo>
                    <a:pt x="332" y="612"/>
                  </a:lnTo>
                  <a:lnTo>
                    <a:pt x="331" y="609"/>
                  </a:lnTo>
                  <a:lnTo>
                    <a:pt x="330" y="606"/>
                  </a:lnTo>
                  <a:lnTo>
                    <a:pt x="330" y="605"/>
                  </a:lnTo>
                  <a:lnTo>
                    <a:pt x="319" y="600"/>
                  </a:lnTo>
                  <a:lnTo>
                    <a:pt x="317" y="598"/>
                  </a:lnTo>
                  <a:lnTo>
                    <a:pt x="316" y="596"/>
                  </a:lnTo>
                  <a:lnTo>
                    <a:pt x="316" y="594"/>
                  </a:lnTo>
                  <a:lnTo>
                    <a:pt x="316" y="591"/>
                  </a:lnTo>
                  <a:lnTo>
                    <a:pt x="315" y="588"/>
                  </a:lnTo>
                  <a:lnTo>
                    <a:pt x="315" y="587"/>
                  </a:lnTo>
                  <a:lnTo>
                    <a:pt x="310" y="583"/>
                  </a:lnTo>
                  <a:lnTo>
                    <a:pt x="300" y="576"/>
                  </a:lnTo>
                  <a:lnTo>
                    <a:pt x="289" y="569"/>
                  </a:lnTo>
                  <a:lnTo>
                    <a:pt x="279" y="561"/>
                  </a:lnTo>
                  <a:lnTo>
                    <a:pt x="268" y="554"/>
                  </a:lnTo>
                  <a:lnTo>
                    <a:pt x="258" y="547"/>
                  </a:lnTo>
                  <a:lnTo>
                    <a:pt x="247" y="539"/>
                  </a:lnTo>
                  <a:lnTo>
                    <a:pt x="237" y="532"/>
                  </a:lnTo>
                  <a:lnTo>
                    <a:pt x="226" y="525"/>
                  </a:lnTo>
                  <a:lnTo>
                    <a:pt x="216" y="517"/>
                  </a:lnTo>
                  <a:lnTo>
                    <a:pt x="205" y="509"/>
                  </a:lnTo>
                  <a:lnTo>
                    <a:pt x="195" y="502"/>
                  </a:lnTo>
                  <a:lnTo>
                    <a:pt x="184" y="495"/>
                  </a:lnTo>
                  <a:lnTo>
                    <a:pt x="174" y="487"/>
                  </a:lnTo>
                  <a:lnTo>
                    <a:pt x="163" y="480"/>
                  </a:lnTo>
                  <a:lnTo>
                    <a:pt x="153" y="472"/>
                  </a:lnTo>
                  <a:lnTo>
                    <a:pt x="142" y="465"/>
                  </a:lnTo>
                  <a:lnTo>
                    <a:pt x="134" y="459"/>
                  </a:lnTo>
                  <a:lnTo>
                    <a:pt x="124" y="452"/>
                  </a:lnTo>
                  <a:lnTo>
                    <a:pt x="116" y="447"/>
                  </a:lnTo>
                  <a:lnTo>
                    <a:pt x="109" y="442"/>
                  </a:lnTo>
                  <a:lnTo>
                    <a:pt x="101" y="437"/>
                  </a:lnTo>
                  <a:lnTo>
                    <a:pt x="96" y="434"/>
                  </a:lnTo>
                  <a:lnTo>
                    <a:pt x="90" y="429"/>
                  </a:lnTo>
                  <a:lnTo>
                    <a:pt x="84" y="426"/>
                  </a:lnTo>
                  <a:lnTo>
                    <a:pt x="78" y="421"/>
                  </a:lnTo>
                  <a:lnTo>
                    <a:pt x="72" y="418"/>
                  </a:lnTo>
                  <a:lnTo>
                    <a:pt x="66" y="414"/>
                  </a:lnTo>
                  <a:lnTo>
                    <a:pt x="60" y="410"/>
                  </a:lnTo>
                  <a:lnTo>
                    <a:pt x="54" y="406"/>
                  </a:lnTo>
                  <a:lnTo>
                    <a:pt x="48" y="402"/>
                  </a:lnTo>
                  <a:lnTo>
                    <a:pt x="42" y="398"/>
                  </a:lnTo>
                  <a:lnTo>
                    <a:pt x="36" y="394"/>
                  </a:lnTo>
                  <a:lnTo>
                    <a:pt x="30" y="390"/>
                  </a:lnTo>
                  <a:lnTo>
                    <a:pt x="24" y="387"/>
                  </a:lnTo>
                  <a:lnTo>
                    <a:pt x="18" y="382"/>
                  </a:lnTo>
                  <a:lnTo>
                    <a:pt x="12" y="379"/>
                  </a:lnTo>
                  <a:lnTo>
                    <a:pt x="6" y="374"/>
                  </a:lnTo>
                  <a:lnTo>
                    <a:pt x="0" y="371"/>
                  </a:lnTo>
                  <a:lnTo>
                    <a:pt x="0" y="363"/>
                  </a:lnTo>
                  <a:lnTo>
                    <a:pt x="0" y="357"/>
                  </a:lnTo>
                  <a:lnTo>
                    <a:pt x="0" y="348"/>
                  </a:lnTo>
                  <a:lnTo>
                    <a:pt x="0" y="341"/>
                  </a:lnTo>
                  <a:lnTo>
                    <a:pt x="0" y="333"/>
                  </a:lnTo>
                  <a:lnTo>
                    <a:pt x="0" y="328"/>
                  </a:lnTo>
                  <a:lnTo>
                    <a:pt x="0" y="322"/>
                  </a:lnTo>
                  <a:lnTo>
                    <a:pt x="0" y="320"/>
                  </a:lnTo>
                  <a:lnTo>
                    <a:pt x="1" y="319"/>
                  </a:lnTo>
                  <a:lnTo>
                    <a:pt x="4" y="317"/>
                  </a:lnTo>
                  <a:lnTo>
                    <a:pt x="9" y="313"/>
                  </a:lnTo>
                  <a:lnTo>
                    <a:pt x="11" y="311"/>
                  </a:lnTo>
                  <a:lnTo>
                    <a:pt x="13" y="309"/>
                  </a:lnTo>
                  <a:lnTo>
                    <a:pt x="21" y="303"/>
                  </a:lnTo>
                  <a:lnTo>
                    <a:pt x="24" y="302"/>
                  </a:lnTo>
                  <a:lnTo>
                    <a:pt x="32" y="295"/>
                  </a:lnTo>
                  <a:lnTo>
                    <a:pt x="34" y="295"/>
                  </a:lnTo>
                  <a:lnTo>
                    <a:pt x="38" y="294"/>
                  </a:lnTo>
                  <a:lnTo>
                    <a:pt x="40" y="293"/>
                  </a:lnTo>
                  <a:lnTo>
                    <a:pt x="42" y="290"/>
                  </a:lnTo>
                  <a:lnTo>
                    <a:pt x="46" y="288"/>
                  </a:lnTo>
                  <a:lnTo>
                    <a:pt x="48" y="286"/>
                  </a:lnTo>
                  <a:lnTo>
                    <a:pt x="49" y="285"/>
                  </a:lnTo>
                  <a:lnTo>
                    <a:pt x="51" y="285"/>
                  </a:lnTo>
                  <a:lnTo>
                    <a:pt x="58" y="286"/>
                  </a:lnTo>
                  <a:lnTo>
                    <a:pt x="62" y="287"/>
                  </a:lnTo>
                  <a:lnTo>
                    <a:pt x="66" y="288"/>
                  </a:lnTo>
                  <a:lnTo>
                    <a:pt x="67" y="288"/>
                  </a:lnTo>
                  <a:lnTo>
                    <a:pt x="67" y="286"/>
                  </a:lnTo>
                  <a:lnTo>
                    <a:pt x="69" y="284"/>
                  </a:lnTo>
                  <a:lnTo>
                    <a:pt x="69" y="282"/>
                  </a:lnTo>
                  <a:lnTo>
                    <a:pt x="70" y="279"/>
                  </a:lnTo>
                  <a:lnTo>
                    <a:pt x="70" y="279"/>
                  </a:lnTo>
                  <a:lnTo>
                    <a:pt x="71" y="278"/>
                  </a:lnTo>
                  <a:lnTo>
                    <a:pt x="72" y="278"/>
                  </a:lnTo>
                  <a:lnTo>
                    <a:pt x="74" y="279"/>
                  </a:lnTo>
                  <a:lnTo>
                    <a:pt x="79" y="279"/>
                  </a:lnTo>
                  <a:lnTo>
                    <a:pt x="80" y="278"/>
                  </a:lnTo>
                  <a:lnTo>
                    <a:pt x="86" y="278"/>
                  </a:lnTo>
                  <a:lnTo>
                    <a:pt x="93" y="277"/>
                  </a:lnTo>
                  <a:lnTo>
                    <a:pt x="99" y="275"/>
                  </a:lnTo>
                  <a:lnTo>
                    <a:pt x="104" y="273"/>
                  </a:lnTo>
                  <a:lnTo>
                    <a:pt x="108" y="270"/>
                  </a:lnTo>
                  <a:lnTo>
                    <a:pt x="112" y="266"/>
                  </a:lnTo>
                  <a:lnTo>
                    <a:pt x="116" y="260"/>
                  </a:lnTo>
                  <a:lnTo>
                    <a:pt x="119" y="254"/>
                  </a:lnTo>
                  <a:lnTo>
                    <a:pt x="125" y="251"/>
                  </a:lnTo>
                  <a:lnTo>
                    <a:pt x="130" y="250"/>
                  </a:lnTo>
                  <a:lnTo>
                    <a:pt x="133" y="249"/>
                  </a:lnTo>
                  <a:lnTo>
                    <a:pt x="140" y="246"/>
                  </a:lnTo>
                  <a:lnTo>
                    <a:pt x="145" y="242"/>
                  </a:lnTo>
                  <a:lnTo>
                    <a:pt x="151" y="238"/>
                  </a:lnTo>
                  <a:lnTo>
                    <a:pt x="154" y="237"/>
                  </a:lnTo>
                  <a:lnTo>
                    <a:pt x="160" y="237"/>
                  </a:lnTo>
                  <a:lnTo>
                    <a:pt x="160" y="236"/>
                  </a:lnTo>
                  <a:lnTo>
                    <a:pt x="162" y="235"/>
                  </a:lnTo>
                  <a:lnTo>
                    <a:pt x="162" y="232"/>
                  </a:lnTo>
                  <a:lnTo>
                    <a:pt x="160" y="231"/>
                  </a:lnTo>
                  <a:lnTo>
                    <a:pt x="158" y="230"/>
                  </a:lnTo>
                  <a:lnTo>
                    <a:pt x="157" y="229"/>
                  </a:lnTo>
                  <a:lnTo>
                    <a:pt x="156" y="229"/>
                  </a:lnTo>
                  <a:lnTo>
                    <a:pt x="156" y="227"/>
                  </a:lnTo>
                  <a:lnTo>
                    <a:pt x="156" y="225"/>
                  </a:lnTo>
                  <a:lnTo>
                    <a:pt x="156" y="223"/>
                  </a:lnTo>
                  <a:lnTo>
                    <a:pt x="157" y="221"/>
                  </a:lnTo>
                  <a:lnTo>
                    <a:pt x="157" y="218"/>
                  </a:lnTo>
                  <a:lnTo>
                    <a:pt x="156" y="216"/>
                  </a:lnTo>
                  <a:lnTo>
                    <a:pt x="155" y="214"/>
                  </a:lnTo>
                  <a:lnTo>
                    <a:pt x="155" y="212"/>
                  </a:lnTo>
                  <a:lnTo>
                    <a:pt x="156" y="210"/>
                  </a:lnTo>
                  <a:lnTo>
                    <a:pt x="157" y="209"/>
                  </a:lnTo>
                  <a:lnTo>
                    <a:pt x="160" y="209"/>
                  </a:lnTo>
                  <a:lnTo>
                    <a:pt x="163" y="209"/>
                  </a:lnTo>
                  <a:lnTo>
                    <a:pt x="168" y="209"/>
                  </a:lnTo>
                  <a:lnTo>
                    <a:pt x="181" y="204"/>
                  </a:lnTo>
                  <a:lnTo>
                    <a:pt x="182" y="202"/>
                  </a:lnTo>
                  <a:lnTo>
                    <a:pt x="183" y="199"/>
                  </a:lnTo>
                  <a:lnTo>
                    <a:pt x="184" y="196"/>
                  </a:lnTo>
                  <a:lnTo>
                    <a:pt x="186" y="194"/>
                  </a:lnTo>
                  <a:lnTo>
                    <a:pt x="187" y="194"/>
                  </a:lnTo>
                  <a:lnTo>
                    <a:pt x="191" y="194"/>
                  </a:lnTo>
                  <a:lnTo>
                    <a:pt x="197" y="193"/>
                  </a:lnTo>
                  <a:lnTo>
                    <a:pt x="199" y="193"/>
                  </a:lnTo>
                  <a:lnTo>
                    <a:pt x="207" y="193"/>
                  </a:lnTo>
                  <a:lnTo>
                    <a:pt x="212" y="193"/>
                  </a:lnTo>
                  <a:lnTo>
                    <a:pt x="220" y="193"/>
                  </a:lnTo>
                  <a:lnTo>
                    <a:pt x="226" y="193"/>
                  </a:lnTo>
                  <a:lnTo>
                    <a:pt x="231" y="194"/>
                  </a:lnTo>
                  <a:lnTo>
                    <a:pt x="237" y="194"/>
                  </a:lnTo>
                  <a:lnTo>
                    <a:pt x="239" y="193"/>
                  </a:lnTo>
                  <a:lnTo>
                    <a:pt x="239" y="191"/>
                  </a:lnTo>
                  <a:lnTo>
                    <a:pt x="237" y="187"/>
                  </a:lnTo>
                  <a:lnTo>
                    <a:pt x="239" y="185"/>
                  </a:lnTo>
                  <a:lnTo>
                    <a:pt x="241" y="182"/>
                  </a:lnTo>
                  <a:lnTo>
                    <a:pt x="244" y="180"/>
                  </a:lnTo>
                  <a:lnTo>
                    <a:pt x="242" y="177"/>
                  </a:lnTo>
                  <a:lnTo>
                    <a:pt x="240" y="174"/>
                  </a:lnTo>
                  <a:lnTo>
                    <a:pt x="237" y="172"/>
                  </a:lnTo>
                  <a:lnTo>
                    <a:pt x="235" y="171"/>
                  </a:lnTo>
                  <a:lnTo>
                    <a:pt x="232" y="168"/>
                  </a:lnTo>
                  <a:lnTo>
                    <a:pt x="230" y="164"/>
                  </a:lnTo>
                  <a:lnTo>
                    <a:pt x="228" y="157"/>
                  </a:lnTo>
                  <a:lnTo>
                    <a:pt x="226" y="152"/>
                  </a:lnTo>
                  <a:lnTo>
                    <a:pt x="225" y="147"/>
                  </a:lnTo>
                  <a:lnTo>
                    <a:pt x="226" y="138"/>
                  </a:lnTo>
                  <a:lnTo>
                    <a:pt x="223" y="132"/>
                  </a:lnTo>
                  <a:lnTo>
                    <a:pt x="223" y="130"/>
                  </a:lnTo>
                  <a:lnTo>
                    <a:pt x="223" y="127"/>
                  </a:lnTo>
                  <a:lnTo>
                    <a:pt x="224" y="122"/>
                  </a:lnTo>
                  <a:lnTo>
                    <a:pt x="223" y="114"/>
                  </a:lnTo>
                  <a:lnTo>
                    <a:pt x="221" y="107"/>
                  </a:lnTo>
                  <a:lnTo>
                    <a:pt x="222" y="105"/>
                  </a:lnTo>
                  <a:lnTo>
                    <a:pt x="223" y="103"/>
                  </a:lnTo>
                  <a:lnTo>
                    <a:pt x="222" y="102"/>
                  </a:lnTo>
                  <a:lnTo>
                    <a:pt x="220" y="100"/>
                  </a:lnTo>
                  <a:lnTo>
                    <a:pt x="219" y="98"/>
                  </a:lnTo>
                  <a:lnTo>
                    <a:pt x="220" y="96"/>
                  </a:lnTo>
                  <a:lnTo>
                    <a:pt x="221" y="93"/>
                  </a:lnTo>
                  <a:lnTo>
                    <a:pt x="221" y="92"/>
                  </a:lnTo>
                  <a:lnTo>
                    <a:pt x="217" y="89"/>
                  </a:lnTo>
                  <a:lnTo>
                    <a:pt x="210" y="84"/>
                  </a:lnTo>
                  <a:lnTo>
                    <a:pt x="208" y="81"/>
                  </a:lnTo>
                  <a:lnTo>
                    <a:pt x="207" y="78"/>
                  </a:lnTo>
                  <a:lnTo>
                    <a:pt x="214" y="79"/>
                  </a:lnTo>
                  <a:lnTo>
                    <a:pt x="217" y="79"/>
                  </a:lnTo>
                  <a:lnTo>
                    <a:pt x="225" y="75"/>
                  </a:lnTo>
                  <a:lnTo>
                    <a:pt x="231" y="70"/>
                  </a:lnTo>
                  <a:lnTo>
                    <a:pt x="236" y="69"/>
                  </a:lnTo>
                  <a:lnTo>
                    <a:pt x="239" y="63"/>
                  </a:lnTo>
                  <a:lnTo>
                    <a:pt x="244" y="60"/>
                  </a:lnTo>
                  <a:lnTo>
                    <a:pt x="249" y="56"/>
                  </a:lnTo>
                  <a:lnTo>
                    <a:pt x="264" y="49"/>
                  </a:lnTo>
                  <a:lnTo>
                    <a:pt x="267" y="49"/>
                  </a:lnTo>
                  <a:lnTo>
                    <a:pt x="272" y="50"/>
                  </a:lnTo>
                  <a:lnTo>
                    <a:pt x="277" y="50"/>
                  </a:lnTo>
                  <a:lnTo>
                    <a:pt x="280" y="47"/>
                  </a:lnTo>
                  <a:lnTo>
                    <a:pt x="283" y="41"/>
                  </a:lnTo>
                  <a:lnTo>
                    <a:pt x="288" y="37"/>
                  </a:lnTo>
                  <a:lnTo>
                    <a:pt x="295" y="33"/>
                  </a:lnTo>
                  <a:lnTo>
                    <a:pt x="304" y="30"/>
                  </a:lnTo>
                  <a:lnTo>
                    <a:pt x="310" y="26"/>
                  </a:lnTo>
                  <a:lnTo>
                    <a:pt x="319" y="23"/>
                  </a:lnTo>
                  <a:lnTo>
                    <a:pt x="341" y="21"/>
                  </a:lnTo>
                  <a:lnTo>
                    <a:pt x="353" y="19"/>
                  </a:lnTo>
                  <a:lnTo>
                    <a:pt x="362" y="20"/>
                  </a:lnTo>
                  <a:lnTo>
                    <a:pt x="370" y="14"/>
                  </a:lnTo>
                  <a:lnTo>
                    <a:pt x="373" y="12"/>
                  </a:lnTo>
                  <a:lnTo>
                    <a:pt x="391" y="12"/>
                  </a:lnTo>
                  <a:lnTo>
                    <a:pt x="399" y="8"/>
                  </a:lnTo>
                  <a:lnTo>
                    <a:pt x="431" y="8"/>
                  </a:lnTo>
                  <a:lnTo>
                    <a:pt x="434" y="9"/>
                  </a:lnTo>
                  <a:lnTo>
                    <a:pt x="439" y="11"/>
                  </a:lnTo>
                  <a:lnTo>
                    <a:pt x="445" y="16"/>
                  </a:lnTo>
                  <a:lnTo>
                    <a:pt x="448" y="18"/>
                  </a:lnTo>
                  <a:lnTo>
                    <a:pt x="452" y="16"/>
                  </a:lnTo>
                  <a:lnTo>
                    <a:pt x="462" y="12"/>
                  </a:lnTo>
                  <a:lnTo>
                    <a:pt x="473" y="9"/>
                  </a:lnTo>
                  <a:lnTo>
                    <a:pt x="478" y="6"/>
                  </a:lnTo>
                  <a:lnTo>
                    <a:pt x="481" y="2"/>
                  </a:lnTo>
                  <a:lnTo>
                    <a:pt x="486" y="0"/>
                  </a:lnTo>
                  <a:lnTo>
                    <a:pt x="489" y="4"/>
                  </a:lnTo>
                  <a:lnTo>
                    <a:pt x="501" y="7"/>
                  </a:lnTo>
                  <a:lnTo>
                    <a:pt x="507" y="6"/>
                  </a:lnTo>
                  <a:lnTo>
                    <a:pt x="510" y="5"/>
                  </a:lnTo>
                  <a:lnTo>
                    <a:pt x="509" y="0"/>
                  </a:lnTo>
                  <a:lnTo>
                    <a:pt x="516" y="1"/>
                  </a:lnTo>
                  <a:lnTo>
                    <a:pt x="522" y="4"/>
                  </a:lnTo>
                  <a:lnTo>
                    <a:pt x="528" y="9"/>
                  </a:lnTo>
                  <a:lnTo>
                    <a:pt x="532" y="9"/>
                  </a:lnTo>
                  <a:lnTo>
                    <a:pt x="539" y="7"/>
                  </a:lnTo>
                  <a:lnTo>
                    <a:pt x="553"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1" name="Freeform 1043">
              <a:extLst>
                <a:ext uri="{FF2B5EF4-FFF2-40B4-BE49-F238E27FC236}">
                  <a16:creationId xmlns="" xmlns:a16="http://schemas.microsoft.com/office/drawing/2014/main" id="{F64B32EA-ECC9-56CD-B9FC-3F6328706637}"/>
                </a:ext>
              </a:extLst>
            </p:cNvPr>
            <p:cNvSpPr>
              <a:spLocks noChangeArrowheads="1"/>
            </p:cNvSpPr>
            <p:nvPr/>
          </p:nvSpPr>
          <p:spPr bwMode="auto">
            <a:xfrm>
              <a:off x="9193946" y="8577993"/>
              <a:ext cx="489070" cy="434122"/>
            </a:xfrm>
            <a:custGeom>
              <a:avLst/>
              <a:gdLst>
                <a:gd name="T0" fmla="*/ 309 w 391"/>
                <a:gd name="T1" fmla="*/ 25 h 347"/>
                <a:gd name="T2" fmla="*/ 315 w 391"/>
                <a:gd name="T3" fmla="*/ 45 h 347"/>
                <a:gd name="T4" fmla="*/ 326 w 391"/>
                <a:gd name="T5" fmla="*/ 78 h 347"/>
                <a:gd name="T6" fmla="*/ 318 w 391"/>
                <a:gd name="T7" fmla="*/ 108 h 347"/>
                <a:gd name="T8" fmla="*/ 309 w 391"/>
                <a:gd name="T9" fmla="*/ 138 h 347"/>
                <a:gd name="T10" fmla="*/ 286 w 391"/>
                <a:gd name="T11" fmla="*/ 125 h 347"/>
                <a:gd name="T12" fmla="*/ 273 w 391"/>
                <a:gd name="T13" fmla="*/ 106 h 347"/>
                <a:gd name="T14" fmla="*/ 260 w 391"/>
                <a:gd name="T15" fmla="*/ 84 h 347"/>
                <a:gd name="T16" fmla="*/ 252 w 391"/>
                <a:gd name="T17" fmla="*/ 63 h 347"/>
                <a:gd name="T18" fmla="*/ 246 w 391"/>
                <a:gd name="T19" fmla="*/ 75 h 347"/>
                <a:gd name="T20" fmla="*/ 255 w 391"/>
                <a:gd name="T21" fmla="*/ 91 h 347"/>
                <a:gd name="T22" fmla="*/ 261 w 391"/>
                <a:gd name="T23" fmla="*/ 109 h 347"/>
                <a:gd name="T24" fmla="*/ 273 w 391"/>
                <a:gd name="T25" fmla="*/ 127 h 347"/>
                <a:gd name="T26" fmla="*/ 284 w 391"/>
                <a:gd name="T27" fmla="*/ 145 h 347"/>
                <a:gd name="T28" fmla="*/ 292 w 391"/>
                <a:gd name="T29" fmla="*/ 161 h 347"/>
                <a:gd name="T30" fmla="*/ 299 w 391"/>
                <a:gd name="T31" fmla="*/ 187 h 347"/>
                <a:gd name="T32" fmla="*/ 326 w 391"/>
                <a:gd name="T33" fmla="*/ 236 h 347"/>
                <a:gd name="T34" fmla="*/ 350 w 391"/>
                <a:gd name="T35" fmla="*/ 274 h 347"/>
                <a:gd name="T36" fmla="*/ 348 w 391"/>
                <a:gd name="T37" fmla="*/ 279 h 347"/>
                <a:gd name="T38" fmla="*/ 349 w 391"/>
                <a:gd name="T39" fmla="*/ 302 h 347"/>
                <a:gd name="T40" fmla="*/ 359 w 391"/>
                <a:gd name="T41" fmla="*/ 320 h 347"/>
                <a:gd name="T42" fmla="*/ 390 w 391"/>
                <a:gd name="T43" fmla="*/ 345 h 347"/>
                <a:gd name="T44" fmla="*/ 359 w 391"/>
                <a:gd name="T45" fmla="*/ 346 h 347"/>
                <a:gd name="T46" fmla="*/ 317 w 391"/>
                <a:gd name="T47" fmla="*/ 346 h 347"/>
                <a:gd name="T48" fmla="*/ 274 w 391"/>
                <a:gd name="T49" fmla="*/ 346 h 347"/>
                <a:gd name="T50" fmla="*/ 232 w 391"/>
                <a:gd name="T51" fmla="*/ 346 h 347"/>
                <a:gd name="T52" fmla="*/ 218 w 391"/>
                <a:gd name="T53" fmla="*/ 341 h 347"/>
                <a:gd name="T54" fmla="*/ 210 w 391"/>
                <a:gd name="T55" fmla="*/ 346 h 347"/>
                <a:gd name="T56" fmla="*/ 180 w 391"/>
                <a:gd name="T57" fmla="*/ 346 h 347"/>
                <a:gd name="T58" fmla="*/ 131 w 391"/>
                <a:gd name="T59" fmla="*/ 346 h 347"/>
                <a:gd name="T60" fmla="*/ 82 w 391"/>
                <a:gd name="T61" fmla="*/ 346 h 347"/>
                <a:gd name="T62" fmla="*/ 34 w 391"/>
                <a:gd name="T63" fmla="*/ 346 h 347"/>
                <a:gd name="T64" fmla="*/ 9 w 391"/>
                <a:gd name="T65" fmla="*/ 331 h 347"/>
                <a:gd name="T66" fmla="*/ 9 w 391"/>
                <a:gd name="T67" fmla="*/ 299 h 347"/>
                <a:gd name="T68" fmla="*/ 9 w 391"/>
                <a:gd name="T69" fmla="*/ 268 h 347"/>
                <a:gd name="T70" fmla="*/ 9 w 391"/>
                <a:gd name="T71" fmla="*/ 236 h 347"/>
                <a:gd name="T72" fmla="*/ 9 w 391"/>
                <a:gd name="T73" fmla="*/ 205 h 347"/>
                <a:gd name="T74" fmla="*/ 9 w 391"/>
                <a:gd name="T75" fmla="*/ 173 h 347"/>
                <a:gd name="T76" fmla="*/ 9 w 391"/>
                <a:gd name="T77" fmla="*/ 140 h 347"/>
                <a:gd name="T78" fmla="*/ 9 w 391"/>
                <a:gd name="T79" fmla="*/ 108 h 347"/>
                <a:gd name="T80" fmla="*/ 7 w 391"/>
                <a:gd name="T81" fmla="*/ 85 h 347"/>
                <a:gd name="T82" fmla="*/ 0 w 391"/>
                <a:gd name="T83" fmla="*/ 57 h 347"/>
                <a:gd name="T84" fmla="*/ 7 w 391"/>
                <a:gd name="T85" fmla="*/ 41 h 347"/>
                <a:gd name="T86" fmla="*/ 6 w 391"/>
                <a:gd name="T87" fmla="*/ 22 h 347"/>
                <a:gd name="T88" fmla="*/ 10 w 391"/>
                <a:gd name="T89" fmla="*/ 5 h 347"/>
                <a:gd name="T90" fmla="*/ 17 w 391"/>
                <a:gd name="T91" fmla="*/ 5 h 347"/>
                <a:gd name="T92" fmla="*/ 67 w 391"/>
                <a:gd name="T93" fmla="*/ 7 h 347"/>
                <a:gd name="T94" fmla="*/ 100 w 391"/>
                <a:gd name="T95" fmla="*/ 17 h 347"/>
                <a:gd name="T96" fmla="*/ 137 w 391"/>
                <a:gd name="T97" fmla="*/ 30 h 347"/>
                <a:gd name="T98" fmla="*/ 151 w 391"/>
                <a:gd name="T99" fmla="*/ 27 h 347"/>
                <a:gd name="T100" fmla="*/ 174 w 391"/>
                <a:gd name="T101" fmla="*/ 15 h 347"/>
                <a:gd name="T102" fmla="*/ 181 w 391"/>
                <a:gd name="T103" fmla="*/ 10 h 347"/>
                <a:gd name="T104" fmla="*/ 199 w 391"/>
                <a:gd name="T105" fmla="*/ 5 h 347"/>
                <a:gd name="T106" fmla="*/ 202 w 391"/>
                <a:gd name="T107" fmla="*/ 8 h 347"/>
                <a:gd name="T108" fmla="*/ 208 w 391"/>
                <a:gd name="T109" fmla="*/ 3 h 347"/>
                <a:gd name="T110" fmla="*/ 230 w 391"/>
                <a:gd name="T111" fmla="*/ 5 h 347"/>
                <a:gd name="T112" fmla="*/ 230 w 391"/>
                <a:gd name="T113" fmla="*/ 6 h 347"/>
                <a:gd name="T114" fmla="*/ 235 w 391"/>
                <a:gd name="T115" fmla="*/ 16 h 347"/>
                <a:gd name="T116" fmla="*/ 243 w 391"/>
                <a:gd name="T117" fmla="*/ 17 h 347"/>
                <a:gd name="T118" fmla="*/ 244 w 391"/>
                <a:gd name="T119" fmla="*/ 15 h 347"/>
                <a:gd name="T120" fmla="*/ 262 w 391"/>
                <a:gd name="T121" fmla="*/ 21 h 347"/>
                <a:gd name="T122" fmla="*/ 273 w 391"/>
                <a:gd name="T123" fmla="*/ 22 h 347"/>
                <a:gd name="T124" fmla="*/ 304 w 391"/>
                <a:gd name="T125" fmla="*/ 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47">
                  <a:moveTo>
                    <a:pt x="304" y="13"/>
                  </a:moveTo>
                  <a:lnTo>
                    <a:pt x="305" y="14"/>
                  </a:lnTo>
                  <a:lnTo>
                    <a:pt x="306" y="17"/>
                  </a:lnTo>
                  <a:lnTo>
                    <a:pt x="309" y="25"/>
                  </a:lnTo>
                  <a:lnTo>
                    <a:pt x="311" y="31"/>
                  </a:lnTo>
                  <a:lnTo>
                    <a:pt x="314" y="40"/>
                  </a:lnTo>
                  <a:lnTo>
                    <a:pt x="315" y="43"/>
                  </a:lnTo>
                  <a:lnTo>
                    <a:pt x="315" y="45"/>
                  </a:lnTo>
                  <a:lnTo>
                    <a:pt x="319" y="55"/>
                  </a:lnTo>
                  <a:lnTo>
                    <a:pt x="321" y="62"/>
                  </a:lnTo>
                  <a:lnTo>
                    <a:pt x="323" y="69"/>
                  </a:lnTo>
                  <a:lnTo>
                    <a:pt x="326" y="78"/>
                  </a:lnTo>
                  <a:lnTo>
                    <a:pt x="327" y="81"/>
                  </a:lnTo>
                  <a:lnTo>
                    <a:pt x="325" y="82"/>
                  </a:lnTo>
                  <a:lnTo>
                    <a:pt x="321" y="88"/>
                  </a:lnTo>
                  <a:lnTo>
                    <a:pt x="318" y="108"/>
                  </a:lnTo>
                  <a:lnTo>
                    <a:pt x="312" y="121"/>
                  </a:lnTo>
                  <a:lnTo>
                    <a:pt x="312" y="131"/>
                  </a:lnTo>
                  <a:lnTo>
                    <a:pt x="311" y="134"/>
                  </a:lnTo>
                  <a:lnTo>
                    <a:pt x="309" y="138"/>
                  </a:lnTo>
                  <a:lnTo>
                    <a:pt x="305" y="143"/>
                  </a:lnTo>
                  <a:lnTo>
                    <a:pt x="299" y="141"/>
                  </a:lnTo>
                  <a:lnTo>
                    <a:pt x="290" y="133"/>
                  </a:lnTo>
                  <a:lnTo>
                    <a:pt x="286" y="125"/>
                  </a:lnTo>
                  <a:lnTo>
                    <a:pt x="279" y="121"/>
                  </a:lnTo>
                  <a:lnTo>
                    <a:pt x="274" y="114"/>
                  </a:lnTo>
                  <a:lnTo>
                    <a:pt x="273" y="109"/>
                  </a:lnTo>
                  <a:lnTo>
                    <a:pt x="273" y="106"/>
                  </a:lnTo>
                  <a:lnTo>
                    <a:pt x="270" y="99"/>
                  </a:lnTo>
                  <a:lnTo>
                    <a:pt x="268" y="96"/>
                  </a:lnTo>
                  <a:lnTo>
                    <a:pt x="262" y="88"/>
                  </a:lnTo>
                  <a:lnTo>
                    <a:pt x="260" y="84"/>
                  </a:lnTo>
                  <a:lnTo>
                    <a:pt x="258" y="82"/>
                  </a:lnTo>
                  <a:lnTo>
                    <a:pt x="257" y="79"/>
                  </a:lnTo>
                  <a:lnTo>
                    <a:pt x="255" y="69"/>
                  </a:lnTo>
                  <a:lnTo>
                    <a:pt x="252" y="63"/>
                  </a:lnTo>
                  <a:lnTo>
                    <a:pt x="249" y="65"/>
                  </a:lnTo>
                  <a:lnTo>
                    <a:pt x="250" y="67"/>
                  </a:lnTo>
                  <a:lnTo>
                    <a:pt x="247" y="71"/>
                  </a:lnTo>
                  <a:lnTo>
                    <a:pt x="246" y="75"/>
                  </a:lnTo>
                  <a:lnTo>
                    <a:pt x="247" y="79"/>
                  </a:lnTo>
                  <a:lnTo>
                    <a:pt x="252" y="84"/>
                  </a:lnTo>
                  <a:lnTo>
                    <a:pt x="253" y="87"/>
                  </a:lnTo>
                  <a:lnTo>
                    <a:pt x="255" y="91"/>
                  </a:lnTo>
                  <a:lnTo>
                    <a:pt x="254" y="99"/>
                  </a:lnTo>
                  <a:lnTo>
                    <a:pt x="255" y="101"/>
                  </a:lnTo>
                  <a:lnTo>
                    <a:pt x="259" y="106"/>
                  </a:lnTo>
                  <a:lnTo>
                    <a:pt x="261" y="109"/>
                  </a:lnTo>
                  <a:lnTo>
                    <a:pt x="262" y="112"/>
                  </a:lnTo>
                  <a:lnTo>
                    <a:pt x="263" y="114"/>
                  </a:lnTo>
                  <a:lnTo>
                    <a:pt x="267" y="119"/>
                  </a:lnTo>
                  <a:lnTo>
                    <a:pt x="273" y="127"/>
                  </a:lnTo>
                  <a:lnTo>
                    <a:pt x="278" y="133"/>
                  </a:lnTo>
                  <a:lnTo>
                    <a:pt x="282" y="136"/>
                  </a:lnTo>
                  <a:lnTo>
                    <a:pt x="284" y="138"/>
                  </a:lnTo>
                  <a:lnTo>
                    <a:pt x="284" y="145"/>
                  </a:lnTo>
                  <a:lnTo>
                    <a:pt x="284" y="149"/>
                  </a:lnTo>
                  <a:lnTo>
                    <a:pt x="287" y="155"/>
                  </a:lnTo>
                  <a:lnTo>
                    <a:pt x="288" y="158"/>
                  </a:lnTo>
                  <a:lnTo>
                    <a:pt x="292" y="161"/>
                  </a:lnTo>
                  <a:lnTo>
                    <a:pt x="293" y="164"/>
                  </a:lnTo>
                  <a:lnTo>
                    <a:pt x="294" y="169"/>
                  </a:lnTo>
                  <a:lnTo>
                    <a:pt x="297" y="183"/>
                  </a:lnTo>
                  <a:lnTo>
                    <a:pt x="299" y="187"/>
                  </a:lnTo>
                  <a:lnTo>
                    <a:pt x="309" y="205"/>
                  </a:lnTo>
                  <a:lnTo>
                    <a:pt x="317" y="218"/>
                  </a:lnTo>
                  <a:lnTo>
                    <a:pt x="320" y="226"/>
                  </a:lnTo>
                  <a:lnTo>
                    <a:pt x="326" y="236"/>
                  </a:lnTo>
                  <a:lnTo>
                    <a:pt x="336" y="260"/>
                  </a:lnTo>
                  <a:lnTo>
                    <a:pt x="343" y="267"/>
                  </a:lnTo>
                  <a:lnTo>
                    <a:pt x="345" y="271"/>
                  </a:lnTo>
                  <a:lnTo>
                    <a:pt x="350" y="274"/>
                  </a:lnTo>
                  <a:lnTo>
                    <a:pt x="355" y="279"/>
                  </a:lnTo>
                  <a:lnTo>
                    <a:pt x="350" y="279"/>
                  </a:lnTo>
                  <a:lnTo>
                    <a:pt x="349" y="279"/>
                  </a:lnTo>
                  <a:lnTo>
                    <a:pt x="348" y="279"/>
                  </a:lnTo>
                  <a:lnTo>
                    <a:pt x="346" y="282"/>
                  </a:lnTo>
                  <a:lnTo>
                    <a:pt x="346" y="284"/>
                  </a:lnTo>
                  <a:lnTo>
                    <a:pt x="347" y="296"/>
                  </a:lnTo>
                  <a:lnTo>
                    <a:pt x="349" y="302"/>
                  </a:lnTo>
                  <a:lnTo>
                    <a:pt x="353" y="314"/>
                  </a:lnTo>
                  <a:lnTo>
                    <a:pt x="356" y="316"/>
                  </a:lnTo>
                  <a:lnTo>
                    <a:pt x="357" y="319"/>
                  </a:lnTo>
                  <a:lnTo>
                    <a:pt x="359" y="320"/>
                  </a:lnTo>
                  <a:lnTo>
                    <a:pt x="370" y="324"/>
                  </a:lnTo>
                  <a:lnTo>
                    <a:pt x="375" y="332"/>
                  </a:lnTo>
                  <a:lnTo>
                    <a:pt x="389" y="342"/>
                  </a:lnTo>
                  <a:lnTo>
                    <a:pt x="390" y="345"/>
                  </a:lnTo>
                  <a:lnTo>
                    <a:pt x="390" y="346"/>
                  </a:lnTo>
                  <a:lnTo>
                    <a:pt x="380" y="346"/>
                  </a:lnTo>
                  <a:lnTo>
                    <a:pt x="369" y="346"/>
                  </a:lnTo>
                  <a:lnTo>
                    <a:pt x="359" y="346"/>
                  </a:lnTo>
                  <a:lnTo>
                    <a:pt x="349" y="346"/>
                  </a:lnTo>
                  <a:lnTo>
                    <a:pt x="337" y="346"/>
                  </a:lnTo>
                  <a:lnTo>
                    <a:pt x="327" y="346"/>
                  </a:lnTo>
                  <a:lnTo>
                    <a:pt x="317" y="346"/>
                  </a:lnTo>
                  <a:lnTo>
                    <a:pt x="306" y="346"/>
                  </a:lnTo>
                  <a:lnTo>
                    <a:pt x="296" y="346"/>
                  </a:lnTo>
                  <a:lnTo>
                    <a:pt x="285" y="346"/>
                  </a:lnTo>
                  <a:lnTo>
                    <a:pt x="274" y="346"/>
                  </a:lnTo>
                  <a:lnTo>
                    <a:pt x="264" y="346"/>
                  </a:lnTo>
                  <a:lnTo>
                    <a:pt x="254" y="346"/>
                  </a:lnTo>
                  <a:lnTo>
                    <a:pt x="243" y="346"/>
                  </a:lnTo>
                  <a:lnTo>
                    <a:pt x="232" y="346"/>
                  </a:lnTo>
                  <a:lnTo>
                    <a:pt x="222" y="346"/>
                  </a:lnTo>
                  <a:lnTo>
                    <a:pt x="216" y="346"/>
                  </a:lnTo>
                  <a:lnTo>
                    <a:pt x="217" y="343"/>
                  </a:lnTo>
                  <a:lnTo>
                    <a:pt x="218" y="341"/>
                  </a:lnTo>
                  <a:lnTo>
                    <a:pt x="217" y="339"/>
                  </a:lnTo>
                  <a:lnTo>
                    <a:pt x="215" y="339"/>
                  </a:lnTo>
                  <a:lnTo>
                    <a:pt x="213" y="339"/>
                  </a:lnTo>
                  <a:lnTo>
                    <a:pt x="210" y="346"/>
                  </a:lnTo>
                  <a:lnTo>
                    <a:pt x="209" y="346"/>
                  </a:lnTo>
                  <a:lnTo>
                    <a:pt x="205" y="346"/>
                  </a:lnTo>
                  <a:lnTo>
                    <a:pt x="192" y="346"/>
                  </a:lnTo>
                  <a:lnTo>
                    <a:pt x="180" y="346"/>
                  </a:lnTo>
                  <a:lnTo>
                    <a:pt x="168" y="346"/>
                  </a:lnTo>
                  <a:lnTo>
                    <a:pt x="156" y="346"/>
                  </a:lnTo>
                  <a:lnTo>
                    <a:pt x="144" y="346"/>
                  </a:lnTo>
                  <a:lnTo>
                    <a:pt x="131" y="346"/>
                  </a:lnTo>
                  <a:lnTo>
                    <a:pt x="119" y="346"/>
                  </a:lnTo>
                  <a:lnTo>
                    <a:pt x="107" y="346"/>
                  </a:lnTo>
                  <a:lnTo>
                    <a:pt x="95" y="346"/>
                  </a:lnTo>
                  <a:lnTo>
                    <a:pt x="82" y="346"/>
                  </a:lnTo>
                  <a:lnTo>
                    <a:pt x="70" y="346"/>
                  </a:lnTo>
                  <a:lnTo>
                    <a:pt x="58" y="346"/>
                  </a:lnTo>
                  <a:lnTo>
                    <a:pt x="46" y="346"/>
                  </a:lnTo>
                  <a:lnTo>
                    <a:pt x="34" y="346"/>
                  </a:lnTo>
                  <a:lnTo>
                    <a:pt x="21" y="346"/>
                  </a:lnTo>
                  <a:lnTo>
                    <a:pt x="9" y="346"/>
                  </a:lnTo>
                  <a:lnTo>
                    <a:pt x="9" y="339"/>
                  </a:lnTo>
                  <a:lnTo>
                    <a:pt x="9" y="331"/>
                  </a:lnTo>
                  <a:lnTo>
                    <a:pt x="9" y="323"/>
                  </a:lnTo>
                  <a:lnTo>
                    <a:pt x="9" y="315"/>
                  </a:lnTo>
                  <a:lnTo>
                    <a:pt x="9" y="307"/>
                  </a:lnTo>
                  <a:lnTo>
                    <a:pt x="9" y="299"/>
                  </a:lnTo>
                  <a:lnTo>
                    <a:pt x="9" y="292"/>
                  </a:lnTo>
                  <a:lnTo>
                    <a:pt x="9" y="284"/>
                  </a:lnTo>
                  <a:lnTo>
                    <a:pt x="9" y="276"/>
                  </a:lnTo>
                  <a:lnTo>
                    <a:pt x="9" y="268"/>
                  </a:lnTo>
                  <a:lnTo>
                    <a:pt x="9" y="260"/>
                  </a:lnTo>
                  <a:lnTo>
                    <a:pt x="9" y="252"/>
                  </a:lnTo>
                  <a:lnTo>
                    <a:pt x="9" y="245"/>
                  </a:lnTo>
                  <a:lnTo>
                    <a:pt x="9" y="236"/>
                  </a:lnTo>
                  <a:lnTo>
                    <a:pt x="9" y="229"/>
                  </a:lnTo>
                  <a:lnTo>
                    <a:pt x="9" y="221"/>
                  </a:lnTo>
                  <a:lnTo>
                    <a:pt x="9" y="213"/>
                  </a:lnTo>
                  <a:lnTo>
                    <a:pt x="9" y="205"/>
                  </a:lnTo>
                  <a:lnTo>
                    <a:pt x="9" y="197"/>
                  </a:lnTo>
                  <a:lnTo>
                    <a:pt x="9" y="189"/>
                  </a:lnTo>
                  <a:lnTo>
                    <a:pt x="9" y="181"/>
                  </a:lnTo>
                  <a:lnTo>
                    <a:pt x="9" y="173"/>
                  </a:lnTo>
                  <a:lnTo>
                    <a:pt x="9" y="165"/>
                  </a:lnTo>
                  <a:lnTo>
                    <a:pt x="9" y="157"/>
                  </a:lnTo>
                  <a:lnTo>
                    <a:pt x="9" y="149"/>
                  </a:lnTo>
                  <a:lnTo>
                    <a:pt x="9" y="140"/>
                  </a:lnTo>
                  <a:lnTo>
                    <a:pt x="9" y="132"/>
                  </a:lnTo>
                  <a:lnTo>
                    <a:pt x="9" y="125"/>
                  </a:lnTo>
                  <a:lnTo>
                    <a:pt x="9" y="116"/>
                  </a:lnTo>
                  <a:lnTo>
                    <a:pt x="9" y="108"/>
                  </a:lnTo>
                  <a:lnTo>
                    <a:pt x="9" y="100"/>
                  </a:lnTo>
                  <a:lnTo>
                    <a:pt x="9" y="91"/>
                  </a:lnTo>
                  <a:lnTo>
                    <a:pt x="9" y="90"/>
                  </a:lnTo>
                  <a:lnTo>
                    <a:pt x="7" y="85"/>
                  </a:lnTo>
                  <a:lnTo>
                    <a:pt x="5" y="78"/>
                  </a:lnTo>
                  <a:lnTo>
                    <a:pt x="4" y="69"/>
                  </a:lnTo>
                  <a:lnTo>
                    <a:pt x="4" y="66"/>
                  </a:lnTo>
                  <a:lnTo>
                    <a:pt x="0" y="57"/>
                  </a:lnTo>
                  <a:lnTo>
                    <a:pt x="0" y="54"/>
                  </a:lnTo>
                  <a:lnTo>
                    <a:pt x="1" y="52"/>
                  </a:lnTo>
                  <a:lnTo>
                    <a:pt x="6" y="45"/>
                  </a:lnTo>
                  <a:lnTo>
                    <a:pt x="7" y="41"/>
                  </a:lnTo>
                  <a:lnTo>
                    <a:pt x="8" y="36"/>
                  </a:lnTo>
                  <a:lnTo>
                    <a:pt x="9" y="33"/>
                  </a:lnTo>
                  <a:lnTo>
                    <a:pt x="7" y="27"/>
                  </a:lnTo>
                  <a:lnTo>
                    <a:pt x="6" y="22"/>
                  </a:lnTo>
                  <a:lnTo>
                    <a:pt x="5" y="17"/>
                  </a:lnTo>
                  <a:lnTo>
                    <a:pt x="5" y="12"/>
                  </a:lnTo>
                  <a:lnTo>
                    <a:pt x="7" y="9"/>
                  </a:lnTo>
                  <a:lnTo>
                    <a:pt x="10" y="5"/>
                  </a:lnTo>
                  <a:lnTo>
                    <a:pt x="11" y="4"/>
                  </a:lnTo>
                  <a:lnTo>
                    <a:pt x="13" y="2"/>
                  </a:lnTo>
                  <a:lnTo>
                    <a:pt x="15" y="0"/>
                  </a:lnTo>
                  <a:lnTo>
                    <a:pt x="17" y="5"/>
                  </a:lnTo>
                  <a:lnTo>
                    <a:pt x="22" y="5"/>
                  </a:lnTo>
                  <a:lnTo>
                    <a:pt x="38" y="2"/>
                  </a:lnTo>
                  <a:lnTo>
                    <a:pt x="57" y="6"/>
                  </a:lnTo>
                  <a:lnTo>
                    <a:pt x="67" y="7"/>
                  </a:lnTo>
                  <a:lnTo>
                    <a:pt x="82" y="11"/>
                  </a:lnTo>
                  <a:lnTo>
                    <a:pt x="91" y="17"/>
                  </a:lnTo>
                  <a:lnTo>
                    <a:pt x="93" y="17"/>
                  </a:lnTo>
                  <a:lnTo>
                    <a:pt x="100" y="17"/>
                  </a:lnTo>
                  <a:lnTo>
                    <a:pt x="105" y="21"/>
                  </a:lnTo>
                  <a:lnTo>
                    <a:pt x="122" y="23"/>
                  </a:lnTo>
                  <a:lnTo>
                    <a:pt x="132" y="27"/>
                  </a:lnTo>
                  <a:lnTo>
                    <a:pt x="137" y="30"/>
                  </a:lnTo>
                  <a:lnTo>
                    <a:pt x="140" y="31"/>
                  </a:lnTo>
                  <a:lnTo>
                    <a:pt x="143" y="31"/>
                  </a:lnTo>
                  <a:lnTo>
                    <a:pt x="147" y="30"/>
                  </a:lnTo>
                  <a:lnTo>
                    <a:pt x="151" y="27"/>
                  </a:lnTo>
                  <a:lnTo>
                    <a:pt x="157" y="24"/>
                  </a:lnTo>
                  <a:lnTo>
                    <a:pt x="168" y="16"/>
                  </a:lnTo>
                  <a:lnTo>
                    <a:pt x="172" y="15"/>
                  </a:lnTo>
                  <a:lnTo>
                    <a:pt x="174" y="15"/>
                  </a:lnTo>
                  <a:lnTo>
                    <a:pt x="177" y="15"/>
                  </a:lnTo>
                  <a:lnTo>
                    <a:pt x="178" y="13"/>
                  </a:lnTo>
                  <a:lnTo>
                    <a:pt x="180" y="11"/>
                  </a:lnTo>
                  <a:lnTo>
                    <a:pt x="181" y="10"/>
                  </a:lnTo>
                  <a:lnTo>
                    <a:pt x="183" y="8"/>
                  </a:lnTo>
                  <a:lnTo>
                    <a:pt x="188" y="7"/>
                  </a:lnTo>
                  <a:lnTo>
                    <a:pt x="200" y="4"/>
                  </a:lnTo>
                  <a:lnTo>
                    <a:pt x="199" y="5"/>
                  </a:lnTo>
                  <a:lnTo>
                    <a:pt x="188" y="9"/>
                  </a:lnTo>
                  <a:lnTo>
                    <a:pt x="192" y="10"/>
                  </a:lnTo>
                  <a:lnTo>
                    <a:pt x="197" y="8"/>
                  </a:lnTo>
                  <a:lnTo>
                    <a:pt x="202" y="8"/>
                  </a:lnTo>
                  <a:lnTo>
                    <a:pt x="203" y="6"/>
                  </a:lnTo>
                  <a:lnTo>
                    <a:pt x="203" y="3"/>
                  </a:lnTo>
                  <a:lnTo>
                    <a:pt x="205" y="2"/>
                  </a:lnTo>
                  <a:lnTo>
                    <a:pt x="208" y="3"/>
                  </a:lnTo>
                  <a:lnTo>
                    <a:pt x="219" y="8"/>
                  </a:lnTo>
                  <a:lnTo>
                    <a:pt x="221" y="8"/>
                  </a:lnTo>
                  <a:lnTo>
                    <a:pt x="229" y="5"/>
                  </a:lnTo>
                  <a:lnTo>
                    <a:pt x="230" y="5"/>
                  </a:lnTo>
                  <a:lnTo>
                    <a:pt x="233" y="6"/>
                  </a:lnTo>
                  <a:lnTo>
                    <a:pt x="238" y="12"/>
                  </a:lnTo>
                  <a:lnTo>
                    <a:pt x="236" y="12"/>
                  </a:lnTo>
                  <a:lnTo>
                    <a:pt x="230" y="6"/>
                  </a:lnTo>
                  <a:lnTo>
                    <a:pt x="230" y="10"/>
                  </a:lnTo>
                  <a:lnTo>
                    <a:pt x="227" y="14"/>
                  </a:lnTo>
                  <a:lnTo>
                    <a:pt x="231" y="16"/>
                  </a:lnTo>
                  <a:lnTo>
                    <a:pt x="235" y="16"/>
                  </a:lnTo>
                  <a:lnTo>
                    <a:pt x="236" y="19"/>
                  </a:lnTo>
                  <a:lnTo>
                    <a:pt x="237" y="21"/>
                  </a:lnTo>
                  <a:lnTo>
                    <a:pt x="241" y="21"/>
                  </a:lnTo>
                  <a:lnTo>
                    <a:pt x="243" y="17"/>
                  </a:lnTo>
                  <a:lnTo>
                    <a:pt x="242" y="16"/>
                  </a:lnTo>
                  <a:lnTo>
                    <a:pt x="241" y="14"/>
                  </a:lnTo>
                  <a:lnTo>
                    <a:pt x="242" y="14"/>
                  </a:lnTo>
                  <a:lnTo>
                    <a:pt x="244" y="15"/>
                  </a:lnTo>
                  <a:lnTo>
                    <a:pt x="251" y="21"/>
                  </a:lnTo>
                  <a:lnTo>
                    <a:pt x="254" y="22"/>
                  </a:lnTo>
                  <a:lnTo>
                    <a:pt x="256" y="22"/>
                  </a:lnTo>
                  <a:lnTo>
                    <a:pt x="262" y="21"/>
                  </a:lnTo>
                  <a:lnTo>
                    <a:pt x="263" y="21"/>
                  </a:lnTo>
                  <a:lnTo>
                    <a:pt x="270" y="19"/>
                  </a:lnTo>
                  <a:lnTo>
                    <a:pt x="271" y="20"/>
                  </a:lnTo>
                  <a:lnTo>
                    <a:pt x="273" y="22"/>
                  </a:lnTo>
                  <a:lnTo>
                    <a:pt x="278" y="20"/>
                  </a:lnTo>
                  <a:lnTo>
                    <a:pt x="287" y="20"/>
                  </a:lnTo>
                  <a:lnTo>
                    <a:pt x="295" y="18"/>
                  </a:lnTo>
                  <a:lnTo>
                    <a:pt x="304"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2" name="Freeform 1045">
              <a:extLst>
                <a:ext uri="{FF2B5EF4-FFF2-40B4-BE49-F238E27FC236}">
                  <a16:creationId xmlns="" xmlns:a16="http://schemas.microsoft.com/office/drawing/2014/main" id="{A5F34D7B-FBAE-F35F-6D39-D6FE4E9B70B7}"/>
                </a:ext>
              </a:extLst>
            </p:cNvPr>
            <p:cNvSpPr>
              <a:spLocks noChangeArrowheads="1"/>
            </p:cNvSpPr>
            <p:nvPr/>
          </p:nvSpPr>
          <p:spPr bwMode="auto">
            <a:xfrm>
              <a:off x="7523407" y="8764830"/>
              <a:ext cx="335205" cy="302237"/>
            </a:xfrm>
            <a:custGeom>
              <a:avLst/>
              <a:gdLst>
                <a:gd name="T0" fmla="*/ 270 w 271"/>
                <a:gd name="T1" fmla="*/ 26 h 241"/>
                <a:gd name="T2" fmla="*/ 270 w 271"/>
                <a:gd name="T3" fmla="*/ 50 h 241"/>
                <a:gd name="T4" fmla="*/ 263 w 271"/>
                <a:gd name="T5" fmla="*/ 59 h 241"/>
                <a:gd name="T6" fmla="*/ 246 w 271"/>
                <a:gd name="T7" fmla="*/ 59 h 241"/>
                <a:gd name="T8" fmla="*/ 227 w 271"/>
                <a:gd name="T9" fmla="*/ 59 h 241"/>
                <a:gd name="T10" fmla="*/ 210 w 271"/>
                <a:gd name="T11" fmla="*/ 59 h 241"/>
                <a:gd name="T12" fmla="*/ 192 w 271"/>
                <a:gd name="T13" fmla="*/ 59 h 241"/>
                <a:gd name="T14" fmla="*/ 174 w 271"/>
                <a:gd name="T15" fmla="*/ 59 h 241"/>
                <a:gd name="T16" fmla="*/ 163 w 271"/>
                <a:gd name="T17" fmla="*/ 64 h 241"/>
                <a:gd name="T18" fmla="*/ 163 w 271"/>
                <a:gd name="T19" fmla="*/ 78 h 241"/>
                <a:gd name="T20" fmla="*/ 163 w 271"/>
                <a:gd name="T21" fmla="*/ 93 h 241"/>
                <a:gd name="T22" fmla="*/ 163 w 271"/>
                <a:gd name="T23" fmla="*/ 106 h 241"/>
                <a:gd name="T24" fmla="*/ 163 w 271"/>
                <a:gd name="T25" fmla="*/ 121 h 241"/>
                <a:gd name="T26" fmla="*/ 163 w 271"/>
                <a:gd name="T27" fmla="*/ 135 h 241"/>
                <a:gd name="T28" fmla="*/ 163 w 271"/>
                <a:gd name="T29" fmla="*/ 148 h 241"/>
                <a:gd name="T30" fmla="*/ 152 w 271"/>
                <a:gd name="T31" fmla="*/ 153 h 241"/>
                <a:gd name="T32" fmla="*/ 140 w 271"/>
                <a:gd name="T33" fmla="*/ 158 h 241"/>
                <a:gd name="T34" fmla="*/ 128 w 271"/>
                <a:gd name="T35" fmla="*/ 168 h 241"/>
                <a:gd name="T36" fmla="*/ 127 w 271"/>
                <a:gd name="T37" fmla="*/ 175 h 241"/>
                <a:gd name="T38" fmla="*/ 129 w 271"/>
                <a:gd name="T39" fmla="*/ 185 h 241"/>
                <a:gd name="T40" fmla="*/ 129 w 271"/>
                <a:gd name="T41" fmla="*/ 199 h 241"/>
                <a:gd name="T42" fmla="*/ 131 w 271"/>
                <a:gd name="T43" fmla="*/ 214 h 241"/>
                <a:gd name="T44" fmla="*/ 126 w 271"/>
                <a:gd name="T45" fmla="*/ 221 h 241"/>
                <a:gd name="T46" fmla="*/ 104 w 271"/>
                <a:gd name="T47" fmla="*/ 221 h 241"/>
                <a:gd name="T48" fmla="*/ 82 w 271"/>
                <a:gd name="T49" fmla="*/ 221 h 241"/>
                <a:gd name="T50" fmla="*/ 60 w 271"/>
                <a:gd name="T51" fmla="*/ 221 h 241"/>
                <a:gd name="T52" fmla="*/ 38 w 271"/>
                <a:gd name="T53" fmla="*/ 221 h 241"/>
                <a:gd name="T54" fmla="*/ 16 w 271"/>
                <a:gd name="T55" fmla="*/ 222 h 241"/>
                <a:gd name="T56" fmla="*/ 3 w 271"/>
                <a:gd name="T57" fmla="*/ 228 h 241"/>
                <a:gd name="T58" fmla="*/ 2 w 271"/>
                <a:gd name="T59" fmla="*/ 240 h 241"/>
                <a:gd name="T60" fmla="*/ 3 w 271"/>
                <a:gd name="T61" fmla="*/ 219 h 241"/>
                <a:gd name="T62" fmla="*/ 13 w 271"/>
                <a:gd name="T63" fmla="*/ 189 h 241"/>
                <a:gd name="T64" fmla="*/ 26 w 271"/>
                <a:gd name="T65" fmla="*/ 170 h 241"/>
                <a:gd name="T66" fmla="*/ 29 w 271"/>
                <a:gd name="T67" fmla="*/ 161 h 241"/>
                <a:gd name="T68" fmla="*/ 37 w 271"/>
                <a:gd name="T69" fmla="*/ 145 h 241"/>
                <a:gd name="T70" fmla="*/ 42 w 271"/>
                <a:gd name="T71" fmla="*/ 135 h 241"/>
                <a:gd name="T72" fmla="*/ 36 w 271"/>
                <a:gd name="T73" fmla="*/ 141 h 241"/>
                <a:gd name="T74" fmla="*/ 43 w 271"/>
                <a:gd name="T75" fmla="*/ 131 h 241"/>
                <a:gd name="T76" fmla="*/ 66 w 271"/>
                <a:gd name="T77" fmla="*/ 110 h 241"/>
                <a:gd name="T78" fmla="*/ 73 w 271"/>
                <a:gd name="T79" fmla="*/ 87 h 241"/>
                <a:gd name="T80" fmla="*/ 80 w 271"/>
                <a:gd name="T81" fmla="*/ 66 h 241"/>
                <a:gd name="T82" fmla="*/ 86 w 271"/>
                <a:gd name="T83" fmla="*/ 50 h 241"/>
                <a:gd name="T84" fmla="*/ 101 w 271"/>
                <a:gd name="T85" fmla="*/ 42 h 241"/>
                <a:gd name="T86" fmla="*/ 116 w 271"/>
                <a:gd name="T87" fmla="*/ 28 h 241"/>
                <a:gd name="T88" fmla="*/ 126 w 271"/>
                <a:gd name="T89" fmla="*/ 0 h 241"/>
                <a:gd name="T90" fmla="*/ 265 w 271"/>
                <a:gd name="T91" fmla="*/ 0 h 241"/>
                <a:gd name="T92" fmla="*/ 270 w 271"/>
                <a:gd name="T93"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1" h="241">
                  <a:moveTo>
                    <a:pt x="270" y="14"/>
                  </a:moveTo>
                  <a:lnTo>
                    <a:pt x="270" y="19"/>
                  </a:lnTo>
                  <a:lnTo>
                    <a:pt x="270" y="26"/>
                  </a:lnTo>
                  <a:lnTo>
                    <a:pt x="270" y="34"/>
                  </a:lnTo>
                  <a:lnTo>
                    <a:pt x="270" y="42"/>
                  </a:lnTo>
                  <a:lnTo>
                    <a:pt x="270" y="50"/>
                  </a:lnTo>
                  <a:lnTo>
                    <a:pt x="270" y="55"/>
                  </a:lnTo>
                  <a:lnTo>
                    <a:pt x="270" y="59"/>
                  </a:lnTo>
                  <a:lnTo>
                    <a:pt x="263" y="59"/>
                  </a:lnTo>
                  <a:lnTo>
                    <a:pt x="257" y="59"/>
                  </a:lnTo>
                  <a:lnTo>
                    <a:pt x="251" y="59"/>
                  </a:lnTo>
                  <a:lnTo>
                    <a:pt x="246" y="59"/>
                  </a:lnTo>
                  <a:lnTo>
                    <a:pt x="239" y="59"/>
                  </a:lnTo>
                  <a:lnTo>
                    <a:pt x="233" y="59"/>
                  </a:lnTo>
                  <a:lnTo>
                    <a:pt x="227" y="59"/>
                  </a:lnTo>
                  <a:lnTo>
                    <a:pt x="222" y="59"/>
                  </a:lnTo>
                  <a:lnTo>
                    <a:pt x="216" y="59"/>
                  </a:lnTo>
                  <a:lnTo>
                    <a:pt x="210" y="59"/>
                  </a:lnTo>
                  <a:lnTo>
                    <a:pt x="203" y="59"/>
                  </a:lnTo>
                  <a:lnTo>
                    <a:pt x="197" y="59"/>
                  </a:lnTo>
                  <a:lnTo>
                    <a:pt x="192" y="59"/>
                  </a:lnTo>
                  <a:lnTo>
                    <a:pt x="186" y="59"/>
                  </a:lnTo>
                  <a:lnTo>
                    <a:pt x="180" y="59"/>
                  </a:lnTo>
                  <a:lnTo>
                    <a:pt x="174" y="59"/>
                  </a:lnTo>
                  <a:lnTo>
                    <a:pt x="168" y="59"/>
                  </a:lnTo>
                  <a:lnTo>
                    <a:pt x="163" y="59"/>
                  </a:lnTo>
                  <a:lnTo>
                    <a:pt x="163" y="64"/>
                  </a:lnTo>
                  <a:lnTo>
                    <a:pt x="163" y="69"/>
                  </a:lnTo>
                  <a:lnTo>
                    <a:pt x="163" y="74"/>
                  </a:lnTo>
                  <a:lnTo>
                    <a:pt x="163" y="78"/>
                  </a:lnTo>
                  <a:lnTo>
                    <a:pt x="163" y="83"/>
                  </a:lnTo>
                  <a:lnTo>
                    <a:pt x="163" y="88"/>
                  </a:lnTo>
                  <a:lnTo>
                    <a:pt x="163" y="93"/>
                  </a:lnTo>
                  <a:lnTo>
                    <a:pt x="163" y="98"/>
                  </a:lnTo>
                  <a:lnTo>
                    <a:pt x="163" y="102"/>
                  </a:lnTo>
                  <a:lnTo>
                    <a:pt x="163" y="106"/>
                  </a:lnTo>
                  <a:lnTo>
                    <a:pt x="163" y="111"/>
                  </a:lnTo>
                  <a:lnTo>
                    <a:pt x="163" y="116"/>
                  </a:lnTo>
                  <a:lnTo>
                    <a:pt x="163" y="121"/>
                  </a:lnTo>
                  <a:lnTo>
                    <a:pt x="163" y="126"/>
                  </a:lnTo>
                  <a:lnTo>
                    <a:pt x="163" y="130"/>
                  </a:lnTo>
                  <a:lnTo>
                    <a:pt x="163" y="135"/>
                  </a:lnTo>
                  <a:lnTo>
                    <a:pt x="163" y="140"/>
                  </a:lnTo>
                  <a:lnTo>
                    <a:pt x="163" y="145"/>
                  </a:lnTo>
                  <a:lnTo>
                    <a:pt x="163" y="148"/>
                  </a:lnTo>
                  <a:lnTo>
                    <a:pt x="161" y="150"/>
                  </a:lnTo>
                  <a:lnTo>
                    <a:pt x="156" y="151"/>
                  </a:lnTo>
                  <a:lnTo>
                    <a:pt x="152" y="153"/>
                  </a:lnTo>
                  <a:lnTo>
                    <a:pt x="145" y="154"/>
                  </a:lnTo>
                  <a:lnTo>
                    <a:pt x="144" y="155"/>
                  </a:lnTo>
                  <a:lnTo>
                    <a:pt x="140" y="158"/>
                  </a:lnTo>
                  <a:lnTo>
                    <a:pt x="135" y="161"/>
                  </a:lnTo>
                  <a:lnTo>
                    <a:pt x="131" y="164"/>
                  </a:lnTo>
                  <a:lnTo>
                    <a:pt x="128" y="168"/>
                  </a:lnTo>
                  <a:lnTo>
                    <a:pt x="127" y="171"/>
                  </a:lnTo>
                  <a:lnTo>
                    <a:pt x="126" y="173"/>
                  </a:lnTo>
                  <a:lnTo>
                    <a:pt x="127" y="175"/>
                  </a:lnTo>
                  <a:lnTo>
                    <a:pt x="128" y="179"/>
                  </a:lnTo>
                  <a:lnTo>
                    <a:pt x="128" y="182"/>
                  </a:lnTo>
                  <a:lnTo>
                    <a:pt x="129" y="185"/>
                  </a:lnTo>
                  <a:lnTo>
                    <a:pt x="129" y="190"/>
                  </a:lnTo>
                  <a:lnTo>
                    <a:pt x="129" y="195"/>
                  </a:lnTo>
                  <a:lnTo>
                    <a:pt x="129" y="199"/>
                  </a:lnTo>
                  <a:lnTo>
                    <a:pt x="130" y="204"/>
                  </a:lnTo>
                  <a:lnTo>
                    <a:pt x="130" y="209"/>
                  </a:lnTo>
                  <a:lnTo>
                    <a:pt x="131" y="214"/>
                  </a:lnTo>
                  <a:lnTo>
                    <a:pt x="131" y="217"/>
                  </a:lnTo>
                  <a:lnTo>
                    <a:pt x="131" y="221"/>
                  </a:lnTo>
                  <a:lnTo>
                    <a:pt x="126" y="221"/>
                  </a:lnTo>
                  <a:lnTo>
                    <a:pt x="118" y="221"/>
                  </a:lnTo>
                  <a:lnTo>
                    <a:pt x="111" y="221"/>
                  </a:lnTo>
                  <a:lnTo>
                    <a:pt x="104" y="221"/>
                  </a:lnTo>
                  <a:lnTo>
                    <a:pt x="96" y="221"/>
                  </a:lnTo>
                  <a:lnTo>
                    <a:pt x="89" y="221"/>
                  </a:lnTo>
                  <a:lnTo>
                    <a:pt x="82" y="221"/>
                  </a:lnTo>
                  <a:lnTo>
                    <a:pt x="75" y="221"/>
                  </a:lnTo>
                  <a:lnTo>
                    <a:pt x="67" y="221"/>
                  </a:lnTo>
                  <a:lnTo>
                    <a:pt x="60" y="221"/>
                  </a:lnTo>
                  <a:lnTo>
                    <a:pt x="53" y="221"/>
                  </a:lnTo>
                  <a:lnTo>
                    <a:pt x="45" y="221"/>
                  </a:lnTo>
                  <a:lnTo>
                    <a:pt x="38" y="221"/>
                  </a:lnTo>
                  <a:lnTo>
                    <a:pt x="30" y="222"/>
                  </a:lnTo>
                  <a:lnTo>
                    <a:pt x="23" y="222"/>
                  </a:lnTo>
                  <a:lnTo>
                    <a:pt x="16" y="222"/>
                  </a:lnTo>
                  <a:lnTo>
                    <a:pt x="8" y="222"/>
                  </a:lnTo>
                  <a:lnTo>
                    <a:pt x="4" y="222"/>
                  </a:lnTo>
                  <a:lnTo>
                    <a:pt x="3" y="228"/>
                  </a:lnTo>
                  <a:lnTo>
                    <a:pt x="2" y="232"/>
                  </a:lnTo>
                  <a:lnTo>
                    <a:pt x="1" y="237"/>
                  </a:lnTo>
                  <a:lnTo>
                    <a:pt x="2" y="240"/>
                  </a:lnTo>
                  <a:lnTo>
                    <a:pt x="0" y="238"/>
                  </a:lnTo>
                  <a:lnTo>
                    <a:pt x="3" y="220"/>
                  </a:lnTo>
                  <a:lnTo>
                    <a:pt x="3" y="219"/>
                  </a:lnTo>
                  <a:lnTo>
                    <a:pt x="5" y="203"/>
                  </a:lnTo>
                  <a:lnTo>
                    <a:pt x="10" y="193"/>
                  </a:lnTo>
                  <a:lnTo>
                    <a:pt x="13" y="189"/>
                  </a:lnTo>
                  <a:lnTo>
                    <a:pt x="19" y="187"/>
                  </a:lnTo>
                  <a:lnTo>
                    <a:pt x="24" y="178"/>
                  </a:lnTo>
                  <a:lnTo>
                    <a:pt x="26" y="170"/>
                  </a:lnTo>
                  <a:lnTo>
                    <a:pt x="29" y="167"/>
                  </a:lnTo>
                  <a:lnTo>
                    <a:pt x="30" y="163"/>
                  </a:lnTo>
                  <a:lnTo>
                    <a:pt x="29" y="161"/>
                  </a:lnTo>
                  <a:lnTo>
                    <a:pt x="32" y="157"/>
                  </a:lnTo>
                  <a:lnTo>
                    <a:pt x="35" y="150"/>
                  </a:lnTo>
                  <a:lnTo>
                    <a:pt x="37" y="145"/>
                  </a:lnTo>
                  <a:lnTo>
                    <a:pt x="42" y="138"/>
                  </a:lnTo>
                  <a:lnTo>
                    <a:pt x="42" y="137"/>
                  </a:lnTo>
                  <a:lnTo>
                    <a:pt x="42" y="135"/>
                  </a:lnTo>
                  <a:lnTo>
                    <a:pt x="40" y="137"/>
                  </a:lnTo>
                  <a:lnTo>
                    <a:pt x="38" y="139"/>
                  </a:lnTo>
                  <a:lnTo>
                    <a:pt x="36" y="141"/>
                  </a:lnTo>
                  <a:lnTo>
                    <a:pt x="37" y="138"/>
                  </a:lnTo>
                  <a:lnTo>
                    <a:pt x="38" y="135"/>
                  </a:lnTo>
                  <a:lnTo>
                    <a:pt x="43" y="131"/>
                  </a:lnTo>
                  <a:lnTo>
                    <a:pt x="49" y="127"/>
                  </a:lnTo>
                  <a:lnTo>
                    <a:pt x="61" y="113"/>
                  </a:lnTo>
                  <a:lnTo>
                    <a:pt x="66" y="110"/>
                  </a:lnTo>
                  <a:lnTo>
                    <a:pt x="70" y="104"/>
                  </a:lnTo>
                  <a:lnTo>
                    <a:pt x="72" y="99"/>
                  </a:lnTo>
                  <a:lnTo>
                    <a:pt x="73" y="87"/>
                  </a:lnTo>
                  <a:lnTo>
                    <a:pt x="74" y="80"/>
                  </a:lnTo>
                  <a:lnTo>
                    <a:pt x="77" y="75"/>
                  </a:lnTo>
                  <a:lnTo>
                    <a:pt x="80" y="66"/>
                  </a:lnTo>
                  <a:lnTo>
                    <a:pt x="82" y="62"/>
                  </a:lnTo>
                  <a:lnTo>
                    <a:pt x="84" y="53"/>
                  </a:lnTo>
                  <a:lnTo>
                    <a:pt x="86" y="50"/>
                  </a:lnTo>
                  <a:lnTo>
                    <a:pt x="89" y="48"/>
                  </a:lnTo>
                  <a:lnTo>
                    <a:pt x="94" y="45"/>
                  </a:lnTo>
                  <a:lnTo>
                    <a:pt x="101" y="42"/>
                  </a:lnTo>
                  <a:lnTo>
                    <a:pt x="109" y="36"/>
                  </a:lnTo>
                  <a:lnTo>
                    <a:pt x="113" y="33"/>
                  </a:lnTo>
                  <a:lnTo>
                    <a:pt x="116" y="28"/>
                  </a:lnTo>
                  <a:lnTo>
                    <a:pt x="118" y="19"/>
                  </a:lnTo>
                  <a:lnTo>
                    <a:pt x="123" y="8"/>
                  </a:lnTo>
                  <a:lnTo>
                    <a:pt x="126" y="0"/>
                  </a:lnTo>
                  <a:lnTo>
                    <a:pt x="265" y="0"/>
                  </a:lnTo>
                  <a:lnTo>
                    <a:pt x="265" y="0"/>
                  </a:lnTo>
                  <a:lnTo>
                    <a:pt x="265" y="0"/>
                  </a:lnTo>
                  <a:lnTo>
                    <a:pt x="270" y="0"/>
                  </a:lnTo>
                  <a:lnTo>
                    <a:pt x="270" y="6"/>
                  </a:lnTo>
                  <a:lnTo>
                    <a:pt x="270"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3" name="Freeform 1047">
              <a:extLst>
                <a:ext uri="{FF2B5EF4-FFF2-40B4-BE49-F238E27FC236}">
                  <a16:creationId xmlns="" xmlns:a16="http://schemas.microsoft.com/office/drawing/2014/main" id="{8F21C599-C187-2324-A4EA-A42753EFB4FF}"/>
                </a:ext>
              </a:extLst>
            </p:cNvPr>
            <p:cNvSpPr>
              <a:spLocks noChangeArrowheads="1"/>
            </p:cNvSpPr>
            <p:nvPr/>
          </p:nvSpPr>
          <p:spPr bwMode="auto">
            <a:xfrm>
              <a:off x="9661036" y="9182465"/>
              <a:ext cx="269266" cy="230798"/>
            </a:xfrm>
            <a:custGeom>
              <a:avLst/>
              <a:gdLst>
                <a:gd name="T0" fmla="*/ 122 w 216"/>
                <a:gd name="T1" fmla="*/ 78 h 187"/>
                <a:gd name="T2" fmla="*/ 124 w 216"/>
                <a:gd name="T3" fmla="*/ 81 h 187"/>
                <a:gd name="T4" fmla="*/ 113 w 216"/>
                <a:gd name="T5" fmla="*/ 77 h 187"/>
                <a:gd name="T6" fmla="*/ 115 w 216"/>
                <a:gd name="T7" fmla="*/ 76 h 187"/>
                <a:gd name="T8" fmla="*/ 114 w 216"/>
                <a:gd name="T9" fmla="*/ 73 h 187"/>
                <a:gd name="T10" fmla="*/ 118 w 216"/>
                <a:gd name="T11" fmla="*/ 74 h 187"/>
                <a:gd name="T12" fmla="*/ 115 w 216"/>
                <a:gd name="T13" fmla="*/ 67 h 187"/>
                <a:gd name="T14" fmla="*/ 117 w 216"/>
                <a:gd name="T15" fmla="*/ 64 h 187"/>
                <a:gd name="T16" fmla="*/ 207 w 216"/>
                <a:gd name="T17" fmla="*/ 178 h 187"/>
                <a:gd name="T18" fmla="*/ 200 w 216"/>
                <a:gd name="T19" fmla="*/ 186 h 187"/>
                <a:gd name="T20" fmla="*/ 191 w 216"/>
                <a:gd name="T21" fmla="*/ 184 h 187"/>
                <a:gd name="T22" fmla="*/ 180 w 216"/>
                <a:gd name="T23" fmla="*/ 172 h 187"/>
                <a:gd name="T24" fmla="*/ 167 w 216"/>
                <a:gd name="T25" fmla="*/ 155 h 187"/>
                <a:gd name="T26" fmla="*/ 141 w 216"/>
                <a:gd name="T27" fmla="*/ 130 h 187"/>
                <a:gd name="T28" fmla="*/ 122 w 216"/>
                <a:gd name="T29" fmla="*/ 119 h 187"/>
                <a:gd name="T30" fmla="*/ 107 w 216"/>
                <a:gd name="T31" fmla="*/ 117 h 187"/>
                <a:gd name="T32" fmla="*/ 96 w 216"/>
                <a:gd name="T33" fmla="*/ 116 h 187"/>
                <a:gd name="T34" fmla="*/ 87 w 216"/>
                <a:gd name="T35" fmla="*/ 114 h 187"/>
                <a:gd name="T36" fmla="*/ 76 w 216"/>
                <a:gd name="T37" fmla="*/ 117 h 187"/>
                <a:gd name="T38" fmla="*/ 57 w 216"/>
                <a:gd name="T39" fmla="*/ 112 h 187"/>
                <a:gd name="T40" fmla="*/ 51 w 216"/>
                <a:gd name="T41" fmla="*/ 109 h 187"/>
                <a:gd name="T42" fmla="*/ 41 w 216"/>
                <a:gd name="T43" fmla="*/ 118 h 187"/>
                <a:gd name="T44" fmla="*/ 35 w 216"/>
                <a:gd name="T45" fmla="*/ 128 h 187"/>
                <a:gd name="T46" fmla="*/ 23 w 216"/>
                <a:gd name="T47" fmla="*/ 120 h 187"/>
                <a:gd name="T48" fmla="*/ 16 w 216"/>
                <a:gd name="T49" fmla="*/ 124 h 187"/>
                <a:gd name="T50" fmla="*/ 3 w 216"/>
                <a:gd name="T51" fmla="*/ 125 h 187"/>
                <a:gd name="T52" fmla="*/ 0 w 216"/>
                <a:gd name="T53" fmla="*/ 96 h 187"/>
                <a:gd name="T54" fmla="*/ 10 w 216"/>
                <a:gd name="T55" fmla="*/ 74 h 187"/>
                <a:gd name="T56" fmla="*/ 15 w 216"/>
                <a:gd name="T57" fmla="*/ 52 h 187"/>
                <a:gd name="T58" fmla="*/ 18 w 216"/>
                <a:gd name="T59" fmla="*/ 39 h 187"/>
                <a:gd name="T60" fmla="*/ 24 w 216"/>
                <a:gd name="T61" fmla="*/ 32 h 187"/>
                <a:gd name="T62" fmla="*/ 33 w 216"/>
                <a:gd name="T63" fmla="*/ 30 h 187"/>
                <a:gd name="T64" fmla="*/ 40 w 216"/>
                <a:gd name="T65" fmla="*/ 22 h 187"/>
                <a:gd name="T66" fmla="*/ 46 w 216"/>
                <a:gd name="T67" fmla="*/ 18 h 187"/>
                <a:gd name="T68" fmla="*/ 54 w 216"/>
                <a:gd name="T69" fmla="*/ 17 h 187"/>
                <a:gd name="T70" fmla="*/ 59 w 216"/>
                <a:gd name="T71" fmla="*/ 14 h 187"/>
                <a:gd name="T72" fmla="*/ 62 w 216"/>
                <a:gd name="T73" fmla="*/ 10 h 187"/>
                <a:gd name="T74" fmla="*/ 67 w 216"/>
                <a:gd name="T75" fmla="*/ 2 h 187"/>
                <a:gd name="T76" fmla="*/ 87 w 216"/>
                <a:gd name="T77" fmla="*/ 43 h 187"/>
                <a:gd name="T78" fmla="*/ 98 w 216"/>
                <a:gd name="T79" fmla="*/ 83 h 187"/>
                <a:gd name="T80" fmla="*/ 107 w 216"/>
                <a:gd name="T81" fmla="*/ 96 h 187"/>
                <a:gd name="T82" fmla="*/ 109 w 216"/>
                <a:gd name="T83" fmla="*/ 86 h 187"/>
                <a:gd name="T84" fmla="*/ 116 w 216"/>
                <a:gd name="T85" fmla="*/ 93 h 187"/>
                <a:gd name="T86" fmla="*/ 128 w 216"/>
                <a:gd name="T87" fmla="*/ 102 h 187"/>
                <a:gd name="T88" fmla="*/ 152 w 216"/>
                <a:gd name="T89" fmla="*/ 113 h 187"/>
                <a:gd name="T90" fmla="*/ 190 w 216"/>
                <a:gd name="T91" fmla="*/ 153 h 187"/>
                <a:gd name="T92" fmla="*/ 204 w 216"/>
                <a:gd name="T93" fmla="*/ 170 h 187"/>
                <a:gd name="T94" fmla="*/ 215 w 216"/>
                <a:gd name="T95" fmla="*/ 17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7">
                  <a:moveTo>
                    <a:pt x="119" y="77"/>
                  </a:moveTo>
                  <a:lnTo>
                    <a:pt x="120" y="79"/>
                  </a:lnTo>
                  <a:lnTo>
                    <a:pt x="121" y="79"/>
                  </a:lnTo>
                  <a:lnTo>
                    <a:pt x="122" y="78"/>
                  </a:lnTo>
                  <a:lnTo>
                    <a:pt x="123" y="77"/>
                  </a:lnTo>
                  <a:lnTo>
                    <a:pt x="128" y="80"/>
                  </a:lnTo>
                  <a:lnTo>
                    <a:pt x="127" y="81"/>
                  </a:lnTo>
                  <a:lnTo>
                    <a:pt x="124" y="81"/>
                  </a:lnTo>
                  <a:lnTo>
                    <a:pt x="121" y="81"/>
                  </a:lnTo>
                  <a:lnTo>
                    <a:pt x="117" y="81"/>
                  </a:lnTo>
                  <a:lnTo>
                    <a:pt x="114" y="80"/>
                  </a:lnTo>
                  <a:lnTo>
                    <a:pt x="113" y="77"/>
                  </a:lnTo>
                  <a:lnTo>
                    <a:pt x="116" y="78"/>
                  </a:lnTo>
                  <a:lnTo>
                    <a:pt x="117" y="78"/>
                  </a:lnTo>
                  <a:lnTo>
                    <a:pt x="117" y="78"/>
                  </a:lnTo>
                  <a:lnTo>
                    <a:pt x="115" y="76"/>
                  </a:lnTo>
                  <a:lnTo>
                    <a:pt x="112" y="76"/>
                  </a:lnTo>
                  <a:lnTo>
                    <a:pt x="113" y="74"/>
                  </a:lnTo>
                  <a:lnTo>
                    <a:pt x="114" y="74"/>
                  </a:lnTo>
                  <a:lnTo>
                    <a:pt x="114" y="73"/>
                  </a:lnTo>
                  <a:lnTo>
                    <a:pt x="113" y="71"/>
                  </a:lnTo>
                  <a:lnTo>
                    <a:pt x="116" y="71"/>
                  </a:lnTo>
                  <a:lnTo>
                    <a:pt x="117" y="72"/>
                  </a:lnTo>
                  <a:lnTo>
                    <a:pt x="118" y="74"/>
                  </a:lnTo>
                  <a:lnTo>
                    <a:pt x="119" y="77"/>
                  </a:lnTo>
                  <a:close/>
                  <a:moveTo>
                    <a:pt x="117" y="64"/>
                  </a:moveTo>
                  <a:lnTo>
                    <a:pt x="118" y="68"/>
                  </a:lnTo>
                  <a:lnTo>
                    <a:pt x="115" y="67"/>
                  </a:lnTo>
                  <a:lnTo>
                    <a:pt x="114" y="65"/>
                  </a:lnTo>
                  <a:lnTo>
                    <a:pt x="116" y="64"/>
                  </a:lnTo>
                  <a:lnTo>
                    <a:pt x="116" y="64"/>
                  </a:lnTo>
                  <a:lnTo>
                    <a:pt x="117" y="64"/>
                  </a:lnTo>
                  <a:close/>
                  <a:moveTo>
                    <a:pt x="215" y="176"/>
                  </a:moveTo>
                  <a:lnTo>
                    <a:pt x="211" y="177"/>
                  </a:lnTo>
                  <a:lnTo>
                    <a:pt x="207" y="178"/>
                  </a:lnTo>
                  <a:lnTo>
                    <a:pt x="207" y="178"/>
                  </a:lnTo>
                  <a:lnTo>
                    <a:pt x="205" y="180"/>
                  </a:lnTo>
                  <a:lnTo>
                    <a:pt x="203" y="185"/>
                  </a:lnTo>
                  <a:lnTo>
                    <a:pt x="201" y="186"/>
                  </a:lnTo>
                  <a:lnTo>
                    <a:pt x="200" y="186"/>
                  </a:lnTo>
                  <a:lnTo>
                    <a:pt x="194" y="182"/>
                  </a:lnTo>
                  <a:lnTo>
                    <a:pt x="193" y="182"/>
                  </a:lnTo>
                  <a:lnTo>
                    <a:pt x="192" y="182"/>
                  </a:lnTo>
                  <a:lnTo>
                    <a:pt x="191" y="184"/>
                  </a:lnTo>
                  <a:lnTo>
                    <a:pt x="188" y="180"/>
                  </a:lnTo>
                  <a:lnTo>
                    <a:pt x="186" y="177"/>
                  </a:lnTo>
                  <a:lnTo>
                    <a:pt x="183" y="173"/>
                  </a:lnTo>
                  <a:lnTo>
                    <a:pt x="180" y="172"/>
                  </a:lnTo>
                  <a:lnTo>
                    <a:pt x="177" y="169"/>
                  </a:lnTo>
                  <a:lnTo>
                    <a:pt x="174" y="165"/>
                  </a:lnTo>
                  <a:lnTo>
                    <a:pt x="171" y="160"/>
                  </a:lnTo>
                  <a:lnTo>
                    <a:pt x="167" y="155"/>
                  </a:lnTo>
                  <a:lnTo>
                    <a:pt x="158" y="149"/>
                  </a:lnTo>
                  <a:lnTo>
                    <a:pt x="151" y="142"/>
                  </a:lnTo>
                  <a:lnTo>
                    <a:pt x="145" y="134"/>
                  </a:lnTo>
                  <a:lnTo>
                    <a:pt x="141" y="130"/>
                  </a:lnTo>
                  <a:lnTo>
                    <a:pt x="139" y="128"/>
                  </a:lnTo>
                  <a:lnTo>
                    <a:pt x="131" y="126"/>
                  </a:lnTo>
                  <a:lnTo>
                    <a:pt x="126" y="122"/>
                  </a:lnTo>
                  <a:lnTo>
                    <a:pt x="122" y="119"/>
                  </a:lnTo>
                  <a:lnTo>
                    <a:pt x="119" y="118"/>
                  </a:lnTo>
                  <a:lnTo>
                    <a:pt x="117" y="118"/>
                  </a:lnTo>
                  <a:lnTo>
                    <a:pt x="111" y="119"/>
                  </a:lnTo>
                  <a:lnTo>
                    <a:pt x="107" y="117"/>
                  </a:lnTo>
                  <a:lnTo>
                    <a:pt x="105" y="117"/>
                  </a:lnTo>
                  <a:lnTo>
                    <a:pt x="102" y="116"/>
                  </a:lnTo>
                  <a:lnTo>
                    <a:pt x="100" y="116"/>
                  </a:lnTo>
                  <a:lnTo>
                    <a:pt x="96" y="116"/>
                  </a:lnTo>
                  <a:lnTo>
                    <a:pt x="91" y="117"/>
                  </a:lnTo>
                  <a:lnTo>
                    <a:pt x="89" y="117"/>
                  </a:lnTo>
                  <a:lnTo>
                    <a:pt x="88" y="116"/>
                  </a:lnTo>
                  <a:lnTo>
                    <a:pt x="87" y="114"/>
                  </a:lnTo>
                  <a:lnTo>
                    <a:pt x="85" y="113"/>
                  </a:lnTo>
                  <a:lnTo>
                    <a:pt x="83" y="113"/>
                  </a:lnTo>
                  <a:lnTo>
                    <a:pt x="83" y="114"/>
                  </a:lnTo>
                  <a:lnTo>
                    <a:pt x="76" y="117"/>
                  </a:lnTo>
                  <a:lnTo>
                    <a:pt x="67" y="119"/>
                  </a:lnTo>
                  <a:lnTo>
                    <a:pt x="64" y="119"/>
                  </a:lnTo>
                  <a:lnTo>
                    <a:pt x="62" y="117"/>
                  </a:lnTo>
                  <a:lnTo>
                    <a:pt x="57" y="112"/>
                  </a:lnTo>
                  <a:lnTo>
                    <a:pt x="56" y="111"/>
                  </a:lnTo>
                  <a:lnTo>
                    <a:pt x="55" y="111"/>
                  </a:lnTo>
                  <a:lnTo>
                    <a:pt x="53" y="110"/>
                  </a:lnTo>
                  <a:lnTo>
                    <a:pt x="51" y="109"/>
                  </a:lnTo>
                  <a:lnTo>
                    <a:pt x="49" y="106"/>
                  </a:lnTo>
                  <a:lnTo>
                    <a:pt x="46" y="105"/>
                  </a:lnTo>
                  <a:lnTo>
                    <a:pt x="44" y="110"/>
                  </a:lnTo>
                  <a:lnTo>
                    <a:pt x="41" y="118"/>
                  </a:lnTo>
                  <a:lnTo>
                    <a:pt x="39" y="122"/>
                  </a:lnTo>
                  <a:lnTo>
                    <a:pt x="37" y="128"/>
                  </a:lnTo>
                  <a:lnTo>
                    <a:pt x="36" y="128"/>
                  </a:lnTo>
                  <a:lnTo>
                    <a:pt x="35" y="128"/>
                  </a:lnTo>
                  <a:lnTo>
                    <a:pt x="30" y="121"/>
                  </a:lnTo>
                  <a:lnTo>
                    <a:pt x="27" y="118"/>
                  </a:lnTo>
                  <a:lnTo>
                    <a:pt x="25" y="119"/>
                  </a:lnTo>
                  <a:lnTo>
                    <a:pt x="23" y="120"/>
                  </a:lnTo>
                  <a:lnTo>
                    <a:pt x="21" y="122"/>
                  </a:lnTo>
                  <a:lnTo>
                    <a:pt x="20" y="124"/>
                  </a:lnTo>
                  <a:lnTo>
                    <a:pt x="19" y="124"/>
                  </a:lnTo>
                  <a:lnTo>
                    <a:pt x="16" y="124"/>
                  </a:lnTo>
                  <a:lnTo>
                    <a:pt x="12" y="123"/>
                  </a:lnTo>
                  <a:lnTo>
                    <a:pt x="8" y="123"/>
                  </a:lnTo>
                  <a:lnTo>
                    <a:pt x="4" y="125"/>
                  </a:lnTo>
                  <a:lnTo>
                    <a:pt x="3" y="125"/>
                  </a:lnTo>
                  <a:lnTo>
                    <a:pt x="2" y="115"/>
                  </a:lnTo>
                  <a:lnTo>
                    <a:pt x="1" y="109"/>
                  </a:lnTo>
                  <a:lnTo>
                    <a:pt x="1" y="102"/>
                  </a:lnTo>
                  <a:lnTo>
                    <a:pt x="0" y="96"/>
                  </a:lnTo>
                  <a:lnTo>
                    <a:pt x="3" y="92"/>
                  </a:lnTo>
                  <a:lnTo>
                    <a:pt x="4" y="88"/>
                  </a:lnTo>
                  <a:lnTo>
                    <a:pt x="8" y="76"/>
                  </a:lnTo>
                  <a:lnTo>
                    <a:pt x="10" y="74"/>
                  </a:lnTo>
                  <a:lnTo>
                    <a:pt x="12" y="67"/>
                  </a:lnTo>
                  <a:lnTo>
                    <a:pt x="13" y="65"/>
                  </a:lnTo>
                  <a:lnTo>
                    <a:pt x="16" y="58"/>
                  </a:lnTo>
                  <a:lnTo>
                    <a:pt x="15" y="52"/>
                  </a:lnTo>
                  <a:lnTo>
                    <a:pt x="15" y="47"/>
                  </a:lnTo>
                  <a:lnTo>
                    <a:pt x="16" y="43"/>
                  </a:lnTo>
                  <a:lnTo>
                    <a:pt x="18" y="40"/>
                  </a:lnTo>
                  <a:lnTo>
                    <a:pt x="18" y="39"/>
                  </a:lnTo>
                  <a:lnTo>
                    <a:pt x="18" y="33"/>
                  </a:lnTo>
                  <a:lnTo>
                    <a:pt x="19" y="32"/>
                  </a:lnTo>
                  <a:lnTo>
                    <a:pt x="20" y="32"/>
                  </a:lnTo>
                  <a:lnTo>
                    <a:pt x="24" y="32"/>
                  </a:lnTo>
                  <a:lnTo>
                    <a:pt x="26" y="32"/>
                  </a:lnTo>
                  <a:lnTo>
                    <a:pt x="29" y="32"/>
                  </a:lnTo>
                  <a:lnTo>
                    <a:pt x="32" y="32"/>
                  </a:lnTo>
                  <a:lnTo>
                    <a:pt x="33" y="30"/>
                  </a:lnTo>
                  <a:lnTo>
                    <a:pt x="35" y="24"/>
                  </a:lnTo>
                  <a:lnTo>
                    <a:pt x="36" y="23"/>
                  </a:lnTo>
                  <a:lnTo>
                    <a:pt x="37" y="23"/>
                  </a:lnTo>
                  <a:lnTo>
                    <a:pt x="40" y="22"/>
                  </a:lnTo>
                  <a:lnTo>
                    <a:pt x="42" y="20"/>
                  </a:lnTo>
                  <a:lnTo>
                    <a:pt x="43" y="18"/>
                  </a:lnTo>
                  <a:lnTo>
                    <a:pt x="44" y="18"/>
                  </a:lnTo>
                  <a:lnTo>
                    <a:pt x="46" y="18"/>
                  </a:lnTo>
                  <a:lnTo>
                    <a:pt x="48" y="18"/>
                  </a:lnTo>
                  <a:lnTo>
                    <a:pt x="49" y="17"/>
                  </a:lnTo>
                  <a:lnTo>
                    <a:pt x="51" y="16"/>
                  </a:lnTo>
                  <a:lnTo>
                    <a:pt x="54" y="17"/>
                  </a:lnTo>
                  <a:lnTo>
                    <a:pt x="55" y="15"/>
                  </a:lnTo>
                  <a:lnTo>
                    <a:pt x="56" y="15"/>
                  </a:lnTo>
                  <a:lnTo>
                    <a:pt x="57" y="15"/>
                  </a:lnTo>
                  <a:lnTo>
                    <a:pt x="59" y="14"/>
                  </a:lnTo>
                  <a:lnTo>
                    <a:pt x="59" y="13"/>
                  </a:lnTo>
                  <a:lnTo>
                    <a:pt x="60" y="13"/>
                  </a:lnTo>
                  <a:lnTo>
                    <a:pt x="62" y="11"/>
                  </a:lnTo>
                  <a:lnTo>
                    <a:pt x="62" y="10"/>
                  </a:lnTo>
                  <a:lnTo>
                    <a:pt x="63" y="9"/>
                  </a:lnTo>
                  <a:lnTo>
                    <a:pt x="63" y="8"/>
                  </a:lnTo>
                  <a:lnTo>
                    <a:pt x="64" y="6"/>
                  </a:lnTo>
                  <a:lnTo>
                    <a:pt x="67" y="2"/>
                  </a:lnTo>
                  <a:lnTo>
                    <a:pt x="70" y="0"/>
                  </a:lnTo>
                  <a:lnTo>
                    <a:pt x="79" y="20"/>
                  </a:lnTo>
                  <a:lnTo>
                    <a:pt x="84" y="31"/>
                  </a:lnTo>
                  <a:lnTo>
                    <a:pt x="87" y="43"/>
                  </a:lnTo>
                  <a:lnTo>
                    <a:pt x="90" y="61"/>
                  </a:lnTo>
                  <a:lnTo>
                    <a:pt x="92" y="70"/>
                  </a:lnTo>
                  <a:lnTo>
                    <a:pt x="96" y="74"/>
                  </a:lnTo>
                  <a:lnTo>
                    <a:pt x="98" y="83"/>
                  </a:lnTo>
                  <a:lnTo>
                    <a:pt x="101" y="83"/>
                  </a:lnTo>
                  <a:lnTo>
                    <a:pt x="103" y="85"/>
                  </a:lnTo>
                  <a:lnTo>
                    <a:pt x="106" y="93"/>
                  </a:lnTo>
                  <a:lnTo>
                    <a:pt x="107" y="96"/>
                  </a:lnTo>
                  <a:lnTo>
                    <a:pt x="109" y="94"/>
                  </a:lnTo>
                  <a:lnTo>
                    <a:pt x="109" y="92"/>
                  </a:lnTo>
                  <a:lnTo>
                    <a:pt x="107" y="90"/>
                  </a:lnTo>
                  <a:lnTo>
                    <a:pt x="109" y="86"/>
                  </a:lnTo>
                  <a:lnTo>
                    <a:pt x="110" y="85"/>
                  </a:lnTo>
                  <a:lnTo>
                    <a:pt x="114" y="87"/>
                  </a:lnTo>
                  <a:lnTo>
                    <a:pt x="116" y="89"/>
                  </a:lnTo>
                  <a:lnTo>
                    <a:pt x="116" y="93"/>
                  </a:lnTo>
                  <a:lnTo>
                    <a:pt x="117" y="95"/>
                  </a:lnTo>
                  <a:lnTo>
                    <a:pt x="121" y="100"/>
                  </a:lnTo>
                  <a:lnTo>
                    <a:pt x="124" y="101"/>
                  </a:lnTo>
                  <a:lnTo>
                    <a:pt x="128" y="102"/>
                  </a:lnTo>
                  <a:lnTo>
                    <a:pt x="132" y="102"/>
                  </a:lnTo>
                  <a:lnTo>
                    <a:pt x="135" y="104"/>
                  </a:lnTo>
                  <a:lnTo>
                    <a:pt x="140" y="109"/>
                  </a:lnTo>
                  <a:lnTo>
                    <a:pt x="152" y="113"/>
                  </a:lnTo>
                  <a:lnTo>
                    <a:pt x="162" y="125"/>
                  </a:lnTo>
                  <a:lnTo>
                    <a:pt x="168" y="133"/>
                  </a:lnTo>
                  <a:lnTo>
                    <a:pt x="186" y="147"/>
                  </a:lnTo>
                  <a:lnTo>
                    <a:pt x="190" y="153"/>
                  </a:lnTo>
                  <a:lnTo>
                    <a:pt x="191" y="159"/>
                  </a:lnTo>
                  <a:lnTo>
                    <a:pt x="196" y="158"/>
                  </a:lnTo>
                  <a:lnTo>
                    <a:pt x="202" y="165"/>
                  </a:lnTo>
                  <a:lnTo>
                    <a:pt x="204" y="170"/>
                  </a:lnTo>
                  <a:lnTo>
                    <a:pt x="210" y="172"/>
                  </a:lnTo>
                  <a:lnTo>
                    <a:pt x="211" y="169"/>
                  </a:lnTo>
                  <a:lnTo>
                    <a:pt x="213" y="171"/>
                  </a:lnTo>
                  <a:lnTo>
                    <a:pt x="215" y="17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4" name="Freeform 1048">
              <a:extLst>
                <a:ext uri="{FF2B5EF4-FFF2-40B4-BE49-F238E27FC236}">
                  <a16:creationId xmlns="" xmlns:a16="http://schemas.microsoft.com/office/drawing/2014/main" id="{EF34C7F5-0134-CBA7-CA8E-78022EC832DA}"/>
                </a:ext>
              </a:extLst>
            </p:cNvPr>
            <p:cNvSpPr>
              <a:spLocks noChangeArrowheads="1"/>
            </p:cNvSpPr>
            <p:nvPr/>
          </p:nvSpPr>
          <p:spPr bwMode="auto">
            <a:xfrm>
              <a:off x="9798417" y="9270388"/>
              <a:ext cx="21981" cy="10990"/>
            </a:xfrm>
            <a:custGeom>
              <a:avLst/>
              <a:gdLst>
                <a:gd name="T0" fmla="*/ 7 w 17"/>
                <a:gd name="T1" fmla="*/ 6 h 11"/>
                <a:gd name="T2" fmla="*/ 8 w 17"/>
                <a:gd name="T3" fmla="*/ 8 h 11"/>
                <a:gd name="T4" fmla="*/ 9 w 17"/>
                <a:gd name="T5" fmla="*/ 8 h 11"/>
                <a:gd name="T6" fmla="*/ 10 w 17"/>
                <a:gd name="T7" fmla="*/ 7 h 11"/>
                <a:gd name="T8" fmla="*/ 11 w 17"/>
                <a:gd name="T9" fmla="*/ 6 h 11"/>
                <a:gd name="T10" fmla="*/ 16 w 17"/>
                <a:gd name="T11" fmla="*/ 9 h 11"/>
                <a:gd name="T12" fmla="*/ 15 w 17"/>
                <a:gd name="T13" fmla="*/ 10 h 11"/>
                <a:gd name="T14" fmla="*/ 12 w 17"/>
                <a:gd name="T15" fmla="*/ 10 h 11"/>
                <a:gd name="T16" fmla="*/ 9 w 17"/>
                <a:gd name="T17" fmla="*/ 10 h 11"/>
                <a:gd name="T18" fmla="*/ 5 w 17"/>
                <a:gd name="T19" fmla="*/ 10 h 11"/>
                <a:gd name="T20" fmla="*/ 2 w 17"/>
                <a:gd name="T21" fmla="*/ 9 h 11"/>
                <a:gd name="T22" fmla="*/ 1 w 17"/>
                <a:gd name="T23" fmla="*/ 6 h 11"/>
                <a:gd name="T24" fmla="*/ 4 w 17"/>
                <a:gd name="T25" fmla="*/ 7 h 11"/>
                <a:gd name="T26" fmla="*/ 5 w 17"/>
                <a:gd name="T27" fmla="*/ 7 h 11"/>
                <a:gd name="T28" fmla="*/ 5 w 17"/>
                <a:gd name="T29" fmla="*/ 7 h 11"/>
                <a:gd name="T30" fmla="*/ 3 w 17"/>
                <a:gd name="T31" fmla="*/ 5 h 11"/>
                <a:gd name="T32" fmla="*/ 0 w 17"/>
                <a:gd name="T33" fmla="*/ 5 h 11"/>
                <a:gd name="T34" fmla="*/ 1 w 17"/>
                <a:gd name="T35" fmla="*/ 3 h 11"/>
                <a:gd name="T36" fmla="*/ 2 w 17"/>
                <a:gd name="T37" fmla="*/ 3 h 11"/>
                <a:gd name="T38" fmla="*/ 2 w 17"/>
                <a:gd name="T39" fmla="*/ 2 h 11"/>
                <a:gd name="T40" fmla="*/ 1 w 17"/>
                <a:gd name="T41" fmla="*/ 0 h 11"/>
                <a:gd name="T42" fmla="*/ 4 w 17"/>
                <a:gd name="T43" fmla="*/ 0 h 11"/>
                <a:gd name="T44" fmla="*/ 5 w 17"/>
                <a:gd name="T45" fmla="*/ 1 h 11"/>
                <a:gd name="T46" fmla="*/ 6 w 17"/>
                <a:gd name="T47" fmla="*/ 3 h 11"/>
                <a:gd name="T48" fmla="*/ 7 w 17"/>
                <a:gd name="T4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1">
                  <a:moveTo>
                    <a:pt x="7" y="6"/>
                  </a:moveTo>
                  <a:lnTo>
                    <a:pt x="8" y="8"/>
                  </a:lnTo>
                  <a:lnTo>
                    <a:pt x="9" y="8"/>
                  </a:lnTo>
                  <a:lnTo>
                    <a:pt x="10" y="7"/>
                  </a:lnTo>
                  <a:lnTo>
                    <a:pt x="11" y="6"/>
                  </a:lnTo>
                  <a:lnTo>
                    <a:pt x="16" y="9"/>
                  </a:lnTo>
                  <a:lnTo>
                    <a:pt x="15" y="10"/>
                  </a:lnTo>
                  <a:lnTo>
                    <a:pt x="12" y="10"/>
                  </a:lnTo>
                  <a:lnTo>
                    <a:pt x="9" y="10"/>
                  </a:lnTo>
                  <a:lnTo>
                    <a:pt x="5" y="10"/>
                  </a:lnTo>
                  <a:lnTo>
                    <a:pt x="2" y="9"/>
                  </a:lnTo>
                  <a:lnTo>
                    <a:pt x="1" y="6"/>
                  </a:lnTo>
                  <a:lnTo>
                    <a:pt x="4" y="7"/>
                  </a:lnTo>
                  <a:lnTo>
                    <a:pt x="5" y="7"/>
                  </a:lnTo>
                  <a:lnTo>
                    <a:pt x="5" y="7"/>
                  </a:lnTo>
                  <a:lnTo>
                    <a:pt x="3" y="5"/>
                  </a:lnTo>
                  <a:lnTo>
                    <a:pt x="0" y="5"/>
                  </a:lnTo>
                  <a:lnTo>
                    <a:pt x="1" y="3"/>
                  </a:lnTo>
                  <a:lnTo>
                    <a:pt x="2" y="3"/>
                  </a:lnTo>
                  <a:lnTo>
                    <a:pt x="2" y="2"/>
                  </a:lnTo>
                  <a:lnTo>
                    <a:pt x="1" y="0"/>
                  </a:lnTo>
                  <a:lnTo>
                    <a:pt x="4" y="0"/>
                  </a:lnTo>
                  <a:lnTo>
                    <a:pt x="5" y="1"/>
                  </a:lnTo>
                  <a:lnTo>
                    <a:pt x="6" y="3"/>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5" name="Freeform 1049">
              <a:extLst>
                <a:ext uri="{FF2B5EF4-FFF2-40B4-BE49-F238E27FC236}">
                  <a16:creationId xmlns="" xmlns:a16="http://schemas.microsoft.com/office/drawing/2014/main" id="{A79F97C4-5850-68B5-071A-06710E0DDC38}"/>
                </a:ext>
              </a:extLst>
            </p:cNvPr>
            <p:cNvSpPr>
              <a:spLocks noChangeArrowheads="1"/>
            </p:cNvSpPr>
            <p:nvPr/>
          </p:nvSpPr>
          <p:spPr bwMode="auto">
            <a:xfrm>
              <a:off x="9803911" y="9259397"/>
              <a:ext cx="5497" cy="5497"/>
            </a:xfrm>
            <a:custGeom>
              <a:avLst/>
              <a:gdLst>
                <a:gd name="T0" fmla="*/ 3 w 5"/>
                <a:gd name="T1" fmla="*/ 0 h 5"/>
                <a:gd name="T2" fmla="*/ 4 w 5"/>
                <a:gd name="T3" fmla="*/ 4 h 5"/>
                <a:gd name="T4" fmla="*/ 1 w 5"/>
                <a:gd name="T5" fmla="*/ 3 h 5"/>
                <a:gd name="T6" fmla="*/ 0 w 5"/>
                <a:gd name="T7" fmla="*/ 1 h 5"/>
                <a:gd name="T8" fmla="*/ 2 w 5"/>
                <a:gd name="T9" fmla="*/ 0 h 5"/>
                <a:gd name="T10" fmla="*/ 2 w 5"/>
                <a:gd name="T11" fmla="*/ 0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4" y="4"/>
                  </a:lnTo>
                  <a:lnTo>
                    <a:pt x="1" y="3"/>
                  </a:lnTo>
                  <a:lnTo>
                    <a:pt x="0" y="1"/>
                  </a:lnTo>
                  <a:lnTo>
                    <a:pt x="2" y="0"/>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16" name="Freeform 1051">
              <a:extLst>
                <a:ext uri="{FF2B5EF4-FFF2-40B4-BE49-F238E27FC236}">
                  <a16:creationId xmlns="" xmlns:a16="http://schemas.microsoft.com/office/drawing/2014/main" id="{92C4D5D4-FB7C-0477-DB00-DE4A0255BFB4}"/>
                </a:ext>
              </a:extLst>
            </p:cNvPr>
            <p:cNvSpPr>
              <a:spLocks noChangeArrowheads="1"/>
            </p:cNvSpPr>
            <p:nvPr/>
          </p:nvSpPr>
          <p:spPr bwMode="auto">
            <a:xfrm>
              <a:off x="9523657" y="9308856"/>
              <a:ext cx="598974" cy="461596"/>
            </a:xfrm>
            <a:custGeom>
              <a:avLst/>
              <a:gdLst>
                <a:gd name="T0" fmla="*/ 193 w 482"/>
                <a:gd name="T1" fmla="*/ 8 h 369"/>
                <a:gd name="T2" fmla="*/ 201 w 482"/>
                <a:gd name="T3" fmla="*/ 12 h 369"/>
                <a:gd name="T4" fmla="*/ 217 w 482"/>
                <a:gd name="T5" fmla="*/ 12 h 369"/>
                <a:gd name="T6" fmla="*/ 236 w 482"/>
                <a:gd name="T7" fmla="*/ 17 h 369"/>
                <a:gd name="T8" fmla="*/ 261 w 482"/>
                <a:gd name="T9" fmla="*/ 37 h 369"/>
                <a:gd name="T10" fmla="*/ 287 w 482"/>
                <a:gd name="T11" fmla="*/ 64 h 369"/>
                <a:gd name="T12" fmla="*/ 301 w 482"/>
                <a:gd name="T13" fmla="*/ 79 h 369"/>
                <a:gd name="T14" fmla="*/ 283 w 482"/>
                <a:gd name="T15" fmla="*/ 102 h 369"/>
                <a:gd name="T16" fmla="*/ 282 w 482"/>
                <a:gd name="T17" fmla="*/ 127 h 369"/>
                <a:gd name="T18" fmla="*/ 298 w 482"/>
                <a:gd name="T19" fmla="*/ 126 h 369"/>
                <a:gd name="T20" fmla="*/ 314 w 482"/>
                <a:gd name="T21" fmla="*/ 126 h 369"/>
                <a:gd name="T22" fmla="*/ 315 w 482"/>
                <a:gd name="T23" fmla="*/ 131 h 369"/>
                <a:gd name="T24" fmla="*/ 312 w 482"/>
                <a:gd name="T25" fmla="*/ 143 h 369"/>
                <a:gd name="T26" fmla="*/ 321 w 482"/>
                <a:gd name="T27" fmla="*/ 158 h 369"/>
                <a:gd name="T28" fmla="*/ 333 w 482"/>
                <a:gd name="T29" fmla="*/ 175 h 369"/>
                <a:gd name="T30" fmla="*/ 352 w 482"/>
                <a:gd name="T31" fmla="*/ 190 h 369"/>
                <a:gd name="T32" fmla="*/ 392 w 482"/>
                <a:gd name="T33" fmla="*/ 204 h 369"/>
                <a:gd name="T34" fmla="*/ 446 w 482"/>
                <a:gd name="T35" fmla="*/ 222 h 369"/>
                <a:gd name="T36" fmla="*/ 473 w 482"/>
                <a:gd name="T37" fmla="*/ 231 h 369"/>
                <a:gd name="T38" fmla="*/ 430 w 482"/>
                <a:gd name="T39" fmla="*/ 271 h 369"/>
                <a:gd name="T40" fmla="*/ 389 w 482"/>
                <a:gd name="T41" fmla="*/ 315 h 369"/>
                <a:gd name="T42" fmla="*/ 354 w 482"/>
                <a:gd name="T43" fmla="*/ 321 h 369"/>
                <a:gd name="T44" fmla="*/ 338 w 482"/>
                <a:gd name="T45" fmla="*/ 324 h 369"/>
                <a:gd name="T46" fmla="*/ 317 w 482"/>
                <a:gd name="T47" fmla="*/ 340 h 369"/>
                <a:gd name="T48" fmla="*/ 290 w 482"/>
                <a:gd name="T49" fmla="*/ 346 h 369"/>
                <a:gd name="T50" fmla="*/ 268 w 482"/>
                <a:gd name="T51" fmla="*/ 353 h 369"/>
                <a:gd name="T52" fmla="*/ 257 w 482"/>
                <a:gd name="T53" fmla="*/ 349 h 369"/>
                <a:gd name="T54" fmla="*/ 225 w 482"/>
                <a:gd name="T55" fmla="*/ 353 h 369"/>
                <a:gd name="T56" fmla="*/ 208 w 482"/>
                <a:gd name="T57" fmla="*/ 368 h 369"/>
                <a:gd name="T58" fmla="*/ 180 w 482"/>
                <a:gd name="T59" fmla="*/ 363 h 369"/>
                <a:gd name="T60" fmla="*/ 153 w 482"/>
                <a:gd name="T61" fmla="*/ 356 h 369"/>
                <a:gd name="T62" fmla="*/ 123 w 482"/>
                <a:gd name="T63" fmla="*/ 337 h 369"/>
                <a:gd name="T64" fmla="*/ 97 w 482"/>
                <a:gd name="T65" fmla="*/ 336 h 369"/>
                <a:gd name="T66" fmla="*/ 89 w 482"/>
                <a:gd name="T67" fmla="*/ 321 h 369"/>
                <a:gd name="T68" fmla="*/ 88 w 482"/>
                <a:gd name="T69" fmla="*/ 308 h 369"/>
                <a:gd name="T70" fmla="*/ 73 w 482"/>
                <a:gd name="T71" fmla="*/ 307 h 369"/>
                <a:gd name="T72" fmla="*/ 70 w 482"/>
                <a:gd name="T73" fmla="*/ 300 h 369"/>
                <a:gd name="T74" fmla="*/ 61 w 482"/>
                <a:gd name="T75" fmla="*/ 282 h 369"/>
                <a:gd name="T76" fmla="*/ 50 w 482"/>
                <a:gd name="T77" fmla="*/ 262 h 369"/>
                <a:gd name="T78" fmla="*/ 33 w 482"/>
                <a:gd name="T79" fmla="*/ 246 h 369"/>
                <a:gd name="T80" fmla="*/ 20 w 482"/>
                <a:gd name="T81" fmla="*/ 233 h 369"/>
                <a:gd name="T82" fmla="*/ 0 w 482"/>
                <a:gd name="T83" fmla="*/ 227 h 369"/>
                <a:gd name="T84" fmla="*/ 8 w 482"/>
                <a:gd name="T85" fmla="*/ 210 h 369"/>
                <a:gd name="T86" fmla="*/ 26 w 482"/>
                <a:gd name="T87" fmla="*/ 209 h 369"/>
                <a:gd name="T88" fmla="*/ 35 w 482"/>
                <a:gd name="T89" fmla="*/ 201 h 369"/>
                <a:gd name="T90" fmla="*/ 35 w 482"/>
                <a:gd name="T91" fmla="*/ 176 h 369"/>
                <a:gd name="T92" fmla="*/ 41 w 482"/>
                <a:gd name="T93" fmla="*/ 154 h 369"/>
                <a:gd name="T94" fmla="*/ 46 w 482"/>
                <a:gd name="T95" fmla="*/ 133 h 369"/>
                <a:gd name="T96" fmla="*/ 57 w 482"/>
                <a:gd name="T97" fmla="*/ 134 h 369"/>
                <a:gd name="T98" fmla="*/ 63 w 482"/>
                <a:gd name="T99" fmla="*/ 121 h 369"/>
                <a:gd name="T100" fmla="*/ 68 w 482"/>
                <a:gd name="T101" fmla="*/ 99 h 369"/>
                <a:gd name="T102" fmla="*/ 85 w 482"/>
                <a:gd name="T103" fmla="*/ 73 h 369"/>
                <a:gd name="T104" fmla="*/ 100 w 482"/>
                <a:gd name="T105" fmla="*/ 69 h 369"/>
                <a:gd name="T106" fmla="*/ 105 w 482"/>
                <a:gd name="T107" fmla="*/ 47 h 369"/>
                <a:gd name="T108" fmla="*/ 111 w 482"/>
                <a:gd name="T109" fmla="*/ 28 h 369"/>
                <a:gd name="T110" fmla="*/ 126 w 482"/>
                <a:gd name="T111" fmla="*/ 19 h 369"/>
                <a:gd name="T112" fmla="*/ 135 w 482"/>
                <a:gd name="T113" fmla="*/ 14 h 369"/>
                <a:gd name="T114" fmla="*/ 147 w 482"/>
                <a:gd name="T115" fmla="*/ 23 h 369"/>
                <a:gd name="T116" fmla="*/ 159 w 482"/>
                <a:gd name="T117" fmla="*/ 1 h 369"/>
                <a:gd name="T118" fmla="*/ 167 w 482"/>
                <a:gd name="T119" fmla="*/ 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 h="369">
                  <a:moveTo>
                    <a:pt x="174" y="14"/>
                  </a:moveTo>
                  <a:lnTo>
                    <a:pt x="177" y="14"/>
                  </a:lnTo>
                  <a:lnTo>
                    <a:pt x="186" y="12"/>
                  </a:lnTo>
                  <a:lnTo>
                    <a:pt x="193" y="9"/>
                  </a:lnTo>
                  <a:lnTo>
                    <a:pt x="193" y="8"/>
                  </a:lnTo>
                  <a:lnTo>
                    <a:pt x="195" y="8"/>
                  </a:lnTo>
                  <a:lnTo>
                    <a:pt x="197" y="9"/>
                  </a:lnTo>
                  <a:lnTo>
                    <a:pt x="198" y="11"/>
                  </a:lnTo>
                  <a:lnTo>
                    <a:pt x="199" y="12"/>
                  </a:lnTo>
                  <a:lnTo>
                    <a:pt x="201" y="12"/>
                  </a:lnTo>
                  <a:lnTo>
                    <a:pt x="206" y="11"/>
                  </a:lnTo>
                  <a:lnTo>
                    <a:pt x="210" y="11"/>
                  </a:lnTo>
                  <a:lnTo>
                    <a:pt x="212" y="11"/>
                  </a:lnTo>
                  <a:lnTo>
                    <a:pt x="215" y="12"/>
                  </a:lnTo>
                  <a:lnTo>
                    <a:pt x="217" y="12"/>
                  </a:lnTo>
                  <a:lnTo>
                    <a:pt x="221" y="14"/>
                  </a:lnTo>
                  <a:lnTo>
                    <a:pt x="227" y="13"/>
                  </a:lnTo>
                  <a:lnTo>
                    <a:pt x="229" y="13"/>
                  </a:lnTo>
                  <a:lnTo>
                    <a:pt x="232" y="14"/>
                  </a:lnTo>
                  <a:lnTo>
                    <a:pt x="236" y="17"/>
                  </a:lnTo>
                  <a:lnTo>
                    <a:pt x="241" y="21"/>
                  </a:lnTo>
                  <a:lnTo>
                    <a:pt x="249" y="23"/>
                  </a:lnTo>
                  <a:lnTo>
                    <a:pt x="251" y="25"/>
                  </a:lnTo>
                  <a:lnTo>
                    <a:pt x="255" y="29"/>
                  </a:lnTo>
                  <a:lnTo>
                    <a:pt x="261" y="37"/>
                  </a:lnTo>
                  <a:lnTo>
                    <a:pt x="268" y="44"/>
                  </a:lnTo>
                  <a:lnTo>
                    <a:pt x="277" y="50"/>
                  </a:lnTo>
                  <a:lnTo>
                    <a:pt x="281" y="55"/>
                  </a:lnTo>
                  <a:lnTo>
                    <a:pt x="284" y="60"/>
                  </a:lnTo>
                  <a:lnTo>
                    <a:pt x="287" y="64"/>
                  </a:lnTo>
                  <a:lnTo>
                    <a:pt x="290" y="67"/>
                  </a:lnTo>
                  <a:lnTo>
                    <a:pt x="293" y="68"/>
                  </a:lnTo>
                  <a:lnTo>
                    <a:pt x="296" y="72"/>
                  </a:lnTo>
                  <a:lnTo>
                    <a:pt x="298" y="75"/>
                  </a:lnTo>
                  <a:lnTo>
                    <a:pt x="301" y="79"/>
                  </a:lnTo>
                  <a:lnTo>
                    <a:pt x="298" y="83"/>
                  </a:lnTo>
                  <a:lnTo>
                    <a:pt x="293" y="89"/>
                  </a:lnTo>
                  <a:lnTo>
                    <a:pt x="289" y="96"/>
                  </a:lnTo>
                  <a:lnTo>
                    <a:pt x="287" y="98"/>
                  </a:lnTo>
                  <a:lnTo>
                    <a:pt x="283" y="102"/>
                  </a:lnTo>
                  <a:lnTo>
                    <a:pt x="282" y="104"/>
                  </a:lnTo>
                  <a:lnTo>
                    <a:pt x="281" y="107"/>
                  </a:lnTo>
                  <a:lnTo>
                    <a:pt x="281" y="113"/>
                  </a:lnTo>
                  <a:lnTo>
                    <a:pt x="282" y="120"/>
                  </a:lnTo>
                  <a:lnTo>
                    <a:pt x="282" y="127"/>
                  </a:lnTo>
                  <a:lnTo>
                    <a:pt x="285" y="127"/>
                  </a:lnTo>
                  <a:lnTo>
                    <a:pt x="287" y="128"/>
                  </a:lnTo>
                  <a:lnTo>
                    <a:pt x="290" y="127"/>
                  </a:lnTo>
                  <a:lnTo>
                    <a:pt x="294" y="126"/>
                  </a:lnTo>
                  <a:lnTo>
                    <a:pt x="298" y="126"/>
                  </a:lnTo>
                  <a:lnTo>
                    <a:pt x="304" y="125"/>
                  </a:lnTo>
                  <a:lnTo>
                    <a:pt x="306" y="123"/>
                  </a:lnTo>
                  <a:lnTo>
                    <a:pt x="310" y="124"/>
                  </a:lnTo>
                  <a:lnTo>
                    <a:pt x="312" y="125"/>
                  </a:lnTo>
                  <a:lnTo>
                    <a:pt x="314" y="126"/>
                  </a:lnTo>
                  <a:lnTo>
                    <a:pt x="315" y="126"/>
                  </a:lnTo>
                  <a:lnTo>
                    <a:pt x="319" y="126"/>
                  </a:lnTo>
                  <a:lnTo>
                    <a:pt x="318" y="127"/>
                  </a:lnTo>
                  <a:lnTo>
                    <a:pt x="317" y="129"/>
                  </a:lnTo>
                  <a:lnTo>
                    <a:pt x="315" y="131"/>
                  </a:lnTo>
                  <a:lnTo>
                    <a:pt x="313" y="133"/>
                  </a:lnTo>
                  <a:lnTo>
                    <a:pt x="310" y="138"/>
                  </a:lnTo>
                  <a:lnTo>
                    <a:pt x="310" y="139"/>
                  </a:lnTo>
                  <a:lnTo>
                    <a:pt x="310" y="140"/>
                  </a:lnTo>
                  <a:lnTo>
                    <a:pt x="312" y="143"/>
                  </a:lnTo>
                  <a:lnTo>
                    <a:pt x="314" y="147"/>
                  </a:lnTo>
                  <a:lnTo>
                    <a:pt x="315" y="150"/>
                  </a:lnTo>
                  <a:lnTo>
                    <a:pt x="315" y="152"/>
                  </a:lnTo>
                  <a:lnTo>
                    <a:pt x="318" y="154"/>
                  </a:lnTo>
                  <a:lnTo>
                    <a:pt x="321" y="158"/>
                  </a:lnTo>
                  <a:lnTo>
                    <a:pt x="323" y="161"/>
                  </a:lnTo>
                  <a:lnTo>
                    <a:pt x="326" y="162"/>
                  </a:lnTo>
                  <a:lnTo>
                    <a:pt x="328" y="166"/>
                  </a:lnTo>
                  <a:lnTo>
                    <a:pt x="331" y="171"/>
                  </a:lnTo>
                  <a:lnTo>
                    <a:pt x="333" y="175"/>
                  </a:lnTo>
                  <a:lnTo>
                    <a:pt x="336" y="178"/>
                  </a:lnTo>
                  <a:lnTo>
                    <a:pt x="339" y="179"/>
                  </a:lnTo>
                  <a:lnTo>
                    <a:pt x="341" y="180"/>
                  </a:lnTo>
                  <a:lnTo>
                    <a:pt x="347" y="186"/>
                  </a:lnTo>
                  <a:lnTo>
                    <a:pt x="352" y="190"/>
                  </a:lnTo>
                  <a:lnTo>
                    <a:pt x="353" y="191"/>
                  </a:lnTo>
                  <a:lnTo>
                    <a:pt x="362" y="194"/>
                  </a:lnTo>
                  <a:lnTo>
                    <a:pt x="373" y="198"/>
                  </a:lnTo>
                  <a:lnTo>
                    <a:pt x="382" y="200"/>
                  </a:lnTo>
                  <a:lnTo>
                    <a:pt x="392" y="204"/>
                  </a:lnTo>
                  <a:lnTo>
                    <a:pt x="403" y="207"/>
                  </a:lnTo>
                  <a:lnTo>
                    <a:pt x="413" y="211"/>
                  </a:lnTo>
                  <a:lnTo>
                    <a:pt x="426" y="216"/>
                  </a:lnTo>
                  <a:lnTo>
                    <a:pt x="438" y="219"/>
                  </a:lnTo>
                  <a:lnTo>
                    <a:pt x="446" y="222"/>
                  </a:lnTo>
                  <a:lnTo>
                    <a:pt x="448" y="223"/>
                  </a:lnTo>
                  <a:lnTo>
                    <a:pt x="458" y="223"/>
                  </a:lnTo>
                  <a:lnTo>
                    <a:pt x="469" y="223"/>
                  </a:lnTo>
                  <a:lnTo>
                    <a:pt x="481" y="223"/>
                  </a:lnTo>
                  <a:lnTo>
                    <a:pt x="473" y="231"/>
                  </a:lnTo>
                  <a:lnTo>
                    <a:pt x="463" y="239"/>
                  </a:lnTo>
                  <a:lnTo>
                    <a:pt x="454" y="248"/>
                  </a:lnTo>
                  <a:lnTo>
                    <a:pt x="448" y="254"/>
                  </a:lnTo>
                  <a:lnTo>
                    <a:pt x="438" y="263"/>
                  </a:lnTo>
                  <a:lnTo>
                    <a:pt x="430" y="271"/>
                  </a:lnTo>
                  <a:lnTo>
                    <a:pt x="422" y="280"/>
                  </a:lnTo>
                  <a:lnTo>
                    <a:pt x="415" y="287"/>
                  </a:lnTo>
                  <a:lnTo>
                    <a:pt x="405" y="298"/>
                  </a:lnTo>
                  <a:lnTo>
                    <a:pt x="399" y="305"/>
                  </a:lnTo>
                  <a:lnTo>
                    <a:pt x="389" y="315"/>
                  </a:lnTo>
                  <a:lnTo>
                    <a:pt x="383" y="322"/>
                  </a:lnTo>
                  <a:lnTo>
                    <a:pt x="382" y="322"/>
                  </a:lnTo>
                  <a:lnTo>
                    <a:pt x="373" y="322"/>
                  </a:lnTo>
                  <a:lnTo>
                    <a:pt x="364" y="321"/>
                  </a:lnTo>
                  <a:lnTo>
                    <a:pt x="354" y="321"/>
                  </a:lnTo>
                  <a:lnTo>
                    <a:pt x="353" y="321"/>
                  </a:lnTo>
                  <a:lnTo>
                    <a:pt x="349" y="321"/>
                  </a:lnTo>
                  <a:lnTo>
                    <a:pt x="347" y="322"/>
                  </a:lnTo>
                  <a:lnTo>
                    <a:pt x="339" y="324"/>
                  </a:lnTo>
                  <a:lnTo>
                    <a:pt x="338" y="324"/>
                  </a:lnTo>
                  <a:lnTo>
                    <a:pt x="331" y="327"/>
                  </a:lnTo>
                  <a:lnTo>
                    <a:pt x="325" y="331"/>
                  </a:lnTo>
                  <a:lnTo>
                    <a:pt x="321" y="333"/>
                  </a:lnTo>
                  <a:lnTo>
                    <a:pt x="319" y="337"/>
                  </a:lnTo>
                  <a:lnTo>
                    <a:pt x="317" y="340"/>
                  </a:lnTo>
                  <a:lnTo>
                    <a:pt x="316" y="341"/>
                  </a:lnTo>
                  <a:lnTo>
                    <a:pt x="314" y="342"/>
                  </a:lnTo>
                  <a:lnTo>
                    <a:pt x="300" y="345"/>
                  </a:lnTo>
                  <a:lnTo>
                    <a:pt x="296" y="345"/>
                  </a:lnTo>
                  <a:lnTo>
                    <a:pt x="290" y="346"/>
                  </a:lnTo>
                  <a:lnTo>
                    <a:pt x="286" y="350"/>
                  </a:lnTo>
                  <a:lnTo>
                    <a:pt x="285" y="352"/>
                  </a:lnTo>
                  <a:lnTo>
                    <a:pt x="280" y="352"/>
                  </a:lnTo>
                  <a:lnTo>
                    <a:pt x="272" y="353"/>
                  </a:lnTo>
                  <a:lnTo>
                    <a:pt x="268" y="353"/>
                  </a:lnTo>
                  <a:lnTo>
                    <a:pt x="267" y="353"/>
                  </a:lnTo>
                  <a:lnTo>
                    <a:pt x="263" y="353"/>
                  </a:lnTo>
                  <a:lnTo>
                    <a:pt x="261" y="353"/>
                  </a:lnTo>
                  <a:lnTo>
                    <a:pt x="259" y="351"/>
                  </a:lnTo>
                  <a:lnTo>
                    <a:pt x="257" y="349"/>
                  </a:lnTo>
                  <a:lnTo>
                    <a:pt x="252" y="345"/>
                  </a:lnTo>
                  <a:lnTo>
                    <a:pt x="249" y="342"/>
                  </a:lnTo>
                  <a:lnTo>
                    <a:pt x="241" y="345"/>
                  </a:lnTo>
                  <a:lnTo>
                    <a:pt x="235" y="348"/>
                  </a:lnTo>
                  <a:lnTo>
                    <a:pt x="225" y="353"/>
                  </a:lnTo>
                  <a:lnTo>
                    <a:pt x="219" y="356"/>
                  </a:lnTo>
                  <a:lnTo>
                    <a:pt x="217" y="359"/>
                  </a:lnTo>
                  <a:lnTo>
                    <a:pt x="213" y="365"/>
                  </a:lnTo>
                  <a:lnTo>
                    <a:pt x="210" y="368"/>
                  </a:lnTo>
                  <a:lnTo>
                    <a:pt x="208" y="368"/>
                  </a:lnTo>
                  <a:lnTo>
                    <a:pt x="200" y="368"/>
                  </a:lnTo>
                  <a:lnTo>
                    <a:pt x="197" y="367"/>
                  </a:lnTo>
                  <a:lnTo>
                    <a:pt x="191" y="367"/>
                  </a:lnTo>
                  <a:lnTo>
                    <a:pt x="185" y="366"/>
                  </a:lnTo>
                  <a:lnTo>
                    <a:pt x="180" y="363"/>
                  </a:lnTo>
                  <a:lnTo>
                    <a:pt x="175" y="363"/>
                  </a:lnTo>
                  <a:lnTo>
                    <a:pt x="167" y="363"/>
                  </a:lnTo>
                  <a:lnTo>
                    <a:pt x="163" y="362"/>
                  </a:lnTo>
                  <a:lnTo>
                    <a:pt x="159" y="359"/>
                  </a:lnTo>
                  <a:lnTo>
                    <a:pt x="153" y="356"/>
                  </a:lnTo>
                  <a:lnTo>
                    <a:pt x="147" y="351"/>
                  </a:lnTo>
                  <a:lnTo>
                    <a:pt x="141" y="348"/>
                  </a:lnTo>
                  <a:lnTo>
                    <a:pt x="133" y="343"/>
                  </a:lnTo>
                  <a:lnTo>
                    <a:pt x="125" y="338"/>
                  </a:lnTo>
                  <a:lnTo>
                    <a:pt x="123" y="337"/>
                  </a:lnTo>
                  <a:lnTo>
                    <a:pt x="123" y="337"/>
                  </a:lnTo>
                  <a:lnTo>
                    <a:pt x="114" y="337"/>
                  </a:lnTo>
                  <a:lnTo>
                    <a:pt x="105" y="337"/>
                  </a:lnTo>
                  <a:lnTo>
                    <a:pt x="99" y="337"/>
                  </a:lnTo>
                  <a:lnTo>
                    <a:pt x="97" y="336"/>
                  </a:lnTo>
                  <a:lnTo>
                    <a:pt x="96" y="335"/>
                  </a:lnTo>
                  <a:lnTo>
                    <a:pt x="94" y="331"/>
                  </a:lnTo>
                  <a:lnTo>
                    <a:pt x="91" y="329"/>
                  </a:lnTo>
                  <a:lnTo>
                    <a:pt x="89" y="325"/>
                  </a:lnTo>
                  <a:lnTo>
                    <a:pt x="89" y="321"/>
                  </a:lnTo>
                  <a:lnTo>
                    <a:pt x="89" y="316"/>
                  </a:lnTo>
                  <a:lnTo>
                    <a:pt x="90" y="314"/>
                  </a:lnTo>
                  <a:lnTo>
                    <a:pt x="90" y="312"/>
                  </a:lnTo>
                  <a:lnTo>
                    <a:pt x="90" y="310"/>
                  </a:lnTo>
                  <a:lnTo>
                    <a:pt x="88" y="308"/>
                  </a:lnTo>
                  <a:lnTo>
                    <a:pt x="79" y="305"/>
                  </a:lnTo>
                  <a:lnTo>
                    <a:pt x="78" y="306"/>
                  </a:lnTo>
                  <a:lnTo>
                    <a:pt x="76" y="307"/>
                  </a:lnTo>
                  <a:lnTo>
                    <a:pt x="74" y="307"/>
                  </a:lnTo>
                  <a:lnTo>
                    <a:pt x="73" y="307"/>
                  </a:lnTo>
                  <a:lnTo>
                    <a:pt x="73" y="306"/>
                  </a:lnTo>
                  <a:lnTo>
                    <a:pt x="73" y="304"/>
                  </a:lnTo>
                  <a:lnTo>
                    <a:pt x="73" y="304"/>
                  </a:lnTo>
                  <a:lnTo>
                    <a:pt x="73" y="303"/>
                  </a:lnTo>
                  <a:lnTo>
                    <a:pt x="70" y="300"/>
                  </a:lnTo>
                  <a:lnTo>
                    <a:pt x="67" y="298"/>
                  </a:lnTo>
                  <a:lnTo>
                    <a:pt x="65" y="294"/>
                  </a:lnTo>
                  <a:lnTo>
                    <a:pt x="63" y="291"/>
                  </a:lnTo>
                  <a:lnTo>
                    <a:pt x="63" y="286"/>
                  </a:lnTo>
                  <a:lnTo>
                    <a:pt x="61" y="282"/>
                  </a:lnTo>
                  <a:lnTo>
                    <a:pt x="59" y="277"/>
                  </a:lnTo>
                  <a:lnTo>
                    <a:pt x="56" y="269"/>
                  </a:lnTo>
                  <a:lnTo>
                    <a:pt x="55" y="266"/>
                  </a:lnTo>
                  <a:lnTo>
                    <a:pt x="52" y="264"/>
                  </a:lnTo>
                  <a:lnTo>
                    <a:pt x="50" y="262"/>
                  </a:lnTo>
                  <a:lnTo>
                    <a:pt x="48" y="258"/>
                  </a:lnTo>
                  <a:lnTo>
                    <a:pt x="41" y="255"/>
                  </a:lnTo>
                  <a:lnTo>
                    <a:pt x="38" y="252"/>
                  </a:lnTo>
                  <a:lnTo>
                    <a:pt x="34" y="248"/>
                  </a:lnTo>
                  <a:lnTo>
                    <a:pt x="33" y="246"/>
                  </a:lnTo>
                  <a:lnTo>
                    <a:pt x="33" y="243"/>
                  </a:lnTo>
                  <a:lnTo>
                    <a:pt x="32" y="241"/>
                  </a:lnTo>
                  <a:lnTo>
                    <a:pt x="29" y="239"/>
                  </a:lnTo>
                  <a:lnTo>
                    <a:pt x="21" y="233"/>
                  </a:lnTo>
                  <a:lnTo>
                    <a:pt x="20" y="233"/>
                  </a:lnTo>
                  <a:lnTo>
                    <a:pt x="17" y="232"/>
                  </a:lnTo>
                  <a:lnTo>
                    <a:pt x="13" y="232"/>
                  </a:lnTo>
                  <a:lnTo>
                    <a:pt x="7" y="231"/>
                  </a:lnTo>
                  <a:lnTo>
                    <a:pt x="3" y="228"/>
                  </a:lnTo>
                  <a:lnTo>
                    <a:pt x="0" y="227"/>
                  </a:lnTo>
                  <a:lnTo>
                    <a:pt x="0" y="226"/>
                  </a:lnTo>
                  <a:lnTo>
                    <a:pt x="0" y="225"/>
                  </a:lnTo>
                  <a:lnTo>
                    <a:pt x="2" y="222"/>
                  </a:lnTo>
                  <a:lnTo>
                    <a:pt x="5" y="215"/>
                  </a:lnTo>
                  <a:lnTo>
                    <a:pt x="8" y="210"/>
                  </a:lnTo>
                  <a:lnTo>
                    <a:pt x="9" y="209"/>
                  </a:lnTo>
                  <a:lnTo>
                    <a:pt x="13" y="209"/>
                  </a:lnTo>
                  <a:lnTo>
                    <a:pt x="18" y="209"/>
                  </a:lnTo>
                  <a:lnTo>
                    <a:pt x="21" y="209"/>
                  </a:lnTo>
                  <a:lnTo>
                    <a:pt x="26" y="209"/>
                  </a:lnTo>
                  <a:lnTo>
                    <a:pt x="31" y="209"/>
                  </a:lnTo>
                  <a:lnTo>
                    <a:pt x="33" y="207"/>
                  </a:lnTo>
                  <a:lnTo>
                    <a:pt x="35" y="205"/>
                  </a:lnTo>
                  <a:lnTo>
                    <a:pt x="35" y="204"/>
                  </a:lnTo>
                  <a:lnTo>
                    <a:pt x="35" y="201"/>
                  </a:lnTo>
                  <a:lnTo>
                    <a:pt x="35" y="199"/>
                  </a:lnTo>
                  <a:lnTo>
                    <a:pt x="35" y="189"/>
                  </a:lnTo>
                  <a:lnTo>
                    <a:pt x="35" y="184"/>
                  </a:lnTo>
                  <a:lnTo>
                    <a:pt x="35" y="177"/>
                  </a:lnTo>
                  <a:lnTo>
                    <a:pt x="35" y="176"/>
                  </a:lnTo>
                  <a:lnTo>
                    <a:pt x="35" y="174"/>
                  </a:lnTo>
                  <a:lnTo>
                    <a:pt x="36" y="167"/>
                  </a:lnTo>
                  <a:lnTo>
                    <a:pt x="37" y="163"/>
                  </a:lnTo>
                  <a:lnTo>
                    <a:pt x="38" y="161"/>
                  </a:lnTo>
                  <a:lnTo>
                    <a:pt x="41" y="154"/>
                  </a:lnTo>
                  <a:lnTo>
                    <a:pt x="42" y="153"/>
                  </a:lnTo>
                  <a:lnTo>
                    <a:pt x="42" y="150"/>
                  </a:lnTo>
                  <a:lnTo>
                    <a:pt x="41" y="142"/>
                  </a:lnTo>
                  <a:lnTo>
                    <a:pt x="43" y="137"/>
                  </a:lnTo>
                  <a:lnTo>
                    <a:pt x="46" y="133"/>
                  </a:lnTo>
                  <a:lnTo>
                    <a:pt x="49" y="131"/>
                  </a:lnTo>
                  <a:lnTo>
                    <a:pt x="51" y="130"/>
                  </a:lnTo>
                  <a:lnTo>
                    <a:pt x="51" y="131"/>
                  </a:lnTo>
                  <a:lnTo>
                    <a:pt x="54" y="132"/>
                  </a:lnTo>
                  <a:lnTo>
                    <a:pt x="57" y="134"/>
                  </a:lnTo>
                  <a:lnTo>
                    <a:pt x="59" y="133"/>
                  </a:lnTo>
                  <a:lnTo>
                    <a:pt x="60" y="132"/>
                  </a:lnTo>
                  <a:lnTo>
                    <a:pt x="62" y="131"/>
                  </a:lnTo>
                  <a:lnTo>
                    <a:pt x="62" y="127"/>
                  </a:lnTo>
                  <a:lnTo>
                    <a:pt x="63" y="121"/>
                  </a:lnTo>
                  <a:lnTo>
                    <a:pt x="63" y="117"/>
                  </a:lnTo>
                  <a:lnTo>
                    <a:pt x="65" y="112"/>
                  </a:lnTo>
                  <a:lnTo>
                    <a:pt x="66" y="106"/>
                  </a:lnTo>
                  <a:lnTo>
                    <a:pt x="67" y="102"/>
                  </a:lnTo>
                  <a:lnTo>
                    <a:pt x="68" y="99"/>
                  </a:lnTo>
                  <a:lnTo>
                    <a:pt x="73" y="95"/>
                  </a:lnTo>
                  <a:lnTo>
                    <a:pt x="76" y="88"/>
                  </a:lnTo>
                  <a:lnTo>
                    <a:pt x="79" y="84"/>
                  </a:lnTo>
                  <a:lnTo>
                    <a:pt x="84" y="76"/>
                  </a:lnTo>
                  <a:lnTo>
                    <a:pt x="85" y="73"/>
                  </a:lnTo>
                  <a:lnTo>
                    <a:pt x="88" y="72"/>
                  </a:lnTo>
                  <a:lnTo>
                    <a:pt x="90" y="71"/>
                  </a:lnTo>
                  <a:lnTo>
                    <a:pt x="96" y="71"/>
                  </a:lnTo>
                  <a:lnTo>
                    <a:pt x="100" y="70"/>
                  </a:lnTo>
                  <a:lnTo>
                    <a:pt x="100" y="69"/>
                  </a:lnTo>
                  <a:lnTo>
                    <a:pt x="101" y="68"/>
                  </a:lnTo>
                  <a:lnTo>
                    <a:pt x="101" y="64"/>
                  </a:lnTo>
                  <a:lnTo>
                    <a:pt x="101" y="58"/>
                  </a:lnTo>
                  <a:lnTo>
                    <a:pt x="103" y="52"/>
                  </a:lnTo>
                  <a:lnTo>
                    <a:pt x="105" y="47"/>
                  </a:lnTo>
                  <a:lnTo>
                    <a:pt x="106" y="46"/>
                  </a:lnTo>
                  <a:lnTo>
                    <a:pt x="107" y="44"/>
                  </a:lnTo>
                  <a:lnTo>
                    <a:pt x="109" y="41"/>
                  </a:lnTo>
                  <a:lnTo>
                    <a:pt x="111" y="33"/>
                  </a:lnTo>
                  <a:lnTo>
                    <a:pt x="111" y="28"/>
                  </a:lnTo>
                  <a:lnTo>
                    <a:pt x="113" y="20"/>
                  </a:lnTo>
                  <a:lnTo>
                    <a:pt x="114" y="20"/>
                  </a:lnTo>
                  <a:lnTo>
                    <a:pt x="118" y="18"/>
                  </a:lnTo>
                  <a:lnTo>
                    <a:pt x="122" y="18"/>
                  </a:lnTo>
                  <a:lnTo>
                    <a:pt x="126" y="19"/>
                  </a:lnTo>
                  <a:lnTo>
                    <a:pt x="129" y="19"/>
                  </a:lnTo>
                  <a:lnTo>
                    <a:pt x="130" y="19"/>
                  </a:lnTo>
                  <a:lnTo>
                    <a:pt x="131" y="17"/>
                  </a:lnTo>
                  <a:lnTo>
                    <a:pt x="133" y="15"/>
                  </a:lnTo>
                  <a:lnTo>
                    <a:pt x="135" y="14"/>
                  </a:lnTo>
                  <a:lnTo>
                    <a:pt x="137" y="13"/>
                  </a:lnTo>
                  <a:lnTo>
                    <a:pt x="140" y="16"/>
                  </a:lnTo>
                  <a:lnTo>
                    <a:pt x="145" y="23"/>
                  </a:lnTo>
                  <a:lnTo>
                    <a:pt x="146" y="23"/>
                  </a:lnTo>
                  <a:lnTo>
                    <a:pt x="147" y="23"/>
                  </a:lnTo>
                  <a:lnTo>
                    <a:pt x="149" y="17"/>
                  </a:lnTo>
                  <a:lnTo>
                    <a:pt x="151" y="13"/>
                  </a:lnTo>
                  <a:lnTo>
                    <a:pt x="154" y="5"/>
                  </a:lnTo>
                  <a:lnTo>
                    <a:pt x="157" y="0"/>
                  </a:lnTo>
                  <a:lnTo>
                    <a:pt x="159" y="1"/>
                  </a:lnTo>
                  <a:lnTo>
                    <a:pt x="161" y="4"/>
                  </a:lnTo>
                  <a:lnTo>
                    <a:pt x="163" y="5"/>
                  </a:lnTo>
                  <a:lnTo>
                    <a:pt x="165" y="6"/>
                  </a:lnTo>
                  <a:lnTo>
                    <a:pt x="166" y="6"/>
                  </a:lnTo>
                  <a:lnTo>
                    <a:pt x="167" y="7"/>
                  </a:lnTo>
                  <a:lnTo>
                    <a:pt x="172" y="12"/>
                  </a:lnTo>
                  <a:lnTo>
                    <a:pt x="174" y="1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7" name="Freeform 1053">
              <a:extLst>
                <a:ext uri="{FF2B5EF4-FFF2-40B4-BE49-F238E27FC236}">
                  <a16:creationId xmlns="" xmlns:a16="http://schemas.microsoft.com/office/drawing/2014/main" id="{605BC677-7689-07C3-9722-E0C0919569A2}"/>
                </a:ext>
              </a:extLst>
            </p:cNvPr>
            <p:cNvSpPr>
              <a:spLocks noChangeArrowheads="1"/>
            </p:cNvSpPr>
            <p:nvPr/>
          </p:nvSpPr>
          <p:spPr bwMode="auto">
            <a:xfrm>
              <a:off x="8551007" y="9814413"/>
              <a:ext cx="230798" cy="247282"/>
            </a:xfrm>
            <a:custGeom>
              <a:avLst/>
              <a:gdLst>
                <a:gd name="T0" fmla="*/ 144 w 187"/>
                <a:gd name="T1" fmla="*/ 21 h 199"/>
                <a:gd name="T2" fmla="*/ 144 w 187"/>
                <a:gd name="T3" fmla="*/ 32 h 199"/>
                <a:gd name="T4" fmla="*/ 161 w 187"/>
                <a:gd name="T5" fmla="*/ 30 h 199"/>
                <a:gd name="T6" fmla="*/ 180 w 187"/>
                <a:gd name="T7" fmla="*/ 38 h 199"/>
                <a:gd name="T8" fmla="*/ 184 w 187"/>
                <a:gd name="T9" fmla="*/ 48 h 199"/>
                <a:gd name="T10" fmla="*/ 178 w 187"/>
                <a:gd name="T11" fmla="*/ 56 h 199"/>
                <a:gd name="T12" fmla="*/ 167 w 187"/>
                <a:gd name="T13" fmla="*/ 64 h 199"/>
                <a:gd name="T14" fmla="*/ 167 w 187"/>
                <a:gd name="T15" fmla="*/ 82 h 199"/>
                <a:gd name="T16" fmla="*/ 182 w 187"/>
                <a:gd name="T17" fmla="*/ 88 h 199"/>
                <a:gd name="T18" fmla="*/ 183 w 187"/>
                <a:gd name="T19" fmla="*/ 105 h 199"/>
                <a:gd name="T20" fmla="*/ 183 w 187"/>
                <a:gd name="T21" fmla="*/ 124 h 199"/>
                <a:gd name="T22" fmla="*/ 180 w 187"/>
                <a:gd name="T23" fmla="*/ 136 h 199"/>
                <a:gd name="T24" fmla="*/ 175 w 187"/>
                <a:gd name="T25" fmla="*/ 146 h 199"/>
                <a:gd name="T26" fmla="*/ 170 w 187"/>
                <a:gd name="T27" fmla="*/ 153 h 199"/>
                <a:gd name="T28" fmla="*/ 165 w 187"/>
                <a:gd name="T29" fmla="*/ 146 h 199"/>
                <a:gd name="T30" fmla="*/ 152 w 187"/>
                <a:gd name="T31" fmla="*/ 150 h 199"/>
                <a:gd name="T32" fmla="*/ 134 w 187"/>
                <a:gd name="T33" fmla="*/ 139 h 199"/>
                <a:gd name="T34" fmla="*/ 121 w 187"/>
                <a:gd name="T35" fmla="*/ 134 h 199"/>
                <a:gd name="T36" fmla="*/ 121 w 187"/>
                <a:gd name="T37" fmla="*/ 141 h 199"/>
                <a:gd name="T38" fmla="*/ 106 w 187"/>
                <a:gd name="T39" fmla="*/ 149 h 199"/>
                <a:gd name="T40" fmla="*/ 93 w 187"/>
                <a:gd name="T41" fmla="*/ 148 h 199"/>
                <a:gd name="T42" fmla="*/ 91 w 187"/>
                <a:gd name="T43" fmla="*/ 162 h 199"/>
                <a:gd name="T44" fmla="*/ 98 w 187"/>
                <a:gd name="T45" fmla="*/ 168 h 199"/>
                <a:gd name="T46" fmla="*/ 99 w 187"/>
                <a:gd name="T47" fmla="*/ 176 h 199"/>
                <a:gd name="T48" fmla="*/ 102 w 187"/>
                <a:gd name="T49" fmla="*/ 184 h 199"/>
                <a:gd name="T50" fmla="*/ 101 w 187"/>
                <a:gd name="T51" fmla="*/ 192 h 199"/>
                <a:gd name="T52" fmla="*/ 90 w 187"/>
                <a:gd name="T53" fmla="*/ 185 h 199"/>
                <a:gd name="T54" fmla="*/ 75 w 187"/>
                <a:gd name="T55" fmla="*/ 195 h 199"/>
                <a:gd name="T56" fmla="*/ 53 w 187"/>
                <a:gd name="T57" fmla="*/ 169 h 199"/>
                <a:gd name="T58" fmla="*/ 42 w 187"/>
                <a:gd name="T59" fmla="*/ 156 h 199"/>
                <a:gd name="T60" fmla="*/ 35 w 187"/>
                <a:gd name="T61" fmla="*/ 151 h 199"/>
                <a:gd name="T62" fmla="*/ 26 w 187"/>
                <a:gd name="T63" fmla="*/ 143 h 199"/>
                <a:gd name="T64" fmla="*/ 25 w 187"/>
                <a:gd name="T65" fmla="*/ 136 h 199"/>
                <a:gd name="T66" fmla="*/ 18 w 187"/>
                <a:gd name="T67" fmla="*/ 130 h 199"/>
                <a:gd name="T68" fmla="*/ 20 w 187"/>
                <a:gd name="T69" fmla="*/ 125 h 199"/>
                <a:gd name="T70" fmla="*/ 24 w 187"/>
                <a:gd name="T71" fmla="*/ 122 h 199"/>
                <a:gd name="T72" fmla="*/ 21 w 187"/>
                <a:gd name="T73" fmla="*/ 116 h 199"/>
                <a:gd name="T74" fmla="*/ 12 w 187"/>
                <a:gd name="T75" fmla="*/ 115 h 199"/>
                <a:gd name="T76" fmla="*/ 0 w 187"/>
                <a:gd name="T77" fmla="*/ 93 h 199"/>
                <a:gd name="T78" fmla="*/ 11 w 187"/>
                <a:gd name="T79" fmla="*/ 94 h 199"/>
                <a:gd name="T80" fmla="*/ 20 w 187"/>
                <a:gd name="T81" fmla="*/ 70 h 199"/>
                <a:gd name="T82" fmla="*/ 23 w 187"/>
                <a:gd name="T83" fmla="*/ 67 h 199"/>
                <a:gd name="T84" fmla="*/ 36 w 187"/>
                <a:gd name="T85" fmla="*/ 70 h 199"/>
                <a:gd name="T86" fmla="*/ 25 w 187"/>
                <a:gd name="T87" fmla="*/ 62 h 199"/>
                <a:gd name="T88" fmla="*/ 27 w 187"/>
                <a:gd name="T89" fmla="*/ 53 h 199"/>
                <a:gd name="T90" fmla="*/ 30 w 187"/>
                <a:gd name="T91" fmla="*/ 48 h 199"/>
                <a:gd name="T92" fmla="*/ 32 w 187"/>
                <a:gd name="T93" fmla="*/ 39 h 199"/>
                <a:gd name="T94" fmla="*/ 39 w 187"/>
                <a:gd name="T95" fmla="*/ 43 h 199"/>
                <a:gd name="T96" fmla="*/ 52 w 187"/>
                <a:gd name="T97" fmla="*/ 42 h 199"/>
                <a:gd name="T98" fmla="*/ 85 w 187"/>
                <a:gd name="T99" fmla="*/ 38 h 199"/>
                <a:gd name="T100" fmla="*/ 85 w 187"/>
                <a:gd name="T101" fmla="*/ 4 h 199"/>
                <a:gd name="T102" fmla="*/ 104 w 187"/>
                <a:gd name="T103" fmla="*/ 1 h 199"/>
                <a:gd name="T104" fmla="*/ 125 w 187"/>
                <a:gd name="T105" fmla="*/ 1 h 199"/>
                <a:gd name="T106" fmla="*/ 146 w 187"/>
                <a:gd name="T107"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99">
                  <a:moveTo>
                    <a:pt x="148" y="4"/>
                  </a:moveTo>
                  <a:lnTo>
                    <a:pt x="147" y="7"/>
                  </a:lnTo>
                  <a:lnTo>
                    <a:pt x="145" y="12"/>
                  </a:lnTo>
                  <a:lnTo>
                    <a:pt x="144" y="17"/>
                  </a:lnTo>
                  <a:lnTo>
                    <a:pt x="144" y="21"/>
                  </a:lnTo>
                  <a:lnTo>
                    <a:pt x="144" y="25"/>
                  </a:lnTo>
                  <a:lnTo>
                    <a:pt x="145" y="27"/>
                  </a:lnTo>
                  <a:lnTo>
                    <a:pt x="146" y="30"/>
                  </a:lnTo>
                  <a:lnTo>
                    <a:pt x="145" y="32"/>
                  </a:lnTo>
                  <a:lnTo>
                    <a:pt x="144" y="32"/>
                  </a:lnTo>
                  <a:lnTo>
                    <a:pt x="145" y="34"/>
                  </a:lnTo>
                  <a:lnTo>
                    <a:pt x="146" y="34"/>
                  </a:lnTo>
                  <a:lnTo>
                    <a:pt x="150" y="33"/>
                  </a:lnTo>
                  <a:lnTo>
                    <a:pt x="155" y="32"/>
                  </a:lnTo>
                  <a:lnTo>
                    <a:pt x="161" y="30"/>
                  </a:lnTo>
                  <a:lnTo>
                    <a:pt x="165" y="28"/>
                  </a:lnTo>
                  <a:lnTo>
                    <a:pt x="172" y="29"/>
                  </a:lnTo>
                  <a:lnTo>
                    <a:pt x="176" y="30"/>
                  </a:lnTo>
                  <a:lnTo>
                    <a:pt x="178" y="31"/>
                  </a:lnTo>
                  <a:lnTo>
                    <a:pt x="180" y="38"/>
                  </a:lnTo>
                  <a:lnTo>
                    <a:pt x="181" y="39"/>
                  </a:lnTo>
                  <a:lnTo>
                    <a:pt x="183" y="42"/>
                  </a:lnTo>
                  <a:lnTo>
                    <a:pt x="184" y="45"/>
                  </a:lnTo>
                  <a:lnTo>
                    <a:pt x="185" y="47"/>
                  </a:lnTo>
                  <a:lnTo>
                    <a:pt x="184" y="48"/>
                  </a:lnTo>
                  <a:lnTo>
                    <a:pt x="183" y="50"/>
                  </a:lnTo>
                  <a:lnTo>
                    <a:pt x="181" y="52"/>
                  </a:lnTo>
                  <a:lnTo>
                    <a:pt x="181" y="54"/>
                  </a:lnTo>
                  <a:lnTo>
                    <a:pt x="179" y="54"/>
                  </a:lnTo>
                  <a:lnTo>
                    <a:pt x="178" y="56"/>
                  </a:lnTo>
                  <a:lnTo>
                    <a:pt x="173" y="56"/>
                  </a:lnTo>
                  <a:lnTo>
                    <a:pt x="172" y="57"/>
                  </a:lnTo>
                  <a:lnTo>
                    <a:pt x="171" y="60"/>
                  </a:lnTo>
                  <a:lnTo>
                    <a:pt x="168" y="62"/>
                  </a:lnTo>
                  <a:lnTo>
                    <a:pt x="167" y="64"/>
                  </a:lnTo>
                  <a:lnTo>
                    <a:pt x="167" y="67"/>
                  </a:lnTo>
                  <a:lnTo>
                    <a:pt x="167" y="71"/>
                  </a:lnTo>
                  <a:lnTo>
                    <a:pt x="166" y="77"/>
                  </a:lnTo>
                  <a:lnTo>
                    <a:pt x="165" y="80"/>
                  </a:lnTo>
                  <a:lnTo>
                    <a:pt x="167" y="82"/>
                  </a:lnTo>
                  <a:lnTo>
                    <a:pt x="172" y="82"/>
                  </a:lnTo>
                  <a:lnTo>
                    <a:pt x="173" y="83"/>
                  </a:lnTo>
                  <a:lnTo>
                    <a:pt x="175" y="85"/>
                  </a:lnTo>
                  <a:lnTo>
                    <a:pt x="176" y="87"/>
                  </a:lnTo>
                  <a:lnTo>
                    <a:pt x="182" y="88"/>
                  </a:lnTo>
                  <a:lnTo>
                    <a:pt x="184" y="90"/>
                  </a:lnTo>
                  <a:lnTo>
                    <a:pt x="185" y="92"/>
                  </a:lnTo>
                  <a:lnTo>
                    <a:pt x="186" y="93"/>
                  </a:lnTo>
                  <a:lnTo>
                    <a:pt x="185" y="99"/>
                  </a:lnTo>
                  <a:lnTo>
                    <a:pt x="183" y="105"/>
                  </a:lnTo>
                  <a:lnTo>
                    <a:pt x="184" y="109"/>
                  </a:lnTo>
                  <a:lnTo>
                    <a:pt x="184" y="113"/>
                  </a:lnTo>
                  <a:lnTo>
                    <a:pt x="185" y="119"/>
                  </a:lnTo>
                  <a:lnTo>
                    <a:pt x="185" y="122"/>
                  </a:lnTo>
                  <a:lnTo>
                    <a:pt x="183" y="124"/>
                  </a:lnTo>
                  <a:lnTo>
                    <a:pt x="183" y="126"/>
                  </a:lnTo>
                  <a:lnTo>
                    <a:pt x="184" y="128"/>
                  </a:lnTo>
                  <a:lnTo>
                    <a:pt x="183" y="134"/>
                  </a:lnTo>
                  <a:lnTo>
                    <a:pt x="181" y="135"/>
                  </a:lnTo>
                  <a:lnTo>
                    <a:pt x="180" y="136"/>
                  </a:lnTo>
                  <a:lnTo>
                    <a:pt x="178" y="137"/>
                  </a:lnTo>
                  <a:lnTo>
                    <a:pt x="178" y="140"/>
                  </a:lnTo>
                  <a:lnTo>
                    <a:pt x="176" y="143"/>
                  </a:lnTo>
                  <a:lnTo>
                    <a:pt x="175" y="145"/>
                  </a:lnTo>
                  <a:lnTo>
                    <a:pt x="175" y="146"/>
                  </a:lnTo>
                  <a:lnTo>
                    <a:pt x="176" y="147"/>
                  </a:lnTo>
                  <a:lnTo>
                    <a:pt x="176" y="149"/>
                  </a:lnTo>
                  <a:lnTo>
                    <a:pt x="174" y="151"/>
                  </a:lnTo>
                  <a:lnTo>
                    <a:pt x="173" y="152"/>
                  </a:lnTo>
                  <a:lnTo>
                    <a:pt x="170" y="153"/>
                  </a:lnTo>
                  <a:lnTo>
                    <a:pt x="167" y="152"/>
                  </a:lnTo>
                  <a:lnTo>
                    <a:pt x="165" y="151"/>
                  </a:lnTo>
                  <a:lnTo>
                    <a:pt x="167" y="149"/>
                  </a:lnTo>
                  <a:lnTo>
                    <a:pt x="166" y="147"/>
                  </a:lnTo>
                  <a:lnTo>
                    <a:pt x="165" y="146"/>
                  </a:lnTo>
                  <a:lnTo>
                    <a:pt x="163" y="143"/>
                  </a:lnTo>
                  <a:lnTo>
                    <a:pt x="162" y="141"/>
                  </a:lnTo>
                  <a:lnTo>
                    <a:pt x="161" y="143"/>
                  </a:lnTo>
                  <a:lnTo>
                    <a:pt x="158" y="146"/>
                  </a:lnTo>
                  <a:lnTo>
                    <a:pt x="152" y="150"/>
                  </a:lnTo>
                  <a:lnTo>
                    <a:pt x="150" y="150"/>
                  </a:lnTo>
                  <a:lnTo>
                    <a:pt x="143" y="149"/>
                  </a:lnTo>
                  <a:lnTo>
                    <a:pt x="138" y="147"/>
                  </a:lnTo>
                  <a:lnTo>
                    <a:pt x="135" y="143"/>
                  </a:lnTo>
                  <a:lnTo>
                    <a:pt x="134" y="139"/>
                  </a:lnTo>
                  <a:lnTo>
                    <a:pt x="131" y="135"/>
                  </a:lnTo>
                  <a:lnTo>
                    <a:pt x="129" y="133"/>
                  </a:lnTo>
                  <a:lnTo>
                    <a:pt x="126" y="132"/>
                  </a:lnTo>
                  <a:lnTo>
                    <a:pt x="125" y="132"/>
                  </a:lnTo>
                  <a:lnTo>
                    <a:pt x="121" y="134"/>
                  </a:lnTo>
                  <a:lnTo>
                    <a:pt x="120" y="135"/>
                  </a:lnTo>
                  <a:lnTo>
                    <a:pt x="120" y="137"/>
                  </a:lnTo>
                  <a:lnTo>
                    <a:pt x="120" y="139"/>
                  </a:lnTo>
                  <a:lnTo>
                    <a:pt x="121" y="140"/>
                  </a:lnTo>
                  <a:lnTo>
                    <a:pt x="121" y="141"/>
                  </a:lnTo>
                  <a:lnTo>
                    <a:pt x="121" y="143"/>
                  </a:lnTo>
                  <a:lnTo>
                    <a:pt x="120" y="145"/>
                  </a:lnTo>
                  <a:lnTo>
                    <a:pt x="120" y="147"/>
                  </a:lnTo>
                  <a:lnTo>
                    <a:pt x="108" y="151"/>
                  </a:lnTo>
                  <a:lnTo>
                    <a:pt x="106" y="149"/>
                  </a:lnTo>
                  <a:lnTo>
                    <a:pt x="104" y="148"/>
                  </a:lnTo>
                  <a:lnTo>
                    <a:pt x="102" y="149"/>
                  </a:lnTo>
                  <a:lnTo>
                    <a:pt x="97" y="150"/>
                  </a:lnTo>
                  <a:lnTo>
                    <a:pt x="95" y="149"/>
                  </a:lnTo>
                  <a:lnTo>
                    <a:pt x="93" y="148"/>
                  </a:lnTo>
                  <a:lnTo>
                    <a:pt x="93" y="149"/>
                  </a:lnTo>
                  <a:lnTo>
                    <a:pt x="92" y="150"/>
                  </a:lnTo>
                  <a:lnTo>
                    <a:pt x="93" y="156"/>
                  </a:lnTo>
                  <a:lnTo>
                    <a:pt x="93" y="158"/>
                  </a:lnTo>
                  <a:lnTo>
                    <a:pt x="91" y="162"/>
                  </a:lnTo>
                  <a:lnTo>
                    <a:pt x="91" y="164"/>
                  </a:lnTo>
                  <a:lnTo>
                    <a:pt x="94" y="164"/>
                  </a:lnTo>
                  <a:lnTo>
                    <a:pt x="96" y="165"/>
                  </a:lnTo>
                  <a:lnTo>
                    <a:pt x="97" y="167"/>
                  </a:lnTo>
                  <a:lnTo>
                    <a:pt x="98" y="168"/>
                  </a:lnTo>
                  <a:lnTo>
                    <a:pt x="98" y="169"/>
                  </a:lnTo>
                  <a:lnTo>
                    <a:pt x="96" y="171"/>
                  </a:lnTo>
                  <a:lnTo>
                    <a:pt x="96" y="173"/>
                  </a:lnTo>
                  <a:lnTo>
                    <a:pt x="97" y="175"/>
                  </a:lnTo>
                  <a:lnTo>
                    <a:pt x="99" y="176"/>
                  </a:lnTo>
                  <a:lnTo>
                    <a:pt x="102" y="178"/>
                  </a:lnTo>
                  <a:lnTo>
                    <a:pt x="104" y="179"/>
                  </a:lnTo>
                  <a:lnTo>
                    <a:pt x="104" y="181"/>
                  </a:lnTo>
                  <a:lnTo>
                    <a:pt x="102" y="182"/>
                  </a:lnTo>
                  <a:lnTo>
                    <a:pt x="102" y="184"/>
                  </a:lnTo>
                  <a:lnTo>
                    <a:pt x="101" y="186"/>
                  </a:lnTo>
                  <a:lnTo>
                    <a:pt x="101" y="188"/>
                  </a:lnTo>
                  <a:lnTo>
                    <a:pt x="102" y="189"/>
                  </a:lnTo>
                  <a:lnTo>
                    <a:pt x="102" y="190"/>
                  </a:lnTo>
                  <a:lnTo>
                    <a:pt x="101" y="192"/>
                  </a:lnTo>
                  <a:lnTo>
                    <a:pt x="99" y="191"/>
                  </a:lnTo>
                  <a:lnTo>
                    <a:pt x="98" y="192"/>
                  </a:lnTo>
                  <a:lnTo>
                    <a:pt x="96" y="191"/>
                  </a:lnTo>
                  <a:lnTo>
                    <a:pt x="91" y="186"/>
                  </a:lnTo>
                  <a:lnTo>
                    <a:pt x="90" y="185"/>
                  </a:lnTo>
                  <a:lnTo>
                    <a:pt x="83" y="190"/>
                  </a:lnTo>
                  <a:lnTo>
                    <a:pt x="82" y="191"/>
                  </a:lnTo>
                  <a:lnTo>
                    <a:pt x="80" y="193"/>
                  </a:lnTo>
                  <a:lnTo>
                    <a:pt x="78" y="198"/>
                  </a:lnTo>
                  <a:lnTo>
                    <a:pt x="75" y="195"/>
                  </a:lnTo>
                  <a:lnTo>
                    <a:pt x="72" y="190"/>
                  </a:lnTo>
                  <a:lnTo>
                    <a:pt x="69" y="187"/>
                  </a:lnTo>
                  <a:lnTo>
                    <a:pt x="62" y="182"/>
                  </a:lnTo>
                  <a:lnTo>
                    <a:pt x="61" y="178"/>
                  </a:lnTo>
                  <a:lnTo>
                    <a:pt x="53" y="169"/>
                  </a:lnTo>
                  <a:lnTo>
                    <a:pt x="42" y="161"/>
                  </a:lnTo>
                  <a:lnTo>
                    <a:pt x="34" y="154"/>
                  </a:lnTo>
                  <a:lnTo>
                    <a:pt x="33" y="152"/>
                  </a:lnTo>
                  <a:lnTo>
                    <a:pt x="34" y="152"/>
                  </a:lnTo>
                  <a:lnTo>
                    <a:pt x="42" y="156"/>
                  </a:lnTo>
                  <a:lnTo>
                    <a:pt x="43" y="156"/>
                  </a:lnTo>
                  <a:lnTo>
                    <a:pt x="44" y="155"/>
                  </a:lnTo>
                  <a:lnTo>
                    <a:pt x="41" y="153"/>
                  </a:lnTo>
                  <a:lnTo>
                    <a:pt x="38" y="151"/>
                  </a:lnTo>
                  <a:lnTo>
                    <a:pt x="35" y="151"/>
                  </a:lnTo>
                  <a:lnTo>
                    <a:pt x="31" y="151"/>
                  </a:lnTo>
                  <a:lnTo>
                    <a:pt x="30" y="149"/>
                  </a:lnTo>
                  <a:lnTo>
                    <a:pt x="29" y="146"/>
                  </a:lnTo>
                  <a:lnTo>
                    <a:pt x="29" y="145"/>
                  </a:lnTo>
                  <a:lnTo>
                    <a:pt x="26" y="143"/>
                  </a:lnTo>
                  <a:lnTo>
                    <a:pt x="23" y="138"/>
                  </a:lnTo>
                  <a:lnTo>
                    <a:pt x="22" y="136"/>
                  </a:lnTo>
                  <a:lnTo>
                    <a:pt x="19" y="134"/>
                  </a:lnTo>
                  <a:lnTo>
                    <a:pt x="20" y="134"/>
                  </a:lnTo>
                  <a:lnTo>
                    <a:pt x="25" y="136"/>
                  </a:lnTo>
                  <a:lnTo>
                    <a:pt x="25" y="135"/>
                  </a:lnTo>
                  <a:lnTo>
                    <a:pt x="25" y="134"/>
                  </a:lnTo>
                  <a:lnTo>
                    <a:pt x="20" y="132"/>
                  </a:lnTo>
                  <a:lnTo>
                    <a:pt x="18" y="132"/>
                  </a:lnTo>
                  <a:lnTo>
                    <a:pt x="18" y="130"/>
                  </a:lnTo>
                  <a:lnTo>
                    <a:pt x="18" y="129"/>
                  </a:lnTo>
                  <a:lnTo>
                    <a:pt x="15" y="122"/>
                  </a:lnTo>
                  <a:lnTo>
                    <a:pt x="11" y="118"/>
                  </a:lnTo>
                  <a:lnTo>
                    <a:pt x="11" y="115"/>
                  </a:lnTo>
                  <a:lnTo>
                    <a:pt x="20" y="125"/>
                  </a:lnTo>
                  <a:lnTo>
                    <a:pt x="21" y="125"/>
                  </a:lnTo>
                  <a:lnTo>
                    <a:pt x="23" y="125"/>
                  </a:lnTo>
                  <a:lnTo>
                    <a:pt x="26" y="124"/>
                  </a:lnTo>
                  <a:lnTo>
                    <a:pt x="26" y="123"/>
                  </a:lnTo>
                  <a:lnTo>
                    <a:pt x="24" y="122"/>
                  </a:lnTo>
                  <a:lnTo>
                    <a:pt x="22" y="122"/>
                  </a:lnTo>
                  <a:lnTo>
                    <a:pt x="20" y="122"/>
                  </a:lnTo>
                  <a:lnTo>
                    <a:pt x="19" y="122"/>
                  </a:lnTo>
                  <a:lnTo>
                    <a:pt x="19" y="121"/>
                  </a:lnTo>
                  <a:lnTo>
                    <a:pt x="21" y="116"/>
                  </a:lnTo>
                  <a:lnTo>
                    <a:pt x="20" y="116"/>
                  </a:lnTo>
                  <a:lnTo>
                    <a:pt x="19" y="117"/>
                  </a:lnTo>
                  <a:lnTo>
                    <a:pt x="18" y="118"/>
                  </a:lnTo>
                  <a:lnTo>
                    <a:pt x="16" y="118"/>
                  </a:lnTo>
                  <a:lnTo>
                    <a:pt x="12" y="115"/>
                  </a:lnTo>
                  <a:lnTo>
                    <a:pt x="8" y="108"/>
                  </a:lnTo>
                  <a:lnTo>
                    <a:pt x="7" y="106"/>
                  </a:lnTo>
                  <a:lnTo>
                    <a:pt x="6" y="104"/>
                  </a:lnTo>
                  <a:lnTo>
                    <a:pt x="5" y="103"/>
                  </a:lnTo>
                  <a:lnTo>
                    <a:pt x="0" y="93"/>
                  </a:lnTo>
                  <a:lnTo>
                    <a:pt x="2" y="93"/>
                  </a:lnTo>
                  <a:lnTo>
                    <a:pt x="4" y="96"/>
                  </a:lnTo>
                  <a:lnTo>
                    <a:pt x="8" y="95"/>
                  </a:lnTo>
                  <a:lnTo>
                    <a:pt x="9" y="94"/>
                  </a:lnTo>
                  <a:lnTo>
                    <a:pt x="11" y="94"/>
                  </a:lnTo>
                  <a:lnTo>
                    <a:pt x="13" y="94"/>
                  </a:lnTo>
                  <a:lnTo>
                    <a:pt x="14" y="92"/>
                  </a:lnTo>
                  <a:lnTo>
                    <a:pt x="19" y="84"/>
                  </a:lnTo>
                  <a:lnTo>
                    <a:pt x="20" y="75"/>
                  </a:lnTo>
                  <a:lnTo>
                    <a:pt x="20" y="70"/>
                  </a:lnTo>
                  <a:lnTo>
                    <a:pt x="19" y="64"/>
                  </a:lnTo>
                  <a:lnTo>
                    <a:pt x="21" y="62"/>
                  </a:lnTo>
                  <a:lnTo>
                    <a:pt x="22" y="64"/>
                  </a:lnTo>
                  <a:lnTo>
                    <a:pt x="22" y="66"/>
                  </a:lnTo>
                  <a:lnTo>
                    <a:pt x="23" y="67"/>
                  </a:lnTo>
                  <a:lnTo>
                    <a:pt x="25" y="69"/>
                  </a:lnTo>
                  <a:lnTo>
                    <a:pt x="29" y="69"/>
                  </a:lnTo>
                  <a:lnTo>
                    <a:pt x="33" y="71"/>
                  </a:lnTo>
                  <a:lnTo>
                    <a:pt x="35" y="72"/>
                  </a:lnTo>
                  <a:lnTo>
                    <a:pt x="36" y="70"/>
                  </a:lnTo>
                  <a:lnTo>
                    <a:pt x="42" y="67"/>
                  </a:lnTo>
                  <a:lnTo>
                    <a:pt x="40" y="67"/>
                  </a:lnTo>
                  <a:lnTo>
                    <a:pt x="35" y="67"/>
                  </a:lnTo>
                  <a:lnTo>
                    <a:pt x="27" y="64"/>
                  </a:lnTo>
                  <a:lnTo>
                    <a:pt x="25" y="62"/>
                  </a:lnTo>
                  <a:lnTo>
                    <a:pt x="22" y="58"/>
                  </a:lnTo>
                  <a:lnTo>
                    <a:pt x="20" y="56"/>
                  </a:lnTo>
                  <a:lnTo>
                    <a:pt x="20" y="54"/>
                  </a:lnTo>
                  <a:lnTo>
                    <a:pt x="25" y="52"/>
                  </a:lnTo>
                  <a:lnTo>
                    <a:pt x="27" y="53"/>
                  </a:lnTo>
                  <a:lnTo>
                    <a:pt x="28" y="54"/>
                  </a:lnTo>
                  <a:lnTo>
                    <a:pt x="29" y="55"/>
                  </a:lnTo>
                  <a:lnTo>
                    <a:pt x="30" y="55"/>
                  </a:lnTo>
                  <a:lnTo>
                    <a:pt x="30" y="53"/>
                  </a:lnTo>
                  <a:lnTo>
                    <a:pt x="30" y="48"/>
                  </a:lnTo>
                  <a:lnTo>
                    <a:pt x="29" y="42"/>
                  </a:lnTo>
                  <a:lnTo>
                    <a:pt x="29" y="41"/>
                  </a:lnTo>
                  <a:lnTo>
                    <a:pt x="30" y="41"/>
                  </a:lnTo>
                  <a:lnTo>
                    <a:pt x="31" y="39"/>
                  </a:lnTo>
                  <a:lnTo>
                    <a:pt x="32" y="39"/>
                  </a:lnTo>
                  <a:lnTo>
                    <a:pt x="34" y="39"/>
                  </a:lnTo>
                  <a:lnTo>
                    <a:pt x="35" y="41"/>
                  </a:lnTo>
                  <a:lnTo>
                    <a:pt x="36" y="42"/>
                  </a:lnTo>
                  <a:lnTo>
                    <a:pt x="38" y="42"/>
                  </a:lnTo>
                  <a:lnTo>
                    <a:pt x="39" y="43"/>
                  </a:lnTo>
                  <a:lnTo>
                    <a:pt x="40" y="43"/>
                  </a:lnTo>
                  <a:lnTo>
                    <a:pt x="41" y="42"/>
                  </a:lnTo>
                  <a:lnTo>
                    <a:pt x="42" y="42"/>
                  </a:lnTo>
                  <a:lnTo>
                    <a:pt x="47" y="42"/>
                  </a:lnTo>
                  <a:lnTo>
                    <a:pt x="52" y="42"/>
                  </a:lnTo>
                  <a:lnTo>
                    <a:pt x="61" y="42"/>
                  </a:lnTo>
                  <a:lnTo>
                    <a:pt x="70" y="42"/>
                  </a:lnTo>
                  <a:lnTo>
                    <a:pt x="78" y="42"/>
                  </a:lnTo>
                  <a:lnTo>
                    <a:pt x="85" y="42"/>
                  </a:lnTo>
                  <a:lnTo>
                    <a:pt x="85" y="38"/>
                  </a:lnTo>
                  <a:lnTo>
                    <a:pt x="85" y="32"/>
                  </a:lnTo>
                  <a:lnTo>
                    <a:pt x="85" y="25"/>
                  </a:lnTo>
                  <a:lnTo>
                    <a:pt x="85" y="18"/>
                  </a:lnTo>
                  <a:lnTo>
                    <a:pt x="85" y="12"/>
                  </a:lnTo>
                  <a:lnTo>
                    <a:pt x="85" y="4"/>
                  </a:lnTo>
                  <a:lnTo>
                    <a:pt x="85" y="3"/>
                  </a:lnTo>
                  <a:lnTo>
                    <a:pt x="85" y="1"/>
                  </a:lnTo>
                  <a:lnTo>
                    <a:pt x="85" y="0"/>
                  </a:lnTo>
                  <a:lnTo>
                    <a:pt x="92" y="0"/>
                  </a:lnTo>
                  <a:lnTo>
                    <a:pt x="104" y="1"/>
                  </a:lnTo>
                  <a:lnTo>
                    <a:pt x="109" y="1"/>
                  </a:lnTo>
                  <a:lnTo>
                    <a:pt x="111" y="1"/>
                  </a:lnTo>
                  <a:lnTo>
                    <a:pt x="118" y="0"/>
                  </a:lnTo>
                  <a:lnTo>
                    <a:pt x="123" y="1"/>
                  </a:lnTo>
                  <a:lnTo>
                    <a:pt x="125" y="1"/>
                  </a:lnTo>
                  <a:lnTo>
                    <a:pt x="128" y="2"/>
                  </a:lnTo>
                  <a:lnTo>
                    <a:pt x="134" y="2"/>
                  </a:lnTo>
                  <a:lnTo>
                    <a:pt x="142" y="1"/>
                  </a:lnTo>
                  <a:lnTo>
                    <a:pt x="145" y="2"/>
                  </a:lnTo>
                  <a:lnTo>
                    <a:pt x="146" y="3"/>
                  </a:lnTo>
                  <a:lnTo>
                    <a:pt x="148"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8" name="Freeform 1055">
              <a:extLst>
                <a:ext uri="{FF2B5EF4-FFF2-40B4-BE49-F238E27FC236}">
                  <a16:creationId xmlns="" xmlns:a16="http://schemas.microsoft.com/office/drawing/2014/main" id="{F9E32515-9E67-8395-E5A4-3F0F78830D8B}"/>
                </a:ext>
              </a:extLst>
            </p:cNvPr>
            <p:cNvSpPr>
              <a:spLocks noChangeArrowheads="1"/>
            </p:cNvSpPr>
            <p:nvPr/>
          </p:nvSpPr>
          <p:spPr bwMode="auto">
            <a:xfrm>
              <a:off x="8072927" y="9462721"/>
              <a:ext cx="175846" cy="258272"/>
            </a:xfrm>
            <a:custGeom>
              <a:avLst/>
              <a:gdLst>
                <a:gd name="T0" fmla="*/ 104 w 143"/>
                <a:gd name="T1" fmla="*/ 8 h 207"/>
                <a:gd name="T2" fmla="*/ 103 w 143"/>
                <a:gd name="T3" fmla="*/ 17 h 207"/>
                <a:gd name="T4" fmla="*/ 111 w 143"/>
                <a:gd name="T5" fmla="*/ 25 h 207"/>
                <a:gd name="T6" fmla="*/ 116 w 143"/>
                <a:gd name="T7" fmla="*/ 30 h 207"/>
                <a:gd name="T8" fmla="*/ 115 w 143"/>
                <a:gd name="T9" fmla="*/ 47 h 207"/>
                <a:gd name="T10" fmla="*/ 113 w 143"/>
                <a:gd name="T11" fmla="*/ 49 h 207"/>
                <a:gd name="T12" fmla="*/ 113 w 143"/>
                <a:gd name="T13" fmla="*/ 51 h 207"/>
                <a:gd name="T14" fmla="*/ 112 w 143"/>
                <a:gd name="T15" fmla="*/ 55 h 207"/>
                <a:gd name="T16" fmla="*/ 117 w 143"/>
                <a:gd name="T17" fmla="*/ 54 h 207"/>
                <a:gd name="T18" fmla="*/ 120 w 143"/>
                <a:gd name="T19" fmla="*/ 63 h 207"/>
                <a:gd name="T20" fmla="*/ 120 w 143"/>
                <a:gd name="T21" fmla="*/ 74 h 207"/>
                <a:gd name="T22" fmla="*/ 117 w 143"/>
                <a:gd name="T23" fmla="*/ 81 h 207"/>
                <a:gd name="T24" fmla="*/ 126 w 143"/>
                <a:gd name="T25" fmla="*/ 92 h 207"/>
                <a:gd name="T26" fmla="*/ 123 w 143"/>
                <a:gd name="T27" fmla="*/ 110 h 207"/>
                <a:gd name="T28" fmla="*/ 121 w 143"/>
                <a:gd name="T29" fmla="*/ 121 h 207"/>
                <a:gd name="T30" fmla="*/ 123 w 143"/>
                <a:gd name="T31" fmla="*/ 131 h 207"/>
                <a:gd name="T32" fmla="*/ 121 w 143"/>
                <a:gd name="T33" fmla="*/ 136 h 207"/>
                <a:gd name="T34" fmla="*/ 123 w 143"/>
                <a:gd name="T35" fmla="*/ 142 h 207"/>
                <a:gd name="T36" fmla="*/ 127 w 143"/>
                <a:gd name="T37" fmla="*/ 149 h 207"/>
                <a:gd name="T38" fmla="*/ 136 w 143"/>
                <a:gd name="T39" fmla="*/ 156 h 207"/>
                <a:gd name="T40" fmla="*/ 140 w 143"/>
                <a:gd name="T41" fmla="*/ 161 h 207"/>
                <a:gd name="T42" fmla="*/ 138 w 143"/>
                <a:gd name="T43" fmla="*/ 166 h 207"/>
                <a:gd name="T44" fmla="*/ 126 w 143"/>
                <a:gd name="T45" fmla="*/ 174 h 207"/>
                <a:gd name="T46" fmla="*/ 88 w 143"/>
                <a:gd name="T47" fmla="*/ 186 h 207"/>
                <a:gd name="T48" fmla="*/ 56 w 143"/>
                <a:gd name="T49" fmla="*/ 197 h 207"/>
                <a:gd name="T50" fmla="*/ 37 w 143"/>
                <a:gd name="T51" fmla="*/ 206 h 207"/>
                <a:gd name="T52" fmla="*/ 9 w 143"/>
                <a:gd name="T53" fmla="*/ 197 h 207"/>
                <a:gd name="T54" fmla="*/ 7 w 143"/>
                <a:gd name="T55" fmla="*/ 194 h 207"/>
                <a:gd name="T56" fmla="*/ 15 w 143"/>
                <a:gd name="T57" fmla="*/ 192 h 207"/>
                <a:gd name="T58" fmla="*/ 16 w 143"/>
                <a:gd name="T59" fmla="*/ 184 h 207"/>
                <a:gd name="T60" fmla="*/ 9 w 143"/>
                <a:gd name="T61" fmla="*/ 177 h 207"/>
                <a:gd name="T62" fmla="*/ 5 w 143"/>
                <a:gd name="T63" fmla="*/ 164 h 207"/>
                <a:gd name="T64" fmla="*/ 0 w 143"/>
                <a:gd name="T65" fmla="*/ 145 h 207"/>
                <a:gd name="T66" fmla="*/ 3 w 143"/>
                <a:gd name="T67" fmla="*/ 136 h 207"/>
                <a:gd name="T68" fmla="*/ 8 w 143"/>
                <a:gd name="T69" fmla="*/ 126 h 207"/>
                <a:gd name="T70" fmla="*/ 13 w 143"/>
                <a:gd name="T71" fmla="*/ 108 h 207"/>
                <a:gd name="T72" fmla="*/ 21 w 143"/>
                <a:gd name="T73" fmla="*/ 101 h 207"/>
                <a:gd name="T74" fmla="*/ 21 w 143"/>
                <a:gd name="T75" fmla="*/ 97 h 207"/>
                <a:gd name="T76" fmla="*/ 21 w 143"/>
                <a:gd name="T77" fmla="*/ 77 h 207"/>
                <a:gd name="T78" fmla="*/ 18 w 143"/>
                <a:gd name="T79" fmla="*/ 69 h 207"/>
                <a:gd name="T80" fmla="*/ 18 w 143"/>
                <a:gd name="T81" fmla="*/ 61 h 207"/>
                <a:gd name="T82" fmla="*/ 18 w 143"/>
                <a:gd name="T83" fmla="*/ 54 h 207"/>
                <a:gd name="T84" fmla="*/ 16 w 143"/>
                <a:gd name="T85" fmla="*/ 44 h 207"/>
                <a:gd name="T86" fmla="*/ 16 w 143"/>
                <a:gd name="T87" fmla="*/ 30 h 207"/>
                <a:gd name="T88" fmla="*/ 15 w 143"/>
                <a:gd name="T89" fmla="*/ 24 h 207"/>
                <a:gd name="T90" fmla="*/ 11 w 143"/>
                <a:gd name="T91" fmla="*/ 18 h 207"/>
                <a:gd name="T92" fmla="*/ 16 w 143"/>
                <a:gd name="T93" fmla="*/ 5 h 207"/>
                <a:gd name="T94" fmla="*/ 43 w 143"/>
                <a:gd name="T95" fmla="*/ 5 h 207"/>
                <a:gd name="T96" fmla="*/ 65 w 143"/>
                <a:gd name="T97" fmla="*/ 5 h 207"/>
                <a:gd name="T98" fmla="*/ 79 w 143"/>
                <a:gd name="T99" fmla="*/ 5 h 207"/>
                <a:gd name="T100" fmla="*/ 85 w 143"/>
                <a:gd name="T101" fmla="*/ 6 h 207"/>
                <a:gd name="T102" fmla="*/ 90 w 143"/>
                <a:gd name="T103" fmla="*/ 2 h 207"/>
                <a:gd name="T104" fmla="*/ 95 w 143"/>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 h="207">
                  <a:moveTo>
                    <a:pt x="102" y="2"/>
                  </a:moveTo>
                  <a:lnTo>
                    <a:pt x="104" y="4"/>
                  </a:lnTo>
                  <a:lnTo>
                    <a:pt x="104" y="5"/>
                  </a:lnTo>
                  <a:lnTo>
                    <a:pt x="104" y="8"/>
                  </a:lnTo>
                  <a:lnTo>
                    <a:pt x="102" y="11"/>
                  </a:lnTo>
                  <a:lnTo>
                    <a:pt x="101" y="15"/>
                  </a:lnTo>
                  <a:lnTo>
                    <a:pt x="101" y="16"/>
                  </a:lnTo>
                  <a:lnTo>
                    <a:pt x="103" y="17"/>
                  </a:lnTo>
                  <a:lnTo>
                    <a:pt x="106" y="19"/>
                  </a:lnTo>
                  <a:lnTo>
                    <a:pt x="107" y="21"/>
                  </a:lnTo>
                  <a:lnTo>
                    <a:pt x="109" y="23"/>
                  </a:lnTo>
                  <a:lnTo>
                    <a:pt x="111" y="25"/>
                  </a:lnTo>
                  <a:lnTo>
                    <a:pt x="115" y="27"/>
                  </a:lnTo>
                  <a:lnTo>
                    <a:pt x="117" y="28"/>
                  </a:lnTo>
                  <a:lnTo>
                    <a:pt x="116" y="28"/>
                  </a:lnTo>
                  <a:lnTo>
                    <a:pt x="116" y="30"/>
                  </a:lnTo>
                  <a:lnTo>
                    <a:pt x="115" y="40"/>
                  </a:lnTo>
                  <a:lnTo>
                    <a:pt x="115" y="43"/>
                  </a:lnTo>
                  <a:lnTo>
                    <a:pt x="115" y="44"/>
                  </a:lnTo>
                  <a:lnTo>
                    <a:pt x="115" y="47"/>
                  </a:lnTo>
                  <a:lnTo>
                    <a:pt x="114" y="48"/>
                  </a:lnTo>
                  <a:lnTo>
                    <a:pt x="114" y="48"/>
                  </a:lnTo>
                  <a:lnTo>
                    <a:pt x="113" y="48"/>
                  </a:lnTo>
                  <a:lnTo>
                    <a:pt x="113" y="49"/>
                  </a:lnTo>
                  <a:lnTo>
                    <a:pt x="113" y="50"/>
                  </a:lnTo>
                  <a:lnTo>
                    <a:pt x="115" y="51"/>
                  </a:lnTo>
                  <a:lnTo>
                    <a:pt x="115" y="51"/>
                  </a:lnTo>
                  <a:lnTo>
                    <a:pt x="113" y="51"/>
                  </a:lnTo>
                  <a:lnTo>
                    <a:pt x="112" y="52"/>
                  </a:lnTo>
                  <a:lnTo>
                    <a:pt x="112" y="54"/>
                  </a:lnTo>
                  <a:lnTo>
                    <a:pt x="112" y="55"/>
                  </a:lnTo>
                  <a:lnTo>
                    <a:pt x="112" y="55"/>
                  </a:lnTo>
                  <a:lnTo>
                    <a:pt x="112" y="56"/>
                  </a:lnTo>
                  <a:lnTo>
                    <a:pt x="114" y="56"/>
                  </a:lnTo>
                  <a:lnTo>
                    <a:pt x="116" y="54"/>
                  </a:lnTo>
                  <a:lnTo>
                    <a:pt x="117" y="54"/>
                  </a:lnTo>
                  <a:lnTo>
                    <a:pt x="119" y="54"/>
                  </a:lnTo>
                  <a:lnTo>
                    <a:pt x="121" y="57"/>
                  </a:lnTo>
                  <a:lnTo>
                    <a:pt x="121" y="58"/>
                  </a:lnTo>
                  <a:lnTo>
                    <a:pt x="120" y="63"/>
                  </a:lnTo>
                  <a:lnTo>
                    <a:pt x="119" y="66"/>
                  </a:lnTo>
                  <a:lnTo>
                    <a:pt x="119" y="71"/>
                  </a:lnTo>
                  <a:lnTo>
                    <a:pt x="120" y="73"/>
                  </a:lnTo>
                  <a:lnTo>
                    <a:pt x="120" y="74"/>
                  </a:lnTo>
                  <a:lnTo>
                    <a:pt x="119" y="75"/>
                  </a:lnTo>
                  <a:lnTo>
                    <a:pt x="116" y="78"/>
                  </a:lnTo>
                  <a:lnTo>
                    <a:pt x="116" y="79"/>
                  </a:lnTo>
                  <a:lnTo>
                    <a:pt x="117" y="81"/>
                  </a:lnTo>
                  <a:lnTo>
                    <a:pt x="120" y="84"/>
                  </a:lnTo>
                  <a:lnTo>
                    <a:pt x="124" y="86"/>
                  </a:lnTo>
                  <a:lnTo>
                    <a:pt x="126" y="90"/>
                  </a:lnTo>
                  <a:lnTo>
                    <a:pt x="126" y="92"/>
                  </a:lnTo>
                  <a:lnTo>
                    <a:pt x="125" y="94"/>
                  </a:lnTo>
                  <a:lnTo>
                    <a:pt x="123" y="95"/>
                  </a:lnTo>
                  <a:lnTo>
                    <a:pt x="123" y="97"/>
                  </a:lnTo>
                  <a:lnTo>
                    <a:pt x="123" y="110"/>
                  </a:lnTo>
                  <a:lnTo>
                    <a:pt x="120" y="117"/>
                  </a:lnTo>
                  <a:lnTo>
                    <a:pt x="120" y="118"/>
                  </a:lnTo>
                  <a:lnTo>
                    <a:pt x="120" y="120"/>
                  </a:lnTo>
                  <a:lnTo>
                    <a:pt x="121" y="121"/>
                  </a:lnTo>
                  <a:lnTo>
                    <a:pt x="123" y="121"/>
                  </a:lnTo>
                  <a:lnTo>
                    <a:pt x="125" y="123"/>
                  </a:lnTo>
                  <a:lnTo>
                    <a:pt x="124" y="127"/>
                  </a:lnTo>
                  <a:lnTo>
                    <a:pt x="123" y="131"/>
                  </a:lnTo>
                  <a:lnTo>
                    <a:pt x="123" y="133"/>
                  </a:lnTo>
                  <a:lnTo>
                    <a:pt x="123" y="134"/>
                  </a:lnTo>
                  <a:lnTo>
                    <a:pt x="121" y="135"/>
                  </a:lnTo>
                  <a:lnTo>
                    <a:pt x="121" y="136"/>
                  </a:lnTo>
                  <a:lnTo>
                    <a:pt x="121" y="137"/>
                  </a:lnTo>
                  <a:lnTo>
                    <a:pt x="121" y="138"/>
                  </a:lnTo>
                  <a:lnTo>
                    <a:pt x="121" y="140"/>
                  </a:lnTo>
                  <a:lnTo>
                    <a:pt x="123" y="142"/>
                  </a:lnTo>
                  <a:lnTo>
                    <a:pt x="126" y="147"/>
                  </a:lnTo>
                  <a:lnTo>
                    <a:pt x="126" y="148"/>
                  </a:lnTo>
                  <a:lnTo>
                    <a:pt x="127" y="148"/>
                  </a:lnTo>
                  <a:lnTo>
                    <a:pt x="127" y="149"/>
                  </a:lnTo>
                  <a:lnTo>
                    <a:pt x="128" y="151"/>
                  </a:lnTo>
                  <a:lnTo>
                    <a:pt x="131" y="154"/>
                  </a:lnTo>
                  <a:lnTo>
                    <a:pt x="133" y="156"/>
                  </a:lnTo>
                  <a:lnTo>
                    <a:pt x="136" y="156"/>
                  </a:lnTo>
                  <a:lnTo>
                    <a:pt x="136" y="158"/>
                  </a:lnTo>
                  <a:lnTo>
                    <a:pt x="138" y="159"/>
                  </a:lnTo>
                  <a:lnTo>
                    <a:pt x="139" y="161"/>
                  </a:lnTo>
                  <a:lnTo>
                    <a:pt x="140" y="161"/>
                  </a:lnTo>
                  <a:lnTo>
                    <a:pt x="142" y="161"/>
                  </a:lnTo>
                  <a:lnTo>
                    <a:pt x="142" y="163"/>
                  </a:lnTo>
                  <a:lnTo>
                    <a:pt x="140" y="164"/>
                  </a:lnTo>
                  <a:lnTo>
                    <a:pt x="138" y="166"/>
                  </a:lnTo>
                  <a:lnTo>
                    <a:pt x="137" y="169"/>
                  </a:lnTo>
                  <a:lnTo>
                    <a:pt x="134" y="172"/>
                  </a:lnTo>
                  <a:lnTo>
                    <a:pt x="128" y="174"/>
                  </a:lnTo>
                  <a:lnTo>
                    <a:pt x="126" y="174"/>
                  </a:lnTo>
                  <a:lnTo>
                    <a:pt x="112" y="174"/>
                  </a:lnTo>
                  <a:lnTo>
                    <a:pt x="100" y="180"/>
                  </a:lnTo>
                  <a:lnTo>
                    <a:pt x="93" y="182"/>
                  </a:lnTo>
                  <a:lnTo>
                    <a:pt x="88" y="186"/>
                  </a:lnTo>
                  <a:lnTo>
                    <a:pt x="83" y="188"/>
                  </a:lnTo>
                  <a:lnTo>
                    <a:pt x="79" y="191"/>
                  </a:lnTo>
                  <a:lnTo>
                    <a:pt x="70" y="192"/>
                  </a:lnTo>
                  <a:lnTo>
                    <a:pt x="56" y="197"/>
                  </a:lnTo>
                  <a:lnTo>
                    <a:pt x="52" y="199"/>
                  </a:lnTo>
                  <a:lnTo>
                    <a:pt x="47" y="202"/>
                  </a:lnTo>
                  <a:lnTo>
                    <a:pt x="40" y="206"/>
                  </a:lnTo>
                  <a:lnTo>
                    <a:pt x="37" y="206"/>
                  </a:lnTo>
                  <a:lnTo>
                    <a:pt x="32" y="202"/>
                  </a:lnTo>
                  <a:lnTo>
                    <a:pt x="28" y="200"/>
                  </a:lnTo>
                  <a:lnTo>
                    <a:pt x="17" y="198"/>
                  </a:lnTo>
                  <a:lnTo>
                    <a:pt x="9" y="197"/>
                  </a:lnTo>
                  <a:lnTo>
                    <a:pt x="5" y="195"/>
                  </a:lnTo>
                  <a:lnTo>
                    <a:pt x="4" y="195"/>
                  </a:lnTo>
                  <a:lnTo>
                    <a:pt x="5" y="194"/>
                  </a:lnTo>
                  <a:lnTo>
                    <a:pt x="7" y="194"/>
                  </a:lnTo>
                  <a:lnTo>
                    <a:pt x="10" y="194"/>
                  </a:lnTo>
                  <a:lnTo>
                    <a:pt x="12" y="194"/>
                  </a:lnTo>
                  <a:lnTo>
                    <a:pt x="14" y="193"/>
                  </a:lnTo>
                  <a:lnTo>
                    <a:pt x="15" y="192"/>
                  </a:lnTo>
                  <a:lnTo>
                    <a:pt x="15" y="190"/>
                  </a:lnTo>
                  <a:lnTo>
                    <a:pt x="15" y="188"/>
                  </a:lnTo>
                  <a:lnTo>
                    <a:pt x="16" y="187"/>
                  </a:lnTo>
                  <a:lnTo>
                    <a:pt x="16" y="184"/>
                  </a:lnTo>
                  <a:lnTo>
                    <a:pt x="15" y="179"/>
                  </a:lnTo>
                  <a:lnTo>
                    <a:pt x="14" y="178"/>
                  </a:lnTo>
                  <a:lnTo>
                    <a:pt x="9" y="178"/>
                  </a:lnTo>
                  <a:lnTo>
                    <a:pt x="9" y="177"/>
                  </a:lnTo>
                  <a:lnTo>
                    <a:pt x="8" y="175"/>
                  </a:lnTo>
                  <a:lnTo>
                    <a:pt x="7" y="173"/>
                  </a:lnTo>
                  <a:lnTo>
                    <a:pt x="6" y="169"/>
                  </a:lnTo>
                  <a:lnTo>
                    <a:pt x="5" y="164"/>
                  </a:lnTo>
                  <a:lnTo>
                    <a:pt x="2" y="155"/>
                  </a:lnTo>
                  <a:lnTo>
                    <a:pt x="1" y="152"/>
                  </a:lnTo>
                  <a:lnTo>
                    <a:pt x="0" y="149"/>
                  </a:lnTo>
                  <a:lnTo>
                    <a:pt x="0" y="145"/>
                  </a:lnTo>
                  <a:lnTo>
                    <a:pt x="1" y="144"/>
                  </a:lnTo>
                  <a:lnTo>
                    <a:pt x="1" y="142"/>
                  </a:lnTo>
                  <a:lnTo>
                    <a:pt x="0" y="140"/>
                  </a:lnTo>
                  <a:lnTo>
                    <a:pt x="3" y="136"/>
                  </a:lnTo>
                  <a:lnTo>
                    <a:pt x="7" y="131"/>
                  </a:lnTo>
                  <a:lnTo>
                    <a:pt x="8" y="129"/>
                  </a:lnTo>
                  <a:lnTo>
                    <a:pt x="8" y="127"/>
                  </a:lnTo>
                  <a:lnTo>
                    <a:pt x="8" y="126"/>
                  </a:lnTo>
                  <a:lnTo>
                    <a:pt x="10" y="120"/>
                  </a:lnTo>
                  <a:lnTo>
                    <a:pt x="12" y="112"/>
                  </a:lnTo>
                  <a:lnTo>
                    <a:pt x="13" y="109"/>
                  </a:lnTo>
                  <a:lnTo>
                    <a:pt x="13" y="108"/>
                  </a:lnTo>
                  <a:lnTo>
                    <a:pt x="15" y="106"/>
                  </a:lnTo>
                  <a:lnTo>
                    <a:pt x="15" y="104"/>
                  </a:lnTo>
                  <a:lnTo>
                    <a:pt x="19" y="101"/>
                  </a:lnTo>
                  <a:lnTo>
                    <a:pt x="21" y="101"/>
                  </a:lnTo>
                  <a:lnTo>
                    <a:pt x="21" y="99"/>
                  </a:lnTo>
                  <a:lnTo>
                    <a:pt x="20" y="98"/>
                  </a:lnTo>
                  <a:lnTo>
                    <a:pt x="21" y="97"/>
                  </a:lnTo>
                  <a:lnTo>
                    <a:pt x="21" y="97"/>
                  </a:lnTo>
                  <a:lnTo>
                    <a:pt x="23" y="96"/>
                  </a:lnTo>
                  <a:lnTo>
                    <a:pt x="24" y="95"/>
                  </a:lnTo>
                  <a:lnTo>
                    <a:pt x="23" y="86"/>
                  </a:lnTo>
                  <a:lnTo>
                    <a:pt x="21" y="77"/>
                  </a:lnTo>
                  <a:lnTo>
                    <a:pt x="21" y="76"/>
                  </a:lnTo>
                  <a:lnTo>
                    <a:pt x="20" y="75"/>
                  </a:lnTo>
                  <a:lnTo>
                    <a:pt x="19" y="71"/>
                  </a:lnTo>
                  <a:lnTo>
                    <a:pt x="18" y="69"/>
                  </a:lnTo>
                  <a:lnTo>
                    <a:pt x="16" y="68"/>
                  </a:lnTo>
                  <a:lnTo>
                    <a:pt x="16" y="67"/>
                  </a:lnTo>
                  <a:lnTo>
                    <a:pt x="18" y="63"/>
                  </a:lnTo>
                  <a:lnTo>
                    <a:pt x="18" y="61"/>
                  </a:lnTo>
                  <a:lnTo>
                    <a:pt x="18" y="60"/>
                  </a:lnTo>
                  <a:lnTo>
                    <a:pt x="18" y="58"/>
                  </a:lnTo>
                  <a:lnTo>
                    <a:pt x="18" y="56"/>
                  </a:lnTo>
                  <a:lnTo>
                    <a:pt x="18" y="54"/>
                  </a:lnTo>
                  <a:lnTo>
                    <a:pt x="18" y="52"/>
                  </a:lnTo>
                  <a:lnTo>
                    <a:pt x="16" y="49"/>
                  </a:lnTo>
                  <a:lnTo>
                    <a:pt x="15" y="46"/>
                  </a:lnTo>
                  <a:lnTo>
                    <a:pt x="16" y="44"/>
                  </a:lnTo>
                  <a:lnTo>
                    <a:pt x="16" y="40"/>
                  </a:lnTo>
                  <a:lnTo>
                    <a:pt x="15" y="35"/>
                  </a:lnTo>
                  <a:lnTo>
                    <a:pt x="15" y="31"/>
                  </a:lnTo>
                  <a:lnTo>
                    <a:pt x="16" y="30"/>
                  </a:lnTo>
                  <a:lnTo>
                    <a:pt x="15" y="28"/>
                  </a:lnTo>
                  <a:lnTo>
                    <a:pt x="14" y="27"/>
                  </a:lnTo>
                  <a:lnTo>
                    <a:pt x="14" y="26"/>
                  </a:lnTo>
                  <a:lnTo>
                    <a:pt x="15" y="24"/>
                  </a:lnTo>
                  <a:lnTo>
                    <a:pt x="15" y="23"/>
                  </a:lnTo>
                  <a:lnTo>
                    <a:pt x="13" y="23"/>
                  </a:lnTo>
                  <a:lnTo>
                    <a:pt x="12" y="21"/>
                  </a:lnTo>
                  <a:lnTo>
                    <a:pt x="11" y="18"/>
                  </a:lnTo>
                  <a:lnTo>
                    <a:pt x="11" y="14"/>
                  </a:lnTo>
                  <a:lnTo>
                    <a:pt x="13" y="6"/>
                  </a:lnTo>
                  <a:lnTo>
                    <a:pt x="13" y="5"/>
                  </a:lnTo>
                  <a:lnTo>
                    <a:pt x="16" y="5"/>
                  </a:lnTo>
                  <a:lnTo>
                    <a:pt x="16" y="5"/>
                  </a:lnTo>
                  <a:lnTo>
                    <a:pt x="24" y="5"/>
                  </a:lnTo>
                  <a:lnTo>
                    <a:pt x="33" y="5"/>
                  </a:lnTo>
                  <a:lnTo>
                    <a:pt x="43" y="5"/>
                  </a:lnTo>
                  <a:lnTo>
                    <a:pt x="53" y="5"/>
                  </a:lnTo>
                  <a:lnTo>
                    <a:pt x="53" y="5"/>
                  </a:lnTo>
                  <a:lnTo>
                    <a:pt x="55" y="4"/>
                  </a:lnTo>
                  <a:lnTo>
                    <a:pt x="65" y="5"/>
                  </a:lnTo>
                  <a:lnTo>
                    <a:pt x="71" y="5"/>
                  </a:lnTo>
                  <a:lnTo>
                    <a:pt x="73" y="5"/>
                  </a:lnTo>
                  <a:lnTo>
                    <a:pt x="75" y="5"/>
                  </a:lnTo>
                  <a:lnTo>
                    <a:pt x="79" y="5"/>
                  </a:lnTo>
                  <a:lnTo>
                    <a:pt x="82" y="5"/>
                  </a:lnTo>
                  <a:lnTo>
                    <a:pt x="84" y="8"/>
                  </a:lnTo>
                  <a:lnTo>
                    <a:pt x="84" y="8"/>
                  </a:lnTo>
                  <a:lnTo>
                    <a:pt x="85" y="6"/>
                  </a:lnTo>
                  <a:lnTo>
                    <a:pt x="87" y="6"/>
                  </a:lnTo>
                  <a:lnTo>
                    <a:pt x="88" y="5"/>
                  </a:lnTo>
                  <a:lnTo>
                    <a:pt x="90" y="4"/>
                  </a:lnTo>
                  <a:lnTo>
                    <a:pt x="90" y="2"/>
                  </a:lnTo>
                  <a:lnTo>
                    <a:pt x="92" y="2"/>
                  </a:lnTo>
                  <a:lnTo>
                    <a:pt x="93" y="2"/>
                  </a:lnTo>
                  <a:lnTo>
                    <a:pt x="94" y="1"/>
                  </a:lnTo>
                  <a:lnTo>
                    <a:pt x="95" y="0"/>
                  </a:lnTo>
                  <a:lnTo>
                    <a:pt x="10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19" name="Freeform 1057">
              <a:extLst>
                <a:ext uri="{FF2B5EF4-FFF2-40B4-BE49-F238E27FC236}">
                  <a16:creationId xmlns="" xmlns:a16="http://schemas.microsoft.com/office/drawing/2014/main" id="{CF0DC582-0BE1-2B01-A024-79E9A45BAD68}"/>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0" name="Freeform 1058">
              <a:extLst>
                <a:ext uri="{FF2B5EF4-FFF2-40B4-BE49-F238E27FC236}">
                  <a16:creationId xmlns="" xmlns:a16="http://schemas.microsoft.com/office/drawing/2014/main" id="{52B65AF4-B2B0-9D3C-17AD-4CCF238020D5}"/>
                </a:ext>
              </a:extLst>
            </p:cNvPr>
            <p:cNvSpPr>
              <a:spLocks noChangeArrowheads="1"/>
            </p:cNvSpPr>
            <p:nvPr/>
          </p:nvSpPr>
          <p:spPr bwMode="auto">
            <a:xfrm>
              <a:off x="7534398" y="9352817"/>
              <a:ext cx="120894" cy="32971"/>
            </a:xfrm>
            <a:custGeom>
              <a:avLst/>
              <a:gdLst>
                <a:gd name="T0" fmla="*/ 2 w 97"/>
                <a:gd name="T1" fmla="*/ 22 h 26"/>
                <a:gd name="T2" fmla="*/ 3 w 97"/>
                <a:gd name="T3" fmla="*/ 13 h 26"/>
                <a:gd name="T4" fmla="*/ 7 w 97"/>
                <a:gd name="T5" fmla="*/ 13 h 26"/>
                <a:gd name="T6" fmla="*/ 9 w 97"/>
                <a:gd name="T7" fmla="*/ 17 h 26"/>
                <a:gd name="T8" fmla="*/ 18 w 97"/>
                <a:gd name="T9" fmla="*/ 17 h 26"/>
                <a:gd name="T10" fmla="*/ 20 w 97"/>
                <a:gd name="T11" fmla="*/ 16 h 26"/>
                <a:gd name="T12" fmla="*/ 27 w 97"/>
                <a:gd name="T13" fmla="*/ 13 h 26"/>
                <a:gd name="T14" fmla="*/ 39 w 97"/>
                <a:gd name="T15" fmla="*/ 12 h 26"/>
                <a:gd name="T16" fmla="*/ 45 w 97"/>
                <a:gd name="T17" fmla="*/ 12 h 26"/>
                <a:gd name="T18" fmla="*/ 40 w 97"/>
                <a:gd name="T19" fmla="*/ 10 h 26"/>
                <a:gd name="T20" fmla="*/ 22 w 97"/>
                <a:gd name="T21" fmla="*/ 12 h 26"/>
                <a:gd name="T22" fmla="*/ 12 w 97"/>
                <a:gd name="T23" fmla="*/ 15 h 26"/>
                <a:gd name="T24" fmla="*/ 8 w 97"/>
                <a:gd name="T25" fmla="*/ 8 h 26"/>
                <a:gd name="T26" fmla="*/ 26 w 97"/>
                <a:gd name="T27" fmla="*/ 7 h 26"/>
                <a:gd name="T28" fmla="*/ 42 w 97"/>
                <a:gd name="T29" fmla="*/ 8 h 26"/>
                <a:gd name="T30" fmla="*/ 50 w 97"/>
                <a:gd name="T31" fmla="*/ 1 h 26"/>
                <a:gd name="T32" fmla="*/ 57 w 97"/>
                <a:gd name="T33" fmla="*/ 0 h 26"/>
                <a:gd name="T34" fmla="*/ 66 w 97"/>
                <a:gd name="T35" fmla="*/ 5 h 26"/>
                <a:gd name="T36" fmla="*/ 72 w 97"/>
                <a:gd name="T37" fmla="*/ 7 h 26"/>
                <a:gd name="T38" fmla="*/ 78 w 97"/>
                <a:gd name="T39" fmla="*/ 10 h 26"/>
                <a:gd name="T40" fmla="*/ 81 w 97"/>
                <a:gd name="T41" fmla="*/ 11 h 26"/>
                <a:gd name="T42" fmla="*/ 86 w 97"/>
                <a:gd name="T43" fmla="*/ 9 h 26"/>
                <a:gd name="T44" fmla="*/ 96 w 97"/>
                <a:gd name="T45" fmla="*/ 12 h 26"/>
                <a:gd name="T46" fmla="*/ 96 w 97"/>
                <a:gd name="T47" fmla="*/ 16 h 26"/>
                <a:gd name="T48" fmla="*/ 83 w 97"/>
                <a:gd name="T49" fmla="*/ 19 h 26"/>
                <a:gd name="T50" fmla="*/ 69 w 97"/>
                <a:gd name="T51" fmla="*/ 15 h 26"/>
                <a:gd name="T52" fmla="*/ 62 w 97"/>
                <a:gd name="T53" fmla="*/ 13 h 26"/>
                <a:gd name="T54" fmla="*/ 57 w 97"/>
                <a:gd name="T55" fmla="*/ 10 h 26"/>
                <a:gd name="T56" fmla="*/ 53 w 97"/>
                <a:gd name="T57" fmla="*/ 8 h 26"/>
                <a:gd name="T58" fmla="*/ 51 w 97"/>
                <a:gd name="T59" fmla="*/ 11 h 26"/>
                <a:gd name="T60" fmla="*/ 49 w 97"/>
                <a:gd name="T61" fmla="*/ 14 h 26"/>
                <a:gd name="T62" fmla="*/ 37 w 97"/>
                <a:gd name="T63" fmla="*/ 15 h 26"/>
                <a:gd name="T64" fmla="*/ 33 w 97"/>
                <a:gd name="T65" fmla="*/ 16 h 26"/>
                <a:gd name="T66" fmla="*/ 25 w 97"/>
                <a:gd name="T67" fmla="*/ 22 h 26"/>
                <a:gd name="T68" fmla="*/ 12 w 97"/>
                <a:gd name="T69" fmla="*/ 22 h 26"/>
                <a:gd name="T70" fmla="*/ 4 w 97"/>
                <a:gd name="T7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26">
                  <a:moveTo>
                    <a:pt x="2" y="25"/>
                  </a:moveTo>
                  <a:lnTo>
                    <a:pt x="2" y="22"/>
                  </a:lnTo>
                  <a:lnTo>
                    <a:pt x="0" y="16"/>
                  </a:lnTo>
                  <a:lnTo>
                    <a:pt x="3" y="13"/>
                  </a:lnTo>
                  <a:lnTo>
                    <a:pt x="5" y="12"/>
                  </a:lnTo>
                  <a:lnTo>
                    <a:pt x="7" y="13"/>
                  </a:lnTo>
                  <a:lnTo>
                    <a:pt x="7" y="15"/>
                  </a:lnTo>
                  <a:lnTo>
                    <a:pt x="9" y="17"/>
                  </a:lnTo>
                  <a:lnTo>
                    <a:pt x="13" y="18"/>
                  </a:lnTo>
                  <a:lnTo>
                    <a:pt x="18" y="17"/>
                  </a:lnTo>
                  <a:lnTo>
                    <a:pt x="20" y="18"/>
                  </a:lnTo>
                  <a:lnTo>
                    <a:pt x="20" y="16"/>
                  </a:lnTo>
                  <a:lnTo>
                    <a:pt x="21" y="15"/>
                  </a:lnTo>
                  <a:lnTo>
                    <a:pt x="27" y="13"/>
                  </a:lnTo>
                  <a:lnTo>
                    <a:pt x="33" y="13"/>
                  </a:lnTo>
                  <a:lnTo>
                    <a:pt x="39" y="12"/>
                  </a:lnTo>
                  <a:lnTo>
                    <a:pt x="44" y="12"/>
                  </a:lnTo>
                  <a:lnTo>
                    <a:pt x="45" y="12"/>
                  </a:lnTo>
                  <a:lnTo>
                    <a:pt x="44" y="11"/>
                  </a:lnTo>
                  <a:lnTo>
                    <a:pt x="40" y="10"/>
                  </a:lnTo>
                  <a:lnTo>
                    <a:pt x="31" y="12"/>
                  </a:lnTo>
                  <a:lnTo>
                    <a:pt x="22" y="12"/>
                  </a:lnTo>
                  <a:lnTo>
                    <a:pt x="15" y="16"/>
                  </a:lnTo>
                  <a:lnTo>
                    <a:pt x="12" y="15"/>
                  </a:lnTo>
                  <a:lnTo>
                    <a:pt x="9" y="12"/>
                  </a:lnTo>
                  <a:lnTo>
                    <a:pt x="8" y="8"/>
                  </a:lnTo>
                  <a:lnTo>
                    <a:pt x="17" y="7"/>
                  </a:lnTo>
                  <a:lnTo>
                    <a:pt x="26" y="7"/>
                  </a:lnTo>
                  <a:lnTo>
                    <a:pt x="37" y="8"/>
                  </a:lnTo>
                  <a:lnTo>
                    <a:pt x="42" y="8"/>
                  </a:lnTo>
                  <a:lnTo>
                    <a:pt x="45" y="3"/>
                  </a:lnTo>
                  <a:lnTo>
                    <a:pt x="50" y="1"/>
                  </a:lnTo>
                  <a:lnTo>
                    <a:pt x="55" y="0"/>
                  </a:lnTo>
                  <a:lnTo>
                    <a:pt x="57" y="0"/>
                  </a:lnTo>
                  <a:lnTo>
                    <a:pt x="61" y="1"/>
                  </a:lnTo>
                  <a:lnTo>
                    <a:pt x="66" y="5"/>
                  </a:lnTo>
                  <a:lnTo>
                    <a:pt x="69" y="6"/>
                  </a:lnTo>
                  <a:lnTo>
                    <a:pt x="72" y="7"/>
                  </a:lnTo>
                  <a:lnTo>
                    <a:pt x="74" y="8"/>
                  </a:lnTo>
                  <a:lnTo>
                    <a:pt x="78" y="10"/>
                  </a:lnTo>
                  <a:lnTo>
                    <a:pt x="80" y="11"/>
                  </a:lnTo>
                  <a:lnTo>
                    <a:pt x="81" y="11"/>
                  </a:lnTo>
                  <a:lnTo>
                    <a:pt x="84" y="10"/>
                  </a:lnTo>
                  <a:lnTo>
                    <a:pt x="86" y="9"/>
                  </a:lnTo>
                  <a:lnTo>
                    <a:pt x="91" y="9"/>
                  </a:lnTo>
                  <a:lnTo>
                    <a:pt x="96" y="12"/>
                  </a:lnTo>
                  <a:lnTo>
                    <a:pt x="96" y="13"/>
                  </a:lnTo>
                  <a:lnTo>
                    <a:pt x="96" y="16"/>
                  </a:lnTo>
                  <a:lnTo>
                    <a:pt x="90" y="17"/>
                  </a:lnTo>
                  <a:lnTo>
                    <a:pt x="83" y="19"/>
                  </a:lnTo>
                  <a:lnTo>
                    <a:pt x="76" y="18"/>
                  </a:lnTo>
                  <a:lnTo>
                    <a:pt x="69" y="15"/>
                  </a:lnTo>
                  <a:lnTo>
                    <a:pt x="64" y="13"/>
                  </a:lnTo>
                  <a:lnTo>
                    <a:pt x="62" y="13"/>
                  </a:lnTo>
                  <a:lnTo>
                    <a:pt x="60" y="12"/>
                  </a:lnTo>
                  <a:lnTo>
                    <a:pt x="57" y="10"/>
                  </a:lnTo>
                  <a:lnTo>
                    <a:pt x="55" y="9"/>
                  </a:lnTo>
                  <a:lnTo>
                    <a:pt x="53" y="8"/>
                  </a:lnTo>
                  <a:lnTo>
                    <a:pt x="52" y="10"/>
                  </a:lnTo>
                  <a:lnTo>
                    <a:pt x="51" y="11"/>
                  </a:lnTo>
                  <a:lnTo>
                    <a:pt x="51" y="13"/>
                  </a:lnTo>
                  <a:lnTo>
                    <a:pt x="49" y="14"/>
                  </a:lnTo>
                  <a:lnTo>
                    <a:pt x="43" y="15"/>
                  </a:lnTo>
                  <a:lnTo>
                    <a:pt x="37" y="15"/>
                  </a:lnTo>
                  <a:lnTo>
                    <a:pt x="34" y="16"/>
                  </a:lnTo>
                  <a:lnTo>
                    <a:pt x="33" y="16"/>
                  </a:lnTo>
                  <a:lnTo>
                    <a:pt x="32" y="22"/>
                  </a:lnTo>
                  <a:lnTo>
                    <a:pt x="25" y="22"/>
                  </a:lnTo>
                  <a:lnTo>
                    <a:pt x="19" y="22"/>
                  </a:lnTo>
                  <a:lnTo>
                    <a:pt x="12" y="22"/>
                  </a:lnTo>
                  <a:lnTo>
                    <a:pt x="5" y="22"/>
                  </a:lnTo>
                  <a:lnTo>
                    <a:pt x="4" y="23"/>
                  </a:lnTo>
                  <a:lnTo>
                    <a:pt x="2"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1" name="Freeform 1059">
              <a:extLst>
                <a:ext uri="{FF2B5EF4-FFF2-40B4-BE49-F238E27FC236}">
                  <a16:creationId xmlns="" xmlns:a16="http://schemas.microsoft.com/office/drawing/2014/main" id="{BF8C9E61-93C6-28F0-FF28-85687134C203}"/>
                </a:ext>
              </a:extLst>
            </p:cNvPr>
            <p:cNvSpPr>
              <a:spLocks noChangeArrowheads="1"/>
            </p:cNvSpPr>
            <p:nvPr/>
          </p:nvSpPr>
          <p:spPr bwMode="auto">
            <a:xfrm>
              <a:off x="7605833" y="9402272"/>
              <a:ext cx="296740" cy="219808"/>
            </a:xfrm>
            <a:custGeom>
              <a:avLst/>
              <a:gdLst>
                <a:gd name="T0" fmla="*/ 114 w 237"/>
                <a:gd name="T1" fmla="*/ 16 h 177"/>
                <a:gd name="T2" fmla="*/ 128 w 237"/>
                <a:gd name="T3" fmla="*/ 16 h 177"/>
                <a:gd name="T4" fmla="*/ 138 w 237"/>
                <a:gd name="T5" fmla="*/ 24 h 177"/>
                <a:gd name="T6" fmla="*/ 147 w 237"/>
                <a:gd name="T7" fmla="*/ 17 h 177"/>
                <a:gd name="T8" fmla="*/ 167 w 237"/>
                <a:gd name="T9" fmla="*/ 20 h 177"/>
                <a:gd name="T10" fmla="*/ 181 w 237"/>
                <a:gd name="T11" fmla="*/ 13 h 177"/>
                <a:gd name="T12" fmla="*/ 181 w 237"/>
                <a:gd name="T13" fmla="*/ 7 h 177"/>
                <a:gd name="T14" fmla="*/ 194 w 237"/>
                <a:gd name="T15" fmla="*/ 10 h 177"/>
                <a:gd name="T16" fmla="*/ 200 w 237"/>
                <a:gd name="T17" fmla="*/ 33 h 177"/>
                <a:gd name="T18" fmla="*/ 211 w 237"/>
                <a:gd name="T19" fmla="*/ 41 h 177"/>
                <a:gd name="T20" fmla="*/ 209 w 237"/>
                <a:gd name="T21" fmla="*/ 46 h 177"/>
                <a:gd name="T22" fmla="*/ 208 w 237"/>
                <a:gd name="T23" fmla="*/ 54 h 177"/>
                <a:gd name="T24" fmla="*/ 215 w 237"/>
                <a:gd name="T25" fmla="*/ 60 h 177"/>
                <a:gd name="T26" fmla="*/ 226 w 237"/>
                <a:gd name="T27" fmla="*/ 77 h 177"/>
                <a:gd name="T28" fmla="*/ 221 w 237"/>
                <a:gd name="T29" fmla="*/ 87 h 177"/>
                <a:gd name="T30" fmla="*/ 227 w 237"/>
                <a:gd name="T31" fmla="*/ 106 h 177"/>
                <a:gd name="T32" fmla="*/ 233 w 237"/>
                <a:gd name="T33" fmla="*/ 116 h 177"/>
                <a:gd name="T34" fmla="*/ 235 w 237"/>
                <a:gd name="T35" fmla="*/ 130 h 177"/>
                <a:gd name="T36" fmla="*/ 232 w 237"/>
                <a:gd name="T37" fmla="*/ 136 h 177"/>
                <a:gd name="T38" fmla="*/ 218 w 237"/>
                <a:gd name="T39" fmla="*/ 136 h 177"/>
                <a:gd name="T40" fmla="*/ 224 w 237"/>
                <a:gd name="T41" fmla="*/ 145 h 177"/>
                <a:gd name="T42" fmla="*/ 222 w 237"/>
                <a:gd name="T43" fmla="*/ 156 h 177"/>
                <a:gd name="T44" fmla="*/ 210 w 237"/>
                <a:gd name="T45" fmla="*/ 165 h 177"/>
                <a:gd name="T46" fmla="*/ 203 w 237"/>
                <a:gd name="T47" fmla="*/ 162 h 177"/>
                <a:gd name="T48" fmla="*/ 198 w 237"/>
                <a:gd name="T49" fmla="*/ 173 h 177"/>
                <a:gd name="T50" fmla="*/ 190 w 237"/>
                <a:gd name="T51" fmla="*/ 176 h 177"/>
                <a:gd name="T52" fmla="*/ 181 w 237"/>
                <a:gd name="T53" fmla="*/ 170 h 177"/>
                <a:gd name="T54" fmla="*/ 182 w 237"/>
                <a:gd name="T55" fmla="*/ 163 h 177"/>
                <a:gd name="T56" fmla="*/ 179 w 237"/>
                <a:gd name="T57" fmla="*/ 150 h 177"/>
                <a:gd name="T58" fmla="*/ 177 w 237"/>
                <a:gd name="T59" fmla="*/ 140 h 177"/>
                <a:gd name="T60" fmla="*/ 171 w 237"/>
                <a:gd name="T61" fmla="*/ 135 h 177"/>
                <a:gd name="T62" fmla="*/ 160 w 237"/>
                <a:gd name="T63" fmla="*/ 137 h 177"/>
                <a:gd name="T64" fmla="*/ 150 w 237"/>
                <a:gd name="T65" fmla="*/ 135 h 177"/>
                <a:gd name="T66" fmla="*/ 139 w 237"/>
                <a:gd name="T67" fmla="*/ 140 h 177"/>
                <a:gd name="T68" fmla="*/ 145 w 237"/>
                <a:gd name="T69" fmla="*/ 129 h 177"/>
                <a:gd name="T70" fmla="*/ 137 w 237"/>
                <a:gd name="T71" fmla="*/ 116 h 177"/>
                <a:gd name="T72" fmla="*/ 137 w 237"/>
                <a:gd name="T73" fmla="*/ 106 h 177"/>
                <a:gd name="T74" fmla="*/ 123 w 237"/>
                <a:gd name="T75" fmla="*/ 87 h 177"/>
                <a:gd name="T76" fmla="*/ 93 w 237"/>
                <a:gd name="T77" fmla="*/ 90 h 177"/>
                <a:gd name="T78" fmla="*/ 79 w 237"/>
                <a:gd name="T79" fmla="*/ 97 h 177"/>
                <a:gd name="T80" fmla="*/ 71 w 237"/>
                <a:gd name="T81" fmla="*/ 109 h 177"/>
                <a:gd name="T82" fmla="*/ 60 w 237"/>
                <a:gd name="T83" fmla="*/ 117 h 177"/>
                <a:gd name="T84" fmla="*/ 52 w 237"/>
                <a:gd name="T85" fmla="*/ 109 h 177"/>
                <a:gd name="T86" fmla="*/ 45 w 237"/>
                <a:gd name="T87" fmla="*/ 93 h 177"/>
                <a:gd name="T88" fmla="*/ 35 w 237"/>
                <a:gd name="T89" fmla="*/ 87 h 177"/>
                <a:gd name="T90" fmla="*/ 19 w 237"/>
                <a:gd name="T91" fmla="*/ 79 h 177"/>
                <a:gd name="T92" fmla="*/ 11 w 237"/>
                <a:gd name="T93" fmla="*/ 62 h 177"/>
                <a:gd name="T94" fmla="*/ 2 w 237"/>
                <a:gd name="T95" fmla="*/ 60 h 177"/>
                <a:gd name="T96" fmla="*/ 9 w 237"/>
                <a:gd name="T97" fmla="*/ 41 h 177"/>
                <a:gd name="T98" fmla="*/ 25 w 237"/>
                <a:gd name="T99" fmla="*/ 33 h 177"/>
                <a:gd name="T100" fmla="*/ 42 w 237"/>
                <a:gd name="T101" fmla="*/ 21 h 177"/>
                <a:gd name="T102" fmla="*/ 37 w 237"/>
                <a:gd name="T103" fmla="*/ 13 h 177"/>
                <a:gd name="T104" fmla="*/ 44 w 237"/>
                <a:gd name="T105" fmla="*/ 6 h 177"/>
                <a:gd name="T106" fmla="*/ 61 w 237"/>
                <a:gd name="T107" fmla="*/ 1 h 177"/>
                <a:gd name="T108" fmla="*/ 65 w 237"/>
                <a:gd name="T109" fmla="*/ 6 h 177"/>
                <a:gd name="T110" fmla="*/ 74 w 237"/>
                <a:gd name="T111" fmla="*/ 7 h 177"/>
                <a:gd name="T112" fmla="*/ 93 w 237"/>
                <a:gd name="T113" fmla="*/ 9 h 177"/>
                <a:gd name="T114" fmla="*/ 117 w 237"/>
                <a:gd name="T115" fmla="*/ 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177">
                  <a:moveTo>
                    <a:pt x="117" y="8"/>
                  </a:moveTo>
                  <a:lnTo>
                    <a:pt x="116" y="9"/>
                  </a:lnTo>
                  <a:lnTo>
                    <a:pt x="115" y="12"/>
                  </a:lnTo>
                  <a:lnTo>
                    <a:pt x="114" y="13"/>
                  </a:lnTo>
                  <a:lnTo>
                    <a:pt x="114" y="15"/>
                  </a:lnTo>
                  <a:lnTo>
                    <a:pt x="114" y="16"/>
                  </a:lnTo>
                  <a:lnTo>
                    <a:pt x="116" y="18"/>
                  </a:lnTo>
                  <a:lnTo>
                    <a:pt x="120" y="21"/>
                  </a:lnTo>
                  <a:lnTo>
                    <a:pt x="121" y="21"/>
                  </a:lnTo>
                  <a:lnTo>
                    <a:pt x="123" y="20"/>
                  </a:lnTo>
                  <a:lnTo>
                    <a:pt x="125" y="18"/>
                  </a:lnTo>
                  <a:lnTo>
                    <a:pt x="128" y="16"/>
                  </a:lnTo>
                  <a:lnTo>
                    <a:pt x="130" y="14"/>
                  </a:lnTo>
                  <a:lnTo>
                    <a:pt x="132" y="15"/>
                  </a:lnTo>
                  <a:lnTo>
                    <a:pt x="134" y="16"/>
                  </a:lnTo>
                  <a:lnTo>
                    <a:pt x="136" y="20"/>
                  </a:lnTo>
                  <a:lnTo>
                    <a:pt x="138" y="24"/>
                  </a:lnTo>
                  <a:lnTo>
                    <a:pt x="138" y="24"/>
                  </a:lnTo>
                  <a:lnTo>
                    <a:pt x="139" y="25"/>
                  </a:lnTo>
                  <a:lnTo>
                    <a:pt x="140" y="25"/>
                  </a:lnTo>
                  <a:lnTo>
                    <a:pt x="141" y="24"/>
                  </a:lnTo>
                  <a:lnTo>
                    <a:pt x="142" y="24"/>
                  </a:lnTo>
                  <a:lnTo>
                    <a:pt x="143" y="22"/>
                  </a:lnTo>
                  <a:lnTo>
                    <a:pt x="147" y="17"/>
                  </a:lnTo>
                  <a:lnTo>
                    <a:pt x="150" y="16"/>
                  </a:lnTo>
                  <a:lnTo>
                    <a:pt x="151" y="15"/>
                  </a:lnTo>
                  <a:lnTo>
                    <a:pt x="153" y="14"/>
                  </a:lnTo>
                  <a:lnTo>
                    <a:pt x="156" y="16"/>
                  </a:lnTo>
                  <a:lnTo>
                    <a:pt x="161" y="18"/>
                  </a:lnTo>
                  <a:lnTo>
                    <a:pt x="167" y="20"/>
                  </a:lnTo>
                  <a:lnTo>
                    <a:pt x="169" y="20"/>
                  </a:lnTo>
                  <a:lnTo>
                    <a:pt x="171" y="20"/>
                  </a:lnTo>
                  <a:lnTo>
                    <a:pt x="172" y="17"/>
                  </a:lnTo>
                  <a:lnTo>
                    <a:pt x="175" y="16"/>
                  </a:lnTo>
                  <a:lnTo>
                    <a:pt x="178" y="14"/>
                  </a:lnTo>
                  <a:lnTo>
                    <a:pt x="181" y="13"/>
                  </a:lnTo>
                  <a:lnTo>
                    <a:pt x="182" y="13"/>
                  </a:lnTo>
                  <a:lnTo>
                    <a:pt x="183" y="12"/>
                  </a:lnTo>
                  <a:lnTo>
                    <a:pt x="183" y="11"/>
                  </a:lnTo>
                  <a:lnTo>
                    <a:pt x="183" y="9"/>
                  </a:lnTo>
                  <a:lnTo>
                    <a:pt x="181" y="7"/>
                  </a:lnTo>
                  <a:lnTo>
                    <a:pt x="181" y="7"/>
                  </a:lnTo>
                  <a:lnTo>
                    <a:pt x="182" y="6"/>
                  </a:lnTo>
                  <a:lnTo>
                    <a:pt x="184" y="5"/>
                  </a:lnTo>
                  <a:lnTo>
                    <a:pt x="187" y="6"/>
                  </a:lnTo>
                  <a:lnTo>
                    <a:pt x="190" y="7"/>
                  </a:lnTo>
                  <a:lnTo>
                    <a:pt x="193" y="8"/>
                  </a:lnTo>
                  <a:lnTo>
                    <a:pt x="194" y="10"/>
                  </a:lnTo>
                  <a:lnTo>
                    <a:pt x="195" y="14"/>
                  </a:lnTo>
                  <a:lnTo>
                    <a:pt x="196" y="18"/>
                  </a:lnTo>
                  <a:lnTo>
                    <a:pt x="199" y="24"/>
                  </a:lnTo>
                  <a:lnTo>
                    <a:pt x="199" y="28"/>
                  </a:lnTo>
                  <a:lnTo>
                    <a:pt x="199" y="32"/>
                  </a:lnTo>
                  <a:lnTo>
                    <a:pt x="200" y="33"/>
                  </a:lnTo>
                  <a:lnTo>
                    <a:pt x="202" y="33"/>
                  </a:lnTo>
                  <a:lnTo>
                    <a:pt x="203" y="34"/>
                  </a:lnTo>
                  <a:lnTo>
                    <a:pt x="204" y="37"/>
                  </a:lnTo>
                  <a:lnTo>
                    <a:pt x="206" y="38"/>
                  </a:lnTo>
                  <a:lnTo>
                    <a:pt x="207" y="38"/>
                  </a:lnTo>
                  <a:lnTo>
                    <a:pt x="211" y="41"/>
                  </a:lnTo>
                  <a:lnTo>
                    <a:pt x="213" y="41"/>
                  </a:lnTo>
                  <a:lnTo>
                    <a:pt x="213" y="42"/>
                  </a:lnTo>
                  <a:lnTo>
                    <a:pt x="213" y="43"/>
                  </a:lnTo>
                  <a:lnTo>
                    <a:pt x="212" y="44"/>
                  </a:lnTo>
                  <a:lnTo>
                    <a:pt x="211" y="45"/>
                  </a:lnTo>
                  <a:lnTo>
                    <a:pt x="209" y="46"/>
                  </a:lnTo>
                  <a:lnTo>
                    <a:pt x="208" y="48"/>
                  </a:lnTo>
                  <a:lnTo>
                    <a:pt x="205" y="53"/>
                  </a:lnTo>
                  <a:lnTo>
                    <a:pt x="204" y="54"/>
                  </a:lnTo>
                  <a:lnTo>
                    <a:pt x="205" y="54"/>
                  </a:lnTo>
                  <a:lnTo>
                    <a:pt x="207" y="54"/>
                  </a:lnTo>
                  <a:lnTo>
                    <a:pt x="208" y="54"/>
                  </a:lnTo>
                  <a:lnTo>
                    <a:pt x="210" y="53"/>
                  </a:lnTo>
                  <a:lnTo>
                    <a:pt x="213" y="53"/>
                  </a:lnTo>
                  <a:lnTo>
                    <a:pt x="215" y="54"/>
                  </a:lnTo>
                  <a:lnTo>
                    <a:pt x="216" y="55"/>
                  </a:lnTo>
                  <a:lnTo>
                    <a:pt x="216" y="57"/>
                  </a:lnTo>
                  <a:lnTo>
                    <a:pt x="215" y="60"/>
                  </a:lnTo>
                  <a:lnTo>
                    <a:pt x="215" y="62"/>
                  </a:lnTo>
                  <a:lnTo>
                    <a:pt x="216" y="66"/>
                  </a:lnTo>
                  <a:lnTo>
                    <a:pt x="217" y="71"/>
                  </a:lnTo>
                  <a:lnTo>
                    <a:pt x="218" y="72"/>
                  </a:lnTo>
                  <a:lnTo>
                    <a:pt x="225" y="76"/>
                  </a:lnTo>
                  <a:lnTo>
                    <a:pt x="226" y="77"/>
                  </a:lnTo>
                  <a:lnTo>
                    <a:pt x="227" y="79"/>
                  </a:lnTo>
                  <a:lnTo>
                    <a:pt x="226" y="81"/>
                  </a:lnTo>
                  <a:lnTo>
                    <a:pt x="225" y="82"/>
                  </a:lnTo>
                  <a:lnTo>
                    <a:pt x="223" y="84"/>
                  </a:lnTo>
                  <a:lnTo>
                    <a:pt x="221" y="85"/>
                  </a:lnTo>
                  <a:lnTo>
                    <a:pt x="221" y="87"/>
                  </a:lnTo>
                  <a:lnTo>
                    <a:pt x="221" y="90"/>
                  </a:lnTo>
                  <a:lnTo>
                    <a:pt x="221" y="97"/>
                  </a:lnTo>
                  <a:lnTo>
                    <a:pt x="221" y="103"/>
                  </a:lnTo>
                  <a:lnTo>
                    <a:pt x="223" y="105"/>
                  </a:lnTo>
                  <a:lnTo>
                    <a:pt x="225" y="106"/>
                  </a:lnTo>
                  <a:lnTo>
                    <a:pt x="227" y="106"/>
                  </a:lnTo>
                  <a:lnTo>
                    <a:pt x="229" y="106"/>
                  </a:lnTo>
                  <a:lnTo>
                    <a:pt x="229" y="109"/>
                  </a:lnTo>
                  <a:lnTo>
                    <a:pt x="229" y="113"/>
                  </a:lnTo>
                  <a:lnTo>
                    <a:pt x="231" y="114"/>
                  </a:lnTo>
                  <a:lnTo>
                    <a:pt x="232" y="115"/>
                  </a:lnTo>
                  <a:lnTo>
                    <a:pt x="233" y="116"/>
                  </a:lnTo>
                  <a:lnTo>
                    <a:pt x="229" y="118"/>
                  </a:lnTo>
                  <a:lnTo>
                    <a:pt x="228" y="120"/>
                  </a:lnTo>
                  <a:lnTo>
                    <a:pt x="228" y="123"/>
                  </a:lnTo>
                  <a:lnTo>
                    <a:pt x="228" y="126"/>
                  </a:lnTo>
                  <a:lnTo>
                    <a:pt x="233" y="128"/>
                  </a:lnTo>
                  <a:lnTo>
                    <a:pt x="235" y="130"/>
                  </a:lnTo>
                  <a:lnTo>
                    <a:pt x="236" y="133"/>
                  </a:lnTo>
                  <a:lnTo>
                    <a:pt x="236" y="138"/>
                  </a:lnTo>
                  <a:lnTo>
                    <a:pt x="235" y="139"/>
                  </a:lnTo>
                  <a:lnTo>
                    <a:pt x="234" y="139"/>
                  </a:lnTo>
                  <a:lnTo>
                    <a:pt x="232" y="137"/>
                  </a:lnTo>
                  <a:lnTo>
                    <a:pt x="232" y="136"/>
                  </a:lnTo>
                  <a:lnTo>
                    <a:pt x="230" y="136"/>
                  </a:lnTo>
                  <a:lnTo>
                    <a:pt x="228" y="135"/>
                  </a:lnTo>
                  <a:lnTo>
                    <a:pt x="224" y="135"/>
                  </a:lnTo>
                  <a:lnTo>
                    <a:pt x="221" y="135"/>
                  </a:lnTo>
                  <a:lnTo>
                    <a:pt x="219" y="135"/>
                  </a:lnTo>
                  <a:lnTo>
                    <a:pt x="218" y="136"/>
                  </a:lnTo>
                  <a:lnTo>
                    <a:pt x="218" y="138"/>
                  </a:lnTo>
                  <a:lnTo>
                    <a:pt x="218" y="143"/>
                  </a:lnTo>
                  <a:lnTo>
                    <a:pt x="219" y="144"/>
                  </a:lnTo>
                  <a:lnTo>
                    <a:pt x="221" y="145"/>
                  </a:lnTo>
                  <a:lnTo>
                    <a:pt x="223" y="145"/>
                  </a:lnTo>
                  <a:lnTo>
                    <a:pt x="224" y="145"/>
                  </a:lnTo>
                  <a:lnTo>
                    <a:pt x="225" y="146"/>
                  </a:lnTo>
                  <a:lnTo>
                    <a:pt x="225" y="148"/>
                  </a:lnTo>
                  <a:lnTo>
                    <a:pt x="225" y="150"/>
                  </a:lnTo>
                  <a:lnTo>
                    <a:pt x="223" y="151"/>
                  </a:lnTo>
                  <a:lnTo>
                    <a:pt x="222" y="155"/>
                  </a:lnTo>
                  <a:lnTo>
                    <a:pt x="222" y="156"/>
                  </a:lnTo>
                  <a:lnTo>
                    <a:pt x="222" y="159"/>
                  </a:lnTo>
                  <a:lnTo>
                    <a:pt x="219" y="164"/>
                  </a:lnTo>
                  <a:lnTo>
                    <a:pt x="218" y="165"/>
                  </a:lnTo>
                  <a:lnTo>
                    <a:pt x="215" y="164"/>
                  </a:lnTo>
                  <a:lnTo>
                    <a:pt x="212" y="164"/>
                  </a:lnTo>
                  <a:lnTo>
                    <a:pt x="210" y="165"/>
                  </a:lnTo>
                  <a:lnTo>
                    <a:pt x="209" y="164"/>
                  </a:lnTo>
                  <a:lnTo>
                    <a:pt x="208" y="163"/>
                  </a:lnTo>
                  <a:lnTo>
                    <a:pt x="207" y="161"/>
                  </a:lnTo>
                  <a:lnTo>
                    <a:pt x="206" y="161"/>
                  </a:lnTo>
                  <a:lnTo>
                    <a:pt x="205" y="161"/>
                  </a:lnTo>
                  <a:lnTo>
                    <a:pt x="203" y="162"/>
                  </a:lnTo>
                  <a:lnTo>
                    <a:pt x="202" y="164"/>
                  </a:lnTo>
                  <a:lnTo>
                    <a:pt x="202" y="166"/>
                  </a:lnTo>
                  <a:lnTo>
                    <a:pt x="202" y="167"/>
                  </a:lnTo>
                  <a:lnTo>
                    <a:pt x="201" y="168"/>
                  </a:lnTo>
                  <a:lnTo>
                    <a:pt x="199" y="170"/>
                  </a:lnTo>
                  <a:lnTo>
                    <a:pt x="198" y="173"/>
                  </a:lnTo>
                  <a:lnTo>
                    <a:pt x="197" y="175"/>
                  </a:lnTo>
                  <a:lnTo>
                    <a:pt x="196" y="175"/>
                  </a:lnTo>
                  <a:lnTo>
                    <a:pt x="195" y="174"/>
                  </a:lnTo>
                  <a:lnTo>
                    <a:pt x="194" y="175"/>
                  </a:lnTo>
                  <a:lnTo>
                    <a:pt x="192" y="176"/>
                  </a:lnTo>
                  <a:lnTo>
                    <a:pt x="190" y="176"/>
                  </a:lnTo>
                  <a:lnTo>
                    <a:pt x="189" y="175"/>
                  </a:lnTo>
                  <a:lnTo>
                    <a:pt x="188" y="174"/>
                  </a:lnTo>
                  <a:lnTo>
                    <a:pt x="187" y="172"/>
                  </a:lnTo>
                  <a:lnTo>
                    <a:pt x="185" y="171"/>
                  </a:lnTo>
                  <a:lnTo>
                    <a:pt x="182" y="170"/>
                  </a:lnTo>
                  <a:lnTo>
                    <a:pt x="181" y="170"/>
                  </a:lnTo>
                  <a:lnTo>
                    <a:pt x="180" y="170"/>
                  </a:lnTo>
                  <a:lnTo>
                    <a:pt x="179" y="170"/>
                  </a:lnTo>
                  <a:lnTo>
                    <a:pt x="179" y="169"/>
                  </a:lnTo>
                  <a:lnTo>
                    <a:pt x="180" y="167"/>
                  </a:lnTo>
                  <a:lnTo>
                    <a:pt x="182" y="165"/>
                  </a:lnTo>
                  <a:lnTo>
                    <a:pt x="182" y="163"/>
                  </a:lnTo>
                  <a:lnTo>
                    <a:pt x="182" y="161"/>
                  </a:lnTo>
                  <a:lnTo>
                    <a:pt x="181" y="158"/>
                  </a:lnTo>
                  <a:lnTo>
                    <a:pt x="180" y="155"/>
                  </a:lnTo>
                  <a:lnTo>
                    <a:pt x="179" y="154"/>
                  </a:lnTo>
                  <a:lnTo>
                    <a:pt x="180" y="152"/>
                  </a:lnTo>
                  <a:lnTo>
                    <a:pt x="179" y="150"/>
                  </a:lnTo>
                  <a:lnTo>
                    <a:pt x="179" y="149"/>
                  </a:lnTo>
                  <a:lnTo>
                    <a:pt x="178" y="147"/>
                  </a:lnTo>
                  <a:lnTo>
                    <a:pt x="178" y="146"/>
                  </a:lnTo>
                  <a:lnTo>
                    <a:pt x="177" y="145"/>
                  </a:lnTo>
                  <a:lnTo>
                    <a:pt x="177" y="142"/>
                  </a:lnTo>
                  <a:lnTo>
                    <a:pt x="177" y="140"/>
                  </a:lnTo>
                  <a:lnTo>
                    <a:pt x="176" y="139"/>
                  </a:lnTo>
                  <a:lnTo>
                    <a:pt x="174" y="138"/>
                  </a:lnTo>
                  <a:lnTo>
                    <a:pt x="173" y="137"/>
                  </a:lnTo>
                  <a:lnTo>
                    <a:pt x="172" y="135"/>
                  </a:lnTo>
                  <a:lnTo>
                    <a:pt x="172" y="135"/>
                  </a:lnTo>
                  <a:lnTo>
                    <a:pt x="171" y="135"/>
                  </a:lnTo>
                  <a:lnTo>
                    <a:pt x="171" y="136"/>
                  </a:lnTo>
                  <a:lnTo>
                    <a:pt x="170" y="136"/>
                  </a:lnTo>
                  <a:lnTo>
                    <a:pt x="169" y="134"/>
                  </a:lnTo>
                  <a:lnTo>
                    <a:pt x="169" y="134"/>
                  </a:lnTo>
                  <a:lnTo>
                    <a:pt x="168" y="134"/>
                  </a:lnTo>
                  <a:lnTo>
                    <a:pt x="160" y="137"/>
                  </a:lnTo>
                  <a:lnTo>
                    <a:pt x="159" y="136"/>
                  </a:lnTo>
                  <a:lnTo>
                    <a:pt x="158" y="135"/>
                  </a:lnTo>
                  <a:lnTo>
                    <a:pt x="157" y="134"/>
                  </a:lnTo>
                  <a:lnTo>
                    <a:pt x="154" y="135"/>
                  </a:lnTo>
                  <a:lnTo>
                    <a:pt x="153" y="135"/>
                  </a:lnTo>
                  <a:lnTo>
                    <a:pt x="150" y="135"/>
                  </a:lnTo>
                  <a:lnTo>
                    <a:pt x="149" y="135"/>
                  </a:lnTo>
                  <a:lnTo>
                    <a:pt x="145" y="139"/>
                  </a:lnTo>
                  <a:lnTo>
                    <a:pt x="144" y="141"/>
                  </a:lnTo>
                  <a:lnTo>
                    <a:pt x="142" y="140"/>
                  </a:lnTo>
                  <a:lnTo>
                    <a:pt x="141" y="140"/>
                  </a:lnTo>
                  <a:lnTo>
                    <a:pt x="139" y="140"/>
                  </a:lnTo>
                  <a:lnTo>
                    <a:pt x="139" y="140"/>
                  </a:lnTo>
                  <a:lnTo>
                    <a:pt x="139" y="139"/>
                  </a:lnTo>
                  <a:lnTo>
                    <a:pt x="140" y="138"/>
                  </a:lnTo>
                  <a:lnTo>
                    <a:pt x="142" y="134"/>
                  </a:lnTo>
                  <a:lnTo>
                    <a:pt x="145" y="129"/>
                  </a:lnTo>
                  <a:lnTo>
                    <a:pt x="145" y="129"/>
                  </a:lnTo>
                  <a:lnTo>
                    <a:pt x="144" y="127"/>
                  </a:lnTo>
                  <a:lnTo>
                    <a:pt x="142" y="123"/>
                  </a:lnTo>
                  <a:lnTo>
                    <a:pt x="142" y="120"/>
                  </a:lnTo>
                  <a:lnTo>
                    <a:pt x="142" y="117"/>
                  </a:lnTo>
                  <a:lnTo>
                    <a:pt x="138" y="116"/>
                  </a:lnTo>
                  <a:lnTo>
                    <a:pt x="137" y="116"/>
                  </a:lnTo>
                  <a:lnTo>
                    <a:pt x="137" y="115"/>
                  </a:lnTo>
                  <a:lnTo>
                    <a:pt x="139" y="112"/>
                  </a:lnTo>
                  <a:lnTo>
                    <a:pt x="139" y="111"/>
                  </a:lnTo>
                  <a:lnTo>
                    <a:pt x="140" y="109"/>
                  </a:lnTo>
                  <a:lnTo>
                    <a:pt x="139" y="109"/>
                  </a:lnTo>
                  <a:lnTo>
                    <a:pt x="137" y="106"/>
                  </a:lnTo>
                  <a:lnTo>
                    <a:pt x="134" y="102"/>
                  </a:lnTo>
                  <a:lnTo>
                    <a:pt x="131" y="98"/>
                  </a:lnTo>
                  <a:lnTo>
                    <a:pt x="128" y="93"/>
                  </a:lnTo>
                  <a:lnTo>
                    <a:pt x="126" y="92"/>
                  </a:lnTo>
                  <a:lnTo>
                    <a:pt x="124" y="89"/>
                  </a:lnTo>
                  <a:lnTo>
                    <a:pt x="123" y="87"/>
                  </a:lnTo>
                  <a:lnTo>
                    <a:pt x="121" y="87"/>
                  </a:lnTo>
                  <a:lnTo>
                    <a:pt x="114" y="87"/>
                  </a:lnTo>
                  <a:lnTo>
                    <a:pt x="107" y="87"/>
                  </a:lnTo>
                  <a:lnTo>
                    <a:pt x="100" y="87"/>
                  </a:lnTo>
                  <a:lnTo>
                    <a:pt x="100" y="89"/>
                  </a:lnTo>
                  <a:lnTo>
                    <a:pt x="93" y="90"/>
                  </a:lnTo>
                  <a:lnTo>
                    <a:pt x="89" y="88"/>
                  </a:lnTo>
                  <a:lnTo>
                    <a:pt x="84" y="90"/>
                  </a:lnTo>
                  <a:lnTo>
                    <a:pt x="81" y="91"/>
                  </a:lnTo>
                  <a:lnTo>
                    <a:pt x="81" y="93"/>
                  </a:lnTo>
                  <a:lnTo>
                    <a:pt x="79" y="96"/>
                  </a:lnTo>
                  <a:lnTo>
                    <a:pt x="79" y="97"/>
                  </a:lnTo>
                  <a:lnTo>
                    <a:pt x="78" y="98"/>
                  </a:lnTo>
                  <a:lnTo>
                    <a:pt x="78" y="100"/>
                  </a:lnTo>
                  <a:lnTo>
                    <a:pt x="76" y="101"/>
                  </a:lnTo>
                  <a:lnTo>
                    <a:pt x="76" y="103"/>
                  </a:lnTo>
                  <a:lnTo>
                    <a:pt x="73" y="107"/>
                  </a:lnTo>
                  <a:lnTo>
                    <a:pt x="71" y="109"/>
                  </a:lnTo>
                  <a:lnTo>
                    <a:pt x="67" y="111"/>
                  </a:lnTo>
                  <a:lnTo>
                    <a:pt x="65" y="114"/>
                  </a:lnTo>
                  <a:lnTo>
                    <a:pt x="65" y="116"/>
                  </a:lnTo>
                  <a:lnTo>
                    <a:pt x="63" y="117"/>
                  </a:lnTo>
                  <a:lnTo>
                    <a:pt x="61" y="117"/>
                  </a:lnTo>
                  <a:lnTo>
                    <a:pt x="60" y="117"/>
                  </a:lnTo>
                  <a:lnTo>
                    <a:pt x="58" y="117"/>
                  </a:lnTo>
                  <a:lnTo>
                    <a:pt x="56" y="117"/>
                  </a:lnTo>
                  <a:lnTo>
                    <a:pt x="56" y="116"/>
                  </a:lnTo>
                  <a:lnTo>
                    <a:pt x="57" y="113"/>
                  </a:lnTo>
                  <a:lnTo>
                    <a:pt x="56" y="112"/>
                  </a:lnTo>
                  <a:lnTo>
                    <a:pt x="52" y="109"/>
                  </a:lnTo>
                  <a:lnTo>
                    <a:pt x="52" y="107"/>
                  </a:lnTo>
                  <a:lnTo>
                    <a:pt x="51" y="105"/>
                  </a:lnTo>
                  <a:lnTo>
                    <a:pt x="47" y="101"/>
                  </a:lnTo>
                  <a:lnTo>
                    <a:pt x="43" y="101"/>
                  </a:lnTo>
                  <a:lnTo>
                    <a:pt x="45" y="98"/>
                  </a:lnTo>
                  <a:lnTo>
                    <a:pt x="45" y="93"/>
                  </a:lnTo>
                  <a:lnTo>
                    <a:pt x="43" y="92"/>
                  </a:lnTo>
                  <a:lnTo>
                    <a:pt x="43" y="88"/>
                  </a:lnTo>
                  <a:lnTo>
                    <a:pt x="43" y="89"/>
                  </a:lnTo>
                  <a:lnTo>
                    <a:pt x="41" y="91"/>
                  </a:lnTo>
                  <a:lnTo>
                    <a:pt x="39" y="90"/>
                  </a:lnTo>
                  <a:lnTo>
                    <a:pt x="35" y="87"/>
                  </a:lnTo>
                  <a:lnTo>
                    <a:pt x="33" y="85"/>
                  </a:lnTo>
                  <a:lnTo>
                    <a:pt x="32" y="83"/>
                  </a:lnTo>
                  <a:lnTo>
                    <a:pt x="32" y="82"/>
                  </a:lnTo>
                  <a:lnTo>
                    <a:pt x="30" y="82"/>
                  </a:lnTo>
                  <a:lnTo>
                    <a:pt x="28" y="82"/>
                  </a:lnTo>
                  <a:lnTo>
                    <a:pt x="19" y="79"/>
                  </a:lnTo>
                  <a:lnTo>
                    <a:pt x="14" y="69"/>
                  </a:lnTo>
                  <a:lnTo>
                    <a:pt x="14" y="66"/>
                  </a:lnTo>
                  <a:lnTo>
                    <a:pt x="15" y="63"/>
                  </a:lnTo>
                  <a:lnTo>
                    <a:pt x="15" y="61"/>
                  </a:lnTo>
                  <a:lnTo>
                    <a:pt x="11" y="64"/>
                  </a:lnTo>
                  <a:lnTo>
                    <a:pt x="11" y="62"/>
                  </a:lnTo>
                  <a:lnTo>
                    <a:pt x="9" y="59"/>
                  </a:lnTo>
                  <a:lnTo>
                    <a:pt x="9" y="56"/>
                  </a:lnTo>
                  <a:lnTo>
                    <a:pt x="7" y="55"/>
                  </a:lnTo>
                  <a:lnTo>
                    <a:pt x="5" y="55"/>
                  </a:lnTo>
                  <a:lnTo>
                    <a:pt x="4" y="56"/>
                  </a:lnTo>
                  <a:lnTo>
                    <a:pt x="2" y="60"/>
                  </a:lnTo>
                  <a:lnTo>
                    <a:pt x="1" y="60"/>
                  </a:lnTo>
                  <a:lnTo>
                    <a:pt x="0" y="59"/>
                  </a:lnTo>
                  <a:lnTo>
                    <a:pt x="0" y="56"/>
                  </a:lnTo>
                  <a:lnTo>
                    <a:pt x="1" y="54"/>
                  </a:lnTo>
                  <a:lnTo>
                    <a:pt x="3" y="52"/>
                  </a:lnTo>
                  <a:lnTo>
                    <a:pt x="9" y="41"/>
                  </a:lnTo>
                  <a:lnTo>
                    <a:pt x="10" y="38"/>
                  </a:lnTo>
                  <a:lnTo>
                    <a:pt x="11" y="38"/>
                  </a:lnTo>
                  <a:lnTo>
                    <a:pt x="14" y="38"/>
                  </a:lnTo>
                  <a:lnTo>
                    <a:pt x="19" y="36"/>
                  </a:lnTo>
                  <a:lnTo>
                    <a:pt x="23" y="33"/>
                  </a:lnTo>
                  <a:lnTo>
                    <a:pt x="25" y="33"/>
                  </a:lnTo>
                  <a:lnTo>
                    <a:pt x="29" y="33"/>
                  </a:lnTo>
                  <a:lnTo>
                    <a:pt x="35" y="32"/>
                  </a:lnTo>
                  <a:lnTo>
                    <a:pt x="42" y="30"/>
                  </a:lnTo>
                  <a:lnTo>
                    <a:pt x="42" y="27"/>
                  </a:lnTo>
                  <a:lnTo>
                    <a:pt x="42" y="23"/>
                  </a:lnTo>
                  <a:lnTo>
                    <a:pt x="42" y="21"/>
                  </a:lnTo>
                  <a:lnTo>
                    <a:pt x="39" y="20"/>
                  </a:lnTo>
                  <a:lnTo>
                    <a:pt x="38" y="19"/>
                  </a:lnTo>
                  <a:lnTo>
                    <a:pt x="37" y="17"/>
                  </a:lnTo>
                  <a:lnTo>
                    <a:pt x="35" y="16"/>
                  </a:lnTo>
                  <a:lnTo>
                    <a:pt x="35" y="14"/>
                  </a:lnTo>
                  <a:lnTo>
                    <a:pt x="37" y="13"/>
                  </a:lnTo>
                  <a:lnTo>
                    <a:pt x="39" y="13"/>
                  </a:lnTo>
                  <a:lnTo>
                    <a:pt x="41" y="13"/>
                  </a:lnTo>
                  <a:lnTo>
                    <a:pt x="42" y="13"/>
                  </a:lnTo>
                  <a:lnTo>
                    <a:pt x="43" y="12"/>
                  </a:lnTo>
                  <a:lnTo>
                    <a:pt x="43" y="9"/>
                  </a:lnTo>
                  <a:lnTo>
                    <a:pt x="44" y="6"/>
                  </a:lnTo>
                  <a:lnTo>
                    <a:pt x="42" y="2"/>
                  </a:lnTo>
                  <a:lnTo>
                    <a:pt x="42" y="0"/>
                  </a:lnTo>
                  <a:lnTo>
                    <a:pt x="52" y="0"/>
                  </a:lnTo>
                  <a:lnTo>
                    <a:pt x="54" y="1"/>
                  </a:lnTo>
                  <a:lnTo>
                    <a:pt x="58" y="1"/>
                  </a:lnTo>
                  <a:lnTo>
                    <a:pt x="61" y="1"/>
                  </a:lnTo>
                  <a:lnTo>
                    <a:pt x="63" y="1"/>
                  </a:lnTo>
                  <a:lnTo>
                    <a:pt x="63" y="2"/>
                  </a:lnTo>
                  <a:lnTo>
                    <a:pt x="63" y="3"/>
                  </a:lnTo>
                  <a:lnTo>
                    <a:pt x="63" y="4"/>
                  </a:lnTo>
                  <a:lnTo>
                    <a:pt x="63" y="5"/>
                  </a:lnTo>
                  <a:lnTo>
                    <a:pt x="65" y="6"/>
                  </a:lnTo>
                  <a:lnTo>
                    <a:pt x="66" y="5"/>
                  </a:lnTo>
                  <a:lnTo>
                    <a:pt x="67" y="5"/>
                  </a:lnTo>
                  <a:lnTo>
                    <a:pt x="68" y="4"/>
                  </a:lnTo>
                  <a:lnTo>
                    <a:pt x="69" y="5"/>
                  </a:lnTo>
                  <a:lnTo>
                    <a:pt x="72" y="7"/>
                  </a:lnTo>
                  <a:lnTo>
                    <a:pt x="74" y="7"/>
                  </a:lnTo>
                  <a:lnTo>
                    <a:pt x="78" y="8"/>
                  </a:lnTo>
                  <a:lnTo>
                    <a:pt x="81" y="9"/>
                  </a:lnTo>
                  <a:lnTo>
                    <a:pt x="83" y="9"/>
                  </a:lnTo>
                  <a:lnTo>
                    <a:pt x="85" y="10"/>
                  </a:lnTo>
                  <a:lnTo>
                    <a:pt x="88" y="11"/>
                  </a:lnTo>
                  <a:lnTo>
                    <a:pt x="93" y="9"/>
                  </a:lnTo>
                  <a:lnTo>
                    <a:pt x="96" y="8"/>
                  </a:lnTo>
                  <a:lnTo>
                    <a:pt x="101" y="8"/>
                  </a:lnTo>
                  <a:lnTo>
                    <a:pt x="104" y="9"/>
                  </a:lnTo>
                  <a:lnTo>
                    <a:pt x="111" y="8"/>
                  </a:lnTo>
                  <a:lnTo>
                    <a:pt x="115" y="8"/>
                  </a:lnTo>
                  <a:lnTo>
                    <a:pt x="117"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2" name="Freeform 1061">
              <a:extLst>
                <a:ext uri="{FF2B5EF4-FFF2-40B4-BE49-F238E27FC236}">
                  <a16:creationId xmlns="" xmlns:a16="http://schemas.microsoft.com/office/drawing/2014/main" id="{38AC8C34-9D15-CA01-DB14-4F6126F1AE34}"/>
                </a:ext>
              </a:extLst>
            </p:cNvPr>
            <p:cNvSpPr>
              <a:spLocks noChangeArrowheads="1"/>
            </p:cNvSpPr>
            <p:nvPr/>
          </p:nvSpPr>
          <p:spPr bwMode="auto">
            <a:xfrm>
              <a:off x="8545513" y="9759462"/>
              <a:ext cx="115397" cy="109904"/>
            </a:xfrm>
            <a:custGeom>
              <a:avLst/>
              <a:gdLst>
                <a:gd name="T0" fmla="*/ 93 w 94"/>
                <a:gd name="T1" fmla="*/ 58 h 90"/>
                <a:gd name="T2" fmla="*/ 93 w 94"/>
                <a:gd name="T3" fmla="*/ 71 h 90"/>
                <a:gd name="T4" fmla="*/ 93 w 94"/>
                <a:gd name="T5" fmla="*/ 84 h 90"/>
                <a:gd name="T6" fmla="*/ 86 w 94"/>
                <a:gd name="T7" fmla="*/ 88 h 90"/>
                <a:gd name="T8" fmla="*/ 69 w 94"/>
                <a:gd name="T9" fmla="*/ 88 h 90"/>
                <a:gd name="T10" fmla="*/ 55 w 94"/>
                <a:gd name="T11" fmla="*/ 88 h 90"/>
                <a:gd name="T12" fmla="*/ 49 w 94"/>
                <a:gd name="T13" fmla="*/ 88 h 90"/>
                <a:gd name="T14" fmla="*/ 47 w 94"/>
                <a:gd name="T15" fmla="*/ 89 h 90"/>
                <a:gd name="T16" fmla="*/ 44 w 94"/>
                <a:gd name="T17" fmla="*/ 88 h 90"/>
                <a:gd name="T18" fmla="*/ 42 w 94"/>
                <a:gd name="T19" fmla="*/ 85 h 90"/>
                <a:gd name="T20" fmla="*/ 39 w 94"/>
                <a:gd name="T21" fmla="*/ 85 h 90"/>
                <a:gd name="T22" fmla="*/ 37 w 94"/>
                <a:gd name="T23" fmla="*/ 87 h 90"/>
                <a:gd name="T24" fmla="*/ 34 w 94"/>
                <a:gd name="T25" fmla="*/ 84 h 90"/>
                <a:gd name="T26" fmla="*/ 30 w 94"/>
                <a:gd name="T27" fmla="*/ 83 h 90"/>
                <a:gd name="T28" fmla="*/ 33 w 94"/>
                <a:gd name="T29" fmla="*/ 74 h 90"/>
                <a:gd name="T30" fmla="*/ 38 w 94"/>
                <a:gd name="T31" fmla="*/ 70 h 90"/>
                <a:gd name="T32" fmla="*/ 41 w 94"/>
                <a:gd name="T33" fmla="*/ 63 h 90"/>
                <a:gd name="T34" fmla="*/ 43 w 94"/>
                <a:gd name="T35" fmla="*/ 54 h 90"/>
                <a:gd name="T36" fmla="*/ 44 w 94"/>
                <a:gd name="T37" fmla="*/ 46 h 90"/>
                <a:gd name="T38" fmla="*/ 44 w 94"/>
                <a:gd name="T39" fmla="*/ 48 h 90"/>
                <a:gd name="T40" fmla="*/ 49 w 94"/>
                <a:gd name="T41" fmla="*/ 50 h 90"/>
                <a:gd name="T42" fmla="*/ 66 w 94"/>
                <a:gd name="T43" fmla="*/ 50 h 90"/>
                <a:gd name="T44" fmla="*/ 85 w 94"/>
                <a:gd name="T45" fmla="*/ 50 h 90"/>
                <a:gd name="T46" fmla="*/ 10 w 94"/>
                <a:gd name="T47" fmla="*/ 0 h 90"/>
                <a:gd name="T48" fmla="*/ 15 w 94"/>
                <a:gd name="T49" fmla="*/ 0 h 90"/>
                <a:gd name="T50" fmla="*/ 16 w 94"/>
                <a:gd name="T51" fmla="*/ 4 h 90"/>
                <a:gd name="T52" fmla="*/ 10 w 94"/>
                <a:gd name="T53" fmla="*/ 14 h 90"/>
                <a:gd name="T54" fmla="*/ 6 w 94"/>
                <a:gd name="T55" fmla="*/ 17 h 90"/>
                <a:gd name="T56" fmla="*/ 0 w 94"/>
                <a:gd name="T57" fmla="*/ 14 h 90"/>
                <a:gd name="T58" fmla="*/ 0 w 94"/>
                <a:gd name="T59" fmla="*/ 11 h 90"/>
                <a:gd name="T60" fmla="*/ 3 w 94"/>
                <a:gd name="T61" fmla="*/ 9 h 90"/>
                <a:gd name="T62" fmla="*/ 6 w 94"/>
                <a:gd name="T63" fmla="*/ 6 h 90"/>
                <a:gd name="T64" fmla="*/ 7 w 94"/>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0">
                  <a:moveTo>
                    <a:pt x="93" y="50"/>
                  </a:moveTo>
                  <a:lnTo>
                    <a:pt x="93" y="58"/>
                  </a:lnTo>
                  <a:lnTo>
                    <a:pt x="93" y="64"/>
                  </a:lnTo>
                  <a:lnTo>
                    <a:pt x="93" y="71"/>
                  </a:lnTo>
                  <a:lnTo>
                    <a:pt x="93" y="78"/>
                  </a:lnTo>
                  <a:lnTo>
                    <a:pt x="93" y="84"/>
                  </a:lnTo>
                  <a:lnTo>
                    <a:pt x="93" y="88"/>
                  </a:lnTo>
                  <a:lnTo>
                    <a:pt x="86" y="88"/>
                  </a:lnTo>
                  <a:lnTo>
                    <a:pt x="78" y="88"/>
                  </a:lnTo>
                  <a:lnTo>
                    <a:pt x="69" y="88"/>
                  </a:lnTo>
                  <a:lnTo>
                    <a:pt x="60" y="88"/>
                  </a:lnTo>
                  <a:lnTo>
                    <a:pt x="55" y="88"/>
                  </a:lnTo>
                  <a:lnTo>
                    <a:pt x="50" y="88"/>
                  </a:lnTo>
                  <a:lnTo>
                    <a:pt x="49" y="88"/>
                  </a:lnTo>
                  <a:lnTo>
                    <a:pt x="48" y="89"/>
                  </a:lnTo>
                  <a:lnTo>
                    <a:pt x="47" y="89"/>
                  </a:lnTo>
                  <a:lnTo>
                    <a:pt x="46" y="88"/>
                  </a:lnTo>
                  <a:lnTo>
                    <a:pt x="44" y="88"/>
                  </a:lnTo>
                  <a:lnTo>
                    <a:pt x="43" y="87"/>
                  </a:lnTo>
                  <a:lnTo>
                    <a:pt x="42" y="85"/>
                  </a:lnTo>
                  <a:lnTo>
                    <a:pt x="40" y="85"/>
                  </a:lnTo>
                  <a:lnTo>
                    <a:pt x="39" y="85"/>
                  </a:lnTo>
                  <a:lnTo>
                    <a:pt x="38" y="87"/>
                  </a:lnTo>
                  <a:lnTo>
                    <a:pt x="37" y="87"/>
                  </a:lnTo>
                  <a:lnTo>
                    <a:pt x="37" y="86"/>
                  </a:lnTo>
                  <a:lnTo>
                    <a:pt x="34" y="84"/>
                  </a:lnTo>
                  <a:lnTo>
                    <a:pt x="32" y="84"/>
                  </a:lnTo>
                  <a:lnTo>
                    <a:pt x="30" y="83"/>
                  </a:lnTo>
                  <a:lnTo>
                    <a:pt x="32" y="78"/>
                  </a:lnTo>
                  <a:lnTo>
                    <a:pt x="33" y="74"/>
                  </a:lnTo>
                  <a:lnTo>
                    <a:pt x="37" y="71"/>
                  </a:lnTo>
                  <a:lnTo>
                    <a:pt x="38" y="70"/>
                  </a:lnTo>
                  <a:lnTo>
                    <a:pt x="38" y="68"/>
                  </a:lnTo>
                  <a:lnTo>
                    <a:pt x="41" y="63"/>
                  </a:lnTo>
                  <a:lnTo>
                    <a:pt x="44" y="58"/>
                  </a:lnTo>
                  <a:lnTo>
                    <a:pt x="43" y="54"/>
                  </a:lnTo>
                  <a:lnTo>
                    <a:pt x="43" y="46"/>
                  </a:lnTo>
                  <a:lnTo>
                    <a:pt x="44" y="46"/>
                  </a:lnTo>
                  <a:lnTo>
                    <a:pt x="44" y="47"/>
                  </a:lnTo>
                  <a:lnTo>
                    <a:pt x="44" y="48"/>
                  </a:lnTo>
                  <a:lnTo>
                    <a:pt x="46" y="49"/>
                  </a:lnTo>
                  <a:lnTo>
                    <a:pt x="49" y="50"/>
                  </a:lnTo>
                  <a:lnTo>
                    <a:pt x="60" y="50"/>
                  </a:lnTo>
                  <a:lnTo>
                    <a:pt x="66" y="50"/>
                  </a:lnTo>
                  <a:lnTo>
                    <a:pt x="75" y="50"/>
                  </a:lnTo>
                  <a:lnTo>
                    <a:pt x="85" y="50"/>
                  </a:lnTo>
                  <a:lnTo>
                    <a:pt x="93" y="50"/>
                  </a:lnTo>
                  <a:close/>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3" name="Freeform 1063">
              <a:extLst>
                <a:ext uri="{FF2B5EF4-FFF2-40B4-BE49-F238E27FC236}">
                  <a16:creationId xmlns="" xmlns:a16="http://schemas.microsoft.com/office/drawing/2014/main" id="{16A8EF35-5DBE-340D-2042-6BAE2A3F4DB6}"/>
                </a:ext>
              </a:extLst>
            </p:cNvPr>
            <p:cNvSpPr>
              <a:spLocks noChangeArrowheads="1"/>
            </p:cNvSpPr>
            <p:nvPr/>
          </p:nvSpPr>
          <p:spPr bwMode="auto">
            <a:xfrm>
              <a:off x="8545513" y="9759462"/>
              <a:ext cx="21981" cy="21981"/>
            </a:xfrm>
            <a:custGeom>
              <a:avLst/>
              <a:gdLst>
                <a:gd name="T0" fmla="*/ 10 w 17"/>
                <a:gd name="T1" fmla="*/ 0 h 18"/>
                <a:gd name="T2" fmla="*/ 10 w 17"/>
                <a:gd name="T3" fmla="*/ 0 h 18"/>
                <a:gd name="T4" fmla="*/ 15 w 17"/>
                <a:gd name="T5" fmla="*/ 0 h 18"/>
                <a:gd name="T6" fmla="*/ 16 w 17"/>
                <a:gd name="T7" fmla="*/ 2 h 18"/>
                <a:gd name="T8" fmla="*/ 16 w 17"/>
                <a:gd name="T9" fmla="*/ 4 h 18"/>
                <a:gd name="T10" fmla="*/ 11 w 17"/>
                <a:gd name="T11" fmla="*/ 11 h 18"/>
                <a:gd name="T12" fmla="*/ 10 w 17"/>
                <a:gd name="T13" fmla="*/ 14 h 18"/>
                <a:gd name="T14" fmla="*/ 8 w 17"/>
                <a:gd name="T15" fmla="*/ 17 h 18"/>
                <a:gd name="T16" fmla="*/ 6 w 17"/>
                <a:gd name="T17" fmla="*/ 17 h 18"/>
                <a:gd name="T18" fmla="*/ 1 w 17"/>
                <a:gd name="T19" fmla="*/ 15 h 18"/>
                <a:gd name="T20" fmla="*/ 0 w 17"/>
                <a:gd name="T21" fmla="*/ 14 h 18"/>
                <a:gd name="T22" fmla="*/ 0 w 17"/>
                <a:gd name="T23" fmla="*/ 13 h 18"/>
                <a:gd name="T24" fmla="*/ 0 w 17"/>
                <a:gd name="T25" fmla="*/ 11 h 18"/>
                <a:gd name="T26" fmla="*/ 0 w 17"/>
                <a:gd name="T27" fmla="*/ 9 h 18"/>
                <a:gd name="T28" fmla="*/ 3 w 17"/>
                <a:gd name="T29" fmla="*/ 9 h 18"/>
                <a:gd name="T30" fmla="*/ 4 w 17"/>
                <a:gd name="T31" fmla="*/ 9 h 18"/>
                <a:gd name="T32" fmla="*/ 6 w 17"/>
                <a:gd name="T33" fmla="*/ 6 h 18"/>
                <a:gd name="T34" fmla="*/ 6 w 17"/>
                <a:gd name="T35" fmla="*/ 3 h 18"/>
                <a:gd name="T36" fmla="*/ 7 w 17"/>
                <a:gd name="T37" fmla="*/ 0 h 18"/>
                <a:gd name="T38" fmla="*/ 10 w 17"/>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8">
                  <a:moveTo>
                    <a:pt x="10" y="0"/>
                  </a:moveTo>
                  <a:lnTo>
                    <a:pt x="10" y="0"/>
                  </a:lnTo>
                  <a:lnTo>
                    <a:pt x="15" y="0"/>
                  </a:lnTo>
                  <a:lnTo>
                    <a:pt x="16" y="2"/>
                  </a:lnTo>
                  <a:lnTo>
                    <a:pt x="16" y="4"/>
                  </a:lnTo>
                  <a:lnTo>
                    <a:pt x="11" y="11"/>
                  </a:lnTo>
                  <a:lnTo>
                    <a:pt x="10" y="14"/>
                  </a:lnTo>
                  <a:lnTo>
                    <a:pt x="8" y="17"/>
                  </a:lnTo>
                  <a:lnTo>
                    <a:pt x="6" y="17"/>
                  </a:lnTo>
                  <a:lnTo>
                    <a:pt x="1" y="15"/>
                  </a:lnTo>
                  <a:lnTo>
                    <a:pt x="0" y="14"/>
                  </a:lnTo>
                  <a:lnTo>
                    <a:pt x="0" y="13"/>
                  </a:lnTo>
                  <a:lnTo>
                    <a:pt x="0" y="11"/>
                  </a:lnTo>
                  <a:lnTo>
                    <a:pt x="0" y="9"/>
                  </a:lnTo>
                  <a:lnTo>
                    <a:pt x="3" y="9"/>
                  </a:lnTo>
                  <a:lnTo>
                    <a:pt x="4" y="9"/>
                  </a:lnTo>
                  <a:lnTo>
                    <a:pt x="6" y="6"/>
                  </a:lnTo>
                  <a:lnTo>
                    <a:pt x="6" y="3"/>
                  </a:lnTo>
                  <a:lnTo>
                    <a:pt x="7" y="0"/>
                  </a:lnTo>
                  <a:lnTo>
                    <a:pt x="1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4" name="Freeform 1064">
              <a:extLst>
                <a:ext uri="{FF2B5EF4-FFF2-40B4-BE49-F238E27FC236}">
                  <a16:creationId xmlns="" xmlns:a16="http://schemas.microsoft.com/office/drawing/2014/main" id="{6F2FA293-61FD-CB2A-243A-64BB5E14036C}"/>
                </a:ext>
              </a:extLst>
            </p:cNvPr>
            <p:cNvSpPr>
              <a:spLocks noChangeArrowheads="1"/>
            </p:cNvSpPr>
            <p:nvPr/>
          </p:nvSpPr>
          <p:spPr bwMode="auto">
            <a:xfrm>
              <a:off x="7539891" y="9396779"/>
              <a:ext cx="120894" cy="71436"/>
            </a:xfrm>
            <a:custGeom>
              <a:avLst/>
              <a:gdLst>
                <a:gd name="T0" fmla="*/ 24 w 98"/>
                <a:gd name="T1" fmla="*/ 54 h 58"/>
                <a:gd name="T2" fmla="*/ 24 w 98"/>
                <a:gd name="T3" fmla="*/ 49 h 58"/>
                <a:gd name="T4" fmla="*/ 25 w 98"/>
                <a:gd name="T5" fmla="*/ 50 h 58"/>
                <a:gd name="T6" fmla="*/ 16 w 98"/>
                <a:gd name="T7" fmla="*/ 54 h 58"/>
                <a:gd name="T8" fmla="*/ 16 w 98"/>
                <a:gd name="T9" fmla="*/ 51 h 58"/>
                <a:gd name="T10" fmla="*/ 19 w 98"/>
                <a:gd name="T11" fmla="*/ 49 h 58"/>
                <a:gd name="T12" fmla="*/ 20 w 98"/>
                <a:gd name="T13" fmla="*/ 51 h 58"/>
                <a:gd name="T14" fmla="*/ 31 w 98"/>
                <a:gd name="T15" fmla="*/ 48 h 58"/>
                <a:gd name="T16" fmla="*/ 29 w 98"/>
                <a:gd name="T17" fmla="*/ 49 h 58"/>
                <a:gd name="T18" fmla="*/ 33 w 98"/>
                <a:gd name="T19" fmla="*/ 45 h 58"/>
                <a:gd name="T20" fmla="*/ 32 w 98"/>
                <a:gd name="T21" fmla="*/ 47 h 58"/>
                <a:gd name="T22" fmla="*/ 24 w 98"/>
                <a:gd name="T23" fmla="*/ 41 h 58"/>
                <a:gd name="T24" fmla="*/ 22 w 98"/>
                <a:gd name="T25" fmla="*/ 38 h 58"/>
                <a:gd name="T26" fmla="*/ 25 w 98"/>
                <a:gd name="T27" fmla="*/ 40 h 58"/>
                <a:gd name="T28" fmla="*/ 35 w 98"/>
                <a:gd name="T29" fmla="*/ 38 h 58"/>
                <a:gd name="T30" fmla="*/ 39 w 98"/>
                <a:gd name="T31" fmla="*/ 37 h 58"/>
                <a:gd name="T32" fmla="*/ 23 w 98"/>
                <a:gd name="T33" fmla="*/ 26 h 58"/>
                <a:gd name="T34" fmla="*/ 17 w 98"/>
                <a:gd name="T35" fmla="*/ 28 h 58"/>
                <a:gd name="T36" fmla="*/ 23 w 98"/>
                <a:gd name="T37" fmla="*/ 26 h 58"/>
                <a:gd name="T38" fmla="*/ 97 w 98"/>
                <a:gd name="T39" fmla="*/ 7 h 58"/>
                <a:gd name="T40" fmla="*/ 95 w 98"/>
                <a:gd name="T41" fmla="*/ 14 h 58"/>
                <a:gd name="T42" fmla="*/ 90 w 98"/>
                <a:gd name="T43" fmla="*/ 14 h 58"/>
                <a:gd name="T44" fmla="*/ 90 w 98"/>
                <a:gd name="T45" fmla="*/ 18 h 58"/>
                <a:gd name="T46" fmla="*/ 95 w 98"/>
                <a:gd name="T47" fmla="*/ 22 h 58"/>
                <a:gd name="T48" fmla="*/ 95 w 98"/>
                <a:gd name="T49" fmla="*/ 31 h 58"/>
                <a:gd name="T50" fmla="*/ 78 w 98"/>
                <a:gd name="T51" fmla="*/ 34 h 58"/>
                <a:gd name="T52" fmla="*/ 67 w 98"/>
                <a:gd name="T53" fmla="*/ 39 h 58"/>
                <a:gd name="T54" fmla="*/ 62 w 98"/>
                <a:gd name="T55" fmla="*/ 42 h 58"/>
                <a:gd name="T56" fmla="*/ 53 w 98"/>
                <a:gd name="T57" fmla="*/ 57 h 58"/>
                <a:gd name="T58" fmla="*/ 51 w 98"/>
                <a:gd name="T59" fmla="*/ 50 h 58"/>
                <a:gd name="T60" fmla="*/ 47 w 98"/>
                <a:gd name="T61" fmla="*/ 50 h 58"/>
                <a:gd name="T62" fmla="*/ 42 w 98"/>
                <a:gd name="T63" fmla="*/ 48 h 58"/>
                <a:gd name="T64" fmla="*/ 43 w 98"/>
                <a:gd name="T65" fmla="*/ 43 h 58"/>
                <a:gd name="T66" fmla="*/ 40 w 98"/>
                <a:gd name="T67" fmla="*/ 42 h 58"/>
                <a:gd name="T68" fmla="*/ 46 w 98"/>
                <a:gd name="T69" fmla="*/ 36 h 58"/>
                <a:gd name="T70" fmla="*/ 51 w 98"/>
                <a:gd name="T71" fmla="*/ 34 h 58"/>
                <a:gd name="T72" fmla="*/ 43 w 98"/>
                <a:gd name="T73" fmla="*/ 35 h 58"/>
                <a:gd name="T74" fmla="*/ 38 w 98"/>
                <a:gd name="T75" fmla="*/ 30 h 58"/>
                <a:gd name="T76" fmla="*/ 47 w 98"/>
                <a:gd name="T77" fmla="*/ 26 h 58"/>
                <a:gd name="T78" fmla="*/ 52 w 98"/>
                <a:gd name="T79" fmla="*/ 24 h 58"/>
                <a:gd name="T80" fmla="*/ 48 w 98"/>
                <a:gd name="T81" fmla="*/ 25 h 58"/>
                <a:gd name="T82" fmla="*/ 33 w 98"/>
                <a:gd name="T83" fmla="*/ 28 h 58"/>
                <a:gd name="T84" fmla="*/ 25 w 98"/>
                <a:gd name="T85" fmla="*/ 25 h 58"/>
                <a:gd name="T86" fmla="*/ 18 w 98"/>
                <a:gd name="T87" fmla="*/ 25 h 58"/>
                <a:gd name="T88" fmla="*/ 12 w 98"/>
                <a:gd name="T89" fmla="*/ 18 h 58"/>
                <a:gd name="T90" fmla="*/ 13 w 98"/>
                <a:gd name="T91" fmla="*/ 15 h 58"/>
                <a:gd name="T92" fmla="*/ 1 w 98"/>
                <a:gd name="T93" fmla="*/ 10 h 58"/>
                <a:gd name="T94" fmla="*/ 11 w 98"/>
                <a:gd name="T95" fmla="*/ 9 h 58"/>
                <a:gd name="T96" fmla="*/ 27 w 98"/>
                <a:gd name="T97" fmla="*/ 8 h 58"/>
                <a:gd name="T98" fmla="*/ 48 w 98"/>
                <a:gd name="T99" fmla="*/ 0 h 58"/>
                <a:gd name="T100" fmla="*/ 75 w 98"/>
                <a:gd name="T10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58">
                  <a:moveTo>
                    <a:pt x="25" y="52"/>
                  </a:moveTo>
                  <a:lnTo>
                    <a:pt x="25" y="54"/>
                  </a:lnTo>
                  <a:lnTo>
                    <a:pt x="24" y="54"/>
                  </a:lnTo>
                  <a:lnTo>
                    <a:pt x="24" y="52"/>
                  </a:lnTo>
                  <a:lnTo>
                    <a:pt x="24" y="52"/>
                  </a:lnTo>
                  <a:lnTo>
                    <a:pt x="24" y="49"/>
                  </a:lnTo>
                  <a:lnTo>
                    <a:pt x="24" y="49"/>
                  </a:lnTo>
                  <a:lnTo>
                    <a:pt x="25" y="50"/>
                  </a:lnTo>
                  <a:lnTo>
                    <a:pt x="25" y="50"/>
                  </a:lnTo>
                  <a:lnTo>
                    <a:pt x="25" y="52"/>
                  </a:lnTo>
                  <a:close/>
                  <a:moveTo>
                    <a:pt x="19" y="54"/>
                  </a:moveTo>
                  <a:lnTo>
                    <a:pt x="16" y="54"/>
                  </a:lnTo>
                  <a:lnTo>
                    <a:pt x="15" y="52"/>
                  </a:lnTo>
                  <a:lnTo>
                    <a:pt x="15" y="52"/>
                  </a:lnTo>
                  <a:lnTo>
                    <a:pt x="16" y="51"/>
                  </a:lnTo>
                  <a:lnTo>
                    <a:pt x="17" y="51"/>
                  </a:lnTo>
                  <a:lnTo>
                    <a:pt x="17" y="50"/>
                  </a:lnTo>
                  <a:lnTo>
                    <a:pt x="19" y="49"/>
                  </a:lnTo>
                  <a:lnTo>
                    <a:pt x="19" y="49"/>
                  </a:lnTo>
                  <a:lnTo>
                    <a:pt x="20" y="49"/>
                  </a:lnTo>
                  <a:lnTo>
                    <a:pt x="20" y="51"/>
                  </a:lnTo>
                  <a:lnTo>
                    <a:pt x="20" y="52"/>
                  </a:lnTo>
                  <a:lnTo>
                    <a:pt x="19" y="54"/>
                  </a:lnTo>
                  <a:close/>
                  <a:moveTo>
                    <a:pt x="31" y="48"/>
                  </a:moveTo>
                  <a:lnTo>
                    <a:pt x="31" y="49"/>
                  </a:lnTo>
                  <a:lnTo>
                    <a:pt x="30" y="49"/>
                  </a:lnTo>
                  <a:lnTo>
                    <a:pt x="29" y="49"/>
                  </a:lnTo>
                  <a:lnTo>
                    <a:pt x="30" y="46"/>
                  </a:lnTo>
                  <a:lnTo>
                    <a:pt x="31" y="45"/>
                  </a:lnTo>
                  <a:lnTo>
                    <a:pt x="33" y="45"/>
                  </a:lnTo>
                  <a:lnTo>
                    <a:pt x="33" y="45"/>
                  </a:lnTo>
                  <a:lnTo>
                    <a:pt x="33" y="47"/>
                  </a:lnTo>
                  <a:lnTo>
                    <a:pt x="32" y="47"/>
                  </a:lnTo>
                  <a:lnTo>
                    <a:pt x="31" y="48"/>
                  </a:lnTo>
                  <a:close/>
                  <a:moveTo>
                    <a:pt x="25" y="40"/>
                  </a:moveTo>
                  <a:lnTo>
                    <a:pt x="24" y="41"/>
                  </a:lnTo>
                  <a:lnTo>
                    <a:pt x="22" y="41"/>
                  </a:lnTo>
                  <a:lnTo>
                    <a:pt x="22" y="39"/>
                  </a:lnTo>
                  <a:lnTo>
                    <a:pt x="22" y="38"/>
                  </a:lnTo>
                  <a:lnTo>
                    <a:pt x="24" y="36"/>
                  </a:lnTo>
                  <a:lnTo>
                    <a:pt x="25" y="36"/>
                  </a:lnTo>
                  <a:lnTo>
                    <a:pt x="25" y="40"/>
                  </a:lnTo>
                  <a:close/>
                  <a:moveTo>
                    <a:pt x="36" y="38"/>
                  </a:moveTo>
                  <a:lnTo>
                    <a:pt x="36" y="38"/>
                  </a:lnTo>
                  <a:lnTo>
                    <a:pt x="35" y="38"/>
                  </a:lnTo>
                  <a:lnTo>
                    <a:pt x="37" y="35"/>
                  </a:lnTo>
                  <a:lnTo>
                    <a:pt x="39" y="34"/>
                  </a:lnTo>
                  <a:lnTo>
                    <a:pt x="39" y="37"/>
                  </a:lnTo>
                  <a:lnTo>
                    <a:pt x="38" y="37"/>
                  </a:lnTo>
                  <a:lnTo>
                    <a:pt x="36" y="38"/>
                  </a:lnTo>
                  <a:close/>
                  <a:moveTo>
                    <a:pt x="23" y="26"/>
                  </a:moveTo>
                  <a:lnTo>
                    <a:pt x="21" y="30"/>
                  </a:lnTo>
                  <a:lnTo>
                    <a:pt x="19" y="30"/>
                  </a:lnTo>
                  <a:lnTo>
                    <a:pt x="17" y="28"/>
                  </a:lnTo>
                  <a:lnTo>
                    <a:pt x="17" y="26"/>
                  </a:lnTo>
                  <a:lnTo>
                    <a:pt x="22" y="26"/>
                  </a:lnTo>
                  <a:lnTo>
                    <a:pt x="23" y="26"/>
                  </a:lnTo>
                  <a:close/>
                  <a:moveTo>
                    <a:pt x="95" y="1"/>
                  </a:moveTo>
                  <a:lnTo>
                    <a:pt x="95" y="3"/>
                  </a:lnTo>
                  <a:lnTo>
                    <a:pt x="97" y="7"/>
                  </a:lnTo>
                  <a:lnTo>
                    <a:pt x="96" y="10"/>
                  </a:lnTo>
                  <a:lnTo>
                    <a:pt x="96" y="13"/>
                  </a:lnTo>
                  <a:lnTo>
                    <a:pt x="95" y="14"/>
                  </a:lnTo>
                  <a:lnTo>
                    <a:pt x="94" y="14"/>
                  </a:lnTo>
                  <a:lnTo>
                    <a:pt x="92" y="14"/>
                  </a:lnTo>
                  <a:lnTo>
                    <a:pt x="90" y="14"/>
                  </a:lnTo>
                  <a:lnTo>
                    <a:pt x="88" y="15"/>
                  </a:lnTo>
                  <a:lnTo>
                    <a:pt x="88" y="17"/>
                  </a:lnTo>
                  <a:lnTo>
                    <a:pt x="90" y="18"/>
                  </a:lnTo>
                  <a:lnTo>
                    <a:pt x="91" y="20"/>
                  </a:lnTo>
                  <a:lnTo>
                    <a:pt x="92" y="21"/>
                  </a:lnTo>
                  <a:lnTo>
                    <a:pt x="95" y="22"/>
                  </a:lnTo>
                  <a:lnTo>
                    <a:pt x="95" y="24"/>
                  </a:lnTo>
                  <a:lnTo>
                    <a:pt x="95" y="28"/>
                  </a:lnTo>
                  <a:lnTo>
                    <a:pt x="95" y="31"/>
                  </a:lnTo>
                  <a:lnTo>
                    <a:pt x="88" y="33"/>
                  </a:lnTo>
                  <a:lnTo>
                    <a:pt x="82" y="34"/>
                  </a:lnTo>
                  <a:lnTo>
                    <a:pt x="78" y="34"/>
                  </a:lnTo>
                  <a:lnTo>
                    <a:pt x="76" y="34"/>
                  </a:lnTo>
                  <a:lnTo>
                    <a:pt x="72" y="37"/>
                  </a:lnTo>
                  <a:lnTo>
                    <a:pt x="67" y="39"/>
                  </a:lnTo>
                  <a:lnTo>
                    <a:pt x="64" y="39"/>
                  </a:lnTo>
                  <a:lnTo>
                    <a:pt x="63" y="39"/>
                  </a:lnTo>
                  <a:lnTo>
                    <a:pt x="62" y="42"/>
                  </a:lnTo>
                  <a:lnTo>
                    <a:pt x="56" y="53"/>
                  </a:lnTo>
                  <a:lnTo>
                    <a:pt x="54" y="55"/>
                  </a:lnTo>
                  <a:lnTo>
                    <a:pt x="53" y="57"/>
                  </a:lnTo>
                  <a:lnTo>
                    <a:pt x="51" y="55"/>
                  </a:lnTo>
                  <a:lnTo>
                    <a:pt x="53" y="50"/>
                  </a:lnTo>
                  <a:lnTo>
                    <a:pt x="51" y="50"/>
                  </a:lnTo>
                  <a:lnTo>
                    <a:pt x="49" y="54"/>
                  </a:lnTo>
                  <a:lnTo>
                    <a:pt x="47" y="54"/>
                  </a:lnTo>
                  <a:lnTo>
                    <a:pt x="47" y="50"/>
                  </a:lnTo>
                  <a:lnTo>
                    <a:pt x="46" y="50"/>
                  </a:lnTo>
                  <a:lnTo>
                    <a:pt x="44" y="50"/>
                  </a:lnTo>
                  <a:lnTo>
                    <a:pt x="42" y="48"/>
                  </a:lnTo>
                  <a:lnTo>
                    <a:pt x="41" y="47"/>
                  </a:lnTo>
                  <a:lnTo>
                    <a:pt x="42" y="44"/>
                  </a:lnTo>
                  <a:lnTo>
                    <a:pt x="43" y="43"/>
                  </a:lnTo>
                  <a:lnTo>
                    <a:pt x="43" y="42"/>
                  </a:lnTo>
                  <a:lnTo>
                    <a:pt x="41" y="42"/>
                  </a:lnTo>
                  <a:lnTo>
                    <a:pt x="40" y="42"/>
                  </a:lnTo>
                  <a:lnTo>
                    <a:pt x="39" y="42"/>
                  </a:lnTo>
                  <a:lnTo>
                    <a:pt x="41" y="39"/>
                  </a:lnTo>
                  <a:lnTo>
                    <a:pt x="46" y="36"/>
                  </a:lnTo>
                  <a:lnTo>
                    <a:pt x="49" y="36"/>
                  </a:lnTo>
                  <a:lnTo>
                    <a:pt x="52" y="36"/>
                  </a:lnTo>
                  <a:lnTo>
                    <a:pt x="51" y="34"/>
                  </a:lnTo>
                  <a:lnTo>
                    <a:pt x="47" y="33"/>
                  </a:lnTo>
                  <a:lnTo>
                    <a:pt x="44" y="33"/>
                  </a:lnTo>
                  <a:lnTo>
                    <a:pt x="43" y="35"/>
                  </a:lnTo>
                  <a:lnTo>
                    <a:pt x="41" y="35"/>
                  </a:lnTo>
                  <a:lnTo>
                    <a:pt x="38" y="31"/>
                  </a:lnTo>
                  <a:lnTo>
                    <a:pt x="38" y="30"/>
                  </a:lnTo>
                  <a:lnTo>
                    <a:pt x="40" y="28"/>
                  </a:lnTo>
                  <a:lnTo>
                    <a:pt x="41" y="26"/>
                  </a:lnTo>
                  <a:lnTo>
                    <a:pt x="47" y="26"/>
                  </a:lnTo>
                  <a:lnTo>
                    <a:pt x="50" y="25"/>
                  </a:lnTo>
                  <a:lnTo>
                    <a:pt x="51" y="25"/>
                  </a:lnTo>
                  <a:lnTo>
                    <a:pt x="52" y="24"/>
                  </a:lnTo>
                  <a:lnTo>
                    <a:pt x="52" y="23"/>
                  </a:lnTo>
                  <a:lnTo>
                    <a:pt x="51" y="23"/>
                  </a:lnTo>
                  <a:lnTo>
                    <a:pt x="48" y="25"/>
                  </a:lnTo>
                  <a:lnTo>
                    <a:pt x="41" y="25"/>
                  </a:lnTo>
                  <a:lnTo>
                    <a:pt x="38" y="25"/>
                  </a:lnTo>
                  <a:lnTo>
                    <a:pt x="33" y="28"/>
                  </a:lnTo>
                  <a:lnTo>
                    <a:pt x="28" y="30"/>
                  </a:lnTo>
                  <a:lnTo>
                    <a:pt x="24" y="30"/>
                  </a:lnTo>
                  <a:lnTo>
                    <a:pt x="25" y="25"/>
                  </a:lnTo>
                  <a:lnTo>
                    <a:pt x="25" y="25"/>
                  </a:lnTo>
                  <a:lnTo>
                    <a:pt x="24" y="24"/>
                  </a:lnTo>
                  <a:lnTo>
                    <a:pt x="18" y="25"/>
                  </a:lnTo>
                  <a:lnTo>
                    <a:pt x="14" y="23"/>
                  </a:lnTo>
                  <a:lnTo>
                    <a:pt x="12" y="21"/>
                  </a:lnTo>
                  <a:lnTo>
                    <a:pt x="12" y="18"/>
                  </a:lnTo>
                  <a:lnTo>
                    <a:pt x="14" y="16"/>
                  </a:lnTo>
                  <a:lnTo>
                    <a:pt x="14" y="15"/>
                  </a:lnTo>
                  <a:lnTo>
                    <a:pt x="13" y="15"/>
                  </a:lnTo>
                  <a:lnTo>
                    <a:pt x="8" y="16"/>
                  </a:lnTo>
                  <a:lnTo>
                    <a:pt x="0" y="11"/>
                  </a:lnTo>
                  <a:lnTo>
                    <a:pt x="1" y="10"/>
                  </a:lnTo>
                  <a:lnTo>
                    <a:pt x="6" y="11"/>
                  </a:lnTo>
                  <a:lnTo>
                    <a:pt x="9" y="10"/>
                  </a:lnTo>
                  <a:lnTo>
                    <a:pt x="11" y="9"/>
                  </a:lnTo>
                  <a:lnTo>
                    <a:pt x="14" y="8"/>
                  </a:lnTo>
                  <a:lnTo>
                    <a:pt x="17" y="8"/>
                  </a:lnTo>
                  <a:lnTo>
                    <a:pt x="27" y="8"/>
                  </a:lnTo>
                  <a:lnTo>
                    <a:pt x="36" y="6"/>
                  </a:lnTo>
                  <a:lnTo>
                    <a:pt x="42" y="3"/>
                  </a:lnTo>
                  <a:lnTo>
                    <a:pt x="48" y="0"/>
                  </a:lnTo>
                  <a:lnTo>
                    <a:pt x="55" y="0"/>
                  </a:lnTo>
                  <a:lnTo>
                    <a:pt x="64" y="0"/>
                  </a:lnTo>
                  <a:lnTo>
                    <a:pt x="75" y="0"/>
                  </a:lnTo>
                  <a:lnTo>
                    <a:pt x="84" y="0"/>
                  </a:lnTo>
                  <a:lnTo>
                    <a:pt x="95" y="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25" name="Freeform 1065">
              <a:extLst>
                <a:ext uri="{FF2B5EF4-FFF2-40B4-BE49-F238E27FC236}">
                  <a16:creationId xmlns="" xmlns:a16="http://schemas.microsoft.com/office/drawing/2014/main" id="{C1D7F205-B6AF-5B08-6980-00FFA10C9B4F}"/>
                </a:ext>
              </a:extLst>
            </p:cNvPr>
            <p:cNvSpPr>
              <a:spLocks noChangeArrowheads="1"/>
            </p:cNvSpPr>
            <p:nvPr/>
          </p:nvSpPr>
          <p:spPr bwMode="auto">
            <a:xfrm>
              <a:off x="7567369" y="9462721"/>
              <a:ext cx="5493" cy="5493"/>
            </a:xfrm>
            <a:custGeom>
              <a:avLst/>
              <a:gdLst>
                <a:gd name="T0" fmla="*/ 1 w 2"/>
                <a:gd name="T1" fmla="*/ 3 h 6"/>
                <a:gd name="T2" fmla="*/ 1 w 2"/>
                <a:gd name="T3" fmla="*/ 5 h 6"/>
                <a:gd name="T4" fmla="*/ 0 w 2"/>
                <a:gd name="T5" fmla="*/ 5 h 6"/>
                <a:gd name="T6" fmla="*/ 0 w 2"/>
                <a:gd name="T7" fmla="*/ 3 h 6"/>
                <a:gd name="T8" fmla="*/ 0 w 2"/>
                <a:gd name="T9" fmla="*/ 3 h 6"/>
                <a:gd name="T10" fmla="*/ 0 w 2"/>
                <a:gd name="T11" fmla="*/ 0 h 6"/>
                <a:gd name="T12" fmla="*/ 0 w 2"/>
                <a:gd name="T13" fmla="*/ 0 h 6"/>
                <a:gd name="T14" fmla="*/ 1 w 2"/>
                <a:gd name="T15" fmla="*/ 1 h 6"/>
                <a:gd name="T16" fmla="*/ 1 w 2"/>
                <a:gd name="T17" fmla="*/ 1 h 6"/>
                <a:gd name="T18" fmla="*/ 1 w 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1" y="3"/>
                  </a:moveTo>
                  <a:lnTo>
                    <a:pt x="1" y="5"/>
                  </a:lnTo>
                  <a:lnTo>
                    <a:pt x="0" y="5"/>
                  </a:lnTo>
                  <a:lnTo>
                    <a:pt x="0" y="3"/>
                  </a:lnTo>
                  <a:lnTo>
                    <a:pt x="0" y="3"/>
                  </a:lnTo>
                  <a:lnTo>
                    <a:pt x="0" y="0"/>
                  </a:lnTo>
                  <a:lnTo>
                    <a:pt x="0" y="0"/>
                  </a:lnTo>
                  <a:lnTo>
                    <a:pt x="1" y="1"/>
                  </a:lnTo>
                  <a:lnTo>
                    <a:pt x="1"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6" name="Freeform 1066">
              <a:extLst>
                <a:ext uri="{FF2B5EF4-FFF2-40B4-BE49-F238E27FC236}">
                  <a16:creationId xmlns="" xmlns:a16="http://schemas.microsoft.com/office/drawing/2014/main" id="{AAA22C10-5AA1-4D11-0079-22F16544A2BE}"/>
                </a:ext>
              </a:extLst>
            </p:cNvPr>
            <p:cNvSpPr>
              <a:spLocks noChangeArrowheads="1"/>
            </p:cNvSpPr>
            <p:nvPr/>
          </p:nvSpPr>
          <p:spPr bwMode="auto">
            <a:xfrm>
              <a:off x="7556378" y="9462721"/>
              <a:ext cx="5493" cy="5493"/>
            </a:xfrm>
            <a:custGeom>
              <a:avLst/>
              <a:gdLst>
                <a:gd name="T0" fmla="*/ 4 w 6"/>
                <a:gd name="T1" fmla="*/ 5 h 6"/>
                <a:gd name="T2" fmla="*/ 1 w 6"/>
                <a:gd name="T3" fmla="*/ 5 h 6"/>
                <a:gd name="T4" fmla="*/ 0 w 6"/>
                <a:gd name="T5" fmla="*/ 3 h 6"/>
                <a:gd name="T6" fmla="*/ 0 w 6"/>
                <a:gd name="T7" fmla="*/ 3 h 6"/>
                <a:gd name="T8" fmla="*/ 1 w 6"/>
                <a:gd name="T9" fmla="*/ 2 h 6"/>
                <a:gd name="T10" fmla="*/ 2 w 6"/>
                <a:gd name="T11" fmla="*/ 2 h 6"/>
                <a:gd name="T12" fmla="*/ 2 w 6"/>
                <a:gd name="T13" fmla="*/ 1 h 6"/>
                <a:gd name="T14" fmla="*/ 4 w 6"/>
                <a:gd name="T15" fmla="*/ 0 h 6"/>
                <a:gd name="T16" fmla="*/ 4 w 6"/>
                <a:gd name="T17" fmla="*/ 0 h 6"/>
                <a:gd name="T18" fmla="*/ 5 w 6"/>
                <a:gd name="T19" fmla="*/ 0 h 6"/>
                <a:gd name="T20" fmla="*/ 5 w 6"/>
                <a:gd name="T21" fmla="*/ 2 h 6"/>
                <a:gd name="T22" fmla="*/ 5 w 6"/>
                <a:gd name="T23" fmla="*/ 3 h 6"/>
                <a:gd name="T24" fmla="*/ 4 w 6"/>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5"/>
                  </a:moveTo>
                  <a:lnTo>
                    <a:pt x="1" y="5"/>
                  </a:lnTo>
                  <a:lnTo>
                    <a:pt x="0" y="3"/>
                  </a:lnTo>
                  <a:lnTo>
                    <a:pt x="0" y="3"/>
                  </a:lnTo>
                  <a:lnTo>
                    <a:pt x="1" y="2"/>
                  </a:lnTo>
                  <a:lnTo>
                    <a:pt x="2" y="2"/>
                  </a:lnTo>
                  <a:lnTo>
                    <a:pt x="2" y="1"/>
                  </a:lnTo>
                  <a:lnTo>
                    <a:pt x="4" y="0"/>
                  </a:lnTo>
                  <a:lnTo>
                    <a:pt x="4" y="0"/>
                  </a:lnTo>
                  <a:lnTo>
                    <a:pt x="5" y="0"/>
                  </a:lnTo>
                  <a:lnTo>
                    <a:pt x="5" y="2"/>
                  </a:lnTo>
                  <a:lnTo>
                    <a:pt x="5" y="3"/>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7" name="Freeform 1067">
              <a:extLst>
                <a:ext uri="{FF2B5EF4-FFF2-40B4-BE49-F238E27FC236}">
                  <a16:creationId xmlns="" xmlns:a16="http://schemas.microsoft.com/office/drawing/2014/main" id="{D879FDBF-0D6E-EDC4-C03C-2F1FC3E9911E}"/>
                </a:ext>
              </a:extLst>
            </p:cNvPr>
            <p:cNvSpPr>
              <a:spLocks noChangeArrowheads="1"/>
            </p:cNvSpPr>
            <p:nvPr/>
          </p:nvSpPr>
          <p:spPr bwMode="auto">
            <a:xfrm>
              <a:off x="7572862" y="9457224"/>
              <a:ext cx="5497" cy="5497"/>
            </a:xfrm>
            <a:custGeom>
              <a:avLst/>
              <a:gdLst>
                <a:gd name="T0" fmla="*/ 2 w 5"/>
                <a:gd name="T1" fmla="*/ 3 h 5"/>
                <a:gd name="T2" fmla="*/ 2 w 5"/>
                <a:gd name="T3" fmla="*/ 4 h 5"/>
                <a:gd name="T4" fmla="*/ 1 w 5"/>
                <a:gd name="T5" fmla="*/ 4 h 5"/>
                <a:gd name="T6" fmla="*/ 0 w 5"/>
                <a:gd name="T7" fmla="*/ 4 h 5"/>
                <a:gd name="T8" fmla="*/ 1 w 5"/>
                <a:gd name="T9" fmla="*/ 1 h 5"/>
                <a:gd name="T10" fmla="*/ 2 w 5"/>
                <a:gd name="T11" fmla="*/ 0 h 5"/>
                <a:gd name="T12" fmla="*/ 4 w 5"/>
                <a:gd name="T13" fmla="*/ 0 h 5"/>
                <a:gd name="T14" fmla="*/ 4 w 5"/>
                <a:gd name="T15" fmla="*/ 0 h 5"/>
                <a:gd name="T16" fmla="*/ 4 w 5"/>
                <a:gd name="T17" fmla="*/ 2 h 5"/>
                <a:gd name="T18" fmla="*/ 3 w 5"/>
                <a:gd name="T19" fmla="*/ 2 h 5"/>
                <a:gd name="T20" fmla="*/ 2 w 5"/>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3"/>
                  </a:moveTo>
                  <a:lnTo>
                    <a:pt x="2" y="4"/>
                  </a:lnTo>
                  <a:lnTo>
                    <a:pt x="1" y="4"/>
                  </a:lnTo>
                  <a:lnTo>
                    <a:pt x="0" y="4"/>
                  </a:lnTo>
                  <a:lnTo>
                    <a:pt x="1" y="1"/>
                  </a:lnTo>
                  <a:lnTo>
                    <a:pt x="2" y="0"/>
                  </a:lnTo>
                  <a:lnTo>
                    <a:pt x="4" y="0"/>
                  </a:lnTo>
                  <a:lnTo>
                    <a:pt x="4" y="0"/>
                  </a:lnTo>
                  <a:lnTo>
                    <a:pt x="4" y="2"/>
                  </a:lnTo>
                  <a:lnTo>
                    <a:pt x="3"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8" name="Freeform 1068">
              <a:extLst>
                <a:ext uri="{FF2B5EF4-FFF2-40B4-BE49-F238E27FC236}">
                  <a16:creationId xmlns="" xmlns:a16="http://schemas.microsoft.com/office/drawing/2014/main" id="{818C08B4-0C8D-66AE-0F0C-F4E096872DDE}"/>
                </a:ext>
              </a:extLst>
            </p:cNvPr>
            <p:cNvSpPr>
              <a:spLocks noChangeArrowheads="1"/>
            </p:cNvSpPr>
            <p:nvPr/>
          </p:nvSpPr>
          <p:spPr bwMode="auto">
            <a:xfrm>
              <a:off x="7567369" y="9446234"/>
              <a:ext cx="5493" cy="5497"/>
            </a:xfrm>
            <a:custGeom>
              <a:avLst/>
              <a:gdLst>
                <a:gd name="T0" fmla="*/ 3 w 4"/>
                <a:gd name="T1" fmla="*/ 4 h 6"/>
                <a:gd name="T2" fmla="*/ 2 w 4"/>
                <a:gd name="T3" fmla="*/ 5 h 6"/>
                <a:gd name="T4" fmla="*/ 0 w 4"/>
                <a:gd name="T5" fmla="*/ 5 h 6"/>
                <a:gd name="T6" fmla="*/ 0 w 4"/>
                <a:gd name="T7" fmla="*/ 3 h 6"/>
                <a:gd name="T8" fmla="*/ 0 w 4"/>
                <a:gd name="T9" fmla="*/ 2 h 6"/>
                <a:gd name="T10" fmla="*/ 2 w 4"/>
                <a:gd name="T11" fmla="*/ 0 h 6"/>
                <a:gd name="T12" fmla="*/ 3 w 4"/>
                <a:gd name="T13" fmla="*/ 0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5"/>
                  </a:lnTo>
                  <a:lnTo>
                    <a:pt x="0" y="3"/>
                  </a:lnTo>
                  <a:lnTo>
                    <a:pt x="0" y="2"/>
                  </a:lnTo>
                  <a:lnTo>
                    <a:pt x="2" y="0"/>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29" name="Freeform 1069">
              <a:extLst>
                <a:ext uri="{FF2B5EF4-FFF2-40B4-BE49-F238E27FC236}">
                  <a16:creationId xmlns="" xmlns:a16="http://schemas.microsoft.com/office/drawing/2014/main" id="{188E1E4A-3FC2-A553-DB64-950694F4C558}"/>
                </a:ext>
              </a:extLst>
            </p:cNvPr>
            <p:cNvSpPr>
              <a:spLocks noChangeArrowheads="1"/>
            </p:cNvSpPr>
            <p:nvPr/>
          </p:nvSpPr>
          <p:spPr bwMode="auto">
            <a:xfrm>
              <a:off x="7583853" y="9440740"/>
              <a:ext cx="5497" cy="5493"/>
            </a:xfrm>
            <a:custGeom>
              <a:avLst/>
              <a:gdLst>
                <a:gd name="T0" fmla="*/ 1 w 5"/>
                <a:gd name="T1" fmla="*/ 4 h 5"/>
                <a:gd name="T2" fmla="*/ 1 w 5"/>
                <a:gd name="T3" fmla="*/ 4 h 5"/>
                <a:gd name="T4" fmla="*/ 0 w 5"/>
                <a:gd name="T5" fmla="*/ 4 h 5"/>
                <a:gd name="T6" fmla="*/ 2 w 5"/>
                <a:gd name="T7" fmla="*/ 1 h 5"/>
                <a:gd name="T8" fmla="*/ 4 w 5"/>
                <a:gd name="T9" fmla="*/ 0 h 5"/>
                <a:gd name="T10" fmla="*/ 4 w 5"/>
                <a:gd name="T11" fmla="*/ 3 h 5"/>
                <a:gd name="T12" fmla="*/ 3 w 5"/>
                <a:gd name="T13" fmla="*/ 3 h 5"/>
                <a:gd name="T14" fmla="*/ 1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4"/>
                  </a:moveTo>
                  <a:lnTo>
                    <a:pt x="1" y="4"/>
                  </a:lnTo>
                  <a:lnTo>
                    <a:pt x="0" y="4"/>
                  </a:lnTo>
                  <a:lnTo>
                    <a:pt x="2" y="1"/>
                  </a:lnTo>
                  <a:lnTo>
                    <a:pt x="4" y="0"/>
                  </a:lnTo>
                  <a:lnTo>
                    <a:pt x="4" y="3"/>
                  </a:lnTo>
                  <a:lnTo>
                    <a:pt x="3" y="3"/>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0" name="Freeform 1070">
              <a:extLst>
                <a:ext uri="{FF2B5EF4-FFF2-40B4-BE49-F238E27FC236}">
                  <a16:creationId xmlns="" xmlns:a16="http://schemas.microsoft.com/office/drawing/2014/main" id="{06463789-4B33-D31F-3884-A8088D577ACE}"/>
                </a:ext>
              </a:extLst>
            </p:cNvPr>
            <p:cNvSpPr>
              <a:spLocks noChangeArrowheads="1"/>
            </p:cNvSpPr>
            <p:nvPr/>
          </p:nvSpPr>
          <p:spPr bwMode="auto">
            <a:xfrm>
              <a:off x="7561872" y="9429750"/>
              <a:ext cx="10990" cy="5493"/>
            </a:xfrm>
            <a:custGeom>
              <a:avLst/>
              <a:gdLst>
                <a:gd name="T0" fmla="*/ 6 w 7"/>
                <a:gd name="T1" fmla="*/ 0 h 5"/>
                <a:gd name="T2" fmla="*/ 4 w 7"/>
                <a:gd name="T3" fmla="*/ 4 h 5"/>
                <a:gd name="T4" fmla="*/ 2 w 7"/>
                <a:gd name="T5" fmla="*/ 4 h 5"/>
                <a:gd name="T6" fmla="*/ 0 w 7"/>
                <a:gd name="T7" fmla="*/ 2 h 5"/>
                <a:gd name="T8" fmla="*/ 0 w 7"/>
                <a:gd name="T9" fmla="*/ 0 h 5"/>
                <a:gd name="T10" fmla="*/ 5 w 7"/>
                <a:gd name="T11" fmla="*/ 0 h 5"/>
                <a:gd name="T12" fmla="*/ 6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6" y="0"/>
                  </a:moveTo>
                  <a:lnTo>
                    <a:pt x="4" y="4"/>
                  </a:lnTo>
                  <a:lnTo>
                    <a:pt x="2" y="4"/>
                  </a:lnTo>
                  <a:lnTo>
                    <a:pt x="0" y="2"/>
                  </a:lnTo>
                  <a:lnTo>
                    <a:pt x="0" y="0"/>
                  </a:lnTo>
                  <a:lnTo>
                    <a:pt x="5" y="0"/>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1" name="Freeform 1072">
              <a:extLst>
                <a:ext uri="{FF2B5EF4-FFF2-40B4-BE49-F238E27FC236}">
                  <a16:creationId xmlns="" xmlns:a16="http://schemas.microsoft.com/office/drawing/2014/main" id="{51F564B3-9A47-30C7-79EE-FA9ECDF947F9}"/>
                </a:ext>
              </a:extLst>
            </p:cNvPr>
            <p:cNvSpPr>
              <a:spLocks noChangeArrowheads="1"/>
            </p:cNvSpPr>
            <p:nvPr/>
          </p:nvSpPr>
          <p:spPr bwMode="auto">
            <a:xfrm>
              <a:off x="9562122" y="9688022"/>
              <a:ext cx="318721" cy="406644"/>
            </a:xfrm>
            <a:custGeom>
              <a:avLst/>
              <a:gdLst>
                <a:gd name="T0" fmla="*/ 230 w 257"/>
                <a:gd name="T1" fmla="*/ 239 h 325"/>
                <a:gd name="T2" fmla="*/ 232 w 257"/>
                <a:gd name="T3" fmla="*/ 241 h 325"/>
                <a:gd name="T4" fmla="*/ 247 w 257"/>
                <a:gd name="T5" fmla="*/ 60 h 325"/>
                <a:gd name="T6" fmla="*/ 227 w 257"/>
                <a:gd name="T7" fmla="*/ 85 h 325"/>
                <a:gd name="T8" fmla="*/ 227 w 257"/>
                <a:gd name="T9" fmla="*/ 157 h 325"/>
                <a:gd name="T10" fmla="*/ 232 w 257"/>
                <a:gd name="T11" fmla="*/ 208 h 325"/>
                <a:gd name="T12" fmla="*/ 245 w 257"/>
                <a:gd name="T13" fmla="*/ 226 h 325"/>
                <a:gd name="T14" fmla="*/ 231 w 257"/>
                <a:gd name="T15" fmla="*/ 237 h 325"/>
                <a:gd name="T16" fmla="*/ 226 w 257"/>
                <a:gd name="T17" fmla="*/ 240 h 325"/>
                <a:gd name="T18" fmla="*/ 225 w 257"/>
                <a:gd name="T19" fmla="*/ 244 h 325"/>
                <a:gd name="T20" fmla="*/ 216 w 257"/>
                <a:gd name="T21" fmla="*/ 255 h 325"/>
                <a:gd name="T22" fmla="*/ 201 w 257"/>
                <a:gd name="T23" fmla="*/ 264 h 325"/>
                <a:gd name="T24" fmla="*/ 195 w 257"/>
                <a:gd name="T25" fmla="*/ 282 h 325"/>
                <a:gd name="T26" fmla="*/ 190 w 257"/>
                <a:gd name="T27" fmla="*/ 295 h 325"/>
                <a:gd name="T28" fmla="*/ 186 w 257"/>
                <a:gd name="T29" fmla="*/ 304 h 325"/>
                <a:gd name="T30" fmla="*/ 176 w 257"/>
                <a:gd name="T31" fmla="*/ 322 h 325"/>
                <a:gd name="T32" fmla="*/ 170 w 257"/>
                <a:gd name="T33" fmla="*/ 324 h 325"/>
                <a:gd name="T34" fmla="*/ 152 w 257"/>
                <a:gd name="T35" fmla="*/ 311 h 325"/>
                <a:gd name="T36" fmla="*/ 133 w 257"/>
                <a:gd name="T37" fmla="*/ 298 h 325"/>
                <a:gd name="T38" fmla="*/ 123 w 257"/>
                <a:gd name="T39" fmla="*/ 288 h 325"/>
                <a:gd name="T40" fmla="*/ 119 w 257"/>
                <a:gd name="T41" fmla="*/ 286 h 325"/>
                <a:gd name="T42" fmla="*/ 121 w 257"/>
                <a:gd name="T43" fmla="*/ 278 h 325"/>
                <a:gd name="T44" fmla="*/ 117 w 257"/>
                <a:gd name="T45" fmla="*/ 270 h 325"/>
                <a:gd name="T46" fmla="*/ 89 w 257"/>
                <a:gd name="T47" fmla="*/ 255 h 325"/>
                <a:gd name="T48" fmla="*/ 62 w 257"/>
                <a:gd name="T49" fmla="*/ 239 h 325"/>
                <a:gd name="T50" fmla="*/ 34 w 257"/>
                <a:gd name="T51" fmla="*/ 224 h 325"/>
                <a:gd name="T52" fmla="*/ 8 w 257"/>
                <a:gd name="T53" fmla="*/ 209 h 325"/>
                <a:gd name="T54" fmla="*/ 0 w 257"/>
                <a:gd name="T55" fmla="*/ 201 h 325"/>
                <a:gd name="T56" fmla="*/ 4 w 257"/>
                <a:gd name="T57" fmla="*/ 165 h 325"/>
                <a:gd name="T58" fmla="*/ 12 w 257"/>
                <a:gd name="T59" fmla="*/ 153 h 325"/>
                <a:gd name="T60" fmla="*/ 20 w 257"/>
                <a:gd name="T61" fmla="*/ 140 h 325"/>
                <a:gd name="T62" fmla="*/ 28 w 257"/>
                <a:gd name="T63" fmla="*/ 135 h 325"/>
                <a:gd name="T64" fmla="*/ 29 w 257"/>
                <a:gd name="T65" fmla="*/ 129 h 325"/>
                <a:gd name="T66" fmla="*/ 34 w 257"/>
                <a:gd name="T67" fmla="*/ 122 h 325"/>
                <a:gd name="T68" fmla="*/ 34 w 257"/>
                <a:gd name="T69" fmla="*/ 109 h 325"/>
                <a:gd name="T70" fmla="*/ 31 w 257"/>
                <a:gd name="T71" fmla="*/ 92 h 325"/>
                <a:gd name="T72" fmla="*/ 27 w 257"/>
                <a:gd name="T73" fmla="*/ 85 h 325"/>
                <a:gd name="T74" fmla="*/ 17 w 257"/>
                <a:gd name="T75" fmla="*/ 74 h 325"/>
                <a:gd name="T76" fmla="*/ 17 w 257"/>
                <a:gd name="T77" fmla="*/ 58 h 325"/>
                <a:gd name="T78" fmla="*/ 9 w 257"/>
                <a:gd name="T79" fmla="*/ 52 h 325"/>
                <a:gd name="T80" fmla="*/ 9 w 257"/>
                <a:gd name="T81" fmla="*/ 34 h 325"/>
                <a:gd name="T82" fmla="*/ 38 w 257"/>
                <a:gd name="T83" fmla="*/ 5 h 325"/>
                <a:gd name="T84" fmla="*/ 44 w 257"/>
                <a:gd name="T85" fmla="*/ 3 h 325"/>
                <a:gd name="T86" fmla="*/ 50 w 257"/>
                <a:gd name="T87" fmla="*/ 1 h 325"/>
                <a:gd name="T88" fmla="*/ 61 w 257"/>
                <a:gd name="T89" fmla="*/ 10 h 325"/>
                <a:gd name="T90" fmla="*/ 62 w 257"/>
                <a:gd name="T91" fmla="*/ 25 h 325"/>
                <a:gd name="T92" fmla="*/ 70 w 257"/>
                <a:gd name="T93" fmla="*/ 33 h 325"/>
                <a:gd name="T94" fmla="*/ 94 w 257"/>
                <a:gd name="T95" fmla="*/ 33 h 325"/>
                <a:gd name="T96" fmla="*/ 118 w 257"/>
                <a:gd name="T97" fmla="*/ 47 h 325"/>
                <a:gd name="T98" fmla="*/ 138 w 257"/>
                <a:gd name="T99" fmla="*/ 59 h 325"/>
                <a:gd name="T100" fmla="*/ 162 w 257"/>
                <a:gd name="T101" fmla="*/ 62 h 325"/>
                <a:gd name="T102" fmla="*/ 181 w 257"/>
                <a:gd name="T103" fmla="*/ 64 h 325"/>
                <a:gd name="T104" fmla="*/ 196 w 257"/>
                <a:gd name="T105" fmla="*/ 49 h 325"/>
                <a:gd name="T106" fmla="*/ 223 w 257"/>
                <a:gd name="T107" fmla="*/ 41 h 325"/>
                <a:gd name="T108" fmla="*/ 234 w 257"/>
                <a:gd name="T109" fmla="*/ 49 h 325"/>
                <a:gd name="T110" fmla="*/ 251 w 257"/>
                <a:gd name="T111" fmla="*/ 4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7" h="325">
                  <a:moveTo>
                    <a:pt x="228" y="243"/>
                  </a:moveTo>
                  <a:lnTo>
                    <a:pt x="227" y="244"/>
                  </a:lnTo>
                  <a:lnTo>
                    <a:pt x="227" y="242"/>
                  </a:lnTo>
                  <a:lnTo>
                    <a:pt x="230" y="239"/>
                  </a:lnTo>
                  <a:lnTo>
                    <a:pt x="232" y="240"/>
                  </a:lnTo>
                  <a:lnTo>
                    <a:pt x="232" y="241"/>
                  </a:lnTo>
                  <a:lnTo>
                    <a:pt x="232" y="241"/>
                  </a:lnTo>
                  <a:lnTo>
                    <a:pt x="232" y="241"/>
                  </a:lnTo>
                  <a:lnTo>
                    <a:pt x="228" y="243"/>
                  </a:lnTo>
                  <a:close/>
                  <a:moveTo>
                    <a:pt x="256" y="48"/>
                  </a:moveTo>
                  <a:lnTo>
                    <a:pt x="252" y="53"/>
                  </a:lnTo>
                  <a:lnTo>
                    <a:pt x="247" y="60"/>
                  </a:lnTo>
                  <a:lnTo>
                    <a:pt x="239" y="72"/>
                  </a:lnTo>
                  <a:lnTo>
                    <a:pt x="232" y="79"/>
                  </a:lnTo>
                  <a:lnTo>
                    <a:pt x="227" y="84"/>
                  </a:lnTo>
                  <a:lnTo>
                    <a:pt x="227" y="85"/>
                  </a:lnTo>
                  <a:lnTo>
                    <a:pt x="227" y="90"/>
                  </a:lnTo>
                  <a:lnTo>
                    <a:pt x="227" y="104"/>
                  </a:lnTo>
                  <a:lnTo>
                    <a:pt x="227" y="131"/>
                  </a:lnTo>
                  <a:lnTo>
                    <a:pt x="227" y="157"/>
                  </a:lnTo>
                  <a:lnTo>
                    <a:pt x="227" y="184"/>
                  </a:lnTo>
                  <a:lnTo>
                    <a:pt x="227" y="198"/>
                  </a:lnTo>
                  <a:lnTo>
                    <a:pt x="227" y="202"/>
                  </a:lnTo>
                  <a:lnTo>
                    <a:pt x="232" y="208"/>
                  </a:lnTo>
                  <a:lnTo>
                    <a:pt x="236" y="214"/>
                  </a:lnTo>
                  <a:lnTo>
                    <a:pt x="241" y="221"/>
                  </a:lnTo>
                  <a:lnTo>
                    <a:pt x="244" y="225"/>
                  </a:lnTo>
                  <a:lnTo>
                    <a:pt x="245" y="226"/>
                  </a:lnTo>
                  <a:lnTo>
                    <a:pt x="245" y="228"/>
                  </a:lnTo>
                  <a:lnTo>
                    <a:pt x="240" y="234"/>
                  </a:lnTo>
                  <a:lnTo>
                    <a:pt x="236" y="236"/>
                  </a:lnTo>
                  <a:lnTo>
                    <a:pt x="231" y="237"/>
                  </a:lnTo>
                  <a:lnTo>
                    <a:pt x="229" y="237"/>
                  </a:lnTo>
                  <a:lnTo>
                    <a:pt x="228" y="237"/>
                  </a:lnTo>
                  <a:lnTo>
                    <a:pt x="227" y="238"/>
                  </a:lnTo>
                  <a:lnTo>
                    <a:pt x="226" y="240"/>
                  </a:lnTo>
                  <a:lnTo>
                    <a:pt x="225" y="239"/>
                  </a:lnTo>
                  <a:lnTo>
                    <a:pt x="224" y="239"/>
                  </a:lnTo>
                  <a:lnTo>
                    <a:pt x="225" y="242"/>
                  </a:lnTo>
                  <a:lnTo>
                    <a:pt x="225" y="244"/>
                  </a:lnTo>
                  <a:lnTo>
                    <a:pt x="225" y="247"/>
                  </a:lnTo>
                  <a:lnTo>
                    <a:pt x="222" y="249"/>
                  </a:lnTo>
                  <a:lnTo>
                    <a:pt x="222" y="251"/>
                  </a:lnTo>
                  <a:lnTo>
                    <a:pt x="216" y="255"/>
                  </a:lnTo>
                  <a:lnTo>
                    <a:pt x="209" y="256"/>
                  </a:lnTo>
                  <a:lnTo>
                    <a:pt x="204" y="258"/>
                  </a:lnTo>
                  <a:lnTo>
                    <a:pt x="203" y="260"/>
                  </a:lnTo>
                  <a:lnTo>
                    <a:pt x="201" y="264"/>
                  </a:lnTo>
                  <a:lnTo>
                    <a:pt x="202" y="270"/>
                  </a:lnTo>
                  <a:lnTo>
                    <a:pt x="199" y="275"/>
                  </a:lnTo>
                  <a:lnTo>
                    <a:pt x="199" y="278"/>
                  </a:lnTo>
                  <a:lnTo>
                    <a:pt x="195" y="282"/>
                  </a:lnTo>
                  <a:lnTo>
                    <a:pt x="193" y="284"/>
                  </a:lnTo>
                  <a:lnTo>
                    <a:pt x="192" y="287"/>
                  </a:lnTo>
                  <a:lnTo>
                    <a:pt x="191" y="288"/>
                  </a:lnTo>
                  <a:lnTo>
                    <a:pt x="190" y="295"/>
                  </a:lnTo>
                  <a:lnTo>
                    <a:pt x="188" y="299"/>
                  </a:lnTo>
                  <a:lnTo>
                    <a:pt x="187" y="300"/>
                  </a:lnTo>
                  <a:lnTo>
                    <a:pt x="187" y="302"/>
                  </a:lnTo>
                  <a:lnTo>
                    <a:pt x="186" y="304"/>
                  </a:lnTo>
                  <a:lnTo>
                    <a:pt x="184" y="306"/>
                  </a:lnTo>
                  <a:lnTo>
                    <a:pt x="184" y="307"/>
                  </a:lnTo>
                  <a:lnTo>
                    <a:pt x="179" y="317"/>
                  </a:lnTo>
                  <a:lnTo>
                    <a:pt x="176" y="322"/>
                  </a:lnTo>
                  <a:lnTo>
                    <a:pt x="173" y="321"/>
                  </a:lnTo>
                  <a:lnTo>
                    <a:pt x="171" y="323"/>
                  </a:lnTo>
                  <a:lnTo>
                    <a:pt x="171" y="324"/>
                  </a:lnTo>
                  <a:lnTo>
                    <a:pt x="170" y="324"/>
                  </a:lnTo>
                  <a:lnTo>
                    <a:pt x="167" y="322"/>
                  </a:lnTo>
                  <a:lnTo>
                    <a:pt x="162" y="318"/>
                  </a:lnTo>
                  <a:lnTo>
                    <a:pt x="157" y="315"/>
                  </a:lnTo>
                  <a:lnTo>
                    <a:pt x="152" y="311"/>
                  </a:lnTo>
                  <a:lnTo>
                    <a:pt x="148" y="308"/>
                  </a:lnTo>
                  <a:lnTo>
                    <a:pt x="143" y="304"/>
                  </a:lnTo>
                  <a:lnTo>
                    <a:pt x="138" y="300"/>
                  </a:lnTo>
                  <a:lnTo>
                    <a:pt x="133" y="298"/>
                  </a:lnTo>
                  <a:lnTo>
                    <a:pt x="128" y="294"/>
                  </a:lnTo>
                  <a:lnTo>
                    <a:pt x="125" y="291"/>
                  </a:lnTo>
                  <a:lnTo>
                    <a:pt x="124" y="290"/>
                  </a:lnTo>
                  <a:lnTo>
                    <a:pt x="123" y="288"/>
                  </a:lnTo>
                  <a:lnTo>
                    <a:pt x="122" y="287"/>
                  </a:lnTo>
                  <a:lnTo>
                    <a:pt x="121" y="286"/>
                  </a:lnTo>
                  <a:lnTo>
                    <a:pt x="119" y="286"/>
                  </a:lnTo>
                  <a:lnTo>
                    <a:pt x="119" y="286"/>
                  </a:lnTo>
                  <a:lnTo>
                    <a:pt x="119" y="285"/>
                  </a:lnTo>
                  <a:lnTo>
                    <a:pt x="119" y="283"/>
                  </a:lnTo>
                  <a:lnTo>
                    <a:pt x="121" y="280"/>
                  </a:lnTo>
                  <a:lnTo>
                    <a:pt x="121" y="278"/>
                  </a:lnTo>
                  <a:lnTo>
                    <a:pt x="121" y="276"/>
                  </a:lnTo>
                  <a:lnTo>
                    <a:pt x="121" y="272"/>
                  </a:lnTo>
                  <a:lnTo>
                    <a:pt x="120" y="272"/>
                  </a:lnTo>
                  <a:lnTo>
                    <a:pt x="117" y="270"/>
                  </a:lnTo>
                  <a:lnTo>
                    <a:pt x="110" y="265"/>
                  </a:lnTo>
                  <a:lnTo>
                    <a:pt x="103" y="262"/>
                  </a:lnTo>
                  <a:lnTo>
                    <a:pt x="96" y="258"/>
                  </a:lnTo>
                  <a:lnTo>
                    <a:pt x="89" y="255"/>
                  </a:lnTo>
                  <a:lnTo>
                    <a:pt x="83" y="251"/>
                  </a:lnTo>
                  <a:lnTo>
                    <a:pt x="75" y="247"/>
                  </a:lnTo>
                  <a:lnTo>
                    <a:pt x="69" y="243"/>
                  </a:lnTo>
                  <a:lnTo>
                    <a:pt x="62" y="239"/>
                  </a:lnTo>
                  <a:lnTo>
                    <a:pt x="55" y="236"/>
                  </a:lnTo>
                  <a:lnTo>
                    <a:pt x="49" y="232"/>
                  </a:lnTo>
                  <a:lnTo>
                    <a:pt x="42" y="228"/>
                  </a:lnTo>
                  <a:lnTo>
                    <a:pt x="34" y="224"/>
                  </a:lnTo>
                  <a:lnTo>
                    <a:pt x="28" y="220"/>
                  </a:lnTo>
                  <a:lnTo>
                    <a:pt x="21" y="217"/>
                  </a:lnTo>
                  <a:lnTo>
                    <a:pt x="14" y="213"/>
                  </a:lnTo>
                  <a:lnTo>
                    <a:pt x="8" y="209"/>
                  </a:lnTo>
                  <a:lnTo>
                    <a:pt x="4" y="207"/>
                  </a:lnTo>
                  <a:lnTo>
                    <a:pt x="3" y="206"/>
                  </a:lnTo>
                  <a:lnTo>
                    <a:pt x="0" y="206"/>
                  </a:lnTo>
                  <a:lnTo>
                    <a:pt x="0" y="201"/>
                  </a:lnTo>
                  <a:lnTo>
                    <a:pt x="1" y="187"/>
                  </a:lnTo>
                  <a:lnTo>
                    <a:pt x="1" y="175"/>
                  </a:lnTo>
                  <a:lnTo>
                    <a:pt x="2" y="169"/>
                  </a:lnTo>
                  <a:lnTo>
                    <a:pt x="4" y="165"/>
                  </a:lnTo>
                  <a:lnTo>
                    <a:pt x="6" y="162"/>
                  </a:lnTo>
                  <a:lnTo>
                    <a:pt x="7" y="159"/>
                  </a:lnTo>
                  <a:lnTo>
                    <a:pt x="8" y="155"/>
                  </a:lnTo>
                  <a:lnTo>
                    <a:pt x="12" y="153"/>
                  </a:lnTo>
                  <a:lnTo>
                    <a:pt x="12" y="151"/>
                  </a:lnTo>
                  <a:lnTo>
                    <a:pt x="16" y="147"/>
                  </a:lnTo>
                  <a:lnTo>
                    <a:pt x="19" y="142"/>
                  </a:lnTo>
                  <a:lnTo>
                    <a:pt x="20" y="140"/>
                  </a:lnTo>
                  <a:lnTo>
                    <a:pt x="22" y="138"/>
                  </a:lnTo>
                  <a:lnTo>
                    <a:pt x="24" y="137"/>
                  </a:lnTo>
                  <a:lnTo>
                    <a:pt x="26" y="136"/>
                  </a:lnTo>
                  <a:lnTo>
                    <a:pt x="28" y="135"/>
                  </a:lnTo>
                  <a:lnTo>
                    <a:pt x="29" y="135"/>
                  </a:lnTo>
                  <a:lnTo>
                    <a:pt x="29" y="134"/>
                  </a:lnTo>
                  <a:lnTo>
                    <a:pt x="28" y="131"/>
                  </a:lnTo>
                  <a:lnTo>
                    <a:pt x="29" y="129"/>
                  </a:lnTo>
                  <a:lnTo>
                    <a:pt x="30" y="127"/>
                  </a:lnTo>
                  <a:lnTo>
                    <a:pt x="32" y="125"/>
                  </a:lnTo>
                  <a:lnTo>
                    <a:pt x="33" y="124"/>
                  </a:lnTo>
                  <a:lnTo>
                    <a:pt x="34" y="122"/>
                  </a:lnTo>
                  <a:lnTo>
                    <a:pt x="34" y="120"/>
                  </a:lnTo>
                  <a:lnTo>
                    <a:pt x="34" y="118"/>
                  </a:lnTo>
                  <a:lnTo>
                    <a:pt x="34" y="115"/>
                  </a:lnTo>
                  <a:lnTo>
                    <a:pt x="34" y="109"/>
                  </a:lnTo>
                  <a:lnTo>
                    <a:pt x="33" y="104"/>
                  </a:lnTo>
                  <a:lnTo>
                    <a:pt x="31" y="97"/>
                  </a:lnTo>
                  <a:lnTo>
                    <a:pt x="32" y="96"/>
                  </a:lnTo>
                  <a:lnTo>
                    <a:pt x="31" y="92"/>
                  </a:lnTo>
                  <a:lnTo>
                    <a:pt x="30" y="92"/>
                  </a:lnTo>
                  <a:lnTo>
                    <a:pt x="29" y="91"/>
                  </a:lnTo>
                  <a:lnTo>
                    <a:pt x="28" y="88"/>
                  </a:lnTo>
                  <a:lnTo>
                    <a:pt x="27" y="85"/>
                  </a:lnTo>
                  <a:lnTo>
                    <a:pt x="26" y="84"/>
                  </a:lnTo>
                  <a:lnTo>
                    <a:pt x="22" y="81"/>
                  </a:lnTo>
                  <a:lnTo>
                    <a:pt x="20" y="75"/>
                  </a:lnTo>
                  <a:lnTo>
                    <a:pt x="17" y="74"/>
                  </a:lnTo>
                  <a:lnTo>
                    <a:pt x="16" y="68"/>
                  </a:lnTo>
                  <a:lnTo>
                    <a:pt x="16" y="66"/>
                  </a:lnTo>
                  <a:lnTo>
                    <a:pt x="17" y="59"/>
                  </a:lnTo>
                  <a:lnTo>
                    <a:pt x="17" y="58"/>
                  </a:lnTo>
                  <a:lnTo>
                    <a:pt x="15" y="57"/>
                  </a:lnTo>
                  <a:lnTo>
                    <a:pt x="12" y="55"/>
                  </a:lnTo>
                  <a:lnTo>
                    <a:pt x="8" y="53"/>
                  </a:lnTo>
                  <a:lnTo>
                    <a:pt x="9" y="52"/>
                  </a:lnTo>
                  <a:lnTo>
                    <a:pt x="9" y="51"/>
                  </a:lnTo>
                  <a:lnTo>
                    <a:pt x="8" y="50"/>
                  </a:lnTo>
                  <a:lnTo>
                    <a:pt x="2" y="40"/>
                  </a:lnTo>
                  <a:lnTo>
                    <a:pt x="9" y="34"/>
                  </a:lnTo>
                  <a:lnTo>
                    <a:pt x="15" y="27"/>
                  </a:lnTo>
                  <a:lnTo>
                    <a:pt x="23" y="19"/>
                  </a:lnTo>
                  <a:lnTo>
                    <a:pt x="31" y="12"/>
                  </a:lnTo>
                  <a:lnTo>
                    <a:pt x="38" y="5"/>
                  </a:lnTo>
                  <a:lnTo>
                    <a:pt x="44" y="0"/>
                  </a:lnTo>
                  <a:lnTo>
                    <a:pt x="44" y="0"/>
                  </a:lnTo>
                  <a:lnTo>
                    <a:pt x="44" y="2"/>
                  </a:lnTo>
                  <a:lnTo>
                    <a:pt x="44" y="3"/>
                  </a:lnTo>
                  <a:lnTo>
                    <a:pt x="45" y="3"/>
                  </a:lnTo>
                  <a:lnTo>
                    <a:pt x="47" y="3"/>
                  </a:lnTo>
                  <a:lnTo>
                    <a:pt x="49" y="2"/>
                  </a:lnTo>
                  <a:lnTo>
                    <a:pt x="50" y="1"/>
                  </a:lnTo>
                  <a:lnTo>
                    <a:pt x="59" y="4"/>
                  </a:lnTo>
                  <a:lnTo>
                    <a:pt x="61" y="6"/>
                  </a:lnTo>
                  <a:lnTo>
                    <a:pt x="60" y="8"/>
                  </a:lnTo>
                  <a:lnTo>
                    <a:pt x="61" y="10"/>
                  </a:lnTo>
                  <a:lnTo>
                    <a:pt x="60" y="12"/>
                  </a:lnTo>
                  <a:lnTo>
                    <a:pt x="60" y="17"/>
                  </a:lnTo>
                  <a:lnTo>
                    <a:pt x="60" y="21"/>
                  </a:lnTo>
                  <a:lnTo>
                    <a:pt x="62" y="25"/>
                  </a:lnTo>
                  <a:lnTo>
                    <a:pt x="64" y="27"/>
                  </a:lnTo>
                  <a:lnTo>
                    <a:pt x="66" y="31"/>
                  </a:lnTo>
                  <a:lnTo>
                    <a:pt x="68" y="32"/>
                  </a:lnTo>
                  <a:lnTo>
                    <a:pt x="70" y="33"/>
                  </a:lnTo>
                  <a:lnTo>
                    <a:pt x="76" y="33"/>
                  </a:lnTo>
                  <a:lnTo>
                    <a:pt x="85" y="33"/>
                  </a:lnTo>
                  <a:lnTo>
                    <a:pt x="94" y="33"/>
                  </a:lnTo>
                  <a:lnTo>
                    <a:pt x="94" y="33"/>
                  </a:lnTo>
                  <a:lnTo>
                    <a:pt x="96" y="34"/>
                  </a:lnTo>
                  <a:lnTo>
                    <a:pt x="104" y="39"/>
                  </a:lnTo>
                  <a:lnTo>
                    <a:pt x="112" y="44"/>
                  </a:lnTo>
                  <a:lnTo>
                    <a:pt x="118" y="47"/>
                  </a:lnTo>
                  <a:lnTo>
                    <a:pt x="124" y="52"/>
                  </a:lnTo>
                  <a:lnTo>
                    <a:pt x="129" y="55"/>
                  </a:lnTo>
                  <a:lnTo>
                    <a:pt x="134" y="58"/>
                  </a:lnTo>
                  <a:lnTo>
                    <a:pt x="138" y="59"/>
                  </a:lnTo>
                  <a:lnTo>
                    <a:pt x="146" y="59"/>
                  </a:lnTo>
                  <a:lnTo>
                    <a:pt x="151" y="59"/>
                  </a:lnTo>
                  <a:lnTo>
                    <a:pt x="156" y="61"/>
                  </a:lnTo>
                  <a:lnTo>
                    <a:pt x="162" y="62"/>
                  </a:lnTo>
                  <a:lnTo>
                    <a:pt x="168" y="63"/>
                  </a:lnTo>
                  <a:lnTo>
                    <a:pt x="171" y="64"/>
                  </a:lnTo>
                  <a:lnTo>
                    <a:pt x="179" y="64"/>
                  </a:lnTo>
                  <a:lnTo>
                    <a:pt x="181" y="64"/>
                  </a:lnTo>
                  <a:lnTo>
                    <a:pt x="184" y="61"/>
                  </a:lnTo>
                  <a:lnTo>
                    <a:pt x="188" y="55"/>
                  </a:lnTo>
                  <a:lnTo>
                    <a:pt x="190" y="52"/>
                  </a:lnTo>
                  <a:lnTo>
                    <a:pt x="196" y="49"/>
                  </a:lnTo>
                  <a:lnTo>
                    <a:pt x="206" y="44"/>
                  </a:lnTo>
                  <a:lnTo>
                    <a:pt x="212" y="41"/>
                  </a:lnTo>
                  <a:lnTo>
                    <a:pt x="220" y="38"/>
                  </a:lnTo>
                  <a:lnTo>
                    <a:pt x="223" y="41"/>
                  </a:lnTo>
                  <a:lnTo>
                    <a:pt x="228" y="45"/>
                  </a:lnTo>
                  <a:lnTo>
                    <a:pt x="230" y="47"/>
                  </a:lnTo>
                  <a:lnTo>
                    <a:pt x="232" y="48"/>
                  </a:lnTo>
                  <a:lnTo>
                    <a:pt x="234" y="49"/>
                  </a:lnTo>
                  <a:lnTo>
                    <a:pt x="238" y="49"/>
                  </a:lnTo>
                  <a:lnTo>
                    <a:pt x="239" y="49"/>
                  </a:lnTo>
                  <a:lnTo>
                    <a:pt x="243" y="48"/>
                  </a:lnTo>
                  <a:lnTo>
                    <a:pt x="251" y="48"/>
                  </a:lnTo>
                  <a:lnTo>
                    <a:pt x="256"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2" name="Freeform 1073">
              <a:extLst>
                <a:ext uri="{FF2B5EF4-FFF2-40B4-BE49-F238E27FC236}">
                  <a16:creationId xmlns="" xmlns:a16="http://schemas.microsoft.com/office/drawing/2014/main" id="{418260E7-A785-6891-D9CA-C720A1C5CE47}"/>
                </a:ext>
              </a:extLst>
            </p:cNvPr>
            <p:cNvSpPr>
              <a:spLocks noChangeArrowheads="1"/>
            </p:cNvSpPr>
            <p:nvPr/>
          </p:nvSpPr>
          <p:spPr bwMode="auto">
            <a:xfrm>
              <a:off x="9842379" y="9984763"/>
              <a:ext cx="5493" cy="5497"/>
            </a:xfrm>
            <a:custGeom>
              <a:avLst/>
              <a:gdLst>
                <a:gd name="T0" fmla="*/ 1 w 6"/>
                <a:gd name="T1" fmla="*/ 4 h 6"/>
                <a:gd name="T2" fmla="*/ 0 w 6"/>
                <a:gd name="T3" fmla="*/ 5 h 6"/>
                <a:gd name="T4" fmla="*/ 0 w 6"/>
                <a:gd name="T5" fmla="*/ 3 h 6"/>
                <a:gd name="T6" fmla="*/ 3 w 6"/>
                <a:gd name="T7" fmla="*/ 0 h 6"/>
                <a:gd name="T8" fmla="*/ 5 w 6"/>
                <a:gd name="T9" fmla="*/ 1 h 6"/>
                <a:gd name="T10" fmla="*/ 5 w 6"/>
                <a:gd name="T11" fmla="*/ 2 h 6"/>
                <a:gd name="T12" fmla="*/ 5 w 6"/>
                <a:gd name="T13" fmla="*/ 2 h 6"/>
                <a:gd name="T14" fmla="*/ 5 w 6"/>
                <a:gd name="T15" fmla="*/ 2 h 6"/>
                <a:gd name="T16" fmla="*/ 1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lnTo>
                    <a:pt x="0" y="5"/>
                  </a:lnTo>
                  <a:lnTo>
                    <a:pt x="0" y="3"/>
                  </a:lnTo>
                  <a:lnTo>
                    <a:pt x="3" y="0"/>
                  </a:lnTo>
                  <a:lnTo>
                    <a:pt x="5" y="1"/>
                  </a:lnTo>
                  <a:lnTo>
                    <a:pt x="5" y="2"/>
                  </a:lnTo>
                  <a:lnTo>
                    <a:pt x="5" y="2"/>
                  </a:lnTo>
                  <a:lnTo>
                    <a:pt x="5" y="2"/>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3" name="Freeform 1075">
              <a:extLst>
                <a:ext uri="{FF2B5EF4-FFF2-40B4-BE49-F238E27FC236}">
                  <a16:creationId xmlns="" xmlns:a16="http://schemas.microsoft.com/office/drawing/2014/main" id="{3375A5E3-8781-E59A-8EA1-762489531564}"/>
                </a:ext>
              </a:extLst>
            </p:cNvPr>
            <p:cNvSpPr>
              <a:spLocks noChangeArrowheads="1"/>
            </p:cNvSpPr>
            <p:nvPr/>
          </p:nvSpPr>
          <p:spPr bwMode="auto">
            <a:xfrm>
              <a:off x="9930302" y="10363933"/>
              <a:ext cx="54952" cy="38465"/>
            </a:xfrm>
            <a:custGeom>
              <a:avLst/>
              <a:gdLst>
                <a:gd name="T0" fmla="*/ 18 w 43"/>
                <a:gd name="T1" fmla="*/ 30 h 33"/>
                <a:gd name="T2" fmla="*/ 20 w 43"/>
                <a:gd name="T3" fmla="*/ 32 h 33"/>
                <a:gd name="T4" fmla="*/ 14 w 43"/>
                <a:gd name="T5" fmla="*/ 32 h 33"/>
                <a:gd name="T6" fmla="*/ 13 w 43"/>
                <a:gd name="T7" fmla="*/ 30 h 33"/>
                <a:gd name="T8" fmla="*/ 13 w 43"/>
                <a:gd name="T9" fmla="*/ 29 h 33"/>
                <a:gd name="T10" fmla="*/ 15 w 43"/>
                <a:gd name="T11" fmla="*/ 29 h 33"/>
                <a:gd name="T12" fmla="*/ 18 w 43"/>
                <a:gd name="T13" fmla="*/ 30 h 33"/>
                <a:gd name="T14" fmla="*/ 40 w 43"/>
                <a:gd name="T15" fmla="*/ 23 h 33"/>
                <a:gd name="T16" fmla="*/ 42 w 43"/>
                <a:gd name="T17" fmla="*/ 28 h 33"/>
                <a:gd name="T18" fmla="*/ 42 w 43"/>
                <a:gd name="T19" fmla="*/ 31 h 33"/>
                <a:gd name="T20" fmla="*/ 41 w 43"/>
                <a:gd name="T21" fmla="*/ 32 h 33"/>
                <a:gd name="T22" fmla="*/ 39 w 43"/>
                <a:gd name="T23" fmla="*/ 31 h 33"/>
                <a:gd name="T24" fmla="*/ 37 w 43"/>
                <a:gd name="T25" fmla="*/ 29 h 33"/>
                <a:gd name="T26" fmla="*/ 32 w 43"/>
                <a:gd name="T27" fmla="*/ 26 h 33"/>
                <a:gd name="T28" fmla="*/ 34 w 43"/>
                <a:gd name="T29" fmla="*/ 26 h 33"/>
                <a:gd name="T30" fmla="*/ 36 w 43"/>
                <a:gd name="T31" fmla="*/ 26 h 33"/>
                <a:gd name="T32" fmla="*/ 37 w 43"/>
                <a:gd name="T33" fmla="*/ 26 h 33"/>
                <a:gd name="T34" fmla="*/ 38 w 43"/>
                <a:gd name="T35" fmla="*/ 24 h 33"/>
                <a:gd name="T36" fmla="*/ 38 w 43"/>
                <a:gd name="T37" fmla="*/ 23 h 33"/>
                <a:gd name="T38" fmla="*/ 39 w 43"/>
                <a:gd name="T39" fmla="*/ 23 h 33"/>
                <a:gd name="T40" fmla="*/ 40 w 43"/>
                <a:gd name="T41" fmla="*/ 23 h 33"/>
                <a:gd name="T42" fmla="*/ 8 w 43"/>
                <a:gd name="T43" fmla="*/ 17 h 33"/>
                <a:gd name="T44" fmla="*/ 7 w 43"/>
                <a:gd name="T45" fmla="*/ 18 h 33"/>
                <a:gd name="T46" fmla="*/ 4 w 43"/>
                <a:gd name="T47" fmla="*/ 16 h 33"/>
                <a:gd name="T48" fmla="*/ 3 w 43"/>
                <a:gd name="T49" fmla="*/ 15 h 33"/>
                <a:gd name="T50" fmla="*/ 0 w 43"/>
                <a:gd name="T51" fmla="*/ 12 h 33"/>
                <a:gd name="T52" fmla="*/ 1 w 43"/>
                <a:gd name="T53" fmla="*/ 2 h 33"/>
                <a:gd name="T54" fmla="*/ 2 w 43"/>
                <a:gd name="T55" fmla="*/ 1 h 33"/>
                <a:gd name="T56" fmla="*/ 2 w 43"/>
                <a:gd name="T57" fmla="*/ 0 h 33"/>
                <a:gd name="T58" fmla="*/ 4 w 43"/>
                <a:gd name="T59" fmla="*/ 0 h 33"/>
                <a:gd name="T60" fmla="*/ 5 w 43"/>
                <a:gd name="T61" fmla="*/ 1 h 33"/>
                <a:gd name="T62" fmla="*/ 5 w 43"/>
                <a:gd name="T63" fmla="*/ 8 h 33"/>
                <a:gd name="T64" fmla="*/ 7 w 43"/>
                <a:gd name="T65" fmla="*/ 12 h 33"/>
                <a:gd name="T66" fmla="*/ 8 w 43"/>
                <a:gd name="T67" fmla="*/ 16 h 33"/>
                <a:gd name="T68" fmla="*/ 8 w 43"/>
                <a:gd name="T6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3">
                  <a:moveTo>
                    <a:pt x="18" y="30"/>
                  </a:moveTo>
                  <a:lnTo>
                    <a:pt x="20" y="32"/>
                  </a:lnTo>
                  <a:lnTo>
                    <a:pt x="14" y="32"/>
                  </a:lnTo>
                  <a:lnTo>
                    <a:pt x="13" y="30"/>
                  </a:lnTo>
                  <a:lnTo>
                    <a:pt x="13" y="29"/>
                  </a:lnTo>
                  <a:lnTo>
                    <a:pt x="15" y="29"/>
                  </a:lnTo>
                  <a:lnTo>
                    <a:pt x="18" y="30"/>
                  </a:lnTo>
                  <a:close/>
                  <a:moveTo>
                    <a:pt x="40" y="23"/>
                  </a:moveTo>
                  <a:lnTo>
                    <a:pt x="42" y="28"/>
                  </a:lnTo>
                  <a:lnTo>
                    <a:pt x="42" y="31"/>
                  </a:lnTo>
                  <a:lnTo>
                    <a:pt x="41" y="32"/>
                  </a:lnTo>
                  <a:lnTo>
                    <a:pt x="39" y="31"/>
                  </a:lnTo>
                  <a:lnTo>
                    <a:pt x="37" y="29"/>
                  </a:lnTo>
                  <a:lnTo>
                    <a:pt x="32" y="26"/>
                  </a:lnTo>
                  <a:lnTo>
                    <a:pt x="34" y="26"/>
                  </a:lnTo>
                  <a:lnTo>
                    <a:pt x="36" y="26"/>
                  </a:lnTo>
                  <a:lnTo>
                    <a:pt x="37" y="26"/>
                  </a:lnTo>
                  <a:lnTo>
                    <a:pt x="38" y="24"/>
                  </a:lnTo>
                  <a:lnTo>
                    <a:pt x="38" y="23"/>
                  </a:lnTo>
                  <a:lnTo>
                    <a:pt x="39" y="23"/>
                  </a:lnTo>
                  <a:lnTo>
                    <a:pt x="40" y="23"/>
                  </a:lnTo>
                  <a:close/>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4" name="Freeform 1076">
              <a:extLst>
                <a:ext uri="{FF2B5EF4-FFF2-40B4-BE49-F238E27FC236}">
                  <a16:creationId xmlns="" xmlns:a16="http://schemas.microsoft.com/office/drawing/2014/main" id="{DEF166FC-2F94-A5C2-01B6-151090A55DD1}"/>
                </a:ext>
              </a:extLst>
            </p:cNvPr>
            <p:cNvSpPr>
              <a:spLocks noChangeArrowheads="1"/>
            </p:cNvSpPr>
            <p:nvPr/>
          </p:nvSpPr>
          <p:spPr bwMode="auto">
            <a:xfrm>
              <a:off x="9946786" y="10396904"/>
              <a:ext cx="10990" cy="5493"/>
            </a:xfrm>
            <a:custGeom>
              <a:avLst/>
              <a:gdLst>
                <a:gd name="T0" fmla="*/ 5 w 8"/>
                <a:gd name="T1" fmla="*/ 1 h 4"/>
                <a:gd name="T2" fmla="*/ 7 w 8"/>
                <a:gd name="T3" fmla="*/ 3 h 4"/>
                <a:gd name="T4" fmla="*/ 1 w 8"/>
                <a:gd name="T5" fmla="*/ 3 h 4"/>
                <a:gd name="T6" fmla="*/ 0 w 8"/>
                <a:gd name="T7" fmla="*/ 1 h 4"/>
                <a:gd name="T8" fmla="*/ 0 w 8"/>
                <a:gd name="T9" fmla="*/ 0 h 4"/>
                <a:gd name="T10" fmla="*/ 2 w 8"/>
                <a:gd name="T11" fmla="*/ 0 h 4"/>
                <a:gd name="T12" fmla="*/ 5 w 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5" y="1"/>
                  </a:moveTo>
                  <a:lnTo>
                    <a:pt x="7" y="3"/>
                  </a:lnTo>
                  <a:lnTo>
                    <a:pt x="1" y="3"/>
                  </a:lnTo>
                  <a:lnTo>
                    <a:pt x="0" y="1"/>
                  </a:lnTo>
                  <a:lnTo>
                    <a:pt x="0" y="0"/>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5" name="Freeform 1077">
              <a:extLst>
                <a:ext uri="{FF2B5EF4-FFF2-40B4-BE49-F238E27FC236}">
                  <a16:creationId xmlns="" xmlns:a16="http://schemas.microsoft.com/office/drawing/2014/main" id="{3A81DCD7-9E82-9827-5ABA-B924881FB4F6}"/>
                </a:ext>
              </a:extLst>
            </p:cNvPr>
            <p:cNvSpPr>
              <a:spLocks noChangeArrowheads="1"/>
            </p:cNvSpPr>
            <p:nvPr/>
          </p:nvSpPr>
          <p:spPr bwMode="auto">
            <a:xfrm>
              <a:off x="9974263" y="10391407"/>
              <a:ext cx="10990" cy="10990"/>
            </a:xfrm>
            <a:custGeom>
              <a:avLst/>
              <a:gdLst>
                <a:gd name="T0" fmla="*/ 8 w 11"/>
                <a:gd name="T1" fmla="*/ 0 h 10"/>
                <a:gd name="T2" fmla="*/ 10 w 11"/>
                <a:gd name="T3" fmla="*/ 5 h 10"/>
                <a:gd name="T4" fmla="*/ 10 w 11"/>
                <a:gd name="T5" fmla="*/ 8 h 10"/>
                <a:gd name="T6" fmla="*/ 9 w 11"/>
                <a:gd name="T7" fmla="*/ 9 h 10"/>
                <a:gd name="T8" fmla="*/ 7 w 11"/>
                <a:gd name="T9" fmla="*/ 8 h 10"/>
                <a:gd name="T10" fmla="*/ 5 w 11"/>
                <a:gd name="T11" fmla="*/ 6 h 10"/>
                <a:gd name="T12" fmla="*/ 0 w 11"/>
                <a:gd name="T13" fmla="*/ 3 h 10"/>
                <a:gd name="T14" fmla="*/ 2 w 11"/>
                <a:gd name="T15" fmla="*/ 3 h 10"/>
                <a:gd name="T16" fmla="*/ 4 w 11"/>
                <a:gd name="T17" fmla="*/ 3 h 10"/>
                <a:gd name="T18" fmla="*/ 5 w 11"/>
                <a:gd name="T19" fmla="*/ 3 h 10"/>
                <a:gd name="T20" fmla="*/ 6 w 11"/>
                <a:gd name="T21" fmla="*/ 1 h 10"/>
                <a:gd name="T22" fmla="*/ 6 w 11"/>
                <a:gd name="T23" fmla="*/ 0 h 10"/>
                <a:gd name="T24" fmla="*/ 7 w 11"/>
                <a:gd name="T25" fmla="*/ 0 h 10"/>
                <a:gd name="T26" fmla="*/ 8 w 11"/>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8" y="0"/>
                  </a:moveTo>
                  <a:lnTo>
                    <a:pt x="10" y="5"/>
                  </a:lnTo>
                  <a:lnTo>
                    <a:pt x="10" y="8"/>
                  </a:lnTo>
                  <a:lnTo>
                    <a:pt x="9" y="9"/>
                  </a:lnTo>
                  <a:lnTo>
                    <a:pt x="7" y="8"/>
                  </a:lnTo>
                  <a:lnTo>
                    <a:pt x="5" y="6"/>
                  </a:lnTo>
                  <a:lnTo>
                    <a:pt x="0" y="3"/>
                  </a:lnTo>
                  <a:lnTo>
                    <a:pt x="2" y="3"/>
                  </a:lnTo>
                  <a:lnTo>
                    <a:pt x="4" y="3"/>
                  </a:lnTo>
                  <a:lnTo>
                    <a:pt x="5" y="3"/>
                  </a:lnTo>
                  <a:lnTo>
                    <a:pt x="6" y="1"/>
                  </a:lnTo>
                  <a:lnTo>
                    <a:pt x="6" y="0"/>
                  </a:lnTo>
                  <a:lnTo>
                    <a:pt x="7" y="0"/>
                  </a:lnTo>
                  <a:lnTo>
                    <a:pt x="8"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6" name="Freeform 1078">
              <a:extLst>
                <a:ext uri="{FF2B5EF4-FFF2-40B4-BE49-F238E27FC236}">
                  <a16:creationId xmlns="" xmlns:a16="http://schemas.microsoft.com/office/drawing/2014/main" id="{620C3402-2CE5-EAEB-0E13-26B8C9713BEF}"/>
                </a:ext>
              </a:extLst>
            </p:cNvPr>
            <p:cNvSpPr>
              <a:spLocks noChangeArrowheads="1"/>
            </p:cNvSpPr>
            <p:nvPr/>
          </p:nvSpPr>
          <p:spPr bwMode="auto">
            <a:xfrm>
              <a:off x="9930302" y="10363933"/>
              <a:ext cx="10990" cy="21981"/>
            </a:xfrm>
            <a:custGeom>
              <a:avLst/>
              <a:gdLst>
                <a:gd name="T0" fmla="*/ 8 w 9"/>
                <a:gd name="T1" fmla="*/ 17 h 19"/>
                <a:gd name="T2" fmla="*/ 7 w 9"/>
                <a:gd name="T3" fmla="*/ 18 h 19"/>
                <a:gd name="T4" fmla="*/ 4 w 9"/>
                <a:gd name="T5" fmla="*/ 16 h 19"/>
                <a:gd name="T6" fmla="*/ 3 w 9"/>
                <a:gd name="T7" fmla="*/ 15 h 19"/>
                <a:gd name="T8" fmla="*/ 0 w 9"/>
                <a:gd name="T9" fmla="*/ 12 h 19"/>
                <a:gd name="T10" fmla="*/ 1 w 9"/>
                <a:gd name="T11" fmla="*/ 2 h 19"/>
                <a:gd name="T12" fmla="*/ 2 w 9"/>
                <a:gd name="T13" fmla="*/ 1 h 19"/>
                <a:gd name="T14" fmla="*/ 2 w 9"/>
                <a:gd name="T15" fmla="*/ 0 h 19"/>
                <a:gd name="T16" fmla="*/ 4 w 9"/>
                <a:gd name="T17" fmla="*/ 0 h 19"/>
                <a:gd name="T18" fmla="*/ 5 w 9"/>
                <a:gd name="T19" fmla="*/ 1 h 19"/>
                <a:gd name="T20" fmla="*/ 5 w 9"/>
                <a:gd name="T21" fmla="*/ 8 h 19"/>
                <a:gd name="T22" fmla="*/ 7 w 9"/>
                <a:gd name="T23" fmla="*/ 12 h 19"/>
                <a:gd name="T24" fmla="*/ 8 w 9"/>
                <a:gd name="T25" fmla="*/ 16 h 19"/>
                <a:gd name="T26" fmla="*/ 8 w 9"/>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8" y="17"/>
                  </a:moveTo>
                  <a:lnTo>
                    <a:pt x="7" y="18"/>
                  </a:lnTo>
                  <a:lnTo>
                    <a:pt x="4" y="16"/>
                  </a:lnTo>
                  <a:lnTo>
                    <a:pt x="3" y="15"/>
                  </a:lnTo>
                  <a:lnTo>
                    <a:pt x="0" y="12"/>
                  </a:lnTo>
                  <a:lnTo>
                    <a:pt x="1" y="2"/>
                  </a:lnTo>
                  <a:lnTo>
                    <a:pt x="2" y="1"/>
                  </a:lnTo>
                  <a:lnTo>
                    <a:pt x="2" y="0"/>
                  </a:lnTo>
                  <a:lnTo>
                    <a:pt x="4" y="0"/>
                  </a:lnTo>
                  <a:lnTo>
                    <a:pt x="5" y="1"/>
                  </a:lnTo>
                  <a:lnTo>
                    <a:pt x="5" y="8"/>
                  </a:lnTo>
                  <a:lnTo>
                    <a:pt x="7" y="12"/>
                  </a:lnTo>
                  <a:lnTo>
                    <a:pt x="8" y="16"/>
                  </a:lnTo>
                  <a:lnTo>
                    <a:pt x="8"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37" name="Freeform 1079">
              <a:extLst>
                <a:ext uri="{FF2B5EF4-FFF2-40B4-BE49-F238E27FC236}">
                  <a16:creationId xmlns="" xmlns:a16="http://schemas.microsoft.com/office/drawing/2014/main" id="{5CA6FB21-5C52-C71E-5D9E-148C10CFE342}"/>
                </a:ext>
              </a:extLst>
            </p:cNvPr>
            <p:cNvSpPr>
              <a:spLocks noChangeArrowheads="1"/>
            </p:cNvSpPr>
            <p:nvPr/>
          </p:nvSpPr>
          <p:spPr bwMode="auto">
            <a:xfrm>
              <a:off x="7743215" y="9567128"/>
              <a:ext cx="164856" cy="170353"/>
            </a:xfrm>
            <a:custGeom>
              <a:avLst/>
              <a:gdLst>
                <a:gd name="T0" fmla="*/ 99 w 133"/>
                <a:gd name="T1" fmla="*/ 33 h 135"/>
                <a:gd name="T2" fmla="*/ 103 w 133"/>
                <a:gd name="T3" fmla="*/ 50 h 135"/>
                <a:gd name="T4" fmla="*/ 102 w 133"/>
                <a:gd name="T5" fmla="*/ 55 h 135"/>
                <a:gd name="T6" fmla="*/ 94 w 133"/>
                <a:gd name="T7" fmla="*/ 65 h 135"/>
                <a:gd name="T8" fmla="*/ 99 w 133"/>
                <a:gd name="T9" fmla="*/ 66 h 135"/>
                <a:gd name="T10" fmla="*/ 104 w 133"/>
                <a:gd name="T11" fmla="*/ 71 h 135"/>
                <a:gd name="T12" fmla="*/ 111 w 133"/>
                <a:gd name="T13" fmla="*/ 71 h 135"/>
                <a:gd name="T14" fmla="*/ 117 w 133"/>
                <a:gd name="T15" fmla="*/ 76 h 135"/>
                <a:gd name="T16" fmla="*/ 119 w 133"/>
                <a:gd name="T17" fmla="*/ 82 h 135"/>
                <a:gd name="T18" fmla="*/ 128 w 133"/>
                <a:gd name="T19" fmla="*/ 86 h 135"/>
                <a:gd name="T20" fmla="*/ 130 w 133"/>
                <a:gd name="T21" fmla="*/ 86 h 135"/>
                <a:gd name="T22" fmla="*/ 132 w 133"/>
                <a:gd name="T23" fmla="*/ 97 h 135"/>
                <a:gd name="T24" fmla="*/ 129 w 133"/>
                <a:gd name="T25" fmla="*/ 105 h 135"/>
                <a:gd name="T26" fmla="*/ 127 w 133"/>
                <a:gd name="T27" fmla="*/ 110 h 135"/>
                <a:gd name="T28" fmla="*/ 126 w 133"/>
                <a:gd name="T29" fmla="*/ 119 h 135"/>
                <a:gd name="T30" fmla="*/ 127 w 133"/>
                <a:gd name="T31" fmla="*/ 134 h 135"/>
                <a:gd name="T32" fmla="*/ 105 w 133"/>
                <a:gd name="T33" fmla="*/ 126 h 135"/>
                <a:gd name="T34" fmla="*/ 60 w 133"/>
                <a:gd name="T35" fmla="*/ 97 h 135"/>
                <a:gd name="T36" fmla="*/ 29 w 133"/>
                <a:gd name="T37" fmla="*/ 74 h 135"/>
                <a:gd name="T38" fmla="*/ 21 w 133"/>
                <a:gd name="T39" fmla="*/ 66 h 135"/>
                <a:gd name="T40" fmla="*/ 0 w 133"/>
                <a:gd name="T41" fmla="*/ 52 h 135"/>
                <a:gd name="T42" fmla="*/ 8 w 133"/>
                <a:gd name="T43" fmla="*/ 41 h 135"/>
                <a:gd name="T44" fmla="*/ 17 w 133"/>
                <a:gd name="T45" fmla="*/ 34 h 135"/>
                <a:gd name="T46" fmla="*/ 28 w 133"/>
                <a:gd name="T47" fmla="*/ 25 h 135"/>
                <a:gd name="T48" fmla="*/ 32 w 133"/>
                <a:gd name="T49" fmla="*/ 13 h 135"/>
                <a:gd name="T50" fmla="*/ 39 w 133"/>
                <a:gd name="T51" fmla="*/ 7 h 135"/>
                <a:gd name="T52" fmla="*/ 41 w 133"/>
                <a:gd name="T53" fmla="*/ 1 h 135"/>
                <a:gd name="T54" fmla="*/ 46 w 133"/>
                <a:gd name="T55" fmla="*/ 2 h 135"/>
                <a:gd name="T56" fmla="*/ 56 w 133"/>
                <a:gd name="T57" fmla="*/ 0 h 135"/>
                <a:gd name="T58" fmla="*/ 58 w 133"/>
                <a:gd name="T59" fmla="*/ 2 h 135"/>
                <a:gd name="T60" fmla="*/ 59 w 133"/>
                <a:gd name="T61" fmla="*/ 1 h 135"/>
                <a:gd name="T62" fmla="*/ 63 w 133"/>
                <a:gd name="T63" fmla="*/ 5 h 135"/>
                <a:gd name="T64" fmla="*/ 64 w 133"/>
                <a:gd name="T65" fmla="*/ 11 h 135"/>
                <a:gd name="T66" fmla="*/ 66 w 133"/>
                <a:gd name="T67" fmla="*/ 15 h 135"/>
                <a:gd name="T68" fmla="*/ 66 w 133"/>
                <a:gd name="T69" fmla="*/ 20 h 135"/>
                <a:gd name="T70" fmla="*/ 69 w 133"/>
                <a:gd name="T71" fmla="*/ 27 h 135"/>
                <a:gd name="T72" fmla="*/ 67 w 133"/>
                <a:gd name="T73" fmla="*/ 33 h 135"/>
                <a:gd name="T74" fmla="*/ 67 w 133"/>
                <a:gd name="T75" fmla="*/ 36 h 135"/>
                <a:gd name="T76" fmla="*/ 72 w 133"/>
                <a:gd name="T77" fmla="*/ 37 h 135"/>
                <a:gd name="T78" fmla="*/ 76 w 133"/>
                <a:gd name="T79" fmla="*/ 41 h 135"/>
                <a:gd name="T80" fmla="*/ 81 w 133"/>
                <a:gd name="T81" fmla="*/ 41 h 135"/>
                <a:gd name="T82" fmla="*/ 84 w 133"/>
                <a:gd name="T83" fmla="*/ 41 h 135"/>
                <a:gd name="T84" fmla="*/ 88 w 133"/>
                <a:gd name="T85" fmla="*/ 34 h 135"/>
                <a:gd name="T86" fmla="*/ 89 w 133"/>
                <a:gd name="T87" fmla="*/ 30 h 135"/>
                <a:gd name="T88" fmla="*/ 93 w 133"/>
                <a:gd name="T89" fmla="*/ 27 h 135"/>
                <a:gd name="T90" fmla="*/ 96 w 133"/>
                <a:gd name="T91"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135">
                  <a:moveTo>
                    <a:pt x="97" y="31"/>
                  </a:moveTo>
                  <a:lnTo>
                    <a:pt x="98" y="32"/>
                  </a:lnTo>
                  <a:lnTo>
                    <a:pt x="99" y="33"/>
                  </a:lnTo>
                  <a:lnTo>
                    <a:pt x="100" y="36"/>
                  </a:lnTo>
                  <a:lnTo>
                    <a:pt x="104" y="47"/>
                  </a:lnTo>
                  <a:lnTo>
                    <a:pt x="103" y="50"/>
                  </a:lnTo>
                  <a:lnTo>
                    <a:pt x="102" y="52"/>
                  </a:lnTo>
                  <a:lnTo>
                    <a:pt x="102" y="53"/>
                  </a:lnTo>
                  <a:lnTo>
                    <a:pt x="102" y="55"/>
                  </a:lnTo>
                  <a:lnTo>
                    <a:pt x="100" y="58"/>
                  </a:lnTo>
                  <a:lnTo>
                    <a:pt x="94" y="64"/>
                  </a:lnTo>
                  <a:lnTo>
                    <a:pt x="94" y="65"/>
                  </a:lnTo>
                  <a:lnTo>
                    <a:pt x="95" y="66"/>
                  </a:lnTo>
                  <a:lnTo>
                    <a:pt x="97" y="66"/>
                  </a:lnTo>
                  <a:lnTo>
                    <a:pt x="99" y="66"/>
                  </a:lnTo>
                  <a:lnTo>
                    <a:pt x="100" y="68"/>
                  </a:lnTo>
                  <a:lnTo>
                    <a:pt x="102" y="70"/>
                  </a:lnTo>
                  <a:lnTo>
                    <a:pt x="104" y="71"/>
                  </a:lnTo>
                  <a:lnTo>
                    <a:pt x="106" y="72"/>
                  </a:lnTo>
                  <a:lnTo>
                    <a:pt x="108" y="72"/>
                  </a:lnTo>
                  <a:lnTo>
                    <a:pt x="111" y="71"/>
                  </a:lnTo>
                  <a:lnTo>
                    <a:pt x="113" y="72"/>
                  </a:lnTo>
                  <a:lnTo>
                    <a:pt x="116" y="74"/>
                  </a:lnTo>
                  <a:lnTo>
                    <a:pt x="117" y="76"/>
                  </a:lnTo>
                  <a:lnTo>
                    <a:pt x="118" y="79"/>
                  </a:lnTo>
                  <a:lnTo>
                    <a:pt x="119" y="80"/>
                  </a:lnTo>
                  <a:lnTo>
                    <a:pt x="119" y="82"/>
                  </a:lnTo>
                  <a:lnTo>
                    <a:pt x="121" y="84"/>
                  </a:lnTo>
                  <a:lnTo>
                    <a:pt x="124" y="84"/>
                  </a:lnTo>
                  <a:lnTo>
                    <a:pt x="128" y="86"/>
                  </a:lnTo>
                  <a:lnTo>
                    <a:pt x="129" y="86"/>
                  </a:lnTo>
                  <a:lnTo>
                    <a:pt x="130" y="86"/>
                  </a:lnTo>
                  <a:lnTo>
                    <a:pt x="130" y="86"/>
                  </a:lnTo>
                  <a:lnTo>
                    <a:pt x="132" y="92"/>
                  </a:lnTo>
                  <a:lnTo>
                    <a:pt x="132" y="96"/>
                  </a:lnTo>
                  <a:lnTo>
                    <a:pt x="132" y="97"/>
                  </a:lnTo>
                  <a:lnTo>
                    <a:pt x="131" y="98"/>
                  </a:lnTo>
                  <a:lnTo>
                    <a:pt x="131" y="103"/>
                  </a:lnTo>
                  <a:lnTo>
                    <a:pt x="129" y="105"/>
                  </a:lnTo>
                  <a:lnTo>
                    <a:pt x="129" y="109"/>
                  </a:lnTo>
                  <a:lnTo>
                    <a:pt x="128" y="110"/>
                  </a:lnTo>
                  <a:lnTo>
                    <a:pt x="127" y="110"/>
                  </a:lnTo>
                  <a:lnTo>
                    <a:pt x="127" y="113"/>
                  </a:lnTo>
                  <a:lnTo>
                    <a:pt x="126" y="116"/>
                  </a:lnTo>
                  <a:lnTo>
                    <a:pt x="126" y="119"/>
                  </a:lnTo>
                  <a:lnTo>
                    <a:pt x="127" y="127"/>
                  </a:lnTo>
                  <a:lnTo>
                    <a:pt x="127" y="132"/>
                  </a:lnTo>
                  <a:lnTo>
                    <a:pt x="127" y="134"/>
                  </a:lnTo>
                  <a:lnTo>
                    <a:pt x="123" y="133"/>
                  </a:lnTo>
                  <a:lnTo>
                    <a:pt x="112" y="129"/>
                  </a:lnTo>
                  <a:lnTo>
                    <a:pt x="105" y="126"/>
                  </a:lnTo>
                  <a:lnTo>
                    <a:pt x="76" y="111"/>
                  </a:lnTo>
                  <a:lnTo>
                    <a:pt x="69" y="105"/>
                  </a:lnTo>
                  <a:lnTo>
                    <a:pt x="60" y="97"/>
                  </a:lnTo>
                  <a:lnTo>
                    <a:pt x="40" y="79"/>
                  </a:lnTo>
                  <a:lnTo>
                    <a:pt x="36" y="76"/>
                  </a:lnTo>
                  <a:lnTo>
                    <a:pt x="29" y="74"/>
                  </a:lnTo>
                  <a:lnTo>
                    <a:pt x="26" y="73"/>
                  </a:lnTo>
                  <a:lnTo>
                    <a:pt x="23" y="71"/>
                  </a:lnTo>
                  <a:lnTo>
                    <a:pt x="21" y="66"/>
                  </a:lnTo>
                  <a:lnTo>
                    <a:pt x="17" y="63"/>
                  </a:lnTo>
                  <a:lnTo>
                    <a:pt x="7" y="59"/>
                  </a:lnTo>
                  <a:lnTo>
                    <a:pt x="0" y="52"/>
                  </a:lnTo>
                  <a:lnTo>
                    <a:pt x="2" y="51"/>
                  </a:lnTo>
                  <a:lnTo>
                    <a:pt x="4" y="46"/>
                  </a:lnTo>
                  <a:lnTo>
                    <a:pt x="8" y="41"/>
                  </a:lnTo>
                  <a:lnTo>
                    <a:pt x="11" y="39"/>
                  </a:lnTo>
                  <a:lnTo>
                    <a:pt x="14" y="36"/>
                  </a:lnTo>
                  <a:lnTo>
                    <a:pt x="17" y="34"/>
                  </a:lnTo>
                  <a:lnTo>
                    <a:pt x="20" y="32"/>
                  </a:lnTo>
                  <a:lnTo>
                    <a:pt x="26" y="25"/>
                  </a:lnTo>
                  <a:lnTo>
                    <a:pt x="28" y="25"/>
                  </a:lnTo>
                  <a:lnTo>
                    <a:pt x="29" y="21"/>
                  </a:lnTo>
                  <a:lnTo>
                    <a:pt x="31" y="14"/>
                  </a:lnTo>
                  <a:lnTo>
                    <a:pt x="32" y="13"/>
                  </a:lnTo>
                  <a:lnTo>
                    <a:pt x="36" y="12"/>
                  </a:lnTo>
                  <a:lnTo>
                    <a:pt x="37" y="11"/>
                  </a:lnTo>
                  <a:lnTo>
                    <a:pt x="39" y="7"/>
                  </a:lnTo>
                  <a:lnTo>
                    <a:pt x="39" y="2"/>
                  </a:lnTo>
                  <a:lnTo>
                    <a:pt x="40" y="1"/>
                  </a:lnTo>
                  <a:lnTo>
                    <a:pt x="41" y="1"/>
                  </a:lnTo>
                  <a:lnTo>
                    <a:pt x="44" y="0"/>
                  </a:lnTo>
                  <a:lnTo>
                    <a:pt x="45" y="1"/>
                  </a:lnTo>
                  <a:lnTo>
                    <a:pt x="46" y="2"/>
                  </a:lnTo>
                  <a:lnTo>
                    <a:pt x="47" y="3"/>
                  </a:lnTo>
                  <a:lnTo>
                    <a:pt x="55" y="0"/>
                  </a:lnTo>
                  <a:lnTo>
                    <a:pt x="56" y="0"/>
                  </a:lnTo>
                  <a:lnTo>
                    <a:pt x="56" y="0"/>
                  </a:lnTo>
                  <a:lnTo>
                    <a:pt x="57" y="2"/>
                  </a:lnTo>
                  <a:lnTo>
                    <a:pt x="58" y="2"/>
                  </a:lnTo>
                  <a:lnTo>
                    <a:pt x="58" y="1"/>
                  </a:lnTo>
                  <a:lnTo>
                    <a:pt x="59" y="1"/>
                  </a:lnTo>
                  <a:lnTo>
                    <a:pt x="59" y="1"/>
                  </a:lnTo>
                  <a:lnTo>
                    <a:pt x="60" y="3"/>
                  </a:lnTo>
                  <a:lnTo>
                    <a:pt x="61" y="4"/>
                  </a:lnTo>
                  <a:lnTo>
                    <a:pt x="63" y="5"/>
                  </a:lnTo>
                  <a:lnTo>
                    <a:pt x="64" y="6"/>
                  </a:lnTo>
                  <a:lnTo>
                    <a:pt x="64" y="8"/>
                  </a:lnTo>
                  <a:lnTo>
                    <a:pt x="64" y="11"/>
                  </a:lnTo>
                  <a:lnTo>
                    <a:pt x="65" y="12"/>
                  </a:lnTo>
                  <a:lnTo>
                    <a:pt x="65" y="13"/>
                  </a:lnTo>
                  <a:lnTo>
                    <a:pt x="66" y="15"/>
                  </a:lnTo>
                  <a:lnTo>
                    <a:pt x="66" y="16"/>
                  </a:lnTo>
                  <a:lnTo>
                    <a:pt x="67" y="18"/>
                  </a:lnTo>
                  <a:lnTo>
                    <a:pt x="66" y="20"/>
                  </a:lnTo>
                  <a:lnTo>
                    <a:pt x="67" y="21"/>
                  </a:lnTo>
                  <a:lnTo>
                    <a:pt x="68" y="24"/>
                  </a:lnTo>
                  <a:lnTo>
                    <a:pt x="69" y="27"/>
                  </a:lnTo>
                  <a:lnTo>
                    <a:pt x="69" y="29"/>
                  </a:lnTo>
                  <a:lnTo>
                    <a:pt x="69" y="31"/>
                  </a:lnTo>
                  <a:lnTo>
                    <a:pt x="67" y="33"/>
                  </a:lnTo>
                  <a:lnTo>
                    <a:pt x="66" y="35"/>
                  </a:lnTo>
                  <a:lnTo>
                    <a:pt x="66" y="36"/>
                  </a:lnTo>
                  <a:lnTo>
                    <a:pt x="67" y="36"/>
                  </a:lnTo>
                  <a:lnTo>
                    <a:pt x="68" y="36"/>
                  </a:lnTo>
                  <a:lnTo>
                    <a:pt x="69" y="36"/>
                  </a:lnTo>
                  <a:lnTo>
                    <a:pt x="72" y="37"/>
                  </a:lnTo>
                  <a:lnTo>
                    <a:pt x="74" y="38"/>
                  </a:lnTo>
                  <a:lnTo>
                    <a:pt x="75" y="40"/>
                  </a:lnTo>
                  <a:lnTo>
                    <a:pt x="76" y="41"/>
                  </a:lnTo>
                  <a:lnTo>
                    <a:pt x="77" y="42"/>
                  </a:lnTo>
                  <a:lnTo>
                    <a:pt x="79" y="42"/>
                  </a:lnTo>
                  <a:lnTo>
                    <a:pt x="81" y="41"/>
                  </a:lnTo>
                  <a:lnTo>
                    <a:pt x="82" y="40"/>
                  </a:lnTo>
                  <a:lnTo>
                    <a:pt x="83" y="41"/>
                  </a:lnTo>
                  <a:lnTo>
                    <a:pt x="84" y="41"/>
                  </a:lnTo>
                  <a:lnTo>
                    <a:pt x="85" y="39"/>
                  </a:lnTo>
                  <a:lnTo>
                    <a:pt x="86" y="36"/>
                  </a:lnTo>
                  <a:lnTo>
                    <a:pt x="88" y="34"/>
                  </a:lnTo>
                  <a:lnTo>
                    <a:pt x="89" y="33"/>
                  </a:lnTo>
                  <a:lnTo>
                    <a:pt x="89" y="32"/>
                  </a:lnTo>
                  <a:lnTo>
                    <a:pt x="89" y="30"/>
                  </a:lnTo>
                  <a:lnTo>
                    <a:pt x="90" y="28"/>
                  </a:lnTo>
                  <a:lnTo>
                    <a:pt x="92" y="27"/>
                  </a:lnTo>
                  <a:lnTo>
                    <a:pt x="93" y="27"/>
                  </a:lnTo>
                  <a:lnTo>
                    <a:pt x="94" y="27"/>
                  </a:lnTo>
                  <a:lnTo>
                    <a:pt x="95" y="29"/>
                  </a:lnTo>
                  <a:lnTo>
                    <a:pt x="96" y="30"/>
                  </a:lnTo>
                  <a:lnTo>
                    <a:pt x="97" y="3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8" name="Freeform 1081">
              <a:extLst>
                <a:ext uri="{FF2B5EF4-FFF2-40B4-BE49-F238E27FC236}">
                  <a16:creationId xmlns="" xmlns:a16="http://schemas.microsoft.com/office/drawing/2014/main" id="{68A8DD10-BB80-85FA-36D2-5541897CDBC9}"/>
                </a:ext>
              </a:extLst>
            </p:cNvPr>
            <p:cNvSpPr>
              <a:spLocks noChangeArrowheads="1"/>
            </p:cNvSpPr>
            <p:nvPr/>
          </p:nvSpPr>
          <p:spPr bwMode="auto">
            <a:xfrm>
              <a:off x="9287362" y="11094792"/>
              <a:ext cx="93420" cy="93420"/>
            </a:xfrm>
            <a:custGeom>
              <a:avLst/>
              <a:gdLst>
                <a:gd name="T0" fmla="*/ 50 w 75"/>
                <a:gd name="T1" fmla="*/ 56 h 76"/>
                <a:gd name="T2" fmla="*/ 49 w 75"/>
                <a:gd name="T3" fmla="*/ 56 h 76"/>
                <a:gd name="T4" fmla="*/ 44 w 75"/>
                <a:gd name="T5" fmla="*/ 56 h 76"/>
                <a:gd name="T6" fmla="*/ 40 w 75"/>
                <a:gd name="T7" fmla="*/ 59 h 76"/>
                <a:gd name="T8" fmla="*/ 34 w 75"/>
                <a:gd name="T9" fmla="*/ 68 h 76"/>
                <a:gd name="T10" fmla="*/ 33 w 75"/>
                <a:gd name="T11" fmla="*/ 73 h 76"/>
                <a:gd name="T12" fmla="*/ 30 w 75"/>
                <a:gd name="T13" fmla="*/ 75 h 76"/>
                <a:gd name="T14" fmla="*/ 22 w 75"/>
                <a:gd name="T15" fmla="*/ 74 h 76"/>
                <a:gd name="T16" fmla="*/ 17 w 75"/>
                <a:gd name="T17" fmla="*/ 69 h 76"/>
                <a:gd name="T18" fmla="*/ 14 w 75"/>
                <a:gd name="T19" fmla="*/ 65 h 76"/>
                <a:gd name="T20" fmla="*/ 12 w 75"/>
                <a:gd name="T21" fmla="*/ 64 h 76"/>
                <a:gd name="T22" fmla="*/ 10 w 75"/>
                <a:gd name="T23" fmla="*/ 63 h 76"/>
                <a:gd name="T24" fmla="*/ 9 w 75"/>
                <a:gd name="T25" fmla="*/ 61 h 76"/>
                <a:gd name="T26" fmla="*/ 8 w 75"/>
                <a:gd name="T27" fmla="*/ 55 h 76"/>
                <a:gd name="T28" fmla="*/ 4 w 75"/>
                <a:gd name="T29" fmla="*/ 49 h 76"/>
                <a:gd name="T30" fmla="*/ 1 w 75"/>
                <a:gd name="T31" fmla="*/ 42 h 76"/>
                <a:gd name="T32" fmla="*/ 0 w 75"/>
                <a:gd name="T33" fmla="*/ 37 h 76"/>
                <a:gd name="T34" fmla="*/ 5 w 75"/>
                <a:gd name="T35" fmla="*/ 35 h 76"/>
                <a:gd name="T36" fmla="*/ 9 w 75"/>
                <a:gd name="T37" fmla="*/ 31 h 76"/>
                <a:gd name="T38" fmla="*/ 12 w 75"/>
                <a:gd name="T39" fmla="*/ 26 h 76"/>
                <a:gd name="T40" fmla="*/ 15 w 75"/>
                <a:gd name="T41" fmla="*/ 23 h 76"/>
                <a:gd name="T42" fmla="*/ 19 w 75"/>
                <a:gd name="T43" fmla="*/ 17 h 76"/>
                <a:gd name="T44" fmla="*/ 24 w 75"/>
                <a:gd name="T45" fmla="*/ 11 h 76"/>
                <a:gd name="T46" fmla="*/ 33 w 75"/>
                <a:gd name="T47" fmla="*/ 7 h 76"/>
                <a:gd name="T48" fmla="*/ 45 w 75"/>
                <a:gd name="T49" fmla="*/ 1 h 76"/>
                <a:gd name="T50" fmla="*/ 50 w 75"/>
                <a:gd name="T51" fmla="*/ 0 h 76"/>
                <a:gd name="T52" fmla="*/ 51 w 75"/>
                <a:gd name="T53" fmla="*/ 2 h 76"/>
                <a:gd name="T54" fmla="*/ 56 w 75"/>
                <a:gd name="T55" fmla="*/ 6 h 76"/>
                <a:gd name="T56" fmla="*/ 60 w 75"/>
                <a:gd name="T57" fmla="*/ 11 h 76"/>
                <a:gd name="T58" fmla="*/ 68 w 75"/>
                <a:gd name="T59" fmla="*/ 16 h 76"/>
                <a:gd name="T60" fmla="*/ 72 w 75"/>
                <a:gd name="T61" fmla="*/ 18 h 76"/>
                <a:gd name="T62" fmla="*/ 74 w 75"/>
                <a:gd name="T63" fmla="*/ 23 h 76"/>
                <a:gd name="T64" fmla="*/ 74 w 75"/>
                <a:gd name="T65" fmla="*/ 26 h 76"/>
                <a:gd name="T66" fmla="*/ 71 w 75"/>
                <a:gd name="T67" fmla="*/ 35 h 76"/>
                <a:gd name="T68" fmla="*/ 68 w 75"/>
                <a:gd name="T69" fmla="*/ 39 h 76"/>
                <a:gd name="T70" fmla="*/ 66 w 75"/>
                <a:gd name="T71" fmla="*/ 44 h 76"/>
                <a:gd name="T72" fmla="*/ 63 w 75"/>
                <a:gd name="T73" fmla="*/ 50 h 76"/>
                <a:gd name="T74" fmla="*/ 59 w 75"/>
                <a:gd name="T75"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6">
                  <a:moveTo>
                    <a:pt x="54" y="55"/>
                  </a:moveTo>
                  <a:lnTo>
                    <a:pt x="50" y="56"/>
                  </a:lnTo>
                  <a:lnTo>
                    <a:pt x="50" y="56"/>
                  </a:lnTo>
                  <a:lnTo>
                    <a:pt x="49" y="56"/>
                  </a:lnTo>
                  <a:lnTo>
                    <a:pt x="46" y="56"/>
                  </a:lnTo>
                  <a:lnTo>
                    <a:pt x="44" y="56"/>
                  </a:lnTo>
                  <a:lnTo>
                    <a:pt x="43" y="57"/>
                  </a:lnTo>
                  <a:lnTo>
                    <a:pt x="40" y="59"/>
                  </a:lnTo>
                  <a:lnTo>
                    <a:pt x="36" y="66"/>
                  </a:lnTo>
                  <a:lnTo>
                    <a:pt x="34" y="68"/>
                  </a:lnTo>
                  <a:lnTo>
                    <a:pt x="34" y="70"/>
                  </a:lnTo>
                  <a:lnTo>
                    <a:pt x="33" y="73"/>
                  </a:lnTo>
                  <a:lnTo>
                    <a:pt x="32" y="75"/>
                  </a:lnTo>
                  <a:lnTo>
                    <a:pt x="30" y="75"/>
                  </a:lnTo>
                  <a:lnTo>
                    <a:pt x="27" y="74"/>
                  </a:lnTo>
                  <a:lnTo>
                    <a:pt x="22" y="74"/>
                  </a:lnTo>
                  <a:lnTo>
                    <a:pt x="19" y="72"/>
                  </a:lnTo>
                  <a:lnTo>
                    <a:pt x="17" y="69"/>
                  </a:lnTo>
                  <a:lnTo>
                    <a:pt x="16" y="67"/>
                  </a:lnTo>
                  <a:lnTo>
                    <a:pt x="14" y="65"/>
                  </a:lnTo>
                  <a:lnTo>
                    <a:pt x="14" y="65"/>
                  </a:lnTo>
                  <a:lnTo>
                    <a:pt x="12" y="64"/>
                  </a:lnTo>
                  <a:lnTo>
                    <a:pt x="11" y="63"/>
                  </a:lnTo>
                  <a:lnTo>
                    <a:pt x="10" y="63"/>
                  </a:lnTo>
                  <a:lnTo>
                    <a:pt x="9" y="62"/>
                  </a:lnTo>
                  <a:lnTo>
                    <a:pt x="9" y="61"/>
                  </a:lnTo>
                  <a:lnTo>
                    <a:pt x="9" y="57"/>
                  </a:lnTo>
                  <a:lnTo>
                    <a:pt x="8" y="55"/>
                  </a:lnTo>
                  <a:lnTo>
                    <a:pt x="6" y="52"/>
                  </a:lnTo>
                  <a:lnTo>
                    <a:pt x="4" y="49"/>
                  </a:lnTo>
                  <a:lnTo>
                    <a:pt x="2" y="45"/>
                  </a:lnTo>
                  <a:lnTo>
                    <a:pt x="1" y="42"/>
                  </a:lnTo>
                  <a:lnTo>
                    <a:pt x="0" y="39"/>
                  </a:lnTo>
                  <a:lnTo>
                    <a:pt x="0" y="37"/>
                  </a:lnTo>
                  <a:lnTo>
                    <a:pt x="1" y="37"/>
                  </a:lnTo>
                  <a:lnTo>
                    <a:pt x="5" y="35"/>
                  </a:lnTo>
                  <a:lnTo>
                    <a:pt x="7" y="34"/>
                  </a:lnTo>
                  <a:lnTo>
                    <a:pt x="9" y="31"/>
                  </a:lnTo>
                  <a:lnTo>
                    <a:pt x="11" y="28"/>
                  </a:lnTo>
                  <a:lnTo>
                    <a:pt x="12" y="26"/>
                  </a:lnTo>
                  <a:lnTo>
                    <a:pt x="14" y="24"/>
                  </a:lnTo>
                  <a:lnTo>
                    <a:pt x="15" y="23"/>
                  </a:lnTo>
                  <a:lnTo>
                    <a:pt x="17" y="20"/>
                  </a:lnTo>
                  <a:lnTo>
                    <a:pt x="19" y="17"/>
                  </a:lnTo>
                  <a:lnTo>
                    <a:pt x="22" y="12"/>
                  </a:lnTo>
                  <a:lnTo>
                    <a:pt x="24" y="11"/>
                  </a:lnTo>
                  <a:lnTo>
                    <a:pt x="28" y="10"/>
                  </a:lnTo>
                  <a:lnTo>
                    <a:pt x="33" y="7"/>
                  </a:lnTo>
                  <a:lnTo>
                    <a:pt x="38" y="4"/>
                  </a:lnTo>
                  <a:lnTo>
                    <a:pt x="45" y="1"/>
                  </a:lnTo>
                  <a:lnTo>
                    <a:pt x="49" y="0"/>
                  </a:lnTo>
                  <a:lnTo>
                    <a:pt x="50" y="0"/>
                  </a:lnTo>
                  <a:lnTo>
                    <a:pt x="51" y="0"/>
                  </a:lnTo>
                  <a:lnTo>
                    <a:pt x="51" y="2"/>
                  </a:lnTo>
                  <a:lnTo>
                    <a:pt x="53" y="3"/>
                  </a:lnTo>
                  <a:lnTo>
                    <a:pt x="56" y="6"/>
                  </a:lnTo>
                  <a:lnTo>
                    <a:pt x="57" y="6"/>
                  </a:lnTo>
                  <a:lnTo>
                    <a:pt x="60" y="11"/>
                  </a:lnTo>
                  <a:lnTo>
                    <a:pt x="64" y="13"/>
                  </a:lnTo>
                  <a:lnTo>
                    <a:pt x="68" y="16"/>
                  </a:lnTo>
                  <a:lnTo>
                    <a:pt x="70" y="18"/>
                  </a:lnTo>
                  <a:lnTo>
                    <a:pt x="72" y="18"/>
                  </a:lnTo>
                  <a:lnTo>
                    <a:pt x="72" y="21"/>
                  </a:lnTo>
                  <a:lnTo>
                    <a:pt x="74" y="23"/>
                  </a:lnTo>
                  <a:lnTo>
                    <a:pt x="74" y="24"/>
                  </a:lnTo>
                  <a:lnTo>
                    <a:pt x="74" y="26"/>
                  </a:lnTo>
                  <a:lnTo>
                    <a:pt x="73" y="31"/>
                  </a:lnTo>
                  <a:lnTo>
                    <a:pt x="71" y="35"/>
                  </a:lnTo>
                  <a:lnTo>
                    <a:pt x="70" y="37"/>
                  </a:lnTo>
                  <a:lnTo>
                    <a:pt x="68" y="39"/>
                  </a:lnTo>
                  <a:lnTo>
                    <a:pt x="66" y="40"/>
                  </a:lnTo>
                  <a:lnTo>
                    <a:pt x="66" y="44"/>
                  </a:lnTo>
                  <a:lnTo>
                    <a:pt x="65" y="48"/>
                  </a:lnTo>
                  <a:lnTo>
                    <a:pt x="63" y="50"/>
                  </a:lnTo>
                  <a:lnTo>
                    <a:pt x="61" y="51"/>
                  </a:lnTo>
                  <a:lnTo>
                    <a:pt x="59" y="53"/>
                  </a:lnTo>
                  <a:lnTo>
                    <a:pt x="54"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39" name="Freeform 1083">
              <a:extLst>
                <a:ext uri="{FF2B5EF4-FFF2-40B4-BE49-F238E27FC236}">
                  <a16:creationId xmlns="" xmlns:a16="http://schemas.microsoft.com/office/drawing/2014/main" id="{097DCC86-83DB-9A5C-126C-DA115969E46E}"/>
                </a:ext>
              </a:extLst>
            </p:cNvPr>
            <p:cNvSpPr>
              <a:spLocks noChangeArrowheads="1"/>
            </p:cNvSpPr>
            <p:nvPr/>
          </p:nvSpPr>
          <p:spPr bwMode="auto">
            <a:xfrm>
              <a:off x="8578484" y="8506558"/>
              <a:ext cx="631945" cy="609965"/>
            </a:xfrm>
            <a:custGeom>
              <a:avLst/>
              <a:gdLst>
                <a:gd name="T0" fmla="*/ 500 w 509"/>
                <a:gd name="T1" fmla="*/ 67 h 490"/>
                <a:gd name="T2" fmla="*/ 502 w 509"/>
                <a:gd name="T3" fmla="*/ 91 h 490"/>
                <a:gd name="T4" fmla="*/ 493 w 509"/>
                <a:gd name="T5" fmla="*/ 112 h 490"/>
                <a:gd name="T6" fmla="*/ 500 w 509"/>
                <a:gd name="T7" fmla="*/ 143 h 490"/>
                <a:gd name="T8" fmla="*/ 502 w 509"/>
                <a:gd name="T9" fmla="*/ 174 h 490"/>
                <a:gd name="T10" fmla="*/ 502 w 509"/>
                <a:gd name="T11" fmla="*/ 215 h 490"/>
                <a:gd name="T12" fmla="*/ 502 w 509"/>
                <a:gd name="T13" fmla="*/ 255 h 490"/>
                <a:gd name="T14" fmla="*/ 502 w 509"/>
                <a:gd name="T15" fmla="*/ 294 h 490"/>
                <a:gd name="T16" fmla="*/ 502 w 509"/>
                <a:gd name="T17" fmla="*/ 334 h 490"/>
                <a:gd name="T18" fmla="*/ 502 w 509"/>
                <a:gd name="T19" fmla="*/ 373 h 490"/>
                <a:gd name="T20" fmla="*/ 502 w 509"/>
                <a:gd name="T21" fmla="*/ 421 h 490"/>
                <a:gd name="T22" fmla="*/ 502 w 509"/>
                <a:gd name="T23" fmla="*/ 472 h 490"/>
                <a:gd name="T24" fmla="*/ 478 w 509"/>
                <a:gd name="T25" fmla="*/ 472 h 490"/>
                <a:gd name="T26" fmla="*/ 470 w 509"/>
                <a:gd name="T27" fmla="*/ 489 h 490"/>
                <a:gd name="T28" fmla="*/ 393 w 509"/>
                <a:gd name="T29" fmla="*/ 449 h 490"/>
                <a:gd name="T30" fmla="*/ 317 w 509"/>
                <a:gd name="T31" fmla="*/ 409 h 490"/>
                <a:gd name="T32" fmla="*/ 240 w 509"/>
                <a:gd name="T33" fmla="*/ 368 h 490"/>
                <a:gd name="T34" fmla="*/ 182 w 509"/>
                <a:gd name="T35" fmla="*/ 370 h 490"/>
                <a:gd name="T36" fmla="*/ 145 w 509"/>
                <a:gd name="T37" fmla="*/ 373 h 490"/>
                <a:gd name="T38" fmla="*/ 85 w 509"/>
                <a:gd name="T39" fmla="*/ 351 h 490"/>
                <a:gd name="T40" fmla="*/ 70 w 509"/>
                <a:gd name="T41" fmla="*/ 324 h 490"/>
                <a:gd name="T42" fmla="*/ 32 w 509"/>
                <a:gd name="T43" fmla="*/ 316 h 490"/>
                <a:gd name="T44" fmla="*/ 22 w 509"/>
                <a:gd name="T45" fmla="*/ 290 h 490"/>
                <a:gd name="T46" fmla="*/ 4 w 509"/>
                <a:gd name="T47" fmla="*/ 259 h 490"/>
                <a:gd name="T48" fmla="*/ 18 w 509"/>
                <a:gd name="T49" fmla="*/ 242 h 490"/>
                <a:gd name="T50" fmla="*/ 14 w 509"/>
                <a:gd name="T51" fmla="*/ 217 h 490"/>
                <a:gd name="T52" fmla="*/ 17 w 509"/>
                <a:gd name="T53" fmla="*/ 157 h 490"/>
                <a:gd name="T54" fmla="*/ 10 w 509"/>
                <a:gd name="T55" fmla="*/ 133 h 490"/>
                <a:gd name="T56" fmla="*/ 6 w 509"/>
                <a:gd name="T57" fmla="*/ 112 h 490"/>
                <a:gd name="T58" fmla="*/ 24 w 509"/>
                <a:gd name="T59" fmla="*/ 98 h 490"/>
                <a:gd name="T60" fmla="*/ 30 w 509"/>
                <a:gd name="T61" fmla="*/ 82 h 490"/>
                <a:gd name="T62" fmla="*/ 30 w 509"/>
                <a:gd name="T63" fmla="*/ 57 h 490"/>
                <a:gd name="T64" fmla="*/ 41 w 509"/>
                <a:gd name="T65" fmla="*/ 48 h 490"/>
                <a:gd name="T66" fmla="*/ 59 w 509"/>
                <a:gd name="T67" fmla="*/ 36 h 490"/>
                <a:gd name="T68" fmla="*/ 68 w 509"/>
                <a:gd name="T69" fmla="*/ 21 h 490"/>
                <a:gd name="T70" fmla="*/ 70 w 509"/>
                <a:gd name="T71" fmla="*/ 0 h 490"/>
                <a:gd name="T72" fmla="*/ 110 w 509"/>
                <a:gd name="T73" fmla="*/ 15 h 490"/>
                <a:gd name="T74" fmla="*/ 145 w 509"/>
                <a:gd name="T75" fmla="*/ 16 h 490"/>
                <a:gd name="T76" fmla="*/ 188 w 509"/>
                <a:gd name="T77" fmla="*/ 30 h 490"/>
                <a:gd name="T78" fmla="*/ 198 w 509"/>
                <a:gd name="T79" fmla="*/ 58 h 490"/>
                <a:gd name="T80" fmla="*/ 229 w 509"/>
                <a:gd name="T81" fmla="*/ 74 h 490"/>
                <a:gd name="T82" fmla="*/ 284 w 509"/>
                <a:gd name="T83" fmla="*/ 91 h 490"/>
                <a:gd name="T84" fmla="*/ 330 w 509"/>
                <a:gd name="T85" fmla="*/ 104 h 490"/>
                <a:gd name="T86" fmla="*/ 347 w 509"/>
                <a:gd name="T87" fmla="*/ 75 h 490"/>
                <a:gd name="T88" fmla="*/ 342 w 509"/>
                <a:gd name="T89" fmla="*/ 46 h 490"/>
                <a:gd name="T90" fmla="*/ 377 w 509"/>
                <a:gd name="T91" fmla="*/ 16 h 490"/>
                <a:gd name="T92" fmla="*/ 401 w 509"/>
                <a:gd name="T93" fmla="*/ 11 h 490"/>
                <a:gd name="T94" fmla="*/ 436 w 509"/>
                <a:gd name="T95" fmla="*/ 19 h 490"/>
                <a:gd name="T96" fmla="*/ 447 w 509"/>
                <a:gd name="T97" fmla="*/ 37 h 490"/>
                <a:gd name="T98" fmla="*/ 486 w 509"/>
                <a:gd name="T99" fmla="*/ 46 h 490"/>
                <a:gd name="T100" fmla="*/ 506 w 509"/>
                <a:gd name="T101" fmla="*/ 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490">
                  <a:moveTo>
                    <a:pt x="508" y="58"/>
                  </a:moveTo>
                  <a:lnTo>
                    <a:pt x="506" y="60"/>
                  </a:lnTo>
                  <a:lnTo>
                    <a:pt x="504" y="62"/>
                  </a:lnTo>
                  <a:lnTo>
                    <a:pt x="503" y="63"/>
                  </a:lnTo>
                  <a:lnTo>
                    <a:pt x="500" y="67"/>
                  </a:lnTo>
                  <a:lnTo>
                    <a:pt x="498" y="70"/>
                  </a:lnTo>
                  <a:lnTo>
                    <a:pt x="498" y="75"/>
                  </a:lnTo>
                  <a:lnTo>
                    <a:pt x="499" y="80"/>
                  </a:lnTo>
                  <a:lnTo>
                    <a:pt x="500" y="85"/>
                  </a:lnTo>
                  <a:lnTo>
                    <a:pt x="502" y="91"/>
                  </a:lnTo>
                  <a:lnTo>
                    <a:pt x="501" y="94"/>
                  </a:lnTo>
                  <a:lnTo>
                    <a:pt x="500" y="99"/>
                  </a:lnTo>
                  <a:lnTo>
                    <a:pt x="499" y="103"/>
                  </a:lnTo>
                  <a:lnTo>
                    <a:pt x="494" y="110"/>
                  </a:lnTo>
                  <a:lnTo>
                    <a:pt x="493" y="112"/>
                  </a:lnTo>
                  <a:lnTo>
                    <a:pt x="493" y="115"/>
                  </a:lnTo>
                  <a:lnTo>
                    <a:pt x="497" y="124"/>
                  </a:lnTo>
                  <a:lnTo>
                    <a:pt x="497" y="127"/>
                  </a:lnTo>
                  <a:lnTo>
                    <a:pt x="498" y="136"/>
                  </a:lnTo>
                  <a:lnTo>
                    <a:pt x="500" y="143"/>
                  </a:lnTo>
                  <a:lnTo>
                    <a:pt x="502" y="148"/>
                  </a:lnTo>
                  <a:lnTo>
                    <a:pt x="502" y="149"/>
                  </a:lnTo>
                  <a:lnTo>
                    <a:pt x="502" y="158"/>
                  </a:lnTo>
                  <a:lnTo>
                    <a:pt x="502" y="166"/>
                  </a:lnTo>
                  <a:lnTo>
                    <a:pt x="502" y="174"/>
                  </a:lnTo>
                  <a:lnTo>
                    <a:pt x="502" y="183"/>
                  </a:lnTo>
                  <a:lnTo>
                    <a:pt x="502" y="190"/>
                  </a:lnTo>
                  <a:lnTo>
                    <a:pt x="502" y="198"/>
                  </a:lnTo>
                  <a:lnTo>
                    <a:pt x="502" y="207"/>
                  </a:lnTo>
                  <a:lnTo>
                    <a:pt x="502" y="215"/>
                  </a:lnTo>
                  <a:lnTo>
                    <a:pt x="502" y="223"/>
                  </a:lnTo>
                  <a:lnTo>
                    <a:pt x="502" y="231"/>
                  </a:lnTo>
                  <a:lnTo>
                    <a:pt x="502" y="239"/>
                  </a:lnTo>
                  <a:lnTo>
                    <a:pt x="502" y="247"/>
                  </a:lnTo>
                  <a:lnTo>
                    <a:pt x="502" y="255"/>
                  </a:lnTo>
                  <a:lnTo>
                    <a:pt x="502" y="263"/>
                  </a:lnTo>
                  <a:lnTo>
                    <a:pt x="502" y="271"/>
                  </a:lnTo>
                  <a:lnTo>
                    <a:pt x="502" y="279"/>
                  </a:lnTo>
                  <a:lnTo>
                    <a:pt x="502" y="287"/>
                  </a:lnTo>
                  <a:lnTo>
                    <a:pt x="502" y="294"/>
                  </a:lnTo>
                  <a:lnTo>
                    <a:pt x="502" y="303"/>
                  </a:lnTo>
                  <a:lnTo>
                    <a:pt x="502" y="310"/>
                  </a:lnTo>
                  <a:lnTo>
                    <a:pt x="502" y="318"/>
                  </a:lnTo>
                  <a:lnTo>
                    <a:pt x="502" y="326"/>
                  </a:lnTo>
                  <a:lnTo>
                    <a:pt x="502" y="334"/>
                  </a:lnTo>
                  <a:lnTo>
                    <a:pt x="502" y="342"/>
                  </a:lnTo>
                  <a:lnTo>
                    <a:pt x="502" y="350"/>
                  </a:lnTo>
                  <a:lnTo>
                    <a:pt x="502" y="357"/>
                  </a:lnTo>
                  <a:lnTo>
                    <a:pt x="502" y="365"/>
                  </a:lnTo>
                  <a:lnTo>
                    <a:pt x="502" y="373"/>
                  </a:lnTo>
                  <a:lnTo>
                    <a:pt x="502" y="381"/>
                  </a:lnTo>
                  <a:lnTo>
                    <a:pt x="502" y="389"/>
                  </a:lnTo>
                  <a:lnTo>
                    <a:pt x="502" y="397"/>
                  </a:lnTo>
                  <a:lnTo>
                    <a:pt x="502" y="404"/>
                  </a:lnTo>
                  <a:lnTo>
                    <a:pt x="502" y="421"/>
                  </a:lnTo>
                  <a:lnTo>
                    <a:pt x="502" y="438"/>
                  </a:lnTo>
                  <a:lnTo>
                    <a:pt x="502" y="455"/>
                  </a:lnTo>
                  <a:lnTo>
                    <a:pt x="502" y="472"/>
                  </a:lnTo>
                  <a:lnTo>
                    <a:pt x="502" y="472"/>
                  </a:lnTo>
                  <a:lnTo>
                    <a:pt x="502" y="472"/>
                  </a:lnTo>
                  <a:lnTo>
                    <a:pt x="502" y="472"/>
                  </a:lnTo>
                  <a:lnTo>
                    <a:pt x="501" y="472"/>
                  </a:lnTo>
                  <a:lnTo>
                    <a:pt x="493" y="472"/>
                  </a:lnTo>
                  <a:lnTo>
                    <a:pt x="486" y="472"/>
                  </a:lnTo>
                  <a:lnTo>
                    <a:pt x="478" y="472"/>
                  </a:lnTo>
                  <a:lnTo>
                    <a:pt x="470" y="472"/>
                  </a:lnTo>
                  <a:lnTo>
                    <a:pt x="470" y="477"/>
                  </a:lnTo>
                  <a:lnTo>
                    <a:pt x="470" y="481"/>
                  </a:lnTo>
                  <a:lnTo>
                    <a:pt x="470" y="485"/>
                  </a:lnTo>
                  <a:lnTo>
                    <a:pt x="470" y="489"/>
                  </a:lnTo>
                  <a:lnTo>
                    <a:pt x="455" y="481"/>
                  </a:lnTo>
                  <a:lnTo>
                    <a:pt x="439" y="473"/>
                  </a:lnTo>
                  <a:lnTo>
                    <a:pt x="424" y="465"/>
                  </a:lnTo>
                  <a:lnTo>
                    <a:pt x="408" y="457"/>
                  </a:lnTo>
                  <a:lnTo>
                    <a:pt x="393" y="449"/>
                  </a:lnTo>
                  <a:lnTo>
                    <a:pt x="378" y="441"/>
                  </a:lnTo>
                  <a:lnTo>
                    <a:pt x="362" y="433"/>
                  </a:lnTo>
                  <a:lnTo>
                    <a:pt x="347" y="425"/>
                  </a:lnTo>
                  <a:lnTo>
                    <a:pt x="332" y="417"/>
                  </a:lnTo>
                  <a:lnTo>
                    <a:pt x="317" y="409"/>
                  </a:lnTo>
                  <a:lnTo>
                    <a:pt x="301" y="400"/>
                  </a:lnTo>
                  <a:lnTo>
                    <a:pt x="286" y="392"/>
                  </a:lnTo>
                  <a:lnTo>
                    <a:pt x="270" y="384"/>
                  </a:lnTo>
                  <a:lnTo>
                    <a:pt x="255" y="376"/>
                  </a:lnTo>
                  <a:lnTo>
                    <a:pt x="240" y="368"/>
                  </a:lnTo>
                  <a:lnTo>
                    <a:pt x="224" y="360"/>
                  </a:lnTo>
                  <a:lnTo>
                    <a:pt x="214" y="354"/>
                  </a:lnTo>
                  <a:lnTo>
                    <a:pt x="202" y="359"/>
                  </a:lnTo>
                  <a:lnTo>
                    <a:pt x="193" y="363"/>
                  </a:lnTo>
                  <a:lnTo>
                    <a:pt x="182" y="370"/>
                  </a:lnTo>
                  <a:lnTo>
                    <a:pt x="168" y="377"/>
                  </a:lnTo>
                  <a:lnTo>
                    <a:pt x="158" y="383"/>
                  </a:lnTo>
                  <a:lnTo>
                    <a:pt x="157" y="383"/>
                  </a:lnTo>
                  <a:lnTo>
                    <a:pt x="156" y="383"/>
                  </a:lnTo>
                  <a:lnTo>
                    <a:pt x="145" y="373"/>
                  </a:lnTo>
                  <a:lnTo>
                    <a:pt x="137" y="365"/>
                  </a:lnTo>
                  <a:lnTo>
                    <a:pt x="133" y="363"/>
                  </a:lnTo>
                  <a:lnTo>
                    <a:pt x="117" y="359"/>
                  </a:lnTo>
                  <a:lnTo>
                    <a:pt x="101" y="356"/>
                  </a:lnTo>
                  <a:lnTo>
                    <a:pt x="85" y="351"/>
                  </a:lnTo>
                  <a:lnTo>
                    <a:pt x="82" y="345"/>
                  </a:lnTo>
                  <a:lnTo>
                    <a:pt x="79" y="339"/>
                  </a:lnTo>
                  <a:lnTo>
                    <a:pt x="74" y="330"/>
                  </a:lnTo>
                  <a:lnTo>
                    <a:pt x="71" y="324"/>
                  </a:lnTo>
                  <a:lnTo>
                    <a:pt x="70" y="324"/>
                  </a:lnTo>
                  <a:lnTo>
                    <a:pt x="57" y="320"/>
                  </a:lnTo>
                  <a:lnTo>
                    <a:pt x="44" y="315"/>
                  </a:lnTo>
                  <a:lnTo>
                    <a:pt x="36" y="318"/>
                  </a:lnTo>
                  <a:lnTo>
                    <a:pt x="35" y="318"/>
                  </a:lnTo>
                  <a:lnTo>
                    <a:pt x="32" y="316"/>
                  </a:lnTo>
                  <a:lnTo>
                    <a:pt x="30" y="314"/>
                  </a:lnTo>
                  <a:lnTo>
                    <a:pt x="29" y="311"/>
                  </a:lnTo>
                  <a:lnTo>
                    <a:pt x="26" y="307"/>
                  </a:lnTo>
                  <a:lnTo>
                    <a:pt x="22" y="298"/>
                  </a:lnTo>
                  <a:lnTo>
                    <a:pt x="22" y="290"/>
                  </a:lnTo>
                  <a:lnTo>
                    <a:pt x="22" y="288"/>
                  </a:lnTo>
                  <a:lnTo>
                    <a:pt x="15" y="277"/>
                  </a:lnTo>
                  <a:lnTo>
                    <a:pt x="9" y="268"/>
                  </a:lnTo>
                  <a:lnTo>
                    <a:pt x="4" y="262"/>
                  </a:lnTo>
                  <a:lnTo>
                    <a:pt x="4" y="259"/>
                  </a:lnTo>
                  <a:lnTo>
                    <a:pt x="4" y="255"/>
                  </a:lnTo>
                  <a:lnTo>
                    <a:pt x="5" y="252"/>
                  </a:lnTo>
                  <a:lnTo>
                    <a:pt x="11" y="248"/>
                  </a:lnTo>
                  <a:lnTo>
                    <a:pt x="17" y="245"/>
                  </a:lnTo>
                  <a:lnTo>
                    <a:pt x="18" y="242"/>
                  </a:lnTo>
                  <a:lnTo>
                    <a:pt x="18" y="234"/>
                  </a:lnTo>
                  <a:lnTo>
                    <a:pt x="16" y="231"/>
                  </a:lnTo>
                  <a:lnTo>
                    <a:pt x="15" y="227"/>
                  </a:lnTo>
                  <a:lnTo>
                    <a:pt x="14" y="221"/>
                  </a:lnTo>
                  <a:lnTo>
                    <a:pt x="14" y="217"/>
                  </a:lnTo>
                  <a:lnTo>
                    <a:pt x="16" y="209"/>
                  </a:lnTo>
                  <a:lnTo>
                    <a:pt x="19" y="200"/>
                  </a:lnTo>
                  <a:lnTo>
                    <a:pt x="17" y="191"/>
                  </a:lnTo>
                  <a:lnTo>
                    <a:pt x="16" y="172"/>
                  </a:lnTo>
                  <a:lnTo>
                    <a:pt x="17" y="157"/>
                  </a:lnTo>
                  <a:lnTo>
                    <a:pt x="16" y="152"/>
                  </a:lnTo>
                  <a:lnTo>
                    <a:pt x="16" y="150"/>
                  </a:lnTo>
                  <a:lnTo>
                    <a:pt x="14" y="143"/>
                  </a:lnTo>
                  <a:lnTo>
                    <a:pt x="11" y="136"/>
                  </a:lnTo>
                  <a:lnTo>
                    <a:pt x="10" y="133"/>
                  </a:lnTo>
                  <a:lnTo>
                    <a:pt x="7" y="127"/>
                  </a:lnTo>
                  <a:lnTo>
                    <a:pt x="2" y="120"/>
                  </a:lnTo>
                  <a:lnTo>
                    <a:pt x="0" y="115"/>
                  </a:lnTo>
                  <a:lnTo>
                    <a:pt x="4" y="114"/>
                  </a:lnTo>
                  <a:lnTo>
                    <a:pt x="6" y="112"/>
                  </a:lnTo>
                  <a:lnTo>
                    <a:pt x="10" y="109"/>
                  </a:lnTo>
                  <a:lnTo>
                    <a:pt x="16" y="107"/>
                  </a:lnTo>
                  <a:lnTo>
                    <a:pt x="18" y="105"/>
                  </a:lnTo>
                  <a:lnTo>
                    <a:pt x="19" y="104"/>
                  </a:lnTo>
                  <a:lnTo>
                    <a:pt x="24" y="98"/>
                  </a:lnTo>
                  <a:lnTo>
                    <a:pt x="26" y="95"/>
                  </a:lnTo>
                  <a:lnTo>
                    <a:pt x="29" y="91"/>
                  </a:lnTo>
                  <a:lnTo>
                    <a:pt x="30" y="88"/>
                  </a:lnTo>
                  <a:lnTo>
                    <a:pt x="30" y="85"/>
                  </a:lnTo>
                  <a:lnTo>
                    <a:pt x="30" y="82"/>
                  </a:lnTo>
                  <a:lnTo>
                    <a:pt x="27" y="74"/>
                  </a:lnTo>
                  <a:lnTo>
                    <a:pt x="26" y="65"/>
                  </a:lnTo>
                  <a:lnTo>
                    <a:pt x="27" y="62"/>
                  </a:lnTo>
                  <a:lnTo>
                    <a:pt x="28" y="61"/>
                  </a:lnTo>
                  <a:lnTo>
                    <a:pt x="30" y="57"/>
                  </a:lnTo>
                  <a:lnTo>
                    <a:pt x="32" y="57"/>
                  </a:lnTo>
                  <a:lnTo>
                    <a:pt x="37" y="55"/>
                  </a:lnTo>
                  <a:lnTo>
                    <a:pt x="39" y="53"/>
                  </a:lnTo>
                  <a:lnTo>
                    <a:pt x="41" y="50"/>
                  </a:lnTo>
                  <a:lnTo>
                    <a:pt x="41" y="48"/>
                  </a:lnTo>
                  <a:lnTo>
                    <a:pt x="44" y="46"/>
                  </a:lnTo>
                  <a:lnTo>
                    <a:pt x="46" y="44"/>
                  </a:lnTo>
                  <a:lnTo>
                    <a:pt x="48" y="42"/>
                  </a:lnTo>
                  <a:lnTo>
                    <a:pt x="54" y="39"/>
                  </a:lnTo>
                  <a:lnTo>
                    <a:pt x="59" y="36"/>
                  </a:lnTo>
                  <a:lnTo>
                    <a:pt x="65" y="32"/>
                  </a:lnTo>
                  <a:lnTo>
                    <a:pt x="70" y="30"/>
                  </a:lnTo>
                  <a:lnTo>
                    <a:pt x="71" y="27"/>
                  </a:lnTo>
                  <a:lnTo>
                    <a:pt x="71" y="25"/>
                  </a:lnTo>
                  <a:lnTo>
                    <a:pt x="68" y="21"/>
                  </a:lnTo>
                  <a:lnTo>
                    <a:pt x="68" y="16"/>
                  </a:lnTo>
                  <a:lnTo>
                    <a:pt x="68" y="11"/>
                  </a:lnTo>
                  <a:lnTo>
                    <a:pt x="69" y="9"/>
                  </a:lnTo>
                  <a:lnTo>
                    <a:pt x="70" y="1"/>
                  </a:lnTo>
                  <a:lnTo>
                    <a:pt x="70" y="0"/>
                  </a:lnTo>
                  <a:lnTo>
                    <a:pt x="75" y="3"/>
                  </a:lnTo>
                  <a:lnTo>
                    <a:pt x="80" y="4"/>
                  </a:lnTo>
                  <a:lnTo>
                    <a:pt x="95" y="13"/>
                  </a:lnTo>
                  <a:lnTo>
                    <a:pt x="100" y="14"/>
                  </a:lnTo>
                  <a:lnTo>
                    <a:pt x="110" y="15"/>
                  </a:lnTo>
                  <a:lnTo>
                    <a:pt x="122" y="11"/>
                  </a:lnTo>
                  <a:lnTo>
                    <a:pt x="127" y="11"/>
                  </a:lnTo>
                  <a:lnTo>
                    <a:pt x="135" y="14"/>
                  </a:lnTo>
                  <a:lnTo>
                    <a:pt x="139" y="15"/>
                  </a:lnTo>
                  <a:lnTo>
                    <a:pt x="145" y="16"/>
                  </a:lnTo>
                  <a:lnTo>
                    <a:pt x="155" y="19"/>
                  </a:lnTo>
                  <a:lnTo>
                    <a:pt x="158" y="20"/>
                  </a:lnTo>
                  <a:lnTo>
                    <a:pt x="164" y="25"/>
                  </a:lnTo>
                  <a:lnTo>
                    <a:pt x="166" y="26"/>
                  </a:lnTo>
                  <a:lnTo>
                    <a:pt x="188" y="30"/>
                  </a:lnTo>
                  <a:lnTo>
                    <a:pt x="191" y="33"/>
                  </a:lnTo>
                  <a:lnTo>
                    <a:pt x="194" y="39"/>
                  </a:lnTo>
                  <a:lnTo>
                    <a:pt x="194" y="46"/>
                  </a:lnTo>
                  <a:lnTo>
                    <a:pt x="195" y="52"/>
                  </a:lnTo>
                  <a:lnTo>
                    <a:pt x="198" y="58"/>
                  </a:lnTo>
                  <a:lnTo>
                    <a:pt x="201" y="63"/>
                  </a:lnTo>
                  <a:lnTo>
                    <a:pt x="205" y="67"/>
                  </a:lnTo>
                  <a:lnTo>
                    <a:pt x="209" y="69"/>
                  </a:lnTo>
                  <a:lnTo>
                    <a:pt x="218" y="73"/>
                  </a:lnTo>
                  <a:lnTo>
                    <a:pt x="229" y="74"/>
                  </a:lnTo>
                  <a:lnTo>
                    <a:pt x="239" y="75"/>
                  </a:lnTo>
                  <a:lnTo>
                    <a:pt x="257" y="80"/>
                  </a:lnTo>
                  <a:lnTo>
                    <a:pt x="273" y="85"/>
                  </a:lnTo>
                  <a:lnTo>
                    <a:pt x="277" y="88"/>
                  </a:lnTo>
                  <a:lnTo>
                    <a:pt x="284" y="91"/>
                  </a:lnTo>
                  <a:lnTo>
                    <a:pt x="299" y="104"/>
                  </a:lnTo>
                  <a:lnTo>
                    <a:pt x="308" y="109"/>
                  </a:lnTo>
                  <a:lnTo>
                    <a:pt x="314" y="110"/>
                  </a:lnTo>
                  <a:lnTo>
                    <a:pt x="320" y="109"/>
                  </a:lnTo>
                  <a:lnTo>
                    <a:pt x="330" y="104"/>
                  </a:lnTo>
                  <a:lnTo>
                    <a:pt x="333" y="102"/>
                  </a:lnTo>
                  <a:lnTo>
                    <a:pt x="343" y="90"/>
                  </a:lnTo>
                  <a:lnTo>
                    <a:pt x="346" y="84"/>
                  </a:lnTo>
                  <a:lnTo>
                    <a:pt x="347" y="80"/>
                  </a:lnTo>
                  <a:lnTo>
                    <a:pt x="347" y="75"/>
                  </a:lnTo>
                  <a:lnTo>
                    <a:pt x="345" y="71"/>
                  </a:lnTo>
                  <a:lnTo>
                    <a:pt x="343" y="68"/>
                  </a:lnTo>
                  <a:lnTo>
                    <a:pt x="341" y="62"/>
                  </a:lnTo>
                  <a:lnTo>
                    <a:pt x="340" y="52"/>
                  </a:lnTo>
                  <a:lnTo>
                    <a:pt x="342" y="46"/>
                  </a:lnTo>
                  <a:lnTo>
                    <a:pt x="344" y="41"/>
                  </a:lnTo>
                  <a:lnTo>
                    <a:pt x="346" y="37"/>
                  </a:lnTo>
                  <a:lnTo>
                    <a:pt x="354" y="29"/>
                  </a:lnTo>
                  <a:lnTo>
                    <a:pt x="362" y="23"/>
                  </a:lnTo>
                  <a:lnTo>
                    <a:pt x="377" y="16"/>
                  </a:lnTo>
                  <a:lnTo>
                    <a:pt x="384" y="16"/>
                  </a:lnTo>
                  <a:lnTo>
                    <a:pt x="388" y="15"/>
                  </a:lnTo>
                  <a:lnTo>
                    <a:pt x="395" y="10"/>
                  </a:lnTo>
                  <a:lnTo>
                    <a:pt x="397" y="10"/>
                  </a:lnTo>
                  <a:lnTo>
                    <a:pt x="401" y="11"/>
                  </a:lnTo>
                  <a:lnTo>
                    <a:pt x="413" y="11"/>
                  </a:lnTo>
                  <a:lnTo>
                    <a:pt x="418" y="12"/>
                  </a:lnTo>
                  <a:lnTo>
                    <a:pt x="423" y="16"/>
                  </a:lnTo>
                  <a:lnTo>
                    <a:pt x="430" y="17"/>
                  </a:lnTo>
                  <a:lnTo>
                    <a:pt x="436" y="19"/>
                  </a:lnTo>
                  <a:lnTo>
                    <a:pt x="441" y="22"/>
                  </a:lnTo>
                  <a:lnTo>
                    <a:pt x="443" y="28"/>
                  </a:lnTo>
                  <a:lnTo>
                    <a:pt x="442" y="30"/>
                  </a:lnTo>
                  <a:lnTo>
                    <a:pt x="442" y="33"/>
                  </a:lnTo>
                  <a:lnTo>
                    <a:pt x="447" y="37"/>
                  </a:lnTo>
                  <a:lnTo>
                    <a:pt x="464" y="39"/>
                  </a:lnTo>
                  <a:lnTo>
                    <a:pt x="467" y="41"/>
                  </a:lnTo>
                  <a:lnTo>
                    <a:pt x="472" y="44"/>
                  </a:lnTo>
                  <a:lnTo>
                    <a:pt x="475" y="45"/>
                  </a:lnTo>
                  <a:lnTo>
                    <a:pt x="486" y="46"/>
                  </a:lnTo>
                  <a:lnTo>
                    <a:pt x="493" y="45"/>
                  </a:lnTo>
                  <a:lnTo>
                    <a:pt x="499" y="46"/>
                  </a:lnTo>
                  <a:lnTo>
                    <a:pt x="501" y="47"/>
                  </a:lnTo>
                  <a:lnTo>
                    <a:pt x="503" y="50"/>
                  </a:lnTo>
                  <a:lnTo>
                    <a:pt x="506" y="56"/>
                  </a:lnTo>
                  <a:lnTo>
                    <a:pt x="508" y="5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0" name="Freeform 1085">
              <a:extLst>
                <a:ext uri="{FF2B5EF4-FFF2-40B4-BE49-F238E27FC236}">
                  <a16:creationId xmlns="" xmlns:a16="http://schemas.microsoft.com/office/drawing/2014/main" id="{133E373C-29E6-FE31-3120-590351E066DB}"/>
                </a:ext>
              </a:extLst>
            </p:cNvPr>
            <p:cNvSpPr>
              <a:spLocks noChangeArrowheads="1"/>
            </p:cNvSpPr>
            <p:nvPr/>
          </p:nvSpPr>
          <p:spPr bwMode="auto">
            <a:xfrm>
              <a:off x="7677273" y="8374673"/>
              <a:ext cx="483577" cy="390157"/>
            </a:xfrm>
            <a:custGeom>
              <a:avLst/>
              <a:gdLst>
                <a:gd name="T0" fmla="*/ 361 w 389"/>
                <a:gd name="T1" fmla="*/ 43 h 312"/>
                <a:gd name="T2" fmla="*/ 363 w 389"/>
                <a:gd name="T3" fmla="*/ 52 h 312"/>
                <a:gd name="T4" fmla="*/ 366 w 389"/>
                <a:gd name="T5" fmla="*/ 59 h 312"/>
                <a:gd name="T6" fmla="*/ 367 w 389"/>
                <a:gd name="T7" fmla="*/ 81 h 312"/>
                <a:gd name="T8" fmla="*/ 369 w 389"/>
                <a:gd name="T9" fmla="*/ 101 h 312"/>
                <a:gd name="T10" fmla="*/ 376 w 389"/>
                <a:gd name="T11" fmla="*/ 122 h 312"/>
                <a:gd name="T12" fmla="*/ 386 w 389"/>
                <a:gd name="T13" fmla="*/ 131 h 312"/>
                <a:gd name="T14" fmla="*/ 381 w 389"/>
                <a:gd name="T15" fmla="*/ 141 h 312"/>
                <a:gd name="T16" fmla="*/ 375 w 389"/>
                <a:gd name="T17" fmla="*/ 148 h 312"/>
                <a:gd name="T18" fmla="*/ 351 w 389"/>
                <a:gd name="T19" fmla="*/ 147 h 312"/>
                <a:gd name="T20" fmla="*/ 331 w 389"/>
                <a:gd name="T21" fmla="*/ 148 h 312"/>
                <a:gd name="T22" fmla="*/ 326 w 389"/>
                <a:gd name="T23" fmla="*/ 156 h 312"/>
                <a:gd name="T24" fmla="*/ 304 w 389"/>
                <a:gd name="T25" fmla="*/ 163 h 312"/>
                <a:gd name="T26" fmla="*/ 299 w 389"/>
                <a:gd name="T27" fmla="*/ 168 h 312"/>
                <a:gd name="T28" fmla="*/ 300 w 389"/>
                <a:gd name="T29" fmla="*/ 177 h 312"/>
                <a:gd name="T30" fmla="*/ 301 w 389"/>
                <a:gd name="T31" fmla="*/ 183 h 312"/>
                <a:gd name="T32" fmla="*/ 306 w 389"/>
                <a:gd name="T33" fmla="*/ 189 h 312"/>
                <a:gd name="T34" fmla="*/ 295 w 389"/>
                <a:gd name="T35" fmla="*/ 192 h 312"/>
                <a:gd name="T36" fmla="*/ 274 w 389"/>
                <a:gd name="T37" fmla="*/ 204 h 312"/>
                <a:gd name="T38" fmla="*/ 256 w 389"/>
                <a:gd name="T39" fmla="*/ 220 h 312"/>
                <a:gd name="T40" fmla="*/ 237 w 389"/>
                <a:gd name="T41" fmla="*/ 231 h 312"/>
                <a:gd name="T42" fmla="*/ 218 w 389"/>
                <a:gd name="T43" fmla="*/ 233 h 312"/>
                <a:gd name="T44" fmla="*/ 214 w 389"/>
                <a:gd name="T45" fmla="*/ 233 h 312"/>
                <a:gd name="T46" fmla="*/ 211 w 389"/>
                <a:gd name="T47" fmla="*/ 242 h 312"/>
                <a:gd name="T48" fmla="*/ 195 w 389"/>
                <a:gd name="T49" fmla="*/ 239 h 312"/>
                <a:gd name="T50" fmla="*/ 186 w 389"/>
                <a:gd name="T51" fmla="*/ 244 h 312"/>
                <a:gd name="T52" fmla="*/ 176 w 389"/>
                <a:gd name="T53" fmla="*/ 249 h 312"/>
                <a:gd name="T54" fmla="*/ 155 w 389"/>
                <a:gd name="T55" fmla="*/ 265 h 312"/>
                <a:gd name="T56" fmla="*/ 144 w 389"/>
                <a:gd name="T57" fmla="*/ 274 h 312"/>
                <a:gd name="T58" fmla="*/ 144 w 389"/>
                <a:gd name="T59" fmla="*/ 295 h 312"/>
                <a:gd name="T60" fmla="*/ 139 w 389"/>
                <a:gd name="T61" fmla="*/ 311 h 312"/>
                <a:gd name="T62" fmla="*/ 4 w 389"/>
                <a:gd name="T63" fmla="*/ 307 h 312"/>
                <a:gd name="T64" fmla="*/ 38 w 389"/>
                <a:gd name="T65" fmla="*/ 294 h 312"/>
                <a:gd name="T66" fmla="*/ 67 w 389"/>
                <a:gd name="T67" fmla="*/ 273 h 312"/>
                <a:gd name="T68" fmla="*/ 101 w 389"/>
                <a:gd name="T69" fmla="*/ 239 h 312"/>
                <a:gd name="T70" fmla="*/ 113 w 389"/>
                <a:gd name="T71" fmla="*/ 213 h 312"/>
                <a:gd name="T72" fmla="*/ 106 w 389"/>
                <a:gd name="T73" fmla="*/ 199 h 312"/>
                <a:gd name="T74" fmla="*/ 112 w 389"/>
                <a:gd name="T75" fmla="*/ 162 h 312"/>
                <a:gd name="T76" fmla="*/ 126 w 389"/>
                <a:gd name="T77" fmla="*/ 129 h 312"/>
                <a:gd name="T78" fmla="*/ 157 w 389"/>
                <a:gd name="T79" fmla="*/ 99 h 312"/>
                <a:gd name="T80" fmla="*/ 206 w 389"/>
                <a:gd name="T81" fmla="*/ 70 h 312"/>
                <a:gd name="T82" fmla="*/ 238 w 389"/>
                <a:gd name="T83" fmla="*/ 5 h 312"/>
                <a:gd name="T84" fmla="*/ 253 w 389"/>
                <a:gd name="T85" fmla="*/ 1 h 312"/>
                <a:gd name="T86" fmla="*/ 259 w 389"/>
                <a:gd name="T87" fmla="*/ 18 h 312"/>
                <a:gd name="T88" fmla="*/ 295 w 389"/>
                <a:gd name="T89" fmla="*/ 27 h 312"/>
                <a:gd name="T90" fmla="*/ 313 w 389"/>
                <a:gd name="T91" fmla="*/ 28 h 312"/>
                <a:gd name="T92" fmla="*/ 328 w 389"/>
                <a:gd name="T93" fmla="*/ 23 h 312"/>
                <a:gd name="T94" fmla="*/ 331 w 389"/>
                <a:gd name="T95" fmla="*/ 32 h 312"/>
                <a:gd name="T96" fmla="*/ 351 w 389"/>
                <a:gd name="T97" fmla="*/ 3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9" h="312">
                  <a:moveTo>
                    <a:pt x="351" y="32"/>
                  </a:moveTo>
                  <a:lnTo>
                    <a:pt x="352" y="35"/>
                  </a:lnTo>
                  <a:lnTo>
                    <a:pt x="354" y="38"/>
                  </a:lnTo>
                  <a:lnTo>
                    <a:pt x="361" y="43"/>
                  </a:lnTo>
                  <a:lnTo>
                    <a:pt x="365" y="46"/>
                  </a:lnTo>
                  <a:lnTo>
                    <a:pt x="365" y="47"/>
                  </a:lnTo>
                  <a:lnTo>
                    <a:pt x="364" y="50"/>
                  </a:lnTo>
                  <a:lnTo>
                    <a:pt x="363" y="52"/>
                  </a:lnTo>
                  <a:lnTo>
                    <a:pt x="364" y="54"/>
                  </a:lnTo>
                  <a:lnTo>
                    <a:pt x="366" y="56"/>
                  </a:lnTo>
                  <a:lnTo>
                    <a:pt x="367" y="57"/>
                  </a:lnTo>
                  <a:lnTo>
                    <a:pt x="366" y="59"/>
                  </a:lnTo>
                  <a:lnTo>
                    <a:pt x="365" y="61"/>
                  </a:lnTo>
                  <a:lnTo>
                    <a:pt x="367" y="68"/>
                  </a:lnTo>
                  <a:lnTo>
                    <a:pt x="368" y="76"/>
                  </a:lnTo>
                  <a:lnTo>
                    <a:pt x="367" y="81"/>
                  </a:lnTo>
                  <a:lnTo>
                    <a:pt x="367" y="84"/>
                  </a:lnTo>
                  <a:lnTo>
                    <a:pt x="367" y="86"/>
                  </a:lnTo>
                  <a:lnTo>
                    <a:pt x="370" y="92"/>
                  </a:lnTo>
                  <a:lnTo>
                    <a:pt x="369" y="101"/>
                  </a:lnTo>
                  <a:lnTo>
                    <a:pt x="370" y="106"/>
                  </a:lnTo>
                  <a:lnTo>
                    <a:pt x="372" y="111"/>
                  </a:lnTo>
                  <a:lnTo>
                    <a:pt x="374" y="118"/>
                  </a:lnTo>
                  <a:lnTo>
                    <a:pt x="376" y="122"/>
                  </a:lnTo>
                  <a:lnTo>
                    <a:pt x="379" y="125"/>
                  </a:lnTo>
                  <a:lnTo>
                    <a:pt x="381" y="126"/>
                  </a:lnTo>
                  <a:lnTo>
                    <a:pt x="384" y="128"/>
                  </a:lnTo>
                  <a:lnTo>
                    <a:pt x="386" y="131"/>
                  </a:lnTo>
                  <a:lnTo>
                    <a:pt x="388" y="134"/>
                  </a:lnTo>
                  <a:lnTo>
                    <a:pt x="385" y="136"/>
                  </a:lnTo>
                  <a:lnTo>
                    <a:pt x="383" y="139"/>
                  </a:lnTo>
                  <a:lnTo>
                    <a:pt x="381" y="141"/>
                  </a:lnTo>
                  <a:lnTo>
                    <a:pt x="383" y="145"/>
                  </a:lnTo>
                  <a:lnTo>
                    <a:pt x="383" y="147"/>
                  </a:lnTo>
                  <a:lnTo>
                    <a:pt x="381" y="148"/>
                  </a:lnTo>
                  <a:lnTo>
                    <a:pt x="375" y="148"/>
                  </a:lnTo>
                  <a:lnTo>
                    <a:pt x="370" y="147"/>
                  </a:lnTo>
                  <a:lnTo>
                    <a:pt x="364" y="147"/>
                  </a:lnTo>
                  <a:lnTo>
                    <a:pt x="356" y="147"/>
                  </a:lnTo>
                  <a:lnTo>
                    <a:pt x="351" y="147"/>
                  </a:lnTo>
                  <a:lnTo>
                    <a:pt x="343" y="147"/>
                  </a:lnTo>
                  <a:lnTo>
                    <a:pt x="341" y="147"/>
                  </a:lnTo>
                  <a:lnTo>
                    <a:pt x="335" y="148"/>
                  </a:lnTo>
                  <a:lnTo>
                    <a:pt x="331" y="148"/>
                  </a:lnTo>
                  <a:lnTo>
                    <a:pt x="330" y="148"/>
                  </a:lnTo>
                  <a:lnTo>
                    <a:pt x="328" y="150"/>
                  </a:lnTo>
                  <a:lnTo>
                    <a:pt x="327" y="153"/>
                  </a:lnTo>
                  <a:lnTo>
                    <a:pt x="326" y="156"/>
                  </a:lnTo>
                  <a:lnTo>
                    <a:pt x="325" y="158"/>
                  </a:lnTo>
                  <a:lnTo>
                    <a:pt x="312" y="163"/>
                  </a:lnTo>
                  <a:lnTo>
                    <a:pt x="307" y="163"/>
                  </a:lnTo>
                  <a:lnTo>
                    <a:pt x="304" y="163"/>
                  </a:lnTo>
                  <a:lnTo>
                    <a:pt x="301" y="163"/>
                  </a:lnTo>
                  <a:lnTo>
                    <a:pt x="300" y="164"/>
                  </a:lnTo>
                  <a:lnTo>
                    <a:pt x="299" y="166"/>
                  </a:lnTo>
                  <a:lnTo>
                    <a:pt x="299" y="168"/>
                  </a:lnTo>
                  <a:lnTo>
                    <a:pt x="300" y="170"/>
                  </a:lnTo>
                  <a:lnTo>
                    <a:pt x="301" y="172"/>
                  </a:lnTo>
                  <a:lnTo>
                    <a:pt x="301" y="175"/>
                  </a:lnTo>
                  <a:lnTo>
                    <a:pt x="300" y="177"/>
                  </a:lnTo>
                  <a:lnTo>
                    <a:pt x="300" y="179"/>
                  </a:lnTo>
                  <a:lnTo>
                    <a:pt x="300" y="181"/>
                  </a:lnTo>
                  <a:lnTo>
                    <a:pt x="300" y="183"/>
                  </a:lnTo>
                  <a:lnTo>
                    <a:pt x="301" y="183"/>
                  </a:lnTo>
                  <a:lnTo>
                    <a:pt x="302" y="184"/>
                  </a:lnTo>
                  <a:lnTo>
                    <a:pt x="304" y="185"/>
                  </a:lnTo>
                  <a:lnTo>
                    <a:pt x="306" y="186"/>
                  </a:lnTo>
                  <a:lnTo>
                    <a:pt x="306" y="189"/>
                  </a:lnTo>
                  <a:lnTo>
                    <a:pt x="304" y="190"/>
                  </a:lnTo>
                  <a:lnTo>
                    <a:pt x="304" y="191"/>
                  </a:lnTo>
                  <a:lnTo>
                    <a:pt x="298" y="191"/>
                  </a:lnTo>
                  <a:lnTo>
                    <a:pt x="295" y="192"/>
                  </a:lnTo>
                  <a:lnTo>
                    <a:pt x="289" y="196"/>
                  </a:lnTo>
                  <a:lnTo>
                    <a:pt x="284" y="200"/>
                  </a:lnTo>
                  <a:lnTo>
                    <a:pt x="277" y="203"/>
                  </a:lnTo>
                  <a:lnTo>
                    <a:pt x="274" y="204"/>
                  </a:lnTo>
                  <a:lnTo>
                    <a:pt x="269" y="205"/>
                  </a:lnTo>
                  <a:lnTo>
                    <a:pt x="263" y="208"/>
                  </a:lnTo>
                  <a:lnTo>
                    <a:pt x="260" y="214"/>
                  </a:lnTo>
                  <a:lnTo>
                    <a:pt x="256" y="220"/>
                  </a:lnTo>
                  <a:lnTo>
                    <a:pt x="252" y="224"/>
                  </a:lnTo>
                  <a:lnTo>
                    <a:pt x="248" y="227"/>
                  </a:lnTo>
                  <a:lnTo>
                    <a:pt x="243" y="229"/>
                  </a:lnTo>
                  <a:lnTo>
                    <a:pt x="237" y="231"/>
                  </a:lnTo>
                  <a:lnTo>
                    <a:pt x="230" y="232"/>
                  </a:lnTo>
                  <a:lnTo>
                    <a:pt x="224" y="232"/>
                  </a:lnTo>
                  <a:lnTo>
                    <a:pt x="223" y="233"/>
                  </a:lnTo>
                  <a:lnTo>
                    <a:pt x="218" y="233"/>
                  </a:lnTo>
                  <a:lnTo>
                    <a:pt x="216" y="232"/>
                  </a:lnTo>
                  <a:lnTo>
                    <a:pt x="215" y="232"/>
                  </a:lnTo>
                  <a:lnTo>
                    <a:pt x="214" y="233"/>
                  </a:lnTo>
                  <a:lnTo>
                    <a:pt x="214" y="233"/>
                  </a:lnTo>
                  <a:lnTo>
                    <a:pt x="213" y="236"/>
                  </a:lnTo>
                  <a:lnTo>
                    <a:pt x="213" y="238"/>
                  </a:lnTo>
                  <a:lnTo>
                    <a:pt x="211" y="240"/>
                  </a:lnTo>
                  <a:lnTo>
                    <a:pt x="211" y="242"/>
                  </a:lnTo>
                  <a:lnTo>
                    <a:pt x="210" y="242"/>
                  </a:lnTo>
                  <a:lnTo>
                    <a:pt x="206" y="241"/>
                  </a:lnTo>
                  <a:lnTo>
                    <a:pt x="202" y="240"/>
                  </a:lnTo>
                  <a:lnTo>
                    <a:pt x="195" y="239"/>
                  </a:lnTo>
                  <a:lnTo>
                    <a:pt x="193" y="239"/>
                  </a:lnTo>
                  <a:lnTo>
                    <a:pt x="192" y="240"/>
                  </a:lnTo>
                  <a:lnTo>
                    <a:pt x="190" y="242"/>
                  </a:lnTo>
                  <a:lnTo>
                    <a:pt x="186" y="244"/>
                  </a:lnTo>
                  <a:lnTo>
                    <a:pt x="184" y="247"/>
                  </a:lnTo>
                  <a:lnTo>
                    <a:pt x="182" y="248"/>
                  </a:lnTo>
                  <a:lnTo>
                    <a:pt x="178" y="249"/>
                  </a:lnTo>
                  <a:lnTo>
                    <a:pt x="176" y="249"/>
                  </a:lnTo>
                  <a:lnTo>
                    <a:pt x="168" y="256"/>
                  </a:lnTo>
                  <a:lnTo>
                    <a:pt x="165" y="257"/>
                  </a:lnTo>
                  <a:lnTo>
                    <a:pt x="157" y="263"/>
                  </a:lnTo>
                  <a:lnTo>
                    <a:pt x="155" y="265"/>
                  </a:lnTo>
                  <a:lnTo>
                    <a:pt x="153" y="267"/>
                  </a:lnTo>
                  <a:lnTo>
                    <a:pt x="148" y="271"/>
                  </a:lnTo>
                  <a:lnTo>
                    <a:pt x="145" y="273"/>
                  </a:lnTo>
                  <a:lnTo>
                    <a:pt x="144" y="274"/>
                  </a:lnTo>
                  <a:lnTo>
                    <a:pt x="144" y="276"/>
                  </a:lnTo>
                  <a:lnTo>
                    <a:pt x="144" y="282"/>
                  </a:lnTo>
                  <a:lnTo>
                    <a:pt x="144" y="287"/>
                  </a:lnTo>
                  <a:lnTo>
                    <a:pt x="144" y="295"/>
                  </a:lnTo>
                  <a:lnTo>
                    <a:pt x="144" y="302"/>
                  </a:lnTo>
                  <a:lnTo>
                    <a:pt x="144" y="311"/>
                  </a:lnTo>
                  <a:lnTo>
                    <a:pt x="139" y="311"/>
                  </a:lnTo>
                  <a:lnTo>
                    <a:pt x="139" y="311"/>
                  </a:lnTo>
                  <a:lnTo>
                    <a:pt x="139" y="311"/>
                  </a:lnTo>
                  <a:lnTo>
                    <a:pt x="0" y="311"/>
                  </a:lnTo>
                  <a:lnTo>
                    <a:pt x="0" y="311"/>
                  </a:lnTo>
                  <a:lnTo>
                    <a:pt x="4" y="307"/>
                  </a:lnTo>
                  <a:lnTo>
                    <a:pt x="7" y="302"/>
                  </a:lnTo>
                  <a:lnTo>
                    <a:pt x="12" y="300"/>
                  </a:lnTo>
                  <a:lnTo>
                    <a:pt x="22" y="298"/>
                  </a:lnTo>
                  <a:lnTo>
                    <a:pt x="38" y="294"/>
                  </a:lnTo>
                  <a:lnTo>
                    <a:pt x="52" y="287"/>
                  </a:lnTo>
                  <a:lnTo>
                    <a:pt x="56" y="285"/>
                  </a:lnTo>
                  <a:lnTo>
                    <a:pt x="60" y="279"/>
                  </a:lnTo>
                  <a:lnTo>
                    <a:pt x="67" y="273"/>
                  </a:lnTo>
                  <a:lnTo>
                    <a:pt x="80" y="265"/>
                  </a:lnTo>
                  <a:lnTo>
                    <a:pt x="86" y="260"/>
                  </a:lnTo>
                  <a:lnTo>
                    <a:pt x="95" y="249"/>
                  </a:lnTo>
                  <a:lnTo>
                    <a:pt x="101" y="239"/>
                  </a:lnTo>
                  <a:lnTo>
                    <a:pt x="106" y="233"/>
                  </a:lnTo>
                  <a:lnTo>
                    <a:pt x="110" y="227"/>
                  </a:lnTo>
                  <a:lnTo>
                    <a:pt x="112" y="222"/>
                  </a:lnTo>
                  <a:lnTo>
                    <a:pt x="113" y="213"/>
                  </a:lnTo>
                  <a:lnTo>
                    <a:pt x="113" y="209"/>
                  </a:lnTo>
                  <a:lnTo>
                    <a:pt x="109" y="204"/>
                  </a:lnTo>
                  <a:lnTo>
                    <a:pt x="106" y="202"/>
                  </a:lnTo>
                  <a:lnTo>
                    <a:pt x="106" y="199"/>
                  </a:lnTo>
                  <a:lnTo>
                    <a:pt x="107" y="194"/>
                  </a:lnTo>
                  <a:lnTo>
                    <a:pt x="107" y="186"/>
                  </a:lnTo>
                  <a:lnTo>
                    <a:pt x="107" y="173"/>
                  </a:lnTo>
                  <a:lnTo>
                    <a:pt x="112" y="162"/>
                  </a:lnTo>
                  <a:lnTo>
                    <a:pt x="123" y="148"/>
                  </a:lnTo>
                  <a:lnTo>
                    <a:pt x="124" y="142"/>
                  </a:lnTo>
                  <a:lnTo>
                    <a:pt x="126" y="133"/>
                  </a:lnTo>
                  <a:lnTo>
                    <a:pt x="126" y="129"/>
                  </a:lnTo>
                  <a:lnTo>
                    <a:pt x="139" y="117"/>
                  </a:lnTo>
                  <a:lnTo>
                    <a:pt x="147" y="106"/>
                  </a:lnTo>
                  <a:lnTo>
                    <a:pt x="149" y="104"/>
                  </a:lnTo>
                  <a:lnTo>
                    <a:pt x="157" y="99"/>
                  </a:lnTo>
                  <a:lnTo>
                    <a:pt x="180" y="89"/>
                  </a:lnTo>
                  <a:lnTo>
                    <a:pt x="193" y="82"/>
                  </a:lnTo>
                  <a:lnTo>
                    <a:pt x="201" y="76"/>
                  </a:lnTo>
                  <a:lnTo>
                    <a:pt x="206" y="70"/>
                  </a:lnTo>
                  <a:lnTo>
                    <a:pt x="219" y="45"/>
                  </a:lnTo>
                  <a:lnTo>
                    <a:pt x="231" y="10"/>
                  </a:lnTo>
                  <a:lnTo>
                    <a:pt x="232" y="6"/>
                  </a:lnTo>
                  <a:lnTo>
                    <a:pt x="238" y="5"/>
                  </a:lnTo>
                  <a:lnTo>
                    <a:pt x="242" y="4"/>
                  </a:lnTo>
                  <a:lnTo>
                    <a:pt x="245" y="3"/>
                  </a:lnTo>
                  <a:lnTo>
                    <a:pt x="249" y="0"/>
                  </a:lnTo>
                  <a:lnTo>
                    <a:pt x="253" y="1"/>
                  </a:lnTo>
                  <a:lnTo>
                    <a:pt x="251" y="3"/>
                  </a:lnTo>
                  <a:lnTo>
                    <a:pt x="251" y="7"/>
                  </a:lnTo>
                  <a:lnTo>
                    <a:pt x="254" y="13"/>
                  </a:lnTo>
                  <a:lnTo>
                    <a:pt x="259" y="18"/>
                  </a:lnTo>
                  <a:lnTo>
                    <a:pt x="267" y="26"/>
                  </a:lnTo>
                  <a:lnTo>
                    <a:pt x="274" y="29"/>
                  </a:lnTo>
                  <a:lnTo>
                    <a:pt x="284" y="31"/>
                  </a:lnTo>
                  <a:lnTo>
                    <a:pt x="295" y="27"/>
                  </a:lnTo>
                  <a:lnTo>
                    <a:pt x="301" y="27"/>
                  </a:lnTo>
                  <a:lnTo>
                    <a:pt x="304" y="26"/>
                  </a:lnTo>
                  <a:lnTo>
                    <a:pt x="307" y="27"/>
                  </a:lnTo>
                  <a:lnTo>
                    <a:pt x="313" y="28"/>
                  </a:lnTo>
                  <a:lnTo>
                    <a:pt x="320" y="27"/>
                  </a:lnTo>
                  <a:lnTo>
                    <a:pt x="324" y="24"/>
                  </a:lnTo>
                  <a:lnTo>
                    <a:pt x="327" y="21"/>
                  </a:lnTo>
                  <a:lnTo>
                    <a:pt x="328" y="23"/>
                  </a:lnTo>
                  <a:lnTo>
                    <a:pt x="328" y="24"/>
                  </a:lnTo>
                  <a:lnTo>
                    <a:pt x="328" y="26"/>
                  </a:lnTo>
                  <a:lnTo>
                    <a:pt x="330" y="30"/>
                  </a:lnTo>
                  <a:lnTo>
                    <a:pt x="331" y="32"/>
                  </a:lnTo>
                  <a:lnTo>
                    <a:pt x="334" y="31"/>
                  </a:lnTo>
                  <a:lnTo>
                    <a:pt x="337" y="32"/>
                  </a:lnTo>
                  <a:lnTo>
                    <a:pt x="345" y="32"/>
                  </a:lnTo>
                  <a:lnTo>
                    <a:pt x="351" y="3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1" name="Freeform 1087">
              <a:extLst>
                <a:ext uri="{FF2B5EF4-FFF2-40B4-BE49-F238E27FC236}">
                  <a16:creationId xmlns="" xmlns:a16="http://schemas.microsoft.com/office/drawing/2014/main" id="{D9EBE96D-58C9-F8CB-E2B2-D168638631AB}"/>
                </a:ext>
              </a:extLst>
            </p:cNvPr>
            <p:cNvSpPr>
              <a:spLocks noChangeArrowheads="1"/>
            </p:cNvSpPr>
            <p:nvPr/>
          </p:nvSpPr>
          <p:spPr bwMode="auto">
            <a:xfrm>
              <a:off x="9935795" y="10391407"/>
              <a:ext cx="291247" cy="571500"/>
            </a:xfrm>
            <a:custGeom>
              <a:avLst/>
              <a:gdLst>
                <a:gd name="T0" fmla="*/ 217 w 233"/>
                <a:gd name="T1" fmla="*/ 152 h 457"/>
                <a:gd name="T2" fmla="*/ 158 w 233"/>
                <a:gd name="T3" fmla="*/ 39 h 457"/>
                <a:gd name="T4" fmla="*/ 163 w 233"/>
                <a:gd name="T5" fmla="*/ 42 h 457"/>
                <a:gd name="T6" fmla="*/ 212 w 233"/>
                <a:gd name="T7" fmla="*/ 29 h 457"/>
                <a:gd name="T8" fmla="*/ 222 w 233"/>
                <a:gd name="T9" fmla="*/ 80 h 457"/>
                <a:gd name="T10" fmla="*/ 229 w 233"/>
                <a:gd name="T11" fmla="*/ 116 h 457"/>
                <a:gd name="T12" fmla="*/ 219 w 233"/>
                <a:gd name="T13" fmla="*/ 126 h 457"/>
                <a:gd name="T14" fmla="*/ 208 w 233"/>
                <a:gd name="T15" fmla="*/ 111 h 457"/>
                <a:gd name="T16" fmla="*/ 207 w 233"/>
                <a:gd name="T17" fmla="*/ 127 h 457"/>
                <a:gd name="T18" fmla="*/ 211 w 233"/>
                <a:gd name="T19" fmla="*/ 145 h 457"/>
                <a:gd name="T20" fmla="*/ 208 w 233"/>
                <a:gd name="T21" fmla="*/ 157 h 457"/>
                <a:gd name="T22" fmla="*/ 198 w 233"/>
                <a:gd name="T23" fmla="*/ 174 h 457"/>
                <a:gd name="T24" fmla="*/ 191 w 233"/>
                <a:gd name="T25" fmla="*/ 222 h 457"/>
                <a:gd name="T26" fmla="*/ 172 w 233"/>
                <a:gd name="T27" fmla="*/ 278 h 457"/>
                <a:gd name="T28" fmla="*/ 149 w 233"/>
                <a:gd name="T29" fmla="*/ 347 h 457"/>
                <a:gd name="T30" fmla="*/ 139 w 233"/>
                <a:gd name="T31" fmla="*/ 392 h 457"/>
                <a:gd name="T32" fmla="*/ 130 w 233"/>
                <a:gd name="T33" fmla="*/ 416 h 457"/>
                <a:gd name="T34" fmla="*/ 111 w 233"/>
                <a:gd name="T35" fmla="*/ 441 h 457"/>
                <a:gd name="T36" fmla="*/ 78 w 233"/>
                <a:gd name="T37" fmla="*/ 452 h 457"/>
                <a:gd name="T38" fmla="*/ 50 w 233"/>
                <a:gd name="T39" fmla="*/ 447 h 457"/>
                <a:gd name="T40" fmla="*/ 32 w 233"/>
                <a:gd name="T41" fmla="*/ 439 h 457"/>
                <a:gd name="T42" fmla="*/ 22 w 233"/>
                <a:gd name="T43" fmla="*/ 428 h 457"/>
                <a:gd name="T44" fmla="*/ 13 w 233"/>
                <a:gd name="T45" fmla="*/ 404 h 457"/>
                <a:gd name="T46" fmla="*/ 14 w 233"/>
                <a:gd name="T47" fmla="*/ 380 h 457"/>
                <a:gd name="T48" fmla="*/ 3 w 233"/>
                <a:gd name="T49" fmla="*/ 358 h 457"/>
                <a:gd name="T50" fmla="*/ 1 w 233"/>
                <a:gd name="T51" fmla="*/ 329 h 457"/>
                <a:gd name="T52" fmla="*/ 6 w 233"/>
                <a:gd name="T53" fmla="*/ 319 h 457"/>
                <a:gd name="T54" fmla="*/ 19 w 233"/>
                <a:gd name="T55" fmla="*/ 299 h 457"/>
                <a:gd name="T56" fmla="*/ 35 w 233"/>
                <a:gd name="T57" fmla="*/ 268 h 457"/>
                <a:gd name="T58" fmla="*/ 38 w 233"/>
                <a:gd name="T59" fmla="*/ 244 h 457"/>
                <a:gd name="T60" fmla="*/ 31 w 233"/>
                <a:gd name="T61" fmla="*/ 220 h 457"/>
                <a:gd name="T62" fmla="*/ 24 w 233"/>
                <a:gd name="T63" fmla="*/ 189 h 457"/>
                <a:gd name="T64" fmla="*/ 38 w 233"/>
                <a:gd name="T65" fmla="*/ 150 h 457"/>
                <a:gd name="T66" fmla="*/ 42 w 233"/>
                <a:gd name="T67" fmla="*/ 136 h 457"/>
                <a:gd name="T68" fmla="*/ 63 w 233"/>
                <a:gd name="T69" fmla="*/ 127 h 457"/>
                <a:gd name="T70" fmla="*/ 73 w 233"/>
                <a:gd name="T71" fmla="*/ 129 h 457"/>
                <a:gd name="T72" fmla="*/ 78 w 233"/>
                <a:gd name="T73" fmla="*/ 122 h 457"/>
                <a:gd name="T74" fmla="*/ 98 w 233"/>
                <a:gd name="T75" fmla="*/ 126 h 457"/>
                <a:gd name="T76" fmla="*/ 98 w 233"/>
                <a:gd name="T77" fmla="*/ 121 h 457"/>
                <a:gd name="T78" fmla="*/ 116 w 233"/>
                <a:gd name="T79" fmla="*/ 104 h 457"/>
                <a:gd name="T80" fmla="*/ 122 w 233"/>
                <a:gd name="T81" fmla="*/ 111 h 457"/>
                <a:gd name="T82" fmla="*/ 123 w 233"/>
                <a:gd name="T83" fmla="*/ 102 h 457"/>
                <a:gd name="T84" fmla="*/ 131 w 233"/>
                <a:gd name="T85" fmla="*/ 88 h 457"/>
                <a:gd name="T86" fmla="*/ 135 w 233"/>
                <a:gd name="T87" fmla="*/ 92 h 457"/>
                <a:gd name="T88" fmla="*/ 139 w 233"/>
                <a:gd name="T89" fmla="*/ 91 h 457"/>
                <a:gd name="T90" fmla="*/ 151 w 233"/>
                <a:gd name="T91" fmla="*/ 85 h 457"/>
                <a:gd name="T92" fmla="*/ 152 w 233"/>
                <a:gd name="T93" fmla="*/ 63 h 457"/>
                <a:gd name="T94" fmla="*/ 150 w 233"/>
                <a:gd name="T95" fmla="*/ 52 h 457"/>
                <a:gd name="T96" fmla="*/ 160 w 233"/>
                <a:gd name="T97" fmla="*/ 54 h 457"/>
                <a:gd name="T98" fmla="*/ 178 w 233"/>
                <a:gd name="T99" fmla="*/ 39 h 457"/>
                <a:gd name="T100" fmla="*/ 177 w 233"/>
                <a:gd name="T101" fmla="*/ 13 h 457"/>
                <a:gd name="T102" fmla="*/ 191 w 233"/>
                <a:gd name="T103" fmla="*/ 0 h 457"/>
                <a:gd name="T104" fmla="*/ 199 w 233"/>
                <a:gd name="T105" fmla="*/ 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457">
                  <a:moveTo>
                    <a:pt x="214" y="159"/>
                  </a:moveTo>
                  <a:lnTo>
                    <a:pt x="210" y="165"/>
                  </a:lnTo>
                  <a:lnTo>
                    <a:pt x="211" y="160"/>
                  </a:lnTo>
                  <a:lnTo>
                    <a:pt x="216" y="152"/>
                  </a:lnTo>
                  <a:lnTo>
                    <a:pt x="217" y="152"/>
                  </a:lnTo>
                  <a:lnTo>
                    <a:pt x="214" y="159"/>
                  </a:lnTo>
                  <a:close/>
                  <a:moveTo>
                    <a:pt x="163" y="42"/>
                  </a:moveTo>
                  <a:lnTo>
                    <a:pt x="163" y="43"/>
                  </a:lnTo>
                  <a:lnTo>
                    <a:pt x="159" y="42"/>
                  </a:lnTo>
                  <a:lnTo>
                    <a:pt x="158" y="39"/>
                  </a:lnTo>
                  <a:lnTo>
                    <a:pt x="160" y="39"/>
                  </a:lnTo>
                  <a:lnTo>
                    <a:pt x="161" y="37"/>
                  </a:lnTo>
                  <a:lnTo>
                    <a:pt x="162" y="36"/>
                  </a:lnTo>
                  <a:lnTo>
                    <a:pt x="163" y="40"/>
                  </a:lnTo>
                  <a:lnTo>
                    <a:pt x="163" y="42"/>
                  </a:lnTo>
                  <a:close/>
                  <a:moveTo>
                    <a:pt x="201" y="12"/>
                  </a:moveTo>
                  <a:lnTo>
                    <a:pt x="203" y="15"/>
                  </a:lnTo>
                  <a:lnTo>
                    <a:pt x="205" y="19"/>
                  </a:lnTo>
                  <a:lnTo>
                    <a:pt x="210" y="26"/>
                  </a:lnTo>
                  <a:lnTo>
                    <a:pt x="212" y="29"/>
                  </a:lnTo>
                  <a:lnTo>
                    <a:pt x="214" y="33"/>
                  </a:lnTo>
                  <a:lnTo>
                    <a:pt x="215" y="39"/>
                  </a:lnTo>
                  <a:lnTo>
                    <a:pt x="218" y="49"/>
                  </a:lnTo>
                  <a:lnTo>
                    <a:pt x="222" y="64"/>
                  </a:lnTo>
                  <a:lnTo>
                    <a:pt x="222" y="80"/>
                  </a:lnTo>
                  <a:lnTo>
                    <a:pt x="224" y="87"/>
                  </a:lnTo>
                  <a:lnTo>
                    <a:pt x="226" y="94"/>
                  </a:lnTo>
                  <a:lnTo>
                    <a:pt x="231" y="100"/>
                  </a:lnTo>
                  <a:lnTo>
                    <a:pt x="232" y="109"/>
                  </a:lnTo>
                  <a:lnTo>
                    <a:pt x="229" y="116"/>
                  </a:lnTo>
                  <a:lnTo>
                    <a:pt x="226" y="124"/>
                  </a:lnTo>
                  <a:lnTo>
                    <a:pt x="224" y="126"/>
                  </a:lnTo>
                  <a:lnTo>
                    <a:pt x="223" y="127"/>
                  </a:lnTo>
                  <a:lnTo>
                    <a:pt x="222" y="127"/>
                  </a:lnTo>
                  <a:lnTo>
                    <a:pt x="219" y="126"/>
                  </a:lnTo>
                  <a:lnTo>
                    <a:pt x="217" y="122"/>
                  </a:lnTo>
                  <a:lnTo>
                    <a:pt x="214" y="115"/>
                  </a:lnTo>
                  <a:lnTo>
                    <a:pt x="213" y="111"/>
                  </a:lnTo>
                  <a:lnTo>
                    <a:pt x="211" y="110"/>
                  </a:lnTo>
                  <a:lnTo>
                    <a:pt x="208" y="111"/>
                  </a:lnTo>
                  <a:lnTo>
                    <a:pt x="205" y="113"/>
                  </a:lnTo>
                  <a:lnTo>
                    <a:pt x="205" y="115"/>
                  </a:lnTo>
                  <a:lnTo>
                    <a:pt x="205" y="119"/>
                  </a:lnTo>
                  <a:lnTo>
                    <a:pt x="207" y="122"/>
                  </a:lnTo>
                  <a:lnTo>
                    <a:pt x="207" y="127"/>
                  </a:lnTo>
                  <a:lnTo>
                    <a:pt x="207" y="132"/>
                  </a:lnTo>
                  <a:lnTo>
                    <a:pt x="208" y="133"/>
                  </a:lnTo>
                  <a:lnTo>
                    <a:pt x="209" y="134"/>
                  </a:lnTo>
                  <a:lnTo>
                    <a:pt x="211" y="137"/>
                  </a:lnTo>
                  <a:lnTo>
                    <a:pt x="211" y="145"/>
                  </a:lnTo>
                  <a:lnTo>
                    <a:pt x="210" y="149"/>
                  </a:lnTo>
                  <a:lnTo>
                    <a:pt x="208" y="152"/>
                  </a:lnTo>
                  <a:lnTo>
                    <a:pt x="208" y="154"/>
                  </a:lnTo>
                  <a:lnTo>
                    <a:pt x="208" y="156"/>
                  </a:lnTo>
                  <a:lnTo>
                    <a:pt x="208" y="157"/>
                  </a:lnTo>
                  <a:lnTo>
                    <a:pt x="205" y="159"/>
                  </a:lnTo>
                  <a:lnTo>
                    <a:pt x="203" y="160"/>
                  </a:lnTo>
                  <a:lnTo>
                    <a:pt x="201" y="163"/>
                  </a:lnTo>
                  <a:lnTo>
                    <a:pt x="198" y="170"/>
                  </a:lnTo>
                  <a:lnTo>
                    <a:pt x="198" y="174"/>
                  </a:lnTo>
                  <a:lnTo>
                    <a:pt x="200" y="184"/>
                  </a:lnTo>
                  <a:lnTo>
                    <a:pt x="199" y="192"/>
                  </a:lnTo>
                  <a:lnTo>
                    <a:pt x="196" y="207"/>
                  </a:lnTo>
                  <a:lnTo>
                    <a:pt x="194" y="214"/>
                  </a:lnTo>
                  <a:lnTo>
                    <a:pt x="191" y="222"/>
                  </a:lnTo>
                  <a:lnTo>
                    <a:pt x="186" y="233"/>
                  </a:lnTo>
                  <a:lnTo>
                    <a:pt x="181" y="247"/>
                  </a:lnTo>
                  <a:lnTo>
                    <a:pt x="178" y="261"/>
                  </a:lnTo>
                  <a:lnTo>
                    <a:pt x="175" y="270"/>
                  </a:lnTo>
                  <a:lnTo>
                    <a:pt x="172" y="278"/>
                  </a:lnTo>
                  <a:lnTo>
                    <a:pt x="167" y="294"/>
                  </a:lnTo>
                  <a:lnTo>
                    <a:pt x="163" y="309"/>
                  </a:lnTo>
                  <a:lnTo>
                    <a:pt x="158" y="326"/>
                  </a:lnTo>
                  <a:lnTo>
                    <a:pt x="150" y="345"/>
                  </a:lnTo>
                  <a:lnTo>
                    <a:pt x="149" y="347"/>
                  </a:lnTo>
                  <a:lnTo>
                    <a:pt x="147" y="357"/>
                  </a:lnTo>
                  <a:lnTo>
                    <a:pt x="146" y="365"/>
                  </a:lnTo>
                  <a:lnTo>
                    <a:pt x="144" y="374"/>
                  </a:lnTo>
                  <a:lnTo>
                    <a:pt x="139" y="388"/>
                  </a:lnTo>
                  <a:lnTo>
                    <a:pt x="139" y="392"/>
                  </a:lnTo>
                  <a:lnTo>
                    <a:pt x="138" y="396"/>
                  </a:lnTo>
                  <a:lnTo>
                    <a:pt x="134" y="405"/>
                  </a:lnTo>
                  <a:lnTo>
                    <a:pt x="132" y="408"/>
                  </a:lnTo>
                  <a:lnTo>
                    <a:pt x="131" y="412"/>
                  </a:lnTo>
                  <a:lnTo>
                    <a:pt x="130" y="416"/>
                  </a:lnTo>
                  <a:lnTo>
                    <a:pt x="129" y="420"/>
                  </a:lnTo>
                  <a:lnTo>
                    <a:pt x="126" y="428"/>
                  </a:lnTo>
                  <a:lnTo>
                    <a:pt x="121" y="435"/>
                  </a:lnTo>
                  <a:lnTo>
                    <a:pt x="118" y="438"/>
                  </a:lnTo>
                  <a:lnTo>
                    <a:pt x="111" y="441"/>
                  </a:lnTo>
                  <a:lnTo>
                    <a:pt x="108" y="442"/>
                  </a:lnTo>
                  <a:lnTo>
                    <a:pt x="100" y="442"/>
                  </a:lnTo>
                  <a:lnTo>
                    <a:pt x="93" y="444"/>
                  </a:lnTo>
                  <a:lnTo>
                    <a:pt x="86" y="447"/>
                  </a:lnTo>
                  <a:lnTo>
                    <a:pt x="78" y="452"/>
                  </a:lnTo>
                  <a:lnTo>
                    <a:pt x="75" y="454"/>
                  </a:lnTo>
                  <a:lnTo>
                    <a:pt x="72" y="455"/>
                  </a:lnTo>
                  <a:lnTo>
                    <a:pt x="62" y="456"/>
                  </a:lnTo>
                  <a:lnTo>
                    <a:pt x="60" y="455"/>
                  </a:lnTo>
                  <a:lnTo>
                    <a:pt x="50" y="447"/>
                  </a:lnTo>
                  <a:lnTo>
                    <a:pt x="46" y="446"/>
                  </a:lnTo>
                  <a:lnTo>
                    <a:pt x="39" y="445"/>
                  </a:lnTo>
                  <a:lnTo>
                    <a:pt x="37" y="444"/>
                  </a:lnTo>
                  <a:lnTo>
                    <a:pt x="35" y="444"/>
                  </a:lnTo>
                  <a:lnTo>
                    <a:pt x="32" y="439"/>
                  </a:lnTo>
                  <a:lnTo>
                    <a:pt x="26" y="436"/>
                  </a:lnTo>
                  <a:lnTo>
                    <a:pt x="25" y="435"/>
                  </a:lnTo>
                  <a:lnTo>
                    <a:pt x="24" y="433"/>
                  </a:lnTo>
                  <a:lnTo>
                    <a:pt x="24" y="431"/>
                  </a:lnTo>
                  <a:lnTo>
                    <a:pt x="22" y="428"/>
                  </a:lnTo>
                  <a:lnTo>
                    <a:pt x="21" y="423"/>
                  </a:lnTo>
                  <a:lnTo>
                    <a:pt x="19" y="419"/>
                  </a:lnTo>
                  <a:lnTo>
                    <a:pt x="14" y="413"/>
                  </a:lnTo>
                  <a:lnTo>
                    <a:pt x="13" y="411"/>
                  </a:lnTo>
                  <a:lnTo>
                    <a:pt x="13" y="404"/>
                  </a:lnTo>
                  <a:lnTo>
                    <a:pt x="13" y="400"/>
                  </a:lnTo>
                  <a:lnTo>
                    <a:pt x="13" y="392"/>
                  </a:lnTo>
                  <a:lnTo>
                    <a:pt x="13" y="387"/>
                  </a:lnTo>
                  <a:lnTo>
                    <a:pt x="15" y="384"/>
                  </a:lnTo>
                  <a:lnTo>
                    <a:pt x="14" y="380"/>
                  </a:lnTo>
                  <a:lnTo>
                    <a:pt x="12" y="376"/>
                  </a:lnTo>
                  <a:lnTo>
                    <a:pt x="12" y="372"/>
                  </a:lnTo>
                  <a:lnTo>
                    <a:pt x="10" y="368"/>
                  </a:lnTo>
                  <a:lnTo>
                    <a:pt x="5" y="362"/>
                  </a:lnTo>
                  <a:lnTo>
                    <a:pt x="3" y="358"/>
                  </a:lnTo>
                  <a:lnTo>
                    <a:pt x="2" y="355"/>
                  </a:lnTo>
                  <a:lnTo>
                    <a:pt x="1" y="345"/>
                  </a:lnTo>
                  <a:lnTo>
                    <a:pt x="0" y="341"/>
                  </a:lnTo>
                  <a:lnTo>
                    <a:pt x="1" y="333"/>
                  </a:lnTo>
                  <a:lnTo>
                    <a:pt x="1" y="329"/>
                  </a:lnTo>
                  <a:lnTo>
                    <a:pt x="2" y="326"/>
                  </a:lnTo>
                  <a:lnTo>
                    <a:pt x="3" y="324"/>
                  </a:lnTo>
                  <a:lnTo>
                    <a:pt x="3" y="322"/>
                  </a:lnTo>
                  <a:lnTo>
                    <a:pt x="5" y="321"/>
                  </a:lnTo>
                  <a:lnTo>
                    <a:pt x="6" y="319"/>
                  </a:lnTo>
                  <a:lnTo>
                    <a:pt x="8" y="309"/>
                  </a:lnTo>
                  <a:lnTo>
                    <a:pt x="10" y="307"/>
                  </a:lnTo>
                  <a:lnTo>
                    <a:pt x="14" y="305"/>
                  </a:lnTo>
                  <a:lnTo>
                    <a:pt x="18" y="303"/>
                  </a:lnTo>
                  <a:lnTo>
                    <a:pt x="19" y="299"/>
                  </a:lnTo>
                  <a:lnTo>
                    <a:pt x="21" y="293"/>
                  </a:lnTo>
                  <a:lnTo>
                    <a:pt x="25" y="285"/>
                  </a:lnTo>
                  <a:lnTo>
                    <a:pt x="27" y="282"/>
                  </a:lnTo>
                  <a:lnTo>
                    <a:pt x="32" y="276"/>
                  </a:lnTo>
                  <a:lnTo>
                    <a:pt x="35" y="268"/>
                  </a:lnTo>
                  <a:lnTo>
                    <a:pt x="36" y="264"/>
                  </a:lnTo>
                  <a:lnTo>
                    <a:pt x="37" y="260"/>
                  </a:lnTo>
                  <a:lnTo>
                    <a:pt x="38" y="252"/>
                  </a:lnTo>
                  <a:lnTo>
                    <a:pt x="38" y="248"/>
                  </a:lnTo>
                  <a:lnTo>
                    <a:pt x="38" y="244"/>
                  </a:lnTo>
                  <a:lnTo>
                    <a:pt x="36" y="239"/>
                  </a:lnTo>
                  <a:lnTo>
                    <a:pt x="32" y="231"/>
                  </a:lnTo>
                  <a:lnTo>
                    <a:pt x="31" y="230"/>
                  </a:lnTo>
                  <a:lnTo>
                    <a:pt x="32" y="225"/>
                  </a:lnTo>
                  <a:lnTo>
                    <a:pt x="31" y="220"/>
                  </a:lnTo>
                  <a:lnTo>
                    <a:pt x="29" y="216"/>
                  </a:lnTo>
                  <a:lnTo>
                    <a:pt x="27" y="213"/>
                  </a:lnTo>
                  <a:lnTo>
                    <a:pt x="25" y="205"/>
                  </a:lnTo>
                  <a:lnTo>
                    <a:pt x="24" y="194"/>
                  </a:lnTo>
                  <a:lnTo>
                    <a:pt x="24" y="189"/>
                  </a:lnTo>
                  <a:lnTo>
                    <a:pt x="24" y="185"/>
                  </a:lnTo>
                  <a:lnTo>
                    <a:pt x="22" y="182"/>
                  </a:lnTo>
                  <a:lnTo>
                    <a:pt x="23" y="175"/>
                  </a:lnTo>
                  <a:lnTo>
                    <a:pt x="37" y="152"/>
                  </a:lnTo>
                  <a:lnTo>
                    <a:pt x="38" y="150"/>
                  </a:lnTo>
                  <a:lnTo>
                    <a:pt x="37" y="143"/>
                  </a:lnTo>
                  <a:lnTo>
                    <a:pt x="38" y="138"/>
                  </a:lnTo>
                  <a:lnTo>
                    <a:pt x="38" y="137"/>
                  </a:lnTo>
                  <a:lnTo>
                    <a:pt x="39" y="136"/>
                  </a:lnTo>
                  <a:lnTo>
                    <a:pt x="42" y="136"/>
                  </a:lnTo>
                  <a:lnTo>
                    <a:pt x="53" y="135"/>
                  </a:lnTo>
                  <a:lnTo>
                    <a:pt x="54" y="134"/>
                  </a:lnTo>
                  <a:lnTo>
                    <a:pt x="57" y="132"/>
                  </a:lnTo>
                  <a:lnTo>
                    <a:pt x="61" y="129"/>
                  </a:lnTo>
                  <a:lnTo>
                    <a:pt x="63" y="127"/>
                  </a:lnTo>
                  <a:lnTo>
                    <a:pt x="65" y="127"/>
                  </a:lnTo>
                  <a:lnTo>
                    <a:pt x="65" y="129"/>
                  </a:lnTo>
                  <a:lnTo>
                    <a:pt x="66" y="130"/>
                  </a:lnTo>
                  <a:lnTo>
                    <a:pt x="71" y="129"/>
                  </a:lnTo>
                  <a:lnTo>
                    <a:pt x="73" y="129"/>
                  </a:lnTo>
                  <a:lnTo>
                    <a:pt x="75" y="129"/>
                  </a:lnTo>
                  <a:lnTo>
                    <a:pt x="76" y="127"/>
                  </a:lnTo>
                  <a:lnTo>
                    <a:pt x="76" y="125"/>
                  </a:lnTo>
                  <a:lnTo>
                    <a:pt x="77" y="124"/>
                  </a:lnTo>
                  <a:lnTo>
                    <a:pt x="78" y="122"/>
                  </a:lnTo>
                  <a:lnTo>
                    <a:pt x="84" y="122"/>
                  </a:lnTo>
                  <a:lnTo>
                    <a:pt x="88" y="122"/>
                  </a:lnTo>
                  <a:lnTo>
                    <a:pt x="93" y="120"/>
                  </a:lnTo>
                  <a:lnTo>
                    <a:pt x="94" y="121"/>
                  </a:lnTo>
                  <a:lnTo>
                    <a:pt x="98" y="126"/>
                  </a:lnTo>
                  <a:lnTo>
                    <a:pt x="99" y="126"/>
                  </a:lnTo>
                  <a:lnTo>
                    <a:pt x="101" y="126"/>
                  </a:lnTo>
                  <a:lnTo>
                    <a:pt x="102" y="126"/>
                  </a:lnTo>
                  <a:lnTo>
                    <a:pt x="99" y="122"/>
                  </a:lnTo>
                  <a:lnTo>
                    <a:pt x="98" y="121"/>
                  </a:lnTo>
                  <a:lnTo>
                    <a:pt x="98" y="120"/>
                  </a:lnTo>
                  <a:lnTo>
                    <a:pt x="100" y="116"/>
                  </a:lnTo>
                  <a:lnTo>
                    <a:pt x="103" y="113"/>
                  </a:lnTo>
                  <a:lnTo>
                    <a:pt x="109" y="109"/>
                  </a:lnTo>
                  <a:lnTo>
                    <a:pt x="116" y="104"/>
                  </a:lnTo>
                  <a:lnTo>
                    <a:pt x="118" y="103"/>
                  </a:lnTo>
                  <a:lnTo>
                    <a:pt x="120" y="104"/>
                  </a:lnTo>
                  <a:lnTo>
                    <a:pt x="121" y="110"/>
                  </a:lnTo>
                  <a:lnTo>
                    <a:pt x="121" y="111"/>
                  </a:lnTo>
                  <a:lnTo>
                    <a:pt x="122" y="111"/>
                  </a:lnTo>
                  <a:lnTo>
                    <a:pt x="123" y="110"/>
                  </a:lnTo>
                  <a:lnTo>
                    <a:pt x="124" y="108"/>
                  </a:lnTo>
                  <a:lnTo>
                    <a:pt x="124" y="106"/>
                  </a:lnTo>
                  <a:lnTo>
                    <a:pt x="123" y="104"/>
                  </a:lnTo>
                  <a:lnTo>
                    <a:pt x="123" y="102"/>
                  </a:lnTo>
                  <a:lnTo>
                    <a:pt x="123" y="101"/>
                  </a:lnTo>
                  <a:lnTo>
                    <a:pt x="127" y="98"/>
                  </a:lnTo>
                  <a:lnTo>
                    <a:pt x="129" y="94"/>
                  </a:lnTo>
                  <a:lnTo>
                    <a:pt x="130" y="90"/>
                  </a:lnTo>
                  <a:lnTo>
                    <a:pt x="131" y="88"/>
                  </a:lnTo>
                  <a:lnTo>
                    <a:pt x="134" y="86"/>
                  </a:lnTo>
                  <a:lnTo>
                    <a:pt x="135" y="87"/>
                  </a:lnTo>
                  <a:lnTo>
                    <a:pt x="135" y="88"/>
                  </a:lnTo>
                  <a:lnTo>
                    <a:pt x="135" y="90"/>
                  </a:lnTo>
                  <a:lnTo>
                    <a:pt x="135" y="92"/>
                  </a:lnTo>
                  <a:lnTo>
                    <a:pt x="134" y="93"/>
                  </a:lnTo>
                  <a:lnTo>
                    <a:pt x="134" y="96"/>
                  </a:lnTo>
                  <a:lnTo>
                    <a:pt x="135" y="96"/>
                  </a:lnTo>
                  <a:lnTo>
                    <a:pt x="137" y="96"/>
                  </a:lnTo>
                  <a:lnTo>
                    <a:pt x="139" y="91"/>
                  </a:lnTo>
                  <a:lnTo>
                    <a:pt x="141" y="88"/>
                  </a:lnTo>
                  <a:lnTo>
                    <a:pt x="143" y="85"/>
                  </a:lnTo>
                  <a:lnTo>
                    <a:pt x="145" y="84"/>
                  </a:lnTo>
                  <a:lnTo>
                    <a:pt x="148" y="84"/>
                  </a:lnTo>
                  <a:lnTo>
                    <a:pt x="151" y="85"/>
                  </a:lnTo>
                  <a:lnTo>
                    <a:pt x="146" y="81"/>
                  </a:lnTo>
                  <a:lnTo>
                    <a:pt x="145" y="75"/>
                  </a:lnTo>
                  <a:lnTo>
                    <a:pt x="150" y="65"/>
                  </a:lnTo>
                  <a:lnTo>
                    <a:pt x="151" y="63"/>
                  </a:lnTo>
                  <a:lnTo>
                    <a:pt x="152" y="63"/>
                  </a:lnTo>
                  <a:lnTo>
                    <a:pt x="152" y="62"/>
                  </a:lnTo>
                  <a:lnTo>
                    <a:pt x="149" y="58"/>
                  </a:lnTo>
                  <a:lnTo>
                    <a:pt x="148" y="57"/>
                  </a:lnTo>
                  <a:lnTo>
                    <a:pt x="148" y="54"/>
                  </a:lnTo>
                  <a:lnTo>
                    <a:pt x="150" y="52"/>
                  </a:lnTo>
                  <a:lnTo>
                    <a:pt x="152" y="50"/>
                  </a:lnTo>
                  <a:lnTo>
                    <a:pt x="153" y="50"/>
                  </a:lnTo>
                  <a:lnTo>
                    <a:pt x="155" y="50"/>
                  </a:lnTo>
                  <a:lnTo>
                    <a:pt x="158" y="53"/>
                  </a:lnTo>
                  <a:lnTo>
                    <a:pt x="160" y="54"/>
                  </a:lnTo>
                  <a:lnTo>
                    <a:pt x="163" y="51"/>
                  </a:lnTo>
                  <a:lnTo>
                    <a:pt x="165" y="48"/>
                  </a:lnTo>
                  <a:lnTo>
                    <a:pt x="168" y="46"/>
                  </a:lnTo>
                  <a:lnTo>
                    <a:pt x="172" y="44"/>
                  </a:lnTo>
                  <a:lnTo>
                    <a:pt x="178" y="39"/>
                  </a:lnTo>
                  <a:lnTo>
                    <a:pt x="181" y="28"/>
                  </a:lnTo>
                  <a:lnTo>
                    <a:pt x="181" y="25"/>
                  </a:lnTo>
                  <a:lnTo>
                    <a:pt x="181" y="21"/>
                  </a:lnTo>
                  <a:lnTo>
                    <a:pt x="180" y="17"/>
                  </a:lnTo>
                  <a:lnTo>
                    <a:pt x="177" y="13"/>
                  </a:lnTo>
                  <a:lnTo>
                    <a:pt x="178" y="12"/>
                  </a:lnTo>
                  <a:lnTo>
                    <a:pt x="181" y="12"/>
                  </a:lnTo>
                  <a:lnTo>
                    <a:pt x="182" y="12"/>
                  </a:lnTo>
                  <a:lnTo>
                    <a:pt x="185" y="8"/>
                  </a:lnTo>
                  <a:lnTo>
                    <a:pt x="191" y="0"/>
                  </a:lnTo>
                  <a:lnTo>
                    <a:pt x="192" y="0"/>
                  </a:lnTo>
                  <a:lnTo>
                    <a:pt x="194" y="1"/>
                  </a:lnTo>
                  <a:lnTo>
                    <a:pt x="195" y="4"/>
                  </a:lnTo>
                  <a:lnTo>
                    <a:pt x="196" y="5"/>
                  </a:lnTo>
                  <a:lnTo>
                    <a:pt x="199" y="9"/>
                  </a:lnTo>
                  <a:lnTo>
                    <a:pt x="201" y="1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2" name="Freeform 1088">
              <a:extLst>
                <a:ext uri="{FF2B5EF4-FFF2-40B4-BE49-F238E27FC236}">
                  <a16:creationId xmlns="" xmlns:a16="http://schemas.microsoft.com/office/drawing/2014/main" id="{9D58B2AF-5C3B-F03A-6AB8-2BADB8E0EB0B}"/>
                </a:ext>
              </a:extLst>
            </p:cNvPr>
            <p:cNvSpPr>
              <a:spLocks noChangeArrowheads="1"/>
            </p:cNvSpPr>
            <p:nvPr/>
          </p:nvSpPr>
          <p:spPr bwMode="auto">
            <a:xfrm>
              <a:off x="10194071" y="10578243"/>
              <a:ext cx="10990" cy="16487"/>
            </a:xfrm>
            <a:custGeom>
              <a:avLst/>
              <a:gdLst>
                <a:gd name="T0" fmla="*/ 4 w 8"/>
                <a:gd name="T1" fmla="*/ 7 h 14"/>
                <a:gd name="T2" fmla="*/ 0 w 8"/>
                <a:gd name="T3" fmla="*/ 13 h 14"/>
                <a:gd name="T4" fmla="*/ 1 w 8"/>
                <a:gd name="T5" fmla="*/ 8 h 14"/>
                <a:gd name="T6" fmla="*/ 6 w 8"/>
                <a:gd name="T7" fmla="*/ 0 h 14"/>
                <a:gd name="T8" fmla="*/ 7 w 8"/>
                <a:gd name="T9" fmla="*/ 0 h 14"/>
                <a:gd name="T10" fmla="*/ 4 w 8"/>
                <a:gd name="T11" fmla="*/ 7 h 14"/>
              </a:gdLst>
              <a:ahLst/>
              <a:cxnLst>
                <a:cxn ang="0">
                  <a:pos x="T0" y="T1"/>
                </a:cxn>
                <a:cxn ang="0">
                  <a:pos x="T2" y="T3"/>
                </a:cxn>
                <a:cxn ang="0">
                  <a:pos x="T4" y="T5"/>
                </a:cxn>
                <a:cxn ang="0">
                  <a:pos x="T6" y="T7"/>
                </a:cxn>
                <a:cxn ang="0">
                  <a:pos x="T8" y="T9"/>
                </a:cxn>
                <a:cxn ang="0">
                  <a:pos x="T10" y="T11"/>
                </a:cxn>
              </a:cxnLst>
              <a:rect l="0" t="0" r="r" b="b"/>
              <a:pathLst>
                <a:path w="8" h="14">
                  <a:moveTo>
                    <a:pt x="4" y="7"/>
                  </a:moveTo>
                  <a:lnTo>
                    <a:pt x="0" y="13"/>
                  </a:lnTo>
                  <a:lnTo>
                    <a:pt x="1" y="8"/>
                  </a:lnTo>
                  <a:lnTo>
                    <a:pt x="6" y="0"/>
                  </a:lnTo>
                  <a:lnTo>
                    <a:pt x="7"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3" name="Freeform 1089">
              <a:extLst>
                <a:ext uri="{FF2B5EF4-FFF2-40B4-BE49-F238E27FC236}">
                  <a16:creationId xmlns="" xmlns:a16="http://schemas.microsoft.com/office/drawing/2014/main" id="{6C36EF55-D9A0-18AE-5FFD-199BB48F9907}"/>
                </a:ext>
              </a:extLst>
            </p:cNvPr>
            <p:cNvSpPr>
              <a:spLocks noChangeArrowheads="1"/>
            </p:cNvSpPr>
            <p:nvPr/>
          </p:nvSpPr>
          <p:spPr bwMode="auto">
            <a:xfrm>
              <a:off x="10128129" y="10435368"/>
              <a:ext cx="5493" cy="10990"/>
            </a:xfrm>
            <a:custGeom>
              <a:avLst/>
              <a:gdLst>
                <a:gd name="T0" fmla="*/ 5 w 6"/>
                <a:gd name="T1" fmla="*/ 6 h 8"/>
                <a:gd name="T2" fmla="*/ 5 w 6"/>
                <a:gd name="T3" fmla="*/ 7 h 8"/>
                <a:gd name="T4" fmla="*/ 1 w 6"/>
                <a:gd name="T5" fmla="*/ 6 h 8"/>
                <a:gd name="T6" fmla="*/ 0 w 6"/>
                <a:gd name="T7" fmla="*/ 3 h 8"/>
                <a:gd name="T8" fmla="*/ 2 w 6"/>
                <a:gd name="T9" fmla="*/ 3 h 8"/>
                <a:gd name="T10" fmla="*/ 3 w 6"/>
                <a:gd name="T11" fmla="*/ 1 h 8"/>
                <a:gd name="T12" fmla="*/ 4 w 6"/>
                <a:gd name="T13" fmla="*/ 0 h 8"/>
                <a:gd name="T14" fmla="*/ 5 w 6"/>
                <a:gd name="T15" fmla="*/ 4 h 8"/>
                <a:gd name="T16" fmla="*/ 5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6"/>
                  </a:moveTo>
                  <a:lnTo>
                    <a:pt x="5" y="7"/>
                  </a:lnTo>
                  <a:lnTo>
                    <a:pt x="1" y="6"/>
                  </a:lnTo>
                  <a:lnTo>
                    <a:pt x="0" y="3"/>
                  </a:lnTo>
                  <a:lnTo>
                    <a:pt x="2" y="3"/>
                  </a:lnTo>
                  <a:lnTo>
                    <a:pt x="3" y="1"/>
                  </a:lnTo>
                  <a:lnTo>
                    <a:pt x="4" y="0"/>
                  </a:lnTo>
                  <a:lnTo>
                    <a:pt x="5" y="4"/>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4" name="Freeform 1091">
              <a:extLst>
                <a:ext uri="{FF2B5EF4-FFF2-40B4-BE49-F238E27FC236}">
                  <a16:creationId xmlns="" xmlns:a16="http://schemas.microsoft.com/office/drawing/2014/main" id="{D4B88F1E-82D3-CA6F-0C77-CE878E048E37}"/>
                </a:ext>
              </a:extLst>
            </p:cNvPr>
            <p:cNvSpPr>
              <a:spLocks noChangeArrowheads="1"/>
            </p:cNvSpPr>
            <p:nvPr/>
          </p:nvSpPr>
          <p:spPr bwMode="auto">
            <a:xfrm>
              <a:off x="7715737" y="8880231"/>
              <a:ext cx="659423" cy="620955"/>
            </a:xfrm>
            <a:custGeom>
              <a:avLst/>
              <a:gdLst>
                <a:gd name="T0" fmla="*/ 529 w 530"/>
                <a:gd name="T1" fmla="*/ 263 h 499"/>
                <a:gd name="T2" fmla="*/ 520 w 530"/>
                <a:gd name="T3" fmla="*/ 308 h 499"/>
                <a:gd name="T4" fmla="*/ 505 w 530"/>
                <a:gd name="T5" fmla="*/ 328 h 499"/>
                <a:gd name="T6" fmla="*/ 460 w 530"/>
                <a:gd name="T7" fmla="*/ 329 h 499"/>
                <a:gd name="T8" fmla="*/ 407 w 530"/>
                <a:gd name="T9" fmla="*/ 340 h 499"/>
                <a:gd name="T10" fmla="*/ 379 w 530"/>
                <a:gd name="T11" fmla="*/ 338 h 499"/>
                <a:gd name="T12" fmla="*/ 345 w 530"/>
                <a:gd name="T13" fmla="*/ 352 h 499"/>
                <a:gd name="T14" fmla="*/ 314 w 530"/>
                <a:gd name="T15" fmla="*/ 363 h 499"/>
                <a:gd name="T16" fmla="*/ 299 w 530"/>
                <a:gd name="T17" fmla="*/ 383 h 499"/>
                <a:gd name="T18" fmla="*/ 284 w 530"/>
                <a:gd name="T19" fmla="*/ 397 h 499"/>
                <a:gd name="T20" fmla="*/ 259 w 530"/>
                <a:gd name="T21" fmla="*/ 396 h 499"/>
                <a:gd name="T22" fmla="*/ 250 w 530"/>
                <a:gd name="T23" fmla="*/ 417 h 499"/>
                <a:gd name="T24" fmla="*/ 242 w 530"/>
                <a:gd name="T25" fmla="*/ 435 h 499"/>
                <a:gd name="T26" fmla="*/ 223 w 530"/>
                <a:gd name="T27" fmla="*/ 448 h 499"/>
                <a:gd name="T28" fmla="*/ 217 w 530"/>
                <a:gd name="T29" fmla="*/ 469 h 499"/>
                <a:gd name="T30" fmla="*/ 210 w 530"/>
                <a:gd name="T31" fmla="*/ 488 h 499"/>
                <a:gd name="T32" fmla="*/ 195 w 530"/>
                <a:gd name="T33" fmla="*/ 495 h 499"/>
                <a:gd name="T34" fmla="*/ 193 w 530"/>
                <a:gd name="T35" fmla="*/ 483 h 499"/>
                <a:gd name="T36" fmla="*/ 187 w 530"/>
                <a:gd name="T37" fmla="*/ 484 h 499"/>
                <a:gd name="T38" fmla="*/ 179 w 530"/>
                <a:gd name="T39" fmla="*/ 491 h 499"/>
                <a:gd name="T40" fmla="*/ 170 w 530"/>
                <a:gd name="T41" fmla="*/ 497 h 499"/>
                <a:gd name="T42" fmla="*/ 156 w 530"/>
                <a:gd name="T43" fmla="*/ 492 h 499"/>
                <a:gd name="T44" fmla="*/ 140 w 530"/>
                <a:gd name="T45" fmla="*/ 497 h 499"/>
                <a:gd name="T46" fmla="*/ 127 w 530"/>
                <a:gd name="T47" fmla="*/ 482 h 499"/>
                <a:gd name="T48" fmla="*/ 119 w 530"/>
                <a:gd name="T49" fmla="*/ 470 h 499"/>
                <a:gd name="T50" fmla="*/ 123 w 530"/>
                <a:gd name="T51" fmla="*/ 460 h 499"/>
                <a:gd name="T52" fmla="*/ 114 w 530"/>
                <a:gd name="T53" fmla="*/ 450 h 499"/>
                <a:gd name="T54" fmla="*/ 105 w 530"/>
                <a:gd name="T55" fmla="*/ 426 h 499"/>
                <a:gd name="T56" fmla="*/ 94 w 530"/>
                <a:gd name="T57" fmla="*/ 425 h 499"/>
                <a:gd name="T58" fmla="*/ 82 w 530"/>
                <a:gd name="T59" fmla="*/ 436 h 499"/>
                <a:gd name="T60" fmla="*/ 58 w 530"/>
                <a:gd name="T61" fmla="*/ 433 h 499"/>
                <a:gd name="T62" fmla="*/ 47 w 530"/>
                <a:gd name="T63" fmla="*/ 436 h 499"/>
                <a:gd name="T64" fmla="*/ 31 w 530"/>
                <a:gd name="T65" fmla="*/ 437 h 499"/>
                <a:gd name="T66" fmla="*/ 28 w 530"/>
                <a:gd name="T67" fmla="*/ 422 h 499"/>
                <a:gd name="T68" fmla="*/ 26 w 530"/>
                <a:gd name="T69" fmla="*/ 404 h 499"/>
                <a:gd name="T70" fmla="*/ 16 w 530"/>
                <a:gd name="T71" fmla="*/ 393 h 499"/>
                <a:gd name="T72" fmla="*/ 7 w 530"/>
                <a:gd name="T73" fmla="*/ 381 h 499"/>
                <a:gd name="T74" fmla="*/ 6 w 530"/>
                <a:gd name="T75" fmla="*/ 363 h 499"/>
                <a:gd name="T76" fmla="*/ 6 w 530"/>
                <a:gd name="T77" fmla="*/ 347 h 499"/>
                <a:gd name="T78" fmla="*/ 19 w 530"/>
                <a:gd name="T79" fmla="*/ 322 h 499"/>
                <a:gd name="T80" fmla="*/ 44 w 530"/>
                <a:gd name="T81" fmla="*/ 334 h 499"/>
                <a:gd name="T82" fmla="*/ 66 w 530"/>
                <a:gd name="T83" fmla="*/ 326 h 499"/>
                <a:gd name="T84" fmla="*/ 91 w 530"/>
                <a:gd name="T85" fmla="*/ 319 h 499"/>
                <a:gd name="T86" fmla="*/ 118 w 530"/>
                <a:gd name="T87" fmla="*/ 323 h 499"/>
                <a:gd name="T88" fmla="*/ 170 w 530"/>
                <a:gd name="T89" fmla="*/ 323 h 499"/>
                <a:gd name="T90" fmla="*/ 219 w 530"/>
                <a:gd name="T91" fmla="*/ 313 h 499"/>
                <a:gd name="T92" fmla="*/ 209 w 530"/>
                <a:gd name="T93" fmla="*/ 254 h 499"/>
                <a:gd name="T94" fmla="*/ 202 w 530"/>
                <a:gd name="T95" fmla="*/ 188 h 499"/>
                <a:gd name="T96" fmla="*/ 195 w 530"/>
                <a:gd name="T97" fmla="*/ 120 h 499"/>
                <a:gd name="T98" fmla="*/ 187 w 530"/>
                <a:gd name="T99" fmla="*/ 51 h 499"/>
                <a:gd name="T100" fmla="*/ 202 w 530"/>
                <a:gd name="T101" fmla="*/ 0 h 499"/>
                <a:gd name="T102" fmla="*/ 289 w 530"/>
                <a:gd name="T103" fmla="*/ 35 h 499"/>
                <a:gd name="T104" fmla="*/ 373 w 530"/>
                <a:gd name="T105" fmla="*/ 95 h 499"/>
                <a:gd name="T106" fmla="*/ 431 w 530"/>
                <a:gd name="T107" fmla="*/ 139 h 499"/>
                <a:gd name="T108" fmla="*/ 447 w 530"/>
                <a:gd name="T109" fmla="*/ 160 h 499"/>
                <a:gd name="T110" fmla="*/ 479 w 530"/>
                <a:gd name="T111" fmla="*/ 172 h 499"/>
                <a:gd name="T112" fmla="*/ 496 w 530"/>
                <a:gd name="T113" fmla="*/ 187 h 499"/>
                <a:gd name="T114" fmla="*/ 492 w 530"/>
                <a:gd name="T115" fmla="*/ 201 h 499"/>
                <a:gd name="T116" fmla="*/ 512 w 530"/>
                <a:gd name="T117" fmla="*/ 205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499">
                  <a:moveTo>
                    <a:pt x="529" y="201"/>
                  </a:moveTo>
                  <a:lnTo>
                    <a:pt x="529" y="207"/>
                  </a:lnTo>
                  <a:lnTo>
                    <a:pt x="529" y="216"/>
                  </a:lnTo>
                  <a:lnTo>
                    <a:pt x="529" y="226"/>
                  </a:lnTo>
                  <a:lnTo>
                    <a:pt x="529" y="235"/>
                  </a:lnTo>
                  <a:lnTo>
                    <a:pt x="529" y="245"/>
                  </a:lnTo>
                  <a:lnTo>
                    <a:pt x="529" y="254"/>
                  </a:lnTo>
                  <a:lnTo>
                    <a:pt x="529" y="263"/>
                  </a:lnTo>
                  <a:lnTo>
                    <a:pt x="529" y="273"/>
                  </a:lnTo>
                  <a:lnTo>
                    <a:pt x="528" y="274"/>
                  </a:lnTo>
                  <a:lnTo>
                    <a:pt x="527" y="279"/>
                  </a:lnTo>
                  <a:lnTo>
                    <a:pt x="527" y="287"/>
                  </a:lnTo>
                  <a:lnTo>
                    <a:pt x="525" y="294"/>
                  </a:lnTo>
                  <a:lnTo>
                    <a:pt x="522" y="300"/>
                  </a:lnTo>
                  <a:lnTo>
                    <a:pt x="520" y="305"/>
                  </a:lnTo>
                  <a:lnTo>
                    <a:pt x="520" y="308"/>
                  </a:lnTo>
                  <a:lnTo>
                    <a:pt x="518" y="309"/>
                  </a:lnTo>
                  <a:lnTo>
                    <a:pt x="518" y="312"/>
                  </a:lnTo>
                  <a:lnTo>
                    <a:pt x="518" y="314"/>
                  </a:lnTo>
                  <a:lnTo>
                    <a:pt x="516" y="316"/>
                  </a:lnTo>
                  <a:lnTo>
                    <a:pt x="516" y="317"/>
                  </a:lnTo>
                  <a:lnTo>
                    <a:pt x="512" y="318"/>
                  </a:lnTo>
                  <a:lnTo>
                    <a:pt x="506" y="324"/>
                  </a:lnTo>
                  <a:lnTo>
                    <a:pt x="505" y="328"/>
                  </a:lnTo>
                  <a:lnTo>
                    <a:pt x="499" y="326"/>
                  </a:lnTo>
                  <a:lnTo>
                    <a:pt x="491" y="325"/>
                  </a:lnTo>
                  <a:lnTo>
                    <a:pt x="490" y="325"/>
                  </a:lnTo>
                  <a:lnTo>
                    <a:pt x="490" y="326"/>
                  </a:lnTo>
                  <a:lnTo>
                    <a:pt x="490" y="328"/>
                  </a:lnTo>
                  <a:lnTo>
                    <a:pt x="480" y="328"/>
                  </a:lnTo>
                  <a:lnTo>
                    <a:pt x="471" y="329"/>
                  </a:lnTo>
                  <a:lnTo>
                    <a:pt x="460" y="329"/>
                  </a:lnTo>
                  <a:lnTo>
                    <a:pt x="453" y="330"/>
                  </a:lnTo>
                  <a:lnTo>
                    <a:pt x="444" y="330"/>
                  </a:lnTo>
                  <a:lnTo>
                    <a:pt x="435" y="330"/>
                  </a:lnTo>
                  <a:lnTo>
                    <a:pt x="429" y="335"/>
                  </a:lnTo>
                  <a:lnTo>
                    <a:pt x="424" y="340"/>
                  </a:lnTo>
                  <a:lnTo>
                    <a:pt x="423" y="340"/>
                  </a:lnTo>
                  <a:lnTo>
                    <a:pt x="416" y="341"/>
                  </a:lnTo>
                  <a:lnTo>
                    <a:pt x="407" y="340"/>
                  </a:lnTo>
                  <a:lnTo>
                    <a:pt x="403" y="340"/>
                  </a:lnTo>
                  <a:lnTo>
                    <a:pt x="401" y="341"/>
                  </a:lnTo>
                  <a:lnTo>
                    <a:pt x="400" y="343"/>
                  </a:lnTo>
                  <a:lnTo>
                    <a:pt x="393" y="340"/>
                  </a:lnTo>
                  <a:lnTo>
                    <a:pt x="386" y="338"/>
                  </a:lnTo>
                  <a:lnTo>
                    <a:pt x="380" y="339"/>
                  </a:lnTo>
                  <a:lnTo>
                    <a:pt x="379" y="338"/>
                  </a:lnTo>
                  <a:lnTo>
                    <a:pt x="379" y="338"/>
                  </a:lnTo>
                  <a:lnTo>
                    <a:pt x="376" y="337"/>
                  </a:lnTo>
                  <a:lnTo>
                    <a:pt x="372" y="337"/>
                  </a:lnTo>
                  <a:lnTo>
                    <a:pt x="369" y="338"/>
                  </a:lnTo>
                  <a:lnTo>
                    <a:pt x="364" y="341"/>
                  </a:lnTo>
                  <a:lnTo>
                    <a:pt x="360" y="344"/>
                  </a:lnTo>
                  <a:lnTo>
                    <a:pt x="360" y="345"/>
                  </a:lnTo>
                  <a:lnTo>
                    <a:pt x="354" y="347"/>
                  </a:lnTo>
                  <a:lnTo>
                    <a:pt x="345" y="352"/>
                  </a:lnTo>
                  <a:lnTo>
                    <a:pt x="340" y="355"/>
                  </a:lnTo>
                  <a:lnTo>
                    <a:pt x="339" y="355"/>
                  </a:lnTo>
                  <a:lnTo>
                    <a:pt x="336" y="356"/>
                  </a:lnTo>
                  <a:lnTo>
                    <a:pt x="333" y="356"/>
                  </a:lnTo>
                  <a:lnTo>
                    <a:pt x="330" y="357"/>
                  </a:lnTo>
                  <a:lnTo>
                    <a:pt x="327" y="366"/>
                  </a:lnTo>
                  <a:lnTo>
                    <a:pt x="325" y="367"/>
                  </a:lnTo>
                  <a:lnTo>
                    <a:pt x="314" y="363"/>
                  </a:lnTo>
                  <a:lnTo>
                    <a:pt x="312" y="364"/>
                  </a:lnTo>
                  <a:lnTo>
                    <a:pt x="310" y="365"/>
                  </a:lnTo>
                  <a:lnTo>
                    <a:pt x="304" y="370"/>
                  </a:lnTo>
                  <a:lnTo>
                    <a:pt x="301" y="373"/>
                  </a:lnTo>
                  <a:lnTo>
                    <a:pt x="299" y="379"/>
                  </a:lnTo>
                  <a:lnTo>
                    <a:pt x="300" y="381"/>
                  </a:lnTo>
                  <a:lnTo>
                    <a:pt x="300" y="383"/>
                  </a:lnTo>
                  <a:lnTo>
                    <a:pt x="299" y="383"/>
                  </a:lnTo>
                  <a:lnTo>
                    <a:pt x="297" y="384"/>
                  </a:lnTo>
                  <a:lnTo>
                    <a:pt x="296" y="384"/>
                  </a:lnTo>
                  <a:lnTo>
                    <a:pt x="291" y="383"/>
                  </a:lnTo>
                  <a:lnTo>
                    <a:pt x="289" y="383"/>
                  </a:lnTo>
                  <a:lnTo>
                    <a:pt x="288" y="386"/>
                  </a:lnTo>
                  <a:lnTo>
                    <a:pt x="288" y="392"/>
                  </a:lnTo>
                  <a:lnTo>
                    <a:pt x="288" y="396"/>
                  </a:lnTo>
                  <a:lnTo>
                    <a:pt x="284" y="397"/>
                  </a:lnTo>
                  <a:lnTo>
                    <a:pt x="282" y="399"/>
                  </a:lnTo>
                  <a:lnTo>
                    <a:pt x="280" y="399"/>
                  </a:lnTo>
                  <a:lnTo>
                    <a:pt x="278" y="399"/>
                  </a:lnTo>
                  <a:lnTo>
                    <a:pt x="270" y="393"/>
                  </a:lnTo>
                  <a:lnTo>
                    <a:pt x="267" y="392"/>
                  </a:lnTo>
                  <a:lnTo>
                    <a:pt x="263" y="393"/>
                  </a:lnTo>
                  <a:lnTo>
                    <a:pt x="260" y="395"/>
                  </a:lnTo>
                  <a:lnTo>
                    <a:pt x="259" y="396"/>
                  </a:lnTo>
                  <a:lnTo>
                    <a:pt x="256" y="399"/>
                  </a:lnTo>
                  <a:lnTo>
                    <a:pt x="255" y="401"/>
                  </a:lnTo>
                  <a:lnTo>
                    <a:pt x="255" y="403"/>
                  </a:lnTo>
                  <a:lnTo>
                    <a:pt x="256" y="406"/>
                  </a:lnTo>
                  <a:lnTo>
                    <a:pt x="258" y="409"/>
                  </a:lnTo>
                  <a:lnTo>
                    <a:pt x="258" y="412"/>
                  </a:lnTo>
                  <a:lnTo>
                    <a:pt x="250" y="416"/>
                  </a:lnTo>
                  <a:lnTo>
                    <a:pt x="250" y="417"/>
                  </a:lnTo>
                  <a:lnTo>
                    <a:pt x="251" y="419"/>
                  </a:lnTo>
                  <a:lnTo>
                    <a:pt x="251" y="421"/>
                  </a:lnTo>
                  <a:lnTo>
                    <a:pt x="251" y="427"/>
                  </a:lnTo>
                  <a:lnTo>
                    <a:pt x="250" y="429"/>
                  </a:lnTo>
                  <a:lnTo>
                    <a:pt x="247" y="430"/>
                  </a:lnTo>
                  <a:lnTo>
                    <a:pt x="246" y="432"/>
                  </a:lnTo>
                  <a:lnTo>
                    <a:pt x="245" y="434"/>
                  </a:lnTo>
                  <a:lnTo>
                    <a:pt x="242" y="435"/>
                  </a:lnTo>
                  <a:lnTo>
                    <a:pt x="239" y="436"/>
                  </a:lnTo>
                  <a:lnTo>
                    <a:pt x="234" y="438"/>
                  </a:lnTo>
                  <a:lnTo>
                    <a:pt x="230" y="438"/>
                  </a:lnTo>
                  <a:lnTo>
                    <a:pt x="228" y="440"/>
                  </a:lnTo>
                  <a:lnTo>
                    <a:pt x="226" y="441"/>
                  </a:lnTo>
                  <a:lnTo>
                    <a:pt x="223" y="443"/>
                  </a:lnTo>
                  <a:lnTo>
                    <a:pt x="223" y="445"/>
                  </a:lnTo>
                  <a:lnTo>
                    <a:pt x="223" y="448"/>
                  </a:lnTo>
                  <a:lnTo>
                    <a:pt x="224" y="450"/>
                  </a:lnTo>
                  <a:lnTo>
                    <a:pt x="225" y="451"/>
                  </a:lnTo>
                  <a:lnTo>
                    <a:pt x="226" y="453"/>
                  </a:lnTo>
                  <a:lnTo>
                    <a:pt x="225" y="458"/>
                  </a:lnTo>
                  <a:lnTo>
                    <a:pt x="223" y="464"/>
                  </a:lnTo>
                  <a:lnTo>
                    <a:pt x="221" y="466"/>
                  </a:lnTo>
                  <a:lnTo>
                    <a:pt x="219" y="467"/>
                  </a:lnTo>
                  <a:lnTo>
                    <a:pt x="217" y="469"/>
                  </a:lnTo>
                  <a:lnTo>
                    <a:pt x="218" y="472"/>
                  </a:lnTo>
                  <a:lnTo>
                    <a:pt x="219" y="477"/>
                  </a:lnTo>
                  <a:lnTo>
                    <a:pt x="218" y="482"/>
                  </a:lnTo>
                  <a:lnTo>
                    <a:pt x="217" y="484"/>
                  </a:lnTo>
                  <a:lnTo>
                    <a:pt x="217" y="487"/>
                  </a:lnTo>
                  <a:lnTo>
                    <a:pt x="216" y="488"/>
                  </a:lnTo>
                  <a:lnTo>
                    <a:pt x="215" y="488"/>
                  </a:lnTo>
                  <a:lnTo>
                    <a:pt x="210" y="488"/>
                  </a:lnTo>
                  <a:lnTo>
                    <a:pt x="206" y="490"/>
                  </a:lnTo>
                  <a:lnTo>
                    <a:pt x="204" y="491"/>
                  </a:lnTo>
                  <a:lnTo>
                    <a:pt x="204" y="492"/>
                  </a:lnTo>
                  <a:lnTo>
                    <a:pt x="203" y="493"/>
                  </a:lnTo>
                  <a:lnTo>
                    <a:pt x="202" y="495"/>
                  </a:lnTo>
                  <a:lnTo>
                    <a:pt x="199" y="496"/>
                  </a:lnTo>
                  <a:lnTo>
                    <a:pt x="197" y="496"/>
                  </a:lnTo>
                  <a:lnTo>
                    <a:pt x="195" y="495"/>
                  </a:lnTo>
                  <a:lnTo>
                    <a:pt x="193" y="494"/>
                  </a:lnTo>
                  <a:lnTo>
                    <a:pt x="193" y="493"/>
                  </a:lnTo>
                  <a:lnTo>
                    <a:pt x="194" y="492"/>
                  </a:lnTo>
                  <a:lnTo>
                    <a:pt x="195" y="491"/>
                  </a:lnTo>
                  <a:lnTo>
                    <a:pt x="195" y="489"/>
                  </a:lnTo>
                  <a:lnTo>
                    <a:pt x="194" y="487"/>
                  </a:lnTo>
                  <a:lnTo>
                    <a:pt x="193" y="484"/>
                  </a:lnTo>
                  <a:lnTo>
                    <a:pt x="193" y="483"/>
                  </a:lnTo>
                  <a:lnTo>
                    <a:pt x="193" y="480"/>
                  </a:lnTo>
                  <a:lnTo>
                    <a:pt x="192" y="479"/>
                  </a:lnTo>
                  <a:lnTo>
                    <a:pt x="189" y="480"/>
                  </a:lnTo>
                  <a:lnTo>
                    <a:pt x="188" y="480"/>
                  </a:lnTo>
                  <a:lnTo>
                    <a:pt x="187" y="481"/>
                  </a:lnTo>
                  <a:lnTo>
                    <a:pt x="187" y="481"/>
                  </a:lnTo>
                  <a:lnTo>
                    <a:pt x="188" y="484"/>
                  </a:lnTo>
                  <a:lnTo>
                    <a:pt x="187" y="484"/>
                  </a:lnTo>
                  <a:lnTo>
                    <a:pt x="186" y="484"/>
                  </a:lnTo>
                  <a:lnTo>
                    <a:pt x="183" y="484"/>
                  </a:lnTo>
                  <a:lnTo>
                    <a:pt x="180" y="481"/>
                  </a:lnTo>
                  <a:lnTo>
                    <a:pt x="179" y="482"/>
                  </a:lnTo>
                  <a:lnTo>
                    <a:pt x="179" y="484"/>
                  </a:lnTo>
                  <a:lnTo>
                    <a:pt x="179" y="486"/>
                  </a:lnTo>
                  <a:lnTo>
                    <a:pt x="179" y="490"/>
                  </a:lnTo>
                  <a:lnTo>
                    <a:pt x="179" y="491"/>
                  </a:lnTo>
                  <a:lnTo>
                    <a:pt x="177" y="491"/>
                  </a:lnTo>
                  <a:lnTo>
                    <a:pt x="174" y="491"/>
                  </a:lnTo>
                  <a:lnTo>
                    <a:pt x="172" y="491"/>
                  </a:lnTo>
                  <a:lnTo>
                    <a:pt x="170" y="492"/>
                  </a:lnTo>
                  <a:lnTo>
                    <a:pt x="170" y="493"/>
                  </a:lnTo>
                  <a:lnTo>
                    <a:pt x="169" y="494"/>
                  </a:lnTo>
                  <a:lnTo>
                    <a:pt x="170" y="496"/>
                  </a:lnTo>
                  <a:lnTo>
                    <a:pt x="170" y="497"/>
                  </a:lnTo>
                  <a:lnTo>
                    <a:pt x="169" y="497"/>
                  </a:lnTo>
                  <a:lnTo>
                    <a:pt x="168" y="498"/>
                  </a:lnTo>
                  <a:lnTo>
                    <a:pt x="168" y="498"/>
                  </a:lnTo>
                  <a:lnTo>
                    <a:pt x="165" y="496"/>
                  </a:lnTo>
                  <a:lnTo>
                    <a:pt x="163" y="495"/>
                  </a:lnTo>
                  <a:lnTo>
                    <a:pt x="157" y="494"/>
                  </a:lnTo>
                  <a:lnTo>
                    <a:pt x="157" y="492"/>
                  </a:lnTo>
                  <a:lnTo>
                    <a:pt x="156" y="492"/>
                  </a:lnTo>
                  <a:lnTo>
                    <a:pt x="154" y="490"/>
                  </a:lnTo>
                  <a:lnTo>
                    <a:pt x="153" y="488"/>
                  </a:lnTo>
                  <a:lnTo>
                    <a:pt x="152" y="488"/>
                  </a:lnTo>
                  <a:lnTo>
                    <a:pt x="151" y="488"/>
                  </a:lnTo>
                  <a:lnTo>
                    <a:pt x="147" y="488"/>
                  </a:lnTo>
                  <a:lnTo>
                    <a:pt x="145" y="492"/>
                  </a:lnTo>
                  <a:lnTo>
                    <a:pt x="143" y="495"/>
                  </a:lnTo>
                  <a:lnTo>
                    <a:pt x="140" y="497"/>
                  </a:lnTo>
                  <a:lnTo>
                    <a:pt x="138" y="497"/>
                  </a:lnTo>
                  <a:lnTo>
                    <a:pt x="137" y="497"/>
                  </a:lnTo>
                  <a:lnTo>
                    <a:pt x="138" y="495"/>
                  </a:lnTo>
                  <a:lnTo>
                    <a:pt x="137" y="493"/>
                  </a:lnTo>
                  <a:lnTo>
                    <a:pt x="136" y="492"/>
                  </a:lnTo>
                  <a:lnTo>
                    <a:pt x="129" y="488"/>
                  </a:lnTo>
                  <a:lnTo>
                    <a:pt x="128" y="487"/>
                  </a:lnTo>
                  <a:lnTo>
                    <a:pt x="127" y="482"/>
                  </a:lnTo>
                  <a:lnTo>
                    <a:pt x="126" y="478"/>
                  </a:lnTo>
                  <a:lnTo>
                    <a:pt x="126" y="476"/>
                  </a:lnTo>
                  <a:lnTo>
                    <a:pt x="127" y="473"/>
                  </a:lnTo>
                  <a:lnTo>
                    <a:pt x="127" y="471"/>
                  </a:lnTo>
                  <a:lnTo>
                    <a:pt x="126" y="470"/>
                  </a:lnTo>
                  <a:lnTo>
                    <a:pt x="124" y="469"/>
                  </a:lnTo>
                  <a:lnTo>
                    <a:pt x="121" y="469"/>
                  </a:lnTo>
                  <a:lnTo>
                    <a:pt x="119" y="470"/>
                  </a:lnTo>
                  <a:lnTo>
                    <a:pt x="118" y="470"/>
                  </a:lnTo>
                  <a:lnTo>
                    <a:pt x="116" y="470"/>
                  </a:lnTo>
                  <a:lnTo>
                    <a:pt x="115" y="470"/>
                  </a:lnTo>
                  <a:lnTo>
                    <a:pt x="116" y="469"/>
                  </a:lnTo>
                  <a:lnTo>
                    <a:pt x="119" y="464"/>
                  </a:lnTo>
                  <a:lnTo>
                    <a:pt x="120" y="462"/>
                  </a:lnTo>
                  <a:lnTo>
                    <a:pt x="122" y="461"/>
                  </a:lnTo>
                  <a:lnTo>
                    <a:pt x="123" y="460"/>
                  </a:lnTo>
                  <a:lnTo>
                    <a:pt x="124" y="459"/>
                  </a:lnTo>
                  <a:lnTo>
                    <a:pt x="124" y="458"/>
                  </a:lnTo>
                  <a:lnTo>
                    <a:pt x="124" y="457"/>
                  </a:lnTo>
                  <a:lnTo>
                    <a:pt x="122" y="457"/>
                  </a:lnTo>
                  <a:lnTo>
                    <a:pt x="118" y="454"/>
                  </a:lnTo>
                  <a:lnTo>
                    <a:pt x="117" y="454"/>
                  </a:lnTo>
                  <a:lnTo>
                    <a:pt x="115" y="453"/>
                  </a:lnTo>
                  <a:lnTo>
                    <a:pt x="114" y="450"/>
                  </a:lnTo>
                  <a:lnTo>
                    <a:pt x="113" y="449"/>
                  </a:lnTo>
                  <a:lnTo>
                    <a:pt x="111" y="449"/>
                  </a:lnTo>
                  <a:lnTo>
                    <a:pt x="110" y="448"/>
                  </a:lnTo>
                  <a:lnTo>
                    <a:pt x="110" y="444"/>
                  </a:lnTo>
                  <a:lnTo>
                    <a:pt x="110" y="440"/>
                  </a:lnTo>
                  <a:lnTo>
                    <a:pt x="107" y="434"/>
                  </a:lnTo>
                  <a:lnTo>
                    <a:pt x="106" y="430"/>
                  </a:lnTo>
                  <a:lnTo>
                    <a:pt x="105" y="426"/>
                  </a:lnTo>
                  <a:lnTo>
                    <a:pt x="104" y="424"/>
                  </a:lnTo>
                  <a:lnTo>
                    <a:pt x="101" y="423"/>
                  </a:lnTo>
                  <a:lnTo>
                    <a:pt x="98" y="422"/>
                  </a:lnTo>
                  <a:lnTo>
                    <a:pt x="95" y="421"/>
                  </a:lnTo>
                  <a:lnTo>
                    <a:pt x="93" y="422"/>
                  </a:lnTo>
                  <a:lnTo>
                    <a:pt x="92" y="423"/>
                  </a:lnTo>
                  <a:lnTo>
                    <a:pt x="92" y="423"/>
                  </a:lnTo>
                  <a:lnTo>
                    <a:pt x="94" y="425"/>
                  </a:lnTo>
                  <a:lnTo>
                    <a:pt x="94" y="427"/>
                  </a:lnTo>
                  <a:lnTo>
                    <a:pt x="94" y="428"/>
                  </a:lnTo>
                  <a:lnTo>
                    <a:pt x="93" y="429"/>
                  </a:lnTo>
                  <a:lnTo>
                    <a:pt x="92" y="429"/>
                  </a:lnTo>
                  <a:lnTo>
                    <a:pt x="89" y="430"/>
                  </a:lnTo>
                  <a:lnTo>
                    <a:pt x="86" y="432"/>
                  </a:lnTo>
                  <a:lnTo>
                    <a:pt x="83" y="433"/>
                  </a:lnTo>
                  <a:lnTo>
                    <a:pt x="82" y="436"/>
                  </a:lnTo>
                  <a:lnTo>
                    <a:pt x="80" y="436"/>
                  </a:lnTo>
                  <a:lnTo>
                    <a:pt x="78" y="436"/>
                  </a:lnTo>
                  <a:lnTo>
                    <a:pt x="72" y="434"/>
                  </a:lnTo>
                  <a:lnTo>
                    <a:pt x="67" y="432"/>
                  </a:lnTo>
                  <a:lnTo>
                    <a:pt x="64" y="430"/>
                  </a:lnTo>
                  <a:lnTo>
                    <a:pt x="62" y="431"/>
                  </a:lnTo>
                  <a:lnTo>
                    <a:pt x="61" y="432"/>
                  </a:lnTo>
                  <a:lnTo>
                    <a:pt x="58" y="433"/>
                  </a:lnTo>
                  <a:lnTo>
                    <a:pt x="54" y="438"/>
                  </a:lnTo>
                  <a:lnTo>
                    <a:pt x="53" y="440"/>
                  </a:lnTo>
                  <a:lnTo>
                    <a:pt x="52" y="440"/>
                  </a:lnTo>
                  <a:lnTo>
                    <a:pt x="51" y="441"/>
                  </a:lnTo>
                  <a:lnTo>
                    <a:pt x="50" y="441"/>
                  </a:lnTo>
                  <a:lnTo>
                    <a:pt x="49" y="440"/>
                  </a:lnTo>
                  <a:lnTo>
                    <a:pt x="49" y="440"/>
                  </a:lnTo>
                  <a:lnTo>
                    <a:pt x="47" y="436"/>
                  </a:lnTo>
                  <a:lnTo>
                    <a:pt x="45" y="432"/>
                  </a:lnTo>
                  <a:lnTo>
                    <a:pt x="43" y="431"/>
                  </a:lnTo>
                  <a:lnTo>
                    <a:pt x="41" y="430"/>
                  </a:lnTo>
                  <a:lnTo>
                    <a:pt x="39" y="432"/>
                  </a:lnTo>
                  <a:lnTo>
                    <a:pt x="36" y="434"/>
                  </a:lnTo>
                  <a:lnTo>
                    <a:pt x="34" y="436"/>
                  </a:lnTo>
                  <a:lnTo>
                    <a:pt x="32" y="437"/>
                  </a:lnTo>
                  <a:lnTo>
                    <a:pt x="31" y="437"/>
                  </a:lnTo>
                  <a:lnTo>
                    <a:pt x="27" y="434"/>
                  </a:lnTo>
                  <a:lnTo>
                    <a:pt x="25" y="432"/>
                  </a:lnTo>
                  <a:lnTo>
                    <a:pt x="25" y="431"/>
                  </a:lnTo>
                  <a:lnTo>
                    <a:pt x="25" y="429"/>
                  </a:lnTo>
                  <a:lnTo>
                    <a:pt x="26" y="428"/>
                  </a:lnTo>
                  <a:lnTo>
                    <a:pt x="27" y="425"/>
                  </a:lnTo>
                  <a:lnTo>
                    <a:pt x="28" y="424"/>
                  </a:lnTo>
                  <a:lnTo>
                    <a:pt x="28" y="422"/>
                  </a:lnTo>
                  <a:lnTo>
                    <a:pt x="26" y="420"/>
                  </a:lnTo>
                  <a:lnTo>
                    <a:pt x="26" y="419"/>
                  </a:lnTo>
                  <a:lnTo>
                    <a:pt x="26" y="417"/>
                  </a:lnTo>
                  <a:lnTo>
                    <a:pt x="27" y="412"/>
                  </a:lnTo>
                  <a:lnTo>
                    <a:pt x="27" y="410"/>
                  </a:lnTo>
                  <a:lnTo>
                    <a:pt x="28" y="407"/>
                  </a:lnTo>
                  <a:lnTo>
                    <a:pt x="26" y="406"/>
                  </a:lnTo>
                  <a:lnTo>
                    <a:pt x="26" y="404"/>
                  </a:lnTo>
                  <a:lnTo>
                    <a:pt x="25" y="402"/>
                  </a:lnTo>
                  <a:lnTo>
                    <a:pt x="23" y="399"/>
                  </a:lnTo>
                  <a:lnTo>
                    <a:pt x="23" y="397"/>
                  </a:lnTo>
                  <a:lnTo>
                    <a:pt x="22" y="396"/>
                  </a:lnTo>
                  <a:lnTo>
                    <a:pt x="20" y="393"/>
                  </a:lnTo>
                  <a:lnTo>
                    <a:pt x="19" y="393"/>
                  </a:lnTo>
                  <a:lnTo>
                    <a:pt x="16" y="392"/>
                  </a:lnTo>
                  <a:lnTo>
                    <a:pt x="16" y="393"/>
                  </a:lnTo>
                  <a:lnTo>
                    <a:pt x="15" y="394"/>
                  </a:lnTo>
                  <a:lnTo>
                    <a:pt x="14" y="394"/>
                  </a:lnTo>
                  <a:lnTo>
                    <a:pt x="13" y="393"/>
                  </a:lnTo>
                  <a:lnTo>
                    <a:pt x="12" y="391"/>
                  </a:lnTo>
                  <a:lnTo>
                    <a:pt x="12" y="390"/>
                  </a:lnTo>
                  <a:lnTo>
                    <a:pt x="10" y="388"/>
                  </a:lnTo>
                  <a:lnTo>
                    <a:pt x="7" y="384"/>
                  </a:lnTo>
                  <a:lnTo>
                    <a:pt x="7" y="381"/>
                  </a:lnTo>
                  <a:lnTo>
                    <a:pt x="9" y="379"/>
                  </a:lnTo>
                  <a:lnTo>
                    <a:pt x="9" y="378"/>
                  </a:lnTo>
                  <a:lnTo>
                    <a:pt x="10" y="376"/>
                  </a:lnTo>
                  <a:lnTo>
                    <a:pt x="9" y="374"/>
                  </a:lnTo>
                  <a:lnTo>
                    <a:pt x="8" y="373"/>
                  </a:lnTo>
                  <a:lnTo>
                    <a:pt x="8" y="370"/>
                  </a:lnTo>
                  <a:lnTo>
                    <a:pt x="8" y="366"/>
                  </a:lnTo>
                  <a:lnTo>
                    <a:pt x="6" y="363"/>
                  </a:lnTo>
                  <a:lnTo>
                    <a:pt x="5" y="361"/>
                  </a:lnTo>
                  <a:lnTo>
                    <a:pt x="3" y="360"/>
                  </a:lnTo>
                  <a:lnTo>
                    <a:pt x="1" y="357"/>
                  </a:lnTo>
                  <a:lnTo>
                    <a:pt x="2" y="354"/>
                  </a:lnTo>
                  <a:lnTo>
                    <a:pt x="3" y="351"/>
                  </a:lnTo>
                  <a:lnTo>
                    <a:pt x="0" y="345"/>
                  </a:lnTo>
                  <a:lnTo>
                    <a:pt x="5" y="348"/>
                  </a:lnTo>
                  <a:lnTo>
                    <a:pt x="6" y="347"/>
                  </a:lnTo>
                  <a:lnTo>
                    <a:pt x="8" y="345"/>
                  </a:lnTo>
                  <a:lnTo>
                    <a:pt x="11" y="343"/>
                  </a:lnTo>
                  <a:lnTo>
                    <a:pt x="13" y="339"/>
                  </a:lnTo>
                  <a:lnTo>
                    <a:pt x="14" y="335"/>
                  </a:lnTo>
                  <a:lnTo>
                    <a:pt x="14" y="331"/>
                  </a:lnTo>
                  <a:lnTo>
                    <a:pt x="15" y="328"/>
                  </a:lnTo>
                  <a:lnTo>
                    <a:pt x="16" y="325"/>
                  </a:lnTo>
                  <a:lnTo>
                    <a:pt x="19" y="322"/>
                  </a:lnTo>
                  <a:lnTo>
                    <a:pt x="22" y="320"/>
                  </a:lnTo>
                  <a:lnTo>
                    <a:pt x="25" y="318"/>
                  </a:lnTo>
                  <a:lnTo>
                    <a:pt x="26" y="319"/>
                  </a:lnTo>
                  <a:lnTo>
                    <a:pt x="29" y="322"/>
                  </a:lnTo>
                  <a:lnTo>
                    <a:pt x="35" y="327"/>
                  </a:lnTo>
                  <a:lnTo>
                    <a:pt x="41" y="332"/>
                  </a:lnTo>
                  <a:lnTo>
                    <a:pt x="42" y="334"/>
                  </a:lnTo>
                  <a:lnTo>
                    <a:pt x="44" y="334"/>
                  </a:lnTo>
                  <a:lnTo>
                    <a:pt x="47" y="330"/>
                  </a:lnTo>
                  <a:lnTo>
                    <a:pt x="49" y="326"/>
                  </a:lnTo>
                  <a:lnTo>
                    <a:pt x="50" y="325"/>
                  </a:lnTo>
                  <a:lnTo>
                    <a:pt x="54" y="325"/>
                  </a:lnTo>
                  <a:lnTo>
                    <a:pt x="57" y="325"/>
                  </a:lnTo>
                  <a:lnTo>
                    <a:pt x="60" y="325"/>
                  </a:lnTo>
                  <a:lnTo>
                    <a:pt x="64" y="325"/>
                  </a:lnTo>
                  <a:lnTo>
                    <a:pt x="66" y="326"/>
                  </a:lnTo>
                  <a:lnTo>
                    <a:pt x="69" y="326"/>
                  </a:lnTo>
                  <a:lnTo>
                    <a:pt x="75" y="327"/>
                  </a:lnTo>
                  <a:lnTo>
                    <a:pt x="80" y="326"/>
                  </a:lnTo>
                  <a:lnTo>
                    <a:pt x="87" y="325"/>
                  </a:lnTo>
                  <a:lnTo>
                    <a:pt x="90" y="324"/>
                  </a:lnTo>
                  <a:lnTo>
                    <a:pt x="91" y="322"/>
                  </a:lnTo>
                  <a:lnTo>
                    <a:pt x="90" y="320"/>
                  </a:lnTo>
                  <a:lnTo>
                    <a:pt x="91" y="319"/>
                  </a:lnTo>
                  <a:lnTo>
                    <a:pt x="93" y="317"/>
                  </a:lnTo>
                  <a:lnTo>
                    <a:pt x="94" y="317"/>
                  </a:lnTo>
                  <a:lnTo>
                    <a:pt x="94" y="322"/>
                  </a:lnTo>
                  <a:lnTo>
                    <a:pt x="95" y="323"/>
                  </a:lnTo>
                  <a:lnTo>
                    <a:pt x="99" y="323"/>
                  </a:lnTo>
                  <a:lnTo>
                    <a:pt x="105" y="323"/>
                  </a:lnTo>
                  <a:lnTo>
                    <a:pt x="111" y="323"/>
                  </a:lnTo>
                  <a:lnTo>
                    <a:pt x="118" y="323"/>
                  </a:lnTo>
                  <a:lnTo>
                    <a:pt x="125" y="323"/>
                  </a:lnTo>
                  <a:lnTo>
                    <a:pt x="131" y="323"/>
                  </a:lnTo>
                  <a:lnTo>
                    <a:pt x="138" y="323"/>
                  </a:lnTo>
                  <a:lnTo>
                    <a:pt x="145" y="323"/>
                  </a:lnTo>
                  <a:lnTo>
                    <a:pt x="151" y="323"/>
                  </a:lnTo>
                  <a:lnTo>
                    <a:pt x="157" y="323"/>
                  </a:lnTo>
                  <a:lnTo>
                    <a:pt x="164" y="323"/>
                  </a:lnTo>
                  <a:lnTo>
                    <a:pt x="170" y="323"/>
                  </a:lnTo>
                  <a:lnTo>
                    <a:pt x="177" y="323"/>
                  </a:lnTo>
                  <a:lnTo>
                    <a:pt x="184" y="323"/>
                  </a:lnTo>
                  <a:lnTo>
                    <a:pt x="191" y="323"/>
                  </a:lnTo>
                  <a:lnTo>
                    <a:pt x="197" y="323"/>
                  </a:lnTo>
                  <a:lnTo>
                    <a:pt x="203" y="323"/>
                  </a:lnTo>
                  <a:lnTo>
                    <a:pt x="210" y="323"/>
                  </a:lnTo>
                  <a:lnTo>
                    <a:pt x="217" y="323"/>
                  </a:lnTo>
                  <a:lnTo>
                    <a:pt x="219" y="313"/>
                  </a:lnTo>
                  <a:lnTo>
                    <a:pt x="220" y="304"/>
                  </a:lnTo>
                  <a:lnTo>
                    <a:pt x="221" y="297"/>
                  </a:lnTo>
                  <a:lnTo>
                    <a:pt x="217" y="292"/>
                  </a:lnTo>
                  <a:lnTo>
                    <a:pt x="213" y="287"/>
                  </a:lnTo>
                  <a:lnTo>
                    <a:pt x="212" y="279"/>
                  </a:lnTo>
                  <a:lnTo>
                    <a:pt x="211" y="271"/>
                  </a:lnTo>
                  <a:lnTo>
                    <a:pt x="210" y="263"/>
                  </a:lnTo>
                  <a:lnTo>
                    <a:pt x="209" y="254"/>
                  </a:lnTo>
                  <a:lnTo>
                    <a:pt x="208" y="246"/>
                  </a:lnTo>
                  <a:lnTo>
                    <a:pt x="208" y="238"/>
                  </a:lnTo>
                  <a:lnTo>
                    <a:pt x="206" y="229"/>
                  </a:lnTo>
                  <a:lnTo>
                    <a:pt x="206" y="221"/>
                  </a:lnTo>
                  <a:lnTo>
                    <a:pt x="204" y="213"/>
                  </a:lnTo>
                  <a:lnTo>
                    <a:pt x="204" y="204"/>
                  </a:lnTo>
                  <a:lnTo>
                    <a:pt x="203" y="196"/>
                  </a:lnTo>
                  <a:lnTo>
                    <a:pt x="202" y="188"/>
                  </a:lnTo>
                  <a:lnTo>
                    <a:pt x="201" y="179"/>
                  </a:lnTo>
                  <a:lnTo>
                    <a:pt x="200" y="171"/>
                  </a:lnTo>
                  <a:lnTo>
                    <a:pt x="199" y="162"/>
                  </a:lnTo>
                  <a:lnTo>
                    <a:pt x="198" y="154"/>
                  </a:lnTo>
                  <a:lnTo>
                    <a:pt x="197" y="146"/>
                  </a:lnTo>
                  <a:lnTo>
                    <a:pt x="197" y="137"/>
                  </a:lnTo>
                  <a:lnTo>
                    <a:pt x="195" y="128"/>
                  </a:lnTo>
                  <a:lnTo>
                    <a:pt x="195" y="120"/>
                  </a:lnTo>
                  <a:lnTo>
                    <a:pt x="193" y="111"/>
                  </a:lnTo>
                  <a:lnTo>
                    <a:pt x="193" y="103"/>
                  </a:lnTo>
                  <a:lnTo>
                    <a:pt x="192" y="94"/>
                  </a:lnTo>
                  <a:lnTo>
                    <a:pt x="191" y="86"/>
                  </a:lnTo>
                  <a:lnTo>
                    <a:pt x="190" y="77"/>
                  </a:lnTo>
                  <a:lnTo>
                    <a:pt x="189" y="68"/>
                  </a:lnTo>
                  <a:lnTo>
                    <a:pt x="188" y="60"/>
                  </a:lnTo>
                  <a:lnTo>
                    <a:pt x="187" y="51"/>
                  </a:lnTo>
                  <a:lnTo>
                    <a:pt x="186" y="43"/>
                  </a:lnTo>
                  <a:lnTo>
                    <a:pt x="186" y="34"/>
                  </a:lnTo>
                  <a:lnTo>
                    <a:pt x="184" y="25"/>
                  </a:lnTo>
                  <a:lnTo>
                    <a:pt x="184" y="16"/>
                  </a:lnTo>
                  <a:lnTo>
                    <a:pt x="182" y="8"/>
                  </a:lnTo>
                  <a:lnTo>
                    <a:pt x="182" y="0"/>
                  </a:lnTo>
                  <a:lnTo>
                    <a:pt x="192" y="0"/>
                  </a:lnTo>
                  <a:lnTo>
                    <a:pt x="202" y="0"/>
                  </a:lnTo>
                  <a:lnTo>
                    <a:pt x="212" y="0"/>
                  </a:lnTo>
                  <a:lnTo>
                    <a:pt x="228" y="0"/>
                  </a:lnTo>
                  <a:lnTo>
                    <a:pt x="239" y="0"/>
                  </a:lnTo>
                  <a:lnTo>
                    <a:pt x="249" y="7"/>
                  </a:lnTo>
                  <a:lnTo>
                    <a:pt x="257" y="13"/>
                  </a:lnTo>
                  <a:lnTo>
                    <a:pt x="268" y="20"/>
                  </a:lnTo>
                  <a:lnTo>
                    <a:pt x="278" y="28"/>
                  </a:lnTo>
                  <a:lnTo>
                    <a:pt x="289" y="35"/>
                  </a:lnTo>
                  <a:lnTo>
                    <a:pt x="299" y="43"/>
                  </a:lnTo>
                  <a:lnTo>
                    <a:pt x="310" y="50"/>
                  </a:lnTo>
                  <a:lnTo>
                    <a:pt x="320" y="57"/>
                  </a:lnTo>
                  <a:lnTo>
                    <a:pt x="331" y="65"/>
                  </a:lnTo>
                  <a:lnTo>
                    <a:pt x="341" y="73"/>
                  </a:lnTo>
                  <a:lnTo>
                    <a:pt x="352" y="80"/>
                  </a:lnTo>
                  <a:lnTo>
                    <a:pt x="362" y="87"/>
                  </a:lnTo>
                  <a:lnTo>
                    <a:pt x="373" y="95"/>
                  </a:lnTo>
                  <a:lnTo>
                    <a:pt x="383" y="102"/>
                  </a:lnTo>
                  <a:lnTo>
                    <a:pt x="394" y="109"/>
                  </a:lnTo>
                  <a:lnTo>
                    <a:pt x="404" y="117"/>
                  </a:lnTo>
                  <a:lnTo>
                    <a:pt x="415" y="124"/>
                  </a:lnTo>
                  <a:lnTo>
                    <a:pt x="425" y="131"/>
                  </a:lnTo>
                  <a:lnTo>
                    <a:pt x="430" y="135"/>
                  </a:lnTo>
                  <a:lnTo>
                    <a:pt x="430" y="136"/>
                  </a:lnTo>
                  <a:lnTo>
                    <a:pt x="431" y="139"/>
                  </a:lnTo>
                  <a:lnTo>
                    <a:pt x="431" y="142"/>
                  </a:lnTo>
                  <a:lnTo>
                    <a:pt x="431" y="144"/>
                  </a:lnTo>
                  <a:lnTo>
                    <a:pt x="432" y="146"/>
                  </a:lnTo>
                  <a:lnTo>
                    <a:pt x="434" y="148"/>
                  </a:lnTo>
                  <a:lnTo>
                    <a:pt x="445" y="153"/>
                  </a:lnTo>
                  <a:lnTo>
                    <a:pt x="445" y="154"/>
                  </a:lnTo>
                  <a:lnTo>
                    <a:pt x="446" y="157"/>
                  </a:lnTo>
                  <a:lnTo>
                    <a:pt x="447" y="160"/>
                  </a:lnTo>
                  <a:lnTo>
                    <a:pt x="450" y="161"/>
                  </a:lnTo>
                  <a:lnTo>
                    <a:pt x="452" y="162"/>
                  </a:lnTo>
                  <a:lnTo>
                    <a:pt x="455" y="163"/>
                  </a:lnTo>
                  <a:lnTo>
                    <a:pt x="464" y="164"/>
                  </a:lnTo>
                  <a:lnTo>
                    <a:pt x="466" y="165"/>
                  </a:lnTo>
                  <a:lnTo>
                    <a:pt x="471" y="170"/>
                  </a:lnTo>
                  <a:lnTo>
                    <a:pt x="472" y="171"/>
                  </a:lnTo>
                  <a:lnTo>
                    <a:pt x="479" y="172"/>
                  </a:lnTo>
                  <a:lnTo>
                    <a:pt x="483" y="173"/>
                  </a:lnTo>
                  <a:lnTo>
                    <a:pt x="485" y="174"/>
                  </a:lnTo>
                  <a:lnTo>
                    <a:pt x="490" y="175"/>
                  </a:lnTo>
                  <a:lnTo>
                    <a:pt x="494" y="177"/>
                  </a:lnTo>
                  <a:lnTo>
                    <a:pt x="496" y="179"/>
                  </a:lnTo>
                  <a:lnTo>
                    <a:pt x="496" y="180"/>
                  </a:lnTo>
                  <a:lnTo>
                    <a:pt x="496" y="182"/>
                  </a:lnTo>
                  <a:lnTo>
                    <a:pt x="496" y="187"/>
                  </a:lnTo>
                  <a:lnTo>
                    <a:pt x="497" y="190"/>
                  </a:lnTo>
                  <a:lnTo>
                    <a:pt x="497" y="192"/>
                  </a:lnTo>
                  <a:lnTo>
                    <a:pt x="497" y="193"/>
                  </a:lnTo>
                  <a:lnTo>
                    <a:pt x="496" y="194"/>
                  </a:lnTo>
                  <a:lnTo>
                    <a:pt x="496" y="196"/>
                  </a:lnTo>
                  <a:lnTo>
                    <a:pt x="495" y="197"/>
                  </a:lnTo>
                  <a:lnTo>
                    <a:pt x="494" y="199"/>
                  </a:lnTo>
                  <a:lnTo>
                    <a:pt x="492" y="201"/>
                  </a:lnTo>
                  <a:lnTo>
                    <a:pt x="493" y="202"/>
                  </a:lnTo>
                  <a:lnTo>
                    <a:pt x="495" y="204"/>
                  </a:lnTo>
                  <a:lnTo>
                    <a:pt x="497" y="205"/>
                  </a:lnTo>
                  <a:lnTo>
                    <a:pt x="500" y="206"/>
                  </a:lnTo>
                  <a:lnTo>
                    <a:pt x="501" y="207"/>
                  </a:lnTo>
                  <a:lnTo>
                    <a:pt x="502" y="206"/>
                  </a:lnTo>
                  <a:lnTo>
                    <a:pt x="503" y="206"/>
                  </a:lnTo>
                  <a:lnTo>
                    <a:pt x="512" y="205"/>
                  </a:lnTo>
                  <a:lnTo>
                    <a:pt x="519" y="203"/>
                  </a:lnTo>
                  <a:lnTo>
                    <a:pt x="529" y="20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5" name="Freeform 1093">
              <a:extLst>
                <a:ext uri="{FF2B5EF4-FFF2-40B4-BE49-F238E27FC236}">
                  <a16:creationId xmlns="" xmlns:a16="http://schemas.microsoft.com/office/drawing/2014/main" id="{C9BD2D6C-1C49-E892-E676-096C27852CB4}"/>
                </a:ext>
              </a:extLst>
            </p:cNvPr>
            <p:cNvSpPr>
              <a:spLocks noChangeArrowheads="1"/>
            </p:cNvSpPr>
            <p:nvPr/>
          </p:nvSpPr>
          <p:spPr bwMode="auto">
            <a:xfrm>
              <a:off x="7523407" y="8781317"/>
              <a:ext cx="489070" cy="538529"/>
            </a:xfrm>
            <a:custGeom>
              <a:avLst/>
              <a:gdLst>
                <a:gd name="T0" fmla="*/ 21 w 394"/>
                <a:gd name="T1" fmla="*/ 258 h 430"/>
                <a:gd name="T2" fmla="*/ 356 w 394"/>
                <a:gd name="T3" fmla="*/ 81 h 430"/>
                <a:gd name="T4" fmla="*/ 340 w 394"/>
                <a:gd name="T5" fmla="*/ 115 h 430"/>
                <a:gd name="T6" fmla="*/ 345 w 394"/>
                <a:gd name="T7" fmla="*/ 167 h 430"/>
                <a:gd name="T8" fmla="*/ 351 w 394"/>
                <a:gd name="T9" fmla="*/ 218 h 430"/>
                <a:gd name="T10" fmla="*/ 356 w 394"/>
                <a:gd name="T11" fmla="*/ 269 h 430"/>
                <a:gd name="T12" fmla="*/ 362 w 394"/>
                <a:gd name="T13" fmla="*/ 319 h 430"/>
                <a:gd name="T14" fmla="*/ 367 w 394"/>
                <a:gd name="T15" fmla="*/ 368 h 430"/>
                <a:gd name="T16" fmla="*/ 364 w 394"/>
                <a:gd name="T17" fmla="*/ 404 h 430"/>
                <a:gd name="T18" fmla="*/ 325 w 394"/>
                <a:gd name="T19" fmla="*/ 404 h 430"/>
                <a:gd name="T20" fmla="*/ 285 w 394"/>
                <a:gd name="T21" fmla="*/ 404 h 430"/>
                <a:gd name="T22" fmla="*/ 249 w 394"/>
                <a:gd name="T23" fmla="*/ 404 h 430"/>
                <a:gd name="T24" fmla="*/ 245 w 394"/>
                <a:gd name="T25" fmla="*/ 403 h 430"/>
                <a:gd name="T26" fmla="*/ 220 w 394"/>
                <a:gd name="T27" fmla="*/ 407 h 430"/>
                <a:gd name="T28" fmla="*/ 203 w 394"/>
                <a:gd name="T29" fmla="*/ 407 h 430"/>
                <a:gd name="T30" fmla="*/ 183 w 394"/>
                <a:gd name="T31" fmla="*/ 403 h 430"/>
                <a:gd name="T32" fmla="*/ 169 w 394"/>
                <a:gd name="T33" fmla="*/ 409 h 430"/>
                <a:gd name="T34" fmla="*/ 160 w 394"/>
                <a:gd name="T35" fmla="*/ 428 h 430"/>
                <a:gd name="T36" fmla="*/ 145 w 394"/>
                <a:gd name="T37" fmla="*/ 419 h 430"/>
                <a:gd name="T38" fmla="*/ 135 w 394"/>
                <a:gd name="T39" fmla="*/ 412 h 430"/>
                <a:gd name="T40" fmla="*/ 128 w 394"/>
                <a:gd name="T41" fmla="*/ 403 h 430"/>
                <a:gd name="T42" fmla="*/ 121 w 394"/>
                <a:gd name="T43" fmla="*/ 392 h 430"/>
                <a:gd name="T44" fmla="*/ 115 w 394"/>
                <a:gd name="T45" fmla="*/ 383 h 430"/>
                <a:gd name="T46" fmla="*/ 105 w 394"/>
                <a:gd name="T47" fmla="*/ 383 h 430"/>
                <a:gd name="T48" fmla="*/ 89 w 394"/>
                <a:gd name="T49" fmla="*/ 368 h 430"/>
                <a:gd name="T50" fmla="*/ 65 w 394"/>
                <a:gd name="T51" fmla="*/ 366 h 430"/>
                <a:gd name="T52" fmla="*/ 54 w 394"/>
                <a:gd name="T53" fmla="*/ 368 h 430"/>
                <a:gd name="T54" fmla="*/ 31 w 394"/>
                <a:gd name="T55" fmla="*/ 369 h 430"/>
                <a:gd name="T56" fmla="*/ 20 w 394"/>
                <a:gd name="T57" fmla="*/ 381 h 430"/>
                <a:gd name="T58" fmla="*/ 20 w 394"/>
                <a:gd name="T59" fmla="*/ 367 h 430"/>
                <a:gd name="T60" fmla="*/ 32 w 394"/>
                <a:gd name="T61" fmla="*/ 303 h 430"/>
                <a:gd name="T62" fmla="*/ 19 w 394"/>
                <a:gd name="T63" fmla="*/ 274 h 430"/>
                <a:gd name="T64" fmla="*/ 26 w 394"/>
                <a:gd name="T65" fmla="*/ 248 h 430"/>
                <a:gd name="T66" fmla="*/ 17 w 394"/>
                <a:gd name="T67" fmla="*/ 231 h 430"/>
                <a:gd name="T68" fmla="*/ 3 w 394"/>
                <a:gd name="T69" fmla="*/ 217 h 430"/>
                <a:gd name="T70" fmla="*/ 4 w 394"/>
                <a:gd name="T71" fmla="*/ 208 h 430"/>
                <a:gd name="T72" fmla="*/ 44 w 394"/>
                <a:gd name="T73" fmla="*/ 207 h 430"/>
                <a:gd name="T74" fmla="*/ 89 w 394"/>
                <a:gd name="T75" fmla="*/ 207 h 430"/>
                <a:gd name="T76" fmla="*/ 130 w 394"/>
                <a:gd name="T77" fmla="*/ 207 h 430"/>
                <a:gd name="T78" fmla="*/ 128 w 394"/>
                <a:gd name="T79" fmla="*/ 181 h 430"/>
                <a:gd name="T80" fmla="*/ 126 w 394"/>
                <a:gd name="T81" fmla="*/ 159 h 430"/>
                <a:gd name="T82" fmla="*/ 143 w 394"/>
                <a:gd name="T83" fmla="*/ 141 h 430"/>
                <a:gd name="T84" fmla="*/ 162 w 394"/>
                <a:gd name="T85" fmla="*/ 131 h 430"/>
                <a:gd name="T86" fmla="*/ 162 w 394"/>
                <a:gd name="T87" fmla="*/ 102 h 430"/>
                <a:gd name="T88" fmla="*/ 162 w 394"/>
                <a:gd name="T89" fmla="*/ 74 h 430"/>
                <a:gd name="T90" fmla="*/ 162 w 394"/>
                <a:gd name="T91" fmla="*/ 45 h 430"/>
                <a:gd name="T92" fmla="*/ 197 w 394"/>
                <a:gd name="T93" fmla="*/ 45 h 430"/>
                <a:gd name="T94" fmla="*/ 232 w 394"/>
                <a:gd name="T95" fmla="*/ 45 h 430"/>
                <a:gd name="T96" fmla="*/ 269 w 394"/>
                <a:gd name="T97" fmla="*/ 45 h 430"/>
                <a:gd name="T98" fmla="*/ 269 w 394"/>
                <a:gd name="T99" fmla="*/ 5 h 430"/>
                <a:gd name="T100" fmla="*/ 299 w 394"/>
                <a:gd name="T101" fmla="*/ 19 h 430"/>
                <a:gd name="T102" fmla="*/ 335 w 394"/>
                <a:gd name="T103" fmla="*/ 43 h 430"/>
                <a:gd name="T104" fmla="*/ 371 w 394"/>
                <a:gd name="T105" fmla="*/ 6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430">
                  <a:moveTo>
                    <a:pt x="22" y="263"/>
                  </a:moveTo>
                  <a:lnTo>
                    <a:pt x="20" y="266"/>
                  </a:lnTo>
                  <a:lnTo>
                    <a:pt x="20" y="265"/>
                  </a:lnTo>
                  <a:lnTo>
                    <a:pt x="19" y="263"/>
                  </a:lnTo>
                  <a:lnTo>
                    <a:pt x="21" y="260"/>
                  </a:lnTo>
                  <a:lnTo>
                    <a:pt x="21" y="258"/>
                  </a:lnTo>
                  <a:lnTo>
                    <a:pt x="23" y="258"/>
                  </a:lnTo>
                  <a:lnTo>
                    <a:pt x="22" y="263"/>
                  </a:lnTo>
                  <a:close/>
                  <a:moveTo>
                    <a:pt x="393" y="81"/>
                  </a:moveTo>
                  <a:lnTo>
                    <a:pt x="382" y="81"/>
                  </a:lnTo>
                  <a:lnTo>
                    <a:pt x="366" y="81"/>
                  </a:lnTo>
                  <a:lnTo>
                    <a:pt x="356" y="81"/>
                  </a:lnTo>
                  <a:lnTo>
                    <a:pt x="346" y="81"/>
                  </a:lnTo>
                  <a:lnTo>
                    <a:pt x="336" y="81"/>
                  </a:lnTo>
                  <a:lnTo>
                    <a:pt x="336" y="89"/>
                  </a:lnTo>
                  <a:lnTo>
                    <a:pt x="338" y="97"/>
                  </a:lnTo>
                  <a:lnTo>
                    <a:pt x="338" y="106"/>
                  </a:lnTo>
                  <a:lnTo>
                    <a:pt x="340" y="115"/>
                  </a:lnTo>
                  <a:lnTo>
                    <a:pt x="340" y="124"/>
                  </a:lnTo>
                  <a:lnTo>
                    <a:pt x="341" y="132"/>
                  </a:lnTo>
                  <a:lnTo>
                    <a:pt x="342" y="141"/>
                  </a:lnTo>
                  <a:lnTo>
                    <a:pt x="343" y="149"/>
                  </a:lnTo>
                  <a:lnTo>
                    <a:pt x="344" y="158"/>
                  </a:lnTo>
                  <a:lnTo>
                    <a:pt x="345" y="167"/>
                  </a:lnTo>
                  <a:lnTo>
                    <a:pt x="346" y="175"/>
                  </a:lnTo>
                  <a:lnTo>
                    <a:pt x="347" y="184"/>
                  </a:lnTo>
                  <a:lnTo>
                    <a:pt x="347" y="192"/>
                  </a:lnTo>
                  <a:lnTo>
                    <a:pt x="349" y="201"/>
                  </a:lnTo>
                  <a:lnTo>
                    <a:pt x="349" y="209"/>
                  </a:lnTo>
                  <a:lnTo>
                    <a:pt x="351" y="218"/>
                  </a:lnTo>
                  <a:lnTo>
                    <a:pt x="351" y="227"/>
                  </a:lnTo>
                  <a:lnTo>
                    <a:pt x="352" y="235"/>
                  </a:lnTo>
                  <a:lnTo>
                    <a:pt x="353" y="243"/>
                  </a:lnTo>
                  <a:lnTo>
                    <a:pt x="354" y="252"/>
                  </a:lnTo>
                  <a:lnTo>
                    <a:pt x="355" y="260"/>
                  </a:lnTo>
                  <a:lnTo>
                    <a:pt x="356" y="269"/>
                  </a:lnTo>
                  <a:lnTo>
                    <a:pt x="357" y="277"/>
                  </a:lnTo>
                  <a:lnTo>
                    <a:pt x="358" y="285"/>
                  </a:lnTo>
                  <a:lnTo>
                    <a:pt x="358" y="294"/>
                  </a:lnTo>
                  <a:lnTo>
                    <a:pt x="360" y="302"/>
                  </a:lnTo>
                  <a:lnTo>
                    <a:pt x="360" y="310"/>
                  </a:lnTo>
                  <a:lnTo>
                    <a:pt x="362" y="319"/>
                  </a:lnTo>
                  <a:lnTo>
                    <a:pt x="362" y="327"/>
                  </a:lnTo>
                  <a:lnTo>
                    <a:pt x="363" y="335"/>
                  </a:lnTo>
                  <a:lnTo>
                    <a:pt x="364" y="344"/>
                  </a:lnTo>
                  <a:lnTo>
                    <a:pt x="365" y="352"/>
                  </a:lnTo>
                  <a:lnTo>
                    <a:pt x="366" y="360"/>
                  </a:lnTo>
                  <a:lnTo>
                    <a:pt x="367" y="368"/>
                  </a:lnTo>
                  <a:lnTo>
                    <a:pt x="371" y="373"/>
                  </a:lnTo>
                  <a:lnTo>
                    <a:pt x="375" y="378"/>
                  </a:lnTo>
                  <a:lnTo>
                    <a:pt x="374" y="385"/>
                  </a:lnTo>
                  <a:lnTo>
                    <a:pt x="373" y="394"/>
                  </a:lnTo>
                  <a:lnTo>
                    <a:pt x="371" y="404"/>
                  </a:lnTo>
                  <a:lnTo>
                    <a:pt x="364" y="404"/>
                  </a:lnTo>
                  <a:lnTo>
                    <a:pt x="357" y="404"/>
                  </a:lnTo>
                  <a:lnTo>
                    <a:pt x="351" y="404"/>
                  </a:lnTo>
                  <a:lnTo>
                    <a:pt x="345" y="404"/>
                  </a:lnTo>
                  <a:lnTo>
                    <a:pt x="338" y="404"/>
                  </a:lnTo>
                  <a:lnTo>
                    <a:pt x="331" y="404"/>
                  </a:lnTo>
                  <a:lnTo>
                    <a:pt x="325" y="404"/>
                  </a:lnTo>
                  <a:lnTo>
                    <a:pt x="318" y="404"/>
                  </a:lnTo>
                  <a:lnTo>
                    <a:pt x="311" y="404"/>
                  </a:lnTo>
                  <a:lnTo>
                    <a:pt x="305" y="404"/>
                  </a:lnTo>
                  <a:lnTo>
                    <a:pt x="299" y="404"/>
                  </a:lnTo>
                  <a:lnTo>
                    <a:pt x="292" y="404"/>
                  </a:lnTo>
                  <a:lnTo>
                    <a:pt x="285" y="404"/>
                  </a:lnTo>
                  <a:lnTo>
                    <a:pt x="279" y="404"/>
                  </a:lnTo>
                  <a:lnTo>
                    <a:pt x="272" y="404"/>
                  </a:lnTo>
                  <a:lnTo>
                    <a:pt x="265" y="404"/>
                  </a:lnTo>
                  <a:lnTo>
                    <a:pt x="259" y="404"/>
                  </a:lnTo>
                  <a:lnTo>
                    <a:pt x="253" y="404"/>
                  </a:lnTo>
                  <a:lnTo>
                    <a:pt x="249" y="404"/>
                  </a:lnTo>
                  <a:lnTo>
                    <a:pt x="248" y="403"/>
                  </a:lnTo>
                  <a:lnTo>
                    <a:pt x="248" y="398"/>
                  </a:lnTo>
                  <a:lnTo>
                    <a:pt x="247" y="398"/>
                  </a:lnTo>
                  <a:lnTo>
                    <a:pt x="245" y="400"/>
                  </a:lnTo>
                  <a:lnTo>
                    <a:pt x="244" y="401"/>
                  </a:lnTo>
                  <a:lnTo>
                    <a:pt x="245" y="403"/>
                  </a:lnTo>
                  <a:lnTo>
                    <a:pt x="245" y="405"/>
                  </a:lnTo>
                  <a:lnTo>
                    <a:pt x="241" y="406"/>
                  </a:lnTo>
                  <a:lnTo>
                    <a:pt x="234" y="407"/>
                  </a:lnTo>
                  <a:lnTo>
                    <a:pt x="229" y="408"/>
                  </a:lnTo>
                  <a:lnTo>
                    <a:pt x="223" y="407"/>
                  </a:lnTo>
                  <a:lnTo>
                    <a:pt x="220" y="407"/>
                  </a:lnTo>
                  <a:lnTo>
                    <a:pt x="218" y="406"/>
                  </a:lnTo>
                  <a:lnTo>
                    <a:pt x="214" y="406"/>
                  </a:lnTo>
                  <a:lnTo>
                    <a:pt x="211" y="406"/>
                  </a:lnTo>
                  <a:lnTo>
                    <a:pt x="208" y="406"/>
                  </a:lnTo>
                  <a:lnTo>
                    <a:pt x="204" y="406"/>
                  </a:lnTo>
                  <a:lnTo>
                    <a:pt x="203" y="407"/>
                  </a:lnTo>
                  <a:lnTo>
                    <a:pt x="201" y="411"/>
                  </a:lnTo>
                  <a:lnTo>
                    <a:pt x="198" y="415"/>
                  </a:lnTo>
                  <a:lnTo>
                    <a:pt x="196" y="415"/>
                  </a:lnTo>
                  <a:lnTo>
                    <a:pt x="195" y="413"/>
                  </a:lnTo>
                  <a:lnTo>
                    <a:pt x="189" y="408"/>
                  </a:lnTo>
                  <a:lnTo>
                    <a:pt x="183" y="403"/>
                  </a:lnTo>
                  <a:lnTo>
                    <a:pt x="180" y="400"/>
                  </a:lnTo>
                  <a:lnTo>
                    <a:pt x="179" y="399"/>
                  </a:lnTo>
                  <a:lnTo>
                    <a:pt x="176" y="401"/>
                  </a:lnTo>
                  <a:lnTo>
                    <a:pt x="173" y="403"/>
                  </a:lnTo>
                  <a:lnTo>
                    <a:pt x="170" y="406"/>
                  </a:lnTo>
                  <a:lnTo>
                    <a:pt x="169" y="409"/>
                  </a:lnTo>
                  <a:lnTo>
                    <a:pt x="168" y="412"/>
                  </a:lnTo>
                  <a:lnTo>
                    <a:pt x="168" y="416"/>
                  </a:lnTo>
                  <a:lnTo>
                    <a:pt x="167" y="420"/>
                  </a:lnTo>
                  <a:lnTo>
                    <a:pt x="165" y="424"/>
                  </a:lnTo>
                  <a:lnTo>
                    <a:pt x="162" y="426"/>
                  </a:lnTo>
                  <a:lnTo>
                    <a:pt x="160" y="428"/>
                  </a:lnTo>
                  <a:lnTo>
                    <a:pt x="159" y="429"/>
                  </a:lnTo>
                  <a:lnTo>
                    <a:pt x="154" y="426"/>
                  </a:lnTo>
                  <a:lnTo>
                    <a:pt x="153" y="426"/>
                  </a:lnTo>
                  <a:lnTo>
                    <a:pt x="149" y="424"/>
                  </a:lnTo>
                  <a:lnTo>
                    <a:pt x="148" y="421"/>
                  </a:lnTo>
                  <a:lnTo>
                    <a:pt x="145" y="419"/>
                  </a:lnTo>
                  <a:lnTo>
                    <a:pt x="141" y="417"/>
                  </a:lnTo>
                  <a:lnTo>
                    <a:pt x="139" y="416"/>
                  </a:lnTo>
                  <a:lnTo>
                    <a:pt x="138" y="414"/>
                  </a:lnTo>
                  <a:lnTo>
                    <a:pt x="136" y="413"/>
                  </a:lnTo>
                  <a:lnTo>
                    <a:pt x="135" y="412"/>
                  </a:lnTo>
                  <a:lnTo>
                    <a:pt x="135" y="412"/>
                  </a:lnTo>
                  <a:lnTo>
                    <a:pt x="135" y="411"/>
                  </a:lnTo>
                  <a:lnTo>
                    <a:pt x="135" y="409"/>
                  </a:lnTo>
                  <a:lnTo>
                    <a:pt x="133" y="405"/>
                  </a:lnTo>
                  <a:lnTo>
                    <a:pt x="131" y="404"/>
                  </a:lnTo>
                  <a:lnTo>
                    <a:pt x="129" y="404"/>
                  </a:lnTo>
                  <a:lnTo>
                    <a:pt x="128" y="403"/>
                  </a:lnTo>
                  <a:lnTo>
                    <a:pt x="127" y="403"/>
                  </a:lnTo>
                  <a:lnTo>
                    <a:pt x="127" y="401"/>
                  </a:lnTo>
                  <a:lnTo>
                    <a:pt x="126" y="400"/>
                  </a:lnTo>
                  <a:lnTo>
                    <a:pt x="124" y="400"/>
                  </a:lnTo>
                  <a:lnTo>
                    <a:pt x="122" y="397"/>
                  </a:lnTo>
                  <a:lnTo>
                    <a:pt x="121" y="392"/>
                  </a:lnTo>
                  <a:lnTo>
                    <a:pt x="119" y="388"/>
                  </a:lnTo>
                  <a:lnTo>
                    <a:pt x="117" y="385"/>
                  </a:lnTo>
                  <a:lnTo>
                    <a:pt x="116" y="384"/>
                  </a:lnTo>
                  <a:lnTo>
                    <a:pt x="115" y="384"/>
                  </a:lnTo>
                  <a:lnTo>
                    <a:pt x="115" y="384"/>
                  </a:lnTo>
                  <a:lnTo>
                    <a:pt x="115" y="383"/>
                  </a:lnTo>
                  <a:lnTo>
                    <a:pt x="113" y="383"/>
                  </a:lnTo>
                  <a:lnTo>
                    <a:pt x="111" y="383"/>
                  </a:lnTo>
                  <a:lnTo>
                    <a:pt x="108" y="383"/>
                  </a:lnTo>
                  <a:lnTo>
                    <a:pt x="108" y="382"/>
                  </a:lnTo>
                  <a:lnTo>
                    <a:pt x="106" y="381"/>
                  </a:lnTo>
                  <a:lnTo>
                    <a:pt x="105" y="383"/>
                  </a:lnTo>
                  <a:lnTo>
                    <a:pt x="103" y="383"/>
                  </a:lnTo>
                  <a:lnTo>
                    <a:pt x="100" y="381"/>
                  </a:lnTo>
                  <a:lnTo>
                    <a:pt x="100" y="379"/>
                  </a:lnTo>
                  <a:lnTo>
                    <a:pt x="99" y="377"/>
                  </a:lnTo>
                  <a:lnTo>
                    <a:pt x="95" y="373"/>
                  </a:lnTo>
                  <a:lnTo>
                    <a:pt x="89" y="368"/>
                  </a:lnTo>
                  <a:lnTo>
                    <a:pt x="81" y="365"/>
                  </a:lnTo>
                  <a:lnTo>
                    <a:pt x="74" y="366"/>
                  </a:lnTo>
                  <a:lnTo>
                    <a:pt x="69" y="365"/>
                  </a:lnTo>
                  <a:lnTo>
                    <a:pt x="68" y="365"/>
                  </a:lnTo>
                  <a:lnTo>
                    <a:pt x="67" y="365"/>
                  </a:lnTo>
                  <a:lnTo>
                    <a:pt x="65" y="366"/>
                  </a:lnTo>
                  <a:lnTo>
                    <a:pt x="65" y="366"/>
                  </a:lnTo>
                  <a:lnTo>
                    <a:pt x="64" y="365"/>
                  </a:lnTo>
                  <a:lnTo>
                    <a:pt x="63" y="366"/>
                  </a:lnTo>
                  <a:lnTo>
                    <a:pt x="63" y="367"/>
                  </a:lnTo>
                  <a:lnTo>
                    <a:pt x="59" y="368"/>
                  </a:lnTo>
                  <a:lnTo>
                    <a:pt x="54" y="368"/>
                  </a:lnTo>
                  <a:lnTo>
                    <a:pt x="50" y="368"/>
                  </a:lnTo>
                  <a:lnTo>
                    <a:pt x="47" y="370"/>
                  </a:lnTo>
                  <a:lnTo>
                    <a:pt x="42" y="371"/>
                  </a:lnTo>
                  <a:lnTo>
                    <a:pt x="36" y="371"/>
                  </a:lnTo>
                  <a:lnTo>
                    <a:pt x="32" y="370"/>
                  </a:lnTo>
                  <a:lnTo>
                    <a:pt x="31" y="369"/>
                  </a:lnTo>
                  <a:lnTo>
                    <a:pt x="29" y="369"/>
                  </a:lnTo>
                  <a:lnTo>
                    <a:pt x="27" y="370"/>
                  </a:lnTo>
                  <a:lnTo>
                    <a:pt x="25" y="372"/>
                  </a:lnTo>
                  <a:lnTo>
                    <a:pt x="23" y="377"/>
                  </a:lnTo>
                  <a:lnTo>
                    <a:pt x="21" y="380"/>
                  </a:lnTo>
                  <a:lnTo>
                    <a:pt x="20" y="381"/>
                  </a:lnTo>
                  <a:lnTo>
                    <a:pt x="19" y="384"/>
                  </a:lnTo>
                  <a:lnTo>
                    <a:pt x="18" y="390"/>
                  </a:lnTo>
                  <a:lnTo>
                    <a:pt x="17" y="392"/>
                  </a:lnTo>
                  <a:lnTo>
                    <a:pt x="17" y="378"/>
                  </a:lnTo>
                  <a:lnTo>
                    <a:pt x="19" y="372"/>
                  </a:lnTo>
                  <a:lnTo>
                    <a:pt x="20" y="367"/>
                  </a:lnTo>
                  <a:lnTo>
                    <a:pt x="23" y="356"/>
                  </a:lnTo>
                  <a:lnTo>
                    <a:pt x="28" y="348"/>
                  </a:lnTo>
                  <a:lnTo>
                    <a:pt x="32" y="336"/>
                  </a:lnTo>
                  <a:lnTo>
                    <a:pt x="34" y="324"/>
                  </a:lnTo>
                  <a:lnTo>
                    <a:pt x="33" y="313"/>
                  </a:lnTo>
                  <a:lnTo>
                    <a:pt x="32" y="303"/>
                  </a:lnTo>
                  <a:lnTo>
                    <a:pt x="29" y="296"/>
                  </a:lnTo>
                  <a:lnTo>
                    <a:pt x="28" y="287"/>
                  </a:lnTo>
                  <a:lnTo>
                    <a:pt x="25" y="281"/>
                  </a:lnTo>
                  <a:lnTo>
                    <a:pt x="19" y="277"/>
                  </a:lnTo>
                  <a:lnTo>
                    <a:pt x="18" y="275"/>
                  </a:lnTo>
                  <a:lnTo>
                    <a:pt x="19" y="274"/>
                  </a:lnTo>
                  <a:lnTo>
                    <a:pt x="23" y="273"/>
                  </a:lnTo>
                  <a:lnTo>
                    <a:pt x="25" y="270"/>
                  </a:lnTo>
                  <a:lnTo>
                    <a:pt x="20" y="271"/>
                  </a:lnTo>
                  <a:lnTo>
                    <a:pt x="25" y="260"/>
                  </a:lnTo>
                  <a:lnTo>
                    <a:pt x="27" y="253"/>
                  </a:lnTo>
                  <a:lnTo>
                    <a:pt x="26" y="248"/>
                  </a:lnTo>
                  <a:lnTo>
                    <a:pt x="28" y="246"/>
                  </a:lnTo>
                  <a:lnTo>
                    <a:pt x="24" y="239"/>
                  </a:lnTo>
                  <a:lnTo>
                    <a:pt x="21" y="231"/>
                  </a:lnTo>
                  <a:lnTo>
                    <a:pt x="19" y="230"/>
                  </a:lnTo>
                  <a:lnTo>
                    <a:pt x="17" y="229"/>
                  </a:lnTo>
                  <a:lnTo>
                    <a:pt x="17" y="231"/>
                  </a:lnTo>
                  <a:lnTo>
                    <a:pt x="17" y="233"/>
                  </a:lnTo>
                  <a:lnTo>
                    <a:pt x="14" y="231"/>
                  </a:lnTo>
                  <a:lnTo>
                    <a:pt x="11" y="226"/>
                  </a:lnTo>
                  <a:lnTo>
                    <a:pt x="6" y="216"/>
                  </a:lnTo>
                  <a:lnTo>
                    <a:pt x="4" y="216"/>
                  </a:lnTo>
                  <a:lnTo>
                    <a:pt x="3" y="217"/>
                  </a:lnTo>
                  <a:lnTo>
                    <a:pt x="2" y="218"/>
                  </a:lnTo>
                  <a:lnTo>
                    <a:pt x="1" y="226"/>
                  </a:lnTo>
                  <a:lnTo>
                    <a:pt x="0" y="223"/>
                  </a:lnTo>
                  <a:lnTo>
                    <a:pt x="1" y="218"/>
                  </a:lnTo>
                  <a:lnTo>
                    <a:pt x="2" y="214"/>
                  </a:lnTo>
                  <a:lnTo>
                    <a:pt x="4" y="208"/>
                  </a:lnTo>
                  <a:lnTo>
                    <a:pt x="7" y="208"/>
                  </a:lnTo>
                  <a:lnTo>
                    <a:pt x="15" y="208"/>
                  </a:lnTo>
                  <a:lnTo>
                    <a:pt x="22" y="208"/>
                  </a:lnTo>
                  <a:lnTo>
                    <a:pt x="29" y="208"/>
                  </a:lnTo>
                  <a:lnTo>
                    <a:pt x="37" y="207"/>
                  </a:lnTo>
                  <a:lnTo>
                    <a:pt x="44" y="207"/>
                  </a:lnTo>
                  <a:lnTo>
                    <a:pt x="52" y="207"/>
                  </a:lnTo>
                  <a:lnTo>
                    <a:pt x="59" y="207"/>
                  </a:lnTo>
                  <a:lnTo>
                    <a:pt x="66" y="207"/>
                  </a:lnTo>
                  <a:lnTo>
                    <a:pt x="74" y="207"/>
                  </a:lnTo>
                  <a:lnTo>
                    <a:pt x="81" y="207"/>
                  </a:lnTo>
                  <a:lnTo>
                    <a:pt x="89" y="207"/>
                  </a:lnTo>
                  <a:lnTo>
                    <a:pt x="96" y="207"/>
                  </a:lnTo>
                  <a:lnTo>
                    <a:pt x="104" y="207"/>
                  </a:lnTo>
                  <a:lnTo>
                    <a:pt x="111" y="207"/>
                  </a:lnTo>
                  <a:lnTo>
                    <a:pt x="118" y="207"/>
                  </a:lnTo>
                  <a:lnTo>
                    <a:pt x="126" y="207"/>
                  </a:lnTo>
                  <a:lnTo>
                    <a:pt x="130" y="207"/>
                  </a:lnTo>
                  <a:lnTo>
                    <a:pt x="130" y="203"/>
                  </a:lnTo>
                  <a:lnTo>
                    <a:pt x="130" y="200"/>
                  </a:lnTo>
                  <a:lnTo>
                    <a:pt x="129" y="195"/>
                  </a:lnTo>
                  <a:lnTo>
                    <a:pt x="129" y="190"/>
                  </a:lnTo>
                  <a:lnTo>
                    <a:pt x="128" y="185"/>
                  </a:lnTo>
                  <a:lnTo>
                    <a:pt x="128" y="181"/>
                  </a:lnTo>
                  <a:lnTo>
                    <a:pt x="128" y="176"/>
                  </a:lnTo>
                  <a:lnTo>
                    <a:pt x="128" y="171"/>
                  </a:lnTo>
                  <a:lnTo>
                    <a:pt x="127" y="168"/>
                  </a:lnTo>
                  <a:lnTo>
                    <a:pt x="127" y="165"/>
                  </a:lnTo>
                  <a:lnTo>
                    <a:pt x="126" y="161"/>
                  </a:lnTo>
                  <a:lnTo>
                    <a:pt x="126" y="159"/>
                  </a:lnTo>
                  <a:lnTo>
                    <a:pt x="126" y="157"/>
                  </a:lnTo>
                  <a:lnTo>
                    <a:pt x="127" y="154"/>
                  </a:lnTo>
                  <a:lnTo>
                    <a:pt x="130" y="151"/>
                  </a:lnTo>
                  <a:lnTo>
                    <a:pt x="134" y="148"/>
                  </a:lnTo>
                  <a:lnTo>
                    <a:pt x="139" y="144"/>
                  </a:lnTo>
                  <a:lnTo>
                    <a:pt x="143" y="141"/>
                  </a:lnTo>
                  <a:lnTo>
                    <a:pt x="145" y="140"/>
                  </a:lnTo>
                  <a:lnTo>
                    <a:pt x="151" y="140"/>
                  </a:lnTo>
                  <a:lnTo>
                    <a:pt x="155" y="137"/>
                  </a:lnTo>
                  <a:lnTo>
                    <a:pt x="160" y="136"/>
                  </a:lnTo>
                  <a:lnTo>
                    <a:pt x="162" y="134"/>
                  </a:lnTo>
                  <a:lnTo>
                    <a:pt x="162" y="131"/>
                  </a:lnTo>
                  <a:lnTo>
                    <a:pt x="162" y="126"/>
                  </a:lnTo>
                  <a:lnTo>
                    <a:pt x="162" y="121"/>
                  </a:lnTo>
                  <a:lnTo>
                    <a:pt x="162" y="116"/>
                  </a:lnTo>
                  <a:lnTo>
                    <a:pt x="162" y="112"/>
                  </a:lnTo>
                  <a:lnTo>
                    <a:pt x="162" y="107"/>
                  </a:lnTo>
                  <a:lnTo>
                    <a:pt x="162" y="102"/>
                  </a:lnTo>
                  <a:lnTo>
                    <a:pt x="162" y="97"/>
                  </a:lnTo>
                  <a:lnTo>
                    <a:pt x="162" y="92"/>
                  </a:lnTo>
                  <a:lnTo>
                    <a:pt x="162" y="88"/>
                  </a:lnTo>
                  <a:lnTo>
                    <a:pt x="162" y="84"/>
                  </a:lnTo>
                  <a:lnTo>
                    <a:pt x="162" y="79"/>
                  </a:lnTo>
                  <a:lnTo>
                    <a:pt x="162" y="74"/>
                  </a:lnTo>
                  <a:lnTo>
                    <a:pt x="162" y="69"/>
                  </a:lnTo>
                  <a:lnTo>
                    <a:pt x="162" y="64"/>
                  </a:lnTo>
                  <a:lnTo>
                    <a:pt x="162" y="60"/>
                  </a:lnTo>
                  <a:lnTo>
                    <a:pt x="162" y="55"/>
                  </a:lnTo>
                  <a:lnTo>
                    <a:pt x="162" y="50"/>
                  </a:lnTo>
                  <a:lnTo>
                    <a:pt x="162" y="45"/>
                  </a:lnTo>
                  <a:lnTo>
                    <a:pt x="167" y="45"/>
                  </a:lnTo>
                  <a:lnTo>
                    <a:pt x="173" y="45"/>
                  </a:lnTo>
                  <a:lnTo>
                    <a:pt x="179" y="45"/>
                  </a:lnTo>
                  <a:lnTo>
                    <a:pt x="185" y="45"/>
                  </a:lnTo>
                  <a:lnTo>
                    <a:pt x="191" y="45"/>
                  </a:lnTo>
                  <a:lnTo>
                    <a:pt x="197" y="45"/>
                  </a:lnTo>
                  <a:lnTo>
                    <a:pt x="202" y="45"/>
                  </a:lnTo>
                  <a:lnTo>
                    <a:pt x="209" y="45"/>
                  </a:lnTo>
                  <a:lnTo>
                    <a:pt x="215" y="45"/>
                  </a:lnTo>
                  <a:lnTo>
                    <a:pt x="221" y="45"/>
                  </a:lnTo>
                  <a:lnTo>
                    <a:pt x="226" y="45"/>
                  </a:lnTo>
                  <a:lnTo>
                    <a:pt x="232" y="45"/>
                  </a:lnTo>
                  <a:lnTo>
                    <a:pt x="238" y="45"/>
                  </a:lnTo>
                  <a:lnTo>
                    <a:pt x="245" y="45"/>
                  </a:lnTo>
                  <a:lnTo>
                    <a:pt x="251" y="45"/>
                  </a:lnTo>
                  <a:lnTo>
                    <a:pt x="256" y="45"/>
                  </a:lnTo>
                  <a:lnTo>
                    <a:pt x="262" y="45"/>
                  </a:lnTo>
                  <a:lnTo>
                    <a:pt x="269" y="45"/>
                  </a:lnTo>
                  <a:lnTo>
                    <a:pt x="269" y="41"/>
                  </a:lnTo>
                  <a:lnTo>
                    <a:pt x="269" y="36"/>
                  </a:lnTo>
                  <a:lnTo>
                    <a:pt x="269" y="28"/>
                  </a:lnTo>
                  <a:lnTo>
                    <a:pt x="269" y="20"/>
                  </a:lnTo>
                  <a:lnTo>
                    <a:pt x="269" y="12"/>
                  </a:lnTo>
                  <a:lnTo>
                    <a:pt x="269" y="5"/>
                  </a:lnTo>
                  <a:lnTo>
                    <a:pt x="269" y="0"/>
                  </a:lnTo>
                  <a:lnTo>
                    <a:pt x="275" y="3"/>
                  </a:lnTo>
                  <a:lnTo>
                    <a:pt x="281" y="8"/>
                  </a:lnTo>
                  <a:lnTo>
                    <a:pt x="287" y="11"/>
                  </a:lnTo>
                  <a:lnTo>
                    <a:pt x="293" y="16"/>
                  </a:lnTo>
                  <a:lnTo>
                    <a:pt x="299" y="19"/>
                  </a:lnTo>
                  <a:lnTo>
                    <a:pt x="305" y="23"/>
                  </a:lnTo>
                  <a:lnTo>
                    <a:pt x="311" y="27"/>
                  </a:lnTo>
                  <a:lnTo>
                    <a:pt x="317" y="31"/>
                  </a:lnTo>
                  <a:lnTo>
                    <a:pt x="323" y="35"/>
                  </a:lnTo>
                  <a:lnTo>
                    <a:pt x="329" y="39"/>
                  </a:lnTo>
                  <a:lnTo>
                    <a:pt x="335" y="43"/>
                  </a:lnTo>
                  <a:lnTo>
                    <a:pt x="341" y="47"/>
                  </a:lnTo>
                  <a:lnTo>
                    <a:pt x="347" y="50"/>
                  </a:lnTo>
                  <a:lnTo>
                    <a:pt x="353" y="55"/>
                  </a:lnTo>
                  <a:lnTo>
                    <a:pt x="360" y="58"/>
                  </a:lnTo>
                  <a:lnTo>
                    <a:pt x="365" y="63"/>
                  </a:lnTo>
                  <a:lnTo>
                    <a:pt x="371" y="66"/>
                  </a:lnTo>
                  <a:lnTo>
                    <a:pt x="378" y="71"/>
                  </a:lnTo>
                  <a:lnTo>
                    <a:pt x="385" y="76"/>
                  </a:lnTo>
                  <a:lnTo>
                    <a:pt x="393" y="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6" name="Freeform 1094">
              <a:extLst>
                <a:ext uri="{FF2B5EF4-FFF2-40B4-BE49-F238E27FC236}">
                  <a16:creationId xmlns="" xmlns:a16="http://schemas.microsoft.com/office/drawing/2014/main" id="{4FC7E742-9771-EA90-2A6E-76768FD517F3}"/>
                </a:ext>
              </a:extLst>
            </p:cNvPr>
            <p:cNvSpPr>
              <a:spLocks noChangeArrowheads="1"/>
            </p:cNvSpPr>
            <p:nvPr/>
          </p:nvSpPr>
          <p:spPr bwMode="auto">
            <a:xfrm>
              <a:off x="7545388" y="9100038"/>
              <a:ext cx="5493" cy="10990"/>
            </a:xfrm>
            <a:custGeom>
              <a:avLst/>
              <a:gdLst>
                <a:gd name="T0" fmla="*/ 3 w 5"/>
                <a:gd name="T1" fmla="*/ 5 h 9"/>
                <a:gd name="T2" fmla="*/ 1 w 5"/>
                <a:gd name="T3" fmla="*/ 8 h 9"/>
                <a:gd name="T4" fmla="*/ 1 w 5"/>
                <a:gd name="T5" fmla="*/ 7 h 9"/>
                <a:gd name="T6" fmla="*/ 0 w 5"/>
                <a:gd name="T7" fmla="*/ 5 h 9"/>
                <a:gd name="T8" fmla="*/ 2 w 5"/>
                <a:gd name="T9" fmla="*/ 2 h 9"/>
                <a:gd name="T10" fmla="*/ 2 w 5"/>
                <a:gd name="T11" fmla="*/ 0 h 9"/>
                <a:gd name="T12" fmla="*/ 4 w 5"/>
                <a:gd name="T13" fmla="*/ 0 h 9"/>
                <a:gd name="T14" fmla="*/ 3 w 5"/>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5"/>
                  </a:moveTo>
                  <a:lnTo>
                    <a:pt x="1" y="8"/>
                  </a:lnTo>
                  <a:lnTo>
                    <a:pt x="1" y="7"/>
                  </a:lnTo>
                  <a:lnTo>
                    <a:pt x="0" y="5"/>
                  </a:lnTo>
                  <a:lnTo>
                    <a:pt x="2" y="2"/>
                  </a:lnTo>
                  <a:lnTo>
                    <a:pt x="2" y="0"/>
                  </a:lnTo>
                  <a:lnTo>
                    <a:pt x="4" y="0"/>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7" name="Freeform 1096">
              <a:extLst>
                <a:ext uri="{FF2B5EF4-FFF2-40B4-BE49-F238E27FC236}">
                  <a16:creationId xmlns="" xmlns:a16="http://schemas.microsoft.com/office/drawing/2014/main" id="{01BA9F1F-799D-934D-043F-3CB0073E6D66}"/>
                </a:ext>
              </a:extLst>
            </p:cNvPr>
            <p:cNvSpPr>
              <a:spLocks noChangeArrowheads="1"/>
            </p:cNvSpPr>
            <p:nvPr/>
          </p:nvSpPr>
          <p:spPr bwMode="auto">
            <a:xfrm>
              <a:off x="9507170" y="10281503"/>
              <a:ext cx="131885" cy="318721"/>
            </a:xfrm>
            <a:custGeom>
              <a:avLst/>
              <a:gdLst>
                <a:gd name="T0" fmla="*/ 65 w 105"/>
                <a:gd name="T1" fmla="*/ 86 h 255"/>
                <a:gd name="T2" fmla="*/ 68 w 105"/>
                <a:gd name="T3" fmla="*/ 85 h 255"/>
                <a:gd name="T4" fmla="*/ 64 w 105"/>
                <a:gd name="T5" fmla="*/ 85 h 255"/>
                <a:gd name="T6" fmla="*/ 61 w 105"/>
                <a:gd name="T7" fmla="*/ 84 h 255"/>
                <a:gd name="T8" fmla="*/ 74 w 105"/>
                <a:gd name="T9" fmla="*/ 71 h 255"/>
                <a:gd name="T10" fmla="*/ 63 w 105"/>
                <a:gd name="T11" fmla="*/ 74 h 255"/>
                <a:gd name="T12" fmla="*/ 55 w 105"/>
                <a:gd name="T13" fmla="*/ 88 h 255"/>
                <a:gd name="T14" fmla="*/ 58 w 105"/>
                <a:gd name="T15" fmla="*/ 104 h 255"/>
                <a:gd name="T16" fmla="*/ 61 w 105"/>
                <a:gd name="T17" fmla="*/ 124 h 255"/>
                <a:gd name="T18" fmla="*/ 70 w 105"/>
                <a:gd name="T19" fmla="*/ 134 h 255"/>
                <a:gd name="T20" fmla="*/ 87 w 105"/>
                <a:gd name="T21" fmla="*/ 152 h 255"/>
                <a:gd name="T22" fmla="*/ 103 w 105"/>
                <a:gd name="T23" fmla="*/ 178 h 255"/>
                <a:gd name="T24" fmla="*/ 102 w 105"/>
                <a:gd name="T25" fmla="*/ 197 h 255"/>
                <a:gd name="T26" fmla="*/ 98 w 105"/>
                <a:gd name="T27" fmla="*/ 219 h 255"/>
                <a:gd name="T28" fmla="*/ 85 w 105"/>
                <a:gd name="T29" fmla="*/ 224 h 255"/>
                <a:gd name="T30" fmla="*/ 81 w 105"/>
                <a:gd name="T31" fmla="*/ 235 h 255"/>
                <a:gd name="T32" fmla="*/ 84 w 105"/>
                <a:gd name="T33" fmla="*/ 253 h 255"/>
                <a:gd name="T34" fmla="*/ 78 w 105"/>
                <a:gd name="T35" fmla="*/ 252 h 255"/>
                <a:gd name="T36" fmla="*/ 78 w 105"/>
                <a:gd name="T37" fmla="*/ 244 h 255"/>
                <a:gd name="T38" fmla="*/ 63 w 105"/>
                <a:gd name="T39" fmla="*/ 230 h 255"/>
                <a:gd name="T40" fmla="*/ 56 w 105"/>
                <a:gd name="T41" fmla="*/ 222 h 255"/>
                <a:gd name="T42" fmla="*/ 52 w 105"/>
                <a:gd name="T43" fmla="*/ 214 h 255"/>
                <a:gd name="T44" fmla="*/ 55 w 105"/>
                <a:gd name="T45" fmla="*/ 206 h 255"/>
                <a:gd name="T46" fmla="*/ 61 w 105"/>
                <a:gd name="T47" fmla="*/ 187 h 255"/>
                <a:gd name="T48" fmla="*/ 59 w 105"/>
                <a:gd name="T49" fmla="*/ 170 h 255"/>
                <a:gd name="T50" fmla="*/ 46 w 105"/>
                <a:gd name="T51" fmla="*/ 165 h 255"/>
                <a:gd name="T52" fmla="*/ 33 w 105"/>
                <a:gd name="T53" fmla="*/ 167 h 255"/>
                <a:gd name="T54" fmla="*/ 24 w 105"/>
                <a:gd name="T55" fmla="*/ 159 h 255"/>
                <a:gd name="T56" fmla="*/ 15 w 105"/>
                <a:gd name="T57" fmla="*/ 148 h 255"/>
                <a:gd name="T58" fmla="*/ 10 w 105"/>
                <a:gd name="T59" fmla="*/ 150 h 255"/>
                <a:gd name="T60" fmla="*/ 5 w 105"/>
                <a:gd name="T61" fmla="*/ 143 h 255"/>
                <a:gd name="T62" fmla="*/ 5 w 105"/>
                <a:gd name="T63" fmla="*/ 140 h 255"/>
                <a:gd name="T64" fmla="*/ 3 w 105"/>
                <a:gd name="T65" fmla="*/ 135 h 255"/>
                <a:gd name="T66" fmla="*/ 9 w 105"/>
                <a:gd name="T67" fmla="*/ 126 h 255"/>
                <a:gd name="T68" fmla="*/ 11 w 105"/>
                <a:gd name="T69" fmla="*/ 117 h 255"/>
                <a:gd name="T70" fmla="*/ 10 w 105"/>
                <a:gd name="T71" fmla="*/ 107 h 255"/>
                <a:gd name="T72" fmla="*/ 25 w 105"/>
                <a:gd name="T73" fmla="*/ 99 h 255"/>
                <a:gd name="T74" fmla="*/ 23 w 105"/>
                <a:gd name="T75" fmla="*/ 95 h 255"/>
                <a:gd name="T76" fmla="*/ 21 w 105"/>
                <a:gd name="T77" fmla="*/ 78 h 255"/>
                <a:gd name="T78" fmla="*/ 18 w 105"/>
                <a:gd name="T79" fmla="*/ 70 h 255"/>
                <a:gd name="T80" fmla="*/ 23 w 105"/>
                <a:gd name="T81" fmla="*/ 57 h 255"/>
                <a:gd name="T82" fmla="*/ 19 w 105"/>
                <a:gd name="T83" fmla="*/ 49 h 255"/>
                <a:gd name="T84" fmla="*/ 26 w 105"/>
                <a:gd name="T85" fmla="*/ 45 h 255"/>
                <a:gd name="T86" fmla="*/ 29 w 105"/>
                <a:gd name="T87" fmla="*/ 32 h 255"/>
                <a:gd name="T88" fmla="*/ 24 w 105"/>
                <a:gd name="T89" fmla="*/ 24 h 255"/>
                <a:gd name="T90" fmla="*/ 21 w 105"/>
                <a:gd name="T91" fmla="*/ 13 h 255"/>
                <a:gd name="T92" fmla="*/ 16 w 105"/>
                <a:gd name="T93" fmla="*/ 7 h 255"/>
                <a:gd name="T94" fmla="*/ 11 w 105"/>
                <a:gd name="T95" fmla="*/ 7 h 255"/>
                <a:gd name="T96" fmla="*/ 8 w 105"/>
                <a:gd name="T97" fmla="*/ 1 h 255"/>
                <a:gd name="T98" fmla="*/ 15 w 105"/>
                <a:gd name="T99" fmla="*/ 3 h 255"/>
                <a:gd name="T100" fmla="*/ 26 w 105"/>
                <a:gd name="T101" fmla="*/ 7 h 255"/>
                <a:gd name="T102" fmla="*/ 38 w 105"/>
                <a:gd name="T103" fmla="*/ 9 h 255"/>
                <a:gd name="T104" fmla="*/ 42 w 105"/>
                <a:gd name="T105" fmla="*/ 8 h 255"/>
                <a:gd name="T106" fmla="*/ 46 w 105"/>
                <a:gd name="T107" fmla="*/ 5 h 255"/>
                <a:gd name="T108" fmla="*/ 60 w 105"/>
                <a:gd name="T109" fmla="*/ 20 h 255"/>
                <a:gd name="T110" fmla="*/ 62 w 105"/>
                <a:gd name="T111" fmla="*/ 31 h 255"/>
                <a:gd name="T112" fmla="*/ 63 w 105"/>
                <a:gd name="T113" fmla="*/ 40 h 255"/>
                <a:gd name="T114" fmla="*/ 63 w 105"/>
                <a:gd name="T115" fmla="*/ 52 h 255"/>
                <a:gd name="T116" fmla="*/ 65 w 105"/>
                <a:gd name="T117" fmla="*/ 58 h 255"/>
                <a:gd name="T118" fmla="*/ 69 w 105"/>
                <a:gd name="T119" fmla="*/ 63 h 255"/>
                <a:gd name="T120" fmla="*/ 74 w 105"/>
                <a:gd name="T121" fmla="*/ 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55">
                  <a:moveTo>
                    <a:pt x="66" y="88"/>
                  </a:moveTo>
                  <a:lnTo>
                    <a:pt x="65" y="88"/>
                  </a:lnTo>
                  <a:lnTo>
                    <a:pt x="65" y="88"/>
                  </a:lnTo>
                  <a:lnTo>
                    <a:pt x="65" y="86"/>
                  </a:lnTo>
                  <a:lnTo>
                    <a:pt x="65" y="85"/>
                  </a:lnTo>
                  <a:lnTo>
                    <a:pt x="66" y="85"/>
                  </a:lnTo>
                  <a:lnTo>
                    <a:pt x="67" y="85"/>
                  </a:lnTo>
                  <a:lnTo>
                    <a:pt x="68" y="85"/>
                  </a:lnTo>
                  <a:lnTo>
                    <a:pt x="68" y="87"/>
                  </a:lnTo>
                  <a:lnTo>
                    <a:pt x="67" y="87"/>
                  </a:lnTo>
                  <a:lnTo>
                    <a:pt x="66" y="88"/>
                  </a:lnTo>
                  <a:close/>
                  <a:moveTo>
                    <a:pt x="64" y="85"/>
                  </a:moveTo>
                  <a:lnTo>
                    <a:pt x="63" y="87"/>
                  </a:lnTo>
                  <a:lnTo>
                    <a:pt x="62" y="87"/>
                  </a:lnTo>
                  <a:lnTo>
                    <a:pt x="60" y="85"/>
                  </a:lnTo>
                  <a:lnTo>
                    <a:pt x="61" y="84"/>
                  </a:lnTo>
                  <a:lnTo>
                    <a:pt x="62" y="83"/>
                  </a:lnTo>
                  <a:lnTo>
                    <a:pt x="63" y="84"/>
                  </a:lnTo>
                  <a:lnTo>
                    <a:pt x="64" y="85"/>
                  </a:lnTo>
                  <a:close/>
                  <a:moveTo>
                    <a:pt x="74" y="71"/>
                  </a:moveTo>
                  <a:lnTo>
                    <a:pt x="70" y="71"/>
                  </a:lnTo>
                  <a:lnTo>
                    <a:pt x="64" y="71"/>
                  </a:lnTo>
                  <a:lnTo>
                    <a:pt x="63" y="72"/>
                  </a:lnTo>
                  <a:lnTo>
                    <a:pt x="63" y="74"/>
                  </a:lnTo>
                  <a:lnTo>
                    <a:pt x="61" y="79"/>
                  </a:lnTo>
                  <a:lnTo>
                    <a:pt x="60" y="81"/>
                  </a:lnTo>
                  <a:lnTo>
                    <a:pt x="58" y="84"/>
                  </a:lnTo>
                  <a:lnTo>
                    <a:pt x="55" y="88"/>
                  </a:lnTo>
                  <a:lnTo>
                    <a:pt x="55" y="90"/>
                  </a:lnTo>
                  <a:lnTo>
                    <a:pt x="55" y="92"/>
                  </a:lnTo>
                  <a:lnTo>
                    <a:pt x="56" y="98"/>
                  </a:lnTo>
                  <a:lnTo>
                    <a:pt x="58" y="104"/>
                  </a:lnTo>
                  <a:lnTo>
                    <a:pt x="59" y="106"/>
                  </a:lnTo>
                  <a:lnTo>
                    <a:pt x="60" y="115"/>
                  </a:lnTo>
                  <a:lnTo>
                    <a:pt x="60" y="121"/>
                  </a:lnTo>
                  <a:lnTo>
                    <a:pt x="61" y="124"/>
                  </a:lnTo>
                  <a:lnTo>
                    <a:pt x="61" y="129"/>
                  </a:lnTo>
                  <a:lnTo>
                    <a:pt x="63" y="131"/>
                  </a:lnTo>
                  <a:lnTo>
                    <a:pt x="65" y="133"/>
                  </a:lnTo>
                  <a:lnTo>
                    <a:pt x="70" y="134"/>
                  </a:lnTo>
                  <a:lnTo>
                    <a:pt x="72" y="135"/>
                  </a:lnTo>
                  <a:lnTo>
                    <a:pt x="76" y="138"/>
                  </a:lnTo>
                  <a:lnTo>
                    <a:pt x="83" y="146"/>
                  </a:lnTo>
                  <a:lnTo>
                    <a:pt x="87" y="152"/>
                  </a:lnTo>
                  <a:lnTo>
                    <a:pt x="91" y="156"/>
                  </a:lnTo>
                  <a:lnTo>
                    <a:pt x="98" y="165"/>
                  </a:lnTo>
                  <a:lnTo>
                    <a:pt x="102" y="172"/>
                  </a:lnTo>
                  <a:lnTo>
                    <a:pt x="103" y="178"/>
                  </a:lnTo>
                  <a:lnTo>
                    <a:pt x="104" y="179"/>
                  </a:lnTo>
                  <a:lnTo>
                    <a:pt x="102" y="184"/>
                  </a:lnTo>
                  <a:lnTo>
                    <a:pt x="101" y="192"/>
                  </a:lnTo>
                  <a:lnTo>
                    <a:pt x="102" y="197"/>
                  </a:lnTo>
                  <a:lnTo>
                    <a:pt x="101" y="205"/>
                  </a:lnTo>
                  <a:lnTo>
                    <a:pt x="101" y="214"/>
                  </a:lnTo>
                  <a:lnTo>
                    <a:pt x="100" y="218"/>
                  </a:lnTo>
                  <a:lnTo>
                    <a:pt x="98" y="219"/>
                  </a:lnTo>
                  <a:lnTo>
                    <a:pt x="95" y="220"/>
                  </a:lnTo>
                  <a:lnTo>
                    <a:pt x="87" y="221"/>
                  </a:lnTo>
                  <a:lnTo>
                    <a:pt x="85" y="222"/>
                  </a:lnTo>
                  <a:lnTo>
                    <a:pt x="85" y="224"/>
                  </a:lnTo>
                  <a:lnTo>
                    <a:pt x="83" y="228"/>
                  </a:lnTo>
                  <a:lnTo>
                    <a:pt x="81" y="233"/>
                  </a:lnTo>
                  <a:lnTo>
                    <a:pt x="81" y="235"/>
                  </a:lnTo>
                  <a:lnTo>
                    <a:pt x="81" y="235"/>
                  </a:lnTo>
                  <a:lnTo>
                    <a:pt x="82" y="237"/>
                  </a:lnTo>
                  <a:lnTo>
                    <a:pt x="84" y="243"/>
                  </a:lnTo>
                  <a:lnTo>
                    <a:pt x="85" y="252"/>
                  </a:lnTo>
                  <a:lnTo>
                    <a:pt x="84" y="253"/>
                  </a:lnTo>
                  <a:lnTo>
                    <a:pt x="82" y="254"/>
                  </a:lnTo>
                  <a:lnTo>
                    <a:pt x="79" y="254"/>
                  </a:lnTo>
                  <a:lnTo>
                    <a:pt x="78" y="253"/>
                  </a:lnTo>
                  <a:lnTo>
                    <a:pt x="78" y="252"/>
                  </a:lnTo>
                  <a:lnTo>
                    <a:pt x="77" y="250"/>
                  </a:lnTo>
                  <a:lnTo>
                    <a:pt x="78" y="248"/>
                  </a:lnTo>
                  <a:lnTo>
                    <a:pt x="79" y="246"/>
                  </a:lnTo>
                  <a:lnTo>
                    <a:pt x="78" y="244"/>
                  </a:lnTo>
                  <a:lnTo>
                    <a:pt x="76" y="243"/>
                  </a:lnTo>
                  <a:lnTo>
                    <a:pt x="73" y="241"/>
                  </a:lnTo>
                  <a:lnTo>
                    <a:pt x="68" y="235"/>
                  </a:lnTo>
                  <a:lnTo>
                    <a:pt x="63" y="230"/>
                  </a:lnTo>
                  <a:lnTo>
                    <a:pt x="60" y="227"/>
                  </a:lnTo>
                  <a:lnTo>
                    <a:pt x="57" y="225"/>
                  </a:lnTo>
                  <a:lnTo>
                    <a:pt x="57" y="224"/>
                  </a:lnTo>
                  <a:lnTo>
                    <a:pt x="56" y="222"/>
                  </a:lnTo>
                  <a:lnTo>
                    <a:pt x="56" y="220"/>
                  </a:lnTo>
                  <a:lnTo>
                    <a:pt x="56" y="219"/>
                  </a:lnTo>
                  <a:lnTo>
                    <a:pt x="55" y="217"/>
                  </a:lnTo>
                  <a:lnTo>
                    <a:pt x="52" y="214"/>
                  </a:lnTo>
                  <a:lnTo>
                    <a:pt x="51" y="212"/>
                  </a:lnTo>
                  <a:lnTo>
                    <a:pt x="51" y="210"/>
                  </a:lnTo>
                  <a:lnTo>
                    <a:pt x="52" y="208"/>
                  </a:lnTo>
                  <a:lnTo>
                    <a:pt x="55" y="206"/>
                  </a:lnTo>
                  <a:lnTo>
                    <a:pt x="57" y="202"/>
                  </a:lnTo>
                  <a:lnTo>
                    <a:pt x="57" y="198"/>
                  </a:lnTo>
                  <a:lnTo>
                    <a:pt x="60" y="192"/>
                  </a:lnTo>
                  <a:lnTo>
                    <a:pt x="61" y="187"/>
                  </a:lnTo>
                  <a:lnTo>
                    <a:pt x="61" y="183"/>
                  </a:lnTo>
                  <a:lnTo>
                    <a:pt x="61" y="180"/>
                  </a:lnTo>
                  <a:lnTo>
                    <a:pt x="60" y="174"/>
                  </a:lnTo>
                  <a:lnTo>
                    <a:pt x="59" y="170"/>
                  </a:lnTo>
                  <a:lnTo>
                    <a:pt x="55" y="164"/>
                  </a:lnTo>
                  <a:lnTo>
                    <a:pt x="54" y="163"/>
                  </a:lnTo>
                  <a:lnTo>
                    <a:pt x="50" y="164"/>
                  </a:lnTo>
                  <a:lnTo>
                    <a:pt x="46" y="165"/>
                  </a:lnTo>
                  <a:lnTo>
                    <a:pt x="44" y="166"/>
                  </a:lnTo>
                  <a:lnTo>
                    <a:pt x="42" y="166"/>
                  </a:lnTo>
                  <a:lnTo>
                    <a:pt x="35" y="167"/>
                  </a:lnTo>
                  <a:lnTo>
                    <a:pt x="33" y="167"/>
                  </a:lnTo>
                  <a:lnTo>
                    <a:pt x="32" y="169"/>
                  </a:lnTo>
                  <a:lnTo>
                    <a:pt x="32" y="169"/>
                  </a:lnTo>
                  <a:lnTo>
                    <a:pt x="27" y="164"/>
                  </a:lnTo>
                  <a:lnTo>
                    <a:pt x="24" y="159"/>
                  </a:lnTo>
                  <a:lnTo>
                    <a:pt x="19" y="151"/>
                  </a:lnTo>
                  <a:lnTo>
                    <a:pt x="18" y="150"/>
                  </a:lnTo>
                  <a:lnTo>
                    <a:pt x="16" y="148"/>
                  </a:lnTo>
                  <a:lnTo>
                    <a:pt x="15" y="148"/>
                  </a:lnTo>
                  <a:lnTo>
                    <a:pt x="13" y="150"/>
                  </a:lnTo>
                  <a:lnTo>
                    <a:pt x="11" y="151"/>
                  </a:lnTo>
                  <a:lnTo>
                    <a:pt x="11" y="151"/>
                  </a:lnTo>
                  <a:lnTo>
                    <a:pt x="10" y="150"/>
                  </a:lnTo>
                  <a:lnTo>
                    <a:pt x="10" y="149"/>
                  </a:lnTo>
                  <a:lnTo>
                    <a:pt x="8" y="146"/>
                  </a:lnTo>
                  <a:lnTo>
                    <a:pt x="7" y="144"/>
                  </a:lnTo>
                  <a:lnTo>
                    <a:pt x="5" y="143"/>
                  </a:lnTo>
                  <a:lnTo>
                    <a:pt x="3" y="142"/>
                  </a:lnTo>
                  <a:lnTo>
                    <a:pt x="4" y="141"/>
                  </a:lnTo>
                  <a:lnTo>
                    <a:pt x="5" y="140"/>
                  </a:lnTo>
                  <a:lnTo>
                    <a:pt x="5" y="140"/>
                  </a:lnTo>
                  <a:lnTo>
                    <a:pt x="4" y="139"/>
                  </a:lnTo>
                  <a:lnTo>
                    <a:pt x="0" y="137"/>
                  </a:lnTo>
                  <a:lnTo>
                    <a:pt x="0" y="136"/>
                  </a:lnTo>
                  <a:lnTo>
                    <a:pt x="3" y="135"/>
                  </a:lnTo>
                  <a:lnTo>
                    <a:pt x="5" y="134"/>
                  </a:lnTo>
                  <a:lnTo>
                    <a:pt x="7" y="132"/>
                  </a:lnTo>
                  <a:lnTo>
                    <a:pt x="8" y="129"/>
                  </a:lnTo>
                  <a:lnTo>
                    <a:pt x="9" y="126"/>
                  </a:lnTo>
                  <a:lnTo>
                    <a:pt x="10" y="124"/>
                  </a:lnTo>
                  <a:lnTo>
                    <a:pt x="10" y="122"/>
                  </a:lnTo>
                  <a:lnTo>
                    <a:pt x="10" y="120"/>
                  </a:lnTo>
                  <a:lnTo>
                    <a:pt x="11" y="117"/>
                  </a:lnTo>
                  <a:lnTo>
                    <a:pt x="11" y="114"/>
                  </a:lnTo>
                  <a:lnTo>
                    <a:pt x="10" y="113"/>
                  </a:lnTo>
                  <a:lnTo>
                    <a:pt x="10" y="111"/>
                  </a:lnTo>
                  <a:lnTo>
                    <a:pt x="10" y="107"/>
                  </a:lnTo>
                  <a:lnTo>
                    <a:pt x="12" y="105"/>
                  </a:lnTo>
                  <a:lnTo>
                    <a:pt x="19" y="103"/>
                  </a:lnTo>
                  <a:lnTo>
                    <a:pt x="24" y="101"/>
                  </a:lnTo>
                  <a:lnTo>
                    <a:pt x="25" y="99"/>
                  </a:lnTo>
                  <a:lnTo>
                    <a:pt x="27" y="98"/>
                  </a:lnTo>
                  <a:lnTo>
                    <a:pt x="27" y="96"/>
                  </a:lnTo>
                  <a:lnTo>
                    <a:pt x="27" y="95"/>
                  </a:lnTo>
                  <a:lnTo>
                    <a:pt x="23" y="95"/>
                  </a:lnTo>
                  <a:lnTo>
                    <a:pt x="22" y="94"/>
                  </a:lnTo>
                  <a:lnTo>
                    <a:pt x="19" y="88"/>
                  </a:lnTo>
                  <a:lnTo>
                    <a:pt x="21" y="81"/>
                  </a:lnTo>
                  <a:lnTo>
                    <a:pt x="21" y="78"/>
                  </a:lnTo>
                  <a:lnTo>
                    <a:pt x="21" y="74"/>
                  </a:lnTo>
                  <a:lnTo>
                    <a:pt x="21" y="72"/>
                  </a:lnTo>
                  <a:lnTo>
                    <a:pt x="19" y="71"/>
                  </a:lnTo>
                  <a:lnTo>
                    <a:pt x="18" y="70"/>
                  </a:lnTo>
                  <a:lnTo>
                    <a:pt x="19" y="65"/>
                  </a:lnTo>
                  <a:lnTo>
                    <a:pt x="20" y="65"/>
                  </a:lnTo>
                  <a:lnTo>
                    <a:pt x="22" y="60"/>
                  </a:lnTo>
                  <a:lnTo>
                    <a:pt x="23" y="57"/>
                  </a:lnTo>
                  <a:lnTo>
                    <a:pt x="22" y="55"/>
                  </a:lnTo>
                  <a:lnTo>
                    <a:pt x="21" y="51"/>
                  </a:lnTo>
                  <a:lnTo>
                    <a:pt x="20" y="49"/>
                  </a:lnTo>
                  <a:lnTo>
                    <a:pt x="19" y="49"/>
                  </a:lnTo>
                  <a:lnTo>
                    <a:pt x="21" y="47"/>
                  </a:lnTo>
                  <a:lnTo>
                    <a:pt x="22" y="46"/>
                  </a:lnTo>
                  <a:lnTo>
                    <a:pt x="24" y="46"/>
                  </a:lnTo>
                  <a:lnTo>
                    <a:pt x="26" y="45"/>
                  </a:lnTo>
                  <a:lnTo>
                    <a:pt x="32" y="39"/>
                  </a:lnTo>
                  <a:lnTo>
                    <a:pt x="32" y="38"/>
                  </a:lnTo>
                  <a:lnTo>
                    <a:pt x="31" y="35"/>
                  </a:lnTo>
                  <a:lnTo>
                    <a:pt x="29" y="32"/>
                  </a:lnTo>
                  <a:lnTo>
                    <a:pt x="29" y="31"/>
                  </a:lnTo>
                  <a:lnTo>
                    <a:pt x="28" y="27"/>
                  </a:lnTo>
                  <a:lnTo>
                    <a:pt x="27" y="26"/>
                  </a:lnTo>
                  <a:lnTo>
                    <a:pt x="24" y="24"/>
                  </a:lnTo>
                  <a:lnTo>
                    <a:pt x="21" y="20"/>
                  </a:lnTo>
                  <a:lnTo>
                    <a:pt x="22" y="18"/>
                  </a:lnTo>
                  <a:lnTo>
                    <a:pt x="22" y="15"/>
                  </a:lnTo>
                  <a:lnTo>
                    <a:pt x="21" y="13"/>
                  </a:lnTo>
                  <a:lnTo>
                    <a:pt x="19" y="12"/>
                  </a:lnTo>
                  <a:lnTo>
                    <a:pt x="18" y="9"/>
                  </a:lnTo>
                  <a:lnTo>
                    <a:pt x="18" y="8"/>
                  </a:lnTo>
                  <a:lnTo>
                    <a:pt x="16" y="7"/>
                  </a:lnTo>
                  <a:lnTo>
                    <a:pt x="15" y="7"/>
                  </a:lnTo>
                  <a:lnTo>
                    <a:pt x="13" y="8"/>
                  </a:lnTo>
                  <a:lnTo>
                    <a:pt x="12" y="8"/>
                  </a:lnTo>
                  <a:lnTo>
                    <a:pt x="11" y="7"/>
                  </a:lnTo>
                  <a:lnTo>
                    <a:pt x="11" y="6"/>
                  </a:lnTo>
                  <a:lnTo>
                    <a:pt x="10" y="4"/>
                  </a:lnTo>
                  <a:lnTo>
                    <a:pt x="10" y="3"/>
                  </a:lnTo>
                  <a:lnTo>
                    <a:pt x="8" y="1"/>
                  </a:lnTo>
                  <a:lnTo>
                    <a:pt x="8" y="1"/>
                  </a:lnTo>
                  <a:lnTo>
                    <a:pt x="9" y="1"/>
                  </a:lnTo>
                  <a:lnTo>
                    <a:pt x="10" y="0"/>
                  </a:lnTo>
                  <a:lnTo>
                    <a:pt x="15" y="3"/>
                  </a:lnTo>
                  <a:lnTo>
                    <a:pt x="18" y="3"/>
                  </a:lnTo>
                  <a:lnTo>
                    <a:pt x="22" y="4"/>
                  </a:lnTo>
                  <a:lnTo>
                    <a:pt x="25" y="7"/>
                  </a:lnTo>
                  <a:lnTo>
                    <a:pt x="26" y="7"/>
                  </a:lnTo>
                  <a:lnTo>
                    <a:pt x="28" y="7"/>
                  </a:lnTo>
                  <a:lnTo>
                    <a:pt x="33" y="7"/>
                  </a:lnTo>
                  <a:lnTo>
                    <a:pt x="36" y="7"/>
                  </a:lnTo>
                  <a:lnTo>
                    <a:pt x="38" y="9"/>
                  </a:lnTo>
                  <a:lnTo>
                    <a:pt x="39" y="9"/>
                  </a:lnTo>
                  <a:lnTo>
                    <a:pt x="42" y="9"/>
                  </a:lnTo>
                  <a:lnTo>
                    <a:pt x="42" y="8"/>
                  </a:lnTo>
                  <a:lnTo>
                    <a:pt x="42" y="8"/>
                  </a:lnTo>
                  <a:lnTo>
                    <a:pt x="42" y="5"/>
                  </a:lnTo>
                  <a:lnTo>
                    <a:pt x="42" y="5"/>
                  </a:lnTo>
                  <a:lnTo>
                    <a:pt x="43" y="3"/>
                  </a:lnTo>
                  <a:lnTo>
                    <a:pt x="46" y="5"/>
                  </a:lnTo>
                  <a:lnTo>
                    <a:pt x="54" y="11"/>
                  </a:lnTo>
                  <a:lnTo>
                    <a:pt x="54" y="12"/>
                  </a:lnTo>
                  <a:lnTo>
                    <a:pt x="59" y="18"/>
                  </a:lnTo>
                  <a:lnTo>
                    <a:pt x="60" y="20"/>
                  </a:lnTo>
                  <a:lnTo>
                    <a:pt x="60" y="22"/>
                  </a:lnTo>
                  <a:lnTo>
                    <a:pt x="62" y="27"/>
                  </a:lnTo>
                  <a:lnTo>
                    <a:pt x="62" y="30"/>
                  </a:lnTo>
                  <a:lnTo>
                    <a:pt x="62" y="31"/>
                  </a:lnTo>
                  <a:lnTo>
                    <a:pt x="62" y="33"/>
                  </a:lnTo>
                  <a:lnTo>
                    <a:pt x="62" y="36"/>
                  </a:lnTo>
                  <a:lnTo>
                    <a:pt x="62" y="36"/>
                  </a:lnTo>
                  <a:lnTo>
                    <a:pt x="63" y="40"/>
                  </a:lnTo>
                  <a:lnTo>
                    <a:pt x="64" y="43"/>
                  </a:lnTo>
                  <a:lnTo>
                    <a:pt x="65" y="45"/>
                  </a:lnTo>
                  <a:lnTo>
                    <a:pt x="64" y="48"/>
                  </a:lnTo>
                  <a:lnTo>
                    <a:pt x="63" y="52"/>
                  </a:lnTo>
                  <a:lnTo>
                    <a:pt x="62" y="53"/>
                  </a:lnTo>
                  <a:lnTo>
                    <a:pt x="63" y="55"/>
                  </a:lnTo>
                  <a:lnTo>
                    <a:pt x="63" y="56"/>
                  </a:lnTo>
                  <a:lnTo>
                    <a:pt x="65" y="58"/>
                  </a:lnTo>
                  <a:lnTo>
                    <a:pt x="66" y="60"/>
                  </a:lnTo>
                  <a:lnTo>
                    <a:pt x="67" y="62"/>
                  </a:lnTo>
                  <a:lnTo>
                    <a:pt x="68" y="63"/>
                  </a:lnTo>
                  <a:lnTo>
                    <a:pt x="69" y="63"/>
                  </a:lnTo>
                  <a:lnTo>
                    <a:pt x="70" y="64"/>
                  </a:lnTo>
                  <a:lnTo>
                    <a:pt x="71" y="65"/>
                  </a:lnTo>
                  <a:lnTo>
                    <a:pt x="73" y="67"/>
                  </a:lnTo>
                  <a:lnTo>
                    <a:pt x="74" y="70"/>
                  </a:lnTo>
                  <a:lnTo>
                    <a:pt x="74" y="7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48" name="Freeform 1097">
              <a:extLst>
                <a:ext uri="{FF2B5EF4-FFF2-40B4-BE49-F238E27FC236}">
                  <a16:creationId xmlns="" xmlns:a16="http://schemas.microsoft.com/office/drawing/2014/main" id="{78E1783B-8F9E-CAC5-8A9A-73D1F5351BC0}"/>
                </a:ext>
              </a:extLst>
            </p:cNvPr>
            <p:cNvSpPr>
              <a:spLocks noChangeArrowheads="1"/>
            </p:cNvSpPr>
            <p:nvPr/>
          </p:nvSpPr>
          <p:spPr bwMode="auto">
            <a:xfrm>
              <a:off x="9589600" y="10385913"/>
              <a:ext cx="5493" cy="5493"/>
            </a:xfrm>
            <a:custGeom>
              <a:avLst/>
              <a:gdLst>
                <a:gd name="T0" fmla="*/ 1 w 4"/>
                <a:gd name="T1" fmla="*/ 3 h 4"/>
                <a:gd name="T2" fmla="*/ 0 w 4"/>
                <a:gd name="T3" fmla="*/ 3 h 4"/>
                <a:gd name="T4" fmla="*/ 0 w 4"/>
                <a:gd name="T5" fmla="*/ 3 h 4"/>
                <a:gd name="T6" fmla="*/ 0 w 4"/>
                <a:gd name="T7" fmla="*/ 1 h 4"/>
                <a:gd name="T8" fmla="*/ 0 w 4"/>
                <a:gd name="T9" fmla="*/ 0 h 4"/>
                <a:gd name="T10" fmla="*/ 1 w 4"/>
                <a:gd name="T11" fmla="*/ 0 h 4"/>
                <a:gd name="T12" fmla="*/ 2 w 4"/>
                <a:gd name="T13" fmla="*/ 0 h 4"/>
                <a:gd name="T14" fmla="*/ 3 w 4"/>
                <a:gd name="T15" fmla="*/ 0 h 4"/>
                <a:gd name="T16" fmla="*/ 3 w 4"/>
                <a:gd name="T17" fmla="*/ 2 h 4"/>
                <a:gd name="T18" fmla="*/ 2 w 4"/>
                <a:gd name="T19" fmla="*/ 2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0" y="3"/>
                  </a:lnTo>
                  <a:lnTo>
                    <a:pt x="0" y="3"/>
                  </a:lnTo>
                  <a:lnTo>
                    <a:pt x="0" y="1"/>
                  </a:lnTo>
                  <a:lnTo>
                    <a:pt x="0" y="0"/>
                  </a:lnTo>
                  <a:lnTo>
                    <a:pt x="1" y="0"/>
                  </a:lnTo>
                  <a:lnTo>
                    <a:pt x="2" y="0"/>
                  </a:lnTo>
                  <a:lnTo>
                    <a:pt x="3" y="0"/>
                  </a:lnTo>
                  <a:lnTo>
                    <a:pt x="3" y="2"/>
                  </a:lnTo>
                  <a:lnTo>
                    <a:pt x="2"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49" name="Freeform 1098">
              <a:extLst>
                <a:ext uri="{FF2B5EF4-FFF2-40B4-BE49-F238E27FC236}">
                  <a16:creationId xmlns="" xmlns:a16="http://schemas.microsoft.com/office/drawing/2014/main" id="{78551FFC-D413-9EBE-FD66-6BDD64B5F7DA}"/>
                </a:ext>
              </a:extLst>
            </p:cNvPr>
            <p:cNvSpPr>
              <a:spLocks noChangeArrowheads="1"/>
            </p:cNvSpPr>
            <p:nvPr/>
          </p:nvSpPr>
          <p:spPr bwMode="auto">
            <a:xfrm>
              <a:off x="9584103" y="10385913"/>
              <a:ext cx="5497" cy="5493"/>
            </a:xfrm>
            <a:custGeom>
              <a:avLst/>
              <a:gdLst>
                <a:gd name="T0" fmla="*/ 4 w 5"/>
                <a:gd name="T1" fmla="*/ 2 h 5"/>
                <a:gd name="T2" fmla="*/ 3 w 5"/>
                <a:gd name="T3" fmla="*/ 4 h 5"/>
                <a:gd name="T4" fmla="*/ 2 w 5"/>
                <a:gd name="T5" fmla="*/ 4 h 5"/>
                <a:gd name="T6" fmla="*/ 0 w 5"/>
                <a:gd name="T7" fmla="*/ 2 h 5"/>
                <a:gd name="T8" fmla="*/ 1 w 5"/>
                <a:gd name="T9" fmla="*/ 1 h 5"/>
                <a:gd name="T10" fmla="*/ 2 w 5"/>
                <a:gd name="T11" fmla="*/ 0 h 5"/>
                <a:gd name="T12" fmla="*/ 3 w 5"/>
                <a:gd name="T13" fmla="*/ 1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4"/>
                  </a:lnTo>
                  <a:lnTo>
                    <a:pt x="2" y="4"/>
                  </a:lnTo>
                  <a:lnTo>
                    <a:pt x="0" y="2"/>
                  </a:lnTo>
                  <a:lnTo>
                    <a:pt x="1" y="1"/>
                  </a:lnTo>
                  <a:lnTo>
                    <a:pt x="2" y="0"/>
                  </a:lnTo>
                  <a:lnTo>
                    <a:pt x="3"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0" name="Freeform 1100">
              <a:extLst>
                <a:ext uri="{FF2B5EF4-FFF2-40B4-BE49-F238E27FC236}">
                  <a16:creationId xmlns="" xmlns:a16="http://schemas.microsoft.com/office/drawing/2014/main" id="{2F45FF25-BE18-5457-BF58-E34EC1BECE25}"/>
                </a:ext>
              </a:extLst>
            </p:cNvPr>
            <p:cNvSpPr>
              <a:spLocks noChangeArrowheads="1"/>
            </p:cNvSpPr>
            <p:nvPr/>
          </p:nvSpPr>
          <p:spPr bwMode="auto">
            <a:xfrm>
              <a:off x="9413754" y="10325465"/>
              <a:ext cx="428625" cy="692394"/>
            </a:xfrm>
            <a:custGeom>
              <a:avLst/>
              <a:gdLst>
                <a:gd name="T0" fmla="*/ 142 w 342"/>
                <a:gd name="T1" fmla="*/ 50 h 555"/>
                <a:gd name="T2" fmla="*/ 143 w 342"/>
                <a:gd name="T3" fmla="*/ 51 h 555"/>
                <a:gd name="T4" fmla="*/ 69 w 342"/>
                <a:gd name="T5" fmla="*/ 554 h 555"/>
                <a:gd name="T6" fmla="*/ 59 w 342"/>
                <a:gd name="T7" fmla="*/ 527 h 555"/>
                <a:gd name="T8" fmla="*/ 57 w 342"/>
                <a:gd name="T9" fmla="*/ 497 h 555"/>
                <a:gd name="T10" fmla="*/ 53 w 342"/>
                <a:gd name="T11" fmla="*/ 454 h 555"/>
                <a:gd name="T12" fmla="*/ 42 w 342"/>
                <a:gd name="T13" fmla="*/ 427 h 555"/>
                <a:gd name="T14" fmla="*/ 44 w 342"/>
                <a:gd name="T15" fmla="*/ 389 h 555"/>
                <a:gd name="T16" fmla="*/ 69 w 342"/>
                <a:gd name="T17" fmla="*/ 354 h 555"/>
                <a:gd name="T18" fmla="*/ 85 w 342"/>
                <a:gd name="T19" fmla="*/ 323 h 555"/>
                <a:gd name="T20" fmla="*/ 84 w 342"/>
                <a:gd name="T21" fmla="*/ 289 h 555"/>
                <a:gd name="T22" fmla="*/ 80 w 342"/>
                <a:gd name="T23" fmla="*/ 276 h 555"/>
                <a:gd name="T24" fmla="*/ 88 w 342"/>
                <a:gd name="T25" fmla="*/ 256 h 555"/>
                <a:gd name="T26" fmla="*/ 87 w 342"/>
                <a:gd name="T27" fmla="*/ 206 h 555"/>
                <a:gd name="T28" fmla="*/ 55 w 342"/>
                <a:gd name="T29" fmla="*/ 195 h 555"/>
                <a:gd name="T30" fmla="*/ 6 w 342"/>
                <a:gd name="T31" fmla="*/ 180 h 555"/>
                <a:gd name="T32" fmla="*/ 0 w 342"/>
                <a:gd name="T33" fmla="*/ 148 h 555"/>
                <a:gd name="T34" fmla="*/ 42 w 342"/>
                <a:gd name="T35" fmla="*/ 134 h 555"/>
                <a:gd name="T36" fmla="*/ 85 w 342"/>
                <a:gd name="T37" fmla="*/ 119 h 555"/>
                <a:gd name="T38" fmla="*/ 111 w 342"/>
                <a:gd name="T39" fmla="*/ 132 h 555"/>
                <a:gd name="T40" fmla="*/ 137 w 342"/>
                <a:gd name="T41" fmla="*/ 135 h 555"/>
                <a:gd name="T42" fmla="*/ 133 w 342"/>
                <a:gd name="T43" fmla="*/ 171 h 555"/>
                <a:gd name="T44" fmla="*/ 134 w 342"/>
                <a:gd name="T45" fmla="*/ 187 h 555"/>
                <a:gd name="T46" fmla="*/ 156 w 342"/>
                <a:gd name="T47" fmla="*/ 209 h 555"/>
                <a:gd name="T48" fmla="*/ 162 w 342"/>
                <a:gd name="T49" fmla="*/ 218 h 555"/>
                <a:gd name="T50" fmla="*/ 163 w 342"/>
                <a:gd name="T51" fmla="*/ 189 h 555"/>
                <a:gd name="T52" fmla="*/ 180 w 342"/>
                <a:gd name="T53" fmla="*/ 162 h 555"/>
                <a:gd name="T54" fmla="*/ 165 w 342"/>
                <a:gd name="T55" fmla="*/ 117 h 555"/>
                <a:gd name="T56" fmla="*/ 139 w 342"/>
                <a:gd name="T57" fmla="*/ 89 h 555"/>
                <a:gd name="T58" fmla="*/ 133 w 342"/>
                <a:gd name="T59" fmla="*/ 53 h 555"/>
                <a:gd name="T60" fmla="*/ 152 w 342"/>
                <a:gd name="T61" fmla="*/ 36 h 555"/>
                <a:gd name="T62" fmla="*/ 179 w 342"/>
                <a:gd name="T63" fmla="*/ 31 h 555"/>
                <a:gd name="T64" fmla="*/ 210 w 342"/>
                <a:gd name="T65" fmla="*/ 37 h 555"/>
                <a:gd name="T66" fmla="*/ 241 w 342"/>
                <a:gd name="T67" fmla="*/ 36 h 555"/>
                <a:gd name="T68" fmla="*/ 265 w 342"/>
                <a:gd name="T69" fmla="*/ 30 h 555"/>
                <a:gd name="T70" fmla="*/ 304 w 342"/>
                <a:gd name="T71" fmla="*/ 16 h 555"/>
                <a:gd name="T72" fmla="*/ 332 w 342"/>
                <a:gd name="T73" fmla="*/ 8 h 555"/>
                <a:gd name="T74" fmla="*/ 327 w 342"/>
                <a:gd name="T75" fmla="*/ 25 h 555"/>
                <a:gd name="T76" fmla="*/ 330 w 342"/>
                <a:gd name="T77" fmla="*/ 59 h 555"/>
                <a:gd name="T78" fmla="*/ 327 w 342"/>
                <a:gd name="T79" fmla="*/ 80 h 555"/>
                <a:gd name="T80" fmla="*/ 331 w 342"/>
                <a:gd name="T81" fmla="*/ 98 h 555"/>
                <a:gd name="T82" fmla="*/ 336 w 342"/>
                <a:gd name="T83" fmla="*/ 124 h 555"/>
                <a:gd name="T84" fmla="*/ 340 w 342"/>
                <a:gd name="T85" fmla="*/ 134 h 555"/>
                <a:gd name="T86" fmla="*/ 334 w 342"/>
                <a:gd name="T87" fmla="*/ 151 h 555"/>
                <a:gd name="T88" fmla="*/ 317 w 342"/>
                <a:gd name="T89" fmla="*/ 182 h 555"/>
                <a:gd name="T90" fmla="*/ 289 w 342"/>
                <a:gd name="T91" fmla="*/ 207 h 555"/>
                <a:gd name="T92" fmla="*/ 270 w 342"/>
                <a:gd name="T93" fmla="*/ 217 h 555"/>
                <a:gd name="T94" fmla="*/ 219 w 342"/>
                <a:gd name="T95" fmla="*/ 244 h 555"/>
                <a:gd name="T96" fmla="*/ 198 w 342"/>
                <a:gd name="T97" fmla="*/ 271 h 555"/>
                <a:gd name="T98" fmla="*/ 180 w 342"/>
                <a:gd name="T99" fmla="*/ 281 h 555"/>
                <a:gd name="T100" fmla="*/ 144 w 342"/>
                <a:gd name="T101" fmla="*/ 307 h 555"/>
                <a:gd name="T102" fmla="*/ 153 w 342"/>
                <a:gd name="T103" fmla="*/ 342 h 555"/>
                <a:gd name="T104" fmla="*/ 166 w 342"/>
                <a:gd name="T105" fmla="*/ 399 h 555"/>
                <a:gd name="T106" fmla="*/ 171 w 342"/>
                <a:gd name="T107" fmla="*/ 393 h 555"/>
                <a:gd name="T108" fmla="*/ 166 w 342"/>
                <a:gd name="T109" fmla="*/ 447 h 555"/>
                <a:gd name="T110" fmla="*/ 159 w 342"/>
                <a:gd name="T111" fmla="*/ 471 h 555"/>
                <a:gd name="T112" fmla="*/ 80 w 342"/>
                <a:gd name="T113" fmla="*/ 517 h 555"/>
                <a:gd name="T114" fmla="*/ 86 w 342"/>
                <a:gd name="T115" fmla="*/ 52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2" h="555">
                  <a:moveTo>
                    <a:pt x="142" y="50"/>
                  </a:moveTo>
                  <a:lnTo>
                    <a:pt x="141" y="49"/>
                  </a:lnTo>
                  <a:lnTo>
                    <a:pt x="140" y="48"/>
                  </a:lnTo>
                  <a:lnTo>
                    <a:pt x="139" y="49"/>
                  </a:lnTo>
                  <a:lnTo>
                    <a:pt x="138" y="50"/>
                  </a:lnTo>
                  <a:lnTo>
                    <a:pt x="140" y="52"/>
                  </a:lnTo>
                  <a:lnTo>
                    <a:pt x="141" y="52"/>
                  </a:lnTo>
                  <a:lnTo>
                    <a:pt x="142" y="50"/>
                  </a:lnTo>
                  <a:close/>
                  <a:moveTo>
                    <a:pt x="144" y="53"/>
                  </a:moveTo>
                  <a:lnTo>
                    <a:pt x="145" y="52"/>
                  </a:lnTo>
                  <a:lnTo>
                    <a:pt x="146" y="52"/>
                  </a:lnTo>
                  <a:lnTo>
                    <a:pt x="146" y="50"/>
                  </a:lnTo>
                  <a:lnTo>
                    <a:pt x="145" y="50"/>
                  </a:lnTo>
                  <a:lnTo>
                    <a:pt x="144" y="50"/>
                  </a:lnTo>
                  <a:lnTo>
                    <a:pt x="143" y="50"/>
                  </a:lnTo>
                  <a:lnTo>
                    <a:pt x="143" y="51"/>
                  </a:lnTo>
                  <a:lnTo>
                    <a:pt x="143" y="53"/>
                  </a:lnTo>
                  <a:lnTo>
                    <a:pt x="143" y="53"/>
                  </a:lnTo>
                  <a:lnTo>
                    <a:pt x="144" y="53"/>
                  </a:lnTo>
                  <a:close/>
                  <a:moveTo>
                    <a:pt x="86" y="553"/>
                  </a:moveTo>
                  <a:lnTo>
                    <a:pt x="82" y="553"/>
                  </a:lnTo>
                  <a:lnTo>
                    <a:pt x="76" y="553"/>
                  </a:lnTo>
                  <a:lnTo>
                    <a:pt x="72" y="553"/>
                  </a:lnTo>
                  <a:lnTo>
                    <a:pt x="69" y="554"/>
                  </a:lnTo>
                  <a:lnTo>
                    <a:pt x="64" y="553"/>
                  </a:lnTo>
                  <a:lnTo>
                    <a:pt x="61" y="553"/>
                  </a:lnTo>
                  <a:lnTo>
                    <a:pt x="61" y="541"/>
                  </a:lnTo>
                  <a:lnTo>
                    <a:pt x="59" y="539"/>
                  </a:lnTo>
                  <a:lnTo>
                    <a:pt x="59" y="535"/>
                  </a:lnTo>
                  <a:lnTo>
                    <a:pt x="58" y="533"/>
                  </a:lnTo>
                  <a:lnTo>
                    <a:pt x="59" y="530"/>
                  </a:lnTo>
                  <a:lnTo>
                    <a:pt x="59" y="527"/>
                  </a:lnTo>
                  <a:lnTo>
                    <a:pt x="59" y="523"/>
                  </a:lnTo>
                  <a:lnTo>
                    <a:pt x="56" y="522"/>
                  </a:lnTo>
                  <a:lnTo>
                    <a:pt x="55" y="521"/>
                  </a:lnTo>
                  <a:lnTo>
                    <a:pt x="54" y="519"/>
                  </a:lnTo>
                  <a:lnTo>
                    <a:pt x="54" y="514"/>
                  </a:lnTo>
                  <a:lnTo>
                    <a:pt x="57" y="510"/>
                  </a:lnTo>
                  <a:lnTo>
                    <a:pt x="57" y="500"/>
                  </a:lnTo>
                  <a:lnTo>
                    <a:pt x="57" y="497"/>
                  </a:lnTo>
                  <a:lnTo>
                    <a:pt x="57" y="490"/>
                  </a:lnTo>
                  <a:lnTo>
                    <a:pt x="57" y="482"/>
                  </a:lnTo>
                  <a:lnTo>
                    <a:pt x="57" y="475"/>
                  </a:lnTo>
                  <a:lnTo>
                    <a:pt x="57" y="469"/>
                  </a:lnTo>
                  <a:lnTo>
                    <a:pt x="56" y="466"/>
                  </a:lnTo>
                  <a:lnTo>
                    <a:pt x="55" y="464"/>
                  </a:lnTo>
                  <a:lnTo>
                    <a:pt x="54" y="461"/>
                  </a:lnTo>
                  <a:lnTo>
                    <a:pt x="53" y="454"/>
                  </a:lnTo>
                  <a:lnTo>
                    <a:pt x="51" y="449"/>
                  </a:lnTo>
                  <a:lnTo>
                    <a:pt x="48" y="445"/>
                  </a:lnTo>
                  <a:lnTo>
                    <a:pt x="47" y="444"/>
                  </a:lnTo>
                  <a:lnTo>
                    <a:pt x="47" y="441"/>
                  </a:lnTo>
                  <a:lnTo>
                    <a:pt x="44" y="437"/>
                  </a:lnTo>
                  <a:lnTo>
                    <a:pt x="42" y="434"/>
                  </a:lnTo>
                  <a:lnTo>
                    <a:pt x="42" y="433"/>
                  </a:lnTo>
                  <a:lnTo>
                    <a:pt x="42" y="427"/>
                  </a:lnTo>
                  <a:lnTo>
                    <a:pt x="40" y="418"/>
                  </a:lnTo>
                  <a:lnTo>
                    <a:pt x="39" y="412"/>
                  </a:lnTo>
                  <a:lnTo>
                    <a:pt x="36" y="404"/>
                  </a:lnTo>
                  <a:lnTo>
                    <a:pt x="34" y="399"/>
                  </a:lnTo>
                  <a:lnTo>
                    <a:pt x="34" y="399"/>
                  </a:lnTo>
                  <a:lnTo>
                    <a:pt x="34" y="397"/>
                  </a:lnTo>
                  <a:lnTo>
                    <a:pt x="39" y="393"/>
                  </a:lnTo>
                  <a:lnTo>
                    <a:pt x="44" y="389"/>
                  </a:lnTo>
                  <a:lnTo>
                    <a:pt x="48" y="382"/>
                  </a:lnTo>
                  <a:lnTo>
                    <a:pt x="53" y="378"/>
                  </a:lnTo>
                  <a:lnTo>
                    <a:pt x="58" y="373"/>
                  </a:lnTo>
                  <a:lnTo>
                    <a:pt x="63" y="367"/>
                  </a:lnTo>
                  <a:lnTo>
                    <a:pt x="69" y="360"/>
                  </a:lnTo>
                  <a:lnTo>
                    <a:pt x="70" y="360"/>
                  </a:lnTo>
                  <a:lnTo>
                    <a:pt x="71" y="359"/>
                  </a:lnTo>
                  <a:lnTo>
                    <a:pt x="69" y="354"/>
                  </a:lnTo>
                  <a:lnTo>
                    <a:pt x="72" y="347"/>
                  </a:lnTo>
                  <a:lnTo>
                    <a:pt x="72" y="343"/>
                  </a:lnTo>
                  <a:lnTo>
                    <a:pt x="72" y="339"/>
                  </a:lnTo>
                  <a:lnTo>
                    <a:pt x="73" y="337"/>
                  </a:lnTo>
                  <a:lnTo>
                    <a:pt x="74" y="336"/>
                  </a:lnTo>
                  <a:lnTo>
                    <a:pt x="78" y="332"/>
                  </a:lnTo>
                  <a:lnTo>
                    <a:pt x="82" y="328"/>
                  </a:lnTo>
                  <a:lnTo>
                    <a:pt x="85" y="323"/>
                  </a:lnTo>
                  <a:lnTo>
                    <a:pt x="89" y="315"/>
                  </a:lnTo>
                  <a:lnTo>
                    <a:pt x="89" y="313"/>
                  </a:lnTo>
                  <a:lnTo>
                    <a:pt x="89" y="311"/>
                  </a:lnTo>
                  <a:lnTo>
                    <a:pt x="88" y="308"/>
                  </a:lnTo>
                  <a:lnTo>
                    <a:pt x="86" y="304"/>
                  </a:lnTo>
                  <a:lnTo>
                    <a:pt x="84" y="300"/>
                  </a:lnTo>
                  <a:lnTo>
                    <a:pt x="82" y="294"/>
                  </a:lnTo>
                  <a:lnTo>
                    <a:pt x="84" y="289"/>
                  </a:lnTo>
                  <a:lnTo>
                    <a:pt x="85" y="287"/>
                  </a:lnTo>
                  <a:lnTo>
                    <a:pt x="85" y="285"/>
                  </a:lnTo>
                  <a:lnTo>
                    <a:pt x="83" y="283"/>
                  </a:lnTo>
                  <a:lnTo>
                    <a:pt x="81" y="282"/>
                  </a:lnTo>
                  <a:lnTo>
                    <a:pt x="80" y="281"/>
                  </a:lnTo>
                  <a:lnTo>
                    <a:pt x="80" y="279"/>
                  </a:lnTo>
                  <a:lnTo>
                    <a:pt x="80" y="277"/>
                  </a:lnTo>
                  <a:lnTo>
                    <a:pt x="80" y="276"/>
                  </a:lnTo>
                  <a:lnTo>
                    <a:pt x="85" y="273"/>
                  </a:lnTo>
                  <a:lnTo>
                    <a:pt x="85" y="272"/>
                  </a:lnTo>
                  <a:lnTo>
                    <a:pt x="86" y="271"/>
                  </a:lnTo>
                  <a:lnTo>
                    <a:pt x="86" y="269"/>
                  </a:lnTo>
                  <a:lnTo>
                    <a:pt x="88" y="264"/>
                  </a:lnTo>
                  <a:lnTo>
                    <a:pt x="89" y="260"/>
                  </a:lnTo>
                  <a:lnTo>
                    <a:pt x="89" y="258"/>
                  </a:lnTo>
                  <a:lnTo>
                    <a:pt x="88" y="256"/>
                  </a:lnTo>
                  <a:lnTo>
                    <a:pt x="88" y="254"/>
                  </a:lnTo>
                  <a:lnTo>
                    <a:pt x="88" y="250"/>
                  </a:lnTo>
                  <a:lnTo>
                    <a:pt x="88" y="239"/>
                  </a:lnTo>
                  <a:lnTo>
                    <a:pt x="89" y="229"/>
                  </a:lnTo>
                  <a:lnTo>
                    <a:pt x="88" y="222"/>
                  </a:lnTo>
                  <a:lnTo>
                    <a:pt x="85" y="215"/>
                  </a:lnTo>
                  <a:lnTo>
                    <a:pt x="85" y="210"/>
                  </a:lnTo>
                  <a:lnTo>
                    <a:pt x="87" y="206"/>
                  </a:lnTo>
                  <a:lnTo>
                    <a:pt x="88" y="204"/>
                  </a:lnTo>
                  <a:lnTo>
                    <a:pt x="86" y="204"/>
                  </a:lnTo>
                  <a:lnTo>
                    <a:pt x="83" y="204"/>
                  </a:lnTo>
                  <a:lnTo>
                    <a:pt x="81" y="203"/>
                  </a:lnTo>
                  <a:lnTo>
                    <a:pt x="77" y="200"/>
                  </a:lnTo>
                  <a:lnTo>
                    <a:pt x="72" y="198"/>
                  </a:lnTo>
                  <a:lnTo>
                    <a:pt x="65" y="196"/>
                  </a:lnTo>
                  <a:lnTo>
                    <a:pt x="55" y="195"/>
                  </a:lnTo>
                  <a:lnTo>
                    <a:pt x="47" y="188"/>
                  </a:lnTo>
                  <a:lnTo>
                    <a:pt x="41" y="187"/>
                  </a:lnTo>
                  <a:lnTo>
                    <a:pt x="39" y="186"/>
                  </a:lnTo>
                  <a:lnTo>
                    <a:pt x="33" y="182"/>
                  </a:lnTo>
                  <a:lnTo>
                    <a:pt x="23" y="181"/>
                  </a:lnTo>
                  <a:lnTo>
                    <a:pt x="13" y="181"/>
                  </a:lnTo>
                  <a:lnTo>
                    <a:pt x="7" y="181"/>
                  </a:lnTo>
                  <a:lnTo>
                    <a:pt x="6" y="180"/>
                  </a:lnTo>
                  <a:lnTo>
                    <a:pt x="6" y="174"/>
                  </a:lnTo>
                  <a:lnTo>
                    <a:pt x="6" y="169"/>
                  </a:lnTo>
                  <a:lnTo>
                    <a:pt x="5" y="165"/>
                  </a:lnTo>
                  <a:lnTo>
                    <a:pt x="5" y="159"/>
                  </a:lnTo>
                  <a:lnTo>
                    <a:pt x="2" y="157"/>
                  </a:lnTo>
                  <a:lnTo>
                    <a:pt x="1" y="154"/>
                  </a:lnTo>
                  <a:lnTo>
                    <a:pt x="0" y="150"/>
                  </a:lnTo>
                  <a:lnTo>
                    <a:pt x="0" y="148"/>
                  </a:lnTo>
                  <a:lnTo>
                    <a:pt x="0" y="148"/>
                  </a:lnTo>
                  <a:lnTo>
                    <a:pt x="7" y="145"/>
                  </a:lnTo>
                  <a:lnTo>
                    <a:pt x="10" y="143"/>
                  </a:lnTo>
                  <a:lnTo>
                    <a:pt x="15" y="141"/>
                  </a:lnTo>
                  <a:lnTo>
                    <a:pt x="22" y="140"/>
                  </a:lnTo>
                  <a:lnTo>
                    <a:pt x="30" y="138"/>
                  </a:lnTo>
                  <a:lnTo>
                    <a:pt x="36" y="136"/>
                  </a:lnTo>
                  <a:lnTo>
                    <a:pt x="42" y="134"/>
                  </a:lnTo>
                  <a:lnTo>
                    <a:pt x="45" y="132"/>
                  </a:lnTo>
                  <a:lnTo>
                    <a:pt x="48" y="131"/>
                  </a:lnTo>
                  <a:lnTo>
                    <a:pt x="57" y="129"/>
                  </a:lnTo>
                  <a:lnTo>
                    <a:pt x="59" y="127"/>
                  </a:lnTo>
                  <a:lnTo>
                    <a:pt x="64" y="126"/>
                  </a:lnTo>
                  <a:lnTo>
                    <a:pt x="65" y="126"/>
                  </a:lnTo>
                  <a:lnTo>
                    <a:pt x="75" y="123"/>
                  </a:lnTo>
                  <a:lnTo>
                    <a:pt x="85" y="119"/>
                  </a:lnTo>
                  <a:lnTo>
                    <a:pt x="89" y="118"/>
                  </a:lnTo>
                  <a:lnTo>
                    <a:pt x="96" y="115"/>
                  </a:lnTo>
                  <a:lnTo>
                    <a:pt x="97" y="116"/>
                  </a:lnTo>
                  <a:lnTo>
                    <a:pt x="102" y="124"/>
                  </a:lnTo>
                  <a:lnTo>
                    <a:pt x="105" y="129"/>
                  </a:lnTo>
                  <a:lnTo>
                    <a:pt x="110" y="134"/>
                  </a:lnTo>
                  <a:lnTo>
                    <a:pt x="110" y="134"/>
                  </a:lnTo>
                  <a:lnTo>
                    <a:pt x="111" y="132"/>
                  </a:lnTo>
                  <a:lnTo>
                    <a:pt x="113" y="132"/>
                  </a:lnTo>
                  <a:lnTo>
                    <a:pt x="120" y="131"/>
                  </a:lnTo>
                  <a:lnTo>
                    <a:pt x="123" y="131"/>
                  </a:lnTo>
                  <a:lnTo>
                    <a:pt x="124" y="130"/>
                  </a:lnTo>
                  <a:lnTo>
                    <a:pt x="128" y="129"/>
                  </a:lnTo>
                  <a:lnTo>
                    <a:pt x="132" y="128"/>
                  </a:lnTo>
                  <a:lnTo>
                    <a:pt x="133" y="129"/>
                  </a:lnTo>
                  <a:lnTo>
                    <a:pt x="137" y="135"/>
                  </a:lnTo>
                  <a:lnTo>
                    <a:pt x="138" y="139"/>
                  </a:lnTo>
                  <a:lnTo>
                    <a:pt x="139" y="145"/>
                  </a:lnTo>
                  <a:lnTo>
                    <a:pt x="139" y="148"/>
                  </a:lnTo>
                  <a:lnTo>
                    <a:pt x="139" y="152"/>
                  </a:lnTo>
                  <a:lnTo>
                    <a:pt x="138" y="157"/>
                  </a:lnTo>
                  <a:lnTo>
                    <a:pt x="135" y="163"/>
                  </a:lnTo>
                  <a:lnTo>
                    <a:pt x="135" y="167"/>
                  </a:lnTo>
                  <a:lnTo>
                    <a:pt x="133" y="171"/>
                  </a:lnTo>
                  <a:lnTo>
                    <a:pt x="130" y="173"/>
                  </a:lnTo>
                  <a:lnTo>
                    <a:pt x="129" y="175"/>
                  </a:lnTo>
                  <a:lnTo>
                    <a:pt x="129" y="177"/>
                  </a:lnTo>
                  <a:lnTo>
                    <a:pt x="130" y="179"/>
                  </a:lnTo>
                  <a:lnTo>
                    <a:pt x="133" y="182"/>
                  </a:lnTo>
                  <a:lnTo>
                    <a:pt x="134" y="184"/>
                  </a:lnTo>
                  <a:lnTo>
                    <a:pt x="134" y="185"/>
                  </a:lnTo>
                  <a:lnTo>
                    <a:pt x="134" y="187"/>
                  </a:lnTo>
                  <a:lnTo>
                    <a:pt x="135" y="189"/>
                  </a:lnTo>
                  <a:lnTo>
                    <a:pt x="135" y="190"/>
                  </a:lnTo>
                  <a:lnTo>
                    <a:pt x="138" y="192"/>
                  </a:lnTo>
                  <a:lnTo>
                    <a:pt x="141" y="195"/>
                  </a:lnTo>
                  <a:lnTo>
                    <a:pt x="146" y="200"/>
                  </a:lnTo>
                  <a:lnTo>
                    <a:pt x="151" y="206"/>
                  </a:lnTo>
                  <a:lnTo>
                    <a:pt x="154" y="208"/>
                  </a:lnTo>
                  <a:lnTo>
                    <a:pt x="156" y="209"/>
                  </a:lnTo>
                  <a:lnTo>
                    <a:pt x="157" y="211"/>
                  </a:lnTo>
                  <a:lnTo>
                    <a:pt x="156" y="213"/>
                  </a:lnTo>
                  <a:lnTo>
                    <a:pt x="155" y="215"/>
                  </a:lnTo>
                  <a:lnTo>
                    <a:pt x="156" y="217"/>
                  </a:lnTo>
                  <a:lnTo>
                    <a:pt x="156" y="218"/>
                  </a:lnTo>
                  <a:lnTo>
                    <a:pt x="157" y="219"/>
                  </a:lnTo>
                  <a:lnTo>
                    <a:pt x="160" y="219"/>
                  </a:lnTo>
                  <a:lnTo>
                    <a:pt x="162" y="218"/>
                  </a:lnTo>
                  <a:lnTo>
                    <a:pt x="163" y="217"/>
                  </a:lnTo>
                  <a:lnTo>
                    <a:pt x="162" y="208"/>
                  </a:lnTo>
                  <a:lnTo>
                    <a:pt x="160" y="202"/>
                  </a:lnTo>
                  <a:lnTo>
                    <a:pt x="159" y="200"/>
                  </a:lnTo>
                  <a:lnTo>
                    <a:pt x="159" y="200"/>
                  </a:lnTo>
                  <a:lnTo>
                    <a:pt x="159" y="198"/>
                  </a:lnTo>
                  <a:lnTo>
                    <a:pt x="161" y="193"/>
                  </a:lnTo>
                  <a:lnTo>
                    <a:pt x="163" y="189"/>
                  </a:lnTo>
                  <a:lnTo>
                    <a:pt x="163" y="187"/>
                  </a:lnTo>
                  <a:lnTo>
                    <a:pt x="165" y="186"/>
                  </a:lnTo>
                  <a:lnTo>
                    <a:pt x="173" y="185"/>
                  </a:lnTo>
                  <a:lnTo>
                    <a:pt x="176" y="184"/>
                  </a:lnTo>
                  <a:lnTo>
                    <a:pt x="178" y="183"/>
                  </a:lnTo>
                  <a:lnTo>
                    <a:pt x="179" y="179"/>
                  </a:lnTo>
                  <a:lnTo>
                    <a:pt x="179" y="170"/>
                  </a:lnTo>
                  <a:lnTo>
                    <a:pt x="180" y="162"/>
                  </a:lnTo>
                  <a:lnTo>
                    <a:pt x="179" y="157"/>
                  </a:lnTo>
                  <a:lnTo>
                    <a:pt x="180" y="149"/>
                  </a:lnTo>
                  <a:lnTo>
                    <a:pt x="182" y="144"/>
                  </a:lnTo>
                  <a:lnTo>
                    <a:pt x="181" y="143"/>
                  </a:lnTo>
                  <a:lnTo>
                    <a:pt x="180" y="137"/>
                  </a:lnTo>
                  <a:lnTo>
                    <a:pt x="176" y="130"/>
                  </a:lnTo>
                  <a:lnTo>
                    <a:pt x="169" y="121"/>
                  </a:lnTo>
                  <a:lnTo>
                    <a:pt x="165" y="117"/>
                  </a:lnTo>
                  <a:lnTo>
                    <a:pt x="161" y="111"/>
                  </a:lnTo>
                  <a:lnTo>
                    <a:pt x="154" y="103"/>
                  </a:lnTo>
                  <a:lnTo>
                    <a:pt x="151" y="100"/>
                  </a:lnTo>
                  <a:lnTo>
                    <a:pt x="149" y="99"/>
                  </a:lnTo>
                  <a:lnTo>
                    <a:pt x="143" y="98"/>
                  </a:lnTo>
                  <a:lnTo>
                    <a:pt x="141" y="96"/>
                  </a:lnTo>
                  <a:lnTo>
                    <a:pt x="140" y="94"/>
                  </a:lnTo>
                  <a:lnTo>
                    <a:pt x="139" y="89"/>
                  </a:lnTo>
                  <a:lnTo>
                    <a:pt x="138" y="86"/>
                  </a:lnTo>
                  <a:lnTo>
                    <a:pt x="138" y="80"/>
                  </a:lnTo>
                  <a:lnTo>
                    <a:pt x="137" y="71"/>
                  </a:lnTo>
                  <a:lnTo>
                    <a:pt x="136" y="69"/>
                  </a:lnTo>
                  <a:lnTo>
                    <a:pt x="135" y="63"/>
                  </a:lnTo>
                  <a:lnTo>
                    <a:pt x="133" y="57"/>
                  </a:lnTo>
                  <a:lnTo>
                    <a:pt x="133" y="55"/>
                  </a:lnTo>
                  <a:lnTo>
                    <a:pt x="133" y="53"/>
                  </a:lnTo>
                  <a:lnTo>
                    <a:pt x="136" y="49"/>
                  </a:lnTo>
                  <a:lnTo>
                    <a:pt x="138" y="46"/>
                  </a:lnTo>
                  <a:lnTo>
                    <a:pt x="139" y="44"/>
                  </a:lnTo>
                  <a:lnTo>
                    <a:pt x="141" y="39"/>
                  </a:lnTo>
                  <a:lnTo>
                    <a:pt x="141" y="37"/>
                  </a:lnTo>
                  <a:lnTo>
                    <a:pt x="143" y="36"/>
                  </a:lnTo>
                  <a:lnTo>
                    <a:pt x="148" y="36"/>
                  </a:lnTo>
                  <a:lnTo>
                    <a:pt x="152" y="36"/>
                  </a:lnTo>
                  <a:lnTo>
                    <a:pt x="159" y="36"/>
                  </a:lnTo>
                  <a:lnTo>
                    <a:pt x="167" y="36"/>
                  </a:lnTo>
                  <a:lnTo>
                    <a:pt x="168" y="36"/>
                  </a:lnTo>
                  <a:lnTo>
                    <a:pt x="169" y="36"/>
                  </a:lnTo>
                  <a:lnTo>
                    <a:pt x="172" y="36"/>
                  </a:lnTo>
                  <a:lnTo>
                    <a:pt x="173" y="36"/>
                  </a:lnTo>
                  <a:lnTo>
                    <a:pt x="176" y="35"/>
                  </a:lnTo>
                  <a:lnTo>
                    <a:pt x="179" y="31"/>
                  </a:lnTo>
                  <a:lnTo>
                    <a:pt x="182" y="31"/>
                  </a:lnTo>
                  <a:lnTo>
                    <a:pt x="188" y="35"/>
                  </a:lnTo>
                  <a:lnTo>
                    <a:pt x="191" y="37"/>
                  </a:lnTo>
                  <a:lnTo>
                    <a:pt x="191" y="39"/>
                  </a:lnTo>
                  <a:lnTo>
                    <a:pt x="195" y="40"/>
                  </a:lnTo>
                  <a:lnTo>
                    <a:pt x="202" y="40"/>
                  </a:lnTo>
                  <a:lnTo>
                    <a:pt x="207" y="39"/>
                  </a:lnTo>
                  <a:lnTo>
                    <a:pt x="210" y="37"/>
                  </a:lnTo>
                  <a:lnTo>
                    <a:pt x="214" y="36"/>
                  </a:lnTo>
                  <a:lnTo>
                    <a:pt x="217" y="35"/>
                  </a:lnTo>
                  <a:lnTo>
                    <a:pt x="219" y="36"/>
                  </a:lnTo>
                  <a:lnTo>
                    <a:pt x="221" y="38"/>
                  </a:lnTo>
                  <a:lnTo>
                    <a:pt x="225" y="39"/>
                  </a:lnTo>
                  <a:lnTo>
                    <a:pt x="230" y="40"/>
                  </a:lnTo>
                  <a:lnTo>
                    <a:pt x="235" y="39"/>
                  </a:lnTo>
                  <a:lnTo>
                    <a:pt x="241" y="36"/>
                  </a:lnTo>
                  <a:lnTo>
                    <a:pt x="244" y="33"/>
                  </a:lnTo>
                  <a:lnTo>
                    <a:pt x="245" y="29"/>
                  </a:lnTo>
                  <a:lnTo>
                    <a:pt x="246" y="27"/>
                  </a:lnTo>
                  <a:lnTo>
                    <a:pt x="247" y="26"/>
                  </a:lnTo>
                  <a:lnTo>
                    <a:pt x="250" y="26"/>
                  </a:lnTo>
                  <a:lnTo>
                    <a:pt x="255" y="26"/>
                  </a:lnTo>
                  <a:lnTo>
                    <a:pt x="259" y="27"/>
                  </a:lnTo>
                  <a:lnTo>
                    <a:pt x="265" y="30"/>
                  </a:lnTo>
                  <a:lnTo>
                    <a:pt x="269" y="29"/>
                  </a:lnTo>
                  <a:lnTo>
                    <a:pt x="275" y="24"/>
                  </a:lnTo>
                  <a:lnTo>
                    <a:pt x="281" y="22"/>
                  </a:lnTo>
                  <a:lnTo>
                    <a:pt x="287" y="22"/>
                  </a:lnTo>
                  <a:lnTo>
                    <a:pt x="292" y="21"/>
                  </a:lnTo>
                  <a:lnTo>
                    <a:pt x="295" y="18"/>
                  </a:lnTo>
                  <a:lnTo>
                    <a:pt x="300" y="16"/>
                  </a:lnTo>
                  <a:lnTo>
                    <a:pt x="304" y="16"/>
                  </a:lnTo>
                  <a:lnTo>
                    <a:pt x="308" y="14"/>
                  </a:lnTo>
                  <a:lnTo>
                    <a:pt x="313" y="11"/>
                  </a:lnTo>
                  <a:lnTo>
                    <a:pt x="319" y="7"/>
                  </a:lnTo>
                  <a:lnTo>
                    <a:pt x="325" y="3"/>
                  </a:lnTo>
                  <a:lnTo>
                    <a:pt x="329" y="0"/>
                  </a:lnTo>
                  <a:lnTo>
                    <a:pt x="330" y="3"/>
                  </a:lnTo>
                  <a:lnTo>
                    <a:pt x="333" y="6"/>
                  </a:lnTo>
                  <a:lnTo>
                    <a:pt x="332" y="8"/>
                  </a:lnTo>
                  <a:lnTo>
                    <a:pt x="329" y="9"/>
                  </a:lnTo>
                  <a:lnTo>
                    <a:pt x="333" y="11"/>
                  </a:lnTo>
                  <a:lnTo>
                    <a:pt x="330" y="15"/>
                  </a:lnTo>
                  <a:lnTo>
                    <a:pt x="330" y="17"/>
                  </a:lnTo>
                  <a:lnTo>
                    <a:pt x="330" y="18"/>
                  </a:lnTo>
                  <a:lnTo>
                    <a:pt x="331" y="19"/>
                  </a:lnTo>
                  <a:lnTo>
                    <a:pt x="329" y="23"/>
                  </a:lnTo>
                  <a:lnTo>
                    <a:pt x="327" y="25"/>
                  </a:lnTo>
                  <a:lnTo>
                    <a:pt x="327" y="28"/>
                  </a:lnTo>
                  <a:lnTo>
                    <a:pt x="329" y="31"/>
                  </a:lnTo>
                  <a:lnTo>
                    <a:pt x="327" y="38"/>
                  </a:lnTo>
                  <a:lnTo>
                    <a:pt x="329" y="44"/>
                  </a:lnTo>
                  <a:lnTo>
                    <a:pt x="330" y="47"/>
                  </a:lnTo>
                  <a:lnTo>
                    <a:pt x="330" y="50"/>
                  </a:lnTo>
                  <a:lnTo>
                    <a:pt x="330" y="53"/>
                  </a:lnTo>
                  <a:lnTo>
                    <a:pt x="330" y="59"/>
                  </a:lnTo>
                  <a:lnTo>
                    <a:pt x="330" y="62"/>
                  </a:lnTo>
                  <a:lnTo>
                    <a:pt x="329" y="66"/>
                  </a:lnTo>
                  <a:lnTo>
                    <a:pt x="331" y="67"/>
                  </a:lnTo>
                  <a:lnTo>
                    <a:pt x="332" y="70"/>
                  </a:lnTo>
                  <a:lnTo>
                    <a:pt x="332" y="74"/>
                  </a:lnTo>
                  <a:lnTo>
                    <a:pt x="332" y="76"/>
                  </a:lnTo>
                  <a:lnTo>
                    <a:pt x="328" y="79"/>
                  </a:lnTo>
                  <a:lnTo>
                    <a:pt x="327" y="80"/>
                  </a:lnTo>
                  <a:lnTo>
                    <a:pt x="327" y="82"/>
                  </a:lnTo>
                  <a:lnTo>
                    <a:pt x="332" y="82"/>
                  </a:lnTo>
                  <a:lnTo>
                    <a:pt x="332" y="84"/>
                  </a:lnTo>
                  <a:lnTo>
                    <a:pt x="332" y="86"/>
                  </a:lnTo>
                  <a:lnTo>
                    <a:pt x="332" y="89"/>
                  </a:lnTo>
                  <a:lnTo>
                    <a:pt x="331" y="92"/>
                  </a:lnTo>
                  <a:lnTo>
                    <a:pt x="332" y="94"/>
                  </a:lnTo>
                  <a:lnTo>
                    <a:pt x="331" y="98"/>
                  </a:lnTo>
                  <a:lnTo>
                    <a:pt x="332" y="99"/>
                  </a:lnTo>
                  <a:lnTo>
                    <a:pt x="332" y="102"/>
                  </a:lnTo>
                  <a:lnTo>
                    <a:pt x="332" y="110"/>
                  </a:lnTo>
                  <a:lnTo>
                    <a:pt x="333" y="119"/>
                  </a:lnTo>
                  <a:lnTo>
                    <a:pt x="333" y="120"/>
                  </a:lnTo>
                  <a:lnTo>
                    <a:pt x="335" y="121"/>
                  </a:lnTo>
                  <a:lnTo>
                    <a:pt x="336" y="122"/>
                  </a:lnTo>
                  <a:lnTo>
                    <a:pt x="336" y="124"/>
                  </a:lnTo>
                  <a:lnTo>
                    <a:pt x="334" y="127"/>
                  </a:lnTo>
                  <a:lnTo>
                    <a:pt x="334" y="130"/>
                  </a:lnTo>
                  <a:lnTo>
                    <a:pt x="334" y="132"/>
                  </a:lnTo>
                  <a:lnTo>
                    <a:pt x="337" y="129"/>
                  </a:lnTo>
                  <a:lnTo>
                    <a:pt x="338" y="129"/>
                  </a:lnTo>
                  <a:lnTo>
                    <a:pt x="340" y="130"/>
                  </a:lnTo>
                  <a:lnTo>
                    <a:pt x="340" y="132"/>
                  </a:lnTo>
                  <a:lnTo>
                    <a:pt x="340" y="134"/>
                  </a:lnTo>
                  <a:lnTo>
                    <a:pt x="340" y="135"/>
                  </a:lnTo>
                  <a:lnTo>
                    <a:pt x="341" y="139"/>
                  </a:lnTo>
                  <a:lnTo>
                    <a:pt x="340" y="141"/>
                  </a:lnTo>
                  <a:lnTo>
                    <a:pt x="338" y="143"/>
                  </a:lnTo>
                  <a:lnTo>
                    <a:pt x="336" y="145"/>
                  </a:lnTo>
                  <a:lnTo>
                    <a:pt x="336" y="148"/>
                  </a:lnTo>
                  <a:lnTo>
                    <a:pt x="336" y="150"/>
                  </a:lnTo>
                  <a:lnTo>
                    <a:pt x="334" y="151"/>
                  </a:lnTo>
                  <a:lnTo>
                    <a:pt x="333" y="151"/>
                  </a:lnTo>
                  <a:lnTo>
                    <a:pt x="335" y="154"/>
                  </a:lnTo>
                  <a:lnTo>
                    <a:pt x="335" y="156"/>
                  </a:lnTo>
                  <a:lnTo>
                    <a:pt x="332" y="163"/>
                  </a:lnTo>
                  <a:lnTo>
                    <a:pt x="324" y="173"/>
                  </a:lnTo>
                  <a:lnTo>
                    <a:pt x="320" y="176"/>
                  </a:lnTo>
                  <a:lnTo>
                    <a:pt x="317" y="180"/>
                  </a:lnTo>
                  <a:lnTo>
                    <a:pt x="317" y="182"/>
                  </a:lnTo>
                  <a:lnTo>
                    <a:pt x="317" y="183"/>
                  </a:lnTo>
                  <a:lnTo>
                    <a:pt x="313" y="188"/>
                  </a:lnTo>
                  <a:lnTo>
                    <a:pt x="309" y="189"/>
                  </a:lnTo>
                  <a:lnTo>
                    <a:pt x="307" y="190"/>
                  </a:lnTo>
                  <a:lnTo>
                    <a:pt x="308" y="195"/>
                  </a:lnTo>
                  <a:lnTo>
                    <a:pt x="306" y="197"/>
                  </a:lnTo>
                  <a:lnTo>
                    <a:pt x="302" y="200"/>
                  </a:lnTo>
                  <a:lnTo>
                    <a:pt x="289" y="207"/>
                  </a:lnTo>
                  <a:lnTo>
                    <a:pt x="288" y="209"/>
                  </a:lnTo>
                  <a:lnTo>
                    <a:pt x="284" y="213"/>
                  </a:lnTo>
                  <a:lnTo>
                    <a:pt x="280" y="214"/>
                  </a:lnTo>
                  <a:lnTo>
                    <a:pt x="278" y="215"/>
                  </a:lnTo>
                  <a:lnTo>
                    <a:pt x="274" y="215"/>
                  </a:lnTo>
                  <a:lnTo>
                    <a:pt x="272" y="215"/>
                  </a:lnTo>
                  <a:lnTo>
                    <a:pt x="271" y="215"/>
                  </a:lnTo>
                  <a:lnTo>
                    <a:pt x="270" y="217"/>
                  </a:lnTo>
                  <a:lnTo>
                    <a:pt x="262" y="220"/>
                  </a:lnTo>
                  <a:lnTo>
                    <a:pt x="254" y="222"/>
                  </a:lnTo>
                  <a:lnTo>
                    <a:pt x="252" y="224"/>
                  </a:lnTo>
                  <a:lnTo>
                    <a:pt x="251" y="225"/>
                  </a:lnTo>
                  <a:lnTo>
                    <a:pt x="244" y="227"/>
                  </a:lnTo>
                  <a:lnTo>
                    <a:pt x="234" y="233"/>
                  </a:lnTo>
                  <a:lnTo>
                    <a:pt x="225" y="239"/>
                  </a:lnTo>
                  <a:lnTo>
                    <a:pt x="219" y="244"/>
                  </a:lnTo>
                  <a:lnTo>
                    <a:pt x="217" y="246"/>
                  </a:lnTo>
                  <a:lnTo>
                    <a:pt x="215" y="247"/>
                  </a:lnTo>
                  <a:lnTo>
                    <a:pt x="215" y="250"/>
                  </a:lnTo>
                  <a:lnTo>
                    <a:pt x="214" y="252"/>
                  </a:lnTo>
                  <a:lnTo>
                    <a:pt x="210" y="258"/>
                  </a:lnTo>
                  <a:lnTo>
                    <a:pt x="203" y="265"/>
                  </a:lnTo>
                  <a:lnTo>
                    <a:pt x="201" y="267"/>
                  </a:lnTo>
                  <a:lnTo>
                    <a:pt x="198" y="271"/>
                  </a:lnTo>
                  <a:lnTo>
                    <a:pt x="198" y="273"/>
                  </a:lnTo>
                  <a:lnTo>
                    <a:pt x="196" y="274"/>
                  </a:lnTo>
                  <a:lnTo>
                    <a:pt x="194" y="272"/>
                  </a:lnTo>
                  <a:lnTo>
                    <a:pt x="193" y="276"/>
                  </a:lnTo>
                  <a:lnTo>
                    <a:pt x="191" y="277"/>
                  </a:lnTo>
                  <a:lnTo>
                    <a:pt x="189" y="276"/>
                  </a:lnTo>
                  <a:lnTo>
                    <a:pt x="185" y="278"/>
                  </a:lnTo>
                  <a:lnTo>
                    <a:pt x="180" y="281"/>
                  </a:lnTo>
                  <a:lnTo>
                    <a:pt x="174" y="287"/>
                  </a:lnTo>
                  <a:lnTo>
                    <a:pt x="165" y="298"/>
                  </a:lnTo>
                  <a:lnTo>
                    <a:pt x="152" y="308"/>
                  </a:lnTo>
                  <a:lnTo>
                    <a:pt x="150" y="308"/>
                  </a:lnTo>
                  <a:lnTo>
                    <a:pt x="149" y="308"/>
                  </a:lnTo>
                  <a:lnTo>
                    <a:pt x="144" y="305"/>
                  </a:lnTo>
                  <a:lnTo>
                    <a:pt x="142" y="305"/>
                  </a:lnTo>
                  <a:lnTo>
                    <a:pt x="144" y="307"/>
                  </a:lnTo>
                  <a:lnTo>
                    <a:pt x="146" y="308"/>
                  </a:lnTo>
                  <a:lnTo>
                    <a:pt x="145" y="312"/>
                  </a:lnTo>
                  <a:lnTo>
                    <a:pt x="145" y="318"/>
                  </a:lnTo>
                  <a:lnTo>
                    <a:pt x="144" y="329"/>
                  </a:lnTo>
                  <a:lnTo>
                    <a:pt x="144" y="331"/>
                  </a:lnTo>
                  <a:lnTo>
                    <a:pt x="146" y="334"/>
                  </a:lnTo>
                  <a:lnTo>
                    <a:pt x="149" y="338"/>
                  </a:lnTo>
                  <a:lnTo>
                    <a:pt x="153" y="342"/>
                  </a:lnTo>
                  <a:lnTo>
                    <a:pt x="157" y="356"/>
                  </a:lnTo>
                  <a:lnTo>
                    <a:pt x="157" y="362"/>
                  </a:lnTo>
                  <a:lnTo>
                    <a:pt x="162" y="371"/>
                  </a:lnTo>
                  <a:lnTo>
                    <a:pt x="162" y="375"/>
                  </a:lnTo>
                  <a:lnTo>
                    <a:pt x="164" y="384"/>
                  </a:lnTo>
                  <a:lnTo>
                    <a:pt x="164" y="392"/>
                  </a:lnTo>
                  <a:lnTo>
                    <a:pt x="163" y="397"/>
                  </a:lnTo>
                  <a:lnTo>
                    <a:pt x="166" y="399"/>
                  </a:lnTo>
                  <a:lnTo>
                    <a:pt x="167" y="397"/>
                  </a:lnTo>
                  <a:lnTo>
                    <a:pt x="167" y="394"/>
                  </a:lnTo>
                  <a:lnTo>
                    <a:pt x="167" y="389"/>
                  </a:lnTo>
                  <a:lnTo>
                    <a:pt x="168" y="387"/>
                  </a:lnTo>
                  <a:lnTo>
                    <a:pt x="169" y="387"/>
                  </a:lnTo>
                  <a:lnTo>
                    <a:pt x="169" y="390"/>
                  </a:lnTo>
                  <a:lnTo>
                    <a:pt x="170" y="392"/>
                  </a:lnTo>
                  <a:lnTo>
                    <a:pt x="171" y="393"/>
                  </a:lnTo>
                  <a:lnTo>
                    <a:pt x="171" y="396"/>
                  </a:lnTo>
                  <a:lnTo>
                    <a:pt x="169" y="406"/>
                  </a:lnTo>
                  <a:lnTo>
                    <a:pt x="169" y="410"/>
                  </a:lnTo>
                  <a:lnTo>
                    <a:pt x="172" y="416"/>
                  </a:lnTo>
                  <a:lnTo>
                    <a:pt x="169" y="424"/>
                  </a:lnTo>
                  <a:lnTo>
                    <a:pt x="165" y="443"/>
                  </a:lnTo>
                  <a:lnTo>
                    <a:pt x="165" y="445"/>
                  </a:lnTo>
                  <a:lnTo>
                    <a:pt x="166" y="447"/>
                  </a:lnTo>
                  <a:lnTo>
                    <a:pt x="168" y="447"/>
                  </a:lnTo>
                  <a:lnTo>
                    <a:pt x="169" y="445"/>
                  </a:lnTo>
                  <a:lnTo>
                    <a:pt x="170" y="445"/>
                  </a:lnTo>
                  <a:lnTo>
                    <a:pt x="171" y="446"/>
                  </a:lnTo>
                  <a:lnTo>
                    <a:pt x="169" y="455"/>
                  </a:lnTo>
                  <a:lnTo>
                    <a:pt x="167" y="458"/>
                  </a:lnTo>
                  <a:lnTo>
                    <a:pt x="162" y="467"/>
                  </a:lnTo>
                  <a:lnTo>
                    <a:pt x="159" y="471"/>
                  </a:lnTo>
                  <a:lnTo>
                    <a:pt x="153" y="475"/>
                  </a:lnTo>
                  <a:lnTo>
                    <a:pt x="141" y="481"/>
                  </a:lnTo>
                  <a:lnTo>
                    <a:pt x="116" y="490"/>
                  </a:lnTo>
                  <a:lnTo>
                    <a:pt x="106" y="494"/>
                  </a:lnTo>
                  <a:lnTo>
                    <a:pt x="100" y="497"/>
                  </a:lnTo>
                  <a:lnTo>
                    <a:pt x="88" y="505"/>
                  </a:lnTo>
                  <a:lnTo>
                    <a:pt x="83" y="510"/>
                  </a:lnTo>
                  <a:lnTo>
                    <a:pt x="80" y="517"/>
                  </a:lnTo>
                  <a:lnTo>
                    <a:pt x="78" y="519"/>
                  </a:lnTo>
                  <a:lnTo>
                    <a:pt x="76" y="523"/>
                  </a:lnTo>
                  <a:lnTo>
                    <a:pt x="78" y="526"/>
                  </a:lnTo>
                  <a:lnTo>
                    <a:pt x="80" y="528"/>
                  </a:lnTo>
                  <a:lnTo>
                    <a:pt x="82" y="530"/>
                  </a:lnTo>
                  <a:lnTo>
                    <a:pt x="83" y="531"/>
                  </a:lnTo>
                  <a:lnTo>
                    <a:pt x="85" y="532"/>
                  </a:lnTo>
                  <a:lnTo>
                    <a:pt x="86" y="527"/>
                  </a:lnTo>
                  <a:lnTo>
                    <a:pt x="86" y="525"/>
                  </a:lnTo>
                  <a:lnTo>
                    <a:pt x="88" y="525"/>
                  </a:lnTo>
                  <a:lnTo>
                    <a:pt x="87" y="532"/>
                  </a:lnTo>
                  <a:lnTo>
                    <a:pt x="86" y="55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1" name="Freeform 1101">
              <a:extLst>
                <a:ext uri="{FF2B5EF4-FFF2-40B4-BE49-F238E27FC236}">
                  <a16:creationId xmlns="" xmlns:a16="http://schemas.microsoft.com/office/drawing/2014/main" id="{ED2D6435-A1AB-8766-1A71-7E2E5AEC203F}"/>
                </a:ext>
              </a:extLst>
            </p:cNvPr>
            <p:cNvSpPr>
              <a:spLocks noChangeArrowheads="1"/>
            </p:cNvSpPr>
            <p:nvPr/>
          </p:nvSpPr>
          <p:spPr bwMode="auto">
            <a:xfrm>
              <a:off x="9584103" y="10385913"/>
              <a:ext cx="5497" cy="5493"/>
            </a:xfrm>
            <a:custGeom>
              <a:avLst/>
              <a:gdLst>
                <a:gd name="T0" fmla="*/ 4 w 5"/>
                <a:gd name="T1" fmla="*/ 2 h 5"/>
                <a:gd name="T2" fmla="*/ 3 w 5"/>
                <a:gd name="T3" fmla="*/ 1 h 5"/>
                <a:gd name="T4" fmla="*/ 2 w 5"/>
                <a:gd name="T5" fmla="*/ 0 h 5"/>
                <a:gd name="T6" fmla="*/ 1 w 5"/>
                <a:gd name="T7" fmla="*/ 1 h 5"/>
                <a:gd name="T8" fmla="*/ 0 w 5"/>
                <a:gd name="T9" fmla="*/ 2 h 5"/>
                <a:gd name="T10" fmla="*/ 2 w 5"/>
                <a:gd name="T11" fmla="*/ 4 h 5"/>
                <a:gd name="T12" fmla="*/ 3 w 5"/>
                <a:gd name="T13" fmla="*/ 4 h 5"/>
                <a:gd name="T14" fmla="*/ 4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2"/>
                  </a:moveTo>
                  <a:lnTo>
                    <a:pt x="3" y="1"/>
                  </a:lnTo>
                  <a:lnTo>
                    <a:pt x="2" y="0"/>
                  </a:lnTo>
                  <a:lnTo>
                    <a:pt x="1" y="1"/>
                  </a:lnTo>
                  <a:lnTo>
                    <a:pt x="0" y="2"/>
                  </a:lnTo>
                  <a:lnTo>
                    <a:pt x="2" y="4"/>
                  </a:lnTo>
                  <a:lnTo>
                    <a:pt x="3" y="4"/>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2" name="Freeform 1102">
              <a:extLst>
                <a:ext uri="{FF2B5EF4-FFF2-40B4-BE49-F238E27FC236}">
                  <a16:creationId xmlns="" xmlns:a16="http://schemas.microsoft.com/office/drawing/2014/main" id="{2D73E5C4-3C92-8D11-AF3E-4BB47AB4F28D}"/>
                </a:ext>
              </a:extLst>
            </p:cNvPr>
            <p:cNvSpPr>
              <a:spLocks noChangeArrowheads="1"/>
            </p:cNvSpPr>
            <p:nvPr/>
          </p:nvSpPr>
          <p:spPr bwMode="auto">
            <a:xfrm>
              <a:off x="9589600" y="10385913"/>
              <a:ext cx="5493" cy="5493"/>
            </a:xfrm>
            <a:custGeom>
              <a:avLst/>
              <a:gdLst>
                <a:gd name="T0" fmla="*/ 1 w 4"/>
                <a:gd name="T1" fmla="*/ 3 h 4"/>
                <a:gd name="T2" fmla="*/ 2 w 4"/>
                <a:gd name="T3" fmla="*/ 2 h 4"/>
                <a:gd name="T4" fmla="*/ 3 w 4"/>
                <a:gd name="T5" fmla="*/ 2 h 4"/>
                <a:gd name="T6" fmla="*/ 3 w 4"/>
                <a:gd name="T7" fmla="*/ 0 h 4"/>
                <a:gd name="T8" fmla="*/ 2 w 4"/>
                <a:gd name="T9" fmla="*/ 0 h 4"/>
                <a:gd name="T10" fmla="*/ 1 w 4"/>
                <a:gd name="T11" fmla="*/ 0 h 4"/>
                <a:gd name="T12" fmla="*/ 0 w 4"/>
                <a:gd name="T13" fmla="*/ 0 h 4"/>
                <a:gd name="T14" fmla="*/ 0 w 4"/>
                <a:gd name="T15" fmla="*/ 1 h 4"/>
                <a:gd name="T16" fmla="*/ 0 w 4"/>
                <a:gd name="T17" fmla="*/ 3 h 4"/>
                <a:gd name="T18" fmla="*/ 0 w 4"/>
                <a:gd name="T19" fmla="*/ 3 h 4"/>
                <a:gd name="T20" fmla="*/ 1 w 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3"/>
                  </a:moveTo>
                  <a:lnTo>
                    <a:pt x="2" y="2"/>
                  </a:lnTo>
                  <a:lnTo>
                    <a:pt x="3" y="2"/>
                  </a:lnTo>
                  <a:lnTo>
                    <a:pt x="3" y="0"/>
                  </a:lnTo>
                  <a:lnTo>
                    <a:pt x="2" y="0"/>
                  </a:lnTo>
                  <a:lnTo>
                    <a:pt x="1" y="0"/>
                  </a:lnTo>
                  <a:lnTo>
                    <a:pt x="0" y="0"/>
                  </a:lnTo>
                  <a:lnTo>
                    <a:pt x="0" y="1"/>
                  </a:lnTo>
                  <a:lnTo>
                    <a:pt x="0" y="3"/>
                  </a:lnTo>
                  <a:lnTo>
                    <a:pt x="0" y="3"/>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3" name="Freeform 1104">
              <a:extLst>
                <a:ext uri="{FF2B5EF4-FFF2-40B4-BE49-F238E27FC236}">
                  <a16:creationId xmlns="" xmlns:a16="http://schemas.microsoft.com/office/drawing/2014/main" id="{EACDEA46-67D1-B155-1F29-CAC63BDBFEC6}"/>
                </a:ext>
              </a:extLst>
            </p:cNvPr>
            <p:cNvSpPr>
              <a:spLocks noChangeArrowheads="1"/>
            </p:cNvSpPr>
            <p:nvPr/>
          </p:nvSpPr>
          <p:spPr bwMode="auto">
            <a:xfrm>
              <a:off x="8671901" y="10589234"/>
              <a:ext cx="544026" cy="516548"/>
            </a:xfrm>
            <a:custGeom>
              <a:avLst/>
              <a:gdLst>
                <a:gd name="T0" fmla="*/ 395 w 435"/>
                <a:gd name="T1" fmla="*/ 18 h 416"/>
                <a:gd name="T2" fmla="*/ 424 w 435"/>
                <a:gd name="T3" fmla="*/ 19 h 416"/>
                <a:gd name="T4" fmla="*/ 432 w 435"/>
                <a:gd name="T5" fmla="*/ 28 h 416"/>
                <a:gd name="T6" fmla="*/ 409 w 435"/>
                <a:gd name="T7" fmla="*/ 36 h 416"/>
                <a:gd name="T8" fmla="*/ 398 w 435"/>
                <a:gd name="T9" fmla="*/ 37 h 416"/>
                <a:gd name="T10" fmla="*/ 384 w 435"/>
                <a:gd name="T11" fmla="*/ 49 h 416"/>
                <a:gd name="T12" fmla="*/ 380 w 435"/>
                <a:gd name="T13" fmla="*/ 47 h 416"/>
                <a:gd name="T14" fmla="*/ 369 w 435"/>
                <a:gd name="T15" fmla="*/ 34 h 416"/>
                <a:gd name="T16" fmla="*/ 330 w 435"/>
                <a:gd name="T17" fmla="*/ 41 h 416"/>
                <a:gd name="T18" fmla="*/ 296 w 435"/>
                <a:gd name="T19" fmla="*/ 52 h 416"/>
                <a:gd name="T20" fmla="*/ 296 w 435"/>
                <a:gd name="T21" fmla="*/ 107 h 416"/>
                <a:gd name="T22" fmla="*/ 296 w 435"/>
                <a:gd name="T23" fmla="*/ 163 h 416"/>
                <a:gd name="T24" fmla="*/ 281 w 435"/>
                <a:gd name="T25" fmla="*/ 170 h 416"/>
                <a:gd name="T26" fmla="*/ 265 w 435"/>
                <a:gd name="T27" fmla="*/ 189 h 416"/>
                <a:gd name="T28" fmla="*/ 265 w 435"/>
                <a:gd name="T29" fmla="*/ 228 h 416"/>
                <a:gd name="T30" fmla="*/ 265 w 435"/>
                <a:gd name="T31" fmla="*/ 265 h 416"/>
                <a:gd name="T32" fmla="*/ 265 w 435"/>
                <a:gd name="T33" fmla="*/ 312 h 416"/>
                <a:gd name="T34" fmla="*/ 265 w 435"/>
                <a:gd name="T35" fmla="*/ 377 h 416"/>
                <a:gd name="T36" fmla="*/ 255 w 435"/>
                <a:gd name="T37" fmla="*/ 399 h 416"/>
                <a:gd name="T38" fmla="*/ 243 w 435"/>
                <a:gd name="T39" fmla="*/ 408 h 416"/>
                <a:gd name="T40" fmla="*/ 238 w 435"/>
                <a:gd name="T41" fmla="*/ 415 h 416"/>
                <a:gd name="T42" fmla="*/ 211 w 435"/>
                <a:gd name="T43" fmla="*/ 414 h 416"/>
                <a:gd name="T44" fmla="*/ 191 w 435"/>
                <a:gd name="T45" fmla="*/ 409 h 416"/>
                <a:gd name="T46" fmla="*/ 182 w 435"/>
                <a:gd name="T47" fmla="*/ 402 h 416"/>
                <a:gd name="T48" fmla="*/ 181 w 435"/>
                <a:gd name="T49" fmla="*/ 394 h 416"/>
                <a:gd name="T50" fmla="*/ 176 w 435"/>
                <a:gd name="T51" fmla="*/ 388 h 416"/>
                <a:gd name="T52" fmla="*/ 167 w 435"/>
                <a:gd name="T53" fmla="*/ 384 h 416"/>
                <a:gd name="T54" fmla="*/ 163 w 435"/>
                <a:gd name="T55" fmla="*/ 394 h 416"/>
                <a:gd name="T56" fmla="*/ 159 w 435"/>
                <a:gd name="T57" fmla="*/ 398 h 416"/>
                <a:gd name="T58" fmla="*/ 148 w 435"/>
                <a:gd name="T59" fmla="*/ 401 h 416"/>
                <a:gd name="T60" fmla="*/ 116 w 435"/>
                <a:gd name="T61" fmla="*/ 359 h 416"/>
                <a:gd name="T62" fmla="*/ 109 w 435"/>
                <a:gd name="T63" fmla="*/ 333 h 416"/>
                <a:gd name="T64" fmla="*/ 104 w 435"/>
                <a:gd name="T65" fmla="*/ 321 h 416"/>
                <a:gd name="T66" fmla="*/ 100 w 435"/>
                <a:gd name="T67" fmla="*/ 287 h 416"/>
                <a:gd name="T68" fmla="*/ 93 w 435"/>
                <a:gd name="T69" fmla="*/ 259 h 416"/>
                <a:gd name="T70" fmla="*/ 88 w 435"/>
                <a:gd name="T71" fmla="*/ 221 h 416"/>
                <a:gd name="T72" fmla="*/ 88 w 435"/>
                <a:gd name="T73" fmla="*/ 201 h 416"/>
                <a:gd name="T74" fmla="*/ 90 w 435"/>
                <a:gd name="T75" fmla="*/ 195 h 416"/>
                <a:gd name="T76" fmla="*/ 70 w 435"/>
                <a:gd name="T77" fmla="*/ 157 h 416"/>
                <a:gd name="T78" fmla="*/ 47 w 435"/>
                <a:gd name="T79" fmla="*/ 108 h 416"/>
                <a:gd name="T80" fmla="*/ 12 w 435"/>
                <a:gd name="T81" fmla="*/ 53 h 416"/>
                <a:gd name="T82" fmla="*/ 1 w 435"/>
                <a:gd name="T83" fmla="*/ 26 h 416"/>
                <a:gd name="T84" fmla="*/ 9 w 435"/>
                <a:gd name="T85" fmla="*/ 7 h 416"/>
                <a:gd name="T86" fmla="*/ 21 w 435"/>
                <a:gd name="T87" fmla="*/ 8 h 416"/>
                <a:gd name="T88" fmla="*/ 37 w 435"/>
                <a:gd name="T89" fmla="*/ 3 h 416"/>
                <a:gd name="T90" fmla="*/ 50 w 435"/>
                <a:gd name="T91" fmla="*/ 1 h 416"/>
                <a:gd name="T92" fmla="*/ 64 w 435"/>
                <a:gd name="T93" fmla="*/ 9 h 416"/>
                <a:gd name="T94" fmla="*/ 73 w 435"/>
                <a:gd name="T95" fmla="*/ 15 h 416"/>
                <a:gd name="T96" fmla="*/ 93 w 435"/>
                <a:gd name="T97" fmla="*/ 14 h 416"/>
                <a:gd name="T98" fmla="*/ 142 w 435"/>
                <a:gd name="T99" fmla="*/ 14 h 416"/>
                <a:gd name="T100" fmla="*/ 191 w 435"/>
                <a:gd name="T101" fmla="*/ 14 h 416"/>
                <a:gd name="T102" fmla="*/ 215 w 435"/>
                <a:gd name="T103" fmla="*/ 15 h 416"/>
                <a:gd name="T104" fmla="*/ 224 w 435"/>
                <a:gd name="T105" fmla="*/ 24 h 416"/>
                <a:gd name="T106" fmla="*/ 240 w 435"/>
                <a:gd name="T107" fmla="*/ 28 h 416"/>
                <a:gd name="T108" fmla="*/ 272 w 435"/>
                <a:gd name="T109" fmla="*/ 30 h 416"/>
                <a:gd name="T110" fmla="*/ 289 w 435"/>
                <a:gd name="T111" fmla="*/ 35 h 416"/>
                <a:gd name="T112" fmla="*/ 309 w 435"/>
                <a:gd name="T113" fmla="*/ 34 h 416"/>
                <a:gd name="T114" fmla="*/ 340 w 435"/>
                <a:gd name="T115" fmla="*/ 2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416">
                  <a:moveTo>
                    <a:pt x="374" y="23"/>
                  </a:moveTo>
                  <a:lnTo>
                    <a:pt x="380" y="21"/>
                  </a:lnTo>
                  <a:lnTo>
                    <a:pt x="387" y="20"/>
                  </a:lnTo>
                  <a:lnTo>
                    <a:pt x="395" y="18"/>
                  </a:lnTo>
                  <a:lnTo>
                    <a:pt x="401" y="17"/>
                  </a:lnTo>
                  <a:lnTo>
                    <a:pt x="402" y="17"/>
                  </a:lnTo>
                  <a:lnTo>
                    <a:pt x="417" y="18"/>
                  </a:lnTo>
                  <a:lnTo>
                    <a:pt x="424" y="19"/>
                  </a:lnTo>
                  <a:lnTo>
                    <a:pt x="426" y="20"/>
                  </a:lnTo>
                  <a:lnTo>
                    <a:pt x="429" y="22"/>
                  </a:lnTo>
                  <a:lnTo>
                    <a:pt x="434" y="28"/>
                  </a:lnTo>
                  <a:lnTo>
                    <a:pt x="432" y="28"/>
                  </a:lnTo>
                  <a:lnTo>
                    <a:pt x="422" y="29"/>
                  </a:lnTo>
                  <a:lnTo>
                    <a:pt x="419" y="30"/>
                  </a:lnTo>
                  <a:lnTo>
                    <a:pt x="411" y="36"/>
                  </a:lnTo>
                  <a:lnTo>
                    <a:pt x="409" y="36"/>
                  </a:lnTo>
                  <a:lnTo>
                    <a:pt x="407" y="34"/>
                  </a:lnTo>
                  <a:lnTo>
                    <a:pt x="405" y="34"/>
                  </a:lnTo>
                  <a:lnTo>
                    <a:pt x="402" y="36"/>
                  </a:lnTo>
                  <a:lnTo>
                    <a:pt x="398" y="37"/>
                  </a:lnTo>
                  <a:lnTo>
                    <a:pt x="394" y="40"/>
                  </a:lnTo>
                  <a:lnTo>
                    <a:pt x="390" y="42"/>
                  </a:lnTo>
                  <a:lnTo>
                    <a:pt x="389" y="43"/>
                  </a:lnTo>
                  <a:lnTo>
                    <a:pt x="384" y="49"/>
                  </a:lnTo>
                  <a:lnTo>
                    <a:pt x="382" y="50"/>
                  </a:lnTo>
                  <a:lnTo>
                    <a:pt x="381" y="50"/>
                  </a:lnTo>
                  <a:lnTo>
                    <a:pt x="380" y="50"/>
                  </a:lnTo>
                  <a:lnTo>
                    <a:pt x="380" y="47"/>
                  </a:lnTo>
                  <a:lnTo>
                    <a:pt x="376" y="42"/>
                  </a:lnTo>
                  <a:lnTo>
                    <a:pt x="371" y="36"/>
                  </a:lnTo>
                  <a:lnTo>
                    <a:pt x="369" y="35"/>
                  </a:lnTo>
                  <a:lnTo>
                    <a:pt x="369" y="34"/>
                  </a:lnTo>
                  <a:lnTo>
                    <a:pt x="365" y="35"/>
                  </a:lnTo>
                  <a:lnTo>
                    <a:pt x="353" y="37"/>
                  </a:lnTo>
                  <a:lnTo>
                    <a:pt x="344" y="39"/>
                  </a:lnTo>
                  <a:lnTo>
                    <a:pt x="330" y="41"/>
                  </a:lnTo>
                  <a:lnTo>
                    <a:pt x="314" y="43"/>
                  </a:lnTo>
                  <a:lnTo>
                    <a:pt x="305" y="45"/>
                  </a:lnTo>
                  <a:lnTo>
                    <a:pt x="296" y="45"/>
                  </a:lnTo>
                  <a:lnTo>
                    <a:pt x="296" y="52"/>
                  </a:lnTo>
                  <a:lnTo>
                    <a:pt x="296" y="65"/>
                  </a:lnTo>
                  <a:lnTo>
                    <a:pt x="296" y="80"/>
                  </a:lnTo>
                  <a:lnTo>
                    <a:pt x="296" y="93"/>
                  </a:lnTo>
                  <a:lnTo>
                    <a:pt x="296" y="107"/>
                  </a:lnTo>
                  <a:lnTo>
                    <a:pt x="296" y="121"/>
                  </a:lnTo>
                  <a:lnTo>
                    <a:pt x="296" y="134"/>
                  </a:lnTo>
                  <a:lnTo>
                    <a:pt x="296" y="149"/>
                  </a:lnTo>
                  <a:lnTo>
                    <a:pt x="296" y="163"/>
                  </a:lnTo>
                  <a:lnTo>
                    <a:pt x="296" y="169"/>
                  </a:lnTo>
                  <a:lnTo>
                    <a:pt x="296" y="170"/>
                  </a:lnTo>
                  <a:lnTo>
                    <a:pt x="292" y="170"/>
                  </a:lnTo>
                  <a:lnTo>
                    <a:pt x="281" y="170"/>
                  </a:lnTo>
                  <a:lnTo>
                    <a:pt x="272" y="170"/>
                  </a:lnTo>
                  <a:lnTo>
                    <a:pt x="265" y="170"/>
                  </a:lnTo>
                  <a:lnTo>
                    <a:pt x="265" y="179"/>
                  </a:lnTo>
                  <a:lnTo>
                    <a:pt x="265" y="189"/>
                  </a:lnTo>
                  <a:lnTo>
                    <a:pt x="265" y="198"/>
                  </a:lnTo>
                  <a:lnTo>
                    <a:pt x="265" y="208"/>
                  </a:lnTo>
                  <a:lnTo>
                    <a:pt x="265" y="218"/>
                  </a:lnTo>
                  <a:lnTo>
                    <a:pt x="265" y="228"/>
                  </a:lnTo>
                  <a:lnTo>
                    <a:pt x="265" y="238"/>
                  </a:lnTo>
                  <a:lnTo>
                    <a:pt x="265" y="248"/>
                  </a:lnTo>
                  <a:lnTo>
                    <a:pt x="265" y="258"/>
                  </a:lnTo>
                  <a:lnTo>
                    <a:pt x="265" y="265"/>
                  </a:lnTo>
                  <a:lnTo>
                    <a:pt x="265" y="267"/>
                  </a:lnTo>
                  <a:lnTo>
                    <a:pt x="265" y="281"/>
                  </a:lnTo>
                  <a:lnTo>
                    <a:pt x="265" y="297"/>
                  </a:lnTo>
                  <a:lnTo>
                    <a:pt x="265" y="312"/>
                  </a:lnTo>
                  <a:lnTo>
                    <a:pt x="265" y="328"/>
                  </a:lnTo>
                  <a:lnTo>
                    <a:pt x="265" y="344"/>
                  </a:lnTo>
                  <a:lnTo>
                    <a:pt x="265" y="360"/>
                  </a:lnTo>
                  <a:lnTo>
                    <a:pt x="265" y="377"/>
                  </a:lnTo>
                  <a:lnTo>
                    <a:pt x="265" y="393"/>
                  </a:lnTo>
                  <a:lnTo>
                    <a:pt x="265" y="398"/>
                  </a:lnTo>
                  <a:lnTo>
                    <a:pt x="262" y="398"/>
                  </a:lnTo>
                  <a:lnTo>
                    <a:pt x="255" y="399"/>
                  </a:lnTo>
                  <a:lnTo>
                    <a:pt x="251" y="403"/>
                  </a:lnTo>
                  <a:lnTo>
                    <a:pt x="249" y="406"/>
                  </a:lnTo>
                  <a:lnTo>
                    <a:pt x="246" y="407"/>
                  </a:lnTo>
                  <a:lnTo>
                    <a:pt x="243" y="408"/>
                  </a:lnTo>
                  <a:lnTo>
                    <a:pt x="242" y="410"/>
                  </a:lnTo>
                  <a:lnTo>
                    <a:pt x="242" y="412"/>
                  </a:lnTo>
                  <a:lnTo>
                    <a:pt x="241" y="414"/>
                  </a:lnTo>
                  <a:lnTo>
                    <a:pt x="238" y="415"/>
                  </a:lnTo>
                  <a:lnTo>
                    <a:pt x="234" y="415"/>
                  </a:lnTo>
                  <a:lnTo>
                    <a:pt x="228" y="413"/>
                  </a:lnTo>
                  <a:lnTo>
                    <a:pt x="221" y="412"/>
                  </a:lnTo>
                  <a:lnTo>
                    <a:pt x="211" y="414"/>
                  </a:lnTo>
                  <a:lnTo>
                    <a:pt x="205" y="413"/>
                  </a:lnTo>
                  <a:lnTo>
                    <a:pt x="201" y="411"/>
                  </a:lnTo>
                  <a:lnTo>
                    <a:pt x="196" y="410"/>
                  </a:lnTo>
                  <a:lnTo>
                    <a:pt x="191" y="409"/>
                  </a:lnTo>
                  <a:lnTo>
                    <a:pt x="189" y="409"/>
                  </a:lnTo>
                  <a:lnTo>
                    <a:pt x="183" y="407"/>
                  </a:lnTo>
                  <a:lnTo>
                    <a:pt x="183" y="404"/>
                  </a:lnTo>
                  <a:lnTo>
                    <a:pt x="182" y="402"/>
                  </a:lnTo>
                  <a:lnTo>
                    <a:pt x="180" y="399"/>
                  </a:lnTo>
                  <a:lnTo>
                    <a:pt x="180" y="398"/>
                  </a:lnTo>
                  <a:lnTo>
                    <a:pt x="181" y="396"/>
                  </a:lnTo>
                  <a:lnTo>
                    <a:pt x="181" y="394"/>
                  </a:lnTo>
                  <a:lnTo>
                    <a:pt x="181" y="391"/>
                  </a:lnTo>
                  <a:lnTo>
                    <a:pt x="179" y="390"/>
                  </a:lnTo>
                  <a:lnTo>
                    <a:pt x="177" y="390"/>
                  </a:lnTo>
                  <a:lnTo>
                    <a:pt x="176" y="388"/>
                  </a:lnTo>
                  <a:lnTo>
                    <a:pt x="175" y="386"/>
                  </a:lnTo>
                  <a:lnTo>
                    <a:pt x="174" y="384"/>
                  </a:lnTo>
                  <a:lnTo>
                    <a:pt x="171" y="382"/>
                  </a:lnTo>
                  <a:lnTo>
                    <a:pt x="167" y="384"/>
                  </a:lnTo>
                  <a:lnTo>
                    <a:pt x="165" y="386"/>
                  </a:lnTo>
                  <a:lnTo>
                    <a:pt x="164" y="389"/>
                  </a:lnTo>
                  <a:lnTo>
                    <a:pt x="163" y="391"/>
                  </a:lnTo>
                  <a:lnTo>
                    <a:pt x="163" y="394"/>
                  </a:lnTo>
                  <a:lnTo>
                    <a:pt x="163" y="396"/>
                  </a:lnTo>
                  <a:lnTo>
                    <a:pt x="162" y="398"/>
                  </a:lnTo>
                  <a:lnTo>
                    <a:pt x="160" y="399"/>
                  </a:lnTo>
                  <a:lnTo>
                    <a:pt x="159" y="398"/>
                  </a:lnTo>
                  <a:lnTo>
                    <a:pt x="157" y="399"/>
                  </a:lnTo>
                  <a:lnTo>
                    <a:pt x="153" y="402"/>
                  </a:lnTo>
                  <a:lnTo>
                    <a:pt x="152" y="404"/>
                  </a:lnTo>
                  <a:lnTo>
                    <a:pt x="148" y="401"/>
                  </a:lnTo>
                  <a:lnTo>
                    <a:pt x="138" y="390"/>
                  </a:lnTo>
                  <a:lnTo>
                    <a:pt x="134" y="387"/>
                  </a:lnTo>
                  <a:lnTo>
                    <a:pt x="128" y="380"/>
                  </a:lnTo>
                  <a:lnTo>
                    <a:pt x="116" y="359"/>
                  </a:lnTo>
                  <a:lnTo>
                    <a:pt x="114" y="356"/>
                  </a:lnTo>
                  <a:lnTo>
                    <a:pt x="112" y="345"/>
                  </a:lnTo>
                  <a:lnTo>
                    <a:pt x="109" y="338"/>
                  </a:lnTo>
                  <a:lnTo>
                    <a:pt x="109" y="333"/>
                  </a:lnTo>
                  <a:lnTo>
                    <a:pt x="111" y="331"/>
                  </a:lnTo>
                  <a:lnTo>
                    <a:pt x="109" y="328"/>
                  </a:lnTo>
                  <a:lnTo>
                    <a:pt x="108" y="325"/>
                  </a:lnTo>
                  <a:lnTo>
                    <a:pt x="104" y="321"/>
                  </a:lnTo>
                  <a:lnTo>
                    <a:pt x="103" y="308"/>
                  </a:lnTo>
                  <a:lnTo>
                    <a:pt x="100" y="300"/>
                  </a:lnTo>
                  <a:lnTo>
                    <a:pt x="101" y="293"/>
                  </a:lnTo>
                  <a:lnTo>
                    <a:pt x="100" y="287"/>
                  </a:lnTo>
                  <a:lnTo>
                    <a:pt x="99" y="283"/>
                  </a:lnTo>
                  <a:lnTo>
                    <a:pt x="100" y="276"/>
                  </a:lnTo>
                  <a:lnTo>
                    <a:pt x="98" y="267"/>
                  </a:lnTo>
                  <a:lnTo>
                    <a:pt x="93" y="259"/>
                  </a:lnTo>
                  <a:lnTo>
                    <a:pt x="89" y="247"/>
                  </a:lnTo>
                  <a:lnTo>
                    <a:pt x="89" y="241"/>
                  </a:lnTo>
                  <a:lnTo>
                    <a:pt x="89" y="227"/>
                  </a:lnTo>
                  <a:lnTo>
                    <a:pt x="88" y="221"/>
                  </a:lnTo>
                  <a:lnTo>
                    <a:pt x="88" y="214"/>
                  </a:lnTo>
                  <a:lnTo>
                    <a:pt x="87" y="207"/>
                  </a:lnTo>
                  <a:lnTo>
                    <a:pt x="86" y="204"/>
                  </a:lnTo>
                  <a:lnTo>
                    <a:pt x="88" y="201"/>
                  </a:lnTo>
                  <a:lnTo>
                    <a:pt x="88" y="201"/>
                  </a:lnTo>
                  <a:lnTo>
                    <a:pt x="89" y="202"/>
                  </a:lnTo>
                  <a:lnTo>
                    <a:pt x="90" y="198"/>
                  </a:lnTo>
                  <a:lnTo>
                    <a:pt x="90" y="195"/>
                  </a:lnTo>
                  <a:lnTo>
                    <a:pt x="88" y="185"/>
                  </a:lnTo>
                  <a:lnTo>
                    <a:pt x="83" y="177"/>
                  </a:lnTo>
                  <a:lnTo>
                    <a:pt x="72" y="162"/>
                  </a:lnTo>
                  <a:lnTo>
                    <a:pt x="70" y="157"/>
                  </a:lnTo>
                  <a:lnTo>
                    <a:pt x="68" y="152"/>
                  </a:lnTo>
                  <a:lnTo>
                    <a:pt x="55" y="133"/>
                  </a:lnTo>
                  <a:lnTo>
                    <a:pt x="50" y="120"/>
                  </a:lnTo>
                  <a:lnTo>
                    <a:pt x="47" y="108"/>
                  </a:lnTo>
                  <a:lnTo>
                    <a:pt x="42" y="103"/>
                  </a:lnTo>
                  <a:lnTo>
                    <a:pt x="24" y="65"/>
                  </a:lnTo>
                  <a:lnTo>
                    <a:pt x="20" y="60"/>
                  </a:lnTo>
                  <a:lnTo>
                    <a:pt x="12" y="53"/>
                  </a:lnTo>
                  <a:lnTo>
                    <a:pt x="10" y="50"/>
                  </a:lnTo>
                  <a:lnTo>
                    <a:pt x="7" y="43"/>
                  </a:lnTo>
                  <a:lnTo>
                    <a:pt x="2" y="34"/>
                  </a:lnTo>
                  <a:lnTo>
                    <a:pt x="1" y="26"/>
                  </a:lnTo>
                  <a:lnTo>
                    <a:pt x="0" y="17"/>
                  </a:lnTo>
                  <a:lnTo>
                    <a:pt x="1" y="9"/>
                  </a:lnTo>
                  <a:lnTo>
                    <a:pt x="6" y="9"/>
                  </a:lnTo>
                  <a:lnTo>
                    <a:pt x="9" y="7"/>
                  </a:lnTo>
                  <a:lnTo>
                    <a:pt x="13" y="7"/>
                  </a:lnTo>
                  <a:lnTo>
                    <a:pt x="16" y="8"/>
                  </a:lnTo>
                  <a:lnTo>
                    <a:pt x="19" y="8"/>
                  </a:lnTo>
                  <a:lnTo>
                    <a:pt x="21" y="8"/>
                  </a:lnTo>
                  <a:lnTo>
                    <a:pt x="26" y="8"/>
                  </a:lnTo>
                  <a:lnTo>
                    <a:pt x="30" y="6"/>
                  </a:lnTo>
                  <a:lnTo>
                    <a:pt x="34" y="5"/>
                  </a:lnTo>
                  <a:lnTo>
                    <a:pt x="37" y="3"/>
                  </a:lnTo>
                  <a:lnTo>
                    <a:pt x="40" y="1"/>
                  </a:lnTo>
                  <a:lnTo>
                    <a:pt x="44" y="0"/>
                  </a:lnTo>
                  <a:lnTo>
                    <a:pt x="47" y="0"/>
                  </a:lnTo>
                  <a:lnTo>
                    <a:pt x="50" y="1"/>
                  </a:lnTo>
                  <a:lnTo>
                    <a:pt x="54" y="1"/>
                  </a:lnTo>
                  <a:lnTo>
                    <a:pt x="56" y="2"/>
                  </a:lnTo>
                  <a:lnTo>
                    <a:pt x="59" y="6"/>
                  </a:lnTo>
                  <a:lnTo>
                    <a:pt x="64" y="9"/>
                  </a:lnTo>
                  <a:lnTo>
                    <a:pt x="67" y="11"/>
                  </a:lnTo>
                  <a:lnTo>
                    <a:pt x="70" y="13"/>
                  </a:lnTo>
                  <a:lnTo>
                    <a:pt x="71" y="14"/>
                  </a:lnTo>
                  <a:lnTo>
                    <a:pt x="73" y="15"/>
                  </a:lnTo>
                  <a:lnTo>
                    <a:pt x="73" y="15"/>
                  </a:lnTo>
                  <a:lnTo>
                    <a:pt x="80" y="14"/>
                  </a:lnTo>
                  <a:lnTo>
                    <a:pt x="86" y="14"/>
                  </a:lnTo>
                  <a:lnTo>
                    <a:pt x="93" y="14"/>
                  </a:lnTo>
                  <a:lnTo>
                    <a:pt x="105" y="14"/>
                  </a:lnTo>
                  <a:lnTo>
                    <a:pt x="117" y="14"/>
                  </a:lnTo>
                  <a:lnTo>
                    <a:pt x="130" y="14"/>
                  </a:lnTo>
                  <a:lnTo>
                    <a:pt x="142" y="14"/>
                  </a:lnTo>
                  <a:lnTo>
                    <a:pt x="154" y="14"/>
                  </a:lnTo>
                  <a:lnTo>
                    <a:pt x="166" y="14"/>
                  </a:lnTo>
                  <a:lnTo>
                    <a:pt x="179" y="14"/>
                  </a:lnTo>
                  <a:lnTo>
                    <a:pt x="191" y="14"/>
                  </a:lnTo>
                  <a:lnTo>
                    <a:pt x="196" y="14"/>
                  </a:lnTo>
                  <a:lnTo>
                    <a:pt x="205" y="14"/>
                  </a:lnTo>
                  <a:lnTo>
                    <a:pt x="214" y="14"/>
                  </a:lnTo>
                  <a:lnTo>
                    <a:pt x="215" y="15"/>
                  </a:lnTo>
                  <a:lnTo>
                    <a:pt x="216" y="15"/>
                  </a:lnTo>
                  <a:lnTo>
                    <a:pt x="217" y="16"/>
                  </a:lnTo>
                  <a:lnTo>
                    <a:pt x="220" y="20"/>
                  </a:lnTo>
                  <a:lnTo>
                    <a:pt x="224" y="24"/>
                  </a:lnTo>
                  <a:lnTo>
                    <a:pt x="228" y="26"/>
                  </a:lnTo>
                  <a:lnTo>
                    <a:pt x="232" y="28"/>
                  </a:lnTo>
                  <a:lnTo>
                    <a:pt x="236" y="28"/>
                  </a:lnTo>
                  <a:lnTo>
                    <a:pt x="240" y="28"/>
                  </a:lnTo>
                  <a:lnTo>
                    <a:pt x="245" y="29"/>
                  </a:lnTo>
                  <a:lnTo>
                    <a:pt x="254" y="30"/>
                  </a:lnTo>
                  <a:lnTo>
                    <a:pt x="262" y="31"/>
                  </a:lnTo>
                  <a:lnTo>
                    <a:pt x="272" y="30"/>
                  </a:lnTo>
                  <a:lnTo>
                    <a:pt x="278" y="31"/>
                  </a:lnTo>
                  <a:lnTo>
                    <a:pt x="282" y="33"/>
                  </a:lnTo>
                  <a:lnTo>
                    <a:pt x="285" y="34"/>
                  </a:lnTo>
                  <a:lnTo>
                    <a:pt x="289" y="35"/>
                  </a:lnTo>
                  <a:lnTo>
                    <a:pt x="295" y="35"/>
                  </a:lnTo>
                  <a:lnTo>
                    <a:pt x="301" y="33"/>
                  </a:lnTo>
                  <a:lnTo>
                    <a:pt x="307" y="33"/>
                  </a:lnTo>
                  <a:lnTo>
                    <a:pt x="309" y="34"/>
                  </a:lnTo>
                  <a:lnTo>
                    <a:pt x="311" y="34"/>
                  </a:lnTo>
                  <a:lnTo>
                    <a:pt x="320" y="33"/>
                  </a:lnTo>
                  <a:lnTo>
                    <a:pt x="328" y="31"/>
                  </a:lnTo>
                  <a:lnTo>
                    <a:pt x="340" y="29"/>
                  </a:lnTo>
                  <a:lnTo>
                    <a:pt x="350" y="27"/>
                  </a:lnTo>
                  <a:lnTo>
                    <a:pt x="364" y="24"/>
                  </a:lnTo>
                  <a:lnTo>
                    <a:pt x="374" y="2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4" name="Freeform 1106">
              <a:extLst>
                <a:ext uri="{FF2B5EF4-FFF2-40B4-BE49-F238E27FC236}">
                  <a16:creationId xmlns="" xmlns:a16="http://schemas.microsoft.com/office/drawing/2014/main" id="{0EE2B435-0EF6-992C-2FDE-3B4A7433C3DD}"/>
                </a:ext>
              </a:extLst>
            </p:cNvPr>
            <p:cNvSpPr>
              <a:spLocks noChangeArrowheads="1"/>
            </p:cNvSpPr>
            <p:nvPr/>
          </p:nvSpPr>
          <p:spPr bwMode="auto">
            <a:xfrm>
              <a:off x="8210305" y="8946173"/>
              <a:ext cx="631949" cy="494567"/>
            </a:xfrm>
            <a:custGeom>
              <a:avLst/>
              <a:gdLst>
                <a:gd name="T0" fmla="*/ 482 w 508"/>
                <a:gd name="T1" fmla="*/ 66 h 398"/>
                <a:gd name="T2" fmla="*/ 496 w 508"/>
                <a:gd name="T3" fmla="*/ 88 h 398"/>
                <a:gd name="T4" fmla="*/ 506 w 508"/>
                <a:gd name="T5" fmla="*/ 107 h 398"/>
                <a:gd name="T6" fmla="*/ 499 w 508"/>
                <a:gd name="T7" fmla="*/ 125 h 398"/>
                <a:gd name="T8" fmla="*/ 495 w 508"/>
                <a:gd name="T9" fmla="*/ 177 h 398"/>
                <a:gd name="T10" fmla="*/ 483 w 508"/>
                <a:gd name="T11" fmla="*/ 234 h 398"/>
                <a:gd name="T12" fmla="*/ 438 w 508"/>
                <a:gd name="T13" fmla="*/ 290 h 398"/>
                <a:gd name="T14" fmla="*/ 428 w 508"/>
                <a:gd name="T15" fmla="*/ 316 h 398"/>
                <a:gd name="T16" fmla="*/ 418 w 508"/>
                <a:gd name="T17" fmla="*/ 335 h 398"/>
                <a:gd name="T18" fmla="*/ 401 w 508"/>
                <a:gd name="T19" fmla="*/ 343 h 398"/>
                <a:gd name="T20" fmla="*/ 384 w 508"/>
                <a:gd name="T21" fmla="*/ 351 h 398"/>
                <a:gd name="T22" fmla="*/ 361 w 508"/>
                <a:gd name="T23" fmla="*/ 342 h 398"/>
                <a:gd name="T24" fmla="*/ 322 w 508"/>
                <a:gd name="T25" fmla="*/ 345 h 398"/>
                <a:gd name="T26" fmla="*/ 290 w 508"/>
                <a:gd name="T27" fmla="*/ 360 h 398"/>
                <a:gd name="T28" fmla="*/ 255 w 508"/>
                <a:gd name="T29" fmla="*/ 345 h 398"/>
                <a:gd name="T30" fmla="*/ 231 w 508"/>
                <a:gd name="T31" fmla="*/ 350 h 398"/>
                <a:gd name="T32" fmla="*/ 222 w 508"/>
                <a:gd name="T33" fmla="*/ 354 h 398"/>
                <a:gd name="T34" fmla="*/ 213 w 508"/>
                <a:gd name="T35" fmla="*/ 350 h 398"/>
                <a:gd name="T36" fmla="*/ 200 w 508"/>
                <a:gd name="T37" fmla="*/ 334 h 398"/>
                <a:gd name="T38" fmla="*/ 183 w 508"/>
                <a:gd name="T39" fmla="*/ 329 h 398"/>
                <a:gd name="T40" fmla="*/ 163 w 508"/>
                <a:gd name="T41" fmla="*/ 329 h 398"/>
                <a:gd name="T42" fmla="*/ 145 w 508"/>
                <a:gd name="T43" fmla="*/ 330 h 398"/>
                <a:gd name="T44" fmla="*/ 129 w 508"/>
                <a:gd name="T45" fmla="*/ 338 h 398"/>
                <a:gd name="T46" fmla="*/ 122 w 508"/>
                <a:gd name="T47" fmla="*/ 361 h 398"/>
                <a:gd name="T48" fmla="*/ 112 w 508"/>
                <a:gd name="T49" fmla="*/ 380 h 398"/>
                <a:gd name="T50" fmla="*/ 111 w 508"/>
                <a:gd name="T51" fmla="*/ 390 h 398"/>
                <a:gd name="T52" fmla="*/ 112 w 508"/>
                <a:gd name="T53" fmla="*/ 395 h 398"/>
                <a:gd name="T54" fmla="*/ 103 w 508"/>
                <a:gd name="T55" fmla="*/ 390 h 398"/>
                <a:gd name="T56" fmla="*/ 88 w 508"/>
                <a:gd name="T57" fmla="*/ 374 h 398"/>
                <a:gd name="T58" fmla="*/ 81 w 508"/>
                <a:gd name="T59" fmla="*/ 377 h 398"/>
                <a:gd name="T60" fmla="*/ 71 w 508"/>
                <a:gd name="T61" fmla="*/ 379 h 398"/>
                <a:gd name="T62" fmla="*/ 70 w 508"/>
                <a:gd name="T63" fmla="*/ 388 h 398"/>
                <a:gd name="T64" fmla="*/ 62 w 508"/>
                <a:gd name="T65" fmla="*/ 374 h 398"/>
                <a:gd name="T66" fmla="*/ 66 w 508"/>
                <a:gd name="T67" fmla="*/ 373 h 398"/>
                <a:gd name="T68" fmla="*/ 63 w 508"/>
                <a:gd name="T69" fmla="*/ 364 h 398"/>
                <a:gd name="T70" fmla="*/ 54 w 508"/>
                <a:gd name="T71" fmla="*/ 366 h 398"/>
                <a:gd name="T72" fmla="*/ 43 w 508"/>
                <a:gd name="T73" fmla="*/ 364 h 398"/>
                <a:gd name="T74" fmla="*/ 27 w 508"/>
                <a:gd name="T75" fmla="*/ 353 h 398"/>
                <a:gd name="T76" fmla="*/ 30 w 508"/>
                <a:gd name="T77" fmla="*/ 343 h 398"/>
                <a:gd name="T78" fmla="*/ 28 w 508"/>
                <a:gd name="T79" fmla="*/ 339 h 398"/>
                <a:gd name="T80" fmla="*/ 22 w 508"/>
                <a:gd name="T81" fmla="*/ 334 h 398"/>
                <a:gd name="T82" fmla="*/ 15 w 508"/>
                <a:gd name="T83" fmla="*/ 331 h 398"/>
                <a:gd name="T84" fmla="*/ 6 w 508"/>
                <a:gd name="T85" fmla="*/ 316 h 398"/>
                <a:gd name="T86" fmla="*/ 0 w 508"/>
                <a:gd name="T87" fmla="*/ 305 h 398"/>
                <a:gd name="T88" fmla="*/ 2 w 508"/>
                <a:gd name="T89" fmla="*/ 292 h 398"/>
                <a:gd name="T90" fmla="*/ 18 w 508"/>
                <a:gd name="T91" fmla="*/ 290 h 398"/>
                <a:gd name="T92" fmla="*/ 37 w 508"/>
                <a:gd name="T93" fmla="*/ 279 h 398"/>
                <a:gd name="T94" fmla="*/ 73 w 508"/>
                <a:gd name="T95" fmla="*/ 278 h 398"/>
                <a:gd name="T96" fmla="*/ 92 w 508"/>
                <a:gd name="T97" fmla="*/ 274 h 398"/>
                <a:gd name="T98" fmla="*/ 108 w 508"/>
                <a:gd name="T99" fmla="*/ 273 h 398"/>
                <a:gd name="T100" fmla="*/ 120 w 508"/>
                <a:gd name="T101" fmla="*/ 263 h 398"/>
                <a:gd name="T102" fmla="*/ 122 w 508"/>
                <a:gd name="T103" fmla="*/ 254 h 398"/>
                <a:gd name="T104" fmla="*/ 129 w 508"/>
                <a:gd name="T105" fmla="*/ 228 h 398"/>
                <a:gd name="T106" fmla="*/ 131 w 508"/>
                <a:gd name="T107" fmla="*/ 203 h 398"/>
                <a:gd name="T108" fmla="*/ 131 w 508"/>
                <a:gd name="T109" fmla="*/ 165 h 398"/>
                <a:gd name="T110" fmla="*/ 145 w 508"/>
                <a:gd name="T111" fmla="*/ 147 h 398"/>
                <a:gd name="T112" fmla="*/ 183 w 508"/>
                <a:gd name="T113" fmla="*/ 138 h 398"/>
                <a:gd name="T114" fmla="*/ 211 w 508"/>
                <a:gd name="T115" fmla="*/ 113 h 398"/>
                <a:gd name="T116" fmla="*/ 246 w 508"/>
                <a:gd name="T117" fmla="*/ 85 h 398"/>
                <a:gd name="T118" fmla="*/ 312 w 508"/>
                <a:gd name="T119" fmla="*/ 43 h 398"/>
                <a:gd name="T120" fmla="*/ 379 w 508"/>
                <a:gd name="T121" fmla="*/ 0 h 398"/>
                <a:gd name="T122" fmla="*/ 431 w 508"/>
                <a:gd name="T123" fmla="*/ 14 h 398"/>
                <a:gd name="T124" fmla="*/ 452 w 508"/>
                <a:gd name="T125" fmla="*/ 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98">
                  <a:moveTo>
                    <a:pt x="476" y="19"/>
                  </a:moveTo>
                  <a:lnTo>
                    <a:pt x="479" y="38"/>
                  </a:lnTo>
                  <a:lnTo>
                    <a:pt x="482" y="55"/>
                  </a:lnTo>
                  <a:lnTo>
                    <a:pt x="482" y="66"/>
                  </a:lnTo>
                  <a:lnTo>
                    <a:pt x="482" y="69"/>
                  </a:lnTo>
                  <a:lnTo>
                    <a:pt x="483" y="71"/>
                  </a:lnTo>
                  <a:lnTo>
                    <a:pt x="485" y="73"/>
                  </a:lnTo>
                  <a:lnTo>
                    <a:pt x="496" y="88"/>
                  </a:lnTo>
                  <a:lnTo>
                    <a:pt x="493" y="91"/>
                  </a:lnTo>
                  <a:lnTo>
                    <a:pt x="495" y="96"/>
                  </a:lnTo>
                  <a:lnTo>
                    <a:pt x="498" y="98"/>
                  </a:lnTo>
                  <a:lnTo>
                    <a:pt x="506" y="107"/>
                  </a:lnTo>
                  <a:lnTo>
                    <a:pt x="507" y="109"/>
                  </a:lnTo>
                  <a:lnTo>
                    <a:pt x="507" y="111"/>
                  </a:lnTo>
                  <a:lnTo>
                    <a:pt x="501" y="122"/>
                  </a:lnTo>
                  <a:lnTo>
                    <a:pt x="499" y="125"/>
                  </a:lnTo>
                  <a:lnTo>
                    <a:pt x="499" y="138"/>
                  </a:lnTo>
                  <a:lnTo>
                    <a:pt x="498" y="148"/>
                  </a:lnTo>
                  <a:lnTo>
                    <a:pt x="496" y="161"/>
                  </a:lnTo>
                  <a:lnTo>
                    <a:pt x="495" y="177"/>
                  </a:lnTo>
                  <a:lnTo>
                    <a:pt x="494" y="190"/>
                  </a:lnTo>
                  <a:lnTo>
                    <a:pt x="493" y="208"/>
                  </a:lnTo>
                  <a:lnTo>
                    <a:pt x="491" y="225"/>
                  </a:lnTo>
                  <a:lnTo>
                    <a:pt x="483" y="234"/>
                  </a:lnTo>
                  <a:lnTo>
                    <a:pt x="468" y="251"/>
                  </a:lnTo>
                  <a:lnTo>
                    <a:pt x="456" y="263"/>
                  </a:lnTo>
                  <a:lnTo>
                    <a:pt x="450" y="273"/>
                  </a:lnTo>
                  <a:lnTo>
                    <a:pt x="438" y="290"/>
                  </a:lnTo>
                  <a:lnTo>
                    <a:pt x="433" y="301"/>
                  </a:lnTo>
                  <a:lnTo>
                    <a:pt x="428" y="306"/>
                  </a:lnTo>
                  <a:lnTo>
                    <a:pt x="426" y="309"/>
                  </a:lnTo>
                  <a:lnTo>
                    <a:pt x="428" y="316"/>
                  </a:lnTo>
                  <a:lnTo>
                    <a:pt x="431" y="331"/>
                  </a:lnTo>
                  <a:lnTo>
                    <a:pt x="425" y="331"/>
                  </a:lnTo>
                  <a:lnTo>
                    <a:pt x="422" y="332"/>
                  </a:lnTo>
                  <a:lnTo>
                    <a:pt x="418" y="335"/>
                  </a:lnTo>
                  <a:lnTo>
                    <a:pt x="414" y="337"/>
                  </a:lnTo>
                  <a:lnTo>
                    <a:pt x="408" y="339"/>
                  </a:lnTo>
                  <a:lnTo>
                    <a:pt x="405" y="342"/>
                  </a:lnTo>
                  <a:lnTo>
                    <a:pt x="401" y="343"/>
                  </a:lnTo>
                  <a:lnTo>
                    <a:pt x="396" y="348"/>
                  </a:lnTo>
                  <a:lnTo>
                    <a:pt x="395" y="351"/>
                  </a:lnTo>
                  <a:lnTo>
                    <a:pt x="390" y="351"/>
                  </a:lnTo>
                  <a:lnTo>
                    <a:pt x="384" y="351"/>
                  </a:lnTo>
                  <a:lnTo>
                    <a:pt x="379" y="348"/>
                  </a:lnTo>
                  <a:lnTo>
                    <a:pt x="370" y="344"/>
                  </a:lnTo>
                  <a:lnTo>
                    <a:pt x="364" y="343"/>
                  </a:lnTo>
                  <a:lnTo>
                    <a:pt x="361" y="342"/>
                  </a:lnTo>
                  <a:lnTo>
                    <a:pt x="346" y="342"/>
                  </a:lnTo>
                  <a:lnTo>
                    <a:pt x="331" y="343"/>
                  </a:lnTo>
                  <a:lnTo>
                    <a:pt x="323" y="345"/>
                  </a:lnTo>
                  <a:lnTo>
                    <a:pt x="322" y="345"/>
                  </a:lnTo>
                  <a:lnTo>
                    <a:pt x="317" y="347"/>
                  </a:lnTo>
                  <a:lnTo>
                    <a:pt x="313" y="350"/>
                  </a:lnTo>
                  <a:lnTo>
                    <a:pt x="304" y="360"/>
                  </a:lnTo>
                  <a:lnTo>
                    <a:pt x="290" y="360"/>
                  </a:lnTo>
                  <a:lnTo>
                    <a:pt x="282" y="359"/>
                  </a:lnTo>
                  <a:lnTo>
                    <a:pt x="276" y="357"/>
                  </a:lnTo>
                  <a:lnTo>
                    <a:pt x="266" y="352"/>
                  </a:lnTo>
                  <a:lnTo>
                    <a:pt x="255" y="345"/>
                  </a:lnTo>
                  <a:lnTo>
                    <a:pt x="250" y="343"/>
                  </a:lnTo>
                  <a:lnTo>
                    <a:pt x="246" y="343"/>
                  </a:lnTo>
                  <a:lnTo>
                    <a:pt x="245" y="343"/>
                  </a:lnTo>
                  <a:lnTo>
                    <a:pt x="231" y="350"/>
                  </a:lnTo>
                  <a:lnTo>
                    <a:pt x="229" y="350"/>
                  </a:lnTo>
                  <a:lnTo>
                    <a:pt x="225" y="351"/>
                  </a:lnTo>
                  <a:lnTo>
                    <a:pt x="223" y="353"/>
                  </a:lnTo>
                  <a:lnTo>
                    <a:pt x="222" y="354"/>
                  </a:lnTo>
                  <a:lnTo>
                    <a:pt x="220" y="354"/>
                  </a:lnTo>
                  <a:lnTo>
                    <a:pt x="218" y="354"/>
                  </a:lnTo>
                  <a:lnTo>
                    <a:pt x="216" y="353"/>
                  </a:lnTo>
                  <a:lnTo>
                    <a:pt x="213" y="350"/>
                  </a:lnTo>
                  <a:lnTo>
                    <a:pt x="208" y="342"/>
                  </a:lnTo>
                  <a:lnTo>
                    <a:pt x="206" y="340"/>
                  </a:lnTo>
                  <a:lnTo>
                    <a:pt x="204" y="338"/>
                  </a:lnTo>
                  <a:lnTo>
                    <a:pt x="200" y="334"/>
                  </a:lnTo>
                  <a:lnTo>
                    <a:pt x="197" y="332"/>
                  </a:lnTo>
                  <a:lnTo>
                    <a:pt x="195" y="332"/>
                  </a:lnTo>
                  <a:lnTo>
                    <a:pt x="194" y="332"/>
                  </a:lnTo>
                  <a:lnTo>
                    <a:pt x="183" y="329"/>
                  </a:lnTo>
                  <a:lnTo>
                    <a:pt x="172" y="325"/>
                  </a:lnTo>
                  <a:lnTo>
                    <a:pt x="169" y="326"/>
                  </a:lnTo>
                  <a:lnTo>
                    <a:pt x="167" y="326"/>
                  </a:lnTo>
                  <a:lnTo>
                    <a:pt x="163" y="329"/>
                  </a:lnTo>
                  <a:lnTo>
                    <a:pt x="159" y="329"/>
                  </a:lnTo>
                  <a:lnTo>
                    <a:pt x="153" y="329"/>
                  </a:lnTo>
                  <a:lnTo>
                    <a:pt x="150" y="329"/>
                  </a:lnTo>
                  <a:lnTo>
                    <a:pt x="145" y="330"/>
                  </a:lnTo>
                  <a:lnTo>
                    <a:pt x="142" y="331"/>
                  </a:lnTo>
                  <a:lnTo>
                    <a:pt x="137" y="333"/>
                  </a:lnTo>
                  <a:lnTo>
                    <a:pt x="131" y="337"/>
                  </a:lnTo>
                  <a:lnTo>
                    <a:pt x="129" y="338"/>
                  </a:lnTo>
                  <a:lnTo>
                    <a:pt x="128" y="339"/>
                  </a:lnTo>
                  <a:lnTo>
                    <a:pt x="126" y="352"/>
                  </a:lnTo>
                  <a:lnTo>
                    <a:pt x="125" y="356"/>
                  </a:lnTo>
                  <a:lnTo>
                    <a:pt x="122" y="361"/>
                  </a:lnTo>
                  <a:lnTo>
                    <a:pt x="116" y="366"/>
                  </a:lnTo>
                  <a:lnTo>
                    <a:pt x="112" y="369"/>
                  </a:lnTo>
                  <a:lnTo>
                    <a:pt x="112" y="373"/>
                  </a:lnTo>
                  <a:lnTo>
                    <a:pt x="112" y="380"/>
                  </a:lnTo>
                  <a:lnTo>
                    <a:pt x="112" y="384"/>
                  </a:lnTo>
                  <a:lnTo>
                    <a:pt x="112" y="387"/>
                  </a:lnTo>
                  <a:lnTo>
                    <a:pt x="111" y="389"/>
                  </a:lnTo>
                  <a:lnTo>
                    <a:pt x="111" y="390"/>
                  </a:lnTo>
                  <a:lnTo>
                    <a:pt x="111" y="392"/>
                  </a:lnTo>
                  <a:lnTo>
                    <a:pt x="112" y="393"/>
                  </a:lnTo>
                  <a:lnTo>
                    <a:pt x="113" y="394"/>
                  </a:lnTo>
                  <a:lnTo>
                    <a:pt x="112" y="395"/>
                  </a:lnTo>
                  <a:lnTo>
                    <a:pt x="110" y="397"/>
                  </a:lnTo>
                  <a:lnTo>
                    <a:pt x="109" y="394"/>
                  </a:lnTo>
                  <a:lnTo>
                    <a:pt x="105" y="391"/>
                  </a:lnTo>
                  <a:lnTo>
                    <a:pt x="103" y="390"/>
                  </a:lnTo>
                  <a:lnTo>
                    <a:pt x="101" y="389"/>
                  </a:lnTo>
                  <a:lnTo>
                    <a:pt x="100" y="387"/>
                  </a:lnTo>
                  <a:lnTo>
                    <a:pt x="96" y="383"/>
                  </a:lnTo>
                  <a:lnTo>
                    <a:pt x="88" y="374"/>
                  </a:lnTo>
                  <a:lnTo>
                    <a:pt x="87" y="374"/>
                  </a:lnTo>
                  <a:lnTo>
                    <a:pt x="85" y="374"/>
                  </a:lnTo>
                  <a:lnTo>
                    <a:pt x="83" y="375"/>
                  </a:lnTo>
                  <a:lnTo>
                    <a:pt x="81" y="377"/>
                  </a:lnTo>
                  <a:lnTo>
                    <a:pt x="80" y="377"/>
                  </a:lnTo>
                  <a:lnTo>
                    <a:pt x="79" y="377"/>
                  </a:lnTo>
                  <a:lnTo>
                    <a:pt x="74" y="378"/>
                  </a:lnTo>
                  <a:lnTo>
                    <a:pt x="71" y="379"/>
                  </a:lnTo>
                  <a:lnTo>
                    <a:pt x="71" y="381"/>
                  </a:lnTo>
                  <a:lnTo>
                    <a:pt x="73" y="387"/>
                  </a:lnTo>
                  <a:lnTo>
                    <a:pt x="72" y="390"/>
                  </a:lnTo>
                  <a:lnTo>
                    <a:pt x="70" y="388"/>
                  </a:lnTo>
                  <a:lnTo>
                    <a:pt x="66" y="382"/>
                  </a:lnTo>
                  <a:lnTo>
                    <a:pt x="62" y="378"/>
                  </a:lnTo>
                  <a:lnTo>
                    <a:pt x="62" y="377"/>
                  </a:lnTo>
                  <a:lnTo>
                    <a:pt x="62" y="374"/>
                  </a:lnTo>
                  <a:lnTo>
                    <a:pt x="62" y="374"/>
                  </a:lnTo>
                  <a:lnTo>
                    <a:pt x="63" y="374"/>
                  </a:lnTo>
                  <a:lnTo>
                    <a:pt x="66" y="373"/>
                  </a:lnTo>
                  <a:lnTo>
                    <a:pt x="66" y="373"/>
                  </a:lnTo>
                  <a:lnTo>
                    <a:pt x="66" y="372"/>
                  </a:lnTo>
                  <a:lnTo>
                    <a:pt x="66" y="369"/>
                  </a:lnTo>
                  <a:lnTo>
                    <a:pt x="64" y="366"/>
                  </a:lnTo>
                  <a:lnTo>
                    <a:pt x="63" y="364"/>
                  </a:lnTo>
                  <a:lnTo>
                    <a:pt x="62" y="363"/>
                  </a:lnTo>
                  <a:lnTo>
                    <a:pt x="60" y="363"/>
                  </a:lnTo>
                  <a:lnTo>
                    <a:pt x="58" y="364"/>
                  </a:lnTo>
                  <a:lnTo>
                    <a:pt x="54" y="366"/>
                  </a:lnTo>
                  <a:lnTo>
                    <a:pt x="52" y="367"/>
                  </a:lnTo>
                  <a:lnTo>
                    <a:pt x="49" y="367"/>
                  </a:lnTo>
                  <a:lnTo>
                    <a:pt x="46" y="366"/>
                  </a:lnTo>
                  <a:lnTo>
                    <a:pt x="43" y="364"/>
                  </a:lnTo>
                  <a:lnTo>
                    <a:pt x="37" y="359"/>
                  </a:lnTo>
                  <a:lnTo>
                    <a:pt x="30" y="354"/>
                  </a:lnTo>
                  <a:lnTo>
                    <a:pt x="27" y="353"/>
                  </a:lnTo>
                  <a:lnTo>
                    <a:pt x="27" y="353"/>
                  </a:lnTo>
                  <a:lnTo>
                    <a:pt x="27" y="348"/>
                  </a:lnTo>
                  <a:lnTo>
                    <a:pt x="27" y="343"/>
                  </a:lnTo>
                  <a:lnTo>
                    <a:pt x="27" y="342"/>
                  </a:lnTo>
                  <a:lnTo>
                    <a:pt x="30" y="343"/>
                  </a:lnTo>
                  <a:lnTo>
                    <a:pt x="33" y="343"/>
                  </a:lnTo>
                  <a:lnTo>
                    <a:pt x="34" y="342"/>
                  </a:lnTo>
                  <a:lnTo>
                    <a:pt x="31" y="340"/>
                  </a:lnTo>
                  <a:lnTo>
                    <a:pt x="28" y="339"/>
                  </a:lnTo>
                  <a:lnTo>
                    <a:pt x="27" y="336"/>
                  </a:lnTo>
                  <a:lnTo>
                    <a:pt x="25" y="335"/>
                  </a:lnTo>
                  <a:lnTo>
                    <a:pt x="24" y="334"/>
                  </a:lnTo>
                  <a:lnTo>
                    <a:pt x="22" y="334"/>
                  </a:lnTo>
                  <a:lnTo>
                    <a:pt x="21" y="332"/>
                  </a:lnTo>
                  <a:lnTo>
                    <a:pt x="19" y="332"/>
                  </a:lnTo>
                  <a:lnTo>
                    <a:pt x="17" y="331"/>
                  </a:lnTo>
                  <a:lnTo>
                    <a:pt x="15" y="331"/>
                  </a:lnTo>
                  <a:lnTo>
                    <a:pt x="12" y="326"/>
                  </a:lnTo>
                  <a:lnTo>
                    <a:pt x="9" y="322"/>
                  </a:lnTo>
                  <a:lnTo>
                    <a:pt x="7" y="319"/>
                  </a:lnTo>
                  <a:lnTo>
                    <a:pt x="6" y="316"/>
                  </a:lnTo>
                  <a:lnTo>
                    <a:pt x="8" y="313"/>
                  </a:lnTo>
                  <a:lnTo>
                    <a:pt x="6" y="312"/>
                  </a:lnTo>
                  <a:lnTo>
                    <a:pt x="3" y="308"/>
                  </a:lnTo>
                  <a:lnTo>
                    <a:pt x="0" y="305"/>
                  </a:lnTo>
                  <a:lnTo>
                    <a:pt x="1" y="300"/>
                  </a:lnTo>
                  <a:lnTo>
                    <a:pt x="1" y="296"/>
                  </a:lnTo>
                  <a:lnTo>
                    <a:pt x="1" y="293"/>
                  </a:lnTo>
                  <a:lnTo>
                    <a:pt x="2" y="292"/>
                  </a:lnTo>
                  <a:lnTo>
                    <a:pt x="3" y="290"/>
                  </a:lnTo>
                  <a:lnTo>
                    <a:pt x="5" y="289"/>
                  </a:lnTo>
                  <a:lnTo>
                    <a:pt x="9" y="289"/>
                  </a:lnTo>
                  <a:lnTo>
                    <a:pt x="18" y="290"/>
                  </a:lnTo>
                  <a:lnTo>
                    <a:pt x="25" y="289"/>
                  </a:lnTo>
                  <a:lnTo>
                    <a:pt x="26" y="289"/>
                  </a:lnTo>
                  <a:lnTo>
                    <a:pt x="31" y="284"/>
                  </a:lnTo>
                  <a:lnTo>
                    <a:pt x="37" y="279"/>
                  </a:lnTo>
                  <a:lnTo>
                    <a:pt x="46" y="279"/>
                  </a:lnTo>
                  <a:lnTo>
                    <a:pt x="55" y="279"/>
                  </a:lnTo>
                  <a:lnTo>
                    <a:pt x="62" y="278"/>
                  </a:lnTo>
                  <a:lnTo>
                    <a:pt x="73" y="278"/>
                  </a:lnTo>
                  <a:lnTo>
                    <a:pt x="82" y="277"/>
                  </a:lnTo>
                  <a:lnTo>
                    <a:pt x="92" y="277"/>
                  </a:lnTo>
                  <a:lnTo>
                    <a:pt x="92" y="275"/>
                  </a:lnTo>
                  <a:lnTo>
                    <a:pt x="92" y="274"/>
                  </a:lnTo>
                  <a:lnTo>
                    <a:pt x="93" y="274"/>
                  </a:lnTo>
                  <a:lnTo>
                    <a:pt x="101" y="275"/>
                  </a:lnTo>
                  <a:lnTo>
                    <a:pt x="107" y="277"/>
                  </a:lnTo>
                  <a:lnTo>
                    <a:pt x="108" y="273"/>
                  </a:lnTo>
                  <a:lnTo>
                    <a:pt x="114" y="267"/>
                  </a:lnTo>
                  <a:lnTo>
                    <a:pt x="118" y="266"/>
                  </a:lnTo>
                  <a:lnTo>
                    <a:pt x="118" y="265"/>
                  </a:lnTo>
                  <a:lnTo>
                    <a:pt x="120" y="263"/>
                  </a:lnTo>
                  <a:lnTo>
                    <a:pt x="120" y="261"/>
                  </a:lnTo>
                  <a:lnTo>
                    <a:pt x="120" y="258"/>
                  </a:lnTo>
                  <a:lnTo>
                    <a:pt x="122" y="257"/>
                  </a:lnTo>
                  <a:lnTo>
                    <a:pt x="122" y="254"/>
                  </a:lnTo>
                  <a:lnTo>
                    <a:pt x="124" y="249"/>
                  </a:lnTo>
                  <a:lnTo>
                    <a:pt x="127" y="243"/>
                  </a:lnTo>
                  <a:lnTo>
                    <a:pt x="129" y="236"/>
                  </a:lnTo>
                  <a:lnTo>
                    <a:pt x="129" y="228"/>
                  </a:lnTo>
                  <a:lnTo>
                    <a:pt x="130" y="223"/>
                  </a:lnTo>
                  <a:lnTo>
                    <a:pt x="131" y="222"/>
                  </a:lnTo>
                  <a:lnTo>
                    <a:pt x="131" y="212"/>
                  </a:lnTo>
                  <a:lnTo>
                    <a:pt x="131" y="203"/>
                  </a:lnTo>
                  <a:lnTo>
                    <a:pt x="131" y="194"/>
                  </a:lnTo>
                  <a:lnTo>
                    <a:pt x="131" y="184"/>
                  </a:lnTo>
                  <a:lnTo>
                    <a:pt x="131" y="175"/>
                  </a:lnTo>
                  <a:lnTo>
                    <a:pt x="131" y="165"/>
                  </a:lnTo>
                  <a:lnTo>
                    <a:pt x="131" y="156"/>
                  </a:lnTo>
                  <a:lnTo>
                    <a:pt x="131" y="150"/>
                  </a:lnTo>
                  <a:lnTo>
                    <a:pt x="138" y="149"/>
                  </a:lnTo>
                  <a:lnTo>
                    <a:pt x="145" y="147"/>
                  </a:lnTo>
                  <a:lnTo>
                    <a:pt x="156" y="145"/>
                  </a:lnTo>
                  <a:lnTo>
                    <a:pt x="167" y="143"/>
                  </a:lnTo>
                  <a:lnTo>
                    <a:pt x="179" y="140"/>
                  </a:lnTo>
                  <a:lnTo>
                    <a:pt x="183" y="138"/>
                  </a:lnTo>
                  <a:lnTo>
                    <a:pt x="192" y="130"/>
                  </a:lnTo>
                  <a:lnTo>
                    <a:pt x="196" y="126"/>
                  </a:lnTo>
                  <a:lnTo>
                    <a:pt x="205" y="119"/>
                  </a:lnTo>
                  <a:lnTo>
                    <a:pt x="211" y="113"/>
                  </a:lnTo>
                  <a:lnTo>
                    <a:pt x="219" y="105"/>
                  </a:lnTo>
                  <a:lnTo>
                    <a:pt x="228" y="98"/>
                  </a:lnTo>
                  <a:lnTo>
                    <a:pt x="235" y="91"/>
                  </a:lnTo>
                  <a:lnTo>
                    <a:pt x="246" y="85"/>
                  </a:lnTo>
                  <a:lnTo>
                    <a:pt x="263" y="74"/>
                  </a:lnTo>
                  <a:lnTo>
                    <a:pt x="279" y="64"/>
                  </a:lnTo>
                  <a:lnTo>
                    <a:pt x="296" y="53"/>
                  </a:lnTo>
                  <a:lnTo>
                    <a:pt x="312" y="43"/>
                  </a:lnTo>
                  <a:lnTo>
                    <a:pt x="329" y="32"/>
                  </a:lnTo>
                  <a:lnTo>
                    <a:pt x="346" y="22"/>
                  </a:lnTo>
                  <a:lnTo>
                    <a:pt x="362" y="11"/>
                  </a:lnTo>
                  <a:lnTo>
                    <a:pt x="379" y="0"/>
                  </a:lnTo>
                  <a:lnTo>
                    <a:pt x="395" y="5"/>
                  </a:lnTo>
                  <a:lnTo>
                    <a:pt x="411" y="8"/>
                  </a:lnTo>
                  <a:lnTo>
                    <a:pt x="427" y="12"/>
                  </a:lnTo>
                  <a:lnTo>
                    <a:pt x="431" y="14"/>
                  </a:lnTo>
                  <a:lnTo>
                    <a:pt x="439" y="22"/>
                  </a:lnTo>
                  <a:lnTo>
                    <a:pt x="450" y="32"/>
                  </a:lnTo>
                  <a:lnTo>
                    <a:pt x="451" y="32"/>
                  </a:lnTo>
                  <a:lnTo>
                    <a:pt x="452" y="32"/>
                  </a:lnTo>
                  <a:lnTo>
                    <a:pt x="462" y="26"/>
                  </a:lnTo>
                  <a:lnTo>
                    <a:pt x="476" y="1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5" name="Freeform 1108">
              <a:extLst>
                <a:ext uri="{FF2B5EF4-FFF2-40B4-BE49-F238E27FC236}">
                  <a16:creationId xmlns="" xmlns:a16="http://schemas.microsoft.com/office/drawing/2014/main" id="{F127F815-C0A1-1186-68EB-529A5A79938C}"/>
                </a:ext>
              </a:extLst>
            </p:cNvPr>
            <p:cNvSpPr>
              <a:spLocks noChangeArrowheads="1"/>
            </p:cNvSpPr>
            <p:nvPr/>
          </p:nvSpPr>
          <p:spPr bwMode="auto">
            <a:xfrm>
              <a:off x="8314715" y="9352817"/>
              <a:ext cx="478080" cy="390157"/>
            </a:xfrm>
            <a:custGeom>
              <a:avLst/>
              <a:gdLst>
                <a:gd name="T0" fmla="*/ 148 w 383"/>
                <a:gd name="T1" fmla="*/ 303 h 311"/>
                <a:gd name="T2" fmla="*/ 367 w 383"/>
                <a:gd name="T3" fmla="*/ 42 h 311"/>
                <a:gd name="T4" fmla="*/ 375 w 383"/>
                <a:gd name="T5" fmla="*/ 50 h 311"/>
                <a:gd name="T6" fmla="*/ 382 w 383"/>
                <a:gd name="T7" fmla="*/ 62 h 311"/>
                <a:gd name="T8" fmla="*/ 378 w 383"/>
                <a:gd name="T9" fmla="*/ 80 h 311"/>
                <a:gd name="T10" fmla="*/ 359 w 383"/>
                <a:gd name="T11" fmla="*/ 89 h 311"/>
                <a:gd name="T12" fmla="*/ 338 w 383"/>
                <a:gd name="T13" fmla="*/ 128 h 311"/>
                <a:gd name="T14" fmla="*/ 331 w 383"/>
                <a:gd name="T15" fmla="*/ 143 h 311"/>
                <a:gd name="T16" fmla="*/ 323 w 383"/>
                <a:gd name="T17" fmla="*/ 164 h 311"/>
                <a:gd name="T18" fmla="*/ 305 w 383"/>
                <a:gd name="T19" fmla="*/ 182 h 311"/>
                <a:gd name="T20" fmla="*/ 293 w 383"/>
                <a:gd name="T21" fmla="*/ 210 h 311"/>
                <a:gd name="T22" fmla="*/ 291 w 383"/>
                <a:gd name="T23" fmla="*/ 221 h 311"/>
                <a:gd name="T24" fmla="*/ 281 w 383"/>
                <a:gd name="T25" fmla="*/ 236 h 311"/>
                <a:gd name="T26" fmla="*/ 269 w 383"/>
                <a:gd name="T27" fmla="*/ 239 h 311"/>
                <a:gd name="T28" fmla="*/ 253 w 383"/>
                <a:gd name="T29" fmla="*/ 221 h 311"/>
                <a:gd name="T30" fmla="*/ 243 w 383"/>
                <a:gd name="T31" fmla="*/ 227 h 311"/>
                <a:gd name="T32" fmla="*/ 230 w 383"/>
                <a:gd name="T33" fmla="*/ 229 h 311"/>
                <a:gd name="T34" fmla="*/ 217 w 383"/>
                <a:gd name="T35" fmla="*/ 242 h 311"/>
                <a:gd name="T36" fmla="*/ 200 w 383"/>
                <a:gd name="T37" fmla="*/ 262 h 311"/>
                <a:gd name="T38" fmla="*/ 189 w 383"/>
                <a:gd name="T39" fmla="*/ 292 h 311"/>
                <a:gd name="T40" fmla="*/ 181 w 383"/>
                <a:gd name="T41" fmla="*/ 293 h 311"/>
                <a:gd name="T42" fmla="*/ 164 w 383"/>
                <a:gd name="T43" fmla="*/ 302 h 311"/>
                <a:gd name="T44" fmla="*/ 153 w 383"/>
                <a:gd name="T45" fmla="*/ 301 h 311"/>
                <a:gd name="T46" fmla="*/ 143 w 383"/>
                <a:gd name="T47" fmla="*/ 299 h 311"/>
                <a:gd name="T48" fmla="*/ 132 w 383"/>
                <a:gd name="T49" fmla="*/ 299 h 311"/>
                <a:gd name="T50" fmla="*/ 133 w 383"/>
                <a:gd name="T51" fmla="*/ 307 h 311"/>
                <a:gd name="T52" fmla="*/ 124 w 383"/>
                <a:gd name="T53" fmla="*/ 304 h 311"/>
                <a:gd name="T54" fmla="*/ 114 w 383"/>
                <a:gd name="T55" fmla="*/ 308 h 311"/>
                <a:gd name="T56" fmla="*/ 108 w 383"/>
                <a:gd name="T57" fmla="*/ 310 h 311"/>
                <a:gd name="T58" fmla="*/ 90 w 383"/>
                <a:gd name="T59" fmla="*/ 292 h 311"/>
                <a:gd name="T60" fmla="*/ 86 w 383"/>
                <a:gd name="T61" fmla="*/ 281 h 311"/>
                <a:gd name="T62" fmla="*/ 91 w 383"/>
                <a:gd name="T63" fmla="*/ 273 h 311"/>
                <a:gd name="T64" fmla="*/ 83 w 383"/>
                <a:gd name="T65" fmla="*/ 268 h 311"/>
                <a:gd name="T66" fmla="*/ 84 w 383"/>
                <a:gd name="T67" fmla="*/ 264 h 311"/>
                <a:gd name="T68" fmla="*/ 77 w 383"/>
                <a:gd name="T69" fmla="*/ 262 h 311"/>
                <a:gd name="T70" fmla="*/ 25 w 383"/>
                <a:gd name="T71" fmla="*/ 242 h 311"/>
                <a:gd name="T72" fmla="*/ 25 w 383"/>
                <a:gd name="T73" fmla="*/ 238 h 311"/>
                <a:gd name="T74" fmla="*/ 1 w 383"/>
                <a:gd name="T75" fmla="*/ 236 h 311"/>
                <a:gd name="T76" fmla="*/ 1 w 383"/>
                <a:gd name="T77" fmla="*/ 223 h 311"/>
                <a:gd name="T78" fmla="*/ 3 w 383"/>
                <a:gd name="T79" fmla="*/ 208 h 311"/>
                <a:gd name="T80" fmla="*/ 0 w 383"/>
                <a:gd name="T81" fmla="*/ 189 h 311"/>
                <a:gd name="T82" fmla="*/ 2 w 383"/>
                <a:gd name="T83" fmla="*/ 157 h 311"/>
                <a:gd name="T84" fmla="*/ 15 w 383"/>
                <a:gd name="T85" fmla="*/ 143 h 311"/>
                <a:gd name="T86" fmla="*/ 25 w 383"/>
                <a:gd name="T87" fmla="*/ 131 h 311"/>
                <a:gd name="T88" fmla="*/ 29 w 383"/>
                <a:gd name="T89" fmla="*/ 115 h 311"/>
                <a:gd name="T90" fmla="*/ 36 w 383"/>
                <a:gd name="T91" fmla="*/ 106 h 311"/>
                <a:gd name="T92" fmla="*/ 32 w 383"/>
                <a:gd name="T93" fmla="*/ 90 h 311"/>
                <a:gd name="T94" fmla="*/ 28 w 383"/>
                <a:gd name="T95" fmla="*/ 72 h 311"/>
                <a:gd name="T96" fmla="*/ 29 w 383"/>
                <a:gd name="T97" fmla="*/ 64 h 311"/>
                <a:gd name="T98" fmla="*/ 34 w 383"/>
                <a:gd name="T99" fmla="*/ 41 h 311"/>
                <a:gd name="T100" fmla="*/ 49 w 383"/>
                <a:gd name="T101" fmla="*/ 12 h 311"/>
                <a:gd name="T102" fmla="*/ 77 w 383"/>
                <a:gd name="T103" fmla="*/ 4 h 311"/>
                <a:gd name="T104" fmla="*/ 112 w 383"/>
                <a:gd name="T105" fmla="*/ 7 h 311"/>
                <a:gd name="T106" fmla="*/ 126 w 383"/>
                <a:gd name="T107" fmla="*/ 17 h 311"/>
                <a:gd name="T108" fmla="*/ 141 w 383"/>
                <a:gd name="T109" fmla="*/ 28 h 311"/>
                <a:gd name="T110" fmla="*/ 168 w 383"/>
                <a:gd name="T111" fmla="*/ 18 h 311"/>
                <a:gd name="T112" fmla="*/ 222 w 383"/>
                <a:gd name="T113" fmla="*/ 35 h 311"/>
                <a:gd name="T114" fmla="*/ 264 w 383"/>
                <a:gd name="T115" fmla="*/ 17 h 311"/>
                <a:gd name="T116" fmla="*/ 308 w 383"/>
                <a:gd name="T117" fmla="*/ 26 h 311"/>
                <a:gd name="T118" fmla="*/ 332 w 383"/>
                <a:gd name="T119" fmla="*/ 1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311">
                  <a:moveTo>
                    <a:pt x="147" y="306"/>
                  </a:moveTo>
                  <a:lnTo>
                    <a:pt x="144" y="306"/>
                  </a:lnTo>
                  <a:lnTo>
                    <a:pt x="142" y="306"/>
                  </a:lnTo>
                  <a:lnTo>
                    <a:pt x="145" y="302"/>
                  </a:lnTo>
                  <a:lnTo>
                    <a:pt x="147" y="303"/>
                  </a:lnTo>
                  <a:lnTo>
                    <a:pt x="148" y="303"/>
                  </a:lnTo>
                  <a:lnTo>
                    <a:pt x="147" y="306"/>
                  </a:lnTo>
                  <a:close/>
                  <a:moveTo>
                    <a:pt x="349" y="6"/>
                  </a:moveTo>
                  <a:lnTo>
                    <a:pt x="354" y="13"/>
                  </a:lnTo>
                  <a:lnTo>
                    <a:pt x="360" y="20"/>
                  </a:lnTo>
                  <a:lnTo>
                    <a:pt x="364" y="26"/>
                  </a:lnTo>
                  <a:lnTo>
                    <a:pt x="367" y="42"/>
                  </a:lnTo>
                  <a:lnTo>
                    <a:pt x="367" y="45"/>
                  </a:lnTo>
                  <a:lnTo>
                    <a:pt x="368" y="46"/>
                  </a:lnTo>
                  <a:lnTo>
                    <a:pt x="368" y="47"/>
                  </a:lnTo>
                  <a:lnTo>
                    <a:pt x="368" y="49"/>
                  </a:lnTo>
                  <a:lnTo>
                    <a:pt x="371" y="50"/>
                  </a:lnTo>
                  <a:lnTo>
                    <a:pt x="375" y="50"/>
                  </a:lnTo>
                  <a:lnTo>
                    <a:pt x="379" y="52"/>
                  </a:lnTo>
                  <a:lnTo>
                    <a:pt x="381" y="54"/>
                  </a:lnTo>
                  <a:lnTo>
                    <a:pt x="381" y="54"/>
                  </a:lnTo>
                  <a:lnTo>
                    <a:pt x="382" y="57"/>
                  </a:lnTo>
                  <a:lnTo>
                    <a:pt x="382" y="58"/>
                  </a:lnTo>
                  <a:lnTo>
                    <a:pt x="382" y="62"/>
                  </a:lnTo>
                  <a:lnTo>
                    <a:pt x="381" y="67"/>
                  </a:lnTo>
                  <a:lnTo>
                    <a:pt x="380" y="70"/>
                  </a:lnTo>
                  <a:lnTo>
                    <a:pt x="381" y="75"/>
                  </a:lnTo>
                  <a:lnTo>
                    <a:pt x="381" y="77"/>
                  </a:lnTo>
                  <a:lnTo>
                    <a:pt x="380" y="78"/>
                  </a:lnTo>
                  <a:lnTo>
                    <a:pt x="378" y="80"/>
                  </a:lnTo>
                  <a:lnTo>
                    <a:pt x="375" y="81"/>
                  </a:lnTo>
                  <a:lnTo>
                    <a:pt x="368" y="85"/>
                  </a:lnTo>
                  <a:lnTo>
                    <a:pt x="367" y="86"/>
                  </a:lnTo>
                  <a:lnTo>
                    <a:pt x="364" y="86"/>
                  </a:lnTo>
                  <a:lnTo>
                    <a:pt x="362" y="87"/>
                  </a:lnTo>
                  <a:lnTo>
                    <a:pt x="359" y="89"/>
                  </a:lnTo>
                  <a:lnTo>
                    <a:pt x="353" y="98"/>
                  </a:lnTo>
                  <a:lnTo>
                    <a:pt x="347" y="107"/>
                  </a:lnTo>
                  <a:lnTo>
                    <a:pt x="345" y="114"/>
                  </a:lnTo>
                  <a:lnTo>
                    <a:pt x="343" y="121"/>
                  </a:lnTo>
                  <a:lnTo>
                    <a:pt x="338" y="125"/>
                  </a:lnTo>
                  <a:lnTo>
                    <a:pt x="338" y="128"/>
                  </a:lnTo>
                  <a:lnTo>
                    <a:pt x="338" y="129"/>
                  </a:lnTo>
                  <a:lnTo>
                    <a:pt x="338" y="132"/>
                  </a:lnTo>
                  <a:lnTo>
                    <a:pt x="337" y="138"/>
                  </a:lnTo>
                  <a:lnTo>
                    <a:pt x="337" y="141"/>
                  </a:lnTo>
                  <a:lnTo>
                    <a:pt x="336" y="141"/>
                  </a:lnTo>
                  <a:lnTo>
                    <a:pt x="331" y="143"/>
                  </a:lnTo>
                  <a:lnTo>
                    <a:pt x="327" y="145"/>
                  </a:lnTo>
                  <a:lnTo>
                    <a:pt x="326" y="149"/>
                  </a:lnTo>
                  <a:lnTo>
                    <a:pt x="326" y="153"/>
                  </a:lnTo>
                  <a:lnTo>
                    <a:pt x="325" y="158"/>
                  </a:lnTo>
                  <a:lnTo>
                    <a:pt x="324" y="162"/>
                  </a:lnTo>
                  <a:lnTo>
                    <a:pt x="323" y="164"/>
                  </a:lnTo>
                  <a:lnTo>
                    <a:pt x="321" y="167"/>
                  </a:lnTo>
                  <a:lnTo>
                    <a:pt x="319" y="169"/>
                  </a:lnTo>
                  <a:lnTo>
                    <a:pt x="316" y="171"/>
                  </a:lnTo>
                  <a:lnTo>
                    <a:pt x="311" y="172"/>
                  </a:lnTo>
                  <a:lnTo>
                    <a:pt x="308" y="177"/>
                  </a:lnTo>
                  <a:lnTo>
                    <a:pt x="305" y="182"/>
                  </a:lnTo>
                  <a:lnTo>
                    <a:pt x="305" y="184"/>
                  </a:lnTo>
                  <a:lnTo>
                    <a:pt x="303" y="193"/>
                  </a:lnTo>
                  <a:lnTo>
                    <a:pt x="299" y="199"/>
                  </a:lnTo>
                  <a:lnTo>
                    <a:pt x="299" y="202"/>
                  </a:lnTo>
                  <a:lnTo>
                    <a:pt x="299" y="204"/>
                  </a:lnTo>
                  <a:lnTo>
                    <a:pt x="293" y="210"/>
                  </a:lnTo>
                  <a:lnTo>
                    <a:pt x="292" y="212"/>
                  </a:lnTo>
                  <a:lnTo>
                    <a:pt x="291" y="214"/>
                  </a:lnTo>
                  <a:lnTo>
                    <a:pt x="292" y="216"/>
                  </a:lnTo>
                  <a:lnTo>
                    <a:pt x="293" y="219"/>
                  </a:lnTo>
                  <a:lnTo>
                    <a:pt x="293" y="220"/>
                  </a:lnTo>
                  <a:lnTo>
                    <a:pt x="291" y="221"/>
                  </a:lnTo>
                  <a:lnTo>
                    <a:pt x="287" y="225"/>
                  </a:lnTo>
                  <a:lnTo>
                    <a:pt x="285" y="227"/>
                  </a:lnTo>
                  <a:lnTo>
                    <a:pt x="284" y="227"/>
                  </a:lnTo>
                  <a:lnTo>
                    <a:pt x="283" y="233"/>
                  </a:lnTo>
                  <a:lnTo>
                    <a:pt x="283" y="234"/>
                  </a:lnTo>
                  <a:lnTo>
                    <a:pt x="281" y="236"/>
                  </a:lnTo>
                  <a:lnTo>
                    <a:pt x="279" y="238"/>
                  </a:lnTo>
                  <a:lnTo>
                    <a:pt x="276" y="240"/>
                  </a:lnTo>
                  <a:lnTo>
                    <a:pt x="274" y="240"/>
                  </a:lnTo>
                  <a:lnTo>
                    <a:pt x="270" y="241"/>
                  </a:lnTo>
                  <a:lnTo>
                    <a:pt x="269" y="240"/>
                  </a:lnTo>
                  <a:lnTo>
                    <a:pt x="269" y="239"/>
                  </a:lnTo>
                  <a:lnTo>
                    <a:pt x="267" y="233"/>
                  </a:lnTo>
                  <a:lnTo>
                    <a:pt x="266" y="231"/>
                  </a:lnTo>
                  <a:lnTo>
                    <a:pt x="264" y="230"/>
                  </a:lnTo>
                  <a:lnTo>
                    <a:pt x="261" y="227"/>
                  </a:lnTo>
                  <a:lnTo>
                    <a:pt x="258" y="223"/>
                  </a:lnTo>
                  <a:lnTo>
                    <a:pt x="253" y="221"/>
                  </a:lnTo>
                  <a:lnTo>
                    <a:pt x="252" y="221"/>
                  </a:lnTo>
                  <a:lnTo>
                    <a:pt x="252" y="222"/>
                  </a:lnTo>
                  <a:lnTo>
                    <a:pt x="250" y="225"/>
                  </a:lnTo>
                  <a:lnTo>
                    <a:pt x="249" y="226"/>
                  </a:lnTo>
                  <a:lnTo>
                    <a:pt x="247" y="227"/>
                  </a:lnTo>
                  <a:lnTo>
                    <a:pt x="243" y="227"/>
                  </a:lnTo>
                  <a:lnTo>
                    <a:pt x="241" y="226"/>
                  </a:lnTo>
                  <a:lnTo>
                    <a:pt x="240" y="226"/>
                  </a:lnTo>
                  <a:lnTo>
                    <a:pt x="239" y="225"/>
                  </a:lnTo>
                  <a:lnTo>
                    <a:pt x="238" y="223"/>
                  </a:lnTo>
                  <a:lnTo>
                    <a:pt x="235" y="226"/>
                  </a:lnTo>
                  <a:lnTo>
                    <a:pt x="230" y="229"/>
                  </a:lnTo>
                  <a:lnTo>
                    <a:pt x="228" y="230"/>
                  </a:lnTo>
                  <a:lnTo>
                    <a:pt x="227" y="231"/>
                  </a:lnTo>
                  <a:lnTo>
                    <a:pt x="225" y="234"/>
                  </a:lnTo>
                  <a:lnTo>
                    <a:pt x="223" y="238"/>
                  </a:lnTo>
                  <a:lnTo>
                    <a:pt x="221" y="240"/>
                  </a:lnTo>
                  <a:lnTo>
                    <a:pt x="217" y="242"/>
                  </a:lnTo>
                  <a:lnTo>
                    <a:pt x="216" y="243"/>
                  </a:lnTo>
                  <a:lnTo>
                    <a:pt x="214" y="245"/>
                  </a:lnTo>
                  <a:lnTo>
                    <a:pt x="210" y="249"/>
                  </a:lnTo>
                  <a:lnTo>
                    <a:pt x="204" y="255"/>
                  </a:lnTo>
                  <a:lnTo>
                    <a:pt x="201" y="258"/>
                  </a:lnTo>
                  <a:lnTo>
                    <a:pt x="200" y="262"/>
                  </a:lnTo>
                  <a:lnTo>
                    <a:pt x="199" y="267"/>
                  </a:lnTo>
                  <a:lnTo>
                    <a:pt x="197" y="272"/>
                  </a:lnTo>
                  <a:lnTo>
                    <a:pt x="195" y="281"/>
                  </a:lnTo>
                  <a:lnTo>
                    <a:pt x="193" y="286"/>
                  </a:lnTo>
                  <a:lnTo>
                    <a:pt x="190" y="289"/>
                  </a:lnTo>
                  <a:lnTo>
                    <a:pt x="189" y="292"/>
                  </a:lnTo>
                  <a:lnTo>
                    <a:pt x="187" y="295"/>
                  </a:lnTo>
                  <a:lnTo>
                    <a:pt x="187" y="295"/>
                  </a:lnTo>
                  <a:lnTo>
                    <a:pt x="186" y="296"/>
                  </a:lnTo>
                  <a:lnTo>
                    <a:pt x="184" y="295"/>
                  </a:lnTo>
                  <a:lnTo>
                    <a:pt x="183" y="293"/>
                  </a:lnTo>
                  <a:lnTo>
                    <a:pt x="181" y="293"/>
                  </a:lnTo>
                  <a:lnTo>
                    <a:pt x="178" y="289"/>
                  </a:lnTo>
                  <a:lnTo>
                    <a:pt x="177" y="290"/>
                  </a:lnTo>
                  <a:lnTo>
                    <a:pt x="180" y="298"/>
                  </a:lnTo>
                  <a:lnTo>
                    <a:pt x="179" y="301"/>
                  </a:lnTo>
                  <a:lnTo>
                    <a:pt x="171" y="301"/>
                  </a:lnTo>
                  <a:lnTo>
                    <a:pt x="164" y="302"/>
                  </a:lnTo>
                  <a:lnTo>
                    <a:pt x="158" y="302"/>
                  </a:lnTo>
                  <a:lnTo>
                    <a:pt x="155" y="301"/>
                  </a:lnTo>
                  <a:lnTo>
                    <a:pt x="154" y="298"/>
                  </a:lnTo>
                  <a:lnTo>
                    <a:pt x="154" y="299"/>
                  </a:lnTo>
                  <a:lnTo>
                    <a:pt x="154" y="300"/>
                  </a:lnTo>
                  <a:lnTo>
                    <a:pt x="153" y="301"/>
                  </a:lnTo>
                  <a:lnTo>
                    <a:pt x="147" y="301"/>
                  </a:lnTo>
                  <a:lnTo>
                    <a:pt x="144" y="300"/>
                  </a:lnTo>
                  <a:lnTo>
                    <a:pt x="142" y="297"/>
                  </a:lnTo>
                  <a:lnTo>
                    <a:pt x="140" y="296"/>
                  </a:lnTo>
                  <a:lnTo>
                    <a:pt x="140" y="297"/>
                  </a:lnTo>
                  <a:lnTo>
                    <a:pt x="143" y="299"/>
                  </a:lnTo>
                  <a:lnTo>
                    <a:pt x="143" y="303"/>
                  </a:lnTo>
                  <a:lnTo>
                    <a:pt x="138" y="306"/>
                  </a:lnTo>
                  <a:lnTo>
                    <a:pt x="136" y="306"/>
                  </a:lnTo>
                  <a:lnTo>
                    <a:pt x="134" y="305"/>
                  </a:lnTo>
                  <a:lnTo>
                    <a:pt x="132" y="302"/>
                  </a:lnTo>
                  <a:lnTo>
                    <a:pt x="132" y="299"/>
                  </a:lnTo>
                  <a:lnTo>
                    <a:pt x="131" y="296"/>
                  </a:lnTo>
                  <a:lnTo>
                    <a:pt x="130" y="296"/>
                  </a:lnTo>
                  <a:lnTo>
                    <a:pt x="131" y="299"/>
                  </a:lnTo>
                  <a:lnTo>
                    <a:pt x="131" y="300"/>
                  </a:lnTo>
                  <a:lnTo>
                    <a:pt x="131" y="304"/>
                  </a:lnTo>
                  <a:lnTo>
                    <a:pt x="133" y="307"/>
                  </a:lnTo>
                  <a:lnTo>
                    <a:pt x="130" y="308"/>
                  </a:lnTo>
                  <a:lnTo>
                    <a:pt x="129" y="308"/>
                  </a:lnTo>
                  <a:lnTo>
                    <a:pt x="126" y="308"/>
                  </a:lnTo>
                  <a:lnTo>
                    <a:pt x="126" y="307"/>
                  </a:lnTo>
                  <a:lnTo>
                    <a:pt x="125" y="305"/>
                  </a:lnTo>
                  <a:lnTo>
                    <a:pt x="124" y="304"/>
                  </a:lnTo>
                  <a:lnTo>
                    <a:pt x="123" y="308"/>
                  </a:lnTo>
                  <a:lnTo>
                    <a:pt x="121" y="308"/>
                  </a:lnTo>
                  <a:lnTo>
                    <a:pt x="120" y="308"/>
                  </a:lnTo>
                  <a:lnTo>
                    <a:pt x="115" y="310"/>
                  </a:lnTo>
                  <a:lnTo>
                    <a:pt x="114" y="309"/>
                  </a:lnTo>
                  <a:lnTo>
                    <a:pt x="114" y="308"/>
                  </a:lnTo>
                  <a:lnTo>
                    <a:pt x="115" y="307"/>
                  </a:lnTo>
                  <a:lnTo>
                    <a:pt x="114" y="305"/>
                  </a:lnTo>
                  <a:lnTo>
                    <a:pt x="112" y="306"/>
                  </a:lnTo>
                  <a:lnTo>
                    <a:pt x="112" y="310"/>
                  </a:lnTo>
                  <a:lnTo>
                    <a:pt x="111" y="310"/>
                  </a:lnTo>
                  <a:lnTo>
                    <a:pt x="108" y="310"/>
                  </a:lnTo>
                  <a:lnTo>
                    <a:pt x="105" y="308"/>
                  </a:lnTo>
                  <a:lnTo>
                    <a:pt x="102" y="306"/>
                  </a:lnTo>
                  <a:lnTo>
                    <a:pt x="99" y="305"/>
                  </a:lnTo>
                  <a:lnTo>
                    <a:pt x="93" y="299"/>
                  </a:lnTo>
                  <a:lnTo>
                    <a:pt x="91" y="295"/>
                  </a:lnTo>
                  <a:lnTo>
                    <a:pt x="90" y="292"/>
                  </a:lnTo>
                  <a:lnTo>
                    <a:pt x="88" y="289"/>
                  </a:lnTo>
                  <a:lnTo>
                    <a:pt x="86" y="283"/>
                  </a:lnTo>
                  <a:lnTo>
                    <a:pt x="86" y="283"/>
                  </a:lnTo>
                  <a:lnTo>
                    <a:pt x="88" y="283"/>
                  </a:lnTo>
                  <a:lnTo>
                    <a:pt x="89" y="282"/>
                  </a:lnTo>
                  <a:lnTo>
                    <a:pt x="86" y="281"/>
                  </a:lnTo>
                  <a:lnTo>
                    <a:pt x="85" y="281"/>
                  </a:lnTo>
                  <a:lnTo>
                    <a:pt x="85" y="279"/>
                  </a:lnTo>
                  <a:lnTo>
                    <a:pt x="85" y="277"/>
                  </a:lnTo>
                  <a:lnTo>
                    <a:pt x="88" y="275"/>
                  </a:lnTo>
                  <a:lnTo>
                    <a:pt x="90" y="275"/>
                  </a:lnTo>
                  <a:lnTo>
                    <a:pt x="91" y="273"/>
                  </a:lnTo>
                  <a:lnTo>
                    <a:pt x="91" y="272"/>
                  </a:lnTo>
                  <a:lnTo>
                    <a:pt x="86" y="274"/>
                  </a:lnTo>
                  <a:lnTo>
                    <a:pt x="81" y="272"/>
                  </a:lnTo>
                  <a:lnTo>
                    <a:pt x="80" y="270"/>
                  </a:lnTo>
                  <a:lnTo>
                    <a:pt x="80" y="268"/>
                  </a:lnTo>
                  <a:lnTo>
                    <a:pt x="83" y="268"/>
                  </a:lnTo>
                  <a:lnTo>
                    <a:pt x="86" y="268"/>
                  </a:lnTo>
                  <a:lnTo>
                    <a:pt x="88" y="267"/>
                  </a:lnTo>
                  <a:lnTo>
                    <a:pt x="87" y="267"/>
                  </a:lnTo>
                  <a:lnTo>
                    <a:pt x="85" y="267"/>
                  </a:lnTo>
                  <a:lnTo>
                    <a:pt x="84" y="266"/>
                  </a:lnTo>
                  <a:lnTo>
                    <a:pt x="84" y="264"/>
                  </a:lnTo>
                  <a:lnTo>
                    <a:pt x="84" y="265"/>
                  </a:lnTo>
                  <a:lnTo>
                    <a:pt x="82" y="267"/>
                  </a:lnTo>
                  <a:lnTo>
                    <a:pt x="79" y="268"/>
                  </a:lnTo>
                  <a:lnTo>
                    <a:pt x="77" y="267"/>
                  </a:lnTo>
                  <a:lnTo>
                    <a:pt x="77" y="264"/>
                  </a:lnTo>
                  <a:lnTo>
                    <a:pt x="77" y="262"/>
                  </a:lnTo>
                  <a:lnTo>
                    <a:pt x="75" y="262"/>
                  </a:lnTo>
                  <a:lnTo>
                    <a:pt x="69" y="254"/>
                  </a:lnTo>
                  <a:lnTo>
                    <a:pt x="62" y="248"/>
                  </a:lnTo>
                  <a:lnTo>
                    <a:pt x="55" y="244"/>
                  </a:lnTo>
                  <a:lnTo>
                    <a:pt x="45" y="242"/>
                  </a:lnTo>
                  <a:lnTo>
                    <a:pt x="25" y="242"/>
                  </a:lnTo>
                  <a:lnTo>
                    <a:pt x="24" y="242"/>
                  </a:lnTo>
                  <a:lnTo>
                    <a:pt x="25" y="240"/>
                  </a:lnTo>
                  <a:lnTo>
                    <a:pt x="27" y="240"/>
                  </a:lnTo>
                  <a:lnTo>
                    <a:pt x="33" y="236"/>
                  </a:lnTo>
                  <a:lnTo>
                    <a:pt x="33" y="236"/>
                  </a:lnTo>
                  <a:lnTo>
                    <a:pt x="25" y="238"/>
                  </a:lnTo>
                  <a:lnTo>
                    <a:pt x="23" y="238"/>
                  </a:lnTo>
                  <a:lnTo>
                    <a:pt x="21" y="242"/>
                  </a:lnTo>
                  <a:lnTo>
                    <a:pt x="2" y="243"/>
                  </a:lnTo>
                  <a:lnTo>
                    <a:pt x="0" y="243"/>
                  </a:lnTo>
                  <a:lnTo>
                    <a:pt x="0" y="242"/>
                  </a:lnTo>
                  <a:lnTo>
                    <a:pt x="1" y="236"/>
                  </a:lnTo>
                  <a:lnTo>
                    <a:pt x="1" y="234"/>
                  </a:lnTo>
                  <a:lnTo>
                    <a:pt x="2" y="232"/>
                  </a:lnTo>
                  <a:lnTo>
                    <a:pt x="1" y="231"/>
                  </a:lnTo>
                  <a:lnTo>
                    <a:pt x="1" y="227"/>
                  </a:lnTo>
                  <a:lnTo>
                    <a:pt x="0" y="224"/>
                  </a:lnTo>
                  <a:lnTo>
                    <a:pt x="1" y="223"/>
                  </a:lnTo>
                  <a:lnTo>
                    <a:pt x="1" y="221"/>
                  </a:lnTo>
                  <a:lnTo>
                    <a:pt x="1" y="219"/>
                  </a:lnTo>
                  <a:lnTo>
                    <a:pt x="1" y="210"/>
                  </a:lnTo>
                  <a:lnTo>
                    <a:pt x="2" y="209"/>
                  </a:lnTo>
                  <a:lnTo>
                    <a:pt x="3" y="209"/>
                  </a:lnTo>
                  <a:lnTo>
                    <a:pt x="3" y="208"/>
                  </a:lnTo>
                  <a:lnTo>
                    <a:pt x="1" y="206"/>
                  </a:lnTo>
                  <a:lnTo>
                    <a:pt x="0" y="203"/>
                  </a:lnTo>
                  <a:lnTo>
                    <a:pt x="0" y="200"/>
                  </a:lnTo>
                  <a:lnTo>
                    <a:pt x="0" y="196"/>
                  </a:lnTo>
                  <a:lnTo>
                    <a:pt x="0" y="195"/>
                  </a:lnTo>
                  <a:lnTo>
                    <a:pt x="0" y="189"/>
                  </a:lnTo>
                  <a:lnTo>
                    <a:pt x="0" y="182"/>
                  </a:lnTo>
                  <a:lnTo>
                    <a:pt x="0" y="179"/>
                  </a:lnTo>
                  <a:lnTo>
                    <a:pt x="1" y="177"/>
                  </a:lnTo>
                  <a:lnTo>
                    <a:pt x="1" y="171"/>
                  </a:lnTo>
                  <a:lnTo>
                    <a:pt x="1" y="166"/>
                  </a:lnTo>
                  <a:lnTo>
                    <a:pt x="2" y="157"/>
                  </a:lnTo>
                  <a:lnTo>
                    <a:pt x="6" y="157"/>
                  </a:lnTo>
                  <a:lnTo>
                    <a:pt x="11" y="156"/>
                  </a:lnTo>
                  <a:lnTo>
                    <a:pt x="13" y="153"/>
                  </a:lnTo>
                  <a:lnTo>
                    <a:pt x="14" y="149"/>
                  </a:lnTo>
                  <a:lnTo>
                    <a:pt x="14" y="144"/>
                  </a:lnTo>
                  <a:lnTo>
                    <a:pt x="15" y="143"/>
                  </a:lnTo>
                  <a:lnTo>
                    <a:pt x="17" y="141"/>
                  </a:lnTo>
                  <a:lnTo>
                    <a:pt x="20" y="137"/>
                  </a:lnTo>
                  <a:lnTo>
                    <a:pt x="20" y="133"/>
                  </a:lnTo>
                  <a:lnTo>
                    <a:pt x="21" y="133"/>
                  </a:lnTo>
                  <a:lnTo>
                    <a:pt x="22" y="132"/>
                  </a:lnTo>
                  <a:lnTo>
                    <a:pt x="25" y="131"/>
                  </a:lnTo>
                  <a:lnTo>
                    <a:pt x="27" y="130"/>
                  </a:lnTo>
                  <a:lnTo>
                    <a:pt x="29" y="126"/>
                  </a:lnTo>
                  <a:lnTo>
                    <a:pt x="30" y="121"/>
                  </a:lnTo>
                  <a:lnTo>
                    <a:pt x="28" y="117"/>
                  </a:lnTo>
                  <a:lnTo>
                    <a:pt x="28" y="117"/>
                  </a:lnTo>
                  <a:lnTo>
                    <a:pt x="29" y="115"/>
                  </a:lnTo>
                  <a:lnTo>
                    <a:pt x="30" y="113"/>
                  </a:lnTo>
                  <a:lnTo>
                    <a:pt x="32" y="112"/>
                  </a:lnTo>
                  <a:lnTo>
                    <a:pt x="34" y="113"/>
                  </a:lnTo>
                  <a:lnTo>
                    <a:pt x="34" y="113"/>
                  </a:lnTo>
                  <a:lnTo>
                    <a:pt x="34" y="112"/>
                  </a:lnTo>
                  <a:lnTo>
                    <a:pt x="36" y="106"/>
                  </a:lnTo>
                  <a:lnTo>
                    <a:pt x="36" y="105"/>
                  </a:lnTo>
                  <a:lnTo>
                    <a:pt x="34" y="101"/>
                  </a:lnTo>
                  <a:lnTo>
                    <a:pt x="33" y="99"/>
                  </a:lnTo>
                  <a:lnTo>
                    <a:pt x="33" y="95"/>
                  </a:lnTo>
                  <a:lnTo>
                    <a:pt x="33" y="91"/>
                  </a:lnTo>
                  <a:lnTo>
                    <a:pt x="32" y="90"/>
                  </a:lnTo>
                  <a:lnTo>
                    <a:pt x="30" y="89"/>
                  </a:lnTo>
                  <a:lnTo>
                    <a:pt x="30" y="88"/>
                  </a:lnTo>
                  <a:lnTo>
                    <a:pt x="25" y="81"/>
                  </a:lnTo>
                  <a:lnTo>
                    <a:pt x="25" y="78"/>
                  </a:lnTo>
                  <a:lnTo>
                    <a:pt x="27" y="73"/>
                  </a:lnTo>
                  <a:lnTo>
                    <a:pt x="28" y="72"/>
                  </a:lnTo>
                  <a:lnTo>
                    <a:pt x="30" y="70"/>
                  </a:lnTo>
                  <a:lnTo>
                    <a:pt x="31" y="69"/>
                  </a:lnTo>
                  <a:lnTo>
                    <a:pt x="30" y="68"/>
                  </a:lnTo>
                  <a:lnTo>
                    <a:pt x="29" y="67"/>
                  </a:lnTo>
                  <a:lnTo>
                    <a:pt x="29" y="65"/>
                  </a:lnTo>
                  <a:lnTo>
                    <a:pt x="29" y="64"/>
                  </a:lnTo>
                  <a:lnTo>
                    <a:pt x="30" y="62"/>
                  </a:lnTo>
                  <a:lnTo>
                    <a:pt x="30" y="59"/>
                  </a:lnTo>
                  <a:lnTo>
                    <a:pt x="30" y="55"/>
                  </a:lnTo>
                  <a:lnTo>
                    <a:pt x="30" y="48"/>
                  </a:lnTo>
                  <a:lnTo>
                    <a:pt x="30" y="44"/>
                  </a:lnTo>
                  <a:lnTo>
                    <a:pt x="34" y="41"/>
                  </a:lnTo>
                  <a:lnTo>
                    <a:pt x="40" y="36"/>
                  </a:lnTo>
                  <a:lnTo>
                    <a:pt x="43" y="31"/>
                  </a:lnTo>
                  <a:lnTo>
                    <a:pt x="44" y="27"/>
                  </a:lnTo>
                  <a:lnTo>
                    <a:pt x="46" y="14"/>
                  </a:lnTo>
                  <a:lnTo>
                    <a:pt x="47" y="13"/>
                  </a:lnTo>
                  <a:lnTo>
                    <a:pt x="49" y="12"/>
                  </a:lnTo>
                  <a:lnTo>
                    <a:pt x="55" y="8"/>
                  </a:lnTo>
                  <a:lnTo>
                    <a:pt x="60" y="6"/>
                  </a:lnTo>
                  <a:lnTo>
                    <a:pt x="63" y="5"/>
                  </a:lnTo>
                  <a:lnTo>
                    <a:pt x="68" y="4"/>
                  </a:lnTo>
                  <a:lnTo>
                    <a:pt x="71" y="4"/>
                  </a:lnTo>
                  <a:lnTo>
                    <a:pt x="77" y="4"/>
                  </a:lnTo>
                  <a:lnTo>
                    <a:pt x="82" y="4"/>
                  </a:lnTo>
                  <a:lnTo>
                    <a:pt x="85" y="1"/>
                  </a:lnTo>
                  <a:lnTo>
                    <a:pt x="87" y="1"/>
                  </a:lnTo>
                  <a:lnTo>
                    <a:pt x="90" y="0"/>
                  </a:lnTo>
                  <a:lnTo>
                    <a:pt x="101" y="4"/>
                  </a:lnTo>
                  <a:lnTo>
                    <a:pt x="112" y="7"/>
                  </a:lnTo>
                  <a:lnTo>
                    <a:pt x="113" y="7"/>
                  </a:lnTo>
                  <a:lnTo>
                    <a:pt x="115" y="7"/>
                  </a:lnTo>
                  <a:lnTo>
                    <a:pt x="118" y="9"/>
                  </a:lnTo>
                  <a:lnTo>
                    <a:pt x="122" y="13"/>
                  </a:lnTo>
                  <a:lnTo>
                    <a:pt x="124" y="15"/>
                  </a:lnTo>
                  <a:lnTo>
                    <a:pt x="126" y="17"/>
                  </a:lnTo>
                  <a:lnTo>
                    <a:pt x="131" y="25"/>
                  </a:lnTo>
                  <a:lnTo>
                    <a:pt x="134" y="28"/>
                  </a:lnTo>
                  <a:lnTo>
                    <a:pt x="136" y="29"/>
                  </a:lnTo>
                  <a:lnTo>
                    <a:pt x="138" y="29"/>
                  </a:lnTo>
                  <a:lnTo>
                    <a:pt x="140" y="29"/>
                  </a:lnTo>
                  <a:lnTo>
                    <a:pt x="141" y="28"/>
                  </a:lnTo>
                  <a:lnTo>
                    <a:pt x="143" y="26"/>
                  </a:lnTo>
                  <a:lnTo>
                    <a:pt x="147" y="25"/>
                  </a:lnTo>
                  <a:lnTo>
                    <a:pt x="149" y="25"/>
                  </a:lnTo>
                  <a:lnTo>
                    <a:pt x="163" y="18"/>
                  </a:lnTo>
                  <a:lnTo>
                    <a:pt x="164" y="18"/>
                  </a:lnTo>
                  <a:lnTo>
                    <a:pt x="168" y="18"/>
                  </a:lnTo>
                  <a:lnTo>
                    <a:pt x="173" y="20"/>
                  </a:lnTo>
                  <a:lnTo>
                    <a:pt x="184" y="27"/>
                  </a:lnTo>
                  <a:lnTo>
                    <a:pt x="194" y="32"/>
                  </a:lnTo>
                  <a:lnTo>
                    <a:pt x="200" y="34"/>
                  </a:lnTo>
                  <a:lnTo>
                    <a:pt x="208" y="35"/>
                  </a:lnTo>
                  <a:lnTo>
                    <a:pt x="222" y="35"/>
                  </a:lnTo>
                  <a:lnTo>
                    <a:pt x="231" y="25"/>
                  </a:lnTo>
                  <a:lnTo>
                    <a:pt x="235" y="22"/>
                  </a:lnTo>
                  <a:lnTo>
                    <a:pt x="240" y="20"/>
                  </a:lnTo>
                  <a:lnTo>
                    <a:pt x="241" y="20"/>
                  </a:lnTo>
                  <a:lnTo>
                    <a:pt x="249" y="18"/>
                  </a:lnTo>
                  <a:lnTo>
                    <a:pt x="264" y="17"/>
                  </a:lnTo>
                  <a:lnTo>
                    <a:pt x="279" y="17"/>
                  </a:lnTo>
                  <a:lnTo>
                    <a:pt x="282" y="18"/>
                  </a:lnTo>
                  <a:lnTo>
                    <a:pt x="288" y="19"/>
                  </a:lnTo>
                  <a:lnTo>
                    <a:pt x="297" y="23"/>
                  </a:lnTo>
                  <a:lnTo>
                    <a:pt x="302" y="26"/>
                  </a:lnTo>
                  <a:lnTo>
                    <a:pt x="308" y="26"/>
                  </a:lnTo>
                  <a:lnTo>
                    <a:pt x="313" y="26"/>
                  </a:lnTo>
                  <a:lnTo>
                    <a:pt x="314" y="23"/>
                  </a:lnTo>
                  <a:lnTo>
                    <a:pt x="319" y="18"/>
                  </a:lnTo>
                  <a:lnTo>
                    <a:pt x="323" y="17"/>
                  </a:lnTo>
                  <a:lnTo>
                    <a:pt x="326" y="14"/>
                  </a:lnTo>
                  <a:lnTo>
                    <a:pt x="332" y="12"/>
                  </a:lnTo>
                  <a:lnTo>
                    <a:pt x="336" y="10"/>
                  </a:lnTo>
                  <a:lnTo>
                    <a:pt x="340" y="7"/>
                  </a:lnTo>
                  <a:lnTo>
                    <a:pt x="344" y="6"/>
                  </a:lnTo>
                  <a:lnTo>
                    <a:pt x="349" y="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6" name="Freeform 1109">
              <a:extLst>
                <a:ext uri="{FF2B5EF4-FFF2-40B4-BE49-F238E27FC236}">
                  <a16:creationId xmlns="" xmlns:a16="http://schemas.microsoft.com/office/drawing/2014/main" id="{F5AECC54-1C78-418B-E8E8-E9869D303650}"/>
                </a:ext>
              </a:extLst>
            </p:cNvPr>
            <p:cNvSpPr>
              <a:spLocks noChangeArrowheads="1"/>
            </p:cNvSpPr>
            <p:nvPr/>
          </p:nvSpPr>
          <p:spPr bwMode="auto">
            <a:xfrm>
              <a:off x="8490561" y="9726490"/>
              <a:ext cx="10990" cy="5493"/>
            </a:xfrm>
            <a:custGeom>
              <a:avLst/>
              <a:gdLst>
                <a:gd name="T0" fmla="*/ 5 w 7"/>
                <a:gd name="T1" fmla="*/ 4 h 5"/>
                <a:gd name="T2" fmla="*/ 2 w 7"/>
                <a:gd name="T3" fmla="*/ 4 h 5"/>
                <a:gd name="T4" fmla="*/ 0 w 7"/>
                <a:gd name="T5" fmla="*/ 4 h 5"/>
                <a:gd name="T6" fmla="*/ 3 w 7"/>
                <a:gd name="T7" fmla="*/ 0 h 5"/>
                <a:gd name="T8" fmla="*/ 5 w 7"/>
                <a:gd name="T9" fmla="*/ 1 h 5"/>
                <a:gd name="T10" fmla="*/ 6 w 7"/>
                <a:gd name="T11" fmla="*/ 1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2" y="4"/>
                  </a:lnTo>
                  <a:lnTo>
                    <a:pt x="0" y="4"/>
                  </a:lnTo>
                  <a:lnTo>
                    <a:pt x="3" y="0"/>
                  </a:lnTo>
                  <a:lnTo>
                    <a:pt x="5" y="1"/>
                  </a:lnTo>
                  <a:lnTo>
                    <a:pt x="6"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57" name="Freeform 1111">
              <a:extLst>
                <a:ext uri="{FF2B5EF4-FFF2-40B4-BE49-F238E27FC236}">
                  <a16:creationId xmlns="" xmlns:a16="http://schemas.microsoft.com/office/drawing/2014/main" id="{AA20EDE4-A4DB-19AE-603F-7AEAFEEDE950}"/>
                </a:ext>
              </a:extLst>
            </p:cNvPr>
            <p:cNvSpPr>
              <a:spLocks noChangeArrowheads="1"/>
            </p:cNvSpPr>
            <p:nvPr/>
          </p:nvSpPr>
          <p:spPr bwMode="auto">
            <a:xfrm>
              <a:off x="9358802" y="9946298"/>
              <a:ext cx="82426" cy="71436"/>
            </a:xfrm>
            <a:custGeom>
              <a:avLst/>
              <a:gdLst>
                <a:gd name="T0" fmla="*/ 52 w 66"/>
                <a:gd name="T1" fmla="*/ 1 h 57"/>
                <a:gd name="T2" fmla="*/ 53 w 66"/>
                <a:gd name="T3" fmla="*/ 5 h 57"/>
                <a:gd name="T4" fmla="*/ 59 w 66"/>
                <a:gd name="T5" fmla="*/ 11 h 57"/>
                <a:gd name="T6" fmla="*/ 63 w 66"/>
                <a:gd name="T7" fmla="*/ 16 h 57"/>
                <a:gd name="T8" fmla="*/ 63 w 66"/>
                <a:gd name="T9" fmla="*/ 25 h 57"/>
                <a:gd name="T10" fmla="*/ 65 w 66"/>
                <a:gd name="T11" fmla="*/ 32 h 57"/>
                <a:gd name="T12" fmla="*/ 64 w 66"/>
                <a:gd name="T13" fmla="*/ 39 h 57"/>
                <a:gd name="T14" fmla="*/ 62 w 66"/>
                <a:gd name="T15" fmla="*/ 42 h 57"/>
                <a:gd name="T16" fmla="*/ 60 w 66"/>
                <a:gd name="T17" fmla="*/ 42 h 57"/>
                <a:gd name="T18" fmla="*/ 56 w 66"/>
                <a:gd name="T19" fmla="*/ 43 h 57"/>
                <a:gd name="T20" fmla="*/ 54 w 66"/>
                <a:gd name="T21" fmla="*/ 43 h 57"/>
                <a:gd name="T22" fmla="*/ 50 w 66"/>
                <a:gd name="T23" fmla="*/ 40 h 57"/>
                <a:gd name="T24" fmla="*/ 44 w 66"/>
                <a:gd name="T25" fmla="*/ 41 h 57"/>
                <a:gd name="T26" fmla="*/ 42 w 66"/>
                <a:gd name="T27" fmla="*/ 44 h 57"/>
                <a:gd name="T28" fmla="*/ 40 w 66"/>
                <a:gd name="T29" fmla="*/ 44 h 57"/>
                <a:gd name="T30" fmla="*/ 35 w 66"/>
                <a:gd name="T31" fmla="*/ 41 h 57"/>
                <a:gd name="T32" fmla="*/ 34 w 66"/>
                <a:gd name="T33" fmla="*/ 51 h 57"/>
                <a:gd name="T34" fmla="*/ 30 w 66"/>
                <a:gd name="T35" fmla="*/ 55 h 57"/>
                <a:gd name="T36" fmla="*/ 26 w 66"/>
                <a:gd name="T37" fmla="*/ 56 h 57"/>
                <a:gd name="T38" fmla="*/ 17 w 66"/>
                <a:gd name="T39" fmla="*/ 56 h 57"/>
                <a:gd name="T40" fmla="*/ 14 w 66"/>
                <a:gd name="T41" fmla="*/ 51 h 57"/>
                <a:gd name="T42" fmla="*/ 8 w 66"/>
                <a:gd name="T43" fmla="*/ 49 h 57"/>
                <a:gd name="T44" fmla="*/ 6 w 66"/>
                <a:gd name="T45" fmla="*/ 51 h 57"/>
                <a:gd name="T46" fmla="*/ 3 w 66"/>
                <a:gd name="T47" fmla="*/ 52 h 57"/>
                <a:gd name="T48" fmla="*/ 1 w 66"/>
                <a:gd name="T49" fmla="*/ 48 h 57"/>
                <a:gd name="T50" fmla="*/ 1 w 66"/>
                <a:gd name="T51" fmla="*/ 43 h 57"/>
                <a:gd name="T52" fmla="*/ 4 w 66"/>
                <a:gd name="T53" fmla="*/ 40 h 57"/>
                <a:gd name="T54" fmla="*/ 9 w 66"/>
                <a:gd name="T55" fmla="*/ 36 h 57"/>
                <a:gd name="T56" fmla="*/ 9 w 66"/>
                <a:gd name="T57" fmla="*/ 29 h 57"/>
                <a:gd name="T58" fmla="*/ 9 w 66"/>
                <a:gd name="T59" fmla="*/ 25 h 57"/>
                <a:gd name="T60" fmla="*/ 14 w 66"/>
                <a:gd name="T61" fmla="*/ 18 h 57"/>
                <a:gd name="T62" fmla="*/ 18 w 66"/>
                <a:gd name="T63" fmla="*/ 15 h 57"/>
                <a:gd name="T64" fmla="*/ 22 w 66"/>
                <a:gd name="T65" fmla="*/ 11 h 57"/>
                <a:gd name="T66" fmla="*/ 25 w 66"/>
                <a:gd name="T67" fmla="*/ 11 h 57"/>
                <a:gd name="T68" fmla="*/ 32 w 66"/>
                <a:gd name="T69" fmla="*/ 9 h 57"/>
                <a:gd name="T70" fmla="*/ 34 w 66"/>
                <a:gd name="T71" fmla="*/ 13 h 57"/>
                <a:gd name="T72" fmla="*/ 37 w 66"/>
                <a:gd name="T73" fmla="*/ 12 h 57"/>
                <a:gd name="T74" fmla="*/ 42 w 66"/>
                <a:gd name="T75" fmla="*/ 9 h 57"/>
                <a:gd name="T76" fmla="*/ 46 w 66"/>
                <a:gd name="T77" fmla="*/ 4 h 57"/>
                <a:gd name="T78" fmla="*/ 49 w 66"/>
                <a:gd name="T79" fmla="*/ 1 h 57"/>
                <a:gd name="T80" fmla="*/ 52 w 66"/>
                <a:gd name="T81"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7">
                  <a:moveTo>
                    <a:pt x="53" y="1"/>
                  </a:moveTo>
                  <a:lnTo>
                    <a:pt x="52" y="1"/>
                  </a:lnTo>
                  <a:lnTo>
                    <a:pt x="52" y="3"/>
                  </a:lnTo>
                  <a:lnTo>
                    <a:pt x="53" y="5"/>
                  </a:lnTo>
                  <a:lnTo>
                    <a:pt x="57" y="10"/>
                  </a:lnTo>
                  <a:lnTo>
                    <a:pt x="59" y="11"/>
                  </a:lnTo>
                  <a:lnTo>
                    <a:pt x="61" y="13"/>
                  </a:lnTo>
                  <a:lnTo>
                    <a:pt x="63" y="16"/>
                  </a:lnTo>
                  <a:lnTo>
                    <a:pt x="64" y="20"/>
                  </a:lnTo>
                  <a:lnTo>
                    <a:pt x="63" y="25"/>
                  </a:lnTo>
                  <a:lnTo>
                    <a:pt x="63" y="29"/>
                  </a:lnTo>
                  <a:lnTo>
                    <a:pt x="65" y="32"/>
                  </a:lnTo>
                  <a:lnTo>
                    <a:pt x="65" y="35"/>
                  </a:lnTo>
                  <a:lnTo>
                    <a:pt x="64" y="39"/>
                  </a:lnTo>
                  <a:lnTo>
                    <a:pt x="64" y="41"/>
                  </a:lnTo>
                  <a:lnTo>
                    <a:pt x="62" y="42"/>
                  </a:lnTo>
                  <a:lnTo>
                    <a:pt x="61" y="42"/>
                  </a:lnTo>
                  <a:lnTo>
                    <a:pt x="60" y="42"/>
                  </a:lnTo>
                  <a:lnTo>
                    <a:pt x="58" y="42"/>
                  </a:lnTo>
                  <a:lnTo>
                    <a:pt x="56" y="43"/>
                  </a:lnTo>
                  <a:lnTo>
                    <a:pt x="55" y="43"/>
                  </a:lnTo>
                  <a:lnTo>
                    <a:pt x="54" y="43"/>
                  </a:lnTo>
                  <a:lnTo>
                    <a:pt x="53" y="42"/>
                  </a:lnTo>
                  <a:lnTo>
                    <a:pt x="50" y="40"/>
                  </a:lnTo>
                  <a:lnTo>
                    <a:pt x="45" y="41"/>
                  </a:lnTo>
                  <a:lnTo>
                    <a:pt x="44" y="41"/>
                  </a:lnTo>
                  <a:lnTo>
                    <a:pt x="43" y="42"/>
                  </a:lnTo>
                  <a:lnTo>
                    <a:pt x="42" y="44"/>
                  </a:lnTo>
                  <a:lnTo>
                    <a:pt x="40" y="44"/>
                  </a:lnTo>
                  <a:lnTo>
                    <a:pt x="40" y="44"/>
                  </a:lnTo>
                  <a:lnTo>
                    <a:pt x="36" y="41"/>
                  </a:lnTo>
                  <a:lnTo>
                    <a:pt x="35" y="41"/>
                  </a:lnTo>
                  <a:lnTo>
                    <a:pt x="34" y="48"/>
                  </a:lnTo>
                  <a:lnTo>
                    <a:pt x="34" y="51"/>
                  </a:lnTo>
                  <a:lnTo>
                    <a:pt x="33" y="53"/>
                  </a:lnTo>
                  <a:lnTo>
                    <a:pt x="30" y="55"/>
                  </a:lnTo>
                  <a:lnTo>
                    <a:pt x="27" y="56"/>
                  </a:lnTo>
                  <a:lnTo>
                    <a:pt x="26" y="56"/>
                  </a:lnTo>
                  <a:lnTo>
                    <a:pt x="20" y="56"/>
                  </a:lnTo>
                  <a:lnTo>
                    <a:pt x="17" y="56"/>
                  </a:lnTo>
                  <a:lnTo>
                    <a:pt x="16" y="55"/>
                  </a:lnTo>
                  <a:lnTo>
                    <a:pt x="14" y="51"/>
                  </a:lnTo>
                  <a:lnTo>
                    <a:pt x="11" y="50"/>
                  </a:lnTo>
                  <a:lnTo>
                    <a:pt x="8" y="49"/>
                  </a:lnTo>
                  <a:lnTo>
                    <a:pt x="7" y="50"/>
                  </a:lnTo>
                  <a:lnTo>
                    <a:pt x="6" y="51"/>
                  </a:lnTo>
                  <a:lnTo>
                    <a:pt x="6" y="53"/>
                  </a:lnTo>
                  <a:lnTo>
                    <a:pt x="3" y="52"/>
                  </a:lnTo>
                  <a:lnTo>
                    <a:pt x="1" y="50"/>
                  </a:lnTo>
                  <a:lnTo>
                    <a:pt x="1" y="48"/>
                  </a:lnTo>
                  <a:lnTo>
                    <a:pt x="0" y="44"/>
                  </a:lnTo>
                  <a:lnTo>
                    <a:pt x="1" y="43"/>
                  </a:lnTo>
                  <a:lnTo>
                    <a:pt x="2" y="42"/>
                  </a:lnTo>
                  <a:lnTo>
                    <a:pt x="4" y="40"/>
                  </a:lnTo>
                  <a:lnTo>
                    <a:pt x="8" y="38"/>
                  </a:lnTo>
                  <a:lnTo>
                    <a:pt x="9" y="36"/>
                  </a:lnTo>
                  <a:lnTo>
                    <a:pt x="10" y="34"/>
                  </a:lnTo>
                  <a:lnTo>
                    <a:pt x="9" y="29"/>
                  </a:lnTo>
                  <a:lnTo>
                    <a:pt x="9" y="26"/>
                  </a:lnTo>
                  <a:lnTo>
                    <a:pt x="9" y="25"/>
                  </a:lnTo>
                  <a:lnTo>
                    <a:pt x="11" y="22"/>
                  </a:lnTo>
                  <a:lnTo>
                    <a:pt x="14" y="18"/>
                  </a:lnTo>
                  <a:lnTo>
                    <a:pt x="16" y="15"/>
                  </a:lnTo>
                  <a:lnTo>
                    <a:pt x="18" y="15"/>
                  </a:lnTo>
                  <a:lnTo>
                    <a:pt x="20" y="13"/>
                  </a:lnTo>
                  <a:lnTo>
                    <a:pt x="22" y="11"/>
                  </a:lnTo>
                  <a:lnTo>
                    <a:pt x="23" y="11"/>
                  </a:lnTo>
                  <a:lnTo>
                    <a:pt x="25" y="11"/>
                  </a:lnTo>
                  <a:lnTo>
                    <a:pt x="31" y="9"/>
                  </a:lnTo>
                  <a:lnTo>
                    <a:pt x="32" y="9"/>
                  </a:lnTo>
                  <a:lnTo>
                    <a:pt x="33" y="13"/>
                  </a:lnTo>
                  <a:lnTo>
                    <a:pt x="34" y="13"/>
                  </a:lnTo>
                  <a:lnTo>
                    <a:pt x="35" y="14"/>
                  </a:lnTo>
                  <a:lnTo>
                    <a:pt x="37" y="12"/>
                  </a:lnTo>
                  <a:lnTo>
                    <a:pt x="40" y="10"/>
                  </a:lnTo>
                  <a:lnTo>
                    <a:pt x="42" y="9"/>
                  </a:lnTo>
                  <a:lnTo>
                    <a:pt x="44" y="6"/>
                  </a:lnTo>
                  <a:lnTo>
                    <a:pt x="46" y="4"/>
                  </a:lnTo>
                  <a:lnTo>
                    <a:pt x="47" y="2"/>
                  </a:lnTo>
                  <a:lnTo>
                    <a:pt x="49" y="1"/>
                  </a:lnTo>
                  <a:lnTo>
                    <a:pt x="50" y="0"/>
                  </a:lnTo>
                  <a:lnTo>
                    <a:pt x="52" y="1"/>
                  </a:lnTo>
                  <a:lnTo>
                    <a:pt x="5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8" name="Freeform 1113">
              <a:extLst>
                <a:ext uri="{FF2B5EF4-FFF2-40B4-BE49-F238E27FC236}">
                  <a16:creationId xmlns="" xmlns:a16="http://schemas.microsoft.com/office/drawing/2014/main" id="{A3DB703B-C17C-E786-7638-8A54F852D55F}"/>
                </a:ext>
              </a:extLst>
            </p:cNvPr>
            <p:cNvSpPr>
              <a:spLocks noChangeArrowheads="1"/>
            </p:cNvSpPr>
            <p:nvPr/>
          </p:nvSpPr>
          <p:spPr bwMode="auto">
            <a:xfrm>
              <a:off x="9078545" y="9001125"/>
              <a:ext cx="670414" cy="560510"/>
            </a:xfrm>
            <a:custGeom>
              <a:avLst/>
              <a:gdLst>
                <a:gd name="T0" fmla="*/ 356 w 539"/>
                <a:gd name="T1" fmla="*/ 7 h 449"/>
                <a:gd name="T2" fmla="*/ 429 w 539"/>
                <a:gd name="T3" fmla="*/ 7 h 449"/>
                <a:gd name="T4" fmla="*/ 484 w 539"/>
                <a:gd name="T5" fmla="*/ 21 h 449"/>
                <a:gd name="T6" fmla="*/ 491 w 539"/>
                <a:gd name="T7" fmla="*/ 38 h 449"/>
                <a:gd name="T8" fmla="*/ 495 w 539"/>
                <a:gd name="T9" fmla="*/ 82 h 449"/>
                <a:gd name="T10" fmla="*/ 516 w 539"/>
                <a:gd name="T11" fmla="*/ 124 h 449"/>
                <a:gd name="T12" fmla="*/ 537 w 539"/>
                <a:gd name="T13" fmla="*/ 140 h 449"/>
                <a:gd name="T14" fmla="*/ 530 w 539"/>
                <a:gd name="T15" fmla="*/ 153 h 449"/>
                <a:gd name="T16" fmla="*/ 522 w 539"/>
                <a:gd name="T17" fmla="*/ 159 h 449"/>
                <a:gd name="T18" fmla="*/ 510 w 539"/>
                <a:gd name="T19" fmla="*/ 162 h 449"/>
                <a:gd name="T20" fmla="*/ 497 w 539"/>
                <a:gd name="T21" fmla="*/ 174 h 449"/>
                <a:gd name="T22" fmla="*/ 486 w 539"/>
                <a:gd name="T23" fmla="*/ 182 h 449"/>
                <a:gd name="T24" fmla="*/ 478 w 539"/>
                <a:gd name="T25" fmla="*/ 216 h 449"/>
                <a:gd name="T26" fmla="*/ 470 w 539"/>
                <a:gd name="T27" fmla="*/ 257 h 449"/>
                <a:gd name="T28" fmla="*/ 463 w 539"/>
                <a:gd name="T29" fmla="*/ 294 h 449"/>
                <a:gd name="T30" fmla="*/ 454 w 539"/>
                <a:gd name="T31" fmla="*/ 318 h 449"/>
                <a:gd name="T32" fmla="*/ 431 w 539"/>
                <a:gd name="T33" fmla="*/ 342 h 449"/>
                <a:gd name="T34" fmla="*/ 420 w 539"/>
                <a:gd name="T35" fmla="*/ 374 h 449"/>
                <a:gd name="T36" fmla="*/ 409 w 539"/>
                <a:gd name="T37" fmla="*/ 377 h 449"/>
                <a:gd name="T38" fmla="*/ 399 w 539"/>
                <a:gd name="T39" fmla="*/ 401 h 449"/>
                <a:gd name="T40" fmla="*/ 386 w 539"/>
                <a:gd name="T41" fmla="*/ 423 h 449"/>
                <a:gd name="T42" fmla="*/ 386 w 539"/>
                <a:gd name="T43" fmla="*/ 417 h 449"/>
                <a:gd name="T44" fmla="*/ 389 w 539"/>
                <a:gd name="T45" fmla="*/ 408 h 449"/>
                <a:gd name="T46" fmla="*/ 386 w 539"/>
                <a:gd name="T47" fmla="*/ 399 h 449"/>
                <a:gd name="T48" fmla="*/ 362 w 539"/>
                <a:gd name="T49" fmla="*/ 381 h 449"/>
                <a:gd name="T50" fmla="*/ 361 w 539"/>
                <a:gd name="T51" fmla="*/ 353 h 449"/>
                <a:gd name="T52" fmla="*/ 363 w 539"/>
                <a:gd name="T53" fmla="*/ 343 h 449"/>
                <a:gd name="T54" fmla="*/ 349 w 539"/>
                <a:gd name="T55" fmla="*/ 334 h 449"/>
                <a:gd name="T56" fmla="*/ 350 w 539"/>
                <a:gd name="T57" fmla="*/ 339 h 449"/>
                <a:gd name="T58" fmla="*/ 337 w 539"/>
                <a:gd name="T59" fmla="*/ 351 h 449"/>
                <a:gd name="T60" fmla="*/ 339 w 539"/>
                <a:gd name="T61" fmla="*/ 372 h 449"/>
                <a:gd name="T62" fmla="*/ 301 w 539"/>
                <a:gd name="T63" fmla="*/ 412 h 449"/>
                <a:gd name="T64" fmla="*/ 287 w 539"/>
                <a:gd name="T65" fmla="*/ 414 h 449"/>
                <a:gd name="T66" fmla="*/ 250 w 539"/>
                <a:gd name="T67" fmla="*/ 403 h 449"/>
                <a:gd name="T68" fmla="*/ 230 w 539"/>
                <a:gd name="T69" fmla="*/ 418 h 449"/>
                <a:gd name="T70" fmla="*/ 200 w 539"/>
                <a:gd name="T71" fmla="*/ 427 h 449"/>
                <a:gd name="T72" fmla="*/ 159 w 539"/>
                <a:gd name="T73" fmla="*/ 422 h 449"/>
                <a:gd name="T74" fmla="*/ 131 w 539"/>
                <a:gd name="T75" fmla="*/ 400 h 449"/>
                <a:gd name="T76" fmla="*/ 108 w 539"/>
                <a:gd name="T77" fmla="*/ 395 h 449"/>
                <a:gd name="T78" fmla="*/ 100 w 539"/>
                <a:gd name="T79" fmla="*/ 406 h 449"/>
                <a:gd name="T80" fmla="*/ 91 w 539"/>
                <a:gd name="T81" fmla="*/ 425 h 449"/>
                <a:gd name="T82" fmla="*/ 87 w 539"/>
                <a:gd name="T83" fmla="*/ 441 h 449"/>
                <a:gd name="T84" fmla="*/ 59 w 539"/>
                <a:gd name="T85" fmla="*/ 447 h 449"/>
                <a:gd name="T86" fmla="*/ 53 w 539"/>
                <a:gd name="T87" fmla="*/ 434 h 449"/>
                <a:gd name="T88" fmla="*/ 52 w 539"/>
                <a:gd name="T89" fmla="*/ 400 h 449"/>
                <a:gd name="T90" fmla="*/ 35 w 539"/>
                <a:gd name="T91" fmla="*/ 367 h 449"/>
                <a:gd name="T92" fmla="*/ 26 w 539"/>
                <a:gd name="T93" fmla="*/ 356 h 449"/>
                <a:gd name="T94" fmla="*/ 21 w 539"/>
                <a:gd name="T95" fmla="*/ 337 h 449"/>
                <a:gd name="T96" fmla="*/ 6 w 539"/>
                <a:gd name="T97" fmla="*/ 319 h 449"/>
                <a:gd name="T98" fmla="*/ 5 w 539"/>
                <a:gd name="T99" fmla="*/ 304 h 449"/>
                <a:gd name="T100" fmla="*/ 11 w 539"/>
                <a:gd name="T101" fmla="*/ 288 h 449"/>
                <a:gd name="T102" fmla="*/ 17 w 539"/>
                <a:gd name="T103" fmla="*/ 274 h 449"/>
                <a:gd name="T104" fmla="*/ 20 w 539"/>
                <a:gd name="T105" fmla="*/ 264 h 449"/>
                <a:gd name="T106" fmla="*/ 26 w 539"/>
                <a:gd name="T107" fmla="*/ 253 h 449"/>
                <a:gd name="T108" fmla="*/ 33 w 539"/>
                <a:gd name="T109" fmla="*/ 239 h 449"/>
                <a:gd name="T110" fmla="*/ 45 w 539"/>
                <a:gd name="T111" fmla="*/ 219 h 449"/>
                <a:gd name="T112" fmla="*/ 69 w 539"/>
                <a:gd name="T113" fmla="*/ 217 h 449"/>
                <a:gd name="T114" fmla="*/ 69 w 539"/>
                <a:gd name="T115" fmla="*/ 122 h 449"/>
                <a:gd name="T116" fmla="*/ 77 w 539"/>
                <a:gd name="T117" fmla="*/ 75 h 449"/>
                <a:gd name="T118" fmla="*/ 101 w 539"/>
                <a:gd name="T119" fmla="*/ 75 h 449"/>
                <a:gd name="T120" fmla="*/ 138 w 539"/>
                <a:gd name="T121" fmla="*/ 7 h 449"/>
                <a:gd name="T122" fmla="*/ 223 w 539"/>
                <a:gd name="T123" fmla="*/ 7 h 449"/>
                <a:gd name="T124" fmla="*/ 301 w 539"/>
                <a:gd name="T125" fmla="*/ 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449">
                  <a:moveTo>
                    <a:pt x="309" y="4"/>
                  </a:moveTo>
                  <a:lnTo>
                    <a:pt x="308" y="7"/>
                  </a:lnTo>
                  <a:lnTo>
                    <a:pt x="314" y="7"/>
                  </a:lnTo>
                  <a:lnTo>
                    <a:pt x="324" y="7"/>
                  </a:lnTo>
                  <a:lnTo>
                    <a:pt x="335" y="7"/>
                  </a:lnTo>
                  <a:lnTo>
                    <a:pt x="346" y="7"/>
                  </a:lnTo>
                  <a:lnTo>
                    <a:pt x="356" y="7"/>
                  </a:lnTo>
                  <a:lnTo>
                    <a:pt x="366" y="7"/>
                  </a:lnTo>
                  <a:lnTo>
                    <a:pt x="377" y="7"/>
                  </a:lnTo>
                  <a:lnTo>
                    <a:pt x="388" y="7"/>
                  </a:lnTo>
                  <a:lnTo>
                    <a:pt x="398" y="7"/>
                  </a:lnTo>
                  <a:lnTo>
                    <a:pt x="409" y="7"/>
                  </a:lnTo>
                  <a:lnTo>
                    <a:pt x="419" y="7"/>
                  </a:lnTo>
                  <a:lnTo>
                    <a:pt x="429" y="7"/>
                  </a:lnTo>
                  <a:lnTo>
                    <a:pt x="441" y="7"/>
                  </a:lnTo>
                  <a:lnTo>
                    <a:pt x="451" y="7"/>
                  </a:lnTo>
                  <a:lnTo>
                    <a:pt x="461" y="7"/>
                  </a:lnTo>
                  <a:lnTo>
                    <a:pt x="472" y="7"/>
                  </a:lnTo>
                  <a:lnTo>
                    <a:pt x="482" y="7"/>
                  </a:lnTo>
                  <a:lnTo>
                    <a:pt x="483" y="15"/>
                  </a:lnTo>
                  <a:lnTo>
                    <a:pt x="484" y="21"/>
                  </a:lnTo>
                  <a:lnTo>
                    <a:pt x="489" y="30"/>
                  </a:lnTo>
                  <a:lnTo>
                    <a:pt x="493" y="35"/>
                  </a:lnTo>
                  <a:lnTo>
                    <a:pt x="495" y="38"/>
                  </a:lnTo>
                  <a:lnTo>
                    <a:pt x="495" y="39"/>
                  </a:lnTo>
                  <a:lnTo>
                    <a:pt x="495" y="40"/>
                  </a:lnTo>
                  <a:lnTo>
                    <a:pt x="494" y="39"/>
                  </a:lnTo>
                  <a:lnTo>
                    <a:pt x="491" y="38"/>
                  </a:lnTo>
                  <a:lnTo>
                    <a:pt x="491" y="42"/>
                  </a:lnTo>
                  <a:lnTo>
                    <a:pt x="491" y="45"/>
                  </a:lnTo>
                  <a:lnTo>
                    <a:pt x="492" y="50"/>
                  </a:lnTo>
                  <a:lnTo>
                    <a:pt x="494" y="56"/>
                  </a:lnTo>
                  <a:lnTo>
                    <a:pt x="493" y="62"/>
                  </a:lnTo>
                  <a:lnTo>
                    <a:pt x="493" y="71"/>
                  </a:lnTo>
                  <a:lnTo>
                    <a:pt x="495" y="82"/>
                  </a:lnTo>
                  <a:lnTo>
                    <a:pt x="494" y="90"/>
                  </a:lnTo>
                  <a:lnTo>
                    <a:pt x="498" y="106"/>
                  </a:lnTo>
                  <a:lnTo>
                    <a:pt x="501" y="115"/>
                  </a:lnTo>
                  <a:lnTo>
                    <a:pt x="504" y="117"/>
                  </a:lnTo>
                  <a:lnTo>
                    <a:pt x="506" y="118"/>
                  </a:lnTo>
                  <a:lnTo>
                    <a:pt x="510" y="119"/>
                  </a:lnTo>
                  <a:lnTo>
                    <a:pt x="516" y="124"/>
                  </a:lnTo>
                  <a:lnTo>
                    <a:pt x="521" y="129"/>
                  </a:lnTo>
                  <a:lnTo>
                    <a:pt x="522" y="132"/>
                  </a:lnTo>
                  <a:lnTo>
                    <a:pt x="525" y="134"/>
                  </a:lnTo>
                  <a:lnTo>
                    <a:pt x="527" y="133"/>
                  </a:lnTo>
                  <a:lnTo>
                    <a:pt x="527" y="133"/>
                  </a:lnTo>
                  <a:lnTo>
                    <a:pt x="529" y="135"/>
                  </a:lnTo>
                  <a:lnTo>
                    <a:pt x="537" y="140"/>
                  </a:lnTo>
                  <a:lnTo>
                    <a:pt x="538" y="143"/>
                  </a:lnTo>
                  <a:lnTo>
                    <a:pt x="535" y="144"/>
                  </a:lnTo>
                  <a:lnTo>
                    <a:pt x="532" y="148"/>
                  </a:lnTo>
                  <a:lnTo>
                    <a:pt x="531" y="150"/>
                  </a:lnTo>
                  <a:lnTo>
                    <a:pt x="531" y="151"/>
                  </a:lnTo>
                  <a:lnTo>
                    <a:pt x="530" y="152"/>
                  </a:lnTo>
                  <a:lnTo>
                    <a:pt x="530" y="153"/>
                  </a:lnTo>
                  <a:lnTo>
                    <a:pt x="528" y="155"/>
                  </a:lnTo>
                  <a:lnTo>
                    <a:pt x="527" y="155"/>
                  </a:lnTo>
                  <a:lnTo>
                    <a:pt x="527" y="157"/>
                  </a:lnTo>
                  <a:lnTo>
                    <a:pt x="525" y="157"/>
                  </a:lnTo>
                  <a:lnTo>
                    <a:pt x="524" y="157"/>
                  </a:lnTo>
                  <a:lnTo>
                    <a:pt x="523" y="158"/>
                  </a:lnTo>
                  <a:lnTo>
                    <a:pt x="522" y="159"/>
                  </a:lnTo>
                  <a:lnTo>
                    <a:pt x="519" y="158"/>
                  </a:lnTo>
                  <a:lnTo>
                    <a:pt x="517" y="159"/>
                  </a:lnTo>
                  <a:lnTo>
                    <a:pt x="516" y="160"/>
                  </a:lnTo>
                  <a:lnTo>
                    <a:pt x="514" y="160"/>
                  </a:lnTo>
                  <a:lnTo>
                    <a:pt x="512" y="160"/>
                  </a:lnTo>
                  <a:lnTo>
                    <a:pt x="511" y="160"/>
                  </a:lnTo>
                  <a:lnTo>
                    <a:pt x="510" y="162"/>
                  </a:lnTo>
                  <a:lnTo>
                    <a:pt x="508" y="164"/>
                  </a:lnTo>
                  <a:lnTo>
                    <a:pt x="505" y="165"/>
                  </a:lnTo>
                  <a:lnTo>
                    <a:pt x="504" y="165"/>
                  </a:lnTo>
                  <a:lnTo>
                    <a:pt x="503" y="166"/>
                  </a:lnTo>
                  <a:lnTo>
                    <a:pt x="501" y="173"/>
                  </a:lnTo>
                  <a:lnTo>
                    <a:pt x="500" y="174"/>
                  </a:lnTo>
                  <a:lnTo>
                    <a:pt x="497" y="174"/>
                  </a:lnTo>
                  <a:lnTo>
                    <a:pt x="494" y="174"/>
                  </a:lnTo>
                  <a:lnTo>
                    <a:pt x="492" y="174"/>
                  </a:lnTo>
                  <a:lnTo>
                    <a:pt x="488" y="174"/>
                  </a:lnTo>
                  <a:lnTo>
                    <a:pt x="487" y="174"/>
                  </a:lnTo>
                  <a:lnTo>
                    <a:pt x="486" y="175"/>
                  </a:lnTo>
                  <a:lnTo>
                    <a:pt x="486" y="181"/>
                  </a:lnTo>
                  <a:lnTo>
                    <a:pt x="486" y="182"/>
                  </a:lnTo>
                  <a:lnTo>
                    <a:pt x="484" y="185"/>
                  </a:lnTo>
                  <a:lnTo>
                    <a:pt x="483" y="189"/>
                  </a:lnTo>
                  <a:lnTo>
                    <a:pt x="483" y="194"/>
                  </a:lnTo>
                  <a:lnTo>
                    <a:pt x="484" y="200"/>
                  </a:lnTo>
                  <a:lnTo>
                    <a:pt x="481" y="207"/>
                  </a:lnTo>
                  <a:lnTo>
                    <a:pt x="480" y="209"/>
                  </a:lnTo>
                  <a:lnTo>
                    <a:pt x="478" y="216"/>
                  </a:lnTo>
                  <a:lnTo>
                    <a:pt x="476" y="218"/>
                  </a:lnTo>
                  <a:lnTo>
                    <a:pt x="472" y="230"/>
                  </a:lnTo>
                  <a:lnTo>
                    <a:pt x="471" y="234"/>
                  </a:lnTo>
                  <a:lnTo>
                    <a:pt x="468" y="238"/>
                  </a:lnTo>
                  <a:lnTo>
                    <a:pt x="469" y="244"/>
                  </a:lnTo>
                  <a:lnTo>
                    <a:pt x="469" y="251"/>
                  </a:lnTo>
                  <a:lnTo>
                    <a:pt x="470" y="257"/>
                  </a:lnTo>
                  <a:lnTo>
                    <a:pt x="471" y="267"/>
                  </a:lnTo>
                  <a:lnTo>
                    <a:pt x="469" y="275"/>
                  </a:lnTo>
                  <a:lnTo>
                    <a:pt x="469" y="280"/>
                  </a:lnTo>
                  <a:lnTo>
                    <a:pt x="467" y="288"/>
                  </a:lnTo>
                  <a:lnTo>
                    <a:pt x="465" y="291"/>
                  </a:lnTo>
                  <a:lnTo>
                    <a:pt x="464" y="293"/>
                  </a:lnTo>
                  <a:lnTo>
                    <a:pt x="463" y="294"/>
                  </a:lnTo>
                  <a:lnTo>
                    <a:pt x="461" y="299"/>
                  </a:lnTo>
                  <a:lnTo>
                    <a:pt x="459" y="305"/>
                  </a:lnTo>
                  <a:lnTo>
                    <a:pt x="459" y="311"/>
                  </a:lnTo>
                  <a:lnTo>
                    <a:pt x="459" y="315"/>
                  </a:lnTo>
                  <a:lnTo>
                    <a:pt x="458" y="316"/>
                  </a:lnTo>
                  <a:lnTo>
                    <a:pt x="458" y="317"/>
                  </a:lnTo>
                  <a:lnTo>
                    <a:pt x="454" y="318"/>
                  </a:lnTo>
                  <a:lnTo>
                    <a:pt x="448" y="318"/>
                  </a:lnTo>
                  <a:lnTo>
                    <a:pt x="446" y="319"/>
                  </a:lnTo>
                  <a:lnTo>
                    <a:pt x="443" y="320"/>
                  </a:lnTo>
                  <a:lnTo>
                    <a:pt x="442" y="323"/>
                  </a:lnTo>
                  <a:lnTo>
                    <a:pt x="437" y="331"/>
                  </a:lnTo>
                  <a:lnTo>
                    <a:pt x="434" y="335"/>
                  </a:lnTo>
                  <a:lnTo>
                    <a:pt x="431" y="342"/>
                  </a:lnTo>
                  <a:lnTo>
                    <a:pt x="426" y="346"/>
                  </a:lnTo>
                  <a:lnTo>
                    <a:pt x="425" y="349"/>
                  </a:lnTo>
                  <a:lnTo>
                    <a:pt x="424" y="353"/>
                  </a:lnTo>
                  <a:lnTo>
                    <a:pt x="423" y="359"/>
                  </a:lnTo>
                  <a:lnTo>
                    <a:pt x="421" y="364"/>
                  </a:lnTo>
                  <a:lnTo>
                    <a:pt x="421" y="368"/>
                  </a:lnTo>
                  <a:lnTo>
                    <a:pt x="420" y="374"/>
                  </a:lnTo>
                  <a:lnTo>
                    <a:pt x="420" y="378"/>
                  </a:lnTo>
                  <a:lnTo>
                    <a:pt x="418" y="379"/>
                  </a:lnTo>
                  <a:lnTo>
                    <a:pt x="417" y="380"/>
                  </a:lnTo>
                  <a:lnTo>
                    <a:pt x="415" y="381"/>
                  </a:lnTo>
                  <a:lnTo>
                    <a:pt x="412" y="379"/>
                  </a:lnTo>
                  <a:lnTo>
                    <a:pt x="409" y="378"/>
                  </a:lnTo>
                  <a:lnTo>
                    <a:pt x="409" y="377"/>
                  </a:lnTo>
                  <a:lnTo>
                    <a:pt x="407" y="378"/>
                  </a:lnTo>
                  <a:lnTo>
                    <a:pt x="404" y="380"/>
                  </a:lnTo>
                  <a:lnTo>
                    <a:pt x="401" y="384"/>
                  </a:lnTo>
                  <a:lnTo>
                    <a:pt x="399" y="389"/>
                  </a:lnTo>
                  <a:lnTo>
                    <a:pt x="400" y="397"/>
                  </a:lnTo>
                  <a:lnTo>
                    <a:pt x="400" y="400"/>
                  </a:lnTo>
                  <a:lnTo>
                    <a:pt x="399" y="401"/>
                  </a:lnTo>
                  <a:lnTo>
                    <a:pt x="396" y="408"/>
                  </a:lnTo>
                  <a:lnTo>
                    <a:pt x="395" y="410"/>
                  </a:lnTo>
                  <a:lnTo>
                    <a:pt x="394" y="414"/>
                  </a:lnTo>
                  <a:lnTo>
                    <a:pt x="393" y="421"/>
                  </a:lnTo>
                  <a:lnTo>
                    <a:pt x="393" y="423"/>
                  </a:lnTo>
                  <a:lnTo>
                    <a:pt x="393" y="423"/>
                  </a:lnTo>
                  <a:lnTo>
                    <a:pt x="386" y="423"/>
                  </a:lnTo>
                  <a:lnTo>
                    <a:pt x="386" y="423"/>
                  </a:lnTo>
                  <a:lnTo>
                    <a:pt x="386" y="423"/>
                  </a:lnTo>
                  <a:lnTo>
                    <a:pt x="386" y="423"/>
                  </a:lnTo>
                  <a:lnTo>
                    <a:pt x="386" y="422"/>
                  </a:lnTo>
                  <a:lnTo>
                    <a:pt x="386" y="422"/>
                  </a:lnTo>
                  <a:lnTo>
                    <a:pt x="386" y="420"/>
                  </a:lnTo>
                  <a:lnTo>
                    <a:pt x="386" y="417"/>
                  </a:lnTo>
                  <a:lnTo>
                    <a:pt x="386" y="415"/>
                  </a:lnTo>
                  <a:lnTo>
                    <a:pt x="389" y="411"/>
                  </a:lnTo>
                  <a:lnTo>
                    <a:pt x="389" y="410"/>
                  </a:lnTo>
                  <a:lnTo>
                    <a:pt x="389" y="410"/>
                  </a:lnTo>
                  <a:lnTo>
                    <a:pt x="389" y="410"/>
                  </a:lnTo>
                  <a:lnTo>
                    <a:pt x="389" y="409"/>
                  </a:lnTo>
                  <a:lnTo>
                    <a:pt x="389" y="408"/>
                  </a:lnTo>
                  <a:lnTo>
                    <a:pt x="389" y="407"/>
                  </a:lnTo>
                  <a:lnTo>
                    <a:pt x="389" y="405"/>
                  </a:lnTo>
                  <a:lnTo>
                    <a:pt x="389" y="404"/>
                  </a:lnTo>
                  <a:lnTo>
                    <a:pt x="389" y="404"/>
                  </a:lnTo>
                  <a:lnTo>
                    <a:pt x="389" y="403"/>
                  </a:lnTo>
                  <a:lnTo>
                    <a:pt x="387" y="400"/>
                  </a:lnTo>
                  <a:lnTo>
                    <a:pt x="386" y="399"/>
                  </a:lnTo>
                  <a:lnTo>
                    <a:pt x="373" y="388"/>
                  </a:lnTo>
                  <a:lnTo>
                    <a:pt x="370" y="384"/>
                  </a:lnTo>
                  <a:lnTo>
                    <a:pt x="370" y="384"/>
                  </a:lnTo>
                  <a:lnTo>
                    <a:pt x="369" y="384"/>
                  </a:lnTo>
                  <a:lnTo>
                    <a:pt x="363" y="382"/>
                  </a:lnTo>
                  <a:lnTo>
                    <a:pt x="362" y="381"/>
                  </a:lnTo>
                  <a:lnTo>
                    <a:pt x="362" y="381"/>
                  </a:lnTo>
                  <a:lnTo>
                    <a:pt x="363" y="380"/>
                  </a:lnTo>
                  <a:lnTo>
                    <a:pt x="363" y="379"/>
                  </a:lnTo>
                  <a:lnTo>
                    <a:pt x="363" y="379"/>
                  </a:lnTo>
                  <a:lnTo>
                    <a:pt x="364" y="378"/>
                  </a:lnTo>
                  <a:lnTo>
                    <a:pt x="360" y="354"/>
                  </a:lnTo>
                  <a:lnTo>
                    <a:pt x="360" y="354"/>
                  </a:lnTo>
                  <a:lnTo>
                    <a:pt x="361" y="353"/>
                  </a:lnTo>
                  <a:lnTo>
                    <a:pt x="361" y="353"/>
                  </a:lnTo>
                  <a:lnTo>
                    <a:pt x="361" y="352"/>
                  </a:lnTo>
                  <a:lnTo>
                    <a:pt x="362" y="352"/>
                  </a:lnTo>
                  <a:lnTo>
                    <a:pt x="362" y="351"/>
                  </a:lnTo>
                  <a:lnTo>
                    <a:pt x="362" y="351"/>
                  </a:lnTo>
                  <a:lnTo>
                    <a:pt x="363" y="346"/>
                  </a:lnTo>
                  <a:lnTo>
                    <a:pt x="363" y="343"/>
                  </a:lnTo>
                  <a:lnTo>
                    <a:pt x="365" y="336"/>
                  </a:lnTo>
                  <a:lnTo>
                    <a:pt x="365" y="333"/>
                  </a:lnTo>
                  <a:lnTo>
                    <a:pt x="349" y="333"/>
                  </a:lnTo>
                  <a:lnTo>
                    <a:pt x="349" y="333"/>
                  </a:lnTo>
                  <a:lnTo>
                    <a:pt x="349" y="333"/>
                  </a:lnTo>
                  <a:lnTo>
                    <a:pt x="349" y="333"/>
                  </a:lnTo>
                  <a:lnTo>
                    <a:pt x="349" y="334"/>
                  </a:lnTo>
                  <a:lnTo>
                    <a:pt x="349" y="334"/>
                  </a:lnTo>
                  <a:lnTo>
                    <a:pt x="349" y="335"/>
                  </a:lnTo>
                  <a:lnTo>
                    <a:pt x="349" y="335"/>
                  </a:lnTo>
                  <a:lnTo>
                    <a:pt x="349" y="336"/>
                  </a:lnTo>
                  <a:lnTo>
                    <a:pt x="349" y="338"/>
                  </a:lnTo>
                  <a:lnTo>
                    <a:pt x="350" y="338"/>
                  </a:lnTo>
                  <a:lnTo>
                    <a:pt x="350" y="339"/>
                  </a:lnTo>
                  <a:lnTo>
                    <a:pt x="350" y="339"/>
                  </a:lnTo>
                  <a:lnTo>
                    <a:pt x="350" y="340"/>
                  </a:lnTo>
                  <a:lnTo>
                    <a:pt x="328" y="340"/>
                  </a:lnTo>
                  <a:lnTo>
                    <a:pt x="337" y="350"/>
                  </a:lnTo>
                  <a:lnTo>
                    <a:pt x="337" y="350"/>
                  </a:lnTo>
                  <a:lnTo>
                    <a:pt x="337" y="351"/>
                  </a:lnTo>
                  <a:lnTo>
                    <a:pt x="337" y="351"/>
                  </a:lnTo>
                  <a:lnTo>
                    <a:pt x="337" y="354"/>
                  </a:lnTo>
                  <a:lnTo>
                    <a:pt x="337" y="359"/>
                  </a:lnTo>
                  <a:lnTo>
                    <a:pt x="337" y="363"/>
                  </a:lnTo>
                  <a:lnTo>
                    <a:pt x="338" y="365"/>
                  </a:lnTo>
                  <a:lnTo>
                    <a:pt x="339" y="370"/>
                  </a:lnTo>
                  <a:lnTo>
                    <a:pt x="339" y="370"/>
                  </a:lnTo>
                  <a:lnTo>
                    <a:pt x="339" y="372"/>
                  </a:lnTo>
                  <a:lnTo>
                    <a:pt x="324" y="384"/>
                  </a:lnTo>
                  <a:lnTo>
                    <a:pt x="323" y="385"/>
                  </a:lnTo>
                  <a:lnTo>
                    <a:pt x="321" y="390"/>
                  </a:lnTo>
                  <a:lnTo>
                    <a:pt x="319" y="393"/>
                  </a:lnTo>
                  <a:lnTo>
                    <a:pt x="319" y="394"/>
                  </a:lnTo>
                  <a:lnTo>
                    <a:pt x="315" y="398"/>
                  </a:lnTo>
                  <a:lnTo>
                    <a:pt x="301" y="412"/>
                  </a:lnTo>
                  <a:lnTo>
                    <a:pt x="299" y="413"/>
                  </a:lnTo>
                  <a:lnTo>
                    <a:pt x="292" y="413"/>
                  </a:lnTo>
                  <a:lnTo>
                    <a:pt x="289" y="414"/>
                  </a:lnTo>
                  <a:lnTo>
                    <a:pt x="288" y="414"/>
                  </a:lnTo>
                  <a:lnTo>
                    <a:pt x="287" y="414"/>
                  </a:lnTo>
                  <a:lnTo>
                    <a:pt x="287" y="414"/>
                  </a:lnTo>
                  <a:lnTo>
                    <a:pt x="287" y="414"/>
                  </a:lnTo>
                  <a:lnTo>
                    <a:pt x="286" y="414"/>
                  </a:lnTo>
                  <a:lnTo>
                    <a:pt x="286" y="414"/>
                  </a:lnTo>
                  <a:lnTo>
                    <a:pt x="277" y="406"/>
                  </a:lnTo>
                  <a:lnTo>
                    <a:pt x="262" y="396"/>
                  </a:lnTo>
                  <a:lnTo>
                    <a:pt x="261" y="397"/>
                  </a:lnTo>
                  <a:lnTo>
                    <a:pt x="252" y="401"/>
                  </a:lnTo>
                  <a:lnTo>
                    <a:pt x="250" y="403"/>
                  </a:lnTo>
                  <a:lnTo>
                    <a:pt x="250" y="403"/>
                  </a:lnTo>
                  <a:lnTo>
                    <a:pt x="249" y="408"/>
                  </a:lnTo>
                  <a:lnTo>
                    <a:pt x="248" y="411"/>
                  </a:lnTo>
                  <a:lnTo>
                    <a:pt x="245" y="413"/>
                  </a:lnTo>
                  <a:lnTo>
                    <a:pt x="238" y="415"/>
                  </a:lnTo>
                  <a:lnTo>
                    <a:pt x="234" y="416"/>
                  </a:lnTo>
                  <a:lnTo>
                    <a:pt x="230" y="418"/>
                  </a:lnTo>
                  <a:lnTo>
                    <a:pt x="229" y="419"/>
                  </a:lnTo>
                  <a:lnTo>
                    <a:pt x="229" y="419"/>
                  </a:lnTo>
                  <a:lnTo>
                    <a:pt x="228" y="420"/>
                  </a:lnTo>
                  <a:lnTo>
                    <a:pt x="224" y="423"/>
                  </a:lnTo>
                  <a:lnTo>
                    <a:pt x="224" y="425"/>
                  </a:lnTo>
                  <a:lnTo>
                    <a:pt x="225" y="427"/>
                  </a:lnTo>
                  <a:lnTo>
                    <a:pt x="200" y="427"/>
                  </a:lnTo>
                  <a:lnTo>
                    <a:pt x="198" y="425"/>
                  </a:lnTo>
                  <a:lnTo>
                    <a:pt x="194" y="419"/>
                  </a:lnTo>
                  <a:lnTo>
                    <a:pt x="194" y="419"/>
                  </a:lnTo>
                  <a:lnTo>
                    <a:pt x="191" y="419"/>
                  </a:lnTo>
                  <a:lnTo>
                    <a:pt x="168" y="418"/>
                  </a:lnTo>
                  <a:lnTo>
                    <a:pt x="165" y="419"/>
                  </a:lnTo>
                  <a:lnTo>
                    <a:pt x="159" y="422"/>
                  </a:lnTo>
                  <a:lnTo>
                    <a:pt x="155" y="422"/>
                  </a:lnTo>
                  <a:lnTo>
                    <a:pt x="151" y="421"/>
                  </a:lnTo>
                  <a:lnTo>
                    <a:pt x="139" y="406"/>
                  </a:lnTo>
                  <a:lnTo>
                    <a:pt x="137" y="405"/>
                  </a:lnTo>
                  <a:lnTo>
                    <a:pt x="136" y="404"/>
                  </a:lnTo>
                  <a:lnTo>
                    <a:pt x="134" y="401"/>
                  </a:lnTo>
                  <a:lnTo>
                    <a:pt x="131" y="400"/>
                  </a:lnTo>
                  <a:lnTo>
                    <a:pt x="130" y="399"/>
                  </a:lnTo>
                  <a:lnTo>
                    <a:pt x="130" y="397"/>
                  </a:lnTo>
                  <a:lnTo>
                    <a:pt x="130" y="394"/>
                  </a:lnTo>
                  <a:lnTo>
                    <a:pt x="129" y="392"/>
                  </a:lnTo>
                  <a:lnTo>
                    <a:pt x="127" y="391"/>
                  </a:lnTo>
                  <a:lnTo>
                    <a:pt x="111" y="395"/>
                  </a:lnTo>
                  <a:lnTo>
                    <a:pt x="108" y="395"/>
                  </a:lnTo>
                  <a:lnTo>
                    <a:pt x="105" y="395"/>
                  </a:lnTo>
                  <a:lnTo>
                    <a:pt x="104" y="396"/>
                  </a:lnTo>
                  <a:lnTo>
                    <a:pt x="102" y="398"/>
                  </a:lnTo>
                  <a:lnTo>
                    <a:pt x="102" y="400"/>
                  </a:lnTo>
                  <a:lnTo>
                    <a:pt x="102" y="402"/>
                  </a:lnTo>
                  <a:lnTo>
                    <a:pt x="102" y="404"/>
                  </a:lnTo>
                  <a:lnTo>
                    <a:pt x="100" y="406"/>
                  </a:lnTo>
                  <a:lnTo>
                    <a:pt x="96" y="411"/>
                  </a:lnTo>
                  <a:lnTo>
                    <a:pt x="95" y="413"/>
                  </a:lnTo>
                  <a:lnTo>
                    <a:pt x="95" y="418"/>
                  </a:lnTo>
                  <a:lnTo>
                    <a:pt x="95" y="421"/>
                  </a:lnTo>
                  <a:lnTo>
                    <a:pt x="94" y="422"/>
                  </a:lnTo>
                  <a:lnTo>
                    <a:pt x="92" y="424"/>
                  </a:lnTo>
                  <a:lnTo>
                    <a:pt x="91" y="425"/>
                  </a:lnTo>
                  <a:lnTo>
                    <a:pt x="91" y="427"/>
                  </a:lnTo>
                  <a:lnTo>
                    <a:pt x="91" y="430"/>
                  </a:lnTo>
                  <a:lnTo>
                    <a:pt x="91" y="432"/>
                  </a:lnTo>
                  <a:lnTo>
                    <a:pt x="88" y="436"/>
                  </a:lnTo>
                  <a:lnTo>
                    <a:pt x="87" y="437"/>
                  </a:lnTo>
                  <a:lnTo>
                    <a:pt x="87" y="441"/>
                  </a:lnTo>
                  <a:lnTo>
                    <a:pt x="87" y="441"/>
                  </a:lnTo>
                  <a:lnTo>
                    <a:pt x="79" y="443"/>
                  </a:lnTo>
                  <a:lnTo>
                    <a:pt x="76" y="446"/>
                  </a:lnTo>
                  <a:lnTo>
                    <a:pt x="75" y="447"/>
                  </a:lnTo>
                  <a:lnTo>
                    <a:pt x="74" y="448"/>
                  </a:lnTo>
                  <a:lnTo>
                    <a:pt x="71" y="448"/>
                  </a:lnTo>
                  <a:lnTo>
                    <a:pt x="67" y="447"/>
                  </a:lnTo>
                  <a:lnTo>
                    <a:pt x="59" y="447"/>
                  </a:lnTo>
                  <a:lnTo>
                    <a:pt x="56" y="446"/>
                  </a:lnTo>
                  <a:lnTo>
                    <a:pt x="54" y="443"/>
                  </a:lnTo>
                  <a:lnTo>
                    <a:pt x="55" y="439"/>
                  </a:lnTo>
                  <a:lnTo>
                    <a:pt x="54" y="439"/>
                  </a:lnTo>
                  <a:lnTo>
                    <a:pt x="53" y="438"/>
                  </a:lnTo>
                  <a:lnTo>
                    <a:pt x="53" y="436"/>
                  </a:lnTo>
                  <a:lnTo>
                    <a:pt x="53" y="434"/>
                  </a:lnTo>
                  <a:lnTo>
                    <a:pt x="57" y="430"/>
                  </a:lnTo>
                  <a:lnTo>
                    <a:pt x="58" y="426"/>
                  </a:lnTo>
                  <a:lnTo>
                    <a:pt x="58" y="418"/>
                  </a:lnTo>
                  <a:lnTo>
                    <a:pt x="59" y="415"/>
                  </a:lnTo>
                  <a:lnTo>
                    <a:pt x="58" y="411"/>
                  </a:lnTo>
                  <a:lnTo>
                    <a:pt x="55" y="404"/>
                  </a:lnTo>
                  <a:lnTo>
                    <a:pt x="52" y="400"/>
                  </a:lnTo>
                  <a:lnTo>
                    <a:pt x="48" y="393"/>
                  </a:lnTo>
                  <a:lnTo>
                    <a:pt x="46" y="390"/>
                  </a:lnTo>
                  <a:lnTo>
                    <a:pt x="36" y="381"/>
                  </a:lnTo>
                  <a:lnTo>
                    <a:pt x="35" y="380"/>
                  </a:lnTo>
                  <a:lnTo>
                    <a:pt x="33" y="376"/>
                  </a:lnTo>
                  <a:lnTo>
                    <a:pt x="34" y="372"/>
                  </a:lnTo>
                  <a:lnTo>
                    <a:pt x="35" y="367"/>
                  </a:lnTo>
                  <a:lnTo>
                    <a:pt x="35" y="365"/>
                  </a:lnTo>
                  <a:lnTo>
                    <a:pt x="35" y="362"/>
                  </a:lnTo>
                  <a:lnTo>
                    <a:pt x="33" y="360"/>
                  </a:lnTo>
                  <a:lnTo>
                    <a:pt x="31" y="360"/>
                  </a:lnTo>
                  <a:lnTo>
                    <a:pt x="29" y="359"/>
                  </a:lnTo>
                  <a:lnTo>
                    <a:pt x="28" y="357"/>
                  </a:lnTo>
                  <a:lnTo>
                    <a:pt x="26" y="356"/>
                  </a:lnTo>
                  <a:lnTo>
                    <a:pt x="24" y="354"/>
                  </a:lnTo>
                  <a:lnTo>
                    <a:pt x="23" y="351"/>
                  </a:lnTo>
                  <a:lnTo>
                    <a:pt x="24" y="341"/>
                  </a:lnTo>
                  <a:lnTo>
                    <a:pt x="23" y="339"/>
                  </a:lnTo>
                  <a:lnTo>
                    <a:pt x="22" y="339"/>
                  </a:lnTo>
                  <a:lnTo>
                    <a:pt x="21" y="338"/>
                  </a:lnTo>
                  <a:lnTo>
                    <a:pt x="21" y="337"/>
                  </a:lnTo>
                  <a:lnTo>
                    <a:pt x="20" y="331"/>
                  </a:lnTo>
                  <a:lnTo>
                    <a:pt x="18" y="326"/>
                  </a:lnTo>
                  <a:lnTo>
                    <a:pt x="19" y="322"/>
                  </a:lnTo>
                  <a:lnTo>
                    <a:pt x="17" y="319"/>
                  </a:lnTo>
                  <a:lnTo>
                    <a:pt x="13" y="318"/>
                  </a:lnTo>
                  <a:lnTo>
                    <a:pt x="9" y="318"/>
                  </a:lnTo>
                  <a:lnTo>
                    <a:pt x="6" y="319"/>
                  </a:lnTo>
                  <a:lnTo>
                    <a:pt x="3" y="318"/>
                  </a:lnTo>
                  <a:lnTo>
                    <a:pt x="2" y="318"/>
                  </a:lnTo>
                  <a:lnTo>
                    <a:pt x="1" y="316"/>
                  </a:lnTo>
                  <a:lnTo>
                    <a:pt x="0" y="315"/>
                  </a:lnTo>
                  <a:lnTo>
                    <a:pt x="1" y="312"/>
                  </a:lnTo>
                  <a:lnTo>
                    <a:pt x="2" y="308"/>
                  </a:lnTo>
                  <a:lnTo>
                    <a:pt x="5" y="304"/>
                  </a:lnTo>
                  <a:lnTo>
                    <a:pt x="11" y="301"/>
                  </a:lnTo>
                  <a:lnTo>
                    <a:pt x="12" y="299"/>
                  </a:lnTo>
                  <a:lnTo>
                    <a:pt x="13" y="297"/>
                  </a:lnTo>
                  <a:lnTo>
                    <a:pt x="13" y="295"/>
                  </a:lnTo>
                  <a:lnTo>
                    <a:pt x="12" y="293"/>
                  </a:lnTo>
                  <a:lnTo>
                    <a:pt x="12" y="290"/>
                  </a:lnTo>
                  <a:lnTo>
                    <a:pt x="11" y="288"/>
                  </a:lnTo>
                  <a:lnTo>
                    <a:pt x="9" y="284"/>
                  </a:lnTo>
                  <a:lnTo>
                    <a:pt x="9" y="281"/>
                  </a:lnTo>
                  <a:lnTo>
                    <a:pt x="10" y="280"/>
                  </a:lnTo>
                  <a:lnTo>
                    <a:pt x="11" y="278"/>
                  </a:lnTo>
                  <a:lnTo>
                    <a:pt x="14" y="276"/>
                  </a:lnTo>
                  <a:lnTo>
                    <a:pt x="15" y="275"/>
                  </a:lnTo>
                  <a:lnTo>
                    <a:pt x="17" y="274"/>
                  </a:lnTo>
                  <a:lnTo>
                    <a:pt x="18" y="274"/>
                  </a:lnTo>
                  <a:lnTo>
                    <a:pt x="22" y="271"/>
                  </a:lnTo>
                  <a:lnTo>
                    <a:pt x="23" y="270"/>
                  </a:lnTo>
                  <a:lnTo>
                    <a:pt x="23" y="269"/>
                  </a:lnTo>
                  <a:lnTo>
                    <a:pt x="22" y="268"/>
                  </a:lnTo>
                  <a:lnTo>
                    <a:pt x="20" y="266"/>
                  </a:lnTo>
                  <a:lnTo>
                    <a:pt x="20" y="264"/>
                  </a:lnTo>
                  <a:lnTo>
                    <a:pt x="19" y="261"/>
                  </a:lnTo>
                  <a:lnTo>
                    <a:pt x="18" y="259"/>
                  </a:lnTo>
                  <a:lnTo>
                    <a:pt x="18" y="257"/>
                  </a:lnTo>
                  <a:lnTo>
                    <a:pt x="19" y="256"/>
                  </a:lnTo>
                  <a:lnTo>
                    <a:pt x="20" y="255"/>
                  </a:lnTo>
                  <a:lnTo>
                    <a:pt x="23" y="253"/>
                  </a:lnTo>
                  <a:lnTo>
                    <a:pt x="26" y="253"/>
                  </a:lnTo>
                  <a:lnTo>
                    <a:pt x="27" y="252"/>
                  </a:lnTo>
                  <a:lnTo>
                    <a:pt x="28" y="249"/>
                  </a:lnTo>
                  <a:lnTo>
                    <a:pt x="27" y="247"/>
                  </a:lnTo>
                  <a:lnTo>
                    <a:pt x="28" y="246"/>
                  </a:lnTo>
                  <a:lnTo>
                    <a:pt x="30" y="242"/>
                  </a:lnTo>
                  <a:lnTo>
                    <a:pt x="31" y="241"/>
                  </a:lnTo>
                  <a:lnTo>
                    <a:pt x="33" y="239"/>
                  </a:lnTo>
                  <a:lnTo>
                    <a:pt x="35" y="237"/>
                  </a:lnTo>
                  <a:lnTo>
                    <a:pt x="36" y="234"/>
                  </a:lnTo>
                  <a:lnTo>
                    <a:pt x="37" y="232"/>
                  </a:lnTo>
                  <a:lnTo>
                    <a:pt x="35" y="225"/>
                  </a:lnTo>
                  <a:lnTo>
                    <a:pt x="38" y="222"/>
                  </a:lnTo>
                  <a:lnTo>
                    <a:pt x="41" y="219"/>
                  </a:lnTo>
                  <a:lnTo>
                    <a:pt x="45" y="219"/>
                  </a:lnTo>
                  <a:lnTo>
                    <a:pt x="52" y="218"/>
                  </a:lnTo>
                  <a:lnTo>
                    <a:pt x="57" y="218"/>
                  </a:lnTo>
                  <a:lnTo>
                    <a:pt x="60" y="218"/>
                  </a:lnTo>
                  <a:lnTo>
                    <a:pt x="68" y="219"/>
                  </a:lnTo>
                  <a:lnTo>
                    <a:pt x="69" y="218"/>
                  </a:lnTo>
                  <a:lnTo>
                    <a:pt x="69" y="218"/>
                  </a:lnTo>
                  <a:lnTo>
                    <a:pt x="69" y="217"/>
                  </a:lnTo>
                  <a:lnTo>
                    <a:pt x="69" y="212"/>
                  </a:lnTo>
                  <a:lnTo>
                    <a:pt x="69" y="196"/>
                  </a:lnTo>
                  <a:lnTo>
                    <a:pt x="69" y="182"/>
                  </a:lnTo>
                  <a:lnTo>
                    <a:pt x="69" y="167"/>
                  </a:lnTo>
                  <a:lnTo>
                    <a:pt x="69" y="153"/>
                  </a:lnTo>
                  <a:lnTo>
                    <a:pt x="69" y="137"/>
                  </a:lnTo>
                  <a:lnTo>
                    <a:pt x="69" y="122"/>
                  </a:lnTo>
                  <a:lnTo>
                    <a:pt x="69" y="107"/>
                  </a:lnTo>
                  <a:lnTo>
                    <a:pt x="69" y="92"/>
                  </a:lnTo>
                  <a:lnTo>
                    <a:pt x="69" y="88"/>
                  </a:lnTo>
                  <a:lnTo>
                    <a:pt x="69" y="84"/>
                  </a:lnTo>
                  <a:lnTo>
                    <a:pt x="69" y="80"/>
                  </a:lnTo>
                  <a:lnTo>
                    <a:pt x="69" y="75"/>
                  </a:lnTo>
                  <a:lnTo>
                    <a:pt x="77" y="75"/>
                  </a:lnTo>
                  <a:lnTo>
                    <a:pt x="85" y="75"/>
                  </a:lnTo>
                  <a:lnTo>
                    <a:pt x="92" y="75"/>
                  </a:lnTo>
                  <a:lnTo>
                    <a:pt x="100" y="75"/>
                  </a:lnTo>
                  <a:lnTo>
                    <a:pt x="101" y="75"/>
                  </a:lnTo>
                  <a:lnTo>
                    <a:pt x="101" y="75"/>
                  </a:lnTo>
                  <a:lnTo>
                    <a:pt x="101" y="75"/>
                  </a:lnTo>
                  <a:lnTo>
                    <a:pt x="101" y="75"/>
                  </a:lnTo>
                  <a:lnTo>
                    <a:pt x="101" y="58"/>
                  </a:lnTo>
                  <a:lnTo>
                    <a:pt x="101" y="41"/>
                  </a:lnTo>
                  <a:lnTo>
                    <a:pt x="101" y="24"/>
                  </a:lnTo>
                  <a:lnTo>
                    <a:pt x="101" y="7"/>
                  </a:lnTo>
                  <a:lnTo>
                    <a:pt x="113" y="7"/>
                  </a:lnTo>
                  <a:lnTo>
                    <a:pt x="126" y="7"/>
                  </a:lnTo>
                  <a:lnTo>
                    <a:pt x="138" y="7"/>
                  </a:lnTo>
                  <a:lnTo>
                    <a:pt x="150" y="7"/>
                  </a:lnTo>
                  <a:lnTo>
                    <a:pt x="162" y="7"/>
                  </a:lnTo>
                  <a:lnTo>
                    <a:pt x="174" y="7"/>
                  </a:lnTo>
                  <a:lnTo>
                    <a:pt x="187" y="7"/>
                  </a:lnTo>
                  <a:lnTo>
                    <a:pt x="199" y="7"/>
                  </a:lnTo>
                  <a:lnTo>
                    <a:pt x="211" y="7"/>
                  </a:lnTo>
                  <a:lnTo>
                    <a:pt x="223" y="7"/>
                  </a:lnTo>
                  <a:lnTo>
                    <a:pt x="236" y="7"/>
                  </a:lnTo>
                  <a:lnTo>
                    <a:pt x="248" y="7"/>
                  </a:lnTo>
                  <a:lnTo>
                    <a:pt x="260" y="7"/>
                  </a:lnTo>
                  <a:lnTo>
                    <a:pt x="272" y="7"/>
                  </a:lnTo>
                  <a:lnTo>
                    <a:pt x="284" y="7"/>
                  </a:lnTo>
                  <a:lnTo>
                    <a:pt x="297" y="7"/>
                  </a:lnTo>
                  <a:lnTo>
                    <a:pt x="301" y="7"/>
                  </a:lnTo>
                  <a:lnTo>
                    <a:pt x="302" y="7"/>
                  </a:lnTo>
                  <a:lnTo>
                    <a:pt x="305" y="0"/>
                  </a:lnTo>
                  <a:lnTo>
                    <a:pt x="307" y="0"/>
                  </a:lnTo>
                  <a:lnTo>
                    <a:pt x="309" y="0"/>
                  </a:lnTo>
                  <a:lnTo>
                    <a:pt x="310" y="2"/>
                  </a:lnTo>
                  <a:lnTo>
                    <a:pt x="309" y="4"/>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59" name="Freeform 1115">
              <a:extLst>
                <a:ext uri="{FF2B5EF4-FFF2-40B4-BE49-F238E27FC236}">
                  <a16:creationId xmlns="" xmlns:a16="http://schemas.microsoft.com/office/drawing/2014/main" id="{39E634BA-B042-5430-D90E-910707A9A621}"/>
                </a:ext>
              </a:extLst>
            </p:cNvPr>
            <p:cNvSpPr>
              <a:spLocks noChangeArrowheads="1"/>
            </p:cNvSpPr>
            <p:nvPr/>
          </p:nvSpPr>
          <p:spPr bwMode="auto">
            <a:xfrm>
              <a:off x="7671776" y="9506683"/>
              <a:ext cx="120894" cy="126388"/>
            </a:xfrm>
            <a:custGeom>
              <a:avLst/>
              <a:gdLst>
                <a:gd name="T0" fmla="*/ 24 w 98"/>
                <a:gd name="T1" fmla="*/ 83 h 100"/>
                <a:gd name="T2" fmla="*/ 11 w 98"/>
                <a:gd name="T3" fmla="*/ 78 h 100"/>
                <a:gd name="T4" fmla="*/ 22 w 98"/>
                <a:gd name="T5" fmla="*/ 76 h 100"/>
                <a:gd name="T6" fmla="*/ 25 w 98"/>
                <a:gd name="T7" fmla="*/ 77 h 100"/>
                <a:gd name="T8" fmla="*/ 25 w 98"/>
                <a:gd name="T9" fmla="*/ 82 h 100"/>
                <a:gd name="T10" fmla="*/ 97 w 98"/>
                <a:gd name="T11" fmla="*/ 49 h 100"/>
                <a:gd name="T12" fmla="*/ 94 w 98"/>
                <a:gd name="T13" fmla="*/ 58 h 100"/>
                <a:gd name="T14" fmla="*/ 89 w 98"/>
                <a:gd name="T15" fmla="*/ 60 h 100"/>
                <a:gd name="T16" fmla="*/ 86 w 98"/>
                <a:gd name="T17" fmla="*/ 68 h 100"/>
                <a:gd name="T18" fmla="*/ 83 w 98"/>
                <a:gd name="T19" fmla="*/ 72 h 100"/>
                <a:gd name="T20" fmla="*/ 74 w 98"/>
                <a:gd name="T21" fmla="*/ 81 h 100"/>
                <a:gd name="T22" fmla="*/ 68 w 98"/>
                <a:gd name="T23" fmla="*/ 86 h 100"/>
                <a:gd name="T24" fmla="*/ 61 w 98"/>
                <a:gd name="T25" fmla="*/ 93 h 100"/>
                <a:gd name="T26" fmla="*/ 57 w 98"/>
                <a:gd name="T27" fmla="*/ 99 h 100"/>
                <a:gd name="T28" fmla="*/ 50 w 98"/>
                <a:gd name="T29" fmla="*/ 93 h 100"/>
                <a:gd name="T30" fmla="*/ 31 w 98"/>
                <a:gd name="T31" fmla="*/ 85 h 100"/>
                <a:gd name="T32" fmla="*/ 26 w 98"/>
                <a:gd name="T33" fmla="*/ 82 h 100"/>
                <a:gd name="T34" fmla="*/ 25 w 98"/>
                <a:gd name="T35" fmla="*/ 75 h 100"/>
                <a:gd name="T36" fmla="*/ 25 w 98"/>
                <a:gd name="T37" fmla="*/ 72 h 100"/>
                <a:gd name="T38" fmla="*/ 19 w 98"/>
                <a:gd name="T39" fmla="*/ 73 h 100"/>
                <a:gd name="T40" fmla="*/ 14 w 98"/>
                <a:gd name="T41" fmla="*/ 70 h 100"/>
                <a:gd name="T42" fmla="*/ 12 w 98"/>
                <a:gd name="T43" fmla="*/ 62 h 100"/>
                <a:gd name="T44" fmla="*/ 9 w 98"/>
                <a:gd name="T45" fmla="*/ 58 h 100"/>
                <a:gd name="T46" fmla="*/ 3 w 98"/>
                <a:gd name="T47" fmla="*/ 53 h 100"/>
                <a:gd name="T48" fmla="*/ 1 w 98"/>
                <a:gd name="T49" fmla="*/ 48 h 100"/>
                <a:gd name="T50" fmla="*/ 5 w 98"/>
                <a:gd name="T51" fmla="*/ 50 h 100"/>
                <a:gd name="T52" fmla="*/ 10 w 98"/>
                <a:gd name="T53" fmla="*/ 47 h 100"/>
                <a:gd name="T54" fmla="*/ 13 w 98"/>
                <a:gd name="T55" fmla="*/ 44 h 100"/>
                <a:gd name="T56" fmla="*/ 11 w 98"/>
                <a:gd name="T57" fmla="*/ 44 h 100"/>
                <a:gd name="T58" fmla="*/ 6 w 98"/>
                <a:gd name="T59" fmla="*/ 45 h 100"/>
                <a:gd name="T60" fmla="*/ 2 w 98"/>
                <a:gd name="T61" fmla="*/ 41 h 100"/>
                <a:gd name="T62" fmla="*/ 2 w 98"/>
                <a:gd name="T63" fmla="*/ 37 h 100"/>
                <a:gd name="T64" fmla="*/ 7 w 98"/>
                <a:gd name="T65" fmla="*/ 36 h 100"/>
                <a:gd name="T66" fmla="*/ 1 w 98"/>
                <a:gd name="T67" fmla="*/ 32 h 100"/>
                <a:gd name="T68" fmla="*/ 2 w 98"/>
                <a:gd name="T69" fmla="*/ 30 h 100"/>
                <a:gd name="T70" fmla="*/ 5 w 98"/>
                <a:gd name="T71" fmla="*/ 30 h 100"/>
                <a:gd name="T72" fmla="*/ 9 w 98"/>
                <a:gd name="T73" fmla="*/ 29 h 100"/>
                <a:gd name="T74" fmla="*/ 11 w 98"/>
                <a:gd name="T75" fmla="*/ 23 h 100"/>
                <a:gd name="T76" fmla="*/ 17 w 98"/>
                <a:gd name="T77" fmla="*/ 20 h 100"/>
                <a:gd name="T78" fmla="*/ 21 w 98"/>
                <a:gd name="T79" fmla="*/ 14 h 100"/>
                <a:gd name="T80" fmla="*/ 22 w 98"/>
                <a:gd name="T81" fmla="*/ 11 h 100"/>
                <a:gd name="T82" fmla="*/ 23 w 98"/>
                <a:gd name="T83" fmla="*/ 9 h 100"/>
                <a:gd name="T84" fmla="*/ 25 w 98"/>
                <a:gd name="T85" fmla="*/ 4 h 100"/>
                <a:gd name="T86" fmla="*/ 33 w 98"/>
                <a:gd name="T87" fmla="*/ 1 h 100"/>
                <a:gd name="T88" fmla="*/ 44 w 98"/>
                <a:gd name="T89" fmla="*/ 2 h 100"/>
                <a:gd name="T90" fmla="*/ 51 w 98"/>
                <a:gd name="T91" fmla="*/ 0 h 100"/>
                <a:gd name="T92" fmla="*/ 65 w 98"/>
                <a:gd name="T93" fmla="*/ 0 h 100"/>
                <a:gd name="T94" fmla="*/ 68 w 98"/>
                <a:gd name="T95" fmla="*/ 1 h 100"/>
                <a:gd name="T96" fmla="*/ 72 w 98"/>
                <a:gd name="T97" fmla="*/ 6 h 100"/>
                <a:gd name="T98" fmla="*/ 78 w 98"/>
                <a:gd name="T99" fmla="*/ 15 h 100"/>
                <a:gd name="T100" fmla="*/ 83 w 98"/>
                <a:gd name="T101" fmla="*/ 22 h 100"/>
                <a:gd name="T102" fmla="*/ 83 w 98"/>
                <a:gd name="T103" fmla="*/ 24 h 100"/>
                <a:gd name="T104" fmla="*/ 81 w 98"/>
                <a:gd name="T105" fmla="*/ 28 h 100"/>
                <a:gd name="T106" fmla="*/ 82 w 98"/>
                <a:gd name="T107" fmla="*/ 29 h 100"/>
                <a:gd name="T108" fmla="*/ 86 w 98"/>
                <a:gd name="T109" fmla="*/ 32 h 100"/>
                <a:gd name="T110" fmla="*/ 88 w 98"/>
                <a:gd name="T111" fmla="*/ 40 h 100"/>
                <a:gd name="T112" fmla="*/ 89 w 98"/>
                <a:gd name="T113" fmla="*/ 42 h 100"/>
                <a:gd name="T114" fmla="*/ 84 w 98"/>
                <a:gd name="T115" fmla="*/ 51 h 100"/>
                <a:gd name="T116" fmla="*/ 83 w 98"/>
                <a:gd name="T117" fmla="*/ 53 h 100"/>
                <a:gd name="T118" fmla="*/ 85 w 98"/>
                <a:gd name="T119" fmla="*/ 53 h 100"/>
                <a:gd name="T120" fmla="*/ 88 w 98"/>
                <a:gd name="T121" fmla="*/ 53 h 100"/>
                <a:gd name="T122" fmla="*/ 93 w 98"/>
                <a:gd name="T123" fmla="*/ 48 h 100"/>
                <a:gd name="T124" fmla="*/ 97 w 98"/>
                <a:gd name="T125"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00">
                  <a:moveTo>
                    <a:pt x="25" y="82"/>
                  </a:moveTo>
                  <a:lnTo>
                    <a:pt x="24" y="83"/>
                  </a:lnTo>
                  <a:lnTo>
                    <a:pt x="22" y="81"/>
                  </a:lnTo>
                  <a:lnTo>
                    <a:pt x="11" y="78"/>
                  </a:lnTo>
                  <a:lnTo>
                    <a:pt x="14" y="76"/>
                  </a:lnTo>
                  <a:lnTo>
                    <a:pt x="22" y="76"/>
                  </a:lnTo>
                  <a:lnTo>
                    <a:pt x="24" y="77"/>
                  </a:lnTo>
                  <a:lnTo>
                    <a:pt x="25" y="77"/>
                  </a:lnTo>
                  <a:lnTo>
                    <a:pt x="25" y="79"/>
                  </a:lnTo>
                  <a:lnTo>
                    <a:pt x="25" y="82"/>
                  </a:lnTo>
                  <a:close/>
                  <a:moveTo>
                    <a:pt x="97" y="48"/>
                  </a:moveTo>
                  <a:lnTo>
                    <a:pt x="97" y="49"/>
                  </a:lnTo>
                  <a:lnTo>
                    <a:pt x="96" y="54"/>
                  </a:lnTo>
                  <a:lnTo>
                    <a:pt x="94" y="58"/>
                  </a:lnTo>
                  <a:lnTo>
                    <a:pt x="93" y="59"/>
                  </a:lnTo>
                  <a:lnTo>
                    <a:pt x="89" y="60"/>
                  </a:lnTo>
                  <a:lnTo>
                    <a:pt x="88" y="61"/>
                  </a:lnTo>
                  <a:lnTo>
                    <a:pt x="86" y="68"/>
                  </a:lnTo>
                  <a:lnTo>
                    <a:pt x="85" y="72"/>
                  </a:lnTo>
                  <a:lnTo>
                    <a:pt x="83" y="72"/>
                  </a:lnTo>
                  <a:lnTo>
                    <a:pt x="77" y="79"/>
                  </a:lnTo>
                  <a:lnTo>
                    <a:pt x="74" y="81"/>
                  </a:lnTo>
                  <a:lnTo>
                    <a:pt x="71" y="83"/>
                  </a:lnTo>
                  <a:lnTo>
                    <a:pt x="68" y="86"/>
                  </a:lnTo>
                  <a:lnTo>
                    <a:pt x="65" y="88"/>
                  </a:lnTo>
                  <a:lnTo>
                    <a:pt x="61" y="93"/>
                  </a:lnTo>
                  <a:lnTo>
                    <a:pt x="59" y="98"/>
                  </a:lnTo>
                  <a:lnTo>
                    <a:pt x="57" y="99"/>
                  </a:lnTo>
                  <a:lnTo>
                    <a:pt x="56" y="98"/>
                  </a:lnTo>
                  <a:lnTo>
                    <a:pt x="50" y="93"/>
                  </a:lnTo>
                  <a:lnTo>
                    <a:pt x="44" y="90"/>
                  </a:lnTo>
                  <a:lnTo>
                    <a:pt x="31" y="85"/>
                  </a:lnTo>
                  <a:lnTo>
                    <a:pt x="26" y="83"/>
                  </a:lnTo>
                  <a:lnTo>
                    <a:pt x="26" y="82"/>
                  </a:lnTo>
                  <a:lnTo>
                    <a:pt x="28" y="79"/>
                  </a:lnTo>
                  <a:lnTo>
                    <a:pt x="25" y="75"/>
                  </a:lnTo>
                  <a:lnTo>
                    <a:pt x="26" y="72"/>
                  </a:lnTo>
                  <a:lnTo>
                    <a:pt x="25" y="72"/>
                  </a:lnTo>
                  <a:lnTo>
                    <a:pt x="23" y="74"/>
                  </a:lnTo>
                  <a:lnTo>
                    <a:pt x="19" y="73"/>
                  </a:lnTo>
                  <a:lnTo>
                    <a:pt x="17" y="71"/>
                  </a:lnTo>
                  <a:lnTo>
                    <a:pt x="14" y="70"/>
                  </a:lnTo>
                  <a:lnTo>
                    <a:pt x="14" y="69"/>
                  </a:lnTo>
                  <a:lnTo>
                    <a:pt x="12" y="62"/>
                  </a:lnTo>
                  <a:lnTo>
                    <a:pt x="11" y="59"/>
                  </a:lnTo>
                  <a:lnTo>
                    <a:pt x="9" y="58"/>
                  </a:lnTo>
                  <a:lnTo>
                    <a:pt x="5" y="57"/>
                  </a:lnTo>
                  <a:lnTo>
                    <a:pt x="3" y="53"/>
                  </a:lnTo>
                  <a:lnTo>
                    <a:pt x="1" y="50"/>
                  </a:lnTo>
                  <a:lnTo>
                    <a:pt x="1" y="48"/>
                  </a:lnTo>
                  <a:lnTo>
                    <a:pt x="3" y="48"/>
                  </a:lnTo>
                  <a:lnTo>
                    <a:pt x="5" y="50"/>
                  </a:lnTo>
                  <a:lnTo>
                    <a:pt x="7" y="50"/>
                  </a:lnTo>
                  <a:lnTo>
                    <a:pt x="10" y="47"/>
                  </a:lnTo>
                  <a:lnTo>
                    <a:pt x="12" y="45"/>
                  </a:lnTo>
                  <a:lnTo>
                    <a:pt x="13" y="44"/>
                  </a:lnTo>
                  <a:lnTo>
                    <a:pt x="12" y="42"/>
                  </a:lnTo>
                  <a:lnTo>
                    <a:pt x="11" y="44"/>
                  </a:lnTo>
                  <a:lnTo>
                    <a:pt x="7" y="44"/>
                  </a:lnTo>
                  <a:lnTo>
                    <a:pt x="6" y="45"/>
                  </a:lnTo>
                  <a:lnTo>
                    <a:pt x="4" y="46"/>
                  </a:lnTo>
                  <a:lnTo>
                    <a:pt x="2" y="41"/>
                  </a:lnTo>
                  <a:lnTo>
                    <a:pt x="2" y="40"/>
                  </a:lnTo>
                  <a:lnTo>
                    <a:pt x="2" y="37"/>
                  </a:lnTo>
                  <a:lnTo>
                    <a:pt x="7" y="36"/>
                  </a:lnTo>
                  <a:lnTo>
                    <a:pt x="7" y="36"/>
                  </a:lnTo>
                  <a:lnTo>
                    <a:pt x="5" y="35"/>
                  </a:lnTo>
                  <a:lnTo>
                    <a:pt x="1" y="32"/>
                  </a:lnTo>
                  <a:lnTo>
                    <a:pt x="0" y="30"/>
                  </a:lnTo>
                  <a:lnTo>
                    <a:pt x="2" y="30"/>
                  </a:lnTo>
                  <a:lnTo>
                    <a:pt x="4" y="30"/>
                  </a:lnTo>
                  <a:lnTo>
                    <a:pt x="5" y="30"/>
                  </a:lnTo>
                  <a:lnTo>
                    <a:pt x="7" y="30"/>
                  </a:lnTo>
                  <a:lnTo>
                    <a:pt x="9" y="29"/>
                  </a:lnTo>
                  <a:lnTo>
                    <a:pt x="9" y="27"/>
                  </a:lnTo>
                  <a:lnTo>
                    <a:pt x="11" y="23"/>
                  </a:lnTo>
                  <a:lnTo>
                    <a:pt x="15" y="22"/>
                  </a:lnTo>
                  <a:lnTo>
                    <a:pt x="17" y="20"/>
                  </a:lnTo>
                  <a:lnTo>
                    <a:pt x="20" y="16"/>
                  </a:lnTo>
                  <a:lnTo>
                    <a:pt x="21" y="14"/>
                  </a:lnTo>
                  <a:lnTo>
                    <a:pt x="22" y="13"/>
                  </a:lnTo>
                  <a:lnTo>
                    <a:pt x="22" y="11"/>
                  </a:lnTo>
                  <a:lnTo>
                    <a:pt x="23" y="10"/>
                  </a:lnTo>
                  <a:lnTo>
                    <a:pt x="23" y="9"/>
                  </a:lnTo>
                  <a:lnTo>
                    <a:pt x="25" y="6"/>
                  </a:lnTo>
                  <a:lnTo>
                    <a:pt x="25" y="4"/>
                  </a:lnTo>
                  <a:lnTo>
                    <a:pt x="28" y="3"/>
                  </a:lnTo>
                  <a:lnTo>
                    <a:pt x="33" y="1"/>
                  </a:lnTo>
                  <a:lnTo>
                    <a:pt x="37" y="3"/>
                  </a:lnTo>
                  <a:lnTo>
                    <a:pt x="44" y="2"/>
                  </a:lnTo>
                  <a:lnTo>
                    <a:pt x="44" y="0"/>
                  </a:lnTo>
                  <a:lnTo>
                    <a:pt x="51" y="0"/>
                  </a:lnTo>
                  <a:lnTo>
                    <a:pt x="58" y="0"/>
                  </a:lnTo>
                  <a:lnTo>
                    <a:pt x="65" y="0"/>
                  </a:lnTo>
                  <a:lnTo>
                    <a:pt x="67" y="0"/>
                  </a:lnTo>
                  <a:lnTo>
                    <a:pt x="68" y="1"/>
                  </a:lnTo>
                  <a:lnTo>
                    <a:pt x="70" y="5"/>
                  </a:lnTo>
                  <a:lnTo>
                    <a:pt x="72" y="6"/>
                  </a:lnTo>
                  <a:lnTo>
                    <a:pt x="75" y="10"/>
                  </a:lnTo>
                  <a:lnTo>
                    <a:pt x="78" y="15"/>
                  </a:lnTo>
                  <a:lnTo>
                    <a:pt x="81" y="19"/>
                  </a:lnTo>
                  <a:lnTo>
                    <a:pt x="83" y="22"/>
                  </a:lnTo>
                  <a:lnTo>
                    <a:pt x="84" y="22"/>
                  </a:lnTo>
                  <a:lnTo>
                    <a:pt x="83" y="24"/>
                  </a:lnTo>
                  <a:lnTo>
                    <a:pt x="83" y="25"/>
                  </a:lnTo>
                  <a:lnTo>
                    <a:pt x="81" y="28"/>
                  </a:lnTo>
                  <a:lnTo>
                    <a:pt x="81" y="29"/>
                  </a:lnTo>
                  <a:lnTo>
                    <a:pt x="82" y="29"/>
                  </a:lnTo>
                  <a:lnTo>
                    <a:pt x="86" y="30"/>
                  </a:lnTo>
                  <a:lnTo>
                    <a:pt x="86" y="32"/>
                  </a:lnTo>
                  <a:lnTo>
                    <a:pt x="86" y="36"/>
                  </a:lnTo>
                  <a:lnTo>
                    <a:pt x="88" y="40"/>
                  </a:lnTo>
                  <a:lnTo>
                    <a:pt x="89" y="42"/>
                  </a:lnTo>
                  <a:lnTo>
                    <a:pt x="89" y="42"/>
                  </a:lnTo>
                  <a:lnTo>
                    <a:pt x="86" y="47"/>
                  </a:lnTo>
                  <a:lnTo>
                    <a:pt x="84" y="51"/>
                  </a:lnTo>
                  <a:lnTo>
                    <a:pt x="83" y="52"/>
                  </a:lnTo>
                  <a:lnTo>
                    <a:pt x="83" y="53"/>
                  </a:lnTo>
                  <a:lnTo>
                    <a:pt x="83" y="53"/>
                  </a:lnTo>
                  <a:lnTo>
                    <a:pt x="85" y="53"/>
                  </a:lnTo>
                  <a:lnTo>
                    <a:pt x="86" y="53"/>
                  </a:lnTo>
                  <a:lnTo>
                    <a:pt x="88" y="53"/>
                  </a:lnTo>
                  <a:lnTo>
                    <a:pt x="89" y="52"/>
                  </a:lnTo>
                  <a:lnTo>
                    <a:pt x="93" y="48"/>
                  </a:lnTo>
                  <a:lnTo>
                    <a:pt x="94" y="48"/>
                  </a:lnTo>
                  <a:lnTo>
                    <a:pt x="97" y="4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0" name="Freeform 1116">
              <a:extLst>
                <a:ext uri="{FF2B5EF4-FFF2-40B4-BE49-F238E27FC236}">
                  <a16:creationId xmlns="" xmlns:a16="http://schemas.microsoft.com/office/drawing/2014/main" id="{8761CF09-9F0C-C8A0-13A4-FD780B9DB010}"/>
                </a:ext>
              </a:extLst>
            </p:cNvPr>
            <p:cNvSpPr>
              <a:spLocks noChangeArrowheads="1"/>
            </p:cNvSpPr>
            <p:nvPr/>
          </p:nvSpPr>
          <p:spPr bwMode="auto">
            <a:xfrm>
              <a:off x="7688263" y="9605596"/>
              <a:ext cx="16484" cy="10990"/>
            </a:xfrm>
            <a:custGeom>
              <a:avLst/>
              <a:gdLst>
                <a:gd name="T0" fmla="*/ 14 w 15"/>
                <a:gd name="T1" fmla="*/ 6 h 8"/>
                <a:gd name="T2" fmla="*/ 13 w 15"/>
                <a:gd name="T3" fmla="*/ 7 h 8"/>
                <a:gd name="T4" fmla="*/ 11 w 15"/>
                <a:gd name="T5" fmla="*/ 5 h 8"/>
                <a:gd name="T6" fmla="*/ 0 w 15"/>
                <a:gd name="T7" fmla="*/ 2 h 8"/>
                <a:gd name="T8" fmla="*/ 3 w 15"/>
                <a:gd name="T9" fmla="*/ 0 h 8"/>
                <a:gd name="T10" fmla="*/ 11 w 15"/>
                <a:gd name="T11" fmla="*/ 0 h 8"/>
                <a:gd name="T12" fmla="*/ 13 w 15"/>
                <a:gd name="T13" fmla="*/ 1 h 8"/>
                <a:gd name="T14" fmla="*/ 14 w 15"/>
                <a:gd name="T15" fmla="*/ 1 h 8"/>
                <a:gd name="T16" fmla="*/ 14 w 15"/>
                <a:gd name="T17" fmla="*/ 3 h 8"/>
                <a:gd name="T18" fmla="*/ 14 w 15"/>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8">
                  <a:moveTo>
                    <a:pt x="14" y="6"/>
                  </a:moveTo>
                  <a:lnTo>
                    <a:pt x="13" y="7"/>
                  </a:lnTo>
                  <a:lnTo>
                    <a:pt x="11" y="5"/>
                  </a:lnTo>
                  <a:lnTo>
                    <a:pt x="0" y="2"/>
                  </a:lnTo>
                  <a:lnTo>
                    <a:pt x="3" y="0"/>
                  </a:lnTo>
                  <a:lnTo>
                    <a:pt x="11" y="0"/>
                  </a:lnTo>
                  <a:lnTo>
                    <a:pt x="13" y="1"/>
                  </a:lnTo>
                  <a:lnTo>
                    <a:pt x="14" y="1"/>
                  </a:lnTo>
                  <a:lnTo>
                    <a:pt x="14" y="3"/>
                  </a:lnTo>
                  <a:lnTo>
                    <a:pt x="1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1" name="Freeform 1118">
              <a:extLst>
                <a:ext uri="{FF2B5EF4-FFF2-40B4-BE49-F238E27FC236}">
                  <a16:creationId xmlns="" xmlns:a16="http://schemas.microsoft.com/office/drawing/2014/main" id="{FFB358F7-00DA-2534-062F-E63333B2850C}"/>
                </a:ext>
              </a:extLst>
            </p:cNvPr>
            <p:cNvSpPr>
              <a:spLocks noChangeArrowheads="1"/>
            </p:cNvSpPr>
            <p:nvPr/>
          </p:nvSpPr>
          <p:spPr bwMode="auto">
            <a:xfrm>
              <a:off x="7506920" y="9237417"/>
              <a:ext cx="247285" cy="181343"/>
            </a:xfrm>
            <a:custGeom>
              <a:avLst/>
              <a:gdLst>
                <a:gd name="T0" fmla="*/ 170 w 198"/>
                <a:gd name="T1" fmla="*/ 73 h 144"/>
                <a:gd name="T2" fmla="*/ 177 w 198"/>
                <a:gd name="T3" fmla="*/ 82 h 144"/>
                <a:gd name="T4" fmla="*/ 179 w 198"/>
                <a:gd name="T5" fmla="*/ 92 h 144"/>
                <a:gd name="T6" fmla="*/ 176 w 198"/>
                <a:gd name="T7" fmla="*/ 100 h 144"/>
                <a:gd name="T8" fmla="*/ 182 w 198"/>
                <a:gd name="T9" fmla="*/ 109 h 144"/>
                <a:gd name="T10" fmla="*/ 185 w 198"/>
                <a:gd name="T11" fmla="*/ 108 h 144"/>
                <a:gd name="T12" fmla="*/ 192 w 198"/>
                <a:gd name="T13" fmla="*/ 113 h 144"/>
                <a:gd name="T14" fmla="*/ 195 w 198"/>
                <a:gd name="T15" fmla="*/ 122 h 144"/>
                <a:gd name="T16" fmla="*/ 195 w 198"/>
                <a:gd name="T17" fmla="*/ 133 h 144"/>
                <a:gd name="T18" fmla="*/ 197 w 198"/>
                <a:gd name="T19" fmla="*/ 140 h 144"/>
                <a:gd name="T20" fmla="*/ 181 w 198"/>
                <a:gd name="T21" fmla="*/ 140 h 144"/>
                <a:gd name="T22" fmla="*/ 165 w 198"/>
                <a:gd name="T23" fmla="*/ 142 h 144"/>
                <a:gd name="T24" fmla="*/ 154 w 198"/>
                <a:gd name="T25" fmla="*/ 139 h 144"/>
                <a:gd name="T26" fmla="*/ 147 w 198"/>
                <a:gd name="T27" fmla="*/ 137 h 144"/>
                <a:gd name="T28" fmla="*/ 143 w 198"/>
                <a:gd name="T29" fmla="*/ 136 h 144"/>
                <a:gd name="T30" fmla="*/ 141 w 198"/>
                <a:gd name="T31" fmla="*/ 133 h 144"/>
                <a:gd name="T32" fmla="*/ 122 w 198"/>
                <a:gd name="T33" fmla="*/ 132 h 144"/>
                <a:gd name="T34" fmla="*/ 82 w 198"/>
                <a:gd name="T35" fmla="*/ 131 h 144"/>
                <a:gd name="T36" fmla="*/ 54 w 198"/>
                <a:gd name="T37" fmla="*/ 139 h 144"/>
                <a:gd name="T38" fmla="*/ 36 w 198"/>
                <a:gd name="T39" fmla="*/ 141 h 144"/>
                <a:gd name="T40" fmla="*/ 26 w 198"/>
                <a:gd name="T41" fmla="*/ 140 h 144"/>
                <a:gd name="T42" fmla="*/ 32 w 198"/>
                <a:gd name="T43" fmla="*/ 134 h 144"/>
                <a:gd name="T44" fmla="*/ 35 w 198"/>
                <a:gd name="T45" fmla="*/ 133 h 144"/>
                <a:gd name="T46" fmla="*/ 28 w 198"/>
                <a:gd name="T47" fmla="*/ 133 h 144"/>
                <a:gd name="T48" fmla="*/ 24 w 198"/>
                <a:gd name="T49" fmla="*/ 132 h 144"/>
                <a:gd name="T50" fmla="*/ 25 w 198"/>
                <a:gd name="T51" fmla="*/ 119 h 144"/>
                <a:gd name="T52" fmla="*/ 42 w 198"/>
                <a:gd name="T53" fmla="*/ 116 h 144"/>
                <a:gd name="T54" fmla="*/ 57 w 198"/>
                <a:gd name="T55" fmla="*/ 110 h 144"/>
                <a:gd name="T56" fmla="*/ 74 w 198"/>
                <a:gd name="T57" fmla="*/ 107 h 144"/>
                <a:gd name="T58" fmla="*/ 78 w 198"/>
                <a:gd name="T59" fmla="*/ 103 h 144"/>
                <a:gd name="T60" fmla="*/ 87 w 198"/>
                <a:gd name="T61" fmla="*/ 107 h 144"/>
                <a:gd name="T62" fmla="*/ 113 w 198"/>
                <a:gd name="T63" fmla="*/ 111 h 144"/>
                <a:gd name="T64" fmla="*/ 114 w 198"/>
                <a:gd name="T65" fmla="*/ 103 h 144"/>
                <a:gd name="T66" fmla="*/ 103 w 198"/>
                <a:gd name="T67" fmla="*/ 105 h 144"/>
                <a:gd name="T68" fmla="*/ 92 w 198"/>
                <a:gd name="T69" fmla="*/ 100 h 144"/>
                <a:gd name="T70" fmla="*/ 78 w 198"/>
                <a:gd name="T71" fmla="*/ 94 h 144"/>
                <a:gd name="T72" fmla="*/ 60 w 198"/>
                <a:gd name="T73" fmla="*/ 102 h 144"/>
                <a:gd name="T74" fmla="*/ 30 w 198"/>
                <a:gd name="T75" fmla="*/ 98 h 144"/>
                <a:gd name="T76" fmla="*/ 26 w 198"/>
                <a:gd name="T77" fmla="*/ 89 h 144"/>
                <a:gd name="T78" fmla="*/ 26 w 198"/>
                <a:gd name="T79" fmla="*/ 88 h 144"/>
                <a:gd name="T80" fmla="*/ 18 w 198"/>
                <a:gd name="T81" fmla="*/ 75 h 144"/>
                <a:gd name="T82" fmla="*/ 6 w 198"/>
                <a:gd name="T83" fmla="*/ 64 h 144"/>
                <a:gd name="T84" fmla="*/ 4 w 198"/>
                <a:gd name="T85" fmla="*/ 62 h 144"/>
                <a:gd name="T86" fmla="*/ 32 w 198"/>
                <a:gd name="T87" fmla="*/ 28 h 144"/>
                <a:gd name="T88" fmla="*/ 36 w 198"/>
                <a:gd name="T89" fmla="*/ 15 h 144"/>
                <a:gd name="T90" fmla="*/ 44 w 198"/>
                <a:gd name="T91" fmla="*/ 4 h 144"/>
                <a:gd name="T92" fmla="*/ 57 w 198"/>
                <a:gd name="T93" fmla="*/ 6 h 144"/>
                <a:gd name="T94" fmla="*/ 74 w 198"/>
                <a:gd name="T95" fmla="*/ 3 h 144"/>
                <a:gd name="T96" fmla="*/ 79 w 198"/>
                <a:gd name="T97" fmla="*/ 1 h 144"/>
                <a:gd name="T98" fmla="*/ 84 w 198"/>
                <a:gd name="T99" fmla="*/ 0 h 144"/>
                <a:gd name="T100" fmla="*/ 110 w 198"/>
                <a:gd name="T101" fmla="*/ 8 h 144"/>
                <a:gd name="T102" fmla="*/ 118 w 198"/>
                <a:gd name="T103" fmla="*/ 18 h 144"/>
                <a:gd name="T104" fmla="*/ 123 w 198"/>
                <a:gd name="T105" fmla="*/ 18 h 144"/>
                <a:gd name="T106" fmla="*/ 130 w 198"/>
                <a:gd name="T107" fmla="*/ 19 h 144"/>
                <a:gd name="T108" fmla="*/ 134 w 198"/>
                <a:gd name="T109" fmla="*/ 23 h 144"/>
                <a:gd name="T110" fmla="*/ 141 w 198"/>
                <a:gd name="T111" fmla="*/ 35 h 144"/>
                <a:gd name="T112" fmla="*/ 144 w 198"/>
                <a:gd name="T113" fmla="*/ 39 h 144"/>
                <a:gd name="T114" fmla="*/ 150 w 198"/>
                <a:gd name="T115" fmla="*/ 46 h 144"/>
                <a:gd name="T116" fmla="*/ 153 w 198"/>
                <a:gd name="T117" fmla="*/ 49 h 144"/>
                <a:gd name="T118" fmla="*/ 163 w 198"/>
                <a:gd name="T119"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144">
                  <a:moveTo>
                    <a:pt x="169" y="61"/>
                  </a:moveTo>
                  <a:lnTo>
                    <a:pt x="172" y="67"/>
                  </a:lnTo>
                  <a:lnTo>
                    <a:pt x="171" y="70"/>
                  </a:lnTo>
                  <a:lnTo>
                    <a:pt x="170" y="73"/>
                  </a:lnTo>
                  <a:lnTo>
                    <a:pt x="172" y="76"/>
                  </a:lnTo>
                  <a:lnTo>
                    <a:pt x="174" y="77"/>
                  </a:lnTo>
                  <a:lnTo>
                    <a:pt x="175" y="79"/>
                  </a:lnTo>
                  <a:lnTo>
                    <a:pt x="177" y="82"/>
                  </a:lnTo>
                  <a:lnTo>
                    <a:pt x="177" y="86"/>
                  </a:lnTo>
                  <a:lnTo>
                    <a:pt x="177" y="89"/>
                  </a:lnTo>
                  <a:lnTo>
                    <a:pt x="178" y="90"/>
                  </a:lnTo>
                  <a:lnTo>
                    <a:pt x="179" y="92"/>
                  </a:lnTo>
                  <a:lnTo>
                    <a:pt x="178" y="94"/>
                  </a:lnTo>
                  <a:lnTo>
                    <a:pt x="178" y="95"/>
                  </a:lnTo>
                  <a:lnTo>
                    <a:pt x="176" y="97"/>
                  </a:lnTo>
                  <a:lnTo>
                    <a:pt x="176" y="100"/>
                  </a:lnTo>
                  <a:lnTo>
                    <a:pt x="179" y="104"/>
                  </a:lnTo>
                  <a:lnTo>
                    <a:pt x="181" y="106"/>
                  </a:lnTo>
                  <a:lnTo>
                    <a:pt x="181" y="107"/>
                  </a:lnTo>
                  <a:lnTo>
                    <a:pt x="182" y="109"/>
                  </a:lnTo>
                  <a:lnTo>
                    <a:pt x="183" y="110"/>
                  </a:lnTo>
                  <a:lnTo>
                    <a:pt x="184" y="110"/>
                  </a:lnTo>
                  <a:lnTo>
                    <a:pt x="185" y="109"/>
                  </a:lnTo>
                  <a:lnTo>
                    <a:pt x="185" y="108"/>
                  </a:lnTo>
                  <a:lnTo>
                    <a:pt x="188" y="109"/>
                  </a:lnTo>
                  <a:lnTo>
                    <a:pt x="189" y="109"/>
                  </a:lnTo>
                  <a:lnTo>
                    <a:pt x="191" y="112"/>
                  </a:lnTo>
                  <a:lnTo>
                    <a:pt x="192" y="113"/>
                  </a:lnTo>
                  <a:lnTo>
                    <a:pt x="192" y="115"/>
                  </a:lnTo>
                  <a:lnTo>
                    <a:pt x="194" y="118"/>
                  </a:lnTo>
                  <a:lnTo>
                    <a:pt x="195" y="120"/>
                  </a:lnTo>
                  <a:lnTo>
                    <a:pt x="195" y="122"/>
                  </a:lnTo>
                  <a:lnTo>
                    <a:pt x="197" y="123"/>
                  </a:lnTo>
                  <a:lnTo>
                    <a:pt x="196" y="126"/>
                  </a:lnTo>
                  <a:lnTo>
                    <a:pt x="196" y="128"/>
                  </a:lnTo>
                  <a:lnTo>
                    <a:pt x="195" y="133"/>
                  </a:lnTo>
                  <a:lnTo>
                    <a:pt x="195" y="135"/>
                  </a:lnTo>
                  <a:lnTo>
                    <a:pt x="195" y="136"/>
                  </a:lnTo>
                  <a:lnTo>
                    <a:pt x="197" y="138"/>
                  </a:lnTo>
                  <a:lnTo>
                    <a:pt x="197" y="140"/>
                  </a:lnTo>
                  <a:lnTo>
                    <a:pt x="195" y="140"/>
                  </a:lnTo>
                  <a:lnTo>
                    <a:pt x="191" y="140"/>
                  </a:lnTo>
                  <a:lnTo>
                    <a:pt x="184" y="141"/>
                  </a:lnTo>
                  <a:lnTo>
                    <a:pt x="181" y="140"/>
                  </a:lnTo>
                  <a:lnTo>
                    <a:pt x="176" y="140"/>
                  </a:lnTo>
                  <a:lnTo>
                    <a:pt x="173" y="141"/>
                  </a:lnTo>
                  <a:lnTo>
                    <a:pt x="168" y="143"/>
                  </a:lnTo>
                  <a:lnTo>
                    <a:pt x="165" y="142"/>
                  </a:lnTo>
                  <a:lnTo>
                    <a:pt x="163" y="141"/>
                  </a:lnTo>
                  <a:lnTo>
                    <a:pt x="161" y="141"/>
                  </a:lnTo>
                  <a:lnTo>
                    <a:pt x="158" y="140"/>
                  </a:lnTo>
                  <a:lnTo>
                    <a:pt x="154" y="139"/>
                  </a:lnTo>
                  <a:lnTo>
                    <a:pt x="152" y="139"/>
                  </a:lnTo>
                  <a:lnTo>
                    <a:pt x="149" y="137"/>
                  </a:lnTo>
                  <a:lnTo>
                    <a:pt x="148" y="136"/>
                  </a:lnTo>
                  <a:lnTo>
                    <a:pt x="147" y="137"/>
                  </a:lnTo>
                  <a:lnTo>
                    <a:pt x="146" y="137"/>
                  </a:lnTo>
                  <a:lnTo>
                    <a:pt x="145" y="138"/>
                  </a:lnTo>
                  <a:lnTo>
                    <a:pt x="143" y="137"/>
                  </a:lnTo>
                  <a:lnTo>
                    <a:pt x="143" y="136"/>
                  </a:lnTo>
                  <a:lnTo>
                    <a:pt x="143" y="135"/>
                  </a:lnTo>
                  <a:lnTo>
                    <a:pt x="143" y="134"/>
                  </a:lnTo>
                  <a:lnTo>
                    <a:pt x="143" y="133"/>
                  </a:lnTo>
                  <a:lnTo>
                    <a:pt x="141" y="133"/>
                  </a:lnTo>
                  <a:lnTo>
                    <a:pt x="138" y="133"/>
                  </a:lnTo>
                  <a:lnTo>
                    <a:pt x="134" y="133"/>
                  </a:lnTo>
                  <a:lnTo>
                    <a:pt x="132" y="132"/>
                  </a:lnTo>
                  <a:lnTo>
                    <a:pt x="122" y="132"/>
                  </a:lnTo>
                  <a:lnTo>
                    <a:pt x="111" y="132"/>
                  </a:lnTo>
                  <a:lnTo>
                    <a:pt x="103" y="131"/>
                  </a:lnTo>
                  <a:lnTo>
                    <a:pt x="91" y="131"/>
                  </a:lnTo>
                  <a:lnTo>
                    <a:pt x="82" y="131"/>
                  </a:lnTo>
                  <a:lnTo>
                    <a:pt x="75" y="131"/>
                  </a:lnTo>
                  <a:lnTo>
                    <a:pt x="69" y="134"/>
                  </a:lnTo>
                  <a:lnTo>
                    <a:pt x="63" y="137"/>
                  </a:lnTo>
                  <a:lnTo>
                    <a:pt x="54" y="139"/>
                  </a:lnTo>
                  <a:lnTo>
                    <a:pt x="44" y="139"/>
                  </a:lnTo>
                  <a:lnTo>
                    <a:pt x="41" y="139"/>
                  </a:lnTo>
                  <a:lnTo>
                    <a:pt x="38" y="140"/>
                  </a:lnTo>
                  <a:lnTo>
                    <a:pt x="36" y="141"/>
                  </a:lnTo>
                  <a:lnTo>
                    <a:pt x="33" y="142"/>
                  </a:lnTo>
                  <a:lnTo>
                    <a:pt x="28" y="141"/>
                  </a:lnTo>
                  <a:lnTo>
                    <a:pt x="27" y="142"/>
                  </a:lnTo>
                  <a:lnTo>
                    <a:pt x="26" y="140"/>
                  </a:lnTo>
                  <a:lnTo>
                    <a:pt x="24" y="138"/>
                  </a:lnTo>
                  <a:lnTo>
                    <a:pt x="25" y="137"/>
                  </a:lnTo>
                  <a:lnTo>
                    <a:pt x="27" y="135"/>
                  </a:lnTo>
                  <a:lnTo>
                    <a:pt x="32" y="134"/>
                  </a:lnTo>
                  <a:lnTo>
                    <a:pt x="33" y="135"/>
                  </a:lnTo>
                  <a:lnTo>
                    <a:pt x="35" y="135"/>
                  </a:lnTo>
                  <a:lnTo>
                    <a:pt x="35" y="134"/>
                  </a:lnTo>
                  <a:lnTo>
                    <a:pt x="35" y="133"/>
                  </a:lnTo>
                  <a:lnTo>
                    <a:pt x="32" y="132"/>
                  </a:lnTo>
                  <a:lnTo>
                    <a:pt x="30" y="130"/>
                  </a:lnTo>
                  <a:lnTo>
                    <a:pt x="29" y="131"/>
                  </a:lnTo>
                  <a:lnTo>
                    <a:pt x="28" y="133"/>
                  </a:lnTo>
                  <a:lnTo>
                    <a:pt x="27" y="134"/>
                  </a:lnTo>
                  <a:lnTo>
                    <a:pt x="26" y="134"/>
                  </a:lnTo>
                  <a:lnTo>
                    <a:pt x="25" y="133"/>
                  </a:lnTo>
                  <a:lnTo>
                    <a:pt x="24" y="132"/>
                  </a:lnTo>
                  <a:lnTo>
                    <a:pt x="25" y="131"/>
                  </a:lnTo>
                  <a:lnTo>
                    <a:pt x="25" y="124"/>
                  </a:lnTo>
                  <a:lnTo>
                    <a:pt x="25" y="122"/>
                  </a:lnTo>
                  <a:lnTo>
                    <a:pt x="25" y="119"/>
                  </a:lnTo>
                  <a:lnTo>
                    <a:pt x="27" y="117"/>
                  </a:lnTo>
                  <a:lnTo>
                    <a:pt x="28" y="116"/>
                  </a:lnTo>
                  <a:lnTo>
                    <a:pt x="35" y="116"/>
                  </a:lnTo>
                  <a:lnTo>
                    <a:pt x="42" y="116"/>
                  </a:lnTo>
                  <a:lnTo>
                    <a:pt x="48" y="116"/>
                  </a:lnTo>
                  <a:lnTo>
                    <a:pt x="55" y="116"/>
                  </a:lnTo>
                  <a:lnTo>
                    <a:pt x="56" y="110"/>
                  </a:lnTo>
                  <a:lnTo>
                    <a:pt x="57" y="110"/>
                  </a:lnTo>
                  <a:lnTo>
                    <a:pt x="60" y="109"/>
                  </a:lnTo>
                  <a:lnTo>
                    <a:pt x="66" y="109"/>
                  </a:lnTo>
                  <a:lnTo>
                    <a:pt x="72" y="108"/>
                  </a:lnTo>
                  <a:lnTo>
                    <a:pt x="74" y="107"/>
                  </a:lnTo>
                  <a:lnTo>
                    <a:pt x="74" y="105"/>
                  </a:lnTo>
                  <a:lnTo>
                    <a:pt x="75" y="104"/>
                  </a:lnTo>
                  <a:lnTo>
                    <a:pt x="76" y="102"/>
                  </a:lnTo>
                  <a:lnTo>
                    <a:pt x="78" y="103"/>
                  </a:lnTo>
                  <a:lnTo>
                    <a:pt x="80" y="104"/>
                  </a:lnTo>
                  <a:lnTo>
                    <a:pt x="83" y="106"/>
                  </a:lnTo>
                  <a:lnTo>
                    <a:pt x="85" y="107"/>
                  </a:lnTo>
                  <a:lnTo>
                    <a:pt x="87" y="107"/>
                  </a:lnTo>
                  <a:lnTo>
                    <a:pt x="92" y="109"/>
                  </a:lnTo>
                  <a:lnTo>
                    <a:pt x="99" y="112"/>
                  </a:lnTo>
                  <a:lnTo>
                    <a:pt x="106" y="113"/>
                  </a:lnTo>
                  <a:lnTo>
                    <a:pt x="113" y="111"/>
                  </a:lnTo>
                  <a:lnTo>
                    <a:pt x="119" y="110"/>
                  </a:lnTo>
                  <a:lnTo>
                    <a:pt x="119" y="107"/>
                  </a:lnTo>
                  <a:lnTo>
                    <a:pt x="119" y="106"/>
                  </a:lnTo>
                  <a:lnTo>
                    <a:pt x="114" y="103"/>
                  </a:lnTo>
                  <a:lnTo>
                    <a:pt x="109" y="104"/>
                  </a:lnTo>
                  <a:lnTo>
                    <a:pt x="107" y="104"/>
                  </a:lnTo>
                  <a:lnTo>
                    <a:pt x="104" y="105"/>
                  </a:lnTo>
                  <a:lnTo>
                    <a:pt x="103" y="105"/>
                  </a:lnTo>
                  <a:lnTo>
                    <a:pt x="101" y="104"/>
                  </a:lnTo>
                  <a:lnTo>
                    <a:pt x="97" y="102"/>
                  </a:lnTo>
                  <a:lnTo>
                    <a:pt x="95" y="101"/>
                  </a:lnTo>
                  <a:lnTo>
                    <a:pt x="92" y="100"/>
                  </a:lnTo>
                  <a:lnTo>
                    <a:pt x="89" y="99"/>
                  </a:lnTo>
                  <a:lnTo>
                    <a:pt x="84" y="95"/>
                  </a:lnTo>
                  <a:lnTo>
                    <a:pt x="80" y="94"/>
                  </a:lnTo>
                  <a:lnTo>
                    <a:pt x="78" y="94"/>
                  </a:lnTo>
                  <a:lnTo>
                    <a:pt x="73" y="95"/>
                  </a:lnTo>
                  <a:lnTo>
                    <a:pt x="68" y="97"/>
                  </a:lnTo>
                  <a:lnTo>
                    <a:pt x="65" y="102"/>
                  </a:lnTo>
                  <a:lnTo>
                    <a:pt x="60" y="102"/>
                  </a:lnTo>
                  <a:lnTo>
                    <a:pt x="49" y="101"/>
                  </a:lnTo>
                  <a:lnTo>
                    <a:pt x="40" y="101"/>
                  </a:lnTo>
                  <a:lnTo>
                    <a:pt x="32" y="102"/>
                  </a:lnTo>
                  <a:lnTo>
                    <a:pt x="30" y="98"/>
                  </a:lnTo>
                  <a:lnTo>
                    <a:pt x="28" y="96"/>
                  </a:lnTo>
                  <a:lnTo>
                    <a:pt x="26" y="93"/>
                  </a:lnTo>
                  <a:lnTo>
                    <a:pt x="25" y="92"/>
                  </a:lnTo>
                  <a:lnTo>
                    <a:pt x="26" y="89"/>
                  </a:lnTo>
                  <a:lnTo>
                    <a:pt x="28" y="88"/>
                  </a:lnTo>
                  <a:lnTo>
                    <a:pt x="30" y="87"/>
                  </a:lnTo>
                  <a:lnTo>
                    <a:pt x="28" y="87"/>
                  </a:lnTo>
                  <a:lnTo>
                    <a:pt x="26" y="88"/>
                  </a:lnTo>
                  <a:lnTo>
                    <a:pt x="24" y="88"/>
                  </a:lnTo>
                  <a:lnTo>
                    <a:pt x="24" y="85"/>
                  </a:lnTo>
                  <a:lnTo>
                    <a:pt x="21" y="81"/>
                  </a:lnTo>
                  <a:lnTo>
                    <a:pt x="18" y="75"/>
                  </a:lnTo>
                  <a:lnTo>
                    <a:pt x="15" y="72"/>
                  </a:lnTo>
                  <a:lnTo>
                    <a:pt x="12" y="67"/>
                  </a:lnTo>
                  <a:lnTo>
                    <a:pt x="9" y="65"/>
                  </a:lnTo>
                  <a:lnTo>
                    <a:pt x="6" y="64"/>
                  </a:lnTo>
                  <a:lnTo>
                    <a:pt x="4" y="65"/>
                  </a:lnTo>
                  <a:lnTo>
                    <a:pt x="3" y="67"/>
                  </a:lnTo>
                  <a:lnTo>
                    <a:pt x="0" y="63"/>
                  </a:lnTo>
                  <a:lnTo>
                    <a:pt x="4" y="62"/>
                  </a:lnTo>
                  <a:lnTo>
                    <a:pt x="13" y="58"/>
                  </a:lnTo>
                  <a:lnTo>
                    <a:pt x="22" y="46"/>
                  </a:lnTo>
                  <a:lnTo>
                    <a:pt x="31" y="31"/>
                  </a:lnTo>
                  <a:lnTo>
                    <a:pt x="32" y="28"/>
                  </a:lnTo>
                  <a:lnTo>
                    <a:pt x="33" y="25"/>
                  </a:lnTo>
                  <a:lnTo>
                    <a:pt x="34" y="19"/>
                  </a:lnTo>
                  <a:lnTo>
                    <a:pt x="35" y="16"/>
                  </a:lnTo>
                  <a:lnTo>
                    <a:pt x="36" y="15"/>
                  </a:lnTo>
                  <a:lnTo>
                    <a:pt x="38" y="12"/>
                  </a:lnTo>
                  <a:lnTo>
                    <a:pt x="40" y="7"/>
                  </a:lnTo>
                  <a:lnTo>
                    <a:pt x="41" y="5"/>
                  </a:lnTo>
                  <a:lnTo>
                    <a:pt x="44" y="4"/>
                  </a:lnTo>
                  <a:lnTo>
                    <a:pt x="46" y="4"/>
                  </a:lnTo>
                  <a:lnTo>
                    <a:pt x="47" y="5"/>
                  </a:lnTo>
                  <a:lnTo>
                    <a:pt x="51" y="6"/>
                  </a:lnTo>
                  <a:lnTo>
                    <a:pt x="57" y="6"/>
                  </a:lnTo>
                  <a:lnTo>
                    <a:pt x="62" y="5"/>
                  </a:lnTo>
                  <a:lnTo>
                    <a:pt x="65" y="4"/>
                  </a:lnTo>
                  <a:lnTo>
                    <a:pt x="69" y="3"/>
                  </a:lnTo>
                  <a:lnTo>
                    <a:pt x="74" y="3"/>
                  </a:lnTo>
                  <a:lnTo>
                    <a:pt x="78" y="2"/>
                  </a:lnTo>
                  <a:lnTo>
                    <a:pt x="78" y="1"/>
                  </a:lnTo>
                  <a:lnTo>
                    <a:pt x="79" y="0"/>
                  </a:lnTo>
                  <a:lnTo>
                    <a:pt x="79" y="1"/>
                  </a:lnTo>
                  <a:lnTo>
                    <a:pt x="80" y="1"/>
                  </a:lnTo>
                  <a:lnTo>
                    <a:pt x="82" y="0"/>
                  </a:lnTo>
                  <a:lnTo>
                    <a:pt x="83" y="0"/>
                  </a:lnTo>
                  <a:lnTo>
                    <a:pt x="84" y="0"/>
                  </a:lnTo>
                  <a:lnTo>
                    <a:pt x="89" y="1"/>
                  </a:lnTo>
                  <a:lnTo>
                    <a:pt x="96" y="0"/>
                  </a:lnTo>
                  <a:lnTo>
                    <a:pt x="104" y="3"/>
                  </a:lnTo>
                  <a:lnTo>
                    <a:pt x="110" y="8"/>
                  </a:lnTo>
                  <a:lnTo>
                    <a:pt x="114" y="12"/>
                  </a:lnTo>
                  <a:lnTo>
                    <a:pt x="114" y="14"/>
                  </a:lnTo>
                  <a:lnTo>
                    <a:pt x="115" y="16"/>
                  </a:lnTo>
                  <a:lnTo>
                    <a:pt x="118" y="18"/>
                  </a:lnTo>
                  <a:lnTo>
                    <a:pt x="120" y="18"/>
                  </a:lnTo>
                  <a:lnTo>
                    <a:pt x="121" y="16"/>
                  </a:lnTo>
                  <a:lnTo>
                    <a:pt x="123" y="17"/>
                  </a:lnTo>
                  <a:lnTo>
                    <a:pt x="123" y="18"/>
                  </a:lnTo>
                  <a:lnTo>
                    <a:pt x="126" y="18"/>
                  </a:lnTo>
                  <a:lnTo>
                    <a:pt x="128" y="18"/>
                  </a:lnTo>
                  <a:lnTo>
                    <a:pt x="130" y="18"/>
                  </a:lnTo>
                  <a:lnTo>
                    <a:pt x="130" y="19"/>
                  </a:lnTo>
                  <a:lnTo>
                    <a:pt x="130" y="19"/>
                  </a:lnTo>
                  <a:lnTo>
                    <a:pt x="131" y="19"/>
                  </a:lnTo>
                  <a:lnTo>
                    <a:pt x="132" y="20"/>
                  </a:lnTo>
                  <a:lnTo>
                    <a:pt x="134" y="23"/>
                  </a:lnTo>
                  <a:lnTo>
                    <a:pt x="136" y="27"/>
                  </a:lnTo>
                  <a:lnTo>
                    <a:pt x="137" y="32"/>
                  </a:lnTo>
                  <a:lnTo>
                    <a:pt x="138" y="35"/>
                  </a:lnTo>
                  <a:lnTo>
                    <a:pt x="141" y="35"/>
                  </a:lnTo>
                  <a:lnTo>
                    <a:pt x="142" y="36"/>
                  </a:lnTo>
                  <a:lnTo>
                    <a:pt x="142" y="38"/>
                  </a:lnTo>
                  <a:lnTo>
                    <a:pt x="143" y="38"/>
                  </a:lnTo>
                  <a:lnTo>
                    <a:pt x="144" y="39"/>
                  </a:lnTo>
                  <a:lnTo>
                    <a:pt x="146" y="39"/>
                  </a:lnTo>
                  <a:lnTo>
                    <a:pt x="148" y="40"/>
                  </a:lnTo>
                  <a:lnTo>
                    <a:pt x="150" y="44"/>
                  </a:lnTo>
                  <a:lnTo>
                    <a:pt x="150" y="46"/>
                  </a:lnTo>
                  <a:lnTo>
                    <a:pt x="150" y="47"/>
                  </a:lnTo>
                  <a:lnTo>
                    <a:pt x="150" y="47"/>
                  </a:lnTo>
                  <a:lnTo>
                    <a:pt x="151" y="48"/>
                  </a:lnTo>
                  <a:lnTo>
                    <a:pt x="153" y="49"/>
                  </a:lnTo>
                  <a:lnTo>
                    <a:pt x="154" y="51"/>
                  </a:lnTo>
                  <a:lnTo>
                    <a:pt x="156" y="52"/>
                  </a:lnTo>
                  <a:lnTo>
                    <a:pt x="160" y="54"/>
                  </a:lnTo>
                  <a:lnTo>
                    <a:pt x="163" y="56"/>
                  </a:lnTo>
                  <a:lnTo>
                    <a:pt x="164" y="59"/>
                  </a:lnTo>
                  <a:lnTo>
                    <a:pt x="168" y="61"/>
                  </a:lnTo>
                  <a:lnTo>
                    <a:pt x="169" y="6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2" name="Freeform 1120">
              <a:extLst>
                <a:ext uri="{FF2B5EF4-FFF2-40B4-BE49-F238E27FC236}">
                  <a16:creationId xmlns="" xmlns:a16="http://schemas.microsoft.com/office/drawing/2014/main" id="{A679D72E-4D9C-BE21-8579-EFBE669A9A96}"/>
                </a:ext>
              </a:extLst>
            </p:cNvPr>
            <p:cNvSpPr>
              <a:spLocks noChangeArrowheads="1"/>
            </p:cNvSpPr>
            <p:nvPr/>
          </p:nvSpPr>
          <p:spPr bwMode="auto">
            <a:xfrm>
              <a:off x="9842379" y="9429750"/>
              <a:ext cx="417635" cy="549519"/>
            </a:xfrm>
            <a:custGeom>
              <a:avLst/>
              <a:gdLst>
                <a:gd name="T0" fmla="*/ 14 w 334"/>
                <a:gd name="T1" fmla="*/ 431 h 439"/>
                <a:gd name="T2" fmla="*/ 0 w 334"/>
                <a:gd name="T3" fmla="*/ 408 h 439"/>
                <a:gd name="T4" fmla="*/ 0 w 334"/>
                <a:gd name="T5" fmla="*/ 314 h 439"/>
                <a:gd name="T6" fmla="*/ 5 w 334"/>
                <a:gd name="T7" fmla="*/ 289 h 439"/>
                <a:gd name="T8" fmla="*/ 29 w 334"/>
                <a:gd name="T9" fmla="*/ 258 h 439"/>
                <a:gd name="T10" fmla="*/ 44 w 334"/>
                <a:gd name="T11" fmla="*/ 251 h 439"/>
                <a:gd name="T12" fmla="*/ 63 w 334"/>
                <a:gd name="T13" fmla="*/ 243 h 439"/>
                <a:gd name="T14" fmla="*/ 82 w 334"/>
                <a:gd name="T15" fmla="*/ 230 h 439"/>
                <a:gd name="T16" fmla="*/ 97 w 334"/>
                <a:gd name="T17" fmla="*/ 227 h 439"/>
                <a:gd name="T18" fmla="*/ 126 w 334"/>
                <a:gd name="T19" fmla="*/ 228 h 439"/>
                <a:gd name="T20" fmla="*/ 149 w 334"/>
                <a:gd name="T21" fmla="*/ 204 h 439"/>
                <a:gd name="T22" fmla="*/ 182 w 334"/>
                <a:gd name="T23" fmla="*/ 169 h 439"/>
                <a:gd name="T24" fmla="*/ 217 w 334"/>
                <a:gd name="T25" fmla="*/ 137 h 439"/>
                <a:gd name="T26" fmla="*/ 192 w 334"/>
                <a:gd name="T27" fmla="*/ 129 h 439"/>
                <a:gd name="T28" fmla="*/ 157 w 334"/>
                <a:gd name="T29" fmla="*/ 117 h 439"/>
                <a:gd name="T30" fmla="*/ 117 w 334"/>
                <a:gd name="T31" fmla="*/ 104 h 439"/>
                <a:gd name="T32" fmla="*/ 91 w 334"/>
                <a:gd name="T33" fmla="*/ 92 h 439"/>
                <a:gd name="T34" fmla="*/ 77 w 334"/>
                <a:gd name="T35" fmla="*/ 81 h 439"/>
                <a:gd name="T36" fmla="*/ 67 w 334"/>
                <a:gd name="T37" fmla="*/ 67 h 439"/>
                <a:gd name="T38" fmla="*/ 59 w 334"/>
                <a:gd name="T39" fmla="*/ 56 h 439"/>
                <a:gd name="T40" fmla="*/ 54 w 334"/>
                <a:gd name="T41" fmla="*/ 45 h 439"/>
                <a:gd name="T42" fmla="*/ 60 w 334"/>
                <a:gd name="T43" fmla="*/ 35 h 439"/>
                <a:gd name="T44" fmla="*/ 70 w 334"/>
                <a:gd name="T45" fmla="*/ 20 h 439"/>
                <a:gd name="T46" fmla="*/ 92 w 334"/>
                <a:gd name="T47" fmla="*/ 39 h 439"/>
                <a:gd name="T48" fmla="*/ 127 w 334"/>
                <a:gd name="T49" fmla="*/ 50 h 439"/>
                <a:gd name="T50" fmla="*/ 161 w 334"/>
                <a:gd name="T51" fmla="*/ 39 h 439"/>
                <a:gd name="T52" fmla="*/ 192 w 334"/>
                <a:gd name="T53" fmla="*/ 35 h 439"/>
                <a:gd name="T54" fmla="*/ 216 w 334"/>
                <a:gd name="T55" fmla="*/ 29 h 439"/>
                <a:gd name="T56" fmla="*/ 247 w 334"/>
                <a:gd name="T57" fmla="*/ 22 h 439"/>
                <a:gd name="T58" fmla="*/ 270 w 334"/>
                <a:gd name="T59" fmla="*/ 21 h 439"/>
                <a:gd name="T60" fmla="*/ 306 w 334"/>
                <a:gd name="T61" fmla="*/ 5 h 439"/>
                <a:gd name="T62" fmla="*/ 329 w 334"/>
                <a:gd name="T63" fmla="*/ 5 h 439"/>
                <a:gd name="T64" fmla="*/ 323 w 334"/>
                <a:gd name="T65" fmla="*/ 21 h 439"/>
                <a:gd name="T66" fmla="*/ 325 w 334"/>
                <a:gd name="T67" fmla="*/ 47 h 439"/>
                <a:gd name="T68" fmla="*/ 323 w 334"/>
                <a:gd name="T69" fmla="*/ 50 h 439"/>
                <a:gd name="T70" fmla="*/ 331 w 334"/>
                <a:gd name="T71" fmla="*/ 48 h 439"/>
                <a:gd name="T72" fmla="*/ 330 w 334"/>
                <a:gd name="T73" fmla="*/ 51 h 439"/>
                <a:gd name="T74" fmla="*/ 318 w 334"/>
                <a:gd name="T75" fmla="*/ 56 h 439"/>
                <a:gd name="T76" fmla="*/ 311 w 334"/>
                <a:gd name="T77" fmla="*/ 89 h 439"/>
                <a:gd name="T78" fmla="*/ 299 w 334"/>
                <a:gd name="T79" fmla="*/ 112 h 439"/>
                <a:gd name="T80" fmla="*/ 278 w 334"/>
                <a:gd name="T81" fmla="*/ 146 h 439"/>
                <a:gd name="T82" fmla="*/ 260 w 334"/>
                <a:gd name="T83" fmla="*/ 180 h 439"/>
                <a:gd name="T84" fmla="*/ 224 w 334"/>
                <a:gd name="T85" fmla="*/ 241 h 439"/>
                <a:gd name="T86" fmla="*/ 155 w 334"/>
                <a:gd name="T87" fmla="*/ 311 h 439"/>
                <a:gd name="T88" fmla="*/ 87 w 334"/>
                <a:gd name="T89" fmla="*/ 357 h 439"/>
                <a:gd name="T90" fmla="*/ 51 w 334"/>
                <a:gd name="T91" fmla="*/ 395 h 439"/>
                <a:gd name="T92" fmla="*/ 36 w 334"/>
                <a:gd name="T93" fmla="*/ 412 h 439"/>
                <a:gd name="T94" fmla="*/ 28 w 334"/>
                <a:gd name="T95" fmla="*/ 42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439">
                  <a:moveTo>
                    <a:pt x="18" y="438"/>
                  </a:moveTo>
                  <a:lnTo>
                    <a:pt x="18" y="436"/>
                  </a:lnTo>
                  <a:lnTo>
                    <a:pt x="17" y="435"/>
                  </a:lnTo>
                  <a:lnTo>
                    <a:pt x="14" y="431"/>
                  </a:lnTo>
                  <a:lnTo>
                    <a:pt x="9" y="424"/>
                  </a:lnTo>
                  <a:lnTo>
                    <a:pt x="5" y="418"/>
                  </a:lnTo>
                  <a:lnTo>
                    <a:pt x="0" y="412"/>
                  </a:lnTo>
                  <a:lnTo>
                    <a:pt x="0" y="408"/>
                  </a:lnTo>
                  <a:lnTo>
                    <a:pt x="0" y="394"/>
                  </a:lnTo>
                  <a:lnTo>
                    <a:pt x="0" y="367"/>
                  </a:lnTo>
                  <a:lnTo>
                    <a:pt x="0" y="341"/>
                  </a:lnTo>
                  <a:lnTo>
                    <a:pt x="0" y="314"/>
                  </a:lnTo>
                  <a:lnTo>
                    <a:pt x="0" y="300"/>
                  </a:lnTo>
                  <a:lnTo>
                    <a:pt x="0" y="295"/>
                  </a:lnTo>
                  <a:lnTo>
                    <a:pt x="0" y="294"/>
                  </a:lnTo>
                  <a:lnTo>
                    <a:pt x="5" y="289"/>
                  </a:lnTo>
                  <a:lnTo>
                    <a:pt x="12" y="282"/>
                  </a:lnTo>
                  <a:lnTo>
                    <a:pt x="20" y="270"/>
                  </a:lnTo>
                  <a:lnTo>
                    <a:pt x="25" y="263"/>
                  </a:lnTo>
                  <a:lnTo>
                    <a:pt x="29" y="258"/>
                  </a:lnTo>
                  <a:lnTo>
                    <a:pt x="30" y="256"/>
                  </a:lnTo>
                  <a:lnTo>
                    <a:pt x="34" y="252"/>
                  </a:lnTo>
                  <a:lnTo>
                    <a:pt x="40" y="251"/>
                  </a:lnTo>
                  <a:lnTo>
                    <a:pt x="44" y="251"/>
                  </a:lnTo>
                  <a:lnTo>
                    <a:pt x="58" y="248"/>
                  </a:lnTo>
                  <a:lnTo>
                    <a:pt x="60" y="247"/>
                  </a:lnTo>
                  <a:lnTo>
                    <a:pt x="61" y="246"/>
                  </a:lnTo>
                  <a:lnTo>
                    <a:pt x="63" y="243"/>
                  </a:lnTo>
                  <a:lnTo>
                    <a:pt x="65" y="239"/>
                  </a:lnTo>
                  <a:lnTo>
                    <a:pt x="69" y="237"/>
                  </a:lnTo>
                  <a:lnTo>
                    <a:pt x="75" y="233"/>
                  </a:lnTo>
                  <a:lnTo>
                    <a:pt x="82" y="230"/>
                  </a:lnTo>
                  <a:lnTo>
                    <a:pt x="83" y="230"/>
                  </a:lnTo>
                  <a:lnTo>
                    <a:pt x="91" y="228"/>
                  </a:lnTo>
                  <a:lnTo>
                    <a:pt x="93" y="227"/>
                  </a:lnTo>
                  <a:lnTo>
                    <a:pt x="97" y="227"/>
                  </a:lnTo>
                  <a:lnTo>
                    <a:pt x="98" y="227"/>
                  </a:lnTo>
                  <a:lnTo>
                    <a:pt x="108" y="227"/>
                  </a:lnTo>
                  <a:lnTo>
                    <a:pt x="117" y="228"/>
                  </a:lnTo>
                  <a:lnTo>
                    <a:pt x="126" y="228"/>
                  </a:lnTo>
                  <a:lnTo>
                    <a:pt x="127" y="228"/>
                  </a:lnTo>
                  <a:lnTo>
                    <a:pt x="133" y="221"/>
                  </a:lnTo>
                  <a:lnTo>
                    <a:pt x="143" y="211"/>
                  </a:lnTo>
                  <a:lnTo>
                    <a:pt x="149" y="204"/>
                  </a:lnTo>
                  <a:lnTo>
                    <a:pt x="159" y="193"/>
                  </a:lnTo>
                  <a:lnTo>
                    <a:pt x="166" y="186"/>
                  </a:lnTo>
                  <a:lnTo>
                    <a:pt x="174" y="177"/>
                  </a:lnTo>
                  <a:lnTo>
                    <a:pt x="182" y="169"/>
                  </a:lnTo>
                  <a:lnTo>
                    <a:pt x="192" y="160"/>
                  </a:lnTo>
                  <a:lnTo>
                    <a:pt x="198" y="154"/>
                  </a:lnTo>
                  <a:lnTo>
                    <a:pt x="207" y="145"/>
                  </a:lnTo>
                  <a:lnTo>
                    <a:pt x="217" y="137"/>
                  </a:lnTo>
                  <a:lnTo>
                    <a:pt x="225" y="129"/>
                  </a:lnTo>
                  <a:lnTo>
                    <a:pt x="213" y="129"/>
                  </a:lnTo>
                  <a:lnTo>
                    <a:pt x="202" y="129"/>
                  </a:lnTo>
                  <a:lnTo>
                    <a:pt x="192" y="129"/>
                  </a:lnTo>
                  <a:lnTo>
                    <a:pt x="190" y="128"/>
                  </a:lnTo>
                  <a:lnTo>
                    <a:pt x="182" y="125"/>
                  </a:lnTo>
                  <a:lnTo>
                    <a:pt x="170" y="122"/>
                  </a:lnTo>
                  <a:lnTo>
                    <a:pt x="157" y="117"/>
                  </a:lnTo>
                  <a:lnTo>
                    <a:pt x="147" y="113"/>
                  </a:lnTo>
                  <a:lnTo>
                    <a:pt x="136" y="110"/>
                  </a:lnTo>
                  <a:lnTo>
                    <a:pt x="126" y="106"/>
                  </a:lnTo>
                  <a:lnTo>
                    <a:pt x="117" y="104"/>
                  </a:lnTo>
                  <a:lnTo>
                    <a:pt x="106" y="100"/>
                  </a:lnTo>
                  <a:lnTo>
                    <a:pt x="97" y="97"/>
                  </a:lnTo>
                  <a:lnTo>
                    <a:pt x="96" y="96"/>
                  </a:lnTo>
                  <a:lnTo>
                    <a:pt x="91" y="92"/>
                  </a:lnTo>
                  <a:lnTo>
                    <a:pt x="85" y="86"/>
                  </a:lnTo>
                  <a:lnTo>
                    <a:pt x="83" y="85"/>
                  </a:lnTo>
                  <a:lnTo>
                    <a:pt x="80" y="84"/>
                  </a:lnTo>
                  <a:lnTo>
                    <a:pt x="77" y="81"/>
                  </a:lnTo>
                  <a:lnTo>
                    <a:pt x="75" y="77"/>
                  </a:lnTo>
                  <a:lnTo>
                    <a:pt x="72" y="72"/>
                  </a:lnTo>
                  <a:lnTo>
                    <a:pt x="70" y="68"/>
                  </a:lnTo>
                  <a:lnTo>
                    <a:pt x="67" y="67"/>
                  </a:lnTo>
                  <a:lnTo>
                    <a:pt x="65" y="64"/>
                  </a:lnTo>
                  <a:lnTo>
                    <a:pt x="62" y="60"/>
                  </a:lnTo>
                  <a:lnTo>
                    <a:pt x="59" y="58"/>
                  </a:lnTo>
                  <a:lnTo>
                    <a:pt x="59" y="56"/>
                  </a:lnTo>
                  <a:lnTo>
                    <a:pt x="58" y="53"/>
                  </a:lnTo>
                  <a:lnTo>
                    <a:pt x="56" y="49"/>
                  </a:lnTo>
                  <a:lnTo>
                    <a:pt x="54" y="46"/>
                  </a:lnTo>
                  <a:lnTo>
                    <a:pt x="54" y="45"/>
                  </a:lnTo>
                  <a:lnTo>
                    <a:pt x="54" y="44"/>
                  </a:lnTo>
                  <a:lnTo>
                    <a:pt x="57" y="39"/>
                  </a:lnTo>
                  <a:lnTo>
                    <a:pt x="59" y="37"/>
                  </a:lnTo>
                  <a:lnTo>
                    <a:pt x="60" y="35"/>
                  </a:lnTo>
                  <a:lnTo>
                    <a:pt x="62" y="33"/>
                  </a:lnTo>
                  <a:lnTo>
                    <a:pt x="63" y="32"/>
                  </a:lnTo>
                  <a:lnTo>
                    <a:pt x="66" y="26"/>
                  </a:lnTo>
                  <a:lnTo>
                    <a:pt x="70" y="20"/>
                  </a:lnTo>
                  <a:lnTo>
                    <a:pt x="73" y="16"/>
                  </a:lnTo>
                  <a:lnTo>
                    <a:pt x="79" y="21"/>
                  </a:lnTo>
                  <a:lnTo>
                    <a:pt x="85" y="31"/>
                  </a:lnTo>
                  <a:lnTo>
                    <a:pt x="92" y="39"/>
                  </a:lnTo>
                  <a:lnTo>
                    <a:pt x="102" y="46"/>
                  </a:lnTo>
                  <a:lnTo>
                    <a:pt x="106" y="49"/>
                  </a:lnTo>
                  <a:lnTo>
                    <a:pt x="109" y="50"/>
                  </a:lnTo>
                  <a:lnTo>
                    <a:pt x="127" y="50"/>
                  </a:lnTo>
                  <a:lnTo>
                    <a:pt x="139" y="43"/>
                  </a:lnTo>
                  <a:lnTo>
                    <a:pt x="151" y="38"/>
                  </a:lnTo>
                  <a:lnTo>
                    <a:pt x="155" y="37"/>
                  </a:lnTo>
                  <a:lnTo>
                    <a:pt x="161" y="39"/>
                  </a:lnTo>
                  <a:lnTo>
                    <a:pt x="169" y="39"/>
                  </a:lnTo>
                  <a:lnTo>
                    <a:pt x="176" y="41"/>
                  </a:lnTo>
                  <a:lnTo>
                    <a:pt x="179" y="40"/>
                  </a:lnTo>
                  <a:lnTo>
                    <a:pt x="192" y="35"/>
                  </a:lnTo>
                  <a:lnTo>
                    <a:pt x="200" y="29"/>
                  </a:lnTo>
                  <a:lnTo>
                    <a:pt x="206" y="26"/>
                  </a:lnTo>
                  <a:lnTo>
                    <a:pt x="208" y="26"/>
                  </a:lnTo>
                  <a:lnTo>
                    <a:pt x="216" y="29"/>
                  </a:lnTo>
                  <a:lnTo>
                    <a:pt x="226" y="27"/>
                  </a:lnTo>
                  <a:lnTo>
                    <a:pt x="239" y="22"/>
                  </a:lnTo>
                  <a:lnTo>
                    <a:pt x="243" y="22"/>
                  </a:lnTo>
                  <a:lnTo>
                    <a:pt x="247" y="22"/>
                  </a:lnTo>
                  <a:lnTo>
                    <a:pt x="254" y="24"/>
                  </a:lnTo>
                  <a:lnTo>
                    <a:pt x="255" y="24"/>
                  </a:lnTo>
                  <a:lnTo>
                    <a:pt x="259" y="23"/>
                  </a:lnTo>
                  <a:lnTo>
                    <a:pt x="270" y="21"/>
                  </a:lnTo>
                  <a:lnTo>
                    <a:pt x="278" y="18"/>
                  </a:lnTo>
                  <a:lnTo>
                    <a:pt x="292" y="15"/>
                  </a:lnTo>
                  <a:lnTo>
                    <a:pt x="304" y="8"/>
                  </a:lnTo>
                  <a:lnTo>
                    <a:pt x="306" y="5"/>
                  </a:lnTo>
                  <a:lnTo>
                    <a:pt x="310" y="2"/>
                  </a:lnTo>
                  <a:lnTo>
                    <a:pt x="315" y="0"/>
                  </a:lnTo>
                  <a:lnTo>
                    <a:pt x="327" y="5"/>
                  </a:lnTo>
                  <a:lnTo>
                    <a:pt x="329" y="5"/>
                  </a:lnTo>
                  <a:lnTo>
                    <a:pt x="328" y="8"/>
                  </a:lnTo>
                  <a:lnTo>
                    <a:pt x="328" y="11"/>
                  </a:lnTo>
                  <a:lnTo>
                    <a:pt x="326" y="16"/>
                  </a:lnTo>
                  <a:lnTo>
                    <a:pt x="323" y="21"/>
                  </a:lnTo>
                  <a:lnTo>
                    <a:pt x="325" y="30"/>
                  </a:lnTo>
                  <a:lnTo>
                    <a:pt x="326" y="43"/>
                  </a:lnTo>
                  <a:lnTo>
                    <a:pt x="326" y="45"/>
                  </a:lnTo>
                  <a:lnTo>
                    <a:pt x="325" y="47"/>
                  </a:lnTo>
                  <a:lnTo>
                    <a:pt x="324" y="49"/>
                  </a:lnTo>
                  <a:lnTo>
                    <a:pt x="323" y="49"/>
                  </a:lnTo>
                  <a:lnTo>
                    <a:pt x="322" y="50"/>
                  </a:lnTo>
                  <a:lnTo>
                    <a:pt x="323" y="50"/>
                  </a:lnTo>
                  <a:lnTo>
                    <a:pt x="327" y="49"/>
                  </a:lnTo>
                  <a:lnTo>
                    <a:pt x="327" y="48"/>
                  </a:lnTo>
                  <a:lnTo>
                    <a:pt x="327" y="46"/>
                  </a:lnTo>
                  <a:lnTo>
                    <a:pt x="331" y="48"/>
                  </a:lnTo>
                  <a:lnTo>
                    <a:pt x="333" y="49"/>
                  </a:lnTo>
                  <a:lnTo>
                    <a:pt x="333" y="50"/>
                  </a:lnTo>
                  <a:lnTo>
                    <a:pt x="333" y="52"/>
                  </a:lnTo>
                  <a:lnTo>
                    <a:pt x="330" y="51"/>
                  </a:lnTo>
                  <a:lnTo>
                    <a:pt x="328" y="50"/>
                  </a:lnTo>
                  <a:lnTo>
                    <a:pt x="322" y="52"/>
                  </a:lnTo>
                  <a:lnTo>
                    <a:pt x="319" y="54"/>
                  </a:lnTo>
                  <a:lnTo>
                    <a:pt x="318" y="56"/>
                  </a:lnTo>
                  <a:lnTo>
                    <a:pt x="317" y="67"/>
                  </a:lnTo>
                  <a:lnTo>
                    <a:pt x="316" y="74"/>
                  </a:lnTo>
                  <a:lnTo>
                    <a:pt x="316" y="83"/>
                  </a:lnTo>
                  <a:lnTo>
                    <a:pt x="311" y="89"/>
                  </a:lnTo>
                  <a:lnTo>
                    <a:pt x="310" y="94"/>
                  </a:lnTo>
                  <a:lnTo>
                    <a:pt x="303" y="102"/>
                  </a:lnTo>
                  <a:lnTo>
                    <a:pt x="299" y="109"/>
                  </a:lnTo>
                  <a:lnTo>
                    <a:pt x="299" y="112"/>
                  </a:lnTo>
                  <a:lnTo>
                    <a:pt x="292" y="123"/>
                  </a:lnTo>
                  <a:lnTo>
                    <a:pt x="284" y="130"/>
                  </a:lnTo>
                  <a:lnTo>
                    <a:pt x="281" y="140"/>
                  </a:lnTo>
                  <a:lnTo>
                    <a:pt x="278" y="146"/>
                  </a:lnTo>
                  <a:lnTo>
                    <a:pt x="275" y="152"/>
                  </a:lnTo>
                  <a:lnTo>
                    <a:pt x="268" y="161"/>
                  </a:lnTo>
                  <a:lnTo>
                    <a:pt x="264" y="168"/>
                  </a:lnTo>
                  <a:lnTo>
                    <a:pt x="260" y="180"/>
                  </a:lnTo>
                  <a:lnTo>
                    <a:pt x="259" y="188"/>
                  </a:lnTo>
                  <a:lnTo>
                    <a:pt x="246" y="210"/>
                  </a:lnTo>
                  <a:lnTo>
                    <a:pt x="232" y="227"/>
                  </a:lnTo>
                  <a:lnTo>
                    <a:pt x="224" y="241"/>
                  </a:lnTo>
                  <a:lnTo>
                    <a:pt x="209" y="258"/>
                  </a:lnTo>
                  <a:lnTo>
                    <a:pt x="189" y="280"/>
                  </a:lnTo>
                  <a:lnTo>
                    <a:pt x="163" y="306"/>
                  </a:lnTo>
                  <a:lnTo>
                    <a:pt x="155" y="311"/>
                  </a:lnTo>
                  <a:lnTo>
                    <a:pt x="126" y="327"/>
                  </a:lnTo>
                  <a:lnTo>
                    <a:pt x="108" y="341"/>
                  </a:lnTo>
                  <a:lnTo>
                    <a:pt x="98" y="349"/>
                  </a:lnTo>
                  <a:lnTo>
                    <a:pt x="87" y="357"/>
                  </a:lnTo>
                  <a:lnTo>
                    <a:pt x="80" y="365"/>
                  </a:lnTo>
                  <a:lnTo>
                    <a:pt x="56" y="390"/>
                  </a:lnTo>
                  <a:lnTo>
                    <a:pt x="53" y="393"/>
                  </a:lnTo>
                  <a:lnTo>
                    <a:pt x="51" y="395"/>
                  </a:lnTo>
                  <a:lnTo>
                    <a:pt x="48" y="399"/>
                  </a:lnTo>
                  <a:lnTo>
                    <a:pt x="45" y="401"/>
                  </a:lnTo>
                  <a:lnTo>
                    <a:pt x="40" y="408"/>
                  </a:lnTo>
                  <a:lnTo>
                    <a:pt x="36" y="412"/>
                  </a:lnTo>
                  <a:lnTo>
                    <a:pt x="32" y="416"/>
                  </a:lnTo>
                  <a:lnTo>
                    <a:pt x="30" y="418"/>
                  </a:lnTo>
                  <a:lnTo>
                    <a:pt x="29" y="421"/>
                  </a:lnTo>
                  <a:lnTo>
                    <a:pt x="28" y="423"/>
                  </a:lnTo>
                  <a:lnTo>
                    <a:pt x="24" y="430"/>
                  </a:lnTo>
                  <a:lnTo>
                    <a:pt x="21" y="435"/>
                  </a:lnTo>
                  <a:lnTo>
                    <a:pt x="18" y="43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3" name="Freeform 1122">
              <a:extLst>
                <a:ext uri="{FF2B5EF4-FFF2-40B4-BE49-F238E27FC236}">
                  <a16:creationId xmlns="" xmlns:a16="http://schemas.microsoft.com/office/drawing/2014/main" id="{B0061AFF-15EF-7280-035F-7F75329FFCF4}"/>
                </a:ext>
              </a:extLst>
            </p:cNvPr>
            <p:cNvSpPr>
              <a:spLocks noChangeArrowheads="1"/>
            </p:cNvSpPr>
            <p:nvPr/>
          </p:nvSpPr>
          <p:spPr bwMode="auto">
            <a:xfrm>
              <a:off x="9171965" y="9418760"/>
              <a:ext cx="445109" cy="351692"/>
            </a:xfrm>
            <a:custGeom>
              <a:avLst/>
              <a:gdLst>
                <a:gd name="T0" fmla="*/ 312 w 358"/>
                <a:gd name="T1" fmla="*/ 89 h 282"/>
                <a:gd name="T2" fmla="*/ 319 w 358"/>
                <a:gd name="T3" fmla="*/ 90 h 282"/>
                <a:gd name="T4" fmla="*/ 319 w 358"/>
                <a:gd name="T5" fmla="*/ 118 h 282"/>
                <a:gd name="T6" fmla="*/ 302 w 358"/>
                <a:gd name="T7" fmla="*/ 123 h 282"/>
                <a:gd name="T8" fmla="*/ 284 w 358"/>
                <a:gd name="T9" fmla="*/ 139 h 282"/>
                <a:gd name="T10" fmla="*/ 301 w 358"/>
                <a:gd name="T11" fmla="*/ 146 h 282"/>
                <a:gd name="T12" fmla="*/ 317 w 358"/>
                <a:gd name="T13" fmla="*/ 160 h 282"/>
                <a:gd name="T14" fmla="*/ 336 w 358"/>
                <a:gd name="T15" fmla="*/ 178 h 282"/>
                <a:gd name="T16" fmla="*/ 347 w 358"/>
                <a:gd name="T17" fmla="*/ 205 h 282"/>
                <a:gd name="T18" fmla="*/ 351 w 358"/>
                <a:gd name="T19" fmla="*/ 223 h 282"/>
                <a:gd name="T20" fmla="*/ 308 w 358"/>
                <a:gd name="T21" fmla="*/ 265 h 282"/>
                <a:gd name="T22" fmla="*/ 284 w 358"/>
                <a:gd name="T23" fmla="*/ 269 h 282"/>
                <a:gd name="T24" fmla="*/ 260 w 358"/>
                <a:gd name="T25" fmla="*/ 276 h 282"/>
                <a:gd name="T26" fmla="*/ 250 w 358"/>
                <a:gd name="T27" fmla="*/ 277 h 282"/>
                <a:gd name="T28" fmla="*/ 236 w 358"/>
                <a:gd name="T29" fmla="*/ 275 h 282"/>
                <a:gd name="T30" fmla="*/ 216 w 358"/>
                <a:gd name="T31" fmla="*/ 280 h 282"/>
                <a:gd name="T32" fmla="*/ 209 w 358"/>
                <a:gd name="T33" fmla="*/ 277 h 282"/>
                <a:gd name="T34" fmla="*/ 201 w 358"/>
                <a:gd name="T35" fmla="*/ 269 h 282"/>
                <a:gd name="T36" fmla="*/ 178 w 358"/>
                <a:gd name="T37" fmla="*/ 246 h 282"/>
                <a:gd name="T38" fmla="*/ 158 w 358"/>
                <a:gd name="T39" fmla="*/ 251 h 282"/>
                <a:gd name="T40" fmla="*/ 136 w 358"/>
                <a:gd name="T41" fmla="*/ 255 h 282"/>
                <a:gd name="T42" fmla="*/ 123 w 358"/>
                <a:gd name="T43" fmla="*/ 248 h 282"/>
                <a:gd name="T44" fmla="*/ 113 w 358"/>
                <a:gd name="T45" fmla="*/ 238 h 282"/>
                <a:gd name="T46" fmla="*/ 99 w 358"/>
                <a:gd name="T47" fmla="*/ 219 h 282"/>
                <a:gd name="T48" fmla="*/ 90 w 358"/>
                <a:gd name="T49" fmla="*/ 206 h 282"/>
                <a:gd name="T50" fmla="*/ 74 w 358"/>
                <a:gd name="T51" fmla="*/ 193 h 282"/>
                <a:gd name="T52" fmla="*/ 65 w 358"/>
                <a:gd name="T53" fmla="*/ 176 h 282"/>
                <a:gd name="T54" fmla="*/ 37 w 358"/>
                <a:gd name="T55" fmla="*/ 155 h 282"/>
                <a:gd name="T56" fmla="*/ 28 w 358"/>
                <a:gd name="T57" fmla="*/ 138 h 282"/>
                <a:gd name="T58" fmla="*/ 2 w 358"/>
                <a:gd name="T59" fmla="*/ 125 h 282"/>
                <a:gd name="T60" fmla="*/ 2 w 358"/>
                <a:gd name="T61" fmla="*/ 113 h 282"/>
                <a:gd name="T62" fmla="*/ 17 w 358"/>
                <a:gd name="T63" fmla="*/ 99 h 282"/>
                <a:gd name="T64" fmla="*/ 21 w 358"/>
                <a:gd name="T65" fmla="*/ 88 h 282"/>
                <a:gd name="T66" fmla="*/ 28 w 358"/>
                <a:gd name="T67" fmla="*/ 69 h 282"/>
                <a:gd name="T68" fmla="*/ 37 w 358"/>
                <a:gd name="T69" fmla="*/ 62 h 282"/>
                <a:gd name="T70" fmla="*/ 57 w 358"/>
                <a:gd name="T71" fmla="*/ 67 h 282"/>
                <a:gd name="T72" fmla="*/ 81 w 358"/>
                <a:gd name="T73" fmla="*/ 89 h 282"/>
                <a:gd name="T74" fmla="*/ 120 w 358"/>
                <a:gd name="T75" fmla="*/ 86 h 282"/>
                <a:gd name="T76" fmla="*/ 154 w 358"/>
                <a:gd name="T77" fmla="*/ 87 h 282"/>
                <a:gd name="T78" fmla="*/ 171 w 358"/>
                <a:gd name="T79" fmla="*/ 80 h 282"/>
                <a:gd name="T80" fmla="*/ 187 w 358"/>
                <a:gd name="T81" fmla="*/ 64 h 282"/>
                <a:gd name="T82" fmla="*/ 213 w 358"/>
                <a:gd name="T83" fmla="*/ 81 h 282"/>
                <a:gd name="T84" fmla="*/ 227 w 358"/>
                <a:gd name="T85" fmla="*/ 79 h 282"/>
                <a:gd name="T86" fmla="*/ 250 w 358"/>
                <a:gd name="T87" fmla="*/ 51 h 282"/>
                <a:gd name="T88" fmla="*/ 263 w 358"/>
                <a:gd name="T89" fmla="*/ 26 h 282"/>
                <a:gd name="T90" fmla="*/ 254 w 358"/>
                <a:gd name="T91" fmla="*/ 7 h 282"/>
                <a:gd name="T92" fmla="*/ 275 w 358"/>
                <a:gd name="T93" fmla="*/ 3 h 282"/>
                <a:gd name="T94" fmla="*/ 275 w 358"/>
                <a:gd name="T95" fmla="*/ 0 h 282"/>
                <a:gd name="T96" fmla="*/ 289 w 358"/>
                <a:gd name="T97" fmla="*/ 13 h 282"/>
                <a:gd name="T98" fmla="*/ 287 w 358"/>
                <a:gd name="T99" fmla="*/ 20 h 282"/>
                <a:gd name="T100" fmla="*/ 289 w 358"/>
                <a:gd name="T101" fmla="*/ 47 h 282"/>
                <a:gd name="T102" fmla="*/ 296 w 358"/>
                <a:gd name="T103" fmla="*/ 51 h 282"/>
                <a:gd name="T104" fmla="*/ 315 w 358"/>
                <a:gd name="T105" fmla="*/ 71 h 282"/>
                <a:gd name="T106" fmla="*/ 315 w 358"/>
                <a:gd name="T107" fmla="*/ 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8" h="282">
                  <a:moveTo>
                    <a:pt x="315" y="78"/>
                  </a:moveTo>
                  <a:lnTo>
                    <a:pt x="312" y="82"/>
                  </a:lnTo>
                  <a:lnTo>
                    <a:pt x="312" y="84"/>
                  </a:lnTo>
                  <a:lnTo>
                    <a:pt x="312" y="87"/>
                  </a:lnTo>
                  <a:lnTo>
                    <a:pt x="312" y="89"/>
                  </a:lnTo>
                  <a:lnTo>
                    <a:pt x="312" y="89"/>
                  </a:lnTo>
                  <a:lnTo>
                    <a:pt x="312" y="90"/>
                  </a:lnTo>
                  <a:lnTo>
                    <a:pt x="312" y="90"/>
                  </a:lnTo>
                  <a:lnTo>
                    <a:pt x="312" y="90"/>
                  </a:lnTo>
                  <a:lnTo>
                    <a:pt x="312" y="90"/>
                  </a:lnTo>
                  <a:lnTo>
                    <a:pt x="319" y="90"/>
                  </a:lnTo>
                  <a:lnTo>
                    <a:pt x="319" y="90"/>
                  </a:lnTo>
                  <a:lnTo>
                    <a:pt x="319" y="91"/>
                  </a:lnTo>
                  <a:lnTo>
                    <a:pt x="319" y="98"/>
                  </a:lnTo>
                  <a:lnTo>
                    <a:pt x="319" y="103"/>
                  </a:lnTo>
                  <a:lnTo>
                    <a:pt x="319" y="113"/>
                  </a:lnTo>
                  <a:lnTo>
                    <a:pt x="319" y="115"/>
                  </a:lnTo>
                  <a:lnTo>
                    <a:pt x="319" y="118"/>
                  </a:lnTo>
                  <a:lnTo>
                    <a:pt x="319" y="119"/>
                  </a:lnTo>
                  <a:lnTo>
                    <a:pt x="317" y="121"/>
                  </a:lnTo>
                  <a:lnTo>
                    <a:pt x="315" y="123"/>
                  </a:lnTo>
                  <a:lnTo>
                    <a:pt x="310" y="123"/>
                  </a:lnTo>
                  <a:lnTo>
                    <a:pt x="305" y="123"/>
                  </a:lnTo>
                  <a:lnTo>
                    <a:pt x="302" y="123"/>
                  </a:lnTo>
                  <a:lnTo>
                    <a:pt x="297" y="123"/>
                  </a:lnTo>
                  <a:lnTo>
                    <a:pt x="293" y="123"/>
                  </a:lnTo>
                  <a:lnTo>
                    <a:pt x="292" y="124"/>
                  </a:lnTo>
                  <a:lnTo>
                    <a:pt x="289" y="129"/>
                  </a:lnTo>
                  <a:lnTo>
                    <a:pt x="286" y="136"/>
                  </a:lnTo>
                  <a:lnTo>
                    <a:pt x="284" y="139"/>
                  </a:lnTo>
                  <a:lnTo>
                    <a:pt x="284" y="140"/>
                  </a:lnTo>
                  <a:lnTo>
                    <a:pt x="284" y="141"/>
                  </a:lnTo>
                  <a:lnTo>
                    <a:pt x="287" y="142"/>
                  </a:lnTo>
                  <a:lnTo>
                    <a:pt x="291" y="145"/>
                  </a:lnTo>
                  <a:lnTo>
                    <a:pt x="297" y="146"/>
                  </a:lnTo>
                  <a:lnTo>
                    <a:pt x="301" y="146"/>
                  </a:lnTo>
                  <a:lnTo>
                    <a:pt x="304" y="147"/>
                  </a:lnTo>
                  <a:lnTo>
                    <a:pt x="305" y="147"/>
                  </a:lnTo>
                  <a:lnTo>
                    <a:pt x="313" y="153"/>
                  </a:lnTo>
                  <a:lnTo>
                    <a:pt x="316" y="155"/>
                  </a:lnTo>
                  <a:lnTo>
                    <a:pt x="317" y="157"/>
                  </a:lnTo>
                  <a:lnTo>
                    <a:pt x="317" y="160"/>
                  </a:lnTo>
                  <a:lnTo>
                    <a:pt x="318" y="162"/>
                  </a:lnTo>
                  <a:lnTo>
                    <a:pt x="322" y="166"/>
                  </a:lnTo>
                  <a:lnTo>
                    <a:pt x="325" y="169"/>
                  </a:lnTo>
                  <a:lnTo>
                    <a:pt x="332" y="172"/>
                  </a:lnTo>
                  <a:lnTo>
                    <a:pt x="334" y="176"/>
                  </a:lnTo>
                  <a:lnTo>
                    <a:pt x="336" y="178"/>
                  </a:lnTo>
                  <a:lnTo>
                    <a:pt x="339" y="180"/>
                  </a:lnTo>
                  <a:lnTo>
                    <a:pt x="340" y="183"/>
                  </a:lnTo>
                  <a:lnTo>
                    <a:pt x="343" y="191"/>
                  </a:lnTo>
                  <a:lnTo>
                    <a:pt x="345" y="196"/>
                  </a:lnTo>
                  <a:lnTo>
                    <a:pt x="347" y="200"/>
                  </a:lnTo>
                  <a:lnTo>
                    <a:pt x="347" y="205"/>
                  </a:lnTo>
                  <a:lnTo>
                    <a:pt x="349" y="208"/>
                  </a:lnTo>
                  <a:lnTo>
                    <a:pt x="351" y="212"/>
                  </a:lnTo>
                  <a:lnTo>
                    <a:pt x="354" y="214"/>
                  </a:lnTo>
                  <a:lnTo>
                    <a:pt x="357" y="217"/>
                  </a:lnTo>
                  <a:lnTo>
                    <a:pt x="357" y="218"/>
                  </a:lnTo>
                  <a:lnTo>
                    <a:pt x="351" y="223"/>
                  </a:lnTo>
                  <a:lnTo>
                    <a:pt x="344" y="230"/>
                  </a:lnTo>
                  <a:lnTo>
                    <a:pt x="336" y="237"/>
                  </a:lnTo>
                  <a:lnTo>
                    <a:pt x="328" y="245"/>
                  </a:lnTo>
                  <a:lnTo>
                    <a:pt x="322" y="252"/>
                  </a:lnTo>
                  <a:lnTo>
                    <a:pt x="316" y="258"/>
                  </a:lnTo>
                  <a:lnTo>
                    <a:pt x="308" y="265"/>
                  </a:lnTo>
                  <a:lnTo>
                    <a:pt x="302" y="271"/>
                  </a:lnTo>
                  <a:lnTo>
                    <a:pt x="302" y="272"/>
                  </a:lnTo>
                  <a:lnTo>
                    <a:pt x="300" y="273"/>
                  </a:lnTo>
                  <a:lnTo>
                    <a:pt x="294" y="273"/>
                  </a:lnTo>
                  <a:lnTo>
                    <a:pt x="289" y="272"/>
                  </a:lnTo>
                  <a:lnTo>
                    <a:pt x="284" y="269"/>
                  </a:lnTo>
                  <a:lnTo>
                    <a:pt x="279" y="271"/>
                  </a:lnTo>
                  <a:lnTo>
                    <a:pt x="276" y="272"/>
                  </a:lnTo>
                  <a:lnTo>
                    <a:pt x="274" y="273"/>
                  </a:lnTo>
                  <a:lnTo>
                    <a:pt x="269" y="273"/>
                  </a:lnTo>
                  <a:lnTo>
                    <a:pt x="263" y="275"/>
                  </a:lnTo>
                  <a:lnTo>
                    <a:pt x="260" y="276"/>
                  </a:lnTo>
                  <a:lnTo>
                    <a:pt x="258" y="277"/>
                  </a:lnTo>
                  <a:lnTo>
                    <a:pt x="257" y="280"/>
                  </a:lnTo>
                  <a:lnTo>
                    <a:pt x="256" y="281"/>
                  </a:lnTo>
                  <a:lnTo>
                    <a:pt x="255" y="280"/>
                  </a:lnTo>
                  <a:lnTo>
                    <a:pt x="254" y="279"/>
                  </a:lnTo>
                  <a:lnTo>
                    <a:pt x="250" y="277"/>
                  </a:lnTo>
                  <a:lnTo>
                    <a:pt x="248" y="275"/>
                  </a:lnTo>
                  <a:lnTo>
                    <a:pt x="247" y="273"/>
                  </a:lnTo>
                  <a:lnTo>
                    <a:pt x="245" y="271"/>
                  </a:lnTo>
                  <a:lnTo>
                    <a:pt x="241" y="275"/>
                  </a:lnTo>
                  <a:lnTo>
                    <a:pt x="237" y="275"/>
                  </a:lnTo>
                  <a:lnTo>
                    <a:pt x="236" y="275"/>
                  </a:lnTo>
                  <a:lnTo>
                    <a:pt x="231" y="273"/>
                  </a:lnTo>
                  <a:lnTo>
                    <a:pt x="227" y="272"/>
                  </a:lnTo>
                  <a:lnTo>
                    <a:pt x="225" y="272"/>
                  </a:lnTo>
                  <a:lnTo>
                    <a:pt x="221" y="274"/>
                  </a:lnTo>
                  <a:lnTo>
                    <a:pt x="218" y="277"/>
                  </a:lnTo>
                  <a:lnTo>
                    <a:pt x="216" y="280"/>
                  </a:lnTo>
                  <a:lnTo>
                    <a:pt x="215" y="281"/>
                  </a:lnTo>
                  <a:lnTo>
                    <a:pt x="214" y="280"/>
                  </a:lnTo>
                  <a:lnTo>
                    <a:pt x="213" y="279"/>
                  </a:lnTo>
                  <a:lnTo>
                    <a:pt x="212" y="277"/>
                  </a:lnTo>
                  <a:lnTo>
                    <a:pt x="210" y="276"/>
                  </a:lnTo>
                  <a:lnTo>
                    <a:pt x="209" y="277"/>
                  </a:lnTo>
                  <a:lnTo>
                    <a:pt x="207" y="277"/>
                  </a:lnTo>
                  <a:lnTo>
                    <a:pt x="206" y="276"/>
                  </a:lnTo>
                  <a:lnTo>
                    <a:pt x="206" y="274"/>
                  </a:lnTo>
                  <a:lnTo>
                    <a:pt x="205" y="272"/>
                  </a:lnTo>
                  <a:lnTo>
                    <a:pt x="204" y="270"/>
                  </a:lnTo>
                  <a:lnTo>
                    <a:pt x="201" y="269"/>
                  </a:lnTo>
                  <a:lnTo>
                    <a:pt x="194" y="266"/>
                  </a:lnTo>
                  <a:lnTo>
                    <a:pt x="189" y="259"/>
                  </a:lnTo>
                  <a:lnTo>
                    <a:pt x="186" y="257"/>
                  </a:lnTo>
                  <a:lnTo>
                    <a:pt x="184" y="255"/>
                  </a:lnTo>
                  <a:lnTo>
                    <a:pt x="181" y="249"/>
                  </a:lnTo>
                  <a:lnTo>
                    <a:pt x="178" y="246"/>
                  </a:lnTo>
                  <a:lnTo>
                    <a:pt x="174" y="245"/>
                  </a:lnTo>
                  <a:lnTo>
                    <a:pt x="171" y="246"/>
                  </a:lnTo>
                  <a:lnTo>
                    <a:pt x="168" y="249"/>
                  </a:lnTo>
                  <a:lnTo>
                    <a:pt x="163" y="252"/>
                  </a:lnTo>
                  <a:lnTo>
                    <a:pt x="161" y="252"/>
                  </a:lnTo>
                  <a:lnTo>
                    <a:pt x="158" y="251"/>
                  </a:lnTo>
                  <a:lnTo>
                    <a:pt x="154" y="249"/>
                  </a:lnTo>
                  <a:lnTo>
                    <a:pt x="147" y="249"/>
                  </a:lnTo>
                  <a:lnTo>
                    <a:pt x="144" y="251"/>
                  </a:lnTo>
                  <a:lnTo>
                    <a:pt x="141" y="253"/>
                  </a:lnTo>
                  <a:lnTo>
                    <a:pt x="138" y="255"/>
                  </a:lnTo>
                  <a:lnTo>
                    <a:pt x="136" y="255"/>
                  </a:lnTo>
                  <a:lnTo>
                    <a:pt x="134" y="254"/>
                  </a:lnTo>
                  <a:lnTo>
                    <a:pt x="132" y="254"/>
                  </a:lnTo>
                  <a:lnTo>
                    <a:pt x="130" y="254"/>
                  </a:lnTo>
                  <a:lnTo>
                    <a:pt x="127" y="251"/>
                  </a:lnTo>
                  <a:lnTo>
                    <a:pt x="124" y="250"/>
                  </a:lnTo>
                  <a:lnTo>
                    <a:pt x="123" y="248"/>
                  </a:lnTo>
                  <a:lnTo>
                    <a:pt x="121" y="247"/>
                  </a:lnTo>
                  <a:lnTo>
                    <a:pt x="119" y="246"/>
                  </a:lnTo>
                  <a:lnTo>
                    <a:pt x="117" y="245"/>
                  </a:lnTo>
                  <a:lnTo>
                    <a:pt x="116" y="243"/>
                  </a:lnTo>
                  <a:lnTo>
                    <a:pt x="115" y="240"/>
                  </a:lnTo>
                  <a:lnTo>
                    <a:pt x="113" y="238"/>
                  </a:lnTo>
                  <a:lnTo>
                    <a:pt x="108" y="234"/>
                  </a:lnTo>
                  <a:lnTo>
                    <a:pt x="106" y="232"/>
                  </a:lnTo>
                  <a:lnTo>
                    <a:pt x="105" y="230"/>
                  </a:lnTo>
                  <a:lnTo>
                    <a:pt x="102" y="227"/>
                  </a:lnTo>
                  <a:lnTo>
                    <a:pt x="100" y="224"/>
                  </a:lnTo>
                  <a:lnTo>
                    <a:pt x="99" y="219"/>
                  </a:lnTo>
                  <a:lnTo>
                    <a:pt x="99" y="215"/>
                  </a:lnTo>
                  <a:lnTo>
                    <a:pt x="99" y="213"/>
                  </a:lnTo>
                  <a:lnTo>
                    <a:pt x="97" y="212"/>
                  </a:lnTo>
                  <a:lnTo>
                    <a:pt x="96" y="210"/>
                  </a:lnTo>
                  <a:lnTo>
                    <a:pt x="94" y="208"/>
                  </a:lnTo>
                  <a:lnTo>
                    <a:pt x="90" y="206"/>
                  </a:lnTo>
                  <a:lnTo>
                    <a:pt x="85" y="203"/>
                  </a:lnTo>
                  <a:lnTo>
                    <a:pt x="83" y="201"/>
                  </a:lnTo>
                  <a:lnTo>
                    <a:pt x="79" y="200"/>
                  </a:lnTo>
                  <a:lnTo>
                    <a:pt x="76" y="199"/>
                  </a:lnTo>
                  <a:lnTo>
                    <a:pt x="74" y="195"/>
                  </a:lnTo>
                  <a:lnTo>
                    <a:pt x="74" y="193"/>
                  </a:lnTo>
                  <a:lnTo>
                    <a:pt x="71" y="190"/>
                  </a:lnTo>
                  <a:lnTo>
                    <a:pt x="70" y="188"/>
                  </a:lnTo>
                  <a:lnTo>
                    <a:pt x="70" y="186"/>
                  </a:lnTo>
                  <a:lnTo>
                    <a:pt x="72" y="181"/>
                  </a:lnTo>
                  <a:lnTo>
                    <a:pt x="69" y="178"/>
                  </a:lnTo>
                  <a:lnTo>
                    <a:pt x="65" y="176"/>
                  </a:lnTo>
                  <a:lnTo>
                    <a:pt x="63" y="173"/>
                  </a:lnTo>
                  <a:lnTo>
                    <a:pt x="61" y="171"/>
                  </a:lnTo>
                  <a:lnTo>
                    <a:pt x="56" y="167"/>
                  </a:lnTo>
                  <a:lnTo>
                    <a:pt x="46" y="162"/>
                  </a:lnTo>
                  <a:lnTo>
                    <a:pt x="40" y="158"/>
                  </a:lnTo>
                  <a:lnTo>
                    <a:pt x="37" y="155"/>
                  </a:lnTo>
                  <a:lnTo>
                    <a:pt x="34" y="152"/>
                  </a:lnTo>
                  <a:lnTo>
                    <a:pt x="34" y="151"/>
                  </a:lnTo>
                  <a:lnTo>
                    <a:pt x="36" y="149"/>
                  </a:lnTo>
                  <a:lnTo>
                    <a:pt x="36" y="146"/>
                  </a:lnTo>
                  <a:lnTo>
                    <a:pt x="34" y="143"/>
                  </a:lnTo>
                  <a:lnTo>
                    <a:pt x="28" y="138"/>
                  </a:lnTo>
                  <a:lnTo>
                    <a:pt x="23" y="133"/>
                  </a:lnTo>
                  <a:lnTo>
                    <a:pt x="19" y="131"/>
                  </a:lnTo>
                  <a:lnTo>
                    <a:pt x="11" y="130"/>
                  </a:lnTo>
                  <a:lnTo>
                    <a:pt x="7" y="129"/>
                  </a:lnTo>
                  <a:lnTo>
                    <a:pt x="5" y="128"/>
                  </a:lnTo>
                  <a:lnTo>
                    <a:pt x="2" y="125"/>
                  </a:lnTo>
                  <a:lnTo>
                    <a:pt x="1" y="122"/>
                  </a:lnTo>
                  <a:lnTo>
                    <a:pt x="2" y="117"/>
                  </a:lnTo>
                  <a:lnTo>
                    <a:pt x="2" y="116"/>
                  </a:lnTo>
                  <a:lnTo>
                    <a:pt x="0" y="115"/>
                  </a:lnTo>
                  <a:lnTo>
                    <a:pt x="1" y="114"/>
                  </a:lnTo>
                  <a:lnTo>
                    <a:pt x="2" y="113"/>
                  </a:lnTo>
                  <a:lnTo>
                    <a:pt x="5" y="110"/>
                  </a:lnTo>
                  <a:lnTo>
                    <a:pt x="13" y="108"/>
                  </a:lnTo>
                  <a:lnTo>
                    <a:pt x="13" y="108"/>
                  </a:lnTo>
                  <a:lnTo>
                    <a:pt x="13" y="104"/>
                  </a:lnTo>
                  <a:lnTo>
                    <a:pt x="13" y="103"/>
                  </a:lnTo>
                  <a:lnTo>
                    <a:pt x="17" y="99"/>
                  </a:lnTo>
                  <a:lnTo>
                    <a:pt x="17" y="97"/>
                  </a:lnTo>
                  <a:lnTo>
                    <a:pt x="17" y="94"/>
                  </a:lnTo>
                  <a:lnTo>
                    <a:pt x="17" y="92"/>
                  </a:lnTo>
                  <a:lnTo>
                    <a:pt x="18" y="91"/>
                  </a:lnTo>
                  <a:lnTo>
                    <a:pt x="20" y="89"/>
                  </a:lnTo>
                  <a:lnTo>
                    <a:pt x="21" y="88"/>
                  </a:lnTo>
                  <a:lnTo>
                    <a:pt x="21" y="85"/>
                  </a:lnTo>
                  <a:lnTo>
                    <a:pt x="21" y="80"/>
                  </a:lnTo>
                  <a:lnTo>
                    <a:pt x="22" y="78"/>
                  </a:lnTo>
                  <a:lnTo>
                    <a:pt x="26" y="73"/>
                  </a:lnTo>
                  <a:lnTo>
                    <a:pt x="28" y="71"/>
                  </a:lnTo>
                  <a:lnTo>
                    <a:pt x="28" y="69"/>
                  </a:lnTo>
                  <a:lnTo>
                    <a:pt x="28" y="67"/>
                  </a:lnTo>
                  <a:lnTo>
                    <a:pt x="28" y="65"/>
                  </a:lnTo>
                  <a:lnTo>
                    <a:pt x="30" y="63"/>
                  </a:lnTo>
                  <a:lnTo>
                    <a:pt x="31" y="62"/>
                  </a:lnTo>
                  <a:lnTo>
                    <a:pt x="34" y="62"/>
                  </a:lnTo>
                  <a:lnTo>
                    <a:pt x="37" y="62"/>
                  </a:lnTo>
                  <a:lnTo>
                    <a:pt x="53" y="58"/>
                  </a:lnTo>
                  <a:lnTo>
                    <a:pt x="55" y="59"/>
                  </a:lnTo>
                  <a:lnTo>
                    <a:pt x="56" y="61"/>
                  </a:lnTo>
                  <a:lnTo>
                    <a:pt x="56" y="64"/>
                  </a:lnTo>
                  <a:lnTo>
                    <a:pt x="56" y="66"/>
                  </a:lnTo>
                  <a:lnTo>
                    <a:pt x="57" y="67"/>
                  </a:lnTo>
                  <a:lnTo>
                    <a:pt x="60" y="68"/>
                  </a:lnTo>
                  <a:lnTo>
                    <a:pt x="62" y="71"/>
                  </a:lnTo>
                  <a:lnTo>
                    <a:pt x="63" y="72"/>
                  </a:lnTo>
                  <a:lnTo>
                    <a:pt x="65" y="73"/>
                  </a:lnTo>
                  <a:lnTo>
                    <a:pt x="77" y="88"/>
                  </a:lnTo>
                  <a:lnTo>
                    <a:pt x="81" y="89"/>
                  </a:lnTo>
                  <a:lnTo>
                    <a:pt x="85" y="89"/>
                  </a:lnTo>
                  <a:lnTo>
                    <a:pt x="91" y="86"/>
                  </a:lnTo>
                  <a:lnTo>
                    <a:pt x="94" y="85"/>
                  </a:lnTo>
                  <a:lnTo>
                    <a:pt x="117" y="86"/>
                  </a:lnTo>
                  <a:lnTo>
                    <a:pt x="120" y="86"/>
                  </a:lnTo>
                  <a:lnTo>
                    <a:pt x="120" y="86"/>
                  </a:lnTo>
                  <a:lnTo>
                    <a:pt x="124" y="92"/>
                  </a:lnTo>
                  <a:lnTo>
                    <a:pt x="126" y="94"/>
                  </a:lnTo>
                  <a:lnTo>
                    <a:pt x="151" y="94"/>
                  </a:lnTo>
                  <a:lnTo>
                    <a:pt x="150" y="92"/>
                  </a:lnTo>
                  <a:lnTo>
                    <a:pt x="150" y="90"/>
                  </a:lnTo>
                  <a:lnTo>
                    <a:pt x="154" y="87"/>
                  </a:lnTo>
                  <a:lnTo>
                    <a:pt x="155" y="86"/>
                  </a:lnTo>
                  <a:lnTo>
                    <a:pt x="155" y="86"/>
                  </a:lnTo>
                  <a:lnTo>
                    <a:pt x="156" y="85"/>
                  </a:lnTo>
                  <a:lnTo>
                    <a:pt x="160" y="83"/>
                  </a:lnTo>
                  <a:lnTo>
                    <a:pt x="164" y="82"/>
                  </a:lnTo>
                  <a:lnTo>
                    <a:pt x="171" y="80"/>
                  </a:lnTo>
                  <a:lnTo>
                    <a:pt x="174" y="78"/>
                  </a:lnTo>
                  <a:lnTo>
                    <a:pt x="175" y="75"/>
                  </a:lnTo>
                  <a:lnTo>
                    <a:pt x="176" y="70"/>
                  </a:lnTo>
                  <a:lnTo>
                    <a:pt x="176" y="70"/>
                  </a:lnTo>
                  <a:lnTo>
                    <a:pt x="178" y="68"/>
                  </a:lnTo>
                  <a:lnTo>
                    <a:pt x="187" y="64"/>
                  </a:lnTo>
                  <a:lnTo>
                    <a:pt x="188" y="63"/>
                  </a:lnTo>
                  <a:lnTo>
                    <a:pt x="203" y="73"/>
                  </a:lnTo>
                  <a:lnTo>
                    <a:pt x="212" y="81"/>
                  </a:lnTo>
                  <a:lnTo>
                    <a:pt x="212" y="81"/>
                  </a:lnTo>
                  <a:lnTo>
                    <a:pt x="213" y="81"/>
                  </a:lnTo>
                  <a:lnTo>
                    <a:pt x="213" y="81"/>
                  </a:lnTo>
                  <a:lnTo>
                    <a:pt x="213" y="81"/>
                  </a:lnTo>
                  <a:lnTo>
                    <a:pt x="214" y="81"/>
                  </a:lnTo>
                  <a:lnTo>
                    <a:pt x="215" y="81"/>
                  </a:lnTo>
                  <a:lnTo>
                    <a:pt x="218" y="80"/>
                  </a:lnTo>
                  <a:lnTo>
                    <a:pt x="225" y="80"/>
                  </a:lnTo>
                  <a:lnTo>
                    <a:pt x="227" y="79"/>
                  </a:lnTo>
                  <a:lnTo>
                    <a:pt x="241" y="65"/>
                  </a:lnTo>
                  <a:lnTo>
                    <a:pt x="245" y="61"/>
                  </a:lnTo>
                  <a:lnTo>
                    <a:pt x="245" y="60"/>
                  </a:lnTo>
                  <a:lnTo>
                    <a:pt x="247" y="57"/>
                  </a:lnTo>
                  <a:lnTo>
                    <a:pt x="249" y="52"/>
                  </a:lnTo>
                  <a:lnTo>
                    <a:pt x="250" y="51"/>
                  </a:lnTo>
                  <a:lnTo>
                    <a:pt x="265" y="39"/>
                  </a:lnTo>
                  <a:lnTo>
                    <a:pt x="265" y="37"/>
                  </a:lnTo>
                  <a:lnTo>
                    <a:pt x="265" y="37"/>
                  </a:lnTo>
                  <a:lnTo>
                    <a:pt x="264" y="32"/>
                  </a:lnTo>
                  <a:lnTo>
                    <a:pt x="263" y="30"/>
                  </a:lnTo>
                  <a:lnTo>
                    <a:pt x="263" y="26"/>
                  </a:lnTo>
                  <a:lnTo>
                    <a:pt x="263" y="21"/>
                  </a:lnTo>
                  <a:lnTo>
                    <a:pt x="263" y="18"/>
                  </a:lnTo>
                  <a:lnTo>
                    <a:pt x="263" y="18"/>
                  </a:lnTo>
                  <a:lnTo>
                    <a:pt x="263" y="17"/>
                  </a:lnTo>
                  <a:lnTo>
                    <a:pt x="263" y="17"/>
                  </a:lnTo>
                  <a:lnTo>
                    <a:pt x="254" y="7"/>
                  </a:lnTo>
                  <a:lnTo>
                    <a:pt x="276" y="7"/>
                  </a:lnTo>
                  <a:lnTo>
                    <a:pt x="276" y="6"/>
                  </a:lnTo>
                  <a:lnTo>
                    <a:pt x="276" y="6"/>
                  </a:lnTo>
                  <a:lnTo>
                    <a:pt x="276" y="5"/>
                  </a:lnTo>
                  <a:lnTo>
                    <a:pt x="275" y="5"/>
                  </a:lnTo>
                  <a:lnTo>
                    <a:pt x="275" y="3"/>
                  </a:lnTo>
                  <a:lnTo>
                    <a:pt x="275" y="2"/>
                  </a:lnTo>
                  <a:lnTo>
                    <a:pt x="275" y="2"/>
                  </a:lnTo>
                  <a:lnTo>
                    <a:pt x="275" y="1"/>
                  </a:lnTo>
                  <a:lnTo>
                    <a:pt x="275" y="1"/>
                  </a:lnTo>
                  <a:lnTo>
                    <a:pt x="275" y="0"/>
                  </a:lnTo>
                  <a:lnTo>
                    <a:pt x="275" y="0"/>
                  </a:lnTo>
                  <a:lnTo>
                    <a:pt x="275" y="0"/>
                  </a:lnTo>
                  <a:lnTo>
                    <a:pt x="275" y="0"/>
                  </a:lnTo>
                  <a:lnTo>
                    <a:pt x="291" y="0"/>
                  </a:lnTo>
                  <a:lnTo>
                    <a:pt x="291" y="3"/>
                  </a:lnTo>
                  <a:lnTo>
                    <a:pt x="289" y="10"/>
                  </a:lnTo>
                  <a:lnTo>
                    <a:pt x="289" y="13"/>
                  </a:lnTo>
                  <a:lnTo>
                    <a:pt x="288" y="18"/>
                  </a:lnTo>
                  <a:lnTo>
                    <a:pt x="288" y="18"/>
                  </a:lnTo>
                  <a:lnTo>
                    <a:pt x="288" y="19"/>
                  </a:lnTo>
                  <a:lnTo>
                    <a:pt x="287" y="19"/>
                  </a:lnTo>
                  <a:lnTo>
                    <a:pt x="287" y="20"/>
                  </a:lnTo>
                  <a:lnTo>
                    <a:pt x="287" y="20"/>
                  </a:lnTo>
                  <a:lnTo>
                    <a:pt x="286" y="20"/>
                  </a:lnTo>
                  <a:lnTo>
                    <a:pt x="286" y="21"/>
                  </a:lnTo>
                  <a:lnTo>
                    <a:pt x="290" y="45"/>
                  </a:lnTo>
                  <a:lnTo>
                    <a:pt x="289" y="46"/>
                  </a:lnTo>
                  <a:lnTo>
                    <a:pt x="289" y="46"/>
                  </a:lnTo>
                  <a:lnTo>
                    <a:pt x="289" y="47"/>
                  </a:lnTo>
                  <a:lnTo>
                    <a:pt x="288" y="48"/>
                  </a:lnTo>
                  <a:lnTo>
                    <a:pt x="288" y="48"/>
                  </a:lnTo>
                  <a:lnTo>
                    <a:pt x="289" y="49"/>
                  </a:lnTo>
                  <a:lnTo>
                    <a:pt x="295" y="51"/>
                  </a:lnTo>
                  <a:lnTo>
                    <a:pt x="296" y="51"/>
                  </a:lnTo>
                  <a:lnTo>
                    <a:pt x="296" y="51"/>
                  </a:lnTo>
                  <a:lnTo>
                    <a:pt x="299" y="54"/>
                  </a:lnTo>
                  <a:lnTo>
                    <a:pt x="312" y="66"/>
                  </a:lnTo>
                  <a:lnTo>
                    <a:pt x="313" y="67"/>
                  </a:lnTo>
                  <a:lnTo>
                    <a:pt x="315" y="70"/>
                  </a:lnTo>
                  <a:lnTo>
                    <a:pt x="315" y="71"/>
                  </a:lnTo>
                  <a:lnTo>
                    <a:pt x="315" y="71"/>
                  </a:lnTo>
                  <a:lnTo>
                    <a:pt x="315" y="72"/>
                  </a:lnTo>
                  <a:lnTo>
                    <a:pt x="315" y="74"/>
                  </a:lnTo>
                  <a:lnTo>
                    <a:pt x="315" y="75"/>
                  </a:lnTo>
                  <a:lnTo>
                    <a:pt x="315" y="76"/>
                  </a:lnTo>
                  <a:lnTo>
                    <a:pt x="315" y="77"/>
                  </a:lnTo>
                  <a:lnTo>
                    <a:pt x="315" y="77"/>
                  </a:lnTo>
                  <a:lnTo>
                    <a:pt x="315" y="77"/>
                  </a:lnTo>
                  <a:lnTo>
                    <a:pt x="315" y="7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4" name="Freeform 1124">
              <a:extLst>
                <a:ext uri="{FF2B5EF4-FFF2-40B4-BE49-F238E27FC236}">
                  <a16:creationId xmlns="" xmlns:a16="http://schemas.microsoft.com/office/drawing/2014/main" id="{165EEF1A-3333-D572-FCE1-F52A4924DC74}"/>
                </a:ext>
              </a:extLst>
            </p:cNvPr>
            <p:cNvSpPr>
              <a:spLocks noChangeArrowheads="1"/>
            </p:cNvSpPr>
            <p:nvPr/>
          </p:nvSpPr>
          <p:spPr bwMode="auto">
            <a:xfrm>
              <a:off x="9435734" y="10962907"/>
              <a:ext cx="54952" cy="71439"/>
            </a:xfrm>
            <a:custGeom>
              <a:avLst/>
              <a:gdLst>
                <a:gd name="T0" fmla="*/ 37 w 44"/>
                <a:gd name="T1" fmla="*/ 7 h 57"/>
                <a:gd name="T2" fmla="*/ 38 w 44"/>
                <a:gd name="T3" fmla="*/ 8 h 57"/>
                <a:gd name="T4" fmla="*/ 41 w 44"/>
                <a:gd name="T5" fmla="*/ 9 h 57"/>
                <a:gd name="T6" fmla="*/ 41 w 44"/>
                <a:gd name="T7" fmla="*/ 13 h 57"/>
                <a:gd name="T8" fmla="*/ 41 w 44"/>
                <a:gd name="T9" fmla="*/ 16 h 57"/>
                <a:gd name="T10" fmla="*/ 40 w 44"/>
                <a:gd name="T11" fmla="*/ 19 h 57"/>
                <a:gd name="T12" fmla="*/ 41 w 44"/>
                <a:gd name="T13" fmla="*/ 21 h 57"/>
                <a:gd name="T14" fmla="*/ 41 w 44"/>
                <a:gd name="T15" fmla="*/ 25 h 57"/>
                <a:gd name="T16" fmla="*/ 43 w 44"/>
                <a:gd name="T17" fmla="*/ 27 h 57"/>
                <a:gd name="T18" fmla="*/ 43 w 44"/>
                <a:gd name="T19" fmla="*/ 39 h 57"/>
                <a:gd name="T20" fmla="*/ 41 w 44"/>
                <a:gd name="T21" fmla="*/ 38 h 57"/>
                <a:gd name="T22" fmla="*/ 40 w 44"/>
                <a:gd name="T23" fmla="*/ 38 h 57"/>
                <a:gd name="T24" fmla="*/ 39 w 44"/>
                <a:gd name="T25" fmla="*/ 38 h 57"/>
                <a:gd name="T26" fmla="*/ 38 w 44"/>
                <a:gd name="T27" fmla="*/ 43 h 57"/>
                <a:gd name="T28" fmla="*/ 37 w 44"/>
                <a:gd name="T29" fmla="*/ 51 h 57"/>
                <a:gd name="T30" fmla="*/ 38 w 44"/>
                <a:gd name="T31" fmla="*/ 56 h 57"/>
                <a:gd name="T32" fmla="*/ 31 w 44"/>
                <a:gd name="T33" fmla="*/ 56 h 57"/>
                <a:gd name="T34" fmla="*/ 22 w 44"/>
                <a:gd name="T35" fmla="*/ 55 h 57"/>
                <a:gd name="T36" fmla="*/ 16 w 44"/>
                <a:gd name="T37" fmla="*/ 53 h 57"/>
                <a:gd name="T38" fmla="*/ 9 w 44"/>
                <a:gd name="T39" fmla="*/ 48 h 57"/>
                <a:gd name="T40" fmla="*/ 5 w 44"/>
                <a:gd name="T41" fmla="*/ 42 h 57"/>
                <a:gd name="T42" fmla="*/ 4 w 44"/>
                <a:gd name="T43" fmla="*/ 37 h 57"/>
                <a:gd name="T44" fmla="*/ 1 w 44"/>
                <a:gd name="T45" fmla="*/ 37 h 57"/>
                <a:gd name="T46" fmla="*/ 0 w 44"/>
                <a:gd name="T47" fmla="*/ 36 h 57"/>
                <a:gd name="T48" fmla="*/ 0 w 44"/>
                <a:gd name="T49" fmla="*/ 31 h 57"/>
                <a:gd name="T50" fmla="*/ 0 w 44"/>
                <a:gd name="T51" fmla="*/ 25 h 57"/>
                <a:gd name="T52" fmla="*/ 0 w 44"/>
                <a:gd name="T53" fmla="*/ 23 h 57"/>
                <a:gd name="T54" fmla="*/ 5 w 44"/>
                <a:gd name="T55" fmla="*/ 16 h 57"/>
                <a:gd name="T56" fmla="*/ 8 w 44"/>
                <a:gd name="T57" fmla="*/ 12 h 57"/>
                <a:gd name="T58" fmla="*/ 10 w 44"/>
                <a:gd name="T59" fmla="*/ 8 h 57"/>
                <a:gd name="T60" fmla="*/ 14 w 44"/>
                <a:gd name="T61" fmla="*/ 3 h 57"/>
                <a:gd name="T62" fmla="*/ 18 w 44"/>
                <a:gd name="T63" fmla="*/ 0 h 57"/>
                <a:gd name="T64" fmla="*/ 19 w 44"/>
                <a:gd name="T65" fmla="*/ 0 h 57"/>
                <a:gd name="T66" fmla="*/ 20 w 44"/>
                <a:gd name="T67" fmla="*/ 0 h 57"/>
                <a:gd name="T68" fmla="*/ 28 w 44"/>
                <a:gd name="T69" fmla="*/ 4 h 57"/>
                <a:gd name="T70" fmla="*/ 35 w 44"/>
                <a:gd name="T71" fmla="*/ 8 h 57"/>
                <a:gd name="T72" fmla="*/ 36 w 44"/>
                <a:gd name="T73" fmla="*/ 8 h 57"/>
                <a:gd name="T74" fmla="*/ 37 w 44"/>
                <a:gd name="T75"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57">
                  <a:moveTo>
                    <a:pt x="37" y="7"/>
                  </a:moveTo>
                  <a:lnTo>
                    <a:pt x="38" y="8"/>
                  </a:lnTo>
                  <a:lnTo>
                    <a:pt x="41" y="9"/>
                  </a:lnTo>
                  <a:lnTo>
                    <a:pt x="41" y="13"/>
                  </a:lnTo>
                  <a:lnTo>
                    <a:pt x="41" y="16"/>
                  </a:lnTo>
                  <a:lnTo>
                    <a:pt x="40" y="19"/>
                  </a:lnTo>
                  <a:lnTo>
                    <a:pt x="41" y="21"/>
                  </a:lnTo>
                  <a:lnTo>
                    <a:pt x="41" y="25"/>
                  </a:lnTo>
                  <a:lnTo>
                    <a:pt x="43" y="27"/>
                  </a:lnTo>
                  <a:lnTo>
                    <a:pt x="43" y="39"/>
                  </a:lnTo>
                  <a:lnTo>
                    <a:pt x="41" y="38"/>
                  </a:lnTo>
                  <a:lnTo>
                    <a:pt x="40" y="38"/>
                  </a:lnTo>
                  <a:lnTo>
                    <a:pt x="39" y="38"/>
                  </a:lnTo>
                  <a:lnTo>
                    <a:pt x="38" y="43"/>
                  </a:lnTo>
                  <a:lnTo>
                    <a:pt x="37" y="51"/>
                  </a:lnTo>
                  <a:lnTo>
                    <a:pt x="38" y="56"/>
                  </a:lnTo>
                  <a:lnTo>
                    <a:pt x="31" y="56"/>
                  </a:lnTo>
                  <a:lnTo>
                    <a:pt x="22" y="55"/>
                  </a:lnTo>
                  <a:lnTo>
                    <a:pt x="16" y="53"/>
                  </a:lnTo>
                  <a:lnTo>
                    <a:pt x="9" y="48"/>
                  </a:lnTo>
                  <a:lnTo>
                    <a:pt x="5" y="42"/>
                  </a:lnTo>
                  <a:lnTo>
                    <a:pt x="4" y="37"/>
                  </a:lnTo>
                  <a:lnTo>
                    <a:pt x="1" y="37"/>
                  </a:lnTo>
                  <a:lnTo>
                    <a:pt x="0" y="36"/>
                  </a:lnTo>
                  <a:lnTo>
                    <a:pt x="0" y="31"/>
                  </a:lnTo>
                  <a:lnTo>
                    <a:pt x="0" y="25"/>
                  </a:lnTo>
                  <a:lnTo>
                    <a:pt x="0" y="23"/>
                  </a:lnTo>
                  <a:lnTo>
                    <a:pt x="5" y="16"/>
                  </a:lnTo>
                  <a:lnTo>
                    <a:pt x="8" y="12"/>
                  </a:lnTo>
                  <a:lnTo>
                    <a:pt x="10" y="8"/>
                  </a:lnTo>
                  <a:lnTo>
                    <a:pt x="14" y="3"/>
                  </a:lnTo>
                  <a:lnTo>
                    <a:pt x="18" y="0"/>
                  </a:lnTo>
                  <a:lnTo>
                    <a:pt x="19" y="0"/>
                  </a:lnTo>
                  <a:lnTo>
                    <a:pt x="20" y="0"/>
                  </a:lnTo>
                  <a:lnTo>
                    <a:pt x="28" y="4"/>
                  </a:lnTo>
                  <a:lnTo>
                    <a:pt x="35" y="8"/>
                  </a:lnTo>
                  <a:lnTo>
                    <a:pt x="36" y="8"/>
                  </a:lnTo>
                  <a:lnTo>
                    <a:pt x="37"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5" name="Freeform 1126">
              <a:extLst>
                <a:ext uri="{FF2B5EF4-FFF2-40B4-BE49-F238E27FC236}">
                  <a16:creationId xmlns="" xmlns:a16="http://schemas.microsoft.com/office/drawing/2014/main" id="{E297B12C-5B9B-D73E-52E3-61F0762E65DD}"/>
                </a:ext>
              </a:extLst>
            </p:cNvPr>
            <p:cNvSpPr>
              <a:spLocks noChangeArrowheads="1"/>
            </p:cNvSpPr>
            <p:nvPr/>
          </p:nvSpPr>
          <p:spPr bwMode="auto">
            <a:xfrm>
              <a:off x="8743340" y="8951667"/>
              <a:ext cx="423128" cy="659423"/>
            </a:xfrm>
            <a:custGeom>
              <a:avLst/>
              <a:gdLst>
                <a:gd name="T0" fmla="*/ 338 w 339"/>
                <a:gd name="T1" fmla="*/ 196 h 531"/>
                <a:gd name="T2" fmla="*/ 338 w 339"/>
                <a:gd name="T3" fmla="*/ 260 h 531"/>
                <a:gd name="T4" fmla="*/ 326 w 339"/>
                <a:gd name="T5" fmla="*/ 261 h 531"/>
                <a:gd name="T6" fmla="*/ 304 w 339"/>
                <a:gd name="T7" fmla="*/ 268 h 531"/>
                <a:gd name="T8" fmla="*/ 300 w 339"/>
                <a:gd name="T9" fmla="*/ 284 h 531"/>
                <a:gd name="T10" fmla="*/ 296 w 339"/>
                <a:gd name="T11" fmla="*/ 295 h 531"/>
                <a:gd name="T12" fmla="*/ 287 w 339"/>
                <a:gd name="T13" fmla="*/ 300 h 531"/>
                <a:gd name="T14" fmla="*/ 291 w 339"/>
                <a:gd name="T15" fmla="*/ 311 h 531"/>
                <a:gd name="T16" fmla="*/ 286 w 339"/>
                <a:gd name="T17" fmla="*/ 317 h 531"/>
                <a:gd name="T18" fmla="*/ 278 w 339"/>
                <a:gd name="T19" fmla="*/ 324 h 531"/>
                <a:gd name="T20" fmla="*/ 282 w 339"/>
                <a:gd name="T21" fmla="*/ 338 h 531"/>
                <a:gd name="T22" fmla="*/ 271 w 339"/>
                <a:gd name="T23" fmla="*/ 351 h 531"/>
                <a:gd name="T24" fmla="*/ 272 w 339"/>
                <a:gd name="T25" fmla="*/ 361 h 531"/>
                <a:gd name="T26" fmla="*/ 288 w 339"/>
                <a:gd name="T27" fmla="*/ 365 h 531"/>
                <a:gd name="T28" fmla="*/ 291 w 339"/>
                <a:gd name="T29" fmla="*/ 382 h 531"/>
                <a:gd name="T30" fmla="*/ 295 w 339"/>
                <a:gd name="T31" fmla="*/ 399 h 531"/>
                <a:gd name="T32" fmla="*/ 304 w 339"/>
                <a:gd name="T33" fmla="*/ 405 h 531"/>
                <a:gd name="T34" fmla="*/ 301 w 339"/>
                <a:gd name="T35" fmla="*/ 419 h 531"/>
                <a:gd name="T36" fmla="*/ 282 w 339"/>
                <a:gd name="T37" fmla="*/ 419 h 531"/>
                <a:gd name="T38" fmla="*/ 275 w 339"/>
                <a:gd name="T39" fmla="*/ 423 h 531"/>
                <a:gd name="T40" fmla="*/ 265 w 339"/>
                <a:gd name="T41" fmla="*/ 431 h 531"/>
                <a:gd name="T42" fmla="*/ 261 w 339"/>
                <a:gd name="T43" fmla="*/ 441 h 531"/>
                <a:gd name="T44" fmla="*/ 251 w 339"/>
                <a:gd name="T45" fmla="*/ 449 h 531"/>
                <a:gd name="T46" fmla="*/ 232 w 339"/>
                <a:gd name="T47" fmla="*/ 469 h 531"/>
                <a:gd name="T48" fmla="*/ 213 w 339"/>
                <a:gd name="T49" fmla="*/ 476 h 531"/>
                <a:gd name="T50" fmla="*/ 191 w 339"/>
                <a:gd name="T51" fmla="*/ 480 h 531"/>
                <a:gd name="T52" fmla="*/ 174 w 339"/>
                <a:gd name="T53" fmla="*/ 485 h 531"/>
                <a:gd name="T54" fmla="*/ 180 w 339"/>
                <a:gd name="T55" fmla="*/ 494 h 531"/>
                <a:gd name="T56" fmla="*/ 170 w 339"/>
                <a:gd name="T57" fmla="*/ 505 h 531"/>
                <a:gd name="T58" fmla="*/ 161 w 339"/>
                <a:gd name="T59" fmla="*/ 512 h 531"/>
                <a:gd name="T60" fmla="*/ 130 w 339"/>
                <a:gd name="T61" fmla="*/ 516 h 531"/>
                <a:gd name="T62" fmla="*/ 117 w 339"/>
                <a:gd name="T63" fmla="*/ 523 h 531"/>
                <a:gd name="T64" fmla="*/ 101 w 339"/>
                <a:gd name="T65" fmla="*/ 521 h 531"/>
                <a:gd name="T66" fmla="*/ 96 w 339"/>
                <a:gd name="T67" fmla="*/ 520 h 531"/>
                <a:gd name="T68" fmla="*/ 77 w 339"/>
                <a:gd name="T69" fmla="*/ 530 h 531"/>
                <a:gd name="T70" fmla="*/ 68 w 339"/>
                <a:gd name="T71" fmla="*/ 524 h 531"/>
                <a:gd name="T72" fmla="*/ 61 w 339"/>
                <a:gd name="T73" fmla="*/ 510 h 531"/>
                <a:gd name="T74" fmla="*/ 45 w 339"/>
                <a:gd name="T75" fmla="*/ 486 h 531"/>
                <a:gd name="T76" fmla="*/ 27 w 339"/>
                <a:gd name="T77" fmla="*/ 471 h 531"/>
                <a:gd name="T78" fmla="*/ 20 w 339"/>
                <a:gd name="T79" fmla="*/ 455 h 531"/>
                <a:gd name="T80" fmla="*/ 45 w 339"/>
                <a:gd name="T81" fmla="*/ 450 h 531"/>
                <a:gd name="T82" fmla="*/ 67 w 339"/>
                <a:gd name="T83" fmla="*/ 450 h 531"/>
                <a:gd name="T84" fmla="*/ 56 w 339"/>
                <a:gd name="T85" fmla="*/ 433 h 531"/>
                <a:gd name="T86" fmla="*/ 52 w 339"/>
                <a:gd name="T87" fmla="*/ 404 h 531"/>
                <a:gd name="T88" fmla="*/ 52 w 339"/>
                <a:gd name="T89" fmla="*/ 386 h 531"/>
                <a:gd name="T90" fmla="*/ 42 w 339"/>
                <a:gd name="T91" fmla="*/ 363 h 531"/>
                <a:gd name="T92" fmla="*/ 26 w 339"/>
                <a:gd name="T93" fmla="*/ 348 h 531"/>
                <a:gd name="T94" fmla="*/ 2 w 339"/>
                <a:gd name="T95" fmla="*/ 313 h 531"/>
                <a:gd name="T96" fmla="*/ 24 w 339"/>
                <a:gd name="T97" fmla="*/ 270 h 531"/>
                <a:gd name="T98" fmla="*/ 67 w 339"/>
                <a:gd name="T99" fmla="*/ 205 h 531"/>
                <a:gd name="T100" fmla="*/ 73 w 339"/>
                <a:gd name="T101" fmla="*/ 135 h 531"/>
                <a:gd name="T102" fmla="*/ 80 w 339"/>
                <a:gd name="T103" fmla="*/ 104 h 531"/>
                <a:gd name="T104" fmla="*/ 59 w 339"/>
                <a:gd name="T105" fmla="*/ 70 h 531"/>
                <a:gd name="T106" fmla="*/ 53 w 339"/>
                <a:gd name="T107" fmla="*/ 35 h 531"/>
                <a:gd name="T108" fmla="*/ 92 w 339"/>
                <a:gd name="T109" fmla="*/ 6 h 531"/>
                <a:gd name="T110" fmla="*/ 169 w 339"/>
                <a:gd name="T111" fmla="*/ 46 h 531"/>
                <a:gd name="T112" fmla="*/ 246 w 339"/>
                <a:gd name="T113" fmla="*/ 87 h 531"/>
                <a:gd name="T114" fmla="*/ 323 w 339"/>
                <a:gd name="T115" fmla="*/ 12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 h="531">
                  <a:moveTo>
                    <a:pt x="338" y="135"/>
                  </a:moveTo>
                  <a:lnTo>
                    <a:pt x="338" y="150"/>
                  </a:lnTo>
                  <a:lnTo>
                    <a:pt x="338" y="165"/>
                  </a:lnTo>
                  <a:lnTo>
                    <a:pt x="338" y="180"/>
                  </a:lnTo>
                  <a:lnTo>
                    <a:pt x="338" y="196"/>
                  </a:lnTo>
                  <a:lnTo>
                    <a:pt x="338" y="210"/>
                  </a:lnTo>
                  <a:lnTo>
                    <a:pt x="338" y="225"/>
                  </a:lnTo>
                  <a:lnTo>
                    <a:pt x="338" y="239"/>
                  </a:lnTo>
                  <a:lnTo>
                    <a:pt x="338" y="255"/>
                  </a:lnTo>
                  <a:lnTo>
                    <a:pt x="338" y="260"/>
                  </a:lnTo>
                  <a:lnTo>
                    <a:pt x="338" y="261"/>
                  </a:lnTo>
                  <a:lnTo>
                    <a:pt x="338" y="261"/>
                  </a:lnTo>
                  <a:lnTo>
                    <a:pt x="337" y="262"/>
                  </a:lnTo>
                  <a:lnTo>
                    <a:pt x="329" y="261"/>
                  </a:lnTo>
                  <a:lnTo>
                    <a:pt x="326" y="261"/>
                  </a:lnTo>
                  <a:lnTo>
                    <a:pt x="321" y="261"/>
                  </a:lnTo>
                  <a:lnTo>
                    <a:pt x="314" y="262"/>
                  </a:lnTo>
                  <a:lnTo>
                    <a:pt x="310" y="262"/>
                  </a:lnTo>
                  <a:lnTo>
                    <a:pt x="307" y="265"/>
                  </a:lnTo>
                  <a:lnTo>
                    <a:pt x="304" y="268"/>
                  </a:lnTo>
                  <a:lnTo>
                    <a:pt x="306" y="275"/>
                  </a:lnTo>
                  <a:lnTo>
                    <a:pt x="305" y="277"/>
                  </a:lnTo>
                  <a:lnTo>
                    <a:pt x="304" y="280"/>
                  </a:lnTo>
                  <a:lnTo>
                    <a:pt x="302" y="282"/>
                  </a:lnTo>
                  <a:lnTo>
                    <a:pt x="300" y="284"/>
                  </a:lnTo>
                  <a:lnTo>
                    <a:pt x="299" y="285"/>
                  </a:lnTo>
                  <a:lnTo>
                    <a:pt x="297" y="289"/>
                  </a:lnTo>
                  <a:lnTo>
                    <a:pt x="296" y="290"/>
                  </a:lnTo>
                  <a:lnTo>
                    <a:pt x="297" y="292"/>
                  </a:lnTo>
                  <a:lnTo>
                    <a:pt x="296" y="295"/>
                  </a:lnTo>
                  <a:lnTo>
                    <a:pt x="295" y="296"/>
                  </a:lnTo>
                  <a:lnTo>
                    <a:pt x="292" y="296"/>
                  </a:lnTo>
                  <a:lnTo>
                    <a:pt x="289" y="298"/>
                  </a:lnTo>
                  <a:lnTo>
                    <a:pt x="288" y="299"/>
                  </a:lnTo>
                  <a:lnTo>
                    <a:pt x="287" y="300"/>
                  </a:lnTo>
                  <a:lnTo>
                    <a:pt x="287" y="302"/>
                  </a:lnTo>
                  <a:lnTo>
                    <a:pt x="288" y="304"/>
                  </a:lnTo>
                  <a:lnTo>
                    <a:pt x="289" y="307"/>
                  </a:lnTo>
                  <a:lnTo>
                    <a:pt x="289" y="309"/>
                  </a:lnTo>
                  <a:lnTo>
                    <a:pt x="291" y="311"/>
                  </a:lnTo>
                  <a:lnTo>
                    <a:pt x="292" y="312"/>
                  </a:lnTo>
                  <a:lnTo>
                    <a:pt x="292" y="313"/>
                  </a:lnTo>
                  <a:lnTo>
                    <a:pt x="291" y="314"/>
                  </a:lnTo>
                  <a:lnTo>
                    <a:pt x="287" y="317"/>
                  </a:lnTo>
                  <a:lnTo>
                    <a:pt x="286" y="317"/>
                  </a:lnTo>
                  <a:lnTo>
                    <a:pt x="284" y="318"/>
                  </a:lnTo>
                  <a:lnTo>
                    <a:pt x="283" y="319"/>
                  </a:lnTo>
                  <a:lnTo>
                    <a:pt x="280" y="321"/>
                  </a:lnTo>
                  <a:lnTo>
                    <a:pt x="279" y="323"/>
                  </a:lnTo>
                  <a:lnTo>
                    <a:pt x="278" y="324"/>
                  </a:lnTo>
                  <a:lnTo>
                    <a:pt x="278" y="327"/>
                  </a:lnTo>
                  <a:lnTo>
                    <a:pt x="280" y="331"/>
                  </a:lnTo>
                  <a:lnTo>
                    <a:pt x="281" y="333"/>
                  </a:lnTo>
                  <a:lnTo>
                    <a:pt x="281" y="336"/>
                  </a:lnTo>
                  <a:lnTo>
                    <a:pt x="282" y="338"/>
                  </a:lnTo>
                  <a:lnTo>
                    <a:pt x="282" y="340"/>
                  </a:lnTo>
                  <a:lnTo>
                    <a:pt x="281" y="342"/>
                  </a:lnTo>
                  <a:lnTo>
                    <a:pt x="280" y="344"/>
                  </a:lnTo>
                  <a:lnTo>
                    <a:pt x="274" y="347"/>
                  </a:lnTo>
                  <a:lnTo>
                    <a:pt x="271" y="351"/>
                  </a:lnTo>
                  <a:lnTo>
                    <a:pt x="270" y="355"/>
                  </a:lnTo>
                  <a:lnTo>
                    <a:pt x="269" y="358"/>
                  </a:lnTo>
                  <a:lnTo>
                    <a:pt x="270" y="359"/>
                  </a:lnTo>
                  <a:lnTo>
                    <a:pt x="271" y="361"/>
                  </a:lnTo>
                  <a:lnTo>
                    <a:pt x="272" y="361"/>
                  </a:lnTo>
                  <a:lnTo>
                    <a:pt x="275" y="362"/>
                  </a:lnTo>
                  <a:lnTo>
                    <a:pt x="278" y="361"/>
                  </a:lnTo>
                  <a:lnTo>
                    <a:pt x="282" y="361"/>
                  </a:lnTo>
                  <a:lnTo>
                    <a:pt x="286" y="362"/>
                  </a:lnTo>
                  <a:lnTo>
                    <a:pt x="288" y="365"/>
                  </a:lnTo>
                  <a:lnTo>
                    <a:pt x="287" y="369"/>
                  </a:lnTo>
                  <a:lnTo>
                    <a:pt x="289" y="374"/>
                  </a:lnTo>
                  <a:lnTo>
                    <a:pt x="290" y="380"/>
                  </a:lnTo>
                  <a:lnTo>
                    <a:pt x="290" y="381"/>
                  </a:lnTo>
                  <a:lnTo>
                    <a:pt x="291" y="382"/>
                  </a:lnTo>
                  <a:lnTo>
                    <a:pt x="292" y="382"/>
                  </a:lnTo>
                  <a:lnTo>
                    <a:pt x="293" y="384"/>
                  </a:lnTo>
                  <a:lnTo>
                    <a:pt x="292" y="394"/>
                  </a:lnTo>
                  <a:lnTo>
                    <a:pt x="293" y="397"/>
                  </a:lnTo>
                  <a:lnTo>
                    <a:pt x="295" y="399"/>
                  </a:lnTo>
                  <a:lnTo>
                    <a:pt x="297" y="400"/>
                  </a:lnTo>
                  <a:lnTo>
                    <a:pt x="298" y="402"/>
                  </a:lnTo>
                  <a:lnTo>
                    <a:pt x="300" y="403"/>
                  </a:lnTo>
                  <a:lnTo>
                    <a:pt x="302" y="403"/>
                  </a:lnTo>
                  <a:lnTo>
                    <a:pt x="304" y="405"/>
                  </a:lnTo>
                  <a:lnTo>
                    <a:pt x="304" y="408"/>
                  </a:lnTo>
                  <a:lnTo>
                    <a:pt x="304" y="410"/>
                  </a:lnTo>
                  <a:lnTo>
                    <a:pt x="303" y="415"/>
                  </a:lnTo>
                  <a:lnTo>
                    <a:pt x="302" y="419"/>
                  </a:lnTo>
                  <a:lnTo>
                    <a:pt x="301" y="419"/>
                  </a:lnTo>
                  <a:lnTo>
                    <a:pt x="298" y="417"/>
                  </a:lnTo>
                  <a:lnTo>
                    <a:pt x="295" y="417"/>
                  </a:lnTo>
                  <a:lnTo>
                    <a:pt x="291" y="416"/>
                  </a:lnTo>
                  <a:lnTo>
                    <a:pt x="286" y="417"/>
                  </a:lnTo>
                  <a:lnTo>
                    <a:pt x="282" y="419"/>
                  </a:lnTo>
                  <a:lnTo>
                    <a:pt x="281" y="421"/>
                  </a:lnTo>
                  <a:lnTo>
                    <a:pt x="280" y="422"/>
                  </a:lnTo>
                  <a:lnTo>
                    <a:pt x="278" y="422"/>
                  </a:lnTo>
                  <a:lnTo>
                    <a:pt x="276" y="422"/>
                  </a:lnTo>
                  <a:lnTo>
                    <a:pt x="275" y="423"/>
                  </a:lnTo>
                  <a:lnTo>
                    <a:pt x="273" y="425"/>
                  </a:lnTo>
                  <a:lnTo>
                    <a:pt x="267" y="428"/>
                  </a:lnTo>
                  <a:lnTo>
                    <a:pt x="266" y="428"/>
                  </a:lnTo>
                  <a:lnTo>
                    <a:pt x="265" y="430"/>
                  </a:lnTo>
                  <a:lnTo>
                    <a:pt x="265" y="431"/>
                  </a:lnTo>
                  <a:lnTo>
                    <a:pt x="266" y="433"/>
                  </a:lnTo>
                  <a:lnTo>
                    <a:pt x="266" y="437"/>
                  </a:lnTo>
                  <a:lnTo>
                    <a:pt x="264" y="439"/>
                  </a:lnTo>
                  <a:lnTo>
                    <a:pt x="263" y="441"/>
                  </a:lnTo>
                  <a:lnTo>
                    <a:pt x="261" y="441"/>
                  </a:lnTo>
                  <a:lnTo>
                    <a:pt x="259" y="442"/>
                  </a:lnTo>
                  <a:lnTo>
                    <a:pt x="258" y="443"/>
                  </a:lnTo>
                  <a:lnTo>
                    <a:pt x="255" y="449"/>
                  </a:lnTo>
                  <a:lnTo>
                    <a:pt x="254" y="449"/>
                  </a:lnTo>
                  <a:lnTo>
                    <a:pt x="251" y="449"/>
                  </a:lnTo>
                  <a:lnTo>
                    <a:pt x="243" y="458"/>
                  </a:lnTo>
                  <a:lnTo>
                    <a:pt x="242" y="460"/>
                  </a:lnTo>
                  <a:lnTo>
                    <a:pt x="239" y="464"/>
                  </a:lnTo>
                  <a:lnTo>
                    <a:pt x="235" y="468"/>
                  </a:lnTo>
                  <a:lnTo>
                    <a:pt x="232" y="469"/>
                  </a:lnTo>
                  <a:lnTo>
                    <a:pt x="232" y="470"/>
                  </a:lnTo>
                  <a:lnTo>
                    <a:pt x="230" y="471"/>
                  </a:lnTo>
                  <a:lnTo>
                    <a:pt x="229" y="472"/>
                  </a:lnTo>
                  <a:lnTo>
                    <a:pt x="221" y="477"/>
                  </a:lnTo>
                  <a:lnTo>
                    <a:pt x="213" y="476"/>
                  </a:lnTo>
                  <a:lnTo>
                    <a:pt x="209" y="478"/>
                  </a:lnTo>
                  <a:lnTo>
                    <a:pt x="206" y="479"/>
                  </a:lnTo>
                  <a:lnTo>
                    <a:pt x="200" y="480"/>
                  </a:lnTo>
                  <a:lnTo>
                    <a:pt x="198" y="480"/>
                  </a:lnTo>
                  <a:lnTo>
                    <a:pt x="191" y="480"/>
                  </a:lnTo>
                  <a:lnTo>
                    <a:pt x="183" y="480"/>
                  </a:lnTo>
                  <a:lnTo>
                    <a:pt x="180" y="481"/>
                  </a:lnTo>
                  <a:lnTo>
                    <a:pt x="177" y="483"/>
                  </a:lnTo>
                  <a:lnTo>
                    <a:pt x="175" y="484"/>
                  </a:lnTo>
                  <a:lnTo>
                    <a:pt x="174" y="485"/>
                  </a:lnTo>
                  <a:lnTo>
                    <a:pt x="175" y="485"/>
                  </a:lnTo>
                  <a:lnTo>
                    <a:pt x="175" y="486"/>
                  </a:lnTo>
                  <a:lnTo>
                    <a:pt x="180" y="490"/>
                  </a:lnTo>
                  <a:lnTo>
                    <a:pt x="182" y="492"/>
                  </a:lnTo>
                  <a:lnTo>
                    <a:pt x="180" y="494"/>
                  </a:lnTo>
                  <a:lnTo>
                    <a:pt x="180" y="494"/>
                  </a:lnTo>
                  <a:lnTo>
                    <a:pt x="180" y="494"/>
                  </a:lnTo>
                  <a:lnTo>
                    <a:pt x="178" y="496"/>
                  </a:lnTo>
                  <a:lnTo>
                    <a:pt x="176" y="500"/>
                  </a:lnTo>
                  <a:lnTo>
                    <a:pt x="170" y="505"/>
                  </a:lnTo>
                  <a:lnTo>
                    <a:pt x="167" y="507"/>
                  </a:lnTo>
                  <a:lnTo>
                    <a:pt x="166" y="507"/>
                  </a:lnTo>
                  <a:lnTo>
                    <a:pt x="165" y="511"/>
                  </a:lnTo>
                  <a:lnTo>
                    <a:pt x="165" y="512"/>
                  </a:lnTo>
                  <a:lnTo>
                    <a:pt x="161" y="512"/>
                  </a:lnTo>
                  <a:lnTo>
                    <a:pt x="154" y="512"/>
                  </a:lnTo>
                  <a:lnTo>
                    <a:pt x="144" y="513"/>
                  </a:lnTo>
                  <a:lnTo>
                    <a:pt x="139" y="513"/>
                  </a:lnTo>
                  <a:lnTo>
                    <a:pt x="135" y="513"/>
                  </a:lnTo>
                  <a:lnTo>
                    <a:pt x="130" y="516"/>
                  </a:lnTo>
                  <a:lnTo>
                    <a:pt x="128" y="517"/>
                  </a:lnTo>
                  <a:lnTo>
                    <a:pt x="127" y="517"/>
                  </a:lnTo>
                  <a:lnTo>
                    <a:pt x="122" y="519"/>
                  </a:lnTo>
                  <a:lnTo>
                    <a:pt x="118" y="523"/>
                  </a:lnTo>
                  <a:lnTo>
                    <a:pt x="117" y="523"/>
                  </a:lnTo>
                  <a:lnTo>
                    <a:pt x="111" y="525"/>
                  </a:lnTo>
                  <a:lnTo>
                    <a:pt x="108" y="527"/>
                  </a:lnTo>
                  <a:lnTo>
                    <a:pt x="107" y="528"/>
                  </a:lnTo>
                  <a:lnTo>
                    <a:pt x="103" y="524"/>
                  </a:lnTo>
                  <a:lnTo>
                    <a:pt x="101" y="521"/>
                  </a:lnTo>
                  <a:lnTo>
                    <a:pt x="100" y="518"/>
                  </a:lnTo>
                  <a:lnTo>
                    <a:pt x="100" y="517"/>
                  </a:lnTo>
                  <a:lnTo>
                    <a:pt x="99" y="517"/>
                  </a:lnTo>
                  <a:lnTo>
                    <a:pt x="97" y="519"/>
                  </a:lnTo>
                  <a:lnTo>
                    <a:pt x="96" y="520"/>
                  </a:lnTo>
                  <a:lnTo>
                    <a:pt x="94" y="523"/>
                  </a:lnTo>
                  <a:lnTo>
                    <a:pt x="88" y="525"/>
                  </a:lnTo>
                  <a:lnTo>
                    <a:pt x="83" y="527"/>
                  </a:lnTo>
                  <a:lnTo>
                    <a:pt x="81" y="529"/>
                  </a:lnTo>
                  <a:lnTo>
                    <a:pt x="77" y="530"/>
                  </a:lnTo>
                  <a:lnTo>
                    <a:pt x="73" y="529"/>
                  </a:lnTo>
                  <a:lnTo>
                    <a:pt x="69" y="529"/>
                  </a:lnTo>
                  <a:lnTo>
                    <a:pt x="65" y="528"/>
                  </a:lnTo>
                  <a:lnTo>
                    <a:pt x="67" y="526"/>
                  </a:lnTo>
                  <a:lnTo>
                    <a:pt x="68" y="524"/>
                  </a:lnTo>
                  <a:lnTo>
                    <a:pt x="68" y="521"/>
                  </a:lnTo>
                  <a:lnTo>
                    <a:pt x="68" y="520"/>
                  </a:lnTo>
                  <a:lnTo>
                    <a:pt x="65" y="519"/>
                  </a:lnTo>
                  <a:lnTo>
                    <a:pt x="64" y="518"/>
                  </a:lnTo>
                  <a:lnTo>
                    <a:pt x="61" y="510"/>
                  </a:lnTo>
                  <a:lnTo>
                    <a:pt x="58" y="502"/>
                  </a:lnTo>
                  <a:lnTo>
                    <a:pt x="54" y="495"/>
                  </a:lnTo>
                  <a:lnTo>
                    <a:pt x="49" y="490"/>
                  </a:lnTo>
                  <a:lnTo>
                    <a:pt x="46" y="487"/>
                  </a:lnTo>
                  <a:lnTo>
                    <a:pt x="45" y="486"/>
                  </a:lnTo>
                  <a:lnTo>
                    <a:pt x="43" y="486"/>
                  </a:lnTo>
                  <a:lnTo>
                    <a:pt x="41" y="485"/>
                  </a:lnTo>
                  <a:lnTo>
                    <a:pt x="35" y="480"/>
                  </a:lnTo>
                  <a:lnTo>
                    <a:pt x="29" y="474"/>
                  </a:lnTo>
                  <a:lnTo>
                    <a:pt x="27" y="471"/>
                  </a:lnTo>
                  <a:lnTo>
                    <a:pt x="24" y="468"/>
                  </a:lnTo>
                  <a:lnTo>
                    <a:pt x="20" y="463"/>
                  </a:lnTo>
                  <a:lnTo>
                    <a:pt x="18" y="462"/>
                  </a:lnTo>
                  <a:lnTo>
                    <a:pt x="17" y="458"/>
                  </a:lnTo>
                  <a:lnTo>
                    <a:pt x="20" y="455"/>
                  </a:lnTo>
                  <a:lnTo>
                    <a:pt x="23" y="452"/>
                  </a:lnTo>
                  <a:lnTo>
                    <a:pt x="26" y="449"/>
                  </a:lnTo>
                  <a:lnTo>
                    <a:pt x="30" y="449"/>
                  </a:lnTo>
                  <a:lnTo>
                    <a:pt x="37" y="450"/>
                  </a:lnTo>
                  <a:lnTo>
                    <a:pt x="45" y="450"/>
                  </a:lnTo>
                  <a:lnTo>
                    <a:pt x="52" y="449"/>
                  </a:lnTo>
                  <a:lnTo>
                    <a:pt x="54" y="449"/>
                  </a:lnTo>
                  <a:lnTo>
                    <a:pt x="56" y="449"/>
                  </a:lnTo>
                  <a:lnTo>
                    <a:pt x="61" y="450"/>
                  </a:lnTo>
                  <a:lnTo>
                    <a:pt x="67" y="450"/>
                  </a:lnTo>
                  <a:lnTo>
                    <a:pt x="71" y="448"/>
                  </a:lnTo>
                  <a:lnTo>
                    <a:pt x="67" y="446"/>
                  </a:lnTo>
                  <a:lnTo>
                    <a:pt x="63" y="441"/>
                  </a:lnTo>
                  <a:lnTo>
                    <a:pt x="59" y="437"/>
                  </a:lnTo>
                  <a:lnTo>
                    <a:pt x="56" y="433"/>
                  </a:lnTo>
                  <a:lnTo>
                    <a:pt x="54" y="427"/>
                  </a:lnTo>
                  <a:lnTo>
                    <a:pt x="52" y="421"/>
                  </a:lnTo>
                  <a:lnTo>
                    <a:pt x="51" y="413"/>
                  </a:lnTo>
                  <a:lnTo>
                    <a:pt x="51" y="408"/>
                  </a:lnTo>
                  <a:lnTo>
                    <a:pt x="52" y="404"/>
                  </a:lnTo>
                  <a:lnTo>
                    <a:pt x="54" y="399"/>
                  </a:lnTo>
                  <a:lnTo>
                    <a:pt x="52" y="395"/>
                  </a:lnTo>
                  <a:lnTo>
                    <a:pt x="53" y="392"/>
                  </a:lnTo>
                  <a:lnTo>
                    <a:pt x="52" y="389"/>
                  </a:lnTo>
                  <a:lnTo>
                    <a:pt x="52" y="386"/>
                  </a:lnTo>
                  <a:lnTo>
                    <a:pt x="50" y="380"/>
                  </a:lnTo>
                  <a:lnTo>
                    <a:pt x="49" y="380"/>
                  </a:lnTo>
                  <a:lnTo>
                    <a:pt x="46" y="375"/>
                  </a:lnTo>
                  <a:lnTo>
                    <a:pt x="45" y="367"/>
                  </a:lnTo>
                  <a:lnTo>
                    <a:pt x="42" y="363"/>
                  </a:lnTo>
                  <a:lnTo>
                    <a:pt x="38" y="360"/>
                  </a:lnTo>
                  <a:lnTo>
                    <a:pt x="35" y="357"/>
                  </a:lnTo>
                  <a:lnTo>
                    <a:pt x="35" y="352"/>
                  </a:lnTo>
                  <a:lnTo>
                    <a:pt x="33" y="350"/>
                  </a:lnTo>
                  <a:lnTo>
                    <a:pt x="26" y="348"/>
                  </a:lnTo>
                  <a:lnTo>
                    <a:pt x="20" y="348"/>
                  </a:lnTo>
                  <a:lnTo>
                    <a:pt x="16" y="342"/>
                  </a:lnTo>
                  <a:lnTo>
                    <a:pt x="10" y="335"/>
                  </a:lnTo>
                  <a:lnTo>
                    <a:pt x="5" y="328"/>
                  </a:lnTo>
                  <a:lnTo>
                    <a:pt x="2" y="313"/>
                  </a:lnTo>
                  <a:lnTo>
                    <a:pt x="0" y="306"/>
                  </a:lnTo>
                  <a:lnTo>
                    <a:pt x="2" y="303"/>
                  </a:lnTo>
                  <a:lnTo>
                    <a:pt x="7" y="298"/>
                  </a:lnTo>
                  <a:lnTo>
                    <a:pt x="12" y="287"/>
                  </a:lnTo>
                  <a:lnTo>
                    <a:pt x="24" y="270"/>
                  </a:lnTo>
                  <a:lnTo>
                    <a:pt x="30" y="260"/>
                  </a:lnTo>
                  <a:lnTo>
                    <a:pt x="42" y="248"/>
                  </a:lnTo>
                  <a:lnTo>
                    <a:pt x="57" y="231"/>
                  </a:lnTo>
                  <a:lnTo>
                    <a:pt x="65" y="222"/>
                  </a:lnTo>
                  <a:lnTo>
                    <a:pt x="67" y="205"/>
                  </a:lnTo>
                  <a:lnTo>
                    <a:pt x="68" y="187"/>
                  </a:lnTo>
                  <a:lnTo>
                    <a:pt x="69" y="174"/>
                  </a:lnTo>
                  <a:lnTo>
                    <a:pt x="70" y="158"/>
                  </a:lnTo>
                  <a:lnTo>
                    <a:pt x="72" y="145"/>
                  </a:lnTo>
                  <a:lnTo>
                    <a:pt x="73" y="135"/>
                  </a:lnTo>
                  <a:lnTo>
                    <a:pt x="73" y="122"/>
                  </a:lnTo>
                  <a:lnTo>
                    <a:pt x="75" y="119"/>
                  </a:lnTo>
                  <a:lnTo>
                    <a:pt x="81" y="108"/>
                  </a:lnTo>
                  <a:lnTo>
                    <a:pt x="81" y="106"/>
                  </a:lnTo>
                  <a:lnTo>
                    <a:pt x="80" y="104"/>
                  </a:lnTo>
                  <a:lnTo>
                    <a:pt x="72" y="95"/>
                  </a:lnTo>
                  <a:lnTo>
                    <a:pt x="69" y="93"/>
                  </a:lnTo>
                  <a:lnTo>
                    <a:pt x="67" y="88"/>
                  </a:lnTo>
                  <a:lnTo>
                    <a:pt x="70" y="85"/>
                  </a:lnTo>
                  <a:lnTo>
                    <a:pt x="59" y="70"/>
                  </a:lnTo>
                  <a:lnTo>
                    <a:pt x="57" y="68"/>
                  </a:lnTo>
                  <a:lnTo>
                    <a:pt x="56" y="66"/>
                  </a:lnTo>
                  <a:lnTo>
                    <a:pt x="56" y="63"/>
                  </a:lnTo>
                  <a:lnTo>
                    <a:pt x="56" y="52"/>
                  </a:lnTo>
                  <a:lnTo>
                    <a:pt x="53" y="35"/>
                  </a:lnTo>
                  <a:lnTo>
                    <a:pt x="50" y="16"/>
                  </a:lnTo>
                  <a:lnTo>
                    <a:pt x="61" y="9"/>
                  </a:lnTo>
                  <a:lnTo>
                    <a:pt x="70" y="5"/>
                  </a:lnTo>
                  <a:lnTo>
                    <a:pt x="82" y="0"/>
                  </a:lnTo>
                  <a:lnTo>
                    <a:pt x="92" y="6"/>
                  </a:lnTo>
                  <a:lnTo>
                    <a:pt x="108" y="14"/>
                  </a:lnTo>
                  <a:lnTo>
                    <a:pt x="123" y="22"/>
                  </a:lnTo>
                  <a:lnTo>
                    <a:pt x="138" y="30"/>
                  </a:lnTo>
                  <a:lnTo>
                    <a:pt x="154" y="38"/>
                  </a:lnTo>
                  <a:lnTo>
                    <a:pt x="169" y="46"/>
                  </a:lnTo>
                  <a:lnTo>
                    <a:pt x="185" y="55"/>
                  </a:lnTo>
                  <a:lnTo>
                    <a:pt x="200" y="63"/>
                  </a:lnTo>
                  <a:lnTo>
                    <a:pt x="215" y="71"/>
                  </a:lnTo>
                  <a:lnTo>
                    <a:pt x="230" y="79"/>
                  </a:lnTo>
                  <a:lnTo>
                    <a:pt x="246" y="87"/>
                  </a:lnTo>
                  <a:lnTo>
                    <a:pt x="261" y="95"/>
                  </a:lnTo>
                  <a:lnTo>
                    <a:pt x="276" y="103"/>
                  </a:lnTo>
                  <a:lnTo>
                    <a:pt x="292" y="111"/>
                  </a:lnTo>
                  <a:lnTo>
                    <a:pt x="307" y="119"/>
                  </a:lnTo>
                  <a:lnTo>
                    <a:pt x="323" y="127"/>
                  </a:lnTo>
                  <a:lnTo>
                    <a:pt x="338" y="13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6" name="Freeform 1128">
              <a:extLst>
                <a:ext uri="{FF2B5EF4-FFF2-40B4-BE49-F238E27FC236}">
                  <a16:creationId xmlns="" xmlns:a16="http://schemas.microsoft.com/office/drawing/2014/main" id="{C8E4F5B7-10B5-7D52-56E0-61DE8A11D202}"/>
                </a:ext>
              </a:extLst>
            </p:cNvPr>
            <p:cNvSpPr>
              <a:spLocks noChangeArrowheads="1"/>
            </p:cNvSpPr>
            <p:nvPr/>
          </p:nvSpPr>
          <p:spPr bwMode="auto">
            <a:xfrm>
              <a:off x="8199314" y="9462721"/>
              <a:ext cx="76933" cy="203320"/>
            </a:xfrm>
            <a:custGeom>
              <a:avLst/>
              <a:gdLst>
                <a:gd name="T0" fmla="*/ 30 w 61"/>
                <a:gd name="T1" fmla="*/ 11 h 162"/>
                <a:gd name="T2" fmla="*/ 29 w 61"/>
                <a:gd name="T3" fmla="*/ 24 h 162"/>
                <a:gd name="T4" fmla="*/ 41 w 61"/>
                <a:gd name="T5" fmla="*/ 32 h 162"/>
                <a:gd name="T6" fmla="*/ 46 w 61"/>
                <a:gd name="T7" fmla="*/ 44 h 162"/>
                <a:gd name="T8" fmla="*/ 48 w 61"/>
                <a:gd name="T9" fmla="*/ 56 h 162"/>
                <a:gd name="T10" fmla="*/ 55 w 61"/>
                <a:gd name="T11" fmla="*/ 66 h 162"/>
                <a:gd name="T12" fmla="*/ 55 w 61"/>
                <a:gd name="T13" fmla="*/ 91 h 162"/>
                <a:gd name="T14" fmla="*/ 55 w 61"/>
                <a:gd name="T15" fmla="*/ 120 h 162"/>
                <a:gd name="T16" fmla="*/ 54 w 61"/>
                <a:gd name="T17" fmla="*/ 136 h 162"/>
                <a:gd name="T18" fmla="*/ 54 w 61"/>
                <a:gd name="T19" fmla="*/ 142 h 162"/>
                <a:gd name="T20" fmla="*/ 59 w 61"/>
                <a:gd name="T21" fmla="*/ 151 h 162"/>
                <a:gd name="T22" fmla="*/ 55 w 61"/>
                <a:gd name="T23" fmla="*/ 157 h 162"/>
                <a:gd name="T24" fmla="*/ 41 w 61"/>
                <a:gd name="T25" fmla="*/ 159 h 162"/>
                <a:gd name="T26" fmla="*/ 37 w 61"/>
                <a:gd name="T27" fmla="*/ 157 h 162"/>
                <a:gd name="T28" fmla="*/ 32 w 61"/>
                <a:gd name="T29" fmla="*/ 154 h 162"/>
                <a:gd name="T30" fmla="*/ 26 w 61"/>
                <a:gd name="T31" fmla="*/ 147 h 162"/>
                <a:gd name="T32" fmla="*/ 25 w 61"/>
                <a:gd name="T33" fmla="*/ 145 h 162"/>
                <a:gd name="T34" fmla="*/ 20 w 61"/>
                <a:gd name="T35" fmla="*/ 136 h 162"/>
                <a:gd name="T36" fmla="*/ 20 w 61"/>
                <a:gd name="T37" fmla="*/ 133 h 162"/>
                <a:gd name="T38" fmla="*/ 22 w 61"/>
                <a:gd name="T39" fmla="*/ 129 h 162"/>
                <a:gd name="T40" fmla="*/ 22 w 61"/>
                <a:gd name="T41" fmla="*/ 119 h 162"/>
                <a:gd name="T42" fmla="*/ 19 w 61"/>
                <a:gd name="T43" fmla="*/ 116 h 162"/>
                <a:gd name="T44" fmla="*/ 22 w 61"/>
                <a:gd name="T45" fmla="*/ 95 h 162"/>
                <a:gd name="T46" fmla="*/ 25 w 61"/>
                <a:gd name="T47" fmla="*/ 90 h 162"/>
                <a:gd name="T48" fmla="*/ 19 w 61"/>
                <a:gd name="T49" fmla="*/ 82 h 162"/>
                <a:gd name="T50" fmla="*/ 15 w 61"/>
                <a:gd name="T51" fmla="*/ 76 h 162"/>
                <a:gd name="T52" fmla="*/ 19 w 61"/>
                <a:gd name="T53" fmla="*/ 71 h 162"/>
                <a:gd name="T54" fmla="*/ 19 w 61"/>
                <a:gd name="T55" fmla="*/ 61 h 162"/>
                <a:gd name="T56" fmla="*/ 18 w 61"/>
                <a:gd name="T57" fmla="*/ 52 h 162"/>
                <a:gd name="T58" fmla="*/ 13 w 61"/>
                <a:gd name="T59" fmla="*/ 54 h 162"/>
                <a:gd name="T60" fmla="*/ 11 w 61"/>
                <a:gd name="T61" fmla="*/ 53 h 162"/>
                <a:gd name="T62" fmla="*/ 12 w 61"/>
                <a:gd name="T63" fmla="*/ 49 h 162"/>
                <a:gd name="T64" fmla="*/ 12 w 61"/>
                <a:gd name="T65" fmla="*/ 48 h 162"/>
                <a:gd name="T66" fmla="*/ 13 w 61"/>
                <a:gd name="T67" fmla="*/ 46 h 162"/>
                <a:gd name="T68" fmla="*/ 14 w 61"/>
                <a:gd name="T69" fmla="*/ 42 h 162"/>
                <a:gd name="T70" fmla="*/ 15 w 61"/>
                <a:gd name="T71" fmla="*/ 28 h 162"/>
                <a:gd name="T72" fmla="*/ 14 w 61"/>
                <a:gd name="T73" fmla="*/ 25 h 162"/>
                <a:gd name="T74" fmla="*/ 6 w 61"/>
                <a:gd name="T75" fmla="*/ 19 h 162"/>
                <a:gd name="T76" fmla="*/ 0 w 61"/>
                <a:gd name="T77" fmla="*/ 14 h 162"/>
                <a:gd name="T78" fmla="*/ 3 w 61"/>
                <a:gd name="T79" fmla="*/ 6 h 162"/>
                <a:gd name="T80" fmla="*/ 1 w 61"/>
                <a:gd name="T81" fmla="*/ 0 h 162"/>
                <a:gd name="T82" fmla="*/ 19 w 61"/>
                <a:gd name="T83" fmla="*/ 4 h 162"/>
                <a:gd name="T84" fmla="*/ 24 w 61"/>
                <a:gd name="T8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62">
                  <a:moveTo>
                    <a:pt x="32" y="3"/>
                  </a:moveTo>
                  <a:lnTo>
                    <a:pt x="32" y="7"/>
                  </a:lnTo>
                  <a:lnTo>
                    <a:pt x="30" y="11"/>
                  </a:lnTo>
                  <a:lnTo>
                    <a:pt x="29" y="13"/>
                  </a:lnTo>
                  <a:lnTo>
                    <a:pt x="28" y="23"/>
                  </a:lnTo>
                  <a:lnTo>
                    <a:pt x="29" y="24"/>
                  </a:lnTo>
                  <a:lnTo>
                    <a:pt x="29" y="24"/>
                  </a:lnTo>
                  <a:lnTo>
                    <a:pt x="34" y="28"/>
                  </a:lnTo>
                  <a:lnTo>
                    <a:pt x="41" y="32"/>
                  </a:lnTo>
                  <a:lnTo>
                    <a:pt x="46" y="36"/>
                  </a:lnTo>
                  <a:lnTo>
                    <a:pt x="46" y="37"/>
                  </a:lnTo>
                  <a:lnTo>
                    <a:pt x="46" y="44"/>
                  </a:lnTo>
                  <a:lnTo>
                    <a:pt x="46" y="50"/>
                  </a:lnTo>
                  <a:lnTo>
                    <a:pt x="48" y="53"/>
                  </a:lnTo>
                  <a:lnTo>
                    <a:pt x="48" y="56"/>
                  </a:lnTo>
                  <a:lnTo>
                    <a:pt x="49" y="58"/>
                  </a:lnTo>
                  <a:lnTo>
                    <a:pt x="54" y="63"/>
                  </a:lnTo>
                  <a:lnTo>
                    <a:pt x="55" y="66"/>
                  </a:lnTo>
                  <a:lnTo>
                    <a:pt x="55" y="76"/>
                  </a:lnTo>
                  <a:lnTo>
                    <a:pt x="55" y="82"/>
                  </a:lnTo>
                  <a:lnTo>
                    <a:pt x="55" y="91"/>
                  </a:lnTo>
                  <a:lnTo>
                    <a:pt x="55" y="99"/>
                  </a:lnTo>
                  <a:lnTo>
                    <a:pt x="55" y="109"/>
                  </a:lnTo>
                  <a:lnTo>
                    <a:pt x="55" y="120"/>
                  </a:lnTo>
                  <a:lnTo>
                    <a:pt x="55" y="132"/>
                  </a:lnTo>
                  <a:lnTo>
                    <a:pt x="52" y="132"/>
                  </a:lnTo>
                  <a:lnTo>
                    <a:pt x="54" y="136"/>
                  </a:lnTo>
                  <a:lnTo>
                    <a:pt x="54" y="140"/>
                  </a:lnTo>
                  <a:lnTo>
                    <a:pt x="55" y="140"/>
                  </a:lnTo>
                  <a:lnTo>
                    <a:pt x="54" y="142"/>
                  </a:lnTo>
                  <a:lnTo>
                    <a:pt x="54" y="145"/>
                  </a:lnTo>
                  <a:lnTo>
                    <a:pt x="56" y="146"/>
                  </a:lnTo>
                  <a:lnTo>
                    <a:pt x="59" y="151"/>
                  </a:lnTo>
                  <a:lnTo>
                    <a:pt x="60" y="155"/>
                  </a:lnTo>
                  <a:lnTo>
                    <a:pt x="55" y="156"/>
                  </a:lnTo>
                  <a:lnTo>
                    <a:pt x="55" y="157"/>
                  </a:lnTo>
                  <a:lnTo>
                    <a:pt x="45" y="159"/>
                  </a:lnTo>
                  <a:lnTo>
                    <a:pt x="41" y="161"/>
                  </a:lnTo>
                  <a:lnTo>
                    <a:pt x="41" y="159"/>
                  </a:lnTo>
                  <a:lnTo>
                    <a:pt x="39" y="159"/>
                  </a:lnTo>
                  <a:lnTo>
                    <a:pt x="38" y="159"/>
                  </a:lnTo>
                  <a:lnTo>
                    <a:pt x="37" y="157"/>
                  </a:lnTo>
                  <a:lnTo>
                    <a:pt x="35" y="156"/>
                  </a:lnTo>
                  <a:lnTo>
                    <a:pt x="35" y="154"/>
                  </a:lnTo>
                  <a:lnTo>
                    <a:pt x="32" y="154"/>
                  </a:lnTo>
                  <a:lnTo>
                    <a:pt x="30" y="152"/>
                  </a:lnTo>
                  <a:lnTo>
                    <a:pt x="27" y="149"/>
                  </a:lnTo>
                  <a:lnTo>
                    <a:pt x="26" y="147"/>
                  </a:lnTo>
                  <a:lnTo>
                    <a:pt x="26" y="146"/>
                  </a:lnTo>
                  <a:lnTo>
                    <a:pt x="25" y="146"/>
                  </a:lnTo>
                  <a:lnTo>
                    <a:pt x="25" y="145"/>
                  </a:lnTo>
                  <a:lnTo>
                    <a:pt x="22" y="140"/>
                  </a:lnTo>
                  <a:lnTo>
                    <a:pt x="20" y="138"/>
                  </a:lnTo>
                  <a:lnTo>
                    <a:pt x="20" y="136"/>
                  </a:lnTo>
                  <a:lnTo>
                    <a:pt x="20" y="135"/>
                  </a:lnTo>
                  <a:lnTo>
                    <a:pt x="20" y="134"/>
                  </a:lnTo>
                  <a:lnTo>
                    <a:pt x="20" y="133"/>
                  </a:lnTo>
                  <a:lnTo>
                    <a:pt x="22" y="132"/>
                  </a:lnTo>
                  <a:lnTo>
                    <a:pt x="22" y="131"/>
                  </a:lnTo>
                  <a:lnTo>
                    <a:pt x="22" y="129"/>
                  </a:lnTo>
                  <a:lnTo>
                    <a:pt x="23" y="125"/>
                  </a:lnTo>
                  <a:lnTo>
                    <a:pt x="24" y="121"/>
                  </a:lnTo>
                  <a:lnTo>
                    <a:pt x="22" y="119"/>
                  </a:lnTo>
                  <a:lnTo>
                    <a:pt x="20" y="119"/>
                  </a:lnTo>
                  <a:lnTo>
                    <a:pt x="19" y="118"/>
                  </a:lnTo>
                  <a:lnTo>
                    <a:pt x="19" y="116"/>
                  </a:lnTo>
                  <a:lnTo>
                    <a:pt x="19" y="115"/>
                  </a:lnTo>
                  <a:lnTo>
                    <a:pt x="22" y="108"/>
                  </a:lnTo>
                  <a:lnTo>
                    <a:pt x="22" y="95"/>
                  </a:lnTo>
                  <a:lnTo>
                    <a:pt x="22" y="93"/>
                  </a:lnTo>
                  <a:lnTo>
                    <a:pt x="24" y="92"/>
                  </a:lnTo>
                  <a:lnTo>
                    <a:pt x="25" y="90"/>
                  </a:lnTo>
                  <a:lnTo>
                    <a:pt x="25" y="88"/>
                  </a:lnTo>
                  <a:lnTo>
                    <a:pt x="23" y="84"/>
                  </a:lnTo>
                  <a:lnTo>
                    <a:pt x="19" y="82"/>
                  </a:lnTo>
                  <a:lnTo>
                    <a:pt x="16" y="79"/>
                  </a:lnTo>
                  <a:lnTo>
                    <a:pt x="16" y="77"/>
                  </a:lnTo>
                  <a:lnTo>
                    <a:pt x="15" y="76"/>
                  </a:lnTo>
                  <a:lnTo>
                    <a:pt x="18" y="73"/>
                  </a:lnTo>
                  <a:lnTo>
                    <a:pt x="19" y="72"/>
                  </a:lnTo>
                  <a:lnTo>
                    <a:pt x="19" y="71"/>
                  </a:lnTo>
                  <a:lnTo>
                    <a:pt x="18" y="69"/>
                  </a:lnTo>
                  <a:lnTo>
                    <a:pt x="18" y="64"/>
                  </a:lnTo>
                  <a:lnTo>
                    <a:pt x="19" y="61"/>
                  </a:lnTo>
                  <a:lnTo>
                    <a:pt x="20" y="56"/>
                  </a:lnTo>
                  <a:lnTo>
                    <a:pt x="20" y="55"/>
                  </a:lnTo>
                  <a:lnTo>
                    <a:pt x="18" y="52"/>
                  </a:lnTo>
                  <a:lnTo>
                    <a:pt x="16" y="52"/>
                  </a:lnTo>
                  <a:lnTo>
                    <a:pt x="15" y="52"/>
                  </a:lnTo>
                  <a:lnTo>
                    <a:pt x="13" y="54"/>
                  </a:lnTo>
                  <a:lnTo>
                    <a:pt x="11" y="54"/>
                  </a:lnTo>
                  <a:lnTo>
                    <a:pt x="11" y="53"/>
                  </a:lnTo>
                  <a:lnTo>
                    <a:pt x="11" y="53"/>
                  </a:lnTo>
                  <a:lnTo>
                    <a:pt x="11" y="52"/>
                  </a:lnTo>
                  <a:lnTo>
                    <a:pt x="11" y="50"/>
                  </a:lnTo>
                  <a:lnTo>
                    <a:pt x="12" y="49"/>
                  </a:lnTo>
                  <a:lnTo>
                    <a:pt x="14" y="49"/>
                  </a:lnTo>
                  <a:lnTo>
                    <a:pt x="14" y="49"/>
                  </a:lnTo>
                  <a:lnTo>
                    <a:pt x="12" y="48"/>
                  </a:lnTo>
                  <a:lnTo>
                    <a:pt x="12" y="47"/>
                  </a:lnTo>
                  <a:lnTo>
                    <a:pt x="12" y="46"/>
                  </a:lnTo>
                  <a:lnTo>
                    <a:pt x="13" y="46"/>
                  </a:lnTo>
                  <a:lnTo>
                    <a:pt x="13" y="46"/>
                  </a:lnTo>
                  <a:lnTo>
                    <a:pt x="14" y="45"/>
                  </a:lnTo>
                  <a:lnTo>
                    <a:pt x="14" y="42"/>
                  </a:lnTo>
                  <a:lnTo>
                    <a:pt x="14" y="41"/>
                  </a:lnTo>
                  <a:lnTo>
                    <a:pt x="14" y="38"/>
                  </a:lnTo>
                  <a:lnTo>
                    <a:pt x="15" y="28"/>
                  </a:lnTo>
                  <a:lnTo>
                    <a:pt x="16" y="26"/>
                  </a:lnTo>
                  <a:lnTo>
                    <a:pt x="16" y="26"/>
                  </a:lnTo>
                  <a:lnTo>
                    <a:pt x="14" y="25"/>
                  </a:lnTo>
                  <a:lnTo>
                    <a:pt x="10" y="23"/>
                  </a:lnTo>
                  <a:lnTo>
                    <a:pt x="8" y="21"/>
                  </a:lnTo>
                  <a:lnTo>
                    <a:pt x="6" y="19"/>
                  </a:lnTo>
                  <a:lnTo>
                    <a:pt x="5" y="17"/>
                  </a:lnTo>
                  <a:lnTo>
                    <a:pt x="2" y="15"/>
                  </a:lnTo>
                  <a:lnTo>
                    <a:pt x="0" y="14"/>
                  </a:lnTo>
                  <a:lnTo>
                    <a:pt x="0" y="13"/>
                  </a:lnTo>
                  <a:lnTo>
                    <a:pt x="1" y="9"/>
                  </a:lnTo>
                  <a:lnTo>
                    <a:pt x="3" y="6"/>
                  </a:lnTo>
                  <a:lnTo>
                    <a:pt x="3" y="3"/>
                  </a:lnTo>
                  <a:lnTo>
                    <a:pt x="3" y="2"/>
                  </a:lnTo>
                  <a:lnTo>
                    <a:pt x="1" y="0"/>
                  </a:lnTo>
                  <a:lnTo>
                    <a:pt x="8" y="1"/>
                  </a:lnTo>
                  <a:lnTo>
                    <a:pt x="19" y="3"/>
                  </a:lnTo>
                  <a:lnTo>
                    <a:pt x="19" y="4"/>
                  </a:lnTo>
                  <a:lnTo>
                    <a:pt x="19" y="4"/>
                  </a:lnTo>
                  <a:lnTo>
                    <a:pt x="20" y="4"/>
                  </a:lnTo>
                  <a:lnTo>
                    <a:pt x="24" y="4"/>
                  </a:lnTo>
                  <a:lnTo>
                    <a:pt x="32"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7" name="Freeform 1130">
              <a:extLst>
                <a:ext uri="{FF2B5EF4-FFF2-40B4-BE49-F238E27FC236}">
                  <a16:creationId xmlns="" xmlns:a16="http://schemas.microsoft.com/office/drawing/2014/main" id="{B992922F-069A-5ECA-2FC8-BEEE51E9583C}"/>
                </a:ext>
              </a:extLst>
            </p:cNvPr>
            <p:cNvSpPr>
              <a:spLocks noChangeArrowheads="1"/>
            </p:cNvSpPr>
            <p:nvPr/>
          </p:nvSpPr>
          <p:spPr bwMode="auto">
            <a:xfrm>
              <a:off x="8507045" y="8308731"/>
              <a:ext cx="159362" cy="340702"/>
            </a:xfrm>
            <a:custGeom>
              <a:avLst/>
              <a:gdLst>
                <a:gd name="T0" fmla="*/ 108 w 130"/>
                <a:gd name="T1" fmla="*/ 143 h 274"/>
                <a:gd name="T2" fmla="*/ 104 w 130"/>
                <a:gd name="T3" fmla="*/ 142 h 274"/>
                <a:gd name="T4" fmla="*/ 104 w 130"/>
                <a:gd name="T5" fmla="*/ 135 h 274"/>
                <a:gd name="T6" fmla="*/ 113 w 130"/>
                <a:gd name="T7" fmla="*/ 138 h 274"/>
                <a:gd name="T8" fmla="*/ 110 w 130"/>
                <a:gd name="T9" fmla="*/ 142 h 274"/>
                <a:gd name="T10" fmla="*/ 116 w 130"/>
                <a:gd name="T11" fmla="*/ 102 h 274"/>
                <a:gd name="T12" fmla="*/ 121 w 130"/>
                <a:gd name="T13" fmla="*/ 102 h 274"/>
                <a:gd name="T14" fmla="*/ 127 w 130"/>
                <a:gd name="T15" fmla="*/ 171 h 274"/>
                <a:gd name="T16" fmla="*/ 126 w 130"/>
                <a:gd name="T17" fmla="*/ 183 h 274"/>
                <a:gd name="T18" fmla="*/ 128 w 130"/>
                <a:gd name="T19" fmla="*/ 192 h 274"/>
                <a:gd name="T20" fmla="*/ 112 w 130"/>
                <a:gd name="T21" fmla="*/ 201 h 274"/>
                <a:gd name="T22" fmla="*/ 102 w 130"/>
                <a:gd name="T23" fmla="*/ 208 h 274"/>
                <a:gd name="T24" fmla="*/ 97 w 130"/>
                <a:gd name="T25" fmla="*/ 215 h 274"/>
                <a:gd name="T26" fmla="*/ 88 w 130"/>
                <a:gd name="T27" fmla="*/ 219 h 274"/>
                <a:gd name="T28" fmla="*/ 84 w 130"/>
                <a:gd name="T29" fmla="*/ 227 h 274"/>
                <a:gd name="T30" fmla="*/ 88 w 130"/>
                <a:gd name="T31" fmla="*/ 247 h 274"/>
                <a:gd name="T32" fmla="*/ 84 w 130"/>
                <a:gd name="T33" fmla="*/ 257 h 274"/>
                <a:gd name="T34" fmla="*/ 76 w 130"/>
                <a:gd name="T35" fmla="*/ 267 h 274"/>
                <a:gd name="T36" fmla="*/ 64 w 130"/>
                <a:gd name="T37" fmla="*/ 273 h 274"/>
                <a:gd name="T38" fmla="*/ 59 w 130"/>
                <a:gd name="T39" fmla="*/ 251 h 274"/>
                <a:gd name="T40" fmla="*/ 53 w 130"/>
                <a:gd name="T41" fmla="*/ 222 h 274"/>
                <a:gd name="T42" fmla="*/ 48 w 130"/>
                <a:gd name="T43" fmla="*/ 203 h 274"/>
                <a:gd name="T44" fmla="*/ 32 w 130"/>
                <a:gd name="T45" fmla="*/ 192 h 274"/>
                <a:gd name="T46" fmla="*/ 22 w 130"/>
                <a:gd name="T47" fmla="*/ 172 h 274"/>
                <a:gd name="T48" fmla="*/ 11 w 130"/>
                <a:gd name="T49" fmla="*/ 163 h 274"/>
                <a:gd name="T50" fmla="*/ 6 w 130"/>
                <a:gd name="T51" fmla="*/ 156 h 274"/>
                <a:gd name="T52" fmla="*/ 0 w 130"/>
                <a:gd name="T53" fmla="*/ 138 h 274"/>
                <a:gd name="T54" fmla="*/ 1 w 130"/>
                <a:gd name="T55" fmla="*/ 126 h 274"/>
                <a:gd name="T56" fmla="*/ 14 w 130"/>
                <a:gd name="T57" fmla="*/ 113 h 274"/>
                <a:gd name="T58" fmla="*/ 22 w 130"/>
                <a:gd name="T59" fmla="*/ 106 h 274"/>
                <a:gd name="T60" fmla="*/ 24 w 130"/>
                <a:gd name="T61" fmla="*/ 93 h 274"/>
                <a:gd name="T62" fmla="*/ 27 w 130"/>
                <a:gd name="T63" fmla="*/ 81 h 274"/>
                <a:gd name="T64" fmla="*/ 26 w 130"/>
                <a:gd name="T65" fmla="*/ 67 h 274"/>
                <a:gd name="T66" fmla="*/ 24 w 130"/>
                <a:gd name="T67" fmla="*/ 58 h 274"/>
                <a:gd name="T68" fmla="*/ 27 w 130"/>
                <a:gd name="T69" fmla="*/ 39 h 274"/>
                <a:gd name="T70" fmla="*/ 22 w 130"/>
                <a:gd name="T71" fmla="*/ 34 h 274"/>
                <a:gd name="T72" fmla="*/ 27 w 130"/>
                <a:gd name="T73" fmla="*/ 28 h 274"/>
                <a:gd name="T74" fmla="*/ 35 w 130"/>
                <a:gd name="T75" fmla="*/ 20 h 274"/>
                <a:gd name="T76" fmla="*/ 42 w 130"/>
                <a:gd name="T77" fmla="*/ 14 h 274"/>
                <a:gd name="T78" fmla="*/ 69 w 130"/>
                <a:gd name="T79" fmla="*/ 0 h 274"/>
                <a:gd name="T80" fmla="*/ 74 w 130"/>
                <a:gd name="T81" fmla="*/ 3 h 274"/>
                <a:gd name="T82" fmla="*/ 76 w 130"/>
                <a:gd name="T83" fmla="*/ 6 h 274"/>
                <a:gd name="T84" fmla="*/ 79 w 130"/>
                <a:gd name="T85" fmla="*/ 3 h 274"/>
                <a:gd name="T86" fmla="*/ 86 w 130"/>
                <a:gd name="T87" fmla="*/ 12 h 274"/>
                <a:gd name="T88" fmla="*/ 93 w 130"/>
                <a:gd name="T89" fmla="*/ 24 h 274"/>
                <a:gd name="T90" fmla="*/ 104 w 130"/>
                <a:gd name="T91" fmla="*/ 16 h 274"/>
                <a:gd name="T92" fmla="*/ 114 w 130"/>
                <a:gd name="T93" fmla="*/ 15 h 274"/>
                <a:gd name="T94" fmla="*/ 110 w 130"/>
                <a:gd name="T95" fmla="*/ 24 h 274"/>
                <a:gd name="T96" fmla="*/ 96 w 130"/>
                <a:gd name="T97" fmla="*/ 41 h 274"/>
                <a:gd name="T98" fmla="*/ 96 w 130"/>
                <a:gd name="T99" fmla="*/ 52 h 274"/>
                <a:gd name="T100" fmla="*/ 105 w 130"/>
                <a:gd name="T101" fmla="*/ 62 h 274"/>
                <a:gd name="T102" fmla="*/ 113 w 130"/>
                <a:gd name="T103" fmla="*/ 75 h 274"/>
                <a:gd name="T104" fmla="*/ 110 w 130"/>
                <a:gd name="T105" fmla="*/ 91 h 274"/>
                <a:gd name="T106" fmla="*/ 97 w 130"/>
                <a:gd name="T107" fmla="*/ 110 h 274"/>
                <a:gd name="T108" fmla="*/ 82 w 130"/>
                <a:gd name="T109" fmla="*/ 123 h 274"/>
                <a:gd name="T110" fmla="*/ 85 w 130"/>
                <a:gd name="T111" fmla="*/ 137 h 274"/>
                <a:gd name="T112" fmla="*/ 103 w 130"/>
                <a:gd name="T113" fmla="*/ 143 h 274"/>
                <a:gd name="T114" fmla="*/ 106 w 130"/>
                <a:gd name="T115" fmla="*/ 150 h 274"/>
                <a:gd name="T116" fmla="*/ 115 w 130"/>
                <a:gd name="T117" fmla="*/ 148 h 274"/>
                <a:gd name="T118" fmla="*/ 120 w 130"/>
                <a:gd name="T119" fmla="*/ 159 h 274"/>
                <a:gd name="T120" fmla="*/ 119 w 130"/>
                <a:gd name="T121" fmla="*/ 161 h 274"/>
                <a:gd name="T122" fmla="*/ 128 w 130"/>
                <a:gd name="T123" fmla="*/ 16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274">
                  <a:moveTo>
                    <a:pt x="110" y="142"/>
                  </a:moveTo>
                  <a:lnTo>
                    <a:pt x="110" y="142"/>
                  </a:lnTo>
                  <a:lnTo>
                    <a:pt x="108" y="143"/>
                  </a:lnTo>
                  <a:lnTo>
                    <a:pt x="108" y="143"/>
                  </a:lnTo>
                  <a:lnTo>
                    <a:pt x="105" y="142"/>
                  </a:lnTo>
                  <a:lnTo>
                    <a:pt x="104" y="142"/>
                  </a:lnTo>
                  <a:lnTo>
                    <a:pt x="103" y="141"/>
                  </a:lnTo>
                  <a:lnTo>
                    <a:pt x="103" y="137"/>
                  </a:lnTo>
                  <a:lnTo>
                    <a:pt x="104" y="135"/>
                  </a:lnTo>
                  <a:lnTo>
                    <a:pt x="109" y="135"/>
                  </a:lnTo>
                  <a:lnTo>
                    <a:pt x="112" y="138"/>
                  </a:lnTo>
                  <a:lnTo>
                    <a:pt x="113" y="138"/>
                  </a:lnTo>
                  <a:lnTo>
                    <a:pt x="113" y="140"/>
                  </a:lnTo>
                  <a:lnTo>
                    <a:pt x="112" y="141"/>
                  </a:lnTo>
                  <a:lnTo>
                    <a:pt x="110" y="142"/>
                  </a:lnTo>
                  <a:close/>
                  <a:moveTo>
                    <a:pt x="121" y="102"/>
                  </a:moveTo>
                  <a:lnTo>
                    <a:pt x="116" y="105"/>
                  </a:lnTo>
                  <a:lnTo>
                    <a:pt x="116" y="102"/>
                  </a:lnTo>
                  <a:lnTo>
                    <a:pt x="120" y="99"/>
                  </a:lnTo>
                  <a:lnTo>
                    <a:pt x="121" y="100"/>
                  </a:lnTo>
                  <a:lnTo>
                    <a:pt x="121" y="102"/>
                  </a:lnTo>
                  <a:close/>
                  <a:moveTo>
                    <a:pt x="128" y="162"/>
                  </a:moveTo>
                  <a:lnTo>
                    <a:pt x="128" y="163"/>
                  </a:lnTo>
                  <a:lnTo>
                    <a:pt x="127" y="171"/>
                  </a:lnTo>
                  <a:lnTo>
                    <a:pt x="126" y="173"/>
                  </a:lnTo>
                  <a:lnTo>
                    <a:pt x="126" y="178"/>
                  </a:lnTo>
                  <a:lnTo>
                    <a:pt x="126" y="183"/>
                  </a:lnTo>
                  <a:lnTo>
                    <a:pt x="129" y="187"/>
                  </a:lnTo>
                  <a:lnTo>
                    <a:pt x="129" y="189"/>
                  </a:lnTo>
                  <a:lnTo>
                    <a:pt x="128" y="192"/>
                  </a:lnTo>
                  <a:lnTo>
                    <a:pt x="123" y="194"/>
                  </a:lnTo>
                  <a:lnTo>
                    <a:pt x="117" y="198"/>
                  </a:lnTo>
                  <a:lnTo>
                    <a:pt x="112" y="201"/>
                  </a:lnTo>
                  <a:lnTo>
                    <a:pt x="106" y="204"/>
                  </a:lnTo>
                  <a:lnTo>
                    <a:pt x="104" y="206"/>
                  </a:lnTo>
                  <a:lnTo>
                    <a:pt x="102" y="208"/>
                  </a:lnTo>
                  <a:lnTo>
                    <a:pt x="99" y="210"/>
                  </a:lnTo>
                  <a:lnTo>
                    <a:pt x="99" y="212"/>
                  </a:lnTo>
                  <a:lnTo>
                    <a:pt x="97" y="215"/>
                  </a:lnTo>
                  <a:lnTo>
                    <a:pt x="95" y="217"/>
                  </a:lnTo>
                  <a:lnTo>
                    <a:pt x="90" y="219"/>
                  </a:lnTo>
                  <a:lnTo>
                    <a:pt x="88" y="219"/>
                  </a:lnTo>
                  <a:lnTo>
                    <a:pt x="86" y="223"/>
                  </a:lnTo>
                  <a:lnTo>
                    <a:pt x="85" y="224"/>
                  </a:lnTo>
                  <a:lnTo>
                    <a:pt x="84" y="227"/>
                  </a:lnTo>
                  <a:lnTo>
                    <a:pt x="85" y="236"/>
                  </a:lnTo>
                  <a:lnTo>
                    <a:pt x="88" y="244"/>
                  </a:lnTo>
                  <a:lnTo>
                    <a:pt x="88" y="247"/>
                  </a:lnTo>
                  <a:lnTo>
                    <a:pt x="88" y="250"/>
                  </a:lnTo>
                  <a:lnTo>
                    <a:pt x="87" y="253"/>
                  </a:lnTo>
                  <a:lnTo>
                    <a:pt x="84" y="257"/>
                  </a:lnTo>
                  <a:lnTo>
                    <a:pt x="82" y="260"/>
                  </a:lnTo>
                  <a:lnTo>
                    <a:pt x="77" y="266"/>
                  </a:lnTo>
                  <a:lnTo>
                    <a:pt x="76" y="267"/>
                  </a:lnTo>
                  <a:lnTo>
                    <a:pt x="74" y="269"/>
                  </a:lnTo>
                  <a:lnTo>
                    <a:pt x="68" y="271"/>
                  </a:lnTo>
                  <a:lnTo>
                    <a:pt x="64" y="273"/>
                  </a:lnTo>
                  <a:lnTo>
                    <a:pt x="62" y="264"/>
                  </a:lnTo>
                  <a:lnTo>
                    <a:pt x="61" y="257"/>
                  </a:lnTo>
                  <a:lnTo>
                    <a:pt x="59" y="251"/>
                  </a:lnTo>
                  <a:lnTo>
                    <a:pt x="57" y="240"/>
                  </a:lnTo>
                  <a:lnTo>
                    <a:pt x="55" y="231"/>
                  </a:lnTo>
                  <a:lnTo>
                    <a:pt x="53" y="222"/>
                  </a:lnTo>
                  <a:lnTo>
                    <a:pt x="51" y="213"/>
                  </a:lnTo>
                  <a:lnTo>
                    <a:pt x="49" y="204"/>
                  </a:lnTo>
                  <a:lnTo>
                    <a:pt x="48" y="203"/>
                  </a:lnTo>
                  <a:lnTo>
                    <a:pt x="43" y="200"/>
                  </a:lnTo>
                  <a:lnTo>
                    <a:pt x="38" y="195"/>
                  </a:lnTo>
                  <a:lnTo>
                    <a:pt x="32" y="192"/>
                  </a:lnTo>
                  <a:lnTo>
                    <a:pt x="26" y="187"/>
                  </a:lnTo>
                  <a:lnTo>
                    <a:pt x="25" y="181"/>
                  </a:lnTo>
                  <a:lnTo>
                    <a:pt x="22" y="172"/>
                  </a:lnTo>
                  <a:lnTo>
                    <a:pt x="19" y="167"/>
                  </a:lnTo>
                  <a:lnTo>
                    <a:pt x="18" y="166"/>
                  </a:lnTo>
                  <a:lnTo>
                    <a:pt x="11" y="163"/>
                  </a:lnTo>
                  <a:lnTo>
                    <a:pt x="8" y="161"/>
                  </a:lnTo>
                  <a:lnTo>
                    <a:pt x="7" y="159"/>
                  </a:lnTo>
                  <a:lnTo>
                    <a:pt x="6" y="156"/>
                  </a:lnTo>
                  <a:lnTo>
                    <a:pt x="4" y="148"/>
                  </a:lnTo>
                  <a:lnTo>
                    <a:pt x="1" y="142"/>
                  </a:lnTo>
                  <a:lnTo>
                    <a:pt x="0" y="138"/>
                  </a:lnTo>
                  <a:lnTo>
                    <a:pt x="0" y="132"/>
                  </a:lnTo>
                  <a:lnTo>
                    <a:pt x="0" y="128"/>
                  </a:lnTo>
                  <a:lnTo>
                    <a:pt x="1" y="126"/>
                  </a:lnTo>
                  <a:lnTo>
                    <a:pt x="8" y="121"/>
                  </a:lnTo>
                  <a:lnTo>
                    <a:pt x="10" y="115"/>
                  </a:lnTo>
                  <a:lnTo>
                    <a:pt x="14" y="113"/>
                  </a:lnTo>
                  <a:lnTo>
                    <a:pt x="17" y="111"/>
                  </a:lnTo>
                  <a:lnTo>
                    <a:pt x="19" y="109"/>
                  </a:lnTo>
                  <a:lnTo>
                    <a:pt x="22" y="106"/>
                  </a:lnTo>
                  <a:lnTo>
                    <a:pt x="24" y="103"/>
                  </a:lnTo>
                  <a:lnTo>
                    <a:pt x="24" y="99"/>
                  </a:lnTo>
                  <a:lnTo>
                    <a:pt x="24" y="93"/>
                  </a:lnTo>
                  <a:lnTo>
                    <a:pt x="25" y="89"/>
                  </a:lnTo>
                  <a:lnTo>
                    <a:pt x="29" y="85"/>
                  </a:lnTo>
                  <a:lnTo>
                    <a:pt x="27" y="81"/>
                  </a:lnTo>
                  <a:lnTo>
                    <a:pt x="25" y="77"/>
                  </a:lnTo>
                  <a:lnTo>
                    <a:pt x="26" y="70"/>
                  </a:lnTo>
                  <a:lnTo>
                    <a:pt x="26" y="67"/>
                  </a:lnTo>
                  <a:lnTo>
                    <a:pt x="25" y="64"/>
                  </a:lnTo>
                  <a:lnTo>
                    <a:pt x="24" y="61"/>
                  </a:lnTo>
                  <a:lnTo>
                    <a:pt x="24" y="58"/>
                  </a:lnTo>
                  <a:lnTo>
                    <a:pt x="25" y="51"/>
                  </a:lnTo>
                  <a:lnTo>
                    <a:pt x="25" y="46"/>
                  </a:lnTo>
                  <a:lnTo>
                    <a:pt x="27" y="39"/>
                  </a:lnTo>
                  <a:lnTo>
                    <a:pt x="26" y="37"/>
                  </a:lnTo>
                  <a:lnTo>
                    <a:pt x="25" y="35"/>
                  </a:lnTo>
                  <a:lnTo>
                    <a:pt x="22" y="34"/>
                  </a:lnTo>
                  <a:lnTo>
                    <a:pt x="22" y="33"/>
                  </a:lnTo>
                  <a:lnTo>
                    <a:pt x="23" y="31"/>
                  </a:lnTo>
                  <a:lnTo>
                    <a:pt x="27" y="28"/>
                  </a:lnTo>
                  <a:lnTo>
                    <a:pt x="30" y="23"/>
                  </a:lnTo>
                  <a:lnTo>
                    <a:pt x="32" y="22"/>
                  </a:lnTo>
                  <a:lnTo>
                    <a:pt x="35" y="20"/>
                  </a:lnTo>
                  <a:lnTo>
                    <a:pt x="35" y="18"/>
                  </a:lnTo>
                  <a:lnTo>
                    <a:pt x="34" y="16"/>
                  </a:lnTo>
                  <a:lnTo>
                    <a:pt x="42" y="14"/>
                  </a:lnTo>
                  <a:lnTo>
                    <a:pt x="49" y="7"/>
                  </a:lnTo>
                  <a:lnTo>
                    <a:pt x="52" y="6"/>
                  </a:lnTo>
                  <a:lnTo>
                    <a:pt x="69" y="0"/>
                  </a:lnTo>
                  <a:lnTo>
                    <a:pt x="72" y="0"/>
                  </a:lnTo>
                  <a:lnTo>
                    <a:pt x="74" y="1"/>
                  </a:lnTo>
                  <a:lnTo>
                    <a:pt x="74" y="3"/>
                  </a:lnTo>
                  <a:lnTo>
                    <a:pt x="73" y="5"/>
                  </a:lnTo>
                  <a:lnTo>
                    <a:pt x="74" y="8"/>
                  </a:lnTo>
                  <a:lnTo>
                    <a:pt x="76" y="6"/>
                  </a:lnTo>
                  <a:lnTo>
                    <a:pt x="76" y="5"/>
                  </a:lnTo>
                  <a:lnTo>
                    <a:pt x="76" y="3"/>
                  </a:lnTo>
                  <a:lnTo>
                    <a:pt x="79" y="3"/>
                  </a:lnTo>
                  <a:lnTo>
                    <a:pt x="82" y="3"/>
                  </a:lnTo>
                  <a:lnTo>
                    <a:pt x="86" y="5"/>
                  </a:lnTo>
                  <a:lnTo>
                    <a:pt x="86" y="12"/>
                  </a:lnTo>
                  <a:lnTo>
                    <a:pt x="90" y="19"/>
                  </a:lnTo>
                  <a:lnTo>
                    <a:pt x="89" y="22"/>
                  </a:lnTo>
                  <a:lnTo>
                    <a:pt x="93" y="24"/>
                  </a:lnTo>
                  <a:lnTo>
                    <a:pt x="96" y="22"/>
                  </a:lnTo>
                  <a:lnTo>
                    <a:pt x="98" y="19"/>
                  </a:lnTo>
                  <a:lnTo>
                    <a:pt x="104" y="16"/>
                  </a:lnTo>
                  <a:lnTo>
                    <a:pt x="110" y="11"/>
                  </a:lnTo>
                  <a:lnTo>
                    <a:pt x="114" y="11"/>
                  </a:lnTo>
                  <a:lnTo>
                    <a:pt x="114" y="15"/>
                  </a:lnTo>
                  <a:lnTo>
                    <a:pt x="116" y="19"/>
                  </a:lnTo>
                  <a:lnTo>
                    <a:pt x="114" y="20"/>
                  </a:lnTo>
                  <a:lnTo>
                    <a:pt x="110" y="24"/>
                  </a:lnTo>
                  <a:lnTo>
                    <a:pt x="106" y="34"/>
                  </a:lnTo>
                  <a:lnTo>
                    <a:pt x="100" y="37"/>
                  </a:lnTo>
                  <a:lnTo>
                    <a:pt x="96" y="41"/>
                  </a:lnTo>
                  <a:lnTo>
                    <a:pt x="95" y="43"/>
                  </a:lnTo>
                  <a:lnTo>
                    <a:pt x="95" y="46"/>
                  </a:lnTo>
                  <a:lnTo>
                    <a:pt x="96" y="52"/>
                  </a:lnTo>
                  <a:lnTo>
                    <a:pt x="99" y="58"/>
                  </a:lnTo>
                  <a:lnTo>
                    <a:pt x="102" y="61"/>
                  </a:lnTo>
                  <a:lnTo>
                    <a:pt x="105" y="62"/>
                  </a:lnTo>
                  <a:lnTo>
                    <a:pt x="112" y="68"/>
                  </a:lnTo>
                  <a:lnTo>
                    <a:pt x="112" y="71"/>
                  </a:lnTo>
                  <a:lnTo>
                    <a:pt x="113" y="75"/>
                  </a:lnTo>
                  <a:lnTo>
                    <a:pt x="113" y="79"/>
                  </a:lnTo>
                  <a:lnTo>
                    <a:pt x="115" y="83"/>
                  </a:lnTo>
                  <a:lnTo>
                    <a:pt x="110" y="91"/>
                  </a:lnTo>
                  <a:lnTo>
                    <a:pt x="108" y="97"/>
                  </a:lnTo>
                  <a:lnTo>
                    <a:pt x="102" y="105"/>
                  </a:lnTo>
                  <a:lnTo>
                    <a:pt x="97" y="110"/>
                  </a:lnTo>
                  <a:lnTo>
                    <a:pt x="86" y="118"/>
                  </a:lnTo>
                  <a:lnTo>
                    <a:pt x="84" y="120"/>
                  </a:lnTo>
                  <a:lnTo>
                    <a:pt x="82" y="123"/>
                  </a:lnTo>
                  <a:lnTo>
                    <a:pt x="81" y="126"/>
                  </a:lnTo>
                  <a:lnTo>
                    <a:pt x="81" y="129"/>
                  </a:lnTo>
                  <a:lnTo>
                    <a:pt x="85" y="137"/>
                  </a:lnTo>
                  <a:lnTo>
                    <a:pt x="90" y="141"/>
                  </a:lnTo>
                  <a:lnTo>
                    <a:pt x="95" y="144"/>
                  </a:lnTo>
                  <a:lnTo>
                    <a:pt x="103" y="143"/>
                  </a:lnTo>
                  <a:lnTo>
                    <a:pt x="103" y="146"/>
                  </a:lnTo>
                  <a:lnTo>
                    <a:pt x="103" y="150"/>
                  </a:lnTo>
                  <a:lnTo>
                    <a:pt x="106" y="150"/>
                  </a:lnTo>
                  <a:lnTo>
                    <a:pt x="109" y="149"/>
                  </a:lnTo>
                  <a:lnTo>
                    <a:pt x="110" y="146"/>
                  </a:lnTo>
                  <a:lnTo>
                    <a:pt x="115" y="148"/>
                  </a:lnTo>
                  <a:lnTo>
                    <a:pt x="116" y="156"/>
                  </a:lnTo>
                  <a:lnTo>
                    <a:pt x="120" y="157"/>
                  </a:lnTo>
                  <a:lnTo>
                    <a:pt x="120" y="159"/>
                  </a:lnTo>
                  <a:lnTo>
                    <a:pt x="119" y="159"/>
                  </a:lnTo>
                  <a:lnTo>
                    <a:pt x="119" y="160"/>
                  </a:lnTo>
                  <a:lnTo>
                    <a:pt x="119" y="161"/>
                  </a:lnTo>
                  <a:lnTo>
                    <a:pt x="123" y="162"/>
                  </a:lnTo>
                  <a:lnTo>
                    <a:pt x="125" y="161"/>
                  </a:lnTo>
                  <a:lnTo>
                    <a:pt x="128" y="16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68" name="Freeform 1131">
              <a:extLst>
                <a:ext uri="{FF2B5EF4-FFF2-40B4-BE49-F238E27FC236}">
                  <a16:creationId xmlns="" xmlns:a16="http://schemas.microsoft.com/office/drawing/2014/main" id="{B02F18E8-4C4D-CD95-E718-77A0C3F9EFB0}"/>
                </a:ext>
              </a:extLst>
            </p:cNvPr>
            <p:cNvSpPr>
              <a:spLocks noChangeArrowheads="1"/>
            </p:cNvSpPr>
            <p:nvPr/>
          </p:nvSpPr>
          <p:spPr bwMode="auto">
            <a:xfrm>
              <a:off x="8633436" y="8473587"/>
              <a:ext cx="10990" cy="10990"/>
            </a:xfrm>
            <a:custGeom>
              <a:avLst/>
              <a:gdLst>
                <a:gd name="T0" fmla="*/ 7 w 11"/>
                <a:gd name="T1" fmla="*/ 7 h 9"/>
                <a:gd name="T2" fmla="*/ 7 w 11"/>
                <a:gd name="T3" fmla="*/ 7 h 9"/>
                <a:gd name="T4" fmla="*/ 5 w 11"/>
                <a:gd name="T5" fmla="*/ 8 h 9"/>
                <a:gd name="T6" fmla="*/ 5 w 11"/>
                <a:gd name="T7" fmla="*/ 8 h 9"/>
                <a:gd name="T8" fmla="*/ 2 w 11"/>
                <a:gd name="T9" fmla="*/ 7 h 9"/>
                <a:gd name="T10" fmla="*/ 1 w 11"/>
                <a:gd name="T11" fmla="*/ 7 h 9"/>
                <a:gd name="T12" fmla="*/ 0 w 11"/>
                <a:gd name="T13" fmla="*/ 6 h 9"/>
                <a:gd name="T14" fmla="*/ 0 w 11"/>
                <a:gd name="T15" fmla="*/ 2 h 9"/>
                <a:gd name="T16" fmla="*/ 1 w 11"/>
                <a:gd name="T17" fmla="*/ 0 h 9"/>
                <a:gd name="T18" fmla="*/ 6 w 11"/>
                <a:gd name="T19" fmla="*/ 0 h 9"/>
                <a:gd name="T20" fmla="*/ 9 w 11"/>
                <a:gd name="T21" fmla="*/ 3 h 9"/>
                <a:gd name="T22" fmla="*/ 10 w 11"/>
                <a:gd name="T23" fmla="*/ 3 h 9"/>
                <a:gd name="T24" fmla="*/ 10 w 11"/>
                <a:gd name="T25" fmla="*/ 5 h 9"/>
                <a:gd name="T26" fmla="*/ 9 w 11"/>
                <a:gd name="T27" fmla="*/ 6 h 9"/>
                <a:gd name="T28" fmla="*/ 7 w 11"/>
                <a:gd name="T2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7" y="7"/>
                  </a:moveTo>
                  <a:lnTo>
                    <a:pt x="7" y="7"/>
                  </a:lnTo>
                  <a:lnTo>
                    <a:pt x="5" y="8"/>
                  </a:lnTo>
                  <a:lnTo>
                    <a:pt x="5" y="8"/>
                  </a:lnTo>
                  <a:lnTo>
                    <a:pt x="2" y="7"/>
                  </a:lnTo>
                  <a:lnTo>
                    <a:pt x="1" y="7"/>
                  </a:lnTo>
                  <a:lnTo>
                    <a:pt x="0" y="6"/>
                  </a:lnTo>
                  <a:lnTo>
                    <a:pt x="0" y="2"/>
                  </a:lnTo>
                  <a:lnTo>
                    <a:pt x="1" y="0"/>
                  </a:lnTo>
                  <a:lnTo>
                    <a:pt x="6" y="0"/>
                  </a:lnTo>
                  <a:lnTo>
                    <a:pt x="9" y="3"/>
                  </a:lnTo>
                  <a:lnTo>
                    <a:pt x="10" y="3"/>
                  </a:lnTo>
                  <a:lnTo>
                    <a:pt x="10" y="5"/>
                  </a:lnTo>
                  <a:lnTo>
                    <a:pt x="9"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69" name="Freeform 1132">
              <a:extLst>
                <a:ext uri="{FF2B5EF4-FFF2-40B4-BE49-F238E27FC236}">
                  <a16:creationId xmlns="" xmlns:a16="http://schemas.microsoft.com/office/drawing/2014/main" id="{915D1AE9-DF8B-45D3-0A67-F3CA7A3634C1}"/>
                </a:ext>
              </a:extLst>
            </p:cNvPr>
            <p:cNvSpPr>
              <a:spLocks noChangeArrowheads="1"/>
            </p:cNvSpPr>
            <p:nvPr/>
          </p:nvSpPr>
          <p:spPr bwMode="auto">
            <a:xfrm>
              <a:off x="8649920" y="8429625"/>
              <a:ext cx="5497" cy="10990"/>
            </a:xfrm>
            <a:custGeom>
              <a:avLst/>
              <a:gdLst>
                <a:gd name="T0" fmla="*/ 5 w 6"/>
                <a:gd name="T1" fmla="*/ 3 h 7"/>
                <a:gd name="T2" fmla="*/ 0 w 6"/>
                <a:gd name="T3" fmla="*/ 6 h 7"/>
                <a:gd name="T4" fmla="*/ 0 w 6"/>
                <a:gd name="T5" fmla="*/ 3 h 7"/>
                <a:gd name="T6" fmla="*/ 4 w 6"/>
                <a:gd name="T7" fmla="*/ 0 h 7"/>
                <a:gd name="T8" fmla="*/ 5 w 6"/>
                <a:gd name="T9" fmla="*/ 1 h 7"/>
                <a:gd name="T10" fmla="*/ 5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5" y="3"/>
                  </a:moveTo>
                  <a:lnTo>
                    <a:pt x="0" y="6"/>
                  </a:lnTo>
                  <a:lnTo>
                    <a:pt x="0" y="3"/>
                  </a:lnTo>
                  <a:lnTo>
                    <a:pt x="4" y="0"/>
                  </a:lnTo>
                  <a:lnTo>
                    <a:pt x="5"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0" name="Freeform 1134">
              <a:extLst>
                <a:ext uri="{FF2B5EF4-FFF2-40B4-BE49-F238E27FC236}">
                  <a16:creationId xmlns="" xmlns:a16="http://schemas.microsoft.com/office/drawing/2014/main" id="{FD90781F-BA26-8DD9-9E95-EF68ABC1B7FC}"/>
                </a:ext>
              </a:extLst>
            </p:cNvPr>
            <p:cNvSpPr>
              <a:spLocks noChangeArrowheads="1"/>
            </p:cNvSpPr>
            <p:nvPr/>
          </p:nvSpPr>
          <p:spPr bwMode="auto">
            <a:xfrm>
              <a:off x="9375286" y="9946298"/>
              <a:ext cx="445112" cy="428625"/>
            </a:xfrm>
            <a:custGeom>
              <a:avLst/>
              <a:gdLst>
                <a:gd name="T0" fmla="*/ 70 w 359"/>
                <a:gd name="T1" fmla="*/ 0 h 345"/>
                <a:gd name="T2" fmla="*/ 104 w 359"/>
                <a:gd name="T3" fmla="*/ 0 h 345"/>
                <a:gd name="T4" fmla="*/ 138 w 359"/>
                <a:gd name="T5" fmla="*/ 0 h 345"/>
                <a:gd name="T6" fmla="*/ 161 w 359"/>
                <a:gd name="T7" fmla="*/ 7 h 345"/>
                <a:gd name="T8" fmla="*/ 202 w 359"/>
                <a:gd name="T9" fmla="*/ 30 h 345"/>
                <a:gd name="T10" fmla="*/ 243 w 359"/>
                <a:gd name="T11" fmla="*/ 52 h 345"/>
                <a:gd name="T12" fmla="*/ 268 w 359"/>
                <a:gd name="T13" fmla="*/ 70 h 345"/>
                <a:gd name="T14" fmla="*/ 266 w 359"/>
                <a:gd name="T15" fmla="*/ 80 h 345"/>
                <a:gd name="T16" fmla="*/ 275 w 359"/>
                <a:gd name="T17" fmla="*/ 88 h 345"/>
                <a:gd name="T18" fmla="*/ 304 w 359"/>
                <a:gd name="T19" fmla="*/ 109 h 345"/>
                <a:gd name="T20" fmla="*/ 315 w 359"/>
                <a:gd name="T21" fmla="*/ 127 h 345"/>
                <a:gd name="T22" fmla="*/ 305 w 359"/>
                <a:gd name="T23" fmla="*/ 156 h 345"/>
                <a:gd name="T24" fmla="*/ 315 w 359"/>
                <a:gd name="T25" fmla="*/ 178 h 345"/>
                <a:gd name="T26" fmla="*/ 324 w 359"/>
                <a:gd name="T27" fmla="*/ 198 h 345"/>
                <a:gd name="T28" fmla="*/ 324 w 359"/>
                <a:gd name="T29" fmla="*/ 225 h 345"/>
                <a:gd name="T30" fmla="*/ 326 w 359"/>
                <a:gd name="T31" fmla="*/ 253 h 345"/>
                <a:gd name="T32" fmla="*/ 335 w 359"/>
                <a:gd name="T33" fmla="*/ 283 h 345"/>
                <a:gd name="T34" fmla="*/ 345 w 359"/>
                <a:gd name="T35" fmla="*/ 294 h 345"/>
                <a:gd name="T36" fmla="*/ 358 w 359"/>
                <a:gd name="T37" fmla="*/ 304 h 345"/>
                <a:gd name="T38" fmla="*/ 329 w 359"/>
                <a:gd name="T39" fmla="*/ 320 h 345"/>
                <a:gd name="T40" fmla="*/ 298 w 359"/>
                <a:gd name="T41" fmla="*/ 333 h 345"/>
                <a:gd name="T42" fmla="*/ 275 w 359"/>
                <a:gd name="T43" fmla="*/ 331 h 345"/>
                <a:gd name="T44" fmla="*/ 254 w 359"/>
                <a:gd name="T45" fmla="*/ 343 h 345"/>
                <a:gd name="T46" fmla="*/ 236 w 359"/>
                <a:gd name="T47" fmla="*/ 343 h 345"/>
                <a:gd name="T48" fmla="*/ 211 w 359"/>
                <a:gd name="T49" fmla="*/ 336 h 345"/>
                <a:gd name="T50" fmla="*/ 197 w 359"/>
                <a:gd name="T51" fmla="*/ 340 h 345"/>
                <a:gd name="T52" fmla="*/ 179 w 359"/>
                <a:gd name="T53" fmla="*/ 334 h 345"/>
                <a:gd name="T54" fmla="*/ 172 w 359"/>
                <a:gd name="T55" fmla="*/ 327 h 345"/>
                <a:gd name="T56" fmla="*/ 172 w 359"/>
                <a:gd name="T57" fmla="*/ 314 h 345"/>
                <a:gd name="T58" fmla="*/ 169 w 359"/>
                <a:gd name="T59" fmla="*/ 301 h 345"/>
                <a:gd name="T60" fmla="*/ 161 w 359"/>
                <a:gd name="T61" fmla="*/ 281 h 345"/>
                <a:gd name="T62" fmla="*/ 149 w 359"/>
                <a:gd name="T63" fmla="*/ 277 h 345"/>
                <a:gd name="T64" fmla="*/ 140 w 359"/>
                <a:gd name="T65" fmla="*/ 276 h 345"/>
                <a:gd name="T66" fmla="*/ 122 w 359"/>
                <a:gd name="T67" fmla="*/ 272 h 345"/>
                <a:gd name="T68" fmla="*/ 106 w 359"/>
                <a:gd name="T69" fmla="*/ 265 h 345"/>
                <a:gd name="T70" fmla="*/ 87 w 359"/>
                <a:gd name="T71" fmla="*/ 258 h 345"/>
                <a:gd name="T72" fmla="*/ 78 w 359"/>
                <a:gd name="T73" fmla="*/ 253 h 345"/>
                <a:gd name="T74" fmla="*/ 68 w 359"/>
                <a:gd name="T75" fmla="*/ 245 h 345"/>
                <a:gd name="T76" fmla="*/ 49 w 359"/>
                <a:gd name="T77" fmla="*/ 236 h 345"/>
                <a:gd name="T78" fmla="*/ 38 w 359"/>
                <a:gd name="T79" fmla="*/ 212 h 345"/>
                <a:gd name="T80" fmla="*/ 25 w 359"/>
                <a:gd name="T81" fmla="*/ 189 h 345"/>
                <a:gd name="T82" fmla="*/ 6 w 359"/>
                <a:gd name="T83" fmla="*/ 166 h 345"/>
                <a:gd name="T84" fmla="*/ 7 w 359"/>
                <a:gd name="T85" fmla="*/ 144 h 345"/>
                <a:gd name="T86" fmla="*/ 0 w 359"/>
                <a:gd name="T87" fmla="*/ 123 h 345"/>
                <a:gd name="T88" fmla="*/ 21 w 359"/>
                <a:gd name="T89" fmla="*/ 106 h 345"/>
                <a:gd name="T90" fmla="*/ 35 w 359"/>
                <a:gd name="T91" fmla="*/ 85 h 345"/>
                <a:gd name="T92" fmla="*/ 42 w 359"/>
                <a:gd name="T93" fmla="*/ 75 h 345"/>
                <a:gd name="T94" fmla="*/ 47 w 359"/>
                <a:gd name="T95" fmla="*/ 64 h 345"/>
                <a:gd name="T96" fmla="*/ 36 w 359"/>
                <a:gd name="T97" fmla="*/ 60 h 345"/>
                <a:gd name="T98" fmla="*/ 36 w 359"/>
                <a:gd name="T99" fmla="*/ 53 h 345"/>
                <a:gd name="T100" fmla="*/ 45 w 359"/>
                <a:gd name="T101" fmla="*/ 44 h 345"/>
                <a:gd name="T102" fmla="*/ 50 w 359"/>
                <a:gd name="T103" fmla="*/ 34 h 345"/>
                <a:gd name="T104" fmla="*/ 45 w 359"/>
                <a:gd name="T105" fmla="*/ 13 h 345"/>
                <a:gd name="T106" fmla="*/ 39 w 359"/>
                <a:gd name="T107" fmla="*/ 2 h 345"/>
                <a:gd name="T108" fmla="*/ 339 w 359"/>
                <a:gd name="T109" fmla="*/ 126 h 345"/>
                <a:gd name="T110" fmla="*/ 333 w 359"/>
                <a:gd name="T111" fmla="*/ 142 h 345"/>
                <a:gd name="T112" fmla="*/ 338 w 359"/>
                <a:gd name="T113" fmla="*/ 125 h 345"/>
                <a:gd name="T114" fmla="*/ 324 w 359"/>
                <a:gd name="T115" fmla="*/ 173 h 345"/>
                <a:gd name="T116" fmla="*/ 317 w 359"/>
                <a:gd name="T117" fmla="*/ 162 h 345"/>
                <a:gd name="T118" fmla="*/ 324 w 359"/>
                <a:gd name="T119" fmla="*/ 163 h 345"/>
                <a:gd name="T120" fmla="*/ 332 w 359"/>
                <a:gd name="T121" fmla="*/ 221 h 345"/>
                <a:gd name="T122" fmla="*/ 337 w 359"/>
                <a:gd name="T123" fmla="*/ 22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5">
                  <a:moveTo>
                    <a:pt x="48" y="0"/>
                  </a:moveTo>
                  <a:lnTo>
                    <a:pt x="49" y="0"/>
                  </a:lnTo>
                  <a:lnTo>
                    <a:pt x="52" y="0"/>
                  </a:lnTo>
                  <a:lnTo>
                    <a:pt x="58" y="0"/>
                  </a:lnTo>
                  <a:lnTo>
                    <a:pt x="64" y="0"/>
                  </a:lnTo>
                  <a:lnTo>
                    <a:pt x="70" y="0"/>
                  </a:lnTo>
                  <a:lnTo>
                    <a:pt x="75" y="0"/>
                  </a:lnTo>
                  <a:lnTo>
                    <a:pt x="81" y="0"/>
                  </a:lnTo>
                  <a:lnTo>
                    <a:pt x="87" y="0"/>
                  </a:lnTo>
                  <a:lnTo>
                    <a:pt x="92" y="0"/>
                  </a:lnTo>
                  <a:lnTo>
                    <a:pt x="98" y="0"/>
                  </a:lnTo>
                  <a:lnTo>
                    <a:pt x="104" y="0"/>
                  </a:lnTo>
                  <a:lnTo>
                    <a:pt x="109" y="0"/>
                  </a:lnTo>
                  <a:lnTo>
                    <a:pt x="115" y="0"/>
                  </a:lnTo>
                  <a:lnTo>
                    <a:pt x="121" y="0"/>
                  </a:lnTo>
                  <a:lnTo>
                    <a:pt x="126" y="0"/>
                  </a:lnTo>
                  <a:lnTo>
                    <a:pt x="132" y="0"/>
                  </a:lnTo>
                  <a:lnTo>
                    <a:pt x="138" y="0"/>
                  </a:lnTo>
                  <a:lnTo>
                    <a:pt x="144" y="0"/>
                  </a:lnTo>
                  <a:lnTo>
                    <a:pt x="147" y="0"/>
                  </a:lnTo>
                  <a:lnTo>
                    <a:pt x="150" y="0"/>
                  </a:lnTo>
                  <a:lnTo>
                    <a:pt x="152" y="1"/>
                  </a:lnTo>
                  <a:lnTo>
                    <a:pt x="155" y="3"/>
                  </a:lnTo>
                  <a:lnTo>
                    <a:pt x="161" y="7"/>
                  </a:lnTo>
                  <a:lnTo>
                    <a:pt x="168" y="11"/>
                  </a:lnTo>
                  <a:lnTo>
                    <a:pt x="175" y="14"/>
                  </a:lnTo>
                  <a:lnTo>
                    <a:pt x="182" y="18"/>
                  </a:lnTo>
                  <a:lnTo>
                    <a:pt x="189" y="22"/>
                  </a:lnTo>
                  <a:lnTo>
                    <a:pt x="196" y="26"/>
                  </a:lnTo>
                  <a:lnTo>
                    <a:pt x="202" y="30"/>
                  </a:lnTo>
                  <a:lnTo>
                    <a:pt x="209" y="33"/>
                  </a:lnTo>
                  <a:lnTo>
                    <a:pt x="216" y="37"/>
                  </a:lnTo>
                  <a:lnTo>
                    <a:pt x="223" y="41"/>
                  </a:lnTo>
                  <a:lnTo>
                    <a:pt x="230" y="45"/>
                  </a:lnTo>
                  <a:lnTo>
                    <a:pt x="236" y="49"/>
                  </a:lnTo>
                  <a:lnTo>
                    <a:pt x="243" y="52"/>
                  </a:lnTo>
                  <a:lnTo>
                    <a:pt x="250" y="56"/>
                  </a:lnTo>
                  <a:lnTo>
                    <a:pt x="257" y="60"/>
                  </a:lnTo>
                  <a:lnTo>
                    <a:pt x="264" y="64"/>
                  </a:lnTo>
                  <a:lnTo>
                    <a:pt x="267" y="66"/>
                  </a:lnTo>
                  <a:lnTo>
                    <a:pt x="268" y="66"/>
                  </a:lnTo>
                  <a:lnTo>
                    <a:pt x="268" y="70"/>
                  </a:lnTo>
                  <a:lnTo>
                    <a:pt x="268" y="72"/>
                  </a:lnTo>
                  <a:lnTo>
                    <a:pt x="268" y="74"/>
                  </a:lnTo>
                  <a:lnTo>
                    <a:pt x="266" y="77"/>
                  </a:lnTo>
                  <a:lnTo>
                    <a:pt x="266" y="79"/>
                  </a:lnTo>
                  <a:lnTo>
                    <a:pt x="266" y="80"/>
                  </a:lnTo>
                  <a:lnTo>
                    <a:pt x="266" y="80"/>
                  </a:lnTo>
                  <a:lnTo>
                    <a:pt x="268" y="80"/>
                  </a:lnTo>
                  <a:lnTo>
                    <a:pt x="269" y="82"/>
                  </a:lnTo>
                  <a:lnTo>
                    <a:pt x="270" y="82"/>
                  </a:lnTo>
                  <a:lnTo>
                    <a:pt x="271" y="85"/>
                  </a:lnTo>
                  <a:lnTo>
                    <a:pt x="272" y="86"/>
                  </a:lnTo>
                  <a:lnTo>
                    <a:pt x="275" y="88"/>
                  </a:lnTo>
                  <a:lnTo>
                    <a:pt x="280" y="92"/>
                  </a:lnTo>
                  <a:lnTo>
                    <a:pt x="285" y="94"/>
                  </a:lnTo>
                  <a:lnTo>
                    <a:pt x="290" y="98"/>
                  </a:lnTo>
                  <a:lnTo>
                    <a:pt x="295" y="102"/>
                  </a:lnTo>
                  <a:lnTo>
                    <a:pt x="299" y="105"/>
                  </a:lnTo>
                  <a:lnTo>
                    <a:pt x="304" y="109"/>
                  </a:lnTo>
                  <a:lnTo>
                    <a:pt x="309" y="112"/>
                  </a:lnTo>
                  <a:lnTo>
                    <a:pt x="314" y="116"/>
                  </a:lnTo>
                  <a:lnTo>
                    <a:pt x="317" y="118"/>
                  </a:lnTo>
                  <a:lnTo>
                    <a:pt x="318" y="118"/>
                  </a:lnTo>
                  <a:lnTo>
                    <a:pt x="317" y="121"/>
                  </a:lnTo>
                  <a:lnTo>
                    <a:pt x="315" y="127"/>
                  </a:lnTo>
                  <a:lnTo>
                    <a:pt x="314" y="130"/>
                  </a:lnTo>
                  <a:lnTo>
                    <a:pt x="313" y="133"/>
                  </a:lnTo>
                  <a:lnTo>
                    <a:pt x="312" y="135"/>
                  </a:lnTo>
                  <a:lnTo>
                    <a:pt x="310" y="145"/>
                  </a:lnTo>
                  <a:lnTo>
                    <a:pt x="307" y="148"/>
                  </a:lnTo>
                  <a:lnTo>
                    <a:pt x="305" y="156"/>
                  </a:lnTo>
                  <a:lnTo>
                    <a:pt x="304" y="162"/>
                  </a:lnTo>
                  <a:lnTo>
                    <a:pt x="306" y="167"/>
                  </a:lnTo>
                  <a:lnTo>
                    <a:pt x="306" y="170"/>
                  </a:lnTo>
                  <a:lnTo>
                    <a:pt x="310" y="174"/>
                  </a:lnTo>
                  <a:lnTo>
                    <a:pt x="313" y="176"/>
                  </a:lnTo>
                  <a:lnTo>
                    <a:pt x="315" y="178"/>
                  </a:lnTo>
                  <a:lnTo>
                    <a:pt x="318" y="182"/>
                  </a:lnTo>
                  <a:lnTo>
                    <a:pt x="320" y="186"/>
                  </a:lnTo>
                  <a:lnTo>
                    <a:pt x="326" y="188"/>
                  </a:lnTo>
                  <a:lnTo>
                    <a:pt x="328" y="193"/>
                  </a:lnTo>
                  <a:lnTo>
                    <a:pt x="327" y="196"/>
                  </a:lnTo>
                  <a:lnTo>
                    <a:pt x="324" y="198"/>
                  </a:lnTo>
                  <a:lnTo>
                    <a:pt x="322" y="203"/>
                  </a:lnTo>
                  <a:lnTo>
                    <a:pt x="320" y="209"/>
                  </a:lnTo>
                  <a:lnTo>
                    <a:pt x="320" y="218"/>
                  </a:lnTo>
                  <a:lnTo>
                    <a:pt x="321" y="216"/>
                  </a:lnTo>
                  <a:lnTo>
                    <a:pt x="324" y="218"/>
                  </a:lnTo>
                  <a:lnTo>
                    <a:pt x="324" y="225"/>
                  </a:lnTo>
                  <a:lnTo>
                    <a:pt x="322" y="232"/>
                  </a:lnTo>
                  <a:lnTo>
                    <a:pt x="320" y="235"/>
                  </a:lnTo>
                  <a:lnTo>
                    <a:pt x="320" y="238"/>
                  </a:lnTo>
                  <a:lnTo>
                    <a:pt x="323" y="247"/>
                  </a:lnTo>
                  <a:lnTo>
                    <a:pt x="326" y="252"/>
                  </a:lnTo>
                  <a:lnTo>
                    <a:pt x="326" y="253"/>
                  </a:lnTo>
                  <a:lnTo>
                    <a:pt x="325" y="255"/>
                  </a:lnTo>
                  <a:lnTo>
                    <a:pt x="331" y="263"/>
                  </a:lnTo>
                  <a:lnTo>
                    <a:pt x="331" y="270"/>
                  </a:lnTo>
                  <a:lnTo>
                    <a:pt x="333" y="275"/>
                  </a:lnTo>
                  <a:lnTo>
                    <a:pt x="334" y="280"/>
                  </a:lnTo>
                  <a:lnTo>
                    <a:pt x="335" y="283"/>
                  </a:lnTo>
                  <a:lnTo>
                    <a:pt x="335" y="286"/>
                  </a:lnTo>
                  <a:lnTo>
                    <a:pt x="334" y="288"/>
                  </a:lnTo>
                  <a:lnTo>
                    <a:pt x="338" y="289"/>
                  </a:lnTo>
                  <a:lnTo>
                    <a:pt x="341" y="291"/>
                  </a:lnTo>
                  <a:lnTo>
                    <a:pt x="342" y="294"/>
                  </a:lnTo>
                  <a:lnTo>
                    <a:pt x="345" y="294"/>
                  </a:lnTo>
                  <a:lnTo>
                    <a:pt x="347" y="295"/>
                  </a:lnTo>
                  <a:lnTo>
                    <a:pt x="350" y="296"/>
                  </a:lnTo>
                  <a:lnTo>
                    <a:pt x="355" y="300"/>
                  </a:lnTo>
                  <a:lnTo>
                    <a:pt x="356" y="302"/>
                  </a:lnTo>
                  <a:lnTo>
                    <a:pt x="357" y="303"/>
                  </a:lnTo>
                  <a:lnTo>
                    <a:pt x="358" y="304"/>
                  </a:lnTo>
                  <a:lnTo>
                    <a:pt x="354" y="307"/>
                  </a:lnTo>
                  <a:lnTo>
                    <a:pt x="348" y="311"/>
                  </a:lnTo>
                  <a:lnTo>
                    <a:pt x="342" y="315"/>
                  </a:lnTo>
                  <a:lnTo>
                    <a:pt x="337" y="318"/>
                  </a:lnTo>
                  <a:lnTo>
                    <a:pt x="333" y="320"/>
                  </a:lnTo>
                  <a:lnTo>
                    <a:pt x="329" y="320"/>
                  </a:lnTo>
                  <a:lnTo>
                    <a:pt x="324" y="322"/>
                  </a:lnTo>
                  <a:lnTo>
                    <a:pt x="321" y="325"/>
                  </a:lnTo>
                  <a:lnTo>
                    <a:pt x="316" y="326"/>
                  </a:lnTo>
                  <a:lnTo>
                    <a:pt x="310" y="326"/>
                  </a:lnTo>
                  <a:lnTo>
                    <a:pt x="304" y="329"/>
                  </a:lnTo>
                  <a:lnTo>
                    <a:pt x="298" y="333"/>
                  </a:lnTo>
                  <a:lnTo>
                    <a:pt x="294" y="334"/>
                  </a:lnTo>
                  <a:lnTo>
                    <a:pt x="288" y="331"/>
                  </a:lnTo>
                  <a:lnTo>
                    <a:pt x="284" y="330"/>
                  </a:lnTo>
                  <a:lnTo>
                    <a:pt x="279" y="330"/>
                  </a:lnTo>
                  <a:lnTo>
                    <a:pt x="276" y="330"/>
                  </a:lnTo>
                  <a:lnTo>
                    <a:pt x="275" y="331"/>
                  </a:lnTo>
                  <a:lnTo>
                    <a:pt x="274" y="334"/>
                  </a:lnTo>
                  <a:lnTo>
                    <a:pt x="273" y="337"/>
                  </a:lnTo>
                  <a:lnTo>
                    <a:pt x="270" y="340"/>
                  </a:lnTo>
                  <a:lnTo>
                    <a:pt x="264" y="343"/>
                  </a:lnTo>
                  <a:lnTo>
                    <a:pt x="259" y="344"/>
                  </a:lnTo>
                  <a:lnTo>
                    <a:pt x="254" y="343"/>
                  </a:lnTo>
                  <a:lnTo>
                    <a:pt x="250" y="342"/>
                  </a:lnTo>
                  <a:lnTo>
                    <a:pt x="248" y="340"/>
                  </a:lnTo>
                  <a:lnTo>
                    <a:pt x="246" y="340"/>
                  </a:lnTo>
                  <a:lnTo>
                    <a:pt x="243" y="340"/>
                  </a:lnTo>
                  <a:lnTo>
                    <a:pt x="239" y="341"/>
                  </a:lnTo>
                  <a:lnTo>
                    <a:pt x="236" y="343"/>
                  </a:lnTo>
                  <a:lnTo>
                    <a:pt x="231" y="344"/>
                  </a:lnTo>
                  <a:lnTo>
                    <a:pt x="224" y="344"/>
                  </a:lnTo>
                  <a:lnTo>
                    <a:pt x="220" y="343"/>
                  </a:lnTo>
                  <a:lnTo>
                    <a:pt x="220" y="341"/>
                  </a:lnTo>
                  <a:lnTo>
                    <a:pt x="217" y="339"/>
                  </a:lnTo>
                  <a:lnTo>
                    <a:pt x="211" y="336"/>
                  </a:lnTo>
                  <a:lnTo>
                    <a:pt x="208" y="335"/>
                  </a:lnTo>
                  <a:lnTo>
                    <a:pt x="205" y="339"/>
                  </a:lnTo>
                  <a:lnTo>
                    <a:pt x="202" y="340"/>
                  </a:lnTo>
                  <a:lnTo>
                    <a:pt x="201" y="340"/>
                  </a:lnTo>
                  <a:lnTo>
                    <a:pt x="198" y="341"/>
                  </a:lnTo>
                  <a:lnTo>
                    <a:pt x="197" y="340"/>
                  </a:lnTo>
                  <a:lnTo>
                    <a:pt x="196" y="340"/>
                  </a:lnTo>
                  <a:lnTo>
                    <a:pt x="188" y="340"/>
                  </a:lnTo>
                  <a:lnTo>
                    <a:pt x="181" y="340"/>
                  </a:lnTo>
                  <a:lnTo>
                    <a:pt x="181" y="339"/>
                  </a:lnTo>
                  <a:lnTo>
                    <a:pt x="180" y="336"/>
                  </a:lnTo>
                  <a:lnTo>
                    <a:pt x="179" y="334"/>
                  </a:lnTo>
                  <a:lnTo>
                    <a:pt x="178" y="333"/>
                  </a:lnTo>
                  <a:lnTo>
                    <a:pt x="176" y="333"/>
                  </a:lnTo>
                  <a:lnTo>
                    <a:pt x="175" y="333"/>
                  </a:lnTo>
                  <a:lnTo>
                    <a:pt x="174" y="331"/>
                  </a:lnTo>
                  <a:lnTo>
                    <a:pt x="173" y="329"/>
                  </a:lnTo>
                  <a:lnTo>
                    <a:pt x="172" y="327"/>
                  </a:lnTo>
                  <a:lnTo>
                    <a:pt x="170" y="325"/>
                  </a:lnTo>
                  <a:lnTo>
                    <a:pt x="170" y="324"/>
                  </a:lnTo>
                  <a:lnTo>
                    <a:pt x="169" y="322"/>
                  </a:lnTo>
                  <a:lnTo>
                    <a:pt x="170" y="321"/>
                  </a:lnTo>
                  <a:lnTo>
                    <a:pt x="171" y="317"/>
                  </a:lnTo>
                  <a:lnTo>
                    <a:pt x="172" y="314"/>
                  </a:lnTo>
                  <a:lnTo>
                    <a:pt x="172" y="312"/>
                  </a:lnTo>
                  <a:lnTo>
                    <a:pt x="170" y="309"/>
                  </a:lnTo>
                  <a:lnTo>
                    <a:pt x="169" y="305"/>
                  </a:lnTo>
                  <a:lnTo>
                    <a:pt x="169" y="305"/>
                  </a:lnTo>
                  <a:lnTo>
                    <a:pt x="169" y="302"/>
                  </a:lnTo>
                  <a:lnTo>
                    <a:pt x="169" y="301"/>
                  </a:lnTo>
                  <a:lnTo>
                    <a:pt x="169" y="299"/>
                  </a:lnTo>
                  <a:lnTo>
                    <a:pt x="169" y="296"/>
                  </a:lnTo>
                  <a:lnTo>
                    <a:pt x="167" y="291"/>
                  </a:lnTo>
                  <a:lnTo>
                    <a:pt x="167" y="289"/>
                  </a:lnTo>
                  <a:lnTo>
                    <a:pt x="166" y="287"/>
                  </a:lnTo>
                  <a:lnTo>
                    <a:pt x="161" y="281"/>
                  </a:lnTo>
                  <a:lnTo>
                    <a:pt x="161" y="280"/>
                  </a:lnTo>
                  <a:lnTo>
                    <a:pt x="153" y="274"/>
                  </a:lnTo>
                  <a:lnTo>
                    <a:pt x="150" y="272"/>
                  </a:lnTo>
                  <a:lnTo>
                    <a:pt x="149" y="274"/>
                  </a:lnTo>
                  <a:lnTo>
                    <a:pt x="149" y="274"/>
                  </a:lnTo>
                  <a:lnTo>
                    <a:pt x="149" y="277"/>
                  </a:lnTo>
                  <a:lnTo>
                    <a:pt x="149" y="277"/>
                  </a:lnTo>
                  <a:lnTo>
                    <a:pt x="149" y="278"/>
                  </a:lnTo>
                  <a:lnTo>
                    <a:pt x="146" y="278"/>
                  </a:lnTo>
                  <a:lnTo>
                    <a:pt x="145" y="278"/>
                  </a:lnTo>
                  <a:lnTo>
                    <a:pt x="143" y="276"/>
                  </a:lnTo>
                  <a:lnTo>
                    <a:pt x="140" y="276"/>
                  </a:lnTo>
                  <a:lnTo>
                    <a:pt x="135" y="276"/>
                  </a:lnTo>
                  <a:lnTo>
                    <a:pt x="133" y="276"/>
                  </a:lnTo>
                  <a:lnTo>
                    <a:pt x="132" y="276"/>
                  </a:lnTo>
                  <a:lnTo>
                    <a:pt x="129" y="273"/>
                  </a:lnTo>
                  <a:lnTo>
                    <a:pt x="125" y="272"/>
                  </a:lnTo>
                  <a:lnTo>
                    <a:pt x="122" y="272"/>
                  </a:lnTo>
                  <a:lnTo>
                    <a:pt x="117" y="269"/>
                  </a:lnTo>
                  <a:lnTo>
                    <a:pt x="116" y="270"/>
                  </a:lnTo>
                  <a:lnTo>
                    <a:pt x="115" y="270"/>
                  </a:lnTo>
                  <a:lnTo>
                    <a:pt x="114" y="269"/>
                  </a:lnTo>
                  <a:lnTo>
                    <a:pt x="110" y="267"/>
                  </a:lnTo>
                  <a:lnTo>
                    <a:pt x="106" y="265"/>
                  </a:lnTo>
                  <a:lnTo>
                    <a:pt x="102" y="263"/>
                  </a:lnTo>
                  <a:lnTo>
                    <a:pt x="100" y="261"/>
                  </a:lnTo>
                  <a:lnTo>
                    <a:pt x="96" y="261"/>
                  </a:lnTo>
                  <a:lnTo>
                    <a:pt x="93" y="260"/>
                  </a:lnTo>
                  <a:lnTo>
                    <a:pt x="90" y="258"/>
                  </a:lnTo>
                  <a:lnTo>
                    <a:pt x="87" y="258"/>
                  </a:lnTo>
                  <a:lnTo>
                    <a:pt x="84" y="258"/>
                  </a:lnTo>
                  <a:lnTo>
                    <a:pt x="83" y="257"/>
                  </a:lnTo>
                  <a:lnTo>
                    <a:pt x="83" y="255"/>
                  </a:lnTo>
                  <a:lnTo>
                    <a:pt x="82" y="254"/>
                  </a:lnTo>
                  <a:lnTo>
                    <a:pt x="81" y="253"/>
                  </a:lnTo>
                  <a:lnTo>
                    <a:pt x="78" y="253"/>
                  </a:lnTo>
                  <a:lnTo>
                    <a:pt x="76" y="253"/>
                  </a:lnTo>
                  <a:lnTo>
                    <a:pt x="76" y="253"/>
                  </a:lnTo>
                  <a:lnTo>
                    <a:pt x="74" y="252"/>
                  </a:lnTo>
                  <a:lnTo>
                    <a:pt x="72" y="250"/>
                  </a:lnTo>
                  <a:lnTo>
                    <a:pt x="71" y="247"/>
                  </a:lnTo>
                  <a:lnTo>
                    <a:pt x="68" y="245"/>
                  </a:lnTo>
                  <a:lnTo>
                    <a:pt x="65" y="244"/>
                  </a:lnTo>
                  <a:lnTo>
                    <a:pt x="57" y="244"/>
                  </a:lnTo>
                  <a:lnTo>
                    <a:pt x="55" y="243"/>
                  </a:lnTo>
                  <a:lnTo>
                    <a:pt x="53" y="242"/>
                  </a:lnTo>
                  <a:lnTo>
                    <a:pt x="51" y="239"/>
                  </a:lnTo>
                  <a:lnTo>
                    <a:pt x="49" y="236"/>
                  </a:lnTo>
                  <a:lnTo>
                    <a:pt x="47" y="233"/>
                  </a:lnTo>
                  <a:lnTo>
                    <a:pt x="46" y="230"/>
                  </a:lnTo>
                  <a:lnTo>
                    <a:pt x="45" y="227"/>
                  </a:lnTo>
                  <a:lnTo>
                    <a:pt x="43" y="223"/>
                  </a:lnTo>
                  <a:lnTo>
                    <a:pt x="40" y="218"/>
                  </a:lnTo>
                  <a:lnTo>
                    <a:pt x="38" y="212"/>
                  </a:lnTo>
                  <a:lnTo>
                    <a:pt x="35" y="207"/>
                  </a:lnTo>
                  <a:lnTo>
                    <a:pt x="34" y="203"/>
                  </a:lnTo>
                  <a:lnTo>
                    <a:pt x="32" y="198"/>
                  </a:lnTo>
                  <a:lnTo>
                    <a:pt x="29" y="193"/>
                  </a:lnTo>
                  <a:lnTo>
                    <a:pt x="27" y="191"/>
                  </a:lnTo>
                  <a:lnTo>
                    <a:pt x="25" y="189"/>
                  </a:lnTo>
                  <a:lnTo>
                    <a:pt x="21" y="186"/>
                  </a:lnTo>
                  <a:lnTo>
                    <a:pt x="16" y="182"/>
                  </a:lnTo>
                  <a:lnTo>
                    <a:pt x="13" y="179"/>
                  </a:lnTo>
                  <a:lnTo>
                    <a:pt x="9" y="173"/>
                  </a:lnTo>
                  <a:lnTo>
                    <a:pt x="7" y="170"/>
                  </a:lnTo>
                  <a:lnTo>
                    <a:pt x="6" y="166"/>
                  </a:lnTo>
                  <a:lnTo>
                    <a:pt x="5" y="161"/>
                  </a:lnTo>
                  <a:lnTo>
                    <a:pt x="6" y="159"/>
                  </a:lnTo>
                  <a:lnTo>
                    <a:pt x="9" y="153"/>
                  </a:lnTo>
                  <a:lnTo>
                    <a:pt x="10" y="151"/>
                  </a:lnTo>
                  <a:lnTo>
                    <a:pt x="9" y="149"/>
                  </a:lnTo>
                  <a:lnTo>
                    <a:pt x="7" y="144"/>
                  </a:lnTo>
                  <a:lnTo>
                    <a:pt x="6" y="141"/>
                  </a:lnTo>
                  <a:lnTo>
                    <a:pt x="5" y="138"/>
                  </a:lnTo>
                  <a:lnTo>
                    <a:pt x="3" y="134"/>
                  </a:lnTo>
                  <a:lnTo>
                    <a:pt x="1" y="127"/>
                  </a:lnTo>
                  <a:lnTo>
                    <a:pt x="0" y="124"/>
                  </a:lnTo>
                  <a:lnTo>
                    <a:pt x="0" y="123"/>
                  </a:lnTo>
                  <a:lnTo>
                    <a:pt x="2" y="117"/>
                  </a:lnTo>
                  <a:lnTo>
                    <a:pt x="3" y="111"/>
                  </a:lnTo>
                  <a:lnTo>
                    <a:pt x="3" y="110"/>
                  </a:lnTo>
                  <a:lnTo>
                    <a:pt x="13" y="110"/>
                  </a:lnTo>
                  <a:lnTo>
                    <a:pt x="14" y="109"/>
                  </a:lnTo>
                  <a:lnTo>
                    <a:pt x="21" y="106"/>
                  </a:lnTo>
                  <a:lnTo>
                    <a:pt x="27" y="99"/>
                  </a:lnTo>
                  <a:lnTo>
                    <a:pt x="28" y="96"/>
                  </a:lnTo>
                  <a:lnTo>
                    <a:pt x="30" y="92"/>
                  </a:lnTo>
                  <a:lnTo>
                    <a:pt x="34" y="89"/>
                  </a:lnTo>
                  <a:lnTo>
                    <a:pt x="34" y="88"/>
                  </a:lnTo>
                  <a:lnTo>
                    <a:pt x="35" y="85"/>
                  </a:lnTo>
                  <a:lnTo>
                    <a:pt x="36" y="83"/>
                  </a:lnTo>
                  <a:lnTo>
                    <a:pt x="39" y="80"/>
                  </a:lnTo>
                  <a:lnTo>
                    <a:pt x="42" y="77"/>
                  </a:lnTo>
                  <a:lnTo>
                    <a:pt x="42" y="77"/>
                  </a:lnTo>
                  <a:lnTo>
                    <a:pt x="41" y="76"/>
                  </a:lnTo>
                  <a:lnTo>
                    <a:pt x="42" y="75"/>
                  </a:lnTo>
                  <a:lnTo>
                    <a:pt x="44" y="74"/>
                  </a:lnTo>
                  <a:lnTo>
                    <a:pt x="47" y="73"/>
                  </a:lnTo>
                  <a:lnTo>
                    <a:pt x="48" y="71"/>
                  </a:lnTo>
                  <a:lnTo>
                    <a:pt x="48" y="68"/>
                  </a:lnTo>
                  <a:lnTo>
                    <a:pt x="47" y="66"/>
                  </a:lnTo>
                  <a:lnTo>
                    <a:pt x="47" y="64"/>
                  </a:lnTo>
                  <a:lnTo>
                    <a:pt x="47" y="64"/>
                  </a:lnTo>
                  <a:lnTo>
                    <a:pt x="44" y="63"/>
                  </a:lnTo>
                  <a:lnTo>
                    <a:pt x="41" y="62"/>
                  </a:lnTo>
                  <a:lnTo>
                    <a:pt x="38" y="62"/>
                  </a:lnTo>
                  <a:lnTo>
                    <a:pt x="36" y="61"/>
                  </a:lnTo>
                  <a:lnTo>
                    <a:pt x="36" y="60"/>
                  </a:lnTo>
                  <a:lnTo>
                    <a:pt x="36" y="58"/>
                  </a:lnTo>
                  <a:lnTo>
                    <a:pt x="36" y="57"/>
                  </a:lnTo>
                  <a:lnTo>
                    <a:pt x="36" y="57"/>
                  </a:lnTo>
                  <a:lnTo>
                    <a:pt x="37" y="54"/>
                  </a:lnTo>
                  <a:lnTo>
                    <a:pt x="36" y="53"/>
                  </a:lnTo>
                  <a:lnTo>
                    <a:pt x="36" y="53"/>
                  </a:lnTo>
                  <a:lnTo>
                    <a:pt x="36" y="52"/>
                  </a:lnTo>
                  <a:lnTo>
                    <a:pt x="39" y="46"/>
                  </a:lnTo>
                  <a:lnTo>
                    <a:pt x="40" y="45"/>
                  </a:lnTo>
                  <a:lnTo>
                    <a:pt x="41" y="45"/>
                  </a:lnTo>
                  <a:lnTo>
                    <a:pt x="43" y="44"/>
                  </a:lnTo>
                  <a:lnTo>
                    <a:pt x="45" y="44"/>
                  </a:lnTo>
                  <a:lnTo>
                    <a:pt x="46" y="44"/>
                  </a:lnTo>
                  <a:lnTo>
                    <a:pt x="47" y="44"/>
                  </a:lnTo>
                  <a:lnTo>
                    <a:pt x="49" y="43"/>
                  </a:lnTo>
                  <a:lnTo>
                    <a:pt x="49" y="41"/>
                  </a:lnTo>
                  <a:lnTo>
                    <a:pt x="50" y="37"/>
                  </a:lnTo>
                  <a:lnTo>
                    <a:pt x="50" y="34"/>
                  </a:lnTo>
                  <a:lnTo>
                    <a:pt x="48" y="31"/>
                  </a:lnTo>
                  <a:lnTo>
                    <a:pt x="48" y="27"/>
                  </a:lnTo>
                  <a:lnTo>
                    <a:pt x="49" y="22"/>
                  </a:lnTo>
                  <a:lnTo>
                    <a:pt x="48" y="19"/>
                  </a:lnTo>
                  <a:lnTo>
                    <a:pt x="46" y="15"/>
                  </a:lnTo>
                  <a:lnTo>
                    <a:pt x="45" y="13"/>
                  </a:lnTo>
                  <a:lnTo>
                    <a:pt x="42" y="12"/>
                  </a:lnTo>
                  <a:lnTo>
                    <a:pt x="38" y="7"/>
                  </a:lnTo>
                  <a:lnTo>
                    <a:pt x="37" y="5"/>
                  </a:lnTo>
                  <a:lnTo>
                    <a:pt x="37" y="3"/>
                  </a:lnTo>
                  <a:lnTo>
                    <a:pt x="38" y="3"/>
                  </a:lnTo>
                  <a:lnTo>
                    <a:pt x="39" y="2"/>
                  </a:lnTo>
                  <a:lnTo>
                    <a:pt x="41" y="3"/>
                  </a:lnTo>
                  <a:lnTo>
                    <a:pt x="44" y="2"/>
                  </a:lnTo>
                  <a:lnTo>
                    <a:pt x="46" y="1"/>
                  </a:lnTo>
                  <a:lnTo>
                    <a:pt x="48" y="0"/>
                  </a:lnTo>
                  <a:close/>
                  <a:moveTo>
                    <a:pt x="338" y="125"/>
                  </a:moveTo>
                  <a:lnTo>
                    <a:pt x="339" y="126"/>
                  </a:lnTo>
                  <a:lnTo>
                    <a:pt x="338" y="128"/>
                  </a:lnTo>
                  <a:lnTo>
                    <a:pt x="338" y="133"/>
                  </a:lnTo>
                  <a:lnTo>
                    <a:pt x="338" y="136"/>
                  </a:lnTo>
                  <a:lnTo>
                    <a:pt x="336" y="140"/>
                  </a:lnTo>
                  <a:lnTo>
                    <a:pt x="334" y="142"/>
                  </a:lnTo>
                  <a:lnTo>
                    <a:pt x="333" y="142"/>
                  </a:lnTo>
                  <a:lnTo>
                    <a:pt x="332" y="141"/>
                  </a:lnTo>
                  <a:lnTo>
                    <a:pt x="331" y="140"/>
                  </a:lnTo>
                  <a:lnTo>
                    <a:pt x="333" y="132"/>
                  </a:lnTo>
                  <a:lnTo>
                    <a:pt x="332" y="126"/>
                  </a:lnTo>
                  <a:lnTo>
                    <a:pt x="335" y="126"/>
                  </a:lnTo>
                  <a:lnTo>
                    <a:pt x="338" y="125"/>
                  </a:lnTo>
                  <a:close/>
                  <a:moveTo>
                    <a:pt x="326" y="166"/>
                  </a:moveTo>
                  <a:lnTo>
                    <a:pt x="329" y="172"/>
                  </a:lnTo>
                  <a:lnTo>
                    <a:pt x="329" y="173"/>
                  </a:lnTo>
                  <a:lnTo>
                    <a:pt x="327" y="174"/>
                  </a:lnTo>
                  <a:lnTo>
                    <a:pt x="326" y="174"/>
                  </a:lnTo>
                  <a:lnTo>
                    <a:pt x="324" y="173"/>
                  </a:lnTo>
                  <a:lnTo>
                    <a:pt x="324" y="171"/>
                  </a:lnTo>
                  <a:lnTo>
                    <a:pt x="323" y="172"/>
                  </a:lnTo>
                  <a:lnTo>
                    <a:pt x="320" y="169"/>
                  </a:lnTo>
                  <a:lnTo>
                    <a:pt x="318" y="168"/>
                  </a:lnTo>
                  <a:lnTo>
                    <a:pt x="317" y="166"/>
                  </a:lnTo>
                  <a:lnTo>
                    <a:pt x="317" y="162"/>
                  </a:lnTo>
                  <a:lnTo>
                    <a:pt x="317" y="157"/>
                  </a:lnTo>
                  <a:lnTo>
                    <a:pt x="319" y="155"/>
                  </a:lnTo>
                  <a:lnTo>
                    <a:pt x="320" y="151"/>
                  </a:lnTo>
                  <a:lnTo>
                    <a:pt x="322" y="154"/>
                  </a:lnTo>
                  <a:lnTo>
                    <a:pt x="322" y="158"/>
                  </a:lnTo>
                  <a:lnTo>
                    <a:pt x="324" y="163"/>
                  </a:lnTo>
                  <a:lnTo>
                    <a:pt x="326" y="166"/>
                  </a:lnTo>
                  <a:close/>
                  <a:moveTo>
                    <a:pt x="333" y="224"/>
                  </a:moveTo>
                  <a:lnTo>
                    <a:pt x="331" y="224"/>
                  </a:lnTo>
                  <a:lnTo>
                    <a:pt x="331" y="224"/>
                  </a:lnTo>
                  <a:lnTo>
                    <a:pt x="330" y="222"/>
                  </a:lnTo>
                  <a:lnTo>
                    <a:pt x="332" y="221"/>
                  </a:lnTo>
                  <a:lnTo>
                    <a:pt x="334" y="219"/>
                  </a:lnTo>
                  <a:lnTo>
                    <a:pt x="337" y="216"/>
                  </a:lnTo>
                  <a:lnTo>
                    <a:pt x="339" y="213"/>
                  </a:lnTo>
                  <a:lnTo>
                    <a:pt x="340" y="213"/>
                  </a:lnTo>
                  <a:lnTo>
                    <a:pt x="339" y="216"/>
                  </a:lnTo>
                  <a:lnTo>
                    <a:pt x="337" y="221"/>
                  </a:lnTo>
                  <a:lnTo>
                    <a:pt x="335" y="221"/>
                  </a:lnTo>
                  <a:lnTo>
                    <a:pt x="333" y="22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1" name="Freeform 1136">
              <a:extLst>
                <a:ext uri="{FF2B5EF4-FFF2-40B4-BE49-F238E27FC236}">
                  <a16:creationId xmlns="" xmlns:a16="http://schemas.microsoft.com/office/drawing/2014/main" id="{6FF59E6A-B5B1-6CC3-86D2-B698D97E7209}"/>
                </a:ext>
              </a:extLst>
            </p:cNvPr>
            <p:cNvSpPr>
              <a:spLocks noChangeArrowheads="1"/>
            </p:cNvSpPr>
            <p:nvPr/>
          </p:nvSpPr>
          <p:spPr bwMode="auto">
            <a:xfrm>
              <a:off x="9787427" y="10100163"/>
              <a:ext cx="10990" cy="21981"/>
            </a:xfrm>
            <a:custGeom>
              <a:avLst/>
              <a:gdLst>
                <a:gd name="T0" fmla="*/ 7 w 9"/>
                <a:gd name="T1" fmla="*/ 0 h 18"/>
                <a:gd name="T2" fmla="*/ 8 w 9"/>
                <a:gd name="T3" fmla="*/ 1 h 18"/>
                <a:gd name="T4" fmla="*/ 7 w 9"/>
                <a:gd name="T5" fmla="*/ 3 h 18"/>
                <a:gd name="T6" fmla="*/ 7 w 9"/>
                <a:gd name="T7" fmla="*/ 8 h 18"/>
                <a:gd name="T8" fmla="*/ 7 w 9"/>
                <a:gd name="T9" fmla="*/ 11 h 18"/>
                <a:gd name="T10" fmla="*/ 5 w 9"/>
                <a:gd name="T11" fmla="*/ 15 h 18"/>
                <a:gd name="T12" fmla="*/ 3 w 9"/>
                <a:gd name="T13" fmla="*/ 17 h 18"/>
                <a:gd name="T14" fmla="*/ 2 w 9"/>
                <a:gd name="T15" fmla="*/ 17 h 18"/>
                <a:gd name="T16" fmla="*/ 1 w 9"/>
                <a:gd name="T17" fmla="*/ 16 h 18"/>
                <a:gd name="T18" fmla="*/ 0 w 9"/>
                <a:gd name="T19" fmla="*/ 15 h 18"/>
                <a:gd name="T20" fmla="*/ 2 w 9"/>
                <a:gd name="T21" fmla="*/ 7 h 18"/>
                <a:gd name="T22" fmla="*/ 1 w 9"/>
                <a:gd name="T23" fmla="*/ 1 h 18"/>
                <a:gd name="T24" fmla="*/ 4 w 9"/>
                <a:gd name="T25" fmla="*/ 1 h 18"/>
                <a:gd name="T26" fmla="*/ 7 w 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8">
                  <a:moveTo>
                    <a:pt x="7" y="0"/>
                  </a:moveTo>
                  <a:lnTo>
                    <a:pt x="8" y="1"/>
                  </a:lnTo>
                  <a:lnTo>
                    <a:pt x="7" y="3"/>
                  </a:lnTo>
                  <a:lnTo>
                    <a:pt x="7" y="8"/>
                  </a:lnTo>
                  <a:lnTo>
                    <a:pt x="7" y="11"/>
                  </a:lnTo>
                  <a:lnTo>
                    <a:pt x="5" y="15"/>
                  </a:lnTo>
                  <a:lnTo>
                    <a:pt x="3" y="17"/>
                  </a:lnTo>
                  <a:lnTo>
                    <a:pt x="2" y="17"/>
                  </a:lnTo>
                  <a:lnTo>
                    <a:pt x="1" y="16"/>
                  </a:lnTo>
                  <a:lnTo>
                    <a:pt x="0" y="15"/>
                  </a:lnTo>
                  <a:lnTo>
                    <a:pt x="2" y="7"/>
                  </a:lnTo>
                  <a:lnTo>
                    <a:pt x="1" y="1"/>
                  </a:lnTo>
                  <a:lnTo>
                    <a:pt x="4" y="1"/>
                  </a:lnTo>
                  <a:lnTo>
                    <a:pt x="7"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2" name="Freeform 1137">
              <a:extLst>
                <a:ext uri="{FF2B5EF4-FFF2-40B4-BE49-F238E27FC236}">
                  <a16:creationId xmlns="" xmlns:a16="http://schemas.microsoft.com/office/drawing/2014/main" id="{31777FA6-78A2-1D67-D133-C39F44857247}"/>
                </a:ext>
              </a:extLst>
            </p:cNvPr>
            <p:cNvSpPr>
              <a:spLocks noChangeArrowheads="1"/>
            </p:cNvSpPr>
            <p:nvPr/>
          </p:nvSpPr>
          <p:spPr bwMode="auto">
            <a:xfrm>
              <a:off x="9770939" y="10133135"/>
              <a:ext cx="16487" cy="27474"/>
            </a:xfrm>
            <a:custGeom>
              <a:avLst/>
              <a:gdLst>
                <a:gd name="T0" fmla="*/ 9 w 13"/>
                <a:gd name="T1" fmla="*/ 15 h 24"/>
                <a:gd name="T2" fmla="*/ 12 w 13"/>
                <a:gd name="T3" fmla="*/ 21 h 24"/>
                <a:gd name="T4" fmla="*/ 12 w 13"/>
                <a:gd name="T5" fmla="*/ 22 h 24"/>
                <a:gd name="T6" fmla="*/ 10 w 13"/>
                <a:gd name="T7" fmla="*/ 23 h 24"/>
                <a:gd name="T8" fmla="*/ 9 w 13"/>
                <a:gd name="T9" fmla="*/ 23 h 24"/>
                <a:gd name="T10" fmla="*/ 7 w 13"/>
                <a:gd name="T11" fmla="*/ 22 h 24"/>
                <a:gd name="T12" fmla="*/ 7 w 13"/>
                <a:gd name="T13" fmla="*/ 20 h 24"/>
                <a:gd name="T14" fmla="*/ 6 w 13"/>
                <a:gd name="T15" fmla="*/ 21 h 24"/>
                <a:gd name="T16" fmla="*/ 3 w 13"/>
                <a:gd name="T17" fmla="*/ 18 h 24"/>
                <a:gd name="T18" fmla="*/ 1 w 13"/>
                <a:gd name="T19" fmla="*/ 17 h 24"/>
                <a:gd name="T20" fmla="*/ 0 w 13"/>
                <a:gd name="T21" fmla="*/ 15 h 24"/>
                <a:gd name="T22" fmla="*/ 0 w 13"/>
                <a:gd name="T23" fmla="*/ 11 h 24"/>
                <a:gd name="T24" fmla="*/ 0 w 13"/>
                <a:gd name="T25" fmla="*/ 6 h 24"/>
                <a:gd name="T26" fmla="*/ 2 w 13"/>
                <a:gd name="T27" fmla="*/ 4 h 24"/>
                <a:gd name="T28" fmla="*/ 3 w 13"/>
                <a:gd name="T29" fmla="*/ 0 h 24"/>
                <a:gd name="T30" fmla="*/ 5 w 13"/>
                <a:gd name="T31" fmla="*/ 3 h 24"/>
                <a:gd name="T32" fmla="*/ 5 w 13"/>
                <a:gd name="T33" fmla="*/ 7 h 24"/>
                <a:gd name="T34" fmla="*/ 7 w 13"/>
                <a:gd name="T35" fmla="*/ 12 h 24"/>
                <a:gd name="T36" fmla="*/ 9 w 13"/>
                <a:gd name="T3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4">
                  <a:moveTo>
                    <a:pt x="9" y="15"/>
                  </a:moveTo>
                  <a:lnTo>
                    <a:pt x="12" y="21"/>
                  </a:lnTo>
                  <a:lnTo>
                    <a:pt x="12" y="22"/>
                  </a:lnTo>
                  <a:lnTo>
                    <a:pt x="10" y="23"/>
                  </a:lnTo>
                  <a:lnTo>
                    <a:pt x="9" y="23"/>
                  </a:lnTo>
                  <a:lnTo>
                    <a:pt x="7" y="22"/>
                  </a:lnTo>
                  <a:lnTo>
                    <a:pt x="7" y="20"/>
                  </a:lnTo>
                  <a:lnTo>
                    <a:pt x="6" y="21"/>
                  </a:lnTo>
                  <a:lnTo>
                    <a:pt x="3" y="18"/>
                  </a:lnTo>
                  <a:lnTo>
                    <a:pt x="1" y="17"/>
                  </a:lnTo>
                  <a:lnTo>
                    <a:pt x="0" y="15"/>
                  </a:lnTo>
                  <a:lnTo>
                    <a:pt x="0" y="11"/>
                  </a:lnTo>
                  <a:lnTo>
                    <a:pt x="0" y="6"/>
                  </a:lnTo>
                  <a:lnTo>
                    <a:pt x="2" y="4"/>
                  </a:lnTo>
                  <a:lnTo>
                    <a:pt x="3" y="0"/>
                  </a:lnTo>
                  <a:lnTo>
                    <a:pt x="5" y="3"/>
                  </a:lnTo>
                  <a:lnTo>
                    <a:pt x="5" y="7"/>
                  </a:lnTo>
                  <a:lnTo>
                    <a:pt x="7" y="12"/>
                  </a:lnTo>
                  <a:lnTo>
                    <a:pt x="9"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3" name="Freeform 1138">
              <a:extLst>
                <a:ext uri="{FF2B5EF4-FFF2-40B4-BE49-F238E27FC236}">
                  <a16:creationId xmlns="" xmlns:a16="http://schemas.microsoft.com/office/drawing/2014/main" id="{F3AF76AB-EB4B-A930-97CF-C810AF8419BF}"/>
                </a:ext>
              </a:extLst>
            </p:cNvPr>
            <p:cNvSpPr>
              <a:spLocks noChangeArrowheads="1"/>
            </p:cNvSpPr>
            <p:nvPr/>
          </p:nvSpPr>
          <p:spPr bwMode="auto">
            <a:xfrm>
              <a:off x="9787427" y="10210067"/>
              <a:ext cx="10990" cy="16484"/>
            </a:xfrm>
            <a:custGeom>
              <a:avLst/>
              <a:gdLst>
                <a:gd name="T0" fmla="*/ 3 w 11"/>
                <a:gd name="T1" fmla="*/ 11 h 12"/>
                <a:gd name="T2" fmla="*/ 1 w 11"/>
                <a:gd name="T3" fmla="*/ 11 h 12"/>
                <a:gd name="T4" fmla="*/ 1 w 11"/>
                <a:gd name="T5" fmla="*/ 11 h 12"/>
                <a:gd name="T6" fmla="*/ 0 w 11"/>
                <a:gd name="T7" fmla="*/ 9 h 12"/>
                <a:gd name="T8" fmla="*/ 2 w 11"/>
                <a:gd name="T9" fmla="*/ 8 h 12"/>
                <a:gd name="T10" fmla="*/ 4 w 11"/>
                <a:gd name="T11" fmla="*/ 6 h 12"/>
                <a:gd name="T12" fmla="*/ 7 w 11"/>
                <a:gd name="T13" fmla="*/ 3 h 12"/>
                <a:gd name="T14" fmla="*/ 9 w 11"/>
                <a:gd name="T15" fmla="*/ 0 h 12"/>
                <a:gd name="T16" fmla="*/ 10 w 11"/>
                <a:gd name="T17" fmla="*/ 0 h 12"/>
                <a:gd name="T18" fmla="*/ 9 w 11"/>
                <a:gd name="T19" fmla="*/ 3 h 12"/>
                <a:gd name="T20" fmla="*/ 7 w 11"/>
                <a:gd name="T21" fmla="*/ 8 h 12"/>
                <a:gd name="T22" fmla="*/ 5 w 11"/>
                <a:gd name="T23" fmla="*/ 8 h 12"/>
                <a:gd name="T24" fmla="*/ 3 w 11"/>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3" y="11"/>
                  </a:moveTo>
                  <a:lnTo>
                    <a:pt x="1" y="11"/>
                  </a:lnTo>
                  <a:lnTo>
                    <a:pt x="1" y="11"/>
                  </a:lnTo>
                  <a:lnTo>
                    <a:pt x="0" y="9"/>
                  </a:lnTo>
                  <a:lnTo>
                    <a:pt x="2" y="8"/>
                  </a:lnTo>
                  <a:lnTo>
                    <a:pt x="4" y="6"/>
                  </a:lnTo>
                  <a:lnTo>
                    <a:pt x="7" y="3"/>
                  </a:lnTo>
                  <a:lnTo>
                    <a:pt x="9" y="0"/>
                  </a:lnTo>
                  <a:lnTo>
                    <a:pt x="10" y="0"/>
                  </a:lnTo>
                  <a:lnTo>
                    <a:pt x="9" y="3"/>
                  </a:lnTo>
                  <a:lnTo>
                    <a:pt x="7" y="8"/>
                  </a:lnTo>
                  <a:lnTo>
                    <a:pt x="5" y="8"/>
                  </a:lnTo>
                  <a:lnTo>
                    <a:pt x="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74" name="Freeform 1139">
              <a:extLst>
                <a:ext uri="{FF2B5EF4-FFF2-40B4-BE49-F238E27FC236}">
                  <a16:creationId xmlns="" xmlns:a16="http://schemas.microsoft.com/office/drawing/2014/main" id="{BC2D1B75-2023-77F8-D9E0-A7A76BC19B06}"/>
                </a:ext>
              </a:extLst>
            </p:cNvPr>
            <p:cNvSpPr>
              <a:spLocks noChangeArrowheads="1"/>
            </p:cNvSpPr>
            <p:nvPr/>
          </p:nvSpPr>
          <p:spPr bwMode="auto">
            <a:xfrm>
              <a:off x="9386276" y="9737481"/>
              <a:ext cx="214314" cy="225301"/>
            </a:xfrm>
            <a:custGeom>
              <a:avLst/>
              <a:gdLst>
                <a:gd name="T0" fmla="*/ 130 w 174"/>
                <a:gd name="T1" fmla="*/ 166 h 183"/>
                <a:gd name="T2" fmla="*/ 113 w 174"/>
                <a:gd name="T3" fmla="*/ 166 h 183"/>
                <a:gd name="T4" fmla="*/ 96 w 174"/>
                <a:gd name="T5" fmla="*/ 166 h 183"/>
                <a:gd name="T6" fmla="*/ 79 w 174"/>
                <a:gd name="T7" fmla="*/ 166 h 183"/>
                <a:gd name="T8" fmla="*/ 62 w 174"/>
                <a:gd name="T9" fmla="*/ 166 h 183"/>
                <a:gd name="T10" fmla="*/ 44 w 174"/>
                <a:gd name="T11" fmla="*/ 166 h 183"/>
                <a:gd name="T12" fmla="*/ 40 w 174"/>
                <a:gd name="T13" fmla="*/ 166 h 183"/>
                <a:gd name="T14" fmla="*/ 33 w 174"/>
                <a:gd name="T15" fmla="*/ 169 h 183"/>
                <a:gd name="T16" fmla="*/ 29 w 174"/>
                <a:gd name="T17" fmla="*/ 169 h 183"/>
                <a:gd name="T18" fmla="*/ 24 w 174"/>
                <a:gd name="T19" fmla="*/ 170 h 183"/>
                <a:gd name="T20" fmla="*/ 19 w 174"/>
                <a:gd name="T21" fmla="*/ 177 h 183"/>
                <a:gd name="T22" fmla="*/ 12 w 174"/>
                <a:gd name="T23" fmla="*/ 182 h 183"/>
                <a:gd name="T24" fmla="*/ 9 w 174"/>
                <a:gd name="T25" fmla="*/ 177 h 183"/>
                <a:gd name="T26" fmla="*/ 0 w 174"/>
                <a:gd name="T27" fmla="*/ 179 h 183"/>
                <a:gd name="T28" fmla="*/ 0 w 174"/>
                <a:gd name="T29" fmla="*/ 166 h 183"/>
                <a:gd name="T30" fmla="*/ 2 w 174"/>
                <a:gd name="T31" fmla="*/ 156 h 183"/>
                <a:gd name="T32" fmla="*/ 4 w 174"/>
                <a:gd name="T33" fmla="*/ 138 h 183"/>
                <a:gd name="T34" fmla="*/ 6 w 174"/>
                <a:gd name="T35" fmla="*/ 130 h 183"/>
                <a:gd name="T36" fmla="*/ 10 w 174"/>
                <a:gd name="T37" fmla="*/ 121 h 183"/>
                <a:gd name="T38" fmla="*/ 12 w 174"/>
                <a:gd name="T39" fmla="*/ 109 h 183"/>
                <a:gd name="T40" fmla="*/ 20 w 174"/>
                <a:gd name="T41" fmla="*/ 103 h 183"/>
                <a:gd name="T42" fmla="*/ 29 w 174"/>
                <a:gd name="T43" fmla="*/ 95 h 183"/>
                <a:gd name="T44" fmla="*/ 51 w 174"/>
                <a:gd name="T45" fmla="*/ 73 h 183"/>
                <a:gd name="T46" fmla="*/ 55 w 174"/>
                <a:gd name="T47" fmla="*/ 66 h 183"/>
                <a:gd name="T48" fmla="*/ 52 w 174"/>
                <a:gd name="T49" fmla="*/ 62 h 183"/>
                <a:gd name="T50" fmla="*/ 47 w 174"/>
                <a:gd name="T51" fmla="*/ 61 h 183"/>
                <a:gd name="T52" fmla="*/ 41 w 174"/>
                <a:gd name="T53" fmla="*/ 58 h 183"/>
                <a:gd name="T54" fmla="*/ 39 w 174"/>
                <a:gd name="T55" fmla="*/ 50 h 183"/>
                <a:gd name="T56" fmla="*/ 41 w 174"/>
                <a:gd name="T57" fmla="*/ 41 h 183"/>
                <a:gd name="T58" fmla="*/ 38 w 174"/>
                <a:gd name="T59" fmla="*/ 38 h 183"/>
                <a:gd name="T60" fmla="*/ 42 w 174"/>
                <a:gd name="T61" fmla="*/ 28 h 183"/>
                <a:gd name="T62" fmla="*/ 41 w 174"/>
                <a:gd name="T63" fmla="*/ 23 h 183"/>
                <a:gd name="T64" fmla="*/ 47 w 174"/>
                <a:gd name="T65" fmla="*/ 16 h 183"/>
                <a:gd name="T66" fmla="*/ 57 w 174"/>
                <a:gd name="T67" fmla="*/ 15 h 183"/>
                <a:gd name="T68" fmla="*/ 67 w 174"/>
                <a:gd name="T69" fmla="*/ 17 h 183"/>
                <a:gd name="T70" fmla="*/ 74 w 174"/>
                <a:gd name="T71" fmla="*/ 17 h 183"/>
                <a:gd name="T72" fmla="*/ 81 w 174"/>
                <a:gd name="T73" fmla="*/ 22 h 183"/>
                <a:gd name="T74" fmla="*/ 84 w 174"/>
                <a:gd name="T75" fmla="*/ 19 h 183"/>
                <a:gd name="T76" fmla="*/ 95 w 174"/>
                <a:gd name="T77" fmla="*/ 15 h 183"/>
                <a:gd name="T78" fmla="*/ 105 w 174"/>
                <a:gd name="T79" fmla="*/ 13 h 183"/>
                <a:gd name="T80" fmla="*/ 120 w 174"/>
                <a:gd name="T81" fmla="*/ 15 h 183"/>
                <a:gd name="T82" fmla="*/ 128 w 174"/>
                <a:gd name="T83" fmla="*/ 13 h 183"/>
                <a:gd name="T84" fmla="*/ 147 w 174"/>
                <a:gd name="T85" fmla="*/ 10 h 183"/>
                <a:gd name="T86" fmla="*/ 148 w 174"/>
                <a:gd name="T87" fmla="*/ 13 h 183"/>
                <a:gd name="T88" fmla="*/ 156 w 174"/>
                <a:gd name="T89" fmla="*/ 18 h 183"/>
                <a:gd name="T90" fmla="*/ 155 w 174"/>
                <a:gd name="T91" fmla="*/ 28 h 183"/>
                <a:gd name="T92" fmla="*/ 161 w 174"/>
                <a:gd name="T93" fmla="*/ 41 h 183"/>
                <a:gd name="T94" fmla="*/ 167 w 174"/>
                <a:gd name="T95" fmla="*/ 48 h 183"/>
                <a:gd name="T96" fmla="*/ 170 w 174"/>
                <a:gd name="T97" fmla="*/ 52 h 183"/>
                <a:gd name="T98" fmla="*/ 172 w 174"/>
                <a:gd name="T99" fmla="*/ 64 h 183"/>
                <a:gd name="T100" fmla="*/ 173 w 174"/>
                <a:gd name="T101" fmla="*/ 78 h 183"/>
                <a:gd name="T102" fmla="*/ 172 w 174"/>
                <a:gd name="T103" fmla="*/ 84 h 183"/>
                <a:gd name="T104" fmla="*/ 168 w 174"/>
                <a:gd name="T105" fmla="*/ 89 h 183"/>
                <a:gd name="T106" fmla="*/ 168 w 174"/>
                <a:gd name="T107" fmla="*/ 95 h 183"/>
                <a:gd name="T108" fmla="*/ 163 w 174"/>
                <a:gd name="T109" fmla="*/ 97 h 183"/>
                <a:gd name="T110" fmla="*/ 158 w 174"/>
                <a:gd name="T111" fmla="*/ 102 h 183"/>
                <a:gd name="T112" fmla="*/ 151 w 174"/>
                <a:gd name="T113" fmla="*/ 113 h 183"/>
                <a:gd name="T114" fmla="*/ 145 w 174"/>
                <a:gd name="T115" fmla="*/ 122 h 183"/>
                <a:gd name="T116" fmla="*/ 140 w 174"/>
                <a:gd name="T117" fmla="*/ 135 h 183"/>
                <a:gd name="T118" fmla="*/ 139 w 174"/>
                <a:gd name="T119" fmla="*/ 16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3">
                  <a:moveTo>
                    <a:pt x="139" y="166"/>
                  </a:moveTo>
                  <a:lnTo>
                    <a:pt x="136" y="166"/>
                  </a:lnTo>
                  <a:lnTo>
                    <a:pt x="130" y="166"/>
                  </a:lnTo>
                  <a:lnTo>
                    <a:pt x="124" y="166"/>
                  </a:lnTo>
                  <a:lnTo>
                    <a:pt x="118" y="166"/>
                  </a:lnTo>
                  <a:lnTo>
                    <a:pt x="113" y="166"/>
                  </a:lnTo>
                  <a:lnTo>
                    <a:pt x="107" y="166"/>
                  </a:lnTo>
                  <a:lnTo>
                    <a:pt x="101" y="166"/>
                  </a:lnTo>
                  <a:lnTo>
                    <a:pt x="96" y="166"/>
                  </a:lnTo>
                  <a:lnTo>
                    <a:pt x="90" y="166"/>
                  </a:lnTo>
                  <a:lnTo>
                    <a:pt x="84" y="166"/>
                  </a:lnTo>
                  <a:lnTo>
                    <a:pt x="79" y="166"/>
                  </a:lnTo>
                  <a:lnTo>
                    <a:pt x="73" y="166"/>
                  </a:lnTo>
                  <a:lnTo>
                    <a:pt x="67" y="166"/>
                  </a:lnTo>
                  <a:lnTo>
                    <a:pt x="62" y="166"/>
                  </a:lnTo>
                  <a:lnTo>
                    <a:pt x="56" y="166"/>
                  </a:lnTo>
                  <a:lnTo>
                    <a:pt x="50" y="166"/>
                  </a:lnTo>
                  <a:lnTo>
                    <a:pt x="44" y="166"/>
                  </a:lnTo>
                  <a:lnTo>
                    <a:pt x="41" y="166"/>
                  </a:lnTo>
                  <a:lnTo>
                    <a:pt x="40" y="166"/>
                  </a:lnTo>
                  <a:lnTo>
                    <a:pt x="40" y="166"/>
                  </a:lnTo>
                  <a:lnTo>
                    <a:pt x="38" y="166"/>
                  </a:lnTo>
                  <a:lnTo>
                    <a:pt x="35" y="168"/>
                  </a:lnTo>
                  <a:lnTo>
                    <a:pt x="33" y="169"/>
                  </a:lnTo>
                  <a:lnTo>
                    <a:pt x="30" y="168"/>
                  </a:lnTo>
                  <a:lnTo>
                    <a:pt x="30" y="169"/>
                  </a:lnTo>
                  <a:lnTo>
                    <a:pt x="29" y="169"/>
                  </a:lnTo>
                  <a:lnTo>
                    <a:pt x="27" y="168"/>
                  </a:lnTo>
                  <a:lnTo>
                    <a:pt x="26" y="169"/>
                  </a:lnTo>
                  <a:lnTo>
                    <a:pt x="24" y="170"/>
                  </a:lnTo>
                  <a:lnTo>
                    <a:pt x="23" y="172"/>
                  </a:lnTo>
                  <a:lnTo>
                    <a:pt x="21" y="174"/>
                  </a:lnTo>
                  <a:lnTo>
                    <a:pt x="19" y="177"/>
                  </a:lnTo>
                  <a:lnTo>
                    <a:pt x="17" y="178"/>
                  </a:lnTo>
                  <a:lnTo>
                    <a:pt x="14" y="180"/>
                  </a:lnTo>
                  <a:lnTo>
                    <a:pt x="12" y="182"/>
                  </a:lnTo>
                  <a:lnTo>
                    <a:pt x="11" y="181"/>
                  </a:lnTo>
                  <a:lnTo>
                    <a:pt x="10" y="181"/>
                  </a:lnTo>
                  <a:lnTo>
                    <a:pt x="9" y="177"/>
                  </a:lnTo>
                  <a:lnTo>
                    <a:pt x="8" y="177"/>
                  </a:lnTo>
                  <a:lnTo>
                    <a:pt x="2" y="179"/>
                  </a:lnTo>
                  <a:lnTo>
                    <a:pt x="0" y="179"/>
                  </a:lnTo>
                  <a:lnTo>
                    <a:pt x="0" y="178"/>
                  </a:lnTo>
                  <a:lnTo>
                    <a:pt x="0" y="170"/>
                  </a:lnTo>
                  <a:lnTo>
                    <a:pt x="0" y="166"/>
                  </a:lnTo>
                  <a:lnTo>
                    <a:pt x="1" y="162"/>
                  </a:lnTo>
                  <a:lnTo>
                    <a:pt x="2" y="160"/>
                  </a:lnTo>
                  <a:lnTo>
                    <a:pt x="2" y="156"/>
                  </a:lnTo>
                  <a:lnTo>
                    <a:pt x="3" y="152"/>
                  </a:lnTo>
                  <a:lnTo>
                    <a:pt x="2" y="149"/>
                  </a:lnTo>
                  <a:lnTo>
                    <a:pt x="4" y="138"/>
                  </a:lnTo>
                  <a:lnTo>
                    <a:pt x="4" y="136"/>
                  </a:lnTo>
                  <a:lnTo>
                    <a:pt x="5" y="132"/>
                  </a:lnTo>
                  <a:lnTo>
                    <a:pt x="6" y="130"/>
                  </a:lnTo>
                  <a:lnTo>
                    <a:pt x="7" y="129"/>
                  </a:lnTo>
                  <a:lnTo>
                    <a:pt x="8" y="126"/>
                  </a:lnTo>
                  <a:lnTo>
                    <a:pt x="10" y="121"/>
                  </a:lnTo>
                  <a:lnTo>
                    <a:pt x="12" y="119"/>
                  </a:lnTo>
                  <a:lnTo>
                    <a:pt x="11" y="113"/>
                  </a:lnTo>
                  <a:lnTo>
                    <a:pt x="12" y="109"/>
                  </a:lnTo>
                  <a:lnTo>
                    <a:pt x="12" y="108"/>
                  </a:lnTo>
                  <a:lnTo>
                    <a:pt x="16" y="107"/>
                  </a:lnTo>
                  <a:lnTo>
                    <a:pt x="20" y="103"/>
                  </a:lnTo>
                  <a:lnTo>
                    <a:pt x="22" y="100"/>
                  </a:lnTo>
                  <a:lnTo>
                    <a:pt x="24" y="97"/>
                  </a:lnTo>
                  <a:lnTo>
                    <a:pt x="29" y="95"/>
                  </a:lnTo>
                  <a:lnTo>
                    <a:pt x="29" y="95"/>
                  </a:lnTo>
                  <a:lnTo>
                    <a:pt x="44" y="81"/>
                  </a:lnTo>
                  <a:lnTo>
                    <a:pt x="51" y="73"/>
                  </a:lnTo>
                  <a:lnTo>
                    <a:pt x="54" y="70"/>
                  </a:lnTo>
                  <a:lnTo>
                    <a:pt x="54" y="68"/>
                  </a:lnTo>
                  <a:lnTo>
                    <a:pt x="55" y="66"/>
                  </a:lnTo>
                  <a:lnTo>
                    <a:pt x="54" y="65"/>
                  </a:lnTo>
                  <a:lnTo>
                    <a:pt x="52" y="64"/>
                  </a:lnTo>
                  <a:lnTo>
                    <a:pt x="52" y="62"/>
                  </a:lnTo>
                  <a:lnTo>
                    <a:pt x="51" y="62"/>
                  </a:lnTo>
                  <a:lnTo>
                    <a:pt x="49" y="62"/>
                  </a:lnTo>
                  <a:lnTo>
                    <a:pt x="47" y="61"/>
                  </a:lnTo>
                  <a:lnTo>
                    <a:pt x="46" y="59"/>
                  </a:lnTo>
                  <a:lnTo>
                    <a:pt x="45" y="58"/>
                  </a:lnTo>
                  <a:lnTo>
                    <a:pt x="41" y="58"/>
                  </a:lnTo>
                  <a:lnTo>
                    <a:pt x="37" y="56"/>
                  </a:lnTo>
                  <a:lnTo>
                    <a:pt x="37" y="54"/>
                  </a:lnTo>
                  <a:lnTo>
                    <a:pt x="39" y="50"/>
                  </a:lnTo>
                  <a:lnTo>
                    <a:pt x="41" y="44"/>
                  </a:lnTo>
                  <a:lnTo>
                    <a:pt x="41" y="42"/>
                  </a:lnTo>
                  <a:lnTo>
                    <a:pt x="41" y="41"/>
                  </a:lnTo>
                  <a:lnTo>
                    <a:pt x="40" y="40"/>
                  </a:lnTo>
                  <a:lnTo>
                    <a:pt x="39" y="39"/>
                  </a:lnTo>
                  <a:lnTo>
                    <a:pt x="38" y="38"/>
                  </a:lnTo>
                  <a:lnTo>
                    <a:pt x="39" y="34"/>
                  </a:lnTo>
                  <a:lnTo>
                    <a:pt x="41" y="30"/>
                  </a:lnTo>
                  <a:lnTo>
                    <a:pt x="42" y="28"/>
                  </a:lnTo>
                  <a:lnTo>
                    <a:pt x="43" y="26"/>
                  </a:lnTo>
                  <a:lnTo>
                    <a:pt x="43" y="24"/>
                  </a:lnTo>
                  <a:lnTo>
                    <a:pt x="41" y="23"/>
                  </a:lnTo>
                  <a:lnTo>
                    <a:pt x="42" y="22"/>
                  </a:lnTo>
                  <a:lnTo>
                    <a:pt x="44" y="19"/>
                  </a:lnTo>
                  <a:lnTo>
                    <a:pt x="47" y="16"/>
                  </a:lnTo>
                  <a:lnTo>
                    <a:pt x="51" y="14"/>
                  </a:lnTo>
                  <a:lnTo>
                    <a:pt x="53" y="14"/>
                  </a:lnTo>
                  <a:lnTo>
                    <a:pt x="57" y="15"/>
                  </a:lnTo>
                  <a:lnTo>
                    <a:pt x="62" y="17"/>
                  </a:lnTo>
                  <a:lnTo>
                    <a:pt x="63" y="17"/>
                  </a:lnTo>
                  <a:lnTo>
                    <a:pt x="67" y="17"/>
                  </a:lnTo>
                  <a:lnTo>
                    <a:pt x="71" y="13"/>
                  </a:lnTo>
                  <a:lnTo>
                    <a:pt x="73" y="15"/>
                  </a:lnTo>
                  <a:lnTo>
                    <a:pt x="74" y="17"/>
                  </a:lnTo>
                  <a:lnTo>
                    <a:pt x="76" y="19"/>
                  </a:lnTo>
                  <a:lnTo>
                    <a:pt x="80" y="21"/>
                  </a:lnTo>
                  <a:lnTo>
                    <a:pt x="81" y="22"/>
                  </a:lnTo>
                  <a:lnTo>
                    <a:pt x="82" y="23"/>
                  </a:lnTo>
                  <a:lnTo>
                    <a:pt x="83" y="22"/>
                  </a:lnTo>
                  <a:lnTo>
                    <a:pt x="84" y="19"/>
                  </a:lnTo>
                  <a:lnTo>
                    <a:pt x="86" y="18"/>
                  </a:lnTo>
                  <a:lnTo>
                    <a:pt x="89" y="17"/>
                  </a:lnTo>
                  <a:lnTo>
                    <a:pt x="95" y="15"/>
                  </a:lnTo>
                  <a:lnTo>
                    <a:pt x="100" y="15"/>
                  </a:lnTo>
                  <a:lnTo>
                    <a:pt x="102" y="14"/>
                  </a:lnTo>
                  <a:lnTo>
                    <a:pt x="105" y="13"/>
                  </a:lnTo>
                  <a:lnTo>
                    <a:pt x="110" y="11"/>
                  </a:lnTo>
                  <a:lnTo>
                    <a:pt x="115" y="14"/>
                  </a:lnTo>
                  <a:lnTo>
                    <a:pt x="120" y="15"/>
                  </a:lnTo>
                  <a:lnTo>
                    <a:pt x="126" y="15"/>
                  </a:lnTo>
                  <a:lnTo>
                    <a:pt x="128" y="14"/>
                  </a:lnTo>
                  <a:lnTo>
                    <a:pt x="128" y="13"/>
                  </a:lnTo>
                  <a:lnTo>
                    <a:pt x="134" y="7"/>
                  </a:lnTo>
                  <a:lnTo>
                    <a:pt x="142" y="0"/>
                  </a:lnTo>
                  <a:lnTo>
                    <a:pt x="147" y="10"/>
                  </a:lnTo>
                  <a:lnTo>
                    <a:pt x="148" y="11"/>
                  </a:lnTo>
                  <a:lnTo>
                    <a:pt x="148" y="12"/>
                  </a:lnTo>
                  <a:lnTo>
                    <a:pt x="148" y="13"/>
                  </a:lnTo>
                  <a:lnTo>
                    <a:pt x="151" y="16"/>
                  </a:lnTo>
                  <a:lnTo>
                    <a:pt x="154" y="17"/>
                  </a:lnTo>
                  <a:lnTo>
                    <a:pt x="156" y="18"/>
                  </a:lnTo>
                  <a:lnTo>
                    <a:pt x="156" y="19"/>
                  </a:lnTo>
                  <a:lnTo>
                    <a:pt x="155" y="26"/>
                  </a:lnTo>
                  <a:lnTo>
                    <a:pt x="155" y="28"/>
                  </a:lnTo>
                  <a:lnTo>
                    <a:pt x="156" y="34"/>
                  </a:lnTo>
                  <a:lnTo>
                    <a:pt x="159" y="35"/>
                  </a:lnTo>
                  <a:lnTo>
                    <a:pt x="161" y="41"/>
                  </a:lnTo>
                  <a:lnTo>
                    <a:pt x="165" y="44"/>
                  </a:lnTo>
                  <a:lnTo>
                    <a:pt x="166" y="45"/>
                  </a:lnTo>
                  <a:lnTo>
                    <a:pt x="167" y="48"/>
                  </a:lnTo>
                  <a:lnTo>
                    <a:pt x="169" y="51"/>
                  </a:lnTo>
                  <a:lnTo>
                    <a:pt x="169" y="52"/>
                  </a:lnTo>
                  <a:lnTo>
                    <a:pt x="170" y="52"/>
                  </a:lnTo>
                  <a:lnTo>
                    <a:pt x="171" y="56"/>
                  </a:lnTo>
                  <a:lnTo>
                    <a:pt x="170" y="57"/>
                  </a:lnTo>
                  <a:lnTo>
                    <a:pt x="172" y="64"/>
                  </a:lnTo>
                  <a:lnTo>
                    <a:pt x="173" y="69"/>
                  </a:lnTo>
                  <a:lnTo>
                    <a:pt x="173" y="75"/>
                  </a:lnTo>
                  <a:lnTo>
                    <a:pt x="173" y="78"/>
                  </a:lnTo>
                  <a:lnTo>
                    <a:pt x="173" y="80"/>
                  </a:lnTo>
                  <a:lnTo>
                    <a:pt x="173" y="82"/>
                  </a:lnTo>
                  <a:lnTo>
                    <a:pt x="172" y="84"/>
                  </a:lnTo>
                  <a:lnTo>
                    <a:pt x="171" y="85"/>
                  </a:lnTo>
                  <a:lnTo>
                    <a:pt x="169" y="87"/>
                  </a:lnTo>
                  <a:lnTo>
                    <a:pt x="168" y="89"/>
                  </a:lnTo>
                  <a:lnTo>
                    <a:pt x="167" y="91"/>
                  </a:lnTo>
                  <a:lnTo>
                    <a:pt x="168" y="94"/>
                  </a:lnTo>
                  <a:lnTo>
                    <a:pt x="168" y="95"/>
                  </a:lnTo>
                  <a:lnTo>
                    <a:pt x="167" y="95"/>
                  </a:lnTo>
                  <a:lnTo>
                    <a:pt x="165" y="96"/>
                  </a:lnTo>
                  <a:lnTo>
                    <a:pt x="163" y="97"/>
                  </a:lnTo>
                  <a:lnTo>
                    <a:pt x="161" y="98"/>
                  </a:lnTo>
                  <a:lnTo>
                    <a:pt x="159" y="100"/>
                  </a:lnTo>
                  <a:lnTo>
                    <a:pt x="158" y="102"/>
                  </a:lnTo>
                  <a:lnTo>
                    <a:pt x="155" y="107"/>
                  </a:lnTo>
                  <a:lnTo>
                    <a:pt x="151" y="111"/>
                  </a:lnTo>
                  <a:lnTo>
                    <a:pt x="151" y="113"/>
                  </a:lnTo>
                  <a:lnTo>
                    <a:pt x="147" y="115"/>
                  </a:lnTo>
                  <a:lnTo>
                    <a:pt x="146" y="119"/>
                  </a:lnTo>
                  <a:lnTo>
                    <a:pt x="145" y="122"/>
                  </a:lnTo>
                  <a:lnTo>
                    <a:pt x="143" y="125"/>
                  </a:lnTo>
                  <a:lnTo>
                    <a:pt x="141" y="129"/>
                  </a:lnTo>
                  <a:lnTo>
                    <a:pt x="140" y="135"/>
                  </a:lnTo>
                  <a:lnTo>
                    <a:pt x="140" y="147"/>
                  </a:lnTo>
                  <a:lnTo>
                    <a:pt x="139" y="161"/>
                  </a:lnTo>
                  <a:lnTo>
                    <a:pt x="139" y="16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5" name="Freeform 1141">
              <a:extLst>
                <a:ext uri="{FF2B5EF4-FFF2-40B4-BE49-F238E27FC236}">
                  <a16:creationId xmlns="" xmlns:a16="http://schemas.microsoft.com/office/drawing/2014/main" id="{EC1D3219-B6EA-7CAA-F74E-1ED79EFDDDBF}"/>
                </a:ext>
              </a:extLst>
            </p:cNvPr>
            <p:cNvSpPr>
              <a:spLocks noChangeArrowheads="1"/>
            </p:cNvSpPr>
            <p:nvPr/>
          </p:nvSpPr>
          <p:spPr bwMode="auto">
            <a:xfrm>
              <a:off x="8864234" y="10809042"/>
              <a:ext cx="659423" cy="576997"/>
            </a:xfrm>
            <a:custGeom>
              <a:avLst/>
              <a:gdLst>
                <a:gd name="T0" fmla="*/ 406 w 528"/>
                <a:gd name="T1" fmla="*/ 268 h 461"/>
                <a:gd name="T2" fmla="*/ 414 w 528"/>
                <a:gd name="T3" fmla="*/ 251 h 461"/>
                <a:gd name="T4" fmla="*/ 397 w 528"/>
                <a:gd name="T5" fmla="*/ 235 h 461"/>
                <a:gd name="T6" fmla="*/ 385 w 528"/>
                <a:gd name="T7" fmla="*/ 229 h 461"/>
                <a:gd name="T8" fmla="*/ 357 w 528"/>
                <a:gd name="T9" fmla="*/ 248 h 461"/>
                <a:gd name="T10" fmla="*/ 345 w 528"/>
                <a:gd name="T11" fmla="*/ 263 h 461"/>
                <a:gd name="T12" fmla="*/ 346 w 528"/>
                <a:gd name="T13" fmla="*/ 280 h 461"/>
                <a:gd name="T14" fmla="*/ 352 w 528"/>
                <a:gd name="T15" fmla="*/ 292 h 461"/>
                <a:gd name="T16" fmla="*/ 367 w 528"/>
                <a:gd name="T17" fmla="*/ 302 h 461"/>
                <a:gd name="T18" fmla="*/ 380 w 528"/>
                <a:gd name="T19" fmla="*/ 287 h 461"/>
                <a:gd name="T20" fmla="*/ 394 w 528"/>
                <a:gd name="T21" fmla="*/ 283 h 461"/>
                <a:gd name="T22" fmla="*/ 483 w 528"/>
                <a:gd name="T23" fmla="*/ 39 h 461"/>
                <a:gd name="T24" fmla="*/ 492 w 528"/>
                <a:gd name="T25" fmla="*/ 61 h 461"/>
                <a:gd name="T26" fmla="*/ 498 w 528"/>
                <a:gd name="T27" fmla="*/ 94 h 461"/>
                <a:gd name="T28" fmla="*/ 496 w 528"/>
                <a:gd name="T29" fmla="*/ 133 h 461"/>
                <a:gd name="T30" fmla="*/ 473 w 528"/>
                <a:gd name="T31" fmla="*/ 129 h 461"/>
                <a:gd name="T32" fmla="*/ 459 w 528"/>
                <a:gd name="T33" fmla="*/ 162 h 461"/>
                <a:gd name="T34" fmla="*/ 490 w 528"/>
                <a:gd name="T35" fmla="*/ 182 h 461"/>
                <a:gd name="T36" fmla="*/ 502 w 528"/>
                <a:gd name="T37" fmla="*/ 165 h 461"/>
                <a:gd name="T38" fmla="*/ 526 w 528"/>
                <a:gd name="T39" fmla="*/ 173 h 461"/>
                <a:gd name="T40" fmla="*/ 497 w 528"/>
                <a:gd name="T41" fmla="*/ 239 h 461"/>
                <a:gd name="T42" fmla="*/ 455 w 528"/>
                <a:gd name="T43" fmla="*/ 296 h 461"/>
                <a:gd name="T44" fmla="*/ 406 w 528"/>
                <a:gd name="T45" fmla="*/ 354 h 461"/>
                <a:gd name="T46" fmla="*/ 340 w 528"/>
                <a:gd name="T47" fmla="*/ 412 h 461"/>
                <a:gd name="T48" fmla="*/ 292 w 528"/>
                <a:gd name="T49" fmla="*/ 431 h 461"/>
                <a:gd name="T50" fmla="*/ 247 w 528"/>
                <a:gd name="T51" fmla="*/ 432 h 461"/>
                <a:gd name="T52" fmla="*/ 195 w 528"/>
                <a:gd name="T53" fmla="*/ 430 h 461"/>
                <a:gd name="T54" fmla="*/ 148 w 528"/>
                <a:gd name="T55" fmla="*/ 444 h 461"/>
                <a:gd name="T56" fmla="*/ 111 w 528"/>
                <a:gd name="T57" fmla="*/ 460 h 461"/>
                <a:gd name="T58" fmla="*/ 90 w 528"/>
                <a:gd name="T59" fmla="*/ 446 h 461"/>
                <a:gd name="T60" fmla="*/ 75 w 528"/>
                <a:gd name="T61" fmla="*/ 441 h 461"/>
                <a:gd name="T62" fmla="*/ 66 w 528"/>
                <a:gd name="T63" fmla="*/ 433 h 461"/>
                <a:gd name="T64" fmla="*/ 61 w 528"/>
                <a:gd name="T65" fmla="*/ 428 h 461"/>
                <a:gd name="T66" fmla="*/ 52 w 528"/>
                <a:gd name="T67" fmla="*/ 399 h 461"/>
                <a:gd name="T68" fmla="*/ 50 w 528"/>
                <a:gd name="T69" fmla="*/ 383 h 461"/>
                <a:gd name="T70" fmla="*/ 55 w 528"/>
                <a:gd name="T71" fmla="*/ 341 h 461"/>
                <a:gd name="T72" fmla="*/ 1 w 528"/>
                <a:gd name="T73" fmla="*/ 229 h 461"/>
                <a:gd name="T74" fmla="*/ 11 w 528"/>
                <a:gd name="T75" fmla="*/ 221 h 461"/>
                <a:gd name="T76" fmla="*/ 22 w 528"/>
                <a:gd name="T77" fmla="*/ 209 h 461"/>
                <a:gd name="T78" fmla="*/ 29 w 528"/>
                <a:gd name="T79" fmla="*/ 221 h 461"/>
                <a:gd name="T80" fmla="*/ 40 w 528"/>
                <a:gd name="T81" fmla="*/ 234 h 461"/>
                <a:gd name="T82" fmla="*/ 82 w 528"/>
                <a:gd name="T83" fmla="*/ 240 h 461"/>
                <a:gd name="T84" fmla="*/ 97 w 528"/>
                <a:gd name="T85" fmla="*/ 231 h 461"/>
                <a:gd name="T86" fmla="*/ 113 w 528"/>
                <a:gd name="T87" fmla="*/ 185 h 461"/>
                <a:gd name="T88" fmla="*/ 115 w 528"/>
                <a:gd name="T89" fmla="*/ 93 h 461"/>
                <a:gd name="T90" fmla="*/ 139 w 528"/>
                <a:gd name="T91" fmla="*/ 135 h 461"/>
                <a:gd name="T92" fmla="*/ 133 w 528"/>
                <a:gd name="T93" fmla="*/ 155 h 461"/>
                <a:gd name="T94" fmla="*/ 160 w 528"/>
                <a:gd name="T95" fmla="*/ 165 h 461"/>
                <a:gd name="T96" fmla="*/ 174 w 528"/>
                <a:gd name="T97" fmla="*/ 158 h 461"/>
                <a:gd name="T98" fmla="*/ 198 w 528"/>
                <a:gd name="T99" fmla="*/ 137 h 461"/>
                <a:gd name="T100" fmla="*/ 211 w 528"/>
                <a:gd name="T101" fmla="*/ 111 h 461"/>
                <a:gd name="T102" fmla="*/ 238 w 528"/>
                <a:gd name="T103" fmla="*/ 120 h 461"/>
                <a:gd name="T104" fmla="*/ 266 w 528"/>
                <a:gd name="T105" fmla="*/ 129 h 461"/>
                <a:gd name="T106" fmla="*/ 290 w 528"/>
                <a:gd name="T107" fmla="*/ 123 h 461"/>
                <a:gd name="T108" fmla="*/ 303 w 528"/>
                <a:gd name="T109" fmla="*/ 90 h 461"/>
                <a:gd name="T110" fmla="*/ 330 w 528"/>
                <a:gd name="T111" fmla="*/ 74 h 461"/>
                <a:gd name="T112" fmla="*/ 346 w 528"/>
                <a:gd name="T113" fmla="*/ 46 h 461"/>
                <a:gd name="T114" fmla="*/ 361 w 528"/>
                <a:gd name="T115" fmla="*/ 37 h 461"/>
                <a:gd name="T116" fmla="*/ 371 w 528"/>
                <a:gd name="T117" fmla="*/ 25 h 461"/>
                <a:gd name="T118" fmla="*/ 403 w 528"/>
                <a:gd name="T119" fmla="*/ 5 h 461"/>
                <a:gd name="T120" fmla="*/ 448 w 528"/>
                <a:gd name="T121" fmla="*/ 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461">
                  <a:moveTo>
                    <a:pt x="394" y="283"/>
                  </a:moveTo>
                  <a:lnTo>
                    <a:pt x="399" y="281"/>
                  </a:lnTo>
                  <a:lnTo>
                    <a:pt x="401" y="279"/>
                  </a:lnTo>
                  <a:lnTo>
                    <a:pt x="403" y="278"/>
                  </a:lnTo>
                  <a:lnTo>
                    <a:pt x="405" y="276"/>
                  </a:lnTo>
                  <a:lnTo>
                    <a:pt x="406" y="272"/>
                  </a:lnTo>
                  <a:lnTo>
                    <a:pt x="406" y="268"/>
                  </a:lnTo>
                  <a:lnTo>
                    <a:pt x="408" y="267"/>
                  </a:lnTo>
                  <a:lnTo>
                    <a:pt x="410" y="265"/>
                  </a:lnTo>
                  <a:lnTo>
                    <a:pt x="411" y="263"/>
                  </a:lnTo>
                  <a:lnTo>
                    <a:pt x="413" y="259"/>
                  </a:lnTo>
                  <a:lnTo>
                    <a:pt x="414" y="254"/>
                  </a:lnTo>
                  <a:lnTo>
                    <a:pt x="414" y="252"/>
                  </a:lnTo>
                  <a:lnTo>
                    <a:pt x="414" y="251"/>
                  </a:lnTo>
                  <a:lnTo>
                    <a:pt x="412" y="249"/>
                  </a:lnTo>
                  <a:lnTo>
                    <a:pt x="412" y="246"/>
                  </a:lnTo>
                  <a:lnTo>
                    <a:pt x="410" y="246"/>
                  </a:lnTo>
                  <a:lnTo>
                    <a:pt x="408" y="244"/>
                  </a:lnTo>
                  <a:lnTo>
                    <a:pt x="404" y="241"/>
                  </a:lnTo>
                  <a:lnTo>
                    <a:pt x="400" y="239"/>
                  </a:lnTo>
                  <a:lnTo>
                    <a:pt x="397" y="235"/>
                  </a:lnTo>
                  <a:lnTo>
                    <a:pt x="396" y="234"/>
                  </a:lnTo>
                  <a:lnTo>
                    <a:pt x="393" y="231"/>
                  </a:lnTo>
                  <a:lnTo>
                    <a:pt x="391" y="230"/>
                  </a:lnTo>
                  <a:lnTo>
                    <a:pt x="391" y="228"/>
                  </a:lnTo>
                  <a:lnTo>
                    <a:pt x="390" y="228"/>
                  </a:lnTo>
                  <a:lnTo>
                    <a:pt x="389" y="228"/>
                  </a:lnTo>
                  <a:lnTo>
                    <a:pt x="385" y="229"/>
                  </a:lnTo>
                  <a:lnTo>
                    <a:pt x="378" y="232"/>
                  </a:lnTo>
                  <a:lnTo>
                    <a:pt x="373" y="235"/>
                  </a:lnTo>
                  <a:lnTo>
                    <a:pt x="368" y="238"/>
                  </a:lnTo>
                  <a:lnTo>
                    <a:pt x="364" y="239"/>
                  </a:lnTo>
                  <a:lnTo>
                    <a:pt x="362" y="240"/>
                  </a:lnTo>
                  <a:lnTo>
                    <a:pt x="359" y="245"/>
                  </a:lnTo>
                  <a:lnTo>
                    <a:pt x="357" y="248"/>
                  </a:lnTo>
                  <a:lnTo>
                    <a:pt x="355" y="251"/>
                  </a:lnTo>
                  <a:lnTo>
                    <a:pt x="354" y="252"/>
                  </a:lnTo>
                  <a:lnTo>
                    <a:pt x="352" y="254"/>
                  </a:lnTo>
                  <a:lnTo>
                    <a:pt x="351" y="256"/>
                  </a:lnTo>
                  <a:lnTo>
                    <a:pt x="349" y="259"/>
                  </a:lnTo>
                  <a:lnTo>
                    <a:pt x="347" y="262"/>
                  </a:lnTo>
                  <a:lnTo>
                    <a:pt x="345" y="263"/>
                  </a:lnTo>
                  <a:lnTo>
                    <a:pt x="341" y="265"/>
                  </a:lnTo>
                  <a:lnTo>
                    <a:pt x="340" y="265"/>
                  </a:lnTo>
                  <a:lnTo>
                    <a:pt x="340" y="267"/>
                  </a:lnTo>
                  <a:lnTo>
                    <a:pt x="341" y="270"/>
                  </a:lnTo>
                  <a:lnTo>
                    <a:pt x="342" y="273"/>
                  </a:lnTo>
                  <a:lnTo>
                    <a:pt x="344" y="277"/>
                  </a:lnTo>
                  <a:lnTo>
                    <a:pt x="346" y="280"/>
                  </a:lnTo>
                  <a:lnTo>
                    <a:pt x="348" y="283"/>
                  </a:lnTo>
                  <a:lnTo>
                    <a:pt x="349" y="285"/>
                  </a:lnTo>
                  <a:lnTo>
                    <a:pt x="349" y="289"/>
                  </a:lnTo>
                  <a:lnTo>
                    <a:pt x="349" y="290"/>
                  </a:lnTo>
                  <a:lnTo>
                    <a:pt x="350" y="291"/>
                  </a:lnTo>
                  <a:lnTo>
                    <a:pt x="351" y="291"/>
                  </a:lnTo>
                  <a:lnTo>
                    <a:pt x="352" y="292"/>
                  </a:lnTo>
                  <a:lnTo>
                    <a:pt x="354" y="293"/>
                  </a:lnTo>
                  <a:lnTo>
                    <a:pt x="354" y="293"/>
                  </a:lnTo>
                  <a:lnTo>
                    <a:pt x="356" y="295"/>
                  </a:lnTo>
                  <a:lnTo>
                    <a:pt x="357" y="297"/>
                  </a:lnTo>
                  <a:lnTo>
                    <a:pt x="359" y="300"/>
                  </a:lnTo>
                  <a:lnTo>
                    <a:pt x="362" y="302"/>
                  </a:lnTo>
                  <a:lnTo>
                    <a:pt x="367" y="302"/>
                  </a:lnTo>
                  <a:lnTo>
                    <a:pt x="370" y="303"/>
                  </a:lnTo>
                  <a:lnTo>
                    <a:pt x="372" y="303"/>
                  </a:lnTo>
                  <a:lnTo>
                    <a:pt x="373" y="301"/>
                  </a:lnTo>
                  <a:lnTo>
                    <a:pt x="374" y="299"/>
                  </a:lnTo>
                  <a:lnTo>
                    <a:pt x="374" y="296"/>
                  </a:lnTo>
                  <a:lnTo>
                    <a:pt x="376" y="295"/>
                  </a:lnTo>
                  <a:lnTo>
                    <a:pt x="380" y="287"/>
                  </a:lnTo>
                  <a:lnTo>
                    <a:pt x="383" y="285"/>
                  </a:lnTo>
                  <a:lnTo>
                    <a:pt x="384" y="284"/>
                  </a:lnTo>
                  <a:lnTo>
                    <a:pt x="386" y="284"/>
                  </a:lnTo>
                  <a:lnTo>
                    <a:pt x="389" y="284"/>
                  </a:lnTo>
                  <a:lnTo>
                    <a:pt x="390" y="284"/>
                  </a:lnTo>
                  <a:lnTo>
                    <a:pt x="390" y="284"/>
                  </a:lnTo>
                  <a:lnTo>
                    <a:pt x="394" y="283"/>
                  </a:lnTo>
                  <a:close/>
                  <a:moveTo>
                    <a:pt x="475" y="9"/>
                  </a:moveTo>
                  <a:lnTo>
                    <a:pt x="475" y="11"/>
                  </a:lnTo>
                  <a:lnTo>
                    <a:pt x="475" y="11"/>
                  </a:lnTo>
                  <a:lnTo>
                    <a:pt x="477" y="16"/>
                  </a:lnTo>
                  <a:lnTo>
                    <a:pt x="480" y="24"/>
                  </a:lnTo>
                  <a:lnTo>
                    <a:pt x="481" y="30"/>
                  </a:lnTo>
                  <a:lnTo>
                    <a:pt x="483" y="39"/>
                  </a:lnTo>
                  <a:lnTo>
                    <a:pt x="483" y="45"/>
                  </a:lnTo>
                  <a:lnTo>
                    <a:pt x="483" y="46"/>
                  </a:lnTo>
                  <a:lnTo>
                    <a:pt x="485" y="49"/>
                  </a:lnTo>
                  <a:lnTo>
                    <a:pt x="488" y="53"/>
                  </a:lnTo>
                  <a:lnTo>
                    <a:pt x="488" y="56"/>
                  </a:lnTo>
                  <a:lnTo>
                    <a:pt x="489" y="57"/>
                  </a:lnTo>
                  <a:lnTo>
                    <a:pt x="492" y="61"/>
                  </a:lnTo>
                  <a:lnTo>
                    <a:pt x="494" y="66"/>
                  </a:lnTo>
                  <a:lnTo>
                    <a:pt x="495" y="73"/>
                  </a:lnTo>
                  <a:lnTo>
                    <a:pt x="496" y="76"/>
                  </a:lnTo>
                  <a:lnTo>
                    <a:pt x="497" y="78"/>
                  </a:lnTo>
                  <a:lnTo>
                    <a:pt x="498" y="81"/>
                  </a:lnTo>
                  <a:lnTo>
                    <a:pt x="498" y="87"/>
                  </a:lnTo>
                  <a:lnTo>
                    <a:pt x="498" y="94"/>
                  </a:lnTo>
                  <a:lnTo>
                    <a:pt x="498" y="102"/>
                  </a:lnTo>
                  <a:lnTo>
                    <a:pt x="498" y="109"/>
                  </a:lnTo>
                  <a:lnTo>
                    <a:pt x="498" y="112"/>
                  </a:lnTo>
                  <a:lnTo>
                    <a:pt x="498" y="122"/>
                  </a:lnTo>
                  <a:lnTo>
                    <a:pt x="495" y="126"/>
                  </a:lnTo>
                  <a:lnTo>
                    <a:pt x="495" y="131"/>
                  </a:lnTo>
                  <a:lnTo>
                    <a:pt x="496" y="133"/>
                  </a:lnTo>
                  <a:lnTo>
                    <a:pt x="495" y="134"/>
                  </a:lnTo>
                  <a:lnTo>
                    <a:pt x="494" y="134"/>
                  </a:lnTo>
                  <a:lnTo>
                    <a:pt x="487" y="130"/>
                  </a:lnTo>
                  <a:lnTo>
                    <a:pt x="479" y="126"/>
                  </a:lnTo>
                  <a:lnTo>
                    <a:pt x="478" y="126"/>
                  </a:lnTo>
                  <a:lnTo>
                    <a:pt x="477" y="126"/>
                  </a:lnTo>
                  <a:lnTo>
                    <a:pt x="473" y="129"/>
                  </a:lnTo>
                  <a:lnTo>
                    <a:pt x="469" y="134"/>
                  </a:lnTo>
                  <a:lnTo>
                    <a:pt x="467" y="138"/>
                  </a:lnTo>
                  <a:lnTo>
                    <a:pt x="464" y="142"/>
                  </a:lnTo>
                  <a:lnTo>
                    <a:pt x="459" y="149"/>
                  </a:lnTo>
                  <a:lnTo>
                    <a:pt x="459" y="151"/>
                  </a:lnTo>
                  <a:lnTo>
                    <a:pt x="459" y="157"/>
                  </a:lnTo>
                  <a:lnTo>
                    <a:pt x="459" y="162"/>
                  </a:lnTo>
                  <a:lnTo>
                    <a:pt x="460" y="163"/>
                  </a:lnTo>
                  <a:lnTo>
                    <a:pt x="463" y="163"/>
                  </a:lnTo>
                  <a:lnTo>
                    <a:pt x="464" y="168"/>
                  </a:lnTo>
                  <a:lnTo>
                    <a:pt x="468" y="174"/>
                  </a:lnTo>
                  <a:lnTo>
                    <a:pt x="475" y="179"/>
                  </a:lnTo>
                  <a:lnTo>
                    <a:pt x="481" y="181"/>
                  </a:lnTo>
                  <a:lnTo>
                    <a:pt x="490" y="182"/>
                  </a:lnTo>
                  <a:lnTo>
                    <a:pt x="497" y="182"/>
                  </a:lnTo>
                  <a:lnTo>
                    <a:pt x="496" y="177"/>
                  </a:lnTo>
                  <a:lnTo>
                    <a:pt x="497" y="169"/>
                  </a:lnTo>
                  <a:lnTo>
                    <a:pt x="498" y="164"/>
                  </a:lnTo>
                  <a:lnTo>
                    <a:pt x="499" y="164"/>
                  </a:lnTo>
                  <a:lnTo>
                    <a:pt x="500" y="164"/>
                  </a:lnTo>
                  <a:lnTo>
                    <a:pt x="502" y="165"/>
                  </a:lnTo>
                  <a:lnTo>
                    <a:pt x="505" y="165"/>
                  </a:lnTo>
                  <a:lnTo>
                    <a:pt x="510" y="166"/>
                  </a:lnTo>
                  <a:lnTo>
                    <a:pt x="513" y="165"/>
                  </a:lnTo>
                  <a:lnTo>
                    <a:pt x="517" y="165"/>
                  </a:lnTo>
                  <a:lnTo>
                    <a:pt x="523" y="165"/>
                  </a:lnTo>
                  <a:lnTo>
                    <a:pt x="527" y="165"/>
                  </a:lnTo>
                  <a:lnTo>
                    <a:pt x="526" y="173"/>
                  </a:lnTo>
                  <a:lnTo>
                    <a:pt x="521" y="187"/>
                  </a:lnTo>
                  <a:lnTo>
                    <a:pt x="519" y="192"/>
                  </a:lnTo>
                  <a:lnTo>
                    <a:pt x="515" y="213"/>
                  </a:lnTo>
                  <a:lnTo>
                    <a:pt x="510" y="224"/>
                  </a:lnTo>
                  <a:lnTo>
                    <a:pt x="507" y="229"/>
                  </a:lnTo>
                  <a:lnTo>
                    <a:pt x="499" y="237"/>
                  </a:lnTo>
                  <a:lnTo>
                    <a:pt x="497" y="239"/>
                  </a:lnTo>
                  <a:lnTo>
                    <a:pt x="494" y="240"/>
                  </a:lnTo>
                  <a:lnTo>
                    <a:pt x="491" y="240"/>
                  </a:lnTo>
                  <a:lnTo>
                    <a:pt x="477" y="256"/>
                  </a:lnTo>
                  <a:lnTo>
                    <a:pt x="472" y="264"/>
                  </a:lnTo>
                  <a:lnTo>
                    <a:pt x="467" y="276"/>
                  </a:lnTo>
                  <a:lnTo>
                    <a:pt x="462" y="282"/>
                  </a:lnTo>
                  <a:lnTo>
                    <a:pt x="455" y="296"/>
                  </a:lnTo>
                  <a:lnTo>
                    <a:pt x="449" y="306"/>
                  </a:lnTo>
                  <a:lnTo>
                    <a:pt x="443" y="315"/>
                  </a:lnTo>
                  <a:lnTo>
                    <a:pt x="433" y="328"/>
                  </a:lnTo>
                  <a:lnTo>
                    <a:pt x="428" y="332"/>
                  </a:lnTo>
                  <a:lnTo>
                    <a:pt x="425" y="334"/>
                  </a:lnTo>
                  <a:lnTo>
                    <a:pt x="417" y="341"/>
                  </a:lnTo>
                  <a:lnTo>
                    <a:pt x="406" y="354"/>
                  </a:lnTo>
                  <a:lnTo>
                    <a:pt x="397" y="365"/>
                  </a:lnTo>
                  <a:lnTo>
                    <a:pt x="384" y="377"/>
                  </a:lnTo>
                  <a:lnTo>
                    <a:pt x="377" y="383"/>
                  </a:lnTo>
                  <a:lnTo>
                    <a:pt x="365" y="394"/>
                  </a:lnTo>
                  <a:lnTo>
                    <a:pt x="362" y="395"/>
                  </a:lnTo>
                  <a:lnTo>
                    <a:pt x="349" y="406"/>
                  </a:lnTo>
                  <a:lnTo>
                    <a:pt x="340" y="412"/>
                  </a:lnTo>
                  <a:lnTo>
                    <a:pt x="326" y="418"/>
                  </a:lnTo>
                  <a:lnTo>
                    <a:pt x="320" y="421"/>
                  </a:lnTo>
                  <a:lnTo>
                    <a:pt x="305" y="419"/>
                  </a:lnTo>
                  <a:lnTo>
                    <a:pt x="299" y="419"/>
                  </a:lnTo>
                  <a:lnTo>
                    <a:pt x="294" y="424"/>
                  </a:lnTo>
                  <a:lnTo>
                    <a:pt x="294" y="430"/>
                  </a:lnTo>
                  <a:lnTo>
                    <a:pt x="292" y="431"/>
                  </a:lnTo>
                  <a:lnTo>
                    <a:pt x="289" y="431"/>
                  </a:lnTo>
                  <a:lnTo>
                    <a:pt x="279" y="428"/>
                  </a:lnTo>
                  <a:lnTo>
                    <a:pt x="274" y="429"/>
                  </a:lnTo>
                  <a:lnTo>
                    <a:pt x="270" y="432"/>
                  </a:lnTo>
                  <a:lnTo>
                    <a:pt x="268" y="436"/>
                  </a:lnTo>
                  <a:lnTo>
                    <a:pt x="261" y="437"/>
                  </a:lnTo>
                  <a:lnTo>
                    <a:pt x="247" y="432"/>
                  </a:lnTo>
                  <a:lnTo>
                    <a:pt x="232" y="429"/>
                  </a:lnTo>
                  <a:lnTo>
                    <a:pt x="228" y="429"/>
                  </a:lnTo>
                  <a:lnTo>
                    <a:pt x="221" y="432"/>
                  </a:lnTo>
                  <a:lnTo>
                    <a:pt x="218" y="433"/>
                  </a:lnTo>
                  <a:lnTo>
                    <a:pt x="207" y="432"/>
                  </a:lnTo>
                  <a:lnTo>
                    <a:pt x="201" y="430"/>
                  </a:lnTo>
                  <a:lnTo>
                    <a:pt x="195" y="430"/>
                  </a:lnTo>
                  <a:lnTo>
                    <a:pt x="191" y="432"/>
                  </a:lnTo>
                  <a:lnTo>
                    <a:pt x="185" y="432"/>
                  </a:lnTo>
                  <a:lnTo>
                    <a:pt x="171" y="444"/>
                  </a:lnTo>
                  <a:lnTo>
                    <a:pt x="163" y="444"/>
                  </a:lnTo>
                  <a:lnTo>
                    <a:pt x="157" y="446"/>
                  </a:lnTo>
                  <a:lnTo>
                    <a:pt x="154" y="446"/>
                  </a:lnTo>
                  <a:lnTo>
                    <a:pt x="148" y="444"/>
                  </a:lnTo>
                  <a:lnTo>
                    <a:pt x="145" y="444"/>
                  </a:lnTo>
                  <a:lnTo>
                    <a:pt x="142" y="445"/>
                  </a:lnTo>
                  <a:lnTo>
                    <a:pt x="138" y="447"/>
                  </a:lnTo>
                  <a:lnTo>
                    <a:pt x="131" y="448"/>
                  </a:lnTo>
                  <a:lnTo>
                    <a:pt x="127" y="450"/>
                  </a:lnTo>
                  <a:lnTo>
                    <a:pt x="114" y="460"/>
                  </a:lnTo>
                  <a:lnTo>
                    <a:pt x="111" y="460"/>
                  </a:lnTo>
                  <a:lnTo>
                    <a:pt x="109" y="459"/>
                  </a:lnTo>
                  <a:lnTo>
                    <a:pt x="102" y="459"/>
                  </a:lnTo>
                  <a:lnTo>
                    <a:pt x="94" y="453"/>
                  </a:lnTo>
                  <a:lnTo>
                    <a:pt x="91" y="454"/>
                  </a:lnTo>
                  <a:lnTo>
                    <a:pt x="92" y="452"/>
                  </a:lnTo>
                  <a:lnTo>
                    <a:pt x="92" y="449"/>
                  </a:lnTo>
                  <a:lnTo>
                    <a:pt x="90" y="446"/>
                  </a:lnTo>
                  <a:lnTo>
                    <a:pt x="89" y="446"/>
                  </a:lnTo>
                  <a:lnTo>
                    <a:pt x="86" y="446"/>
                  </a:lnTo>
                  <a:lnTo>
                    <a:pt x="85" y="443"/>
                  </a:lnTo>
                  <a:lnTo>
                    <a:pt x="80" y="443"/>
                  </a:lnTo>
                  <a:lnTo>
                    <a:pt x="78" y="444"/>
                  </a:lnTo>
                  <a:lnTo>
                    <a:pt x="76" y="444"/>
                  </a:lnTo>
                  <a:lnTo>
                    <a:pt x="75" y="441"/>
                  </a:lnTo>
                  <a:lnTo>
                    <a:pt x="76" y="440"/>
                  </a:lnTo>
                  <a:lnTo>
                    <a:pt x="76" y="437"/>
                  </a:lnTo>
                  <a:lnTo>
                    <a:pt x="75" y="434"/>
                  </a:lnTo>
                  <a:lnTo>
                    <a:pt x="74" y="433"/>
                  </a:lnTo>
                  <a:lnTo>
                    <a:pt x="72" y="432"/>
                  </a:lnTo>
                  <a:lnTo>
                    <a:pt x="69" y="433"/>
                  </a:lnTo>
                  <a:lnTo>
                    <a:pt x="66" y="433"/>
                  </a:lnTo>
                  <a:lnTo>
                    <a:pt x="65" y="434"/>
                  </a:lnTo>
                  <a:lnTo>
                    <a:pt x="64" y="436"/>
                  </a:lnTo>
                  <a:lnTo>
                    <a:pt x="64" y="443"/>
                  </a:lnTo>
                  <a:lnTo>
                    <a:pt x="63" y="441"/>
                  </a:lnTo>
                  <a:lnTo>
                    <a:pt x="61" y="437"/>
                  </a:lnTo>
                  <a:lnTo>
                    <a:pt x="60" y="433"/>
                  </a:lnTo>
                  <a:lnTo>
                    <a:pt x="61" y="428"/>
                  </a:lnTo>
                  <a:lnTo>
                    <a:pt x="64" y="426"/>
                  </a:lnTo>
                  <a:lnTo>
                    <a:pt x="64" y="422"/>
                  </a:lnTo>
                  <a:lnTo>
                    <a:pt x="63" y="419"/>
                  </a:lnTo>
                  <a:lnTo>
                    <a:pt x="59" y="411"/>
                  </a:lnTo>
                  <a:lnTo>
                    <a:pt x="58" y="408"/>
                  </a:lnTo>
                  <a:lnTo>
                    <a:pt x="54" y="406"/>
                  </a:lnTo>
                  <a:lnTo>
                    <a:pt x="52" y="399"/>
                  </a:lnTo>
                  <a:lnTo>
                    <a:pt x="49" y="397"/>
                  </a:lnTo>
                  <a:lnTo>
                    <a:pt x="48" y="393"/>
                  </a:lnTo>
                  <a:lnTo>
                    <a:pt x="45" y="390"/>
                  </a:lnTo>
                  <a:lnTo>
                    <a:pt x="44" y="385"/>
                  </a:lnTo>
                  <a:lnTo>
                    <a:pt x="46" y="382"/>
                  </a:lnTo>
                  <a:lnTo>
                    <a:pt x="48" y="380"/>
                  </a:lnTo>
                  <a:lnTo>
                    <a:pt x="50" y="383"/>
                  </a:lnTo>
                  <a:lnTo>
                    <a:pt x="53" y="382"/>
                  </a:lnTo>
                  <a:lnTo>
                    <a:pt x="57" y="378"/>
                  </a:lnTo>
                  <a:lnTo>
                    <a:pt x="59" y="373"/>
                  </a:lnTo>
                  <a:lnTo>
                    <a:pt x="60" y="364"/>
                  </a:lnTo>
                  <a:lnTo>
                    <a:pt x="59" y="358"/>
                  </a:lnTo>
                  <a:lnTo>
                    <a:pt x="56" y="344"/>
                  </a:lnTo>
                  <a:lnTo>
                    <a:pt x="55" y="341"/>
                  </a:lnTo>
                  <a:lnTo>
                    <a:pt x="47" y="331"/>
                  </a:lnTo>
                  <a:lnTo>
                    <a:pt x="39" y="317"/>
                  </a:lnTo>
                  <a:lnTo>
                    <a:pt x="28" y="296"/>
                  </a:lnTo>
                  <a:lnTo>
                    <a:pt x="23" y="283"/>
                  </a:lnTo>
                  <a:lnTo>
                    <a:pt x="16" y="257"/>
                  </a:lnTo>
                  <a:lnTo>
                    <a:pt x="9" y="243"/>
                  </a:lnTo>
                  <a:lnTo>
                    <a:pt x="1" y="229"/>
                  </a:lnTo>
                  <a:lnTo>
                    <a:pt x="0" y="229"/>
                  </a:lnTo>
                  <a:lnTo>
                    <a:pt x="1" y="227"/>
                  </a:lnTo>
                  <a:lnTo>
                    <a:pt x="5" y="224"/>
                  </a:lnTo>
                  <a:lnTo>
                    <a:pt x="7" y="223"/>
                  </a:lnTo>
                  <a:lnTo>
                    <a:pt x="8" y="224"/>
                  </a:lnTo>
                  <a:lnTo>
                    <a:pt x="10" y="223"/>
                  </a:lnTo>
                  <a:lnTo>
                    <a:pt x="11" y="221"/>
                  </a:lnTo>
                  <a:lnTo>
                    <a:pt x="11" y="219"/>
                  </a:lnTo>
                  <a:lnTo>
                    <a:pt x="11" y="216"/>
                  </a:lnTo>
                  <a:lnTo>
                    <a:pt x="12" y="214"/>
                  </a:lnTo>
                  <a:lnTo>
                    <a:pt x="13" y="211"/>
                  </a:lnTo>
                  <a:lnTo>
                    <a:pt x="15" y="209"/>
                  </a:lnTo>
                  <a:lnTo>
                    <a:pt x="19" y="207"/>
                  </a:lnTo>
                  <a:lnTo>
                    <a:pt x="22" y="209"/>
                  </a:lnTo>
                  <a:lnTo>
                    <a:pt x="23" y="211"/>
                  </a:lnTo>
                  <a:lnTo>
                    <a:pt x="24" y="213"/>
                  </a:lnTo>
                  <a:lnTo>
                    <a:pt x="25" y="215"/>
                  </a:lnTo>
                  <a:lnTo>
                    <a:pt x="27" y="215"/>
                  </a:lnTo>
                  <a:lnTo>
                    <a:pt x="29" y="216"/>
                  </a:lnTo>
                  <a:lnTo>
                    <a:pt x="29" y="219"/>
                  </a:lnTo>
                  <a:lnTo>
                    <a:pt x="29" y="221"/>
                  </a:lnTo>
                  <a:lnTo>
                    <a:pt x="28" y="223"/>
                  </a:lnTo>
                  <a:lnTo>
                    <a:pt x="28" y="224"/>
                  </a:lnTo>
                  <a:lnTo>
                    <a:pt x="30" y="227"/>
                  </a:lnTo>
                  <a:lnTo>
                    <a:pt x="31" y="229"/>
                  </a:lnTo>
                  <a:lnTo>
                    <a:pt x="31" y="232"/>
                  </a:lnTo>
                  <a:lnTo>
                    <a:pt x="37" y="234"/>
                  </a:lnTo>
                  <a:lnTo>
                    <a:pt x="40" y="234"/>
                  </a:lnTo>
                  <a:lnTo>
                    <a:pt x="44" y="235"/>
                  </a:lnTo>
                  <a:lnTo>
                    <a:pt x="49" y="236"/>
                  </a:lnTo>
                  <a:lnTo>
                    <a:pt x="53" y="238"/>
                  </a:lnTo>
                  <a:lnTo>
                    <a:pt x="59" y="239"/>
                  </a:lnTo>
                  <a:lnTo>
                    <a:pt x="69" y="237"/>
                  </a:lnTo>
                  <a:lnTo>
                    <a:pt x="76" y="238"/>
                  </a:lnTo>
                  <a:lnTo>
                    <a:pt x="82" y="240"/>
                  </a:lnTo>
                  <a:lnTo>
                    <a:pt x="86" y="240"/>
                  </a:lnTo>
                  <a:lnTo>
                    <a:pt x="90" y="239"/>
                  </a:lnTo>
                  <a:lnTo>
                    <a:pt x="90" y="237"/>
                  </a:lnTo>
                  <a:lnTo>
                    <a:pt x="90" y="235"/>
                  </a:lnTo>
                  <a:lnTo>
                    <a:pt x="91" y="233"/>
                  </a:lnTo>
                  <a:lnTo>
                    <a:pt x="94" y="232"/>
                  </a:lnTo>
                  <a:lnTo>
                    <a:pt x="97" y="231"/>
                  </a:lnTo>
                  <a:lnTo>
                    <a:pt x="99" y="227"/>
                  </a:lnTo>
                  <a:lnTo>
                    <a:pt x="103" y="224"/>
                  </a:lnTo>
                  <a:lnTo>
                    <a:pt x="110" y="223"/>
                  </a:lnTo>
                  <a:lnTo>
                    <a:pt x="113" y="223"/>
                  </a:lnTo>
                  <a:lnTo>
                    <a:pt x="113" y="218"/>
                  </a:lnTo>
                  <a:lnTo>
                    <a:pt x="113" y="202"/>
                  </a:lnTo>
                  <a:lnTo>
                    <a:pt x="113" y="185"/>
                  </a:lnTo>
                  <a:lnTo>
                    <a:pt x="113" y="169"/>
                  </a:lnTo>
                  <a:lnTo>
                    <a:pt x="113" y="153"/>
                  </a:lnTo>
                  <a:lnTo>
                    <a:pt x="113" y="137"/>
                  </a:lnTo>
                  <a:lnTo>
                    <a:pt x="113" y="122"/>
                  </a:lnTo>
                  <a:lnTo>
                    <a:pt x="113" y="106"/>
                  </a:lnTo>
                  <a:lnTo>
                    <a:pt x="113" y="92"/>
                  </a:lnTo>
                  <a:lnTo>
                    <a:pt x="115" y="93"/>
                  </a:lnTo>
                  <a:lnTo>
                    <a:pt x="124" y="100"/>
                  </a:lnTo>
                  <a:lnTo>
                    <a:pt x="127" y="105"/>
                  </a:lnTo>
                  <a:lnTo>
                    <a:pt x="129" y="107"/>
                  </a:lnTo>
                  <a:lnTo>
                    <a:pt x="133" y="117"/>
                  </a:lnTo>
                  <a:lnTo>
                    <a:pt x="136" y="125"/>
                  </a:lnTo>
                  <a:lnTo>
                    <a:pt x="139" y="132"/>
                  </a:lnTo>
                  <a:lnTo>
                    <a:pt x="139" y="135"/>
                  </a:lnTo>
                  <a:lnTo>
                    <a:pt x="140" y="137"/>
                  </a:lnTo>
                  <a:lnTo>
                    <a:pt x="140" y="139"/>
                  </a:lnTo>
                  <a:lnTo>
                    <a:pt x="140" y="141"/>
                  </a:lnTo>
                  <a:lnTo>
                    <a:pt x="138" y="144"/>
                  </a:lnTo>
                  <a:lnTo>
                    <a:pt x="136" y="147"/>
                  </a:lnTo>
                  <a:lnTo>
                    <a:pt x="133" y="150"/>
                  </a:lnTo>
                  <a:lnTo>
                    <a:pt x="133" y="155"/>
                  </a:lnTo>
                  <a:lnTo>
                    <a:pt x="134" y="161"/>
                  </a:lnTo>
                  <a:lnTo>
                    <a:pt x="135" y="164"/>
                  </a:lnTo>
                  <a:lnTo>
                    <a:pt x="137" y="165"/>
                  </a:lnTo>
                  <a:lnTo>
                    <a:pt x="142" y="164"/>
                  </a:lnTo>
                  <a:lnTo>
                    <a:pt x="144" y="164"/>
                  </a:lnTo>
                  <a:lnTo>
                    <a:pt x="148" y="165"/>
                  </a:lnTo>
                  <a:lnTo>
                    <a:pt x="160" y="165"/>
                  </a:lnTo>
                  <a:lnTo>
                    <a:pt x="162" y="165"/>
                  </a:lnTo>
                  <a:lnTo>
                    <a:pt x="166" y="165"/>
                  </a:lnTo>
                  <a:lnTo>
                    <a:pt x="168" y="165"/>
                  </a:lnTo>
                  <a:lnTo>
                    <a:pt x="169" y="163"/>
                  </a:lnTo>
                  <a:lnTo>
                    <a:pt x="171" y="160"/>
                  </a:lnTo>
                  <a:lnTo>
                    <a:pt x="172" y="159"/>
                  </a:lnTo>
                  <a:lnTo>
                    <a:pt x="174" y="158"/>
                  </a:lnTo>
                  <a:lnTo>
                    <a:pt x="178" y="157"/>
                  </a:lnTo>
                  <a:lnTo>
                    <a:pt x="181" y="155"/>
                  </a:lnTo>
                  <a:lnTo>
                    <a:pt x="184" y="149"/>
                  </a:lnTo>
                  <a:lnTo>
                    <a:pt x="193" y="142"/>
                  </a:lnTo>
                  <a:lnTo>
                    <a:pt x="195" y="141"/>
                  </a:lnTo>
                  <a:lnTo>
                    <a:pt x="196" y="139"/>
                  </a:lnTo>
                  <a:lnTo>
                    <a:pt x="198" y="137"/>
                  </a:lnTo>
                  <a:lnTo>
                    <a:pt x="201" y="130"/>
                  </a:lnTo>
                  <a:lnTo>
                    <a:pt x="203" y="124"/>
                  </a:lnTo>
                  <a:lnTo>
                    <a:pt x="204" y="120"/>
                  </a:lnTo>
                  <a:lnTo>
                    <a:pt x="206" y="116"/>
                  </a:lnTo>
                  <a:lnTo>
                    <a:pt x="208" y="113"/>
                  </a:lnTo>
                  <a:lnTo>
                    <a:pt x="211" y="111"/>
                  </a:lnTo>
                  <a:lnTo>
                    <a:pt x="211" y="111"/>
                  </a:lnTo>
                  <a:lnTo>
                    <a:pt x="214" y="109"/>
                  </a:lnTo>
                  <a:lnTo>
                    <a:pt x="218" y="109"/>
                  </a:lnTo>
                  <a:lnTo>
                    <a:pt x="222" y="109"/>
                  </a:lnTo>
                  <a:lnTo>
                    <a:pt x="226" y="112"/>
                  </a:lnTo>
                  <a:lnTo>
                    <a:pt x="231" y="115"/>
                  </a:lnTo>
                  <a:lnTo>
                    <a:pt x="236" y="119"/>
                  </a:lnTo>
                  <a:lnTo>
                    <a:pt x="238" y="120"/>
                  </a:lnTo>
                  <a:lnTo>
                    <a:pt x="241" y="122"/>
                  </a:lnTo>
                  <a:lnTo>
                    <a:pt x="245" y="122"/>
                  </a:lnTo>
                  <a:lnTo>
                    <a:pt x="248" y="122"/>
                  </a:lnTo>
                  <a:lnTo>
                    <a:pt x="252" y="126"/>
                  </a:lnTo>
                  <a:lnTo>
                    <a:pt x="255" y="126"/>
                  </a:lnTo>
                  <a:lnTo>
                    <a:pt x="259" y="127"/>
                  </a:lnTo>
                  <a:lnTo>
                    <a:pt x="266" y="129"/>
                  </a:lnTo>
                  <a:lnTo>
                    <a:pt x="269" y="129"/>
                  </a:lnTo>
                  <a:lnTo>
                    <a:pt x="274" y="126"/>
                  </a:lnTo>
                  <a:lnTo>
                    <a:pt x="277" y="126"/>
                  </a:lnTo>
                  <a:lnTo>
                    <a:pt x="280" y="126"/>
                  </a:lnTo>
                  <a:lnTo>
                    <a:pt x="285" y="125"/>
                  </a:lnTo>
                  <a:lnTo>
                    <a:pt x="288" y="125"/>
                  </a:lnTo>
                  <a:lnTo>
                    <a:pt x="290" y="123"/>
                  </a:lnTo>
                  <a:lnTo>
                    <a:pt x="293" y="121"/>
                  </a:lnTo>
                  <a:lnTo>
                    <a:pt x="295" y="115"/>
                  </a:lnTo>
                  <a:lnTo>
                    <a:pt x="296" y="110"/>
                  </a:lnTo>
                  <a:lnTo>
                    <a:pt x="299" y="105"/>
                  </a:lnTo>
                  <a:lnTo>
                    <a:pt x="301" y="97"/>
                  </a:lnTo>
                  <a:lnTo>
                    <a:pt x="302" y="92"/>
                  </a:lnTo>
                  <a:lnTo>
                    <a:pt x="303" y="90"/>
                  </a:lnTo>
                  <a:lnTo>
                    <a:pt x="307" y="89"/>
                  </a:lnTo>
                  <a:lnTo>
                    <a:pt x="310" y="88"/>
                  </a:lnTo>
                  <a:lnTo>
                    <a:pt x="318" y="85"/>
                  </a:lnTo>
                  <a:lnTo>
                    <a:pt x="320" y="85"/>
                  </a:lnTo>
                  <a:lnTo>
                    <a:pt x="322" y="83"/>
                  </a:lnTo>
                  <a:lnTo>
                    <a:pt x="326" y="78"/>
                  </a:lnTo>
                  <a:lnTo>
                    <a:pt x="330" y="74"/>
                  </a:lnTo>
                  <a:lnTo>
                    <a:pt x="332" y="73"/>
                  </a:lnTo>
                  <a:lnTo>
                    <a:pt x="337" y="56"/>
                  </a:lnTo>
                  <a:lnTo>
                    <a:pt x="337" y="55"/>
                  </a:lnTo>
                  <a:lnTo>
                    <a:pt x="340" y="50"/>
                  </a:lnTo>
                  <a:lnTo>
                    <a:pt x="343" y="48"/>
                  </a:lnTo>
                  <a:lnTo>
                    <a:pt x="344" y="48"/>
                  </a:lnTo>
                  <a:lnTo>
                    <a:pt x="346" y="46"/>
                  </a:lnTo>
                  <a:lnTo>
                    <a:pt x="348" y="45"/>
                  </a:lnTo>
                  <a:lnTo>
                    <a:pt x="351" y="43"/>
                  </a:lnTo>
                  <a:lnTo>
                    <a:pt x="354" y="42"/>
                  </a:lnTo>
                  <a:lnTo>
                    <a:pt x="356" y="41"/>
                  </a:lnTo>
                  <a:lnTo>
                    <a:pt x="357" y="39"/>
                  </a:lnTo>
                  <a:lnTo>
                    <a:pt x="359" y="37"/>
                  </a:lnTo>
                  <a:lnTo>
                    <a:pt x="361" y="37"/>
                  </a:lnTo>
                  <a:lnTo>
                    <a:pt x="362" y="37"/>
                  </a:lnTo>
                  <a:lnTo>
                    <a:pt x="362" y="35"/>
                  </a:lnTo>
                  <a:lnTo>
                    <a:pt x="364" y="34"/>
                  </a:lnTo>
                  <a:lnTo>
                    <a:pt x="367" y="32"/>
                  </a:lnTo>
                  <a:lnTo>
                    <a:pt x="368" y="31"/>
                  </a:lnTo>
                  <a:lnTo>
                    <a:pt x="368" y="29"/>
                  </a:lnTo>
                  <a:lnTo>
                    <a:pt x="371" y="25"/>
                  </a:lnTo>
                  <a:lnTo>
                    <a:pt x="376" y="19"/>
                  </a:lnTo>
                  <a:lnTo>
                    <a:pt x="382" y="16"/>
                  </a:lnTo>
                  <a:lnTo>
                    <a:pt x="387" y="15"/>
                  </a:lnTo>
                  <a:lnTo>
                    <a:pt x="392" y="14"/>
                  </a:lnTo>
                  <a:lnTo>
                    <a:pt x="396" y="11"/>
                  </a:lnTo>
                  <a:lnTo>
                    <a:pt x="400" y="9"/>
                  </a:lnTo>
                  <a:lnTo>
                    <a:pt x="403" y="5"/>
                  </a:lnTo>
                  <a:lnTo>
                    <a:pt x="406" y="3"/>
                  </a:lnTo>
                  <a:lnTo>
                    <a:pt x="414" y="2"/>
                  </a:lnTo>
                  <a:lnTo>
                    <a:pt x="414" y="2"/>
                  </a:lnTo>
                  <a:lnTo>
                    <a:pt x="424" y="0"/>
                  </a:lnTo>
                  <a:lnTo>
                    <a:pt x="431" y="1"/>
                  </a:lnTo>
                  <a:lnTo>
                    <a:pt x="440" y="5"/>
                  </a:lnTo>
                  <a:lnTo>
                    <a:pt x="448" y="7"/>
                  </a:lnTo>
                  <a:lnTo>
                    <a:pt x="457" y="5"/>
                  </a:lnTo>
                  <a:lnTo>
                    <a:pt x="463" y="5"/>
                  </a:lnTo>
                  <a:lnTo>
                    <a:pt x="469" y="5"/>
                  </a:lnTo>
                  <a:lnTo>
                    <a:pt x="472" y="7"/>
                  </a:lnTo>
                  <a:lnTo>
                    <a:pt x="475"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6" name="Freeform 1144">
              <a:extLst>
                <a:ext uri="{FF2B5EF4-FFF2-40B4-BE49-F238E27FC236}">
                  <a16:creationId xmlns="" xmlns:a16="http://schemas.microsoft.com/office/drawing/2014/main" id="{16F3DEED-FF47-1390-711D-A3A0E39D4B46}"/>
                </a:ext>
              </a:extLst>
            </p:cNvPr>
            <p:cNvSpPr>
              <a:spLocks noChangeArrowheads="1"/>
            </p:cNvSpPr>
            <p:nvPr/>
          </p:nvSpPr>
          <p:spPr bwMode="auto">
            <a:xfrm>
              <a:off x="9084042" y="10232048"/>
              <a:ext cx="467090" cy="401147"/>
            </a:xfrm>
            <a:custGeom>
              <a:avLst/>
              <a:gdLst>
                <a:gd name="T0" fmla="*/ 353 w 375"/>
                <a:gd name="T1" fmla="*/ 46 h 324"/>
                <a:gd name="T2" fmla="*/ 360 w 375"/>
                <a:gd name="T3" fmla="*/ 48 h 324"/>
                <a:gd name="T4" fmla="*/ 366 w 375"/>
                <a:gd name="T5" fmla="*/ 63 h 324"/>
                <a:gd name="T6" fmla="*/ 374 w 375"/>
                <a:gd name="T7" fmla="*/ 77 h 324"/>
                <a:gd name="T8" fmla="*/ 361 w 375"/>
                <a:gd name="T9" fmla="*/ 88 h 324"/>
                <a:gd name="T10" fmla="*/ 362 w 375"/>
                <a:gd name="T11" fmla="*/ 104 h 324"/>
                <a:gd name="T12" fmla="*/ 363 w 375"/>
                <a:gd name="T13" fmla="*/ 117 h 324"/>
                <a:gd name="T14" fmla="*/ 369 w 375"/>
                <a:gd name="T15" fmla="*/ 135 h 324"/>
                <a:gd name="T16" fmla="*/ 352 w 375"/>
                <a:gd name="T17" fmla="*/ 146 h 324"/>
                <a:gd name="T18" fmla="*/ 352 w 375"/>
                <a:gd name="T19" fmla="*/ 161 h 324"/>
                <a:gd name="T20" fmla="*/ 345 w 375"/>
                <a:gd name="T21" fmla="*/ 174 h 324"/>
                <a:gd name="T22" fmla="*/ 346 w 375"/>
                <a:gd name="T23" fmla="*/ 180 h 324"/>
                <a:gd name="T24" fmla="*/ 352 w 375"/>
                <a:gd name="T25" fmla="*/ 189 h 324"/>
                <a:gd name="T26" fmla="*/ 360 w 375"/>
                <a:gd name="T27" fmla="*/ 189 h 324"/>
                <a:gd name="T28" fmla="*/ 323 w 375"/>
                <a:gd name="T29" fmla="*/ 201 h 324"/>
                <a:gd name="T30" fmla="*/ 294 w 375"/>
                <a:gd name="T31" fmla="*/ 212 h 324"/>
                <a:gd name="T32" fmla="*/ 264 w 375"/>
                <a:gd name="T33" fmla="*/ 222 h 324"/>
                <a:gd name="T34" fmla="*/ 270 w 375"/>
                <a:gd name="T35" fmla="*/ 243 h 324"/>
                <a:gd name="T36" fmla="*/ 226 w 375"/>
                <a:gd name="T37" fmla="*/ 252 h 324"/>
                <a:gd name="T38" fmla="*/ 219 w 375"/>
                <a:gd name="T39" fmla="*/ 269 h 324"/>
                <a:gd name="T40" fmla="*/ 185 w 375"/>
                <a:gd name="T41" fmla="*/ 290 h 324"/>
                <a:gd name="T42" fmla="*/ 147 w 375"/>
                <a:gd name="T43" fmla="*/ 323 h 324"/>
                <a:gd name="T44" fmla="*/ 117 w 375"/>
                <a:gd name="T45" fmla="*/ 316 h 324"/>
                <a:gd name="T46" fmla="*/ 95 w 375"/>
                <a:gd name="T47" fmla="*/ 306 h 324"/>
                <a:gd name="T48" fmla="*/ 51 w 375"/>
                <a:gd name="T49" fmla="*/ 308 h 324"/>
                <a:gd name="T50" fmla="*/ 15 w 375"/>
                <a:gd name="T51" fmla="*/ 282 h 324"/>
                <a:gd name="T52" fmla="*/ 0 w 375"/>
                <a:gd name="T53" fmla="*/ 246 h 324"/>
                <a:gd name="T54" fmla="*/ 0 w 375"/>
                <a:gd name="T55" fmla="*/ 183 h 324"/>
                <a:gd name="T56" fmla="*/ 24 w 375"/>
                <a:gd name="T57" fmla="*/ 156 h 324"/>
                <a:gd name="T58" fmla="*/ 64 w 375"/>
                <a:gd name="T59" fmla="*/ 156 h 324"/>
                <a:gd name="T60" fmla="*/ 64 w 375"/>
                <a:gd name="T61" fmla="*/ 137 h 324"/>
                <a:gd name="T62" fmla="*/ 64 w 375"/>
                <a:gd name="T63" fmla="*/ 111 h 324"/>
                <a:gd name="T64" fmla="*/ 65 w 375"/>
                <a:gd name="T65" fmla="*/ 101 h 324"/>
                <a:gd name="T66" fmla="*/ 69 w 375"/>
                <a:gd name="T67" fmla="*/ 90 h 324"/>
                <a:gd name="T68" fmla="*/ 77 w 375"/>
                <a:gd name="T69" fmla="*/ 101 h 324"/>
                <a:gd name="T70" fmla="*/ 88 w 375"/>
                <a:gd name="T71" fmla="*/ 102 h 324"/>
                <a:gd name="T72" fmla="*/ 106 w 375"/>
                <a:gd name="T73" fmla="*/ 98 h 324"/>
                <a:gd name="T74" fmla="*/ 110 w 375"/>
                <a:gd name="T75" fmla="*/ 113 h 324"/>
                <a:gd name="T76" fmla="*/ 130 w 375"/>
                <a:gd name="T77" fmla="*/ 120 h 324"/>
                <a:gd name="T78" fmla="*/ 155 w 375"/>
                <a:gd name="T79" fmla="*/ 122 h 324"/>
                <a:gd name="T80" fmla="*/ 162 w 375"/>
                <a:gd name="T81" fmla="*/ 111 h 324"/>
                <a:gd name="T82" fmla="*/ 177 w 375"/>
                <a:gd name="T83" fmla="*/ 126 h 324"/>
                <a:gd name="T84" fmla="*/ 195 w 375"/>
                <a:gd name="T85" fmla="*/ 135 h 324"/>
                <a:gd name="T86" fmla="*/ 209 w 375"/>
                <a:gd name="T87" fmla="*/ 148 h 324"/>
                <a:gd name="T88" fmla="*/ 220 w 375"/>
                <a:gd name="T89" fmla="*/ 160 h 324"/>
                <a:gd name="T90" fmla="*/ 233 w 375"/>
                <a:gd name="T91" fmla="*/ 168 h 324"/>
                <a:gd name="T92" fmla="*/ 246 w 375"/>
                <a:gd name="T93" fmla="*/ 168 h 324"/>
                <a:gd name="T94" fmla="*/ 251 w 375"/>
                <a:gd name="T95" fmla="*/ 162 h 324"/>
                <a:gd name="T96" fmla="*/ 250 w 375"/>
                <a:gd name="T97" fmla="*/ 129 h 324"/>
                <a:gd name="T98" fmla="*/ 241 w 375"/>
                <a:gd name="T99" fmla="*/ 133 h 324"/>
                <a:gd name="T100" fmla="*/ 227 w 375"/>
                <a:gd name="T101" fmla="*/ 135 h 324"/>
                <a:gd name="T102" fmla="*/ 208 w 375"/>
                <a:gd name="T103" fmla="*/ 118 h 324"/>
                <a:gd name="T104" fmla="*/ 208 w 375"/>
                <a:gd name="T105" fmla="*/ 94 h 324"/>
                <a:gd name="T106" fmla="*/ 213 w 375"/>
                <a:gd name="T107" fmla="*/ 69 h 324"/>
                <a:gd name="T108" fmla="*/ 206 w 375"/>
                <a:gd name="T109" fmla="*/ 35 h 324"/>
                <a:gd name="T110" fmla="*/ 218 w 375"/>
                <a:gd name="T111" fmla="*/ 23 h 324"/>
                <a:gd name="T112" fmla="*/ 232 w 375"/>
                <a:gd name="T113" fmla="*/ 7 h 324"/>
                <a:gd name="T114" fmla="*/ 281 w 375"/>
                <a:gd name="T115" fmla="*/ 0 h 324"/>
                <a:gd name="T116" fmla="*/ 292 w 375"/>
                <a:gd name="T117" fmla="*/ 14 h 324"/>
                <a:gd name="T118" fmla="*/ 311 w 375"/>
                <a:gd name="T119" fmla="*/ 23 h 324"/>
                <a:gd name="T120" fmla="*/ 318 w 375"/>
                <a:gd name="T121" fmla="*/ 27 h 324"/>
                <a:gd name="T122" fmla="*/ 335 w 375"/>
                <a:gd name="T123" fmla="*/ 3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24">
                  <a:moveTo>
                    <a:pt x="350" y="40"/>
                  </a:moveTo>
                  <a:lnTo>
                    <a:pt x="350" y="41"/>
                  </a:lnTo>
                  <a:lnTo>
                    <a:pt x="352" y="42"/>
                  </a:lnTo>
                  <a:lnTo>
                    <a:pt x="352" y="43"/>
                  </a:lnTo>
                  <a:lnTo>
                    <a:pt x="353" y="45"/>
                  </a:lnTo>
                  <a:lnTo>
                    <a:pt x="353" y="46"/>
                  </a:lnTo>
                  <a:lnTo>
                    <a:pt x="354" y="47"/>
                  </a:lnTo>
                  <a:lnTo>
                    <a:pt x="355" y="47"/>
                  </a:lnTo>
                  <a:lnTo>
                    <a:pt x="357" y="46"/>
                  </a:lnTo>
                  <a:lnTo>
                    <a:pt x="358" y="46"/>
                  </a:lnTo>
                  <a:lnTo>
                    <a:pt x="360" y="47"/>
                  </a:lnTo>
                  <a:lnTo>
                    <a:pt x="360" y="48"/>
                  </a:lnTo>
                  <a:lnTo>
                    <a:pt x="361" y="51"/>
                  </a:lnTo>
                  <a:lnTo>
                    <a:pt x="363" y="52"/>
                  </a:lnTo>
                  <a:lnTo>
                    <a:pt x="364" y="54"/>
                  </a:lnTo>
                  <a:lnTo>
                    <a:pt x="364" y="57"/>
                  </a:lnTo>
                  <a:lnTo>
                    <a:pt x="363" y="59"/>
                  </a:lnTo>
                  <a:lnTo>
                    <a:pt x="366" y="63"/>
                  </a:lnTo>
                  <a:lnTo>
                    <a:pt x="369" y="65"/>
                  </a:lnTo>
                  <a:lnTo>
                    <a:pt x="370" y="66"/>
                  </a:lnTo>
                  <a:lnTo>
                    <a:pt x="371" y="70"/>
                  </a:lnTo>
                  <a:lnTo>
                    <a:pt x="371" y="71"/>
                  </a:lnTo>
                  <a:lnTo>
                    <a:pt x="373" y="74"/>
                  </a:lnTo>
                  <a:lnTo>
                    <a:pt x="374" y="77"/>
                  </a:lnTo>
                  <a:lnTo>
                    <a:pt x="374" y="78"/>
                  </a:lnTo>
                  <a:lnTo>
                    <a:pt x="368" y="84"/>
                  </a:lnTo>
                  <a:lnTo>
                    <a:pt x="366" y="85"/>
                  </a:lnTo>
                  <a:lnTo>
                    <a:pt x="364" y="85"/>
                  </a:lnTo>
                  <a:lnTo>
                    <a:pt x="363" y="87"/>
                  </a:lnTo>
                  <a:lnTo>
                    <a:pt x="361" y="88"/>
                  </a:lnTo>
                  <a:lnTo>
                    <a:pt x="362" y="88"/>
                  </a:lnTo>
                  <a:lnTo>
                    <a:pt x="363" y="90"/>
                  </a:lnTo>
                  <a:lnTo>
                    <a:pt x="364" y="94"/>
                  </a:lnTo>
                  <a:lnTo>
                    <a:pt x="365" y="96"/>
                  </a:lnTo>
                  <a:lnTo>
                    <a:pt x="364" y="99"/>
                  </a:lnTo>
                  <a:lnTo>
                    <a:pt x="362" y="104"/>
                  </a:lnTo>
                  <a:lnTo>
                    <a:pt x="361" y="105"/>
                  </a:lnTo>
                  <a:lnTo>
                    <a:pt x="360" y="109"/>
                  </a:lnTo>
                  <a:lnTo>
                    <a:pt x="361" y="110"/>
                  </a:lnTo>
                  <a:lnTo>
                    <a:pt x="363" y="111"/>
                  </a:lnTo>
                  <a:lnTo>
                    <a:pt x="363" y="113"/>
                  </a:lnTo>
                  <a:lnTo>
                    <a:pt x="363" y="117"/>
                  </a:lnTo>
                  <a:lnTo>
                    <a:pt x="363" y="120"/>
                  </a:lnTo>
                  <a:lnTo>
                    <a:pt x="361" y="127"/>
                  </a:lnTo>
                  <a:lnTo>
                    <a:pt x="364" y="133"/>
                  </a:lnTo>
                  <a:lnTo>
                    <a:pt x="365" y="134"/>
                  </a:lnTo>
                  <a:lnTo>
                    <a:pt x="369" y="134"/>
                  </a:lnTo>
                  <a:lnTo>
                    <a:pt x="369" y="135"/>
                  </a:lnTo>
                  <a:lnTo>
                    <a:pt x="369" y="137"/>
                  </a:lnTo>
                  <a:lnTo>
                    <a:pt x="367" y="138"/>
                  </a:lnTo>
                  <a:lnTo>
                    <a:pt x="366" y="140"/>
                  </a:lnTo>
                  <a:lnTo>
                    <a:pt x="361" y="142"/>
                  </a:lnTo>
                  <a:lnTo>
                    <a:pt x="354" y="144"/>
                  </a:lnTo>
                  <a:lnTo>
                    <a:pt x="352" y="146"/>
                  </a:lnTo>
                  <a:lnTo>
                    <a:pt x="352" y="150"/>
                  </a:lnTo>
                  <a:lnTo>
                    <a:pt x="352" y="152"/>
                  </a:lnTo>
                  <a:lnTo>
                    <a:pt x="353" y="153"/>
                  </a:lnTo>
                  <a:lnTo>
                    <a:pt x="353" y="156"/>
                  </a:lnTo>
                  <a:lnTo>
                    <a:pt x="352" y="159"/>
                  </a:lnTo>
                  <a:lnTo>
                    <a:pt x="352" y="161"/>
                  </a:lnTo>
                  <a:lnTo>
                    <a:pt x="352" y="163"/>
                  </a:lnTo>
                  <a:lnTo>
                    <a:pt x="351" y="165"/>
                  </a:lnTo>
                  <a:lnTo>
                    <a:pt x="350" y="168"/>
                  </a:lnTo>
                  <a:lnTo>
                    <a:pt x="349" y="171"/>
                  </a:lnTo>
                  <a:lnTo>
                    <a:pt x="347" y="173"/>
                  </a:lnTo>
                  <a:lnTo>
                    <a:pt x="345" y="174"/>
                  </a:lnTo>
                  <a:lnTo>
                    <a:pt x="342" y="175"/>
                  </a:lnTo>
                  <a:lnTo>
                    <a:pt x="342" y="176"/>
                  </a:lnTo>
                  <a:lnTo>
                    <a:pt x="346" y="178"/>
                  </a:lnTo>
                  <a:lnTo>
                    <a:pt x="347" y="179"/>
                  </a:lnTo>
                  <a:lnTo>
                    <a:pt x="347" y="179"/>
                  </a:lnTo>
                  <a:lnTo>
                    <a:pt x="346" y="180"/>
                  </a:lnTo>
                  <a:lnTo>
                    <a:pt x="345" y="181"/>
                  </a:lnTo>
                  <a:lnTo>
                    <a:pt x="347" y="182"/>
                  </a:lnTo>
                  <a:lnTo>
                    <a:pt x="349" y="183"/>
                  </a:lnTo>
                  <a:lnTo>
                    <a:pt x="350" y="185"/>
                  </a:lnTo>
                  <a:lnTo>
                    <a:pt x="352" y="188"/>
                  </a:lnTo>
                  <a:lnTo>
                    <a:pt x="352" y="189"/>
                  </a:lnTo>
                  <a:lnTo>
                    <a:pt x="353" y="190"/>
                  </a:lnTo>
                  <a:lnTo>
                    <a:pt x="353" y="190"/>
                  </a:lnTo>
                  <a:lnTo>
                    <a:pt x="355" y="189"/>
                  </a:lnTo>
                  <a:lnTo>
                    <a:pt x="357" y="187"/>
                  </a:lnTo>
                  <a:lnTo>
                    <a:pt x="358" y="187"/>
                  </a:lnTo>
                  <a:lnTo>
                    <a:pt x="360" y="189"/>
                  </a:lnTo>
                  <a:lnTo>
                    <a:pt x="353" y="192"/>
                  </a:lnTo>
                  <a:lnTo>
                    <a:pt x="349" y="193"/>
                  </a:lnTo>
                  <a:lnTo>
                    <a:pt x="339" y="197"/>
                  </a:lnTo>
                  <a:lnTo>
                    <a:pt x="329" y="200"/>
                  </a:lnTo>
                  <a:lnTo>
                    <a:pt x="328" y="200"/>
                  </a:lnTo>
                  <a:lnTo>
                    <a:pt x="323" y="201"/>
                  </a:lnTo>
                  <a:lnTo>
                    <a:pt x="321" y="203"/>
                  </a:lnTo>
                  <a:lnTo>
                    <a:pt x="312" y="205"/>
                  </a:lnTo>
                  <a:lnTo>
                    <a:pt x="309" y="206"/>
                  </a:lnTo>
                  <a:lnTo>
                    <a:pt x="306" y="208"/>
                  </a:lnTo>
                  <a:lnTo>
                    <a:pt x="300" y="210"/>
                  </a:lnTo>
                  <a:lnTo>
                    <a:pt x="294" y="212"/>
                  </a:lnTo>
                  <a:lnTo>
                    <a:pt x="286" y="214"/>
                  </a:lnTo>
                  <a:lnTo>
                    <a:pt x="279" y="216"/>
                  </a:lnTo>
                  <a:lnTo>
                    <a:pt x="274" y="217"/>
                  </a:lnTo>
                  <a:lnTo>
                    <a:pt x="271" y="219"/>
                  </a:lnTo>
                  <a:lnTo>
                    <a:pt x="264" y="222"/>
                  </a:lnTo>
                  <a:lnTo>
                    <a:pt x="264" y="222"/>
                  </a:lnTo>
                  <a:lnTo>
                    <a:pt x="264" y="224"/>
                  </a:lnTo>
                  <a:lnTo>
                    <a:pt x="265" y="228"/>
                  </a:lnTo>
                  <a:lnTo>
                    <a:pt x="266" y="231"/>
                  </a:lnTo>
                  <a:lnTo>
                    <a:pt x="269" y="233"/>
                  </a:lnTo>
                  <a:lnTo>
                    <a:pt x="269" y="239"/>
                  </a:lnTo>
                  <a:lnTo>
                    <a:pt x="270" y="243"/>
                  </a:lnTo>
                  <a:lnTo>
                    <a:pt x="265" y="243"/>
                  </a:lnTo>
                  <a:lnTo>
                    <a:pt x="257" y="243"/>
                  </a:lnTo>
                  <a:lnTo>
                    <a:pt x="248" y="243"/>
                  </a:lnTo>
                  <a:lnTo>
                    <a:pt x="240" y="245"/>
                  </a:lnTo>
                  <a:lnTo>
                    <a:pt x="234" y="247"/>
                  </a:lnTo>
                  <a:lnTo>
                    <a:pt x="226" y="252"/>
                  </a:lnTo>
                  <a:lnTo>
                    <a:pt x="224" y="253"/>
                  </a:lnTo>
                  <a:lnTo>
                    <a:pt x="222" y="255"/>
                  </a:lnTo>
                  <a:lnTo>
                    <a:pt x="221" y="256"/>
                  </a:lnTo>
                  <a:lnTo>
                    <a:pt x="220" y="260"/>
                  </a:lnTo>
                  <a:lnTo>
                    <a:pt x="220" y="265"/>
                  </a:lnTo>
                  <a:lnTo>
                    <a:pt x="219" y="269"/>
                  </a:lnTo>
                  <a:lnTo>
                    <a:pt x="217" y="272"/>
                  </a:lnTo>
                  <a:lnTo>
                    <a:pt x="217" y="272"/>
                  </a:lnTo>
                  <a:lnTo>
                    <a:pt x="206" y="277"/>
                  </a:lnTo>
                  <a:lnTo>
                    <a:pt x="198" y="280"/>
                  </a:lnTo>
                  <a:lnTo>
                    <a:pt x="191" y="285"/>
                  </a:lnTo>
                  <a:lnTo>
                    <a:pt x="185" y="290"/>
                  </a:lnTo>
                  <a:lnTo>
                    <a:pt x="181" y="297"/>
                  </a:lnTo>
                  <a:lnTo>
                    <a:pt x="175" y="305"/>
                  </a:lnTo>
                  <a:lnTo>
                    <a:pt x="168" y="312"/>
                  </a:lnTo>
                  <a:lnTo>
                    <a:pt x="161" y="320"/>
                  </a:lnTo>
                  <a:lnTo>
                    <a:pt x="154" y="323"/>
                  </a:lnTo>
                  <a:lnTo>
                    <a:pt x="147" y="323"/>
                  </a:lnTo>
                  <a:lnTo>
                    <a:pt x="139" y="319"/>
                  </a:lnTo>
                  <a:lnTo>
                    <a:pt x="133" y="318"/>
                  </a:lnTo>
                  <a:lnTo>
                    <a:pt x="128" y="321"/>
                  </a:lnTo>
                  <a:lnTo>
                    <a:pt x="124" y="320"/>
                  </a:lnTo>
                  <a:lnTo>
                    <a:pt x="121" y="317"/>
                  </a:lnTo>
                  <a:lnTo>
                    <a:pt x="117" y="316"/>
                  </a:lnTo>
                  <a:lnTo>
                    <a:pt x="114" y="316"/>
                  </a:lnTo>
                  <a:lnTo>
                    <a:pt x="111" y="316"/>
                  </a:lnTo>
                  <a:lnTo>
                    <a:pt x="105" y="315"/>
                  </a:lnTo>
                  <a:lnTo>
                    <a:pt x="100" y="309"/>
                  </a:lnTo>
                  <a:lnTo>
                    <a:pt x="97" y="307"/>
                  </a:lnTo>
                  <a:lnTo>
                    <a:pt x="95" y="306"/>
                  </a:lnTo>
                  <a:lnTo>
                    <a:pt x="88" y="305"/>
                  </a:lnTo>
                  <a:lnTo>
                    <a:pt x="73" y="304"/>
                  </a:lnTo>
                  <a:lnTo>
                    <a:pt x="72" y="304"/>
                  </a:lnTo>
                  <a:lnTo>
                    <a:pt x="66" y="305"/>
                  </a:lnTo>
                  <a:lnTo>
                    <a:pt x="58" y="307"/>
                  </a:lnTo>
                  <a:lnTo>
                    <a:pt x="51" y="308"/>
                  </a:lnTo>
                  <a:lnTo>
                    <a:pt x="45" y="310"/>
                  </a:lnTo>
                  <a:lnTo>
                    <a:pt x="39" y="304"/>
                  </a:lnTo>
                  <a:lnTo>
                    <a:pt x="31" y="298"/>
                  </a:lnTo>
                  <a:lnTo>
                    <a:pt x="24" y="291"/>
                  </a:lnTo>
                  <a:lnTo>
                    <a:pt x="18" y="285"/>
                  </a:lnTo>
                  <a:lnTo>
                    <a:pt x="15" y="282"/>
                  </a:lnTo>
                  <a:lnTo>
                    <a:pt x="10" y="278"/>
                  </a:lnTo>
                  <a:lnTo>
                    <a:pt x="7" y="276"/>
                  </a:lnTo>
                  <a:lnTo>
                    <a:pt x="6" y="275"/>
                  </a:lnTo>
                  <a:lnTo>
                    <a:pt x="2" y="264"/>
                  </a:lnTo>
                  <a:lnTo>
                    <a:pt x="0" y="253"/>
                  </a:lnTo>
                  <a:lnTo>
                    <a:pt x="0" y="246"/>
                  </a:lnTo>
                  <a:lnTo>
                    <a:pt x="0" y="235"/>
                  </a:lnTo>
                  <a:lnTo>
                    <a:pt x="0" y="225"/>
                  </a:lnTo>
                  <a:lnTo>
                    <a:pt x="0" y="214"/>
                  </a:lnTo>
                  <a:lnTo>
                    <a:pt x="0" y="203"/>
                  </a:lnTo>
                  <a:lnTo>
                    <a:pt x="0" y="193"/>
                  </a:lnTo>
                  <a:lnTo>
                    <a:pt x="0" y="183"/>
                  </a:lnTo>
                  <a:lnTo>
                    <a:pt x="0" y="172"/>
                  </a:lnTo>
                  <a:lnTo>
                    <a:pt x="0" y="161"/>
                  </a:lnTo>
                  <a:lnTo>
                    <a:pt x="0" y="156"/>
                  </a:lnTo>
                  <a:lnTo>
                    <a:pt x="7" y="156"/>
                  </a:lnTo>
                  <a:lnTo>
                    <a:pt x="16" y="156"/>
                  </a:lnTo>
                  <a:lnTo>
                    <a:pt x="24" y="156"/>
                  </a:lnTo>
                  <a:lnTo>
                    <a:pt x="34" y="156"/>
                  </a:lnTo>
                  <a:lnTo>
                    <a:pt x="43" y="156"/>
                  </a:lnTo>
                  <a:lnTo>
                    <a:pt x="53" y="156"/>
                  </a:lnTo>
                  <a:lnTo>
                    <a:pt x="60" y="156"/>
                  </a:lnTo>
                  <a:lnTo>
                    <a:pt x="61" y="156"/>
                  </a:lnTo>
                  <a:lnTo>
                    <a:pt x="64" y="156"/>
                  </a:lnTo>
                  <a:lnTo>
                    <a:pt x="64" y="155"/>
                  </a:lnTo>
                  <a:lnTo>
                    <a:pt x="61" y="150"/>
                  </a:lnTo>
                  <a:lnTo>
                    <a:pt x="61" y="148"/>
                  </a:lnTo>
                  <a:lnTo>
                    <a:pt x="62" y="144"/>
                  </a:lnTo>
                  <a:lnTo>
                    <a:pt x="63" y="142"/>
                  </a:lnTo>
                  <a:lnTo>
                    <a:pt x="64" y="137"/>
                  </a:lnTo>
                  <a:lnTo>
                    <a:pt x="65" y="135"/>
                  </a:lnTo>
                  <a:lnTo>
                    <a:pt x="64" y="127"/>
                  </a:lnTo>
                  <a:lnTo>
                    <a:pt x="64" y="123"/>
                  </a:lnTo>
                  <a:lnTo>
                    <a:pt x="64" y="119"/>
                  </a:lnTo>
                  <a:lnTo>
                    <a:pt x="64" y="115"/>
                  </a:lnTo>
                  <a:lnTo>
                    <a:pt x="64" y="111"/>
                  </a:lnTo>
                  <a:lnTo>
                    <a:pt x="64" y="110"/>
                  </a:lnTo>
                  <a:lnTo>
                    <a:pt x="65" y="108"/>
                  </a:lnTo>
                  <a:lnTo>
                    <a:pt x="65" y="105"/>
                  </a:lnTo>
                  <a:lnTo>
                    <a:pt x="66" y="104"/>
                  </a:lnTo>
                  <a:lnTo>
                    <a:pt x="66" y="103"/>
                  </a:lnTo>
                  <a:lnTo>
                    <a:pt x="65" y="101"/>
                  </a:lnTo>
                  <a:lnTo>
                    <a:pt x="65" y="97"/>
                  </a:lnTo>
                  <a:lnTo>
                    <a:pt x="64" y="91"/>
                  </a:lnTo>
                  <a:lnTo>
                    <a:pt x="64" y="87"/>
                  </a:lnTo>
                  <a:lnTo>
                    <a:pt x="65" y="87"/>
                  </a:lnTo>
                  <a:lnTo>
                    <a:pt x="67" y="88"/>
                  </a:lnTo>
                  <a:lnTo>
                    <a:pt x="69" y="90"/>
                  </a:lnTo>
                  <a:lnTo>
                    <a:pt x="69" y="92"/>
                  </a:lnTo>
                  <a:lnTo>
                    <a:pt x="71" y="92"/>
                  </a:lnTo>
                  <a:lnTo>
                    <a:pt x="75" y="93"/>
                  </a:lnTo>
                  <a:lnTo>
                    <a:pt x="76" y="95"/>
                  </a:lnTo>
                  <a:lnTo>
                    <a:pt x="77" y="99"/>
                  </a:lnTo>
                  <a:lnTo>
                    <a:pt x="77" y="101"/>
                  </a:lnTo>
                  <a:lnTo>
                    <a:pt x="75" y="103"/>
                  </a:lnTo>
                  <a:lnTo>
                    <a:pt x="77" y="105"/>
                  </a:lnTo>
                  <a:lnTo>
                    <a:pt x="80" y="105"/>
                  </a:lnTo>
                  <a:lnTo>
                    <a:pt x="81" y="105"/>
                  </a:lnTo>
                  <a:lnTo>
                    <a:pt x="86" y="103"/>
                  </a:lnTo>
                  <a:lnTo>
                    <a:pt x="88" y="102"/>
                  </a:lnTo>
                  <a:lnTo>
                    <a:pt x="91" y="101"/>
                  </a:lnTo>
                  <a:lnTo>
                    <a:pt x="93" y="100"/>
                  </a:lnTo>
                  <a:lnTo>
                    <a:pt x="99" y="99"/>
                  </a:lnTo>
                  <a:lnTo>
                    <a:pt x="103" y="99"/>
                  </a:lnTo>
                  <a:lnTo>
                    <a:pt x="105" y="98"/>
                  </a:lnTo>
                  <a:lnTo>
                    <a:pt x="106" y="98"/>
                  </a:lnTo>
                  <a:lnTo>
                    <a:pt x="107" y="99"/>
                  </a:lnTo>
                  <a:lnTo>
                    <a:pt x="106" y="102"/>
                  </a:lnTo>
                  <a:lnTo>
                    <a:pt x="106" y="104"/>
                  </a:lnTo>
                  <a:lnTo>
                    <a:pt x="107" y="109"/>
                  </a:lnTo>
                  <a:lnTo>
                    <a:pt x="108" y="111"/>
                  </a:lnTo>
                  <a:lnTo>
                    <a:pt x="110" y="113"/>
                  </a:lnTo>
                  <a:lnTo>
                    <a:pt x="111" y="114"/>
                  </a:lnTo>
                  <a:lnTo>
                    <a:pt x="113" y="115"/>
                  </a:lnTo>
                  <a:lnTo>
                    <a:pt x="117" y="115"/>
                  </a:lnTo>
                  <a:lnTo>
                    <a:pt x="124" y="118"/>
                  </a:lnTo>
                  <a:lnTo>
                    <a:pt x="127" y="119"/>
                  </a:lnTo>
                  <a:lnTo>
                    <a:pt x="130" y="120"/>
                  </a:lnTo>
                  <a:lnTo>
                    <a:pt x="132" y="120"/>
                  </a:lnTo>
                  <a:lnTo>
                    <a:pt x="139" y="121"/>
                  </a:lnTo>
                  <a:lnTo>
                    <a:pt x="143" y="122"/>
                  </a:lnTo>
                  <a:lnTo>
                    <a:pt x="148" y="122"/>
                  </a:lnTo>
                  <a:lnTo>
                    <a:pt x="152" y="122"/>
                  </a:lnTo>
                  <a:lnTo>
                    <a:pt x="155" y="122"/>
                  </a:lnTo>
                  <a:lnTo>
                    <a:pt x="157" y="122"/>
                  </a:lnTo>
                  <a:lnTo>
                    <a:pt x="158" y="121"/>
                  </a:lnTo>
                  <a:lnTo>
                    <a:pt x="159" y="120"/>
                  </a:lnTo>
                  <a:lnTo>
                    <a:pt x="160" y="118"/>
                  </a:lnTo>
                  <a:lnTo>
                    <a:pt x="161" y="113"/>
                  </a:lnTo>
                  <a:lnTo>
                    <a:pt x="162" y="111"/>
                  </a:lnTo>
                  <a:lnTo>
                    <a:pt x="164" y="110"/>
                  </a:lnTo>
                  <a:lnTo>
                    <a:pt x="166" y="110"/>
                  </a:lnTo>
                  <a:lnTo>
                    <a:pt x="167" y="111"/>
                  </a:lnTo>
                  <a:lnTo>
                    <a:pt x="168" y="116"/>
                  </a:lnTo>
                  <a:lnTo>
                    <a:pt x="174" y="122"/>
                  </a:lnTo>
                  <a:lnTo>
                    <a:pt x="177" y="126"/>
                  </a:lnTo>
                  <a:lnTo>
                    <a:pt x="178" y="130"/>
                  </a:lnTo>
                  <a:lnTo>
                    <a:pt x="179" y="131"/>
                  </a:lnTo>
                  <a:lnTo>
                    <a:pt x="182" y="132"/>
                  </a:lnTo>
                  <a:lnTo>
                    <a:pt x="185" y="132"/>
                  </a:lnTo>
                  <a:lnTo>
                    <a:pt x="188" y="133"/>
                  </a:lnTo>
                  <a:lnTo>
                    <a:pt x="195" y="135"/>
                  </a:lnTo>
                  <a:lnTo>
                    <a:pt x="201" y="138"/>
                  </a:lnTo>
                  <a:lnTo>
                    <a:pt x="204" y="139"/>
                  </a:lnTo>
                  <a:lnTo>
                    <a:pt x="206" y="140"/>
                  </a:lnTo>
                  <a:lnTo>
                    <a:pt x="207" y="142"/>
                  </a:lnTo>
                  <a:lnTo>
                    <a:pt x="208" y="144"/>
                  </a:lnTo>
                  <a:lnTo>
                    <a:pt x="209" y="148"/>
                  </a:lnTo>
                  <a:lnTo>
                    <a:pt x="210" y="151"/>
                  </a:lnTo>
                  <a:lnTo>
                    <a:pt x="213" y="151"/>
                  </a:lnTo>
                  <a:lnTo>
                    <a:pt x="214" y="151"/>
                  </a:lnTo>
                  <a:lnTo>
                    <a:pt x="217" y="154"/>
                  </a:lnTo>
                  <a:lnTo>
                    <a:pt x="218" y="156"/>
                  </a:lnTo>
                  <a:lnTo>
                    <a:pt x="220" y="160"/>
                  </a:lnTo>
                  <a:lnTo>
                    <a:pt x="223" y="163"/>
                  </a:lnTo>
                  <a:lnTo>
                    <a:pt x="223" y="166"/>
                  </a:lnTo>
                  <a:lnTo>
                    <a:pt x="226" y="168"/>
                  </a:lnTo>
                  <a:lnTo>
                    <a:pt x="229" y="169"/>
                  </a:lnTo>
                  <a:lnTo>
                    <a:pt x="231" y="169"/>
                  </a:lnTo>
                  <a:lnTo>
                    <a:pt x="233" y="168"/>
                  </a:lnTo>
                  <a:lnTo>
                    <a:pt x="237" y="167"/>
                  </a:lnTo>
                  <a:lnTo>
                    <a:pt x="240" y="165"/>
                  </a:lnTo>
                  <a:lnTo>
                    <a:pt x="243" y="164"/>
                  </a:lnTo>
                  <a:lnTo>
                    <a:pt x="244" y="165"/>
                  </a:lnTo>
                  <a:lnTo>
                    <a:pt x="245" y="166"/>
                  </a:lnTo>
                  <a:lnTo>
                    <a:pt x="246" y="168"/>
                  </a:lnTo>
                  <a:lnTo>
                    <a:pt x="246" y="170"/>
                  </a:lnTo>
                  <a:lnTo>
                    <a:pt x="248" y="171"/>
                  </a:lnTo>
                  <a:lnTo>
                    <a:pt x="249" y="170"/>
                  </a:lnTo>
                  <a:lnTo>
                    <a:pt x="251" y="169"/>
                  </a:lnTo>
                  <a:lnTo>
                    <a:pt x="251" y="168"/>
                  </a:lnTo>
                  <a:lnTo>
                    <a:pt x="251" y="162"/>
                  </a:lnTo>
                  <a:lnTo>
                    <a:pt x="251" y="156"/>
                  </a:lnTo>
                  <a:lnTo>
                    <a:pt x="251" y="151"/>
                  </a:lnTo>
                  <a:lnTo>
                    <a:pt x="251" y="144"/>
                  </a:lnTo>
                  <a:lnTo>
                    <a:pt x="251" y="138"/>
                  </a:lnTo>
                  <a:lnTo>
                    <a:pt x="251" y="133"/>
                  </a:lnTo>
                  <a:lnTo>
                    <a:pt x="250" y="129"/>
                  </a:lnTo>
                  <a:lnTo>
                    <a:pt x="249" y="129"/>
                  </a:lnTo>
                  <a:lnTo>
                    <a:pt x="247" y="130"/>
                  </a:lnTo>
                  <a:lnTo>
                    <a:pt x="243" y="130"/>
                  </a:lnTo>
                  <a:lnTo>
                    <a:pt x="241" y="131"/>
                  </a:lnTo>
                  <a:lnTo>
                    <a:pt x="241" y="132"/>
                  </a:lnTo>
                  <a:lnTo>
                    <a:pt x="241" y="133"/>
                  </a:lnTo>
                  <a:lnTo>
                    <a:pt x="241" y="136"/>
                  </a:lnTo>
                  <a:lnTo>
                    <a:pt x="240" y="137"/>
                  </a:lnTo>
                  <a:lnTo>
                    <a:pt x="238" y="138"/>
                  </a:lnTo>
                  <a:lnTo>
                    <a:pt x="236" y="137"/>
                  </a:lnTo>
                  <a:lnTo>
                    <a:pt x="231" y="135"/>
                  </a:lnTo>
                  <a:lnTo>
                    <a:pt x="227" y="135"/>
                  </a:lnTo>
                  <a:lnTo>
                    <a:pt x="224" y="132"/>
                  </a:lnTo>
                  <a:lnTo>
                    <a:pt x="220" y="127"/>
                  </a:lnTo>
                  <a:lnTo>
                    <a:pt x="218" y="125"/>
                  </a:lnTo>
                  <a:lnTo>
                    <a:pt x="212" y="121"/>
                  </a:lnTo>
                  <a:lnTo>
                    <a:pt x="210" y="120"/>
                  </a:lnTo>
                  <a:lnTo>
                    <a:pt x="208" y="118"/>
                  </a:lnTo>
                  <a:lnTo>
                    <a:pt x="207" y="113"/>
                  </a:lnTo>
                  <a:lnTo>
                    <a:pt x="206" y="111"/>
                  </a:lnTo>
                  <a:lnTo>
                    <a:pt x="205" y="109"/>
                  </a:lnTo>
                  <a:lnTo>
                    <a:pt x="204" y="107"/>
                  </a:lnTo>
                  <a:lnTo>
                    <a:pt x="206" y="103"/>
                  </a:lnTo>
                  <a:lnTo>
                    <a:pt x="208" y="94"/>
                  </a:lnTo>
                  <a:lnTo>
                    <a:pt x="210" y="89"/>
                  </a:lnTo>
                  <a:lnTo>
                    <a:pt x="210" y="85"/>
                  </a:lnTo>
                  <a:lnTo>
                    <a:pt x="213" y="80"/>
                  </a:lnTo>
                  <a:lnTo>
                    <a:pt x="213" y="77"/>
                  </a:lnTo>
                  <a:lnTo>
                    <a:pt x="212" y="71"/>
                  </a:lnTo>
                  <a:lnTo>
                    <a:pt x="213" y="69"/>
                  </a:lnTo>
                  <a:lnTo>
                    <a:pt x="213" y="62"/>
                  </a:lnTo>
                  <a:lnTo>
                    <a:pt x="213" y="56"/>
                  </a:lnTo>
                  <a:lnTo>
                    <a:pt x="213" y="53"/>
                  </a:lnTo>
                  <a:lnTo>
                    <a:pt x="212" y="48"/>
                  </a:lnTo>
                  <a:lnTo>
                    <a:pt x="210" y="43"/>
                  </a:lnTo>
                  <a:lnTo>
                    <a:pt x="206" y="35"/>
                  </a:lnTo>
                  <a:lnTo>
                    <a:pt x="206" y="33"/>
                  </a:lnTo>
                  <a:lnTo>
                    <a:pt x="208" y="32"/>
                  </a:lnTo>
                  <a:lnTo>
                    <a:pt x="213" y="28"/>
                  </a:lnTo>
                  <a:lnTo>
                    <a:pt x="214" y="27"/>
                  </a:lnTo>
                  <a:lnTo>
                    <a:pt x="217" y="24"/>
                  </a:lnTo>
                  <a:lnTo>
                    <a:pt x="218" y="23"/>
                  </a:lnTo>
                  <a:lnTo>
                    <a:pt x="221" y="19"/>
                  </a:lnTo>
                  <a:lnTo>
                    <a:pt x="222" y="17"/>
                  </a:lnTo>
                  <a:lnTo>
                    <a:pt x="223" y="13"/>
                  </a:lnTo>
                  <a:lnTo>
                    <a:pt x="221" y="9"/>
                  </a:lnTo>
                  <a:lnTo>
                    <a:pt x="224" y="9"/>
                  </a:lnTo>
                  <a:lnTo>
                    <a:pt x="232" y="7"/>
                  </a:lnTo>
                  <a:lnTo>
                    <a:pt x="240" y="6"/>
                  </a:lnTo>
                  <a:lnTo>
                    <a:pt x="249" y="5"/>
                  </a:lnTo>
                  <a:lnTo>
                    <a:pt x="259" y="4"/>
                  </a:lnTo>
                  <a:lnTo>
                    <a:pt x="267" y="3"/>
                  </a:lnTo>
                  <a:lnTo>
                    <a:pt x="276" y="1"/>
                  </a:lnTo>
                  <a:lnTo>
                    <a:pt x="281" y="0"/>
                  </a:lnTo>
                  <a:lnTo>
                    <a:pt x="282" y="3"/>
                  </a:lnTo>
                  <a:lnTo>
                    <a:pt x="284" y="6"/>
                  </a:lnTo>
                  <a:lnTo>
                    <a:pt x="286" y="9"/>
                  </a:lnTo>
                  <a:lnTo>
                    <a:pt x="288" y="12"/>
                  </a:lnTo>
                  <a:lnTo>
                    <a:pt x="290" y="13"/>
                  </a:lnTo>
                  <a:lnTo>
                    <a:pt x="292" y="14"/>
                  </a:lnTo>
                  <a:lnTo>
                    <a:pt x="300" y="14"/>
                  </a:lnTo>
                  <a:lnTo>
                    <a:pt x="303" y="15"/>
                  </a:lnTo>
                  <a:lnTo>
                    <a:pt x="306" y="17"/>
                  </a:lnTo>
                  <a:lnTo>
                    <a:pt x="307" y="20"/>
                  </a:lnTo>
                  <a:lnTo>
                    <a:pt x="309" y="22"/>
                  </a:lnTo>
                  <a:lnTo>
                    <a:pt x="311" y="23"/>
                  </a:lnTo>
                  <a:lnTo>
                    <a:pt x="311" y="23"/>
                  </a:lnTo>
                  <a:lnTo>
                    <a:pt x="313" y="23"/>
                  </a:lnTo>
                  <a:lnTo>
                    <a:pt x="316" y="23"/>
                  </a:lnTo>
                  <a:lnTo>
                    <a:pt x="317" y="24"/>
                  </a:lnTo>
                  <a:lnTo>
                    <a:pt x="318" y="25"/>
                  </a:lnTo>
                  <a:lnTo>
                    <a:pt x="318" y="27"/>
                  </a:lnTo>
                  <a:lnTo>
                    <a:pt x="319" y="28"/>
                  </a:lnTo>
                  <a:lnTo>
                    <a:pt x="322" y="28"/>
                  </a:lnTo>
                  <a:lnTo>
                    <a:pt x="325" y="28"/>
                  </a:lnTo>
                  <a:lnTo>
                    <a:pt x="328" y="30"/>
                  </a:lnTo>
                  <a:lnTo>
                    <a:pt x="331" y="31"/>
                  </a:lnTo>
                  <a:lnTo>
                    <a:pt x="335" y="31"/>
                  </a:lnTo>
                  <a:lnTo>
                    <a:pt x="337" y="33"/>
                  </a:lnTo>
                  <a:lnTo>
                    <a:pt x="341" y="35"/>
                  </a:lnTo>
                  <a:lnTo>
                    <a:pt x="345" y="37"/>
                  </a:lnTo>
                  <a:lnTo>
                    <a:pt x="349" y="39"/>
                  </a:lnTo>
                  <a:lnTo>
                    <a:pt x="350" y="4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7" name="Freeform 1146">
              <a:extLst>
                <a:ext uri="{FF2B5EF4-FFF2-40B4-BE49-F238E27FC236}">
                  <a16:creationId xmlns="" xmlns:a16="http://schemas.microsoft.com/office/drawing/2014/main" id="{7D8890EC-50A8-E92C-4BD9-91D672811923}"/>
                </a:ext>
              </a:extLst>
            </p:cNvPr>
            <p:cNvSpPr>
              <a:spLocks noChangeArrowheads="1"/>
            </p:cNvSpPr>
            <p:nvPr/>
          </p:nvSpPr>
          <p:spPr bwMode="auto">
            <a:xfrm>
              <a:off x="9215927" y="10534282"/>
              <a:ext cx="313224" cy="285750"/>
            </a:xfrm>
            <a:custGeom>
              <a:avLst/>
              <a:gdLst>
                <a:gd name="T0" fmla="*/ 188 w 250"/>
                <a:gd name="T1" fmla="*/ 224 h 229"/>
                <a:gd name="T2" fmla="*/ 167 w 250"/>
                <a:gd name="T3" fmla="*/ 226 h 229"/>
                <a:gd name="T4" fmla="*/ 143 w 250"/>
                <a:gd name="T5" fmla="*/ 219 h 229"/>
                <a:gd name="T6" fmla="*/ 131 w 250"/>
                <a:gd name="T7" fmla="*/ 220 h 229"/>
                <a:gd name="T8" fmla="*/ 123 w 250"/>
                <a:gd name="T9" fmla="*/ 216 h 229"/>
                <a:gd name="T10" fmla="*/ 122 w 250"/>
                <a:gd name="T11" fmla="*/ 212 h 229"/>
                <a:gd name="T12" fmla="*/ 120 w 250"/>
                <a:gd name="T13" fmla="*/ 207 h 229"/>
                <a:gd name="T14" fmla="*/ 106 w 250"/>
                <a:gd name="T15" fmla="*/ 202 h 229"/>
                <a:gd name="T16" fmla="*/ 89 w 250"/>
                <a:gd name="T17" fmla="*/ 199 h 229"/>
                <a:gd name="T18" fmla="*/ 84 w 250"/>
                <a:gd name="T19" fmla="*/ 189 h 229"/>
                <a:gd name="T20" fmla="*/ 78 w 250"/>
                <a:gd name="T21" fmla="*/ 178 h 229"/>
                <a:gd name="T22" fmla="*/ 80 w 250"/>
                <a:gd name="T23" fmla="*/ 170 h 229"/>
                <a:gd name="T24" fmla="*/ 79 w 250"/>
                <a:gd name="T25" fmla="*/ 163 h 229"/>
                <a:gd name="T26" fmla="*/ 66 w 250"/>
                <a:gd name="T27" fmla="*/ 162 h 229"/>
                <a:gd name="T28" fmla="*/ 64 w 250"/>
                <a:gd name="T29" fmla="*/ 151 h 229"/>
                <a:gd name="T30" fmla="*/ 54 w 250"/>
                <a:gd name="T31" fmla="*/ 146 h 229"/>
                <a:gd name="T32" fmla="*/ 32 w 250"/>
                <a:gd name="T33" fmla="*/ 131 h 229"/>
                <a:gd name="T34" fmla="*/ 23 w 250"/>
                <a:gd name="T35" fmla="*/ 115 h 229"/>
                <a:gd name="T36" fmla="*/ 19 w 250"/>
                <a:gd name="T37" fmla="*/ 105 h 229"/>
                <a:gd name="T38" fmla="*/ 10 w 250"/>
                <a:gd name="T39" fmla="*/ 94 h 229"/>
                <a:gd name="T40" fmla="*/ 5 w 250"/>
                <a:gd name="T41" fmla="*/ 83 h 229"/>
                <a:gd name="T42" fmla="*/ 1 w 250"/>
                <a:gd name="T43" fmla="*/ 78 h 229"/>
                <a:gd name="T44" fmla="*/ 1 w 250"/>
                <a:gd name="T45" fmla="*/ 72 h 229"/>
                <a:gd name="T46" fmla="*/ 13 w 250"/>
                <a:gd name="T47" fmla="*/ 73 h 229"/>
                <a:gd name="T48" fmla="*/ 24 w 250"/>
                <a:gd name="T49" fmla="*/ 78 h 229"/>
                <a:gd name="T50" fmla="*/ 43 w 250"/>
                <a:gd name="T51" fmla="*/ 80 h 229"/>
                <a:gd name="T52" fmla="*/ 64 w 250"/>
                <a:gd name="T53" fmla="*/ 69 h 229"/>
                <a:gd name="T54" fmla="*/ 81 w 250"/>
                <a:gd name="T55" fmla="*/ 47 h 229"/>
                <a:gd name="T56" fmla="*/ 102 w 250"/>
                <a:gd name="T57" fmla="*/ 34 h 229"/>
                <a:gd name="T58" fmla="*/ 115 w 250"/>
                <a:gd name="T59" fmla="*/ 26 h 229"/>
                <a:gd name="T60" fmla="*/ 117 w 250"/>
                <a:gd name="T61" fmla="*/ 13 h 229"/>
                <a:gd name="T62" fmla="*/ 122 w 250"/>
                <a:gd name="T63" fmla="*/ 9 h 229"/>
                <a:gd name="T64" fmla="*/ 144 w 250"/>
                <a:gd name="T65" fmla="*/ 0 h 229"/>
                <a:gd name="T66" fmla="*/ 166 w 250"/>
                <a:gd name="T67" fmla="*/ 0 h 229"/>
                <a:gd name="T68" fmla="*/ 167 w 250"/>
                <a:gd name="T69" fmla="*/ 12 h 229"/>
                <a:gd name="T70" fmla="*/ 193 w 250"/>
                <a:gd name="T71" fmla="*/ 13 h 229"/>
                <a:gd name="T72" fmla="*/ 207 w 250"/>
                <a:gd name="T73" fmla="*/ 19 h 229"/>
                <a:gd name="T74" fmla="*/ 232 w 250"/>
                <a:gd name="T75" fmla="*/ 29 h 229"/>
                <a:gd name="T76" fmla="*/ 243 w 250"/>
                <a:gd name="T77" fmla="*/ 35 h 229"/>
                <a:gd name="T78" fmla="*/ 247 w 250"/>
                <a:gd name="T79" fmla="*/ 37 h 229"/>
                <a:gd name="T80" fmla="*/ 248 w 250"/>
                <a:gd name="T81" fmla="*/ 53 h 229"/>
                <a:gd name="T82" fmla="*/ 248 w 250"/>
                <a:gd name="T83" fmla="*/ 81 h 229"/>
                <a:gd name="T84" fmla="*/ 249 w 250"/>
                <a:gd name="T85" fmla="*/ 89 h 229"/>
                <a:gd name="T86" fmla="*/ 246 w 250"/>
                <a:gd name="T87" fmla="*/ 100 h 229"/>
                <a:gd name="T88" fmla="*/ 245 w 250"/>
                <a:gd name="T89" fmla="*/ 104 h 229"/>
                <a:gd name="T90" fmla="*/ 240 w 250"/>
                <a:gd name="T91" fmla="*/ 110 h 229"/>
                <a:gd name="T92" fmla="*/ 243 w 250"/>
                <a:gd name="T93" fmla="*/ 114 h 229"/>
                <a:gd name="T94" fmla="*/ 244 w 250"/>
                <a:gd name="T95" fmla="*/ 120 h 229"/>
                <a:gd name="T96" fmla="*/ 246 w 250"/>
                <a:gd name="T97" fmla="*/ 135 h 229"/>
                <a:gd name="T98" fmla="*/ 249 w 250"/>
                <a:gd name="T99" fmla="*/ 144 h 229"/>
                <a:gd name="T100" fmla="*/ 242 w 250"/>
                <a:gd name="T101" fmla="*/ 159 h 229"/>
                <a:gd name="T102" fmla="*/ 233 w 250"/>
                <a:gd name="T103" fmla="*/ 168 h 229"/>
                <a:gd name="T104" fmla="*/ 232 w 250"/>
                <a:gd name="T105" fmla="*/ 178 h 229"/>
                <a:gd name="T106" fmla="*/ 230 w 250"/>
                <a:gd name="T107" fmla="*/ 191 h 229"/>
                <a:gd name="T108" fmla="*/ 218 w 250"/>
                <a:gd name="T109" fmla="*/ 204 h 229"/>
                <a:gd name="T110" fmla="*/ 204 w 250"/>
                <a:gd name="T111"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229">
                  <a:moveTo>
                    <a:pt x="194" y="228"/>
                  </a:moveTo>
                  <a:lnTo>
                    <a:pt x="191" y="226"/>
                  </a:lnTo>
                  <a:lnTo>
                    <a:pt x="188" y="224"/>
                  </a:lnTo>
                  <a:lnTo>
                    <a:pt x="182" y="224"/>
                  </a:lnTo>
                  <a:lnTo>
                    <a:pt x="176" y="224"/>
                  </a:lnTo>
                  <a:lnTo>
                    <a:pt x="167" y="226"/>
                  </a:lnTo>
                  <a:lnTo>
                    <a:pt x="159" y="224"/>
                  </a:lnTo>
                  <a:lnTo>
                    <a:pt x="150" y="221"/>
                  </a:lnTo>
                  <a:lnTo>
                    <a:pt x="143" y="219"/>
                  </a:lnTo>
                  <a:lnTo>
                    <a:pt x="133" y="221"/>
                  </a:lnTo>
                  <a:lnTo>
                    <a:pt x="133" y="221"/>
                  </a:lnTo>
                  <a:lnTo>
                    <a:pt x="131" y="220"/>
                  </a:lnTo>
                  <a:lnTo>
                    <a:pt x="128" y="217"/>
                  </a:lnTo>
                  <a:lnTo>
                    <a:pt x="124" y="217"/>
                  </a:lnTo>
                  <a:lnTo>
                    <a:pt x="123" y="216"/>
                  </a:lnTo>
                  <a:lnTo>
                    <a:pt x="122" y="215"/>
                  </a:lnTo>
                  <a:lnTo>
                    <a:pt x="122" y="213"/>
                  </a:lnTo>
                  <a:lnTo>
                    <a:pt x="122" y="212"/>
                  </a:lnTo>
                  <a:lnTo>
                    <a:pt x="122" y="208"/>
                  </a:lnTo>
                  <a:lnTo>
                    <a:pt x="122" y="207"/>
                  </a:lnTo>
                  <a:lnTo>
                    <a:pt x="120" y="207"/>
                  </a:lnTo>
                  <a:lnTo>
                    <a:pt x="119" y="206"/>
                  </a:lnTo>
                  <a:lnTo>
                    <a:pt x="113" y="204"/>
                  </a:lnTo>
                  <a:lnTo>
                    <a:pt x="106" y="202"/>
                  </a:lnTo>
                  <a:lnTo>
                    <a:pt x="95" y="200"/>
                  </a:lnTo>
                  <a:lnTo>
                    <a:pt x="91" y="199"/>
                  </a:lnTo>
                  <a:lnTo>
                    <a:pt x="89" y="199"/>
                  </a:lnTo>
                  <a:lnTo>
                    <a:pt x="88" y="197"/>
                  </a:lnTo>
                  <a:lnTo>
                    <a:pt x="86" y="192"/>
                  </a:lnTo>
                  <a:lnTo>
                    <a:pt x="84" y="189"/>
                  </a:lnTo>
                  <a:lnTo>
                    <a:pt x="79" y="183"/>
                  </a:lnTo>
                  <a:lnTo>
                    <a:pt x="78" y="182"/>
                  </a:lnTo>
                  <a:lnTo>
                    <a:pt x="78" y="178"/>
                  </a:lnTo>
                  <a:lnTo>
                    <a:pt x="79" y="175"/>
                  </a:lnTo>
                  <a:lnTo>
                    <a:pt x="80" y="172"/>
                  </a:lnTo>
                  <a:lnTo>
                    <a:pt x="80" y="170"/>
                  </a:lnTo>
                  <a:lnTo>
                    <a:pt x="79" y="166"/>
                  </a:lnTo>
                  <a:lnTo>
                    <a:pt x="80" y="164"/>
                  </a:lnTo>
                  <a:lnTo>
                    <a:pt x="79" y="163"/>
                  </a:lnTo>
                  <a:lnTo>
                    <a:pt x="77" y="162"/>
                  </a:lnTo>
                  <a:lnTo>
                    <a:pt x="72" y="162"/>
                  </a:lnTo>
                  <a:lnTo>
                    <a:pt x="66" y="162"/>
                  </a:lnTo>
                  <a:lnTo>
                    <a:pt x="65" y="159"/>
                  </a:lnTo>
                  <a:lnTo>
                    <a:pt x="65" y="154"/>
                  </a:lnTo>
                  <a:lnTo>
                    <a:pt x="64" y="151"/>
                  </a:lnTo>
                  <a:lnTo>
                    <a:pt x="62" y="149"/>
                  </a:lnTo>
                  <a:lnTo>
                    <a:pt x="60" y="148"/>
                  </a:lnTo>
                  <a:lnTo>
                    <a:pt x="54" y="146"/>
                  </a:lnTo>
                  <a:lnTo>
                    <a:pt x="46" y="143"/>
                  </a:lnTo>
                  <a:lnTo>
                    <a:pt x="40" y="138"/>
                  </a:lnTo>
                  <a:lnTo>
                    <a:pt x="32" y="131"/>
                  </a:lnTo>
                  <a:lnTo>
                    <a:pt x="30" y="130"/>
                  </a:lnTo>
                  <a:lnTo>
                    <a:pt x="28" y="125"/>
                  </a:lnTo>
                  <a:lnTo>
                    <a:pt x="23" y="115"/>
                  </a:lnTo>
                  <a:lnTo>
                    <a:pt x="23" y="111"/>
                  </a:lnTo>
                  <a:lnTo>
                    <a:pt x="23" y="110"/>
                  </a:lnTo>
                  <a:lnTo>
                    <a:pt x="19" y="105"/>
                  </a:lnTo>
                  <a:lnTo>
                    <a:pt x="18" y="103"/>
                  </a:lnTo>
                  <a:lnTo>
                    <a:pt x="17" y="100"/>
                  </a:lnTo>
                  <a:lnTo>
                    <a:pt x="10" y="94"/>
                  </a:lnTo>
                  <a:lnTo>
                    <a:pt x="8" y="91"/>
                  </a:lnTo>
                  <a:lnTo>
                    <a:pt x="7" y="86"/>
                  </a:lnTo>
                  <a:lnTo>
                    <a:pt x="5" y="83"/>
                  </a:lnTo>
                  <a:lnTo>
                    <a:pt x="4" y="82"/>
                  </a:lnTo>
                  <a:lnTo>
                    <a:pt x="2" y="80"/>
                  </a:lnTo>
                  <a:lnTo>
                    <a:pt x="1" y="78"/>
                  </a:lnTo>
                  <a:lnTo>
                    <a:pt x="0" y="76"/>
                  </a:lnTo>
                  <a:lnTo>
                    <a:pt x="1" y="73"/>
                  </a:lnTo>
                  <a:lnTo>
                    <a:pt x="1" y="72"/>
                  </a:lnTo>
                  <a:lnTo>
                    <a:pt x="7" y="73"/>
                  </a:lnTo>
                  <a:lnTo>
                    <a:pt x="10" y="73"/>
                  </a:lnTo>
                  <a:lnTo>
                    <a:pt x="13" y="73"/>
                  </a:lnTo>
                  <a:lnTo>
                    <a:pt x="17" y="74"/>
                  </a:lnTo>
                  <a:lnTo>
                    <a:pt x="20" y="77"/>
                  </a:lnTo>
                  <a:lnTo>
                    <a:pt x="24" y="78"/>
                  </a:lnTo>
                  <a:lnTo>
                    <a:pt x="29" y="75"/>
                  </a:lnTo>
                  <a:lnTo>
                    <a:pt x="35" y="76"/>
                  </a:lnTo>
                  <a:lnTo>
                    <a:pt x="43" y="80"/>
                  </a:lnTo>
                  <a:lnTo>
                    <a:pt x="50" y="80"/>
                  </a:lnTo>
                  <a:lnTo>
                    <a:pt x="57" y="77"/>
                  </a:lnTo>
                  <a:lnTo>
                    <a:pt x="64" y="69"/>
                  </a:lnTo>
                  <a:lnTo>
                    <a:pt x="71" y="62"/>
                  </a:lnTo>
                  <a:lnTo>
                    <a:pt x="77" y="54"/>
                  </a:lnTo>
                  <a:lnTo>
                    <a:pt x="81" y="47"/>
                  </a:lnTo>
                  <a:lnTo>
                    <a:pt x="87" y="42"/>
                  </a:lnTo>
                  <a:lnTo>
                    <a:pt x="94" y="37"/>
                  </a:lnTo>
                  <a:lnTo>
                    <a:pt x="102" y="34"/>
                  </a:lnTo>
                  <a:lnTo>
                    <a:pt x="113" y="29"/>
                  </a:lnTo>
                  <a:lnTo>
                    <a:pt x="113" y="29"/>
                  </a:lnTo>
                  <a:lnTo>
                    <a:pt x="115" y="26"/>
                  </a:lnTo>
                  <a:lnTo>
                    <a:pt x="116" y="22"/>
                  </a:lnTo>
                  <a:lnTo>
                    <a:pt x="116" y="17"/>
                  </a:lnTo>
                  <a:lnTo>
                    <a:pt x="117" y="13"/>
                  </a:lnTo>
                  <a:lnTo>
                    <a:pt x="118" y="12"/>
                  </a:lnTo>
                  <a:lnTo>
                    <a:pt x="120" y="10"/>
                  </a:lnTo>
                  <a:lnTo>
                    <a:pt x="122" y="9"/>
                  </a:lnTo>
                  <a:lnTo>
                    <a:pt x="130" y="4"/>
                  </a:lnTo>
                  <a:lnTo>
                    <a:pt x="136" y="2"/>
                  </a:lnTo>
                  <a:lnTo>
                    <a:pt x="144" y="0"/>
                  </a:lnTo>
                  <a:lnTo>
                    <a:pt x="153" y="0"/>
                  </a:lnTo>
                  <a:lnTo>
                    <a:pt x="161" y="0"/>
                  </a:lnTo>
                  <a:lnTo>
                    <a:pt x="166" y="0"/>
                  </a:lnTo>
                  <a:lnTo>
                    <a:pt x="166" y="5"/>
                  </a:lnTo>
                  <a:lnTo>
                    <a:pt x="166" y="11"/>
                  </a:lnTo>
                  <a:lnTo>
                    <a:pt x="167" y="12"/>
                  </a:lnTo>
                  <a:lnTo>
                    <a:pt x="173" y="12"/>
                  </a:lnTo>
                  <a:lnTo>
                    <a:pt x="183" y="12"/>
                  </a:lnTo>
                  <a:lnTo>
                    <a:pt x="193" y="13"/>
                  </a:lnTo>
                  <a:lnTo>
                    <a:pt x="199" y="17"/>
                  </a:lnTo>
                  <a:lnTo>
                    <a:pt x="201" y="18"/>
                  </a:lnTo>
                  <a:lnTo>
                    <a:pt x="207" y="19"/>
                  </a:lnTo>
                  <a:lnTo>
                    <a:pt x="215" y="26"/>
                  </a:lnTo>
                  <a:lnTo>
                    <a:pt x="225" y="27"/>
                  </a:lnTo>
                  <a:lnTo>
                    <a:pt x="232" y="29"/>
                  </a:lnTo>
                  <a:lnTo>
                    <a:pt x="237" y="31"/>
                  </a:lnTo>
                  <a:lnTo>
                    <a:pt x="241" y="34"/>
                  </a:lnTo>
                  <a:lnTo>
                    <a:pt x="243" y="35"/>
                  </a:lnTo>
                  <a:lnTo>
                    <a:pt x="246" y="35"/>
                  </a:lnTo>
                  <a:lnTo>
                    <a:pt x="248" y="35"/>
                  </a:lnTo>
                  <a:lnTo>
                    <a:pt x="247" y="37"/>
                  </a:lnTo>
                  <a:lnTo>
                    <a:pt x="245" y="41"/>
                  </a:lnTo>
                  <a:lnTo>
                    <a:pt x="245" y="46"/>
                  </a:lnTo>
                  <a:lnTo>
                    <a:pt x="248" y="53"/>
                  </a:lnTo>
                  <a:lnTo>
                    <a:pt x="248" y="60"/>
                  </a:lnTo>
                  <a:lnTo>
                    <a:pt x="248" y="70"/>
                  </a:lnTo>
                  <a:lnTo>
                    <a:pt x="248" y="81"/>
                  </a:lnTo>
                  <a:lnTo>
                    <a:pt x="248" y="85"/>
                  </a:lnTo>
                  <a:lnTo>
                    <a:pt x="248" y="87"/>
                  </a:lnTo>
                  <a:lnTo>
                    <a:pt x="249" y="89"/>
                  </a:lnTo>
                  <a:lnTo>
                    <a:pt x="249" y="91"/>
                  </a:lnTo>
                  <a:lnTo>
                    <a:pt x="247" y="95"/>
                  </a:lnTo>
                  <a:lnTo>
                    <a:pt x="246" y="100"/>
                  </a:lnTo>
                  <a:lnTo>
                    <a:pt x="246" y="102"/>
                  </a:lnTo>
                  <a:lnTo>
                    <a:pt x="245" y="103"/>
                  </a:lnTo>
                  <a:lnTo>
                    <a:pt x="245" y="104"/>
                  </a:lnTo>
                  <a:lnTo>
                    <a:pt x="240" y="107"/>
                  </a:lnTo>
                  <a:lnTo>
                    <a:pt x="240" y="108"/>
                  </a:lnTo>
                  <a:lnTo>
                    <a:pt x="240" y="110"/>
                  </a:lnTo>
                  <a:lnTo>
                    <a:pt x="240" y="112"/>
                  </a:lnTo>
                  <a:lnTo>
                    <a:pt x="241" y="113"/>
                  </a:lnTo>
                  <a:lnTo>
                    <a:pt x="243" y="114"/>
                  </a:lnTo>
                  <a:lnTo>
                    <a:pt x="245" y="116"/>
                  </a:lnTo>
                  <a:lnTo>
                    <a:pt x="245" y="118"/>
                  </a:lnTo>
                  <a:lnTo>
                    <a:pt x="244" y="120"/>
                  </a:lnTo>
                  <a:lnTo>
                    <a:pt x="242" y="125"/>
                  </a:lnTo>
                  <a:lnTo>
                    <a:pt x="244" y="131"/>
                  </a:lnTo>
                  <a:lnTo>
                    <a:pt x="246" y="135"/>
                  </a:lnTo>
                  <a:lnTo>
                    <a:pt x="248" y="139"/>
                  </a:lnTo>
                  <a:lnTo>
                    <a:pt x="249" y="141"/>
                  </a:lnTo>
                  <a:lnTo>
                    <a:pt x="249" y="144"/>
                  </a:lnTo>
                  <a:lnTo>
                    <a:pt x="249" y="146"/>
                  </a:lnTo>
                  <a:lnTo>
                    <a:pt x="245" y="154"/>
                  </a:lnTo>
                  <a:lnTo>
                    <a:pt x="242" y="159"/>
                  </a:lnTo>
                  <a:lnTo>
                    <a:pt x="238" y="163"/>
                  </a:lnTo>
                  <a:lnTo>
                    <a:pt x="234" y="167"/>
                  </a:lnTo>
                  <a:lnTo>
                    <a:pt x="233" y="168"/>
                  </a:lnTo>
                  <a:lnTo>
                    <a:pt x="232" y="170"/>
                  </a:lnTo>
                  <a:lnTo>
                    <a:pt x="232" y="174"/>
                  </a:lnTo>
                  <a:lnTo>
                    <a:pt x="232" y="178"/>
                  </a:lnTo>
                  <a:lnTo>
                    <a:pt x="229" y="185"/>
                  </a:lnTo>
                  <a:lnTo>
                    <a:pt x="231" y="190"/>
                  </a:lnTo>
                  <a:lnTo>
                    <a:pt x="230" y="191"/>
                  </a:lnTo>
                  <a:lnTo>
                    <a:pt x="229" y="191"/>
                  </a:lnTo>
                  <a:lnTo>
                    <a:pt x="223" y="198"/>
                  </a:lnTo>
                  <a:lnTo>
                    <a:pt x="218" y="204"/>
                  </a:lnTo>
                  <a:lnTo>
                    <a:pt x="213" y="209"/>
                  </a:lnTo>
                  <a:lnTo>
                    <a:pt x="208" y="213"/>
                  </a:lnTo>
                  <a:lnTo>
                    <a:pt x="204" y="220"/>
                  </a:lnTo>
                  <a:lnTo>
                    <a:pt x="199" y="224"/>
                  </a:lnTo>
                  <a:lnTo>
                    <a:pt x="194" y="22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8" name="Freeform 1148">
              <a:extLst>
                <a:ext uri="{FF2B5EF4-FFF2-40B4-BE49-F238E27FC236}">
                  <a16:creationId xmlns="" xmlns:a16="http://schemas.microsoft.com/office/drawing/2014/main" id="{B1869967-EB09-5418-A30B-4B7E7603CBD2}"/>
                </a:ext>
              </a:extLst>
            </p:cNvPr>
            <p:cNvSpPr>
              <a:spLocks noChangeArrowheads="1"/>
            </p:cNvSpPr>
            <p:nvPr/>
          </p:nvSpPr>
          <p:spPr bwMode="auto">
            <a:xfrm>
              <a:off x="5775936" y="9231923"/>
              <a:ext cx="10990" cy="32971"/>
            </a:xfrm>
            <a:custGeom>
              <a:avLst/>
              <a:gdLst>
                <a:gd name="T0" fmla="*/ 4 w 7"/>
                <a:gd name="T1" fmla="*/ 5 h 25"/>
                <a:gd name="T2" fmla="*/ 4 w 7"/>
                <a:gd name="T3" fmla="*/ 6 h 25"/>
                <a:gd name="T4" fmla="*/ 1 w 7"/>
                <a:gd name="T5" fmla="*/ 5 h 25"/>
                <a:gd name="T6" fmla="*/ 0 w 7"/>
                <a:gd name="T7" fmla="*/ 1 h 25"/>
                <a:gd name="T8" fmla="*/ 0 w 7"/>
                <a:gd name="T9" fmla="*/ 1 h 25"/>
                <a:gd name="T10" fmla="*/ 0 w 7"/>
                <a:gd name="T11" fmla="*/ 0 h 25"/>
                <a:gd name="T12" fmla="*/ 2 w 7"/>
                <a:gd name="T13" fmla="*/ 1 h 25"/>
                <a:gd name="T14" fmla="*/ 3 w 7"/>
                <a:gd name="T15" fmla="*/ 1 h 25"/>
                <a:gd name="T16" fmla="*/ 4 w 7"/>
                <a:gd name="T17" fmla="*/ 2 h 25"/>
                <a:gd name="T18" fmla="*/ 4 w 7"/>
                <a:gd name="T19" fmla="*/ 5 h 25"/>
                <a:gd name="T20" fmla="*/ 5 w 7"/>
                <a:gd name="T21" fmla="*/ 23 h 25"/>
                <a:gd name="T22" fmla="*/ 4 w 7"/>
                <a:gd name="T23" fmla="*/ 24 h 25"/>
                <a:gd name="T24" fmla="*/ 0 w 7"/>
                <a:gd name="T25" fmla="*/ 24 h 25"/>
                <a:gd name="T26" fmla="*/ 0 w 7"/>
                <a:gd name="T27" fmla="*/ 22 h 25"/>
                <a:gd name="T28" fmla="*/ 0 w 7"/>
                <a:gd name="T29" fmla="*/ 21 h 25"/>
                <a:gd name="T30" fmla="*/ 2 w 7"/>
                <a:gd name="T31" fmla="*/ 19 h 25"/>
                <a:gd name="T32" fmla="*/ 4 w 7"/>
                <a:gd name="T33" fmla="*/ 20 h 25"/>
                <a:gd name="T34" fmla="*/ 5 w 7"/>
                <a:gd name="T35" fmla="*/ 21 h 25"/>
                <a:gd name="T36" fmla="*/ 6 w 7"/>
                <a:gd name="T37" fmla="*/ 21 h 25"/>
                <a:gd name="T38" fmla="*/ 6 w 7"/>
                <a:gd name="T39" fmla="*/ 22 h 25"/>
                <a:gd name="T40" fmla="*/ 6 w 7"/>
                <a:gd name="T41" fmla="*/ 23 h 25"/>
                <a:gd name="T42" fmla="*/ 5 w 7"/>
                <a:gd name="T4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25">
                  <a:moveTo>
                    <a:pt x="4" y="5"/>
                  </a:moveTo>
                  <a:lnTo>
                    <a:pt x="4" y="6"/>
                  </a:lnTo>
                  <a:lnTo>
                    <a:pt x="1" y="5"/>
                  </a:lnTo>
                  <a:lnTo>
                    <a:pt x="0" y="1"/>
                  </a:lnTo>
                  <a:lnTo>
                    <a:pt x="0" y="1"/>
                  </a:lnTo>
                  <a:lnTo>
                    <a:pt x="0" y="0"/>
                  </a:lnTo>
                  <a:lnTo>
                    <a:pt x="2" y="1"/>
                  </a:lnTo>
                  <a:lnTo>
                    <a:pt x="3" y="1"/>
                  </a:lnTo>
                  <a:lnTo>
                    <a:pt x="4" y="2"/>
                  </a:lnTo>
                  <a:lnTo>
                    <a:pt x="4" y="5"/>
                  </a:lnTo>
                  <a:close/>
                  <a:moveTo>
                    <a:pt x="5" y="23"/>
                  </a:moveTo>
                  <a:lnTo>
                    <a:pt x="4" y="24"/>
                  </a:lnTo>
                  <a:lnTo>
                    <a:pt x="0" y="24"/>
                  </a:lnTo>
                  <a:lnTo>
                    <a:pt x="0" y="22"/>
                  </a:lnTo>
                  <a:lnTo>
                    <a:pt x="0" y="21"/>
                  </a:lnTo>
                  <a:lnTo>
                    <a:pt x="2" y="19"/>
                  </a:lnTo>
                  <a:lnTo>
                    <a:pt x="4" y="20"/>
                  </a:lnTo>
                  <a:lnTo>
                    <a:pt x="5" y="21"/>
                  </a:lnTo>
                  <a:lnTo>
                    <a:pt x="6" y="21"/>
                  </a:lnTo>
                  <a:lnTo>
                    <a:pt x="6" y="22"/>
                  </a:lnTo>
                  <a:lnTo>
                    <a:pt x="6" y="23"/>
                  </a:lnTo>
                  <a:lnTo>
                    <a:pt x="5" y="2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79" name="Freeform 1149">
              <a:extLst>
                <a:ext uri="{FF2B5EF4-FFF2-40B4-BE49-F238E27FC236}">
                  <a16:creationId xmlns="" xmlns:a16="http://schemas.microsoft.com/office/drawing/2014/main" id="{AF138E09-C90A-1F4E-0CCF-0A4E9DE94E84}"/>
                </a:ext>
              </a:extLst>
            </p:cNvPr>
            <p:cNvSpPr>
              <a:spLocks noChangeArrowheads="1"/>
            </p:cNvSpPr>
            <p:nvPr/>
          </p:nvSpPr>
          <p:spPr bwMode="auto">
            <a:xfrm>
              <a:off x="5775936" y="9231923"/>
              <a:ext cx="5493" cy="10990"/>
            </a:xfrm>
            <a:custGeom>
              <a:avLst/>
              <a:gdLst>
                <a:gd name="T0" fmla="*/ 4 w 5"/>
                <a:gd name="T1" fmla="*/ 5 h 7"/>
                <a:gd name="T2" fmla="*/ 4 w 5"/>
                <a:gd name="T3" fmla="*/ 6 h 7"/>
                <a:gd name="T4" fmla="*/ 1 w 5"/>
                <a:gd name="T5" fmla="*/ 5 h 7"/>
                <a:gd name="T6" fmla="*/ 0 w 5"/>
                <a:gd name="T7" fmla="*/ 1 h 7"/>
                <a:gd name="T8" fmla="*/ 0 w 5"/>
                <a:gd name="T9" fmla="*/ 1 h 7"/>
                <a:gd name="T10" fmla="*/ 0 w 5"/>
                <a:gd name="T11" fmla="*/ 0 h 7"/>
                <a:gd name="T12" fmla="*/ 2 w 5"/>
                <a:gd name="T13" fmla="*/ 1 h 7"/>
                <a:gd name="T14" fmla="*/ 3 w 5"/>
                <a:gd name="T15" fmla="*/ 1 h 7"/>
                <a:gd name="T16" fmla="*/ 4 w 5"/>
                <a:gd name="T17" fmla="*/ 2 h 7"/>
                <a:gd name="T18" fmla="*/ 4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4" y="5"/>
                  </a:moveTo>
                  <a:lnTo>
                    <a:pt x="4" y="6"/>
                  </a:lnTo>
                  <a:lnTo>
                    <a:pt x="1" y="5"/>
                  </a:lnTo>
                  <a:lnTo>
                    <a:pt x="0" y="1"/>
                  </a:lnTo>
                  <a:lnTo>
                    <a:pt x="0" y="1"/>
                  </a:lnTo>
                  <a:lnTo>
                    <a:pt x="0" y="0"/>
                  </a:lnTo>
                  <a:lnTo>
                    <a:pt x="2" y="1"/>
                  </a:lnTo>
                  <a:lnTo>
                    <a:pt x="3" y="1"/>
                  </a:lnTo>
                  <a:lnTo>
                    <a:pt x="4" y="2"/>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0" name="Freeform 1150">
              <a:extLst>
                <a:ext uri="{FF2B5EF4-FFF2-40B4-BE49-F238E27FC236}">
                  <a16:creationId xmlns="" xmlns:a16="http://schemas.microsoft.com/office/drawing/2014/main" id="{1E82A3F5-D945-0738-AC77-01177F6B527D}"/>
                </a:ext>
              </a:extLst>
            </p:cNvPr>
            <p:cNvSpPr>
              <a:spLocks noChangeArrowheads="1"/>
            </p:cNvSpPr>
            <p:nvPr/>
          </p:nvSpPr>
          <p:spPr bwMode="auto">
            <a:xfrm>
              <a:off x="5775936" y="9253904"/>
              <a:ext cx="10990" cy="5493"/>
            </a:xfrm>
            <a:custGeom>
              <a:avLst/>
              <a:gdLst>
                <a:gd name="T0" fmla="*/ 5 w 7"/>
                <a:gd name="T1" fmla="*/ 4 h 6"/>
                <a:gd name="T2" fmla="*/ 4 w 7"/>
                <a:gd name="T3" fmla="*/ 5 h 6"/>
                <a:gd name="T4" fmla="*/ 0 w 7"/>
                <a:gd name="T5" fmla="*/ 5 h 6"/>
                <a:gd name="T6" fmla="*/ 0 w 7"/>
                <a:gd name="T7" fmla="*/ 3 h 6"/>
                <a:gd name="T8" fmla="*/ 0 w 7"/>
                <a:gd name="T9" fmla="*/ 2 h 6"/>
                <a:gd name="T10" fmla="*/ 2 w 7"/>
                <a:gd name="T11" fmla="*/ 0 h 6"/>
                <a:gd name="T12" fmla="*/ 4 w 7"/>
                <a:gd name="T13" fmla="*/ 1 h 6"/>
                <a:gd name="T14" fmla="*/ 5 w 7"/>
                <a:gd name="T15" fmla="*/ 2 h 6"/>
                <a:gd name="T16" fmla="*/ 6 w 7"/>
                <a:gd name="T17" fmla="*/ 2 h 6"/>
                <a:gd name="T18" fmla="*/ 6 w 7"/>
                <a:gd name="T19" fmla="*/ 3 h 6"/>
                <a:gd name="T20" fmla="*/ 6 w 7"/>
                <a:gd name="T21" fmla="*/ 4 h 6"/>
                <a:gd name="T22" fmla="*/ 5 w 7"/>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5" y="4"/>
                  </a:moveTo>
                  <a:lnTo>
                    <a:pt x="4" y="5"/>
                  </a:lnTo>
                  <a:lnTo>
                    <a:pt x="0" y="5"/>
                  </a:lnTo>
                  <a:lnTo>
                    <a:pt x="0" y="3"/>
                  </a:lnTo>
                  <a:lnTo>
                    <a:pt x="0" y="2"/>
                  </a:lnTo>
                  <a:lnTo>
                    <a:pt x="2" y="0"/>
                  </a:lnTo>
                  <a:lnTo>
                    <a:pt x="4" y="1"/>
                  </a:lnTo>
                  <a:lnTo>
                    <a:pt x="5" y="2"/>
                  </a:lnTo>
                  <a:lnTo>
                    <a:pt x="6" y="2"/>
                  </a:lnTo>
                  <a:lnTo>
                    <a:pt x="6" y="3"/>
                  </a:lnTo>
                  <a:lnTo>
                    <a:pt x="6" y="4"/>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1" name="Freeform 1151">
              <a:extLst>
                <a:ext uri="{FF2B5EF4-FFF2-40B4-BE49-F238E27FC236}">
                  <a16:creationId xmlns="" xmlns:a16="http://schemas.microsoft.com/office/drawing/2014/main" id="{2FC2CB5E-8DF4-EB26-E52D-A378692BEB63}"/>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2" name="Freeform 1152">
              <a:extLst>
                <a:ext uri="{FF2B5EF4-FFF2-40B4-BE49-F238E27FC236}">
                  <a16:creationId xmlns="" xmlns:a16="http://schemas.microsoft.com/office/drawing/2014/main" id="{6FDFC332-F96A-2E99-EB3B-91C298BCD1A1}"/>
                </a:ext>
              </a:extLst>
            </p:cNvPr>
            <p:cNvSpPr>
              <a:spLocks noChangeArrowheads="1"/>
            </p:cNvSpPr>
            <p:nvPr/>
          </p:nvSpPr>
          <p:spPr bwMode="auto">
            <a:xfrm>
              <a:off x="5720984" y="9209942"/>
              <a:ext cx="5493" cy="5493"/>
            </a:xfrm>
            <a:custGeom>
              <a:avLst/>
              <a:gdLst>
                <a:gd name="T0" fmla="*/ 5 w 6"/>
                <a:gd name="T1" fmla="*/ 2 h 4"/>
                <a:gd name="T2" fmla="*/ 0 w 6"/>
                <a:gd name="T3" fmla="*/ 3 h 4"/>
                <a:gd name="T4" fmla="*/ 0 w 6"/>
                <a:gd name="T5" fmla="*/ 2 h 4"/>
                <a:gd name="T6" fmla="*/ 4 w 6"/>
                <a:gd name="T7" fmla="*/ 0 h 4"/>
                <a:gd name="T8" fmla="*/ 5 w 6"/>
                <a:gd name="T9" fmla="*/ 0 h 4"/>
                <a:gd name="T10" fmla="*/ 5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5" y="2"/>
                  </a:moveTo>
                  <a:lnTo>
                    <a:pt x="0" y="3"/>
                  </a:lnTo>
                  <a:lnTo>
                    <a:pt x="0" y="2"/>
                  </a:lnTo>
                  <a:lnTo>
                    <a:pt x="4" y="0"/>
                  </a:lnTo>
                  <a:lnTo>
                    <a:pt x="5"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3" name="Freeform 1153">
              <a:extLst>
                <a:ext uri="{FF2B5EF4-FFF2-40B4-BE49-F238E27FC236}">
                  <a16:creationId xmlns="" xmlns:a16="http://schemas.microsoft.com/office/drawing/2014/main" id="{487B317E-A454-BEA3-FD29-EFFDFFAC2A3D}"/>
                </a:ext>
              </a:extLst>
            </p:cNvPr>
            <p:cNvSpPr>
              <a:spLocks noChangeArrowheads="1"/>
            </p:cNvSpPr>
            <p:nvPr/>
          </p:nvSpPr>
          <p:spPr bwMode="auto">
            <a:xfrm>
              <a:off x="5308843" y="10831022"/>
              <a:ext cx="791308" cy="1741978"/>
            </a:xfrm>
            <a:custGeom>
              <a:avLst/>
              <a:gdLst>
                <a:gd name="T0" fmla="*/ 282 w 637"/>
                <a:gd name="T1" fmla="*/ 1384 h 1397"/>
                <a:gd name="T2" fmla="*/ 170 w 637"/>
                <a:gd name="T3" fmla="*/ 1290 h 1397"/>
                <a:gd name="T4" fmla="*/ 214 w 637"/>
                <a:gd name="T5" fmla="*/ 1351 h 1397"/>
                <a:gd name="T6" fmla="*/ 237 w 637"/>
                <a:gd name="T7" fmla="*/ 1393 h 1397"/>
                <a:gd name="T8" fmla="*/ 369 w 637"/>
                <a:gd name="T9" fmla="*/ 645 h 1397"/>
                <a:gd name="T10" fmla="*/ 385 w 637"/>
                <a:gd name="T11" fmla="*/ 53 h 1397"/>
                <a:gd name="T12" fmla="*/ 485 w 637"/>
                <a:gd name="T13" fmla="*/ 107 h 1397"/>
                <a:gd name="T14" fmla="*/ 502 w 637"/>
                <a:gd name="T15" fmla="*/ 144 h 1397"/>
                <a:gd name="T16" fmla="*/ 488 w 637"/>
                <a:gd name="T17" fmla="*/ 174 h 1397"/>
                <a:gd name="T18" fmla="*/ 536 w 637"/>
                <a:gd name="T19" fmla="*/ 198 h 1397"/>
                <a:gd name="T20" fmla="*/ 576 w 637"/>
                <a:gd name="T21" fmla="*/ 186 h 1397"/>
                <a:gd name="T22" fmla="*/ 606 w 637"/>
                <a:gd name="T23" fmla="*/ 131 h 1397"/>
                <a:gd name="T24" fmla="*/ 636 w 637"/>
                <a:gd name="T25" fmla="*/ 154 h 1397"/>
                <a:gd name="T26" fmla="*/ 615 w 637"/>
                <a:gd name="T27" fmla="*/ 196 h 1397"/>
                <a:gd name="T28" fmla="*/ 586 w 637"/>
                <a:gd name="T29" fmla="*/ 213 h 1397"/>
                <a:gd name="T30" fmla="*/ 562 w 637"/>
                <a:gd name="T31" fmla="*/ 234 h 1397"/>
                <a:gd name="T32" fmla="*/ 517 w 637"/>
                <a:gd name="T33" fmla="*/ 291 h 1397"/>
                <a:gd name="T34" fmla="*/ 497 w 637"/>
                <a:gd name="T35" fmla="*/ 342 h 1397"/>
                <a:gd name="T36" fmla="*/ 491 w 637"/>
                <a:gd name="T37" fmla="*/ 385 h 1397"/>
                <a:gd name="T38" fmla="*/ 483 w 637"/>
                <a:gd name="T39" fmla="*/ 458 h 1397"/>
                <a:gd name="T40" fmla="*/ 540 w 637"/>
                <a:gd name="T41" fmla="*/ 546 h 1397"/>
                <a:gd name="T42" fmla="*/ 368 w 637"/>
                <a:gd name="T43" fmla="*/ 635 h 1397"/>
                <a:gd name="T44" fmla="*/ 360 w 637"/>
                <a:gd name="T45" fmla="*/ 677 h 1397"/>
                <a:gd name="T46" fmla="*/ 280 w 637"/>
                <a:gd name="T47" fmla="*/ 711 h 1397"/>
                <a:gd name="T48" fmla="*/ 290 w 637"/>
                <a:gd name="T49" fmla="*/ 776 h 1397"/>
                <a:gd name="T50" fmla="*/ 319 w 637"/>
                <a:gd name="T51" fmla="*/ 787 h 1397"/>
                <a:gd name="T52" fmla="*/ 296 w 637"/>
                <a:gd name="T53" fmla="*/ 806 h 1397"/>
                <a:gd name="T54" fmla="*/ 255 w 637"/>
                <a:gd name="T55" fmla="*/ 890 h 1397"/>
                <a:gd name="T56" fmla="*/ 192 w 637"/>
                <a:gd name="T57" fmla="*/ 957 h 1397"/>
                <a:gd name="T58" fmla="*/ 247 w 637"/>
                <a:gd name="T59" fmla="*/ 1028 h 1397"/>
                <a:gd name="T60" fmla="*/ 181 w 637"/>
                <a:gd name="T61" fmla="*/ 1131 h 1397"/>
                <a:gd name="T62" fmla="*/ 164 w 637"/>
                <a:gd name="T63" fmla="*/ 1141 h 1397"/>
                <a:gd name="T64" fmla="*/ 144 w 637"/>
                <a:gd name="T65" fmla="*/ 1210 h 1397"/>
                <a:gd name="T66" fmla="*/ 149 w 637"/>
                <a:gd name="T67" fmla="*/ 1244 h 1397"/>
                <a:gd name="T68" fmla="*/ 39 w 637"/>
                <a:gd name="T69" fmla="*/ 1206 h 1397"/>
                <a:gd name="T70" fmla="*/ 16 w 637"/>
                <a:gd name="T71" fmla="*/ 1170 h 1397"/>
                <a:gd name="T72" fmla="*/ 14 w 637"/>
                <a:gd name="T73" fmla="*/ 1097 h 1397"/>
                <a:gd name="T74" fmla="*/ 37 w 637"/>
                <a:gd name="T75" fmla="*/ 1035 h 1397"/>
                <a:gd name="T76" fmla="*/ 55 w 637"/>
                <a:gd name="T77" fmla="*/ 978 h 1397"/>
                <a:gd name="T78" fmla="*/ 66 w 637"/>
                <a:gd name="T79" fmla="*/ 919 h 1397"/>
                <a:gd name="T80" fmla="*/ 74 w 637"/>
                <a:gd name="T81" fmla="*/ 885 h 1397"/>
                <a:gd name="T82" fmla="*/ 59 w 637"/>
                <a:gd name="T83" fmla="*/ 835 h 1397"/>
                <a:gd name="T84" fmla="*/ 49 w 637"/>
                <a:gd name="T85" fmla="*/ 784 h 1397"/>
                <a:gd name="T86" fmla="*/ 54 w 637"/>
                <a:gd name="T87" fmla="*/ 734 h 1397"/>
                <a:gd name="T88" fmla="*/ 61 w 637"/>
                <a:gd name="T89" fmla="*/ 680 h 1397"/>
                <a:gd name="T90" fmla="*/ 69 w 637"/>
                <a:gd name="T91" fmla="*/ 635 h 1397"/>
                <a:gd name="T92" fmla="*/ 77 w 637"/>
                <a:gd name="T93" fmla="*/ 579 h 1397"/>
                <a:gd name="T94" fmla="*/ 89 w 637"/>
                <a:gd name="T95" fmla="*/ 533 h 1397"/>
                <a:gd name="T96" fmla="*/ 96 w 637"/>
                <a:gd name="T97" fmla="*/ 488 h 1397"/>
                <a:gd name="T98" fmla="*/ 119 w 637"/>
                <a:gd name="T99" fmla="*/ 449 h 1397"/>
                <a:gd name="T100" fmla="*/ 113 w 637"/>
                <a:gd name="T101" fmla="*/ 397 h 1397"/>
                <a:gd name="T102" fmla="*/ 97 w 637"/>
                <a:gd name="T103" fmla="*/ 351 h 1397"/>
                <a:gd name="T104" fmla="*/ 109 w 637"/>
                <a:gd name="T105" fmla="*/ 306 h 1397"/>
                <a:gd name="T106" fmla="*/ 118 w 637"/>
                <a:gd name="T107" fmla="*/ 258 h 1397"/>
                <a:gd name="T108" fmla="*/ 146 w 637"/>
                <a:gd name="T109" fmla="*/ 197 h 1397"/>
                <a:gd name="T110" fmla="*/ 159 w 637"/>
                <a:gd name="T111" fmla="*/ 160 h 1397"/>
                <a:gd name="T112" fmla="*/ 161 w 637"/>
                <a:gd name="T113" fmla="*/ 107 h 1397"/>
                <a:gd name="T114" fmla="*/ 210 w 637"/>
                <a:gd name="T115" fmla="*/ 41 h 1397"/>
                <a:gd name="T116" fmla="*/ 236 w 637"/>
                <a:gd name="T117" fmla="*/ 0 h 1397"/>
                <a:gd name="T118" fmla="*/ 294 w 637"/>
                <a:gd name="T119" fmla="*/ 32 h 1397"/>
                <a:gd name="T120" fmla="*/ 346 w 637"/>
                <a:gd name="T121" fmla="*/ 1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7" h="1397">
                  <a:moveTo>
                    <a:pt x="288" y="1378"/>
                  </a:moveTo>
                  <a:lnTo>
                    <a:pt x="292" y="1379"/>
                  </a:lnTo>
                  <a:lnTo>
                    <a:pt x="299" y="1379"/>
                  </a:lnTo>
                  <a:lnTo>
                    <a:pt x="303" y="1379"/>
                  </a:lnTo>
                  <a:lnTo>
                    <a:pt x="304" y="1379"/>
                  </a:lnTo>
                  <a:lnTo>
                    <a:pt x="305" y="1379"/>
                  </a:lnTo>
                  <a:lnTo>
                    <a:pt x="310" y="1379"/>
                  </a:lnTo>
                  <a:lnTo>
                    <a:pt x="312" y="1379"/>
                  </a:lnTo>
                  <a:lnTo>
                    <a:pt x="311" y="1381"/>
                  </a:lnTo>
                  <a:lnTo>
                    <a:pt x="307" y="1384"/>
                  </a:lnTo>
                  <a:lnTo>
                    <a:pt x="305" y="1382"/>
                  </a:lnTo>
                  <a:lnTo>
                    <a:pt x="296" y="1382"/>
                  </a:lnTo>
                  <a:lnTo>
                    <a:pt x="291" y="1385"/>
                  </a:lnTo>
                  <a:lnTo>
                    <a:pt x="290" y="1385"/>
                  </a:lnTo>
                  <a:lnTo>
                    <a:pt x="286" y="1389"/>
                  </a:lnTo>
                  <a:lnTo>
                    <a:pt x="283" y="1386"/>
                  </a:lnTo>
                  <a:lnTo>
                    <a:pt x="282" y="1384"/>
                  </a:lnTo>
                  <a:lnTo>
                    <a:pt x="284" y="1381"/>
                  </a:lnTo>
                  <a:lnTo>
                    <a:pt x="286" y="1381"/>
                  </a:lnTo>
                  <a:lnTo>
                    <a:pt x="288" y="1380"/>
                  </a:lnTo>
                  <a:lnTo>
                    <a:pt x="288" y="1378"/>
                  </a:lnTo>
                  <a:close/>
                  <a:moveTo>
                    <a:pt x="157" y="1386"/>
                  </a:moveTo>
                  <a:lnTo>
                    <a:pt x="157" y="1373"/>
                  </a:lnTo>
                  <a:lnTo>
                    <a:pt x="158" y="1357"/>
                  </a:lnTo>
                  <a:lnTo>
                    <a:pt x="158" y="1342"/>
                  </a:lnTo>
                  <a:lnTo>
                    <a:pt x="158" y="1327"/>
                  </a:lnTo>
                  <a:lnTo>
                    <a:pt x="158" y="1313"/>
                  </a:lnTo>
                  <a:lnTo>
                    <a:pt x="158" y="1298"/>
                  </a:lnTo>
                  <a:lnTo>
                    <a:pt x="158" y="1283"/>
                  </a:lnTo>
                  <a:lnTo>
                    <a:pt x="158" y="1267"/>
                  </a:lnTo>
                  <a:lnTo>
                    <a:pt x="160" y="1269"/>
                  </a:lnTo>
                  <a:lnTo>
                    <a:pt x="167" y="1280"/>
                  </a:lnTo>
                  <a:lnTo>
                    <a:pt x="169" y="1285"/>
                  </a:lnTo>
                  <a:lnTo>
                    <a:pt x="170" y="1290"/>
                  </a:lnTo>
                  <a:lnTo>
                    <a:pt x="168" y="1286"/>
                  </a:lnTo>
                  <a:lnTo>
                    <a:pt x="164" y="1288"/>
                  </a:lnTo>
                  <a:lnTo>
                    <a:pt x="163" y="1291"/>
                  </a:lnTo>
                  <a:lnTo>
                    <a:pt x="162" y="1295"/>
                  </a:lnTo>
                  <a:lnTo>
                    <a:pt x="162" y="1297"/>
                  </a:lnTo>
                  <a:lnTo>
                    <a:pt x="162" y="1299"/>
                  </a:lnTo>
                  <a:lnTo>
                    <a:pt x="165" y="1301"/>
                  </a:lnTo>
                  <a:lnTo>
                    <a:pt x="173" y="1302"/>
                  </a:lnTo>
                  <a:lnTo>
                    <a:pt x="173" y="1302"/>
                  </a:lnTo>
                  <a:lnTo>
                    <a:pt x="178" y="1316"/>
                  </a:lnTo>
                  <a:lnTo>
                    <a:pt x="180" y="1318"/>
                  </a:lnTo>
                  <a:lnTo>
                    <a:pt x="183" y="1321"/>
                  </a:lnTo>
                  <a:lnTo>
                    <a:pt x="189" y="1327"/>
                  </a:lnTo>
                  <a:lnTo>
                    <a:pt x="194" y="1335"/>
                  </a:lnTo>
                  <a:lnTo>
                    <a:pt x="201" y="1342"/>
                  </a:lnTo>
                  <a:lnTo>
                    <a:pt x="208" y="1347"/>
                  </a:lnTo>
                  <a:lnTo>
                    <a:pt x="214" y="1351"/>
                  </a:lnTo>
                  <a:lnTo>
                    <a:pt x="220" y="1356"/>
                  </a:lnTo>
                  <a:lnTo>
                    <a:pt x="227" y="1363"/>
                  </a:lnTo>
                  <a:lnTo>
                    <a:pt x="235" y="1368"/>
                  </a:lnTo>
                  <a:lnTo>
                    <a:pt x="242" y="1372"/>
                  </a:lnTo>
                  <a:lnTo>
                    <a:pt x="251" y="1375"/>
                  </a:lnTo>
                  <a:lnTo>
                    <a:pt x="262" y="1374"/>
                  </a:lnTo>
                  <a:lnTo>
                    <a:pt x="266" y="1374"/>
                  </a:lnTo>
                  <a:lnTo>
                    <a:pt x="268" y="1376"/>
                  </a:lnTo>
                  <a:lnTo>
                    <a:pt x="266" y="1382"/>
                  </a:lnTo>
                  <a:lnTo>
                    <a:pt x="263" y="1387"/>
                  </a:lnTo>
                  <a:lnTo>
                    <a:pt x="259" y="1389"/>
                  </a:lnTo>
                  <a:lnTo>
                    <a:pt x="255" y="1390"/>
                  </a:lnTo>
                  <a:lnTo>
                    <a:pt x="251" y="1390"/>
                  </a:lnTo>
                  <a:lnTo>
                    <a:pt x="247" y="1389"/>
                  </a:lnTo>
                  <a:lnTo>
                    <a:pt x="244" y="1389"/>
                  </a:lnTo>
                  <a:lnTo>
                    <a:pt x="240" y="1392"/>
                  </a:lnTo>
                  <a:lnTo>
                    <a:pt x="237" y="1393"/>
                  </a:lnTo>
                  <a:lnTo>
                    <a:pt x="233" y="1393"/>
                  </a:lnTo>
                  <a:lnTo>
                    <a:pt x="230" y="1395"/>
                  </a:lnTo>
                  <a:lnTo>
                    <a:pt x="226" y="1396"/>
                  </a:lnTo>
                  <a:lnTo>
                    <a:pt x="222" y="1395"/>
                  </a:lnTo>
                  <a:lnTo>
                    <a:pt x="212" y="1390"/>
                  </a:lnTo>
                  <a:lnTo>
                    <a:pt x="206" y="1389"/>
                  </a:lnTo>
                  <a:lnTo>
                    <a:pt x="185" y="1387"/>
                  </a:lnTo>
                  <a:lnTo>
                    <a:pt x="178" y="1386"/>
                  </a:lnTo>
                  <a:lnTo>
                    <a:pt x="171" y="1384"/>
                  </a:lnTo>
                  <a:lnTo>
                    <a:pt x="168" y="1384"/>
                  </a:lnTo>
                  <a:lnTo>
                    <a:pt x="162" y="1385"/>
                  </a:lnTo>
                  <a:lnTo>
                    <a:pt x="159" y="1385"/>
                  </a:lnTo>
                  <a:lnTo>
                    <a:pt x="157" y="1386"/>
                  </a:lnTo>
                  <a:close/>
                  <a:moveTo>
                    <a:pt x="374" y="645"/>
                  </a:moveTo>
                  <a:lnTo>
                    <a:pt x="374" y="647"/>
                  </a:lnTo>
                  <a:lnTo>
                    <a:pt x="373" y="647"/>
                  </a:lnTo>
                  <a:lnTo>
                    <a:pt x="369" y="645"/>
                  </a:lnTo>
                  <a:lnTo>
                    <a:pt x="367" y="642"/>
                  </a:lnTo>
                  <a:lnTo>
                    <a:pt x="367" y="641"/>
                  </a:lnTo>
                  <a:lnTo>
                    <a:pt x="371" y="642"/>
                  </a:lnTo>
                  <a:lnTo>
                    <a:pt x="373" y="644"/>
                  </a:lnTo>
                  <a:lnTo>
                    <a:pt x="374" y="645"/>
                  </a:lnTo>
                  <a:close/>
                  <a:moveTo>
                    <a:pt x="349" y="14"/>
                  </a:moveTo>
                  <a:lnTo>
                    <a:pt x="350" y="15"/>
                  </a:lnTo>
                  <a:lnTo>
                    <a:pt x="350" y="16"/>
                  </a:lnTo>
                  <a:lnTo>
                    <a:pt x="352" y="18"/>
                  </a:lnTo>
                  <a:lnTo>
                    <a:pt x="358" y="21"/>
                  </a:lnTo>
                  <a:lnTo>
                    <a:pt x="363" y="27"/>
                  </a:lnTo>
                  <a:lnTo>
                    <a:pt x="368" y="37"/>
                  </a:lnTo>
                  <a:lnTo>
                    <a:pt x="372" y="43"/>
                  </a:lnTo>
                  <a:lnTo>
                    <a:pt x="376" y="47"/>
                  </a:lnTo>
                  <a:lnTo>
                    <a:pt x="380" y="50"/>
                  </a:lnTo>
                  <a:lnTo>
                    <a:pt x="384" y="52"/>
                  </a:lnTo>
                  <a:lnTo>
                    <a:pt x="385" y="53"/>
                  </a:lnTo>
                  <a:lnTo>
                    <a:pt x="386" y="54"/>
                  </a:lnTo>
                  <a:lnTo>
                    <a:pt x="389" y="56"/>
                  </a:lnTo>
                  <a:lnTo>
                    <a:pt x="395" y="60"/>
                  </a:lnTo>
                  <a:lnTo>
                    <a:pt x="400" y="63"/>
                  </a:lnTo>
                  <a:lnTo>
                    <a:pt x="401" y="67"/>
                  </a:lnTo>
                  <a:lnTo>
                    <a:pt x="407" y="71"/>
                  </a:lnTo>
                  <a:lnTo>
                    <a:pt x="418" y="74"/>
                  </a:lnTo>
                  <a:lnTo>
                    <a:pt x="426" y="76"/>
                  </a:lnTo>
                  <a:lnTo>
                    <a:pt x="430" y="76"/>
                  </a:lnTo>
                  <a:lnTo>
                    <a:pt x="437" y="79"/>
                  </a:lnTo>
                  <a:lnTo>
                    <a:pt x="447" y="85"/>
                  </a:lnTo>
                  <a:lnTo>
                    <a:pt x="452" y="89"/>
                  </a:lnTo>
                  <a:lnTo>
                    <a:pt x="454" y="91"/>
                  </a:lnTo>
                  <a:lnTo>
                    <a:pt x="460" y="95"/>
                  </a:lnTo>
                  <a:lnTo>
                    <a:pt x="475" y="103"/>
                  </a:lnTo>
                  <a:lnTo>
                    <a:pt x="482" y="105"/>
                  </a:lnTo>
                  <a:lnTo>
                    <a:pt x="485" y="107"/>
                  </a:lnTo>
                  <a:lnTo>
                    <a:pt x="487" y="108"/>
                  </a:lnTo>
                  <a:lnTo>
                    <a:pt x="488" y="110"/>
                  </a:lnTo>
                  <a:lnTo>
                    <a:pt x="490" y="108"/>
                  </a:lnTo>
                  <a:lnTo>
                    <a:pt x="494" y="110"/>
                  </a:lnTo>
                  <a:lnTo>
                    <a:pt x="499" y="112"/>
                  </a:lnTo>
                  <a:lnTo>
                    <a:pt x="504" y="115"/>
                  </a:lnTo>
                  <a:lnTo>
                    <a:pt x="509" y="122"/>
                  </a:lnTo>
                  <a:lnTo>
                    <a:pt x="511" y="124"/>
                  </a:lnTo>
                  <a:lnTo>
                    <a:pt x="512" y="127"/>
                  </a:lnTo>
                  <a:lnTo>
                    <a:pt x="511" y="129"/>
                  </a:lnTo>
                  <a:lnTo>
                    <a:pt x="510" y="131"/>
                  </a:lnTo>
                  <a:lnTo>
                    <a:pt x="507" y="134"/>
                  </a:lnTo>
                  <a:lnTo>
                    <a:pt x="506" y="135"/>
                  </a:lnTo>
                  <a:lnTo>
                    <a:pt x="505" y="136"/>
                  </a:lnTo>
                  <a:lnTo>
                    <a:pt x="505" y="138"/>
                  </a:lnTo>
                  <a:lnTo>
                    <a:pt x="502" y="142"/>
                  </a:lnTo>
                  <a:lnTo>
                    <a:pt x="502" y="144"/>
                  </a:lnTo>
                  <a:lnTo>
                    <a:pt x="501" y="146"/>
                  </a:lnTo>
                  <a:lnTo>
                    <a:pt x="500" y="148"/>
                  </a:lnTo>
                  <a:lnTo>
                    <a:pt x="495" y="150"/>
                  </a:lnTo>
                  <a:lnTo>
                    <a:pt x="494" y="152"/>
                  </a:lnTo>
                  <a:lnTo>
                    <a:pt x="494" y="153"/>
                  </a:lnTo>
                  <a:lnTo>
                    <a:pt x="494" y="154"/>
                  </a:lnTo>
                  <a:lnTo>
                    <a:pt x="493" y="155"/>
                  </a:lnTo>
                  <a:lnTo>
                    <a:pt x="492" y="156"/>
                  </a:lnTo>
                  <a:lnTo>
                    <a:pt x="491" y="159"/>
                  </a:lnTo>
                  <a:lnTo>
                    <a:pt x="491" y="163"/>
                  </a:lnTo>
                  <a:lnTo>
                    <a:pt x="492" y="167"/>
                  </a:lnTo>
                  <a:lnTo>
                    <a:pt x="492" y="168"/>
                  </a:lnTo>
                  <a:lnTo>
                    <a:pt x="491" y="169"/>
                  </a:lnTo>
                  <a:lnTo>
                    <a:pt x="490" y="170"/>
                  </a:lnTo>
                  <a:lnTo>
                    <a:pt x="490" y="171"/>
                  </a:lnTo>
                  <a:lnTo>
                    <a:pt x="489" y="173"/>
                  </a:lnTo>
                  <a:lnTo>
                    <a:pt x="488" y="174"/>
                  </a:lnTo>
                  <a:lnTo>
                    <a:pt x="487" y="175"/>
                  </a:lnTo>
                  <a:lnTo>
                    <a:pt x="488" y="176"/>
                  </a:lnTo>
                  <a:lnTo>
                    <a:pt x="487" y="177"/>
                  </a:lnTo>
                  <a:lnTo>
                    <a:pt x="484" y="178"/>
                  </a:lnTo>
                  <a:lnTo>
                    <a:pt x="482" y="180"/>
                  </a:lnTo>
                  <a:lnTo>
                    <a:pt x="482" y="182"/>
                  </a:lnTo>
                  <a:lnTo>
                    <a:pt x="480" y="184"/>
                  </a:lnTo>
                  <a:lnTo>
                    <a:pt x="478" y="186"/>
                  </a:lnTo>
                  <a:lnTo>
                    <a:pt x="477" y="188"/>
                  </a:lnTo>
                  <a:lnTo>
                    <a:pt x="478" y="192"/>
                  </a:lnTo>
                  <a:lnTo>
                    <a:pt x="493" y="191"/>
                  </a:lnTo>
                  <a:lnTo>
                    <a:pt x="504" y="192"/>
                  </a:lnTo>
                  <a:lnTo>
                    <a:pt x="518" y="197"/>
                  </a:lnTo>
                  <a:lnTo>
                    <a:pt x="526" y="198"/>
                  </a:lnTo>
                  <a:lnTo>
                    <a:pt x="530" y="197"/>
                  </a:lnTo>
                  <a:lnTo>
                    <a:pt x="534" y="197"/>
                  </a:lnTo>
                  <a:lnTo>
                    <a:pt x="536" y="198"/>
                  </a:lnTo>
                  <a:lnTo>
                    <a:pt x="539" y="198"/>
                  </a:lnTo>
                  <a:lnTo>
                    <a:pt x="543" y="198"/>
                  </a:lnTo>
                  <a:lnTo>
                    <a:pt x="546" y="198"/>
                  </a:lnTo>
                  <a:lnTo>
                    <a:pt x="548" y="201"/>
                  </a:lnTo>
                  <a:lnTo>
                    <a:pt x="550" y="200"/>
                  </a:lnTo>
                  <a:lnTo>
                    <a:pt x="552" y="197"/>
                  </a:lnTo>
                  <a:lnTo>
                    <a:pt x="554" y="194"/>
                  </a:lnTo>
                  <a:lnTo>
                    <a:pt x="557" y="192"/>
                  </a:lnTo>
                  <a:lnTo>
                    <a:pt x="560" y="192"/>
                  </a:lnTo>
                  <a:lnTo>
                    <a:pt x="563" y="193"/>
                  </a:lnTo>
                  <a:lnTo>
                    <a:pt x="567" y="194"/>
                  </a:lnTo>
                  <a:lnTo>
                    <a:pt x="568" y="196"/>
                  </a:lnTo>
                  <a:lnTo>
                    <a:pt x="571" y="196"/>
                  </a:lnTo>
                  <a:lnTo>
                    <a:pt x="573" y="194"/>
                  </a:lnTo>
                  <a:lnTo>
                    <a:pt x="575" y="191"/>
                  </a:lnTo>
                  <a:lnTo>
                    <a:pt x="574" y="189"/>
                  </a:lnTo>
                  <a:lnTo>
                    <a:pt x="576" y="186"/>
                  </a:lnTo>
                  <a:lnTo>
                    <a:pt x="578" y="185"/>
                  </a:lnTo>
                  <a:lnTo>
                    <a:pt x="579" y="184"/>
                  </a:lnTo>
                  <a:lnTo>
                    <a:pt x="580" y="181"/>
                  </a:lnTo>
                  <a:lnTo>
                    <a:pt x="582" y="180"/>
                  </a:lnTo>
                  <a:lnTo>
                    <a:pt x="587" y="180"/>
                  </a:lnTo>
                  <a:lnTo>
                    <a:pt x="589" y="179"/>
                  </a:lnTo>
                  <a:lnTo>
                    <a:pt x="590" y="177"/>
                  </a:lnTo>
                  <a:lnTo>
                    <a:pt x="591" y="175"/>
                  </a:lnTo>
                  <a:lnTo>
                    <a:pt x="593" y="174"/>
                  </a:lnTo>
                  <a:lnTo>
                    <a:pt x="595" y="173"/>
                  </a:lnTo>
                  <a:lnTo>
                    <a:pt x="596" y="170"/>
                  </a:lnTo>
                  <a:lnTo>
                    <a:pt x="597" y="169"/>
                  </a:lnTo>
                  <a:lnTo>
                    <a:pt x="600" y="169"/>
                  </a:lnTo>
                  <a:lnTo>
                    <a:pt x="602" y="164"/>
                  </a:lnTo>
                  <a:lnTo>
                    <a:pt x="604" y="156"/>
                  </a:lnTo>
                  <a:lnTo>
                    <a:pt x="606" y="146"/>
                  </a:lnTo>
                  <a:lnTo>
                    <a:pt x="606" y="131"/>
                  </a:lnTo>
                  <a:lnTo>
                    <a:pt x="609" y="131"/>
                  </a:lnTo>
                  <a:lnTo>
                    <a:pt x="610" y="132"/>
                  </a:lnTo>
                  <a:lnTo>
                    <a:pt x="612" y="132"/>
                  </a:lnTo>
                  <a:lnTo>
                    <a:pt x="614" y="131"/>
                  </a:lnTo>
                  <a:lnTo>
                    <a:pt x="615" y="131"/>
                  </a:lnTo>
                  <a:lnTo>
                    <a:pt x="618" y="131"/>
                  </a:lnTo>
                  <a:lnTo>
                    <a:pt x="619" y="129"/>
                  </a:lnTo>
                  <a:lnTo>
                    <a:pt x="621" y="129"/>
                  </a:lnTo>
                  <a:lnTo>
                    <a:pt x="622" y="129"/>
                  </a:lnTo>
                  <a:lnTo>
                    <a:pt x="623" y="131"/>
                  </a:lnTo>
                  <a:lnTo>
                    <a:pt x="625" y="131"/>
                  </a:lnTo>
                  <a:lnTo>
                    <a:pt x="627" y="133"/>
                  </a:lnTo>
                  <a:lnTo>
                    <a:pt x="630" y="134"/>
                  </a:lnTo>
                  <a:lnTo>
                    <a:pt x="630" y="137"/>
                  </a:lnTo>
                  <a:lnTo>
                    <a:pt x="631" y="144"/>
                  </a:lnTo>
                  <a:lnTo>
                    <a:pt x="634" y="148"/>
                  </a:lnTo>
                  <a:lnTo>
                    <a:pt x="636" y="154"/>
                  </a:lnTo>
                  <a:lnTo>
                    <a:pt x="636" y="156"/>
                  </a:lnTo>
                  <a:lnTo>
                    <a:pt x="635" y="158"/>
                  </a:lnTo>
                  <a:lnTo>
                    <a:pt x="635" y="161"/>
                  </a:lnTo>
                  <a:lnTo>
                    <a:pt x="634" y="169"/>
                  </a:lnTo>
                  <a:lnTo>
                    <a:pt x="634" y="172"/>
                  </a:lnTo>
                  <a:lnTo>
                    <a:pt x="635" y="174"/>
                  </a:lnTo>
                  <a:lnTo>
                    <a:pt x="635" y="177"/>
                  </a:lnTo>
                  <a:lnTo>
                    <a:pt x="634" y="180"/>
                  </a:lnTo>
                  <a:lnTo>
                    <a:pt x="631" y="186"/>
                  </a:lnTo>
                  <a:lnTo>
                    <a:pt x="628" y="187"/>
                  </a:lnTo>
                  <a:lnTo>
                    <a:pt x="628" y="187"/>
                  </a:lnTo>
                  <a:lnTo>
                    <a:pt x="625" y="190"/>
                  </a:lnTo>
                  <a:lnTo>
                    <a:pt x="622" y="191"/>
                  </a:lnTo>
                  <a:lnTo>
                    <a:pt x="621" y="190"/>
                  </a:lnTo>
                  <a:lnTo>
                    <a:pt x="619" y="192"/>
                  </a:lnTo>
                  <a:lnTo>
                    <a:pt x="617" y="195"/>
                  </a:lnTo>
                  <a:lnTo>
                    <a:pt x="615" y="196"/>
                  </a:lnTo>
                  <a:lnTo>
                    <a:pt x="611" y="197"/>
                  </a:lnTo>
                  <a:lnTo>
                    <a:pt x="611" y="197"/>
                  </a:lnTo>
                  <a:lnTo>
                    <a:pt x="608" y="197"/>
                  </a:lnTo>
                  <a:lnTo>
                    <a:pt x="606" y="198"/>
                  </a:lnTo>
                  <a:lnTo>
                    <a:pt x="604" y="200"/>
                  </a:lnTo>
                  <a:lnTo>
                    <a:pt x="603" y="200"/>
                  </a:lnTo>
                  <a:lnTo>
                    <a:pt x="601" y="200"/>
                  </a:lnTo>
                  <a:lnTo>
                    <a:pt x="600" y="201"/>
                  </a:lnTo>
                  <a:lnTo>
                    <a:pt x="598" y="203"/>
                  </a:lnTo>
                  <a:lnTo>
                    <a:pt x="597" y="205"/>
                  </a:lnTo>
                  <a:lnTo>
                    <a:pt x="597" y="206"/>
                  </a:lnTo>
                  <a:lnTo>
                    <a:pt x="595" y="208"/>
                  </a:lnTo>
                  <a:lnTo>
                    <a:pt x="592" y="209"/>
                  </a:lnTo>
                  <a:lnTo>
                    <a:pt x="592" y="210"/>
                  </a:lnTo>
                  <a:lnTo>
                    <a:pt x="592" y="211"/>
                  </a:lnTo>
                  <a:lnTo>
                    <a:pt x="590" y="212"/>
                  </a:lnTo>
                  <a:lnTo>
                    <a:pt x="586" y="213"/>
                  </a:lnTo>
                  <a:lnTo>
                    <a:pt x="582" y="216"/>
                  </a:lnTo>
                  <a:lnTo>
                    <a:pt x="581" y="218"/>
                  </a:lnTo>
                  <a:lnTo>
                    <a:pt x="579" y="221"/>
                  </a:lnTo>
                  <a:lnTo>
                    <a:pt x="575" y="221"/>
                  </a:lnTo>
                  <a:lnTo>
                    <a:pt x="571" y="224"/>
                  </a:lnTo>
                  <a:lnTo>
                    <a:pt x="570" y="226"/>
                  </a:lnTo>
                  <a:lnTo>
                    <a:pt x="572" y="228"/>
                  </a:lnTo>
                  <a:lnTo>
                    <a:pt x="572" y="230"/>
                  </a:lnTo>
                  <a:lnTo>
                    <a:pt x="572" y="231"/>
                  </a:lnTo>
                  <a:lnTo>
                    <a:pt x="570" y="231"/>
                  </a:lnTo>
                  <a:lnTo>
                    <a:pt x="568" y="230"/>
                  </a:lnTo>
                  <a:lnTo>
                    <a:pt x="567" y="230"/>
                  </a:lnTo>
                  <a:lnTo>
                    <a:pt x="565" y="230"/>
                  </a:lnTo>
                  <a:lnTo>
                    <a:pt x="565" y="232"/>
                  </a:lnTo>
                  <a:lnTo>
                    <a:pt x="565" y="233"/>
                  </a:lnTo>
                  <a:lnTo>
                    <a:pt x="564" y="234"/>
                  </a:lnTo>
                  <a:lnTo>
                    <a:pt x="562" y="234"/>
                  </a:lnTo>
                  <a:lnTo>
                    <a:pt x="561" y="236"/>
                  </a:lnTo>
                  <a:lnTo>
                    <a:pt x="561" y="238"/>
                  </a:lnTo>
                  <a:lnTo>
                    <a:pt x="559" y="241"/>
                  </a:lnTo>
                  <a:lnTo>
                    <a:pt x="554" y="244"/>
                  </a:lnTo>
                  <a:lnTo>
                    <a:pt x="551" y="248"/>
                  </a:lnTo>
                  <a:lnTo>
                    <a:pt x="550" y="253"/>
                  </a:lnTo>
                  <a:lnTo>
                    <a:pt x="546" y="257"/>
                  </a:lnTo>
                  <a:lnTo>
                    <a:pt x="543" y="258"/>
                  </a:lnTo>
                  <a:lnTo>
                    <a:pt x="541" y="261"/>
                  </a:lnTo>
                  <a:lnTo>
                    <a:pt x="540" y="264"/>
                  </a:lnTo>
                  <a:lnTo>
                    <a:pt x="537" y="268"/>
                  </a:lnTo>
                  <a:lnTo>
                    <a:pt x="532" y="275"/>
                  </a:lnTo>
                  <a:lnTo>
                    <a:pt x="527" y="279"/>
                  </a:lnTo>
                  <a:lnTo>
                    <a:pt x="522" y="282"/>
                  </a:lnTo>
                  <a:lnTo>
                    <a:pt x="520" y="285"/>
                  </a:lnTo>
                  <a:lnTo>
                    <a:pt x="520" y="288"/>
                  </a:lnTo>
                  <a:lnTo>
                    <a:pt x="517" y="291"/>
                  </a:lnTo>
                  <a:lnTo>
                    <a:pt x="512" y="295"/>
                  </a:lnTo>
                  <a:lnTo>
                    <a:pt x="510" y="297"/>
                  </a:lnTo>
                  <a:lnTo>
                    <a:pt x="509" y="298"/>
                  </a:lnTo>
                  <a:lnTo>
                    <a:pt x="509" y="301"/>
                  </a:lnTo>
                  <a:lnTo>
                    <a:pt x="507" y="304"/>
                  </a:lnTo>
                  <a:lnTo>
                    <a:pt x="504" y="308"/>
                  </a:lnTo>
                  <a:lnTo>
                    <a:pt x="502" y="312"/>
                  </a:lnTo>
                  <a:lnTo>
                    <a:pt x="504" y="316"/>
                  </a:lnTo>
                  <a:lnTo>
                    <a:pt x="504" y="321"/>
                  </a:lnTo>
                  <a:lnTo>
                    <a:pt x="503" y="324"/>
                  </a:lnTo>
                  <a:lnTo>
                    <a:pt x="502" y="324"/>
                  </a:lnTo>
                  <a:lnTo>
                    <a:pt x="501" y="326"/>
                  </a:lnTo>
                  <a:lnTo>
                    <a:pt x="502" y="327"/>
                  </a:lnTo>
                  <a:lnTo>
                    <a:pt x="502" y="331"/>
                  </a:lnTo>
                  <a:lnTo>
                    <a:pt x="501" y="334"/>
                  </a:lnTo>
                  <a:lnTo>
                    <a:pt x="499" y="338"/>
                  </a:lnTo>
                  <a:lnTo>
                    <a:pt x="497" y="342"/>
                  </a:lnTo>
                  <a:lnTo>
                    <a:pt x="496" y="345"/>
                  </a:lnTo>
                  <a:lnTo>
                    <a:pt x="498" y="347"/>
                  </a:lnTo>
                  <a:lnTo>
                    <a:pt x="498" y="348"/>
                  </a:lnTo>
                  <a:lnTo>
                    <a:pt x="498" y="349"/>
                  </a:lnTo>
                  <a:lnTo>
                    <a:pt x="498" y="352"/>
                  </a:lnTo>
                  <a:lnTo>
                    <a:pt x="497" y="355"/>
                  </a:lnTo>
                  <a:lnTo>
                    <a:pt x="495" y="358"/>
                  </a:lnTo>
                  <a:lnTo>
                    <a:pt x="493" y="359"/>
                  </a:lnTo>
                  <a:lnTo>
                    <a:pt x="492" y="361"/>
                  </a:lnTo>
                  <a:lnTo>
                    <a:pt x="493" y="364"/>
                  </a:lnTo>
                  <a:lnTo>
                    <a:pt x="493" y="366"/>
                  </a:lnTo>
                  <a:lnTo>
                    <a:pt x="492" y="369"/>
                  </a:lnTo>
                  <a:lnTo>
                    <a:pt x="493" y="371"/>
                  </a:lnTo>
                  <a:lnTo>
                    <a:pt x="494" y="373"/>
                  </a:lnTo>
                  <a:lnTo>
                    <a:pt x="494" y="376"/>
                  </a:lnTo>
                  <a:lnTo>
                    <a:pt x="491" y="382"/>
                  </a:lnTo>
                  <a:lnTo>
                    <a:pt x="491" y="385"/>
                  </a:lnTo>
                  <a:lnTo>
                    <a:pt x="493" y="400"/>
                  </a:lnTo>
                  <a:lnTo>
                    <a:pt x="491" y="402"/>
                  </a:lnTo>
                  <a:lnTo>
                    <a:pt x="490" y="405"/>
                  </a:lnTo>
                  <a:lnTo>
                    <a:pt x="488" y="405"/>
                  </a:lnTo>
                  <a:lnTo>
                    <a:pt x="486" y="405"/>
                  </a:lnTo>
                  <a:lnTo>
                    <a:pt x="485" y="406"/>
                  </a:lnTo>
                  <a:lnTo>
                    <a:pt x="483" y="412"/>
                  </a:lnTo>
                  <a:lnTo>
                    <a:pt x="480" y="427"/>
                  </a:lnTo>
                  <a:lnTo>
                    <a:pt x="481" y="430"/>
                  </a:lnTo>
                  <a:lnTo>
                    <a:pt x="483" y="436"/>
                  </a:lnTo>
                  <a:lnTo>
                    <a:pt x="484" y="439"/>
                  </a:lnTo>
                  <a:lnTo>
                    <a:pt x="485" y="442"/>
                  </a:lnTo>
                  <a:lnTo>
                    <a:pt x="485" y="447"/>
                  </a:lnTo>
                  <a:lnTo>
                    <a:pt x="484" y="450"/>
                  </a:lnTo>
                  <a:lnTo>
                    <a:pt x="483" y="450"/>
                  </a:lnTo>
                  <a:lnTo>
                    <a:pt x="481" y="451"/>
                  </a:lnTo>
                  <a:lnTo>
                    <a:pt x="483" y="458"/>
                  </a:lnTo>
                  <a:lnTo>
                    <a:pt x="485" y="460"/>
                  </a:lnTo>
                  <a:lnTo>
                    <a:pt x="489" y="466"/>
                  </a:lnTo>
                  <a:lnTo>
                    <a:pt x="505" y="474"/>
                  </a:lnTo>
                  <a:lnTo>
                    <a:pt x="512" y="479"/>
                  </a:lnTo>
                  <a:lnTo>
                    <a:pt x="520" y="486"/>
                  </a:lnTo>
                  <a:lnTo>
                    <a:pt x="524" y="493"/>
                  </a:lnTo>
                  <a:lnTo>
                    <a:pt x="525" y="498"/>
                  </a:lnTo>
                  <a:lnTo>
                    <a:pt x="518" y="507"/>
                  </a:lnTo>
                  <a:lnTo>
                    <a:pt x="518" y="514"/>
                  </a:lnTo>
                  <a:lnTo>
                    <a:pt x="519" y="519"/>
                  </a:lnTo>
                  <a:lnTo>
                    <a:pt x="521" y="523"/>
                  </a:lnTo>
                  <a:lnTo>
                    <a:pt x="527" y="529"/>
                  </a:lnTo>
                  <a:lnTo>
                    <a:pt x="532" y="532"/>
                  </a:lnTo>
                  <a:lnTo>
                    <a:pt x="538" y="531"/>
                  </a:lnTo>
                  <a:lnTo>
                    <a:pt x="539" y="533"/>
                  </a:lnTo>
                  <a:lnTo>
                    <a:pt x="540" y="534"/>
                  </a:lnTo>
                  <a:lnTo>
                    <a:pt x="540" y="546"/>
                  </a:lnTo>
                  <a:lnTo>
                    <a:pt x="540" y="551"/>
                  </a:lnTo>
                  <a:lnTo>
                    <a:pt x="539" y="556"/>
                  </a:lnTo>
                  <a:lnTo>
                    <a:pt x="527" y="575"/>
                  </a:lnTo>
                  <a:lnTo>
                    <a:pt x="517" y="587"/>
                  </a:lnTo>
                  <a:lnTo>
                    <a:pt x="513" y="594"/>
                  </a:lnTo>
                  <a:lnTo>
                    <a:pt x="512" y="601"/>
                  </a:lnTo>
                  <a:lnTo>
                    <a:pt x="509" y="604"/>
                  </a:lnTo>
                  <a:lnTo>
                    <a:pt x="492" y="615"/>
                  </a:lnTo>
                  <a:lnTo>
                    <a:pt x="466" y="625"/>
                  </a:lnTo>
                  <a:lnTo>
                    <a:pt x="444" y="630"/>
                  </a:lnTo>
                  <a:lnTo>
                    <a:pt x="439" y="631"/>
                  </a:lnTo>
                  <a:lnTo>
                    <a:pt x="405" y="637"/>
                  </a:lnTo>
                  <a:lnTo>
                    <a:pt x="398" y="638"/>
                  </a:lnTo>
                  <a:lnTo>
                    <a:pt x="390" y="637"/>
                  </a:lnTo>
                  <a:lnTo>
                    <a:pt x="383" y="638"/>
                  </a:lnTo>
                  <a:lnTo>
                    <a:pt x="375" y="636"/>
                  </a:lnTo>
                  <a:lnTo>
                    <a:pt x="368" y="635"/>
                  </a:lnTo>
                  <a:lnTo>
                    <a:pt x="364" y="630"/>
                  </a:lnTo>
                  <a:lnTo>
                    <a:pt x="359" y="630"/>
                  </a:lnTo>
                  <a:lnTo>
                    <a:pt x="358" y="632"/>
                  </a:lnTo>
                  <a:lnTo>
                    <a:pt x="361" y="638"/>
                  </a:lnTo>
                  <a:lnTo>
                    <a:pt x="359" y="644"/>
                  </a:lnTo>
                  <a:lnTo>
                    <a:pt x="361" y="648"/>
                  </a:lnTo>
                  <a:lnTo>
                    <a:pt x="363" y="648"/>
                  </a:lnTo>
                  <a:lnTo>
                    <a:pt x="366" y="651"/>
                  </a:lnTo>
                  <a:lnTo>
                    <a:pt x="368" y="653"/>
                  </a:lnTo>
                  <a:lnTo>
                    <a:pt x="364" y="653"/>
                  </a:lnTo>
                  <a:lnTo>
                    <a:pt x="366" y="656"/>
                  </a:lnTo>
                  <a:lnTo>
                    <a:pt x="368" y="657"/>
                  </a:lnTo>
                  <a:lnTo>
                    <a:pt x="367" y="661"/>
                  </a:lnTo>
                  <a:lnTo>
                    <a:pt x="366" y="672"/>
                  </a:lnTo>
                  <a:lnTo>
                    <a:pt x="362" y="674"/>
                  </a:lnTo>
                  <a:lnTo>
                    <a:pt x="361" y="675"/>
                  </a:lnTo>
                  <a:lnTo>
                    <a:pt x="360" y="677"/>
                  </a:lnTo>
                  <a:lnTo>
                    <a:pt x="357" y="688"/>
                  </a:lnTo>
                  <a:lnTo>
                    <a:pt x="356" y="694"/>
                  </a:lnTo>
                  <a:lnTo>
                    <a:pt x="357" y="699"/>
                  </a:lnTo>
                  <a:lnTo>
                    <a:pt x="362" y="707"/>
                  </a:lnTo>
                  <a:lnTo>
                    <a:pt x="361" y="713"/>
                  </a:lnTo>
                  <a:lnTo>
                    <a:pt x="357" y="716"/>
                  </a:lnTo>
                  <a:lnTo>
                    <a:pt x="345" y="723"/>
                  </a:lnTo>
                  <a:lnTo>
                    <a:pt x="339" y="726"/>
                  </a:lnTo>
                  <a:lnTo>
                    <a:pt x="331" y="727"/>
                  </a:lnTo>
                  <a:lnTo>
                    <a:pt x="318" y="728"/>
                  </a:lnTo>
                  <a:lnTo>
                    <a:pt x="313" y="727"/>
                  </a:lnTo>
                  <a:lnTo>
                    <a:pt x="302" y="721"/>
                  </a:lnTo>
                  <a:lnTo>
                    <a:pt x="294" y="718"/>
                  </a:lnTo>
                  <a:lnTo>
                    <a:pt x="286" y="715"/>
                  </a:lnTo>
                  <a:lnTo>
                    <a:pt x="279" y="713"/>
                  </a:lnTo>
                  <a:lnTo>
                    <a:pt x="280" y="712"/>
                  </a:lnTo>
                  <a:lnTo>
                    <a:pt x="280" y="711"/>
                  </a:lnTo>
                  <a:lnTo>
                    <a:pt x="279" y="710"/>
                  </a:lnTo>
                  <a:lnTo>
                    <a:pt x="277" y="710"/>
                  </a:lnTo>
                  <a:lnTo>
                    <a:pt x="272" y="713"/>
                  </a:lnTo>
                  <a:lnTo>
                    <a:pt x="270" y="716"/>
                  </a:lnTo>
                  <a:lnTo>
                    <a:pt x="269" y="719"/>
                  </a:lnTo>
                  <a:lnTo>
                    <a:pt x="269" y="726"/>
                  </a:lnTo>
                  <a:lnTo>
                    <a:pt x="270" y="731"/>
                  </a:lnTo>
                  <a:lnTo>
                    <a:pt x="274" y="745"/>
                  </a:lnTo>
                  <a:lnTo>
                    <a:pt x="274" y="752"/>
                  </a:lnTo>
                  <a:lnTo>
                    <a:pt x="272" y="762"/>
                  </a:lnTo>
                  <a:lnTo>
                    <a:pt x="274" y="768"/>
                  </a:lnTo>
                  <a:lnTo>
                    <a:pt x="277" y="771"/>
                  </a:lnTo>
                  <a:lnTo>
                    <a:pt x="283" y="773"/>
                  </a:lnTo>
                  <a:lnTo>
                    <a:pt x="286" y="775"/>
                  </a:lnTo>
                  <a:lnTo>
                    <a:pt x="289" y="774"/>
                  </a:lnTo>
                  <a:lnTo>
                    <a:pt x="290" y="775"/>
                  </a:lnTo>
                  <a:lnTo>
                    <a:pt x="290" y="776"/>
                  </a:lnTo>
                  <a:lnTo>
                    <a:pt x="288" y="779"/>
                  </a:lnTo>
                  <a:lnTo>
                    <a:pt x="288" y="782"/>
                  </a:lnTo>
                  <a:lnTo>
                    <a:pt x="293" y="783"/>
                  </a:lnTo>
                  <a:lnTo>
                    <a:pt x="298" y="782"/>
                  </a:lnTo>
                  <a:lnTo>
                    <a:pt x="303" y="781"/>
                  </a:lnTo>
                  <a:lnTo>
                    <a:pt x="304" y="779"/>
                  </a:lnTo>
                  <a:lnTo>
                    <a:pt x="304" y="775"/>
                  </a:lnTo>
                  <a:lnTo>
                    <a:pt x="298" y="774"/>
                  </a:lnTo>
                  <a:lnTo>
                    <a:pt x="299" y="773"/>
                  </a:lnTo>
                  <a:lnTo>
                    <a:pt x="304" y="772"/>
                  </a:lnTo>
                  <a:lnTo>
                    <a:pt x="310" y="769"/>
                  </a:lnTo>
                  <a:lnTo>
                    <a:pt x="313" y="768"/>
                  </a:lnTo>
                  <a:lnTo>
                    <a:pt x="315" y="770"/>
                  </a:lnTo>
                  <a:lnTo>
                    <a:pt x="316" y="772"/>
                  </a:lnTo>
                  <a:lnTo>
                    <a:pt x="318" y="776"/>
                  </a:lnTo>
                  <a:lnTo>
                    <a:pt x="319" y="781"/>
                  </a:lnTo>
                  <a:lnTo>
                    <a:pt x="319" y="787"/>
                  </a:lnTo>
                  <a:lnTo>
                    <a:pt x="318" y="794"/>
                  </a:lnTo>
                  <a:lnTo>
                    <a:pt x="318" y="796"/>
                  </a:lnTo>
                  <a:lnTo>
                    <a:pt x="316" y="798"/>
                  </a:lnTo>
                  <a:lnTo>
                    <a:pt x="305" y="802"/>
                  </a:lnTo>
                  <a:lnTo>
                    <a:pt x="302" y="801"/>
                  </a:lnTo>
                  <a:lnTo>
                    <a:pt x="299" y="797"/>
                  </a:lnTo>
                  <a:lnTo>
                    <a:pt x="298" y="792"/>
                  </a:lnTo>
                  <a:lnTo>
                    <a:pt x="296" y="789"/>
                  </a:lnTo>
                  <a:lnTo>
                    <a:pt x="291" y="785"/>
                  </a:lnTo>
                  <a:lnTo>
                    <a:pt x="285" y="787"/>
                  </a:lnTo>
                  <a:lnTo>
                    <a:pt x="280" y="791"/>
                  </a:lnTo>
                  <a:lnTo>
                    <a:pt x="275" y="792"/>
                  </a:lnTo>
                  <a:lnTo>
                    <a:pt x="273" y="797"/>
                  </a:lnTo>
                  <a:lnTo>
                    <a:pt x="286" y="803"/>
                  </a:lnTo>
                  <a:lnTo>
                    <a:pt x="292" y="805"/>
                  </a:lnTo>
                  <a:lnTo>
                    <a:pt x="294" y="805"/>
                  </a:lnTo>
                  <a:lnTo>
                    <a:pt x="296" y="806"/>
                  </a:lnTo>
                  <a:lnTo>
                    <a:pt x="294" y="808"/>
                  </a:lnTo>
                  <a:lnTo>
                    <a:pt x="292" y="809"/>
                  </a:lnTo>
                  <a:lnTo>
                    <a:pt x="283" y="813"/>
                  </a:lnTo>
                  <a:lnTo>
                    <a:pt x="279" y="815"/>
                  </a:lnTo>
                  <a:lnTo>
                    <a:pt x="274" y="820"/>
                  </a:lnTo>
                  <a:lnTo>
                    <a:pt x="268" y="830"/>
                  </a:lnTo>
                  <a:lnTo>
                    <a:pt x="266" y="832"/>
                  </a:lnTo>
                  <a:lnTo>
                    <a:pt x="265" y="835"/>
                  </a:lnTo>
                  <a:lnTo>
                    <a:pt x="264" y="841"/>
                  </a:lnTo>
                  <a:lnTo>
                    <a:pt x="266" y="853"/>
                  </a:lnTo>
                  <a:lnTo>
                    <a:pt x="264" y="858"/>
                  </a:lnTo>
                  <a:lnTo>
                    <a:pt x="266" y="863"/>
                  </a:lnTo>
                  <a:lnTo>
                    <a:pt x="265" y="867"/>
                  </a:lnTo>
                  <a:lnTo>
                    <a:pt x="263" y="872"/>
                  </a:lnTo>
                  <a:lnTo>
                    <a:pt x="253" y="880"/>
                  </a:lnTo>
                  <a:lnTo>
                    <a:pt x="252" y="887"/>
                  </a:lnTo>
                  <a:lnTo>
                    <a:pt x="255" y="890"/>
                  </a:lnTo>
                  <a:lnTo>
                    <a:pt x="255" y="893"/>
                  </a:lnTo>
                  <a:lnTo>
                    <a:pt x="253" y="896"/>
                  </a:lnTo>
                  <a:lnTo>
                    <a:pt x="250" y="896"/>
                  </a:lnTo>
                  <a:lnTo>
                    <a:pt x="236" y="894"/>
                  </a:lnTo>
                  <a:lnTo>
                    <a:pt x="231" y="897"/>
                  </a:lnTo>
                  <a:lnTo>
                    <a:pt x="227" y="900"/>
                  </a:lnTo>
                  <a:lnTo>
                    <a:pt x="225" y="902"/>
                  </a:lnTo>
                  <a:lnTo>
                    <a:pt x="223" y="904"/>
                  </a:lnTo>
                  <a:lnTo>
                    <a:pt x="214" y="906"/>
                  </a:lnTo>
                  <a:lnTo>
                    <a:pt x="212" y="907"/>
                  </a:lnTo>
                  <a:lnTo>
                    <a:pt x="202" y="922"/>
                  </a:lnTo>
                  <a:lnTo>
                    <a:pt x="198" y="930"/>
                  </a:lnTo>
                  <a:lnTo>
                    <a:pt x="192" y="940"/>
                  </a:lnTo>
                  <a:lnTo>
                    <a:pt x="191" y="943"/>
                  </a:lnTo>
                  <a:lnTo>
                    <a:pt x="190" y="949"/>
                  </a:lnTo>
                  <a:lnTo>
                    <a:pt x="192" y="953"/>
                  </a:lnTo>
                  <a:lnTo>
                    <a:pt x="192" y="957"/>
                  </a:lnTo>
                  <a:lnTo>
                    <a:pt x="194" y="961"/>
                  </a:lnTo>
                  <a:lnTo>
                    <a:pt x="198" y="967"/>
                  </a:lnTo>
                  <a:lnTo>
                    <a:pt x="217" y="987"/>
                  </a:lnTo>
                  <a:lnTo>
                    <a:pt x="221" y="989"/>
                  </a:lnTo>
                  <a:lnTo>
                    <a:pt x="242" y="992"/>
                  </a:lnTo>
                  <a:lnTo>
                    <a:pt x="247" y="995"/>
                  </a:lnTo>
                  <a:lnTo>
                    <a:pt x="250" y="1000"/>
                  </a:lnTo>
                  <a:lnTo>
                    <a:pt x="251" y="1003"/>
                  </a:lnTo>
                  <a:lnTo>
                    <a:pt x="249" y="1014"/>
                  </a:lnTo>
                  <a:lnTo>
                    <a:pt x="248" y="1017"/>
                  </a:lnTo>
                  <a:lnTo>
                    <a:pt x="246" y="1020"/>
                  </a:lnTo>
                  <a:lnTo>
                    <a:pt x="241" y="1024"/>
                  </a:lnTo>
                  <a:lnTo>
                    <a:pt x="235" y="1026"/>
                  </a:lnTo>
                  <a:lnTo>
                    <a:pt x="236" y="1028"/>
                  </a:lnTo>
                  <a:lnTo>
                    <a:pt x="239" y="1028"/>
                  </a:lnTo>
                  <a:lnTo>
                    <a:pt x="244" y="1026"/>
                  </a:lnTo>
                  <a:lnTo>
                    <a:pt x="247" y="1028"/>
                  </a:lnTo>
                  <a:lnTo>
                    <a:pt x="248" y="1031"/>
                  </a:lnTo>
                  <a:lnTo>
                    <a:pt x="245" y="1033"/>
                  </a:lnTo>
                  <a:lnTo>
                    <a:pt x="244" y="1036"/>
                  </a:lnTo>
                  <a:lnTo>
                    <a:pt x="242" y="1039"/>
                  </a:lnTo>
                  <a:lnTo>
                    <a:pt x="230" y="1051"/>
                  </a:lnTo>
                  <a:lnTo>
                    <a:pt x="223" y="1055"/>
                  </a:lnTo>
                  <a:lnTo>
                    <a:pt x="217" y="1060"/>
                  </a:lnTo>
                  <a:lnTo>
                    <a:pt x="209" y="1065"/>
                  </a:lnTo>
                  <a:lnTo>
                    <a:pt x="206" y="1067"/>
                  </a:lnTo>
                  <a:lnTo>
                    <a:pt x="201" y="1073"/>
                  </a:lnTo>
                  <a:lnTo>
                    <a:pt x="195" y="1080"/>
                  </a:lnTo>
                  <a:lnTo>
                    <a:pt x="188" y="1094"/>
                  </a:lnTo>
                  <a:lnTo>
                    <a:pt x="188" y="1097"/>
                  </a:lnTo>
                  <a:lnTo>
                    <a:pt x="189" y="1099"/>
                  </a:lnTo>
                  <a:lnTo>
                    <a:pt x="185" y="1125"/>
                  </a:lnTo>
                  <a:lnTo>
                    <a:pt x="184" y="1128"/>
                  </a:lnTo>
                  <a:lnTo>
                    <a:pt x="181" y="1131"/>
                  </a:lnTo>
                  <a:lnTo>
                    <a:pt x="173" y="1136"/>
                  </a:lnTo>
                  <a:lnTo>
                    <a:pt x="170" y="1136"/>
                  </a:lnTo>
                  <a:lnTo>
                    <a:pt x="165" y="1134"/>
                  </a:lnTo>
                  <a:lnTo>
                    <a:pt x="162" y="1130"/>
                  </a:lnTo>
                  <a:lnTo>
                    <a:pt x="160" y="1125"/>
                  </a:lnTo>
                  <a:lnTo>
                    <a:pt x="157" y="1119"/>
                  </a:lnTo>
                  <a:lnTo>
                    <a:pt x="157" y="1121"/>
                  </a:lnTo>
                  <a:lnTo>
                    <a:pt x="157" y="1125"/>
                  </a:lnTo>
                  <a:lnTo>
                    <a:pt x="157" y="1129"/>
                  </a:lnTo>
                  <a:lnTo>
                    <a:pt x="149" y="1130"/>
                  </a:lnTo>
                  <a:lnTo>
                    <a:pt x="147" y="1132"/>
                  </a:lnTo>
                  <a:lnTo>
                    <a:pt x="154" y="1131"/>
                  </a:lnTo>
                  <a:lnTo>
                    <a:pt x="159" y="1132"/>
                  </a:lnTo>
                  <a:lnTo>
                    <a:pt x="161" y="1134"/>
                  </a:lnTo>
                  <a:lnTo>
                    <a:pt x="163" y="1136"/>
                  </a:lnTo>
                  <a:lnTo>
                    <a:pt x="165" y="1140"/>
                  </a:lnTo>
                  <a:lnTo>
                    <a:pt x="164" y="1141"/>
                  </a:lnTo>
                  <a:lnTo>
                    <a:pt x="159" y="1143"/>
                  </a:lnTo>
                  <a:lnTo>
                    <a:pt x="154" y="1146"/>
                  </a:lnTo>
                  <a:lnTo>
                    <a:pt x="148" y="1151"/>
                  </a:lnTo>
                  <a:lnTo>
                    <a:pt x="144" y="1157"/>
                  </a:lnTo>
                  <a:lnTo>
                    <a:pt x="143" y="1161"/>
                  </a:lnTo>
                  <a:lnTo>
                    <a:pt x="142" y="1169"/>
                  </a:lnTo>
                  <a:lnTo>
                    <a:pt x="142" y="1175"/>
                  </a:lnTo>
                  <a:lnTo>
                    <a:pt x="138" y="1180"/>
                  </a:lnTo>
                  <a:lnTo>
                    <a:pt x="135" y="1183"/>
                  </a:lnTo>
                  <a:lnTo>
                    <a:pt x="135" y="1184"/>
                  </a:lnTo>
                  <a:lnTo>
                    <a:pt x="138" y="1182"/>
                  </a:lnTo>
                  <a:lnTo>
                    <a:pt x="140" y="1181"/>
                  </a:lnTo>
                  <a:lnTo>
                    <a:pt x="142" y="1187"/>
                  </a:lnTo>
                  <a:lnTo>
                    <a:pt x="144" y="1197"/>
                  </a:lnTo>
                  <a:lnTo>
                    <a:pt x="145" y="1204"/>
                  </a:lnTo>
                  <a:lnTo>
                    <a:pt x="145" y="1207"/>
                  </a:lnTo>
                  <a:lnTo>
                    <a:pt x="144" y="1210"/>
                  </a:lnTo>
                  <a:lnTo>
                    <a:pt x="139" y="1211"/>
                  </a:lnTo>
                  <a:lnTo>
                    <a:pt x="135" y="1211"/>
                  </a:lnTo>
                  <a:lnTo>
                    <a:pt x="131" y="1212"/>
                  </a:lnTo>
                  <a:lnTo>
                    <a:pt x="133" y="1213"/>
                  </a:lnTo>
                  <a:lnTo>
                    <a:pt x="136" y="1212"/>
                  </a:lnTo>
                  <a:lnTo>
                    <a:pt x="140" y="1215"/>
                  </a:lnTo>
                  <a:lnTo>
                    <a:pt x="145" y="1214"/>
                  </a:lnTo>
                  <a:lnTo>
                    <a:pt x="147" y="1216"/>
                  </a:lnTo>
                  <a:lnTo>
                    <a:pt x="149" y="1219"/>
                  </a:lnTo>
                  <a:lnTo>
                    <a:pt x="156" y="1234"/>
                  </a:lnTo>
                  <a:lnTo>
                    <a:pt x="162" y="1243"/>
                  </a:lnTo>
                  <a:lnTo>
                    <a:pt x="165" y="1249"/>
                  </a:lnTo>
                  <a:lnTo>
                    <a:pt x="164" y="1251"/>
                  </a:lnTo>
                  <a:lnTo>
                    <a:pt x="164" y="1248"/>
                  </a:lnTo>
                  <a:lnTo>
                    <a:pt x="159" y="1247"/>
                  </a:lnTo>
                  <a:lnTo>
                    <a:pt x="156" y="1246"/>
                  </a:lnTo>
                  <a:lnTo>
                    <a:pt x="149" y="1244"/>
                  </a:lnTo>
                  <a:lnTo>
                    <a:pt x="140" y="1240"/>
                  </a:lnTo>
                  <a:lnTo>
                    <a:pt x="131" y="1240"/>
                  </a:lnTo>
                  <a:lnTo>
                    <a:pt x="123" y="1237"/>
                  </a:lnTo>
                  <a:lnTo>
                    <a:pt x="115" y="1233"/>
                  </a:lnTo>
                  <a:lnTo>
                    <a:pt x="99" y="1233"/>
                  </a:lnTo>
                  <a:lnTo>
                    <a:pt x="84" y="1233"/>
                  </a:lnTo>
                  <a:lnTo>
                    <a:pt x="69" y="1233"/>
                  </a:lnTo>
                  <a:lnTo>
                    <a:pt x="60" y="1233"/>
                  </a:lnTo>
                  <a:lnTo>
                    <a:pt x="53" y="1233"/>
                  </a:lnTo>
                  <a:lnTo>
                    <a:pt x="51" y="1232"/>
                  </a:lnTo>
                  <a:lnTo>
                    <a:pt x="52" y="1227"/>
                  </a:lnTo>
                  <a:lnTo>
                    <a:pt x="49" y="1223"/>
                  </a:lnTo>
                  <a:lnTo>
                    <a:pt x="46" y="1220"/>
                  </a:lnTo>
                  <a:lnTo>
                    <a:pt x="42" y="1217"/>
                  </a:lnTo>
                  <a:lnTo>
                    <a:pt x="39" y="1214"/>
                  </a:lnTo>
                  <a:lnTo>
                    <a:pt x="37" y="1209"/>
                  </a:lnTo>
                  <a:lnTo>
                    <a:pt x="39" y="1206"/>
                  </a:lnTo>
                  <a:lnTo>
                    <a:pt x="41" y="1197"/>
                  </a:lnTo>
                  <a:lnTo>
                    <a:pt x="41" y="1193"/>
                  </a:lnTo>
                  <a:lnTo>
                    <a:pt x="39" y="1191"/>
                  </a:lnTo>
                  <a:lnTo>
                    <a:pt x="38" y="1187"/>
                  </a:lnTo>
                  <a:lnTo>
                    <a:pt x="39" y="1185"/>
                  </a:lnTo>
                  <a:lnTo>
                    <a:pt x="41" y="1184"/>
                  </a:lnTo>
                  <a:lnTo>
                    <a:pt x="41" y="1178"/>
                  </a:lnTo>
                  <a:lnTo>
                    <a:pt x="41" y="1171"/>
                  </a:lnTo>
                  <a:lnTo>
                    <a:pt x="39" y="1166"/>
                  </a:lnTo>
                  <a:lnTo>
                    <a:pt x="38" y="1164"/>
                  </a:lnTo>
                  <a:lnTo>
                    <a:pt x="36" y="1162"/>
                  </a:lnTo>
                  <a:lnTo>
                    <a:pt x="34" y="1162"/>
                  </a:lnTo>
                  <a:lnTo>
                    <a:pt x="30" y="1164"/>
                  </a:lnTo>
                  <a:lnTo>
                    <a:pt x="25" y="1164"/>
                  </a:lnTo>
                  <a:lnTo>
                    <a:pt x="22" y="1164"/>
                  </a:lnTo>
                  <a:lnTo>
                    <a:pt x="20" y="1167"/>
                  </a:lnTo>
                  <a:lnTo>
                    <a:pt x="16" y="1170"/>
                  </a:lnTo>
                  <a:lnTo>
                    <a:pt x="13" y="1169"/>
                  </a:lnTo>
                  <a:lnTo>
                    <a:pt x="12" y="1165"/>
                  </a:lnTo>
                  <a:lnTo>
                    <a:pt x="11" y="1162"/>
                  </a:lnTo>
                  <a:lnTo>
                    <a:pt x="10" y="1160"/>
                  </a:lnTo>
                  <a:lnTo>
                    <a:pt x="10" y="1155"/>
                  </a:lnTo>
                  <a:lnTo>
                    <a:pt x="8" y="1149"/>
                  </a:lnTo>
                  <a:lnTo>
                    <a:pt x="6" y="1143"/>
                  </a:lnTo>
                  <a:lnTo>
                    <a:pt x="2" y="1138"/>
                  </a:lnTo>
                  <a:lnTo>
                    <a:pt x="2" y="1133"/>
                  </a:lnTo>
                  <a:lnTo>
                    <a:pt x="1" y="1128"/>
                  </a:lnTo>
                  <a:lnTo>
                    <a:pt x="3" y="1121"/>
                  </a:lnTo>
                  <a:lnTo>
                    <a:pt x="2" y="1117"/>
                  </a:lnTo>
                  <a:lnTo>
                    <a:pt x="0" y="1111"/>
                  </a:lnTo>
                  <a:lnTo>
                    <a:pt x="1" y="1105"/>
                  </a:lnTo>
                  <a:lnTo>
                    <a:pt x="3" y="1102"/>
                  </a:lnTo>
                  <a:lnTo>
                    <a:pt x="3" y="1098"/>
                  </a:lnTo>
                  <a:lnTo>
                    <a:pt x="14" y="1097"/>
                  </a:lnTo>
                  <a:lnTo>
                    <a:pt x="14" y="1092"/>
                  </a:lnTo>
                  <a:lnTo>
                    <a:pt x="16" y="1087"/>
                  </a:lnTo>
                  <a:lnTo>
                    <a:pt x="17" y="1083"/>
                  </a:lnTo>
                  <a:lnTo>
                    <a:pt x="18" y="1082"/>
                  </a:lnTo>
                  <a:lnTo>
                    <a:pt x="23" y="1080"/>
                  </a:lnTo>
                  <a:lnTo>
                    <a:pt x="27" y="1077"/>
                  </a:lnTo>
                  <a:lnTo>
                    <a:pt x="29" y="1075"/>
                  </a:lnTo>
                  <a:lnTo>
                    <a:pt x="31" y="1072"/>
                  </a:lnTo>
                  <a:lnTo>
                    <a:pt x="31" y="1069"/>
                  </a:lnTo>
                  <a:lnTo>
                    <a:pt x="31" y="1066"/>
                  </a:lnTo>
                  <a:lnTo>
                    <a:pt x="31" y="1060"/>
                  </a:lnTo>
                  <a:lnTo>
                    <a:pt x="31" y="1057"/>
                  </a:lnTo>
                  <a:lnTo>
                    <a:pt x="34" y="1055"/>
                  </a:lnTo>
                  <a:lnTo>
                    <a:pt x="39" y="1052"/>
                  </a:lnTo>
                  <a:lnTo>
                    <a:pt x="41" y="1045"/>
                  </a:lnTo>
                  <a:lnTo>
                    <a:pt x="40" y="1040"/>
                  </a:lnTo>
                  <a:lnTo>
                    <a:pt x="37" y="1035"/>
                  </a:lnTo>
                  <a:lnTo>
                    <a:pt x="34" y="1033"/>
                  </a:lnTo>
                  <a:lnTo>
                    <a:pt x="34" y="1028"/>
                  </a:lnTo>
                  <a:lnTo>
                    <a:pt x="35" y="1024"/>
                  </a:lnTo>
                  <a:lnTo>
                    <a:pt x="37" y="1020"/>
                  </a:lnTo>
                  <a:lnTo>
                    <a:pt x="39" y="1014"/>
                  </a:lnTo>
                  <a:lnTo>
                    <a:pt x="39" y="1011"/>
                  </a:lnTo>
                  <a:lnTo>
                    <a:pt x="41" y="1008"/>
                  </a:lnTo>
                  <a:lnTo>
                    <a:pt x="47" y="1003"/>
                  </a:lnTo>
                  <a:lnTo>
                    <a:pt x="49" y="998"/>
                  </a:lnTo>
                  <a:lnTo>
                    <a:pt x="51" y="997"/>
                  </a:lnTo>
                  <a:lnTo>
                    <a:pt x="53" y="997"/>
                  </a:lnTo>
                  <a:lnTo>
                    <a:pt x="53" y="994"/>
                  </a:lnTo>
                  <a:lnTo>
                    <a:pt x="52" y="991"/>
                  </a:lnTo>
                  <a:lnTo>
                    <a:pt x="52" y="988"/>
                  </a:lnTo>
                  <a:lnTo>
                    <a:pt x="52" y="984"/>
                  </a:lnTo>
                  <a:lnTo>
                    <a:pt x="52" y="979"/>
                  </a:lnTo>
                  <a:lnTo>
                    <a:pt x="55" y="978"/>
                  </a:lnTo>
                  <a:lnTo>
                    <a:pt x="59" y="973"/>
                  </a:lnTo>
                  <a:lnTo>
                    <a:pt x="60" y="971"/>
                  </a:lnTo>
                  <a:lnTo>
                    <a:pt x="60" y="968"/>
                  </a:lnTo>
                  <a:lnTo>
                    <a:pt x="59" y="961"/>
                  </a:lnTo>
                  <a:lnTo>
                    <a:pt x="58" y="956"/>
                  </a:lnTo>
                  <a:lnTo>
                    <a:pt x="57" y="954"/>
                  </a:lnTo>
                  <a:lnTo>
                    <a:pt x="55" y="951"/>
                  </a:lnTo>
                  <a:lnTo>
                    <a:pt x="54" y="948"/>
                  </a:lnTo>
                  <a:lnTo>
                    <a:pt x="57" y="946"/>
                  </a:lnTo>
                  <a:lnTo>
                    <a:pt x="60" y="943"/>
                  </a:lnTo>
                  <a:lnTo>
                    <a:pt x="62" y="939"/>
                  </a:lnTo>
                  <a:lnTo>
                    <a:pt x="61" y="935"/>
                  </a:lnTo>
                  <a:lnTo>
                    <a:pt x="58" y="934"/>
                  </a:lnTo>
                  <a:lnTo>
                    <a:pt x="58" y="929"/>
                  </a:lnTo>
                  <a:lnTo>
                    <a:pt x="58" y="922"/>
                  </a:lnTo>
                  <a:lnTo>
                    <a:pt x="60" y="919"/>
                  </a:lnTo>
                  <a:lnTo>
                    <a:pt x="66" y="919"/>
                  </a:lnTo>
                  <a:lnTo>
                    <a:pt x="66" y="915"/>
                  </a:lnTo>
                  <a:lnTo>
                    <a:pt x="71" y="910"/>
                  </a:lnTo>
                  <a:lnTo>
                    <a:pt x="71" y="906"/>
                  </a:lnTo>
                  <a:lnTo>
                    <a:pt x="68" y="903"/>
                  </a:lnTo>
                  <a:lnTo>
                    <a:pt x="65" y="899"/>
                  </a:lnTo>
                  <a:lnTo>
                    <a:pt x="63" y="894"/>
                  </a:lnTo>
                  <a:lnTo>
                    <a:pt x="57" y="893"/>
                  </a:lnTo>
                  <a:lnTo>
                    <a:pt x="49" y="891"/>
                  </a:lnTo>
                  <a:lnTo>
                    <a:pt x="48" y="888"/>
                  </a:lnTo>
                  <a:lnTo>
                    <a:pt x="48" y="885"/>
                  </a:lnTo>
                  <a:lnTo>
                    <a:pt x="52" y="886"/>
                  </a:lnTo>
                  <a:lnTo>
                    <a:pt x="57" y="885"/>
                  </a:lnTo>
                  <a:lnTo>
                    <a:pt x="62" y="885"/>
                  </a:lnTo>
                  <a:lnTo>
                    <a:pt x="64" y="885"/>
                  </a:lnTo>
                  <a:lnTo>
                    <a:pt x="68" y="884"/>
                  </a:lnTo>
                  <a:lnTo>
                    <a:pt x="70" y="886"/>
                  </a:lnTo>
                  <a:lnTo>
                    <a:pt x="74" y="885"/>
                  </a:lnTo>
                  <a:lnTo>
                    <a:pt x="75" y="879"/>
                  </a:lnTo>
                  <a:lnTo>
                    <a:pt x="77" y="876"/>
                  </a:lnTo>
                  <a:lnTo>
                    <a:pt x="77" y="873"/>
                  </a:lnTo>
                  <a:lnTo>
                    <a:pt x="75" y="871"/>
                  </a:lnTo>
                  <a:lnTo>
                    <a:pt x="72" y="870"/>
                  </a:lnTo>
                  <a:lnTo>
                    <a:pt x="56" y="868"/>
                  </a:lnTo>
                  <a:lnTo>
                    <a:pt x="55" y="866"/>
                  </a:lnTo>
                  <a:lnTo>
                    <a:pt x="56" y="861"/>
                  </a:lnTo>
                  <a:lnTo>
                    <a:pt x="57" y="858"/>
                  </a:lnTo>
                  <a:lnTo>
                    <a:pt x="57" y="855"/>
                  </a:lnTo>
                  <a:lnTo>
                    <a:pt x="58" y="854"/>
                  </a:lnTo>
                  <a:lnTo>
                    <a:pt x="60" y="850"/>
                  </a:lnTo>
                  <a:lnTo>
                    <a:pt x="60" y="848"/>
                  </a:lnTo>
                  <a:lnTo>
                    <a:pt x="60" y="844"/>
                  </a:lnTo>
                  <a:lnTo>
                    <a:pt x="57" y="840"/>
                  </a:lnTo>
                  <a:lnTo>
                    <a:pt x="58" y="837"/>
                  </a:lnTo>
                  <a:lnTo>
                    <a:pt x="59" y="835"/>
                  </a:lnTo>
                  <a:lnTo>
                    <a:pt x="58" y="833"/>
                  </a:lnTo>
                  <a:lnTo>
                    <a:pt x="56" y="830"/>
                  </a:lnTo>
                  <a:lnTo>
                    <a:pt x="53" y="826"/>
                  </a:lnTo>
                  <a:lnTo>
                    <a:pt x="53" y="822"/>
                  </a:lnTo>
                  <a:lnTo>
                    <a:pt x="56" y="821"/>
                  </a:lnTo>
                  <a:lnTo>
                    <a:pt x="58" y="820"/>
                  </a:lnTo>
                  <a:lnTo>
                    <a:pt x="58" y="818"/>
                  </a:lnTo>
                  <a:lnTo>
                    <a:pt x="57" y="814"/>
                  </a:lnTo>
                  <a:lnTo>
                    <a:pt x="53" y="813"/>
                  </a:lnTo>
                  <a:lnTo>
                    <a:pt x="49" y="811"/>
                  </a:lnTo>
                  <a:lnTo>
                    <a:pt x="47" y="810"/>
                  </a:lnTo>
                  <a:lnTo>
                    <a:pt x="46" y="806"/>
                  </a:lnTo>
                  <a:lnTo>
                    <a:pt x="47" y="797"/>
                  </a:lnTo>
                  <a:lnTo>
                    <a:pt x="46" y="792"/>
                  </a:lnTo>
                  <a:lnTo>
                    <a:pt x="46" y="789"/>
                  </a:lnTo>
                  <a:lnTo>
                    <a:pt x="47" y="786"/>
                  </a:lnTo>
                  <a:lnTo>
                    <a:pt x="49" y="784"/>
                  </a:lnTo>
                  <a:lnTo>
                    <a:pt x="48" y="779"/>
                  </a:lnTo>
                  <a:lnTo>
                    <a:pt x="46" y="776"/>
                  </a:lnTo>
                  <a:lnTo>
                    <a:pt x="47" y="774"/>
                  </a:lnTo>
                  <a:lnTo>
                    <a:pt x="48" y="773"/>
                  </a:lnTo>
                  <a:lnTo>
                    <a:pt x="49" y="770"/>
                  </a:lnTo>
                  <a:lnTo>
                    <a:pt x="50" y="770"/>
                  </a:lnTo>
                  <a:lnTo>
                    <a:pt x="52" y="771"/>
                  </a:lnTo>
                  <a:lnTo>
                    <a:pt x="55" y="770"/>
                  </a:lnTo>
                  <a:lnTo>
                    <a:pt x="58" y="768"/>
                  </a:lnTo>
                  <a:lnTo>
                    <a:pt x="58" y="766"/>
                  </a:lnTo>
                  <a:lnTo>
                    <a:pt x="58" y="762"/>
                  </a:lnTo>
                  <a:lnTo>
                    <a:pt x="55" y="754"/>
                  </a:lnTo>
                  <a:lnTo>
                    <a:pt x="53" y="749"/>
                  </a:lnTo>
                  <a:lnTo>
                    <a:pt x="53" y="747"/>
                  </a:lnTo>
                  <a:lnTo>
                    <a:pt x="54" y="745"/>
                  </a:lnTo>
                  <a:lnTo>
                    <a:pt x="53" y="738"/>
                  </a:lnTo>
                  <a:lnTo>
                    <a:pt x="54" y="734"/>
                  </a:lnTo>
                  <a:lnTo>
                    <a:pt x="54" y="721"/>
                  </a:lnTo>
                  <a:lnTo>
                    <a:pt x="54" y="716"/>
                  </a:lnTo>
                  <a:lnTo>
                    <a:pt x="52" y="712"/>
                  </a:lnTo>
                  <a:lnTo>
                    <a:pt x="52" y="708"/>
                  </a:lnTo>
                  <a:lnTo>
                    <a:pt x="54" y="705"/>
                  </a:lnTo>
                  <a:lnTo>
                    <a:pt x="55" y="701"/>
                  </a:lnTo>
                  <a:lnTo>
                    <a:pt x="57" y="698"/>
                  </a:lnTo>
                  <a:lnTo>
                    <a:pt x="58" y="696"/>
                  </a:lnTo>
                  <a:lnTo>
                    <a:pt x="60" y="695"/>
                  </a:lnTo>
                  <a:lnTo>
                    <a:pt x="60" y="693"/>
                  </a:lnTo>
                  <a:lnTo>
                    <a:pt x="59" y="692"/>
                  </a:lnTo>
                  <a:lnTo>
                    <a:pt x="57" y="690"/>
                  </a:lnTo>
                  <a:lnTo>
                    <a:pt x="56" y="687"/>
                  </a:lnTo>
                  <a:lnTo>
                    <a:pt x="57" y="685"/>
                  </a:lnTo>
                  <a:lnTo>
                    <a:pt x="58" y="683"/>
                  </a:lnTo>
                  <a:lnTo>
                    <a:pt x="60" y="683"/>
                  </a:lnTo>
                  <a:lnTo>
                    <a:pt x="61" y="680"/>
                  </a:lnTo>
                  <a:lnTo>
                    <a:pt x="62" y="676"/>
                  </a:lnTo>
                  <a:lnTo>
                    <a:pt x="62" y="674"/>
                  </a:lnTo>
                  <a:lnTo>
                    <a:pt x="61" y="672"/>
                  </a:lnTo>
                  <a:lnTo>
                    <a:pt x="60" y="667"/>
                  </a:lnTo>
                  <a:lnTo>
                    <a:pt x="59" y="664"/>
                  </a:lnTo>
                  <a:lnTo>
                    <a:pt x="60" y="663"/>
                  </a:lnTo>
                  <a:lnTo>
                    <a:pt x="62" y="663"/>
                  </a:lnTo>
                  <a:lnTo>
                    <a:pt x="63" y="663"/>
                  </a:lnTo>
                  <a:lnTo>
                    <a:pt x="65" y="663"/>
                  </a:lnTo>
                  <a:lnTo>
                    <a:pt x="65" y="661"/>
                  </a:lnTo>
                  <a:lnTo>
                    <a:pt x="65" y="659"/>
                  </a:lnTo>
                  <a:lnTo>
                    <a:pt x="66" y="658"/>
                  </a:lnTo>
                  <a:lnTo>
                    <a:pt x="68" y="655"/>
                  </a:lnTo>
                  <a:lnTo>
                    <a:pt x="69" y="650"/>
                  </a:lnTo>
                  <a:lnTo>
                    <a:pt x="69" y="646"/>
                  </a:lnTo>
                  <a:lnTo>
                    <a:pt x="69" y="638"/>
                  </a:lnTo>
                  <a:lnTo>
                    <a:pt x="69" y="635"/>
                  </a:lnTo>
                  <a:lnTo>
                    <a:pt x="71" y="633"/>
                  </a:lnTo>
                  <a:lnTo>
                    <a:pt x="73" y="631"/>
                  </a:lnTo>
                  <a:lnTo>
                    <a:pt x="76" y="630"/>
                  </a:lnTo>
                  <a:lnTo>
                    <a:pt x="79" y="628"/>
                  </a:lnTo>
                  <a:lnTo>
                    <a:pt x="84" y="627"/>
                  </a:lnTo>
                  <a:lnTo>
                    <a:pt x="85" y="625"/>
                  </a:lnTo>
                  <a:lnTo>
                    <a:pt x="86" y="622"/>
                  </a:lnTo>
                  <a:lnTo>
                    <a:pt x="87" y="619"/>
                  </a:lnTo>
                  <a:lnTo>
                    <a:pt x="85" y="617"/>
                  </a:lnTo>
                  <a:lnTo>
                    <a:pt x="83" y="616"/>
                  </a:lnTo>
                  <a:lnTo>
                    <a:pt x="82" y="610"/>
                  </a:lnTo>
                  <a:lnTo>
                    <a:pt x="81" y="605"/>
                  </a:lnTo>
                  <a:lnTo>
                    <a:pt x="81" y="599"/>
                  </a:lnTo>
                  <a:lnTo>
                    <a:pt x="79" y="594"/>
                  </a:lnTo>
                  <a:lnTo>
                    <a:pt x="77" y="588"/>
                  </a:lnTo>
                  <a:lnTo>
                    <a:pt x="76" y="583"/>
                  </a:lnTo>
                  <a:lnTo>
                    <a:pt x="77" y="579"/>
                  </a:lnTo>
                  <a:lnTo>
                    <a:pt x="78" y="575"/>
                  </a:lnTo>
                  <a:lnTo>
                    <a:pt x="77" y="573"/>
                  </a:lnTo>
                  <a:lnTo>
                    <a:pt x="76" y="569"/>
                  </a:lnTo>
                  <a:lnTo>
                    <a:pt x="77" y="566"/>
                  </a:lnTo>
                  <a:lnTo>
                    <a:pt x="79" y="562"/>
                  </a:lnTo>
                  <a:lnTo>
                    <a:pt x="79" y="559"/>
                  </a:lnTo>
                  <a:lnTo>
                    <a:pt x="77" y="554"/>
                  </a:lnTo>
                  <a:lnTo>
                    <a:pt x="76" y="551"/>
                  </a:lnTo>
                  <a:lnTo>
                    <a:pt x="77" y="548"/>
                  </a:lnTo>
                  <a:lnTo>
                    <a:pt x="79" y="544"/>
                  </a:lnTo>
                  <a:lnTo>
                    <a:pt x="80" y="543"/>
                  </a:lnTo>
                  <a:lnTo>
                    <a:pt x="80" y="540"/>
                  </a:lnTo>
                  <a:lnTo>
                    <a:pt x="80" y="538"/>
                  </a:lnTo>
                  <a:lnTo>
                    <a:pt x="83" y="537"/>
                  </a:lnTo>
                  <a:lnTo>
                    <a:pt x="85" y="534"/>
                  </a:lnTo>
                  <a:lnTo>
                    <a:pt x="87" y="533"/>
                  </a:lnTo>
                  <a:lnTo>
                    <a:pt x="89" y="533"/>
                  </a:lnTo>
                  <a:lnTo>
                    <a:pt x="90" y="533"/>
                  </a:lnTo>
                  <a:lnTo>
                    <a:pt x="91" y="531"/>
                  </a:lnTo>
                  <a:lnTo>
                    <a:pt x="91" y="529"/>
                  </a:lnTo>
                  <a:lnTo>
                    <a:pt x="94" y="526"/>
                  </a:lnTo>
                  <a:lnTo>
                    <a:pt x="96" y="523"/>
                  </a:lnTo>
                  <a:lnTo>
                    <a:pt x="99" y="523"/>
                  </a:lnTo>
                  <a:lnTo>
                    <a:pt x="101" y="520"/>
                  </a:lnTo>
                  <a:lnTo>
                    <a:pt x="101" y="516"/>
                  </a:lnTo>
                  <a:lnTo>
                    <a:pt x="101" y="513"/>
                  </a:lnTo>
                  <a:lnTo>
                    <a:pt x="102" y="509"/>
                  </a:lnTo>
                  <a:lnTo>
                    <a:pt x="101" y="502"/>
                  </a:lnTo>
                  <a:lnTo>
                    <a:pt x="101" y="499"/>
                  </a:lnTo>
                  <a:lnTo>
                    <a:pt x="99" y="496"/>
                  </a:lnTo>
                  <a:lnTo>
                    <a:pt x="100" y="493"/>
                  </a:lnTo>
                  <a:lnTo>
                    <a:pt x="99" y="491"/>
                  </a:lnTo>
                  <a:lnTo>
                    <a:pt x="97" y="490"/>
                  </a:lnTo>
                  <a:lnTo>
                    <a:pt x="96" y="488"/>
                  </a:lnTo>
                  <a:lnTo>
                    <a:pt x="97" y="487"/>
                  </a:lnTo>
                  <a:lnTo>
                    <a:pt x="99" y="486"/>
                  </a:lnTo>
                  <a:lnTo>
                    <a:pt x="102" y="484"/>
                  </a:lnTo>
                  <a:lnTo>
                    <a:pt x="104" y="475"/>
                  </a:lnTo>
                  <a:lnTo>
                    <a:pt x="104" y="473"/>
                  </a:lnTo>
                  <a:lnTo>
                    <a:pt x="105" y="469"/>
                  </a:lnTo>
                  <a:lnTo>
                    <a:pt x="105" y="468"/>
                  </a:lnTo>
                  <a:lnTo>
                    <a:pt x="106" y="466"/>
                  </a:lnTo>
                  <a:lnTo>
                    <a:pt x="107" y="462"/>
                  </a:lnTo>
                  <a:lnTo>
                    <a:pt x="110" y="459"/>
                  </a:lnTo>
                  <a:lnTo>
                    <a:pt x="111" y="457"/>
                  </a:lnTo>
                  <a:lnTo>
                    <a:pt x="112" y="453"/>
                  </a:lnTo>
                  <a:lnTo>
                    <a:pt x="113" y="452"/>
                  </a:lnTo>
                  <a:lnTo>
                    <a:pt x="114" y="451"/>
                  </a:lnTo>
                  <a:lnTo>
                    <a:pt x="116" y="451"/>
                  </a:lnTo>
                  <a:lnTo>
                    <a:pt x="118" y="450"/>
                  </a:lnTo>
                  <a:lnTo>
                    <a:pt x="119" y="449"/>
                  </a:lnTo>
                  <a:lnTo>
                    <a:pt x="119" y="447"/>
                  </a:lnTo>
                  <a:lnTo>
                    <a:pt x="119" y="443"/>
                  </a:lnTo>
                  <a:lnTo>
                    <a:pt x="118" y="437"/>
                  </a:lnTo>
                  <a:lnTo>
                    <a:pt x="118" y="430"/>
                  </a:lnTo>
                  <a:lnTo>
                    <a:pt x="118" y="425"/>
                  </a:lnTo>
                  <a:lnTo>
                    <a:pt x="120" y="419"/>
                  </a:lnTo>
                  <a:lnTo>
                    <a:pt x="121" y="417"/>
                  </a:lnTo>
                  <a:lnTo>
                    <a:pt x="120" y="415"/>
                  </a:lnTo>
                  <a:lnTo>
                    <a:pt x="120" y="412"/>
                  </a:lnTo>
                  <a:lnTo>
                    <a:pt x="118" y="411"/>
                  </a:lnTo>
                  <a:lnTo>
                    <a:pt x="115" y="412"/>
                  </a:lnTo>
                  <a:lnTo>
                    <a:pt x="113" y="412"/>
                  </a:lnTo>
                  <a:lnTo>
                    <a:pt x="112" y="410"/>
                  </a:lnTo>
                  <a:lnTo>
                    <a:pt x="111" y="406"/>
                  </a:lnTo>
                  <a:lnTo>
                    <a:pt x="111" y="403"/>
                  </a:lnTo>
                  <a:lnTo>
                    <a:pt x="113" y="400"/>
                  </a:lnTo>
                  <a:lnTo>
                    <a:pt x="113" y="397"/>
                  </a:lnTo>
                  <a:lnTo>
                    <a:pt x="113" y="397"/>
                  </a:lnTo>
                  <a:lnTo>
                    <a:pt x="110" y="394"/>
                  </a:lnTo>
                  <a:lnTo>
                    <a:pt x="109" y="388"/>
                  </a:lnTo>
                  <a:lnTo>
                    <a:pt x="109" y="382"/>
                  </a:lnTo>
                  <a:lnTo>
                    <a:pt x="107" y="380"/>
                  </a:lnTo>
                  <a:lnTo>
                    <a:pt x="106" y="376"/>
                  </a:lnTo>
                  <a:lnTo>
                    <a:pt x="104" y="374"/>
                  </a:lnTo>
                  <a:lnTo>
                    <a:pt x="103" y="370"/>
                  </a:lnTo>
                  <a:lnTo>
                    <a:pt x="102" y="367"/>
                  </a:lnTo>
                  <a:lnTo>
                    <a:pt x="103" y="365"/>
                  </a:lnTo>
                  <a:lnTo>
                    <a:pt x="105" y="365"/>
                  </a:lnTo>
                  <a:lnTo>
                    <a:pt x="106" y="362"/>
                  </a:lnTo>
                  <a:lnTo>
                    <a:pt x="105" y="360"/>
                  </a:lnTo>
                  <a:lnTo>
                    <a:pt x="104" y="359"/>
                  </a:lnTo>
                  <a:lnTo>
                    <a:pt x="102" y="359"/>
                  </a:lnTo>
                  <a:lnTo>
                    <a:pt x="100" y="358"/>
                  </a:lnTo>
                  <a:lnTo>
                    <a:pt x="97" y="351"/>
                  </a:lnTo>
                  <a:lnTo>
                    <a:pt x="96" y="348"/>
                  </a:lnTo>
                  <a:lnTo>
                    <a:pt x="96" y="342"/>
                  </a:lnTo>
                  <a:lnTo>
                    <a:pt x="96" y="338"/>
                  </a:lnTo>
                  <a:lnTo>
                    <a:pt x="97" y="335"/>
                  </a:lnTo>
                  <a:lnTo>
                    <a:pt x="97" y="332"/>
                  </a:lnTo>
                  <a:lnTo>
                    <a:pt x="99" y="331"/>
                  </a:lnTo>
                  <a:lnTo>
                    <a:pt x="101" y="331"/>
                  </a:lnTo>
                  <a:lnTo>
                    <a:pt x="102" y="331"/>
                  </a:lnTo>
                  <a:lnTo>
                    <a:pt x="103" y="329"/>
                  </a:lnTo>
                  <a:lnTo>
                    <a:pt x="104" y="327"/>
                  </a:lnTo>
                  <a:lnTo>
                    <a:pt x="104" y="326"/>
                  </a:lnTo>
                  <a:lnTo>
                    <a:pt x="104" y="325"/>
                  </a:lnTo>
                  <a:lnTo>
                    <a:pt x="103" y="323"/>
                  </a:lnTo>
                  <a:lnTo>
                    <a:pt x="104" y="320"/>
                  </a:lnTo>
                  <a:lnTo>
                    <a:pt x="105" y="315"/>
                  </a:lnTo>
                  <a:lnTo>
                    <a:pt x="108" y="308"/>
                  </a:lnTo>
                  <a:lnTo>
                    <a:pt x="109" y="306"/>
                  </a:lnTo>
                  <a:lnTo>
                    <a:pt x="109" y="304"/>
                  </a:lnTo>
                  <a:lnTo>
                    <a:pt x="109" y="303"/>
                  </a:lnTo>
                  <a:lnTo>
                    <a:pt x="111" y="304"/>
                  </a:lnTo>
                  <a:lnTo>
                    <a:pt x="116" y="303"/>
                  </a:lnTo>
                  <a:lnTo>
                    <a:pt x="117" y="300"/>
                  </a:lnTo>
                  <a:lnTo>
                    <a:pt x="118" y="297"/>
                  </a:lnTo>
                  <a:lnTo>
                    <a:pt x="119" y="296"/>
                  </a:lnTo>
                  <a:lnTo>
                    <a:pt x="118" y="294"/>
                  </a:lnTo>
                  <a:lnTo>
                    <a:pt x="116" y="293"/>
                  </a:lnTo>
                  <a:lnTo>
                    <a:pt x="115" y="293"/>
                  </a:lnTo>
                  <a:lnTo>
                    <a:pt x="116" y="290"/>
                  </a:lnTo>
                  <a:lnTo>
                    <a:pt x="116" y="285"/>
                  </a:lnTo>
                  <a:lnTo>
                    <a:pt x="116" y="281"/>
                  </a:lnTo>
                  <a:lnTo>
                    <a:pt x="115" y="273"/>
                  </a:lnTo>
                  <a:lnTo>
                    <a:pt x="113" y="265"/>
                  </a:lnTo>
                  <a:lnTo>
                    <a:pt x="115" y="262"/>
                  </a:lnTo>
                  <a:lnTo>
                    <a:pt x="118" y="258"/>
                  </a:lnTo>
                  <a:lnTo>
                    <a:pt x="120" y="257"/>
                  </a:lnTo>
                  <a:lnTo>
                    <a:pt x="120" y="255"/>
                  </a:lnTo>
                  <a:lnTo>
                    <a:pt x="123" y="245"/>
                  </a:lnTo>
                  <a:lnTo>
                    <a:pt x="123" y="240"/>
                  </a:lnTo>
                  <a:lnTo>
                    <a:pt x="125" y="237"/>
                  </a:lnTo>
                  <a:lnTo>
                    <a:pt x="125" y="232"/>
                  </a:lnTo>
                  <a:lnTo>
                    <a:pt x="129" y="227"/>
                  </a:lnTo>
                  <a:lnTo>
                    <a:pt x="131" y="224"/>
                  </a:lnTo>
                  <a:lnTo>
                    <a:pt x="132" y="223"/>
                  </a:lnTo>
                  <a:lnTo>
                    <a:pt x="133" y="223"/>
                  </a:lnTo>
                  <a:lnTo>
                    <a:pt x="136" y="219"/>
                  </a:lnTo>
                  <a:lnTo>
                    <a:pt x="138" y="216"/>
                  </a:lnTo>
                  <a:lnTo>
                    <a:pt x="140" y="214"/>
                  </a:lnTo>
                  <a:lnTo>
                    <a:pt x="141" y="211"/>
                  </a:lnTo>
                  <a:lnTo>
                    <a:pt x="142" y="208"/>
                  </a:lnTo>
                  <a:lnTo>
                    <a:pt x="144" y="202"/>
                  </a:lnTo>
                  <a:lnTo>
                    <a:pt x="146" y="197"/>
                  </a:lnTo>
                  <a:lnTo>
                    <a:pt x="148" y="195"/>
                  </a:lnTo>
                  <a:lnTo>
                    <a:pt x="150" y="190"/>
                  </a:lnTo>
                  <a:lnTo>
                    <a:pt x="151" y="186"/>
                  </a:lnTo>
                  <a:lnTo>
                    <a:pt x="154" y="185"/>
                  </a:lnTo>
                  <a:lnTo>
                    <a:pt x="156" y="185"/>
                  </a:lnTo>
                  <a:lnTo>
                    <a:pt x="157" y="186"/>
                  </a:lnTo>
                  <a:lnTo>
                    <a:pt x="159" y="186"/>
                  </a:lnTo>
                  <a:lnTo>
                    <a:pt x="161" y="184"/>
                  </a:lnTo>
                  <a:lnTo>
                    <a:pt x="165" y="182"/>
                  </a:lnTo>
                  <a:lnTo>
                    <a:pt x="167" y="182"/>
                  </a:lnTo>
                  <a:lnTo>
                    <a:pt x="168" y="180"/>
                  </a:lnTo>
                  <a:lnTo>
                    <a:pt x="168" y="176"/>
                  </a:lnTo>
                  <a:lnTo>
                    <a:pt x="166" y="174"/>
                  </a:lnTo>
                  <a:lnTo>
                    <a:pt x="163" y="169"/>
                  </a:lnTo>
                  <a:lnTo>
                    <a:pt x="160" y="164"/>
                  </a:lnTo>
                  <a:lnTo>
                    <a:pt x="159" y="163"/>
                  </a:lnTo>
                  <a:lnTo>
                    <a:pt x="159" y="160"/>
                  </a:lnTo>
                  <a:lnTo>
                    <a:pt x="160" y="158"/>
                  </a:lnTo>
                  <a:lnTo>
                    <a:pt x="161" y="155"/>
                  </a:lnTo>
                  <a:lnTo>
                    <a:pt x="165" y="151"/>
                  </a:lnTo>
                  <a:lnTo>
                    <a:pt x="165" y="148"/>
                  </a:lnTo>
                  <a:lnTo>
                    <a:pt x="162" y="136"/>
                  </a:lnTo>
                  <a:lnTo>
                    <a:pt x="161" y="133"/>
                  </a:lnTo>
                  <a:lnTo>
                    <a:pt x="159" y="128"/>
                  </a:lnTo>
                  <a:lnTo>
                    <a:pt x="159" y="125"/>
                  </a:lnTo>
                  <a:lnTo>
                    <a:pt x="161" y="118"/>
                  </a:lnTo>
                  <a:lnTo>
                    <a:pt x="162" y="116"/>
                  </a:lnTo>
                  <a:lnTo>
                    <a:pt x="164" y="115"/>
                  </a:lnTo>
                  <a:lnTo>
                    <a:pt x="165" y="115"/>
                  </a:lnTo>
                  <a:lnTo>
                    <a:pt x="166" y="113"/>
                  </a:lnTo>
                  <a:lnTo>
                    <a:pt x="165" y="112"/>
                  </a:lnTo>
                  <a:lnTo>
                    <a:pt x="164" y="111"/>
                  </a:lnTo>
                  <a:lnTo>
                    <a:pt x="164" y="107"/>
                  </a:lnTo>
                  <a:lnTo>
                    <a:pt x="161" y="107"/>
                  </a:lnTo>
                  <a:lnTo>
                    <a:pt x="160" y="104"/>
                  </a:lnTo>
                  <a:lnTo>
                    <a:pt x="160" y="101"/>
                  </a:lnTo>
                  <a:lnTo>
                    <a:pt x="162" y="98"/>
                  </a:lnTo>
                  <a:lnTo>
                    <a:pt x="164" y="96"/>
                  </a:lnTo>
                  <a:lnTo>
                    <a:pt x="165" y="95"/>
                  </a:lnTo>
                  <a:lnTo>
                    <a:pt x="167" y="93"/>
                  </a:lnTo>
                  <a:lnTo>
                    <a:pt x="168" y="91"/>
                  </a:lnTo>
                  <a:lnTo>
                    <a:pt x="170" y="89"/>
                  </a:lnTo>
                  <a:lnTo>
                    <a:pt x="176" y="86"/>
                  </a:lnTo>
                  <a:lnTo>
                    <a:pt x="182" y="84"/>
                  </a:lnTo>
                  <a:lnTo>
                    <a:pt x="192" y="79"/>
                  </a:lnTo>
                  <a:lnTo>
                    <a:pt x="199" y="77"/>
                  </a:lnTo>
                  <a:lnTo>
                    <a:pt x="200" y="74"/>
                  </a:lnTo>
                  <a:lnTo>
                    <a:pt x="200" y="73"/>
                  </a:lnTo>
                  <a:lnTo>
                    <a:pt x="203" y="63"/>
                  </a:lnTo>
                  <a:lnTo>
                    <a:pt x="207" y="49"/>
                  </a:lnTo>
                  <a:lnTo>
                    <a:pt x="210" y="41"/>
                  </a:lnTo>
                  <a:lnTo>
                    <a:pt x="204" y="35"/>
                  </a:lnTo>
                  <a:lnTo>
                    <a:pt x="205" y="33"/>
                  </a:lnTo>
                  <a:lnTo>
                    <a:pt x="208" y="28"/>
                  </a:lnTo>
                  <a:lnTo>
                    <a:pt x="209" y="25"/>
                  </a:lnTo>
                  <a:lnTo>
                    <a:pt x="211" y="24"/>
                  </a:lnTo>
                  <a:lnTo>
                    <a:pt x="217" y="21"/>
                  </a:lnTo>
                  <a:lnTo>
                    <a:pt x="217" y="18"/>
                  </a:lnTo>
                  <a:lnTo>
                    <a:pt x="218" y="16"/>
                  </a:lnTo>
                  <a:lnTo>
                    <a:pt x="219" y="14"/>
                  </a:lnTo>
                  <a:lnTo>
                    <a:pt x="222" y="13"/>
                  </a:lnTo>
                  <a:lnTo>
                    <a:pt x="226" y="11"/>
                  </a:lnTo>
                  <a:lnTo>
                    <a:pt x="230" y="10"/>
                  </a:lnTo>
                  <a:lnTo>
                    <a:pt x="232" y="8"/>
                  </a:lnTo>
                  <a:lnTo>
                    <a:pt x="233" y="4"/>
                  </a:lnTo>
                  <a:lnTo>
                    <a:pt x="235" y="0"/>
                  </a:lnTo>
                  <a:lnTo>
                    <a:pt x="235" y="0"/>
                  </a:lnTo>
                  <a:lnTo>
                    <a:pt x="236" y="0"/>
                  </a:lnTo>
                  <a:lnTo>
                    <a:pt x="239" y="0"/>
                  </a:lnTo>
                  <a:lnTo>
                    <a:pt x="240" y="2"/>
                  </a:lnTo>
                  <a:lnTo>
                    <a:pt x="247" y="7"/>
                  </a:lnTo>
                  <a:lnTo>
                    <a:pt x="249" y="9"/>
                  </a:lnTo>
                  <a:lnTo>
                    <a:pt x="252" y="10"/>
                  </a:lnTo>
                  <a:lnTo>
                    <a:pt x="258" y="9"/>
                  </a:lnTo>
                  <a:lnTo>
                    <a:pt x="258" y="9"/>
                  </a:lnTo>
                  <a:lnTo>
                    <a:pt x="272" y="9"/>
                  </a:lnTo>
                  <a:lnTo>
                    <a:pt x="274" y="10"/>
                  </a:lnTo>
                  <a:lnTo>
                    <a:pt x="279" y="11"/>
                  </a:lnTo>
                  <a:lnTo>
                    <a:pt x="282" y="12"/>
                  </a:lnTo>
                  <a:lnTo>
                    <a:pt x="283" y="13"/>
                  </a:lnTo>
                  <a:lnTo>
                    <a:pt x="286" y="14"/>
                  </a:lnTo>
                  <a:lnTo>
                    <a:pt x="290" y="19"/>
                  </a:lnTo>
                  <a:lnTo>
                    <a:pt x="291" y="23"/>
                  </a:lnTo>
                  <a:lnTo>
                    <a:pt x="292" y="26"/>
                  </a:lnTo>
                  <a:lnTo>
                    <a:pt x="294" y="32"/>
                  </a:lnTo>
                  <a:lnTo>
                    <a:pt x="296" y="35"/>
                  </a:lnTo>
                  <a:lnTo>
                    <a:pt x="296" y="33"/>
                  </a:lnTo>
                  <a:lnTo>
                    <a:pt x="298" y="27"/>
                  </a:lnTo>
                  <a:lnTo>
                    <a:pt x="299" y="23"/>
                  </a:lnTo>
                  <a:lnTo>
                    <a:pt x="302" y="19"/>
                  </a:lnTo>
                  <a:lnTo>
                    <a:pt x="307" y="9"/>
                  </a:lnTo>
                  <a:lnTo>
                    <a:pt x="309" y="7"/>
                  </a:lnTo>
                  <a:lnTo>
                    <a:pt x="310" y="6"/>
                  </a:lnTo>
                  <a:lnTo>
                    <a:pt x="312" y="6"/>
                  </a:lnTo>
                  <a:lnTo>
                    <a:pt x="313" y="7"/>
                  </a:lnTo>
                  <a:lnTo>
                    <a:pt x="315" y="7"/>
                  </a:lnTo>
                  <a:lnTo>
                    <a:pt x="316" y="6"/>
                  </a:lnTo>
                  <a:lnTo>
                    <a:pt x="329" y="6"/>
                  </a:lnTo>
                  <a:lnTo>
                    <a:pt x="343" y="6"/>
                  </a:lnTo>
                  <a:lnTo>
                    <a:pt x="343" y="6"/>
                  </a:lnTo>
                  <a:lnTo>
                    <a:pt x="344" y="8"/>
                  </a:lnTo>
                  <a:lnTo>
                    <a:pt x="346" y="12"/>
                  </a:lnTo>
                  <a:lnTo>
                    <a:pt x="349" y="1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4" name="Freeform 1154">
              <a:extLst>
                <a:ext uri="{FF2B5EF4-FFF2-40B4-BE49-F238E27FC236}">
                  <a16:creationId xmlns="" xmlns:a16="http://schemas.microsoft.com/office/drawing/2014/main" id="{B6CAB4CE-9EA9-1772-50E1-3603249ED4D7}"/>
                </a:ext>
              </a:extLst>
            </p:cNvPr>
            <p:cNvSpPr>
              <a:spLocks noChangeArrowheads="1"/>
            </p:cNvSpPr>
            <p:nvPr/>
          </p:nvSpPr>
          <p:spPr bwMode="auto">
            <a:xfrm>
              <a:off x="5660535" y="12545522"/>
              <a:ext cx="38468" cy="16487"/>
            </a:xfrm>
            <a:custGeom>
              <a:avLst/>
              <a:gdLst>
                <a:gd name="T0" fmla="*/ 6 w 31"/>
                <a:gd name="T1" fmla="*/ 0 h 12"/>
                <a:gd name="T2" fmla="*/ 10 w 31"/>
                <a:gd name="T3" fmla="*/ 1 h 12"/>
                <a:gd name="T4" fmla="*/ 17 w 31"/>
                <a:gd name="T5" fmla="*/ 1 h 12"/>
                <a:gd name="T6" fmla="*/ 21 w 31"/>
                <a:gd name="T7" fmla="*/ 1 h 12"/>
                <a:gd name="T8" fmla="*/ 22 w 31"/>
                <a:gd name="T9" fmla="*/ 1 h 12"/>
                <a:gd name="T10" fmla="*/ 23 w 31"/>
                <a:gd name="T11" fmla="*/ 1 h 12"/>
                <a:gd name="T12" fmla="*/ 28 w 31"/>
                <a:gd name="T13" fmla="*/ 1 h 12"/>
                <a:gd name="T14" fmla="*/ 30 w 31"/>
                <a:gd name="T15" fmla="*/ 1 h 12"/>
                <a:gd name="T16" fmla="*/ 29 w 31"/>
                <a:gd name="T17" fmla="*/ 3 h 12"/>
                <a:gd name="T18" fmla="*/ 25 w 31"/>
                <a:gd name="T19" fmla="*/ 6 h 12"/>
                <a:gd name="T20" fmla="*/ 23 w 31"/>
                <a:gd name="T21" fmla="*/ 4 h 12"/>
                <a:gd name="T22" fmla="*/ 14 w 31"/>
                <a:gd name="T23" fmla="*/ 4 h 12"/>
                <a:gd name="T24" fmla="*/ 9 w 31"/>
                <a:gd name="T25" fmla="*/ 7 h 12"/>
                <a:gd name="T26" fmla="*/ 8 w 31"/>
                <a:gd name="T27" fmla="*/ 7 h 12"/>
                <a:gd name="T28" fmla="*/ 4 w 31"/>
                <a:gd name="T29" fmla="*/ 11 h 12"/>
                <a:gd name="T30" fmla="*/ 1 w 31"/>
                <a:gd name="T31" fmla="*/ 8 h 12"/>
                <a:gd name="T32" fmla="*/ 0 w 31"/>
                <a:gd name="T33" fmla="*/ 6 h 12"/>
                <a:gd name="T34" fmla="*/ 2 w 31"/>
                <a:gd name="T35" fmla="*/ 3 h 12"/>
                <a:gd name="T36" fmla="*/ 4 w 31"/>
                <a:gd name="T37" fmla="*/ 3 h 12"/>
                <a:gd name="T38" fmla="*/ 6 w 31"/>
                <a:gd name="T39" fmla="*/ 2 h 12"/>
                <a:gd name="T40" fmla="*/ 6 w 31"/>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2">
                  <a:moveTo>
                    <a:pt x="6" y="0"/>
                  </a:moveTo>
                  <a:lnTo>
                    <a:pt x="10" y="1"/>
                  </a:lnTo>
                  <a:lnTo>
                    <a:pt x="17" y="1"/>
                  </a:lnTo>
                  <a:lnTo>
                    <a:pt x="21" y="1"/>
                  </a:lnTo>
                  <a:lnTo>
                    <a:pt x="22" y="1"/>
                  </a:lnTo>
                  <a:lnTo>
                    <a:pt x="23" y="1"/>
                  </a:lnTo>
                  <a:lnTo>
                    <a:pt x="28" y="1"/>
                  </a:lnTo>
                  <a:lnTo>
                    <a:pt x="30" y="1"/>
                  </a:lnTo>
                  <a:lnTo>
                    <a:pt x="29" y="3"/>
                  </a:lnTo>
                  <a:lnTo>
                    <a:pt x="25" y="6"/>
                  </a:lnTo>
                  <a:lnTo>
                    <a:pt x="23" y="4"/>
                  </a:lnTo>
                  <a:lnTo>
                    <a:pt x="14" y="4"/>
                  </a:lnTo>
                  <a:lnTo>
                    <a:pt x="9" y="7"/>
                  </a:lnTo>
                  <a:lnTo>
                    <a:pt x="8" y="7"/>
                  </a:lnTo>
                  <a:lnTo>
                    <a:pt x="4" y="11"/>
                  </a:lnTo>
                  <a:lnTo>
                    <a:pt x="1" y="8"/>
                  </a:lnTo>
                  <a:lnTo>
                    <a:pt x="0" y="6"/>
                  </a:lnTo>
                  <a:lnTo>
                    <a:pt x="2" y="3"/>
                  </a:lnTo>
                  <a:lnTo>
                    <a:pt x="4" y="3"/>
                  </a:lnTo>
                  <a:lnTo>
                    <a:pt x="6" y="2"/>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5" name="Freeform 1156">
              <a:extLst>
                <a:ext uri="{FF2B5EF4-FFF2-40B4-BE49-F238E27FC236}">
                  <a16:creationId xmlns="" xmlns:a16="http://schemas.microsoft.com/office/drawing/2014/main" id="{63A99224-B61E-7EE5-96D1-77452E62AD9D}"/>
                </a:ext>
              </a:extLst>
            </p:cNvPr>
            <p:cNvSpPr>
              <a:spLocks noChangeArrowheads="1"/>
            </p:cNvSpPr>
            <p:nvPr/>
          </p:nvSpPr>
          <p:spPr bwMode="auto">
            <a:xfrm>
              <a:off x="5764946" y="11627827"/>
              <a:ext cx="10990" cy="10990"/>
            </a:xfrm>
            <a:custGeom>
              <a:avLst/>
              <a:gdLst>
                <a:gd name="T0" fmla="*/ 7 w 8"/>
                <a:gd name="T1" fmla="*/ 4 h 7"/>
                <a:gd name="T2" fmla="*/ 7 w 8"/>
                <a:gd name="T3" fmla="*/ 6 h 7"/>
                <a:gd name="T4" fmla="*/ 6 w 8"/>
                <a:gd name="T5" fmla="*/ 6 h 7"/>
                <a:gd name="T6" fmla="*/ 2 w 8"/>
                <a:gd name="T7" fmla="*/ 4 h 7"/>
                <a:gd name="T8" fmla="*/ 0 w 8"/>
                <a:gd name="T9" fmla="*/ 1 h 7"/>
                <a:gd name="T10" fmla="*/ 0 w 8"/>
                <a:gd name="T11" fmla="*/ 0 h 7"/>
                <a:gd name="T12" fmla="*/ 4 w 8"/>
                <a:gd name="T13" fmla="*/ 1 h 7"/>
                <a:gd name="T14" fmla="*/ 6 w 8"/>
                <a:gd name="T15" fmla="*/ 3 h 7"/>
                <a:gd name="T16" fmla="*/ 7 w 8"/>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4"/>
                  </a:moveTo>
                  <a:lnTo>
                    <a:pt x="7" y="6"/>
                  </a:lnTo>
                  <a:lnTo>
                    <a:pt x="6" y="6"/>
                  </a:lnTo>
                  <a:lnTo>
                    <a:pt x="2" y="4"/>
                  </a:lnTo>
                  <a:lnTo>
                    <a:pt x="0" y="1"/>
                  </a:lnTo>
                  <a:lnTo>
                    <a:pt x="0" y="0"/>
                  </a:lnTo>
                  <a:lnTo>
                    <a:pt x="4" y="1"/>
                  </a:lnTo>
                  <a:lnTo>
                    <a:pt x="6" y="3"/>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6" name="Freeform 1158">
              <a:extLst>
                <a:ext uri="{FF2B5EF4-FFF2-40B4-BE49-F238E27FC236}">
                  <a16:creationId xmlns="" xmlns:a16="http://schemas.microsoft.com/office/drawing/2014/main" id="{484694A7-0FD3-3B9B-C690-031101263E01}"/>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7" name="Freeform 1159">
              <a:extLst>
                <a:ext uri="{FF2B5EF4-FFF2-40B4-BE49-F238E27FC236}">
                  <a16:creationId xmlns="" xmlns:a16="http://schemas.microsoft.com/office/drawing/2014/main" id="{76167047-C83E-DE0E-3495-A0F37EBFFAE3}"/>
                </a:ext>
              </a:extLst>
            </p:cNvPr>
            <p:cNvSpPr>
              <a:spLocks noChangeArrowheads="1"/>
            </p:cNvSpPr>
            <p:nvPr/>
          </p:nvSpPr>
          <p:spPr bwMode="auto">
            <a:xfrm>
              <a:off x="5446224" y="9440740"/>
              <a:ext cx="10990" cy="10990"/>
            </a:xfrm>
            <a:custGeom>
              <a:avLst/>
              <a:gdLst>
                <a:gd name="T0" fmla="*/ 6 w 7"/>
                <a:gd name="T1" fmla="*/ 6 h 8"/>
                <a:gd name="T2" fmla="*/ 6 w 7"/>
                <a:gd name="T3" fmla="*/ 7 h 8"/>
                <a:gd name="T4" fmla="*/ 4 w 7"/>
                <a:gd name="T5" fmla="*/ 6 h 8"/>
                <a:gd name="T6" fmla="*/ 2 w 7"/>
                <a:gd name="T7" fmla="*/ 4 h 8"/>
                <a:gd name="T8" fmla="*/ 0 w 7"/>
                <a:gd name="T9" fmla="*/ 3 h 8"/>
                <a:gd name="T10" fmla="*/ 1 w 7"/>
                <a:gd name="T11" fmla="*/ 1 h 8"/>
                <a:gd name="T12" fmla="*/ 1 w 7"/>
                <a:gd name="T13" fmla="*/ 0 h 8"/>
                <a:gd name="T14" fmla="*/ 3 w 7"/>
                <a:gd name="T15" fmla="*/ 2 h 8"/>
                <a:gd name="T16" fmla="*/ 5 w 7"/>
                <a:gd name="T17" fmla="*/ 5 h 8"/>
                <a:gd name="T18" fmla="*/ 6 w 7"/>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6" y="6"/>
                  </a:moveTo>
                  <a:lnTo>
                    <a:pt x="6" y="7"/>
                  </a:lnTo>
                  <a:lnTo>
                    <a:pt x="4" y="6"/>
                  </a:lnTo>
                  <a:lnTo>
                    <a:pt x="2" y="4"/>
                  </a:lnTo>
                  <a:lnTo>
                    <a:pt x="0" y="3"/>
                  </a:lnTo>
                  <a:lnTo>
                    <a:pt x="1" y="1"/>
                  </a:lnTo>
                  <a:lnTo>
                    <a:pt x="1" y="0"/>
                  </a:lnTo>
                  <a:lnTo>
                    <a:pt x="3" y="2"/>
                  </a:lnTo>
                  <a:lnTo>
                    <a:pt x="5" y="5"/>
                  </a:lnTo>
                  <a:lnTo>
                    <a:pt x="6"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88" name="Freeform 1160">
              <a:extLst>
                <a:ext uri="{FF2B5EF4-FFF2-40B4-BE49-F238E27FC236}">
                  <a16:creationId xmlns="" xmlns:a16="http://schemas.microsoft.com/office/drawing/2014/main" id="{586C7413-7AC5-06C8-E2E2-65B71415D78C}"/>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89" name="Freeform 1161">
              <a:extLst>
                <a:ext uri="{FF2B5EF4-FFF2-40B4-BE49-F238E27FC236}">
                  <a16:creationId xmlns="" xmlns:a16="http://schemas.microsoft.com/office/drawing/2014/main" id="{77052810-8FDD-C6C6-F45F-0CF33F923932}"/>
                </a:ext>
              </a:extLst>
            </p:cNvPr>
            <p:cNvSpPr>
              <a:spLocks noChangeArrowheads="1"/>
            </p:cNvSpPr>
            <p:nvPr/>
          </p:nvSpPr>
          <p:spPr bwMode="auto">
            <a:xfrm>
              <a:off x="5863859" y="9413263"/>
              <a:ext cx="10990" cy="10990"/>
            </a:xfrm>
            <a:custGeom>
              <a:avLst/>
              <a:gdLst>
                <a:gd name="T0" fmla="*/ 4 w 7"/>
                <a:gd name="T1" fmla="*/ 7 h 9"/>
                <a:gd name="T2" fmla="*/ 3 w 7"/>
                <a:gd name="T3" fmla="*/ 8 h 9"/>
                <a:gd name="T4" fmla="*/ 1 w 7"/>
                <a:gd name="T5" fmla="*/ 7 h 9"/>
                <a:gd name="T6" fmla="*/ 0 w 7"/>
                <a:gd name="T7" fmla="*/ 5 h 9"/>
                <a:gd name="T8" fmla="*/ 0 w 7"/>
                <a:gd name="T9" fmla="*/ 0 h 9"/>
                <a:gd name="T10" fmla="*/ 1 w 7"/>
                <a:gd name="T11" fmla="*/ 0 h 9"/>
                <a:gd name="T12" fmla="*/ 4 w 7"/>
                <a:gd name="T13" fmla="*/ 3 h 9"/>
                <a:gd name="T14" fmla="*/ 6 w 7"/>
                <a:gd name="T15" fmla="*/ 5 h 9"/>
                <a:gd name="T16" fmla="*/ 4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7"/>
                  </a:moveTo>
                  <a:lnTo>
                    <a:pt x="3" y="8"/>
                  </a:lnTo>
                  <a:lnTo>
                    <a:pt x="1" y="7"/>
                  </a:lnTo>
                  <a:lnTo>
                    <a:pt x="0" y="5"/>
                  </a:lnTo>
                  <a:lnTo>
                    <a:pt x="0" y="0"/>
                  </a:lnTo>
                  <a:lnTo>
                    <a:pt x="1" y="0"/>
                  </a:lnTo>
                  <a:lnTo>
                    <a:pt x="4" y="3"/>
                  </a:lnTo>
                  <a:lnTo>
                    <a:pt x="6" y="5"/>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0" name="Freeform 1162">
              <a:extLst>
                <a:ext uri="{FF2B5EF4-FFF2-40B4-BE49-F238E27FC236}">
                  <a16:creationId xmlns="" xmlns:a16="http://schemas.microsoft.com/office/drawing/2014/main" id="{89C607CB-42B6-D860-0946-5D55BEF1BBB4}"/>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1" name="Freeform 1163">
              <a:extLst>
                <a:ext uri="{FF2B5EF4-FFF2-40B4-BE49-F238E27FC236}">
                  <a16:creationId xmlns="" xmlns:a16="http://schemas.microsoft.com/office/drawing/2014/main" id="{40BC3327-5A3D-4159-703B-E5B1DEEBFD93}"/>
                </a:ext>
              </a:extLst>
            </p:cNvPr>
            <p:cNvSpPr>
              <a:spLocks noChangeArrowheads="1"/>
            </p:cNvSpPr>
            <p:nvPr/>
          </p:nvSpPr>
          <p:spPr bwMode="auto">
            <a:xfrm>
              <a:off x="5731974" y="9226426"/>
              <a:ext cx="5493" cy="5497"/>
            </a:xfrm>
            <a:custGeom>
              <a:avLst/>
              <a:gdLst>
                <a:gd name="T0" fmla="*/ 1 w 4"/>
                <a:gd name="T1" fmla="*/ 1 h 2"/>
                <a:gd name="T2" fmla="*/ 1 w 4"/>
                <a:gd name="T3" fmla="*/ 1 h 2"/>
                <a:gd name="T4" fmla="*/ 1 w 4"/>
                <a:gd name="T5" fmla="*/ 1 h 2"/>
                <a:gd name="T6" fmla="*/ 0 w 4"/>
                <a:gd name="T7" fmla="*/ 0 h 2"/>
                <a:gd name="T8" fmla="*/ 0 w 4"/>
                <a:gd name="T9" fmla="*/ 0 h 2"/>
                <a:gd name="T10" fmla="*/ 0 w 4"/>
                <a:gd name="T11" fmla="*/ 0 h 2"/>
                <a:gd name="T12" fmla="*/ 0 w 4"/>
                <a:gd name="T13" fmla="*/ 0 h 2"/>
                <a:gd name="T14" fmla="*/ 3 w 4"/>
                <a:gd name="T15" fmla="*/ 0 h 2"/>
                <a:gd name="T16" fmla="*/ 3 w 4"/>
                <a:gd name="T17" fmla="*/ 0 h 2"/>
                <a:gd name="T18" fmla="*/ 2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1"/>
                  </a:lnTo>
                  <a:lnTo>
                    <a:pt x="1" y="1"/>
                  </a:lnTo>
                  <a:lnTo>
                    <a:pt x="0" y="0"/>
                  </a:lnTo>
                  <a:lnTo>
                    <a:pt x="0" y="0"/>
                  </a:lnTo>
                  <a:lnTo>
                    <a:pt x="0" y="0"/>
                  </a:lnTo>
                  <a:lnTo>
                    <a:pt x="0" y="0"/>
                  </a:lnTo>
                  <a:lnTo>
                    <a:pt x="3" y="0"/>
                  </a:lnTo>
                  <a:lnTo>
                    <a:pt x="3" y="0"/>
                  </a:lnTo>
                  <a:lnTo>
                    <a:pt x="2" y="1"/>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2" name="Freeform 1164">
              <a:extLst>
                <a:ext uri="{FF2B5EF4-FFF2-40B4-BE49-F238E27FC236}">
                  <a16:creationId xmlns="" xmlns:a16="http://schemas.microsoft.com/office/drawing/2014/main" id="{AEAE7D08-2526-4A78-618B-875BD20A91DB}"/>
                </a:ext>
              </a:extLst>
            </p:cNvPr>
            <p:cNvSpPr>
              <a:spLocks noChangeArrowheads="1"/>
            </p:cNvSpPr>
            <p:nvPr/>
          </p:nvSpPr>
          <p:spPr bwMode="auto">
            <a:xfrm>
              <a:off x="5462708" y="10330962"/>
              <a:ext cx="483577" cy="549519"/>
            </a:xfrm>
            <a:custGeom>
              <a:avLst/>
              <a:gdLst>
                <a:gd name="T0" fmla="*/ 337 w 389"/>
                <a:gd name="T1" fmla="*/ 315 h 439"/>
                <a:gd name="T2" fmla="*/ 252 w 389"/>
                <a:gd name="T3" fmla="*/ 327 h 439"/>
                <a:gd name="T4" fmla="*/ 235 w 389"/>
                <a:gd name="T5" fmla="*/ 376 h 439"/>
                <a:gd name="T6" fmla="*/ 220 w 389"/>
                <a:gd name="T7" fmla="*/ 413 h 439"/>
                <a:gd name="T8" fmla="*/ 187 w 389"/>
                <a:gd name="T9" fmla="*/ 408 h 439"/>
                <a:gd name="T10" fmla="*/ 172 w 389"/>
                <a:gd name="T11" fmla="*/ 428 h 439"/>
                <a:gd name="T12" fmla="*/ 160 w 389"/>
                <a:gd name="T13" fmla="*/ 415 h 439"/>
                <a:gd name="T14" fmla="*/ 132 w 389"/>
                <a:gd name="T15" fmla="*/ 410 h 439"/>
                <a:gd name="T16" fmla="*/ 109 w 389"/>
                <a:gd name="T17" fmla="*/ 401 h 439"/>
                <a:gd name="T18" fmla="*/ 93 w 389"/>
                <a:gd name="T19" fmla="*/ 415 h 439"/>
                <a:gd name="T20" fmla="*/ 79 w 389"/>
                <a:gd name="T21" fmla="*/ 434 h 439"/>
                <a:gd name="T22" fmla="*/ 56 w 389"/>
                <a:gd name="T23" fmla="*/ 436 h 439"/>
                <a:gd name="T24" fmla="*/ 53 w 389"/>
                <a:gd name="T25" fmla="*/ 414 h 439"/>
                <a:gd name="T26" fmla="*/ 46 w 389"/>
                <a:gd name="T27" fmla="*/ 384 h 439"/>
                <a:gd name="T28" fmla="*/ 34 w 389"/>
                <a:gd name="T29" fmla="*/ 363 h 439"/>
                <a:gd name="T30" fmla="*/ 28 w 389"/>
                <a:gd name="T31" fmla="*/ 352 h 439"/>
                <a:gd name="T32" fmla="*/ 29 w 389"/>
                <a:gd name="T33" fmla="*/ 341 h 439"/>
                <a:gd name="T34" fmla="*/ 34 w 389"/>
                <a:gd name="T35" fmla="*/ 324 h 439"/>
                <a:gd name="T36" fmla="*/ 30 w 389"/>
                <a:gd name="T37" fmla="*/ 314 h 439"/>
                <a:gd name="T38" fmla="*/ 19 w 389"/>
                <a:gd name="T39" fmla="*/ 294 h 439"/>
                <a:gd name="T40" fmla="*/ 17 w 389"/>
                <a:gd name="T41" fmla="*/ 275 h 439"/>
                <a:gd name="T42" fmla="*/ 4 w 389"/>
                <a:gd name="T43" fmla="*/ 255 h 439"/>
                <a:gd name="T44" fmla="*/ 0 w 389"/>
                <a:gd name="T45" fmla="*/ 245 h 439"/>
                <a:gd name="T46" fmla="*/ 16 w 389"/>
                <a:gd name="T47" fmla="*/ 229 h 439"/>
                <a:gd name="T48" fmla="*/ 25 w 389"/>
                <a:gd name="T49" fmla="*/ 217 h 439"/>
                <a:gd name="T50" fmla="*/ 13 w 389"/>
                <a:gd name="T51" fmla="*/ 210 h 439"/>
                <a:gd name="T52" fmla="*/ 14 w 389"/>
                <a:gd name="T53" fmla="*/ 179 h 439"/>
                <a:gd name="T54" fmla="*/ 12 w 389"/>
                <a:gd name="T55" fmla="*/ 159 h 439"/>
                <a:gd name="T56" fmla="*/ 21 w 389"/>
                <a:gd name="T57" fmla="*/ 147 h 439"/>
                <a:gd name="T58" fmla="*/ 18 w 389"/>
                <a:gd name="T59" fmla="*/ 129 h 439"/>
                <a:gd name="T60" fmla="*/ 22 w 389"/>
                <a:gd name="T61" fmla="*/ 101 h 439"/>
                <a:gd name="T62" fmla="*/ 26 w 389"/>
                <a:gd name="T63" fmla="*/ 83 h 439"/>
                <a:gd name="T64" fmla="*/ 1 w 389"/>
                <a:gd name="T65" fmla="*/ 41 h 439"/>
                <a:gd name="T66" fmla="*/ 29 w 389"/>
                <a:gd name="T67" fmla="*/ 46 h 439"/>
                <a:gd name="T68" fmla="*/ 47 w 389"/>
                <a:gd name="T69" fmla="*/ 35 h 439"/>
                <a:gd name="T70" fmla="*/ 66 w 389"/>
                <a:gd name="T71" fmla="*/ 26 h 439"/>
                <a:gd name="T72" fmla="*/ 97 w 389"/>
                <a:gd name="T73" fmla="*/ 6 h 439"/>
                <a:gd name="T74" fmla="*/ 131 w 389"/>
                <a:gd name="T75" fmla="*/ 3 h 439"/>
                <a:gd name="T76" fmla="*/ 138 w 389"/>
                <a:gd name="T77" fmla="*/ 11 h 439"/>
                <a:gd name="T78" fmla="*/ 135 w 389"/>
                <a:gd name="T79" fmla="*/ 32 h 439"/>
                <a:gd name="T80" fmla="*/ 137 w 389"/>
                <a:gd name="T81" fmla="*/ 52 h 439"/>
                <a:gd name="T82" fmla="*/ 142 w 389"/>
                <a:gd name="T83" fmla="*/ 66 h 439"/>
                <a:gd name="T84" fmla="*/ 148 w 389"/>
                <a:gd name="T85" fmla="*/ 72 h 439"/>
                <a:gd name="T86" fmla="*/ 164 w 389"/>
                <a:gd name="T87" fmla="*/ 83 h 439"/>
                <a:gd name="T88" fmla="*/ 190 w 389"/>
                <a:gd name="T89" fmla="*/ 90 h 439"/>
                <a:gd name="T90" fmla="*/ 208 w 389"/>
                <a:gd name="T91" fmla="*/ 95 h 439"/>
                <a:gd name="T92" fmla="*/ 222 w 389"/>
                <a:gd name="T93" fmla="*/ 106 h 439"/>
                <a:gd name="T94" fmla="*/ 246 w 389"/>
                <a:gd name="T95" fmla="*/ 120 h 439"/>
                <a:gd name="T96" fmla="*/ 274 w 389"/>
                <a:gd name="T97" fmla="*/ 123 h 439"/>
                <a:gd name="T98" fmla="*/ 295 w 389"/>
                <a:gd name="T99" fmla="*/ 140 h 439"/>
                <a:gd name="T100" fmla="*/ 298 w 389"/>
                <a:gd name="T101" fmla="*/ 158 h 439"/>
                <a:gd name="T102" fmla="*/ 300 w 389"/>
                <a:gd name="T103" fmla="*/ 188 h 439"/>
                <a:gd name="T104" fmla="*/ 341 w 389"/>
                <a:gd name="T105" fmla="*/ 216 h 439"/>
                <a:gd name="T106" fmla="*/ 361 w 389"/>
                <a:gd name="T107" fmla="*/ 219 h 439"/>
                <a:gd name="T108" fmla="*/ 361 w 389"/>
                <a:gd name="T109" fmla="*/ 248 h 439"/>
                <a:gd name="T110" fmla="*/ 383 w 389"/>
                <a:gd name="T111" fmla="*/ 271 h 439"/>
                <a:gd name="T112" fmla="*/ 384 w 389"/>
                <a:gd name="T113" fmla="*/ 288 h 439"/>
                <a:gd name="T114" fmla="*/ 378 w 389"/>
                <a:gd name="T115" fmla="*/ 308 h 439"/>
                <a:gd name="T116" fmla="*/ 376 w 389"/>
                <a:gd name="T117" fmla="*/ 34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9" h="439">
                  <a:moveTo>
                    <a:pt x="367" y="345"/>
                  </a:moveTo>
                  <a:lnTo>
                    <a:pt x="368" y="339"/>
                  </a:lnTo>
                  <a:lnTo>
                    <a:pt x="367" y="334"/>
                  </a:lnTo>
                  <a:lnTo>
                    <a:pt x="366" y="333"/>
                  </a:lnTo>
                  <a:lnTo>
                    <a:pt x="357" y="327"/>
                  </a:lnTo>
                  <a:lnTo>
                    <a:pt x="348" y="322"/>
                  </a:lnTo>
                  <a:lnTo>
                    <a:pt x="337" y="315"/>
                  </a:lnTo>
                  <a:lnTo>
                    <a:pt x="322" y="315"/>
                  </a:lnTo>
                  <a:lnTo>
                    <a:pt x="308" y="316"/>
                  </a:lnTo>
                  <a:lnTo>
                    <a:pt x="294" y="319"/>
                  </a:lnTo>
                  <a:lnTo>
                    <a:pt x="280" y="322"/>
                  </a:lnTo>
                  <a:lnTo>
                    <a:pt x="273" y="323"/>
                  </a:lnTo>
                  <a:lnTo>
                    <a:pt x="259" y="326"/>
                  </a:lnTo>
                  <a:lnTo>
                    <a:pt x="252" y="327"/>
                  </a:lnTo>
                  <a:lnTo>
                    <a:pt x="250" y="333"/>
                  </a:lnTo>
                  <a:lnTo>
                    <a:pt x="247" y="341"/>
                  </a:lnTo>
                  <a:lnTo>
                    <a:pt x="244" y="346"/>
                  </a:lnTo>
                  <a:lnTo>
                    <a:pt x="240" y="351"/>
                  </a:lnTo>
                  <a:lnTo>
                    <a:pt x="235" y="358"/>
                  </a:lnTo>
                  <a:lnTo>
                    <a:pt x="235" y="367"/>
                  </a:lnTo>
                  <a:lnTo>
                    <a:pt x="235" y="376"/>
                  </a:lnTo>
                  <a:lnTo>
                    <a:pt x="232" y="387"/>
                  </a:lnTo>
                  <a:lnTo>
                    <a:pt x="229" y="397"/>
                  </a:lnTo>
                  <a:lnTo>
                    <a:pt x="226" y="407"/>
                  </a:lnTo>
                  <a:lnTo>
                    <a:pt x="224" y="414"/>
                  </a:lnTo>
                  <a:lnTo>
                    <a:pt x="223" y="415"/>
                  </a:lnTo>
                  <a:lnTo>
                    <a:pt x="223" y="415"/>
                  </a:lnTo>
                  <a:lnTo>
                    <a:pt x="220" y="413"/>
                  </a:lnTo>
                  <a:lnTo>
                    <a:pt x="218" y="409"/>
                  </a:lnTo>
                  <a:lnTo>
                    <a:pt x="217" y="407"/>
                  </a:lnTo>
                  <a:lnTo>
                    <a:pt x="217" y="407"/>
                  </a:lnTo>
                  <a:lnTo>
                    <a:pt x="203" y="407"/>
                  </a:lnTo>
                  <a:lnTo>
                    <a:pt x="190" y="407"/>
                  </a:lnTo>
                  <a:lnTo>
                    <a:pt x="189" y="408"/>
                  </a:lnTo>
                  <a:lnTo>
                    <a:pt x="187" y="408"/>
                  </a:lnTo>
                  <a:lnTo>
                    <a:pt x="186" y="407"/>
                  </a:lnTo>
                  <a:lnTo>
                    <a:pt x="184" y="407"/>
                  </a:lnTo>
                  <a:lnTo>
                    <a:pt x="183" y="408"/>
                  </a:lnTo>
                  <a:lnTo>
                    <a:pt x="181" y="410"/>
                  </a:lnTo>
                  <a:lnTo>
                    <a:pt x="176" y="420"/>
                  </a:lnTo>
                  <a:lnTo>
                    <a:pt x="173" y="424"/>
                  </a:lnTo>
                  <a:lnTo>
                    <a:pt x="172" y="428"/>
                  </a:lnTo>
                  <a:lnTo>
                    <a:pt x="170" y="434"/>
                  </a:lnTo>
                  <a:lnTo>
                    <a:pt x="170" y="436"/>
                  </a:lnTo>
                  <a:lnTo>
                    <a:pt x="168" y="433"/>
                  </a:lnTo>
                  <a:lnTo>
                    <a:pt x="166" y="428"/>
                  </a:lnTo>
                  <a:lnTo>
                    <a:pt x="165" y="424"/>
                  </a:lnTo>
                  <a:lnTo>
                    <a:pt x="164" y="420"/>
                  </a:lnTo>
                  <a:lnTo>
                    <a:pt x="160" y="415"/>
                  </a:lnTo>
                  <a:lnTo>
                    <a:pt x="158" y="414"/>
                  </a:lnTo>
                  <a:lnTo>
                    <a:pt x="156" y="413"/>
                  </a:lnTo>
                  <a:lnTo>
                    <a:pt x="153" y="412"/>
                  </a:lnTo>
                  <a:lnTo>
                    <a:pt x="148" y="411"/>
                  </a:lnTo>
                  <a:lnTo>
                    <a:pt x="146" y="410"/>
                  </a:lnTo>
                  <a:lnTo>
                    <a:pt x="132" y="410"/>
                  </a:lnTo>
                  <a:lnTo>
                    <a:pt x="132" y="410"/>
                  </a:lnTo>
                  <a:lnTo>
                    <a:pt x="126" y="411"/>
                  </a:lnTo>
                  <a:lnTo>
                    <a:pt x="124" y="410"/>
                  </a:lnTo>
                  <a:lnTo>
                    <a:pt x="121" y="408"/>
                  </a:lnTo>
                  <a:lnTo>
                    <a:pt x="114" y="403"/>
                  </a:lnTo>
                  <a:lnTo>
                    <a:pt x="113" y="401"/>
                  </a:lnTo>
                  <a:lnTo>
                    <a:pt x="110" y="401"/>
                  </a:lnTo>
                  <a:lnTo>
                    <a:pt x="109" y="401"/>
                  </a:lnTo>
                  <a:lnTo>
                    <a:pt x="109" y="401"/>
                  </a:lnTo>
                  <a:lnTo>
                    <a:pt x="107" y="405"/>
                  </a:lnTo>
                  <a:lnTo>
                    <a:pt x="106" y="409"/>
                  </a:lnTo>
                  <a:lnTo>
                    <a:pt x="104" y="411"/>
                  </a:lnTo>
                  <a:lnTo>
                    <a:pt x="100" y="413"/>
                  </a:lnTo>
                  <a:lnTo>
                    <a:pt x="96" y="414"/>
                  </a:lnTo>
                  <a:lnTo>
                    <a:pt x="93" y="415"/>
                  </a:lnTo>
                  <a:lnTo>
                    <a:pt x="92" y="417"/>
                  </a:lnTo>
                  <a:lnTo>
                    <a:pt x="91" y="419"/>
                  </a:lnTo>
                  <a:lnTo>
                    <a:pt x="91" y="422"/>
                  </a:lnTo>
                  <a:lnTo>
                    <a:pt x="85" y="425"/>
                  </a:lnTo>
                  <a:lnTo>
                    <a:pt x="83" y="426"/>
                  </a:lnTo>
                  <a:lnTo>
                    <a:pt x="82" y="429"/>
                  </a:lnTo>
                  <a:lnTo>
                    <a:pt x="79" y="434"/>
                  </a:lnTo>
                  <a:lnTo>
                    <a:pt x="78" y="436"/>
                  </a:lnTo>
                  <a:lnTo>
                    <a:pt x="72" y="437"/>
                  </a:lnTo>
                  <a:lnTo>
                    <a:pt x="66" y="438"/>
                  </a:lnTo>
                  <a:lnTo>
                    <a:pt x="62" y="438"/>
                  </a:lnTo>
                  <a:lnTo>
                    <a:pt x="59" y="438"/>
                  </a:lnTo>
                  <a:lnTo>
                    <a:pt x="58" y="437"/>
                  </a:lnTo>
                  <a:lnTo>
                    <a:pt x="56" y="436"/>
                  </a:lnTo>
                  <a:lnTo>
                    <a:pt x="56" y="434"/>
                  </a:lnTo>
                  <a:lnTo>
                    <a:pt x="56" y="433"/>
                  </a:lnTo>
                  <a:lnTo>
                    <a:pt x="57" y="429"/>
                  </a:lnTo>
                  <a:lnTo>
                    <a:pt x="56" y="424"/>
                  </a:lnTo>
                  <a:lnTo>
                    <a:pt x="54" y="418"/>
                  </a:lnTo>
                  <a:lnTo>
                    <a:pt x="54" y="417"/>
                  </a:lnTo>
                  <a:lnTo>
                    <a:pt x="53" y="414"/>
                  </a:lnTo>
                  <a:lnTo>
                    <a:pt x="53" y="409"/>
                  </a:lnTo>
                  <a:lnTo>
                    <a:pt x="50" y="407"/>
                  </a:lnTo>
                  <a:lnTo>
                    <a:pt x="49" y="403"/>
                  </a:lnTo>
                  <a:lnTo>
                    <a:pt x="49" y="399"/>
                  </a:lnTo>
                  <a:lnTo>
                    <a:pt x="46" y="394"/>
                  </a:lnTo>
                  <a:lnTo>
                    <a:pt x="46" y="388"/>
                  </a:lnTo>
                  <a:lnTo>
                    <a:pt x="46" y="384"/>
                  </a:lnTo>
                  <a:lnTo>
                    <a:pt x="42" y="377"/>
                  </a:lnTo>
                  <a:lnTo>
                    <a:pt x="38" y="371"/>
                  </a:lnTo>
                  <a:lnTo>
                    <a:pt x="35" y="371"/>
                  </a:lnTo>
                  <a:lnTo>
                    <a:pt x="34" y="370"/>
                  </a:lnTo>
                  <a:lnTo>
                    <a:pt x="34" y="368"/>
                  </a:lnTo>
                  <a:lnTo>
                    <a:pt x="34" y="365"/>
                  </a:lnTo>
                  <a:lnTo>
                    <a:pt x="34" y="363"/>
                  </a:lnTo>
                  <a:lnTo>
                    <a:pt x="37" y="361"/>
                  </a:lnTo>
                  <a:lnTo>
                    <a:pt x="37" y="360"/>
                  </a:lnTo>
                  <a:lnTo>
                    <a:pt x="36" y="360"/>
                  </a:lnTo>
                  <a:lnTo>
                    <a:pt x="30" y="356"/>
                  </a:lnTo>
                  <a:lnTo>
                    <a:pt x="28" y="355"/>
                  </a:lnTo>
                  <a:lnTo>
                    <a:pt x="28" y="353"/>
                  </a:lnTo>
                  <a:lnTo>
                    <a:pt x="28" y="352"/>
                  </a:lnTo>
                  <a:lnTo>
                    <a:pt x="30" y="351"/>
                  </a:lnTo>
                  <a:lnTo>
                    <a:pt x="30" y="349"/>
                  </a:lnTo>
                  <a:lnTo>
                    <a:pt x="29" y="347"/>
                  </a:lnTo>
                  <a:lnTo>
                    <a:pt x="29" y="345"/>
                  </a:lnTo>
                  <a:lnTo>
                    <a:pt x="28" y="343"/>
                  </a:lnTo>
                  <a:lnTo>
                    <a:pt x="28" y="342"/>
                  </a:lnTo>
                  <a:lnTo>
                    <a:pt x="29" y="341"/>
                  </a:lnTo>
                  <a:lnTo>
                    <a:pt x="33" y="341"/>
                  </a:lnTo>
                  <a:lnTo>
                    <a:pt x="34" y="338"/>
                  </a:lnTo>
                  <a:lnTo>
                    <a:pt x="34" y="336"/>
                  </a:lnTo>
                  <a:lnTo>
                    <a:pt x="34" y="334"/>
                  </a:lnTo>
                  <a:lnTo>
                    <a:pt x="30" y="330"/>
                  </a:lnTo>
                  <a:lnTo>
                    <a:pt x="30" y="330"/>
                  </a:lnTo>
                  <a:lnTo>
                    <a:pt x="34" y="324"/>
                  </a:lnTo>
                  <a:lnTo>
                    <a:pt x="37" y="321"/>
                  </a:lnTo>
                  <a:lnTo>
                    <a:pt x="38" y="320"/>
                  </a:lnTo>
                  <a:lnTo>
                    <a:pt x="37" y="319"/>
                  </a:lnTo>
                  <a:lnTo>
                    <a:pt x="36" y="318"/>
                  </a:lnTo>
                  <a:lnTo>
                    <a:pt x="34" y="317"/>
                  </a:lnTo>
                  <a:lnTo>
                    <a:pt x="33" y="316"/>
                  </a:lnTo>
                  <a:lnTo>
                    <a:pt x="30" y="314"/>
                  </a:lnTo>
                  <a:lnTo>
                    <a:pt x="28" y="311"/>
                  </a:lnTo>
                  <a:lnTo>
                    <a:pt x="25" y="308"/>
                  </a:lnTo>
                  <a:lnTo>
                    <a:pt x="22" y="307"/>
                  </a:lnTo>
                  <a:lnTo>
                    <a:pt x="21" y="304"/>
                  </a:lnTo>
                  <a:lnTo>
                    <a:pt x="21" y="302"/>
                  </a:lnTo>
                  <a:lnTo>
                    <a:pt x="21" y="299"/>
                  </a:lnTo>
                  <a:lnTo>
                    <a:pt x="19" y="294"/>
                  </a:lnTo>
                  <a:lnTo>
                    <a:pt x="19" y="291"/>
                  </a:lnTo>
                  <a:lnTo>
                    <a:pt x="18" y="286"/>
                  </a:lnTo>
                  <a:lnTo>
                    <a:pt x="17" y="284"/>
                  </a:lnTo>
                  <a:lnTo>
                    <a:pt x="17" y="282"/>
                  </a:lnTo>
                  <a:lnTo>
                    <a:pt x="16" y="278"/>
                  </a:lnTo>
                  <a:lnTo>
                    <a:pt x="16" y="277"/>
                  </a:lnTo>
                  <a:lnTo>
                    <a:pt x="17" y="275"/>
                  </a:lnTo>
                  <a:lnTo>
                    <a:pt x="17" y="274"/>
                  </a:lnTo>
                  <a:lnTo>
                    <a:pt x="17" y="273"/>
                  </a:lnTo>
                  <a:lnTo>
                    <a:pt x="11" y="271"/>
                  </a:lnTo>
                  <a:lnTo>
                    <a:pt x="10" y="270"/>
                  </a:lnTo>
                  <a:lnTo>
                    <a:pt x="9" y="264"/>
                  </a:lnTo>
                  <a:lnTo>
                    <a:pt x="5" y="260"/>
                  </a:lnTo>
                  <a:lnTo>
                    <a:pt x="4" y="255"/>
                  </a:lnTo>
                  <a:lnTo>
                    <a:pt x="4" y="255"/>
                  </a:lnTo>
                  <a:lnTo>
                    <a:pt x="4" y="254"/>
                  </a:lnTo>
                  <a:lnTo>
                    <a:pt x="3" y="251"/>
                  </a:lnTo>
                  <a:lnTo>
                    <a:pt x="2" y="250"/>
                  </a:lnTo>
                  <a:lnTo>
                    <a:pt x="0" y="248"/>
                  </a:lnTo>
                  <a:lnTo>
                    <a:pt x="0" y="247"/>
                  </a:lnTo>
                  <a:lnTo>
                    <a:pt x="0" y="245"/>
                  </a:lnTo>
                  <a:lnTo>
                    <a:pt x="4" y="242"/>
                  </a:lnTo>
                  <a:lnTo>
                    <a:pt x="6" y="242"/>
                  </a:lnTo>
                  <a:lnTo>
                    <a:pt x="7" y="240"/>
                  </a:lnTo>
                  <a:lnTo>
                    <a:pt x="8" y="239"/>
                  </a:lnTo>
                  <a:lnTo>
                    <a:pt x="12" y="234"/>
                  </a:lnTo>
                  <a:lnTo>
                    <a:pt x="14" y="231"/>
                  </a:lnTo>
                  <a:lnTo>
                    <a:pt x="16" y="229"/>
                  </a:lnTo>
                  <a:lnTo>
                    <a:pt x="18" y="228"/>
                  </a:lnTo>
                  <a:lnTo>
                    <a:pt x="20" y="226"/>
                  </a:lnTo>
                  <a:lnTo>
                    <a:pt x="19" y="223"/>
                  </a:lnTo>
                  <a:lnTo>
                    <a:pt x="19" y="221"/>
                  </a:lnTo>
                  <a:lnTo>
                    <a:pt x="20" y="220"/>
                  </a:lnTo>
                  <a:lnTo>
                    <a:pt x="22" y="219"/>
                  </a:lnTo>
                  <a:lnTo>
                    <a:pt x="25" y="217"/>
                  </a:lnTo>
                  <a:lnTo>
                    <a:pt x="25" y="217"/>
                  </a:lnTo>
                  <a:lnTo>
                    <a:pt x="25" y="216"/>
                  </a:lnTo>
                  <a:lnTo>
                    <a:pt x="23" y="214"/>
                  </a:lnTo>
                  <a:lnTo>
                    <a:pt x="18" y="212"/>
                  </a:lnTo>
                  <a:lnTo>
                    <a:pt x="16" y="213"/>
                  </a:lnTo>
                  <a:lnTo>
                    <a:pt x="14" y="212"/>
                  </a:lnTo>
                  <a:lnTo>
                    <a:pt x="13" y="210"/>
                  </a:lnTo>
                  <a:lnTo>
                    <a:pt x="7" y="197"/>
                  </a:lnTo>
                  <a:lnTo>
                    <a:pt x="7" y="193"/>
                  </a:lnTo>
                  <a:lnTo>
                    <a:pt x="7" y="192"/>
                  </a:lnTo>
                  <a:lnTo>
                    <a:pt x="11" y="185"/>
                  </a:lnTo>
                  <a:lnTo>
                    <a:pt x="12" y="184"/>
                  </a:lnTo>
                  <a:lnTo>
                    <a:pt x="15" y="181"/>
                  </a:lnTo>
                  <a:lnTo>
                    <a:pt x="14" y="179"/>
                  </a:lnTo>
                  <a:lnTo>
                    <a:pt x="10" y="174"/>
                  </a:lnTo>
                  <a:lnTo>
                    <a:pt x="8" y="171"/>
                  </a:lnTo>
                  <a:lnTo>
                    <a:pt x="8" y="169"/>
                  </a:lnTo>
                  <a:lnTo>
                    <a:pt x="9" y="166"/>
                  </a:lnTo>
                  <a:lnTo>
                    <a:pt x="11" y="164"/>
                  </a:lnTo>
                  <a:lnTo>
                    <a:pt x="12" y="162"/>
                  </a:lnTo>
                  <a:lnTo>
                    <a:pt x="12" y="159"/>
                  </a:lnTo>
                  <a:lnTo>
                    <a:pt x="14" y="158"/>
                  </a:lnTo>
                  <a:lnTo>
                    <a:pt x="15" y="157"/>
                  </a:lnTo>
                  <a:lnTo>
                    <a:pt x="16" y="155"/>
                  </a:lnTo>
                  <a:lnTo>
                    <a:pt x="18" y="154"/>
                  </a:lnTo>
                  <a:lnTo>
                    <a:pt x="20" y="152"/>
                  </a:lnTo>
                  <a:lnTo>
                    <a:pt x="20" y="148"/>
                  </a:lnTo>
                  <a:lnTo>
                    <a:pt x="21" y="147"/>
                  </a:lnTo>
                  <a:lnTo>
                    <a:pt x="24" y="146"/>
                  </a:lnTo>
                  <a:lnTo>
                    <a:pt x="24" y="145"/>
                  </a:lnTo>
                  <a:lnTo>
                    <a:pt x="23" y="143"/>
                  </a:lnTo>
                  <a:lnTo>
                    <a:pt x="22" y="140"/>
                  </a:lnTo>
                  <a:lnTo>
                    <a:pt x="21" y="139"/>
                  </a:lnTo>
                  <a:lnTo>
                    <a:pt x="19" y="132"/>
                  </a:lnTo>
                  <a:lnTo>
                    <a:pt x="18" y="129"/>
                  </a:lnTo>
                  <a:lnTo>
                    <a:pt x="18" y="128"/>
                  </a:lnTo>
                  <a:lnTo>
                    <a:pt x="20" y="126"/>
                  </a:lnTo>
                  <a:lnTo>
                    <a:pt x="21" y="123"/>
                  </a:lnTo>
                  <a:lnTo>
                    <a:pt x="21" y="119"/>
                  </a:lnTo>
                  <a:lnTo>
                    <a:pt x="21" y="106"/>
                  </a:lnTo>
                  <a:lnTo>
                    <a:pt x="21" y="103"/>
                  </a:lnTo>
                  <a:lnTo>
                    <a:pt x="22" y="101"/>
                  </a:lnTo>
                  <a:lnTo>
                    <a:pt x="25" y="99"/>
                  </a:lnTo>
                  <a:lnTo>
                    <a:pt x="27" y="98"/>
                  </a:lnTo>
                  <a:lnTo>
                    <a:pt x="28" y="97"/>
                  </a:lnTo>
                  <a:lnTo>
                    <a:pt x="28" y="94"/>
                  </a:lnTo>
                  <a:lnTo>
                    <a:pt x="29" y="93"/>
                  </a:lnTo>
                  <a:lnTo>
                    <a:pt x="30" y="91"/>
                  </a:lnTo>
                  <a:lnTo>
                    <a:pt x="26" y="83"/>
                  </a:lnTo>
                  <a:lnTo>
                    <a:pt x="22" y="77"/>
                  </a:lnTo>
                  <a:lnTo>
                    <a:pt x="18" y="71"/>
                  </a:lnTo>
                  <a:lnTo>
                    <a:pt x="15" y="63"/>
                  </a:lnTo>
                  <a:lnTo>
                    <a:pt x="12" y="58"/>
                  </a:lnTo>
                  <a:lnTo>
                    <a:pt x="9" y="53"/>
                  </a:lnTo>
                  <a:lnTo>
                    <a:pt x="6" y="47"/>
                  </a:lnTo>
                  <a:lnTo>
                    <a:pt x="1" y="41"/>
                  </a:lnTo>
                  <a:lnTo>
                    <a:pt x="6" y="41"/>
                  </a:lnTo>
                  <a:lnTo>
                    <a:pt x="13" y="41"/>
                  </a:lnTo>
                  <a:lnTo>
                    <a:pt x="20" y="42"/>
                  </a:lnTo>
                  <a:lnTo>
                    <a:pt x="25" y="42"/>
                  </a:lnTo>
                  <a:lnTo>
                    <a:pt x="27" y="43"/>
                  </a:lnTo>
                  <a:lnTo>
                    <a:pt x="28" y="45"/>
                  </a:lnTo>
                  <a:lnTo>
                    <a:pt x="29" y="46"/>
                  </a:lnTo>
                  <a:lnTo>
                    <a:pt x="31" y="45"/>
                  </a:lnTo>
                  <a:lnTo>
                    <a:pt x="32" y="45"/>
                  </a:lnTo>
                  <a:lnTo>
                    <a:pt x="36" y="43"/>
                  </a:lnTo>
                  <a:lnTo>
                    <a:pt x="39" y="42"/>
                  </a:lnTo>
                  <a:lnTo>
                    <a:pt x="42" y="41"/>
                  </a:lnTo>
                  <a:lnTo>
                    <a:pt x="44" y="40"/>
                  </a:lnTo>
                  <a:lnTo>
                    <a:pt x="47" y="35"/>
                  </a:lnTo>
                  <a:lnTo>
                    <a:pt x="50" y="32"/>
                  </a:lnTo>
                  <a:lnTo>
                    <a:pt x="52" y="31"/>
                  </a:lnTo>
                  <a:lnTo>
                    <a:pt x="58" y="31"/>
                  </a:lnTo>
                  <a:lnTo>
                    <a:pt x="59" y="32"/>
                  </a:lnTo>
                  <a:lnTo>
                    <a:pt x="62" y="32"/>
                  </a:lnTo>
                  <a:lnTo>
                    <a:pt x="63" y="29"/>
                  </a:lnTo>
                  <a:lnTo>
                    <a:pt x="66" y="26"/>
                  </a:lnTo>
                  <a:lnTo>
                    <a:pt x="70" y="22"/>
                  </a:lnTo>
                  <a:lnTo>
                    <a:pt x="74" y="21"/>
                  </a:lnTo>
                  <a:lnTo>
                    <a:pt x="75" y="20"/>
                  </a:lnTo>
                  <a:lnTo>
                    <a:pt x="78" y="20"/>
                  </a:lnTo>
                  <a:lnTo>
                    <a:pt x="80" y="19"/>
                  </a:lnTo>
                  <a:lnTo>
                    <a:pt x="93" y="9"/>
                  </a:lnTo>
                  <a:lnTo>
                    <a:pt x="97" y="6"/>
                  </a:lnTo>
                  <a:lnTo>
                    <a:pt x="101" y="6"/>
                  </a:lnTo>
                  <a:lnTo>
                    <a:pt x="104" y="6"/>
                  </a:lnTo>
                  <a:lnTo>
                    <a:pt x="108" y="4"/>
                  </a:lnTo>
                  <a:lnTo>
                    <a:pt x="118" y="3"/>
                  </a:lnTo>
                  <a:lnTo>
                    <a:pt x="126" y="2"/>
                  </a:lnTo>
                  <a:lnTo>
                    <a:pt x="128" y="4"/>
                  </a:lnTo>
                  <a:lnTo>
                    <a:pt x="131" y="3"/>
                  </a:lnTo>
                  <a:lnTo>
                    <a:pt x="132" y="1"/>
                  </a:lnTo>
                  <a:lnTo>
                    <a:pt x="134" y="0"/>
                  </a:lnTo>
                  <a:lnTo>
                    <a:pt x="135" y="0"/>
                  </a:lnTo>
                  <a:lnTo>
                    <a:pt x="137" y="3"/>
                  </a:lnTo>
                  <a:lnTo>
                    <a:pt x="138" y="6"/>
                  </a:lnTo>
                  <a:lnTo>
                    <a:pt x="138" y="8"/>
                  </a:lnTo>
                  <a:lnTo>
                    <a:pt x="138" y="11"/>
                  </a:lnTo>
                  <a:lnTo>
                    <a:pt x="138" y="14"/>
                  </a:lnTo>
                  <a:lnTo>
                    <a:pt x="138" y="18"/>
                  </a:lnTo>
                  <a:lnTo>
                    <a:pt x="135" y="22"/>
                  </a:lnTo>
                  <a:lnTo>
                    <a:pt x="134" y="24"/>
                  </a:lnTo>
                  <a:lnTo>
                    <a:pt x="133" y="26"/>
                  </a:lnTo>
                  <a:lnTo>
                    <a:pt x="134" y="29"/>
                  </a:lnTo>
                  <a:lnTo>
                    <a:pt x="135" y="32"/>
                  </a:lnTo>
                  <a:lnTo>
                    <a:pt x="137" y="39"/>
                  </a:lnTo>
                  <a:lnTo>
                    <a:pt x="138" y="43"/>
                  </a:lnTo>
                  <a:lnTo>
                    <a:pt x="136" y="45"/>
                  </a:lnTo>
                  <a:lnTo>
                    <a:pt x="135" y="48"/>
                  </a:lnTo>
                  <a:lnTo>
                    <a:pt x="135" y="50"/>
                  </a:lnTo>
                  <a:lnTo>
                    <a:pt x="136" y="52"/>
                  </a:lnTo>
                  <a:lnTo>
                    <a:pt x="137" y="52"/>
                  </a:lnTo>
                  <a:lnTo>
                    <a:pt x="138" y="54"/>
                  </a:lnTo>
                  <a:lnTo>
                    <a:pt x="138" y="56"/>
                  </a:lnTo>
                  <a:lnTo>
                    <a:pt x="139" y="59"/>
                  </a:lnTo>
                  <a:lnTo>
                    <a:pt x="142" y="61"/>
                  </a:lnTo>
                  <a:lnTo>
                    <a:pt x="143" y="63"/>
                  </a:lnTo>
                  <a:lnTo>
                    <a:pt x="142" y="65"/>
                  </a:lnTo>
                  <a:lnTo>
                    <a:pt x="142" y="66"/>
                  </a:lnTo>
                  <a:lnTo>
                    <a:pt x="143" y="67"/>
                  </a:lnTo>
                  <a:lnTo>
                    <a:pt x="143" y="66"/>
                  </a:lnTo>
                  <a:lnTo>
                    <a:pt x="144" y="66"/>
                  </a:lnTo>
                  <a:lnTo>
                    <a:pt x="145" y="66"/>
                  </a:lnTo>
                  <a:lnTo>
                    <a:pt x="147" y="69"/>
                  </a:lnTo>
                  <a:lnTo>
                    <a:pt x="147" y="69"/>
                  </a:lnTo>
                  <a:lnTo>
                    <a:pt x="148" y="72"/>
                  </a:lnTo>
                  <a:lnTo>
                    <a:pt x="148" y="74"/>
                  </a:lnTo>
                  <a:lnTo>
                    <a:pt x="151" y="75"/>
                  </a:lnTo>
                  <a:lnTo>
                    <a:pt x="154" y="75"/>
                  </a:lnTo>
                  <a:lnTo>
                    <a:pt x="155" y="77"/>
                  </a:lnTo>
                  <a:lnTo>
                    <a:pt x="158" y="79"/>
                  </a:lnTo>
                  <a:lnTo>
                    <a:pt x="160" y="81"/>
                  </a:lnTo>
                  <a:lnTo>
                    <a:pt x="164" y="83"/>
                  </a:lnTo>
                  <a:lnTo>
                    <a:pt x="165" y="85"/>
                  </a:lnTo>
                  <a:lnTo>
                    <a:pt x="167" y="89"/>
                  </a:lnTo>
                  <a:lnTo>
                    <a:pt x="172" y="90"/>
                  </a:lnTo>
                  <a:lnTo>
                    <a:pt x="178" y="91"/>
                  </a:lnTo>
                  <a:lnTo>
                    <a:pt x="182" y="92"/>
                  </a:lnTo>
                  <a:lnTo>
                    <a:pt x="187" y="89"/>
                  </a:lnTo>
                  <a:lnTo>
                    <a:pt x="190" y="90"/>
                  </a:lnTo>
                  <a:lnTo>
                    <a:pt x="194" y="91"/>
                  </a:lnTo>
                  <a:lnTo>
                    <a:pt x="195" y="93"/>
                  </a:lnTo>
                  <a:lnTo>
                    <a:pt x="197" y="94"/>
                  </a:lnTo>
                  <a:lnTo>
                    <a:pt x="201" y="97"/>
                  </a:lnTo>
                  <a:lnTo>
                    <a:pt x="204" y="97"/>
                  </a:lnTo>
                  <a:lnTo>
                    <a:pt x="206" y="96"/>
                  </a:lnTo>
                  <a:lnTo>
                    <a:pt x="208" y="95"/>
                  </a:lnTo>
                  <a:lnTo>
                    <a:pt x="210" y="96"/>
                  </a:lnTo>
                  <a:lnTo>
                    <a:pt x="211" y="99"/>
                  </a:lnTo>
                  <a:lnTo>
                    <a:pt x="212" y="100"/>
                  </a:lnTo>
                  <a:lnTo>
                    <a:pt x="214" y="102"/>
                  </a:lnTo>
                  <a:lnTo>
                    <a:pt x="217" y="105"/>
                  </a:lnTo>
                  <a:lnTo>
                    <a:pt x="220" y="107"/>
                  </a:lnTo>
                  <a:lnTo>
                    <a:pt x="222" y="106"/>
                  </a:lnTo>
                  <a:lnTo>
                    <a:pt x="227" y="109"/>
                  </a:lnTo>
                  <a:lnTo>
                    <a:pt x="233" y="111"/>
                  </a:lnTo>
                  <a:lnTo>
                    <a:pt x="236" y="111"/>
                  </a:lnTo>
                  <a:lnTo>
                    <a:pt x="238" y="111"/>
                  </a:lnTo>
                  <a:lnTo>
                    <a:pt x="241" y="112"/>
                  </a:lnTo>
                  <a:lnTo>
                    <a:pt x="241" y="115"/>
                  </a:lnTo>
                  <a:lnTo>
                    <a:pt x="246" y="120"/>
                  </a:lnTo>
                  <a:lnTo>
                    <a:pt x="248" y="122"/>
                  </a:lnTo>
                  <a:lnTo>
                    <a:pt x="251" y="124"/>
                  </a:lnTo>
                  <a:lnTo>
                    <a:pt x="258" y="124"/>
                  </a:lnTo>
                  <a:lnTo>
                    <a:pt x="259" y="125"/>
                  </a:lnTo>
                  <a:lnTo>
                    <a:pt x="263" y="124"/>
                  </a:lnTo>
                  <a:lnTo>
                    <a:pt x="272" y="123"/>
                  </a:lnTo>
                  <a:lnTo>
                    <a:pt x="274" y="123"/>
                  </a:lnTo>
                  <a:lnTo>
                    <a:pt x="279" y="126"/>
                  </a:lnTo>
                  <a:lnTo>
                    <a:pt x="285" y="129"/>
                  </a:lnTo>
                  <a:lnTo>
                    <a:pt x="289" y="132"/>
                  </a:lnTo>
                  <a:lnTo>
                    <a:pt x="292" y="133"/>
                  </a:lnTo>
                  <a:lnTo>
                    <a:pt x="293" y="135"/>
                  </a:lnTo>
                  <a:lnTo>
                    <a:pt x="294" y="138"/>
                  </a:lnTo>
                  <a:lnTo>
                    <a:pt x="295" y="140"/>
                  </a:lnTo>
                  <a:lnTo>
                    <a:pt x="294" y="143"/>
                  </a:lnTo>
                  <a:lnTo>
                    <a:pt x="293" y="144"/>
                  </a:lnTo>
                  <a:lnTo>
                    <a:pt x="293" y="146"/>
                  </a:lnTo>
                  <a:lnTo>
                    <a:pt x="293" y="148"/>
                  </a:lnTo>
                  <a:lnTo>
                    <a:pt x="296" y="151"/>
                  </a:lnTo>
                  <a:lnTo>
                    <a:pt x="296" y="154"/>
                  </a:lnTo>
                  <a:lnTo>
                    <a:pt x="298" y="158"/>
                  </a:lnTo>
                  <a:lnTo>
                    <a:pt x="299" y="160"/>
                  </a:lnTo>
                  <a:lnTo>
                    <a:pt x="299" y="176"/>
                  </a:lnTo>
                  <a:lnTo>
                    <a:pt x="295" y="176"/>
                  </a:lnTo>
                  <a:lnTo>
                    <a:pt x="289" y="176"/>
                  </a:lnTo>
                  <a:lnTo>
                    <a:pt x="291" y="178"/>
                  </a:lnTo>
                  <a:lnTo>
                    <a:pt x="296" y="183"/>
                  </a:lnTo>
                  <a:lnTo>
                    <a:pt x="300" y="188"/>
                  </a:lnTo>
                  <a:lnTo>
                    <a:pt x="301" y="197"/>
                  </a:lnTo>
                  <a:lnTo>
                    <a:pt x="301" y="202"/>
                  </a:lnTo>
                  <a:lnTo>
                    <a:pt x="302" y="210"/>
                  </a:lnTo>
                  <a:lnTo>
                    <a:pt x="302" y="214"/>
                  </a:lnTo>
                  <a:lnTo>
                    <a:pt x="313" y="215"/>
                  </a:lnTo>
                  <a:lnTo>
                    <a:pt x="326" y="215"/>
                  </a:lnTo>
                  <a:lnTo>
                    <a:pt x="341" y="216"/>
                  </a:lnTo>
                  <a:lnTo>
                    <a:pt x="355" y="216"/>
                  </a:lnTo>
                  <a:lnTo>
                    <a:pt x="356" y="216"/>
                  </a:lnTo>
                  <a:lnTo>
                    <a:pt x="359" y="215"/>
                  </a:lnTo>
                  <a:lnTo>
                    <a:pt x="360" y="215"/>
                  </a:lnTo>
                  <a:lnTo>
                    <a:pt x="361" y="215"/>
                  </a:lnTo>
                  <a:lnTo>
                    <a:pt x="361" y="217"/>
                  </a:lnTo>
                  <a:lnTo>
                    <a:pt x="361" y="219"/>
                  </a:lnTo>
                  <a:lnTo>
                    <a:pt x="361" y="221"/>
                  </a:lnTo>
                  <a:lnTo>
                    <a:pt x="357" y="227"/>
                  </a:lnTo>
                  <a:lnTo>
                    <a:pt x="357" y="229"/>
                  </a:lnTo>
                  <a:lnTo>
                    <a:pt x="357" y="236"/>
                  </a:lnTo>
                  <a:lnTo>
                    <a:pt x="359" y="241"/>
                  </a:lnTo>
                  <a:lnTo>
                    <a:pt x="359" y="247"/>
                  </a:lnTo>
                  <a:lnTo>
                    <a:pt x="361" y="248"/>
                  </a:lnTo>
                  <a:lnTo>
                    <a:pt x="365" y="251"/>
                  </a:lnTo>
                  <a:lnTo>
                    <a:pt x="372" y="256"/>
                  </a:lnTo>
                  <a:lnTo>
                    <a:pt x="375" y="256"/>
                  </a:lnTo>
                  <a:lnTo>
                    <a:pt x="378" y="256"/>
                  </a:lnTo>
                  <a:lnTo>
                    <a:pt x="379" y="258"/>
                  </a:lnTo>
                  <a:lnTo>
                    <a:pt x="379" y="261"/>
                  </a:lnTo>
                  <a:lnTo>
                    <a:pt x="383" y="271"/>
                  </a:lnTo>
                  <a:lnTo>
                    <a:pt x="385" y="276"/>
                  </a:lnTo>
                  <a:lnTo>
                    <a:pt x="386" y="278"/>
                  </a:lnTo>
                  <a:lnTo>
                    <a:pt x="388" y="279"/>
                  </a:lnTo>
                  <a:lnTo>
                    <a:pt x="388" y="280"/>
                  </a:lnTo>
                  <a:lnTo>
                    <a:pt x="386" y="280"/>
                  </a:lnTo>
                  <a:lnTo>
                    <a:pt x="385" y="282"/>
                  </a:lnTo>
                  <a:lnTo>
                    <a:pt x="384" y="288"/>
                  </a:lnTo>
                  <a:lnTo>
                    <a:pt x="381" y="297"/>
                  </a:lnTo>
                  <a:lnTo>
                    <a:pt x="379" y="303"/>
                  </a:lnTo>
                  <a:lnTo>
                    <a:pt x="381" y="303"/>
                  </a:lnTo>
                  <a:lnTo>
                    <a:pt x="381" y="304"/>
                  </a:lnTo>
                  <a:lnTo>
                    <a:pt x="381" y="307"/>
                  </a:lnTo>
                  <a:lnTo>
                    <a:pt x="379" y="307"/>
                  </a:lnTo>
                  <a:lnTo>
                    <a:pt x="378" y="308"/>
                  </a:lnTo>
                  <a:lnTo>
                    <a:pt x="376" y="313"/>
                  </a:lnTo>
                  <a:lnTo>
                    <a:pt x="373" y="320"/>
                  </a:lnTo>
                  <a:lnTo>
                    <a:pt x="370" y="327"/>
                  </a:lnTo>
                  <a:lnTo>
                    <a:pt x="368" y="330"/>
                  </a:lnTo>
                  <a:lnTo>
                    <a:pt x="371" y="334"/>
                  </a:lnTo>
                  <a:lnTo>
                    <a:pt x="376" y="338"/>
                  </a:lnTo>
                  <a:lnTo>
                    <a:pt x="376" y="340"/>
                  </a:lnTo>
                  <a:lnTo>
                    <a:pt x="373" y="341"/>
                  </a:lnTo>
                  <a:lnTo>
                    <a:pt x="372" y="341"/>
                  </a:lnTo>
                  <a:lnTo>
                    <a:pt x="370" y="342"/>
                  </a:lnTo>
                  <a:lnTo>
                    <a:pt x="369" y="345"/>
                  </a:lnTo>
                  <a:lnTo>
                    <a:pt x="367" y="34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3" name="Freeform 1166">
              <a:extLst>
                <a:ext uri="{FF2B5EF4-FFF2-40B4-BE49-F238E27FC236}">
                  <a16:creationId xmlns="" xmlns:a16="http://schemas.microsoft.com/office/drawing/2014/main" id="{E7E86361-A64C-B305-D8B8-3A1C9AF044A9}"/>
                </a:ext>
              </a:extLst>
            </p:cNvPr>
            <p:cNvSpPr>
              <a:spLocks noChangeArrowheads="1"/>
            </p:cNvSpPr>
            <p:nvPr/>
          </p:nvSpPr>
          <p:spPr bwMode="auto">
            <a:xfrm>
              <a:off x="5517660" y="9237417"/>
              <a:ext cx="214314" cy="230798"/>
            </a:xfrm>
            <a:custGeom>
              <a:avLst/>
              <a:gdLst>
                <a:gd name="T0" fmla="*/ 164 w 174"/>
                <a:gd name="T1" fmla="*/ 0 h 186"/>
                <a:gd name="T2" fmla="*/ 164 w 174"/>
                <a:gd name="T3" fmla="*/ 1 h 186"/>
                <a:gd name="T4" fmla="*/ 163 w 174"/>
                <a:gd name="T5" fmla="*/ 0 h 186"/>
                <a:gd name="T6" fmla="*/ 163 w 174"/>
                <a:gd name="T7" fmla="*/ 0 h 186"/>
                <a:gd name="T8" fmla="*/ 164 w 174"/>
                <a:gd name="T9" fmla="*/ 0 h 186"/>
                <a:gd name="T10" fmla="*/ 173 w 174"/>
                <a:gd name="T11" fmla="*/ 5 h 186"/>
                <a:gd name="T12" fmla="*/ 172 w 174"/>
                <a:gd name="T13" fmla="*/ 5 h 186"/>
                <a:gd name="T14" fmla="*/ 171 w 174"/>
                <a:gd name="T15" fmla="*/ 5 h 186"/>
                <a:gd name="T16" fmla="*/ 171 w 174"/>
                <a:gd name="T17" fmla="*/ 5 h 186"/>
                <a:gd name="T18" fmla="*/ 171 w 174"/>
                <a:gd name="T19" fmla="*/ 3 h 186"/>
                <a:gd name="T20" fmla="*/ 171 w 174"/>
                <a:gd name="T21" fmla="*/ 4 h 186"/>
                <a:gd name="T22" fmla="*/ 172 w 174"/>
                <a:gd name="T23" fmla="*/ 4 h 186"/>
                <a:gd name="T24" fmla="*/ 172 w 174"/>
                <a:gd name="T25" fmla="*/ 5 h 186"/>
                <a:gd name="T26" fmla="*/ 173 w 174"/>
                <a:gd name="T27" fmla="*/ 5 h 186"/>
                <a:gd name="T28" fmla="*/ 5 w 174"/>
                <a:gd name="T29" fmla="*/ 181 h 186"/>
                <a:gd name="T30" fmla="*/ 3 w 174"/>
                <a:gd name="T31" fmla="*/ 185 h 186"/>
                <a:gd name="T32" fmla="*/ 2 w 174"/>
                <a:gd name="T33" fmla="*/ 183 h 186"/>
                <a:gd name="T34" fmla="*/ 2 w 174"/>
                <a:gd name="T35" fmla="*/ 180 h 186"/>
                <a:gd name="T36" fmla="*/ 1 w 174"/>
                <a:gd name="T37" fmla="*/ 179 h 186"/>
                <a:gd name="T38" fmla="*/ 0 w 174"/>
                <a:gd name="T39" fmla="*/ 178 h 186"/>
                <a:gd name="T40" fmla="*/ 0 w 174"/>
                <a:gd name="T41" fmla="*/ 177 h 186"/>
                <a:gd name="T42" fmla="*/ 0 w 174"/>
                <a:gd name="T43" fmla="*/ 176 h 186"/>
                <a:gd name="T44" fmla="*/ 5 w 174"/>
                <a:gd name="T45" fmla="*/ 178 h 186"/>
                <a:gd name="T46" fmla="*/ 5 w 174"/>
                <a:gd name="T47"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186">
                  <a:moveTo>
                    <a:pt x="164" y="0"/>
                  </a:moveTo>
                  <a:lnTo>
                    <a:pt x="164" y="1"/>
                  </a:lnTo>
                  <a:lnTo>
                    <a:pt x="163" y="0"/>
                  </a:lnTo>
                  <a:lnTo>
                    <a:pt x="163" y="0"/>
                  </a:lnTo>
                  <a:lnTo>
                    <a:pt x="164" y="0"/>
                  </a:lnTo>
                  <a:close/>
                  <a:moveTo>
                    <a:pt x="173" y="5"/>
                  </a:moveTo>
                  <a:lnTo>
                    <a:pt x="172" y="5"/>
                  </a:lnTo>
                  <a:lnTo>
                    <a:pt x="171" y="5"/>
                  </a:lnTo>
                  <a:lnTo>
                    <a:pt x="171" y="5"/>
                  </a:lnTo>
                  <a:lnTo>
                    <a:pt x="171" y="3"/>
                  </a:lnTo>
                  <a:lnTo>
                    <a:pt x="171" y="4"/>
                  </a:lnTo>
                  <a:lnTo>
                    <a:pt x="172" y="4"/>
                  </a:lnTo>
                  <a:lnTo>
                    <a:pt x="172" y="5"/>
                  </a:lnTo>
                  <a:lnTo>
                    <a:pt x="173" y="5"/>
                  </a:lnTo>
                  <a:close/>
                  <a:moveTo>
                    <a:pt x="5" y="181"/>
                  </a:moveTo>
                  <a:lnTo>
                    <a:pt x="3" y="185"/>
                  </a:lnTo>
                  <a:lnTo>
                    <a:pt x="2" y="183"/>
                  </a:lnTo>
                  <a:lnTo>
                    <a:pt x="2" y="180"/>
                  </a:lnTo>
                  <a:lnTo>
                    <a:pt x="1" y="179"/>
                  </a:lnTo>
                  <a:lnTo>
                    <a:pt x="0" y="178"/>
                  </a:lnTo>
                  <a:lnTo>
                    <a:pt x="0" y="177"/>
                  </a:lnTo>
                  <a:lnTo>
                    <a:pt x="0" y="176"/>
                  </a:lnTo>
                  <a:lnTo>
                    <a:pt x="5" y="178"/>
                  </a:lnTo>
                  <a:lnTo>
                    <a:pt x="5"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4" name="Freeform 1167">
              <a:extLst>
                <a:ext uri="{FF2B5EF4-FFF2-40B4-BE49-F238E27FC236}">
                  <a16:creationId xmlns="" xmlns:a16="http://schemas.microsoft.com/office/drawing/2014/main" id="{655D1CFD-CDF1-53E5-9590-D0BACE1C303D}"/>
                </a:ext>
              </a:extLst>
            </p:cNvPr>
            <p:cNvSpPr>
              <a:spLocks noChangeArrowheads="1"/>
            </p:cNvSpPr>
            <p:nvPr/>
          </p:nvSpPr>
          <p:spPr bwMode="auto">
            <a:xfrm>
              <a:off x="5720984" y="9237417"/>
              <a:ext cx="5493" cy="5497"/>
            </a:xfrm>
            <a:custGeom>
              <a:avLst/>
              <a:gdLst>
                <a:gd name="T0" fmla="*/ 1 w 2"/>
                <a:gd name="T1" fmla="*/ 0 h 2"/>
                <a:gd name="T2" fmla="*/ 1 w 2"/>
                <a:gd name="T3" fmla="*/ 1 h 2"/>
                <a:gd name="T4" fmla="*/ 0 w 2"/>
                <a:gd name="T5" fmla="*/ 0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lnTo>
                    <a:pt x="1" y="1"/>
                  </a:lnTo>
                  <a:lnTo>
                    <a:pt x="0" y="0"/>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5" name="Freeform 1168">
              <a:extLst>
                <a:ext uri="{FF2B5EF4-FFF2-40B4-BE49-F238E27FC236}">
                  <a16:creationId xmlns="" xmlns:a16="http://schemas.microsoft.com/office/drawing/2014/main" id="{68D3345C-89E6-EBE7-FEC3-C7529F35C3A2}"/>
                </a:ext>
              </a:extLst>
            </p:cNvPr>
            <p:cNvSpPr>
              <a:spLocks noChangeArrowheads="1"/>
            </p:cNvSpPr>
            <p:nvPr/>
          </p:nvSpPr>
          <p:spPr bwMode="auto">
            <a:xfrm>
              <a:off x="5726477" y="9237417"/>
              <a:ext cx="5497" cy="5497"/>
            </a:xfrm>
            <a:custGeom>
              <a:avLst/>
              <a:gdLst>
                <a:gd name="T0" fmla="*/ 2 w 3"/>
                <a:gd name="T1" fmla="*/ 2 h 3"/>
                <a:gd name="T2" fmla="*/ 1 w 3"/>
                <a:gd name="T3" fmla="*/ 2 h 3"/>
                <a:gd name="T4" fmla="*/ 0 w 3"/>
                <a:gd name="T5" fmla="*/ 2 h 3"/>
                <a:gd name="T6" fmla="*/ 0 w 3"/>
                <a:gd name="T7" fmla="*/ 2 h 3"/>
                <a:gd name="T8" fmla="*/ 0 w 3"/>
                <a:gd name="T9" fmla="*/ 0 h 3"/>
                <a:gd name="T10" fmla="*/ 0 w 3"/>
                <a:gd name="T11" fmla="*/ 1 h 3"/>
                <a:gd name="T12" fmla="*/ 1 w 3"/>
                <a:gd name="T13" fmla="*/ 1 h 3"/>
                <a:gd name="T14" fmla="*/ 1 w 3"/>
                <a:gd name="T15" fmla="*/ 2 h 3"/>
                <a:gd name="T16" fmla="*/ 2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2"/>
                  </a:moveTo>
                  <a:lnTo>
                    <a:pt x="1" y="2"/>
                  </a:lnTo>
                  <a:lnTo>
                    <a:pt x="0" y="2"/>
                  </a:lnTo>
                  <a:lnTo>
                    <a:pt x="0" y="2"/>
                  </a:lnTo>
                  <a:lnTo>
                    <a:pt x="0" y="0"/>
                  </a:lnTo>
                  <a:lnTo>
                    <a:pt x="0" y="1"/>
                  </a:lnTo>
                  <a:lnTo>
                    <a:pt x="1" y="1"/>
                  </a:lnTo>
                  <a:lnTo>
                    <a:pt x="1" y="2"/>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6" name="Freeform 1169">
              <a:extLst>
                <a:ext uri="{FF2B5EF4-FFF2-40B4-BE49-F238E27FC236}">
                  <a16:creationId xmlns="" xmlns:a16="http://schemas.microsoft.com/office/drawing/2014/main" id="{EE6CF77D-3B3D-E5F7-2026-FEE068673A15}"/>
                </a:ext>
              </a:extLst>
            </p:cNvPr>
            <p:cNvSpPr>
              <a:spLocks noChangeArrowheads="1"/>
            </p:cNvSpPr>
            <p:nvPr/>
          </p:nvSpPr>
          <p:spPr bwMode="auto">
            <a:xfrm>
              <a:off x="5517660" y="9457224"/>
              <a:ext cx="5497" cy="10990"/>
            </a:xfrm>
            <a:custGeom>
              <a:avLst/>
              <a:gdLst>
                <a:gd name="T0" fmla="*/ 5 w 6"/>
                <a:gd name="T1" fmla="*/ 5 h 10"/>
                <a:gd name="T2" fmla="*/ 3 w 6"/>
                <a:gd name="T3" fmla="*/ 9 h 10"/>
                <a:gd name="T4" fmla="*/ 2 w 6"/>
                <a:gd name="T5" fmla="*/ 7 h 10"/>
                <a:gd name="T6" fmla="*/ 2 w 6"/>
                <a:gd name="T7" fmla="*/ 4 h 10"/>
                <a:gd name="T8" fmla="*/ 1 w 6"/>
                <a:gd name="T9" fmla="*/ 3 h 10"/>
                <a:gd name="T10" fmla="*/ 0 w 6"/>
                <a:gd name="T11" fmla="*/ 2 h 10"/>
                <a:gd name="T12" fmla="*/ 0 w 6"/>
                <a:gd name="T13" fmla="*/ 1 h 10"/>
                <a:gd name="T14" fmla="*/ 0 w 6"/>
                <a:gd name="T15" fmla="*/ 0 h 10"/>
                <a:gd name="T16" fmla="*/ 5 w 6"/>
                <a:gd name="T17" fmla="*/ 2 h 10"/>
                <a:gd name="T18" fmla="*/ 5 w 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5"/>
                  </a:moveTo>
                  <a:lnTo>
                    <a:pt x="3" y="9"/>
                  </a:lnTo>
                  <a:lnTo>
                    <a:pt x="2" y="7"/>
                  </a:lnTo>
                  <a:lnTo>
                    <a:pt x="2" y="4"/>
                  </a:lnTo>
                  <a:lnTo>
                    <a:pt x="1" y="3"/>
                  </a:lnTo>
                  <a:lnTo>
                    <a:pt x="0" y="2"/>
                  </a:lnTo>
                  <a:lnTo>
                    <a:pt x="0" y="1"/>
                  </a:lnTo>
                  <a:lnTo>
                    <a:pt x="0" y="0"/>
                  </a:lnTo>
                  <a:lnTo>
                    <a:pt x="5"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7" name="Freeform 1170">
              <a:extLst>
                <a:ext uri="{FF2B5EF4-FFF2-40B4-BE49-F238E27FC236}">
                  <a16:creationId xmlns="" xmlns:a16="http://schemas.microsoft.com/office/drawing/2014/main" id="{F6CA4F93-490F-5EB4-C0F6-30B4979F2D0A}"/>
                </a:ext>
              </a:extLst>
            </p:cNvPr>
            <p:cNvSpPr>
              <a:spLocks noChangeArrowheads="1"/>
            </p:cNvSpPr>
            <p:nvPr/>
          </p:nvSpPr>
          <p:spPr bwMode="auto">
            <a:xfrm>
              <a:off x="5292359" y="9737481"/>
              <a:ext cx="1560635" cy="1632070"/>
            </a:xfrm>
            <a:custGeom>
              <a:avLst/>
              <a:gdLst>
                <a:gd name="T0" fmla="*/ 954 w 1254"/>
                <a:gd name="T1" fmla="*/ 924 h 1309"/>
                <a:gd name="T2" fmla="*/ 940 w 1254"/>
                <a:gd name="T3" fmla="*/ 264 h 1309"/>
                <a:gd name="T4" fmla="*/ 714 w 1254"/>
                <a:gd name="T5" fmla="*/ 210 h 1309"/>
                <a:gd name="T6" fmla="*/ 801 w 1254"/>
                <a:gd name="T7" fmla="*/ 215 h 1309"/>
                <a:gd name="T8" fmla="*/ 748 w 1254"/>
                <a:gd name="T9" fmla="*/ 204 h 1309"/>
                <a:gd name="T10" fmla="*/ 772 w 1254"/>
                <a:gd name="T11" fmla="*/ 170 h 1309"/>
                <a:gd name="T12" fmla="*/ 754 w 1254"/>
                <a:gd name="T13" fmla="*/ 149 h 1309"/>
                <a:gd name="T14" fmla="*/ 568 w 1254"/>
                <a:gd name="T15" fmla="*/ 108 h 1309"/>
                <a:gd name="T16" fmla="*/ 608 w 1254"/>
                <a:gd name="T17" fmla="*/ 86 h 1309"/>
                <a:gd name="T18" fmla="*/ 659 w 1254"/>
                <a:gd name="T19" fmla="*/ 94 h 1309"/>
                <a:gd name="T20" fmla="*/ 705 w 1254"/>
                <a:gd name="T21" fmla="*/ 47 h 1309"/>
                <a:gd name="T22" fmla="*/ 768 w 1254"/>
                <a:gd name="T23" fmla="*/ 115 h 1309"/>
                <a:gd name="T24" fmla="*/ 685 w 1254"/>
                <a:gd name="T25" fmla="*/ 215 h 1309"/>
                <a:gd name="T26" fmla="*/ 770 w 1254"/>
                <a:gd name="T27" fmla="*/ 227 h 1309"/>
                <a:gd name="T28" fmla="*/ 822 w 1254"/>
                <a:gd name="T29" fmla="*/ 196 h 1309"/>
                <a:gd name="T30" fmla="*/ 878 w 1254"/>
                <a:gd name="T31" fmla="*/ 199 h 1309"/>
                <a:gd name="T32" fmla="*/ 939 w 1254"/>
                <a:gd name="T33" fmla="*/ 236 h 1309"/>
                <a:gd name="T34" fmla="*/ 953 w 1254"/>
                <a:gd name="T35" fmla="*/ 256 h 1309"/>
                <a:gd name="T36" fmla="*/ 1122 w 1254"/>
                <a:gd name="T37" fmla="*/ 278 h 1309"/>
                <a:gd name="T38" fmla="*/ 1251 w 1254"/>
                <a:gd name="T39" fmla="*/ 407 h 1309"/>
                <a:gd name="T40" fmla="*/ 1171 w 1254"/>
                <a:gd name="T41" fmla="*/ 530 h 1309"/>
                <a:gd name="T42" fmla="*/ 1118 w 1254"/>
                <a:gd name="T43" fmla="*/ 603 h 1309"/>
                <a:gd name="T44" fmla="*/ 1095 w 1254"/>
                <a:gd name="T45" fmla="*/ 798 h 1309"/>
                <a:gd name="T46" fmla="*/ 996 w 1254"/>
                <a:gd name="T47" fmla="*/ 917 h 1309"/>
                <a:gd name="T48" fmla="*/ 939 w 1254"/>
                <a:gd name="T49" fmla="*/ 927 h 1309"/>
                <a:gd name="T50" fmla="*/ 818 w 1254"/>
                <a:gd name="T51" fmla="*/ 997 h 1309"/>
                <a:gd name="T52" fmla="*/ 812 w 1254"/>
                <a:gd name="T53" fmla="*/ 1072 h 1309"/>
                <a:gd name="T54" fmla="*/ 713 w 1254"/>
                <a:gd name="T55" fmla="*/ 1234 h 1309"/>
                <a:gd name="T56" fmla="*/ 729 w 1254"/>
                <a:gd name="T57" fmla="*/ 1183 h 1309"/>
                <a:gd name="T58" fmla="*/ 656 w 1254"/>
                <a:gd name="T59" fmla="*/ 1306 h 1309"/>
                <a:gd name="T60" fmla="*/ 621 w 1254"/>
                <a:gd name="T61" fmla="*/ 1223 h 1309"/>
                <a:gd name="T62" fmla="*/ 548 w 1254"/>
                <a:gd name="T63" fmla="*/ 1171 h 1309"/>
                <a:gd name="T64" fmla="*/ 578 w 1254"/>
                <a:gd name="T65" fmla="*/ 1110 h 1309"/>
                <a:gd name="T66" fmla="*/ 625 w 1254"/>
                <a:gd name="T67" fmla="*/ 1075 h 1309"/>
                <a:gd name="T68" fmla="*/ 628 w 1254"/>
                <a:gd name="T69" fmla="*/ 1008 h 1309"/>
                <a:gd name="T70" fmla="*/ 594 w 1254"/>
                <a:gd name="T71" fmla="*/ 952 h 1309"/>
                <a:gd name="T72" fmla="*/ 567 w 1254"/>
                <a:gd name="T73" fmla="*/ 893 h 1309"/>
                <a:gd name="T74" fmla="*/ 513 w 1254"/>
                <a:gd name="T75" fmla="*/ 879 h 1309"/>
                <a:gd name="T76" fmla="*/ 508 w 1254"/>
                <a:gd name="T77" fmla="*/ 828 h 1309"/>
                <a:gd name="T78" fmla="*/ 518 w 1254"/>
                <a:gd name="T79" fmla="*/ 738 h 1309"/>
                <a:gd name="T80" fmla="*/ 428 w 1254"/>
                <a:gd name="T81" fmla="*/ 653 h 1309"/>
                <a:gd name="T82" fmla="*/ 372 w 1254"/>
                <a:gd name="T83" fmla="*/ 588 h 1309"/>
                <a:gd name="T84" fmla="*/ 287 w 1254"/>
                <a:gd name="T85" fmla="*/ 549 h 1309"/>
                <a:gd name="T86" fmla="*/ 277 w 1254"/>
                <a:gd name="T87" fmla="*/ 483 h 1309"/>
                <a:gd name="T88" fmla="*/ 175 w 1254"/>
                <a:gd name="T89" fmla="*/ 520 h 1309"/>
                <a:gd name="T90" fmla="*/ 109 w 1254"/>
                <a:gd name="T91" fmla="*/ 477 h 1309"/>
                <a:gd name="T92" fmla="*/ 31 w 1254"/>
                <a:gd name="T93" fmla="*/ 467 h 1309"/>
                <a:gd name="T94" fmla="*/ 3 w 1254"/>
                <a:gd name="T95" fmla="*/ 411 h 1309"/>
                <a:gd name="T96" fmla="*/ 25 w 1254"/>
                <a:gd name="T97" fmla="*/ 363 h 1309"/>
                <a:gd name="T98" fmla="*/ 99 w 1254"/>
                <a:gd name="T99" fmla="*/ 302 h 1309"/>
                <a:gd name="T100" fmla="*/ 145 w 1254"/>
                <a:gd name="T101" fmla="*/ 201 h 1309"/>
                <a:gd name="T102" fmla="*/ 135 w 1254"/>
                <a:gd name="T103" fmla="*/ 147 h 1309"/>
                <a:gd name="T104" fmla="*/ 145 w 1254"/>
                <a:gd name="T105" fmla="*/ 135 h 1309"/>
                <a:gd name="T106" fmla="*/ 185 w 1254"/>
                <a:gd name="T107" fmla="*/ 104 h 1309"/>
                <a:gd name="T108" fmla="*/ 255 w 1254"/>
                <a:gd name="T109" fmla="*/ 141 h 1309"/>
                <a:gd name="T110" fmla="*/ 319 w 1254"/>
                <a:gd name="T111" fmla="*/ 106 h 1309"/>
                <a:gd name="T112" fmla="*/ 294 w 1254"/>
                <a:gd name="T113" fmla="*/ 31 h 1309"/>
                <a:gd name="T114" fmla="*/ 368 w 1254"/>
                <a:gd name="T115" fmla="*/ 36 h 1309"/>
                <a:gd name="T116" fmla="*/ 439 w 1254"/>
                <a:gd name="T117" fmla="*/ 0 h 1309"/>
                <a:gd name="T118" fmla="*/ 461 w 1254"/>
                <a:gd name="T119" fmla="*/ 44 h 1309"/>
                <a:gd name="T120" fmla="*/ 468 w 1254"/>
                <a:gd name="T121" fmla="*/ 119 h 1309"/>
                <a:gd name="T122" fmla="*/ 512 w 1254"/>
                <a:gd name="T123" fmla="*/ 11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4" h="1309">
                  <a:moveTo>
                    <a:pt x="815" y="1086"/>
                  </a:moveTo>
                  <a:lnTo>
                    <a:pt x="813" y="1088"/>
                  </a:lnTo>
                  <a:lnTo>
                    <a:pt x="813" y="1080"/>
                  </a:lnTo>
                  <a:lnTo>
                    <a:pt x="815" y="1077"/>
                  </a:lnTo>
                  <a:lnTo>
                    <a:pt x="816" y="1075"/>
                  </a:lnTo>
                  <a:lnTo>
                    <a:pt x="817" y="1073"/>
                  </a:lnTo>
                  <a:lnTo>
                    <a:pt x="819" y="1075"/>
                  </a:lnTo>
                  <a:lnTo>
                    <a:pt x="817" y="1080"/>
                  </a:lnTo>
                  <a:lnTo>
                    <a:pt x="815" y="1084"/>
                  </a:lnTo>
                  <a:lnTo>
                    <a:pt x="815" y="1086"/>
                  </a:lnTo>
                  <a:close/>
                  <a:moveTo>
                    <a:pt x="812" y="1038"/>
                  </a:moveTo>
                  <a:lnTo>
                    <a:pt x="811" y="1038"/>
                  </a:lnTo>
                  <a:lnTo>
                    <a:pt x="810" y="1034"/>
                  </a:lnTo>
                  <a:lnTo>
                    <a:pt x="813" y="1029"/>
                  </a:lnTo>
                  <a:lnTo>
                    <a:pt x="815" y="1031"/>
                  </a:lnTo>
                  <a:lnTo>
                    <a:pt x="814" y="1035"/>
                  </a:lnTo>
                  <a:lnTo>
                    <a:pt x="812" y="1037"/>
                  </a:lnTo>
                  <a:lnTo>
                    <a:pt x="812" y="1038"/>
                  </a:lnTo>
                  <a:close/>
                  <a:moveTo>
                    <a:pt x="918" y="949"/>
                  </a:moveTo>
                  <a:lnTo>
                    <a:pt x="918" y="951"/>
                  </a:lnTo>
                  <a:lnTo>
                    <a:pt x="917" y="950"/>
                  </a:lnTo>
                  <a:lnTo>
                    <a:pt x="914" y="951"/>
                  </a:lnTo>
                  <a:lnTo>
                    <a:pt x="912" y="950"/>
                  </a:lnTo>
                  <a:lnTo>
                    <a:pt x="917" y="944"/>
                  </a:lnTo>
                  <a:lnTo>
                    <a:pt x="918" y="945"/>
                  </a:lnTo>
                  <a:lnTo>
                    <a:pt x="918" y="945"/>
                  </a:lnTo>
                  <a:lnTo>
                    <a:pt x="919" y="947"/>
                  </a:lnTo>
                  <a:lnTo>
                    <a:pt x="918" y="948"/>
                  </a:lnTo>
                  <a:lnTo>
                    <a:pt x="918" y="949"/>
                  </a:lnTo>
                  <a:close/>
                  <a:moveTo>
                    <a:pt x="954" y="924"/>
                  </a:moveTo>
                  <a:lnTo>
                    <a:pt x="956" y="925"/>
                  </a:lnTo>
                  <a:lnTo>
                    <a:pt x="954" y="924"/>
                  </a:lnTo>
                  <a:lnTo>
                    <a:pt x="951" y="926"/>
                  </a:lnTo>
                  <a:lnTo>
                    <a:pt x="948" y="926"/>
                  </a:lnTo>
                  <a:lnTo>
                    <a:pt x="947" y="925"/>
                  </a:lnTo>
                  <a:lnTo>
                    <a:pt x="949" y="923"/>
                  </a:lnTo>
                  <a:lnTo>
                    <a:pt x="951" y="921"/>
                  </a:lnTo>
                  <a:lnTo>
                    <a:pt x="951" y="922"/>
                  </a:lnTo>
                  <a:lnTo>
                    <a:pt x="953" y="922"/>
                  </a:lnTo>
                  <a:lnTo>
                    <a:pt x="954" y="924"/>
                  </a:lnTo>
                  <a:close/>
                  <a:moveTo>
                    <a:pt x="1121" y="599"/>
                  </a:moveTo>
                  <a:lnTo>
                    <a:pt x="1120" y="601"/>
                  </a:lnTo>
                  <a:lnTo>
                    <a:pt x="1119" y="601"/>
                  </a:lnTo>
                  <a:lnTo>
                    <a:pt x="1119" y="600"/>
                  </a:lnTo>
                  <a:lnTo>
                    <a:pt x="1118" y="599"/>
                  </a:lnTo>
                  <a:lnTo>
                    <a:pt x="1118" y="598"/>
                  </a:lnTo>
                  <a:lnTo>
                    <a:pt x="1119" y="597"/>
                  </a:lnTo>
                  <a:lnTo>
                    <a:pt x="1121" y="597"/>
                  </a:lnTo>
                  <a:lnTo>
                    <a:pt x="1121" y="599"/>
                  </a:lnTo>
                  <a:close/>
                  <a:moveTo>
                    <a:pt x="1127" y="587"/>
                  </a:moveTo>
                  <a:lnTo>
                    <a:pt x="1126" y="588"/>
                  </a:lnTo>
                  <a:lnTo>
                    <a:pt x="1125" y="586"/>
                  </a:lnTo>
                  <a:lnTo>
                    <a:pt x="1129" y="583"/>
                  </a:lnTo>
                  <a:lnTo>
                    <a:pt x="1129" y="580"/>
                  </a:lnTo>
                  <a:lnTo>
                    <a:pt x="1131" y="582"/>
                  </a:lnTo>
                  <a:lnTo>
                    <a:pt x="1131" y="583"/>
                  </a:lnTo>
                  <a:lnTo>
                    <a:pt x="1131" y="583"/>
                  </a:lnTo>
                  <a:lnTo>
                    <a:pt x="1127" y="587"/>
                  </a:lnTo>
                  <a:close/>
                  <a:moveTo>
                    <a:pt x="943" y="261"/>
                  </a:moveTo>
                  <a:lnTo>
                    <a:pt x="940" y="264"/>
                  </a:lnTo>
                  <a:lnTo>
                    <a:pt x="940" y="261"/>
                  </a:lnTo>
                  <a:lnTo>
                    <a:pt x="940" y="258"/>
                  </a:lnTo>
                  <a:lnTo>
                    <a:pt x="940" y="256"/>
                  </a:lnTo>
                  <a:lnTo>
                    <a:pt x="943" y="254"/>
                  </a:lnTo>
                  <a:lnTo>
                    <a:pt x="943" y="254"/>
                  </a:lnTo>
                  <a:lnTo>
                    <a:pt x="943" y="256"/>
                  </a:lnTo>
                  <a:lnTo>
                    <a:pt x="943" y="257"/>
                  </a:lnTo>
                  <a:lnTo>
                    <a:pt x="943" y="261"/>
                  </a:lnTo>
                  <a:close/>
                  <a:moveTo>
                    <a:pt x="931" y="209"/>
                  </a:moveTo>
                  <a:lnTo>
                    <a:pt x="928" y="211"/>
                  </a:lnTo>
                  <a:lnTo>
                    <a:pt x="927" y="212"/>
                  </a:lnTo>
                  <a:lnTo>
                    <a:pt x="926" y="211"/>
                  </a:lnTo>
                  <a:lnTo>
                    <a:pt x="926" y="210"/>
                  </a:lnTo>
                  <a:lnTo>
                    <a:pt x="927" y="210"/>
                  </a:lnTo>
                  <a:lnTo>
                    <a:pt x="927" y="208"/>
                  </a:lnTo>
                  <a:lnTo>
                    <a:pt x="930" y="208"/>
                  </a:lnTo>
                  <a:lnTo>
                    <a:pt x="931" y="209"/>
                  </a:lnTo>
                  <a:close/>
                  <a:moveTo>
                    <a:pt x="708" y="213"/>
                  </a:moveTo>
                  <a:lnTo>
                    <a:pt x="705" y="214"/>
                  </a:lnTo>
                  <a:lnTo>
                    <a:pt x="709" y="206"/>
                  </a:lnTo>
                  <a:lnTo>
                    <a:pt x="713" y="202"/>
                  </a:lnTo>
                  <a:lnTo>
                    <a:pt x="713" y="195"/>
                  </a:lnTo>
                  <a:lnTo>
                    <a:pt x="717" y="188"/>
                  </a:lnTo>
                  <a:lnTo>
                    <a:pt x="721" y="185"/>
                  </a:lnTo>
                  <a:lnTo>
                    <a:pt x="727" y="185"/>
                  </a:lnTo>
                  <a:lnTo>
                    <a:pt x="729" y="188"/>
                  </a:lnTo>
                  <a:lnTo>
                    <a:pt x="726" y="200"/>
                  </a:lnTo>
                  <a:lnTo>
                    <a:pt x="725" y="200"/>
                  </a:lnTo>
                  <a:lnTo>
                    <a:pt x="720" y="206"/>
                  </a:lnTo>
                  <a:lnTo>
                    <a:pt x="714" y="210"/>
                  </a:lnTo>
                  <a:lnTo>
                    <a:pt x="708" y="213"/>
                  </a:lnTo>
                  <a:close/>
                  <a:moveTo>
                    <a:pt x="778" y="175"/>
                  </a:moveTo>
                  <a:lnTo>
                    <a:pt x="781" y="175"/>
                  </a:lnTo>
                  <a:lnTo>
                    <a:pt x="786" y="174"/>
                  </a:lnTo>
                  <a:lnTo>
                    <a:pt x="789" y="173"/>
                  </a:lnTo>
                  <a:lnTo>
                    <a:pt x="792" y="173"/>
                  </a:lnTo>
                  <a:lnTo>
                    <a:pt x="795" y="173"/>
                  </a:lnTo>
                  <a:lnTo>
                    <a:pt x="805" y="174"/>
                  </a:lnTo>
                  <a:lnTo>
                    <a:pt x="812" y="175"/>
                  </a:lnTo>
                  <a:lnTo>
                    <a:pt x="815" y="176"/>
                  </a:lnTo>
                  <a:lnTo>
                    <a:pt x="816" y="176"/>
                  </a:lnTo>
                  <a:lnTo>
                    <a:pt x="818" y="177"/>
                  </a:lnTo>
                  <a:lnTo>
                    <a:pt x="819" y="179"/>
                  </a:lnTo>
                  <a:lnTo>
                    <a:pt x="817" y="182"/>
                  </a:lnTo>
                  <a:lnTo>
                    <a:pt x="816" y="184"/>
                  </a:lnTo>
                  <a:lnTo>
                    <a:pt x="815" y="188"/>
                  </a:lnTo>
                  <a:lnTo>
                    <a:pt x="814" y="190"/>
                  </a:lnTo>
                  <a:lnTo>
                    <a:pt x="812" y="189"/>
                  </a:lnTo>
                  <a:lnTo>
                    <a:pt x="813" y="193"/>
                  </a:lnTo>
                  <a:lnTo>
                    <a:pt x="813" y="195"/>
                  </a:lnTo>
                  <a:lnTo>
                    <a:pt x="812" y="196"/>
                  </a:lnTo>
                  <a:lnTo>
                    <a:pt x="811" y="199"/>
                  </a:lnTo>
                  <a:lnTo>
                    <a:pt x="808" y="203"/>
                  </a:lnTo>
                  <a:lnTo>
                    <a:pt x="808" y="203"/>
                  </a:lnTo>
                  <a:lnTo>
                    <a:pt x="805" y="205"/>
                  </a:lnTo>
                  <a:lnTo>
                    <a:pt x="804" y="206"/>
                  </a:lnTo>
                  <a:lnTo>
                    <a:pt x="804" y="208"/>
                  </a:lnTo>
                  <a:lnTo>
                    <a:pt x="805" y="210"/>
                  </a:lnTo>
                  <a:lnTo>
                    <a:pt x="804" y="212"/>
                  </a:lnTo>
                  <a:lnTo>
                    <a:pt x="801" y="215"/>
                  </a:lnTo>
                  <a:lnTo>
                    <a:pt x="799" y="215"/>
                  </a:lnTo>
                  <a:lnTo>
                    <a:pt x="797" y="215"/>
                  </a:lnTo>
                  <a:lnTo>
                    <a:pt x="796" y="215"/>
                  </a:lnTo>
                  <a:lnTo>
                    <a:pt x="793" y="212"/>
                  </a:lnTo>
                  <a:lnTo>
                    <a:pt x="793" y="215"/>
                  </a:lnTo>
                  <a:lnTo>
                    <a:pt x="792" y="217"/>
                  </a:lnTo>
                  <a:lnTo>
                    <a:pt x="791" y="219"/>
                  </a:lnTo>
                  <a:lnTo>
                    <a:pt x="788" y="218"/>
                  </a:lnTo>
                  <a:lnTo>
                    <a:pt x="786" y="217"/>
                  </a:lnTo>
                  <a:lnTo>
                    <a:pt x="783" y="215"/>
                  </a:lnTo>
                  <a:lnTo>
                    <a:pt x="782" y="219"/>
                  </a:lnTo>
                  <a:lnTo>
                    <a:pt x="780" y="222"/>
                  </a:lnTo>
                  <a:lnTo>
                    <a:pt x="778" y="223"/>
                  </a:lnTo>
                  <a:lnTo>
                    <a:pt x="775" y="223"/>
                  </a:lnTo>
                  <a:lnTo>
                    <a:pt x="773" y="225"/>
                  </a:lnTo>
                  <a:lnTo>
                    <a:pt x="770" y="223"/>
                  </a:lnTo>
                  <a:lnTo>
                    <a:pt x="767" y="221"/>
                  </a:lnTo>
                  <a:lnTo>
                    <a:pt x="765" y="221"/>
                  </a:lnTo>
                  <a:lnTo>
                    <a:pt x="763" y="223"/>
                  </a:lnTo>
                  <a:lnTo>
                    <a:pt x="756" y="223"/>
                  </a:lnTo>
                  <a:lnTo>
                    <a:pt x="753" y="225"/>
                  </a:lnTo>
                  <a:lnTo>
                    <a:pt x="751" y="225"/>
                  </a:lnTo>
                  <a:lnTo>
                    <a:pt x="748" y="221"/>
                  </a:lnTo>
                  <a:lnTo>
                    <a:pt x="747" y="220"/>
                  </a:lnTo>
                  <a:lnTo>
                    <a:pt x="745" y="215"/>
                  </a:lnTo>
                  <a:lnTo>
                    <a:pt x="743" y="211"/>
                  </a:lnTo>
                  <a:lnTo>
                    <a:pt x="742" y="207"/>
                  </a:lnTo>
                  <a:lnTo>
                    <a:pt x="743" y="203"/>
                  </a:lnTo>
                  <a:lnTo>
                    <a:pt x="745" y="203"/>
                  </a:lnTo>
                  <a:lnTo>
                    <a:pt x="748" y="204"/>
                  </a:lnTo>
                  <a:lnTo>
                    <a:pt x="748" y="204"/>
                  </a:lnTo>
                  <a:lnTo>
                    <a:pt x="748" y="203"/>
                  </a:lnTo>
                  <a:lnTo>
                    <a:pt x="748" y="201"/>
                  </a:lnTo>
                  <a:lnTo>
                    <a:pt x="744" y="202"/>
                  </a:lnTo>
                  <a:lnTo>
                    <a:pt x="742" y="199"/>
                  </a:lnTo>
                  <a:lnTo>
                    <a:pt x="741" y="197"/>
                  </a:lnTo>
                  <a:lnTo>
                    <a:pt x="742" y="190"/>
                  </a:lnTo>
                  <a:lnTo>
                    <a:pt x="742" y="188"/>
                  </a:lnTo>
                  <a:lnTo>
                    <a:pt x="743" y="186"/>
                  </a:lnTo>
                  <a:lnTo>
                    <a:pt x="744" y="184"/>
                  </a:lnTo>
                  <a:lnTo>
                    <a:pt x="744" y="182"/>
                  </a:lnTo>
                  <a:lnTo>
                    <a:pt x="745" y="179"/>
                  </a:lnTo>
                  <a:lnTo>
                    <a:pt x="746" y="176"/>
                  </a:lnTo>
                  <a:lnTo>
                    <a:pt x="752" y="173"/>
                  </a:lnTo>
                  <a:lnTo>
                    <a:pt x="759" y="171"/>
                  </a:lnTo>
                  <a:lnTo>
                    <a:pt x="778" y="175"/>
                  </a:lnTo>
                  <a:close/>
                  <a:moveTo>
                    <a:pt x="746" y="171"/>
                  </a:moveTo>
                  <a:lnTo>
                    <a:pt x="737" y="178"/>
                  </a:lnTo>
                  <a:lnTo>
                    <a:pt x="734" y="176"/>
                  </a:lnTo>
                  <a:lnTo>
                    <a:pt x="734" y="174"/>
                  </a:lnTo>
                  <a:lnTo>
                    <a:pt x="734" y="173"/>
                  </a:lnTo>
                  <a:lnTo>
                    <a:pt x="734" y="173"/>
                  </a:lnTo>
                  <a:lnTo>
                    <a:pt x="735" y="171"/>
                  </a:lnTo>
                  <a:lnTo>
                    <a:pt x="740" y="169"/>
                  </a:lnTo>
                  <a:lnTo>
                    <a:pt x="742" y="169"/>
                  </a:lnTo>
                  <a:lnTo>
                    <a:pt x="745" y="169"/>
                  </a:lnTo>
                  <a:lnTo>
                    <a:pt x="746" y="171"/>
                  </a:lnTo>
                  <a:close/>
                  <a:moveTo>
                    <a:pt x="784" y="171"/>
                  </a:moveTo>
                  <a:lnTo>
                    <a:pt x="776" y="172"/>
                  </a:lnTo>
                  <a:lnTo>
                    <a:pt x="772" y="170"/>
                  </a:lnTo>
                  <a:lnTo>
                    <a:pt x="773" y="169"/>
                  </a:lnTo>
                  <a:lnTo>
                    <a:pt x="776" y="167"/>
                  </a:lnTo>
                  <a:lnTo>
                    <a:pt x="780" y="165"/>
                  </a:lnTo>
                  <a:lnTo>
                    <a:pt x="783" y="164"/>
                  </a:lnTo>
                  <a:lnTo>
                    <a:pt x="786" y="166"/>
                  </a:lnTo>
                  <a:lnTo>
                    <a:pt x="787" y="168"/>
                  </a:lnTo>
                  <a:lnTo>
                    <a:pt x="786" y="169"/>
                  </a:lnTo>
                  <a:lnTo>
                    <a:pt x="784" y="171"/>
                  </a:lnTo>
                  <a:close/>
                  <a:moveTo>
                    <a:pt x="775" y="159"/>
                  </a:moveTo>
                  <a:lnTo>
                    <a:pt x="776" y="160"/>
                  </a:lnTo>
                  <a:lnTo>
                    <a:pt x="772" y="167"/>
                  </a:lnTo>
                  <a:lnTo>
                    <a:pt x="769" y="168"/>
                  </a:lnTo>
                  <a:lnTo>
                    <a:pt x="767" y="168"/>
                  </a:lnTo>
                  <a:lnTo>
                    <a:pt x="763" y="167"/>
                  </a:lnTo>
                  <a:lnTo>
                    <a:pt x="758" y="167"/>
                  </a:lnTo>
                  <a:lnTo>
                    <a:pt x="756" y="166"/>
                  </a:lnTo>
                  <a:lnTo>
                    <a:pt x="756" y="163"/>
                  </a:lnTo>
                  <a:lnTo>
                    <a:pt x="758" y="160"/>
                  </a:lnTo>
                  <a:lnTo>
                    <a:pt x="762" y="160"/>
                  </a:lnTo>
                  <a:lnTo>
                    <a:pt x="770" y="158"/>
                  </a:lnTo>
                  <a:lnTo>
                    <a:pt x="775" y="159"/>
                  </a:lnTo>
                  <a:close/>
                  <a:moveTo>
                    <a:pt x="753" y="163"/>
                  </a:moveTo>
                  <a:lnTo>
                    <a:pt x="753" y="168"/>
                  </a:lnTo>
                  <a:lnTo>
                    <a:pt x="747" y="166"/>
                  </a:lnTo>
                  <a:lnTo>
                    <a:pt x="747" y="161"/>
                  </a:lnTo>
                  <a:lnTo>
                    <a:pt x="750" y="160"/>
                  </a:lnTo>
                  <a:lnTo>
                    <a:pt x="752" y="157"/>
                  </a:lnTo>
                  <a:lnTo>
                    <a:pt x="753" y="154"/>
                  </a:lnTo>
                  <a:lnTo>
                    <a:pt x="753" y="150"/>
                  </a:lnTo>
                  <a:lnTo>
                    <a:pt x="754" y="149"/>
                  </a:lnTo>
                  <a:lnTo>
                    <a:pt x="755" y="149"/>
                  </a:lnTo>
                  <a:lnTo>
                    <a:pt x="756" y="149"/>
                  </a:lnTo>
                  <a:lnTo>
                    <a:pt x="756" y="156"/>
                  </a:lnTo>
                  <a:lnTo>
                    <a:pt x="756" y="159"/>
                  </a:lnTo>
                  <a:lnTo>
                    <a:pt x="753" y="163"/>
                  </a:lnTo>
                  <a:close/>
                  <a:moveTo>
                    <a:pt x="762" y="155"/>
                  </a:moveTo>
                  <a:lnTo>
                    <a:pt x="758" y="156"/>
                  </a:lnTo>
                  <a:lnTo>
                    <a:pt x="758" y="155"/>
                  </a:lnTo>
                  <a:lnTo>
                    <a:pt x="758" y="151"/>
                  </a:lnTo>
                  <a:lnTo>
                    <a:pt x="759" y="149"/>
                  </a:lnTo>
                  <a:lnTo>
                    <a:pt x="763" y="148"/>
                  </a:lnTo>
                  <a:lnTo>
                    <a:pt x="764" y="147"/>
                  </a:lnTo>
                  <a:lnTo>
                    <a:pt x="765" y="147"/>
                  </a:lnTo>
                  <a:lnTo>
                    <a:pt x="765" y="149"/>
                  </a:lnTo>
                  <a:lnTo>
                    <a:pt x="765" y="151"/>
                  </a:lnTo>
                  <a:lnTo>
                    <a:pt x="762" y="155"/>
                  </a:lnTo>
                  <a:close/>
                  <a:moveTo>
                    <a:pt x="757" y="106"/>
                  </a:moveTo>
                  <a:lnTo>
                    <a:pt x="754" y="107"/>
                  </a:lnTo>
                  <a:lnTo>
                    <a:pt x="752" y="106"/>
                  </a:lnTo>
                  <a:lnTo>
                    <a:pt x="750" y="103"/>
                  </a:lnTo>
                  <a:lnTo>
                    <a:pt x="751" y="100"/>
                  </a:lnTo>
                  <a:lnTo>
                    <a:pt x="753" y="99"/>
                  </a:lnTo>
                  <a:lnTo>
                    <a:pt x="755" y="99"/>
                  </a:lnTo>
                  <a:lnTo>
                    <a:pt x="756" y="99"/>
                  </a:lnTo>
                  <a:lnTo>
                    <a:pt x="758" y="105"/>
                  </a:lnTo>
                  <a:lnTo>
                    <a:pt x="757" y="106"/>
                  </a:lnTo>
                  <a:close/>
                  <a:moveTo>
                    <a:pt x="559" y="106"/>
                  </a:moveTo>
                  <a:lnTo>
                    <a:pt x="561" y="106"/>
                  </a:lnTo>
                  <a:lnTo>
                    <a:pt x="563" y="106"/>
                  </a:lnTo>
                  <a:lnTo>
                    <a:pt x="568" y="108"/>
                  </a:lnTo>
                  <a:lnTo>
                    <a:pt x="574" y="109"/>
                  </a:lnTo>
                  <a:lnTo>
                    <a:pt x="576" y="108"/>
                  </a:lnTo>
                  <a:lnTo>
                    <a:pt x="577" y="108"/>
                  </a:lnTo>
                  <a:lnTo>
                    <a:pt x="578" y="105"/>
                  </a:lnTo>
                  <a:lnTo>
                    <a:pt x="578" y="103"/>
                  </a:lnTo>
                  <a:lnTo>
                    <a:pt x="576" y="101"/>
                  </a:lnTo>
                  <a:lnTo>
                    <a:pt x="574" y="99"/>
                  </a:lnTo>
                  <a:lnTo>
                    <a:pt x="573" y="96"/>
                  </a:lnTo>
                  <a:lnTo>
                    <a:pt x="570" y="95"/>
                  </a:lnTo>
                  <a:lnTo>
                    <a:pt x="571" y="94"/>
                  </a:lnTo>
                  <a:lnTo>
                    <a:pt x="572" y="93"/>
                  </a:lnTo>
                  <a:lnTo>
                    <a:pt x="574" y="93"/>
                  </a:lnTo>
                  <a:lnTo>
                    <a:pt x="574" y="91"/>
                  </a:lnTo>
                  <a:lnTo>
                    <a:pt x="575" y="88"/>
                  </a:lnTo>
                  <a:lnTo>
                    <a:pt x="576" y="88"/>
                  </a:lnTo>
                  <a:lnTo>
                    <a:pt x="576" y="88"/>
                  </a:lnTo>
                  <a:lnTo>
                    <a:pt x="577" y="88"/>
                  </a:lnTo>
                  <a:lnTo>
                    <a:pt x="578" y="88"/>
                  </a:lnTo>
                  <a:lnTo>
                    <a:pt x="584" y="91"/>
                  </a:lnTo>
                  <a:lnTo>
                    <a:pt x="586" y="91"/>
                  </a:lnTo>
                  <a:lnTo>
                    <a:pt x="595" y="90"/>
                  </a:lnTo>
                  <a:lnTo>
                    <a:pt x="596" y="88"/>
                  </a:lnTo>
                  <a:lnTo>
                    <a:pt x="598" y="88"/>
                  </a:lnTo>
                  <a:lnTo>
                    <a:pt x="601" y="86"/>
                  </a:lnTo>
                  <a:lnTo>
                    <a:pt x="602" y="86"/>
                  </a:lnTo>
                  <a:lnTo>
                    <a:pt x="603" y="87"/>
                  </a:lnTo>
                  <a:lnTo>
                    <a:pt x="605" y="86"/>
                  </a:lnTo>
                  <a:lnTo>
                    <a:pt x="606" y="85"/>
                  </a:lnTo>
                  <a:lnTo>
                    <a:pt x="608" y="85"/>
                  </a:lnTo>
                  <a:lnTo>
                    <a:pt x="608" y="86"/>
                  </a:lnTo>
                  <a:lnTo>
                    <a:pt x="610" y="88"/>
                  </a:lnTo>
                  <a:lnTo>
                    <a:pt x="611" y="89"/>
                  </a:lnTo>
                  <a:lnTo>
                    <a:pt x="611" y="90"/>
                  </a:lnTo>
                  <a:lnTo>
                    <a:pt x="615" y="89"/>
                  </a:lnTo>
                  <a:lnTo>
                    <a:pt x="616" y="90"/>
                  </a:lnTo>
                  <a:lnTo>
                    <a:pt x="616" y="91"/>
                  </a:lnTo>
                  <a:lnTo>
                    <a:pt x="617" y="93"/>
                  </a:lnTo>
                  <a:lnTo>
                    <a:pt x="617" y="94"/>
                  </a:lnTo>
                  <a:lnTo>
                    <a:pt x="619" y="94"/>
                  </a:lnTo>
                  <a:lnTo>
                    <a:pt x="620" y="94"/>
                  </a:lnTo>
                  <a:lnTo>
                    <a:pt x="621" y="94"/>
                  </a:lnTo>
                  <a:lnTo>
                    <a:pt x="622" y="96"/>
                  </a:lnTo>
                  <a:lnTo>
                    <a:pt x="625" y="97"/>
                  </a:lnTo>
                  <a:lnTo>
                    <a:pt x="630" y="99"/>
                  </a:lnTo>
                  <a:lnTo>
                    <a:pt x="632" y="99"/>
                  </a:lnTo>
                  <a:lnTo>
                    <a:pt x="633" y="100"/>
                  </a:lnTo>
                  <a:lnTo>
                    <a:pt x="634" y="100"/>
                  </a:lnTo>
                  <a:lnTo>
                    <a:pt x="636" y="99"/>
                  </a:lnTo>
                  <a:lnTo>
                    <a:pt x="641" y="97"/>
                  </a:lnTo>
                  <a:lnTo>
                    <a:pt x="643" y="95"/>
                  </a:lnTo>
                  <a:lnTo>
                    <a:pt x="644" y="94"/>
                  </a:lnTo>
                  <a:lnTo>
                    <a:pt x="645" y="93"/>
                  </a:lnTo>
                  <a:lnTo>
                    <a:pt x="646" y="93"/>
                  </a:lnTo>
                  <a:lnTo>
                    <a:pt x="647" y="93"/>
                  </a:lnTo>
                  <a:lnTo>
                    <a:pt x="648" y="94"/>
                  </a:lnTo>
                  <a:lnTo>
                    <a:pt x="649" y="94"/>
                  </a:lnTo>
                  <a:lnTo>
                    <a:pt x="653" y="95"/>
                  </a:lnTo>
                  <a:lnTo>
                    <a:pt x="655" y="96"/>
                  </a:lnTo>
                  <a:lnTo>
                    <a:pt x="657" y="95"/>
                  </a:lnTo>
                  <a:lnTo>
                    <a:pt x="659" y="94"/>
                  </a:lnTo>
                  <a:lnTo>
                    <a:pt x="660" y="93"/>
                  </a:lnTo>
                  <a:lnTo>
                    <a:pt x="661" y="94"/>
                  </a:lnTo>
                  <a:lnTo>
                    <a:pt x="663" y="97"/>
                  </a:lnTo>
                  <a:lnTo>
                    <a:pt x="663" y="97"/>
                  </a:lnTo>
                  <a:lnTo>
                    <a:pt x="665" y="97"/>
                  </a:lnTo>
                  <a:lnTo>
                    <a:pt x="668" y="97"/>
                  </a:lnTo>
                  <a:lnTo>
                    <a:pt x="671" y="98"/>
                  </a:lnTo>
                  <a:lnTo>
                    <a:pt x="672" y="98"/>
                  </a:lnTo>
                  <a:lnTo>
                    <a:pt x="674" y="97"/>
                  </a:lnTo>
                  <a:lnTo>
                    <a:pt x="675" y="95"/>
                  </a:lnTo>
                  <a:lnTo>
                    <a:pt x="678" y="94"/>
                  </a:lnTo>
                  <a:lnTo>
                    <a:pt x="680" y="93"/>
                  </a:lnTo>
                  <a:lnTo>
                    <a:pt x="682" y="91"/>
                  </a:lnTo>
                  <a:lnTo>
                    <a:pt x="684" y="87"/>
                  </a:lnTo>
                  <a:lnTo>
                    <a:pt x="685" y="86"/>
                  </a:lnTo>
                  <a:lnTo>
                    <a:pt x="685" y="83"/>
                  </a:lnTo>
                  <a:lnTo>
                    <a:pt x="689" y="77"/>
                  </a:lnTo>
                  <a:lnTo>
                    <a:pt x="690" y="75"/>
                  </a:lnTo>
                  <a:lnTo>
                    <a:pt x="690" y="73"/>
                  </a:lnTo>
                  <a:lnTo>
                    <a:pt x="691" y="71"/>
                  </a:lnTo>
                  <a:lnTo>
                    <a:pt x="691" y="69"/>
                  </a:lnTo>
                  <a:lnTo>
                    <a:pt x="692" y="66"/>
                  </a:lnTo>
                  <a:lnTo>
                    <a:pt x="694" y="64"/>
                  </a:lnTo>
                  <a:lnTo>
                    <a:pt x="696" y="64"/>
                  </a:lnTo>
                  <a:lnTo>
                    <a:pt x="697" y="61"/>
                  </a:lnTo>
                  <a:lnTo>
                    <a:pt x="699" y="58"/>
                  </a:lnTo>
                  <a:lnTo>
                    <a:pt x="703" y="52"/>
                  </a:lnTo>
                  <a:lnTo>
                    <a:pt x="703" y="50"/>
                  </a:lnTo>
                  <a:lnTo>
                    <a:pt x="704" y="48"/>
                  </a:lnTo>
                  <a:lnTo>
                    <a:pt x="705" y="47"/>
                  </a:lnTo>
                  <a:lnTo>
                    <a:pt x="707" y="46"/>
                  </a:lnTo>
                  <a:lnTo>
                    <a:pt x="708" y="44"/>
                  </a:lnTo>
                  <a:lnTo>
                    <a:pt x="709" y="42"/>
                  </a:lnTo>
                  <a:lnTo>
                    <a:pt x="710" y="41"/>
                  </a:lnTo>
                  <a:lnTo>
                    <a:pt x="713" y="39"/>
                  </a:lnTo>
                  <a:lnTo>
                    <a:pt x="714" y="38"/>
                  </a:lnTo>
                  <a:lnTo>
                    <a:pt x="717" y="33"/>
                  </a:lnTo>
                  <a:lnTo>
                    <a:pt x="717" y="31"/>
                  </a:lnTo>
                  <a:lnTo>
                    <a:pt x="720" y="30"/>
                  </a:lnTo>
                  <a:lnTo>
                    <a:pt x="725" y="33"/>
                  </a:lnTo>
                  <a:lnTo>
                    <a:pt x="728" y="37"/>
                  </a:lnTo>
                  <a:lnTo>
                    <a:pt x="732" y="51"/>
                  </a:lnTo>
                  <a:lnTo>
                    <a:pt x="733" y="63"/>
                  </a:lnTo>
                  <a:lnTo>
                    <a:pt x="735" y="70"/>
                  </a:lnTo>
                  <a:lnTo>
                    <a:pt x="741" y="83"/>
                  </a:lnTo>
                  <a:lnTo>
                    <a:pt x="741" y="86"/>
                  </a:lnTo>
                  <a:lnTo>
                    <a:pt x="742" y="89"/>
                  </a:lnTo>
                  <a:lnTo>
                    <a:pt x="743" y="92"/>
                  </a:lnTo>
                  <a:lnTo>
                    <a:pt x="745" y="97"/>
                  </a:lnTo>
                  <a:lnTo>
                    <a:pt x="745" y="98"/>
                  </a:lnTo>
                  <a:lnTo>
                    <a:pt x="744" y="100"/>
                  </a:lnTo>
                  <a:lnTo>
                    <a:pt x="746" y="100"/>
                  </a:lnTo>
                  <a:lnTo>
                    <a:pt x="747" y="100"/>
                  </a:lnTo>
                  <a:lnTo>
                    <a:pt x="748" y="104"/>
                  </a:lnTo>
                  <a:lnTo>
                    <a:pt x="749" y="106"/>
                  </a:lnTo>
                  <a:lnTo>
                    <a:pt x="752" y="110"/>
                  </a:lnTo>
                  <a:lnTo>
                    <a:pt x="757" y="110"/>
                  </a:lnTo>
                  <a:lnTo>
                    <a:pt x="760" y="111"/>
                  </a:lnTo>
                  <a:lnTo>
                    <a:pt x="765" y="113"/>
                  </a:lnTo>
                  <a:lnTo>
                    <a:pt x="768" y="115"/>
                  </a:lnTo>
                  <a:lnTo>
                    <a:pt x="770" y="122"/>
                  </a:lnTo>
                  <a:lnTo>
                    <a:pt x="770" y="127"/>
                  </a:lnTo>
                  <a:lnTo>
                    <a:pt x="770" y="130"/>
                  </a:lnTo>
                  <a:lnTo>
                    <a:pt x="769" y="132"/>
                  </a:lnTo>
                  <a:lnTo>
                    <a:pt x="765" y="134"/>
                  </a:lnTo>
                  <a:lnTo>
                    <a:pt x="764" y="135"/>
                  </a:lnTo>
                  <a:lnTo>
                    <a:pt x="758" y="141"/>
                  </a:lnTo>
                  <a:lnTo>
                    <a:pt x="756" y="144"/>
                  </a:lnTo>
                  <a:lnTo>
                    <a:pt x="752" y="147"/>
                  </a:lnTo>
                  <a:lnTo>
                    <a:pt x="748" y="154"/>
                  </a:lnTo>
                  <a:lnTo>
                    <a:pt x="743" y="160"/>
                  </a:lnTo>
                  <a:lnTo>
                    <a:pt x="741" y="162"/>
                  </a:lnTo>
                  <a:lnTo>
                    <a:pt x="738" y="162"/>
                  </a:lnTo>
                  <a:lnTo>
                    <a:pt x="736" y="163"/>
                  </a:lnTo>
                  <a:lnTo>
                    <a:pt x="732" y="168"/>
                  </a:lnTo>
                  <a:lnTo>
                    <a:pt x="726" y="170"/>
                  </a:lnTo>
                  <a:lnTo>
                    <a:pt x="725" y="173"/>
                  </a:lnTo>
                  <a:lnTo>
                    <a:pt x="722" y="180"/>
                  </a:lnTo>
                  <a:lnTo>
                    <a:pt x="719" y="184"/>
                  </a:lnTo>
                  <a:lnTo>
                    <a:pt x="717" y="185"/>
                  </a:lnTo>
                  <a:lnTo>
                    <a:pt x="712" y="192"/>
                  </a:lnTo>
                  <a:lnTo>
                    <a:pt x="712" y="195"/>
                  </a:lnTo>
                  <a:lnTo>
                    <a:pt x="712" y="199"/>
                  </a:lnTo>
                  <a:lnTo>
                    <a:pt x="708" y="203"/>
                  </a:lnTo>
                  <a:lnTo>
                    <a:pt x="706" y="205"/>
                  </a:lnTo>
                  <a:lnTo>
                    <a:pt x="705" y="209"/>
                  </a:lnTo>
                  <a:lnTo>
                    <a:pt x="704" y="211"/>
                  </a:lnTo>
                  <a:lnTo>
                    <a:pt x="702" y="212"/>
                  </a:lnTo>
                  <a:lnTo>
                    <a:pt x="696" y="210"/>
                  </a:lnTo>
                  <a:lnTo>
                    <a:pt x="685" y="215"/>
                  </a:lnTo>
                  <a:lnTo>
                    <a:pt x="682" y="217"/>
                  </a:lnTo>
                  <a:lnTo>
                    <a:pt x="693" y="217"/>
                  </a:lnTo>
                  <a:lnTo>
                    <a:pt x="696" y="220"/>
                  </a:lnTo>
                  <a:lnTo>
                    <a:pt x="704" y="218"/>
                  </a:lnTo>
                  <a:lnTo>
                    <a:pt x="714" y="212"/>
                  </a:lnTo>
                  <a:lnTo>
                    <a:pt x="718" y="210"/>
                  </a:lnTo>
                  <a:lnTo>
                    <a:pt x="725" y="206"/>
                  </a:lnTo>
                  <a:lnTo>
                    <a:pt x="728" y="204"/>
                  </a:lnTo>
                  <a:lnTo>
                    <a:pt x="734" y="200"/>
                  </a:lnTo>
                  <a:lnTo>
                    <a:pt x="735" y="199"/>
                  </a:lnTo>
                  <a:lnTo>
                    <a:pt x="738" y="197"/>
                  </a:lnTo>
                  <a:lnTo>
                    <a:pt x="740" y="199"/>
                  </a:lnTo>
                  <a:lnTo>
                    <a:pt x="740" y="200"/>
                  </a:lnTo>
                  <a:lnTo>
                    <a:pt x="737" y="203"/>
                  </a:lnTo>
                  <a:lnTo>
                    <a:pt x="738" y="204"/>
                  </a:lnTo>
                  <a:lnTo>
                    <a:pt x="740" y="206"/>
                  </a:lnTo>
                  <a:lnTo>
                    <a:pt x="741" y="209"/>
                  </a:lnTo>
                  <a:lnTo>
                    <a:pt x="741" y="211"/>
                  </a:lnTo>
                  <a:lnTo>
                    <a:pt x="742" y="215"/>
                  </a:lnTo>
                  <a:lnTo>
                    <a:pt x="745" y="220"/>
                  </a:lnTo>
                  <a:lnTo>
                    <a:pt x="745" y="221"/>
                  </a:lnTo>
                  <a:lnTo>
                    <a:pt x="745" y="223"/>
                  </a:lnTo>
                  <a:lnTo>
                    <a:pt x="747" y="225"/>
                  </a:lnTo>
                  <a:lnTo>
                    <a:pt x="748" y="226"/>
                  </a:lnTo>
                  <a:lnTo>
                    <a:pt x="754" y="231"/>
                  </a:lnTo>
                  <a:lnTo>
                    <a:pt x="758" y="228"/>
                  </a:lnTo>
                  <a:lnTo>
                    <a:pt x="761" y="227"/>
                  </a:lnTo>
                  <a:lnTo>
                    <a:pt x="763" y="226"/>
                  </a:lnTo>
                  <a:lnTo>
                    <a:pt x="767" y="226"/>
                  </a:lnTo>
                  <a:lnTo>
                    <a:pt x="770" y="227"/>
                  </a:lnTo>
                  <a:lnTo>
                    <a:pt x="776" y="229"/>
                  </a:lnTo>
                  <a:lnTo>
                    <a:pt x="780" y="226"/>
                  </a:lnTo>
                  <a:lnTo>
                    <a:pt x="789" y="222"/>
                  </a:lnTo>
                  <a:lnTo>
                    <a:pt x="786" y="230"/>
                  </a:lnTo>
                  <a:lnTo>
                    <a:pt x="784" y="237"/>
                  </a:lnTo>
                  <a:lnTo>
                    <a:pt x="783" y="240"/>
                  </a:lnTo>
                  <a:lnTo>
                    <a:pt x="781" y="247"/>
                  </a:lnTo>
                  <a:lnTo>
                    <a:pt x="780" y="250"/>
                  </a:lnTo>
                  <a:lnTo>
                    <a:pt x="778" y="252"/>
                  </a:lnTo>
                  <a:lnTo>
                    <a:pt x="780" y="251"/>
                  </a:lnTo>
                  <a:lnTo>
                    <a:pt x="782" y="250"/>
                  </a:lnTo>
                  <a:lnTo>
                    <a:pt x="784" y="247"/>
                  </a:lnTo>
                  <a:lnTo>
                    <a:pt x="786" y="242"/>
                  </a:lnTo>
                  <a:lnTo>
                    <a:pt x="792" y="228"/>
                  </a:lnTo>
                  <a:lnTo>
                    <a:pt x="794" y="227"/>
                  </a:lnTo>
                  <a:lnTo>
                    <a:pt x="799" y="226"/>
                  </a:lnTo>
                  <a:lnTo>
                    <a:pt x="808" y="215"/>
                  </a:lnTo>
                  <a:lnTo>
                    <a:pt x="811" y="215"/>
                  </a:lnTo>
                  <a:lnTo>
                    <a:pt x="814" y="217"/>
                  </a:lnTo>
                  <a:lnTo>
                    <a:pt x="816" y="219"/>
                  </a:lnTo>
                  <a:lnTo>
                    <a:pt x="816" y="215"/>
                  </a:lnTo>
                  <a:lnTo>
                    <a:pt x="819" y="215"/>
                  </a:lnTo>
                  <a:lnTo>
                    <a:pt x="816" y="213"/>
                  </a:lnTo>
                  <a:lnTo>
                    <a:pt x="816" y="212"/>
                  </a:lnTo>
                  <a:lnTo>
                    <a:pt x="816" y="209"/>
                  </a:lnTo>
                  <a:lnTo>
                    <a:pt x="817" y="206"/>
                  </a:lnTo>
                  <a:lnTo>
                    <a:pt x="816" y="204"/>
                  </a:lnTo>
                  <a:lnTo>
                    <a:pt x="821" y="201"/>
                  </a:lnTo>
                  <a:lnTo>
                    <a:pt x="821" y="198"/>
                  </a:lnTo>
                  <a:lnTo>
                    <a:pt x="822" y="196"/>
                  </a:lnTo>
                  <a:lnTo>
                    <a:pt x="824" y="194"/>
                  </a:lnTo>
                  <a:lnTo>
                    <a:pt x="827" y="193"/>
                  </a:lnTo>
                  <a:lnTo>
                    <a:pt x="827" y="191"/>
                  </a:lnTo>
                  <a:lnTo>
                    <a:pt x="828" y="190"/>
                  </a:lnTo>
                  <a:lnTo>
                    <a:pt x="830" y="190"/>
                  </a:lnTo>
                  <a:lnTo>
                    <a:pt x="832" y="192"/>
                  </a:lnTo>
                  <a:lnTo>
                    <a:pt x="834" y="190"/>
                  </a:lnTo>
                  <a:lnTo>
                    <a:pt x="837" y="188"/>
                  </a:lnTo>
                  <a:lnTo>
                    <a:pt x="838" y="189"/>
                  </a:lnTo>
                  <a:lnTo>
                    <a:pt x="839" y="190"/>
                  </a:lnTo>
                  <a:lnTo>
                    <a:pt x="841" y="190"/>
                  </a:lnTo>
                  <a:lnTo>
                    <a:pt x="842" y="190"/>
                  </a:lnTo>
                  <a:lnTo>
                    <a:pt x="845" y="188"/>
                  </a:lnTo>
                  <a:lnTo>
                    <a:pt x="847" y="191"/>
                  </a:lnTo>
                  <a:lnTo>
                    <a:pt x="849" y="192"/>
                  </a:lnTo>
                  <a:lnTo>
                    <a:pt x="849" y="190"/>
                  </a:lnTo>
                  <a:lnTo>
                    <a:pt x="848" y="189"/>
                  </a:lnTo>
                  <a:lnTo>
                    <a:pt x="849" y="188"/>
                  </a:lnTo>
                  <a:lnTo>
                    <a:pt x="850" y="187"/>
                  </a:lnTo>
                  <a:lnTo>
                    <a:pt x="854" y="188"/>
                  </a:lnTo>
                  <a:lnTo>
                    <a:pt x="857" y="189"/>
                  </a:lnTo>
                  <a:lnTo>
                    <a:pt x="858" y="191"/>
                  </a:lnTo>
                  <a:lnTo>
                    <a:pt x="862" y="192"/>
                  </a:lnTo>
                  <a:lnTo>
                    <a:pt x="864" y="191"/>
                  </a:lnTo>
                  <a:lnTo>
                    <a:pt x="867" y="192"/>
                  </a:lnTo>
                  <a:lnTo>
                    <a:pt x="869" y="192"/>
                  </a:lnTo>
                  <a:lnTo>
                    <a:pt x="870" y="194"/>
                  </a:lnTo>
                  <a:lnTo>
                    <a:pt x="874" y="197"/>
                  </a:lnTo>
                  <a:lnTo>
                    <a:pt x="875" y="198"/>
                  </a:lnTo>
                  <a:lnTo>
                    <a:pt x="878" y="199"/>
                  </a:lnTo>
                  <a:lnTo>
                    <a:pt x="881" y="200"/>
                  </a:lnTo>
                  <a:lnTo>
                    <a:pt x="885" y="201"/>
                  </a:lnTo>
                  <a:lnTo>
                    <a:pt x="888" y="200"/>
                  </a:lnTo>
                  <a:lnTo>
                    <a:pt x="888" y="203"/>
                  </a:lnTo>
                  <a:lnTo>
                    <a:pt x="890" y="203"/>
                  </a:lnTo>
                  <a:lnTo>
                    <a:pt x="893" y="203"/>
                  </a:lnTo>
                  <a:lnTo>
                    <a:pt x="896" y="205"/>
                  </a:lnTo>
                  <a:lnTo>
                    <a:pt x="902" y="208"/>
                  </a:lnTo>
                  <a:lnTo>
                    <a:pt x="906" y="210"/>
                  </a:lnTo>
                  <a:lnTo>
                    <a:pt x="909" y="210"/>
                  </a:lnTo>
                  <a:lnTo>
                    <a:pt x="912" y="210"/>
                  </a:lnTo>
                  <a:lnTo>
                    <a:pt x="915" y="217"/>
                  </a:lnTo>
                  <a:lnTo>
                    <a:pt x="916" y="222"/>
                  </a:lnTo>
                  <a:lnTo>
                    <a:pt x="918" y="221"/>
                  </a:lnTo>
                  <a:lnTo>
                    <a:pt x="919" y="219"/>
                  </a:lnTo>
                  <a:lnTo>
                    <a:pt x="921" y="215"/>
                  </a:lnTo>
                  <a:lnTo>
                    <a:pt x="925" y="214"/>
                  </a:lnTo>
                  <a:lnTo>
                    <a:pt x="926" y="215"/>
                  </a:lnTo>
                  <a:lnTo>
                    <a:pt x="930" y="218"/>
                  </a:lnTo>
                  <a:lnTo>
                    <a:pt x="932" y="220"/>
                  </a:lnTo>
                  <a:lnTo>
                    <a:pt x="934" y="222"/>
                  </a:lnTo>
                  <a:lnTo>
                    <a:pt x="936" y="223"/>
                  </a:lnTo>
                  <a:lnTo>
                    <a:pt x="934" y="225"/>
                  </a:lnTo>
                  <a:lnTo>
                    <a:pt x="936" y="225"/>
                  </a:lnTo>
                  <a:lnTo>
                    <a:pt x="938" y="223"/>
                  </a:lnTo>
                  <a:lnTo>
                    <a:pt x="940" y="226"/>
                  </a:lnTo>
                  <a:lnTo>
                    <a:pt x="941" y="230"/>
                  </a:lnTo>
                  <a:lnTo>
                    <a:pt x="942" y="232"/>
                  </a:lnTo>
                  <a:lnTo>
                    <a:pt x="940" y="234"/>
                  </a:lnTo>
                  <a:lnTo>
                    <a:pt x="939" y="236"/>
                  </a:lnTo>
                  <a:lnTo>
                    <a:pt x="937" y="238"/>
                  </a:lnTo>
                  <a:lnTo>
                    <a:pt x="936" y="239"/>
                  </a:lnTo>
                  <a:lnTo>
                    <a:pt x="934" y="239"/>
                  </a:lnTo>
                  <a:lnTo>
                    <a:pt x="936" y="241"/>
                  </a:lnTo>
                  <a:lnTo>
                    <a:pt x="937" y="243"/>
                  </a:lnTo>
                  <a:lnTo>
                    <a:pt x="940" y="238"/>
                  </a:lnTo>
                  <a:lnTo>
                    <a:pt x="942" y="237"/>
                  </a:lnTo>
                  <a:lnTo>
                    <a:pt x="945" y="236"/>
                  </a:lnTo>
                  <a:lnTo>
                    <a:pt x="946" y="239"/>
                  </a:lnTo>
                  <a:lnTo>
                    <a:pt x="947" y="242"/>
                  </a:lnTo>
                  <a:lnTo>
                    <a:pt x="942" y="244"/>
                  </a:lnTo>
                  <a:lnTo>
                    <a:pt x="942" y="246"/>
                  </a:lnTo>
                  <a:lnTo>
                    <a:pt x="941" y="248"/>
                  </a:lnTo>
                  <a:lnTo>
                    <a:pt x="940" y="249"/>
                  </a:lnTo>
                  <a:lnTo>
                    <a:pt x="939" y="253"/>
                  </a:lnTo>
                  <a:lnTo>
                    <a:pt x="938" y="255"/>
                  </a:lnTo>
                  <a:lnTo>
                    <a:pt x="936" y="267"/>
                  </a:lnTo>
                  <a:lnTo>
                    <a:pt x="936" y="269"/>
                  </a:lnTo>
                  <a:lnTo>
                    <a:pt x="938" y="267"/>
                  </a:lnTo>
                  <a:lnTo>
                    <a:pt x="945" y="261"/>
                  </a:lnTo>
                  <a:lnTo>
                    <a:pt x="947" y="255"/>
                  </a:lnTo>
                  <a:lnTo>
                    <a:pt x="949" y="248"/>
                  </a:lnTo>
                  <a:lnTo>
                    <a:pt x="951" y="246"/>
                  </a:lnTo>
                  <a:lnTo>
                    <a:pt x="953" y="246"/>
                  </a:lnTo>
                  <a:lnTo>
                    <a:pt x="955" y="247"/>
                  </a:lnTo>
                  <a:lnTo>
                    <a:pt x="956" y="249"/>
                  </a:lnTo>
                  <a:lnTo>
                    <a:pt x="955" y="250"/>
                  </a:lnTo>
                  <a:lnTo>
                    <a:pt x="953" y="253"/>
                  </a:lnTo>
                  <a:lnTo>
                    <a:pt x="951" y="255"/>
                  </a:lnTo>
                  <a:lnTo>
                    <a:pt x="953" y="256"/>
                  </a:lnTo>
                  <a:lnTo>
                    <a:pt x="958" y="251"/>
                  </a:lnTo>
                  <a:lnTo>
                    <a:pt x="961" y="250"/>
                  </a:lnTo>
                  <a:lnTo>
                    <a:pt x="963" y="250"/>
                  </a:lnTo>
                  <a:lnTo>
                    <a:pt x="967" y="247"/>
                  </a:lnTo>
                  <a:lnTo>
                    <a:pt x="976" y="247"/>
                  </a:lnTo>
                  <a:lnTo>
                    <a:pt x="977" y="244"/>
                  </a:lnTo>
                  <a:lnTo>
                    <a:pt x="978" y="243"/>
                  </a:lnTo>
                  <a:lnTo>
                    <a:pt x="983" y="243"/>
                  </a:lnTo>
                  <a:lnTo>
                    <a:pt x="993" y="246"/>
                  </a:lnTo>
                  <a:lnTo>
                    <a:pt x="996" y="248"/>
                  </a:lnTo>
                  <a:lnTo>
                    <a:pt x="1001" y="250"/>
                  </a:lnTo>
                  <a:lnTo>
                    <a:pt x="1003" y="252"/>
                  </a:lnTo>
                  <a:lnTo>
                    <a:pt x="1014" y="256"/>
                  </a:lnTo>
                  <a:lnTo>
                    <a:pt x="1023" y="256"/>
                  </a:lnTo>
                  <a:lnTo>
                    <a:pt x="1027" y="255"/>
                  </a:lnTo>
                  <a:lnTo>
                    <a:pt x="1031" y="256"/>
                  </a:lnTo>
                  <a:lnTo>
                    <a:pt x="1034" y="259"/>
                  </a:lnTo>
                  <a:lnTo>
                    <a:pt x="1040" y="260"/>
                  </a:lnTo>
                  <a:lnTo>
                    <a:pt x="1044" y="261"/>
                  </a:lnTo>
                  <a:lnTo>
                    <a:pt x="1049" y="259"/>
                  </a:lnTo>
                  <a:lnTo>
                    <a:pt x="1058" y="259"/>
                  </a:lnTo>
                  <a:lnTo>
                    <a:pt x="1071" y="256"/>
                  </a:lnTo>
                  <a:lnTo>
                    <a:pt x="1079" y="257"/>
                  </a:lnTo>
                  <a:lnTo>
                    <a:pt x="1088" y="258"/>
                  </a:lnTo>
                  <a:lnTo>
                    <a:pt x="1094" y="262"/>
                  </a:lnTo>
                  <a:lnTo>
                    <a:pt x="1099" y="264"/>
                  </a:lnTo>
                  <a:lnTo>
                    <a:pt x="1103" y="267"/>
                  </a:lnTo>
                  <a:lnTo>
                    <a:pt x="1107" y="269"/>
                  </a:lnTo>
                  <a:lnTo>
                    <a:pt x="1118" y="275"/>
                  </a:lnTo>
                  <a:lnTo>
                    <a:pt x="1122" y="278"/>
                  </a:lnTo>
                  <a:lnTo>
                    <a:pt x="1129" y="283"/>
                  </a:lnTo>
                  <a:lnTo>
                    <a:pt x="1136" y="286"/>
                  </a:lnTo>
                  <a:lnTo>
                    <a:pt x="1139" y="291"/>
                  </a:lnTo>
                  <a:lnTo>
                    <a:pt x="1142" y="293"/>
                  </a:lnTo>
                  <a:lnTo>
                    <a:pt x="1149" y="302"/>
                  </a:lnTo>
                  <a:lnTo>
                    <a:pt x="1157" y="307"/>
                  </a:lnTo>
                  <a:lnTo>
                    <a:pt x="1162" y="313"/>
                  </a:lnTo>
                  <a:lnTo>
                    <a:pt x="1173" y="317"/>
                  </a:lnTo>
                  <a:lnTo>
                    <a:pt x="1177" y="324"/>
                  </a:lnTo>
                  <a:lnTo>
                    <a:pt x="1184" y="324"/>
                  </a:lnTo>
                  <a:lnTo>
                    <a:pt x="1187" y="325"/>
                  </a:lnTo>
                  <a:lnTo>
                    <a:pt x="1190" y="328"/>
                  </a:lnTo>
                  <a:lnTo>
                    <a:pt x="1195" y="330"/>
                  </a:lnTo>
                  <a:lnTo>
                    <a:pt x="1202" y="329"/>
                  </a:lnTo>
                  <a:lnTo>
                    <a:pt x="1209" y="329"/>
                  </a:lnTo>
                  <a:lnTo>
                    <a:pt x="1215" y="328"/>
                  </a:lnTo>
                  <a:lnTo>
                    <a:pt x="1229" y="330"/>
                  </a:lnTo>
                  <a:lnTo>
                    <a:pt x="1231" y="331"/>
                  </a:lnTo>
                  <a:lnTo>
                    <a:pt x="1234" y="335"/>
                  </a:lnTo>
                  <a:lnTo>
                    <a:pt x="1239" y="344"/>
                  </a:lnTo>
                  <a:lnTo>
                    <a:pt x="1242" y="355"/>
                  </a:lnTo>
                  <a:lnTo>
                    <a:pt x="1244" y="364"/>
                  </a:lnTo>
                  <a:lnTo>
                    <a:pt x="1247" y="371"/>
                  </a:lnTo>
                  <a:lnTo>
                    <a:pt x="1248" y="384"/>
                  </a:lnTo>
                  <a:lnTo>
                    <a:pt x="1251" y="387"/>
                  </a:lnTo>
                  <a:lnTo>
                    <a:pt x="1251" y="390"/>
                  </a:lnTo>
                  <a:lnTo>
                    <a:pt x="1252" y="391"/>
                  </a:lnTo>
                  <a:lnTo>
                    <a:pt x="1253" y="399"/>
                  </a:lnTo>
                  <a:lnTo>
                    <a:pt x="1252" y="403"/>
                  </a:lnTo>
                  <a:lnTo>
                    <a:pt x="1251" y="407"/>
                  </a:lnTo>
                  <a:lnTo>
                    <a:pt x="1251" y="409"/>
                  </a:lnTo>
                  <a:lnTo>
                    <a:pt x="1251" y="410"/>
                  </a:lnTo>
                  <a:lnTo>
                    <a:pt x="1251" y="412"/>
                  </a:lnTo>
                  <a:lnTo>
                    <a:pt x="1251" y="414"/>
                  </a:lnTo>
                  <a:lnTo>
                    <a:pt x="1252" y="418"/>
                  </a:lnTo>
                  <a:lnTo>
                    <a:pt x="1252" y="421"/>
                  </a:lnTo>
                  <a:lnTo>
                    <a:pt x="1250" y="425"/>
                  </a:lnTo>
                  <a:lnTo>
                    <a:pt x="1247" y="436"/>
                  </a:lnTo>
                  <a:lnTo>
                    <a:pt x="1241" y="452"/>
                  </a:lnTo>
                  <a:lnTo>
                    <a:pt x="1236" y="462"/>
                  </a:lnTo>
                  <a:lnTo>
                    <a:pt x="1227" y="472"/>
                  </a:lnTo>
                  <a:lnTo>
                    <a:pt x="1222" y="477"/>
                  </a:lnTo>
                  <a:lnTo>
                    <a:pt x="1220" y="478"/>
                  </a:lnTo>
                  <a:lnTo>
                    <a:pt x="1218" y="477"/>
                  </a:lnTo>
                  <a:lnTo>
                    <a:pt x="1219" y="479"/>
                  </a:lnTo>
                  <a:lnTo>
                    <a:pt x="1218" y="481"/>
                  </a:lnTo>
                  <a:lnTo>
                    <a:pt x="1213" y="489"/>
                  </a:lnTo>
                  <a:lnTo>
                    <a:pt x="1208" y="494"/>
                  </a:lnTo>
                  <a:lnTo>
                    <a:pt x="1201" y="502"/>
                  </a:lnTo>
                  <a:lnTo>
                    <a:pt x="1201" y="502"/>
                  </a:lnTo>
                  <a:lnTo>
                    <a:pt x="1194" y="506"/>
                  </a:lnTo>
                  <a:lnTo>
                    <a:pt x="1190" y="508"/>
                  </a:lnTo>
                  <a:lnTo>
                    <a:pt x="1184" y="513"/>
                  </a:lnTo>
                  <a:lnTo>
                    <a:pt x="1179" y="520"/>
                  </a:lnTo>
                  <a:lnTo>
                    <a:pt x="1178" y="522"/>
                  </a:lnTo>
                  <a:lnTo>
                    <a:pt x="1177" y="521"/>
                  </a:lnTo>
                  <a:lnTo>
                    <a:pt x="1177" y="525"/>
                  </a:lnTo>
                  <a:lnTo>
                    <a:pt x="1172" y="531"/>
                  </a:lnTo>
                  <a:lnTo>
                    <a:pt x="1171" y="532"/>
                  </a:lnTo>
                  <a:lnTo>
                    <a:pt x="1171" y="530"/>
                  </a:lnTo>
                  <a:lnTo>
                    <a:pt x="1172" y="529"/>
                  </a:lnTo>
                  <a:lnTo>
                    <a:pt x="1172" y="527"/>
                  </a:lnTo>
                  <a:lnTo>
                    <a:pt x="1172" y="526"/>
                  </a:lnTo>
                  <a:lnTo>
                    <a:pt x="1171" y="527"/>
                  </a:lnTo>
                  <a:lnTo>
                    <a:pt x="1168" y="531"/>
                  </a:lnTo>
                  <a:lnTo>
                    <a:pt x="1169" y="535"/>
                  </a:lnTo>
                  <a:lnTo>
                    <a:pt x="1167" y="540"/>
                  </a:lnTo>
                  <a:lnTo>
                    <a:pt x="1161" y="555"/>
                  </a:lnTo>
                  <a:lnTo>
                    <a:pt x="1152" y="567"/>
                  </a:lnTo>
                  <a:lnTo>
                    <a:pt x="1150" y="571"/>
                  </a:lnTo>
                  <a:lnTo>
                    <a:pt x="1143" y="579"/>
                  </a:lnTo>
                  <a:lnTo>
                    <a:pt x="1138" y="583"/>
                  </a:lnTo>
                  <a:lnTo>
                    <a:pt x="1136" y="583"/>
                  </a:lnTo>
                  <a:lnTo>
                    <a:pt x="1135" y="582"/>
                  </a:lnTo>
                  <a:lnTo>
                    <a:pt x="1134" y="576"/>
                  </a:lnTo>
                  <a:lnTo>
                    <a:pt x="1129" y="572"/>
                  </a:lnTo>
                  <a:lnTo>
                    <a:pt x="1129" y="571"/>
                  </a:lnTo>
                  <a:lnTo>
                    <a:pt x="1127" y="576"/>
                  </a:lnTo>
                  <a:lnTo>
                    <a:pt x="1125" y="577"/>
                  </a:lnTo>
                  <a:lnTo>
                    <a:pt x="1123" y="577"/>
                  </a:lnTo>
                  <a:lnTo>
                    <a:pt x="1126" y="579"/>
                  </a:lnTo>
                  <a:lnTo>
                    <a:pt x="1126" y="581"/>
                  </a:lnTo>
                  <a:lnTo>
                    <a:pt x="1124" y="585"/>
                  </a:lnTo>
                  <a:lnTo>
                    <a:pt x="1124" y="588"/>
                  </a:lnTo>
                  <a:lnTo>
                    <a:pt x="1120" y="593"/>
                  </a:lnTo>
                  <a:lnTo>
                    <a:pt x="1118" y="596"/>
                  </a:lnTo>
                  <a:lnTo>
                    <a:pt x="1116" y="599"/>
                  </a:lnTo>
                  <a:lnTo>
                    <a:pt x="1116" y="603"/>
                  </a:lnTo>
                  <a:lnTo>
                    <a:pt x="1118" y="602"/>
                  </a:lnTo>
                  <a:lnTo>
                    <a:pt x="1118" y="603"/>
                  </a:lnTo>
                  <a:lnTo>
                    <a:pt x="1119" y="604"/>
                  </a:lnTo>
                  <a:lnTo>
                    <a:pt x="1118" y="606"/>
                  </a:lnTo>
                  <a:lnTo>
                    <a:pt x="1117" y="609"/>
                  </a:lnTo>
                  <a:lnTo>
                    <a:pt x="1118" y="616"/>
                  </a:lnTo>
                  <a:lnTo>
                    <a:pt x="1117" y="618"/>
                  </a:lnTo>
                  <a:lnTo>
                    <a:pt x="1118" y="620"/>
                  </a:lnTo>
                  <a:lnTo>
                    <a:pt x="1120" y="617"/>
                  </a:lnTo>
                  <a:lnTo>
                    <a:pt x="1120" y="618"/>
                  </a:lnTo>
                  <a:lnTo>
                    <a:pt x="1116" y="638"/>
                  </a:lnTo>
                  <a:lnTo>
                    <a:pt x="1118" y="647"/>
                  </a:lnTo>
                  <a:lnTo>
                    <a:pt x="1119" y="658"/>
                  </a:lnTo>
                  <a:lnTo>
                    <a:pt x="1120" y="668"/>
                  </a:lnTo>
                  <a:lnTo>
                    <a:pt x="1122" y="677"/>
                  </a:lnTo>
                  <a:lnTo>
                    <a:pt x="1123" y="678"/>
                  </a:lnTo>
                  <a:lnTo>
                    <a:pt x="1120" y="689"/>
                  </a:lnTo>
                  <a:lnTo>
                    <a:pt x="1116" y="699"/>
                  </a:lnTo>
                  <a:lnTo>
                    <a:pt x="1115" y="708"/>
                  </a:lnTo>
                  <a:lnTo>
                    <a:pt x="1114" y="717"/>
                  </a:lnTo>
                  <a:lnTo>
                    <a:pt x="1112" y="721"/>
                  </a:lnTo>
                  <a:lnTo>
                    <a:pt x="1112" y="726"/>
                  </a:lnTo>
                  <a:lnTo>
                    <a:pt x="1113" y="737"/>
                  </a:lnTo>
                  <a:lnTo>
                    <a:pt x="1114" y="739"/>
                  </a:lnTo>
                  <a:lnTo>
                    <a:pt x="1110" y="744"/>
                  </a:lnTo>
                  <a:lnTo>
                    <a:pt x="1105" y="746"/>
                  </a:lnTo>
                  <a:lnTo>
                    <a:pt x="1103" y="749"/>
                  </a:lnTo>
                  <a:lnTo>
                    <a:pt x="1098" y="757"/>
                  </a:lnTo>
                  <a:lnTo>
                    <a:pt x="1095" y="770"/>
                  </a:lnTo>
                  <a:lnTo>
                    <a:pt x="1095" y="777"/>
                  </a:lnTo>
                  <a:lnTo>
                    <a:pt x="1096" y="791"/>
                  </a:lnTo>
                  <a:lnTo>
                    <a:pt x="1095" y="798"/>
                  </a:lnTo>
                  <a:lnTo>
                    <a:pt x="1093" y="802"/>
                  </a:lnTo>
                  <a:lnTo>
                    <a:pt x="1091" y="804"/>
                  </a:lnTo>
                  <a:lnTo>
                    <a:pt x="1087" y="807"/>
                  </a:lnTo>
                  <a:lnTo>
                    <a:pt x="1082" y="815"/>
                  </a:lnTo>
                  <a:lnTo>
                    <a:pt x="1080" y="823"/>
                  </a:lnTo>
                  <a:lnTo>
                    <a:pt x="1077" y="826"/>
                  </a:lnTo>
                  <a:lnTo>
                    <a:pt x="1076" y="831"/>
                  </a:lnTo>
                  <a:lnTo>
                    <a:pt x="1074" y="835"/>
                  </a:lnTo>
                  <a:lnTo>
                    <a:pt x="1068" y="843"/>
                  </a:lnTo>
                  <a:lnTo>
                    <a:pt x="1063" y="845"/>
                  </a:lnTo>
                  <a:lnTo>
                    <a:pt x="1062" y="847"/>
                  </a:lnTo>
                  <a:lnTo>
                    <a:pt x="1060" y="851"/>
                  </a:lnTo>
                  <a:lnTo>
                    <a:pt x="1056" y="858"/>
                  </a:lnTo>
                  <a:lnTo>
                    <a:pt x="1053" y="867"/>
                  </a:lnTo>
                  <a:lnTo>
                    <a:pt x="1054" y="870"/>
                  </a:lnTo>
                  <a:lnTo>
                    <a:pt x="1054" y="871"/>
                  </a:lnTo>
                  <a:lnTo>
                    <a:pt x="1055" y="881"/>
                  </a:lnTo>
                  <a:lnTo>
                    <a:pt x="1055" y="884"/>
                  </a:lnTo>
                  <a:lnTo>
                    <a:pt x="1051" y="887"/>
                  </a:lnTo>
                  <a:lnTo>
                    <a:pt x="1036" y="892"/>
                  </a:lnTo>
                  <a:lnTo>
                    <a:pt x="1032" y="895"/>
                  </a:lnTo>
                  <a:lnTo>
                    <a:pt x="1024" y="904"/>
                  </a:lnTo>
                  <a:lnTo>
                    <a:pt x="1023" y="906"/>
                  </a:lnTo>
                  <a:lnTo>
                    <a:pt x="1023" y="910"/>
                  </a:lnTo>
                  <a:lnTo>
                    <a:pt x="1025" y="911"/>
                  </a:lnTo>
                  <a:lnTo>
                    <a:pt x="1023" y="913"/>
                  </a:lnTo>
                  <a:lnTo>
                    <a:pt x="1021" y="917"/>
                  </a:lnTo>
                  <a:lnTo>
                    <a:pt x="1019" y="916"/>
                  </a:lnTo>
                  <a:lnTo>
                    <a:pt x="1004" y="916"/>
                  </a:lnTo>
                  <a:lnTo>
                    <a:pt x="996" y="917"/>
                  </a:lnTo>
                  <a:lnTo>
                    <a:pt x="992" y="917"/>
                  </a:lnTo>
                  <a:lnTo>
                    <a:pt x="990" y="917"/>
                  </a:lnTo>
                  <a:lnTo>
                    <a:pt x="988" y="915"/>
                  </a:lnTo>
                  <a:lnTo>
                    <a:pt x="988" y="913"/>
                  </a:lnTo>
                  <a:lnTo>
                    <a:pt x="989" y="911"/>
                  </a:lnTo>
                  <a:lnTo>
                    <a:pt x="988" y="909"/>
                  </a:lnTo>
                  <a:lnTo>
                    <a:pt x="986" y="909"/>
                  </a:lnTo>
                  <a:lnTo>
                    <a:pt x="983" y="910"/>
                  </a:lnTo>
                  <a:lnTo>
                    <a:pt x="983" y="911"/>
                  </a:lnTo>
                  <a:lnTo>
                    <a:pt x="983" y="913"/>
                  </a:lnTo>
                  <a:lnTo>
                    <a:pt x="984" y="915"/>
                  </a:lnTo>
                  <a:lnTo>
                    <a:pt x="984" y="916"/>
                  </a:lnTo>
                  <a:lnTo>
                    <a:pt x="984" y="918"/>
                  </a:lnTo>
                  <a:lnTo>
                    <a:pt x="979" y="919"/>
                  </a:lnTo>
                  <a:lnTo>
                    <a:pt x="973" y="920"/>
                  </a:lnTo>
                  <a:lnTo>
                    <a:pt x="967" y="921"/>
                  </a:lnTo>
                  <a:lnTo>
                    <a:pt x="962" y="922"/>
                  </a:lnTo>
                  <a:lnTo>
                    <a:pt x="959" y="921"/>
                  </a:lnTo>
                  <a:lnTo>
                    <a:pt x="962" y="920"/>
                  </a:lnTo>
                  <a:lnTo>
                    <a:pt x="965" y="920"/>
                  </a:lnTo>
                  <a:lnTo>
                    <a:pt x="969" y="919"/>
                  </a:lnTo>
                  <a:lnTo>
                    <a:pt x="969" y="917"/>
                  </a:lnTo>
                  <a:lnTo>
                    <a:pt x="963" y="916"/>
                  </a:lnTo>
                  <a:lnTo>
                    <a:pt x="958" y="917"/>
                  </a:lnTo>
                  <a:lnTo>
                    <a:pt x="954" y="919"/>
                  </a:lnTo>
                  <a:lnTo>
                    <a:pt x="947" y="919"/>
                  </a:lnTo>
                  <a:lnTo>
                    <a:pt x="938" y="921"/>
                  </a:lnTo>
                  <a:lnTo>
                    <a:pt x="937" y="922"/>
                  </a:lnTo>
                  <a:lnTo>
                    <a:pt x="937" y="926"/>
                  </a:lnTo>
                  <a:lnTo>
                    <a:pt x="939" y="927"/>
                  </a:lnTo>
                  <a:lnTo>
                    <a:pt x="940" y="928"/>
                  </a:lnTo>
                  <a:lnTo>
                    <a:pt x="939" y="930"/>
                  </a:lnTo>
                  <a:lnTo>
                    <a:pt x="937" y="930"/>
                  </a:lnTo>
                  <a:lnTo>
                    <a:pt x="928" y="932"/>
                  </a:lnTo>
                  <a:lnTo>
                    <a:pt x="920" y="938"/>
                  </a:lnTo>
                  <a:lnTo>
                    <a:pt x="917" y="939"/>
                  </a:lnTo>
                  <a:lnTo>
                    <a:pt x="914" y="943"/>
                  </a:lnTo>
                  <a:lnTo>
                    <a:pt x="913" y="945"/>
                  </a:lnTo>
                  <a:lnTo>
                    <a:pt x="912" y="946"/>
                  </a:lnTo>
                  <a:lnTo>
                    <a:pt x="910" y="946"/>
                  </a:lnTo>
                  <a:lnTo>
                    <a:pt x="906" y="945"/>
                  </a:lnTo>
                  <a:lnTo>
                    <a:pt x="900" y="945"/>
                  </a:lnTo>
                  <a:lnTo>
                    <a:pt x="896" y="946"/>
                  </a:lnTo>
                  <a:lnTo>
                    <a:pt x="874" y="957"/>
                  </a:lnTo>
                  <a:lnTo>
                    <a:pt x="867" y="962"/>
                  </a:lnTo>
                  <a:lnTo>
                    <a:pt x="858" y="971"/>
                  </a:lnTo>
                  <a:lnTo>
                    <a:pt x="844" y="980"/>
                  </a:lnTo>
                  <a:lnTo>
                    <a:pt x="836" y="986"/>
                  </a:lnTo>
                  <a:lnTo>
                    <a:pt x="834" y="988"/>
                  </a:lnTo>
                  <a:lnTo>
                    <a:pt x="833" y="989"/>
                  </a:lnTo>
                  <a:lnTo>
                    <a:pt x="831" y="990"/>
                  </a:lnTo>
                  <a:lnTo>
                    <a:pt x="832" y="990"/>
                  </a:lnTo>
                  <a:lnTo>
                    <a:pt x="834" y="991"/>
                  </a:lnTo>
                  <a:lnTo>
                    <a:pt x="833" y="994"/>
                  </a:lnTo>
                  <a:lnTo>
                    <a:pt x="830" y="996"/>
                  </a:lnTo>
                  <a:lnTo>
                    <a:pt x="824" y="1003"/>
                  </a:lnTo>
                  <a:lnTo>
                    <a:pt x="823" y="1002"/>
                  </a:lnTo>
                  <a:lnTo>
                    <a:pt x="825" y="999"/>
                  </a:lnTo>
                  <a:lnTo>
                    <a:pt x="822" y="999"/>
                  </a:lnTo>
                  <a:lnTo>
                    <a:pt x="818" y="997"/>
                  </a:lnTo>
                  <a:lnTo>
                    <a:pt x="816" y="999"/>
                  </a:lnTo>
                  <a:lnTo>
                    <a:pt x="817" y="1002"/>
                  </a:lnTo>
                  <a:lnTo>
                    <a:pt x="816" y="1004"/>
                  </a:lnTo>
                  <a:lnTo>
                    <a:pt x="812" y="1004"/>
                  </a:lnTo>
                  <a:lnTo>
                    <a:pt x="810" y="1004"/>
                  </a:lnTo>
                  <a:lnTo>
                    <a:pt x="808" y="1001"/>
                  </a:lnTo>
                  <a:lnTo>
                    <a:pt x="809" y="1006"/>
                  </a:lnTo>
                  <a:lnTo>
                    <a:pt x="815" y="1007"/>
                  </a:lnTo>
                  <a:lnTo>
                    <a:pt x="817" y="1007"/>
                  </a:lnTo>
                  <a:lnTo>
                    <a:pt x="818" y="1009"/>
                  </a:lnTo>
                  <a:lnTo>
                    <a:pt x="813" y="1017"/>
                  </a:lnTo>
                  <a:lnTo>
                    <a:pt x="810" y="1018"/>
                  </a:lnTo>
                  <a:lnTo>
                    <a:pt x="809" y="1019"/>
                  </a:lnTo>
                  <a:lnTo>
                    <a:pt x="811" y="1019"/>
                  </a:lnTo>
                  <a:lnTo>
                    <a:pt x="812" y="1021"/>
                  </a:lnTo>
                  <a:lnTo>
                    <a:pt x="811" y="1030"/>
                  </a:lnTo>
                  <a:lnTo>
                    <a:pt x="809" y="1031"/>
                  </a:lnTo>
                  <a:lnTo>
                    <a:pt x="808" y="1031"/>
                  </a:lnTo>
                  <a:lnTo>
                    <a:pt x="807" y="1033"/>
                  </a:lnTo>
                  <a:lnTo>
                    <a:pt x="808" y="1036"/>
                  </a:lnTo>
                  <a:lnTo>
                    <a:pt x="810" y="1038"/>
                  </a:lnTo>
                  <a:lnTo>
                    <a:pt x="810" y="1042"/>
                  </a:lnTo>
                  <a:lnTo>
                    <a:pt x="809" y="1045"/>
                  </a:lnTo>
                  <a:lnTo>
                    <a:pt x="809" y="1048"/>
                  </a:lnTo>
                  <a:lnTo>
                    <a:pt x="811" y="1054"/>
                  </a:lnTo>
                  <a:lnTo>
                    <a:pt x="812" y="1061"/>
                  </a:lnTo>
                  <a:lnTo>
                    <a:pt x="812" y="1064"/>
                  </a:lnTo>
                  <a:lnTo>
                    <a:pt x="813" y="1066"/>
                  </a:lnTo>
                  <a:lnTo>
                    <a:pt x="812" y="1069"/>
                  </a:lnTo>
                  <a:lnTo>
                    <a:pt x="812" y="1072"/>
                  </a:lnTo>
                  <a:lnTo>
                    <a:pt x="810" y="1079"/>
                  </a:lnTo>
                  <a:lnTo>
                    <a:pt x="811" y="1089"/>
                  </a:lnTo>
                  <a:lnTo>
                    <a:pt x="811" y="1097"/>
                  </a:lnTo>
                  <a:lnTo>
                    <a:pt x="810" y="1102"/>
                  </a:lnTo>
                  <a:lnTo>
                    <a:pt x="809" y="1106"/>
                  </a:lnTo>
                  <a:lnTo>
                    <a:pt x="805" y="1111"/>
                  </a:lnTo>
                  <a:lnTo>
                    <a:pt x="805" y="1116"/>
                  </a:lnTo>
                  <a:lnTo>
                    <a:pt x="798" y="1120"/>
                  </a:lnTo>
                  <a:lnTo>
                    <a:pt x="790" y="1127"/>
                  </a:lnTo>
                  <a:lnTo>
                    <a:pt x="783" y="1134"/>
                  </a:lnTo>
                  <a:lnTo>
                    <a:pt x="775" y="1144"/>
                  </a:lnTo>
                  <a:lnTo>
                    <a:pt x="766" y="1160"/>
                  </a:lnTo>
                  <a:lnTo>
                    <a:pt x="758" y="1184"/>
                  </a:lnTo>
                  <a:lnTo>
                    <a:pt x="747" y="1201"/>
                  </a:lnTo>
                  <a:lnTo>
                    <a:pt x="743" y="1207"/>
                  </a:lnTo>
                  <a:lnTo>
                    <a:pt x="737" y="1214"/>
                  </a:lnTo>
                  <a:lnTo>
                    <a:pt x="730" y="1223"/>
                  </a:lnTo>
                  <a:lnTo>
                    <a:pt x="720" y="1231"/>
                  </a:lnTo>
                  <a:lnTo>
                    <a:pt x="709" y="1238"/>
                  </a:lnTo>
                  <a:lnTo>
                    <a:pt x="706" y="1242"/>
                  </a:lnTo>
                  <a:lnTo>
                    <a:pt x="702" y="1246"/>
                  </a:lnTo>
                  <a:lnTo>
                    <a:pt x="701" y="1244"/>
                  </a:lnTo>
                  <a:lnTo>
                    <a:pt x="701" y="1241"/>
                  </a:lnTo>
                  <a:lnTo>
                    <a:pt x="701" y="1238"/>
                  </a:lnTo>
                  <a:lnTo>
                    <a:pt x="701" y="1236"/>
                  </a:lnTo>
                  <a:lnTo>
                    <a:pt x="703" y="1235"/>
                  </a:lnTo>
                  <a:lnTo>
                    <a:pt x="706" y="1237"/>
                  </a:lnTo>
                  <a:lnTo>
                    <a:pt x="708" y="1236"/>
                  </a:lnTo>
                  <a:lnTo>
                    <a:pt x="709" y="1234"/>
                  </a:lnTo>
                  <a:lnTo>
                    <a:pt x="713" y="1234"/>
                  </a:lnTo>
                  <a:lnTo>
                    <a:pt x="721" y="1225"/>
                  </a:lnTo>
                  <a:lnTo>
                    <a:pt x="726" y="1222"/>
                  </a:lnTo>
                  <a:lnTo>
                    <a:pt x="729" y="1217"/>
                  </a:lnTo>
                  <a:lnTo>
                    <a:pt x="730" y="1215"/>
                  </a:lnTo>
                  <a:lnTo>
                    <a:pt x="730" y="1209"/>
                  </a:lnTo>
                  <a:lnTo>
                    <a:pt x="731" y="1207"/>
                  </a:lnTo>
                  <a:lnTo>
                    <a:pt x="736" y="1208"/>
                  </a:lnTo>
                  <a:lnTo>
                    <a:pt x="736" y="1206"/>
                  </a:lnTo>
                  <a:lnTo>
                    <a:pt x="736" y="1205"/>
                  </a:lnTo>
                  <a:lnTo>
                    <a:pt x="737" y="1201"/>
                  </a:lnTo>
                  <a:lnTo>
                    <a:pt x="742" y="1198"/>
                  </a:lnTo>
                  <a:lnTo>
                    <a:pt x="745" y="1193"/>
                  </a:lnTo>
                  <a:lnTo>
                    <a:pt x="744" y="1184"/>
                  </a:lnTo>
                  <a:lnTo>
                    <a:pt x="745" y="1183"/>
                  </a:lnTo>
                  <a:lnTo>
                    <a:pt x="747" y="1184"/>
                  </a:lnTo>
                  <a:lnTo>
                    <a:pt x="748" y="1184"/>
                  </a:lnTo>
                  <a:lnTo>
                    <a:pt x="749" y="1179"/>
                  </a:lnTo>
                  <a:lnTo>
                    <a:pt x="749" y="1177"/>
                  </a:lnTo>
                  <a:lnTo>
                    <a:pt x="747" y="1176"/>
                  </a:lnTo>
                  <a:lnTo>
                    <a:pt x="737" y="1181"/>
                  </a:lnTo>
                  <a:lnTo>
                    <a:pt x="734" y="1181"/>
                  </a:lnTo>
                  <a:lnTo>
                    <a:pt x="734" y="1177"/>
                  </a:lnTo>
                  <a:lnTo>
                    <a:pt x="729" y="1175"/>
                  </a:lnTo>
                  <a:lnTo>
                    <a:pt x="728" y="1172"/>
                  </a:lnTo>
                  <a:lnTo>
                    <a:pt x="727" y="1170"/>
                  </a:lnTo>
                  <a:lnTo>
                    <a:pt x="725" y="1169"/>
                  </a:lnTo>
                  <a:lnTo>
                    <a:pt x="726" y="1173"/>
                  </a:lnTo>
                  <a:lnTo>
                    <a:pt x="726" y="1177"/>
                  </a:lnTo>
                  <a:lnTo>
                    <a:pt x="730" y="1181"/>
                  </a:lnTo>
                  <a:lnTo>
                    <a:pt x="729" y="1183"/>
                  </a:lnTo>
                  <a:lnTo>
                    <a:pt x="727" y="1185"/>
                  </a:lnTo>
                  <a:lnTo>
                    <a:pt x="726" y="1190"/>
                  </a:lnTo>
                  <a:lnTo>
                    <a:pt x="726" y="1195"/>
                  </a:lnTo>
                  <a:lnTo>
                    <a:pt x="725" y="1193"/>
                  </a:lnTo>
                  <a:lnTo>
                    <a:pt x="723" y="1193"/>
                  </a:lnTo>
                  <a:lnTo>
                    <a:pt x="723" y="1199"/>
                  </a:lnTo>
                  <a:lnTo>
                    <a:pt x="720" y="1201"/>
                  </a:lnTo>
                  <a:lnTo>
                    <a:pt x="720" y="1204"/>
                  </a:lnTo>
                  <a:lnTo>
                    <a:pt x="720" y="1207"/>
                  </a:lnTo>
                  <a:lnTo>
                    <a:pt x="719" y="1209"/>
                  </a:lnTo>
                  <a:lnTo>
                    <a:pt x="712" y="1214"/>
                  </a:lnTo>
                  <a:lnTo>
                    <a:pt x="706" y="1217"/>
                  </a:lnTo>
                  <a:lnTo>
                    <a:pt x="704" y="1219"/>
                  </a:lnTo>
                  <a:lnTo>
                    <a:pt x="703" y="1223"/>
                  </a:lnTo>
                  <a:lnTo>
                    <a:pt x="702" y="1227"/>
                  </a:lnTo>
                  <a:lnTo>
                    <a:pt x="699" y="1231"/>
                  </a:lnTo>
                  <a:lnTo>
                    <a:pt x="697" y="1237"/>
                  </a:lnTo>
                  <a:lnTo>
                    <a:pt x="697" y="1240"/>
                  </a:lnTo>
                  <a:lnTo>
                    <a:pt x="697" y="1245"/>
                  </a:lnTo>
                  <a:lnTo>
                    <a:pt x="699" y="1248"/>
                  </a:lnTo>
                  <a:lnTo>
                    <a:pt x="697" y="1250"/>
                  </a:lnTo>
                  <a:lnTo>
                    <a:pt x="694" y="1254"/>
                  </a:lnTo>
                  <a:lnTo>
                    <a:pt x="692" y="1258"/>
                  </a:lnTo>
                  <a:lnTo>
                    <a:pt x="687" y="1275"/>
                  </a:lnTo>
                  <a:lnTo>
                    <a:pt x="682" y="1285"/>
                  </a:lnTo>
                  <a:lnTo>
                    <a:pt x="679" y="1290"/>
                  </a:lnTo>
                  <a:lnTo>
                    <a:pt x="674" y="1295"/>
                  </a:lnTo>
                  <a:lnTo>
                    <a:pt x="659" y="1308"/>
                  </a:lnTo>
                  <a:lnTo>
                    <a:pt x="658" y="1308"/>
                  </a:lnTo>
                  <a:lnTo>
                    <a:pt x="656" y="1306"/>
                  </a:lnTo>
                  <a:lnTo>
                    <a:pt x="654" y="1305"/>
                  </a:lnTo>
                  <a:lnTo>
                    <a:pt x="654" y="1305"/>
                  </a:lnTo>
                  <a:lnTo>
                    <a:pt x="654" y="1303"/>
                  </a:lnTo>
                  <a:lnTo>
                    <a:pt x="654" y="1299"/>
                  </a:lnTo>
                  <a:lnTo>
                    <a:pt x="654" y="1286"/>
                  </a:lnTo>
                  <a:lnTo>
                    <a:pt x="655" y="1284"/>
                  </a:lnTo>
                  <a:lnTo>
                    <a:pt x="655" y="1282"/>
                  </a:lnTo>
                  <a:lnTo>
                    <a:pt x="658" y="1280"/>
                  </a:lnTo>
                  <a:lnTo>
                    <a:pt x="661" y="1277"/>
                  </a:lnTo>
                  <a:lnTo>
                    <a:pt x="664" y="1273"/>
                  </a:lnTo>
                  <a:lnTo>
                    <a:pt x="667" y="1270"/>
                  </a:lnTo>
                  <a:lnTo>
                    <a:pt x="666" y="1267"/>
                  </a:lnTo>
                  <a:lnTo>
                    <a:pt x="663" y="1266"/>
                  </a:lnTo>
                  <a:lnTo>
                    <a:pt x="660" y="1264"/>
                  </a:lnTo>
                  <a:lnTo>
                    <a:pt x="655" y="1261"/>
                  </a:lnTo>
                  <a:lnTo>
                    <a:pt x="652" y="1257"/>
                  </a:lnTo>
                  <a:lnTo>
                    <a:pt x="650" y="1253"/>
                  </a:lnTo>
                  <a:lnTo>
                    <a:pt x="649" y="1249"/>
                  </a:lnTo>
                  <a:lnTo>
                    <a:pt x="647" y="1245"/>
                  </a:lnTo>
                  <a:lnTo>
                    <a:pt x="647" y="1244"/>
                  </a:lnTo>
                  <a:lnTo>
                    <a:pt x="645" y="1243"/>
                  </a:lnTo>
                  <a:lnTo>
                    <a:pt x="643" y="1242"/>
                  </a:lnTo>
                  <a:lnTo>
                    <a:pt x="641" y="1240"/>
                  </a:lnTo>
                  <a:lnTo>
                    <a:pt x="639" y="1239"/>
                  </a:lnTo>
                  <a:lnTo>
                    <a:pt x="636" y="1238"/>
                  </a:lnTo>
                  <a:lnTo>
                    <a:pt x="632" y="1236"/>
                  </a:lnTo>
                  <a:lnTo>
                    <a:pt x="627" y="1232"/>
                  </a:lnTo>
                  <a:lnTo>
                    <a:pt x="624" y="1227"/>
                  </a:lnTo>
                  <a:lnTo>
                    <a:pt x="622" y="1225"/>
                  </a:lnTo>
                  <a:lnTo>
                    <a:pt x="621" y="1223"/>
                  </a:lnTo>
                  <a:lnTo>
                    <a:pt x="610" y="1219"/>
                  </a:lnTo>
                  <a:lnTo>
                    <a:pt x="606" y="1215"/>
                  </a:lnTo>
                  <a:lnTo>
                    <a:pt x="604" y="1216"/>
                  </a:lnTo>
                  <a:lnTo>
                    <a:pt x="602" y="1215"/>
                  </a:lnTo>
                  <a:lnTo>
                    <a:pt x="599" y="1213"/>
                  </a:lnTo>
                  <a:lnTo>
                    <a:pt x="598" y="1212"/>
                  </a:lnTo>
                  <a:lnTo>
                    <a:pt x="597" y="1210"/>
                  </a:lnTo>
                  <a:lnTo>
                    <a:pt x="596" y="1208"/>
                  </a:lnTo>
                  <a:lnTo>
                    <a:pt x="595" y="1206"/>
                  </a:lnTo>
                  <a:lnTo>
                    <a:pt x="592" y="1203"/>
                  </a:lnTo>
                  <a:lnTo>
                    <a:pt x="589" y="1200"/>
                  </a:lnTo>
                  <a:lnTo>
                    <a:pt x="587" y="1199"/>
                  </a:lnTo>
                  <a:lnTo>
                    <a:pt x="587" y="1199"/>
                  </a:lnTo>
                  <a:lnTo>
                    <a:pt x="586" y="1201"/>
                  </a:lnTo>
                  <a:lnTo>
                    <a:pt x="586" y="1202"/>
                  </a:lnTo>
                  <a:lnTo>
                    <a:pt x="585" y="1202"/>
                  </a:lnTo>
                  <a:lnTo>
                    <a:pt x="582" y="1204"/>
                  </a:lnTo>
                  <a:lnTo>
                    <a:pt x="581" y="1206"/>
                  </a:lnTo>
                  <a:lnTo>
                    <a:pt x="579" y="1207"/>
                  </a:lnTo>
                  <a:lnTo>
                    <a:pt x="576" y="1207"/>
                  </a:lnTo>
                  <a:lnTo>
                    <a:pt x="575" y="1207"/>
                  </a:lnTo>
                  <a:lnTo>
                    <a:pt x="575" y="1207"/>
                  </a:lnTo>
                  <a:lnTo>
                    <a:pt x="575" y="1204"/>
                  </a:lnTo>
                  <a:lnTo>
                    <a:pt x="575" y="1198"/>
                  </a:lnTo>
                  <a:lnTo>
                    <a:pt x="574" y="1196"/>
                  </a:lnTo>
                  <a:lnTo>
                    <a:pt x="572" y="1194"/>
                  </a:lnTo>
                  <a:lnTo>
                    <a:pt x="569" y="1191"/>
                  </a:lnTo>
                  <a:lnTo>
                    <a:pt x="562" y="1184"/>
                  </a:lnTo>
                  <a:lnTo>
                    <a:pt x="552" y="1174"/>
                  </a:lnTo>
                  <a:lnTo>
                    <a:pt x="548" y="1171"/>
                  </a:lnTo>
                  <a:lnTo>
                    <a:pt x="545" y="1171"/>
                  </a:lnTo>
                  <a:lnTo>
                    <a:pt x="542" y="1172"/>
                  </a:lnTo>
                  <a:lnTo>
                    <a:pt x="539" y="1173"/>
                  </a:lnTo>
                  <a:lnTo>
                    <a:pt x="537" y="1177"/>
                  </a:lnTo>
                  <a:lnTo>
                    <a:pt x="536" y="1178"/>
                  </a:lnTo>
                  <a:lnTo>
                    <a:pt x="531" y="1178"/>
                  </a:lnTo>
                  <a:lnTo>
                    <a:pt x="526" y="1177"/>
                  </a:lnTo>
                  <a:lnTo>
                    <a:pt x="524" y="1174"/>
                  </a:lnTo>
                  <a:lnTo>
                    <a:pt x="525" y="1173"/>
                  </a:lnTo>
                  <a:lnTo>
                    <a:pt x="530" y="1169"/>
                  </a:lnTo>
                  <a:lnTo>
                    <a:pt x="533" y="1165"/>
                  </a:lnTo>
                  <a:lnTo>
                    <a:pt x="534" y="1162"/>
                  </a:lnTo>
                  <a:lnTo>
                    <a:pt x="536" y="1160"/>
                  </a:lnTo>
                  <a:lnTo>
                    <a:pt x="540" y="1157"/>
                  </a:lnTo>
                  <a:lnTo>
                    <a:pt x="545" y="1153"/>
                  </a:lnTo>
                  <a:lnTo>
                    <a:pt x="550" y="1146"/>
                  </a:lnTo>
                  <a:lnTo>
                    <a:pt x="554" y="1141"/>
                  </a:lnTo>
                  <a:lnTo>
                    <a:pt x="554" y="1138"/>
                  </a:lnTo>
                  <a:lnTo>
                    <a:pt x="557" y="1136"/>
                  </a:lnTo>
                  <a:lnTo>
                    <a:pt x="560" y="1135"/>
                  </a:lnTo>
                  <a:lnTo>
                    <a:pt x="563" y="1131"/>
                  </a:lnTo>
                  <a:lnTo>
                    <a:pt x="565" y="1125"/>
                  </a:lnTo>
                  <a:lnTo>
                    <a:pt x="568" y="1122"/>
                  </a:lnTo>
                  <a:lnTo>
                    <a:pt x="572" y="1118"/>
                  </a:lnTo>
                  <a:lnTo>
                    <a:pt x="574" y="1116"/>
                  </a:lnTo>
                  <a:lnTo>
                    <a:pt x="575" y="1114"/>
                  </a:lnTo>
                  <a:lnTo>
                    <a:pt x="575" y="1112"/>
                  </a:lnTo>
                  <a:lnTo>
                    <a:pt x="577" y="1112"/>
                  </a:lnTo>
                  <a:lnTo>
                    <a:pt x="578" y="1111"/>
                  </a:lnTo>
                  <a:lnTo>
                    <a:pt x="578" y="1110"/>
                  </a:lnTo>
                  <a:lnTo>
                    <a:pt x="578" y="1108"/>
                  </a:lnTo>
                  <a:lnTo>
                    <a:pt x="580" y="1108"/>
                  </a:lnTo>
                  <a:lnTo>
                    <a:pt x="581" y="1108"/>
                  </a:lnTo>
                  <a:lnTo>
                    <a:pt x="584" y="1109"/>
                  </a:lnTo>
                  <a:lnTo>
                    <a:pt x="585" y="1109"/>
                  </a:lnTo>
                  <a:lnTo>
                    <a:pt x="586" y="1107"/>
                  </a:lnTo>
                  <a:lnTo>
                    <a:pt x="585" y="1106"/>
                  </a:lnTo>
                  <a:lnTo>
                    <a:pt x="583" y="1104"/>
                  </a:lnTo>
                  <a:lnTo>
                    <a:pt x="584" y="1102"/>
                  </a:lnTo>
                  <a:lnTo>
                    <a:pt x="588" y="1099"/>
                  </a:lnTo>
                  <a:lnTo>
                    <a:pt x="592" y="1098"/>
                  </a:lnTo>
                  <a:lnTo>
                    <a:pt x="594" y="1096"/>
                  </a:lnTo>
                  <a:lnTo>
                    <a:pt x="596" y="1093"/>
                  </a:lnTo>
                  <a:lnTo>
                    <a:pt x="599" y="1091"/>
                  </a:lnTo>
                  <a:lnTo>
                    <a:pt x="604" y="1090"/>
                  </a:lnTo>
                  <a:lnTo>
                    <a:pt x="605" y="1089"/>
                  </a:lnTo>
                  <a:lnTo>
                    <a:pt x="605" y="1088"/>
                  </a:lnTo>
                  <a:lnTo>
                    <a:pt x="606" y="1086"/>
                  </a:lnTo>
                  <a:lnTo>
                    <a:pt x="608" y="1086"/>
                  </a:lnTo>
                  <a:lnTo>
                    <a:pt x="610" y="1084"/>
                  </a:lnTo>
                  <a:lnTo>
                    <a:pt x="610" y="1082"/>
                  </a:lnTo>
                  <a:lnTo>
                    <a:pt x="611" y="1080"/>
                  </a:lnTo>
                  <a:lnTo>
                    <a:pt x="613" y="1079"/>
                  </a:lnTo>
                  <a:lnTo>
                    <a:pt x="615" y="1078"/>
                  </a:lnTo>
                  <a:lnTo>
                    <a:pt x="616" y="1078"/>
                  </a:lnTo>
                  <a:lnTo>
                    <a:pt x="617" y="1078"/>
                  </a:lnTo>
                  <a:lnTo>
                    <a:pt x="619" y="1076"/>
                  </a:lnTo>
                  <a:lnTo>
                    <a:pt x="621" y="1075"/>
                  </a:lnTo>
                  <a:lnTo>
                    <a:pt x="624" y="1075"/>
                  </a:lnTo>
                  <a:lnTo>
                    <a:pt x="625" y="1075"/>
                  </a:lnTo>
                  <a:lnTo>
                    <a:pt x="628" y="1074"/>
                  </a:lnTo>
                  <a:lnTo>
                    <a:pt x="631" y="1073"/>
                  </a:lnTo>
                  <a:lnTo>
                    <a:pt x="632" y="1069"/>
                  </a:lnTo>
                  <a:lnTo>
                    <a:pt x="634" y="1068"/>
                  </a:lnTo>
                  <a:lnTo>
                    <a:pt x="635" y="1069"/>
                  </a:lnTo>
                  <a:lnTo>
                    <a:pt x="638" y="1068"/>
                  </a:lnTo>
                  <a:lnTo>
                    <a:pt x="641" y="1065"/>
                  </a:lnTo>
                  <a:lnTo>
                    <a:pt x="642" y="1065"/>
                  </a:lnTo>
                  <a:lnTo>
                    <a:pt x="644" y="1063"/>
                  </a:lnTo>
                  <a:lnTo>
                    <a:pt x="647" y="1058"/>
                  </a:lnTo>
                  <a:lnTo>
                    <a:pt x="648" y="1054"/>
                  </a:lnTo>
                  <a:lnTo>
                    <a:pt x="648" y="1052"/>
                  </a:lnTo>
                  <a:lnTo>
                    <a:pt x="647" y="1050"/>
                  </a:lnTo>
                  <a:lnTo>
                    <a:pt x="648" y="1047"/>
                  </a:lnTo>
                  <a:lnTo>
                    <a:pt x="648" y="1039"/>
                  </a:lnTo>
                  <a:lnTo>
                    <a:pt x="648" y="1036"/>
                  </a:lnTo>
                  <a:lnTo>
                    <a:pt x="650" y="1034"/>
                  </a:lnTo>
                  <a:lnTo>
                    <a:pt x="649" y="1031"/>
                  </a:lnTo>
                  <a:lnTo>
                    <a:pt x="647" y="1026"/>
                  </a:lnTo>
                  <a:lnTo>
                    <a:pt x="644" y="1022"/>
                  </a:lnTo>
                  <a:lnTo>
                    <a:pt x="643" y="1015"/>
                  </a:lnTo>
                  <a:lnTo>
                    <a:pt x="643" y="1012"/>
                  </a:lnTo>
                  <a:lnTo>
                    <a:pt x="641" y="1011"/>
                  </a:lnTo>
                  <a:lnTo>
                    <a:pt x="639" y="1009"/>
                  </a:lnTo>
                  <a:lnTo>
                    <a:pt x="637" y="1008"/>
                  </a:lnTo>
                  <a:lnTo>
                    <a:pt x="635" y="1007"/>
                  </a:lnTo>
                  <a:lnTo>
                    <a:pt x="634" y="1007"/>
                  </a:lnTo>
                  <a:lnTo>
                    <a:pt x="632" y="1007"/>
                  </a:lnTo>
                  <a:lnTo>
                    <a:pt x="631" y="1008"/>
                  </a:lnTo>
                  <a:lnTo>
                    <a:pt x="628" y="1008"/>
                  </a:lnTo>
                  <a:lnTo>
                    <a:pt x="627" y="1009"/>
                  </a:lnTo>
                  <a:lnTo>
                    <a:pt x="625" y="1010"/>
                  </a:lnTo>
                  <a:lnTo>
                    <a:pt x="623" y="1010"/>
                  </a:lnTo>
                  <a:lnTo>
                    <a:pt x="622" y="1009"/>
                  </a:lnTo>
                  <a:lnTo>
                    <a:pt x="619" y="1009"/>
                  </a:lnTo>
                  <a:lnTo>
                    <a:pt x="619" y="1003"/>
                  </a:lnTo>
                  <a:lnTo>
                    <a:pt x="624" y="996"/>
                  </a:lnTo>
                  <a:lnTo>
                    <a:pt x="625" y="993"/>
                  </a:lnTo>
                  <a:lnTo>
                    <a:pt x="624" y="990"/>
                  </a:lnTo>
                  <a:lnTo>
                    <a:pt x="626" y="984"/>
                  </a:lnTo>
                  <a:lnTo>
                    <a:pt x="629" y="972"/>
                  </a:lnTo>
                  <a:lnTo>
                    <a:pt x="630" y="964"/>
                  </a:lnTo>
                  <a:lnTo>
                    <a:pt x="629" y="960"/>
                  </a:lnTo>
                  <a:lnTo>
                    <a:pt x="629" y="958"/>
                  </a:lnTo>
                  <a:lnTo>
                    <a:pt x="630" y="955"/>
                  </a:lnTo>
                  <a:lnTo>
                    <a:pt x="632" y="955"/>
                  </a:lnTo>
                  <a:lnTo>
                    <a:pt x="627" y="952"/>
                  </a:lnTo>
                  <a:lnTo>
                    <a:pt x="625" y="950"/>
                  </a:lnTo>
                  <a:lnTo>
                    <a:pt x="622" y="948"/>
                  </a:lnTo>
                  <a:lnTo>
                    <a:pt x="619" y="947"/>
                  </a:lnTo>
                  <a:lnTo>
                    <a:pt x="617" y="947"/>
                  </a:lnTo>
                  <a:lnTo>
                    <a:pt x="616" y="948"/>
                  </a:lnTo>
                  <a:lnTo>
                    <a:pt x="613" y="949"/>
                  </a:lnTo>
                  <a:lnTo>
                    <a:pt x="610" y="952"/>
                  </a:lnTo>
                  <a:lnTo>
                    <a:pt x="608" y="952"/>
                  </a:lnTo>
                  <a:lnTo>
                    <a:pt x="605" y="953"/>
                  </a:lnTo>
                  <a:lnTo>
                    <a:pt x="601" y="954"/>
                  </a:lnTo>
                  <a:lnTo>
                    <a:pt x="598" y="954"/>
                  </a:lnTo>
                  <a:lnTo>
                    <a:pt x="595" y="953"/>
                  </a:lnTo>
                  <a:lnTo>
                    <a:pt x="594" y="952"/>
                  </a:lnTo>
                  <a:lnTo>
                    <a:pt x="593" y="949"/>
                  </a:lnTo>
                  <a:lnTo>
                    <a:pt x="593" y="946"/>
                  </a:lnTo>
                  <a:lnTo>
                    <a:pt x="592" y="943"/>
                  </a:lnTo>
                  <a:lnTo>
                    <a:pt x="591" y="940"/>
                  </a:lnTo>
                  <a:lnTo>
                    <a:pt x="590" y="939"/>
                  </a:lnTo>
                  <a:lnTo>
                    <a:pt x="590" y="937"/>
                  </a:lnTo>
                  <a:lnTo>
                    <a:pt x="590" y="934"/>
                  </a:lnTo>
                  <a:lnTo>
                    <a:pt x="591" y="933"/>
                  </a:lnTo>
                  <a:lnTo>
                    <a:pt x="590" y="931"/>
                  </a:lnTo>
                  <a:lnTo>
                    <a:pt x="589" y="930"/>
                  </a:lnTo>
                  <a:lnTo>
                    <a:pt x="589" y="927"/>
                  </a:lnTo>
                  <a:lnTo>
                    <a:pt x="589" y="924"/>
                  </a:lnTo>
                  <a:lnTo>
                    <a:pt x="588" y="922"/>
                  </a:lnTo>
                  <a:lnTo>
                    <a:pt x="587" y="919"/>
                  </a:lnTo>
                  <a:lnTo>
                    <a:pt x="587" y="917"/>
                  </a:lnTo>
                  <a:lnTo>
                    <a:pt x="586" y="915"/>
                  </a:lnTo>
                  <a:lnTo>
                    <a:pt x="586" y="912"/>
                  </a:lnTo>
                  <a:lnTo>
                    <a:pt x="587" y="910"/>
                  </a:lnTo>
                  <a:lnTo>
                    <a:pt x="587" y="907"/>
                  </a:lnTo>
                  <a:lnTo>
                    <a:pt x="586" y="905"/>
                  </a:lnTo>
                  <a:lnTo>
                    <a:pt x="585" y="905"/>
                  </a:lnTo>
                  <a:lnTo>
                    <a:pt x="583" y="902"/>
                  </a:lnTo>
                  <a:lnTo>
                    <a:pt x="583" y="899"/>
                  </a:lnTo>
                  <a:lnTo>
                    <a:pt x="581" y="896"/>
                  </a:lnTo>
                  <a:lnTo>
                    <a:pt x="580" y="895"/>
                  </a:lnTo>
                  <a:lnTo>
                    <a:pt x="578" y="895"/>
                  </a:lnTo>
                  <a:lnTo>
                    <a:pt x="575" y="894"/>
                  </a:lnTo>
                  <a:lnTo>
                    <a:pt x="573" y="894"/>
                  </a:lnTo>
                  <a:lnTo>
                    <a:pt x="569" y="894"/>
                  </a:lnTo>
                  <a:lnTo>
                    <a:pt x="567" y="893"/>
                  </a:lnTo>
                  <a:lnTo>
                    <a:pt x="566" y="892"/>
                  </a:lnTo>
                  <a:lnTo>
                    <a:pt x="564" y="890"/>
                  </a:lnTo>
                  <a:lnTo>
                    <a:pt x="563" y="887"/>
                  </a:lnTo>
                  <a:lnTo>
                    <a:pt x="561" y="887"/>
                  </a:lnTo>
                  <a:lnTo>
                    <a:pt x="558" y="887"/>
                  </a:lnTo>
                  <a:lnTo>
                    <a:pt x="558" y="889"/>
                  </a:lnTo>
                  <a:lnTo>
                    <a:pt x="556" y="891"/>
                  </a:lnTo>
                  <a:lnTo>
                    <a:pt x="555" y="892"/>
                  </a:lnTo>
                  <a:lnTo>
                    <a:pt x="553" y="892"/>
                  </a:lnTo>
                  <a:lnTo>
                    <a:pt x="550" y="893"/>
                  </a:lnTo>
                  <a:lnTo>
                    <a:pt x="548" y="893"/>
                  </a:lnTo>
                  <a:lnTo>
                    <a:pt x="545" y="894"/>
                  </a:lnTo>
                  <a:lnTo>
                    <a:pt x="542" y="892"/>
                  </a:lnTo>
                  <a:lnTo>
                    <a:pt x="539" y="892"/>
                  </a:lnTo>
                  <a:lnTo>
                    <a:pt x="535" y="891"/>
                  </a:lnTo>
                  <a:lnTo>
                    <a:pt x="533" y="892"/>
                  </a:lnTo>
                  <a:lnTo>
                    <a:pt x="531" y="891"/>
                  </a:lnTo>
                  <a:lnTo>
                    <a:pt x="528" y="891"/>
                  </a:lnTo>
                  <a:lnTo>
                    <a:pt x="525" y="891"/>
                  </a:lnTo>
                  <a:lnTo>
                    <a:pt x="523" y="889"/>
                  </a:lnTo>
                  <a:lnTo>
                    <a:pt x="520" y="887"/>
                  </a:lnTo>
                  <a:lnTo>
                    <a:pt x="519" y="888"/>
                  </a:lnTo>
                  <a:lnTo>
                    <a:pt x="517" y="889"/>
                  </a:lnTo>
                  <a:lnTo>
                    <a:pt x="515" y="889"/>
                  </a:lnTo>
                  <a:lnTo>
                    <a:pt x="512" y="888"/>
                  </a:lnTo>
                  <a:lnTo>
                    <a:pt x="512" y="886"/>
                  </a:lnTo>
                  <a:lnTo>
                    <a:pt x="512" y="884"/>
                  </a:lnTo>
                  <a:lnTo>
                    <a:pt x="512" y="883"/>
                  </a:lnTo>
                  <a:lnTo>
                    <a:pt x="513" y="881"/>
                  </a:lnTo>
                  <a:lnTo>
                    <a:pt x="513" y="879"/>
                  </a:lnTo>
                  <a:lnTo>
                    <a:pt x="513" y="877"/>
                  </a:lnTo>
                  <a:lnTo>
                    <a:pt x="513" y="876"/>
                  </a:lnTo>
                  <a:lnTo>
                    <a:pt x="514" y="874"/>
                  </a:lnTo>
                  <a:lnTo>
                    <a:pt x="513" y="872"/>
                  </a:lnTo>
                  <a:lnTo>
                    <a:pt x="513" y="870"/>
                  </a:lnTo>
                  <a:lnTo>
                    <a:pt x="513" y="869"/>
                  </a:lnTo>
                  <a:lnTo>
                    <a:pt x="513" y="867"/>
                  </a:lnTo>
                  <a:lnTo>
                    <a:pt x="514" y="864"/>
                  </a:lnTo>
                  <a:lnTo>
                    <a:pt x="515" y="862"/>
                  </a:lnTo>
                  <a:lnTo>
                    <a:pt x="515" y="860"/>
                  </a:lnTo>
                  <a:lnTo>
                    <a:pt x="515" y="859"/>
                  </a:lnTo>
                  <a:lnTo>
                    <a:pt x="515" y="857"/>
                  </a:lnTo>
                  <a:lnTo>
                    <a:pt x="517" y="854"/>
                  </a:lnTo>
                  <a:lnTo>
                    <a:pt x="517" y="850"/>
                  </a:lnTo>
                  <a:lnTo>
                    <a:pt x="515" y="847"/>
                  </a:lnTo>
                  <a:lnTo>
                    <a:pt x="515" y="847"/>
                  </a:lnTo>
                  <a:lnTo>
                    <a:pt x="514" y="846"/>
                  </a:lnTo>
                  <a:lnTo>
                    <a:pt x="515" y="845"/>
                  </a:lnTo>
                  <a:lnTo>
                    <a:pt x="514" y="843"/>
                  </a:lnTo>
                  <a:lnTo>
                    <a:pt x="514" y="842"/>
                  </a:lnTo>
                  <a:lnTo>
                    <a:pt x="515" y="842"/>
                  </a:lnTo>
                  <a:lnTo>
                    <a:pt x="514" y="839"/>
                  </a:lnTo>
                  <a:lnTo>
                    <a:pt x="512" y="839"/>
                  </a:lnTo>
                  <a:lnTo>
                    <a:pt x="512" y="839"/>
                  </a:lnTo>
                  <a:lnTo>
                    <a:pt x="511" y="836"/>
                  </a:lnTo>
                  <a:lnTo>
                    <a:pt x="511" y="834"/>
                  </a:lnTo>
                  <a:lnTo>
                    <a:pt x="511" y="832"/>
                  </a:lnTo>
                  <a:lnTo>
                    <a:pt x="511" y="830"/>
                  </a:lnTo>
                  <a:lnTo>
                    <a:pt x="509" y="829"/>
                  </a:lnTo>
                  <a:lnTo>
                    <a:pt x="508" y="828"/>
                  </a:lnTo>
                  <a:lnTo>
                    <a:pt x="507" y="826"/>
                  </a:lnTo>
                  <a:lnTo>
                    <a:pt x="507" y="824"/>
                  </a:lnTo>
                  <a:lnTo>
                    <a:pt x="506" y="822"/>
                  </a:lnTo>
                  <a:lnTo>
                    <a:pt x="508" y="822"/>
                  </a:lnTo>
                  <a:lnTo>
                    <a:pt x="509" y="819"/>
                  </a:lnTo>
                  <a:lnTo>
                    <a:pt x="511" y="818"/>
                  </a:lnTo>
                  <a:lnTo>
                    <a:pt x="512" y="817"/>
                  </a:lnTo>
                  <a:lnTo>
                    <a:pt x="515" y="817"/>
                  </a:lnTo>
                  <a:lnTo>
                    <a:pt x="515" y="815"/>
                  </a:lnTo>
                  <a:lnTo>
                    <a:pt x="511" y="811"/>
                  </a:lnTo>
                  <a:lnTo>
                    <a:pt x="507" y="807"/>
                  </a:lnTo>
                  <a:lnTo>
                    <a:pt x="509" y="803"/>
                  </a:lnTo>
                  <a:lnTo>
                    <a:pt x="512" y="796"/>
                  </a:lnTo>
                  <a:lnTo>
                    <a:pt x="515" y="790"/>
                  </a:lnTo>
                  <a:lnTo>
                    <a:pt x="518" y="785"/>
                  </a:lnTo>
                  <a:lnTo>
                    <a:pt x="518" y="784"/>
                  </a:lnTo>
                  <a:lnTo>
                    <a:pt x="520" y="784"/>
                  </a:lnTo>
                  <a:lnTo>
                    <a:pt x="520" y="781"/>
                  </a:lnTo>
                  <a:lnTo>
                    <a:pt x="520" y="780"/>
                  </a:lnTo>
                  <a:lnTo>
                    <a:pt x="518" y="779"/>
                  </a:lnTo>
                  <a:lnTo>
                    <a:pt x="520" y="773"/>
                  </a:lnTo>
                  <a:lnTo>
                    <a:pt x="523" y="765"/>
                  </a:lnTo>
                  <a:lnTo>
                    <a:pt x="524" y="759"/>
                  </a:lnTo>
                  <a:lnTo>
                    <a:pt x="526" y="757"/>
                  </a:lnTo>
                  <a:lnTo>
                    <a:pt x="527" y="757"/>
                  </a:lnTo>
                  <a:lnTo>
                    <a:pt x="528" y="756"/>
                  </a:lnTo>
                  <a:lnTo>
                    <a:pt x="526" y="755"/>
                  </a:lnTo>
                  <a:lnTo>
                    <a:pt x="524" y="753"/>
                  </a:lnTo>
                  <a:lnTo>
                    <a:pt x="522" y="747"/>
                  </a:lnTo>
                  <a:lnTo>
                    <a:pt x="518" y="738"/>
                  </a:lnTo>
                  <a:lnTo>
                    <a:pt x="518" y="735"/>
                  </a:lnTo>
                  <a:lnTo>
                    <a:pt x="517" y="733"/>
                  </a:lnTo>
                  <a:lnTo>
                    <a:pt x="514" y="733"/>
                  </a:lnTo>
                  <a:lnTo>
                    <a:pt x="512" y="733"/>
                  </a:lnTo>
                  <a:lnTo>
                    <a:pt x="504" y="728"/>
                  </a:lnTo>
                  <a:lnTo>
                    <a:pt x="500" y="725"/>
                  </a:lnTo>
                  <a:lnTo>
                    <a:pt x="498" y="724"/>
                  </a:lnTo>
                  <a:lnTo>
                    <a:pt x="498" y="718"/>
                  </a:lnTo>
                  <a:lnTo>
                    <a:pt x="496" y="713"/>
                  </a:lnTo>
                  <a:lnTo>
                    <a:pt x="496" y="706"/>
                  </a:lnTo>
                  <a:lnTo>
                    <a:pt x="496" y="704"/>
                  </a:lnTo>
                  <a:lnTo>
                    <a:pt x="500" y="698"/>
                  </a:lnTo>
                  <a:lnTo>
                    <a:pt x="500" y="696"/>
                  </a:lnTo>
                  <a:lnTo>
                    <a:pt x="500" y="694"/>
                  </a:lnTo>
                  <a:lnTo>
                    <a:pt x="500" y="692"/>
                  </a:lnTo>
                  <a:lnTo>
                    <a:pt x="500" y="692"/>
                  </a:lnTo>
                  <a:lnTo>
                    <a:pt x="498" y="692"/>
                  </a:lnTo>
                  <a:lnTo>
                    <a:pt x="495" y="693"/>
                  </a:lnTo>
                  <a:lnTo>
                    <a:pt x="494" y="693"/>
                  </a:lnTo>
                  <a:lnTo>
                    <a:pt x="480" y="693"/>
                  </a:lnTo>
                  <a:lnTo>
                    <a:pt x="465" y="692"/>
                  </a:lnTo>
                  <a:lnTo>
                    <a:pt x="452" y="692"/>
                  </a:lnTo>
                  <a:lnTo>
                    <a:pt x="441" y="691"/>
                  </a:lnTo>
                  <a:lnTo>
                    <a:pt x="441" y="687"/>
                  </a:lnTo>
                  <a:lnTo>
                    <a:pt x="441" y="679"/>
                  </a:lnTo>
                  <a:lnTo>
                    <a:pt x="440" y="674"/>
                  </a:lnTo>
                  <a:lnTo>
                    <a:pt x="439" y="665"/>
                  </a:lnTo>
                  <a:lnTo>
                    <a:pt x="435" y="660"/>
                  </a:lnTo>
                  <a:lnTo>
                    <a:pt x="430" y="654"/>
                  </a:lnTo>
                  <a:lnTo>
                    <a:pt x="428" y="653"/>
                  </a:lnTo>
                  <a:lnTo>
                    <a:pt x="435" y="653"/>
                  </a:lnTo>
                  <a:lnTo>
                    <a:pt x="438" y="652"/>
                  </a:lnTo>
                  <a:lnTo>
                    <a:pt x="438" y="637"/>
                  </a:lnTo>
                  <a:lnTo>
                    <a:pt x="437" y="635"/>
                  </a:lnTo>
                  <a:lnTo>
                    <a:pt x="435" y="630"/>
                  </a:lnTo>
                  <a:lnTo>
                    <a:pt x="435" y="628"/>
                  </a:lnTo>
                  <a:lnTo>
                    <a:pt x="433" y="625"/>
                  </a:lnTo>
                  <a:lnTo>
                    <a:pt x="432" y="623"/>
                  </a:lnTo>
                  <a:lnTo>
                    <a:pt x="432" y="621"/>
                  </a:lnTo>
                  <a:lnTo>
                    <a:pt x="433" y="620"/>
                  </a:lnTo>
                  <a:lnTo>
                    <a:pt x="434" y="617"/>
                  </a:lnTo>
                  <a:lnTo>
                    <a:pt x="434" y="615"/>
                  </a:lnTo>
                  <a:lnTo>
                    <a:pt x="433" y="612"/>
                  </a:lnTo>
                  <a:lnTo>
                    <a:pt x="431" y="610"/>
                  </a:lnTo>
                  <a:lnTo>
                    <a:pt x="428" y="608"/>
                  </a:lnTo>
                  <a:lnTo>
                    <a:pt x="424" y="606"/>
                  </a:lnTo>
                  <a:lnTo>
                    <a:pt x="418" y="603"/>
                  </a:lnTo>
                  <a:lnTo>
                    <a:pt x="413" y="600"/>
                  </a:lnTo>
                  <a:lnTo>
                    <a:pt x="411" y="600"/>
                  </a:lnTo>
                  <a:lnTo>
                    <a:pt x="402" y="601"/>
                  </a:lnTo>
                  <a:lnTo>
                    <a:pt x="399" y="601"/>
                  </a:lnTo>
                  <a:lnTo>
                    <a:pt x="397" y="601"/>
                  </a:lnTo>
                  <a:lnTo>
                    <a:pt x="390" y="601"/>
                  </a:lnTo>
                  <a:lnTo>
                    <a:pt x="387" y="599"/>
                  </a:lnTo>
                  <a:lnTo>
                    <a:pt x="385" y="597"/>
                  </a:lnTo>
                  <a:lnTo>
                    <a:pt x="380" y="592"/>
                  </a:lnTo>
                  <a:lnTo>
                    <a:pt x="380" y="589"/>
                  </a:lnTo>
                  <a:lnTo>
                    <a:pt x="378" y="588"/>
                  </a:lnTo>
                  <a:lnTo>
                    <a:pt x="375" y="588"/>
                  </a:lnTo>
                  <a:lnTo>
                    <a:pt x="372" y="588"/>
                  </a:lnTo>
                  <a:lnTo>
                    <a:pt x="367" y="586"/>
                  </a:lnTo>
                  <a:lnTo>
                    <a:pt x="361" y="583"/>
                  </a:lnTo>
                  <a:lnTo>
                    <a:pt x="359" y="583"/>
                  </a:lnTo>
                  <a:lnTo>
                    <a:pt x="356" y="582"/>
                  </a:lnTo>
                  <a:lnTo>
                    <a:pt x="353" y="579"/>
                  </a:lnTo>
                  <a:lnTo>
                    <a:pt x="351" y="577"/>
                  </a:lnTo>
                  <a:lnTo>
                    <a:pt x="350" y="576"/>
                  </a:lnTo>
                  <a:lnTo>
                    <a:pt x="349" y="573"/>
                  </a:lnTo>
                  <a:lnTo>
                    <a:pt x="348" y="572"/>
                  </a:lnTo>
                  <a:lnTo>
                    <a:pt x="345" y="573"/>
                  </a:lnTo>
                  <a:lnTo>
                    <a:pt x="344" y="574"/>
                  </a:lnTo>
                  <a:lnTo>
                    <a:pt x="340" y="574"/>
                  </a:lnTo>
                  <a:lnTo>
                    <a:pt x="336" y="571"/>
                  </a:lnTo>
                  <a:lnTo>
                    <a:pt x="334" y="569"/>
                  </a:lnTo>
                  <a:lnTo>
                    <a:pt x="333" y="568"/>
                  </a:lnTo>
                  <a:lnTo>
                    <a:pt x="329" y="567"/>
                  </a:lnTo>
                  <a:lnTo>
                    <a:pt x="326" y="566"/>
                  </a:lnTo>
                  <a:lnTo>
                    <a:pt x="322" y="569"/>
                  </a:lnTo>
                  <a:lnTo>
                    <a:pt x="317" y="568"/>
                  </a:lnTo>
                  <a:lnTo>
                    <a:pt x="311" y="567"/>
                  </a:lnTo>
                  <a:lnTo>
                    <a:pt x="306" y="566"/>
                  </a:lnTo>
                  <a:lnTo>
                    <a:pt x="304" y="562"/>
                  </a:lnTo>
                  <a:lnTo>
                    <a:pt x="303" y="560"/>
                  </a:lnTo>
                  <a:lnTo>
                    <a:pt x="299" y="558"/>
                  </a:lnTo>
                  <a:lnTo>
                    <a:pt x="297" y="556"/>
                  </a:lnTo>
                  <a:lnTo>
                    <a:pt x="295" y="554"/>
                  </a:lnTo>
                  <a:lnTo>
                    <a:pt x="293" y="552"/>
                  </a:lnTo>
                  <a:lnTo>
                    <a:pt x="290" y="552"/>
                  </a:lnTo>
                  <a:lnTo>
                    <a:pt x="288" y="551"/>
                  </a:lnTo>
                  <a:lnTo>
                    <a:pt x="287" y="549"/>
                  </a:lnTo>
                  <a:lnTo>
                    <a:pt x="287" y="546"/>
                  </a:lnTo>
                  <a:lnTo>
                    <a:pt x="286" y="546"/>
                  </a:lnTo>
                  <a:lnTo>
                    <a:pt x="284" y="543"/>
                  </a:lnTo>
                  <a:lnTo>
                    <a:pt x="283" y="543"/>
                  </a:lnTo>
                  <a:lnTo>
                    <a:pt x="283" y="543"/>
                  </a:lnTo>
                  <a:lnTo>
                    <a:pt x="282" y="544"/>
                  </a:lnTo>
                  <a:lnTo>
                    <a:pt x="281" y="543"/>
                  </a:lnTo>
                  <a:lnTo>
                    <a:pt x="281" y="542"/>
                  </a:lnTo>
                  <a:lnTo>
                    <a:pt x="282" y="540"/>
                  </a:lnTo>
                  <a:lnTo>
                    <a:pt x="281" y="538"/>
                  </a:lnTo>
                  <a:lnTo>
                    <a:pt x="278" y="535"/>
                  </a:lnTo>
                  <a:lnTo>
                    <a:pt x="277" y="533"/>
                  </a:lnTo>
                  <a:lnTo>
                    <a:pt x="277" y="531"/>
                  </a:lnTo>
                  <a:lnTo>
                    <a:pt x="276" y="529"/>
                  </a:lnTo>
                  <a:lnTo>
                    <a:pt x="276" y="529"/>
                  </a:lnTo>
                  <a:lnTo>
                    <a:pt x="275" y="527"/>
                  </a:lnTo>
                  <a:lnTo>
                    <a:pt x="275" y="525"/>
                  </a:lnTo>
                  <a:lnTo>
                    <a:pt x="276" y="522"/>
                  </a:lnTo>
                  <a:lnTo>
                    <a:pt x="277" y="520"/>
                  </a:lnTo>
                  <a:lnTo>
                    <a:pt x="277" y="516"/>
                  </a:lnTo>
                  <a:lnTo>
                    <a:pt x="274" y="509"/>
                  </a:lnTo>
                  <a:lnTo>
                    <a:pt x="273" y="506"/>
                  </a:lnTo>
                  <a:lnTo>
                    <a:pt x="273" y="503"/>
                  </a:lnTo>
                  <a:lnTo>
                    <a:pt x="273" y="501"/>
                  </a:lnTo>
                  <a:lnTo>
                    <a:pt x="275" y="499"/>
                  </a:lnTo>
                  <a:lnTo>
                    <a:pt x="277" y="495"/>
                  </a:lnTo>
                  <a:lnTo>
                    <a:pt x="278" y="491"/>
                  </a:lnTo>
                  <a:lnTo>
                    <a:pt x="277" y="488"/>
                  </a:lnTo>
                  <a:lnTo>
                    <a:pt x="277" y="485"/>
                  </a:lnTo>
                  <a:lnTo>
                    <a:pt x="277" y="483"/>
                  </a:lnTo>
                  <a:lnTo>
                    <a:pt x="277" y="480"/>
                  </a:lnTo>
                  <a:lnTo>
                    <a:pt x="275" y="477"/>
                  </a:lnTo>
                  <a:lnTo>
                    <a:pt x="273" y="477"/>
                  </a:lnTo>
                  <a:lnTo>
                    <a:pt x="272" y="478"/>
                  </a:lnTo>
                  <a:lnTo>
                    <a:pt x="270" y="480"/>
                  </a:lnTo>
                  <a:lnTo>
                    <a:pt x="267" y="481"/>
                  </a:lnTo>
                  <a:lnTo>
                    <a:pt x="265" y="479"/>
                  </a:lnTo>
                  <a:lnTo>
                    <a:pt x="258" y="480"/>
                  </a:lnTo>
                  <a:lnTo>
                    <a:pt x="247" y="481"/>
                  </a:lnTo>
                  <a:lnTo>
                    <a:pt x="243" y="483"/>
                  </a:lnTo>
                  <a:lnTo>
                    <a:pt x="240" y="483"/>
                  </a:lnTo>
                  <a:lnTo>
                    <a:pt x="237" y="483"/>
                  </a:lnTo>
                  <a:lnTo>
                    <a:pt x="232" y="486"/>
                  </a:lnTo>
                  <a:lnTo>
                    <a:pt x="220" y="496"/>
                  </a:lnTo>
                  <a:lnTo>
                    <a:pt x="218" y="497"/>
                  </a:lnTo>
                  <a:lnTo>
                    <a:pt x="214" y="497"/>
                  </a:lnTo>
                  <a:lnTo>
                    <a:pt x="213" y="498"/>
                  </a:lnTo>
                  <a:lnTo>
                    <a:pt x="210" y="499"/>
                  </a:lnTo>
                  <a:lnTo>
                    <a:pt x="205" y="503"/>
                  </a:lnTo>
                  <a:lnTo>
                    <a:pt x="202" y="506"/>
                  </a:lnTo>
                  <a:lnTo>
                    <a:pt x="201" y="509"/>
                  </a:lnTo>
                  <a:lnTo>
                    <a:pt x="198" y="509"/>
                  </a:lnTo>
                  <a:lnTo>
                    <a:pt x="197" y="508"/>
                  </a:lnTo>
                  <a:lnTo>
                    <a:pt x="192" y="508"/>
                  </a:lnTo>
                  <a:lnTo>
                    <a:pt x="189" y="509"/>
                  </a:lnTo>
                  <a:lnTo>
                    <a:pt x="186" y="512"/>
                  </a:lnTo>
                  <a:lnTo>
                    <a:pt x="183" y="517"/>
                  </a:lnTo>
                  <a:lnTo>
                    <a:pt x="181" y="518"/>
                  </a:lnTo>
                  <a:lnTo>
                    <a:pt x="179" y="519"/>
                  </a:lnTo>
                  <a:lnTo>
                    <a:pt x="175" y="520"/>
                  </a:lnTo>
                  <a:lnTo>
                    <a:pt x="172" y="522"/>
                  </a:lnTo>
                  <a:lnTo>
                    <a:pt x="170" y="522"/>
                  </a:lnTo>
                  <a:lnTo>
                    <a:pt x="168" y="523"/>
                  </a:lnTo>
                  <a:lnTo>
                    <a:pt x="167" y="522"/>
                  </a:lnTo>
                  <a:lnTo>
                    <a:pt x="166" y="520"/>
                  </a:lnTo>
                  <a:lnTo>
                    <a:pt x="164" y="519"/>
                  </a:lnTo>
                  <a:lnTo>
                    <a:pt x="159" y="519"/>
                  </a:lnTo>
                  <a:lnTo>
                    <a:pt x="152" y="518"/>
                  </a:lnTo>
                  <a:lnTo>
                    <a:pt x="145" y="518"/>
                  </a:lnTo>
                  <a:lnTo>
                    <a:pt x="141" y="518"/>
                  </a:lnTo>
                  <a:lnTo>
                    <a:pt x="138" y="518"/>
                  </a:lnTo>
                  <a:lnTo>
                    <a:pt x="133" y="517"/>
                  </a:lnTo>
                  <a:lnTo>
                    <a:pt x="129" y="517"/>
                  </a:lnTo>
                  <a:lnTo>
                    <a:pt x="125" y="518"/>
                  </a:lnTo>
                  <a:lnTo>
                    <a:pt x="120" y="520"/>
                  </a:lnTo>
                  <a:lnTo>
                    <a:pt x="118" y="521"/>
                  </a:lnTo>
                  <a:lnTo>
                    <a:pt x="117" y="521"/>
                  </a:lnTo>
                  <a:lnTo>
                    <a:pt x="115" y="520"/>
                  </a:lnTo>
                  <a:lnTo>
                    <a:pt x="113" y="520"/>
                  </a:lnTo>
                  <a:lnTo>
                    <a:pt x="110" y="518"/>
                  </a:lnTo>
                  <a:lnTo>
                    <a:pt x="109" y="518"/>
                  </a:lnTo>
                  <a:lnTo>
                    <a:pt x="107" y="519"/>
                  </a:lnTo>
                  <a:lnTo>
                    <a:pt x="107" y="514"/>
                  </a:lnTo>
                  <a:lnTo>
                    <a:pt x="107" y="506"/>
                  </a:lnTo>
                  <a:lnTo>
                    <a:pt x="107" y="498"/>
                  </a:lnTo>
                  <a:lnTo>
                    <a:pt x="107" y="492"/>
                  </a:lnTo>
                  <a:lnTo>
                    <a:pt x="107" y="486"/>
                  </a:lnTo>
                  <a:lnTo>
                    <a:pt x="107" y="481"/>
                  </a:lnTo>
                  <a:lnTo>
                    <a:pt x="109" y="479"/>
                  </a:lnTo>
                  <a:lnTo>
                    <a:pt x="109" y="477"/>
                  </a:lnTo>
                  <a:lnTo>
                    <a:pt x="108" y="475"/>
                  </a:lnTo>
                  <a:lnTo>
                    <a:pt x="109" y="472"/>
                  </a:lnTo>
                  <a:lnTo>
                    <a:pt x="109" y="470"/>
                  </a:lnTo>
                  <a:lnTo>
                    <a:pt x="110" y="468"/>
                  </a:lnTo>
                  <a:lnTo>
                    <a:pt x="108" y="469"/>
                  </a:lnTo>
                  <a:lnTo>
                    <a:pt x="107" y="470"/>
                  </a:lnTo>
                  <a:lnTo>
                    <a:pt x="106" y="471"/>
                  </a:lnTo>
                  <a:lnTo>
                    <a:pt x="103" y="473"/>
                  </a:lnTo>
                  <a:lnTo>
                    <a:pt x="101" y="475"/>
                  </a:lnTo>
                  <a:lnTo>
                    <a:pt x="99" y="476"/>
                  </a:lnTo>
                  <a:lnTo>
                    <a:pt x="96" y="479"/>
                  </a:lnTo>
                  <a:lnTo>
                    <a:pt x="94" y="481"/>
                  </a:lnTo>
                  <a:lnTo>
                    <a:pt x="92" y="482"/>
                  </a:lnTo>
                  <a:lnTo>
                    <a:pt x="88" y="486"/>
                  </a:lnTo>
                  <a:lnTo>
                    <a:pt x="85" y="486"/>
                  </a:lnTo>
                  <a:lnTo>
                    <a:pt x="76" y="487"/>
                  </a:lnTo>
                  <a:lnTo>
                    <a:pt x="67" y="487"/>
                  </a:lnTo>
                  <a:lnTo>
                    <a:pt x="59" y="487"/>
                  </a:lnTo>
                  <a:lnTo>
                    <a:pt x="58" y="487"/>
                  </a:lnTo>
                  <a:lnTo>
                    <a:pt x="58" y="484"/>
                  </a:lnTo>
                  <a:lnTo>
                    <a:pt x="58" y="481"/>
                  </a:lnTo>
                  <a:lnTo>
                    <a:pt x="55" y="480"/>
                  </a:lnTo>
                  <a:lnTo>
                    <a:pt x="55" y="477"/>
                  </a:lnTo>
                  <a:lnTo>
                    <a:pt x="54" y="475"/>
                  </a:lnTo>
                  <a:lnTo>
                    <a:pt x="54" y="472"/>
                  </a:lnTo>
                  <a:lnTo>
                    <a:pt x="51" y="471"/>
                  </a:lnTo>
                  <a:lnTo>
                    <a:pt x="49" y="470"/>
                  </a:lnTo>
                  <a:lnTo>
                    <a:pt x="44" y="469"/>
                  </a:lnTo>
                  <a:lnTo>
                    <a:pt x="38" y="467"/>
                  </a:lnTo>
                  <a:lnTo>
                    <a:pt x="31" y="467"/>
                  </a:lnTo>
                  <a:lnTo>
                    <a:pt x="25" y="468"/>
                  </a:lnTo>
                  <a:lnTo>
                    <a:pt x="29" y="463"/>
                  </a:lnTo>
                  <a:lnTo>
                    <a:pt x="32" y="458"/>
                  </a:lnTo>
                  <a:lnTo>
                    <a:pt x="32" y="455"/>
                  </a:lnTo>
                  <a:lnTo>
                    <a:pt x="29" y="451"/>
                  </a:lnTo>
                  <a:lnTo>
                    <a:pt x="27" y="449"/>
                  </a:lnTo>
                  <a:lnTo>
                    <a:pt x="25" y="445"/>
                  </a:lnTo>
                  <a:lnTo>
                    <a:pt x="22" y="444"/>
                  </a:lnTo>
                  <a:lnTo>
                    <a:pt x="20" y="440"/>
                  </a:lnTo>
                  <a:lnTo>
                    <a:pt x="21" y="439"/>
                  </a:lnTo>
                  <a:lnTo>
                    <a:pt x="20" y="438"/>
                  </a:lnTo>
                  <a:lnTo>
                    <a:pt x="19" y="437"/>
                  </a:lnTo>
                  <a:lnTo>
                    <a:pt x="18" y="436"/>
                  </a:lnTo>
                  <a:lnTo>
                    <a:pt x="16" y="435"/>
                  </a:lnTo>
                  <a:lnTo>
                    <a:pt x="14" y="433"/>
                  </a:lnTo>
                  <a:lnTo>
                    <a:pt x="14" y="432"/>
                  </a:lnTo>
                  <a:lnTo>
                    <a:pt x="13" y="430"/>
                  </a:lnTo>
                  <a:lnTo>
                    <a:pt x="12" y="428"/>
                  </a:lnTo>
                  <a:lnTo>
                    <a:pt x="12" y="427"/>
                  </a:lnTo>
                  <a:lnTo>
                    <a:pt x="11" y="425"/>
                  </a:lnTo>
                  <a:lnTo>
                    <a:pt x="10" y="423"/>
                  </a:lnTo>
                  <a:lnTo>
                    <a:pt x="8" y="422"/>
                  </a:lnTo>
                  <a:lnTo>
                    <a:pt x="7" y="420"/>
                  </a:lnTo>
                  <a:lnTo>
                    <a:pt x="7" y="419"/>
                  </a:lnTo>
                  <a:lnTo>
                    <a:pt x="8" y="418"/>
                  </a:lnTo>
                  <a:lnTo>
                    <a:pt x="9" y="417"/>
                  </a:lnTo>
                  <a:lnTo>
                    <a:pt x="8" y="415"/>
                  </a:lnTo>
                  <a:lnTo>
                    <a:pt x="7" y="414"/>
                  </a:lnTo>
                  <a:lnTo>
                    <a:pt x="5" y="414"/>
                  </a:lnTo>
                  <a:lnTo>
                    <a:pt x="3" y="411"/>
                  </a:lnTo>
                  <a:lnTo>
                    <a:pt x="1" y="410"/>
                  </a:lnTo>
                  <a:lnTo>
                    <a:pt x="0" y="409"/>
                  </a:lnTo>
                  <a:lnTo>
                    <a:pt x="0" y="408"/>
                  </a:lnTo>
                  <a:lnTo>
                    <a:pt x="0" y="407"/>
                  </a:lnTo>
                  <a:lnTo>
                    <a:pt x="1" y="406"/>
                  </a:lnTo>
                  <a:lnTo>
                    <a:pt x="1" y="405"/>
                  </a:lnTo>
                  <a:lnTo>
                    <a:pt x="0" y="404"/>
                  </a:lnTo>
                  <a:lnTo>
                    <a:pt x="0" y="403"/>
                  </a:lnTo>
                  <a:lnTo>
                    <a:pt x="2" y="402"/>
                  </a:lnTo>
                  <a:lnTo>
                    <a:pt x="3" y="402"/>
                  </a:lnTo>
                  <a:lnTo>
                    <a:pt x="4" y="401"/>
                  </a:lnTo>
                  <a:lnTo>
                    <a:pt x="6" y="401"/>
                  </a:lnTo>
                  <a:lnTo>
                    <a:pt x="8" y="401"/>
                  </a:lnTo>
                  <a:lnTo>
                    <a:pt x="8" y="400"/>
                  </a:lnTo>
                  <a:lnTo>
                    <a:pt x="8" y="399"/>
                  </a:lnTo>
                  <a:lnTo>
                    <a:pt x="7" y="396"/>
                  </a:lnTo>
                  <a:lnTo>
                    <a:pt x="6" y="394"/>
                  </a:lnTo>
                  <a:lnTo>
                    <a:pt x="6" y="393"/>
                  </a:lnTo>
                  <a:lnTo>
                    <a:pt x="7" y="390"/>
                  </a:lnTo>
                  <a:lnTo>
                    <a:pt x="7" y="387"/>
                  </a:lnTo>
                  <a:lnTo>
                    <a:pt x="10" y="385"/>
                  </a:lnTo>
                  <a:lnTo>
                    <a:pt x="16" y="380"/>
                  </a:lnTo>
                  <a:lnTo>
                    <a:pt x="21" y="377"/>
                  </a:lnTo>
                  <a:lnTo>
                    <a:pt x="24" y="376"/>
                  </a:lnTo>
                  <a:lnTo>
                    <a:pt x="26" y="375"/>
                  </a:lnTo>
                  <a:lnTo>
                    <a:pt x="27" y="373"/>
                  </a:lnTo>
                  <a:lnTo>
                    <a:pt x="27" y="371"/>
                  </a:lnTo>
                  <a:lnTo>
                    <a:pt x="27" y="370"/>
                  </a:lnTo>
                  <a:lnTo>
                    <a:pt x="26" y="366"/>
                  </a:lnTo>
                  <a:lnTo>
                    <a:pt x="25" y="363"/>
                  </a:lnTo>
                  <a:lnTo>
                    <a:pt x="24" y="362"/>
                  </a:lnTo>
                  <a:lnTo>
                    <a:pt x="25" y="359"/>
                  </a:lnTo>
                  <a:lnTo>
                    <a:pt x="26" y="356"/>
                  </a:lnTo>
                  <a:lnTo>
                    <a:pt x="29" y="352"/>
                  </a:lnTo>
                  <a:lnTo>
                    <a:pt x="32" y="347"/>
                  </a:lnTo>
                  <a:lnTo>
                    <a:pt x="32" y="345"/>
                  </a:lnTo>
                  <a:lnTo>
                    <a:pt x="33" y="342"/>
                  </a:lnTo>
                  <a:lnTo>
                    <a:pt x="34" y="336"/>
                  </a:lnTo>
                  <a:lnTo>
                    <a:pt x="35" y="333"/>
                  </a:lnTo>
                  <a:lnTo>
                    <a:pt x="35" y="331"/>
                  </a:lnTo>
                  <a:lnTo>
                    <a:pt x="35" y="330"/>
                  </a:lnTo>
                  <a:lnTo>
                    <a:pt x="37" y="329"/>
                  </a:lnTo>
                  <a:lnTo>
                    <a:pt x="41" y="329"/>
                  </a:lnTo>
                  <a:lnTo>
                    <a:pt x="44" y="327"/>
                  </a:lnTo>
                  <a:lnTo>
                    <a:pt x="49" y="323"/>
                  </a:lnTo>
                  <a:lnTo>
                    <a:pt x="52" y="319"/>
                  </a:lnTo>
                  <a:lnTo>
                    <a:pt x="55" y="318"/>
                  </a:lnTo>
                  <a:lnTo>
                    <a:pt x="61" y="315"/>
                  </a:lnTo>
                  <a:lnTo>
                    <a:pt x="64" y="313"/>
                  </a:lnTo>
                  <a:lnTo>
                    <a:pt x="65" y="312"/>
                  </a:lnTo>
                  <a:lnTo>
                    <a:pt x="68" y="311"/>
                  </a:lnTo>
                  <a:lnTo>
                    <a:pt x="75" y="310"/>
                  </a:lnTo>
                  <a:lnTo>
                    <a:pt x="79" y="310"/>
                  </a:lnTo>
                  <a:lnTo>
                    <a:pt x="82" y="308"/>
                  </a:lnTo>
                  <a:lnTo>
                    <a:pt x="86" y="308"/>
                  </a:lnTo>
                  <a:lnTo>
                    <a:pt x="88" y="307"/>
                  </a:lnTo>
                  <a:lnTo>
                    <a:pt x="91" y="307"/>
                  </a:lnTo>
                  <a:lnTo>
                    <a:pt x="96" y="306"/>
                  </a:lnTo>
                  <a:lnTo>
                    <a:pt x="98" y="304"/>
                  </a:lnTo>
                  <a:lnTo>
                    <a:pt x="99" y="302"/>
                  </a:lnTo>
                  <a:lnTo>
                    <a:pt x="102" y="300"/>
                  </a:lnTo>
                  <a:lnTo>
                    <a:pt x="104" y="300"/>
                  </a:lnTo>
                  <a:lnTo>
                    <a:pt x="107" y="300"/>
                  </a:lnTo>
                  <a:lnTo>
                    <a:pt x="110" y="300"/>
                  </a:lnTo>
                  <a:lnTo>
                    <a:pt x="115" y="299"/>
                  </a:lnTo>
                  <a:lnTo>
                    <a:pt x="117" y="301"/>
                  </a:lnTo>
                  <a:lnTo>
                    <a:pt x="117" y="302"/>
                  </a:lnTo>
                  <a:lnTo>
                    <a:pt x="120" y="304"/>
                  </a:lnTo>
                  <a:lnTo>
                    <a:pt x="122" y="304"/>
                  </a:lnTo>
                  <a:lnTo>
                    <a:pt x="123" y="303"/>
                  </a:lnTo>
                  <a:lnTo>
                    <a:pt x="126" y="305"/>
                  </a:lnTo>
                  <a:lnTo>
                    <a:pt x="128" y="305"/>
                  </a:lnTo>
                  <a:lnTo>
                    <a:pt x="128" y="304"/>
                  </a:lnTo>
                  <a:lnTo>
                    <a:pt x="129" y="302"/>
                  </a:lnTo>
                  <a:lnTo>
                    <a:pt x="129" y="301"/>
                  </a:lnTo>
                  <a:lnTo>
                    <a:pt x="130" y="294"/>
                  </a:lnTo>
                  <a:lnTo>
                    <a:pt x="133" y="284"/>
                  </a:lnTo>
                  <a:lnTo>
                    <a:pt x="134" y="274"/>
                  </a:lnTo>
                  <a:lnTo>
                    <a:pt x="136" y="263"/>
                  </a:lnTo>
                  <a:lnTo>
                    <a:pt x="138" y="252"/>
                  </a:lnTo>
                  <a:lnTo>
                    <a:pt x="140" y="241"/>
                  </a:lnTo>
                  <a:lnTo>
                    <a:pt x="142" y="232"/>
                  </a:lnTo>
                  <a:lnTo>
                    <a:pt x="144" y="224"/>
                  </a:lnTo>
                  <a:lnTo>
                    <a:pt x="144" y="219"/>
                  </a:lnTo>
                  <a:lnTo>
                    <a:pt x="145" y="212"/>
                  </a:lnTo>
                  <a:lnTo>
                    <a:pt x="146" y="207"/>
                  </a:lnTo>
                  <a:lnTo>
                    <a:pt x="146" y="206"/>
                  </a:lnTo>
                  <a:lnTo>
                    <a:pt x="146" y="204"/>
                  </a:lnTo>
                  <a:lnTo>
                    <a:pt x="145" y="202"/>
                  </a:lnTo>
                  <a:lnTo>
                    <a:pt x="145" y="201"/>
                  </a:lnTo>
                  <a:lnTo>
                    <a:pt x="145" y="200"/>
                  </a:lnTo>
                  <a:lnTo>
                    <a:pt x="145" y="199"/>
                  </a:lnTo>
                  <a:lnTo>
                    <a:pt x="144" y="198"/>
                  </a:lnTo>
                  <a:lnTo>
                    <a:pt x="143" y="198"/>
                  </a:lnTo>
                  <a:lnTo>
                    <a:pt x="142" y="197"/>
                  </a:lnTo>
                  <a:lnTo>
                    <a:pt x="142" y="195"/>
                  </a:lnTo>
                  <a:lnTo>
                    <a:pt x="141" y="194"/>
                  </a:lnTo>
                  <a:lnTo>
                    <a:pt x="141" y="193"/>
                  </a:lnTo>
                  <a:lnTo>
                    <a:pt x="140" y="192"/>
                  </a:lnTo>
                  <a:lnTo>
                    <a:pt x="140" y="190"/>
                  </a:lnTo>
                  <a:lnTo>
                    <a:pt x="140" y="189"/>
                  </a:lnTo>
                  <a:lnTo>
                    <a:pt x="140" y="188"/>
                  </a:lnTo>
                  <a:lnTo>
                    <a:pt x="140" y="187"/>
                  </a:lnTo>
                  <a:lnTo>
                    <a:pt x="140" y="185"/>
                  </a:lnTo>
                  <a:lnTo>
                    <a:pt x="139" y="184"/>
                  </a:lnTo>
                  <a:lnTo>
                    <a:pt x="138" y="183"/>
                  </a:lnTo>
                  <a:lnTo>
                    <a:pt x="136" y="182"/>
                  </a:lnTo>
                  <a:lnTo>
                    <a:pt x="133" y="179"/>
                  </a:lnTo>
                  <a:lnTo>
                    <a:pt x="130" y="178"/>
                  </a:lnTo>
                  <a:lnTo>
                    <a:pt x="126" y="174"/>
                  </a:lnTo>
                  <a:lnTo>
                    <a:pt x="125" y="172"/>
                  </a:lnTo>
                  <a:lnTo>
                    <a:pt x="125" y="167"/>
                  </a:lnTo>
                  <a:lnTo>
                    <a:pt x="125" y="162"/>
                  </a:lnTo>
                  <a:lnTo>
                    <a:pt x="126" y="153"/>
                  </a:lnTo>
                  <a:lnTo>
                    <a:pt x="126" y="149"/>
                  </a:lnTo>
                  <a:lnTo>
                    <a:pt x="128" y="149"/>
                  </a:lnTo>
                  <a:lnTo>
                    <a:pt x="130" y="149"/>
                  </a:lnTo>
                  <a:lnTo>
                    <a:pt x="132" y="148"/>
                  </a:lnTo>
                  <a:lnTo>
                    <a:pt x="134" y="148"/>
                  </a:lnTo>
                  <a:lnTo>
                    <a:pt x="135" y="147"/>
                  </a:lnTo>
                  <a:lnTo>
                    <a:pt x="136" y="147"/>
                  </a:lnTo>
                  <a:lnTo>
                    <a:pt x="138" y="146"/>
                  </a:lnTo>
                  <a:lnTo>
                    <a:pt x="139" y="146"/>
                  </a:lnTo>
                  <a:lnTo>
                    <a:pt x="140" y="146"/>
                  </a:lnTo>
                  <a:lnTo>
                    <a:pt x="142" y="145"/>
                  </a:lnTo>
                  <a:lnTo>
                    <a:pt x="143" y="145"/>
                  </a:lnTo>
                  <a:lnTo>
                    <a:pt x="144" y="145"/>
                  </a:lnTo>
                  <a:lnTo>
                    <a:pt x="146" y="145"/>
                  </a:lnTo>
                  <a:lnTo>
                    <a:pt x="147" y="146"/>
                  </a:lnTo>
                  <a:lnTo>
                    <a:pt x="148" y="147"/>
                  </a:lnTo>
                  <a:lnTo>
                    <a:pt x="149" y="147"/>
                  </a:lnTo>
                  <a:lnTo>
                    <a:pt x="150" y="147"/>
                  </a:lnTo>
                  <a:lnTo>
                    <a:pt x="150" y="147"/>
                  </a:lnTo>
                  <a:lnTo>
                    <a:pt x="151" y="147"/>
                  </a:lnTo>
                  <a:lnTo>
                    <a:pt x="153" y="147"/>
                  </a:lnTo>
                  <a:lnTo>
                    <a:pt x="154" y="147"/>
                  </a:lnTo>
                  <a:lnTo>
                    <a:pt x="155" y="147"/>
                  </a:lnTo>
                  <a:lnTo>
                    <a:pt x="155" y="146"/>
                  </a:lnTo>
                  <a:lnTo>
                    <a:pt x="155" y="146"/>
                  </a:lnTo>
                  <a:lnTo>
                    <a:pt x="154" y="145"/>
                  </a:lnTo>
                  <a:lnTo>
                    <a:pt x="154" y="143"/>
                  </a:lnTo>
                  <a:lnTo>
                    <a:pt x="154" y="142"/>
                  </a:lnTo>
                  <a:lnTo>
                    <a:pt x="155" y="140"/>
                  </a:lnTo>
                  <a:lnTo>
                    <a:pt x="153" y="139"/>
                  </a:lnTo>
                  <a:lnTo>
                    <a:pt x="152" y="136"/>
                  </a:lnTo>
                  <a:lnTo>
                    <a:pt x="151" y="135"/>
                  </a:lnTo>
                  <a:lnTo>
                    <a:pt x="150" y="134"/>
                  </a:lnTo>
                  <a:lnTo>
                    <a:pt x="148" y="134"/>
                  </a:lnTo>
                  <a:lnTo>
                    <a:pt x="146" y="134"/>
                  </a:lnTo>
                  <a:lnTo>
                    <a:pt x="145" y="135"/>
                  </a:lnTo>
                  <a:lnTo>
                    <a:pt x="145" y="134"/>
                  </a:lnTo>
                  <a:lnTo>
                    <a:pt x="143" y="134"/>
                  </a:lnTo>
                  <a:lnTo>
                    <a:pt x="141" y="134"/>
                  </a:lnTo>
                  <a:lnTo>
                    <a:pt x="140" y="134"/>
                  </a:lnTo>
                  <a:lnTo>
                    <a:pt x="137" y="134"/>
                  </a:lnTo>
                  <a:lnTo>
                    <a:pt x="136" y="134"/>
                  </a:lnTo>
                  <a:lnTo>
                    <a:pt x="134" y="133"/>
                  </a:lnTo>
                  <a:lnTo>
                    <a:pt x="133" y="134"/>
                  </a:lnTo>
                  <a:lnTo>
                    <a:pt x="133" y="126"/>
                  </a:lnTo>
                  <a:lnTo>
                    <a:pt x="133" y="118"/>
                  </a:lnTo>
                  <a:lnTo>
                    <a:pt x="133" y="113"/>
                  </a:lnTo>
                  <a:lnTo>
                    <a:pt x="134" y="113"/>
                  </a:lnTo>
                  <a:lnTo>
                    <a:pt x="136" y="112"/>
                  </a:lnTo>
                  <a:lnTo>
                    <a:pt x="139" y="112"/>
                  </a:lnTo>
                  <a:lnTo>
                    <a:pt x="141" y="111"/>
                  </a:lnTo>
                  <a:lnTo>
                    <a:pt x="142" y="111"/>
                  </a:lnTo>
                  <a:lnTo>
                    <a:pt x="145" y="111"/>
                  </a:lnTo>
                  <a:lnTo>
                    <a:pt x="146" y="113"/>
                  </a:lnTo>
                  <a:lnTo>
                    <a:pt x="149" y="113"/>
                  </a:lnTo>
                  <a:lnTo>
                    <a:pt x="156" y="113"/>
                  </a:lnTo>
                  <a:lnTo>
                    <a:pt x="162" y="113"/>
                  </a:lnTo>
                  <a:lnTo>
                    <a:pt x="170" y="113"/>
                  </a:lnTo>
                  <a:lnTo>
                    <a:pt x="177" y="113"/>
                  </a:lnTo>
                  <a:lnTo>
                    <a:pt x="184" y="113"/>
                  </a:lnTo>
                  <a:lnTo>
                    <a:pt x="186" y="113"/>
                  </a:lnTo>
                  <a:lnTo>
                    <a:pt x="185" y="111"/>
                  </a:lnTo>
                  <a:lnTo>
                    <a:pt x="183" y="109"/>
                  </a:lnTo>
                  <a:lnTo>
                    <a:pt x="184" y="107"/>
                  </a:lnTo>
                  <a:lnTo>
                    <a:pt x="185" y="105"/>
                  </a:lnTo>
                  <a:lnTo>
                    <a:pt x="185" y="104"/>
                  </a:lnTo>
                  <a:lnTo>
                    <a:pt x="188" y="105"/>
                  </a:lnTo>
                  <a:lnTo>
                    <a:pt x="189" y="108"/>
                  </a:lnTo>
                  <a:lnTo>
                    <a:pt x="191" y="111"/>
                  </a:lnTo>
                  <a:lnTo>
                    <a:pt x="192" y="111"/>
                  </a:lnTo>
                  <a:lnTo>
                    <a:pt x="194" y="112"/>
                  </a:lnTo>
                  <a:lnTo>
                    <a:pt x="196" y="111"/>
                  </a:lnTo>
                  <a:lnTo>
                    <a:pt x="197" y="110"/>
                  </a:lnTo>
                  <a:lnTo>
                    <a:pt x="201" y="106"/>
                  </a:lnTo>
                  <a:lnTo>
                    <a:pt x="204" y="103"/>
                  </a:lnTo>
                  <a:lnTo>
                    <a:pt x="206" y="102"/>
                  </a:lnTo>
                  <a:lnTo>
                    <a:pt x="207" y="100"/>
                  </a:lnTo>
                  <a:lnTo>
                    <a:pt x="209" y="100"/>
                  </a:lnTo>
                  <a:lnTo>
                    <a:pt x="211" y="100"/>
                  </a:lnTo>
                  <a:lnTo>
                    <a:pt x="212" y="101"/>
                  </a:lnTo>
                  <a:lnTo>
                    <a:pt x="213" y="103"/>
                  </a:lnTo>
                  <a:lnTo>
                    <a:pt x="217" y="109"/>
                  </a:lnTo>
                  <a:lnTo>
                    <a:pt x="219" y="113"/>
                  </a:lnTo>
                  <a:lnTo>
                    <a:pt x="220" y="116"/>
                  </a:lnTo>
                  <a:lnTo>
                    <a:pt x="220" y="123"/>
                  </a:lnTo>
                  <a:lnTo>
                    <a:pt x="220" y="129"/>
                  </a:lnTo>
                  <a:lnTo>
                    <a:pt x="220" y="130"/>
                  </a:lnTo>
                  <a:lnTo>
                    <a:pt x="221" y="130"/>
                  </a:lnTo>
                  <a:lnTo>
                    <a:pt x="227" y="129"/>
                  </a:lnTo>
                  <a:lnTo>
                    <a:pt x="236" y="136"/>
                  </a:lnTo>
                  <a:lnTo>
                    <a:pt x="241" y="141"/>
                  </a:lnTo>
                  <a:lnTo>
                    <a:pt x="244" y="143"/>
                  </a:lnTo>
                  <a:lnTo>
                    <a:pt x="246" y="143"/>
                  </a:lnTo>
                  <a:lnTo>
                    <a:pt x="249" y="143"/>
                  </a:lnTo>
                  <a:lnTo>
                    <a:pt x="254" y="143"/>
                  </a:lnTo>
                  <a:lnTo>
                    <a:pt x="255" y="141"/>
                  </a:lnTo>
                  <a:lnTo>
                    <a:pt x="258" y="140"/>
                  </a:lnTo>
                  <a:lnTo>
                    <a:pt x="261" y="138"/>
                  </a:lnTo>
                  <a:lnTo>
                    <a:pt x="265" y="136"/>
                  </a:lnTo>
                  <a:lnTo>
                    <a:pt x="266" y="136"/>
                  </a:lnTo>
                  <a:lnTo>
                    <a:pt x="267" y="136"/>
                  </a:lnTo>
                  <a:lnTo>
                    <a:pt x="270" y="138"/>
                  </a:lnTo>
                  <a:lnTo>
                    <a:pt x="271" y="141"/>
                  </a:lnTo>
                  <a:lnTo>
                    <a:pt x="270" y="144"/>
                  </a:lnTo>
                  <a:lnTo>
                    <a:pt x="270" y="146"/>
                  </a:lnTo>
                  <a:lnTo>
                    <a:pt x="272" y="146"/>
                  </a:lnTo>
                  <a:lnTo>
                    <a:pt x="274" y="142"/>
                  </a:lnTo>
                  <a:lnTo>
                    <a:pt x="276" y="140"/>
                  </a:lnTo>
                  <a:lnTo>
                    <a:pt x="279" y="138"/>
                  </a:lnTo>
                  <a:lnTo>
                    <a:pt x="282" y="135"/>
                  </a:lnTo>
                  <a:lnTo>
                    <a:pt x="284" y="132"/>
                  </a:lnTo>
                  <a:lnTo>
                    <a:pt x="287" y="130"/>
                  </a:lnTo>
                  <a:lnTo>
                    <a:pt x="290" y="129"/>
                  </a:lnTo>
                  <a:lnTo>
                    <a:pt x="293" y="127"/>
                  </a:lnTo>
                  <a:lnTo>
                    <a:pt x="296" y="127"/>
                  </a:lnTo>
                  <a:lnTo>
                    <a:pt x="298" y="126"/>
                  </a:lnTo>
                  <a:lnTo>
                    <a:pt x="301" y="124"/>
                  </a:lnTo>
                  <a:lnTo>
                    <a:pt x="303" y="122"/>
                  </a:lnTo>
                  <a:lnTo>
                    <a:pt x="304" y="121"/>
                  </a:lnTo>
                  <a:lnTo>
                    <a:pt x="306" y="121"/>
                  </a:lnTo>
                  <a:lnTo>
                    <a:pt x="310" y="121"/>
                  </a:lnTo>
                  <a:lnTo>
                    <a:pt x="313" y="119"/>
                  </a:lnTo>
                  <a:lnTo>
                    <a:pt x="316" y="116"/>
                  </a:lnTo>
                  <a:lnTo>
                    <a:pt x="317" y="111"/>
                  </a:lnTo>
                  <a:lnTo>
                    <a:pt x="318" y="107"/>
                  </a:lnTo>
                  <a:lnTo>
                    <a:pt x="319" y="106"/>
                  </a:lnTo>
                  <a:lnTo>
                    <a:pt x="320" y="105"/>
                  </a:lnTo>
                  <a:lnTo>
                    <a:pt x="322" y="105"/>
                  </a:lnTo>
                  <a:lnTo>
                    <a:pt x="324" y="105"/>
                  </a:lnTo>
                  <a:lnTo>
                    <a:pt x="329" y="102"/>
                  </a:lnTo>
                  <a:lnTo>
                    <a:pt x="333" y="100"/>
                  </a:lnTo>
                  <a:lnTo>
                    <a:pt x="337" y="100"/>
                  </a:lnTo>
                  <a:lnTo>
                    <a:pt x="337" y="99"/>
                  </a:lnTo>
                  <a:lnTo>
                    <a:pt x="339" y="97"/>
                  </a:lnTo>
                  <a:lnTo>
                    <a:pt x="339" y="93"/>
                  </a:lnTo>
                  <a:lnTo>
                    <a:pt x="339" y="91"/>
                  </a:lnTo>
                  <a:lnTo>
                    <a:pt x="333" y="90"/>
                  </a:lnTo>
                  <a:lnTo>
                    <a:pt x="329" y="90"/>
                  </a:lnTo>
                  <a:lnTo>
                    <a:pt x="322" y="89"/>
                  </a:lnTo>
                  <a:lnTo>
                    <a:pt x="318" y="89"/>
                  </a:lnTo>
                  <a:lnTo>
                    <a:pt x="318" y="88"/>
                  </a:lnTo>
                  <a:lnTo>
                    <a:pt x="318" y="87"/>
                  </a:lnTo>
                  <a:lnTo>
                    <a:pt x="318" y="86"/>
                  </a:lnTo>
                  <a:lnTo>
                    <a:pt x="319" y="83"/>
                  </a:lnTo>
                  <a:lnTo>
                    <a:pt x="318" y="78"/>
                  </a:lnTo>
                  <a:lnTo>
                    <a:pt x="315" y="72"/>
                  </a:lnTo>
                  <a:lnTo>
                    <a:pt x="312" y="66"/>
                  </a:lnTo>
                  <a:lnTo>
                    <a:pt x="312" y="61"/>
                  </a:lnTo>
                  <a:lnTo>
                    <a:pt x="312" y="56"/>
                  </a:lnTo>
                  <a:lnTo>
                    <a:pt x="312" y="53"/>
                  </a:lnTo>
                  <a:lnTo>
                    <a:pt x="311" y="51"/>
                  </a:lnTo>
                  <a:lnTo>
                    <a:pt x="301" y="43"/>
                  </a:lnTo>
                  <a:lnTo>
                    <a:pt x="298" y="40"/>
                  </a:lnTo>
                  <a:lnTo>
                    <a:pt x="297" y="37"/>
                  </a:lnTo>
                  <a:lnTo>
                    <a:pt x="293" y="33"/>
                  </a:lnTo>
                  <a:lnTo>
                    <a:pt x="294" y="31"/>
                  </a:lnTo>
                  <a:lnTo>
                    <a:pt x="296" y="31"/>
                  </a:lnTo>
                  <a:lnTo>
                    <a:pt x="298" y="32"/>
                  </a:lnTo>
                  <a:lnTo>
                    <a:pt x="299" y="35"/>
                  </a:lnTo>
                  <a:lnTo>
                    <a:pt x="301" y="36"/>
                  </a:lnTo>
                  <a:lnTo>
                    <a:pt x="303" y="36"/>
                  </a:lnTo>
                  <a:lnTo>
                    <a:pt x="311" y="36"/>
                  </a:lnTo>
                  <a:lnTo>
                    <a:pt x="313" y="36"/>
                  </a:lnTo>
                  <a:lnTo>
                    <a:pt x="314" y="37"/>
                  </a:lnTo>
                  <a:lnTo>
                    <a:pt x="315" y="38"/>
                  </a:lnTo>
                  <a:lnTo>
                    <a:pt x="317" y="41"/>
                  </a:lnTo>
                  <a:lnTo>
                    <a:pt x="318" y="42"/>
                  </a:lnTo>
                  <a:lnTo>
                    <a:pt x="322" y="42"/>
                  </a:lnTo>
                  <a:lnTo>
                    <a:pt x="328" y="42"/>
                  </a:lnTo>
                  <a:lnTo>
                    <a:pt x="331" y="42"/>
                  </a:lnTo>
                  <a:lnTo>
                    <a:pt x="333" y="43"/>
                  </a:lnTo>
                  <a:lnTo>
                    <a:pt x="334" y="43"/>
                  </a:lnTo>
                  <a:lnTo>
                    <a:pt x="339" y="42"/>
                  </a:lnTo>
                  <a:lnTo>
                    <a:pt x="340" y="42"/>
                  </a:lnTo>
                  <a:lnTo>
                    <a:pt x="342" y="43"/>
                  </a:lnTo>
                  <a:lnTo>
                    <a:pt x="347" y="48"/>
                  </a:lnTo>
                  <a:lnTo>
                    <a:pt x="350" y="50"/>
                  </a:lnTo>
                  <a:lnTo>
                    <a:pt x="352" y="53"/>
                  </a:lnTo>
                  <a:lnTo>
                    <a:pt x="356" y="53"/>
                  </a:lnTo>
                  <a:lnTo>
                    <a:pt x="359" y="51"/>
                  </a:lnTo>
                  <a:lnTo>
                    <a:pt x="359" y="42"/>
                  </a:lnTo>
                  <a:lnTo>
                    <a:pt x="361" y="40"/>
                  </a:lnTo>
                  <a:lnTo>
                    <a:pt x="362" y="39"/>
                  </a:lnTo>
                  <a:lnTo>
                    <a:pt x="364" y="39"/>
                  </a:lnTo>
                  <a:lnTo>
                    <a:pt x="366" y="37"/>
                  </a:lnTo>
                  <a:lnTo>
                    <a:pt x="368" y="36"/>
                  </a:lnTo>
                  <a:lnTo>
                    <a:pt x="370" y="35"/>
                  </a:lnTo>
                  <a:lnTo>
                    <a:pt x="378" y="37"/>
                  </a:lnTo>
                  <a:lnTo>
                    <a:pt x="381" y="36"/>
                  </a:lnTo>
                  <a:lnTo>
                    <a:pt x="389" y="34"/>
                  </a:lnTo>
                  <a:lnTo>
                    <a:pt x="397" y="31"/>
                  </a:lnTo>
                  <a:lnTo>
                    <a:pt x="400" y="28"/>
                  </a:lnTo>
                  <a:lnTo>
                    <a:pt x="403" y="26"/>
                  </a:lnTo>
                  <a:lnTo>
                    <a:pt x="407" y="24"/>
                  </a:lnTo>
                  <a:lnTo>
                    <a:pt x="408" y="24"/>
                  </a:lnTo>
                  <a:lnTo>
                    <a:pt x="412" y="24"/>
                  </a:lnTo>
                  <a:lnTo>
                    <a:pt x="414" y="24"/>
                  </a:lnTo>
                  <a:lnTo>
                    <a:pt x="415" y="24"/>
                  </a:lnTo>
                  <a:lnTo>
                    <a:pt x="416" y="22"/>
                  </a:lnTo>
                  <a:lnTo>
                    <a:pt x="418" y="19"/>
                  </a:lnTo>
                  <a:lnTo>
                    <a:pt x="421" y="17"/>
                  </a:lnTo>
                  <a:lnTo>
                    <a:pt x="424" y="15"/>
                  </a:lnTo>
                  <a:lnTo>
                    <a:pt x="425" y="14"/>
                  </a:lnTo>
                  <a:lnTo>
                    <a:pt x="427" y="12"/>
                  </a:lnTo>
                  <a:lnTo>
                    <a:pt x="428" y="10"/>
                  </a:lnTo>
                  <a:lnTo>
                    <a:pt x="428" y="9"/>
                  </a:lnTo>
                  <a:lnTo>
                    <a:pt x="427" y="6"/>
                  </a:lnTo>
                  <a:lnTo>
                    <a:pt x="426" y="3"/>
                  </a:lnTo>
                  <a:lnTo>
                    <a:pt x="424" y="3"/>
                  </a:lnTo>
                  <a:lnTo>
                    <a:pt x="424" y="2"/>
                  </a:lnTo>
                  <a:lnTo>
                    <a:pt x="427" y="1"/>
                  </a:lnTo>
                  <a:lnTo>
                    <a:pt x="429" y="3"/>
                  </a:lnTo>
                  <a:lnTo>
                    <a:pt x="433" y="3"/>
                  </a:lnTo>
                  <a:lnTo>
                    <a:pt x="434" y="2"/>
                  </a:lnTo>
                  <a:lnTo>
                    <a:pt x="437" y="2"/>
                  </a:lnTo>
                  <a:lnTo>
                    <a:pt x="439" y="0"/>
                  </a:lnTo>
                  <a:lnTo>
                    <a:pt x="441" y="1"/>
                  </a:lnTo>
                  <a:lnTo>
                    <a:pt x="443" y="1"/>
                  </a:lnTo>
                  <a:lnTo>
                    <a:pt x="444" y="2"/>
                  </a:lnTo>
                  <a:lnTo>
                    <a:pt x="445" y="4"/>
                  </a:lnTo>
                  <a:lnTo>
                    <a:pt x="448" y="6"/>
                  </a:lnTo>
                  <a:lnTo>
                    <a:pt x="448" y="9"/>
                  </a:lnTo>
                  <a:lnTo>
                    <a:pt x="447" y="11"/>
                  </a:lnTo>
                  <a:lnTo>
                    <a:pt x="446" y="14"/>
                  </a:lnTo>
                  <a:lnTo>
                    <a:pt x="446" y="17"/>
                  </a:lnTo>
                  <a:lnTo>
                    <a:pt x="445" y="19"/>
                  </a:lnTo>
                  <a:lnTo>
                    <a:pt x="443" y="21"/>
                  </a:lnTo>
                  <a:lnTo>
                    <a:pt x="443" y="22"/>
                  </a:lnTo>
                  <a:lnTo>
                    <a:pt x="443" y="24"/>
                  </a:lnTo>
                  <a:lnTo>
                    <a:pt x="444" y="24"/>
                  </a:lnTo>
                  <a:lnTo>
                    <a:pt x="446" y="24"/>
                  </a:lnTo>
                  <a:lnTo>
                    <a:pt x="449" y="25"/>
                  </a:lnTo>
                  <a:lnTo>
                    <a:pt x="450" y="25"/>
                  </a:lnTo>
                  <a:lnTo>
                    <a:pt x="452" y="25"/>
                  </a:lnTo>
                  <a:lnTo>
                    <a:pt x="455" y="27"/>
                  </a:lnTo>
                  <a:lnTo>
                    <a:pt x="457" y="28"/>
                  </a:lnTo>
                  <a:lnTo>
                    <a:pt x="457" y="29"/>
                  </a:lnTo>
                  <a:lnTo>
                    <a:pt x="456" y="31"/>
                  </a:lnTo>
                  <a:lnTo>
                    <a:pt x="455" y="33"/>
                  </a:lnTo>
                  <a:lnTo>
                    <a:pt x="457" y="34"/>
                  </a:lnTo>
                  <a:lnTo>
                    <a:pt x="457" y="35"/>
                  </a:lnTo>
                  <a:lnTo>
                    <a:pt x="460" y="39"/>
                  </a:lnTo>
                  <a:lnTo>
                    <a:pt x="460" y="41"/>
                  </a:lnTo>
                  <a:lnTo>
                    <a:pt x="461" y="42"/>
                  </a:lnTo>
                  <a:lnTo>
                    <a:pt x="461" y="42"/>
                  </a:lnTo>
                  <a:lnTo>
                    <a:pt x="461" y="44"/>
                  </a:lnTo>
                  <a:lnTo>
                    <a:pt x="460" y="46"/>
                  </a:lnTo>
                  <a:lnTo>
                    <a:pt x="458" y="48"/>
                  </a:lnTo>
                  <a:lnTo>
                    <a:pt x="457" y="50"/>
                  </a:lnTo>
                  <a:lnTo>
                    <a:pt x="456" y="51"/>
                  </a:lnTo>
                  <a:lnTo>
                    <a:pt x="452" y="53"/>
                  </a:lnTo>
                  <a:lnTo>
                    <a:pt x="452" y="58"/>
                  </a:lnTo>
                  <a:lnTo>
                    <a:pt x="453" y="59"/>
                  </a:lnTo>
                  <a:lnTo>
                    <a:pt x="453" y="61"/>
                  </a:lnTo>
                  <a:lnTo>
                    <a:pt x="451" y="63"/>
                  </a:lnTo>
                  <a:lnTo>
                    <a:pt x="449" y="69"/>
                  </a:lnTo>
                  <a:lnTo>
                    <a:pt x="448" y="72"/>
                  </a:lnTo>
                  <a:lnTo>
                    <a:pt x="448" y="80"/>
                  </a:lnTo>
                  <a:lnTo>
                    <a:pt x="448" y="82"/>
                  </a:lnTo>
                  <a:lnTo>
                    <a:pt x="449" y="85"/>
                  </a:lnTo>
                  <a:lnTo>
                    <a:pt x="450" y="93"/>
                  </a:lnTo>
                  <a:lnTo>
                    <a:pt x="452" y="94"/>
                  </a:lnTo>
                  <a:lnTo>
                    <a:pt x="455" y="95"/>
                  </a:lnTo>
                  <a:lnTo>
                    <a:pt x="455" y="100"/>
                  </a:lnTo>
                  <a:lnTo>
                    <a:pt x="455" y="105"/>
                  </a:lnTo>
                  <a:lnTo>
                    <a:pt x="455" y="107"/>
                  </a:lnTo>
                  <a:lnTo>
                    <a:pt x="455" y="108"/>
                  </a:lnTo>
                  <a:lnTo>
                    <a:pt x="457" y="108"/>
                  </a:lnTo>
                  <a:lnTo>
                    <a:pt x="458" y="109"/>
                  </a:lnTo>
                  <a:lnTo>
                    <a:pt x="458" y="110"/>
                  </a:lnTo>
                  <a:lnTo>
                    <a:pt x="458" y="112"/>
                  </a:lnTo>
                  <a:lnTo>
                    <a:pt x="460" y="113"/>
                  </a:lnTo>
                  <a:lnTo>
                    <a:pt x="462" y="113"/>
                  </a:lnTo>
                  <a:lnTo>
                    <a:pt x="464" y="116"/>
                  </a:lnTo>
                  <a:lnTo>
                    <a:pt x="467" y="119"/>
                  </a:lnTo>
                  <a:lnTo>
                    <a:pt x="468" y="119"/>
                  </a:lnTo>
                  <a:lnTo>
                    <a:pt x="469" y="121"/>
                  </a:lnTo>
                  <a:lnTo>
                    <a:pt x="472" y="124"/>
                  </a:lnTo>
                  <a:lnTo>
                    <a:pt x="476" y="125"/>
                  </a:lnTo>
                  <a:lnTo>
                    <a:pt x="480" y="126"/>
                  </a:lnTo>
                  <a:lnTo>
                    <a:pt x="482" y="128"/>
                  </a:lnTo>
                  <a:lnTo>
                    <a:pt x="484" y="129"/>
                  </a:lnTo>
                  <a:lnTo>
                    <a:pt x="485" y="129"/>
                  </a:lnTo>
                  <a:lnTo>
                    <a:pt x="486" y="129"/>
                  </a:lnTo>
                  <a:lnTo>
                    <a:pt x="488" y="128"/>
                  </a:lnTo>
                  <a:lnTo>
                    <a:pt x="489" y="127"/>
                  </a:lnTo>
                  <a:lnTo>
                    <a:pt x="492" y="127"/>
                  </a:lnTo>
                  <a:lnTo>
                    <a:pt x="495" y="127"/>
                  </a:lnTo>
                  <a:lnTo>
                    <a:pt x="495" y="125"/>
                  </a:lnTo>
                  <a:lnTo>
                    <a:pt x="496" y="125"/>
                  </a:lnTo>
                  <a:lnTo>
                    <a:pt x="495" y="122"/>
                  </a:lnTo>
                  <a:lnTo>
                    <a:pt x="496" y="121"/>
                  </a:lnTo>
                  <a:lnTo>
                    <a:pt x="499" y="121"/>
                  </a:lnTo>
                  <a:lnTo>
                    <a:pt x="499" y="119"/>
                  </a:lnTo>
                  <a:lnTo>
                    <a:pt x="500" y="118"/>
                  </a:lnTo>
                  <a:lnTo>
                    <a:pt x="500" y="117"/>
                  </a:lnTo>
                  <a:lnTo>
                    <a:pt x="501" y="117"/>
                  </a:lnTo>
                  <a:lnTo>
                    <a:pt x="502" y="117"/>
                  </a:lnTo>
                  <a:lnTo>
                    <a:pt x="504" y="117"/>
                  </a:lnTo>
                  <a:lnTo>
                    <a:pt x="506" y="118"/>
                  </a:lnTo>
                  <a:lnTo>
                    <a:pt x="507" y="119"/>
                  </a:lnTo>
                  <a:lnTo>
                    <a:pt x="509" y="119"/>
                  </a:lnTo>
                  <a:lnTo>
                    <a:pt x="510" y="119"/>
                  </a:lnTo>
                  <a:lnTo>
                    <a:pt x="511" y="119"/>
                  </a:lnTo>
                  <a:lnTo>
                    <a:pt x="512" y="117"/>
                  </a:lnTo>
                  <a:lnTo>
                    <a:pt x="512" y="115"/>
                  </a:lnTo>
                  <a:lnTo>
                    <a:pt x="513" y="115"/>
                  </a:lnTo>
                  <a:lnTo>
                    <a:pt x="515" y="115"/>
                  </a:lnTo>
                  <a:lnTo>
                    <a:pt x="518" y="113"/>
                  </a:lnTo>
                  <a:lnTo>
                    <a:pt x="521" y="113"/>
                  </a:lnTo>
                  <a:lnTo>
                    <a:pt x="524" y="113"/>
                  </a:lnTo>
                  <a:lnTo>
                    <a:pt x="526" y="113"/>
                  </a:lnTo>
                  <a:lnTo>
                    <a:pt x="527" y="111"/>
                  </a:lnTo>
                  <a:lnTo>
                    <a:pt x="530" y="106"/>
                  </a:lnTo>
                  <a:lnTo>
                    <a:pt x="531" y="106"/>
                  </a:lnTo>
                  <a:lnTo>
                    <a:pt x="533" y="105"/>
                  </a:lnTo>
                  <a:lnTo>
                    <a:pt x="534" y="105"/>
                  </a:lnTo>
                  <a:lnTo>
                    <a:pt x="537" y="105"/>
                  </a:lnTo>
                  <a:lnTo>
                    <a:pt x="539" y="104"/>
                  </a:lnTo>
                  <a:lnTo>
                    <a:pt x="540" y="104"/>
                  </a:lnTo>
                  <a:lnTo>
                    <a:pt x="542" y="106"/>
                  </a:lnTo>
                  <a:lnTo>
                    <a:pt x="543" y="106"/>
                  </a:lnTo>
                  <a:lnTo>
                    <a:pt x="544" y="106"/>
                  </a:lnTo>
                  <a:lnTo>
                    <a:pt x="548" y="108"/>
                  </a:lnTo>
                  <a:lnTo>
                    <a:pt x="551" y="107"/>
                  </a:lnTo>
                  <a:lnTo>
                    <a:pt x="553" y="106"/>
                  </a:lnTo>
                  <a:lnTo>
                    <a:pt x="556" y="106"/>
                  </a:lnTo>
                  <a:lnTo>
                    <a:pt x="557" y="106"/>
                  </a:lnTo>
                  <a:lnTo>
                    <a:pt x="558" y="106"/>
                  </a:lnTo>
                  <a:lnTo>
                    <a:pt x="559" y="10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998" name="Freeform 1171">
              <a:extLst>
                <a:ext uri="{FF2B5EF4-FFF2-40B4-BE49-F238E27FC236}">
                  <a16:creationId xmlns="" xmlns:a16="http://schemas.microsoft.com/office/drawing/2014/main" id="{90F05B2C-6BE1-D61A-1968-81A0A1A4247A}"/>
                </a:ext>
              </a:extLst>
            </p:cNvPr>
            <p:cNvSpPr>
              <a:spLocks noChangeArrowheads="1"/>
            </p:cNvSpPr>
            <p:nvPr/>
          </p:nvSpPr>
          <p:spPr bwMode="auto">
            <a:xfrm>
              <a:off x="6303474" y="11072811"/>
              <a:ext cx="10990" cy="21981"/>
            </a:xfrm>
            <a:custGeom>
              <a:avLst/>
              <a:gdLst>
                <a:gd name="T0" fmla="*/ 2 w 7"/>
                <a:gd name="T1" fmla="*/ 13 h 16"/>
                <a:gd name="T2" fmla="*/ 0 w 7"/>
                <a:gd name="T3" fmla="*/ 15 h 16"/>
                <a:gd name="T4" fmla="*/ 0 w 7"/>
                <a:gd name="T5" fmla="*/ 7 h 16"/>
                <a:gd name="T6" fmla="*/ 2 w 7"/>
                <a:gd name="T7" fmla="*/ 4 h 16"/>
                <a:gd name="T8" fmla="*/ 3 w 7"/>
                <a:gd name="T9" fmla="*/ 2 h 16"/>
                <a:gd name="T10" fmla="*/ 4 w 7"/>
                <a:gd name="T11" fmla="*/ 0 h 16"/>
                <a:gd name="T12" fmla="*/ 6 w 7"/>
                <a:gd name="T13" fmla="*/ 2 h 16"/>
                <a:gd name="T14" fmla="*/ 4 w 7"/>
                <a:gd name="T15" fmla="*/ 7 h 16"/>
                <a:gd name="T16" fmla="*/ 2 w 7"/>
                <a:gd name="T17" fmla="*/ 11 h 16"/>
                <a:gd name="T18" fmla="*/ 2 w 7"/>
                <a:gd name="T1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2" y="13"/>
                  </a:moveTo>
                  <a:lnTo>
                    <a:pt x="0" y="15"/>
                  </a:lnTo>
                  <a:lnTo>
                    <a:pt x="0" y="7"/>
                  </a:lnTo>
                  <a:lnTo>
                    <a:pt x="2" y="4"/>
                  </a:lnTo>
                  <a:lnTo>
                    <a:pt x="3" y="2"/>
                  </a:lnTo>
                  <a:lnTo>
                    <a:pt x="4" y="0"/>
                  </a:lnTo>
                  <a:lnTo>
                    <a:pt x="6" y="2"/>
                  </a:lnTo>
                  <a:lnTo>
                    <a:pt x="4" y="7"/>
                  </a:lnTo>
                  <a:lnTo>
                    <a:pt x="2" y="11"/>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999" name="Freeform 1172">
              <a:extLst>
                <a:ext uri="{FF2B5EF4-FFF2-40B4-BE49-F238E27FC236}">
                  <a16:creationId xmlns="" xmlns:a16="http://schemas.microsoft.com/office/drawing/2014/main" id="{995DC266-AC27-B557-2A48-F1607EFD6FC9}"/>
                </a:ext>
              </a:extLst>
            </p:cNvPr>
            <p:cNvSpPr>
              <a:spLocks noChangeArrowheads="1"/>
            </p:cNvSpPr>
            <p:nvPr/>
          </p:nvSpPr>
          <p:spPr bwMode="auto">
            <a:xfrm>
              <a:off x="6303474" y="11017859"/>
              <a:ext cx="5493" cy="10990"/>
            </a:xfrm>
            <a:custGeom>
              <a:avLst/>
              <a:gdLst>
                <a:gd name="T0" fmla="*/ 2 w 6"/>
                <a:gd name="T1" fmla="*/ 9 h 10"/>
                <a:gd name="T2" fmla="*/ 1 w 6"/>
                <a:gd name="T3" fmla="*/ 9 h 10"/>
                <a:gd name="T4" fmla="*/ 0 w 6"/>
                <a:gd name="T5" fmla="*/ 5 h 10"/>
                <a:gd name="T6" fmla="*/ 3 w 6"/>
                <a:gd name="T7" fmla="*/ 0 h 10"/>
                <a:gd name="T8" fmla="*/ 5 w 6"/>
                <a:gd name="T9" fmla="*/ 2 h 10"/>
                <a:gd name="T10" fmla="*/ 4 w 6"/>
                <a:gd name="T11" fmla="*/ 6 h 10"/>
                <a:gd name="T12" fmla="*/ 2 w 6"/>
                <a:gd name="T13" fmla="*/ 8 h 10"/>
                <a:gd name="T14" fmla="*/ 2 w 6"/>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9"/>
                  </a:moveTo>
                  <a:lnTo>
                    <a:pt x="1" y="9"/>
                  </a:lnTo>
                  <a:lnTo>
                    <a:pt x="0" y="5"/>
                  </a:lnTo>
                  <a:lnTo>
                    <a:pt x="3" y="0"/>
                  </a:lnTo>
                  <a:lnTo>
                    <a:pt x="5" y="2"/>
                  </a:lnTo>
                  <a:lnTo>
                    <a:pt x="4" y="6"/>
                  </a:lnTo>
                  <a:lnTo>
                    <a:pt x="2" y="8"/>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0" name="Freeform 1173">
              <a:extLst>
                <a:ext uri="{FF2B5EF4-FFF2-40B4-BE49-F238E27FC236}">
                  <a16:creationId xmlns="" xmlns:a16="http://schemas.microsoft.com/office/drawing/2014/main" id="{C293CE82-1238-B972-956B-B141C6574BE9}"/>
                </a:ext>
              </a:extLst>
            </p:cNvPr>
            <p:cNvSpPr>
              <a:spLocks noChangeArrowheads="1"/>
            </p:cNvSpPr>
            <p:nvPr/>
          </p:nvSpPr>
          <p:spPr bwMode="auto">
            <a:xfrm>
              <a:off x="6429862" y="10913452"/>
              <a:ext cx="10990" cy="10990"/>
            </a:xfrm>
            <a:custGeom>
              <a:avLst/>
              <a:gdLst>
                <a:gd name="T0" fmla="*/ 6 w 8"/>
                <a:gd name="T1" fmla="*/ 5 h 8"/>
                <a:gd name="T2" fmla="*/ 6 w 8"/>
                <a:gd name="T3" fmla="*/ 7 h 8"/>
                <a:gd name="T4" fmla="*/ 5 w 8"/>
                <a:gd name="T5" fmla="*/ 6 h 8"/>
                <a:gd name="T6" fmla="*/ 2 w 8"/>
                <a:gd name="T7" fmla="*/ 7 h 8"/>
                <a:gd name="T8" fmla="*/ 0 w 8"/>
                <a:gd name="T9" fmla="*/ 6 h 8"/>
                <a:gd name="T10" fmla="*/ 5 w 8"/>
                <a:gd name="T11" fmla="*/ 0 h 8"/>
                <a:gd name="T12" fmla="*/ 6 w 8"/>
                <a:gd name="T13" fmla="*/ 1 h 8"/>
                <a:gd name="T14" fmla="*/ 6 w 8"/>
                <a:gd name="T15" fmla="*/ 1 h 8"/>
                <a:gd name="T16" fmla="*/ 7 w 8"/>
                <a:gd name="T17" fmla="*/ 3 h 8"/>
                <a:gd name="T18" fmla="*/ 6 w 8"/>
                <a:gd name="T19" fmla="*/ 4 h 8"/>
                <a:gd name="T20" fmla="*/ 6 w 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6" y="5"/>
                  </a:moveTo>
                  <a:lnTo>
                    <a:pt x="6" y="7"/>
                  </a:lnTo>
                  <a:lnTo>
                    <a:pt x="5" y="6"/>
                  </a:lnTo>
                  <a:lnTo>
                    <a:pt x="2" y="7"/>
                  </a:lnTo>
                  <a:lnTo>
                    <a:pt x="0" y="6"/>
                  </a:lnTo>
                  <a:lnTo>
                    <a:pt x="5" y="0"/>
                  </a:lnTo>
                  <a:lnTo>
                    <a:pt x="6" y="1"/>
                  </a:lnTo>
                  <a:lnTo>
                    <a:pt x="6" y="1"/>
                  </a:lnTo>
                  <a:lnTo>
                    <a:pt x="7" y="3"/>
                  </a:lnTo>
                  <a:lnTo>
                    <a:pt x="6"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1" name="Freeform 1174">
              <a:extLst>
                <a:ext uri="{FF2B5EF4-FFF2-40B4-BE49-F238E27FC236}">
                  <a16:creationId xmlns="" xmlns:a16="http://schemas.microsoft.com/office/drawing/2014/main" id="{6B2EF3D2-23B9-E857-B084-214B59437565}"/>
                </a:ext>
              </a:extLst>
            </p:cNvPr>
            <p:cNvSpPr>
              <a:spLocks noChangeArrowheads="1"/>
            </p:cNvSpPr>
            <p:nvPr/>
          </p:nvSpPr>
          <p:spPr bwMode="auto">
            <a:xfrm>
              <a:off x="6473824" y="10885974"/>
              <a:ext cx="10990" cy="5497"/>
            </a:xfrm>
            <a:custGeom>
              <a:avLst/>
              <a:gdLst>
                <a:gd name="T0" fmla="*/ 7 w 10"/>
                <a:gd name="T1" fmla="*/ 3 h 6"/>
                <a:gd name="T2" fmla="*/ 9 w 10"/>
                <a:gd name="T3" fmla="*/ 4 h 6"/>
                <a:gd name="T4" fmla="*/ 7 w 10"/>
                <a:gd name="T5" fmla="*/ 3 h 6"/>
                <a:gd name="T6" fmla="*/ 4 w 10"/>
                <a:gd name="T7" fmla="*/ 5 h 6"/>
                <a:gd name="T8" fmla="*/ 1 w 10"/>
                <a:gd name="T9" fmla="*/ 5 h 6"/>
                <a:gd name="T10" fmla="*/ 0 w 10"/>
                <a:gd name="T11" fmla="*/ 4 h 6"/>
                <a:gd name="T12" fmla="*/ 2 w 10"/>
                <a:gd name="T13" fmla="*/ 2 h 6"/>
                <a:gd name="T14" fmla="*/ 4 w 10"/>
                <a:gd name="T15" fmla="*/ 0 h 6"/>
                <a:gd name="T16" fmla="*/ 4 w 10"/>
                <a:gd name="T17" fmla="*/ 1 h 6"/>
                <a:gd name="T18" fmla="*/ 6 w 10"/>
                <a:gd name="T19" fmla="*/ 1 h 6"/>
                <a:gd name="T20" fmla="*/ 7 w 10"/>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7" y="3"/>
                  </a:moveTo>
                  <a:lnTo>
                    <a:pt x="9" y="4"/>
                  </a:lnTo>
                  <a:lnTo>
                    <a:pt x="7" y="3"/>
                  </a:lnTo>
                  <a:lnTo>
                    <a:pt x="4" y="5"/>
                  </a:lnTo>
                  <a:lnTo>
                    <a:pt x="1" y="5"/>
                  </a:lnTo>
                  <a:lnTo>
                    <a:pt x="0" y="4"/>
                  </a:lnTo>
                  <a:lnTo>
                    <a:pt x="2" y="2"/>
                  </a:lnTo>
                  <a:lnTo>
                    <a:pt x="4" y="0"/>
                  </a:lnTo>
                  <a:lnTo>
                    <a:pt x="4" y="1"/>
                  </a:lnTo>
                  <a:lnTo>
                    <a:pt x="6" y="1"/>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2" name="Freeform 1175">
              <a:extLst>
                <a:ext uri="{FF2B5EF4-FFF2-40B4-BE49-F238E27FC236}">
                  <a16:creationId xmlns="" xmlns:a16="http://schemas.microsoft.com/office/drawing/2014/main" id="{F71B603B-A5CD-F897-36EF-FC5D25D23706}"/>
                </a:ext>
              </a:extLst>
            </p:cNvPr>
            <p:cNvSpPr>
              <a:spLocks noChangeArrowheads="1"/>
            </p:cNvSpPr>
            <p:nvPr/>
          </p:nvSpPr>
          <p:spPr bwMode="auto">
            <a:xfrm>
              <a:off x="6682641" y="10479330"/>
              <a:ext cx="5497" cy="5497"/>
            </a:xfrm>
            <a:custGeom>
              <a:avLst/>
              <a:gdLst>
                <a:gd name="T0" fmla="*/ 3 w 4"/>
                <a:gd name="T1" fmla="*/ 2 h 5"/>
                <a:gd name="T2" fmla="*/ 2 w 4"/>
                <a:gd name="T3" fmla="*/ 4 h 5"/>
                <a:gd name="T4" fmla="*/ 1 w 4"/>
                <a:gd name="T5" fmla="*/ 4 h 5"/>
                <a:gd name="T6" fmla="*/ 1 w 4"/>
                <a:gd name="T7" fmla="*/ 3 h 5"/>
                <a:gd name="T8" fmla="*/ 0 w 4"/>
                <a:gd name="T9" fmla="*/ 2 h 5"/>
                <a:gd name="T10" fmla="*/ 0 w 4"/>
                <a:gd name="T11" fmla="*/ 1 h 5"/>
                <a:gd name="T12" fmla="*/ 1 w 4"/>
                <a:gd name="T13" fmla="*/ 0 h 5"/>
                <a:gd name="T14" fmla="*/ 3 w 4"/>
                <a:gd name="T15" fmla="*/ 0 h 5"/>
                <a:gd name="T16" fmla="*/ 3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2"/>
                  </a:moveTo>
                  <a:lnTo>
                    <a:pt x="2" y="4"/>
                  </a:lnTo>
                  <a:lnTo>
                    <a:pt x="1" y="4"/>
                  </a:lnTo>
                  <a:lnTo>
                    <a:pt x="1" y="3"/>
                  </a:lnTo>
                  <a:lnTo>
                    <a:pt x="0" y="2"/>
                  </a:lnTo>
                  <a:lnTo>
                    <a:pt x="0" y="1"/>
                  </a:lnTo>
                  <a:lnTo>
                    <a:pt x="1" y="0"/>
                  </a:lnTo>
                  <a:lnTo>
                    <a:pt x="3"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3" name="Freeform 1176">
              <a:extLst>
                <a:ext uri="{FF2B5EF4-FFF2-40B4-BE49-F238E27FC236}">
                  <a16:creationId xmlns="" xmlns:a16="http://schemas.microsoft.com/office/drawing/2014/main" id="{72B038D6-5CB0-429A-2217-5B558B006EDA}"/>
                </a:ext>
              </a:extLst>
            </p:cNvPr>
            <p:cNvSpPr>
              <a:spLocks noChangeArrowheads="1"/>
            </p:cNvSpPr>
            <p:nvPr/>
          </p:nvSpPr>
          <p:spPr bwMode="auto">
            <a:xfrm>
              <a:off x="6693631" y="10457349"/>
              <a:ext cx="10990" cy="10990"/>
            </a:xfrm>
            <a:custGeom>
              <a:avLst/>
              <a:gdLst>
                <a:gd name="T0" fmla="*/ 2 w 7"/>
                <a:gd name="T1" fmla="*/ 7 h 9"/>
                <a:gd name="T2" fmla="*/ 1 w 7"/>
                <a:gd name="T3" fmla="*/ 8 h 9"/>
                <a:gd name="T4" fmla="*/ 0 w 7"/>
                <a:gd name="T5" fmla="*/ 6 h 9"/>
                <a:gd name="T6" fmla="*/ 4 w 7"/>
                <a:gd name="T7" fmla="*/ 3 h 9"/>
                <a:gd name="T8" fmla="*/ 4 w 7"/>
                <a:gd name="T9" fmla="*/ 0 h 9"/>
                <a:gd name="T10" fmla="*/ 6 w 7"/>
                <a:gd name="T11" fmla="*/ 2 h 9"/>
                <a:gd name="T12" fmla="*/ 6 w 7"/>
                <a:gd name="T13" fmla="*/ 3 h 9"/>
                <a:gd name="T14" fmla="*/ 6 w 7"/>
                <a:gd name="T15" fmla="*/ 3 h 9"/>
                <a:gd name="T16" fmla="*/ 2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2" y="7"/>
                  </a:moveTo>
                  <a:lnTo>
                    <a:pt x="1" y="8"/>
                  </a:lnTo>
                  <a:lnTo>
                    <a:pt x="0" y="6"/>
                  </a:lnTo>
                  <a:lnTo>
                    <a:pt x="4" y="3"/>
                  </a:lnTo>
                  <a:lnTo>
                    <a:pt x="4" y="0"/>
                  </a:lnTo>
                  <a:lnTo>
                    <a:pt x="6" y="2"/>
                  </a:lnTo>
                  <a:lnTo>
                    <a:pt x="6" y="3"/>
                  </a:lnTo>
                  <a:lnTo>
                    <a:pt x="6" y="3"/>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4" name="Freeform 1177">
              <a:extLst>
                <a:ext uri="{FF2B5EF4-FFF2-40B4-BE49-F238E27FC236}">
                  <a16:creationId xmlns="" xmlns:a16="http://schemas.microsoft.com/office/drawing/2014/main" id="{24085ABF-51A5-1637-66B0-035A78C20CE9}"/>
                </a:ext>
              </a:extLst>
            </p:cNvPr>
            <p:cNvSpPr>
              <a:spLocks noChangeArrowheads="1"/>
            </p:cNvSpPr>
            <p:nvPr/>
          </p:nvSpPr>
          <p:spPr bwMode="auto">
            <a:xfrm>
              <a:off x="6462833" y="10050705"/>
              <a:ext cx="5497" cy="10990"/>
            </a:xfrm>
            <a:custGeom>
              <a:avLst/>
              <a:gdLst>
                <a:gd name="T0" fmla="*/ 3 w 4"/>
                <a:gd name="T1" fmla="*/ 7 h 11"/>
                <a:gd name="T2" fmla="*/ 0 w 4"/>
                <a:gd name="T3" fmla="*/ 10 h 11"/>
                <a:gd name="T4" fmla="*/ 0 w 4"/>
                <a:gd name="T5" fmla="*/ 7 h 11"/>
                <a:gd name="T6" fmla="*/ 0 w 4"/>
                <a:gd name="T7" fmla="*/ 4 h 11"/>
                <a:gd name="T8" fmla="*/ 0 w 4"/>
                <a:gd name="T9" fmla="*/ 2 h 11"/>
                <a:gd name="T10" fmla="*/ 3 w 4"/>
                <a:gd name="T11" fmla="*/ 0 h 11"/>
                <a:gd name="T12" fmla="*/ 3 w 4"/>
                <a:gd name="T13" fmla="*/ 0 h 11"/>
                <a:gd name="T14" fmla="*/ 3 w 4"/>
                <a:gd name="T15" fmla="*/ 2 h 11"/>
                <a:gd name="T16" fmla="*/ 3 w 4"/>
                <a:gd name="T17" fmla="*/ 3 h 11"/>
                <a:gd name="T18" fmla="*/ 3 w 4"/>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1">
                  <a:moveTo>
                    <a:pt x="3" y="7"/>
                  </a:moveTo>
                  <a:lnTo>
                    <a:pt x="0" y="10"/>
                  </a:lnTo>
                  <a:lnTo>
                    <a:pt x="0" y="7"/>
                  </a:lnTo>
                  <a:lnTo>
                    <a:pt x="0" y="4"/>
                  </a:lnTo>
                  <a:lnTo>
                    <a:pt x="0" y="2"/>
                  </a:lnTo>
                  <a:lnTo>
                    <a:pt x="3" y="0"/>
                  </a:lnTo>
                  <a:lnTo>
                    <a:pt x="3" y="0"/>
                  </a:lnTo>
                  <a:lnTo>
                    <a:pt x="3" y="2"/>
                  </a:lnTo>
                  <a:lnTo>
                    <a:pt x="3" y="3"/>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5" name="Freeform 1178">
              <a:extLst>
                <a:ext uri="{FF2B5EF4-FFF2-40B4-BE49-F238E27FC236}">
                  <a16:creationId xmlns="" xmlns:a16="http://schemas.microsoft.com/office/drawing/2014/main" id="{CB54012E-131C-79E7-BCE7-5F1DC272E4E5}"/>
                </a:ext>
              </a:extLst>
            </p:cNvPr>
            <p:cNvSpPr>
              <a:spLocks noChangeArrowheads="1"/>
            </p:cNvSpPr>
            <p:nvPr/>
          </p:nvSpPr>
          <p:spPr bwMode="auto">
            <a:xfrm>
              <a:off x="6446349" y="9995753"/>
              <a:ext cx="5493" cy="5497"/>
            </a:xfrm>
            <a:custGeom>
              <a:avLst/>
              <a:gdLst>
                <a:gd name="T0" fmla="*/ 5 w 6"/>
                <a:gd name="T1" fmla="*/ 1 h 5"/>
                <a:gd name="T2" fmla="*/ 2 w 6"/>
                <a:gd name="T3" fmla="*/ 3 h 5"/>
                <a:gd name="T4" fmla="*/ 1 w 6"/>
                <a:gd name="T5" fmla="*/ 4 h 5"/>
                <a:gd name="T6" fmla="*/ 0 w 6"/>
                <a:gd name="T7" fmla="*/ 3 h 5"/>
                <a:gd name="T8" fmla="*/ 0 w 6"/>
                <a:gd name="T9" fmla="*/ 2 h 5"/>
                <a:gd name="T10" fmla="*/ 1 w 6"/>
                <a:gd name="T11" fmla="*/ 2 h 5"/>
                <a:gd name="T12" fmla="*/ 1 w 6"/>
                <a:gd name="T13" fmla="*/ 0 h 5"/>
                <a:gd name="T14" fmla="*/ 4 w 6"/>
                <a:gd name="T15" fmla="*/ 0 h 5"/>
                <a:gd name="T16" fmla="*/ 5 w 6"/>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1"/>
                  </a:moveTo>
                  <a:lnTo>
                    <a:pt x="2" y="3"/>
                  </a:lnTo>
                  <a:lnTo>
                    <a:pt x="1" y="4"/>
                  </a:lnTo>
                  <a:lnTo>
                    <a:pt x="0" y="3"/>
                  </a:lnTo>
                  <a:lnTo>
                    <a:pt x="0" y="2"/>
                  </a:lnTo>
                  <a:lnTo>
                    <a:pt x="1" y="2"/>
                  </a:lnTo>
                  <a:lnTo>
                    <a:pt x="1" y="0"/>
                  </a:lnTo>
                  <a:lnTo>
                    <a:pt x="4"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6" name="Freeform 1181">
              <a:extLst>
                <a:ext uri="{FF2B5EF4-FFF2-40B4-BE49-F238E27FC236}">
                  <a16:creationId xmlns="" xmlns:a16="http://schemas.microsoft.com/office/drawing/2014/main" id="{715863B5-AC5B-C273-270D-497A4E497838}"/>
                </a:ext>
              </a:extLst>
            </p:cNvPr>
            <p:cNvSpPr>
              <a:spLocks noChangeArrowheads="1"/>
            </p:cNvSpPr>
            <p:nvPr/>
          </p:nvSpPr>
          <p:spPr bwMode="auto">
            <a:xfrm>
              <a:off x="6204561" y="9946298"/>
              <a:ext cx="16484" cy="10990"/>
            </a:xfrm>
            <a:custGeom>
              <a:avLst/>
              <a:gdLst>
                <a:gd name="T0" fmla="*/ 12 w 13"/>
                <a:gd name="T1" fmla="*/ 2 h 10"/>
                <a:gd name="T2" fmla="*/ 3 w 13"/>
                <a:gd name="T3" fmla="*/ 9 h 10"/>
                <a:gd name="T4" fmla="*/ 0 w 13"/>
                <a:gd name="T5" fmla="*/ 7 h 10"/>
                <a:gd name="T6" fmla="*/ 0 w 13"/>
                <a:gd name="T7" fmla="*/ 5 h 10"/>
                <a:gd name="T8" fmla="*/ 0 w 13"/>
                <a:gd name="T9" fmla="*/ 4 h 10"/>
                <a:gd name="T10" fmla="*/ 0 w 13"/>
                <a:gd name="T11" fmla="*/ 4 h 10"/>
                <a:gd name="T12" fmla="*/ 1 w 13"/>
                <a:gd name="T13" fmla="*/ 2 h 10"/>
                <a:gd name="T14" fmla="*/ 6 w 13"/>
                <a:gd name="T15" fmla="*/ 0 h 10"/>
                <a:gd name="T16" fmla="*/ 8 w 13"/>
                <a:gd name="T17" fmla="*/ 0 h 10"/>
                <a:gd name="T18" fmla="*/ 11 w 13"/>
                <a:gd name="T19" fmla="*/ 0 h 10"/>
                <a:gd name="T20" fmla="*/ 12 w 13"/>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2" y="2"/>
                  </a:moveTo>
                  <a:lnTo>
                    <a:pt x="3" y="9"/>
                  </a:lnTo>
                  <a:lnTo>
                    <a:pt x="0" y="7"/>
                  </a:lnTo>
                  <a:lnTo>
                    <a:pt x="0" y="5"/>
                  </a:lnTo>
                  <a:lnTo>
                    <a:pt x="0" y="4"/>
                  </a:lnTo>
                  <a:lnTo>
                    <a:pt x="0" y="4"/>
                  </a:lnTo>
                  <a:lnTo>
                    <a:pt x="1" y="2"/>
                  </a:lnTo>
                  <a:lnTo>
                    <a:pt x="6" y="0"/>
                  </a:lnTo>
                  <a:lnTo>
                    <a:pt x="8" y="0"/>
                  </a:lnTo>
                  <a:lnTo>
                    <a:pt x="11" y="0"/>
                  </a:lnTo>
                  <a:lnTo>
                    <a:pt x="1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7" name="Freeform 1182">
              <a:extLst>
                <a:ext uri="{FF2B5EF4-FFF2-40B4-BE49-F238E27FC236}">
                  <a16:creationId xmlns="" xmlns:a16="http://schemas.microsoft.com/office/drawing/2014/main" id="{66EFE849-E370-878F-C074-6C6AE239805B}"/>
                </a:ext>
              </a:extLst>
            </p:cNvPr>
            <p:cNvSpPr>
              <a:spLocks noChangeArrowheads="1"/>
            </p:cNvSpPr>
            <p:nvPr/>
          </p:nvSpPr>
          <p:spPr bwMode="auto">
            <a:xfrm>
              <a:off x="6254016" y="9940801"/>
              <a:ext cx="21981" cy="10990"/>
            </a:xfrm>
            <a:custGeom>
              <a:avLst/>
              <a:gdLst>
                <a:gd name="T0" fmla="*/ 12 w 16"/>
                <a:gd name="T1" fmla="*/ 7 h 9"/>
                <a:gd name="T2" fmla="*/ 4 w 16"/>
                <a:gd name="T3" fmla="*/ 8 h 9"/>
                <a:gd name="T4" fmla="*/ 0 w 16"/>
                <a:gd name="T5" fmla="*/ 6 h 9"/>
                <a:gd name="T6" fmla="*/ 1 w 16"/>
                <a:gd name="T7" fmla="*/ 5 h 9"/>
                <a:gd name="T8" fmla="*/ 4 w 16"/>
                <a:gd name="T9" fmla="*/ 3 h 9"/>
                <a:gd name="T10" fmla="*/ 8 w 16"/>
                <a:gd name="T11" fmla="*/ 1 h 9"/>
                <a:gd name="T12" fmla="*/ 11 w 16"/>
                <a:gd name="T13" fmla="*/ 0 h 9"/>
                <a:gd name="T14" fmla="*/ 14 w 16"/>
                <a:gd name="T15" fmla="*/ 2 h 9"/>
                <a:gd name="T16" fmla="*/ 15 w 16"/>
                <a:gd name="T17" fmla="*/ 4 h 9"/>
                <a:gd name="T18" fmla="*/ 14 w 16"/>
                <a:gd name="T19" fmla="*/ 5 h 9"/>
                <a:gd name="T20" fmla="*/ 12 w 16"/>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2" y="7"/>
                  </a:moveTo>
                  <a:lnTo>
                    <a:pt x="4" y="8"/>
                  </a:lnTo>
                  <a:lnTo>
                    <a:pt x="0" y="6"/>
                  </a:lnTo>
                  <a:lnTo>
                    <a:pt x="1" y="5"/>
                  </a:lnTo>
                  <a:lnTo>
                    <a:pt x="4" y="3"/>
                  </a:lnTo>
                  <a:lnTo>
                    <a:pt x="8" y="1"/>
                  </a:lnTo>
                  <a:lnTo>
                    <a:pt x="11" y="0"/>
                  </a:lnTo>
                  <a:lnTo>
                    <a:pt x="14" y="2"/>
                  </a:lnTo>
                  <a:lnTo>
                    <a:pt x="15" y="4"/>
                  </a:lnTo>
                  <a:lnTo>
                    <a:pt x="14" y="5"/>
                  </a:lnTo>
                  <a:lnTo>
                    <a:pt x="1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8" name="Freeform 1183">
              <a:extLst>
                <a:ext uri="{FF2B5EF4-FFF2-40B4-BE49-F238E27FC236}">
                  <a16:creationId xmlns="" xmlns:a16="http://schemas.microsoft.com/office/drawing/2014/main" id="{515D861D-277E-84E1-B387-C0A6CD173E21}"/>
                </a:ext>
              </a:extLst>
            </p:cNvPr>
            <p:cNvSpPr>
              <a:spLocks noChangeArrowheads="1"/>
            </p:cNvSpPr>
            <p:nvPr/>
          </p:nvSpPr>
          <p:spPr bwMode="auto">
            <a:xfrm>
              <a:off x="6232035" y="9935308"/>
              <a:ext cx="27478" cy="10990"/>
            </a:xfrm>
            <a:custGeom>
              <a:avLst/>
              <a:gdLst>
                <a:gd name="T0" fmla="*/ 19 w 21"/>
                <a:gd name="T1" fmla="*/ 1 h 11"/>
                <a:gd name="T2" fmla="*/ 20 w 21"/>
                <a:gd name="T3" fmla="*/ 2 h 11"/>
                <a:gd name="T4" fmla="*/ 16 w 21"/>
                <a:gd name="T5" fmla="*/ 9 h 11"/>
                <a:gd name="T6" fmla="*/ 13 w 21"/>
                <a:gd name="T7" fmla="*/ 10 h 11"/>
                <a:gd name="T8" fmla="*/ 11 w 21"/>
                <a:gd name="T9" fmla="*/ 10 h 11"/>
                <a:gd name="T10" fmla="*/ 7 w 21"/>
                <a:gd name="T11" fmla="*/ 9 h 11"/>
                <a:gd name="T12" fmla="*/ 2 w 21"/>
                <a:gd name="T13" fmla="*/ 9 h 11"/>
                <a:gd name="T14" fmla="*/ 0 w 21"/>
                <a:gd name="T15" fmla="*/ 8 h 11"/>
                <a:gd name="T16" fmla="*/ 0 w 21"/>
                <a:gd name="T17" fmla="*/ 5 h 11"/>
                <a:gd name="T18" fmla="*/ 2 w 21"/>
                <a:gd name="T19" fmla="*/ 2 h 11"/>
                <a:gd name="T20" fmla="*/ 6 w 21"/>
                <a:gd name="T21" fmla="*/ 2 h 11"/>
                <a:gd name="T22" fmla="*/ 14 w 21"/>
                <a:gd name="T23" fmla="*/ 0 h 11"/>
                <a:gd name="T24" fmla="*/ 19 w 21"/>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1"/>
                  </a:moveTo>
                  <a:lnTo>
                    <a:pt x="20" y="2"/>
                  </a:lnTo>
                  <a:lnTo>
                    <a:pt x="16" y="9"/>
                  </a:lnTo>
                  <a:lnTo>
                    <a:pt x="13" y="10"/>
                  </a:lnTo>
                  <a:lnTo>
                    <a:pt x="11" y="10"/>
                  </a:lnTo>
                  <a:lnTo>
                    <a:pt x="7" y="9"/>
                  </a:lnTo>
                  <a:lnTo>
                    <a:pt x="2" y="9"/>
                  </a:lnTo>
                  <a:lnTo>
                    <a:pt x="0" y="8"/>
                  </a:lnTo>
                  <a:lnTo>
                    <a:pt x="0" y="5"/>
                  </a:lnTo>
                  <a:lnTo>
                    <a:pt x="2" y="2"/>
                  </a:lnTo>
                  <a:lnTo>
                    <a:pt x="6" y="2"/>
                  </a:lnTo>
                  <a:lnTo>
                    <a:pt x="14" y="0"/>
                  </a:lnTo>
                  <a:lnTo>
                    <a:pt x="1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09" name="Freeform 1184">
              <a:extLst>
                <a:ext uri="{FF2B5EF4-FFF2-40B4-BE49-F238E27FC236}">
                  <a16:creationId xmlns="" xmlns:a16="http://schemas.microsoft.com/office/drawing/2014/main" id="{D6AEA444-75B6-2784-28C2-E60A687018D7}"/>
                </a:ext>
              </a:extLst>
            </p:cNvPr>
            <p:cNvSpPr>
              <a:spLocks noChangeArrowheads="1"/>
            </p:cNvSpPr>
            <p:nvPr/>
          </p:nvSpPr>
          <p:spPr bwMode="auto">
            <a:xfrm>
              <a:off x="6221045" y="9924317"/>
              <a:ext cx="10990" cy="27474"/>
            </a:xfrm>
            <a:custGeom>
              <a:avLst/>
              <a:gdLst>
                <a:gd name="T0" fmla="*/ 6 w 10"/>
                <a:gd name="T1" fmla="*/ 14 h 20"/>
                <a:gd name="T2" fmla="*/ 6 w 10"/>
                <a:gd name="T3" fmla="*/ 19 h 20"/>
                <a:gd name="T4" fmla="*/ 0 w 10"/>
                <a:gd name="T5" fmla="*/ 17 h 20"/>
                <a:gd name="T6" fmla="*/ 0 w 10"/>
                <a:gd name="T7" fmla="*/ 12 h 20"/>
                <a:gd name="T8" fmla="*/ 3 w 10"/>
                <a:gd name="T9" fmla="*/ 11 h 20"/>
                <a:gd name="T10" fmla="*/ 5 w 10"/>
                <a:gd name="T11" fmla="*/ 8 h 20"/>
                <a:gd name="T12" fmla="*/ 6 w 10"/>
                <a:gd name="T13" fmla="*/ 5 h 20"/>
                <a:gd name="T14" fmla="*/ 6 w 10"/>
                <a:gd name="T15" fmla="*/ 1 h 20"/>
                <a:gd name="T16" fmla="*/ 7 w 10"/>
                <a:gd name="T17" fmla="*/ 0 h 20"/>
                <a:gd name="T18" fmla="*/ 8 w 10"/>
                <a:gd name="T19" fmla="*/ 0 h 20"/>
                <a:gd name="T20" fmla="*/ 9 w 10"/>
                <a:gd name="T21" fmla="*/ 0 h 20"/>
                <a:gd name="T22" fmla="*/ 9 w 10"/>
                <a:gd name="T23" fmla="*/ 7 h 20"/>
                <a:gd name="T24" fmla="*/ 9 w 10"/>
                <a:gd name="T25" fmla="*/ 10 h 20"/>
                <a:gd name="T26" fmla="*/ 6 w 10"/>
                <a:gd name="T2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4"/>
                  </a:moveTo>
                  <a:lnTo>
                    <a:pt x="6" y="19"/>
                  </a:lnTo>
                  <a:lnTo>
                    <a:pt x="0" y="17"/>
                  </a:lnTo>
                  <a:lnTo>
                    <a:pt x="0" y="12"/>
                  </a:lnTo>
                  <a:lnTo>
                    <a:pt x="3" y="11"/>
                  </a:lnTo>
                  <a:lnTo>
                    <a:pt x="5" y="8"/>
                  </a:lnTo>
                  <a:lnTo>
                    <a:pt x="6" y="5"/>
                  </a:lnTo>
                  <a:lnTo>
                    <a:pt x="6" y="1"/>
                  </a:lnTo>
                  <a:lnTo>
                    <a:pt x="7" y="0"/>
                  </a:lnTo>
                  <a:lnTo>
                    <a:pt x="8" y="0"/>
                  </a:lnTo>
                  <a:lnTo>
                    <a:pt x="9" y="0"/>
                  </a:lnTo>
                  <a:lnTo>
                    <a:pt x="9" y="7"/>
                  </a:lnTo>
                  <a:lnTo>
                    <a:pt x="9" y="10"/>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0" name="Freeform 1185">
              <a:extLst>
                <a:ext uri="{FF2B5EF4-FFF2-40B4-BE49-F238E27FC236}">
                  <a16:creationId xmlns="" xmlns:a16="http://schemas.microsoft.com/office/drawing/2014/main" id="{E68BC05E-6D1D-6005-977C-9E054BB78824}"/>
                </a:ext>
              </a:extLst>
            </p:cNvPr>
            <p:cNvSpPr>
              <a:spLocks noChangeArrowheads="1"/>
            </p:cNvSpPr>
            <p:nvPr/>
          </p:nvSpPr>
          <p:spPr bwMode="auto">
            <a:xfrm>
              <a:off x="6237532" y="9918820"/>
              <a:ext cx="10990" cy="10990"/>
            </a:xfrm>
            <a:custGeom>
              <a:avLst/>
              <a:gdLst>
                <a:gd name="T0" fmla="*/ 4 w 8"/>
                <a:gd name="T1" fmla="*/ 8 h 10"/>
                <a:gd name="T2" fmla="*/ 0 w 8"/>
                <a:gd name="T3" fmla="*/ 9 h 10"/>
                <a:gd name="T4" fmla="*/ 0 w 8"/>
                <a:gd name="T5" fmla="*/ 8 h 10"/>
                <a:gd name="T6" fmla="*/ 0 w 8"/>
                <a:gd name="T7" fmla="*/ 4 h 10"/>
                <a:gd name="T8" fmla="*/ 1 w 8"/>
                <a:gd name="T9" fmla="*/ 2 h 10"/>
                <a:gd name="T10" fmla="*/ 5 w 8"/>
                <a:gd name="T11" fmla="*/ 1 h 10"/>
                <a:gd name="T12" fmla="*/ 6 w 8"/>
                <a:gd name="T13" fmla="*/ 0 h 10"/>
                <a:gd name="T14" fmla="*/ 7 w 8"/>
                <a:gd name="T15" fmla="*/ 0 h 10"/>
                <a:gd name="T16" fmla="*/ 7 w 8"/>
                <a:gd name="T17" fmla="*/ 2 h 10"/>
                <a:gd name="T18" fmla="*/ 7 w 8"/>
                <a:gd name="T19" fmla="*/ 4 h 10"/>
                <a:gd name="T20" fmla="*/ 4 w 8"/>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4" y="8"/>
                  </a:moveTo>
                  <a:lnTo>
                    <a:pt x="0" y="9"/>
                  </a:lnTo>
                  <a:lnTo>
                    <a:pt x="0" y="8"/>
                  </a:lnTo>
                  <a:lnTo>
                    <a:pt x="0" y="4"/>
                  </a:lnTo>
                  <a:lnTo>
                    <a:pt x="1" y="2"/>
                  </a:lnTo>
                  <a:lnTo>
                    <a:pt x="5" y="1"/>
                  </a:lnTo>
                  <a:lnTo>
                    <a:pt x="6" y="0"/>
                  </a:lnTo>
                  <a:lnTo>
                    <a:pt x="7" y="0"/>
                  </a:lnTo>
                  <a:lnTo>
                    <a:pt x="7" y="2"/>
                  </a:lnTo>
                  <a:lnTo>
                    <a:pt x="7" y="4"/>
                  </a:lnTo>
                  <a:lnTo>
                    <a:pt x="4"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1" name="Freeform 1186">
              <a:extLst>
                <a:ext uri="{FF2B5EF4-FFF2-40B4-BE49-F238E27FC236}">
                  <a16:creationId xmlns="" xmlns:a16="http://schemas.microsoft.com/office/drawing/2014/main" id="{F39D1919-D629-BEDF-E586-0C704BA445F8}"/>
                </a:ext>
              </a:extLst>
            </p:cNvPr>
            <p:cNvSpPr>
              <a:spLocks noChangeArrowheads="1"/>
            </p:cNvSpPr>
            <p:nvPr/>
          </p:nvSpPr>
          <p:spPr bwMode="auto">
            <a:xfrm>
              <a:off x="6226542" y="9858375"/>
              <a:ext cx="10990" cy="10990"/>
            </a:xfrm>
            <a:custGeom>
              <a:avLst/>
              <a:gdLst>
                <a:gd name="T0" fmla="*/ 7 w 9"/>
                <a:gd name="T1" fmla="*/ 7 h 9"/>
                <a:gd name="T2" fmla="*/ 4 w 9"/>
                <a:gd name="T3" fmla="*/ 8 h 9"/>
                <a:gd name="T4" fmla="*/ 2 w 9"/>
                <a:gd name="T5" fmla="*/ 7 h 9"/>
                <a:gd name="T6" fmla="*/ 0 w 9"/>
                <a:gd name="T7" fmla="*/ 4 h 9"/>
                <a:gd name="T8" fmla="*/ 1 w 9"/>
                <a:gd name="T9" fmla="*/ 1 h 9"/>
                <a:gd name="T10" fmla="*/ 3 w 9"/>
                <a:gd name="T11" fmla="*/ 0 h 9"/>
                <a:gd name="T12" fmla="*/ 5 w 9"/>
                <a:gd name="T13" fmla="*/ 0 h 9"/>
                <a:gd name="T14" fmla="*/ 6 w 9"/>
                <a:gd name="T15" fmla="*/ 0 h 9"/>
                <a:gd name="T16" fmla="*/ 8 w 9"/>
                <a:gd name="T17" fmla="*/ 6 h 9"/>
                <a:gd name="T18" fmla="*/ 7 w 9"/>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7" y="7"/>
                  </a:moveTo>
                  <a:lnTo>
                    <a:pt x="4" y="8"/>
                  </a:lnTo>
                  <a:lnTo>
                    <a:pt x="2" y="7"/>
                  </a:lnTo>
                  <a:lnTo>
                    <a:pt x="0" y="4"/>
                  </a:lnTo>
                  <a:lnTo>
                    <a:pt x="1" y="1"/>
                  </a:lnTo>
                  <a:lnTo>
                    <a:pt x="3" y="0"/>
                  </a:lnTo>
                  <a:lnTo>
                    <a:pt x="5" y="0"/>
                  </a:lnTo>
                  <a:lnTo>
                    <a:pt x="6" y="0"/>
                  </a:lnTo>
                  <a:lnTo>
                    <a:pt x="8" y="6"/>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2" name="Freeform 1188">
              <a:extLst>
                <a:ext uri="{FF2B5EF4-FFF2-40B4-BE49-F238E27FC236}">
                  <a16:creationId xmlns="" xmlns:a16="http://schemas.microsoft.com/office/drawing/2014/main" id="{848B2E18-3D6E-3348-8014-82ADB4448972}"/>
                </a:ext>
              </a:extLst>
            </p:cNvPr>
            <p:cNvSpPr>
              <a:spLocks noChangeArrowheads="1"/>
            </p:cNvSpPr>
            <p:nvPr/>
          </p:nvSpPr>
          <p:spPr bwMode="auto">
            <a:xfrm>
              <a:off x="5094532" y="8836269"/>
              <a:ext cx="252779" cy="263769"/>
            </a:xfrm>
            <a:custGeom>
              <a:avLst/>
              <a:gdLst>
                <a:gd name="T0" fmla="*/ 170 w 201"/>
                <a:gd name="T1" fmla="*/ 209 h 210"/>
                <a:gd name="T2" fmla="*/ 170 w 201"/>
                <a:gd name="T3" fmla="*/ 203 h 210"/>
                <a:gd name="T4" fmla="*/ 184 w 201"/>
                <a:gd name="T5" fmla="*/ 202 h 210"/>
                <a:gd name="T6" fmla="*/ 194 w 201"/>
                <a:gd name="T7" fmla="*/ 189 h 210"/>
                <a:gd name="T8" fmla="*/ 190 w 201"/>
                <a:gd name="T9" fmla="*/ 158 h 210"/>
                <a:gd name="T10" fmla="*/ 200 w 201"/>
                <a:gd name="T11" fmla="*/ 161 h 210"/>
                <a:gd name="T12" fmla="*/ 186 w 201"/>
                <a:gd name="T13" fmla="*/ 160 h 210"/>
                <a:gd name="T14" fmla="*/ 151 w 201"/>
                <a:gd name="T15" fmla="*/ 164 h 210"/>
                <a:gd name="T16" fmla="*/ 162 w 201"/>
                <a:gd name="T17" fmla="*/ 156 h 210"/>
                <a:gd name="T18" fmla="*/ 161 w 201"/>
                <a:gd name="T19" fmla="*/ 148 h 210"/>
                <a:gd name="T20" fmla="*/ 156 w 201"/>
                <a:gd name="T21" fmla="*/ 162 h 210"/>
                <a:gd name="T22" fmla="*/ 152 w 201"/>
                <a:gd name="T23" fmla="*/ 148 h 210"/>
                <a:gd name="T24" fmla="*/ 152 w 201"/>
                <a:gd name="T25" fmla="*/ 145 h 210"/>
                <a:gd name="T26" fmla="*/ 128 w 201"/>
                <a:gd name="T27" fmla="*/ 136 h 210"/>
                <a:gd name="T28" fmla="*/ 123 w 201"/>
                <a:gd name="T29" fmla="*/ 129 h 210"/>
                <a:gd name="T30" fmla="*/ 117 w 201"/>
                <a:gd name="T31" fmla="*/ 115 h 210"/>
                <a:gd name="T32" fmla="*/ 129 w 201"/>
                <a:gd name="T33" fmla="*/ 135 h 210"/>
                <a:gd name="T34" fmla="*/ 102 w 201"/>
                <a:gd name="T35" fmla="*/ 122 h 210"/>
                <a:gd name="T36" fmla="*/ 102 w 201"/>
                <a:gd name="T37" fmla="*/ 120 h 210"/>
                <a:gd name="T38" fmla="*/ 141 w 201"/>
                <a:gd name="T39" fmla="*/ 104 h 210"/>
                <a:gd name="T40" fmla="*/ 42 w 201"/>
                <a:gd name="T41" fmla="*/ 95 h 210"/>
                <a:gd name="T42" fmla="*/ 46 w 201"/>
                <a:gd name="T43" fmla="*/ 99 h 210"/>
                <a:gd name="T44" fmla="*/ 47 w 201"/>
                <a:gd name="T45" fmla="*/ 108 h 210"/>
                <a:gd name="T46" fmla="*/ 36 w 201"/>
                <a:gd name="T47" fmla="*/ 102 h 210"/>
                <a:gd name="T48" fmla="*/ 36 w 201"/>
                <a:gd name="T49" fmla="*/ 95 h 210"/>
                <a:gd name="T50" fmla="*/ 118 w 201"/>
                <a:gd name="T51" fmla="*/ 98 h 210"/>
                <a:gd name="T52" fmla="*/ 114 w 201"/>
                <a:gd name="T53" fmla="*/ 96 h 210"/>
                <a:gd name="T54" fmla="*/ 106 w 201"/>
                <a:gd name="T55" fmla="*/ 83 h 210"/>
                <a:gd name="T56" fmla="*/ 110 w 201"/>
                <a:gd name="T57" fmla="*/ 88 h 210"/>
                <a:gd name="T58" fmla="*/ 46 w 201"/>
                <a:gd name="T59" fmla="*/ 68 h 210"/>
                <a:gd name="T60" fmla="*/ 55 w 201"/>
                <a:gd name="T61" fmla="*/ 67 h 210"/>
                <a:gd name="T62" fmla="*/ 40 w 201"/>
                <a:gd name="T63" fmla="*/ 86 h 210"/>
                <a:gd name="T64" fmla="*/ 30 w 201"/>
                <a:gd name="T65" fmla="*/ 93 h 210"/>
                <a:gd name="T66" fmla="*/ 23 w 201"/>
                <a:gd name="T67" fmla="*/ 87 h 210"/>
                <a:gd name="T68" fmla="*/ 23 w 201"/>
                <a:gd name="T69" fmla="*/ 81 h 210"/>
                <a:gd name="T70" fmla="*/ 27 w 201"/>
                <a:gd name="T71" fmla="*/ 68 h 210"/>
                <a:gd name="T72" fmla="*/ 33 w 201"/>
                <a:gd name="T73" fmla="*/ 68 h 210"/>
                <a:gd name="T74" fmla="*/ 80 w 201"/>
                <a:gd name="T75" fmla="*/ 56 h 210"/>
                <a:gd name="T76" fmla="*/ 91 w 201"/>
                <a:gd name="T77" fmla="*/ 73 h 210"/>
                <a:gd name="T78" fmla="*/ 86 w 201"/>
                <a:gd name="T79" fmla="*/ 76 h 210"/>
                <a:gd name="T80" fmla="*/ 90 w 201"/>
                <a:gd name="T81" fmla="*/ 65 h 210"/>
                <a:gd name="T82" fmla="*/ 73 w 201"/>
                <a:gd name="T83" fmla="*/ 53 h 210"/>
                <a:gd name="T84" fmla="*/ 75 w 201"/>
                <a:gd name="T85" fmla="*/ 51 h 210"/>
                <a:gd name="T86" fmla="*/ 29 w 201"/>
                <a:gd name="T87" fmla="*/ 8 h 210"/>
                <a:gd name="T88" fmla="*/ 15 w 201"/>
                <a:gd name="T89" fmla="*/ 13 h 210"/>
                <a:gd name="T90" fmla="*/ 1 w 201"/>
                <a:gd name="T91" fmla="*/ 10 h 210"/>
                <a:gd name="T92" fmla="*/ 11 w 201"/>
                <a:gd name="T93" fmla="*/ 8 h 210"/>
                <a:gd name="T94" fmla="*/ 53 w 201"/>
                <a:gd name="T95" fmla="*/ 34 h 210"/>
                <a:gd name="T96" fmla="*/ 57 w 201"/>
                <a:gd name="T97" fmla="*/ 21 h 210"/>
                <a:gd name="T98" fmla="*/ 47 w 201"/>
                <a:gd name="T99" fmla="*/ 4 h 210"/>
                <a:gd name="T100" fmla="*/ 42 w 201"/>
                <a:gd name="T101" fmla="*/ 1 h 210"/>
                <a:gd name="T102" fmla="*/ 55 w 201"/>
                <a:gd name="T103" fmla="*/ 9 h 210"/>
                <a:gd name="T104" fmla="*/ 62 w 201"/>
                <a:gd name="T105" fmla="*/ 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 h="210">
                  <a:moveTo>
                    <a:pt x="190" y="201"/>
                  </a:moveTo>
                  <a:lnTo>
                    <a:pt x="189" y="203"/>
                  </a:lnTo>
                  <a:lnTo>
                    <a:pt x="186" y="208"/>
                  </a:lnTo>
                  <a:lnTo>
                    <a:pt x="179" y="209"/>
                  </a:lnTo>
                  <a:lnTo>
                    <a:pt x="170" y="209"/>
                  </a:lnTo>
                  <a:lnTo>
                    <a:pt x="170" y="208"/>
                  </a:lnTo>
                  <a:lnTo>
                    <a:pt x="170" y="207"/>
                  </a:lnTo>
                  <a:lnTo>
                    <a:pt x="170" y="205"/>
                  </a:lnTo>
                  <a:lnTo>
                    <a:pt x="170" y="204"/>
                  </a:lnTo>
                  <a:lnTo>
                    <a:pt x="170" y="203"/>
                  </a:lnTo>
                  <a:lnTo>
                    <a:pt x="173" y="202"/>
                  </a:lnTo>
                  <a:lnTo>
                    <a:pt x="174" y="201"/>
                  </a:lnTo>
                  <a:lnTo>
                    <a:pt x="178" y="200"/>
                  </a:lnTo>
                  <a:lnTo>
                    <a:pt x="182" y="202"/>
                  </a:lnTo>
                  <a:lnTo>
                    <a:pt x="184" y="202"/>
                  </a:lnTo>
                  <a:lnTo>
                    <a:pt x="187" y="200"/>
                  </a:lnTo>
                  <a:lnTo>
                    <a:pt x="190" y="196"/>
                  </a:lnTo>
                  <a:lnTo>
                    <a:pt x="191" y="197"/>
                  </a:lnTo>
                  <a:lnTo>
                    <a:pt x="190" y="201"/>
                  </a:lnTo>
                  <a:close/>
                  <a:moveTo>
                    <a:pt x="194" y="189"/>
                  </a:moveTo>
                  <a:lnTo>
                    <a:pt x="190" y="191"/>
                  </a:lnTo>
                  <a:lnTo>
                    <a:pt x="189" y="189"/>
                  </a:lnTo>
                  <a:lnTo>
                    <a:pt x="191" y="188"/>
                  </a:lnTo>
                  <a:lnTo>
                    <a:pt x="194" y="189"/>
                  </a:lnTo>
                  <a:close/>
                  <a:moveTo>
                    <a:pt x="190" y="158"/>
                  </a:moveTo>
                  <a:lnTo>
                    <a:pt x="192" y="158"/>
                  </a:lnTo>
                  <a:lnTo>
                    <a:pt x="193" y="158"/>
                  </a:lnTo>
                  <a:lnTo>
                    <a:pt x="196" y="160"/>
                  </a:lnTo>
                  <a:lnTo>
                    <a:pt x="199" y="161"/>
                  </a:lnTo>
                  <a:lnTo>
                    <a:pt x="200" y="161"/>
                  </a:lnTo>
                  <a:lnTo>
                    <a:pt x="198" y="162"/>
                  </a:lnTo>
                  <a:lnTo>
                    <a:pt x="195" y="160"/>
                  </a:lnTo>
                  <a:lnTo>
                    <a:pt x="192" y="160"/>
                  </a:lnTo>
                  <a:lnTo>
                    <a:pt x="188" y="160"/>
                  </a:lnTo>
                  <a:lnTo>
                    <a:pt x="186" y="160"/>
                  </a:lnTo>
                  <a:lnTo>
                    <a:pt x="187" y="157"/>
                  </a:lnTo>
                  <a:lnTo>
                    <a:pt x="190" y="158"/>
                  </a:lnTo>
                  <a:close/>
                  <a:moveTo>
                    <a:pt x="152" y="166"/>
                  </a:moveTo>
                  <a:lnTo>
                    <a:pt x="151" y="166"/>
                  </a:lnTo>
                  <a:lnTo>
                    <a:pt x="151" y="164"/>
                  </a:lnTo>
                  <a:lnTo>
                    <a:pt x="156" y="161"/>
                  </a:lnTo>
                  <a:lnTo>
                    <a:pt x="158" y="159"/>
                  </a:lnTo>
                  <a:lnTo>
                    <a:pt x="159" y="158"/>
                  </a:lnTo>
                  <a:lnTo>
                    <a:pt x="160" y="157"/>
                  </a:lnTo>
                  <a:lnTo>
                    <a:pt x="162" y="156"/>
                  </a:lnTo>
                  <a:lnTo>
                    <a:pt x="162" y="155"/>
                  </a:lnTo>
                  <a:lnTo>
                    <a:pt x="162" y="153"/>
                  </a:lnTo>
                  <a:lnTo>
                    <a:pt x="160" y="151"/>
                  </a:lnTo>
                  <a:lnTo>
                    <a:pt x="160" y="149"/>
                  </a:lnTo>
                  <a:lnTo>
                    <a:pt x="161" y="148"/>
                  </a:lnTo>
                  <a:lnTo>
                    <a:pt x="164" y="147"/>
                  </a:lnTo>
                  <a:lnTo>
                    <a:pt x="163" y="149"/>
                  </a:lnTo>
                  <a:lnTo>
                    <a:pt x="165" y="154"/>
                  </a:lnTo>
                  <a:lnTo>
                    <a:pt x="160" y="160"/>
                  </a:lnTo>
                  <a:lnTo>
                    <a:pt x="156" y="162"/>
                  </a:lnTo>
                  <a:lnTo>
                    <a:pt x="152" y="166"/>
                  </a:lnTo>
                  <a:close/>
                  <a:moveTo>
                    <a:pt x="157" y="148"/>
                  </a:moveTo>
                  <a:lnTo>
                    <a:pt x="158" y="149"/>
                  </a:lnTo>
                  <a:lnTo>
                    <a:pt x="156" y="150"/>
                  </a:lnTo>
                  <a:lnTo>
                    <a:pt x="152" y="148"/>
                  </a:lnTo>
                  <a:lnTo>
                    <a:pt x="151" y="149"/>
                  </a:lnTo>
                  <a:lnTo>
                    <a:pt x="149" y="147"/>
                  </a:lnTo>
                  <a:lnTo>
                    <a:pt x="149" y="145"/>
                  </a:lnTo>
                  <a:lnTo>
                    <a:pt x="149" y="144"/>
                  </a:lnTo>
                  <a:lnTo>
                    <a:pt x="152" y="145"/>
                  </a:lnTo>
                  <a:lnTo>
                    <a:pt x="154" y="147"/>
                  </a:lnTo>
                  <a:lnTo>
                    <a:pt x="157" y="148"/>
                  </a:lnTo>
                  <a:close/>
                  <a:moveTo>
                    <a:pt x="132" y="142"/>
                  </a:moveTo>
                  <a:lnTo>
                    <a:pt x="132" y="143"/>
                  </a:lnTo>
                  <a:lnTo>
                    <a:pt x="128" y="136"/>
                  </a:lnTo>
                  <a:lnTo>
                    <a:pt x="123" y="134"/>
                  </a:lnTo>
                  <a:lnTo>
                    <a:pt x="120" y="133"/>
                  </a:lnTo>
                  <a:lnTo>
                    <a:pt x="121" y="131"/>
                  </a:lnTo>
                  <a:lnTo>
                    <a:pt x="123" y="131"/>
                  </a:lnTo>
                  <a:lnTo>
                    <a:pt x="123" y="129"/>
                  </a:lnTo>
                  <a:lnTo>
                    <a:pt x="122" y="126"/>
                  </a:lnTo>
                  <a:lnTo>
                    <a:pt x="120" y="122"/>
                  </a:lnTo>
                  <a:lnTo>
                    <a:pt x="118" y="119"/>
                  </a:lnTo>
                  <a:lnTo>
                    <a:pt x="118" y="118"/>
                  </a:lnTo>
                  <a:lnTo>
                    <a:pt x="117" y="115"/>
                  </a:lnTo>
                  <a:lnTo>
                    <a:pt x="121" y="119"/>
                  </a:lnTo>
                  <a:lnTo>
                    <a:pt x="122" y="123"/>
                  </a:lnTo>
                  <a:lnTo>
                    <a:pt x="124" y="127"/>
                  </a:lnTo>
                  <a:lnTo>
                    <a:pt x="126" y="133"/>
                  </a:lnTo>
                  <a:lnTo>
                    <a:pt x="129" y="135"/>
                  </a:lnTo>
                  <a:lnTo>
                    <a:pt x="132" y="138"/>
                  </a:lnTo>
                  <a:lnTo>
                    <a:pt x="132" y="142"/>
                  </a:lnTo>
                  <a:close/>
                  <a:moveTo>
                    <a:pt x="106" y="123"/>
                  </a:moveTo>
                  <a:lnTo>
                    <a:pt x="105" y="123"/>
                  </a:lnTo>
                  <a:lnTo>
                    <a:pt x="102" y="122"/>
                  </a:lnTo>
                  <a:lnTo>
                    <a:pt x="97" y="118"/>
                  </a:lnTo>
                  <a:lnTo>
                    <a:pt x="94" y="117"/>
                  </a:lnTo>
                  <a:lnTo>
                    <a:pt x="95" y="115"/>
                  </a:lnTo>
                  <a:lnTo>
                    <a:pt x="97" y="116"/>
                  </a:lnTo>
                  <a:lnTo>
                    <a:pt x="102" y="120"/>
                  </a:lnTo>
                  <a:lnTo>
                    <a:pt x="104" y="122"/>
                  </a:lnTo>
                  <a:lnTo>
                    <a:pt x="106" y="123"/>
                  </a:lnTo>
                  <a:close/>
                  <a:moveTo>
                    <a:pt x="146" y="101"/>
                  </a:moveTo>
                  <a:lnTo>
                    <a:pt x="143" y="105"/>
                  </a:lnTo>
                  <a:lnTo>
                    <a:pt x="141" y="104"/>
                  </a:lnTo>
                  <a:lnTo>
                    <a:pt x="143" y="100"/>
                  </a:lnTo>
                  <a:lnTo>
                    <a:pt x="144" y="99"/>
                  </a:lnTo>
                  <a:lnTo>
                    <a:pt x="145" y="99"/>
                  </a:lnTo>
                  <a:lnTo>
                    <a:pt x="146" y="101"/>
                  </a:lnTo>
                  <a:close/>
                  <a:moveTo>
                    <a:pt x="42" y="95"/>
                  </a:moveTo>
                  <a:lnTo>
                    <a:pt x="42" y="96"/>
                  </a:lnTo>
                  <a:lnTo>
                    <a:pt x="39" y="98"/>
                  </a:lnTo>
                  <a:lnTo>
                    <a:pt x="42" y="99"/>
                  </a:lnTo>
                  <a:lnTo>
                    <a:pt x="44" y="96"/>
                  </a:lnTo>
                  <a:lnTo>
                    <a:pt x="46" y="99"/>
                  </a:lnTo>
                  <a:lnTo>
                    <a:pt x="47" y="104"/>
                  </a:lnTo>
                  <a:lnTo>
                    <a:pt x="46" y="105"/>
                  </a:lnTo>
                  <a:lnTo>
                    <a:pt x="47" y="106"/>
                  </a:lnTo>
                  <a:lnTo>
                    <a:pt x="47" y="107"/>
                  </a:lnTo>
                  <a:lnTo>
                    <a:pt x="47" y="108"/>
                  </a:lnTo>
                  <a:lnTo>
                    <a:pt x="45" y="112"/>
                  </a:lnTo>
                  <a:lnTo>
                    <a:pt x="39" y="112"/>
                  </a:lnTo>
                  <a:lnTo>
                    <a:pt x="39" y="108"/>
                  </a:lnTo>
                  <a:lnTo>
                    <a:pt x="37" y="108"/>
                  </a:lnTo>
                  <a:lnTo>
                    <a:pt x="36" y="102"/>
                  </a:lnTo>
                  <a:lnTo>
                    <a:pt x="34" y="100"/>
                  </a:lnTo>
                  <a:lnTo>
                    <a:pt x="31" y="96"/>
                  </a:lnTo>
                  <a:lnTo>
                    <a:pt x="33" y="95"/>
                  </a:lnTo>
                  <a:lnTo>
                    <a:pt x="35" y="95"/>
                  </a:lnTo>
                  <a:lnTo>
                    <a:pt x="36" y="95"/>
                  </a:lnTo>
                  <a:lnTo>
                    <a:pt x="39" y="94"/>
                  </a:lnTo>
                  <a:lnTo>
                    <a:pt x="41" y="93"/>
                  </a:lnTo>
                  <a:lnTo>
                    <a:pt x="42" y="95"/>
                  </a:lnTo>
                  <a:close/>
                  <a:moveTo>
                    <a:pt x="118" y="97"/>
                  </a:moveTo>
                  <a:lnTo>
                    <a:pt x="118" y="98"/>
                  </a:lnTo>
                  <a:lnTo>
                    <a:pt x="116" y="98"/>
                  </a:lnTo>
                  <a:lnTo>
                    <a:pt x="113" y="99"/>
                  </a:lnTo>
                  <a:lnTo>
                    <a:pt x="111" y="99"/>
                  </a:lnTo>
                  <a:lnTo>
                    <a:pt x="112" y="98"/>
                  </a:lnTo>
                  <a:lnTo>
                    <a:pt x="114" y="96"/>
                  </a:lnTo>
                  <a:lnTo>
                    <a:pt x="115" y="94"/>
                  </a:lnTo>
                  <a:lnTo>
                    <a:pt x="111" y="92"/>
                  </a:lnTo>
                  <a:lnTo>
                    <a:pt x="109" y="87"/>
                  </a:lnTo>
                  <a:lnTo>
                    <a:pt x="107" y="85"/>
                  </a:lnTo>
                  <a:lnTo>
                    <a:pt x="106" y="83"/>
                  </a:lnTo>
                  <a:lnTo>
                    <a:pt x="104" y="81"/>
                  </a:lnTo>
                  <a:lnTo>
                    <a:pt x="104" y="79"/>
                  </a:lnTo>
                  <a:lnTo>
                    <a:pt x="105" y="79"/>
                  </a:lnTo>
                  <a:lnTo>
                    <a:pt x="107" y="80"/>
                  </a:lnTo>
                  <a:lnTo>
                    <a:pt x="110" y="88"/>
                  </a:lnTo>
                  <a:lnTo>
                    <a:pt x="111" y="88"/>
                  </a:lnTo>
                  <a:lnTo>
                    <a:pt x="118" y="97"/>
                  </a:lnTo>
                  <a:close/>
                  <a:moveTo>
                    <a:pt x="52" y="68"/>
                  </a:moveTo>
                  <a:lnTo>
                    <a:pt x="48" y="69"/>
                  </a:lnTo>
                  <a:lnTo>
                    <a:pt x="46" y="68"/>
                  </a:lnTo>
                  <a:lnTo>
                    <a:pt x="46" y="68"/>
                  </a:lnTo>
                  <a:lnTo>
                    <a:pt x="47" y="67"/>
                  </a:lnTo>
                  <a:lnTo>
                    <a:pt x="49" y="66"/>
                  </a:lnTo>
                  <a:lnTo>
                    <a:pt x="53" y="66"/>
                  </a:lnTo>
                  <a:lnTo>
                    <a:pt x="55" y="67"/>
                  </a:lnTo>
                  <a:lnTo>
                    <a:pt x="55" y="67"/>
                  </a:lnTo>
                  <a:lnTo>
                    <a:pt x="52" y="68"/>
                  </a:lnTo>
                  <a:close/>
                  <a:moveTo>
                    <a:pt x="40" y="79"/>
                  </a:moveTo>
                  <a:lnTo>
                    <a:pt x="39" y="83"/>
                  </a:lnTo>
                  <a:lnTo>
                    <a:pt x="40" y="86"/>
                  </a:lnTo>
                  <a:lnTo>
                    <a:pt x="39" y="87"/>
                  </a:lnTo>
                  <a:lnTo>
                    <a:pt x="36" y="90"/>
                  </a:lnTo>
                  <a:lnTo>
                    <a:pt x="35" y="91"/>
                  </a:lnTo>
                  <a:lnTo>
                    <a:pt x="32" y="92"/>
                  </a:lnTo>
                  <a:lnTo>
                    <a:pt x="30" y="93"/>
                  </a:lnTo>
                  <a:lnTo>
                    <a:pt x="29" y="91"/>
                  </a:lnTo>
                  <a:lnTo>
                    <a:pt x="27" y="89"/>
                  </a:lnTo>
                  <a:lnTo>
                    <a:pt x="27" y="86"/>
                  </a:lnTo>
                  <a:lnTo>
                    <a:pt x="25" y="87"/>
                  </a:lnTo>
                  <a:lnTo>
                    <a:pt x="23" y="87"/>
                  </a:lnTo>
                  <a:lnTo>
                    <a:pt x="20" y="85"/>
                  </a:lnTo>
                  <a:lnTo>
                    <a:pt x="17" y="82"/>
                  </a:lnTo>
                  <a:lnTo>
                    <a:pt x="20" y="81"/>
                  </a:lnTo>
                  <a:lnTo>
                    <a:pt x="21" y="83"/>
                  </a:lnTo>
                  <a:lnTo>
                    <a:pt x="23" y="81"/>
                  </a:lnTo>
                  <a:lnTo>
                    <a:pt x="23" y="79"/>
                  </a:lnTo>
                  <a:lnTo>
                    <a:pt x="23" y="79"/>
                  </a:lnTo>
                  <a:lnTo>
                    <a:pt x="22" y="78"/>
                  </a:lnTo>
                  <a:lnTo>
                    <a:pt x="26" y="71"/>
                  </a:lnTo>
                  <a:lnTo>
                    <a:pt x="27" y="68"/>
                  </a:lnTo>
                  <a:lnTo>
                    <a:pt x="25" y="62"/>
                  </a:lnTo>
                  <a:lnTo>
                    <a:pt x="27" y="62"/>
                  </a:lnTo>
                  <a:lnTo>
                    <a:pt x="30" y="63"/>
                  </a:lnTo>
                  <a:lnTo>
                    <a:pt x="32" y="66"/>
                  </a:lnTo>
                  <a:lnTo>
                    <a:pt x="33" y="68"/>
                  </a:lnTo>
                  <a:lnTo>
                    <a:pt x="34" y="71"/>
                  </a:lnTo>
                  <a:lnTo>
                    <a:pt x="37" y="76"/>
                  </a:lnTo>
                  <a:lnTo>
                    <a:pt x="40" y="79"/>
                  </a:lnTo>
                  <a:close/>
                  <a:moveTo>
                    <a:pt x="75" y="51"/>
                  </a:moveTo>
                  <a:lnTo>
                    <a:pt x="80" y="56"/>
                  </a:lnTo>
                  <a:lnTo>
                    <a:pt x="85" y="57"/>
                  </a:lnTo>
                  <a:lnTo>
                    <a:pt x="89" y="62"/>
                  </a:lnTo>
                  <a:lnTo>
                    <a:pt x="91" y="63"/>
                  </a:lnTo>
                  <a:lnTo>
                    <a:pt x="92" y="65"/>
                  </a:lnTo>
                  <a:lnTo>
                    <a:pt x="91" y="73"/>
                  </a:lnTo>
                  <a:lnTo>
                    <a:pt x="90" y="77"/>
                  </a:lnTo>
                  <a:lnTo>
                    <a:pt x="90" y="81"/>
                  </a:lnTo>
                  <a:lnTo>
                    <a:pt x="89" y="80"/>
                  </a:lnTo>
                  <a:lnTo>
                    <a:pt x="88" y="78"/>
                  </a:lnTo>
                  <a:lnTo>
                    <a:pt x="86" y="76"/>
                  </a:lnTo>
                  <a:lnTo>
                    <a:pt x="85" y="75"/>
                  </a:lnTo>
                  <a:lnTo>
                    <a:pt x="89" y="75"/>
                  </a:lnTo>
                  <a:lnTo>
                    <a:pt x="89" y="71"/>
                  </a:lnTo>
                  <a:lnTo>
                    <a:pt x="91" y="68"/>
                  </a:lnTo>
                  <a:lnTo>
                    <a:pt x="90" y="65"/>
                  </a:lnTo>
                  <a:lnTo>
                    <a:pt x="86" y="61"/>
                  </a:lnTo>
                  <a:lnTo>
                    <a:pt x="83" y="57"/>
                  </a:lnTo>
                  <a:lnTo>
                    <a:pt x="80" y="57"/>
                  </a:lnTo>
                  <a:lnTo>
                    <a:pt x="75" y="54"/>
                  </a:lnTo>
                  <a:lnTo>
                    <a:pt x="73" y="53"/>
                  </a:lnTo>
                  <a:lnTo>
                    <a:pt x="70" y="54"/>
                  </a:lnTo>
                  <a:lnTo>
                    <a:pt x="72" y="52"/>
                  </a:lnTo>
                  <a:lnTo>
                    <a:pt x="72" y="49"/>
                  </a:lnTo>
                  <a:lnTo>
                    <a:pt x="73" y="49"/>
                  </a:lnTo>
                  <a:lnTo>
                    <a:pt x="75" y="51"/>
                  </a:lnTo>
                  <a:close/>
                  <a:moveTo>
                    <a:pt x="16" y="8"/>
                  </a:moveTo>
                  <a:lnTo>
                    <a:pt x="20" y="8"/>
                  </a:lnTo>
                  <a:lnTo>
                    <a:pt x="22" y="8"/>
                  </a:lnTo>
                  <a:lnTo>
                    <a:pt x="23" y="8"/>
                  </a:lnTo>
                  <a:lnTo>
                    <a:pt x="29" y="8"/>
                  </a:lnTo>
                  <a:lnTo>
                    <a:pt x="33" y="7"/>
                  </a:lnTo>
                  <a:lnTo>
                    <a:pt x="34" y="9"/>
                  </a:lnTo>
                  <a:lnTo>
                    <a:pt x="34" y="10"/>
                  </a:lnTo>
                  <a:lnTo>
                    <a:pt x="24" y="11"/>
                  </a:lnTo>
                  <a:lnTo>
                    <a:pt x="15" y="13"/>
                  </a:lnTo>
                  <a:lnTo>
                    <a:pt x="10" y="15"/>
                  </a:lnTo>
                  <a:lnTo>
                    <a:pt x="7" y="16"/>
                  </a:lnTo>
                  <a:lnTo>
                    <a:pt x="6" y="15"/>
                  </a:lnTo>
                  <a:lnTo>
                    <a:pt x="0" y="9"/>
                  </a:lnTo>
                  <a:lnTo>
                    <a:pt x="1" y="10"/>
                  </a:lnTo>
                  <a:lnTo>
                    <a:pt x="6" y="13"/>
                  </a:lnTo>
                  <a:lnTo>
                    <a:pt x="9" y="12"/>
                  </a:lnTo>
                  <a:lnTo>
                    <a:pt x="11" y="10"/>
                  </a:lnTo>
                  <a:lnTo>
                    <a:pt x="12" y="8"/>
                  </a:lnTo>
                  <a:lnTo>
                    <a:pt x="11" y="8"/>
                  </a:lnTo>
                  <a:lnTo>
                    <a:pt x="12" y="5"/>
                  </a:lnTo>
                  <a:lnTo>
                    <a:pt x="16" y="8"/>
                  </a:lnTo>
                  <a:close/>
                  <a:moveTo>
                    <a:pt x="57" y="36"/>
                  </a:moveTo>
                  <a:lnTo>
                    <a:pt x="56" y="37"/>
                  </a:lnTo>
                  <a:lnTo>
                    <a:pt x="53" y="34"/>
                  </a:lnTo>
                  <a:lnTo>
                    <a:pt x="50" y="32"/>
                  </a:lnTo>
                  <a:lnTo>
                    <a:pt x="54" y="30"/>
                  </a:lnTo>
                  <a:lnTo>
                    <a:pt x="56" y="28"/>
                  </a:lnTo>
                  <a:lnTo>
                    <a:pt x="55" y="23"/>
                  </a:lnTo>
                  <a:lnTo>
                    <a:pt x="57" y="21"/>
                  </a:lnTo>
                  <a:lnTo>
                    <a:pt x="56" y="18"/>
                  </a:lnTo>
                  <a:lnTo>
                    <a:pt x="57" y="16"/>
                  </a:lnTo>
                  <a:lnTo>
                    <a:pt x="56" y="13"/>
                  </a:lnTo>
                  <a:lnTo>
                    <a:pt x="53" y="12"/>
                  </a:lnTo>
                  <a:lnTo>
                    <a:pt x="47" y="4"/>
                  </a:lnTo>
                  <a:lnTo>
                    <a:pt x="38" y="2"/>
                  </a:lnTo>
                  <a:lnTo>
                    <a:pt x="33" y="1"/>
                  </a:lnTo>
                  <a:lnTo>
                    <a:pt x="36" y="0"/>
                  </a:lnTo>
                  <a:lnTo>
                    <a:pt x="38" y="0"/>
                  </a:lnTo>
                  <a:lnTo>
                    <a:pt x="42" y="1"/>
                  </a:lnTo>
                  <a:lnTo>
                    <a:pt x="47" y="1"/>
                  </a:lnTo>
                  <a:lnTo>
                    <a:pt x="49" y="4"/>
                  </a:lnTo>
                  <a:lnTo>
                    <a:pt x="52" y="7"/>
                  </a:lnTo>
                  <a:lnTo>
                    <a:pt x="54" y="8"/>
                  </a:lnTo>
                  <a:lnTo>
                    <a:pt x="55" y="9"/>
                  </a:lnTo>
                  <a:lnTo>
                    <a:pt x="55" y="10"/>
                  </a:lnTo>
                  <a:lnTo>
                    <a:pt x="55" y="11"/>
                  </a:lnTo>
                  <a:lnTo>
                    <a:pt x="58" y="12"/>
                  </a:lnTo>
                  <a:lnTo>
                    <a:pt x="61" y="15"/>
                  </a:lnTo>
                  <a:lnTo>
                    <a:pt x="62" y="22"/>
                  </a:lnTo>
                  <a:lnTo>
                    <a:pt x="58" y="25"/>
                  </a:lnTo>
                  <a:lnTo>
                    <a:pt x="57" y="35"/>
                  </a:lnTo>
                  <a:lnTo>
                    <a:pt x="57" y="3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13" name="Freeform 1189">
              <a:extLst>
                <a:ext uri="{FF2B5EF4-FFF2-40B4-BE49-F238E27FC236}">
                  <a16:creationId xmlns="" xmlns:a16="http://schemas.microsoft.com/office/drawing/2014/main" id="{BE48336E-962E-BB2B-8BAE-42F5CD953130}"/>
                </a:ext>
              </a:extLst>
            </p:cNvPr>
            <p:cNvSpPr>
              <a:spLocks noChangeArrowheads="1"/>
            </p:cNvSpPr>
            <p:nvPr/>
          </p:nvSpPr>
          <p:spPr bwMode="auto">
            <a:xfrm>
              <a:off x="5303349" y="9083551"/>
              <a:ext cx="27474" cy="16487"/>
            </a:xfrm>
            <a:custGeom>
              <a:avLst/>
              <a:gdLst>
                <a:gd name="T0" fmla="*/ 20 w 22"/>
                <a:gd name="T1" fmla="*/ 5 h 14"/>
                <a:gd name="T2" fmla="*/ 19 w 22"/>
                <a:gd name="T3" fmla="*/ 7 h 14"/>
                <a:gd name="T4" fmla="*/ 16 w 22"/>
                <a:gd name="T5" fmla="*/ 12 h 14"/>
                <a:gd name="T6" fmla="*/ 9 w 22"/>
                <a:gd name="T7" fmla="*/ 13 h 14"/>
                <a:gd name="T8" fmla="*/ 0 w 22"/>
                <a:gd name="T9" fmla="*/ 13 h 14"/>
                <a:gd name="T10" fmla="*/ 0 w 22"/>
                <a:gd name="T11" fmla="*/ 12 h 14"/>
                <a:gd name="T12" fmla="*/ 0 w 22"/>
                <a:gd name="T13" fmla="*/ 11 h 14"/>
                <a:gd name="T14" fmla="*/ 0 w 22"/>
                <a:gd name="T15" fmla="*/ 9 h 14"/>
                <a:gd name="T16" fmla="*/ 0 w 22"/>
                <a:gd name="T17" fmla="*/ 8 h 14"/>
                <a:gd name="T18" fmla="*/ 0 w 22"/>
                <a:gd name="T19" fmla="*/ 7 h 14"/>
                <a:gd name="T20" fmla="*/ 3 w 22"/>
                <a:gd name="T21" fmla="*/ 6 h 14"/>
                <a:gd name="T22" fmla="*/ 4 w 22"/>
                <a:gd name="T23" fmla="*/ 5 h 14"/>
                <a:gd name="T24" fmla="*/ 8 w 22"/>
                <a:gd name="T25" fmla="*/ 4 h 14"/>
                <a:gd name="T26" fmla="*/ 12 w 22"/>
                <a:gd name="T27" fmla="*/ 6 h 14"/>
                <a:gd name="T28" fmla="*/ 14 w 22"/>
                <a:gd name="T29" fmla="*/ 6 h 14"/>
                <a:gd name="T30" fmla="*/ 17 w 22"/>
                <a:gd name="T31" fmla="*/ 4 h 14"/>
                <a:gd name="T32" fmla="*/ 20 w 22"/>
                <a:gd name="T33" fmla="*/ 0 h 14"/>
                <a:gd name="T34" fmla="*/ 21 w 22"/>
                <a:gd name="T35" fmla="*/ 1 h 14"/>
                <a:gd name="T36" fmla="*/ 20 w 22"/>
                <a:gd name="T3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20" y="5"/>
                  </a:moveTo>
                  <a:lnTo>
                    <a:pt x="19" y="7"/>
                  </a:lnTo>
                  <a:lnTo>
                    <a:pt x="16" y="12"/>
                  </a:lnTo>
                  <a:lnTo>
                    <a:pt x="9" y="13"/>
                  </a:lnTo>
                  <a:lnTo>
                    <a:pt x="0" y="13"/>
                  </a:lnTo>
                  <a:lnTo>
                    <a:pt x="0" y="12"/>
                  </a:lnTo>
                  <a:lnTo>
                    <a:pt x="0" y="11"/>
                  </a:lnTo>
                  <a:lnTo>
                    <a:pt x="0" y="9"/>
                  </a:lnTo>
                  <a:lnTo>
                    <a:pt x="0" y="8"/>
                  </a:lnTo>
                  <a:lnTo>
                    <a:pt x="0" y="7"/>
                  </a:lnTo>
                  <a:lnTo>
                    <a:pt x="3" y="6"/>
                  </a:lnTo>
                  <a:lnTo>
                    <a:pt x="4" y="5"/>
                  </a:lnTo>
                  <a:lnTo>
                    <a:pt x="8" y="4"/>
                  </a:lnTo>
                  <a:lnTo>
                    <a:pt x="12" y="6"/>
                  </a:lnTo>
                  <a:lnTo>
                    <a:pt x="14" y="6"/>
                  </a:lnTo>
                  <a:lnTo>
                    <a:pt x="17" y="4"/>
                  </a:lnTo>
                  <a:lnTo>
                    <a:pt x="20" y="0"/>
                  </a:lnTo>
                  <a:lnTo>
                    <a:pt x="21" y="1"/>
                  </a:lnTo>
                  <a:lnTo>
                    <a:pt x="2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4" name="Freeform 1190">
              <a:extLst>
                <a:ext uri="{FF2B5EF4-FFF2-40B4-BE49-F238E27FC236}">
                  <a16:creationId xmlns="" xmlns:a16="http://schemas.microsoft.com/office/drawing/2014/main" id="{14673EEF-C64D-3BCA-898C-AF1B2D04480A}"/>
                </a:ext>
              </a:extLst>
            </p:cNvPr>
            <p:cNvSpPr>
              <a:spLocks noChangeArrowheads="1"/>
            </p:cNvSpPr>
            <p:nvPr/>
          </p:nvSpPr>
          <p:spPr bwMode="auto">
            <a:xfrm>
              <a:off x="5325330" y="9072561"/>
              <a:ext cx="5493" cy="5497"/>
            </a:xfrm>
            <a:custGeom>
              <a:avLst/>
              <a:gdLst>
                <a:gd name="T0" fmla="*/ 5 w 6"/>
                <a:gd name="T1" fmla="*/ 1 h 4"/>
                <a:gd name="T2" fmla="*/ 1 w 6"/>
                <a:gd name="T3" fmla="*/ 3 h 4"/>
                <a:gd name="T4" fmla="*/ 0 w 6"/>
                <a:gd name="T5" fmla="*/ 1 h 4"/>
                <a:gd name="T6" fmla="*/ 2 w 6"/>
                <a:gd name="T7" fmla="*/ 0 h 4"/>
                <a:gd name="T8" fmla="*/ 5 w 6"/>
                <a:gd name="T9" fmla="*/ 1 h 4"/>
              </a:gdLst>
              <a:ahLst/>
              <a:cxnLst>
                <a:cxn ang="0">
                  <a:pos x="T0" y="T1"/>
                </a:cxn>
                <a:cxn ang="0">
                  <a:pos x="T2" y="T3"/>
                </a:cxn>
                <a:cxn ang="0">
                  <a:pos x="T4" y="T5"/>
                </a:cxn>
                <a:cxn ang="0">
                  <a:pos x="T6" y="T7"/>
                </a:cxn>
                <a:cxn ang="0">
                  <a:pos x="T8" y="T9"/>
                </a:cxn>
              </a:cxnLst>
              <a:rect l="0" t="0" r="r" b="b"/>
              <a:pathLst>
                <a:path w="6" h="4">
                  <a:moveTo>
                    <a:pt x="5" y="1"/>
                  </a:moveTo>
                  <a:lnTo>
                    <a:pt x="1" y="3"/>
                  </a:lnTo>
                  <a:lnTo>
                    <a:pt x="0" y="1"/>
                  </a:lnTo>
                  <a:lnTo>
                    <a:pt x="2" y="0"/>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5" name="Freeform 1191">
              <a:extLst>
                <a:ext uri="{FF2B5EF4-FFF2-40B4-BE49-F238E27FC236}">
                  <a16:creationId xmlns="" xmlns:a16="http://schemas.microsoft.com/office/drawing/2014/main" id="{C4B99791-A2C9-2AC4-6F34-7979DB508A09}"/>
                </a:ext>
              </a:extLst>
            </p:cNvPr>
            <p:cNvSpPr>
              <a:spLocks noChangeArrowheads="1"/>
            </p:cNvSpPr>
            <p:nvPr/>
          </p:nvSpPr>
          <p:spPr bwMode="auto">
            <a:xfrm>
              <a:off x="5325330" y="9034096"/>
              <a:ext cx="16484" cy="5493"/>
            </a:xfrm>
            <a:custGeom>
              <a:avLst/>
              <a:gdLst>
                <a:gd name="T0" fmla="*/ 4 w 15"/>
                <a:gd name="T1" fmla="*/ 1 h 6"/>
                <a:gd name="T2" fmla="*/ 6 w 15"/>
                <a:gd name="T3" fmla="*/ 1 h 6"/>
                <a:gd name="T4" fmla="*/ 7 w 15"/>
                <a:gd name="T5" fmla="*/ 1 h 6"/>
                <a:gd name="T6" fmla="*/ 10 w 15"/>
                <a:gd name="T7" fmla="*/ 3 h 6"/>
                <a:gd name="T8" fmla="*/ 13 w 15"/>
                <a:gd name="T9" fmla="*/ 4 h 6"/>
                <a:gd name="T10" fmla="*/ 14 w 15"/>
                <a:gd name="T11" fmla="*/ 4 h 6"/>
                <a:gd name="T12" fmla="*/ 12 w 15"/>
                <a:gd name="T13" fmla="*/ 5 h 6"/>
                <a:gd name="T14" fmla="*/ 9 w 15"/>
                <a:gd name="T15" fmla="*/ 3 h 6"/>
                <a:gd name="T16" fmla="*/ 6 w 15"/>
                <a:gd name="T17" fmla="*/ 3 h 6"/>
                <a:gd name="T18" fmla="*/ 2 w 15"/>
                <a:gd name="T19" fmla="*/ 3 h 6"/>
                <a:gd name="T20" fmla="*/ 0 w 15"/>
                <a:gd name="T21" fmla="*/ 3 h 6"/>
                <a:gd name="T22" fmla="*/ 1 w 15"/>
                <a:gd name="T23" fmla="*/ 0 h 6"/>
                <a:gd name="T24" fmla="*/ 4 w 15"/>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4" y="1"/>
                  </a:moveTo>
                  <a:lnTo>
                    <a:pt x="6" y="1"/>
                  </a:lnTo>
                  <a:lnTo>
                    <a:pt x="7" y="1"/>
                  </a:lnTo>
                  <a:lnTo>
                    <a:pt x="10" y="3"/>
                  </a:lnTo>
                  <a:lnTo>
                    <a:pt x="13" y="4"/>
                  </a:lnTo>
                  <a:lnTo>
                    <a:pt x="14" y="4"/>
                  </a:lnTo>
                  <a:lnTo>
                    <a:pt x="12" y="5"/>
                  </a:lnTo>
                  <a:lnTo>
                    <a:pt x="9" y="3"/>
                  </a:lnTo>
                  <a:lnTo>
                    <a:pt x="6" y="3"/>
                  </a:lnTo>
                  <a:lnTo>
                    <a:pt x="2" y="3"/>
                  </a:lnTo>
                  <a:lnTo>
                    <a:pt x="0" y="3"/>
                  </a:lnTo>
                  <a:lnTo>
                    <a:pt x="1"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6" name="Freeform 1192">
              <a:extLst>
                <a:ext uri="{FF2B5EF4-FFF2-40B4-BE49-F238E27FC236}">
                  <a16:creationId xmlns="" xmlns:a16="http://schemas.microsoft.com/office/drawing/2014/main" id="{4BE3FB45-BCDA-B8E0-5622-610EB13247F7}"/>
                </a:ext>
              </a:extLst>
            </p:cNvPr>
            <p:cNvSpPr>
              <a:spLocks noChangeArrowheads="1"/>
            </p:cNvSpPr>
            <p:nvPr/>
          </p:nvSpPr>
          <p:spPr bwMode="auto">
            <a:xfrm>
              <a:off x="5281369" y="9017609"/>
              <a:ext cx="16484" cy="27478"/>
            </a:xfrm>
            <a:custGeom>
              <a:avLst/>
              <a:gdLst>
                <a:gd name="T0" fmla="*/ 1 w 15"/>
                <a:gd name="T1" fmla="*/ 19 h 20"/>
                <a:gd name="T2" fmla="*/ 0 w 15"/>
                <a:gd name="T3" fmla="*/ 19 h 20"/>
                <a:gd name="T4" fmla="*/ 0 w 15"/>
                <a:gd name="T5" fmla="*/ 17 h 20"/>
                <a:gd name="T6" fmla="*/ 5 w 15"/>
                <a:gd name="T7" fmla="*/ 14 h 20"/>
                <a:gd name="T8" fmla="*/ 7 w 15"/>
                <a:gd name="T9" fmla="*/ 12 h 20"/>
                <a:gd name="T10" fmla="*/ 8 w 15"/>
                <a:gd name="T11" fmla="*/ 11 h 20"/>
                <a:gd name="T12" fmla="*/ 9 w 15"/>
                <a:gd name="T13" fmla="*/ 10 h 20"/>
                <a:gd name="T14" fmla="*/ 11 w 15"/>
                <a:gd name="T15" fmla="*/ 9 h 20"/>
                <a:gd name="T16" fmla="*/ 11 w 15"/>
                <a:gd name="T17" fmla="*/ 8 h 20"/>
                <a:gd name="T18" fmla="*/ 11 w 15"/>
                <a:gd name="T19" fmla="*/ 6 h 20"/>
                <a:gd name="T20" fmla="*/ 9 w 15"/>
                <a:gd name="T21" fmla="*/ 4 h 20"/>
                <a:gd name="T22" fmla="*/ 9 w 15"/>
                <a:gd name="T23" fmla="*/ 2 h 20"/>
                <a:gd name="T24" fmla="*/ 10 w 15"/>
                <a:gd name="T25" fmla="*/ 1 h 20"/>
                <a:gd name="T26" fmla="*/ 13 w 15"/>
                <a:gd name="T27" fmla="*/ 0 h 20"/>
                <a:gd name="T28" fmla="*/ 12 w 15"/>
                <a:gd name="T29" fmla="*/ 2 h 20"/>
                <a:gd name="T30" fmla="*/ 14 w 15"/>
                <a:gd name="T31" fmla="*/ 7 h 20"/>
                <a:gd name="T32" fmla="*/ 9 w 15"/>
                <a:gd name="T33" fmla="*/ 13 h 20"/>
                <a:gd name="T34" fmla="*/ 5 w 15"/>
                <a:gd name="T35" fmla="*/ 15 h 20"/>
                <a:gd name="T36" fmla="*/ 1 w 15"/>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1" y="19"/>
                  </a:moveTo>
                  <a:lnTo>
                    <a:pt x="0" y="19"/>
                  </a:lnTo>
                  <a:lnTo>
                    <a:pt x="0" y="17"/>
                  </a:lnTo>
                  <a:lnTo>
                    <a:pt x="5" y="14"/>
                  </a:lnTo>
                  <a:lnTo>
                    <a:pt x="7" y="12"/>
                  </a:lnTo>
                  <a:lnTo>
                    <a:pt x="8" y="11"/>
                  </a:lnTo>
                  <a:lnTo>
                    <a:pt x="9" y="10"/>
                  </a:lnTo>
                  <a:lnTo>
                    <a:pt x="11" y="9"/>
                  </a:lnTo>
                  <a:lnTo>
                    <a:pt x="11" y="8"/>
                  </a:lnTo>
                  <a:lnTo>
                    <a:pt x="11" y="6"/>
                  </a:lnTo>
                  <a:lnTo>
                    <a:pt x="9" y="4"/>
                  </a:lnTo>
                  <a:lnTo>
                    <a:pt x="9" y="2"/>
                  </a:lnTo>
                  <a:lnTo>
                    <a:pt x="10" y="1"/>
                  </a:lnTo>
                  <a:lnTo>
                    <a:pt x="13" y="0"/>
                  </a:lnTo>
                  <a:lnTo>
                    <a:pt x="12" y="2"/>
                  </a:lnTo>
                  <a:lnTo>
                    <a:pt x="14" y="7"/>
                  </a:lnTo>
                  <a:lnTo>
                    <a:pt x="9" y="13"/>
                  </a:lnTo>
                  <a:lnTo>
                    <a:pt x="5" y="15"/>
                  </a:lnTo>
                  <a:lnTo>
                    <a:pt x="1"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7" name="Freeform 1193">
              <a:extLst>
                <a:ext uri="{FF2B5EF4-FFF2-40B4-BE49-F238E27FC236}">
                  <a16:creationId xmlns="" xmlns:a16="http://schemas.microsoft.com/office/drawing/2014/main" id="{B64FC190-7002-55CD-8423-F5215F57A79D}"/>
                </a:ext>
              </a:extLst>
            </p:cNvPr>
            <p:cNvSpPr>
              <a:spLocks noChangeArrowheads="1"/>
            </p:cNvSpPr>
            <p:nvPr/>
          </p:nvSpPr>
          <p:spPr bwMode="auto">
            <a:xfrm>
              <a:off x="5275872" y="9017609"/>
              <a:ext cx="10990" cy="10990"/>
            </a:xfrm>
            <a:custGeom>
              <a:avLst/>
              <a:gdLst>
                <a:gd name="T0" fmla="*/ 8 w 10"/>
                <a:gd name="T1" fmla="*/ 4 h 7"/>
                <a:gd name="T2" fmla="*/ 9 w 10"/>
                <a:gd name="T3" fmla="*/ 5 h 7"/>
                <a:gd name="T4" fmla="*/ 7 w 10"/>
                <a:gd name="T5" fmla="*/ 6 h 7"/>
                <a:gd name="T6" fmla="*/ 3 w 10"/>
                <a:gd name="T7" fmla="*/ 4 h 7"/>
                <a:gd name="T8" fmla="*/ 2 w 10"/>
                <a:gd name="T9" fmla="*/ 5 h 7"/>
                <a:gd name="T10" fmla="*/ 0 w 10"/>
                <a:gd name="T11" fmla="*/ 3 h 7"/>
                <a:gd name="T12" fmla="*/ 0 w 10"/>
                <a:gd name="T13" fmla="*/ 1 h 7"/>
                <a:gd name="T14" fmla="*/ 0 w 10"/>
                <a:gd name="T15" fmla="*/ 0 h 7"/>
                <a:gd name="T16" fmla="*/ 3 w 10"/>
                <a:gd name="T17" fmla="*/ 1 h 7"/>
                <a:gd name="T18" fmla="*/ 5 w 10"/>
                <a:gd name="T19" fmla="*/ 3 h 7"/>
                <a:gd name="T20" fmla="*/ 8 w 10"/>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8" y="4"/>
                  </a:moveTo>
                  <a:lnTo>
                    <a:pt x="9" y="5"/>
                  </a:lnTo>
                  <a:lnTo>
                    <a:pt x="7" y="6"/>
                  </a:lnTo>
                  <a:lnTo>
                    <a:pt x="3" y="4"/>
                  </a:lnTo>
                  <a:lnTo>
                    <a:pt x="2" y="5"/>
                  </a:lnTo>
                  <a:lnTo>
                    <a:pt x="0" y="3"/>
                  </a:lnTo>
                  <a:lnTo>
                    <a:pt x="0" y="1"/>
                  </a:lnTo>
                  <a:lnTo>
                    <a:pt x="0" y="0"/>
                  </a:lnTo>
                  <a:lnTo>
                    <a:pt x="3" y="1"/>
                  </a:lnTo>
                  <a:lnTo>
                    <a:pt x="5" y="3"/>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8" name="Freeform 1194">
              <a:extLst>
                <a:ext uri="{FF2B5EF4-FFF2-40B4-BE49-F238E27FC236}">
                  <a16:creationId xmlns="" xmlns:a16="http://schemas.microsoft.com/office/drawing/2014/main" id="{9F1F9292-5EDD-98AC-B463-6B6F25165BE6}"/>
                </a:ext>
              </a:extLst>
            </p:cNvPr>
            <p:cNvSpPr>
              <a:spLocks noChangeArrowheads="1"/>
            </p:cNvSpPr>
            <p:nvPr/>
          </p:nvSpPr>
          <p:spPr bwMode="auto">
            <a:xfrm>
              <a:off x="5237407" y="8979144"/>
              <a:ext cx="21981" cy="38465"/>
            </a:xfrm>
            <a:custGeom>
              <a:avLst/>
              <a:gdLst>
                <a:gd name="T0" fmla="*/ 15 w 16"/>
                <a:gd name="T1" fmla="*/ 27 h 29"/>
                <a:gd name="T2" fmla="*/ 15 w 16"/>
                <a:gd name="T3" fmla="*/ 28 h 29"/>
                <a:gd name="T4" fmla="*/ 11 w 16"/>
                <a:gd name="T5" fmla="*/ 21 h 29"/>
                <a:gd name="T6" fmla="*/ 6 w 16"/>
                <a:gd name="T7" fmla="*/ 19 h 29"/>
                <a:gd name="T8" fmla="*/ 3 w 16"/>
                <a:gd name="T9" fmla="*/ 18 h 29"/>
                <a:gd name="T10" fmla="*/ 4 w 16"/>
                <a:gd name="T11" fmla="*/ 16 h 29"/>
                <a:gd name="T12" fmla="*/ 6 w 16"/>
                <a:gd name="T13" fmla="*/ 16 h 29"/>
                <a:gd name="T14" fmla="*/ 6 w 16"/>
                <a:gd name="T15" fmla="*/ 14 h 29"/>
                <a:gd name="T16" fmla="*/ 5 w 16"/>
                <a:gd name="T17" fmla="*/ 11 h 29"/>
                <a:gd name="T18" fmla="*/ 3 w 16"/>
                <a:gd name="T19" fmla="*/ 7 h 29"/>
                <a:gd name="T20" fmla="*/ 1 w 16"/>
                <a:gd name="T21" fmla="*/ 4 h 29"/>
                <a:gd name="T22" fmla="*/ 1 w 16"/>
                <a:gd name="T23" fmla="*/ 3 h 29"/>
                <a:gd name="T24" fmla="*/ 0 w 16"/>
                <a:gd name="T25" fmla="*/ 0 h 29"/>
                <a:gd name="T26" fmla="*/ 4 w 16"/>
                <a:gd name="T27" fmla="*/ 4 h 29"/>
                <a:gd name="T28" fmla="*/ 5 w 16"/>
                <a:gd name="T29" fmla="*/ 8 h 29"/>
                <a:gd name="T30" fmla="*/ 7 w 16"/>
                <a:gd name="T31" fmla="*/ 12 h 29"/>
                <a:gd name="T32" fmla="*/ 9 w 16"/>
                <a:gd name="T33" fmla="*/ 18 h 29"/>
                <a:gd name="T34" fmla="*/ 12 w 16"/>
                <a:gd name="T35" fmla="*/ 20 h 29"/>
                <a:gd name="T36" fmla="*/ 15 w 16"/>
                <a:gd name="T37" fmla="*/ 23 h 29"/>
                <a:gd name="T38" fmla="*/ 15 w 16"/>
                <a:gd name="T3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9">
                  <a:moveTo>
                    <a:pt x="15" y="27"/>
                  </a:moveTo>
                  <a:lnTo>
                    <a:pt x="15" y="28"/>
                  </a:lnTo>
                  <a:lnTo>
                    <a:pt x="11" y="21"/>
                  </a:lnTo>
                  <a:lnTo>
                    <a:pt x="6" y="19"/>
                  </a:lnTo>
                  <a:lnTo>
                    <a:pt x="3" y="18"/>
                  </a:lnTo>
                  <a:lnTo>
                    <a:pt x="4" y="16"/>
                  </a:lnTo>
                  <a:lnTo>
                    <a:pt x="6" y="16"/>
                  </a:lnTo>
                  <a:lnTo>
                    <a:pt x="6" y="14"/>
                  </a:lnTo>
                  <a:lnTo>
                    <a:pt x="5" y="11"/>
                  </a:lnTo>
                  <a:lnTo>
                    <a:pt x="3" y="7"/>
                  </a:lnTo>
                  <a:lnTo>
                    <a:pt x="1" y="4"/>
                  </a:lnTo>
                  <a:lnTo>
                    <a:pt x="1" y="3"/>
                  </a:lnTo>
                  <a:lnTo>
                    <a:pt x="0" y="0"/>
                  </a:lnTo>
                  <a:lnTo>
                    <a:pt x="4" y="4"/>
                  </a:lnTo>
                  <a:lnTo>
                    <a:pt x="5" y="8"/>
                  </a:lnTo>
                  <a:lnTo>
                    <a:pt x="7" y="12"/>
                  </a:lnTo>
                  <a:lnTo>
                    <a:pt x="9" y="18"/>
                  </a:lnTo>
                  <a:lnTo>
                    <a:pt x="12" y="20"/>
                  </a:lnTo>
                  <a:lnTo>
                    <a:pt x="15" y="23"/>
                  </a:lnTo>
                  <a:lnTo>
                    <a:pt x="15"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19" name="Freeform 1195">
              <a:extLst>
                <a:ext uri="{FF2B5EF4-FFF2-40B4-BE49-F238E27FC236}">
                  <a16:creationId xmlns="" xmlns:a16="http://schemas.microsoft.com/office/drawing/2014/main" id="{41AD4EF9-DCA3-0BD2-680F-1A9D1D632686}"/>
                </a:ext>
              </a:extLst>
            </p:cNvPr>
            <p:cNvSpPr>
              <a:spLocks noChangeArrowheads="1"/>
            </p:cNvSpPr>
            <p:nvPr/>
          </p:nvSpPr>
          <p:spPr bwMode="auto">
            <a:xfrm>
              <a:off x="5209929" y="8979144"/>
              <a:ext cx="16487" cy="10990"/>
            </a:xfrm>
            <a:custGeom>
              <a:avLst/>
              <a:gdLst>
                <a:gd name="T0" fmla="*/ 12 w 13"/>
                <a:gd name="T1" fmla="*/ 8 h 9"/>
                <a:gd name="T2" fmla="*/ 11 w 13"/>
                <a:gd name="T3" fmla="*/ 8 h 9"/>
                <a:gd name="T4" fmla="*/ 8 w 13"/>
                <a:gd name="T5" fmla="*/ 7 h 9"/>
                <a:gd name="T6" fmla="*/ 3 w 13"/>
                <a:gd name="T7" fmla="*/ 3 h 9"/>
                <a:gd name="T8" fmla="*/ 0 w 13"/>
                <a:gd name="T9" fmla="*/ 2 h 9"/>
                <a:gd name="T10" fmla="*/ 1 w 13"/>
                <a:gd name="T11" fmla="*/ 0 h 9"/>
                <a:gd name="T12" fmla="*/ 3 w 13"/>
                <a:gd name="T13" fmla="*/ 1 h 9"/>
                <a:gd name="T14" fmla="*/ 8 w 13"/>
                <a:gd name="T15" fmla="*/ 5 h 9"/>
                <a:gd name="T16" fmla="*/ 10 w 13"/>
                <a:gd name="T17" fmla="*/ 7 h 9"/>
                <a:gd name="T18" fmla="*/ 12 w 13"/>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9">
                  <a:moveTo>
                    <a:pt x="12" y="8"/>
                  </a:moveTo>
                  <a:lnTo>
                    <a:pt x="11" y="8"/>
                  </a:lnTo>
                  <a:lnTo>
                    <a:pt x="8" y="7"/>
                  </a:lnTo>
                  <a:lnTo>
                    <a:pt x="3" y="3"/>
                  </a:lnTo>
                  <a:lnTo>
                    <a:pt x="0" y="2"/>
                  </a:lnTo>
                  <a:lnTo>
                    <a:pt x="1" y="0"/>
                  </a:lnTo>
                  <a:lnTo>
                    <a:pt x="3" y="1"/>
                  </a:lnTo>
                  <a:lnTo>
                    <a:pt x="8" y="5"/>
                  </a:lnTo>
                  <a:lnTo>
                    <a:pt x="10"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0" name="Freeform 1196">
              <a:extLst>
                <a:ext uri="{FF2B5EF4-FFF2-40B4-BE49-F238E27FC236}">
                  <a16:creationId xmlns="" xmlns:a16="http://schemas.microsoft.com/office/drawing/2014/main" id="{36D82AE0-3ADD-92AF-3EB5-997669718686}"/>
                </a:ext>
              </a:extLst>
            </p:cNvPr>
            <p:cNvSpPr>
              <a:spLocks noChangeArrowheads="1"/>
            </p:cNvSpPr>
            <p:nvPr/>
          </p:nvSpPr>
          <p:spPr bwMode="auto">
            <a:xfrm>
              <a:off x="5270378" y="8962657"/>
              <a:ext cx="5493" cy="10990"/>
            </a:xfrm>
            <a:custGeom>
              <a:avLst/>
              <a:gdLst>
                <a:gd name="T0" fmla="*/ 5 w 6"/>
                <a:gd name="T1" fmla="*/ 2 h 7"/>
                <a:gd name="T2" fmla="*/ 2 w 6"/>
                <a:gd name="T3" fmla="*/ 6 h 7"/>
                <a:gd name="T4" fmla="*/ 0 w 6"/>
                <a:gd name="T5" fmla="*/ 5 h 7"/>
                <a:gd name="T6" fmla="*/ 2 w 6"/>
                <a:gd name="T7" fmla="*/ 1 h 7"/>
                <a:gd name="T8" fmla="*/ 3 w 6"/>
                <a:gd name="T9" fmla="*/ 0 h 7"/>
                <a:gd name="T10" fmla="*/ 4 w 6"/>
                <a:gd name="T11" fmla="*/ 0 h 7"/>
                <a:gd name="T12" fmla="*/ 5 w 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2"/>
                  </a:moveTo>
                  <a:lnTo>
                    <a:pt x="2" y="6"/>
                  </a:lnTo>
                  <a:lnTo>
                    <a:pt x="0" y="5"/>
                  </a:lnTo>
                  <a:lnTo>
                    <a:pt x="2" y="1"/>
                  </a:lnTo>
                  <a:lnTo>
                    <a:pt x="3"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1" name="Freeform 1197">
              <a:extLst>
                <a:ext uri="{FF2B5EF4-FFF2-40B4-BE49-F238E27FC236}">
                  <a16:creationId xmlns="" xmlns:a16="http://schemas.microsoft.com/office/drawing/2014/main" id="{A42CAF7C-9FA5-6CB3-A07A-17EA4BD1265A}"/>
                </a:ext>
              </a:extLst>
            </p:cNvPr>
            <p:cNvSpPr>
              <a:spLocks noChangeArrowheads="1"/>
            </p:cNvSpPr>
            <p:nvPr/>
          </p:nvSpPr>
          <p:spPr bwMode="auto">
            <a:xfrm>
              <a:off x="5132997" y="8951667"/>
              <a:ext cx="21981" cy="27478"/>
            </a:xfrm>
            <a:custGeom>
              <a:avLst/>
              <a:gdLst>
                <a:gd name="T0" fmla="*/ 11 w 17"/>
                <a:gd name="T1" fmla="*/ 2 h 20"/>
                <a:gd name="T2" fmla="*/ 11 w 17"/>
                <a:gd name="T3" fmla="*/ 3 h 20"/>
                <a:gd name="T4" fmla="*/ 8 w 17"/>
                <a:gd name="T5" fmla="*/ 5 h 20"/>
                <a:gd name="T6" fmla="*/ 11 w 17"/>
                <a:gd name="T7" fmla="*/ 6 h 20"/>
                <a:gd name="T8" fmla="*/ 13 w 17"/>
                <a:gd name="T9" fmla="*/ 3 h 20"/>
                <a:gd name="T10" fmla="*/ 15 w 17"/>
                <a:gd name="T11" fmla="*/ 6 h 20"/>
                <a:gd name="T12" fmla="*/ 16 w 17"/>
                <a:gd name="T13" fmla="*/ 11 h 20"/>
                <a:gd name="T14" fmla="*/ 15 w 17"/>
                <a:gd name="T15" fmla="*/ 12 h 20"/>
                <a:gd name="T16" fmla="*/ 16 w 17"/>
                <a:gd name="T17" fmla="*/ 13 h 20"/>
                <a:gd name="T18" fmla="*/ 16 w 17"/>
                <a:gd name="T19" fmla="*/ 14 h 20"/>
                <a:gd name="T20" fmla="*/ 16 w 17"/>
                <a:gd name="T21" fmla="*/ 15 h 20"/>
                <a:gd name="T22" fmla="*/ 14 w 17"/>
                <a:gd name="T23" fmla="*/ 19 h 20"/>
                <a:gd name="T24" fmla="*/ 8 w 17"/>
                <a:gd name="T25" fmla="*/ 19 h 20"/>
                <a:gd name="T26" fmla="*/ 8 w 17"/>
                <a:gd name="T27" fmla="*/ 15 h 20"/>
                <a:gd name="T28" fmla="*/ 6 w 17"/>
                <a:gd name="T29" fmla="*/ 15 h 20"/>
                <a:gd name="T30" fmla="*/ 5 w 17"/>
                <a:gd name="T31" fmla="*/ 9 h 20"/>
                <a:gd name="T32" fmla="*/ 3 w 17"/>
                <a:gd name="T33" fmla="*/ 7 h 20"/>
                <a:gd name="T34" fmla="*/ 0 w 17"/>
                <a:gd name="T35" fmla="*/ 3 h 20"/>
                <a:gd name="T36" fmla="*/ 2 w 17"/>
                <a:gd name="T37" fmla="*/ 2 h 20"/>
                <a:gd name="T38" fmla="*/ 4 w 17"/>
                <a:gd name="T39" fmla="*/ 2 h 20"/>
                <a:gd name="T40" fmla="*/ 5 w 17"/>
                <a:gd name="T41" fmla="*/ 2 h 20"/>
                <a:gd name="T42" fmla="*/ 8 w 17"/>
                <a:gd name="T43" fmla="*/ 1 h 20"/>
                <a:gd name="T44" fmla="*/ 10 w 17"/>
                <a:gd name="T45" fmla="*/ 0 h 20"/>
                <a:gd name="T46" fmla="*/ 11 w 17"/>
                <a:gd name="T4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0">
                  <a:moveTo>
                    <a:pt x="11" y="2"/>
                  </a:moveTo>
                  <a:lnTo>
                    <a:pt x="11" y="3"/>
                  </a:lnTo>
                  <a:lnTo>
                    <a:pt x="8" y="5"/>
                  </a:lnTo>
                  <a:lnTo>
                    <a:pt x="11" y="6"/>
                  </a:lnTo>
                  <a:lnTo>
                    <a:pt x="13" y="3"/>
                  </a:lnTo>
                  <a:lnTo>
                    <a:pt x="15" y="6"/>
                  </a:lnTo>
                  <a:lnTo>
                    <a:pt x="16" y="11"/>
                  </a:lnTo>
                  <a:lnTo>
                    <a:pt x="15" y="12"/>
                  </a:lnTo>
                  <a:lnTo>
                    <a:pt x="16" y="13"/>
                  </a:lnTo>
                  <a:lnTo>
                    <a:pt x="16" y="14"/>
                  </a:lnTo>
                  <a:lnTo>
                    <a:pt x="16" y="15"/>
                  </a:lnTo>
                  <a:lnTo>
                    <a:pt x="14" y="19"/>
                  </a:lnTo>
                  <a:lnTo>
                    <a:pt x="8" y="19"/>
                  </a:lnTo>
                  <a:lnTo>
                    <a:pt x="8" y="15"/>
                  </a:lnTo>
                  <a:lnTo>
                    <a:pt x="6" y="15"/>
                  </a:lnTo>
                  <a:lnTo>
                    <a:pt x="5" y="9"/>
                  </a:lnTo>
                  <a:lnTo>
                    <a:pt x="3" y="7"/>
                  </a:lnTo>
                  <a:lnTo>
                    <a:pt x="0" y="3"/>
                  </a:lnTo>
                  <a:lnTo>
                    <a:pt x="2" y="2"/>
                  </a:lnTo>
                  <a:lnTo>
                    <a:pt x="4" y="2"/>
                  </a:lnTo>
                  <a:lnTo>
                    <a:pt x="5" y="2"/>
                  </a:lnTo>
                  <a:lnTo>
                    <a:pt x="8" y="1"/>
                  </a:lnTo>
                  <a:lnTo>
                    <a:pt x="10" y="0"/>
                  </a:lnTo>
                  <a:lnTo>
                    <a:pt x="1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2" name="Freeform 1198">
              <a:extLst>
                <a:ext uri="{FF2B5EF4-FFF2-40B4-BE49-F238E27FC236}">
                  <a16:creationId xmlns="" xmlns:a16="http://schemas.microsoft.com/office/drawing/2014/main" id="{D4A59F38-D2F4-FE5B-E802-459AE357A482}"/>
                </a:ext>
              </a:extLst>
            </p:cNvPr>
            <p:cNvSpPr>
              <a:spLocks noChangeArrowheads="1"/>
            </p:cNvSpPr>
            <p:nvPr/>
          </p:nvSpPr>
          <p:spPr bwMode="auto">
            <a:xfrm>
              <a:off x="5220920" y="8935183"/>
              <a:ext cx="16487" cy="27474"/>
            </a:xfrm>
            <a:custGeom>
              <a:avLst/>
              <a:gdLst>
                <a:gd name="T0" fmla="*/ 14 w 15"/>
                <a:gd name="T1" fmla="*/ 18 h 21"/>
                <a:gd name="T2" fmla="*/ 14 w 15"/>
                <a:gd name="T3" fmla="*/ 19 h 21"/>
                <a:gd name="T4" fmla="*/ 12 w 15"/>
                <a:gd name="T5" fmla="*/ 19 h 21"/>
                <a:gd name="T6" fmla="*/ 9 w 15"/>
                <a:gd name="T7" fmla="*/ 20 h 21"/>
                <a:gd name="T8" fmla="*/ 7 w 15"/>
                <a:gd name="T9" fmla="*/ 20 h 21"/>
                <a:gd name="T10" fmla="*/ 8 w 15"/>
                <a:gd name="T11" fmla="*/ 19 h 21"/>
                <a:gd name="T12" fmla="*/ 10 w 15"/>
                <a:gd name="T13" fmla="*/ 17 h 21"/>
                <a:gd name="T14" fmla="*/ 11 w 15"/>
                <a:gd name="T15" fmla="*/ 15 h 21"/>
                <a:gd name="T16" fmla="*/ 7 w 15"/>
                <a:gd name="T17" fmla="*/ 13 h 21"/>
                <a:gd name="T18" fmla="*/ 5 w 15"/>
                <a:gd name="T19" fmla="*/ 8 h 21"/>
                <a:gd name="T20" fmla="*/ 3 w 15"/>
                <a:gd name="T21" fmla="*/ 6 h 21"/>
                <a:gd name="T22" fmla="*/ 2 w 15"/>
                <a:gd name="T23" fmla="*/ 4 h 21"/>
                <a:gd name="T24" fmla="*/ 0 w 15"/>
                <a:gd name="T25" fmla="*/ 2 h 21"/>
                <a:gd name="T26" fmla="*/ 0 w 15"/>
                <a:gd name="T27" fmla="*/ 0 h 21"/>
                <a:gd name="T28" fmla="*/ 1 w 15"/>
                <a:gd name="T29" fmla="*/ 0 h 21"/>
                <a:gd name="T30" fmla="*/ 3 w 15"/>
                <a:gd name="T31" fmla="*/ 1 h 21"/>
                <a:gd name="T32" fmla="*/ 6 w 15"/>
                <a:gd name="T33" fmla="*/ 9 h 21"/>
                <a:gd name="T34" fmla="*/ 7 w 15"/>
                <a:gd name="T35" fmla="*/ 9 h 21"/>
                <a:gd name="T36" fmla="*/ 14 w 15"/>
                <a:gd name="T3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1">
                  <a:moveTo>
                    <a:pt x="14" y="18"/>
                  </a:moveTo>
                  <a:lnTo>
                    <a:pt x="14" y="19"/>
                  </a:lnTo>
                  <a:lnTo>
                    <a:pt x="12" y="19"/>
                  </a:lnTo>
                  <a:lnTo>
                    <a:pt x="9" y="20"/>
                  </a:lnTo>
                  <a:lnTo>
                    <a:pt x="7" y="20"/>
                  </a:lnTo>
                  <a:lnTo>
                    <a:pt x="8" y="19"/>
                  </a:lnTo>
                  <a:lnTo>
                    <a:pt x="10" y="17"/>
                  </a:lnTo>
                  <a:lnTo>
                    <a:pt x="11" y="15"/>
                  </a:lnTo>
                  <a:lnTo>
                    <a:pt x="7" y="13"/>
                  </a:lnTo>
                  <a:lnTo>
                    <a:pt x="5" y="8"/>
                  </a:lnTo>
                  <a:lnTo>
                    <a:pt x="3" y="6"/>
                  </a:lnTo>
                  <a:lnTo>
                    <a:pt x="2" y="4"/>
                  </a:lnTo>
                  <a:lnTo>
                    <a:pt x="0" y="2"/>
                  </a:lnTo>
                  <a:lnTo>
                    <a:pt x="0" y="0"/>
                  </a:lnTo>
                  <a:lnTo>
                    <a:pt x="1" y="0"/>
                  </a:lnTo>
                  <a:lnTo>
                    <a:pt x="3" y="1"/>
                  </a:lnTo>
                  <a:lnTo>
                    <a:pt x="6" y="9"/>
                  </a:lnTo>
                  <a:lnTo>
                    <a:pt x="7" y="9"/>
                  </a:lnTo>
                  <a:lnTo>
                    <a:pt x="14"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3" name="Freeform 1199">
              <a:extLst>
                <a:ext uri="{FF2B5EF4-FFF2-40B4-BE49-F238E27FC236}">
                  <a16:creationId xmlns="" xmlns:a16="http://schemas.microsoft.com/office/drawing/2014/main" id="{F0A75018-804A-B6A0-CC52-BA3CEF90EC54}"/>
                </a:ext>
              </a:extLst>
            </p:cNvPr>
            <p:cNvSpPr>
              <a:spLocks noChangeArrowheads="1"/>
            </p:cNvSpPr>
            <p:nvPr/>
          </p:nvSpPr>
          <p:spPr bwMode="auto">
            <a:xfrm>
              <a:off x="5149484" y="8918695"/>
              <a:ext cx="10990" cy="5497"/>
            </a:xfrm>
            <a:custGeom>
              <a:avLst/>
              <a:gdLst>
                <a:gd name="T0" fmla="*/ 6 w 10"/>
                <a:gd name="T1" fmla="*/ 2 h 4"/>
                <a:gd name="T2" fmla="*/ 2 w 10"/>
                <a:gd name="T3" fmla="*/ 3 h 4"/>
                <a:gd name="T4" fmla="*/ 0 w 10"/>
                <a:gd name="T5" fmla="*/ 2 h 4"/>
                <a:gd name="T6" fmla="*/ 0 w 10"/>
                <a:gd name="T7" fmla="*/ 2 h 4"/>
                <a:gd name="T8" fmla="*/ 1 w 10"/>
                <a:gd name="T9" fmla="*/ 1 h 4"/>
                <a:gd name="T10" fmla="*/ 3 w 10"/>
                <a:gd name="T11" fmla="*/ 0 h 4"/>
                <a:gd name="T12" fmla="*/ 7 w 10"/>
                <a:gd name="T13" fmla="*/ 0 h 4"/>
                <a:gd name="T14" fmla="*/ 9 w 10"/>
                <a:gd name="T15" fmla="*/ 1 h 4"/>
                <a:gd name="T16" fmla="*/ 9 w 10"/>
                <a:gd name="T17" fmla="*/ 1 h 4"/>
                <a:gd name="T18" fmla="*/ 6 w 10"/>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4">
                  <a:moveTo>
                    <a:pt x="6" y="2"/>
                  </a:moveTo>
                  <a:lnTo>
                    <a:pt x="2" y="3"/>
                  </a:lnTo>
                  <a:lnTo>
                    <a:pt x="0" y="2"/>
                  </a:lnTo>
                  <a:lnTo>
                    <a:pt x="0" y="2"/>
                  </a:lnTo>
                  <a:lnTo>
                    <a:pt x="1" y="1"/>
                  </a:lnTo>
                  <a:lnTo>
                    <a:pt x="3" y="0"/>
                  </a:lnTo>
                  <a:lnTo>
                    <a:pt x="7" y="0"/>
                  </a:lnTo>
                  <a:lnTo>
                    <a:pt x="9" y="1"/>
                  </a:lnTo>
                  <a:lnTo>
                    <a:pt x="9" y="1"/>
                  </a:lnTo>
                  <a:lnTo>
                    <a:pt x="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4" name="Freeform 1200">
              <a:extLst>
                <a:ext uri="{FF2B5EF4-FFF2-40B4-BE49-F238E27FC236}">
                  <a16:creationId xmlns="" xmlns:a16="http://schemas.microsoft.com/office/drawing/2014/main" id="{B4B2B8AD-52A0-8D40-F44E-E4000EBBE4A5}"/>
                </a:ext>
              </a:extLst>
            </p:cNvPr>
            <p:cNvSpPr>
              <a:spLocks noChangeArrowheads="1"/>
            </p:cNvSpPr>
            <p:nvPr/>
          </p:nvSpPr>
          <p:spPr bwMode="auto">
            <a:xfrm>
              <a:off x="5111016" y="8913202"/>
              <a:ext cx="27478" cy="38465"/>
            </a:xfrm>
            <a:custGeom>
              <a:avLst/>
              <a:gdLst>
                <a:gd name="T0" fmla="*/ 23 w 24"/>
                <a:gd name="T1" fmla="*/ 17 h 32"/>
                <a:gd name="T2" fmla="*/ 22 w 24"/>
                <a:gd name="T3" fmla="*/ 21 h 32"/>
                <a:gd name="T4" fmla="*/ 23 w 24"/>
                <a:gd name="T5" fmla="*/ 24 h 32"/>
                <a:gd name="T6" fmla="*/ 22 w 24"/>
                <a:gd name="T7" fmla="*/ 25 h 32"/>
                <a:gd name="T8" fmla="*/ 19 w 24"/>
                <a:gd name="T9" fmla="*/ 28 h 32"/>
                <a:gd name="T10" fmla="*/ 18 w 24"/>
                <a:gd name="T11" fmla="*/ 29 h 32"/>
                <a:gd name="T12" fmla="*/ 15 w 24"/>
                <a:gd name="T13" fmla="*/ 30 h 32"/>
                <a:gd name="T14" fmla="*/ 13 w 24"/>
                <a:gd name="T15" fmla="*/ 31 h 32"/>
                <a:gd name="T16" fmla="*/ 12 w 24"/>
                <a:gd name="T17" fmla="*/ 29 h 32"/>
                <a:gd name="T18" fmla="*/ 10 w 24"/>
                <a:gd name="T19" fmla="*/ 27 h 32"/>
                <a:gd name="T20" fmla="*/ 10 w 24"/>
                <a:gd name="T21" fmla="*/ 24 h 32"/>
                <a:gd name="T22" fmla="*/ 8 w 24"/>
                <a:gd name="T23" fmla="*/ 25 h 32"/>
                <a:gd name="T24" fmla="*/ 6 w 24"/>
                <a:gd name="T25" fmla="*/ 25 h 32"/>
                <a:gd name="T26" fmla="*/ 3 w 24"/>
                <a:gd name="T27" fmla="*/ 23 h 32"/>
                <a:gd name="T28" fmla="*/ 0 w 24"/>
                <a:gd name="T29" fmla="*/ 20 h 32"/>
                <a:gd name="T30" fmla="*/ 3 w 24"/>
                <a:gd name="T31" fmla="*/ 19 h 32"/>
                <a:gd name="T32" fmla="*/ 4 w 24"/>
                <a:gd name="T33" fmla="*/ 21 h 32"/>
                <a:gd name="T34" fmla="*/ 6 w 24"/>
                <a:gd name="T35" fmla="*/ 19 h 32"/>
                <a:gd name="T36" fmla="*/ 6 w 24"/>
                <a:gd name="T37" fmla="*/ 17 h 32"/>
                <a:gd name="T38" fmla="*/ 6 w 24"/>
                <a:gd name="T39" fmla="*/ 17 h 32"/>
                <a:gd name="T40" fmla="*/ 5 w 24"/>
                <a:gd name="T41" fmla="*/ 16 h 32"/>
                <a:gd name="T42" fmla="*/ 9 w 24"/>
                <a:gd name="T43" fmla="*/ 9 h 32"/>
                <a:gd name="T44" fmla="*/ 10 w 24"/>
                <a:gd name="T45" fmla="*/ 6 h 32"/>
                <a:gd name="T46" fmla="*/ 8 w 24"/>
                <a:gd name="T47" fmla="*/ 0 h 32"/>
                <a:gd name="T48" fmla="*/ 10 w 24"/>
                <a:gd name="T49" fmla="*/ 0 h 32"/>
                <a:gd name="T50" fmla="*/ 13 w 24"/>
                <a:gd name="T51" fmla="*/ 1 h 32"/>
                <a:gd name="T52" fmla="*/ 15 w 24"/>
                <a:gd name="T53" fmla="*/ 4 h 32"/>
                <a:gd name="T54" fmla="*/ 16 w 24"/>
                <a:gd name="T55" fmla="*/ 6 h 32"/>
                <a:gd name="T56" fmla="*/ 17 w 24"/>
                <a:gd name="T57" fmla="*/ 9 h 32"/>
                <a:gd name="T58" fmla="*/ 20 w 24"/>
                <a:gd name="T59" fmla="*/ 14 h 32"/>
                <a:gd name="T60" fmla="*/ 23 w 24"/>
                <a:gd name="T6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32">
                  <a:moveTo>
                    <a:pt x="23" y="17"/>
                  </a:moveTo>
                  <a:lnTo>
                    <a:pt x="22" y="21"/>
                  </a:lnTo>
                  <a:lnTo>
                    <a:pt x="23" y="24"/>
                  </a:lnTo>
                  <a:lnTo>
                    <a:pt x="22" y="25"/>
                  </a:lnTo>
                  <a:lnTo>
                    <a:pt x="19" y="28"/>
                  </a:lnTo>
                  <a:lnTo>
                    <a:pt x="18" y="29"/>
                  </a:lnTo>
                  <a:lnTo>
                    <a:pt x="15" y="30"/>
                  </a:lnTo>
                  <a:lnTo>
                    <a:pt x="13" y="31"/>
                  </a:lnTo>
                  <a:lnTo>
                    <a:pt x="12" y="29"/>
                  </a:lnTo>
                  <a:lnTo>
                    <a:pt x="10" y="27"/>
                  </a:lnTo>
                  <a:lnTo>
                    <a:pt x="10" y="24"/>
                  </a:lnTo>
                  <a:lnTo>
                    <a:pt x="8" y="25"/>
                  </a:lnTo>
                  <a:lnTo>
                    <a:pt x="6" y="25"/>
                  </a:lnTo>
                  <a:lnTo>
                    <a:pt x="3" y="23"/>
                  </a:lnTo>
                  <a:lnTo>
                    <a:pt x="0" y="20"/>
                  </a:lnTo>
                  <a:lnTo>
                    <a:pt x="3" y="19"/>
                  </a:lnTo>
                  <a:lnTo>
                    <a:pt x="4" y="21"/>
                  </a:lnTo>
                  <a:lnTo>
                    <a:pt x="6" y="19"/>
                  </a:lnTo>
                  <a:lnTo>
                    <a:pt x="6" y="17"/>
                  </a:lnTo>
                  <a:lnTo>
                    <a:pt x="6" y="17"/>
                  </a:lnTo>
                  <a:lnTo>
                    <a:pt x="5" y="16"/>
                  </a:lnTo>
                  <a:lnTo>
                    <a:pt x="9" y="9"/>
                  </a:lnTo>
                  <a:lnTo>
                    <a:pt x="10" y="6"/>
                  </a:lnTo>
                  <a:lnTo>
                    <a:pt x="8" y="0"/>
                  </a:lnTo>
                  <a:lnTo>
                    <a:pt x="10" y="0"/>
                  </a:lnTo>
                  <a:lnTo>
                    <a:pt x="13" y="1"/>
                  </a:lnTo>
                  <a:lnTo>
                    <a:pt x="15" y="4"/>
                  </a:lnTo>
                  <a:lnTo>
                    <a:pt x="16" y="6"/>
                  </a:lnTo>
                  <a:lnTo>
                    <a:pt x="17" y="9"/>
                  </a:lnTo>
                  <a:lnTo>
                    <a:pt x="20" y="14"/>
                  </a:lnTo>
                  <a:lnTo>
                    <a:pt x="2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5" name="Freeform 1201">
              <a:extLst>
                <a:ext uri="{FF2B5EF4-FFF2-40B4-BE49-F238E27FC236}">
                  <a16:creationId xmlns="" xmlns:a16="http://schemas.microsoft.com/office/drawing/2014/main" id="{E5DD96C6-2776-E72E-39B4-42689F3913E3}"/>
                </a:ext>
              </a:extLst>
            </p:cNvPr>
            <p:cNvSpPr>
              <a:spLocks noChangeArrowheads="1"/>
            </p:cNvSpPr>
            <p:nvPr/>
          </p:nvSpPr>
          <p:spPr bwMode="auto">
            <a:xfrm>
              <a:off x="5176958" y="8896715"/>
              <a:ext cx="27478" cy="38468"/>
            </a:xfrm>
            <a:custGeom>
              <a:avLst/>
              <a:gdLst>
                <a:gd name="T0" fmla="*/ 5 w 23"/>
                <a:gd name="T1" fmla="*/ 2 h 33"/>
                <a:gd name="T2" fmla="*/ 10 w 23"/>
                <a:gd name="T3" fmla="*/ 7 h 33"/>
                <a:gd name="T4" fmla="*/ 15 w 23"/>
                <a:gd name="T5" fmla="*/ 8 h 33"/>
                <a:gd name="T6" fmla="*/ 19 w 23"/>
                <a:gd name="T7" fmla="*/ 13 h 33"/>
                <a:gd name="T8" fmla="*/ 21 w 23"/>
                <a:gd name="T9" fmla="*/ 14 h 33"/>
                <a:gd name="T10" fmla="*/ 22 w 23"/>
                <a:gd name="T11" fmla="*/ 16 h 33"/>
                <a:gd name="T12" fmla="*/ 21 w 23"/>
                <a:gd name="T13" fmla="*/ 24 h 33"/>
                <a:gd name="T14" fmla="*/ 20 w 23"/>
                <a:gd name="T15" fmla="*/ 28 h 33"/>
                <a:gd name="T16" fmla="*/ 20 w 23"/>
                <a:gd name="T17" fmla="*/ 32 h 33"/>
                <a:gd name="T18" fmla="*/ 19 w 23"/>
                <a:gd name="T19" fmla="*/ 31 h 33"/>
                <a:gd name="T20" fmla="*/ 18 w 23"/>
                <a:gd name="T21" fmla="*/ 29 h 33"/>
                <a:gd name="T22" fmla="*/ 16 w 23"/>
                <a:gd name="T23" fmla="*/ 27 h 33"/>
                <a:gd name="T24" fmla="*/ 15 w 23"/>
                <a:gd name="T25" fmla="*/ 26 h 33"/>
                <a:gd name="T26" fmla="*/ 19 w 23"/>
                <a:gd name="T27" fmla="*/ 26 h 33"/>
                <a:gd name="T28" fmla="*/ 19 w 23"/>
                <a:gd name="T29" fmla="*/ 22 h 33"/>
                <a:gd name="T30" fmla="*/ 21 w 23"/>
                <a:gd name="T31" fmla="*/ 19 h 33"/>
                <a:gd name="T32" fmla="*/ 20 w 23"/>
                <a:gd name="T33" fmla="*/ 16 h 33"/>
                <a:gd name="T34" fmla="*/ 16 w 23"/>
                <a:gd name="T35" fmla="*/ 12 h 33"/>
                <a:gd name="T36" fmla="*/ 13 w 23"/>
                <a:gd name="T37" fmla="*/ 8 h 33"/>
                <a:gd name="T38" fmla="*/ 10 w 23"/>
                <a:gd name="T39" fmla="*/ 8 h 33"/>
                <a:gd name="T40" fmla="*/ 5 w 23"/>
                <a:gd name="T41" fmla="*/ 5 h 33"/>
                <a:gd name="T42" fmla="*/ 3 w 23"/>
                <a:gd name="T43" fmla="*/ 4 h 33"/>
                <a:gd name="T44" fmla="*/ 0 w 23"/>
                <a:gd name="T45" fmla="*/ 5 h 33"/>
                <a:gd name="T46" fmla="*/ 2 w 23"/>
                <a:gd name="T47" fmla="*/ 3 h 33"/>
                <a:gd name="T48" fmla="*/ 2 w 23"/>
                <a:gd name="T49" fmla="*/ 0 h 33"/>
                <a:gd name="T50" fmla="*/ 3 w 23"/>
                <a:gd name="T51" fmla="*/ 0 h 33"/>
                <a:gd name="T52" fmla="*/ 5 w 23"/>
                <a:gd name="T5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3">
                  <a:moveTo>
                    <a:pt x="5" y="2"/>
                  </a:moveTo>
                  <a:lnTo>
                    <a:pt x="10" y="7"/>
                  </a:lnTo>
                  <a:lnTo>
                    <a:pt x="15" y="8"/>
                  </a:lnTo>
                  <a:lnTo>
                    <a:pt x="19" y="13"/>
                  </a:lnTo>
                  <a:lnTo>
                    <a:pt x="21" y="14"/>
                  </a:lnTo>
                  <a:lnTo>
                    <a:pt x="22" y="16"/>
                  </a:lnTo>
                  <a:lnTo>
                    <a:pt x="21" y="24"/>
                  </a:lnTo>
                  <a:lnTo>
                    <a:pt x="20" y="28"/>
                  </a:lnTo>
                  <a:lnTo>
                    <a:pt x="20" y="32"/>
                  </a:lnTo>
                  <a:lnTo>
                    <a:pt x="19" y="31"/>
                  </a:lnTo>
                  <a:lnTo>
                    <a:pt x="18" y="29"/>
                  </a:lnTo>
                  <a:lnTo>
                    <a:pt x="16" y="27"/>
                  </a:lnTo>
                  <a:lnTo>
                    <a:pt x="15" y="26"/>
                  </a:lnTo>
                  <a:lnTo>
                    <a:pt x="19" y="26"/>
                  </a:lnTo>
                  <a:lnTo>
                    <a:pt x="19" y="22"/>
                  </a:lnTo>
                  <a:lnTo>
                    <a:pt x="21" y="19"/>
                  </a:lnTo>
                  <a:lnTo>
                    <a:pt x="20" y="16"/>
                  </a:lnTo>
                  <a:lnTo>
                    <a:pt x="16" y="12"/>
                  </a:lnTo>
                  <a:lnTo>
                    <a:pt x="13" y="8"/>
                  </a:lnTo>
                  <a:lnTo>
                    <a:pt x="10" y="8"/>
                  </a:lnTo>
                  <a:lnTo>
                    <a:pt x="5" y="5"/>
                  </a:lnTo>
                  <a:lnTo>
                    <a:pt x="3" y="4"/>
                  </a:lnTo>
                  <a:lnTo>
                    <a:pt x="0" y="5"/>
                  </a:lnTo>
                  <a:lnTo>
                    <a:pt x="2" y="3"/>
                  </a:lnTo>
                  <a:lnTo>
                    <a:pt x="2" y="0"/>
                  </a:lnTo>
                  <a:lnTo>
                    <a:pt x="3"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6" name="Freeform 1202">
              <a:extLst>
                <a:ext uri="{FF2B5EF4-FFF2-40B4-BE49-F238E27FC236}">
                  <a16:creationId xmlns="" xmlns:a16="http://schemas.microsoft.com/office/drawing/2014/main" id="{A5C5F2B3-211C-B1D3-5A8E-ABCFFFC96049}"/>
                </a:ext>
              </a:extLst>
            </p:cNvPr>
            <p:cNvSpPr>
              <a:spLocks noChangeArrowheads="1"/>
            </p:cNvSpPr>
            <p:nvPr/>
          </p:nvSpPr>
          <p:spPr bwMode="auto">
            <a:xfrm>
              <a:off x="5094532" y="8841763"/>
              <a:ext cx="43962" cy="16487"/>
            </a:xfrm>
            <a:custGeom>
              <a:avLst/>
              <a:gdLst>
                <a:gd name="T0" fmla="*/ 16 w 35"/>
                <a:gd name="T1" fmla="*/ 3 h 12"/>
                <a:gd name="T2" fmla="*/ 20 w 35"/>
                <a:gd name="T3" fmla="*/ 3 h 12"/>
                <a:gd name="T4" fmla="*/ 22 w 35"/>
                <a:gd name="T5" fmla="*/ 3 h 12"/>
                <a:gd name="T6" fmla="*/ 23 w 35"/>
                <a:gd name="T7" fmla="*/ 3 h 12"/>
                <a:gd name="T8" fmla="*/ 29 w 35"/>
                <a:gd name="T9" fmla="*/ 3 h 12"/>
                <a:gd name="T10" fmla="*/ 33 w 35"/>
                <a:gd name="T11" fmla="*/ 2 h 12"/>
                <a:gd name="T12" fmla="*/ 34 w 35"/>
                <a:gd name="T13" fmla="*/ 4 h 12"/>
                <a:gd name="T14" fmla="*/ 34 w 35"/>
                <a:gd name="T15" fmla="*/ 5 h 12"/>
                <a:gd name="T16" fmla="*/ 24 w 35"/>
                <a:gd name="T17" fmla="*/ 6 h 12"/>
                <a:gd name="T18" fmla="*/ 15 w 35"/>
                <a:gd name="T19" fmla="*/ 8 h 12"/>
                <a:gd name="T20" fmla="*/ 10 w 35"/>
                <a:gd name="T21" fmla="*/ 10 h 12"/>
                <a:gd name="T22" fmla="*/ 7 w 35"/>
                <a:gd name="T23" fmla="*/ 11 h 12"/>
                <a:gd name="T24" fmla="*/ 6 w 35"/>
                <a:gd name="T25" fmla="*/ 10 h 12"/>
                <a:gd name="T26" fmla="*/ 0 w 35"/>
                <a:gd name="T27" fmla="*/ 4 h 12"/>
                <a:gd name="T28" fmla="*/ 1 w 35"/>
                <a:gd name="T29" fmla="*/ 5 h 12"/>
                <a:gd name="T30" fmla="*/ 6 w 35"/>
                <a:gd name="T31" fmla="*/ 8 h 12"/>
                <a:gd name="T32" fmla="*/ 9 w 35"/>
                <a:gd name="T33" fmla="*/ 7 h 12"/>
                <a:gd name="T34" fmla="*/ 11 w 35"/>
                <a:gd name="T35" fmla="*/ 5 h 12"/>
                <a:gd name="T36" fmla="*/ 12 w 35"/>
                <a:gd name="T37" fmla="*/ 3 h 12"/>
                <a:gd name="T38" fmla="*/ 11 w 35"/>
                <a:gd name="T39" fmla="*/ 3 h 12"/>
                <a:gd name="T40" fmla="*/ 12 w 35"/>
                <a:gd name="T41" fmla="*/ 0 h 12"/>
                <a:gd name="T42" fmla="*/ 16 w 35"/>
                <a:gd name="T4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16" y="3"/>
                  </a:moveTo>
                  <a:lnTo>
                    <a:pt x="20" y="3"/>
                  </a:lnTo>
                  <a:lnTo>
                    <a:pt x="22" y="3"/>
                  </a:lnTo>
                  <a:lnTo>
                    <a:pt x="23" y="3"/>
                  </a:lnTo>
                  <a:lnTo>
                    <a:pt x="29" y="3"/>
                  </a:lnTo>
                  <a:lnTo>
                    <a:pt x="33" y="2"/>
                  </a:lnTo>
                  <a:lnTo>
                    <a:pt x="34" y="4"/>
                  </a:lnTo>
                  <a:lnTo>
                    <a:pt x="34" y="5"/>
                  </a:lnTo>
                  <a:lnTo>
                    <a:pt x="24" y="6"/>
                  </a:lnTo>
                  <a:lnTo>
                    <a:pt x="15" y="8"/>
                  </a:lnTo>
                  <a:lnTo>
                    <a:pt x="10" y="10"/>
                  </a:lnTo>
                  <a:lnTo>
                    <a:pt x="7" y="11"/>
                  </a:lnTo>
                  <a:lnTo>
                    <a:pt x="6" y="10"/>
                  </a:lnTo>
                  <a:lnTo>
                    <a:pt x="0" y="4"/>
                  </a:lnTo>
                  <a:lnTo>
                    <a:pt x="1" y="5"/>
                  </a:lnTo>
                  <a:lnTo>
                    <a:pt x="6" y="8"/>
                  </a:lnTo>
                  <a:lnTo>
                    <a:pt x="9" y="7"/>
                  </a:lnTo>
                  <a:lnTo>
                    <a:pt x="11" y="5"/>
                  </a:lnTo>
                  <a:lnTo>
                    <a:pt x="12" y="3"/>
                  </a:lnTo>
                  <a:lnTo>
                    <a:pt x="11" y="3"/>
                  </a:lnTo>
                  <a:lnTo>
                    <a:pt x="12" y="0"/>
                  </a:lnTo>
                  <a:lnTo>
                    <a:pt x="1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7" name="Freeform 1203">
              <a:extLst>
                <a:ext uri="{FF2B5EF4-FFF2-40B4-BE49-F238E27FC236}">
                  <a16:creationId xmlns="" xmlns:a16="http://schemas.microsoft.com/office/drawing/2014/main" id="{3698DBB6-2638-6BEE-85EF-31C64F5A622C}"/>
                </a:ext>
              </a:extLst>
            </p:cNvPr>
            <p:cNvSpPr>
              <a:spLocks noChangeArrowheads="1"/>
            </p:cNvSpPr>
            <p:nvPr/>
          </p:nvSpPr>
          <p:spPr bwMode="auto">
            <a:xfrm>
              <a:off x="5132997" y="8836269"/>
              <a:ext cx="38468" cy="49455"/>
            </a:xfrm>
            <a:custGeom>
              <a:avLst/>
              <a:gdLst>
                <a:gd name="T0" fmla="*/ 24 w 30"/>
                <a:gd name="T1" fmla="*/ 36 h 38"/>
                <a:gd name="T2" fmla="*/ 23 w 30"/>
                <a:gd name="T3" fmla="*/ 37 h 38"/>
                <a:gd name="T4" fmla="*/ 20 w 30"/>
                <a:gd name="T5" fmla="*/ 34 h 38"/>
                <a:gd name="T6" fmla="*/ 17 w 30"/>
                <a:gd name="T7" fmla="*/ 32 h 38"/>
                <a:gd name="T8" fmla="*/ 21 w 30"/>
                <a:gd name="T9" fmla="*/ 30 h 38"/>
                <a:gd name="T10" fmla="*/ 23 w 30"/>
                <a:gd name="T11" fmla="*/ 28 h 38"/>
                <a:gd name="T12" fmla="*/ 22 w 30"/>
                <a:gd name="T13" fmla="*/ 23 h 38"/>
                <a:gd name="T14" fmla="*/ 24 w 30"/>
                <a:gd name="T15" fmla="*/ 21 h 38"/>
                <a:gd name="T16" fmla="*/ 23 w 30"/>
                <a:gd name="T17" fmla="*/ 18 h 38"/>
                <a:gd name="T18" fmla="*/ 24 w 30"/>
                <a:gd name="T19" fmla="*/ 16 h 38"/>
                <a:gd name="T20" fmla="*/ 23 w 30"/>
                <a:gd name="T21" fmla="*/ 13 h 38"/>
                <a:gd name="T22" fmla="*/ 20 w 30"/>
                <a:gd name="T23" fmla="*/ 12 h 38"/>
                <a:gd name="T24" fmla="*/ 14 w 30"/>
                <a:gd name="T25" fmla="*/ 4 h 38"/>
                <a:gd name="T26" fmla="*/ 5 w 30"/>
                <a:gd name="T27" fmla="*/ 2 h 38"/>
                <a:gd name="T28" fmla="*/ 0 w 30"/>
                <a:gd name="T29" fmla="*/ 1 h 38"/>
                <a:gd name="T30" fmla="*/ 3 w 30"/>
                <a:gd name="T31" fmla="*/ 0 h 38"/>
                <a:gd name="T32" fmla="*/ 5 w 30"/>
                <a:gd name="T33" fmla="*/ 0 h 38"/>
                <a:gd name="T34" fmla="*/ 9 w 30"/>
                <a:gd name="T35" fmla="*/ 1 h 38"/>
                <a:gd name="T36" fmla="*/ 14 w 30"/>
                <a:gd name="T37" fmla="*/ 1 h 38"/>
                <a:gd name="T38" fmla="*/ 16 w 30"/>
                <a:gd name="T39" fmla="*/ 4 h 38"/>
                <a:gd name="T40" fmla="*/ 19 w 30"/>
                <a:gd name="T41" fmla="*/ 7 h 38"/>
                <a:gd name="T42" fmla="*/ 21 w 30"/>
                <a:gd name="T43" fmla="*/ 8 h 38"/>
                <a:gd name="T44" fmla="*/ 22 w 30"/>
                <a:gd name="T45" fmla="*/ 9 h 38"/>
                <a:gd name="T46" fmla="*/ 22 w 30"/>
                <a:gd name="T47" fmla="*/ 10 h 38"/>
                <a:gd name="T48" fmla="*/ 22 w 30"/>
                <a:gd name="T49" fmla="*/ 11 h 38"/>
                <a:gd name="T50" fmla="*/ 25 w 30"/>
                <a:gd name="T51" fmla="*/ 12 h 38"/>
                <a:gd name="T52" fmla="*/ 28 w 30"/>
                <a:gd name="T53" fmla="*/ 15 h 38"/>
                <a:gd name="T54" fmla="*/ 29 w 30"/>
                <a:gd name="T55" fmla="*/ 22 h 38"/>
                <a:gd name="T56" fmla="*/ 25 w 30"/>
                <a:gd name="T57" fmla="*/ 25 h 38"/>
                <a:gd name="T58" fmla="*/ 24 w 30"/>
                <a:gd name="T59" fmla="*/ 35 h 38"/>
                <a:gd name="T60" fmla="*/ 24 w 30"/>
                <a:gd name="T6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38">
                  <a:moveTo>
                    <a:pt x="24" y="36"/>
                  </a:moveTo>
                  <a:lnTo>
                    <a:pt x="23" y="37"/>
                  </a:lnTo>
                  <a:lnTo>
                    <a:pt x="20" y="34"/>
                  </a:lnTo>
                  <a:lnTo>
                    <a:pt x="17" y="32"/>
                  </a:lnTo>
                  <a:lnTo>
                    <a:pt x="21" y="30"/>
                  </a:lnTo>
                  <a:lnTo>
                    <a:pt x="23" y="28"/>
                  </a:lnTo>
                  <a:lnTo>
                    <a:pt x="22" y="23"/>
                  </a:lnTo>
                  <a:lnTo>
                    <a:pt x="24" y="21"/>
                  </a:lnTo>
                  <a:lnTo>
                    <a:pt x="23" y="18"/>
                  </a:lnTo>
                  <a:lnTo>
                    <a:pt x="24" y="16"/>
                  </a:lnTo>
                  <a:lnTo>
                    <a:pt x="23" y="13"/>
                  </a:lnTo>
                  <a:lnTo>
                    <a:pt x="20" y="12"/>
                  </a:lnTo>
                  <a:lnTo>
                    <a:pt x="14" y="4"/>
                  </a:lnTo>
                  <a:lnTo>
                    <a:pt x="5" y="2"/>
                  </a:lnTo>
                  <a:lnTo>
                    <a:pt x="0" y="1"/>
                  </a:lnTo>
                  <a:lnTo>
                    <a:pt x="3" y="0"/>
                  </a:lnTo>
                  <a:lnTo>
                    <a:pt x="5" y="0"/>
                  </a:lnTo>
                  <a:lnTo>
                    <a:pt x="9" y="1"/>
                  </a:lnTo>
                  <a:lnTo>
                    <a:pt x="14" y="1"/>
                  </a:lnTo>
                  <a:lnTo>
                    <a:pt x="16" y="4"/>
                  </a:lnTo>
                  <a:lnTo>
                    <a:pt x="19" y="7"/>
                  </a:lnTo>
                  <a:lnTo>
                    <a:pt x="21" y="8"/>
                  </a:lnTo>
                  <a:lnTo>
                    <a:pt x="22" y="9"/>
                  </a:lnTo>
                  <a:lnTo>
                    <a:pt x="22" y="10"/>
                  </a:lnTo>
                  <a:lnTo>
                    <a:pt x="22" y="11"/>
                  </a:lnTo>
                  <a:lnTo>
                    <a:pt x="25" y="12"/>
                  </a:lnTo>
                  <a:lnTo>
                    <a:pt x="28" y="15"/>
                  </a:lnTo>
                  <a:lnTo>
                    <a:pt x="29" y="22"/>
                  </a:lnTo>
                  <a:lnTo>
                    <a:pt x="25" y="25"/>
                  </a:lnTo>
                  <a:lnTo>
                    <a:pt x="24" y="35"/>
                  </a:lnTo>
                  <a:lnTo>
                    <a:pt x="24" y="3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28" name="Freeform 1204">
              <a:extLst>
                <a:ext uri="{FF2B5EF4-FFF2-40B4-BE49-F238E27FC236}">
                  <a16:creationId xmlns="" xmlns:a16="http://schemas.microsoft.com/office/drawing/2014/main" id="{981F4735-919E-AC40-6294-76F0133E19C4}"/>
                </a:ext>
              </a:extLst>
            </p:cNvPr>
            <p:cNvSpPr>
              <a:spLocks noChangeArrowheads="1"/>
            </p:cNvSpPr>
            <p:nvPr/>
          </p:nvSpPr>
          <p:spPr bwMode="auto">
            <a:xfrm>
              <a:off x="4682391" y="9198952"/>
              <a:ext cx="60449" cy="109904"/>
            </a:xfrm>
            <a:custGeom>
              <a:avLst/>
              <a:gdLst>
                <a:gd name="T0" fmla="*/ 42 w 47"/>
                <a:gd name="T1" fmla="*/ 40 h 88"/>
                <a:gd name="T2" fmla="*/ 42 w 47"/>
                <a:gd name="T3" fmla="*/ 35 h 88"/>
                <a:gd name="T4" fmla="*/ 45 w 47"/>
                <a:gd name="T5" fmla="*/ 33 h 88"/>
                <a:gd name="T6" fmla="*/ 46 w 47"/>
                <a:gd name="T7" fmla="*/ 32 h 88"/>
                <a:gd name="T8" fmla="*/ 44 w 47"/>
                <a:gd name="T9" fmla="*/ 35 h 88"/>
                <a:gd name="T10" fmla="*/ 40 w 47"/>
                <a:gd name="T11" fmla="*/ 19 h 88"/>
                <a:gd name="T12" fmla="*/ 41 w 47"/>
                <a:gd name="T13" fmla="*/ 16 h 88"/>
                <a:gd name="T14" fmla="*/ 44 w 47"/>
                <a:gd name="T15" fmla="*/ 11 h 88"/>
                <a:gd name="T16" fmla="*/ 41 w 47"/>
                <a:gd name="T17" fmla="*/ 19 h 88"/>
                <a:gd name="T18" fmla="*/ 29 w 47"/>
                <a:gd name="T19" fmla="*/ 4 h 88"/>
                <a:gd name="T20" fmla="*/ 31 w 47"/>
                <a:gd name="T21" fmla="*/ 4 h 88"/>
                <a:gd name="T22" fmla="*/ 37 w 47"/>
                <a:gd name="T23" fmla="*/ 8 h 88"/>
                <a:gd name="T24" fmla="*/ 33 w 47"/>
                <a:gd name="T25" fmla="*/ 21 h 88"/>
                <a:gd name="T26" fmla="*/ 31 w 47"/>
                <a:gd name="T27" fmla="*/ 29 h 88"/>
                <a:gd name="T28" fmla="*/ 31 w 47"/>
                <a:gd name="T29" fmla="*/ 36 h 88"/>
                <a:gd name="T30" fmla="*/ 30 w 47"/>
                <a:gd name="T31" fmla="*/ 43 h 88"/>
                <a:gd name="T32" fmla="*/ 30 w 47"/>
                <a:gd name="T33" fmla="*/ 61 h 88"/>
                <a:gd name="T34" fmla="*/ 25 w 47"/>
                <a:gd name="T35" fmla="*/ 68 h 88"/>
                <a:gd name="T36" fmla="*/ 18 w 47"/>
                <a:gd name="T37" fmla="*/ 74 h 88"/>
                <a:gd name="T38" fmla="*/ 11 w 47"/>
                <a:gd name="T39" fmla="*/ 84 h 88"/>
                <a:gd name="T40" fmla="*/ 10 w 47"/>
                <a:gd name="T41" fmla="*/ 86 h 88"/>
                <a:gd name="T42" fmla="*/ 0 w 47"/>
                <a:gd name="T43" fmla="*/ 87 h 88"/>
                <a:gd name="T44" fmla="*/ 0 w 47"/>
                <a:gd name="T45" fmla="*/ 78 h 88"/>
                <a:gd name="T46" fmla="*/ 1 w 47"/>
                <a:gd name="T47" fmla="*/ 56 h 88"/>
                <a:gd name="T48" fmla="*/ 2 w 47"/>
                <a:gd name="T49" fmla="*/ 39 h 88"/>
                <a:gd name="T50" fmla="*/ 3 w 47"/>
                <a:gd name="T51" fmla="*/ 22 h 88"/>
                <a:gd name="T52" fmla="*/ 3 w 47"/>
                <a:gd name="T53" fmla="*/ 17 h 88"/>
                <a:gd name="T54" fmla="*/ 10 w 47"/>
                <a:gd name="T55" fmla="*/ 18 h 88"/>
                <a:gd name="T56" fmla="*/ 12 w 47"/>
                <a:gd name="T57" fmla="*/ 19 h 88"/>
                <a:gd name="T58" fmla="*/ 16 w 47"/>
                <a:gd name="T59" fmla="*/ 14 h 88"/>
                <a:gd name="T60" fmla="*/ 23 w 47"/>
                <a:gd name="T61" fmla="*/ 1 h 88"/>
                <a:gd name="T62" fmla="*/ 28 w 47"/>
                <a:gd name="T6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88">
                  <a:moveTo>
                    <a:pt x="44" y="35"/>
                  </a:moveTo>
                  <a:lnTo>
                    <a:pt x="42" y="40"/>
                  </a:lnTo>
                  <a:lnTo>
                    <a:pt x="42" y="39"/>
                  </a:lnTo>
                  <a:lnTo>
                    <a:pt x="42" y="35"/>
                  </a:lnTo>
                  <a:lnTo>
                    <a:pt x="44" y="34"/>
                  </a:lnTo>
                  <a:lnTo>
                    <a:pt x="45" y="33"/>
                  </a:lnTo>
                  <a:lnTo>
                    <a:pt x="45" y="31"/>
                  </a:lnTo>
                  <a:lnTo>
                    <a:pt x="46" y="32"/>
                  </a:lnTo>
                  <a:lnTo>
                    <a:pt x="46" y="33"/>
                  </a:lnTo>
                  <a:lnTo>
                    <a:pt x="44" y="35"/>
                  </a:lnTo>
                  <a:close/>
                  <a:moveTo>
                    <a:pt x="41" y="19"/>
                  </a:moveTo>
                  <a:lnTo>
                    <a:pt x="40" y="19"/>
                  </a:lnTo>
                  <a:lnTo>
                    <a:pt x="41" y="17"/>
                  </a:lnTo>
                  <a:lnTo>
                    <a:pt x="41" y="16"/>
                  </a:lnTo>
                  <a:lnTo>
                    <a:pt x="43" y="11"/>
                  </a:lnTo>
                  <a:lnTo>
                    <a:pt x="44" y="11"/>
                  </a:lnTo>
                  <a:lnTo>
                    <a:pt x="44" y="11"/>
                  </a:lnTo>
                  <a:lnTo>
                    <a:pt x="41" y="19"/>
                  </a:lnTo>
                  <a:close/>
                  <a:moveTo>
                    <a:pt x="30" y="0"/>
                  </a:moveTo>
                  <a:lnTo>
                    <a:pt x="29" y="4"/>
                  </a:lnTo>
                  <a:lnTo>
                    <a:pt x="30" y="5"/>
                  </a:lnTo>
                  <a:lnTo>
                    <a:pt x="31" y="4"/>
                  </a:lnTo>
                  <a:lnTo>
                    <a:pt x="36" y="5"/>
                  </a:lnTo>
                  <a:lnTo>
                    <a:pt x="37" y="8"/>
                  </a:lnTo>
                  <a:lnTo>
                    <a:pt x="36" y="12"/>
                  </a:lnTo>
                  <a:lnTo>
                    <a:pt x="33" y="21"/>
                  </a:lnTo>
                  <a:lnTo>
                    <a:pt x="33" y="24"/>
                  </a:lnTo>
                  <a:lnTo>
                    <a:pt x="31" y="29"/>
                  </a:lnTo>
                  <a:lnTo>
                    <a:pt x="33" y="32"/>
                  </a:lnTo>
                  <a:lnTo>
                    <a:pt x="31" y="36"/>
                  </a:lnTo>
                  <a:lnTo>
                    <a:pt x="30" y="39"/>
                  </a:lnTo>
                  <a:lnTo>
                    <a:pt x="30" y="43"/>
                  </a:lnTo>
                  <a:lnTo>
                    <a:pt x="31" y="50"/>
                  </a:lnTo>
                  <a:lnTo>
                    <a:pt x="30" y="61"/>
                  </a:lnTo>
                  <a:lnTo>
                    <a:pt x="27" y="66"/>
                  </a:lnTo>
                  <a:lnTo>
                    <a:pt x="25" y="68"/>
                  </a:lnTo>
                  <a:lnTo>
                    <a:pt x="22" y="73"/>
                  </a:lnTo>
                  <a:lnTo>
                    <a:pt x="18" y="74"/>
                  </a:lnTo>
                  <a:lnTo>
                    <a:pt x="11" y="82"/>
                  </a:lnTo>
                  <a:lnTo>
                    <a:pt x="11" y="84"/>
                  </a:lnTo>
                  <a:lnTo>
                    <a:pt x="11" y="86"/>
                  </a:lnTo>
                  <a:lnTo>
                    <a:pt x="10" y="86"/>
                  </a:lnTo>
                  <a:lnTo>
                    <a:pt x="4" y="86"/>
                  </a:lnTo>
                  <a:lnTo>
                    <a:pt x="0" y="87"/>
                  </a:lnTo>
                  <a:lnTo>
                    <a:pt x="0" y="86"/>
                  </a:lnTo>
                  <a:lnTo>
                    <a:pt x="0" y="78"/>
                  </a:lnTo>
                  <a:lnTo>
                    <a:pt x="1" y="65"/>
                  </a:lnTo>
                  <a:lnTo>
                    <a:pt x="1" y="56"/>
                  </a:lnTo>
                  <a:lnTo>
                    <a:pt x="2" y="47"/>
                  </a:lnTo>
                  <a:lnTo>
                    <a:pt x="2" y="39"/>
                  </a:lnTo>
                  <a:lnTo>
                    <a:pt x="2" y="30"/>
                  </a:lnTo>
                  <a:lnTo>
                    <a:pt x="3" y="22"/>
                  </a:lnTo>
                  <a:lnTo>
                    <a:pt x="2" y="19"/>
                  </a:lnTo>
                  <a:lnTo>
                    <a:pt x="3" y="17"/>
                  </a:lnTo>
                  <a:lnTo>
                    <a:pt x="6" y="16"/>
                  </a:lnTo>
                  <a:lnTo>
                    <a:pt x="10" y="18"/>
                  </a:lnTo>
                  <a:lnTo>
                    <a:pt x="11" y="19"/>
                  </a:lnTo>
                  <a:lnTo>
                    <a:pt x="12" y="19"/>
                  </a:lnTo>
                  <a:lnTo>
                    <a:pt x="14" y="17"/>
                  </a:lnTo>
                  <a:lnTo>
                    <a:pt x="16" y="14"/>
                  </a:lnTo>
                  <a:lnTo>
                    <a:pt x="21" y="6"/>
                  </a:lnTo>
                  <a:lnTo>
                    <a:pt x="23" y="1"/>
                  </a:lnTo>
                  <a:lnTo>
                    <a:pt x="25" y="0"/>
                  </a:lnTo>
                  <a:lnTo>
                    <a:pt x="28" y="0"/>
                  </a:lnTo>
                  <a:lnTo>
                    <a:pt x="30"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29" name="Freeform 1205">
              <a:extLst>
                <a:ext uri="{FF2B5EF4-FFF2-40B4-BE49-F238E27FC236}">
                  <a16:creationId xmlns="" xmlns:a16="http://schemas.microsoft.com/office/drawing/2014/main" id="{0E735FF1-9621-AEB0-E50B-5D493E4633EF}"/>
                </a:ext>
              </a:extLst>
            </p:cNvPr>
            <p:cNvSpPr>
              <a:spLocks noChangeArrowheads="1"/>
            </p:cNvSpPr>
            <p:nvPr/>
          </p:nvSpPr>
          <p:spPr bwMode="auto">
            <a:xfrm>
              <a:off x="4737343" y="9237417"/>
              <a:ext cx="5497" cy="10990"/>
            </a:xfrm>
            <a:custGeom>
              <a:avLst/>
              <a:gdLst>
                <a:gd name="T0" fmla="*/ 2 w 5"/>
                <a:gd name="T1" fmla="*/ 4 h 10"/>
                <a:gd name="T2" fmla="*/ 0 w 5"/>
                <a:gd name="T3" fmla="*/ 9 h 10"/>
                <a:gd name="T4" fmla="*/ 0 w 5"/>
                <a:gd name="T5" fmla="*/ 8 h 10"/>
                <a:gd name="T6" fmla="*/ 0 w 5"/>
                <a:gd name="T7" fmla="*/ 4 h 10"/>
                <a:gd name="T8" fmla="*/ 2 w 5"/>
                <a:gd name="T9" fmla="*/ 3 h 10"/>
                <a:gd name="T10" fmla="*/ 3 w 5"/>
                <a:gd name="T11" fmla="*/ 2 h 10"/>
                <a:gd name="T12" fmla="*/ 3 w 5"/>
                <a:gd name="T13" fmla="*/ 0 h 10"/>
                <a:gd name="T14" fmla="*/ 4 w 5"/>
                <a:gd name="T15" fmla="*/ 1 h 10"/>
                <a:gd name="T16" fmla="*/ 4 w 5"/>
                <a:gd name="T17" fmla="*/ 2 h 10"/>
                <a:gd name="T18" fmla="*/ 2 w 5"/>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2" y="4"/>
                  </a:moveTo>
                  <a:lnTo>
                    <a:pt x="0" y="9"/>
                  </a:lnTo>
                  <a:lnTo>
                    <a:pt x="0" y="8"/>
                  </a:lnTo>
                  <a:lnTo>
                    <a:pt x="0" y="4"/>
                  </a:lnTo>
                  <a:lnTo>
                    <a:pt x="2" y="3"/>
                  </a:lnTo>
                  <a:lnTo>
                    <a:pt x="3" y="2"/>
                  </a:lnTo>
                  <a:lnTo>
                    <a:pt x="3" y="0"/>
                  </a:lnTo>
                  <a:lnTo>
                    <a:pt x="4" y="1"/>
                  </a:lnTo>
                  <a:lnTo>
                    <a:pt x="4" y="2"/>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0" name="Freeform 1206">
              <a:extLst>
                <a:ext uri="{FF2B5EF4-FFF2-40B4-BE49-F238E27FC236}">
                  <a16:creationId xmlns="" xmlns:a16="http://schemas.microsoft.com/office/drawing/2014/main" id="{77924556-E815-6C26-8A10-2E6ED21DF352}"/>
                </a:ext>
              </a:extLst>
            </p:cNvPr>
            <p:cNvSpPr>
              <a:spLocks noChangeArrowheads="1"/>
            </p:cNvSpPr>
            <p:nvPr/>
          </p:nvSpPr>
          <p:spPr bwMode="auto">
            <a:xfrm>
              <a:off x="4731849" y="9215436"/>
              <a:ext cx="5493" cy="10990"/>
            </a:xfrm>
            <a:custGeom>
              <a:avLst/>
              <a:gdLst>
                <a:gd name="T0" fmla="*/ 1 w 5"/>
                <a:gd name="T1" fmla="*/ 8 h 9"/>
                <a:gd name="T2" fmla="*/ 0 w 5"/>
                <a:gd name="T3" fmla="*/ 8 h 9"/>
                <a:gd name="T4" fmla="*/ 1 w 5"/>
                <a:gd name="T5" fmla="*/ 6 h 9"/>
                <a:gd name="T6" fmla="*/ 1 w 5"/>
                <a:gd name="T7" fmla="*/ 5 h 9"/>
                <a:gd name="T8" fmla="*/ 3 w 5"/>
                <a:gd name="T9" fmla="*/ 0 h 9"/>
                <a:gd name="T10" fmla="*/ 4 w 5"/>
                <a:gd name="T11" fmla="*/ 0 h 9"/>
                <a:gd name="T12" fmla="*/ 4 w 5"/>
                <a:gd name="T13" fmla="*/ 0 h 9"/>
                <a:gd name="T14" fmla="*/ 1 w 5"/>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1" y="8"/>
                  </a:moveTo>
                  <a:lnTo>
                    <a:pt x="0" y="8"/>
                  </a:lnTo>
                  <a:lnTo>
                    <a:pt x="1" y="6"/>
                  </a:lnTo>
                  <a:lnTo>
                    <a:pt x="1" y="5"/>
                  </a:lnTo>
                  <a:lnTo>
                    <a:pt x="3" y="0"/>
                  </a:lnTo>
                  <a:lnTo>
                    <a:pt x="4" y="0"/>
                  </a:lnTo>
                  <a:lnTo>
                    <a:pt x="4" y="0"/>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1" name="Freeform 1208">
              <a:extLst>
                <a:ext uri="{FF2B5EF4-FFF2-40B4-BE49-F238E27FC236}">
                  <a16:creationId xmlns="" xmlns:a16="http://schemas.microsoft.com/office/drawing/2014/main" id="{CCB06713-5B1F-90CD-65EB-8060C5FF8AA4}"/>
                </a:ext>
              </a:extLst>
            </p:cNvPr>
            <p:cNvSpPr>
              <a:spLocks noChangeArrowheads="1"/>
            </p:cNvSpPr>
            <p:nvPr/>
          </p:nvSpPr>
          <p:spPr bwMode="auto">
            <a:xfrm>
              <a:off x="2621695" y="3544397"/>
              <a:ext cx="3522417" cy="4577497"/>
            </a:xfrm>
            <a:custGeom>
              <a:avLst/>
              <a:gdLst>
                <a:gd name="T0" fmla="*/ 1850 w 2826"/>
                <a:gd name="T1" fmla="*/ 3487 h 3675"/>
                <a:gd name="T2" fmla="*/ 2455 w 2826"/>
                <a:gd name="T3" fmla="*/ 3443 h 3675"/>
                <a:gd name="T4" fmla="*/ 2274 w 2826"/>
                <a:gd name="T5" fmla="*/ 3446 h 3675"/>
                <a:gd name="T6" fmla="*/ 2554 w 2826"/>
                <a:gd name="T7" fmla="*/ 3515 h 3675"/>
                <a:gd name="T8" fmla="*/ 523 w 2826"/>
                <a:gd name="T9" fmla="*/ 3308 h 3675"/>
                <a:gd name="T10" fmla="*/ 458 w 2826"/>
                <a:gd name="T11" fmla="*/ 3300 h 3675"/>
                <a:gd name="T12" fmla="*/ 2790 w 2826"/>
                <a:gd name="T13" fmla="*/ 3342 h 3675"/>
                <a:gd name="T14" fmla="*/ 2734 w 2826"/>
                <a:gd name="T15" fmla="*/ 3416 h 3675"/>
                <a:gd name="T16" fmla="*/ 380 w 2826"/>
                <a:gd name="T17" fmla="*/ 3163 h 3675"/>
                <a:gd name="T18" fmla="*/ 281 w 2826"/>
                <a:gd name="T19" fmla="*/ 3097 h 3675"/>
                <a:gd name="T20" fmla="*/ 1956 w 2826"/>
                <a:gd name="T21" fmla="*/ 2928 h 3675"/>
                <a:gd name="T22" fmla="*/ 2435 w 2826"/>
                <a:gd name="T23" fmla="*/ 2567 h 3675"/>
                <a:gd name="T24" fmla="*/ 1792 w 2826"/>
                <a:gd name="T25" fmla="*/ 2521 h 3675"/>
                <a:gd name="T26" fmla="*/ 2139 w 2826"/>
                <a:gd name="T27" fmla="*/ 2143 h 3675"/>
                <a:gd name="T28" fmla="*/ 1607 w 2826"/>
                <a:gd name="T29" fmla="*/ 2029 h 3675"/>
                <a:gd name="T30" fmla="*/ 1926 w 2826"/>
                <a:gd name="T31" fmla="*/ 2000 h 3675"/>
                <a:gd name="T32" fmla="*/ 2036 w 2826"/>
                <a:gd name="T33" fmla="*/ 3568 h 3675"/>
                <a:gd name="T34" fmla="*/ 1906 w 2826"/>
                <a:gd name="T35" fmla="*/ 3553 h 3675"/>
                <a:gd name="T36" fmla="*/ 1828 w 2826"/>
                <a:gd name="T37" fmla="*/ 3471 h 3675"/>
                <a:gd name="T38" fmla="*/ 1628 w 2826"/>
                <a:gd name="T39" fmla="*/ 3386 h 3675"/>
                <a:gd name="T40" fmla="*/ 545 w 2826"/>
                <a:gd name="T41" fmla="*/ 3296 h 3675"/>
                <a:gd name="T42" fmla="*/ 392 w 2826"/>
                <a:gd name="T43" fmla="*/ 3105 h 3675"/>
                <a:gd name="T44" fmla="*/ 0 w 2826"/>
                <a:gd name="T45" fmla="*/ 2519 h 3675"/>
                <a:gd name="T46" fmla="*/ 341 w 2826"/>
                <a:gd name="T47" fmla="*/ 2002 h 3675"/>
                <a:gd name="T48" fmla="*/ 988 w 2826"/>
                <a:gd name="T49" fmla="*/ 2149 h 3675"/>
                <a:gd name="T50" fmla="*/ 1339 w 2826"/>
                <a:gd name="T51" fmla="*/ 2172 h 3675"/>
                <a:gd name="T52" fmla="*/ 1518 w 2826"/>
                <a:gd name="T53" fmla="*/ 2024 h 3675"/>
                <a:gd name="T54" fmla="*/ 1624 w 2826"/>
                <a:gd name="T55" fmla="*/ 2126 h 3675"/>
                <a:gd name="T56" fmla="*/ 1904 w 2826"/>
                <a:gd name="T57" fmla="*/ 2226 h 3675"/>
                <a:gd name="T58" fmla="*/ 1569 w 2826"/>
                <a:gd name="T59" fmla="*/ 2480 h 3675"/>
                <a:gd name="T60" fmla="*/ 1555 w 2826"/>
                <a:gd name="T61" fmla="*/ 2919 h 3675"/>
                <a:gd name="T62" fmla="*/ 1976 w 2826"/>
                <a:gd name="T63" fmla="*/ 3077 h 3675"/>
                <a:gd name="T64" fmla="*/ 2227 w 2826"/>
                <a:gd name="T65" fmla="*/ 2660 h 3675"/>
                <a:gd name="T66" fmla="*/ 2415 w 2826"/>
                <a:gd name="T67" fmla="*/ 2768 h 3675"/>
                <a:gd name="T68" fmla="*/ 2577 w 2826"/>
                <a:gd name="T69" fmla="*/ 2988 h 3675"/>
                <a:gd name="T70" fmla="*/ 2596 w 2826"/>
                <a:gd name="T71" fmla="*/ 3273 h 3675"/>
                <a:gd name="T72" fmla="*/ 1040 w 2826"/>
                <a:gd name="T73" fmla="*/ 1759 h 3675"/>
                <a:gd name="T74" fmla="*/ 1119 w 2826"/>
                <a:gd name="T75" fmla="*/ 2047 h 3675"/>
                <a:gd name="T76" fmla="*/ 1164 w 2826"/>
                <a:gd name="T77" fmla="*/ 1628 h 3675"/>
                <a:gd name="T78" fmla="*/ 1928 w 2826"/>
                <a:gd name="T79" fmla="*/ 1775 h 3675"/>
                <a:gd name="T80" fmla="*/ 2239 w 2826"/>
                <a:gd name="T81" fmla="*/ 1915 h 3675"/>
                <a:gd name="T82" fmla="*/ 2433 w 2826"/>
                <a:gd name="T83" fmla="*/ 2145 h 3675"/>
                <a:gd name="T84" fmla="*/ 2355 w 2826"/>
                <a:gd name="T85" fmla="*/ 2317 h 3675"/>
                <a:gd name="T86" fmla="*/ 2330 w 2826"/>
                <a:gd name="T87" fmla="*/ 2522 h 3675"/>
                <a:gd name="T88" fmla="*/ 2099 w 2826"/>
                <a:gd name="T89" fmla="*/ 2388 h 3675"/>
                <a:gd name="T90" fmla="*/ 1938 w 2826"/>
                <a:gd name="T91" fmla="*/ 1968 h 3675"/>
                <a:gd name="T92" fmla="*/ 1391 w 2826"/>
                <a:gd name="T93" fmla="*/ 1630 h 3675"/>
                <a:gd name="T94" fmla="*/ 1349 w 2826"/>
                <a:gd name="T95" fmla="*/ 1575 h 3675"/>
                <a:gd name="T96" fmla="*/ 485 w 2826"/>
                <a:gd name="T97" fmla="*/ 1775 h 3675"/>
                <a:gd name="T98" fmla="*/ 637 w 2826"/>
                <a:gd name="T99" fmla="*/ 1341 h 3675"/>
                <a:gd name="T100" fmla="*/ 1306 w 2826"/>
                <a:gd name="T101" fmla="*/ 1404 h 3675"/>
                <a:gd name="T102" fmla="*/ 974 w 2826"/>
                <a:gd name="T103" fmla="*/ 1462 h 3675"/>
                <a:gd name="T104" fmla="*/ 1008 w 2826"/>
                <a:gd name="T105" fmla="*/ 1288 h 3675"/>
                <a:gd name="T106" fmla="*/ 1940 w 2826"/>
                <a:gd name="T107" fmla="*/ 1355 h 3675"/>
                <a:gd name="T108" fmla="*/ 1411 w 2826"/>
                <a:gd name="T109" fmla="*/ 1207 h 3675"/>
                <a:gd name="T110" fmla="*/ 1595 w 2826"/>
                <a:gd name="T111" fmla="*/ 1079 h 3675"/>
                <a:gd name="T112" fmla="*/ 952 w 2826"/>
                <a:gd name="T113" fmla="*/ 964 h 3675"/>
                <a:gd name="T114" fmla="*/ 1187 w 2826"/>
                <a:gd name="T115" fmla="*/ 878 h 3675"/>
                <a:gd name="T116" fmla="*/ 1644 w 2826"/>
                <a:gd name="T117" fmla="*/ 997 h 3675"/>
                <a:gd name="T118" fmla="*/ 2417 w 2826"/>
                <a:gd name="T119" fmla="*/ 82 h 3675"/>
                <a:gd name="T120" fmla="*/ 2012 w 2826"/>
                <a:gd name="T121" fmla="*/ 1095 h 3675"/>
                <a:gd name="T122" fmla="*/ 1716 w 2826"/>
                <a:gd name="T123" fmla="*/ 1002 h 3675"/>
                <a:gd name="T124" fmla="*/ 1643 w 2826"/>
                <a:gd name="T125" fmla="*/ 430 h 3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6" h="3675">
                  <a:moveTo>
                    <a:pt x="1866" y="3673"/>
                  </a:moveTo>
                  <a:lnTo>
                    <a:pt x="1864" y="3674"/>
                  </a:lnTo>
                  <a:lnTo>
                    <a:pt x="1864" y="3673"/>
                  </a:lnTo>
                  <a:lnTo>
                    <a:pt x="1865" y="3671"/>
                  </a:lnTo>
                  <a:lnTo>
                    <a:pt x="1866" y="3670"/>
                  </a:lnTo>
                  <a:lnTo>
                    <a:pt x="1866" y="3670"/>
                  </a:lnTo>
                  <a:lnTo>
                    <a:pt x="1866" y="3672"/>
                  </a:lnTo>
                  <a:lnTo>
                    <a:pt x="1866" y="3673"/>
                  </a:lnTo>
                  <a:close/>
                  <a:moveTo>
                    <a:pt x="2597" y="3578"/>
                  </a:moveTo>
                  <a:lnTo>
                    <a:pt x="2592" y="3580"/>
                  </a:lnTo>
                  <a:lnTo>
                    <a:pt x="2589" y="3579"/>
                  </a:lnTo>
                  <a:lnTo>
                    <a:pt x="2586" y="3578"/>
                  </a:lnTo>
                  <a:lnTo>
                    <a:pt x="2586" y="3577"/>
                  </a:lnTo>
                  <a:lnTo>
                    <a:pt x="2592" y="3578"/>
                  </a:lnTo>
                  <a:lnTo>
                    <a:pt x="2594" y="3577"/>
                  </a:lnTo>
                  <a:lnTo>
                    <a:pt x="2599" y="3575"/>
                  </a:lnTo>
                  <a:lnTo>
                    <a:pt x="2597" y="3578"/>
                  </a:lnTo>
                  <a:close/>
                  <a:moveTo>
                    <a:pt x="2057" y="3569"/>
                  </a:moveTo>
                  <a:lnTo>
                    <a:pt x="2055" y="3569"/>
                  </a:lnTo>
                  <a:lnTo>
                    <a:pt x="2053" y="3569"/>
                  </a:lnTo>
                  <a:lnTo>
                    <a:pt x="2052" y="3569"/>
                  </a:lnTo>
                  <a:lnTo>
                    <a:pt x="2053" y="3568"/>
                  </a:lnTo>
                  <a:lnTo>
                    <a:pt x="2054" y="3568"/>
                  </a:lnTo>
                  <a:lnTo>
                    <a:pt x="2058" y="3566"/>
                  </a:lnTo>
                  <a:lnTo>
                    <a:pt x="2058" y="3567"/>
                  </a:lnTo>
                  <a:lnTo>
                    <a:pt x="2057" y="3569"/>
                  </a:lnTo>
                  <a:close/>
                  <a:moveTo>
                    <a:pt x="2067" y="3568"/>
                  </a:moveTo>
                  <a:lnTo>
                    <a:pt x="2065" y="3570"/>
                  </a:lnTo>
                  <a:lnTo>
                    <a:pt x="2063" y="3570"/>
                  </a:lnTo>
                  <a:lnTo>
                    <a:pt x="2063" y="3569"/>
                  </a:lnTo>
                  <a:lnTo>
                    <a:pt x="2063" y="3569"/>
                  </a:lnTo>
                  <a:lnTo>
                    <a:pt x="2063" y="3569"/>
                  </a:lnTo>
                  <a:lnTo>
                    <a:pt x="2063" y="3568"/>
                  </a:lnTo>
                  <a:lnTo>
                    <a:pt x="2063" y="3568"/>
                  </a:lnTo>
                  <a:lnTo>
                    <a:pt x="2064" y="3566"/>
                  </a:lnTo>
                  <a:lnTo>
                    <a:pt x="2064" y="3565"/>
                  </a:lnTo>
                  <a:lnTo>
                    <a:pt x="2068" y="3564"/>
                  </a:lnTo>
                  <a:lnTo>
                    <a:pt x="2069" y="3564"/>
                  </a:lnTo>
                  <a:lnTo>
                    <a:pt x="2071" y="3564"/>
                  </a:lnTo>
                  <a:lnTo>
                    <a:pt x="2071" y="3565"/>
                  </a:lnTo>
                  <a:lnTo>
                    <a:pt x="2068" y="3566"/>
                  </a:lnTo>
                  <a:lnTo>
                    <a:pt x="2067" y="3568"/>
                  </a:lnTo>
                  <a:close/>
                  <a:moveTo>
                    <a:pt x="2389" y="3562"/>
                  </a:moveTo>
                  <a:lnTo>
                    <a:pt x="2388" y="3564"/>
                  </a:lnTo>
                  <a:lnTo>
                    <a:pt x="2388" y="3562"/>
                  </a:lnTo>
                  <a:lnTo>
                    <a:pt x="2390" y="3558"/>
                  </a:lnTo>
                  <a:lnTo>
                    <a:pt x="2392" y="3558"/>
                  </a:lnTo>
                  <a:lnTo>
                    <a:pt x="2389" y="3562"/>
                  </a:lnTo>
                  <a:close/>
                  <a:moveTo>
                    <a:pt x="2374" y="3545"/>
                  </a:moveTo>
                  <a:lnTo>
                    <a:pt x="2370" y="3547"/>
                  </a:lnTo>
                  <a:lnTo>
                    <a:pt x="2371" y="3541"/>
                  </a:lnTo>
                  <a:lnTo>
                    <a:pt x="2373" y="3539"/>
                  </a:lnTo>
                  <a:lnTo>
                    <a:pt x="2375" y="3540"/>
                  </a:lnTo>
                  <a:lnTo>
                    <a:pt x="2374" y="3544"/>
                  </a:lnTo>
                  <a:lnTo>
                    <a:pt x="2374" y="3545"/>
                  </a:lnTo>
                  <a:close/>
                  <a:moveTo>
                    <a:pt x="1945" y="3539"/>
                  </a:moveTo>
                  <a:lnTo>
                    <a:pt x="1945" y="3540"/>
                  </a:lnTo>
                  <a:lnTo>
                    <a:pt x="1943" y="3539"/>
                  </a:lnTo>
                  <a:lnTo>
                    <a:pt x="1943" y="3537"/>
                  </a:lnTo>
                  <a:lnTo>
                    <a:pt x="1943" y="3537"/>
                  </a:lnTo>
                  <a:lnTo>
                    <a:pt x="1943" y="3536"/>
                  </a:lnTo>
                  <a:lnTo>
                    <a:pt x="1945" y="3537"/>
                  </a:lnTo>
                  <a:lnTo>
                    <a:pt x="1945" y="3537"/>
                  </a:lnTo>
                  <a:lnTo>
                    <a:pt x="1945" y="3539"/>
                  </a:lnTo>
                  <a:close/>
                  <a:moveTo>
                    <a:pt x="1893" y="3509"/>
                  </a:moveTo>
                  <a:lnTo>
                    <a:pt x="1893" y="3509"/>
                  </a:lnTo>
                  <a:lnTo>
                    <a:pt x="1892" y="3509"/>
                  </a:lnTo>
                  <a:lnTo>
                    <a:pt x="1892" y="3509"/>
                  </a:lnTo>
                  <a:lnTo>
                    <a:pt x="1892" y="3508"/>
                  </a:lnTo>
                  <a:lnTo>
                    <a:pt x="1895" y="3506"/>
                  </a:lnTo>
                  <a:lnTo>
                    <a:pt x="1896" y="3507"/>
                  </a:lnTo>
                  <a:lnTo>
                    <a:pt x="1895" y="3507"/>
                  </a:lnTo>
                  <a:lnTo>
                    <a:pt x="1893" y="3509"/>
                  </a:lnTo>
                  <a:close/>
                  <a:moveTo>
                    <a:pt x="2559" y="3508"/>
                  </a:moveTo>
                  <a:lnTo>
                    <a:pt x="2558" y="3509"/>
                  </a:lnTo>
                  <a:lnTo>
                    <a:pt x="2557" y="3508"/>
                  </a:lnTo>
                  <a:lnTo>
                    <a:pt x="2556" y="3506"/>
                  </a:lnTo>
                  <a:lnTo>
                    <a:pt x="2556" y="3505"/>
                  </a:lnTo>
                  <a:lnTo>
                    <a:pt x="2557" y="3505"/>
                  </a:lnTo>
                  <a:lnTo>
                    <a:pt x="2561" y="3505"/>
                  </a:lnTo>
                  <a:lnTo>
                    <a:pt x="2559" y="3507"/>
                  </a:lnTo>
                  <a:lnTo>
                    <a:pt x="2559" y="3508"/>
                  </a:lnTo>
                  <a:close/>
                  <a:moveTo>
                    <a:pt x="2152" y="3504"/>
                  </a:moveTo>
                  <a:lnTo>
                    <a:pt x="2148" y="3505"/>
                  </a:lnTo>
                  <a:lnTo>
                    <a:pt x="2147" y="3505"/>
                  </a:lnTo>
                  <a:lnTo>
                    <a:pt x="2151" y="3500"/>
                  </a:lnTo>
                  <a:lnTo>
                    <a:pt x="2156" y="3499"/>
                  </a:lnTo>
                  <a:lnTo>
                    <a:pt x="2152" y="3504"/>
                  </a:lnTo>
                  <a:close/>
                  <a:moveTo>
                    <a:pt x="2156" y="3509"/>
                  </a:moveTo>
                  <a:lnTo>
                    <a:pt x="2154" y="3510"/>
                  </a:lnTo>
                  <a:lnTo>
                    <a:pt x="2150" y="3509"/>
                  </a:lnTo>
                  <a:lnTo>
                    <a:pt x="2145" y="3511"/>
                  </a:lnTo>
                  <a:lnTo>
                    <a:pt x="2143" y="3511"/>
                  </a:lnTo>
                  <a:lnTo>
                    <a:pt x="2147" y="3507"/>
                  </a:lnTo>
                  <a:lnTo>
                    <a:pt x="2153" y="3505"/>
                  </a:lnTo>
                  <a:lnTo>
                    <a:pt x="2157" y="3499"/>
                  </a:lnTo>
                  <a:lnTo>
                    <a:pt x="2159" y="3498"/>
                  </a:lnTo>
                  <a:lnTo>
                    <a:pt x="2157" y="3506"/>
                  </a:lnTo>
                  <a:lnTo>
                    <a:pt x="2157" y="3508"/>
                  </a:lnTo>
                  <a:lnTo>
                    <a:pt x="2156" y="3509"/>
                  </a:lnTo>
                  <a:close/>
                  <a:moveTo>
                    <a:pt x="1860" y="3486"/>
                  </a:moveTo>
                  <a:lnTo>
                    <a:pt x="1860" y="3488"/>
                  </a:lnTo>
                  <a:lnTo>
                    <a:pt x="1860" y="3489"/>
                  </a:lnTo>
                  <a:lnTo>
                    <a:pt x="1862" y="3490"/>
                  </a:lnTo>
                  <a:lnTo>
                    <a:pt x="1862" y="3490"/>
                  </a:lnTo>
                  <a:lnTo>
                    <a:pt x="1862" y="3492"/>
                  </a:lnTo>
                  <a:lnTo>
                    <a:pt x="1863" y="3492"/>
                  </a:lnTo>
                  <a:lnTo>
                    <a:pt x="1864" y="3491"/>
                  </a:lnTo>
                  <a:lnTo>
                    <a:pt x="1866" y="3492"/>
                  </a:lnTo>
                  <a:lnTo>
                    <a:pt x="1866" y="3492"/>
                  </a:lnTo>
                  <a:lnTo>
                    <a:pt x="1866" y="3492"/>
                  </a:lnTo>
                  <a:lnTo>
                    <a:pt x="1867" y="3492"/>
                  </a:lnTo>
                  <a:lnTo>
                    <a:pt x="1868" y="3492"/>
                  </a:lnTo>
                  <a:lnTo>
                    <a:pt x="1869" y="3494"/>
                  </a:lnTo>
                  <a:lnTo>
                    <a:pt x="1869" y="3494"/>
                  </a:lnTo>
                  <a:lnTo>
                    <a:pt x="1870" y="3493"/>
                  </a:lnTo>
                  <a:lnTo>
                    <a:pt x="1870" y="3492"/>
                  </a:lnTo>
                  <a:lnTo>
                    <a:pt x="1869" y="3492"/>
                  </a:lnTo>
                  <a:lnTo>
                    <a:pt x="1869" y="3491"/>
                  </a:lnTo>
                  <a:lnTo>
                    <a:pt x="1868" y="3490"/>
                  </a:lnTo>
                  <a:lnTo>
                    <a:pt x="1868" y="3489"/>
                  </a:lnTo>
                  <a:lnTo>
                    <a:pt x="1869" y="3488"/>
                  </a:lnTo>
                  <a:lnTo>
                    <a:pt x="1871" y="3487"/>
                  </a:lnTo>
                  <a:lnTo>
                    <a:pt x="1871" y="3488"/>
                  </a:lnTo>
                  <a:lnTo>
                    <a:pt x="1872" y="3488"/>
                  </a:lnTo>
                  <a:lnTo>
                    <a:pt x="1873" y="3487"/>
                  </a:lnTo>
                  <a:lnTo>
                    <a:pt x="1874" y="3486"/>
                  </a:lnTo>
                  <a:lnTo>
                    <a:pt x="1876" y="3486"/>
                  </a:lnTo>
                  <a:lnTo>
                    <a:pt x="1877" y="3486"/>
                  </a:lnTo>
                  <a:lnTo>
                    <a:pt x="1877" y="3487"/>
                  </a:lnTo>
                  <a:lnTo>
                    <a:pt x="1878" y="3488"/>
                  </a:lnTo>
                  <a:lnTo>
                    <a:pt x="1879" y="3487"/>
                  </a:lnTo>
                  <a:lnTo>
                    <a:pt x="1880" y="3489"/>
                  </a:lnTo>
                  <a:lnTo>
                    <a:pt x="1881" y="3491"/>
                  </a:lnTo>
                  <a:lnTo>
                    <a:pt x="1882" y="3491"/>
                  </a:lnTo>
                  <a:lnTo>
                    <a:pt x="1883" y="3489"/>
                  </a:lnTo>
                  <a:lnTo>
                    <a:pt x="1885" y="3487"/>
                  </a:lnTo>
                  <a:lnTo>
                    <a:pt x="1887" y="3486"/>
                  </a:lnTo>
                  <a:lnTo>
                    <a:pt x="1888" y="3486"/>
                  </a:lnTo>
                  <a:lnTo>
                    <a:pt x="1890" y="3487"/>
                  </a:lnTo>
                  <a:lnTo>
                    <a:pt x="1890" y="3488"/>
                  </a:lnTo>
                  <a:lnTo>
                    <a:pt x="1890" y="3489"/>
                  </a:lnTo>
                  <a:lnTo>
                    <a:pt x="1890" y="3490"/>
                  </a:lnTo>
                  <a:lnTo>
                    <a:pt x="1891" y="3490"/>
                  </a:lnTo>
                  <a:lnTo>
                    <a:pt x="1892" y="3491"/>
                  </a:lnTo>
                  <a:lnTo>
                    <a:pt x="1891" y="3493"/>
                  </a:lnTo>
                  <a:lnTo>
                    <a:pt x="1891" y="3495"/>
                  </a:lnTo>
                  <a:lnTo>
                    <a:pt x="1893" y="3496"/>
                  </a:lnTo>
                  <a:lnTo>
                    <a:pt x="1893" y="3497"/>
                  </a:lnTo>
                  <a:lnTo>
                    <a:pt x="1894" y="3494"/>
                  </a:lnTo>
                  <a:lnTo>
                    <a:pt x="1895" y="3491"/>
                  </a:lnTo>
                  <a:lnTo>
                    <a:pt x="1896" y="3490"/>
                  </a:lnTo>
                  <a:lnTo>
                    <a:pt x="1897" y="3490"/>
                  </a:lnTo>
                  <a:lnTo>
                    <a:pt x="1898" y="3491"/>
                  </a:lnTo>
                  <a:lnTo>
                    <a:pt x="1897" y="3492"/>
                  </a:lnTo>
                  <a:lnTo>
                    <a:pt x="1896" y="3494"/>
                  </a:lnTo>
                  <a:lnTo>
                    <a:pt x="1896" y="3494"/>
                  </a:lnTo>
                  <a:lnTo>
                    <a:pt x="1899" y="3494"/>
                  </a:lnTo>
                  <a:lnTo>
                    <a:pt x="1899" y="3495"/>
                  </a:lnTo>
                  <a:lnTo>
                    <a:pt x="1896" y="3501"/>
                  </a:lnTo>
                  <a:lnTo>
                    <a:pt x="1895" y="3504"/>
                  </a:lnTo>
                  <a:lnTo>
                    <a:pt x="1892" y="3506"/>
                  </a:lnTo>
                  <a:lnTo>
                    <a:pt x="1890" y="3506"/>
                  </a:lnTo>
                  <a:lnTo>
                    <a:pt x="1889" y="3505"/>
                  </a:lnTo>
                  <a:lnTo>
                    <a:pt x="1888" y="3505"/>
                  </a:lnTo>
                  <a:lnTo>
                    <a:pt x="1887" y="3505"/>
                  </a:lnTo>
                  <a:lnTo>
                    <a:pt x="1887" y="3505"/>
                  </a:lnTo>
                  <a:lnTo>
                    <a:pt x="1889" y="3503"/>
                  </a:lnTo>
                  <a:lnTo>
                    <a:pt x="1890" y="3503"/>
                  </a:lnTo>
                  <a:lnTo>
                    <a:pt x="1891" y="3503"/>
                  </a:lnTo>
                  <a:lnTo>
                    <a:pt x="1895" y="3500"/>
                  </a:lnTo>
                  <a:lnTo>
                    <a:pt x="1895" y="3499"/>
                  </a:lnTo>
                  <a:lnTo>
                    <a:pt x="1892" y="3499"/>
                  </a:lnTo>
                  <a:lnTo>
                    <a:pt x="1886" y="3505"/>
                  </a:lnTo>
                  <a:lnTo>
                    <a:pt x="1885" y="3505"/>
                  </a:lnTo>
                  <a:lnTo>
                    <a:pt x="1884" y="3505"/>
                  </a:lnTo>
                  <a:lnTo>
                    <a:pt x="1884" y="3504"/>
                  </a:lnTo>
                  <a:lnTo>
                    <a:pt x="1880" y="3502"/>
                  </a:lnTo>
                  <a:lnTo>
                    <a:pt x="1879" y="3501"/>
                  </a:lnTo>
                  <a:lnTo>
                    <a:pt x="1876" y="3500"/>
                  </a:lnTo>
                  <a:lnTo>
                    <a:pt x="1874" y="3499"/>
                  </a:lnTo>
                  <a:lnTo>
                    <a:pt x="1870" y="3498"/>
                  </a:lnTo>
                  <a:lnTo>
                    <a:pt x="1866" y="3495"/>
                  </a:lnTo>
                  <a:lnTo>
                    <a:pt x="1863" y="3494"/>
                  </a:lnTo>
                  <a:lnTo>
                    <a:pt x="1857" y="3494"/>
                  </a:lnTo>
                  <a:lnTo>
                    <a:pt x="1856" y="3493"/>
                  </a:lnTo>
                  <a:lnTo>
                    <a:pt x="1849" y="3491"/>
                  </a:lnTo>
                  <a:lnTo>
                    <a:pt x="1847" y="3490"/>
                  </a:lnTo>
                  <a:lnTo>
                    <a:pt x="1848" y="3488"/>
                  </a:lnTo>
                  <a:lnTo>
                    <a:pt x="1848" y="3487"/>
                  </a:lnTo>
                  <a:lnTo>
                    <a:pt x="1849" y="3487"/>
                  </a:lnTo>
                  <a:lnTo>
                    <a:pt x="1850" y="3487"/>
                  </a:lnTo>
                  <a:lnTo>
                    <a:pt x="1851" y="3488"/>
                  </a:lnTo>
                  <a:lnTo>
                    <a:pt x="1852" y="3488"/>
                  </a:lnTo>
                  <a:lnTo>
                    <a:pt x="1852" y="3487"/>
                  </a:lnTo>
                  <a:lnTo>
                    <a:pt x="1853" y="3487"/>
                  </a:lnTo>
                  <a:lnTo>
                    <a:pt x="1855" y="3487"/>
                  </a:lnTo>
                  <a:lnTo>
                    <a:pt x="1856" y="3487"/>
                  </a:lnTo>
                  <a:lnTo>
                    <a:pt x="1857" y="3487"/>
                  </a:lnTo>
                  <a:lnTo>
                    <a:pt x="1858" y="3486"/>
                  </a:lnTo>
                  <a:lnTo>
                    <a:pt x="1860" y="3485"/>
                  </a:lnTo>
                  <a:lnTo>
                    <a:pt x="1860" y="3486"/>
                  </a:lnTo>
                  <a:close/>
                  <a:moveTo>
                    <a:pt x="1844" y="3490"/>
                  </a:moveTo>
                  <a:lnTo>
                    <a:pt x="1842" y="3491"/>
                  </a:lnTo>
                  <a:lnTo>
                    <a:pt x="1840" y="3490"/>
                  </a:lnTo>
                  <a:lnTo>
                    <a:pt x="1839" y="3489"/>
                  </a:lnTo>
                  <a:lnTo>
                    <a:pt x="1839" y="3488"/>
                  </a:lnTo>
                  <a:lnTo>
                    <a:pt x="1841" y="3487"/>
                  </a:lnTo>
                  <a:lnTo>
                    <a:pt x="1842" y="3485"/>
                  </a:lnTo>
                  <a:lnTo>
                    <a:pt x="1844" y="3485"/>
                  </a:lnTo>
                  <a:lnTo>
                    <a:pt x="1845" y="3486"/>
                  </a:lnTo>
                  <a:lnTo>
                    <a:pt x="1846" y="3487"/>
                  </a:lnTo>
                  <a:lnTo>
                    <a:pt x="1846" y="3487"/>
                  </a:lnTo>
                  <a:lnTo>
                    <a:pt x="1844" y="3490"/>
                  </a:lnTo>
                  <a:close/>
                  <a:moveTo>
                    <a:pt x="1828" y="3478"/>
                  </a:moveTo>
                  <a:lnTo>
                    <a:pt x="1828" y="3478"/>
                  </a:lnTo>
                  <a:lnTo>
                    <a:pt x="1827" y="3478"/>
                  </a:lnTo>
                  <a:lnTo>
                    <a:pt x="1827" y="3478"/>
                  </a:lnTo>
                  <a:lnTo>
                    <a:pt x="1826" y="3479"/>
                  </a:lnTo>
                  <a:lnTo>
                    <a:pt x="1825" y="3481"/>
                  </a:lnTo>
                  <a:lnTo>
                    <a:pt x="1825" y="3481"/>
                  </a:lnTo>
                  <a:lnTo>
                    <a:pt x="1823" y="3480"/>
                  </a:lnTo>
                  <a:lnTo>
                    <a:pt x="1821" y="3477"/>
                  </a:lnTo>
                  <a:lnTo>
                    <a:pt x="1820" y="3474"/>
                  </a:lnTo>
                  <a:lnTo>
                    <a:pt x="1819" y="3472"/>
                  </a:lnTo>
                  <a:lnTo>
                    <a:pt x="1821" y="3471"/>
                  </a:lnTo>
                  <a:lnTo>
                    <a:pt x="1823" y="3471"/>
                  </a:lnTo>
                  <a:lnTo>
                    <a:pt x="1826" y="3472"/>
                  </a:lnTo>
                  <a:lnTo>
                    <a:pt x="1828" y="3473"/>
                  </a:lnTo>
                  <a:lnTo>
                    <a:pt x="1829" y="3475"/>
                  </a:lnTo>
                  <a:lnTo>
                    <a:pt x="1828" y="3478"/>
                  </a:lnTo>
                  <a:close/>
                  <a:moveTo>
                    <a:pt x="2237" y="3444"/>
                  </a:moveTo>
                  <a:lnTo>
                    <a:pt x="2235" y="3445"/>
                  </a:lnTo>
                  <a:lnTo>
                    <a:pt x="2235" y="3443"/>
                  </a:lnTo>
                  <a:lnTo>
                    <a:pt x="2239" y="3440"/>
                  </a:lnTo>
                  <a:lnTo>
                    <a:pt x="2242" y="3439"/>
                  </a:lnTo>
                  <a:lnTo>
                    <a:pt x="2244" y="3439"/>
                  </a:lnTo>
                  <a:lnTo>
                    <a:pt x="2241" y="3443"/>
                  </a:lnTo>
                  <a:lnTo>
                    <a:pt x="2237" y="3444"/>
                  </a:lnTo>
                  <a:close/>
                  <a:moveTo>
                    <a:pt x="2554" y="3487"/>
                  </a:moveTo>
                  <a:lnTo>
                    <a:pt x="2556" y="3488"/>
                  </a:lnTo>
                  <a:lnTo>
                    <a:pt x="2560" y="3485"/>
                  </a:lnTo>
                  <a:lnTo>
                    <a:pt x="2562" y="3485"/>
                  </a:lnTo>
                  <a:lnTo>
                    <a:pt x="2562" y="3487"/>
                  </a:lnTo>
                  <a:lnTo>
                    <a:pt x="2559" y="3489"/>
                  </a:lnTo>
                  <a:lnTo>
                    <a:pt x="2557" y="3490"/>
                  </a:lnTo>
                  <a:lnTo>
                    <a:pt x="2559" y="3492"/>
                  </a:lnTo>
                  <a:lnTo>
                    <a:pt x="2559" y="3492"/>
                  </a:lnTo>
                  <a:lnTo>
                    <a:pt x="2556" y="3495"/>
                  </a:lnTo>
                  <a:lnTo>
                    <a:pt x="2555" y="3496"/>
                  </a:lnTo>
                  <a:lnTo>
                    <a:pt x="2556" y="3498"/>
                  </a:lnTo>
                  <a:lnTo>
                    <a:pt x="2561" y="3496"/>
                  </a:lnTo>
                  <a:lnTo>
                    <a:pt x="2562" y="3496"/>
                  </a:lnTo>
                  <a:lnTo>
                    <a:pt x="2564" y="3497"/>
                  </a:lnTo>
                  <a:lnTo>
                    <a:pt x="2567" y="3496"/>
                  </a:lnTo>
                  <a:lnTo>
                    <a:pt x="2568" y="3495"/>
                  </a:lnTo>
                  <a:lnTo>
                    <a:pt x="2575" y="3487"/>
                  </a:lnTo>
                  <a:lnTo>
                    <a:pt x="2575" y="3487"/>
                  </a:lnTo>
                  <a:lnTo>
                    <a:pt x="2567" y="3488"/>
                  </a:lnTo>
                  <a:lnTo>
                    <a:pt x="2567" y="3487"/>
                  </a:lnTo>
                  <a:lnTo>
                    <a:pt x="2571" y="3482"/>
                  </a:lnTo>
                  <a:lnTo>
                    <a:pt x="2571" y="3479"/>
                  </a:lnTo>
                  <a:lnTo>
                    <a:pt x="2574" y="3476"/>
                  </a:lnTo>
                  <a:lnTo>
                    <a:pt x="2576" y="3473"/>
                  </a:lnTo>
                  <a:lnTo>
                    <a:pt x="2578" y="3472"/>
                  </a:lnTo>
                  <a:lnTo>
                    <a:pt x="2581" y="3471"/>
                  </a:lnTo>
                  <a:lnTo>
                    <a:pt x="2582" y="3473"/>
                  </a:lnTo>
                  <a:lnTo>
                    <a:pt x="2582" y="3476"/>
                  </a:lnTo>
                  <a:lnTo>
                    <a:pt x="2587" y="3476"/>
                  </a:lnTo>
                  <a:lnTo>
                    <a:pt x="2591" y="3476"/>
                  </a:lnTo>
                  <a:lnTo>
                    <a:pt x="2594" y="3478"/>
                  </a:lnTo>
                  <a:lnTo>
                    <a:pt x="2595" y="3479"/>
                  </a:lnTo>
                  <a:lnTo>
                    <a:pt x="2595" y="3480"/>
                  </a:lnTo>
                  <a:lnTo>
                    <a:pt x="2593" y="3482"/>
                  </a:lnTo>
                  <a:lnTo>
                    <a:pt x="2592" y="3484"/>
                  </a:lnTo>
                  <a:lnTo>
                    <a:pt x="2595" y="3487"/>
                  </a:lnTo>
                  <a:lnTo>
                    <a:pt x="2595" y="3488"/>
                  </a:lnTo>
                  <a:lnTo>
                    <a:pt x="2589" y="3490"/>
                  </a:lnTo>
                  <a:lnTo>
                    <a:pt x="2586" y="3494"/>
                  </a:lnTo>
                  <a:lnTo>
                    <a:pt x="2584" y="3496"/>
                  </a:lnTo>
                  <a:lnTo>
                    <a:pt x="2578" y="3501"/>
                  </a:lnTo>
                  <a:lnTo>
                    <a:pt x="2568" y="3504"/>
                  </a:lnTo>
                  <a:lnTo>
                    <a:pt x="2565" y="3504"/>
                  </a:lnTo>
                  <a:lnTo>
                    <a:pt x="2562" y="3503"/>
                  </a:lnTo>
                  <a:lnTo>
                    <a:pt x="2559" y="3503"/>
                  </a:lnTo>
                  <a:lnTo>
                    <a:pt x="2556" y="3504"/>
                  </a:lnTo>
                  <a:lnTo>
                    <a:pt x="2552" y="3504"/>
                  </a:lnTo>
                  <a:lnTo>
                    <a:pt x="2551" y="3505"/>
                  </a:lnTo>
                  <a:lnTo>
                    <a:pt x="2549" y="3505"/>
                  </a:lnTo>
                  <a:lnTo>
                    <a:pt x="2548" y="3503"/>
                  </a:lnTo>
                  <a:lnTo>
                    <a:pt x="2545" y="3500"/>
                  </a:lnTo>
                  <a:lnTo>
                    <a:pt x="2543" y="3498"/>
                  </a:lnTo>
                  <a:lnTo>
                    <a:pt x="2542" y="3488"/>
                  </a:lnTo>
                  <a:lnTo>
                    <a:pt x="2543" y="3482"/>
                  </a:lnTo>
                  <a:lnTo>
                    <a:pt x="2545" y="3477"/>
                  </a:lnTo>
                  <a:lnTo>
                    <a:pt x="2548" y="3474"/>
                  </a:lnTo>
                  <a:lnTo>
                    <a:pt x="2550" y="3471"/>
                  </a:lnTo>
                  <a:lnTo>
                    <a:pt x="2559" y="3455"/>
                  </a:lnTo>
                  <a:lnTo>
                    <a:pt x="2561" y="3451"/>
                  </a:lnTo>
                  <a:lnTo>
                    <a:pt x="2562" y="3448"/>
                  </a:lnTo>
                  <a:lnTo>
                    <a:pt x="2566" y="3445"/>
                  </a:lnTo>
                  <a:lnTo>
                    <a:pt x="2570" y="3440"/>
                  </a:lnTo>
                  <a:lnTo>
                    <a:pt x="2571" y="3439"/>
                  </a:lnTo>
                  <a:lnTo>
                    <a:pt x="2575" y="3438"/>
                  </a:lnTo>
                  <a:lnTo>
                    <a:pt x="2577" y="3438"/>
                  </a:lnTo>
                  <a:lnTo>
                    <a:pt x="2576" y="3440"/>
                  </a:lnTo>
                  <a:lnTo>
                    <a:pt x="2576" y="3442"/>
                  </a:lnTo>
                  <a:lnTo>
                    <a:pt x="2580" y="3449"/>
                  </a:lnTo>
                  <a:lnTo>
                    <a:pt x="2580" y="3451"/>
                  </a:lnTo>
                  <a:lnTo>
                    <a:pt x="2578" y="3457"/>
                  </a:lnTo>
                  <a:lnTo>
                    <a:pt x="2575" y="3466"/>
                  </a:lnTo>
                  <a:lnTo>
                    <a:pt x="2574" y="3471"/>
                  </a:lnTo>
                  <a:lnTo>
                    <a:pt x="2574" y="3473"/>
                  </a:lnTo>
                  <a:lnTo>
                    <a:pt x="2573" y="3475"/>
                  </a:lnTo>
                  <a:lnTo>
                    <a:pt x="2571" y="3477"/>
                  </a:lnTo>
                  <a:lnTo>
                    <a:pt x="2566" y="3481"/>
                  </a:lnTo>
                  <a:lnTo>
                    <a:pt x="2564" y="3482"/>
                  </a:lnTo>
                  <a:lnTo>
                    <a:pt x="2561" y="3483"/>
                  </a:lnTo>
                  <a:lnTo>
                    <a:pt x="2554" y="3487"/>
                  </a:lnTo>
                  <a:close/>
                  <a:moveTo>
                    <a:pt x="2468" y="3464"/>
                  </a:moveTo>
                  <a:lnTo>
                    <a:pt x="2469" y="3464"/>
                  </a:lnTo>
                  <a:lnTo>
                    <a:pt x="2471" y="3463"/>
                  </a:lnTo>
                  <a:lnTo>
                    <a:pt x="2472" y="3459"/>
                  </a:lnTo>
                  <a:lnTo>
                    <a:pt x="2477" y="3460"/>
                  </a:lnTo>
                  <a:lnTo>
                    <a:pt x="2480" y="3461"/>
                  </a:lnTo>
                  <a:lnTo>
                    <a:pt x="2481" y="3461"/>
                  </a:lnTo>
                  <a:lnTo>
                    <a:pt x="2482" y="3461"/>
                  </a:lnTo>
                  <a:lnTo>
                    <a:pt x="2485" y="3464"/>
                  </a:lnTo>
                  <a:lnTo>
                    <a:pt x="2490" y="3465"/>
                  </a:lnTo>
                  <a:lnTo>
                    <a:pt x="2495" y="3465"/>
                  </a:lnTo>
                  <a:lnTo>
                    <a:pt x="2503" y="3464"/>
                  </a:lnTo>
                  <a:lnTo>
                    <a:pt x="2504" y="3464"/>
                  </a:lnTo>
                  <a:lnTo>
                    <a:pt x="2513" y="3463"/>
                  </a:lnTo>
                  <a:lnTo>
                    <a:pt x="2521" y="3462"/>
                  </a:lnTo>
                  <a:lnTo>
                    <a:pt x="2524" y="3464"/>
                  </a:lnTo>
                  <a:lnTo>
                    <a:pt x="2525" y="3465"/>
                  </a:lnTo>
                  <a:lnTo>
                    <a:pt x="2525" y="3465"/>
                  </a:lnTo>
                  <a:lnTo>
                    <a:pt x="2521" y="3468"/>
                  </a:lnTo>
                  <a:lnTo>
                    <a:pt x="2516" y="3472"/>
                  </a:lnTo>
                  <a:lnTo>
                    <a:pt x="2509" y="3476"/>
                  </a:lnTo>
                  <a:lnTo>
                    <a:pt x="2508" y="3478"/>
                  </a:lnTo>
                  <a:lnTo>
                    <a:pt x="2508" y="3481"/>
                  </a:lnTo>
                  <a:lnTo>
                    <a:pt x="2508" y="3484"/>
                  </a:lnTo>
                  <a:lnTo>
                    <a:pt x="2510" y="3484"/>
                  </a:lnTo>
                  <a:lnTo>
                    <a:pt x="2511" y="3485"/>
                  </a:lnTo>
                  <a:lnTo>
                    <a:pt x="2509" y="3486"/>
                  </a:lnTo>
                  <a:lnTo>
                    <a:pt x="2502" y="3487"/>
                  </a:lnTo>
                  <a:lnTo>
                    <a:pt x="2501" y="3486"/>
                  </a:lnTo>
                  <a:lnTo>
                    <a:pt x="2498" y="3485"/>
                  </a:lnTo>
                  <a:lnTo>
                    <a:pt x="2497" y="3482"/>
                  </a:lnTo>
                  <a:lnTo>
                    <a:pt x="2494" y="3482"/>
                  </a:lnTo>
                  <a:lnTo>
                    <a:pt x="2493" y="3482"/>
                  </a:lnTo>
                  <a:lnTo>
                    <a:pt x="2498" y="3479"/>
                  </a:lnTo>
                  <a:lnTo>
                    <a:pt x="2496" y="3476"/>
                  </a:lnTo>
                  <a:lnTo>
                    <a:pt x="2494" y="3476"/>
                  </a:lnTo>
                  <a:lnTo>
                    <a:pt x="2492" y="3474"/>
                  </a:lnTo>
                  <a:lnTo>
                    <a:pt x="2493" y="3473"/>
                  </a:lnTo>
                  <a:lnTo>
                    <a:pt x="2494" y="3471"/>
                  </a:lnTo>
                  <a:lnTo>
                    <a:pt x="2495" y="3470"/>
                  </a:lnTo>
                  <a:lnTo>
                    <a:pt x="2492" y="3471"/>
                  </a:lnTo>
                  <a:lnTo>
                    <a:pt x="2490" y="3473"/>
                  </a:lnTo>
                  <a:lnTo>
                    <a:pt x="2488" y="3474"/>
                  </a:lnTo>
                  <a:lnTo>
                    <a:pt x="2485" y="3476"/>
                  </a:lnTo>
                  <a:lnTo>
                    <a:pt x="2489" y="3476"/>
                  </a:lnTo>
                  <a:lnTo>
                    <a:pt x="2487" y="3478"/>
                  </a:lnTo>
                  <a:lnTo>
                    <a:pt x="2485" y="3478"/>
                  </a:lnTo>
                  <a:lnTo>
                    <a:pt x="2476" y="3475"/>
                  </a:lnTo>
                  <a:lnTo>
                    <a:pt x="2474" y="3474"/>
                  </a:lnTo>
                  <a:lnTo>
                    <a:pt x="2471" y="3471"/>
                  </a:lnTo>
                  <a:lnTo>
                    <a:pt x="2469" y="3468"/>
                  </a:lnTo>
                  <a:lnTo>
                    <a:pt x="2470" y="3468"/>
                  </a:lnTo>
                  <a:lnTo>
                    <a:pt x="2470" y="3467"/>
                  </a:lnTo>
                  <a:lnTo>
                    <a:pt x="2470" y="3466"/>
                  </a:lnTo>
                  <a:lnTo>
                    <a:pt x="2466" y="3466"/>
                  </a:lnTo>
                  <a:lnTo>
                    <a:pt x="2461" y="3466"/>
                  </a:lnTo>
                  <a:lnTo>
                    <a:pt x="2458" y="3465"/>
                  </a:lnTo>
                  <a:lnTo>
                    <a:pt x="2459" y="3459"/>
                  </a:lnTo>
                  <a:lnTo>
                    <a:pt x="2458" y="3457"/>
                  </a:lnTo>
                  <a:lnTo>
                    <a:pt x="2455" y="3456"/>
                  </a:lnTo>
                  <a:lnTo>
                    <a:pt x="2450" y="3455"/>
                  </a:lnTo>
                  <a:lnTo>
                    <a:pt x="2449" y="3453"/>
                  </a:lnTo>
                  <a:lnTo>
                    <a:pt x="2451" y="3449"/>
                  </a:lnTo>
                  <a:lnTo>
                    <a:pt x="2453" y="3446"/>
                  </a:lnTo>
                  <a:lnTo>
                    <a:pt x="2455" y="3443"/>
                  </a:lnTo>
                  <a:lnTo>
                    <a:pt x="2457" y="3441"/>
                  </a:lnTo>
                  <a:lnTo>
                    <a:pt x="2462" y="3436"/>
                  </a:lnTo>
                  <a:lnTo>
                    <a:pt x="2462" y="3440"/>
                  </a:lnTo>
                  <a:lnTo>
                    <a:pt x="2463" y="3443"/>
                  </a:lnTo>
                  <a:lnTo>
                    <a:pt x="2460" y="3449"/>
                  </a:lnTo>
                  <a:lnTo>
                    <a:pt x="2465" y="3455"/>
                  </a:lnTo>
                  <a:lnTo>
                    <a:pt x="2466" y="3457"/>
                  </a:lnTo>
                  <a:lnTo>
                    <a:pt x="2466" y="3459"/>
                  </a:lnTo>
                  <a:lnTo>
                    <a:pt x="2466" y="3460"/>
                  </a:lnTo>
                  <a:lnTo>
                    <a:pt x="2465" y="3461"/>
                  </a:lnTo>
                  <a:lnTo>
                    <a:pt x="2467" y="3462"/>
                  </a:lnTo>
                  <a:lnTo>
                    <a:pt x="2468" y="3464"/>
                  </a:lnTo>
                  <a:close/>
                  <a:moveTo>
                    <a:pt x="2529" y="3426"/>
                  </a:moveTo>
                  <a:lnTo>
                    <a:pt x="2530" y="3426"/>
                  </a:lnTo>
                  <a:lnTo>
                    <a:pt x="2532" y="3426"/>
                  </a:lnTo>
                  <a:lnTo>
                    <a:pt x="2534" y="3427"/>
                  </a:lnTo>
                  <a:lnTo>
                    <a:pt x="2531" y="3428"/>
                  </a:lnTo>
                  <a:lnTo>
                    <a:pt x="2528" y="3429"/>
                  </a:lnTo>
                  <a:lnTo>
                    <a:pt x="2526" y="3428"/>
                  </a:lnTo>
                  <a:lnTo>
                    <a:pt x="2529" y="3419"/>
                  </a:lnTo>
                  <a:lnTo>
                    <a:pt x="2532" y="3416"/>
                  </a:lnTo>
                  <a:lnTo>
                    <a:pt x="2538" y="3411"/>
                  </a:lnTo>
                  <a:lnTo>
                    <a:pt x="2540" y="3409"/>
                  </a:lnTo>
                  <a:lnTo>
                    <a:pt x="2543" y="3408"/>
                  </a:lnTo>
                  <a:lnTo>
                    <a:pt x="2545" y="3408"/>
                  </a:lnTo>
                  <a:lnTo>
                    <a:pt x="2543" y="3412"/>
                  </a:lnTo>
                  <a:lnTo>
                    <a:pt x="2540" y="3412"/>
                  </a:lnTo>
                  <a:lnTo>
                    <a:pt x="2536" y="3415"/>
                  </a:lnTo>
                  <a:lnTo>
                    <a:pt x="2534" y="3418"/>
                  </a:lnTo>
                  <a:lnTo>
                    <a:pt x="2531" y="3420"/>
                  </a:lnTo>
                  <a:lnTo>
                    <a:pt x="2530" y="3422"/>
                  </a:lnTo>
                  <a:lnTo>
                    <a:pt x="2529" y="3426"/>
                  </a:lnTo>
                  <a:close/>
                  <a:moveTo>
                    <a:pt x="2775" y="3418"/>
                  </a:moveTo>
                  <a:lnTo>
                    <a:pt x="2773" y="3419"/>
                  </a:lnTo>
                  <a:lnTo>
                    <a:pt x="2771" y="3419"/>
                  </a:lnTo>
                  <a:lnTo>
                    <a:pt x="2771" y="3418"/>
                  </a:lnTo>
                  <a:lnTo>
                    <a:pt x="2773" y="3415"/>
                  </a:lnTo>
                  <a:lnTo>
                    <a:pt x="2775" y="3413"/>
                  </a:lnTo>
                  <a:lnTo>
                    <a:pt x="2775" y="3412"/>
                  </a:lnTo>
                  <a:lnTo>
                    <a:pt x="2775" y="3412"/>
                  </a:lnTo>
                  <a:lnTo>
                    <a:pt x="2776" y="3410"/>
                  </a:lnTo>
                  <a:lnTo>
                    <a:pt x="2777" y="3408"/>
                  </a:lnTo>
                  <a:lnTo>
                    <a:pt x="2777" y="3412"/>
                  </a:lnTo>
                  <a:lnTo>
                    <a:pt x="2775" y="3418"/>
                  </a:lnTo>
                  <a:close/>
                  <a:moveTo>
                    <a:pt x="1769" y="3404"/>
                  </a:moveTo>
                  <a:lnTo>
                    <a:pt x="1763" y="3405"/>
                  </a:lnTo>
                  <a:lnTo>
                    <a:pt x="1760" y="3404"/>
                  </a:lnTo>
                  <a:lnTo>
                    <a:pt x="1760" y="3403"/>
                  </a:lnTo>
                  <a:lnTo>
                    <a:pt x="1761" y="3402"/>
                  </a:lnTo>
                  <a:lnTo>
                    <a:pt x="1762" y="3402"/>
                  </a:lnTo>
                  <a:lnTo>
                    <a:pt x="1764" y="3401"/>
                  </a:lnTo>
                  <a:lnTo>
                    <a:pt x="1766" y="3401"/>
                  </a:lnTo>
                  <a:lnTo>
                    <a:pt x="1770" y="3402"/>
                  </a:lnTo>
                  <a:lnTo>
                    <a:pt x="1772" y="3403"/>
                  </a:lnTo>
                  <a:lnTo>
                    <a:pt x="1771" y="3403"/>
                  </a:lnTo>
                  <a:lnTo>
                    <a:pt x="1769" y="3404"/>
                  </a:lnTo>
                  <a:close/>
                  <a:moveTo>
                    <a:pt x="2446" y="3397"/>
                  </a:moveTo>
                  <a:lnTo>
                    <a:pt x="2445" y="3401"/>
                  </a:lnTo>
                  <a:lnTo>
                    <a:pt x="2442" y="3403"/>
                  </a:lnTo>
                  <a:lnTo>
                    <a:pt x="2441" y="3403"/>
                  </a:lnTo>
                  <a:lnTo>
                    <a:pt x="2440" y="3403"/>
                  </a:lnTo>
                  <a:lnTo>
                    <a:pt x="2441" y="3401"/>
                  </a:lnTo>
                  <a:lnTo>
                    <a:pt x="2441" y="3398"/>
                  </a:lnTo>
                  <a:lnTo>
                    <a:pt x="2443" y="3397"/>
                  </a:lnTo>
                  <a:lnTo>
                    <a:pt x="2444" y="3398"/>
                  </a:lnTo>
                  <a:lnTo>
                    <a:pt x="2446" y="3397"/>
                  </a:lnTo>
                  <a:close/>
                  <a:moveTo>
                    <a:pt x="2447" y="3394"/>
                  </a:moveTo>
                  <a:lnTo>
                    <a:pt x="2443" y="3396"/>
                  </a:lnTo>
                  <a:lnTo>
                    <a:pt x="2445" y="3392"/>
                  </a:lnTo>
                  <a:lnTo>
                    <a:pt x="2446" y="3391"/>
                  </a:lnTo>
                  <a:lnTo>
                    <a:pt x="2446" y="3391"/>
                  </a:lnTo>
                  <a:lnTo>
                    <a:pt x="2447" y="3391"/>
                  </a:lnTo>
                  <a:lnTo>
                    <a:pt x="2447" y="3394"/>
                  </a:lnTo>
                  <a:close/>
                  <a:moveTo>
                    <a:pt x="1707" y="3355"/>
                  </a:moveTo>
                  <a:lnTo>
                    <a:pt x="1705" y="3355"/>
                  </a:lnTo>
                  <a:lnTo>
                    <a:pt x="1703" y="3355"/>
                  </a:lnTo>
                  <a:lnTo>
                    <a:pt x="1703" y="3355"/>
                  </a:lnTo>
                  <a:lnTo>
                    <a:pt x="1703" y="3354"/>
                  </a:lnTo>
                  <a:lnTo>
                    <a:pt x="1703" y="3353"/>
                  </a:lnTo>
                  <a:lnTo>
                    <a:pt x="1702" y="3352"/>
                  </a:lnTo>
                  <a:lnTo>
                    <a:pt x="1703" y="3351"/>
                  </a:lnTo>
                  <a:lnTo>
                    <a:pt x="1703" y="3351"/>
                  </a:lnTo>
                  <a:lnTo>
                    <a:pt x="1704" y="3351"/>
                  </a:lnTo>
                  <a:lnTo>
                    <a:pt x="1706" y="3352"/>
                  </a:lnTo>
                  <a:lnTo>
                    <a:pt x="1707" y="3354"/>
                  </a:lnTo>
                  <a:lnTo>
                    <a:pt x="1707" y="3355"/>
                  </a:lnTo>
                  <a:close/>
                  <a:moveTo>
                    <a:pt x="1694" y="3357"/>
                  </a:moveTo>
                  <a:lnTo>
                    <a:pt x="1693" y="3357"/>
                  </a:lnTo>
                  <a:lnTo>
                    <a:pt x="1692" y="3356"/>
                  </a:lnTo>
                  <a:lnTo>
                    <a:pt x="1692" y="3353"/>
                  </a:lnTo>
                  <a:lnTo>
                    <a:pt x="1693" y="3351"/>
                  </a:lnTo>
                  <a:lnTo>
                    <a:pt x="1695" y="3350"/>
                  </a:lnTo>
                  <a:lnTo>
                    <a:pt x="1697" y="3350"/>
                  </a:lnTo>
                  <a:lnTo>
                    <a:pt x="1701" y="3350"/>
                  </a:lnTo>
                  <a:lnTo>
                    <a:pt x="1702" y="3351"/>
                  </a:lnTo>
                  <a:lnTo>
                    <a:pt x="1702" y="3353"/>
                  </a:lnTo>
                  <a:lnTo>
                    <a:pt x="1702" y="3353"/>
                  </a:lnTo>
                  <a:lnTo>
                    <a:pt x="1701" y="3354"/>
                  </a:lnTo>
                  <a:lnTo>
                    <a:pt x="1701" y="3355"/>
                  </a:lnTo>
                  <a:lnTo>
                    <a:pt x="1699" y="3355"/>
                  </a:lnTo>
                  <a:lnTo>
                    <a:pt x="1696" y="3355"/>
                  </a:lnTo>
                  <a:lnTo>
                    <a:pt x="1695" y="3356"/>
                  </a:lnTo>
                  <a:lnTo>
                    <a:pt x="1694" y="3357"/>
                  </a:lnTo>
                  <a:close/>
                  <a:moveTo>
                    <a:pt x="562" y="3355"/>
                  </a:moveTo>
                  <a:lnTo>
                    <a:pt x="560" y="3356"/>
                  </a:lnTo>
                  <a:lnTo>
                    <a:pt x="559" y="3356"/>
                  </a:lnTo>
                  <a:lnTo>
                    <a:pt x="559" y="3355"/>
                  </a:lnTo>
                  <a:lnTo>
                    <a:pt x="557" y="3347"/>
                  </a:lnTo>
                  <a:lnTo>
                    <a:pt x="558" y="3347"/>
                  </a:lnTo>
                  <a:lnTo>
                    <a:pt x="561" y="3350"/>
                  </a:lnTo>
                  <a:lnTo>
                    <a:pt x="560" y="3351"/>
                  </a:lnTo>
                  <a:lnTo>
                    <a:pt x="562" y="3353"/>
                  </a:lnTo>
                  <a:lnTo>
                    <a:pt x="562" y="3355"/>
                  </a:lnTo>
                  <a:close/>
                  <a:moveTo>
                    <a:pt x="564" y="3349"/>
                  </a:moveTo>
                  <a:lnTo>
                    <a:pt x="563" y="3350"/>
                  </a:lnTo>
                  <a:lnTo>
                    <a:pt x="558" y="3346"/>
                  </a:lnTo>
                  <a:lnTo>
                    <a:pt x="555" y="3342"/>
                  </a:lnTo>
                  <a:lnTo>
                    <a:pt x="553" y="3339"/>
                  </a:lnTo>
                  <a:lnTo>
                    <a:pt x="560" y="3345"/>
                  </a:lnTo>
                  <a:lnTo>
                    <a:pt x="564" y="3348"/>
                  </a:lnTo>
                  <a:lnTo>
                    <a:pt x="564" y="3349"/>
                  </a:lnTo>
                  <a:close/>
                  <a:moveTo>
                    <a:pt x="2362" y="3523"/>
                  </a:moveTo>
                  <a:lnTo>
                    <a:pt x="2361" y="3522"/>
                  </a:lnTo>
                  <a:lnTo>
                    <a:pt x="2359" y="3522"/>
                  </a:lnTo>
                  <a:lnTo>
                    <a:pt x="2358" y="3522"/>
                  </a:lnTo>
                  <a:lnTo>
                    <a:pt x="2357" y="3522"/>
                  </a:lnTo>
                  <a:lnTo>
                    <a:pt x="2357" y="3523"/>
                  </a:lnTo>
                  <a:lnTo>
                    <a:pt x="2356" y="3523"/>
                  </a:lnTo>
                  <a:lnTo>
                    <a:pt x="2354" y="3523"/>
                  </a:lnTo>
                  <a:lnTo>
                    <a:pt x="2353" y="3521"/>
                  </a:lnTo>
                  <a:lnTo>
                    <a:pt x="2352" y="3519"/>
                  </a:lnTo>
                  <a:lnTo>
                    <a:pt x="2351" y="3518"/>
                  </a:lnTo>
                  <a:lnTo>
                    <a:pt x="2351" y="3517"/>
                  </a:lnTo>
                  <a:lnTo>
                    <a:pt x="2352" y="3515"/>
                  </a:lnTo>
                  <a:lnTo>
                    <a:pt x="2352" y="3514"/>
                  </a:lnTo>
                  <a:lnTo>
                    <a:pt x="2352" y="3511"/>
                  </a:lnTo>
                  <a:lnTo>
                    <a:pt x="2351" y="3511"/>
                  </a:lnTo>
                  <a:lnTo>
                    <a:pt x="2350" y="3509"/>
                  </a:lnTo>
                  <a:lnTo>
                    <a:pt x="2351" y="3507"/>
                  </a:lnTo>
                  <a:lnTo>
                    <a:pt x="2352" y="3507"/>
                  </a:lnTo>
                  <a:lnTo>
                    <a:pt x="2352" y="3506"/>
                  </a:lnTo>
                  <a:lnTo>
                    <a:pt x="2353" y="3505"/>
                  </a:lnTo>
                  <a:lnTo>
                    <a:pt x="2352" y="3503"/>
                  </a:lnTo>
                  <a:lnTo>
                    <a:pt x="2351" y="3503"/>
                  </a:lnTo>
                  <a:lnTo>
                    <a:pt x="2350" y="3503"/>
                  </a:lnTo>
                  <a:lnTo>
                    <a:pt x="2347" y="3503"/>
                  </a:lnTo>
                  <a:lnTo>
                    <a:pt x="2345" y="3501"/>
                  </a:lnTo>
                  <a:lnTo>
                    <a:pt x="2344" y="3500"/>
                  </a:lnTo>
                  <a:lnTo>
                    <a:pt x="2343" y="3500"/>
                  </a:lnTo>
                  <a:lnTo>
                    <a:pt x="2342" y="3500"/>
                  </a:lnTo>
                  <a:lnTo>
                    <a:pt x="2341" y="3499"/>
                  </a:lnTo>
                  <a:lnTo>
                    <a:pt x="2340" y="3498"/>
                  </a:lnTo>
                  <a:lnTo>
                    <a:pt x="2340" y="3495"/>
                  </a:lnTo>
                  <a:lnTo>
                    <a:pt x="2341" y="3495"/>
                  </a:lnTo>
                  <a:lnTo>
                    <a:pt x="2341" y="3494"/>
                  </a:lnTo>
                  <a:lnTo>
                    <a:pt x="2341" y="3492"/>
                  </a:lnTo>
                  <a:lnTo>
                    <a:pt x="2341" y="3492"/>
                  </a:lnTo>
                  <a:lnTo>
                    <a:pt x="2341" y="3491"/>
                  </a:lnTo>
                  <a:lnTo>
                    <a:pt x="2341" y="3490"/>
                  </a:lnTo>
                  <a:lnTo>
                    <a:pt x="2341" y="3489"/>
                  </a:lnTo>
                  <a:lnTo>
                    <a:pt x="2341" y="3487"/>
                  </a:lnTo>
                  <a:lnTo>
                    <a:pt x="2341" y="3483"/>
                  </a:lnTo>
                  <a:lnTo>
                    <a:pt x="2341" y="3475"/>
                  </a:lnTo>
                  <a:lnTo>
                    <a:pt x="2341" y="3470"/>
                  </a:lnTo>
                  <a:lnTo>
                    <a:pt x="2341" y="3462"/>
                  </a:lnTo>
                  <a:lnTo>
                    <a:pt x="2341" y="3457"/>
                  </a:lnTo>
                  <a:lnTo>
                    <a:pt x="2340" y="3449"/>
                  </a:lnTo>
                  <a:lnTo>
                    <a:pt x="2340" y="3442"/>
                  </a:lnTo>
                  <a:lnTo>
                    <a:pt x="2340" y="3435"/>
                  </a:lnTo>
                  <a:lnTo>
                    <a:pt x="2336" y="3431"/>
                  </a:lnTo>
                  <a:lnTo>
                    <a:pt x="2331" y="3426"/>
                  </a:lnTo>
                  <a:lnTo>
                    <a:pt x="2327" y="3422"/>
                  </a:lnTo>
                  <a:lnTo>
                    <a:pt x="2324" y="3422"/>
                  </a:lnTo>
                  <a:lnTo>
                    <a:pt x="2323" y="3422"/>
                  </a:lnTo>
                  <a:lnTo>
                    <a:pt x="2322" y="3424"/>
                  </a:lnTo>
                  <a:lnTo>
                    <a:pt x="2319" y="3426"/>
                  </a:lnTo>
                  <a:lnTo>
                    <a:pt x="2313" y="3427"/>
                  </a:lnTo>
                  <a:lnTo>
                    <a:pt x="2308" y="3429"/>
                  </a:lnTo>
                  <a:lnTo>
                    <a:pt x="2306" y="3429"/>
                  </a:lnTo>
                  <a:lnTo>
                    <a:pt x="2304" y="3429"/>
                  </a:lnTo>
                  <a:lnTo>
                    <a:pt x="2302" y="3427"/>
                  </a:lnTo>
                  <a:lnTo>
                    <a:pt x="2300" y="3426"/>
                  </a:lnTo>
                  <a:lnTo>
                    <a:pt x="2300" y="3423"/>
                  </a:lnTo>
                  <a:lnTo>
                    <a:pt x="2300" y="3419"/>
                  </a:lnTo>
                  <a:lnTo>
                    <a:pt x="2298" y="3418"/>
                  </a:lnTo>
                  <a:lnTo>
                    <a:pt x="2294" y="3417"/>
                  </a:lnTo>
                  <a:lnTo>
                    <a:pt x="2293" y="3420"/>
                  </a:lnTo>
                  <a:lnTo>
                    <a:pt x="2291" y="3422"/>
                  </a:lnTo>
                  <a:lnTo>
                    <a:pt x="2287" y="3427"/>
                  </a:lnTo>
                  <a:lnTo>
                    <a:pt x="2282" y="3435"/>
                  </a:lnTo>
                  <a:lnTo>
                    <a:pt x="2279" y="3439"/>
                  </a:lnTo>
                  <a:lnTo>
                    <a:pt x="2274" y="3446"/>
                  </a:lnTo>
                  <a:lnTo>
                    <a:pt x="2270" y="3453"/>
                  </a:lnTo>
                  <a:lnTo>
                    <a:pt x="2269" y="3459"/>
                  </a:lnTo>
                  <a:lnTo>
                    <a:pt x="2268" y="3465"/>
                  </a:lnTo>
                  <a:lnTo>
                    <a:pt x="2265" y="3469"/>
                  </a:lnTo>
                  <a:lnTo>
                    <a:pt x="2262" y="3473"/>
                  </a:lnTo>
                  <a:lnTo>
                    <a:pt x="2261" y="3478"/>
                  </a:lnTo>
                  <a:lnTo>
                    <a:pt x="2261" y="3482"/>
                  </a:lnTo>
                  <a:lnTo>
                    <a:pt x="2260" y="3486"/>
                  </a:lnTo>
                  <a:lnTo>
                    <a:pt x="2261" y="3488"/>
                  </a:lnTo>
                  <a:lnTo>
                    <a:pt x="2261" y="3489"/>
                  </a:lnTo>
                  <a:lnTo>
                    <a:pt x="2260" y="3491"/>
                  </a:lnTo>
                  <a:lnTo>
                    <a:pt x="2257" y="3494"/>
                  </a:lnTo>
                  <a:lnTo>
                    <a:pt x="2257" y="3497"/>
                  </a:lnTo>
                  <a:lnTo>
                    <a:pt x="2255" y="3498"/>
                  </a:lnTo>
                  <a:lnTo>
                    <a:pt x="2251" y="3501"/>
                  </a:lnTo>
                  <a:lnTo>
                    <a:pt x="2248" y="3506"/>
                  </a:lnTo>
                  <a:lnTo>
                    <a:pt x="2248" y="3508"/>
                  </a:lnTo>
                  <a:lnTo>
                    <a:pt x="2248" y="3510"/>
                  </a:lnTo>
                  <a:lnTo>
                    <a:pt x="2248" y="3511"/>
                  </a:lnTo>
                  <a:lnTo>
                    <a:pt x="2247" y="3512"/>
                  </a:lnTo>
                  <a:lnTo>
                    <a:pt x="2246" y="3512"/>
                  </a:lnTo>
                  <a:lnTo>
                    <a:pt x="2245" y="3512"/>
                  </a:lnTo>
                  <a:lnTo>
                    <a:pt x="2244" y="3514"/>
                  </a:lnTo>
                  <a:lnTo>
                    <a:pt x="2244" y="3517"/>
                  </a:lnTo>
                  <a:lnTo>
                    <a:pt x="2242" y="3518"/>
                  </a:lnTo>
                  <a:lnTo>
                    <a:pt x="2242" y="3518"/>
                  </a:lnTo>
                  <a:lnTo>
                    <a:pt x="2241" y="3517"/>
                  </a:lnTo>
                  <a:lnTo>
                    <a:pt x="2239" y="3516"/>
                  </a:lnTo>
                  <a:lnTo>
                    <a:pt x="2238" y="3516"/>
                  </a:lnTo>
                  <a:lnTo>
                    <a:pt x="2236" y="3517"/>
                  </a:lnTo>
                  <a:lnTo>
                    <a:pt x="2234" y="3518"/>
                  </a:lnTo>
                  <a:lnTo>
                    <a:pt x="2232" y="3518"/>
                  </a:lnTo>
                  <a:lnTo>
                    <a:pt x="2228" y="3517"/>
                  </a:lnTo>
                  <a:lnTo>
                    <a:pt x="2225" y="3522"/>
                  </a:lnTo>
                  <a:lnTo>
                    <a:pt x="2222" y="3530"/>
                  </a:lnTo>
                  <a:lnTo>
                    <a:pt x="2208" y="3530"/>
                  </a:lnTo>
                  <a:lnTo>
                    <a:pt x="2195" y="3530"/>
                  </a:lnTo>
                  <a:lnTo>
                    <a:pt x="2182" y="3530"/>
                  </a:lnTo>
                  <a:lnTo>
                    <a:pt x="2168" y="3530"/>
                  </a:lnTo>
                  <a:lnTo>
                    <a:pt x="2155" y="3530"/>
                  </a:lnTo>
                  <a:lnTo>
                    <a:pt x="2142" y="3530"/>
                  </a:lnTo>
                  <a:lnTo>
                    <a:pt x="2129" y="3530"/>
                  </a:lnTo>
                  <a:lnTo>
                    <a:pt x="2121" y="3530"/>
                  </a:lnTo>
                  <a:lnTo>
                    <a:pt x="2120" y="3530"/>
                  </a:lnTo>
                  <a:lnTo>
                    <a:pt x="2124" y="3528"/>
                  </a:lnTo>
                  <a:lnTo>
                    <a:pt x="2134" y="3522"/>
                  </a:lnTo>
                  <a:lnTo>
                    <a:pt x="2141" y="3520"/>
                  </a:lnTo>
                  <a:lnTo>
                    <a:pt x="2150" y="3512"/>
                  </a:lnTo>
                  <a:lnTo>
                    <a:pt x="2156" y="3511"/>
                  </a:lnTo>
                  <a:lnTo>
                    <a:pt x="2158" y="3510"/>
                  </a:lnTo>
                  <a:lnTo>
                    <a:pt x="2159" y="3504"/>
                  </a:lnTo>
                  <a:lnTo>
                    <a:pt x="2159" y="3502"/>
                  </a:lnTo>
                  <a:lnTo>
                    <a:pt x="2162" y="3496"/>
                  </a:lnTo>
                  <a:lnTo>
                    <a:pt x="2166" y="3491"/>
                  </a:lnTo>
                  <a:lnTo>
                    <a:pt x="2169" y="3484"/>
                  </a:lnTo>
                  <a:lnTo>
                    <a:pt x="2174" y="3480"/>
                  </a:lnTo>
                  <a:lnTo>
                    <a:pt x="2183" y="3476"/>
                  </a:lnTo>
                  <a:lnTo>
                    <a:pt x="2190" y="3469"/>
                  </a:lnTo>
                  <a:lnTo>
                    <a:pt x="2195" y="3466"/>
                  </a:lnTo>
                  <a:lnTo>
                    <a:pt x="2198" y="3465"/>
                  </a:lnTo>
                  <a:lnTo>
                    <a:pt x="2200" y="3461"/>
                  </a:lnTo>
                  <a:lnTo>
                    <a:pt x="2203" y="3460"/>
                  </a:lnTo>
                  <a:lnTo>
                    <a:pt x="2209" y="3455"/>
                  </a:lnTo>
                  <a:lnTo>
                    <a:pt x="2217" y="3455"/>
                  </a:lnTo>
                  <a:lnTo>
                    <a:pt x="2224" y="3452"/>
                  </a:lnTo>
                  <a:lnTo>
                    <a:pt x="2230" y="3450"/>
                  </a:lnTo>
                  <a:lnTo>
                    <a:pt x="2233" y="3447"/>
                  </a:lnTo>
                  <a:lnTo>
                    <a:pt x="2239" y="3446"/>
                  </a:lnTo>
                  <a:lnTo>
                    <a:pt x="2253" y="3437"/>
                  </a:lnTo>
                  <a:lnTo>
                    <a:pt x="2258" y="3433"/>
                  </a:lnTo>
                  <a:lnTo>
                    <a:pt x="2263" y="3425"/>
                  </a:lnTo>
                  <a:lnTo>
                    <a:pt x="2268" y="3421"/>
                  </a:lnTo>
                  <a:lnTo>
                    <a:pt x="2270" y="3416"/>
                  </a:lnTo>
                  <a:lnTo>
                    <a:pt x="2277" y="3410"/>
                  </a:lnTo>
                  <a:lnTo>
                    <a:pt x="2283" y="3400"/>
                  </a:lnTo>
                  <a:lnTo>
                    <a:pt x="2287" y="3393"/>
                  </a:lnTo>
                  <a:lnTo>
                    <a:pt x="2293" y="3390"/>
                  </a:lnTo>
                  <a:lnTo>
                    <a:pt x="2302" y="3379"/>
                  </a:lnTo>
                  <a:lnTo>
                    <a:pt x="2308" y="3374"/>
                  </a:lnTo>
                  <a:lnTo>
                    <a:pt x="2310" y="3374"/>
                  </a:lnTo>
                  <a:lnTo>
                    <a:pt x="2316" y="3370"/>
                  </a:lnTo>
                  <a:lnTo>
                    <a:pt x="2321" y="3366"/>
                  </a:lnTo>
                  <a:lnTo>
                    <a:pt x="2327" y="3361"/>
                  </a:lnTo>
                  <a:lnTo>
                    <a:pt x="2338" y="3356"/>
                  </a:lnTo>
                  <a:lnTo>
                    <a:pt x="2348" y="3350"/>
                  </a:lnTo>
                  <a:lnTo>
                    <a:pt x="2362" y="3345"/>
                  </a:lnTo>
                  <a:lnTo>
                    <a:pt x="2379" y="3338"/>
                  </a:lnTo>
                  <a:lnTo>
                    <a:pt x="2392" y="3333"/>
                  </a:lnTo>
                  <a:lnTo>
                    <a:pt x="2402" y="3333"/>
                  </a:lnTo>
                  <a:lnTo>
                    <a:pt x="2414" y="3330"/>
                  </a:lnTo>
                  <a:lnTo>
                    <a:pt x="2417" y="3331"/>
                  </a:lnTo>
                  <a:lnTo>
                    <a:pt x="2435" y="3334"/>
                  </a:lnTo>
                  <a:lnTo>
                    <a:pt x="2444" y="3338"/>
                  </a:lnTo>
                  <a:lnTo>
                    <a:pt x="2454" y="3347"/>
                  </a:lnTo>
                  <a:lnTo>
                    <a:pt x="2455" y="3350"/>
                  </a:lnTo>
                  <a:lnTo>
                    <a:pt x="2455" y="3353"/>
                  </a:lnTo>
                  <a:lnTo>
                    <a:pt x="2450" y="3351"/>
                  </a:lnTo>
                  <a:lnTo>
                    <a:pt x="2446" y="3351"/>
                  </a:lnTo>
                  <a:lnTo>
                    <a:pt x="2449" y="3353"/>
                  </a:lnTo>
                  <a:lnTo>
                    <a:pt x="2454" y="3358"/>
                  </a:lnTo>
                  <a:lnTo>
                    <a:pt x="2454" y="3365"/>
                  </a:lnTo>
                  <a:lnTo>
                    <a:pt x="2451" y="3371"/>
                  </a:lnTo>
                  <a:lnTo>
                    <a:pt x="2442" y="3374"/>
                  </a:lnTo>
                  <a:lnTo>
                    <a:pt x="2439" y="3377"/>
                  </a:lnTo>
                  <a:lnTo>
                    <a:pt x="2438" y="3381"/>
                  </a:lnTo>
                  <a:lnTo>
                    <a:pt x="2436" y="3382"/>
                  </a:lnTo>
                  <a:lnTo>
                    <a:pt x="2431" y="3384"/>
                  </a:lnTo>
                  <a:lnTo>
                    <a:pt x="2429" y="3386"/>
                  </a:lnTo>
                  <a:lnTo>
                    <a:pt x="2422" y="3391"/>
                  </a:lnTo>
                  <a:lnTo>
                    <a:pt x="2419" y="3391"/>
                  </a:lnTo>
                  <a:lnTo>
                    <a:pt x="2415" y="3390"/>
                  </a:lnTo>
                  <a:lnTo>
                    <a:pt x="2406" y="3386"/>
                  </a:lnTo>
                  <a:lnTo>
                    <a:pt x="2400" y="3383"/>
                  </a:lnTo>
                  <a:lnTo>
                    <a:pt x="2398" y="3385"/>
                  </a:lnTo>
                  <a:lnTo>
                    <a:pt x="2395" y="3386"/>
                  </a:lnTo>
                  <a:lnTo>
                    <a:pt x="2391" y="3386"/>
                  </a:lnTo>
                  <a:lnTo>
                    <a:pt x="2388" y="3387"/>
                  </a:lnTo>
                  <a:lnTo>
                    <a:pt x="2384" y="3386"/>
                  </a:lnTo>
                  <a:lnTo>
                    <a:pt x="2376" y="3391"/>
                  </a:lnTo>
                  <a:lnTo>
                    <a:pt x="2378" y="3391"/>
                  </a:lnTo>
                  <a:lnTo>
                    <a:pt x="2384" y="3388"/>
                  </a:lnTo>
                  <a:lnTo>
                    <a:pt x="2387" y="3389"/>
                  </a:lnTo>
                  <a:lnTo>
                    <a:pt x="2392" y="3392"/>
                  </a:lnTo>
                  <a:lnTo>
                    <a:pt x="2403" y="3396"/>
                  </a:lnTo>
                  <a:lnTo>
                    <a:pt x="2406" y="3398"/>
                  </a:lnTo>
                  <a:lnTo>
                    <a:pt x="2409" y="3406"/>
                  </a:lnTo>
                  <a:lnTo>
                    <a:pt x="2411" y="3407"/>
                  </a:lnTo>
                  <a:lnTo>
                    <a:pt x="2415" y="3407"/>
                  </a:lnTo>
                  <a:lnTo>
                    <a:pt x="2419" y="3402"/>
                  </a:lnTo>
                  <a:lnTo>
                    <a:pt x="2423" y="3401"/>
                  </a:lnTo>
                  <a:lnTo>
                    <a:pt x="2430" y="3399"/>
                  </a:lnTo>
                  <a:lnTo>
                    <a:pt x="2428" y="3401"/>
                  </a:lnTo>
                  <a:lnTo>
                    <a:pt x="2434" y="3401"/>
                  </a:lnTo>
                  <a:lnTo>
                    <a:pt x="2439" y="3405"/>
                  </a:lnTo>
                  <a:lnTo>
                    <a:pt x="2438" y="3407"/>
                  </a:lnTo>
                  <a:lnTo>
                    <a:pt x="2435" y="3412"/>
                  </a:lnTo>
                  <a:lnTo>
                    <a:pt x="2433" y="3421"/>
                  </a:lnTo>
                  <a:lnTo>
                    <a:pt x="2427" y="3428"/>
                  </a:lnTo>
                  <a:lnTo>
                    <a:pt x="2420" y="3434"/>
                  </a:lnTo>
                  <a:lnTo>
                    <a:pt x="2422" y="3435"/>
                  </a:lnTo>
                  <a:lnTo>
                    <a:pt x="2424" y="3437"/>
                  </a:lnTo>
                  <a:lnTo>
                    <a:pt x="2429" y="3435"/>
                  </a:lnTo>
                  <a:lnTo>
                    <a:pt x="2432" y="3435"/>
                  </a:lnTo>
                  <a:lnTo>
                    <a:pt x="2436" y="3436"/>
                  </a:lnTo>
                  <a:lnTo>
                    <a:pt x="2435" y="3441"/>
                  </a:lnTo>
                  <a:lnTo>
                    <a:pt x="2433" y="3444"/>
                  </a:lnTo>
                  <a:lnTo>
                    <a:pt x="2434" y="3447"/>
                  </a:lnTo>
                  <a:lnTo>
                    <a:pt x="2436" y="3453"/>
                  </a:lnTo>
                  <a:lnTo>
                    <a:pt x="2439" y="3454"/>
                  </a:lnTo>
                  <a:lnTo>
                    <a:pt x="2440" y="3461"/>
                  </a:lnTo>
                  <a:lnTo>
                    <a:pt x="2442" y="3465"/>
                  </a:lnTo>
                  <a:lnTo>
                    <a:pt x="2441" y="3468"/>
                  </a:lnTo>
                  <a:lnTo>
                    <a:pt x="2444" y="3471"/>
                  </a:lnTo>
                  <a:lnTo>
                    <a:pt x="2445" y="3474"/>
                  </a:lnTo>
                  <a:lnTo>
                    <a:pt x="2455" y="3475"/>
                  </a:lnTo>
                  <a:lnTo>
                    <a:pt x="2458" y="3476"/>
                  </a:lnTo>
                  <a:lnTo>
                    <a:pt x="2465" y="3478"/>
                  </a:lnTo>
                  <a:lnTo>
                    <a:pt x="2466" y="3478"/>
                  </a:lnTo>
                  <a:lnTo>
                    <a:pt x="2467" y="3480"/>
                  </a:lnTo>
                  <a:lnTo>
                    <a:pt x="2460" y="3484"/>
                  </a:lnTo>
                  <a:lnTo>
                    <a:pt x="2466" y="3487"/>
                  </a:lnTo>
                  <a:lnTo>
                    <a:pt x="2472" y="3492"/>
                  </a:lnTo>
                  <a:lnTo>
                    <a:pt x="2476" y="3490"/>
                  </a:lnTo>
                  <a:lnTo>
                    <a:pt x="2478" y="3491"/>
                  </a:lnTo>
                  <a:lnTo>
                    <a:pt x="2483" y="3494"/>
                  </a:lnTo>
                  <a:lnTo>
                    <a:pt x="2484" y="3495"/>
                  </a:lnTo>
                  <a:lnTo>
                    <a:pt x="2485" y="3496"/>
                  </a:lnTo>
                  <a:lnTo>
                    <a:pt x="2487" y="3496"/>
                  </a:lnTo>
                  <a:lnTo>
                    <a:pt x="2491" y="3495"/>
                  </a:lnTo>
                  <a:lnTo>
                    <a:pt x="2497" y="3495"/>
                  </a:lnTo>
                  <a:lnTo>
                    <a:pt x="2504" y="3497"/>
                  </a:lnTo>
                  <a:lnTo>
                    <a:pt x="2503" y="3500"/>
                  </a:lnTo>
                  <a:lnTo>
                    <a:pt x="2502" y="3501"/>
                  </a:lnTo>
                  <a:lnTo>
                    <a:pt x="2507" y="3501"/>
                  </a:lnTo>
                  <a:lnTo>
                    <a:pt x="2510" y="3503"/>
                  </a:lnTo>
                  <a:lnTo>
                    <a:pt x="2512" y="3501"/>
                  </a:lnTo>
                  <a:lnTo>
                    <a:pt x="2513" y="3500"/>
                  </a:lnTo>
                  <a:lnTo>
                    <a:pt x="2519" y="3497"/>
                  </a:lnTo>
                  <a:lnTo>
                    <a:pt x="2528" y="3491"/>
                  </a:lnTo>
                  <a:lnTo>
                    <a:pt x="2529" y="3492"/>
                  </a:lnTo>
                  <a:lnTo>
                    <a:pt x="2529" y="3494"/>
                  </a:lnTo>
                  <a:lnTo>
                    <a:pt x="2530" y="3498"/>
                  </a:lnTo>
                  <a:lnTo>
                    <a:pt x="2533" y="3501"/>
                  </a:lnTo>
                  <a:lnTo>
                    <a:pt x="2537" y="3501"/>
                  </a:lnTo>
                  <a:lnTo>
                    <a:pt x="2542" y="3500"/>
                  </a:lnTo>
                  <a:lnTo>
                    <a:pt x="2545" y="3501"/>
                  </a:lnTo>
                  <a:lnTo>
                    <a:pt x="2547" y="3505"/>
                  </a:lnTo>
                  <a:lnTo>
                    <a:pt x="2550" y="3509"/>
                  </a:lnTo>
                  <a:lnTo>
                    <a:pt x="2549" y="3511"/>
                  </a:lnTo>
                  <a:lnTo>
                    <a:pt x="2546" y="3512"/>
                  </a:lnTo>
                  <a:lnTo>
                    <a:pt x="2543" y="3514"/>
                  </a:lnTo>
                  <a:lnTo>
                    <a:pt x="2554" y="3515"/>
                  </a:lnTo>
                  <a:lnTo>
                    <a:pt x="2556" y="3516"/>
                  </a:lnTo>
                  <a:lnTo>
                    <a:pt x="2557" y="3517"/>
                  </a:lnTo>
                  <a:lnTo>
                    <a:pt x="2556" y="3519"/>
                  </a:lnTo>
                  <a:lnTo>
                    <a:pt x="2555" y="3520"/>
                  </a:lnTo>
                  <a:lnTo>
                    <a:pt x="2552" y="3519"/>
                  </a:lnTo>
                  <a:lnTo>
                    <a:pt x="2549" y="3520"/>
                  </a:lnTo>
                  <a:lnTo>
                    <a:pt x="2546" y="3522"/>
                  </a:lnTo>
                  <a:lnTo>
                    <a:pt x="2542" y="3523"/>
                  </a:lnTo>
                  <a:lnTo>
                    <a:pt x="2540" y="3523"/>
                  </a:lnTo>
                  <a:lnTo>
                    <a:pt x="2537" y="3524"/>
                  </a:lnTo>
                  <a:lnTo>
                    <a:pt x="2535" y="3527"/>
                  </a:lnTo>
                  <a:lnTo>
                    <a:pt x="2532" y="3527"/>
                  </a:lnTo>
                  <a:lnTo>
                    <a:pt x="2525" y="3531"/>
                  </a:lnTo>
                  <a:lnTo>
                    <a:pt x="2518" y="3533"/>
                  </a:lnTo>
                  <a:lnTo>
                    <a:pt x="2510" y="3537"/>
                  </a:lnTo>
                  <a:lnTo>
                    <a:pt x="2502" y="3540"/>
                  </a:lnTo>
                  <a:lnTo>
                    <a:pt x="2493" y="3544"/>
                  </a:lnTo>
                  <a:lnTo>
                    <a:pt x="2491" y="3544"/>
                  </a:lnTo>
                  <a:lnTo>
                    <a:pt x="2489" y="3544"/>
                  </a:lnTo>
                  <a:lnTo>
                    <a:pt x="2484" y="3547"/>
                  </a:lnTo>
                  <a:lnTo>
                    <a:pt x="2482" y="3546"/>
                  </a:lnTo>
                  <a:lnTo>
                    <a:pt x="2480" y="3547"/>
                  </a:lnTo>
                  <a:lnTo>
                    <a:pt x="2477" y="3546"/>
                  </a:lnTo>
                  <a:lnTo>
                    <a:pt x="2475" y="3545"/>
                  </a:lnTo>
                  <a:lnTo>
                    <a:pt x="2476" y="3548"/>
                  </a:lnTo>
                  <a:lnTo>
                    <a:pt x="2477" y="3551"/>
                  </a:lnTo>
                  <a:lnTo>
                    <a:pt x="2476" y="3552"/>
                  </a:lnTo>
                  <a:lnTo>
                    <a:pt x="2475" y="3554"/>
                  </a:lnTo>
                  <a:lnTo>
                    <a:pt x="2470" y="3553"/>
                  </a:lnTo>
                  <a:lnTo>
                    <a:pt x="2467" y="3553"/>
                  </a:lnTo>
                  <a:lnTo>
                    <a:pt x="2466" y="3551"/>
                  </a:lnTo>
                  <a:lnTo>
                    <a:pt x="2465" y="3548"/>
                  </a:lnTo>
                  <a:lnTo>
                    <a:pt x="2462" y="3547"/>
                  </a:lnTo>
                  <a:lnTo>
                    <a:pt x="2461" y="3549"/>
                  </a:lnTo>
                  <a:lnTo>
                    <a:pt x="2461" y="3551"/>
                  </a:lnTo>
                  <a:lnTo>
                    <a:pt x="2459" y="3553"/>
                  </a:lnTo>
                  <a:lnTo>
                    <a:pt x="2456" y="3549"/>
                  </a:lnTo>
                  <a:lnTo>
                    <a:pt x="2453" y="3551"/>
                  </a:lnTo>
                  <a:lnTo>
                    <a:pt x="2451" y="3555"/>
                  </a:lnTo>
                  <a:lnTo>
                    <a:pt x="2452" y="3557"/>
                  </a:lnTo>
                  <a:lnTo>
                    <a:pt x="2454" y="3560"/>
                  </a:lnTo>
                  <a:lnTo>
                    <a:pt x="2452" y="3562"/>
                  </a:lnTo>
                  <a:lnTo>
                    <a:pt x="2450" y="3562"/>
                  </a:lnTo>
                  <a:lnTo>
                    <a:pt x="2447" y="3567"/>
                  </a:lnTo>
                  <a:lnTo>
                    <a:pt x="2444" y="3569"/>
                  </a:lnTo>
                  <a:lnTo>
                    <a:pt x="2440" y="3574"/>
                  </a:lnTo>
                  <a:lnTo>
                    <a:pt x="2436" y="3579"/>
                  </a:lnTo>
                  <a:lnTo>
                    <a:pt x="2435" y="3581"/>
                  </a:lnTo>
                  <a:lnTo>
                    <a:pt x="2427" y="3587"/>
                  </a:lnTo>
                  <a:lnTo>
                    <a:pt x="2425" y="3587"/>
                  </a:lnTo>
                  <a:lnTo>
                    <a:pt x="2423" y="3587"/>
                  </a:lnTo>
                  <a:lnTo>
                    <a:pt x="2420" y="3590"/>
                  </a:lnTo>
                  <a:lnTo>
                    <a:pt x="2419" y="3595"/>
                  </a:lnTo>
                  <a:lnTo>
                    <a:pt x="2418" y="3594"/>
                  </a:lnTo>
                  <a:lnTo>
                    <a:pt x="2416" y="3594"/>
                  </a:lnTo>
                  <a:lnTo>
                    <a:pt x="2415" y="3596"/>
                  </a:lnTo>
                  <a:lnTo>
                    <a:pt x="2415" y="3596"/>
                  </a:lnTo>
                  <a:lnTo>
                    <a:pt x="2412" y="3595"/>
                  </a:lnTo>
                  <a:lnTo>
                    <a:pt x="2409" y="3596"/>
                  </a:lnTo>
                  <a:lnTo>
                    <a:pt x="2407" y="3594"/>
                  </a:lnTo>
                  <a:lnTo>
                    <a:pt x="2403" y="3587"/>
                  </a:lnTo>
                  <a:lnTo>
                    <a:pt x="2402" y="3584"/>
                  </a:lnTo>
                  <a:lnTo>
                    <a:pt x="2399" y="3583"/>
                  </a:lnTo>
                  <a:lnTo>
                    <a:pt x="2398" y="3585"/>
                  </a:lnTo>
                  <a:lnTo>
                    <a:pt x="2397" y="3586"/>
                  </a:lnTo>
                  <a:lnTo>
                    <a:pt x="2394" y="3583"/>
                  </a:lnTo>
                  <a:lnTo>
                    <a:pt x="2392" y="3572"/>
                  </a:lnTo>
                  <a:lnTo>
                    <a:pt x="2392" y="3569"/>
                  </a:lnTo>
                  <a:lnTo>
                    <a:pt x="2395" y="3559"/>
                  </a:lnTo>
                  <a:lnTo>
                    <a:pt x="2402" y="3550"/>
                  </a:lnTo>
                  <a:lnTo>
                    <a:pt x="2400" y="3550"/>
                  </a:lnTo>
                  <a:lnTo>
                    <a:pt x="2393" y="3556"/>
                  </a:lnTo>
                  <a:lnTo>
                    <a:pt x="2394" y="3555"/>
                  </a:lnTo>
                  <a:lnTo>
                    <a:pt x="2395" y="3553"/>
                  </a:lnTo>
                  <a:lnTo>
                    <a:pt x="2397" y="3550"/>
                  </a:lnTo>
                  <a:lnTo>
                    <a:pt x="2401" y="3548"/>
                  </a:lnTo>
                  <a:lnTo>
                    <a:pt x="2405" y="3547"/>
                  </a:lnTo>
                  <a:lnTo>
                    <a:pt x="2408" y="3546"/>
                  </a:lnTo>
                  <a:lnTo>
                    <a:pt x="2411" y="3545"/>
                  </a:lnTo>
                  <a:lnTo>
                    <a:pt x="2414" y="3542"/>
                  </a:lnTo>
                  <a:lnTo>
                    <a:pt x="2414" y="3541"/>
                  </a:lnTo>
                  <a:lnTo>
                    <a:pt x="2411" y="3543"/>
                  </a:lnTo>
                  <a:lnTo>
                    <a:pt x="2407" y="3544"/>
                  </a:lnTo>
                  <a:lnTo>
                    <a:pt x="2408" y="3542"/>
                  </a:lnTo>
                  <a:lnTo>
                    <a:pt x="2409" y="3541"/>
                  </a:lnTo>
                  <a:lnTo>
                    <a:pt x="2433" y="3525"/>
                  </a:lnTo>
                  <a:lnTo>
                    <a:pt x="2438" y="3522"/>
                  </a:lnTo>
                  <a:lnTo>
                    <a:pt x="2448" y="3519"/>
                  </a:lnTo>
                  <a:lnTo>
                    <a:pt x="2449" y="3517"/>
                  </a:lnTo>
                  <a:lnTo>
                    <a:pt x="2448" y="3516"/>
                  </a:lnTo>
                  <a:lnTo>
                    <a:pt x="2452" y="3517"/>
                  </a:lnTo>
                  <a:lnTo>
                    <a:pt x="2451" y="3518"/>
                  </a:lnTo>
                  <a:lnTo>
                    <a:pt x="2450" y="3520"/>
                  </a:lnTo>
                  <a:lnTo>
                    <a:pt x="2450" y="3522"/>
                  </a:lnTo>
                  <a:lnTo>
                    <a:pt x="2451" y="3524"/>
                  </a:lnTo>
                  <a:lnTo>
                    <a:pt x="2455" y="3525"/>
                  </a:lnTo>
                  <a:lnTo>
                    <a:pt x="2458" y="3529"/>
                  </a:lnTo>
                  <a:lnTo>
                    <a:pt x="2456" y="3524"/>
                  </a:lnTo>
                  <a:lnTo>
                    <a:pt x="2459" y="3521"/>
                  </a:lnTo>
                  <a:lnTo>
                    <a:pt x="2470" y="3517"/>
                  </a:lnTo>
                  <a:lnTo>
                    <a:pt x="2479" y="3516"/>
                  </a:lnTo>
                  <a:lnTo>
                    <a:pt x="2482" y="3514"/>
                  </a:lnTo>
                  <a:lnTo>
                    <a:pt x="2474" y="3512"/>
                  </a:lnTo>
                  <a:lnTo>
                    <a:pt x="2465" y="3514"/>
                  </a:lnTo>
                  <a:lnTo>
                    <a:pt x="2460" y="3512"/>
                  </a:lnTo>
                  <a:lnTo>
                    <a:pt x="2452" y="3513"/>
                  </a:lnTo>
                  <a:lnTo>
                    <a:pt x="2443" y="3512"/>
                  </a:lnTo>
                  <a:lnTo>
                    <a:pt x="2441" y="3513"/>
                  </a:lnTo>
                  <a:lnTo>
                    <a:pt x="2438" y="3516"/>
                  </a:lnTo>
                  <a:lnTo>
                    <a:pt x="2436" y="3515"/>
                  </a:lnTo>
                  <a:lnTo>
                    <a:pt x="2435" y="3514"/>
                  </a:lnTo>
                  <a:lnTo>
                    <a:pt x="2433" y="3514"/>
                  </a:lnTo>
                  <a:lnTo>
                    <a:pt x="2436" y="3509"/>
                  </a:lnTo>
                  <a:lnTo>
                    <a:pt x="2444" y="3502"/>
                  </a:lnTo>
                  <a:lnTo>
                    <a:pt x="2449" y="3496"/>
                  </a:lnTo>
                  <a:lnTo>
                    <a:pt x="2451" y="3495"/>
                  </a:lnTo>
                  <a:lnTo>
                    <a:pt x="2452" y="3493"/>
                  </a:lnTo>
                  <a:lnTo>
                    <a:pt x="2449" y="3493"/>
                  </a:lnTo>
                  <a:lnTo>
                    <a:pt x="2447" y="3494"/>
                  </a:lnTo>
                  <a:lnTo>
                    <a:pt x="2445" y="3491"/>
                  </a:lnTo>
                  <a:lnTo>
                    <a:pt x="2442" y="3487"/>
                  </a:lnTo>
                  <a:lnTo>
                    <a:pt x="2442" y="3489"/>
                  </a:lnTo>
                  <a:lnTo>
                    <a:pt x="2443" y="3494"/>
                  </a:lnTo>
                  <a:lnTo>
                    <a:pt x="2437" y="3501"/>
                  </a:lnTo>
                  <a:lnTo>
                    <a:pt x="2433" y="3502"/>
                  </a:lnTo>
                  <a:lnTo>
                    <a:pt x="2428" y="3506"/>
                  </a:lnTo>
                  <a:lnTo>
                    <a:pt x="2421" y="3509"/>
                  </a:lnTo>
                  <a:lnTo>
                    <a:pt x="2413" y="3516"/>
                  </a:lnTo>
                  <a:lnTo>
                    <a:pt x="2402" y="3520"/>
                  </a:lnTo>
                  <a:lnTo>
                    <a:pt x="2400" y="3520"/>
                  </a:lnTo>
                  <a:lnTo>
                    <a:pt x="2395" y="3516"/>
                  </a:lnTo>
                  <a:lnTo>
                    <a:pt x="2396" y="3514"/>
                  </a:lnTo>
                  <a:lnTo>
                    <a:pt x="2397" y="3512"/>
                  </a:lnTo>
                  <a:lnTo>
                    <a:pt x="2396" y="3512"/>
                  </a:lnTo>
                  <a:lnTo>
                    <a:pt x="2395" y="3514"/>
                  </a:lnTo>
                  <a:lnTo>
                    <a:pt x="2392" y="3516"/>
                  </a:lnTo>
                  <a:lnTo>
                    <a:pt x="2395" y="3519"/>
                  </a:lnTo>
                  <a:lnTo>
                    <a:pt x="2393" y="3520"/>
                  </a:lnTo>
                  <a:lnTo>
                    <a:pt x="2390" y="3522"/>
                  </a:lnTo>
                  <a:lnTo>
                    <a:pt x="2387" y="3524"/>
                  </a:lnTo>
                  <a:lnTo>
                    <a:pt x="2384" y="3527"/>
                  </a:lnTo>
                  <a:lnTo>
                    <a:pt x="2382" y="3524"/>
                  </a:lnTo>
                  <a:lnTo>
                    <a:pt x="2376" y="3527"/>
                  </a:lnTo>
                  <a:lnTo>
                    <a:pt x="2370" y="3528"/>
                  </a:lnTo>
                  <a:lnTo>
                    <a:pt x="2369" y="3526"/>
                  </a:lnTo>
                  <a:lnTo>
                    <a:pt x="2369" y="3524"/>
                  </a:lnTo>
                  <a:lnTo>
                    <a:pt x="2367" y="3523"/>
                  </a:lnTo>
                  <a:lnTo>
                    <a:pt x="2363" y="3524"/>
                  </a:lnTo>
                  <a:lnTo>
                    <a:pt x="2362" y="3523"/>
                  </a:lnTo>
                  <a:close/>
                  <a:moveTo>
                    <a:pt x="477" y="3326"/>
                  </a:moveTo>
                  <a:lnTo>
                    <a:pt x="478" y="3331"/>
                  </a:lnTo>
                  <a:lnTo>
                    <a:pt x="474" y="3329"/>
                  </a:lnTo>
                  <a:lnTo>
                    <a:pt x="473" y="3329"/>
                  </a:lnTo>
                  <a:lnTo>
                    <a:pt x="472" y="3327"/>
                  </a:lnTo>
                  <a:lnTo>
                    <a:pt x="473" y="3325"/>
                  </a:lnTo>
                  <a:lnTo>
                    <a:pt x="476" y="3326"/>
                  </a:lnTo>
                  <a:lnTo>
                    <a:pt x="477" y="3326"/>
                  </a:lnTo>
                  <a:close/>
                  <a:moveTo>
                    <a:pt x="2764" y="3315"/>
                  </a:moveTo>
                  <a:lnTo>
                    <a:pt x="2759" y="3317"/>
                  </a:lnTo>
                  <a:lnTo>
                    <a:pt x="2758" y="3318"/>
                  </a:lnTo>
                  <a:lnTo>
                    <a:pt x="2757" y="3319"/>
                  </a:lnTo>
                  <a:lnTo>
                    <a:pt x="2756" y="3318"/>
                  </a:lnTo>
                  <a:lnTo>
                    <a:pt x="2754" y="3316"/>
                  </a:lnTo>
                  <a:lnTo>
                    <a:pt x="2754" y="3314"/>
                  </a:lnTo>
                  <a:lnTo>
                    <a:pt x="2756" y="3314"/>
                  </a:lnTo>
                  <a:lnTo>
                    <a:pt x="2757" y="3314"/>
                  </a:lnTo>
                  <a:lnTo>
                    <a:pt x="2757" y="3316"/>
                  </a:lnTo>
                  <a:lnTo>
                    <a:pt x="2758" y="3316"/>
                  </a:lnTo>
                  <a:lnTo>
                    <a:pt x="2759" y="3316"/>
                  </a:lnTo>
                  <a:lnTo>
                    <a:pt x="2762" y="3313"/>
                  </a:lnTo>
                  <a:lnTo>
                    <a:pt x="2764" y="3312"/>
                  </a:lnTo>
                  <a:lnTo>
                    <a:pt x="2765" y="3313"/>
                  </a:lnTo>
                  <a:lnTo>
                    <a:pt x="2764" y="3315"/>
                  </a:lnTo>
                  <a:close/>
                  <a:moveTo>
                    <a:pt x="2779" y="3307"/>
                  </a:moveTo>
                  <a:lnTo>
                    <a:pt x="2781" y="3310"/>
                  </a:lnTo>
                  <a:lnTo>
                    <a:pt x="2782" y="3311"/>
                  </a:lnTo>
                  <a:lnTo>
                    <a:pt x="2774" y="3314"/>
                  </a:lnTo>
                  <a:lnTo>
                    <a:pt x="2773" y="3315"/>
                  </a:lnTo>
                  <a:lnTo>
                    <a:pt x="2773" y="3314"/>
                  </a:lnTo>
                  <a:lnTo>
                    <a:pt x="2773" y="3311"/>
                  </a:lnTo>
                  <a:lnTo>
                    <a:pt x="2773" y="3309"/>
                  </a:lnTo>
                  <a:lnTo>
                    <a:pt x="2773" y="3308"/>
                  </a:lnTo>
                  <a:lnTo>
                    <a:pt x="2776" y="3310"/>
                  </a:lnTo>
                  <a:lnTo>
                    <a:pt x="2777" y="3306"/>
                  </a:lnTo>
                  <a:lnTo>
                    <a:pt x="2779" y="3307"/>
                  </a:lnTo>
                  <a:close/>
                  <a:moveTo>
                    <a:pt x="539" y="3317"/>
                  </a:moveTo>
                  <a:lnTo>
                    <a:pt x="539" y="3318"/>
                  </a:lnTo>
                  <a:lnTo>
                    <a:pt x="532" y="3315"/>
                  </a:lnTo>
                  <a:lnTo>
                    <a:pt x="529" y="3312"/>
                  </a:lnTo>
                  <a:lnTo>
                    <a:pt x="528" y="3311"/>
                  </a:lnTo>
                  <a:lnTo>
                    <a:pt x="527" y="3310"/>
                  </a:lnTo>
                  <a:lnTo>
                    <a:pt x="523" y="3308"/>
                  </a:lnTo>
                  <a:lnTo>
                    <a:pt x="523" y="3306"/>
                  </a:lnTo>
                  <a:lnTo>
                    <a:pt x="524" y="3306"/>
                  </a:lnTo>
                  <a:lnTo>
                    <a:pt x="526" y="3306"/>
                  </a:lnTo>
                  <a:lnTo>
                    <a:pt x="530" y="3308"/>
                  </a:lnTo>
                  <a:lnTo>
                    <a:pt x="534" y="3311"/>
                  </a:lnTo>
                  <a:lnTo>
                    <a:pt x="539" y="3317"/>
                  </a:lnTo>
                  <a:close/>
                  <a:moveTo>
                    <a:pt x="459" y="3314"/>
                  </a:moveTo>
                  <a:lnTo>
                    <a:pt x="458" y="3314"/>
                  </a:lnTo>
                  <a:lnTo>
                    <a:pt x="456" y="3314"/>
                  </a:lnTo>
                  <a:lnTo>
                    <a:pt x="454" y="3312"/>
                  </a:lnTo>
                  <a:lnTo>
                    <a:pt x="449" y="3308"/>
                  </a:lnTo>
                  <a:lnTo>
                    <a:pt x="449" y="3308"/>
                  </a:lnTo>
                  <a:lnTo>
                    <a:pt x="449" y="3307"/>
                  </a:lnTo>
                  <a:lnTo>
                    <a:pt x="451" y="3306"/>
                  </a:lnTo>
                  <a:lnTo>
                    <a:pt x="451" y="3305"/>
                  </a:lnTo>
                  <a:lnTo>
                    <a:pt x="450" y="3303"/>
                  </a:lnTo>
                  <a:lnTo>
                    <a:pt x="453" y="3301"/>
                  </a:lnTo>
                  <a:lnTo>
                    <a:pt x="456" y="3302"/>
                  </a:lnTo>
                  <a:lnTo>
                    <a:pt x="457" y="3304"/>
                  </a:lnTo>
                  <a:lnTo>
                    <a:pt x="459" y="3307"/>
                  </a:lnTo>
                  <a:lnTo>
                    <a:pt x="460" y="3311"/>
                  </a:lnTo>
                  <a:lnTo>
                    <a:pt x="460" y="3313"/>
                  </a:lnTo>
                  <a:lnTo>
                    <a:pt x="459" y="3314"/>
                  </a:lnTo>
                  <a:close/>
                  <a:moveTo>
                    <a:pt x="2532" y="3339"/>
                  </a:moveTo>
                  <a:lnTo>
                    <a:pt x="2519" y="3339"/>
                  </a:lnTo>
                  <a:lnTo>
                    <a:pt x="2508" y="3336"/>
                  </a:lnTo>
                  <a:lnTo>
                    <a:pt x="2501" y="3335"/>
                  </a:lnTo>
                  <a:lnTo>
                    <a:pt x="2493" y="3333"/>
                  </a:lnTo>
                  <a:lnTo>
                    <a:pt x="2476" y="3324"/>
                  </a:lnTo>
                  <a:lnTo>
                    <a:pt x="2474" y="3321"/>
                  </a:lnTo>
                  <a:lnTo>
                    <a:pt x="2472" y="3317"/>
                  </a:lnTo>
                  <a:lnTo>
                    <a:pt x="2469" y="3314"/>
                  </a:lnTo>
                  <a:lnTo>
                    <a:pt x="2466" y="3311"/>
                  </a:lnTo>
                  <a:lnTo>
                    <a:pt x="2448" y="3303"/>
                  </a:lnTo>
                  <a:lnTo>
                    <a:pt x="2447" y="3300"/>
                  </a:lnTo>
                  <a:lnTo>
                    <a:pt x="2450" y="3298"/>
                  </a:lnTo>
                  <a:lnTo>
                    <a:pt x="2454" y="3297"/>
                  </a:lnTo>
                  <a:lnTo>
                    <a:pt x="2458" y="3297"/>
                  </a:lnTo>
                  <a:lnTo>
                    <a:pt x="2470" y="3300"/>
                  </a:lnTo>
                  <a:lnTo>
                    <a:pt x="2485" y="3303"/>
                  </a:lnTo>
                  <a:lnTo>
                    <a:pt x="2491" y="3306"/>
                  </a:lnTo>
                  <a:lnTo>
                    <a:pt x="2499" y="3309"/>
                  </a:lnTo>
                  <a:lnTo>
                    <a:pt x="2506" y="3313"/>
                  </a:lnTo>
                  <a:lnTo>
                    <a:pt x="2522" y="3323"/>
                  </a:lnTo>
                  <a:lnTo>
                    <a:pt x="2524" y="3325"/>
                  </a:lnTo>
                  <a:lnTo>
                    <a:pt x="2532" y="3329"/>
                  </a:lnTo>
                  <a:lnTo>
                    <a:pt x="2534" y="3333"/>
                  </a:lnTo>
                  <a:lnTo>
                    <a:pt x="2536" y="3337"/>
                  </a:lnTo>
                  <a:lnTo>
                    <a:pt x="2534" y="3338"/>
                  </a:lnTo>
                  <a:lnTo>
                    <a:pt x="2532" y="3339"/>
                  </a:lnTo>
                  <a:close/>
                  <a:moveTo>
                    <a:pt x="512" y="3293"/>
                  </a:moveTo>
                  <a:lnTo>
                    <a:pt x="512" y="3293"/>
                  </a:lnTo>
                  <a:lnTo>
                    <a:pt x="510" y="3287"/>
                  </a:lnTo>
                  <a:lnTo>
                    <a:pt x="512" y="3286"/>
                  </a:lnTo>
                  <a:lnTo>
                    <a:pt x="512" y="3284"/>
                  </a:lnTo>
                  <a:lnTo>
                    <a:pt x="512" y="3284"/>
                  </a:lnTo>
                  <a:lnTo>
                    <a:pt x="514" y="3286"/>
                  </a:lnTo>
                  <a:lnTo>
                    <a:pt x="514" y="3288"/>
                  </a:lnTo>
                  <a:lnTo>
                    <a:pt x="515" y="3290"/>
                  </a:lnTo>
                  <a:lnTo>
                    <a:pt x="515" y="3291"/>
                  </a:lnTo>
                  <a:lnTo>
                    <a:pt x="512" y="3293"/>
                  </a:lnTo>
                  <a:close/>
                  <a:moveTo>
                    <a:pt x="506" y="3289"/>
                  </a:moveTo>
                  <a:lnTo>
                    <a:pt x="506" y="3292"/>
                  </a:lnTo>
                  <a:lnTo>
                    <a:pt x="503" y="3288"/>
                  </a:lnTo>
                  <a:lnTo>
                    <a:pt x="500" y="3279"/>
                  </a:lnTo>
                  <a:lnTo>
                    <a:pt x="501" y="3277"/>
                  </a:lnTo>
                  <a:lnTo>
                    <a:pt x="502" y="3274"/>
                  </a:lnTo>
                  <a:lnTo>
                    <a:pt x="503" y="3273"/>
                  </a:lnTo>
                  <a:lnTo>
                    <a:pt x="506" y="3275"/>
                  </a:lnTo>
                  <a:lnTo>
                    <a:pt x="508" y="3277"/>
                  </a:lnTo>
                  <a:lnTo>
                    <a:pt x="508" y="3278"/>
                  </a:lnTo>
                  <a:lnTo>
                    <a:pt x="509" y="3281"/>
                  </a:lnTo>
                  <a:lnTo>
                    <a:pt x="509" y="3283"/>
                  </a:lnTo>
                  <a:lnTo>
                    <a:pt x="508" y="3286"/>
                  </a:lnTo>
                  <a:lnTo>
                    <a:pt x="506" y="3289"/>
                  </a:lnTo>
                  <a:close/>
                  <a:moveTo>
                    <a:pt x="2733" y="3259"/>
                  </a:moveTo>
                  <a:lnTo>
                    <a:pt x="2732" y="3259"/>
                  </a:lnTo>
                  <a:lnTo>
                    <a:pt x="2730" y="3259"/>
                  </a:lnTo>
                  <a:lnTo>
                    <a:pt x="2730" y="3258"/>
                  </a:lnTo>
                  <a:lnTo>
                    <a:pt x="2730" y="3257"/>
                  </a:lnTo>
                  <a:lnTo>
                    <a:pt x="2730" y="3255"/>
                  </a:lnTo>
                  <a:lnTo>
                    <a:pt x="2733" y="3254"/>
                  </a:lnTo>
                  <a:lnTo>
                    <a:pt x="2735" y="3254"/>
                  </a:lnTo>
                  <a:lnTo>
                    <a:pt x="2735" y="3255"/>
                  </a:lnTo>
                  <a:lnTo>
                    <a:pt x="2734" y="3257"/>
                  </a:lnTo>
                  <a:lnTo>
                    <a:pt x="2733" y="3259"/>
                  </a:lnTo>
                  <a:close/>
                  <a:moveTo>
                    <a:pt x="441" y="3262"/>
                  </a:moveTo>
                  <a:lnTo>
                    <a:pt x="457" y="3268"/>
                  </a:lnTo>
                  <a:lnTo>
                    <a:pt x="473" y="3271"/>
                  </a:lnTo>
                  <a:lnTo>
                    <a:pt x="485" y="3275"/>
                  </a:lnTo>
                  <a:lnTo>
                    <a:pt x="492" y="3276"/>
                  </a:lnTo>
                  <a:lnTo>
                    <a:pt x="495" y="3277"/>
                  </a:lnTo>
                  <a:lnTo>
                    <a:pt x="496" y="3279"/>
                  </a:lnTo>
                  <a:lnTo>
                    <a:pt x="498" y="3282"/>
                  </a:lnTo>
                  <a:lnTo>
                    <a:pt x="501" y="3289"/>
                  </a:lnTo>
                  <a:lnTo>
                    <a:pt x="504" y="3293"/>
                  </a:lnTo>
                  <a:lnTo>
                    <a:pt x="509" y="3302"/>
                  </a:lnTo>
                  <a:lnTo>
                    <a:pt x="514" y="3308"/>
                  </a:lnTo>
                  <a:lnTo>
                    <a:pt x="515" y="3310"/>
                  </a:lnTo>
                  <a:lnTo>
                    <a:pt x="514" y="3311"/>
                  </a:lnTo>
                  <a:lnTo>
                    <a:pt x="514" y="3312"/>
                  </a:lnTo>
                  <a:lnTo>
                    <a:pt x="517" y="3317"/>
                  </a:lnTo>
                  <a:lnTo>
                    <a:pt x="523" y="3322"/>
                  </a:lnTo>
                  <a:lnTo>
                    <a:pt x="528" y="3325"/>
                  </a:lnTo>
                  <a:lnTo>
                    <a:pt x="537" y="3329"/>
                  </a:lnTo>
                  <a:lnTo>
                    <a:pt x="543" y="3333"/>
                  </a:lnTo>
                  <a:lnTo>
                    <a:pt x="545" y="3335"/>
                  </a:lnTo>
                  <a:lnTo>
                    <a:pt x="548" y="3338"/>
                  </a:lnTo>
                  <a:lnTo>
                    <a:pt x="550" y="3339"/>
                  </a:lnTo>
                  <a:lnTo>
                    <a:pt x="552" y="3345"/>
                  </a:lnTo>
                  <a:lnTo>
                    <a:pt x="556" y="3352"/>
                  </a:lnTo>
                  <a:lnTo>
                    <a:pt x="559" y="3364"/>
                  </a:lnTo>
                  <a:lnTo>
                    <a:pt x="561" y="3363"/>
                  </a:lnTo>
                  <a:lnTo>
                    <a:pt x="561" y="3359"/>
                  </a:lnTo>
                  <a:lnTo>
                    <a:pt x="561" y="3358"/>
                  </a:lnTo>
                  <a:lnTo>
                    <a:pt x="562" y="3358"/>
                  </a:lnTo>
                  <a:lnTo>
                    <a:pt x="563" y="3360"/>
                  </a:lnTo>
                  <a:lnTo>
                    <a:pt x="564" y="3363"/>
                  </a:lnTo>
                  <a:lnTo>
                    <a:pt x="567" y="3370"/>
                  </a:lnTo>
                  <a:lnTo>
                    <a:pt x="566" y="3372"/>
                  </a:lnTo>
                  <a:lnTo>
                    <a:pt x="565" y="3372"/>
                  </a:lnTo>
                  <a:lnTo>
                    <a:pt x="561" y="3371"/>
                  </a:lnTo>
                  <a:lnTo>
                    <a:pt x="560" y="3372"/>
                  </a:lnTo>
                  <a:lnTo>
                    <a:pt x="558" y="3375"/>
                  </a:lnTo>
                  <a:lnTo>
                    <a:pt x="557" y="3376"/>
                  </a:lnTo>
                  <a:lnTo>
                    <a:pt x="556" y="3375"/>
                  </a:lnTo>
                  <a:lnTo>
                    <a:pt x="546" y="3373"/>
                  </a:lnTo>
                  <a:lnTo>
                    <a:pt x="540" y="3370"/>
                  </a:lnTo>
                  <a:lnTo>
                    <a:pt x="531" y="3367"/>
                  </a:lnTo>
                  <a:lnTo>
                    <a:pt x="521" y="3363"/>
                  </a:lnTo>
                  <a:lnTo>
                    <a:pt x="516" y="3360"/>
                  </a:lnTo>
                  <a:lnTo>
                    <a:pt x="511" y="3357"/>
                  </a:lnTo>
                  <a:lnTo>
                    <a:pt x="508" y="3355"/>
                  </a:lnTo>
                  <a:lnTo>
                    <a:pt x="507" y="3353"/>
                  </a:lnTo>
                  <a:lnTo>
                    <a:pt x="508" y="3352"/>
                  </a:lnTo>
                  <a:lnTo>
                    <a:pt x="514" y="3345"/>
                  </a:lnTo>
                  <a:lnTo>
                    <a:pt x="517" y="3342"/>
                  </a:lnTo>
                  <a:lnTo>
                    <a:pt x="517" y="3339"/>
                  </a:lnTo>
                  <a:lnTo>
                    <a:pt x="518" y="3336"/>
                  </a:lnTo>
                  <a:lnTo>
                    <a:pt x="518" y="3333"/>
                  </a:lnTo>
                  <a:lnTo>
                    <a:pt x="517" y="3333"/>
                  </a:lnTo>
                  <a:lnTo>
                    <a:pt x="517" y="3337"/>
                  </a:lnTo>
                  <a:lnTo>
                    <a:pt x="516" y="3339"/>
                  </a:lnTo>
                  <a:lnTo>
                    <a:pt x="515" y="3342"/>
                  </a:lnTo>
                  <a:lnTo>
                    <a:pt x="514" y="3342"/>
                  </a:lnTo>
                  <a:lnTo>
                    <a:pt x="506" y="3344"/>
                  </a:lnTo>
                  <a:lnTo>
                    <a:pt x="500" y="3344"/>
                  </a:lnTo>
                  <a:lnTo>
                    <a:pt x="497" y="3346"/>
                  </a:lnTo>
                  <a:lnTo>
                    <a:pt x="496" y="3347"/>
                  </a:lnTo>
                  <a:lnTo>
                    <a:pt x="494" y="3345"/>
                  </a:lnTo>
                  <a:lnTo>
                    <a:pt x="490" y="3342"/>
                  </a:lnTo>
                  <a:lnTo>
                    <a:pt x="485" y="3339"/>
                  </a:lnTo>
                  <a:lnTo>
                    <a:pt x="485" y="3338"/>
                  </a:lnTo>
                  <a:lnTo>
                    <a:pt x="489" y="3337"/>
                  </a:lnTo>
                  <a:lnTo>
                    <a:pt x="491" y="3334"/>
                  </a:lnTo>
                  <a:lnTo>
                    <a:pt x="491" y="3334"/>
                  </a:lnTo>
                  <a:lnTo>
                    <a:pt x="490" y="3334"/>
                  </a:lnTo>
                  <a:lnTo>
                    <a:pt x="489" y="3334"/>
                  </a:lnTo>
                  <a:lnTo>
                    <a:pt x="486" y="3331"/>
                  </a:lnTo>
                  <a:lnTo>
                    <a:pt x="485" y="3330"/>
                  </a:lnTo>
                  <a:lnTo>
                    <a:pt x="482" y="3331"/>
                  </a:lnTo>
                  <a:lnTo>
                    <a:pt x="481" y="3331"/>
                  </a:lnTo>
                  <a:lnTo>
                    <a:pt x="480" y="3329"/>
                  </a:lnTo>
                  <a:lnTo>
                    <a:pt x="482" y="3325"/>
                  </a:lnTo>
                  <a:lnTo>
                    <a:pt x="482" y="3324"/>
                  </a:lnTo>
                  <a:lnTo>
                    <a:pt x="479" y="3325"/>
                  </a:lnTo>
                  <a:lnTo>
                    <a:pt x="478" y="3325"/>
                  </a:lnTo>
                  <a:lnTo>
                    <a:pt x="478" y="3323"/>
                  </a:lnTo>
                  <a:lnTo>
                    <a:pt x="476" y="3323"/>
                  </a:lnTo>
                  <a:lnTo>
                    <a:pt x="474" y="3323"/>
                  </a:lnTo>
                  <a:lnTo>
                    <a:pt x="472" y="3322"/>
                  </a:lnTo>
                  <a:lnTo>
                    <a:pt x="471" y="3322"/>
                  </a:lnTo>
                  <a:lnTo>
                    <a:pt x="471" y="3324"/>
                  </a:lnTo>
                  <a:lnTo>
                    <a:pt x="470" y="3325"/>
                  </a:lnTo>
                  <a:lnTo>
                    <a:pt x="467" y="3322"/>
                  </a:lnTo>
                  <a:lnTo>
                    <a:pt x="465" y="3322"/>
                  </a:lnTo>
                  <a:lnTo>
                    <a:pt x="463" y="3324"/>
                  </a:lnTo>
                  <a:lnTo>
                    <a:pt x="463" y="3324"/>
                  </a:lnTo>
                  <a:lnTo>
                    <a:pt x="462" y="3323"/>
                  </a:lnTo>
                  <a:lnTo>
                    <a:pt x="462" y="3317"/>
                  </a:lnTo>
                  <a:lnTo>
                    <a:pt x="462" y="3315"/>
                  </a:lnTo>
                  <a:lnTo>
                    <a:pt x="462" y="3314"/>
                  </a:lnTo>
                  <a:lnTo>
                    <a:pt x="465" y="3313"/>
                  </a:lnTo>
                  <a:lnTo>
                    <a:pt x="474" y="3312"/>
                  </a:lnTo>
                  <a:lnTo>
                    <a:pt x="476" y="3311"/>
                  </a:lnTo>
                  <a:lnTo>
                    <a:pt x="468" y="3311"/>
                  </a:lnTo>
                  <a:lnTo>
                    <a:pt x="467" y="3310"/>
                  </a:lnTo>
                  <a:lnTo>
                    <a:pt x="465" y="3308"/>
                  </a:lnTo>
                  <a:lnTo>
                    <a:pt x="463" y="3308"/>
                  </a:lnTo>
                  <a:lnTo>
                    <a:pt x="462" y="3308"/>
                  </a:lnTo>
                  <a:lnTo>
                    <a:pt x="461" y="3306"/>
                  </a:lnTo>
                  <a:lnTo>
                    <a:pt x="458" y="3300"/>
                  </a:lnTo>
                  <a:lnTo>
                    <a:pt x="456" y="3299"/>
                  </a:lnTo>
                  <a:lnTo>
                    <a:pt x="452" y="3298"/>
                  </a:lnTo>
                  <a:lnTo>
                    <a:pt x="451" y="3297"/>
                  </a:lnTo>
                  <a:lnTo>
                    <a:pt x="450" y="3298"/>
                  </a:lnTo>
                  <a:lnTo>
                    <a:pt x="449" y="3299"/>
                  </a:lnTo>
                  <a:lnTo>
                    <a:pt x="449" y="3300"/>
                  </a:lnTo>
                  <a:lnTo>
                    <a:pt x="446" y="3301"/>
                  </a:lnTo>
                  <a:lnTo>
                    <a:pt x="444" y="3300"/>
                  </a:lnTo>
                  <a:lnTo>
                    <a:pt x="443" y="3299"/>
                  </a:lnTo>
                  <a:lnTo>
                    <a:pt x="441" y="3297"/>
                  </a:lnTo>
                  <a:lnTo>
                    <a:pt x="441" y="3295"/>
                  </a:lnTo>
                  <a:lnTo>
                    <a:pt x="442" y="3292"/>
                  </a:lnTo>
                  <a:lnTo>
                    <a:pt x="442" y="3290"/>
                  </a:lnTo>
                  <a:lnTo>
                    <a:pt x="441" y="3289"/>
                  </a:lnTo>
                  <a:lnTo>
                    <a:pt x="441" y="3288"/>
                  </a:lnTo>
                  <a:lnTo>
                    <a:pt x="440" y="3287"/>
                  </a:lnTo>
                  <a:lnTo>
                    <a:pt x="439" y="3288"/>
                  </a:lnTo>
                  <a:lnTo>
                    <a:pt x="439" y="3290"/>
                  </a:lnTo>
                  <a:lnTo>
                    <a:pt x="438" y="3291"/>
                  </a:lnTo>
                  <a:lnTo>
                    <a:pt x="437" y="3292"/>
                  </a:lnTo>
                  <a:lnTo>
                    <a:pt x="435" y="3290"/>
                  </a:lnTo>
                  <a:lnTo>
                    <a:pt x="434" y="3288"/>
                  </a:lnTo>
                  <a:lnTo>
                    <a:pt x="433" y="3286"/>
                  </a:lnTo>
                  <a:lnTo>
                    <a:pt x="426" y="3286"/>
                  </a:lnTo>
                  <a:lnTo>
                    <a:pt x="423" y="3288"/>
                  </a:lnTo>
                  <a:lnTo>
                    <a:pt x="422" y="3288"/>
                  </a:lnTo>
                  <a:lnTo>
                    <a:pt x="420" y="3288"/>
                  </a:lnTo>
                  <a:lnTo>
                    <a:pt x="420" y="3287"/>
                  </a:lnTo>
                  <a:lnTo>
                    <a:pt x="421" y="3284"/>
                  </a:lnTo>
                  <a:lnTo>
                    <a:pt x="421" y="3279"/>
                  </a:lnTo>
                  <a:lnTo>
                    <a:pt x="421" y="3279"/>
                  </a:lnTo>
                  <a:lnTo>
                    <a:pt x="417" y="3278"/>
                  </a:lnTo>
                  <a:lnTo>
                    <a:pt x="417" y="3277"/>
                  </a:lnTo>
                  <a:lnTo>
                    <a:pt x="419" y="3272"/>
                  </a:lnTo>
                  <a:lnTo>
                    <a:pt x="420" y="3271"/>
                  </a:lnTo>
                  <a:lnTo>
                    <a:pt x="421" y="3271"/>
                  </a:lnTo>
                  <a:lnTo>
                    <a:pt x="427" y="3270"/>
                  </a:lnTo>
                  <a:lnTo>
                    <a:pt x="429" y="3271"/>
                  </a:lnTo>
                  <a:lnTo>
                    <a:pt x="432" y="3274"/>
                  </a:lnTo>
                  <a:lnTo>
                    <a:pt x="432" y="3273"/>
                  </a:lnTo>
                  <a:lnTo>
                    <a:pt x="431" y="3270"/>
                  </a:lnTo>
                  <a:lnTo>
                    <a:pt x="431" y="3267"/>
                  </a:lnTo>
                  <a:lnTo>
                    <a:pt x="433" y="3265"/>
                  </a:lnTo>
                  <a:lnTo>
                    <a:pt x="431" y="3265"/>
                  </a:lnTo>
                  <a:lnTo>
                    <a:pt x="424" y="3264"/>
                  </a:lnTo>
                  <a:lnTo>
                    <a:pt x="424" y="3265"/>
                  </a:lnTo>
                  <a:lnTo>
                    <a:pt x="424" y="3268"/>
                  </a:lnTo>
                  <a:lnTo>
                    <a:pt x="420" y="3270"/>
                  </a:lnTo>
                  <a:lnTo>
                    <a:pt x="417" y="3270"/>
                  </a:lnTo>
                  <a:lnTo>
                    <a:pt x="414" y="3270"/>
                  </a:lnTo>
                  <a:lnTo>
                    <a:pt x="411" y="3268"/>
                  </a:lnTo>
                  <a:lnTo>
                    <a:pt x="407" y="3264"/>
                  </a:lnTo>
                  <a:lnTo>
                    <a:pt x="405" y="3259"/>
                  </a:lnTo>
                  <a:lnTo>
                    <a:pt x="405" y="3257"/>
                  </a:lnTo>
                  <a:lnTo>
                    <a:pt x="406" y="3254"/>
                  </a:lnTo>
                  <a:lnTo>
                    <a:pt x="408" y="3253"/>
                  </a:lnTo>
                  <a:lnTo>
                    <a:pt x="413" y="3251"/>
                  </a:lnTo>
                  <a:lnTo>
                    <a:pt x="418" y="3251"/>
                  </a:lnTo>
                  <a:lnTo>
                    <a:pt x="425" y="3253"/>
                  </a:lnTo>
                  <a:lnTo>
                    <a:pt x="441" y="3262"/>
                  </a:lnTo>
                  <a:close/>
                  <a:moveTo>
                    <a:pt x="2735" y="3217"/>
                  </a:moveTo>
                  <a:lnTo>
                    <a:pt x="2733" y="3222"/>
                  </a:lnTo>
                  <a:lnTo>
                    <a:pt x="2731" y="3224"/>
                  </a:lnTo>
                  <a:lnTo>
                    <a:pt x="2730" y="3225"/>
                  </a:lnTo>
                  <a:lnTo>
                    <a:pt x="2726" y="3226"/>
                  </a:lnTo>
                  <a:lnTo>
                    <a:pt x="2719" y="3227"/>
                  </a:lnTo>
                  <a:lnTo>
                    <a:pt x="2717" y="3227"/>
                  </a:lnTo>
                  <a:lnTo>
                    <a:pt x="2717" y="3231"/>
                  </a:lnTo>
                  <a:lnTo>
                    <a:pt x="2717" y="3233"/>
                  </a:lnTo>
                  <a:lnTo>
                    <a:pt x="2718" y="3234"/>
                  </a:lnTo>
                  <a:lnTo>
                    <a:pt x="2719" y="3234"/>
                  </a:lnTo>
                  <a:lnTo>
                    <a:pt x="2722" y="3234"/>
                  </a:lnTo>
                  <a:lnTo>
                    <a:pt x="2723" y="3234"/>
                  </a:lnTo>
                  <a:lnTo>
                    <a:pt x="2724" y="3235"/>
                  </a:lnTo>
                  <a:lnTo>
                    <a:pt x="2724" y="3236"/>
                  </a:lnTo>
                  <a:lnTo>
                    <a:pt x="2725" y="3237"/>
                  </a:lnTo>
                  <a:lnTo>
                    <a:pt x="2725" y="3240"/>
                  </a:lnTo>
                  <a:lnTo>
                    <a:pt x="2724" y="3243"/>
                  </a:lnTo>
                  <a:lnTo>
                    <a:pt x="2722" y="3249"/>
                  </a:lnTo>
                  <a:lnTo>
                    <a:pt x="2719" y="3253"/>
                  </a:lnTo>
                  <a:lnTo>
                    <a:pt x="2715" y="3255"/>
                  </a:lnTo>
                  <a:lnTo>
                    <a:pt x="2715" y="3256"/>
                  </a:lnTo>
                  <a:lnTo>
                    <a:pt x="2714" y="3257"/>
                  </a:lnTo>
                  <a:lnTo>
                    <a:pt x="2713" y="3262"/>
                  </a:lnTo>
                  <a:lnTo>
                    <a:pt x="2712" y="3265"/>
                  </a:lnTo>
                  <a:lnTo>
                    <a:pt x="2706" y="3273"/>
                  </a:lnTo>
                  <a:lnTo>
                    <a:pt x="2704" y="3275"/>
                  </a:lnTo>
                  <a:lnTo>
                    <a:pt x="2704" y="3277"/>
                  </a:lnTo>
                  <a:lnTo>
                    <a:pt x="2702" y="3281"/>
                  </a:lnTo>
                  <a:lnTo>
                    <a:pt x="2701" y="3284"/>
                  </a:lnTo>
                  <a:lnTo>
                    <a:pt x="2696" y="3292"/>
                  </a:lnTo>
                  <a:lnTo>
                    <a:pt x="2695" y="3294"/>
                  </a:lnTo>
                  <a:lnTo>
                    <a:pt x="2694" y="3296"/>
                  </a:lnTo>
                  <a:lnTo>
                    <a:pt x="2694" y="3299"/>
                  </a:lnTo>
                  <a:lnTo>
                    <a:pt x="2694" y="3300"/>
                  </a:lnTo>
                  <a:lnTo>
                    <a:pt x="2693" y="3303"/>
                  </a:lnTo>
                  <a:lnTo>
                    <a:pt x="2691" y="3305"/>
                  </a:lnTo>
                  <a:lnTo>
                    <a:pt x="2691" y="3306"/>
                  </a:lnTo>
                  <a:lnTo>
                    <a:pt x="2691" y="3308"/>
                  </a:lnTo>
                  <a:lnTo>
                    <a:pt x="2692" y="3309"/>
                  </a:lnTo>
                  <a:lnTo>
                    <a:pt x="2692" y="3311"/>
                  </a:lnTo>
                  <a:lnTo>
                    <a:pt x="2691" y="3314"/>
                  </a:lnTo>
                  <a:lnTo>
                    <a:pt x="2694" y="3311"/>
                  </a:lnTo>
                  <a:lnTo>
                    <a:pt x="2698" y="3305"/>
                  </a:lnTo>
                  <a:lnTo>
                    <a:pt x="2702" y="3301"/>
                  </a:lnTo>
                  <a:lnTo>
                    <a:pt x="2704" y="3300"/>
                  </a:lnTo>
                  <a:lnTo>
                    <a:pt x="2706" y="3298"/>
                  </a:lnTo>
                  <a:lnTo>
                    <a:pt x="2708" y="3293"/>
                  </a:lnTo>
                  <a:lnTo>
                    <a:pt x="2710" y="3290"/>
                  </a:lnTo>
                  <a:lnTo>
                    <a:pt x="2712" y="3288"/>
                  </a:lnTo>
                  <a:lnTo>
                    <a:pt x="2713" y="3289"/>
                  </a:lnTo>
                  <a:lnTo>
                    <a:pt x="2714" y="3291"/>
                  </a:lnTo>
                  <a:lnTo>
                    <a:pt x="2714" y="3293"/>
                  </a:lnTo>
                  <a:lnTo>
                    <a:pt x="2713" y="3297"/>
                  </a:lnTo>
                  <a:lnTo>
                    <a:pt x="2713" y="3297"/>
                  </a:lnTo>
                  <a:lnTo>
                    <a:pt x="2715" y="3295"/>
                  </a:lnTo>
                  <a:lnTo>
                    <a:pt x="2720" y="3293"/>
                  </a:lnTo>
                  <a:lnTo>
                    <a:pt x="2722" y="3293"/>
                  </a:lnTo>
                  <a:lnTo>
                    <a:pt x="2725" y="3297"/>
                  </a:lnTo>
                  <a:lnTo>
                    <a:pt x="2728" y="3296"/>
                  </a:lnTo>
                  <a:lnTo>
                    <a:pt x="2733" y="3295"/>
                  </a:lnTo>
                  <a:lnTo>
                    <a:pt x="2734" y="3295"/>
                  </a:lnTo>
                  <a:lnTo>
                    <a:pt x="2733" y="3297"/>
                  </a:lnTo>
                  <a:lnTo>
                    <a:pt x="2731" y="3300"/>
                  </a:lnTo>
                  <a:lnTo>
                    <a:pt x="2727" y="3303"/>
                  </a:lnTo>
                  <a:lnTo>
                    <a:pt x="2717" y="3309"/>
                  </a:lnTo>
                  <a:lnTo>
                    <a:pt x="2713" y="3313"/>
                  </a:lnTo>
                  <a:lnTo>
                    <a:pt x="2714" y="3313"/>
                  </a:lnTo>
                  <a:lnTo>
                    <a:pt x="2717" y="3311"/>
                  </a:lnTo>
                  <a:lnTo>
                    <a:pt x="2718" y="3310"/>
                  </a:lnTo>
                  <a:lnTo>
                    <a:pt x="2721" y="3310"/>
                  </a:lnTo>
                  <a:lnTo>
                    <a:pt x="2722" y="3311"/>
                  </a:lnTo>
                  <a:lnTo>
                    <a:pt x="2721" y="3312"/>
                  </a:lnTo>
                  <a:lnTo>
                    <a:pt x="2721" y="3315"/>
                  </a:lnTo>
                  <a:lnTo>
                    <a:pt x="2715" y="3322"/>
                  </a:lnTo>
                  <a:lnTo>
                    <a:pt x="2717" y="3321"/>
                  </a:lnTo>
                  <a:lnTo>
                    <a:pt x="2724" y="3318"/>
                  </a:lnTo>
                  <a:lnTo>
                    <a:pt x="2728" y="3322"/>
                  </a:lnTo>
                  <a:lnTo>
                    <a:pt x="2734" y="3321"/>
                  </a:lnTo>
                  <a:lnTo>
                    <a:pt x="2738" y="3320"/>
                  </a:lnTo>
                  <a:lnTo>
                    <a:pt x="2738" y="3321"/>
                  </a:lnTo>
                  <a:lnTo>
                    <a:pt x="2738" y="3322"/>
                  </a:lnTo>
                  <a:lnTo>
                    <a:pt x="2738" y="3325"/>
                  </a:lnTo>
                  <a:lnTo>
                    <a:pt x="2739" y="3325"/>
                  </a:lnTo>
                  <a:lnTo>
                    <a:pt x="2740" y="3324"/>
                  </a:lnTo>
                  <a:lnTo>
                    <a:pt x="2741" y="3323"/>
                  </a:lnTo>
                  <a:lnTo>
                    <a:pt x="2741" y="3318"/>
                  </a:lnTo>
                  <a:lnTo>
                    <a:pt x="2741" y="3318"/>
                  </a:lnTo>
                  <a:lnTo>
                    <a:pt x="2743" y="3318"/>
                  </a:lnTo>
                  <a:lnTo>
                    <a:pt x="2743" y="3320"/>
                  </a:lnTo>
                  <a:lnTo>
                    <a:pt x="2743" y="3323"/>
                  </a:lnTo>
                  <a:lnTo>
                    <a:pt x="2743" y="3327"/>
                  </a:lnTo>
                  <a:lnTo>
                    <a:pt x="2741" y="3330"/>
                  </a:lnTo>
                  <a:lnTo>
                    <a:pt x="2739" y="3335"/>
                  </a:lnTo>
                  <a:lnTo>
                    <a:pt x="2739" y="3338"/>
                  </a:lnTo>
                  <a:lnTo>
                    <a:pt x="2738" y="3339"/>
                  </a:lnTo>
                  <a:lnTo>
                    <a:pt x="2739" y="3339"/>
                  </a:lnTo>
                  <a:lnTo>
                    <a:pt x="2741" y="3338"/>
                  </a:lnTo>
                  <a:lnTo>
                    <a:pt x="2742" y="3337"/>
                  </a:lnTo>
                  <a:lnTo>
                    <a:pt x="2741" y="3334"/>
                  </a:lnTo>
                  <a:lnTo>
                    <a:pt x="2742" y="3334"/>
                  </a:lnTo>
                  <a:lnTo>
                    <a:pt x="2744" y="3331"/>
                  </a:lnTo>
                  <a:lnTo>
                    <a:pt x="2748" y="3329"/>
                  </a:lnTo>
                  <a:lnTo>
                    <a:pt x="2749" y="3328"/>
                  </a:lnTo>
                  <a:lnTo>
                    <a:pt x="2749" y="3329"/>
                  </a:lnTo>
                  <a:lnTo>
                    <a:pt x="2749" y="3331"/>
                  </a:lnTo>
                  <a:lnTo>
                    <a:pt x="2751" y="3330"/>
                  </a:lnTo>
                  <a:lnTo>
                    <a:pt x="2753" y="3328"/>
                  </a:lnTo>
                  <a:lnTo>
                    <a:pt x="2755" y="3327"/>
                  </a:lnTo>
                  <a:lnTo>
                    <a:pt x="2757" y="3326"/>
                  </a:lnTo>
                  <a:lnTo>
                    <a:pt x="2759" y="3325"/>
                  </a:lnTo>
                  <a:lnTo>
                    <a:pt x="2761" y="3322"/>
                  </a:lnTo>
                  <a:lnTo>
                    <a:pt x="2764" y="3319"/>
                  </a:lnTo>
                  <a:lnTo>
                    <a:pt x="2766" y="3317"/>
                  </a:lnTo>
                  <a:lnTo>
                    <a:pt x="2767" y="3317"/>
                  </a:lnTo>
                  <a:lnTo>
                    <a:pt x="2767" y="3321"/>
                  </a:lnTo>
                  <a:lnTo>
                    <a:pt x="2767" y="3324"/>
                  </a:lnTo>
                  <a:lnTo>
                    <a:pt x="2767" y="3327"/>
                  </a:lnTo>
                  <a:lnTo>
                    <a:pt x="2767" y="3327"/>
                  </a:lnTo>
                  <a:lnTo>
                    <a:pt x="2770" y="3324"/>
                  </a:lnTo>
                  <a:lnTo>
                    <a:pt x="2770" y="3323"/>
                  </a:lnTo>
                  <a:lnTo>
                    <a:pt x="2771" y="3323"/>
                  </a:lnTo>
                  <a:lnTo>
                    <a:pt x="2773" y="3323"/>
                  </a:lnTo>
                  <a:lnTo>
                    <a:pt x="2783" y="3322"/>
                  </a:lnTo>
                  <a:lnTo>
                    <a:pt x="2786" y="3323"/>
                  </a:lnTo>
                  <a:lnTo>
                    <a:pt x="2790" y="3325"/>
                  </a:lnTo>
                  <a:lnTo>
                    <a:pt x="2794" y="3328"/>
                  </a:lnTo>
                  <a:lnTo>
                    <a:pt x="2795" y="3331"/>
                  </a:lnTo>
                  <a:lnTo>
                    <a:pt x="2796" y="3334"/>
                  </a:lnTo>
                  <a:lnTo>
                    <a:pt x="2795" y="3336"/>
                  </a:lnTo>
                  <a:lnTo>
                    <a:pt x="2792" y="3339"/>
                  </a:lnTo>
                  <a:lnTo>
                    <a:pt x="2790" y="3342"/>
                  </a:lnTo>
                  <a:lnTo>
                    <a:pt x="2788" y="3344"/>
                  </a:lnTo>
                  <a:lnTo>
                    <a:pt x="2787" y="3345"/>
                  </a:lnTo>
                  <a:lnTo>
                    <a:pt x="2787" y="3347"/>
                  </a:lnTo>
                  <a:lnTo>
                    <a:pt x="2785" y="3349"/>
                  </a:lnTo>
                  <a:lnTo>
                    <a:pt x="2776" y="3353"/>
                  </a:lnTo>
                  <a:lnTo>
                    <a:pt x="2779" y="3354"/>
                  </a:lnTo>
                  <a:lnTo>
                    <a:pt x="2783" y="3353"/>
                  </a:lnTo>
                  <a:lnTo>
                    <a:pt x="2787" y="3353"/>
                  </a:lnTo>
                  <a:lnTo>
                    <a:pt x="2787" y="3353"/>
                  </a:lnTo>
                  <a:lnTo>
                    <a:pt x="2786" y="3355"/>
                  </a:lnTo>
                  <a:lnTo>
                    <a:pt x="2783" y="3356"/>
                  </a:lnTo>
                  <a:lnTo>
                    <a:pt x="2782" y="3356"/>
                  </a:lnTo>
                  <a:lnTo>
                    <a:pt x="2783" y="3358"/>
                  </a:lnTo>
                  <a:lnTo>
                    <a:pt x="2786" y="3359"/>
                  </a:lnTo>
                  <a:lnTo>
                    <a:pt x="2788" y="3358"/>
                  </a:lnTo>
                  <a:lnTo>
                    <a:pt x="2792" y="3359"/>
                  </a:lnTo>
                  <a:lnTo>
                    <a:pt x="2791" y="3360"/>
                  </a:lnTo>
                  <a:lnTo>
                    <a:pt x="2789" y="3364"/>
                  </a:lnTo>
                  <a:lnTo>
                    <a:pt x="2788" y="3366"/>
                  </a:lnTo>
                  <a:lnTo>
                    <a:pt x="2786" y="3368"/>
                  </a:lnTo>
                  <a:lnTo>
                    <a:pt x="2780" y="3372"/>
                  </a:lnTo>
                  <a:lnTo>
                    <a:pt x="2778" y="3372"/>
                  </a:lnTo>
                  <a:lnTo>
                    <a:pt x="2778" y="3373"/>
                  </a:lnTo>
                  <a:lnTo>
                    <a:pt x="2784" y="3370"/>
                  </a:lnTo>
                  <a:lnTo>
                    <a:pt x="2787" y="3370"/>
                  </a:lnTo>
                  <a:lnTo>
                    <a:pt x="2788" y="3370"/>
                  </a:lnTo>
                  <a:lnTo>
                    <a:pt x="2791" y="3368"/>
                  </a:lnTo>
                  <a:lnTo>
                    <a:pt x="2793" y="3367"/>
                  </a:lnTo>
                  <a:lnTo>
                    <a:pt x="2796" y="3369"/>
                  </a:lnTo>
                  <a:lnTo>
                    <a:pt x="2801" y="3364"/>
                  </a:lnTo>
                  <a:lnTo>
                    <a:pt x="2802" y="3364"/>
                  </a:lnTo>
                  <a:lnTo>
                    <a:pt x="2805" y="3364"/>
                  </a:lnTo>
                  <a:lnTo>
                    <a:pt x="2807" y="3364"/>
                  </a:lnTo>
                  <a:lnTo>
                    <a:pt x="2809" y="3361"/>
                  </a:lnTo>
                  <a:lnTo>
                    <a:pt x="2812" y="3360"/>
                  </a:lnTo>
                  <a:lnTo>
                    <a:pt x="2812" y="3360"/>
                  </a:lnTo>
                  <a:lnTo>
                    <a:pt x="2813" y="3361"/>
                  </a:lnTo>
                  <a:lnTo>
                    <a:pt x="2813" y="3364"/>
                  </a:lnTo>
                  <a:lnTo>
                    <a:pt x="2812" y="3367"/>
                  </a:lnTo>
                  <a:lnTo>
                    <a:pt x="2812" y="3369"/>
                  </a:lnTo>
                  <a:lnTo>
                    <a:pt x="2809" y="3372"/>
                  </a:lnTo>
                  <a:lnTo>
                    <a:pt x="2808" y="3374"/>
                  </a:lnTo>
                  <a:lnTo>
                    <a:pt x="2806" y="3374"/>
                  </a:lnTo>
                  <a:lnTo>
                    <a:pt x="2804" y="3374"/>
                  </a:lnTo>
                  <a:lnTo>
                    <a:pt x="2803" y="3374"/>
                  </a:lnTo>
                  <a:lnTo>
                    <a:pt x="2801" y="3377"/>
                  </a:lnTo>
                  <a:lnTo>
                    <a:pt x="2797" y="3380"/>
                  </a:lnTo>
                  <a:lnTo>
                    <a:pt x="2794" y="3381"/>
                  </a:lnTo>
                  <a:lnTo>
                    <a:pt x="2796" y="3383"/>
                  </a:lnTo>
                  <a:lnTo>
                    <a:pt x="2797" y="3386"/>
                  </a:lnTo>
                  <a:lnTo>
                    <a:pt x="2795" y="3387"/>
                  </a:lnTo>
                  <a:lnTo>
                    <a:pt x="2791" y="3388"/>
                  </a:lnTo>
                  <a:lnTo>
                    <a:pt x="2791" y="3389"/>
                  </a:lnTo>
                  <a:lnTo>
                    <a:pt x="2790" y="3390"/>
                  </a:lnTo>
                  <a:lnTo>
                    <a:pt x="2786" y="3391"/>
                  </a:lnTo>
                  <a:lnTo>
                    <a:pt x="2788" y="3391"/>
                  </a:lnTo>
                  <a:lnTo>
                    <a:pt x="2793" y="3390"/>
                  </a:lnTo>
                  <a:lnTo>
                    <a:pt x="2793" y="3391"/>
                  </a:lnTo>
                  <a:lnTo>
                    <a:pt x="2793" y="3393"/>
                  </a:lnTo>
                  <a:lnTo>
                    <a:pt x="2792" y="3395"/>
                  </a:lnTo>
                  <a:lnTo>
                    <a:pt x="2786" y="3401"/>
                  </a:lnTo>
                  <a:lnTo>
                    <a:pt x="2786" y="3402"/>
                  </a:lnTo>
                  <a:lnTo>
                    <a:pt x="2787" y="3404"/>
                  </a:lnTo>
                  <a:lnTo>
                    <a:pt x="2788" y="3407"/>
                  </a:lnTo>
                  <a:lnTo>
                    <a:pt x="2789" y="3408"/>
                  </a:lnTo>
                  <a:lnTo>
                    <a:pt x="2792" y="3408"/>
                  </a:lnTo>
                  <a:lnTo>
                    <a:pt x="2795" y="3407"/>
                  </a:lnTo>
                  <a:lnTo>
                    <a:pt x="2798" y="3403"/>
                  </a:lnTo>
                  <a:lnTo>
                    <a:pt x="2804" y="3391"/>
                  </a:lnTo>
                  <a:lnTo>
                    <a:pt x="2811" y="3388"/>
                  </a:lnTo>
                  <a:lnTo>
                    <a:pt x="2816" y="3385"/>
                  </a:lnTo>
                  <a:lnTo>
                    <a:pt x="2817" y="3385"/>
                  </a:lnTo>
                  <a:lnTo>
                    <a:pt x="2818" y="3386"/>
                  </a:lnTo>
                  <a:lnTo>
                    <a:pt x="2818" y="3387"/>
                  </a:lnTo>
                  <a:lnTo>
                    <a:pt x="2815" y="3390"/>
                  </a:lnTo>
                  <a:lnTo>
                    <a:pt x="2814" y="3392"/>
                  </a:lnTo>
                  <a:lnTo>
                    <a:pt x="2810" y="3401"/>
                  </a:lnTo>
                  <a:lnTo>
                    <a:pt x="2809" y="3404"/>
                  </a:lnTo>
                  <a:lnTo>
                    <a:pt x="2808" y="3408"/>
                  </a:lnTo>
                  <a:lnTo>
                    <a:pt x="2808" y="3414"/>
                  </a:lnTo>
                  <a:lnTo>
                    <a:pt x="2809" y="3416"/>
                  </a:lnTo>
                  <a:lnTo>
                    <a:pt x="2810" y="3418"/>
                  </a:lnTo>
                  <a:lnTo>
                    <a:pt x="2812" y="3416"/>
                  </a:lnTo>
                  <a:lnTo>
                    <a:pt x="2816" y="3413"/>
                  </a:lnTo>
                  <a:lnTo>
                    <a:pt x="2818" y="3410"/>
                  </a:lnTo>
                  <a:lnTo>
                    <a:pt x="2820" y="3404"/>
                  </a:lnTo>
                  <a:lnTo>
                    <a:pt x="2821" y="3402"/>
                  </a:lnTo>
                  <a:lnTo>
                    <a:pt x="2822" y="3402"/>
                  </a:lnTo>
                  <a:lnTo>
                    <a:pt x="2823" y="3403"/>
                  </a:lnTo>
                  <a:lnTo>
                    <a:pt x="2823" y="3406"/>
                  </a:lnTo>
                  <a:lnTo>
                    <a:pt x="2824" y="3410"/>
                  </a:lnTo>
                  <a:lnTo>
                    <a:pt x="2825" y="3413"/>
                  </a:lnTo>
                  <a:lnTo>
                    <a:pt x="2824" y="3416"/>
                  </a:lnTo>
                  <a:lnTo>
                    <a:pt x="2824" y="3419"/>
                  </a:lnTo>
                  <a:lnTo>
                    <a:pt x="2817" y="3434"/>
                  </a:lnTo>
                  <a:lnTo>
                    <a:pt x="2817" y="3437"/>
                  </a:lnTo>
                  <a:lnTo>
                    <a:pt x="2817" y="3438"/>
                  </a:lnTo>
                  <a:lnTo>
                    <a:pt x="2817" y="3440"/>
                  </a:lnTo>
                  <a:lnTo>
                    <a:pt x="2815" y="3447"/>
                  </a:lnTo>
                  <a:lnTo>
                    <a:pt x="2812" y="3452"/>
                  </a:lnTo>
                  <a:lnTo>
                    <a:pt x="2811" y="3454"/>
                  </a:lnTo>
                  <a:lnTo>
                    <a:pt x="2810" y="3455"/>
                  </a:lnTo>
                  <a:lnTo>
                    <a:pt x="2808" y="3455"/>
                  </a:lnTo>
                  <a:lnTo>
                    <a:pt x="2807" y="3454"/>
                  </a:lnTo>
                  <a:lnTo>
                    <a:pt x="2806" y="3453"/>
                  </a:lnTo>
                  <a:lnTo>
                    <a:pt x="2804" y="3452"/>
                  </a:lnTo>
                  <a:lnTo>
                    <a:pt x="2803" y="3452"/>
                  </a:lnTo>
                  <a:lnTo>
                    <a:pt x="2801" y="3452"/>
                  </a:lnTo>
                  <a:lnTo>
                    <a:pt x="2797" y="3455"/>
                  </a:lnTo>
                  <a:lnTo>
                    <a:pt x="2795" y="3456"/>
                  </a:lnTo>
                  <a:lnTo>
                    <a:pt x="2795" y="3455"/>
                  </a:lnTo>
                  <a:lnTo>
                    <a:pt x="2794" y="3454"/>
                  </a:lnTo>
                  <a:lnTo>
                    <a:pt x="2795" y="3444"/>
                  </a:lnTo>
                  <a:lnTo>
                    <a:pt x="2795" y="3441"/>
                  </a:lnTo>
                  <a:lnTo>
                    <a:pt x="2794" y="3438"/>
                  </a:lnTo>
                  <a:lnTo>
                    <a:pt x="2795" y="3434"/>
                  </a:lnTo>
                  <a:lnTo>
                    <a:pt x="2795" y="3432"/>
                  </a:lnTo>
                  <a:lnTo>
                    <a:pt x="2795" y="3432"/>
                  </a:lnTo>
                  <a:lnTo>
                    <a:pt x="2793" y="3432"/>
                  </a:lnTo>
                  <a:lnTo>
                    <a:pt x="2792" y="3434"/>
                  </a:lnTo>
                  <a:lnTo>
                    <a:pt x="2789" y="3438"/>
                  </a:lnTo>
                  <a:lnTo>
                    <a:pt x="2786" y="3442"/>
                  </a:lnTo>
                  <a:lnTo>
                    <a:pt x="2781" y="3446"/>
                  </a:lnTo>
                  <a:lnTo>
                    <a:pt x="2780" y="3447"/>
                  </a:lnTo>
                  <a:lnTo>
                    <a:pt x="2778" y="3447"/>
                  </a:lnTo>
                  <a:lnTo>
                    <a:pt x="2777" y="3446"/>
                  </a:lnTo>
                  <a:lnTo>
                    <a:pt x="2776" y="3444"/>
                  </a:lnTo>
                  <a:lnTo>
                    <a:pt x="2776" y="3443"/>
                  </a:lnTo>
                  <a:lnTo>
                    <a:pt x="2777" y="3440"/>
                  </a:lnTo>
                  <a:lnTo>
                    <a:pt x="2779" y="3435"/>
                  </a:lnTo>
                  <a:lnTo>
                    <a:pt x="2782" y="3426"/>
                  </a:lnTo>
                  <a:lnTo>
                    <a:pt x="2786" y="3421"/>
                  </a:lnTo>
                  <a:lnTo>
                    <a:pt x="2787" y="3418"/>
                  </a:lnTo>
                  <a:lnTo>
                    <a:pt x="2786" y="3417"/>
                  </a:lnTo>
                  <a:lnTo>
                    <a:pt x="2785" y="3414"/>
                  </a:lnTo>
                  <a:lnTo>
                    <a:pt x="2784" y="3408"/>
                  </a:lnTo>
                  <a:lnTo>
                    <a:pt x="2782" y="3403"/>
                  </a:lnTo>
                  <a:lnTo>
                    <a:pt x="2780" y="3401"/>
                  </a:lnTo>
                  <a:lnTo>
                    <a:pt x="2776" y="3398"/>
                  </a:lnTo>
                  <a:lnTo>
                    <a:pt x="2775" y="3399"/>
                  </a:lnTo>
                  <a:lnTo>
                    <a:pt x="2775" y="3402"/>
                  </a:lnTo>
                  <a:lnTo>
                    <a:pt x="2769" y="3413"/>
                  </a:lnTo>
                  <a:lnTo>
                    <a:pt x="2768" y="3417"/>
                  </a:lnTo>
                  <a:lnTo>
                    <a:pt x="2767" y="3419"/>
                  </a:lnTo>
                  <a:lnTo>
                    <a:pt x="2766" y="3419"/>
                  </a:lnTo>
                  <a:lnTo>
                    <a:pt x="2764" y="3421"/>
                  </a:lnTo>
                  <a:lnTo>
                    <a:pt x="2764" y="3419"/>
                  </a:lnTo>
                  <a:lnTo>
                    <a:pt x="2767" y="3413"/>
                  </a:lnTo>
                  <a:lnTo>
                    <a:pt x="2767" y="3413"/>
                  </a:lnTo>
                  <a:lnTo>
                    <a:pt x="2764" y="3417"/>
                  </a:lnTo>
                  <a:lnTo>
                    <a:pt x="2761" y="3419"/>
                  </a:lnTo>
                  <a:lnTo>
                    <a:pt x="2758" y="3420"/>
                  </a:lnTo>
                  <a:lnTo>
                    <a:pt x="2756" y="3420"/>
                  </a:lnTo>
                  <a:lnTo>
                    <a:pt x="2754" y="3421"/>
                  </a:lnTo>
                  <a:lnTo>
                    <a:pt x="2747" y="3431"/>
                  </a:lnTo>
                  <a:lnTo>
                    <a:pt x="2746" y="3434"/>
                  </a:lnTo>
                  <a:lnTo>
                    <a:pt x="2745" y="3437"/>
                  </a:lnTo>
                  <a:lnTo>
                    <a:pt x="2741" y="3442"/>
                  </a:lnTo>
                  <a:lnTo>
                    <a:pt x="2740" y="3443"/>
                  </a:lnTo>
                  <a:lnTo>
                    <a:pt x="2737" y="3443"/>
                  </a:lnTo>
                  <a:lnTo>
                    <a:pt x="2735" y="3443"/>
                  </a:lnTo>
                  <a:lnTo>
                    <a:pt x="2733" y="3443"/>
                  </a:lnTo>
                  <a:lnTo>
                    <a:pt x="2729" y="3444"/>
                  </a:lnTo>
                  <a:lnTo>
                    <a:pt x="2724" y="3445"/>
                  </a:lnTo>
                  <a:lnTo>
                    <a:pt x="2723" y="3444"/>
                  </a:lnTo>
                  <a:lnTo>
                    <a:pt x="2722" y="3444"/>
                  </a:lnTo>
                  <a:lnTo>
                    <a:pt x="2719" y="3442"/>
                  </a:lnTo>
                  <a:lnTo>
                    <a:pt x="2719" y="3441"/>
                  </a:lnTo>
                  <a:lnTo>
                    <a:pt x="2719" y="3440"/>
                  </a:lnTo>
                  <a:lnTo>
                    <a:pt x="2721" y="3438"/>
                  </a:lnTo>
                  <a:lnTo>
                    <a:pt x="2723" y="3435"/>
                  </a:lnTo>
                  <a:lnTo>
                    <a:pt x="2725" y="3434"/>
                  </a:lnTo>
                  <a:lnTo>
                    <a:pt x="2730" y="3433"/>
                  </a:lnTo>
                  <a:lnTo>
                    <a:pt x="2734" y="3431"/>
                  </a:lnTo>
                  <a:lnTo>
                    <a:pt x="2737" y="3428"/>
                  </a:lnTo>
                  <a:lnTo>
                    <a:pt x="2738" y="3427"/>
                  </a:lnTo>
                  <a:lnTo>
                    <a:pt x="2744" y="3418"/>
                  </a:lnTo>
                  <a:lnTo>
                    <a:pt x="2751" y="3414"/>
                  </a:lnTo>
                  <a:lnTo>
                    <a:pt x="2754" y="3412"/>
                  </a:lnTo>
                  <a:lnTo>
                    <a:pt x="2756" y="3408"/>
                  </a:lnTo>
                  <a:lnTo>
                    <a:pt x="2757" y="3407"/>
                  </a:lnTo>
                  <a:lnTo>
                    <a:pt x="2753" y="3409"/>
                  </a:lnTo>
                  <a:lnTo>
                    <a:pt x="2751" y="3410"/>
                  </a:lnTo>
                  <a:lnTo>
                    <a:pt x="2749" y="3409"/>
                  </a:lnTo>
                  <a:lnTo>
                    <a:pt x="2748" y="3408"/>
                  </a:lnTo>
                  <a:lnTo>
                    <a:pt x="2743" y="3408"/>
                  </a:lnTo>
                  <a:lnTo>
                    <a:pt x="2738" y="3408"/>
                  </a:lnTo>
                  <a:lnTo>
                    <a:pt x="2737" y="3408"/>
                  </a:lnTo>
                  <a:lnTo>
                    <a:pt x="2737" y="3413"/>
                  </a:lnTo>
                  <a:lnTo>
                    <a:pt x="2736" y="3415"/>
                  </a:lnTo>
                  <a:lnTo>
                    <a:pt x="2735" y="3416"/>
                  </a:lnTo>
                  <a:lnTo>
                    <a:pt x="2734" y="3416"/>
                  </a:lnTo>
                  <a:lnTo>
                    <a:pt x="2731" y="3417"/>
                  </a:lnTo>
                  <a:lnTo>
                    <a:pt x="2725" y="3415"/>
                  </a:lnTo>
                  <a:lnTo>
                    <a:pt x="2724" y="3414"/>
                  </a:lnTo>
                  <a:lnTo>
                    <a:pt x="2722" y="3414"/>
                  </a:lnTo>
                  <a:lnTo>
                    <a:pt x="2715" y="3415"/>
                  </a:lnTo>
                  <a:lnTo>
                    <a:pt x="2714" y="3415"/>
                  </a:lnTo>
                  <a:lnTo>
                    <a:pt x="2715" y="3414"/>
                  </a:lnTo>
                  <a:lnTo>
                    <a:pt x="2722" y="3411"/>
                  </a:lnTo>
                  <a:lnTo>
                    <a:pt x="2723" y="3402"/>
                  </a:lnTo>
                  <a:lnTo>
                    <a:pt x="2723" y="3400"/>
                  </a:lnTo>
                  <a:lnTo>
                    <a:pt x="2721" y="3402"/>
                  </a:lnTo>
                  <a:lnTo>
                    <a:pt x="2717" y="3403"/>
                  </a:lnTo>
                  <a:lnTo>
                    <a:pt x="2715" y="3402"/>
                  </a:lnTo>
                  <a:lnTo>
                    <a:pt x="2714" y="3402"/>
                  </a:lnTo>
                  <a:lnTo>
                    <a:pt x="2713" y="3402"/>
                  </a:lnTo>
                  <a:lnTo>
                    <a:pt x="2711" y="3407"/>
                  </a:lnTo>
                  <a:lnTo>
                    <a:pt x="2710" y="3408"/>
                  </a:lnTo>
                  <a:lnTo>
                    <a:pt x="2707" y="3408"/>
                  </a:lnTo>
                  <a:lnTo>
                    <a:pt x="2703" y="3410"/>
                  </a:lnTo>
                  <a:lnTo>
                    <a:pt x="2695" y="3411"/>
                  </a:lnTo>
                  <a:lnTo>
                    <a:pt x="2693" y="3412"/>
                  </a:lnTo>
                  <a:lnTo>
                    <a:pt x="2687" y="3412"/>
                  </a:lnTo>
                  <a:lnTo>
                    <a:pt x="2671" y="3409"/>
                  </a:lnTo>
                  <a:lnTo>
                    <a:pt x="2665" y="3409"/>
                  </a:lnTo>
                  <a:lnTo>
                    <a:pt x="2658" y="3408"/>
                  </a:lnTo>
                  <a:lnTo>
                    <a:pt x="2656" y="3407"/>
                  </a:lnTo>
                  <a:lnTo>
                    <a:pt x="2646" y="3407"/>
                  </a:lnTo>
                  <a:lnTo>
                    <a:pt x="2643" y="3407"/>
                  </a:lnTo>
                  <a:lnTo>
                    <a:pt x="2644" y="3405"/>
                  </a:lnTo>
                  <a:lnTo>
                    <a:pt x="2643" y="3404"/>
                  </a:lnTo>
                  <a:lnTo>
                    <a:pt x="2640" y="3407"/>
                  </a:lnTo>
                  <a:lnTo>
                    <a:pt x="2638" y="3408"/>
                  </a:lnTo>
                  <a:lnTo>
                    <a:pt x="2634" y="3409"/>
                  </a:lnTo>
                  <a:lnTo>
                    <a:pt x="2624" y="3412"/>
                  </a:lnTo>
                  <a:lnTo>
                    <a:pt x="2618" y="3412"/>
                  </a:lnTo>
                  <a:lnTo>
                    <a:pt x="2615" y="3410"/>
                  </a:lnTo>
                  <a:lnTo>
                    <a:pt x="2614" y="3409"/>
                  </a:lnTo>
                  <a:lnTo>
                    <a:pt x="2612" y="3404"/>
                  </a:lnTo>
                  <a:lnTo>
                    <a:pt x="2611" y="3398"/>
                  </a:lnTo>
                  <a:lnTo>
                    <a:pt x="2611" y="3397"/>
                  </a:lnTo>
                  <a:lnTo>
                    <a:pt x="2611" y="3394"/>
                  </a:lnTo>
                  <a:lnTo>
                    <a:pt x="2613" y="3392"/>
                  </a:lnTo>
                  <a:lnTo>
                    <a:pt x="2623" y="3384"/>
                  </a:lnTo>
                  <a:lnTo>
                    <a:pt x="2631" y="3376"/>
                  </a:lnTo>
                  <a:lnTo>
                    <a:pt x="2634" y="3372"/>
                  </a:lnTo>
                  <a:lnTo>
                    <a:pt x="2638" y="3370"/>
                  </a:lnTo>
                  <a:lnTo>
                    <a:pt x="2643" y="3367"/>
                  </a:lnTo>
                  <a:lnTo>
                    <a:pt x="2643" y="3366"/>
                  </a:lnTo>
                  <a:lnTo>
                    <a:pt x="2638" y="3367"/>
                  </a:lnTo>
                  <a:lnTo>
                    <a:pt x="2634" y="3366"/>
                  </a:lnTo>
                  <a:lnTo>
                    <a:pt x="2631" y="3366"/>
                  </a:lnTo>
                  <a:lnTo>
                    <a:pt x="2623" y="3366"/>
                  </a:lnTo>
                  <a:lnTo>
                    <a:pt x="2617" y="3366"/>
                  </a:lnTo>
                  <a:lnTo>
                    <a:pt x="2617" y="3365"/>
                  </a:lnTo>
                  <a:lnTo>
                    <a:pt x="2620" y="3361"/>
                  </a:lnTo>
                  <a:lnTo>
                    <a:pt x="2627" y="3356"/>
                  </a:lnTo>
                  <a:lnTo>
                    <a:pt x="2628" y="3356"/>
                  </a:lnTo>
                  <a:lnTo>
                    <a:pt x="2625" y="3358"/>
                  </a:lnTo>
                  <a:lnTo>
                    <a:pt x="2625" y="3360"/>
                  </a:lnTo>
                  <a:lnTo>
                    <a:pt x="2626" y="3361"/>
                  </a:lnTo>
                  <a:lnTo>
                    <a:pt x="2627" y="3363"/>
                  </a:lnTo>
                  <a:lnTo>
                    <a:pt x="2631" y="3363"/>
                  </a:lnTo>
                  <a:lnTo>
                    <a:pt x="2632" y="3362"/>
                  </a:lnTo>
                  <a:lnTo>
                    <a:pt x="2633" y="3355"/>
                  </a:lnTo>
                  <a:lnTo>
                    <a:pt x="2636" y="3349"/>
                  </a:lnTo>
                  <a:lnTo>
                    <a:pt x="2638" y="3343"/>
                  </a:lnTo>
                  <a:lnTo>
                    <a:pt x="2641" y="3339"/>
                  </a:lnTo>
                  <a:lnTo>
                    <a:pt x="2643" y="3339"/>
                  </a:lnTo>
                  <a:lnTo>
                    <a:pt x="2644" y="3339"/>
                  </a:lnTo>
                  <a:lnTo>
                    <a:pt x="2648" y="3340"/>
                  </a:lnTo>
                  <a:lnTo>
                    <a:pt x="2652" y="3344"/>
                  </a:lnTo>
                  <a:lnTo>
                    <a:pt x="2654" y="3344"/>
                  </a:lnTo>
                  <a:lnTo>
                    <a:pt x="2654" y="3344"/>
                  </a:lnTo>
                  <a:lnTo>
                    <a:pt x="2653" y="3343"/>
                  </a:lnTo>
                  <a:lnTo>
                    <a:pt x="2651" y="3341"/>
                  </a:lnTo>
                  <a:lnTo>
                    <a:pt x="2651" y="3339"/>
                  </a:lnTo>
                  <a:lnTo>
                    <a:pt x="2652" y="3334"/>
                  </a:lnTo>
                  <a:lnTo>
                    <a:pt x="2654" y="3333"/>
                  </a:lnTo>
                  <a:lnTo>
                    <a:pt x="2655" y="3332"/>
                  </a:lnTo>
                  <a:lnTo>
                    <a:pt x="2651" y="3332"/>
                  </a:lnTo>
                  <a:lnTo>
                    <a:pt x="2648" y="3331"/>
                  </a:lnTo>
                  <a:lnTo>
                    <a:pt x="2647" y="3328"/>
                  </a:lnTo>
                  <a:lnTo>
                    <a:pt x="2647" y="3325"/>
                  </a:lnTo>
                  <a:lnTo>
                    <a:pt x="2648" y="3322"/>
                  </a:lnTo>
                  <a:lnTo>
                    <a:pt x="2650" y="3319"/>
                  </a:lnTo>
                  <a:lnTo>
                    <a:pt x="2654" y="3317"/>
                  </a:lnTo>
                  <a:lnTo>
                    <a:pt x="2655" y="3317"/>
                  </a:lnTo>
                  <a:lnTo>
                    <a:pt x="2658" y="3321"/>
                  </a:lnTo>
                  <a:lnTo>
                    <a:pt x="2661" y="3319"/>
                  </a:lnTo>
                  <a:lnTo>
                    <a:pt x="2660" y="3318"/>
                  </a:lnTo>
                  <a:lnTo>
                    <a:pt x="2657" y="3314"/>
                  </a:lnTo>
                  <a:lnTo>
                    <a:pt x="2656" y="3311"/>
                  </a:lnTo>
                  <a:lnTo>
                    <a:pt x="2656" y="3309"/>
                  </a:lnTo>
                  <a:lnTo>
                    <a:pt x="2663" y="3293"/>
                  </a:lnTo>
                  <a:lnTo>
                    <a:pt x="2666" y="3284"/>
                  </a:lnTo>
                  <a:lnTo>
                    <a:pt x="2671" y="3271"/>
                  </a:lnTo>
                  <a:lnTo>
                    <a:pt x="2672" y="3269"/>
                  </a:lnTo>
                  <a:lnTo>
                    <a:pt x="2674" y="3265"/>
                  </a:lnTo>
                  <a:lnTo>
                    <a:pt x="2676" y="3264"/>
                  </a:lnTo>
                  <a:lnTo>
                    <a:pt x="2678" y="3264"/>
                  </a:lnTo>
                  <a:lnTo>
                    <a:pt x="2680" y="3264"/>
                  </a:lnTo>
                  <a:lnTo>
                    <a:pt x="2677" y="3262"/>
                  </a:lnTo>
                  <a:lnTo>
                    <a:pt x="2677" y="3260"/>
                  </a:lnTo>
                  <a:lnTo>
                    <a:pt x="2676" y="3259"/>
                  </a:lnTo>
                  <a:lnTo>
                    <a:pt x="2677" y="3258"/>
                  </a:lnTo>
                  <a:lnTo>
                    <a:pt x="2678" y="3257"/>
                  </a:lnTo>
                  <a:lnTo>
                    <a:pt x="2682" y="3255"/>
                  </a:lnTo>
                  <a:lnTo>
                    <a:pt x="2684" y="3251"/>
                  </a:lnTo>
                  <a:lnTo>
                    <a:pt x="2686" y="3247"/>
                  </a:lnTo>
                  <a:lnTo>
                    <a:pt x="2685" y="3246"/>
                  </a:lnTo>
                  <a:lnTo>
                    <a:pt x="2685" y="3245"/>
                  </a:lnTo>
                  <a:lnTo>
                    <a:pt x="2685" y="3243"/>
                  </a:lnTo>
                  <a:lnTo>
                    <a:pt x="2686" y="3243"/>
                  </a:lnTo>
                  <a:lnTo>
                    <a:pt x="2691" y="3238"/>
                  </a:lnTo>
                  <a:lnTo>
                    <a:pt x="2692" y="3237"/>
                  </a:lnTo>
                  <a:lnTo>
                    <a:pt x="2694" y="3230"/>
                  </a:lnTo>
                  <a:lnTo>
                    <a:pt x="2696" y="3227"/>
                  </a:lnTo>
                  <a:lnTo>
                    <a:pt x="2698" y="3225"/>
                  </a:lnTo>
                  <a:lnTo>
                    <a:pt x="2701" y="3224"/>
                  </a:lnTo>
                  <a:lnTo>
                    <a:pt x="2712" y="3219"/>
                  </a:lnTo>
                  <a:lnTo>
                    <a:pt x="2717" y="3215"/>
                  </a:lnTo>
                  <a:lnTo>
                    <a:pt x="2721" y="3215"/>
                  </a:lnTo>
                  <a:lnTo>
                    <a:pt x="2722" y="3218"/>
                  </a:lnTo>
                  <a:lnTo>
                    <a:pt x="2728" y="3220"/>
                  </a:lnTo>
                  <a:lnTo>
                    <a:pt x="2729" y="3218"/>
                  </a:lnTo>
                  <a:lnTo>
                    <a:pt x="2728" y="3216"/>
                  </a:lnTo>
                  <a:lnTo>
                    <a:pt x="2729" y="3214"/>
                  </a:lnTo>
                  <a:lnTo>
                    <a:pt x="2733" y="3214"/>
                  </a:lnTo>
                  <a:lnTo>
                    <a:pt x="2734" y="3214"/>
                  </a:lnTo>
                  <a:lnTo>
                    <a:pt x="2735" y="3215"/>
                  </a:lnTo>
                  <a:lnTo>
                    <a:pt x="2735" y="3217"/>
                  </a:lnTo>
                  <a:close/>
                  <a:moveTo>
                    <a:pt x="418" y="3220"/>
                  </a:moveTo>
                  <a:lnTo>
                    <a:pt x="417" y="3221"/>
                  </a:lnTo>
                  <a:lnTo>
                    <a:pt x="416" y="3221"/>
                  </a:lnTo>
                  <a:lnTo>
                    <a:pt x="415" y="3220"/>
                  </a:lnTo>
                  <a:lnTo>
                    <a:pt x="413" y="3218"/>
                  </a:lnTo>
                  <a:lnTo>
                    <a:pt x="411" y="3212"/>
                  </a:lnTo>
                  <a:lnTo>
                    <a:pt x="411" y="3211"/>
                  </a:lnTo>
                  <a:lnTo>
                    <a:pt x="412" y="3210"/>
                  </a:lnTo>
                  <a:lnTo>
                    <a:pt x="415" y="3208"/>
                  </a:lnTo>
                  <a:lnTo>
                    <a:pt x="416" y="3208"/>
                  </a:lnTo>
                  <a:lnTo>
                    <a:pt x="416" y="3210"/>
                  </a:lnTo>
                  <a:lnTo>
                    <a:pt x="417" y="3213"/>
                  </a:lnTo>
                  <a:lnTo>
                    <a:pt x="418" y="3214"/>
                  </a:lnTo>
                  <a:lnTo>
                    <a:pt x="418" y="3218"/>
                  </a:lnTo>
                  <a:lnTo>
                    <a:pt x="418" y="3220"/>
                  </a:lnTo>
                  <a:close/>
                  <a:moveTo>
                    <a:pt x="2738" y="3199"/>
                  </a:moveTo>
                  <a:lnTo>
                    <a:pt x="2737" y="3199"/>
                  </a:lnTo>
                  <a:lnTo>
                    <a:pt x="2737" y="3198"/>
                  </a:lnTo>
                  <a:lnTo>
                    <a:pt x="2737" y="3196"/>
                  </a:lnTo>
                  <a:lnTo>
                    <a:pt x="2739" y="3194"/>
                  </a:lnTo>
                  <a:lnTo>
                    <a:pt x="2741" y="3193"/>
                  </a:lnTo>
                  <a:lnTo>
                    <a:pt x="2740" y="3197"/>
                  </a:lnTo>
                  <a:lnTo>
                    <a:pt x="2738" y="3199"/>
                  </a:lnTo>
                  <a:close/>
                  <a:moveTo>
                    <a:pt x="1970" y="3196"/>
                  </a:moveTo>
                  <a:lnTo>
                    <a:pt x="1969" y="3196"/>
                  </a:lnTo>
                  <a:lnTo>
                    <a:pt x="1966" y="3196"/>
                  </a:lnTo>
                  <a:lnTo>
                    <a:pt x="1964" y="3194"/>
                  </a:lnTo>
                  <a:lnTo>
                    <a:pt x="1962" y="3193"/>
                  </a:lnTo>
                  <a:lnTo>
                    <a:pt x="1972" y="3188"/>
                  </a:lnTo>
                  <a:lnTo>
                    <a:pt x="1974" y="3188"/>
                  </a:lnTo>
                  <a:lnTo>
                    <a:pt x="1974" y="3190"/>
                  </a:lnTo>
                  <a:lnTo>
                    <a:pt x="1972" y="3192"/>
                  </a:lnTo>
                  <a:lnTo>
                    <a:pt x="1972" y="3193"/>
                  </a:lnTo>
                  <a:lnTo>
                    <a:pt x="1971" y="3194"/>
                  </a:lnTo>
                  <a:lnTo>
                    <a:pt x="1970" y="3196"/>
                  </a:lnTo>
                  <a:close/>
                  <a:moveTo>
                    <a:pt x="319" y="3195"/>
                  </a:moveTo>
                  <a:lnTo>
                    <a:pt x="318" y="3195"/>
                  </a:lnTo>
                  <a:lnTo>
                    <a:pt x="317" y="3194"/>
                  </a:lnTo>
                  <a:lnTo>
                    <a:pt x="317" y="3192"/>
                  </a:lnTo>
                  <a:lnTo>
                    <a:pt x="316" y="3188"/>
                  </a:lnTo>
                  <a:lnTo>
                    <a:pt x="317" y="3186"/>
                  </a:lnTo>
                  <a:lnTo>
                    <a:pt x="317" y="3185"/>
                  </a:lnTo>
                  <a:lnTo>
                    <a:pt x="320" y="3188"/>
                  </a:lnTo>
                  <a:lnTo>
                    <a:pt x="319" y="3195"/>
                  </a:lnTo>
                  <a:close/>
                  <a:moveTo>
                    <a:pt x="404" y="3172"/>
                  </a:moveTo>
                  <a:lnTo>
                    <a:pt x="402" y="3173"/>
                  </a:lnTo>
                  <a:lnTo>
                    <a:pt x="402" y="3170"/>
                  </a:lnTo>
                  <a:lnTo>
                    <a:pt x="402" y="3168"/>
                  </a:lnTo>
                  <a:lnTo>
                    <a:pt x="402" y="3167"/>
                  </a:lnTo>
                  <a:lnTo>
                    <a:pt x="402" y="3164"/>
                  </a:lnTo>
                  <a:lnTo>
                    <a:pt x="402" y="3156"/>
                  </a:lnTo>
                  <a:lnTo>
                    <a:pt x="404" y="3152"/>
                  </a:lnTo>
                  <a:lnTo>
                    <a:pt x="408" y="3152"/>
                  </a:lnTo>
                  <a:lnTo>
                    <a:pt x="408" y="3154"/>
                  </a:lnTo>
                  <a:lnTo>
                    <a:pt x="406" y="3164"/>
                  </a:lnTo>
                  <a:lnTo>
                    <a:pt x="405" y="3169"/>
                  </a:lnTo>
                  <a:lnTo>
                    <a:pt x="405" y="3171"/>
                  </a:lnTo>
                  <a:lnTo>
                    <a:pt x="404" y="3172"/>
                  </a:lnTo>
                  <a:close/>
                  <a:moveTo>
                    <a:pt x="386" y="3166"/>
                  </a:moveTo>
                  <a:lnTo>
                    <a:pt x="385" y="3169"/>
                  </a:lnTo>
                  <a:lnTo>
                    <a:pt x="380" y="3163"/>
                  </a:lnTo>
                  <a:lnTo>
                    <a:pt x="379" y="3161"/>
                  </a:lnTo>
                  <a:lnTo>
                    <a:pt x="376" y="3155"/>
                  </a:lnTo>
                  <a:lnTo>
                    <a:pt x="375" y="3153"/>
                  </a:lnTo>
                  <a:lnTo>
                    <a:pt x="375" y="3151"/>
                  </a:lnTo>
                  <a:lnTo>
                    <a:pt x="376" y="3150"/>
                  </a:lnTo>
                  <a:lnTo>
                    <a:pt x="377" y="3151"/>
                  </a:lnTo>
                  <a:lnTo>
                    <a:pt x="378" y="3151"/>
                  </a:lnTo>
                  <a:lnTo>
                    <a:pt x="384" y="3158"/>
                  </a:lnTo>
                  <a:lnTo>
                    <a:pt x="386" y="3161"/>
                  </a:lnTo>
                  <a:lnTo>
                    <a:pt x="386" y="3166"/>
                  </a:lnTo>
                  <a:close/>
                  <a:moveTo>
                    <a:pt x="374" y="3141"/>
                  </a:moveTo>
                  <a:lnTo>
                    <a:pt x="374" y="3141"/>
                  </a:lnTo>
                  <a:lnTo>
                    <a:pt x="372" y="3141"/>
                  </a:lnTo>
                  <a:lnTo>
                    <a:pt x="370" y="3139"/>
                  </a:lnTo>
                  <a:lnTo>
                    <a:pt x="369" y="3135"/>
                  </a:lnTo>
                  <a:lnTo>
                    <a:pt x="368" y="3134"/>
                  </a:lnTo>
                  <a:lnTo>
                    <a:pt x="367" y="3131"/>
                  </a:lnTo>
                  <a:lnTo>
                    <a:pt x="367" y="3131"/>
                  </a:lnTo>
                  <a:lnTo>
                    <a:pt x="369" y="3131"/>
                  </a:lnTo>
                  <a:lnTo>
                    <a:pt x="369" y="3131"/>
                  </a:lnTo>
                  <a:lnTo>
                    <a:pt x="373" y="3138"/>
                  </a:lnTo>
                  <a:lnTo>
                    <a:pt x="374" y="3141"/>
                  </a:lnTo>
                  <a:close/>
                  <a:moveTo>
                    <a:pt x="1927" y="3154"/>
                  </a:moveTo>
                  <a:lnTo>
                    <a:pt x="1925" y="3155"/>
                  </a:lnTo>
                  <a:lnTo>
                    <a:pt x="1918" y="3154"/>
                  </a:lnTo>
                  <a:lnTo>
                    <a:pt x="1915" y="3152"/>
                  </a:lnTo>
                  <a:lnTo>
                    <a:pt x="1907" y="3149"/>
                  </a:lnTo>
                  <a:lnTo>
                    <a:pt x="1891" y="3143"/>
                  </a:lnTo>
                  <a:lnTo>
                    <a:pt x="1886" y="3140"/>
                  </a:lnTo>
                  <a:lnTo>
                    <a:pt x="1885" y="3138"/>
                  </a:lnTo>
                  <a:lnTo>
                    <a:pt x="1888" y="3133"/>
                  </a:lnTo>
                  <a:lnTo>
                    <a:pt x="1890" y="3132"/>
                  </a:lnTo>
                  <a:lnTo>
                    <a:pt x="1891" y="3131"/>
                  </a:lnTo>
                  <a:lnTo>
                    <a:pt x="1908" y="3128"/>
                  </a:lnTo>
                  <a:lnTo>
                    <a:pt x="1914" y="3130"/>
                  </a:lnTo>
                  <a:lnTo>
                    <a:pt x="1922" y="3139"/>
                  </a:lnTo>
                  <a:lnTo>
                    <a:pt x="1926" y="3145"/>
                  </a:lnTo>
                  <a:lnTo>
                    <a:pt x="1927" y="3150"/>
                  </a:lnTo>
                  <a:lnTo>
                    <a:pt x="1928" y="3151"/>
                  </a:lnTo>
                  <a:lnTo>
                    <a:pt x="1927" y="3154"/>
                  </a:lnTo>
                  <a:close/>
                  <a:moveTo>
                    <a:pt x="296" y="3130"/>
                  </a:moveTo>
                  <a:lnTo>
                    <a:pt x="299" y="3135"/>
                  </a:lnTo>
                  <a:lnTo>
                    <a:pt x="300" y="3139"/>
                  </a:lnTo>
                  <a:lnTo>
                    <a:pt x="300" y="3145"/>
                  </a:lnTo>
                  <a:lnTo>
                    <a:pt x="295" y="3147"/>
                  </a:lnTo>
                  <a:lnTo>
                    <a:pt x="291" y="3145"/>
                  </a:lnTo>
                  <a:lnTo>
                    <a:pt x="290" y="3145"/>
                  </a:lnTo>
                  <a:lnTo>
                    <a:pt x="289" y="3147"/>
                  </a:lnTo>
                  <a:lnTo>
                    <a:pt x="291" y="3147"/>
                  </a:lnTo>
                  <a:lnTo>
                    <a:pt x="294" y="3150"/>
                  </a:lnTo>
                  <a:lnTo>
                    <a:pt x="296" y="3154"/>
                  </a:lnTo>
                  <a:lnTo>
                    <a:pt x="300" y="3154"/>
                  </a:lnTo>
                  <a:lnTo>
                    <a:pt x="305" y="3156"/>
                  </a:lnTo>
                  <a:lnTo>
                    <a:pt x="301" y="3160"/>
                  </a:lnTo>
                  <a:lnTo>
                    <a:pt x="301" y="3162"/>
                  </a:lnTo>
                  <a:lnTo>
                    <a:pt x="306" y="3169"/>
                  </a:lnTo>
                  <a:lnTo>
                    <a:pt x="306" y="3171"/>
                  </a:lnTo>
                  <a:lnTo>
                    <a:pt x="307" y="3171"/>
                  </a:lnTo>
                  <a:lnTo>
                    <a:pt x="311" y="3171"/>
                  </a:lnTo>
                  <a:lnTo>
                    <a:pt x="312" y="3171"/>
                  </a:lnTo>
                  <a:lnTo>
                    <a:pt x="312" y="3172"/>
                  </a:lnTo>
                  <a:lnTo>
                    <a:pt x="309" y="3177"/>
                  </a:lnTo>
                  <a:lnTo>
                    <a:pt x="309" y="3177"/>
                  </a:lnTo>
                  <a:lnTo>
                    <a:pt x="312" y="3178"/>
                  </a:lnTo>
                  <a:lnTo>
                    <a:pt x="315" y="3178"/>
                  </a:lnTo>
                  <a:lnTo>
                    <a:pt x="316" y="3182"/>
                  </a:lnTo>
                  <a:lnTo>
                    <a:pt x="313" y="3185"/>
                  </a:lnTo>
                  <a:lnTo>
                    <a:pt x="306" y="3180"/>
                  </a:lnTo>
                  <a:lnTo>
                    <a:pt x="303" y="3176"/>
                  </a:lnTo>
                  <a:lnTo>
                    <a:pt x="302" y="3172"/>
                  </a:lnTo>
                  <a:lnTo>
                    <a:pt x="300" y="3170"/>
                  </a:lnTo>
                  <a:lnTo>
                    <a:pt x="294" y="3164"/>
                  </a:lnTo>
                  <a:lnTo>
                    <a:pt x="285" y="3154"/>
                  </a:lnTo>
                  <a:lnTo>
                    <a:pt x="283" y="3152"/>
                  </a:lnTo>
                  <a:lnTo>
                    <a:pt x="280" y="3148"/>
                  </a:lnTo>
                  <a:lnTo>
                    <a:pt x="279" y="3145"/>
                  </a:lnTo>
                  <a:lnTo>
                    <a:pt x="279" y="3144"/>
                  </a:lnTo>
                  <a:lnTo>
                    <a:pt x="280" y="3143"/>
                  </a:lnTo>
                  <a:lnTo>
                    <a:pt x="283" y="3143"/>
                  </a:lnTo>
                  <a:lnTo>
                    <a:pt x="283" y="3141"/>
                  </a:lnTo>
                  <a:lnTo>
                    <a:pt x="273" y="3137"/>
                  </a:lnTo>
                  <a:lnTo>
                    <a:pt x="271" y="3136"/>
                  </a:lnTo>
                  <a:lnTo>
                    <a:pt x="270" y="3133"/>
                  </a:lnTo>
                  <a:lnTo>
                    <a:pt x="271" y="3133"/>
                  </a:lnTo>
                  <a:lnTo>
                    <a:pt x="277" y="3133"/>
                  </a:lnTo>
                  <a:lnTo>
                    <a:pt x="283" y="3132"/>
                  </a:lnTo>
                  <a:lnTo>
                    <a:pt x="287" y="3131"/>
                  </a:lnTo>
                  <a:lnTo>
                    <a:pt x="288" y="3130"/>
                  </a:lnTo>
                  <a:lnTo>
                    <a:pt x="291" y="3128"/>
                  </a:lnTo>
                  <a:lnTo>
                    <a:pt x="292" y="3128"/>
                  </a:lnTo>
                  <a:lnTo>
                    <a:pt x="296" y="3130"/>
                  </a:lnTo>
                  <a:close/>
                  <a:moveTo>
                    <a:pt x="398" y="3144"/>
                  </a:moveTo>
                  <a:lnTo>
                    <a:pt x="399" y="3161"/>
                  </a:lnTo>
                  <a:lnTo>
                    <a:pt x="399" y="3166"/>
                  </a:lnTo>
                  <a:lnTo>
                    <a:pt x="398" y="3169"/>
                  </a:lnTo>
                  <a:lnTo>
                    <a:pt x="395" y="3175"/>
                  </a:lnTo>
                  <a:lnTo>
                    <a:pt x="394" y="3178"/>
                  </a:lnTo>
                  <a:lnTo>
                    <a:pt x="393" y="3174"/>
                  </a:lnTo>
                  <a:lnTo>
                    <a:pt x="393" y="3169"/>
                  </a:lnTo>
                  <a:lnTo>
                    <a:pt x="392" y="3164"/>
                  </a:lnTo>
                  <a:lnTo>
                    <a:pt x="391" y="3162"/>
                  </a:lnTo>
                  <a:lnTo>
                    <a:pt x="392" y="3153"/>
                  </a:lnTo>
                  <a:lnTo>
                    <a:pt x="391" y="3154"/>
                  </a:lnTo>
                  <a:lnTo>
                    <a:pt x="389" y="3158"/>
                  </a:lnTo>
                  <a:lnTo>
                    <a:pt x="387" y="3158"/>
                  </a:lnTo>
                  <a:lnTo>
                    <a:pt x="383" y="3154"/>
                  </a:lnTo>
                  <a:lnTo>
                    <a:pt x="381" y="3150"/>
                  </a:lnTo>
                  <a:lnTo>
                    <a:pt x="381" y="3146"/>
                  </a:lnTo>
                  <a:lnTo>
                    <a:pt x="378" y="3143"/>
                  </a:lnTo>
                  <a:lnTo>
                    <a:pt x="378" y="3141"/>
                  </a:lnTo>
                  <a:lnTo>
                    <a:pt x="378" y="3139"/>
                  </a:lnTo>
                  <a:lnTo>
                    <a:pt x="380" y="3136"/>
                  </a:lnTo>
                  <a:lnTo>
                    <a:pt x="381" y="3133"/>
                  </a:lnTo>
                  <a:lnTo>
                    <a:pt x="382" y="3128"/>
                  </a:lnTo>
                  <a:lnTo>
                    <a:pt x="383" y="3126"/>
                  </a:lnTo>
                  <a:lnTo>
                    <a:pt x="385" y="3126"/>
                  </a:lnTo>
                  <a:lnTo>
                    <a:pt x="388" y="3128"/>
                  </a:lnTo>
                  <a:lnTo>
                    <a:pt x="392" y="3131"/>
                  </a:lnTo>
                  <a:lnTo>
                    <a:pt x="395" y="3134"/>
                  </a:lnTo>
                  <a:lnTo>
                    <a:pt x="398" y="3144"/>
                  </a:lnTo>
                  <a:close/>
                  <a:moveTo>
                    <a:pt x="378" y="3134"/>
                  </a:moveTo>
                  <a:lnTo>
                    <a:pt x="378" y="3134"/>
                  </a:lnTo>
                  <a:lnTo>
                    <a:pt x="375" y="3134"/>
                  </a:lnTo>
                  <a:lnTo>
                    <a:pt x="374" y="3134"/>
                  </a:lnTo>
                  <a:lnTo>
                    <a:pt x="374" y="3133"/>
                  </a:lnTo>
                  <a:lnTo>
                    <a:pt x="373" y="3131"/>
                  </a:lnTo>
                  <a:lnTo>
                    <a:pt x="374" y="3130"/>
                  </a:lnTo>
                  <a:lnTo>
                    <a:pt x="375" y="3125"/>
                  </a:lnTo>
                  <a:lnTo>
                    <a:pt x="376" y="3123"/>
                  </a:lnTo>
                  <a:lnTo>
                    <a:pt x="376" y="3123"/>
                  </a:lnTo>
                  <a:lnTo>
                    <a:pt x="377" y="3125"/>
                  </a:lnTo>
                  <a:lnTo>
                    <a:pt x="378" y="3127"/>
                  </a:lnTo>
                  <a:lnTo>
                    <a:pt x="378" y="3134"/>
                  </a:lnTo>
                  <a:close/>
                  <a:moveTo>
                    <a:pt x="1953" y="3125"/>
                  </a:moveTo>
                  <a:lnTo>
                    <a:pt x="1953" y="3126"/>
                  </a:lnTo>
                  <a:lnTo>
                    <a:pt x="1950" y="3126"/>
                  </a:lnTo>
                  <a:lnTo>
                    <a:pt x="1949" y="3125"/>
                  </a:lnTo>
                  <a:lnTo>
                    <a:pt x="1948" y="3123"/>
                  </a:lnTo>
                  <a:lnTo>
                    <a:pt x="1948" y="3122"/>
                  </a:lnTo>
                  <a:lnTo>
                    <a:pt x="1949" y="3121"/>
                  </a:lnTo>
                  <a:lnTo>
                    <a:pt x="1951" y="3122"/>
                  </a:lnTo>
                  <a:lnTo>
                    <a:pt x="1953" y="3125"/>
                  </a:lnTo>
                  <a:close/>
                  <a:moveTo>
                    <a:pt x="356" y="3131"/>
                  </a:moveTo>
                  <a:lnTo>
                    <a:pt x="356" y="3132"/>
                  </a:lnTo>
                  <a:lnTo>
                    <a:pt x="354" y="3131"/>
                  </a:lnTo>
                  <a:lnTo>
                    <a:pt x="347" y="3122"/>
                  </a:lnTo>
                  <a:lnTo>
                    <a:pt x="342" y="3119"/>
                  </a:lnTo>
                  <a:lnTo>
                    <a:pt x="339" y="3114"/>
                  </a:lnTo>
                  <a:lnTo>
                    <a:pt x="335" y="3111"/>
                  </a:lnTo>
                  <a:lnTo>
                    <a:pt x="337" y="3107"/>
                  </a:lnTo>
                  <a:lnTo>
                    <a:pt x="339" y="3108"/>
                  </a:lnTo>
                  <a:lnTo>
                    <a:pt x="346" y="3111"/>
                  </a:lnTo>
                  <a:lnTo>
                    <a:pt x="351" y="3115"/>
                  </a:lnTo>
                  <a:lnTo>
                    <a:pt x="353" y="3117"/>
                  </a:lnTo>
                  <a:lnTo>
                    <a:pt x="359" y="3128"/>
                  </a:lnTo>
                  <a:lnTo>
                    <a:pt x="359" y="3129"/>
                  </a:lnTo>
                  <a:lnTo>
                    <a:pt x="356" y="3131"/>
                  </a:lnTo>
                  <a:close/>
                  <a:moveTo>
                    <a:pt x="344" y="3089"/>
                  </a:moveTo>
                  <a:lnTo>
                    <a:pt x="343" y="3091"/>
                  </a:lnTo>
                  <a:lnTo>
                    <a:pt x="341" y="3094"/>
                  </a:lnTo>
                  <a:lnTo>
                    <a:pt x="339" y="3095"/>
                  </a:lnTo>
                  <a:lnTo>
                    <a:pt x="339" y="3095"/>
                  </a:lnTo>
                  <a:lnTo>
                    <a:pt x="337" y="3095"/>
                  </a:lnTo>
                  <a:lnTo>
                    <a:pt x="335" y="3092"/>
                  </a:lnTo>
                  <a:lnTo>
                    <a:pt x="333" y="3091"/>
                  </a:lnTo>
                  <a:lnTo>
                    <a:pt x="332" y="3090"/>
                  </a:lnTo>
                  <a:lnTo>
                    <a:pt x="331" y="3091"/>
                  </a:lnTo>
                  <a:lnTo>
                    <a:pt x="331" y="3093"/>
                  </a:lnTo>
                  <a:lnTo>
                    <a:pt x="331" y="3095"/>
                  </a:lnTo>
                  <a:lnTo>
                    <a:pt x="331" y="3095"/>
                  </a:lnTo>
                  <a:lnTo>
                    <a:pt x="331" y="3095"/>
                  </a:lnTo>
                  <a:lnTo>
                    <a:pt x="330" y="3094"/>
                  </a:lnTo>
                  <a:lnTo>
                    <a:pt x="330" y="3093"/>
                  </a:lnTo>
                  <a:lnTo>
                    <a:pt x="329" y="3091"/>
                  </a:lnTo>
                  <a:lnTo>
                    <a:pt x="330" y="3090"/>
                  </a:lnTo>
                  <a:lnTo>
                    <a:pt x="331" y="3087"/>
                  </a:lnTo>
                  <a:lnTo>
                    <a:pt x="336" y="3083"/>
                  </a:lnTo>
                  <a:lnTo>
                    <a:pt x="337" y="3082"/>
                  </a:lnTo>
                  <a:lnTo>
                    <a:pt x="339" y="3082"/>
                  </a:lnTo>
                  <a:lnTo>
                    <a:pt x="342" y="3084"/>
                  </a:lnTo>
                  <a:lnTo>
                    <a:pt x="342" y="3085"/>
                  </a:lnTo>
                  <a:lnTo>
                    <a:pt x="344" y="3089"/>
                  </a:lnTo>
                  <a:close/>
                  <a:moveTo>
                    <a:pt x="267" y="3080"/>
                  </a:moveTo>
                  <a:lnTo>
                    <a:pt x="270" y="3083"/>
                  </a:lnTo>
                  <a:lnTo>
                    <a:pt x="277" y="3081"/>
                  </a:lnTo>
                  <a:lnTo>
                    <a:pt x="278" y="3081"/>
                  </a:lnTo>
                  <a:lnTo>
                    <a:pt x="279" y="3082"/>
                  </a:lnTo>
                  <a:lnTo>
                    <a:pt x="281" y="3086"/>
                  </a:lnTo>
                  <a:lnTo>
                    <a:pt x="283" y="3089"/>
                  </a:lnTo>
                  <a:lnTo>
                    <a:pt x="283" y="3093"/>
                  </a:lnTo>
                  <a:lnTo>
                    <a:pt x="283" y="3095"/>
                  </a:lnTo>
                  <a:lnTo>
                    <a:pt x="281" y="3097"/>
                  </a:lnTo>
                  <a:lnTo>
                    <a:pt x="270" y="3104"/>
                  </a:lnTo>
                  <a:lnTo>
                    <a:pt x="270" y="3104"/>
                  </a:lnTo>
                  <a:lnTo>
                    <a:pt x="270" y="3105"/>
                  </a:lnTo>
                  <a:lnTo>
                    <a:pt x="271" y="3106"/>
                  </a:lnTo>
                  <a:lnTo>
                    <a:pt x="273" y="3106"/>
                  </a:lnTo>
                  <a:lnTo>
                    <a:pt x="282" y="3104"/>
                  </a:lnTo>
                  <a:lnTo>
                    <a:pt x="283" y="3103"/>
                  </a:lnTo>
                  <a:lnTo>
                    <a:pt x="283" y="3097"/>
                  </a:lnTo>
                  <a:lnTo>
                    <a:pt x="284" y="3095"/>
                  </a:lnTo>
                  <a:lnTo>
                    <a:pt x="284" y="3092"/>
                  </a:lnTo>
                  <a:lnTo>
                    <a:pt x="284" y="3087"/>
                  </a:lnTo>
                  <a:lnTo>
                    <a:pt x="284" y="3085"/>
                  </a:lnTo>
                  <a:lnTo>
                    <a:pt x="290" y="3085"/>
                  </a:lnTo>
                  <a:lnTo>
                    <a:pt x="293" y="3082"/>
                  </a:lnTo>
                  <a:lnTo>
                    <a:pt x="298" y="3080"/>
                  </a:lnTo>
                  <a:lnTo>
                    <a:pt x="298" y="3080"/>
                  </a:lnTo>
                  <a:lnTo>
                    <a:pt x="298" y="3086"/>
                  </a:lnTo>
                  <a:lnTo>
                    <a:pt x="297" y="3087"/>
                  </a:lnTo>
                  <a:lnTo>
                    <a:pt x="293" y="3095"/>
                  </a:lnTo>
                  <a:lnTo>
                    <a:pt x="291" y="3103"/>
                  </a:lnTo>
                  <a:lnTo>
                    <a:pt x="290" y="3109"/>
                  </a:lnTo>
                  <a:lnTo>
                    <a:pt x="290" y="3120"/>
                  </a:lnTo>
                  <a:lnTo>
                    <a:pt x="289" y="3124"/>
                  </a:lnTo>
                  <a:lnTo>
                    <a:pt x="287" y="3127"/>
                  </a:lnTo>
                  <a:lnTo>
                    <a:pt x="277" y="3130"/>
                  </a:lnTo>
                  <a:lnTo>
                    <a:pt x="271" y="3130"/>
                  </a:lnTo>
                  <a:lnTo>
                    <a:pt x="267" y="3127"/>
                  </a:lnTo>
                  <a:lnTo>
                    <a:pt x="264" y="3124"/>
                  </a:lnTo>
                  <a:lnTo>
                    <a:pt x="266" y="3121"/>
                  </a:lnTo>
                  <a:lnTo>
                    <a:pt x="267" y="3121"/>
                  </a:lnTo>
                  <a:lnTo>
                    <a:pt x="270" y="3122"/>
                  </a:lnTo>
                  <a:lnTo>
                    <a:pt x="273" y="3123"/>
                  </a:lnTo>
                  <a:lnTo>
                    <a:pt x="274" y="3123"/>
                  </a:lnTo>
                  <a:lnTo>
                    <a:pt x="274" y="3122"/>
                  </a:lnTo>
                  <a:lnTo>
                    <a:pt x="267" y="3116"/>
                  </a:lnTo>
                  <a:lnTo>
                    <a:pt x="261" y="3114"/>
                  </a:lnTo>
                  <a:lnTo>
                    <a:pt x="259" y="3110"/>
                  </a:lnTo>
                  <a:lnTo>
                    <a:pt x="259" y="3108"/>
                  </a:lnTo>
                  <a:lnTo>
                    <a:pt x="259" y="3107"/>
                  </a:lnTo>
                  <a:lnTo>
                    <a:pt x="254" y="3099"/>
                  </a:lnTo>
                  <a:lnTo>
                    <a:pt x="253" y="3096"/>
                  </a:lnTo>
                  <a:lnTo>
                    <a:pt x="252" y="3091"/>
                  </a:lnTo>
                  <a:lnTo>
                    <a:pt x="252" y="3087"/>
                  </a:lnTo>
                  <a:lnTo>
                    <a:pt x="254" y="3079"/>
                  </a:lnTo>
                  <a:lnTo>
                    <a:pt x="254" y="3078"/>
                  </a:lnTo>
                  <a:lnTo>
                    <a:pt x="256" y="3078"/>
                  </a:lnTo>
                  <a:lnTo>
                    <a:pt x="259" y="3080"/>
                  </a:lnTo>
                  <a:lnTo>
                    <a:pt x="267" y="3080"/>
                  </a:lnTo>
                  <a:close/>
                  <a:moveTo>
                    <a:pt x="322" y="3060"/>
                  </a:moveTo>
                  <a:lnTo>
                    <a:pt x="322" y="3061"/>
                  </a:lnTo>
                  <a:lnTo>
                    <a:pt x="321" y="3060"/>
                  </a:lnTo>
                  <a:lnTo>
                    <a:pt x="322" y="3057"/>
                  </a:lnTo>
                  <a:lnTo>
                    <a:pt x="322" y="3053"/>
                  </a:lnTo>
                  <a:lnTo>
                    <a:pt x="323" y="3052"/>
                  </a:lnTo>
                  <a:lnTo>
                    <a:pt x="327" y="3053"/>
                  </a:lnTo>
                  <a:lnTo>
                    <a:pt x="328" y="3053"/>
                  </a:lnTo>
                  <a:lnTo>
                    <a:pt x="328" y="3054"/>
                  </a:lnTo>
                  <a:lnTo>
                    <a:pt x="328" y="3056"/>
                  </a:lnTo>
                  <a:lnTo>
                    <a:pt x="326" y="3057"/>
                  </a:lnTo>
                  <a:lnTo>
                    <a:pt x="322" y="3060"/>
                  </a:lnTo>
                  <a:close/>
                  <a:moveTo>
                    <a:pt x="333" y="3045"/>
                  </a:moveTo>
                  <a:lnTo>
                    <a:pt x="336" y="3041"/>
                  </a:lnTo>
                  <a:lnTo>
                    <a:pt x="342" y="3035"/>
                  </a:lnTo>
                  <a:lnTo>
                    <a:pt x="345" y="3030"/>
                  </a:lnTo>
                  <a:lnTo>
                    <a:pt x="346" y="3035"/>
                  </a:lnTo>
                  <a:lnTo>
                    <a:pt x="341" y="3042"/>
                  </a:lnTo>
                  <a:lnTo>
                    <a:pt x="335" y="3046"/>
                  </a:lnTo>
                  <a:lnTo>
                    <a:pt x="333" y="3045"/>
                  </a:lnTo>
                  <a:close/>
                  <a:moveTo>
                    <a:pt x="2558" y="2974"/>
                  </a:moveTo>
                  <a:lnTo>
                    <a:pt x="2559" y="2975"/>
                  </a:lnTo>
                  <a:lnTo>
                    <a:pt x="2554" y="2974"/>
                  </a:lnTo>
                  <a:lnTo>
                    <a:pt x="2552" y="2973"/>
                  </a:lnTo>
                  <a:lnTo>
                    <a:pt x="2552" y="2972"/>
                  </a:lnTo>
                  <a:lnTo>
                    <a:pt x="2552" y="2971"/>
                  </a:lnTo>
                  <a:lnTo>
                    <a:pt x="2553" y="2969"/>
                  </a:lnTo>
                  <a:lnTo>
                    <a:pt x="2555" y="2967"/>
                  </a:lnTo>
                  <a:lnTo>
                    <a:pt x="2556" y="2968"/>
                  </a:lnTo>
                  <a:lnTo>
                    <a:pt x="2559" y="2970"/>
                  </a:lnTo>
                  <a:lnTo>
                    <a:pt x="2559" y="2971"/>
                  </a:lnTo>
                  <a:lnTo>
                    <a:pt x="2558" y="2974"/>
                  </a:lnTo>
                  <a:close/>
                  <a:moveTo>
                    <a:pt x="1988" y="2967"/>
                  </a:moveTo>
                  <a:lnTo>
                    <a:pt x="1986" y="2968"/>
                  </a:lnTo>
                  <a:lnTo>
                    <a:pt x="1985" y="2968"/>
                  </a:lnTo>
                  <a:lnTo>
                    <a:pt x="1986" y="2966"/>
                  </a:lnTo>
                  <a:lnTo>
                    <a:pt x="1987" y="2963"/>
                  </a:lnTo>
                  <a:lnTo>
                    <a:pt x="1988" y="2959"/>
                  </a:lnTo>
                  <a:lnTo>
                    <a:pt x="1988" y="2956"/>
                  </a:lnTo>
                  <a:lnTo>
                    <a:pt x="1989" y="2954"/>
                  </a:lnTo>
                  <a:lnTo>
                    <a:pt x="1990" y="2952"/>
                  </a:lnTo>
                  <a:lnTo>
                    <a:pt x="1991" y="2950"/>
                  </a:lnTo>
                  <a:lnTo>
                    <a:pt x="1993" y="2950"/>
                  </a:lnTo>
                  <a:lnTo>
                    <a:pt x="1994" y="2958"/>
                  </a:lnTo>
                  <a:lnTo>
                    <a:pt x="1993" y="2961"/>
                  </a:lnTo>
                  <a:lnTo>
                    <a:pt x="1992" y="2963"/>
                  </a:lnTo>
                  <a:lnTo>
                    <a:pt x="1990" y="2966"/>
                  </a:lnTo>
                  <a:lnTo>
                    <a:pt x="1988" y="2967"/>
                  </a:lnTo>
                  <a:close/>
                  <a:moveTo>
                    <a:pt x="1951" y="2964"/>
                  </a:moveTo>
                  <a:lnTo>
                    <a:pt x="1949" y="2965"/>
                  </a:lnTo>
                  <a:lnTo>
                    <a:pt x="1948" y="2963"/>
                  </a:lnTo>
                  <a:lnTo>
                    <a:pt x="1949" y="2959"/>
                  </a:lnTo>
                  <a:lnTo>
                    <a:pt x="1950" y="2958"/>
                  </a:lnTo>
                  <a:lnTo>
                    <a:pt x="1954" y="2956"/>
                  </a:lnTo>
                  <a:lnTo>
                    <a:pt x="1955" y="2955"/>
                  </a:lnTo>
                  <a:lnTo>
                    <a:pt x="1956" y="2954"/>
                  </a:lnTo>
                  <a:lnTo>
                    <a:pt x="1959" y="2954"/>
                  </a:lnTo>
                  <a:lnTo>
                    <a:pt x="1961" y="2952"/>
                  </a:lnTo>
                  <a:lnTo>
                    <a:pt x="1963" y="2949"/>
                  </a:lnTo>
                  <a:lnTo>
                    <a:pt x="1964" y="2949"/>
                  </a:lnTo>
                  <a:lnTo>
                    <a:pt x="1962" y="2954"/>
                  </a:lnTo>
                  <a:lnTo>
                    <a:pt x="1961" y="2957"/>
                  </a:lnTo>
                  <a:lnTo>
                    <a:pt x="1951" y="2964"/>
                  </a:lnTo>
                  <a:close/>
                  <a:moveTo>
                    <a:pt x="1984" y="2960"/>
                  </a:moveTo>
                  <a:lnTo>
                    <a:pt x="1982" y="2966"/>
                  </a:lnTo>
                  <a:lnTo>
                    <a:pt x="1979" y="2972"/>
                  </a:lnTo>
                  <a:lnTo>
                    <a:pt x="1977" y="2982"/>
                  </a:lnTo>
                  <a:lnTo>
                    <a:pt x="1975" y="2983"/>
                  </a:lnTo>
                  <a:lnTo>
                    <a:pt x="1974" y="2980"/>
                  </a:lnTo>
                  <a:lnTo>
                    <a:pt x="1978" y="2968"/>
                  </a:lnTo>
                  <a:lnTo>
                    <a:pt x="1978" y="2966"/>
                  </a:lnTo>
                  <a:lnTo>
                    <a:pt x="1978" y="2965"/>
                  </a:lnTo>
                  <a:lnTo>
                    <a:pt x="1977" y="2963"/>
                  </a:lnTo>
                  <a:lnTo>
                    <a:pt x="1975" y="2966"/>
                  </a:lnTo>
                  <a:lnTo>
                    <a:pt x="1970" y="2979"/>
                  </a:lnTo>
                  <a:lnTo>
                    <a:pt x="1968" y="2982"/>
                  </a:lnTo>
                  <a:lnTo>
                    <a:pt x="1967" y="2983"/>
                  </a:lnTo>
                  <a:lnTo>
                    <a:pt x="1966" y="2983"/>
                  </a:lnTo>
                  <a:lnTo>
                    <a:pt x="1963" y="2983"/>
                  </a:lnTo>
                  <a:lnTo>
                    <a:pt x="1958" y="2987"/>
                  </a:lnTo>
                  <a:lnTo>
                    <a:pt x="1967" y="2971"/>
                  </a:lnTo>
                  <a:lnTo>
                    <a:pt x="1967" y="2969"/>
                  </a:lnTo>
                  <a:lnTo>
                    <a:pt x="1965" y="2968"/>
                  </a:lnTo>
                  <a:lnTo>
                    <a:pt x="1964" y="2969"/>
                  </a:lnTo>
                  <a:lnTo>
                    <a:pt x="1957" y="2979"/>
                  </a:lnTo>
                  <a:lnTo>
                    <a:pt x="1954" y="2983"/>
                  </a:lnTo>
                  <a:lnTo>
                    <a:pt x="1951" y="2982"/>
                  </a:lnTo>
                  <a:lnTo>
                    <a:pt x="1950" y="2981"/>
                  </a:lnTo>
                  <a:lnTo>
                    <a:pt x="1951" y="2980"/>
                  </a:lnTo>
                  <a:lnTo>
                    <a:pt x="1957" y="2969"/>
                  </a:lnTo>
                  <a:lnTo>
                    <a:pt x="1964" y="2961"/>
                  </a:lnTo>
                  <a:lnTo>
                    <a:pt x="1966" y="2957"/>
                  </a:lnTo>
                  <a:lnTo>
                    <a:pt x="1967" y="2952"/>
                  </a:lnTo>
                  <a:lnTo>
                    <a:pt x="1967" y="2949"/>
                  </a:lnTo>
                  <a:lnTo>
                    <a:pt x="1967" y="2945"/>
                  </a:lnTo>
                  <a:lnTo>
                    <a:pt x="1968" y="2945"/>
                  </a:lnTo>
                  <a:lnTo>
                    <a:pt x="1968" y="2945"/>
                  </a:lnTo>
                  <a:lnTo>
                    <a:pt x="1968" y="2946"/>
                  </a:lnTo>
                  <a:lnTo>
                    <a:pt x="1968" y="2950"/>
                  </a:lnTo>
                  <a:lnTo>
                    <a:pt x="1967" y="2958"/>
                  </a:lnTo>
                  <a:lnTo>
                    <a:pt x="1966" y="2961"/>
                  </a:lnTo>
                  <a:lnTo>
                    <a:pt x="1965" y="2965"/>
                  </a:lnTo>
                  <a:lnTo>
                    <a:pt x="1966" y="2965"/>
                  </a:lnTo>
                  <a:lnTo>
                    <a:pt x="1968" y="2964"/>
                  </a:lnTo>
                  <a:lnTo>
                    <a:pt x="1970" y="2960"/>
                  </a:lnTo>
                  <a:lnTo>
                    <a:pt x="1972" y="2954"/>
                  </a:lnTo>
                  <a:lnTo>
                    <a:pt x="1973" y="2949"/>
                  </a:lnTo>
                  <a:lnTo>
                    <a:pt x="1974" y="2941"/>
                  </a:lnTo>
                  <a:lnTo>
                    <a:pt x="1974" y="2941"/>
                  </a:lnTo>
                  <a:lnTo>
                    <a:pt x="1975" y="2943"/>
                  </a:lnTo>
                  <a:lnTo>
                    <a:pt x="1976" y="2944"/>
                  </a:lnTo>
                  <a:lnTo>
                    <a:pt x="1978" y="2945"/>
                  </a:lnTo>
                  <a:lnTo>
                    <a:pt x="1978" y="2945"/>
                  </a:lnTo>
                  <a:lnTo>
                    <a:pt x="1979" y="2949"/>
                  </a:lnTo>
                  <a:lnTo>
                    <a:pt x="1980" y="2950"/>
                  </a:lnTo>
                  <a:lnTo>
                    <a:pt x="1983" y="2950"/>
                  </a:lnTo>
                  <a:lnTo>
                    <a:pt x="1984" y="2952"/>
                  </a:lnTo>
                  <a:lnTo>
                    <a:pt x="1984" y="2954"/>
                  </a:lnTo>
                  <a:lnTo>
                    <a:pt x="1984" y="2956"/>
                  </a:lnTo>
                  <a:lnTo>
                    <a:pt x="1984" y="2957"/>
                  </a:lnTo>
                  <a:lnTo>
                    <a:pt x="1986" y="2957"/>
                  </a:lnTo>
                  <a:lnTo>
                    <a:pt x="1984" y="2960"/>
                  </a:lnTo>
                  <a:close/>
                  <a:moveTo>
                    <a:pt x="1966" y="2938"/>
                  </a:moveTo>
                  <a:lnTo>
                    <a:pt x="1965" y="2939"/>
                  </a:lnTo>
                  <a:lnTo>
                    <a:pt x="1964" y="2939"/>
                  </a:lnTo>
                  <a:lnTo>
                    <a:pt x="1965" y="2933"/>
                  </a:lnTo>
                  <a:lnTo>
                    <a:pt x="1964" y="2931"/>
                  </a:lnTo>
                  <a:lnTo>
                    <a:pt x="1964" y="2931"/>
                  </a:lnTo>
                  <a:lnTo>
                    <a:pt x="1964" y="2930"/>
                  </a:lnTo>
                  <a:lnTo>
                    <a:pt x="1965" y="2930"/>
                  </a:lnTo>
                  <a:lnTo>
                    <a:pt x="1966" y="2931"/>
                  </a:lnTo>
                  <a:lnTo>
                    <a:pt x="1967" y="2933"/>
                  </a:lnTo>
                  <a:lnTo>
                    <a:pt x="1967" y="2935"/>
                  </a:lnTo>
                  <a:lnTo>
                    <a:pt x="1967" y="2936"/>
                  </a:lnTo>
                  <a:lnTo>
                    <a:pt x="1967" y="2937"/>
                  </a:lnTo>
                  <a:lnTo>
                    <a:pt x="1966" y="2938"/>
                  </a:lnTo>
                  <a:close/>
                  <a:moveTo>
                    <a:pt x="1955" y="2931"/>
                  </a:moveTo>
                  <a:lnTo>
                    <a:pt x="1954" y="2932"/>
                  </a:lnTo>
                  <a:lnTo>
                    <a:pt x="1953" y="2931"/>
                  </a:lnTo>
                  <a:lnTo>
                    <a:pt x="1952" y="2928"/>
                  </a:lnTo>
                  <a:lnTo>
                    <a:pt x="1954" y="2926"/>
                  </a:lnTo>
                  <a:lnTo>
                    <a:pt x="1955" y="2926"/>
                  </a:lnTo>
                  <a:lnTo>
                    <a:pt x="1956" y="2927"/>
                  </a:lnTo>
                  <a:lnTo>
                    <a:pt x="1956" y="2928"/>
                  </a:lnTo>
                  <a:lnTo>
                    <a:pt x="1955" y="2931"/>
                  </a:lnTo>
                  <a:close/>
                  <a:moveTo>
                    <a:pt x="2534" y="2885"/>
                  </a:moveTo>
                  <a:lnTo>
                    <a:pt x="2537" y="2887"/>
                  </a:lnTo>
                  <a:lnTo>
                    <a:pt x="2538" y="2893"/>
                  </a:lnTo>
                  <a:lnTo>
                    <a:pt x="2532" y="2893"/>
                  </a:lnTo>
                  <a:lnTo>
                    <a:pt x="2527" y="2889"/>
                  </a:lnTo>
                  <a:lnTo>
                    <a:pt x="2526" y="2886"/>
                  </a:lnTo>
                  <a:lnTo>
                    <a:pt x="2526" y="2885"/>
                  </a:lnTo>
                  <a:lnTo>
                    <a:pt x="2527" y="2884"/>
                  </a:lnTo>
                  <a:lnTo>
                    <a:pt x="2528" y="2885"/>
                  </a:lnTo>
                  <a:lnTo>
                    <a:pt x="2529" y="2884"/>
                  </a:lnTo>
                  <a:lnTo>
                    <a:pt x="2531" y="2884"/>
                  </a:lnTo>
                  <a:lnTo>
                    <a:pt x="2534" y="2885"/>
                  </a:lnTo>
                  <a:close/>
                  <a:moveTo>
                    <a:pt x="1959" y="2887"/>
                  </a:moveTo>
                  <a:lnTo>
                    <a:pt x="1959" y="2888"/>
                  </a:lnTo>
                  <a:lnTo>
                    <a:pt x="1957" y="2887"/>
                  </a:lnTo>
                  <a:lnTo>
                    <a:pt x="1957" y="2892"/>
                  </a:lnTo>
                  <a:lnTo>
                    <a:pt x="1957" y="2892"/>
                  </a:lnTo>
                  <a:lnTo>
                    <a:pt x="1956" y="2889"/>
                  </a:lnTo>
                  <a:lnTo>
                    <a:pt x="1956" y="2887"/>
                  </a:lnTo>
                  <a:lnTo>
                    <a:pt x="1956" y="2886"/>
                  </a:lnTo>
                  <a:lnTo>
                    <a:pt x="1956" y="2885"/>
                  </a:lnTo>
                  <a:lnTo>
                    <a:pt x="1958" y="2882"/>
                  </a:lnTo>
                  <a:lnTo>
                    <a:pt x="1959" y="2882"/>
                  </a:lnTo>
                  <a:lnTo>
                    <a:pt x="1959" y="2882"/>
                  </a:lnTo>
                  <a:lnTo>
                    <a:pt x="1960" y="2885"/>
                  </a:lnTo>
                  <a:lnTo>
                    <a:pt x="1959" y="2887"/>
                  </a:lnTo>
                  <a:close/>
                  <a:moveTo>
                    <a:pt x="2297" y="2795"/>
                  </a:moveTo>
                  <a:lnTo>
                    <a:pt x="2295" y="2799"/>
                  </a:lnTo>
                  <a:lnTo>
                    <a:pt x="2293" y="2799"/>
                  </a:lnTo>
                  <a:lnTo>
                    <a:pt x="2292" y="2800"/>
                  </a:lnTo>
                  <a:lnTo>
                    <a:pt x="2291" y="2800"/>
                  </a:lnTo>
                  <a:lnTo>
                    <a:pt x="2292" y="2796"/>
                  </a:lnTo>
                  <a:lnTo>
                    <a:pt x="2292" y="2793"/>
                  </a:lnTo>
                  <a:lnTo>
                    <a:pt x="2292" y="2789"/>
                  </a:lnTo>
                  <a:lnTo>
                    <a:pt x="2293" y="2788"/>
                  </a:lnTo>
                  <a:lnTo>
                    <a:pt x="2296" y="2788"/>
                  </a:lnTo>
                  <a:lnTo>
                    <a:pt x="2296" y="2791"/>
                  </a:lnTo>
                  <a:lnTo>
                    <a:pt x="2296" y="2793"/>
                  </a:lnTo>
                  <a:lnTo>
                    <a:pt x="2298" y="2793"/>
                  </a:lnTo>
                  <a:lnTo>
                    <a:pt x="2297" y="2795"/>
                  </a:lnTo>
                  <a:close/>
                  <a:moveTo>
                    <a:pt x="1942" y="2758"/>
                  </a:moveTo>
                  <a:lnTo>
                    <a:pt x="1940" y="2758"/>
                  </a:lnTo>
                  <a:lnTo>
                    <a:pt x="1940" y="2758"/>
                  </a:lnTo>
                  <a:lnTo>
                    <a:pt x="1941" y="2755"/>
                  </a:lnTo>
                  <a:lnTo>
                    <a:pt x="1942" y="2755"/>
                  </a:lnTo>
                  <a:lnTo>
                    <a:pt x="1944" y="2752"/>
                  </a:lnTo>
                  <a:lnTo>
                    <a:pt x="1945" y="2753"/>
                  </a:lnTo>
                  <a:lnTo>
                    <a:pt x="1945" y="2755"/>
                  </a:lnTo>
                  <a:lnTo>
                    <a:pt x="1943" y="2757"/>
                  </a:lnTo>
                  <a:lnTo>
                    <a:pt x="1942" y="2758"/>
                  </a:lnTo>
                  <a:close/>
                  <a:moveTo>
                    <a:pt x="1948" y="2749"/>
                  </a:moveTo>
                  <a:lnTo>
                    <a:pt x="1945" y="2749"/>
                  </a:lnTo>
                  <a:lnTo>
                    <a:pt x="1947" y="2746"/>
                  </a:lnTo>
                  <a:lnTo>
                    <a:pt x="1948" y="2744"/>
                  </a:lnTo>
                  <a:lnTo>
                    <a:pt x="1949" y="2742"/>
                  </a:lnTo>
                  <a:lnTo>
                    <a:pt x="1952" y="2742"/>
                  </a:lnTo>
                  <a:lnTo>
                    <a:pt x="1954" y="2744"/>
                  </a:lnTo>
                  <a:lnTo>
                    <a:pt x="1952" y="2747"/>
                  </a:lnTo>
                  <a:lnTo>
                    <a:pt x="1948" y="2749"/>
                  </a:lnTo>
                  <a:close/>
                  <a:moveTo>
                    <a:pt x="2449" y="2711"/>
                  </a:moveTo>
                  <a:lnTo>
                    <a:pt x="2448" y="2715"/>
                  </a:lnTo>
                  <a:lnTo>
                    <a:pt x="2444" y="2714"/>
                  </a:lnTo>
                  <a:lnTo>
                    <a:pt x="2439" y="2710"/>
                  </a:lnTo>
                  <a:lnTo>
                    <a:pt x="2436" y="2708"/>
                  </a:lnTo>
                  <a:lnTo>
                    <a:pt x="2436" y="2706"/>
                  </a:lnTo>
                  <a:lnTo>
                    <a:pt x="2435" y="2702"/>
                  </a:lnTo>
                  <a:lnTo>
                    <a:pt x="2437" y="2701"/>
                  </a:lnTo>
                  <a:lnTo>
                    <a:pt x="2441" y="2701"/>
                  </a:lnTo>
                  <a:lnTo>
                    <a:pt x="2445" y="2706"/>
                  </a:lnTo>
                  <a:lnTo>
                    <a:pt x="2446" y="2707"/>
                  </a:lnTo>
                  <a:lnTo>
                    <a:pt x="2449" y="2711"/>
                  </a:lnTo>
                  <a:close/>
                  <a:moveTo>
                    <a:pt x="2327" y="2719"/>
                  </a:moveTo>
                  <a:lnTo>
                    <a:pt x="2324" y="2719"/>
                  </a:lnTo>
                  <a:lnTo>
                    <a:pt x="2323" y="2718"/>
                  </a:lnTo>
                  <a:lnTo>
                    <a:pt x="2323" y="2714"/>
                  </a:lnTo>
                  <a:lnTo>
                    <a:pt x="2323" y="2711"/>
                  </a:lnTo>
                  <a:lnTo>
                    <a:pt x="2327" y="2705"/>
                  </a:lnTo>
                  <a:lnTo>
                    <a:pt x="2330" y="2698"/>
                  </a:lnTo>
                  <a:lnTo>
                    <a:pt x="2331" y="2696"/>
                  </a:lnTo>
                  <a:lnTo>
                    <a:pt x="2335" y="2698"/>
                  </a:lnTo>
                  <a:lnTo>
                    <a:pt x="2337" y="2700"/>
                  </a:lnTo>
                  <a:lnTo>
                    <a:pt x="2339" y="2703"/>
                  </a:lnTo>
                  <a:lnTo>
                    <a:pt x="2340" y="2706"/>
                  </a:lnTo>
                  <a:lnTo>
                    <a:pt x="2339" y="2709"/>
                  </a:lnTo>
                  <a:lnTo>
                    <a:pt x="2337" y="2713"/>
                  </a:lnTo>
                  <a:lnTo>
                    <a:pt x="2334" y="2715"/>
                  </a:lnTo>
                  <a:lnTo>
                    <a:pt x="2327" y="2719"/>
                  </a:lnTo>
                  <a:close/>
                  <a:moveTo>
                    <a:pt x="1997" y="2687"/>
                  </a:moveTo>
                  <a:lnTo>
                    <a:pt x="1993" y="2688"/>
                  </a:lnTo>
                  <a:lnTo>
                    <a:pt x="1993" y="2687"/>
                  </a:lnTo>
                  <a:lnTo>
                    <a:pt x="1995" y="2684"/>
                  </a:lnTo>
                  <a:lnTo>
                    <a:pt x="2001" y="2682"/>
                  </a:lnTo>
                  <a:lnTo>
                    <a:pt x="2007" y="2681"/>
                  </a:lnTo>
                  <a:lnTo>
                    <a:pt x="2006" y="2684"/>
                  </a:lnTo>
                  <a:lnTo>
                    <a:pt x="2003" y="2685"/>
                  </a:lnTo>
                  <a:lnTo>
                    <a:pt x="1997" y="2687"/>
                  </a:lnTo>
                  <a:close/>
                  <a:moveTo>
                    <a:pt x="2436" y="2646"/>
                  </a:moveTo>
                  <a:lnTo>
                    <a:pt x="2435" y="2647"/>
                  </a:lnTo>
                  <a:lnTo>
                    <a:pt x="2434" y="2647"/>
                  </a:lnTo>
                  <a:lnTo>
                    <a:pt x="2431" y="2643"/>
                  </a:lnTo>
                  <a:lnTo>
                    <a:pt x="2428" y="2642"/>
                  </a:lnTo>
                  <a:lnTo>
                    <a:pt x="2427" y="2641"/>
                  </a:lnTo>
                  <a:lnTo>
                    <a:pt x="2417" y="2633"/>
                  </a:lnTo>
                  <a:lnTo>
                    <a:pt x="2417" y="2630"/>
                  </a:lnTo>
                  <a:lnTo>
                    <a:pt x="2416" y="2627"/>
                  </a:lnTo>
                  <a:lnTo>
                    <a:pt x="2420" y="2626"/>
                  </a:lnTo>
                  <a:lnTo>
                    <a:pt x="2426" y="2625"/>
                  </a:lnTo>
                  <a:lnTo>
                    <a:pt x="2431" y="2625"/>
                  </a:lnTo>
                  <a:lnTo>
                    <a:pt x="2437" y="2627"/>
                  </a:lnTo>
                  <a:lnTo>
                    <a:pt x="2438" y="2628"/>
                  </a:lnTo>
                  <a:lnTo>
                    <a:pt x="2441" y="2631"/>
                  </a:lnTo>
                  <a:lnTo>
                    <a:pt x="2440" y="2634"/>
                  </a:lnTo>
                  <a:lnTo>
                    <a:pt x="2440" y="2639"/>
                  </a:lnTo>
                  <a:lnTo>
                    <a:pt x="2439" y="2641"/>
                  </a:lnTo>
                  <a:lnTo>
                    <a:pt x="2437" y="2643"/>
                  </a:lnTo>
                  <a:lnTo>
                    <a:pt x="2436" y="2646"/>
                  </a:lnTo>
                  <a:close/>
                  <a:moveTo>
                    <a:pt x="1534" y="2615"/>
                  </a:moveTo>
                  <a:lnTo>
                    <a:pt x="1532" y="2615"/>
                  </a:lnTo>
                  <a:lnTo>
                    <a:pt x="1529" y="2611"/>
                  </a:lnTo>
                  <a:lnTo>
                    <a:pt x="1529" y="2610"/>
                  </a:lnTo>
                  <a:lnTo>
                    <a:pt x="1532" y="2608"/>
                  </a:lnTo>
                  <a:lnTo>
                    <a:pt x="1535" y="2611"/>
                  </a:lnTo>
                  <a:lnTo>
                    <a:pt x="1535" y="2612"/>
                  </a:lnTo>
                  <a:lnTo>
                    <a:pt x="1534" y="2615"/>
                  </a:lnTo>
                  <a:close/>
                  <a:moveTo>
                    <a:pt x="2429" y="2612"/>
                  </a:moveTo>
                  <a:lnTo>
                    <a:pt x="2430" y="2612"/>
                  </a:lnTo>
                  <a:lnTo>
                    <a:pt x="2431" y="2612"/>
                  </a:lnTo>
                  <a:lnTo>
                    <a:pt x="2431" y="2612"/>
                  </a:lnTo>
                  <a:lnTo>
                    <a:pt x="2432" y="2615"/>
                  </a:lnTo>
                  <a:lnTo>
                    <a:pt x="2433" y="2616"/>
                  </a:lnTo>
                  <a:lnTo>
                    <a:pt x="2435" y="2617"/>
                  </a:lnTo>
                  <a:lnTo>
                    <a:pt x="2435" y="2619"/>
                  </a:lnTo>
                  <a:lnTo>
                    <a:pt x="2435" y="2620"/>
                  </a:lnTo>
                  <a:lnTo>
                    <a:pt x="2433" y="2622"/>
                  </a:lnTo>
                  <a:lnTo>
                    <a:pt x="2433" y="2622"/>
                  </a:lnTo>
                  <a:lnTo>
                    <a:pt x="2425" y="2617"/>
                  </a:lnTo>
                  <a:lnTo>
                    <a:pt x="2423" y="2612"/>
                  </a:lnTo>
                  <a:lnTo>
                    <a:pt x="2423" y="2611"/>
                  </a:lnTo>
                  <a:lnTo>
                    <a:pt x="2424" y="2608"/>
                  </a:lnTo>
                  <a:lnTo>
                    <a:pt x="2425" y="2608"/>
                  </a:lnTo>
                  <a:lnTo>
                    <a:pt x="2426" y="2608"/>
                  </a:lnTo>
                  <a:lnTo>
                    <a:pt x="2428" y="2609"/>
                  </a:lnTo>
                  <a:lnTo>
                    <a:pt x="2429" y="2612"/>
                  </a:lnTo>
                  <a:close/>
                  <a:moveTo>
                    <a:pt x="1965" y="2575"/>
                  </a:moveTo>
                  <a:lnTo>
                    <a:pt x="1967" y="2577"/>
                  </a:lnTo>
                  <a:lnTo>
                    <a:pt x="1972" y="2584"/>
                  </a:lnTo>
                  <a:lnTo>
                    <a:pt x="1973" y="2587"/>
                  </a:lnTo>
                  <a:lnTo>
                    <a:pt x="1974" y="2591"/>
                  </a:lnTo>
                  <a:lnTo>
                    <a:pt x="1973" y="2597"/>
                  </a:lnTo>
                  <a:lnTo>
                    <a:pt x="1972" y="2602"/>
                  </a:lnTo>
                  <a:lnTo>
                    <a:pt x="1970" y="2606"/>
                  </a:lnTo>
                  <a:lnTo>
                    <a:pt x="1968" y="2611"/>
                  </a:lnTo>
                  <a:lnTo>
                    <a:pt x="1966" y="2617"/>
                  </a:lnTo>
                  <a:lnTo>
                    <a:pt x="1963" y="2623"/>
                  </a:lnTo>
                  <a:lnTo>
                    <a:pt x="1961" y="2628"/>
                  </a:lnTo>
                  <a:lnTo>
                    <a:pt x="1960" y="2630"/>
                  </a:lnTo>
                  <a:lnTo>
                    <a:pt x="1958" y="2631"/>
                  </a:lnTo>
                  <a:lnTo>
                    <a:pt x="1956" y="2631"/>
                  </a:lnTo>
                  <a:lnTo>
                    <a:pt x="1954" y="2628"/>
                  </a:lnTo>
                  <a:lnTo>
                    <a:pt x="1950" y="2623"/>
                  </a:lnTo>
                  <a:lnTo>
                    <a:pt x="1948" y="2621"/>
                  </a:lnTo>
                  <a:lnTo>
                    <a:pt x="1944" y="2619"/>
                  </a:lnTo>
                  <a:lnTo>
                    <a:pt x="1942" y="2616"/>
                  </a:lnTo>
                  <a:lnTo>
                    <a:pt x="1942" y="2613"/>
                  </a:lnTo>
                  <a:lnTo>
                    <a:pt x="1942" y="2605"/>
                  </a:lnTo>
                  <a:lnTo>
                    <a:pt x="1942" y="2600"/>
                  </a:lnTo>
                  <a:lnTo>
                    <a:pt x="1942" y="2596"/>
                  </a:lnTo>
                  <a:lnTo>
                    <a:pt x="1943" y="2593"/>
                  </a:lnTo>
                  <a:lnTo>
                    <a:pt x="1945" y="2589"/>
                  </a:lnTo>
                  <a:lnTo>
                    <a:pt x="1949" y="2580"/>
                  </a:lnTo>
                  <a:lnTo>
                    <a:pt x="1953" y="2576"/>
                  </a:lnTo>
                  <a:lnTo>
                    <a:pt x="1954" y="2576"/>
                  </a:lnTo>
                  <a:lnTo>
                    <a:pt x="1960" y="2576"/>
                  </a:lnTo>
                  <a:lnTo>
                    <a:pt x="1962" y="2576"/>
                  </a:lnTo>
                  <a:lnTo>
                    <a:pt x="1964" y="2575"/>
                  </a:lnTo>
                  <a:lnTo>
                    <a:pt x="1965" y="2575"/>
                  </a:lnTo>
                  <a:close/>
                  <a:moveTo>
                    <a:pt x="2436" y="2565"/>
                  </a:moveTo>
                  <a:lnTo>
                    <a:pt x="2442" y="2566"/>
                  </a:lnTo>
                  <a:lnTo>
                    <a:pt x="2446" y="2566"/>
                  </a:lnTo>
                  <a:lnTo>
                    <a:pt x="2447" y="2567"/>
                  </a:lnTo>
                  <a:lnTo>
                    <a:pt x="2449" y="2570"/>
                  </a:lnTo>
                  <a:lnTo>
                    <a:pt x="2447" y="2575"/>
                  </a:lnTo>
                  <a:lnTo>
                    <a:pt x="2445" y="2577"/>
                  </a:lnTo>
                  <a:lnTo>
                    <a:pt x="2441" y="2578"/>
                  </a:lnTo>
                  <a:lnTo>
                    <a:pt x="2435" y="2576"/>
                  </a:lnTo>
                  <a:lnTo>
                    <a:pt x="2433" y="2575"/>
                  </a:lnTo>
                  <a:lnTo>
                    <a:pt x="2431" y="2572"/>
                  </a:lnTo>
                  <a:lnTo>
                    <a:pt x="2432" y="2570"/>
                  </a:lnTo>
                  <a:lnTo>
                    <a:pt x="2435" y="2570"/>
                  </a:lnTo>
                  <a:lnTo>
                    <a:pt x="2436" y="2569"/>
                  </a:lnTo>
                  <a:lnTo>
                    <a:pt x="2435" y="2567"/>
                  </a:lnTo>
                  <a:lnTo>
                    <a:pt x="2435" y="2566"/>
                  </a:lnTo>
                  <a:lnTo>
                    <a:pt x="2436" y="2565"/>
                  </a:lnTo>
                  <a:close/>
                  <a:moveTo>
                    <a:pt x="2142" y="2561"/>
                  </a:moveTo>
                  <a:lnTo>
                    <a:pt x="2140" y="2562"/>
                  </a:lnTo>
                  <a:lnTo>
                    <a:pt x="2134" y="2561"/>
                  </a:lnTo>
                  <a:lnTo>
                    <a:pt x="2126" y="2558"/>
                  </a:lnTo>
                  <a:lnTo>
                    <a:pt x="2122" y="2554"/>
                  </a:lnTo>
                  <a:lnTo>
                    <a:pt x="2122" y="2554"/>
                  </a:lnTo>
                  <a:lnTo>
                    <a:pt x="2124" y="2553"/>
                  </a:lnTo>
                  <a:lnTo>
                    <a:pt x="2126" y="2554"/>
                  </a:lnTo>
                  <a:lnTo>
                    <a:pt x="2130" y="2556"/>
                  </a:lnTo>
                  <a:lnTo>
                    <a:pt x="2139" y="2557"/>
                  </a:lnTo>
                  <a:lnTo>
                    <a:pt x="2142" y="2558"/>
                  </a:lnTo>
                  <a:lnTo>
                    <a:pt x="2143" y="2560"/>
                  </a:lnTo>
                  <a:lnTo>
                    <a:pt x="2142" y="2561"/>
                  </a:lnTo>
                  <a:close/>
                  <a:moveTo>
                    <a:pt x="2260" y="2566"/>
                  </a:moveTo>
                  <a:lnTo>
                    <a:pt x="2257" y="2566"/>
                  </a:lnTo>
                  <a:lnTo>
                    <a:pt x="2253" y="2565"/>
                  </a:lnTo>
                  <a:lnTo>
                    <a:pt x="2248" y="2564"/>
                  </a:lnTo>
                  <a:lnTo>
                    <a:pt x="2246" y="2562"/>
                  </a:lnTo>
                  <a:lnTo>
                    <a:pt x="2244" y="2559"/>
                  </a:lnTo>
                  <a:lnTo>
                    <a:pt x="2243" y="2555"/>
                  </a:lnTo>
                  <a:lnTo>
                    <a:pt x="2239" y="2549"/>
                  </a:lnTo>
                  <a:lnTo>
                    <a:pt x="2234" y="2548"/>
                  </a:lnTo>
                  <a:lnTo>
                    <a:pt x="2231" y="2543"/>
                  </a:lnTo>
                  <a:lnTo>
                    <a:pt x="2234" y="2543"/>
                  </a:lnTo>
                  <a:lnTo>
                    <a:pt x="2237" y="2544"/>
                  </a:lnTo>
                  <a:lnTo>
                    <a:pt x="2244" y="2546"/>
                  </a:lnTo>
                  <a:lnTo>
                    <a:pt x="2248" y="2548"/>
                  </a:lnTo>
                  <a:lnTo>
                    <a:pt x="2256" y="2553"/>
                  </a:lnTo>
                  <a:lnTo>
                    <a:pt x="2258" y="2558"/>
                  </a:lnTo>
                  <a:lnTo>
                    <a:pt x="2261" y="2561"/>
                  </a:lnTo>
                  <a:lnTo>
                    <a:pt x="2261" y="2564"/>
                  </a:lnTo>
                  <a:lnTo>
                    <a:pt x="2261" y="2565"/>
                  </a:lnTo>
                  <a:lnTo>
                    <a:pt x="2260" y="2566"/>
                  </a:lnTo>
                  <a:close/>
                  <a:moveTo>
                    <a:pt x="1886" y="2538"/>
                  </a:moveTo>
                  <a:lnTo>
                    <a:pt x="1888" y="2540"/>
                  </a:lnTo>
                  <a:lnTo>
                    <a:pt x="1888" y="2543"/>
                  </a:lnTo>
                  <a:lnTo>
                    <a:pt x="1888" y="2547"/>
                  </a:lnTo>
                  <a:lnTo>
                    <a:pt x="1887" y="2550"/>
                  </a:lnTo>
                  <a:lnTo>
                    <a:pt x="1886" y="2553"/>
                  </a:lnTo>
                  <a:lnTo>
                    <a:pt x="1883" y="2559"/>
                  </a:lnTo>
                  <a:lnTo>
                    <a:pt x="1874" y="2568"/>
                  </a:lnTo>
                  <a:lnTo>
                    <a:pt x="1871" y="2573"/>
                  </a:lnTo>
                  <a:lnTo>
                    <a:pt x="1868" y="2576"/>
                  </a:lnTo>
                  <a:lnTo>
                    <a:pt x="1854" y="2589"/>
                  </a:lnTo>
                  <a:lnTo>
                    <a:pt x="1852" y="2590"/>
                  </a:lnTo>
                  <a:lnTo>
                    <a:pt x="1851" y="2590"/>
                  </a:lnTo>
                  <a:lnTo>
                    <a:pt x="1847" y="2587"/>
                  </a:lnTo>
                  <a:lnTo>
                    <a:pt x="1842" y="2587"/>
                  </a:lnTo>
                  <a:lnTo>
                    <a:pt x="1832" y="2593"/>
                  </a:lnTo>
                  <a:lnTo>
                    <a:pt x="1832" y="2592"/>
                  </a:lnTo>
                  <a:lnTo>
                    <a:pt x="1832" y="2586"/>
                  </a:lnTo>
                  <a:lnTo>
                    <a:pt x="1830" y="2583"/>
                  </a:lnTo>
                  <a:lnTo>
                    <a:pt x="1826" y="2576"/>
                  </a:lnTo>
                  <a:lnTo>
                    <a:pt x="1825" y="2575"/>
                  </a:lnTo>
                  <a:lnTo>
                    <a:pt x="1825" y="2573"/>
                  </a:lnTo>
                  <a:lnTo>
                    <a:pt x="1826" y="2571"/>
                  </a:lnTo>
                  <a:lnTo>
                    <a:pt x="1831" y="2565"/>
                  </a:lnTo>
                  <a:lnTo>
                    <a:pt x="1842" y="2541"/>
                  </a:lnTo>
                  <a:lnTo>
                    <a:pt x="1846" y="2540"/>
                  </a:lnTo>
                  <a:lnTo>
                    <a:pt x="1851" y="2543"/>
                  </a:lnTo>
                  <a:lnTo>
                    <a:pt x="1853" y="2543"/>
                  </a:lnTo>
                  <a:lnTo>
                    <a:pt x="1856" y="2543"/>
                  </a:lnTo>
                  <a:lnTo>
                    <a:pt x="1864" y="2539"/>
                  </a:lnTo>
                  <a:lnTo>
                    <a:pt x="1872" y="2539"/>
                  </a:lnTo>
                  <a:lnTo>
                    <a:pt x="1879" y="2536"/>
                  </a:lnTo>
                  <a:lnTo>
                    <a:pt x="1882" y="2536"/>
                  </a:lnTo>
                  <a:lnTo>
                    <a:pt x="1885" y="2537"/>
                  </a:lnTo>
                  <a:lnTo>
                    <a:pt x="1886" y="2538"/>
                  </a:lnTo>
                  <a:close/>
                  <a:moveTo>
                    <a:pt x="2019" y="2501"/>
                  </a:moveTo>
                  <a:lnTo>
                    <a:pt x="2021" y="2504"/>
                  </a:lnTo>
                  <a:lnTo>
                    <a:pt x="2024" y="2504"/>
                  </a:lnTo>
                  <a:lnTo>
                    <a:pt x="2025" y="2507"/>
                  </a:lnTo>
                  <a:lnTo>
                    <a:pt x="2029" y="2514"/>
                  </a:lnTo>
                  <a:lnTo>
                    <a:pt x="2030" y="2515"/>
                  </a:lnTo>
                  <a:lnTo>
                    <a:pt x="2030" y="2518"/>
                  </a:lnTo>
                  <a:lnTo>
                    <a:pt x="2027" y="2521"/>
                  </a:lnTo>
                  <a:lnTo>
                    <a:pt x="2025" y="2523"/>
                  </a:lnTo>
                  <a:lnTo>
                    <a:pt x="2021" y="2525"/>
                  </a:lnTo>
                  <a:lnTo>
                    <a:pt x="2016" y="2526"/>
                  </a:lnTo>
                  <a:lnTo>
                    <a:pt x="2014" y="2524"/>
                  </a:lnTo>
                  <a:lnTo>
                    <a:pt x="2006" y="2518"/>
                  </a:lnTo>
                  <a:lnTo>
                    <a:pt x="2000" y="2509"/>
                  </a:lnTo>
                  <a:lnTo>
                    <a:pt x="1997" y="2504"/>
                  </a:lnTo>
                  <a:lnTo>
                    <a:pt x="1999" y="2502"/>
                  </a:lnTo>
                  <a:lnTo>
                    <a:pt x="2001" y="2501"/>
                  </a:lnTo>
                  <a:lnTo>
                    <a:pt x="2007" y="2500"/>
                  </a:lnTo>
                  <a:lnTo>
                    <a:pt x="2017" y="2501"/>
                  </a:lnTo>
                  <a:lnTo>
                    <a:pt x="2019" y="2501"/>
                  </a:lnTo>
                  <a:close/>
                  <a:moveTo>
                    <a:pt x="2057" y="2507"/>
                  </a:moveTo>
                  <a:lnTo>
                    <a:pt x="2053" y="2507"/>
                  </a:lnTo>
                  <a:lnTo>
                    <a:pt x="2049" y="2506"/>
                  </a:lnTo>
                  <a:lnTo>
                    <a:pt x="2044" y="2502"/>
                  </a:lnTo>
                  <a:lnTo>
                    <a:pt x="2035" y="2493"/>
                  </a:lnTo>
                  <a:lnTo>
                    <a:pt x="2042" y="2486"/>
                  </a:lnTo>
                  <a:lnTo>
                    <a:pt x="2054" y="2494"/>
                  </a:lnTo>
                  <a:lnTo>
                    <a:pt x="2058" y="2499"/>
                  </a:lnTo>
                  <a:lnTo>
                    <a:pt x="2057" y="2507"/>
                  </a:lnTo>
                  <a:close/>
                  <a:moveTo>
                    <a:pt x="2026" y="2463"/>
                  </a:moveTo>
                  <a:lnTo>
                    <a:pt x="2024" y="2467"/>
                  </a:lnTo>
                  <a:lnTo>
                    <a:pt x="2017" y="2466"/>
                  </a:lnTo>
                  <a:lnTo>
                    <a:pt x="2016" y="2465"/>
                  </a:lnTo>
                  <a:lnTo>
                    <a:pt x="2016" y="2463"/>
                  </a:lnTo>
                  <a:lnTo>
                    <a:pt x="2017" y="2462"/>
                  </a:lnTo>
                  <a:lnTo>
                    <a:pt x="2024" y="2460"/>
                  </a:lnTo>
                  <a:lnTo>
                    <a:pt x="2027" y="2460"/>
                  </a:lnTo>
                  <a:lnTo>
                    <a:pt x="2029" y="2461"/>
                  </a:lnTo>
                  <a:lnTo>
                    <a:pt x="2029" y="2461"/>
                  </a:lnTo>
                  <a:lnTo>
                    <a:pt x="2026" y="2463"/>
                  </a:lnTo>
                  <a:close/>
                  <a:moveTo>
                    <a:pt x="1793" y="2369"/>
                  </a:moveTo>
                  <a:lnTo>
                    <a:pt x="1794" y="2370"/>
                  </a:lnTo>
                  <a:lnTo>
                    <a:pt x="1795" y="2369"/>
                  </a:lnTo>
                  <a:lnTo>
                    <a:pt x="1798" y="2365"/>
                  </a:lnTo>
                  <a:lnTo>
                    <a:pt x="1803" y="2354"/>
                  </a:lnTo>
                  <a:lnTo>
                    <a:pt x="1805" y="2354"/>
                  </a:lnTo>
                  <a:lnTo>
                    <a:pt x="1806" y="2354"/>
                  </a:lnTo>
                  <a:lnTo>
                    <a:pt x="1814" y="2361"/>
                  </a:lnTo>
                  <a:lnTo>
                    <a:pt x="1817" y="2365"/>
                  </a:lnTo>
                  <a:lnTo>
                    <a:pt x="1819" y="2370"/>
                  </a:lnTo>
                  <a:lnTo>
                    <a:pt x="1820" y="2372"/>
                  </a:lnTo>
                  <a:lnTo>
                    <a:pt x="1826" y="2375"/>
                  </a:lnTo>
                  <a:lnTo>
                    <a:pt x="1832" y="2376"/>
                  </a:lnTo>
                  <a:lnTo>
                    <a:pt x="1839" y="2379"/>
                  </a:lnTo>
                  <a:lnTo>
                    <a:pt x="1842" y="2381"/>
                  </a:lnTo>
                  <a:lnTo>
                    <a:pt x="1847" y="2391"/>
                  </a:lnTo>
                  <a:lnTo>
                    <a:pt x="1848" y="2392"/>
                  </a:lnTo>
                  <a:lnTo>
                    <a:pt x="1855" y="2396"/>
                  </a:lnTo>
                  <a:lnTo>
                    <a:pt x="1865" y="2405"/>
                  </a:lnTo>
                  <a:lnTo>
                    <a:pt x="1868" y="2406"/>
                  </a:lnTo>
                  <a:lnTo>
                    <a:pt x="1878" y="2410"/>
                  </a:lnTo>
                  <a:lnTo>
                    <a:pt x="1882" y="2412"/>
                  </a:lnTo>
                  <a:lnTo>
                    <a:pt x="1885" y="2416"/>
                  </a:lnTo>
                  <a:lnTo>
                    <a:pt x="1889" y="2422"/>
                  </a:lnTo>
                  <a:lnTo>
                    <a:pt x="1893" y="2432"/>
                  </a:lnTo>
                  <a:lnTo>
                    <a:pt x="1897" y="2448"/>
                  </a:lnTo>
                  <a:lnTo>
                    <a:pt x="1897" y="2450"/>
                  </a:lnTo>
                  <a:lnTo>
                    <a:pt x="1897" y="2452"/>
                  </a:lnTo>
                  <a:lnTo>
                    <a:pt x="1896" y="2454"/>
                  </a:lnTo>
                  <a:lnTo>
                    <a:pt x="1890" y="2461"/>
                  </a:lnTo>
                  <a:lnTo>
                    <a:pt x="1890" y="2461"/>
                  </a:lnTo>
                  <a:lnTo>
                    <a:pt x="1896" y="2461"/>
                  </a:lnTo>
                  <a:lnTo>
                    <a:pt x="1908" y="2457"/>
                  </a:lnTo>
                  <a:lnTo>
                    <a:pt x="1915" y="2460"/>
                  </a:lnTo>
                  <a:lnTo>
                    <a:pt x="1918" y="2461"/>
                  </a:lnTo>
                  <a:lnTo>
                    <a:pt x="1918" y="2460"/>
                  </a:lnTo>
                  <a:lnTo>
                    <a:pt x="1921" y="2455"/>
                  </a:lnTo>
                  <a:lnTo>
                    <a:pt x="1924" y="2457"/>
                  </a:lnTo>
                  <a:lnTo>
                    <a:pt x="1928" y="2461"/>
                  </a:lnTo>
                  <a:lnTo>
                    <a:pt x="1931" y="2465"/>
                  </a:lnTo>
                  <a:lnTo>
                    <a:pt x="1932" y="2468"/>
                  </a:lnTo>
                  <a:lnTo>
                    <a:pt x="1932" y="2469"/>
                  </a:lnTo>
                  <a:lnTo>
                    <a:pt x="1929" y="2470"/>
                  </a:lnTo>
                  <a:lnTo>
                    <a:pt x="1936" y="2473"/>
                  </a:lnTo>
                  <a:lnTo>
                    <a:pt x="1942" y="2477"/>
                  </a:lnTo>
                  <a:lnTo>
                    <a:pt x="1941" y="2480"/>
                  </a:lnTo>
                  <a:lnTo>
                    <a:pt x="1934" y="2487"/>
                  </a:lnTo>
                  <a:lnTo>
                    <a:pt x="1927" y="2492"/>
                  </a:lnTo>
                  <a:lnTo>
                    <a:pt x="1920" y="2501"/>
                  </a:lnTo>
                  <a:lnTo>
                    <a:pt x="1918" y="2502"/>
                  </a:lnTo>
                  <a:lnTo>
                    <a:pt x="1917" y="2502"/>
                  </a:lnTo>
                  <a:lnTo>
                    <a:pt x="1913" y="2500"/>
                  </a:lnTo>
                  <a:lnTo>
                    <a:pt x="1907" y="2496"/>
                  </a:lnTo>
                  <a:lnTo>
                    <a:pt x="1888" y="2487"/>
                  </a:lnTo>
                  <a:lnTo>
                    <a:pt x="1882" y="2485"/>
                  </a:lnTo>
                  <a:lnTo>
                    <a:pt x="1874" y="2484"/>
                  </a:lnTo>
                  <a:lnTo>
                    <a:pt x="1873" y="2482"/>
                  </a:lnTo>
                  <a:lnTo>
                    <a:pt x="1872" y="2468"/>
                  </a:lnTo>
                  <a:lnTo>
                    <a:pt x="1868" y="2466"/>
                  </a:lnTo>
                  <a:lnTo>
                    <a:pt x="1857" y="2463"/>
                  </a:lnTo>
                  <a:lnTo>
                    <a:pt x="1853" y="2461"/>
                  </a:lnTo>
                  <a:lnTo>
                    <a:pt x="1853" y="2458"/>
                  </a:lnTo>
                  <a:lnTo>
                    <a:pt x="1854" y="2454"/>
                  </a:lnTo>
                  <a:lnTo>
                    <a:pt x="1852" y="2451"/>
                  </a:lnTo>
                  <a:lnTo>
                    <a:pt x="1849" y="2452"/>
                  </a:lnTo>
                  <a:lnTo>
                    <a:pt x="1845" y="2452"/>
                  </a:lnTo>
                  <a:lnTo>
                    <a:pt x="1839" y="2456"/>
                  </a:lnTo>
                  <a:lnTo>
                    <a:pt x="1836" y="2458"/>
                  </a:lnTo>
                  <a:lnTo>
                    <a:pt x="1835" y="2462"/>
                  </a:lnTo>
                  <a:lnTo>
                    <a:pt x="1834" y="2469"/>
                  </a:lnTo>
                  <a:lnTo>
                    <a:pt x="1833" y="2472"/>
                  </a:lnTo>
                  <a:lnTo>
                    <a:pt x="1832" y="2477"/>
                  </a:lnTo>
                  <a:lnTo>
                    <a:pt x="1822" y="2488"/>
                  </a:lnTo>
                  <a:lnTo>
                    <a:pt x="1818" y="2491"/>
                  </a:lnTo>
                  <a:lnTo>
                    <a:pt x="1814" y="2492"/>
                  </a:lnTo>
                  <a:lnTo>
                    <a:pt x="1812" y="2493"/>
                  </a:lnTo>
                  <a:lnTo>
                    <a:pt x="1810" y="2497"/>
                  </a:lnTo>
                  <a:lnTo>
                    <a:pt x="1806" y="2507"/>
                  </a:lnTo>
                  <a:lnTo>
                    <a:pt x="1805" y="2510"/>
                  </a:lnTo>
                  <a:lnTo>
                    <a:pt x="1802" y="2513"/>
                  </a:lnTo>
                  <a:lnTo>
                    <a:pt x="1797" y="2517"/>
                  </a:lnTo>
                  <a:lnTo>
                    <a:pt x="1792" y="2521"/>
                  </a:lnTo>
                  <a:lnTo>
                    <a:pt x="1783" y="2524"/>
                  </a:lnTo>
                  <a:lnTo>
                    <a:pt x="1778" y="2526"/>
                  </a:lnTo>
                  <a:lnTo>
                    <a:pt x="1775" y="2524"/>
                  </a:lnTo>
                  <a:lnTo>
                    <a:pt x="1773" y="2515"/>
                  </a:lnTo>
                  <a:lnTo>
                    <a:pt x="1768" y="2488"/>
                  </a:lnTo>
                  <a:lnTo>
                    <a:pt x="1767" y="2486"/>
                  </a:lnTo>
                  <a:lnTo>
                    <a:pt x="1766" y="2485"/>
                  </a:lnTo>
                  <a:lnTo>
                    <a:pt x="1765" y="2484"/>
                  </a:lnTo>
                  <a:lnTo>
                    <a:pt x="1749" y="2488"/>
                  </a:lnTo>
                  <a:lnTo>
                    <a:pt x="1740" y="2487"/>
                  </a:lnTo>
                  <a:lnTo>
                    <a:pt x="1732" y="2494"/>
                  </a:lnTo>
                  <a:lnTo>
                    <a:pt x="1729" y="2494"/>
                  </a:lnTo>
                  <a:lnTo>
                    <a:pt x="1725" y="2494"/>
                  </a:lnTo>
                  <a:lnTo>
                    <a:pt x="1722" y="2493"/>
                  </a:lnTo>
                  <a:lnTo>
                    <a:pt x="1721" y="2492"/>
                  </a:lnTo>
                  <a:lnTo>
                    <a:pt x="1720" y="2490"/>
                  </a:lnTo>
                  <a:lnTo>
                    <a:pt x="1721" y="2487"/>
                  </a:lnTo>
                  <a:lnTo>
                    <a:pt x="1722" y="2484"/>
                  </a:lnTo>
                  <a:lnTo>
                    <a:pt x="1726" y="2475"/>
                  </a:lnTo>
                  <a:lnTo>
                    <a:pt x="1729" y="2470"/>
                  </a:lnTo>
                  <a:lnTo>
                    <a:pt x="1731" y="2468"/>
                  </a:lnTo>
                  <a:lnTo>
                    <a:pt x="1745" y="2459"/>
                  </a:lnTo>
                  <a:lnTo>
                    <a:pt x="1749" y="2456"/>
                  </a:lnTo>
                  <a:lnTo>
                    <a:pt x="1751" y="2453"/>
                  </a:lnTo>
                  <a:lnTo>
                    <a:pt x="1751" y="2450"/>
                  </a:lnTo>
                  <a:lnTo>
                    <a:pt x="1750" y="2445"/>
                  </a:lnTo>
                  <a:lnTo>
                    <a:pt x="1747" y="2435"/>
                  </a:lnTo>
                  <a:lnTo>
                    <a:pt x="1747" y="2426"/>
                  </a:lnTo>
                  <a:lnTo>
                    <a:pt x="1747" y="2421"/>
                  </a:lnTo>
                  <a:lnTo>
                    <a:pt x="1748" y="2414"/>
                  </a:lnTo>
                  <a:lnTo>
                    <a:pt x="1751" y="2397"/>
                  </a:lnTo>
                  <a:lnTo>
                    <a:pt x="1753" y="2388"/>
                  </a:lnTo>
                  <a:lnTo>
                    <a:pt x="1755" y="2357"/>
                  </a:lnTo>
                  <a:lnTo>
                    <a:pt x="1756" y="2348"/>
                  </a:lnTo>
                  <a:lnTo>
                    <a:pt x="1758" y="2340"/>
                  </a:lnTo>
                  <a:lnTo>
                    <a:pt x="1760" y="2335"/>
                  </a:lnTo>
                  <a:lnTo>
                    <a:pt x="1765" y="2325"/>
                  </a:lnTo>
                  <a:lnTo>
                    <a:pt x="1769" y="2321"/>
                  </a:lnTo>
                  <a:lnTo>
                    <a:pt x="1773" y="2318"/>
                  </a:lnTo>
                  <a:lnTo>
                    <a:pt x="1774" y="2318"/>
                  </a:lnTo>
                  <a:lnTo>
                    <a:pt x="1775" y="2320"/>
                  </a:lnTo>
                  <a:lnTo>
                    <a:pt x="1776" y="2324"/>
                  </a:lnTo>
                  <a:lnTo>
                    <a:pt x="1783" y="2328"/>
                  </a:lnTo>
                  <a:lnTo>
                    <a:pt x="1785" y="2331"/>
                  </a:lnTo>
                  <a:lnTo>
                    <a:pt x="1786" y="2335"/>
                  </a:lnTo>
                  <a:lnTo>
                    <a:pt x="1788" y="2341"/>
                  </a:lnTo>
                  <a:lnTo>
                    <a:pt x="1786" y="2343"/>
                  </a:lnTo>
                  <a:lnTo>
                    <a:pt x="1783" y="2347"/>
                  </a:lnTo>
                  <a:lnTo>
                    <a:pt x="1783" y="2348"/>
                  </a:lnTo>
                  <a:lnTo>
                    <a:pt x="1783" y="2350"/>
                  </a:lnTo>
                  <a:lnTo>
                    <a:pt x="1789" y="2356"/>
                  </a:lnTo>
                  <a:lnTo>
                    <a:pt x="1793" y="2369"/>
                  </a:lnTo>
                  <a:close/>
                  <a:moveTo>
                    <a:pt x="1801" y="2345"/>
                  </a:moveTo>
                  <a:lnTo>
                    <a:pt x="1799" y="2346"/>
                  </a:lnTo>
                  <a:lnTo>
                    <a:pt x="1798" y="2345"/>
                  </a:lnTo>
                  <a:lnTo>
                    <a:pt x="1796" y="2343"/>
                  </a:lnTo>
                  <a:lnTo>
                    <a:pt x="1795" y="2339"/>
                  </a:lnTo>
                  <a:lnTo>
                    <a:pt x="1793" y="2336"/>
                  </a:lnTo>
                  <a:lnTo>
                    <a:pt x="1788" y="2333"/>
                  </a:lnTo>
                  <a:lnTo>
                    <a:pt x="1788" y="2330"/>
                  </a:lnTo>
                  <a:lnTo>
                    <a:pt x="1786" y="2326"/>
                  </a:lnTo>
                  <a:lnTo>
                    <a:pt x="1786" y="2321"/>
                  </a:lnTo>
                  <a:lnTo>
                    <a:pt x="1785" y="2316"/>
                  </a:lnTo>
                  <a:lnTo>
                    <a:pt x="1785" y="2314"/>
                  </a:lnTo>
                  <a:lnTo>
                    <a:pt x="1786" y="2311"/>
                  </a:lnTo>
                  <a:lnTo>
                    <a:pt x="1790" y="2310"/>
                  </a:lnTo>
                  <a:lnTo>
                    <a:pt x="1793" y="2311"/>
                  </a:lnTo>
                  <a:lnTo>
                    <a:pt x="1793" y="2312"/>
                  </a:lnTo>
                  <a:lnTo>
                    <a:pt x="1794" y="2314"/>
                  </a:lnTo>
                  <a:lnTo>
                    <a:pt x="1795" y="2317"/>
                  </a:lnTo>
                  <a:lnTo>
                    <a:pt x="1799" y="2323"/>
                  </a:lnTo>
                  <a:lnTo>
                    <a:pt x="1800" y="2328"/>
                  </a:lnTo>
                  <a:lnTo>
                    <a:pt x="1803" y="2339"/>
                  </a:lnTo>
                  <a:lnTo>
                    <a:pt x="1803" y="2340"/>
                  </a:lnTo>
                  <a:lnTo>
                    <a:pt x="1803" y="2343"/>
                  </a:lnTo>
                  <a:lnTo>
                    <a:pt x="1801" y="2345"/>
                  </a:lnTo>
                  <a:close/>
                  <a:moveTo>
                    <a:pt x="1832" y="2328"/>
                  </a:moveTo>
                  <a:lnTo>
                    <a:pt x="1835" y="2330"/>
                  </a:lnTo>
                  <a:lnTo>
                    <a:pt x="1839" y="2333"/>
                  </a:lnTo>
                  <a:lnTo>
                    <a:pt x="1846" y="2333"/>
                  </a:lnTo>
                  <a:lnTo>
                    <a:pt x="1847" y="2334"/>
                  </a:lnTo>
                  <a:lnTo>
                    <a:pt x="1847" y="2335"/>
                  </a:lnTo>
                  <a:lnTo>
                    <a:pt x="1846" y="2337"/>
                  </a:lnTo>
                  <a:lnTo>
                    <a:pt x="1844" y="2340"/>
                  </a:lnTo>
                  <a:lnTo>
                    <a:pt x="1842" y="2340"/>
                  </a:lnTo>
                  <a:lnTo>
                    <a:pt x="1839" y="2339"/>
                  </a:lnTo>
                  <a:lnTo>
                    <a:pt x="1838" y="2337"/>
                  </a:lnTo>
                  <a:lnTo>
                    <a:pt x="1836" y="2335"/>
                  </a:lnTo>
                  <a:lnTo>
                    <a:pt x="1835" y="2335"/>
                  </a:lnTo>
                  <a:lnTo>
                    <a:pt x="1835" y="2335"/>
                  </a:lnTo>
                  <a:lnTo>
                    <a:pt x="1834" y="2337"/>
                  </a:lnTo>
                  <a:lnTo>
                    <a:pt x="1835" y="2338"/>
                  </a:lnTo>
                  <a:lnTo>
                    <a:pt x="1834" y="2339"/>
                  </a:lnTo>
                  <a:lnTo>
                    <a:pt x="1830" y="2337"/>
                  </a:lnTo>
                  <a:lnTo>
                    <a:pt x="1828" y="2337"/>
                  </a:lnTo>
                  <a:lnTo>
                    <a:pt x="1829" y="2334"/>
                  </a:lnTo>
                  <a:lnTo>
                    <a:pt x="1832" y="2330"/>
                  </a:lnTo>
                  <a:lnTo>
                    <a:pt x="1830" y="2329"/>
                  </a:lnTo>
                  <a:lnTo>
                    <a:pt x="1828" y="2328"/>
                  </a:lnTo>
                  <a:lnTo>
                    <a:pt x="1825" y="2330"/>
                  </a:lnTo>
                  <a:lnTo>
                    <a:pt x="1822" y="2331"/>
                  </a:lnTo>
                  <a:lnTo>
                    <a:pt x="1819" y="2329"/>
                  </a:lnTo>
                  <a:lnTo>
                    <a:pt x="1819" y="2322"/>
                  </a:lnTo>
                  <a:lnTo>
                    <a:pt x="1818" y="2318"/>
                  </a:lnTo>
                  <a:lnTo>
                    <a:pt x="1816" y="2316"/>
                  </a:lnTo>
                  <a:lnTo>
                    <a:pt x="1816" y="2314"/>
                  </a:lnTo>
                  <a:lnTo>
                    <a:pt x="1814" y="2312"/>
                  </a:lnTo>
                  <a:lnTo>
                    <a:pt x="1811" y="2311"/>
                  </a:lnTo>
                  <a:lnTo>
                    <a:pt x="1808" y="2307"/>
                  </a:lnTo>
                  <a:lnTo>
                    <a:pt x="1808" y="2305"/>
                  </a:lnTo>
                  <a:lnTo>
                    <a:pt x="1808" y="2303"/>
                  </a:lnTo>
                  <a:lnTo>
                    <a:pt x="1810" y="2301"/>
                  </a:lnTo>
                  <a:lnTo>
                    <a:pt x="1819" y="2306"/>
                  </a:lnTo>
                  <a:lnTo>
                    <a:pt x="1824" y="2310"/>
                  </a:lnTo>
                  <a:lnTo>
                    <a:pt x="1830" y="2314"/>
                  </a:lnTo>
                  <a:lnTo>
                    <a:pt x="1832" y="2318"/>
                  </a:lnTo>
                  <a:lnTo>
                    <a:pt x="1833" y="2320"/>
                  </a:lnTo>
                  <a:lnTo>
                    <a:pt x="1832" y="2323"/>
                  </a:lnTo>
                  <a:lnTo>
                    <a:pt x="1830" y="2325"/>
                  </a:lnTo>
                  <a:lnTo>
                    <a:pt x="1832" y="2328"/>
                  </a:lnTo>
                  <a:close/>
                  <a:moveTo>
                    <a:pt x="1851" y="2290"/>
                  </a:moveTo>
                  <a:lnTo>
                    <a:pt x="1853" y="2290"/>
                  </a:lnTo>
                  <a:lnTo>
                    <a:pt x="1856" y="2290"/>
                  </a:lnTo>
                  <a:lnTo>
                    <a:pt x="1857" y="2291"/>
                  </a:lnTo>
                  <a:lnTo>
                    <a:pt x="1854" y="2295"/>
                  </a:lnTo>
                  <a:lnTo>
                    <a:pt x="1853" y="2296"/>
                  </a:lnTo>
                  <a:lnTo>
                    <a:pt x="1850" y="2293"/>
                  </a:lnTo>
                  <a:lnTo>
                    <a:pt x="1848" y="2290"/>
                  </a:lnTo>
                  <a:lnTo>
                    <a:pt x="1847" y="2288"/>
                  </a:lnTo>
                  <a:lnTo>
                    <a:pt x="1847" y="2285"/>
                  </a:lnTo>
                  <a:lnTo>
                    <a:pt x="1847" y="2285"/>
                  </a:lnTo>
                  <a:lnTo>
                    <a:pt x="1851" y="2290"/>
                  </a:lnTo>
                  <a:close/>
                  <a:moveTo>
                    <a:pt x="1052" y="2231"/>
                  </a:moveTo>
                  <a:lnTo>
                    <a:pt x="1056" y="2232"/>
                  </a:lnTo>
                  <a:lnTo>
                    <a:pt x="1061" y="2232"/>
                  </a:lnTo>
                  <a:lnTo>
                    <a:pt x="1060" y="2238"/>
                  </a:lnTo>
                  <a:lnTo>
                    <a:pt x="1059" y="2242"/>
                  </a:lnTo>
                  <a:lnTo>
                    <a:pt x="1057" y="2243"/>
                  </a:lnTo>
                  <a:lnTo>
                    <a:pt x="1056" y="2241"/>
                  </a:lnTo>
                  <a:lnTo>
                    <a:pt x="1054" y="2236"/>
                  </a:lnTo>
                  <a:lnTo>
                    <a:pt x="1052" y="2231"/>
                  </a:lnTo>
                  <a:close/>
                  <a:moveTo>
                    <a:pt x="2504" y="2227"/>
                  </a:moveTo>
                  <a:lnTo>
                    <a:pt x="2501" y="2229"/>
                  </a:lnTo>
                  <a:lnTo>
                    <a:pt x="2498" y="2227"/>
                  </a:lnTo>
                  <a:lnTo>
                    <a:pt x="2500" y="2225"/>
                  </a:lnTo>
                  <a:lnTo>
                    <a:pt x="2502" y="2222"/>
                  </a:lnTo>
                  <a:lnTo>
                    <a:pt x="2505" y="2219"/>
                  </a:lnTo>
                  <a:lnTo>
                    <a:pt x="2506" y="2217"/>
                  </a:lnTo>
                  <a:lnTo>
                    <a:pt x="2511" y="2216"/>
                  </a:lnTo>
                  <a:lnTo>
                    <a:pt x="2513" y="2216"/>
                  </a:lnTo>
                  <a:lnTo>
                    <a:pt x="2513" y="2217"/>
                  </a:lnTo>
                  <a:lnTo>
                    <a:pt x="2510" y="2220"/>
                  </a:lnTo>
                  <a:lnTo>
                    <a:pt x="2504" y="2227"/>
                  </a:lnTo>
                  <a:close/>
                  <a:moveTo>
                    <a:pt x="1059" y="2198"/>
                  </a:moveTo>
                  <a:lnTo>
                    <a:pt x="1057" y="2205"/>
                  </a:lnTo>
                  <a:lnTo>
                    <a:pt x="1056" y="2205"/>
                  </a:lnTo>
                  <a:lnTo>
                    <a:pt x="1055" y="2202"/>
                  </a:lnTo>
                  <a:lnTo>
                    <a:pt x="1053" y="2200"/>
                  </a:lnTo>
                  <a:lnTo>
                    <a:pt x="1051" y="2196"/>
                  </a:lnTo>
                  <a:lnTo>
                    <a:pt x="1051" y="2188"/>
                  </a:lnTo>
                  <a:lnTo>
                    <a:pt x="1051" y="2185"/>
                  </a:lnTo>
                  <a:lnTo>
                    <a:pt x="1051" y="2180"/>
                  </a:lnTo>
                  <a:lnTo>
                    <a:pt x="1054" y="2176"/>
                  </a:lnTo>
                  <a:lnTo>
                    <a:pt x="1055" y="2180"/>
                  </a:lnTo>
                  <a:lnTo>
                    <a:pt x="1056" y="2186"/>
                  </a:lnTo>
                  <a:lnTo>
                    <a:pt x="1055" y="2189"/>
                  </a:lnTo>
                  <a:lnTo>
                    <a:pt x="1057" y="2192"/>
                  </a:lnTo>
                  <a:lnTo>
                    <a:pt x="1059" y="2193"/>
                  </a:lnTo>
                  <a:lnTo>
                    <a:pt x="1059" y="2196"/>
                  </a:lnTo>
                  <a:lnTo>
                    <a:pt x="1059" y="2198"/>
                  </a:lnTo>
                  <a:close/>
                  <a:moveTo>
                    <a:pt x="1018" y="2150"/>
                  </a:moveTo>
                  <a:lnTo>
                    <a:pt x="1022" y="2151"/>
                  </a:lnTo>
                  <a:lnTo>
                    <a:pt x="1024" y="2150"/>
                  </a:lnTo>
                  <a:lnTo>
                    <a:pt x="1026" y="2153"/>
                  </a:lnTo>
                  <a:lnTo>
                    <a:pt x="1027" y="2157"/>
                  </a:lnTo>
                  <a:lnTo>
                    <a:pt x="1027" y="2158"/>
                  </a:lnTo>
                  <a:lnTo>
                    <a:pt x="1026" y="2158"/>
                  </a:lnTo>
                  <a:lnTo>
                    <a:pt x="1020" y="2155"/>
                  </a:lnTo>
                  <a:lnTo>
                    <a:pt x="1018" y="2152"/>
                  </a:lnTo>
                  <a:lnTo>
                    <a:pt x="1018" y="2150"/>
                  </a:lnTo>
                  <a:close/>
                  <a:moveTo>
                    <a:pt x="2155" y="2167"/>
                  </a:moveTo>
                  <a:lnTo>
                    <a:pt x="2139" y="2167"/>
                  </a:lnTo>
                  <a:lnTo>
                    <a:pt x="2131" y="2166"/>
                  </a:lnTo>
                  <a:lnTo>
                    <a:pt x="2127" y="2165"/>
                  </a:lnTo>
                  <a:lnTo>
                    <a:pt x="2124" y="2162"/>
                  </a:lnTo>
                  <a:lnTo>
                    <a:pt x="2121" y="2156"/>
                  </a:lnTo>
                  <a:lnTo>
                    <a:pt x="2118" y="2150"/>
                  </a:lnTo>
                  <a:lnTo>
                    <a:pt x="2118" y="2146"/>
                  </a:lnTo>
                  <a:lnTo>
                    <a:pt x="2119" y="2144"/>
                  </a:lnTo>
                  <a:lnTo>
                    <a:pt x="2120" y="2142"/>
                  </a:lnTo>
                  <a:lnTo>
                    <a:pt x="2130" y="2140"/>
                  </a:lnTo>
                  <a:lnTo>
                    <a:pt x="2139" y="2143"/>
                  </a:lnTo>
                  <a:lnTo>
                    <a:pt x="2146" y="2146"/>
                  </a:lnTo>
                  <a:lnTo>
                    <a:pt x="2156" y="2146"/>
                  </a:lnTo>
                  <a:lnTo>
                    <a:pt x="2159" y="2148"/>
                  </a:lnTo>
                  <a:lnTo>
                    <a:pt x="2160" y="2149"/>
                  </a:lnTo>
                  <a:lnTo>
                    <a:pt x="2161" y="2151"/>
                  </a:lnTo>
                  <a:lnTo>
                    <a:pt x="2162" y="2158"/>
                  </a:lnTo>
                  <a:lnTo>
                    <a:pt x="2162" y="2162"/>
                  </a:lnTo>
                  <a:lnTo>
                    <a:pt x="2161" y="2166"/>
                  </a:lnTo>
                  <a:lnTo>
                    <a:pt x="2155" y="2167"/>
                  </a:lnTo>
                  <a:close/>
                  <a:moveTo>
                    <a:pt x="1013" y="2149"/>
                  </a:moveTo>
                  <a:lnTo>
                    <a:pt x="1012" y="2149"/>
                  </a:lnTo>
                  <a:lnTo>
                    <a:pt x="1007" y="2144"/>
                  </a:lnTo>
                  <a:lnTo>
                    <a:pt x="1008" y="2140"/>
                  </a:lnTo>
                  <a:lnTo>
                    <a:pt x="1012" y="2144"/>
                  </a:lnTo>
                  <a:lnTo>
                    <a:pt x="1013" y="2147"/>
                  </a:lnTo>
                  <a:lnTo>
                    <a:pt x="1013" y="2149"/>
                  </a:lnTo>
                  <a:close/>
                  <a:moveTo>
                    <a:pt x="1740" y="2170"/>
                  </a:moveTo>
                  <a:lnTo>
                    <a:pt x="1738" y="2170"/>
                  </a:lnTo>
                  <a:lnTo>
                    <a:pt x="1736" y="2169"/>
                  </a:lnTo>
                  <a:lnTo>
                    <a:pt x="1731" y="2164"/>
                  </a:lnTo>
                  <a:lnTo>
                    <a:pt x="1730" y="2162"/>
                  </a:lnTo>
                  <a:lnTo>
                    <a:pt x="1729" y="2159"/>
                  </a:lnTo>
                  <a:lnTo>
                    <a:pt x="1729" y="2156"/>
                  </a:lnTo>
                  <a:lnTo>
                    <a:pt x="1730" y="2153"/>
                  </a:lnTo>
                  <a:lnTo>
                    <a:pt x="1732" y="2147"/>
                  </a:lnTo>
                  <a:lnTo>
                    <a:pt x="1729" y="2142"/>
                  </a:lnTo>
                  <a:lnTo>
                    <a:pt x="1728" y="2140"/>
                  </a:lnTo>
                  <a:lnTo>
                    <a:pt x="1728" y="2138"/>
                  </a:lnTo>
                  <a:lnTo>
                    <a:pt x="1730" y="2134"/>
                  </a:lnTo>
                  <a:lnTo>
                    <a:pt x="1731" y="2132"/>
                  </a:lnTo>
                  <a:lnTo>
                    <a:pt x="1732" y="2128"/>
                  </a:lnTo>
                  <a:lnTo>
                    <a:pt x="1736" y="2122"/>
                  </a:lnTo>
                  <a:lnTo>
                    <a:pt x="1740" y="2123"/>
                  </a:lnTo>
                  <a:lnTo>
                    <a:pt x="1744" y="2129"/>
                  </a:lnTo>
                  <a:lnTo>
                    <a:pt x="1745" y="2133"/>
                  </a:lnTo>
                  <a:lnTo>
                    <a:pt x="1745" y="2136"/>
                  </a:lnTo>
                  <a:lnTo>
                    <a:pt x="1745" y="2142"/>
                  </a:lnTo>
                  <a:lnTo>
                    <a:pt x="1746" y="2149"/>
                  </a:lnTo>
                  <a:lnTo>
                    <a:pt x="1747" y="2155"/>
                  </a:lnTo>
                  <a:lnTo>
                    <a:pt x="1746" y="2157"/>
                  </a:lnTo>
                  <a:lnTo>
                    <a:pt x="1744" y="2164"/>
                  </a:lnTo>
                  <a:lnTo>
                    <a:pt x="1743" y="2167"/>
                  </a:lnTo>
                  <a:lnTo>
                    <a:pt x="1741" y="2169"/>
                  </a:lnTo>
                  <a:lnTo>
                    <a:pt x="1740" y="2170"/>
                  </a:lnTo>
                  <a:close/>
                  <a:moveTo>
                    <a:pt x="2089" y="2120"/>
                  </a:moveTo>
                  <a:lnTo>
                    <a:pt x="2105" y="2128"/>
                  </a:lnTo>
                  <a:lnTo>
                    <a:pt x="2107" y="2131"/>
                  </a:lnTo>
                  <a:lnTo>
                    <a:pt x="2108" y="2133"/>
                  </a:lnTo>
                  <a:lnTo>
                    <a:pt x="2109" y="2136"/>
                  </a:lnTo>
                  <a:lnTo>
                    <a:pt x="2109" y="2142"/>
                  </a:lnTo>
                  <a:lnTo>
                    <a:pt x="2108" y="2144"/>
                  </a:lnTo>
                  <a:lnTo>
                    <a:pt x="2107" y="2150"/>
                  </a:lnTo>
                  <a:lnTo>
                    <a:pt x="2106" y="2151"/>
                  </a:lnTo>
                  <a:lnTo>
                    <a:pt x="2107" y="2169"/>
                  </a:lnTo>
                  <a:lnTo>
                    <a:pt x="2107" y="2179"/>
                  </a:lnTo>
                  <a:lnTo>
                    <a:pt x="2106" y="2187"/>
                  </a:lnTo>
                  <a:lnTo>
                    <a:pt x="2104" y="2194"/>
                  </a:lnTo>
                  <a:lnTo>
                    <a:pt x="2101" y="2198"/>
                  </a:lnTo>
                  <a:lnTo>
                    <a:pt x="2098" y="2202"/>
                  </a:lnTo>
                  <a:lnTo>
                    <a:pt x="2085" y="2208"/>
                  </a:lnTo>
                  <a:lnTo>
                    <a:pt x="2077" y="2210"/>
                  </a:lnTo>
                  <a:lnTo>
                    <a:pt x="2068" y="2210"/>
                  </a:lnTo>
                  <a:lnTo>
                    <a:pt x="2056" y="2212"/>
                  </a:lnTo>
                  <a:lnTo>
                    <a:pt x="2051" y="2212"/>
                  </a:lnTo>
                  <a:lnTo>
                    <a:pt x="2048" y="2211"/>
                  </a:lnTo>
                  <a:lnTo>
                    <a:pt x="2046" y="2209"/>
                  </a:lnTo>
                  <a:lnTo>
                    <a:pt x="2044" y="2205"/>
                  </a:lnTo>
                  <a:lnTo>
                    <a:pt x="2041" y="2198"/>
                  </a:lnTo>
                  <a:lnTo>
                    <a:pt x="2040" y="2189"/>
                  </a:lnTo>
                  <a:lnTo>
                    <a:pt x="2037" y="2175"/>
                  </a:lnTo>
                  <a:lnTo>
                    <a:pt x="2036" y="2173"/>
                  </a:lnTo>
                  <a:lnTo>
                    <a:pt x="2039" y="2161"/>
                  </a:lnTo>
                  <a:lnTo>
                    <a:pt x="2042" y="2153"/>
                  </a:lnTo>
                  <a:lnTo>
                    <a:pt x="2048" y="2140"/>
                  </a:lnTo>
                  <a:lnTo>
                    <a:pt x="2055" y="2128"/>
                  </a:lnTo>
                  <a:lnTo>
                    <a:pt x="2057" y="2127"/>
                  </a:lnTo>
                  <a:lnTo>
                    <a:pt x="2059" y="2124"/>
                  </a:lnTo>
                  <a:lnTo>
                    <a:pt x="2067" y="2121"/>
                  </a:lnTo>
                  <a:lnTo>
                    <a:pt x="2073" y="2122"/>
                  </a:lnTo>
                  <a:lnTo>
                    <a:pt x="2075" y="2122"/>
                  </a:lnTo>
                  <a:lnTo>
                    <a:pt x="2079" y="2120"/>
                  </a:lnTo>
                  <a:lnTo>
                    <a:pt x="2083" y="2119"/>
                  </a:lnTo>
                  <a:lnTo>
                    <a:pt x="2089" y="2120"/>
                  </a:lnTo>
                  <a:close/>
                  <a:moveTo>
                    <a:pt x="1983" y="2132"/>
                  </a:moveTo>
                  <a:lnTo>
                    <a:pt x="1981" y="2133"/>
                  </a:lnTo>
                  <a:lnTo>
                    <a:pt x="1977" y="2128"/>
                  </a:lnTo>
                  <a:lnTo>
                    <a:pt x="1977" y="2126"/>
                  </a:lnTo>
                  <a:lnTo>
                    <a:pt x="1978" y="2120"/>
                  </a:lnTo>
                  <a:lnTo>
                    <a:pt x="1984" y="2118"/>
                  </a:lnTo>
                  <a:lnTo>
                    <a:pt x="1987" y="2122"/>
                  </a:lnTo>
                  <a:lnTo>
                    <a:pt x="1988" y="2125"/>
                  </a:lnTo>
                  <a:lnTo>
                    <a:pt x="1983" y="2132"/>
                  </a:lnTo>
                  <a:close/>
                  <a:moveTo>
                    <a:pt x="1166" y="2113"/>
                  </a:moveTo>
                  <a:lnTo>
                    <a:pt x="1164" y="2114"/>
                  </a:lnTo>
                  <a:lnTo>
                    <a:pt x="1161" y="2112"/>
                  </a:lnTo>
                  <a:lnTo>
                    <a:pt x="1156" y="2109"/>
                  </a:lnTo>
                  <a:lnTo>
                    <a:pt x="1152" y="2106"/>
                  </a:lnTo>
                  <a:lnTo>
                    <a:pt x="1150" y="2103"/>
                  </a:lnTo>
                  <a:lnTo>
                    <a:pt x="1150" y="2100"/>
                  </a:lnTo>
                  <a:lnTo>
                    <a:pt x="1151" y="2099"/>
                  </a:lnTo>
                  <a:lnTo>
                    <a:pt x="1154" y="2098"/>
                  </a:lnTo>
                  <a:lnTo>
                    <a:pt x="1161" y="2098"/>
                  </a:lnTo>
                  <a:lnTo>
                    <a:pt x="1164" y="2099"/>
                  </a:lnTo>
                  <a:lnTo>
                    <a:pt x="1168" y="2105"/>
                  </a:lnTo>
                  <a:lnTo>
                    <a:pt x="1169" y="2107"/>
                  </a:lnTo>
                  <a:lnTo>
                    <a:pt x="1169" y="2109"/>
                  </a:lnTo>
                  <a:lnTo>
                    <a:pt x="1169" y="2111"/>
                  </a:lnTo>
                  <a:lnTo>
                    <a:pt x="1166" y="2113"/>
                  </a:lnTo>
                  <a:close/>
                  <a:moveTo>
                    <a:pt x="2114" y="2118"/>
                  </a:moveTo>
                  <a:lnTo>
                    <a:pt x="2111" y="2119"/>
                  </a:lnTo>
                  <a:lnTo>
                    <a:pt x="2108" y="2114"/>
                  </a:lnTo>
                  <a:lnTo>
                    <a:pt x="2101" y="2107"/>
                  </a:lnTo>
                  <a:lnTo>
                    <a:pt x="2098" y="2103"/>
                  </a:lnTo>
                  <a:lnTo>
                    <a:pt x="2098" y="2101"/>
                  </a:lnTo>
                  <a:lnTo>
                    <a:pt x="2098" y="2097"/>
                  </a:lnTo>
                  <a:lnTo>
                    <a:pt x="2099" y="2093"/>
                  </a:lnTo>
                  <a:lnTo>
                    <a:pt x="2101" y="2088"/>
                  </a:lnTo>
                  <a:lnTo>
                    <a:pt x="2104" y="2088"/>
                  </a:lnTo>
                  <a:lnTo>
                    <a:pt x="2108" y="2089"/>
                  </a:lnTo>
                  <a:lnTo>
                    <a:pt x="2111" y="2092"/>
                  </a:lnTo>
                  <a:lnTo>
                    <a:pt x="2114" y="2101"/>
                  </a:lnTo>
                  <a:lnTo>
                    <a:pt x="2116" y="2106"/>
                  </a:lnTo>
                  <a:lnTo>
                    <a:pt x="2117" y="2109"/>
                  </a:lnTo>
                  <a:lnTo>
                    <a:pt x="2116" y="2110"/>
                  </a:lnTo>
                  <a:lnTo>
                    <a:pt x="2116" y="2112"/>
                  </a:lnTo>
                  <a:lnTo>
                    <a:pt x="2116" y="2112"/>
                  </a:lnTo>
                  <a:lnTo>
                    <a:pt x="2116" y="2114"/>
                  </a:lnTo>
                  <a:lnTo>
                    <a:pt x="2115" y="2117"/>
                  </a:lnTo>
                  <a:lnTo>
                    <a:pt x="2114" y="2118"/>
                  </a:lnTo>
                  <a:close/>
                  <a:moveTo>
                    <a:pt x="1252" y="2098"/>
                  </a:moveTo>
                  <a:lnTo>
                    <a:pt x="1250" y="2098"/>
                  </a:lnTo>
                  <a:lnTo>
                    <a:pt x="1249" y="2096"/>
                  </a:lnTo>
                  <a:lnTo>
                    <a:pt x="1238" y="2091"/>
                  </a:lnTo>
                  <a:lnTo>
                    <a:pt x="1237" y="2089"/>
                  </a:lnTo>
                  <a:lnTo>
                    <a:pt x="1238" y="2087"/>
                  </a:lnTo>
                  <a:lnTo>
                    <a:pt x="1242" y="2084"/>
                  </a:lnTo>
                  <a:lnTo>
                    <a:pt x="1244" y="2081"/>
                  </a:lnTo>
                  <a:lnTo>
                    <a:pt x="1247" y="2076"/>
                  </a:lnTo>
                  <a:lnTo>
                    <a:pt x="1252" y="2079"/>
                  </a:lnTo>
                  <a:lnTo>
                    <a:pt x="1255" y="2081"/>
                  </a:lnTo>
                  <a:lnTo>
                    <a:pt x="1255" y="2083"/>
                  </a:lnTo>
                  <a:lnTo>
                    <a:pt x="1256" y="2085"/>
                  </a:lnTo>
                  <a:lnTo>
                    <a:pt x="1255" y="2092"/>
                  </a:lnTo>
                  <a:lnTo>
                    <a:pt x="1254" y="2093"/>
                  </a:lnTo>
                  <a:lnTo>
                    <a:pt x="1252" y="2098"/>
                  </a:lnTo>
                  <a:close/>
                  <a:moveTo>
                    <a:pt x="1304" y="2078"/>
                  </a:moveTo>
                  <a:lnTo>
                    <a:pt x="1303" y="2081"/>
                  </a:lnTo>
                  <a:lnTo>
                    <a:pt x="1302" y="2082"/>
                  </a:lnTo>
                  <a:lnTo>
                    <a:pt x="1300" y="2085"/>
                  </a:lnTo>
                  <a:lnTo>
                    <a:pt x="1298" y="2085"/>
                  </a:lnTo>
                  <a:lnTo>
                    <a:pt x="1297" y="2083"/>
                  </a:lnTo>
                  <a:lnTo>
                    <a:pt x="1296" y="2080"/>
                  </a:lnTo>
                  <a:lnTo>
                    <a:pt x="1295" y="2079"/>
                  </a:lnTo>
                  <a:lnTo>
                    <a:pt x="1295" y="2079"/>
                  </a:lnTo>
                  <a:lnTo>
                    <a:pt x="1293" y="2082"/>
                  </a:lnTo>
                  <a:lnTo>
                    <a:pt x="1292" y="2082"/>
                  </a:lnTo>
                  <a:lnTo>
                    <a:pt x="1291" y="2081"/>
                  </a:lnTo>
                  <a:lnTo>
                    <a:pt x="1291" y="2077"/>
                  </a:lnTo>
                  <a:lnTo>
                    <a:pt x="1291" y="2073"/>
                  </a:lnTo>
                  <a:lnTo>
                    <a:pt x="1292" y="2066"/>
                  </a:lnTo>
                  <a:lnTo>
                    <a:pt x="1292" y="2064"/>
                  </a:lnTo>
                  <a:lnTo>
                    <a:pt x="1291" y="2062"/>
                  </a:lnTo>
                  <a:lnTo>
                    <a:pt x="1292" y="2060"/>
                  </a:lnTo>
                  <a:lnTo>
                    <a:pt x="1293" y="2059"/>
                  </a:lnTo>
                  <a:lnTo>
                    <a:pt x="1295" y="2058"/>
                  </a:lnTo>
                  <a:lnTo>
                    <a:pt x="1298" y="2059"/>
                  </a:lnTo>
                  <a:lnTo>
                    <a:pt x="1301" y="2061"/>
                  </a:lnTo>
                  <a:lnTo>
                    <a:pt x="1302" y="2065"/>
                  </a:lnTo>
                  <a:lnTo>
                    <a:pt x="1304" y="2068"/>
                  </a:lnTo>
                  <a:lnTo>
                    <a:pt x="1306" y="2070"/>
                  </a:lnTo>
                  <a:lnTo>
                    <a:pt x="1304" y="2078"/>
                  </a:lnTo>
                  <a:close/>
                  <a:moveTo>
                    <a:pt x="1311" y="2060"/>
                  </a:moveTo>
                  <a:lnTo>
                    <a:pt x="1311" y="2065"/>
                  </a:lnTo>
                  <a:lnTo>
                    <a:pt x="1307" y="2063"/>
                  </a:lnTo>
                  <a:lnTo>
                    <a:pt x="1305" y="2062"/>
                  </a:lnTo>
                  <a:lnTo>
                    <a:pt x="1303" y="2057"/>
                  </a:lnTo>
                  <a:lnTo>
                    <a:pt x="1303" y="2056"/>
                  </a:lnTo>
                  <a:lnTo>
                    <a:pt x="1304" y="2055"/>
                  </a:lnTo>
                  <a:lnTo>
                    <a:pt x="1305" y="2051"/>
                  </a:lnTo>
                  <a:lnTo>
                    <a:pt x="1306" y="2049"/>
                  </a:lnTo>
                  <a:lnTo>
                    <a:pt x="1309" y="2051"/>
                  </a:lnTo>
                  <a:lnTo>
                    <a:pt x="1310" y="2053"/>
                  </a:lnTo>
                  <a:lnTo>
                    <a:pt x="1311" y="2057"/>
                  </a:lnTo>
                  <a:lnTo>
                    <a:pt x="1311" y="2060"/>
                  </a:lnTo>
                  <a:close/>
                  <a:moveTo>
                    <a:pt x="1615" y="2041"/>
                  </a:moveTo>
                  <a:lnTo>
                    <a:pt x="1612" y="2042"/>
                  </a:lnTo>
                  <a:lnTo>
                    <a:pt x="1611" y="2038"/>
                  </a:lnTo>
                  <a:lnTo>
                    <a:pt x="1610" y="2038"/>
                  </a:lnTo>
                  <a:lnTo>
                    <a:pt x="1609" y="2035"/>
                  </a:lnTo>
                  <a:lnTo>
                    <a:pt x="1606" y="2035"/>
                  </a:lnTo>
                  <a:lnTo>
                    <a:pt x="1606" y="2031"/>
                  </a:lnTo>
                  <a:lnTo>
                    <a:pt x="1607" y="2029"/>
                  </a:lnTo>
                  <a:lnTo>
                    <a:pt x="1610" y="2027"/>
                  </a:lnTo>
                  <a:lnTo>
                    <a:pt x="1611" y="2028"/>
                  </a:lnTo>
                  <a:lnTo>
                    <a:pt x="1614" y="2031"/>
                  </a:lnTo>
                  <a:lnTo>
                    <a:pt x="1615" y="2035"/>
                  </a:lnTo>
                  <a:lnTo>
                    <a:pt x="1615" y="2039"/>
                  </a:lnTo>
                  <a:lnTo>
                    <a:pt x="1615" y="2041"/>
                  </a:lnTo>
                  <a:close/>
                  <a:moveTo>
                    <a:pt x="1976" y="2075"/>
                  </a:moveTo>
                  <a:lnTo>
                    <a:pt x="1973" y="2075"/>
                  </a:lnTo>
                  <a:lnTo>
                    <a:pt x="1971" y="2074"/>
                  </a:lnTo>
                  <a:lnTo>
                    <a:pt x="1970" y="2071"/>
                  </a:lnTo>
                  <a:lnTo>
                    <a:pt x="1970" y="2068"/>
                  </a:lnTo>
                  <a:lnTo>
                    <a:pt x="1970" y="2066"/>
                  </a:lnTo>
                  <a:lnTo>
                    <a:pt x="1971" y="2065"/>
                  </a:lnTo>
                  <a:lnTo>
                    <a:pt x="1973" y="2062"/>
                  </a:lnTo>
                  <a:lnTo>
                    <a:pt x="1975" y="2057"/>
                  </a:lnTo>
                  <a:lnTo>
                    <a:pt x="1978" y="2053"/>
                  </a:lnTo>
                  <a:lnTo>
                    <a:pt x="1985" y="2050"/>
                  </a:lnTo>
                  <a:lnTo>
                    <a:pt x="1986" y="2049"/>
                  </a:lnTo>
                  <a:lnTo>
                    <a:pt x="1989" y="2040"/>
                  </a:lnTo>
                  <a:lnTo>
                    <a:pt x="1990" y="2038"/>
                  </a:lnTo>
                  <a:lnTo>
                    <a:pt x="1994" y="2038"/>
                  </a:lnTo>
                  <a:lnTo>
                    <a:pt x="1994" y="2036"/>
                  </a:lnTo>
                  <a:lnTo>
                    <a:pt x="1992" y="2034"/>
                  </a:lnTo>
                  <a:lnTo>
                    <a:pt x="1992" y="2031"/>
                  </a:lnTo>
                  <a:lnTo>
                    <a:pt x="1994" y="2029"/>
                  </a:lnTo>
                  <a:lnTo>
                    <a:pt x="1995" y="2028"/>
                  </a:lnTo>
                  <a:lnTo>
                    <a:pt x="2000" y="2026"/>
                  </a:lnTo>
                  <a:lnTo>
                    <a:pt x="2004" y="2026"/>
                  </a:lnTo>
                  <a:lnTo>
                    <a:pt x="2005" y="2027"/>
                  </a:lnTo>
                  <a:lnTo>
                    <a:pt x="2006" y="2029"/>
                  </a:lnTo>
                  <a:lnTo>
                    <a:pt x="2007" y="2033"/>
                  </a:lnTo>
                  <a:lnTo>
                    <a:pt x="2007" y="2033"/>
                  </a:lnTo>
                  <a:lnTo>
                    <a:pt x="2005" y="2037"/>
                  </a:lnTo>
                  <a:lnTo>
                    <a:pt x="2000" y="2043"/>
                  </a:lnTo>
                  <a:lnTo>
                    <a:pt x="1997" y="2048"/>
                  </a:lnTo>
                  <a:lnTo>
                    <a:pt x="1996" y="2049"/>
                  </a:lnTo>
                  <a:lnTo>
                    <a:pt x="1996" y="2051"/>
                  </a:lnTo>
                  <a:lnTo>
                    <a:pt x="1995" y="2054"/>
                  </a:lnTo>
                  <a:lnTo>
                    <a:pt x="1992" y="2060"/>
                  </a:lnTo>
                  <a:lnTo>
                    <a:pt x="1989" y="2065"/>
                  </a:lnTo>
                  <a:lnTo>
                    <a:pt x="1988" y="2068"/>
                  </a:lnTo>
                  <a:lnTo>
                    <a:pt x="1981" y="2071"/>
                  </a:lnTo>
                  <a:lnTo>
                    <a:pt x="1976" y="2075"/>
                  </a:lnTo>
                  <a:close/>
                  <a:moveTo>
                    <a:pt x="1624" y="2023"/>
                  </a:moveTo>
                  <a:lnTo>
                    <a:pt x="1625" y="2029"/>
                  </a:lnTo>
                  <a:lnTo>
                    <a:pt x="1622" y="2036"/>
                  </a:lnTo>
                  <a:lnTo>
                    <a:pt x="1621" y="2038"/>
                  </a:lnTo>
                  <a:lnTo>
                    <a:pt x="1620" y="2038"/>
                  </a:lnTo>
                  <a:lnTo>
                    <a:pt x="1619" y="2038"/>
                  </a:lnTo>
                  <a:lnTo>
                    <a:pt x="1616" y="2031"/>
                  </a:lnTo>
                  <a:lnTo>
                    <a:pt x="1615" y="2028"/>
                  </a:lnTo>
                  <a:lnTo>
                    <a:pt x="1616" y="2026"/>
                  </a:lnTo>
                  <a:lnTo>
                    <a:pt x="1619" y="2024"/>
                  </a:lnTo>
                  <a:lnTo>
                    <a:pt x="1621" y="2023"/>
                  </a:lnTo>
                  <a:lnTo>
                    <a:pt x="1623" y="2024"/>
                  </a:lnTo>
                  <a:lnTo>
                    <a:pt x="1623" y="2022"/>
                  </a:lnTo>
                  <a:lnTo>
                    <a:pt x="1624" y="2023"/>
                  </a:lnTo>
                  <a:close/>
                  <a:moveTo>
                    <a:pt x="2047" y="2048"/>
                  </a:moveTo>
                  <a:lnTo>
                    <a:pt x="2042" y="2049"/>
                  </a:lnTo>
                  <a:lnTo>
                    <a:pt x="2040" y="2049"/>
                  </a:lnTo>
                  <a:lnTo>
                    <a:pt x="2038" y="2046"/>
                  </a:lnTo>
                  <a:lnTo>
                    <a:pt x="2036" y="2044"/>
                  </a:lnTo>
                  <a:lnTo>
                    <a:pt x="2035" y="2036"/>
                  </a:lnTo>
                  <a:lnTo>
                    <a:pt x="2035" y="2033"/>
                  </a:lnTo>
                  <a:lnTo>
                    <a:pt x="2035" y="2027"/>
                  </a:lnTo>
                  <a:lnTo>
                    <a:pt x="2036" y="2025"/>
                  </a:lnTo>
                  <a:lnTo>
                    <a:pt x="2036" y="2024"/>
                  </a:lnTo>
                  <a:lnTo>
                    <a:pt x="2041" y="2021"/>
                  </a:lnTo>
                  <a:lnTo>
                    <a:pt x="2043" y="2022"/>
                  </a:lnTo>
                  <a:lnTo>
                    <a:pt x="2047" y="2024"/>
                  </a:lnTo>
                  <a:lnTo>
                    <a:pt x="2055" y="2025"/>
                  </a:lnTo>
                  <a:lnTo>
                    <a:pt x="2057" y="2027"/>
                  </a:lnTo>
                  <a:lnTo>
                    <a:pt x="2057" y="2028"/>
                  </a:lnTo>
                  <a:lnTo>
                    <a:pt x="2057" y="2030"/>
                  </a:lnTo>
                  <a:lnTo>
                    <a:pt x="2057" y="2031"/>
                  </a:lnTo>
                  <a:lnTo>
                    <a:pt x="2052" y="2037"/>
                  </a:lnTo>
                  <a:lnTo>
                    <a:pt x="2051" y="2041"/>
                  </a:lnTo>
                  <a:lnTo>
                    <a:pt x="2049" y="2045"/>
                  </a:lnTo>
                  <a:lnTo>
                    <a:pt x="2047" y="2048"/>
                  </a:lnTo>
                  <a:close/>
                  <a:moveTo>
                    <a:pt x="1274" y="2025"/>
                  </a:moveTo>
                  <a:lnTo>
                    <a:pt x="1271" y="2026"/>
                  </a:lnTo>
                  <a:lnTo>
                    <a:pt x="1271" y="2026"/>
                  </a:lnTo>
                  <a:lnTo>
                    <a:pt x="1271" y="2024"/>
                  </a:lnTo>
                  <a:lnTo>
                    <a:pt x="1271" y="2023"/>
                  </a:lnTo>
                  <a:lnTo>
                    <a:pt x="1270" y="2021"/>
                  </a:lnTo>
                  <a:lnTo>
                    <a:pt x="1272" y="2019"/>
                  </a:lnTo>
                  <a:lnTo>
                    <a:pt x="1272" y="2018"/>
                  </a:lnTo>
                  <a:lnTo>
                    <a:pt x="1272" y="2016"/>
                  </a:lnTo>
                  <a:lnTo>
                    <a:pt x="1268" y="2014"/>
                  </a:lnTo>
                  <a:lnTo>
                    <a:pt x="1268" y="2012"/>
                  </a:lnTo>
                  <a:lnTo>
                    <a:pt x="1268" y="2010"/>
                  </a:lnTo>
                  <a:lnTo>
                    <a:pt x="1269" y="2009"/>
                  </a:lnTo>
                  <a:lnTo>
                    <a:pt x="1271" y="2009"/>
                  </a:lnTo>
                  <a:lnTo>
                    <a:pt x="1276" y="2012"/>
                  </a:lnTo>
                  <a:lnTo>
                    <a:pt x="1278" y="2016"/>
                  </a:lnTo>
                  <a:lnTo>
                    <a:pt x="1279" y="2019"/>
                  </a:lnTo>
                  <a:lnTo>
                    <a:pt x="1277" y="2020"/>
                  </a:lnTo>
                  <a:lnTo>
                    <a:pt x="1276" y="2021"/>
                  </a:lnTo>
                  <a:lnTo>
                    <a:pt x="1275" y="2024"/>
                  </a:lnTo>
                  <a:lnTo>
                    <a:pt x="1274" y="2025"/>
                  </a:lnTo>
                  <a:close/>
                  <a:moveTo>
                    <a:pt x="1454" y="2009"/>
                  </a:moveTo>
                  <a:lnTo>
                    <a:pt x="1458" y="2015"/>
                  </a:lnTo>
                  <a:lnTo>
                    <a:pt x="1458" y="2018"/>
                  </a:lnTo>
                  <a:lnTo>
                    <a:pt x="1458" y="2023"/>
                  </a:lnTo>
                  <a:lnTo>
                    <a:pt x="1456" y="2027"/>
                  </a:lnTo>
                  <a:lnTo>
                    <a:pt x="1455" y="2030"/>
                  </a:lnTo>
                  <a:lnTo>
                    <a:pt x="1452" y="2031"/>
                  </a:lnTo>
                  <a:lnTo>
                    <a:pt x="1449" y="2031"/>
                  </a:lnTo>
                  <a:lnTo>
                    <a:pt x="1448" y="2030"/>
                  </a:lnTo>
                  <a:lnTo>
                    <a:pt x="1449" y="2026"/>
                  </a:lnTo>
                  <a:lnTo>
                    <a:pt x="1449" y="2025"/>
                  </a:lnTo>
                  <a:lnTo>
                    <a:pt x="1450" y="2021"/>
                  </a:lnTo>
                  <a:lnTo>
                    <a:pt x="1449" y="2016"/>
                  </a:lnTo>
                  <a:lnTo>
                    <a:pt x="1449" y="2013"/>
                  </a:lnTo>
                  <a:lnTo>
                    <a:pt x="1446" y="2010"/>
                  </a:lnTo>
                  <a:lnTo>
                    <a:pt x="1445" y="2010"/>
                  </a:lnTo>
                  <a:lnTo>
                    <a:pt x="1445" y="2012"/>
                  </a:lnTo>
                  <a:lnTo>
                    <a:pt x="1445" y="2016"/>
                  </a:lnTo>
                  <a:lnTo>
                    <a:pt x="1445" y="2020"/>
                  </a:lnTo>
                  <a:lnTo>
                    <a:pt x="1443" y="2027"/>
                  </a:lnTo>
                  <a:lnTo>
                    <a:pt x="1443" y="2029"/>
                  </a:lnTo>
                  <a:lnTo>
                    <a:pt x="1440" y="2028"/>
                  </a:lnTo>
                  <a:lnTo>
                    <a:pt x="1439" y="2025"/>
                  </a:lnTo>
                  <a:lnTo>
                    <a:pt x="1439" y="2022"/>
                  </a:lnTo>
                  <a:lnTo>
                    <a:pt x="1439" y="2019"/>
                  </a:lnTo>
                  <a:lnTo>
                    <a:pt x="1439" y="2015"/>
                  </a:lnTo>
                  <a:lnTo>
                    <a:pt x="1441" y="2009"/>
                  </a:lnTo>
                  <a:lnTo>
                    <a:pt x="1443" y="2007"/>
                  </a:lnTo>
                  <a:lnTo>
                    <a:pt x="1445" y="2005"/>
                  </a:lnTo>
                  <a:lnTo>
                    <a:pt x="1448" y="2005"/>
                  </a:lnTo>
                  <a:lnTo>
                    <a:pt x="1452" y="2007"/>
                  </a:lnTo>
                  <a:lnTo>
                    <a:pt x="1454" y="2009"/>
                  </a:lnTo>
                  <a:close/>
                  <a:moveTo>
                    <a:pt x="63" y="2009"/>
                  </a:moveTo>
                  <a:lnTo>
                    <a:pt x="60" y="2012"/>
                  </a:lnTo>
                  <a:lnTo>
                    <a:pt x="55" y="2009"/>
                  </a:lnTo>
                  <a:lnTo>
                    <a:pt x="55" y="2007"/>
                  </a:lnTo>
                  <a:lnTo>
                    <a:pt x="60" y="2002"/>
                  </a:lnTo>
                  <a:lnTo>
                    <a:pt x="61" y="2002"/>
                  </a:lnTo>
                  <a:lnTo>
                    <a:pt x="66" y="2005"/>
                  </a:lnTo>
                  <a:lnTo>
                    <a:pt x="68" y="2008"/>
                  </a:lnTo>
                  <a:lnTo>
                    <a:pt x="63" y="2009"/>
                  </a:lnTo>
                  <a:close/>
                  <a:moveTo>
                    <a:pt x="2337" y="2012"/>
                  </a:moveTo>
                  <a:lnTo>
                    <a:pt x="2336" y="2013"/>
                  </a:lnTo>
                  <a:lnTo>
                    <a:pt x="2328" y="2008"/>
                  </a:lnTo>
                  <a:lnTo>
                    <a:pt x="2327" y="2005"/>
                  </a:lnTo>
                  <a:lnTo>
                    <a:pt x="2331" y="2002"/>
                  </a:lnTo>
                  <a:lnTo>
                    <a:pt x="2335" y="2000"/>
                  </a:lnTo>
                  <a:lnTo>
                    <a:pt x="2337" y="1999"/>
                  </a:lnTo>
                  <a:lnTo>
                    <a:pt x="2340" y="2000"/>
                  </a:lnTo>
                  <a:lnTo>
                    <a:pt x="2342" y="2004"/>
                  </a:lnTo>
                  <a:lnTo>
                    <a:pt x="2339" y="2008"/>
                  </a:lnTo>
                  <a:lnTo>
                    <a:pt x="2337" y="2012"/>
                  </a:lnTo>
                  <a:close/>
                  <a:moveTo>
                    <a:pt x="2014" y="1996"/>
                  </a:moveTo>
                  <a:lnTo>
                    <a:pt x="2015" y="2001"/>
                  </a:lnTo>
                  <a:lnTo>
                    <a:pt x="2016" y="2003"/>
                  </a:lnTo>
                  <a:lnTo>
                    <a:pt x="2013" y="2006"/>
                  </a:lnTo>
                  <a:lnTo>
                    <a:pt x="2005" y="2012"/>
                  </a:lnTo>
                  <a:lnTo>
                    <a:pt x="2000" y="2016"/>
                  </a:lnTo>
                  <a:lnTo>
                    <a:pt x="1996" y="2017"/>
                  </a:lnTo>
                  <a:lnTo>
                    <a:pt x="1994" y="2016"/>
                  </a:lnTo>
                  <a:lnTo>
                    <a:pt x="1989" y="2018"/>
                  </a:lnTo>
                  <a:lnTo>
                    <a:pt x="1988" y="2018"/>
                  </a:lnTo>
                  <a:lnTo>
                    <a:pt x="1989" y="2014"/>
                  </a:lnTo>
                  <a:lnTo>
                    <a:pt x="1996" y="2003"/>
                  </a:lnTo>
                  <a:lnTo>
                    <a:pt x="2001" y="2002"/>
                  </a:lnTo>
                  <a:lnTo>
                    <a:pt x="2003" y="2000"/>
                  </a:lnTo>
                  <a:lnTo>
                    <a:pt x="2005" y="2000"/>
                  </a:lnTo>
                  <a:lnTo>
                    <a:pt x="2006" y="1999"/>
                  </a:lnTo>
                  <a:lnTo>
                    <a:pt x="2006" y="1996"/>
                  </a:lnTo>
                  <a:lnTo>
                    <a:pt x="2008" y="1994"/>
                  </a:lnTo>
                  <a:lnTo>
                    <a:pt x="2010" y="1994"/>
                  </a:lnTo>
                  <a:lnTo>
                    <a:pt x="2014" y="1996"/>
                  </a:lnTo>
                  <a:close/>
                  <a:moveTo>
                    <a:pt x="1968" y="1989"/>
                  </a:moveTo>
                  <a:lnTo>
                    <a:pt x="1970" y="1995"/>
                  </a:lnTo>
                  <a:lnTo>
                    <a:pt x="1971" y="1996"/>
                  </a:lnTo>
                  <a:lnTo>
                    <a:pt x="1970" y="1999"/>
                  </a:lnTo>
                  <a:lnTo>
                    <a:pt x="1965" y="2004"/>
                  </a:lnTo>
                  <a:lnTo>
                    <a:pt x="1954" y="2006"/>
                  </a:lnTo>
                  <a:lnTo>
                    <a:pt x="1949" y="2003"/>
                  </a:lnTo>
                  <a:lnTo>
                    <a:pt x="1951" y="2011"/>
                  </a:lnTo>
                  <a:lnTo>
                    <a:pt x="1952" y="2014"/>
                  </a:lnTo>
                  <a:lnTo>
                    <a:pt x="1951" y="2015"/>
                  </a:lnTo>
                  <a:lnTo>
                    <a:pt x="1949" y="2014"/>
                  </a:lnTo>
                  <a:lnTo>
                    <a:pt x="1945" y="2013"/>
                  </a:lnTo>
                  <a:lnTo>
                    <a:pt x="1943" y="2010"/>
                  </a:lnTo>
                  <a:lnTo>
                    <a:pt x="1943" y="2007"/>
                  </a:lnTo>
                  <a:lnTo>
                    <a:pt x="1942" y="2007"/>
                  </a:lnTo>
                  <a:lnTo>
                    <a:pt x="1941" y="2008"/>
                  </a:lnTo>
                  <a:lnTo>
                    <a:pt x="1940" y="2008"/>
                  </a:lnTo>
                  <a:lnTo>
                    <a:pt x="1938" y="2003"/>
                  </a:lnTo>
                  <a:lnTo>
                    <a:pt x="1936" y="2002"/>
                  </a:lnTo>
                  <a:lnTo>
                    <a:pt x="1926" y="2000"/>
                  </a:lnTo>
                  <a:lnTo>
                    <a:pt x="1925" y="1999"/>
                  </a:lnTo>
                  <a:lnTo>
                    <a:pt x="1926" y="1997"/>
                  </a:lnTo>
                  <a:lnTo>
                    <a:pt x="1927" y="1994"/>
                  </a:lnTo>
                  <a:lnTo>
                    <a:pt x="1929" y="1993"/>
                  </a:lnTo>
                  <a:lnTo>
                    <a:pt x="1936" y="1994"/>
                  </a:lnTo>
                  <a:lnTo>
                    <a:pt x="1936" y="1994"/>
                  </a:lnTo>
                  <a:lnTo>
                    <a:pt x="1937" y="1990"/>
                  </a:lnTo>
                  <a:lnTo>
                    <a:pt x="1937" y="1989"/>
                  </a:lnTo>
                  <a:lnTo>
                    <a:pt x="1941" y="1989"/>
                  </a:lnTo>
                  <a:lnTo>
                    <a:pt x="1943" y="1988"/>
                  </a:lnTo>
                  <a:lnTo>
                    <a:pt x="1945" y="1990"/>
                  </a:lnTo>
                  <a:lnTo>
                    <a:pt x="1947" y="1994"/>
                  </a:lnTo>
                  <a:lnTo>
                    <a:pt x="1948" y="1993"/>
                  </a:lnTo>
                  <a:lnTo>
                    <a:pt x="1951" y="1994"/>
                  </a:lnTo>
                  <a:lnTo>
                    <a:pt x="1954" y="1992"/>
                  </a:lnTo>
                  <a:lnTo>
                    <a:pt x="1960" y="1989"/>
                  </a:lnTo>
                  <a:lnTo>
                    <a:pt x="1964" y="1988"/>
                  </a:lnTo>
                  <a:lnTo>
                    <a:pt x="1968" y="1989"/>
                  </a:lnTo>
                  <a:close/>
                  <a:moveTo>
                    <a:pt x="1393" y="2003"/>
                  </a:moveTo>
                  <a:lnTo>
                    <a:pt x="1393" y="2004"/>
                  </a:lnTo>
                  <a:lnTo>
                    <a:pt x="1396" y="2003"/>
                  </a:lnTo>
                  <a:lnTo>
                    <a:pt x="1397" y="2000"/>
                  </a:lnTo>
                  <a:lnTo>
                    <a:pt x="1398" y="1999"/>
                  </a:lnTo>
                  <a:lnTo>
                    <a:pt x="1399" y="2000"/>
                  </a:lnTo>
                  <a:lnTo>
                    <a:pt x="1404" y="2005"/>
                  </a:lnTo>
                  <a:lnTo>
                    <a:pt x="1407" y="2011"/>
                  </a:lnTo>
                  <a:lnTo>
                    <a:pt x="1411" y="2015"/>
                  </a:lnTo>
                  <a:lnTo>
                    <a:pt x="1417" y="2019"/>
                  </a:lnTo>
                  <a:lnTo>
                    <a:pt x="1429" y="2030"/>
                  </a:lnTo>
                  <a:lnTo>
                    <a:pt x="1433" y="2038"/>
                  </a:lnTo>
                  <a:lnTo>
                    <a:pt x="1437" y="2050"/>
                  </a:lnTo>
                  <a:lnTo>
                    <a:pt x="1441" y="2059"/>
                  </a:lnTo>
                  <a:lnTo>
                    <a:pt x="1444" y="2065"/>
                  </a:lnTo>
                  <a:lnTo>
                    <a:pt x="1447" y="2070"/>
                  </a:lnTo>
                  <a:lnTo>
                    <a:pt x="1452" y="2076"/>
                  </a:lnTo>
                  <a:lnTo>
                    <a:pt x="1456" y="2071"/>
                  </a:lnTo>
                  <a:lnTo>
                    <a:pt x="1459" y="2071"/>
                  </a:lnTo>
                  <a:lnTo>
                    <a:pt x="1461" y="2072"/>
                  </a:lnTo>
                  <a:lnTo>
                    <a:pt x="1462" y="2076"/>
                  </a:lnTo>
                  <a:lnTo>
                    <a:pt x="1461" y="2078"/>
                  </a:lnTo>
                  <a:lnTo>
                    <a:pt x="1460" y="2081"/>
                  </a:lnTo>
                  <a:lnTo>
                    <a:pt x="1456" y="2083"/>
                  </a:lnTo>
                  <a:lnTo>
                    <a:pt x="1451" y="2083"/>
                  </a:lnTo>
                  <a:lnTo>
                    <a:pt x="1449" y="2084"/>
                  </a:lnTo>
                  <a:lnTo>
                    <a:pt x="1445" y="2088"/>
                  </a:lnTo>
                  <a:lnTo>
                    <a:pt x="1443" y="2094"/>
                  </a:lnTo>
                  <a:lnTo>
                    <a:pt x="1438" y="2096"/>
                  </a:lnTo>
                  <a:lnTo>
                    <a:pt x="1430" y="2104"/>
                  </a:lnTo>
                  <a:lnTo>
                    <a:pt x="1426" y="2107"/>
                  </a:lnTo>
                  <a:lnTo>
                    <a:pt x="1420" y="2109"/>
                  </a:lnTo>
                  <a:lnTo>
                    <a:pt x="1406" y="2102"/>
                  </a:lnTo>
                  <a:lnTo>
                    <a:pt x="1398" y="2103"/>
                  </a:lnTo>
                  <a:lnTo>
                    <a:pt x="1392" y="2101"/>
                  </a:lnTo>
                  <a:lnTo>
                    <a:pt x="1385" y="2094"/>
                  </a:lnTo>
                  <a:lnTo>
                    <a:pt x="1378" y="2090"/>
                  </a:lnTo>
                  <a:lnTo>
                    <a:pt x="1367" y="2084"/>
                  </a:lnTo>
                  <a:lnTo>
                    <a:pt x="1367" y="2083"/>
                  </a:lnTo>
                  <a:lnTo>
                    <a:pt x="1366" y="2081"/>
                  </a:lnTo>
                  <a:lnTo>
                    <a:pt x="1366" y="2078"/>
                  </a:lnTo>
                  <a:lnTo>
                    <a:pt x="1365" y="2076"/>
                  </a:lnTo>
                  <a:lnTo>
                    <a:pt x="1365" y="2075"/>
                  </a:lnTo>
                  <a:lnTo>
                    <a:pt x="1363" y="2075"/>
                  </a:lnTo>
                  <a:lnTo>
                    <a:pt x="1361" y="2077"/>
                  </a:lnTo>
                  <a:lnTo>
                    <a:pt x="1358" y="2079"/>
                  </a:lnTo>
                  <a:lnTo>
                    <a:pt x="1353" y="2079"/>
                  </a:lnTo>
                  <a:lnTo>
                    <a:pt x="1350" y="2077"/>
                  </a:lnTo>
                  <a:lnTo>
                    <a:pt x="1348" y="2075"/>
                  </a:lnTo>
                  <a:lnTo>
                    <a:pt x="1348" y="2073"/>
                  </a:lnTo>
                  <a:lnTo>
                    <a:pt x="1347" y="2070"/>
                  </a:lnTo>
                  <a:lnTo>
                    <a:pt x="1347" y="2068"/>
                  </a:lnTo>
                  <a:lnTo>
                    <a:pt x="1346" y="2067"/>
                  </a:lnTo>
                  <a:lnTo>
                    <a:pt x="1344" y="2067"/>
                  </a:lnTo>
                  <a:lnTo>
                    <a:pt x="1341" y="2068"/>
                  </a:lnTo>
                  <a:lnTo>
                    <a:pt x="1340" y="2070"/>
                  </a:lnTo>
                  <a:lnTo>
                    <a:pt x="1340" y="2072"/>
                  </a:lnTo>
                  <a:lnTo>
                    <a:pt x="1340" y="2073"/>
                  </a:lnTo>
                  <a:lnTo>
                    <a:pt x="1335" y="2073"/>
                  </a:lnTo>
                  <a:lnTo>
                    <a:pt x="1333" y="2072"/>
                  </a:lnTo>
                  <a:lnTo>
                    <a:pt x="1329" y="2068"/>
                  </a:lnTo>
                  <a:lnTo>
                    <a:pt x="1327" y="2065"/>
                  </a:lnTo>
                  <a:lnTo>
                    <a:pt x="1325" y="2058"/>
                  </a:lnTo>
                  <a:lnTo>
                    <a:pt x="1325" y="2056"/>
                  </a:lnTo>
                  <a:lnTo>
                    <a:pt x="1326" y="2052"/>
                  </a:lnTo>
                  <a:lnTo>
                    <a:pt x="1328" y="2049"/>
                  </a:lnTo>
                  <a:lnTo>
                    <a:pt x="1340" y="2047"/>
                  </a:lnTo>
                  <a:lnTo>
                    <a:pt x="1346" y="2046"/>
                  </a:lnTo>
                  <a:lnTo>
                    <a:pt x="1352" y="2041"/>
                  </a:lnTo>
                  <a:lnTo>
                    <a:pt x="1359" y="2033"/>
                  </a:lnTo>
                  <a:lnTo>
                    <a:pt x="1361" y="2031"/>
                  </a:lnTo>
                  <a:lnTo>
                    <a:pt x="1361" y="2029"/>
                  </a:lnTo>
                  <a:lnTo>
                    <a:pt x="1360" y="2027"/>
                  </a:lnTo>
                  <a:lnTo>
                    <a:pt x="1358" y="2023"/>
                  </a:lnTo>
                  <a:lnTo>
                    <a:pt x="1357" y="2019"/>
                  </a:lnTo>
                  <a:lnTo>
                    <a:pt x="1358" y="2018"/>
                  </a:lnTo>
                  <a:lnTo>
                    <a:pt x="1361" y="2018"/>
                  </a:lnTo>
                  <a:lnTo>
                    <a:pt x="1359" y="2016"/>
                  </a:lnTo>
                  <a:lnTo>
                    <a:pt x="1358" y="2013"/>
                  </a:lnTo>
                  <a:lnTo>
                    <a:pt x="1358" y="2012"/>
                  </a:lnTo>
                  <a:lnTo>
                    <a:pt x="1358" y="2009"/>
                  </a:lnTo>
                  <a:lnTo>
                    <a:pt x="1360" y="2008"/>
                  </a:lnTo>
                  <a:lnTo>
                    <a:pt x="1363" y="2009"/>
                  </a:lnTo>
                  <a:lnTo>
                    <a:pt x="1368" y="2017"/>
                  </a:lnTo>
                  <a:lnTo>
                    <a:pt x="1370" y="2019"/>
                  </a:lnTo>
                  <a:lnTo>
                    <a:pt x="1374" y="2020"/>
                  </a:lnTo>
                  <a:lnTo>
                    <a:pt x="1370" y="2014"/>
                  </a:lnTo>
                  <a:lnTo>
                    <a:pt x="1365" y="2004"/>
                  </a:lnTo>
                  <a:lnTo>
                    <a:pt x="1365" y="2000"/>
                  </a:lnTo>
                  <a:lnTo>
                    <a:pt x="1365" y="1998"/>
                  </a:lnTo>
                  <a:lnTo>
                    <a:pt x="1367" y="1992"/>
                  </a:lnTo>
                  <a:lnTo>
                    <a:pt x="1367" y="1990"/>
                  </a:lnTo>
                  <a:lnTo>
                    <a:pt x="1369" y="1989"/>
                  </a:lnTo>
                  <a:lnTo>
                    <a:pt x="1372" y="1985"/>
                  </a:lnTo>
                  <a:lnTo>
                    <a:pt x="1378" y="1983"/>
                  </a:lnTo>
                  <a:lnTo>
                    <a:pt x="1381" y="1983"/>
                  </a:lnTo>
                  <a:lnTo>
                    <a:pt x="1385" y="1984"/>
                  </a:lnTo>
                  <a:lnTo>
                    <a:pt x="1387" y="1988"/>
                  </a:lnTo>
                  <a:lnTo>
                    <a:pt x="1393" y="1994"/>
                  </a:lnTo>
                  <a:lnTo>
                    <a:pt x="1395" y="1996"/>
                  </a:lnTo>
                  <a:lnTo>
                    <a:pt x="1395" y="1997"/>
                  </a:lnTo>
                  <a:lnTo>
                    <a:pt x="1392" y="1999"/>
                  </a:lnTo>
                  <a:lnTo>
                    <a:pt x="1392" y="2000"/>
                  </a:lnTo>
                  <a:lnTo>
                    <a:pt x="1393" y="2003"/>
                  </a:lnTo>
                  <a:close/>
                  <a:moveTo>
                    <a:pt x="1729" y="1959"/>
                  </a:moveTo>
                  <a:lnTo>
                    <a:pt x="1733" y="1960"/>
                  </a:lnTo>
                  <a:lnTo>
                    <a:pt x="1737" y="1959"/>
                  </a:lnTo>
                  <a:lnTo>
                    <a:pt x="1739" y="1960"/>
                  </a:lnTo>
                  <a:lnTo>
                    <a:pt x="1740" y="1962"/>
                  </a:lnTo>
                  <a:lnTo>
                    <a:pt x="1742" y="1966"/>
                  </a:lnTo>
                  <a:lnTo>
                    <a:pt x="1742" y="1968"/>
                  </a:lnTo>
                  <a:lnTo>
                    <a:pt x="1741" y="1970"/>
                  </a:lnTo>
                  <a:lnTo>
                    <a:pt x="1735" y="1972"/>
                  </a:lnTo>
                  <a:lnTo>
                    <a:pt x="1731" y="1971"/>
                  </a:lnTo>
                  <a:lnTo>
                    <a:pt x="1727" y="1968"/>
                  </a:lnTo>
                  <a:lnTo>
                    <a:pt x="1725" y="1970"/>
                  </a:lnTo>
                  <a:lnTo>
                    <a:pt x="1721" y="1968"/>
                  </a:lnTo>
                  <a:lnTo>
                    <a:pt x="1718" y="1966"/>
                  </a:lnTo>
                  <a:lnTo>
                    <a:pt x="1717" y="1962"/>
                  </a:lnTo>
                  <a:lnTo>
                    <a:pt x="1717" y="1960"/>
                  </a:lnTo>
                  <a:lnTo>
                    <a:pt x="1721" y="1957"/>
                  </a:lnTo>
                  <a:lnTo>
                    <a:pt x="1723" y="1956"/>
                  </a:lnTo>
                  <a:lnTo>
                    <a:pt x="1729" y="1959"/>
                  </a:lnTo>
                  <a:close/>
                  <a:moveTo>
                    <a:pt x="1301" y="1923"/>
                  </a:moveTo>
                  <a:lnTo>
                    <a:pt x="1301" y="1923"/>
                  </a:lnTo>
                  <a:lnTo>
                    <a:pt x="1294" y="1920"/>
                  </a:lnTo>
                  <a:lnTo>
                    <a:pt x="1291" y="1918"/>
                  </a:lnTo>
                  <a:lnTo>
                    <a:pt x="1290" y="1916"/>
                  </a:lnTo>
                  <a:lnTo>
                    <a:pt x="1290" y="1913"/>
                  </a:lnTo>
                  <a:lnTo>
                    <a:pt x="1289" y="1909"/>
                  </a:lnTo>
                  <a:lnTo>
                    <a:pt x="1291" y="1906"/>
                  </a:lnTo>
                  <a:lnTo>
                    <a:pt x="1294" y="1906"/>
                  </a:lnTo>
                  <a:lnTo>
                    <a:pt x="1297" y="1908"/>
                  </a:lnTo>
                  <a:lnTo>
                    <a:pt x="1302" y="1914"/>
                  </a:lnTo>
                  <a:lnTo>
                    <a:pt x="1301" y="1915"/>
                  </a:lnTo>
                  <a:lnTo>
                    <a:pt x="1301" y="1918"/>
                  </a:lnTo>
                  <a:lnTo>
                    <a:pt x="1301" y="1921"/>
                  </a:lnTo>
                  <a:lnTo>
                    <a:pt x="1301" y="1923"/>
                  </a:lnTo>
                  <a:close/>
                  <a:moveTo>
                    <a:pt x="2120" y="3530"/>
                  </a:moveTo>
                  <a:lnTo>
                    <a:pt x="2118" y="3531"/>
                  </a:lnTo>
                  <a:lnTo>
                    <a:pt x="2115" y="3530"/>
                  </a:lnTo>
                  <a:lnTo>
                    <a:pt x="2110" y="3532"/>
                  </a:lnTo>
                  <a:lnTo>
                    <a:pt x="2105" y="3535"/>
                  </a:lnTo>
                  <a:lnTo>
                    <a:pt x="2098" y="3541"/>
                  </a:lnTo>
                  <a:lnTo>
                    <a:pt x="2085" y="3553"/>
                  </a:lnTo>
                  <a:lnTo>
                    <a:pt x="2085" y="3553"/>
                  </a:lnTo>
                  <a:lnTo>
                    <a:pt x="2085" y="3553"/>
                  </a:lnTo>
                  <a:lnTo>
                    <a:pt x="2084" y="3553"/>
                  </a:lnTo>
                  <a:lnTo>
                    <a:pt x="2080" y="3557"/>
                  </a:lnTo>
                  <a:lnTo>
                    <a:pt x="2077" y="3559"/>
                  </a:lnTo>
                  <a:lnTo>
                    <a:pt x="2068" y="3562"/>
                  </a:lnTo>
                  <a:lnTo>
                    <a:pt x="2065" y="3564"/>
                  </a:lnTo>
                  <a:lnTo>
                    <a:pt x="2063" y="3564"/>
                  </a:lnTo>
                  <a:lnTo>
                    <a:pt x="2059" y="3564"/>
                  </a:lnTo>
                  <a:lnTo>
                    <a:pt x="2057" y="3566"/>
                  </a:lnTo>
                  <a:lnTo>
                    <a:pt x="2053" y="3567"/>
                  </a:lnTo>
                  <a:lnTo>
                    <a:pt x="2047" y="3572"/>
                  </a:lnTo>
                  <a:lnTo>
                    <a:pt x="2045" y="3572"/>
                  </a:lnTo>
                  <a:lnTo>
                    <a:pt x="2044" y="3571"/>
                  </a:lnTo>
                  <a:lnTo>
                    <a:pt x="2045" y="3570"/>
                  </a:lnTo>
                  <a:lnTo>
                    <a:pt x="2046" y="3569"/>
                  </a:lnTo>
                  <a:lnTo>
                    <a:pt x="2050" y="3567"/>
                  </a:lnTo>
                  <a:lnTo>
                    <a:pt x="2049" y="3566"/>
                  </a:lnTo>
                  <a:lnTo>
                    <a:pt x="2048" y="3567"/>
                  </a:lnTo>
                  <a:lnTo>
                    <a:pt x="2046" y="3569"/>
                  </a:lnTo>
                  <a:lnTo>
                    <a:pt x="2046" y="3568"/>
                  </a:lnTo>
                  <a:lnTo>
                    <a:pt x="2046" y="3566"/>
                  </a:lnTo>
                  <a:lnTo>
                    <a:pt x="2044" y="3566"/>
                  </a:lnTo>
                  <a:lnTo>
                    <a:pt x="2042" y="3567"/>
                  </a:lnTo>
                  <a:lnTo>
                    <a:pt x="2040" y="3568"/>
                  </a:lnTo>
                  <a:lnTo>
                    <a:pt x="2040" y="3567"/>
                  </a:lnTo>
                  <a:lnTo>
                    <a:pt x="2038" y="3567"/>
                  </a:lnTo>
                  <a:lnTo>
                    <a:pt x="2038" y="3568"/>
                  </a:lnTo>
                  <a:lnTo>
                    <a:pt x="2036" y="3568"/>
                  </a:lnTo>
                  <a:lnTo>
                    <a:pt x="2034" y="3568"/>
                  </a:lnTo>
                  <a:lnTo>
                    <a:pt x="2029" y="3570"/>
                  </a:lnTo>
                  <a:lnTo>
                    <a:pt x="2028" y="3571"/>
                  </a:lnTo>
                  <a:lnTo>
                    <a:pt x="2028" y="3571"/>
                  </a:lnTo>
                  <a:lnTo>
                    <a:pt x="2032" y="3569"/>
                  </a:lnTo>
                  <a:lnTo>
                    <a:pt x="2035" y="3569"/>
                  </a:lnTo>
                  <a:lnTo>
                    <a:pt x="2036" y="3568"/>
                  </a:lnTo>
                  <a:lnTo>
                    <a:pt x="2036" y="3569"/>
                  </a:lnTo>
                  <a:lnTo>
                    <a:pt x="2036" y="3570"/>
                  </a:lnTo>
                  <a:lnTo>
                    <a:pt x="2036" y="3570"/>
                  </a:lnTo>
                  <a:lnTo>
                    <a:pt x="2037" y="3570"/>
                  </a:lnTo>
                  <a:lnTo>
                    <a:pt x="2038" y="3570"/>
                  </a:lnTo>
                  <a:lnTo>
                    <a:pt x="2038" y="3570"/>
                  </a:lnTo>
                  <a:lnTo>
                    <a:pt x="2037" y="3570"/>
                  </a:lnTo>
                  <a:lnTo>
                    <a:pt x="2037" y="3569"/>
                  </a:lnTo>
                  <a:lnTo>
                    <a:pt x="2038" y="3569"/>
                  </a:lnTo>
                  <a:lnTo>
                    <a:pt x="2042" y="3568"/>
                  </a:lnTo>
                  <a:lnTo>
                    <a:pt x="2044" y="3569"/>
                  </a:lnTo>
                  <a:lnTo>
                    <a:pt x="2042" y="3572"/>
                  </a:lnTo>
                  <a:lnTo>
                    <a:pt x="2043" y="3573"/>
                  </a:lnTo>
                  <a:lnTo>
                    <a:pt x="2045" y="3573"/>
                  </a:lnTo>
                  <a:lnTo>
                    <a:pt x="2047" y="3572"/>
                  </a:lnTo>
                  <a:lnTo>
                    <a:pt x="2050" y="3570"/>
                  </a:lnTo>
                  <a:lnTo>
                    <a:pt x="2051" y="3570"/>
                  </a:lnTo>
                  <a:lnTo>
                    <a:pt x="2050" y="3572"/>
                  </a:lnTo>
                  <a:lnTo>
                    <a:pt x="2049" y="3574"/>
                  </a:lnTo>
                  <a:lnTo>
                    <a:pt x="2046" y="3576"/>
                  </a:lnTo>
                  <a:lnTo>
                    <a:pt x="2045" y="3577"/>
                  </a:lnTo>
                  <a:lnTo>
                    <a:pt x="2045" y="3578"/>
                  </a:lnTo>
                  <a:lnTo>
                    <a:pt x="2046" y="3577"/>
                  </a:lnTo>
                  <a:lnTo>
                    <a:pt x="2049" y="3576"/>
                  </a:lnTo>
                  <a:lnTo>
                    <a:pt x="2051" y="3576"/>
                  </a:lnTo>
                  <a:lnTo>
                    <a:pt x="2051" y="3578"/>
                  </a:lnTo>
                  <a:lnTo>
                    <a:pt x="2049" y="3579"/>
                  </a:lnTo>
                  <a:lnTo>
                    <a:pt x="2045" y="3580"/>
                  </a:lnTo>
                  <a:lnTo>
                    <a:pt x="2042" y="3581"/>
                  </a:lnTo>
                  <a:lnTo>
                    <a:pt x="2040" y="3581"/>
                  </a:lnTo>
                  <a:lnTo>
                    <a:pt x="2040" y="3580"/>
                  </a:lnTo>
                  <a:lnTo>
                    <a:pt x="2041" y="3578"/>
                  </a:lnTo>
                  <a:lnTo>
                    <a:pt x="2041" y="3577"/>
                  </a:lnTo>
                  <a:lnTo>
                    <a:pt x="2038" y="3579"/>
                  </a:lnTo>
                  <a:lnTo>
                    <a:pt x="2037" y="3579"/>
                  </a:lnTo>
                  <a:lnTo>
                    <a:pt x="2036" y="3577"/>
                  </a:lnTo>
                  <a:lnTo>
                    <a:pt x="2036" y="3577"/>
                  </a:lnTo>
                  <a:lnTo>
                    <a:pt x="2038" y="3577"/>
                  </a:lnTo>
                  <a:lnTo>
                    <a:pt x="2038" y="3576"/>
                  </a:lnTo>
                  <a:lnTo>
                    <a:pt x="2036" y="3576"/>
                  </a:lnTo>
                  <a:lnTo>
                    <a:pt x="2033" y="3577"/>
                  </a:lnTo>
                  <a:lnTo>
                    <a:pt x="2030" y="3576"/>
                  </a:lnTo>
                  <a:lnTo>
                    <a:pt x="2029" y="3575"/>
                  </a:lnTo>
                  <a:lnTo>
                    <a:pt x="2029" y="3575"/>
                  </a:lnTo>
                  <a:lnTo>
                    <a:pt x="2029" y="3575"/>
                  </a:lnTo>
                  <a:lnTo>
                    <a:pt x="2029" y="3574"/>
                  </a:lnTo>
                  <a:lnTo>
                    <a:pt x="2028" y="3574"/>
                  </a:lnTo>
                  <a:lnTo>
                    <a:pt x="2025" y="3573"/>
                  </a:lnTo>
                  <a:lnTo>
                    <a:pt x="2024" y="3574"/>
                  </a:lnTo>
                  <a:lnTo>
                    <a:pt x="2023" y="3575"/>
                  </a:lnTo>
                  <a:lnTo>
                    <a:pt x="2020" y="3575"/>
                  </a:lnTo>
                  <a:lnTo>
                    <a:pt x="2018" y="3575"/>
                  </a:lnTo>
                  <a:lnTo>
                    <a:pt x="2014" y="3576"/>
                  </a:lnTo>
                  <a:lnTo>
                    <a:pt x="2008" y="3576"/>
                  </a:lnTo>
                  <a:lnTo>
                    <a:pt x="2004" y="3578"/>
                  </a:lnTo>
                  <a:lnTo>
                    <a:pt x="2000" y="3579"/>
                  </a:lnTo>
                  <a:lnTo>
                    <a:pt x="1998" y="3579"/>
                  </a:lnTo>
                  <a:lnTo>
                    <a:pt x="1996" y="3579"/>
                  </a:lnTo>
                  <a:lnTo>
                    <a:pt x="1993" y="3580"/>
                  </a:lnTo>
                  <a:lnTo>
                    <a:pt x="1989" y="3581"/>
                  </a:lnTo>
                  <a:lnTo>
                    <a:pt x="1983" y="3581"/>
                  </a:lnTo>
                  <a:lnTo>
                    <a:pt x="1981" y="3582"/>
                  </a:lnTo>
                  <a:lnTo>
                    <a:pt x="1977" y="3585"/>
                  </a:lnTo>
                  <a:lnTo>
                    <a:pt x="1973" y="3589"/>
                  </a:lnTo>
                  <a:lnTo>
                    <a:pt x="1970" y="3591"/>
                  </a:lnTo>
                  <a:lnTo>
                    <a:pt x="1968" y="3591"/>
                  </a:lnTo>
                  <a:lnTo>
                    <a:pt x="1967" y="3591"/>
                  </a:lnTo>
                  <a:lnTo>
                    <a:pt x="1967" y="3592"/>
                  </a:lnTo>
                  <a:lnTo>
                    <a:pt x="1964" y="3594"/>
                  </a:lnTo>
                  <a:lnTo>
                    <a:pt x="1964" y="3595"/>
                  </a:lnTo>
                  <a:lnTo>
                    <a:pt x="1963" y="3597"/>
                  </a:lnTo>
                  <a:lnTo>
                    <a:pt x="1961" y="3599"/>
                  </a:lnTo>
                  <a:lnTo>
                    <a:pt x="1957" y="3605"/>
                  </a:lnTo>
                  <a:lnTo>
                    <a:pt x="1957" y="3606"/>
                  </a:lnTo>
                  <a:lnTo>
                    <a:pt x="1959" y="3608"/>
                  </a:lnTo>
                  <a:lnTo>
                    <a:pt x="1962" y="3609"/>
                  </a:lnTo>
                  <a:lnTo>
                    <a:pt x="1966" y="3610"/>
                  </a:lnTo>
                  <a:lnTo>
                    <a:pt x="1970" y="3610"/>
                  </a:lnTo>
                  <a:lnTo>
                    <a:pt x="1972" y="3610"/>
                  </a:lnTo>
                  <a:lnTo>
                    <a:pt x="1973" y="3610"/>
                  </a:lnTo>
                  <a:lnTo>
                    <a:pt x="1976" y="3608"/>
                  </a:lnTo>
                  <a:lnTo>
                    <a:pt x="1981" y="3607"/>
                  </a:lnTo>
                  <a:lnTo>
                    <a:pt x="1981" y="3607"/>
                  </a:lnTo>
                  <a:lnTo>
                    <a:pt x="1980" y="3615"/>
                  </a:lnTo>
                  <a:lnTo>
                    <a:pt x="1980" y="3615"/>
                  </a:lnTo>
                  <a:lnTo>
                    <a:pt x="1981" y="3616"/>
                  </a:lnTo>
                  <a:lnTo>
                    <a:pt x="1981" y="3617"/>
                  </a:lnTo>
                  <a:lnTo>
                    <a:pt x="1981" y="3618"/>
                  </a:lnTo>
                  <a:lnTo>
                    <a:pt x="1982" y="3620"/>
                  </a:lnTo>
                  <a:lnTo>
                    <a:pt x="1984" y="3621"/>
                  </a:lnTo>
                  <a:lnTo>
                    <a:pt x="1985" y="3622"/>
                  </a:lnTo>
                  <a:lnTo>
                    <a:pt x="1984" y="3623"/>
                  </a:lnTo>
                  <a:lnTo>
                    <a:pt x="1981" y="3625"/>
                  </a:lnTo>
                  <a:lnTo>
                    <a:pt x="1978" y="3626"/>
                  </a:lnTo>
                  <a:lnTo>
                    <a:pt x="1977" y="3624"/>
                  </a:lnTo>
                  <a:lnTo>
                    <a:pt x="1974" y="3624"/>
                  </a:lnTo>
                  <a:lnTo>
                    <a:pt x="1970" y="3624"/>
                  </a:lnTo>
                  <a:lnTo>
                    <a:pt x="1964" y="3626"/>
                  </a:lnTo>
                  <a:lnTo>
                    <a:pt x="1961" y="3626"/>
                  </a:lnTo>
                  <a:lnTo>
                    <a:pt x="1960" y="3625"/>
                  </a:lnTo>
                  <a:lnTo>
                    <a:pt x="1959" y="3626"/>
                  </a:lnTo>
                  <a:lnTo>
                    <a:pt x="1953" y="3627"/>
                  </a:lnTo>
                  <a:lnTo>
                    <a:pt x="1947" y="3628"/>
                  </a:lnTo>
                  <a:lnTo>
                    <a:pt x="1943" y="3628"/>
                  </a:lnTo>
                  <a:lnTo>
                    <a:pt x="1942" y="3631"/>
                  </a:lnTo>
                  <a:lnTo>
                    <a:pt x="1940" y="3632"/>
                  </a:lnTo>
                  <a:lnTo>
                    <a:pt x="1938" y="3633"/>
                  </a:lnTo>
                  <a:lnTo>
                    <a:pt x="1938" y="3633"/>
                  </a:lnTo>
                  <a:lnTo>
                    <a:pt x="1936" y="3636"/>
                  </a:lnTo>
                  <a:lnTo>
                    <a:pt x="1936" y="3637"/>
                  </a:lnTo>
                  <a:lnTo>
                    <a:pt x="1938" y="3636"/>
                  </a:lnTo>
                  <a:lnTo>
                    <a:pt x="1941" y="3637"/>
                  </a:lnTo>
                  <a:lnTo>
                    <a:pt x="1947" y="3638"/>
                  </a:lnTo>
                  <a:lnTo>
                    <a:pt x="1948" y="3638"/>
                  </a:lnTo>
                  <a:lnTo>
                    <a:pt x="1948" y="3639"/>
                  </a:lnTo>
                  <a:lnTo>
                    <a:pt x="1938" y="3637"/>
                  </a:lnTo>
                  <a:lnTo>
                    <a:pt x="1936" y="3638"/>
                  </a:lnTo>
                  <a:lnTo>
                    <a:pt x="1931" y="3637"/>
                  </a:lnTo>
                  <a:lnTo>
                    <a:pt x="1924" y="3635"/>
                  </a:lnTo>
                  <a:lnTo>
                    <a:pt x="1917" y="3633"/>
                  </a:lnTo>
                  <a:lnTo>
                    <a:pt x="1910" y="3634"/>
                  </a:lnTo>
                  <a:lnTo>
                    <a:pt x="1905" y="3635"/>
                  </a:lnTo>
                  <a:lnTo>
                    <a:pt x="1902" y="3637"/>
                  </a:lnTo>
                  <a:lnTo>
                    <a:pt x="1895" y="3643"/>
                  </a:lnTo>
                  <a:lnTo>
                    <a:pt x="1893" y="3646"/>
                  </a:lnTo>
                  <a:lnTo>
                    <a:pt x="1891" y="3649"/>
                  </a:lnTo>
                  <a:lnTo>
                    <a:pt x="1891" y="3651"/>
                  </a:lnTo>
                  <a:lnTo>
                    <a:pt x="1890" y="3651"/>
                  </a:lnTo>
                  <a:lnTo>
                    <a:pt x="1890" y="3651"/>
                  </a:lnTo>
                  <a:lnTo>
                    <a:pt x="1891" y="3649"/>
                  </a:lnTo>
                  <a:lnTo>
                    <a:pt x="1891" y="3649"/>
                  </a:lnTo>
                  <a:lnTo>
                    <a:pt x="1889" y="3650"/>
                  </a:lnTo>
                  <a:lnTo>
                    <a:pt x="1888" y="3651"/>
                  </a:lnTo>
                  <a:lnTo>
                    <a:pt x="1885" y="3651"/>
                  </a:lnTo>
                  <a:lnTo>
                    <a:pt x="1882" y="3652"/>
                  </a:lnTo>
                  <a:lnTo>
                    <a:pt x="1877" y="3655"/>
                  </a:lnTo>
                  <a:lnTo>
                    <a:pt x="1873" y="3658"/>
                  </a:lnTo>
                  <a:lnTo>
                    <a:pt x="1872" y="3660"/>
                  </a:lnTo>
                  <a:lnTo>
                    <a:pt x="1871" y="3662"/>
                  </a:lnTo>
                  <a:lnTo>
                    <a:pt x="1871" y="3665"/>
                  </a:lnTo>
                  <a:lnTo>
                    <a:pt x="1870" y="3665"/>
                  </a:lnTo>
                  <a:lnTo>
                    <a:pt x="1868" y="3662"/>
                  </a:lnTo>
                  <a:lnTo>
                    <a:pt x="1867" y="3661"/>
                  </a:lnTo>
                  <a:lnTo>
                    <a:pt x="1866" y="3660"/>
                  </a:lnTo>
                  <a:lnTo>
                    <a:pt x="1864" y="3661"/>
                  </a:lnTo>
                  <a:lnTo>
                    <a:pt x="1860" y="3662"/>
                  </a:lnTo>
                  <a:lnTo>
                    <a:pt x="1857" y="3662"/>
                  </a:lnTo>
                  <a:lnTo>
                    <a:pt x="1852" y="3660"/>
                  </a:lnTo>
                  <a:lnTo>
                    <a:pt x="1851" y="3659"/>
                  </a:lnTo>
                  <a:lnTo>
                    <a:pt x="1851" y="3657"/>
                  </a:lnTo>
                  <a:lnTo>
                    <a:pt x="1851" y="3653"/>
                  </a:lnTo>
                  <a:lnTo>
                    <a:pt x="1852" y="3651"/>
                  </a:lnTo>
                  <a:lnTo>
                    <a:pt x="1852" y="3650"/>
                  </a:lnTo>
                  <a:lnTo>
                    <a:pt x="1852" y="3649"/>
                  </a:lnTo>
                  <a:lnTo>
                    <a:pt x="1855" y="3648"/>
                  </a:lnTo>
                  <a:lnTo>
                    <a:pt x="1859" y="3646"/>
                  </a:lnTo>
                  <a:lnTo>
                    <a:pt x="1863" y="3641"/>
                  </a:lnTo>
                  <a:lnTo>
                    <a:pt x="1866" y="3638"/>
                  </a:lnTo>
                  <a:lnTo>
                    <a:pt x="1869" y="3635"/>
                  </a:lnTo>
                  <a:lnTo>
                    <a:pt x="1871" y="3631"/>
                  </a:lnTo>
                  <a:lnTo>
                    <a:pt x="1873" y="3618"/>
                  </a:lnTo>
                  <a:lnTo>
                    <a:pt x="1877" y="3617"/>
                  </a:lnTo>
                  <a:lnTo>
                    <a:pt x="1881" y="3615"/>
                  </a:lnTo>
                  <a:lnTo>
                    <a:pt x="1884" y="3613"/>
                  </a:lnTo>
                  <a:lnTo>
                    <a:pt x="1885" y="3611"/>
                  </a:lnTo>
                  <a:lnTo>
                    <a:pt x="1887" y="3609"/>
                  </a:lnTo>
                  <a:lnTo>
                    <a:pt x="1890" y="3608"/>
                  </a:lnTo>
                  <a:lnTo>
                    <a:pt x="1891" y="3607"/>
                  </a:lnTo>
                  <a:lnTo>
                    <a:pt x="1893" y="3605"/>
                  </a:lnTo>
                  <a:lnTo>
                    <a:pt x="1895" y="3602"/>
                  </a:lnTo>
                  <a:lnTo>
                    <a:pt x="1896" y="3599"/>
                  </a:lnTo>
                  <a:lnTo>
                    <a:pt x="1896" y="3595"/>
                  </a:lnTo>
                  <a:lnTo>
                    <a:pt x="1896" y="3591"/>
                  </a:lnTo>
                  <a:lnTo>
                    <a:pt x="1896" y="3576"/>
                  </a:lnTo>
                  <a:lnTo>
                    <a:pt x="1895" y="3572"/>
                  </a:lnTo>
                  <a:lnTo>
                    <a:pt x="1896" y="3569"/>
                  </a:lnTo>
                  <a:lnTo>
                    <a:pt x="1898" y="3567"/>
                  </a:lnTo>
                  <a:lnTo>
                    <a:pt x="1899" y="3564"/>
                  </a:lnTo>
                  <a:lnTo>
                    <a:pt x="1899" y="3561"/>
                  </a:lnTo>
                  <a:lnTo>
                    <a:pt x="1901" y="3559"/>
                  </a:lnTo>
                  <a:lnTo>
                    <a:pt x="1902" y="3558"/>
                  </a:lnTo>
                  <a:lnTo>
                    <a:pt x="1903" y="3557"/>
                  </a:lnTo>
                  <a:lnTo>
                    <a:pt x="1905" y="3556"/>
                  </a:lnTo>
                  <a:lnTo>
                    <a:pt x="1905" y="3555"/>
                  </a:lnTo>
                  <a:lnTo>
                    <a:pt x="1906" y="3553"/>
                  </a:lnTo>
                  <a:lnTo>
                    <a:pt x="1907" y="3551"/>
                  </a:lnTo>
                  <a:lnTo>
                    <a:pt x="1909" y="3548"/>
                  </a:lnTo>
                  <a:lnTo>
                    <a:pt x="1910" y="3547"/>
                  </a:lnTo>
                  <a:lnTo>
                    <a:pt x="1910" y="3543"/>
                  </a:lnTo>
                  <a:lnTo>
                    <a:pt x="1910" y="3540"/>
                  </a:lnTo>
                  <a:lnTo>
                    <a:pt x="1909" y="3538"/>
                  </a:lnTo>
                  <a:lnTo>
                    <a:pt x="1907" y="3536"/>
                  </a:lnTo>
                  <a:lnTo>
                    <a:pt x="1907" y="3534"/>
                  </a:lnTo>
                  <a:lnTo>
                    <a:pt x="1907" y="3531"/>
                  </a:lnTo>
                  <a:lnTo>
                    <a:pt x="1907" y="3531"/>
                  </a:lnTo>
                  <a:lnTo>
                    <a:pt x="1905" y="3531"/>
                  </a:lnTo>
                  <a:lnTo>
                    <a:pt x="1904" y="3529"/>
                  </a:lnTo>
                  <a:lnTo>
                    <a:pt x="1902" y="3527"/>
                  </a:lnTo>
                  <a:lnTo>
                    <a:pt x="1901" y="3524"/>
                  </a:lnTo>
                  <a:lnTo>
                    <a:pt x="1900" y="3524"/>
                  </a:lnTo>
                  <a:lnTo>
                    <a:pt x="1899" y="3523"/>
                  </a:lnTo>
                  <a:lnTo>
                    <a:pt x="1898" y="3522"/>
                  </a:lnTo>
                  <a:lnTo>
                    <a:pt x="1897" y="3522"/>
                  </a:lnTo>
                  <a:lnTo>
                    <a:pt x="1896" y="3520"/>
                  </a:lnTo>
                  <a:lnTo>
                    <a:pt x="1896" y="3519"/>
                  </a:lnTo>
                  <a:lnTo>
                    <a:pt x="1899" y="3518"/>
                  </a:lnTo>
                  <a:lnTo>
                    <a:pt x="1905" y="3519"/>
                  </a:lnTo>
                  <a:lnTo>
                    <a:pt x="1909" y="3519"/>
                  </a:lnTo>
                  <a:lnTo>
                    <a:pt x="1909" y="3520"/>
                  </a:lnTo>
                  <a:lnTo>
                    <a:pt x="1909" y="3522"/>
                  </a:lnTo>
                  <a:lnTo>
                    <a:pt x="1909" y="3523"/>
                  </a:lnTo>
                  <a:lnTo>
                    <a:pt x="1910" y="3524"/>
                  </a:lnTo>
                  <a:lnTo>
                    <a:pt x="1910" y="3527"/>
                  </a:lnTo>
                  <a:lnTo>
                    <a:pt x="1910" y="3529"/>
                  </a:lnTo>
                  <a:lnTo>
                    <a:pt x="1912" y="3530"/>
                  </a:lnTo>
                  <a:lnTo>
                    <a:pt x="1912" y="3530"/>
                  </a:lnTo>
                  <a:lnTo>
                    <a:pt x="1913" y="3531"/>
                  </a:lnTo>
                  <a:lnTo>
                    <a:pt x="1914" y="3532"/>
                  </a:lnTo>
                  <a:lnTo>
                    <a:pt x="1915" y="3533"/>
                  </a:lnTo>
                  <a:lnTo>
                    <a:pt x="1914" y="3534"/>
                  </a:lnTo>
                  <a:lnTo>
                    <a:pt x="1914" y="3534"/>
                  </a:lnTo>
                  <a:lnTo>
                    <a:pt x="1916" y="3534"/>
                  </a:lnTo>
                  <a:lnTo>
                    <a:pt x="1918" y="3533"/>
                  </a:lnTo>
                  <a:lnTo>
                    <a:pt x="1918" y="3532"/>
                  </a:lnTo>
                  <a:lnTo>
                    <a:pt x="1920" y="3532"/>
                  </a:lnTo>
                  <a:lnTo>
                    <a:pt x="1920" y="3533"/>
                  </a:lnTo>
                  <a:lnTo>
                    <a:pt x="1919" y="3533"/>
                  </a:lnTo>
                  <a:lnTo>
                    <a:pt x="1918" y="3534"/>
                  </a:lnTo>
                  <a:lnTo>
                    <a:pt x="1918" y="3536"/>
                  </a:lnTo>
                  <a:lnTo>
                    <a:pt x="1917" y="3537"/>
                  </a:lnTo>
                  <a:lnTo>
                    <a:pt x="1915" y="3541"/>
                  </a:lnTo>
                  <a:lnTo>
                    <a:pt x="1914" y="3541"/>
                  </a:lnTo>
                  <a:lnTo>
                    <a:pt x="1915" y="3541"/>
                  </a:lnTo>
                  <a:lnTo>
                    <a:pt x="1918" y="3539"/>
                  </a:lnTo>
                  <a:lnTo>
                    <a:pt x="1920" y="3539"/>
                  </a:lnTo>
                  <a:lnTo>
                    <a:pt x="1921" y="3540"/>
                  </a:lnTo>
                  <a:lnTo>
                    <a:pt x="1922" y="3541"/>
                  </a:lnTo>
                  <a:lnTo>
                    <a:pt x="1922" y="3541"/>
                  </a:lnTo>
                  <a:lnTo>
                    <a:pt x="1921" y="3544"/>
                  </a:lnTo>
                  <a:lnTo>
                    <a:pt x="1921" y="3547"/>
                  </a:lnTo>
                  <a:lnTo>
                    <a:pt x="1921" y="3548"/>
                  </a:lnTo>
                  <a:lnTo>
                    <a:pt x="1923" y="3545"/>
                  </a:lnTo>
                  <a:lnTo>
                    <a:pt x="1925" y="3544"/>
                  </a:lnTo>
                  <a:lnTo>
                    <a:pt x="1929" y="3543"/>
                  </a:lnTo>
                  <a:lnTo>
                    <a:pt x="1930" y="3543"/>
                  </a:lnTo>
                  <a:lnTo>
                    <a:pt x="1932" y="3547"/>
                  </a:lnTo>
                  <a:lnTo>
                    <a:pt x="1936" y="3550"/>
                  </a:lnTo>
                  <a:lnTo>
                    <a:pt x="1943" y="3553"/>
                  </a:lnTo>
                  <a:lnTo>
                    <a:pt x="1948" y="3553"/>
                  </a:lnTo>
                  <a:lnTo>
                    <a:pt x="1949" y="3552"/>
                  </a:lnTo>
                  <a:lnTo>
                    <a:pt x="1950" y="3550"/>
                  </a:lnTo>
                  <a:lnTo>
                    <a:pt x="1951" y="3546"/>
                  </a:lnTo>
                  <a:lnTo>
                    <a:pt x="1949" y="3544"/>
                  </a:lnTo>
                  <a:lnTo>
                    <a:pt x="1948" y="3542"/>
                  </a:lnTo>
                  <a:lnTo>
                    <a:pt x="1947" y="3541"/>
                  </a:lnTo>
                  <a:lnTo>
                    <a:pt x="1947" y="3539"/>
                  </a:lnTo>
                  <a:lnTo>
                    <a:pt x="1948" y="3538"/>
                  </a:lnTo>
                  <a:lnTo>
                    <a:pt x="1951" y="3537"/>
                  </a:lnTo>
                  <a:lnTo>
                    <a:pt x="1953" y="3537"/>
                  </a:lnTo>
                  <a:lnTo>
                    <a:pt x="1953" y="3537"/>
                  </a:lnTo>
                  <a:lnTo>
                    <a:pt x="1953" y="3539"/>
                  </a:lnTo>
                  <a:lnTo>
                    <a:pt x="1953" y="3539"/>
                  </a:lnTo>
                  <a:lnTo>
                    <a:pt x="1954" y="3539"/>
                  </a:lnTo>
                  <a:lnTo>
                    <a:pt x="1954" y="3539"/>
                  </a:lnTo>
                  <a:lnTo>
                    <a:pt x="1956" y="3541"/>
                  </a:lnTo>
                  <a:lnTo>
                    <a:pt x="1959" y="3541"/>
                  </a:lnTo>
                  <a:lnTo>
                    <a:pt x="1961" y="3541"/>
                  </a:lnTo>
                  <a:lnTo>
                    <a:pt x="1960" y="3540"/>
                  </a:lnTo>
                  <a:lnTo>
                    <a:pt x="1960" y="3539"/>
                  </a:lnTo>
                  <a:lnTo>
                    <a:pt x="1961" y="3537"/>
                  </a:lnTo>
                  <a:lnTo>
                    <a:pt x="1960" y="3536"/>
                  </a:lnTo>
                  <a:lnTo>
                    <a:pt x="1959" y="3537"/>
                  </a:lnTo>
                  <a:lnTo>
                    <a:pt x="1959" y="3538"/>
                  </a:lnTo>
                  <a:lnTo>
                    <a:pt x="1959" y="3539"/>
                  </a:lnTo>
                  <a:lnTo>
                    <a:pt x="1957" y="3539"/>
                  </a:lnTo>
                  <a:lnTo>
                    <a:pt x="1957" y="3537"/>
                  </a:lnTo>
                  <a:lnTo>
                    <a:pt x="1957" y="3536"/>
                  </a:lnTo>
                  <a:lnTo>
                    <a:pt x="1956" y="3533"/>
                  </a:lnTo>
                  <a:lnTo>
                    <a:pt x="1954" y="3533"/>
                  </a:lnTo>
                  <a:lnTo>
                    <a:pt x="1953" y="3532"/>
                  </a:lnTo>
                  <a:lnTo>
                    <a:pt x="1953" y="3531"/>
                  </a:lnTo>
                  <a:lnTo>
                    <a:pt x="1952" y="3529"/>
                  </a:lnTo>
                  <a:lnTo>
                    <a:pt x="1951" y="3529"/>
                  </a:lnTo>
                  <a:lnTo>
                    <a:pt x="1949" y="3527"/>
                  </a:lnTo>
                  <a:lnTo>
                    <a:pt x="1948" y="3526"/>
                  </a:lnTo>
                  <a:lnTo>
                    <a:pt x="1948" y="3524"/>
                  </a:lnTo>
                  <a:lnTo>
                    <a:pt x="1949" y="3524"/>
                  </a:lnTo>
                  <a:lnTo>
                    <a:pt x="1950" y="3523"/>
                  </a:lnTo>
                  <a:lnTo>
                    <a:pt x="1950" y="3523"/>
                  </a:lnTo>
                  <a:lnTo>
                    <a:pt x="1949" y="3522"/>
                  </a:lnTo>
                  <a:lnTo>
                    <a:pt x="1948" y="3521"/>
                  </a:lnTo>
                  <a:lnTo>
                    <a:pt x="1948" y="3522"/>
                  </a:lnTo>
                  <a:lnTo>
                    <a:pt x="1947" y="3522"/>
                  </a:lnTo>
                  <a:lnTo>
                    <a:pt x="1947" y="3520"/>
                  </a:lnTo>
                  <a:lnTo>
                    <a:pt x="1947" y="3518"/>
                  </a:lnTo>
                  <a:lnTo>
                    <a:pt x="1949" y="3517"/>
                  </a:lnTo>
                  <a:lnTo>
                    <a:pt x="1949" y="3515"/>
                  </a:lnTo>
                  <a:lnTo>
                    <a:pt x="1949" y="3514"/>
                  </a:lnTo>
                  <a:lnTo>
                    <a:pt x="1948" y="3512"/>
                  </a:lnTo>
                  <a:lnTo>
                    <a:pt x="1946" y="3512"/>
                  </a:lnTo>
                  <a:lnTo>
                    <a:pt x="1945" y="3512"/>
                  </a:lnTo>
                  <a:lnTo>
                    <a:pt x="1945" y="3513"/>
                  </a:lnTo>
                  <a:lnTo>
                    <a:pt x="1945" y="3515"/>
                  </a:lnTo>
                  <a:lnTo>
                    <a:pt x="1945" y="3515"/>
                  </a:lnTo>
                  <a:lnTo>
                    <a:pt x="1942" y="3514"/>
                  </a:lnTo>
                  <a:lnTo>
                    <a:pt x="1941" y="3513"/>
                  </a:lnTo>
                  <a:lnTo>
                    <a:pt x="1939" y="3512"/>
                  </a:lnTo>
                  <a:lnTo>
                    <a:pt x="1938" y="3510"/>
                  </a:lnTo>
                  <a:lnTo>
                    <a:pt x="1938" y="3508"/>
                  </a:lnTo>
                  <a:lnTo>
                    <a:pt x="1938" y="3505"/>
                  </a:lnTo>
                  <a:lnTo>
                    <a:pt x="1937" y="3503"/>
                  </a:lnTo>
                  <a:lnTo>
                    <a:pt x="1937" y="3502"/>
                  </a:lnTo>
                  <a:lnTo>
                    <a:pt x="1937" y="3503"/>
                  </a:lnTo>
                  <a:lnTo>
                    <a:pt x="1936" y="3504"/>
                  </a:lnTo>
                  <a:lnTo>
                    <a:pt x="1935" y="3505"/>
                  </a:lnTo>
                  <a:lnTo>
                    <a:pt x="1934" y="3504"/>
                  </a:lnTo>
                  <a:lnTo>
                    <a:pt x="1934" y="3502"/>
                  </a:lnTo>
                  <a:lnTo>
                    <a:pt x="1933" y="3501"/>
                  </a:lnTo>
                  <a:lnTo>
                    <a:pt x="1932" y="3500"/>
                  </a:lnTo>
                  <a:lnTo>
                    <a:pt x="1931" y="3498"/>
                  </a:lnTo>
                  <a:lnTo>
                    <a:pt x="1930" y="3496"/>
                  </a:lnTo>
                  <a:lnTo>
                    <a:pt x="1930" y="3496"/>
                  </a:lnTo>
                  <a:lnTo>
                    <a:pt x="1929" y="3495"/>
                  </a:lnTo>
                  <a:lnTo>
                    <a:pt x="1928" y="3494"/>
                  </a:lnTo>
                  <a:lnTo>
                    <a:pt x="1927" y="3492"/>
                  </a:lnTo>
                  <a:lnTo>
                    <a:pt x="1927" y="3490"/>
                  </a:lnTo>
                  <a:lnTo>
                    <a:pt x="1925" y="3489"/>
                  </a:lnTo>
                  <a:lnTo>
                    <a:pt x="1925" y="3488"/>
                  </a:lnTo>
                  <a:lnTo>
                    <a:pt x="1925" y="3487"/>
                  </a:lnTo>
                  <a:lnTo>
                    <a:pt x="1922" y="3487"/>
                  </a:lnTo>
                  <a:lnTo>
                    <a:pt x="1920" y="3487"/>
                  </a:lnTo>
                  <a:lnTo>
                    <a:pt x="1915" y="3488"/>
                  </a:lnTo>
                  <a:lnTo>
                    <a:pt x="1914" y="3487"/>
                  </a:lnTo>
                  <a:lnTo>
                    <a:pt x="1914" y="3485"/>
                  </a:lnTo>
                  <a:lnTo>
                    <a:pt x="1914" y="3484"/>
                  </a:lnTo>
                  <a:lnTo>
                    <a:pt x="1913" y="3484"/>
                  </a:lnTo>
                  <a:lnTo>
                    <a:pt x="1912" y="3485"/>
                  </a:lnTo>
                  <a:lnTo>
                    <a:pt x="1912" y="3485"/>
                  </a:lnTo>
                  <a:lnTo>
                    <a:pt x="1911" y="3486"/>
                  </a:lnTo>
                  <a:lnTo>
                    <a:pt x="1909" y="3486"/>
                  </a:lnTo>
                  <a:lnTo>
                    <a:pt x="1904" y="3485"/>
                  </a:lnTo>
                  <a:lnTo>
                    <a:pt x="1902" y="3485"/>
                  </a:lnTo>
                  <a:lnTo>
                    <a:pt x="1899" y="3487"/>
                  </a:lnTo>
                  <a:lnTo>
                    <a:pt x="1899" y="3486"/>
                  </a:lnTo>
                  <a:lnTo>
                    <a:pt x="1899" y="3485"/>
                  </a:lnTo>
                  <a:lnTo>
                    <a:pt x="1899" y="3484"/>
                  </a:lnTo>
                  <a:lnTo>
                    <a:pt x="1899" y="3484"/>
                  </a:lnTo>
                  <a:lnTo>
                    <a:pt x="1898" y="3484"/>
                  </a:lnTo>
                  <a:lnTo>
                    <a:pt x="1898" y="3483"/>
                  </a:lnTo>
                  <a:lnTo>
                    <a:pt x="1901" y="3482"/>
                  </a:lnTo>
                  <a:lnTo>
                    <a:pt x="1901" y="3481"/>
                  </a:lnTo>
                  <a:lnTo>
                    <a:pt x="1899" y="3479"/>
                  </a:lnTo>
                  <a:lnTo>
                    <a:pt x="1898" y="3480"/>
                  </a:lnTo>
                  <a:lnTo>
                    <a:pt x="1898" y="3481"/>
                  </a:lnTo>
                  <a:lnTo>
                    <a:pt x="1896" y="3481"/>
                  </a:lnTo>
                  <a:lnTo>
                    <a:pt x="1895" y="3482"/>
                  </a:lnTo>
                  <a:lnTo>
                    <a:pt x="1895" y="3482"/>
                  </a:lnTo>
                  <a:lnTo>
                    <a:pt x="1894" y="3482"/>
                  </a:lnTo>
                  <a:lnTo>
                    <a:pt x="1894" y="3482"/>
                  </a:lnTo>
                  <a:lnTo>
                    <a:pt x="1894" y="3480"/>
                  </a:lnTo>
                  <a:lnTo>
                    <a:pt x="1893" y="3480"/>
                  </a:lnTo>
                  <a:lnTo>
                    <a:pt x="1886" y="3479"/>
                  </a:lnTo>
                  <a:lnTo>
                    <a:pt x="1883" y="3479"/>
                  </a:lnTo>
                  <a:lnTo>
                    <a:pt x="1880" y="3479"/>
                  </a:lnTo>
                  <a:lnTo>
                    <a:pt x="1876" y="3478"/>
                  </a:lnTo>
                  <a:lnTo>
                    <a:pt x="1875" y="3476"/>
                  </a:lnTo>
                  <a:lnTo>
                    <a:pt x="1868" y="3477"/>
                  </a:lnTo>
                  <a:lnTo>
                    <a:pt x="1866" y="3477"/>
                  </a:lnTo>
                  <a:lnTo>
                    <a:pt x="1865" y="3477"/>
                  </a:lnTo>
                  <a:lnTo>
                    <a:pt x="1863" y="3476"/>
                  </a:lnTo>
                  <a:lnTo>
                    <a:pt x="1858" y="3476"/>
                  </a:lnTo>
                  <a:lnTo>
                    <a:pt x="1853" y="3477"/>
                  </a:lnTo>
                  <a:lnTo>
                    <a:pt x="1840" y="3474"/>
                  </a:lnTo>
                  <a:lnTo>
                    <a:pt x="1836" y="3473"/>
                  </a:lnTo>
                  <a:lnTo>
                    <a:pt x="1836" y="3472"/>
                  </a:lnTo>
                  <a:lnTo>
                    <a:pt x="1833" y="3471"/>
                  </a:lnTo>
                  <a:lnTo>
                    <a:pt x="1828" y="3471"/>
                  </a:lnTo>
                  <a:lnTo>
                    <a:pt x="1827" y="3471"/>
                  </a:lnTo>
                  <a:lnTo>
                    <a:pt x="1827" y="3470"/>
                  </a:lnTo>
                  <a:lnTo>
                    <a:pt x="1825" y="3469"/>
                  </a:lnTo>
                  <a:lnTo>
                    <a:pt x="1822" y="3469"/>
                  </a:lnTo>
                  <a:lnTo>
                    <a:pt x="1820" y="3468"/>
                  </a:lnTo>
                  <a:lnTo>
                    <a:pt x="1819" y="3467"/>
                  </a:lnTo>
                  <a:lnTo>
                    <a:pt x="1819" y="3465"/>
                  </a:lnTo>
                  <a:lnTo>
                    <a:pt x="1820" y="3464"/>
                  </a:lnTo>
                  <a:lnTo>
                    <a:pt x="1820" y="3461"/>
                  </a:lnTo>
                  <a:lnTo>
                    <a:pt x="1819" y="3460"/>
                  </a:lnTo>
                  <a:lnTo>
                    <a:pt x="1817" y="3459"/>
                  </a:lnTo>
                  <a:lnTo>
                    <a:pt x="1815" y="3459"/>
                  </a:lnTo>
                  <a:lnTo>
                    <a:pt x="1812" y="3460"/>
                  </a:lnTo>
                  <a:lnTo>
                    <a:pt x="1809" y="3461"/>
                  </a:lnTo>
                  <a:lnTo>
                    <a:pt x="1808" y="3461"/>
                  </a:lnTo>
                  <a:lnTo>
                    <a:pt x="1808" y="3462"/>
                  </a:lnTo>
                  <a:lnTo>
                    <a:pt x="1806" y="3463"/>
                  </a:lnTo>
                  <a:lnTo>
                    <a:pt x="1805" y="3460"/>
                  </a:lnTo>
                  <a:lnTo>
                    <a:pt x="1805" y="3459"/>
                  </a:lnTo>
                  <a:lnTo>
                    <a:pt x="1805" y="3457"/>
                  </a:lnTo>
                  <a:lnTo>
                    <a:pt x="1808" y="3454"/>
                  </a:lnTo>
                  <a:lnTo>
                    <a:pt x="1809" y="3452"/>
                  </a:lnTo>
                  <a:lnTo>
                    <a:pt x="1808" y="3451"/>
                  </a:lnTo>
                  <a:lnTo>
                    <a:pt x="1807" y="3451"/>
                  </a:lnTo>
                  <a:lnTo>
                    <a:pt x="1806" y="3452"/>
                  </a:lnTo>
                  <a:lnTo>
                    <a:pt x="1806" y="3453"/>
                  </a:lnTo>
                  <a:lnTo>
                    <a:pt x="1805" y="3453"/>
                  </a:lnTo>
                  <a:lnTo>
                    <a:pt x="1805" y="3451"/>
                  </a:lnTo>
                  <a:lnTo>
                    <a:pt x="1805" y="3448"/>
                  </a:lnTo>
                  <a:lnTo>
                    <a:pt x="1806" y="3446"/>
                  </a:lnTo>
                  <a:lnTo>
                    <a:pt x="1807" y="3446"/>
                  </a:lnTo>
                  <a:lnTo>
                    <a:pt x="1810" y="3446"/>
                  </a:lnTo>
                  <a:lnTo>
                    <a:pt x="1811" y="3446"/>
                  </a:lnTo>
                  <a:lnTo>
                    <a:pt x="1811" y="3444"/>
                  </a:lnTo>
                  <a:lnTo>
                    <a:pt x="1810" y="3443"/>
                  </a:lnTo>
                  <a:lnTo>
                    <a:pt x="1809" y="3442"/>
                  </a:lnTo>
                  <a:lnTo>
                    <a:pt x="1807" y="3442"/>
                  </a:lnTo>
                  <a:lnTo>
                    <a:pt x="1805" y="3442"/>
                  </a:lnTo>
                  <a:lnTo>
                    <a:pt x="1804" y="3442"/>
                  </a:lnTo>
                  <a:lnTo>
                    <a:pt x="1803" y="3443"/>
                  </a:lnTo>
                  <a:lnTo>
                    <a:pt x="1803" y="3442"/>
                  </a:lnTo>
                  <a:lnTo>
                    <a:pt x="1801" y="3441"/>
                  </a:lnTo>
                  <a:lnTo>
                    <a:pt x="1799" y="3440"/>
                  </a:lnTo>
                  <a:lnTo>
                    <a:pt x="1798" y="3438"/>
                  </a:lnTo>
                  <a:lnTo>
                    <a:pt x="1798" y="3437"/>
                  </a:lnTo>
                  <a:lnTo>
                    <a:pt x="1800" y="3433"/>
                  </a:lnTo>
                  <a:lnTo>
                    <a:pt x="1800" y="3432"/>
                  </a:lnTo>
                  <a:lnTo>
                    <a:pt x="1801" y="3430"/>
                  </a:lnTo>
                  <a:lnTo>
                    <a:pt x="1803" y="3426"/>
                  </a:lnTo>
                  <a:lnTo>
                    <a:pt x="1803" y="3424"/>
                  </a:lnTo>
                  <a:lnTo>
                    <a:pt x="1803" y="3422"/>
                  </a:lnTo>
                  <a:lnTo>
                    <a:pt x="1802" y="3421"/>
                  </a:lnTo>
                  <a:lnTo>
                    <a:pt x="1801" y="3421"/>
                  </a:lnTo>
                  <a:lnTo>
                    <a:pt x="1800" y="3421"/>
                  </a:lnTo>
                  <a:lnTo>
                    <a:pt x="1800" y="3419"/>
                  </a:lnTo>
                  <a:lnTo>
                    <a:pt x="1798" y="3417"/>
                  </a:lnTo>
                  <a:lnTo>
                    <a:pt x="1795" y="3415"/>
                  </a:lnTo>
                  <a:lnTo>
                    <a:pt x="1793" y="3413"/>
                  </a:lnTo>
                  <a:lnTo>
                    <a:pt x="1790" y="3411"/>
                  </a:lnTo>
                  <a:lnTo>
                    <a:pt x="1790" y="3408"/>
                  </a:lnTo>
                  <a:lnTo>
                    <a:pt x="1791" y="3407"/>
                  </a:lnTo>
                  <a:lnTo>
                    <a:pt x="1792" y="3406"/>
                  </a:lnTo>
                  <a:lnTo>
                    <a:pt x="1791" y="3405"/>
                  </a:lnTo>
                  <a:lnTo>
                    <a:pt x="1792" y="3403"/>
                  </a:lnTo>
                  <a:lnTo>
                    <a:pt x="1793" y="3401"/>
                  </a:lnTo>
                  <a:lnTo>
                    <a:pt x="1793" y="3400"/>
                  </a:lnTo>
                  <a:lnTo>
                    <a:pt x="1794" y="3399"/>
                  </a:lnTo>
                  <a:lnTo>
                    <a:pt x="1795" y="3396"/>
                  </a:lnTo>
                  <a:lnTo>
                    <a:pt x="1795" y="3395"/>
                  </a:lnTo>
                  <a:lnTo>
                    <a:pt x="1795" y="3394"/>
                  </a:lnTo>
                  <a:lnTo>
                    <a:pt x="1792" y="3393"/>
                  </a:lnTo>
                  <a:lnTo>
                    <a:pt x="1785" y="3394"/>
                  </a:lnTo>
                  <a:lnTo>
                    <a:pt x="1780" y="3394"/>
                  </a:lnTo>
                  <a:lnTo>
                    <a:pt x="1776" y="3394"/>
                  </a:lnTo>
                  <a:lnTo>
                    <a:pt x="1771" y="3394"/>
                  </a:lnTo>
                  <a:lnTo>
                    <a:pt x="1766" y="3393"/>
                  </a:lnTo>
                  <a:lnTo>
                    <a:pt x="1761" y="3390"/>
                  </a:lnTo>
                  <a:lnTo>
                    <a:pt x="1758" y="3386"/>
                  </a:lnTo>
                  <a:lnTo>
                    <a:pt x="1755" y="3381"/>
                  </a:lnTo>
                  <a:lnTo>
                    <a:pt x="1754" y="3377"/>
                  </a:lnTo>
                  <a:lnTo>
                    <a:pt x="1753" y="3373"/>
                  </a:lnTo>
                  <a:lnTo>
                    <a:pt x="1753" y="3372"/>
                  </a:lnTo>
                  <a:lnTo>
                    <a:pt x="1752" y="3371"/>
                  </a:lnTo>
                  <a:lnTo>
                    <a:pt x="1751" y="3369"/>
                  </a:lnTo>
                  <a:lnTo>
                    <a:pt x="1750" y="3365"/>
                  </a:lnTo>
                  <a:lnTo>
                    <a:pt x="1749" y="3363"/>
                  </a:lnTo>
                  <a:lnTo>
                    <a:pt x="1748" y="3362"/>
                  </a:lnTo>
                  <a:lnTo>
                    <a:pt x="1748" y="3361"/>
                  </a:lnTo>
                  <a:lnTo>
                    <a:pt x="1747" y="3358"/>
                  </a:lnTo>
                  <a:lnTo>
                    <a:pt x="1747" y="3357"/>
                  </a:lnTo>
                  <a:lnTo>
                    <a:pt x="1746" y="3356"/>
                  </a:lnTo>
                  <a:lnTo>
                    <a:pt x="1745" y="3355"/>
                  </a:lnTo>
                  <a:lnTo>
                    <a:pt x="1744" y="3355"/>
                  </a:lnTo>
                  <a:lnTo>
                    <a:pt x="1740" y="3355"/>
                  </a:lnTo>
                  <a:lnTo>
                    <a:pt x="1738" y="3354"/>
                  </a:lnTo>
                  <a:lnTo>
                    <a:pt x="1738" y="3353"/>
                  </a:lnTo>
                  <a:lnTo>
                    <a:pt x="1737" y="3353"/>
                  </a:lnTo>
                  <a:lnTo>
                    <a:pt x="1735" y="3353"/>
                  </a:lnTo>
                  <a:lnTo>
                    <a:pt x="1732" y="3355"/>
                  </a:lnTo>
                  <a:lnTo>
                    <a:pt x="1730" y="3355"/>
                  </a:lnTo>
                  <a:lnTo>
                    <a:pt x="1726" y="3353"/>
                  </a:lnTo>
                  <a:lnTo>
                    <a:pt x="1724" y="3354"/>
                  </a:lnTo>
                  <a:lnTo>
                    <a:pt x="1720" y="3354"/>
                  </a:lnTo>
                  <a:lnTo>
                    <a:pt x="1717" y="3353"/>
                  </a:lnTo>
                  <a:lnTo>
                    <a:pt x="1713" y="3351"/>
                  </a:lnTo>
                  <a:lnTo>
                    <a:pt x="1712" y="3351"/>
                  </a:lnTo>
                  <a:lnTo>
                    <a:pt x="1710" y="3351"/>
                  </a:lnTo>
                  <a:lnTo>
                    <a:pt x="1709" y="3351"/>
                  </a:lnTo>
                  <a:lnTo>
                    <a:pt x="1709" y="3350"/>
                  </a:lnTo>
                  <a:lnTo>
                    <a:pt x="1708" y="3349"/>
                  </a:lnTo>
                  <a:lnTo>
                    <a:pt x="1705" y="3349"/>
                  </a:lnTo>
                  <a:lnTo>
                    <a:pt x="1702" y="3347"/>
                  </a:lnTo>
                  <a:lnTo>
                    <a:pt x="1696" y="3345"/>
                  </a:lnTo>
                  <a:lnTo>
                    <a:pt x="1694" y="3344"/>
                  </a:lnTo>
                  <a:lnTo>
                    <a:pt x="1693" y="3344"/>
                  </a:lnTo>
                  <a:lnTo>
                    <a:pt x="1691" y="3344"/>
                  </a:lnTo>
                  <a:lnTo>
                    <a:pt x="1690" y="3344"/>
                  </a:lnTo>
                  <a:lnTo>
                    <a:pt x="1688" y="3344"/>
                  </a:lnTo>
                  <a:lnTo>
                    <a:pt x="1686" y="3344"/>
                  </a:lnTo>
                  <a:lnTo>
                    <a:pt x="1686" y="3345"/>
                  </a:lnTo>
                  <a:lnTo>
                    <a:pt x="1686" y="3346"/>
                  </a:lnTo>
                  <a:lnTo>
                    <a:pt x="1686" y="3347"/>
                  </a:lnTo>
                  <a:lnTo>
                    <a:pt x="1688" y="3350"/>
                  </a:lnTo>
                  <a:lnTo>
                    <a:pt x="1690" y="3352"/>
                  </a:lnTo>
                  <a:lnTo>
                    <a:pt x="1691" y="3354"/>
                  </a:lnTo>
                  <a:lnTo>
                    <a:pt x="1691" y="3356"/>
                  </a:lnTo>
                  <a:lnTo>
                    <a:pt x="1690" y="3359"/>
                  </a:lnTo>
                  <a:lnTo>
                    <a:pt x="1687" y="3363"/>
                  </a:lnTo>
                  <a:lnTo>
                    <a:pt x="1686" y="3363"/>
                  </a:lnTo>
                  <a:lnTo>
                    <a:pt x="1684" y="3364"/>
                  </a:lnTo>
                  <a:lnTo>
                    <a:pt x="1683" y="3364"/>
                  </a:lnTo>
                  <a:lnTo>
                    <a:pt x="1682" y="3365"/>
                  </a:lnTo>
                  <a:lnTo>
                    <a:pt x="1681" y="3364"/>
                  </a:lnTo>
                  <a:lnTo>
                    <a:pt x="1680" y="3364"/>
                  </a:lnTo>
                  <a:lnTo>
                    <a:pt x="1679" y="3366"/>
                  </a:lnTo>
                  <a:lnTo>
                    <a:pt x="1679" y="3368"/>
                  </a:lnTo>
                  <a:lnTo>
                    <a:pt x="1679" y="3368"/>
                  </a:lnTo>
                  <a:lnTo>
                    <a:pt x="1679" y="3369"/>
                  </a:lnTo>
                  <a:lnTo>
                    <a:pt x="1678" y="3370"/>
                  </a:lnTo>
                  <a:lnTo>
                    <a:pt x="1677" y="3370"/>
                  </a:lnTo>
                  <a:lnTo>
                    <a:pt x="1677" y="3369"/>
                  </a:lnTo>
                  <a:lnTo>
                    <a:pt x="1676" y="3368"/>
                  </a:lnTo>
                  <a:lnTo>
                    <a:pt x="1677" y="3366"/>
                  </a:lnTo>
                  <a:lnTo>
                    <a:pt x="1682" y="3360"/>
                  </a:lnTo>
                  <a:lnTo>
                    <a:pt x="1684" y="3358"/>
                  </a:lnTo>
                  <a:lnTo>
                    <a:pt x="1684" y="3356"/>
                  </a:lnTo>
                  <a:lnTo>
                    <a:pt x="1684" y="3354"/>
                  </a:lnTo>
                  <a:lnTo>
                    <a:pt x="1684" y="3352"/>
                  </a:lnTo>
                  <a:lnTo>
                    <a:pt x="1682" y="3351"/>
                  </a:lnTo>
                  <a:lnTo>
                    <a:pt x="1680" y="3351"/>
                  </a:lnTo>
                  <a:lnTo>
                    <a:pt x="1679" y="3351"/>
                  </a:lnTo>
                  <a:lnTo>
                    <a:pt x="1678" y="3354"/>
                  </a:lnTo>
                  <a:lnTo>
                    <a:pt x="1678" y="3355"/>
                  </a:lnTo>
                  <a:lnTo>
                    <a:pt x="1677" y="3359"/>
                  </a:lnTo>
                  <a:lnTo>
                    <a:pt x="1678" y="3360"/>
                  </a:lnTo>
                  <a:lnTo>
                    <a:pt x="1677" y="3361"/>
                  </a:lnTo>
                  <a:lnTo>
                    <a:pt x="1675" y="3361"/>
                  </a:lnTo>
                  <a:lnTo>
                    <a:pt x="1675" y="3363"/>
                  </a:lnTo>
                  <a:lnTo>
                    <a:pt x="1674" y="3366"/>
                  </a:lnTo>
                  <a:lnTo>
                    <a:pt x="1674" y="3367"/>
                  </a:lnTo>
                  <a:lnTo>
                    <a:pt x="1673" y="3367"/>
                  </a:lnTo>
                  <a:lnTo>
                    <a:pt x="1672" y="3369"/>
                  </a:lnTo>
                  <a:lnTo>
                    <a:pt x="1672" y="3372"/>
                  </a:lnTo>
                  <a:lnTo>
                    <a:pt x="1671" y="3373"/>
                  </a:lnTo>
                  <a:lnTo>
                    <a:pt x="1669" y="3374"/>
                  </a:lnTo>
                  <a:lnTo>
                    <a:pt x="1666" y="3375"/>
                  </a:lnTo>
                  <a:lnTo>
                    <a:pt x="1665" y="3375"/>
                  </a:lnTo>
                  <a:lnTo>
                    <a:pt x="1665" y="3374"/>
                  </a:lnTo>
                  <a:lnTo>
                    <a:pt x="1666" y="3374"/>
                  </a:lnTo>
                  <a:lnTo>
                    <a:pt x="1666" y="3373"/>
                  </a:lnTo>
                  <a:lnTo>
                    <a:pt x="1669" y="3368"/>
                  </a:lnTo>
                  <a:lnTo>
                    <a:pt x="1670" y="3364"/>
                  </a:lnTo>
                  <a:lnTo>
                    <a:pt x="1670" y="3364"/>
                  </a:lnTo>
                  <a:lnTo>
                    <a:pt x="1660" y="3368"/>
                  </a:lnTo>
                  <a:lnTo>
                    <a:pt x="1657" y="3370"/>
                  </a:lnTo>
                  <a:lnTo>
                    <a:pt x="1655" y="3372"/>
                  </a:lnTo>
                  <a:lnTo>
                    <a:pt x="1655" y="3373"/>
                  </a:lnTo>
                  <a:lnTo>
                    <a:pt x="1656" y="3375"/>
                  </a:lnTo>
                  <a:lnTo>
                    <a:pt x="1655" y="3377"/>
                  </a:lnTo>
                  <a:lnTo>
                    <a:pt x="1655" y="3378"/>
                  </a:lnTo>
                  <a:lnTo>
                    <a:pt x="1654" y="3381"/>
                  </a:lnTo>
                  <a:lnTo>
                    <a:pt x="1653" y="3384"/>
                  </a:lnTo>
                  <a:lnTo>
                    <a:pt x="1652" y="3386"/>
                  </a:lnTo>
                  <a:lnTo>
                    <a:pt x="1649" y="3387"/>
                  </a:lnTo>
                  <a:lnTo>
                    <a:pt x="1649" y="3387"/>
                  </a:lnTo>
                  <a:lnTo>
                    <a:pt x="1645" y="3391"/>
                  </a:lnTo>
                  <a:lnTo>
                    <a:pt x="1644" y="3391"/>
                  </a:lnTo>
                  <a:lnTo>
                    <a:pt x="1638" y="3391"/>
                  </a:lnTo>
                  <a:lnTo>
                    <a:pt x="1634" y="3392"/>
                  </a:lnTo>
                  <a:lnTo>
                    <a:pt x="1631" y="3391"/>
                  </a:lnTo>
                  <a:lnTo>
                    <a:pt x="1630" y="3388"/>
                  </a:lnTo>
                  <a:lnTo>
                    <a:pt x="1628" y="3386"/>
                  </a:lnTo>
                  <a:lnTo>
                    <a:pt x="1621" y="3387"/>
                  </a:lnTo>
                  <a:lnTo>
                    <a:pt x="1611" y="3386"/>
                  </a:lnTo>
                  <a:lnTo>
                    <a:pt x="1607" y="3386"/>
                  </a:lnTo>
                  <a:lnTo>
                    <a:pt x="1605" y="3385"/>
                  </a:lnTo>
                  <a:lnTo>
                    <a:pt x="1604" y="3382"/>
                  </a:lnTo>
                  <a:lnTo>
                    <a:pt x="1602" y="3381"/>
                  </a:lnTo>
                  <a:lnTo>
                    <a:pt x="1597" y="3382"/>
                  </a:lnTo>
                  <a:lnTo>
                    <a:pt x="1592" y="3386"/>
                  </a:lnTo>
                  <a:lnTo>
                    <a:pt x="1586" y="3389"/>
                  </a:lnTo>
                  <a:lnTo>
                    <a:pt x="1582" y="3389"/>
                  </a:lnTo>
                  <a:lnTo>
                    <a:pt x="1578" y="3386"/>
                  </a:lnTo>
                  <a:lnTo>
                    <a:pt x="1571" y="3382"/>
                  </a:lnTo>
                  <a:lnTo>
                    <a:pt x="1567" y="3377"/>
                  </a:lnTo>
                  <a:lnTo>
                    <a:pt x="1561" y="3375"/>
                  </a:lnTo>
                  <a:lnTo>
                    <a:pt x="1558" y="3376"/>
                  </a:lnTo>
                  <a:lnTo>
                    <a:pt x="1556" y="3379"/>
                  </a:lnTo>
                  <a:lnTo>
                    <a:pt x="1554" y="3379"/>
                  </a:lnTo>
                  <a:lnTo>
                    <a:pt x="1552" y="3374"/>
                  </a:lnTo>
                  <a:lnTo>
                    <a:pt x="1551" y="3370"/>
                  </a:lnTo>
                  <a:lnTo>
                    <a:pt x="1548" y="3369"/>
                  </a:lnTo>
                  <a:lnTo>
                    <a:pt x="1543" y="3366"/>
                  </a:lnTo>
                  <a:lnTo>
                    <a:pt x="1540" y="3364"/>
                  </a:lnTo>
                  <a:lnTo>
                    <a:pt x="1535" y="3362"/>
                  </a:lnTo>
                  <a:lnTo>
                    <a:pt x="1533" y="3362"/>
                  </a:lnTo>
                  <a:lnTo>
                    <a:pt x="1530" y="3361"/>
                  </a:lnTo>
                  <a:lnTo>
                    <a:pt x="1526" y="3361"/>
                  </a:lnTo>
                  <a:lnTo>
                    <a:pt x="1523" y="3362"/>
                  </a:lnTo>
                  <a:lnTo>
                    <a:pt x="1523" y="3362"/>
                  </a:lnTo>
                  <a:lnTo>
                    <a:pt x="1523" y="3362"/>
                  </a:lnTo>
                  <a:lnTo>
                    <a:pt x="1523" y="3362"/>
                  </a:lnTo>
                  <a:lnTo>
                    <a:pt x="1520" y="3364"/>
                  </a:lnTo>
                  <a:lnTo>
                    <a:pt x="1517" y="3366"/>
                  </a:lnTo>
                  <a:lnTo>
                    <a:pt x="1512" y="3366"/>
                  </a:lnTo>
                  <a:lnTo>
                    <a:pt x="1509" y="3365"/>
                  </a:lnTo>
                  <a:lnTo>
                    <a:pt x="1507" y="3363"/>
                  </a:lnTo>
                  <a:lnTo>
                    <a:pt x="1501" y="3360"/>
                  </a:lnTo>
                  <a:lnTo>
                    <a:pt x="1490" y="3358"/>
                  </a:lnTo>
                  <a:lnTo>
                    <a:pt x="1483" y="3356"/>
                  </a:lnTo>
                  <a:lnTo>
                    <a:pt x="1481" y="3355"/>
                  </a:lnTo>
                  <a:lnTo>
                    <a:pt x="1480" y="3353"/>
                  </a:lnTo>
                  <a:lnTo>
                    <a:pt x="1480" y="3350"/>
                  </a:lnTo>
                  <a:lnTo>
                    <a:pt x="1480" y="3350"/>
                  </a:lnTo>
                  <a:lnTo>
                    <a:pt x="1477" y="3343"/>
                  </a:lnTo>
                  <a:lnTo>
                    <a:pt x="1476" y="3338"/>
                  </a:lnTo>
                  <a:lnTo>
                    <a:pt x="1476" y="3331"/>
                  </a:lnTo>
                  <a:lnTo>
                    <a:pt x="1476" y="3328"/>
                  </a:lnTo>
                  <a:lnTo>
                    <a:pt x="1475" y="3328"/>
                  </a:lnTo>
                  <a:lnTo>
                    <a:pt x="1473" y="3327"/>
                  </a:lnTo>
                  <a:lnTo>
                    <a:pt x="1466" y="3325"/>
                  </a:lnTo>
                  <a:lnTo>
                    <a:pt x="1466" y="3333"/>
                  </a:lnTo>
                  <a:lnTo>
                    <a:pt x="1466" y="3344"/>
                  </a:lnTo>
                  <a:lnTo>
                    <a:pt x="1458" y="3344"/>
                  </a:lnTo>
                  <a:lnTo>
                    <a:pt x="1444" y="3344"/>
                  </a:lnTo>
                  <a:lnTo>
                    <a:pt x="1431" y="3344"/>
                  </a:lnTo>
                  <a:lnTo>
                    <a:pt x="1417" y="3344"/>
                  </a:lnTo>
                  <a:lnTo>
                    <a:pt x="1403" y="3344"/>
                  </a:lnTo>
                  <a:lnTo>
                    <a:pt x="1390" y="3344"/>
                  </a:lnTo>
                  <a:lnTo>
                    <a:pt x="1376" y="3344"/>
                  </a:lnTo>
                  <a:lnTo>
                    <a:pt x="1363" y="3344"/>
                  </a:lnTo>
                  <a:lnTo>
                    <a:pt x="1349" y="3344"/>
                  </a:lnTo>
                  <a:lnTo>
                    <a:pt x="1335" y="3344"/>
                  </a:lnTo>
                  <a:lnTo>
                    <a:pt x="1322" y="3344"/>
                  </a:lnTo>
                  <a:lnTo>
                    <a:pt x="1308" y="3344"/>
                  </a:lnTo>
                  <a:lnTo>
                    <a:pt x="1295" y="3344"/>
                  </a:lnTo>
                  <a:lnTo>
                    <a:pt x="1281" y="3344"/>
                  </a:lnTo>
                  <a:lnTo>
                    <a:pt x="1267" y="3344"/>
                  </a:lnTo>
                  <a:lnTo>
                    <a:pt x="1254" y="3344"/>
                  </a:lnTo>
                  <a:lnTo>
                    <a:pt x="1240" y="3344"/>
                  </a:lnTo>
                  <a:lnTo>
                    <a:pt x="1227" y="3344"/>
                  </a:lnTo>
                  <a:lnTo>
                    <a:pt x="1213" y="3344"/>
                  </a:lnTo>
                  <a:lnTo>
                    <a:pt x="1199" y="3344"/>
                  </a:lnTo>
                  <a:lnTo>
                    <a:pt x="1186" y="3344"/>
                  </a:lnTo>
                  <a:lnTo>
                    <a:pt x="1172" y="3344"/>
                  </a:lnTo>
                  <a:lnTo>
                    <a:pt x="1158" y="3344"/>
                  </a:lnTo>
                  <a:lnTo>
                    <a:pt x="1145" y="3344"/>
                  </a:lnTo>
                  <a:lnTo>
                    <a:pt x="1131" y="3344"/>
                  </a:lnTo>
                  <a:lnTo>
                    <a:pt x="1117" y="3344"/>
                  </a:lnTo>
                  <a:lnTo>
                    <a:pt x="1104" y="3344"/>
                  </a:lnTo>
                  <a:lnTo>
                    <a:pt x="1090" y="3344"/>
                  </a:lnTo>
                  <a:lnTo>
                    <a:pt x="1076" y="3344"/>
                  </a:lnTo>
                  <a:lnTo>
                    <a:pt x="1063" y="3344"/>
                  </a:lnTo>
                  <a:lnTo>
                    <a:pt x="1049" y="3344"/>
                  </a:lnTo>
                  <a:lnTo>
                    <a:pt x="1035" y="3344"/>
                  </a:lnTo>
                  <a:lnTo>
                    <a:pt x="1022" y="3344"/>
                  </a:lnTo>
                  <a:lnTo>
                    <a:pt x="1008" y="3344"/>
                  </a:lnTo>
                  <a:lnTo>
                    <a:pt x="995" y="3344"/>
                  </a:lnTo>
                  <a:lnTo>
                    <a:pt x="981" y="3344"/>
                  </a:lnTo>
                  <a:lnTo>
                    <a:pt x="967" y="3344"/>
                  </a:lnTo>
                  <a:lnTo>
                    <a:pt x="954" y="3344"/>
                  </a:lnTo>
                  <a:lnTo>
                    <a:pt x="940" y="3344"/>
                  </a:lnTo>
                  <a:lnTo>
                    <a:pt x="926" y="3344"/>
                  </a:lnTo>
                  <a:lnTo>
                    <a:pt x="913" y="3344"/>
                  </a:lnTo>
                  <a:lnTo>
                    <a:pt x="899" y="3344"/>
                  </a:lnTo>
                  <a:lnTo>
                    <a:pt x="886" y="3344"/>
                  </a:lnTo>
                  <a:lnTo>
                    <a:pt x="872" y="3344"/>
                  </a:lnTo>
                  <a:lnTo>
                    <a:pt x="858" y="3344"/>
                  </a:lnTo>
                  <a:lnTo>
                    <a:pt x="845" y="3344"/>
                  </a:lnTo>
                  <a:lnTo>
                    <a:pt x="831" y="3344"/>
                  </a:lnTo>
                  <a:lnTo>
                    <a:pt x="818" y="3344"/>
                  </a:lnTo>
                  <a:lnTo>
                    <a:pt x="803" y="3344"/>
                  </a:lnTo>
                  <a:lnTo>
                    <a:pt x="790" y="3344"/>
                  </a:lnTo>
                  <a:lnTo>
                    <a:pt x="777" y="3344"/>
                  </a:lnTo>
                  <a:lnTo>
                    <a:pt x="763" y="3344"/>
                  </a:lnTo>
                  <a:lnTo>
                    <a:pt x="749" y="3344"/>
                  </a:lnTo>
                  <a:lnTo>
                    <a:pt x="736" y="3344"/>
                  </a:lnTo>
                  <a:lnTo>
                    <a:pt x="722" y="3344"/>
                  </a:lnTo>
                  <a:lnTo>
                    <a:pt x="708" y="3344"/>
                  </a:lnTo>
                  <a:lnTo>
                    <a:pt x="695" y="3344"/>
                  </a:lnTo>
                  <a:lnTo>
                    <a:pt x="681" y="3344"/>
                  </a:lnTo>
                  <a:lnTo>
                    <a:pt x="667" y="3344"/>
                  </a:lnTo>
                  <a:lnTo>
                    <a:pt x="654" y="3344"/>
                  </a:lnTo>
                  <a:lnTo>
                    <a:pt x="640" y="3344"/>
                  </a:lnTo>
                  <a:lnTo>
                    <a:pt x="627" y="3344"/>
                  </a:lnTo>
                  <a:lnTo>
                    <a:pt x="613" y="3344"/>
                  </a:lnTo>
                  <a:lnTo>
                    <a:pt x="599" y="3344"/>
                  </a:lnTo>
                  <a:lnTo>
                    <a:pt x="586" y="3344"/>
                  </a:lnTo>
                  <a:lnTo>
                    <a:pt x="582" y="3344"/>
                  </a:lnTo>
                  <a:lnTo>
                    <a:pt x="581" y="3342"/>
                  </a:lnTo>
                  <a:lnTo>
                    <a:pt x="578" y="3340"/>
                  </a:lnTo>
                  <a:lnTo>
                    <a:pt x="577" y="3340"/>
                  </a:lnTo>
                  <a:lnTo>
                    <a:pt x="575" y="3340"/>
                  </a:lnTo>
                  <a:lnTo>
                    <a:pt x="575" y="3342"/>
                  </a:lnTo>
                  <a:lnTo>
                    <a:pt x="574" y="3344"/>
                  </a:lnTo>
                  <a:lnTo>
                    <a:pt x="573" y="3344"/>
                  </a:lnTo>
                  <a:lnTo>
                    <a:pt x="573" y="3344"/>
                  </a:lnTo>
                  <a:lnTo>
                    <a:pt x="573" y="3344"/>
                  </a:lnTo>
                  <a:lnTo>
                    <a:pt x="572" y="3340"/>
                  </a:lnTo>
                  <a:lnTo>
                    <a:pt x="572" y="3339"/>
                  </a:lnTo>
                  <a:lnTo>
                    <a:pt x="573" y="3338"/>
                  </a:lnTo>
                  <a:lnTo>
                    <a:pt x="573" y="3337"/>
                  </a:lnTo>
                  <a:lnTo>
                    <a:pt x="571" y="3338"/>
                  </a:lnTo>
                  <a:lnTo>
                    <a:pt x="570" y="3337"/>
                  </a:lnTo>
                  <a:lnTo>
                    <a:pt x="569" y="3336"/>
                  </a:lnTo>
                  <a:lnTo>
                    <a:pt x="569" y="3333"/>
                  </a:lnTo>
                  <a:lnTo>
                    <a:pt x="568" y="3331"/>
                  </a:lnTo>
                  <a:lnTo>
                    <a:pt x="570" y="3329"/>
                  </a:lnTo>
                  <a:lnTo>
                    <a:pt x="573" y="3329"/>
                  </a:lnTo>
                  <a:lnTo>
                    <a:pt x="577" y="3329"/>
                  </a:lnTo>
                  <a:lnTo>
                    <a:pt x="578" y="3328"/>
                  </a:lnTo>
                  <a:lnTo>
                    <a:pt x="580" y="3324"/>
                  </a:lnTo>
                  <a:lnTo>
                    <a:pt x="577" y="3327"/>
                  </a:lnTo>
                  <a:lnTo>
                    <a:pt x="575" y="3328"/>
                  </a:lnTo>
                  <a:lnTo>
                    <a:pt x="570" y="3327"/>
                  </a:lnTo>
                  <a:lnTo>
                    <a:pt x="567" y="3327"/>
                  </a:lnTo>
                  <a:lnTo>
                    <a:pt x="566" y="3326"/>
                  </a:lnTo>
                  <a:lnTo>
                    <a:pt x="566" y="3325"/>
                  </a:lnTo>
                  <a:lnTo>
                    <a:pt x="567" y="3324"/>
                  </a:lnTo>
                  <a:lnTo>
                    <a:pt x="567" y="3322"/>
                  </a:lnTo>
                  <a:lnTo>
                    <a:pt x="569" y="3314"/>
                  </a:lnTo>
                  <a:lnTo>
                    <a:pt x="569" y="3312"/>
                  </a:lnTo>
                  <a:lnTo>
                    <a:pt x="570" y="3311"/>
                  </a:lnTo>
                  <a:lnTo>
                    <a:pt x="569" y="3310"/>
                  </a:lnTo>
                  <a:lnTo>
                    <a:pt x="565" y="3315"/>
                  </a:lnTo>
                  <a:lnTo>
                    <a:pt x="565" y="3317"/>
                  </a:lnTo>
                  <a:lnTo>
                    <a:pt x="565" y="3318"/>
                  </a:lnTo>
                  <a:lnTo>
                    <a:pt x="565" y="3321"/>
                  </a:lnTo>
                  <a:lnTo>
                    <a:pt x="562" y="3322"/>
                  </a:lnTo>
                  <a:lnTo>
                    <a:pt x="561" y="3322"/>
                  </a:lnTo>
                  <a:lnTo>
                    <a:pt x="559" y="3324"/>
                  </a:lnTo>
                  <a:lnTo>
                    <a:pt x="559" y="3324"/>
                  </a:lnTo>
                  <a:lnTo>
                    <a:pt x="548" y="3320"/>
                  </a:lnTo>
                  <a:lnTo>
                    <a:pt x="547" y="3319"/>
                  </a:lnTo>
                  <a:lnTo>
                    <a:pt x="545" y="3317"/>
                  </a:lnTo>
                  <a:lnTo>
                    <a:pt x="542" y="3314"/>
                  </a:lnTo>
                  <a:lnTo>
                    <a:pt x="542" y="3311"/>
                  </a:lnTo>
                  <a:lnTo>
                    <a:pt x="543" y="3309"/>
                  </a:lnTo>
                  <a:lnTo>
                    <a:pt x="543" y="3308"/>
                  </a:lnTo>
                  <a:lnTo>
                    <a:pt x="545" y="3308"/>
                  </a:lnTo>
                  <a:lnTo>
                    <a:pt x="546" y="3308"/>
                  </a:lnTo>
                  <a:lnTo>
                    <a:pt x="548" y="3312"/>
                  </a:lnTo>
                  <a:lnTo>
                    <a:pt x="550" y="3315"/>
                  </a:lnTo>
                  <a:lnTo>
                    <a:pt x="552" y="3314"/>
                  </a:lnTo>
                  <a:lnTo>
                    <a:pt x="556" y="3311"/>
                  </a:lnTo>
                  <a:lnTo>
                    <a:pt x="557" y="3310"/>
                  </a:lnTo>
                  <a:lnTo>
                    <a:pt x="553" y="3311"/>
                  </a:lnTo>
                  <a:lnTo>
                    <a:pt x="551" y="3311"/>
                  </a:lnTo>
                  <a:lnTo>
                    <a:pt x="550" y="3310"/>
                  </a:lnTo>
                  <a:lnTo>
                    <a:pt x="548" y="3308"/>
                  </a:lnTo>
                  <a:lnTo>
                    <a:pt x="547" y="3304"/>
                  </a:lnTo>
                  <a:lnTo>
                    <a:pt x="547" y="3295"/>
                  </a:lnTo>
                  <a:lnTo>
                    <a:pt x="547" y="3293"/>
                  </a:lnTo>
                  <a:lnTo>
                    <a:pt x="549" y="3292"/>
                  </a:lnTo>
                  <a:lnTo>
                    <a:pt x="550" y="3290"/>
                  </a:lnTo>
                  <a:lnTo>
                    <a:pt x="550" y="3289"/>
                  </a:lnTo>
                  <a:lnTo>
                    <a:pt x="549" y="3287"/>
                  </a:lnTo>
                  <a:lnTo>
                    <a:pt x="547" y="3286"/>
                  </a:lnTo>
                  <a:lnTo>
                    <a:pt x="545" y="3285"/>
                  </a:lnTo>
                  <a:lnTo>
                    <a:pt x="545" y="3285"/>
                  </a:lnTo>
                  <a:lnTo>
                    <a:pt x="548" y="3289"/>
                  </a:lnTo>
                  <a:lnTo>
                    <a:pt x="548" y="3291"/>
                  </a:lnTo>
                  <a:lnTo>
                    <a:pt x="545" y="3295"/>
                  </a:lnTo>
                  <a:lnTo>
                    <a:pt x="545" y="3296"/>
                  </a:lnTo>
                  <a:lnTo>
                    <a:pt x="544" y="3300"/>
                  </a:lnTo>
                  <a:lnTo>
                    <a:pt x="544" y="3300"/>
                  </a:lnTo>
                  <a:lnTo>
                    <a:pt x="542" y="3301"/>
                  </a:lnTo>
                  <a:lnTo>
                    <a:pt x="539" y="3304"/>
                  </a:lnTo>
                  <a:lnTo>
                    <a:pt x="534" y="3306"/>
                  </a:lnTo>
                  <a:lnTo>
                    <a:pt x="530" y="3305"/>
                  </a:lnTo>
                  <a:lnTo>
                    <a:pt x="528" y="3304"/>
                  </a:lnTo>
                  <a:lnTo>
                    <a:pt x="521" y="3297"/>
                  </a:lnTo>
                  <a:lnTo>
                    <a:pt x="519" y="3293"/>
                  </a:lnTo>
                  <a:lnTo>
                    <a:pt x="519" y="3290"/>
                  </a:lnTo>
                  <a:lnTo>
                    <a:pt x="514" y="3281"/>
                  </a:lnTo>
                  <a:lnTo>
                    <a:pt x="514" y="3279"/>
                  </a:lnTo>
                  <a:lnTo>
                    <a:pt x="512" y="3276"/>
                  </a:lnTo>
                  <a:lnTo>
                    <a:pt x="510" y="3276"/>
                  </a:lnTo>
                  <a:lnTo>
                    <a:pt x="510" y="3273"/>
                  </a:lnTo>
                  <a:lnTo>
                    <a:pt x="514" y="3268"/>
                  </a:lnTo>
                  <a:lnTo>
                    <a:pt x="516" y="3262"/>
                  </a:lnTo>
                  <a:lnTo>
                    <a:pt x="516" y="3261"/>
                  </a:lnTo>
                  <a:lnTo>
                    <a:pt x="516" y="3259"/>
                  </a:lnTo>
                  <a:lnTo>
                    <a:pt x="515" y="3253"/>
                  </a:lnTo>
                  <a:lnTo>
                    <a:pt x="516" y="3251"/>
                  </a:lnTo>
                  <a:lnTo>
                    <a:pt x="514" y="3254"/>
                  </a:lnTo>
                  <a:lnTo>
                    <a:pt x="513" y="3256"/>
                  </a:lnTo>
                  <a:lnTo>
                    <a:pt x="514" y="3259"/>
                  </a:lnTo>
                  <a:lnTo>
                    <a:pt x="514" y="3261"/>
                  </a:lnTo>
                  <a:lnTo>
                    <a:pt x="512" y="3265"/>
                  </a:lnTo>
                  <a:lnTo>
                    <a:pt x="510" y="3268"/>
                  </a:lnTo>
                  <a:lnTo>
                    <a:pt x="505" y="3271"/>
                  </a:lnTo>
                  <a:lnTo>
                    <a:pt x="496" y="3270"/>
                  </a:lnTo>
                  <a:lnTo>
                    <a:pt x="495" y="3269"/>
                  </a:lnTo>
                  <a:lnTo>
                    <a:pt x="495" y="3268"/>
                  </a:lnTo>
                  <a:lnTo>
                    <a:pt x="495" y="3262"/>
                  </a:lnTo>
                  <a:lnTo>
                    <a:pt x="494" y="3263"/>
                  </a:lnTo>
                  <a:lnTo>
                    <a:pt x="493" y="3266"/>
                  </a:lnTo>
                  <a:lnTo>
                    <a:pt x="492" y="3270"/>
                  </a:lnTo>
                  <a:lnTo>
                    <a:pt x="491" y="3271"/>
                  </a:lnTo>
                  <a:lnTo>
                    <a:pt x="489" y="3271"/>
                  </a:lnTo>
                  <a:lnTo>
                    <a:pt x="488" y="3270"/>
                  </a:lnTo>
                  <a:lnTo>
                    <a:pt x="487" y="3269"/>
                  </a:lnTo>
                  <a:lnTo>
                    <a:pt x="485" y="3269"/>
                  </a:lnTo>
                  <a:lnTo>
                    <a:pt x="480" y="3270"/>
                  </a:lnTo>
                  <a:lnTo>
                    <a:pt x="479" y="3270"/>
                  </a:lnTo>
                  <a:lnTo>
                    <a:pt x="477" y="3270"/>
                  </a:lnTo>
                  <a:lnTo>
                    <a:pt x="472" y="3268"/>
                  </a:lnTo>
                  <a:lnTo>
                    <a:pt x="467" y="3268"/>
                  </a:lnTo>
                  <a:lnTo>
                    <a:pt x="465" y="3267"/>
                  </a:lnTo>
                  <a:lnTo>
                    <a:pt x="465" y="3265"/>
                  </a:lnTo>
                  <a:lnTo>
                    <a:pt x="467" y="3264"/>
                  </a:lnTo>
                  <a:lnTo>
                    <a:pt x="472" y="3263"/>
                  </a:lnTo>
                  <a:lnTo>
                    <a:pt x="478" y="3261"/>
                  </a:lnTo>
                  <a:lnTo>
                    <a:pt x="483" y="3260"/>
                  </a:lnTo>
                  <a:lnTo>
                    <a:pt x="482" y="3259"/>
                  </a:lnTo>
                  <a:lnTo>
                    <a:pt x="480" y="3259"/>
                  </a:lnTo>
                  <a:lnTo>
                    <a:pt x="468" y="3261"/>
                  </a:lnTo>
                  <a:lnTo>
                    <a:pt x="464" y="3261"/>
                  </a:lnTo>
                  <a:lnTo>
                    <a:pt x="463" y="3260"/>
                  </a:lnTo>
                  <a:lnTo>
                    <a:pt x="463" y="3258"/>
                  </a:lnTo>
                  <a:lnTo>
                    <a:pt x="465" y="3256"/>
                  </a:lnTo>
                  <a:lnTo>
                    <a:pt x="467" y="3254"/>
                  </a:lnTo>
                  <a:lnTo>
                    <a:pt x="468" y="3253"/>
                  </a:lnTo>
                  <a:lnTo>
                    <a:pt x="467" y="3252"/>
                  </a:lnTo>
                  <a:lnTo>
                    <a:pt x="464" y="3253"/>
                  </a:lnTo>
                  <a:lnTo>
                    <a:pt x="463" y="3251"/>
                  </a:lnTo>
                  <a:lnTo>
                    <a:pt x="464" y="3246"/>
                  </a:lnTo>
                  <a:lnTo>
                    <a:pt x="463" y="3241"/>
                  </a:lnTo>
                  <a:lnTo>
                    <a:pt x="462" y="3246"/>
                  </a:lnTo>
                  <a:lnTo>
                    <a:pt x="459" y="3249"/>
                  </a:lnTo>
                  <a:lnTo>
                    <a:pt x="449" y="3249"/>
                  </a:lnTo>
                  <a:lnTo>
                    <a:pt x="447" y="3251"/>
                  </a:lnTo>
                  <a:lnTo>
                    <a:pt x="446" y="3251"/>
                  </a:lnTo>
                  <a:lnTo>
                    <a:pt x="439" y="3248"/>
                  </a:lnTo>
                  <a:lnTo>
                    <a:pt x="437" y="3247"/>
                  </a:lnTo>
                  <a:lnTo>
                    <a:pt x="433" y="3245"/>
                  </a:lnTo>
                  <a:lnTo>
                    <a:pt x="428" y="3240"/>
                  </a:lnTo>
                  <a:lnTo>
                    <a:pt x="425" y="3237"/>
                  </a:lnTo>
                  <a:lnTo>
                    <a:pt x="425" y="3230"/>
                  </a:lnTo>
                  <a:lnTo>
                    <a:pt x="426" y="3227"/>
                  </a:lnTo>
                  <a:lnTo>
                    <a:pt x="427" y="3223"/>
                  </a:lnTo>
                  <a:lnTo>
                    <a:pt x="434" y="3213"/>
                  </a:lnTo>
                  <a:lnTo>
                    <a:pt x="437" y="3212"/>
                  </a:lnTo>
                  <a:lnTo>
                    <a:pt x="439" y="3211"/>
                  </a:lnTo>
                  <a:lnTo>
                    <a:pt x="449" y="3210"/>
                  </a:lnTo>
                  <a:lnTo>
                    <a:pt x="456" y="3209"/>
                  </a:lnTo>
                  <a:lnTo>
                    <a:pt x="457" y="3208"/>
                  </a:lnTo>
                  <a:lnTo>
                    <a:pt x="446" y="3208"/>
                  </a:lnTo>
                  <a:lnTo>
                    <a:pt x="437" y="3208"/>
                  </a:lnTo>
                  <a:lnTo>
                    <a:pt x="433" y="3210"/>
                  </a:lnTo>
                  <a:lnTo>
                    <a:pt x="429" y="3216"/>
                  </a:lnTo>
                  <a:lnTo>
                    <a:pt x="428" y="3218"/>
                  </a:lnTo>
                  <a:lnTo>
                    <a:pt x="427" y="3220"/>
                  </a:lnTo>
                  <a:lnTo>
                    <a:pt x="426" y="3220"/>
                  </a:lnTo>
                  <a:lnTo>
                    <a:pt x="425" y="3219"/>
                  </a:lnTo>
                  <a:lnTo>
                    <a:pt x="424" y="3218"/>
                  </a:lnTo>
                  <a:lnTo>
                    <a:pt x="424" y="3216"/>
                  </a:lnTo>
                  <a:lnTo>
                    <a:pt x="421" y="3213"/>
                  </a:lnTo>
                  <a:lnTo>
                    <a:pt x="421" y="3210"/>
                  </a:lnTo>
                  <a:lnTo>
                    <a:pt x="420" y="3205"/>
                  </a:lnTo>
                  <a:lnTo>
                    <a:pt x="420" y="3202"/>
                  </a:lnTo>
                  <a:lnTo>
                    <a:pt x="421" y="3199"/>
                  </a:lnTo>
                  <a:lnTo>
                    <a:pt x="424" y="3193"/>
                  </a:lnTo>
                  <a:lnTo>
                    <a:pt x="420" y="3193"/>
                  </a:lnTo>
                  <a:lnTo>
                    <a:pt x="421" y="3188"/>
                  </a:lnTo>
                  <a:lnTo>
                    <a:pt x="422" y="3183"/>
                  </a:lnTo>
                  <a:lnTo>
                    <a:pt x="426" y="3180"/>
                  </a:lnTo>
                  <a:lnTo>
                    <a:pt x="430" y="3177"/>
                  </a:lnTo>
                  <a:lnTo>
                    <a:pt x="433" y="3174"/>
                  </a:lnTo>
                  <a:lnTo>
                    <a:pt x="440" y="3172"/>
                  </a:lnTo>
                  <a:lnTo>
                    <a:pt x="442" y="3177"/>
                  </a:lnTo>
                  <a:lnTo>
                    <a:pt x="448" y="3178"/>
                  </a:lnTo>
                  <a:lnTo>
                    <a:pt x="449" y="3180"/>
                  </a:lnTo>
                  <a:lnTo>
                    <a:pt x="451" y="3183"/>
                  </a:lnTo>
                  <a:lnTo>
                    <a:pt x="453" y="3186"/>
                  </a:lnTo>
                  <a:lnTo>
                    <a:pt x="456" y="3190"/>
                  </a:lnTo>
                  <a:lnTo>
                    <a:pt x="457" y="3190"/>
                  </a:lnTo>
                  <a:lnTo>
                    <a:pt x="456" y="3187"/>
                  </a:lnTo>
                  <a:lnTo>
                    <a:pt x="451" y="3181"/>
                  </a:lnTo>
                  <a:lnTo>
                    <a:pt x="451" y="3179"/>
                  </a:lnTo>
                  <a:lnTo>
                    <a:pt x="449" y="3177"/>
                  </a:lnTo>
                  <a:lnTo>
                    <a:pt x="444" y="3174"/>
                  </a:lnTo>
                  <a:lnTo>
                    <a:pt x="443" y="3172"/>
                  </a:lnTo>
                  <a:lnTo>
                    <a:pt x="441" y="3169"/>
                  </a:lnTo>
                  <a:lnTo>
                    <a:pt x="441" y="3167"/>
                  </a:lnTo>
                  <a:lnTo>
                    <a:pt x="441" y="3165"/>
                  </a:lnTo>
                  <a:lnTo>
                    <a:pt x="448" y="3158"/>
                  </a:lnTo>
                  <a:lnTo>
                    <a:pt x="449" y="3155"/>
                  </a:lnTo>
                  <a:lnTo>
                    <a:pt x="449" y="3154"/>
                  </a:lnTo>
                  <a:lnTo>
                    <a:pt x="449" y="3152"/>
                  </a:lnTo>
                  <a:lnTo>
                    <a:pt x="448" y="3149"/>
                  </a:lnTo>
                  <a:lnTo>
                    <a:pt x="447" y="3149"/>
                  </a:lnTo>
                  <a:lnTo>
                    <a:pt x="448" y="3154"/>
                  </a:lnTo>
                  <a:lnTo>
                    <a:pt x="448" y="3155"/>
                  </a:lnTo>
                  <a:lnTo>
                    <a:pt x="446" y="3157"/>
                  </a:lnTo>
                  <a:lnTo>
                    <a:pt x="446" y="3159"/>
                  </a:lnTo>
                  <a:lnTo>
                    <a:pt x="444" y="3160"/>
                  </a:lnTo>
                  <a:lnTo>
                    <a:pt x="431" y="3174"/>
                  </a:lnTo>
                  <a:lnTo>
                    <a:pt x="430" y="3175"/>
                  </a:lnTo>
                  <a:lnTo>
                    <a:pt x="425" y="3177"/>
                  </a:lnTo>
                  <a:lnTo>
                    <a:pt x="422" y="3178"/>
                  </a:lnTo>
                  <a:lnTo>
                    <a:pt x="421" y="3180"/>
                  </a:lnTo>
                  <a:lnTo>
                    <a:pt x="419" y="3185"/>
                  </a:lnTo>
                  <a:lnTo>
                    <a:pt x="416" y="3196"/>
                  </a:lnTo>
                  <a:lnTo>
                    <a:pt x="413" y="3204"/>
                  </a:lnTo>
                  <a:lnTo>
                    <a:pt x="410" y="3193"/>
                  </a:lnTo>
                  <a:lnTo>
                    <a:pt x="404" y="3185"/>
                  </a:lnTo>
                  <a:lnTo>
                    <a:pt x="415" y="3177"/>
                  </a:lnTo>
                  <a:lnTo>
                    <a:pt x="415" y="3175"/>
                  </a:lnTo>
                  <a:lnTo>
                    <a:pt x="414" y="3171"/>
                  </a:lnTo>
                  <a:lnTo>
                    <a:pt x="414" y="3169"/>
                  </a:lnTo>
                  <a:lnTo>
                    <a:pt x="415" y="3167"/>
                  </a:lnTo>
                  <a:lnTo>
                    <a:pt x="417" y="3164"/>
                  </a:lnTo>
                  <a:lnTo>
                    <a:pt x="417" y="3164"/>
                  </a:lnTo>
                  <a:lnTo>
                    <a:pt x="415" y="3165"/>
                  </a:lnTo>
                  <a:lnTo>
                    <a:pt x="410" y="3172"/>
                  </a:lnTo>
                  <a:lnTo>
                    <a:pt x="408" y="3174"/>
                  </a:lnTo>
                  <a:lnTo>
                    <a:pt x="407" y="3174"/>
                  </a:lnTo>
                  <a:lnTo>
                    <a:pt x="407" y="3171"/>
                  </a:lnTo>
                  <a:lnTo>
                    <a:pt x="410" y="3160"/>
                  </a:lnTo>
                  <a:lnTo>
                    <a:pt x="411" y="3151"/>
                  </a:lnTo>
                  <a:lnTo>
                    <a:pt x="412" y="3148"/>
                  </a:lnTo>
                  <a:lnTo>
                    <a:pt x="414" y="3145"/>
                  </a:lnTo>
                  <a:lnTo>
                    <a:pt x="412" y="3145"/>
                  </a:lnTo>
                  <a:lnTo>
                    <a:pt x="404" y="3150"/>
                  </a:lnTo>
                  <a:lnTo>
                    <a:pt x="401" y="3147"/>
                  </a:lnTo>
                  <a:lnTo>
                    <a:pt x="399" y="3133"/>
                  </a:lnTo>
                  <a:lnTo>
                    <a:pt x="395" y="3128"/>
                  </a:lnTo>
                  <a:lnTo>
                    <a:pt x="388" y="3123"/>
                  </a:lnTo>
                  <a:lnTo>
                    <a:pt x="381" y="3121"/>
                  </a:lnTo>
                  <a:lnTo>
                    <a:pt x="380" y="3117"/>
                  </a:lnTo>
                  <a:lnTo>
                    <a:pt x="378" y="3112"/>
                  </a:lnTo>
                  <a:lnTo>
                    <a:pt x="380" y="3106"/>
                  </a:lnTo>
                  <a:lnTo>
                    <a:pt x="383" y="3104"/>
                  </a:lnTo>
                  <a:lnTo>
                    <a:pt x="386" y="3102"/>
                  </a:lnTo>
                  <a:lnTo>
                    <a:pt x="388" y="3103"/>
                  </a:lnTo>
                  <a:lnTo>
                    <a:pt x="389" y="3105"/>
                  </a:lnTo>
                  <a:lnTo>
                    <a:pt x="387" y="3110"/>
                  </a:lnTo>
                  <a:lnTo>
                    <a:pt x="389" y="3111"/>
                  </a:lnTo>
                  <a:lnTo>
                    <a:pt x="399" y="3118"/>
                  </a:lnTo>
                  <a:lnTo>
                    <a:pt x="400" y="3119"/>
                  </a:lnTo>
                  <a:lnTo>
                    <a:pt x="404" y="3116"/>
                  </a:lnTo>
                  <a:lnTo>
                    <a:pt x="406" y="3116"/>
                  </a:lnTo>
                  <a:lnTo>
                    <a:pt x="411" y="3119"/>
                  </a:lnTo>
                  <a:lnTo>
                    <a:pt x="413" y="3121"/>
                  </a:lnTo>
                  <a:lnTo>
                    <a:pt x="418" y="3126"/>
                  </a:lnTo>
                  <a:lnTo>
                    <a:pt x="417" y="3123"/>
                  </a:lnTo>
                  <a:lnTo>
                    <a:pt x="412" y="3117"/>
                  </a:lnTo>
                  <a:lnTo>
                    <a:pt x="409" y="3115"/>
                  </a:lnTo>
                  <a:lnTo>
                    <a:pt x="404" y="3114"/>
                  </a:lnTo>
                  <a:lnTo>
                    <a:pt x="400" y="3115"/>
                  </a:lnTo>
                  <a:lnTo>
                    <a:pt x="399" y="3115"/>
                  </a:lnTo>
                  <a:lnTo>
                    <a:pt x="397" y="3114"/>
                  </a:lnTo>
                  <a:lnTo>
                    <a:pt x="394" y="3111"/>
                  </a:lnTo>
                  <a:lnTo>
                    <a:pt x="392" y="3105"/>
                  </a:lnTo>
                  <a:lnTo>
                    <a:pt x="391" y="3103"/>
                  </a:lnTo>
                  <a:lnTo>
                    <a:pt x="391" y="3101"/>
                  </a:lnTo>
                  <a:lnTo>
                    <a:pt x="392" y="3099"/>
                  </a:lnTo>
                  <a:lnTo>
                    <a:pt x="393" y="3097"/>
                  </a:lnTo>
                  <a:lnTo>
                    <a:pt x="395" y="3096"/>
                  </a:lnTo>
                  <a:lnTo>
                    <a:pt x="398" y="3095"/>
                  </a:lnTo>
                  <a:lnTo>
                    <a:pt x="399" y="3095"/>
                  </a:lnTo>
                  <a:lnTo>
                    <a:pt x="395" y="3091"/>
                  </a:lnTo>
                  <a:lnTo>
                    <a:pt x="393" y="3092"/>
                  </a:lnTo>
                  <a:lnTo>
                    <a:pt x="387" y="3096"/>
                  </a:lnTo>
                  <a:lnTo>
                    <a:pt x="386" y="3097"/>
                  </a:lnTo>
                  <a:lnTo>
                    <a:pt x="386" y="3095"/>
                  </a:lnTo>
                  <a:lnTo>
                    <a:pt x="385" y="3095"/>
                  </a:lnTo>
                  <a:lnTo>
                    <a:pt x="383" y="3098"/>
                  </a:lnTo>
                  <a:lnTo>
                    <a:pt x="382" y="3099"/>
                  </a:lnTo>
                  <a:lnTo>
                    <a:pt x="377" y="3106"/>
                  </a:lnTo>
                  <a:lnTo>
                    <a:pt x="377" y="3110"/>
                  </a:lnTo>
                  <a:lnTo>
                    <a:pt x="376" y="3115"/>
                  </a:lnTo>
                  <a:lnTo>
                    <a:pt x="375" y="3119"/>
                  </a:lnTo>
                  <a:lnTo>
                    <a:pt x="375" y="3120"/>
                  </a:lnTo>
                  <a:lnTo>
                    <a:pt x="369" y="3122"/>
                  </a:lnTo>
                  <a:lnTo>
                    <a:pt x="365" y="3127"/>
                  </a:lnTo>
                  <a:lnTo>
                    <a:pt x="362" y="3123"/>
                  </a:lnTo>
                  <a:lnTo>
                    <a:pt x="358" y="3119"/>
                  </a:lnTo>
                  <a:lnTo>
                    <a:pt x="354" y="3111"/>
                  </a:lnTo>
                  <a:lnTo>
                    <a:pt x="350" y="3110"/>
                  </a:lnTo>
                  <a:lnTo>
                    <a:pt x="343" y="3106"/>
                  </a:lnTo>
                  <a:lnTo>
                    <a:pt x="341" y="3102"/>
                  </a:lnTo>
                  <a:lnTo>
                    <a:pt x="344" y="3094"/>
                  </a:lnTo>
                  <a:lnTo>
                    <a:pt x="349" y="3088"/>
                  </a:lnTo>
                  <a:lnTo>
                    <a:pt x="350" y="3081"/>
                  </a:lnTo>
                  <a:lnTo>
                    <a:pt x="350" y="3080"/>
                  </a:lnTo>
                  <a:lnTo>
                    <a:pt x="358" y="3078"/>
                  </a:lnTo>
                  <a:lnTo>
                    <a:pt x="364" y="3075"/>
                  </a:lnTo>
                  <a:lnTo>
                    <a:pt x="358" y="3074"/>
                  </a:lnTo>
                  <a:lnTo>
                    <a:pt x="355" y="3075"/>
                  </a:lnTo>
                  <a:lnTo>
                    <a:pt x="349" y="3077"/>
                  </a:lnTo>
                  <a:lnTo>
                    <a:pt x="342" y="3072"/>
                  </a:lnTo>
                  <a:lnTo>
                    <a:pt x="339" y="3068"/>
                  </a:lnTo>
                  <a:lnTo>
                    <a:pt x="338" y="3064"/>
                  </a:lnTo>
                  <a:lnTo>
                    <a:pt x="339" y="3060"/>
                  </a:lnTo>
                  <a:lnTo>
                    <a:pt x="339" y="3057"/>
                  </a:lnTo>
                  <a:lnTo>
                    <a:pt x="340" y="3053"/>
                  </a:lnTo>
                  <a:lnTo>
                    <a:pt x="341" y="3051"/>
                  </a:lnTo>
                  <a:lnTo>
                    <a:pt x="342" y="3049"/>
                  </a:lnTo>
                  <a:lnTo>
                    <a:pt x="345" y="3047"/>
                  </a:lnTo>
                  <a:lnTo>
                    <a:pt x="347" y="3042"/>
                  </a:lnTo>
                  <a:lnTo>
                    <a:pt x="348" y="3039"/>
                  </a:lnTo>
                  <a:lnTo>
                    <a:pt x="353" y="3028"/>
                  </a:lnTo>
                  <a:lnTo>
                    <a:pt x="355" y="3023"/>
                  </a:lnTo>
                  <a:lnTo>
                    <a:pt x="359" y="3017"/>
                  </a:lnTo>
                  <a:lnTo>
                    <a:pt x="365" y="3006"/>
                  </a:lnTo>
                  <a:lnTo>
                    <a:pt x="364" y="3007"/>
                  </a:lnTo>
                  <a:lnTo>
                    <a:pt x="363" y="3008"/>
                  </a:lnTo>
                  <a:lnTo>
                    <a:pt x="361" y="3007"/>
                  </a:lnTo>
                  <a:lnTo>
                    <a:pt x="360" y="3007"/>
                  </a:lnTo>
                  <a:lnTo>
                    <a:pt x="359" y="3004"/>
                  </a:lnTo>
                  <a:lnTo>
                    <a:pt x="358" y="3000"/>
                  </a:lnTo>
                  <a:lnTo>
                    <a:pt x="358" y="3002"/>
                  </a:lnTo>
                  <a:lnTo>
                    <a:pt x="358" y="3008"/>
                  </a:lnTo>
                  <a:lnTo>
                    <a:pt x="357" y="3014"/>
                  </a:lnTo>
                  <a:lnTo>
                    <a:pt x="356" y="3018"/>
                  </a:lnTo>
                  <a:lnTo>
                    <a:pt x="352" y="3026"/>
                  </a:lnTo>
                  <a:lnTo>
                    <a:pt x="350" y="3029"/>
                  </a:lnTo>
                  <a:lnTo>
                    <a:pt x="349" y="3026"/>
                  </a:lnTo>
                  <a:lnTo>
                    <a:pt x="350" y="3021"/>
                  </a:lnTo>
                  <a:lnTo>
                    <a:pt x="352" y="3017"/>
                  </a:lnTo>
                  <a:lnTo>
                    <a:pt x="352" y="3012"/>
                  </a:lnTo>
                  <a:lnTo>
                    <a:pt x="350" y="3005"/>
                  </a:lnTo>
                  <a:lnTo>
                    <a:pt x="349" y="3000"/>
                  </a:lnTo>
                  <a:lnTo>
                    <a:pt x="349" y="2997"/>
                  </a:lnTo>
                  <a:lnTo>
                    <a:pt x="348" y="2993"/>
                  </a:lnTo>
                  <a:lnTo>
                    <a:pt x="349" y="2989"/>
                  </a:lnTo>
                  <a:lnTo>
                    <a:pt x="350" y="2987"/>
                  </a:lnTo>
                  <a:lnTo>
                    <a:pt x="351" y="2982"/>
                  </a:lnTo>
                  <a:lnTo>
                    <a:pt x="351" y="2982"/>
                  </a:lnTo>
                  <a:lnTo>
                    <a:pt x="352" y="2978"/>
                  </a:lnTo>
                  <a:lnTo>
                    <a:pt x="351" y="2975"/>
                  </a:lnTo>
                  <a:lnTo>
                    <a:pt x="350" y="2972"/>
                  </a:lnTo>
                  <a:lnTo>
                    <a:pt x="348" y="2969"/>
                  </a:lnTo>
                  <a:lnTo>
                    <a:pt x="345" y="2971"/>
                  </a:lnTo>
                  <a:lnTo>
                    <a:pt x="339" y="2969"/>
                  </a:lnTo>
                  <a:lnTo>
                    <a:pt x="336" y="2963"/>
                  </a:lnTo>
                  <a:lnTo>
                    <a:pt x="331" y="2961"/>
                  </a:lnTo>
                  <a:lnTo>
                    <a:pt x="328" y="2956"/>
                  </a:lnTo>
                  <a:lnTo>
                    <a:pt x="322" y="2954"/>
                  </a:lnTo>
                  <a:lnTo>
                    <a:pt x="317" y="2952"/>
                  </a:lnTo>
                  <a:lnTo>
                    <a:pt x="314" y="2950"/>
                  </a:lnTo>
                  <a:lnTo>
                    <a:pt x="309" y="2947"/>
                  </a:lnTo>
                  <a:lnTo>
                    <a:pt x="304" y="2944"/>
                  </a:lnTo>
                  <a:lnTo>
                    <a:pt x="301" y="2941"/>
                  </a:lnTo>
                  <a:lnTo>
                    <a:pt x="299" y="2941"/>
                  </a:lnTo>
                  <a:lnTo>
                    <a:pt x="293" y="2942"/>
                  </a:lnTo>
                  <a:lnTo>
                    <a:pt x="293" y="2936"/>
                  </a:lnTo>
                  <a:lnTo>
                    <a:pt x="291" y="2933"/>
                  </a:lnTo>
                  <a:lnTo>
                    <a:pt x="292" y="2930"/>
                  </a:lnTo>
                  <a:lnTo>
                    <a:pt x="289" y="2928"/>
                  </a:lnTo>
                  <a:lnTo>
                    <a:pt x="284" y="2926"/>
                  </a:lnTo>
                  <a:lnTo>
                    <a:pt x="286" y="2920"/>
                  </a:lnTo>
                  <a:lnTo>
                    <a:pt x="287" y="2916"/>
                  </a:lnTo>
                  <a:lnTo>
                    <a:pt x="283" y="2915"/>
                  </a:lnTo>
                  <a:lnTo>
                    <a:pt x="277" y="2913"/>
                  </a:lnTo>
                  <a:lnTo>
                    <a:pt x="279" y="2909"/>
                  </a:lnTo>
                  <a:lnTo>
                    <a:pt x="280" y="2906"/>
                  </a:lnTo>
                  <a:lnTo>
                    <a:pt x="278" y="2902"/>
                  </a:lnTo>
                  <a:lnTo>
                    <a:pt x="274" y="2894"/>
                  </a:lnTo>
                  <a:lnTo>
                    <a:pt x="270" y="2889"/>
                  </a:lnTo>
                  <a:lnTo>
                    <a:pt x="266" y="2879"/>
                  </a:lnTo>
                  <a:lnTo>
                    <a:pt x="262" y="2872"/>
                  </a:lnTo>
                  <a:lnTo>
                    <a:pt x="259" y="2866"/>
                  </a:lnTo>
                  <a:lnTo>
                    <a:pt x="255" y="2862"/>
                  </a:lnTo>
                  <a:lnTo>
                    <a:pt x="252" y="2854"/>
                  </a:lnTo>
                  <a:lnTo>
                    <a:pt x="247" y="2845"/>
                  </a:lnTo>
                  <a:lnTo>
                    <a:pt x="242" y="2838"/>
                  </a:lnTo>
                  <a:lnTo>
                    <a:pt x="243" y="2834"/>
                  </a:lnTo>
                  <a:lnTo>
                    <a:pt x="238" y="2828"/>
                  </a:lnTo>
                  <a:lnTo>
                    <a:pt x="234" y="2822"/>
                  </a:lnTo>
                  <a:lnTo>
                    <a:pt x="230" y="2815"/>
                  </a:lnTo>
                  <a:lnTo>
                    <a:pt x="225" y="2812"/>
                  </a:lnTo>
                  <a:lnTo>
                    <a:pt x="222" y="2810"/>
                  </a:lnTo>
                  <a:lnTo>
                    <a:pt x="217" y="2807"/>
                  </a:lnTo>
                  <a:lnTo>
                    <a:pt x="215" y="2804"/>
                  </a:lnTo>
                  <a:lnTo>
                    <a:pt x="213" y="2801"/>
                  </a:lnTo>
                  <a:lnTo>
                    <a:pt x="212" y="2799"/>
                  </a:lnTo>
                  <a:lnTo>
                    <a:pt x="211" y="2797"/>
                  </a:lnTo>
                  <a:lnTo>
                    <a:pt x="211" y="2794"/>
                  </a:lnTo>
                  <a:lnTo>
                    <a:pt x="210" y="2792"/>
                  </a:lnTo>
                  <a:lnTo>
                    <a:pt x="204" y="2788"/>
                  </a:lnTo>
                  <a:lnTo>
                    <a:pt x="202" y="2785"/>
                  </a:lnTo>
                  <a:lnTo>
                    <a:pt x="198" y="2782"/>
                  </a:lnTo>
                  <a:lnTo>
                    <a:pt x="195" y="2780"/>
                  </a:lnTo>
                  <a:lnTo>
                    <a:pt x="194" y="2779"/>
                  </a:lnTo>
                  <a:lnTo>
                    <a:pt x="189" y="2770"/>
                  </a:lnTo>
                  <a:lnTo>
                    <a:pt x="190" y="2766"/>
                  </a:lnTo>
                  <a:lnTo>
                    <a:pt x="191" y="2763"/>
                  </a:lnTo>
                  <a:lnTo>
                    <a:pt x="190" y="2761"/>
                  </a:lnTo>
                  <a:lnTo>
                    <a:pt x="183" y="2754"/>
                  </a:lnTo>
                  <a:lnTo>
                    <a:pt x="180" y="2751"/>
                  </a:lnTo>
                  <a:lnTo>
                    <a:pt x="176" y="2747"/>
                  </a:lnTo>
                  <a:lnTo>
                    <a:pt x="169" y="2752"/>
                  </a:lnTo>
                  <a:lnTo>
                    <a:pt x="162" y="2756"/>
                  </a:lnTo>
                  <a:lnTo>
                    <a:pt x="157" y="2757"/>
                  </a:lnTo>
                  <a:lnTo>
                    <a:pt x="150" y="2760"/>
                  </a:lnTo>
                  <a:lnTo>
                    <a:pt x="152" y="2764"/>
                  </a:lnTo>
                  <a:lnTo>
                    <a:pt x="151" y="2768"/>
                  </a:lnTo>
                  <a:lnTo>
                    <a:pt x="149" y="2769"/>
                  </a:lnTo>
                  <a:lnTo>
                    <a:pt x="145" y="2769"/>
                  </a:lnTo>
                  <a:lnTo>
                    <a:pt x="145" y="2780"/>
                  </a:lnTo>
                  <a:lnTo>
                    <a:pt x="141" y="2788"/>
                  </a:lnTo>
                  <a:lnTo>
                    <a:pt x="134" y="2788"/>
                  </a:lnTo>
                  <a:lnTo>
                    <a:pt x="130" y="2791"/>
                  </a:lnTo>
                  <a:lnTo>
                    <a:pt x="124" y="2795"/>
                  </a:lnTo>
                  <a:lnTo>
                    <a:pt x="119" y="2798"/>
                  </a:lnTo>
                  <a:lnTo>
                    <a:pt x="114" y="2804"/>
                  </a:lnTo>
                  <a:lnTo>
                    <a:pt x="111" y="2802"/>
                  </a:lnTo>
                  <a:lnTo>
                    <a:pt x="112" y="2798"/>
                  </a:lnTo>
                  <a:lnTo>
                    <a:pt x="111" y="2790"/>
                  </a:lnTo>
                  <a:lnTo>
                    <a:pt x="109" y="2783"/>
                  </a:lnTo>
                  <a:lnTo>
                    <a:pt x="106" y="2780"/>
                  </a:lnTo>
                  <a:lnTo>
                    <a:pt x="100" y="2774"/>
                  </a:lnTo>
                  <a:lnTo>
                    <a:pt x="96" y="2770"/>
                  </a:lnTo>
                  <a:lnTo>
                    <a:pt x="90" y="2763"/>
                  </a:lnTo>
                  <a:lnTo>
                    <a:pt x="86" y="2759"/>
                  </a:lnTo>
                  <a:lnTo>
                    <a:pt x="81" y="2755"/>
                  </a:lnTo>
                  <a:lnTo>
                    <a:pt x="76" y="2748"/>
                  </a:lnTo>
                  <a:lnTo>
                    <a:pt x="73" y="2741"/>
                  </a:lnTo>
                  <a:lnTo>
                    <a:pt x="68" y="2738"/>
                  </a:lnTo>
                  <a:lnTo>
                    <a:pt x="63" y="2735"/>
                  </a:lnTo>
                  <a:lnTo>
                    <a:pt x="58" y="2729"/>
                  </a:lnTo>
                  <a:lnTo>
                    <a:pt x="60" y="2724"/>
                  </a:lnTo>
                  <a:lnTo>
                    <a:pt x="61" y="2717"/>
                  </a:lnTo>
                  <a:lnTo>
                    <a:pt x="61" y="2713"/>
                  </a:lnTo>
                  <a:lnTo>
                    <a:pt x="57" y="2713"/>
                  </a:lnTo>
                  <a:lnTo>
                    <a:pt x="49" y="2713"/>
                  </a:lnTo>
                  <a:lnTo>
                    <a:pt x="43" y="2713"/>
                  </a:lnTo>
                  <a:lnTo>
                    <a:pt x="37" y="2718"/>
                  </a:lnTo>
                  <a:lnTo>
                    <a:pt x="33" y="2723"/>
                  </a:lnTo>
                  <a:lnTo>
                    <a:pt x="26" y="2719"/>
                  </a:lnTo>
                  <a:lnTo>
                    <a:pt x="18" y="2715"/>
                  </a:lnTo>
                  <a:lnTo>
                    <a:pt x="15" y="2720"/>
                  </a:lnTo>
                  <a:lnTo>
                    <a:pt x="8" y="2718"/>
                  </a:lnTo>
                  <a:lnTo>
                    <a:pt x="0" y="2715"/>
                  </a:lnTo>
                  <a:lnTo>
                    <a:pt x="0" y="2696"/>
                  </a:lnTo>
                  <a:lnTo>
                    <a:pt x="0" y="2677"/>
                  </a:lnTo>
                  <a:lnTo>
                    <a:pt x="0" y="2659"/>
                  </a:lnTo>
                  <a:lnTo>
                    <a:pt x="0" y="2639"/>
                  </a:lnTo>
                  <a:lnTo>
                    <a:pt x="0" y="2620"/>
                  </a:lnTo>
                  <a:lnTo>
                    <a:pt x="0" y="2600"/>
                  </a:lnTo>
                  <a:lnTo>
                    <a:pt x="0" y="2580"/>
                  </a:lnTo>
                  <a:lnTo>
                    <a:pt x="0" y="2560"/>
                  </a:lnTo>
                  <a:lnTo>
                    <a:pt x="0" y="2539"/>
                  </a:lnTo>
                  <a:lnTo>
                    <a:pt x="0" y="2519"/>
                  </a:lnTo>
                  <a:lnTo>
                    <a:pt x="0" y="2498"/>
                  </a:lnTo>
                  <a:lnTo>
                    <a:pt x="0" y="2477"/>
                  </a:lnTo>
                  <a:lnTo>
                    <a:pt x="0" y="2456"/>
                  </a:lnTo>
                  <a:lnTo>
                    <a:pt x="0" y="2434"/>
                  </a:lnTo>
                  <a:lnTo>
                    <a:pt x="0" y="2413"/>
                  </a:lnTo>
                  <a:lnTo>
                    <a:pt x="0" y="2391"/>
                  </a:lnTo>
                  <a:lnTo>
                    <a:pt x="0" y="2369"/>
                  </a:lnTo>
                  <a:lnTo>
                    <a:pt x="0" y="2346"/>
                  </a:lnTo>
                  <a:lnTo>
                    <a:pt x="0" y="2323"/>
                  </a:lnTo>
                  <a:lnTo>
                    <a:pt x="0" y="2301"/>
                  </a:lnTo>
                  <a:lnTo>
                    <a:pt x="0" y="2277"/>
                  </a:lnTo>
                  <a:lnTo>
                    <a:pt x="0" y="2254"/>
                  </a:lnTo>
                  <a:lnTo>
                    <a:pt x="0" y="2230"/>
                  </a:lnTo>
                  <a:lnTo>
                    <a:pt x="0" y="2206"/>
                  </a:lnTo>
                  <a:lnTo>
                    <a:pt x="0" y="2181"/>
                  </a:lnTo>
                  <a:lnTo>
                    <a:pt x="0" y="2157"/>
                  </a:lnTo>
                  <a:lnTo>
                    <a:pt x="0" y="2132"/>
                  </a:lnTo>
                  <a:lnTo>
                    <a:pt x="0" y="2107"/>
                  </a:lnTo>
                  <a:lnTo>
                    <a:pt x="0" y="2081"/>
                  </a:lnTo>
                  <a:lnTo>
                    <a:pt x="0" y="2055"/>
                  </a:lnTo>
                  <a:lnTo>
                    <a:pt x="0" y="2029"/>
                  </a:lnTo>
                  <a:lnTo>
                    <a:pt x="0" y="2002"/>
                  </a:lnTo>
                  <a:lnTo>
                    <a:pt x="5" y="2003"/>
                  </a:lnTo>
                  <a:lnTo>
                    <a:pt x="19" y="2007"/>
                  </a:lnTo>
                  <a:lnTo>
                    <a:pt x="33" y="2005"/>
                  </a:lnTo>
                  <a:lnTo>
                    <a:pt x="58" y="2014"/>
                  </a:lnTo>
                  <a:lnTo>
                    <a:pt x="74" y="2032"/>
                  </a:lnTo>
                  <a:lnTo>
                    <a:pt x="87" y="2041"/>
                  </a:lnTo>
                  <a:lnTo>
                    <a:pt x="92" y="2047"/>
                  </a:lnTo>
                  <a:lnTo>
                    <a:pt x="100" y="2052"/>
                  </a:lnTo>
                  <a:lnTo>
                    <a:pt x="120" y="2064"/>
                  </a:lnTo>
                  <a:lnTo>
                    <a:pt x="126" y="2065"/>
                  </a:lnTo>
                  <a:lnTo>
                    <a:pt x="137" y="2071"/>
                  </a:lnTo>
                  <a:lnTo>
                    <a:pt x="144" y="2070"/>
                  </a:lnTo>
                  <a:lnTo>
                    <a:pt x="156" y="2071"/>
                  </a:lnTo>
                  <a:lnTo>
                    <a:pt x="164" y="2076"/>
                  </a:lnTo>
                  <a:lnTo>
                    <a:pt x="180" y="2088"/>
                  </a:lnTo>
                  <a:lnTo>
                    <a:pt x="184" y="2089"/>
                  </a:lnTo>
                  <a:lnTo>
                    <a:pt x="185" y="2088"/>
                  </a:lnTo>
                  <a:lnTo>
                    <a:pt x="179" y="2076"/>
                  </a:lnTo>
                  <a:lnTo>
                    <a:pt x="178" y="2075"/>
                  </a:lnTo>
                  <a:lnTo>
                    <a:pt x="172" y="2071"/>
                  </a:lnTo>
                  <a:lnTo>
                    <a:pt x="164" y="2068"/>
                  </a:lnTo>
                  <a:lnTo>
                    <a:pt x="163" y="2068"/>
                  </a:lnTo>
                  <a:lnTo>
                    <a:pt x="162" y="2063"/>
                  </a:lnTo>
                  <a:lnTo>
                    <a:pt x="163" y="2062"/>
                  </a:lnTo>
                  <a:lnTo>
                    <a:pt x="164" y="2061"/>
                  </a:lnTo>
                  <a:lnTo>
                    <a:pt x="170" y="2061"/>
                  </a:lnTo>
                  <a:lnTo>
                    <a:pt x="173" y="2060"/>
                  </a:lnTo>
                  <a:lnTo>
                    <a:pt x="174" y="2059"/>
                  </a:lnTo>
                  <a:lnTo>
                    <a:pt x="171" y="2058"/>
                  </a:lnTo>
                  <a:lnTo>
                    <a:pt x="168" y="2057"/>
                  </a:lnTo>
                  <a:lnTo>
                    <a:pt x="165" y="2054"/>
                  </a:lnTo>
                  <a:lnTo>
                    <a:pt x="163" y="2051"/>
                  </a:lnTo>
                  <a:lnTo>
                    <a:pt x="170" y="2033"/>
                  </a:lnTo>
                  <a:lnTo>
                    <a:pt x="172" y="2035"/>
                  </a:lnTo>
                  <a:lnTo>
                    <a:pt x="176" y="2030"/>
                  </a:lnTo>
                  <a:lnTo>
                    <a:pt x="183" y="2033"/>
                  </a:lnTo>
                  <a:lnTo>
                    <a:pt x="184" y="2031"/>
                  </a:lnTo>
                  <a:lnTo>
                    <a:pt x="185" y="2023"/>
                  </a:lnTo>
                  <a:lnTo>
                    <a:pt x="186" y="2020"/>
                  </a:lnTo>
                  <a:lnTo>
                    <a:pt x="188" y="2019"/>
                  </a:lnTo>
                  <a:lnTo>
                    <a:pt x="197" y="2017"/>
                  </a:lnTo>
                  <a:lnTo>
                    <a:pt x="208" y="2019"/>
                  </a:lnTo>
                  <a:lnTo>
                    <a:pt x="209" y="2018"/>
                  </a:lnTo>
                  <a:lnTo>
                    <a:pt x="208" y="2012"/>
                  </a:lnTo>
                  <a:lnTo>
                    <a:pt x="208" y="2009"/>
                  </a:lnTo>
                  <a:lnTo>
                    <a:pt x="209" y="2003"/>
                  </a:lnTo>
                  <a:lnTo>
                    <a:pt x="210" y="2001"/>
                  </a:lnTo>
                  <a:lnTo>
                    <a:pt x="211" y="1999"/>
                  </a:lnTo>
                  <a:lnTo>
                    <a:pt x="216" y="2000"/>
                  </a:lnTo>
                  <a:lnTo>
                    <a:pt x="218" y="2003"/>
                  </a:lnTo>
                  <a:lnTo>
                    <a:pt x="220" y="2008"/>
                  </a:lnTo>
                  <a:lnTo>
                    <a:pt x="221" y="2011"/>
                  </a:lnTo>
                  <a:lnTo>
                    <a:pt x="227" y="2013"/>
                  </a:lnTo>
                  <a:lnTo>
                    <a:pt x="228" y="2015"/>
                  </a:lnTo>
                  <a:lnTo>
                    <a:pt x="226" y="2023"/>
                  </a:lnTo>
                  <a:lnTo>
                    <a:pt x="223" y="2026"/>
                  </a:lnTo>
                  <a:lnTo>
                    <a:pt x="219" y="2036"/>
                  </a:lnTo>
                  <a:lnTo>
                    <a:pt x="218" y="2038"/>
                  </a:lnTo>
                  <a:lnTo>
                    <a:pt x="226" y="2034"/>
                  </a:lnTo>
                  <a:lnTo>
                    <a:pt x="233" y="2028"/>
                  </a:lnTo>
                  <a:lnTo>
                    <a:pt x="241" y="2024"/>
                  </a:lnTo>
                  <a:lnTo>
                    <a:pt x="246" y="2024"/>
                  </a:lnTo>
                  <a:lnTo>
                    <a:pt x="251" y="2022"/>
                  </a:lnTo>
                  <a:lnTo>
                    <a:pt x="253" y="2019"/>
                  </a:lnTo>
                  <a:lnTo>
                    <a:pt x="255" y="2015"/>
                  </a:lnTo>
                  <a:lnTo>
                    <a:pt x="259" y="2004"/>
                  </a:lnTo>
                  <a:lnTo>
                    <a:pt x="261" y="2002"/>
                  </a:lnTo>
                  <a:lnTo>
                    <a:pt x="271" y="2003"/>
                  </a:lnTo>
                  <a:lnTo>
                    <a:pt x="273" y="2002"/>
                  </a:lnTo>
                  <a:lnTo>
                    <a:pt x="275" y="2002"/>
                  </a:lnTo>
                  <a:lnTo>
                    <a:pt x="274" y="2000"/>
                  </a:lnTo>
                  <a:lnTo>
                    <a:pt x="273" y="1998"/>
                  </a:lnTo>
                  <a:lnTo>
                    <a:pt x="270" y="1998"/>
                  </a:lnTo>
                  <a:lnTo>
                    <a:pt x="270" y="1997"/>
                  </a:lnTo>
                  <a:lnTo>
                    <a:pt x="271" y="1995"/>
                  </a:lnTo>
                  <a:lnTo>
                    <a:pt x="272" y="1994"/>
                  </a:lnTo>
                  <a:lnTo>
                    <a:pt x="277" y="1993"/>
                  </a:lnTo>
                  <a:lnTo>
                    <a:pt x="280" y="1997"/>
                  </a:lnTo>
                  <a:lnTo>
                    <a:pt x="283" y="1997"/>
                  </a:lnTo>
                  <a:lnTo>
                    <a:pt x="290" y="1992"/>
                  </a:lnTo>
                  <a:lnTo>
                    <a:pt x="301" y="1981"/>
                  </a:lnTo>
                  <a:lnTo>
                    <a:pt x="306" y="1977"/>
                  </a:lnTo>
                  <a:lnTo>
                    <a:pt x="310" y="1977"/>
                  </a:lnTo>
                  <a:lnTo>
                    <a:pt x="313" y="1979"/>
                  </a:lnTo>
                  <a:lnTo>
                    <a:pt x="315" y="1978"/>
                  </a:lnTo>
                  <a:lnTo>
                    <a:pt x="319" y="1972"/>
                  </a:lnTo>
                  <a:lnTo>
                    <a:pt x="320" y="1968"/>
                  </a:lnTo>
                  <a:lnTo>
                    <a:pt x="322" y="1965"/>
                  </a:lnTo>
                  <a:lnTo>
                    <a:pt x="331" y="1957"/>
                  </a:lnTo>
                  <a:lnTo>
                    <a:pt x="336" y="1956"/>
                  </a:lnTo>
                  <a:lnTo>
                    <a:pt x="339" y="1957"/>
                  </a:lnTo>
                  <a:lnTo>
                    <a:pt x="343" y="1961"/>
                  </a:lnTo>
                  <a:lnTo>
                    <a:pt x="346" y="1962"/>
                  </a:lnTo>
                  <a:lnTo>
                    <a:pt x="350" y="1961"/>
                  </a:lnTo>
                  <a:lnTo>
                    <a:pt x="353" y="1961"/>
                  </a:lnTo>
                  <a:lnTo>
                    <a:pt x="355" y="1960"/>
                  </a:lnTo>
                  <a:lnTo>
                    <a:pt x="361" y="1951"/>
                  </a:lnTo>
                  <a:lnTo>
                    <a:pt x="362" y="1951"/>
                  </a:lnTo>
                  <a:lnTo>
                    <a:pt x="364" y="1954"/>
                  </a:lnTo>
                  <a:lnTo>
                    <a:pt x="367" y="1960"/>
                  </a:lnTo>
                  <a:lnTo>
                    <a:pt x="367" y="1963"/>
                  </a:lnTo>
                  <a:lnTo>
                    <a:pt x="363" y="1970"/>
                  </a:lnTo>
                  <a:lnTo>
                    <a:pt x="337" y="1990"/>
                  </a:lnTo>
                  <a:lnTo>
                    <a:pt x="329" y="1999"/>
                  </a:lnTo>
                  <a:lnTo>
                    <a:pt x="325" y="2002"/>
                  </a:lnTo>
                  <a:lnTo>
                    <a:pt x="321" y="2004"/>
                  </a:lnTo>
                  <a:lnTo>
                    <a:pt x="313" y="2005"/>
                  </a:lnTo>
                  <a:lnTo>
                    <a:pt x="310" y="2007"/>
                  </a:lnTo>
                  <a:lnTo>
                    <a:pt x="304" y="2008"/>
                  </a:lnTo>
                  <a:lnTo>
                    <a:pt x="292" y="2012"/>
                  </a:lnTo>
                  <a:lnTo>
                    <a:pt x="290" y="2013"/>
                  </a:lnTo>
                  <a:lnTo>
                    <a:pt x="288" y="2014"/>
                  </a:lnTo>
                  <a:lnTo>
                    <a:pt x="284" y="2025"/>
                  </a:lnTo>
                  <a:lnTo>
                    <a:pt x="282" y="2028"/>
                  </a:lnTo>
                  <a:lnTo>
                    <a:pt x="278" y="2033"/>
                  </a:lnTo>
                  <a:lnTo>
                    <a:pt x="273" y="2036"/>
                  </a:lnTo>
                  <a:lnTo>
                    <a:pt x="266" y="2038"/>
                  </a:lnTo>
                  <a:lnTo>
                    <a:pt x="262" y="2043"/>
                  </a:lnTo>
                  <a:lnTo>
                    <a:pt x="257" y="2052"/>
                  </a:lnTo>
                  <a:lnTo>
                    <a:pt x="253" y="2059"/>
                  </a:lnTo>
                  <a:lnTo>
                    <a:pt x="249" y="2064"/>
                  </a:lnTo>
                  <a:lnTo>
                    <a:pt x="244" y="2071"/>
                  </a:lnTo>
                  <a:lnTo>
                    <a:pt x="243" y="2075"/>
                  </a:lnTo>
                  <a:lnTo>
                    <a:pt x="244" y="2080"/>
                  </a:lnTo>
                  <a:lnTo>
                    <a:pt x="244" y="2081"/>
                  </a:lnTo>
                  <a:lnTo>
                    <a:pt x="249" y="2084"/>
                  </a:lnTo>
                  <a:lnTo>
                    <a:pt x="251" y="2083"/>
                  </a:lnTo>
                  <a:lnTo>
                    <a:pt x="250" y="2081"/>
                  </a:lnTo>
                  <a:lnTo>
                    <a:pt x="246" y="2077"/>
                  </a:lnTo>
                  <a:lnTo>
                    <a:pt x="245" y="2076"/>
                  </a:lnTo>
                  <a:lnTo>
                    <a:pt x="246" y="2075"/>
                  </a:lnTo>
                  <a:lnTo>
                    <a:pt x="265" y="2077"/>
                  </a:lnTo>
                  <a:lnTo>
                    <a:pt x="270" y="2075"/>
                  </a:lnTo>
                  <a:lnTo>
                    <a:pt x="271" y="2072"/>
                  </a:lnTo>
                  <a:lnTo>
                    <a:pt x="271" y="2071"/>
                  </a:lnTo>
                  <a:lnTo>
                    <a:pt x="265" y="2070"/>
                  </a:lnTo>
                  <a:lnTo>
                    <a:pt x="264" y="2068"/>
                  </a:lnTo>
                  <a:lnTo>
                    <a:pt x="263" y="2063"/>
                  </a:lnTo>
                  <a:lnTo>
                    <a:pt x="263" y="2060"/>
                  </a:lnTo>
                  <a:lnTo>
                    <a:pt x="263" y="2057"/>
                  </a:lnTo>
                  <a:lnTo>
                    <a:pt x="265" y="2054"/>
                  </a:lnTo>
                  <a:lnTo>
                    <a:pt x="270" y="2048"/>
                  </a:lnTo>
                  <a:lnTo>
                    <a:pt x="276" y="2046"/>
                  </a:lnTo>
                  <a:lnTo>
                    <a:pt x="281" y="2043"/>
                  </a:lnTo>
                  <a:lnTo>
                    <a:pt x="284" y="2040"/>
                  </a:lnTo>
                  <a:lnTo>
                    <a:pt x="290" y="2035"/>
                  </a:lnTo>
                  <a:lnTo>
                    <a:pt x="293" y="2031"/>
                  </a:lnTo>
                  <a:lnTo>
                    <a:pt x="295" y="2027"/>
                  </a:lnTo>
                  <a:lnTo>
                    <a:pt x="295" y="2026"/>
                  </a:lnTo>
                  <a:lnTo>
                    <a:pt x="293" y="2025"/>
                  </a:lnTo>
                  <a:lnTo>
                    <a:pt x="295" y="2022"/>
                  </a:lnTo>
                  <a:lnTo>
                    <a:pt x="300" y="2019"/>
                  </a:lnTo>
                  <a:lnTo>
                    <a:pt x="302" y="2019"/>
                  </a:lnTo>
                  <a:lnTo>
                    <a:pt x="309" y="2022"/>
                  </a:lnTo>
                  <a:lnTo>
                    <a:pt x="310" y="2024"/>
                  </a:lnTo>
                  <a:lnTo>
                    <a:pt x="309" y="2029"/>
                  </a:lnTo>
                  <a:lnTo>
                    <a:pt x="311" y="2029"/>
                  </a:lnTo>
                  <a:lnTo>
                    <a:pt x="313" y="2022"/>
                  </a:lnTo>
                  <a:lnTo>
                    <a:pt x="315" y="2020"/>
                  </a:lnTo>
                  <a:lnTo>
                    <a:pt x="316" y="2019"/>
                  </a:lnTo>
                  <a:lnTo>
                    <a:pt x="318" y="2020"/>
                  </a:lnTo>
                  <a:lnTo>
                    <a:pt x="319" y="2023"/>
                  </a:lnTo>
                  <a:lnTo>
                    <a:pt x="320" y="2029"/>
                  </a:lnTo>
                  <a:lnTo>
                    <a:pt x="320" y="2038"/>
                  </a:lnTo>
                  <a:lnTo>
                    <a:pt x="321" y="2042"/>
                  </a:lnTo>
                  <a:lnTo>
                    <a:pt x="323" y="2035"/>
                  </a:lnTo>
                  <a:lnTo>
                    <a:pt x="324" y="2032"/>
                  </a:lnTo>
                  <a:lnTo>
                    <a:pt x="331" y="2018"/>
                  </a:lnTo>
                  <a:lnTo>
                    <a:pt x="336" y="2009"/>
                  </a:lnTo>
                  <a:lnTo>
                    <a:pt x="341" y="2002"/>
                  </a:lnTo>
                  <a:lnTo>
                    <a:pt x="348" y="1996"/>
                  </a:lnTo>
                  <a:lnTo>
                    <a:pt x="365" y="1986"/>
                  </a:lnTo>
                  <a:lnTo>
                    <a:pt x="375" y="1983"/>
                  </a:lnTo>
                  <a:lnTo>
                    <a:pt x="380" y="1981"/>
                  </a:lnTo>
                  <a:lnTo>
                    <a:pt x="383" y="1978"/>
                  </a:lnTo>
                  <a:lnTo>
                    <a:pt x="385" y="1976"/>
                  </a:lnTo>
                  <a:lnTo>
                    <a:pt x="387" y="1973"/>
                  </a:lnTo>
                  <a:lnTo>
                    <a:pt x="388" y="1973"/>
                  </a:lnTo>
                  <a:lnTo>
                    <a:pt x="386" y="1980"/>
                  </a:lnTo>
                  <a:lnTo>
                    <a:pt x="386" y="1981"/>
                  </a:lnTo>
                  <a:lnTo>
                    <a:pt x="380" y="1985"/>
                  </a:lnTo>
                  <a:lnTo>
                    <a:pt x="378" y="1988"/>
                  </a:lnTo>
                  <a:lnTo>
                    <a:pt x="380" y="1993"/>
                  </a:lnTo>
                  <a:lnTo>
                    <a:pt x="380" y="1996"/>
                  </a:lnTo>
                  <a:lnTo>
                    <a:pt x="382" y="1997"/>
                  </a:lnTo>
                  <a:lnTo>
                    <a:pt x="385" y="1996"/>
                  </a:lnTo>
                  <a:lnTo>
                    <a:pt x="388" y="1993"/>
                  </a:lnTo>
                  <a:lnTo>
                    <a:pt x="393" y="1988"/>
                  </a:lnTo>
                  <a:lnTo>
                    <a:pt x="404" y="1973"/>
                  </a:lnTo>
                  <a:lnTo>
                    <a:pt x="404" y="1971"/>
                  </a:lnTo>
                  <a:lnTo>
                    <a:pt x="406" y="1960"/>
                  </a:lnTo>
                  <a:lnTo>
                    <a:pt x="413" y="1955"/>
                  </a:lnTo>
                  <a:lnTo>
                    <a:pt x="423" y="1949"/>
                  </a:lnTo>
                  <a:lnTo>
                    <a:pt x="426" y="1945"/>
                  </a:lnTo>
                  <a:lnTo>
                    <a:pt x="416" y="1942"/>
                  </a:lnTo>
                  <a:lnTo>
                    <a:pt x="415" y="1940"/>
                  </a:lnTo>
                  <a:lnTo>
                    <a:pt x="415" y="1939"/>
                  </a:lnTo>
                  <a:lnTo>
                    <a:pt x="416" y="1936"/>
                  </a:lnTo>
                  <a:lnTo>
                    <a:pt x="412" y="1933"/>
                  </a:lnTo>
                  <a:lnTo>
                    <a:pt x="410" y="1930"/>
                  </a:lnTo>
                  <a:lnTo>
                    <a:pt x="410" y="1925"/>
                  </a:lnTo>
                  <a:lnTo>
                    <a:pt x="411" y="1920"/>
                  </a:lnTo>
                  <a:lnTo>
                    <a:pt x="415" y="1916"/>
                  </a:lnTo>
                  <a:lnTo>
                    <a:pt x="416" y="1915"/>
                  </a:lnTo>
                  <a:lnTo>
                    <a:pt x="420" y="1918"/>
                  </a:lnTo>
                  <a:lnTo>
                    <a:pt x="424" y="1921"/>
                  </a:lnTo>
                  <a:lnTo>
                    <a:pt x="436" y="1935"/>
                  </a:lnTo>
                  <a:lnTo>
                    <a:pt x="441" y="1942"/>
                  </a:lnTo>
                  <a:lnTo>
                    <a:pt x="443" y="1947"/>
                  </a:lnTo>
                  <a:lnTo>
                    <a:pt x="450" y="1964"/>
                  </a:lnTo>
                  <a:lnTo>
                    <a:pt x="453" y="1973"/>
                  </a:lnTo>
                  <a:lnTo>
                    <a:pt x="456" y="1983"/>
                  </a:lnTo>
                  <a:lnTo>
                    <a:pt x="458" y="1991"/>
                  </a:lnTo>
                  <a:lnTo>
                    <a:pt x="461" y="1995"/>
                  </a:lnTo>
                  <a:lnTo>
                    <a:pt x="472" y="2012"/>
                  </a:lnTo>
                  <a:lnTo>
                    <a:pt x="478" y="2019"/>
                  </a:lnTo>
                  <a:lnTo>
                    <a:pt x="482" y="2023"/>
                  </a:lnTo>
                  <a:lnTo>
                    <a:pt x="489" y="2027"/>
                  </a:lnTo>
                  <a:lnTo>
                    <a:pt x="495" y="2029"/>
                  </a:lnTo>
                  <a:lnTo>
                    <a:pt x="500" y="2030"/>
                  </a:lnTo>
                  <a:lnTo>
                    <a:pt x="506" y="2023"/>
                  </a:lnTo>
                  <a:lnTo>
                    <a:pt x="506" y="2018"/>
                  </a:lnTo>
                  <a:lnTo>
                    <a:pt x="503" y="2009"/>
                  </a:lnTo>
                  <a:lnTo>
                    <a:pt x="500" y="2004"/>
                  </a:lnTo>
                  <a:lnTo>
                    <a:pt x="501" y="2001"/>
                  </a:lnTo>
                  <a:lnTo>
                    <a:pt x="504" y="1994"/>
                  </a:lnTo>
                  <a:lnTo>
                    <a:pt x="504" y="1992"/>
                  </a:lnTo>
                  <a:lnTo>
                    <a:pt x="505" y="1986"/>
                  </a:lnTo>
                  <a:lnTo>
                    <a:pt x="508" y="1987"/>
                  </a:lnTo>
                  <a:lnTo>
                    <a:pt x="509" y="1987"/>
                  </a:lnTo>
                  <a:lnTo>
                    <a:pt x="510" y="1984"/>
                  </a:lnTo>
                  <a:lnTo>
                    <a:pt x="513" y="1980"/>
                  </a:lnTo>
                  <a:lnTo>
                    <a:pt x="515" y="1976"/>
                  </a:lnTo>
                  <a:lnTo>
                    <a:pt x="519" y="1973"/>
                  </a:lnTo>
                  <a:lnTo>
                    <a:pt x="519" y="1970"/>
                  </a:lnTo>
                  <a:lnTo>
                    <a:pt x="516" y="1969"/>
                  </a:lnTo>
                  <a:lnTo>
                    <a:pt x="514" y="1969"/>
                  </a:lnTo>
                  <a:lnTo>
                    <a:pt x="513" y="1968"/>
                  </a:lnTo>
                  <a:lnTo>
                    <a:pt x="512" y="1967"/>
                  </a:lnTo>
                  <a:lnTo>
                    <a:pt x="513" y="1966"/>
                  </a:lnTo>
                  <a:lnTo>
                    <a:pt x="520" y="1962"/>
                  </a:lnTo>
                  <a:lnTo>
                    <a:pt x="521" y="1959"/>
                  </a:lnTo>
                  <a:lnTo>
                    <a:pt x="523" y="1956"/>
                  </a:lnTo>
                  <a:lnTo>
                    <a:pt x="526" y="1956"/>
                  </a:lnTo>
                  <a:lnTo>
                    <a:pt x="528" y="1956"/>
                  </a:lnTo>
                  <a:lnTo>
                    <a:pt x="530" y="1960"/>
                  </a:lnTo>
                  <a:lnTo>
                    <a:pt x="530" y="1964"/>
                  </a:lnTo>
                  <a:lnTo>
                    <a:pt x="529" y="1971"/>
                  </a:lnTo>
                  <a:lnTo>
                    <a:pt x="528" y="1977"/>
                  </a:lnTo>
                  <a:lnTo>
                    <a:pt x="531" y="1991"/>
                  </a:lnTo>
                  <a:lnTo>
                    <a:pt x="532" y="1994"/>
                  </a:lnTo>
                  <a:lnTo>
                    <a:pt x="540" y="1999"/>
                  </a:lnTo>
                  <a:lnTo>
                    <a:pt x="539" y="2002"/>
                  </a:lnTo>
                  <a:lnTo>
                    <a:pt x="531" y="2016"/>
                  </a:lnTo>
                  <a:lnTo>
                    <a:pt x="529" y="2020"/>
                  </a:lnTo>
                  <a:lnTo>
                    <a:pt x="528" y="2023"/>
                  </a:lnTo>
                  <a:lnTo>
                    <a:pt x="528" y="2025"/>
                  </a:lnTo>
                  <a:lnTo>
                    <a:pt x="530" y="2027"/>
                  </a:lnTo>
                  <a:lnTo>
                    <a:pt x="532" y="2028"/>
                  </a:lnTo>
                  <a:lnTo>
                    <a:pt x="540" y="2029"/>
                  </a:lnTo>
                  <a:lnTo>
                    <a:pt x="542" y="2027"/>
                  </a:lnTo>
                  <a:lnTo>
                    <a:pt x="556" y="2027"/>
                  </a:lnTo>
                  <a:lnTo>
                    <a:pt x="559" y="2026"/>
                  </a:lnTo>
                  <a:lnTo>
                    <a:pt x="561" y="2023"/>
                  </a:lnTo>
                  <a:lnTo>
                    <a:pt x="564" y="2016"/>
                  </a:lnTo>
                  <a:lnTo>
                    <a:pt x="567" y="2014"/>
                  </a:lnTo>
                  <a:lnTo>
                    <a:pt x="569" y="2012"/>
                  </a:lnTo>
                  <a:lnTo>
                    <a:pt x="571" y="2003"/>
                  </a:lnTo>
                  <a:lnTo>
                    <a:pt x="572" y="1994"/>
                  </a:lnTo>
                  <a:lnTo>
                    <a:pt x="573" y="1990"/>
                  </a:lnTo>
                  <a:lnTo>
                    <a:pt x="575" y="1988"/>
                  </a:lnTo>
                  <a:lnTo>
                    <a:pt x="577" y="1986"/>
                  </a:lnTo>
                  <a:lnTo>
                    <a:pt x="583" y="1988"/>
                  </a:lnTo>
                  <a:lnTo>
                    <a:pt x="585" y="1987"/>
                  </a:lnTo>
                  <a:lnTo>
                    <a:pt x="595" y="1988"/>
                  </a:lnTo>
                  <a:lnTo>
                    <a:pt x="605" y="1987"/>
                  </a:lnTo>
                  <a:lnTo>
                    <a:pt x="616" y="1989"/>
                  </a:lnTo>
                  <a:lnTo>
                    <a:pt x="622" y="1991"/>
                  </a:lnTo>
                  <a:lnTo>
                    <a:pt x="629" y="1994"/>
                  </a:lnTo>
                  <a:lnTo>
                    <a:pt x="641" y="2001"/>
                  </a:lnTo>
                  <a:lnTo>
                    <a:pt x="646" y="2005"/>
                  </a:lnTo>
                  <a:lnTo>
                    <a:pt x="662" y="2023"/>
                  </a:lnTo>
                  <a:lnTo>
                    <a:pt x="667" y="2027"/>
                  </a:lnTo>
                  <a:lnTo>
                    <a:pt x="676" y="2030"/>
                  </a:lnTo>
                  <a:lnTo>
                    <a:pt x="708" y="2038"/>
                  </a:lnTo>
                  <a:lnTo>
                    <a:pt x="712" y="2040"/>
                  </a:lnTo>
                  <a:lnTo>
                    <a:pt x="720" y="2048"/>
                  </a:lnTo>
                  <a:lnTo>
                    <a:pt x="726" y="2052"/>
                  </a:lnTo>
                  <a:lnTo>
                    <a:pt x="732" y="2057"/>
                  </a:lnTo>
                  <a:lnTo>
                    <a:pt x="741" y="2061"/>
                  </a:lnTo>
                  <a:lnTo>
                    <a:pt x="758" y="2066"/>
                  </a:lnTo>
                  <a:lnTo>
                    <a:pt x="760" y="2069"/>
                  </a:lnTo>
                  <a:lnTo>
                    <a:pt x="763" y="2070"/>
                  </a:lnTo>
                  <a:lnTo>
                    <a:pt x="767" y="2068"/>
                  </a:lnTo>
                  <a:lnTo>
                    <a:pt x="782" y="2072"/>
                  </a:lnTo>
                  <a:lnTo>
                    <a:pt x="786" y="2071"/>
                  </a:lnTo>
                  <a:lnTo>
                    <a:pt x="789" y="2072"/>
                  </a:lnTo>
                  <a:lnTo>
                    <a:pt x="792" y="2075"/>
                  </a:lnTo>
                  <a:lnTo>
                    <a:pt x="797" y="2076"/>
                  </a:lnTo>
                  <a:lnTo>
                    <a:pt x="797" y="2074"/>
                  </a:lnTo>
                  <a:lnTo>
                    <a:pt x="791" y="2065"/>
                  </a:lnTo>
                  <a:lnTo>
                    <a:pt x="792" y="2063"/>
                  </a:lnTo>
                  <a:lnTo>
                    <a:pt x="794" y="2063"/>
                  </a:lnTo>
                  <a:lnTo>
                    <a:pt x="802" y="2065"/>
                  </a:lnTo>
                  <a:lnTo>
                    <a:pt x="803" y="2062"/>
                  </a:lnTo>
                  <a:lnTo>
                    <a:pt x="806" y="2062"/>
                  </a:lnTo>
                  <a:lnTo>
                    <a:pt x="811" y="2063"/>
                  </a:lnTo>
                  <a:lnTo>
                    <a:pt x="818" y="2066"/>
                  </a:lnTo>
                  <a:lnTo>
                    <a:pt x="824" y="2071"/>
                  </a:lnTo>
                  <a:lnTo>
                    <a:pt x="832" y="2075"/>
                  </a:lnTo>
                  <a:lnTo>
                    <a:pt x="844" y="2083"/>
                  </a:lnTo>
                  <a:lnTo>
                    <a:pt x="850" y="2091"/>
                  </a:lnTo>
                  <a:lnTo>
                    <a:pt x="857" y="2101"/>
                  </a:lnTo>
                  <a:lnTo>
                    <a:pt x="860" y="2107"/>
                  </a:lnTo>
                  <a:lnTo>
                    <a:pt x="860" y="2110"/>
                  </a:lnTo>
                  <a:lnTo>
                    <a:pt x="862" y="2112"/>
                  </a:lnTo>
                  <a:lnTo>
                    <a:pt x="864" y="2112"/>
                  </a:lnTo>
                  <a:lnTo>
                    <a:pt x="865" y="2114"/>
                  </a:lnTo>
                  <a:lnTo>
                    <a:pt x="863" y="2122"/>
                  </a:lnTo>
                  <a:lnTo>
                    <a:pt x="862" y="2124"/>
                  </a:lnTo>
                  <a:lnTo>
                    <a:pt x="860" y="2125"/>
                  </a:lnTo>
                  <a:lnTo>
                    <a:pt x="855" y="2127"/>
                  </a:lnTo>
                  <a:lnTo>
                    <a:pt x="839" y="2125"/>
                  </a:lnTo>
                  <a:lnTo>
                    <a:pt x="836" y="2131"/>
                  </a:lnTo>
                  <a:lnTo>
                    <a:pt x="827" y="2137"/>
                  </a:lnTo>
                  <a:lnTo>
                    <a:pt x="826" y="2139"/>
                  </a:lnTo>
                  <a:lnTo>
                    <a:pt x="825" y="2141"/>
                  </a:lnTo>
                  <a:lnTo>
                    <a:pt x="826" y="2146"/>
                  </a:lnTo>
                  <a:lnTo>
                    <a:pt x="825" y="2148"/>
                  </a:lnTo>
                  <a:lnTo>
                    <a:pt x="818" y="2155"/>
                  </a:lnTo>
                  <a:lnTo>
                    <a:pt x="818" y="2156"/>
                  </a:lnTo>
                  <a:lnTo>
                    <a:pt x="823" y="2159"/>
                  </a:lnTo>
                  <a:lnTo>
                    <a:pt x="827" y="2164"/>
                  </a:lnTo>
                  <a:lnTo>
                    <a:pt x="831" y="2164"/>
                  </a:lnTo>
                  <a:lnTo>
                    <a:pt x="836" y="2164"/>
                  </a:lnTo>
                  <a:lnTo>
                    <a:pt x="842" y="2166"/>
                  </a:lnTo>
                  <a:lnTo>
                    <a:pt x="850" y="2169"/>
                  </a:lnTo>
                  <a:lnTo>
                    <a:pt x="855" y="2171"/>
                  </a:lnTo>
                  <a:lnTo>
                    <a:pt x="858" y="2170"/>
                  </a:lnTo>
                  <a:lnTo>
                    <a:pt x="862" y="2171"/>
                  </a:lnTo>
                  <a:lnTo>
                    <a:pt x="867" y="2173"/>
                  </a:lnTo>
                  <a:lnTo>
                    <a:pt x="874" y="2174"/>
                  </a:lnTo>
                  <a:lnTo>
                    <a:pt x="888" y="2174"/>
                  </a:lnTo>
                  <a:lnTo>
                    <a:pt x="893" y="2175"/>
                  </a:lnTo>
                  <a:lnTo>
                    <a:pt x="899" y="2175"/>
                  </a:lnTo>
                  <a:lnTo>
                    <a:pt x="911" y="2175"/>
                  </a:lnTo>
                  <a:lnTo>
                    <a:pt x="914" y="2175"/>
                  </a:lnTo>
                  <a:lnTo>
                    <a:pt x="917" y="2172"/>
                  </a:lnTo>
                  <a:lnTo>
                    <a:pt x="920" y="2171"/>
                  </a:lnTo>
                  <a:lnTo>
                    <a:pt x="924" y="2171"/>
                  </a:lnTo>
                  <a:lnTo>
                    <a:pt x="937" y="2169"/>
                  </a:lnTo>
                  <a:lnTo>
                    <a:pt x="941" y="2169"/>
                  </a:lnTo>
                  <a:lnTo>
                    <a:pt x="945" y="2167"/>
                  </a:lnTo>
                  <a:lnTo>
                    <a:pt x="950" y="2164"/>
                  </a:lnTo>
                  <a:lnTo>
                    <a:pt x="953" y="2163"/>
                  </a:lnTo>
                  <a:lnTo>
                    <a:pt x="955" y="2166"/>
                  </a:lnTo>
                  <a:lnTo>
                    <a:pt x="956" y="2166"/>
                  </a:lnTo>
                  <a:lnTo>
                    <a:pt x="959" y="2166"/>
                  </a:lnTo>
                  <a:lnTo>
                    <a:pt x="966" y="2162"/>
                  </a:lnTo>
                  <a:lnTo>
                    <a:pt x="980" y="2152"/>
                  </a:lnTo>
                  <a:lnTo>
                    <a:pt x="984" y="2152"/>
                  </a:lnTo>
                  <a:lnTo>
                    <a:pt x="988" y="2149"/>
                  </a:lnTo>
                  <a:lnTo>
                    <a:pt x="989" y="2149"/>
                  </a:lnTo>
                  <a:lnTo>
                    <a:pt x="990" y="2150"/>
                  </a:lnTo>
                  <a:lnTo>
                    <a:pt x="993" y="2157"/>
                  </a:lnTo>
                  <a:lnTo>
                    <a:pt x="994" y="2159"/>
                  </a:lnTo>
                  <a:lnTo>
                    <a:pt x="997" y="2159"/>
                  </a:lnTo>
                  <a:lnTo>
                    <a:pt x="999" y="2164"/>
                  </a:lnTo>
                  <a:lnTo>
                    <a:pt x="1002" y="2169"/>
                  </a:lnTo>
                  <a:lnTo>
                    <a:pt x="1003" y="2171"/>
                  </a:lnTo>
                  <a:lnTo>
                    <a:pt x="1016" y="2171"/>
                  </a:lnTo>
                  <a:lnTo>
                    <a:pt x="1020" y="2173"/>
                  </a:lnTo>
                  <a:lnTo>
                    <a:pt x="1022" y="2174"/>
                  </a:lnTo>
                  <a:lnTo>
                    <a:pt x="1024" y="2179"/>
                  </a:lnTo>
                  <a:lnTo>
                    <a:pt x="1024" y="2187"/>
                  </a:lnTo>
                  <a:lnTo>
                    <a:pt x="1025" y="2191"/>
                  </a:lnTo>
                  <a:lnTo>
                    <a:pt x="1027" y="2196"/>
                  </a:lnTo>
                  <a:lnTo>
                    <a:pt x="1028" y="2197"/>
                  </a:lnTo>
                  <a:lnTo>
                    <a:pt x="1029" y="2196"/>
                  </a:lnTo>
                  <a:lnTo>
                    <a:pt x="1032" y="2183"/>
                  </a:lnTo>
                  <a:lnTo>
                    <a:pt x="1033" y="2181"/>
                  </a:lnTo>
                  <a:lnTo>
                    <a:pt x="1036" y="2182"/>
                  </a:lnTo>
                  <a:lnTo>
                    <a:pt x="1036" y="2183"/>
                  </a:lnTo>
                  <a:lnTo>
                    <a:pt x="1040" y="2192"/>
                  </a:lnTo>
                  <a:lnTo>
                    <a:pt x="1044" y="2198"/>
                  </a:lnTo>
                  <a:lnTo>
                    <a:pt x="1055" y="2211"/>
                  </a:lnTo>
                  <a:lnTo>
                    <a:pt x="1057" y="2215"/>
                  </a:lnTo>
                  <a:lnTo>
                    <a:pt x="1059" y="2218"/>
                  </a:lnTo>
                  <a:lnTo>
                    <a:pt x="1057" y="2221"/>
                  </a:lnTo>
                  <a:lnTo>
                    <a:pt x="1055" y="2224"/>
                  </a:lnTo>
                  <a:lnTo>
                    <a:pt x="1052" y="2226"/>
                  </a:lnTo>
                  <a:lnTo>
                    <a:pt x="1048" y="2227"/>
                  </a:lnTo>
                  <a:lnTo>
                    <a:pt x="1044" y="2227"/>
                  </a:lnTo>
                  <a:lnTo>
                    <a:pt x="1041" y="2224"/>
                  </a:lnTo>
                  <a:lnTo>
                    <a:pt x="1040" y="2224"/>
                  </a:lnTo>
                  <a:lnTo>
                    <a:pt x="1041" y="2227"/>
                  </a:lnTo>
                  <a:lnTo>
                    <a:pt x="1048" y="2237"/>
                  </a:lnTo>
                  <a:lnTo>
                    <a:pt x="1051" y="2240"/>
                  </a:lnTo>
                  <a:lnTo>
                    <a:pt x="1052" y="2243"/>
                  </a:lnTo>
                  <a:lnTo>
                    <a:pt x="1054" y="2244"/>
                  </a:lnTo>
                  <a:lnTo>
                    <a:pt x="1055" y="2246"/>
                  </a:lnTo>
                  <a:lnTo>
                    <a:pt x="1057" y="2249"/>
                  </a:lnTo>
                  <a:lnTo>
                    <a:pt x="1063" y="2257"/>
                  </a:lnTo>
                  <a:lnTo>
                    <a:pt x="1065" y="2261"/>
                  </a:lnTo>
                  <a:lnTo>
                    <a:pt x="1072" y="2272"/>
                  </a:lnTo>
                  <a:lnTo>
                    <a:pt x="1076" y="2277"/>
                  </a:lnTo>
                  <a:lnTo>
                    <a:pt x="1078" y="2280"/>
                  </a:lnTo>
                  <a:lnTo>
                    <a:pt x="1079" y="2281"/>
                  </a:lnTo>
                  <a:lnTo>
                    <a:pt x="1079" y="2278"/>
                  </a:lnTo>
                  <a:lnTo>
                    <a:pt x="1070" y="2263"/>
                  </a:lnTo>
                  <a:lnTo>
                    <a:pt x="1065" y="2253"/>
                  </a:lnTo>
                  <a:lnTo>
                    <a:pt x="1064" y="2250"/>
                  </a:lnTo>
                  <a:lnTo>
                    <a:pt x="1064" y="2247"/>
                  </a:lnTo>
                  <a:lnTo>
                    <a:pt x="1064" y="2235"/>
                  </a:lnTo>
                  <a:lnTo>
                    <a:pt x="1064" y="2233"/>
                  </a:lnTo>
                  <a:lnTo>
                    <a:pt x="1067" y="2232"/>
                  </a:lnTo>
                  <a:lnTo>
                    <a:pt x="1071" y="2237"/>
                  </a:lnTo>
                  <a:lnTo>
                    <a:pt x="1072" y="2238"/>
                  </a:lnTo>
                  <a:lnTo>
                    <a:pt x="1074" y="2237"/>
                  </a:lnTo>
                  <a:lnTo>
                    <a:pt x="1074" y="2236"/>
                  </a:lnTo>
                  <a:lnTo>
                    <a:pt x="1077" y="2237"/>
                  </a:lnTo>
                  <a:lnTo>
                    <a:pt x="1081" y="2241"/>
                  </a:lnTo>
                  <a:lnTo>
                    <a:pt x="1082" y="2241"/>
                  </a:lnTo>
                  <a:lnTo>
                    <a:pt x="1079" y="2233"/>
                  </a:lnTo>
                  <a:lnTo>
                    <a:pt x="1077" y="2230"/>
                  </a:lnTo>
                  <a:lnTo>
                    <a:pt x="1076" y="2227"/>
                  </a:lnTo>
                  <a:lnTo>
                    <a:pt x="1078" y="2223"/>
                  </a:lnTo>
                  <a:lnTo>
                    <a:pt x="1077" y="2221"/>
                  </a:lnTo>
                  <a:lnTo>
                    <a:pt x="1072" y="2215"/>
                  </a:lnTo>
                  <a:lnTo>
                    <a:pt x="1069" y="2209"/>
                  </a:lnTo>
                  <a:lnTo>
                    <a:pt x="1066" y="2200"/>
                  </a:lnTo>
                  <a:lnTo>
                    <a:pt x="1066" y="2196"/>
                  </a:lnTo>
                  <a:lnTo>
                    <a:pt x="1067" y="2192"/>
                  </a:lnTo>
                  <a:lnTo>
                    <a:pt x="1066" y="2189"/>
                  </a:lnTo>
                  <a:lnTo>
                    <a:pt x="1064" y="2183"/>
                  </a:lnTo>
                  <a:lnTo>
                    <a:pt x="1060" y="2179"/>
                  </a:lnTo>
                  <a:lnTo>
                    <a:pt x="1057" y="2174"/>
                  </a:lnTo>
                  <a:lnTo>
                    <a:pt x="1056" y="2171"/>
                  </a:lnTo>
                  <a:lnTo>
                    <a:pt x="1057" y="2164"/>
                  </a:lnTo>
                  <a:lnTo>
                    <a:pt x="1059" y="2161"/>
                  </a:lnTo>
                  <a:lnTo>
                    <a:pt x="1063" y="2156"/>
                  </a:lnTo>
                  <a:lnTo>
                    <a:pt x="1064" y="2151"/>
                  </a:lnTo>
                  <a:lnTo>
                    <a:pt x="1062" y="2147"/>
                  </a:lnTo>
                  <a:lnTo>
                    <a:pt x="1061" y="2145"/>
                  </a:lnTo>
                  <a:lnTo>
                    <a:pt x="1063" y="2145"/>
                  </a:lnTo>
                  <a:lnTo>
                    <a:pt x="1071" y="2143"/>
                  </a:lnTo>
                  <a:lnTo>
                    <a:pt x="1073" y="2144"/>
                  </a:lnTo>
                  <a:lnTo>
                    <a:pt x="1076" y="2143"/>
                  </a:lnTo>
                  <a:lnTo>
                    <a:pt x="1080" y="2140"/>
                  </a:lnTo>
                  <a:lnTo>
                    <a:pt x="1083" y="2139"/>
                  </a:lnTo>
                  <a:lnTo>
                    <a:pt x="1087" y="2139"/>
                  </a:lnTo>
                  <a:lnTo>
                    <a:pt x="1090" y="2139"/>
                  </a:lnTo>
                  <a:lnTo>
                    <a:pt x="1093" y="2137"/>
                  </a:lnTo>
                  <a:lnTo>
                    <a:pt x="1094" y="2135"/>
                  </a:lnTo>
                  <a:lnTo>
                    <a:pt x="1096" y="2131"/>
                  </a:lnTo>
                  <a:lnTo>
                    <a:pt x="1098" y="2129"/>
                  </a:lnTo>
                  <a:lnTo>
                    <a:pt x="1102" y="2130"/>
                  </a:lnTo>
                  <a:lnTo>
                    <a:pt x="1104" y="2131"/>
                  </a:lnTo>
                  <a:lnTo>
                    <a:pt x="1106" y="2131"/>
                  </a:lnTo>
                  <a:lnTo>
                    <a:pt x="1106" y="2123"/>
                  </a:lnTo>
                  <a:lnTo>
                    <a:pt x="1106" y="2121"/>
                  </a:lnTo>
                  <a:lnTo>
                    <a:pt x="1110" y="2115"/>
                  </a:lnTo>
                  <a:lnTo>
                    <a:pt x="1115" y="2115"/>
                  </a:lnTo>
                  <a:lnTo>
                    <a:pt x="1118" y="2113"/>
                  </a:lnTo>
                  <a:lnTo>
                    <a:pt x="1122" y="2110"/>
                  </a:lnTo>
                  <a:lnTo>
                    <a:pt x="1124" y="2107"/>
                  </a:lnTo>
                  <a:lnTo>
                    <a:pt x="1127" y="2103"/>
                  </a:lnTo>
                  <a:lnTo>
                    <a:pt x="1127" y="2097"/>
                  </a:lnTo>
                  <a:lnTo>
                    <a:pt x="1127" y="2095"/>
                  </a:lnTo>
                  <a:lnTo>
                    <a:pt x="1122" y="2093"/>
                  </a:lnTo>
                  <a:lnTo>
                    <a:pt x="1118" y="2094"/>
                  </a:lnTo>
                  <a:lnTo>
                    <a:pt x="1112" y="2098"/>
                  </a:lnTo>
                  <a:lnTo>
                    <a:pt x="1104" y="2104"/>
                  </a:lnTo>
                  <a:lnTo>
                    <a:pt x="1102" y="2109"/>
                  </a:lnTo>
                  <a:lnTo>
                    <a:pt x="1101" y="2115"/>
                  </a:lnTo>
                  <a:lnTo>
                    <a:pt x="1100" y="2117"/>
                  </a:lnTo>
                  <a:lnTo>
                    <a:pt x="1094" y="2115"/>
                  </a:lnTo>
                  <a:lnTo>
                    <a:pt x="1092" y="2115"/>
                  </a:lnTo>
                  <a:lnTo>
                    <a:pt x="1089" y="2116"/>
                  </a:lnTo>
                  <a:lnTo>
                    <a:pt x="1086" y="2118"/>
                  </a:lnTo>
                  <a:lnTo>
                    <a:pt x="1082" y="2122"/>
                  </a:lnTo>
                  <a:lnTo>
                    <a:pt x="1077" y="2123"/>
                  </a:lnTo>
                  <a:lnTo>
                    <a:pt x="1071" y="2120"/>
                  </a:lnTo>
                  <a:lnTo>
                    <a:pt x="1068" y="2120"/>
                  </a:lnTo>
                  <a:lnTo>
                    <a:pt x="1064" y="2123"/>
                  </a:lnTo>
                  <a:lnTo>
                    <a:pt x="1064" y="2127"/>
                  </a:lnTo>
                  <a:lnTo>
                    <a:pt x="1066" y="2131"/>
                  </a:lnTo>
                  <a:lnTo>
                    <a:pt x="1064" y="2133"/>
                  </a:lnTo>
                  <a:lnTo>
                    <a:pt x="1054" y="2134"/>
                  </a:lnTo>
                  <a:lnTo>
                    <a:pt x="1052" y="2134"/>
                  </a:lnTo>
                  <a:lnTo>
                    <a:pt x="1047" y="2135"/>
                  </a:lnTo>
                  <a:lnTo>
                    <a:pt x="1045" y="2135"/>
                  </a:lnTo>
                  <a:lnTo>
                    <a:pt x="1044" y="2133"/>
                  </a:lnTo>
                  <a:lnTo>
                    <a:pt x="1033" y="2124"/>
                  </a:lnTo>
                  <a:lnTo>
                    <a:pt x="1032" y="2123"/>
                  </a:lnTo>
                  <a:lnTo>
                    <a:pt x="1035" y="2115"/>
                  </a:lnTo>
                  <a:lnTo>
                    <a:pt x="1044" y="2096"/>
                  </a:lnTo>
                  <a:lnTo>
                    <a:pt x="1045" y="2095"/>
                  </a:lnTo>
                  <a:lnTo>
                    <a:pt x="1063" y="2092"/>
                  </a:lnTo>
                  <a:lnTo>
                    <a:pt x="1073" y="2088"/>
                  </a:lnTo>
                  <a:lnTo>
                    <a:pt x="1093" y="2078"/>
                  </a:lnTo>
                  <a:lnTo>
                    <a:pt x="1096" y="2077"/>
                  </a:lnTo>
                  <a:lnTo>
                    <a:pt x="1109" y="2070"/>
                  </a:lnTo>
                  <a:lnTo>
                    <a:pt x="1114" y="2068"/>
                  </a:lnTo>
                  <a:lnTo>
                    <a:pt x="1119" y="2070"/>
                  </a:lnTo>
                  <a:lnTo>
                    <a:pt x="1126" y="2073"/>
                  </a:lnTo>
                  <a:lnTo>
                    <a:pt x="1129" y="2076"/>
                  </a:lnTo>
                  <a:lnTo>
                    <a:pt x="1132" y="2081"/>
                  </a:lnTo>
                  <a:lnTo>
                    <a:pt x="1134" y="2086"/>
                  </a:lnTo>
                  <a:lnTo>
                    <a:pt x="1137" y="2098"/>
                  </a:lnTo>
                  <a:lnTo>
                    <a:pt x="1137" y="2109"/>
                  </a:lnTo>
                  <a:lnTo>
                    <a:pt x="1139" y="2112"/>
                  </a:lnTo>
                  <a:lnTo>
                    <a:pt x="1145" y="2120"/>
                  </a:lnTo>
                  <a:lnTo>
                    <a:pt x="1148" y="2123"/>
                  </a:lnTo>
                  <a:lnTo>
                    <a:pt x="1150" y="2123"/>
                  </a:lnTo>
                  <a:lnTo>
                    <a:pt x="1151" y="2122"/>
                  </a:lnTo>
                  <a:lnTo>
                    <a:pt x="1153" y="2122"/>
                  </a:lnTo>
                  <a:lnTo>
                    <a:pt x="1153" y="2122"/>
                  </a:lnTo>
                  <a:lnTo>
                    <a:pt x="1154" y="2127"/>
                  </a:lnTo>
                  <a:lnTo>
                    <a:pt x="1155" y="2127"/>
                  </a:lnTo>
                  <a:lnTo>
                    <a:pt x="1159" y="2127"/>
                  </a:lnTo>
                  <a:lnTo>
                    <a:pt x="1162" y="2128"/>
                  </a:lnTo>
                  <a:lnTo>
                    <a:pt x="1163" y="2130"/>
                  </a:lnTo>
                  <a:lnTo>
                    <a:pt x="1162" y="2135"/>
                  </a:lnTo>
                  <a:lnTo>
                    <a:pt x="1163" y="2138"/>
                  </a:lnTo>
                  <a:lnTo>
                    <a:pt x="1167" y="2143"/>
                  </a:lnTo>
                  <a:lnTo>
                    <a:pt x="1172" y="2145"/>
                  </a:lnTo>
                  <a:lnTo>
                    <a:pt x="1177" y="2145"/>
                  </a:lnTo>
                  <a:lnTo>
                    <a:pt x="1186" y="2145"/>
                  </a:lnTo>
                  <a:lnTo>
                    <a:pt x="1194" y="2142"/>
                  </a:lnTo>
                  <a:lnTo>
                    <a:pt x="1200" y="2139"/>
                  </a:lnTo>
                  <a:lnTo>
                    <a:pt x="1205" y="2143"/>
                  </a:lnTo>
                  <a:lnTo>
                    <a:pt x="1214" y="2153"/>
                  </a:lnTo>
                  <a:lnTo>
                    <a:pt x="1220" y="2161"/>
                  </a:lnTo>
                  <a:lnTo>
                    <a:pt x="1225" y="2164"/>
                  </a:lnTo>
                  <a:lnTo>
                    <a:pt x="1235" y="2169"/>
                  </a:lnTo>
                  <a:lnTo>
                    <a:pt x="1237" y="2170"/>
                  </a:lnTo>
                  <a:lnTo>
                    <a:pt x="1241" y="2171"/>
                  </a:lnTo>
                  <a:lnTo>
                    <a:pt x="1245" y="2169"/>
                  </a:lnTo>
                  <a:lnTo>
                    <a:pt x="1251" y="2170"/>
                  </a:lnTo>
                  <a:lnTo>
                    <a:pt x="1257" y="2173"/>
                  </a:lnTo>
                  <a:lnTo>
                    <a:pt x="1261" y="2174"/>
                  </a:lnTo>
                  <a:lnTo>
                    <a:pt x="1276" y="2169"/>
                  </a:lnTo>
                  <a:lnTo>
                    <a:pt x="1278" y="2168"/>
                  </a:lnTo>
                  <a:lnTo>
                    <a:pt x="1283" y="2166"/>
                  </a:lnTo>
                  <a:lnTo>
                    <a:pt x="1287" y="2164"/>
                  </a:lnTo>
                  <a:lnTo>
                    <a:pt x="1291" y="2164"/>
                  </a:lnTo>
                  <a:lnTo>
                    <a:pt x="1295" y="2164"/>
                  </a:lnTo>
                  <a:lnTo>
                    <a:pt x="1296" y="2162"/>
                  </a:lnTo>
                  <a:lnTo>
                    <a:pt x="1304" y="2162"/>
                  </a:lnTo>
                  <a:lnTo>
                    <a:pt x="1318" y="2164"/>
                  </a:lnTo>
                  <a:lnTo>
                    <a:pt x="1328" y="2167"/>
                  </a:lnTo>
                  <a:lnTo>
                    <a:pt x="1334" y="2170"/>
                  </a:lnTo>
                  <a:lnTo>
                    <a:pt x="1339" y="2172"/>
                  </a:lnTo>
                  <a:lnTo>
                    <a:pt x="1342" y="2172"/>
                  </a:lnTo>
                  <a:lnTo>
                    <a:pt x="1345" y="2172"/>
                  </a:lnTo>
                  <a:lnTo>
                    <a:pt x="1349" y="2170"/>
                  </a:lnTo>
                  <a:lnTo>
                    <a:pt x="1353" y="2167"/>
                  </a:lnTo>
                  <a:lnTo>
                    <a:pt x="1361" y="2166"/>
                  </a:lnTo>
                  <a:lnTo>
                    <a:pt x="1362" y="2164"/>
                  </a:lnTo>
                  <a:lnTo>
                    <a:pt x="1362" y="2163"/>
                  </a:lnTo>
                  <a:lnTo>
                    <a:pt x="1360" y="2161"/>
                  </a:lnTo>
                  <a:lnTo>
                    <a:pt x="1356" y="2156"/>
                  </a:lnTo>
                  <a:lnTo>
                    <a:pt x="1353" y="2151"/>
                  </a:lnTo>
                  <a:lnTo>
                    <a:pt x="1352" y="2148"/>
                  </a:lnTo>
                  <a:lnTo>
                    <a:pt x="1352" y="2145"/>
                  </a:lnTo>
                  <a:lnTo>
                    <a:pt x="1353" y="2142"/>
                  </a:lnTo>
                  <a:lnTo>
                    <a:pt x="1355" y="2142"/>
                  </a:lnTo>
                  <a:lnTo>
                    <a:pt x="1358" y="2144"/>
                  </a:lnTo>
                  <a:lnTo>
                    <a:pt x="1362" y="2149"/>
                  </a:lnTo>
                  <a:lnTo>
                    <a:pt x="1373" y="2168"/>
                  </a:lnTo>
                  <a:lnTo>
                    <a:pt x="1376" y="2170"/>
                  </a:lnTo>
                  <a:lnTo>
                    <a:pt x="1377" y="2173"/>
                  </a:lnTo>
                  <a:lnTo>
                    <a:pt x="1387" y="2180"/>
                  </a:lnTo>
                  <a:lnTo>
                    <a:pt x="1392" y="2181"/>
                  </a:lnTo>
                  <a:lnTo>
                    <a:pt x="1398" y="2176"/>
                  </a:lnTo>
                  <a:lnTo>
                    <a:pt x="1401" y="2174"/>
                  </a:lnTo>
                  <a:lnTo>
                    <a:pt x="1402" y="2172"/>
                  </a:lnTo>
                  <a:lnTo>
                    <a:pt x="1402" y="2169"/>
                  </a:lnTo>
                  <a:lnTo>
                    <a:pt x="1403" y="2166"/>
                  </a:lnTo>
                  <a:lnTo>
                    <a:pt x="1402" y="2163"/>
                  </a:lnTo>
                  <a:lnTo>
                    <a:pt x="1400" y="2161"/>
                  </a:lnTo>
                  <a:lnTo>
                    <a:pt x="1396" y="2156"/>
                  </a:lnTo>
                  <a:lnTo>
                    <a:pt x="1389" y="2151"/>
                  </a:lnTo>
                  <a:lnTo>
                    <a:pt x="1383" y="2150"/>
                  </a:lnTo>
                  <a:lnTo>
                    <a:pt x="1378" y="2152"/>
                  </a:lnTo>
                  <a:lnTo>
                    <a:pt x="1372" y="2156"/>
                  </a:lnTo>
                  <a:lnTo>
                    <a:pt x="1369" y="2155"/>
                  </a:lnTo>
                  <a:lnTo>
                    <a:pt x="1361" y="2143"/>
                  </a:lnTo>
                  <a:lnTo>
                    <a:pt x="1359" y="2138"/>
                  </a:lnTo>
                  <a:lnTo>
                    <a:pt x="1359" y="2137"/>
                  </a:lnTo>
                  <a:lnTo>
                    <a:pt x="1363" y="2139"/>
                  </a:lnTo>
                  <a:lnTo>
                    <a:pt x="1363" y="2137"/>
                  </a:lnTo>
                  <a:lnTo>
                    <a:pt x="1361" y="2131"/>
                  </a:lnTo>
                  <a:lnTo>
                    <a:pt x="1359" y="2129"/>
                  </a:lnTo>
                  <a:lnTo>
                    <a:pt x="1354" y="2120"/>
                  </a:lnTo>
                  <a:lnTo>
                    <a:pt x="1354" y="2117"/>
                  </a:lnTo>
                  <a:lnTo>
                    <a:pt x="1357" y="2117"/>
                  </a:lnTo>
                  <a:lnTo>
                    <a:pt x="1358" y="2115"/>
                  </a:lnTo>
                  <a:lnTo>
                    <a:pt x="1360" y="2115"/>
                  </a:lnTo>
                  <a:lnTo>
                    <a:pt x="1368" y="2121"/>
                  </a:lnTo>
                  <a:lnTo>
                    <a:pt x="1372" y="2118"/>
                  </a:lnTo>
                  <a:lnTo>
                    <a:pt x="1381" y="2115"/>
                  </a:lnTo>
                  <a:lnTo>
                    <a:pt x="1378" y="2109"/>
                  </a:lnTo>
                  <a:lnTo>
                    <a:pt x="1377" y="2104"/>
                  </a:lnTo>
                  <a:lnTo>
                    <a:pt x="1377" y="2103"/>
                  </a:lnTo>
                  <a:lnTo>
                    <a:pt x="1380" y="2102"/>
                  </a:lnTo>
                  <a:lnTo>
                    <a:pt x="1386" y="2107"/>
                  </a:lnTo>
                  <a:lnTo>
                    <a:pt x="1389" y="2107"/>
                  </a:lnTo>
                  <a:lnTo>
                    <a:pt x="1392" y="2106"/>
                  </a:lnTo>
                  <a:lnTo>
                    <a:pt x="1393" y="2106"/>
                  </a:lnTo>
                  <a:lnTo>
                    <a:pt x="1396" y="2107"/>
                  </a:lnTo>
                  <a:lnTo>
                    <a:pt x="1398" y="2109"/>
                  </a:lnTo>
                  <a:lnTo>
                    <a:pt x="1403" y="2115"/>
                  </a:lnTo>
                  <a:lnTo>
                    <a:pt x="1405" y="2120"/>
                  </a:lnTo>
                  <a:lnTo>
                    <a:pt x="1407" y="2125"/>
                  </a:lnTo>
                  <a:lnTo>
                    <a:pt x="1408" y="2127"/>
                  </a:lnTo>
                  <a:lnTo>
                    <a:pt x="1419" y="2127"/>
                  </a:lnTo>
                  <a:lnTo>
                    <a:pt x="1426" y="2122"/>
                  </a:lnTo>
                  <a:lnTo>
                    <a:pt x="1425" y="2123"/>
                  </a:lnTo>
                  <a:lnTo>
                    <a:pt x="1424" y="2128"/>
                  </a:lnTo>
                  <a:lnTo>
                    <a:pt x="1416" y="2143"/>
                  </a:lnTo>
                  <a:lnTo>
                    <a:pt x="1416" y="2145"/>
                  </a:lnTo>
                  <a:lnTo>
                    <a:pt x="1420" y="2144"/>
                  </a:lnTo>
                  <a:lnTo>
                    <a:pt x="1422" y="2143"/>
                  </a:lnTo>
                  <a:lnTo>
                    <a:pt x="1423" y="2141"/>
                  </a:lnTo>
                  <a:lnTo>
                    <a:pt x="1424" y="2137"/>
                  </a:lnTo>
                  <a:lnTo>
                    <a:pt x="1425" y="2135"/>
                  </a:lnTo>
                  <a:lnTo>
                    <a:pt x="1437" y="2128"/>
                  </a:lnTo>
                  <a:lnTo>
                    <a:pt x="1440" y="2127"/>
                  </a:lnTo>
                  <a:lnTo>
                    <a:pt x="1438" y="2135"/>
                  </a:lnTo>
                  <a:lnTo>
                    <a:pt x="1433" y="2162"/>
                  </a:lnTo>
                  <a:lnTo>
                    <a:pt x="1433" y="2172"/>
                  </a:lnTo>
                  <a:lnTo>
                    <a:pt x="1432" y="2175"/>
                  </a:lnTo>
                  <a:lnTo>
                    <a:pt x="1427" y="2186"/>
                  </a:lnTo>
                  <a:lnTo>
                    <a:pt x="1427" y="2189"/>
                  </a:lnTo>
                  <a:lnTo>
                    <a:pt x="1432" y="2198"/>
                  </a:lnTo>
                  <a:lnTo>
                    <a:pt x="1433" y="2201"/>
                  </a:lnTo>
                  <a:lnTo>
                    <a:pt x="1433" y="2208"/>
                  </a:lnTo>
                  <a:lnTo>
                    <a:pt x="1435" y="2209"/>
                  </a:lnTo>
                  <a:lnTo>
                    <a:pt x="1438" y="2209"/>
                  </a:lnTo>
                  <a:lnTo>
                    <a:pt x="1443" y="2207"/>
                  </a:lnTo>
                  <a:lnTo>
                    <a:pt x="1448" y="2205"/>
                  </a:lnTo>
                  <a:lnTo>
                    <a:pt x="1449" y="2207"/>
                  </a:lnTo>
                  <a:lnTo>
                    <a:pt x="1445" y="2216"/>
                  </a:lnTo>
                  <a:lnTo>
                    <a:pt x="1446" y="2216"/>
                  </a:lnTo>
                  <a:lnTo>
                    <a:pt x="1451" y="2214"/>
                  </a:lnTo>
                  <a:lnTo>
                    <a:pt x="1453" y="2214"/>
                  </a:lnTo>
                  <a:lnTo>
                    <a:pt x="1454" y="2214"/>
                  </a:lnTo>
                  <a:lnTo>
                    <a:pt x="1458" y="2219"/>
                  </a:lnTo>
                  <a:lnTo>
                    <a:pt x="1458" y="2222"/>
                  </a:lnTo>
                  <a:lnTo>
                    <a:pt x="1458" y="2227"/>
                  </a:lnTo>
                  <a:lnTo>
                    <a:pt x="1457" y="2230"/>
                  </a:lnTo>
                  <a:lnTo>
                    <a:pt x="1456" y="2233"/>
                  </a:lnTo>
                  <a:lnTo>
                    <a:pt x="1455" y="2233"/>
                  </a:lnTo>
                  <a:lnTo>
                    <a:pt x="1453" y="2234"/>
                  </a:lnTo>
                  <a:lnTo>
                    <a:pt x="1451" y="2233"/>
                  </a:lnTo>
                  <a:lnTo>
                    <a:pt x="1446" y="2235"/>
                  </a:lnTo>
                  <a:lnTo>
                    <a:pt x="1443" y="2233"/>
                  </a:lnTo>
                  <a:lnTo>
                    <a:pt x="1440" y="2231"/>
                  </a:lnTo>
                  <a:lnTo>
                    <a:pt x="1438" y="2230"/>
                  </a:lnTo>
                  <a:lnTo>
                    <a:pt x="1436" y="2232"/>
                  </a:lnTo>
                  <a:lnTo>
                    <a:pt x="1432" y="2232"/>
                  </a:lnTo>
                  <a:lnTo>
                    <a:pt x="1428" y="2226"/>
                  </a:lnTo>
                  <a:lnTo>
                    <a:pt x="1426" y="2227"/>
                  </a:lnTo>
                  <a:lnTo>
                    <a:pt x="1426" y="2227"/>
                  </a:lnTo>
                  <a:lnTo>
                    <a:pt x="1426" y="2229"/>
                  </a:lnTo>
                  <a:lnTo>
                    <a:pt x="1427" y="2233"/>
                  </a:lnTo>
                  <a:lnTo>
                    <a:pt x="1443" y="2252"/>
                  </a:lnTo>
                  <a:lnTo>
                    <a:pt x="1445" y="2257"/>
                  </a:lnTo>
                  <a:lnTo>
                    <a:pt x="1445" y="2263"/>
                  </a:lnTo>
                  <a:lnTo>
                    <a:pt x="1445" y="2263"/>
                  </a:lnTo>
                  <a:lnTo>
                    <a:pt x="1447" y="2257"/>
                  </a:lnTo>
                  <a:lnTo>
                    <a:pt x="1446" y="2254"/>
                  </a:lnTo>
                  <a:lnTo>
                    <a:pt x="1438" y="2242"/>
                  </a:lnTo>
                  <a:lnTo>
                    <a:pt x="1438" y="2238"/>
                  </a:lnTo>
                  <a:lnTo>
                    <a:pt x="1438" y="2237"/>
                  </a:lnTo>
                  <a:lnTo>
                    <a:pt x="1439" y="2236"/>
                  </a:lnTo>
                  <a:lnTo>
                    <a:pt x="1451" y="2238"/>
                  </a:lnTo>
                  <a:lnTo>
                    <a:pt x="1455" y="2238"/>
                  </a:lnTo>
                  <a:lnTo>
                    <a:pt x="1458" y="2236"/>
                  </a:lnTo>
                  <a:lnTo>
                    <a:pt x="1460" y="2233"/>
                  </a:lnTo>
                  <a:lnTo>
                    <a:pt x="1461" y="2219"/>
                  </a:lnTo>
                  <a:lnTo>
                    <a:pt x="1463" y="2210"/>
                  </a:lnTo>
                  <a:lnTo>
                    <a:pt x="1461" y="2202"/>
                  </a:lnTo>
                  <a:lnTo>
                    <a:pt x="1458" y="2189"/>
                  </a:lnTo>
                  <a:lnTo>
                    <a:pt x="1456" y="2181"/>
                  </a:lnTo>
                  <a:lnTo>
                    <a:pt x="1450" y="2174"/>
                  </a:lnTo>
                  <a:lnTo>
                    <a:pt x="1450" y="2170"/>
                  </a:lnTo>
                  <a:lnTo>
                    <a:pt x="1456" y="2146"/>
                  </a:lnTo>
                  <a:lnTo>
                    <a:pt x="1457" y="2144"/>
                  </a:lnTo>
                  <a:lnTo>
                    <a:pt x="1458" y="2144"/>
                  </a:lnTo>
                  <a:lnTo>
                    <a:pt x="1463" y="2143"/>
                  </a:lnTo>
                  <a:lnTo>
                    <a:pt x="1467" y="2141"/>
                  </a:lnTo>
                  <a:lnTo>
                    <a:pt x="1473" y="2144"/>
                  </a:lnTo>
                  <a:lnTo>
                    <a:pt x="1476" y="2145"/>
                  </a:lnTo>
                  <a:lnTo>
                    <a:pt x="1479" y="2142"/>
                  </a:lnTo>
                  <a:lnTo>
                    <a:pt x="1487" y="2132"/>
                  </a:lnTo>
                  <a:lnTo>
                    <a:pt x="1491" y="2129"/>
                  </a:lnTo>
                  <a:lnTo>
                    <a:pt x="1495" y="2123"/>
                  </a:lnTo>
                  <a:lnTo>
                    <a:pt x="1500" y="2114"/>
                  </a:lnTo>
                  <a:lnTo>
                    <a:pt x="1505" y="2107"/>
                  </a:lnTo>
                  <a:lnTo>
                    <a:pt x="1514" y="2101"/>
                  </a:lnTo>
                  <a:lnTo>
                    <a:pt x="1519" y="2096"/>
                  </a:lnTo>
                  <a:lnTo>
                    <a:pt x="1520" y="2094"/>
                  </a:lnTo>
                  <a:lnTo>
                    <a:pt x="1515" y="2094"/>
                  </a:lnTo>
                  <a:lnTo>
                    <a:pt x="1514" y="2093"/>
                  </a:lnTo>
                  <a:lnTo>
                    <a:pt x="1513" y="2089"/>
                  </a:lnTo>
                  <a:lnTo>
                    <a:pt x="1513" y="2080"/>
                  </a:lnTo>
                  <a:lnTo>
                    <a:pt x="1513" y="2076"/>
                  </a:lnTo>
                  <a:lnTo>
                    <a:pt x="1513" y="2071"/>
                  </a:lnTo>
                  <a:lnTo>
                    <a:pt x="1512" y="2067"/>
                  </a:lnTo>
                  <a:lnTo>
                    <a:pt x="1511" y="2064"/>
                  </a:lnTo>
                  <a:lnTo>
                    <a:pt x="1508" y="2062"/>
                  </a:lnTo>
                  <a:lnTo>
                    <a:pt x="1507" y="2061"/>
                  </a:lnTo>
                  <a:lnTo>
                    <a:pt x="1507" y="2062"/>
                  </a:lnTo>
                  <a:lnTo>
                    <a:pt x="1506" y="2063"/>
                  </a:lnTo>
                  <a:lnTo>
                    <a:pt x="1505" y="2071"/>
                  </a:lnTo>
                  <a:lnTo>
                    <a:pt x="1503" y="2077"/>
                  </a:lnTo>
                  <a:lnTo>
                    <a:pt x="1501" y="2080"/>
                  </a:lnTo>
                  <a:lnTo>
                    <a:pt x="1496" y="2082"/>
                  </a:lnTo>
                  <a:lnTo>
                    <a:pt x="1488" y="2083"/>
                  </a:lnTo>
                  <a:lnTo>
                    <a:pt x="1484" y="2081"/>
                  </a:lnTo>
                  <a:lnTo>
                    <a:pt x="1484" y="2079"/>
                  </a:lnTo>
                  <a:lnTo>
                    <a:pt x="1485" y="2069"/>
                  </a:lnTo>
                  <a:lnTo>
                    <a:pt x="1488" y="2065"/>
                  </a:lnTo>
                  <a:lnTo>
                    <a:pt x="1495" y="2057"/>
                  </a:lnTo>
                  <a:lnTo>
                    <a:pt x="1500" y="2050"/>
                  </a:lnTo>
                  <a:lnTo>
                    <a:pt x="1500" y="2049"/>
                  </a:lnTo>
                  <a:lnTo>
                    <a:pt x="1496" y="2049"/>
                  </a:lnTo>
                  <a:lnTo>
                    <a:pt x="1495" y="2047"/>
                  </a:lnTo>
                  <a:lnTo>
                    <a:pt x="1494" y="2040"/>
                  </a:lnTo>
                  <a:lnTo>
                    <a:pt x="1494" y="2036"/>
                  </a:lnTo>
                  <a:lnTo>
                    <a:pt x="1495" y="2033"/>
                  </a:lnTo>
                  <a:lnTo>
                    <a:pt x="1498" y="2030"/>
                  </a:lnTo>
                  <a:lnTo>
                    <a:pt x="1507" y="2027"/>
                  </a:lnTo>
                  <a:lnTo>
                    <a:pt x="1515" y="2024"/>
                  </a:lnTo>
                  <a:lnTo>
                    <a:pt x="1515" y="2025"/>
                  </a:lnTo>
                  <a:lnTo>
                    <a:pt x="1509" y="2036"/>
                  </a:lnTo>
                  <a:lnTo>
                    <a:pt x="1508" y="2038"/>
                  </a:lnTo>
                  <a:lnTo>
                    <a:pt x="1511" y="2041"/>
                  </a:lnTo>
                  <a:lnTo>
                    <a:pt x="1517" y="2035"/>
                  </a:lnTo>
                  <a:lnTo>
                    <a:pt x="1520" y="2029"/>
                  </a:lnTo>
                  <a:lnTo>
                    <a:pt x="1521" y="2027"/>
                  </a:lnTo>
                  <a:lnTo>
                    <a:pt x="1518" y="2027"/>
                  </a:lnTo>
                  <a:lnTo>
                    <a:pt x="1518" y="2024"/>
                  </a:lnTo>
                  <a:lnTo>
                    <a:pt x="1518" y="2020"/>
                  </a:lnTo>
                  <a:lnTo>
                    <a:pt x="1518" y="2018"/>
                  </a:lnTo>
                  <a:lnTo>
                    <a:pt x="1514" y="2014"/>
                  </a:lnTo>
                  <a:lnTo>
                    <a:pt x="1509" y="2016"/>
                  </a:lnTo>
                  <a:lnTo>
                    <a:pt x="1506" y="2020"/>
                  </a:lnTo>
                  <a:lnTo>
                    <a:pt x="1502" y="2020"/>
                  </a:lnTo>
                  <a:lnTo>
                    <a:pt x="1498" y="2020"/>
                  </a:lnTo>
                  <a:lnTo>
                    <a:pt x="1494" y="2020"/>
                  </a:lnTo>
                  <a:lnTo>
                    <a:pt x="1492" y="2018"/>
                  </a:lnTo>
                  <a:lnTo>
                    <a:pt x="1490" y="2014"/>
                  </a:lnTo>
                  <a:lnTo>
                    <a:pt x="1487" y="2008"/>
                  </a:lnTo>
                  <a:lnTo>
                    <a:pt x="1483" y="2002"/>
                  </a:lnTo>
                  <a:lnTo>
                    <a:pt x="1481" y="2002"/>
                  </a:lnTo>
                  <a:lnTo>
                    <a:pt x="1480" y="2002"/>
                  </a:lnTo>
                  <a:lnTo>
                    <a:pt x="1477" y="2008"/>
                  </a:lnTo>
                  <a:lnTo>
                    <a:pt x="1477" y="2009"/>
                  </a:lnTo>
                  <a:lnTo>
                    <a:pt x="1461" y="2000"/>
                  </a:lnTo>
                  <a:lnTo>
                    <a:pt x="1455" y="1996"/>
                  </a:lnTo>
                  <a:lnTo>
                    <a:pt x="1452" y="1992"/>
                  </a:lnTo>
                  <a:lnTo>
                    <a:pt x="1448" y="1991"/>
                  </a:lnTo>
                  <a:lnTo>
                    <a:pt x="1444" y="1990"/>
                  </a:lnTo>
                  <a:lnTo>
                    <a:pt x="1440" y="1988"/>
                  </a:lnTo>
                  <a:lnTo>
                    <a:pt x="1437" y="1986"/>
                  </a:lnTo>
                  <a:lnTo>
                    <a:pt x="1435" y="1981"/>
                  </a:lnTo>
                  <a:lnTo>
                    <a:pt x="1433" y="1977"/>
                  </a:lnTo>
                  <a:lnTo>
                    <a:pt x="1430" y="1970"/>
                  </a:lnTo>
                  <a:lnTo>
                    <a:pt x="1423" y="1958"/>
                  </a:lnTo>
                  <a:lnTo>
                    <a:pt x="1421" y="1950"/>
                  </a:lnTo>
                  <a:lnTo>
                    <a:pt x="1421" y="1947"/>
                  </a:lnTo>
                  <a:lnTo>
                    <a:pt x="1422" y="1939"/>
                  </a:lnTo>
                  <a:lnTo>
                    <a:pt x="1428" y="1925"/>
                  </a:lnTo>
                  <a:lnTo>
                    <a:pt x="1429" y="1921"/>
                  </a:lnTo>
                  <a:lnTo>
                    <a:pt x="1432" y="1918"/>
                  </a:lnTo>
                  <a:lnTo>
                    <a:pt x="1435" y="1916"/>
                  </a:lnTo>
                  <a:lnTo>
                    <a:pt x="1438" y="1916"/>
                  </a:lnTo>
                  <a:lnTo>
                    <a:pt x="1443" y="1918"/>
                  </a:lnTo>
                  <a:lnTo>
                    <a:pt x="1439" y="1914"/>
                  </a:lnTo>
                  <a:lnTo>
                    <a:pt x="1439" y="1911"/>
                  </a:lnTo>
                  <a:lnTo>
                    <a:pt x="1443" y="1904"/>
                  </a:lnTo>
                  <a:lnTo>
                    <a:pt x="1442" y="1903"/>
                  </a:lnTo>
                  <a:lnTo>
                    <a:pt x="1433" y="1909"/>
                  </a:lnTo>
                  <a:lnTo>
                    <a:pt x="1431" y="1909"/>
                  </a:lnTo>
                  <a:lnTo>
                    <a:pt x="1427" y="1905"/>
                  </a:lnTo>
                  <a:lnTo>
                    <a:pt x="1421" y="1893"/>
                  </a:lnTo>
                  <a:lnTo>
                    <a:pt x="1421" y="1885"/>
                  </a:lnTo>
                  <a:lnTo>
                    <a:pt x="1423" y="1874"/>
                  </a:lnTo>
                  <a:lnTo>
                    <a:pt x="1424" y="1867"/>
                  </a:lnTo>
                  <a:lnTo>
                    <a:pt x="1422" y="1862"/>
                  </a:lnTo>
                  <a:lnTo>
                    <a:pt x="1423" y="1860"/>
                  </a:lnTo>
                  <a:lnTo>
                    <a:pt x="1425" y="1858"/>
                  </a:lnTo>
                  <a:lnTo>
                    <a:pt x="1426" y="1857"/>
                  </a:lnTo>
                  <a:lnTo>
                    <a:pt x="1425" y="1851"/>
                  </a:lnTo>
                  <a:lnTo>
                    <a:pt x="1426" y="1847"/>
                  </a:lnTo>
                  <a:lnTo>
                    <a:pt x="1430" y="1840"/>
                  </a:lnTo>
                  <a:lnTo>
                    <a:pt x="1435" y="1835"/>
                  </a:lnTo>
                  <a:lnTo>
                    <a:pt x="1437" y="1833"/>
                  </a:lnTo>
                  <a:lnTo>
                    <a:pt x="1439" y="1834"/>
                  </a:lnTo>
                  <a:lnTo>
                    <a:pt x="1441" y="1835"/>
                  </a:lnTo>
                  <a:lnTo>
                    <a:pt x="1444" y="1838"/>
                  </a:lnTo>
                  <a:lnTo>
                    <a:pt x="1448" y="1841"/>
                  </a:lnTo>
                  <a:lnTo>
                    <a:pt x="1450" y="1843"/>
                  </a:lnTo>
                  <a:lnTo>
                    <a:pt x="1453" y="1841"/>
                  </a:lnTo>
                  <a:lnTo>
                    <a:pt x="1456" y="1829"/>
                  </a:lnTo>
                  <a:lnTo>
                    <a:pt x="1458" y="1825"/>
                  </a:lnTo>
                  <a:lnTo>
                    <a:pt x="1456" y="1824"/>
                  </a:lnTo>
                  <a:lnTo>
                    <a:pt x="1449" y="1824"/>
                  </a:lnTo>
                  <a:lnTo>
                    <a:pt x="1446" y="1823"/>
                  </a:lnTo>
                  <a:lnTo>
                    <a:pt x="1444" y="1822"/>
                  </a:lnTo>
                  <a:lnTo>
                    <a:pt x="1443" y="1817"/>
                  </a:lnTo>
                  <a:lnTo>
                    <a:pt x="1444" y="1814"/>
                  </a:lnTo>
                  <a:lnTo>
                    <a:pt x="1451" y="1805"/>
                  </a:lnTo>
                  <a:lnTo>
                    <a:pt x="1455" y="1796"/>
                  </a:lnTo>
                  <a:lnTo>
                    <a:pt x="1465" y="1783"/>
                  </a:lnTo>
                  <a:lnTo>
                    <a:pt x="1474" y="1777"/>
                  </a:lnTo>
                  <a:lnTo>
                    <a:pt x="1479" y="1775"/>
                  </a:lnTo>
                  <a:lnTo>
                    <a:pt x="1484" y="1775"/>
                  </a:lnTo>
                  <a:lnTo>
                    <a:pt x="1485" y="1775"/>
                  </a:lnTo>
                  <a:lnTo>
                    <a:pt x="1487" y="1782"/>
                  </a:lnTo>
                  <a:lnTo>
                    <a:pt x="1488" y="1789"/>
                  </a:lnTo>
                  <a:lnTo>
                    <a:pt x="1493" y="1797"/>
                  </a:lnTo>
                  <a:lnTo>
                    <a:pt x="1498" y="1798"/>
                  </a:lnTo>
                  <a:lnTo>
                    <a:pt x="1500" y="1797"/>
                  </a:lnTo>
                  <a:lnTo>
                    <a:pt x="1509" y="1797"/>
                  </a:lnTo>
                  <a:lnTo>
                    <a:pt x="1511" y="1800"/>
                  </a:lnTo>
                  <a:lnTo>
                    <a:pt x="1511" y="1802"/>
                  </a:lnTo>
                  <a:lnTo>
                    <a:pt x="1510" y="1806"/>
                  </a:lnTo>
                  <a:lnTo>
                    <a:pt x="1511" y="1810"/>
                  </a:lnTo>
                  <a:lnTo>
                    <a:pt x="1517" y="1818"/>
                  </a:lnTo>
                  <a:lnTo>
                    <a:pt x="1522" y="1823"/>
                  </a:lnTo>
                  <a:lnTo>
                    <a:pt x="1527" y="1828"/>
                  </a:lnTo>
                  <a:lnTo>
                    <a:pt x="1534" y="1841"/>
                  </a:lnTo>
                  <a:lnTo>
                    <a:pt x="1536" y="1845"/>
                  </a:lnTo>
                  <a:lnTo>
                    <a:pt x="1537" y="1848"/>
                  </a:lnTo>
                  <a:lnTo>
                    <a:pt x="1539" y="1862"/>
                  </a:lnTo>
                  <a:lnTo>
                    <a:pt x="1539" y="1867"/>
                  </a:lnTo>
                  <a:lnTo>
                    <a:pt x="1538" y="1882"/>
                  </a:lnTo>
                  <a:lnTo>
                    <a:pt x="1537" y="1885"/>
                  </a:lnTo>
                  <a:lnTo>
                    <a:pt x="1536" y="1888"/>
                  </a:lnTo>
                  <a:lnTo>
                    <a:pt x="1536" y="1890"/>
                  </a:lnTo>
                  <a:lnTo>
                    <a:pt x="1542" y="1893"/>
                  </a:lnTo>
                  <a:lnTo>
                    <a:pt x="1547" y="1901"/>
                  </a:lnTo>
                  <a:lnTo>
                    <a:pt x="1549" y="1904"/>
                  </a:lnTo>
                  <a:lnTo>
                    <a:pt x="1554" y="1908"/>
                  </a:lnTo>
                  <a:lnTo>
                    <a:pt x="1556" y="1909"/>
                  </a:lnTo>
                  <a:lnTo>
                    <a:pt x="1557" y="1912"/>
                  </a:lnTo>
                  <a:lnTo>
                    <a:pt x="1560" y="1923"/>
                  </a:lnTo>
                  <a:lnTo>
                    <a:pt x="1565" y="1933"/>
                  </a:lnTo>
                  <a:lnTo>
                    <a:pt x="1565" y="1935"/>
                  </a:lnTo>
                  <a:lnTo>
                    <a:pt x="1564" y="1940"/>
                  </a:lnTo>
                  <a:lnTo>
                    <a:pt x="1565" y="1941"/>
                  </a:lnTo>
                  <a:lnTo>
                    <a:pt x="1567" y="1943"/>
                  </a:lnTo>
                  <a:lnTo>
                    <a:pt x="1569" y="1942"/>
                  </a:lnTo>
                  <a:lnTo>
                    <a:pt x="1571" y="1939"/>
                  </a:lnTo>
                  <a:lnTo>
                    <a:pt x="1573" y="1937"/>
                  </a:lnTo>
                  <a:lnTo>
                    <a:pt x="1575" y="1939"/>
                  </a:lnTo>
                  <a:lnTo>
                    <a:pt x="1576" y="1942"/>
                  </a:lnTo>
                  <a:lnTo>
                    <a:pt x="1578" y="1948"/>
                  </a:lnTo>
                  <a:lnTo>
                    <a:pt x="1581" y="1953"/>
                  </a:lnTo>
                  <a:lnTo>
                    <a:pt x="1581" y="1955"/>
                  </a:lnTo>
                  <a:lnTo>
                    <a:pt x="1579" y="1956"/>
                  </a:lnTo>
                  <a:lnTo>
                    <a:pt x="1571" y="1957"/>
                  </a:lnTo>
                  <a:lnTo>
                    <a:pt x="1567" y="1956"/>
                  </a:lnTo>
                  <a:lnTo>
                    <a:pt x="1563" y="1954"/>
                  </a:lnTo>
                  <a:lnTo>
                    <a:pt x="1560" y="1951"/>
                  </a:lnTo>
                  <a:lnTo>
                    <a:pt x="1558" y="1947"/>
                  </a:lnTo>
                  <a:lnTo>
                    <a:pt x="1556" y="1948"/>
                  </a:lnTo>
                  <a:lnTo>
                    <a:pt x="1555" y="1951"/>
                  </a:lnTo>
                  <a:lnTo>
                    <a:pt x="1552" y="1956"/>
                  </a:lnTo>
                  <a:lnTo>
                    <a:pt x="1550" y="1960"/>
                  </a:lnTo>
                  <a:lnTo>
                    <a:pt x="1553" y="1962"/>
                  </a:lnTo>
                  <a:lnTo>
                    <a:pt x="1563" y="1962"/>
                  </a:lnTo>
                  <a:lnTo>
                    <a:pt x="1565" y="1963"/>
                  </a:lnTo>
                  <a:lnTo>
                    <a:pt x="1567" y="1966"/>
                  </a:lnTo>
                  <a:lnTo>
                    <a:pt x="1565" y="1971"/>
                  </a:lnTo>
                  <a:lnTo>
                    <a:pt x="1558" y="1980"/>
                  </a:lnTo>
                  <a:lnTo>
                    <a:pt x="1543" y="1996"/>
                  </a:lnTo>
                  <a:lnTo>
                    <a:pt x="1539" y="2000"/>
                  </a:lnTo>
                  <a:lnTo>
                    <a:pt x="1540" y="2002"/>
                  </a:lnTo>
                  <a:lnTo>
                    <a:pt x="1541" y="2002"/>
                  </a:lnTo>
                  <a:lnTo>
                    <a:pt x="1547" y="2001"/>
                  </a:lnTo>
                  <a:lnTo>
                    <a:pt x="1551" y="1999"/>
                  </a:lnTo>
                  <a:lnTo>
                    <a:pt x="1557" y="2000"/>
                  </a:lnTo>
                  <a:lnTo>
                    <a:pt x="1559" y="2002"/>
                  </a:lnTo>
                  <a:lnTo>
                    <a:pt x="1559" y="2003"/>
                  </a:lnTo>
                  <a:lnTo>
                    <a:pt x="1560" y="2007"/>
                  </a:lnTo>
                  <a:lnTo>
                    <a:pt x="1570" y="2013"/>
                  </a:lnTo>
                  <a:lnTo>
                    <a:pt x="1576" y="2012"/>
                  </a:lnTo>
                  <a:lnTo>
                    <a:pt x="1582" y="2005"/>
                  </a:lnTo>
                  <a:lnTo>
                    <a:pt x="1586" y="2002"/>
                  </a:lnTo>
                  <a:lnTo>
                    <a:pt x="1592" y="2003"/>
                  </a:lnTo>
                  <a:lnTo>
                    <a:pt x="1594" y="2003"/>
                  </a:lnTo>
                  <a:lnTo>
                    <a:pt x="1594" y="2005"/>
                  </a:lnTo>
                  <a:lnTo>
                    <a:pt x="1589" y="2008"/>
                  </a:lnTo>
                  <a:lnTo>
                    <a:pt x="1585" y="2013"/>
                  </a:lnTo>
                  <a:lnTo>
                    <a:pt x="1584" y="2013"/>
                  </a:lnTo>
                  <a:lnTo>
                    <a:pt x="1589" y="2012"/>
                  </a:lnTo>
                  <a:lnTo>
                    <a:pt x="1600" y="2014"/>
                  </a:lnTo>
                  <a:lnTo>
                    <a:pt x="1606" y="2015"/>
                  </a:lnTo>
                  <a:lnTo>
                    <a:pt x="1610" y="2014"/>
                  </a:lnTo>
                  <a:lnTo>
                    <a:pt x="1613" y="2016"/>
                  </a:lnTo>
                  <a:lnTo>
                    <a:pt x="1616" y="2018"/>
                  </a:lnTo>
                  <a:lnTo>
                    <a:pt x="1617" y="2020"/>
                  </a:lnTo>
                  <a:lnTo>
                    <a:pt x="1615" y="2020"/>
                  </a:lnTo>
                  <a:lnTo>
                    <a:pt x="1611" y="2020"/>
                  </a:lnTo>
                  <a:lnTo>
                    <a:pt x="1609" y="2023"/>
                  </a:lnTo>
                  <a:lnTo>
                    <a:pt x="1607" y="2025"/>
                  </a:lnTo>
                  <a:lnTo>
                    <a:pt x="1605" y="2030"/>
                  </a:lnTo>
                  <a:lnTo>
                    <a:pt x="1605" y="2035"/>
                  </a:lnTo>
                  <a:lnTo>
                    <a:pt x="1602" y="2037"/>
                  </a:lnTo>
                  <a:lnTo>
                    <a:pt x="1599" y="2036"/>
                  </a:lnTo>
                  <a:lnTo>
                    <a:pt x="1597" y="2035"/>
                  </a:lnTo>
                  <a:lnTo>
                    <a:pt x="1598" y="2033"/>
                  </a:lnTo>
                  <a:lnTo>
                    <a:pt x="1597" y="2032"/>
                  </a:lnTo>
                  <a:lnTo>
                    <a:pt x="1594" y="2034"/>
                  </a:lnTo>
                  <a:lnTo>
                    <a:pt x="1592" y="2034"/>
                  </a:lnTo>
                  <a:lnTo>
                    <a:pt x="1591" y="2035"/>
                  </a:lnTo>
                  <a:lnTo>
                    <a:pt x="1607" y="2051"/>
                  </a:lnTo>
                  <a:lnTo>
                    <a:pt x="1612" y="2066"/>
                  </a:lnTo>
                  <a:lnTo>
                    <a:pt x="1616" y="2071"/>
                  </a:lnTo>
                  <a:lnTo>
                    <a:pt x="1616" y="2073"/>
                  </a:lnTo>
                  <a:lnTo>
                    <a:pt x="1614" y="2077"/>
                  </a:lnTo>
                  <a:lnTo>
                    <a:pt x="1613" y="2080"/>
                  </a:lnTo>
                  <a:lnTo>
                    <a:pt x="1615" y="2088"/>
                  </a:lnTo>
                  <a:lnTo>
                    <a:pt x="1614" y="2095"/>
                  </a:lnTo>
                  <a:lnTo>
                    <a:pt x="1612" y="2107"/>
                  </a:lnTo>
                  <a:lnTo>
                    <a:pt x="1614" y="2111"/>
                  </a:lnTo>
                  <a:lnTo>
                    <a:pt x="1617" y="2114"/>
                  </a:lnTo>
                  <a:lnTo>
                    <a:pt x="1619" y="2118"/>
                  </a:lnTo>
                  <a:lnTo>
                    <a:pt x="1621" y="2120"/>
                  </a:lnTo>
                  <a:lnTo>
                    <a:pt x="1622" y="2123"/>
                  </a:lnTo>
                  <a:lnTo>
                    <a:pt x="1623" y="2125"/>
                  </a:lnTo>
                  <a:lnTo>
                    <a:pt x="1624" y="2126"/>
                  </a:lnTo>
                  <a:lnTo>
                    <a:pt x="1626" y="2125"/>
                  </a:lnTo>
                  <a:lnTo>
                    <a:pt x="1626" y="2122"/>
                  </a:lnTo>
                  <a:lnTo>
                    <a:pt x="1627" y="2119"/>
                  </a:lnTo>
                  <a:lnTo>
                    <a:pt x="1631" y="2114"/>
                  </a:lnTo>
                  <a:lnTo>
                    <a:pt x="1634" y="2106"/>
                  </a:lnTo>
                  <a:lnTo>
                    <a:pt x="1634" y="2103"/>
                  </a:lnTo>
                  <a:lnTo>
                    <a:pt x="1634" y="2096"/>
                  </a:lnTo>
                  <a:lnTo>
                    <a:pt x="1634" y="2094"/>
                  </a:lnTo>
                  <a:lnTo>
                    <a:pt x="1638" y="2084"/>
                  </a:lnTo>
                  <a:lnTo>
                    <a:pt x="1639" y="2077"/>
                  </a:lnTo>
                  <a:lnTo>
                    <a:pt x="1639" y="2067"/>
                  </a:lnTo>
                  <a:lnTo>
                    <a:pt x="1641" y="2060"/>
                  </a:lnTo>
                  <a:lnTo>
                    <a:pt x="1645" y="2053"/>
                  </a:lnTo>
                  <a:lnTo>
                    <a:pt x="1652" y="2041"/>
                  </a:lnTo>
                  <a:lnTo>
                    <a:pt x="1654" y="2038"/>
                  </a:lnTo>
                  <a:lnTo>
                    <a:pt x="1657" y="2036"/>
                  </a:lnTo>
                  <a:lnTo>
                    <a:pt x="1661" y="2037"/>
                  </a:lnTo>
                  <a:lnTo>
                    <a:pt x="1665" y="2041"/>
                  </a:lnTo>
                  <a:lnTo>
                    <a:pt x="1669" y="2049"/>
                  </a:lnTo>
                  <a:lnTo>
                    <a:pt x="1674" y="2055"/>
                  </a:lnTo>
                  <a:lnTo>
                    <a:pt x="1685" y="2065"/>
                  </a:lnTo>
                  <a:lnTo>
                    <a:pt x="1688" y="2068"/>
                  </a:lnTo>
                  <a:lnTo>
                    <a:pt x="1693" y="2077"/>
                  </a:lnTo>
                  <a:lnTo>
                    <a:pt x="1696" y="2087"/>
                  </a:lnTo>
                  <a:lnTo>
                    <a:pt x="1697" y="2099"/>
                  </a:lnTo>
                  <a:lnTo>
                    <a:pt x="1699" y="2107"/>
                  </a:lnTo>
                  <a:lnTo>
                    <a:pt x="1700" y="2109"/>
                  </a:lnTo>
                  <a:lnTo>
                    <a:pt x="1701" y="2114"/>
                  </a:lnTo>
                  <a:lnTo>
                    <a:pt x="1701" y="2118"/>
                  </a:lnTo>
                  <a:lnTo>
                    <a:pt x="1700" y="2122"/>
                  </a:lnTo>
                  <a:lnTo>
                    <a:pt x="1699" y="2125"/>
                  </a:lnTo>
                  <a:lnTo>
                    <a:pt x="1698" y="2127"/>
                  </a:lnTo>
                  <a:lnTo>
                    <a:pt x="1695" y="2128"/>
                  </a:lnTo>
                  <a:lnTo>
                    <a:pt x="1691" y="2127"/>
                  </a:lnTo>
                  <a:lnTo>
                    <a:pt x="1690" y="2125"/>
                  </a:lnTo>
                  <a:lnTo>
                    <a:pt x="1688" y="2119"/>
                  </a:lnTo>
                  <a:lnTo>
                    <a:pt x="1687" y="2119"/>
                  </a:lnTo>
                  <a:lnTo>
                    <a:pt x="1684" y="2123"/>
                  </a:lnTo>
                  <a:lnTo>
                    <a:pt x="1684" y="2126"/>
                  </a:lnTo>
                  <a:lnTo>
                    <a:pt x="1685" y="2134"/>
                  </a:lnTo>
                  <a:lnTo>
                    <a:pt x="1684" y="2149"/>
                  </a:lnTo>
                  <a:lnTo>
                    <a:pt x="1685" y="2152"/>
                  </a:lnTo>
                  <a:lnTo>
                    <a:pt x="1688" y="2168"/>
                  </a:lnTo>
                  <a:lnTo>
                    <a:pt x="1695" y="2180"/>
                  </a:lnTo>
                  <a:lnTo>
                    <a:pt x="1711" y="2202"/>
                  </a:lnTo>
                  <a:lnTo>
                    <a:pt x="1712" y="2205"/>
                  </a:lnTo>
                  <a:lnTo>
                    <a:pt x="1713" y="2214"/>
                  </a:lnTo>
                  <a:lnTo>
                    <a:pt x="1714" y="2216"/>
                  </a:lnTo>
                  <a:lnTo>
                    <a:pt x="1715" y="2217"/>
                  </a:lnTo>
                  <a:lnTo>
                    <a:pt x="1717" y="2218"/>
                  </a:lnTo>
                  <a:lnTo>
                    <a:pt x="1718" y="2216"/>
                  </a:lnTo>
                  <a:lnTo>
                    <a:pt x="1724" y="2209"/>
                  </a:lnTo>
                  <a:lnTo>
                    <a:pt x="1729" y="2202"/>
                  </a:lnTo>
                  <a:lnTo>
                    <a:pt x="1732" y="2198"/>
                  </a:lnTo>
                  <a:lnTo>
                    <a:pt x="1735" y="2198"/>
                  </a:lnTo>
                  <a:lnTo>
                    <a:pt x="1737" y="2197"/>
                  </a:lnTo>
                  <a:lnTo>
                    <a:pt x="1739" y="2194"/>
                  </a:lnTo>
                  <a:lnTo>
                    <a:pt x="1741" y="2192"/>
                  </a:lnTo>
                  <a:lnTo>
                    <a:pt x="1742" y="2189"/>
                  </a:lnTo>
                  <a:lnTo>
                    <a:pt x="1743" y="2178"/>
                  </a:lnTo>
                  <a:lnTo>
                    <a:pt x="1743" y="2172"/>
                  </a:lnTo>
                  <a:lnTo>
                    <a:pt x="1746" y="2165"/>
                  </a:lnTo>
                  <a:lnTo>
                    <a:pt x="1747" y="2163"/>
                  </a:lnTo>
                  <a:lnTo>
                    <a:pt x="1759" y="2144"/>
                  </a:lnTo>
                  <a:lnTo>
                    <a:pt x="1760" y="2142"/>
                  </a:lnTo>
                  <a:lnTo>
                    <a:pt x="1765" y="2120"/>
                  </a:lnTo>
                  <a:lnTo>
                    <a:pt x="1767" y="2110"/>
                  </a:lnTo>
                  <a:lnTo>
                    <a:pt x="1767" y="2104"/>
                  </a:lnTo>
                  <a:lnTo>
                    <a:pt x="1767" y="2098"/>
                  </a:lnTo>
                  <a:lnTo>
                    <a:pt x="1767" y="2093"/>
                  </a:lnTo>
                  <a:lnTo>
                    <a:pt x="1769" y="2090"/>
                  </a:lnTo>
                  <a:lnTo>
                    <a:pt x="1770" y="2087"/>
                  </a:lnTo>
                  <a:lnTo>
                    <a:pt x="1773" y="2085"/>
                  </a:lnTo>
                  <a:lnTo>
                    <a:pt x="1774" y="2081"/>
                  </a:lnTo>
                  <a:lnTo>
                    <a:pt x="1775" y="2081"/>
                  </a:lnTo>
                  <a:lnTo>
                    <a:pt x="1777" y="2081"/>
                  </a:lnTo>
                  <a:lnTo>
                    <a:pt x="1780" y="2083"/>
                  </a:lnTo>
                  <a:lnTo>
                    <a:pt x="1782" y="2083"/>
                  </a:lnTo>
                  <a:lnTo>
                    <a:pt x="1795" y="2081"/>
                  </a:lnTo>
                  <a:lnTo>
                    <a:pt x="1795" y="2079"/>
                  </a:lnTo>
                  <a:lnTo>
                    <a:pt x="1788" y="2075"/>
                  </a:lnTo>
                  <a:lnTo>
                    <a:pt x="1788" y="2072"/>
                  </a:lnTo>
                  <a:lnTo>
                    <a:pt x="1788" y="2069"/>
                  </a:lnTo>
                  <a:lnTo>
                    <a:pt x="1790" y="2065"/>
                  </a:lnTo>
                  <a:lnTo>
                    <a:pt x="1794" y="2064"/>
                  </a:lnTo>
                  <a:lnTo>
                    <a:pt x="1794" y="2062"/>
                  </a:lnTo>
                  <a:lnTo>
                    <a:pt x="1794" y="2059"/>
                  </a:lnTo>
                  <a:lnTo>
                    <a:pt x="1795" y="2054"/>
                  </a:lnTo>
                  <a:lnTo>
                    <a:pt x="1794" y="2052"/>
                  </a:lnTo>
                  <a:lnTo>
                    <a:pt x="1787" y="2046"/>
                  </a:lnTo>
                  <a:lnTo>
                    <a:pt x="1783" y="2046"/>
                  </a:lnTo>
                  <a:lnTo>
                    <a:pt x="1782" y="2046"/>
                  </a:lnTo>
                  <a:lnTo>
                    <a:pt x="1778" y="2040"/>
                  </a:lnTo>
                  <a:lnTo>
                    <a:pt x="1777" y="2032"/>
                  </a:lnTo>
                  <a:lnTo>
                    <a:pt x="1777" y="2029"/>
                  </a:lnTo>
                  <a:lnTo>
                    <a:pt x="1777" y="2024"/>
                  </a:lnTo>
                  <a:lnTo>
                    <a:pt x="1778" y="2023"/>
                  </a:lnTo>
                  <a:lnTo>
                    <a:pt x="1778" y="2020"/>
                  </a:lnTo>
                  <a:lnTo>
                    <a:pt x="1776" y="2017"/>
                  </a:lnTo>
                  <a:lnTo>
                    <a:pt x="1776" y="2014"/>
                  </a:lnTo>
                  <a:lnTo>
                    <a:pt x="1778" y="2012"/>
                  </a:lnTo>
                  <a:lnTo>
                    <a:pt x="1777" y="2008"/>
                  </a:lnTo>
                  <a:lnTo>
                    <a:pt x="1775" y="2005"/>
                  </a:lnTo>
                  <a:lnTo>
                    <a:pt x="1775" y="2002"/>
                  </a:lnTo>
                  <a:lnTo>
                    <a:pt x="1776" y="1993"/>
                  </a:lnTo>
                  <a:lnTo>
                    <a:pt x="1776" y="1990"/>
                  </a:lnTo>
                  <a:lnTo>
                    <a:pt x="1775" y="1986"/>
                  </a:lnTo>
                  <a:lnTo>
                    <a:pt x="1773" y="1985"/>
                  </a:lnTo>
                  <a:lnTo>
                    <a:pt x="1775" y="1984"/>
                  </a:lnTo>
                  <a:lnTo>
                    <a:pt x="1778" y="1984"/>
                  </a:lnTo>
                  <a:lnTo>
                    <a:pt x="1781" y="1985"/>
                  </a:lnTo>
                  <a:lnTo>
                    <a:pt x="1785" y="1988"/>
                  </a:lnTo>
                  <a:lnTo>
                    <a:pt x="1790" y="1988"/>
                  </a:lnTo>
                  <a:lnTo>
                    <a:pt x="1796" y="1985"/>
                  </a:lnTo>
                  <a:lnTo>
                    <a:pt x="1802" y="1984"/>
                  </a:lnTo>
                  <a:lnTo>
                    <a:pt x="1812" y="1984"/>
                  </a:lnTo>
                  <a:lnTo>
                    <a:pt x="1815" y="1985"/>
                  </a:lnTo>
                  <a:lnTo>
                    <a:pt x="1825" y="1993"/>
                  </a:lnTo>
                  <a:lnTo>
                    <a:pt x="1833" y="1997"/>
                  </a:lnTo>
                  <a:lnTo>
                    <a:pt x="1837" y="1997"/>
                  </a:lnTo>
                  <a:lnTo>
                    <a:pt x="1855" y="1999"/>
                  </a:lnTo>
                  <a:lnTo>
                    <a:pt x="1863" y="1998"/>
                  </a:lnTo>
                  <a:lnTo>
                    <a:pt x="1867" y="1999"/>
                  </a:lnTo>
                  <a:lnTo>
                    <a:pt x="1875" y="2003"/>
                  </a:lnTo>
                  <a:lnTo>
                    <a:pt x="1874" y="2007"/>
                  </a:lnTo>
                  <a:lnTo>
                    <a:pt x="1871" y="2013"/>
                  </a:lnTo>
                  <a:lnTo>
                    <a:pt x="1866" y="2014"/>
                  </a:lnTo>
                  <a:lnTo>
                    <a:pt x="1863" y="2016"/>
                  </a:lnTo>
                  <a:lnTo>
                    <a:pt x="1866" y="2019"/>
                  </a:lnTo>
                  <a:lnTo>
                    <a:pt x="1877" y="2024"/>
                  </a:lnTo>
                  <a:lnTo>
                    <a:pt x="1879" y="2031"/>
                  </a:lnTo>
                  <a:lnTo>
                    <a:pt x="1880" y="2034"/>
                  </a:lnTo>
                  <a:lnTo>
                    <a:pt x="1879" y="2037"/>
                  </a:lnTo>
                  <a:lnTo>
                    <a:pt x="1879" y="2038"/>
                  </a:lnTo>
                  <a:lnTo>
                    <a:pt x="1882" y="2038"/>
                  </a:lnTo>
                  <a:lnTo>
                    <a:pt x="1888" y="2036"/>
                  </a:lnTo>
                  <a:lnTo>
                    <a:pt x="1895" y="2038"/>
                  </a:lnTo>
                  <a:lnTo>
                    <a:pt x="1905" y="2043"/>
                  </a:lnTo>
                  <a:lnTo>
                    <a:pt x="1907" y="2044"/>
                  </a:lnTo>
                  <a:lnTo>
                    <a:pt x="1909" y="2049"/>
                  </a:lnTo>
                  <a:lnTo>
                    <a:pt x="1908" y="2050"/>
                  </a:lnTo>
                  <a:lnTo>
                    <a:pt x="1899" y="2060"/>
                  </a:lnTo>
                  <a:lnTo>
                    <a:pt x="1895" y="2065"/>
                  </a:lnTo>
                  <a:lnTo>
                    <a:pt x="1888" y="2069"/>
                  </a:lnTo>
                  <a:lnTo>
                    <a:pt x="1888" y="2071"/>
                  </a:lnTo>
                  <a:lnTo>
                    <a:pt x="1896" y="2071"/>
                  </a:lnTo>
                  <a:lnTo>
                    <a:pt x="1904" y="2072"/>
                  </a:lnTo>
                  <a:lnTo>
                    <a:pt x="1906" y="2075"/>
                  </a:lnTo>
                  <a:lnTo>
                    <a:pt x="1908" y="2076"/>
                  </a:lnTo>
                  <a:lnTo>
                    <a:pt x="1910" y="2081"/>
                  </a:lnTo>
                  <a:lnTo>
                    <a:pt x="1910" y="2083"/>
                  </a:lnTo>
                  <a:lnTo>
                    <a:pt x="1910" y="2088"/>
                  </a:lnTo>
                  <a:lnTo>
                    <a:pt x="1910" y="2092"/>
                  </a:lnTo>
                  <a:lnTo>
                    <a:pt x="1902" y="2100"/>
                  </a:lnTo>
                  <a:lnTo>
                    <a:pt x="1898" y="2103"/>
                  </a:lnTo>
                  <a:lnTo>
                    <a:pt x="1892" y="2106"/>
                  </a:lnTo>
                  <a:lnTo>
                    <a:pt x="1890" y="2109"/>
                  </a:lnTo>
                  <a:lnTo>
                    <a:pt x="1886" y="2108"/>
                  </a:lnTo>
                  <a:lnTo>
                    <a:pt x="1884" y="2105"/>
                  </a:lnTo>
                  <a:lnTo>
                    <a:pt x="1880" y="2104"/>
                  </a:lnTo>
                  <a:lnTo>
                    <a:pt x="1874" y="2107"/>
                  </a:lnTo>
                  <a:lnTo>
                    <a:pt x="1871" y="2107"/>
                  </a:lnTo>
                  <a:lnTo>
                    <a:pt x="1869" y="2107"/>
                  </a:lnTo>
                  <a:lnTo>
                    <a:pt x="1869" y="2110"/>
                  </a:lnTo>
                  <a:lnTo>
                    <a:pt x="1872" y="2115"/>
                  </a:lnTo>
                  <a:lnTo>
                    <a:pt x="1874" y="2117"/>
                  </a:lnTo>
                  <a:lnTo>
                    <a:pt x="1874" y="2119"/>
                  </a:lnTo>
                  <a:lnTo>
                    <a:pt x="1873" y="2122"/>
                  </a:lnTo>
                  <a:lnTo>
                    <a:pt x="1873" y="2123"/>
                  </a:lnTo>
                  <a:lnTo>
                    <a:pt x="1874" y="2123"/>
                  </a:lnTo>
                  <a:lnTo>
                    <a:pt x="1879" y="2135"/>
                  </a:lnTo>
                  <a:lnTo>
                    <a:pt x="1880" y="2137"/>
                  </a:lnTo>
                  <a:lnTo>
                    <a:pt x="1882" y="2136"/>
                  </a:lnTo>
                  <a:lnTo>
                    <a:pt x="1884" y="2133"/>
                  </a:lnTo>
                  <a:lnTo>
                    <a:pt x="1885" y="2131"/>
                  </a:lnTo>
                  <a:lnTo>
                    <a:pt x="1886" y="2131"/>
                  </a:lnTo>
                  <a:lnTo>
                    <a:pt x="1886" y="2133"/>
                  </a:lnTo>
                  <a:lnTo>
                    <a:pt x="1884" y="2144"/>
                  </a:lnTo>
                  <a:lnTo>
                    <a:pt x="1884" y="2146"/>
                  </a:lnTo>
                  <a:lnTo>
                    <a:pt x="1884" y="2149"/>
                  </a:lnTo>
                  <a:lnTo>
                    <a:pt x="1885" y="2155"/>
                  </a:lnTo>
                  <a:lnTo>
                    <a:pt x="1887" y="2160"/>
                  </a:lnTo>
                  <a:lnTo>
                    <a:pt x="1891" y="2165"/>
                  </a:lnTo>
                  <a:lnTo>
                    <a:pt x="1896" y="2172"/>
                  </a:lnTo>
                  <a:lnTo>
                    <a:pt x="1903" y="2179"/>
                  </a:lnTo>
                  <a:lnTo>
                    <a:pt x="1905" y="2182"/>
                  </a:lnTo>
                  <a:lnTo>
                    <a:pt x="1909" y="2191"/>
                  </a:lnTo>
                  <a:lnTo>
                    <a:pt x="1910" y="2194"/>
                  </a:lnTo>
                  <a:lnTo>
                    <a:pt x="1909" y="2202"/>
                  </a:lnTo>
                  <a:lnTo>
                    <a:pt x="1906" y="2216"/>
                  </a:lnTo>
                  <a:lnTo>
                    <a:pt x="1904" y="2224"/>
                  </a:lnTo>
                  <a:lnTo>
                    <a:pt x="1904" y="2226"/>
                  </a:lnTo>
                  <a:lnTo>
                    <a:pt x="1898" y="2232"/>
                  </a:lnTo>
                  <a:lnTo>
                    <a:pt x="1896" y="2233"/>
                  </a:lnTo>
                  <a:lnTo>
                    <a:pt x="1891" y="2233"/>
                  </a:lnTo>
                  <a:lnTo>
                    <a:pt x="1889" y="2233"/>
                  </a:lnTo>
                  <a:lnTo>
                    <a:pt x="1886" y="2238"/>
                  </a:lnTo>
                  <a:lnTo>
                    <a:pt x="1883" y="2246"/>
                  </a:lnTo>
                  <a:lnTo>
                    <a:pt x="1880" y="2250"/>
                  </a:lnTo>
                  <a:lnTo>
                    <a:pt x="1878" y="2253"/>
                  </a:lnTo>
                  <a:lnTo>
                    <a:pt x="1875" y="2255"/>
                  </a:lnTo>
                  <a:lnTo>
                    <a:pt x="1869" y="2262"/>
                  </a:lnTo>
                  <a:lnTo>
                    <a:pt x="1866" y="2265"/>
                  </a:lnTo>
                  <a:lnTo>
                    <a:pt x="1856" y="2268"/>
                  </a:lnTo>
                  <a:lnTo>
                    <a:pt x="1848" y="2277"/>
                  </a:lnTo>
                  <a:lnTo>
                    <a:pt x="1845" y="2281"/>
                  </a:lnTo>
                  <a:lnTo>
                    <a:pt x="1842" y="2282"/>
                  </a:lnTo>
                  <a:lnTo>
                    <a:pt x="1838" y="2282"/>
                  </a:lnTo>
                  <a:lnTo>
                    <a:pt x="1836" y="2281"/>
                  </a:lnTo>
                  <a:lnTo>
                    <a:pt x="1835" y="2275"/>
                  </a:lnTo>
                  <a:lnTo>
                    <a:pt x="1834" y="2273"/>
                  </a:lnTo>
                  <a:lnTo>
                    <a:pt x="1831" y="2270"/>
                  </a:lnTo>
                  <a:lnTo>
                    <a:pt x="1825" y="2258"/>
                  </a:lnTo>
                  <a:lnTo>
                    <a:pt x="1823" y="2254"/>
                  </a:lnTo>
                  <a:lnTo>
                    <a:pt x="1821" y="2253"/>
                  </a:lnTo>
                  <a:lnTo>
                    <a:pt x="1817" y="2254"/>
                  </a:lnTo>
                  <a:lnTo>
                    <a:pt x="1816" y="2253"/>
                  </a:lnTo>
                  <a:lnTo>
                    <a:pt x="1812" y="2249"/>
                  </a:lnTo>
                  <a:lnTo>
                    <a:pt x="1811" y="2247"/>
                  </a:lnTo>
                  <a:lnTo>
                    <a:pt x="1811" y="2246"/>
                  </a:lnTo>
                  <a:lnTo>
                    <a:pt x="1814" y="2244"/>
                  </a:lnTo>
                  <a:lnTo>
                    <a:pt x="1812" y="2243"/>
                  </a:lnTo>
                  <a:lnTo>
                    <a:pt x="1808" y="2238"/>
                  </a:lnTo>
                  <a:lnTo>
                    <a:pt x="1806" y="2235"/>
                  </a:lnTo>
                  <a:lnTo>
                    <a:pt x="1805" y="2234"/>
                  </a:lnTo>
                  <a:lnTo>
                    <a:pt x="1800" y="2230"/>
                  </a:lnTo>
                  <a:lnTo>
                    <a:pt x="1795" y="2229"/>
                  </a:lnTo>
                  <a:lnTo>
                    <a:pt x="1789" y="2235"/>
                  </a:lnTo>
                  <a:lnTo>
                    <a:pt x="1787" y="2239"/>
                  </a:lnTo>
                  <a:lnTo>
                    <a:pt x="1787" y="2241"/>
                  </a:lnTo>
                  <a:lnTo>
                    <a:pt x="1790" y="2242"/>
                  </a:lnTo>
                  <a:lnTo>
                    <a:pt x="1791" y="2241"/>
                  </a:lnTo>
                  <a:lnTo>
                    <a:pt x="1794" y="2238"/>
                  </a:lnTo>
                  <a:lnTo>
                    <a:pt x="1795" y="2237"/>
                  </a:lnTo>
                  <a:lnTo>
                    <a:pt x="1799" y="2237"/>
                  </a:lnTo>
                  <a:lnTo>
                    <a:pt x="1802" y="2239"/>
                  </a:lnTo>
                  <a:lnTo>
                    <a:pt x="1803" y="2242"/>
                  </a:lnTo>
                  <a:lnTo>
                    <a:pt x="1804" y="2243"/>
                  </a:lnTo>
                  <a:lnTo>
                    <a:pt x="1812" y="2255"/>
                  </a:lnTo>
                  <a:lnTo>
                    <a:pt x="1816" y="2257"/>
                  </a:lnTo>
                  <a:lnTo>
                    <a:pt x="1817" y="2260"/>
                  </a:lnTo>
                  <a:lnTo>
                    <a:pt x="1818" y="2265"/>
                  </a:lnTo>
                  <a:lnTo>
                    <a:pt x="1820" y="2270"/>
                  </a:lnTo>
                  <a:lnTo>
                    <a:pt x="1823" y="2279"/>
                  </a:lnTo>
                  <a:lnTo>
                    <a:pt x="1828" y="2289"/>
                  </a:lnTo>
                  <a:lnTo>
                    <a:pt x="1829" y="2293"/>
                  </a:lnTo>
                  <a:lnTo>
                    <a:pt x="1827" y="2295"/>
                  </a:lnTo>
                  <a:lnTo>
                    <a:pt x="1825" y="2295"/>
                  </a:lnTo>
                  <a:lnTo>
                    <a:pt x="1822" y="2293"/>
                  </a:lnTo>
                  <a:lnTo>
                    <a:pt x="1813" y="2288"/>
                  </a:lnTo>
                  <a:lnTo>
                    <a:pt x="1812" y="2288"/>
                  </a:lnTo>
                  <a:lnTo>
                    <a:pt x="1810" y="2291"/>
                  </a:lnTo>
                  <a:lnTo>
                    <a:pt x="1808" y="2297"/>
                  </a:lnTo>
                  <a:lnTo>
                    <a:pt x="1808" y="2298"/>
                  </a:lnTo>
                  <a:lnTo>
                    <a:pt x="1803" y="2295"/>
                  </a:lnTo>
                  <a:lnTo>
                    <a:pt x="1794" y="2290"/>
                  </a:lnTo>
                  <a:lnTo>
                    <a:pt x="1788" y="2286"/>
                  </a:lnTo>
                  <a:lnTo>
                    <a:pt x="1784" y="2282"/>
                  </a:lnTo>
                  <a:lnTo>
                    <a:pt x="1781" y="2277"/>
                  </a:lnTo>
                  <a:lnTo>
                    <a:pt x="1776" y="2269"/>
                  </a:lnTo>
                  <a:lnTo>
                    <a:pt x="1772" y="2266"/>
                  </a:lnTo>
                  <a:lnTo>
                    <a:pt x="1765" y="2270"/>
                  </a:lnTo>
                  <a:lnTo>
                    <a:pt x="1757" y="2271"/>
                  </a:lnTo>
                  <a:lnTo>
                    <a:pt x="1738" y="2270"/>
                  </a:lnTo>
                  <a:lnTo>
                    <a:pt x="1736" y="2270"/>
                  </a:lnTo>
                  <a:lnTo>
                    <a:pt x="1735" y="2271"/>
                  </a:lnTo>
                  <a:lnTo>
                    <a:pt x="1737" y="2276"/>
                  </a:lnTo>
                  <a:lnTo>
                    <a:pt x="1736" y="2277"/>
                  </a:lnTo>
                  <a:lnTo>
                    <a:pt x="1735" y="2277"/>
                  </a:lnTo>
                  <a:lnTo>
                    <a:pt x="1735" y="2279"/>
                  </a:lnTo>
                  <a:lnTo>
                    <a:pt x="1737" y="2283"/>
                  </a:lnTo>
                  <a:lnTo>
                    <a:pt x="1740" y="2286"/>
                  </a:lnTo>
                  <a:lnTo>
                    <a:pt x="1749" y="2290"/>
                  </a:lnTo>
                  <a:lnTo>
                    <a:pt x="1755" y="2294"/>
                  </a:lnTo>
                  <a:lnTo>
                    <a:pt x="1759" y="2297"/>
                  </a:lnTo>
                  <a:lnTo>
                    <a:pt x="1760" y="2300"/>
                  </a:lnTo>
                  <a:lnTo>
                    <a:pt x="1760" y="2302"/>
                  </a:lnTo>
                  <a:lnTo>
                    <a:pt x="1758" y="2308"/>
                  </a:lnTo>
                  <a:lnTo>
                    <a:pt x="1758" y="2310"/>
                  </a:lnTo>
                  <a:lnTo>
                    <a:pt x="1736" y="2337"/>
                  </a:lnTo>
                  <a:lnTo>
                    <a:pt x="1728" y="2348"/>
                  </a:lnTo>
                  <a:lnTo>
                    <a:pt x="1724" y="2355"/>
                  </a:lnTo>
                  <a:lnTo>
                    <a:pt x="1721" y="2359"/>
                  </a:lnTo>
                  <a:lnTo>
                    <a:pt x="1717" y="2362"/>
                  </a:lnTo>
                  <a:lnTo>
                    <a:pt x="1712" y="2363"/>
                  </a:lnTo>
                  <a:lnTo>
                    <a:pt x="1705" y="2363"/>
                  </a:lnTo>
                  <a:lnTo>
                    <a:pt x="1696" y="2363"/>
                  </a:lnTo>
                  <a:lnTo>
                    <a:pt x="1691" y="2359"/>
                  </a:lnTo>
                  <a:lnTo>
                    <a:pt x="1682" y="2350"/>
                  </a:lnTo>
                  <a:lnTo>
                    <a:pt x="1676" y="2344"/>
                  </a:lnTo>
                  <a:lnTo>
                    <a:pt x="1673" y="2342"/>
                  </a:lnTo>
                  <a:lnTo>
                    <a:pt x="1671" y="2337"/>
                  </a:lnTo>
                  <a:lnTo>
                    <a:pt x="1669" y="2335"/>
                  </a:lnTo>
                  <a:lnTo>
                    <a:pt x="1665" y="2335"/>
                  </a:lnTo>
                  <a:lnTo>
                    <a:pt x="1660" y="2332"/>
                  </a:lnTo>
                  <a:lnTo>
                    <a:pt x="1649" y="2323"/>
                  </a:lnTo>
                  <a:lnTo>
                    <a:pt x="1644" y="2319"/>
                  </a:lnTo>
                  <a:lnTo>
                    <a:pt x="1639" y="2317"/>
                  </a:lnTo>
                  <a:lnTo>
                    <a:pt x="1634" y="2317"/>
                  </a:lnTo>
                  <a:lnTo>
                    <a:pt x="1633" y="2317"/>
                  </a:lnTo>
                  <a:lnTo>
                    <a:pt x="1636" y="2322"/>
                  </a:lnTo>
                  <a:lnTo>
                    <a:pt x="1634" y="2322"/>
                  </a:lnTo>
                  <a:lnTo>
                    <a:pt x="1631" y="2321"/>
                  </a:lnTo>
                  <a:lnTo>
                    <a:pt x="1627" y="2321"/>
                  </a:lnTo>
                  <a:lnTo>
                    <a:pt x="1621" y="2317"/>
                  </a:lnTo>
                  <a:lnTo>
                    <a:pt x="1615" y="2318"/>
                  </a:lnTo>
                  <a:lnTo>
                    <a:pt x="1610" y="2317"/>
                  </a:lnTo>
                  <a:lnTo>
                    <a:pt x="1605" y="2315"/>
                  </a:lnTo>
                  <a:lnTo>
                    <a:pt x="1599" y="2314"/>
                  </a:lnTo>
                  <a:lnTo>
                    <a:pt x="1589" y="2315"/>
                  </a:lnTo>
                  <a:lnTo>
                    <a:pt x="1586" y="2315"/>
                  </a:lnTo>
                  <a:lnTo>
                    <a:pt x="1585" y="2316"/>
                  </a:lnTo>
                  <a:lnTo>
                    <a:pt x="1590" y="2320"/>
                  </a:lnTo>
                  <a:lnTo>
                    <a:pt x="1597" y="2325"/>
                  </a:lnTo>
                  <a:lnTo>
                    <a:pt x="1597" y="2321"/>
                  </a:lnTo>
                  <a:lnTo>
                    <a:pt x="1597" y="2320"/>
                  </a:lnTo>
                  <a:lnTo>
                    <a:pt x="1599" y="2318"/>
                  </a:lnTo>
                  <a:lnTo>
                    <a:pt x="1612" y="2321"/>
                  </a:lnTo>
                  <a:lnTo>
                    <a:pt x="1626" y="2326"/>
                  </a:lnTo>
                  <a:lnTo>
                    <a:pt x="1629" y="2327"/>
                  </a:lnTo>
                  <a:lnTo>
                    <a:pt x="1633" y="2329"/>
                  </a:lnTo>
                  <a:lnTo>
                    <a:pt x="1638" y="2333"/>
                  </a:lnTo>
                  <a:lnTo>
                    <a:pt x="1644" y="2339"/>
                  </a:lnTo>
                  <a:lnTo>
                    <a:pt x="1655" y="2354"/>
                  </a:lnTo>
                  <a:lnTo>
                    <a:pt x="1658" y="2359"/>
                  </a:lnTo>
                  <a:lnTo>
                    <a:pt x="1663" y="2363"/>
                  </a:lnTo>
                  <a:lnTo>
                    <a:pt x="1688" y="2367"/>
                  </a:lnTo>
                  <a:lnTo>
                    <a:pt x="1697" y="2367"/>
                  </a:lnTo>
                  <a:lnTo>
                    <a:pt x="1714" y="2369"/>
                  </a:lnTo>
                  <a:lnTo>
                    <a:pt x="1723" y="2372"/>
                  </a:lnTo>
                  <a:lnTo>
                    <a:pt x="1726" y="2374"/>
                  </a:lnTo>
                  <a:lnTo>
                    <a:pt x="1727" y="2381"/>
                  </a:lnTo>
                  <a:lnTo>
                    <a:pt x="1726" y="2384"/>
                  </a:lnTo>
                  <a:lnTo>
                    <a:pt x="1721" y="2394"/>
                  </a:lnTo>
                  <a:lnTo>
                    <a:pt x="1718" y="2402"/>
                  </a:lnTo>
                  <a:lnTo>
                    <a:pt x="1698" y="2433"/>
                  </a:lnTo>
                  <a:lnTo>
                    <a:pt x="1696" y="2441"/>
                  </a:lnTo>
                  <a:lnTo>
                    <a:pt x="1695" y="2445"/>
                  </a:lnTo>
                  <a:lnTo>
                    <a:pt x="1691" y="2449"/>
                  </a:lnTo>
                  <a:lnTo>
                    <a:pt x="1683" y="2457"/>
                  </a:lnTo>
                  <a:lnTo>
                    <a:pt x="1674" y="2462"/>
                  </a:lnTo>
                  <a:lnTo>
                    <a:pt x="1669" y="2463"/>
                  </a:lnTo>
                  <a:lnTo>
                    <a:pt x="1664" y="2462"/>
                  </a:lnTo>
                  <a:lnTo>
                    <a:pt x="1661" y="2460"/>
                  </a:lnTo>
                  <a:lnTo>
                    <a:pt x="1657" y="2455"/>
                  </a:lnTo>
                  <a:lnTo>
                    <a:pt x="1656" y="2455"/>
                  </a:lnTo>
                  <a:lnTo>
                    <a:pt x="1659" y="2464"/>
                  </a:lnTo>
                  <a:lnTo>
                    <a:pt x="1658" y="2465"/>
                  </a:lnTo>
                  <a:lnTo>
                    <a:pt x="1656" y="2464"/>
                  </a:lnTo>
                  <a:lnTo>
                    <a:pt x="1650" y="2460"/>
                  </a:lnTo>
                  <a:lnTo>
                    <a:pt x="1648" y="2461"/>
                  </a:lnTo>
                  <a:lnTo>
                    <a:pt x="1647" y="2462"/>
                  </a:lnTo>
                  <a:lnTo>
                    <a:pt x="1645" y="2461"/>
                  </a:lnTo>
                  <a:lnTo>
                    <a:pt x="1643" y="2461"/>
                  </a:lnTo>
                  <a:lnTo>
                    <a:pt x="1639" y="2457"/>
                  </a:lnTo>
                  <a:lnTo>
                    <a:pt x="1638" y="2455"/>
                  </a:lnTo>
                  <a:lnTo>
                    <a:pt x="1638" y="2450"/>
                  </a:lnTo>
                  <a:lnTo>
                    <a:pt x="1637" y="2450"/>
                  </a:lnTo>
                  <a:lnTo>
                    <a:pt x="1630" y="2452"/>
                  </a:lnTo>
                  <a:lnTo>
                    <a:pt x="1628" y="2454"/>
                  </a:lnTo>
                  <a:lnTo>
                    <a:pt x="1632" y="2455"/>
                  </a:lnTo>
                  <a:lnTo>
                    <a:pt x="1632" y="2457"/>
                  </a:lnTo>
                  <a:lnTo>
                    <a:pt x="1635" y="2465"/>
                  </a:lnTo>
                  <a:lnTo>
                    <a:pt x="1635" y="2466"/>
                  </a:lnTo>
                  <a:lnTo>
                    <a:pt x="1633" y="2467"/>
                  </a:lnTo>
                  <a:lnTo>
                    <a:pt x="1626" y="2464"/>
                  </a:lnTo>
                  <a:lnTo>
                    <a:pt x="1626" y="2465"/>
                  </a:lnTo>
                  <a:lnTo>
                    <a:pt x="1629" y="2472"/>
                  </a:lnTo>
                  <a:lnTo>
                    <a:pt x="1630" y="2476"/>
                  </a:lnTo>
                  <a:lnTo>
                    <a:pt x="1630" y="2477"/>
                  </a:lnTo>
                  <a:lnTo>
                    <a:pt x="1626" y="2485"/>
                  </a:lnTo>
                  <a:lnTo>
                    <a:pt x="1623" y="2489"/>
                  </a:lnTo>
                  <a:lnTo>
                    <a:pt x="1619" y="2490"/>
                  </a:lnTo>
                  <a:lnTo>
                    <a:pt x="1617" y="2489"/>
                  </a:lnTo>
                  <a:lnTo>
                    <a:pt x="1614" y="2487"/>
                  </a:lnTo>
                  <a:lnTo>
                    <a:pt x="1612" y="2487"/>
                  </a:lnTo>
                  <a:lnTo>
                    <a:pt x="1611" y="2490"/>
                  </a:lnTo>
                  <a:lnTo>
                    <a:pt x="1608" y="2492"/>
                  </a:lnTo>
                  <a:lnTo>
                    <a:pt x="1605" y="2493"/>
                  </a:lnTo>
                  <a:lnTo>
                    <a:pt x="1600" y="2493"/>
                  </a:lnTo>
                  <a:lnTo>
                    <a:pt x="1595" y="2490"/>
                  </a:lnTo>
                  <a:lnTo>
                    <a:pt x="1581" y="2483"/>
                  </a:lnTo>
                  <a:lnTo>
                    <a:pt x="1577" y="2482"/>
                  </a:lnTo>
                  <a:lnTo>
                    <a:pt x="1569" y="2480"/>
                  </a:lnTo>
                  <a:lnTo>
                    <a:pt x="1569" y="2479"/>
                  </a:lnTo>
                  <a:lnTo>
                    <a:pt x="1569" y="2479"/>
                  </a:lnTo>
                  <a:lnTo>
                    <a:pt x="1570" y="2477"/>
                  </a:lnTo>
                  <a:lnTo>
                    <a:pt x="1569" y="2477"/>
                  </a:lnTo>
                  <a:lnTo>
                    <a:pt x="1567" y="2476"/>
                  </a:lnTo>
                  <a:lnTo>
                    <a:pt x="1565" y="2476"/>
                  </a:lnTo>
                  <a:lnTo>
                    <a:pt x="1564" y="2479"/>
                  </a:lnTo>
                  <a:lnTo>
                    <a:pt x="1560" y="2479"/>
                  </a:lnTo>
                  <a:lnTo>
                    <a:pt x="1556" y="2478"/>
                  </a:lnTo>
                  <a:lnTo>
                    <a:pt x="1550" y="2476"/>
                  </a:lnTo>
                  <a:lnTo>
                    <a:pt x="1536" y="2468"/>
                  </a:lnTo>
                  <a:lnTo>
                    <a:pt x="1521" y="2461"/>
                  </a:lnTo>
                  <a:lnTo>
                    <a:pt x="1513" y="2452"/>
                  </a:lnTo>
                  <a:lnTo>
                    <a:pt x="1516" y="2460"/>
                  </a:lnTo>
                  <a:lnTo>
                    <a:pt x="1515" y="2463"/>
                  </a:lnTo>
                  <a:lnTo>
                    <a:pt x="1514" y="2465"/>
                  </a:lnTo>
                  <a:lnTo>
                    <a:pt x="1513" y="2467"/>
                  </a:lnTo>
                  <a:lnTo>
                    <a:pt x="1517" y="2473"/>
                  </a:lnTo>
                  <a:lnTo>
                    <a:pt x="1521" y="2475"/>
                  </a:lnTo>
                  <a:lnTo>
                    <a:pt x="1526" y="2474"/>
                  </a:lnTo>
                  <a:lnTo>
                    <a:pt x="1526" y="2474"/>
                  </a:lnTo>
                  <a:lnTo>
                    <a:pt x="1524" y="2472"/>
                  </a:lnTo>
                  <a:lnTo>
                    <a:pt x="1523" y="2470"/>
                  </a:lnTo>
                  <a:lnTo>
                    <a:pt x="1522" y="2467"/>
                  </a:lnTo>
                  <a:lnTo>
                    <a:pt x="1523" y="2466"/>
                  </a:lnTo>
                  <a:lnTo>
                    <a:pt x="1527" y="2468"/>
                  </a:lnTo>
                  <a:lnTo>
                    <a:pt x="1529" y="2470"/>
                  </a:lnTo>
                  <a:lnTo>
                    <a:pt x="1550" y="2480"/>
                  </a:lnTo>
                  <a:lnTo>
                    <a:pt x="1556" y="2482"/>
                  </a:lnTo>
                  <a:lnTo>
                    <a:pt x="1560" y="2484"/>
                  </a:lnTo>
                  <a:lnTo>
                    <a:pt x="1562" y="2485"/>
                  </a:lnTo>
                  <a:lnTo>
                    <a:pt x="1560" y="2488"/>
                  </a:lnTo>
                  <a:lnTo>
                    <a:pt x="1552" y="2494"/>
                  </a:lnTo>
                  <a:lnTo>
                    <a:pt x="1552" y="2495"/>
                  </a:lnTo>
                  <a:lnTo>
                    <a:pt x="1558" y="2495"/>
                  </a:lnTo>
                  <a:lnTo>
                    <a:pt x="1564" y="2489"/>
                  </a:lnTo>
                  <a:lnTo>
                    <a:pt x="1569" y="2487"/>
                  </a:lnTo>
                  <a:lnTo>
                    <a:pt x="1572" y="2485"/>
                  </a:lnTo>
                  <a:lnTo>
                    <a:pt x="1577" y="2488"/>
                  </a:lnTo>
                  <a:lnTo>
                    <a:pt x="1583" y="2495"/>
                  </a:lnTo>
                  <a:lnTo>
                    <a:pt x="1588" y="2499"/>
                  </a:lnTo>
                  <a:lnTo>
                    <a:pt x="1595" y="2501"/>
                  </a:lnTo>
                  <a:lnTo>
                    <a:pt x="1600" y="2503"/>
                  </a:lnTo>
                  <a:lnTo>
                    <a:pt x="1607" y="2510"/>
                  </a:lnTo>
                  <a:lnTo>
                    <a:pt x="1608" y="2513"/>
                  </a:lnTo>
                  <a:lnTo>
                    <a:pt x="1609" y="2527"/>
                  </a:lnTo>
                  <a:lnTo>
                    <a:pt x="1608" y="2530"/>
                  </a:lnTo>
                  <a:lnTo>
                    <a:pt x="1608" y="2533"/>
                  </a:lnTo>
                  <a:lnTo>
                    <a:pt x="1606" y="2537"/>
                  </a:lnTo>
                  <a:lnTo>
                    <a:pt x="1603" y="2539"/>
                  </a:lnTo>
                  <a:lnTo>
                    <a:pt x="1599" y="2539"/>
                  </a:lnTo>
                  <a:lnTo>
                    <a:pt x="1595" y="2540"/>
                  </a:lnTo>
                  <a:lnTo>
                    <a:pt x="1587" y="2547"/>
                  </a:lnTo>
                  <a:lnTo>
                    <a:pt x="1584" y="2548"/>
                  </a:lnTo>
                  <a:lnTo>
                    <a:pt x="1571" y="2546"/>
                  </a:lnTo>
                  <a:lnTo>
                    <a:pt x="1565" y="2544"/>
                  </a:lnTo>
                  <a:lnTo>
                    <a:pt x="1564" y="2544"/>
                  </a:lnTo>
                  <a:lnTo>
                    <a:pt x="1562" y="2546"/>
                  </a:lnTo>
                  <a:lnTo>
                    <a:pt x="1560" y="2547"/>
                  </a:lnTo>
                  <a:lnTo>
                    <a:pt x="1555" y="2547"/>
                  </a:lnTo>
                  <a:lnTo>
                    <a:pt x="1554" y="2548"/>
                  </a:lnTo>
                  <a:lnTo>
                    <a:pt x="1555" y="2550"/>
                  </a:lnTo>
                  <a:lnTo>
                    <a:pt x="1556" y="2553"/>
                  </a:lnTo>
                  <a:lnTo>
                    <a:pt x="1557" y="2554"/>
                  </a:lnTo>
                  <a:lnTo>
                    <a:pt x="1559" y="2557"/>
                  </a:lnTo>
                  <a:lnTo>
                    <a:pt x="1562" y="2558"/>
                  </a:lnTo>
                  <a:lnTo>
                    <a:pt x="1569" y="2559"/>
                  </a:lnTo>
                  <a:lnTo>
                    <a:pt x="1569" y="2563"/>
                  </a:lnTo>
                  <a:lnTo>
                    <a:pt x="1569" y="2564"/>
                  </a:lnTo>
                  <a:lnTo>
                    <a:pt x="1567" y="2567"/>
                  </a:lnTo>
                  <a:lnTo>
                    <a:pt x="1564" y="2566"/>
                  </a:lnTo>
                  <a:lnTo>
                    <a:pt x="1560" y="2564"/>
                  </a:lnTo>
                  <a:lnTo>
                    <a:pt x="1558" y="2564"/>
                  </a:lnTo>
                  <a:lnTo>
                    <a:pt x="1556" y="2565"/>
                  </a:lnTo>
                  <a:lnTo>
                    <a:pt x="1554" y="2565"/>
                  </a:lnTo>
                  <a:lnTo>
                    <a:pt x="1551" y="2565"/>
                  </a:lnTo>
                  <a:lnTo>
                    <a:pt x="1549" y="2566"/>
                  </a:lnTo>
                  <a:lnTo>
                    <a:pt x="1549" y="2569"/>
                  </a:lnTo>
                  <a:lnTo>
                    <a:pt x="1548" y="2571"/>
                  </a:lnTo>
                  <a:lnTo>
                    <a:pt x="1544" y="2575"/>
                  </a:lnTo>
                  <a:lnTo>
                    <a:pt x="1542" y="2578"/>
                  </a:lnTo>
                  <a:lnTo>
                    <a:pt x="1542" y="2580"/>
                  </a:lnTo>
                  <a:lnTo>
                    <a:pt x="1545" y="2581"/>
                  </a:lnTo>
                  <a:lnTo>
                    <a:pt x="1547" y="2584"/>
                  </a:lnTo>
                  <a:lnTo>
                    <a:pt x="1550" y="2590"/>
                  </a:lnTo>
                  <a:lnTo>
                    <a:pt x="1550" y="2592"/>
                  </a:lnTo>
                  <a:lnTo>
                    <a:pt x="1548" y="2592"/>
                  </a:lnTo>
                  <a:lnTo>
                    <a:pt x="1546" y="2589"/>
                  </a:lnTo>
                  <a:lnTo>
                    <a:pt x="1543" y="2586"/>
                  </a:lnTo>
                  <a:lnTo>
                    <a:pt x="1539" y="2583"/>
                  </a:lnTo>
                  <a:lnTo>
                    <a:pt x="1530" y="2578"/>
                  </a:lnTo>
                  <a:lnTo>
                    <a:pt x="1528" y="2579"/>
                  </a:lnTo>
                  <a:lnTo>
                    <a:pt x="1529" y="2580"/>
                  </a:lnTo>
                  <a:lnTo>
                    <a:pt x="1536" y="2584"/>
                  </a:lnTo>
                  <a:lnTo>
                    <a:pt x="1537" y="2587"/>
                  </a:lnTo>
                  <a:lnTo>
                    <a:pt x="1538" y="2589"/>
                  </a:lnTo>
                  <a:lnTo>
                    <a:pt x="1533" y="2594"/>
                  </a:lnTo>
                  <a:lnTo>
                    <a:pt x="1532" y="2595"/>
                  </a:lnTo>
                  <a:lnTo>
                    <a:pt x="1534" y="2596"/>
                  </a:lnTo>
                  <a:lnTo>
                    <a:pt x="1534" y="2597"/>
                  </a:lnTo>
                  <a:lnTo>
                    <a:pt x="1532" y="2600"/>
                  </a:lnTo>
                  <a:lnTo>
                    <a:pt x="1529" y="2602"/>
                  </a:lnTo>
                  <a:lnTo>
                    <a:pt x="1524" y="2602"/>
                  </a:lnTo>
                  <a:lnTo>
                    <a:pt x="1523" y="2603"/>
                  </a:lnTo>
                  <a:lnTo>
                    <a:pt x="1525" y="2605"/>
                  </a:lnTo>
                  <a:lnTo>
                    <a:pt x="1526" y="2606"/>
                  </a:lnTo>
                  <a:lnTo>
                    <a:pt x="1524" y="2608"/>
                  </a:lnTo>
                  <a:lnTo>
                    <a:pt x="1523" y="2608"/>
                  </a:lnTo>
                  <a:lnTo>
                    <a:pt x="1517" y="2608"/>
                  </a:lnTo>
                  <a:lnTo>
                    <a:pt x="1518" y="2612"/>
                  </a:lnTo>
                  <a:lnTo>
                    <a:pt x="1519" y="2614"/>
                  </a:lnTo>
                  <a:lnTo>
                    <a:pt x="1521" y="2616"/>
                  </a:lnTo>
                  <a:lnTo>
                    <a:pt x="1525" y="2619"/>
                  </a:lnTo>
                  <a:lnTo>
                    <a:pt x="1525" y="2619"/>
                  </a:lnTo>
                  <a:lnTo>
                    <a:pt x="1524" y="2621"/>
                  </a:lnTo>
                  <a:lnTo>
                    <a:pt x="1521" y="2623"/>
                  </a:lnTo>
                  <a:lnTo>
                    <a:pt x="1512" y="2630"/>
                  </a:lnTo>
                  <a:lnTo>
                    <a:pt x="1506" y="2639"/>
                  </a:lnTo>
                  <a:lnTo>
                    <a:pt x="1505" y="2641"/>
                  </a:lnTo>
                  <a:lnTo>
                    <a:pt x="1506" y="2646"/>
                  </a:lnTo>
                  <a:lnTo>
                    <a:pt x="1506" y="2648"/>
                  </a:lnTo>
                  <a:lnTo>
                    <a:pt x="1505" y="2650"/>
                  </a:lnTo>
                  <a:lnTo>
                    <a:pt x="1501" y="2649"/>
                  </a:lnTo>
                  <a:lnTo>
                    <a:pt x="1500" y="2651"/>
                  </a:lnTo>
                  <a:lnTo>
                    <a:pt x="1501" y="2653"/>
                  </a:lnTo>
                  <a:lnTo>
                    <a:pt x="1501" y="2657"/>
                  </a:lnTo>
                  <a:lnTo>
                    <a:pt x="1501" y="2661"/>
                  </a:lnTo>
                  <a:lnTo>
                    <a:pt x="1498" y="2668"/>
                  </a:lnTo>
                  <a:lnTo>
                    <a:pt x="1493" y="2678"/>
                  </a:lnTo>
                  <a:lnTo>
                    <a:pt x="1489" y="2687"/>
                  </a:lnTo>
                  <a:lnTo>
                    <a:pt x="1487" y="2695"/>
                  </a:lnTo>
                  <a:lnTo>
                    <a:pt x="1485" y="2700"/>
                  </a:lnTo>
                  <a:lnTo>
                    <a:pt x="1481" y="2700"/>
                  </a:lnTo>
                  <a:lnTo>
                    <a:pt x="1479" y="2703"/>
                  </a:lnTo>
                  <a:lnTo>
                    <a:pt x="1480" y="2704"/>
                  </a:lnTo>
                  <a:lnTo>
                    <a:pt x="1482" y="2705"/>
                  </a:lnTo>
                  <a:lnTo>
                    <a:pt x="1482" y="2708"/>
                  </a:lnTo>
                  <a:lnTo>
                    <a:pt x="1482" y="2715"/>
                  </a:lnTo>
                  <a:lnTo>
                    <a:pt x="1479" y="2728"/>
                  </a:lnTo>
                  <a:lnTo>
                    <a:pt x="1478" y="2737"/>
                  </a:lnTo>
                  <a:lnTo>
                    <a:pt x="1478" y="2768"/>
                  </a:lnTo>
                  <a:lnTo>
                    <a:pt x="1477" y="2780"/>
                  </a:lnTo>
                  <a:lnTo>
                    <a:pt x="1477" y="2788"/>
                  </a:lnTo>
                  <a:lnTo>
                    <a:pt x="1475" y="2792"/>
                  </a:lnTo>
                  <a:lnTo>
                    <a:pt x="1473" y="2793"/>
                  </a:lnTo>
                  <a:lnTo>
                    <a:pt x="1476" y="2794"/>
                  </a:lnTo>
                  <a:lnTo>
                    <a:pt x="1478" y="2796"/>
                  </a:lnTo>
                  <a:lnTo>
                    <a:pt x="1479" y="2799"/>
                  </a:lnTo>
                  <a:lnTo>
                    <a:pt x="1480" y="2804"/>
                  </a:lnTo>
                  <a:lnTo>
                    <a:pt x="1481" y="2805"/>
                  </a:lnTo>
                  <a:lnTo>
                    <a:pt x="1483" y="2805"/>
                  </a:lnTo>
                  <a:lnTo>
                    <a:pt x="1484" y="2805"/>
                  </a:lnTo>
                  <a:lnTo>
                    <a:pt x="1485" y="2807"/>
                  </a:lnTo>
                  <a:lnTo>
                    <a:pt x="1490" y="2813"/>
                  </a:lnTo>
                  <a:lnTo>
                    <a:pt x="1494" y="2815"/>
                  </a:lnTo>
                  <a:lnTo>
                    <a:pt x="1494" y="2818"/>
                  </a:lnTo>
                  <a:lnTo>
                    <a:pt x="1492" y="2838"/>
                  </a:lnTo>
                  <a:lnTo>
                    <a:pt x="1492" y="2840"/>
                  </a:lnTo>
                  <a:lnTo>
                    <a:pt x="1494" y="2835"/>
                  </a:lnTo>
                  <a:lnTo>
                    <a:pt x="1496" y="2820"/>
                  </a:lnTo>
                  <a:lnTo>
                    <a:pt x="1499" y="2813"/>
                  </a:lnTo>
                  <a:lnTo>
                    <a:pt x="1501" y="2812"/>
                  </a:lnTo>
                  <a:lnTo>
                    <a:pt x="1510" y="2811"/>
                  </a:lnTo>
                  <a:lnTo>
                    <a:pt x="1519" y="2813"/>
                  </a:lnTo>
                  <a:lnTo>
                    <a:pt x="1523" y="2813"/>
                  </a:lnTo>
                  <a:lnTo>
                    <a:pt x="1526" y="2812"/>
                  </a:lnTo>
                  <a:lnTo>
                    <a:pt x="1529" y="2814"/>
                  </a:lnTo>
                  <a:lnTo>
                    <a:pt x="1530" y="2816"/>
                  </a:lnTo>
                  <a:lnTo>
                    <a:pt x="1531" y="2824"/>
                  </a:lnTo>
                  <a:lnTo>
                    <a:pt x="1532" y="2829"/>
                  </a:lnTo>
                  <a:lnTo>
                    <a:pt x="1537" y="2845"/>
                  </a:lnTo>
                  <a:lnTo>
                    <a:pt x="1540" y="2854"/>
                  </a:lnTo>
                  <a:lnTo>
                    <a:pt x="1543" y="2868"/>
                  </a:lnTo>
                  <a:lnTo>
                    <a:pt x="1544" y="2872"/>
                  </a:lnTo>
                  <a:lnTo>
                    <a:pt x="1552" y="2890"/>
                  </a:lnTo>
                  <a:lnTo>
                    <a:pt x="1553" y="2895"/>
                  </a:lnTo>
                  <a:lnTo>
                    <a:pt x="1553" y="2899"/>
                  </a:lnTo>
                  <a:lnTo>
                    <a:pt x="1553" y="2902"/>
                  </a:lnTo>
                  <a:lnTo>
                    <a:pt x="1552" y="2906"/>
                  </a:lnTo>
                  <a:lnTo>
                    <a:pt x="1549" y="2911"/>
                  </a:lnTo>
                  <a:lnTo>
                    <a:pt x="1547" y="2915"/>
                  </a:lnTo>
                  <a:lnTo>
                    <a:pt x="1545" y="2919"/>
                  </a:lnTo>
                  <a:lnTo>
                    <a:pt x="1543" y="2920"/>
                  </a:lnTo>
                  <a:lnTo>
                    <a:pt x="1541" y="2922"/>
                  </a:lnTo>
                  <a:lnTo>
                    <a:pt x="1541" y="2922"/>
                  </a:lnTo>
                  <a:lnTo>
                    <a:pt x="1543" y="2921"/>
                  </a:lnTo>
                  <a:lnTo>
                    <a:pt x="1546" y="2920"/>
                  </a:lnTo>
                  <a:lnTo>
                    <a:pt x="1550" y="2917"/>
                  </a:lnTo>
                  <a:lnTo>
                    <a:pt x="1552" y="2915"/>
                  </a:lnTo>
                  <a:lnTo>
                    <a:pt x="1557" y="2915"/>
                  </a:lnTo>
                  <a:lnTo>
                    <a:pt x="1558" y="2917"/>
                  </a:lnTo>
                  <a:lnTo>
                    <a:pt x="1555" y="2919"/>
                  </a:lnTo>
                  <a:lnTo>
                    <a:pt x="1556" y="2920"/>
                  </a:lnTo>
                  <a:lnTo>
                    <a:pt x="1559" y="2917"/>
                  </a:lnTo>
                  <a:lnTo>
                    <a:pt x="1566" y="2914"/>
                  </a:lnTo>
                  <a:lnTo>
                    <a:pt x="1595" y="2904"/>
                  </a:lnTo>
                  <a:lnTo>
                    <a:pt x="1602" y="2903"/>
                  </a:lnTo>
                  <a:lnTo>
                    <a:pt x="1612" y="2904"/>
                  </a:lnTo>
                  <a:lnTo>
                    <a:pt x="1620" y="2909"/>
                  </a:lnTo>
                  <a:lnTo>
                    <a:pt x="1628" y="2915"/>
                  </a:lnTo>
                  <a:lnTo>
                    <a:pt x="1638" y="2919"/>
                  </a:lnTo>
                  <a:lnTo>
                    <a:pt x="1652" y="2923"/>
                  </a:lnTo>
                  <a:lnTo>
                    <a:pt x="1656" y="2925"/>
                  </a:lnTo>
                  <a:lnTo>
                    <a:pt x="1665" y="2926"/>
                  </a:lnTo>
                  <a:lnTo>
                    <a:pt x="1668" y="2929"/>
                  </a:lnTo>
                  <a:lnTo>
                    <a:pt x="1673" y="2934"/>
                  </a:lnTo>
                  <a:lnTo>
                    <a:pt x="1680" y="2941"/>
                  </a:lnTo>
                  <a:lnTo>
                    <a:pt x="1686" y="2945"/>
                  </a:lnTo>
                  <a:lnTo>
                    <a:pt x="1692" y="2949"/>
                  </a:lnTo>
                  <a:lnTo>
                    <a:pt x="1699" y="2956"/>
                  </a:lnTo>
                  <a:lnTo>
                    <a:pt x="1709" y="2972"/>
                  </a:lnTo>
                  <a:lnTo>
                    <a:pt x="1711" y="2974"/>
                  </a:lnTo>
                  <a:lnTo>
                    <a:pt x="1718" y="2977"/>
                  </a:lnTo>
                  <a:lnTo>
                    <a:pt x="1729" y="2980"/>
                  </a:lnTo>
                  <a:lnTo>
                    <a:pt x="1747" y="2988"/>
                  </a:lnTo>
                  <a:lnTo>
                    <a:pt x="1754" y="2991"/>
                  </a:lnTo>
                  <a:lnTo>
                    <a:pt x="1759" y="2993"/>
                  </a:lnTo>
                  <a:lnTo>
                    <a:pt x="1764" y="2995"/>
                  </a:lnTo>
                  <a:lnTo>
                    <a:pt x="1769" y="2998"/>
                  </a:lnTo>
                  <a:lnTo>
                    <a:pt x="1773" y="3002"/>
                  </a:lnTo>
                  <a:lnTo>
                    <a:pt x="1775" y="3005"/>
                  </a:lnTo>
                  <a:lnTo>
                    <a:pt x="1778" y="3008"/>
                  </a:lnTo>
                  <a:lnTo>
                    <a:pt x="1781" y="3010"/>
                  </a:lnTo>
                  <a:lnTo>
                    <a:pt x="1784" y="3012"/>
                  </a:lnTo>
                  <a:lnTo>
                    <a:pt x="1784" y="3015"/>
                  </a:lnTo>
                  <a:lnTo>
                    <a:pt x="1779" y="3027"/>
                  </a:lnTo>
                  <a:lnTo>
                    <a:pt x="1779" y="3028"/>
                  </a:lnTo>
                  <a:lnTo>
                    <a:pt x="1784" y="3019"/>
                  </a:lnTo>
                  <a:lnTo>
                    <a:pt x="1786" y="3017"/>
                  </a:lnTo>
                  <a:lnTo>
                    <a:pt x="1789" y="3016"/>
                  </a:lnTo>
                  <a:lnTo>
                    <a:pt x="1793" y="3016"/>
                  </a:lnTo>
                  <a:lnTo>
                    <a:pt x="1800" y="3018"/>
                  </a:lnTo>
                  <a:lnTo>
                    <a:pt x="1806" y="3018"/>
                  </a:lnTo>
                  <a:lnTo>
                    <a:pt x="1811" y="3017"/>
                  </a:lnTo>
                  <a:lnTo>
                    <a:pt x="1816" y="3016"/>
                  </a:lnTo>
                  <a:lnTo>
                    <a:pt x="1819" y="3016"/>
                  </a:lnTo>
                  <a:lnTo>
                    <a:pt x="1822" y="3015"/>
                  </a:lnTo>
                  <a:lnTo>
                    <a:pt x="1823" y="3015"/>
                  </a:lnTo>
                  <a:lnTo>
                    <a:pt x="1825" y="3015"/>
                  </a:lnTo>
                  <a:lnTo>
                    <a:pt x="1833" y="3017"/>
                  </a:lnTo>
                  <a:lnTo>
                    <a:pt x="1836" y="3017"/>
                  </a:lnTo>
                  <a:lnTo>
                    <a:pt x="1848" y="3020"/>
                  </a:lnTo>
                  <a:lnTo>
                    <a:pt x="1855" y="3019"/>
                  </a:lnTo>
                  <a:lnTo>
                    <a:pt x="1856" y="3019"/>
                  </a:lnTo>
                  <a:lnTo>
                    <a:pt x="1859" y="3023"/>
                  </a:lnTo>
                  <a:lnTo>
                    <a:pt x="1861" y="3023"/>
                  </a:lnTo>
                  <a:lnTo>
                    <a:pt x="1864" y="3023"/>
                  </a:lnTo>
                  <a:lnTo>
                    <a:pt x="1868" y="3024"/>
                  </a:lnTo>
                  <a:lnTo>
                    <a:pt x="1874" y="3028"/>
                  </a:lnTo>
                  <a:lnTo>
                    <a:pt x="1877" y="3032"/>
                  </a:lnTo>
                  <a:lnTo>
                    <a:pt x="1879" y="3040"/>
                  </a:lnTo>
                  <a:lnTo>
                    <a:pt x="1880" y="3042"/>
                  </a:lnTo>
                  <a:lnTo>
                    <a:pt x="1875" y="3060"/>
                  </a:lnTo>
                  <a:lnTo>
                    <a:pt x="1873" y="3067"/>
                  </a:lnTo>
                  <a:lnTo>
                    <a:pt x="1873" y="3073"/>
                  </a:lnTo>
                  <a:lnTo>
                    <a:pt x="1874" y="3077"/>
                  </a:lnTo>
                  <a:lnTo>
                    <a:pt x="1878" y="3083"/>
                  </a:lnTo>
                  <a:lnTo>
                    <a:pt x="1879" y="3084"/>
                  </a:lnTo>
                  <a:lnTo>
                    <a:pt x="1882" y="3093"/>
                  </a:lnTo>
                  <a:lnTo>
                    <a:pt x="1882" y="3097"/>
                  </a:lnTo>
                  <a:lnTo>
                    <a:pt x="1882" y="3101"/>
                  </a:lnTo>
                  <a:lnTo>
                    <a:pt x="1880" y="3108"/>
                  </a:lnTo>
                  <a:lnTo>
                    <a:pt x="1881" y="3113"/>
                  </a:lnTo>
                  <a:lnTo>
                    <a:pt x="1882" y="3121"/>
                  </a:lnTo>
                  <a:lnTo>
                    <a:pt x="1882" y="3127"/>
                  </a:lnTo>
                  <a:lnTo>
                    <a:pt x="1880" y="3130"/>
                  </a:lnTo>
                  <a:lnTo>
                    <a:pt x="1878" y="3132"/>
                  </a:lnTo>
                  <a:lnTo>
                    <a:pt x="1877" y="3137"/>
                  </a:lnTo>
                  <a:lnTo>
                    <a:pt x="1877" y="3139"/>
                  </a:lnTo>
                  <a:lnTo>
                    <a:pt x="1878" y="3143"/>
                  </a:lnTo>
                  <a:lnTo>
                    <a:pt x="1880" y="3145"/>
                  </a:lnTo>
                  <a:lnTo>
                    <a:pt x="1883" y="3147"/>
                  </a:lnTo>
                  <a:lnTo>
                    <a:pt x="1886" y="3150"/>
                  </a:lnTo>
                  <a:lnTo>
                    <a:pt x="1891" y="3159"/>
                  </a:lnTo>
                  <a:lnTo>
                    <a:pt x="1895" y="3164"/>
                  </a:lnTo>
                  <a:lnTo>
                    <a:pt x="1899" y="3171"/>
                  </a:lnTo>
                  <a:lnTo>
                    <a:pt x="1900" y="3174"/>
                  </a:lnTo>
                  <a:lnTo>
                    <a:pt x="1899" y="3176"/>
                  </a:lnTo>
                  <a:lnTo>
                    <a:pt x="1898" y="3178"/>
                  </a:lnTo>
                  <a:lnTo>
                    <a:pt x="1894" y="3180"/>
                  </a:lnTo>
                  <a:lnTo>
                    <a:pt x="1892" y="3182"/>
                  </a:lnTo>
                  <a:lnTo>
                    <a:pt x="1893" y="3182"/>
                  </a:lnTo>
                  <a:lnTo>
                    <a:pt x="1898" y="3180"/>
                  </a:lnTo>
                  <a:lnTo>
                    <a:pt x="1901" y="3180"/>
                  </a:lnTo>
                  <a:lnTo>
                    <a:pt x="1904" y="3182"/>
                  </a:lnTo>
                  <a:lnTo>
                    <a:pt x="1905" y="3186"/>
                  </a:lnTo>
                  <a:lnTo>
                    <a:pt x="1909" y="3188"/>
                  </a:lnTo>
                  <a:lnTo>
                    <a:pt x="1915" y="3191"/>
                  </a:lnTo>
                  <a:lnTo>
                    <a:pt x="1920" y="3194"/>
                  </a:lnTo>
                  <a:lnTo>
                    <a:pt x="1928" y="3203"/>
                  </a:lnTo>
                  <a:lnTo>
                    <a:pt x="1929" y="3206"/>
                  </a:lnTo>
                  <a:lnTo>
                    <a:pt x="1932" y="3210"/>
                  </a:lnTo>
                  <a:lnTo>
                    <a:pt x="1935" y="3218"/>
                  </a:lnTo>
                  <a:lnTo>
                    <a:pt x="1936" y="3222"/>
                  </a:lnTo>
                  <a:lnTo>
                    <a:pt x="1936" y="3224"/>
                  </a:lnTo>
                  <a:lnTo>
                    <a:pt x="1935" y="3227"/>
                  </a:lnTo>
                  <a:lnTo>
                    <a:pt x="1929" y="3230"/>
                  </a:lnTo>
                  <a:lnTo>
                    <a:pt x="1923" y="3238"/>
                  </a:lnTo>
                  <a:lnTo>
                    <a:pt x="1925" y="3237"/>
                  </a:lnTo>
                  <a:lnTo>
                    <a:pt x="1929" y="3235"/>
                  </a:lnTo>
                  <a:lnTo>
                    <a:pt x="1936" y="3229"/>
                  </a:lnTo>
                  <a:lnTo>
                    <a:pt x="1938" y="3227"/>
                  </a:lnTo>
                  <a:lnTo>
                    <a:pt x="1942" y="3228"/>
                  </a:lnTo>
                  <a:lnTo>
                    <a:pt x="1947" y="3230"/>
                  </a:lnTo>
                  <a:lnTo>
                    <a:pt x="1952" y="3232"/>
                  </a:lnTo>
                  <a:lnTo>
                    <a:pt x="1956" y="3235"/>
                  </a:lnTo>
                  <a:lnTo>
                    <a:pt x="1962" y="3244"/>
                  </a:lnTo>
                  <a:lnTo>
                    <a:pt x="1968" y="3251"/>
                  </a:lnTo>
                  <a:lnTo>
                    <a:pt x="1972" y="3256"/>
                  </a:lnTo>
                  <a:lnTo>
                    <a:pt x="1970" y="3253"/>
                  </a:lnTo>
                  <a:lnTo>
                    <a:pt x="1968" y="3248"/>
                  </a:lnTo>
                  <a:lnTo>
                    <a:pt x="1962" y="3241"/>
                  </a:lnTo>
                  <a:lnTo>
                    <a:pt x="1960" y="3238"/>
                  </a:lnTo>
                  <a:lnTo>
                    <a:pt x="1959" y="3237"/>
                  </a:lnTo>
                  <a:lnTo>
                    <a:pt x="1959" y="3235"/>
                  </a:lnTo>
                  <a:lnTo>
                    <a:pt x="1959" y="3231"/>
                  </a:lnTo>
                  <a:lnTo>
                    <a:pt x="1961" y="3227"/>
                  </a:lnTo>
                  <a:lnTo>
                    <a:pt x="1962" y="3223"/>
                  </a:lnTo>
                  <a:lnTo>
                    <a:pt x="1964" y="3221"/>
                  </a:lnTo>
                  <a:lnTo>
                    <a:pt x="1965" y="3219"/>
                  </a:lnTo>
                  <a:lnTo>
                    <a:pt x="1966" y="3217"/>
                  </a:lnTo>
                  <a:lnTo>
                    <a:pt x="1967" y="3215"/>
                  </a:lnTo>
                  <a:lnTo>
                    <a:pt x="1972" y="3212"/>
                  </a:lnTo>
                  <a:lnTo>
                    <a:pt x="1973" y="3212"/>
                  </a:lnTo>
                  <a:lnTo>
                    <a:pt x="1974" y="3216"/>
                  </a:lnTo>
                  <a:lnTo>
                    <a:pt x="1975" y="3217"/>
                  </a:lnTo>
                  <a:lnTo>
                    <a:pt x="1978" y="3218"/>
                  </a:lnTo>
                  <a:lnTo>
                    <a:pt x="1979" y="3219"/>
                  </a:lnTo>
                  <a:lnTo>
                    <a:pt x="1981" y="3221"/>
                  </a:lnTo>
                  <a:lnTo>
                    <a:pt x="1983" y="3223"/>
                  </a:lnTo>
                  <a:lnTo>
                    <a:pt x="1983" y="3224"/>
                  </a:lnTo>
                  <a:lnTo>
                    <a:pt x="1984" y="3231"/>
                  </a:lnTo>
                  <a:lnTo>
                    <a:pt x="1986" y="3234"/>
                  </a:lnTo>
                  <a:lnTo>
                    <a:pt x="1986" y="3230"/>
                  </a:lnTo>
                  <a:lnTo>
                    <a:pt x="1987" y="3224"/>
                  </a:lnTo>
                  <a:lnTo>
                    <a:pt x="1988" y="3223"/>
                  </a:lnTo>
                  <a:lnTo>
                    <a:pt x="1991" y="3219"/>
                  </a:lnTo>
                  <a:lnTo>
                    <a:pt x="1991" y="3217"/>
                  </a:lnTo>
                  <a:lnTo>
                    <a:pt x="1990" y="3215"/>
                  </a:lnTo>
                  <a:lnTo>
                    <a:pt x="1983" y="3207"/>
                  </a:lnTo>
                  <a:lnTo>
                    <a:pt x="1983" y="3205"/>
                  </a:lnTo>
                  <a:lnTo>
                    <a:pt x="1985" y="3203"/>
                  </a:lnTo>
                  <a:lnTo>
                    <a:pt x="1986" y="3201"/>
                  </a:lnTo>
                  <a:lnTo>
                    <a:pt x="1987" y="3197"/>
                  </a:lnTo>
                  <a:lnTo>
                    <a:pt x="1988" y="3195"/>
                  </a:lnTo>
                  <a:lnTo>
                    <a:pt x="1992" y="3191"/>
                  </a:lnTo>
                  <a:lnTo>
                    <a:pt x="1995" y="3186"/>
                  </a:lnTo>
                  <a:lnTo>
                    <a:pt x="1997" y="3182"/>
                  </a:lnTo>
                  <a:lnTo>
                    <a:pt x="1999" y="3180"/>
                  </a:lnTo>
                  <a:lnTo>
                    <a:pt x="2000" y="3179"/>
                  </a:lnTo>
                  <a:lnTo>
                    <a:pt x="1998" y="3178"/>
                  </a:lnTo>
                  <a:lnTo>
                    <a:pt x="1998" y="3177"/>
                  </a:lnTo>
                  <a:lnTo>
                    <a:pt x="1997" y="3172"/>
                  </a:lnTo>
                  <a:lnTo>
                    <a:pt x="1996" y="3167"/>
                  </a:lnTo>
                  <a:lnTo>
                    <a:pt x="1995" y="3165"/>
                  </a:lnTo>
                  <a:lnTo>
                    <a:pt x="1991" y="3160"/>
                  </a:lnTo>
                  <a:lnTo>
                    <a:pt x="1990" y="3159"/>
                  </a:lnTo>
                  <a:lnTo>
                    <a:pt x="1990" y="3154"/>
                  </a:lnTo>
                  <a:lnTo>
                    <a:pt x="1990" y="3150"/>
                  </a:lnTo>
                  <a:lnTo>
                    <a:pt x="1991" y="3148"/>
                  </a:lnTo>
                  <a:lnTo>
                    <a:pt x="1990" y="3146"/>
                  </a:lnTo>
                  <a:lnTo>
                    <a:pt x="1987" y="3142"/>
                  </a:lnTo>
                  <a:lnTo>
                    <a:pt x="1986" y="3138"/>
                  </a:lnTo>
                  <a:lnTo>
                    <a:pt x="1984" y="3130"/>
                  </a:lnTo>
                  <a:lnTo>
                    <a:pt x="1983" y="3119"/>
                  </a:lnTo>
                  <a:lnTo>
                    <a:pt x="1981" y="3110"/>
                  </a:lnTo>
                  <a:lnTo>
                    <a:pt x="1979" y="3106"/>
                  </a:lnTo>
                  <a:lnTo>
                    <a:pt x="1979" y="3102"/>
                  </a:lnTo>
                  <a:lnTo>
                    <a:pt x="1980" y="3101"/>
                  </a:lnTo>
                  <a:lnTo>
                    <a:pt x="1981" y="3097"/>
                  </a:lnTo>
                  <a:lnTo>
                    <a:pt x="1983" y="3096"/>
                  </a:lnTo>
                  <a:lnTo>
                    <a:pt x="1984" y="3096"/>
                  </a:lnTo>
                  <a:lnTo>
                    <a:pt x="1984" y="3095"/>
                  </a:lnTo>
                  <a:lnTo>
                    <a:pt x="1981" y="3093"/>
                  </a:lnTo>
                  <a:lnTo>
                    <a:pt x="1980" y="3091"/>
                  </a:lnTo>
                  <a:lnTo>
                    <a:pt x="1980" y="3089"/>
                  </a:lnTo>
                  <a:lnTo>
                    <a:pt x="1983" y="3087"/>
                  </a:lnTo>
                  <a:lnTo>
                    <a:pt x="1982" y="3086"/>
                  </a:lnTo>
                  <a:lnTo>
                    <a:pt x="1980" y="3084"/>
                  </a:lnTo>
                  <a:lnTo>
                    <a:pt x="1975" y="3081"/>
                  </a:lnTo>
                  <a:lnTo>
                    <a:pt x="1977" y="3081"/>
                  </a:lnTo>
                  <a:lnTo>
                    <a:pt x="1978" y="3078"/>
                  </a:lnTo>
                  <a:lnTo>
                    <a:pt x="1978" y="3078"/>
                  </a:lnTo>
                  <a:lnTo>
                    <a:pt x="1976" y="3077"/>
                  </a:lnTo>
                  <a:lnTo>
                    <a:pt x="1973" y="3075"/>
                  </a:lnTo>
                  <a:lnTo>
                    <a:pt x="1971" y="3073"/>
                  </a:lnTo>
                  <a:lnTo>
                    <a:pt x="1968" y="3068"/>
                  </a:lnTo>
                  <a:lnTo>
                    <a:pt x="1967" y="3065"/>
                  </a:lnTo>
                  <a:lnTo>
                    <a:pt x="1966" y="3060"/>
                  </a:lnTo>
                  <a:lnTo>
                    <a:pt x="1964" y="3054"/>
                  </a:lnTo>
                  <a:lnTo>
                    <a:pt x="1962" y="3052"/>
                  </a:lnTo>
                  <a:lnTo>
                    <a:pt x="1961" y="3051"/>
                  </a:lnTo>
                  <a:lnTo>
                    <a:pt x="1960" y="3051"/>
                  </a:lnTo>
                  <a:lnTo>
                    <a:pt x="1960" y="3050"/>
                  </a:lnTo>
                  <a:lnTo>
                    <a:pt x="1961" y="3049"/>
                  </a:lnTo>
                  <a:lnTo>
                    <a:pt x="1986" y="3039"/>
                  </a:lnTo>
                  <a:lnTo>
                    <a:pt x="1988" y="3037"/>
                  </a:lnTo>
                  <a:lnTo>
                    <a:pt x="1999" y="3031"/>
                  </a:lnTo>
                  <a:lnTo>
                    <a:pt x="2005" y="3028"/>
                  </a:lnTo>
                  <a:lnTo>
                    <a:pt x="2010" y="3024"/>
                  </a:lnTo>
                  <a:lnTo>
                    <a:pt x="2018" y="3019"/>
                  </a:lnTo>
                  <a:lnTo>
                    <a:pt x="2022" y="3016"/>
                  </a:lnTo>
                  <a:lnTo>
                    <a:pt x="2024" y="3013"/>
                  </a:lnTo>
                  <a:lnTo>
                    <a:pt x="2036" y="3000"/>
                  </a:lnTo>
                  <a:lnTo>
                    <a:pt x="2041" y="2994"/>
                  </a:lnTo>
                  <a:lnTo>
                    <a:pt x="2044" y="2989"/>
                  </a:lnTo>
                  <a:lnTo>
                    <a:pt x="2049" y="2983"/>
                  </a:lnTo>
                  <a:lnTo>
                    <a:pt x="2054" y="2976"/>
                  </a:lnTo>
                  <a:lnTo>
                    <a:pt x="2058" y="2969"/>
                  </a:lnTo>
                  <a:lnTo>
                    <a:pt x="2059" y="2965"/>
                  </a:lnTo>
                  <a:lnTo>
                    <a:pt x="2061" y="2955"/>
                  </a:lnTo>
                  <a:lnTo>
                    <a:pt x="2062" y="2947"/>
                  </a:lnTo>
                  <a:lnTo>
                    <a:pt x="2062" y="2935"/>
                  </a:lnTo>
                  <a:lnTo>
                    <a:pt x="2062" y="2924"/>
                  </a:lnTo>
                  <a:lnTo>
                    <a:pt x="2060" y="2907"/>
                  </a:lnTo>
                  <a:lnTo>
                    <a:pt x="2059" y="2902"/>
                  </a:lnTo>
                  <a:lnTo>
                    <a:pt x="2057" y="2895"/>
                  </a:lnTo>
                  <a:lnTo>
                    <a:pt x="2053" y="2882"/>
                  </a:lnTo>
                  <a:lnTo>
                    <a:pt x="2052" y="2879"/>
                  </a:lnTo>
                  <a:lnTo>
                    <a:pt x="2050" y="2873"/>
                  </a:lnTo>
                  <a:lnTo>
                    <a:pt x="2041" y="2857"/>
                  </a:lnTo>
                  <a:lnTo>
                    <a:pt x="2031" y="2846"/>
                  </a:lnTo>
                  <a:lnTo>
                    <a:pt x="2029" y="2844"/>
                  </a:lnTo>
                  <a:lnTo>
                    <a:pt x="2025" y="2841"/>
                  </a:lnTo>
                  <a:lnTo>
                    <a:pt x="2018" y="2837"/>
                  </a:lnTo>
                  <a:lnTo>
                    <a:pt x="2014" y="2834"/>
                  </a:lnTo>
                  <a:lnTo>
                    <a:pt x="2003" y="2823"/>
                  </a:lnTo>
                  <a:lnTo>
                    <a:pt x="2000" y="2822"/>
                  </a:lnTo>
                  <a:lnTo>
                    <a:pt x="1999" y="2819"/>
                  </a:lnTo>
                  <a:lnTo>
                    <a:pt x="1998" y="2817"/>
                  </a:lnTo>
                  <a:lnTo>
                    <a:pt x="1999" y="2811"/>
                  </a:lnTo>
                  <a:lnTo>
                    <a:pt x="1999" y="2808"/>
                  </a:lnTo>
                  <a:lnTo>
                    <a:pt x="2000" y="2805"/>
                  </a:lnTo>
                  <a:lnTo>
                    <a:pt x="2001" y="2804"/>
                  </a:lnTo>
                  <a:lnTo>
                    <a:pt x="2006" y="2795"/>
                  </a:lnTo>
                  <a:lnTo>
                    <a:pt x="2010" y="2788"/>
                  </a:lnTo>
                  <a:lnTo>
                    <a:pt x="2012" y="2785"/>
                  </a:lnTo>
                  <a:lnTo>
                    <a:pt x="2015" y="2782"/>
                  </a:lnTo>
                  <a:lnTo>
                    <a:pt x="2019" y="2778"/>
                  </a:lnTo>
                  <a:lnTo>
                    <a:pt x="2022" y="2774"/>
                  </a:lnTo>
                  <a:lnTo>
                    <a:pt x="2022" y="2772"/>
                  </a:lnTo>
                  <a:lnTo>
                    <a:pt x="2019" y="2769"/>
                  </a:lnTo>
                  <a:lnTo>
                    <a:pt x="2019" y="2768"/>
                  </a:lnTo>
                  <a:lnTo>
                    <a:pt x="2022" y="2763"/>
                  </a:lnTo>
                  <a:lnTo>
                    <a:pt x="2023" y="2761"/>
                  </a:lnTo>
                  <a:lnTo>
                    <a:pt x="2022" y="2756"/>
                  </a:lnTo>
                  <a:lnTo>
                    <a:pt x="2023" y="2755"/>
                  </a:lnTo>
                  <a:lnTo>
                    <a:pt x="2027" y="2755"/>
                  </a:lnTo>
                  <a:lnTo>
                    <a:pt x="2034" y="2761"/>
                  </a:lnTo>
                  <a:lnTo>
                    <a:pt x="2035" y="2761"/>
                  </a:lnTo>
                  <a:lnTo>
                    <a:pt x="2033" y="2759"/>
                  </a:lnTo>
                  <a:lnTo>
                    <a:pt x="2031" y="2755"/>
                  </a:lnTo>
                  <a:lnTo>
                    <a:pt x="2031" y="2752"/>
                  </a:lnTo>
                  <a:lnTo>
                    <a:pt x="2036" y="2747"/>
                  </a:lnTo>
                  <a:lnTo>
                    <a:pt x="2036" y="2745"/>
                  </a:lnTo>
                  <a:lnTo>
                    <a:pt x="2035" y="2742"/>
                  </a:lnTo>
                  <a:lnTo>
                    <a:pt x="2035" y="2739"/>
                  </a:lnTo>
                  <a:lnTo>
                    <a:pt x="2037" y="2733"/>
                  </a:lnTo>
                  <a:lnTo>
                    <a:pt x="2036" y="2731"/>
                  </a:lnTo>
                  <a:lnTo>
                    <a:pt x="2029" y="2730"/>
                  </a:lnTo>
                  <a:lnTo>
                    <a:pt x="2028" y="2729"/>
                  </a:lnTo>
                  <a:lnTo>
                    <a:pt x="2028" y="2728"/>
                  </a:lnTo>
                  <a:lnTo>
                    <a:pt x="2031" y="2726"/>
                  </a:lnTo>
                  <a:lnTo>
                    <a:pt x="2032" y="2725"/>
                  </a:lnTo>
                  <a:lnTo>
                    <a:pt x="2025" y="2711"/>
                  </a:lnTo>
                  <a:lnTo>
                    <a:pt x="2025" y="2707"/>
                  </a:lnTo>
                  <a:lnTo>
                    <a:pt x="2027" y="2701"/>
                  </a:lnTo>
                  <a:lnTo>
                    <a:pt x="2030" y="2700"/>
                  </a:lnTo>
                  <a:lnTo>
                    <a:pt x="2030" y="2698"/>
                  </a:lnTo>
                  <a:lnTo>
                    <a:pt x="2026" y="2698"/>
                  </a:lnTo>
                  <a:lnTo>
                    <a:pt x="2024" y="2697"/>
                  </a:lnTo>
                  <a:lnTo>
                    <a:pt x="2021" y="2693"/>
                  </a:lnTo>
                  <a:lnTo>
                    <a:pt x="2022" y="2690"/>
                  </a:lnTo>
                  <a:lnTo>
                    <a:pt x="2023" y="2689"/>
                  </a:lnTo>
                  <a:lnTo>
                    <a:pt x="2025" y="2683"/>
                  </a:lnTo>
                  <a:lnTo>
                    <a:pt x="2028" y="2682"/>
                  </a:lnTo>
                  <a:lnTo>
                    <a:pt x="2027" y="2681"/>
                  </a:lnTo>
                  <a:lnTo>
                    <a:pt x="2019" y="2684"/>
                  </a:lnTo>
                  <a:lnTo>
                    <a:pt x="2014" y="2681"/>
                  </a:lnTo>
                  <a:lnTo>
                    <a:pt x="2011" y="2682"/>
                  </a:lnTo>
                  <a:lnTo>
                    <a:pt x="2009" y="2681"/>
                  </a:lnTo>
                  <a:lnTo>
                    <a:pt x="2010" y="2679"/>
                  </a:lnTo>
                  <a:lnTo>
                    <a:pt x="2017" y="2669"/>
                  </a:lnTo>
                  <a:lnTo>
                    <a:pt x="2020" y="2664"/>
                  </a:lnTo>
                  <a:lnTo>
                    <a:pt x="2022" y="2659"/>
                  </a:lnTo>
                  <a:lnTo>
                    <a:pt x="2023" y="2657"/>
                  </a:lnTo>
                  <a:lnTo>
                    <a:pt x="2023" y="2655"/>
                  </a:lnTo>
                  <a:lnTo>
                    <a:pt x="2022" y="2644"/>
                  </a:lnTo>
                  <a:lnTo>
                    <a:pt x="2023" y="2641"/>
                  </a:lnTo>
                  <a:lnTo>
                    <a:pt x="2025" y="2639"/>
                  </a:lnTo>
                  <a:lnTo>
                    <a:pt x="2030" y="2633"/>
                  </a:lnTo>
                  <a:lnTo>
                    <a:pt x="2024" y="2629"/>
                  </a:lnTo>
                  <a:lnTo>
                    <a:pt x="2020" y="2624"/>
                  </a:lnTo>
                  <a:lnTo>
                    <a:pt x="2018" y="2622"/>
                  </a:lnTo>
                  <a:lnTo>
                    <a:pt x="2016" y="2620"/>
                  </a:lnTo>
                  <a:lnTo>
                    <a:pt x="2014" y="2615"/>
                  </a:lnTo>
                  <a:lnTo>
                    <a:pt x="2012" y="2609"/>
                  </a:lnTo>
                  <a:lnTo>
                    <a:pt x="2010" y="2596"/>
                  </a:lnTo>
                  <a:lnTo>
                    <a:pt x="2010" y="2589"/>
                  </a:lnTo>
                  <a:lnTo>
                    <a:pt x="2010" y="2584"/>
                  </a:lnTo>
                  <a:lnTo>
                    <a:pt x="2011" y="2582"/>
                  </a:lnTo>
                  <a:lnTo>
                    <a:pt x="2012" y="2580"/>
                  </a:lnTo>
                  <a:lnTo>
                    <a:pt x="2017" y="2575"/>
                  </a:lnTo>
                  <a:lnTo>
                    <a:pt x="2027" y="2567"/>
                  </a:lnTo>
                  <a:lnTo>
                    <a:pt x="2035" y="2564"/>
                  </a:lnTo>
                  <a:lnTo>
                    <a:pt x="2040" y="2566"/>
                  </a:lnTo>
                  <a:lnTo>
                    <a:pt x="2051" y="2567"/>
                  </a:lnTo>
                  <a:lnTo>
                    <a:pt x="2058" y="2571"/>
                  </a:lnTo>
                  <a:lnTo>
                    <a:pt x="2084" y="2582"/>
                  </a:lnTo>
                  <a:lnTo>
                    <a:pt x="2089" y="2586"/>
                  </a:lnTo>
                  <a:lnTo>
                    <a:pt x="2085" y="2591"/>
                  </a:lnTo>
                  <a:lnTo>
                    <a:pt x="2085" y="2591"/>
                  </a:lnTo>
                  <a:lnTo>
                    <a:pt x="2094" y="2584"/>
                  </a:lnTo>
                  <a:lnTo>
                    <a:pt x="2098" y="2583"/>
                  </a:lnTo>
                  <a:lnTo>
                    <a:pt x="2099" y="2582"/>
                  </a:lnTo>
                  <a:lnTo>
                    <a:pt x="2107" y="2585"/>
                  </a:lnTo>
                  <a:lnTo>
                    <a:pt x="2110" y="2586"/>
                  </a:lnTo>
                  <a:lnTo>
                    <a:pt x="2114" y="2588"/>
                  </a:lnTo>
                  <a:lnTo>
                    <a:pt x="2122" y="2595"/>
                  </a:lnTo>
                  <a:lnTo>
                    <a:pt x="2122" y="2595"/>
                  </a:lnTo>
                  <a:lnTo>
                    <a:pt x="2120" y="2591"/>
                  </a:lnTo>
                  <a:lnTo>
                    <a:pt x="2121" y="2589"/>
                  </a:lnTo>
                  <a:lnTo>
                    <a:pt x="2129" y="2585"/>
                  </a:lnTo>
                  <a:lnTo>
                    <a:pt x="2135" y="2581"/>
                  </a:lnTo>
                  <a:lnTo>
                    <a:pt x="2141" y="2578"/>
                  </a:lnTo>
                  <a:lnTo>
                    <a:pt x="2146" y="2574"/>
                  </a:lnTo>
                  <a:lnTo>
                    <a:pt x="2150" y="2571"/>
                  </a:lnTo>
                  <a:lnTo>
                    <a:pt x="2152" y="2571"/>
                  </a:lnTo>
                  <a:lnTo>
                    <a:pt x="2155" y="2572"/>
                  </a:lnTo>
                  <a:lnTo>
                    <a:pt x="2161" y="2578"/>
                  </a:lnTo>
                  <a:lnTo>
                    <a:pt x="2165" y="2581"/>
                  </a:lnTo>
                  <a:lnTo>
                    <a:pt x="2168" y="2584"/>
                  </a:lnTo>
                  <a:lnTo>
                    <a:pt x="2173" y="2590"/>
                  </a:lnTo>
                  <a:lnTo>
                    <a:pt x="2174" y="2591"/>
                  </a:lnTo>
                  <a:lnTo>
                    <a:pt x="2178" y="2595"/>
                  </a:lnTo>
                  <a:lnTo>
                    <a:pt x="2183" y="2595"/>
                  </a:lnTo>
                  <a:lnTo>
                    <a:pt x="2184" y="2595"/>
                  </a:lnTo>
                  <a:lnTo>
                    <a:pt x="2185" y="2596"/>
                  </a:lnTo>
                  <a:lnTo>
                    <a:pt x="2185" y="2599"/>
                  </a:lnTo>
                  <a:lnTo>
                    <a:pt x="2186" y="2600"/>
                  </a:lnTo>
                  <a:lnTo>
                    <a:pt x="2186" y="2602"/>
                  </a:lnTo>
                  <a:lnTo>
                    <a:pt x="2185" y="2606"/>
                  </a:lnTo>
                  <a:lnTo>
                    <a:pt x="2181" y="2615"/>
                  </a:lnTo>
                  <a:lnTo>
                    <a:pt x="2183" y="2615"/>
                  </a:lnTo>
                  <a:lnTo>
                    <a:pt x="2185" y="2613"/>
                  </a:lnTo>
                  <a:lnTo>
                    <a:pt x="2188" y="2610"/>
                  </a:lnTo>
                  <a:lnTo>
                    <a:pt x="2190" y="2609"/>
                  </a:lnTo>
                  <a:lnTo>
                    <a:pt x="2195" y="2611"/>
                  </a:lnTo>
                  <a:lnTo>
                    <a:pt x="2199" y="2615"/>
                  </a:lnTo>
                  <a:lnTo>
                    <a:pt x="2200" y="2617"/>
                  </a:lnTo>
                  <a:lnTo>
                    <a:pt x="2202" y="2621"/>
                  </a:lnTo>
                  <a:lnTo>
                    <a:pt x="2204" y="2622"/>
                  </a:lnTo>
                  <a:lnTo>
                    <a:pt x="2205" y="2625"/>
                  </a:lnTo>
                  <a:lnTo>
                    <a:pt x="2205" y="2626"/>
                  </a:lnTo>
                  <a:lnTo>
                    <a:pt x="2203" y="2628"/>
                  </a:lnTo>
                  <a:lnTo>
                    <a:pt x="2198" y="2630"/>
                  </a:lnTo>
                  <a:lnTo>
                    <a:pt x="2199" y="2632"/>
                  </a:lnTo>
                  <a:lnTo>
                    <a:pt x="2206" y="2630"/>
                  </a:lnTo>
                  <a:lnTo>
                    <a:pt x="2208" y="2628"/>
                  </a:lnTo>
                  <a:lnTo>
                    <a:pt x="2209" y="2625"/>
                  </a:lnTo>
                  <a:lnTo>
                    <a:pt x="2211" y="2625"/>
                  </a:lnTo>
                  <a:lnTo>
                    <a:pt x="2218" y="2630"/>
                  </a:lnTo>
                  <a:lnTo>
                    <a:pt x="2219" y="2631"/>
                  </a:lnTo>
                  <a:lnTo>
                    <a:pt x="2219" y="2633"/>
                  </a:lnTo>
                  <a:lnTo>
                    <a:pt x="2218" y="2634"/>
                  </a:lnTo>
                  <a:lnTo>
                    <a:pt x="2214" y="2636"/>
                  </a:lnTo>
                  <a:lnTo>
                    <a:pt x="2211" y="2639"/>
                  </a:lnTo>
                  <a:lnTo>
                    <a:pt x="2211" y="2641"/>
                  </a:lnTo>
                  <a:lnTo>
                    <a:pt x="2213" y="2643"/>
                  </a:lnTo>
                  <a:lnTo>
                    <a:pt x="2218" y="2643"/>
                  </a:lnTo>
                  <a:lnTo>
                    <a:pt x="2218" y="2644"/>
                  </a:lnTo>
                  <a:lnTo>
                    <a:pt x="2215" y="2646"/>
                  </a:lnTo>
                  <a:lnTo>
                    <a:pt x="2214" y="2648"/>
                  </a:lnTo>
                  <a:lnTo>
                    <a:pt x="2220" y="2657"/>
                  </a:lnTo>
                  <a:lnTo>
                    <a:pt x="2225" y="2659"/>
                  </a:lnTo>
                  <a:lnTo>
                    <a:pt x="2227" y="2660"/>
                  </a:lnTo>
                  <a:lnTo>
                    <a:pt x="2233" y="2660"/>
                  </a:lnTo>
                  <a:lnTo>
                    <a:pt x="2237" y="2661"/>
                  </a:lnTo>
                  <a:lnTo>
                    <a:pt x="2247" y="2666"/>
                  </a:lnTo>
                  <a:lnTo>
                    <a:pt x="2253" y="2667"/>
                  </a:lnTo>
                  <a:lnTo>
                    <a:pt x="2258" y="2666"/>
                  </a:lnTo>
                  <a:lnTo>
                    <a:pt x="2261" y="2665"/>
                  </a:lnTo>
                  <a:lnTo>
                    <a:pt x="2265" y="2667"/>
                  </a:lnTo>
                  <a:lnTo>
                    <a:pt x="2265" y="2668"/>
                  </a:lnTo>
                  <a:lnTo>
                    <a:pt x="2266" y="2671"/>
                  </a:lnTo>
                  <a:lnTo>
                    <a:pt x="2266" y="2674"/>
                  </a:lnTo>
                  <a:lnTo>
                    <a:pt x="2267" y="2678"/>
                  </a:lnTo>
                  <a:lnTo>
                    <a:pt x="2271" y="2679"/>
                  </a:lnTo>
                  <a:lnTo>
                    <a:pt x="2273" y="2679"/>
                  </a:lnTo>
                  <a:lnTo>
                    <a:pt x="2277" y="2676"/>
                  </a:lnTo>
                  <a:lnTo>
                    <a:pt x="2280" y="2675"/>
                  </a:lnTo>
                  <a:lnTo>
                    <a:pt x="2281" y="2673"/>
                  </a:lnTo>
                  <a:lnTo>
                    <a:pt x="2282" y="2668"/>
                  </a:lnTo>
                  <a:lnTo>
                    <a:pt x="2282" y="2666"/>
                  </a:lnTo>
                  <a:lnTo>
                    <a:pt x="2284" y="2666"/>
                  </a:lnTo>
                  <a:lnTo>
                    <a:pt x="2286" y="2667"/>
                  </a:lnTo>
                  <a:lnTo>
                    <a:pt x="2287" y="2669"/>
                  </a:lnTo>
                  <a:lnTo>
                    <a:pt x="2289" y="2674"/>
                  </a:lnTo>
                  <a:lnTo>
                    <a:pt x="2289" y="2677"/>
                  </a:lnTo>
                  <a:lnTo>
                    <a:pt x="2289" y="2679"/>
                  </a:lnTo>
                  <a:lnTo>
                    <a:pt x="2288" y="2682"/>
                  </a:lnTo>
                  <a:lnTo>
                    <a:pt x="2287" y="2684"/>
                  </a:lnTo>
                  <a:lnTo>
                    <a:pt x="2284" y="2686"/>
                  </a:lnTo>
                  <a:lnTo>
                    <a:pt x="2282" y="2690"/>
                  </a:lnTo>
                  <a:lnTo>
                    <a:pt x="2279" y="2698"/>
                  </a:lnTo>
                  <a:lnTo>
                    <a:pt x="2278" y="2703"/>
                  </a:lnTo>
                  <a:lnTo>
                    <a:pt x="2278" y="2706"/>
                  </a:lnTo>
                  <a:lnTo>
                    <a:pt x="2278" y="2709"/>
                  </a:lnTo>
                  <a:lnTo>
                    <a:pt x="2279" y="2713"/>
                  </a:lnTo>
                  <a:lnTo>
                    <a:pt x="2280" y="2716"/>
                  </a:lnTo>
                  <a:lnTo>
                    <a:pt x="2282" y="2720"/>
                  </a:lnTo>
                  <a:lnTo>
                    <a:pt x="2282" y="2722"/>
                  </a:lnTo>
                  <a:lnTo>
                    <a:pt x="2282" y="2725"/>
                  </a:lnTo>
                  <a:lnTo>
                    <a:pt x="2282" y="2726"/>
                  </a:lnTo>
                  <a:lnTo>
                    <a:pt x="2281" y="2730"/>
                  </a:lnTo>
                  <a:lnTo>
                    <a:pt x="2277" y="2733"/>
                  </a:lnTo>
                  <a:lnTo>
                    <a:pt x="2271" y="2733"/>
                  </a:lnTo>
                  <a:lnTo>
                    <a:pt x="2254" y="2733"/>
                  </a:lnTo>
                  <a:lnTo>
                    <a:pt x="2249" y="2733"/>
                  </a:lnTo>
                  <a:lnTo>
                    <a:pt x="2250" y="2735"/>
                  </a:lnTo>
                  <a:lnTo>
                    <a:pt x="2255" y="2736"/>
                  </a:lnTo>
                  <a:lnTo>
                    <a:pt x="2260" y="2736"/>
                  </a:lnTo>
                  <a:lnTo>
                    <a:pt x="2277" y="2738"/>
                  </a:lnTo>
                  <a:lnTo>
                    <a:pt x="2279" y="2739"/>
                  </a:lnTo>
                  <a:lnTo>
                    <a:pt x="2281" y="2742"/>
                  </a:lnTo>
                  <a:lnTo>
                    <a:pt x="2282" y="2746"/>
                  </a:lnTo>
                  <a:lnTo>
                    <a:pt x="2283" y="2752"/>
                  </a:lnTo>
                  <a:lnTo>
                    <a:pt x="2283" y="2755"/>
                  </a:lnTo>
                  <a:lnTo>
                    <a:pt x="2283" y="2758"/>
                  </a:lnTo>
                  <a:lnTo>
                    <a:pt x="2281" y="2762"/>
                  </a:lnTo>
                  <a:lnTo>
                    <a:pt x="2280" y="2767"/>
                  </a:lnTo>
                  <a:lnTo>
                    <a:pt x="2279" y="2773"/>
                  </a:lnTo>
                  <a:lnTo>
                    <a:pt x="2281" y="2776"/>
                  </a:lnTo>
                  <a:lnTo>
                    <a:pt x="2289" y="2776"/>
                  </a:lnTo>
                  <a:lnTo>
                    <a:pt x="2292" y="2778"/>
                  </a:lnTo>
                  <a:lnTo>
                    <a:pt x="2291" y="2780"/>
                  </a:lnTo>
                  <a:lnTo>
                    <a:pt x="2288" y="2786"/>
                  </a:lnTo>
                  <a:lnTo>
                    <a:pt x="2288" y="2788"/>
                  </a:lnTo>
                  <a:lnTo>
                    <a:pt x="2289" y="2792"/>
                  </a:lnTo>
                  <a:lnTo>
                    <a:pt x="2289" y="2793"/>
                  </a:lnTo>
                  <a:lnTo>
                    <a:pt x="2288" y="2794"/>
                  </a:lnTo>
                  <a:lnTo>
                    <a:pt x="2287" y="2798"/>
                  </a:lnTo>
                  <a:lnTo>
                    <a:pt x="2286" y="2802"/>
                  </a:lnTo>
                  <a:lnTo>
                    <a:pt x="2285" y="2805"/>
                  </a:lnTo>
                  <a:lnTo>
                    <a:pt x="2283" y="2808"/>
                  </a:lnTo>
                  <a:lnTo>
                    <a:pt x="2282" y="2809"/>
                  </a:lnTo>
                  <a:lnTo>
                    <a:pt x="2281" y="2808"/>
                  </a:lnTo>
                  <a:lnTo>
                    <a:pt x="2278" y="2801"/>
                  </a:lnTo>
                  <a:lnTo>
                    <a:pt x="2277" y="2800"/>
                  </a:lnTo>
                  <a:lnTo>
                    <a:pt x="2276" y="2800"/>
                  </a:lnTo>
                  <a:lnTo>
                    <a:pt x="2276" y="2802"/>
                  </a:lnTo>
                  <a:lnTo>
                    <a:pt x="2276" y="2803"/>
                  </a:lnTo>
                  <a:lnTo>
                    <a:pt x="2276" y="2805"/>
                  </a:lnTo>
                  <a:lnTo>
                    <a:pt x="2274" y="2806"/>
                  </a:lnTo>
                  <a:lnTo>
                    <a:pt x="2271" y="2809"/>
                  </a:lnTo>
                  <a:lnTo>
                    <a:pt x="2265" y="2810"/>
                  </a:lnTo>
                  <a:lnTo>
                    <a:pt x="2265" y="2812"/>
                  </a:lnTo>
                  <a:lnTo>
                    <a:pt x="2269" y="2813"/>
                  </a:lnTo>
                  <a:lnTo>
                    <a:pt x="2274" y="2816"/>
                  </a:lnTo>
                  <a:lnTo>
                    <a:pt x="2277" y="2816"/>
                  </a:lnTo>
                  <a:lnTo>
                    <a:pt x="2282" y="2814"/>
                  </a:lnTo>
                  <a:lnTo>
                    <a:pt x="2290" y="2807"/>
                  </a:lnTo>
                  <a:lnTo>
                    <a:pt x="2293" y="2804"/>
                  </a:lnTo>
                  <a:lnTo>
                    <a:pt x="2297" y="2804"/>
                  </a:lnTo>
                  <a:lnTo>
                    <a:pt x="2300" y="2804"/>
                  </a:lnTo>
                  <a:lnTo>
                    <a:pt x="2304" y="2804"/>
                  </a:lnTo>
                  <a:lnTo>
                    <a:pt x="2312" y="2803"/>
                  </a:lnTo>
                  <a:lnTo>
                    <a:pt x="2314" y="2804"/>
                  </a:lnTo>
                  <a:lnTo>
                    <a:pt x="2316" y="2805"/>
                  </a:lnTo>
                  <a:lnTo>
                    <a:pt x="2319" y="2808"/>
                  </a:lnTo>
                  <a:lnTo>
                    <a:pt x="2321" y="2811"/>
                  </a:lnTo>
                  <a:lnTo>
                    <a:pt x="2322" y="2813"/>
                  </a:lnTo>
                  <a:lnTo>
                    <a:pt x="2324" y="2822"/>
                  </a:lnTo>
                  <a:lnTo>
                    <a:pt x="2326" y="2824"/>
                  </a:lnTo>
                  <a:lnTo>
                    <a:pt x="2327" y="2826"/>
                  </a:lnTo>
                  <a:lnTo>
                    <a:pt x="2327" y="2829"/>
                  </a:lnTo>
                  <a:lnTo>
                    <a:pt x="2327" y="2834"/>
                  </a:lnTo>
                  <a:lnTo>
                    <a:pt x="2324" y="2845"/>
                  </a:lnTo>
                  <a:lnTo>
                    <a:pt x="2323" y="2848"/>
                  </a:lnTo>
                  <a:lnTo>
                    <a:pt x="2319" y="2854"/>
                  </a:lnTo>
                  <a:lnTo>
                    <a:pt x="2315" y="2856"/>
                  </a:lnTo>
                  <a:lnTo>
                    <a:pt x="2308" y="2858"/>
                  </a:lnTo>
                  <a:lnTo>
                    <a:pt x="2304" y="2861"/>
                  </a:lnTo>
                  <a:lnTo>
                    <a:pt x="2301" y="2863"/>
                  </a:lnTo>
                  <a:lnTo>
                    <a:pt x="2300" y="2864"/>
                  </a:lnTo>
                  <a:lnTo>
                    <a:pt x="2309" y="2860"/>
                  </a:lnTo>
                  <a:lnTo>
                    <a:pt x="2318" y="2857"/>
                  </a:lnTo>
                  <a:lnTo>
                    <a:pt x="2321" y="2855"/>
                  </a:lnTo>
                  <a:lnTo>
                    <a:pt x="2323" y="2853"/>
                  </a:lnTo>
                  <a:lnTo>
                    <a:pt x="2325" y="2848"/>
                  </a:lnTo>
                  <a:lnTo>
                    <a:pt x="2329" y="2834"/>
                  </a:lnTo>
                  <a:lnTo>
                    <a:pt x="2331" y="2830"/>
                  </a:lnTo>
                  <a:lnTo>
                    <a:pt x="2334" y="2829"/>
                  </a:lnTo>
                  <a:lnTo>
                    <a:pt x="2335" y="2830"/>
                  </a:lnTo>
                  <a:lnTo>
                    <a:pt x="2338" y="2839"/>
                  </a:lnTo>
                  <a:lnTo>
                    <a:pt x="2338" y="2840"/>
                  </a:lnTo>
                  <a:lnTo>
                    <a:pt x="2337" y="2842"/>
                  </a:lnTo>
                  <a:lnTo>
                    <a:pt x="2332" y="2850"/>
                  </a:lnTo>
                  <a:lnTo>
                    <a:pt x="2334" y="2849"/>
                  </a:lnTo>
                  <a:lnTo>
                    <a:pt x="2339" y="2842"/>
                  </a:lnTo>
                  <a:lnTo>
                    <a:pt x="2340" y="2840"/>
                  </a:lnTo>
                  <a:lnTo>
                    <a:pt x="2340" y="2836"/>
                  </a:lnTo>
                  <a:lnTo>
                    <a:pt x="2342" y="2834"/>
                  </a:lnTo>
                  <a:lnTo>
                    <a:pt x="2343" y="2835"/>
                  </a:lnTo>
                  <a:lnTo>
                    <a:pt x="2344" y="2843"/>
                  </a:lnTo>
                  <a:lnTo>
                    <a:pt x="2344" y="2850"/>
                  </a:lnTo>
                  <a:lnTo>
                    <a:pt x="2345" y="2852"/>
                  </a:lnTo>
                  <a:lnTo>
                    <a:pt x="2344" y="2858"/>
                  </a:lnTo>
                  <a:lnTo>
                    <a:pt x="2345" y="2859"/>
                  </a:lnTo>
                  <a:lnTo>
                    <a:pt x="2346" y="2854"/>
                  </a:lnTo>
                  <a:lnTo>
                    <a:pt x="2346" y="2850"/>
                  </a:lnTo>
                  <a:lnTo>
                    <a:pt x="2347" y="2847"/>
                  </a:lnTo>
                  <a:lnTo>
                    <a:pt x="2348" y="2845"/>
                  </a:lnTo>
                  <a:lnTo>
                    <a:pt x="2354" y="2840"/>
                  </a:lnTo>
                  <a:lnTo>
                    <a:pt x="2361" y="2836"/>
                  </a:lnTo>
                  <a:lnTo>
                    <a:pt x="2365" y="2832"/>
                  </a:lnTo>
                  <a:lnTo>
                    <a:pt x="2369" y="2830"/>
                  </a:lnTo>
                  <a:lnTo>
                    <a:pt x="2375" y="2829"/>
                  </a:lnTo>
                  <a:lnTo>
                    <a:pt x="2379" y="2825"/>
                  </a:lnTo>
                  <a:lnTo>
                    <a:pt x="2380" y="2820"/>
                  </a:lnTo>
                  <a:lnTo>
                    <a:pt x="2382" y="2816"/>
                  </a:lnTo>
                  <a:lnTo>
                    <a:pt x="2383" y="2814"/>
                  </a:lnTo>
                  <a:lnTo>
                    <a:pt x="2387" y="2810"/>
                  </a:lnTo>
                  <a:lnTo>
                    <a:pt x="2389" y="2810"/>
                  </a:lnTo>
                  <a:lnTo>
                    <a:pt x="2391" y="2811"/>
                  </a:lnTo>
                  <a:lnTo>
                    <a:pt x="2393" y="2814"/>
                  </a:lnTo>
                  <a:lnTo>
                    <a:pt x="2395" y="2818"/>
                  </a:lnTo>
                  <a:lnTo>
                    <a:pt x="2397" y="2821"/>
                  </a:lnTo>
                  <a:lnTo>
                    <a:pt x="2397" y="2824"/>
                  </a:lnTo>
                  <a:lnTo>
                    <a:pt x="2398" y="2832"/>
                  </a:lnTo>
                  <a:lnTo>
                    <a:pt x="2398" y="2832"/>
                  </a:lnTo>
                  <a:lnTo>
                    <a:pt x="2400" y="2826"/>
                  </a:lnTo>
                  <a:lnTo>
                    <a:pt x="2400" y="2824"/>
                  </a:lnTo>
                  <a:lnTo>
                    <a:pt x="2400" y="2821"/>
                  </a:lnTo>
                  <a:lnTo>
                    <a:pt x="2400" y="2819"/>
                  </a:lnTo>
                  <a:lnTo>
                    <a:pt x="2397" y="2813"/>
                  </a:lnTo>
                  <a:lnTo>
                    <a:pt x="2397" y="2810"/>
                  </a:lnTo>
                  <a:lnTo>
                    <a:pt x="2397" y="2809"/>
                  </a:lnTo>
                  <a:lnTo>
                    <a:pt x="2399" y="2807"/>
                  </a:lnTo>
                  <a:lnTo>
                    <a:pt x="2403" y="2807"/>
                  </a:lnTo>
                  <a:lnTo>
                    <a:pt x="2403" y="2806"/>
                  </a:lnTo>
                  <a:lnTo>
                    <a:pt x="2401" y="2804"/>
                  </a:lnTo>
                  <a:lnTo>
                    <a:pt x="2401" y="2802"/>
                  </a:lnTo>
                  <a:lnTo>
                    <a:pt x="2403" y="2799"/>
                  </a:lnTo>
                  <a:lnTo>
                    <a:pt x="2404" y="2799"/>
                  </a:lnTo>
                  <a:lnTo>
                    <a:pt x="2408" y="2799"/>
                  </a:lnTo>
                  <a:lnTo>
                    <a:pt x="2407" y="2797"/>
                  </a:lnTo>
                  <a:lnTo>
                    <a:pt x="2407" y="2796"/>
                  </a:lnTo>
                  <a:lnTo>
                    <a:pt x="2408" y="2795"/>
                  </a:lnTo>
                  <a:lnTo>
                    <a:pt x="2413" y="2796"/>
                  </a:lnTo>
                  <a:lnTo>
                    <a:pt x="2413" y="2795"/>
                  </a:lnTo>
                  <a:lnTo>
                    <a:pt x="2417" y="2795"/>
                  </a:lnTo>
                  <a:lnTo>
                    <a:pt x="2418" y="2793"/>
                  </a:lnTo>
                  <a:lnTo>
                    <a:pt x="2414" y="2791"/>
                  </a:lnTo>
                  <a:lnTo>
                    <a:pt x="2411" y="2790"/>
                  </a:lnTo>
                  <a:lnTo>
                    <a:pt x="2409" y="2789"/>
                  </a:lnTo>
                  <a:lnTo>
                    <a:pt x="2409" y="2788"/>
                  </a:lnTo>
                  <a:lnTo>
                    <a:pt x="2408" y="2784"/>
                  </a:lnTo>
                  <a:lnTo>
                    <a:pt x="2408" y="2783"/>
                  </a:lnTo>
                  <a:lnTo>
                    <a:pt x="2409" y="2783"/>
                  </a:lnTo>
                  <a:lnTo>
                    <a:pt x="2411" y="2784"/>
                  </a:lnTo>
                  <a:lnTo>
                    <a:pt x="2412" y="2782"/>
                  </a:lnTo>
                  <a:lnTo>
                    <a:pt x="2413" y="2777"/>
                  </a:lnTo>
                  <a:lnTo>
                    <a:pt x="2414" y="2776"/>
                  </a:lnTo>
                  <a:lnTo>
                    <a:pt x="2417" y="2778"/>
                  </a:lnTo>
                  <a:lnTo>
                    <a:pt x="2417" y="2777"/>
                  </a:lnTo>
                  <a:lnTo>
                    <a:pt x="2414" y="2769"/>
                  </a:lnTo>
                  <a:lnTo>
                    <a:pt x="2415" y="2768"/>
                  </a:lnTo>
                  <a:lnTo>
                    <a:pt x="2419" y="2768"/>
                  </a:lnTo>
                  <a:lnTo>
                    <a:pt x="2422" y="2768"/>
                  </a:lnTo>
                  <a:lnTo>
                    <a:pt x="2428" y="2774"/>
                  </a:lnTo>
                  <a:lnTo>
                    <a:pt x="2429" y="2773"/>
                  </a:lnTo>
                  <a:lnTo>
                    <a:pt x="2428" y="2772"/>
                  </a:lnTo>
                  <a:lnTo>
                    <a:pt x="2425" y="2768"/>
                  </a:lnTo>
                  <a:lnTo>
                    <a:pt x="2422" y="2766"/>
                  </a:lnTo>
                  <a:lnTo>
                    <a:pt x="2419" y="2765"/>
                  </a:lnTo>
                  <a:lnTo>
                    <a:pt x="2417" y="2764"/>
                  </a:lnTo>
                  <a:lnTo>
                    <a:pt x="2415" y="2759"/>
                  </a:lnTo>
                  <a:lnTo>
                    <a:pt x="2414" y="2757"/>
                  </a:lnTo>
                  <a:lnTo>
                    <a:pt x="2415" y="2754"/>
                  </a:lnTo>
                  <a:lnTo>
                    <a:pt x="2416" y="2748"/>
                  </a:lnTo>
                  <a:lnTo>
                    <a:pt x="2417" y="2747"/>
                  </a:lnTo>
                  <a:lnTo>
                    <a:pt x="2419" y="2747"/>
                  </a:lnTo>
                  <a:lnTo>
                    <a:pt x="2421" y="2746"/>
                  </a:lnTo>
                  <a:lnTo>
                    <a:pt x="2424" y="2747"/>
                  </a:lnTo>
                  <a:lnTo>
                    <a:pt x="2428" y="2750"/>
                  </a:lnTo>
                  <a:lnTo>
                    <a:pt x="2429" y="2749"/>
                  </a:lnTo>
                  <a:lnTo>
                    <a:pt x="2426" y="2747"/>
                  </a:lnTo>
                  <a:lnTo>
                    <a:pt x="2425" y="2746"/>
                  </a:lnTo>
                  <a:lnTo>
                    <a:pt x="2424" y="2743"/>
                  </a:lnTo>
                  <a:lnTo>
                    <a:pt x="2425" y="2740"/>
                  </a:lnTo>
                  <a:lnTo>
                    <a:pt x="2426" y="2735"/>
                  </a:lnTo>
                  <a:lnTo>
                    <a:pt x="2428" y="2730"/>
                  </a:lnTo>
                  <a:lnTo>
                    <a:pt x="2432" y="2718"/>
                  </a:lnTo>
                  <a:lnTo>
                    <a:pt x="2434" y="2716"/>
                  </a:lnTo>
                  <a:lnTo>
                    <a:pt x="2435" y="2714"/>
                  </a:lnTo>
                  <a:lnTo>
                    <a:pt x="2436" y="2713"/>
                  </a:lnTo>
                  <a:lnTo>
                    <a:pt x="2439" y="2713"/>
                  </a:lnTo>
                  <a:lnTo>
                    <a:pt x="2446" y="2717"/>
                  </a:lnTo>
                  <a:lnTo>
                    <a:pt x="2448" y="2720"/>
                  </a:lnTo>
                  <a:lnTo>
                    <a:pt x="2449" y="2724"/>
                  </a:lnTo>
                  <a:lnTo>
                    <a:pt x="2446" y="2728"/>
                  </a:lnTo>
                  <a:lnTo>
                    <a:pt x="2439" y="2732"/>
                  </a:lnTo>
                  <a:lnTo>
                    <a:pt x="2438" y="2734"/>
                  </a:lnTo>
                  <a:lnTo>
                    <a:pt x="2439" y="2735"/>
                  </a:lnTo>
                  <a:lnTo>
                    <a:pt x="2444" y="2731"/>
                  </a:lnTo>
                  <a:lnTo>
                    <a:pt x="2449" y="2730"/>
                  </a:lnTo>
                  <a:lnTo>
                    <a:pt x="2453" y="2730"/>
                  </a:lnTo>
                  <a:lnTo>
                    <a:pt x="2456" y="2736"/>
                  </a:lnTo>
                  <a:lnTo>
                    <a:pt x="2456" y="2744"/>
                  </a:lnTo>
                  <a:lnTo>
                    <a:pt x="2455" y="2751"/>
                  </a:lnTo>
                  <a:lnTo>
                    <a:pt x="2457" y="2747"/>
                  </a:lnTo>
                  <a:lnTo>
                    <a:pt x="2460" y="2746"/>
                  </a:lnTo>
                  <a:lnTo>
                    <a:pt x="2463" y="2750"/>
                  </a:lnTo>
                  <a:lnTo>
                    <a:pt x="2463" y="2753"/>
                  </a:lnTo>
                  <a:lnTo>
                    <a:pt x="2465" y="2757"/>
                  </a:lnTo>
                  <a:lnTo>
                    <a:pt x="2467" y="2761"/>
                  </a:lnTo>
                  <a:lnTo>
                    <a:pt x="2470" y="2765"/>
                  </a:lnTo>
                  <a:lnTo>
                    <a:pt x="2467" y="2769"/>
                  </a:lnTo>
                  <a:lnTo>
                    <a:pt x="2463" y="2772"/>
                  </a:lnTo>
                  <a:lnTo>
                    <a:pt x="2464" y="2774"/>
                  </a:lnTo>
                  <a:lnTo>
                    <a:pt x="2469" y="2776"/>
                  </a:lnTo>
                  <a:lnTo>
                    <a:pt x="2470" y="2777"/>
                  </a:lnTo>
                  <a:lnTo>
                    <a:pt x="2469" y="2780"/>
                  </a:lnTo>
                  <a:lnTo>
                    <a:pt x="2470" y="2780"/>
                  </a:lnTo>
                  <a:lnTo>
                    <a:pt x="2474" y="2776"/>
                  </a:lnTo>
                  <a:lnTo>
                    <a:pt x="2477" y="2777"/>
                  </a:lnTo>
                  <a:lnTo>
                    <a:pt x="2481" y="2785"/>
                  </a:lnTo>
                  <a:lnTo>
                    <a:pt x="2478" y="2790"/>
                  </a:lnTo>
                  <a:lnTo>
                    <a:pt x="2474" y="2793"/>
                  </a:lnTo>
                  <a:lnTo>
                    <a:pt x="2470" y="2793"/>
                  </a:lnTo>
                  <a:lnTo>
                    <a:pt x="2465" y="2793"/>
                  </a:lnTo>
                  <a:lnTo>
                    <a:pt x="2463" y="2794"/>
                  </a:lnTo>
                  <a:lnTo>
                    <a:pt x="2464" y="2796"/>
                  </a:lnTo>
                  <a:lnTo>
                    <a:pt x="2469" y="2796"/>
                  </a:lnTo>
                  <a:lnTo>
                    <a:pt x="2476" y="2794"/>
                  </a:lnTo>
                  <a:lnTo>
                    <a:pt x="2482" y="2793"/>
                  </a:lnTo>
                  <a:lnTo>
                    <a:pt x="2483" y="2792"/>
                  </a:lnTo>
                  <a:lnTo>
                    <a:pt x="2486" y="2793"/>
                  </a:lnTo>
                  <a:lnTo>
                    <a:pt x="2487" y="2794"/>
                  </a:lnTo>
                  <a:lnTo>
                    <a:pt x="2485" y="2795"/>
                  </a:lnTo>
                  <a:lnTo>
                    <a:pt x="2484" y="2796"/>
                  </a:lnTo>
                  <a:lnTo>
                    <a:pt x="2485" y="2797"/>
                  </a:lnTo>
                  <a:lnTo>
                    <a:pt x="2487" y="2802"/>
                  </a:lnTo>
                  <a:lnTo>
                    <a:pt x="2487" y="2803"/>
                  </a:lnTo>
                  <a:lnTo>
                    <a:pt x="2485" y="2805"/>
                  </a:lnTo>
                  <a:lnTo>
                    <a:pt x="2488" y="2806"/>
                  </a:lnTo>
                  <a:lnTo>
                    <a:pt x="2493" y="2805"/>
                  </a:lnTo>
                  <a:lnTo>
                    <a:pt x="2494" y="2806"/>
                  </a:lnTo>
                  <a:lnTo>
                    <a:pt x="2496" y="2811"/>
                  </a:lnTo>
                  <a:lnTo>
                    <a:pt x="2498" y="2818"/>
                  </a:lnTo>
                  <a:lnTo>
                    <a:pt x="2491" y="2825"/>
                  </a:lnTo>
                  <a:lnTo>
                    <a:pt x="2487" y="2827"/>
                  </a:lnTo>
                  <a:lnTo>
                    <a:pt x="2482" y="2831"/>
                  </a:lnTo>
                  <a:lnTo>
                    <a:pt x="2480" y="2834"/>
                  </a:lnTo>
                  <a:lnTo>
                    <a:pt x="2477" y="2839"/>
                  </a:lnTo>
                  <a:lnTo>
                    <a:pt x="2479" y="2839"/>
                  </a:lnTo>
                  <a:lnTo>
                    <a:pt x="2485" y="2832"/>
                  </a:lnTo>
                  <a:lnTo>
                    <a:pt x="2487" y="2830"/>
                  </a:lnTo>
                  <a:lnTo>
                    <a:pt x="2489" y="2830"/>
                  </a:lnTo>
                  <a:lnTo>
                    <a:pt x="2490" y="2832"/>
                  </a:lnTo>
                  <a:lnTo>
                    <a:pt x="2489" y="2834"/>
                  </a:lnTo>
                  <a:lnTo>
                    <a:pt x="2491" y="2833"/>
                  </a:lnTo>
                  <a:lnTo>
                    <a:pt x="2499" y="2829"/>
                  </a:lnTo>
                  <a:lnTo>
                    <a:pt x="2502" y="2829"/>
                  </a:lnTo>
                  <a:lnTo>
                    <a:pt x="2507" y="2828"/>
                  </a:lnTo>
                  <a:lnTo>
                    <a:pt x="2507" y="2830"/>
                  </a:lnTo>
                  <a:lnTo>
                    <a:pt x="2504" y="2839"/>
                  </a:lnTo>
                  <a:lnTo>
                    <a:pt x="2500" y="2846"/>
                  </a:lnTo>
                  <a:lnTo>
                    <a:pt x="2492" y="2851"/>
                  </a:lnTo>
                  <a:lnTo>
                    <a:pt x="2489" y="2853"/>
                  </a:lnTo>
                  <a:lnTo>
                    <a:pt x="2486" y="2857"/>
                  </a:lnTo>
                  <a:lnTo>
                    <a:pt x="2487" y="2858"/>
                  </a:lnTo>
                  <a:lnTo>
                    <a:pt x="2494" y="2852"/>
                  </a:lnTo>
                  <a:lnTo>
                    <a:pt x="2500" y="2851"/>
                  </a:lnTo>
                  <a:lnTo>
                    <a:pt x="2507" y="2849"/>
                  </a:lnTo>
                  <a:lnTo>
                    <a:pt x="2510" y="2849"/>
                  </a:lnTo>
                  <a:lnTo>
                    <a:pt x="2517" y="2860"/>
                  </a:lnTo>
                  <a:lnTo>
                    <a:pt x="2519" y="2861"/>
                  </a:lnTo>
                  <a:lnTo>
                    <a:pt x="2523" y="2861"/>
                  </a:lnTo>
                  <a:lnTo>
                    <a:pt x="2528" y="2863"/>
                  </a:lnTo>
                  <a:lnTo>
                    <a:pt x="2529" y="2867"/>
                  </a:lnTo>
                  <a:lnTo>
                    <a:pt x="2529" y="2869"/>
                  </a:lnTo>
                  <a:lnTo>
                    <a:pt x="2527" y="2870"/>
                  </a:lnTo>
                  <a:lnTo>
                    <a:pt x="2526" y="2872"/>
                  </a:lnTo>
                  <a:lnTo>
                    <a:pt x="2528" y="2878"/>
                  </a:lnTo>
                  <a:lnTo>
                    <a:pt x="2527" y="2882"/>
                  </a:lnTo>
                  <a:lnTo>
                    <a:pt x="2523" y="2884"/>
                  </a:lnTo>
                  <a:lnTo>
                    <a:pt x="2521" y="2886"/>
                  </a:lnTo>
                  <a:lnTo>
                    <a:pt x="2518" y="2887"/>
                  </a:lnTo>
                  <a:lnTo>
                    <a:pt x="2515" y="2889"/>
                  </a:lnTo>
                  <a:lnTo>
                    <a:pt x="2514" y="2890"/>
                  </a:lnTo>
                  <a:lnTo>
                    <a:pt x="2510" y="2889"/>
                  </a:lnTo>
                  <a:lnTo>
                    <a:pt x="2512" y="2890"/>
                  </a:lnTo>
                  <a:lnTo>
                    <a:pt x="2513" y="2891"/>
                  </a:lnTo>
                  <a:lnTo>
                    <a:pt x="2517" y="2892"/>
                  </a:lnTo>
                  <a:lnTo>
                    <a:pt x="2520" y="2891"/>
                  </a:lnTo>
                  <a:lnTo>
                    <a:pt x="2523" y="2891"/>
                  </a:lnTo>
                  <a:lnTo>
                    <a:pt x="2529" y="2893"/>
                  </a:lnTo>
                  <a:lnTo>
                    <a:pt x="2530" y="2895"/>
                  </a:lnTo>
                  <a:lnTo>
                    <a:pt x="2531" y="2896"/>
                  </a:lnTo>
                  <a:lnTo>
                    <a:pt x="2530" y="2897"/>
                  </a:lnTo>
                  <a:lnTo>
                    <a:pt x="2528" y="2902"/>
                  </a:lnTo>
                  <a:lnTo>
                    <a:pt x="2527" y="2903"/>
                  </a:lnTo>
                  <a:lnTo>
                    <a:pt x="2528" y="2904"/>
                  </a:lnTo>
                  <a:lnTo>
                    <a:pt x="2530" y="2906"/>
                  </a:lnTo>
                  <a:lnTo>
                    <a:pt x="2532" y="2907"/>
                  </a:lnTo>
                  <a:lnTo>
                    <a:pt x="2535" y="2906"/>
                  </a:lnTo>
                  <a:lnTo>
                    <a:pt x="2538" y="2907"/>
                  </a:lnTo>
                  <a:lnTo>
                    <a:pt x="2548" y="2917"/>
                  </a:lnTo>
                  <a:lnTo>
                    <a:pt x="2547" y="2922"/>
                  </a:lnTo>
                  <a:lnTo>
                    <a:pt x="2546" y="2926"/>
                  </a:lnTo>
                  <a:lnTo>
                    <a:pt x="2546" y="2931"/>
                  </a:lnTo>
                  <a:lnTo>
                    <a:pt x="2546" y="2936"/>
                  </a:lnTo>
                  <a:lnTo>
                    <a:pt x="2541" y="2938"/>
                  </a:lnTo>
                  <a:lnTo>
                    <a:pt x="2524" y="2935"/>
                  </a:lnTo>
                  <a:lnTo>
                    <a:pt x="2515" y="2931"/>
                  </a:lnTo>
                  <a:lnTo>
                    <a:pt x="2514" y="2930"/>
                  </a:lnTo>
                  <a:lnTo>
                    <a:pt x="2517" y="2928"/>
                  </a:lnTo>
                  <a:lnTo>
                    <a:pt x="2514" y="2927"/>
                  </a:lnTo>
                  <a:lnTo>
                    <a:pt x="2512" y="2928"/>
                  </a:lnTo>
                  <a:lnTo>
                    <a:pt x="2510" y="2930"/>
                  </a:lnTo>
                  <a:lnTo>
                    <a:pt x="2513" y="2933"/>
                  </a:lnTo>
                  <a:lnTo>
                    <a:pt x="2523" y="2937"/>
                  </a:lnTo>
                  <a:lnTo>
                    <a:pt x="2526" y="2942"/>
                  </a:lnTo>
                  <a:lnTo>
                    <a:pt x="2530" y="2942"/>
                  </a:lnTo>
                  <a:lnTo>
                    <a:pt x="2532" y="2943"/>
                  </a:lnTo>
                  <a:lnTo>
                    <a:pt x="2534" y="2945"/>
                  </a:lnTo>
                  <a:lnTo>
                    <a:pt x="2534" y="2946"/>
                  </a:lnTo>
                  <a:lnTo>
                    <a:pt x="2529" y="2947"/>
                  </a:lnTo>
                  <a:lnTo>
                    <a:pt x="2526" y="2950"/>
                  </a:lnTo>
                  <a:lnTo>
                    <a:pt x="2528" y="2951"/>
                  </a:lnTo>
                  <a:lnTo>
                    <a:pt x="2536" y="2953"/>
                  </a:lnTo>
                  <a:lnTo>
                    <a:pt x="2541" y="2954"/>
                  </a:lnTo>
                  <a:lnTo>
                    <a:pt x="2545" y="2955"/>
                  </a:lnTo>
                  <a:lnTo>
                    <a:pt x="2542" y="2956"/>
                  </a:lnTo>
                  <a:lnTo>
                    <a:pt x="2535" y="2959"/>
                  </a:lnTo>
                  <a:lnTo>
                    <a:pt x="2535" y="2963"/>
                  </a:lnTo>
                  <a:lnTo>
                    <a:pt x="2540" y="2964"/>
                  </a:lnTo>
                  <a:lnTo>
                    <a:pt x="2545" y="2963"/>
                  </a:lnTo>
                  <a:lnTo>
                    <a:pt x="2546" y="2963"/>
                  </a:lnTo>
                  <a:lnTo>
                    <a:pt x="2548" y="2971"/>
                  </a:lnTo>
                  <a:lnTo>
                    <a:pt x="2548" y="2973"/>
                  </a:lnTo>
                  <a:lnTo>
                    <a:pt x="2543" y="2974"/>
                  </a:lnTo>
                  <a:lnTo>
                    <a:pt x="2543" y="2976"/>
                  </a:lnTo>
                  <a:lnTo>
                    <a:pt x="2547" y="2977"/>
                  </a:lnTo>
                  <a:lnTo>
                    <a:pt x="2552" y="2978"/>
                  </a:lnTo>
                  <a:lnTo>
                    <a:pt x="2554" y="2980"/>
                  </a:lnTo>
                  <a:lnTo>
                    <a:pt x="2554" y="2982"/>
                  </a:lnTo>
                  <a:lnTo>
                    <a:pt x="2555" y="2983"/>
                  </a:lnTo>
                  <a:lnTo>
                    <a:pt x="2558" y="2983"/>
                  </a:lnTo>
                  <a:lnTo>
                    <a:pt x="2562" y="2980"/>
                  </a:lnTo>
                  <a:lnTo>
                    <a:pt x="2564" y="2978"/>
                  </a:lnTo>
                  <a:lnTo>
                    <a:pt x="2566" y="2979"/>
                  </a:lnTo>
                  <a:lnTo>
                    <a:pt x="2567" y="2982"/>
                  </a:lnTo>
                  <a:lnTo>
                    <a:pt x="2570" y="2985"/>
                  </a:lnTo>
                  <a:lnTo>
                    <a:pt x="2571" y="2986"/>
                  </a:lnTo>
                  <a:lnTo>
                    <a:pt x="2572" y="2991"/>
                  </a:lnTo>
                  <a:lnTo>
                    <a:pt x="2575" y="2987"/>
                  </a:lnTo>
                  <a:lnTo>
                    <a:pt x="2577" y="2988"/>
                  </a:lnTo>
                  <a:lnTo>
                    <a:pt x="2579" y="2988"/>
                  </a:lnTo>
                  <a:lnTo>
                    <a:pt x="2578" y="2992"/>
                  </a:lnTo>
                  <a:lnTo>
                    <a:pt x="2577" y="2996"/>
                  </a:lnTo>
                  <a:lnTo>
                    <a:pt x="2579" y="2997"/>
                  </a:lnTo>
                  <a:lnTo>
                    <a:pt x="2580" y="3000"/>
                  </a:lnTo>
                  <a:lnTo>
                    <a:pt x="2584" y="3005"/>
                  </a:lnTo>
                  <a:lnTo>
                    <a:pt x="2582" y="3007"/>
                  </a:lnTo>
                  <a:lnTo>
                    <a:pt x="2578" y="3012"/>
                  </a:lnTo>
                  <a:lnTo>
                    <a:pt x="2576" y="3018"/>
                  </a:lnTo>
                  <a:lnTo>
                    <a:pt x="2576" y="3021"/>
                  </a:lnTo>
                  <a:lnTo>
                    <a:pt x="2573" y="3025"/>
                  </a:lnTo>
                  <a:lnTo>
                    <a:pt x="2570" y="3029"/>
                  </a:lnTo>
                  <a:lnTo>
                    <a:pt x="2572" y="3028"/>
                  </a:lnTo>
                  <a:lnTo>
                    <a:pt x="2579" y="3021"/>
                  </a:lnTo>
                  <a:lnTo>
                    <a:pt x="2583" y="3019"/>
                  </a:lnTo>
                  <a:lnTo>
                    <a:pt x="2592" y="3018"/>
                  </a:lnTo>
                  <a:lnTo>
                    <a:pt x="2594" y="3015"/>
                  </a:lnTo>
                  <a:lnTo>
                    <a:pt x="2598" y="3015"/>
                  </a:lnTo>
                  <a:lnTo>
                    <a:pt x="2600" y="3017"/>
                  </a:lnTo>
                  <a:lnTo>
                    <a:pt x="2600" y="3021"/>
                  </a:lnTo>
                  <a:lnTo>
                    <a:pt x="2603" y="3022"/>
                  </a:lnTo>
                  <a:lnTo>
                    <a:pt x="2605" y="3021"/>
                  </a:lnTo>
                  <a:lnTo>
                    <a:pt x="2608" y="3022"/>
                  </a:lnTo>
                  <a:lnTo>
                    <a:pt x="2606" y="3024"/>
                  </a:lnTo>
                  <a:lnTo>
                    <a:pt x="2598" y="3035"/>
                  </a:lnTo>
                  <a:lnTo>
                    <a:pt x="2596" y="3039"/>
                  </a:lnTo>
                  <a:lnTo>
                    <a:pt x="2595" y="3042"/>
                  </a:lnTo>
                  <a:lnTo>
                    <a:pt x="2598" y="3039"/>
                  </a:lnTo>
                  <a:lnTo>
                    <a:pt x="2608" y="3029"/>
                  </a:lnTo>
                  <a:lnTo>
                    <a:pt x="2609" y="3028"/>
                  </a:lnTo>
                  <a:lnTo>
                    <a:pt x="2612" y="3023"/>
                  </a:lnTo>
                  <a:lnTo>
                    <a:pt x="2614" y="3021"/>
                  </a:lnTo>
                  <a:lnTo>
                    <a:pt x="2619" y="3022"/>
                  </a:lnTo>
                  <a:lnTo>
                    <a:pt x="2622" y="3024"/>
                  </a:lnTo>
                  <a:lnTo>
                    <a:pt x="2623" y="3029"/>
                  </a:lnTo>
                  <a:lnTo>
                    <a:pt x="2625" y="3035"/>
                  </a:lnTo>
                  <a:lnTo>
                    <a:pt x="2629" y="3041"/>
                  </a:lnTo>
                  <a:lnTo>
                    <a:pt x="2638" y="3044"/>
                  </a:lnTo>
                  <a:lnTo>
                    <a:pt x="2641" y="3045"/>
                  </a:lnTo>
                  <a:lnTo>
                    <a:pt x="2647" y="3042"/>
                  </a:lnTo>
                  <a:lnTo>
                    <a:pt x="2648" y="3039"/>
                  </a:lnTo>
                  <a:lnTo>
                    <a:pt x="2652" y="3039"/>
                  </a:lnTo>
                  <a:lnTo>
                    <a:pt x="2655" y="3039"/>
                  </a:lnTo>
                  <a:lnTo>
                    <a:pt x="2656" y="3045"/>
                  </a:lnTo>
                  <a:lnTo>
                    <a:pt x="2660" y="3047"/>
                  </a:lnTo>
                  <a:lnTo>
                    <a:pt x="2663" y="3050"/>
                  </a:lnTo>
                  <a:lnTo>
                    <a:pt x="2666" y="3051"/>
                  </a:lnTo>
                  <a:lnTo>
                    <a:pt x="2671" y="3052"/>
                  </a:lnTo>
                  <a:lnTo>
                    <a:pt x="2673" y="3054"/>
                  </a:lnTo>
                  <a:lnTo>
                    <a:pt x="2673" y="3056"/>
                  </a:lnTo>
                  <a:lnTo>
                    <a:pt x="2671" y="3059"/>
                  </a:lnTo>
                  <a:lnTo>
                    <a:pt x="2668" y="3063"/>
                  </a:lnTo>
                  <a:lnTo>
                    <a:pt x="2664" y="3066"/>
                  </a:lnTo>
                  <a:lnTo>
                    <a:pt x="2658" y="3066"/>
                  </a:lnTo>
                  <a:lnTo>
                    <a:pt x="2649" y="3068"/>
                  </a:lnTo>
                  <a:lnTo>
                    <a:pt x="2649" y="3070"/>
                  </a:lnTo>
                  <a:lnTo>
                    <a:pt x="2647" y="3071"/>
                  </a:lnTo>
                  <a:lnTo>
                    <a:pt x="2643" y="3073"/>
                  </a:lnTo>
                  <a:lnTo>
                    <a:pt x="2640" y="3075"/>
                  </a:lnTo>
                  <a:lnTo>
                    <a:pt x="2636" y="3081"/>
                  </a:lnTo>
                  <a:lnTo>
                    <a:pt x="2634" y="3084"/>
                  </a:lnTo>
                  <a:lnTo>
                    <a:pt x="2631" y="3085"/>
                  </a:lnTo>
                  <a:lnTo>
                    <a:pt x="2627" y="3084"/>
                  </a:lnTo>
                  <a:lnTo>
                    <a:pt x="2625" y="3085"/>
                  </a:lnTo>
                  <a:lnTo>
                    <a:pt x="2623" y="3086"/>
                  </a:lnTo>
                  <a:lnTo>
                    <a:pt x="2622" y="3088"/>
                  </a:lnTo>
                  <a:lnTo>
                    <a:pt x="2620" y="3088"/>
                  </a:lnTo>
                  <a:lnTo>
                    <a:pt x="2615" y="3091"/>
                  </a:lnTo>
                  <a:lnTo>
                    <a:pt x="2606" y="3096"/>
                  </a:lnTo>
                  <a:lnTo>
                    <a:pt x="2601" y="3096"/>
                  </a:lnTo>
                  <a:lnTo>
                    <a:pt x="2598" y="3095"/>
                  </a:lnTo>
                  <a:lnTo>
                    <a:pt x="2595" y="3096"/>
                  </a:lnTo>
                  <a:lnTo>
                    <a:pt x="2594" y="3097"/>
                  </a:lnTo>
                  <a:lnTo>
                    <a:pt x="2589" y="3099"/>
                  </a:lnTo>
                  <a:lnTo>
                    <a:pt x="2588" y="3101"/>
                  </a:lnTo>
                  <a:lnTo>
                    <a:pt x="2587" y="3103"/>
                  </a:lnTo>
                  <a:lnTo>
                    <a:pt x="2587" y="3106"/>
                  </a:lnTo>
                  <a:lnTo>
                    <a:pt x="2586" y="3108"/>
                  </a:lnTo>
                  <a:lnTo>
                    <a:pt x="2586" y="3109"/>
                  </a:lnTo>
                  <a:lnTo>
                    <a:pt x="2581" y="3108"/>
                  </a:lnTo>
                  <a:lnTo>
                    <a:pt x="2578" y="3106"/>
                  </a:lnTo>
                  <a:lnTo>
                    <a:pt x="2578" y="3108"/>
                  </a:lnTo>
                  <a:lnTo>
                    <a:pt x="2585" y="3112"/>
                  </a:lnTo>
                  <a:lnTo>
                    <a:pt x="2587" y="3114"/>
                  </a:lnTo>
                  <a:lnTo>
                    <a:pt x="2585" y="3117"/>
                  </a:lnTo>
                  <a:lnTo>
                    <a:pt x="2581" y="3120"/>
                  </a:lnTo>
                  <a:lnTo>
                    <a:pt x="2580" y="3121"/>
                  </a:lnTo>
                  <a:lnTo>
                    <a:pt x="2582" y="3122"/>
                  </a:lnTo>
                  <a:lnTo>
                    <a:pt x="2581" y="3123"/>
                  </a:lnTo>
                  <a:lnTo>
                    <a:pt x="2579" y="3125"/>
                  </a:lnTo>
                  <a:lnTo>
                    <a:pt x="2580" y="3126"/>
                  </a:lnTo>
                  <a:lnTo>
                    <a:pt x="2580" y="3127"/>
                  </a:lnTo>
                  <a:lnTo>
                    <a:pt x="2585" y="3124"/>
                  </a:lnTo>
                  <a:lnTo>
                    <a:pt x="2591" y="3120"/>
                  </a:lnTo>
                  <a:lnTo>
                    <a:pt x="2593" y="3115"/>
                  </a:lnTo>
                  <a:lnTo>
                    <a:pt x="2595" y="3114"/>
                  </a:lnTo>
                  <a:lnTo>
                    <a:pt x="2602" y="3112"/>
                  </a:lnTo>
                  <a:lnTo>
                    <a:pt x="2606" y="3110"/>
                  </a:lnTo>
                  <a:lnTo>
                    <a:pt x="2612" y="3106"/>
                  </a:lnTo>
                  <a:lnTo>
                    <a:pt x="2618" y="3101"/>
                  </a:lnTo>
                  <a:lnTo>
                    <a:pt x="2625" y="3093"/>
                  </a:lnTo>
                  <a:lnTo>
                    <a:pt x="2633" y="3088"/>
                  </a:lnTo>
                  <a:lnTo>
                    <a:pt x="2644" y="3084"/>
                  </a:lnTo>
                  <a:lnTo>
                    <a:pt x="2651" y="3082"/>
                  </a:lnTo>
                  <a:lnTo>
                    <a:pt x="2656" y="3082"/>
                  </a:lnTo>
                  <a:lnTo>
                    <a:pt x="2656" y="3081"/>
                  </a:lnTo>
                  <a:lnTo>
                    <a:pt x="2652" y="3080"/>
                  </a:lnTo>
                  <a:lnTo>
                    <a:pt x="2648" y="3080"/>
                  </a:lnTo>
                  <a:lnTo>
                    <a:pt x="2644" y="3081"/>
                  </a:lnTo>
                  <a:lnTo>
                    <a:pt x="2643" y="3078"/>
                  </a:lnTo>
                  <a:lnTo>
                    <a:pt x="2643" y="3078"/>
                  </a:lnTo>
                  <a:lnTo>
                    <a:pt x="2644" y="3076"/>
                  </a:lnTo>
                  <a:lnTo>
                    <a:pt x="2648" y="3075"/>
                  </a:lnTo>
                  <a:lnTo>
                    <a:pt x="2666" y="3076"/>
                  </a:lnTo>
                  <a:lnTo>
                    <a:pt x="2672" y="3078"/>
                  </a:lnTo>
                  <a:lnTo>
                    <a:pt x="2680" y="3091"/>
                  </a:lnTo>
                  <a:lnTo>
                    <a:pt x="2681" y="3095"/>
                  </a:lnTo>
                  <a:lnTo>
                    <a:pt x="2682" y="3098"/>
                  </a:lnTo>
                  <a:lnTo>
                    <a:pt x="2681" y="3100"/>
                  </a:lnTo>
                  <a:lnTo>
                    <a:pt x="2678" y="3102"/>
                  </a:lnTo>
                  <a:lnTo>
                    <a:pt x="2670" y="3107"/>
                  </a:lnTo>
                  <a:lnTo>
                    <a:pt x="2669" y="3108"/>
                  </a:lnTo>
                  <a:lnTo>
                    <a:pt x="2669" y="3109"/>
                  </a:lnTo>
                  <a:lnTo>
                    <a:pt x="2672" y="3109"/>
                  </a:lnTo>
                  <a:lnTo>
                    <a:pt x="2674" y="3110"/>
                  </a:lnTo>
                  <a:lnTo>
                    <a:pt x="2676" y="3115"/>
                  </a:lnTo>
                  <a:lnTo>
                    <a:pt x="2678" y="3112"/>
                  </a:lnTo>
                  <a:lnTo>
                    <a:pt x="2685" y="3104"/>
                  </a:lnTo>
                  <a:lnTo>
                    <a:pt x="2691" y="3101"/>
                  </a:lnTo>
                  <a:lnTo>
                    <a:pt x="2696" y="3100"/>
                  </a:lnTo>
                  <a:lnTo>
                    <a:pt x="2701" y="3099"/>
                  </a:lnTo>
                  <a:lnTo>
                    <a:pt x="2703" y="3099"/>
                  </a:lnTo>
                  <a:lnTo>
                    <a:pt x="2704" y="3102"/>
                  </a:lnTo>
                  <a:lnTo>
                    <a:pt x="2707" y="3107"/>
                  </a:lnTo>
                  <a:lnTo>
                    <a:pt x="2709" y="3108"/>
                  </a:lnTo>
                  <a:lnTo>
                    <a:pt x="2715" y="3109"/>
                  </a:lnTo>
                  <a:lnTo>
                    <a:pt x="2719" y="3115"/>
                  </a:lnTo>
                  <a:lnTo>
                    <a:pt x="2721" y="3120"/>
                  </a:lnTo>
                  <a:lnTo>
                    <a:pt x="2723" y="3122"/>
                  </a:lnTo>
                  <a:lnTo>
                    <a:pt x="2722" y="3124"/>
                  </a:lnTo>
                  <a:lnTo>
                    <a:pt x="2723" y="3125"/>
                  </a:lnTo>
                  <a:lnTo>
                    <a:pt x="2724" y="3127"/>
                  </a:lnTo>
                  <a:lnTo>
                    <a:pt x="2724" y="3129"/>
                  </a:lnTo>
                  <a:lnTo>
                    <a:pt x="2724" y="3133"/>
                  </a:lnTo>
                  <a:lnTo>
                    <a:pt x="2721" y="3141"/>
                  </a:lnTo>
                  <a:lnTo>
                    <a:pt x="2723" y="3147"/>
                  </a:lnTo>
                  <a:lnTo>
                    <a:pt x="2723" y="3150"/>
                  </a:lnTo>
                  <a:lnTo>
                    <a:pt x="2722" y="3155"/>
                  </a:lnTo>
                  <a:lnTo>
                    <a:pt x="2724" y="3158"/>
                  </a:lnTo>
                  <a:lnTo>
                    <a:pt x="2724" y="3160"/>
                  </a:lnTo>
                  <a:lnTo>
                    <a:pt x="2723" y="3160"/>
                  </a:lnTo>
                  <a:lnTo>
                    <a:pt x="2713" y="3163"/>
                  </a:lnTo>
                  <a:lnTo>
                    <a:pt x="2708" y="3163"/>
                  </a:lnTo>
                  <a:lnTo>
                    <a:pt x="2707" y="3164"/>
                  </a:lnTo>
                  <a:lnTo>
                    <a:pt x="2710" y="3165"/>
                  </a:lnTo>
                  <a:lnTo>
                    <a:pt x="2717" y="3165"/>
                  </a:lnTo>
                  <a:lnTo>
                    <a:pt x="2723" y="3166"/>
                  </a:lnTo>
                  <a:lnTo>
                    <a:pt x="2726" y="3168"/>
                  </a:lnTo>
                  <a:lnTo>
                    <a:pt x="2728" y="3171"/>
                  </a:lnTo>
                  <a:lnTo>
                    <a:pt x="2727" y="3172"/>
                  </a:lnTo>
                  <a:lnTo>
                    <a:pt x="2725" y="3174"/>
                  </a:lnTo>
                  <a:lnTo>
                    <a:pt x="2721" y="3174"/>
                  </a:lnTo>
                  <a:lnTo>
                    <a:pt x="2718" y="3172"/>
                  </a:lnTo>
                  <a:lnTo>
                    <a:pt x="2718" y="3174"/>
                  </a:lnTo>
                  <a:lnTo>
                    <a:pt x="2723" y="3177"/>
                  </a:lnTo>
                  <a:lnTo>
                    <a:pt x="2725" y="3178"/>
                  </a:lnTo>
                  <a:lnTo>
                    <a:pt x="2728" y="3180"/>
                  </a:lnTo>
                  <a:lnTo>
                    <a:pt x="2728" y="3183"/>
                  </a:lnTo>
                  <a:lnTo>
                    <a:pt x="2728" y="3186"/>
                  </a:lnTo>
                  <a:lnTo>
                    <a:pt x="2717" y="3197"/>
                  </a:lnTo>
                  <a:lnTo>
                    <a:pt x="2708" y="3203"/>
                  </a:lnTo>
                  <a:lnTo>
                    <a:pt x="2701" y="3209"/>
                  </a:lnTo>
                  <a:lnTo>
                    <a:pt x="2686" y="3221"/>
                  </a:lnTo>
                  <a:lnTo>
                    <a:pt x="2685" y="3221"/>
                  </a:lnTo>
                  <a:lnTo>
                    <a:pt x="2683" y="3221"/>
                  </a:lnTo>
                  <a:lnTo>
                    <a:pt x="2676" y="3220"/>
                  </a:lnTo>
                  <a:lnTo>
                    <a:pt x="2671" y="3220"/>
                  </a:lnTo>
                  <a:lnTo>
                    <a:pt x="2661" y="3223"/>
                  </a:lnTo>
                  <a:lnTo>
                    <a:pt x="2658" y="3224"/>
                  </a:lnTo>
                  <a:lnTo>
                    <a:pt x="2653" y="3228"/>
                  </a:lnTo>
                  <a:lnTo>
                    <a:pt x="2651" y="3228"/>
                  </a:lnTo>
                  <a:lnTo>
                    <a:pt x="2645" y="3229"/>
                  </a:lnTo>
                  <a:lnTo>
                    <a:pt x="2640" y="3229"/>
                  </a:lnTo>
                  <a:lnTo>
                    <a:pt x="2638" y="3229"/>
                  </a:lnTo>
                  <a:lnTo>
                    <a:pt x="2635" y="3231"/>
                  </a:lnTo>
                  <a:lnTo>
                    <a:pt x="2634" y="3232"/>
                  </a:lnTo>
                  <a:lnTo>
                    <a:pt x="2633" y="3235"/>
                  </a:lnTo>
                  <a:lnTo>
                    <a:pt x="2620" y="3250"/>
                  </a:lnTo>
                  <a:lnTo>
                    <a:pt x="2617" y="3255"/>
                  </a:lnTo>
                  <a:lnTo>
                    <a:pt x="2610" y="3260"/>
                  </a:lnTo>
                  <a:lnTo>
                    <a:pt x="2602" y="3270"/>
                  </a:lnTo>
                  <a:lnTo>
                    <a:pt x="2596" y="3273"/>
                  </a:lnTo>
                  <a:lnTo>
                    <a:pt x="2593" y="3279"/>
                  </a:lnTo>
                  <a:lnTo>
                    <a:pt x="2587" y="3282"/>
                  </a:lnTo>
                  <a:lnTo>
                    <a:pt x="2576" y="3282"/>
                  </a:lnTo>
                  <a:lnTo>
                    <a:pt x="2570" y="3283"/>
                  </a:lnTo>
                  <a:lnTo>
                    <a:pt x="2564" y="3282"/>
                  </a:lnTo>
                  <a:lnTo>
                    <a:pt x="2559" y="3284"/>
                  </a:lnTo>
                  <a:lnTo>
                    <a:pt x="2552" y="3285"/>
                  </a:lnTo>
                  <a:lnTo>
                    <a:pt x="2549" y="3284"/>
                  </a:lnTo>
                  <a:lnTo>
                    <a:pt x="2535" y="3289"/>
                  </a:lnTo>
                  <a:lnTo>
                    <a:pt x="2531" y="3284"/>
                  </a:lnTo>
                  <a:lnTo>
                    <a:pt x="2529" y="3282"/>
                  </a:lnTo>
                  <a:lnTo>
                    <a:pt x="2521" y="3282"/>
                  </a:lnTo>
                  <a:lnTo>
                    <a:pt x="2515" y="3281"/>
                  </a:lnTo>
                  <a:lnTo>
                    <a:pt x="2508" y="3280"/>
                  </a:lnTo>
                  <a:lnTo>
                    <a:pt x="2503" y="3279"/>
                  </a:lnTo>
                  <a:lnTo>
                    <a:pt x="2499" y="3279"/>
                  </a:lnTo>
                  <a:lnTo>
                    <a:pt x="2496" y="3280"/>
                  </a:lnTo>
                  <a:lnTo>
                    <a:pt x="2489" y="3279"/>
                  </a:lnTo>
                  <a:lnTo>
                    <a:pt x="2487" y="3282"/>
                  </a:lnTo>
                  <a:lnTo>
                    <a:pt x="2476" y="3281"/>
                  </a:lnTo>
                  <a:lnTo>
                    <a:pt x="2471" y="3279"/>
                  </a:lnTo>
                  <a:lnTo>
                    <a:pt x="2467" y="3279"/>
                  </a:lnTo>
                  <a:lnTo>
                    <a:pt x="2461" y="3279"/>
                  </a:lnTo>
                  <a:lnTo>
                    <a:pt x="2456" y="3281"/>
                  </a:lnTo>
                  <a:lnTo>
                    <a:pt x="2446" y="3279"/>
                  </a:lnTo>
                  <a:lnTo>
                    <a:pt x="2435" y="3281"/>
                  </a:lnTo>
                  <a:lnTo>
                    <a:pt x="2424" y="3279"/>
                  </a:lnTo>
                  <a:lnTo>
                    <a:pt x="2422" y="3278"/>
                  </a:lnTo>
                  <a:lnTo>
                    <a:pt x="2406" y="3281"/>
                  </a:lnTo>
                  <a:lnTo>
                    <a:pt x="2400" y="3279"/>
                  </a:lnTo>
                  <a:lnTo>
                    <a:pt x="2394" y="3284"/>
                  </a:lnTo>
                  <a:lnTo>
                    <a:pt x="2391" y="3283"/>
                  </a:lnTo>
                  <a:lnTo>
                    <a:pt x="2386" y="3284"/>
                  </a:lnTo>
                  <a:lnTo>
                    <a:pt x="2385" y="3283"/>
                  </a:lnTo>
                  <a:lnTo>
                    <a:pt x="2383" y="3284"/>
                  </a:lnTo>
                  <a:lnTo>
                    <a:pt x="2381" y="3286"/>
                  </a:lnTo>
                  <a:lnTo>
                    <a:pt x="2378" y="3287"/>
                  </a:lnTo>
                  <a:lnTo>
                    <a:pt x="2375" y="3291"/>
                  </a:lnTo>
                  <a:lnTo>
                    <a:pt x="2368" y="3295"/>
                  </a:lnTo>
                  <a:lnTo>
                    <a:pt x="2359" y="3314"/>
                  </a:lnTo>
                  <a:lnTo>
                    <a:pt x="2358" y="3322"/>
                  </a:lnTo>
                  <a:lnTo>
                    <a:pt x="2354" y="3327"/>
                  </a:lnTo>
                  <a:lnTo>
                    <a:pt x="2351" y="3327"/>
                  </a:lnTo>
                  <a:lnTo>
                    <a:pt x="2349" y="3327"/>
                  </a:lnTo>
                  <a:lnTo>
                    <a:pt x="2332" y="3331"/>
                  </a:lnTo>
                  <a:lnTo>
                    <a:pt x="2325" y="3334"/>
                  </a:lnTo>
                  <a:lnTo>
                    <a:pt x="2327" y="3336"/>
                  </a:lnTo>
                  <a:lnTo>
                    <a:pt x="2325" y="3338"/>
                  </a:lnTo>
                  <a:lnTo>
                    <a:pt x="2321" y="3339"/>
                  </a:lnTo>
                  <a:lnTo>
                    <a:pt x="2317" y="3340"/>
                  </a:lnTo>
                  <a:lnTo>
                    <a:pt x="2314" y="3343"/>
                  </a:lnTo>
                  <a:lnTo>
                    <a:pt x="2313" y="3346"/>
                  </a:lnTo>
                  <a:lnTo>
                    <a:pt x="2304" y="3351"/>
                  </a:lnTo>
                  <a:lnTo>
                    <a:pt x="2295" y="3364"/>
                  </a:lnTo>
                  <a:lnTo>
                    <a:pt x="2290" y="3373"/>
                  </a:lnTo>
                  <a:lnTo>
                    <a:pt x="2285" y="3380"/>
                  </a:lnTo>
                  <a:lnTo>
                    <a:pt x="2281" y="3382"/>
                  </a:lnTo>
                  <a:lnTo>
                    <a:pt x="2278" y="3382"/>
                  </a:lnTo>
                  <a:lnTo>
                    <a:pt x="2275" y="3381"/>
                  </a:lnTo>
                  <a:lnTo>
                    <a:pt x="2270" y="3379"/>
                  </a:lnTo>
                  <a:lnTo>
                    <a:pt x="2267" y="3379"/>
                  </a:lnTo>
                  <a:lnTo>
                    <a:pt x="2258" y="3374"/>
                  </a:lnTo>
                  <a:lnTo>
                    <a:pt x="2237" y="3370"/>
                  </a:lnTo>
                  <a:lnTo>
                    <a:pt x="2241" y="3371"/>
                  </a:lnTo>
                  <a:lnTo>
                    <a:pt x="2244" y="3374"/>
                  </a:lnTo>
                  <a:lnTo>
                    <a:pt x="2248" y="3375"/>
                  </a:lnTo>
                  <a:lnTo>
                    <a:pt x="2254" y="3375"/>
                  </a:lnTo>
                  <a:lnTo>
                    <a:pt x="2266" y="3380"/>
                  </a:lnTo>
                  <a:lnTo>
                    <a:pt x="2271" y="3381"/>
                  </a:lnTo>
                  <a:lnTo>
                    <a:pt x="2274" y="3383"/>
                  </a:lnTo>
                  <a:lnTo>
                    <a:pt x="2277" y="3387"/>
                  </a:lnTo>
                  <a:lnTo>
                    <a:pt x="2276" y="3394"/>
                  </a:lnTo>
                  <a:lnTo>
                    <a:pt x="2273" y="3399"/>
                  </a:lnTo>
                  <a:lnTo>
                    <a:pt x="2271" y="3404"/>
                  </a:lnTo>
                  <a:lnTo>
                    <a:pt x="2261" y="3415"/>
                  </a:lnTo>
                  <a:lnTo>
                    <a:pt x="2256" y="3419"/>
                  </a:lnTo>
                  <a:lnTo>
                    <a:pt x="2248" y="3432"/>
                  </a:lnTo>
                  <a:lnTo>
                    <a:pt x="2239" y="3438"/>
                  </a:lnTo>
                  <a:lnTo>
                    <a:pt x="2235" y="3442"/>
                  </a:lnTo>
                  <a:lnTo>
                    <a:pt x="2230" y="3448"/>
                  </a:lnTo>
                  <a:lnTo>
                    <a:pt x="2218" y="3453"/>
                  </a:lnTo>
                  <a:lnTo>
                    <a:pt x="2214" y="3454"/>
                  </a:lnTo>
                  <a:lnTo>
                    <a:pt x="2210" y="3453"/>
                  </a:lnTo>
                  <a:lnTo>
                    <a:pt x="2205" y="3457"/>
                  </a:lnTo>
                  <a:lnTo>
                    <a:pt x="2200" y="3459"/>
                  </a:lnTo>
                  <a:lnTo>
                    <a:pt x="2198" y="3463"/>
                  </a:lnTo>
                  <a:lnTo>
                    <a:pt x="2184" y="3472"/>
                  </a:lnTo>
                  <a:lnTo>
                    <a:pt x="2179" y="3473"/>
                  </a:lnTo>
                  <a:lnTo>
                    <a:pt x="2175" y="3475"/>
                  </a:lnTo>
                  <a:lnTo>
                    <a:pt x="2173" y="3479"/>
                  </a:lnTo>
                  <a:lnTo>
                    <a:pt x="2170" y="3482"/>
                  </a:lnTo>
                  <a:lnTo>
                    <a:pt x="2168" y="3484"/>
                  </a:lnTo>
                  <a:lnTo>
                    <a:pt x="2166" y="3490"/>
                  </a:lnTo>
                  <a:lnTo>
                    <a:pt x="2159" y="3497"/>
                  </a:lnTo>
                  <a:lnTo>
                    <a:pt x="2151" y="3498"/>
                  </a:lnTo>
                  <a:lnTo>
                    <a:pt x="2149" y="3501"/>
                  </a:lnTo>
                  <a:lnTo>
                    <a:pt x="2146" y="3505"/>
                  </a:lnTo>
                  <a:lnTo>
                    <a:pt x="2141" y="3507"/>
                  </a:lnTo>
                  <a:lnTo>
                    <a:pt x="2132" y="3506"/>
                  </a:lnTo>
                  <a:lnTo>
                    <a:pt x="2134" y="3508"/>
                  </a:lnTo>
                  <a:lnTo>
                    <a:pt x="2142" y="3511"/>
                  </a:lnTo>
                  <a:lnTo>
                    <a:pt x="2143" y="3515"/>
                  </a:lnTo>
                  <a:lnTo>
                    <a:pt x="2139" y="3516"/>
                  </a:lnTo>
                  <a:lnTo>
                    <a:pt x="2131" y="3521"/>
                  </a:lnTo>
                  <a:lnTo>
                    <a:pt x="2120" y="3530"/>
                  </a:lnTo>
                  <a:close/>
                  <a:moveTo>
                    <a:pt x="1414" y="1674"/>
                  </a:moveTo>
                  <a:lnTo>
                    <a:pt x="1409" y="1675"/>
                  </a:lnTo>
                  <a:lnTo>
                    <a:pt x="1404" y="1667"/>
                  </a:lnTo>
                  <a:lnTo>
                    <a:pt x="1404" y="1660"/>
                  </a:lnTo>
                  <a:lnTo>
                    <a:pt x="1404" y="1656"/>
                  </a:lnTo>
                  <a:lnTo>
                    <a:pt x="1405" y="1652"/>
                  </a:lnTo>
                  <a:lnTo>
                    <a:pt x="1406" y="1650"/>
                  </a:lnTo>
                  <a:lnTo>
                    <a:pt x="1411" y="1646"/>
                  </a:lnTo>
                  <a:lnTo>
                    <a:pt x="1414" y="1649"/>
                  </a:lnTo>
                  <a:lnTo>
                    <a:pt x="1414" y="1652"/>
                  </a:lnTo>
                  <a:lnTo>
                    <a:pt x="1415" y="1653"/>
                  </a:lnTo>
                  <a:lnTo>
                    <a:pt x="1418" y="1656"/>
                  </a:lnTo>
                  <a:lnTo>
                    <a:pt x="1420" y="1659"/>
                  </a:lnTo>
                  <a:lnTo>
                    <a:pt x="1419" y="1662"/>
                  </a:lnTo>
                  <a:lnTo>
                    <a:pt x="1419" y="1668"/>
                  </a:lnTo>
                  <a:lnTo>
                    <a:pt x="1417" y="1671"/>
                  </a:lnTo>
                  <a:lnTo>
                    <a:pt x="1416" y="1673"/>
                  </a:lnTo>
                  <a:lnTo>
                    <a:pt x="1414" y="1674"/>
                  </a:lnTo>
                  <a:close/>
                  <a:moveTo>
                    <a:pt x="847" y="1711"/>
                  </a:moveTo>
                  <a:lnTo>
                    <a:pt x="849" y="1712"/>
                  </a:lnTo>
                  <a:lnTo>
                    <a:pt x="852" y="1711"/>
                  </a:lnTo>
                  <a:lnTo>
                    <a:pt x="858" y="1708"/>
                  </a:lnTo>
                  <a:lnTo>
                    <a:pt x="865" y="1704"/>
                  </a:lnTo>
                  <a:lnTo>
                    <a:pt x="873" y="1703"/>
                  </a:lnTo>
                  <a:lnTo>
                    <a:pt x="876" y="1705"/>
                  </a:lnTo>
                  <a:lnTo>
                    <a:pt x="877" y="1704"/>
                  </a:lnTo>
                  <a:lnTo>
                    <a:pt x="879" y="1700"/>
                  </a:lnTo>
                  <a:lnTo>
                    <a:pt x="880" y="1697"/>
                  </a:lnTo>
                  <a:lnTo>
                    <a:pt x="879" y="1693"/>
                  </a:lnTo>
                  <a:lnTo>
                    <a:pt x="880" y="1686"/>
                  </a:lnTo>
                  <a:lnTo>
                    <a:pt x="881" y="1682"/>
                  </a:lnTo>
                  <a:lnTo>
                    <a:pt x="886" y="1673"/>
                  </a:lnTo>
                  <a:lnTo>
                    <a:pt x="888" y="1669"/>
                  </a:lnTo>
                  <a:lnTo>
                    <a:pt x="893" y="1668"/>
                  </a:lnTo>
                  <a:lnTo>
                    <a:pt x="903" y="1668"/>
                  </a:lnTo>
                  <a:lnTo>
                    <a:pt x="913" y="1674"/>
                  </a:lnTo>
                  <a:lnTo>
                    <a:pt x="926" y="1679"/>
                  </a:lnTo>
                  <a:lnTo>
                    <a:pt x="945" y="1692"/>
                  </a:lnTo>
                  <a:lnTo>
                    <a:pt x="951" y="1698"/>
                  </a:lnTo>
                  <a:lnTo>
                    <a:pt x="951" y="1703"/>
                  </a:lnTo>
                  <a:lnTo>
                    <a:pt x="948" y="1713"/>
                  </a:lnTo>
                  <a:lnTo>
                    <a:pt x="940" y="1728"/>
                  </a:lnTo>
                  <a:lnTo>
                    <a:pt x="933" y="1733"/>
                  </a:lnTo>
                  <a:lnTo>
                    <a:pt x="931" y="1736"/>
                  </a:lnTo>
                  <a:lnTo>
                    <a:pt x="935" y="1738"/>
                  </a:lnTo>
                  <a:lnTo>
                    <a:pt x="938" y="1742"/>
                  </a:lnTo>
                  <a:lnTo>
                    <a:pt x="942" y="1737"/>
                  </a:lnTo>
                  <a:lnTo>
                    <a:pt x="945" y="1731"/>
                  </a:lnTo>
                  <a:lnTo>
                    <a:pt x="950" y="1726"/>
                  </a:lnTo>
                  <a:lnTo>
                    <a:pt x="951" y="1725"/>
                  </a:lnTo>
                  <a:lnTo>
                    <a:pt x="951" y="1726"/>
                  </a:lnTo>
                  <a:lnTo>
                    <a:pt x="950" y="1729"/>
                  </a:lnTo>
                  <a:lnTo>
                    <a:pt x="950" y="1731"/>
                  </a:lnTo>
                  <a:lnTo>
                    <a:pt x="950" y="1734"/>
                  </a:lnTo>
                  <a:lnTo>
                    <a:pt x="951" y="1735"/>
                  </a:lnTo>
                  <a:lnTo>
                    <a:pt x="953" y="1736"/>
                  </a:lnTo>
                  <a:lnTo>
                    <a:pt x="955" y="1735"/>
                  </a:lnTo>
                  <a:lnTo>
                    <a:pt x="961" y="1728"/>
                  </a:lnTo>
                  <a:lnTo>
                    <a:pt x="966" y="1717"/>
                  </a:lnTo>
                  <a:lnTo>
                    <a:pt x="975" y="1710"/>
                  </a:lnTo>
                  <a:lnTo>
                    <a:pt x="977" y="1707"/>
                  </a:lnTo>
                  <a:lnTo>
                    <a:pt x="984" y="1704"/>
                  </a:lnTo>
                  <a:lnTo>
                    <a:pt x="984" y="1701"/>
                  </a:lnTo>
                  <a:lnTo>
                    <a:pt x="985" y="1693"/>
                  </a:lnTo>
                  <a:lnTo>
                    <a:pt x="983" y="1690"/>
                  </a:lnTo>
                  <a:lnTo>
                    <a:pt x="973" y="1682"/>
                  </a:lnTo>
                  <a:lnTo>
                    <a:pt x="969" y="1673"/>
                  </a:lnTo>
                  <a:lnTo>
                    <a:pt x="970" y="1666"/>
                  </a:lnTo>
                  <a:lnTo>
                    <a:pt x="975" y="1667"/>
                  </a:lnTo>
                  <a:lnTo>
                    <a:pt x="988" y="1668"/>
                  </a:lnTo>
                  <a:lnTo>
                    <a:pt x="991" y="1669"/>
                  </a:lnTo>
                  <a:lnTo>
                    <a:pt x="1003" y="1680"/>
                  </a:lnTo>
                  <a:lnTo>
                    <a:pt x="1008" y="1688"/>
                  </a:lnTo>
                  <a:lnTo>
                    <a:pt x="1012" y="1692"/>
                  </a:lnTo>
                  <a:lnTo>
                    <a:pt x="1019" y="1696"/>
                  </a:lnTo>
                  <a:lnTo>
                    <a:pt x="1022" y="1701"/>
                  </a:lnTo>
                  <a:lnTo>
                    <a:pt x="1024" y="1703"/>
                  </a:lnTo>
                  <a:lnTo>
                    <a:pt x="1024" y="1704"/>
                  </a:lnTo>
                  <a:lnTo>
                    <a:pt x="1024" y="1706"/>
                  </a:lnTo>
                  <a:lnTo>
                    <a:pt x="1024" y="1710"/>
                  </a:lnTo>
                  <a:lnTo>
                    <a:pt x="1025" y="1712"/>
                  </a:lnTo>
                  <a:lnTo>
                    <a:pt x="1030" y="1714"/>
                  </a:lnTo>
                  <a:lnTo>
                    <a:pt x="1031" y="1715"/>
                  </a:lnTo>
                  <a:lnTo>
                    <a:pt x="1033" y="1721"/>
                  </a:lnTo>
                  <a:lnTo>
                    <a:pt x="1035" y="1730"/>
                  </a:lnTo>
                  <a:lnTo>
                    <a:pt x="1037" y="1740"/>
                  </a:lnTo>
                  <a:lnTo>
                    <a:pt x="1040" y="1759"/>
                  </a:lnTo>
                  <a:lnTo>
                    <a:pt x="1046" y="1783"/>
                  </a:lnTo>
                  <a:lnTo>
                    <a:pt x="1049" y="1799"/>
                  </a:lnTo>
                  <a:lnTo>
                    <a:pt x="1049" y="1802"/>
                  </a:lnTo>
                  <a:lnTo>
                    <a:pt x="1051" y="1803"/>
                  </a:lnTo>
                  <a:lnTo>
                    <a:pt x="1055" y="1806"/>
                  </a:lnTo>
                  <a:lnTo>
                    <a:pt x="1058" y="1810"/>
                  </a:lnTo>
                  <a:lnTo>
                    <a:pt x="1061" y="1811"/>
                  </a:lnTo>
                  <a:lnTo>
                    <a:pt x="1062" y="1811"/>
                  </a:lnTo>
                  <a:lnTo>
                    <a:pt x="1063" y="1808"/>
                  </a:lnTo>
                  <a:lnTo>
                    <a:pt x="1065" y="1802"/>
                  </a:lnTo>
                  <a:lnTo>
                    <a:pt x="1076" y="1792"/>
                  </a:lnTo>
                  <a:lnTo>
                    <a:pt x="1077" y="1790"/>
                  </a:lnTo>
                  <a:lnTo>
                    <a:pt x="1076" y="1788"/>
                  </a:lnTo>
                  <a:lnTo>
                    <a:pt x="1075" y="1786"/>
                  </a:lnTo>
                  <a:lnTo>
                    <a:pt x="1075" y="1785"/>
                  </a:lnTo>
                  <a:lnTo>
                    <a:pt x="1077" y="1784"/>
                  </a:lnTo>
                  <a:lnTo>
                    <a:pt x="1070" y="1771"/>
                  </a:lnTo>
                  <a:lnTo>
                    <a:pt x="1065" y="1758"/>
                  </a:lnTo>
                  <a:lnTo>
                    <a:pt x="1061" y="1742"/>
                  </a:lnTo>
                  <a:lnTo>
                    <a:pt x="1061" y="1737"/>
                  </a:lnTo>
                  <a:lnTo>
                    <a:pt x="1061" y="1727"/>
                  </a:lnTo>
                  <a:lnTo>
                    <a:pt x="1060" y="1724"/>
                  </a:lnTo>
                  <a:lnTo>
                    <a:pt x="1058" y="1721"/>
                  </a:lnTo>
                  <a:lnTo>
                    <a:pt x="1057" y="1719"/>
                  </a:lnTo>
                  <a:lnTo>
                    <a:pt x="1058" y="1715"/>
                  </a:lnTo>
                  <a:lnTo>
                    <a:pt x="1057" y="1712"/>
                  </a:lnTo>
                  <a:lnTo>
                    <a:pt x="1055" y="1704"/>
                  </a:lnTo>
                  <a:lnTo>
                    <a:pt x="1047" y="1656"/>
                  </a:lnTo>
                  <a:lnTo>
                    <a:pt x="1047" y="1651"/>
                  </a:lnTo>
                  <a:lnTo>
                    <a:pt x="1049" y="1647"/>
                  </a:lnTo>
                  <a:lnTo>
                    <a:pt x="1051" y="1645"/>
                  </a:lnTo>
                  <a:lnTo>
                    <a:pt x="1056" y="1645"/>
                  </a:lnTo>
                  <a:lnTo>
                    <a:pt x="1057" y="1643"/>
                  </a:lnTo>
                  <a:lnTo>
                    <a:pt x="1055" y="1641"/>
                  </a:lnTo>
                  <a:lnTo>
                    <a:pt x="1053" y="1636"/>
                  </a:lnTo>
                  <a:lnTo>
                    <a:pt x="1052" y="1633"/>
                  </a:lnTo>
                  <a:lnTo>
                    <a:pt x="1054" y="1629"/>
                  </a:lnTo>
                  <a:lnTo>
                    <a:pt x="1064" y="1630"/>
                  </a:lnTo>
                  <a:lnTo>
                    <a:pt x="1071" y="1635"/>
                  </a:lnTo>
                  <a:lnTo>
                    <a:pt x="1083" y="1646"/>
                  </a:lnTo>
                  <a:lnTo>
                    <a:pt x="1085" y="1645"/>
                  </a:lnTo>
                  <a:lnTo>
                    <a:pt x="1086" y="1640"/>
                  </a:lnTo>
                  <a:lnTo>
                    <a:pt x="1088" y="1636"/>
                  </a:lnTo>
                  <a:lnTo>
                    <a:pt x="1093" y="1638"/>
                  </a:lnTo>
                  <a:lnTo>
                    <a:pt x="1104" y="1646"/>
                  </a:lnTo>
                  <a:lnTo>
                    <a:pt x="1117" y="1659"/>
                  </a:lnTo>
                  <a:lnTo>
                    <a:pt x="1125" y="1666"/>
                  </a:lnTo>
                  <a:lnTo>
                    <a:pt x="1131" y="1675"/>
                  </a:lnTo>
                  <a:lnTo>
                    <a:pt x="1135" y="1684"/>
                  </a:lnTo>
                  <a:lnTo>
                    <a:pt x="1138" y="1690"/>
                  </a:lnTo>
                  <a:lnTo>
                    <a:pt x="1138" y="1693"/>
                  </a:lnTo>
                  <a:lnTo>
                    <a:pt x="1137" y="1695"/>
                  </a:lnTo>
                  <a:lnTo>
                    <a:pt x="1138" y="1698"/>
                  </a:lnTo>
                  <a:lnTo>
                    <a:pt x="1140" y="1703"/>
                  </a:lnTo>
                  <a:lnTo>
                    <a:pt x="1141" y="1706"/>
                  </a:lnTo>
                  <a:lnTo>
                    <a:pt x="1142" y="1714"/>
                  </a:lnTo>
                  <a:lnTo>
                    <a:pt x="1144" y="1725"/>
                  </a:lnTo>
                  <a:lnTo>
                    <a:pt x="1144" y="1730"/>
                  </a:lnTo>
                  <a:lnTo>
                    <a:pt x="1155" y="1775"/>
                  </a:lnTo>
                  <a:lnTo>
                    <a:pt x="1157" y="1783"/>
                  </a:lnTo>
                  <a:lnTo>
                    <a:pt x="1159" y="1787"/>
                  </a:lnTo>
                  <a:lnTo>
                    <a:pt x="1167" y="1804"/>
                  </a:lnTo>
                  <a:lnTo>
                    <a:pt x="1171" y="1816"/>
                  </a:lnTo>
                  <a:lnTo>
                    <a:pt x="1171" y="1825"/>
                  </a:lnTo>
                  <a:lnTo>
                    <a:pt x="1172" y="1827"/>
                  </a:lnTo>
                  <a:lnTo>
                    <a:pt x="1172" y="1831"/>
                  </a:lnTo>
                  <a:lnTo>
                    <a:pt x="1172" y="1836"/>
                  </a:lnTo>
                  <a:lnTo>
                    <a:pt x="1171" y="1841"/>
                  </a:lnTo>
                  <a:lnTo>
                    <a:pt x="1169" y="1845"/>
                  </a:lnTo>
                  <a:lnTo>
                    <a:pt x="1167" y="1849"/>
                  </a:lnTo>
                  <a:lnTo>
                    <a:pt x="1165" y="1861"/>
                  </a:lnTo>
                  <a:lnTo>
                    <a:pt x="1165" y="1864"/>
                  </a:lnTo>
                  <a:lnTo>
                    <a:pt x="1167" y="1868"/>
                  </a:lnTo>
                  <a:lnTo>
                    <a:pt x="1178" y="1881"/>
                  </a:lnTo>
                  <a:lnTo>
                    <a:pt x="1185" y="1897"/>
                  </a:lnTo>
                  <a:lnTo>
                    <a:pt x="1187" y="1900"/>
                  </a:lnTo>
                  <a:lnTo>
                    <a:pt x="1197" y="1910"/>
                  </a:lnTo>
                  <a:lnTo>
                    <a:pt x="1206" y="1915"/>
                  </a:lnTo>
                  <a:lnTo>
                    <a:pt x="1209" y="1918"/>
                  </a:lnTo>
                  <a:lnTo>
                    <a:pt x="1212" y="1921"/>
                  </a:lnTo>
                  <a:lnTo>
                    <a:pt x="1213" y="1921"/>
                  </a:lnTo>
                  <a:lnTo>
                    <a:pt x="1214" y="1921"/>
                  </a:lnTo>
                  <a:lnTo>
                    <a:pt x="1215" y="1920"/>
                  </a:lnTo>
                  <a:lnTo>
                    <a:pt x="1215" y="1918"/>
                  </a:lnTo>
                  <a:lnTo>
                    <a:pt x="1213" y="1911"/>
                  </a:lnTo>
                  <a:lnTo>
                    <a:pt x="1212" y="1908"/>
                  </a:lnTo>
                  <a:lnTo>
                    <a:pt x="1213" y="1908"/>
                  </a:lnTo>
                  <a:lnTo>
                    <a:pt x="1223" y="1920"/>
                  </a:lnTo>
                  <a:lnTo>
                    <a:pt x="1229" y="1926"/>
                  </a:lnTo>
                  <a:lnTo>
                    <a:pt x="1235" y="1931"/>
                  </a:lnTo>
                  <a:lnTo>
                    <a:pt x="1248" y="1943"/>
                  </a:lnTo>
                  <a:lnTo>
                    <a:pt x="1249" y="1944"/>
                  </a:lnTo>
                  <a:lnTo>
                    <a:pt x="1255" y="1943"/>
                  </a:lnTo>
                  <a:lnTo>
                    <a:pt x="1257" y="1944"/>
                  </a:lnTo>
                  <a:lnTo>
                    <a:pt x="1259" y="1945"/>
                  </a:lnTo>
                  <a:lnTo>
                    <a:pt x="1259" y="1947"/>
                  </a:lnTo>
                  <a:lnTo>
                    <a:pt x="1259" y="1954"/>
                  </a:lnTo>
                  <a:lnTo>
                    <a:pt x="1261" y="1957"/>
                  </a:lnTo>
                  <a:lnTo>
                    <a:pt x="1271" y="1956"/>
                  </a:lnTo>
                  <a:lnTo>
                    <a:pt x="1274" y="1956"/>
                  </a:lnTo>
                  <a:lnTo>
                    <a:pt x="1276" y="1957"/>
                  </a:lnTo>
                  <a:lnTo>
                    <a:pt x="1277" y="1960"/>
                  </a:lnTo>
                  <a:lnTo>
                    <a:pt x="1280" y="1967"/>
                  </a:lnTo>
                  <a:lnTo>
                    <a:pt x="1282" y="1982"/>
                  </a:lnTo>
                  <a:lnTo>
                    <a:pt x="1282" y="1988"/>
                  </a:lnTo>
                  <a:lnTo>
                    <a:pt x="1281" y="1996"/>
                  </a:lnTo>
                  <a:lnTo>
                    <a:pt x="1280" y="1999"/>
                  </a:lnTo>
                  <a:lnTo>
                    <a:pt x="1277" y="2000"/>
                  </a:lnTo>
                  <a:lnTo>
                    <a:pt x="1272" y="2000"/>
                  </a:lnTo>
                  <a:lnTo>
                    <a:pt x="1268" y="1997"/>
                  </a:lnTo>
                  <a:lnTo>
                    <a:pt x="1266" y="1993"/>
                  </a:lnTo>
                  <a:lnTo>
                    <a:pt x="1265" y="1985"/>
                  </a:lnTo>
                  <a:lnTo>
                    <a:pt x="1263" y="1984"/>
                  </a:lnTo>
                  <a:lnTo>
                    <a:pt x="1263" y="1985"/>
                  </a:lnTo>
                  <a:lnTo>
                    <a:pt x="1261" y="1992"/>
                  </a:lnTo>
                  <a:lnTo>
                    <a:pt x="1260" y="1996"/>
                  </a:lnTo>
                  <a:lnTo>
                    <a:pt x="1259" y="1998"/>
                  </a:lnTo>
                  <a:lnTo>
                    <a:pt x="1255" y="1997"/>
                  </a:lnTo>
                  <a:lnTo>
                    <a:pt x="1252" y="1994"/>
                  </a:lnTo>
                  <a:lnTo>
                    <a:pt x="1244" y="1986"/>
                  </a:lnTo>
                  <a:lnTo>
                    <a:pt x="1241" y="1984"/>
                  </a:lnTo>
                  <a:lnTo>
                    <a:pt x="1239" y="1984"/>
                  </a:lnTo>
                  <a:lnTo>
                    <a:pt x="1236" y="1987"/>
                  </a:lnTo>
                  <a:lnTo>
                    <a:pt x="1230" y="1992"/>
                  </a:lnTo>
                  <a:lnTo>
                    <a:pt x="1228" y="1996"/>
                  </a:lnTo>
                  <a:lnTo>
                    <a:pt x="1229" y="1999"/>
                  </a:lnTo>
                  <a:lnTo>
                    <a:pt x="1230" y="2001"/>
                  </a:lnTo>
                  <a:lnTo>
                    <a:pt x="1230" y="2005"/>
                  </a:lnTo>
                  <a:lnTo>
                    <a:pt x="1230" y="2008"/>
                  </a:lnTo>
                  <a:lnTo>
                    <a:pt x="1229" y="2009"/>
                  </a:lnTo>
                  <a:lnTo>
                    <a:pt x="1227" y="2012"/>
                  </a:lnTo>
                  <a:lnTo>
                    <a:pt x="1223" y="2012"/>
                  </a:lnTo>
                  <a:lnTo>
                    <a:pt x="1218" y="2010"/>
                  </a:lnTo>
                  <a:lnTo>
                    <a:pt x="1213" y="2007"/>
                  </a:lnTo>
                  <a:lnTo>
                    <a:pt x="1205" y="2000"/>
                  </a:lnTo>
                  <a:lnTo>
                    <a:pt x="1203" y="1999"/>
                  </a:lnTo>
                  <a:lnTo>
                    <a:pt x="1201" y="2000"/>
                  </a:lnTo>
                  <a:lnTo>
                    <a:pt x="1200" y="2003"/>
                  </a:lnTo>
                  <a:lnTo>
                    <a:pt x="1202" y="2006"/>
                  </a:lnTo>
                  <a:lnTo>
                    <a:pt x="1206" y="2009"/>
                  </a:lnTo>
                  <a:lnTo>
                    <a:pt x="1211" y="2016"/>
                  </a:lnTo>
                  <a:lnTo>
                    <a:pt x="1212" y="2018"/>
                  </a:lnTo>
                  <a:lnTo>
                    <a:pt x="1213" y="2018"/>
                  </a:lnTo>
                  <a:lnTo>
                    <a:pt x="1213" y="2019"/>
                  </a:lnTo>
                  <a:lnTo>
                    <a:pt x="1214" y="2022"/>
                  </a:lnTo>
                  <a:lnTo>
                    <a:pt x="1214" y="2028"/>
                  </a:lnTo>
                  <a:lnTo>
                    <a:pt x="1211" y="2040"/>
                  </a:lnTo>
                  <a:lnTo>
                    <a:pt x="1211" y="2043"/>
                  </a:lnTo>
                  <a:lnTo>
                    <a:pt x="1212" y="2042"/>
                  </a:lnTo>
                  <a:lnTo>
                    <a:pt x="1219" y="2030"/>
                  </a:lnTo>
                  <a:lnTo>
                    <a:pt x="1222" y="2027"/>
                  </a:lnTo>
                  <a:lnTo>
                    <a:pt x="1230" y="2022"/>
                  </a:lnTo>
                  <a:lnTo>
                    <a:pt x="1233" y="2018"/>
                  </a:lnTo>
                  <a:lnTo>
                    <a:pt x="1242" y="2017"/>
                  </a:lnTo>
                  <a:lnTo>
                    <a:pt x="1246" y="2019"/>
                  </a:lnTo>
                  <a:lnTo>
                    <a:pt x="1248" y="2023"/>
                  </a:lnTo>
                  <a:lnTo>
                    <a:pt x="1248" y="2024"/>
                  </a:lnTo>
                  <a:lnTo>
                    <a:pt x="1246" y="2029"/>
                  </a:lnTo>
                  <a:lnTo>
                    <a:pt x="1245" y="2031"/>
                  </a:lnTo>
                  <a:lnTo>
                    <a:pt x="1245" y="2033"/>
                  </a:lnTo>
                  <a:lnTo>
                    <a:pt x="1245" y="2036"/>
                  </a:lnTo>
                  <a:lnTo>
                    <a:pt x="1246" y="2038"/>
                  </a:lnTo>
                  <a:lnTo>
                    <a:pt x="1248" y="2040"/>
                  </a:lnTo>
                  <a:lnTo>
                    <a:pt x="1250" y="2039"/>
                  </a:lnTo>
                  <a:lnTo>
                    <a:pt x="1251" y="2040"/>
                  </a:lnTo>
                  <a:lnTo>
                    <a:pt x="1253" y="2041"/>
                  </a:lnTo>
                  <a:lnTo>
                    <a:pt x="1254" y="2044"/>
                  </a:lnTo>
                  <a:lnTo>
                    <a:pt x="1254" y="2049"/>
                  </a:lnTo>
                  <a:lnTo>
                    <a:pt x="1252" y="2059"/>
                  </a:lnTo>
                  <a:lnTo>
                    <a:pt x="1248" y="2062"/>
                  </a:lnTo>
                  <a:lnTo>
                    <a:pt x="1236" y="2068"/>
                  </a:lnTo>
                  <a:lnTo>
                    <a:pt x="1232" y="2071"/>
                  </a:lnTo>
                  <a:lnTo>
                    <a:pt x="1224" y="2073"/>
                  </a:lnTo>
                  <a:lnTo>
                    <a:pt x="1220" y="2076"/>
                  </a:lnTo>
                  <a:lnTo>
                    <a:pt x="1219" y="2077"/>
                  </a:lnTo>
                  <a:lnTo>
                    <a:pt x="1210" y="2076"/>
                  </a:lnTo>
                  <a:lnTo>
                    <a:pt x="1200" y="2078"/>
                  </a:lnTo>
                  <a:lnTo>
                    <a:pt x="1189" y="2075"/>
                  </a:lnTo>
                  <a:lnTo>
                    <a:pt x="1181" y="2073"/>
                  </a:lnTo>
                  <a:lnTo>
                    <a:pt x="1172" y="2068"/>
                  </a:lnTo>
                  <a:lnTo>
                    <a:pt x="1169" y="2069"/>
                  </a:lnTo>
                  <a:lnTo>
                    <a:pt x="1165" y="2072"/>
                  </a:lnTo>
                  <a:lnTo>
                    <a:pt x="1148" y="2068"/>
                  </a:lnTo>
                  <a:lnTo>
                    <a:pt x="1146" y="2065"/>
                  </a:lnTo>
                  <a:lnTo>
                    <a:pt x="1146" y="2063"/>
                  </a:lnTo>
                  <a:lnTo>
                    <a:pt x="1150" y="2056"/>
                  </a:lnTo>
                  <a:lnTo>
                    <a:pt x="1151" y="2055"/>
                  </a:lnTo>
                  <a:lnTo>
                    <a:pt x="1150" y="2054"/>
                  </a:lnTo>
                  <a:lnTo>
                    <a:pt x="1143" y="2052"/>
                  </a:lnTo>
                  <a:lnTo>
                    <a:pt x="1134" y="2049"/>
                  </a:lnTo>
                  <a:lnTo>
                    <a:pt x="1125" y="2047"/>
                  </a:lnTo>
                  <a:lnTo>
                    <a:pt x="1119" y="2047"/>
                  </a:lnTo>
                  <a:lnTo>
                    <a:pt x="1115" y="2046"/>
                  </a:lnTo>
                  <a:lnTo>
                    <a:pt x="1110" y="2044"/>
                  </a:lnTo>
                  <a:lnTo>
                    <a:pt x="1108" y="2041"/>
                  </a:lnTo>
                  <a:lnTo>
                    <a:pt x="1108" y="2038"/>
                  </a:lnTo>
                  <a:lnTo>
                    <a:pt x="1108" y="2036"/>
                  </a:lnTo>
                  <a:lnTo>
                    <a:pt x="1108" y="2030"/>
                  </a:lnTo>
                  <a:lnTo>
                    <a:pt x="1107" y="2027"/>
                  </a:lnTo>
                  <a:lnTo>
                    <a:pt x="1106" y="2024"/>
                  </a:lnTo>
                  <a:lnTo>
                    <a:pt x="1102" y="2021"/>
                  </a:lnTo>
                  <a:lnTo>
                    <a:pt x="1098" y="2021"/>
                  </a:lnTo>
                  <a:lnTo>
                    <a:pt x="1094" y="2024"/>
                  </a:lnTo>
                  <a:lnTo>
                    <a:pt x="1092" y="2030"/>
                  </a:lnTo>
                  <a:lnTo>
                    <a:pt x="1086" y="2045"/>
                  </a:lnTo>
                  <a:lnTo>
                    <a:pt x="1083" y="2047"/>
                  </a:lnTo>
                  <a:lnTo>
                    <a:pt x="1076" y="2058"/>
                  </a:lnTo>
                  <a:lnTo>
                    <a:pt x="1073" y="2061"/>
                  </a:lnTo>
                  <a:lnTo>
                    <a:pt x="1060" y="2065"/>
                  </a:lnTo>
                  <a:lnTo>
                    <a:pt x="1044" y="2067"/>
                  </a:lnTo>
                  <a:lnTo>
                    <a:pt x="1038" y="2070"/>
                  </a:lnTo>
                  <a:lnTo>
                    <a:pt x="1031" y="2076"/>
                  </a:lnTo>
                  <a:lnTo>
                    <a:pt x="1025" y="2082"/>
                  </a:lnTo>
                  <a:lnTo>
                    <a:pt x="1008" y="2090"/>
                  </a:lnTo>
                  <a:lnTo>
                    <a:pt x="992" y="2093"/>
                  </a:lnTo>
                  <a:lnTo>
                    <a:pt x="977" y="2095"/>
                  </a:lnTo>
                  <a:lnTo>
                    <a:pt x="964" y="2098"/>
                  </a:lnTo>
                  <a:lnTo>
                    <a:pt x="961" y="2097"/>
                  </a:lnTo>
                  <a:lnTo>
                    <a:pt x="955" y="2097"/>
                  </a:lnTo>
                  <a:lnTo>
                    <a:pt x="950" y="2101"/>
                  </a:lnTo>
                  <a:lnTo>
                    <a:pt x="943" y="2102"/>
                  </a:lnTo>
                  <a:lnTo>
                    <a:pt x="918" y="2104"/>
                  </a:lnTo>
                  <a:lnTo>
                    <a:pt x="906" y="2106"/>
                  </a:lnTo>
                  <a:lnTo>
                    <a:pt x="899" y="2107"/>
                  </a:lnTo>
                  <a:lnTo>
                    <a:pt x="894" y="2107"/>
                  </a:lnTo>
                  <a:lnTo>
                    <a:pt x="892" y="2106"/>
                  </a:lnTo>
                  <a:lnTo>
                    <a:pt x="888" y="2102"/>
                  </a:lnTo>
                  <a:lnTo>
                    <a:pt x="885" y="2096"/>
                  </a:lnTo>
                  <a:lnTo>
                    <a:pt x="877" y="2082"/>
                  </a:lnTo>
                  <a:lnTo>
                    <a:pt x="876" y="2075"/>
                  </a:lnTo>
                  <a:lnTo>
                    <a:pt x="876" y="2065"/>
                  </a:lnTo>
                  <a:lnTo>
                    <a:pt x="876" y="2059"/>
                  </a:lnTo>
                  <a:lnTo>
                    <a:pt x="874" y="2044"/>
                  </a:lnTo>
                  <a:lnTo>
                    <a:pt x="873" y="2043"/>
                  </a:lnTo>
                  <a:lnTo>
                    <a:pt x="861" y="2038"/>
                  </a:lnTo>
                  <a:lnTo>
                    <a:pt x="853" y="2037"/>
                  </a:lnTo>
                  <a:lnTo>
                    <a:pt x="841" y="2036"/>
                  </a:lnTo>
                  <a:lnTo>
                    <a:pt x="826" y="2037"/>
                  </a:lnTo>
                  <a:lnTo>
                    <a:pt x="811" y="2035"/>
                  </a:lnTo>
                  <a:lnTo>
                    <a:pt x="804" y="2033"/>
                  </a:lnTo>
                  <a:lnTo>
                    <a:pt x="796" y="2030"/>
                  </a:lnTo>
                  <a:lnTo>
                    <a:pt x="783" y="2023"/>
                  </a:lnTo>
                  <a:lnTo>
                    <a:pt x="782" y="2022"/>
                  </a:lnTo>
                  <a:lnTo>
                    <a:pt x="782" y="2019"/>
                  </a:lnTo>
                  <a:lnTo>
                    <a:pt x="780" y="2014"/>
                  </a:lnTo>
                  <a:lnTo>
                    <a:pt x="777" y="2009"/>
                  </a:lnTo>
                  <a:lnTo>
                    <a:pt x="767" y="1996"/>
                  </a:lnTo>
                  <a:lnTo>
                    <a:pt x="764" y="1988"/>
                  </a:lnTo>
                  <a:lnTo>
                    <a:pt x="764" y="1986"/>
                  </a:lnTo>
                  <a:lnTo>
                    <a:pt x="762" y="1980"/>
                  </a:lnTo>
                  <a:lnTo>
                    <a:pt x="761" y="1970"/>
                  </a:lnTo>
                  <a:lnTo>
                    <a:pt x="761" y="1965"/>
                  </a:lnTo>
                  <a:lnTo>
                    <a:pt x="762" y="1961"/>
                  </a:lnTo>
                  <a:lnTo>
                    <a:pt x="763" y="1961"/>
                  </a:lnTo>
                  <a:lnTo>
                    <a:pt x="782" y="1953"/>
                  </a:lnTo>
                  <a:lnTo>
                    <a:pt x="814" y="1945"/>
                  </a:lnTo>
                  <a:lnTo>
                    <a:pt x="845" y="1940"/>
                  </a:lnTo>
                  <a:lnTo>
                    <a:pt x="858" y="1941"/>
                  </a:lnTo>
                  <a:lnTo>
                    <a:pt x="866" y="1944"/>
                  </a:lnTo>
                  <a:lnTo>
                    <a:pt x="874" y="1944"/>
                  </a:lnTo>
                  <a:lnTo>
                    <a:pt x="888" y="1945"/>
                  </a:lnTo>
                  <a:lnTo>
                    <a:pt x="907" y="1949"/>
                  </a:lnTo>
                  <a:lnTo>
                    <a:pt x="910" y="1949"/>
                  </a:lnTo>
                  <a:lnTo>
                    <a:pt x="919" y="1946"/>
                  </a:lnTo>
                  <a:lnTo>
                    <a:pt x="921" y="1944"/>
                  </a:lnTo>
                  <a:lnTo>
                    <a:pt x="934" y="1944"/>
                  </a:lnTo>
                  <a:lnTo>
                    <a:pt x="937" y="1943"/>
                  </a:lnTo>
                  <a:lnTo>
                    <a:pt x="939" y="1940"/>
                  </a:lnTo>
                  <a:lnTo>
                    <a:pt x="936" y="1937"/>
                  </a:lnTo>
                  <a:lnTo>
                    <a:pt x="924" y="1928"/>
                  </a:lnTo>
                  <a:lnTo>
                    <a:pt x="891" y="1911"/>
                  </a:lnTo>
                  <a:lnTo>
                    <a:pt x="882" y="1908"/>
                  </a:lnTo>
                  <a:lnTo>
                    <a:pt x="871" y="1904"/>
                  </a:lnTo>
                  <a:lnTo>
                    <a:pt x="865" y="1904"/>
                  </a:lnTo>
                  <a:lnTo>
                    <a:pt x="856" y="1905"/>
                  </a:lnTo>
                  <a:lnTo>
                    <a:pt x="853" y="1905"/>
                  </a:lnTo>
                  <a:lnTo>
                    <a:pt x="845" y="1909"/>
                  </a:lnTo>
                  <a:lnTo>
                    <a:pt x="836" y="1910"/>
                  </a:lnTo>
                  <a:lnTo>
                    <a:pt x="821" y="1913"/>
                  </a:lnTo>
                  <a:lnTo>
                    <a:pt x="800" y="1914"/>
                  </a:lnTo>
                  <a:lnTo>
                    <a:pt x="797" y="1914"/>
                  </a:lnTo>
                  <a:lnTo>
                    <a:pt x="792" y="1911"/>
                  </a:lnTo>
                  <a:lnTo>
                    <a:pt x="789" y="1910"/>
                  </a:lnTo>
                  <a:lnTo>
                    <a:pt x="767" y="1912"/>
                  </a:lnTo>
                  <a:lnTo>
                    <a:pt x="748" y="1910"/>
                  </a:lnTo>
                  <a:lnTo>
                    <a:pt x="727" y="1885"/>
                  </a:lnTo>
                  <a:lnTo>
                    <a:pt x="723" y="1877"/>
                  </a:lnTo>
                  <a:lnTo>
                    <a:pt x="724" y="1874"/>
                  </a:lnTo>
                  <a:lnTo>
                    <a:pt x="727" y="1871"/>
                  </a:lnTo>
                  <a:lnTo>
                    <a:pt x="737" y="1861"/>
                  </a:lnTo>
                  <a:lnTo>
                    <a:pt x="742" y="1858"/>
                  </a:lnTo>
                  <a:lnTo>
                    <a:pt x="758" y="1853"/>
                  </a:lnTo>
                  <a:lnTo>
                    <a:pt x="773" y="1847"/>
                  </a:lnTo>
                  <a:lnTo>
                    <a:pt x="786" y="1841"/>
                  </a:lnTo>
                  <a:lnTo>
                    <a:pt x="792" y="1838"/>
                  </a:lnTo>
                  <a:lnTo>
                    <a:pt x="798" y="1838"/>
                  </a:lnTo>
                  <a:lnTo>
                    <a:pt x="803" y="1836"/>
                  </a:lnTo>
                  <a:lnTo>
                    <a:pt x="802" y="1834"/>
                  </a:lnTo>
                  <a:lnTo>
                    <a:pt x="798" y="1832"/>
                  </a:lnTo>
                  <a:lnTo>
                    <a:pt x="798" y="1829"/>
                  </a:lnTo>
                  <a:lnTo>
                    <a:pt x="800" y="1827"/>
                  </a:lnTo>
                  <a:lnTo>
                    <a:pt x="808" y="1825"/>
                  </a:lnTo>
                  <a:lnTo>
                    <a:pt x="816" y="1828"/>
                  </a:lnTo>
                  <a:lnTo>
                    <a:pt x="821" y="1827"/>
                  </a:lnTo>
                  <a:lnTo>
                    <a:pt x="822" y="1825"/>
                  </a:lnTo>
                  <a:lnTo>
                    <a:pt x="821" y="1823"/>
                  </a:lnTo>
                  <a:lnTo>
                    <a:pt x="813" y="1819"/>
                  </a:lnTo>
                  <a:lnTo>
                    <a:pt x="775" y="1830"/>
                  </a:lnTo>
                  <a:lnTo>
                    <a:pt x="756" y="1831"/>
                  </a:lnTo>
                  <a:lnTo>
                    <a:pt x="744" y="1835"/>
                  </a:lnTo>
                  <a:lnTo>
                    <a:pt x="737" y="1835"/>
                  </a:lnTo>
                  <a:lnTo>
                    <a:pt x="730" y="1831"/>
                  </a:lnTo>
                  <a:lnTo>
                    <a:pt x="728" y="1829"/>
                  </a:lnTo>
                  <a:lnTo>
                    <a:pt x="728" y="1827"/>
                  </a:lnTo>
                  <a:lnTo>
                    <a:pt x="731" y="1822"/>
                  </a:lnTo>
                  <a:lnTo>
                    <a:pt x="739" y="1818"/>
                  </a:lnTo>
                  <a:lnTo>
                    <a:pt x="744" y="1808"/>
                  </a:lnTo>
                  <a:lnTo>
                    <a:pt x="739" y="1808"/>
                  </a:lnTo>
                  <a:lnTo>
                    <a:pt x="723" y="1810"/>
                  </a:lnTo>
                  <a:lnTo>
                    <a:pt x="717" y="1809"/>
                  </a:lnTo>
                  <a:lnTo>
                    <a:pt x="708" y="1805"/>
                  </a:lnTo>
                  <a:lnTo>
                    <a:pt x="705" y="1801"/>
                  </a:lnTo>
                  <a:lnTo>
                    <a:pt x="704" y="1797"/>
                  </a:lnTo>
                  <a:lnTo>
                    <a:pt x="704" y="1794"/>
                  </a:lnTo>
                  <a:lnTo>
                    <a:pt x="704" y="1782"/>
                  </a:lnTo>
                  <a:lnTo>
                    <a:pt x="705" y="1776"/>
                  </a:lnTo>
                  <a:lnTo>
                    <a:pt x="705" y="1775"/>
                  </a:lnTo>
                  <a:lnTo>
                    <a:pt x="717" y="1756"/>
                  </a:lnTo>
                  <a:lnTo>
                    <a:pt x="723" y="1752"/>
                  </a:lnTo>
                  <a:lnTo>
                    <a:pt x="729" y="1746"/>
                  </a:lnTo>
                  <a:lnTo>
                    <a:pt x="729" y="1743"/>
                  </a:lnTo>
                  <a:lnTo>
                    <a:pt x="727" y="1741"/>
                  </a:lnTo>
                  <a:lnTo>
                    <a:pt x="723" y="1734"/>
                  </a:lnTo>
                  <a:lnTo>
                    <a:pt x="721" y="1731"/>
                  </a:lnTo>
                  <a:lnTo>
                    <a:pt x="720" y="1728"/>
                  </a:lnTo>
                  <a:lnTo>
                    <a:pt x="721" y="1724"/>
                  </a:lnTo>
                  <a:lnTo>
                    <a:pt x="723" y="1717"/>
                  </a:lnTo>
                  <a:lnTo>
                    <a:pt x="731" y="1707"/>
                  </a:lnTo>
                  <a:lnTo>
                    <a:pt x="750" y="1685"/>
                  </a:lnTo>
                  <a:lnTo>
                    <a:pt x="760" y="1676"/>
                  </a:lnTo>
                  <a:lnTo>
                    <a:pt x="768" y="1671"/>
                  </a:lnTo>
                  <a:lnTo>
                    <a:pt x="781" y="1661"/>
                  </a:lnTo>
                  <a:lnTo>
                    <a:pt x="814" y="1643"/>
                  </a:lnTo>
                  <a:lnTo>
                    <a:pt x="843" y="1626"/>
                  </a:lnTo>
                  <a:lnTo>
                    <a:pt x="854" y="1630"/>
                  </a:lnTo>
                  <a:lnTo>
                    <a:pt x="857" y="1634"/>
                  </a:lnTo>
                  <a:lnTo>
                    <a:pt x="858" y="1637"/>
                  </a:lnTo>
                  <a:lnTo>
                    <a:pt x="859" y="1641"/>
                  </a:lnTo>
                  <a:lnTo>
                    <a:pt x="860" y="1647"/>
                  </a:lnTo>
                  <a:lnTo>
                    <a:pt x="862" y="1659"/>
                  </a:lnTo>
                  <a:lnTo>
                    <a:pt x="862" y="1665"/>
                  </a:lnTo>
                  <a:lnTo>
                    <a:pt x="862" y="1671"/>
                  </a:lnTo>
                  <a:lnTo>
                    <a:pt x="861" y="1677"/>
                  </a:lnTo>
                  <a:lnTo>
                    <a:pt x="860" y="1682"/>
                  </a:lnTo>
                  <a:lnTo>
                    <a:pt x="858" y="1688"/>
                  </a:lnTo>
                  <a:lnTo>
                    <a:pt x="854" y="1695"/>
                  </a:lnTo>
                  <a:lnTo>
                    <a:pt x="847" y="1708"/>
                  </a:lnTo>
                  <a:lnTo>
                    <a:pt x="847" y="1711"/>
                  </a:lnTo>
                  <a:close/>
                  <a:moveTo>
                    <a:pt x="1142" y="1676"/>
                  </a:moveTo>
                  <a:lnTo>
                    <a:pt x="1140" y="1676"/>
                  </a:lnTo>
                  <a:lnTo>
                    <a:pt x="1137" y="1674"/>
                  </a:lnTo>
                  <a:lnTo>
                    <a:pt x="1133" y="1668"/>
                  </a:lnTo>
                  <a:lnTo>
                    <a:pt x="1126" y="1657"/>
                  </a:lnTo>
                  <a:lnTo>
                    <a:pt x="1117" y="1645"/>
                  </a:lnTo>
                  <a:lnTo>
                    <a:pt x="1115" y="1638"/>
                  </a:lnTo>
                  <a:lnTo>
                    <a:pt x="1114" y="1633"/>
                  </a:lnTo>
                  <a:lnTo>
                    <a:pt x="1103" y="1621"/>
                  </a:lnTo>
                  <a:lnTo>
                    <a:pt x="1095" y="1616"/>
                  </a:lnTo>
                  <a:lnTo>
                    <a:pt x="1090" y="1614"/>
                  </a:lnTo>
                  <a:lnTo>
                    <a:pt x="1089" y="1610"/>
                  </a:lnTo>
                  <a:lnTo>
                    <a:pt x="1093" y="1600"/>
                  </a:lnTo>
                  <a:lnTo>
                    <a:pt x="1097" y="1593"/>
                  </a:lnTo>
                  <a:lnTo>
                    <a:pt x="1099" y="1589"/>
                  </a:lnTo>
                  <a:lnTo>
                    <a:pt x="1107" y="1587"/>
                  </a:lnTo>
                  <a:lnTo>
                    <a:pt x="1135" y="1582"/>
                  </a:lnTo>
                  <a:lnTo>
                    <a:pt x="1141" y="1582"/>
                  </a:lnTo>
                  <a:lnTo>
                    <a:pt x="1148" y="1584"/>
                  </a:lnTo>
                  <a:lnTo>
                    <a:pt x="1156" y="1595"/>
                  </a:lnTo>
                  <a:lnTo>
                    <a:pt x="1160" y="1596"/>
                  </a:lnTo>
                  <a:lnTo>
                    <a:pt x="1162" y="1599"/>
                  </a:lnTo>
                  <a:lnTo>
                    <a:pt x="1164" y="1603"/>
                  </a:lnTo>
                  <a:lnTo>
                    <a:pt x="1166" y="1607"/>
                  </a:lnTo>
                  <a:lnTo>
                    <a:pt x="1166" y="1615"/>
                  </a:lnTo>
                  <a:lnTo>
                    <a:pt x="1164" y="1628"/>
                  </a:lnTo>
                  <a:lnTo>
                    <a:pt x="1163" y="1633"/>
                  </a:lnTo>
                  <a:lnTo>
                    <a:pt x="1157" y="1649"/>
                  </a:lnTo>
                  <a:lnTo>
                    <a:pt x="1152" y="1657"/>
                  </a:lnTo>
                  <a:lnTo>
                    <a:pt x="1151" y="1663"/>
                  </a:lnTo>
                  <a:lnTo>
                    <a:pt x="1149" y="1667"/>
                  </a:lnTo>
                  <a:lnTo>
                    <a:pt x="1145" y="1673"/>
                  </a:lnTo>
                  <a:lnTo>
                    <a:pt x="1142" y="1676"/>
                  </a:lnTo>
                  <a:close/>
                  <a:moveTo>
                    <a:pt x="1966" y="1594"/>
                  </a:moveTo>
                  <a:lnTo>
                    <a:pt x="1971" y="1595"/>
                  </a:lnTo>
                  <a:lnTo>
                    <a:pt x="2005" y="1593"/>
                  </a:lnTo>
                  <a:lnTo>
                    <a:pt x="2012" y="1595"/>
                  </a:lnTo>
                  <a:lnTo>
                    <a:pt x="2034" y="1607"/>
                  </a:lnTo>
                  <a:lnTo>
                    <a:pt x="2040" y="1611"/>
                  </a:lnTo>
                  <a:lnTo>
                    <a:pt x="2042" y="1617"/>
                  </a:lnTo>
                  <a:lnTo>
                    <a:pt x="2045" y="1626"/>
                  </a:lnTo>
                  <a:lnTo>
                    <a:pt x="2046" y="1628"/>
                  </a:lnTo>
                  <a:lnTo>
                    <a:pt x="2054" y="1633"/>
                  </a:lnTo>
                  <a:lnTo>
                    <a:pt x="2057" y="1639"/>
                  </a:lnTo>
                  <a:lnTo>
                    <a:pt x="2058" y="1642"/>
                  </a:lnTo>
                  <a:lnTo>
                    <a:pt x="2060" y="1649"/>
                  </a:lnTo>
                  <a:lnTo>
                    <a:pt x="2064" y="1654"/>
                  </a:lnTo>
                  <a:lnTo>
                    <a:pt x="2068" y="1656"/>
                  </a:lnTo>
                  <a:lnTo>
                    <a:pt x="2069" y="1658"/>
                  </a:lnTo>
                  <a:lnTo>
                    <a:pt x="2069" y="1667"/>
                  </a:lnTo>
                  <a:lnTo>
                    <a:pt x="2070" y="1671"/>
                  </a:lnTo>
                  <a:lnTo>
                    <a:pt x="2074" y="1676"/>
                  </a:lnTo>
                  <a:lnTo>
                    <a:pt x="2075" y="1680"/>
                  </a:lnTo>
                  <a:lnTo>
                    <a:pt x="2072" y="1684"/>
                  </a:lnTo>
                  <a:lnTo>
                    <a:pt x="2066" y="1687"/>
                  </a:lnTo>
                  <a:lnTo>
                    <a:pt x="2046" y="1684"/>
                  </a:lnTo>
                  <a:lnTo>
                    <a:pt x="2020" y="1678"/>
                  </a:lnTo>
                  <a:lnTo>
                    <a:pt x="2005" y="1680"/>
                  </a:lnTo>
                  <a:lnTo>
                    <a:pt x="1996" y="1682"/>
                  </a:lnTo>
                  <a:lnTo>
                    <a:pt x="1978" y="1692"/>
                  </a:lnTo>
                  <a:lnTo>
                    <a:pt x="1972" y="1693"/>
                  </a:lnTo>
                  <a:lnTo>
                    <a:pt x="1967" y="1693"/>
                  </a:lnTo>
                  <a:lnTo>
                    <a:pt x="1956" y="1686"/>
                  </a:lnTo>
                  <a:lnTo>
                    <a:pt x="1953" y="1682"/>
                  </a:lnTo>
                  <a:lnTo>
                    <a:pt x="1951" y="1679"/>
                  </a:lnTo>
                  <a:lnTo>
                    <a:pt x="1949" y="1669"/>
                  </a:lnTo>
                  <a:lnTo>
                    <a:pt x="1947" y="1658"/>
                  </a:lnTo>
                  <a:lnTo>
                    <a:pt x="1946" y="1649"/>
                  </a:lnTo>
                  <a:lnTo>
                    <a:pt x="1945" y="1642"/>
                  </a:lnTo>
                  <a:lnTo>
                    <a:pt x="1941" y="1640"/>
                  </a:lnTo>
                  <a:lnTo>
                    <a:pt x="1931" y="1637"/>
                  </a:lnTo>
                  <a:lnTo>
                    <a:pt x="1927" y="1633"/>
                  </a:lnTo>
                  <a:lnTo>
                    <a:pt x="1926" y="1630"/>
                  </a:lnTo>
                  <a:lnTo>
                    <a:pt x="1925" y="1625"/>
                  </a:lnTo>
                  <a:lnTo>
                    <a:pt x="1925" y="1619"/>
                  </a:lnTo>
                  <a:lnTo>
                    <a:pt x="1925" y="1615"/>
                  </a:lnTo>
                  <a:lnTo>
                    <a:pt x="1926" y="1613"/>
                  </a:lnTo>
                  <a:lnTo>
                    <a:pt x="1927" y="1613"/>
                  </a:lnTo>
                  <a:lnTo>
                    <a:pt x="1924" y="1608"/>
                  </a:lnTo>
                  <a:lnTo>
                    <a:pt x="1923" y="1601"/>
                  </a:lnTo>
                  <a:lnTo>
                    <a:pt x="1923" y="1593"/>
                  </a:lnTo>
                  <a:lnTo>
                    <a:pt x="1923" y="1586"/>
                  </a:lnTo>
                  <a:lnTo>
                    <a:pt x="1925" y="1584"/>
                  </a:lnTo>
                  <a:lnTo>
                    <a:pt x="1926" y="1582"/>
                  </a:lnTo>
                  <a:lnTo>
                    <a:pt x="1931" y="1582"/>
                  </a:lnTo>
                  <a:lnTo>
                    <a:pt x="1937" y="1582"/>
                  </a:lnTo>
                  <a:lnTo>
                    <a:pt x="1947" y="1588"/>
                  </a:lnTo>
                  <a:lnTo>
                    <a:pt x="1954" y="1589"/>
                  </a:lnTo>
                  <a:lnTo>
                    <a:pt x="1966" y="1594"/>
                  </a:lnTo>
                  <a:close/>
                  <a:moveTo>
                    <a:pt x="1740" y="1873"/>
                  </a:moveTo>
                  <a:lnTo>
                    <a:pt x="1741" y="1875"/>
                  </a:lnTo>
                  <a:lnTo>
                    <a:pt x="1748" y="1873"/>
                  </a:lnTo>
                  <a:lnTo>
                    <a:pt x="1754" y="1869"/>
                  </a:lnTo>
                  <a:lnTo>
                    <a:pt x="1764" y="1862"/>
                  </a:lnTo>
                  <a:lnTo>
                    <a:pt x="1770" y="1859"/>
                  </a:lnTo>
                  <a:lnTo>
                    <a:pt x="1788" y="1859"/>
                  </a:lnTo>
                  <a:lnTo>
                    <a:pt x="1790" y="1860"/>
                  </a:lnTo>
                  <a:lnTo>
                    <a:pt x="1789" y="1865"/>
                  </a:lnTo>
                  <a:lnTo>
                    <a:pt x="1789" y="1866"/>
                  </a:lnTo>
                  <a:lnTo>
                    <a:pt x="1789" y="1868"/>
                  </a:lnTo>
                  <a:lnTo>
                    <a:pt x="1791" y="1871"/>
                  </a:lnTo>
                  <a:lnTo>
                    <a:pt x="1795" y="1874"/>
                  </a:lnTo>
                  <a:lnTo>
                    <a:pt x="1796" y="1871"/>
                  </a:lnTo>
                  <a:lnTo>
                    <a:pt x="1797" y="1865"/>
                  </a:lnTo>
                  <a:lnTo>
                    <a:pt x="1800" y="1838"/>
                  </a:lnTo>
                  <a:lnTo>
                    <a:pt x="1801" y="1830"/>
                  </a:lnTo>
                  <a:lnTo>
                    <a:pt x="1801" y="1823"/>
                  </a:lnTo>
                  <a:lnTo>
                    <a:pt x="1801" y="1816"/>
                  </a:lnTo>
                  <a:lnTo>
                    <a:pt x="1800" y="1811"/>
                  </a:lnTo>
                  <a:lnTo>
                    <a:pt x="1796" y="1808"/>
                  </a:lnTo>
                  <a:lnTo>
                    <a:pt x="1790" y="1808"/>
                  </a:lnTo>
                  <a:lnTo>
                    <a:pt x="1786" y="1808"/>
                  </a:lnTo>
                  <a:lnTo>
                    <a:pt x="1783" y="1806"/>
                  </a:lnTo>
                  <a:lnTo>
                    <a:pt x="1780" y="1804"/>
                  </a:lnTo>
                  <a:lnTo>
                    <a:pt x="1778" y="1801"/>
                  </a:lnTo>
                  <a:lnTo>
                    <a:pt x="1774" y="1792"/>
                  </a:lnTo>
                  <a:lnTo>
                    <a:pt x="1772" y="1787"/>
                  </a:lnTo>
                  <a:lnTo>
                    <a:pt x="1765" y="1778"/>
                  </a:lnTo>
                  <a:lnTo>
                    <a:pt x="1762" y="1775"/>
                  </a:lnTo>
                  <a:lnTo>
                    <a:pt x="1763" y="1771"/>
                  </a:lnTo>
                  <a:lnTo>
                    <a:pt x="1769" y="1767"/>
                  </a:lnTo>
                  <a:lnTo>
                    <a:pt x="1773" y="1762"/>
                  </a:lnTo>
                  <a:lnTo>
                    <a:pt x="1778" y="1751"/>
                  </a:lnTo>
                  <a:lnTo>
                    <a:pt x="1780" y="1749"/>
                  </a:lnTo>
                  <a:lnTo>
                    <a:pt x="1790" y="1750"/>
                  </a:lnTo>
                  <a:lnTo>
                    <a:pt x="1803" y="1760"/>
                  </a:lnTo>
                  <a:lnTo>
                    <a:pt x="1811" y="1768"/>
                  </a:lnTo>
                  <a:lnTo>
                    <a:pt x="1814" y="1769"/>
                  </a:lnTo>
                  <a:lnTo>
                    <a:pt x="1814" y="1767"/>
                  </a:lnTo>
                  <a:lnTo>
                    <a:pt x="1811" y="1764"/>
                  </a:lnTo>
                  <a:lnTo>
                    <a:pt x="1802" y="1753"/>
                  </a:lnTo>
                  <a:lnTo>
                    <a:pt x="1798" y="1747"/>
                  </a:lnTo>
                  <a:lnTo>
                    <a:pt x="1795" y="1741"/>
                  </a:lnTo>
                  <a:lnTo>
                    <a:pt x="1797" y="1739"/>
                  </a:lnTo>
                  <a:lnTo>
                    <a:pt x="1802" y="1737"/>
                  </a:lnTo>
                  <a:lnTo>
                    <a:pt x="1803" y="1734"/>
                  </a:lnTo>
                  <a:lnTo>
                    <a:pt x="1795" y="1731"/>
                  </a:lnTo>
                  <a:lnTo>
                    <a:pt x="1792" y="1731"/>
                  </a:lnTo>
                  <a:lnTo>
                    <a:pt x="1789" y="1733"/>
                  </a:lnTo>
                  <a:lnTo>
                    <a:pt x="1786" y="1733"/>
                  </a:lnTo>
                  <a:lnTo>
                    <a:pt x="1780" y="1729"/>
                  </a:lnTo>
                  <a:lnTo>
                    <a:pt x="1778" y="1727"/>
                  </a:lnTo>
                  <a:lnTo>
                    <a:pt x="1775" y="1720"/>
                  </a:lnTo>
                  <a:lnTo>
                    <a:pt x="1773" y="1714"/>
                  </a:lnTo>
                  <a:lnTo>
                    <a:pt x="1771" y="1710"/>
                  </a:lnTo>
                  <a:lnTo>
                    <a:pt x="1770" y="1707"/>
                  </a:lnTo>
                  <a:lnTo>
                    <a:pt x="1770" y="1697"/>
                  </a:lnTo>
                  <a:lnTo>
                    <a:pt x="1770" y="1692"/>
                  </a:lnTo>
                  <a:lnTo>
                    <a:pt x="1771" y="1687"/>
                  </a:lnTo>
                  <a:lnTo>
                    <a:pt x="1772" y="1682"/>
                  </a:lnTo>
                  <a:lnTo>
                    <a:pt x="1776" y="1675"/>
                  </a:lnTo>
                  <a:lnTo>
                    <a:pt x="1778" y="1673"/>
                  </a:lnTo>
                  <a:lnTo>
                    <a:pt x="1782" y="1672"/>
                  </a:lnTo>
                  <a:lnTo>
                    <a:pt x="1791" y="1676"/>
                  </a:lnTo>
                  <a:lnTo>
                    <a:pt x="1814" y="1689"/>
                  </a:lnTo>
                  <a:lnTo>
                    <a:pt x="1814" y="1685"/>
                  </a:lnTo>
                  <a:lnTo>
                    <a:pt x="1788" y="1667"/>
                  </a:lnTo>
                  <a:lnTo>
                    <a:pt x="1778" y="1662"/>
                  </a:lnTo>
                  <a:lnTo>
                    <a:pt x="1776" y="1656"/>
                  </a:lnTo>
                  <a:lnTo>
                    <a:pt x="1790" y="1630"/>
                  </a:lnTo>
                  <a:lnTo>
                    <a:pt x="1803" y="1624"/>
                  </a:lnTo>
                  <a:lnTo>
                    <a:pt x="1810" y="1616"/>
                  </a:lnTo>
                  <a:lnTo>
                    <a:pt x="1820" y="1616"/>
                  </a:lnTo>
                  <a:lnTo>
                    <a:pt x="1830" y="1621"/>
                  </a:lnTo>
                  <a:lnTo>
                    <a:pt x="1830" y="1619"/>
                  </a:lnTo>
                  <a:lnTo>
                    <a:pt x="1825" y="1611"/>
                  </a:lnTo>
                  <a:lnTo>
                    <a:pt x="1825" y="1608"/>
                  </a:lnTo>
                  <a:lnTo>
                    <a:pt x="1832" y="1603"/>
                  </a:lnTo>
                  <a:lnTo>
                    <a:pt x="1841" y="1597"/>
                  </a:lnTo>
                  <a:lnTo>
                    <a:pt x="1854" y="1592"/>
                  </a:lnTo>
                  <a:lnTo>
                    <a:pt x="1857" y="1589"/>
                  </a:lnTo>
                  <a:lnTo>
                    <a:pt x="1860" y="1587"/>
                  </a:lnTo>
                  <a:lnTo>
                    <a:pt x="1866" y="1586"/>
                  </a:lnTo>
                  <a:lnTo>
                    <a:pt x="1880" y="1584"/>
                  </a:lnTo>
                  <a:lnTo>
                    <a:pt x="1888" y="1586"/>
                  </a:lnTo>
                  <a:lnTo>
                    <a:pt x="1899" y="1589"/>
                  </a:lnTo>
                  <a:lnTo>
                    <a:pt x="1905" y="1596"/>
                  </a:lnTo>
                  <a:lnTo>
                    <a:pt x="1907" y="1600"/>
                  </a:lnTo>
                  <a:lnTo>
                    <a:pt x="1911" y="1614"/>
                  </a:lnTo>
                  <a:lnTo>
                    <a:pt x="1914" y="1632"/>
                  </a:lnTo>
                  <a:lnTo>
                    <a:pt x="1918" y="1640"/>
                  </a:lnTo>
                  <a:lnTo>
                    <a:pt x="1925" y="1645"/>
                  </a:lnTo>
                  <a:lnTo>
                    <a:pt x="1929" y="1649"/>
                  </a:lnTo>
                  <a:lnTo>
                    <a:pt x="1931" y="1654"/>
                  </a:lnTo>
                  <a:lnTo>
                    <a:pt x="1932" y="1660"/>
                  </a:lnTo>
                  <a:lnTo>
                    <a:pt x="1931" y="1667"/>
                  </a:lnTo>
                  <a:lnTo>
                    <a:pt x="1932" y="1675"/>
                  </a:lnTo>
                  <a:lnTo>
                    <a:pt x="1934" y="1682"/>
                  </a:lnTo>
                  <a:lnTo>
                    <a:pt x="1937" y="1687"/>
                  </a:lnTo>
                  <a:lnTo>
                    <a:pt x="1942" y="1692"/>
                  </a:lnTo>
                  <a:lnTo>
                    <a:pt x="1942" y="1695"/>
                  </a:lnTo>
                  <a:lnTo>
                    <a:pt x="1940" y="1698"/>
                  </a:lnTo>
                  <a:lnTo>
                    <a:pt x="1937" y="1702"/>
                  </a:lnTo>
                  <a:lnTo>
                    <a:pt x="1929" y="1715"/>
                  </a:lnTo>
                  <a:lnTo>
                    <a:pt x="1918" y="1729"/>
                  </a:lnTo>
                  <a:lnTo>
                    <a:pt x="1911" y="1741"/>
                  </a:lnTo>
                  <a:lnTo>
                    <a:pt x="1911" y="1744"/>
                  </a:lnTo>
                  <a:lnTo>
                    <a:pt x="1926" y="1725"/>
                  </a:lnTo>
                  <a:lnTo>
                    <a:pt x="1931" y="1726"/>
                  </a:lnTo>
                  <a:lnTo>
                    <a:pt x="1931" y="1729"/>
                  </a:lnTo>
                  <a:lnTo>
                    <a:pt x="1928" y="1738"/>
                  </a:lnTo>
                  <a:lnTo>
                    <a:pt x="1925" y="1746"/>
                  </a:lnTo>
                  <a:lnTo>
                    <a:pt x="1920" y="1751"/>
                  </a:lnTo>
                  <a:lnTo>
                    <a:pt x="1921" y="1753"/>
                  </a:lnTo>
                  <a:lnTo>
                    <a:pt x="1928" y="1762"/>
                  </a:lnTo>
                  <a:lnTo>
                    <a:pt x="1927" y="1764"/>
                  </a:lnTo>
                  <a:lnTo>
                    <a:pt x="1924" y="1763"/>
                  </a:lnTo>
                  <a:lnTo>
                    <a:pt x="1922" y="1764"/>
                  </a:lnTo>
                  <a:lnTo>
                    <a:pt x="1921" y="1766"/>
                  </a:lnTo>
                  <a:lnTo>
                    <a:pt x="1920" y="1768"/>
                  </a:lnTo>
                  <a:lnTo>
                    <a:pt x="1920" y="1772"/>
                  </a:lnTo>
                  <a:lnTo>
                    <a:pt x="1921" y="1777"/>
                  </a:lnTo>
                  <a:lnTo>
                    <a:pt x="1921" y="1780"/>
                  </a:lnTo>
                  <a:lnTo>
                    <a:pt x="1920" y="1782"/>
                  </a:lnTo>
                  <a:lnTo>
                    <a:pt x="1921" y="1783"/>
                  </a:lnTo>
                  <a:lnTo>
                    <a:pt x="1923" y="1783"/>
                  </a:lnTo>
                  <a:lnTo>
                    <a:pt x="1925" y="1781"/>
                  </a:lnTo>
                  <a:lnTo>
                    <a:pt x="1928" y="1775"/>
                  </a:lnTo>
                  <a:lnTo>
                    <a:pt x="1938" y="1758"/>
                  </a:lnTo>
                  <a:lnTo>
                    <a:pt x="1945" y="1751"/>
                  </a:lnTo>
                  <a:lnTo>
                    <a:pt x="1947" y="1751"/>
                  </a:lnTo>
                  <a:lnTo>
                    <a:pt x="1953" y="1755"/>
                  </a:lnTo>
                  <a:lnTo>
                    <a:pt x="1954" y="1755"/>
                  </a:lnTo>
                  <a:lnTo>
                    <a:pt x="1948" y="1742"/>
                  </a:lnTo>
                  <a:lnTo>
                    <a:pt x="1947" y="1739"/>
                  </a:lnTo>
                  <a:lnTo>
                    <a:pt x="1948" y="1734"/>
                  </a:lnTo>
                  <a:lnTo>
                    <a:pt x="1949" y="1732"/>
                  </a:lnTo>
                  <a:lnTo>
                    <a:pt x="1953" y="1728"/>
                  </a:lnTo>
                  <a:lnTo>
                    <a:pt x="1956" y="1726"/>
                  </a:lnTo>
                  <a:lnTo>
                    <a:pt x="1957" y="1728"/>
                  </a:lnTo>
                  <a:lnTo>
                    <a:pt x="1961" y="1734"/>
                  </a:lnTo>
                  <a:lnTo>
                    <a:pt x="1962" y="1739"/>
                  </a:lnTo>
                  <a:lnTo>
                    <a:pt x="1964" y="1741"/>
                  </a:lnTo>
                  <a:lnTo>
                    <a:pt x="1969" y="1738"/>
                  </a:lnTo>
                  <a:lnTo>
                    <a:pt x="1972" y="1732"/>
                  </a:lnTo>
                  <a:lnTo>
                    <a:pt x="1977" y="1736"/>
                  </a:lnTo>
                  <a:lnTo>
                    <a:pt x="1983" y="1745"/>
                  </a:lnTo>
                  <a:lnTo>
                    <a:pt x="1982" y="1754"/>
                  </a:lnTo>
                  <a:lnTo>
                    <a:pt x="1982" y="1762"/>
                  </a:lnTo>
                  <a:lnTo>
                    <a:pt x="1982" y="1769"/>
                  </a:lnTo>
                  <a:lnTo>
                    <a:pt x="1990" y="1780"/>
                  </a:lnTo>
                  <a:lnTo>
                    <a:pt x="1995" y="1786"/>
                  </a:lnTo>
                  <a:lnTo>
                    <a:pt x="1996" y="1786"/>
                  </a:lnTo>
                  <a:lnTo>
                    <a:pt x="1995" y="1784"/>
                  </a:lnTo>
                  <a:lnTo>
                    <a:pt x="1995" y="1780"/>
                  </a:lnTo>
                  <a:lnTo>
                    <a:pt x="1992" y="1776"/>
                  </a:lnTo>
                  <a:lnTo>
                    <a:pt x="1989" y="1770"/>
                  </a:lnTo>
                  <a:lnTo>
                    <a:pt x="1987" y="1763"/>
                  </a:lnTo>
                  <a:lnTo>
                    <a:pt x="1988" y="1745"/>
                  </a:lnTo>
                  <a:lnTo>
                    <a:pt x="1992" y="1737"/>
                  </a:lnTo>
                  <a:lnTo>
                    <a:pt x="1996" y="1739"/>
                  </a:lnTo>
                  <a:lnTo>
                    <a:pt x="2001" y="1744"/>
                  </a:lnTo>
                  <a:lnTo>
                    <a:pt x="2005" y="1745"/>
                  </a:lnTo>
                  <a:lnTo>
                    <a:pt x="2011" y="1744"/>
                  </a:lnTo>
                  <a:lnTo>
                    <a:pt x="2024" y="1755"/>
                  </a:lnTo>
                  <a:lnTo>
                    <a:pt x="2030" y="1755"/>
                  </a:lnTo>
                  <a:lnTo>
                    <a:pt x="2029" y="1750"/>
                  </a:lnTo>
                  <a:lnTo>
                    <a:pt x="2024" y="1748"/>
                  </a:lnTo>
                  <a:lnTo>
                    <a:pt x="2017" y="1743"/>
                  </a:lnTo>
                  <a:lnTo>
                    <a:pt x="2005" y="1736"/>
                  </a:lnTo>
                  <a:lnTo>
                    <a:pt x="2000" y="1728"/>
                  </a:lnTo>
                  <a:lnTo>
                    <a:pt x="1999" y="1724"/>
                  </a:lnTo>
                  <a:lnTo>
                    <a:pt x="1999" y="1720"/>
                  </a:lnTo>
                  <a:lnTo>
                    <a:pt x="2000" y="1717"/>
                  </a:lnTo>
                  <a:lnTo>
                    <a:pt x="2001" y="1713"/>
                  </a:lnTo>
                  <a:lnTo>
                    <a:pt x="2003" y="1710"/>
                  </a:lnTo>
                  <a:lnTo>
                    <a:pt x="2014" y="1701"/>
                  </a:lnTo>
                  <a:lnTo>
                    <a:pt x="2022" y="1697"/>
                  </a:lnTo>
                  <a:lnTo>
                    <a:pt x="2029" y="1695"/>
                  </a:lnTo>
                  <a:lnTo>
                    <a:pt x="2038" y="1696"/>
                  </a:lnTo>
                  <a:lnTo>
                    <a:pt x="2050" y="1697"/>
                  </a:lnTo>
                  <a:lnTo>
                    <a:pt x="2056" y="1700"/>
                  </a:lnTo>
                  <a:lnTo>
                    <a:pt x="2063" y="1707"/>
                  </a:lnTo>
                  <a:lnTo>
                    <a:pt x="2072" y="1713"/>
                  </a:lnTo>
                  <a:lnTo>
                    <a:pt x="2075" y="1714"/>
                  </a:lnTo>
                  <a:lnTo>
                    <a:pt x="2079" y="1714"/>
                  </a:lnTo>
                  <a:lnTo>
                    <a:pt x="2083" y="1713"/>
                  </a:lnTo>
                  <a:lnTo>
                    <a:pt x="2088" y="1713"/>
                  </a:lnTo>
                  <a:lnTo>
                    <a:pt x="2101" y="1723"/>
                  </a:lnTo>
                  <a:lnTo>
                    <a:pt x="2104" y="1728"/>
                  </a:lnTo>
                  <a:lnTo>
                    <a:pt x="2107" y="1734"/>
                  </a:lnTo>
                  <a:lnTo>
                    <a:pt x="2108" y="1740"/>
                  </a:lnTo>
                  <a:lnTo>
                    <a:pt x="2109" y="1745"/>
                  </a:lnTo>
                  <a:lnTo>
                    <a:pt x="2109" y="1750"/>
                  </a:lnTo>
                  <a:lnTo>
                    <a:pt x="2098" y="1769"/>
                  </a:lnTo>
                  <a:lnTo>
                    <a:pt x="2093" y="1772"/>
                  </a:lnTo>
                  <a:lnTo>
                    <a:pt x="2090" y="1780"/>
                  </a:lnTo>
                  <a:lnTo>
                    <a:pt x="2085" y="1794"/>
                  </a:lnTo>
                  <a:lnTo>
                    <a:pt x="2081" y="1801"/>
                  </a:lnTo>
                  <a:lnTo>
                    <a:pt x="2081" y="1802"/>
                  </a:lnTo>
                  <a:lnTo>
                    <a:pt x="2082" y="1803"/>
                  </a:lnTo>
                  <a:lnTo>
                    <a:pt x="2084" y="1799"/>
                  </a:lnTo>
                  <a:lnTo>
                    <a:pt x="2088" y="1790"/>
                  </a:lnTo>
                  <a:lnTo>
                    <a:pt x="2092" y="1782"/>
                  </a:lnTo>
                  <a:lnTo>
                    <a:pt x="2097" y="1775"/>
                  </a:lnTo>
                  <a:lnTo>
                    <a:pt x="2105" y="1767"/>
                  </a:lnTo>
                  <a:lnTo>
                    <a:pt x="2114" y="1763"/>
                  </a:lnTo>
                  <a:lnTo>
                    <a:pt x="2120" y="1763"/>
                  </a:lnTo>
                  <a:lnTo>
                    <a:pt x="2126" y="1764"/>
                  </a:lnTo>
                  <a:lnTo>
                    <a:pt x="2131" y="1766"/>
                  </a:lnTo>
                  <a:lnTo>
                    <a:pt x="2133" y="1768"/>
                  </a:lnTo>
                  <a:lnTo>
                    <a:pt x="2134" y="1769"/>
                  </a:lnTo>
                  <a:lnTo>
                    <a:pt x="2135" y="1775"/>
                  </a:lnTo>
                  <a:lnTo>
                    <a:pt x="2135" y="1780"/>
                  </a:lnTo>
                  <a:lnTo>
                    <a:pt x="2134" y="1784"/>
                  </a:lnTo>
                  <a:lnTo>
                    <a:pt x="2132" y="1789"/>
                  </a:lnTo>
                  <a:lnTo>
                    <a:pt x="2122" y="1795"/>
                  </a:lnTo>
                  <a:lnTo>
                    <a:pt x="2117" y="1800"/>
                  </a:lnTo>
                  <a:lnTo>
                    <a:pt x="2114" y="1802"/>
                  </a:lnTo>
                  <a:lnTo>
                    <a:pt x="2104" y="1803"/>
                  </a:lnTo>
                  <a:lnTo>
                    <a:pt x="2104" y="1805"/>
                  </a:lnTo>
                  <a:lnTo>
                    <a:pt x="2111" y="1807"/>
                  </a:lnTo>
                  <a:lnTo>
                    <a:pt x="2120" y="1806"/>
                  </a:lnTo>
                  <a:lnTo>
                    <a:pt x="2120" y="1810"/>
                  </a:lnTo>
                  <a:lnTo>
                    <a:pt x="2116" y="1817"/>
                  </a:lnTo>
                  <a:lnTo>
                    <a:pt x="2115" y="1824"/>
                  </a:lnTo>
                  <a:lnTo>
                    <a:pt x="2116" y="1829"/>
                  </a:lnTo>
                  <a:lnTo>
                    <a:pt x="2115" y="1834"/>
                  </a:lnTo>
                  <a:lnTo>
                    <a:pt x="2113" y="1843"/>
                  </a:lnTo>
                  <a:lnTo>
                    <a:pt x="2109" y="1851"/>
                  </a:lnTo>
                  <a:lnTo>
                    <a:pt x="2110" y="1852"/>
                  </a:lnTo>
                  <a:lnTo>
                    <a:pt x="2118" y="1841"/>
                  </a:lnTo>
                  <a:lnTo>
                    <a:pt x="2120" y="1827"/>
                  </a:lnTo>
                  <a:lnTo>
                    <a:pt x="2123" y="1816"/>
                  </a:lnTo>
                  <a:lnTo>
                    <a:pt x="2127" y="1810"/>
                  </a:lnTo>
                  <a:lnTo>
                    <a:pt x="2129" y="1807"/>
                  </a:lnTo>
                  <a:lnTo>
                    <a:pt x="2138" y="1806"/>
                  </a:lnTo>
                  <a:lnTo>
                    <a:pt x="2143" y="1799"/>
                  </a:lnTo>
                  <a:lnTo>
                    <a:pt x="2146" y="1797"/>
                  </a:lnTo>
                  <a:lnTo>
                    <a:pt x="2148" y="1797"/>
                  </a:lnTo>
                  <a:lnTo>
                    <a:pt x="2152" y="1799"/>
                  </a:lnTo>
                  <a:lnTo>
                    <a:pt x="2151" y="1802"/>
                  </a:lnTo>
                  <a:lnTo>
                    <a:pt x="2146" y="1814"/>
                  </a:lnTo>
                  <a:lnTo>
                    <a:pt x="2136" y="1834"/>
                  </a:lnTo>
                  <a:lnTo>
                    <a:pt x="2140" y="1832"/>
                  </a:lnTo>
                  <a:lnTo>
                    <a:pt x="2143" y="1827"/>
                  </a:lnTo>
                  <a:lnTo>
                    <a:pt x="2147" y="1823"/>
                  </a:lnTo>
                  <a:lnTo>
                    <a:pt x="2151" y="1816"/>
                  </a:lnTo>
                  <a:lnTo>
                    <a:pt x="2155" y="1822"/>
                  </a:lnTo>
                  <a:lnTo>
                    <a:pt x="2159" y="1826"/>
                  </a:lnTo>
                  <a:lnTo>
                    <a:pt x="2162" y="1837"/>
                  </a:lnTo>
                  <a:lnTo>
                    <a:pt x="2166" y="1842"/>
                  </a:lnTo>
                  <a:lnTo>
                    <a:pt x="2168" y="1846"/>
                  </a:lnTo>
                  <a:lnTo>
                    <a:pt x="2168" y="1840"/>
                  </a:lnTo>
                  <a:lnTo>
                    <a:pt x="2164" y="1826"/>
                  </a:lnTo>
                  <a:lnTo>
                    <a:pt x="2166" y="1821"/>
                  </a:lnTo>
                  <a:lnTo>
                    <a:pt x="2168" y="1818"/>
                  </a:lnTo>
                  <a:lnTo>
                    <a:pt x="2178" y="1806"/>
                  </a:lnTo>
                  <a:lnTo>
                    <a:pt x="2184" y="1810"/>
                  </a:lnTo>
                  <a:lnTo>
                    <a:pt x="2188" y="1813"/>
                  </a:lnTo>
                  <a:lnTo>
                    <a:pt x="2190" y="1813"/>
                  </a:lnTo>
                  <a:lnTo>
                    <a:pt x="2195" y="1813"/>
                  </a:lnTo>
                  <a:lnTo>
                    <a:pt x="2203" y="1815"/>
                  </a:lnTo>
                  <a:lnTo>
                    <a:pt x="2210" y="1818"/>
                  </a:lnTo>
                  <a:lnTo>
                    <a:pt x="2218" y="1823"/>
                  </a:lnTo>
                  <a:lnTo>
                    <a:pt x="2224" y="1828"/>
                  </a:lnTo>
                  <a:lnTo>
                    <a:pt x="2228" y="1834"/>
                  </a:lnTo>
                  <a:lnTo>
                    <a:pt x="2230" y="1838"/>
                  </a:lnTo>
                  <a:lnTo>
                    <a:pt x="2231" y="1840"/>
                  </a:lnTo>
                  <a:lnTo>
                    <a:pt x="2232" y="1846"/>
                  </a:lnTo>
                  <a:lnTo>
                    <a:pt x="2231" y="1851"/>
                  </a:lnTo>
                  <a:lnTo>
                    <a:pt x="2225" y="1860"/>
                  </a:lnTo>
                  <a:lnTo>
                    <a:pt x="2222" y="1863"/>
                  </a:lnTo>
                  <a:lnTo>
                    <a:pt x="2219" y="1865"/>
                  </a:lnTo>
                  <a:lnTo>
                    <a:pt x="2211" y="1863"/>
                  </a:lnTo>
                  <a:lnTo>
                    <a:pt x="2208" y="1865"/>
                  </a:lnTo>
                  <a:lnTo>
                    <a:pt x="2206" y="1868"/>
                  </a:lnTo>
                  <a:lnTo>
                    <a:pt x="2197" y="1880"/>
                  </a:lnTo>
                  <a:lnTo>
                    <a:pt x="2192" y="1886"/>
                  </a:lnTo>
                  <a:lnTo>
                    <a:pt x="2187" y="1888"/>
                  </a:lnTo>
                  <a:lnTo>
                    <a:pt x="2186" y="1890"/>
                  </a:lnTo>
                  <a:lnTo>
                    <a:pt x="2197" y="1890"/>
                  </a:lnTo>
                  <a:lnTo>
                    <a:pt x="2199" y="1887"/>
                  </a:lnTo>
                  <a:lnTo>
                    <a:pt x="2202" y="1880"/>
                  </a:lnTo>
                  <a:lnTo>
                    <a:pt x="2206" y="1873"/>
                  </a:lnTo>
                  <a:lnTo>
                    <a:pt x="2214" y="1870"/>
                  </a:lnTo>
                  <a:lnTo>
                    <a:pt x="2226" y="1876"/>
                  </a:lnTo>
                  <a:lnTo>
                    <a:pt x="2232" y="1876"/>
                  </a:lnTo>
                  <a:lnTo>
                    <a:pt x="2237" y="1869"/>
                  </a:lnTo>
                  <a:lnTo>
                    <a:pt x="2242" y="1864"/>
                  </a:lnTo>
                  <a:lnTo>
                    <a:pt x="2244" y="1863"/>
                  </a:lnTo>
                  <a:lnTo>
                    <a:pt x="2245" y="1864"/>
                  </a:lnTo>
                  <a:lnTo>
                    <a:pt x="2248" y="1869"/>
                  </a:lnTo>
                  <a:lnTo>
                    <a:pt x="2250" y="1873"/>
                  </a:lnTo>
                  <a:lnTo>
                    <a:pt x="2250" y="1884"/>
                  </a:lnTo>
                  <a:lnTo>
                    <a:pt x="2249" y="1887"/>
                  </a:lnTo>
                  <a:lnTo>
                    <a:pt x="2246" y="1894"/>
                  </a:lnTo>
                  <a:lnTo>
                    <a:pt x="2237" y="1905"/>
                  </a:lnTo>
                  <a:lnTo>
                    <a:pt x="2232" y="1910"/>
                  </a:lnTo>
                  <a:lnTo>
                    <a:pt x="2226" y="1912"/>
                  </a:lnTo>
                  <a:lnTo>
                    <a:pt x="2220" y="1916"/>
                  </a:lnTo>
                  <a:lnTo>
                    <a:pt x="2218" y="1919"/>
                  </a:lnTo>
                  <a:lnTo>
                    <a:pt x="2215" y="1923"/>
                  </a:lnTo>
                  <a:lnTo>
                    <a:pt x="2213" y="1926"/>
                  </a:lnTo>
                  <a:lnTo>
                    <a:pt x="2210" y="1929"/>
                  </a:lnTo>
                  <a:lnTo>
                    <a:pt x="2214" y="1933"/>
                  </a:lnTo>
                  <a:lnTo>
                    <a:pt x="2215" y="1933"/>
                  </a:lnTo>
                  <a:lnTo>
                    <a:pt x="2216" y="1930"/>
                  </a:lnTo>
                  <a:lnTo>
                    <a:pt x="2220" y="1922"/>
                  </a:lnTo>
                  <a:lnTo>
                    <a:pt x="2223" y="1918"/>
                  </a:lnTo>
                  <a:lnTo>
                    <a:pt x="2225" y="1917"/>
                  </a:lnTo>
                  <a:lnTo>
                    <a:pt x="2226" y="1918"/>
                  </a:lnTo>
                  <a:lnTo>
                    <a:pt x="2228" y="1920"/>
                  </a:lnTo>
                  <a:lnTo>
                    <a:pt x="2230" y="1922"/>
                  </a:lnTo>
                  <a:lnTo>
                    <a:pt x="2230" y="1929"/>
                  </a:lnTo>
                  <a:lnTo>
                    <a:pt x="2225" y="1957"/>
                  </a:lnTo>
                  <a:lnTo>
                    <a:pt x="2225" y="1957"/>
                  </a:lnTo>
                  <a:lnTo>
                    <a:pt x="2229" y="1950"/>
                  </a:lnTo>
                  <a:lnTo>
                    <a:pt x="2237" y="1921"/>
                  </a:lnTo>
                  <a:lnTo>
                    <a:pt x="2239" y="1915"/>
                  </a:lnTo>
                  <a:lnTo>
                    <a:pt x="2243" y="1909"/>
                  </a:lnTo>
                  <a:lnTo>
                    <a:pt x="2252" y="1899"/>
                  </a:lnTo>
                  <a:lnTo>
                    <a:pt x="2260" y="1895"/>
                  </a:lnTo>
                  <a:lnTo>
                    <a:pt x="2268" y="1891"/>
                  </a:lnTo>
                  <a:lnTo>
                    <a:pt x="2272" y="1889"/>
                  </a:lnTo>
                  <a:lnTo>
                    <a:pt x="2277" y="1890"/>
                  </a:lnTo>
                  <a:lnTo>
                    <a:pt x="2280" y="1895"/>
                  </a:lnTo>
                  <a:lnTo>
                    <a:pt x="2284" y="1896"/>
                  </a:lnTo>
                  <a:lnTo>
                    <a:pt x="2289" y="1895"/>
                  </a:lnTo>
                  <a:lnTo>
                    <a:pt x="2293" y="1895"/>
                  </a:lnTo>
                  <a:lnTo>
                    <a:pt x="2297" y="1897"/>
                  </a:lnTo>
                  <a:lnTo>
                    <a:pt x="2300" y="1901"/>
                  </a:lnTo>
                  <a:lnTo>
                    <a:pt x="2305" y="1904"/>
                  </a:lnTo>
                  <a:lnTo>
                    <a:pt x="2318" y="1912"/>
                  </a:lnTo>
                  <a:lnTo>
                    <a:pt x="2320" y="1914"/>
                  </a:lnTo>
                  <a:lnTo>
                    <a:pt x="2321" y="1916"/>
                  </a:lnTo>
                  <a:lnTo>
                    <a:pt x="2323" y="1920"/>
                  </a:lnTo>
                  <a:lnTo>
                    <a:pt x="2323" y="1924"/>
                  </a:lnTo>
                  <a:lnTo>
                    <a:pt x="2321" y="1928"/>
                  </a:lnTo>
                  <a:lnTo>
                    <a:pt x="2319" y="1931"/>
                  </a:lnTo>
                  <a:lnTo>
                    <a:pt x="2316" y="1931"/>
                  </a:lnTo>
                  <a:lnTo>
                    <a:pt x="2313" y="1934"/>
                  </a:lnTo>
                  <a:lnTo>
                    <a:pt x="2309" y="1939"/>
                  </a:lnTo>
                  <a:lnTo>
                    <a:pt x="2307" y="1940"/>
                  </a:lnTo>
                  <a:lnTo>
                    <a:pt x="2300" y="1942"/>
                  </a:lnTo>
                  <a:lnTo>
                    <a:pt x="2293" y="1944"/>
                  </a:lnTo>
                  <a:lnTo>
                    <a:pt x="2288" y="1946"/>
                  </a:lnTo>
                  <a:lnTo>
                    <a:pt x="2280" y="1952"/>
                  </a:lnTo>
                  <a:lnTo>
                    <a:pt x="2268" y="1963"/>
                  </a:lnTo>
                  <a:lnTo>
                    <a:pt x="2268" y="1966"/>
                  </a:lnTo>
                  <a:lnTo>
                    <a:pt x="2273" y="1967"/>
                  </a:lnTo>
                  <a:lnTo>
                    <a:pt x="2277" y="1966"/>
                  </a:lnTo>
                  <a:lnTo>
                    <a:pt x="2282" y="1957"/>
                  </a:lnTo>
                  <a:lnTo>
                    <a:pt x="2287" y="1955"/>
                  </a:lnTo>
                  <a:lnTo>
                    <a:pt x="2294" y="1952"/>
                  </a:lnTo>
                  <a:lnTo>
                    <a:pt x="2305" y="1950"/>
                  </a:lnTo>
                  <a:lnTo>
                    <a:pt x="2309" y="1951"/>
                  </a:lnTo>
                  <a:lnTo>
                    <a:pt x="2310" y="1951"/>
                  </a:lnTo>
                  <a:lnTo>
                    <a:pt x="2311" y="1953"/>
                  </a:lnTo>
                  <a:lnTo>
                    <a:pt x="2311" y="1956"/>
                  </a:lnTo>
                  <a:lnTo>
                    <a:pt x="2309" y="1960"/>
                  </a:lnTo>
                  <a:lnTo>
                    <a:pt x="2307" y="1962"/>
                  </a:lnTo>
                  <a:lnTo>
                    <a:pt x="2302" y="1972"/>
                  </a:lnTo>
                  <a:lnTo>
                    <a:pt x="2305" y="1974"/>
                  </a:lnTo>
                  <a:lnTo>
                    <a:pt x="2310" y="1975"/>
                  </a:lnTo>
                  <a:lnTo>
                    <a:pt x="2313" y="1973"/>
                  </a:lnTo>
                  <a:lnTo>
                    <a:pt x="2316" y="1967"/>
                  </a:lnTo>
                  <a:lnTo>
                    <a:pt x="2318" y="1964"/>
                  </a:lnTo>
                  <a:lnTo>
                    <a:pt x="2322" y="1963"/>
                  </a:lnTo>
                  <a:lnTo>
                    <a:pt x="2324" y="1961"/>
                  </a:lnTo>
                  <a:lnTo>
                    <a:pt x="2327" y="1960"/>
                  </a:lnTo>
                  <a:lnTo>
                    <a:pt x="2328" y="1957"/>
                  </a:lnTo>
                  <a:lnTo>
                    <a:pt x="2324" y="1955"/>
                  </a:lnTo>
                  <a:lnTo>
                    <a:pt x="2324" y="1953"/>
                  </a:lnTo>
                  <a:lnTo>
                    <a:pt x="2325" y="1949"/>
                  </a:lnTo>
                  <a:lnTo>
                    <a:pt x="2328" y="1944"/>
                  </a:lnTo>
                  <a:lnTo>
                    <a:pt x="2331" y="1940"/>
                  </a:lnTo>
                  <a:lnTo>
                    <a:pt x="2332" y="1940"/>
                  </a:lnTo>
                  <a:lnTo>
                    <a:pt x="2339" y="1943"/>
                  </a:lnTo>
                  <a:lnTo>
                    <a:pt x="2344" y="1949"/>
                  </a:lnTo>
                  <a:lnTo>
                    <a:pt x="2354" y="1967"/>
                  </a:lnTo>
                  <a:lnTo>
                    <a:pt x="2356" y="1970"/>
                  </a:lnTo>
                  <a:lnTo>
                    <a:pt x="2360" y="1983"/>
                  </a:lnTo>
                  <a:lnTo>
                    <a:pt x="2361" y="1988"/>
                  </a:lnTo>
                  <a:lnTo>
                    <a:pt x="2360" y="1992"/>
                  </a:lnTo>
                  <a:lnTo>
                    <a:pt x="2359" y="1995"/>
                  </a:lnTo>
                  <a:lnTo>
                    <a:pt x="2358" y="1996"/>
                  </a:lnTo>
                  <a:lnTo>
                    <a:pt x="2356" y="1996"/>
                  </a:lnTo>
                  <a:lnTo>
                    <a:pt x="2340" y="1991"/>
                  </a:lnTo>
                  <a:lnTo>
                    <a:pt x="2334" y="1991"/>
                  </a:lnTo>
                  <a:lnTo>
                    <a:pt x="2331" y="1992"/>
                  </a:lnTo>
                  <a:lnTo>
                    <a:pt x="2328" y="1995"/>
                  </a:lnTo>
                  <a:lnTo>
                    <a:pt x="2326" y="1997"/>
                  </a:lnTo>
                  <a:lnTo>
                    <a:pt x="2325" y="2001"/>
                  </a:lnTo>
                  <a:lnTo>
                    <a:pt x="2323" y="2003"/>
                  </a:lnTo>
                  <a:lnTo>
                    <a:pt x="2313" y="2003"/>
                  </a:lnTo>
                  <a:lnTo>
                    <a:pt x="2307" y="2005"/>
                  </a:lnTo>
                  <a:lnTo>
                    <a:pt x="2298" y="2009"/>
                  </a:lnTo>
                  <a:lnTo>
                    <a:pt x="2295" y="2012"/>
                  </a:lnTo>
                  <a:lnTo>
                    <a:pt x="2294" y="2015"/>
                  </a:lnTo>
                  <a:lnTo>
                    <a:pt x="2300" y="2014"/>
                  </a:lnTo>
                  <a:lnTo>
                    <a:pt x="2309" y="2010"/>
                  </a:lnTo>
                  <a:lnTo>
                    <a:pt x="2318" y="2009"/>
                  </a:lnTo>
                  <a:lnTo>
                    <a:pt x="2332" y="2018"/>
                  </a:lnTo>
                  <a:lnTo>
                    <a:pt x="2337" y="2019"/>
                  </a:lnTo>
                  <a:lnTo>
                    <a:pt x="2340" y="2018"/>
                  </a:lnTo>
                  <a:lnTo>
                    <a:pt x="2343" y="2018"/>
                  </a:lnTo>
                  <a:lnTo>
                    <a:pt x="2354" y="2018"/>
                  </a:lnTo>
                  <a:lnTo>
                    <a:pt x="2359" y="2019"/>
                  </a:lnTo>
                  <a:lnTo>
                    <a:pt x="2365" y="2023"/>
                  </a:lnTo>
                  <a:lnTo>
                    <a:pt x="2373" y="2031"/>
                  </a:lnTo>
                  <a:lnTo>
                    <a:pt x="2375" y="2033"/>
                  </a:lnTo>
                  <a:lnTo>
                    <a:pt x="2376" y="2035"/>
                  </a:lnTo>
                  <a:lnTo>
                    <a:pt x="2376" y="2038"/>
                  </a:lnTo>
                  <a:lnTo>
                    <a:pt x="2376" y="2044"/>
                  </a:lnTo>
                  <a:lnTo>
                    <a:pt x="2376" y="2046"/>
                  </a:lnTo>
                  <a:lnTo>
                    <a:pt x="2373" y="2047"/>
                  </a:lnTo>
                  <a:lnTo>
                    <a:pt x="2359" y="2046"/>
                  </a:lnTo>
                  <a:lnTo>
                    <a:pt x="2356" y="2044"/>
                  </a:lnTo>
                  <a:lnTo>
                    <a:pt x="2351" y="2046"/>
                  </a:lnTo>
                  <a:lnTo>
                    <a:pt x="2347" y="2046"/>
                  </a:lnTo>
                  <a:lnTo>
                    <a:pt x="2341" y="2043"/>
                  </a:lnTo>
                  <a:lnTo>
                    <a:pt x="2336" y="2039"/>
                  </a:lnTo>
                  <a:lnTo>
                    <a:pt x="2328" y="2043"/>
                  </a:lnTo>
                  <a:lnTo>
                    <a:pt x="2321" y="2040"/>
                  </a:lnTo>
                  <a:lnTo>
                    <a:pt x="2315" y="2043"/>
                  </a:lnTo>
                  <a:lnTo>
                    <a:pt x="2301" y="2052"/>
                  </a:lnTo>
                  <a:lnTo>
                    <a:pt x="2302" y="2054"/>
                  </a:lnTo>
                  <a:lnTo>
                    <a:pt x="2321" y="2046"/>
                  </a:lnTo>
                  <a:lnTo>
                    <a:pt x="2324" y="2046"/>
                  </a:lnTo>
                  <a:lnTo>
                    <a:pt x="2331" y="2049"/>
                  </a:lnTo>
                  <a:lnTo>
                    <a:pt x="2340" y="2055"/>
                  </a:lnTo>
                  <a:lnTo>
                    <a:pt x="2342" y="2057"/>
                  </a:lnTo>
                  <a:lnTo>
                    <a:pt x="2342" y="2067"/>
                  </a:lnTo>
                  <a:lnTo>
                    <a:pt x="2341" y="2073"/>
                  </a:lnTo>
                  <a:lnTo>
                    <a:pt x="2338" y="2080"/>
                  </a:lnTo>
                  <a:lnTo>
                    <a:pt x="2334" y="2079"/>
                  </a:lnTo>
                  <a:lnTo>
                    <a:pt x="2324" y="2075"/>
                  </a:lnTo>
                  <a:lnTo>
                    <a:pt x="2320" y="2075"/>
                  </a:lnTo>
                  <a:lnTo>
                    <a:pt x="2317" y="2075"/>
                  </a:lnTo>
                  <a:lnTo>
                    <a:pt x="2313" y="2077"/>
                  </a:lnTo>
                  <a:lnTo>
                    <a:pt x="2311" y="2078"/>
                  </a:lnTo>
                  <a:lnTo>
                    <a:pt x="2295" y="2072"/>
                  </a:lnTo>
                  <a:lnTo>
                    <a:pt x="2292" y="2072"/>
                  </a:lnTo>
                  <a:lnTo>
                    <a:pt x="2292" y="2072"/>
                  </a:lnTo>
                  <a:lnTo>
                    <a:pt x="2292" y="2074"/>
                  </a:lnTo>
                  <a:lnTo>
                    <a:pt x="2306" y="2082"/>
                  </a:lnTo>
                  <a:lnTo>
                    <a:pt x="2317" y="2083"/>
                  </a:lnTo>
                  <a:lnTo>
                    <a:pt x="2324" y="2085"/>
                  </a:lnTo>
                  <a:lnTo>
                    <a:pt x="2328" y="2087"/>
                  </a:lnTo>
                  <a:lnTo>
                    <a:pt x="2329" y="2089"/>
                  </a:lnTo>
                  <a:lnTo>
                    <a:pt x="2329" y="2095"/>
                  </a:lnTo>
                  <a:lnTo>
                    <a:pt x="2333" y="2101"/>
                  </a:lnTo>
                  <a:lnTo>
                    <a:pt x="2336" y="2103"/>
                  </a:lnTo>
                  <a:lnTo>
                    <a:pt x="2339" y="2103"/>
                  </a:lnTo>
                  <a:lnTo>
                    <a:pt x="2341" y="2101"/>
                  </a:lnTo>
                  <a:lnTo>
                    <a:pt x="2345" y="2101"/>
                  </a:lnTo>
                  <a:lnTo>
                    <a:pt x="2348" y="2102"/>
                  </a:lnTo>
                  <a:lnTo>
                    <a:pt x="2351" y="2105"/>
                  </a:lnTo>
                  <a:lnTo>
                    <a:pt x="2356" y="2106"/>
                  </a:lnTo>
                  <a:lnTo>
                    <a:pt x="2360" y="2108"/>
                  </a:lnTo>
                  <a:lnTo>
                    <a:pt x="2362" y="2109"/>
                  </a:lnTo>
                  <a:lnTo>
                    <a:pt x="2371" y="2107"/>
                  </a:lnTo>
                  <a:lnTo>
                    <a:pt x="2375" y="2109"/>
                  </a:lnTo>
                  <a:lnTo>
                    <a:pt x="2375" y="2110"/>
                  </a:lnTo>
                  <a:lnTo>
                    <a:pt x="2374" y="2112"/>
                  </a:lnTo>
                  <a:lnTo>
                    <a:pt x="2366" y="2116"/>
                  </a:lnTo>
                  <a:lnTo>
                    <a:pt x="2365" y="2120"/>
                  </a:lnTo>
                  <a:lnTo>
                    <a:pt x="2369" y="2126"/>
                  </a:lnTo>
                  <a:lnTo>
                    <a:pt x="2372" y="2129"/>
                  </a:lnTo>
                  <a:lnTo>
                    <a:pt x="2372" y="2133"/>
                  </a:lnTo>
                  <a:lnTo>
                    <a:pt x="2369" y="2140"/>
                  </a:lnTo>
                  <a:lnTo>
                    <a:pt x="2368" y="2142"/>
                  </a:lnTo>
                  <a:lnTo>
                    <a:pt x="2370" y="2143"/>
                  </a:lnTo>
                  <a:lnTo>
                    <a:pt x="2375" y="2137"/>
                  </a:lnTo>
                  <a:lnTo>
                    <a:pt x="2376" y="2138"/>
                  </a:lnTo>
                  <a:lnTo>
                    <a:pt x="2376" y="2146"/>
                  </a:lnTo>
                  <a:lnTo>
                    <a:pt x="2377" y="2145"/>
                  </a:lnTo>
                  <a:lnTo>
                    <a:pt x="2379" y="2139"/>
                  </a:lnTo>
                  <a:lnTo>
                    <a:pt x="2378" y="2130"/>
                  </a:lnTo>
                  <a:lnTo>
                    <a:pt x="2381" y="2127"/>
                  </a:lnTo>
                  <a:lnTo>
                    <a:pt x="2391" y="2124"/>
                  </a:lnTo>
                  <a:lnTo>
                    <a:pt x="2390" y="2137"/>
                  </a:lnTo>
                  <a:lnTo>
                    <a:pt x="2389" y="2145"/>
                  </a:lnTo>
                  <a:lnTo>
                    <a:pt x="2385" y="2156"/>
                  </a:lnTo>
                  <a:lnTo>
                    <a:pt x="2381" y="2160"/>
                  </a:lnTo>
                  <a:lnTo>
                    <a:pt x="2381" y="2161"/>
                  </a:lnTo>
                  <a:lnTo>
                    <a:pt x="2384" y="2162"/>
                  </a:lnTo>
                  <a:lnTo>
                    <a:pt x="2386" y="2162"/>
                  </a:lnTo>
                  <a:lnTo>
                    <a:pt x="2387" y="2161"/>
                  </a:lnTo>
                  <a:lnTo>
                    <a:pt x="2391" y="2151"/>
                  </a:lnTo>
                  <a:lnTo>
                    <a:pt x="2398" y="2142"/>
                  </a:lnTo>
                  <a:lnTo>
                    <a:pt x="2400" y="2142"/>
                  </a:lnTo>
                  <a:lnTo>
                    <a:pt x="2400" y="2145"/>
                  </a:lnTo>
                  <a:lnTo>
                    <a:pt x="2399" y="2152"/>
                  </a:lnTo>
                  <a:lnTo>
                    <a:pt x="2403" y="2155"/>
                  </a:lnTo>
                  <a:lnTo>
                    <a:pt x="2406" y="2152"/>
                  </a:lnTo>
                  <a:lnTo>
                    <a:pt x="2408" y="2149"/>
                  </a:lnTo>
                  <a:lnTo>
                    <a:pt x="2412" y="2150"/>
                  </a:lnTo>
                  <a:lnTo>
                    <a:pt x="2414" y="2151"/>
                  </a:lnTo>
                  <a:lnTo>
                    <a:pt x="2414" y="2154"/>
                  </a:lnTo>
                  <a:lnTo>
                    <a:pt x="2413" y="2165"/>
                  </a:lnTo>
                  <a:lnTo>
                    <a:pt x="2413" y="2168"/>
                  </a:lnTo>
                  <a:lnTo>
                    <a:pt x="2417" y="2176"/>
                  </a:lnTo>
                  <a:lnTo>
                    <a:pt x="2418" y="2175"/>
                  </a:lnTo>
                  <a:lnTo>
                    <a:pt x="2417" y="2172"/>
                  </a:lnTo>
                  <a:lnTo>
                    <a:pt x="2416" y="2162"/>
                  </a:lnTo>
                  <a:lnTo>
                    <a:pt x="2417" y="2158"/>
                  </a:lnTo>
                  <a:lnTo>
                    <a:pt x="2420" y="2153"/>
                  </a:lnTo>
                  <a:lnTo>
                    <a:pt x="2428" y="2146"/>
                  </a:lnTo>
                  <a:lnTo>
                    <a:pt x="2431" y="2145"/>
                  </a:lnTo>
                  <a:lnTo>
                    <a:pt x="2433" y="2145"/>
                  </a:lnTo>
                  <a:lnTo>
                    <a:pt x="2436" y="2149"/>
                  </a:lnTo>
                  <a:lnTo>
                    <a:pt x="2435" y="2151"/>
                  </a:lnTo>
                  <a:lnTo>
                    <a:pt x="2431" y="2153"/>
                  </a:lnTo>
                  <a:lnTo>
                    <a:pt x="2430" y="2157"/>
                  </a:lnTo>
                  <a:lnTo>
                    <a:pt x="2428" y="2163"/>
                  </a:lnTo>
                  <a:lnTo>
                    <a:pt x="2430" y="2166"/>
                  </a:lnTo>
                  <a:lnTo>
                    <a:pt x="2436" y="2167"/>
                  </a:lnTo>
                  <a:lnTo>
                    <a:pt x="2442" y="2162"/>
                  </a:lnTo>
                  <a:lnTo>
                    <a:pt x="2446" y="2164"/>
                  </a:lnTo>
                  <a:lnTo>
                    <a:pt x="2450" y="2170"/>
                  </a:lnTo>
                  <a:lnTo>
                    <a:pt x="2457" y="2180"/>
                  </a:lnTo>
                  <a:lnTo>
                    <a:pt x="2461" y="2177"/>
                  </a:lnTo>
                  <a:lnTo>
                    <a:pt x="2467" y="2185"/>
                  </a:lnTo>
                  <a:lnTo>
                    <a:pt x="2460" y="2191"/>
                  </a:lnTo>
                  <a:lnTo>
                    <a:pt x="2462" y="2203"/>
                  </a:lnTo>
                  <a:lnTo>
                    <a:pt x="2452" y="2203"/>
                  </a:lnTo>
                  <a:lnTo>
                    <a:pt x="2447" y="2203"/>
                  </a:lnTo>
                  <a:lnTo>
                    <a:pt x="2444" y="2202"/>
                  </a:lnTo>
                  <a:lnTo>
                    <a:pt x="2440" y="2203"/>
                  </a:lnTo>
                  <a:lnTo>
                    <a:pt x="2443" y="2206"/>
                  </a:lnTo>
                  <a:lnTo>
                    <a:pt x="2450" y="2207"/>
                  </a:lnTo>
                  <a:lnTo>
                    <a:pt x="2451" y="2211"/>
                  </a:lnTo>
                  <a:lnTo>
                    <a:pt x="2456" y="2211"/>
                  </a:lnTo>
                  <a:lnTo>
                    <a:pt x="2460" y="2209"/>
                  </a:lnTo>
                  <a:lnTo>
                    <a:pt x="2467" y="2210"/>
                  </a:lnTo>
                  <a:lnTo>
                    <a:pt x="2467" y="2206"/>
                  </a:lnTo>
                  <a:lnTo>
                    <a:pt x="2472" y="2203"/>
                  </a:lnTo>
                  <a:lnTo>
                    <a:pt x="2476" y="2200"/>
                  </a:lnTo>
                  <a:lnTo>
                    <a:pt x="2477" y="2202"/>
                  </a:lnTo>
                  <a:lnTo>
                    <a:pt x="2484" y="2204"/>
                  </a:lnTo>
                  <a:lnTo>
                    <a:pt x="2493" y="2213"/>
                  </a:lnTo>
                  <a:lnTo>
                    <a:pt x="2489" y="2218"/>
                  </a:lnTo>
                  <a:lnTo>
                    <a:pt x="2488" y="2222"/>
                  </a:lnTo>
                  <a:lnTo>
                    <a:pt x="2487" y="2226"/>
                  </a:lnTo>
                  <a:lnTo>
                    <a:pt x="2486" y="2230"/>
                  </a:lnTo>
                  <a:lnTo>
                    <a:pt x="2484" y="2232"/>
                  </a:lnTo>
                  <a:lnTo>
                    <a:pt x="2472" y="2246"/>
                  </a:lnTo>
                  <a:lnTo>
                    <a:pt x="2474" y="2246"/>
                  </a:lnTo>
                  <a:lnTo>
                    <a:pt x="2479" y="2243"/>
                  </a:lnTo>
                  <a:lnTo>
                    <a:pt x="2489" y="2238"/>
                  </a:lnTo>
                  <a:lnTo>
                    <a:pt x="2496" y="2236"/>
                  </a:lnTo>
                  <a:lnTo>
                    <a:pt x="2499" y="2237"/>
                  </a:lnTo>
                  <a:lnTo>
                    <a:pt x="2502" y="2237"/>
                  </a:lnTo>
                  <a:lnTo>
                    <a:pt x="2504" y="2235"/>
                  </a:lnTo>
                  <a:lnTo>
                    <a:pt x="2507" y="2238"/>
                  </a:lnTo>
                  <a:lnTo>
                    <a:pt x="2514" y="2239"/>
                  </a:lnTo>
                  <a:lnTo>
                    <a:pt x="2522" y="2228"/>
                  </a:lnTo>
                  <a:lnTo>
                    <a:pt x="2527" y="2230"/>
                  </a:lnTo>
                  <a:lnTo>
                    <a:pt x="2532" y="2237"/>
                  </a:lnTo>
                  <a:lnTo>
                    <a:pt x="2541" y="2250"/>
                  </a:lnTo>
                  <a:lnTo>
                    <a:pt x="2547" y="2257"/>
                  </a:lnTo>
                  <a:lnTo>
                    <a:pt x="2548" y="2260"/>
                  </a:lnTo>
                  <a:lnTo>
                    <a:pt x="2548" y="2263"/>
                  </a:lnTo>
                  <a:lnTo>
                    <a:pt x="2543" y="2267"/>
                  </a:lnTo>
                  <a:lnTo>
                    <a:pt x="2541" y="2268"/>
                  </a:lnTo>
                  <a:lnTo>
                    <a:pt x="2535" y="2261"/>
                  </a:lnTo>
                  <a:lnTo>
                    <a:pt x="2529" y="2258"/>
                  </a:lnTo>
                  <a:lnTo>
                    <a:pt x="2526" y="2258"/>
                  </a:lnTo>
                  <a:lnTo>
                    <a:pt x="2522" y="2260"/>
                  </a:lnTo>
                  <a:lnTo>
                    <a:pt x="2523" y="2262"/>
                  </a:lnTo>
                  <a:lnTo>
                    <a:pt x="2537" y="2272"/>
                  </a:lnTo>
                  <a:lnTo>
                    <a:pt x="2540" y="2279"/>
                  </a:lnTo>
                  <a:lnTo>
                    <a:pt x="2540" y="2282"/>
                  </a:lnTo>
                  <a:lnTo>
                    <a:pt x="2530" y="2287"/>
                  </a:lnTo>
                  <a:lnTo>
                    <a:pt x="2528" y="2287"/>
                  </a:lnTo>
                  <a:lnTo>
                    <a:pt x="2521" y="2285"/>
                  </a:lnTo>
                  <a:lnTo>
                    <a:pt x="2517" y="2281"/>
                  </a:lnTo>
                  <a:lnTo>
                    <a:pt x="2514" y="2279"/>
                  </a:lnTo>
                  <a:lnTo>
                    <a:pt x="2510" y="2279"/>
                  </a:lnTo>
                  <a:lnTo>
                    <a:pt x="2508" y="2279"/>
                  </a:lnTo>
                  <a:lnTo>
                    <a:pt x="2513" y="2287"/>
                  </a:lnTo>
                  <a:lnTo>
                    <a:pt x="2513" y="2289"/>
                  </a:lnTo>
                  <a:lnTo>
                    <a:pt x="2510" y="2290"/>
                  </a:lnTo>
                  <a:lnTo>
                    <a:pt x="2509" y="2294"/>
                  </a:lnTo>
                  <a:lnTo>
                    <a:pt x="2518" y="2300"/>
                  </a:lnTo>
                  <a:lnTo>
                    <a:pt x="2526" y="2306"/>
                  </a:lnTo>
                  <a:lnTo>
                    <a:pt x="2526" y="2309"/>
                  </a:lnTo>
                  <a:lnTo>
                    <a:pt x="2522" y="2311"/>
                  </a:lnTo>
                  <a:lnTo>
                    <a:pt x="2518" y="2311"/>
                  </a:lnTo>
                  <a:lnTo>
                    <a:pt x="2511" y="2311"/>
                  </a:lnTo>
                  <a:lnTo>
                    <a:pt x="2507" y="2309"/>
                  </a:lnTo>
                  <a:lnTo>
                    <a:pt x="2506" y="2311"/>
                  </a:lnTo>
                  <a:lnTo>
                    <a:pt x="2510" y="2313"/>
                  </a:lnTo>
                  <a:lnTo>
                    <a:pt x="2512" y="2316"/>
                  </a:lnTo>
                  <a:lnTo>
                    <a:pt x="2513" y="2319"/>
                  </a:lnTo>
                  <a:lnTo>
                    <a:pt x="2514" y="2322"/>
                  </a:lnTo>
                  <a:lnTo>
                    <a:pt x="2514" y="2324"/>
                  </a:lnTo>
                  <a:lnTo>
                    <a:pt x="2510" y="2327"/>
                  </a:lnTo>
                  <a:lnTo>
                    <a:pt x="2507" y="2333"/>
                  </a:lnTo>
                  <a:lnTo>
                    <a:pt x="2505" y="2340"/>
                  </a:lnTo>
                  <a:lnTo>
                    <a:pt x="2502" y="2340"/>
                  </a:lnTo>
                  <a:lnTo>
                    <a:pt x="2500" y="2339"/>
                  </a:lnTo>
                  <a:lnTo>
                    <a:pt x="2495" y="2341"/>
                  </a:lnTo>
                  <a:lnTo>
                    <a:pt x="2489" y="2339"/>
                  </a:lnTo>
                  <a:lnTo>
                    <a:pt x="2487" y="2335"/>
                  </a:lnTo>
                  <a:lnTo>
                    <a:pt x="2480" y="2323"/>
                  </a:lnTo>
                  <a:lnTo>
                    <a:pt x="2479" y="2324"/>
                  </a:lnTo>
                  <a:lnTo>
                    <a:pt x="2481" y="2330"/>
                  </a:lnTo>
                  <a:lnTo>
                    <a:pt x="2481" y="2334"/>
                  </a:lnTo>
                  <a:lnTo>
                    <a:pt x="2473" y="2337"/>
                  </a:lnTo>
                  <a:lnTo>
                    <a:pt x="2474" y="2338"/>
                  </a:lnTo>
                  <a:lnTo>
                    <a:pt x="2478" y="2340"/>
                  </a:lnTo>
                  <a:lnTo>
                    <a:pt x="2483" y="2342"/>
                  </a:lnTo>
                  <a:lnTo>
                    <a:pt x="2483" y="2347"/>
                  </a:lnTo>
                  <a:lnTo>
                    <a:pt x="2483" y="2372"/>
                  </a:lnTo>
                  <a:lnTo>
                    <a:pt x="2482" y="2380"/>
                  </a:lnTo>
                  <a:lnTo>
                    <a:pt x="2478" y="2387"/>
                  </a:lnTo>
                  <a:lnTo>
                    <a:pt x="2475" y="2394"/>
                  </a:lnTo>
                  <a:lnTo>
                    <a:pt x="2471" y="2389"/>
                  </a:lnTo>
                  <a:lnTo>
                    <a:pt x="2469" y="2385"/>
                  </a:lnTo>
                  <a:lnTo>
                    <a:pt x="2467" y="2382"/>
                  </a:lnTo>
                  <a:lnTo>
                    <a:pt x="2466" y="2381"/>
                  </a:lnTo>
                  <a:lnTo>
                    <a:pt x="2463" y="2380"/>
                  </a:lnTo>
                  <a:lnTo>
                    <a:pt x="2460" y="2380"/>
                  </a:lnTo>
                  <a:lnTo>
                    <a:pt x="2457" y="2384"/>
                  </a:lnTo>
                  <a:lnTo>
                    <a:pt x="2454" y="2380"/>
                  </a:lnTo>
                  <a:lnTo>
                    <a:pt x="2451" y="2376"/>
                  </a:lnTo>
                  <a:lnTo>
                    <a:pt x="2452" y="2364"/>
                  </a:lnTo>
                  <a:lnTo>
                    <a:pt x="2454" y="2358"/>
                  </a:lnTo>
                  <a:lnTo>
                    <a:pt x="2453" y="2358"/>
                  </a:lnTo>
                  <a:lnTo>
                    <a:pt x="2451" y="2361"/>
                  </a:lnTo>
                  <a:lnTo>
                    <a:pt x="2447" y="2370"/>
                  </a:lnTo>
                  <a:lnTo>
                    <a:pt x="2444" y="2380"/>
                  </a:lnTo>
                  <a:lnTo>
                    <a:pt x="2441" y="2376"/>
                  </a:lnTo>
                  <a:lnTo>
                    <a:pt x="2438" y="2371"/>
                  </a:lnTo>
                  <a:lnTo>
                    <a:pt x="2435" y="2366"/>
                  </a:lnTo>
                  <a:lnTo>
                    <a:pt x="2431" y="2360"/>
                  </a:lnTo>
                  <a:lnTo>
                    <a:pt x="2426" y="2353"/>
                  </a:lnTo>
                  <a:lnTo>
                    <a:pt x="2425" y="2345"/>
                  </a:lnTo>
                  <a:lnTo>
                    <a:pt x="2424" y="2343"/>
                  </a:lnTo>
                  <a:lnTo>
                    <a:pt x="2421" y="2337"/>
                  </a:lnTo>
                  <a:lnTo>
                    <a:pt x="2420" y="2335"/>
                  </a:lnTo>
                  <a:lnTo>
                    <a:pt x="2419" y="2334"/>
                  </a:lnTo>
                  <a:lnTo>
                    <a:pt x="2417" y="2330"/>
                  </a:lnTo>
                  <a:lnTo>
                    <a:pt x="2418" y="2326"/>
                  </a:lnTo>
                  <a:lnTo>
                    <a:pt x="2422" y="2320"/>
                  </a:lnTo>
                  <a:lnTo>
                    <a:pt x="2424" y="2317"/>
                  </a:lnTo>
                  <a:lnTo>
                    <a:pt x="2429" y="2313"/>
                  </a:lnTo>
                  <a:lnTo>
                    <a:pt x="2435" y="2311"/>
                  </a:lnTo>
                  <a:lnTo>
                    <a:pt x="2438" y="2306"/>
                  </a:lnTo>
                  <a:lnTo>
                    <a:pt x="2441" y="2296"/>
                  </a:lnTo>
                  <a:lnTo>
                    <a:pt x="2444" y="2290"/>
                  </a:lnTo>
                  <a:lnTo>
                    <a:pt x="2448" y="2287"/>
                  </a:lnTo>
                  <a:lnTo>
                    <a:pt x="2446" y="2286"/>
                  </a:lnTo>
                  <a:lnTo>
                    <a:pt x="2441" y="2289"/>
                  </a:lnTo>
                  <a:lnTo>
                    <a:pt x="2438" y="2293"/>
                  </a:lnTo>
                  <a:lnTo>
                    <a:pt x="2434" y="2301"/>
                  </a:lnTo>
                  <a:lnTo>
                    <a:pt x="2430" y="2306"/>
                  </a:lnTo>
                  <a:lnTo>
                    <a:pt x="2420" y="2311"/>
                  </a:lnTo>
                  <a:lnTo>
                    <a:pt x="2417" y="2312"/>
                  </a:lnTo>
                  <a:lnTo>
                    <a:pt x="2413" y="2313"/>
                  </a:lnTo>
                  <a:lnTo>
                    <a:pt x="2404" y="2312"/>
                  </a:lnTo>
                  <a:lnTo>
                    <a:pt x="2402" y="2311"/>
                  </a:lnTo>
                  <a:lnTo>
                    <a:pt x="2403" y="2305"/>
                  </a:lnTo>
                  <a:lnTo>
                    <a:pt x="2409" y="2296"/>
                  </a:lnTo>
                  <a:lnTo>
                    <a:pt x="2408" y="2295"/>
                  </a:lnTo>
                  <a:lnTo>
                    <a:pt x="2406" y="2298"/>
                  </a:lnTo>
                  <a:lnTo>
                    <a:pt x="2403" y="2301"/>
                  </a:lnTo>
                  <a:lnTo>
                    <a:pt x="2400" y="2302"/>
                  </a:lnTo>
                  <a:lnTo>
                    <a:pt x="2396" y="2301"/>
                  </a:lnTo>
                  <a:lnTo>
                    <a:pt x="2392" y="2295"/>
                  </a:lnTo>
                  <a:lnTo>
                    <a:pt x="2389" y="2294"/>
                  </a:lnTo>
                  <a:lnTo>
                    <a:pt x="2385" y="2291"/>
                  </a:lnTo>
                  <a:lnTo>
                    <a:pt x="2383" y="2290"/>
                  </a:lnTo>
                  <a:lnTo>
                    <a:pt x="2375" y="2275"/>
                  </a:lnTo>
                  <a:lnTo>
                    <a:pt x="2374" y="2271"/>
                  </a:lnTo>
                  <a:lnTo>
                    <a:pt x="2373" y="2268"/>
                  </a:lnTo>
                  <a:lnTo>
                    <a:pt x="2371" y="2265"/>
                  </a:lnTo>
                  <a:lnTo>
                    <a:pt x="2367" y="2261"/>
                  </a:lnTo>
                  <a:lnTo>
                    <a:pt x="2366" y="2262"/>
                  </a:lnTo>
                  <a:lnTo>
                    <a:pt x="2367" y="2266"/>
                  </a:lnTo>
                  <a:lnTo>
                    <a:pt x="2367" y="2268"/>
                  </a:lnTo>
                  <a:lnTo>
                    <a:pt x="2363" y="2270"/>
                  </a:lnTo>
                  <a:lnTo>
                    <a:pt x="2360" y="2270"/>
                  </a:lnTo>
                  <a:lnTo>
                    <a:pt x="2356" y="2266"/>
                  </a:lnTo>
                  <a:lnTo>
                    <a:pt x="2356" y="2271"/>
                  </a:lnTo>
                  <a:lnTo>
                    <a:pt x="2360" y="2277"/>
                  </a:lnTo>
                  <a:lnTo>
                    <a:pt x="2360" y="2287"/>
                  </a:lnTo>
                  <a:lnTo>
                    <a:pt x="2359" y="2287"/>
                  </a:lnTo>
                  <a:lnTo>
                    <a:pt x="2356" y="2288"/>
                  </a:lnTo>
                  <a:lnTo>
                    <a:pt x="2354" y="2287"/>
                  </a:lnTo>
                  <a:lnTo>
                    <a:pt x="2348" y="2280"/>
                  </a:lnTo>
                  <a:lnTo>
                    <a:pt x="2343" y="2276"/>
                  </a:lnTo>
                  <a:lnTo>
                    <a:pt x="2339" y="2273"/>
                  </a:lnTo>
                  <a:lnTo>
                    <a:pt x="2338" y="2275"/>
                  </a:lnTo>
                  <a:lnTo>
                    <a:pt x="2341" y="2283"/>
                  </a:lnTo>
                  <a:lnTo>
                    <a:pt x="2344" y="2290"/>
                  </a:lnTo>
                  <a:lnTo>
                    <a:pt x="2349" y="2297"/>
                  </a:lnTo>
                  <a:lnTo>
                    <a:pt x="2357" y="2304"/>
                  </a:lnTo>
                  <a:lnTo>
                    <a:pt x="2361" y="2309"/>
                  </a:lnTo>
                  <a:lnTo>
                    <a:pt x="2357" y="2315"/>
                  </a:lnTo>
                  <a:lnTo>
                    <a:pt x="2355" y="2317"/>
                  </a:lnTo>
                  <a:lnTo>
                    <a:pt x="2354" y="2318"/>
                  </a:lnTo>
                  <a:lnTo>
                    <a:pt x="2349" y="2318"/>
                  </a:lnTo>
                  <a:lnTo>
                    <a:pt x="2340" y="2315"/>
                  </a:lnTo>
                  <a:lnTo>
                    <a:pt x="2335" y="2311"/>
                  </a:lnTo>
                  <a:lnTo>
                    <a:pt x="2329" y="2301"/>
                  </a:lnTo>
                  <a:lnTo>
                    <a:pt x="2320" y="2292"/>
                  </a:lnTo>
                  <a:lnTo>
                    <a:pt x="2318" y="2292"/>
                  </a:lnTo>
                  <a:lnTo>
                    <a:pt x="2310" y="2296"/>
                  </a:lnTo>
                  <a:lnTo>
                    <a:pt x="2312" y="2296"/>
                  </a:lnTo>
                  <a:lnTo>
                    <a:pt x="2316" y="2297"/>
                  </a:lnTo>
                  <a:lnTo>
                    <a:pt x="2320" y="2298"/>
                  </a:lnTo>
                  <a:lnTo>
                    <a:pt x="2328" y="2306"/>
                  </a:lnTo>
                  <a:lnTo>
                    <a:pt x="2328" y="2309"/>
                  </a:lnTo>
                  <a:lnTo>
                    <a:pt x="2326" y="2312"/>
                  </a:lnTo>
                  <a:lnTo>
                    <a:pt x="2326" y="2317"/>
                  </a:lnTo>
                  <a:lnTo>
                    <a:pt x="2328" y="2322"/>
                  </a:lnTo>
                  <a:lnTo>
                    <a:pt x="2331" y="2325"/>
                  </a:lnTo>
                  <a:lnTo>
                    <a:pt x="2335" y="2328"/>
                  </a:lnTo>
                  <a:lnTo>
                    <a:pt x="2338" y="2328"/>
                  </a:lnTo>
                  <a:lnTo>
                    <a:pt x="2339" y="2329"/>
                  </a:lnTo>
                  <a:lnTo>
                    <a:pt x="2336" y="2341"/>
                  </a:lnTo>
                  <a:lnTo>
                    <a:pt x="2335" y="2344"/>
                  </a:lnTo>
                  <a:lnTo>
                    <a:pt x="2336" y="2345"/>
                  </a:lnTo>
                  <a:lnTo>
                    <a:pt x="2337" y="2346"/>
                  </a:lnTo>
                  <a:lnTo>
                    <a:pt x="2344" y="2341"/>
                  </a:lnTo>
                  <a:lnTo>
                    <a:pt x="2346" y="2340"/>
                  </a:lnTo>
                  <a:lnTo>
                    <a:pt x="2348" y="2340"/>
                  </a:lnTo>
                  <a:lnTo>
                    <a:pt x="2351" y="2341"/>
                  </a:lnTo>
                  <a:lnTo>
                    <a:pt x="2354" y="2343"/>
                  </a:lnTo>
                  <a:lnTo>
                    <a:pt x="2355" y="2347"/>
                  </a:lnTo>
                  <a:lnTo>
                    <a:pt x="2356" y="2350"/>
                  </a:lnTo>
                  <a:lnTo>
                    <a:pt x="2357" y="2352"/>
                  </a:lnTo>
                  <a:lnTo>
                    <a:pt x="2362" y="2355"/>
                  </a:lnTo>
                  <a:lnTo>
                    <a:pt x="2362" y="2357"/>
                  </a:lnTo>
                  <a:lnTo>
                    <a:pt x="2356" y="2362"/>
                  </a:lnTo>
                  <a:lnTo>
                    <a:pt x="2356" y="2363"/>
                  </a:lnTo>
                  <a:lnTo>
                    <a:pt x="2357" y="2363"/>
                  </a:lnTo>
                  <a:lnTo>
                    <a:pt x="2361" y="2365"/>
                  </a:lnTo>
                  <a:lnTo>
                    <a:pt x="2364" y="2370"/>
                  </a:lnTo>
                  <a:lnTo>
                    <a:pt x="2367" y="2376"/>
                  </a:lnTo>
                  <a:lnTo>
                    <a:pt x="2367" y="2378"/>
                  </a:lnTo>
                  <a:lnTo>
                    <a:pt x="2367" y="2381"/>
                  </a:lnTo>
                  <a:lnTo>
                    <a:pt x="2367" y="2382"/>
                  </a:lnTo>
                  <a:lnTo>
                    <a:pt x="2369" y="2382"/>
                  </a:lnTo>
                  <a:lnTo>
                    <a:pt x="2370" y="2381"/>
                  </a:lnTo>
                  <a:lnTo>
                    <a:pt x="2371" y="2382"/>
                  </a:lnTo>
                  <a:lnTo>
                    <a:pt x="2372" y="2383"/>
                  </a:lnTo>
                  <a:lnTo>
                    <a:pt x="2373" y="2387"/>
                  </a:lnTo>
                  <a:lnTo>
                    <a:pt x="2375" y="2399"/>
                  </a:lnTo>
                  <a:lnTo>
                    <a:pt x="2376" y="2403"/>
                  </a:lnTo>
                  <a:lnTo>
                    <a:pt x="2376" y="2403"/>
                  </a:lnTo>
                  <a:lnTo>
                    <a:pt x="2377" y="2391"/>
                  </a:lnTo>
                  <a:lnTo>
                    <a:pt x="2378" y="2389"/>
                  </a:lnTo>
                  <a:lnTo>
                    <a:pt x="2382" y="2391"/>
                  </a:lnTo>
                  <a:lnTo>
                    <a:pt x="2387" y="2396"/>
                  </a:lnTo>
                  <a:lnTo>
                    <a:pt x="2391" y="2400"/>
                  </a:lnTo>
                  <a:lnTo>
                    <a:pt x="2392" y="2402"/>
                  </a:lnTo>
                  <a:lnTo>
                    <a:pt x="2389" y="2405"/>
                  </a:lnTo>
                  <a:lnTo>
                    <a:pt x="2389" y="2407"/>
                  </a:lnTo>
                  <a:lnTo>
                    <a:pt x="2392" y="2410"/>
                  </a:lnTo>
                  <a:lnTo>
                    <a:pt x="2393" y="2409"/>
                  </a:lnTo>
                  <a:lnTo>
                    <a:pt x="2395" y="2405"/>
                  </a:lnTo>
                  <a:lnTo>
                    <a:pt x="2397" y="2400"/>
                  </a:lnTo>
                  <a:lnTo>
                    <a:pt x="2400" y="2397"/>
                  </a:lnTo>
                  <a:lnTo>
                    <a:pt x="2406" y="2400"/>
                  </a:lnTo>
                  <a:lnTo>
                    <a:pt x="2410" y="2406"/>
                  </a:lnTo>
                  <a:lnTo>
                    <a:pt x="2411" y="2408"/>
                  </a:lnTo>
                  <a:lnTo>
                    <a:pt x="2414" y="2411"/>
                  </a:lnTo>
                  <a:lnTo>
                    <a:pt x="2416" y="2410"/>
                  </a:lnTo>
                  <a:lnTo>
                    <a:pt x="2422" y="2416"/>
                  </a:lnTo>
                  <a:lnTo>
                    <a:pt x="2419" y="2419"/>
                  </a:lnTo>
                  <a:lnTo>
                    <a:pt x="2414" y="2424"/>
                  </a:lnTo>
                  <a:lnTo>
                    <a:pt x="2413" y="2426"/>
                  </a:lnTo>
                  <a:lnTo>
                    <a:pt x="2414" y="2426"/>
                  </a:lnTo>
                  <a:lnTo>
                    <a:pt x="2425" y="2426"/>
                  </a:lnTo>
                  <a:lnTo>
                    <a:pt x="2427" y="2427"/>
                  </a:lnTo>
                  <a:lnTo>
                    <a:pt x="2428" y="2431"/>
                  </a:lnTo>
                  <a:lnTo>
                    <a:pt x="2424" y="2441"/>
                  </a:lnTo>
                  <a:lnTo>
                    <a:pt x="2419" y="2440"/>
                  </a:lnTo>
                  <a:lnTo>
                    <a:pt x="2414" y="2439"/>
                  </a:lnTo>
                  <a:lnTo>
                    <a:pt x="2411" y="2440"/>
                  </a:lnTo>
                  <a:lnTo>
                    <a:pt x="2412" y="2441"/>
                  </a:lnTo>
                  <a:lnTo>
                    <a:pt x="2419" y="2445"/>
                  </a:lnTo>
                  <a:lnTo>
                    <a:pt x="2421" y="2450"/>
                  </a:lnTo>
                  <a:lnTo>
                    <a:pt x="2424" y="2454"/>
                  </a:lnTo>
                  <a:lnTo>
                    <a:pt x="2425" y="2457"/>
                  </a:lnTo>
                  <a:lnTo>
                    <a:pt x="2425" y="2458"/>
                  </a:lnTo>
                  <a:lnTo>
                    <a:pt x="2424" y="2460"/>
                  </a:lnTo>
                  <a:lnTo>
                    <a:pt x="2425" y="2461"/>
                  </a:lnTo>
                  <a:lnTo>
                    <a:pt x="2430" y="2462"/>
                  </a:lnTo>
                  <a:lnTo>
                    <a:pt x="2433" y="2461"/>
                  </a:lnTo>
                  <a:lnTo>
                    <a:pt x="2437" y="2460"/>
                  </a:lnTo>
                  <a:lnTo>
                    <a:pt x="2441" y="2461"/>
                  </a:lnTo>
                  <a:lnTo>
                    <a:pt x="2441" y="2462"/>
                  </a:lnTo>
                  <a:lnTo>
                    <a:pt x="2440" y="2466"/>
                  </a:lnTo>
                  <a:lnTo>
                    <a:pt x="2437" y="2469"/>
                  </a:lnTo>
                  <a:lnTo>
                    <a:pt x="2438" y="2470"/>
                  </a:lnTo>
                  <a:lnTo>
                    <a:pt x="2442" y="2469"/>
                  </a:lnTo>
                  <a:lnTo>
                    <a:pt x="2444" y="2471"/>
                  </a:lnTo>
                  <a:lnTo>
                    <a:pt x="2446" y="2478"/>
                  </a:lnTo>
                  <a:lnTo>
                    <a:pt x="2449" y="2484"/>
                  </a:lnTo>
                  <a:lnTo>
                    <a:pt x="2447" y="2485"/>
                  </a:lnTo>
                  <a:lnTo>
                    <a:pt x="2444" y="2486"/>
                  </a:lnTo>
                  <a:lnTo>
                    <a:pt x="2445" y="2494"/>
                  </a:lnTo>
                  <a:lnTo>
                    <a:pt x="2446" y="2502"/>
                  </a:lnTo>
                  <a:lnTo>
                    <a:pt x="2446" y="2509"/>
                  </a:lnTo>
                  <a:lnTo>
                    <a:pt x="2446" y="2516"/>
                  </a:lnTo>
                  <a:lnTo>
                    <a:pt x="2444" y="2517"/>
                  </a:lnTo>
                  <a:lnTo>
                    <a:pt x="2441" y="2517"/>
                  </a:lnTo>
                  <a:lnTo>
                    <a:pt x="2440" y="2515"/>
                  </a:lnTo>
                  <a:lnTo>
                    <a:pt x="2434" y="2496"/>
                  </a:lnTo>
                  <a:lnTo>
                    <a:pt x="2432" y="2492"/>
                  </a:lnTo>
                  <a:lnTo>
                    <a:pt x="2431" y="2489"/>
                  </a:lnTo>
                  <a:lnTo>
                    <a:pt x="2424" y="2480"/>
                  </a:lnTo>
                  <a:lnTo>
                    <a:pt x="2424" y="2482"/>
                  </a:lnTo>
                  <a:lnTo>
                    <a:pt x="2426" y="2485"/>
                  </a:lnTo>
                  <a:lnTo>
                    <a:pt x="2427" y="2491"/>
                  </a:lnTo>
                  <a:lnTo>
                    <a:pt x="2429" y="2503"/>
                  </a:lnTo>
                  <a:lnTo>
                    <a:pt x="2430" y="2511"/>
                  </a:lnTo>
                  <a:lnTo>
                    <a:pt x="2430" y="2513"/>
                  </a:lnTo>
                  <a:lnTo>
                    <a:pt x="2428" y="2515"/>
                  </a:lnTo>
                  <a:lnTo>
                    <a:pt x="2428" y="2516"/>
                  </a:lnTo>
                  <a:lnTo>
                    <a:pt x="2428" y="2518"/>
                  </a:lnTo>
                  <a:lnTo>
                    <a:pt x="2433" y="2526"/>
                  </a:lnTo>
                  <a:lnTo>
                    <a:pt x="2436" y="2530"/>
                  </a:lnTo>
                  <a:lnTo>
                    <a:pt x="2438" y="2535"/>
                  </a:lnTo>
                  <a:lnTo>
                    <a:pt x="2439" y="2539"/>
                  </a:lnTo>
                  <a:lnTo>
                    <a:pt x="2441" y="2540"/>
                  </a:lnTo>
                  <a:lnTo>
                    <a:pt x="2440" y="2542"/>
                  </a:lnTo>
                  <a:lnTo>
                    <a:pt x="2438" y="2542"/>
                  </a:lnTo>
                  <a:lnTo>
                    <a:pt x="2435" y="2543"/>
                  </a:lnTo>
                  <a:lnTo>
                    <a:pt x="2433" y="2542"/>
                  </a:lnTo>
                  <a:lnTo>
                    <a:pt x="2426" y="2538"/>
                  </a:lnTo>
                  <a:lnTo>
                    <a:pt x="2425" y="2539"/>
                  </a:lnTo>
                  <a:lnTo>
                    <a:pt x="2429" y="2556"/>
                  </a:lnTo>
                  <a:lnTo>
                    <a:pt x="2428" y="2559"/>
                  </a:lnTo>
                  <a:lnTo>
                    <a:pt x="2426" y="2560"/>
                  </a:lnTo>
                  <a:lnTo>
                    <a:pt x="2425" y="2559"/>
                  </a:lnTo>
                  <a:lnTo>
                    <a:pt x="2422" y="2554"/>
                  </a:lnTo>
                  <a:lnTo>
                    <a:pt x="2417" y="2549"/>
                  </a:lnTo>
                  <a:lnTo>
                    <a:pt x="2412" y="2543"/>
                  </a:lnTo>
                  <a:lnTo>
                    <a:pt x="2407" y="2539"/>
                  </a:lnTo>
                  <a:lnTo>
                    <a:pt x="2405" y="2539"/>
                  </a:lnTo>
                  <a:lnTo>
                    <a:pt x="2404" y="2541"/>
                  </a:lnTo>
                  <a:lnTo>
                    <a:pt x="2403" y="2541"/>
                  </a:lnTo>
                  <a:lnTo>
                    <a:pt x="2403" y="2540"/>
                  </a:lnTo>
                  <a:lnTo>
                    <a:pt x="2401" y="2537"/>
                  </a:lnTo>
                  <a:lnTo>
                    <a:pt x="2399" y="2534"/>
                  </a:lnTo>
                  <a:lnTo>
                    <a:pt x="2391" y="2527"/>
                  </a:lnTo>
                  <a:lnTo>
                    <a:pt x="2391" y="2527"/>
                  </a:lnTo>
                  <a:lnTo>
                    <a:pt x="2391" y="2529"/>
                  </a:lnTo>
                  <a:lnTo>
                    <a:pt x="2392" y="2534"/>
                  </a:lnTo>
                  <a:lnTo>
                    <a:pt x="2391" y="2535"/>
                  </a:lnTo>
                  <a:lnTo>
                    <a:pt x="2389" y="2535"/>
                  </a:lnTo>
                  <a:lnTo>
                    <a:pt x="2385" y="2532"/>
                  </a:lnTo>
                  <a:lnTo>
                    <a:pt x="2383" y="2528"/>
                  </a:lnTo>
                  <a:lnTo>
                    <a:pt x="2379" y="2519"/>
                  </a:lnTo>
                  <a:lnTo>
                    <a:pt x="2377" y="2516"/>
                  </a:lnTo>
                  <a:lnTo>
                    <a:pt x="2377" y="2518"/>
                  </a:lnTo>
                  <a:lnTo>
                    <a:pt x="2378" y="2526"/>
                  </a:lnTo>
                  <a:lnTo>
                    <a:pt x="2378" y="2529"/>
                  </a:lnTo>
                  <a:lnTo>
                    <a:pt x="2376" y="2529"/>
                  </a:lnTo>
                  <a:lnTo>
                    <a:pt x="2375" y="2529"/>
                  </a:lnTo>
                  <a:lnTo>
                    <a:pt x="2374" y="2526"/>
                  </a:lnTo>
                  <a:lnTo>
                    <a:pt x="2373" y="2523"/>
                  </a:lnTo>
                  <a:lnTo>
                    <a:pt x="2372" y="2520"/>
                  </a:lnTo>
                  <a:lnTo>
                    <a:pt x="2368" y="2518"/>
                  </a:lnTo>
                  <a:lnTo>
                    <a:pt x="2367" y="2517"/>
                  </a:lnTo>
                  <a:lnTo>
                    <a:pt x="2366" y="2513"/>
                  </a:lnTo>
                  <a:lnTo>
                    <a:pt x="2365" y="2512"/>
                  </a:lnTo>
                  <a:lnTo>
                    <a:pt x="2361" y="2513"/>
                  </a:lnTo>
                  <a:lnTo>
                    <a:pt x="2358" y="2510"/>
                  </a:lnTo>
                  <a:lnTo>
                    <a:pt x="2350" y="2500"/>
                  </a:lnTo>
                  <a:lnTo>
                    <a:pt x="2344" y="2490"/>
                  </a:lnTo>
                  <a:lnTo>
                    <a:pt x="2339" y="2484"/>
                  </a:lnTo>
                  <a:lnTo>
                    <a:pt x="2338" y="2482"/>
                  </a:lnTo>
                  <a:lnTo>
                    <a:pt x="2340" y="2489"/>
                  </a:lnTo>
                  <a:lnTo>
                    <a:pt x="2342" y="2500"/>
                  </a:lnTo>
                  <a:lnTo>
                    <a:pt x="2344" y="2504"/>
                  </a:lnTo>
                  <a:lnTo>
                    <a:pt x="2342" y="2505"/>
                  </a:lnTo>
                  <a:lnTo>
                    <a:pt x="2339" y="2502"/>
                  </a:lnTo>
                  <a:lnTo>
                    <a:pt x="2326" y="2489"/>
                  </a:lnTo>
                  <a:lnTo>
                    <a:pt x="2318" y="2483"/>
                  </a:lnTo>
                  <a:lnTo>
                    <a:pt x="2314" y="2482"/>
                  </a:lnTo>
                  <a:lnTo>
                    <a:pt x="2307" y="2481"/>
                  </a:lnTo>
                  <a:lnTo>
                    <a:pt x="2305" y="2484"/>
                  </a:lnTo>
                  <a:lnTo>
                    <a:pt x="2309" y="2492"/>
                  </a:lnTo>
                  <a:lnTo>
                    <a:pt x="2313" y="2498"/>
                  </a:lnTo>
                  <a:lnTo>
                    <a:pt x="2316" y="2502"/>
                  </a:lnTo>
                  <a:lnTo>
                    <a:pt x="2322" y="2510"/>
                  </a:lnTo>
                  <a:lnTo>
                    <a:pt x="2328" y="2519"/>
                  </a:lnTo>
                  <a:lnTo>
                    <a:pt x="2330" y="2522"/>
                  </a:lnTo>
                  <a:lnTo>
                    <a:pt x="2337" y="2526"/>
                  </a:lnTo>
                  <a:lnTo>
                    <a:pt x="2341" y="2528"/>
                  </a:lnTo>
                  <a:lnTo>
                    <a:pt x="2345" y="2528"/>
                  </a:lnTo>
                  <a:lnTo>
                    <a:pt x="2345" y="2529"/>
                  </a:lnTo>
                  <a:lnTo>
                    <a:pt x="2343" y="2532"/>
                  </a:lnTo>
                  <a:lnTo>
                    <a:pt x="2343" y="2534"/>
                  </a:lnTo>
                  <a:lnTo>
                    <a:pt x="2351" y="2538"/>
                  </a:lnTo>
                  <a:lnTo>
                    <a:pt x="2354" y="2541"/>
                  </a:lnTo>
                  <a:lnTo>
                    <a:pt x="2357" y="2545"/>
                  </a:lnTo>
                  <a:lnTo>
                    <a:pt x="2359" y="2545"/>
                  </a:lnTo>
                  <a:lnTo>
                    <a:pt x="2367" y="2555"/>
                  </a:lnTo>
                  <a:lnTo>
                    <a:pt x="2368" y="2557"/>
                  </a:lnTo>
                  <a:lnTo>
                    <a:pt x="2375" y="2560"/>
                  </a:lnTo>
                  <a:lnTo>
                    <a:pt x="2378" y="2562"/>
                  </a:lnTo>
                  <a:lnTo>
                    <a:pt x="2381" y="2569"/>
                  </a:lnTo>
                  <a:lnTo>
                    <a:pt x="2384" y="2571"/>
                  </a:lnTo>
                  <a:lnTo>
                    <a:pt x="2387" y="2580"/>
                  </a:lnTo>
                  <a:lnTo>
                    <a:pt x="2389" y="2583"/>
                  </a:lnTo>
                  <a:lnTo>
                    <a:pt x="2395" y="2587"/>
                  </a:lnTo>
                  <a:lnTo>
                    <a:pt x="2398" y="2588"/>
                  </a:lnTo>
                  <a:lnTo>
                    <a:pt x="2399" y="2589"/>
                  </a:lnTo>
                  <a:lnTo>
                    <a:pt x="2398" y="2593"/>
                  </a:lnTo>
                  <a:lnTo>
                    <a:pt x="2397" y="2594"/>
                  </a:lnTo>
                  <a:lnTo>
                    <a:pt x="2394" y="2597"/>
                  </a:lnTo>
                  <a:lnTo>
                    <a:pt x="2395" y="2600"/>
                  </a:lnTo>
                  <a:lnTo>
                    <a:pt x="2397" y="2606"/>
                  </a:lnTo>
                  <a:lnTo>
                    <a:pt x="2397" y="2610"/>
                  </a:lnTo>
                  <a:lnTo>
                    <a:pt x="2394" y="2611"/>
                  </a:lnTo>
                  <a:lnTo>
                    <a:pt x="2390" y="2612"/>
                  </a:lnTo>
                  <a:lnTo>
                    <a:pt x="2388" y="2612"/>
                  </a:lnTo>
                  <a:lnTo>
                    <a:pt x="2384" y="2611"/>
                  </a:lnTo>
                  <a:lnTo>
                    <a:pt x="2381" y="2609"/>
                  </a:lnTo>
                  <a:lnTo>
                    <a:pt x="2373" y="2603"/>
                  </a:lnTo>
                  <a:lnTo>
                    <a:pt x="2361" y="2599"/>
                  </a:lnTo>
                  <a:lnTo>
                    <a:pt x="2356" y="2597"/>
                  </a:lnTo>
                  <a:lnTo>
                    <a:pt x="2354" y="2594"/>
                  </a:lnTo>
                  <a:lnTo>
                    <a:pt x="2352" y="2593"/>
                  </a:lnTo>
                  <a:lnTo>
                    <a:pt x="2322" y="2587"/>
                  </a:lnTo>
                  <a:lnTo>
                    <a:pt x="2317" y="2586"/>
                  </a:lnTo>
                  <a:lnTo>
                    <a:pt x="2314" y="2584"/>
                  </a:lnTo>
                  <a:lnTo>
                    <a:pt x="2311" y="2582"/>
                  </a:lnTo>
                  <a:lnTo>
                    <a:pt x="2299" y="2576"/>
                  </a:lnTo>
                  <a:lnTo>
                    <a:pt x="2298" y="2575"/>
                  </a:lnTo>
                  <a:lnTo>
                    <a:pt x="2291" y="2564"/>
                  </a:lnTo>
                  <a:lnTo>
                    <a:pt x="2285" y="2552"/>
                  </a:lnTo>
                  <a:lnTo>
                    <a:pt x="2283" y="2551"/>
                  </a:lnTo>
                  <a:lnTo>
                    <a:pt x="2277" y="2549"/>
                  </a:lnTo>
                  <a:lnTo>
                    <a:pt x="2271" y="2550"/>
                  </a:lnTo>
                  <a:lnTo>
                    <a:pt x="2268" y="2552"/>
                  </a:lnTo>
                  <a:lnTo>
                    <a:pt x="2263" y="2551"/>
                  </a:lnTo>
                  <a:lnTo>
                    <a:pt x="2259" y="2549"/>
                  </a:lnTo>
                  <a:lnTo>
                    <a:pt x="2252" y="2543"/>
                  </a:lnTo>
                  <a:lnTo>
                    <a:pt x="2245" y="2541"/>
                  </a:lnTo>
                  <a:lnTo>
                    <a:pt x="2238" y="2536"/>
                  </a:lnTo>
                  <a:lnTo>
                    <a:pt x="2235" y="2534"/>
                  </a:lnTo>
                  <a:lnTo>
                    <a:pt x="2235" y="2533"/>
                  </a:lnTo>
                  <a:lnTo>
                    <a:pt x="2240" y="2526"/>
                  </a:lnTo>
                  <a:lnTo>
                    <a:pt x="2239" y="2526"/>
                  </a:lnTo>
                  <a:lnTo>
                    <a:pt x="2230" y="2531"/>
                  </a:lnTo>
                  <a:lnTo>
                    <a:pt x="2227" y="2530"/>
                  </a:lnTo>
                  <a:lnTo>
                    <a:pt x="2222" y="2526"/>
                  </a:lnTo>
                  <a:lnTo>
                    <a:pt x="2219" y="2521"/>
                  </a:lnTo>
                  <a:lnTo>
                    <a:pt x="2211" y="2509"/>
                  </a:lnTo>
                  <a:lnTo>
                    <a:pt x="2206" y="2505"/>
                  </a:lnTo>
                  <a:lnTo>
                    <a:pt x="2207" y="2504"/>
                  </a:lnTo>
                  <a:lnTo>
                    <a:pt x="2212" y="2504"/>
                  </a:lnTo>
                  <a:lnTo>
                    <a:pt x="2216" y="2504"/>
                  </a:lnTo>
                  <a:lnTo>
                    <a:pt x="2219" y="2503"/>
                  </a:lnTo>
                  <a:lnTo>
                    <a:pt x="2224" y="2498"/>
                  </a:lnTo>
                  <a:lnTo>
                    <a:pt x="2226" y="2495"/>
                  </a:lnTo>
                  <a:lnTo>
                    <a:pt x="2226" y="2493"/>
                  </a:lnTo>
                  <a:lnTo>
                    <a:pt x="2222" y="2493"/>
                  </a:lnTo>
                  <a:lnTo>
                    <a:pt x="2221" y="2492"/>
                  </a:lnTo>
                  <a:lnTo>
                    <a:pt x="2220" y="2490"/>
                  </a:lnTo>
                  <a:lnTo>
                    <a:pt x="2218" y="2487"/>
                  </a:lnTo>
                  <a:lnTo>
                    <a:pt x="2215" y="2484"/>
                  </a:lnTo>
                  <a:lnTo>
                    <a:pt x="2211" y="2483"/>
                  </a:lnTo>
                  <a:lnTo>
                    <a:pt x="2199" y="2484"/>
                  </a:lnTo>
                  <a:lnTo>
                    <a:pt x="2197" y="2482"/>
                  </a:lnTo>
                  <a:lnTo>
                    <a:pt x="2197" y="2480"/>
                  </a:lnTo>
                  <a:lnTo>
                    <a:pt x="2200" y="2474"/>
                  </a:lnTo>
                  <a:lnTo>
                    <a:pt x="2201" y="2472"/>
                  </a:lnTo>
                  <a:lnTo>
                    <a:pt x="2202" y="2471"/>
                  </a:lnTo>
                  <a:lnTo>
                    <a:pt x="2201" y="2471"/>
                  </a:lnTo>
                  <a:lnTo>
                    <a:pt x="2199" y="2471"/>
                  </a:lnTo>
                  <a:lnTo>
                    <a:pt x="2192" y="2476"/>
                  </a:lnTo>
                  <a:lnTo>
                    <a:pt x="2190" y="2476"/>
                  </a:lnTo>
                  <a:lnTo>
                    <a:pt x="2187" y="2470"/>
                  </a:lnTo>
                  <a:lnTo>
                    <a:pt x="2186" y="2464"/>
                  </a:lnTo>
                  <a:lnTo>
                    <a:pt x="2184" y="2461"/>
                  </a:lnTo>
                  <a:lnTo>
                    <a:pt x="2183" y="2461"/>
                  </a:lnTo>
                  <a:lnTo>
                    <a:pt x="2177" y="2454"/>
                  </a:lnTo>
                  <a:lnTo>
                    <a:pt x="2169" y="2442"/>
                  </a:lnTo>
                  <a:lnTo>
                    <a:pt x="2166" y="2438"/>
                  </a:lnTo>
                  <a:lnTo>
                    <a:pt x="2162" y="2435"/>
                  </a:lnTo>
                  <a:lnTo>
                    <a:pt x="2160" y="2433"/>
                  </a:lnTo>
                  <a:lnTo>
                    <a:pt x="2160" y="2432"/>
                  </a:lnTo>
                  <a:lnTo>
                    <a:pt x="2166" y="2422"/>
                  </a:lnTo>
                  <a:lnTo>
                    <a:pt x="2166" y="2420"/>
                  </a:lnTo>
                  <a:lnTo>
                    <a:pt x="2161" y="2421"/>
                  </a:lnTo>
                  <a:lnTo>
                    <a:pt x="2155" y="2419"/>
                  </a:lnTo>
                  <a:lnTo>
                    <a:pt x="2151" y="2421"/>
                  </a:lnTo>
                  <a:lnTo>
                    <a:pt x="2149" y="2421"/>
                  </a:lnTo>
                  <a:lnTo>
                    <a:pt x="2146" y="2420"/>
                  </a:lnTo>
                  <a:lnTo>
                    <a:pt x="2145" y="2421"/>
                  </a:lnTo>
                  <a:lnTo>
                    <a:pt x="2144" y="2428"/>
                  </a:lnTo>
                  <a:lnTo>
                    <a:pt x="2143" y="2431"/>
                  </a:lnTo>
                  <a:lnTo>
                    <a:pt x="2142" y="2432"/>
                  </a:lnTo>
                  <a:lnTo>
                    <a:pt x="2140" y="2432"/>
                  </a:lnTo>
                  <a:lnTo>
                    <a:pt x="2139" y="2430"/>
                  </a:lnTo>
                  <a:lnTo>
                    <a:pt x="2139" y="2428"/>
                  </a:lnTo>
                  <a:lnTo>
                    <a:pt x="2139" y="2418"/>
                  </a:lnTo>
                  <a:lnTo>
                    <a:pt x="2136" y="2417"/>
                  </a:lnTo>
                  <a:lnTo>
                    <a:pt x="2129" y="2416"/>
                  </a:lnTo>
                  <a:lnTo>
                    <a:pt x="2127" y="2416"/>
                  </a:lnTo>
                  <a:lnTo>
                    <a:pt x="2126" y="2413"/>
                  </a:lnTo>
                  <a:lnTo>
                    <a:pt x="2124" y="2410"/>
                  </a:lnTo>
                  <a:lnTo>
                    <a:pt x="2123" y="2405"/>
                  </a:lnTo>
                  <a:lnTo>
                    <a:pt x="2122" y="2402"/>
                  </a:lnTo>
                  <a:lnTo>
                    <a:pt x="2121" y="2402"/>
                  </a:lnTo>
                  <a:lnTo>
                    <a:pt x="2120" y="2402"/>
                  </a:lnTo>
                  <a:lnTo>
                    <a:pt x="2118" y="2403"/>
                  </a:lnTo>
                  <a:lnTo>
                    <a:pt x="2116" y="2404"/>
                  </a:lnTo>
                  <a:lnTo>
                    <a:pt x="2113" y="2405"/>
                  </a:lnTo>
                  <a:lnTo>
                    <a:pt x="2113" y="2406"/>
                  </a:lnTo>
                  <a:lnTo>
                    <a:pt x="2116" y="2410"/>
                  </a:lnTo>
                  <a:lnTo>
                    <a:pt x="2119" y="2415"/>
                  </a:lnTo>
                  <a:lnTo>
                    <a:pt x="2122" y="2422"/>
                  </a:lnTo>
                  <a:lnTo>
                    <a:pt x="2120" y="2427"/>
                  </a:lnTo>
                  <a:lnTo>
                    <a:pt x="2114" y="2428"/>
                  </a:lnTo>
                  <a:lnTo>
                    <a:pt x="2109" y="2429"/>
                  </a:lnTo>
                  <a:lnTo>
                    <a:pt x="2104" y="2428"/>
                  </a:lnTo>
                  <a:lnTo>
                    <a:pt x="2100" y="2427"/>
                  </a:lnTo>
                  <a:lnTo>
                    <a:pt x="2095" y="2423"/>
                  </a:lnTo>
                  <a:lnTo>
                    <a:pt x="2088" y="2424"/>
                  </a:lnTo>
                  <a:lnTo>
                    <a:pt x="2086" y="2434"/>
                  </a:lnTo>
                  <a:lnTo>
                    <a:pt x="2084" y="2435"/>
                  </a:lnTo>
                  <a:lnTo>
                    <a:pt x="2077" y="2435"/>
                  </a:lnTo>
                  <a:lnTo>
                    <a:pt x="2075" y="2435"/>
                  </a:lnTo>
                  <a:lnTo>
                    <a:pt x="2066" y="2441"/>
                  </a:lnTo>
                  <a:lnTo>
                    <a:pt x="2063" y="2441"/>
                  </a:lnTo>
                  <a:lnTo>
                    <a:pt x="2060" y="2441"/>
                  </a:lnTo>
                  <a:lnTo>
                    <a:pt x="2058" y="2442"/>
                  </a:lnTo>
                  <a:lnTo>
                    <a:pt x="2055" y="2445"/>
                  </a:lnTo>
                  <a:lnTo>
                    <a:pt x="2051" y="2445"/>
                  </a:lnTo>
                  <a:lnTo>
                    <a:pt x="2046" y="2443"/>
                  </a:lnTo>
                  <a:lnTo>
                    <a:pt x="2041" y="2442"/>
                  </a:lnTo>
                  <a:lnTo>
                    <a:pt x="2038" y="2443"/>
                  </a:lnTo>
                  <a:lnTo>
                    <a:pt x="2033" y="2441"/>
                  </a:lnTo>
                  <a:lnTo>
                    <a:pt x="2030" y="2438"/>
                  </a:lnTo>
                  <a:lnTo>
                    <a:pt x="2027" y="2437"/>
                  </a:lnTo>
                  <a:lnTo>
                    <a:pt x="2022" y="2437"/>
                  </a:lnTo>
                  <a:lnTo>
                    <a:pt x="2021" y="2436"/>
                  </a:lnTo>
                  <a:lnTo>
                    <a:pt x="2015" y="2429"/>
                  </a:lnTo>
                  <a:lnTo>
                    <a:pt x="2013" y="2426"/>
                  </a:lnTo>
                  <a:lnTo>
                    <a:pt x="2009" y="2417"/>
                  </a:lnTo>
                  <a:lnTo>
                    <a:pt x="2008" y="2414"/>
                  </a:lnTo>
                  <a:lnTo>
                    <a:pt x="2008" y="2410"/>
                  </a:lnTo>
                  <a:lnTo>
                    <a:pt x="2008" y="2407"/>
                  </a:lnTo>
                  <a:lnTo>
                    <a:pt x="2010" y="2403"/>
                  </a:lnTo>
                  <a:lnTo>
                    <a:pt x="2011" y="2393"/>
                  </a:lnTo>
                  <a:lnTo>
                    <a:pt x="2012" y="2390"/>
                  </a:lnTo>
                  <a:lnTo>
                    <a:pt x="2015" y="2387"/>
                  </a:lnTo>
                  <a:lnTo>
                    <a:pt x="2019" y="2383"/>
                  </a:lnTo>
                  <a:lnTo>
                    <a:pt x="2032" y="2376"/>
                  </a:lnTo>
                  <a:lnTo>
                    <a:pt x="2035" y="2374"/>
                  </a:lnTo>
                  <a:lnTo>
                    <a:pt x="2035" y="2372"/>
                  </a:lnTo>
                  <a:lnTo>
                    <a:pt x="2031" y="2364"/>
                  </a:lnTo>
                  <a:lnTo>
                    <a:pt x="2031" y="2362"/>
                  </a:lnTo>
                  <a:lnTo>
                    <a:pt x="2033" y="2361"/>
                  </a:lnTo>
                  <a:lnTo>
                    <a:pt x="2035" y="2356"/>
                  </a:lnTo>
                  <a:lnTo>
                    <a:pt x="2036" y="2354"/>
                  </a:lnTo>
                  <a:lnTo>
                    <a:pt x="2038" y="2353"/>
                  </a:lnTo>
                  <a:lnTo>
                    <a:pt x="2044" y="2356"/>
                  </a:lnTo>
                  <a:lnTo>
                    <a:pt x="2048" y="2357"/>
                  </a:lnTo>
                  <a:lnTo>
                    <a:pt x="2053" y="2357"/>
                  </a:lnTo>
                  <a:lnTo>
                    <a:pt x="2063" y="2361"/>
                  </a:lnTo>
                  <a:lnTo>
                    <a:pt x="2076" y="2367"/>
                  </a:lnTo>
                  <a:lnTo>
                    <a:pt x="2084" y="2372"/>
                  </a:lnTo>
                  <a:lnTo>
                    <a:pt x="2090" y="2378"/>
                  </a:lnTo>
                  <a:lnTo>
                    <a:pt x="2094" y="2385"/>
                  </a:lnTo>
                  <a:lnTo>
                    <a:pt x="2094" y="2387"/>
                  </a:lnTo>
                  <a:lnTo>
                    <a:pt x="2093" y="2392"/>
                  </a:lnTo>
                  <a:lnTo>
                    <a:pt x="2092" y="2394"/>
                  </a:lnTo>
                  <a:lnTo>
                    <a:pt x="2092" y="2396"/>
                  </a:lnTo>
                  <a:lnTo>
                    <a:pt x="2093" y="2398"/>
                  </a:lnTo>
                  <a:lnTo>
                    <a:pt x="2096" y="2400"/>
                  </a:lnTo>
                  <a:lnTo>
                    <a:pt x="2097" y="2400"/>
                  </a:lnTo>
                  <a:lnTo>
                    <a:pt x="2096" y="2396"/>
                  </a:lnTo>
                  <a:lnTo>
                    <a:pt x="2097" y="2394"/>
                  </a:lnTo>
                  <a:lnTo>
                    <a:pt x="2099" y="2391"/>
                  </a:lnTo>
                  <a:lnTo>
                    <a:pt x="2099" y="2388"/>
                  </a:lnTo>
                  <a:lnTo>
                    <a:pt x="2098" y="2385"/>
                  </a:lnTo>
                  <a:lnTo>
                    <a:pt x="2096" y="2381"/>
                  </a:lnTo>
                  <a:lnTo>
                    <a:pt x="2094" y="2378"/>
                  </a:lnTo>
                  <a:lnTo>
                    <a:pt x="2086" y="2369"/>
                  </a:lnTo>
                  <a:lnTo>
                    <a:pt x="2085" y="2366"/>
                  </a:lnTo>
                  <a:lnTo>
                    <a:pt x="2088" y="2365"/>
                  </a:lnTo>
                  <a:lnTo>
                    <a:pt x="2101" y="2368"/>
                  </a:lnTo>
                  <a:lnTo>
                    <a:pt x="2105" y="2367"/>
                  </a:lnTo>
                  <a:lnTo>
                    <a:pt x="2107" y="2364"/>
                  </a:lnTo>
                  <a:lnTo>
                    <a:pt x="2109" y="2361"/>
                  </a:lnTo>
                  <a:lnTo>
                    <a:pt x="2111" y="2359"/>
                  </a:lnTo>
                  <a:lnTo>
                    <a:pt x="2115" y="2359"/>
                  </a:lnTo>
                  <a:lnTo>
                    <a:pt x="2121" y="2361"/>
                  </a:lnTo>
                  <a:lnTo>
                    <a:pt x="2124" y="2361"/>
                  </a:lnTo>
                  <a:lnTo>
                    <a:pt x="2127" y="2361"/>
                  </a:lnTo>
                  <a:lnTo>
                    <a:pt x="2130" y="2358"/>
                  </a:lnTo>
                  <a:lnTo>
                    <a:pt x="2135" y="2352"/>
                  </a:lnTo>
                  <a:lnTo>
                    <a:pt x="2138" y="2350"/>
                  </a:lnTo>
                  <a:lnTo>
                    <a:pt x="2143" y="2349"/>
                  </a:lnTo>
                  <a:lnTo>
                    <a:pt x="2146" y="2349"/>
                  </a:lnTo>
                  <a:lnTo>
                    <a:pt x="2153" y="2352"/>
                  </a:lnTo>
                  <a:lnTo>
                    <a:pt x="2157" y="2351"/>
                  </a:lnTo>
                  <a:lnTo>
                    <a:pt x="2156" y="2347"/>
                  </a:lnTo>
                  <a:lnTo>
                    <a:pt x="2154" y="2339"/>
                  </a:lnTo>
                  <a:lnTo>
                    <a:pt x="2151" y="2330"/>
                  </a:lnTo>
                  <a:lnTo>
                    <a:pt x="2148" y="2327"/>
                  </a:lnTo>
                  <a:lnTo>
                    <a:pt x="2142" y="2322"/>
                  </a:lnTo>
                  <a:lnTo>
                    <a:pt x="2134" y="2311"/>
                  </a:lnTo>
                  <a:lnTo>
                    <a:pt x="2129" y="2304"/>
                  </a:lnTo>
                  <a:lnTo>
                    <a:pt x="2129" y="2301"/>
                  </a:lnTo>
                  <a:lnTo>
                    <a:pt x="2129" y="2298"/>
                  </a:lnTo>
                  <a:lnTo>
                    <a:pt x="2131" y="2295"/>
                  </a:lnTo>
                  <a:lnTo>
                    <a:pt x="2145" y="2284"/>
                  </a:lnTo>
                  <a:lnTo>
                    <a:pt x="2156" y="2271"/>
                  </a:lnTo>
                  <a:lnTo>
                    <a:pt x="2161" y="2265"/>
                  </a:lnTo>
                  <a:lnTo>
                    <a:pt x="2163" y="2261"/>
                  </a:lnTo>
                  <a:lnTo>
                    <a:pt x="2166" y="2258"/>
                  </a:lnTo>
                  <a:lnTo>
                    <a:pt x="2168" y="2256"/>
                  </a:lnTo>
                  <a:lnTo>
                    <a:pt x="2173" y="2254"/>
                  </a:lnTo>
                  <a:lnTo>
                    <a:pt x="2174" y="2250"/>
                  </a:lnTo>
                  <a:lnTo>
                    <a:pt x="2175" y="2246"/>
                  </a:lnTo>
                  <a:lnTo>
                    <a:pt x="2176" y="2241"/>
                  </a:lnTo>
                  <a:lnTo>
                    <a:pt x="2181" y="2229"/>
                  </a:lnTo>
                  <a:lnTo>
                    <a:pt x="2185" y="2226"/>
                  </a:lnTo>
                  <a:lnTo>
                    <a:pt x="2191" y="2224"/>
                  </a:lnTo>
                  <a:lnTo>
                    <a:pt x="2195" y="2220"/>
                  </a:lnTo>
                  <a:lnTo>
                    <a:pt x="2199" y="2211"/>
                  </a:lnTo>
                  <a:lnTo>
                    <a:pt x="2199" y="2208"/>
                  </a:lnTo>
                  <a:lnTo>
                    <a:pt x="2197" y="2207"/>
                  </a:lnTo>
                  <a:lnTo>
                    <a:pt x="2195" y="2203"/>
                  </a:lnTo>
                  <a:lnTo>
                    <a:pt x="2188" y="2177"/>
                  </a:lnTo>
                  <a:lnTo>
                    <a:pt x="2183" y="2164"/>
                  </a:lnTo>
                  <a:lnTo>
                    <a:pt x="2178" y="2153"/>
                  </a:lnTo>
                  <a:lnTo>
                    <a:pt x="2172" y="2139"/>
                  </a:lnTo>
                  <a:lnTo>
                    <a:pt x="2164" y="2125"/>
                  </a:lnTo>
                  <a:lnTo>
                    <a:pt x="2164" y="2122"/>
                  </a:lnTo>
                  <a:lnTo>
                    <a:pt x="2166" y="2117"/>
                  </a:lnTo>
                  <a:lnTo>
                    <a:pt x="2165" y="2117"/>
                  </a:lnTo>
                  <a:lnTo>
                    <a:pt x="2156" y="2123"/>
                  </a:lnTo>
                  <a:lnTo>
                    <a:pt x="2154" y="2123"/>
                  </a:lnTo>
                  <a:lnTo>
                    <a:pt x="2150" y="2120"/>
                  </a:lnTo>
                  <a:lnTo>
                    <a:pt x="2148" y="2117"/>
                  </a:lnTo>
                  <a:lnTo>
                    <a:pt x="2146" y="2111"/>
                  </a:lnTo>
                  <a:lnTo>
                    <a:pt x="2146" y="2108"/>
                  </a:lnTo>
                  <a:lnTo>
                    <a:pt x="2148" y="2105"/>
                  </a:lnTo>
                  <a:lnTo>
                    <a:pt x="2150" y="2098"/>
                  </a:lnTo>
                  <a:lnTo>
                    <a:pt x="2150" y="2094"/>
                  </a:lnTo>
                  <a:lnTo>
                    <a:pt x="2149" y="2091"/>
                  </a:lnTo>
                  <a:lnTo>
                    <a:pt x="2148" y="2088"/>
                  </a:lnTo>
                  <a:lnTo>
                    <a:pt x="2147" y="2087"/>
                  </a:lnTo>
                  <a:lnTo>
                    <a:pt x="2145" y="2087"/>
                  </a:lnTo>
                  <a:lnTo>
                    <a:pt x="2140" y="2086"/>
                  </a:lnTo>
                  <a:lnTo>
                    <a:pt x="2139" y="2087"/>
                  </a:lnTo>
                  <a:lnTo>
                    <a:pt x="2143" y="2098"/>
                  </a:lnTo>
                  <a:lnTo>
                    <a:pt x="2143" y="2101"/>
                  </a:lnTo>
                  <a:lnTo>
                    <a:pt x="2137" y="2102"/>
                  </a:lnTo>
                  <a:lnTo>
                    <a:pt x="2134" y="2101"/>
                  </a:lnTo>
                  <a:lnTo>
                    <a:pt x="2131" y="2100"/>
                  </a:lnTo>
                  <a:lnTo>
                    <a:pt x="2129" y="2098"/>
                  </a:lnTo>
                  <a:lnTo>
                    <a:pt x="2122" y="2087"/>
                  </a:lnTo>
                  <a:lnTo>
                    <a:pt x="2120" y="2082"/>
                  </a:lnTo>
                  <a:lnTo>
                    <a:pt x="2121" y="2079"/>
                  </a:lnTo>
                  <a:lnTo>
                    <a:pt x="2120" y="2078"/>
                  </a:lnTo>
                  <a:lnTo>
                    <a:pt x="2118" y="2079"/>
                  </a:lnTo>
                  <a:lnTo>
                    <a:pt x="2116" y="2079"/>
                  </a:lnTo>
                  <a:lnTo>
                    <a:pt x="2114" y="2078"/>
                  </a:lnTo>
                  <a:lnTo>
                    <a:pt x="2114" y="2076"/>
                  </a:lnTo>
                  <a:lnTo>
                    <a:pt x="2118" y="2071"/>
                  </a:lnTo>
                  <a:lnTo>
                    <a:pt x="2119" y="2068"/>
                  </a:lnTo>
                  <a:lnTo>
                    <a:pt x="2116" y="2066"/>
                  </a:lnTo>
                  <a:lnTo>
                    <a:pt x="2113" y="2066"/>
                  </a:lnTo>
                  <a:lnTo>
                    <a:pt x="2111" y="2064"/>
                  </a:lnTo>
                  <a:lnTo>
                    <a:pt x="2113" y="2062"/>
                  </a:lnTo>
                  <a:lnTo>
                    <a:pt x="2118" y="2059"/>
                  </a:lnTo>
                  <a:lnTo>
                    <a:pt x="2120" y="2057"/>
                  </a:lnTo>
                  <a:lnTo>
                    <a:pt x="2116" y="2055"/>
                  </a:lnTo>
                  <a:lnTo>
                    <a:pt x="2115" y="2055"/>
                  </a:lnTo>
                  <a:lnTo>
                    <a:pt x="2111" y="2059"/>
                  </a:lnTo>
                  <a:lnTo>
                    <a:pt x="2107" y="2066"/>
                  </a:lnTo>
                  <a:lnTo>
                    <a:pt x="2104" y="2069"/>
                  </a:lnTo>
                  <a:lnTo>
                    <a:pt x="2099" y="2065"/>
                  </a:lnTo>
                  <a:lnTo>
                    <a:pt x="2096" y="2064"/>
                  </a:lnTo>
                  <a:lnTo>
                    <a:pt x="2094" y="2065"/>
                  </a:lnTo>
                  <a:lnTo>
                    <a:pt x="2091" y="2071"/>
                  </a:lnTo>
                  <a:lnTo>
                    <a:pt x="2083" y="2075"/>
                  </a:lnTo>
                  <a:lnTo>
                    <a:pt x="2071" y="2085"/>
                  </a:lnTo>
                  <a:lnTo>
                    <a:pt x="2066" y="2088"/>
                  </a:lnTo>
                  <a:lnTo>
                    <a:pt x="2059" y="2087"/>
                  </a:lnTo>
                  <a:lnTo>
                    <a:pt x="2058" y="2085"/>
                  </a:lnTo>
                  <a:lnTo>
                    <a:pt x="2059" y="2082"/>
                  </a:lnTo>
                  <a:lnTo>
                    <a:pt x="2059" y="2079"/>
                  </a:lnTo>
                  <a:lnTo>
                    <a:pt x="2059" y="2077"/>
                  </a:lnTo>
                  <a:lnTo>
                    <a:pt x="2060" y="2075"/>
                  </a:lnTo>
                  <a:lnTo>
                    <a:pt x="2059" y="2063"/>
                  </a:lnTo>
                  <a:lnTo>
                    <a:pt x="2061" y="2060"/>
                  </a:lnTo>
                  <a:lnTo>
                    <a:pt x="2063" y="2058"/>
                  </a:lnTo>
                  <a:lnTo>
                    <a:pt x="2066" y="2056"/>
                  </a:lnTo>
                  <a:lnTo>
                    <a:pt x="2075" y="2059"/>
                  </a:lnTo>
                  <a:lnTo>
                    <a:pt x="2080" y="2058"/>
                  </a:lnTo>
                  <a:lnTo>
                    <a:pt x="2083" y="2055"/>
                  </a:lnTo>
                  <a:lnTo>
                    <a:pt x="2086" y="2052"/>
                  </a:lnTo>
                  <a:lnTo>
                    <a:pt x="2089" y="2047"/>
                  </a:lnTo>
                  <a:lnTo>
                    <a:pt x="2090" y="2042"/>
                  </a:lnTo>
                  <a:lnTo>
                    <a:pt x="2087" y="2034"/>
                  </a:lnTo>
                  <a:lnTo>
                    <a:pt x="2085" y="2032"/>
                  </a:lnTo>
                  <a:lnTo>
                    <a:pt x="2077" y="2026"/>
                  </a:lnTo>
                  <a:lnTo>
                    <a:pt x="2072" y="2024"/>
                  </a:lnTo>
                  <a:lnTo>
                    <a:pt x="2068" y="2023"/>
                  </a:lnTo>
                  <a:lnTo>
                    <a:pt x="2065" y="2021"/>
                  </a:lnTo>
                  <a:lnTo>
                    <a:pt x="2063" y="2019"/>
                  </a:lnTo>
                  <a:lnTo>
                    <a:pt x="2062" y="2014"/>
                  </a:lnTo>
                  <a:lnTo>
                    <a:pt x="2062" y="2012"/>
                  </a:lnTo>
                  <a:lnTo>
                    <a:pt x="2062" y="2007"/>
                  </a:lnTo>
                  <a:lnTo>
                    <a:pt x="2064" y="2005"/>
                  </a:lnTo>
                  <a:lnTo>
                    <a:pt x="2071" y="2002"/>
                  </a:lnTo>
                  <a:lnTo>
                    <a:pt x="2071" y="2001"/>
                  </a:lnTo>
                  <a:lnTo>
                    <a:pt x="2065" y="1999"/>
                  </a:lnTo>
                  <a:lnTo>
                    <a:pt x="2062" y="1999"/>
                  </a:lnTo>
                  <a:lnTo>
                    <a:pt x="2059" y="2002"/>
                  </a:lnTo>
                  <a:lnTo>
                    <a:pt x="2057" y="2007"/>
                  </a:lnTo>
                  <a:lnTo>
                    <a:pt x="2055" y="2009"/>
                  </a:lnTo>
                  <a:lnTo>
                    <a:pt x="2049" y="2005"/>
                  </a:lnTo>
                  <a:lnTo>
                    <a:pt x="2046" y="2005"/>
                  </a:lnTo>
                  <a:lnTo>
                    <a:pt x="2044" y="2003"/>
                  </a:lnTo>
                  <a:lnTo>
                    <a:pt x="2042" y="2002"/>
                  </a:lnTo>
                  <a:lnTo>
                    <a:pt x="2043" y="2000"/>
                  </a:lnTo>
                  <a:lnTo>
                    <a:pt x="2046" y="1999"/>
                  </a:lnTo>
                  <a:lnTo>
                    <a:pt x="2051" y="1993"/>
                  </a:lnTo>
                  <a:lnTo>
                    <a:pt x="2051" y="1991"/>
                  </a:lnTo>
                  <a:lnTo>
                    <a:pt x="2047" y="1986"/>
                  </a:lnTo>
                  <a:lnTo>
                    <a:pt x="2046" y="1984"/>
                  </a:lnTo>
                  <a:lnTo>
                    <a:pt x="2039" y="1983"/>
                  </a:lnTo>
                  <a:lnTo>
                    <a:pt x="2031" y="1984"/>
                  </a:lnTo>
                  <a:lnTo>
                    <a:pt x="2028" y="1984"/>
                  </a:lnTo>
                  <a:lnTo>
                    <a:pt x="2026" y="1979"/>
                  </a:lnTo>
                  <a:lnTo>
                    <a:pt x="2025" y="1973"/>
                  </a:lnTo>
                  <a:lnTo>
                    <a:pt x="2025" y="1966"/>
                  </a:lnTo>
                  <a:lnTo>
                    <a:pt x="2024" y="1953"/>
                  </a:lnTo>
                  <a:lnTo>
                    <a:pt x="2022" y="1947"/>
                  </a:lnTo>
                  <a:lnTo>
                    <a:pt x="2019" y="1947"/>
                  </a:lnTo>
                  <a:lnTo>
                    <a:pt x="2010" y="1949"/>
                  </a:lnTo>
                  <a:lnTo>
                    <a:pt x="2007" y="1949"/>
                  </a:lnTo>
                  <a:lnTo>
                    <a:pt x="2005" y="1949"/>
                  </a:lnTo>
                  <a:lnTo>
                    <a:pt x="1999" y="1940"/>
                  </a:lnTo>
                  <a:lnTo>
                    <a:pt x="1996" y="1937"/>
                  </a:lnTo>
                  <a:lnTo>
                    <a:pt x="1995" y="1936"/>
                  </a:lnTo>
                  <a:lnTo>
                    <a:pt x="1990" y="1928"/>
                  </a:lnTo>
                  <a:lnTo>
                    <a:pt x="1988" y="1926"/>
                  </a:lnTo>
                  <a:lnTo>
                    <a:pt x="1986" y="1921"/>
                  </a:lnTo>
                  <a:lnTo>
                    <a:pt x="1983" y="1915"/>
                  </a:lnTo>
                  <a:lnTo>
                    <a:pt x="1980" y="1912"/>
                  </a:lnTo>
                  <a:lnTo>
                    <a:pt x="1978" y="1915"/>
                  </a:lnTo>
                  <a:lnTo>
                    <a:pt x="1975" y="1919"/>
                  </a:lnTo>
                  <a:lnTo>
                    <a:pt x="1972" y="1924"/>
                  </a:lnTo>
                  <a:lnTo>
                    <a:pt x="1970" y="1928"/>
                  </a:lnTo>
                  <a:lnTo>
                    <a:pt x="1970" y="1932"/>
                  </a:lnTo>
                  <a:lnTo>
                    <a:pt x="1972" y="1934"/>
                  </a:lnTo>
                  <a:lnTo>
                    <a:pt x="1982" y="1939"/>
                  </a:lnTo>
                  <a:lnTo>
                    <a:pt x="1984" y="1942"/>
                  </a:lnTo>
                  <a:lnTo>
                    <a:pt x="1987" y="1947"/>
                  </a:lnTo>
                  <a:lnTo>
                    <a:pt x="1989" y="1953"/>
                  </a:lnTo>
                  <a:lnTo>
                    <a:pt x="1990" y="1960"/>
                  </a:lnTo>
                  <a:lnTo>
                    <a:pt x="1990" y="1966"/>
                  </a:lnTo>
                  <a:lnTo>
                    <a:pt x="1988" y="1968"/>
                  </a:lnTo>
                  <a:lnTo>
                    <a:pt x="1986" y="1972"/>
                  </a:lnTo>
                  <a:lnTo>
                    <a:pt x="1979" y="1977"/>
                  </a:lnTo>
                  <a:lnTo>
                    <a:pt x="1973" y="1980"/>
                  </a:lnTo>
                  <a:lnTo>
                    <a:pt x="1966" y="1980"/>
                  </a:lnTo>
                  <a:lnTo>
                    <a:pt x="1963" y="1980"/>
                  </a:lnTo>
                  <a:lnTo>
                    <a:pt x="1945" y="1970"/>
                  </a:lnTo>
                  <a:lnTo>
                    <a:pt x="1942" y="1970"/>
                  </a:lnTo>
                  <a:lnTo>
                    <a:pt x="1938" y="1968"/>
                  </a:lnTo>
                  <a:lnTo>
                    <a:pt x="1929" y="1965"/>
                  </a:lnTo>
                  <a:lnTo>
                    <a:pt x="1924" y="1964"/>
                  </a:lnTo>
                  <a:lnTo>
                    <a:pt x="1915" y="1961"/>
                  </a:lnTo>
                  <a:lnTo>
                    <a:pt x="1901" y="1960"/>
                  </a:lnTo>
                  <a:lnTo>
                    <a:pt x="1898" y="1961"/>
                  </a:lnTo>
                  <a:lnTo>
                    <a:pt x="1902" y="1966"/>
                  </a:lnTo>
                  <a:lnTo>
                    <a:pt x="1905" y="1967"/>
                  </a:lnTo>
                  <a:lnTo>
                    <a:pt x="1908" y="1967"/>
                  </a:lnTo>
                  <a:lnTo>
                    <a:pt x="1912" y="1971"/>
                  </a:lnTo>
                  <a:lnTo>
                    <a:pt x="1918" y="1979"/>
                  </a:lnTo>
                  <a:lnTo>
                    <a:pt x="1921" y="1984"/>
                  </a:lnTo>
                  <a:lnTo>
                    <a:pt x="1924" y="1989"/>
                  </a:lnTo>
                  <a:lnTo>
                    <a:pt x="1924" y="1991"/>
                  </a:lnTo>
                  <a:lnTo>
                    <a:pt x="1921" y="1995"/>
                  </a:lnTo>
                  <a:lnTo>
                    <a:pt x="1901" y="1975"/>
                  </a:lnTo>
                  <a:lnTo>
                    <a:pt x="1888" y="1982"/>
                  </a:lnTo>
                  <a:lnTo>
                    <a:pt x="1882" y="1984"/>
                  </a:lnTo>
                  <a:lnTo>
                    <a:pt x="1877" y="1985"/>
                  </a:lnTo>
                  <a:lnTo>
                    <a:pt x="1871" y="1982"/>
                  </a:lnTo>
                  <a:lnTo>
                    <a:pt x="1857" y="1973"/>
                  </a:lnTo>
                  <a:lnTo>
                    <a:pt x="1852" y="1969"/>
                  </a:lnTo>
                  <a:lnTo>
                    <a:pt x="1850" y="1968"/>
                  </a:lnTo>
                  <a:lnTo>
                    <a:pt x="1838" y="1973"/>
                  </a:lnTo>
                  <a:lnTo>
                    <a:pt x="1827" y="1973"/>
                  </a:lnTo>
                  <a:lnTo>
                    <a:pt x="1806" y="1969"/>
                  </a:lnTo>
                  <a:lnTo>
                    <a:pt x="1799" y="1967"/>
                  </a:lnTo>
                  <a:lnTo>
                    <a:pt x="1796" y="1964"/>
                  </a:lnTo>
                  <a:lnTo>
                    <a:pt x="1794" y="1962"/>
                  </a:lnTo>
                  <a:lnTo>
                    <a:pt x="1789" y="1962"/>
                  </a:lnTo>
                  <a:lnTo>
                    <a:pt x="1777" y="1960"/>
                  </a:lnTo>
                  <a:lnTo>
                    <a:pt x="1765" y="1966"/>
                  </a:lnTo>
                  <a:lnTo>
                    <a:pt x="1753" y="1960"/>
                  </a:lnTo>
                  <a:lnTo>
                    <a:pt x="1748" y="1956"/>
                  </a:lnTo>
                  <a:lnTo>
                    <a:pt x="1747" y="1953"/>
                  </a:lnTo>
                  <a:lnTo>
                    <a:pt x="1743" y="1943"/>
                  </a:lnTo>
                  <a:lnTo>
                    <a:pt x="1743" y="1937"/>
                  </a:lnTo>
                  <a:lnTo>
                    <a:pt x="1744" y="1931"/>
                  </a:lnTo>
                  <a:lnTo>
                    <a:pt x="1745" y="1928"/>
                  </a:lnTo>
                  <a:lnTo>
                    <a:pt x="1746" y="1926"/>
                  </a:lnTo>
                  <a:lnTo>
                    <a:pt x="1738" y="1932"/>
                  </a:lnTo>
                  <a:lnTo>
                    <a:pt x="1736" y="1933"/>
                  </a:lnTo>
                  <a:lnTo>
                    <a:pt x="1733" y="1933"/>
                  </a:lnTo>
                  <a:lnTo>
                    <a:pt x="1723" y="1931"/>
                  </a:lnTo>
                  <a:lnTo>
                    <a:pt x="1721" y="1932"/>
                  </a:lnTo>
                  <a:lnTo>
                    <a:pt x="1721" y="1934"/>
                  </a:lnTo>
                  <a:lnTo>
                    <a:pt x="1725" y="1937"/>
                  </a:lnTo>
                  <a:lnTo>
                    <a:pt x="1725" y="1939"/>
                  </a:lnTo>
                  <a:lnTo>
                    <a:pt x="1719" y="1940"/>
                  </a:lnTo>
                  <a:lnTo>
                    <a:pt x="1710" y="1939"/>
                  </a:lnTo>
                  <a:lnTo>
                    <a:pt x="1707" y="1940"/>
                  </a:lnTo>
                  <a:lnTo>
                    <a:pt x="1706" y="1940"/>
                  </a:lnTo>
                  <a:lnTo>
                    <a:pt x="1701" y="1945"/>
                  </a:lnTo>
                  <a:lnTo>
                    <a:pt x="1700" y="1947"/>
                  </a:lnTo>
                  <a:lnTo>
                    <a:pt x="1697" y="1946"/>
                  </a:lnTo>
                  <a:lnTo>
                    <a:pt x="1689" y="1935"/>
                  </a:lnTo>
                  <a:lnTo>
                    <a:pt x="1682" y="1928"/>
                  </a:lnTo>
                  <a:lnTo>
                    <a:pt x="1674" y="1925"/>
                  </a:lnTo>
                  <a:lnTo>
                    <a:pt x="1669" y="1923"/>
                  </a:lnTo>
                  <a:lnTo>
                    <a:pt x="1668" y="1920"/>
                  </a:lnTo>
                  <a:lnTo>
                    <a:pt x="1656" y="1898"/>
                  </a:lnTo>
                  <a:lnTo>
                    <a:pt x="1655" y="1893"/>
                  </a:lnTo>
                  <a:lnTo>
                    <a:pt x="1651" y="1874"/>
                  </a:lnTo>
                  <a:lnTo>
                    <a:pt x="1650" y="1871"/>
                  </a:lnTo>
                  <a:lnTo>
                    <a:pt x="1648" y="1868"/>
                  </a:lnTo>
                  <a:lnTo>
                    <a:pt x="1651" y="1868"/>
                  </a:lnTo>
                  <a:lnTo>
                    <a:pt x="1662" y="1870"/>
                  </a:lnTo>
                  <a:lnTo>
                    <a:pt x="1673" y="1870"/>
                  </a:lnTo>
                  <a:lnTo>
                    <a:pt x="1678" y="1871"/>
                  </a:lnTo>
                  <a:lnTo>
                    <a:pt x="1685" y="1876"/>
                  </a:lnTo>
                  <a:lnTo>
                    <a:pt x="1693" y="1879"/>
                  </a:lnTo>
                  <a:lnTo>
                    <a:pt x="1699" y="1879"/>
                  </a:lnTo>
                  <a:lnTo>
                    <a:pt x="1710" y="1878"/>
                  </a:lnTo>
                  <a:lnTo>
                    <a:pt x="1721" y="1875"/>
                  </a:lnTo>
                  <a:lnTo>
                    <a:pt x="1722" y="1873"/>
                  </a:lnTo>
                  <a:lnTo>
                    <a:pt x="1715" y="1869"/>
                  </a:lnTo>
                  <a:lnTo>
                    <a:pt x="1709" y="1863"/>
                  </a:lnTo>
                  <a:lnTo>
                    <a:pt x="1702" y="1857"/>
                  </a:lnTo>
                  <a:lnTo>
                    <a:pt x="1699" y="1853"/>
                  </a:lnTo>
                  <a:lnTo>
                    <a:pt x="1693" y="1852"/>
                  </a:lnTo>
                  <a:lnTo>
                    <a:pt x="1675" y="1851"/>
                  </a:lnTo>
                  <a:lnTo>
                    <a:pt x="1660" y="1846"/>
                  </a:lnTo>
                  <a:lnTo>
                    <a:pt x="1649" y="1839"/>
                  </a:lnTo>
                  <a:lnTo>
                    <a:pt x="1641" y="1832"/>
                  </a:lnTo>
                  <a:lnTo>
                    <a:pt x="1637" y="1828"/>
                  </a:lnTo>
                  <a:lnTo>
                    <a:pt x="1636" y="1825"/>
                  </a:lnTo>
                  <a:lnTo>
                    <a:pt x="1634" y="1816"/>
                  </a:lnTo>
                  <a:lnTo>
                    <a:pt x="1633" y="1800"/>
                  </a:lnTo>
                  <a:lnTo>
                    <a:pt x="1632" y="1789"/>
                  </a:lnTo>
                  <a:lnTo>
                    <a:pt x="1630" y="1783"/>
                  </a:lnTo>
                  <a:lnTo>
                    <a:pt x="1630" y="1778"/>
                  </a:lnTo>
                  <a:lnTo>
                    <a:pt x="1633" y="1768"/>
                  </a:lnTo>
                  <a:lnTo>
                    <a:pt x="1641" y="1757"/>
                  </a:lnTo>
                  <a:lnTo>
                    <a:pt x="1642" y="1755"/>
                  </a:lnTo>
                  <a:lnTo>
                    <a:pt x="1640" y="1755"/>
                  </a:lnTo>
                  <a:lnTo>
                    <a:pt x="1636" y="1751"/>
                  </a:lnTo>
                  <a:lnTo>
                    <a:pt x="1635" y="1747"/>
                  </a:lnTo>
                  <a:lnTo>
                    <a:pt x="1634" y="1741"/>
                  </a:lnTo>
                  <a:lnTo>
                    <a:pt x="1634" y="1735"/>
                  </a:lnTo>
                  <a:lnTo>
                    <a:pt x="1635" y="1730"/>
                  </a:lnTo>
                  <a:lnTo>
                    <a:pt x="1636" y="1725"/>
                  </a:lnTo>
                  <a:lnTo>
                    <a:pt x="1640" y="1714"/>
                  </a:lnTo>
                  <a:lnTo>
                    <a:pt x="1646" y="1701"/>
                  </a:lnTo>
                  <a:lnTo>
                    <a:pt x="1651" y="1689"/>
                  </a:lnTo>
                  <a:lnTo>
                    <a:pt x="1652" y="1684"/>
                  </a:lnTo>
                  <a:lnTo>
                    <a:pt x="1653" y="1673"/>
                  </a:lnTo>
                  <a:lnTo>
                    <a:pt x="1654" y="1665"/>
                  </a:lnTo>
                  <a:lnTo>
                    <a:pt x="1654" y="1660"/>
                  </a:lnTo>
                  <a:lnTo>
                    <a:pt x="1655" y="1656"/>
                  </a:lnTo>
                  <a:lnTo>
                    <a:pt x="1659" y="1647"/>
                  </a:lnTo>
                  <a:lnTo>
                    <a:pt x="1663" y="1639"/>
                  </a:lnTo>
                  <a:lnTo>
                    <a:pt x="1671" y="1633"/>
                  </a:lnTo>
                  <a:lnTo>
                    <a:pt x="1671" y="1630"/>
                  </a:lnTo>
                  <a:lnTo>
                    <a:pt x="1671" y="1627"/>
                  </a:lnTo>
                  <a:lnTo>
                    <a:pt x="1671" y="1624"/>
                  </a:lnTo>
                  <a:lnTo>
                    <a:pt x="1672" y="1622"/>
                  </a:lnTo>
                  <a:lnTo>
                    <a:pt x="1689" y="1601"/>
                  </a:lnTo>
                  <a:lnTo>
                    <a:pt x="1697" y="1592"/>
                  </a:lnTo>
                  <a:lnTo>
                    <a:pt x="1704" y="1586"/>
                  </a:lnTo>
                  <a:lnTo>
                    <a:pt x="1712" y="1582"/>
                  </a:lnTo>
                  <a:lnTo>
                    <a:pt x="1734" y="1574"/>
                  </a:lnTo>
                  <a:lnTo>
                    <a:pt x="1746" y="1571"/>
                  </a:lnTo>
                  <a:lnTo>
                    <a:pt x="1760" y="1572"/>
                  </a:lnTo>
                  <a:lnTo>
                    <a:pt x="1787" y="1577"/>
                  </a:lnTo>
                  <a:lnTo>
                    <a:pt x="1790" y="1580"/>
                  </a:lnTo>
                  <a:lnTo>
                    <a:pt x="1791" y="1582"/>
                  </a:lnTo>
                  <a:lnTo>
                    <a:pt x="1793" y="1586"/>
                  </a:lnTo>
                  <a:lnTo>
                    <a:pt x="1791" y="1589"/>
                  </a:lnTo>
                  <a:lnTo>
                    <a:pt x="1784" y="1600"/>
                  </a:lnTo>
                  <a:lnTo>
                    <a:pt x="1775" y="1608"/>
                  </a:lnTo>
                  <a:lnTo>
                    <a:pt x="1769" y="1616"/>
                  </a:lnTo>
                  <a:lnTo>
                    <a:pt x="1759" y="1633"/>
                  </a:lnTo>
                  <a:lnTo>
                    <a:pt x="1756" y="1638"/>
                  </a:lnTo>
                  <a:lnTo>
                    <a:pt x="1743" y="1671"/>
                  </a:lnTo>
                  <a:lnTo>
                    <a:pt x="1740" y="1677"/>
                  </a:lnTo>
                  <a:lnTo>
                    <a:pt x="1738" y="1681"/>
                  </a:lnTo>
                  <a:lnTo>
                    <a:pt x="1737" y="1693"/>
                  </a:lnTo>
                  <a:lnTo>
                    <a:pt x="1738" y="1697"/>
                  </a:lnTo>
                  <a:lnTo>
                    <a:pt x="1740" y="1704"/>
                  </a:lnTo>
                  <a:lnTo>
                    <a:pt x="1747" y="1719"/>
                  </a:lnTo>
                  <a:lnTo>
                    <a:pt x="1748" y="1725"/>
                  </a:lnTo>
                  <a:lnTo>
                    <a:pt x="1748" y="1731"/>
                  </a:lnTo>
                  <a:lnTo>
                    <a:pt x="1748" y="1746"/>
                  </a:lnTo>
                  <a:lnTo>
                    <a:pt x="1748" y="1753"/>
                  </a:lnTo>
                  <a:lnTo>
                    <a:pt x="1748" y="1761"/>
                  </a:lnTo>
                  <a:lnTo>
                    <a:pt x="1749" y="1771"/>
                  </a:lnTo>
                  <a:lnTo>
                    <a:pt x="1751" y="1784"/>
                  </a:lnTo>
                  <a:lnTo>
                    <a:pt x="1758" y="1797"/>
                  </a:lnTo>
                  <a:lnTo>
                    <a:pt x="1767" y="1810"/>
                  </a:lnTo>
                  <a:lnTo>
                    <a:pt x="1773" y="1819"/>
                  </a:lnTo>
                  <a:lnTo>
                    <a:pt x="1780" y="1825"/>
                  </a:lnTo>
                  <a:lnTo>
                    <a:pt x="1788" y="1835"/>
                  </a:lnTo>
                  <a:lnTo>
                    <a:pt x="1790" y="1839"/>
                  </a:lnTo>
                  <a:lnTo>
                    <a:pt x="1786" y="1844"/>
                  </a:lnTo>
                  <a:lnTo>
                    <a:pt x="1778" y="1852"/>
                  </a:lnTo>
                  <a:lnTo>
                    <a:pt x="1767" y="1855"/>
                  </a:lnTo>
                  <a:lnTo>
                    <a:pt x="1760" y="1858"/>
                  </a:lnTo>
                  <a:lnTo>
                    <a:pt x="1753" y="1865"/>
                  </a:lnTo>
                  <a:lnTo>
                    <a:pt x="1743" y="1870"/>
                  </a:lnTo>
                  <a:lnTo>
                    <a:pt x="1740" y="1873"/>
                  </a:lnTo>
                  <a:close/>
                  <a:moveTo>
                    <a:pt x="1311" y="1561"/>
                  </a:moveTo>
                  <a:lnTo>
                    <a:pt x="1338" y="1585"/>
                  </a:lnTo>
                  <a:lnTo>
                    <a:pt x="1342" y="1583"/>
                  </a:lnTo>
                  <a:lnTo>
                    <a:pt x="1350" y="1582"/>
                  </a:lnTo>
                  <a:lnTo>
                    <a:pt x="1358" y="1578"/>
                  </a:lnTo>
                  <a:lnTo>
                    <a:pt x="1370" y="1575"/>
                  </a:lnTo>
                  <a:lnTo>
                    <a:pt x="1377" y="1570"/>
                  </a:lnTo>
                  <a:lnTo>
                    <a:pt x="1380" y="1569"/>
                  </a:lnTo>
                  <a:lnTo>
                    <a:pt x="1386" y="1567"/>
                  </a:lnTo>
                  <a:lnTo>
                    <a:pt x="1388" y="1567"/>
                  </a:lnTo>
                  <a:lnTo>
                    <a:pt x="1397" y="1570"/>
                  </a:lnTo>
                  <a:lnTo>
                    <a:pt x="1400" y="1572"/>
                  </a:lnTo>
                  <a:lnTo>
                    <a:pt x="1402" y="1575"/>
                  </a:lnTo>
                  <a:lnTo>
                    <a:pt x="1403" y="1578"/>
                  </a:lnTo>
                  <a:lnTo>
                    <a:pt x="1406" y="1588"/>
                  </a:lnTo>
                  <a:lnTo>
                    <a:pt x="1407" y="1592"/>
                  </a:lnTo>
                  <a:lnTo>
                    <a:pt x="1407" y="1593"/>
                  </a:lnTo>
                  <a:lnTo>
                    <a:pt x="1404" y="1599"/>
                  </a:lnTo>
                  <a:lnTo>
                    <a:pt x="1402" y="1601"/>
                  </a:lnTo>
                  <a:lnTo>
                    <a:pt x="1398" y="1604"/>
                  </a:lnTo>
                  <a:lnTo>
                    <a:pt x="1394" y="1604"/>
                  </a:lnTo>
                  <a:lnTo>
                    <a:pt x="1391" y="1608"/>
                  </a:lnTo>
                  <a:lnTo>
                    <a:pt x="1388" y="1607"/>
                  </a:lnTo>
                  <a:lnTo>
                    <a:pt x="1387" y="1611"/>
                  </a:lnTo>
                  <a:lnTo>
                    <a:pt x="1387" y="1614"/>
                  </a:lnTo>
                  <a:lnTo>
                    <a:pt x="1388" y="1615"/>
                  </a:lnTo>
                  <a:lnTo>
                    <a:pt x="1390" y="1615"/>
                  </a:lnTo>
                  <a:lnTo>
                    <a:pt x="1392" y="1613"/>
                  </a:lnTo>
                  <a:lnTo>
                    <a:pt x="1396" y="1614"/>
                  </a:lnTo>
                  <a:lnTo>
                    <a:pt x="1398" y="1616"/>
                  </a:lnTo>
                  <a:lnTo>
                    <a:pt x="1400" y="1621"/>
                  </a:lnTo>
                  <a:lnTo>
                    <a:pt x="1398" y="1624"/>
                  </a:lnTo>
                  <a:lnTo>
                    <a:pt x="1391" y="1630"/>
                  </a:lnTo>
                  <a:lnTo>
                    <a:pt x="1381" y="1635"/>
                  </a:lnTo>
                  <a:lnTo>
                    <a:pt x="1369" y="1654"/>
                  </a:lnTo>
                  <a:lnTo>
                    <a:pt x="1363" y="1662"/>
                  </a:lnTo>
                  <a:lnTo>
                    <a:pt x="1362" y="1665"/>
                  </a:lnTo>
                  <a:lnTo>
                    <a:pt x="1361" y="1667"/>
                  </a:lnTo>
                  <a:lnTo>
                    <a:pt x="1361" y="1671"/>
                  </a:lnTo>
                  <a:lnTo>
                    <a:pt x="1361" y="1673"/>
                  </a:lnTo>
                  <a:lnTo>
                    <a:pt x="1363" y="1674"/>
                  </a:lnTo>
                  <a:lnTo>
                    <a:pt x="1369" y="1668"/>
                  </a:lnTo>
                  <a:lnTo>
                    <a:pt x="1373" y="1665"/>
                  </a:lnTo>
                  <a:lnTo>
                    <a:pt x="1377" y="1663"/>
                  </a:lnTo>
                  <a:lnTo>
                    <a:pt x="1384" y="1663"/>
                  </a:lnTo>
                  <a:lnTo>
                    <a:pt x="1386" y="1664"/>
                  </a:lnTo>
                  <a:lnTo>
                    <a:pt x="1392" y="1668"/>
                  </a:lnTo>
                  <a:lnTo>
                    <a:pt x="1397" y="1674"/>
                  </a:lnTo>
                  <a:lnTo>
                    <a:pt x="1397" y="1676"/>
                  </a:lnTo>
                  <a:lnTo>
                    <a:pt x="1397" y="1678"/>
                  </a:lnTo>
                  <a:lnTo>
                    <a:pt x="1395" y="1680"/>
                  </a:lnTo>
                  <a:lnTo>
                    <a:pt x="1395" y="1682"/>
                  </a:lnTo>
                  <a:lnTo>
                    <a:pt x="1399" y="1685"/>
                  </a:lnTo>
                  <a:lnTo>
                    <a:pt x="1404" y="1693"/>
                  </a:lnTo>
                  <a:lnTo>
                    <a:pt x="1405" y="1698"/>
                  </a:lnTo>
                  <a:lnTo>
                    <a:pt x="1402" y="1703"/>
                  </a:lnTo>
                  <a:lnTo>
                    <a:pt x="1402" y="1706"/>
                  </a:lnTo>
                  <a:lnTo>
                    <a:pt x="1403" y="1708"/>
                  </a:lnTo>
                  <a:lnTo>
                    <a:pt x="1405" y="1706"/>
                  </a:lnTo>
                  <a:lnTo>
                    <a:pt x="1411" y="1701"/>
                  </a:lnTo>
                  <a:lnTo>
                    <a:pt x="1417" y="1698"/>
                  </a:lnTo>
                  <a:lnTo>
                    <a:pt x="1420" y="1698"/>
                  </a:lnTo>
                  <a:lnTo>
                    <a:pt x="1422" y="1699"/>
                  </a:lnTo>
                  <a:lnTo>
                    <a:pt x="1423" y="1707"/>
                  </a:lnTo>
                  <a:lnTo>
                    <a:pt x="1425" y="1715"/>
                  </a:lnTo>
                  <a:lnTo>
                    <a:pt x="1425" y="1722"/>
                  </a:lnTo>
                  <a:lnTo>
                    <a:pt x="1424" y="1728"/>
                  </a:lnTo>
                  <a:lnTo>
                    <a:pt x="1422" y="1732"/>
                  </a:lnTo>
                  <a:lnTo>
                    <a:pt x="1419" y="1737"/>
                  </a:lnTo>
                  <a:lnTo>
                    <a:pt x="1415" y="1740"/>
                  </a:lnTo>
                  <a:lnTo>
                    <a:pt x="1413" y="1740"/>
                  </a:lnTo>
                  <a:lnTo>
                    <a:pt x="1413" y="1741"/>
                  </a:lnTo>
                  <a:lnTo>
                    <a:pt x="1417" y="1745"/>
                  </a:lnTo>
                  <a:lnTo>
                    <a:pt x="1419" y="1748"/>
                  </a:lnTo>
                  <a:lnTo>
                    <a:pt x="1420" y="1752"/>
                  </a:lnTo>
                  <a:lnTo>
                    <a:pt x="1420" y="1755"/>
                  </a:lnTo>
                  <a:lnTo>
                    <a:pt x="1419" y="1758"/>
                  </a:lnTo>
                  <a:lnTo>
                    <a:pt x="1414" y="1769"/>
                  </a:lnTo>
                  <a:lnTo>
                    <a:pt x="1414" y="1770"/>
                  </a:lnTo>
                  <a:lnTo>
                    <a:pt x="1416" y="1771"/>
                  </a:lnTo>
                  <a:lnTo>
                    <a:pt x="1419" y="1777"/>
                  </a:lnTo>
                  <a:lnTo>
                    <a:pt x="1419" y="1790"/>
                  </a:lnTo>
                  <a:lnTo>
                    <a:pt x="1409" y="1795"/>
                  </a:lnTo>
                  <a:lnTo>
                    <a:pt x="1406" y="1798"/>
                  </a:lnTo>
                  <a:lnTo>
                    <a:pt x="1403" y="1803"/>
                  </a:lnTo>
                  <a:lnTo>
                    <a:pt x="1400" y="1806"/>
                  </a:lnTo>
                  <a:lnTo>
                    <a:pt x="1392" y="1811"/>
                  </a:lnTo>
                  <a:lnTo>
                    <a:pt x="1388" y="1811"/>
                  </a:lnTo>
                  <a:lnTo>
                    <a:pt x="1369" y="1808"/>
                  </a:lnTo>
                  <a:lnTo>
                    <a:pt x="1367" y="1806"/>
                  </a:lnTo>
                  <a:lnTo>
                    <a:pt x="1366" y="1802"/>
                  </a:lnTo>
                  <a:lnTo>
                    <a:pt x="1365" y="1797"/>
                  </a:lnTo>
                  <a:lnTo>
                    <a:pt x="1365" y="1794"/>
                  </a:lnTo>
                  <a:lnTo>
                    <a:pt x="1365" y="1790"/>
                  </a:lnTo>
                  <a:lnTo>
                    <a:pt x="1365" y="1789"/>
                  </a:lnTo>
                  <a:lnTo>
                    <a:pt x="1365" y="1788"/>
                  </a:lnTo>
                  <a:lnTo>
                    <a:pt x="1363" y="1791"/>
                  </a:lnTo>
                  <a:lnTo>
                    <a:pt x="1360" y="1797"/>
                  </a:lnTo>
                  <a:lnTo>
                    <a:pt x="1361" y="1802"/>
                  </a:lnTo>
                  <a:lnTo>
                    <a:pt x="1367" y="1818"/>
                  </a:lnTo>
                  <a:lnTo>
                    <a:pt x="1369" y="1825"/>
                  </a:lnTo>
                  <a:lnTo>
                    <a:pt x="1369" y="1828"/>
                  </a:lnTo>
                  <a:lnTo>
                    <a:pt x="1369" y="1830"/>
                  </a:lnTo>
                  <a:lnTo>
                    <a:pt x="1362" y="1840"/>
                  </a:lnTo>
                  <a:lnTo>
                    <a:pt x="1358" y="1843"/>
                  </a:lnTo>
                  <a:lnTo>
                    <a:pt x="1354" y="1844"/>
                  </a:lnTo>
                  <a:lnTo>
                    <a:pt x="1350" y="1843"/>
                  </a:lnTo>
                  <a:lnTo>
                    <a:pt x="1346" y="1839"/>
                  </a:lnTo>
                  <a:lnTo>
                    <a:pt x="1343" y="1837"/>
                  </a:lnTo>
                  <a:lnTo>
                    <a:pt x="1337" y="1838"/>
                  </a:lnTo>
                  <a:lnTo>
                    <a:pt x="1335" y="1836"/>
                  </a:lnTo>
                  <a:lnTo>
                    <a:pt x="1334" y="1832"/>
                  </a:lnTo>
                  <a:lnTo>
                    <a:pt x="1330" y="1819"/>
                  </a:lnTo>
                  <a:lnTo>
                    <a:pt x="1324" y="1809"/>
                  </a:lnTo>
                  <a:lnTo>
                    <a:pt x="1320" y="1798"/>
                  </a:lnTo>
                  <a:lnTo>
                    <a:pt x="1307" y="1783"/>
                  </a:lnTo>
                  <a:lnTo>
                    <a:pt x="1301" y="1773"/>
                  </a:lnTo>
                  <a:lnTo>
                    <a:pt x="1292" y="1758"/>
                  </a:lnTo>
                  <a:lnTo>
                    <a:pt x="1288" y="1754"/>
                  </a:lnTo>
                  <a:lnTo>
                    <a:pt x="1285" y="1753"/>
                  </a:lnTo>
                  <a:lnTo>
                    <a:pt x="1279" y="1751"/>
                  </a:lnTo>
                  <a:lnTo>
                    <a:pt x="1278" y="1750"/>
                  </a:lnTo>
                  <a:lnTo>
                    <a:pt x="1276" y="1744"/>
                  </a:lnTo>
                  <a:lnTo>
                    <a:pt x="1272" y="1741"/>
                  </a:lnTo>
                  <a:lnTo>
                    <a:pt x="1271" y="1740"/>
                  </a:lnTo>
                  <a:lnTo>
                    <a:pt x="1269" y="1741"/>
                  </a:lnTo>
                  <a:lnTo>
                    <a:pt x="1263" y="1744"/>
                  </a:lnTo>
                  <a:lnTo>
                    <a:pt x="1256" y="1741"/>
                  </a:lnTo>
                  <a:lnTo>
                    <a:pt x="1254" y="1737"/>
                  </a:lnTo>
                  <a:lnTo>
                    <a:pt x="1254" y="1733"/>
                  </a:lnTo>
                  <a:lnTo>
                    <a:pt x="1252" y="1731"/>
                  </a:lnTo>
                  <a:lnTo>
                    <a:pt x="1250" y="1728"/>
                  </a:lnTo>
                  <a:lnTo>
                    <a:pt x="1248" y="1722"/>
                  </a:lnTo>
                  <a:lnTo>
                    <a:pt x="1234" y="1710"/>
                  </a:lnTo>
                  <a:lnTo>
                    <a:pt x="1226" y="1698"/>
                  </a:lnTo>
                  <a:lnTo>
                    <a:pt x="1224" y="1693"/>
                  </a:lnTo>
                  <a:lnTo>
                    <a:pt x="1224" y="1690"/>
                  </a:lnTo>
                  <a:lnTo>
                    <a:pt x="1225" y="1684"/>
                  </a:lnTo>
                  <a:lnTo>
                    <a:pt x="1227" y="1677"/>
                  </a:lnTo>
                  <a:lnTo>
                    <a:pt x="1230" y="1669"/>
                  </a:lnTo>
                  <a:lnTo>
                    <a:pt x="1231" y="1667"/>
                  </a:lnTo>
                  <a:lnTo>
                    <a:pt x="1237" y="1660"/>
                  </a:lnTo>
                  <a:lnTo>
                    <a:pt x="1241" y="1658"/>
                  </a:lnTo>
                  <a:lnTo>
                    <a:pt x="1246" y="1659"/>
                  </a:lnTo>
                  <a:lnTo>
                    <a:pt x="1249" y="1661"/>
                  </a:lnTo>
                  <a:lnTo>
                    <a:pt x="1252" y="1665"/>
                  </a:lnTo>
                  <a:lnTo>
                    <a:pt x="1254" y="1670"/>
                  </a:lnTo>
                  <a:lnTo>
                    <a:pt x="1255" y="1673"/>
                  </a:lnTo>
                  <a:lnTo>
                    <a:pt x="1259" y="1677"/>
                  </a:lnTo>
                  <a:lnTo>
                    <a:pt x="1261" y="1680"/>
                  </a:lnTo>
                  <a:lnTo>
                    <a:pt x="1265" y="1687"/>
                  </a:lnTo>
                  <a:lnTo>
                    <a:pt x="1268" y="1695"/>
                  </a:lnTo>
                  <a:lnTo>
                    <a:pt x="1270" y="1697"/>
                  </a:lnTo>
                  <a:lnTo>
                    <a:pt x="1276" y="1698"/>
                  </a:lnTo>
                  <a:lnTo>
                    <a:pt x="1282" y="1696"/>
                  </a:lnTo>
                  <a:lnTo>
                    <a:pt x="1296" y="1692"/>
                  </a:lnTo>
                  <a:lnTo>
                    <a:pt x="1296" y="1691"/>
                  </a:lnTo>
                  <a:lnTo>
                    <a:pt x="1297" y="1688"/>
                  </a:lnTo>
                  <a:lnTo>
                    <a:pt x="1298" y="1669"/>
                  </a:lnTo>
                  <a:lnTo>
                    <a:pt x="1300" y="1669"/>
                  </a:lnTo>
                  <a:lnTo>
                    <a:pt x="1304" y="1678"/>
                  </a:lnTo>
                  <a:lnTo>
                    <a:pt x="1305" y="1679"/>
                  </a:lnTo>
                  <a:lnTo>
                    <a:pt x="1307" y="1677"/>
                  </a:lnTo>
                  <a:lnTo>
                    <a:pt x="1308" y="1673"/>
                  </a:lnTo>
                  <a:lnTo>
                    <a:pt x="1308" y="1671"/>
                  </a:lnTo>
                  <a:lnTo>
                    <a:pt x="1305" y="1661"/>
                  </a:lnTo>
                  <a:lnTo>
                    <a:pt x="1304" y="1657"/>
                  </a:lnTo>
                  <a:lnTo>
                    <a:pt x="1302" y="1654"/>
                  </a:lnTo>
                  <a:lnTo>
                    <a:pt x="1300" y="1653"/>
                  </a:lnTo>
                  <a:lnTo>
                    <a:pt x="1297" y="1654"/>
                  </a:lnTo>
                  <a:lnTo>
                    <a:pt x="1294" y="1652"/>
                  </a:lnTo>
                  <a:lnTo>
                    <a:pt x="1293" y="1649"/>
                  </a:lnTo>
                  <a:lnTo>
                    <a:pt x="1294" y="1645"/>
                  </a:lnTo>
                  <a:lnTo>
                    <a:pt x="1295" y="1641"/>
                  </a:lnTo>
                  <a:lnTo>
                    <a:pt x="1297" y="1639"/>
                  </a:lnTo>
                  <a:lnTo>
                    <a:pt x="1300" y="1638"/>
                  </a:lnTo>
                  <a:lnTo>
                    <a:pt x="1304" y="1639"/>
                  </a:lnTo>
                  <a:lnTo>
                    <a:pt x="1309" y="1644"/>
                  </a:lnTo>
                  <a:lnTo>
                    <a:pt x="1312" y="1645"/>
                  </a:lnTo>
                  <a:lnTo>
                    <a:pt x="1317" y="1643"/>
                  </a:lnTo>
                  <a:lnTo>
                    <a:pt x="1311" y="1641"/>
                  </a:lnTo>
                  <a:lnTo>
                    <a:pt x="1302" y="1629"/>
                  </a:lnTo>
                  <a:lnTo>
                    <a:pt x="1300" y="1627"/>
                  </a:lnTo>
                  <a:lnTo>
                    <a:pt x="1295" y="1632"/>
                  </a:lnTo>
                  <a:lnTo>
                    <a:pt x="1292" y="1634"/>
                  </a:lnTo>
                  <a:lnTo>
                    <a:pt x="1287" y="1636"/>
                  </a:lnTo>
                  <a:lnTo>
                    <a:pt x="1282" y="1636"/>
                  </a:lnTo>
                  <a:lnTo>
                    <a:pt x="1265" y="1619"/>
                  </a:lnTo>
                  <a:lnTo>
                    <a:pt x="1263" y="1617"/>
                  </a:lnTo>
                  <a:lnTo>
                    <a:pt x="1262" y="1613"/>
                  </a:lnTo>
                  <a:lnTo>
                    <a:pt x="1263" y="1611"/>
                  </a:lnTo>
                  <a:lnTo>
                    <a:pt x="1264" y="1608"/>
                  </a:lnTo>
                  <a:lnTo>
                    <a:pt x="1269" y="1604"/>
                  </a:lnTo>
                  <a:lnTo>
                    <a:pt x="1276" y="1600"/>
                  </a:lnTo>
                  <a:lnTo>
                    <a:pt x="1280" y="1600"/>
                  </a:lnTo>
                  <a:lnTo>
                    <a:pt x="1283" y="1604"/>
                  </a:lnTo>
                  <a:lnTo>
                    <a:pt x="1290" y="1612"/>
                  </a:lnTo>
                  <a:lnTo>
                    <a:pt x="1295" y="1617"/>
                  </a:lnTo>
                  <a:lnTo>
                    <a:pt x="1295" y="1615"/>
                  </a:lnTo>
                  <a:lnTo>
                    <a:pt x="1294" y="1610"/>
                  </a:lnTo>
                  <a:lnTo>
                    <a:pt x="1291" y="1603"/>
                  </a:lnTo>
                  <a:lnTo>
                    <a:pt x="1290" y="1601"/>
                  </a:lnTo>
                  <a:lnTo>
                    <a:pt x="1286" y="1599"/>
                  </a:lnTo>
                  <a:lnTo>
                    <a:pt x="1282" y="1594"/>
                  </a:lnTo>
                  <a:lnTo>
                    <a:pt x="1281" y="1590"/>
                  </a:lnTo>
                  <a:lnTo>
                    <a:pt x="1280" y="1586"/>
                  </a:lnTo>
                  <a:lnTo>
                    <a:pt x="1279" y="1582"/>
                  </a:lnTo>
                  <a:lnTo>
                    <a:pt x="1281" y="1578"/>
                  </a:lnTo>
                  <a:lnTo>
                    <a:pt x="1282" y="1577"/>
                  </a:lnTo>
                  <a:lnTo>
                    <a:pt x="1296" y="1572"/>
                  </a:lnTo>
                  <a:lnTo>
                    <a:pt x="1305" y="1577"/>
                  </a:lnTo>
                  <a:lnTo>
                    <a:pt x="1311" y="1578"/>
                  </a:lnTo>
                  <a:lnTo>
                    <a:pt x="1314" y="1572"/>
                  </a:lnTo>
                  <a:lnTo>
                    <a:pt x="1313" y="1571"/>
                  </a:lnTo>
                  <a:lnTo>
                    <a:pt x="1310" y="1572"/>
                  </a:lnTo>
                  <a:lnTo>
                    <a:pt x="1306" y="1572"/>
                  </a:lnTo>
                  <a:lnTo>
                    <a:pt x="1304" y="1569"/>
                  </a:lnTo>
                  <a:lnTo>
                    <a:pt x="1304" y="1567"/>
                  </a:lnTo>
                  <a:lnTo>
                    <a:pt x="1307" y="1563"/>
                  </a:lnTo>
                  <a:lnTo>
                    <a:pt x="1311" y="1561"/>
                  </a:lnTo>
                  <a:close/>
                  <a:moveTo>
                    <a:pt x="1366" y="1570"/>
                  </a:moveTo>
                  <a:lnTo>
                    <a:pt x="1357" y="1572"/>
                  </a:lnTo>
                  <a:lnTo>
                    <a:pt x="1353" y="1571"/>
                  </a:lnTo>
                  <a:lnTo>
                    <a:pt x="1351" y="1574"/>
                  </a:lnTo>
                  <a:lnTo>
                    <a:pt x="1349" y="1575"/>
                  </a:lnTo>
                  <a:lnTo>
                    <a:pt x="1344" y="1576"/>
                  </a:lnTo>
                  <a:lnTo>
                    <a:pt x="1334" y="1570"/>
                  </a:lnTo>
                  <a:lnTo>
                    <a:pt x="1330" y="1569"/>
                  </a:lnTo>
                  <a:lnTo>
                    <a:pt x="1329" y="1567"/>
                  </a:lnTo>
                  <a:lnTo>
                    <a:pt x="1330" y="1565"/>
                  </a:lnTo>
                  <a:lnTo>
                    <a:pt x="1332" y="1563"/>
                  </a:lnTo>
                  <a:lnTo>
                    <a:pt x="1340" y="1561"/>
                  </a:lnTo>
                  <a:lnTo>
                    <a:pt x="1343" y="1558"/>
                  </a:lnTo>
                  <a:lnTo>
                    <a:pt x="1344" y="1556"/>
                  </a:lnTo>
                  <a:lnTo>
                    <a:pt x="1346" y="1553"/>
                  </a:lnTo>
                  <a:lnTo>
                    <a:pt x="1349" y="1552"/>
                  </a:lnTo>
                  <a:lnTo>
                    <a:pt x="1356" y="1550"/>
                  </a:lnTo>
                  <a:lnTo>
                    <a:pt x="1373" y="1542"/>
                  </a:lnTo>
                  <a:lnTo>
                    <a:pt x="1381" y="1541"/>
                  </a:lnTo>
                  <a:lnTo>
                    <a:pt x="1385" y="1542"/>
                  </a:lnTo>
                  <a:lnTo>
                    <a:pt x="1386" y="1544"/>
                  </a:lnTo>
                  <a:lnTo>
                    <a:pt x="1386" y="1546"/>
                  </a:lnTo>
                  <a:lnTo>
                    <a:pt x="1386" y="1548"/>
                  </a:lnTo>
                  <a:lnTo>
                    <a:pt x="1383" y="1554"/>
                  </a:lnTo>
                  <a:lnTo>
                    <a:pt x="1380" y="1558"/>
                  </a:lnTo>
                  <a:lnTo>
                    <a:pt x="1370" y="1567"/>
                  </a:lnTo>
                  <a:lnTo>
                    <a:pt x="1366" y="1570"/>
                  </a:lnTo>
                  <a:close/>
                  <a:moveTo>
                    <a:pt x="1529" y="1536"/>
                  </a:moveTo>
                  <a:lnTo>
                    <a:pt x="1542" y="1541"/>
                  </a:lnTo>
                  <a:lnTo>
                    <a:pt x="1548" y="1545"/>
                  </a:lnTo>
                  <a:lnTo>
                    <a:pt x="1551" y="1547"/>
                  </a:lnTo>
                  <a:lnTo>
                    <a:pt x="1557" y="1555"/>
                  </a:lnTo>
                  <a:lnTo>
                    <a:pt x="1560" y="1558"/>
                  </a:lnTo>
                  <a:lnTo>
                    <a:pt x="1571" y="1553"/>
                  </a:lnTo>
                  <a:lnTo>
                    <a:pt x="1579" y="1551"/>
                  </a:lnTo>
                  <a:lnTo>
                    <a:pt x="1596" y="1553"/>
                  </a:lnTo>
                  <a:lnTo>
                    <a:pt x="1611" y="1560"/>
                  </a:lnTo>
                  <a:lnTo>
                    <a:pt x="1616" y="1565"/>
                  </a:lnTo>
                  <a:lnTo>
                    <a:pt x="1619" y="1570"/>
                  </a:lnTo>
                  <a:lnTo>
                    <a:pt x="1619" y="1575"/>
                  </a:lnTo>
                  <a:lnTo>
                    <a:pt x="1616" y="1583"/>
                  </a:lnTo>
                  <a:lnTo>
                    <a:pt x="1612" y="1591"/>
                  </a:lnTo>
                  <a:lnTo>
                    <a:pt x="1606" y="1602"/>
                  </a:lnTo>
                  <a:lnTo>
                    <a:pt x="1601" y="1608"/>
                  </a:lnTo>
                  <a:lnTo>
                    <a:pt x="1600" y="1611"/>
                  </a:lnTo>
                  <a:lnTo>
                    <a:pt x="1599" y="1615"/>
                  </a:lnTo>
                  <a:lnTo>
                    <a:pt x="1597" y="1621"/>
                  </a:lnTo>
                  <a:lnTo>
                    <a:pt x="1591" y="1633"/>
                  </a:lnTo>
                  <a:lnTo>
                    <a:pt x="1589" y="1635"/>
                  </a:lnTo>
                  <a:lnTo>
                    <a:pt x="1581" y="1641"/>
                  </a:lnTo>
                  <a:lnTo>
                    <a:pt x="1584" y="1643"/>
                  </a:lnTo>
                  <a:lnTo>
                    <a:pt x="1585" y="1646"/>
                  </a:lnTo>
                  <a:lnTo>
                    <a:pt x="1584" y="1651"/>
                  </a:lnTo>
                  <a:lnTo>
                    <a:pt x="1579" y="1664"/>
                  </a:lnTo>
                  <a:lnTo>
                    <a:pt x="1573" y="1676"/>
                  </a:lnTo>
                  <a:lnTo>
                    <a:pt x="1570" y="1684"/>
                  </a:lnTo>
                  <a:lnTo>
                    <a:pt x="1563" y="1693"/>
                  </a:lnTo>
                  <a:lnTo>
                    <a:pt x="1559" y="1696"/>
                  </a:lnTo>
                  <a:lnTo>
                    <a:pt x="1554" y="1698"/>
                  </a:lnTo>
                  <a:lnTo>
                    <a:pt x="1524" y="1689"/>
                  </a:lnTo>
                  <a:lnTo>
                    <a:pt x="1517" y="1689"/>
                  </a:lnTo>
                  <a:lnTo>
                    <a:pt x="1496" y="1693"/>
                  </a:lnTo>
                  <a:lnTo>
                    <a:pt x="1498" y="1696"/>
                  </a:lnTo>
                  <a:lnTo>
                    <a:pt x="1506" y="1699"/>
                  </a:lnTo>
                  <a:lnTo>
                    <a:pt x="1511" y="1703"/>
                  </a:lnTo>
                  <a:lnTo>
                    <a:pt x="1517" y="1715"/>
                  </a:lnTo>
                  <a:lnTo>
                    <a:pt x="1517" y="1717"/>
                  </a:lnTo>
                  <a:lnTo>
                    <a:pt x="1518" y="1721"/>
                  </a:lnTo>
                  <a:lnTo>
                    <a:pt x="1518" y="1728"/>
                  </a:lnTo>
                  <a:lnTo>
                    <a:pt x="1517" y="1730"/>
                  </a:lnTo>
                  <a:lnTo>
                    <a:pt x="1507" y="1747"/>
                  </a:lnTo>
                  <a:lnTo>
                    <a:pt x="1504" y="1760"/>
                  </a:lnTo>
                  <a:lnTo>
                    <a:pt x="1502" y="1771"/>
                  </a:lnTo>
                  <a:lnTo>
                    <a:pt x="1498" y="1773"/>
                  </a:lnTo>
                  <a:lnTo>
                    <a:pt x="1487" y="1769"/>
                  </a:lnTo>
                  <a:lnTo>
                    <a:pt x="1484" y="1769"/>
                  </a:lnTo>
                  <a:lnTo>
                    <a:pt x="1471" y="1772"/>
                  </a:lnTo>
                  <a:lnTo>
                    <a:pt x="1465" y="1771"/>
                  </a:lnTo>
                  <a:lnTo>
                    <a:pt x="1466" y="1755"/>
                  </a:lnTo>
                  <a:lnTo>
                    <a:pt x="1465" y="1737"/>
                  </a:lnTo>
                  <a:lnTo>
                    <a:pt x="1463" y="1721"/>
                  </a:lnTo>
                  <a:lnTo>
                    <a:pt x="1454" y="1691"/>
                  </a:lnTo>
                  <a:lnTo>
                    <a:pt x="1452" y="1685"/>
                  </a:lnTo>
                  <a:lnTo>
                    <a:pt x="1452" y="1679"/>
                  </a:lnTo>
                  <a:lnTo>
                    <a:pt x="1451" y="1673"/>
                  </a:lnTo>
                  <a:lnTo>
                    <a:pt x="1451" y="1667"/>
                  </a:lnTo>
                  <a:lnTo>
                    <a:pt x="1452" y="1654"/>
                  </a:lnTo>
                  <a:lnTo>
                    <a:pt x="1452" y="1648"/>
                  </a:lnTo>
                  <a:lnTo>
                    <a:pt x="1452" y="1631"/>
                  </a:lnTo>
                  <a:lnTo>
                    <a:pt x="1450" y="1605"/>
                  </a:lnTo>
                  <a:lnTo>
                    <a:pt x="1450" y="1596"/>
                  </a:lnTo>
                  <a:lnTo>
                    <a:pt x="1450" y="1593"/>
                  </a:lnTo>
                  <a:lnTo>
                    <a:pt x="1450" y="1589"/>
                  </a:lnTo>
                  <a:lnTo>
                    <a:pt x="1453" y="1586"/>
                  </a:lnTo>
                  <a:lnTo>
                    <a:pt x="1456" y="1583"/>
                  </a:lnTo>
                  <a:lnTo>
                    <a:pt x="1458" y="1583"/>
                  </a:lnTo>
                  <a:lnTo>
                    <a:pt x="1471" y="1591"/>
                  </a:lnTo>
                  <a:lnTo>
                    <a:pt x="1477" y="1593"/>
                  </a:lnTo>
                  <a:lnTo>
                    <a:pt x="1480" y="1593"/>
                  </a:lnTo>
                  <a:lnTo>
                    <a:pt x="1480" y="1592"/>
                  </a:lnTo>
                  <a:lnTo>
                    <a:pt x="1477" y="1591"/>
                  </a:lnTo>
                  <a:lnTo>
                    <a:pt x="1474" y="1587"/>
                  </a:lnTo>
                  <a:lnTo>
                    <a:pt x="1469" y="1577"/>
                  </a:lnTo>
                  <a:lnTo>
                    <a:pt x="1466" y="1568"/>
                  </a:lnTo>
                  <a:lnTo>
                    <a:pt x="1466" y="1565"/>
                  </a:lnTo>
                  <a:lnTo>
                    <a:pt x="1466" y="1562"/>
                  </a:lnTo>
                  <a:lnTo>
                    <a:pt x="1466" y="1559"/>
                  </a:lnTo>
                  <a:lnTo>
                    <a:pt x="1467" y="1556"/>
                  </a:lnTo>
                  <a:lnTo>
                    <a:pt x="1469" y="1552"/>
                  </a:lnTo>
                  <a:lnTo>
                    <a:pt x="1472" y="1550"/>
                  </a:lnTo>
                  <a:lnTo>
                    <a:pt x="1479" y="1544"/>
                  </a:lnTo>
                  <a:lnTo>
                    <a:pt x="1487" y="1541"/>
                  </a:lnTo>
                  <a:lnTo>
                    <a:pt x="1505" y="1539"/>
                  </a:lnTo>
                  <a:lnTo>
                    <a:pt x="1510" y="1541"/>
                  </a:lnTo>
                  <a:lnTo>
                    <a:pt x="1517" y="1535"/>
                  </a:lnTo>
                  <a:lnTo>
                    <a:pt x="1521" y="1534"/>
                  </a:lnTo>
                  <a:lnTo>
                    <a:pt x="1529" y="1536"/>
                  </a:lnTo>
                  <a:close/>
                  <a:moveTo>
                    <a:pt x="680" y="1541"/>
                  </a:moveTo>
                  <a:lnTo>
                    <a:pt x="680" y="1542"/>
                  </a:lnTo>
                  <a:lnTo>
                    <a:pt x="688" y="1531"/>
                  </a:lnTo>
                  <a:lnTo>
                    <a:pt x="693" y="1530"/>
                  </a:lnTo>
                  <a:lnTo>
                    <a:pt x="697" y="1531"/>
                  </a:lnTo>
                  <a:lnTo>
                    <a:pt x="698" y="1532"/>
                  </a:lnTo>
                  <a:lnTo>
                    <a:pt x="699" y="1535"/>
                  </a:lnTo>
                  <a:lnTo>
                    <a:pt x="699" y="1539"/>
                  </a:lnTo>
                  <a:lnTo>
                    <a:pt x="699" y="1551"/>
                  </a:lnTo>
                  <a:lnTo>
                    <a:pt x="699" y="1553"/>
                  </a:lnTo>
                  <a:lnTo>
                    <a:pt x="701" y="1552"/>
                  </a:lnTo>
                  <a:lnTo>
                    <a:pt x="703" y="1549"/>
                  </a:lnTo>
                  <a:lnTo>
                    <a:pt x="712" y="1532"/>
                  </a:lnTo>
                  <a:lnTo>
                    <a:pt x="715" y="1527"/>
                  </a:lnTo>
                  <a:lnTo>
                    <a:pt x="718" y="1526"/>
                  </a:lnTo>
                  <a:lnTo>
                    <a:pt x="729" y="1523"/>
                  </a:lnTo>
                  <a:lnTo>
                    <a:pt x="737" y="1523"/>
                  </a:lnTo>
                  <a:lnTo>
                    <a:pt x="745" y="1525"/>
                  </a:lnTo>
                  <a:lnTo>
                    <a:pt x="751" y="1528"/>
                  </a:lnTo>
                  <a:lnTo>
                    <a:pt x="761" y="1535"/>
                  </a:lnTo>
                  <a:lnTo>
                    <a:pt x="769" y="1543"/>
                  </a:lnTo>
                  <a:lnTo>
                    <a:pt x="777" y="1552"/>
                  </a:lnTo>
                  <a:lnTo>
                    <a:pt x="801" y="1583"/>
                  </a:lnTo>
                  <a:lnTo>
                    <a:pt x="811" y="1593"/>
                  </a:lnTo>
                  <a:lnTo>
                    <a:pt x="815" y="1598"/>
                  </a:lnTo>
                  <a:lnTo>
                    <a:pt x="817" y="1602"/>
                  </a:lnTo>
                  <a:lnTo>
                    <a:pt x="818" y="1606"/>
                  </a:lnTo>
                  <a:lnTo>
                    <a:pt x="819" y="1611"/>
                  </a:lnTo>
                  <a:lnTo>
                    <a:pt x="818" y="1616"/>
                  </a:lnTo>
                  <a:lnTo>
                    <a:pt x="817" y="1618"/>
                  </a:lnTo>
                  <a:lnTo>
                    <a:pt x="814" y="1621"/>
                  </a:lnTo>
                  <a:lnTo>
                    <a:pt x="800" y="1632"/>
                  </a:lnTo>
                  <a:lnTo>
                    <a:pt x="792" y="1635"/>
                  </a:lnTo>
                  <a:lnTo>
                    <a:pt x="784" y="1639"/>
                  </a:lnTo>
                  <a:lnTo>
                    <a:pt x="766" y="1656"/>
                  </a:lnTo>
                  <a:lnTo>
                    <a:pt x="753" y="1663"/>
                  </a:lnTo>
                  <a:lnTo>
                    <a:pt x="736" y="1678"/>
                  </a:lnTo>
                  <a:lnTo>
                    <a:pt x="705" y="1701"/>
                  </a:lnTo>
                  <a:lnTo>
                    <a:pt x="701" y="1706"/>
                  </a:lnTo>
                  <a:lnTo>
                    <a:pt x="699" y="1709"/>
                  </a:lnTo>
                  <a:lnTo>
                    <a:pt x="690" y="1736"/>
                  </a:lnTo>
                  <a:lnTo>
                    <a:pt x="687" y="1742"/>
                  </a:lnTo>
                  <a:lnTo>
                    <a:pt x="679" y="1748"/>
                  </a:lnTo>
                  <a:lnTo>
                    <a:pt x="669" y="1750"/>
                  </a:lnTo>
                  <a:lnTo>
                    <a:pt x="666" y="1751"/>
                  </a:lnTo>
                  <a:lnTo>
                    <a:pt x="665" y="1760"/>
                  </a:lnTo>
                  <a:lnTo>
                    <a:pt x="662" y="1775"/>
                  </a:lnTo>
                  <a:lnTo>
                    <a:pt x="660" y="1785"/>
                  </a:lnTo>
                  <a:lnTo>
                    <a:pt x="657" y="1811"/>
                  </a:lnTo>
                  <a:lnTo>
                    <a:pt x="657" y="1814"/>
                  </a:lnTo>
                  <a:lnTo>
                    <a:pt x="655" y="1819"/>
                  </a:lnTo>
                  <a:lnTo>
                    <a:pt x="652" y="1824"/>
                  </a:lnTo>
                  <a:lnTo>
                    <a:pt x="642" y="1830"/>
                  </a:lnTo>
                  <a:lnTo>
                    <a:pt x="635" y="1833"/>
                  </a:lnTo>
                  <a:lnTo>
                    <a:pt x="624" y="1835"/>
                  </a:lnTo>
                  <a:lnTo>
                    <a:pt x="622" y="1834"/>
                  </a:lnTo>
                  <a:lnTo>
                    <a:pt x="619" y="1830"/>
                  </a:lnTo>
                  <a:lnTo>
                    <a:pt x="617" y="1829"/>
                  </a:lnTo>
                  <a:lnTo>
                    <a:pt x="616" y="1830"/>
                  </a:lnTo>
                  <a:lnTo>
                    <a:pt x="603" y="1847"/>
                  </a:lnTo>
                  <a:lnTo>
                    <a:pt x="590" y="1855"/>
                  </a:lnTo>
                  <a:lnTo>
                    <a:pt x="584" y="1862"/>
                  </a:lnTo>
                  <a:lnTo>
                    <a:pt x="581" y="1865"/>
                  </a:lnTo>
                  <a:lnTo>
                    <a:pt x="578" y="1865"/>
                  </a:lnTo>
                  <a:lnTo>
                    <a:pt x="572" y="1865"/>
                  </a:lnTo>
                  <a:lnTo>
                    <a:pt x="569" y="1862"/>
                  </a:lnTo>
                  <a:lnTo>
                    <a:pt x="566" y="1857"/>
                  </a:lnTo>
                  <a:lnTo>
                    <a:pt x="563" y="1852"/>
                  </a:lnTo>
                  <a:lnTo>
                    <a:pt x="556" y="1832"/>
                  </a:lnTo>
                  <a:lnTo>
                    <a:pt x="554" y="1825"/>
                  </a:lnTo>
                  <a:lnTo>
                    <a:pt x="552" y="1821"/>
                  </a:lnTo>
                  <a:lnTo>
                    <a:pt x="545" y="1809"/>
                  </a:lnTo>
                  <a:lnTo>
                    <a:pt x="543" y="1806"/>
                  </a:lnTo>
                  <a:lnTo>
                    <a:pt x="519" y="1790"/>
                  </a:lnTo>
                  <a:lnTo>
                    <a:pt x="508" y="1782"/>
                  </a:lnTo>
                  <a:lnTo>
                    <a:pt x="505" y="1778"/>
                  </a:lnTo>
                  <a:lnTo>
                    <a:pt x="502" y="1776"/>
                  </a:lnTo>
                  <a:lnTo>
                    <a:pt x="487" y="1777"/>
                  </a:lnTo>
                  <a:lnTo>
                    <a:pt x="485" y="1777"/>
                  </a:lnTo>
                  <a:lnTo>
                    <a:pt x="485" y="1775"/>
                  </a:lnTo>
                  <a:lnTo>
                    <a:pt x="487" y="1771"/>
                  </a:lnTo>
                  <a:lnTo>
                    <a:pt x="487" y="1767"/>
                  </a:lnTo>
                  <a:lnTo>
                    <a:pt x="487" y="1765"/>
                  </a:lnTo>
                  <a:lnTo>
                    <a:pt x="487" y="1760"/>
                  </a:lnTo>
                  <a:lnTo>
                    <a:pt x="487" y="1759"/>
                  </a:lnTo>
                  <a:lnTo>
                    <a:pt x="493" y="1755"/>
                  </a:lnTo>
                  <a:lnTo>
                    <a:pt x="492" y="1753"/>
                  </a:lnTo>
                  <a:lnTo>
                    <a:pt x="491" y="1751"/>
                  </a:lnTo>
                  <a:lnTo>
                    <a:pt x="491" y="1748"/>
                  </a:lnTo>
                  <a:lnTo>
                    <a:pt x="491" y="1747"/>
                  </a:lnTo>
                  <a:lnTo>
                    <a:pt x="493" y="1745"/>
                  </a:lnTo>
                  <a:lnTo>
                    <a:pt x="495" y="1741"/>
                  </a:lnTo>
                  <a:lnTo>
                    <a:pt x="498" y="1733"/>
                  </a:lnTo>
                  <a:lnTo>
                    <a:pt x="500" y="1729"/>
                  </a:lnTo>
                  <a:lnTo>
                    <a:pt x="502" y="1726"/>
                  </a:lnTo>
                  <a:lnTo>
                    <a:pt x="506" y="1719"/>
                  </a:lnTo>
                  <a:lnTo>
                    <a:pt x="509" y="1715"/>
                  </a:lnTo>
                  <a:lnTo>
                    <a:pt x="512" y="1712"/>
                  </a:lnTo>
                  <a:lnTo>
                    <a:pt x="512" y="1710"/>
                  </a:lnTo>
                  <a:lnTo>
                    <a:pt x="511" y="1709"/>
                  </a:lnTo>
                  <a:lnTo>
                    <a:pt x="510" y="1706"/>
                  </a:lnTo>
                  <a:lnTo>
                    <a:pt x="511" y="1696"/>
                  </a:lnTo>
                  <a:lnTo>
                    <a:pt x="511" y="1692"/>
                  </a:lnTo>
                  <a:lnTo>
                    <a:pt x="512" y="1687"/>
                  </a:lnTo>
                  <a:lnTo>
                    <a:pt x="512" y="1684"/>
                  </a:lnTo>
                  <a:lnTo>
                    <a:pt x="514" y="1682"/>
                  </a:lnTo>
                  <a:lnTo>
                    <a:pt x="525" y="1675"/>
                  </a:lnTo>
                  <a:lnTo>
                    <a:pt x="526" y="1673"/>
                  </a:lnTo>
                  <a:lnTo>
                    <a:pt x="526" y="1671"/>
                  </a:lnTo>
                  <a:lnTo>
                    <a:pt x="525" y="1668"/>
                  </a:lnTo>
                  <a:lnTo>
                    <a:pt x="525" y="1667"/>
                  </a:lnTo>
                  <a:lnTo>
                    <a:pt x="523" y="1665"/>
                  </a:lnTo>
                  <a:lnTo>
                    <a:pt x="520" y="1665"/>
                  </a:lnTo>
                  <a:lnTo>
                    <a:pt x="517" y="1660"/>
                  </a:lnTo>
                  <a:lnTo>
                    <a:pt x="517" y="1658"/>
                  </a:lnTo>
                  <a:lnTo>
                    <a:pt x="518" y="1653"/>
                  </a:lnTo>
                  <a:lnTo>
                    <a:pt x="523" y="1645"/>
                  </a:lnTo>
                  <a:lnTo>
                    <a:pt x="525" y="1640"/>
                  </a:lnTo>
                  <a:lnTo>
                    <a:pt x="530" y="1621"/>
                  </a:lnTo>
                  <a:lnTo>
                    <a:pt x="540" y="1608"/>
                  </a:lnTo>
                  <a:lnTo>
                    <a:pt x="543" y="1595"/>
                  </a:lnTo>
                  <a:lnTo>
                    <a:pt x="550" y="1581"/>
                  </a:lnTo>
                  <a:lnTo>
                    <a:pt x="550" y="1579"/>
                  </a:lnTo>
                  <a:lnTo>
                    <a:pt x="548" y="1574"/>
                  </a:lnTo>
                  <a:lnTo>
                    <a:pt x="541" y="1571"/>
                  </a:lnTo>
                  <a:lnTo>
                    <a:pt x="537" y="1566"/>
                  </a:lnTo>
                  <a:lnTo>
                    <a:pt x="535" y="1560"/>
                  </a:lnTo>
                  <a:lnTo>
                    <a:pt x="525" y="1525"/>
                  </a:lnTo>
                  <a:lnTo>
                    <a:pt x="523" y="1523"/>
                  </a:lnTo>
                  <a:lnTo>
                    <a:pt x="523" y="1519"/>
                  </a:lnTo>
                  <a:lnTo>
                    <a:pt x="521" y="1516"/>
                  </a:lnTo>
                  <a:lnTo>
                    <a:pt x="521" y="1514"/>
                  </a:lnTo>
                  <a:lnTo>
                    <a:pt x="561" y="1503"/>
                  </a:lnTo>
                  <a:lnTo>
                    <a:pt x="588" y="1500"/>
                  </a:lnTo>
                  <a:lnTo>
                    <a:pt x="616" y="1491"/>
                  </a:lnTo>
                  <a:lnTo>
                    <a:pt x="624" y="1490"/>
                  </a:lnTo>
                  <a:lnTo>
                    <a:pt x="629" y="1492"/>
                  </a:lnTo>
                  <a:lnTo>
                    <a:pt x="635" y="1496"/>
                  </a:lnTo>
                  <a:lnTo>
                    <a:pt x="643" y="1505"/>
                  </a:lnTo>
                  <a:lnTo>
                    <a:pt x="654" y="1513"/>
                  </a:lnTo>
                  <a:lnTo>
                    <a:pt x="673" y="1525"/>
                  </a:lnTo>
                  <a:lnTo>
                    <a:pt x="685" y="1527"/>
                  </a:lnTo>
                  <a:lnTo>
                    <a:pt x="681" y="1536"/>
                  </a:lnTo>
                  <a:lnTo>
                    <a:pt x="680" y="1539"/>
                  </a:lnTo>
                  <a:lnTo>
                    <a:pt x="680" y="1541"/>
                  </a:lnTo>
                  <a:close/>
                  <a:moveTo>
                    <a:pt x="1396" y="1492"/>
                  </a:moveTo>
                  <a:lnTo>
                    <a:pt x="1386" y="1500"/>
                  </a:lnTo>
                  <a:lnTo>
                    <a:pt x="1384" y="1497"/>
                  </a:lnTo>
                  <a:lnTo>
                    <a:pt x="1383" y="1494"/>
                  </a:lnTo>
                  <a:lnTo>
                    <a:pt x="1391" y="1483"/>
                  </a:lnTo>
                  <a:lnTo>
                    <a:pt x="1393" y="1480"/>
                  </a:lnTo>
                  <a:lnTo>
                    <a:pt x="1397" y="1484"/>
                  </a:lnTo>
                  <a:lnTo>
                    <a:pt x="1398" y="1487"/>
                  </a:lnTo>
                  <a:lnTo>
                    <a:pt x="1397" y="1489"/>
                  </a:lnTo>
                  <a:lnTo>
                    <a:pt x="1396" y="1492"/>
                  </a:lnTo>
                  <a:close/>
                  <a:moveTo>
                    <a:pt x="1461" y="1495"/>
                  </a:moveTo>
                  <a:lnTo>
                    <a:pt x="1460" y="1495"/>
                  </a:lnTo>
                  <a:lnTo>
                    <a:pt x="1456" y="1495"/>
                  </a:lnTo>
                  <a:lnTo>
                    <a:pt x="1446" y="1490"/>
                  </a:lnTo>
                  <a:lnTo>
                    <a:pt x="1444" y="1487"/>
                  </a:lnTo>
                  <a:lnTo>
                    <a:pt x="1444" y="1485"/>
                  </a:lnTo>
                  <a:lnTo>
                    <a:pt x="1446" y="1484"/>
                  </a:lnTo>
                  <a:lnTo>
                    <a:pt x="1447" y="1482"/>
                  </a:lnTo>
                  <a:lnTo>
                    <a:pt x="1450" y="1479"/>
                  </a:lnTo>
                  <a:lnTo>
                    <a:pt x="1455" y="1479"/>
                  </a:lnTo>
                  <a:lnTo>
                    <a:pt x="1460" y="1485"/>
                  </a:lnTo>
                  <a:lnTo>
                    <a:pt x="1462" y="1491"/>
                  </a:lnTo>
                  <a:lnTo>
                    <a:pt x="1462" y="1493"/>
                  </a:lnTo>
                  <a:lnTo>
                    <a:pt x="1461" y="1495"/>
                  </a:lnTo>
                  <a:close/>
                  <a:moveTo>
                    <a:pt x="1179" y="1430"/>
                  </a:moveTo>
                  <a:lnTo>
                    <a:pt x="1173" y="1431"/>
                  </a:lnTo>
                  <a:lnTo>
                    <a:pt x="1163" y="1427"/>
                  </a:lnTo>
                  <a:lnTo>
                    <a:pt x="1156" y="1420"/>
                  </a:lnTo>
                  <a:lnTo>
                    <a:pt x="1155" y="1416"/>
                  </a:lnTo>
                  <a:lnTo>
                    <a:pt x="1155" y="1415"/>
                  </a:lnTo>
                  <a:lnTo>
                    <a:pt x="1156" y="1413"/>
                  </a:lnTo>
                  <a:lnTo>
                    <a:pt x="1157" y="1409"/>
                  </a:lnTo>
                  <a:lnTo>
                    <a:pt x="1161" y="1395"/>
                  </a:lnTo>
                  <a:lnTo>
                    <a:pt x="1162" y="1391"/>
                  </a:lnTo>
                  <a:lnTo>
                    <a:pt x="1168" y="1383"/>
                  </a:lnTo>
                  <a:lnTo>
                    <a:pt x="1172" y="1381"/>
                  </a:lnTo>
                  <a:lnTo>
                    <a:pt x="1181" y="1381"/>
                  </a:lnTo>
                  <a:lnTo>
                    <a:pt x="1186" y="1386"/>
                  </a:lnTo>
                  <a:lnTo>
                    <a:pt x="1188" y="1388"/>
                  </a:lnTo>
                  <a:lnTo>
                    <a:pt x="1189" y="1392"/>
                  </a:lnTo>
                  <a:lnTo>
                    <a:pt x="1191" y="1399"/>
                  </a:lnTo>
                  <a:lnTo>
                    <a:pt x="1191" y="1404"/>
                  </a:lnTo>
                  <a:lnTo>
                    <a:pt x="1194" y="1409"/>
                  </a:lnTo>
                  <a:lnTo>
                    <a:pt x="1194" y="1411"/>
                  </a:lnTo>
                  <a:lnTo>
                    <a:pt x="1194" y="1415"/>
                  </a:lnTo>
                  <a:lnTo>
                    <a:pt x="1194" y="1417"/>
                  </a:lnTo>
                  <a:lnTo>
                    <a:pt x="1192" y="1421"/>
                  </a:lnTo>
                  <a:lnTo>
                    <a:pt x="1189" y="1425"/>
                  </a:lnTo>
                  <a:lnTo>
                    <a:pt x="1179" y="1430"/>
                  </a:lnTo>
                  <a:close/>
                  <a:moveTo>
                    <a:pt x="1518" y="1431"/>
                  </a:moveTo>
                  <a:lnTo>
                    <a:pt x="1519" y="1441"/>
                  </a:lnTo>
                  <a:lnTo>
                    <a:pt x="1520" y="1444"/>
                  </a:lnTo>
                  <a:lnTo>
                    <a:pt x="1520" y="1452"/>
                  </a:lnTo>
                  <a:lnTo>
                    <a:pt x="1519" y="1463"/>
                  </a:lnTo>
                  <a:lnTo>
                    <a:pt x="1518" y="1465"/>
                  </a:lnTo>
                  <a:lnTo>
                    <a:pt x="1518" y="1465"/>
                  </a:lnTo>
                  <a:lnTo>
                    <a:pt x="1517" y="1468"/>
                  </a:lnTo>
                  <a:lnTo>
                    <a:pt x="1517" y="1473"/>
                  </a:lnTo>
                  <a:lnTo>
                    <a:pt x="1517" y="1475"/>
                  </a:lnTo>
                  <a:lnTo>
                    <a:pt x="1515" y="1476"/>
                  </a:lnTo>
                  <a:lnTo>
                    <a:pt x="1503" y="1478"/>
                  </a:lnTo>
                  <a:lnTo>
                    <a:pt x="1496" y="1478"/>
                  </a:lnTo>
                  <a:lnTo>
                    <a:pt x="1486" y="1479"/>
                  </a:lnTo>
                  <a:lnTo>
                    <a:pt x="1480" y="1479"/>
                  </a:lnTo>
                  <a:lnTo>
                    <a:pt x="1477" y="1476"/>
                  </a:lnTo>
                  <a:lnTo>
                    <a:pt x="1472" y="1472"/>
                  </a:lnTo>
                  <a:lnTo>
                    <a:pt x="1461" y="1460"/>
                  </a:lnTo>
                  <a:lnTo>
                    <a:pt x="1456" y="1460"/>
                  </a:lnTo>
                  <a:lnTo>
                    <a:pt x="1443" y="1456"/>
                  </a:lnTo>
                  <a:lnTo>
                    <a:pt x="1436" y="1443"/>
                  </a:lnTo>
                  <a:lnTo>
                    <a:pt x="1433" y="1441"/>
                  </a:lnTo>
                  <a:lnTo>
                    <a:pt x="1430" y="1444"/>
                  </a:lnTo>
                  <a:lnTo>
                    <a:pt x="1430" y="1444"/>
                  </a:lnTo>
                  <a:lnTo>
                    <a:pt x="1428" y="1441"/>
                  </a:lnTo>
                  <a:lnTo>
                    <a:pt x="1428" y="1437"/>
                  </a:lnTo>
                  <a:lnTo>
                    <a:pt x="1427" y="1435"/>
                  </a:lnTo>
                  <a:lnTo>
                    <a:pt x="1421" y="1436"/>
                  </a:lnTo>
                  <a:lnTo>
                    <a:pt x="1420" y="1435"/>
                  </a:lnTo>
                  <a:lnTo>
                    <a:pt x="1420" y="1431"/>
                  </a:lnTo>
                  <a:lnTo>
                    <a:pt x="1420" y="1427"/>
                  </a:lnTo>
                  <a:lnTo>
                    <a:pt x="1421" y="1422"/>
                  </a:lnTo>
                  <a:lnTo>
                    <a:pt x="1427" y="1409"/>
                  </a:lnTo>
                  <a:lnTo>
                    <a:pt x="1430" y="1408"/>
                  </a:lnTo>
                  <a:lnTo>
                    <a:pt x="1433" y="1405"/>
                  </a:lnTo>
                  <a:lnTo>
                    <a:pt x="1435" y="1397"/>
                  </a:lnTo>
                  <a:lnTo>
                    <a:pt x="1435" y="1390"/>
                  </a:lnTo>
                  <a:lnTo>
                    <a:pt x="1440" y="1379"/>
                  </a:lnTo>
                  <a:lnTo>
                    <a:pt x="1444" y="1376"/>
                  </a:lnTo>
                  <a:lnTo>
                    <a:pt x="1449" y="1368"/>
                  </a:lnTo>
                  <a:lnTo>
                    <a:pt x="1469" y="1357"/>
                  </a:lnTo>
                  <a:lnTo>
                    <a:pt x="1475" y="1355"/>
                  </a:lnTo>
                  <a:lnTo>
                    <a:pt x="1482" y="1357"/>
                  </a:lnTo>
                  <a:lnTo>
                    <a:pt x="1489" y="1360"/>
                  </a:lnTo>
                  <a:lnTo>
                    <a:pt x="1495" y="1366"/>
                  </a:lnTo>
                  <a:lnTo>
                    <a:pt x="1506" y="1382"/>
                  </a:lnTo>
                  <a:lnTo>
                    <a:pt x="1511" y="1391"/>
                  </a:lnTo>
                  <a:lnTo>
                    <a:pt x="1513" y="1400"/>
                  </a:lnTo>
                  <a:lnTo>
                    <a:pt x="1516" y="1406"/>
                  </a:lnTo>
                  <a:lnTo>
                    <a:pt x="1519" y="1417"/>
                  </a:lnTo>
                  <a:lnTo>
                    <a:pt x="1518" y="1422"/>
                  </a:lnTo>
                  <a:lnTo>
                    <a:pt x="1517" y="1428"/>
                  </a:lnTo>
                  <a:lnTo>
                    <a:pt x="1518" y="1431"/>
                  </a:lnTo>
                  <a:close/>
                  <a:moveTo>
                    <a:pt x="1437" y="1370"/>
                  </a:moveTo>
                  <a:lnTo>
                    <a:pt x="1434" y="1375"/>
                  </a:lnTo>
                  <a:lnTo>
                    <a:pt x="1432" y="1375"/>
                  </a:lnTo>
                  <a:lnTo>
                    <a:pt x="1428" y="1371"/>
                  </a:lnTo>
                  <a:lnTo>
                    <a:pt x="1424" y="1373"/>
                  </a:lnTo>
                  <a:lnTo>
                    <a:pt x="1419" y="1381"/>
                  </a:lnTo>
                  <a:lnTo>
                    <a:pt x="1417" y="1386"/>
                  </a:lnTo>
                  <a:lnTo>
                    <a:pt x="1416" y="1387"/>
                  </a:lnTo>
                  <a:lnTo>
                    <a:pt x="1411" y="1389"/>
                  </a:lnTo>
                  <a:lnTo>
                    <a:pt x="1410" y="1387"/>
                  </a:lnTo>
                  <a:lnTo>
                    <a:pt x="1408" y="1383"/>
                  </a:lnTo>
                  <a:lnTo>
                    <a:pt x="1406" y="1376"/>
                  </a:lnTo>
                  <a:lnTo>
                    <a:pt x="1408" y="1370"/>
                  </a:lnTo>
                  <a:lnTo>
                    <a:pt x="1411" y="1368"/>
                  </a:lnTo>
                  <a:lnTo>
                    <a:pt x="1422" y="1361"/>
                  </a:lnTo>
                  <a:lnTo>
                    <a:pt x="1426" y="1358"/>
                  </a:lnTo>
                  <a:lnTo>
                    <a:pt x="1426" y="1355"/>
                  </a:lnTo>
                  <a:lnTo>
                    <a:pt x="1426" y="1353"/>
                  </a:lnTo>
                  <a:lnTo>
                    <a:pt x="1427" y="1352"/>
                  </a:lnTo>
                  <a:lnTo>
                    <a:pt x="1434" y="1358"/>
                  </a:lnTo>
                  <a:lnTo>
                    <a:pt x="1438" y="1361"/>
                  </a:lnTo>
                  <a:lnTo>
                    <a:pt x="1440" y="1365"/>
                  </a:lnTo>
                  <a:lnTo>
                    <a:pt x="1440" y="1367"/>
                  </a:lnTo>
                  <a:lnTo>
                    <a:pt x="1437" y="1370"/>
                  </a:lnTo>
                  <a:close/>
                  <a:moveTo>
                    <a:pt x="637" y="1341"/>
                  </a:moveTo>
                  <a:lnTo>
                    <a:pt x="635" y="1341"/>
                  </a:lnTo>
                  <a:lnTo>
                    <a:pt x="632" y="1339"/>
                  </a:lnTo>
                  <a:lnTo>
                    <a:pt x="632" y="1336"/>
                  </a:lnTo>
                  <a:lnTo>
                    <a:pt x="639" y="1327"/>
                  </a:lnTo>
                  <a:lnTo>
                    <a:pt x="639" y="1325"/>
                  </a:lnTo>
                  <a:lnTo>
                    <a:pt x="639" y="1322"/>
                  </a:lnTo>
                  <a:lnTo>
                    <a:pt x="638" y="1320"/>
                  </a:lnTo>
                  <a:lnTo>
                    <a:pt x="640" y="1317"/>
                  </a:lnTo>
                  <a:lnTo>
                    <a:pt x="642" y="1316"/>
                  </a:lnTo>
                  <a:lnTo>
                    <a:pt x="643" y="1317"/>
                  </a:lnTo>
                  <a:lnTo>
                    <a:pt x="643" y="1319"/>
                  </a:lnTo>
                  <a:lnTo>
                    <a:pt x="643" y="1328"/>
                  </a:lnTo>
                  <a:lnTo>
                    <a:pt x="642" y="1331"/>
                  </a:lnTo>
                  <a:lnTo>
                    <a:pt x="641" y="1335"/>
                  </a:lnTo>
                  <a:lnTo>
                    <a:pt x="640" y="1338"/>
                  </a:lnTo>
                  <a:lnTo>
                    <a:pt x="637" y="1341"/>
                  </a:lnTo>
                  <a:close/>
                  <a:moveTo>
                    <a:pt x="1486" y="1340"/>
                  </a:moveTo>
                  <a:lnTo>
                    <a:pt x="1483" y="1340"/>
                  </a:lnTo>
                  <a:lnTo>
                    <a:pt x="1479" y="1337"/>
                  </a:lnTo>
                  <a:lnTo>
                    <a:pt x="1477" y="1334"/>
                  </a:lnTo>
                  <a:lnTo>
                    <a:pt x="1477" y="1331"/>
                  </a:lnTo>
                  <a:lnTo>
                    <a:pt x="1476" y="1326"/>
                  </a:lnTo>
                  <a:lnTo>
                    <a:pt x="1476" y="1322"/>
                  </a:lnTo>
                  <a:lnTo>
                    <a:pt x="1474" y="1318"/>
                  </a:lnTo>
                  <a:lnTo>
                    <a:pt x="1474" y="1316"/>
                  </a:lnTo>
                  <a:lnTo>
                    <a:pt x="1475" y="1314"/>
                  </a:lnTo>
                  <a:lnTo>
                    <a:pt x="1476" y="1313"/>
                  </a:lnTo>
                  <a:lnTo>
                    <a:pt x="1479" y="1313"/>
                  </a:lnTo>
                  <a:lnTo>
                    <a:pt x="1486" y="1307"/>
                  </a:lnTo>
                  <a:lnTo>
                    <a:pt x="1487" y="1308"/>
                  </a:lnTo>
                  <a:lnTo>
                    <a:pt x="1488" y="1311"/>
                  </a:lnTo>
                  <a:lnTo>
                    <a:pt x="1489" y="1318"/>
                  </a:lnTo>
                  <a:lnTo>
                    <a:pt x="1490" y="1322"/>
                  </a:lnTo>
                  <a:lnTo>
                    <a:pt x="1492" y="1330"/>
                  </a:lnTo>
                  <a:lnTo>
                    <a:pt x="1493" y="1335"/>
                  </a:lnTo>
                  <a:lnTo>
                    <a:pt x="1493" y="1336"/>
                  </a:lnTo>
                  <a:lnTo>
                    <a:pt x="1492" y="1338"/>
                  </a:lnTo>
                  <a:lnTo>
                    <a:pt x="1486" y="1340"/>
                  </a:lnTo>
                  <a:close/>
                  <a:moveTo>
                    <a:pt x="725" y="1362"/>
                  </a:moveTo>
                  <a:lnTo>
                    <a:pt x="716" y="1370"/>
                  </a:lnTo>
                  <a:lnTo>
                    <a:pt x="709" y="1369"/>
                  </a:lnTo>
                  <a:lnTo>
                    <a:pt x="701" y="1363"/>
                  </a:lnTo>
                  <a:lnTo>
                    <a:pt x="694" y="1361"/>
                  </a:lnTo>
                  <a:lnTo>
                    <a:pt x="691" y="1359"/>
                  </a:lnTo>
                  <a:lnTo>
                    <a:pt x="691" y="1357"/>
                  </a:lnTo>
                  <a:lnTo>
                    <a:pt x="693" y="1351"/>
                  </a:lnTo>
                  <a:lnTo>
                    <a:pt x="697" y="1347"/>
                  </a:lnTo>
                  <a:lnTo>
                    <a:pt x="703" y="1337"/>
                  </a:lnTo>
                  <a:lnTo>
                    <a:pt x="715" y="1319"/>
                  </a:lnTo>
                  <a:lnTo>
                    <a:pt x="723" y="1312"/>
                  </a:lnTo>
                  <a:lnTo>
                    <a:pt x="731" y="1308"/>
                  </a:lnTo>
                  <a:lnTo>
                    <a:pt x="739" y="1297"/>
                  </a:lnTo>
                  <a:lnTo>
                    <a:pt x="744" y="1292"/>
                  </a:lnTo>
                  <a:lnTo>
                    <a:pt x="747" y="1292"/>
                  </a:lnTo>
                  <a:lnTo>
                    <a:pt x="751" y="1294"/>
                  </a:lnTo>
                  <a:lnTo>
                    <a:pt x="751" y="1297"/>
                  </a:lnTo>
                  <a:lnTo>
                    <a:pt x="747" y="1312"/>
                  </a:lnTo>
                  <a:lnTo>
                    <a:pt x="745" y="1317"/>
                  </a:lnTo>
                  <a:lnTo>
                    <a:pt x="739" y="1333"/>
                  </a:lnTo>
                  <a:lnTo>
                    <a:pt x="728" y="1358"/>
                  </a:lnTo>
                  <a:lnTo>
                    <a:pt x="725" y="1362"/>
                  </a:lnTo>
                  <a:close/>
                  <a:moveTo>
                    <a:pt x="1981" y="1317"/>
                  </a:moveTo>
                  <a:lnTo>
                    <a:pt x="1981" y="1325"/>
                  </a:lnTo>
                  <a:lnTo>
                    <a:pt x="1978" y="1324"/>
                  </a:lnTo>
                  <a:lnTo>
                    <a:pt x="1971" y="1329"/>
                  </a:lnTo>
                  <a:lnTo>
                    <a:pt x="1965" y="1330"/>
                  </a:lnTo>
                  <a:lnTo>
                    <a:pt x="1962" y="1328"/>
                  </a:lnTo>
                  <a:lnTo>
                    <a:pt x="1960" y="1322"/>
                  </a:lnTo>
                  <a:lnTo>
                    <a:pt x="1965" y="1312"/>
                  </a:lnTo>
                  <a:lnTo>
                    <a:pt x="1970" y="1306"/>
                  </a:lnTo>
                  <a:lnTo>
                    <a:pt x="1977" y="1295"/>
                  </a:lnTo>
                  <a:lnTo>
                    <a:pt x="1982" y="1288"/>
                  </a:lnTo>
                  <a:lnTo>
                    <a:pt x="1985" y="1289"/>
                  </a:lnTo>
                  <a:lnTo>
                    <a:pt x="1988" y="1293"/>
                  </a:lnTo>
                  <a:lnTo>
                    <a:pt x="1984" y="1304"/>
                  </a:lnTo>
                  <a:lnTo>
                    <a:pt x="1981" y="1309"/>
                  </a:lnTo>
                  <a:lnTo>
                    <a:pt x="1981" y="1317"/>
                  </a:lnTo>
                  <a:close/>
                  <a:moveTo>
                    <a:pt x="1239" y="1305"/>
                  </a:moveTo>
                  <a:lnTo>
                    <a:pt x="1246" y="1313"/>
                  </a:lnTo>
                  <a:lnTo>
                    <a:pt x="1247" y="1315"/>
                  </a:lnTo>
                  <a:lnTo>
                    <a:pt x="1246" y="1317"/>
                  </a:lnTo>
                  <a:lnTo>
                    <a:pt x="1237" y="1321"/>
                  </a:lnTo>
                  <a:lnTo>
                    <a:pt x="1233" y="1324"/>
                  </a:lnTo>
                  <a:lnTo>
                    <a:pt x="1231" y="1332"/>
                  </a:lnTo>
                  <a:lnTo>
                    <a:pt x="1229" y="1336"/>
                  </a:lnTo>
                  <a:lnTo>
                    <a:pt x="1217" y="1338"/>
                  </a:lnTo>
                  <a:lnTo>
                    <a:pt x="1205" y="1338"/>
                  </a:lnTo>
                  <a:lnTo>
                    <a:pt x="1207" y="1330"/>
                  </a:lnTo>
                  <a:lnTo>
                    <a:pt x="1214" y="1318"/>
                  </a:lnTo>
                  <a:lnTo>
                    <a:pt x="1209" y="1312"/>
                  </a:lnTo>
                  <a:lnTo>
                    <a:pt x="1191" y="1321"/>
                  </a:lnTo>
                  <a:lnTo>
                    <a:pt x="1184" y="1316"/>
                  </a:lnTo>
                  <a:lnTo>
                    <a:pt x="1189" y="1302"/>
                  </a:lnTo>
                  <a:lnTo>
                    <a:pt x="1184" y="1301"/>
                  </a:lnTo>
                  <a:lnTo>
                    <a:pt x="1175" y="1301"/>
                  </a:lnTo>
                  <a:lnTo>
                    <a:pt x="1170" y="1293"/>
                  </a:lnTo>
                  <a:lnTo>
                    <a:pt x="1172" y="1283"/>
                  </a:lnTo>
                  <a:lnTo>
                    <a:pt x="1183" y="1278"/>
                  </a:lnTo>
                  <a:lnTo>
                    <a:pt x="1197" y="1273"/>
                  </a:lnTo>
                  <a:lnTo>
                    <a:pt x="1212" y="1265"/>
                  </a:lnTo>
                  <a:lnTo>
                    <a:pt x="1224" y="1266"/>
                  </a:lnTo>
                  <a:lnTo>
                    <a:pt x="1229" y="1270"/>
                  </a:lnTo>
                  <a:lnTo>
                    <a:pt x="1230" y="1281"/>
                  </a:lnTo>
                  <a:lnTo>
                    <a:pt x="1232" y="1295"/>
                  </a:lnTo>
                  <a:lnTo>
                    <a:pt x="1233" y="1296"/>
                  </a:lnTo>
                  <a:lnTo>
                    <a:pt x="1239" y="1305"/>
                  </a:lnTo>
                  <a:close/>
                  <a:moveTo>
                    <a:pt x="1183" y="1229"/>
                  </a:moveTo>
                  <a:lnTo>
                    <a:pt x="1184" y="1229"/>
                  </a:lnTo>
                  <a:lnTo>
                    <a:pt x="1189" y="1226"/>
                  </a:lnTo>
                  <a:lnTo>
                    <a:pt x="1192" y="1226"/>
                  </a:lnTo>
                  <a:lnTo>
                    <a:pt x="1196" y="1231"/>
                  </a:lnTo>
                  <a:lnTo>
                    <a:pt x="1197" y="1235"/>
                  </a:lnTo>
                  <a:lnTo>
                    <a:pt x="1209" y="1243"/>
                  </a:lnTo>
                  <a:lnTo>
                    <a:pt x="1213" y="1247"/>
                  </a:lnTo>
                  <a:lnTo>
                    <a:pt x="1214" y="1249"/>
                  </a:lnTo>
                  <a:lnTo>
                    <a:pt x="1213" y="1253"/>
                  </a:lnTo>
                  <a:lnTo>
                    <a:pt x="1209" y="1257"/>
                  </a:lnTo>
                  <a:lnTo>
                    <a:pt x="1205" y="1260"/>
                  </a:lnTo>
                  <a:lnTo>
                    <a:pt x="1200" y="1263"/>
                  </a:lnTo>
                  <a:lnTo>
                    <a:pt x="1175" y="1263"/>
                  </a:lnTo>
                  <a:lnTo>
                    <a:pt x="1172" y="1262"/>
                  </a:lnTo>
                  <a:lnTo>
                    <a:pt x="1170" y="1258"/>
                  </a:lnTo>
                  <a:lnTo>
                    <a:pt x="1167" y="1243"/>
                  </a:lnTo>
                  <a:lnTo>
                    <a:pt x="1165" y="1234"/>
                  </a:lnTo>
                  <a:lnTo>
                    <a:pt x="1164" y="1229"/>
                  </a:lnTo>
                  <a:lnTo>
                    <a:pt x="1164" y="1225"/>
                  </a:lnTo>
                  <a:lnTo>
                    <a:pt x="1167" y="1222"/>
                  </a:lnTo>
                  <a:lnTo>
                    <a:pt x="1176" y="1217"/>
                  </a:lnTo>
                  <a:lnTo>
                    <a:pt x="1181" y="1217"/>
                  </a:lnTo>
                  <a:lnTo>
                    <a:pt x="1183" y="1218"/>
                  </a:lnTo>
                  <a:lnTo>
                    <a:pt x="1185" y="1221"/>
                  </a:lnTo>
                  <a:lnTo>
                    <a:pt x="1184" y="1224"/>
                  </a:lnTo>
                  <a:lnTo>
                    <a:pt x="1183" y="1229"/>
                  </a:lnTo>
                  <a:close/>
                  <a:moveTo>
                    <a:pt x="1385" y="1244"/>
                  </a:moveTo>
                  <a:lnTo>
                    <a:pt x="1385" y="1250"/>
                  </a:lnTo>
                  <a:lnTo>
                    <a:pt x="1385" y="1255"/>
                  </a:lnTo>
                  <a:lnTo>
                    <a:pt x="1383" y="1259"/>
                  </a:lnTo>
                  <a:lnTo>
                    <a:pt x="1383" y="1262"/>
                  </a:lnTo>
                  <a:lnTo>
                    <a:pt x="1385" y="1266"/>
                  </a:lnTo>
                  <a:lnTo>
                    <a:pt x="1389" y="1278"/>
                  </a:lnTo>
                  <a:lnTo>
                    <a:pt x="1390" y="1283"/>
                  </a:lnTo>
                  <a:lnTo>
                    <a:pt x="1390" y="1289"/>
                  </a:lnTo>
                  <a:lnTo>
                    <a:pt x="1390" y="1293"/>
                  </a:lnTo>
                  <a:lnTo>
                    <a:pt x="1387" y="1300"/>
                  </a:lnTo>
                  <a:lnTo>
                    <a:pt x="1386" y="1310"/>
                  </a:lnTo>
                  <a:lnTo>
                    <a:pt x="1386" y="1315"/>
                  </a:lnTo>
                  <a:lnTo>
                    <a:pt x="1387" y="1323"/>
                  </a:lnTo>
                  <a:lnTo>
                    <a:pt x="1387" y="1326"/>
                  </a:lnTo>
                  <a:lnTo>
                    <a:pt x="1385" y="1333"/>
                  </a:lnTo>
                  <a:lnTo>
                    <a:pt x="1378" y="1339"/>
                  </a:lnTo>
                  <a:lnTo>
                    <a:pt x="1380" y="1341"/>
                  </a:lnTo>
                  <a:lnTo>
                    <a:pt x="1393" y="1348"/>
                  </a:lnTo>
                  <a:lnTo>
                    <a:pt x="1393" y="1350"/>
                  </a:lnTo>
                  <a:lnTo>
                    <a:pt x="1393" y="1365"/>
                  </a:lnTo>
                  <a:lnTo>
                    <a:pt x="1396" y="1382"/>
                  </a:lnTo>
                  <a:lnTo>
                    <a:pt x="1396" y="1383"/>
                  </a:lnTo>
                  <a:lnTo>
                    <a:pt x="1392" y="1377"/>
                  </a:lnTo>
                  <a:lnTo>
                    <a:pt x="1386" y="1371"/>
                  </a:lnTo>
                  <a:lnTo>
                    <a:pt x="1379" y="1383"/>
                  </a:lnTo>
                  <a:lnTo>
                    <a:pt x="1380" y="1402"/>
                  </a:lnTo>
                  <a:lnTo>
                    <a:pt x="1385" y="1411"/>
                  </a:lnTo>
                  <a:lnTo>
                    <a:pt x="1386" y="1416"/>
                  </a:lnTo>
                  <a:lnTo>
                    <a:pt x="1386" y="1419"/>
                  </a:lnTo>
                  <a:lnTo>
                    <a:pt x="1381" y="1420"/>
                  </a:lnTo>
                  <a:lnTo>
                    <a:pt x="1380" y="1420"/>
                  </a:lnTo>
                  <a:lnTo>
                    <a:pt x="1376" y="1416"/>
                  </a:lnTo>
                  <a:lnTo>
                    <a:pt x="1374" y="1410"/>
                  </a:lnTo>
                  <a:lnTo>
                    <a:pt x="1373" y="1410"/>
                  </a:lnTo>
                  <a:lnTo>
                    <a:pt x="1372" y="1413"/>
                  </a:lnTo>
                  <a:lnTo>
                    <a:pt x="1372" y="1416"/>
                  </a:lnTo>
                  <a:lnTo>
                    <a:pt x="1375" y="1421"/>
                  </a:lnTo>
                  <a:lnTo>
                    <a:pt x="1376" y="1427"/>
                  </a:lnTo>
                  <a:lnTo>
                    <a:pt x="1375" y="1429"/>
                  </a:lnTo>
                  <a:lnTo>
                    <a:pt x="1371" y="1431"/>
                  </a:lnTo>
                  <a:lnTo>
                    <a:pt x="1365" y="1431"/>
                  </a:lnTo>
                  <a:lnTo>
                    <a:pt x="1357" y="1433"/>
                  </a:lnTo>
                  <a:lnTo>
                    <a:pt x="1353" y="1434"/>
                  </a:lnTo>
                  <a:lnTo>
                    <a:pt x="1348" y="1432"/>
                  </a:lnTo>
                  <a:lnTo>
                    <a:pt x="1343" y="1432"/>
                  </a:lnTo>
                  <a:lnTo>
                    <a:pt x="1338" y="1433"/>
                  </a:lnTo>
                  <a:lnTo>
                    <a:pt x="1335" y="1432"/>
                  </a:lnTo>
                  <a:lnTo>
                    <a:pt x="1333" y="1428"/>
                  </a:lnTo>
                  <a:lnTo>
                    <a:pt x="1329" y="1429"/>
                  </a:lnTo>
                  <a:lnTo>
                    <a:pt x="1323" y="1437"/>
                  </a:lnTo>
                  <a:lnTo>
                    <a:pt x="1313" y="1435"/>
                  </a:lnTo>
                  <a:lnTo>
                    <a:pt x="1304" y="1434"/>
                  </a:lnTo>
                  <a:lnTo>
                    <a:pt x="1302" y="1432"/>
                  </a:lnTo>
                  <a:lnTo>
                    <a:pt x="1300" y="1427"/>
                  </a:lnTo>
                  <a:lnTo>
                    <a:pt x="1296" y="1411"/>
                  </a:lnTo>
                  <a:lnTo>
                    <a:pt x="1296" y="1408"/>
                  </a:lnTo>
                  <a:lnTo>
                    <a:pt x="1306" y="1405"/>
                  </a:lnTo>
                  <a:lnTo>
                    <a:pt x="1306" y="1404"/>
                  </a:lnTo>
                  <a:lnTo>
                    <a:pt x="1300" y="1399"/>
                  </a:lnTo>
                  <a:lnTo>
                    <a:pt x="1291" y="1395"/>
                  </a:lnTo>
                  <a:lnTo>
                    <a:pt x="1288" y="1391"/>
                  </a:lnTo>
                  <a:lnTo>
                    <a:pt x="1288" y="1385"/>
                  </a:lnTo>
                  <a:lnTo>
                    <a:pt x="1288" y="1384"/>
                  </a:lnTo>
                  <a:lnTo>
                    <a:pt x="1302" y="1377"/>
                  </a:lnTo>
                  <a:lnTo>
                    <a:pt x="1312" y="1363"/>
                  </a:lnTo>
                  <a:lnTo>
                    <a:pt x="1318" y="1358"/>
                  </a:lnTo>
                  <a:lnTo>
                    <a:pt x="1319" y="1355"/>
                  </a:lnTo>
                  <a:lnTo>
                    <a:pt x="1324" y="1352"/>
                  </a:lnTo>
                  <a:lnTo>
                    <a:pt x="1336" y="1350"/>
                  </a:lnTo>
                  <a:lnTo>
                    <a:pt x="1337" y="1347"/>
                  </a:lnTo>
                  <a:lnTo>
                    <a:pt x="1313" y="1348"/>
                  </a:lnTo>
                  <a:lnTo>
                    <a:pt x="1282" y="1357"/>
                  </a:lnTo>
                  <a:lnTo>
                    <a:pt x="1272" y="1361"/>
                  </a:lnTo>
                  <a:lnTo>
                    <a:pt x="1265" y="1358"/>
                  </a:lnTo>
                  <a:lnTo>
                    <a:pt x="1230" y="1370"/>
                  </a:lnTo>
                  <a:lnTo>
                    <a:pt x="1229" y="1370"/>
                  </a:lnTo>
                  <a:lnTo>
                    <a:pt x="1225" y="1366"/>
                  </a:lnTo>
                  <a:lnTo>
                    <a:pt x="1222" y="1359"/>
                  </a:lnTo>
                  <a:lnTo>
                    <a:pt x="1224" y="1354"/>
                  </a:lnTo>
                  <a:lnTo>
                    <a:pt x="1234" y="1345"/>
                  </a:lnTo>
                  <a:lnTo>
                    <a:pt x="1239" y="1336"/>
                  </a:lnTo>
                  <a:lnTo>
                    <a:pt x="1238" y="1331"/>
                  </a:lnTo>
                  <a:lnTo>
                    <a:pt x="1243" y="1323"/>
                  </a:lnTo>
                  <a:lnTo>
                    <a:pt x="1249" y="1322"/>
                  </a:lnTo>
                  <a:lnTo>
                    <a:pt x="1260" y="1329"/>
                  </a:lnTo>
                  <a:lnTo>
                    <a:pt x="1266" y="1336"/>
                  </a:lnTo>
                  <a:lnTo>
                    <a:pt x="1271" y="1339"/>
                  </a:lnTo>
                  <a:lnTo>
                    <a:pt x="1275" y="1338"/>
                  </a:lnTo>
                  <a:lnTo>
                    <a:pt x="1280" y="1334"/>
                  </a:lnTo>
                  <a:lnTo>
                    <a:pt x="1279" y="1333"/>
                  </a:lnTo>
                  <a:lnTo>
                    <a:pt x="1271" y="1336"/>
                  </a:lnTo>
                  <a:lnTo>
                    <a:pt x="1270" y="1335"/>
                  </a:lnTo>
                  <a:lnTo>
                    <a:pt x="1266" y="1327"/>
                  </a:lnTo>
                  <a:lnTo>
                    <a:pt x="1264" y="1323"/>
                  </a:lnTo>
                  <a:lnTo>
                    <a:pt x="1263" y="1318"/>
                  </a:lnTo>
                  <a:lnTo>
                    <a:pt x="1263" y="1315"/>
                  </a:lnTo>
                  <a:lnTo>
                    <a:pt x="1265" y="1308"/>
                  </a:lnTo>
                  <a:lnTo>
                    <a:pt x="1256" y="1306"/>
                  </a:lnTo>
                  <a:lnTo>
                    <a:pt x="1253" y="1301"/>
                  </a:lnTo>
                  <a:lnTo>
                    <a:pt x="1251" y="1296"/>
                  </a:lnTo>
                  <a:lnTo>
                    <a:pt x="1252" y="1294"/>
                  </a:lnTo>
                  <a:lnTo>
                    <a:pt x="1254" y="1287"/>
                  </a:lnTo>
                  <a:lnTo>
                    <a:pt x="1262" y="1278"/>
                  </a:lnTo>
                  <a:lnTo>
                    <a:pt x="1261" y="1276"/>
                  </a:lnTo>
                  <a:lnTo>
                    <a:pt x="1250" y="1276"/>
                  </a:lnTo>
                  <a:lnTo>
                    <a:pt x="1248" y="1274"/>
                  </a:lnTo>
                  <a:lnTo>
                    <a:pt x="1243" y="1269"/>
                  </a:lnTo>
                  <a:lnTo>
                    <a:pt x="1244" y="1263"/>
                  </a:lnTo>
                  <a:lnTo>
                    <a:pt x="1248" y="1254"/>
                  </a:lnTo>
                  <a:lnTo>
                    <a:pt x="1252" y="1248"/>
                  </a:lnTo>
                  <a:lnTo>
                    <a:pt x="1254" y="1246"/>
                  </a:lnTo>
                  <a:lnTo>
                    <a:pt x="1257" y="1246"/>
                  </a:lnTo>
                  <a:lnTo>
                    <a:pt x="1266" y="1250"/>
                  </a:lnTo>
                  <a:lnTo>
                    <a:pt x="1268" y="1252"/>
                  </a:lnTo>
                  <a:lnTo>
                    <a:pt x="1274" y="1261"/>
                  </a:lnTo>
                  <a:lnTo>
                    <a:pt x="1276" y="1266"/>
                  </a:lnTo>
                  <a:lnTo>
                    <a:pt x="1276" y="1271"/>
                  </a:lnTo>
                  <a:lnTo>
                    <a:pt x="1277" y="1274"/>
                  </a:lnTo>
                  <a:lnTo>
                    <a:pt x="1282" y="1279"/>
                  </a:lnTo>
                  <a:lnTo>
                    <a:pt x="1304" y="1306"/>
                  </a:lnTo>
                  <a:lnTo>
                    <a:pt x="1307" y="1312"/>
                  </a:lnTo>
                  <a:lnTo>
                    <a:pt x="1311" y="1315"/>
                  </a:lnTo>
                  <a:lnTo>
                    <a:pt x="1315" y="1317"/>
                  </a:lnTo>
                  <a:lnTo>
                    <a:pt x="1318" y="1317"/>
                  </a:lnTo>
                  <a:lnTo>
                    <a:pt x="1321" y="1315"/>
                  </a:lnTo>
                  <a:lnTo>
                    <a:pt x="1321" y="1312"/>
                  </a:lnTo>
                  <a:lnTo>
                    <a:pt x="1312" y="1303"/>
                  </a:lnTo>
                  <a:lnTo>
                    <a:pt x="1309" y="1298"/>
                  </a:lnTo>
                  <a:lnTo>
                    <a:pt x="1307" y="1292"/>
                  </a:lnTo>
                  <a:lnTo>
                    <a:pt x="1308" y="1289"/>
                  </a:lnTo>
                  <a:lnTo>
                    <a:pt x="1311" y="1289"/>
                  </a:lnTo>
                  <a:lnTo>
                    <a:pt x="1318" y="1290"/>
                  </a:lnTo>
                  <a:lnTo>
                    <a:pt x="1326" y="1288"/>
                  </a:lnTo>
                  <a:lnTo>
                    <a:pt x="1317" y="1285"/>
                  </a:lnTo>
                  <a:lnTo>
                    <a:pt x="1311" y="1281"/>
                  </a:lnTo>
                  <a:lnTo>
                    <a:pt x="1305" y="1281"/>
                  </a:lnTo>
                  <a:lnTo>
                    <a:pt x="1298" y="1274"/>
                  </a:lnTo>
                  <a:lnTo>
                    <a:pt x="1298" y="1273"/>
                  </a:lnTo>
                  <a:lnTo>
                    <a:pt x="1300" y="1271"/>
                  </a:lnTo>
                  <a:lnTo>
                    <a:pt x="1310" y="1268"/>
                  </a:lnTo>
                  <a:lnTo>
                    <a:pt x="1312" y="1267"/>
                  </a:lnTo>
                  <a:lnTo>
                    <a:pt x="1312" y="1265"/>
                  </a:lnTo>
                  <a:lnTo>
                    <a:pt x="1309" y="1261"/>
                  </a:lnTo>
                  <a:lnTo>
                    <a:pt x="1306" y="1259"/>
                  </a:lnTo>
                  <a:lnTo>
                    <a:pt x="1290" y="1254"/>
                  </a:lnTo>
                  <a:lnTo>
                    <a:pt x="1285" y="1248"/>
                  </a:lnTo>
                  <a:lnTo>
                    <a:pt x="1283" y="1246"/>
                  </a:lnTo>
                  <a:lnTo>
                    <a:pt x="1282" y="1243"/>
                  </a:lnTo>
                  <a:lnTo>
                    <a:pt x="1285" y="1237"/>
                  </a:lnTo>
                  <a:lnTo>
                    <a:pt x="1293" y="1228"/>
                  </a:lnTo>
                  <a:lnTo>
                    <a:pt x="1299" y="1224"/>
                  </a:lnTo>
                  <a:lnTo>
                    <a:pt x="1309" y="1221"/>
                  </a:lnTo>
                  <a:lnTo>
                    <a:pt x="1317" y="1222"/>
                  </a:lnTo>
                  <a:lnTo>
                    <a:pt x="1322" y="1222"/>
                  </a:lnTo>
                  <a:lnTo>
                    <a:pt x="1333" y="1237"/>
                  </a:lnTo>
                  <a:lnTo>
                    <a:pt x="1337" y="1246"/>
                  </a:lnTo>
                  <a:lnTo>
                    <a:pt x="1346" y="1244"/>
                  </a:lnTo>
                  <a:lnTo>
                    <a:pt x="1344" y="1235"/>
                  </a:lnTo>
                  <a:lnTo>
                    <a:pt x="1342" y="1224"/>
                  </a:lnTo>
                  <a:lnTo>
                    <a:pt x="1345" y="1220"/>
                  </a:lnTo>
                  <a:lnTo>
                    <a:pt x="1352" y="1213"/>
                  </a:lnTo>
                  <a:lnTo>
                    <a:pt x="1358" y="1217"/>
                  </a:lnTo>
                  <a:lnTo>
                    <a:pt x="1365" y="1226"/>
                  </a:lnTo>
                  <a:lnTo>
                    <a:pt x="1367" y="1229"/>
                  </a:lnTo>
                  <a:lnTo>
                    <a:pt x="1376" y="1235"/>
                  </a:lnTo>
                  <a:lnTo>
                    <a:pt x="1381" y="1237"/>
                  </a:lnTo>
                  <a:lnTo>
                    <a:pt x="1384" y="1240"/>
                  </a:lnTo>
                  <a:lnTo>
                    <a:pt x="1385" y="1244"/>
                  </a:lnTo>
                  <a:close/>
                  <a:moveTo>
                    <a:pt x="1272" y="1229"/>
                  </a:moveTo>
                  <a:lnTo>
                    <a:pt x="1263" y="1230"/>
                  </a:lnTo>
                  <a:lnTo>
                    <a:pt x="1260" y="1228"/>
                  </a:lnTo>
                  <a:lnTo>
                    <a:pt x="1260" y="1226"/>
                  </a:lnTo>
                  <a:lnTo>
                    <a:pt x="1263" y="1222"/>
                  </a:lnTo>
                  <a:lnTo>
                    <a:pt x="1274" y="1217"/>
                  </a:lnTo>
                  <a:lnTo>
                    <a:pt x="1281" y="1207"/>
                  </a:lnTo>
                  <a:lnTo>
                    <a:pt x="1283" y="1207"/>
                  </a:lnTo>
                  <a:lnTo>
                    <a:pt x="1291" y="1205"/>
                  </a:lnTo>
                  <a:lnTo>
                    <a:pt x="1296" y="1205"/>
                  </a:lnTo>
                  <a:lnTo>
                    <a:pt x="1302" y="1207"/>
                  </a:lnTo>
                  <a:lnTo>
                    <a:pt x="1287" y="1219"/>
                  </a:lnTo>
                  <a:lnTo>
                    <a:pt x="1272" y="1229"/>
                  </a:lnTo>
                  <a:close/>
                  <a:moveTo>
                    <a:pt x="1046" y="1300"/>
                  </a:moveTo>
                  <a:lnTo>
                    <a:pt x="1050" y="1300"/>
                  </a:lnTo>
                  <a:lnTo>
                    <a:pt x="1055" y="1298"/>
                  </a:lnTo>
                  <a:lnTo>
                    <a:pt x="1060" y="1300"/>
                  </a:lnTo>
                  <a:lnTo>
                    <a:pt x="1062" y="1303"/>
                  </a:lnTo>
                  <a:lnTo>
                    <a:pt x="1064" y="1307"/>
                  </a:lnTo>
                  <a:lnTo>
                    <a:pt x="1064" y="1311"/>
                  </a:lnTo>
                  <a:lnTo>
                    <a:pt x="1064" y="1313"/>
                  </a:lnTo>
                  <a:lnTo>
                    <a:pt x="1063" y="1315"/>
                  </a:lnTo>
                  <a:lnTo>
                    <a:pt x="1056" y="1328"/>
                  </a:lnTo>
                  <a:lnTo>
                    <a:pt x="1055" y="1333"/>
                  </a:lnTo>
                  <a:lnTo>
                    <a:pt x="1057" y="1334"/>
                  </a:lnTo>
                  <a:lnTo>
                    <a:pt x="1058" y="1333"/>
                  </a:lnTo>
                  <a:lnTo>
                    <a:pt x="1065" y="1323"/>
                  </a:lnTo>
                  <a:lnTo>
                    <a:pt x="1070" y="1320"/>
                  </a:lnTo>
                  <a:lnTo>
                    <a:pt x="1074" y="1319"/>
                  </a:lnTo>
                  <a:lnTo>
                    <a:pt x="1081" y="1322"/>
                  </a:lnTo>
                  <a:lnTo>
                    <a:pt x="1083" y="1323"/>
                  </a:lnTo>
                  <a:lnTo>
                    <a:pt x="1085" y="1325"/>
                  </a:lnTo>
                  <a:lnTo>
                    <a:pt x="1085" y="1328"/>
                  </a:lnTo>
                  <a:lnTo>
                    <a:pt x="1088" y="1337"/>
                  </a:lnTo>
                  <a:lnTo>
                    <a:pt x="1090" y="1349"/>
                  </a:lnTo>
                  <a:lnTo>
                    <a:pt x="1090" y="1348"/>
                  </a:lnTo>
                  <a:lnTo>
                    <a:pt x="1090" y="1341"/>
                  </a:lnTo>
                  <a:lnTo>
                    <a:pt x="1091" y="1336"/>
                  </a:lnTo>
                  <a:lnTo>
                    <a:pt x="1097" y="1332"/>
                  </a:lnTo>
                  <a:lnTo>
                    <a:pt x="1097" y="1331"/>
                  </a:lnTo>
                  <a:lnTo>
                    <a:pt x="1094" y="1328"/>
                  </a:lnTo>
                  <a:lnTo>
                    <a:pt x="1093" y="1324"/>
                  </a:lnTo>
                  <a:lnTo>
                    <a:pt x="1092" y="1316"/>
                  </a:lnTo>
                  <a:lnTo>
                    <a:pt x="1092" y="1313"/>
                  </a:lnTo>
                  <a:lnTo>
                    <a:pt x="1093" y="1311"/>
                  </a:lnTo>
                  <a:lnTo>
                    <a:pt x="1098" y="1304"/>
                  </a:lnTo>
                  <a:lnTo>
                    <a:pt x="1103" y="1300"/>
                  </a:lnTo>
                  <a:lnTo>
                    <a:pt x="1106" y="1299"/>
                  </a:lnTo>
                  <a:lnTo>
                    <a:pt x="1122" y="1306"/>
                  </a:lnTo>
                  <a:lnTo>
                    <a:pt x="1128" y="1311"/>
                  </a:lnTo>
                  <a:lnTo>
                    <a:pt x="1131" y="1314"/>
                  </a:lnTo>
                  <a:lnTo>
                    <a:pt x="1132" y="1316"/>
                  </a:lnTo>
                  <a:lnTo>
                    <a:pt x="1133" y="1323"/>
                  </a:lnTo>
                  <a:lnTo>
                    <a:pt x="1135" y="1341"/>
                  </a:lnTo>
                  <a:lnTo>
                    <a:pt x="1135" y="1346"/>
                  </a:lnTo>
                  <a:lnTo>
                    <a:pt x="1134" y="1355"/>
                  </a:lnTo>
                  <a:lnTo>
                    <a:pt x="1129" y="1372"/>
                  </a:lnTo>
                  <a:lnTo>
                    <a:pt x="1129" y="1383"/>
                  </a:lnTo>
                  <a:lnTo>
                    <a:pt x="1123" y="1411"/>
                  </a:lnTo>
                  <a:lnTo>
                    <a:pt x="1120" y="1418"/>
                  </a:lnTo>
                  <a:lnTo>
                    <a:pt x="1116" y="1424"/>
                  </a:lnTo>
                  <a:lnTo>
                    <a:pt x="1100" y="1433"/>
                  </a:lnTo>
                  <a:lnTo>
                    <a:pt x="1088" y="1442"/>
                  </a:lnTo>
                  <a:lnTo>
                    <a:pt x="1085" y="1444"/>
                  </a:lnTo>
                  <a:lnTo>
                    <a:pt x="1082" y="1444"/>
                  </a:lnTo>
                  <a:lnTo>
                    <a:pt x="1072" y="1441"/>
                  </a:lnTo>
                  <a:lnTo>
                    <a:pt x="1061" y="1435"/>
                  </a:lnTo>
                  <a:lnTo>
                    <a:pt x="1054" y="1437"/>
                  </a:lnTo>
                  <a:lnTo>
                    <a:pt x="1048" y="1441"/>
                  </a:lnTo>
                  <a:lnTo>
                    <a:pt x="1044" y="1442"/>
                  </a:lnTo>
                  <a:lnTo>
                    <a:pt x="1040" y="1441"/>
                  </a:lnTo>
                  <a:lnTo>
                    <a:pt x="1036" y="1439"/>
                  </a:lnTo>
                  <a:lnTo>
                    <a:pt x="1031" y="1436"/>
                  </a:lnTo>
                  <a:lnTo>
                    <a:pt x="1034" y="1434"/>
                  </a:lnTo>
                  <a:lnTo>
                    <a:pt x="1035" y="1432"/>
                  </a:lnTo>
                  <a:lnTo>
                    <a:pt x="1034" y="1430"/>
                  </a:lnTo>
                  <a:lnTo>
                    <a:pt x="1029" y="1427"/>
                  </a:lnTo>
                  <a:lnTo>
                    <a:pt x="1023" y="1433"/>
                  </a:lnTo>
                  <a:lnTo>
                    <a:pt x="1007" y="1449"/>
                  </a:lnTo>
                  <a:lnTo>
                    <a:pt x="986" y="1454"/>
                  </a:lnTo>
                  <a:lnTo>
                    <a:pt x="979" y="1457"/>
                  </a:lnTo>
                  <a:lnTo>
                    <a:pt x="974" y="1462"/>
                  </a:lnTo>
                  <a:lnTo>
                    <a:pt x="971" y="1465"/>
                  </a:lnTo>
                  <a:lnTo>
                    <a:pt x="967" y="1473"/>
                  </a:lnTo>
                  <a:lnTo>
                    <a:pt x="961" y="1479"/>
                  </a:lnTo>
                  <a:lnTo>
                    <a:pt x="950" y="1485"/>
                  </a:lnTo>
                  <a:lnTo>
                    <a:pt x="936" y="1495"/>
                  </a:lnTo>
                  <a:lnTo>
                    <a:pt x="910" y="1506"/>
                  </a:lnTo>
                  <a:lnTo>
                    <a:pt x="894" y="1507"/>
                  </a:lnTo>
                  <a:lnTo>
                    <a:pt x="879" y="1504"/>
                  </a:lnTo>
                  <a:lnTo>
                    <a:pt x="874" y="1501"/>
                  </a:lnTo>
                  <a:lnTo>
                    <a:pt x="868" y="1497"/>
                  </a:lnTo>
                  <a:lnTo>
                    <a:pt x="858" y="1487"/>
                  </a:lnTo>
                  <a:lnTo>
                    <a:pt x="855" y="1483"/>
                  </a:lnTo>
                  <a:lnTo>
                    <a:pt x="851" y="1475"/>
                  </a:lnTo>
                  <a:lnTo>
                    <a:pt x="854" y="1470"/>
                  </a:lnTo>
                  <a:lnTo>
                    <a:pt x="859" y="1463"/>
                  </a:lnTo>
                  <a:lnTo>
                    <a:pt x="868" y="1458"/>
                  </a:lnTo>
                  <a:lnTo>
                    <a:pt x="885" y="1450"/>
                  </a:lnTo>
                  <a:lnTo>
                    <a:pt x="901" y="1438"/>
                  </a:lnTo>
                  <a:lnTo>
                    <a:pt x="906" y="1435"/>
                  </a:lnTo>
                  <a:lnTo>
                    <a:pt x="921" y="1433"/>
                  </a:lnTo>
                  <a:lnTo>
                    <a:pt x="929" y="1435"/>
                  </a:lnTo>
                  <a:lnTo>
                    <a:pt x="934" y="1434"/>
                  </a:lnTo>
                  <a:lnTo>
                    <a:pt x="938" y="1432"/>
                  </a:lnTo>
                  <a:lnTo>
                    <a:pt x="943" y="1428"/>
                  </a:lnTo>
                  <a:lnTo>
                    <a:pt x="951" y="1419"/>
                  </a:lnTo>
                  <a:lnTo>
                    <a:pt x="957" y="1410"/>
                  </a:lnTo>
                  <a:lnTo>
                    <a:pt x="958" y="1407"/>
                  </a:lnTo>
                  <a:lnTo>
                    <a:pt x="956" y="1403"/>
                  </a:lnTo>
                  <a:lnTo>
                    <a:pt x="953" y="1402"/>
                  </a:lnTo>
                  <a:lnTo>
                    <a:pt x="944" y="1411"/>
                  </a:lnTo>
                  <a:lnTo>
                    <a:pt x="939" y="1414"/>
                  </a:lnTo>
                  <a:lnTo>
                    <a:pt x="934" y="1414"/>
                  </a:lnTo>
                  <a:lnTo>
                    <a:pt x="927" y="1417"/>
                  </a:lnTo>
                  <a:lnTo>
                    <a:pt x="920" y="1418"/>
                  </a:lnTo>
                  <a:lnTo>
                    <a:pt x="919" y="1418"/>
                  </a:lnTo>
                  <a:lnTo>
                    <a:pt x="912" y="1410"/>
                  </a:lnTo>
                  <a:lnTo>
                    <a:pt x="908" y="1409"/>
                  </a:lnTo>
                  <a:lnTo>
                    <a:pt x="906" y="1409"/>
                  </a:lnTo>
                  <a:lnTo>
                    <a:pt x="905" y="1411"/>
                  </a:lnTo>
                  <a:lnTo>
                    <a:pt x="902" y="1417"/>
                  </a:lnTo>
                  <a:lnTo>
                    <a:pt x="900" y="1420"/>
                  </a:lnTo>
                  <a:lnTo>
                    <a:pt x="897" y="1421"/>
                  </a:lnTo>
                  <a:lnTo>
                    <a:pt x="884" y="1423"/>
                  </a:lnTo>
                  <a:lnTo>
                    <a:pt x="873" y="1426"/>
                  </a:lnTo>
                  <a:lnTo>
                    <a:pt x="870" y="1424"/>
                  </a:lnTo>
                  <a:lnTo>
                    <a:pt x="868" y="1421"/>
                  </a:lnTo>
                  <a:lnTo>
                    <a:pt x="868" y="1419"/>
                  </a:lnTo>
                  <a:lnTo>
                    <a:pt x="868" y="1411"/>
                  </a:lnTo>
                  <a:lnTo>
                    <a:pt x="867" y="1409"/>
                  </a:lnTo>
                  <a:lnTo>
                    <a:pt x="868" y="1402"/>
                  </a:lnTo>
                  <a:lnTo>
                    <a:pt x="870" y="1398"/>
                  </a:lnTo>
                  <a:lnTo>
                    <a:pt x="871" y="1394"/>
                  </a:lnTo>
                  <a:lnTo>
                    <a:pt x="879" y="1385"/>
                  </a:lnTo>
                  <a:lnTo>
                    <a:pt x="881" y="1383"/>
                  </a:lnTo>
                  <a:lnTo>
                    <a:pt x="876" y="1383"/>
                  </a:lnTo>
                  <a:lnTo>
                    <a:pt x="867" y="1388"/>
                  </a:lnTo>
                  <a:lnTo>
                    <a:pt x="866" y="1386"/>
                  </a:lnTo>
                  <a:lnTo>
                    <a:pt x="864" y="1381"/>
                  </a:lnTo>
                  <a:lnTo>
                    <a:pt x="863" y="1380"/>
                  </a:lnTo>
                  <a:lnTo>
                    <a:pt x="862" y="1383"/>
                  </a:lnTo>
                  <a:lnTo>
                    <a:pt x="861" y="1386"/>
                  </a:lnTo>
                  <a:lnTo>
                    <a:pt x="859" y="1399"/>
                  </a:lnTo>
                  <a:lnTo>
                    <a:pt x="858" y="1405"/>
                  </a:lnTo>
                  <a:lnTo>
                    <a:pt x="854" y="1404"/>
                  </a:lnTo>
                  <a:lnTo>
                    <a:pt x="849" y="1400"/>
                  </a:lnTo>
                  <a:lnTo>
                    <a:pt x="848" y="1399"/>
                  </a:lnTo>
                  <a:lnTo>
                    <a:pt x="847" y="1400"/>
                  </a:lnTo>
                  <a:lnTo>
                    <a:pt x="847" y="1403"/>
                  </a:lnTo>
                  <a:lnTo>
                    <a:pt x="852" y="1413"/>
                  </a:lnTo>
                  <a:lnTo>
                    <a:pt x="852" y="1417"/>
                  </a:lnTo>
                  <a:lnTo>
                    <a:pt x="849" y="1424"/>
                  </a:lnTo>
                  <a:lnTo>
                    <a:pt x="836" y="1435"/>
                  </a:lnTo>
                  <a:lnTo>
                    <a:pt x="831" y="1438"/>
                  </a:lnTo>
                  <a:lnTo>
                    <a:pt x="829" y="1437"/>
                  </a:lnTo>
                  <a:lnTo>
                    <a:pt x="827" y="1433"/>
                  </a:lnTo>
                  <a:lnTo>
                    <a:pt x="825" y="1428"/>
                  </a:lnTo>
                  <a:lnTo>
                    <a:pt x="823" y="1422"/>
                  </a:lnTo>
                  <a:lnTo>
                    <a:pt x="821" y="1421"/>
                  </a:lnTo>
                  <a:lnTo>
                    <a:pt x="818" y="1421"/>
                  </a:lnTo>
                  <a:lnTo>
                    <a:pt x="816" y="1422"/>
                  </a:lnTo>
                  <a:lnTo>
                    <a:pt x="814" y="1425"/>
                  </a:lnTo>
                  <a:lnTo>
                    <a:pt x="813" y="1428"/>
                  </a:lnTo>
                  <a:lnTo>
                    <a:pt x="812" y="1433"/>
                  </a:lnTo>
                  <a:lnTo>
                    <a:pt x="810" y="1438"/>
                  </a:lnTo>
                  <a:lnTo>
                    <a:pt x="808" y="1439"/>
                  </a:lnTo>
                  <a:lnTo>
                    <a:pt x="795" y="1430"/>
                  </a:lnTo>
                  <a:lnTo>
                    <a:pt x="784" y="1413"/>
                  </a:lnTo>
                  <a:lnTo>
                    <a:pt x="772" y="1416"/>
                  </a:lnTo>
                  <a:lnTo>
                    <a:pt x="767" y="1415"/>
                  </a:lnTo>
                  <a:lnTo>
                    <a:pt x="751" y="1410"/>
                  </a:lnTo>
                  <a:lnTo>
                    <a:pt x="749" y="1406"/>
                  </a:lnTo>
                  <a:lnTo>
                    <a:pt x="748" y="1401"/>
                  </a:lnTo>
                  <a:lnTo>
                    <a:pt x="748" y="1398"/>
                  </a:lnTo>
                  <a:lnTo>
                    <a:pt x="749" y="1396"/>
                  </a:lnTo>
                  <a:lnTo>
                    <a:pt x="751" y="1390"/>
                  </a:lnTo>
                  <a:lnTo>
                    <a:pt x="755" y="1382"/>
                  </a:lnTo>
                  <a:lnTo>
                    <a:pt x="756" y="1379"/>
                  </a:lnTo>
                  <a:lnTo>
                    <a:pt x="760" y="1377"/>
                  </a:lnTo>
                  <a:lnTo>
                    <a:pt x="762" y="1375"/>
                  </a:lnTo>
                  <a:lnTo>
                    <a:pt x="771" y="1375"/>
                  </a:lnTo>
                  <a:lnTo>
                    <a:pt x="792" y="1374"/>
                  </a:lnTo>
                  <a:lnTo>
                    <a:pt x="797" y="1373"/>
                  </a:lnTo>
                  <a:lnTo>
                    <a:pt x="821" y="1357"/>
                  </a:lnTo>
                  <a:lnTo>
                    <a:pt x="824" y="1354"/>
                  </a:lnTo>
                  <a:lnTo>
                    <a:pt x="827" y="1349"/>
                  </a:lnTo>
                  <a:lnTo>
                    <a:pt x="827" y="1347"/>
                  </a:lnTo>
                  <a:lnTo>
                    <a:pt x="827" y="1346"/>
                  </a:lnTo>
                  <a:lnTo>
                    <a:pt x="799" y="1358"/>
                  </a:lnTo>
                  <a:lnTo>
                    <a:pt x="786" y="1361"/>
                  </a:lnTo>
                  <a:lnTo>
                    <a:pt x="767" y="1359"/>
                  </a:lnTo>
                  <a:lnTo>
                    <a:pt x="763" y="1357"/>
                  </a:lnTo>
                  <a:lnTo>
                    <a:pt x="762" y="1353"/>
                  </a:lnTo>
                  <a:lnTo>
                    <a:pt x="766" y="1344"/>
                  </a:lnTo>
                  <a:lnTo>
                    <a:pt x="768" y="1341"/>
                  </a:lnTo>
                  <a:lnTo>
                    <a:pt x="773" y="1337"/>
                  </a:lnTo>
                  <a:lnTo>
                    <a:pt x="787" y="1332"/>
                  </a:lnTo>
                  <a:lnTo>
                    <a:pt x="805" y="1328"/>
                  </a:lnTo>
                  <a:lnTo>
                    <a:pt x="816" y="1328"/>
                  </a:lnTo>
                  <a:lnTo>
                    <a:pt x="826" y="1325"/>
                  </a:lnTo>
                  <a:lnTo>
                    <a:pt x="832" y="1321"/>
                  </a:lnTo>
                  <a:lnTo>
                    <a:pt x="812" y="1321"/>
                  </a:lnTo>
                  <a:lnTo>
                    <a:pt x="789" y="1323"/>
                  </a:lnTo>
                  <a:lnTo>
                    <a:pt x="785" y="1322"/>
                  </a:lnTo>
                  <a:lnTo>
                    <a:pt x="778" y="1317"/>
                  </a:lnTo>
                  <a:lnTo>
                    <a:pt x="778" y="1312"/>
                  </a:lnTo>
                  <a:lnTo>
                    <a:pt x="781" y="1308"/>
                  </a:lnTo>
                  <a:lnTo>
                    <a:pt x="782" y="1305"/>
                  </a:lnTo>
                  <a:lnTo>
                    <a:pt x="779" y="1297"/>
                  </a:lnTo>
                  <a:lnTo>
                    <a:pt x="780" y="1295"/>
                  </a:lnTo>
                  <a:lnTo>
                    <a:pt x="785" y="1288"/>
                  </a:lnTo>
                  <a:lnTo>
                    <a:pt x="792" y="1281"/>
                  </a:lnTo>
                  <a:lnTo>
                    <a:pt x="797" y="1280"/>
                  </a:lnTo>
                  <a:lnTo>
                    <a:pt x="807" y="1282"/>
                  </a:lnTo>
                  <a:lnTo>
                    <a:pt x="834" y="1285"/>
                  </a:lnTo>
                  <a:lnTo>
                    <a:pt x="838" y="1284"/>
                  </a:lnTo>
                  <a:lnTo>
                    <a:pt x="835" y="1281"/>
                  </a:lnTo>
                  <a:lnTo>
                    <a:pt x="830" y="1279"/>
                  </a:lnTo>
                  <a:lnTo>
                    <a:pt x="810" y="1275"/>
                  </a:lnTo>
                  <a:lnTo>
                    <a:pt x="806" y="1273"/>
                  </a:lnTo>
                  <a:lnTo>
                    <a:pt x="805" y="1271"/>
                  </a:lnTo>
                  <a:lnTo>
                    <a:pt x="805" y="1268"/>
                  </a:lnTo>
                  <a:lnTo>
                    <a:pt x="805" y="1263"/>
                  </a:lnTo>
                  <a:lnTo>
                    <a:pt x="807" y="1258"/>
                  </a:lnTo>
                  <a:lnTo>
                    <a:pt x="813" y="1248"/>
                  </a:lnTo>
                  <a:lnTo>
                    <a:pt x="832" y="1240"/>
                  </a:lnTo>
                  <a:lnTo>
                    <a:pt x="839" y="1239"/>
                  </a:lnTo>
                  <a:lnTo>
                    <a:pt x="846" y="1240"/>
                  </a:lnTo>
                  <a:lnTo>
                    <a:pt x="854" y="1243"/>
                  </a:lnTo>
                  <a:lnTo>
                    <a:pt x="857" y="1246"/>
                  </a:lnTo>
                  <a:lnTo>
                    <a:pt x="859" y="1250"/>
                  </a:lnTo>
                  <a:lnTo>
                    <a:pt x="860" y="1254"/>
                  </a:lnTo>
                  <a:lnTo>
                    <a:pt x="860" y="1260"/>
                  </a:lnTo>
                  <a:lnTo>
                    <a:pt x="860" y="1263"/>
                  </a:lnTo>
                  <a:lnTo>
                    <a:pt x="862" y="1267"/>
                  </a:lnTo>
                  <a:lnTo>
                    <a:pt x="866" y="1276"/>
                  </a:lnTo>
                  <a:lnTo>
                    <a:pt x="869" y="1279"/>
                  </a:lnTo>
                  <a:lnTo>
                    <a:pt x="884" y="1274"/>
                  </a:lnTo>
                  <a:lnTo>
                    <a:pt x="890" y="1273"/>
                  </a:lnTo>
                  <a:lnTo>
                    <a:pt x="896" y="1274"/>
                  </a:lnTo>
                  <a:lnTo>
                    <a:pt x="905" y="1280"/>
                  </a:lnTo>
                  <a:lnTo>
                    <a:pt x="917" y="1298"/>
                  </a:lnTo>
                  <a:lnTo>
                    <a:pt x="932" y="1315"/>
                  </a:lnTo>
                  <a:lnTo>
                    <a:pt x="931" y="1318"/>
                  </a:lnTo>
                  <a:lnTo>
                    <a:pt x="926" y="1325"/>
                  </a:lnTo>
                  <a:lnTo>
                    <a:pt x="925" y="1327"/>
                  </a:lnTo>
                  <a:lnTo>
                    <a:pt x="926" y="1329"/>
                  </a:lnTo>
                  <a:lnTo>
                    <a:pt x="931" y="1330"/>
                  </a:lnTo>
                  <a:lnTo>
                    <a:pt x="937" y="1329"/>
                  </a:lnTo>
                  <a:lnTo>
                    <a:pt x="942" y="1330"/>
                  </a:lnTo>
                  <a:lnTo>
                    <a:pt x="943" y="1332"/>
                  </a:lnTo>
                  <a:lnTo>
                    <a:pt x="945" y="1338"/>
                  </a:lnTo>
                  <a:lnTo>
                    <a:pt x="947" y="1349"/>
                  </a:lnTo>
                  <a:lnTo>
                    <a:pt x="950" y="1358"/>
                  </a:lnTo>
                  <a:lnTo>
                    <a:pt x="954" y="1363"/>
                  </a:lnTo>
                  <a:lnTo>
                    <a:pt x="957" y="1365"/>
                  </a:lnTo>
                  <a:lnTo>
                    <a:pt x="963" y="1366"/>
                  </a:lnTo>
                  <a:lnTo>
                    <a:pt x="968" y="1364"/>
                  </a:lnTo>
                  <a:lnTo>
                    <a:pt x="977" y="1365"/>
                  </a:lnTo>
                  <a:lnTo>
                    <a:pt x="1020" y="1371"/>
                  </a:lnTo>
                  <a:lnTo>
                    <a:pt x="1023" y="1370"/>
                  </a:lnTo>
                  <a:lnTo>
                    <a:pt x="1025" y="1367"/>
                  </a:lnTo>
                  <a:lnTo>
                    <a:pt x="1026" y="1361"/>
                  </a:lnTo>
                  <a:lnTo>
                    <a:pt x="1027" y="1356"/>
                  </a:lnTo>
                  <a:lnTo>
                    <a:pt x="1026" y="1350"/>
                  </a:lnTo>
                  <a:lnTo>
                    <a:pt x="1025" y="1347"/>
                  </a:lnTo>
                  <a:lnTo>
                    <a:pt x="998" y="1325"/>
                  </a:lnTo>
                  <a:lnTo>
                    <a:pt x="996" y="1317"/>
                  </a:lnTo>
                  <a:lnTo>
                    <a:pt x="1009" y="1305"/>
                  </a:lnTo>
                  <a:lnTo>
                    <a:pt x="1009" y="1301"/>
                  </a:lnTo>
                  <a:lnTo>
                    <a:pt x="1010" y="1298"/>
                  </a:lnTo>
                  <a:lnTo>
                    <a:pt x="1009" y="1293"/>
                  </a:lnTo>
                  <a:lnTo>
                    <a:pt x="1008" y="1288"/>
                  </a:lnTo>
                  <a:lnTo>
                    <a:pt x="1000" y="1279"/>
                  </a:lnTo>
                  <a:lnTo>
                    <a:pt x="994" y="1278"/>
                  </a:lnTo>
                  <a:lnTo>
                    <a:pt x="985" y="1268"/>
                  </a:lnTo>
                  <a:lnTo>
                    <a:pt x="983" y="1266"/>
                  </a:lnTo>
                  <a:lnTo>
                    <a:pt x="982" y="1262"/>
                  </a:lnTo>
                  <a:lnTo>
                    <a:pt x="981" y="1257"/>
                  </a:lnTo>
                  <a:lnTo>
                    <a:pt x="981" y="1254"/>
                  </a:lnTo>
                  <a:lnTo>
                    <a:pt x="983" y="1251"/>
                  </a:lnTo>
                  <a:lnTo>
                    <a:pt x="992" y="1242"/>
                  </a:lnTo>
                  <a:lnTo>
                    <a:pt x="996" y="1237"/>
                  </a:lnTo>
                  <a:lnTo>
                    <a:pt x="1007" y="1213"/>
                  </a:lnTo>
                  <a:lnTo>
                    <a:pt x="1013" y="1204"/>
                  </a:lnTo>
                  <a:lnTo>
                    <a:pt x="1016" y="1199"/>
                  </a:lnTo>
                  <a:lnTo>
                    <a:pt x="1020" y="1197"/>
                  </a:lnTo>
                  <a:lnTo>
                    <a:pt x="1029" y="1196"/>
                  </a:lnTo>
                  <a:lnTo>
                    <a:pt x="1038" y="1204"/>
                  </a:lnTo>
                  <a:lnTo>
                    <a:pt x="1040" y="1205"/>
                  </a:lnTo>
                  <a:lnTo>
                    <a:pt x="1040" y="1207"/>
                  </a:lnTo>
                  <a:lnTo>
                    <a:pt x="1040" y="1211"/>
                  </a:lnTo>
                  <a:lnTo>
                    <a:pt x="1039" y="1215"/>
                  </a:lnTo>
                  <a:lnTo>
                    <a:pt x="1036" y="1222"/>
                  </a:lnTo>
                  <a:lnTo>
                    <a:pt x="1035" y="1225"/>
                  </a:lnTo>
                  <a:lnTo>
                    <a:pt x="1035" y="1228"/>
                  </a:lnTo>
                  <a:lnTo>
                    <a:pt x="1037" y="1235"/>
                  </a:lnTo>
                  <a:lnTo>
                    <a:pt x="1038" y="1240"/>
                  </a:lnTo>
                  <a:lnTo>
                    <a:pt x="1038" y="1247"/>
                  </a:lnTo>
                  <a:lnTo>
                    <a:pt x="1039" y="1248"/>
                  </a:lnTo>
                  <a:lnTo>
                    <a:pt x="1044" y="1254"/>
                  </a:lnTo>
                  <a:lnTo>
                    <a:pt x="1049" y="1263"/>
                  </a:lnTo>
                  <a:lnTo>
                    <a:pt x="1051" y="1276"/>
                  </a:lnTo>
                  <a:lnTo>
                    <a:pt x="1049" y="1281"/>
                  </a:lnTo>
                  <a:lnTo>
                    <a:pt x="1046" y="1287"/>
                  </a:lnTo>
                  <a:lnTo>
                    <a:pt x="1043" y="1292"/>
                  </a:lnTo>
                  <a:lnTo>
                    <a:pt x="1042" y="1296"/>
                  </a:lnTo>
                  <a:lnTo>
                    <a:pt x="1043" y="1298"/>
                  </a:lnTo>
                  <a:lnTo>
                    <a:pt x="1046" y="1300"/>
                  </a:lnTo>
                  <a:close/>
                  <a:moveTo>
                    <a:pt x="1639" y="1239"/>
                  </a:moveTo>
                  <a:lnTo>
                    <a:pt x="1638" y="1241"/>
                  </a:lnTo>
                  <a:lnTo>
                    <a:pt x="1633" y="1240"/>
                  </a:lnTo>
                  <a:lnTo>
                    <a:pt x="1632" y="1242"/>
                  </a:lnTo>
                  <a:lnTo>
                    <a:pt x="1629" y="1240"/>
                  </a:lnTo>
                  <a:lnTo>
                    <a:pt x="1626" y="1237"/>
                  </a:lnTo>
                  <a:lnTo>
                    <a:pt x="1621" y="1229"/>
                  </a:lnTo>
                  <a:lnTo>
                    <a:pt x="1617" y="1218"/>
                  </a:lnTo>
                  <a:lnTo>
                    <a:pt x="1613" y="1207"/>
                  </a:lnTo>
                  <a:lnTo>
                    <a:pt x="1612" y="1205"/>
                  </a:lnTo>
                  <a:lnTo>
                    <a:pt x="1614" y="1200"/>
                  </a:lnTo>
                  <a:lnTo>
                    <a:pt x="1617" y="1197"/>
                  </a:lnTo>
                  <a:lnTo>
                    <a:pt x="1627" y="1193"/>
                  </a:lnTo>
                  <a:lnTo>
                    <a:pt x="1632" y="1193"/>
                  </a:lnTo>
                  <a:lnTo>
                    <a:pt x="1638" y="1201"/>
                  </a:lnTo>
                  <a:lnTo>
                    <a:pt x="1639" y="1203"/>
                  </a:lnTo>
                  <a:lnTo>
                    <a:pt x="1641" y="1207"/>
                  </a:lnTo>
                  <a:lnTo>
                    <a:pt x="1641" y="1210"/>
                  </a:lnTo>
                  <a:lnTo>
                    <a:pt x="1640" y="1212"/>
                  </a:lnTo>
                  <a:lnTo>
                    <a:pt x="1638" y="1218"/>
                  </a:lnTo>
                  <a:lnTo>
                    <a:pt x="1636" y="1222"/>
                  </a:lnTo>
                  <a:lnTo>
                    <a:pt x="1636" y="1226"/>
                  </a:lnTo>
                  <a:lnTo>
                    <a:pt x="1637" y="1232"/>
                  </a:lnTo>
                  <a:lnTo>
                    <a:pt x="1638" y="1235"/>
                  </a:lnTo>
                  <a:lnTo>
                    <a:pt x="1639" y="1237"/>
                  </a:lnTo>
                  <a:lnTo>
                    <a:pt x="1639" y="1239"/>
                  </a:lnTo>
                  <a:close/>
                  <a:moveTo>
                    <a:pt x="877" y="1206"/>
                  </a:moveTo>
                  <a:lnTo>
                    <a:pt x="873" y="1211"/>
                  </a:lnTo>
                  <a:lnTo>
                    <a:pt x="840" y="1204"/>
                  </a:lnTo>
                  <a:lnTo>
                    <a:pt x="838" y="1202"/>
                  </a:lnTo>
                  <a:lnTo>
                    <a:pt x="836" y="1199"/>
                  </a:lnTo>
                  <a:lnTo>
                    <a:pt x="842" y="1191"/>
                  </a:lnTo>
                  <a:lnTo>
                    <a:pt x="850" y="1188"/>
                  </a:lnTo>
                  <a:lnTo>
                    <a:pt x="867" y="1185"/>
                  </a:lnTo>
                  <a:lnTo>
                    <a:pt x="873" y="1188"/>
                  </a:lnTo>
                  <a:lnTo>
                    <a:pt x="877" y="1192"/>
                  </a:lnTo>
                  <a:lnTo>
                    <a:pt x="879" y="1195"/>
                  </a:lnTo>
                  <a:lnTo>
                    <a:pt x="880" y="1201"/>
                  </a:lnTo>
                  <a:lnTo>
                    <a:pt x="877" y="1206"/>
                  </a:lnTo>
                  <a:close/>
                  <a:moveTo>
                    <a:pt x="1493" y="1183"/>
                  </a:moveTo>
                  <a:lnTo>
                    <a:pt x="1500" y="1184"/>
                  </a:lnTo>
                  <a:lnTo>
                    <a:pt x="1504" y="1182"/>
                  </a:lnTo>
                  <a:lnTo>
                    <a:pt x="1509" y="1182"/>
                  </a:lnTo>
                  <a:lnTo>
                    <a:pt x="1515" y="1188"/>
                  </a:lnTo>
                  <a:lnTo>
                    <a:pt x="1521" y="1197"/>
                  </a:lnTo>
                  <a:lnTo>
                    <a:pt x="1526" y="1201"/>
                  </a:lnTo>
                  <a:lnTo>
                    <a:pt x="1528" y="1202"/>
                  </a:lnTo>
                  <a:lnTo>
                    <a:pt x="1528" y="1205"/>
                  </a:lnTo>
                  <a:lnTo>
                    <a:pt x="1529" y="1211"/>
                  </a:lnTo>
                  <a:lnTo>
                    <a:pt x="1529" y="1214"/>
                  </a:lnTo>
                  <a:lnTo>
                    <a:pt x="1528" y="1216"/>
                  </a:lnTo>
                  <a:lnTo>
                    <a:pt x="1526" y="1222"/>
                  </a:lnTo>
                  <a:lnTo>
                    <a:pt x="1524" y="1230"/>
                  </a:lnTo>
                  <a:lnTo>
                    <a:pt x="1521" y="1236"/>
                  </a:lnTo>
                  <a:lnTo>
                    <a:pt x="1519" y="1241"/>
                  </a:lnTo>
                  <a:lnTo>
                    <a:pt x="1518" y="1247"/>
                  </a:lnTo>
                  <a:lnTo>
                    <a:pt x="1521" y="1243"/>
                  </a:lnTo>
                  <a:lnTo>
                    <a:pt x="1535" y="1223"/>
                  </a:lnTo>
                  <a:lnTo>
                    <a:pt x="1544" y="1226"/>
                  </a:lnTo>
                  <a:lnTo>
                    <a:pt x="1558" y="1224"/>
                  </a:lnTo>
                  <a:lnTo>
                    <a:pt x="1573" y="1216"/>
                  </a:lnTo>
                  <a:lnTo>
                    <a:pt x="1581" y="1215"/>
                  </a:lnTo>
                  <a:lnTo>
                    <a:pt x="1589" y="1215"/>
                  </a:lnTo>
                  <a:lnTo>
                    <a:pt x="1595" y="1218"/>
                  </a:lnTo>
                  <a:lnTo>
                    <a:pt x="1607" y="1229"/>
                  </a:lnTo>
                  <a:lnTo>
                    <a:pt x="1611" y="1234"/>
                  </a:lnTo>
                  <a:lnTo>
                    <a:pt x="1613" y="1238"/>
                  </a:lnTo>
                  <a:lnTo>
                    <a:pt x="1613" y="1240"/>
                  </a:lnTo>
                  <a:lnTo>
                    <a:pt x="1611" y="1244"/>
                  </a:lnTo>
                  <a:lnTo>
                    <a:pt x="1603" y="1242"/>
                  </a:lnTo>
                  <a:lnTo>
                    <a:pt x="1591" y="1240"/>
                  </a:lnTo>
                  <a:lnTo>
                    <a:pt x="1588" y="1238"/>
                  </a:lnTo>
                  <a:lnTo>
                    <a:pt x="1586" y="1238"/>
                  </a:lnTo>
                  <a:lnTo>
                    <a:pt x="1584" y="1240"/>
                  </a:lnTo>
                  <a:lnTo>
                    <a:pt x="1586" y="1246"/>
                  </a:lnTo>
                  <a:lnTo>
                    <a:pt x="1588" y="1247"/>
                  </a:lnTo>
                  <a:lnTo>
                    <a:pt x="1603" y="1248"/>
                  </a:lnTo>
                  <a:lnTo>
                    <a:pt x="1654" y="1266"/>
                  </a:lnTo>
                  <a:lnTo>
                    <a:pt x="1656" y="1273"/>
                  </a:lnTo>
                  <a:lnTo>
                    <a:pt x="1655" y="1275"/>
                  </a:lnTo>
                  <a:lnTo>
                    <a:pt x="1654" y="1278"/>
                  </a:lnTo>
                  <a:lnTo>
                    <a:pt x="1650" y="1282"/>
                  </a:lnTo>
                  <a:lnTo>
                    <a:pt x="1621" y="1286"/>
                  </a:lnTo>
                  <a:lnTo>
                    <a:pt x="1604" y="1282"/>
                  </a:lnTo>
                  <a:lnTo>
                    <a:pt x="1591" y="1276"/>
                  </a:lnTo>
                  <a:lnTo>
                    <a:pt x="1586" y="1278"/>
                  </a:lnTo>
                  <a:lnTo>
                    <a:pt x="1590" y="1286"/>
                  </a:lnTo>
                  <a:lnTo>
                    <a:pt x="1598" y="1289"/>
                  </a:lnTo>
                  <a:lnTo>
                    <a:pt x="1605" y="1293"/>
                  </a:lnTo>
                  <a:lnTo>
                    <a:pt x="1608" y="1297"/>
                  </a:lnTo>
                  <a:lnTo>
                    <a:pt x="1623" y="1300"/>
                  </a:lnTo>
                  <a:lnTo>
                    <a:pt x="1626" y="1303"/>
                  </a:lnTo>
                  <a:lnTo>
                    <a:pt x="1630" y="1311"/>
                  </a:lnTo>
                  <a:lnTo>
                    <a:pt x="1633" y="1312"/>
                  </a:lnTo>
                  <a:lnTo>
                    <a:pt x="1638" y="1317"/>
                  </a:lnTo>
                  <a:lnTo>
                    <a:pt x="1641" y="1326"/>
                  </a:lnTo>
                  <a:lnTo>
                    <a:pt x="1642" y="1328"/>
                  </a:lnTo>
                  <a:lnTo>
                    <a:pt x="1646" y="1326"/>
                  </a:lnTo>
                  <a:lnTo>
                    <a:pt x="1654" y="1334"/>
                  </a:lnTo>
                  <a:lnTo>
                    <a:pt x="1656" y="1338"/>
                  </a:lnTo>
                  <a:lnTo>
                    <a:pt x="1656" y="1342"/>
                  </a:lnTo>
                  <a:lnTo>
                    <a:pt x="1655" y="1347"/>
                  </a:lnTo>
                  <a:lnTo>
                    <a:pt x="1651" y="1353"/>
                  </a:lnTo>
                  <a:lnTo>
                    <a:pt x="1643" y="1361"/>
                  </a:lnTo>
                  <a:lnTo>
                    <a:pt x="1642" y="1364"/>
                  </a:lnTo>
                  <a:lnTo>
                    <a:pt x="1652" y="1363"/>
                  </a:lnTo>
                  <a:lnTo>
                    <a:pt x="1654" y="1364"/>
                  </a:lnTo>
                  <a:lnTo>
                    <a:pt x="1665" y="1378"/>
                  </a:lnTo>
                  <a:lnTo>
                    <a:pt x="1667" y="1378"/>
                  </a:lnTo>
                  <a:lnTo>
                    <a:pt x="1668" y="1376"/>
                  </a:lnTo>
                  <a:lnTo>
                    <a:pt x="1669" y="1372"/>
                  </a:lnTo>
                  <a:lnTo>
                    <a:pt x="1668" y="1367"/>
                  </a:lnTo>
                  <a:lnTo>
                    <a:pt x="1667" y="1361"/>
                  </a:lnTo>
                  <a:lnTo>
                    <a:pt x="1668" y="1356"/>
                  </a:lnTo>
                  <a:lnTo>
                    <a:pt x="1669" y="1353"/>
                  </a:lnTo>
                  <a:lnTo>
                    <a:pt x="1672" y="1352"/>
                  </a:lnTo>
                  <a:lnTo>
                    <a:pt x="1674" y="1352"/>
                  </a:lnTo>
                  <a:lnTo>
                    <a:pt x="1677" y="1353"/>
                  </a:lnTo>
                  <a:lnTo>
                    <a:pt x="1688" y="1370"/>
                  </a:lnTo>
                  <a:lnTo>
                    <a:pt x="1703" y="1363"/>
                  </a:lnTo>
                  <a:lnTo>
                    <a:pt x="1706" y="1366"/>
                  </a:lnTo>
                  <a:lnTo>
                    <a:pt x="1709" y="1373"/>
                  </a:lnTo>
                  <a:lnTo>
                    <a:pt x="1709" y="1374"/>
                  </a:lnTo>
                  <a:lnTo>
                    <a:pt x="1715" y="1360"/>
                  </a:lnTo>
                  <a:lnTo>
                    <a:pt x="1718" y="1357"/>
                  </a:lnTo>
                  <a:lnTo>
                    <a:pt x="1732" y="1373"/>
                  </a:lnTo>
                  <a:lnTo>
                    <a:pt x="1741" y="1376"/>
                  </a:lnTo>
                  <a:lnTo>
                    <a:pt x="1745" y="1380"/>
                  </a:lnTo>
                  <a:lnTo>
                    <a:pt x="1751" y="1384"/>
                  </a:lnTo>
                  <a:lnTo>
                    <a:pt x="1760" y="1385"/>
                  </a:lnTo>
                  <a:lnTo>
                    <a:pt x="1762" y="1380"/>
                  </a:lnTo>
                  <a:lnTo>
                    <a:pt x="1756" y="1372"/>
                  </a:lnTo>
                  <a:lnTo>
                    <a:pt x="1759" y="1369"/>
                  </a:lnTo>
                  <a:lnTo>
                    <a:pt x="1772" y="1362"/>
                  </a:lnTo>
                  <a:lnTo>
                    <a:pt x="1779" y="1363"/>
                  </a:lnTo>
                  <a:lnTo>
                    <a:pt x="1791" y="1353"/>
                  </a:lnTo>
                  <a:lnTo>
                    <a:pt x="1799" y="1352"/>
                  </a:lnTo>
                  <a:lnTo>
                    <a:pt x="1803" y="1352"/>
                  </a:lnTo>
                  <a:lnTo>
                    <a:pt x="1819" y="1338"/>
                  </a:lnTo>
                  <a:lnTo>
                    <a:pt x="1822" y="1336"/>
                  </a:lnTo>
                  <a:lnTo>
                    <a:pt x="1825" y="1331"/>
                  </a:lnTo>
                  <a:lnTo>
                    <a:pt x="1831" y="1332"/>
                  </a:lnTo>
                  <a:lnTo>
                    <a:pt x="1847" y="1340"/>
                  </a:lnTo>
                  <a:lnTo>
                    <a:pt x="1852" y="1339"/>
                  </a:lnTo>
                  <a:lnTo>
                    <a:pt x="1869" y="1331"/>
                  </a:lnTo>
                  <a:lnTo>
                    <a:pt x="1875" y="1329"/>
                  </a:lnTo>
                  <a:lnTo>
                    <a:pt x="1882" y="1329"/>
                  </a:lnTo>
                  <a:lnTo>
                    <a:pt x="1898" y="1334"/>
                  </a:lnTo>
                  <a:lnTo>
                    <a:pt x="1910" y="1339"/>
                  </a:lnTo>
                  <a:lnTo>
                    <a:pt x="1914" y="1342"/>
                  </a:lnTo>
                  <a:lnTo>
                    <a:pt x="1912" y="1348"/>
                  </a:lnTo>
                  <a:lnTo>
                    <a:pt x="1913" y="1350"/>
                  </a:lnTo>
                  <a:lnTo>
                    <a:pt x="1915" y="1352"/>
                  </a:lnTo>
                  <a:lnTo>
                    <a:pt x="1918" y="1354"/>
                  </a:lnTo>
                  <a:lnTo>
                    <a:pt x="1934" y="1354"/>
                  </a:lnTo>
                  <a:lnTo>
                    <a:pt x="1940" y="1355"/>
                  </a:lnTo>
                  <a:lnTo>
                    <a:pt x="1945" y="1362"/>
                  </a:lnTo>
                  <a:lnTo>
                    <a:pt x="1947" y="1364"/>
                  </a:lnTo>
                  <a:lnTo>
                    <a:pt x="1947" y="1367"/>
                  </a:lnTo>
                  <a:lnTo>
                    <a:pt x="1942" y="1374"/>
                  </a:lnTo>
                  <a:lnTo>
                    <a:pt x="1942" y="1375"/>
                  </a:lnTo>
                  <a:lnTo>
                    <a:pt x="1947" y="1376"/>
                  </a:lnTo>
                  <a:lnTo>
                    <a:pt x="1959" y="1377"/>
                  </a:lnTo>
                  <a:lnTo>
                    <a:pt x="1961" y="1378"/>
                  </a:lnTo>
                  <a:lnTo>
                    <a:pt x="1964" y="1386"/>
                  </a:lnTo>
                  <a:lnTo>
                    <a:pt x="1966" y="1398"/>
                  </a:lnTo>
                  <a:lnTo>
                    <a:pt x="1966" y="1402"/>
                  </a:lnTo>
                  <a:lnTo>
                    <a:pt x="1962" y="1410"/>
                  </a:lnTo>
                  <a:lnTo>
                    <a:pt x="1951" y="1420"/>
                  </a:lnTo>
                  <a:lnTo>
                    <a:pt x="1939" y="1428"/>
                  </a:lnTo>
                  <a:lnTo>
                    <a:pt x="1938" y="1430"/>
                  </a:lnTo>
                  <a:lnTo>
                    <a:pt x="1942" y="1435"/>
                  </a:lnTo>
                  <a:lnTo>
                    <a:pt x="1947" y="1437"/>
                  </a:lnTo>
                  <a:lnTo>
                    <a:pt x="1949" y="1436"/>
                  </a:lnTo>
                  <a:lnTo>
                    <a:pt x="1959" y="1432"/>
                  </a:lnTo>
                  <a:lnTo>
                    <a:pt x="1961" y="1432"/>
                  </a:lnTo>
                  <a:lnTo>
                    <a:pt x="1966" y="1436"/>
                  </a:lnTo>
                  <a:lnTo>
                    <a:pt x="1968" y="1439"/>
                  </a:lnTo>
                  <a:lnTo>
                    <a:pt x="1970" y="1445"/>
                  </a:lnTo>
                  <a:lnTo>
                    <a:pt x="1966" y="1449"/>
                  </a:lnTo>
                  <a:lnTo>
                    <a:pt x="1952" y="1456"/>
                  </a:lnTo>
                  <a:lnTo>
                    <a:pt x="1944" y="1448"/>
                  </a:lnTo>
                  <a:lnTo>
                    <a:pt x="1941" y="1446"/>
                  </a:lnTo>
                  <a:lnTo>
                    <a:pt x="1939" y="1447"/>
                  </a:lnTo>
                  <a:lnTo>
                    <a:pt x="1940" y="1450"/>
                  </a:lnTo>
                  <a:lnTo>
                    <a:pt x="1945" y="1456"/>
                  </a:lnTo>
                  <a:lnTo>
                    <a:pt x="1946" y="1460"/>
                  </a:lnTo>
                  <a:lnTo>
                    <a:pt x="1945" y="1462"/>
                  </a:lnTo>
                  <a:lnTo>
                    <a:pt x="1943" y="1465"/>
                  </a:lnTo>
                  <a:lnTo>
                    <a:pt x="1944" y="1471"/>
                  </a:lnTo>
                  <a:lnTo>
                    <a:pt x="1943" y="1477"/>
                  </a:lnTo>
                  <a:lnTo>
                    <a:pt x="1942" y="1485"/>
                  </a:lnTo>
                  <a:lnTo>
                    <a:pt x="1942" y="1486"/>
                  </a:lnTo>
                  <a:lnTo>
                    <a:pt x="1911" y="1487"/>
                  </a:lnTo>
                  <a:lnTo>
                    <a:pt x="1907" y="1489"/>
                  </a:lnTo>
                  <a:lnTo>
                    <a:pt x="1899" y="1495"/>
                  </a:lnTo>
                  <a:lnTo>
                    <a:pt x="1893" y="1498"/>
                  </a:lnTo>
                  <a:lnTo>
                    <a:pt x="1888" y="1499"/>
                  </a:lnTo>
                  <a:lnTo>
                    <a:pt x="1884" y="1498"/>
                  </a:lnTo>
                  <a:lnTo>
                    <a:pt x="1873" y="1491"/>
                  </a:lnTo>
                  <a:lnTo>
                    <a:pt x="1866" y="1493"/>
                  </a:lnTo>
                  <a:lnTo>
                    <a:pt x="1863" y="1492"/>
                  </a:lnTo>
                  <a:lnTo>
                    <a:pt x="1857" y="1488"/>
                  </a:lnTo>
                  <a:lnTo>
                    <a:pt x="1855" y="1485"/>
                  </a:lnTo>
                  <a:lnTo>
                    <a:pt x="1853" y="1480"/>
                  </a:lnTo>
                  <a:lnTo>
                    <a:pt x="1851" y="1473"/>
                  </a:lnTo>
                  <a:lnTo>
                    <a:pt x="1851" y="1468"/>
                  </a:lnTo>
                  <a:lnTo>
                    <a:pt x="1852" y="1461"/>
                  </a:lnTo>
                  <a:lnTo>
                    <a:pt x="1851" y="1457"/>
                  </a:lnTo>
                  <a:lnTo>
                    <a:pt x="1849" y="1457"/>
                  </a:lnTo>
                  <a:lnTo>
                    <a:pt x="1847" y="1456"/>
                  </a:lnTo>
                  <a:lnTo>
                    <a:pt x="1841" y="1449"/>
                  </a:lnTo>
                  <a:lnTo>
                    <a:pt x="1838" y="1447"/>
                  </a:lnTo>
                  <a:lnTo>
                    <a:pt x="1837" y="1448"/>
                  </a:lnTo>
                  <a:lnTo>
                    <a:pt x="1838" y="1454"/>
                  </a:lnTo>
                  <a:lnTo>
                    <a:pt x="1839" y="1456"/>
                  </a:lnTo>
                  <a:lnTo>
                    <a:pt x="1843" y="1459"/>
                  </a:lnTo>
                  <a:lnTo>
                    <a:pt x="1844" y="1463"/>
                  </a:lnTo>
                  <a:lnTo>
                    <a:pt x="1842" y="1475"/>
                  </a:lnTo>
                  <a:lnTo>
                    <a:pt x="1841" y="1477"/>
                  </a:lnTo>
                  <a:lnTo>
                    <a:pt x="1838" y="1485"/>
                  </a:lnTo>
                  <a:lnTo>
                    <a:pt x="1835" y="1488"/>
                  </a:lnTo>
                  <a:lnTo>
                    <a:pt x="1827" y="1488"/>
                  </a:lnTo>
                  <a:lnTo>
                    <a:pt x="1815" y="1494"/>
                  </a:lnTo>
                  <a:lnTo>
                    <a:pt x="1809" y="1495"/>
                  </a:lnTo>
                  <a:lnTo>
                    <a:pt x="1801" y="1493"/>
                  </a:lnTo>
                  <a:lnTo>
                    <a:pt x="1797" y="1490"/>
                  </a:lnTo>
                  <a:lnTo>
                    <a:pt x="1794" y="1487"/>
                  </a:lnTo>
                  <a:lnTo>
                    <a:pt x="1790" y="1483"/>
                  </a:lnTo>
                  <a:lnTo>
                    <a:pt x="1789" y="1483"/>
                  </a:lnTo>
                  <a:lnTo>
                    <a:pt x="1788" y="1492"/>
                  </a:lnTo>
                  <a:lnTo>
                    <a:pt x="1786" y="1493"/>
                  </a:lnTo>
                  <a:lnTo>
                    <a:pt x="1784" y="1493"/>
                  </a:lnTo>
                  <a:lnTo>
                    <a:pt x="1780" y="1490"/>
                  </a:lnTo>
                  <a:lnTo>
                    <a:pt x="1776" y="1484"/>
                  </a:lnTo>
                  <a:lnTo>
                    <a:pt x="1775" y="1484"/>
                  </a:lnTo>
                  <a:lnTo>
                    <a:pt x="1775" y="1487"/>
                  </a:lnTo>
                  <a:lnTo>
                    <a:pt x="1774" y="1490"/>
                  </a:lnTo>
                  <a:lnTo>
                    <a:pt x="1773" y="1491"/>
                  </a:lnTo>
                  <a:lnTo>
                    <a:pt x="1765" y="1496"/>
                  </a:lnTo>
                  <a:lnTo>
                    <a:pt x="1760" y="1496"/>
                  </a:lnTo>
                  <a:lnTo>
                    <a:pt x="1755" y="1491"/>
                  </a:lnTo>
                  <a:lnTo>
                    <a:pt x="1752" y="1491"/>
                  </a:lnTo>
                  <a:lnTo>
                    <a:pt x="1748" y="1494"/>
                  </a:lnTo>
                  <a:lnTo>
                    <a:pt x="1738" y="1489"/>
                  </a:lnTo>
                  <a:lnTo>
                    <a:pt x="1736" y="1489"/>
                  </a:lnTo>
                  <a:lnTo>
                    <a:pt x="1737" y="1497"/>
                  </a:lnTo>
                  <a:lnTo>
                    <a:pt x="1734" y="1498"/>
                  </a:lnTo>
                  <a:lnTo>
                    <a:pt x="1727" y="1498"/>
                  </a:lnTo>
                  <a:lnTo>
                    <a:pt x="1715" y="1495"/>
                  </a:lnTo>
                  <a:lnTo>
                    <a:pt x="1708" y="1499"/>
                  </a:lnTo>
                  <a:lnTo>
                    <a:pt x="1695" y="1497"/>
                  </a:lnTo>
                  <a:lnTo>
                    <a:pt x="1681" y="1496"/>
                  </a:lnTo>
                  <a:lnTo>
                    <a:pt x="1679" y="1495"/>
                  </a:lnTo>
                  <a:lnTo>
                    <a:pt x="1677" y="1490"/>
                  </a:lnTo>
                  <a:lnTo>
                    <a:pt x="1677" y="1487"/>
                  </a:lnTo>
                  <a:lnTo>
                    <a:pt x="1678" y="1483"/>
                  </a:lnTo>
                  <a:lnTo>
                    <a:pt x="1679" y="1476"/>
                  </a:lnTo>
                  <a:lnTo>
                    <a:pt x="1683" y="1466"/>
                  </a:lnTo>
                  <a:lnTo>
                    <a:pt x="1684" y="1461"/>
                  </a:lnTo>
                  <a:lnTo>
                    <a:pt x="1681" y="1459"/>
                  </a:lnTo>
                  <a:lnTo>
                    <a:pt x="1679" y="1456"/>
                  </a:lnTo>
                  <a:lnTo>
                    <a:pt x="1678" y="1456"/>
                  </a:lnTo>
                  <a:lnTo>
                    <a:pt x="1673" y="1459"/>
                  </a:lnTo>
                  <a:lnTo>
                    <a:pt x="1670" y="1470"/>
                  </a:lnTo>
                  <a:lnTo>
                    <a:pt x="1668" y="1473"/>
                  </a:lnTo>
                  <a:lnTo>
                    <a:pt x="1666" y="1470"/>
                  </a:lnTo>
                  <a:lnTo>
                    <a:pt x="1666" y="1463"/>
                  </a:lnTo>
                  <a:lnTo>
                    <a:pt x="1665" y="1460"/>
                  </a:lnTo>
                  <a:lnTo>
                    <a:pt x="1663" y="1461"/>
                  </a:lnTo>
                  <a:lnTo>
                    <a:pt x="1662" y="1462"/>
                  </a:lnTo>
                  <a:lnTo>
                    <a:pt x="1661" y="1466"/>
                  </a:lnTo>
                  <a:lnTo>
                    <a:pt x="1659" y="1467"/>
                  </a:lnTo>
                  <a:lnTo>
                    <a:pt x="1657" y="1466"/>
                  </a:lnTo>
                  <a:lnTo>
                    <a:pt x="1656" y="1468"/>
                  </a:lnTo>
                  <a:lnTo>
                    <a:pt x="1657" y="1472"/>
                  </a:lnTo>
                  <a:lnTo>
                    <a:pt x="1657" y="1476"/>
                  </a:lnTo>
                  <a:lnTo>
                    <a:pt x="1657" y="1479"/>
                  </a:lnTo>
                  <a:lnTo>
                    <a:pt x="1654" y="1483"/>
                  </a:lnTo>
                  <a:lnTo>
                    <a:pt x="1648" y="1487"/>
                  </a:lnTo>
                  <a:lnTo>
                    <a:pt x="1645" y="1489"/>
                  </a:lnTo>
                  <a:lnTo>
                    <a:pt x="1636" y="1490"/>
                  </a:lnTo>
                  <a:lnTo>
                    <a:pt x="1630" y="1489"/>
                  </a:lnTo>
                  <a:lnTo>
                    <a:pt x="1619" y="1483"/>
                  </a:lnTo>
                  <a:lnTo>
                    <a:pt x="1613" y="1482"/>
                  </a:lnTo>
                  <a:lnTo>
                    <a:pt x="1606" y="1472"/>
                  </a:lnTo>
                  <a:lnTo>
                    <a:pt x="1600" y="1470"/>
                  </a:lnTo>
                  <a:lnTo>
                    <a:pt x="1600" y="1466"/>
                  </a:lnTo>
                  <a:lnTo>
                    <a:pt x="1603" y="1459"/>
                  </a:lnTo>
                  <a:lnTo>
                    <a:pt x="1603" y="1457"/>
                  </a:lnTo>
                  <a:lnTo>
                    <a:pt x="1595" y="1467"/>
                  </a:lnTo>
                  <a:lnTo>
                    <a:pt x="1594" y="1470"/>
                  </a:lnTo>
                  <a:lnTo>
                    <a:pt x="1594" y="1478"/>
                  </a:lnTo>
                  <a:lnTo>
                    <a:pt x="1594" y="1478"/>
                  </a:lnTo>
                  <a:lnTo>
                    <a:pt x="1588" y="1476"/>
                  </a:lnTo>
                  <a:lnTo>
                    <a:pt x="1583" y="1478"/>
                  </a:lnTo>
                  <a:lnTo>
                    <a:pt x="1581" y="1477"/>
                  </a:lnTo>
                  <a:lnTo>
                    <a:pt x="1578" y="1472"/>
                  </a:lnTo>
                  <a:lnTo>
                    <a:pt x="1571" y="1467"/>
                  </a:lnTo>
                  <a:lnTo>
                    <a:pt x="1568" y="1460"/>
                  </a:lnTo>
                  <a:lnTo>
                    <a:pt x="1564" y="1441"/>
                  </a:lnTo>
                  <a:lnTo>
                    <a:pt x="1561" y="1428"/>
                  </a:lnTo>
                  <a:lnTo>
                    <a:pt x="1562" y="1426"/>
                  </a:lnTo>
                  <a:lnTo>
                    <a:pt x="1565" y="1422"/>
                  </a:lnTo>
                  <a:lnTo>
                    <a:pt x="1564" y="1420"/>
                  </a:lnTo>
                  <a:lnTo>
                    <a:pt x="1560" y="1412"/>
                  </a:lnTo>
                  <a:lnTo>
                    <a:pt x="1556" y="1406"/>
                  </a:lnTo>
                  <a:lnTo>
                    <a:pt x="1554" y="1402"/>
                  </a:lnTo>
                  <a:lnTo>
                    <a:pt x="1554" y="1398"/>
                  </a:lnTo>
                  <a:lnTo>
                    <a:pt x="1553" y="1391"/>
                  </a:lnTo>
                  <a:lnTo>
                    <a:pt x="1553" y="1387"/>
                  </a:lnTo>
                  <a:lnTo>
                    <a:pt x="1554" y="1384"/>
                  </a:lnTo>
                  <a:lnTo>
                    <a:pt x="1556" y="1375"/>
                  </a:lnTo>
                  <a:lnTo>
                    <a:pt x="1563" y="1358"/>
                  </a:lnTo>
                  <a:lnTo>
                    <a:pt x="1564" y="1355"/>
                  </a:lnTo>
                  <a:lnTo>
                    <a:pt x="1565" y="1352"/>
                  </a:lnTo>
                  <a:lnTo>
                    <a:pt x="1564" y="1343"/>
                  </a:lnTo>
                  <a:lnTo>
                    <a:pt x="1563" y="1334"/>
                  </a:lnTo>
                  <a:lnTo>
                    <a:pt x="1560" y="1327"/>
                  </a:lnTo>
                  <a:lnTo>
                    <a:pt x="1557" y="1318"/>
                  </a:lnTo>
                  <a:lnTo>
                    <a:pt x="1552" y="1309"/>
                  </a:lnTo>
                  <a:lnTo>
                    <a:pt x="1544" y="1292"/>
                  </a:lnTo>
                  <a:lnTo>
                    <a:pt x="1539" y="1279"/>
                  </a:lnTo>
                  <a:lnTo>
                    <a:pt x="1532" y="1260"/>
                  </a:lnTo>
                  <a:lnTo>
                    <a:pt x="1529" y="1258"/>
                  </a:lnTo>
                  <a:lnTo>
                    <a:pt x="1525" y="1259"/>
                  </a:lnTo>
                  <a:lnTo>
                    <a:pt x="1517" y="1265"/>
                  </a:lnTo>
                  <a:lnTo>
                    <a:pt x="1514" y="1268"/>
                  </a:lnTo>
                  <a:lnTo>
                    <a:pt x="1513" y="1271"/>
                  </a:lnTo>
                  <a:lnTo>
                    <a:pt x="1507" y="1271"/>
                  </a:lnTo>
                  <a:lnTo>
                    <a:pt x="1491" y="1270"/>
                  </a:lnTo>
                  <a:lnTo>
                    <a:pt x="1484" y="1267"/>
                  </a:lnTo>
                  <a:lnTo>
                    <a:pt x="1479" y="1268"/>
                  </a:lnTo>
                  <a:lnTo>
                    <a:pt x="1471" y="1273"/>
                  </a:lnTo>
                  <a:lnTo>
                    <a:pt x="1462" y="1272"/>
                  </a:lnTo>
                  <a:lnTo>
                    <a:pt x="1456" y="1259"/>
                  </a:lnTo>
                  <a:lnTo>
                    <a:pt x="1444" y="1251"/>
                  </a:lnTo>
                  <a:lnTo>
                    <a:pt x="1440" y="1247"/>
                  </a:lnTo>
                  <a:lnTo>
                    <a:pt x="1438" y="1242"/>
                  </a:lnTo>
                  <a:lnTo>
                    <a:pt x="1438" y="1238"/>
                  </a:lnTo>
                  <a:lnTo>
                    <a:pt x="1445" y="1235"/>
                  </a:lnTo>
                  <a:lnTo>
                    <a:pt x="1449" y="1231"/>
                  </a:lnTo>
                  <a:lnTo>
                    <a:pt x="1450" y="1228"/>
                  </a:lnTo>
                  <a:lnTo>
                    <a:pt x="1443" y="1231"/>
                  </a:lnTo>
                  <a:lnTo>
                    <a:pt x="1440" y="1231"/>
                  </a:lnTo>
                  <a:lnTo>
                    <a:pt x="1419" y="1212"/>
                  </a:lnTo>
                  <a:lnTo>
                    <a:pt x="1412" y="1208"/>
                  </a:lnTo>
                  <a:lnTo>
                    <a:pt x="1411" y="1207"/>
                  </a:lnTo>
                  <a:lnTo>
                    <a:pt x="1410" y="1205"/>
                  </a:lnTo>
                  <a:lnTo>
                    <a:pt x="1410" y="1202"/>
                  </a:lnTo>
                  <a:lnTo>
                    <a:pt x="1411" y="1198"/>
                  </a:lnTo>
                  <a:lnTo>
                    <a:pt x="1417" y="1203"/>
                  </a:lnTo>
                  <a:lnTo>
                    <a:pt x="1420" y="1203"/>
                  </a:lnTo>
                  <a:lnTo>
                    <a:pt x="1425" y="1202"/>
                  </a:lnTo>
                  <a:lnTo>
                    <a:pt x="1426" y="1199"/>
                  </a:lnTo>
                  <a:lnTo>
                    <a:pt x="1425" y="1197"/>
                  </a:lnTo>
                  <a:lnTo>
                    <a:pt x="1418" y="1191"/>
                  </a:lnTo>
                  <a:lnTo>
                    <a:pt x="1414" y="1186"/>
                  </a:lnTo>
                  <a:lnTo>
                    <a:pt x="1413" y="1182"/>
                  </a:lnTo>
                  <a:lnTo>
                    <a:pt x="1414" y="1177"/>
                  </a:lnTo>
                  <a:lnTo>
                    <a:pt x="1414" y="1174"/>
                  </a:lnTo>
                  <a:lnTo>
                    <a:pt x="1417" y="1172"/>
                  </a:lnTo>
                  <a:lnTo>
                    <a:pt x="1421" y="1172"/>
                  </a:lnTo>
                  <a:lnTo>
                    <a:pt x="1427" y="1169"/>
                  </a:lnTo>
                  <a:lnTo>
                    <a:pt x="1437" y="1163"/>
                  </a:lnTo>
                  <a:lnTo>
                    <a:pt x="1444" y="1161"/>
                  </a:lnTo>
                  <a:lnTo>
                    <a:pt x="1450" y="1161"/>
                  </a:lnTo>
                  <a:lnTo>
                    <a:pt x="1467" y="1168"/>
                  </a:lnTo>
                  <a:lnTo>
                    <a:pt x="1483" y="1176"/>
                  </a:lnTo>
                  <a:lnTo>
                    <a:pt x="1493" y="1183"/>
                  </a:lnTo>
                  <a:close/>
                  <a:moveTo>
                    <a:pt x="814" y="1118"/>
                  </a:moveTo>
                  <a:lnTo>
                    <a:pt x="816" y="1123"/>
                  </a:lnTo>
                  <a:lnTo>
                    <a:pt x="816" y="1126"/>
                  </a:lnTo>
                  <a:lnTo>
                    <a:pt x="815" y="1128"/>
                  </a:lnTo>
                  <a:lnTo>
                    <a:pt x="811" y="1132"/>
                  </a:lnTo>
                  <a:lnTo>
                    <a:pt x="792" y="1145"/>
                  </a:lnTo>
                  <a:lnTo>
                    <a:pt x="789" y="1150"/>
                  </a:lnTo>
                  <a:lnTo>
                    <a:pt x="790" y="1156"/>
                  </a:lnTo>
                  <a:lnTo>
                    <a:pt x="797" y="1166"/>
                  </a:lnTo>
                  <a:lnTo>
                    <a:pt x="804" y="1174"/>
                  </a:lnTo>
                  <a:lnTo>
                    <a:pt x="805" y="1179"/>
                  </a:lnTo>
                  <a:lnTo>
                    <a:pt x="802" y="1183"/>
                  </a:lnTo>
                  <a:lnTo>
                    <a:pt x="796" y="1181"/>
                  </a:lnTo>
                  <a:lnTo>
                    <a:pt x="794" y="1182"/>
                  </a:lnTo>
                  <a:lnTo>
                    <a:pt x="791" y="1184"/>
                  </a:lnTo>
                  <a:lnTo>
                    <a:pt x="792" y="1188"/>
                  </a:lnTo>
                  <a:lnTo>
                    <a:pt x="799" y="1201"/>
                  </a:lnTo>
                  <a:lnTo>
                    <a:pt x="801" y="1207"/>
                  </a:lnTo>
                  <a:lnTo>
                    <a:pt x="801" y="1211"/>
                  </a:lnTo>
                  <a:lnTo>
                    <a:pt x="800" y="1214"/>
                  </a:lnTo>
                  <a:lnTo>
                    <a:pt x="797" y="1219"/>
                  </a:lnTo>
                  <a:lnTo>
                    <a:pt x="792" y="1224"/>
                  </a:lnTo>
                  <a:lnTo>
                    <a:pt x="784" y="1229"/>
                  </a:lnTo>
                  <a:lnTo>
                    <a:pt x="767" y="1235"/>
                  </a:lnTo>
                  <a:lnTo>
                    <a:pt x="767" y="1240"/>
                  </a:lnTo>
                  <a:lnTo>
                    <a:pt x="767" y="1244"/>
                  </a:lnTo>
                  <a:lnTo>
                    <a:pt x="767" y="1253"/>
                  </a:lnTo>
                  <a:lnTo>
                    <a:pt x="766" y="1257"/>
                  </a:lnTo>
                  <a:lnTo>
                    <a:pt x="764" y="1264"/>
                  </a:lnTo>
                  <a:lnTo>
                    <a:pt x="762" y="1267"/>
                  </a:lnTo>
                  <a:lnTo>
                    <a:pt x="760" y="1270"/>
                  </a:lnTo>
                  <a:lnTo>
                    <a:pt x="756" y="1271"/>
                  </a:lnTo>
                  <a:lnTo>
                    <a:pt x="751" y="1271"/>
                  </a:lnTo>
                  <a:lnTo>
                    <a:pt x="744" y="1265"/>
                  </a:lnTo>
                  <a:lnTo>
                    <a:pt x="740" y="1261"/>
                  </a:lnTo>
                  <a:lnTo>
                    <a:pt x="736" y="1253"/>
                  </a:lnTo>
                  <a:lnTo>
                    <a:pt x="735" y="1247"/>
                  </a:lnTo>
                  <a:lnTo>
                    <a:pt x="736" y="1240"/>
                  </a:lnTo>
                  <a:lnTo>
                    <a:pt x="737" y="1230"/>
                  </a:lnTo>
                  <a:lnTo>
                    <a:pt x="739" y="1219"/>
                  </a:lnTo>
                  <a:lnTo>
                    <a:pt x="742" y="1208"/>
                  </a:lnTo>
                  <a:lnTo>
                    <a:pt x="742" y="1201"/>
                  </a:lnTo>
                  <a:lnTo>
                    <a:pt x="741" y="1198"/>
                  </a:lnTo>
                  <a:lnTo>
                    <a:pt x="739" y="1197"/>
                  </a:lnTo>
                  <a:lnTo>
                    <a:pt x="733" y="1202"/>
                  </a:lnTo>
                  <a:lnTo>
                    <a:pt x="729" y="1203"/>
                  </a:lnTo>
                  <a:lnTo>
                    <a:pt x="726" y="1207"/>
                  </a:lnTo>
                  <a:lnTo>
                    <a:pt x="724" y="1212"/>
                  </a:lnTo>
                  <a:lnTo>
                    <a:pt x="722" y="1218"/>
                  </a:lnTo>
                  <a:lnTo>
                    <a:pt x="721" y="1228"/>
                  </a:lnTo>
                  <a:lnTo>
                    <a:pt x="720" y="1233"/>
                  </a:lnTo>
                  <a:lnTo>
                    <a:pt x="717" y="1237"/>
                  </a:lnTo>
                  <a:lnTo>
                    <a:pt x="712" y="1237"/>
                  </a:lnTo>
                  <a:lnTo>
                    <a:pt x="710" y="1238"/>
                  </a:lnTo>
                  <a:lnTo>
                    <a:pt x="709" y="1242"/>
                  </a:lnTo>
                  <a:lnTo>
                    <a:pt x="710" y="1244"/>
                  </a:lnTo>
                  <a:lnTo>
                    <a:pt x="715" y="1251"/>
                  </a:lnTo>
                  <a:lnTo>
                    <a:pt x="715" y="1258"/>
                  </a:lnTo>
                  <a:lnTo>
                    <a:pt x="715" y="1262"/>
                  </a:lnTo>
                  <a:lnTo>
                    <a:pt x="709" y="1270"/>
                  </a:lnTo>
                  <a:lnTo>
                    <a:pt x="708" y="1273"/>
                  </a:lnTo>
                  <a:lnTo>
                    <a:pt x="705" y="1285"/>
                  </a:lnTo>
                  <a:lnTo>
                    <a:pt x="704" y="1288"/>
                  </a:lnTo>
                  <a:lnTo>
                    <a:pt x="701" y="1290"/>
                  </a:lnTo>
                  <a:lnTo>
                    <a:pt x="698" y="1290"/>
                  </a:lnTo>
                  <a:lnTo>
                    <a:pt x="696" y="1286"/>
                  </a:lnTo>
                  <a:lnTo>
                    <a:pt x="692" y="1278"/>
                  </a:lnTo>
                  <a:lnTo>
                    <a:pt x="689" y="1270"/>
                  </a:lnTo>
                  <a:lnTo>
                    <a:pt x="688" y="1264"/>
                  </a:lnTo>
                  <a:lnTo>
                    <a:pt x="687" y="1262"/>
                  </a:lnTo>
                  <a:lnTo>
                    <a:pt x="685" y="1263"/>
                  </a:lnTo>
                  <a:lnTo>
                    <a:pt x="683" y="1270"/>
                  </a:lnTo>
                  <a:lnTo>
                    <a:pt x="683" y="1274"/>
                  </a:lnTo>
                  <a:lnTo>
                    <a:pt x="683" y="1282"/>
                  </a:lnTo>
                  <a:lnTo>
                    <a:pt x="683" y="1286"/>
                  </a:lnTo>
                  <a:lnTo>
                    <a:pt x="680" y="1292"/>
                  </a:lnTo>
                  <a:lnTo>
                    <a:pt x="681" y="1294"/>
                  </a:lnTo>
                  <a:lnTo>
                    <a:pt x="686" y="1300"/>
                  </a:lnTo>
                  <a:lnTo>
                    <a:pt x="687" y="1303"/>
                  </a:lnTo>
                  <a:lnTo>
                    <a:pt x="687" y="1307"/>
                  </a:lnTo>
                  <a:lnTo>
                    <a:pt x="686" y="1309"/>
                  </a:lnTo>
                  <a:lnTo>
                    <a:pt x="684" y="1309"/>
                  </a:lnTo>
                  <a:lnTo>
                    <a:pt x="682" y="1314"/>
                  </a:lnTo>
                  <a:lnTo>
                    <a:pt x="680" y="1318"/>
                  </a:lnTo>
                  <a:lnTo>
                    <a:pt x="674" y="1326"/>
                  </a:lnTo>
                  <a:lnTo>
                    <a:pt x="667" y="1326"/>
                  </a:lnTo>
                  <a:lnTo>
                    <a:pt x="660" y="1330"/>
                  </a:lnTo>
                  <a:lnTo>
                    <a:pt x="658" y="1330"/>
                  </a:lnTo>
                  <a:lnTo>
                    <a:pt x="657" y="1324"/>
                  </a:lnTo>
                  <a:lnTo>
                    <a:pt x="655" y="1312"/>
                  </a:lnTo>
                  <a:lnTo>
                    <a:pt x="654" y="1306"/>
                  </a:lnTo>
                  <a:lnTo>
                    <a:pt x="651" y="1303"/>
                  </a:lnTo>
                  <a:lnTo>
                    <a:pt x="648" y="1289"/>
                  </a:lnTo>
                  <a:lnTo>
                    <a:pt x="647" y="1285"/>
                  </a:lnTo>
                  <a:lnTo>
                    <a:pt x="646" y="1283"/>
                  </a:lnTo>
                  <a:lnTo>
                    <a:pt x="645" y="1283"/>
                  </a:lnTo>
                  <a:lnTo>
                    <a:pt x="643" y="1285"/>
                  </a:lnTo>
                  <a:lnTo>
                    <a:pt x="639" y="1305"/>
                  </a:lnTo>
                  <a:lnTo>
                    <a:pt x="633" y="1309"/>
                  </a:lnTo>
                  <a:lnTo>
                    <a:pt x="629" y="1310"/>
                  </a:lnTo>
                  <a:lnTo>
                    <a:pt x="626" y="1309"/>
                  </a:lnTo>
                  <a:lnTo>
                    <a:pt x="617" y="1305"/>
                  </a:lnTo>
                  <a:lnTo>
                    <a:pt x="610" y="1303"/>
                  </a:lnTo>
                  <a:lnTo>
                    <a:pt x="606" y="1305"/>
                  </a:lnTo>
                  <a:lnTo>
                    <a:pt x="598" y="1312"/>
                  </a:lnTo>
                  <a:lnTo>
                    <a:pt x="595" y="1314"/>
                  </a:lnTo>
                  <a:lnTo>
                    <a:pt x="591" y="1313"/>
                  </a:lnTo>
                  <a:lnTo>
                    <a:pt x="589" y="1311"/>
                  </a:lnTo>
                  <a:lnTo>
                    <a:pt x="587" y="1306"/>
                  </a:lnTo>
                  <a:lnTo>
                    <a:pt x="587" y="1303"/>
                  </a:lnTo>
                  <a:lnTo>
                    <a:pt x="588" y="1302"/>
                  </a:lnTo>
                  <a:lnTo>
                    <a:pt x="590" y="1296"/>
                  </a:lnTo>
                  <a:lnTo>
                    <a:pt x="590" y="1294"/>
                  </a:lnTo>
                  <a:lnTo>
                    <a:pt x="588" y="1291"/>
                  </a:lnTo>
                  <a:lnTo>
                    <a:pt x="588" y="1289"/>
                  </a:lnTo>
                  <a:lnTo>
                    <a:pt x="589" y="1287"/>
                  </a:lnTo>
                  <a:lnTo>
                    <a:pt x="589" y="1285"/>
                  </a:lnTo>
                  <a:lnTo>
                    <a:pt x="588" y="1285"/>
                  </a:lnTo>
                  <a:lnTo>
                    <a:pt x="586" y="1285"/>
                  </a:lnTo>
                  <a:lnTo>
                    <a:pt x="579" y="1289"/>
                  </a:lnTo>
                  <a:lnTo>
                    <a:pt x="580" y="1285"/>
                  </a:lnTo>
                  <a:lnTo>
                    <a:pt x="583" y="1277"/>
                  </a:lnTo>
                  <a:lnTo>
                    <a:pt x="591" y="1260"/>
                  </a:lnTo>
                  <a:lnTo>
                    <a:pt x="594" y="1255"/>
                  </a:lnTo>
                  <a:lnTo>
                    <a:pt x="596" y="1253"/>
                  </a:lnTo>
                  <a:lnTo>
                    <a:pt x="620" y="1248"/>
                  </a:lnTo>
                  <a:lnTo>
                    <a:pt x="622" y="1246"/>
                  </a:lnTo>
                  <a:lnTo>
                    <a:pt x="633" y="1223"/>
                  </a:lnTo>
                  <a:lnTo>
                    <a:pt x="636" y="1218"/>
                  </a:lnTo>
                  <a:lnTo>
                    <a:pt x="640" y="1213"/>
                  </a:lnTo>
                  <a:lnTo>
                    <a:pt x="656" y="1199"/>
                  </a:lnTo>
                  <a:lnTo>
                    <a:pt x="657" y="1196"/>
                  </a:lnTo>
                  <a:lnTo>
                    <a:pt x="660" y="1186"/>
                  </a:lnTo>
                  <a:lnTo>
                    <a:pt x="662" y="1183"/>
                  </a:lnTo>
                  <a:lnTo>
                    <a:pt x="665" y="1180"/>
                  </a:lnTo>
                  <a:lnTo>
                    <a:pt x="677" y="1159"/>
                  </a:lnTo>
                  <a:lnTo>
                    <a:pt x="688" y="1145"/>
                  </a:lnTo>
                  <a:lnTo>
                    <a:pt x="693" y="1136"/>
                  </a:lnTo>
                  <a:lnTo>
                    <a:pt x="701" y="1127"/>
                  </a:lnTo>
                  <a:lnTo>
                    <a:pt x="709" y="1122"/>
                  </a:lnTo>
                  <a:lnTo>
                    <a:pt x="736" y="1116"/>
                  </a:lnTo>
                  <a:lnTo>
                    <a:pt x="754" y="1125"/>
                  </a:lnTo>
                  <a:lnTo>
                    <a:pt x="759" y="1125"/>
                  </a:lnTo>
                  <a:lnTo>
                    <a:pt x="761" y="1122"/>
                  </a:lnTo>
                  <a:lnTo>
                    <a:pt x="762" y="1118"/>
                  </a:lnTo>
                  <a:lnTo>
                    <a:pt x="766" y="1120"/>
                  </a:lnTo>
                  <a:lnTo>
                    <a:pt x="772" y="1121"/>
                  </a:lnTo>
                  <a:lnTo>
                    <a:pt x="774" y="1120"/>
                  </a:lnTo>
                  <a:lnTo>
                    <a:pt x="777" y="1116"/>
                  </a:lnTo>
                  <a:lnTo>
                    <a:pt x="775" y="1112"/>
                  </a:lnTo>
                  <a:lnTo>
                    <a:pt x="767" y="1107"/>
                  </a:lnTo>
                  <a:lnTo>
                    <a:pt x="766" y="1105"/>
                  </a:lnTo>
                  <a:lnTo>
                    <a:pt x="766" y="1103"/>
                  </a:lnTo>
                  <a:lnTo>
                    <a:pt x="769" y="1097"/>
                  </a:lnTo>
                  <a:lnTo>
                    <a:pt x="773" y="1093"/>
                  </a:lnTo>
                  <a:lnTo>
                    <a:pt x="783" y="1090"/>
                  </a:lnTo>
                  <a:lnTo>
                    <a:pt x="788" y="1092"/>
                  </a:lnTo>
                  <a:lnTo>
                    <a:pt x="792" y="1095"/>
                  </a:lnTo>
                  <a:lnTo>
                    <a:pt x="799" y="1103"/>
                  </a:lnTo>
                  <a:lnTo>
                    <a:pt x="814" y="1118"/>
                  </a:lnTo>
                  <a:close/>
                  <a:moveTo>
                    <a:pt x="1636" y="1132"/>
                  </a:moveTo>
                  <a:lnTo>
                    <a:pt x="1628" y="1140"/>
                  </a:lnTo>
                  <a:lnTo>
                    <a:pt x="1623" y="1140"/>
                  </a:lnTo>
                  <a:lnTo>
                    <a:pt x="1599" y="1123"/>
                  </a:lnTo>
                  <a:lnTo>
                    <a:pt x="1594" y="1114"/>
                  </a:lnTo>
                  <a:lnTo>
                    <a:pt x="1593" y="1109"/>
                  </a:lnTo>
                  <a:lnTo>
                    <a:pt x="1593" y="1100"/>
                  </a:lnTo>
                  <a:lnTo>
                    <a:pt x="1593" y="1089"/>
                  </a:lnTo>
                  <a:lnTo>
                    <a:pt x="1594" y="1082"/>
                  </a:lnTo>
                  <a:lnTo>
                    <a:pt x="1595" y="1079"/>
                  </a:lnTo>
                  <a:lnTo>
                    <a:pt x="1598" y="1076"/>
                  </a:lnTo>
                  <a:lnTo>
                    <a:pt x="1604" y="1075"/>
                  </a:lnTo>
                  <a:lnTo>
                    <a:pt x="1609" y="1076"/>
                  </a:lnTo>
                  <a:lnTo>
                    <a:pt x="1617" y="1079"/>
                  </a:lnTo>
                  <a:lnTo>
                    <a:pt x="1626" y="1084"/>
                  </a:lnTo>
                  <a:lnTo>
                    <a:pt x="1636" y="1099"/>
                  </a:lnTo>
                  <a:lnTo>
                    <a:pt x="1639" y="1106"/>
                  </a:lnTo>
                  <a:lnTo>
                    <a:pt x="1641" y="1116"/>
                  </a:lnTo>
                  <a:lnTo>
                    <a:pt x="1641" y="1122"/>
                  </a:lnTo>
                  <a:lnTo>
                    <a:pt x="1640" y="1125"/>
                  </a:lnTo>
                  <a:lnTo>
                    <a:pt x="1639" y="1128"/>
                  </a:lnTo>
                  <a:lnTo>
                    <a:pt x="1636" y="1132"/>
                  </a:lnTo>
                  <a:close/>
                  <a:moveTo>
                    <a:pt x="1166" y="1150"/>
                  </a:moveTo>
                  <a:lnTo>
                    <a:pt x="1161" y="1152"/>
                  </a:lnTo>
                  <a:lnTo>
                    <a:pt x="1151" y="1147"/>
                  </a:lnTo>
                  <a:lnTo>
                    <a:pt x="1144" y="1144"/>
                  </a:lnTo>
                  <a:lnTo>
                    <a:pt x="1139" y="1134"/>
                  </a:lnTo>
                  <a:lnTo>
                    <a:pt x="1133" y="1119"/>
                  </a:lnTo>
                  <a:lnTo>
                    <a:pt x="1129" y="1103"/>
                  </a:lnTo>
                  <a:lnTo>
                    <a:pt x="1127" y="1094"/>
                  </a:lnTo>
                  <a:lnTo>
                    <a:pt x="1124" y="1089"/>
                  </a:lnTo>
                  <a:lnTo>
                    <a:pt x="1123" y="1079"/>
                  </a:lnTo>
                  <a:lnTo>
                    <a:pt x="1117" y="1064"/>
                  </a:lnTo>
                  <a:lnTo>
                    <a:pt x="1118" y="1062"/>
                  </a:lnTo>
                  <a:lnTo>
                    <a:pt x="1123" y="1060"/>
                  </a:lnTo>
                  <a:lnTo>
                    <a:pt x="1133" y="1062"/>
                  </a:lnTo>
                  <a:lnTo>
                    <a:pt x="1137" y="1068"/>
                  </a:lnTo>
                  <a:lnTo>
                    <a:pt x="1142" y="1076"/>
                  </a:lnTo>
                  <a:lnTo>
                    <a:pt x="1149" y="1090"/>
                  </a:lnTo>
                  <a:lnTo>
                    <a:pt x="1151" y="1096"/>
                  </a:lnTo>
                  <a:lnTo>
                    <a:pt x="1151" y="1105"/>
                  </a:lnTo>
                  <a:lnTo>
                    <a:pt x="1153" y="1109"/>
                  </a:lnTo>
                  <a:lnTo>
                    <a:pt x="1158" y="1111"/>
                  </a:lnTo>
                  <a:lnTo>
                    <a:pt x="1166" y="1122"/>
                  </a:lnTo>
                  <a:lnTo>
                    <a:pt x="1167" y="1126"/>
                  </a:lnTo>
                  <a:lnTo>
                    <a:pt x="1169" y="1134"/>
                  </a:lnTo>
                  <a:lnTo>
                    <a:pt x="1169" y="1139"/>
                  </a:lnTo>
                  <a:lnTo>
                    <a:pt x="1167" y="1147"/>
                  </a:lnTo>
                  <a:lnTo>
                    <a:pt x="1166" y="1150"/>
                  </a:lnTo>
                  <a:close/>
                  <a:moveTo>
                    <a:pt x="1455" y="1054"/>
                  </a:moveTo>
                  <a:lnTo>
                    <a:pt x="1463" y="1060"/>
                  </a:lnTo>
                  <a:lnTo>
                    <a:pt x="1472" y="1057"/>
                  </a:lnTo>
                  <a:lnTo>
                    <a:pt x="1482" y="1056"/>
                  </a:lnTo>
                  <a:lnTo>
                    <a:pt x="1502" y="1059"/>
                  </a:lnTo>
                  <a:lnTo>
                    <a:pt x="1516" y="1057"/>
                  </a:lnTo>
                  <a:lnTo>
                    <a:pt x="1519" y="1058"/>
                  </a:lnTo>
                  <a:lnTo>
                    <a:pt x="1525" y="1062"/>
                  </a:lnTo>
                  <a:lnTo>
                    <a:pt x="1528" y="1066"/>
                  </a:lnTo>
                  <a:lnTo>
                    <a:pt x="1531" y="1074"/>
                  </a:lnTo>
                  <a:lnTo>
                    <a:pt x="1524" y="1078"/>
                  </a:lnTo>
                  <a:lnTo>
                    <a:pt x="1518" y="1101"/>
                  </a:lnTo>
                  <a:lnTo>
                    <a:pt x="1517" y="1103"/>
                  </a:lnTo>
                  <a:lnTo>
                    <a:pt x="1511" y="1103"/>
                  </a:lnTo>
                  <a:lnTo>
                    <a:pt x="1508" y="1105"/>
                  </a:lnTo>
                  <a:lnTo>
                    <a:pt x="1490" y="1101"/>
                  </a:lnTo>
                  <a:lnTo>
                    <a:pt x="1439" y="1100"/>
                  </a:lnTo>
                  <a:lnTo>
                    <a:pt x="1437" y="1097"/>
                  </a:lnTo>
                  <a:lnTo>
                    <a:pt x="1430" y="1084"/>
                  </a:lnTo>
                  <a:lnTo>
                    <a:pt x="1430" y="1078"/>
                  </a:lnTo>
                  <a:lnTo>
                    <a:pt x="1432" y="1072"/>
                  </a:lnTo>
                  <a:lnTo>
                    <a:pt x="1433" y="1068"/>
                  </a:lnTo>
                  <a:lnTo>
                    <a:pt x="1435" y="1066"/>
                  </a:lnTo>
                  <a:lnTo>
                    <a:pt x="1449" y="1055"/>
                  </a:lnTo>
                  <a:lnTo>
                    <a:pt x="1455" y="1054"/>
                  </a:lnTo>
                  <a:close/>
                  <a:moveTo>
                    <a:pt x="1257" y="1068"/>
                  </a:moveTo>
                  <a:lnTo>
                    <a:pt x="1252" y="1070"/>
                  </a:lnTo>
                  <a:lnTo>
                    <a:pt x="1244" y="1069"/>
                  </a:lnTo>
                  <a:lnTo>
                    <a:pt x="1235" y="1064"/>
                  </a:lnTo>
                  <a:lnTo>
                    <a:pt x="1232" y="1057"/>
                  </a:lnTo>
                  <a:lnTo>
                    <a:pt x="1232" y="1047"/>
                  </a:lnTo>
                  <a:lnTo>
                    <a:pt x="1232" y="1042"/>
                  </a:lnTo>
                  <a:lnTo>
                    <a:pt x="1233" y="1041"/>
                  </a:lnTo>
                  <a:lnTo>
                    <a:pt x="1239" y="1039"/>
                  </a:lnTo>
                  <a:lnTo>
                    <a:pt x="1250" y="1038"/>
                  </a:lnTo>
                  <a:lnTo>
                    <a:pt x="1259" y="1039"/>
                  </a:lnTo>
                  <a:lnTo>
                    <a:pt x="1269" y="1044"/>
                  </a:lnTo>
                  <a:lnTo>
                    <a:pt x="1273" y="1048"/>
                  </a:lnTo>
                  <a:lnTo>
                    <a:pt x="1275" y="1051"/>
                  </a:lnTo>
                  <a:lnTo>
                    <a:pt x="1277" y="1056"/>
                  </a:lnTo>
                  <a:lnTo>
                    <a:pt x="1279" y="1059"/>
                  </a:lnTo>
                  <a:lnTo>
                    <a:pt x="1279" y="1063"/>
                  </a:lnTo>
                  <a:lnTo>
                    <a:pt x="1266" y="1064"/>
                  </a:lnTo>
                  <a:lnTo>
                    <a:pt x="1260" y="1065"/>
                  </a:lnTo>
                  <a:lnTo>
                    <a:pt x="1257" y="1068"/>
                  </a:lnTo>
                  <a:close/>
                  <a:moveTo>
                    <a:pt x="869" y="1060"/>
                  </a:moveTo>
                  <a:lnTo>
                    <a:pt x="860" y="1065"/>
                  </a:lnTo>
                  <a:lnTo>
                    <a:pt x="854" y="1065"/>
                  </a:lnTo>
                  <a:lnTo>
                    <a:pt x="844" y="1057"/>
                  </a:lnTo>
                  <a:lnTo>
                    <a:pt x="832" y="1035"/>
                  </a:lnTo>
                  <a:lnTo>
                    <a:pt x="830" y="1027"/>
                  </a:lnTo>
                  <a:lnTo>
                    <a:pt x="835" y="1026"/>
                  </a:lnTo>
                  <a:lnTo>
                    <a:pt x="838" y="1023"/>
                  </a:lnTo>
                  <a:lnTo>
                    <a:pt x="840" y="1020"/>
                  </a:lnTo>
                  <a:lnTo>
                    <a:pt x="844" y="1016"/>
                  </a:lnTo>
                  <a:lnTo>
                    <a:pt x="853" y="1010"/>
                  </a:lnTo>
                  <a:lnTo>
                    <a:pt x="854" y="1013"/>
                  </a:lnTo>
                  <a:lnTo>
                    <a:pt x="854" y="1017"/>
                  </a:lnTo>
                  <a:lnTo>
                    <a:pt x="854" y="1022"/>
                  </a:lnTo>
                  <a:lnTo>
                    <a:pt x="857" y="1023"/>
                  </a:lnTo>
                  <a:lnTo>
                    <a:pt x="860" y="1025"/>
                  </a:lnTo>
                  <a:lnTo>
                    <a:pt x="866" y="1035"/>
                  </a:lnTo>
                  <a:lnTo>
                    <a:pt x="871" y="1037"/>
                  </a:lnTo>
                  <a:lnTo>
                    <a:pt x="873" y="1039"/>
                  </a:lnTo>
                  <a:lnTo>
                    <a:pt x="873" y="1043"/>
                  </a:lnTo>
                  <a:lnTo>
                    <a:pt x="876" y="1048"/>
                  </a:lnTo>
                  <a:lnTo>
                    <a:pt x="876" y="1051"/>
                  </a:lnTo>
                  <a:lnTo>
                    <a:pt x="872" y="1057"/>
                  </a:lnTo>
                  <a:lnTo>
                    <a:pt x="869" y="1060"/>
                  </a:lnTo>
                  <a:close/>
                  <a:moveTo>
                    <a:pt x="977" y="1007"/>
                  </a:moveTo>
                  <a:lnTo>
                    <a:pt x="1002" y="1010"/>
                  </a:lnTo>
                  <a:lnTo>
                    <a:pt x="1003" y="1011"/>
                  </a:lnTo>
                  <a:lnTo>
                    <a:pt x="1003" y="1013"/>
                  </a:lnTo>
                  <a:lnTo>
                    <a:pt x="1002" y="1023"/>
                  </a:lnTo>
                  <a:lnTo>
                    <a:pt x="999" y="1029"/>
                  </a:lnTo>
                  <a:lnTo>
                    <a:pt x="985" y="1037"/>
                  </a:lnTo>
                  <a:lnTo>
                    <a:pt x="967" y="1044"/>
                  </a:lnTo>
                  <a:lnTo>
                    <a:pt x="964" y="1048"/>
                  </a:lnTo>
                  <a:lnTo>
                    <a:pt x="964" y="1050"/>
                  </a:lnTo>
                  <a:lnTo>
                    <a:pt x="966" y="1053"/>
                  </a:lnTo>
                  <a:lnTo>
                    <a:pt x="968" y="1055"/>
                  </a:lnTo>
                  <a:lnTo>
                    <a:pt x="982" y="1055"/>
                  </a:lnTo>
                  <a:lnTo>
                    <a:pt x="985" y="1056"/>
                  </a:lnTo>
                  <a:lnTo>
                    <a:pt x="986" y="1059"/>
                  </a:lnTo>
                  <a:lnTo>
                    <a:pt x="987" y="1062"/>
                  </a:lnTo>
                  <a:lnTo>
                    <a:pt x="988" y="1065"/>
                  </a:lnTo>
                  <a:lnTo>
                    <a:pt x="988" y="1079"/>
                  </a:lnTo>
                  <a:lnTo>
                    <a:pt x="987" y="1087"/>
                  </a:lnTo>
                  <a:lnTo>
                    <a:pt x="985" y="1094"/>
                  </a:lnTo>
                  <a:lnTo>
                    <a:pt x="980" y="1099"/>
                  </a:lnTo>
                  <a:lnTo>
                    <a:pt x="969" y="1106"/>
                  </a:lnTo>
                  <a:lnTo>
                    <a:pt x="962" y="1109"/>
                  </a:lnTo>
                  <a:lnTo>
                    <a:pt x="957" y="1107"/>
                  </a:lnTo>
                  <a:lnTo>
                    <a:pt x="952" y="1108"/>
                  </a:lnTo>
                  <a:lnTo>
                    <a:pt x="929" y="1120"/>
                  </a:lnTo>
                  <a:lnTo>
                    <a:pt x="921" y="1120"/>
                  </a:lnTo>
                  <a:lnTo>
                    <a:pt x="915" y="1118"/>
                  </a:lnTo>
                  <a:lnTo>
                    <a:pt x="907" y="1106"/>
                  </a:lnTo>
                  <a:lnTo>
                    <a:pt x="898" y="1101"/>
                  </a:lnTo>
                  <a:lnTo>
                    <a:pt x="894" y="1096"/>
                  </a:lnTo>
                  <a:lnTo>
                    <a:pt x="890" y="1093"/>
                  </a:lnTo>
                  <a:lnTo>
                    <a:pt x="889" y="1089"/>
                  </a:lnTo>
                  <a:lnTo>
                    <a:pt x="888" y="1086"/>
                  </a:lnTo>
                  <a:lnTo>
                    <a:pt x="889" y="1083"/>
                  </a:lnTo>
                  <a:lnTo>
                    <a:pt x="891" y="1080"/>
                  </a:lnTo>
                  <a:lnTo>
                    <a:pt x="892" y="1078"/>
                  </a:lnTo>
                  <a:lnTo>
                    <a:pt x="890" y="1071"/>
                  </a:lnTo>
                  <a:lnTo>
                    <a:pt x="889" y="1065"/>
                  </a:lnTo>
                  <a:lnTo>
                    <a:pt x="887" y="1056"/>
                  </a:lnTo>
                  <a:lnTo>
                    <a:pt x="886" y="1051"/>
                  </a:lnTo>
                  <a:lnTo>
                    <a:pt x="887" y="1048"/>
                  </a:lnTo>
                  <a:lnTo>
                    <a:pt x="887" y="1044"/>
                  </a:lnTo>
                  <a:lnTo>
                    <a:pt x="888" y="1037"/>
                  </a:lnTo>
                  <a:lnTo>
                    <a:pt x="890" y="1036"/>
                  </a:lnTo>
                  <a:lnTo>
                    <a:pt x="894" y="1035"/>
                  </a:lnTo>
                  <a:lnTo>
                    <a:pt x="902" y="1031"/>
                  </a:lnTo>
                  <a:lnTo>
                    <a:pt x="918" y="1021"/>
                  </a:lnTo>
                  <a:lnTo>
                    <a:pt x="953" y="1008"/>
                  </a:lnTo>
                  <a:lnTo>
                    <a:pt x="963" y="1010"/>
                  </a:lnTo>
                  <a:lnTo>
                    <a:pt x="968" y="1007"/>
                  </a:lnTo>
                  <a:lnTo>
                    <a:pt x="977" y="1007"/>
                  </a:lnTo>
                  <a:close/>
                  <a:moveTo>
                    <a:pt x="1215" y="1000"/>
                  </a:moveTo>
                  <a:lnTo>
                    <a:pt x="1211" y="1003"/>
                  </a:lnTo>
                  <a:lnTo>
                    <a:pt x="1207" y="1001"/>
                  </a:lnTo>
                  <a:lnTo>
                    <a:pt x="1207" y="999"/>
                  </a:lnTo>
                  <a:lnTo>
                    <a:pt x="1207" y="997"/>
                  </a:lnTo>
                  <a:lnTo>
                    <a:pt x="1207" y="994"/>
                  </a:lnTo>
                  <a:lnTo>
                    <a:pt x="1211" y="984"/>
                  </a:lnTo>
                  <a:lnTo>
                    <a:pt x="1216" y="981"/>
                  </a:lnTo>
                  <a:lnTo>
                    <a:pt x="1219" y="980"/>
                  </a:lnTo>
                  <a:lnTo>
                    <a:pt x="1220" y="983"/>
                  </a:lnTo>
                  <a:lnTo>
                    <a:pt x="1222" y="988"/>
                  </a:lnTo>
                  <a:lnTo>
                    <a:pt x="1215" y="1000"/>
                  </a:lnTo>
                  <a:close/>
                  <a:moveTo>
                    <a:pt x="997" y="920"/>
                  </a:moveTo>
                  <a:lnTo>
                    <a:pt x="1003" y="929"/>
                  </a:lnTo>
                  <a:lnTo>
                    <a:pt x="1005" y="929"/>
                  </a:lnTo>
                  <a:lnTo>
                    <a:pt x="1007" y="931"/>
                  </a:lnTo>
                  <a:lnTo>
                    <a:pt x="1008" y="933"/>
                  </a:lnTo>
                  <a:lnTo>
                    <a:pt x="1012" y="945"/>
                  </a:lnTo>
                  <a:lnTo>
                    <a:pt x="1012" y="951"/>
                  </a:lnTo>
                  <a:lnTo>
                    <a:pt x="1013" y="958"/>
                  </a:lnTo>
                  <a:lnTo>
                    <a:pt x="1012" y="965"/>
                  </a:lnTo>
                  <a:lnTo>
                    <a:pt x="1011" y="970"/>
                  </a:lnTo>
                  <a:lnTo>
                    <a:pt x="1008" y="973"/>
                  </a:lnTo>
                  <a:lnTo>
                    <a:pt x="1000" y="975"/>
                  </a:lnTo>
                  <a:lnTo>
                    <a:pt x="991" y="972"/>
                  </a:lnTo>
                  <a:lnTo>
                    <a:pt x="982" y="976"/>
                  </a:lnTo>
                  <a:lnTo>
                    <a:pt x="978" y="977"/>
                  </a:lnTo>
                  <a:lnTo>
                    <a:pt x="967" y="974"/>
                  </a:lnTo>
                  <a:lnTo>
                    <a:pt x="964" y="972"/>
                  </a:lnTo>
                  <a:lnTo>
                    <a:pt x="958" y="965"/>
                  </a:lnTo>
                  <a:lnTo>
                    <a:pt x="954" y="962"/>
                  </a:lnTo>
                  <a:lnTo>
                    <a:pt x="952" y="964"/>
                  </a:lnTo>
                  <a:lnTo>
                    <a:pt x="950" y="970"/>
                  </a:lnTo>
                  <a:lnTo>
                    <a:pt x="945" y="978"/>
                  </a:lnTo>
                  <a:lnTo>
                    <a:pt x="943" y="980"/>
                  </a:lnTo>
                  <a:lnTo>
                    <a:pt x="935" y="979"/>
                  </a:lnTo>
                  <a:lnTo>
                    <a:pt x="923" y="965"/>
                  </a:lnTo>
                  <a:lnTo>
                    <a:pt x="909" y="969"/>
                  </a:lnTo>
                  <a:lnTo>
                    <a:pt x="895" y="977"/>
                  </a:lnTo>
                  <a:lnTo>
                    <a:pt x="890" y="979"/>
                  </a:lnTo>
                  <a:lnTo>
                    <a:pt x="888" y="976"/>
                  </a:lnTo>
                  <a:lnTo>
                    <a:pt x="886" y="970"/>
                  </a:lnTo>
                  <a:lnTo>
                    <a:pt x="887" y="967"/>
                  </a:lnTo>
                  <a:lnTo>
                    <a:pt x="890" y="958"/>
                  </a:lnTo>
                  <a:lnTo>
                    <a:pt x="900" y="949"/>
                  </a:lnTo>
                  <a:lnTo>
                    <a:pt x="907" y="944"/>
                  </a:lnTo>
                  <a:lnTo>
                    <a:pt x="920" y="936"/>
                  </a:lnTo>
                  <a:lnTo>
                    <a:pt x="937" y="932"/>
                  </a:lnTo>
                  <a:lnTo>
                    <a:pt x="943" y="927"/>
                  </a:lnTo>
                  <a:lnTo>
                    <a:pt x="946" y="920"/>
                  </a:lnTo>
                  <a:lnTo>
                    <a:pt x="957" y="910"/>
                  </a:lnTo>
                  <a:lnTo>
                    <a:pt x="963" y="906"/>
                  </a:lnTo>
                  <a:lnTo>
                    <a:pt x="972" y="902"/>
                  </a:lnTo>
                  <a:lnTo>
                    <a:pt x="978" y="902"/>
                  </a:lnTo>
                  <a:lnTo>
                    <a:pt x="987" y="911"/>
                  </a:lnTo>
                  <a:lnTo>
                    <a:pt x="993" y="915"/>
                  </a:lnTo>
                  <a:lnTo>
                    <a:pt x="997" y="920"/>
                  </a:lnTo>
                  <a:close/>
                  <a:moveTo>
                    <a:pt x="1432" y="939"/>
                  </a:moveTo>
                  <a:lnTo>
                    <a:pt x="1440" y="943"/>
                  </a:lnTo>
                  <a:lnTo>
                    <a:pt x="1453" y="941"/>
                  </a:lnTo>
                  <a:lnTo>
                    <a:pt x="1458" y="944"/>
                  </a:lnTo>
                  <a:lnTo>
                    <a:pt x="1470" y="955"/>
                  </a:lnTo>
                  <a:lnTo>
                    <a:pt x="1474" y="961"/>
                  </a:lnTo>
                  <a:lnTo>
                    <a:pt x="1474" y="966"/>
                  </a:lnTo>
                  <a:lnTo>
                    <a:pt x="1474" y="969"/>
                  </a:lnTo>
                  <a:lnTo>
                    <a:pt x="1471" y="974"/>
                  </a:lnTo>
                  <a:lnTo>
                    <a:pt x="1462" y="982"/>
                  </a:lnTo>
                  <a:lnTo>
                    <a:pt x="1460" y="988"/>
                  </a:lnTo>
                  <a:lnTo>
                    <a:pt x="1468" y="995"/>
                  </a:lnTo>
                  <a:lnTo>
                    <a:pt x="1471" y="1001"/>
                  </a:lnTo>
                  <a:lnTo>
                    <a:pt x="1473" y="1006"/>
                  </a:lnTo>
                  <a:lnTo>
                    <a:pt x="1473" y="1011"/>
                  </a:lnTo>
                  <a:lnTo>
                    <a:pt x="1468" y="1024"/>
                  </a:lnTo>
                  <a:lnTo>
                    <a:pt x="1465" y="1027"/>
                  </a:lnTo>
                  <a:lnTo>
                    <a:pt x="1459" y="1027"/>
                  </a:lnTo>
                  <a:lnTo>
                    <a:pt x="1456" y="1028"/>
                  </a:lnTo>
                  <a:lnTo>
                    <a:pt x="1449" y="1034"/>
                  </a:lnTo>
                  <a:lnTo>
                    <a:pt x="1438" y="1040"/>
                  </a:lnTo>
                  <a:lnTo>
                    <a:pt x="1424" y="1042"/>
                  </a:lnTo>
                  <a:lnTo>
                    <a:pt x="1420" y="1045"/>
                  </a:lnTo>
                  <a:lnTo>
                    <a:pt x="1412" y="1051"/>
                  </a:lnTo>
                  <a:lnTo>
                    <a:pt x="1407" y="1052"/>
                  </a:lnTo>
                  <a:lnTo>
                    <a:pt x="1406" y="1049"/>
                  </a:lnTo>
                  <a:lnTo>
                    <a:pt x="1405" y="1044"/>
                  </a:lnTo>
                  <a:lnTo>
                    <a:pt x="1405" y="1041"/>
                  </a:lnTo>
                  <a:lnTo>
                    <a:pt x="1406" y="1037"/>
                  </a:lnTo>
                  <a:lnTo>
                    <a:pt x="1404" y="1032"/>
                  </a:lnTo>
                  <a:lnTo>
                    <a:pt x="1393" y="1025"/>
                  </a:lnTo>
                  <a:lnTo>
                    <a:pt x="1387" y="1014"/>
                  </a:lnTo>
                  <a:lnTo>
                    <a:pt x="1386" y="1012"/>
                  </a:lnTo>
                  <a:lnTo>
                    <a:pt x="1386" y="1008"/>
                  </a:lnTo>
                  <a:lnTo>
                    <a:pt x="1400" y="1007"/>
                  </a:lnTo>
                  <a:lnTo>
                    <a:pt x="1406" y="1004"/>
                  </a:lnTo>
                  <a:lnTo>
                    <a:pt x="1408" y="1001"/>
                  </a:lnTo>
                  <a:lnTo>
                    <a:pt x="1409" y="999"/>
                  </a:lnTo>
                  <a:lnTo>
                    <a:pt x="1406" y="998"/>
                  </a:lnTo>
                  <a:lnTo>
                    <a:pt x="1397" y="991"/>
                  </a:lnTo>
                  <a:lnTo>
                    <a:pt x="1381" y="986"/>
                  </a:lnTo>
                  <a:lnTo>
                    <a:pt x="1380" y="982"/>
                  </a:lnTo>
                  <a:lnTo>
                    <a:pt x="1374" y="972"/>
                  </a:lnTo>
                  <a:lnTo>
                    <a:pt x="1373" y="962"/>
                  </a:lnTo>
                  <a:lnTo>
                    <a:pt x="1372" y="960"/>
                  </a:lnTo>
                  <a:lnTo>
                    <a:pt x="1367" y="955"/>
                  </a:lnTo>
                  <a:lnTo>
                    <a:pt x="1366" y="954"/>
                  </a:lnTo>
                  <a:lnTo>
                    <a:pt x="1365" y="947"/>
                  </a:lnTo>
                  <a:lnTo>
                    <a:pt x="1365" y="944"/>
                  </a:lnTo>
                  <a:lnTo>
                    <a:pt x="1365" y="941"/>
                  </a:lnTo>
                  <a:lnTo>
                    <a:pt x="1373" y="934"/>
                  </a:lnTo>
                  <a:lnTo>
                    <a:pt x="1372" y="930"/>
                  </a:lnTo>
                  <a:lnTo>
                    <a:pt x="1365" y="912"/>
                  </a:lnTo>
                  <a:lnTo>
                    <a:pt x="1364" y="903"/>
                  </a:lnTo>
                  <a:lnTo>
                    <a:pt x="1364" y="899"/>
                  </a:lnTo>
                  <a:lnTo>
                    <a:pt x="1368" y="894"/>
                  </a:lnTo>
                  <a:lnTo>
                    <a:pt x="1374" y="894"/>
                  </a:lnTo>
                  <a:lnTo>
                    <a:pt x="1388" y="896"/>
                  </a:lnTo>
                  <a:lnTo>
                    <a:pt x="1395" y="898"/>
                  </a:lnTo>
                  <a:lnTo>
                    <a:pt x="1402" y="902"/>
                  </a:lnTo>
                  <a:lnTo>
                    <a:pt x="1409" y="908"/>
                  </a:lnTo>
                  <a:lnTo>
                    <a:pt x="1420" y="914"/>
                  </a:lnTo>
                  <a:lnTo>
                    <a:pt x="1424" y="917"/>
                  </a:lnTo>
                  <a:lnTo>
                    <a:pt x="1430" y="928"/>
                  </a:lnTo>
                  <a:lnTo>
                    <a:pt x="1431" y="932"/>
                  </a:lnTo>
                  <a:lnTo>
                    <a:pt x="1431" y="936"/>
                  </a:lnTo>
                  <a:lnTo>
                    <a:pt x="1432" y="939"/>
                  </a:lnTo>
                  <a:close/>
                  <a:moveTo>
                    <a:pt x="1202" y="808"/>
                  </a:moveTo>
                  <a:lnTo>
                    <a:pt x="1209" y="812"/>
                  </a:lnTo>
                  <a:lnTo>
                    <a:pt x="1218" y="823"/>
                  </a:lnTo>
                  <a:lnTo>
                    <a:pt x="1226" y="846"/>
                  </a:lnTo>
                  <a:lnTo>
                    <a:pt x="1227" y="849"/>
                  </a:lnTo>
                  <a:lnTo>
                    <a:pt x="1227" y="852"/>
                  </a:lnTo>
                  <a:lnTo>
                    <a:pt x="1226" y="857"/>
                  </a:lnTo>
                  <a:lnTo>
                    <a:pt x="1225" y="864"/>
                  </a:lnTo>
                  <a:lnTo>
                    <a:pt x="1224" y="867"/>
                  </a:lnTo>
                  <a:lnTo>
                    <a:pt x="1228" y="871"/>
                  </a:lnTo>
                  <a:lnTo>
                    <a:pt x="1229" y="873"/>
                  </a:lnTo>
                  <a:lnTo>
                    <a:pt x="1228" y="878"/>
                  </a:lnTo>
                  <a:lnTo>
                    <a:pt x="1229" y="882"/>
                  </a:lnTo>
                  <a:lnTo>
                    <a:pt x="1231" y="878"/>
                  </a:lnTo>
                  <a:lnTo>
                    <a:pt x="1233" y="873"/>
                  </a:lnTo>
                  <a:lnTo>
                    <a:pt x="1234" y="870"/>
                  </a:lnTo>
                  <a:lnTo>
                    <a:pt x="1235" y="860"/>
                  </a:lnTo>
                  <a:lnTo>
                    <a:pt x="1241" y="856"/>
                  </a:lnTo>
                  <a:lnTo>
                    <a:pt x="1248" y="849"/>
                  </a:lnTo>
                  <a:lnTo>
                    <a:pt x="1251" y="847"/>
                  </a:lnTo>
                  <a:lnTo>
                    <a:pt x="1257" y="849"/>
                  </a:lnTo>
                  <a:lnTo>
                    <a:pt x="1270" y="865"/>
                  </a:lnTo>
                  <a:lnTo>
                    <a:pt x="1274" y="867"/>
                  </a:lnTo>
                  <a:lnTo>
                    <a:pt x="1276" y="868"/>
                  </a:lnTo>
                  <a:lnTo>
                    <a:pt x="1278" y="872"/>
                  </a:lnTo>
                  <a:lnTo>
                    <a:pt x="1278" y="876"/>
                  </a:lnTo>
                  <a:lnTo>
                    <a:pt x="1276" y="886"/>
                  </a:lnTo>
                  <a:lnTo>
                    <a:pt x="1274" y="891"/>
                  </a:lnTo>
                  <a:lnTo>
                    <a:pt x="1275" y="895"/>
                  </a:lnTo>
                  <a:lnTo>
                    <a:pt x="1282" y="898"/>
                  </a:lnTo>
                  <a:lnTo>
                    <a:pt x="1297" y="892"/>
                  </a:lnTo>
                  <a:lnTo>
                    <a:pt x="1311" y="907"/>
                  </a:lnTo>
                  <a:lnTo>
                    <a:pt x="1318" y="925"/>
                  </a:lnTo>
                  <a:lnTo>
                    <a:pt x="1323" y="931"/>
                  </a:lnTo>
                  <a:lnTo>
                    <a:pt x="1324" y="934"/>
                  </a:lnTo>
                  <a:lnTo>
                    <a:pt x="1323" y="937"/>
                  </a:lnTo>
                  <a:lnTo>
                    <a:pt x="1322" y="945"/>
                  </a:lnTo>
                  <a:lnTo>
                    <a:pt x="1317" y="951"/>
                  </a:lnTo>
                  <a:lnTo>
                    <a:pt x="1316" y="954"/>
                  </a:lnTo>
                  <a:lnTo>
                    <a:pt x="1318" y="961"/>
                  </a:lnTo>
                  <a:lnTo>
                    <a:pt x="1318" y="966"/>
                  </a:lnTo>
                  <a:lnTo>
                    <a:pt x="1318" y="972"/>
                  </a:lnTo>
                  <a:lnTo>
                    <a:pt x="1319" y="975"/>
                  </a:lnTo>
                  <a:lnTo>
                    <a:pt x="1325" y="979"/>
                  </a:lnTo>
                  <a:lnTo>
                    <a:pt x="1339" y="1004"/>
                  </a:lnTo>
                  <a:lnTo>
                    <a:pt x="1341" y="1011"/>
                  </a:lnTo>
                  <a:lnTo>
                    <a:pt x="1343" y="1020"/>
                  </a:lnTo>
                  <a:lnTo>
                    <a:pt x="1343" y="1023"/>
                  </a:lnTo>
                  <a:lnTo>
                    <a:pt x="1341" y="1027"/>
                  </a:lnTo>
                  <a:lnTo>
                    <a:pt x="1339" y="1041"/>
                  </a:lnTo>
                  <a:lnTo>
                    <a:pt x="1338" y="1044"/>
                  </a:lnTo>
                  <a:lnTo>
                    <a:pt x="1332" y="1047"/>
                  </a:lnTo>
                  <a:lnTo>
                    <a:pt x="1322" y="1049"/>
                  </a:lnTo>
                  <a:lnTo>
                    <a:pt x="1312" y="1054"/>
                  </a:lnTo>
                  <a:lnTo>
                    <a:pt x="1302" y="1048"/>
                  </a:lnTo>
                  <a:lnTo>
                    <a:pt x="1292" y="1039"/>
                  </a:lnTo>
                  <a:lnTo>
                    <a:pt x="1289" y="1033"/>
                  </a:lnTo>
                  <a:lnTo>
                    <a:pt x="1287" y="1025"/>
                  </a:lnTo>
                  <a:lnTo>
                    <a:pt x="1286" y="1023"/>
                  </a:lnTo>
                  <a:lnTo>
                    <a:pt x="1285" y="1012"/>
                  </a:lnTo>
                  <a:lnTo>
                    <a:pt x="1285" y="1009"/>
                  </a:lnTo>
                  <a:lnTo>
                    <a:pt x="1281" y="1002"/>
                  </a:lnTo>
                  <a:lnTo>
                    <a:pt x="1277" y="992"/>
                  </a:lnTo>
                  <a:lnTo>
                    <a:pt x="1270" y="991"/>
                  </a:lnTo>
                  <a:lnTo>
                    <a:pt x="1252" y="982"/>
                  </a:lnTo>
                  <a:lnTo>
                    <a:pt x="1245" y="979"/>
                  </a:lnTo>
                  <a:lnTo>
                    <a:pt x="1238" y="980"/>
                  </a:lnTo>
                  <a:lnTo>
                    <a:pt x="1228" y="983"/>
                  </a:lnTo>
                  <a:lnTo>
                    <a:pt x="1225" y="983"/>
                  </a:lnTo>
                  <a:lnTo>
                    <a:pt x="1224" y="980"/>
                  </a:lnTo>
                  <a:lnTo>
                    <a:pt x="1222" y="975"/>
                  </a:lnTo>
                  <a:lnTo>
                    <a:pt x="1222" y="971"/>
                  </a:lnTo>
                  <a:lnTo>
                    <a:pt x="1224" y="964"/>
                  </a:lnTo>
                  <a:lnTo>
                    <a:pt x="1194" y="972"/>
                  </a:lnTo>
                  <a:lnTo>
                    <a:pt x="1185" y="982"/>
                  </a:lnTo>
                  <a:lnTo>
                    <a:pt x="1173" y="980"/>
                  </a:lnTo>
                  <a:lnTo>
                    <a:pt x="1167" y="977"/>
                  </a:lnTo>
                  <a:lnTo>
                    <a:pt x="1159" y="967"/>
                  </a:lnTo>
                  <a:lnTo>
                    <a:pt x="1155" y="960"/>
                  </a:lnTo>
                  <a:lnTo>
                    <a:pt x="1151" y="949"/>
                  </a:lnTo>
                  <a:lnTo>
                    <a:pt x="1151" y="940"/>
                  </a:lnTo>
                  <a:lnTo>
                    <a:pt x="1154" y="936"/>
                  </a:lnTo>
                  <a:lnTo>
                    <a:pt x="1157" y="932"/>
                  </a:lnTo>
                  <a:lnTo>
                    <a:pt x="1160" y="931"/>
                  </a:lnTo>
                  <a:lnTo>
                    <a:pt x="1176" y="938"/>
                  </a:lnTo>
                  <a:lnTo>
                    <a:pt x="1191" y="940"/>
                  </a:lnTo>
                  <a:lnTo>
                    <a:pt x="1197" y="938"/>
                  </a:lnTo>
                  <a:lnTo>
                    <a:pt x="1200" y="929"/>
                  </a:lnTo>
                  <a:lnTo>
                    <a:pt x="1196" y="924"/>
                  </a:lnTo>
                  <a:lnTo>
                    <a:pt x="1183" y="922"/>
                  </a:lnTo>
                  <a:lnTo>
                    <a:pt x="1186" y="917"/>
                  </a:lnTo>
                  <a:lnTo>
                    <a:pt x="1197" y="912"/>
                  </a:lnTo>
                  <a:lnTo>
                    <a:pt x="1203" y="906"/>
                  </a:lnTo>
                  <a:lnTo>
                    <a:pt x="1202" y="903"/>
                  </a:lnTo>
                  <a:lnTo>
                    <a:pt x="1198" y="900"/>
                  </a:lnTo>
                  <a:lnTo>
                    <a:pt x="1183" y="901"/>
                  </a:lnTo>
                  <a:lnTo>
                    <a:pt x="1177" y="898"/>
                  </a:lnTo>
                  <a:lnTo>
                    <a:pt x="1177" y="896"/>
                  </a:lnTo>
                  <a:lnTo>
                    <a:pt x="1178" y="893"/>
                  </a:lnTo>
                  <a:lnTo>
                    <a:pt x="1187" y="878"/>
                  </a:lnTo>
                  <a:lnTo>
                    <a:pt x="1187" y="876"/>
                  </a:lnTo>
                  <a:lnTo>
                    <a:pt x="1183" y="871"/>
                  </a:lnTo>
                  <a:lnTo>
                    <a:pt x="1180" y="864"/>
                  </a:lnTo>
                  <a:lnTo>
                    <a:pt x="1178" y="864"/>
                  </a:lnTo>
                  <a:lnTo>
                    <a:pt x="1170" y="869"/>
                  </a:lnTo>
                  <a:lnTo>
                    <a:pt x="1159" y="891"/>
                  </a:lnTo>
                  <a:lnTo>
                    <a:pt x="1157" y="894"/>
                  </a:lnTo>
                  <a:lnTo>
                    <a:pt x="1155" y="893"/>
                  </a:lnTo>
                  <a:lnTo>
                    <a:pt x="1152" y="890"/>
                  </a:lnTo>
                  <a:lnTo>
                    <a:pt x="1152" y="886"/>
                  </a:lnTo>
                  <a:lnTo>
                    <a:pt x="1155" y="880"/>
                  </a:lnTo>
                  <a:lnTo>
                    <a:pt x="1159" y="864"/>
                  </a:lnTo>
                  <a:lnTo>
                    <a:pt x="1159" y="857"/>
                  </a:lnTo>
                  <a:lnTo>
                    <a:pt x="1155" y="853"/>
                  </a:lnTo>
                  <a:lnTo>
                    <a:pt x="1141" y="856"/>
                  </a:lnTo>
                  <a:lnTo>
                    <a:pt x="1134" y="856"/>
                  </a:lnTo>
                  <a:lnTo>
                    <a:pt x="1133" y="852"/>
                  </a:lnTo>
                  <a:lnTo>
                    <a:pt x="1133" y="843"/>
                  </a:lnTo>
                  <a:lnTo>
                    <a:pt x="1133" y="834"/>
                  </a:lnTo>
                  <a:lnTo>
                    <a:pt x="1135" y="821"/>
                  </a:lnTo>
                  <a:lnTo>
                    <a:pt x="1137" y="810"/>
                  </a:lnTo>
                  <a:lnTo>
                    <a:pt x="1139" y="807"/>
                  </a:lnTo>
                  <a:lnTo>
                    <a:pt x="1156" y="809"/>
                  </a:lnTo>
                  <a:lnTo>
                    <a:pt x="1185" y="802"/>
                  </a:lnTo>
                  <a:lnTo>
                    <a:pt x="1192" y="802"/>
                  </a:lnTo>
                  <a:lnTo>
                    <a:pt x="1202" y="808"/>
                  </a:lnTo>
                  <a:close/>
                  <a:moveTo>
                    <a:pt x="1350" y="690"/>
                  </a:moveTo>
                  <a:lnTo>
                    <a:pt x="1350" y="714"/>
                  </a:lnTo>
                  <a:lnTo>
                    <a:pt x="1350" y="725"/>
                  </a:lnTo>
                  <a:lnTo>
                    <a:pt x="1348" y="734"/>
                  </a:lnTo>
                  <a:lnTo>
                    <a:pt x="1346" y="736"/>
                  </a:lnTo>
                  <a:lnTo>
                    <a:pt x="1345" y="736"/>
                  </a:lnTo>
                  <a:lnTo>
                    <a:pt x="1336" y="730"/>
                  </a:lnTo>
                  <a:lnTo>
                    <a:pt x="1333" y="726"/>
                  </a:lnTo>
                  <a:lnTo>
                    <a:pt x="1333" y="722"/>
                  </a:lnTo>
                  <a:lnTo>
                    <a:pt x="1333" y="715"/>
                  </a:lnTo>
                  <a:lnTo>
                    <a:pt x="1326" y="707"/>
                  </a:lnTo>
                  <a:lnTo>
                    <a:pt x="1315" y="708"/>
                  </a:lnTo>
                  <a:lnTo>
                    <a:pt x="1311" y="708"/>
                  </a:lnTo>
                  <a:lnTo>
                    <a:pt x="1309" y="705"/>
                  </a:lnTo>
                  <a:lnTo>
                    <a:pt x="1308" y="702"/>
                  </a:lnTo>
                  <a:lnTo>
                    <a:pt x="1307" y="686"/>
                  </a:lnTo>
                  <a:lnTo>
                    <a:pt x="1307" y="681"/>
                  </a:lnTo>
                  <a:lnTo>
                    <a:pt x="1309" y="671"/>
                  </a:lnTo>
                  <a:lnTo>
                    <a:pt x="1309" y="669"/>
                  </a:lnTo>
                  <a:lnTo>
                    <a:pt x="1317" y="661"/>
                  </a:lnTo>
                  <a:lnTo>
                    <a:pt x="1320" y="660"/>
                  </a:lnTo>
                  <a:lnTo>
                    <a:pt x="1329" y="663"/>
                  </a:lnTo>
                  <a:lnTo>
                    <a:pt x="1338" y="663"/>
                  </a:lnTo>
                  <a:lnTo>
                    <a:pt x="1342" y="666"/>
                  </a:lnTo>
                  <a:lnTo>
                    <a:pt x="1346" y="671"/>
                  </a:lnTo>
                  <a:lnTo>
                    <a:pt x="1348" y="679"/>
                  </a:lnTo>
                  <a:lnTo>
                    <a:pt x="1350" y="690"/>
                  </a:lnTo>
                  <a:close/>
                  <a:moveTo>
                    <a:pt x="1570" y="465"/>
                  </a:moveTo>
                  <a:lnTo>
                    <a:pt x="1575" y="483"/>
                  </a:lnTo>
                  <a:lnTo>
                    <a:pt x="1590" y="523"/>
                  </a:lnTo>
                  <a:lnTo>
                    <a:pt x="1597" y="537"/>
                  </a:lnTo>
                  <a:lnTo>
                    <a:pt x="1609" y="555"/>
                  </a:lnTo>
                  <a:lnTo>
                    <a:pt x="1610" y="561"/>
                  </a:lnTo>
                  <a:lnTo>
                    <a:pt x="1611" y="565"/>
                  </a:lnTo>
                  <a:lnTo>
                    <a:pt x="1610" y="574"/>
                  </a:lnTo>
                  <a:lnTo>
                    <a:pt x="1614" y="577"/>
                  </a:lnTo>
                  <a:lnTo>
                    <a:pt x="1623" y="583"/>
                  </a:lnTo>
                  <a:lnTo>
                    <a:pt x="1635" y="592"/>
                  </a:lnTo>
                  <a:lnTo>
                    <a:pt x="1637" y="592"/>
                  </a:lnTo>
                  <a:lnTo>
                    <a:pt x="1641" y="586"/>
                  </a:lnTo>
                  <a:lnTo>
                    <a:pt x="1646" y="585"/>
                  </a:lnTo>
                  <a:lnTo>
                    <a:pt x="1652" y="586"/>
                  </a:lnTo>
                  <a:lnTo>
                    <a:pt x="1655" y="590"/>
                  </a:lnTo>
                  <a:lnTo>
                    <a:pt x="1657" y="596"/>
                  </a:lnTo>
                  <a:lnTo>
                    <a:pt x="1658" y="600"/>
                  </a:lnTo>
                  <a:lnTo>
                    <a:pt x="1658" y="604"/>
                  </a:lnTo>
                  <a:lnTo>
                    <a:pt x="1656" y="610"/>
                  </a:lnTo>
                  <a:lnTo>
                    <a:pt x="1657" y="612"/>
                  </a:lnTo>
                  <a:lnTo>
                    <a:pt x="1658" y="615"/>
                  </a:lnTo>
                  <a:lnTo>
                    <a:pt x="1658" y="619"/>
                  </a:lnTo>
                  <a:lnTo>
                    <a:pt x="1656" y="632"/>
                  </a:lnTo>
                  <a:lnTo>
                    <a:pt x="1657" y="637"/>
                  </a:lnTo>
                  <a:lnTo>
                    <a:pt x="1662" y="650"/>
                  </a:lnTo>
                  <a:lnTo>
                    <a:pt x="1668" y="656"/>
                  </a:lnTo>
                  <a:lnTo>
                    <a:pt x="1678" y="662"/>
                  </a:lnTo>
                  <a:lnTo>
                    <a:pt x="1684" y="662"/>
                  </a:lnTo>
                  <a:lnTo>
                    <a:pt x="1688" y="666"/>
                  </a:lnTo>
                  <a:lnTo>
                    <a:pt x="1688" y="663"/>
                  </a:lnTo>
                  <a:lnTo>
                    <a:pt x="1686" y="656"/>
                  </a:lnTo>
                  <a:lnTo>
                    <a:pt x="1682" y="645"/>
                  </a:lnTo>
                  <a:lnTo>
                    <a:pt x="1675" y="639"/>
                  </a:lnTo>
                  <a:lnTo>
                    <a:pt x="1674" y="632"/>
                  </a:lnTo>
                  <a:lnTo>
                    <a:pt x="1674" y="621"/>
                  </a:lnTo>
                  <a:lnTo>
                    <a:pt x="1674" y="614"/>
                  </a:lnTo>
                  <a:lnTo>
                    <a:pt x="1678" y="608"/>
                  </a:lnTo>
                  <a:lnTo>
                    <a:pt x="1681" y="606"/>
                  </a:lnTo>
                  <a:lnTo>
                    <a:pt x="1691" y="605"/>
                  </a:lnTo>
                  <a:lnTo>
                    <a:pt x="1696" y="609"/>
                  </a:lnTo>
                  <a:lnTo>
                    <a:pt x="1705" y="616"/>
                  </a:lnTo>
                  <a:lnTo>
                    <a:pt x="1706" y="621"/>
                  </a:lnTo>
                  <a:lnTo>
                    <a:pt x="1707" y="630"/>
                  </a:lnTo>
                  <a:lnTo>
                    <a:pt x="1707" y="648"/>
                  </a:lnTo>
                  <a:lnTo>
                    <a:pt x="1707" y="651"/>
                  </a:lnTo>
                  <a:lnTo>
                    <a:pt x="1699" y="662"/>
                  </a:lnTo>
                  <a:lnTo>
                    <a:pt x="1697" y="668"/>
                  </a:lnTo>
                  <a:lnTo>
                    <a:pt x="1699" y="670"/>
                  </a:lnTo>
                  <a:lnTo>
                    <a:pt x="1706" y="671"/>
                  </a:lnTo>
                  <a:lnTo>
                    <a:pt x="1716" y="678"/>
                  </a:lnTo>
                  <a:lnTo>
                    <a:pt x="1720" y="678"/>
                  </a:lnTo>
                  <a:lnTo>
                    <a:pt x="1725" y="692"/>
                  </a:lnTo>
                  <a:lnTo>
                    <a:pt x="1727" y="706"/>
                  </a:lnTo>
                  <a:lnTo>
                    <a:pt x="1725" y="721"/>
                  </a:lnTo>
                  <a:lnTo>
                    <a:pt x="1722" y="747"/>
                  </a:lnTo>
                  <a:lnTo>
                    <a:pt x="1720" y="754"/>
                  </a:lnTo>
                  <a:lnTo>
                    <a:pt x="1717" y="762"/>
                  </a:lnTo>
                  <a:lnTo>
                    <a:pt x="1719" y="764"/>
                  </a:lnTo>
                  <a:lnTo>
                    <a:pt x="1729" y="760"/>
                  </a:lnTo>
                  <a:lnTo>
                    <a:pt x="1731" y="759"/>
                  </a:lnTo>
                  <a:lnTo>
                    <a:pt x="1738" y="750"/>
                  </a:lnTo>
                  <a:lnTo>
                    <a:pt x="1748" y="752"/>
                  </a:lnTo>
                  <a:lnTo>
                    <a:pt x="1751" y="755"/>
                  </a:lnTo>
                  <a:lnTo>
                    <a:pt x="1753" y="758"/>
                  </a:lnTo>
                  <a:lnTo>
                    <a:pt x="1756" y="767"/>
                  </a:lnTo>
                  <a:lnTo>
                    <a:pt x="1759" y="780"/>
                  </a:lnTo>
                  <a:lnTo>
                    <a:pt x="1760" y="778"/>
                  </a:lnTo>
                  <a:lnTo>
                    <a:pt x="1765" y="763"/>
                  </a:lnTo>
                  <a:lnTo>
                    <a:pt x="1767" y="760"/>
                  </a:lnTo>
                  <a:lnTo>
                    <a:pt x="1769" y="756"/>
                  </a:lnTo>
                  <a:lnTo>
                    <a:pt x="1770" y="756"/>
                  </a:lnTo>
                  <a:lnTo>
                    <a:pt x="1775" y="771"/>
                  </a:lnTo>
                  <a:lnTo>
                    <a:pt x="1785" y="796"/>
                  </a:lnTo>
                  <a:lnTo>
                    <a:pt x="1789" y="806"/>
                  </a:lnTo>
                  <a:lnTo>
                    <a:pt x="1789" y="813"/>
                  </a:lnTo>
                  <a:lnTo>
                    <a:pt x="1785" y="823"/>
                  </a:lnTo>
                  <a:lnTo>
                    <a:pt x="1781" y="827"/>
                  </a:lnTo>
                  <a:lnTo>
                    <a:pt x="1756" y="845"/>
                  </a:lnTo>
                  <a:lnTo>
                    <a:pt x="1744" y="856"/>
                  </a:lnTo>
                  <a:lnTo>
                    <a:pt x="1738" y="864"/>
                  </a:lnTo>
                  <a:lnTo>
                    <a:pt x="1736" y="866"/>
                  </a:lnTo>
                  <a:lnTo>
                    <a:pt x="1729" y="865"/>
                  </a:lnTo>
                  <a:lnTo>
                    <a:pt x="1728" y="866"/>
                  </a:lnTo>
                  <a:lnTo>
                    <a:pt x="1726" y="879"/>
                  </a:lnTo>
                  <a:lnTo>
                    <a:pt x="1724" y="884"/>
                  </a:lnTo>
                  <a:lnTo>
                    <a:pt x="1719" y="893"/>
                  </a:lnTo>
                  <a:lnTo>
                    <a:pt x="1712" y="909"/>
                  </a:lnTo>
                  <a:lnTo>
                    <a:pt x="1707" y="915"/>
                  </a:lnTo>
                  <a:lnTo>
                    <a:pt x="1699" y="911"/>
                  </a:lnTo>
                  <a:lnTo>
                    <a:pt x="1697" y="903"/>
                  </a:lnTo>
                  <a:lnTo>
                    <a:pt x="1696" y="887"/>
                  </a:lnTo>
                  <a:lnTo>
                    <a:pt x="1696" y="880"/>
                  </a:lnTo>
                  <a:lnTo>
                    <a:pt x="1696" y="876"/>
                  </a:lnTo>
                  <a:lnTo>
                    <a:pt x="1697" y="870"/>
                  </a:lnTo>
                  <a:lnTo>
                    <a:pt x="1701" y="856"/>
                  </a:lnTo>
                  <a:lnTo>
                    <a:pt x="1700" y="854"/>
                  </a:lnTo>
                  <a:lnTo>
                    <a:pt x="1699" y="856"/>
                  </a:lnTo>
                  <a:lnTo>
                    <a:pt x="1693" y="863"/>
                  </a:lnTo>
                  <a:lnTo>
                    <a:pt x="1691" y="867"/>
                  </a:lnTo>
                  <a:lnTo>
                    <a:pt x="1690" y="873"/>
                  </a:lnTo>
                  <a:lnTo>
                    <a:pt x="1688" y="884"/>
                  </a:lnTo>
                  <a:lnTo>
                    <a:pt x="1690" y="904"/>
                  </a:lnTo>
                  <a:lnTo>
                    <a:pt x="1688" y="912"/>
                  </a:lnTo>
                  <a:lnTo>
                    <a:pt x="1686" y="916"/>
                  </a:lnTo>
                  <a:lnTo>
                    <a:pt x="1687" y="919"/>
                  </a:lnTo>
                  <a:lnTo>
                    <a:pt x="1693" y="923"/>
                  </a:lnTo>
                  <a:lnTo>
                    <a:pt x="1695" y="925"/>
                  </a:lnTo>
                  <a:lnTo>
                    <a:pt x="1695" y="929"/>
                  </a:lnTo>
                  <a:lnTo>
                    <a:pt x="1696" y="933"/>
                  </a:lnTo>
                  <a:lnTo>
                    <a:pt x="1695" y="938"/>
                  </a:lnTo>
                  <a:lnTo>
                    <a:pt x="1693" y="945"/>
                  </a:lnTo>
                  <a:lnTo>
                    <a:pt x="1690" y="947"/>
                  </a:lnTo>
                  <a:lnTo>
                    <a:pt x="1685" y="944"/>
                  </a:lnTo>
                  <a:lnTo>
                    <a:pt x="1676" y="928"/>
                  </a:lnTo>
                  <a:lnTo>
                    <a:pt x="1672" y="928"/>
                  </a:lnTo>
                  <a:lnTo>
                    <a:pt x="1671" y="930"/>
                  </a:lnTo>
                  <a:lnTo>
                    <a:pt x="1672" y="936"/>
                  </a:lnTo>
                  <a:lnTo>
                    <a:pt x="1675" y="950"/>
                  </a:lnTo>
                  <a:lnTo>
                    <a:pt x="1675" y="961"/>
                  </a:lnTo>
                  <a:lnTo>
                    <a:pt x="1674" y="971"/>
                  </a:lnTo>
                  <a:lnTo>
                    <a:pt x="1671" y="985"/>
                  </a:lnTo>
                  <a:lnTo>
                    <a:pt x="1669" y="992"/>
                  </a:lnTo>
                  <a:lnTo>
                    <a:pt x="1668" y="994"/>
                  </a:lnTo>
                  <a:lnTo>
                    <a:pt x="1664" y="994"/>
                  </a:lnTo>
                  <a:lnTo>
                    <a:pt x="1660" y="990"/>
                  </a:lnTo>
                  <a:lnTo>
                    <a:pt x="1647" y="964"/>
                  </a:lnTo>
                  <a:lnTo>
                    <a:pt x="1642" y="953"/>
                  </a:lnTo>
                  <a:lnTo>
                    <a:pt x="1633" y="932"/>
                  </a:lnTo>
                  <a:lnTo>
                    <a:pt x="1631" y="928"/>
                  </a:lnTo>
                  <a:lnTo>
                    <a:pt x="1630" y="927"/>
                  </a:lnTo>
                  <a:lnTo>
                    <a:pt x="1628" y="936"/>
                  </a:lnTo>
                  <a:lnTo>
                    <a:pt x="1631" y="945"/>
                  </a:lnTo>
                  <a:lnTo>
                    <a:pt x="1638" y="964"/>
                  </a:lnTo>
                  <a:lnTo>
                    <a:pt x="1643" y="979"/>
                  </a:lnTo>
                  <a:lnTo>
                    <a:pt x="1647" y="991"/>
                  </a:lnTo>
                  <a:lnTo>
                    <a:pt x="1647" y="996"/>
                  </a:lnTo>
                  <a:lnTo>
                    <a:pt x="1646" y="997"/>
                  </a:lnTo>
                  <a:lnTo>
                    <a:pt x="1644" y="997"/>
                  </a:lnTo>
                  <a:lnTo>
                    <a:pt x="1642" y="992"/>
                  </a:lnTo>
                  <a:lnTo>
                    <a:pt x="1634" y="985"/>
                  </a:lnTo>
                  <a:lnTo>
                    <a:pt x="1632" y="982"/>
                  </a:lnTo>
                  <a:lnTo>
                    <a:pt x="1630" y="977"/>
                  </a:lnTo>
                  <a:lnTo>
                    <a:pt x="1627" y="974"/>
                  </a:lnTo>
                  <a:lnTo>
                    <a:pt x="1621" y="971"/>
                  </a:lnTo>
                  <a:lnTo>
                    <a:pt x="1616" y="971"/>
                  </a:lnTo>
                  <a:lnTo>
                    <a:pt x="1611" y="972"/>
                  </a:lnTo>
                  <a:lnTo>
                    <a:pt x="1610" y="974"/>
                  </a:lnTo>
                  <a:lnTo>
                    <a:pt x="1616" y="981"/>
                  </a:lnTo>
                  <a:lnTo>
                    <a:pt x="1618" y="984"/>
                  </a:lnTo>
                  <a:lnTo>
                    <a:pt x="1619" y="988"/>
                  </a:lnTo>
                  <a:lnTo>
                    <a:pt x="1621" y="994"/>
                  </a:lnTo>
                  <a:lnTo>
                    <a:pt x="1618" y="997"/>
                  </a:lnTo>
                  <a:lnTo>
                    <a:pt x="1611" y="999"/>
                  </a:lnTo>
                  <a:lnTo>
                    <a:pt x="1602" y="998"/>
                  </a:lnTo>
                  <a:lnTo>
                    <a:pt x="1586" y="993"/>
                  </a:lnTo>
                  <a:lnTo>
                    <a:pt x="1570" y="986"/>
                  </a:lnTo>
                  <a:lnTo>
                    <a:pt x="1556" y="974"/>
                  </a:lnTo>
                  <a:lnTo>
                    <a:pt x="1545" y="961"/>
                  </a:lnTo>
                  <a:lnTo>
                    <a:pt x="1541" y="955"/>
                  </a:lnTo>
                  <a:lnTo>
                    <a:pt x="1540" y="950"/>
                  </a:lnTo>
                  <a:lnTo>
                    <a:pt x="1543" y="946"/>
                  </a:lnTo>
                  <a:lnTo>
                    <a:pt x="1558" y="940"/>
                  </a:lnTo>
                  <a:lnTo>
                    <a:pt x="1571" y="937"/>
                  </a:lnTo>
                  <a:lnTo>
                    <a:pt x="1569" y="934"/>
                  </a:lnTo>
                  <a:lnTo>
                    <a:pt x="1544" y="927"/>
                  </a:lnTo>
                  <a:lnTo>
                    <a:pt x="1536" y="926"/>
                  </a:lnTo>
                  <a:lnTo>
                    <a:pt x="1531" y="928"/>
                  </a:lnTo>
                  <a:lnTo>
                    <a:pt x="1526" y="927"/>
                  </a:lnTo>
                  <a:lnTo>
                    <a:pt x="1522" y="921"/>
                  </a:lnTo>
                  <a:lnTo>
                    <a:pt x="1517" y="910"/>
                  </a:lnTo>
                  <a:lnTo>
                    <a:pt x="1515" y="903"/>
                  </a:lnTo>
                  <a:lnTo>
                    <a:pt x="1515" y="900"/>
                  </a:lnTo>
                  <a:lnTo>
                    <a:pt x="1517" y="899"/>
                  </a:lnTo>
                  <a:lnTo>
                    <a:pt x="1528" y="900"/>
                  </a:lnTo>
                  <a:lnTo>
                    <a:pt x="1529" y="899"/>
                  </a:lnTo>
                  <a:lnTo>
                    <a:pt x="1524" y="894"/>
                  </a:lnTo>
                  <a:lnTo>
                    <a:pt x="1506" y="883"/>
                  </a:lnTo>
                  <a:lnTo>
                    <a:pt x="1500" y="874"/>
                  </a:lnTo>
                  <a:lnTo>
                    <a:pt x="1498" y="870"/>
                  </a:lnTo>
                  <a:lnTo>
                    <a:pt x="1498" y="867"/>
                  </a:lnTo>
                  <a:lnTo>
                    <a:pt x="1498" y="863"/>
                  </a:lnTo>
                  <a:lnTo>
                    <a:pt x="1504" y="856"/>
                  </a:lnTo>
                  <a:lnTo>
                    <a:pt x="1525" y="838"/>
                  </a:lnTo>
                  <a:lnTo>
                    <a:pt x="1532" y="836"/>
                  </a:lnTo>
                  <a:lnTo>
                    <a:pt x="1540" y="835"/>
                  </a:lnTo>
                  <a:lnTo>
                    <a:pt x="1545" y="830"/>
                  </a:lnTo>
                  <a:lnTo>
                    <a:pt x="1550" y="814"/>
                  </a:lnTo>
                  <a:lnTo>
                    <a:pt x="1571" y="808"/>
                  </a:lnTo>
                  <a:lnTo>
                    <a:pt x="1587" y="801"/>
                  </a:lnTo>
                  <a:lnTo>
                    <a:pt x="1589" y="799"/>
                  </a:lnTo>
                  <a:lnTo>
                    <a:pt x="1576" y="800"/>
                  </a:lnTo>
                  <a:lnTo>
                    <a:pt x="1559" y="798"/>
                  </a:lnTo>
                  <a:lnTo>
                    <a:pt x="1552" y="787"/>
                  </a:lnTo>
                  <a:lnTo>
                    <a:pt x="1546" y="785"/>
                  </a:lnTo>
                  <a:lnTo>
                    <a:pt x="1540" y="785"/>
                  </a:lnTo>
                  <a:lnTo>
                    <a:pt x="1534" y="789"/>
                  </a:lnTo>
                  <a:lnTo>
                    <a:pt x="1523" y="799"/>
                  </a:lnTo>
                  <a:lnTo>
                    <a:pt x="1517" y="802"/>
                  </a:lnTo>
                  <a:lnTo>
                    <a:pt x="1505" y="813"/>
                  </a:lnTo>
                  <a:lnTo>
                    <a:pt x="1501" y="812"/>
                  </a:lnTo>
                  <a:lnTo>
                    <a:pt x="1500" y="810"/>
                  </a:lnTo>
                  <a:lnTo>
                    <a:pt x="1500" y="808"/>
                  </a:lnTo>
                  <a:lnTo>
                    <a:pt x="1501" y="801"/>
                  </a:lnTo>
                  <a:lnTo>
                    <a:pt x="1505" y="796"/>
                  </a:lnTo>
                  <a:lnTo>
                    <a:pt x="1504" y="794"/>
                  </a:lnTo>
                  <a:lnTo>
                    <a:pt x="1500" y="793"/>
                  </a:lnTo>
                  <a:lnTo>
                    <a:pt x="1494" y="794"/>
                  </a:lnTo>
                  <a:lnTo>
                    <a:pt x="1490" y="796"/>
                  </a:lnTo>
                  <a:lnTo>
                    <a:pt x="1476" y="805"/>
                  </a:lnTo>
                  <a:lnTo>
                    <a:pt x="1469" y="812"/>
                  </a:lnTo>
                  <a:lnTo>
                    <a:pt x="1468" y="813"/>
                  </a:lnTo>
                  <a:lnTo>
                    <a:pt x="1461" y="802"/>
                  </a:lnTo>
                  <a:lnTo>
                    <a:pt x="1450" y="796"/>
                  </a:lnTo>
                  <a:lnTo>
                    <a:pt x="1448" y="791"/>
                  </a:lnTo>
                  <a:lnTo>
                    <a:pt x="1450" y="771"/>
                  </a:lnTo>
                  <a:lnTo>
                    <a:pt x="1453" y="767"/>
                  </a:lnTo>
                  <a:lnTo>
                    <a:pt x="1461" y="765"/>
                  </a:lnTo>
                  <a:lnTo>
                    <a:pt x="1486" y="747"/>
                  </a:lnTo>
                  <a:lnTo>
                    <a:pt x="1488" y="743"/>
                  </a:lnTo>
                  <a:lnTo>
                    <a:pt x="1490" y="734"/>
                  </a:lnTo>
                  <a:lnTo>
                    <a:pt x="1484" y="736"/>
                  </a:lnTo>
                  <a:lnTo>
                    <a:pt x="1472" y="745"/>
                  </a:lnTo>
                  <a:lnTo>
                    <a:pt x="1461" y="749"/>
                  </a:lnTo>
                  <a:lnTo>
                    <a:pt x="1453" y="749"/>
                  </a:lnTo>
                  <a:lnTo>
                    <a:pt x="1448" y="748"/>
                  </a:lnTo>
                  <a:lnTo>
                    <a:pt x="1443" y="745"/>
                  </a:lnTo>
                  <a:lnTo>
                    <a:pt x="1439" y="740"/>
                  </a:lnTo>
                  <a:lnTo>
                    <a:pt x="1424" y="714"/>
                  </a:lnTo>
                  <a:lnTo>
                    <a:pt x="1420" y="702"/>
                  </a:lnTo>
                  <a:lnTo>
                    <a:pt x="1419" y="691"/>
                  </a:lnTo>
                  <a:lnTo>
                    <a:pt x="1419" y="682"/>
                  </a:lnTo>
                  <a:lnTo>
                    <a:pt x="1414" y="661"/>
                  </a:lnTo>
                  <a:lnTo>
                    <a:pt x="1445" y="674"/>
                  </a:lnTo>
                  <a:lnTo>
                    <a:pt x="1458" y="676"/>
                  </a:lnTo>
                  <a:lnTo>
                    <a:pt x="1482" y="678"/>
                  </a:lnTo>
                  <a:lnTo>
                    <a:pt x="1484" y="676"/>
                  </a:lnTo>
                  <a:lnTo>
                    <a:pt x="1484" y="673"/>
                  </a:lnTo>
                  <a:lnTo>
                    <a:pt x="1483" y="667"/>
                  </a:lnTo>
                  <a:lnTo>
                    <a:pt x="1484" y="663"/>
                  </a:lnTo>
                  <a:lnTo>
                    <a:pt x="1484" y="661"/>
                  </a:lnTo>
                  <a:lnTo>
                    <a:pt x="1493" y="652"/>
                  </a:lnTo>
                  <a:lnTo>
                    <a:pt x="1495" y="650"/>
                  </a:lnTo>
                  <a:lnTo>
                    <a:pt x="1484" y="649"/>
                  </a:lnTo>
                  <a:lnTo>
                    <a:pt x="1465" y="662"/>
                  </a:lnTo>
                  <a:lnTo>
                    <a:pt x="1458" y="662"/>
                  </a:lnTo>
                  <a:lnTo>
                    <a:pt x="1450" y="643"/>
                  </a:lnTo>
                  <a:lnTo>
                    <a:pt x="1442" y="646"/>
                  </a:lnTo>
                  <a:lnTo>
                    <a:pt x="1438" y="645"/>
                  </a:lnTo>
                  <a:lnTo>
                    <a:pt x="1432" y="640"/>
                  </a:lnTo>
                  <a:lnTo>
                    <a:pt x="1429" y="637"/>
                  </a:lnTo>
                  <a:lnTo>
                    <a:pt x="1427" y="632"/>
                  </a:lnTo>
                  <a:lnTo>
                    <a:pt x="1426" y="628"/>
                  </a:lnTo>
                  <a:lnTo>
                    <a:pt x="1427" y="624"/>
                  </a:lnTo>
                  <a:lnTo>
                    <a:pt x="1428" y="620"/>
                  </a:lnTo>
                  <a:lnTo>
                    <a:pt x="1435" y="615"/>
                  </a:lnTo>
                  <a:lnTo>
                    <a:pt x="1438" y="615"/>
                  </a:lnTo>
                  <a:lnTo>
                    <a:pt x="1447" y="618"/>
                  </a:lnTo>
                  <a:lnTo>
                    <a:pt x="1453" y="618"/>
                  </a:lnTo>
                  <a:lnTo>
                    <a:pt x="1451" y="612"/>
                  </a:lnTo>
                  <a:lnTo>
                    <a:pt x="1442" y="598"/>
                  </a:lnTo>
                  <a:lnTo>
                    <a:pt x="1434" y="582"/>
                  </a:lnTo>
                  <a:lnTo>
                    <a:pt x="1435" y="555"/>
                  </a:lnTo>
                  <a:lnTo>
                    <a:pt x="1441" y="548"/>
                  </a:lnTo>
                  <a:lnTo>
                    <a:pt x="1448" y="548"/>
                  </a:lnTo>
                  <a:lnTo>
                    <a:pt x="1455" y="555"/>
                  </a:lnTo>
                  <a:lnTo>
                    <a:pt x="1463" y="556"/>
                  </a:lnTo>
                  <a:lnTo>
                    <a:pt x="1470" y="563"/>
                  </a:lnTo>
                  <a:lnTo>
                    <a:pt x="1474" y="578"/>
                  </a:lnTo>
                  <a:lnTo>
                    <a:pt x="1479" y="578"/>
                  </a:lnTo>
                  <a:lnTo>
                    <a:pt x="1487" y="581"/>
                  </a:lnTo>
                  <a:lnTo>
                    <a:pt x="1505" y="580"/>
                  </a:lnTo>
                  <a:lnTo>
                    <a:pt x="1502" y="576"/>
                  </a:lnTo>
                  <a:lnTo>
                    <a:pt x="1496" y="571"/>
                  </a:lnTo>
                  <a:lnTo>
                    <a:pt x="1484" y="565"/>
                  </a:lnTo>
                  <a:lnTo>
                    <a:pt x="1477" y="542"/>
                  </a:lnTo>
                  <a:lnTo>
                    <a:pt x="1465" y="531"/>
                  </a:lnTo>
                  <a:lnTo>
                    <a:pt x="1454" y="525"/>
                  </a:lnTo>
                  <a:lnTo>
                    <a:pt x="1455" y="520"/>
                  </a:lnTo>
                  <a:lnTo>
                    <a:pt x="1462" y="492"/>
                  </a:lnTo>
                  <a:lnTo>
                    <a:pt x="1471" y="483"/>
                  </a:lnTo>
                  <a:lnTo>
                    <a:pt x="1486" y="486"/>
                  </a:lnTo>
                  <a:lnTo>
                    <a:pt x="1496" y="481"/>
                  </a:lnTo>
                  <a:lnTo>
                    <a:pt x="1508" y="471"/>
                  </a:lnTo>
                  <a:lnTo>
                    <a:pt x="1521" y="475"/>
                  </a:lnTo>
                  <a:lnTo>
                    <a:pt x="1524" y="475"/>
                  </a:lnTo>
                  <a:lnTo>
                    <a:pt x="1526" y="472"/>
                  </a:lnTo>
                  <a:lnTo>
                    <a:pt x="1527" y="466"/>
                  </a:lnTo>
                  <a:lnTo>
                    <a:pt x="1527" y="461"/>
                  </a:lnTo>
                  <a:lnTo>
                    <a:pt x="1526" y="456"/>
                  </a:lnTo>
                  <a:lnTo>
                    <a:pt x="1522" y="450"/>
                  </a:lnTo>
                  <a:lnTo>
                    <a:pt x="1506" y="448"/>
                  </a:lnTo>
                  <a:lnTo>
                    <a:pt x="1500" y="446"/>
                  </a:lnTo>
                  <a:lnTo>
                    <a:pt x="1496" y="443"/>
                  </a:lnTo>
                  <a:lnTo>
                    <a:pt x="1496" y="438"/>
                  </a:lnTo>
                  <a:lnTo>
                    <a:pt x="1495" y="432"/>
                  </a:lnTo>
                  <a:lnTo>
                    <a:pt x="1495" y="427"/>
                  </a:lnTo>
                  <a:lnTo>
                    <a:pt x="1496" y="424"/>
                  </a:lnTo>
                  <a:lnTo>
                    <a:pt x="1497" y="422"/>
                  </a:lnTo>
                  <a:lnTo>
                    <a:pt x="1501" y="420"/>
                  </a:lnTo>
                  <a:lnTo>
                    <a:pt x="1515" y="420"/>
                  </a:lnTo>
                  <a:lnTo>
                    <a:pt x="1524" y="416"/>
                  </a:lnTo>
                  <a:lnTo>
                    <a:pt x="1534" y="420"/>
                  </a:lnTo>
                  <a:lnTo>
                    <a:pt x="1554" y="435"/>
                  </a:lnTo>
                  <a:lnTo>
                    <a:pt x="1560" y="442"/>
                  </a:lnTo>
                  <a:lnTo>
                    <a:pt x="1567" y="455"/>
                  </a:lnTo>
                  <a:lnTo>
                    <a:pt x="1570" y="465"/>
                  </a:lnTo>
                  <a:close/>
                  <a:moveTo>
                    <a:pt x="2287" y="26"/>
                  </a:moveTo>
                  <a:lnTo>
                    <a:pt x="2313" y="31"/>
                  </a:lnTo>
                  <a:lnTo>
                    <a:pt x="2321" y="29"/>
                  </a:lnTo>
                  <a:lnTo>
                    <a:pt x="2331" y="41"/>
                  </a:lnTo>
                  <a:lnTo>
                    <a:pt x="2337" y="42"/>
                  </a:lnTo>
                  <a:lnTo>
                    <a:pt x="2346" y="40"/>
                  </a:lnTo>
                  <a:lnTo>
                    <a:pt x="2353" y="43"/>
                  </a:lnTo>
                  <a:lnTo>
                    <a:pt x="2379" y="45"/>
                  </a:lnTo>
                  <a:lnTo>
                    <a:pt x="2384" y="49"/>
                  </a:lnTo>
                  <a:lnTo>
                    <a:pt x="2384" y="55"/>
                  </a:lnTo>
                  <a:lnTo>
                    <a:pt x="2379" y="67"/>
                  </a:lnTo>
                  <a:lnTo>
                    <a:pt x="2372" y="78"/>
                  </a:lnTo>
                  <a:lnTo>
                    <a:pt x="2323" y="114"/>
                  </a:lnTo>
                  <a:lnTo>
                    <a:pt x="2319" y="119"/>
                  </a:lnTo>
                  <a:lnTo>
                    <a:pt x="2329" y="121"/>
                  </a:lnTo>
                  <a:lnTo>
                    <a:pt x="2343" y="120"/>
                  </a:lnTo>
                  <a:lnTo>
                    <a:pt x="2354" y="116"/>
                  </a:lnTo>
                  <a:lnTo>
                    <a:pt x="2366" y="104"/>
                  </a:lnTo>
                  <a:lnTo>
                    <a:pt x="2370" y="103"/>
                  </a:lnTo>
                  <a:lnTo>
                    <a:pt x="2379" y="97"/>
                  </a:lnTo>
                  <a:lnTo>
                    <a:pt x="2394" y="81"/>
                  </a:lnTo>
                  <a:lnTo>
                    <a:pt x="2407" y="71"/>
                  </a:lnTo>
                  <a:lnTo>
                    <a:pt x="2413" y="75"/>
                  </a:lnTo>
                  <a:lnTo>
                    <a:pt x="2417" y="82"/>
                  </a:lnTo>
                  <a:lnTo>
                    <a:pt x="2420" y="83"/>
                  </a:lnTo>
                  <a:lnTo>
                    <a:pt x="2422" y="78"/>
                  </a:lnTo>
                  <a:lnTo>
                    <a:pt x="2425" y="64"/>
                  </a:lnTo>
                  <a:lnTo>
                    <a:pt x="2426" y="59"/>
                  </a:lnTo>
                  <a:lnTo>
                    <a:pt x="2431" y="56"/>
                  </a:lnTo>
                  <a:lnTo>
                    <a:pt x="2433" y="56"/>
                  </a:lnTo>
                  <a:lnTo>
                    <a:pt x="2438" y="63"/>
                  </a:lnTo>
                  <a:lnTo>
                    <a:pt x="2442" y="78"/>
                  </a:lnTo>
                  <a:lnTo>
                    <a:pt x="2446" y="88"/>
                  </a:lnTo>
                  <a:lnTo>
                    <a:pt x="2448" y="88"/>
                  </a:lnTo>
                  <a:lnTo>
                    <a:pt x="2458" y="76"/>
                  </a:lnTo>
                  <a:lnTo>
                    <a:pt x="2463" y="75"/>
                  </a:lnTo>
                  <a:lnTo>
                    <a:pt x="2474" y="79"/>
                  </a:lnTo>
                  <a:lnTo>
                    <a:pt x="2478" y="84"/>
                  </a:lnTo>
                  <a:lnTo>
                    <a:pt x="2479" y="90"/>
                  </a:lnTo>
                  <a:lnTo>
                    <a:pt x="2476" y="95"/>
                  </a:lnTo>
                  <a:lnTo>
                    <a:pt x="2474" y="100"/>
                  </a:lnTo>
                  <a:lnTo>
                    <a:pt x="2474" y="105"/>
                  </a:lnTo>
                  <a:lnTo>
                    <a:pt x="2475" y="110"/>
                  </a:lnTo>
                  <a:lnTo>
                    <a:pt x="2482" y="119"/>
                  </a:lnTo>
                  <a:lnTo>
                    <a:pt x="2491" y="141"/>
                  </a:lnTo>
                  <a:lnTo>
                    <a:pt x="2491" y="149"/>
                  </a:lnTo>
                  <a:lnTo>
                    <a:pt x="2486" y="166"/>
                  </a:lnTo>
                  <a:lnTo>
                    <a:pt x="2486" y="169"/>
                  </a:lnTo>
                  <a:lnTo>
                    <a:pt x="2511" y="152"/>
                  </a:lnTo>
                  <a:lnTo>
                    <a:pt x="2536" y="160"/>
                  </a:lnTo>
                  <a:lnTo>
                    <a:pt x="2543" y="165"/>
                  </a:lnTo>
                  <a:lnTo>
                    <a:pt x="2545" y="171"/>
                  </a:lnTo>
                  <a:lnTo>
                    <a:pt x="2548" y="181"/>
                  </a:lnTo>
                  <a:lnTo>
                    <a:pt x="2551" y="196"/>
                  </a:lnTo>
                  <a:lnTo>
                    <a:pt x="2550" y="210"/>
                  </a:lnTo>
                  <a:lnTo>
                    <a:pt x="2539" y="233"/>
                  </a:lnTo>
                  <a:lnTo>
                    <a:pt x="2527" y="250"/>
                  </a:lnTo>
                  <a:lnTo>
                    <a:pt x="2520" y="266"/>
                  </a:lnTo>
                  <a:lnTo>
                    <a:pt x="2510" y="275"/>
                  </a:lnTo>
                  <a:lnTo>
                    <a:pt x="2475" y="311"/>
                  </a:lnTo>
                  <a:lnTo>
                    <a:pt x="2458" y="323"/>
                  </a:lnTo>
                  <a:lnTo>
                    <a:pt x="2448" y="334"/>
                  </a:lnTo>
                  <a:lnTo>
                    <a:pt x="2444" y="336"/>
                  </a:lnTo>
                  <a:lnTo>
                    <a:pt x="2423" y="334"/>
                  </a:lnTo>
                  <a:lnTo>
                    <a:pt x="2417" y="340"/>
                  </a:lnTo>
                  <a:lnTo>
                    <a:pt x="2414" y="350"/>
                  </a:lnTo>
                  <a:lnTo>
                    <a:pt x="2408" y="355"/>
                  </a:lnTo>
                  <a:lnTo>
                    <a:pt x="2398" y="359"/>
                  </a:lnTo>
                  <a:lnTo>
                    <a:pt x="2378" y="362"/>
                  </a:lnTo>
                  <a:lnTo>
                    <a:pt x="2374" y="374"/>
                  </a:lnTo>
                  <a:lnTo>
                    <a:pt x="2373" y="382"/>
                  </a:lnTo>
                  <a:lnTo>
                    <a:pt x="2371" y="388"/>
                  </a:lnTo>
                  <a:lnTo>
                    <a:pt x="2369" y="391"/>
                  </a:lnTo>
                  <a:lnTo>
                    <a:pt x="2312" y="432"/>
                  </a:lnTo>
                  <a:lnTo>
                    <a:pt x="2311" y="438"/>
                  </a:lnTo>
                  <a:lnTo>
                    <a:pt x="2317" y="441"/>
                  </a:lnTo>
                  <a:lnTo>
                    <a:pt x="2324" y="438"/>
                  </a:lnTo>
                  <a:lnTo>
                    <a:pt x="2407" y="388"/>
                  </a:lnTo>
                  <a:lnTo>
                    <a:pt x="2422" y="385"/>
                  </a:lnTo>
                  <a:lnTo>
                    <a:pt x="2437" y="389"/>
                  </a:lnTo>
                  <a:lnTo>
                    <a:pt x="2436" y="400"/>
                  </a:lnTo>
                  <a:lnTo>
                    <a:pt x="2415" y="433"/>
                  </a:lnTo>
                  <a:lnTo>
                    <a:pt x="2388" y="462"/>
                  </a:lnTo>
                  <a:lnTo>
                    <a:pt x="2375" y="484"/>
                  </a:lnTo>
                  <a:lnTo>
                    <a:pt x="2341" y="521"/>
                  </a:lnTo>
                  <a:lnTo>
                    <a:pt x="2314" y="557"/>
                  </a:lnTo>
                  <a:lnTo>
                    <a:pt x="2304" y="575"/>
                  </a:lnTo>
                  <a:lnTo>
                    <a:pt x="2289" y="607"/>
                  </a:lnTo>
                  <a:lnTo>
                    <a:pt x="2285" y="615"/>
                  </a:lnTo>
                  <a:lnTo>
                    <a:pt x="2279" y="618"/>
                  </a:lnTo>
                  <a:lnTo>
                    <a:pt x="2272" y="616"/>
                  </a:lnTo>
                  <a:lnTo>
                    <a:pt x="2266" y="611"/>
                  </a:lnTo>
                  <a:lnTo>
                    <a:pt x="2257" y="600"/>
                  </a:lnTo>
                  <a:lnTo>
                    <a:pt x="2250" y="587"/>
                  </a:lnTo>
                  <a:lnTo>
                    <a:pt x="2247" y="584"/>
                  </a:lnTo>
                  <a:lnTo>
                    <a:pt x="2248" y="591"/>
                  </a:lnTo>
                  <a:lnTo>
                    <a:pt x="2263" y="634"/>
                  </a:lnTo>
                  <a:lnTo>
                    <a:pt x="2262" y="643"/>
                  </a:lnTo>
                  <a:lnTo>
                    <a:pt x="2235" y="651"/>
                  </a:lnTo>
                  <a:lnTo>
                    <a:pt x="2223" y="659"/>
                  </a:lnTo>
                  <a:lnTo>
                    <a:pt x="2218" y="661"/>
                  </a:lnTo>
                  <a:lnTo>
                    <a:pt x="2213" y="660"/>
                  </a:lnTo>
                  <a:lnTo>
                    <a:pt x="2209" y="661"/>
                  </a:lnTo>
                  <a:lnTo>
                    <a:pt x="2205" y="663"/>
                  </a:lnTo>
                  <a:lnTo>
                    <a:pt x="2204" y="667"/>
                  </a:lnTo>
                  <a:lnTo>
                    <a:pt x="2208" y="670"/>
                  </a:lnTo>
                  <a:lnTo>
                    <a:pt x="2219" y="673"/>
                  </a:lnTo>
                  <a:lnTo>
                    <a:pt x="2242" y="663"/>
                  </a:lnTo>
                  <a:lnTo>
                    <a:pt x="2246" y="664"/>
                  </a:lnTo>
                  <a:lnTo>
                    <a:pt x="2252" y="669"/>
                  </a:lnTo>
                  <a:lnTo>
                    <a:pt x="2252" y="673"/>
                  </a:lnTo>
                  <a:lnTo>
                    <a:pt x="2246" y="687"/>
                  </a:lnTo>
                  <a:lnTo>
                    <a:pt x="2226" y="703"/>
                  </a:lnTo>
                  <a:lnTo>
                    <a:pt x="2230" y="703"/>
                  </a:lnTo>
                  <a:lnTo>
                    <a:pt x="2235" y="709"/>
                  </a:lnTo>
                  <a:lnTo>
                    <a:pt x="2235" y="714"/>
                  </a:lnTo>
                  <a:lnTo>
                    <a:pt x="2229" y="726"/>
                  </a:lnTo>
                  <a:lnTo>
                    <a:pt x="2226" y="730"/>
                  </a:lnTo>
                  <a:lnTo>
                    <a:pt x="2208" y="741"/>
                  </a:lnTo>
                  <a:lnTo>
                    <a:pt x="2200" y="743"/>
                  </a:lnTo>
                  <a:lnTo>
                    <a:pt x="2192" y="742"/>
                  </a:lnTo>
                  <a:lnTo>
                    <a:pt x="2160" y="718"/>
                  </a:lnTo>
                  <a:lnTo>
                    <a:pt x="2148" y="714"/>
                  </a:lnTo>
                  <a:lnTo>
                    <a:pt x="2138" y="708"/>
                  </a:lnTo>
                  <a:lnTo>
                    <a:pt x="2130" y="709"/>
                  </a:lnTo>
                  <a:lnTo>
                    <a:pt x="2121" y="716"/>
                  </a:lnTo>
                  <a:lnTo>
                    <a:pt x="2125" y="720"/>
                  </a:lnTo>
                  <a:lnTo>
                    <a:pt x="2141" y="726"/>
                  </a:lnTo>
                  <a:lnTo>
                    <a:pt x="2154" y="728"/>
                  </a:lnTo>
                  <a:lnTo>
                    <a:pt x="2159" y="731"/>
                  </a:lnTo>
                  <a:lnTo>
                    <a:pt x="2161" y="735"/>
                  </a:lnTo>
                  <a:lnTo>
                    <a:pt x="2167" y="751"/>
                  </a:lnTo>
                  <a:lnTo>
                    <a:pt x="2168" y="759"/>
                  </a:lnTo>
                  <a:lnTo>
                    <a:pt x="2167" y="767"/>
                  </a:lnTo>
                  <a:lnTo>
                    <a:pt x="2165" y="772"/>
                  </a:lnTo>
                  <a:lnTo>
                    <a:pt x="2163" y="776"/>
                  </a:lnTo>
                  <a:lnTo>
                    <a:pt x="2159" y="777"/>
                  </a:lnTo>
                  <a:lnTo>
                    <a:pt x="2146" y="776"/>
                  </a:lnTo>
                  <a:lnTo>
                    <a:pt x="2142" y="778"/>
                  </a:lnTo>
                  <a:lnTo>
                    <a:pt x="2136" y="782"/>
                  </a:lnTo>
                  <a:lnTo>
                    <a:pt x="2129" y="784"/>
                  </a:lnTo>
                  <a:lnTo>
                    <a:pt x="2117" y="783"/>
                  </a:lnTo>
                  <a:lnTo>
                    <a:pt x="2102" y="790"/>
                  </a:lnTo>
                  <a:lnTo>
                    <a:pt x="2094" y="791"/>
                  </a:lnTo>
                  <a:lnTo>
                    <a:pt x="2085" y="788"/>
                  </a:lnTo>
                  <a:lnTo>
                    <a:pt x="2076" y="781"/>
                  </a:lnTo>
                  <a:lnTo>
                    <a:pt x="2066" y="777"/>
                  </a:lnTo>
                  <a:lnTo>
                    <a:pt x="2050" y="774"/>
                  </a:lnTo>
                  <a:lnTo>
                    <a:pt x="2051" y="778"/>
                  </a:lnTo>
                  <a:lnTo>
                    <a:pt x="2057" y="780"/>
                  </a:lnTo>
                  <a:lnTo>
                    <a:pt x="2069" y="791"/>
                  </a:lnTo>
                  <a:lnTo>
                    <a:pt x="2075" y="807"/>
                  </a:lnTo>
                  <a:lnTo>
                    <a:pt x="2080" y="809"/>
                  </a:lnTo>
                  <a:lnTo>
                    <a:pt x="2091" y="821"/>
                  </a:lnTo>
                  <a:lnTo>
                    <a:pt x="2099" y="823"/>
                  </a:lnTo>
                  <a:lnTo>
                    <a:pt x="2107" y="828"/>
                  </a:lnTo>
                  <a:lnTo>
                    <a:pt x="2119" y="822"/>
                  </a:lnTo>
                  <a:lnTo>
                    <a:pt x="2127" y="823"/>
                  </a:lnTo>
                  <a:lnTo>
                    <a:pt x="2125" y="853"/>
                  </a:lnTo>
                  <a:lnTo>
                    <a:pt x="2122" y="856"/>
                  </a:lnTo>
                  <a:lnTo>
                    <a:pt x="2103" y="856"/>
                  </a:lnTo>
                  <a:lnTo>
                    <a:pt x="2094" y="852"/>
                  </a:lnTo>
                  <a:lnTo>
                    <a:pt x="2090" y="847"/>
                  </a:lnTo>
                  <a:lnTo>
                    <a:pt x="2081" y="842"/>
                  </a:lnTo>
                  <a:lnTo>
                    <a:pt x="2073" y="845"/>
                  </a:lnTo>
                  <a:lnTo>
                    <a:pt x="2066" y="845"/>
                  </a:lnTo>
                  <a:lnTo>
                    <a:pt x="2062" y="848"/>
                  </a:lnTo>
                  <a:lnTo>
                    <a:pt x="2053" y="847"/>
                  </a:lnTo>
                  <a:lnTo>
                    <a:pt x="2034" y="852"/>
                  </a:lnTo>
                  <a:lnTo>
                    <a:pt x="2023" y="852"/>
                  </a:lnTo>
                  <a:lnTo>
                    <a:pt x="2015" y="849"/>
                  </a:lnTo>
                  <a:lnTo>
                    <a:pt x="2006" y="848"/>
                  </a:lnTo>
                  <a:lnTo>
                    <a:pt x="1996" y="849"/>
                  </a:lnTo>
                  <a:lnTo>
                    <a:pt x="1996" y="852"/>
                  </a:lnTo>
                  <a:lnTo>
                    <a:pt x="2001" y="854"/>
                  </a:lnTo>
                  <a:lnTo>
                    <a:pt x="2008" y="859"/>
                  </a:lnTo>
                  <a:lnTo>
                    <a:pt x="2013" y="868"/>
                  </a:lnTo>
                  <a:lnTo>
                    <a:pt x="2018" y="871"/>
                  </a:lnTo>
                  <a:lnTo>
                    <a:pt x="2024" y="870"/>
                  </a:lnTo>
                  <a:lnTo>
                    <a:pt x="2030" y="865"/>
                  </a:lnTo>
                  <a:lnTo>
                    <a:pt x="2052" y="859"/>
                  </a:lnTo>
                  <a:lnTo>
                    <a:pt x="2062" y="858"/>
                  </a:lnTo>
                  <a:lnTo>
                    <a:pt x="2070" y="860"/>
                  </a:lnTo>
                  <a:lnTo>
                    <a:pt x="2076" y="864"/>
                  </a:lnTo>
                  <a:lnTo>
                    <a:pt x="2080" y="869"/>
                  </a:lnTo>
                  <a:lnTo>
                    <a:pt x="2085" y="880"/>
                  </a:lnTo>
                  <a:lnTo>
                    <a:pt x="2098" y="882"/>
                  </a:lnTo>
                  <a:lnTo>
                    <a:pt x="2107" y="886"/>
                  </a:lnTo>
                  <a:lnTo>
                    <a:pt x="2122" y="902"/>
                  </a:lnTo>
                  <a:lnTo>
                    <a:pt x="2127" y="903"/>
                  </a:lnTo>
                  <a:lnTo>
                    <a:pt x="2129" y="908"/>
                  </a:lnTo>
                  <a:lnTo>
                    <a:pt x="2125" y="918"/>
                  </a:lnTo>
                  <a:lnTo>
                    <a:pt x="2125" y="925"/>
                  </a:lnTo>
                  <a:lnTo>
                    <a:pt x="2114" y="937"/>
                  </a:lnTo>
                  <a:lnTo>
                    <a:pt x="2098" y="940"/>
                  </a:lnTo>
                  <a:lnTo>
                    <a:pt x="2079" y="939"/>
                  </a:lnTo>
                  <a:lnTo>
                    <a:pt x="2066" y="940"/>
                  </a:lnTo>
                  <a:lnTo>
                    <a:pt x="2065" y="942"/>
                  </a:lnTo>
                  <a:lnTo>
                    <a:pt x="2074" y="945"/>
                  </a:lnTo>
                  <a:lnTo>
                    <a:pt x="2094" y="960"/>
                  </a:lnTo>
                  <a:lnTo>
                    <a:pt x="2103" y="967"/>
                  </a:lnTo>
                  <a:lnTo>
                    <a:pt x="2104" y="971"/>
                  </a:lnTo>
                  <a:lnTo>
                    <a:pt x="2093" y="988"/>
                  </a:lnTo>
                  <a:lnTo>
                    <a:pt x="2083" y="1021"/>
                  </a:lnTo>
                  <a:lnTo>
                    <a:pt x="2079" y="1023"/>
                  </a:lnTo>
                  <a:lnTo>
                    <a:pt x="2076" y="1024"/>
                  </a:lnTo>
                  <a:lnTo>
                    <a:pt x="2067" y="1024"/>
                  </a:lnTo>
                  <a:lnTo>
                    <a:pt x="2056" y="1032"/>
                  </a:lnTo>
                  <a:lnTo>
                    <a:pt x="2047" y="1034"/>
                  </a:lnTo>
                  <a:lnTo>
                    <a:pt x="2032" y="1030"/>
                  </a:lnTo>
                  <a:lnTo>
                    <a:pt x="2014" y="1030"/>
                  </a:lnTo>
                  <a:lnTo>
                    <a:pt x="2012" y="1036"/>
                  </a:lnTo>
                  <a:lnTo>
                    <a:pt x="2012" y="1046"/>
                  </a:lnTo>
                  <a:lnTo>
                    <a:pt x="2012" y="1061"/>
                  </a:lnTo>
                  <a:lnTo>
                    <a:pt x="2013" y="1081"/>
                  </a:lnTo>
                  <a:lnTo>
                    <a:pt x="2012" y="1095"/>
                  </a:lnTo>
                  <a:lnTo>
                    <a:pt x="2009" y="1104"/>
                  </a:lnTo>
                  <a:lnTo>
                    <a:pt x="2005" y="1111"/>
                  </a:lnTo>
                  <a:lnTo>
                    <a:pt x="1999" y="1117"/>
                  </a:lnTo>
                  <a:lnTo>
                    <a:pt x="1992" y="1121"/>
                  </a:lnTo>
                  <a:lnTo>
                    <a:pt x="1987" y="1122"/>
                  </a:lnTo>
                  <a:lnTo>
                    <a:pt x="1978" y="1122"/>
                  </a:lnTo>
                  <a:lnTo>
                    <a:pt x="1953" y="1127"/>
                  </a:lnTo>
                  <a:lnTo>
                    <a:pt x="1942" y="1127"/>
                  </a:lnTo>
                  <a:lnTo>
                    <a:pt x="1932" y="1125"/>
                  </a:lnTo>
                  <a:lnTo>
                    <a:pt x="1923" y="1118"/>
                  </a:lnTo>
                  <a:lnTo>
                    <a:pt x="1907" y="1100"/>
                  </a:lnTo>
                  <a:lnTo>
                    <a:pt x="1902" y="1096"/>
                  </a:lnTo>
                  <a:lnTo>
                    <a:pt x="1898" y="1094"/>
                  </a:lnTo>
                  <a:lnTo>
                    <a:pt x="1898" y="1098"/>
                  </a:lnTo>
                  <a:lnTo>
                    <a:pt x="1902" y="1108"/>
                  </a:lnTo>
                  <a:lnTo>
                    <a:pt x="1906" y="1115"/>
                  </a:lnTo>
                  <a:lnTo>
                    <a:pt x="1910" y="1117"/>
                  </a:lnTo>
                  <a:lnTo>
                    <a:pt x="1909" y="1120"/>
                  </a:lnTo>
                  <a:lnTo>
                    <a:pt x="1902" y="1125"/>
                  </a:lnTo>
                  <a:lnTo>
                    <a:pt x="1894" y="1128"/>
                  </a:lnTo>
                  <a:lnTo>
                    <a:pt x="1885" y="1128"/>
                  </a:lnTo>
                  <a:lnTo>
                    <a:pt x="1885" y="1129"/>
                  </a:lnTo>
                  <a:lnTo>
                    <a:pt x="1888" y="1134"/>
                  </a:lnTo>
                  <a:lnTo>
                    <a:pt x="1891" y="1139"/>
                  </a:lnTo>
                  <a:lnTo>
                    <a:pt x="1895" y="1141"/>
                  </a:lnTo>
                  <a:lnTo>
                    <a:pt x="1901" y="1139"/>
                  </a:lnTo>
                  <a:lnTo>
                    <a:pt x="1910" y="1133"/>
                  </a:lnTo>
                  <a:lnTo>
                    <a:pt x="1915" y="1131"/>
                  </a:lnTo>
                  <a:lnTo>
                    <a:pt x="1925" y="1133"/>
                  </a:lnTo>
                  <a:lnTo>
                    <a:pt x="1929" y="1135"/>
                  </a:lnTo>
                  <a:lnTo>
                    <a:pt x="1942" y="1149"/>
                  </a:lnTo>
                  <a:lnTo>
                    <a:pt x="1943" y="1149"/>
                  </a:lnTo>
                  <a:lnTo>
                    <a:pt x="1953" y="1142"/>
                  </a:lnTo>
                  <a:lnTo>
                    <a:pt x="1967" y="1142"/>
                  </a:lnTo>
                  <a:lnTo>
                    <a:pt x="1972" y="1147"/>
                  </a:lnTo>
                  <a:lnTo>
                    <a:pt x="1973" y="1158"/>
                  </a:lnTo>
                  <a:lnTo>
                    <a:pt x="1974" y="1166"/>
                  </a:lnTo>
                  <a:lnTo>
                    <a:pt x="1972" y="1173"/>
                  </a:lnTo>
                  <a:lnTo>
                    <a:pt x="1975" y="1179"/>
                  </a:lnTo>
                  <a:lnTo>
                    <a:pt x="1983" y="1185"/>
                  </a:lnTo>
                  <a:lnTo>
                    <a:pt x="1989" y="1186"/>
                  </a:lnTo>
                  <a:lnTo>
                    <a:pt x="1994" y="1183"/>
                  </a:lnTo>
                  <a:lnTo>
                    <a:pt x="2000" y="1175"/>
                  </a:lnTo>
                  <a:lnTo>
                    <a:pt x="2003" y="1173"/>
                  </a:lnTo>
                  <a:lnTo>
                    <a:pt x="2005" y="1173"/>
                  </a:lnTo>
                  <a:lnTo>
                    <a:pt x="2009" y="1179"/>
                  </a:lnTo>
                  <a:lnTo>
                    <a:pt x="2014" y="1191"/>
                  </a:lnTo>
                  <a:lnTo>
                    <a:pt x="2015" y="1205"/>
                  </a:lnTo>
                  <a:lnTo>
                    <a:pt x="2011" y="1220"/>
                  </a:lnTo>
                  <a:lnTo>
                    <a:pt x="2005" y="1230"/>
                  </a:lnTo>
                  <a:lnTo>
                    <a:pt x="1984" y="1246"/>
                  </a:lnTo>
                  <a:lnTo>
                    <a:pt x="1978" y="1253"/>
                  </a:lnTo>
                  <a:lnTo>
                    <a:pt x="1973" y="1260"/>
                  </a:lnTo>
                  <a:lnTo>
                    <a:pt x="1966" y="1266"/>
                  </a:lnTo>
                  <a:lnTo>
                    <a:pt x="1952" y="1274"/>
                  </a:lnTo>
                  <a:lnTo>
                    <a:pt x="1945" y="1275"/>
                  </a:lnTo>
                  <a:lnTo>
                    <a:pt x="1928" y="1284"/>
                  </a:lnTo>
                  <a:lnTo>
                    <a:pt x="1925" y="1284"/>
                  </a:lnTo>
                  <a:lnTo>
                    <a:pt x="1920" y="1282"/>
                  </a:lnTo>
                  <a:lnTo>
                    <a:pt x="1918" y="1279"/>
                  </a:lnTo>
                  <a:lnTo>
                    <a:pt x="1920" y="1271"/>
                  </a:lnTo>
                  <a:lnTo>
                    <a:pt x="1921" y="1264"/>
                  </a:lnTo>
                  <a:lnTo>
                    <a:pt x="1924" y="1258"/>
                  </a:lnTo>
                  <a:lnTo>
                    <a:pt x="1924" y="1253"/>
                  </a:lnTo>
                  <a:lnTo>
                    <a:pt x="1920" y="1244"/>
                  </a:lnTo>
                  <a:lnTo>
                    <a:pt x="1916" y="1240"/>
                  </a:lnTo>
                  <a:lnTo>
                    <a:pt x="1913" y="1238"/>
                  </a:lnTo>
                  <a:lnTo>
                    <a:pt x="1907" y="1239"/>
                  </a:lnTo>
                  <a:lnTo>
                    <a:pt x="1903" y="1242"/>
                  </a:lnTo>
                  <a:lnTo>
                    <a:pt x="1899" y="1242"/>
                  </a:lnTo>
                  <a:lnTo>
                    <a:pt x="1896" y="1241"/>
                  </a:lnTo>
                  <a:lnTo>
                    <a:pt x="1892" y="1237"/>
                  </a:lnTo>
                  <a:lnTo>
                    <a:pt x="1885" y="1222"/>
                  </a:lnTo>
                  <a:lnTo>
                    <a:pt x="1883" y="1220"/>
                  </a:lnTo>
                  <a:lnTo>
                    <a:pt x="1880" y="1221"/>
                  </a:lnTo>
                  <a:lnTo>
                    <a:pt x="1877" y="1218"/>
                  </a:lnTo>
                  <a:lnTo>
                    <a:pt x="1874" y="1214"/>
                  </a:lnTo>
                  <a:lnTo>
                    <a:pt x="1869" y="1209"/>
                  </a:lnTo>
                  <a:lnTo>
                    <a:pt x="1871" y="1213"/>
                  </a:lnTo>
                  <a:lnTo>
                    <a:pt x="1875" y="1221"/>
                  </a:lnTo>
                  <a:lnTo>
                    <a:pt x="1878" y="1230"/>
                  </a:lnTo>
                  <a:lnTo>
                    <a:pt x="1880" y="1238"/>
                  </a:lnTo>
                  <a:lnTo>
                    <a:pt x="1879" y="1244"/>
                  </a:lnTo>
                  <a:lnTo>
                    <a:pt x="1842" y="1248"/>
                  </a:lnTo>
                  <a:lnTo>
                    <a:pt x="1826" y="1246"/>
                  </a:lnTo>
                  <a:lnTo>
                    <a:pt x="1823" y="1241"/>
                  </a:lnTo>
                  <a:lnTo>
                    <a:pt x="1816" y="1216"/>
                  </a:lnTo>
                  <a:lnTo>
                    <a:pt x="1814" y="1259"/>
                  </a:lnTo>
                  <a:lnTo>
                    <a:pt x="1786" y="1266"/>
                  </a:lnTo>
                  <a:lnTo>
                    <a:pt x="1780" y="1265"/>
                  </a:lnTo>
                  <a:lnTo>
                    <a:pt x="1769" y="1260"/>
                  </a:lnTo>
                  <a:lnTo>
                    <a:pt x="1755" y="1249"/>
                  </a:lnTo>
                  <a:lnTo>
                    <a:pt x="1749" y="1241"/>
                  </a:lnTo>
                  <a:lnTo>
                    <a:pt x="1747" y="1233"/>
                  </a:lnTo>
                  <a:lnTo>
                    <a:pt x="1745" y="1229"/>
                  </a:lnTo>
                  <a:lnTo>
                    <a:pt x="1744" y="1228"/>
                  </a:lnTo>
                  <a:lnTo>
                    <a:pt x="1740" y="1238"/>
                  </a:lnTo>
                  <a:lnTo>
                    <a:pt x="1737" y="1257"/>
                  </a:lnTo>
                  <a:lnTo>
                    <a:pt x="1727" y="1252"/>
                  </a:lnTo>
                  <a:lnTo>
                    <a:pt x="1715" y="1247"/>
                  </a:lnTo>
                  <a:lnTo>
                    <a:pt x="1711" y="1228"/>
                  </a:lnTo>
                  <a:lnTo>
                    <a:pt x="1711" y="1255"/>
                  </a:lnTo>
                  <a:lnTo>
                    <a:pt x="1691" y="1252"/>
                  </a:lnTo>
                  <a:lnTo>
                    <a:pt x="1682" y="1253"/>
                  </a:lnTo>
                  <a:lnTo>
                    <a:pt x="1679" y="1229"/>
                  </a:lnTo>
                  <a:lnTo>
                    <a:pt x="1679" y="1202"/>
                  </a:lnTo>
                  <a:lnTo>
                    <a:pt x="1675" y="1219"/>
                  </a:lnTo>
                  <a:lnTo>
                    <a:pt x="1677" y="1233"/>
                  </a:lnTo>
                  <a:lnTo>
                    <a:pt x="1678" y="1250"/>
                  </a:lnTo>
                  <a:lnTo>
                    <a:pt x="1669" y="1246"/>
                  </a:lnTo>
                  <a:lnTo>
                    <a:pt x="1651" y="1243"/>
                  </a:lnTo>
                  <a:lnTo>
                    <a:pt x="1644" y="1241"/>
                  </a:lnTo>
                  <a:lnTo>
                    <a:pt x="1645" y="1218"/>
                  </a:lnTo>
                  <a:lnTo>
                    <a:pt x="1647" y="1194"/>
                  </a:lnTo>
                  <a:lnTo>
                    <a:pt x="1670" y="1171"/>
                  </a:lnTo>
                  <a:lnTo>
                    <a:pt x="1677" y="1160"/>
                  </a:lnTo>
                  <a:lnTo>
                    <a:pt x="1682" y="1155"/>
                  </a:lnTo>
                  <a:lnTo>
                    <a:pt x="1690" y="1152"/>
                  </a:lnTo>
                  <a:lnTo>
                    <a:pt x="1700" y="1150"/>
                  </a:lnTo>
                  <a:lnTo>
                    <a:pt x="1707" y="1152"/>
                  </a:lnTo>
                  <a:lnTo>
                    <a:pt x="1715" y="1151"/>
                  </a:lnTo>
                  <a:lnTo>
                    <a:pt x="1725" y="1147"/>
                  </a:lnTo>
                  <a:lnTo>
                    <a:pt x="1731" y="1145"/>
                  </a:lnTo>
                  <a:lnTo>
                    <a:pt x="1732" y="1144"/>
                  </a:lnTo>
                  <a:lnTo>
                    <a:pt x="1731" y="1141"/>
                  </a:lnTo>
                  <a:lnTo>
                    <a:pt x="1723" y="1126"/>
                  </a:lnTo>
                  <a:lnTo>
                    <a:pt x="1721" y="1122"/>
                  </a:lnTo>
                  <a:lnTo>
                    <a:pt x="1718" y="1121"/>
                  </a:lnTo>
                  <a:lnTo>
                    <a:pt x="1713" y="1120"/>
                  </a:lnTo>
                  <a:lnTo>
                    <a:pt x="1708" y="1113"/>
                  </a:lnTo>
                  <a:lnTo>
                    <a:pt x="1705" y="1107"/>
                  </a:lnTo>
                  <a:lnTo>
                    <a:pt x="1702" y="1099"/>
                  </a:lnTo>
                  <a:lnTo>
                    <a:pt x="1696" y="1083"/>
                  </a:lnTo>
                  <a:lnTo>
                    <a:pt x="1691" y="1065"/>
                  </a:lnTo>
                  <a:lnTo>
                    <a:pt x="1694" y="1055"/>
                  </a:lnTo>
                  <a:lnTo>
                    <a:pt x="1702" y="1048"/>
                  </a:lnTo>
                  <a:lnTo>
                    <a:pt x="1711" y="1042"/>
                  </a:lnTo>
                  <a:lnTo>
                    <a:pt x="1719" y="1039"/>
                  </a:lnTo>
                  <a:lnTo>
                    <a:pt x="1726" y="1039"/>
                  </a:lnTo>
                  <a:lnTo>
                    <a:pt x="1734" y="1043"/>
                  </a:lnTo>
                  <a:lnTo>
                    <a:pt x="1747" y="1051"/>
                  </a:lnTo>
                  <a:lnTo>
                    <a:pt x="1753" y="1061"/>
                  </a:lnTo>
                  <a:lnTo>
                    <a:pt x="1762" y="1081"/>
                  </a:lnTo>
                  <a:lnTo>
                    <a:pt x="1767" y="1096"/>
                  </a:lnTo>
                  <a:lnTo>
                    <a:pt x="1772" y="1103"/>
                  </a:lnTo>
                  <a:lnTo>
                    <a:pt x="1793" y="1116"/>
                  </a:lnTo>
                  <a:lnTo>
                    <a:pt x="1799" y="1118"/>
                  </a:lnTo>
                  <a:lnTo>
                    <a:pt x="1807" y="1117"/>
                  </a:lnTo>
                  <a:lnTo>
                    <a:pt x="1823" y="1114"/>
                  </a:lnTo>
                  <a:lnTo>
                    <a:pt x="1832" y="1111"/>
                  </a:lnTo>
                  <a:lnTo>
                    <a:pt x="1835" y="1106"/>
                  </a:lnTo>
                  <a:lnTo>
                    <a:pt x="1837" y="1100"/>
                  </a:lnTo>
                  <a:lnTo>
                    <a:pt x="1839" y="1096"/>
                  </a:lnTo>
                  <a:lnTo>
                    <a:pt x="1847" y="1085"/>
                  </a:lnTo>
                  <a:lnTo>
                    <a:pt x="1858" y="1063"/>
                  </a:lnTo>
                  <a:lnTo>
                    <a:pt x="1864" y="1045"/>
                  </a:lnTo>
                  <a:lnTo>
                    <a:pt x="1865" y="1040"/>
                  </a:lnTo>
                  <a:lnTo>
                    <a:pt x="1866" y="1032"/>
                  </a:lnTo>
                  <a:lnTo>
                    <a:pt x="1868" y="1024"/>
                  </a:lnTo>
                  <a:lnTo>
                    <a:pt x="1864" y="1028"/>
                  </a:lnTo>
                  <a:lnTo>
                    <a:pt x="1845" y="1072"/>
                  </a:lnTo>
                  <a:lnTo>
                    <a:pt x="1841" y="1079"/>
                  </a:lnTo>
                  <a:lnTo>
                    <a:pt x="1830" y="1093"/>
                  </a:lnTo>
                  <a:lnTo>
                    <a:pt x="1825" y="1095"/>
                  </a:lnTo>
                  <a:lnTo>
                    <a:pt x="1817" y="1094"/>
                  </a:lnTo>
                  <a:lnTo>
                    <a:pt x="1807" y="1089"/>
                  </a:lnTo>
                  <a:lnTo>
                    <a:pt x="1795" y="1098"/>
                  </a:lnTo>
                  <a:lnTo>
                    <a:pt x="1788" y="1095"/>
                  </a:lnTo>
                  <a:lnTo>
                    <a:pt x="1781" y="1089"/>
                  </a:lnTo>
                  <a:lnTo>
                    <a:pt x="1781" y="1058"/>
                  </a:lnTo>
                  <a:lnTo>
                    <a:pt x="1773" y="1034"/>
                  </a:lnTo>
                  <a:lnTo>
                    <a:pt x="1782" y="1021"/>
                  </a:lnTo>
                  <a:lnTo>
                    <a:pt x="1789" y="1013"/>
                  </a:lnTo>
                  <a:lnTo>
                    <a:pt x="1803" y="992"/>
                  </a:lnTo>
                  <a:lnTo>
                    <a:pt x="1806" y="992"/>
                  </a:lnTo>
                  <a:lnTo>
                    <a:pt x="1816" y="995"/>
                  </a:lnTo>
                  <a:lnTo>
                    <a:pt x="1810" y="990"/>
                  </a:lnTo>
                  <a:lnTo>
                    <a:pt x="1805" y="983"/>
                  </a:lnTo>
                  <a:lnTo>
                    <a:pt x="1794" y="985"/>
                  </a:lnTo>
                  <a:lnTo>
                    <a:pt x="1797" y="939"/>
                  </a:lnTo>
                  <a:lnTo>
                    <a:pt x="1790" y="974"/>
                  </a:lnTo>
                  <a:lnTo>
                    <a:pt x="1782" y="991"/>
                  </a:lnTo>
                  <a:lnTo>
                    <a:pt x="1777" y="1001"/>
                  </a:lnTo>
                  <a:lnTo>
                    <a:pt x="1772" y="1005"/>
                  </a:lnTo>
                  <a:lnTo>
                    <a:pt x="1751" y="1010"/>
                  </a:lnTo>
                  <a:lnTo>
                    <a:pt x="1757" y="993"/>
                  </a:lnTo>
                  <a:lnTo>
                    <a:pt x="1761" y="969"/>
                  </a:lnTo>
                  <a:lnTo>
                    <a:pt x="1756" y="978"/>
                  </a:lnTo>
                  <a:lnTo>
                    <a:pt x="1745" y="992"/>
                  </a:lnTo>
                  <a:lnTo>
                    <a:pt x="1737" y="999"/>
                  </a:lnTo>
                  <a:lnTo>
                    <a:pt x="1729" y="1003"/>
                  </a:lnTo>
                  <a:lnTo>
                    <a:pt x="1716" y="1002"/>
                  </a:lnTo>
                  <a:lnTo>
                    <a:pt x="1709" y="995"/>
                  </a:lnTo>
                  <a:lnTo>
                    <a:pt x="1711" y="978"/>
                  </a:lnTo>
                  <a:lnTo>
                    <a:pt x="1711" y="957"/>
                  </a:lnTo>
                  <a:lnTo>
                    <a:pt x="1715" y="947"/>
                  </a:lnTo>
                  <a:lnTo>
                    <a:pt x="1721" y="934"/>
                  </a:lnTo>
                  <a:lnTo>
                    <a:pt x="1728" y="917"/>
                  </a:lnTo>
                  <a:lnTo>
                    <a:pt x="1733" y="899"/>
                  </a:lnTo>
                  <a:lnTo>
                    <a:pt x="1751" y="891"/>
                  </a:lnTo>
                  <a:lnTo>
                    <a:pt x="1769" y="888"/>
                  </a:lnTo>
                  <a:lnTo>
                    <a:pt x="1783" y="878"/>
                  </a:lnTo>
                  <a:lnTo>
                    <a:pt x="1790" y="876"/>
                  </a:lnTo>
                  <a:lnTo>
                    <a:pt x="1797" y="881"/>
                  </a:lnTo>
                  <a:lnTo>
                    <a:pt x="1825" y="888"/>
                  </a:lnTo>
                  <a:lnTo>
                    <a:pt x="1837" y="894"/>
                  </a:lnTo>
                  <a:lnTo>
                    <a:pt x="1842" y="898"/>
                  </a:lnTo>
                  <a:lnTo>
                    <a:pt x="1846" y="900"/>
                  </a:lnTo>
                  <a:lnTo>
                    <a:pt x="1850" y="894"/>
                  </a:lnTo>
                  <a:lnTo>
                    <a:pt x="1855" y="888"/>
                  </a:lnTo>
                  <a:lnTo>
                    <a:pt x="1873" y="888"/>
                  </a:lnTo>
                  <a:lnTo>
                    <a:pt x="1877" y="887"/>
                  </a:lnTo>
                  <a:lnTo>
                    <a:pt x="1882" y="884"/>
                  </a:lnTo>
                  <a:lnTo>
                    <a:pt x="1887" y="879"/>
                  </a:lnTo>
                  <a:lnTo>
                    <a:pt x="1893" y="870"/>
                  </a:lnTo>
                  <a:lnTo>
                    <a:pt x="1895" y="866"/>
                  </a:lnTo>
                  <a:lnTo>
                    <a:pt x="1890" y="866"/>
                  </a:lnTo>
                  <a:lnTo>
                    <a:pt x="1885" y="868"/>
                  </a:lnTo>
                  <a:lnTo>
                    <a:pt x="1879" y="875"/>
                  </a:lnTo>
                  <a:lnTo>
                    <a:pt x="1873" y="878"/>
                  </a:lnTo>
                  <a:lnTo>
                    <a:pt x="1866" y="877"/>
                  </a:lnTo>
                  <a:lnTo>
                    <a:pt x="1853" y="872"/>
                  </a:lnTo>
                  <a:lnTo>
                    <a:pt x="1830" y="871"/>
                  </a:lnTo>
                  <a:lnTo>
                    <a:pt x="1818" y="868"/>
                  </a:lnTo>
                  <a:lnTo>
                    <a:pt x="1812" y="866"/>
                  </a:lnTo>
                  <a:lnTo>
                    <a:pt x="1810" y="862"/>
                  </a:lnTo>
                  <a:lnTo>
                    <a:pt x="1806" y="857"/>
                  </a:lnTo>
                  <a:lnTo>
                    <a:pt x="1805" y="850"/>
                  </a:lnTo>
                  <a:lnTo>
                    <a:pt x="1806" y="845"/>
                  </a:lnTo>
                  <a:lnTo>
                    <a:pt x="1810" y="842"/>
                  </a:lnTo>
                  <a:lnTo>
                    <a:pt x="1814" y="841"/>
                  </a:lnTo>
                  <a:lnTo>
                    <a:pt x="1821" y="845"/>
                  </a:lnTo>
                  <a:lnTo>
                    <a:pt x="1828" y="852"/>
                  </a:lnTo>
                  <a:lnTo>
                    <a:pt x="1836" y="853"/>
                  </a:lnTo>
                  <a:lnTo>
                    <a:pt x="1833" y="847"/>
                  </a:lnTo>
                  <a:lnTo>
                    <a:pt x="1823" y="834"/>
                  </a:lnTo>
                  <a:lnTo>
                    <a:pt x="1816" y="824"/>
                  </a:lnTo>
                  <a:lnTo>
                    <a:pt x="1810" y="811"/>
                  </a:lnTo>
                  <a:lnTo>
                    <a:pt x="1806" y="797"/>
                  </a:lnTo>
                  <a:lnTo>
                    <a:pt x="1796" y="777"/>
                  </a:lnTo>
                  <a:lnTo>
                    <a:pt x="1788" y="756"/>
                  </a:lnTo>
                  <a:lnTo>
                    <a:pt x="1782" y="747"/>
                  </a:lnTo>
                  <a:lnTo>
                    <a:pt x="1776" y="742"/>
                  </a:lnTo>
                  <a:lnTo>
                    <a:pt x="1758" y="737"/>
                  </a:lnTo>
                  <a:lnTo>
                    <a:pt x="1754" y="733"/>
                  </a:lnTo>
                  <a:lnTo>
                    <a:pt x="1745" y="715"/>
                  </a:lnTo>
                  <a:lnTo>
                    <a:pt x="1743" y="683"/>
                  </a:lnTo>
                  <a:lnTo>
                    <a:pt x="1739" y="663"/>
                  </a:lnTo>
                  <a:lnTo>
                    <a:pt x="1743" y="639"/>
                  </a:lnTo>
                  <a:lnTo>
                    <a:pt x="1749" y="627"/>
                  </a:lnTo>
                  <a:lnTo>
                    <a:pt x="1786" y="635"/>
                  </a:lnTo>
                  <a:lnTo>
                    <a:pt x="1801" y="634"/>
                  </a:lnTo>
                  <a:lnTo>
                    <a:pt x="1821" y="637"/>
                  </a:lnTo>
                  <a:lnTo>
                    <a:pt x="1832" y="644"/>
                  </a:lnTo>
                  <a:lnTo>
                    <a:pt x="1844" y="659"/>
                  </a:lnTo>
                  <a:lnTo>
                    <a:pt x="1854" y="676"/>
                  </a:lnTo>
                  <a:lnTo>
                    <a:pt x="1865" y="687"/>
                  </a:lnTo>
                  <a:lnTo>
                    <a:pt x="1874" y="703"/>
                  </a:lnTo>
                  <a:lnTo>
                    <a:pt x="1885" y="726"/>
                  </a:lnTo>
                  <a:lnTo>
                    <a:pt x="1891" y="737"/>
                  </a:lnTo>
                  <a:lnTo>
                    <a:pt x="1896" y="743"/>
                  </a:lnTo>
                  <a:lnTo>
                    <a:pt x="1904" y="749"/>
                  </a:lnTo>
                  <a:lnTo>
                    <a:pt x="1917" y="756"/>
                  </a:lnTo>
                  <a:lnTo>
                    <a:pt x="1929" y="758"/>
                  </a:lnTo>
                  <a:lnTo>
                    <a:pt x="1936" y="758"/>
                  </a:lnTo>
                  <a:lnTo>
                    <a:pt x="1942" y="752"/>
                  </a:lnTo>
                  <a:lnTo>
                    <a:pt x="1947" y="746"/>
                  </a:lnTo>
                  <a:lnTo>
                    <a:pt x="1942" y="744"/>
                  </a:lnTo>
                  <a:lnTo>
                    <a:pt x="1927" y="745"/>
                  </a:lnTo>
                  <a:lnTo>
                    <a:pt x="1918" y="742"/>
                  </a:lnTo>
                  <a:lnTo>
                    <a:pt x="1913" y="734"/>
                  </a:lnTo>
                  <a:lnTo>
                    <a:pt x="1907" y="725"/>
                  </a:lnTo>
                  <a:lnTo>
                    <a:pt x="1898" y="706"/>
                  </a:lnTo>
                  <a:lnTo>
                    <a:pt x="1891" y="694"/>
                  </a:lnTo>
                  <a:lnTo>
                    <a:pt x="1876" y="674"/>
                  </a:lnTo>
                  <a:lnTo>
                    <a:pt x="1864" y="654"/>
                  </a:lnTo>
                  <a:lnTo>
                    <a:pt x="1856" y="634"/>
                  </a:lnTo>
                  <a:lnTo>
                    <a:pt x="1855" y="626"/>
                  </a:lnTo>
                  <a:lnTo>
                    <a:pt x="1862" y="620"/>
                  </a:lnTo>
                  <a:lnTo>
                    <a:pt x="1869" y="616"/>
                  </a:lnTo>
                  <a:lnTo>
                    <a:pt x="1919" y="602"/>
                  </a:lnTo>
                  <a:lnTo>
                    <a:pt x="1949" y="587"/>
                  </a:lnTo>
                  <a:lnTo>
                    <a:pt x="1961" y="567"/>
                  </a:lnTo>
                  <a:lnTo>
                    <a:pt x="1962" y="563"/>
                  </a:lnTo>
                  <a:lnTo>
                    <a:pt x="2002" y="536"/>
                  </a:lnTo>
                  <a:lnTo>
                    <a:pt x="2030" y="526"/>
                  </a:lnTo>
                  <a:lnTo>
                    <a:pt x="2041" y="524"/>
                  </a:lnTo>
                  <a:lnTo>
                    <a:pt x="2051" y="520"/>
                  </a:lnTo>
                  <a:lnTo>
                    <a:pt x="2051" y="517"/>
                  </a:lnTo>
                  <a:lnTo>
                    <a:pt x="2042" y="514"/>
                  </a:lnTo>
                  <a:lnTo>
                    <a:pt x="2034" y="512"/>
                  </a:lnTo>
                  <a:lnTo>
                    <a:pt x="2014" y="512"/>
                  </a:lnTo>
                  <a:lnTo>
                    <a:pt x="1996" y="508"/>
                  </a:lnTo>
                  <a:lnTo>
                    <a:pt x="1992" y="502"/>
                  </a:lnTo>
                  <a:lnTo>
                    <a:pt x="1992" y="492"/>
                  </a:lnTo>
                  <a:lnTo>
                    <a:pt x="1994" y="484"/>
                  </a:lnTo>
                  <a:lnTo>
                    <a:pt x="2000" y="469"/>
                  </a:lnTo>
                  <a:lnTo>
                    <a:pt x="2005" y="458"/>
                  </a:lnTo>
                  <a:lnTo>
                    <a:pt x="2029" y="426"/>
                  </a:lnTo>
                  <a:lnTo>
                    <a:pt x="2046" y="412"/>
                  </a:lnTo>
                  <a:lnTo>
                    <a:pt x="2050" y="403"/>
                  </a:lnTo>
                  <a:lnTo>
                    <a:pt x="2016" y="424"/>
                  </a:lnTo>
                  <a:lnTo>
                    <a:pt x="2003" y="438"/>
                  </a:lnTo>
                  <a:lnTo>
                    <a:pt x="1991" y="461"/>
                  </a:lnTo>
                  <a:lnTo>
                    <a:pt x="1984" y="468"/>
                  </a:lnTo>
                  <a:lnTo>
                    <a:pt x="1980" y="466"/>
                  </a:lnTo>
                  <a:lnTo>
                    <a:pt x="1976" y="468"/>
                  </a:lnTo>
                  <a:lnTo>
                    <a:pt x="1973" y="474"/>
                  </a:lnTo>
                  <a:lnTo>
                    <a:pt x="1970" y="485"/>
                  </a:lnTo>
                  <a:lnTo>
                    <a:pt x="1967" y="500"/>
                  </a:lnTo>
                  <a:lnTo>
                    <a:pt x="1965" y="511"/>
                  </a:lnTo>
                  <a:lnTo>
                    <a:pt x="1963" y="516"/>
                  </a:lnTo>
                  <a:lnTo>
                    <a:pt x="1958" y="525"/>
                  </a:lnTo>
                  <a:lnTo>
                    <a:pt x="1947" y="540"/>
                  </a:lnTo>
                  <a:lnTo>
                    <a:pt x="1918" y="561"/>
                  </a:lnTo>
                  <a:lnTo>
                    <a:pt x="1909" y="567"/>
                  </a:lnTo>
                  <a:lnTo>
                    <a:pt x="1901" y="568"/>
                  </a:lnTo>
                  <a:lnTo>
                    <a:pt x="1875" y="580"/>
                  </a:lnTo>
                  <a:lnTo>
                    <a:pt x="1867" y="580"/>
                  </a:lnTo>
                  <a:lnTo>
                    <a:pt x="1858" y="577"/>
                  </a:lnTo>
                  <a:lnTo>
                    <a:pt x="1862" y="566"/>
                  </a:lnTo>
                  <a:lnTo>
                    <a:pt x="1875" y="547"/>
                  </a:lnTo>
                  <a:lnTo>
                    <a:pt x="1879" y="538"/>
                  </a:lnTo>
                  <a:lnTo>
                    <a:pt x="1871" y="541"/>
                  </a:lnTo>
                  <a:lnTo>
                    <a:pt x="1862" y="546"/>
                  </a:lnTo>
                  <a:lnTo>
                    <a:pt x="1842" y="550"/>
                  </a:lnTo>
                  <a:lnTo>
                    <a:pt x="1834" y="558"/>
                  </a:lnTo>
                  <a:lnTo>
                    <a:pt x="1826" y="572"/>
                  </a:lnTo>
                  <a:lnTo>
                    <a:pt x="1820" y="581"/>
                  </a:lnTo>
                  <a:lnTo>
                    <a:pt x="1816" y="585"/>
                  </a:lnTo>
                  <a:lnTo>
                    <a:pt x="1810" y="587"/>
                  </a:lnTo>
                  <a:lnTo>
                    <a:pt x="1786" y="588"/>
                  </a:lnTo>
                  <a:lnTo>
                    <a:pt x="1781" y="587"/>
                  </a:lnTo>
                  <a:lnTo>
                    <a:pt x="1767" y="576"/>
                  </a:lnTo>
                  <a:lnTo>
                    <a:pt x="1756" y="580"/>
                  </a:lnTo>
                  <a:lnTo>
                    <a:pt x="1751" y="579"/>
                  </a:lnTo>
                  <a:lnTo>
                    <a:pt x="1742" y="572"/>
                  </a:lnTo>
                  <a:lnTo>
                    <a:pt x="1739" y="566"/>
                  </a:lnTo>
                  <a:lnTo>
                    <a:pt x="1739" y="560"/>
                  </a:lnTo>
                  <a:lnTo>
                    <a:pt x="1745" y="547"/>
                  </a:lnTo>
                  <a:lnTo>
                    <a:pt x="1751" y="535"/>
                  </a:lnTo>
                  <a:lnTo>
                    <a:pt x="1770" y="508"/>
                  </a:lnTo>
                  <a:lnTo>
                    <a:pt x="1783" y="495"/>
                  </a:lnTo>
                  <a:lnTo>
                    <a:pt x="1801" y="484"/>
                  </a:lnTo>
                  <a:lnTo>
                    <a:pt x="1843" y="472"/>
                  </a:lnTo>
                  <a:lnTo>
                    <a:pt x="1846" y="462"/>
                  </a:lnTo>
                  <a:lnTo>
                    <a:pt x="1802" y="472"/>
                  </a:lnTo>
                  <a:lnTo>
                    <a:pt x="1765" y="485"/>
                  </a:lnTo>
                  <a:lnTo>
                    <a:pt x="1760" y="490"/>
                  </a:lnTo>
                  <a:lnTo>
                    <a:pt x="1751" y="503"/>
                  </a:lnTo>
                  <a:lnTo>
                    <a:pt x="1724" y="547"/>
                  </a:lnTo>
                  <a:lnTo>
                    <a:pt x="1716" y="559"/>
                  </a:lnTo>
                  <a:lnTo>
                    <a:pt x="1704" y="561"/>
                  </a:lnTo>
                  <a:lnTo>
                    <a:pt x="1695" y="558"/>
                  </a:lnTo>
                  <a:lnTo>
                    <a:pt x="1687" y="552"/>
                  </a:lnTo>
                  <a:lnTo>
                    <a:pt x="1675" y="539"/>
                  </a:lnTo>
                  <a:lnTo>
                    <a:pt x="1665" y="531"/>
                  </a:lnTo>
                  <a:lnTo>
                    <a:pt x="1661" y="527"/>
                  </a:lnTo>
                  <a:lnTo>
                    <a:pt x="1658" y="522"/>
                  </a:lnTo>
                  <a:lnTo>
                    <a:pt x="1656" y="516"/>
                  </a:lnTo>
                  <a:lnTo>
                    <a:pt x="1654" y="510"/>
                  </a:lnTo>
                  <a:lnTo>
                    <a:pt x="1657" y="504"/>
                  </a:lnTo>
                  <a:lnTo>
                    <a:pt x="1682" y="492"/>
                  </a:lnTo>
                  <a:lnTo>
                    <a:pt x="1714" y="495"/>
                  </a:lnTo>
                  <a:lnTo>
                    <a:pt x="1729" y="492"/>
                  </a:lnTo>
                  <a:lnTo>
                    <a:pt x="1743" y="485"/>
                  </a:lnTo>
                  <a:lnTo>
                    <a:pt x="1765" y="467"/>
                  </a:lnTo>
                  <a:lnTo>
                    <a:pt x="1788" y="442"/>
                  </a:lnTo>
                  <a:lnTo>
                    <a:pt x="1793" y="433"/>
                  </a:lnTo>
                  <a:lnTo>
                    <a:pt x="1784" y="431"/>
                  </a:lnTo>
                  <a:lnTo>
                    <a:pt x="1778" y="433"/>
                  </a:lnTo>
                  <a:lnTo>
                    <a:pt x="1762" y="443"/>
                  </a:lnTo>
                  <a:lnTo>
                    <a:pt x="1738" y="467"/>
                  </a:lnTo>
                  <a:lnTo>
                    <a:pt x="1718" y="476"/>
                  </a:lnTo>
                  <a:lnTo>
                    <a:pt x="1666" y="481"/>
                  </a:lnTo>
                  <a:lnTo>
                    <a:pt x="1650" y="487"/>
                  </a:lnTo>
                  <a:lnTo>
                    <a:pt x="1643" y="485"/>
                  </a:lnTo>
                  <a:lnTo>
                    <a:pt x="1638" y="479"/>
                  </a:lnTo>
                  <a:lnTo>
                    <a:pt x="1632" y="467"/>
                  </a:lnTo>
                  <a:lnTo>
                    <a:pt x="1632" y="457"/>
                  </a:lnTo>
                  <a:lnTo>
                    <a:pt x="1645" y="446"/>
                  </a:lnTo>
                  <a:lnTo>
                    <a:pt x="1654" y="443"/>
                  </a:lnTo>
                  <a:lnTo>
                    <a:pt x="1656" y="440"/>
                  </a:lnTo>
                  <a:lnTo>
                    <a:pt x="1643" y="430"/>
                  </a:lnTo>
                  <a:lnTo>
                    <a:pt x="1641" y="424"/>
                  </a:lnTo>
                  <a:lnTo>
                    <a:pt x="1649" y="411"/>
                  </a:lnTo>
                  <a:lnTo>
                    <a:pt x="1666" y="393"/>
                  </a:lnTo>
                  <a:lnTo>
                    <a:pt x="1675" y="387"/>
                  </a:lnTo>
                  <a:lnTo>
                    <a:pt x="1691" y="383"/>
                  </a:lnTo>
                  <a:lnTo>
                    <a:pt x="1707" y="385"/>
                  </a:lnTo>
                  <a:lnTo>
                    <a:pt x="1707" y="382"/>
                  </a:lnTo>
                  <a:lnTo>
                    <a:pt x="1691" y="375"/>
                  </a:lnTo>
                  <a:lnTo>
                    <a:pt x="1679" y="373"/>
                  </a:lnTo>
                  <a:lnTo>
                    <a:pt x="1663" y="379"/>
                  </a:lnTo>
                  <a:lnTo>
                    <a:pt x="1621" y="409"/>
                  </a:lnTo>
                  <a:lnTo>
                    <a:pt x="1617" y="408"/>
                  </a:lnTo>
                  <a:lnTo>
                    <a:pt x="1611" y="403"/>
                  </a:lnTo>
                  <a:lnTo>
                    <a:pt x="1613" y="395"/>
                  </a:lnTo>
                  <a:lnTo>
                    <a:pt x="1636" y="363"/>
                  </a:lnTo>
                  <a:lnTo>
                    <a:pt x="1636" y="358"/>
                  </a:lnTo>
                  <a:lnTo>
                    <a:pt x="1620" y="358"/>
                  </a:lnTo>
                  <a:lnTo>
                    <a:pt x="1616" y="357"/>
                  </a:lnTo>
                  <a:lnTo>
                    <a:pt x="1611" y="353"/>
                  </a:lnTo>
                  <a:lnTo>
                    <a:pt x="1604" y="357"/>
                  </a:lnTo>
                  <a:lnTo>
                    <a:pt x="1595" y="368"/>
                  </a:lnTo>
                  <a:lnTo>
                    <a:pt x="1589" y="372"/>
                  </a:lnTo>
                  <a:lnTo>
                    <a:pt x="1586" y="371"/>
                  </a:lnTo>
                  <a:lnTo>
                    <a:pt x="1577" y="358"/>
                  </a:lnTo>
                  <a:lnTo>
                    <a:pt x="1578" y="347"/>
                  </a:lnTo>
                  <a:lnTo>
                    <a:pt x="1585" y="334"/>
                  </a:lnTo>
                  <a:lnTo>
                    <a:pt x="1592" y="324"/>
                  </a:lnTo>
                  <a:lnTo>
                    <a:pt x="1601" y="315"/>
                  </a:lnTo>
                  <a:lnTo>
                    <a:pt x="1615" y="304"/>
                  </a:lnTo>
                  <a:lnTo>
                    <a:pt x="1626" y="300"/>
                  </a:lnTo>
                  <a:lnTo>
                    <a:pt x="1643" y="300"/>
                  </a:lnTo>
                  <a:lnTo>
                    <a:pt x="1650" y="295"/>
                  </a:lnTo>
                  <a:lnTo>
                    <a:pt x="1658" y="286"/>
                  </a:lnTo>
                  <a:lnTo>
                    <a:pt x="1667" y="272"/>
                  </a:lnTo>
                  <a:lnTo>
                    <a:pt x="1677" y="262"/>
                  </a:lnTo>
                  <a:lnTo>
                    <a:pt x="1693" y="254"/>
                  </a:lnTo>
                  <a:lnTo>
                    <a:pt x="1706" y="256"/>
                  </a:lnTo>
                  <a:lnTo>
                    <a:pt x="1713" y="264"/>
                  </a:lnTo>
                  <a:lnTo>
                    <a:pt x="1720" y="276"/>
                  </a:lnTo>
                  <a:lnTo>
                    <a:pt x="1726" y="285"/>
                  </a:lnTo>
                  <a:lnTo>
                    <a:pt x="1727" y="278"/>
                  </a:lnTo>
                  <a:lnTo>
                    <a:pt x="1732" y="268"/>
                  </a:lnTo>
                  <a:lnTo>
                    <a:pt x="1738" y="264"/>
                  </a:lnTo>
                  <a:lnTo>
                    <a:pt x="1747" y="265"/>
                  </a:lnTo>
                  <a:lnTo>
                    <a:pt x="1754" y="270"/>
                  </a:lnTo>
                  <a:lnTo>
                    <a:pt x="1762" y="281"/>
                  </a:lnTo>
                  <a:lnTo>
                    <a:pt x="1770" y="287"/>
                  </a:lnTo>
                  <a:lnTo>
                    <a:pt x="1773" y="286"/>
                  </a:lnTo>
                  <a:lnTo>
                    <a:pt x="1778" y="280"/>
                  </a:lnTo>
                  <a:lnTo>
                    <a:pt x="1789" y="280"/>
                  </a:lnTo>
                  <a:lnTo>
                    <a:pt x="1789" y="277"/>
                  </a:lnTo>
                  <a:lnTo>
                    <a:pt x="1785" y="270"/>
                  </a:lnTo>
                  <a:lnTo>
                    <a:pt x="1781" y="266"/>
                  </a:lnTo>
                  <a:lnTo>
                    <a:pt x="1740" y="232"/>
                  </a:lnTo>
                  <a:lnTo>
                    <a:pt x="1739" y="225"/>
                  </a:lnTo>
                  <a:lnTo>
                    <a:pt x="1753" y="218"/>
                  </a:lnTo>
                  <a:lnTo>
                    <a:pt x="1761" y="210"/>
                  </a:lnTo>
                  <a:lnTo>
                    <a:pt x="1765" y="208"/>
                  </a:lnTo>
                  <a:lnTo>
                    <a:pt x="1775" y="190"/>
                  </a:lnTo>
                  <a:lnTo>
                    <a:pt x="1782" y="180"/>
                  </a:lnTo>
                  <a:lnTo>
                    <a:pt x="1794" y="169"/>
                  </a:lnTo>
                  <a:lnTo>
                    <a:pt x="1799" y="173"/>
                  </a:lnTo>
                  <a:lnTo>
                    <a:pt x="1805" y="182"/>
                  </a:lnTo>
                  <a:lnTo>
                    <a:pt x="1811" y="188"/>
                  </a:lnTo>
                  <a:lnTo>
                    <a:pt x="1828" y="193"/>
                  </a:lnTo>
                  <a:lnTo>
                    <a:pt x="1836" y="199"/>
                  </a:lnTo>
                  <a:lnTo>
                    <a:pt x="1849" y="232"/>
                  </a:lnTo>
                  <a:lnTo>
                    <a:pt x="1854" y="243"/>
                  </a:lnTo>
                  <a:lnTo>
                    <a:pt x="1862" y="254"/>
                  </a:lnTo>
                  <a:lnTo>
                    <a:pt x="1866" y="258"/>
                  </a:lnTo>
                  <a:lnTo>
                    <a:pt x="1875" y="261"/>
                  </a:lnTo>
                  <a:lnTo>
                    <a:pt x="1876" y="254"/>
                  </a:lnTo>
                  <a:lnTo>
                    <a:pt x="1866" y="239"/>
                  </a:lnTo>
                  <a:lnTo>
                    <a:pt x="1863" y="230"/>
                  </a:lnTo>
                  <a:lnTo>
                    <a:pt x="1864" y="223"/>
                  </a:lnTo>
                  <a:lnTo>
                    <a:pt x="1866" y="218"/>
                  </a:lnTo>
                  <a:lnTo>
                    <a:pt x="1869" y="218"/>
                  </a:lnTo>
                  <a:lnTo>
                    <a:pt x="1878" y="225"/>
                  </a:lnTo>
                  <a:lnTo>
                    <a:pt x="1900" y="248"/>
                  </a:lnTo>
                  <a:lnTo>
                    <a:pt x="1933" y="275"/>
                  </a:lnTo>
                  <a:lnTo>
                    <a:pt x="1946" y="281"/>
                  </a:lnTo>
                  <a:lnTo>
                    <a:pt x="1953" y="290"/>
                  </a:lnTo>
                  <a:lnTo>
                    <a:pt x="1961" y="302"/>
                  </a:lnTo>
                  <a:lnTo>
                    <a:pt x="1967" y="310"/>
                  </a:lnTo>
                  <a:lnTo>
                    <a:pt x="1969" y="309"/>
                  </a:lnTo>
                  <a:lnTo>
                    <a:pt x="1962" y="291"/>
                  </a:lnTo>
                  <a:lnTo>
                    <a:pt x="1947" y="269"/>
                  </a:lnTo>
                  <a:lnTo>
                    <a:pt x="1904" y="231"/>
                  </a:lnTo>
                  <a:lnTo>
                    <a:pt x="1886" y="211"/>
                  </a:lnTo>
                  <a:lnTo>
                    <a:pt x="1879" y="197"/>
                  </a:lnTo>
                  <a:lnTo>
                    <a:pt x="1873" y="183"/>
                  </a:lnTo>
                  <a:lnTo>
                    <a:pt x="1872" y="175"/>
                  </a:lnTo>
                  <a:lnTo>
                    <a:pt x="1878" y="166"/>
                  </a:lnTo>
                  <a:lnTo>
                    <a:pt x="1886" y="158"/>
                  </a:lnTo>
                  <a:lnTo>
                    <a:pt x="1896" y="156"/>
                  </a:lnTo>
                  <a:lnTo>
                    <a:pt x="1897" y="153"/>
                  </a:lnTo>
                  <a:lnTo>
                    <a:pt x="1888" y="142"/>
                  </a:lnTo>
                  <a:lnTo>
                    <a:pt x="1883" y="132"/>
                  </a:lnTo>
                  <a:lnTo>
                    <a:pt x="1883" y="125"/>
                  </a:lnTo>
                  <a:lnTo>
                    <a:pt x="1893" y="121"/>
                  </a:lnTo>
                  <a:lnTo>
                    <a:pt x="1900" y="122"/>
                  </a:lnTo>
                  <a:lnTo>
                    <a:pt x="1912" y="134"/>
                  </a:lnTo>
                  <a:lnTo>
                    <a:pt x="1923" y="139"/>
                  </a:lnTo>
                  <a:lnTo>
                    <a:pt x="1925" y="136"/>
                  </a:lnTo>
                  <a:lnTo>
                    <a:pt x="1914" y="104"/>
                  </a:lnTo>
                  <a:lnTo>
                    <a:pt x="1913" y="97"/>
                  </a:lnTo>
                  <a:lnTo>
                    <a:pt x="1915" y="92"/>
                  </a:lnTo>
                  <a:lnTo>
                    <a:pt x="1918" y="87"/>
                  </a:lnTo>
                  <a:lnTo>
                    <a:pt x="1929" y="90"/>
                  </a:lnTo>
                  <a:lnTo>
                    <a:pt x="1948" y="106"/>
                  </a:lnTo>
                  <a:lnTo>
                    <a:pt x="1981" y="114"/>
                  </a:lnTo>
                  <a:lnTo>
                    <a:pt x="1990" y="112"/>
                  </a:lnTo>
                  <a:lnTo>
                    <a:pt x="1989" y="110"/>
                  </a:lnTo>
                  <a:lnTo>
                    <a:pt x="1976" y="100"/>
                  </a:lnTo>
                  <a:lnTo>
                    <a:pt x="1962" y="86"/>
                  </a:lnTo>
                  <a:lnTo>
                    <a:pt x="1956" y="78"/>
                  </a:lnTo>
                  <a:lnTo>
                    <a:pt x="1951" y="67"/>
                  </a:lnTo>
                  <a:lnTo>
                    <a:pt x="1946" y="58"/>
                  </a:lnTo>
                  <a:lnTo>
                    <a:pt x="1945" y="54"/>
                  </a:lnTo>
                  <a:lnTo>
                    <a:pt x="1954" y="47"/>
                  </a:lnTo>
                  <a:lnTo>
                    <a:pt x="1977" y="48"/>
                  </a:lnTo>
                  <a:lnTo>
                    <a:pt x="1998" y="59"/>
                  </a:lnTo>
                  <a:lnTo>
                    <a:pt x="2016" y="55"/>
                  </a:lnTo>
                  <a:lnTo>
                    <a:pt x="2027" y="58"/>
                  </a:lnTo>
                  <a:lnTo>
                    <a:pt x="2031" y="61"/>
                  </a:lnTo>
                  <a:lnTo>
                    <a:pt x="2040" y="73"/>
                  </a:lnTo>
                  <a:lnTo>
                    <a:pt x="2065" y="115"/>
                  </a:lnTo>
                  <a:lnTo>
                    <a:pt x="2068" y="122"/>
                  </a:lnTo>
                  <a:lnTo>
                    <a:pt x="2071" y="131"/>
                  </a:lnTo>
                  <a:lnTo>
                    <a:pt x="2074" y="145"/>
                  </a:lnTo>
                  <a:lnTo>
                    <a:pt x="2078" y="149"/>
                  </a:lnTo>
                  <a:lnTo>
                    <a:pt x="2087" y="139"/>
                  </a:lnTo>
                  <a:lnTo>
                    <a:pt x="2092" y="130"/>
                  </a:lnTo>
                  <a:lnTo>
                    <a:pt x="2090" y="122"/>
                  </a:lnTo>
                  <a:lnTo>
                    <a:pt x="2075" y="101"/>
                  </a:lnTo>
                  <a:lnTo>
                    <a:pt x="2072" y="93"/>
                  </a:lnTo>
                  <a:lnTo>
                    <a:pt x="2065" y="78"/>
                  </a:lnTo>
                  <a:lnTo>
                    <a:pt x="2049" y="51"/>
                  </a:lnTo>
                  <a:lnTo>
                    <a:pt x="2045" y="39"/>
                  </a:lnTo>
                  <a:lnTo>
                    <a:pt x="2042" y="28"/>
                  </a:lnTo>
                  <a:lnTo>
                    <a:pt x="2087" y="18"/>
                  </a:lnTo>
                  <a:lnTo>
                    <a:pt x="2129" y="27"/>
                  </a:lnTo>
                  <a:lnTo>
                    <a:pt x="2136" y="34"/>
                  </a:lnTo>
                  <a:lnTo>
                    <a:pt x="2140" y="42"/>
                  </a:lnTo>
                  <a:lnTo>
                    <a:pt x="2145" y="56"/>
                  </a:lnTo>
                  <a:lnTo>
                    <a:pt x="2152" y="69"/>
                  </a:lnTo>
                  <a:lnTo>
                    <a:pt x="2166" y="89"/>
                  </a:lnTo>
                  <a:lnTo>
                    <a:pt x="2185" y="102"/>
                  </a:lnTo>
                  <a:lnTo>
                    <a:pt x="2181" y="94"/>
                  </a:lnTo>
                  <a:lnTo>
                    <a:pt x="2167" y="71"/>
                  </a:lnTo>
                  <a:lnTo>
                    <a:pt x="2160" y="56"/>
                  </a:lnTo>
                  <a:lnTo>
                    <a:pt x="2160" y="45"/>
                  </a:lnTo>
                  <a:lnTo>
                    <a:pt x="2161" y="37"/>
                  </a:lnTo>
                  <a:lnTo>
                    <a:pt x="2164" y="31"/>
                  </a:lnTo>
                  <a:lnTo>
                    <a:pt x="2180" y="9"/>
                  </a:lnTo>
                  <a:lnTo>
                    <a:pt x="2204" y="2"/>
                  </a:lnTo>
                  <a:lnTo>
                    <a:pt x="2207" y="4"/>
                  </a:lnTo>
                  <a:lnTo>
                    <a:pt x="2225" y="37"/>
                  </a:lnTo>
                  <a:lnTo>
                    <a:pt x="2234" y="51"/>
                  </a:lnTo>
                  <a:lnTo>
                    <a:pt x="2240" y="56"/>
                  </a:lnTo>
                  <a:lnTo>
                    <a:pt x="2240" y="54"/>
                  </a:lnTo>
                  <a:lnTo>
                    <a:pt x="2232" y="38"/>
                  </a:lnTo>
                  <a:lnTo>
                    <a:pt x="2225" y="30"/>
                  </a:lnTo>
                  <a:lnTo>
                    <a:pt x="2225" y="25"/>
                  </a:lnTo>
                  <a:lnTo>
                    <a:pt x="2236" y="8"/>
                  </a:lnTo>
                  <a:lnTo>
                    <a:pt x="2242" y="5"/>
                  </a:lnTo>
                  <a:lnTo>
                    <a:pt x="2271" y="0"/>
                  </a:lnTo>
                  <a:lnTo>
                    <a:pt x="2274" y="2"/>
                  </a:lnTo>
                  <a:lnTo>
                    <a:pt x="2277" y="6"/>
                  </a:lnTo>
                  <a:lnTo>
                    <a:pt x="2284" y="24"/>
                  </a:lnTo>
                  <a:lnTo>
                    <a:pt x="2287" y="26"/>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032" name="Freeform 1209">
              <a:extLst>
                <a:ext uri="{FF2B5EF4-FFF2-40B4-BE49-F238E27FC236}">
                  <a16:creationId xmlns="" xmlns:a16="http://schemas.microsoft.com/office/drawing/2014/main" id="{D63E7EDD-9FA5-8B5F-C4CB-2D1E8F59A733}"/>
                </a:ext>
              </a:extLst>
            </p:cNvPr>
            <p:cNvSpPr>
              <a:spLocks noChangeArrowheads="1"/>
            </p:cNvSpPr>
            <p:nvPr/>
          </p:nvSpPr>
          <p:spPr bwMode="auto">
            <a:xfrm>
              <a:off x="4946160" y="8116397"/>
              <a:ext cx="5497" cy="5497"/>
            </a:xfrm>
            <a:custGeom>
              <a:avLst/>
              <a:gdLst>
                <a:gd name="T0" fmla="*/ 2 w 3"/>
                <a:gd name="T1" fmla="*/ 3 h 5"/>
                <a:gd name="T2" fmla="*/ 0 w 3"/>
                <a:gd name="T3" fmla="*/ 4 h 5"/>
                <a:gd name="T4" fmla="*/ 0 w 3"/>
                <a:gd name="T5" fmla="*/ 3 h 5"/>
                <a:gd name="T6" fmla="*/ 1 w 3"/>
                <a:gd name="T7" fmla="*/ 1 h 5"/>
                <a:gd name="T8" fmla="*/ 2 w 3"/>
                <a:gd name="T9" fmla="*/ 0 h 5"/>
                <a:gd name="T10" fmla="*/ 2 w 3"/>
                <a:gd name="T11" fmla="*/ 0 h 5"/>
                <a:gd name="T12" fmla="*/ 2 w 3"/>
                <a:gd name="T13" fmla="*/ 2 h 5"/>
                <a:gd name="T14" fmla="*/ 2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3"/>
                  </a:moveTo>
                  <a:lnTo>
                    <a:pt x="0" y="4"/>
                  </a:lnTo>
                  <a:lnTo>
                    <a:pt x="0" y="3"/>
                  </a:lnTo>
                  <a:lnTo>
                    <a:pt x="1" y="1"/>
                  </a:lnTo>
                  <a:lnTo>
                    <a:pt x="2" y="0"/>
                  </a:lnTo>
                  <a:lnTo>
                    <a:pt x="2" y="0"/>
                  </a:lnTo>
                  <a:lnTo>
                    <a:pt x="2" y="2"/>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3" name="Freeform 1210">
              <a:extLst>
                <a:ext uri="{FF2B5EF4-FFF2-40B4-BE49-F238E27FC236}">
                  <a16:creationId xmlns="" xmlns:a16="http://schemas.microsoft.com/office/drawing/2014/main" id="{0A862F5E-AC8D-F5D8-B19E-855E1468D2C9}"/>
                </a:ext>
              </a:extLst>
            </p:cNvPr>
            <p:cNvSpPr>
              <a:spLocks noChangeArrowheads="1"/>
            </p:cNvSpPr>
            <p:nvPr/>
          </p:nvSpPr>
          <p:spPr bwMode="auto">
            <a:xfrm>
              <a:off x="5841878" y="8001000"/>
              <a:ext cx="16484" cy="5493"/>
            </a:xfrm>
            <a:custGeom>
              <a:avLst/>
              <a:gdLst>
                <a:gd name="T0" fmla="*/ 11 w 14"/>
                <a:gd name="T1" fmla="*/ 3 h 6"/>
                <a:gd name="T2" fmla="*/ 6 w 14"/>
                <a:gd name="T3" fmla="*/ 5 h 6"/>
                <a:gd name="T4" fmla="*/ 3 w 14"/>
                <a:gd name="T5" fmla="*/ 4 h 6"/>
                <a:gd name="T6" fmla="*/ 0 w 14"/>
                <a:gd name="T7" fmla="*/ 3 h 6"/>
                <a:gd name="T8" fmla="*/ 0 w 14"/>
                <a:gd name="T9" fmla="*/ 2 h 6"/>
                <a:gd name="T10" fmla="*/ 6 w 14"/>
                <a:gd name="T11" fmla="*/ 3 h 6"/>
                <a:gd name="T12" fmla="*/ 8 w 14"/>
                <a:gd name="T13" fmla="*/ 2 h 6"/>
                <a:gd name="T14" fmla="*/ 13 w 14"/>
                <a:gd name="T15" fmla="*/ 0 h 6"/>
                <a:gd name="T16" fmla="*/ 11 w 14"/>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3"/>
                  </a:moveTo>
                  <a:lnTo>
                    <a:pt x="6" y="5"/>
                  </a:lnTo>
                  <a:lnTo>
                    <a:pt x="3" y="4"/>
                  </a:lnTo>
                  <a:lnTo>
                    <a:pt x="0" y="3"/>
                  </a:lnTo>
                  <a:lnTo>
                    <a:pt x="0" y="2"/>
                  </a:lnTo>
                  <a:lnTo>
                    <a:pt x="6" y="3"/>
                  </a:lnTo>
                  <a:lnTo>
                    <a:pt x="8" y="2"/>
                  </a:lnTo>
                  <a:lnTo>
                    <a:pt x="13" y="0"/>
                  </a:lnTo>
                  <a:lnTo>
                    <a:pt x="1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4" name="Freeform 1211">
              <a:extLst>
                <a:ext uri="{FF2B5EF4-FFF2-40B4-BE49-F238E27FC236}">
                  <a16:creationId xmlns="" xmlns:a16="http://schemas.microsoft.com/office/drawing/2014/main" id="{6780449D-3D95-7166-BB92-DD99352E2555}"/>
                </a:ext>
              </a:extLst>
            </p:cNvPr>
            <p:cNvSpPr>
              <a:spLocks noChangeArrowheads="1"/>
            </p:cNvSpPr>
            <p:nvPr/>
          </p:nvSpPr>
          <p:spPr bwMode="auto">
            <a:xfrm>
              <a:off x="5176958" y="7990010"/>
              <a:ext cx="10990" cy="5493"/>
            </a:xfrm>
            <a:custGeom>
              <a:avLst/>
              <a:gdLst>
                <a:gd name="T0" fmla="*/ 5 w 7"/>
                <a:gd name="T1" fmla="*/ 3 h 4"/>
                <a:gd name="T2" fmla="*/ 3 w 7"/>
                <a:gd name="T3" fmla="*/ 3 h 4"/>
                <a:gd name="T4" fmla="*/ 1 w 7"/>
                <a:gd name="T5" fmla="*/ 3 h 4"/>
                <a:gd name="T6" fmla="*/ 0 w 7"/>
                <a:gd name="T7" fmla="*/ 3 h 4"/>
                <a:gd name="T8" fmla="*/ 1 w 7"/>
                <a:gd name="T9" fmla="*/ 2 h 4"/>
                <a:gd name="T10" fmla="*/ 2 w 7"/>
                <a:gd name="T11" fmla="*/ 2 h 4"/>
                <a:gd name="T12" fmla="*/ 6 w 7"/>
                <a:gd name="T13" fmla="*/ 0 h 4"/>
                <a:gd name="T14" fmla="*/ 6 w 7"/>
                <a:gd name="T15" fmla="*/ 1 h 4"/>
                <a:gd name="T16" fmla="*/ 5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3"/>
                  </a:moveTo>
                  <a:lnTo>
                    <a:pt x="3" y="3"/>
                  </a:lnTo>
                  <a:lnTo>
                    <a:pt x="1" y="3"/>
                  </a:lnTo>
                  <a:lnTo>
                    <a:pt x="0" y="3"/>
                  </a:lnTo>
                  <a:lnTo>
                    <a:pt x="1" y="2"/>
                  </a:lnTo>
                  <a:lnTo>
                    <a:pt x="2" y="2"/>
                  </a:lnTo>
                  <a:lnTo>
                    <a:pt x="6" y="0"/>
                  </a:lnTo>
                  <a:lnTo>
                    <a:pt x="6" y="1"/>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5" name="Freeform 1212">
              <a:extLst>
                <a:ext uri="{FF2B5EF4-FFF2-40B4-BE49-F238E27FC236}">
                  <a16:creationId xmlns="" xmlns:a16="http://schemas.microsoft.com/office/drawing/2014/main" id="{D7C937DD-ECAC-3DDE-4AAE-A8DE0AF804BD}"/>
                </a:ext>
              </a:extLst>
            </p:cNvPr>
            <p:cNvSpPr>
              <a:spLocks noChangeArrowheads="1"/>
            </p:cNvSpPr>
            <p:nvPr/>
          </p:nvSpPr>
          <p:spPr bwMode="auto">
            <a:xfrm>
              <a:off x="5193445" y="7984513"/>
              <a:ext cx="10990" cy="10990"/>
            </a:xfrm>
            <a:custGeom>
              <a:avLst/>
              <a:gdLst>
                <a:gd name="T0" fmla="*/ 4 w 9"/>
                <a:gd name="T1" fmla="*/ 4 h 7"/>
                <a:gd name="T2" fmla="*/ 2 w 9"/>
                <a:gd name="T3" fmla="*/ 6 h 7"/>
                <a:gd name="T4" fmla="*/ 0 w 9"/>
                <a:gd name="T5" fmla="*/ 6 h 7"/>
                <a:gd name="T6" fmla="*/ 0 w 9"/>
                <a:gd name="T7" fmla="*/ 5 h 7"/>
                <a:gd name="T8" fmla="*/ 0 w 9"/>
                <a:gd name="T9" fmla="*/ 5 h 7"/>
                <a:gd name="T10" fmla="*/ 0 w 9"/>
                <a:gd name="T11" fmla="*/ 5 h 7"/>
                <a:gd name="T12" fmla="*/ 0 w 9"/>
                <a:gd name="T13" fmla="*/ 4 h 7"/>
                <a:gd name="T14" fmla="*/ 0 w 9"/>
                <a:gd name="T15" fmla="*/ 4 h 7"/>
                <a:gd name="T16" fmla="*/ 1 w 9"/>
                <a:gd name="T17" fmla="*/ 2 h 7"/>
                <a:gd name="T18" fmla="*/ 1 w 9"/>
                <a:gd name="T19" fmla="*/ 1 h 7"/>
                <a:gd name="T20" fmla="*/ 5 w 9"/>
                <a:gd name="T21" fmla="*/ 0 h 7"/>
                <a:gd name="T22" fmla="*/ 6 w 9"/>
                <a:gd name="T23" fmla="*/ 0 h 7"/>
                <a:gd name="T24" fmla="*/ 8 w 9"/>
                <a:gd name="T25" fmla="*/ 0 h 7"/>
                <a:gd name="T26" fmla="*/ 8 w 9"/>
                <a:gd name="T27" fmla="*/ 1 h 7"/>
                <a:gd name="T28" fmla="*/ 5 w 9"/>
                <a:gd name="T29" fmla="*/ 2 h 7"/>
                <a:gd name="T30" fmla="*/ 4 w 9"/>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7">
                  <a:moveTo>
                    <a:pt x="4" y="4"/>
                  </a:moveTo>
                  <a:lnTo>
                    <a:pt x="2" y="6"/>
                  </a:lnTo>
                  <a:lnTo>
                    <a:pt x="0" y="6"/>
                  </a:lnTo>
                  <a:lnTo>
                    <a:pt x="0" y="5"/>
                  </a:lnTo>
                  <a:lnTo>
                    <a:pt x="0" y="5"/>
                  </a:lnTo>
                  <a:lnTo>
                    <a:pt x="0" y="5"/>
                  </a:lnTo>
                  <a:lnTo>
                    <a:pt x="0" y="4"/>
                  </a:lnTo>
                  <a:lnTo>
                    <a:pt x="0" y="4"/>
                  </a:lnTo>
                  <a:lnTo>
                    <a:pt x="1" y="2"/>
                  </a:lnTo>
                  <a:lnTo>
                    <a:pt x="1" y="1"/>
                  </a:lnTo>
                  <a:lnTo>
                    <a:pt x="5" y="0"/>
                  </a:lnTo>
                  <a:lnTo>
                    <a:pt x="6" y="0"/>
                  </a:lnTo>
                  <a:lnTo>
                    <a:pt x="8" y="0"/>
                  </a:lnTo>
                  <a:lnTo>
                    <a:pt x="8" y="1"/>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6" name="Freeform 1213">
              <a:extLst>
                <a:ext uri="{FF2B5EF4-FFF2-40B4-BE49-F238E27FC236}">
                  <a16:creationId xmlns="" xmlns:a16="http://schemas.microsoft.com/office/drawing/2014/main" id="{C57F2CC6-B943-EE4A-612C-37D4665F6153}"/>
                </a:ext>
              </a:extLst>
            </p:cNvPr>
            <p:cNvSpPr>
              <a:spLocks noChangeArrowheads="1"/>
            </p:cNvSpPr>
            <p:nvPr/>
          </p:nvSpPr>
          <p:spPr bwMode="auto">
            <a:xfrm>
              <a:off x="5594593" y="7979019"/>
              <a:ext cx="5497" cy="10990"/>
            </a:xfrm>
            <a:custGeom>
              <a:avLst/>
              <a:gdLst>
                <a:gd name="T0" fmla="*/ 1 w 5"/>
                <a:gd name="T1" fmla="*/ 4 h 7"/>
                <a:gd name="T2" fmla="*/ 0 w 5"/>
                <a:gd name="T3" fmla="*/ 6 h 7"/>
                <a:gd name="T4" fmla="*/ 0 w 5"/>
                <a:gd name="T5" fmla="*/ 4 h 7"/>
                <a:gd name="T6" fmla="*/ 2 w 5"/>
                <a:gd name="T7" fmla="*/ 0 h 7"/>
                <a:gd name="T8" fmla="*/ 4 w 5"/>
                <a:gd name="T9" fmla="*/ 0 h 7"/>
                <a:gd name="T10" fmla="*/ 1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1" y="4"/>
                  </a:moveTo>
                  <a:lnTo>
                    <a:pt x="0" y="6"/>
                  </a:lnTo>
                  <a:lnTo>
                    <a:pt x="0" y="4"/>
                  </a:lnTo>
                  <a:lnTo>
                    <a:pt x="2" y="0"/>
                  </a:lnTo>
                  <a:lnTo>
                    <a:pt x="4" y="0"/>
                  </a:lnTo>
                  <a:lnTo>
                    <a:pt x="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7" name="Freeform 1214">
              <a:extLst>
                <a:ext uri="{FF2B5EF4-FFF2-40B4-BE49-F238E27FC236}">
                  <a16:creationId xmlns="" xmlns:a16="http://schemas.microsoft.com/office/drawing/2014/main" id="{70ED8AC4-0905-92BE-7D06-510F8EA8C574}"/>
                </a:ext>
              </a:extLst>
            </p:cNvPr>
            <p:cNvSpPr>
              <a:spLocks noChangeArrowheads="1"/>
            </p:cNvSpPr>
            <p:nvPr/>
          </p:nvSpPr>
          <p:spPr bwMode="auto">
            <a:xfrm>
              <a:off x="5572612" y="7957038"/>
              <a:ext cx="5497" cy="10990"/>
            </a:xfrm>
            <a:custGeom>
              <a:avLst/>
              <a:gdLst>
                <a:gd name="T0" fmla="*/ 4 w 6"/>
                <a:gd name="T1" fmla="*/ 6 h 9"/>
                <a:gd name="T2" fmla="*/ 0 w 6"/>
                <a:gd name="T3" fmla="*/ 8 h 9"/>
                <a:gd name="T4" fmla="*/ 1 w 6"/>
                <a:gd name="T5" fmla="*/ 2 h 9"/>
                <a:gd name="T6" fmla="*/ 3 w 6"/>
                <a:gd name="T7" fmla="*/ 0 h 9"/>
                <a:gd name="T8" fmla="*/ 5 w 6"/>
                <a:gd name="T9" fmla="*/ 1 h 9"/>
                <a:gd name="T10" fmla="*/ 4 w 6"/>
                <a:gd name="T11" fmla="*/ 5 h 9"/>
                <a:gd name="T12" fmla="*/ 4 w 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6"/>
                  </a:moveTo>
                  <a:lnTo>
                    <a:pt x="0" y="8"/>
                  </a:lnTo>
                  <a:lnTo>
                    <a:pt x="1" y="2"/>
                  </a:lnTo>
                  <a:lnTo>
                    <a:pt x="3" y="0"/>
                  </a:lnTo>
                  <a:lnTo>
                    <a:pt x="5" y="1"/>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8" name="Freeform 1215">
              <a:extLst>
                <a:ext uri="{FF2B5EF4-FFF2-40B4-BE49-F238E27FC236}">
                  <a16:creationId xmlns="" xmlns:a16="http://schemas.microsoft.com/office/drawing/2014/main" id="{011C026B-2572-236B-E1C3-9181476BE0C8}"/>
                </a:ext>
              </a:extLst>
            </p:cNvPr>
            <p:cNvSpPr>
              <a:spLocks noChangeArrowheads="1"/>
            </p:cNvSpPr>
            <p:nvPr/>
          </p:nvSpPr>
          <p:spPr bwMode="auto">
            <a:xfrm>
              <a:off x="5045074" y="7951542"/>
              <a:ext cx="5497" cy="5497"/>
            </a:xfrm>
            <a:custGeom>
              <a:avLst/>
              <a:gdLst>
                <a:gd name="T0" fmla="*/ 2 w 3"/>
                <a:gd name="T1" fmla="*/ 3 h 5"/>
                <a:gd name="T2" fmla="*/ 2 w 3"/>
                <a:gd name="T3" fmla="*/ 4 h 5"/>
                <a:gd name="T4" fmla="*/ 0 w 3"/>
                <a:gd name="T5" fmla="*/ 3 h 5"/>
                <a:gd name="T6" fmla="*/ 0 w 3"/>
                <a:gd name="T7" fmla="*/ 1 h 5"/>
                <a:gd name="T8" fmla="*/ 0 w 3"/>
                <a:gd name="T9" fmla="*/ 1 h 5"/>
                <a:gd name="T10" fmla="*/ 0 w 3"/>
                <a:gd name="T11" fmla="*/ 0 h 5"/>
                <a:gd name="T12" fmla="*/ 2 w 3"/>
                <a:gd name="T13" fmla="*/ 1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0" y="3"/>
                  </a:lnTo>
                  <a:lnTo>
                    <a:pt x="0" y="1"/>
                  </a:lnTo>
                  <a:lnTo>
                    <a:pt x="0" y="1"/>
                  </a:lnTo>
                  <a:lnTo>
                    <a:pt x="0" y="0"/>
                  </a:lnTo>
                  <a:lnTo>
                    <a:pt x="2" y="1"/>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39" name="Freeform 1216">
              <a:extLst>
                <a:ext uri="{FF2B5EF4-FFF2-40B4-BE49-F238E27FC236}">
                  <a16:creationId xmlns="" xmlns:a16="http://schemas.microsoft.com/office/drawing/2014/main" id="{2BFDA697-7640-07F9-145A-C51FFEF3EB14}"/>
                </a:ext>
              </a:extLst>
            </p:cNvPr>
            <p:cNvSpPr>
              <a:spLocks noChangeArrowheads="1"/>
            </p:cNvSpPr>
            <p:nvPr/>
          </p:nvSpPr>
          <p:spPr bwMode="auto">
            <a:xfrm>
              <a:off x="4979131" y="7913077"/>
              <a:ext cx="5497" cy="5493"/>
            </a:xfrm>
            <a:custGeom>
              <a:avLst/>
              <a:gdLst>
                <a:gd name="T0" fmla="*/ 1 w 5"/>
                <a:gd name="T1" fmla="*/ 3 h 4"/>
                <a:gd name="T2" fmla="*/ 1 w 5"/>
                <a:gd name="T3" fmla="*/ 3 h 4"/>
                <a:gd name="T4" fmla="*/ 0 w 5"/>
                <a:gd name="T5" fmla="*/ 3 h 4"/>
                <a:gd name="T6" fmla="*/ 0 w 5"/>
                <a:gd name="T7" fmla="*/ 3 h 4"/>
                <a:gd name="T8" fmla="*/ 0 w 5"/>
                <a:gd name="T9" fmla="*/ 2 h 4"/>
                <a:gd name="T10" fmla="*/ 3 w 5"/>
                <a:gd name="T11" fmla="*/ 0 h 4"/>
                <a:gd name="T12" fmla="*/ 4 w 5"/>
                <a:gd name="T13" fmla="*/ 1 h 4"/>
                <a:gd name="T14" fmla="*/ 3 w 5"/>
                <a:gd name="T15" fmla="*/ 1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lnTo>
                    <a:pt x="1" y="3"/>
                  </a:lnTo>
                  <a:lnTo>
                    <a:pt x="0" y="3"/>
                  </a:lnTo>
                  <a:lnTo>
                    <a:pt x="0" y="3"/>
                  </a:lnTo>
                  <a:lnTo>
                    <a:pt x="0" y="2"/>
                  </a:lnTo>
                  <a:lnTo>
                    <a:pt x="3" y="0"/>
                  </a:lnTo>
                  <a:lnTo>
                    <a:pt x="4" y="1"/>
                  </a:lnTo>
                  <a:lnTo>
                    <a:pt x="3"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0" name="Freeform 1217">
              <a:extLst>
                <a:ext uri="{FF2B5EF4-FFF2-40B4-BE49-F238E27FC236}">
                  <a16:creationId xmlns="" xmlns:a16="http://schemas.microsoft.com/office/drawing/2014/main" id="{F025BB4E-9468-3FF4-FB4E-85A58C6026A7}"/>
                </a:ext>
              </a:extLst>
            </p:cNvPr>
            <p:cNvSpPr>
              <a:spLocks noChangeArrowheads="1"/>
            </p:cNvSpPr>
            <p:nvPr/>
          </p:nvSpPr>
          <p:spPr bwMode="auto">
            <a:xfrm>
              <a:off x="5808907" y="7913077"/>
              <a:ext cx="5493" cy="5493"/>
            </a:xfrm>
            <a:custGeom>
              <a:avLst/>
              <a:gdLst>
                <a:gd name="T0" fmla="*/ 3 w 6"/>
                <a:gd name="T1" fmla="*/ 3 h 5"/>
                <a:gd name="T2" fmla="*/ 2 w 6"/>
                <a:gd name="T3" fmla="*/ 4 h 5"/>
                <a:gd name="T4" fmla="*/ 1 w 6"/>
                <a:gd name="T5" fmla="*/ 3 h 5"/>
                <a:gd name="T6" fmla="*/ 0 w 6"/>
                <a:gd name="T7" fmla="*/ 1 h 5"/>
                <a:gd name="T8" fmla="*/ 0 w 6"/>
                <a:gd name="T9" fmla="*/ 0 h 5"/>
                <a:gd name="T10" fmla="*/ 1 w 6"/>
                <a:gd name="T11" fmla="*/ 0 h 5"/>
                <a:gd name="T12" fmla="*/ 5 w 6"/>
                <a:gd name="T13" fmla="*/ 0 h 5"/>
                <a:gd name="T14" fmla="*/ 3 w 6"/>
                <a:gd name="T15" fmla="*/ 2 h 5"/>
                <a:gd name="T16" fmla="*/ 3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3"/>
                  </a:moveTo>
                  <a:lnTo>
                    <a:pt x="2" y="4"/>
                  </a:lnTo>
                  <a:lnTo>
                    <a:pt x="1" y="3"/>
                  </a:lnTo>
                  <a:lnTo>
                    <a:pt x="0" y="1"/>
                  </a:lnTo>
                  <a:lnTo>
                    <a:pt x="0" y="0"/>
                  </a:lnTo>
                  <a:lnTo>
                    <a:pt x="1" y="0"/>
                  </a:lnTo>
                  <a:lnTo>
                    <a:pt x="5" y="0"/>
                  </a:lnTo>
                  <a:lnTo>
                    <a:pt x="3"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1" name="Freeform 1218">
              <a:extLst>
                <a:ext uri="{FF2B5EF4-FFF2-40B4-BE49-F238E27FC236}">
                  <a16:creationId xmlns="" xmlns:a16="http://schemas.microsoft.com/office/drawing/2014/main" id="{4868C4E9-478C-C195-E9CC-2E8A436BB577}"/>
                </a:ext>
              </a:extLst>
            </p:cNvPr>
            <p:cNvSpPr>
              <a:spLocks noChangeArrowheads="1"/>
            </p:cNvSpPr>
            <p:nvPr/>
          </p:nvSpPr>
          <p:spPr bwMode="auto">
            <a:xfrm>
              <a:off x="5297852" y="7907580"/>
              <a:ext cx="10990" cy="10990"/>
            </a:xfrm>
            <a:custGeom>
              <a:avLst/>
              <a:gdLst>
                <a:gd name="T0" fmla="*/ 5 w 10"/>
                <a:gd name="T1" fmla="*/ 5 h 7"/>
                <a:gd name="T2" fmla="*/ 1 w 10"/>
                <a:gd name="T3" fmla="*/ 6 h 7"/>
                <a:gd name="T4" fmla="*/ 0 w 10"/>
                <a:gd name="T5" fmla="*/ 6 h 7"/>
                <a:gd name="T6" fmla="*/ 4 w 10"/>
                <a:gd name="T7" fmla="*/ 1 h 7"/>
                <a:gd name="T8" fmla="*/ 9 w 10"/>
                <a:gd name="T9" fmla="*/ 0 h 7"/>
                <a:gd name="T10" fmla="*/ 5 w 10"/>
                <a:gd name="T11" fmla="*/ 5 h 7"/>
              </a:gdLst>
              <a:ahLst/>
              <a:cxnLst>
                <a:cxn ang="0">
                  <a:pos x="T0" y="T1"/>
                </a:cxn>
                <a:cxn ang="0">
                  <a:pos x="T2" y="T3"/>
                </a:cxn>
                <a:cxn ang="0">
                  <a:pos x="T4" y="T5"/>
                </a:cxn>
                <a:cxn ang="0">
                  <a:pos x="T6" y="T7"/>
                </a:cxn>
                <a:cxn ang="0">
                  <a:pos x="T8" y="T9"/>
                </a:cxn>
                <a:cxn ang="0">
                  <a:pos x="T10" y="T11"/>
                </a:cxn>
              </a:cxnLst>
              <a:rect l="0" t="0" r="r" b="b"/>
              <a:pathLst>
                <a:path w="10" h="7">
                  <a:moveTo>
                    <a:pt x="5" y="5"/>
                  </a:moveTo>
                  <a:lnTo>
                    <a:pt x="1" y="6"/>
                  </a:lnTo>
                  <a:lnTo>
                    <a:pt x="0" y="6"/>
                  </a:lnTo>
                  <a:lnTo>
                    <a:pt x="4" y="1"/>
                  </a:lnTo>
                  <a:lnTo>
                    <a:pt x="9" y="0"/>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2" name="Freeform 1219">
              <a:extLst>
                <a:ext uri="{FF2B5EF4-FFF2-40B4-BE49-F238E27FC236}">
                  <a16:creationId xmlns="" xmlns:a16="http://schemas.microsoft.com/office/drawing/2014/main" id="{B8925ECD-E8A7-8459-188F-A3F35B65F9A3}"/>
                </a:ext>
              </a:extLst>
            </p:cNvPr>
            <p:cNvSpPr>
              <a:spLocks noChangeArrowheads="1"/>
            </p:cNvSpPr>
            <p:nvPr/>
          </p:nvSpPr>
          <p:spPr bwMode="auto">
            <a:xfrm>
              <a:off x="5292359" y="7902087"/>
              <a:ext cx="21981" cy="16484"/>
            </a:xfrm>
            <a:custGeom>
              <a:avLst/>
              <a:gdLst>
                <a:gd name="T0" fmla="*/ 13 w 17"/>
                <a:gd name="T1" fmla="*/ 11 h 14"/>
                <a:gd name="T2" fmla="*/ 11 w 17"/>
                <a:gd name="T3" fmla="*/ 12 h 14"/>
                <a:gd name="T4" fmla="*/ 7 w 17"/>
                <a:gd name="T5" fmla="*/ 11 h 14"/>
                <a:gd name="T6" fmla="*/ 2 w 17"/>
                <a:gd name="T7" fmla="*/ 13 h 14"/>
                <a:gd name="T8" fmla="*/ 0 w 17"/>
                <a:gd name="T9" fmla="*/ 13 h 14"/>
                <a:gd name="T10" fmla="*/ 4 w 17"/>
                <a:gd name="T11" fmla="*/ 9 h 14"/>
                <a:gd name="T12" fmla="*/ 10 w 17"/>
                <a:gd name="T13" fmla="*/ 7 h 14"/>
                <a:gd name="T14" fmla="*/ 14 w 17"/>
                <a:gd name="T15" fmla="*/ 1 h 14"/>
                <a:gd name="T16" fmla="*/ 16 w 17"/>
                <a:gd name="T17" fmla="*/ 0 h 14"/>
                <a:gd name="T18" fmla="*/ 14 w 17"/>
                <a:gd name="T19" fmla="*/ 8 h 14"/>
                <a:gd name="T20" fmla="*/ 14 w 17"/>
                <a:gd name="T21" fmla="*/ 10 h 14"/>
                <a:gd name="T22" fmla="*/ 13 w 17"/>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3" y="11"/>
                  </a:moveTo>
                  <a:lnTo>
                    <a:pt x="11" y="12"/>
                  </a:lnTo>
                  <a:lnTo>
                    <a:pt x="7" y="11"/>
                  </a:lnTo>
                  <a:lnTo>
                    <a:pt x="2" y="13"/>
                  </a:lnTo>
                  <a:lnTo>
                    <a:pt x="0" y="13"/>
                  </a:lnTo>
                  <a:lnTo>
                    <a:pt x="4" y="9"/>
                  </a:lnTo>
                  <a:lnTo>
                    <a:pt x="10" y="7"/>
                  </a:lnTo>
                  <a:lnTo>
                    <a:pt x="14" y="1"/>
                  </a:lnTo>
                  <a:lnTo>
                    <a:pt x="16" y="0"/>
                  </a:lnTo>
                  <a:lnTo>
                    <a:pt x="14" y="8"/>
                  </a:lnTo>
                  <a:lnTo>
                    <a:pt x="14" y="10"/>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3" name="Freeform 1220">
              <a:extLst>
                <a:ext uri="{FF2B5EF4-FFF2-40B4-BE49-F238E27FC236}">
                  <a16:creationId xmlns="" xmlns:a16="http://schemas.microsoft.com/office/drawing/2014/main" id="{C5C01A30-FCCC-6452-B994-C45E510CA21D}"/>
                </a:ext>
              </a:extLst>
            </p:cNvPr>
            <p:cNvSpPr>
              <a:spLocks noChangeArrowheads="1"/>
            </p:cNvSpPr>
            <p:nvPr/>
          </p:nvSpPr>
          <p:spPr bwMode="auto">
            <a:xfrm>
              <a:off x="4924179" y="7885599"/>
              <a:ext cx="65942" cy="27478"/>
            </a:xfrm>
            <a:custGeom>
              <a:avLst/>
              <a:gdLst>
                <a:gd name="T0" fmla="*/ 13 w 53"/>
                <a:gd name="T1" fmla="*/ 3 h 22"/>
                <a:gd name="T2" fmla="*/ 15 w 53"/>
                <a:gd name="T3" fmla="*/ 5 h 22"/>
                <a:gd name="T4" fmla="*/ 15 w 53"/>
                <a:gd name="T5" fmla="*/ 7 h 22"/>
                <a:gd name="T6" fmla="*/ 17 w 53"/>
                <a:gd name="T7" fmla="*/ 6 h 22"/>
                <a:gd name="T8" fmla="*/ 19 w 53"/>
                <a:gd name="T9" fmla="*/ 7 h 22"/>
                <a:gd name="T10" fmla="*/ 20 w 53"/>
                <a:gd name="T11" fmla="*/ 7 h 22"/>
                <a:gd name="T12" fmla="*/ 22 w 53"/>
                <a:gd name="T13" fmla="*/ 9 h 22"/>
                <a:gd name="T14" fmla="*/ 23 w 53"/>
                <a:gd name="T15" fmla="*/ 8 h 22"/>
                <a:gd name="T16" fmla="*/ 22 w 53"/>
                <a:gd name="T17" fmla="*/ 7 h 22"/>
                <a:gd name="T18" fmla="*/ 21 w 53"/>
                <a:gd name="T19" fmla="*/ 5 h 22"/>
                <a:gd name="T20" fmla="*/ 22 w 53"/>
                <a:gd name="T21" fmla="*/ 3 h 22"/>
                <a:gd name="T22" fmla="*/ 24 w 53"/>
                <a:gd name="T23" fmla="*/ 3 h 22"/>
                <a:gd name="T24" fmla="*/ 26 w 53"/>
                <a:gd name="T25" fmla="*/ 2 h 22"/>
                <a:gd name="T26" fmla="*/ 29 w 53"/>
                <a:gd name="T27" fmla="*/ 1 h 22"/>
                <a:gd name="T28" fmla="*/ 30 w 53"/>
                <a:gd name="T29" fmla="*/ 2 h 22"/>
                <a:gd name="T30" fmla="*/ 32 w 53"/>
                <a:gd name="T31" fmla="*/ 2 h 22"/>
                <a:gd name="T32" fmla="*/ 34 w 53"/>
                <a:gd name="T33" fmla="*/ 6 h 22"/>
                <a:gd name="T34" fmla="*/ 36 w 53"/>
                <a:gd name="T35" fmla="*/ 4 h 22"/>
                <a:gd name="T36" fmla="*/ 40 w 53"/>
                <a:gd name="T37" fmla="*/ 1 h 22"/>
                <a:gd name="T38" fmla="*/ 43 w 53"/>
                <a:gd name="T39" fmla="*/ 2 h 22"/>
                <a:gd name="T40" fmla="*/ 43 w 53"/>
                <a:gd name="T41" fmla="*/ 4 h 22"/>
                <a:gd name="T42" fmla="*/ 44 w 53"/>
                <a:gd name="T43" fmla="*/ 5 h 22"/>
                <a:gd name="T44" fmla="*/ 44 w 53"/>
                <a:gd name="T45" fmla="*/ 8 h 22"/>
                <a:gd name="T46" fmla="*/ 46 w 53"/>
                <a:gd name="T47" fmla="*/ 11 h 22"/>
                <a:gd name="T48" fmla="*/ 47 w 53"/>
                <a:gd name="T49" fmla="*/ 9 h 22"/>
                <a:gd name="T50" fmla="*/ 49 w 53"/>
                <a:gd name="T51" fmla="*/ 5 h 22"/>
                <a:gd name="T52" fmla="*/ 51 w 53"/>
                <a:gd name="T53" fmla="*/ 6 h 22"/>
                <a:gd name="T54" fmla="*/ 49 w 53"/>
                <a:gd name="T55" fmla="*/ 9 h 22"/>
                <a:gd name="T56" fmla="*/ 52 w 53"/>
                <a:gd name="T57" fmla="*/ 9 h 22"/>
                <a:gd name="T58" fmla="*/ 49 w 53"/>
                <a:gd name="T59" fmla="*/ 16 h 22"/>
                <a:gd name="T60" fmla="*/ 45 w 53"/>
                <a:gd name="T61" fmla="*/ 21 h 22"/>
                <a:gd name="T62" fmla="*/ 42 w 53"/>
                <a:gd name="T63" fmla="*/ 20 h 22"/>
                <a:gd name="T64" fmla="*/ 40 w 53"/>
                <a:gd name="T65" fmla="*/ 20 h 22"/>
                <a:gd name="T66" fmla="*/ 42 w 53"/>
                <a:gd name="T67" fmla="*/ 18 h 22"/>
                <a:gd name="T68" fmla="*/ 44 w 53"/>
                <a:gd name="T69" fmla="*/ 18 h 22"/>
                <a:gd name="T70" fmla="*/ 48 w 53"/>
                <a:gd name="T71" fmla="*/ 14 h 22"/>
                <a:gd name="T72" fmla="*/ 39 w 53"/>
                <a:gd name="T73" fmla="*/ 20 h 22"/>
                <a:gd name="T74" fmla="*/ 37 w 53"/>
                <a:gd name="T75" fmla="*/ 20 h 22"/>
                <a:gd name="T76" fmla="*/ 33 w 53"/>
                <a:gd name="T77" fmla="*/ 17 h 22"/>
                <a:gd name="T78" fmla="*/ 29 w 53"/>
                <a:gd name="T79" fmla="*/ 15 h 22"/>
                <a:gd name="T80" fmla="*/ 23 w 53"/>
                <a:gd name="T81" fmla="*/ 13 h 22"/>
                <a:gd name="T82" fmla="*/ 16 w 53"/>
                <a:gd name="T83" fmla="*/ 9 h 22"/>
                <a:gd name="T84" fmla="*/ 9 w 53"/>
                <a:gd name="T85" fmla="*/ 8 h 22"/>
                <a:gd name="T86" fmla="*/ 0 w 53"/>
                <a:gd name="T87" fmla="*/ 5 h 22"/>
                <a:gd name="T88" fmla="*/ 1 w 53"/>
                <a:gd name="T89" fmla="*/ 2 h 22"/>
                <a:gd name="T90" fmla="*/ 3 w 53"/>
                <a:gd name="T91" fmla="*/ 2 h 22"/>
                <a:gd name="T92" fmla="*/ 5 w 53"/>
                <a:gd name="T93" fmla="*/ 3 h 22"/>
                <a:gd name="T94" fmla="*/ 6 w 53"/>
                <a:gd name="T95" fmla="*/ 2 h 22"/>
                <a:gd name="T96" fmla="*/ 9 w 53"/>
                <a:gd name="T97" fmla="*/ 2 h 22"/>
                <a:gd name="T98" fmla="*/ 11 w 53"/>
                <a:gd name="T99" fmla="*/ 1 h 22"/>
                <a:gd name="T100" fmla="*/ 13 w 53"/>
                <a:gd name="T10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22">
                  <a:moveTo>
                    <a:pt x="13" y="1"/>
                  </a:moveTo>
                  <a:lnTo>
                    <a:pt x="13" y="3"/>
                  </a:lnTo>
                  <a:lnTo>
                    <a:pt x="13" y="4"/>
                  </a:lnTo>
                  <a:lnTo>
                    <a:pt x="15" y="5"/>
                  </a:lnTo>
                  <a:lnTo>
                    <a:pt x="15" y="5"/>
                  </a:lnTo>
                  <a:lnTo>
                    <a:pt x="15" y="7"/>
                  </a:lnTo>
                  <a:lnTo>
                    <a:pt x="16" y="7"/>
                  </a:lnTo>
                  <a:lnTo>
                    <a:pt x="17" y="6"/>
                  </a:lnTo>
                  <a:lnTo>
                    <a:pt x="19" y="7"/>
                  </a:lnTo>
                  <a:lnTo>
                    <a:pt x="19" y="7"/>
                  </a:lnTo>
                  <a:lnTo>
                    <a:pt x="19" y="7"/>
                  </a:lnTo>
                  <a:lnTo>
                    <a:pt x="20" y="7"/>
                  </a:lnTo>
                  <a:lnTo>
                    <a:pt x="21" y="7"/>
                  </a:lnTo>
                  <a:lnTo>
                    <a:pt x="22" y="9"/>
                  </a:lnTo>
                  <a:lnTo>
                    <a:pt x="22" y="9"/>
                  </a:lnTo>
                  <a:lnTo>
                    <a:pt x="23" y="8"/>
                  </a:lnTo>
                  <a:lnTo>
                    <a:pt x="23" y="7"/>
                  </a:lnTo>
                  <a:lnTo>
                    <a:pt x="22" y="7"/>
                  </a:lnTo>
                  <a:lnTo>
                    <a:pt x="22" y="6"/>
                  </a:lnTo>
                  <a:lnTo>
                    <a:pt x="21" y="5"/>
                  </a:lnTo>
                  <a:lnTo>
                    <a:pt x="21" y="4"/>
                  </a:lnTo>
                  <a:lnTo>
                    <a:pt x="22" y="3"/>
                  </a:lnTo>
                  <a:lnTo>
                    <a:pt x="24" y="2"/>
                  </a:lnTo>
                  <a:lnTo>
                    <a:pt x="24" y="3"/>
                  </a:lnTo>
                  <a:lnTo>
                    <a:pt x="25" y="3"/>
                  </a:lnTo>
                  <a:lnTo>
                    <a:pt x="26" y="2"/>
                  </a:lnTo>
                  <a:lnTo>
                    <a:pt x="27" y="1"/>
                  </a:lnTo>
                  <a:lnTo>
                    <a:pt x="29" y="1"/>
                  </a:lnTo>
                  <a:lnTo>
                    <a:pt x="30" y="1"/>
                  </a:lnTo>
                  <a:lnTo>
                    <a:pt x="30" y="2"/>
                  </a:lnTo>
                  <a:lnTo>
                    <a:pt x="31" y="3"/>
                  </a:lnTo>
                  <a:lnTo>
                    <a:pt x="32" y="2"/>
                  </a:lnTo>
                  <a:lnTo>
                    <a:pt x="33" y="4"/>
                  </a:lnTo>
                  <a:lnTo>
                    <a:pt x="34" y="6"/>
                  </a:lnTo>
                  <a:lnTo>
                    <a:pt x="35" y="6"/>
                  </a:lnTo>
                  <a:lnTo>
                    <a:pt x="36" y="4"/>
                  </a:lnTo>
                  <a:lnTo>
                    <a:pt x="38" y="2"/>
                  </a:lnTo>
                  <a:lnTo>
                    <a:pt x="40" y="1"/>
                  </a:lnTo>
                  <a:lnTo>
                    <a:pt x="41" y="1"/>
                  </a:lnTo>
                  <a:lnTo>
                    <a:pt x="43" y="2"/>
                  </a:lnTo>
                  <a:lnTo>
                    <a:pt x="43" y="3"/>
                  </a:lnTo>
                  <a:lnTo>
                    <a:pt x="43" y="4"/>
                  </a:lnTo>
                  <a:lnTo>
                    <a:pt x="43" y="5"/>
                  </a:lnTo>
                  <a:lnTo>
                    <a:pt x="44" y="5"/>
                  </a:lnTo>
                  <a:lnTo>
                    <a:pt x="45" y="6"/>
                  </a:lnTo>
                  <a:lnTo>
                    <a:pt x="44" y="8"/>
                  </a:lnTo>
                  <a:lnTo>
                    <a:pt x="44" y="10"/>
                  </a:lnTo>
                  <a:lnTo>
                    <a:pt x="46" y="11"/>
                  </a:lnTo>
                  <a:lnTo>
                    <a:pt x="46" y="12"/>
                  </a:lnTo>
                  <a:lnTo>
                    <a:pt x="47" y="9"/>
                  </a:lnTo>
                  <a:lnTo>
                    <a:pt x="48" y="6"/>
                  </a:lnTo>
                  <a:lnTo>
                    <a:pt x="49" y="5"/>
                  </a:lnTo>
                  <a:lnTo>
                    <a:pt x="50" y="5"/>
                  </a:lnTo>
                  <a:lnTo>
                    <a:pt x="51" y="6"/>
                  </a:lnTo>
                  <a:lnTo>
                    <a:pt x="50" y="7"/>
                  </a:lnTo>
                  <a:lnTo>
                    <a:pt x="49" y="9"/>
                  </a:lnTo>
                  <a:lnTo>
                    <a:pt x="49" y="9"/>
                  </a:lnTo>
                  <a:lnTo>
                    <a:pt x="52" y="9"/>
                  </a:lnTo>
                  <a:lnTo>
                    <a:pt x="52" y="10"/>
                  </a:lnTo>
                  <a:lnTo>
                    <a:pt x="49" y="16"/>
                  </a:lnTo>
                  <a:lnTo>
                    <a:pt x="48" y="19"/>
                  </a:lnTo>
                  <a:lnTo>
                    <a:pt x="45" y="21"/>
                  </a:lnTo>
                  <a:lnTo>
                    <a:pt x="43" y="21"/>
                  </a:lnTo>
                  <a:lnTo>
                    <a:pt x="42" y="20"/>
                  </a:lnTo>
                  <a:lnTo>
                    <a:pt x="41" y="20"/>
                  </a:lnTo>
                  <a:lnTo>
                    <a:pt x="40" y="20"/>
                  </a:lnTo>
                  <a:lnTo>
                    <a:pt x="40" y="20"/>
                  </a:lnTo>
                  <a:lnTo>
                    <a:pt x="42" y="18"/>
                  </a:lnTo>
                  <a:lnTo>
                    <a:pt x="43" y="18"/>
                  </a:lnTo>
                  <a:lnTo>
                    <a:pt x="44" y="18"/>
                  </a:lnTo>
                  <a:lnTo>
                    <a:pt x="48" y="15"/>
                  </a:lnTo>
                  <a:lnTo>
                    <a:pt x="48" y="14"/>
                  </a:lnTo>
                  <a:lnTo>
                    <a:pt x="45" y="14"/>
                  </a:lnTo>
                  <a:lnTo>
                    <a:pt x="39" y="20"/>
                  </a:lnTo>
                  <a:lnTo>
                    <a:pt x="38" y="20"/>
                  </a:lnTo>
                  <a:lnTo>
                    <a:pt x="37" y="20"/>
                  </a:lnTo>
                  <a:lnTo>
                    <a:pt x="37" y="19"/>
                  </a:lnTo>
                  <a:lnTo>
                    <a:pt x="33" y="17"/>
                  </a:lnTo>
                  <a:lnTo>
                    <a:pt x="32" y="16"/>
                  </a:lnTo>
                  <a:lnTo>
                    <a:pt x="29" y="15"/>
                  </a:lnTo>
                  <a:lnTo>
                    <a:pt x="27" y="14"/>
                  </a:lnTo>
                  <a:lnTo>
                    <a:pt x="23" y="13"/>
                  </a:lnTo>
                  <a:lnTo>
                    <a:pt x="19" y="10"/>
                  </a:lnTo>
                  <a:lnTo>
                    <a:pt x="16" y="9"/>
                  </a:lnTo>
                  <a:lnTo>
                    <a:pt x="10" y="9"/>
                  </a:lnTo>
                  <a:lnTo>
                    <a:pt x="9" y="8"/>
                  </a:lnTo>
                  <a:lnTo>
                    <a:pt x="2" y="6"/>
                  </a:lnTo>
                  <a:lnTo>
                    <a:pt x="0" y="5"/>
                  </a:lnTo>
                  <a:lnTo>
                    <a:pt x="1" y="3"/>
                  </a:lnTo>
                  <a:lnTo>
                    <a:pt x="1" y="2"/>
                  </a:lnTo>
                  <a:lnTo>
                    <a:pt x="2" y="2"/>
                  </a:lnTo>
                  <a:lnTo>
                    <a:pt x="3" y="2"/>
                  </a:lnTo>
                  <a:lnTo>
                    <a:pt x="4" y="3"/>
                  </a:lnTo>
                  <a:lnTo>
                    <a:pt x="5" y="3"/>
                  </a:lnTo>
                  <a:lnTo>
                    <a:pt x="5" y="2"/>
                  </a:lnTo>
                  <a:lnTo>
                    <a:pt x="6" y="2"/>
                  </a:lnTo>
                  <a:lnTo>
                    <a:pt x="8" y="2"/>
                  </a:lnTo>
                  <a:lnTo>
                    <a:pt x="9" y="2"/>
                  </a:lnTo>
                  <a:lnTo>
                    <a:pt x="10" y="2"/>
                  </a:lnTo>
                  <a:lnTo>
                    <a:pt x="11" y="1"/>
                  </a:lnTo>
                  <a:lnTo>
                    <a:pt x="13" y="0"/>
                  </a:lnTo>
                  <a:lnTo>
                    <a:pt x="1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4" name="Freeform 1221">
              <a:extLst>
                <a:ext uri="{FF2B5EF4-FFF2-40B4-BE49-F238E27FC236}">
                  <a16:creationId xmlns="" xmlns:a16="http://schemas.microsoft.com/office/drawing/2014/main" id="{3FAD68EB-63D0-3542-0E81-C4E5B71DC38E}"/>
                </a:ext>
              </a:extLst>
            </p:cNvPr>
            <p:cNvSpPr>
              <a:spLocks noChangeArrowheads="1"/>
            </p:cNvSpPr>
            <p:nvPr/>
          </p:nvSpPr>
          <p:spPr bwMode="auto">
            <a:xfrm>
              <a:off x="4913189" y="7885599"/>
              <a:ext cx="10990" cy="10990"/>
            </a:xfrm>
            <a:custGeom>
              <a:avLst/>
              <a:gdLst>
                <a:gd name="T0" fmla="*/ 5 w 8"/>
                <a:gd name="T1" fmla="*/ 5 h 7"/>
                <a:gd name="T2" fmla="*/ 3 w 8"/>
                <a:gd name="T3" fmla="*/ 6 h 7"/>
                <a:gd name="T4" fmla="*/ 1 w 8"/>
                <a:gd name="T5" fmla="*/ 5 h 7"/>
                <a:gd name="T6" fmla="*/ 0 w 8"/>
                <a:gd name="T7" fmla="*/ 4 h 7"/>
                <a:gd name="T8" fmla="*/ 0 w 8"/>
                <a:gd name="T9" fmla="*/ 3 h 7"/>
                <a:gd name="T10" fmla="*/ 2 w 8"/>
                <a:gd name="T11" fmla="*/ 2 h 7"/>
                <a:gd name="T12" fmla="*/ 3 w 8"/>
                <a:gd name="T13" fmla="*/ 0 h 7"/>
                <a:gd name="T14" fmla="*/ 5 w 8"/>
                <a:gd name="T15" fmla="*/ 0 h 7"/>
                <a:gd name="T16" fmla="*/ 6 w 8"/>
                <a:gd name="T17" fmla="*/ 1 h 7"/>
                <a:gd name="T18" fmla="*/ 7 w 8"/>
                <a:gd name="T19" fmla="*/ 2 h 7"/>
                <a:gd name="T20" fmla="*/ 7 w 8"/>
                <a:gd name="T21" fmla="*/ 2 h 7"/>
                <a:gd name="T22" fmla="*/ 5 w 8"/>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5" y="5"/>
                  </a:moveTo>
                  <a:lnTo>
                    <a:pt x="3" y="6"/>
                  </a:lnTo>
                  <a:lnTo>
                    <a:pt x="1" y="5"/>
                  </a:lnTo>
                  <a:lnTo>
                    <a:pt x="0" y="4"/>
                  </a:lnTo>
                  <a:lnTo>
                    <a:pt x="0" y="3"/>
                  </a:lnTo>
                  <a:lnTo>
                    <a:pt x="2" y="2"/>
                  </a:lnTo>
                  <a:lnTo>
                    <a:pt x="3" y="0"/>
                  </a:lnTo>
                  <a:lnTo>
                    <a:pt x="5" y="0"/>
                  </a:lnTo>
                  <a:lnTo>
                    <a:pt x="6" y="1"/>
                  </a:lnTo>
                  <a:lnTo>
                    <a:pt x="7" y="2"/>
                  </a:lnTo>
                  <a:lnTo>
                    <a:pt x="7" y="2"/>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5" name="Freeform 1222">
              <a:extLst>
                <a:ext uri="{FF2B5EF4-FFF2-40B4-BE49-F238E27FC236}">
                  <a16:creationId xmlns="" xmlns:a16="http://schemas.microsoft.com/office/drawing/2014/main" id="{38903035-EF1C-5B2E-4D11-3AAAC01DD301}"/>
                </a:ext>
              </a:extLst>
            </p:cNvPr>
            <p:cNvSpPr>
              <a:spLocks noChangeArrowheads="1"/>
            </p:cNvSpPr>
            <p:nvPr/>
          </p:nvSpPr>
          <p:spPr bwMode="auto">
            <a:xfrm>
              <a:off x="4885715" y="7869115"/>
              <a:ext cx="10990" cy="10990"/>
            </a:xfrm>
            <a:custGeom>
              <a:avLst/>
              <a:gdLst>
                <a:gd name="T0" fmla="*/ 9 w 11"/>
                <a:gd name="T1" fmla="*/ 7 h 11"/>
                <a:gd name="T2" fmla="*/ 9 w 11"/>
                <a:gd name="T3" fmla="*/ 7 h 11"/>
                <a:gd name="T4" fmla="*/ 8 w 11"/>
                <a:gd name="T5" fmla="*/ 7 h 11"/>
                <a:gd name="T6" fmla="*/ 8 w 11"/>
                <a:gd name="T7" fmla="*/ 7 h 11"/>
                <a:gd name="T8" fmla="*/ 7 w 11"/>
                <a:gd name="T9" fmla="*/ 8 h 11"/>
                <a:gd name="T10" fmla="*/ 6 w 11"/>
                <a:gd name="T11" fmla="*/ 10 h 11"/>
                <a:gd name="T12" fmla="*/ 6 w 11"/>
                <a:gd name="T13" fmla="*/ 10 h 11"/>
                <a:gd name="T14" fmla="*/ 4 w 11"/>
                <a:gd name="T15" fmla="*/ 9 h 11"/>
                <a:gd name="T16" fmla="*/ 2 w 11"/>
                <a:gd name="T17" fmla="*/ 6 h 11"/>
                <a:gd name="T18" fmla="*/ 1 w 11"/>
                <a:gd name="T19" fmla="*/ 3 h 11"/>
                <a:gd name="T20" fmla="*/ 0 w 11"/>
                <a:gd name="T21" fmla="*/ 1 h 11"/>
                <a:gd name="T22" fmla="*/ 2 w 11"/>
                <a:gd name="T23" fmla="*/ 0 h 11"/>
                <a:gd name="T24" fmla="*/ 4 w 11"/>
                <a:gd name="T25" fmla="*/ 0 h 11"/>
                <a:gd name="T26" fmla="*/ 7 w 11"/>
                <a:gd name="T27" fmla="*/ 1 h 11"/>
                <a:gd name="T28" fmla="*/ 9 w 11"/>
                <a:gd name="T29" fmla="*/ 2 h 11"/>
                <a:gd name="T30" fmla="*/ 10 w 11"/>
                <a:gd name="T31" fmla="*/ 4 h 11"/>
                <a:gd name="T32" fmla="*/ 9 w 11"/>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9" y="7"/>
                  </a:moveTo>
                  <a:lnTo>
                    <a:pt x="9" y="7"/>
                  </a:lnTo>
                  <a:lnTo>
                    <a:pt x="8" y="7"/>
                  </a:lnTo>
                  <a:lnTo>
                    <a:pt x="8" y="7"/>
                  </a:lnTo>
                  <a:lnTo>
                    <a:pt x="7" y="8"/>
                  </a:lnTo>
                  <a:lnTo>
                    <a:pt x="6" y="10"/>
                  </a:lnTo>
                  <a:lnTo>
                    <a:pt x="6" y="10"/>
                  </a:lnTo>
                  <a:lnTo>
                    <a:pt x="4" y="9"/>
                  </a:lnTo>
                  <a:lnTo>
                    <a:pt x="2" y="6"/>
                  </a:lnTo>
                  <a:lnTo>
                    <a:pt x="1" y="3"/>
                  </a:lnTo>
                  <a:lnTo>
                    <a:pt x="0" y="1"/>
                  </a:lnTo>
                  <a:lnTo>
                    <a:pt x="2" y="0"/>
                  </a:lnTo>
                  <a:lnTo>
                    <a:pt x="4" y="0"/>
                  </a:lnTo>
                  <a:lnTo>
                    <a:pt x="7" y="1"/>
                  </a:lnTo>
                  <a:lnTo>
                    <a:pt x="9" y="2"/>
                  </a:lnTo>
                  <a:lnTo>
                    <a:pt x="10" y="4"/>
                  </a:lnTo>
                  <a:lnTo>
                    <a:pt x="9"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6" name="Freeform 1223">
              <a:extLst>
                <a:ext uri="{FF2B5EF4-FFF2-40B4-BE49-F238E27FC236}">
                  <a16:creationId xmlns="" xmlns:a16="http://schemas.microsoft.com/office/drawing/2014/main" id="{961F4E2D-D548-458F-40DC-355C5F4A4476}"/>
                </a:ext>
              </a:extLst>
            </p:cNvPr>
            <p:cNvSpPr>
              <a:spLocks noChangeArrowheads="1"/>
            </p:cNvSpPr>
            <p:nvPr/>
          </p:nvSpPr>
          <p:spPr bwMode="auto">
            <a:xfrm>
              <a:off x="5407756" y="7830647"/>
              <a:ext cx="10990" cy="10990"/>
            </a:xfrm>
            <a:custGeom>
              <a:avLst/>
              <a:gdLst>
                <a:gd name="T0" fmla="*/ 2 w 10"/>
                <a:gd name="T1" fmla="*/ 5 h 7"/>
                <a:gd name="T2" fmla="*/ 0 w 10"/>
                <a:gd name="T3" fmla="*/ 6 h 7"/>
                <a:gd name="T4" fmla="*/ 0 w 10"/>
                <a:gd name="T5" fmla="*/ 4 h 7"/>
                <a:gd name="T6" fmla="*/ 4 w 10"/>
                <a:gd name="T7" fmla="*/ 1 h 7"/>
                <a:gd name="T8" fmla="*/ 7 w 10"/>
                <a:gd name="T9" fmla="*/ 0 h 7"/>
                <a:gd name="T10" fmla="*/ 9 w 10"/>
                <a:gd name="T11" fmla="*/ 0 h 7"/>
                <a:gd name="T12" fmla="*/ 6 w 10"/>
                <a:gd name="T13" fmla="*/ 4 h 7"/>
                <a:gd name="T14" fmla="*/ 2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2" y="5"/>
                  </a:moveTo>
                  <a:lnTo>
                    <a:pt x="0" y="6"/>
                  </a:lnTo>
                  <a:lnTo>
                    <a:pt x="0" y="4"/>
                  </a:lnTo>
                  <a:lnTo>
                    <a:pt x="4" y="1"/>
                  </a:lnTo>
                  <a:lnTo>
                    <a:pt x="7" y="0"/>
                  </a:lnTo>
                  <a:lnTo>
                    <a:pt x="9" y="0"/>
                  </a:lnTo>
                  <a:lnTo>
                    <a:pt x="6" y="4"/>
                  </a:lnTo>
                  <a:lnTo>
                    <a:pt x="2"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7" name="Freeform 1224">
              <a:extLst>
                <a:ext uri="{FF2B5EF4-FFF2-40B4-BE49-F238E27FC236}">
                  <a16:creationId xmlns="" xmlns:a16="http://schemas.microsoft.com/office/drawing/2014/main" id="{02F515E3-80B3-1E9B-D912-E65BE9E06AD0}"/>
                </a:ext>
              </a:extLst>
            </p:cNvPr>
            <p:cNvSpPr>
              <a:spLocks noChangeArrowheads="1"/>
            </p:cNvSpPr>
            <p:nvPr/>
          </p:nvSpPr>
          <p:spPr bwMode="auto">
            <a:xfrm>
              <a:off x="5786926" y="7830647"/>
              <a:ext cx="65942" cy="82430"/>
            </a:xfrm>
            <a:custGeom>
              <a:avLst/>
              <a:gdLst>
                <a:gd name="T0" fmla="*/ 14 w 54"/>
                <a:gd name="T1" fmla="*/ 50 h 68"/>
                <a:gd name="T2" fmla="*/ 20 w 54"/>
                <a:gd name="T3" fmla="*/ 47 h 68"/>
                <a:gd name="T4" fmla="*/ 17 w 54"/>
                <a:gd name="T5" fmla="*/ 51 h 68"/>
                <a:gd name="T6" fmla="*/ 17 w 54"/>
                <a:gd name="T7" fmla="*/ 54 h 68"/>
                <a:gd name="T8" fmla="*/ 14 w 54"/>
                <a:gd name="T9" fmla="*/ 57 h 68"/>
                <a:gd name="T10" fmla="*/ 14 w 54"/>
                <a:gd name="T11" fmla="*/ 60 h 68"/>
                <a:gd name="T12" fmla="*/ 20 w 54"/>
                <a:gd name="T13" fmla="*/ 58 h 68"/>
                <a:gd name="T14" fmla="*/ 25 w 54"/>
                <a:gd name="T15" fmla="*/ 58 h 68"/>
                <a:gd name="T16" fmla="*/ 33 w 54"/>
                <a:gd name="T17" fmla="*/ 49 h 68"/>
                <a:gd name="T18" fmla="*/ 25 w 54"/>
                <a:gd name="T19" fmla="*/ 50 h 68"/>
                <a:gd name="T20" fmla="*/ 29 w 54"/>
                <a:gd name="T21" fmla="*/ 44 h 68"/>
                <a:gd name="T22" fmla="*/ 32 w 54"/>
                <a:gd name="T23" fmla="*/ 38 h 68"/>
                <a:gd name="T24" fmla="*/ 36 w 54"/>
                <a:gd name="T25" fmla="*/ 34 h 68"/>
                <a:gd name="T26" fmla="*/ 40 w 54"/>
                <a:gd name="T27" fmla="*/ 35 h 68"/>
                <a:gd name="T28" fmla="*/ 45 w 54"/>
                <a:gd name="T29" fmla="*/ 38 h 68"/>
                <a:gd name="T30" fmla="*/ 52 w 54"/>
                <a:gd name="T31" fmla="*/ 40 h 68"/>
                <a:gd name="T32" fmla="*/ 53 w 54"/>
                <a:gd name="T33" fmla="*/ 42 h 68"/>
                <a:gd name="T34" fmla="*/ 50 w 54"/>
                <a:gd name="T35" fmla="*/ 46 h 68"/>
                <a:gd name="T36" fmla="*/ 53 w 54"/>
                <a:gd name="T37" fmla="*/ 50 h 68"/>
                <a:gd name="T38" fmla="*/ 44 w 54"/>
                <a:gd name="T39" fmla="*/ 56 h 68"/>
                <a:gd name="T40" fmla="*/ 36 w 54"/>
                <a:gd name="T41" fmla="*/ 63 h 68"/>
                <a:gd name="T42" fmla="*/ 23 w 54"/>
                <a:gd name="T43" fmla="*/ 66 h 68"/>
                <a:gd name="T44" fmla="*/ 17 w 54"/>
                <a:gd name="T45" fmla="*/ 65 h 68"/>
                <a:gd name="T46" fmla="*/ 10 w 54"/>
                <a:gd name="T47" fmla="*/ 66 h 68"/>
                <a:gd name="T48" fmla="*/ 7 w 54"/>
                <a:gd name="T49" fmla="*/ 67 h 68"/>
                <a:gd name="T50" fmla="*/ 3 w 54"/>
                <a:gd name="T51" fmla="*/ 62 h 68"/>
                <a:gd name="T52" fmla="*/ 0 w 54"/>
                <a:gd name="T53" fmla="*/ 50 h 68"/>
                <a:gd name="T54" fmla="*/ 3 w 54"/>
                <a:gd name="T55" fmla="*/ 39 h 68"/>
                <a:gd name="T56" fmla="*/ 8 w 54"/>
                <a:gd name="T57" fmla="*/ 33 h 68"/>
                <a:gd name="T58" fmla="*/ 19 w 54"/>
                <a:gd name="T59" fmla="*/ 13 h 68"/>
                <a:gd name="T60" fmla="*/ 24 w 54"/>
                <a:gd name="T61" fmla="*/ 7 h 68"/>
                <a:gd name="T62" fmla="*/ 29 w 54"/>
                <a:gd name="T63" fmla="*/ 1 h 68"/>
                <a:gd name="T64" fmla="*/ 35 w 54"/>
                <a:gd name="T65" fmla="*/ 0 h 68"/>
                <a:gd name="T66" fmla="*/ 34 w 54"/>
                <a:gd name="T67" fmla="*/ 4 h 68"/>
                <a:gd name="T68" fmla="*/ 38 w 54"/>
                <a:gd name="T69" fmla="*/ 13 h 68"/>
                <a:gd name="T70" fmla="*/ 33 w 54"/>
                <a:gd name="T71" fmla="*/ 28 h 68"/>
                <a:gd name="T72" fmla="*/ 32 w 54"/>
                <a:gd name="T73" fmla="*/ 35 h 68"/>
                <a:gd name="T74" fmla="*/ 29 w 54"/>
                <a:gd name="T75" fmla="*/ 39 h 68"/>
                <a:gd name="T76" fmla="*/ 22 w 54"/>
                <a:gd name="T77" fmla="*/ 44 h 68"/>
                <a:gd name="T78" fmla="*/ 12 w 54"/>
                <a:gd name="T79"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68">
                  <a:moveTo>
                    <a:pt x="12" y="49"/>
                  </a:moveTo>
                  <a:lnTo>
                    <a:pt x="14" y="50"/>
                  </a:lnTo>
                  <a:lnTo>
                    <a:pt x="18" y="47"/>
                  </a:lnTo>
                  <a:lnTo>
                    <a:pt x="20" y="47"/>
                  </a:lnTo>
                  <a:lnTo>
                    <a:pt x="20" y="49"/>
                  </a:lnTo>
                  <a:lnTo>
                    <a:pt x="17" y="51"/>
                  </a:lnTo>
                  <a:lnTo>
                    <a:pt x="15" y="52"/>
                  </a:lnTo>
                  <a:lnTo>
                    <a:pt x="17" y="54"/>
                  </a:lnTo>
                  <a:lnTo>
                    <a:pt x="17" y="54"/>
                  </a:lnTo>
                  <a:lnTo>
                    <a:pt x="14" y="57"/>
                  </a:lnTo>
                  <a:lnTo>
                    <a:pt x="13" y="58"/>
                  </a:lnTo>
                  <a:lnTo>
                    <a:pt x="14" y="60"/>
                  </a:lnTo>
                  <a:lnTo>
                    <a:pt x="19" y="58"/>
                  </a:lnTo>
                  <a:lnTo>
                    <a:pt x="20" y="58"/>
                  </a:lnTo>
                  <a:lnTo>
                    <a:pt x="22" y="59"/>
                  </a:lnTo>
                  <a:lnTo>
                    <a:pt x="25" y="58"/>
                  </a:lnTo>
                  <a:lnTo>
                    <a:pt x="26" y="57"/>
                  </a:lnTo>
                  <a:lnTo>
                    <a:pt x="33" y="49"/>
                  </a:lnTo>
                  <a:lnTo>
                    <a:pt x="33" y="49"/>
                  </a:lnTo>
                  <a:lnTo>
                    <a:pt x="25" y="50"/>
                  </a:lnTo>
                  <a:lnTo>
                    <a:pt x="25" y="49"/>
                  </a:lnTo>
                  <a:lnTo>
                    <a:pt x="29" y="44"/>
                  </a:lnTo>
                  <a:lnTo>
                    <a:pt x="29" y="41"/>
                  </a:lnTo>
                  <a:lnTo>
                    <a:pt x="32" y="38"/>
                  </a:lnTo>
                  <a:lnTo>
                    <a:pt x="34" y="35"/>
                  </a:lnTo>
                  <a:lnTo>
                    <a:pt x="36" y="34"/>
                  </a:lnTo>
                  <a:lnTo>
                    <a:pt x="39" y="33"/>
                  </a:lnTo>
                  <a:lnTo>
                    <a:pt x="40" y="35"/>
                  </a:lnTo>
                  <a:lnTo>
                    <a:pt x="40" y="38"/>
                  </a:lnTo>
                  <a:lnTo>
                    <a:pt x="45" y="38"/>
                  </a:lnTo>
                  <a:lnTo>
                    <a:pt x="49" y="38"/>
                  </a:lnTo>
                  <a:lnTo>
                    <a:pt x="52" y="40"/>
                  </a:lnTo>
                  <a:lnTo>
                    <a:pt x="53" y="41"/>
                  </a:lnTo>
                  <a:lnTo>
                    <a:pt x="53" y="42"/>
                  </a:lnTo>
                  <a:lnTo>
                    <a:pt x="51" y="44"/>
                  </a:lnTo>
                  <a:lnTo>
                    <a:pt x="50" y="46"/>
                  </a:lnTo>
                  <a:lnTo>
                    <a:pt x="53" y="49"/>
                  </a:lnTo>
                  <a:lnTo>
                    <a:pt x="53" y="50"/>
                  </a:lnTo>
                  <a:lnTo>
                    <a:pt x="47" y="52"/>
                  </a:lnTo>
                  <a:lnTo>
                    <a:pt x="44" y="56"/>
                  </a:lnTo>
                  <a:lnTo>
                    <a:pt x="42" y="58"/>
                  </a:lnTo>
                  <a:lnTo>
                    <a:pt x="36" y="63"/>
                  </a:lnTo>
                  <a:lnTo>
                    <a:pt x="26" y="66"/>
                  </a:lnTo>
                  <a:lnTo>
                    <a:pt x="23" y="66"/>
                  </a:lnTo>
                  <a:lnTo>
                    <a:pt x="20" y="65"/>
                  </a:lnTo>
                  <a:lnTo>
                    <a:pt x="17" y="65"/>
                  </a:lnTo>
                  <a:lnTo>
                    <a:pt x="14" y="66"/>
                  </a:lnTo>
                  <a:lnTo>
                    <a:pt x="10" y="66"/>
                  </a:lnTo>
                  <a:lnTo>
                    <a:pt x="9" y="67"/>
                  </a:lnTo>
                  <a:lnTo>
                    <a:pt x="7" y="67"/>
                  </a:lnTo>
                  <a:lnTo>
                    <a:pt x="6" y="65"/>
                  </a:lnTo>
                  <a:lnTo>
                    <a:pt x="3" y="62"/>
                  </a:lnTo>
                  <a:lnTo>
                    <a:pt x="1" y="60"/>
                  </a:lnTo>
                  <a:lnTo>
                    <a:pt x="0" y="50"/>
                  </a:lnTo>
                  <a:lnTo>
                    <a:pt x="1" y="44"/>
                  </a:lnTo>
                  <a:lnTo>
                    <a:pt x="3" y="39"/>
                  </a:lnTo>
                  <a:lnTo>
                    <a:pt x="6" y="36"/>
                  </a:lnTo>
                  <a:lnTo>
                    <a:pt x="8" y="33"/>
                  </a:lnTo>
                  <a:lnTo>
                    <a:pt x="17" y="17"/>
                  </a:lnTo>
                  <a:lnTo>
                    <a:pt x="19" y="13"/>
                  </a:lnTo>
                  <a:lnTo>
                    <a:pt x="20" y="10"/>
                  </a:lnTo>
                  <a:lnTo>
                    <a:pt x="24" y="7"/>
                  </a:lnTo>
                  <a:lnTo>
                    <a:pt x="28" y="2"/>
                  </a:lnTo>
                  <a:lnTo>
                    <a:pt x="29" y="1"/>
                  </a:lnTo>
                  <a:lnTo>
                    <a:pt x="33" y="0"/>
                  </a:lnTo>
                  <a:lnTo>
                    <a:pt x="35" y="0"/>
                  </a:lnTo>
                  <a:lnTo>
                    <a:pt x="34" y="2"/>
                  </a:lnTo>
                  <a:lnTo>
                    <a:pt x="34" y="4"/>
                  </a:lnTo>
                  <a:lnTo>
                    <a:pt x="38" y="11"/>
                  </a:lnTo>
                  <a:lnTo>
                    <a:pt x="38" y="13"/>
                  </a:lnTo>
                  <a:lnTo>
                    <a:pt x="36" y="19"/>
                  </a:lnTo>
                  <a:lnTo>
                    <a:pt x="33" y="28"/>
                  </a:lnTo>
                  <a:lnTo>
                    <a:pt x="32" y="33"/>
                  </a:lnTo>
                  <a:lnTo>
                    <a:pt x="32" y="35"/>
                  </a:lnTo>
                  <a:lnTo>
                    <a:pt x="31" y="37"/>
                  </a:lnTo>
                  <a:lnTo>
                    <a:pt x="29" y="39"/>
                  </a:lnTo>
                  <a:lnTo>
                    <a:pt x="24" y="43"/>
                  </a:lnTo>
                  <a:lnTo>
                    <a:pt x="22" y="44"/>
                  </a:lnTo>
                  <a:lnTo>
                    <a:pt x="19" y="45"/>
                  </a:lnTo>
                  <a:lnTo>
                    <a:pt x="12"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8" name="Freeform 1225">
              <a:extLst>
                <a:ext uri="{FF2B5EF4-FFF2-40B4-BE49-F238E27FC236}">
                  <a16:creationId xmlns="" xmlns:a16="http://schemas.microsoft.com/office/drawing/2014/main" id="{F66B4DD0-5601-CB74-4AEE-0008D4C733CC}"/>
                </a:ext>
              </a:extLst>
            </p:cNvPr>
            <p:cNvSpPr>
              <a:spLocks noChangeArrowheads="1"/>
            </p:cNvSpPr>
            <p:nvPr/>
          </p:nvSpPr>
          <p:spPr bwMode="auto">
            <a:xfrm>
              <a:off x="5671526" y="7825154"/>
              <a:ext cx="93420" cy="65942"/>
            </a:xfrm>
            <a:custGeom>
              <a:avLst/>
              <a:gdLst>
                <a:gd name="T0" fmla="*/ 20 w 77"/>
                <a:gd name="T1" fmla="*/ 28 h 52"/>
                <a:gd name="T2" fmla="*/ 23 w 77"/>
                <a:gd name="T3" fmla="*/ 23 h 52"/>
                <a:gd name="T4" fmla="*/ 31 w 77"/>
                <a:gd name="T5" fmla="*/ 25 h 52"/>
                <a:gd name="T6" fmla="*/ 33 w 77"/>
                <a:gd name="T7" fmla="*/ 25 h 52"/>
                <a:gd name="T8" fmla="*/ 41 w 77"/>
                <a:gd name="T9" fmla="*/ 29 h 52"/>
                <a:gd name="T10" fmla="*/ 54 w 77"/>
                <a:gd name="T11" fmla="*/ 28 h 52"/>
                <a:gd name="T12" fmla="*/ 64 w 77"/>
                <a:gd name="T13" fmla="*/ 27 h 52"/>
                <a:gd name="T14" fmla="*/ 75 w 77"/>
                <a:gd name="T15" fmla="*/ 28 h 52"/>
                <a:gd name="T16" fmla="*/ 76 w 77"/>
                <a:gd name="T17" fmla="*/ 29 h 52"/>
                <a:gd name="T18" fmla="*/ 67 w 77"/>
                <a:gd name="T19" fmla="*/ 36 h 52"/>
                <a:gd name="T20" fmla="*/ 59 w 77"/>
                <a:gd name="T21" fmla="*/ 42 h 52"/>
                <a:gd name="T22" fmla="*/ 59 w 77"/>
                <a:gd name="T23" fmla="*/ 48 h 52"/>
                <a:gd name="T24" fmla="*/ 62 w 77"/>
                <a:gd name="T25" fmla="*/ 49 h 52"/>
                <a:gd name="T26" fmla="*/ 53 w 77"/>
                <a:gd name="T27" fmla="*/ 51 h 52"/>
                <a:gd name="T28" fmla="*/ 49 w 77"/>
                <a:gd name="T29" fmla="*/ 49 h 52"/>
                <a:gd name="T30" fmla="*/ 45 w 77"/>
                <a:gd name="T31" fmla="*/ 46 h 52"/>
                <a:gd name="T32" fmla="*/ 49 w 77"/>
                <a:gd name="T33" fmla="*/ 43 h 52"/>
                <a:gd name="T34" fmla="*/ 45 w 77"/>
                <a:gd name="T35" fmla="*/ 40 h 52"/>
                <a:gd name="T36" fmla="*/ 44 w 77"/>
                <a:gd name="T37" fmla="*/ 37 h 52"/>
                <a:gd name="T38" fmla="*/ 46 w 77"/>
                <a:gd name="T39" fmla="*/ 34 h 52"/>
                <a:gd name="T40" fmla="*/ 41 w 77"/>
                <a:gd name="T41" fmla="*/ 37 h 52"/>
                <a:gd name="T42" fmla="*/ 36 w 77"/>
                <a:gd name="T43" fmla="*/ 40 h 52"/>
                <a:gd name="T44" fmla="*/ 38 w 77"/>
                <a:gd name="T45" fmla="*/ 42 h 52"/>
                <a:gd name="T46" fmla="*/ 27 w 77"/>
                <a:gd name="T47" fmla="*/ 39 h 52"/>
                <a:gd name="T48" fmla="*/ 22 w 77"/>
                <a:gd name="T49" fmla="*/ 35 h 52"/>
                <a:gd name="T50" fmla="*/ 21 w 77"/>
                <a:gd name="T51" fmla="*/ 32 h 52"/>
                <a:gd name="T52" fmla="*/ 21 w 77"/>
                <a:gd name="T53" fmla="*/ 30 h 52"/>
                <a:gd name="T54" fmla="*/ 12 w 77"/>
                <a:gd name="T55" fmla="*/ 30 h 52"/>
                <a:gd name="T56" fmla="*/ 10 w 77"/>
                <a:gd name="T57" fmla="*/ 23 h 52"/>
                <a:gd name="T58" fmla="*/ 6 w 77"/>
                <a:gd name="T59" fmla="*/ 20 h 52"/>
                <a:gd name="T60" fmla="*/ 0 w 77"/>
                <a:gd name="T61" fmla="*/ 17 h 52"/>
                <a:gd name="T62" fmla="*/ 4 w 77"/>
                <a:gd name="T63" fmla="*/ 10 h 52"/>
                <a:gd name="T64" fmla="*/ 8 w 77"/>
                <a:gd name="T65" fmla="*/ 5 h 52"/>
                <a:gd name="T66" fmla="*/ 13 w 77"/>
                <a:gd name="T67" fmla="*/ 4 h 52"/>
                <a:gd name="T68" fmla="*/ 11 w 77"/>
                <a:gd name="T69" fmla="*/ 13 h 52"/>
                <a:gd name="T70" fmla="*/ 17 w 77"/>
                <a:gd name="T71" fmla="*/ 21 h 52"/>
                <a:gd name="T72" fmla="*/ 17 w 77"/>
                <a:gd name="T73" fmla="*/ 24 h 52"/>
                <a:gd name="T74" fmla="*/ 18 w 77"/>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52">
                  <a:moveTo>
                    <a:pt x="19" y="28"/>
                  </a:moveTo>
                  <a:lnTo>
                    <a:pt x="20" y="28"/>
                  </a:lnTo>
                  <a:lnTo>
                    <a:pt x="22" y="27"/>
                  </a:lnTo>
                  <a:lnTo>
                    <a:pt x="23" y="23"/>
                  </a:lnTo>
                  <a:lnTo>
                    <a:pt x="28" y="24"/>
                  </a:lnTo>
                  <a:lnTo>
                    <a:pt x="31" y="25"/>
                  </a:lnTo>
                  <a:lnTo>
                    <a:pt x="32" y="25"/>
                  </a:lnTo>
                  <a:lnTo>
                    <a:pt x="33" y="25"/>
                  </a:lnTo>
                  <a:lnTo>
                    <a:pt x="36" y="28"/>
                  </a:lnTo>
                  <a:lnTo>
                    <a:pt x="41" y="29"/>
                  </a:lnTo>
                  <a:lnTo>
                    <a:pt x="46" y="29"/>
                  </a:lnTo>
                  <a:lnTo>
                    <a:pt x="54" y="28"/>
                  </a:lnTo>
                  <a:lnTo>
                    <a:pt x="55" y="28"/>
                  </a:lnTo>
                  <a:lnTo>
                    <a:pt x="64" y="27"/>
                  </a:lnTo>
                  <a:lnTo>
                    <a:pt x="72" y="26"/>
                  </a:lnTo>
                  <a:lnTo>
                    <a:pt x="75" y="28"/>
                  </a:lnTo>
                  <a:lnTo>
                    <a:pt x="76" y="29"/>
                  </a:lnTo>
                  <a:lnTo>
                    <a:pt x="76" y="29"/>
                  </a:lnTo>
                  <a:lnTo>
                    <a:pt x="72" y="32"/>
                  </a:lnTo>
                  <a:lnTo>
                    <a:pt x="67" y="36"/>
                  </a:lnTo>
                  <a:lnTo>
                    <a:pt x="60" y="40"/>
                  </a:lnTo>
                  <a:lnTo>
                    <a:pt x="59" y="42"/>
                  </a:lnTo>
                  <a:lnTo>
                    <a:pt x="59" y="45"/>
                  </a:lnTo>
                  <a:lnTo>
                    <a:pt x="59" y="48"/>
                  </a:lnTo>
                  <a:lnTo>
                    <a:pt x="61" y="48"/>
                  </a:lnTo>
                  <a:lnTo>
                    <a:pt x="62" y="49"/>
                  </a:lnTo>
                  <a:lnTo>
                    <a:pt x="60" y="50"/>
                  </a:lnTo>
                  <a:lnTo>
                    <a:pt x="53" y="51"/>
                  </a:lnTo>
                  <a:lnTo>
                    <a:pt x="52" y="50"/>
                  </a:lnTo>
                  <a:lnTo>
                    <a:pt x="49" y="49"/>
                  </a:lnTo>
                  <a:lnTo>
                    <a:pt x="48" y="46"/>
                  </a:lnTo>
                  <a:lnTo>
                    <a:pt x="45" y="46"/>
                  </a:lnTo>
                  <a:lnTo>
                    <a:pt x="44" y="46"/>
                  </a:lnTo>
                  <a:lnTo>
                    <a:pt x="49" y="43"/>
                  </a:lnTo>
                  <a:lnTo>
                    <a:pt x="47" y="40"/>
                  </a:lnTo>
                  <a:lnTo>
                    <a:pt x="45" y="40"/>
                  </a:lnTo>
                  <a:lnTo>
                    <a:pt x="43" y="38"/>
                  </a:lnTo>
                  <a:lnTo>
                    <a:pt x="44" y="37"/>
                  </a:lnTo>
                  <a:lnTo>
                    <a:pt x="45" y="35"/>
                  </a:lnTo>
                  <a:lnTo>
                    <a:pt x="46" y="34"/>
                  </a:lnTo>
                  <a:lnTo>
                    <a:pt x="43" y="35"/>
                  </a:lnTo>
                  <a:lnTo>
                    <a:pt x="41" y="37"/>
                  </a:lnTo>
                  <a:lnTo>
                    <a:pt x="39" y="38"/>
                  </a:lnTo>
                  <a:lnTo>
                    <a:pt x="36" y="40"/>
                  </a:lnTo>
                  <a:lnTo>
                    <a:pt x="40" y="40"/>
                  </a:lnTo>
                  <a:lnTo>
                    <a:pt x="38" y="42"/>
                  </a:lnTo>
                  <a:lnTo>
                    <a:pt x="36" y="42"/>
                  </a:lnTo>
                  <a:lnTo>
                    <a:pt x="27" y="39"/>
                  </a:lnTo>
                  <a:lnTo>
                    <a:pt x="25" y="38"/>
                  </a:lnTo>
                  <a:lnTo>
                    <a:pt x="22" y="35"/>
                  </a:lnTo>
                  <a:lnTo>
                    <a:pt x="20" y="32"/>
                  </a:lnTo>
                  <a:lnTo>
                    <a:pt x="21" y="32"/>
                  </a:lnTo>
                  <a:lnTo>
                    <a:pt x="21" y="31"/>
                  </a:lnTo>
                  <a:lnTo>
                    <a:pt x="21" y="30"/>
                  </a:lnTo>
                  <a:lnTo>
                    <a:pt x="17" y="30"/>
                  </a:lnTo>
                  <a:lnTo>
                    <a:pt x="12" y="30"/>
                  </a:lnTo>
                  <a:lnTo>
                    <a:pt x="9" y="29"/>
                  </a:lnTo>
                  <a:lnTo>
                    <a:pt x="10" y="23"/>
                  </a:lnTo>
                  <a:lnTo>
                    <a:pt x="9" y="21"/>
                  </a:lnTo>
                  <a:lnTo>
                    <a:pt x="6" y="20"/>
                  </a:lnTo>
                  <a:lnTo>
                    <a:pt x="1" y="19"/>
                  </a:lnTo>
                  <a:lnTo>
                    <a:pt x="0" y="17"/>
                  </a:lnTo>
                  <a:lnTo>
                    <a:pt x="2" y="13"/>
                  </a:lnTo>
                  <a:lnTo>
                    <a:pt x="4" y="10"/>
                  </a:lnTo>
                  <a:lnTo>
                    <a:pt x="6" y="7"/>
                  </a:lnTo>
                  <a:lnTo>
                    <a:pt x="8" y="5"/>
                  </a:lnTo>
                  <a:lnTo>
                    <a:pt x="13" y="0"/>
                  </a:lnTo>
                  <a:lnTo>
                    <a:pt x="13" y="4"/>
                  </a:lnTo>
                  <a:lnTo>
                    <a:pt x="14" y="7"/>
                  </a:lnTo>
                  <a:lnTo>
                    <a:pt x="11" y="13"/>
                  </a:lnTo>
                  <a:lnTo>
                    <a:pt x="16" y="19"/>
                  </a:lnTo>
                  <a:lnTo>
                    <a:pt x="17" y="21"/>
                  </a:lnTo>
                  <a:lnTo>
                    <a:pt x="17" y="23"/>
                  </a:lnTo>
                  <a:lnTo>
                    <a:pt x="17" y="24"/>
                  </a:lnTo>
                  <a:lnTo>
                    <a:pt x="16" y="25"/>
                  </a:lnTo>
                  <a:lnTo>
                    <a:pt x="18" y="26"/>
                  </a:lnTo>
                  <a:lnTo>
                    <a:pt x="19" y="2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49" name="Freeform 1226">
              <a:extLst>
                <a:ext uri="{FF2B5EF4-FFF2-40B4-BE49-F238E27FC236}">
                  <a16:creationId xmlns="" xmlns:a16="http://schemas.microsoft.com/office/drawing/2014/main" id="{260B0A22-B435-F1FF-956F-682E1B8E0606}"/>
                </a:ext>
              </a:extLst>
            </p:cNvPr>
            <p:cNvSpPr>
              <a:spLocks noChangeArrowheads="1"/>
            </p:cNvSpPr>
            <p:nvPr/>
          </p:nvSpPr>
          <p:spPr bwMode="auto">
            <a:xfrm>
              <a:off x="5770439" y="7792183"/>
              <a:ext cx="27478" cy="27474"/>
            </a:xfrm>
            <a:custGeom>
              <a:avLst/>
              <a:gdLst>
                <a:gd name="T0" fmla="*/ 3 w 20"/>
                <a:gd name="T1" fmla="*/ 18 h 22"/>
                <a:gd name="T2" fmla="*/ 4 w 20"/>
                <a:gd name="T3" fmla="*/ 18 h 22"/>
                <a:gd name="T4" fmla="*/ 6 w 20"/>
                <a:gd name="T5" fmla="*/ 18 h 22"/>
                <a:gd name="T6" fmla="*/ 8 w 20"/>
                <a:gd name="T7" fmla="*/ 19 h 22"/>
                <a:gd name="T8" fmla="*/ 5 w 20"/>
                <a:gd name="T9" fmla="*/ 20 h 22"/>
                <a:gd name="T10" fmla="*/ 2 w 20"/>
                <a:gd name="T11" fmla="*/ 21 h 22"/>
                <a:gd name="T12" fmla="*/ 0 w 20"/>
                <a:gd name="T13" fmla="*/ 20 h 22"/>
                <a:gd name="T14" fmla="*/ 3 w 20"/>
                <a:gd name="T15" fmla="*/ 11 h 22"/>
                <a:gd name="T16" fmla="*/ 6 w 20"/>
                <a:gd name="T17" fmla="*/ 8 h 22"/>
                <a:gd name="T18" fmla="*/ 12 w 20"/>
                <a:gd name="T19" fmla="*/ 3 h 22"/>
                <a:gd name="T20" fmla="*/ 14 w 20"/>
                <a:gd name="T21" fmla="*/ 1 h 22"/>
                <a:gd name="T22" fmla="*/ 17 w 20"/>
                <a:gd name="T23" fmla="*/ 0 h 22"/>
                <a:gd name="T24" fmla="*/ 19 w 20"/>
                <a:gd name="T25" fmla="*/ 0 h 22"/>
                <a:gd name="T26" fmla="*/ 17 w 20"/>
                <a:gd name="T27" fmla="*/ 4 h 22"/>
                <a:gd name="T28" fmla="*/ 14 w 20"/>
                <a:gd name="T29" fmla="*/ 4 h 22"/>
                <a:gd name="T30" fmla="*/ 10 w 20"/>
                <a:gd name="T31" fmla="*/ 7 h 22"/>
                <a:gd name="T32" fmla="*/ 8 w 20"/>
                <a:gd name="T33" fmla="*/ 10 h 22"/>
                <a:gd name="T34" fmla="*/ 5 w 20"/>
                <a:gd name="T35" fmla="*/ 12 h 22"/>
                <a:gd name="T36" fmla="*/ 4 w 20"/>
                <a:gd name="T37" fmla="*/ 14 h 22"/>
                <a:gd name="T38" fmla="*/ 3 w 20"/>
                <a:gd name="T3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2">
                  <a:moveTo>
                    <a:pt x="3" y="18"/>
                  </a:moveTo>
                  <a:lnTo>
                    <a:pt x="4" y="18"/>
                  </a:lnTo>
                  <a:lnTo>
                    <a:pt x="6" y="18"/>
                  </a:lnTo>
                  <a:lnTo>
                    <a:pt x="8" y="19"/>
                  </a:lnTo>
                  <a:lnTo>
                    <a:pt x="5" y="20"/>
                  </a:lnTo>
                  <a:lnTo>
                    <a:pt x="2" y="21"/>
                  </a:lnTo>
                  <a:lnTo>
                    <a:pt x="0" y="20"/>
                  </a:lnTo>
                  <a:lnTo>
                    <a:pt x="3" y="11"/>
                  </a:lnTo>
                  <a:lnTo>
                    <a:pt x="6" y="8"/>
                  </a:lnTo>
                  <a:lnTo>
                    <a:pt x="12" y="3"/>
                  </a:lnTo>
                  <a:lnTo>
                    <a:pt x="14" y="1"/>
                  </a:lnTo>
                  <a:lnTo>
                    <a:pt x="17" y="0"/>
                  </a:lnTo>
                  <a:lnTo>
                    <a:pt x="19" y="0"/>
                  </a:lnTo>
                  <a:lnTo>
                    <a:pt x="17" y="4"/>
                  </a:lnTo>
                  <a:lnTo>
                    <a:pt x="14" y="4"/>
                  </a:lnTo>
                  <a:lnTo>
                    <a:pt x="10" y="7"/>
                  </a:lnTo>
                  <a:lnTo>
                    <a:pt x="8" y="10"/>
                  </a:lnTo>
                  <a:lnTo>
                    <a:pt x="5" y="12"/>
                  </a:lnTo>
                  <a:lnTo>
                    <a:pt x="4" y="14"/>
                  </a:lnTo>
                  <a:lnTo>
                    <a:pt x="3"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0" name="Freeform 1227">
              <a:extLst>
                <a:ext uri="{FF2B5EF4-FFF2-40B4-BE49-F238E27FC236}">
                  <a16:creationId xmlns="" xmlns:a16="http://schemas.microsoft.com/office/drawing/2014/main" id="{D1F7B160-2B26-7983-E5F1-74CF7BA4702A}"/>
                </a:ext>
              </a:extLst>
            </p:cNvPr>
            <p:cNvSpPr>
              <a:spLocks noChangeArrowheads="1"/>
            </p:cNvSpPr>
            <p:nvPr/>
          </p:nvSpPr>
          <p:spPr bwMode="auto">
            <a:xfrm>
              <a:off x="6072676" y="7792183"/>
              <a:ext cx="10990" cy="16484"/>
            </a:xfrm>
            <a:custGeom>
              <a:avLst/>
              <a:gdLst>
                <a:gd name="T0" fmla="*/ 4 w 7"/>
                <a:gd name="T1" fmla="*/ 10 h 12"/>
                <a:gd name="T2" fmla="*/ 2 w 7"/>
                <a:gd name="T3" fmla="*/ 11 h 12"/>
                <a:gd name="T4" fmla="*/ 0 w 7"/>
                <a:gd name="T5" fmla="*/ 11 h 12"/>
                <a:gd name="T6" fmla="*/ 0 w 7"/>
                <a:gd name="T7" fmla="*/ 10 h 12"/>
                <a:gd name="T8" fmla="*/ 2 w 7"/>
                <a:gd name="T9" fmla="*/ 7 h 12"/>
                <a:gd name="T10" fmla="*/ 4 w 7"/>
                <a:gd name="T11" fmla="*/ 5 h 12"/>
                <a:gd name="T12" fmla="*/ 4 w 7"/>
                <a:gd name="T13" fmla="*/ 4 h 12"/>
                <a:gd name="T14" fmla="*/ 4 w 7"/>
                <a:gd name="T15" fmla="*/ 4 h 12"/>
                <a:gd name="T16" fmla="*/ 5 w 7"/>
                <a:gd name="T17" fmla="*/ 2 h 12"/>
                <a:gd name="T18" fmla="*/ 6 w 7"/>
                <a:gd name="T19" fmla="*/ 0 h 12"/>
                <a:gd name="T20" fmla="*/ 6 w 7"/>
                <a:gd name="T21" fmla="*/ 4 h 12"/>
                <a:gd name="T22" fmla="*/ 4 w 7"/>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4" y="10"/>
                  </a:moveTo>
                  <a:lnTo>
                    <a:pt x="2" y="11"/>
                  </a:lnTo>
                  <a:lnTo>
                    <a:pt x="0" y="11"/>
                  </a:lnTo>
                  <a:lnTo>
                    <a:pt x="0" y="10"/>
                  </a:lnTo>
                  <a:lnTo>
                    <a:pt x="2" y="7"/>
                  </a:lnTo>
                  <a:lnTo>
                    <a:pt x="4" y="5"/>
                  </a:lnTo>
                  <a:lnTo>
                    <a:pt x="4" y="4"/>
                  </a:lnTo>
                  <a:lnTo>
                    <a:pt x="4" y="4"/>
                  </a:lnTo>
                  <a:lnTo>
                    <a:pt x="5" y="2"/>
                  </a:lnTo>
                  <a:lnTo>
                    <a:pt x="6" y="0"/>
                  </a:lnTo>
                  <a:lnTo>
                    <a:pt x="6" y="4"/>
                  </a:lnTo>
                  <a:lnTo>
                    <a:pt x="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1" name="Freeform 1228">
              <a:extLst>
                <a:ext uri="{FF2B5EF4-FFF2-40B4-BE49-F238E27FC236}">
                  <a16:creationId xmlns="" xmlns:a16="http://schemas.microsoft.com/office/drawing/2014/main" id="{BF6FD980-A163-3BF9-E0A7-1FB133733C4A}"/>
                </a:ext>
              </a:extLst>
            </p:cNvPr>
            <p:cNvSpPr>
              <a:spLocks noChangeArrowheads="1"/>
            </p:cNvSpPr>
            <p:nvPr/>
          </p:nvSpPr>
          <p:spPr bwMode="auto">
            <a:xfrm>
              <a:off x="4814275" y="7781192"/>
              <a:ext cx="16487" cy="5493"/>
            </a:xfrm>
            <a:custGeom>
              <a:avLst/>
              <a:gdLst>
                <a:gd name="T0" fmla="*/ 9 w 13"/>
                <a:gd name="T1" fmla="*/ 3 h 5"/>
                <a:gd name="T2" fmla="*/ 3 w 13"/>
                <a:gd name="T3" fmla="*/ 4 h 5"/>
                <a:gd name="T4" fmla="*/ 0 w 13"/>
                <a:gd name="T5" fmla="*/ 3 h 5"/>
                <a:gd name="T6" fmla="*/ 0 w 13"/>
                <a:gd name="T7" fmla="*/ 2 h 5"/>
                <a:gd name="T8" fmla="*/ 1 w 13"/>
                <a:gd name="T9" fmla="*/ 1 h 5"/>
                <a:gd name="T10" fmla="*/ 2 w 13"/>
                <a:gd name="T11" fmla="*/ 1 h 5"/>
                <a:gd name="T12" fmla="*/ 4 w 13"/>
                <a:gd name="T13" fmla="*/ 0 h 5"/>
                <a:gd name="T14" fmla="*/ 6 w 13"/>
                <a:gd name="T15" fmla="*/ 0 h 5"/>
                <a:gd name="T16" fmla="*/ 10 w 13"/>
                <a:gd name="T17" fmla="*/ 1 h 5"/>
                <a:gd name="T18" fmla="*/ 12 w 13"/>
                <a:gd name="T19" fmla="*/ 2 h 5"/>
                <a:gd name="T20" fmla="*/ 11 w 13"/>
                <a:gd name="T21" fmla="*/ 2 h 5"/>
                <a:gd name="T22" fmla="*/ 9 w 13"/>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5">
                  <a:moveTo>
                    <a:pt x="9" y="3"/>
                  </a:moveTo>
                  <a:lnTo>
                    <a:pt x="3" y="4"/>
                  </a:lnTo>
                  <a:lnTo>
                    <a:pt x="0" y="3"/>
                  </a:lnTo>
                  <a:lnTo>
                    <a:pt x="0" y="2"/>
                  </a:lnTo>
                  <a:lnTo>
                    <a:pt x="1" y="1"/>
                  </a:lnTo>
                  <a:lnTo>
                    <a:pt x="2" y="1"/>
                  </a:lnTo>
                  <a:lnTo>
                    <a:pt x="4" y="0"/>
                  </a:lnTo>
                  <a:lnTo>
                    <a:pt x="6" y="0"/>
                  </a:lnTo>
                  <a:lnTo>
                    <a:pt x="10" y="1"/>
                  </a:lnTo>
                  <a:lnTo>
                    <a:pt x="12" y="2"/>
                  </a:lnTo>
                  <a:lnTo>
                    <a:pt x="11" y="2"/>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2" name="Freeform 1229">
              <a:extLst>
                <a:ext uri="{FF2B5EF4-FFF2-40B4-BE49-F238E27FC236}">
                  <a16:creationId xmlns="" xmlns:a16="http://schemas.microsoft.com/office/drawing/2014/main" id="{69694B20-04D4-9F70-48AF-47B48409198B}"/>
                </a:ext>
              </a:extLst>
            </p:cNvPr>
            <p:cNvSpPr>
              <a:spLocks noChangeArrowheads="1"/>
            </p:cNvSpPr>
            <p:nvPr/>
          </p:nvSpPr>
          <p:spPr bwMode="auto">
            <a:xfrm>
              <a:off x="5660535" y="7775695"/>
              <a:ext cx="10990" cy="10990"/>
            </a:xfrm>
            <a:custGeom>
              <a:avLst/>
              <a:gdLst>
                <a:gd name="T0" fmla="*/ 6 w 7"/>
                <a:gd name="T1" fmla="*/ 0 h 7"/>
                <a:gd name="T2" fmla="*/ 5 w 7"/>
                <a:gd name="T3" fmla="*/ 4 h 7"/>
                <a:gd name="T4" fmla="*/ 2 w 7"/>
                <a:gd name="T5" fmla="*/ 6 h 7"/>
                <a:gd name="T6" fmla="*/ 1 w 7"/>
                <a:gd name="T7" fmla="*/ 6 h 7"/>
                <a:gd name="T8" fmla="*/ 0 w 7"/>
                <a:gd name="T9" fmla="*/ 6 h 7"/>
                <a:gd name="T10" fmla="*/ 1 w 7"/>
                <a:gd name="T11" fmla="*/ 4 h 7"/>
                <a:gd name="T12" fmla="*/ 1 w 7"/>
                <a:gd name="T13" fmla="*/ 1 h 7"/>
                <a:gd name="T14" fmla="*/ 3 w 7"/>
                <a:gd name="T15" fmla="*/ 0 h 7"/>
                <a:gd name="T16" fmla="*/ 4 w 7"/>
                <a:gd name="T17" fmla="*/ 1 h 7"/>
                <a:gd name="T18" fmla="*/ 6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0"/>
                  </a:moveTo>
                  <a:lnTo>
                    <a:pt x="5" y="4"/>
                  </a:lnTo>
                  <a:lnTo>
                    <a:pt x="2" y="6"/>
                  </a:lnTo>
                  <a:lnTo>
                    <a:pt x="1" y="6"/>
                  </a:lnTo>
                  <a:lnTo>
                    <a:pt x="0" y="6"/>
                  </a:lnTo>
                  <a:lnTo>
                    <a:pt x="1" y="4"/>
                  </a:lnTo>
                  <a:lnTo>
                    <a:pt x="1" y="1"/>
                  </a:lnTo>
                  <a:lnTo>
                    <a:pt x="3" y="0"/>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3" name="Freeform 1230">
              <a:extLst>
                <a:ext uri="{FF2B5EF4-FFF2-40B4-BE49-F238E27FC236}">
                  <a16:creationId xmlns="" xmlns:a16="http://schemas.microsoft.com/office/drawing/2014/main" id="{6B744F36-4273-9972-75B3-6340BD03B94E}"/>
                </a:ext>
              </a:extLst>
            </p:cNvPr>
            <p:cNvSpPr>
              <a:spLocks noChangeArrowheads="1"/>
            </p:cNvSpPr>
            <p:nvPr/>
          </p:nvSpPr>
          <p:spPr bwMode="auto">
            <a:xfrm>
              <a:off x="5666032" y="7770202"/>
              <a:ext cx="5493" cy="5493"/>
            </a:xfrm>
            <a:custGeom>
              <a:avLst/>
              <a:gdLst>
                <a:gd name="T0" fmla="*/ 4 w 5"/>
                <a:gd name="T1" fmla="*/ 3 h 6"/>
                <a:gd name="T2" fmla="*/ 0 w 5"/>
                <a:gd name="T3" fmla="*/ 5 h 6"/>
                <a:gd name="T4" fmla="*/ 2 w 5"/>
                <a:gd name="T5" fmla="*/ 1 h 6"/>
                <a:gd name="T6" fmla="*/ 3 w 5"/>
                <a:gd name="T7" fmla="*/ 0 h 6"/>
                <a:gd name="T8" fmla="*/ 3 w 5"/>
                <a:gd name="T9" fmla="*/ 0 h 6"/>
                <a:gd name="T10" fmla="*/ 4 w 5"/>
                <a:gd name="T11" fmla="*/ 0 h 6"/>
                <a:gd name="T12" fmla="*/ 4 w 5"/>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3"/>
                  </a:moveTo>
                  <a:lnTo>
                    <a:pt x="0" y="5"/>
                  </a:lnTo>
                  <a:lnTo>
                    <a:pt x="2" y="1"/>
                  </a:lnTo>
                  <a:lnTo>
                    <a:pt x="3" y="0"/>
                  </a:lnTo>
                  <a:lnTo>
                    <a:pt x="3" y="0"/>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4" name="Freeform 1231">
              <a:extLst>
                <a:ext uri="{FF2B5EF4-FFF2-40B4-BE49-F238E27FC236}">
                  <a16:creationId xmlns="" xmlns:a16="http://schemas.microsoft.com/office/drawing/2014/main" id="{A646D8D4-A6A9-8CD9-3195-7746C916FE47}"/>
                </a:ext>
              </a:extLst>
            </p:cNvPr>
            <p:cNvSpPr>
              <a:spLocks noChangeArrowheads="1"/>
            </p:cNvSpPr>
            <p:nvPr/>
          </p:nvSpPr>
          <p:spPr bwMode="auto">
            <a:xfrm>
              <a:off x="4742840" y="7720743"/>
              <a:ext cx="5493" cy="5497"/>
            </a:xfrm>
            <a:custGeom>
              <a:avLst/>
              <a:gdLst>
                <a:gd name="T0" fmla="*/ 5 w 6"/>
                <a:gd name="T1" fmla="*/ 4 h 5"/>
                <a:gd name="T2" fmla="*/ 3 w 6"/>
                <a:gd name="T3" fmla="*/ 4 h 5"/>
                <a:gd name="T4" fmla="*/ 1 w 6"/>
                <a:gd name="T5" fmla="*/ 4 h 5"/>
                <a:gd name="T6" fmla="*/ 1 w 6"/>
                <a:gd name="T7" fmla="*/ 4 h 5"/>
                <a:gd name="T8" fmla="*/ 1 w 6"/>
                <a:gd name="T9" fmla="*/ 3 h 5"/>
                <a:gd name="T10" fmla="*/ 1 w 6"/>
                <a:gd name="T11" fmla="*/ 2 h 5"/>
                <a:gd name="T12" fmla="*/ 0 w 6"/>
                <a:gd name="T13" fmla="*/ 1 h 5"/>
                <a:gd name="T14" fmla="*/ 1 w 6"/>
                <a:gd name="T15" fmla="*/ 0 h 5"/>
                <a:gd name="T16" fmla="*/ 1 w 6"/>
                <a:gd name="T17" fmla="*/ 0 h 5"/>
                <a:gd name="T18" fmla="*/ 2 w 6"/>
                <a:gd name="T19" fmla="*/ 0 h 5"/>
                <a:gd name="T20" fmla="*/ 4 w 6"/>
                <a:gd name="T21" fmla="*/ 1 h 5"/>
                <a:gd name="T22" fmla="*/ 5 w 6"/>
                <a:gd name="T23" fmla="*/ 3 h 5"/>
                <a:gd name="T24" fmla="*/ 5 w 6"/>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5" y="4"/>
                  </a:moveTo>
                  <a:lnTo>
                    <a:pt x="3" y="4"/>
                  </a:lnTo>
                  <a:lnTo>
                    <a:pt x="1" y="4"/>
                  </a:lnTo>
                  <a:lnTo>
                    <a:pt x="1" y="4"/>
                  </a:lnTo>
                  <a:lnTo>
                    <a:pt x="1" y="3"/>
                  </a:lnTo>
                  <a:lnTo>
                    <a:pt x="1" y="2"/>
                  </a:lnTo>
                  <a:lnTo>
                    <a:pt x="0" y="1"/>
                  </a:lnTo>
                  <a:lnTo>
                    <a:pt x="1" y="0"/>
                  </a:lnTo>
                  <a:lnTo>
                    <a:pt x="1" y="0"/>
                  </a:lnTo>
                  <a:lnTo>
                    <a:pt x="2" y="0"/>
                  </a:lnTo>
                  <a:lnTo>
                    <a:pt x="4" y="1"/>
                  </a:lnTo>
                  <a:lnTo>
                    <a:pt x="5"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5" name="Freeform 1232">
              <a:extLst>
                <a:ext uri="{FF2B5EF4-FFF2-40B4-BE49-F238E27FC236}">
                  <a16:creationId xmlns="" xmlns:a16="http://schemas.microsoft.com/office/drawing/2014/main" id="{2FB0BD9A-A179-B12D-AACF-0F8FE0527325}"/>
                </a:ext>
              </a:extLst>
            </p:cNvPr>
            <p:cNvSpPr>
              <a:spLocks noChangeArrowheads="1"/>
            </p:cNvSpPr>
            <p:nvPr/>
          </p:nvSpPr>
          <p:spPr bwMode="auto">
            <a:xfrm>
              <a:off x="4731849" y="7720743"/>
              <a:ext cx="10990" cy="10990"/>
            </a:xfrm>
            <a:custGeom>
              <a:avLst/>
              <a:gdLst>
                <a:gd name="T0" fmla="*/ 2 w 11"/>
                <a:gd name="T1" fmla="*/ 7 h 8"/>
                <a:gd name="T2" fmla="*/ 1 w 11"/>
                <a:gd name="T3" fmla="*/ 7 h 8"/>
                <a:gd name="T4" fmla="*/ 0 w 11"/>
                <a:gd name="T5" fmla="*/ 6 h 8"/>
                <a:gd name="T6" fmla="*/ 0 w 11"/>
                <a:gd name="T7" fmla="*/ 3 h 8"/>
                <a:gd name="T8" fmla="*/ 1 w 11"/>
                <a:gd name="T9" fmla="*/ 1 h 8"/>
                <a:gd name="T10" fmla="*/ 3 w 11"/>
                <a:gd name="T11" fmla="*/ 0 h 8"/>
                <a:gd name="T12" fmla="*/ 5 w 11"/>
                <a:gd name="T13" fmla="*/ 0 h 8"/>
                <a:gd name="T14" fmla="*/ 9 w 11"/>
                <a:gd name="T15" fmla="*/ 0 h 8"/>
                <a:gd name="T16" fmla="*/ 10 w 11"/>
                <a:gd name="T17" fmla="*/ 1 h 8"/>
                <a:gd name="T18" fmla="*/ 10 w 11"/>
                <a:gd name="T19" fmla="*/ 3 h 8"/>
                <a:gd name="T20" fmla="*/ 10 w 11"/>
                <a:gd name="T21" fmla="*/ 3 h 8"/>
                <a:gd name="T22" fmla="*/ 9 w 11"/>
                <a:gd name="T23" fmla="*/ 4 h 8"/>
                <a:gd name="T24" fmla="*/ 9 w 11"/>
                <a:gd name="T25" fmla="*/ 5 h 8"/>
                <a:gd name="T26" fmla="*/ 7 w 11"/>
                <a:gd name="T27" fmla="*/ 5 h 8"/>
                <a:gd name="T28" fmla="*/ 4 w 11"/>
                <a:gd name="T29" fmla="*/ 5 h 8"/>
                <a:gd name="T30" fmla="*/ 3 w 11"/>
                <a:gd name="T31" fmla="*/ 6 h 8"/>
                <a:gd name="T32" fmla="*/ 2 w 11"/>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8">
                  <a:moveTo>
                    <a:pt x="2" y="7"/>
                  </a:moveTo>
                  <a:lnTo>
                    <a:pt x="1" y="7"/>
                  </a:lnTo>
                  <a:lnTo>
                    <a:pt x="0" y="6"/>
                  </a:lnTo>
                  <a:lnTo>
                    <a:pt x="0" y="3"/>
                  </a:lnTo>
                  <a:lnTo>
                    <a:pt x="1" y="1"/>
                  </a:lnTo>
                  <a:lnTo>
                    <a:pt x="3" y="0"/>
                  </a:lnTo>
                  <a:lnTo>
                    <a:pt x="5" y="0"/>
                  </a:lnTo>
                  <a:lnTo>
                    <a:pt x="9" y="0"/>
                  </a:lnTo>
                  <a:lnTo>
                    <a:pt x="10" y="1"/>
                  </a:lnTo>
                  <a:lnTo>
                    <a:pt x="10" y="3"/>
                  </a:lnTo>
                  <a:lnTo>
                    <a:pt x="10" y="3"/>
                  </a:lnTo>
                  <a:lnTo>
                    <a:pt x="9" y="4"/>
                  </a:lnTo>
                  <a:lnTo>
                    <a:pt x="9" y="5"/>
                  </a:lnTo>
                  <a:lnTo>
                    <a:pt x="7" y="5"/>
                  </a:lnTo>
                  <a:lnTo>
                    <a:pt x="4" y="5"/>
                  </a:lnTo>
                  <a:lnTo>
                    <a:pt x="3"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6" name="Freeform 1233">
              <a:extLst>
                <a:ext uri="{FF2B5EF4-FFF2-40B4-BE49-F238E27FC236}">
                  <a16:creationId xmlns="" xmlns:a16="http://schemas.microsoft.com/office/drawing/2014/main" id="{7DCD1DCB-B155-4C37-1F85-CA1AD69B5FBE}"/>
                </a:ext>
              </a:extLst>
            </p:cNvPr>
            <p:cNvSpPr>
              <a:spLocks noChangeArrowheads="1"/>
            </p:cNvSpPr>
            <p:nvPr/>
          </p:nvSpPr>
          <p:spPr bwMode="auto">
            <a:xfrm>
              <a:off x="3314089" y="7715250"/>
              <a:ext cx="5493" cy="10990"/>
            </a:xfrm>
            <a:custGeom>
              <a:avLst/>
              <a:gdLst>
                <a:gd name="T0" fmla="*/ 5 w 6"/>
                <a:gd name="T1" fmla="*/ 8 h 10"/>
                <a:gd name="T2" fmla="*/ 3 w 6"/>
                <a:gd name="T3" fmla="*/ 9 h 10"/>
                <a:gd name="T4" fmla="*/ 2 w 6"/>
                <a:gd name="T5" fmla="*/ 9 h 10"/>
                <a:gd name="T6" fmla="*/ 2 w 6"/>
                <a:gd name="T7" fmla="*/ 8 h 10"/>
                <a:gd name="T8" fmla="*/ 0 w 6"/>
                <a:gd name="T9" fmla="*/ 0 h 10"/>
                <a:gd name="T10" fmla="*/ 1 w 6"/>
                <a:gd name="T11" fmla="*/ 0 h 10"/>
                <a:gd name="T12" fmla="*/ 4 w 6"/>
                <a:gd name="T13" fmla="*/ 3 h 10"/>
                <a:gd name="T14" fmla="*/ 3 w 6"/>
                <a:gd name="T15" fmla="*/ 4 h 10"/>
                <a:gd name="T16" fmla="*/ 5 w 6"/>
                <a:gd name="T17" fmla="*/ 6 h 10"/>
                <a:gd name="T18" fmla="*/ 5 w 6"/>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5" y="8"/>
                  </a:moveTo>
                  <a:lnTo>
                    <a:pt x="3" y="9"/>
                  </a:lnTo>
                  <a:lnTo>
                    <a:pt x="2" y="9"/>
                  </a:lnTo>
                  <a:lnTo>
                    <a:pt x="2" y="8"/>
                  </a:lnTo>
                  <a:lnTo>
                    <a:pt x="0" y="0"/>
                  </a:lnTo>
                  <a:lnTo>
                    <a:pt x="1" y="0"/>
                  </a:lnTo>
                  <a:lnTo>
                    <a:pt x="4" y="3"/>
                  </a:lnTo>
                  <a:lnTo>
                    <a:pt x="3" y="4"/>
                  </a:lnTo>
                  <a:lnTo>
                    <a:pt x="5"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7" name="Freeform 1234">
              <a:extLst>
                <a:ext uri="{FF2B5EF4-FFF2-40B4-BE49-F238E27FC236}">
                  <a16:creationId xmlns="" xmlns:a16="http://schemas.microsoft.com/office/drawing/2014/main" id="{7FB072E9-B2B0-6CBE-1908-E00F64602CA9}"/>
                </a:ext>
              </a:extLst>
            </p:cNvPr>
            <p:cNvSpPr>
              <a:spLocks noChangeArrowheads="1"/>
            </p:cNvSpPr>
            <p:nvPr/>
          </p:nvSpPr>
          <p:spPr bwMode="auto">
            <a:xfrm>
              <a:off x="3308593" y="7704260"/>
              <a:ext cx="16487" cy="16484"/>
            </a:xfrm>
            <a:custGeom>
              <a:avLst/>
              <a:gdLst>
                <a:gd name="T0" fmla="*/ 11 w 12"/>
                <a:gd name="T1" fmla="*/ 10 h 12"/>
                <a:gd name="T2" fmla="*/ 10 w 12"/>
                <a:gd name="T3" fmla="*/ 11 h 12"/>
                <a:gd name="T4" fmla="*/ 5 w 12"/>
                <a:gd name="T5" fmla="*/ 7 h 12"/>
                <a:gd name="T6" fmla="*/ 2 w 12"/>
                <a:gd name="T7" fmla="*/ 3 h 12"/>
                <a:gd name="T8" fmla="*/ 0 w 12"/>
                <a:gd name="T9" fmla="*/ 0 h 12"/>
                <a:gd name="T10" fmla="*/ 7 w 12"/>
                <a:gd name="T11" fmla="*/ 6 h 12"/>
                <a:gd name="T12" fmla="*/ 11 w 12"/>
                <a:gd name="T13" fmla="*/ 9 h 12"/>
                <a:gd name="T14" fmla="*/ 11 w 1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1" y="10"/>
                  </a:moveTo>
                  <a:lnTo>
                    <a:pt x="10" y="11"/>
                  </a:lnTo>
                  <a:lnTo>
                    <a:pt x="5" y="7"/>
                  </a:lnTo>
                  <a:lnTo>
                    <a:pt x="2" y="3"/>
                  </a:lnTo>
                  <a:lnTo>
                    <a:pt x="0" y="0"/>
                  </a:lnTo>
                  <a:lnTo>
                    <a:pt x="7" y="6"/>
                  </a:lnTo>
                  <a:lnTo>
                    <a:pt x="11" y="9"/>
                  </a:lnTo>
                  <a:lnTo>
                    <a:pt x="1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8" name="Freeform 1236">
              <a:extLst>
                <a:ext uri="{FF2B5EF4-FFF2-40B4-BE49-F238E27FC236}">
                  <a16:creationId xmlns="" xmlns:a16="http://schemas.microsoft.com/office/drawing/2014/main" id="{622D68A2-AB07-A84D-0067-AF3172DAD5BB}"/>
                </a:ext>
              </a:extLst>
            </p:cNvPr>
            <p:cNvSpPr>
              <a:spLocks noChangeArrowheads="1"/>
            </p:cNvSpPr>
            <p:nvPr/>
          </p:nvSpPr>
          <p:spPr bwMode="auto">
            <a:xfrm>
              <a:off x="3209679" y="7687772"/>
              <a:ext cx="10990" cy="10990"/>
            </a:xfrm>
            <a:custGeom>
              <a:avLst/>
              <a:gdLst>
                <a:gd name="T0" fmla="*/ 5 w 7"/>
                <a:gd name="T1" fmla="*/ 1 h 7"/>
                <a:gd name="T2" fmla="*/ 6 w 7"/>
                <a:gd name="T3" fmla="*/ 6 h 7"/>
                <a:gd name="T4" fmla="*/ 2 w 7"/>
                <a:gd name="T5" fmla="*/ 4 h 7"/>
                <a:gd name="T6" fmla="*/ 1 w 7"/>
                <a:gd name="T7" fmla="*/ 4 h 7"/>
                <a:gd name="T8" fmla="*/ 0 w 7"/>
                <a:gd name="T9" fmla="*/ 2 h 7"/>
                <a:gd name="T10" fmla="*/ 1 w 7"/>
                <a:gd name="T11" fmla="*/ 0 h 7"/>
                <a:gd name="T12" fmla="*/ 4 w 7"/>
                <a:gd name="T13" fmla="*/ 1 h 7"/>
                <a:gd name="T14" fmla="*/ 5 w 7"/>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1"/>
                  </a:moveTo>
                  <a:lnTo>
                    <a:pt x="6" y="6"/>
                  </a:lnTo>
                  <a:lnTo>
                    <a:pt x="2" y="4"/>
                  </a:lnTo>
                  <a:lnTo>
                    <a:pt x="1" y="4"/>
                  </a:lnTo>
                  <a:lnTo>
                    <a:pt x="0" y="2"/>
                  </a:lnTo>
                  <a:lnTo>
                    <a:pt x="1" y="0"/>
                  </a:lnTo>
                  <a:lnTo>
                    <a:pt x="4"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59" name="Freeform 1237">
              <a:extLst>
                <a:ext uri="{FF2B5EF4-FFF2-40B4-BE49-F238E27FC236}">
                  <a16:creationId xmlns="" xmlns:a16="http://schemas.microsoft.com/office/drawing/2014/main" id="{ECA0D570-19B8-2A33-1F1A-6F5013EAEF57}"/>
                </a:ext>
              </a:extLst>
            </p:cNvPr>
            <p:cNvSpPr>
              <a:spLocks noChangeArrowheads="1"/>
            </p:cNvSpPr>
            <p:nvPr/>
          </p:nvSpPr>
          <p:spPr bwMode="auto">
            <a:xfrm>
              <a:off x="6050696" y="7671288"/>
              <a:ext cx="16484" cy="10990"/>
            </a:xfrm>
            <a:custGeom>
              <a:avLst/>
              <a:gdLst>
                <a:gd name="T0" fmla="*/ 10 w 12"/>
                <a:gd name="T1" fmla="*/ 3 h 8"/>
                <a:gd name="T2" fmla="*/ 5 w 12"/>
                <a:gd name="T3" fmla="*/ 5 h 8"/>
                <a:gd name="T4" fmla="*/ 4 w 12"/>
                <a:gd name="T5" fmla="*/ 6 h 8"/>
                <a:gd name="T6" fmla="*/ 3 w 12"/>
                <a:gd name="T7" fmla="*/ 7 h 8"/>
                <a:gd name="T8" fmla="*/ 2 w 12"/>
                <a:gd name="T9" fmla="*/ 6 h 8"/>
                <a:gd name="T10" fmla="*/ 0 w 12"/>
                <a:gd name="T11" fmla="*/ 4 h 8"/>
                <a:gd name="T12" fmla="*/ 0 w 12"/>
                <a:gd name="T13" fmla="*/ 2 h 8"/>
                <a:gd name="T14" fmla="*/ 2 w 12"/>
                <a:gd name="T15" fmla="*/ 2 h 8"/>
                <a:gd name="T16" fmla="*/ 3 w 12"/>
                <a:gd name="T17" fmla="*/ 2 h 8"/>
                <a:gd name="T18" fmla="*/ 3 w 12"/>
                <a:gd name="T19" fmla="*/ 4 h 8"/>
                <a:gd name="T20" fmla="*/ 4 w 12"/>
                <a:gd name="T21" fmla="*/ 4 h 8"/>
                <a:gd name="T22" fmla="*/ 5 w 12"/>
                <a:gd name="T23" fmla="*/ 4 h 8"/>
                <a:gd name="T24" fmla="*/ 8 w 12"/>
                <a:gd name="T25" fmla="*/ 1 h 8"/>
                <a:gd name="T26" fmla="*/ 10 w 12"/>
                <a:gd name="T27" fmla="*/ 0 h 8"/>
                <a:gd name="T28" fmla="*/ 11 w 12"/>
                <a:gd name="T29" fmla="*/ 1 h 8"/>
                <a:gd name="T30" fmla="*/ 10 w 12"/>
                <a:gd name="T3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8">
                  <a:moveTo>
                    <a:pt x="10" y="3"/>
                  </a:moveTo>
                  <a:lnTo>
                    <a:pt x="5" y="5"/>
                  </a:lnTo>
                  <a:lnTo>
                    <a:pt x="4" y="6"/>
                  </a:lnTo>
                  <a:lnTo>
                    <a:pt x="3" y="7"/>
                  </a:lnTo>
                  <a:lnTo>
                    <a:pt x="2" y="6"/>
                  </a:lnTo>
                  <a:lnTo>
                    <a:pt x="0" y="4"/>
                  </a:lnTo>
                  <a:lnTo>
                    <a:pt x="0" y="2"/>
                  </a:lnTo>
                  <a:lnTo>
                    <a:pt x="2" y="2"/>
                  </a:lnTo>
                  <a:lnTo>
                    <a:pt x="3" y="2"/>
                  </a:lnTo>
                  <a:lnTo>
                    <a:pt x="3" y="4"/>
                  </a:lnTo>
                  <a:lnTo>
                    <a:pt x="4" y="4"/>
                  </a:lnTo>
                  <a:lnTo>
                    <a:pt x="5" y="4"/>
                  </a:lnTo>
                  <a:lnTo>
                    <a:pt x="8" y="1"/>
                  </a:lnTo>
                  <a:lnTo>
                    <a:pt x="10" y="0"/>
                  </a:lnTo>
                  <a:lnTo>
                    <a:pt x="11"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0" name="Freeform 1238">
              <a:extLst>
                <a:ext uri="{FF2B5EF4-FFF2-40B4-BE49-F238E27FC236}">
                  <a16:creationId xmlns="" xmlns:a16="http://schemas.microsoft.com/office/drawing/2014/main" id="{E878CB24-8AA9-85DB-60D0-44F95EC2121F}"/>
                </a:ext>
              </a:extLst>
            </p:cNvPr>
            <p:cNvSpPr>
              <a:spLocks noChangeArrowheads="1"/>
            </p:cNvSpPr>
            <p:nvPr/>
          </p:nvSpPr>
          <p:spPr bwMode="auto">
            <a:xfrm>
              <a:off x="6078170" y="7665792"/>
              <a:ext cx="10990" cy="10990"/>
            </a:xfrm>
            <a:custGeom>
              <a:avLst/>
              <a:gdLst>
                <a:gd name="T0" fmla="*/ 6 w 10"/>
                <a:gd name="T1" fmla="*/ 1 h 10"/>
                <a:gd name="T2" fmla="*/ 8 w 10"/>
                <a:gd name="T3" fmla="*/ 4 h 10"/>
                <a:gd name="T4" fmla="*/ 9 w 10"/>
                <a:gd name="T5" fmla="*/ 5 h 10"/>
                <a:gd name="T6" fmla="*/ 1 w 10"/>
                <a:gd name="T7" fmla="*/ 8 h 10"/>
                <a:gd name="T8" fmla="*/ 0 w 10"/>
                <a:gd name="T9" fmla="*/ 9 h 10"/>
                <a:gd name="T10" fmla="*/ 0 w 10"/>
                <a:gd name="T11" fmla="*/ 8 h 10"/>
                <a:gd name="T12" fmla="*/ 0 w 10"/>
                <a:gd name="T13" fmla="*/ 5 h 10"/>
                <a:gd name="T14" fmla="*/ 0 w 10"/>
                <a:gd name="T15" fmla="*/ 3 h 10"/>
                <a:gd name="T16" fmla="*/ 0 w 10"/>
                <a:gd name="T17" fmla="*/ 2 h 10"/>
                <a:gd name="T18" fmla="*/ 3 w 10"/>
                <a:gd name="T19" fmla="*/ 4 h 10"/>
                <a:gd name="T20" fmla="*/ 4 w 10"/>
                <a:gd name="T21" fmla="*/ 0 h 10"/>
                <a:gd name="T22" fmla="*/ 6 w 10"/>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6" y="1"/>
                  </a:moveTo>
                  <a:lnTo>
                    <a:pt x="8" y="4"/>
                  </a:lnTo>
                  <a:lnTo>
                    <a:pt x="9" y="5"/>
                  </a:lnTo>
                  <a:lnTo>
                    <a:pt x="1" y="8"/>
                  </a:lnTo>
                  <a:lnTo>
                    <a:pt x="0" y="9"/>
                  </a:lnTo>
                  <a:lnTo>
                    <a:pt x="0" y="8"/>
                  </a:lnTo>
                  <a:lnTo>
                    <a:pt x="0" y="5"/>
                  </a:lnTo>
                  <a:lnTo>
                    <a:pt x="0" y="3"/>
                  </a:lnTo>
                  <a:lnTo>
                    <a:pt x="0" y="2"/>
                  </a:lnTo>
                  <a:lnTo>
                    <a:pt x="3" y="4"/>
                  </a:lnTo>
                  <a:lnTo>
                    <a:pt x="4"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1" name="Freeform 1239">
              <a:extLst>
                <a:ext uri="{FF2B5EF4-FFF2-40B4-BE49-F238E27FC236}">
                  <a16:creationId xmlns="" xmlns:a16="http://schemas.microsoft.com/office/drawing/2014/main" id="{6451FF78-96E6-305D-FF6A-9F38B96ABF63}"/>
                </a:ext>
              </a:extLst>
            </p:cNvPr>
            <p:cNvSpPr>
              <a:spLocks noChangeArrowheads="1"/>
            </p:cNvSpPr>
            <p:nvPr/>
          </p:nvSpPr>
          <p:spPr bwMode="auto">
            <a:xfrm>
              <a:off x="3270128" y="7665792"/>
              <a:ext cx="21981" cy="16487"/>
            </a:xfrm>
            <a:custGeom>
              <a:avLst/>
              <a:gdLst>
                <a:gd name="T0" fmla="*/ 16 w 17"/>
                <a:gd name="T1" fmla="*/ 11 h 13"/>
                <a:gd name="T2" fmla="*/ 16 w 17"/>
                <a:gd name="T3" fmla="*/ 12 h 13"/>
                <a:gd name="T4" fmla="*/ 9 w 17"/>
                <a:gd name="T5" fmla="*/ 9 h 13"/>
                <a:gd name="T6" fmla="*/ 6 w 17"/>
                <a:gd name="T7" fmla="*/ 6 h 13"/>
                <a:gd name="T8" fmla="*/ 5 w 17"/>
                <a:gd name="T9" fmla="*/ 5 h 13"/>
                <a:gd name="T10" fmla="*/ 4 w 17"/>
                <a:gd name="T11" fmla="*/ 4 h 13"/>
                <a:gd name="T12" fmla="*/ 0 w 17"/>
                <a:gd name="T13" fmla="*/ 2 h 13"/>
                <a:gd name="T14" fmla="*/ 0 w 17"/>
                <a:gd name="T15" fmla="*/ 0 h 13"/>
                <a:gd name="T16" fmla="*/ 1 w 17"/>
                <a:gd name="T17" fmla="*/ 0 h 13"/>
                <a:gd name="T18" fmla="*/ 3 w 17"/>
                <a:gd name="T19" fmla="*/ 0 h 13"/>
                <a:gd name="T20" fmla="*/ 7 w 17"/>
                <a:gd name="T21" fmla="*/ 2 h 13"/>
                <a:gd name="T22" fmla="*/ 11 w 17"/>
                <a:gd name="T23" fmla="*/ 5 h 13"/>
                <a:gd name="T24" fmla="*/ 16 w 17"/>
                <a:gd name="T2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6" y="11"/>
                  </a:moveTo>
                  <a:lnTo>
                    <a:pt x="16" y="12"/>
                  </a:lnTo>
                  <a:lnTo>
                    <a:pt x="9" y="9"/>
                  </a:lnTo>
                  <a:lnTo>
                    <a:pt x="6" y="6"/>
                  </a:lnTo>
                  <a:lnTo>
                    <a:pt x="5" y="5"/>
                  </a:lnTo>
                  <a:lnTo>
                    <a:pt x="4" y="4"/>
                  </a:lnTo>
                  <a:lnTo>
                    <a:pt x="0" y="2"/>
                  </a:lnTo>
                  <a:lnTo>
                    <a:pt x="0" y="0"/>
                  </a:lnTo>
                  <a:lnTo>
                    <a:pt x="1" y="0"/>
                  </a:lnTo>
                  <a:lnTo>
                    <a:pt x="3" y="0"/>
                  </a:lnTo>
                  <a:lnTo>
                    <a:pt x="7" y="2"/>
                  </a:lnTo>
                  <a:lnTo>
                    <a:pt x="11" y="5"/>
                  </a:lnTo>
                  <a:lnTo>
                    <a:pt x="1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2" name="Freeform 1240">
              <a:extLst>
                <a:ext uri="{FF2B5EF4-FFF2-40B4-BE49-F238E27FC236}">
                  <a16:creationId xmlns="" xmlns:a16="http://schemas.microsoft.com/office/drawing/2014/main" id="{233761B5-3A90-F806-939B-C173BF1671FF}"/>
                </a:ext>
              </a:extLst>
            </p:cNvPr>
            <p:cNvSpPr>
              <a:spLocks noChangeArrowheads="1"/>
            </p:cNvSpPr>
            <p:nvPr/>
          </p:nvSpPr>
          <p:spPr bwMode="auto">
            <a:xfrm>
              <a:off x="3182205" y="7660298"/>
              <a:ext cx="16484" cy="16484"/>
            </a:xfrm>
            <a:custGeom>
              <a:avLst/>
              <a:gdLst>
                <a:gd name="T0" fmla="*/ 10 w 12"/>
                <a:gd name="T1" fmla="*/ 13 h 14"/>
                <a:gd name="T2" fmla="*/ 9 w 12"/>
                <a:gd name="T3" fmla="*/ 13 h 14"/>
                <a:gd name="T4" fmla="*/ 7 w 12"/>
                <a:gd name="T5" fmla="*/ 13 h 14"/>
                <a:gd name="T6" fmla="*/ 5 w 12"/>
                <a:gd name="T7" fmla="*/ 11 h 14"/>
                <a:gd name="T8" fmla="*/ 0 w 12"/>
                <a:gd name="T9" fmla="*/ 7 h 14"/>
                <a:gd name="T10" fmla="*/ 0 w 12"/>
                <a:gd name="T11" fmla="*/ 7 h 14"/>
                <a:gd name="T12" fmla="*/ 0 w 12"/>
                <a:gd name="T13" fmla="*/ 6 h 14"/>
                <a:gd name="T14" fmla="*/ 2 w 12"/>
                <a:gd name="T15" fmla="*/ 5 h 14"/>
                <a:gd name="T16" fmla="*/ 2 w 12"/>
                <a:gd name="T17" fmla="*/ 4 h 14"/>
                <a:gd name="T18" fmla="*/ 1 w 12"/>
                <a:gd name="T19" fmla="*/ 2 h 14"/>
                <a:gd name="T20" fmla="*/ 4 w 12"/>
                <a:gd name="T21" fmla="*/ 0 h 14"/>
                <a:gd name="T22" fmla="*/ 7 w 12"/>
                <a:gd name="T23" fmla="*/ 1 h 14"/>
                <a:gd name="T24" fmla="*/ 8 w 12"/>
                <a:gd name="T25" fmla="*/ 3 h 14"/>
                <a:gd name="T26" fmla="*/ 10 w 12"/>
                <a:gd name="T27" fmla="*/ 6 h 14"/>
                <a:gd name="T28" fmla="*/ 11 w 12"/>
                <a:gd name="T29" fmla="*/ 10 h 14"/>
                <a:gd name="T30" fmla="*/ 11 w 12"/>
                <a:gd name="T31" fmla="*/ 12 h 14"/>
                <a:gd name="T32" fmla="*/ 10 w 12"/>
                <a:gd name="T3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0" y="13"/>
                  </a:moveTo>
                  <a:lnTo>
                    <a:pt x="9" y="13"/>
                  </a:lnTo>
                  <a:lnTo>
                    <a:pt x="7" y="13"/>
                  </a:lnTo>
                  <a:lnTo>
                    <a:pt x="5" y="11"/>
                  </a:lnTo>
                  <a:lnTo>
                    <a:pt x="0" y="7"/>
                  </a:lnTo>
                  <a:lnTo>
                    <a:pt x="0" y="7"/>
                  </a:lnTo>
                  <a:lnTo>
                    <a:pt x="0" y="6"/>
                  </a:lnTo>
                  <a:lnTo>
                    <a:pt x="2" y="5"/>
                  </a:lnTo>
                  <a:lnTo>
                    <a:pt x="2" y="4"/>
                  </a:lnTo>
                  <a:lnTo>
                    <a:pt x="1" y="2"/>
                  </a:lnTo>
                  <a:lnTo>
                    <a:pt x="4" y="0"/>
                  </a:lnTo>
                  <a:lnTo>
                    <a:pt x="7" y="1"/>
                  </a:lnTo>
                  <a:lnTo>
                    <a:pt x="8" y="3"/>
                  </a:lnTo>
                  <a:lnTo>
                    <a:pt x="10" y="6"/>
                  </a:lnTo>
                  <a:lnTo>
                    <a:pt x="11" y="10"/>
                  </a:lnTo>
                  <a:lnTo>
                    <a:pt x="11" y="12"/>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3" name="Freeform 1242">
              <a:extLst>
                <a:ext uri="{FF2B5EF4-FFF2-40B4-BE49-F238E27FC236}">
                  <a16:creationId xmlns="" xmlns:a16="http://schemas.microsoft.com/office/drawing/2014/main" id="{0B91FB67-733F-9E2E-314F-B9A8AF0B4153}"/>
                </a:ext>
              </a:extLst>
            </p:cNvPr>
            <p:cNvSpPr>
              <a:spLocks noChangeArrowheads="1"/>
            </p:cNvSpPr>
            <p:nvPr/>
          </p:nvSpPr>
          <p:spPr bwMode="auto">
            <a:xfrm>
              <a:off x="3259138" y="7638317"/>
              <a:ext cx="5493" cy="10990"/>
            </a:xfrm>
            <a:custGeom>
              <a:avLst/>
              <a:gdLst>
                <a:gd name="T0" fmla="*/ 2 w 6"/>
                <a:gd name="T1" fmla="*/ 9 h 10"/>
                <a:gd name="T2" fmla="*/ 2 w 6"/>
                <a:gd name="T3" fmla="*/ 9 h 10"/>
                <a:gd name="T4" fmla="*/ 0 w 6"/>
                <a:gd name="T5" fmla="*/ 3 h 10"/>
                <a:gd name="T6" fmla="*/ 2 w 6"/>
                <a:gd name="T7" fmla="*/ 2 h 10"/>
                <a:gd name="T8" fmla="*/ 2 w 6"/>
                <a:gd name="T9" fmla="*/ 0 h 10"/>
                <a:gd name="T10" fmla="*/ 2 w 6"/>
                <a:gd name="T11" fmla="*/ 0 h 10"/>
                <a:gd name="T12" fmla="*/ 4 w 6"/>
                <a:gd name="T13" fmla="*/ 2 h 10"/>
                <a:gd name="T14" fmla="*/ 4 w 6"/>
                <a:gd name="T15" fmla="*/ 4 h 10"/>
                <a:gd name="T16" fmla="*/ 5 w 6"/>
                <a:gd name="T17" fmla="*/ 6 h 10"/>
                <a:gd name="T18" fmla="*/ 5 w 6"/>
                <a:gd name="T19" fmla="*/ 7 h 10"/>
                <a:gd name="T20" fmla="*/ 2 w 6"/>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2" y="9"/>
                  </a:moveTo>
                  <a:lnTo>
                    <a:pt x="2" y="9"/>
                  </a:lnTo>
                  <a:lnTo>
                    <a:pt x="0" y="3"/>
                  </a:lnTo>
                  <a:lnTo>
                    <a:pt x="2" y="2"/>
                  </a:lnTo>
                  <a:lnTo>
                    <a:pt x="2" y="0"/>
                  </a:lnTo>
                  <a:lnTo>
                    <a:pt x="2" y="0"/>
                  </a:lnTo>
                  <a:lnTo>
                    <a:pt x="4" y="2"/>
                  </a:lnTo>
                  <a:lnTo>
                    <a:pt x="4" y="4"/>
                  </a:lnTo>
                  <a:lnTo>
                    <a:pt x="5" y="6"/>
                  </a:lnTo>
                  <a:lnTo>
                    <a:pt x="5" y="7"/>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4" name="Freeform 1243">
              <a:extLst>
                <a:ext uri="{FF2B5EF4-FFF2-40B4-BE49-F238E27FC236}">
                  <a16:creationId xmlns="" xmlns:a16="http://schemas.microsoft.com/office/drawing/2014/main" id="{D16DAC79-47B5-0DD2-6C68-A7E2C8B040B3}"/>
                </a:ext>
              </a:extLst>
            </p:cNvPr>
            <p:cNvSpPr>
              <a:spLocks noChangeArrowheads="1"/>
            </p:cNvSpPr>
            <p:nvPr/>
          </p:nvSpPr>
          <p:spPr bwMode="auto">
            <a:xfrm>
              <a:off x="3242650" y="7621830"/>
              <a:ext cx="10990" cy="27478"/>
            </a:xfrm>
            <a:custGeom>
              <a:avLst/>
              <a:gdLst>
                <a:gd name="T0" fmla="*/ 6 w 10"/>
                <a:gd name="T1" fmla="*/ 16 h 20"/>
                <a:gd name="T2" fmla="*/ 6 w 10"/>
                <a:gd name="T3" fmla="*/ 19 h 20"/>
                <a:gd name="T4" fmla="*/ 3 w 10"/>
                <a:gd name="T5" fmla="*/ 15 h 20"/>
                <a:gd name="T6" fmla="*/ 0 w 10"/>
                <a:gd name="T7" fmla="*/ 6 h 20"/>
                <a:gd name="T8" fmla="*/ 1 w 10"/>
                <a:gd name="T9" fmla="*/ 4 h 20"/>
                <a:gd name="T10" fmla="*/ 2 w 10"/>
                <a:gd name="T11" fmla="*/ 1 h 20"/>
                <a:gd name="T12" fmla="*/ 3 w 10"/>
                <a:gd name="T13" fmla="*/ 0 h 20"/>
                <a:gd name="T14" fmla="*/ 6 w 10"/>
                <a:gd name="T15" fmla="*/ 2 h 20"/>
                <a:gd name="T16" fmla="*/ 8 w 10"/>
                <a:gd name="T17" fmla="*/ 4 h 20"/>
                <a:gd name="T18" fmla="*/ 8 w 10"/>
                <a:gd name="T19" fmla="*/ 5 h 20"/>
                <a:gd name="T20" fmla="*/ 9 w 10"/>
                <a:gd name="T21" fmla="*/ 8 h 20"/>
                <a:gd name="T22" fmla="*/ 9 w 10"/>
                <a:gd name="T23" fmla="*/ 10 h 20"/>
                <a:gd name="T24" fmla="*/ 8 w 10"/>
                <a:gd name="T25" fmla="*/ 13 h 20"/>
                <a:gd name="T26" fmla="*/ 6 w 1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20">
                  <a:moveTo>
                    <a:pt x="6" y="16"/>
                  </a:moveTo>
                  <a:lnTo>
                    <a:pt x="6" y="19"/>
                  </a:lnTo>
                  <a:lnTo>
                    <a:pt x="3" y="15"/>
                  </a:lnTo>
                  <a:lnTo>
                    <a:pt x="0" y="6"/>
                  </a:lnTo>
                  <a:lnTo>
                    <a:pt x="1" y="4"/>
                  </a:lnTo>
                  <a:lnTo>
                    <a:pt x="2" y="1"/>
                  </a:lnTo>
                  <a:lnTo>
                    <a:pt x="3" y="0"/>
                  </a:lnTo>
                  <a:lnTo>
                    <a:pt x="6" y="2"/>
                  </a:lnTo>
                  <a:lnTo>
                    <a:pt x="8" y="4"/>
                  </a:lnTo>
                  <a:lnTo>
                    <a:pt x="8" y="5"/>
                  </a:lnTo>
                  <a:lnTo>
                    <a:pt x="9" y="8"/>
                  </a:lnTo>
                  <a:lnTo>
                    <a:pt x="9" y="10"/>
                  </a:lnTo>
                  <a:lnTo>
                    <a:pt x="8" y="13"/>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5" name="Freeform 1244">
              <a:extLst>
                <a:ext uri="{FF2B5EF4-FFF2-40B4-BE49-F238E27FC236}">
                  <a16:creationId xmlns="" xmlns:a16="http://schemas.microsoft.com/office/drawing/2014/main" id="{069140E3-EF3A-17BF-CB20-2646E0464905}"/>
                </a:ext>
              </a:extLst>
            </p:cNvPr>
            <p:cNvSpPr>
              <a:spLocks noChangeArrowheads="1"/>
            </p:cNvSpPr>
            <p:nvPr/>
          </p:nvSpPr>
          <p:spPr bwMode="auto">
            <a:xfrm>
              <a:off x="6023218" y="7599849"/>
              <a:ext cx="5497" cy="5497"/>
            </a:xfrm>
            <a:custGeom>
              <a:avLst/>
              <a:gdLst>
                <a:gd name="T0" fmla="*/ 3 w 6"/>
                <a:gd name="T1" fmla="*/ 5 h 6"/>
                <a:gd name="T2" fmla="*/ 2 w 6"/>
                <a:gd name="T3" fmla="*/ 5 h 6"/>
                <a:gd name="T4" fmla="*/ 0 w 6"/>
                <a:gd name="T5" fmla="*/ 5 h 6"/>
                <a:gd name="T6" fmla="*/ 0 w 6"/>
                <a:gd name="T7" fmla="*/ 4 h 6"/>
                <a:gd name="T8" fmla="*/ 0 w 6"/>
                <a:gd name="T9" fmla="*/ 3 h 6"/>
                <a:gd name="T10" fmla="*/ 0 w 6"/>
                <a:gd name="T11" fmla="*/ 1 h 6"/>
                <a:gd name="T12" fmla="*/ 3 w 6"/>
                <a:gd name="T13" fmla="*/ 0 h 6"/>
                <a:gd name="T14" fmla="*/ 5 w 6"/>
                <a:gd name="T15" fmla="*/ 0 h 6"/>
                <a:gd name="T16" fmla="*/ 5 w 6"/>
                <a:gd name="T17" fmla="*/ 1 h 6"/>
                <a:gd name="T18" fmla="*/ 4 w 6"/>
                <a:gd name="T19" fmla="*/ 3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lnTo>
                    <a:pt x="2" y="5"/>
                  </a:lnTo>
                  <a:lnTo>
                    <a:pt x="0" y="5"/>
                  </a:lnTo>
                  <a:lnTo>
                    <a:pt x="0" y="4"/>
                  </a:lnTo>
                  <a:lnTo>
                    <a:pt x="0" y="3"/>
                  </a:lnTo>
                  <a:lnTo>
                    <a:pt x="0" y="1"/>
                  </a:lnTo>
                  <a:lnTo>
                    <a:pt x="3" y="0"/>
                  </a:lnTo>
                  <a:lnTo>
                    <a:pt x="5" y="0"/>
                  </a:lnTo>
                  <a:lnTo>
                    <a:pt x="5" y="1"/>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6" name="Freeform 1247">
              <a:extLst>
                <a:ext uri="{FF2B5EF4-FFF2-40B4-BE49-F238E27FC236}">
                  <a16:creationId xmlns="" xmlns:a16="http://schemas.microsoft.com/office/drawing/2014/main" id="{F9367017-2BF0-A244-0764-8E6B6FA6B7BD}"/>
                </a:ext>
              </a:extLst>
            </p:cNvPr>
            <p:cNvSpPr>
              <a:spLocks noChangeArrowheads="1"/>
            </p:cNvSpPr>
            <p:nvPr/>
          </p:nvSpPr>
          <p:spPr bwMode="auto">
            <a:xfrm>
              <a:off x="3132746" y="7544897"/>
              <a:ext cx="10990" cy="16487"/>
            </a:xfrm>
            <a:custGeom>
              <a:avLst/>
              <a:gdLst>
                <a:gd name="T0" fmla="*/ 7 w 8"/>
                <a:gd name="T1" fmla="*/ 12 h 14"/>
                <a:gd name="T2" fmla="*/ 6 w 8"/>
                <a:gd name="T3" fmla="*/ 13 h 14"/>
                <a:gd name="T4" fmla="*/ 5 w 8"/>
                <a:gd name="T5" fmla="*/ 13 h 14"/>
                <a:gd name="T6" fmla="*/ 4 w 8"/>
                <a:gd name="T7" fmla="*/ 12 h 14"/>
                <a:gd name="T8" fmla="*/ 2 w 8"/>
                <a:gd name="T9" fmla="*/ 10 h 14"/>
                <a:gd name="T10" fmla="*/ 0 w 8"/>
                <a:gd name="T11" fmla="*/ 4 h 14"/>
                <a:gd name="T12" fmla="*/ 0 w 8"/>
                <a:gd name="T13" fmla="*/ 3 h 14"/>
                <a:gd name="T14" fmla="*/ 1 w 8"/>
                <a:gd name="T15" fmla="*/ 2 h 14"/>
                <a:gd name="T16" fmla="*/ 4 w 8"/>
                <a:gd name="T17" fmla="*/ 0 h 14"/>
                <a:gd name="T18" fmla="*/ 5 w 8"/>
                <a:gd name="T19" fmla="*/ 0 h 14"/>
                <a:gd name="T20" fmla="*/ 5 w 8"/>
                <a:gd name="T21" fmla="*/ 2 h 14"/>
                <a:gd name="T22" fmla="*/ 6 w 8"/>
                <a:gd name="T23" fmla="*/ 5 h 14"/>
                <a:gd name="T24" fmla="*/ 7 w 8"/>
                <a:gd name="T25" fmla="*/ 6 h 14"/>
                <a:gd name="T26" fmla="*/ 7 w 8"/>
                <a:gd name="T27" fmla="*/ 10 h 14"/>
                <a:gd name="T28" fmla="*/ 7 w 8"/>
                <a:gd name="T2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2"/>
                  </a:moveTo>
                  <a:lnTo>
                    <a:pt x="6" y="13"/>
                  </a:lnTo>
                  <a:lnTo>
                    <a:pt x="5" y="13"/>
                  </a:lnTo>
                  <a:lnTo>
                    <a:pt x="4" y="12"/>
                  </a:lnTo>
                  <a:lnTo>
                    <a:pt x="2" y="10"/>
                  </a:lnTo>
                  <a:lnTo>
                    <a:pt x="0" y="4"/>
                  </a:lnTo>
                  <a:lnTo>
                    <a:pt x="0" y="3"/>
                  </a:lnTo>
                  <a:lnTo>
                    <a:pt x="1" y="2"/>
                  </a:lnTo>
                  <a:lnTo>
                    <a:pt x="4" y="0"/>
                  </a:lnTo>
                  <a:lnTo>
                    <a:pt x="5" y="0"/>
                  </a:lnTo>
                  <a:lnTo>
                    <a:pt x="5" y="2"/>
                  </a:lnTo>
                  <a:lnTo>
                    <a:pt x="6" y="5"/>
                  </a:lnTo>
                  <a:lnTo>
                    <a:pt x="7" y="6"/>
                  </a:lnTo>
                  <a:lnTo>
                    <a:pt x="7" y="10"/>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7" name="Freeform 1248">
              <a:extLst>
                <a:ext uri="{FF2B5EF4-FFF2-40B4-BE49-F238E27FC236}">
                  <a16:creationId xmlns="" xmlns:a16="http://schemas.microsoft.com/office/drawing/2014/main" id="{9DECCBD1-2513-BC63-7C59-4E39B0E182A7}"/>
                </a:ext>
              </a:extLst>
            </p:cNvPr>
            <p:cNvSpPr>
              <a:spLocks noChangeArrowheads="1"/>
            </p:cNvSpPr>
            <p:nvPr/>
          </p:nvSpPr>
          <p:spPr bwMode="auto">
            <a:xfrm>
              <a:off x="6034208" y="7522917"/>
              <a:ext cx="5497" cy="10990"/>
            </a:xfrm>
            <a:custGeom>
              <a:avLst/>
              <a:gdLst>
                <a:gd name="T0" fmla="*/ 1 w 5"/>
                <a:gd name="T1" fmla="*/ 6 h 7"/>
                <a:gd name="T2" fmla="*/ 0 w 5"/>
                <a:gd name="T3" fmla="*/ 6 h 7"/>
                <a:gd name="T4" fmla="*/ 0 w 5"/>
                <a:gd name="T5" fmla="*/ 5 h 7"/>
                <a:gd name="T6" fmla="*/ 0 w 5"/>
                <a:gd name="T7" fmla="*/ 3 h 7"/>
                <a:gd name="T8" fmla="*/ 2 w 5"/>
                <a:gd name="T9" fmla="*/ 1 h 7"/>
                <a:gd name="T10" fmla="*/ 4 w 5"/>
                <a:gd name="T11" fmla="*/ 0 h 7"/>
                <a:gd name="T12" fmla="*/ 3 w 5"/>
                <a:gd name="T13" fmla="*/ 4 h 7"/>
                <a:gd name="T14" fmla="*/ 1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6"/>
                  </a:moveTo>
                  <a:lnTo>
                    <a:pt x="0" y="6"/>
                  </a:lnTo>
                  <a:lnTo>
                    <a:pt x="0" y="5"/>
                  </a:lnTo>
                  <a:lnTo>
                    <a:pt x="0" y="3"/>
                  </a:lnTo>
                  <a:lnTo>
                    <a:pt x="2" y="1"/>
                  </a:lnTo>
                  <a:lnTo>
                    <a:pt x="4" y="0"/>
                  </a:lnTo>
                  <a:lnTo>
                    <a:pt x="3" y="4"/>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8" name="Freeform 1249">
              <a:extLst>
                <a:ext uri="{FF2B5EF4-FFF2-40B4-BE49-F238E27FC236}">
                  <a16:creationId xmlns="" xmlns:a16="http://schemas.microsoft.com/office/drawing/2014/main" id="{9C77265F-4CF9-C659-9096-FB1FFA502BFA}"/>
                </a:ext>
              </a:extLst>
            </p:cNvPr>
            <p:cNvSpPr>
              <a:spLocks noChangeArrowheads="1"/>
            </p:cNvSpPr>
            <p:nvPr/>
          </p:nvSpPr>
          <p:spPr bwMode="auto">
            <a:xfrm>
              <a:off x="5067054" y="7517423"/>
              <a:ext cx="16487" cy="10990"/>
            </a:xfrm>
            <a:custGeom>
              <a:avLst/>
              <a:gdLst>
                <a:gd name="T0" fmla="*/ 8 w 13"/>
                <a:gd name="T1" fmla="*/ 8 h 9"/>
                <a:gd name="T2" fmla="*/ 7 w 13"/>
                <a:gd name="T3" fmla="*/ 8 h 9"/>
                <a:gd name="T4" fmla="*/ 4 w 13"/>
                <a:gd name="T5" fmla="*/ 8 h 9"/>
                <a:gd name="T6" fmla="*/ 2 w 13"/>
                <a:gd name="T7" fmla="*/ 6 h 9"/>
                <a:gd name="T8" fmla="*/ 0 w 13"/>
                <a:gd name="T9" fmla="*/ 5 h 9"/>
                <a:gd name="T10" fmla="*/ 10 w 13"/>
                <a:gd name="T11" fmla="*/ 0 h 9"/>
                <a:gd name="T12" fmla="*/ 12 w 13"/>
                <a:gd name="T13" fmla="*/ 0 h 9"/>
                <a:gd name="T14" fmla="*/ 12 w 13"/>
                <a:gd name="T15" fmla="*/ 2 h 9"/>
                <a:gd name="T16" fmla="*/ 10 w 13"/>
                <a:gd name="T17" fmla="*/ 4 h 9"/>
                <a:gd name="T18" fmla="*/ 10 w 13"/>
                <a:gd name="T19" fmla="*/ 5 h 9"/>
                <a:gd name="T20" fmla="*/ 9 w 13"/>
                <a:gd name="T21" fmla="*/ 6 h 9"/>
                <a:gd name="T22" fmla="*/ 8 w 13"/>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8" y="8"/>
                  </a:moveTo>
                  <a:lnTo>
                    <a:pt x="7" y="8"/>
                  </a:lnTo>
                  <a:lnTo>
                    <a:pt x="4" y="8"/>
                  </a:lnTo>
                  <a:lnTo>
                    <a:pt x="2" y="6"/>
                  </a:lnTo>
                  <a:lnTo>
                    <a:pt x="0" y="5"/>
                  </a:lnTo>
                  <a:lnTo>
                    <a:pt x="10" y="0"/>
                  </a:lnTo>
                  <a:lnTo>
                    <a:pt x="12" y="0"/>
                  </a:lnTo>
                  <a:lnTo>
                    <a:pt x="12" y="2"/>
                  </a:lnTo>
                  <a:lnTo>
                    <a:pt x="10" y="4"/>
                  </a:lnTo>
                  <a:lnTo>
                    <a:pt x="10" y="5"/>
                  </a:lnTo>
                  <a:lnTo>
                    <a:pt x="9" y="6"/>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69" name="Freeform 1250">
              <a:extLst>
                <a:ext uri="{FF2B5EF4-FFF2-40B4-BE49-F238E27FC236}">
                  <a16:creationId xmlns="" xmlns:a16="http://schemas.microsoft.com/office/drawing/2014/main" id="{5EC14E17-D9A4-2673-654E-2A6D188CB5C1}"/>
                </a:ext>
              </a:extLst>
            </p:cNvPr>
            <p:cNvSpPr>
              <a:spLocks noChangeArrowheads="1"/>
            </p:cNvSpPr>
            <p:nvPr/>
          </p:nvSpPr>
          <p:spPr bwMode="auto">
            <a:xfrm>
              <a:off x="3017349" y="7511926"/>
              <a:ext cx="5493" cy="10990"/>
            </a:xfrm>
            <a:custGeom>
              <a:avLst/>
              <a:gdLst>
                <a:gd name="T0" fmla="*/ 3 w 5"/>
                <a:gd name="T1" fmla="*/ 10 h 11"/>
                <a:gd name="T2" fmla="*/ 2 w 5"/>
                <a:gd name="T3" fmla="*/ 10 h 11"/>
                <a:gd name="T4" fmla="*/ 1 w 5"/>
                <a:gd name="T5" fmla="*/ 9 h 11"/>
                <a:gd name="T6" fmla="*/ 1 w 5"/>
                <a:gd name="T7" fmla="*/ 7 h 11"/>
                <a:gd name="T8" fmla="*/ 0 w 5"/>
                <a:gd name="T9" fmla="*/ 3 h 11"/>
                <a:gd name="T10" fmla="*/ 1 w 5"/>
                <a:gd name="T11" fmla="*/ 1 h 11"/>
                <a:gd name="T12" fmla="*/ 1 w 5"/>
                <a:gd name="T13" fmla="*/ 0 h 11"/>
                <a:gd name="T14" fmla="*/ 4 w 5"/>
                <a:gd name="T15" fmla="*/ 3 h 11"/>
                <a:gd name="T16" fmla="*/ 3 w 5"/>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3" y="10"/>
                  </a:moveTo>
                  <a:lnTo>
                    <a:pt x="2" y="10"/>
                  </a:lnTo>
                  <a:lnTo>
                    <a:pt x="1" y="9"/>
                  </a:lnTo>
                  <a:lnTo>
                    <a:pt x="1" y="7"/>
                  </a:lnTo>
                  <a:lnTo>
                    <a:pt x="0" y="3"/>
                  </a:lnTo>
                  <a:lnTo>
                    <a:pt x="1" y="1"/>
                  </a:lnTo>
                  <a:lnTo>
                    <a:pt x="1" y="0"/>
                  </a:lnTo>
                  <a:lnTo>
                    <a:pt x="4" y="3"/>
                  </a:lnTo>
                  <a:lnTo>
                    <a:pt x="3"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0" name="Freeform 1251">
              <a:extLst>
                <a:ext uri="{FF2B5EF4-FFF2-40B4-BE49-F238E27FC236}">
                  <a16:creationId xmlns="" xmlns:a16="http://schemas.microsoft.com/office/drawing/2014/main" id="{A7ABC32E-206C-1706-B0DD-E86EC502F298}"/>
                </a:ext>
              </a:extLst>
            </p:cNvPr>
            <p:cNvSpPr>
              <a:spLocks noChangeArrowheads="1"/>
            </p:cNvSpPr>
            <p:nvPr/>
          </p:nvSpPr>
          <p:spPr bwMode="auto">
            <a:xfrm>
              <a:off x="3121756" y="7473462"/>
              <a:ext cx="10990" cy="27474"/>
            </a:xfrm>
            <a:custGeom>
              <a:avLst/>
              <a:gdLst>
                <a:gd name="T0" fmla="*/ 2 w 7"/>
                <a:gd name="T1" fmla="*/ 20 h 22"/>
                <a:gd name="T2" fmla="*/ 0 w 7"/>
                <a:gd name="T3" fmla="*/ 21 h 22"/>
                <a:gd name="T4" fmla="*/ 0 w 7"/>
                <a:gd name="T5" fmla="*/ 18 h 22"/>
                <a:gd name="T6" fmla="*/ 0 w 7"/>
                <a:gd name="T7" fmla="*/ 16 h 22"/>
                <a:gd name="T8" fmla="*/ 0 w 7"/>
                <a:gd name="T9" fmla="*/ 15 h 22"/>
                <a:gd name="T10" fmla="*/ 0 w 7"/>
                <a:gd name="T11" fmla="*/ 12 h 22"/>
                <a:gd name="T12" fmla="*/ 0 w 7"/>
                <a:gd name="T13" fmla="*/ 4 h 22"/>
                <a:gd name="T14" fmla="*/ 2 w 7"/>
                <a:gd name="T15" fmla="*/ 0 h 22"/>
                <a:gd name="T16" fmla="*/ 6 w 7"/>
                <a:gd name="T17" fmla="*/ 0 h 22"/>
                <a:gd name="T18" fmla="*/ 6 w 7"/>
                <a:gd name="T19" fmla="*/ 2 h 22"/>
                <a:gd name="T20" fmla="*/ 4 w 7"/>
                <a:gd name="T21" fmla="*/ 12 h 22"/>
                <a:gd name="T22" fmla="*/ 3 w 7"/>
                <a:gd name="T23" fmla="*/ 17 h 22"/>
                <a:gd name="T24" fmla="*/ 3 w 7"/>
                <a:gd name="T25" fmla="*/ 19 h 22"/>
                <a:gd name="T26" fmla="*/ 2 w 7"/>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2">
                  <a:moveTo>
                    <a:pt x="2" y="20"/>
                  </a:moveTo>
                  <a:lnTo>
                    <a:pt x="0" y="21"/>
                  </a:lnTo>
                  <a:lnTo>
                    <a:pt x="0" y="18"/>
                  </a:lnTo>
                  <a:lnTo>
                    <a:pt x="0" y="16"/>
                  </a:lnTo>
                  <a:lnTo>
                    <a:pt x="0" y="15"/>
                  </a:lnTo>
                  <a:lnTo>
                    <a:pt x="0" y="12"/>
                  </a:lnTo>
                  <a:lnTo>
                    <a:pt x="0" y="4"/>
                  </a:lnTo>
                  <a:lnTo>
                    <a:pt x="2" y="0"/>
                  </a:lnTo>
                  <a:lnTo>
                    <a:pt x="6" y="0"/>
                  </a:lnTo>
                  <a:lnTo>
                    <a:pt x="6" y="2"/>
                  </a:lnTo>
                  <a:lnTo>
                    <a:pt x="4" y="12"/>
                  </a:lnTo>
                  <a:lnTo>
                    <a:pt x="3" y="17"/>
                  </a:lnTo>
                  <a:lnTo>
                    <a:pt x="3" y="19"/>
                  </a:lnTo>
                  <a:lnTo>
                    <a:pt x="2"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1" name="Freeform 1252">
              <a:extLst>
                <a:ext uri="{FF2B5EF4-FFF2-40B4-BE49-F238E27FC236}">
                  <a16:creationId xmlns="" xmlns:a16="http://schemas.microsoft.com/office/drawing/2014/main" id="{627758B1-BCE4-5D47-8E4E-5170FD0FD7D4}"/>
                </a:ext>
              </a:extLst>
            </p:cNvPr>
            <p:cNvSpPr>
              <a:spLocks noChangeArrowheads="1"/>
            </p:cNvSpPr>
            <p:nvPr/>
          </p:nvSpPr>
          <p:spPr bwMode="auto">
            <a:xfrm>
              <a:off x="3088785" y="7467965"/>
              <a:ext cx="16487" cy="27478"/>
            </a:xfrm>
            <a:custGeom>
              <a:avLst/>
              <a:gdLst>
                <a:gd name="T0" fmla="*/ 11 w 12"/>
                <a:gd name="T1" fmla="*/ 16 h 20"/>
                <a:gd name="T2" fmla="*/ 10 w 12"/>
                <a:gd name="T3" fmla="*/ 19 h 20"/>
                <a:gd name="T4" fmla="*/ 5 w 12"/>
                <a:gd name="T5" fmla="*/ 13 h 20"/>
                <a:gd name="T6" fmla="*/ 4 w 12"/>
                <a:gd name="T7" fmla="*/ 11 h 20"/>
                <a:gd name="T8" fmla="*/ 1 w 12"/>
                <a:gd name="T9" fmla="*/ 5 h 20"/>
                <a:gd name="T10" fmla="*/ 0 w 12"/>
                <a:gd name="T11" fmla="*/ 3 h 20"/>
                <a:gd name="T12" fmla="*/ 0 w 12"/>
                <a:gd name="T13" fmla="*/ 1 h 20"/>
                <a:gd name="T14" fmla="*/ 1 w 12"/>
                <a:gd name="T15" fmla="*/ 0 h 20"/>
                <a:gd name="T16" fmla="*/ 2 w 12"/>
                <a:gd name="T17" fmla="*/ 1 h 20"/>
                <a:gd name="T18" fmla="*/ 3 w 12"/>
                <a:gd name="T19" fmla="*/ 1 h 20"/>
                <a:gd name="T20" fmla="*/ 9 w 12"/>
                <a:gd name="T21" fmla="*/ 8 h 20"/>
                <a:gd name="T22" fmla="*/ 11 w 12"/>
                <a:gd name="T23" fmla="*/ 11 h 20"/>
                <a:gd name="T24" fmla="*/ 11 w 12"/>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1" y="16"/>
                  </a:moveTo>
                  <a:lnTo>
                    <a:pt x="10" y="19"/>
                  </a:lnTo>
                  <a:lnTo>
                    <a:pt x="5" y="13"/>
                  </a:lnTo>
                  <a:lnTo>
                    <a:pt x="4" y="11"/>
                  </a:lnTo>
                  <a:lnTo>
                    <a:pt x="1" y="5"/>
                  </a:lnTo>
                  <a:lnTo>
                    <a:pt x="0" y="3"/>
                  </a:lnTo>
                  <a:lnTo>
                    <a:pt x="0" y="1"/>
                  </a:lnTo>
                  <a:lnTo>
                    <a:pt x="1" y="0"/>
                  </a:lnTo>
                  <a:lnTo>
                    <a:pt x="2" y="1"/>
                  </a:lnTo>
                  <a:lnTo>
                    <a:pt x="3" y="1"/>
                  </a:lnTo>
                  <a:lnTo>
                    <a:pt x="9" y="8"/>
                  </a:lnTo>
                  <a:lnTo>
                    <a:pt x="11" y="11"/>
                  </a:lnTo>
                  <a:lnTo>
                    <a:pt x="11"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2" name="Freeform 1253">
              <a:extLst>
                <a:ext uri="{FF2B5EF4-FFF2-40B4-BE49-F238E27FC236}">
                  <a16:creationId xmlns="" xmlns:a16="http://schemas.microsoft.com/office/drawing/2014/main" id="{D894523C-4BBC-7FD6-96C0-8A83BF1CA6B9}"/>
                </a:ext>
              </a:extLst>
            </p:cNvPr>
            <p:cNvSpPr>
              <a:spLocks noChangeArrowheads="1"/>
            </p:cNvSpPr>
            <p:nvPr/>
          </p:nvSpPr>
          <p:spPr bwMode="auto">
            <a:xfrm>
              <a:off x="3077794" y="7445984"/>
              <a:ext cx="10990" cy="10990"/>
            </a:xfrm>
            <a:custGeom>
              <a:avLst/>
              <a:gdLst>
                <a:gd name="T0" fmla="*/ 7 w 8"/>
                <a:gd name="T1" fmla="*/ 10 h 11"/>
                <a:gd name="T2" fmla="*/ 7 w 8"/>
                <a:gd name="T3" fmla="*/ 10 h 11"/>
                <a:gd name="T4" fmla="*/ 5 w 8"/>
                <a:gd name="T5" fmla="*/ 10 h 11"/>
                <a:gd name="T6" fmla="*/ 3 w 8"/>
                <a:gd name="T7" fmla="*/ 8 h 11"/>
                <a:gd name="T8" fmla="*/ 2 w 8"/>
                <a:gd name="T9" fmla="*/ 4 h 11"/>
                <a:gd name="T10" fmla="*/ 1 w 8"/>
                <a:gd name="T11" fmla="*/ 3 h 11"/>
                <a:gd name="T12" fmla="*/ 0 w 8"/>
                <a:gd name="T13" fmla="*/ 0 h 11"/>
                <a:gd name="T14" fmla="*/ 0 w 8"/>
                <a:gd name="T15" fmla="*/ 0 h 11"/>
                <a:gd name="T16" fmla="*/ 2 w 8"/>
                <a:gd name="T17" fmla="*/ 0 h 11"/>
                <a:gd name="T18" fmla="*/ 2 w 8"/>
                <a:gd name="T19" fmla="*/ 0 h 11"/>
                <a:gd name="T20" fmla="*/ 6 w 8"/>
                <a:gd name="T21" fmla="*/ 7 h 11"/>
                <a:gd name="T22" fmla="*/ 7 w 8"/>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
                  <a:moveTo>
                    <a:pt x="7" y="10"/>
                  </a:moveTo>
                  <a:lnTo>
                    <a:pt x="7" y="10"/>
                  </a:lnTo>
                  <a:lnTo>
                    <a:pt x="5" y="10"/>
                  </a:lnTo>
                  <a:lnTo>
                    <a:pt x="3" y="8"/>
                  </a:lnTo>
                  <a:lnTo>
                    <a:pt x="2" y="4"/>
                  </a:lnTo>
                  <a:lnTo>
                    <a:pt x="1" y="3"/>
                  </a:lnTo>
                  <a:lnTo>
                    <a:pt x="0" y="0"/>
                  </a:lnTo>
                  <a:lnTo>
                    <a:pt x="0" y="0"/>
                  </a:lnTo>
                  <a:lnTo>
                    <a:pt x="2" y="0"/>
                  </a:lnTo>
                  <a:lnTo>
                    <a:pt x="2" y="0"/>
                  </a:lnTo>
                  <a:lnTo>
                    <a:pt x="6" y="7"/>
                  </a:lnTo>
                  <a:lnTo>
                    <a:pt x="7"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3" name="Freeform 1254">
              <a:extLst>
                <a:ext uri="{FF2B5EF4-FFF2-40B4-BE49-F238E27FC236}">
                  <a16:creationId xmlns="" xmlns:a16="http://schemas.microsoft.com/office/drawing/2014/main" id="{65940552-8DF0-8D3A-F438-99BCA246CE97}"/>
                </a:ext>
              </a:extLst>
            </p:cNvPr>
            <p:cNvSpPr>
              <a:spLocks noChangeArrowheads="1"/>
            </p:cNvSpPr>
            <p:nvPr/>
          </p:nvSpPr>
          <p:spPr bwMode="auto">
            <a:xfrm>
              <a:off x="4968141" y="7440490"/>
              <a:ext cx="54952" cy="32971"/>
            </a:xfrm>
            <a:custGeom>
              <a:avLst/>
              <a:gdLst>
                <a:gd name="T0" fmla="*/ 42 w 44"/>
                <a:gd name="T1" fmla="*/ 26 h 28"/>
                <a:gd name="T2" fmla="*/ 40 w 44"/>
                <a:gd name="T3" fmla="*/ 27 h 28"/>
                <a:gd name="T4" fmla="*/ 33 w 44"/>
                <a:gd name="T5" fmla="*/ 26 h 28"/>
                <a:gd name="T6" fmla="*/ 30 w 44"/>
                <a:gd name="T7" fmla="*/ 24 h 28"/>
                <a:gd name="T8" fmla="*/ 22 w 44"/>
                <a:gd name="T9" fmla="*/ 21 h 28"/>
                <a:gd name="T10" fmla="*/ 6 w 44"/>
                <a:gd name="T11" fmla="*/ 15 h 28"/>
                <a:gd name="T12" fmla="*/ 1 w 44"/>
                <a:gd name="T13" fmla="*/ 12 h 28"/>
                <a:gd name="T14" fmla="*/ 0 w 44"/>
                <a:gd name="T15" fmla="*/ 10 h 28"/>
                <a:gd name="T16" fmla="*/ 3 w 44"/>
                <a:gd name="T17" fmla="*/ 5 h 28"/>
                <a:gd name="T18" fmla="*/ 5 w 44"/>
                <a:gd name="T19" fmla="*/ 4 h 28"/>
                <a:gd name="T20" fmla="*/ 6 w 44"/>
                <a:gd name="T21" fmla="*/ 3 h 28"/>
                <a:gd name="T22" fmla="*/ 23 w 44"/>
                <a:gd name="T23" fmla="*/ 0 h 28"/>
                <a:gd name="T24" fmla="*/ 29 w 44"/>
                <a:gd name="T25" fmla="*/ 2 h 28"/>
                <a:gd name="T26" fmla="*/ 37 w 44"/>
                <a:gd name="T27" fmla="*/ 11 h 28"/>
                <a:gd name="T28" fmla="*/ 41 w 44"/>
                <a:gd name="T29" fmla="*/ 17 h 28"/>
                <a:gd name="T30" fmla="*/ 42 w 44"/>
                <a:gd name="T31" fmla="*/ 22 h 28"/>
                <a:gd name="T32" fmla="*/ 43 w 44"/>
                <a:gd name="T33" fmla="*/ 23 h 28"/>
                <a:gd name="T34" fmla="*/ 42 w 44"/>
                <a:gd name="T3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8">
                  <a:moveTo>
                    <a:pt x="42" y="26"/>
                  </a:moveTo>
                  <a:lnTo>
                    <a:pt x="40" y="27"/>
                  </a:lnTo>
                  <a:lnTo>
                    <a:pt x="33" y="26"/>
                  </a:lnTo>
                  <a:lnTo>
                    <a:pt x="30" y="24"/>
                  </a:lnTo>
                  <a:lnTo>
                    <a:pt x="22" y="21"/>
                  </a:lnTo>
                  <a:lnTo>
                    <a:pt x="6" y="15"/>
                  </a:lnTo>
                  <a:lnTo>
                    <a:pt x="1" y="12"/>
                  </a:lnTo>
                  <a:lnTo>
                    <a:pt x="0" y="10"/>
                  </a:lnTo>
                  <a:lnTo>
                    <a:pt x="3" y="5"/>
                  </a:lnTo>
                  <a:lnTo>
                    <a:pt x="5" y="4"/>
                  </a:lnTo>
                  <a:lnTo>
                    <a:pt x="6" y="3"/>
                  </a:lnTo>
                  <a:lnTo>
                    <a:pt x="23" y="0"/>
                  </a:lnTo>
                  <a:lnTo>
                    <a:pt x="29" y="2"/>
                  </a:lnTo>
                  <a:lnTo>
                    <a:pt x="37" y="11"/>
                  </a:lnTo>
                  <a:lnTo>
                    <a:pt x="41" y="17"/>
                  </a:lnTo>
                  <a:lnTo>
                    <a:pt x="42" y="22"/>
                  </a:lnTo>
                  <a:lnTo>
                    <a:pt x="43" y="23"/>
                  </a:lnTo>
                  <a:lnTo>
                    <a:pt x="42"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4" name="Freeform 1257">
              <a:extLst>
                <a:ext uri="{FF2B5EF4-FFF2-40B4-BE49-F238E27FC236}">
                  <a16:creationId xmlns="" xmlns:a16="http://schemas.microsoft.com/office/drawing/2014/main" id="{4A466439-50F6-07BB-78AA-B44A908B1378}"/>
                </a:ext>
              </a:extLst>
            </p:cNvPr>
            <p:cNvSpPr>
              <a:spLocks noChangeArrowheads="1"/>
            </p:cNvSpPr>
            <p:nvPr/>
          </p:nvSpPr>
          <p:spPr bwMode="auto">
            <a:xfrm>
              <a:off x="3083291" y="7434993"/>
              <a:ext cx="5493" cy="16487"/>
            </a:xfrm>
            <a:custGeom>
              <a:avLst/>
              <a:gdLst>
                <a:gd name="T0" fmla="*/ 5 w 6"/>
                <a:gd name="T1" fmla="*/ 11 h 12"/>
                <a:gd name="T2" fmla="*/ 5 w 6"/>
                <a:gd name="T3" fmla="*/ 11 h 12"/>
                <a:gd name="T4" fmla="*/ 2 w 6"/>
                <a:gd name="T5" fmla="*/ 11 h 12"/>
                <a:gd name="T6" fmla="*/ 1 w 6"/>
                <a:gd name="T7" fmla="*/ 11 h 12"/>
                <a:gd name="T8" fmla="*/ 1 w 6"/>
                <a:gd name="T9" fmla="*/ 10 h 12"/>
                <a:gd name="T10" fmla="*/ 0 w 6"/>
                <a:gd name="T11" fmla="*/ 8 h 12"/>
                <a:gd name="T12" fmla="*/ 1 w 6"/>
                <a:gd name="T13" fmla="*/ 7 h 12"/>
                <a:gd name="T14" fmla="*/ 2 w 6"/>
                <a:gd name="T15" fmla="*/ 2 h 12"/>
                <a:gd name="T16" fmla="*/ 3 w 6"/>
                <a:gd name="T17" fmla="*/ 0 h 12"/>
                <a:gd name="T18" fmla="*/ 3 w 6"/>
                <a:gd name="T19" fmla="*/ 0 h 12"/>
                <a:gd name="T20" fmla="*/ 4 w 6"/>
                <a:gd name="T21" fmla="*/ 2 h 12"/>
                <a:gd name="T22" fmla="*/ 5 w 6"/>
                <a:gd name="T23" fmla="*/ 4 h 12"/>
                <a:gd name="T24" fmla="*/ 5 w 6"/>
                <a:gd name="T25"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2">
                  <a:moveTo>
                    <a:pt x="5" y="11"/>
                  </a:moveTo>
                  <a:lnTo>
                    <a:pt x="5" y="11"/>
                  </a:lnTo>
                  <a:lnTo>
                    <a:pt x="2" y="11"/>
                  </a:lnTo>
                  <a:lnTo>
                    <a:pt x="1" y="11"/>
                  </a:lnTo>
                  <a:lnTo>
                    <a:pt x="1" y="10"/>
                  </a:lnTo>
                  <a:lnTo>
                    <a:pt x="0" y="8"/>
                  </a:lnTo>
                  <a:lnTo>
                    <a:pt x="1" y="7"/>
                  </a:lnTo>
                  <a:lnTo>
                    <a:pt x="2" y="2"/>
                  </a:lnTo>
                  <a:lnTo>
                    <a:pt x="3" y="0"/>
                  </a:lnTo>
                  <a:lnTo>
                    <a:pt x="3" y="0"/>
                  </a:lnTo>
                  <a:lnTo>
                    <a:pt x="4" y="2"/>
                  </a:lnTo>
                  <a:lnTo>
                    <a:pt x="5" y="4"/>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5" name="Freeform 1258">
              <a:extLst>
                <a:ext uri="{FF2B5EF4-FFF2-40B4-BE49-F238E27FC236}">
                  <a16:creationId xmlns="" xmlns:a16="http://schemas.microsoft.com/office/drawing/2014/main" id="{440A3CEB-2028-376B-85AF-8D35272DDEDE}"/>
                </a:ext>
              </a:extLst>
            </p:cNvPr>
            <p:cNvSpPr>
              <a:spLocks noChangeArrowheads="1"/>
            </p:cNvSpPr>
            <p:nvPr/>
          </p:nvSpPr>
          <p:spPr bwMode="auto">
            <a:xfrm>
              <a:off x="5050570" y="7434993"/>
              <a:ext cx="5493" cy="5497"/>
            </a:xfrm>
            <a:custGeom>
              <a:avLst/>
              <a:gdLst>
                <a:gd name="T0" fmla="*/ 5 w 6"/>
                <a:gd name="T1" fmla="*/ 4 h 6"/>
                <a:gd name="T2" fmla="*/ 5 w 6"/>
                <a:gd name="T3" fmla="*/ 5 h 6"/>
                <a:gd name="T4" fmla="*/ 2 w 6"/>
                <a:gd name="T5" fmla="*/ 5 h 6"/>
                <a:gd name="T6" fmla="*/ 1 w 6"/>
                <a:gd name="T7" fmla="*/ 4 h 6"/>
                <a:gd name="T8" fmla="*/ 0 w 6"/>
                <a:gd name="T9" fmla="*/ 2 h 6"/>
                <a:gd name="T10" fmla="*/ 0 w 6"/>
                <a:gd name="T11" fmla="*/ 1 h 6"/>
                <a:gd name="T12" fmla="*/ 1 w 6"/>
                <a:gd name="T13" fmla="*/ 0 h 6"/>
                <a:gd name="T14" fmla="*/ 3 w 6"/>
                <a:gd name="T15" fmla="*/ 1 h 6"/>
                <a:gd name="T16" fmla="*/ 5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4"/>
                  </a:moveTo>
                  <a:lnTo>
                    <a:pt x="5" y="5"/>
                  </a:lnTo>
                  <a:lnTo>
                    <a:pt x="2" y="5"/>
                  </a:lnTo>
                  <a:lnTo>
                    <a:pt x="1" y="4"/>
                  </a:lnTo>
                  <a:lnTo>
                    <a:pt x="0" y="2"/>
                  </a:lnTo>
                  <a:lnTo>
                    <a:pt x="0" y="1"/>
                  </a:lnTo>
                  <a:lnTo>
                    <a:pt x="1" y="0"/>
                  </a:lnTo>
                  <a:lnTo>
                    <a:pt x="3" y="1"/>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6" name="Freeform 1259">
              <a:extLst>
                <a:ext uri="{FF2B5EF4-FFF2-40B4-BE49-F238E27FC236}">
                  <a16:creationId xmlns="" xmlns:a16="http://schemas.microsoft.com/office/drawing/2014/main" id="{88C4FADA-1C38-AA51-D3B1-693770D2FA3E}"/>
                </a:ext>
              </a:extLst>
            </p:cNvPr>
            <p:cNvSpPr>
              <a:spLocks noChangeArrowheads="1"/>
            </p:cNvSpPr>
            <p:nvPr/>
          </p:nvSpPr>
          <p:spPr bwMode="auto">
            <a:xfrm>
              <a:off x="3039330" y="7418510"/>
              <a:ext cx="32971" cy="32971"/>
            </a:xfrm>
            <a:custGeom>
              <a:avLst/>
              <a:gdLst>
                <a:gd name="T0" fmla="*/ 21 w 25"/>
                <a:gd name="T1" fmla="*/ 24 h 26"/>
                <a:gd name="T2" fmla="*/ 21 w 25"/>
                <a:gd name="T3" fmla="*/ 25 h 26"/>
                <a:gd name="T4" fmla="*/ 19 w 25"/>
                <a:gd name="T5" fmla="*/ 24 h 26"/>
                <a:gd name="T6" fmla="*/ 12 w 25"/>
                <a:gd name="T7" fmla="*/ 15 h 26"/>
                <a:gd name="T8" fmla="*/ 7 w 25"/>
                <a:gd name="T9" fmla="*/ 12 h 26"/>
                <a:gd name="T10" fmla="*/ 4 w 25"/>
                <a:gd name="T11" fmla="*/ 7 h 26"/>
                <a:gd name="T12" fmla="*/ 0 w 25"/>
                <a:gd name="T13" fmla="*/ 4 h 26"/>
                <a:gd name="T14" fmla="*/ 2 w 25"/>
                <a:gd name="T15" fmla="*/ 0 h 26"/>
                <a:gd name="T16" fmla="*/ 4 w 25"/>
                <a:gd name="T17" fmla="*/ 1 h 26"/>
                <a:gd name="T18" fmla="*/ 11 w 25"/>
                <a:gd name="T19" fmla="*/ 4 h 26"/>
                <a:gd name="T20" fmla="*/ 16 w 25"/>
                <a:gd name="T21" fmla="*/ 8 h 26"/>
                <a:gd name="T22" fmla="*/ 18 w 25"/>
                <a:gd name="T23" fmla="*/ 10 h 26"/>
                <a:gd name="T24" fmla="*/ 24 w 25"/>
                <a:gd name="T25" fmla="*/ 21 h 26"/>
                <a:gd name="T26" fmla="*/ 24 w 25"/>
                <a:gd name="T27" fmla="*/ 22 h 26"/>
                <a:gd name="T28" fmla="*/ 21 w 25"/>
                <a:gd name="T2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6">
                  <a:moveTo>
                    <a:pt x="21" y="24"/>
                  </a:moveTo>
                  <a:lnTo>
                    <a:pt x="21" y="25"/>
                  </a:lnTo>
                  <a:lnTo>
                    <a:pt x="19" y="24"/>
                  </a:lnTo>
                  <a:lnTo>
                    <a:pt x="12" y="15"/>
                  </a:lnTo>
                  <a:lnTo>
                    <a:pt x="7" y="12"/>
                  </a:lnTo>
                  <a:lnTo>
                    <a:pt x="4" y="7"/>
                  </a:lnTo>
                  <a:lnTo>
                    <a:pt x="0" y="4"/>
                  </a:lnTo>
                  <a:lnTo>
                    <a:pt x="2" y="0"/>
                  </a:lnTo>
                  <a:lnTo>
                    <a:pt x="4" y="1"/>
                  </a:lnTo>
                  <a:lnTo>
                    <a:pt x="11" y="4"/>
                  </a:lnTo>
                  <a:lnTo>
                    <a:pt x="16" y="8"/>
                  </a:lnTo>
                  <a:lnTo>
                    <a:pt x="18" y="10"/>
                  </a:lnTo>
                  <a:lnTo>
                    <a:pt x="24" y="21"/>
                  </a:lnTo>
                  <a:lnTo>
                    <a:pt x="24" y="22"/>
                  </a:lnTo>
                  <a:lnTo>
                    <a:pt x="21"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7" name="Freeform 1260">
              <a:extLst>
                <a:ext uri="{FF2B5EF4-FFF2-40B4-BE49-F238E27FC236}">
                  <a16:creationId xmlns="" xmlns:a16="http://schemas.microsoft.com/office/drawing/2014/main" id="{93822122-349A-BB42-DAE1-9C2473626046}"/>
                </a:ext>
              </a:extLst>
            </p:cNvPr>
            <p:cNvSpPr>
              <a:spLocks noChangeArrowheads="1"/>
            </p:cNvSpPr>
            <p:nvPr/>
          </p:nvSpPr>
          <p:spPr bwMode="auto">
            <a:xfrm>
              <a:off x="3033833" y="7385538"/>
              <a:ext cx="21981" cy="16484"/>
            </a:xfrm>
            <a:custGeom>
              <a:avLst/>
              <a:gdLst>
                <a:gd name="T0" fmla="*/ 15 w 16"/>
                <a:gd name="T1" fmla="*/ 7 h 14"/>
                <a:gd name="T2" fmla="*/ 14 w 16"/>
                <a:gd name="T3" fmla="*/ 9 h 14"/>
                <a:gd name="T4" fmla="*/ 12 w 16"/>
                <a:gd name="T5" fmla="*/ 12 h 14"/>
                <a:gd name="T6" fmla="*/ 10 w 16"/>
                <a:gd name="T7" fmla="*/ 13 h 14"/>
                <a:gd name="T8" fmla="*/ 10 w 16"/>
                <a:gd name="T9" fmla="*/ 13 h 14"/>
                <a:gd name="T10" fmla="*/ 8 w 16"/>
                <a:gd name="T11" fmla="*/ 13 h 14"/>
                <a:gd name="T12" fmla="*/ 6 w 16"/>
                <a:gd name="T13" fmla="*/ 10 h 14"/>
                <a:gd name="T14" fmla="*/ 4 w 16"/>
                <a:gd name="T15" fmla="*/ 9 h 14"/>
                <a:gd name="T16" fmla="*/ 3 w 16"/>
                <a:gd name="T17" fmla="*/ 8 h 14"/>
                <a:gd name="T18" fmla="*/ 2 w 16"/>
                <a:gd name="T19" fmla="*/ 9 h 14"/>
                <a:gd name="T20" fmla="*/ 2 w 16"/>
                <a:gd name="T21" fmla="*/ 11 h 14"/>
                <a:gd name="T22" fmla="*/ 2 w 16"/>
                <a:gd name="T23" fmla="*/ 13 h 14"/>
                <a:gd name="T24" fmla="*/ 2 w 16"/>
                <a:gd name="T25" fmla="*/ 13 h 14"/>
                <a:gd name="T26" fmla="*/ 2 w 16"/>
                <a:gd name="T27" fmla="*/ 13 h 14"/>
                <a:gd name="T28" fmla="*/ 1 w 16"/>
                <a:gd name="T29" fmla="*/ 12 h 14"/>
                <a:gd name="T30" fmla="*/ 1 w 16"/>
                <a:gd name="T31" fmla="*/ 11 h 14"/>
                <a:gd name="T32" fmla="*/ 0 w 16"/>
                <a:gd name="T33" fmla="*/ 9 h 14"/>
                <a:gd name="T34" fmla="*/ 1 w 16"/>
                <a:gd name="T35" fmla="*/ 8 h 14"/>
                <a:gd name="T36" fmla="*/ 2 w 16"/>
                <a:gd name="T37" fmla="*/ 5 h 14"/>
                <a:gd name="T38" fmla="*/ 7 w 16"/>
                <a:gd name="T39" fmla="*/ 1 h 14"/>
                <a:gd name="T40" fmla="*/ 8 w 16"/>
                <a:gd name="T41" fmla="*/ 0 h 14"/>
                <a:gd name="T42" fmla="*/ 10 w 16"/>
                <a:gd name="T43" fmla="*/ 0 h 14"/>
                <a:gd name="T44" fmla="*/ 13 w 16"/>
                <a:gd name="T45" fmla="*/ 2 h 14"/>
                <a:gd name="T46" fmla="*/ 13 w 16"/>
                <a:gd name="T47" fmla="*/ 3 h 14"/>
                <a:gd name="T48" fmla="*/ 15 w 16"/>
                <a:gd name="T4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4">
                  <a:moveTo>
                    <a:pt x="15" y="7"/>
                  </a:moveTo>
                  <a:lnTo>
                    <a:pt x="14" y="9"/>
                  </a:lnTo>
                  <a:lnTo>
                    <a:pt x="12" y="12"/>
                  </a:lnTo>
                  <a:lnTo>
                    <a:pt x="10" y="13"/>
                  </a:lnTo>
                  <a:lnTo>
                    <a:pt x="10" y="13"/>
                  </a:lnTo>
                  <a:lnTo>
                    <a:pt x="8" y="13"/>
                  </a:lnTo>
                  <a:lnTo>
                    <a:pt x="6" y="10"/>
                  </a:lnTo>
                  <a:lnTo>
                    <a:pt x="4" y="9"/>
                  </a:lnTo>
                  <a:lnTo>
                    <a:pt x="3" y="8"/>
                  </a:lnTo>
                  <a:lnTo>
                    <a:pt x="2" y="9"/>
                  </a:lnTo>
                  <a:lnTo>
                    <a:pt x="2" y="11"/>
                  </a:lnTo>
                  <a:lnTo>
                    <a:pt x="2" y="13"/>
                  </a:lnTo>
                  <a:lnTo>
                    <a:pt x="2" y="13"/>
                  </a:lnTo>
                  <a:lnTo>
                    <a:pt x="2" y="13"/>
                  </a:lnTo>
                  <a:lnTo>
                    <a:pt x="1" y="12"/>
                  </a:lnTo>
                  <a:lnTo>
                    <a:pt x="1" y="11"/>
                  </a:lnTo>
                  <a:lnTo>
                    <a:pt x="0" y="9"/>
                  </a:lnTo>
                  <a:lnTo>
                    <a:pt x="1" y="8"/>
                  </a:lnTo>
                  <a:lnTo>
                    <a:pt x="2" y="5"/>
                  </a:lnTo>
                  <a:lnTo>
                    <a:pt x="7" y="1"/>
                  </a:lnTo>
                  <a:lnTo>
                    <a:pt x="8" y="0"/>
                  </a:lnTo>
                  <a:lnTo>
                    <a:pt x="10" y="0"/>
                  </a:lnTo>
                  <a:lnTo>
                    <a:pt x="13" y="2"/>
                  </a:lnTo>
                  <a:lnTo>
                    <a:pt x="13" y="3"/>
                  </a:lnTo>
                  <a:lnTo>
                    <a:pt x="1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8" name="Freeform 1262">
              <a:extLst>
                <a:ext uri="{FF2B5EF4-FFF2-40B4-BE49-F238E27FC236}">
                  <a16:creationId xmlns="" xmlns:a16="http://schemas.microsoft.com/office/drawing/2014/main" id="{93F906F1-3383-84A3-4944-B0528F2E31FB}"/>
                </a:ext>
              </a:extLst>
            </p:cNvPr>
            <p:cNvSpPr>
              <a:spLocks noChangeArrowheads="1"/>
            </p:cNvSpPr>
            <p:nvPr/>
          </p:nvSpPr>
          <p:spPr bwMode="auto">
            <a:xfrm>
              <a:off x="3022843" y="7347070"/>
              <a:ext cx="10990" cy="10990"/>
            </a:xfrm>
            <a:custGeom>
              <a:avLst/>
              <a:gdLst>
                <a:gd name="T0" fmla="*/ 1 w 8"/>
                <a:gd name="T1" fmla="*/ 8 h 10"/>
                <a:gd name="T2" fmla="*/ 1 w 8"/>
                <a:gd name="T3" fmla="*/ 9 h 10"/>
                <a:gd name="T4" fmla="*/ 0 w 8"/>
                <a:gd name="T5" fmla="*/ 8 h 10"/>
                <a:gd name="T6" fmla="*/ 1 w 8"/>
                <a:gd name="T7" fmla="*/ 5 h 10"/>
                <a:gd name="T8" fmla="*/ 1 w 8"/>
                <a:gd name="T9" fmla="*/ 1 h 10"/>
                <a:gd name="T10" fmla="*/ 2 w 8"/>
                <a:gd name="T11" fmla="*/ 0 h 10"/>
                <a:gd name="T12" fmla="*/ 6 w 8"/>
                <a:gd name="T13" fmla="*/ 1 h 10"/>
                <a:gd name="T14" fmla="*/ 7 w 8"/>
                <a:gd name="T15" fmla="*/ 1 h 10"/>
                <a:gd name="T16" fmla="*/ 7 w 8"/>
                <a:gd name="T17" fmla="*/ 2 h 10"/>
                <a:gd name="T18" fmla="*/ 7 w 8"/>
                <a:gd name="T19" fmla="*/ 4 h 10"/>
                <a:gd name="T20" fmla="*/ 5 w 8"/>
                <a:gd name="T21" fmla="*/ 5 h 10"/>
                <a:gd name="T22" fmla="*/ 1 w 8"/>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1" y="8"/>
                  </a:moveTo>
                  <a:lnTo>
                    <a:pt x="1" y="9"/>
                  </a:lnTo>
                  <a:lnTo>
                    <a:pt x="0" y="8"/>
                  </a:lnTo>
                  <a:lnTo>
                    <a:pt x="1" y="5"/>
                  </a:lnTo>
                  <a:lnTo>
                    <a:pt x="1" y="1"/>
                  </a:lnTo>
                  <a:lnTo>
                    <a:pt x="2" y="0"/>
                  </a:lnTo>
                  <a:lnTo>
                    <a:pt x="6" y="1"/>
                  </a:lnTo>
                  <a:lnTo>
                    <a:pt x="7" y="1"/>
                  </a:lnTo>
                  <a:lnTo>
                    <a:pt x="7" y="2"/>
                  </a:lnTo>
                  <a:lnTo>
                    <a:pt x="7" y="4"/>
                  </a:lnTo>
                  <a:lnTo>
                    <a:pt x="5" y="5"/>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79" name="Freeform 1263">
              <a:extLst>
                <a:ext uri="{FF2B5EF4-FFF2-40B4-BE49-F238E27FC236}">
                  <a16:creationId xmlns="" xmlns:a16="http://schemas.microsoft.com/office/drawing/2014/main" id="{2F0F006B-6FBB-CF5C-E6F9-C12019140EBC}"/>
                </a:ext>
              </a:extLst>
            </p:cNvPr>
            <p:cNvSpPr>
              <a:spLocks noChangeArrowheads="1"/>
            </p:cNvSpPr>
            <p:nvPr/>
          </p:nvSpPr>
          <p:spPr bwMode="auto">
            <a:xfrm>
              <a:off x="3033833" y="7319596"/>
              <a:ext cx="16487" cy="21981"/>
            </a:xfrm>
            <a:custGeom>
              <a:avLst/>
              <a:gdLst>
                <a:gd name="T0" fmla="*/ 0 w 14"/>
                <a:gd name="T1" fmla="*/ 15 h 17"/>
                <a:gd name="T2" fmla="*/ 3 w 14"/>
                <a:gd name="T3" fmla="*/ 11 h 17"/>
                <a:gd name="T4" fmla="*/ 9 w 14"/>
                <a:gd name="T5" fmla="*/ 5 h 17"/>
                <a:gd name="T6" fmla="*/ 12 w 14"/>
                <a:gd name="T7" fmla="*/ 0 h 17"/>
                <a:gd name="T8" fmla="*/ 13 w 14"/>
                <a:gd name="T9" fmla="*/ 5 h 17"/>
                <a:gd name="T10" fmla="*/ 8 w 14"/>
                <a:gd name="T11" fmla="*/ 12 h 17"/>
                <a:gd name="T12" fmla="*/ 2 w 14"/>
                <a:gd name="T13" fmla="*/ 16 h 17"/>
                <a:gd name="T14" fmla="*/ 0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0" y="15"/>
                  </a:moveTo>
                  <a:lnTo>
                    <a:pt x="3" y="11"/>
                  </a:lnTo>
                  <a:lnTo>
                    <a:pt x="9" y="5"/>
                  </a:lnTo>
                  <a:lnTo>
                    <a:pt x="12" y="0"/>
                  </a:lnTo>
                  <a:lnTo>
                    <a:pt x="13" y="5"/>
                  </a:lnTo>
                  <a:lnTo>
                    <a:pt x="8" y="12"/>
                  </a:lnTo>
                  <a:lnTo>
                    <a:pt x="2" y="16"/>
                  </a:lnTo>
                  <a:lnTo>
                    <a:pt x="0"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0" name="Freeform 1264">
              <a:extLst>
                <a:ext uri="{FF2B5EF4-FFF2-40B4-BE49-F238E27FC236}">
                  <a16:creationId xmlns="" xmlns:a16="http://schemas.microsoft.com/office/drawing/2014/main" id="{E6DA1B49-5602-6BB6-2929-ED84597B5112}"/>
                </a:ext>
              </a:extLst>
            </p:cNvPr>
            <p:cNvSpPr>
              <a:spLocks noChangeArrowheads="1"/>
            </p:cNvSpPr>
            <p:nvPr/>
          </p:nvSpPr>
          <p:spPr bwMode="auto">
            <a:xfrm>
              <a:off x="5803410" y="7242663"/>
              <a:ext cx="10990" cy="10990"/>
            </a:xfrm>
            <a:custGeom>
              <a:avLst/>
              <a:gdLst>
                <a:gd name="T0" fmla="*/ 6 w 8"/>
                <a:gd name="T1" fmla="*/ 7 h 9"/>
                <a:gd name="T2" fmla="*/ 7 w 8"/>
                <a:gd name="T3" fmla="*/ 8 h 9"/>
                <a:gd name="T4" fmla="*/ 2 w 8"/>
                <a:gd name="T5" fmla="*/ 7 h 9"/>
                <a:gd name="T6" fmla="*/ 0 w 8"/>
                <a:gd name="T7" fmla="*/ 6 h 9"/>
                <a:gd name="T8" fmla="*/ 0 w 8"/>
                <a:gd name="T9" fmla="*/ 5 h 9"/>
                <a:gd name="T10" fmla="*/ 0 w 8"/>
                <a:gd name="T11" fmla="*/ 4 h 9"/>
                <a:gd name="T12" fmla="*/ 1 w 8"/>
                <a:gd name="T13" fmla="*/ 2 h 9"/>
                <a:gd name="T14" fmla="*/ 3 w 8"/>
                <a:gd name="T15" fmla="*/ 0 h 9"/>
                <a:gd name="T16" fmla="*/ 4 w 8"/>
                <a:gd name="T17" fmla="*/ 1 h 9"/>
                <a:gd name="T18" fmla="*/ 7 w 8"/>
                <a:gd name="T19" fmla="*/ 3 h 9"/>
                <a:gd name="T20" fmla="*/ 7 w 8"/>
                <a:gd name="T21" fmla="*/ 4 h 9"/>
                <a:gd name="T22" fmla="*/ 6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6" y="7"/>
                  </a:moveTo>
                  <a:lnTo>
                    <a:pt x="7" y="8"/>
                  </a:lnTo>
                  <a:lnTo>
                    <a:pt x="2" y="7"/>
                  </a:lnTo>
                  <a:lnTo>
                    <a:pt x="0" y="6"/>
                  </a:lnTo>
                  <a:lnTo>
                    <a:pt x="0" y="5"/>
                  </a:lnTo>
                  <a:lnTo>
                    <a:pt x="0" y="4"/>
                  </a:lnTo>
                  <a:lnTo>
                    <a:pt x="1" y="2"/>
                  </a:lnTo>
                  <a:lnTo>
                    <a:pt x="3" y="0"/>
                  </a:lnTo>
                  <a:lnTo>
                    <a:pt x="4" y="1"/>
                  </a:lnTo>
                  <a:lnTo>
                    <a:pt x="7" y="3"/>
                  </a:lnTo>
                  <a:lnTo>
                    <a:pt x="7" y="4"/>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1" name="Freeform 1265">
              <a:extLst>
                <a:ext uri="{FF2B5EF4-FFF2-40B4-BE49-F238E27FC236}">
                  <a16:creationId xmlns="" xmlns:a16="http://schemas.microsoft.com/office/drawing/2014/main" id="{22E93640-C9AE-1CB4-7459-3FB5ED45E33C}"/>
                </a:ext>
              </a:extLst>
            </p:cNvPr>
            <p:cNvSpPr>
              <a:spLocks noChangeArrowheads="1"/>
            </p:cNvSpPr>
            <p:nvPr/>
          </p:nvSpPr>
          <p:spPr bwMode="auto">
            <a:xfrm>
              <a:off x="5094532" y="7220683"/>
              <a:ext cx="10990" cy="21981"/>
            </a:xfrm>
            <a:custGeom>
              <a:avLst/>
              <a:gdLst>
                <a:gd name="T0" fmla="*/ 3 w 10"/>
                <a:gd name="T1" fmla="*/ 17 h 19"/>
                <a:gd name="T2" fmla="*/ 1 w 10"/>
                <a:gd name="T3" fmla="*/ 18 h 19"/>
                <a:gd name="T4" fmla="*/ 0 w 10"/>
                <a:gd name="T5" fmla="*/ 18 h 19"/>
                <a:gd name="T6" fmla="*/ 1 w 10"/>
                <a:gd name="T7" fmla="*/ 16 h 19"/>
                <a:gd name="T8" fmla="*/ 2 w 10"/>
                <a:gd name="T9" fmla="*/ 13 h 19"/>
                <a:gd name="T10" fmla="*/ 3 w 10"/>
                <a:gd name="T11" fmla="*/ 9 h 19"/>
                <a:gd name="T12" fmla="*/ 3 w 10"/>
                <a:gd name="T13" fmla="*/ 6 h 19"/>
                <a:gd name="T14" fmla="*/ 4 w 10"/>
                <a:gd name="T15" fmla="*/ 4 h 19"/>
                <a:gd name="T16" fmla="*/ 5 w 10"/>
                <a:gd name="T17" fmla="*/ 2 h 19"/>
                <a:gd name="T18" fmla="*/ 6 w 10"/>
                <a:gd name="T19" fmla="*/ 0 h 19"/>
                <a:gd name="T20" fmla="*/ 8 w 10"/>
                <a:gd name="T21" fmla="*/ 0 h 19"/>
                <a:gd name="T22" fmla="*/ 9 w 10"/>
                <a:gd name="T23" fmla="*/ 8 h 19"/>
                <a:gd name="T24" fmla="*/ 8 w 10"/>
                <a:gd name="T25" fmla="*/ 11 h 19"/>
                <a:gd name="T26" fmla="*/ 7 w 10"/>
                <a:gd name="T27" fmla="*/ 13 h 19"/>
                <a:gd name="T28" fmla="*/ 5 w 10"/>
                <a:gd name="T29" fmla="*/ 16 h 19"/>
                <a:gd name="T30" fmla="*/ 3 w 10"/>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9">
                  <a:moveTo>
                    <a:pt x="3" y="17"/>
                  </a:moveTo>
                  <a:lnTo>
                    <a:pt x="1" y="18"/>
                  </a:lnTo>
                  <a:lnTo>
                    <a:pt x="0" y="18"/>
                  </a:lnTo>
                  <a:lnTo>
                    <a:pt x="1" y="16"/>
                  </a:lnTo>
                  <a:lnTo>
                    <a:pt x="2" y="13"/>
                  </a:lnTo>
                  <a:lnTo>
                    <a:pt x="3" y="9"/>
                  </a:lnTo>
                  <a:lnTo>
                    <a:pt x="3" y="6"/>
                  </a:lnTo>
                  <a:lnTo>
                    <a:pt x="4" y="4"/>
                  </a:lnTo>
                  <a:lnTo>
                    <a:pt x="5" y="2"/>
                  </a:lnTo>
                  <a:lnTo>
                    <a:pt x="6" y="0"/>
                  </a:lnTo>
                  <a:lnTo>
                    <a:pt x="8" y="0"/>
                  </a:lnTo>
                  <a:lnTo>
                    <a:pt x="9" y="8"/>
                  </a:lnTo>
                  <a:lnTo>
                    <a:pt x="8" y="11"/>
                  </a:lnTo>
                  <a:lnTo>
                    <a:pt x="7" y="13"/>
                  </a:lnTo>
                  <a:lnTo>
                    <a:pt x="5" y="16"/>
                  </a:lnTo>
                  <a:lnTo>
                    <a:pt x="3"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2" name="Freeform 1266">
              <a:extLst>
                <a:ext uri="{FF2B5EF4-FFF2-40B4-BE49-F238E27FC236}">
                  <a16:creationId xmlns="" xmlns:a16="http://schemas.microsoft.com/office/drawing/2014/main" id="{6A174E2E-2057-783D-3EA8-E01C74C30DA4}"/>
                </a:ext>
              </a:extLst>
            </p:cNvPr>
            <p:cNvSpPr>
              <a:spLocks noChangeArrowheads="1"/>
            </p:cNvSpPr>
            <p:nvPr/>
          </p:nvSpPr>
          <p:spPr bwMode="auto">
            <a:xfrm>
              <a:off x="5050570" y="7220683"/>
              <a:ext cx="21981" cy="21981"/>
            </a:xfrm>
            <a:custGeom>
              <a:avLst/>
              <a:gdLst>
                <a:gd name="T0" fmla="*/ 3 w 17"/>
                <a:gd name="T1" fmla="*/ 15 h 17"/>
                <a:gd name="T2" fmla="*/ 1 w 17"/>
                <a:gd name="T3" fmla="*/ 16 h 17"/>
                <a:gd name="T4" fmla="*/ 0 w 17"/>
                <a:gd name="T5" fmla="*/ 14 h 17"/>
                <a:gd name="T6" fmla="*/ 1 w 17"/>
                <a:gd name="T7" fmla="*/ 10 h 17"/>
                <a:gd name="T8" fmla="*/ 2 w 17"/>
                <a:gd name="T9" fmla="*/ 9 h 17"/>
                <a:gd name="T10" fmla="*/ 6 w 17"/>
                <a:gd name="T11" fmla="*/ 7 h 17"/>
                <a:gd name="T12" fmla="*/ 7 w 17"/>
                <a:gd name="T13" fmla="*/ 6 h 17"/>
                <a:gd name="T14" fmla="*/ 8 w 17"/>
                <a:gd name="T15" fmla="*/ 5 h 17"/>
                <a:gd name="T16" fmla="*/ 11 w 17"/>
                <a:gd name="T17" fmla="*/ 5 h 17"/>
                <a:gd name="T18" fmla="*/ 13 w 17"/>
                <a:gd name="T19" fmla="*/ 3 h 17"/>
                <a:gd name="T20" fmla="*/ 15 w 17"/>
                <a:gd name="T21" fmla="*/ 0 h 17"/>
                <a:gd name="T22" fmla="*/ 16 w 17"/>
                <a:gd name="T23" fmla="*/ 0 h 17"/>
                <a:gd name="T24" fmla="*/ 14 w 17"/>
                <a:gd name="T25" fmla="*/ 5 h 17"/>
                <a:gd name="T26" fmla="*/ 13 w 17"/>
                <a:gd name="T27" fmla="*/ 8 h 17"/>
                <a:gd name="T28" fmla="*/ 3 w 17"/>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3" y="15"/>
                  </a:moveTo>
                  <a:lnTo>
                    <a:pt x="1" y="16"/>
                  </a:lnTo>
                  <a:lnTo>
                    <a:pt x="0" y="14"/>
                  </a:lnTo>
                  <a:lnTo>
                    <a:pt x="1" y="10"/>
                  </a:lnTo>
                  <a:lnTo>
                    <a:pt x="2" y="9"/>
                  </a:lnTo>
                  <a:lnTo>
                    <a:pt x="6" y="7"/>
                  </a:lnTo>
                  <a:lnTo>
                    <a:pt x="7" y="6"/>
                  </a:lnTo>
                  <a:lnTo>
                    <a:pt x="8" y="5"/>
                  </a:lnTo>
                  <a:lnTo>
                    <a:pt x="11" y="5"/>
                  </a:lnTo>
                  <a:lnTo>
                    <a:pt x="13" y="3"/>
                  </a:lnTo>
                  <a:lnTo>
                    <a:pt x="15" y="0"/>
                  </a:lnTo>
                  <a:lnTo>
                    <a:pt x="16" y="0"/>
                  </a:lnTo>
                  <a:lnTo>
                    <a:pt x="14" y="5"/>
                  </a:lnTo>
                  <a:lnTo>
                    <a:pt x="13" y="8"/>
                  </a:lnTo>
                  <a:lnTo>
                    <a:pt x="3"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3" name="Freeform 1267">
              <a:extLst>
                <a:ext uri="{FF2B5EF4-FFF2-40B4-BE49-F238E27FC236}">
                  <a16:creationId xmlns="" xmlns:a16="http://schemas.microsoft.com/office/drawing/2014/main" id="{29E906CE-7747-1FF9-6C5A-3E0F0A08B82E}"/>
                </a:ext>
              </a:extLst>
            </p:cNvPr>
            <p:cNvSpPr>
              <a:spLocks noChangeArrowheads="1"/>
            </p:cNvSpPr>
            <p:nvPr/>
          </p:nvSpPr>
          <p:spPr bwMode="auto">
            <a:xfrm>
              <a:off x="5050570" y="7209692"/>
              <a:ext cx="43962" cy="60445"/>
            </a:xfrm>
            <a:custGeom>
              <a:avLst/>
              <a:gdLst>
                <a:gd name="T0" fmla="*/ 34 w 37"/>
                <a:gd name="T1" fmla="*/ 19 h 47"/>
                <a:gd name="T2" fmla="*/ 32 w 37"/>
                <a:gd name="T3" fmla="*/ 25 h 47"/>
                <a:gd name="T4" fmla="*/ 29 w 37"/>
                <a:gd name="T5" fmla="*/ 31 h 47"/>
                <a:gd name="T6" fmla="*/ 27 w 37"/>
                <a:gd name="T7" fmla="*/ 41 h 47"/>
                <a:gd name="T8" fmla="*/ 25 w 37"/>
                <a:gd name="T9" fmla="*/ 42 h 47"/>
                <a:gd name="T10" fmla="*/ 24 w 37"/>
                <a:gd name="T11" fmla="*/ 39 h 47"/>
                <a:gd name="T12" fmla="*/ 28 w 37"/>
                <a:gd name="T13" fmla="*/ 27 h 47"/>
                <a:gd name="T14" fmla="*/ 28 w 37"/>
                <a:gd name="T15" fmla="*/ 25 h 47"/>
                <a:gd name="T16" fmla="*/ 28 w 37"/>
                <a:gd name="T17" fmla="*/ 24 h 47"/>
                <a:gd name="T18" fmla="*/ 27 w 37"/>
                <a:gd name="T19" fmla="*/ 22 h 47"/>
                <a:gd name="T20" fmla="*/ 25 w 37"/>
                <a:gd name="T21" fmla="*/ 25 h 47"/>
                <a:gd name="T22" fmla="*/ 20 w 37"/>
                <a:gd name="T23" fmla="*/ 38 h 47"/>
                <a:gd name="T24" fmla="*/ 18 w 37"/>
                <a:gd name="T25" fmla="*/ 41 h 47"/>
                <a:gd name="T26" fmla="*/ 17 w 37"/>
                <a:gd name="T27" fmla="*/ 42 h 47"/>
                <a:gd name="T28" fmla="*/ 16 w 37"/>
                <a:gd name="T29" fmla="*/ 42 h 47"/>
                <a:gd name="T30" fmla="*/ 13 w 37"/>
                <a:gd name="T31" fmla="*/ 42 h 47"/>
                <a:gd name="T32" fmla="*/ 8 w 37"/>
                <a:gd name="T33" fmla="*/ 46 h 47"/>
                <a:gd name="T34" fmla="*/ 17 w 37"/>
                <a:gd name="T35" fmla="*/ 30 h 47"/>
                <a:gd name="T36" fmla="*/ 17 w 37"/>
                <a:gd name="T37" fmla="*/ 28 h 47"/>
                <a:gd name="T38" fmla="*/ 15 w 37"/>
                <a:gd name="T39" fmla="*/ 27 h 47"/>
                <a:gd name="T40" fmla="*/ 14 w 37"/>
                <a:gd name="T41" fmla="*/ 28 h 47"/>
                <a:gd name="T42" fmla="*/ 7 w 37"/>
                <a:gd name="T43" fmla="*/ 38 h 47"/>
                <a:gd name="T44" fmla="*/ 4 w 37"/>
                <a:gd name="T45" fmla="*/ 42 h 47"/>
                <a:gd name="T46" fmla="*/ 1 w 37"/>
                <a:gd name="T47" fmla="*/ 41 h 47"/>
                <a:gd name="T48" fmla="*/ 0 w 37"/>
                <a:gd name="T49" fmla="*/ 40 h 47"/>
                <a:gd name="T50" fmla="*/ 1 w 37"/>
                <a:gd name="T51" fmla="*/ 39 h 47"/>
                <a:gd name="T52" fmla="*/ 7 w 37"/>
                <a:gd name="T53" fmla="*/ 28 h 47"/>
                <a:gd name="T54" fmla="*/ 14 w 37"/>
                <a:gd name="T55" fmla="*/ 20 h 47"/>
                <a:gd name="T56" fmla="*/ 16 w 37"/>
                <a:gd name="T57" fmla="*/ 16 h 47"/>
                <a:gd name="T58" fmla="*/ 17 w 37"/>
                <a:gd name="T59" fmla="*/ 11 h 47"/>
                <a:gd name="T60" fmla="*/ 17 w 37"/>
                <a:gd name="T61" fmla="*/ 8 h 47"/>
                <a:gd name="T62" fmla="*/ 17 w 37"/>
                <a:gd name="T63" fmla="*/ 4 h 47"/>
                <a:gd name="T64" fmla="*/ 18 w 37"/>
                <a:gd name="T65" fmla="*/ 4 h 47"/>
                <a:gd name="T66" fmla="*/ 18 w 37"/>
                <a:gd name="T67" fmla="*/ 4 h 47"/>
                <a:gd name="T68" fmla="*/ 18 w 37"/>
                <a:gd name="T69" fmla="*/ 5 h 47"/>
                <a:gd name="T70" fmla="*/ 18 w 37"/>
                <a:gd name="T71" fmla="*/ 9 h 47"/>
                <a:gd name="T72" fmla="*/ 17 w 37"/>
                <a:gd name="T73" fmla="*/ 17 h 47"/>
                <a:gd name="T74" fmla="*/ 16 w 37"/>
                <a:gd name="T75" fmla="*/ 20 h 47"/>
                <a:gd name="T76" fmla="*/ 15 w 37"/>
                <a:gd name="T77" fmla="*/ 24 h 47"/>
                <a:gd name="T78" fmla="*/ 16 w 37"/>
                <a:gd name="T79" fmla="*/ 24 h 47"/>
                <a:gd name="T80" fmla="*/ 18 w 37"/>
                <a:gd name="T81" fmla="*/ 23 h 47"/>
                <a:gd name="T82" fmla="*/ 20 w 37"/>
                <a:gd name="T83" fmla="*/ 19 h 47"/>
                <a:gd name="T84" fmla="*/ 22 w 37"/>
                <a:gd name="T85" fmla="*/ 13 h 47"/>
                <a:gd name="T86" fmla="*/ 23 w 37"/>
                <a:gd name="T87" fmla="*/ 8 h 47"/>
                <a:gd name="T88" fmla="*/ 24 w 37"/>
                <a:gd name="T89" fmla="*/ 0 h 47"/>
                <a:gd name="T90" fmla="*/ 24 w 37"/>
                <a:gd name="T91" fmla="*/ 0 h 47"/>
                <a:gd name="T92" fmla="*/ 25 w 37"/>
                <a:gd name="T93" fmla="*/ 2 h 47"/>
                <a:gd name="T94" fmla="*/ 26 w 37"/>
                <a:gd name="T95" fmla="*/ 3 h 47"/>
                <a:gd name="T96" fmla="*/ 28 w 37"/>
                <a:gd name="T97" fmla="*/ 4 h 47"/>
                <a:gd name="T98" fmla="*/ 28 w 37"/>
                <a:gd name="T99" fmla="*/ 4 h 47"/>
                <a:gd name="T100" fmla="*/ 29 w 37"/>
                <a:gd name="T101" fmla="*/ 8 h 47"/>
                <a:gd name="T102" fmla="*/ 30 w 37"/>
                <a:gd name="T103" fmla="*/ 9 h 47"/>
                <a:gd name="T104" fmla="*/ 33 w 37"/>
                <a:gd name="T105" fmla="*/ 9 h 47"/>
                <a:gd name="T106" fmla="*/ 34 w 37"/>
                <a:gd name="T107" fmla="*/ 11 h 47"/>
                <a:gd name="T108" fmla="*/ 34 w 37"/>
                <a:gd name="T109" fmla="*/ 13 h 47"/>
                <a:gd name="T110" fmla="*/ 34 w 37"/>
                <a:gd name="T111" fmla="*/ 15 h 47"/>
                <a:gd name="T112" fmla="*/ 34 w 37"/>
                <a:gd name="T113" fmla="*/ 16 h 47"/>
                <a:gd name="T114" fmla="*/ 36 w 37"/>
                <a:gd name="T115" fmla="*/ 16 h 47"/>
                <a:gd name="T116" fmla="*/ 34 w 37"/>
                <a:gd name="T117"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47">
                  <a:moveTo>
                    <a:pt x="34" y="19"/>
                  </a:moveTo>
                  <a:lnTo>
                    <a:pt x="32" y="25"/>
                  </a:lnTo>
                  <a:lnTo>
                    <a:pt x="29" y="31"/>
                  </a:lnTo>
                  <a:lnTo>
                    <a:pt x="27" y="41"/>
                  </a:lnTo>
                  <a:lnTo>
                    <a:pt x="25" y="42"/>
                  </a:lnTo>
                  <a:lnTo>
                    <a:pt x="24" y="39"/>
                  </a:lnTo>
                  <a:lnTo>
                    <a:pt x="28" y="27"/>
                  </a:lnTo>
                  <a:lnTo>
                    <a:pt x="28" y="25"/>
                  </a:lnTo>
                  <a:lnTo>
                    <a:pt x="28" y="24"/>
                  </a:lnTo>
                  <a:lnTo>
                    <a:pt x="27" y="22"/>
                  </a:lnTo>
                  <a:lnTo>
                    <a:pt x="25" y="25"/>
                  </a:lnTo>
                  <a:lnTo>
                    <a:pt x="20" y="38"/>
                  </a:lnTo>
                  <a:lnTo>
                    <a:pt x="18" y="41"/>
                  </a:lnTo>
                  <a:lnTo>
                    <a:pt x="17" y="42"/>
                  </a:lnTo>
                  <a:lnTo>
                    <a:pt x="16" y="42"/>
                  </a:lnTo>
                  <a:lnTo>
                    <a:pt x="13" y="42"/>
                  </a:lnTo>
                  <a:lnTo>
                    <a:pt x="8" y="46"/>
                  </a:lnTo>
                  <a:lnTo>
                    <a:pt x="17" y="30"/>
                  </a:lnTo>
                  <a:lnTo>
                    <a:pt x="17" y="28"/>
                  </a:lnTo>
                  <a:lnTo>
                    <a:pt x="15" y="27"/>
                  </a:lnTo>
                  <a:lnTo>
                    <a:pt x="14" y="28"/>
                  </a:lnTo>
                  <a:lnTo>
                    <a:pt x="7" y="38"/>
                  </a:lnTo>
                  <a:lnTo>
                    <a:pt x="4" y="42"/>
                  </a:lnTo>
                  <a:lnTo>
                    <a:pt x="1" y="41"/>
                  </a:lnTo>
                  <a:lnTo>
                    <a:pt x="0" y="40"/>
                  </a:lnTo>
                  <a:lnTo>
                    <a:pt x="1" y="39"/>
                  </a:lnTo>
                  <a:lnTo>
                    <a:pt x="7" y="28"/>
                  </a:lnTo>
                  <a:lnTo>
                    <a:pt x="14" y="20"/>
                  </a:lnTo>
                  <a:lnTo>
                    <a:pt x="16" y="16"/>
                  </a:lnTo>
                  <a:lnTo>
                    <a:pt x="17" y="11"/>
                  </a:lnTo>
                  <a:lnTo>
                    <a:pt x="17" y="8"/>
                  </a:lnTo>
                  <a:lnTo>
                    <a:pt x="17" y="4"/>
                  </a:lnTo>
                  <a:lnTo>
                    <a:pt x="18" y="4"/>
                  </a:lnTo>
                  <a:lnTo>
                    <a:pt x="18" y="4"/>
                  </a:lnTo>
                  <a:lnTo>
                    <a:pt x="18" y="5"/>
                  </a:lnTo>
                  <a:lnTo>
                    <a:pt x="18" y="9"/>
                  </a:lnTo>
                  <a:lnTo>
                    <a:pt x="17" y="17"/>
                  </a:lnTo>
                  <a:lnTo>
                    <a:pt x="16" y="20"/>
                  </a:lnTo>
                  <a:lnTo>
                    <a:pt x="15" y="24"/>
                  </a:lnTo>
                  <a:lnTo>
                    <a:pt x="16" y="24"/>
                  </a:lnTo>
                  <a:lnTo>
                    <a:pt x="18" y="23"/>
                  </a:lnTo>
                  <a:lnTo>
                    <a:pt x="20" y="19"/>
                  </a:lnTo>
                  <a:lnTo>
                    <a:pt x="22" y="13"/>
                  </a:lnTo>
                  <a:lnTo>
                    <a:pt x="23" y="8"/>
                  </a:lnTo>
                  <a:lnTo>
                    <a:pt x="24" y="0"/>
                  </a:lnTo>
                  <a:lnTo>
                    <a:pt x="24" y="0"/>
                  </a:lnTo>
                  <a:lnTo>
                    <a:pt x="25" y="2"/>
                  </a:lnTo>
                  <a:lnTo>
                    <a:pt x="26" y="3"/>
                  </a:lnTo>
                  <a:lnTo>
                    <a:pt x="28" y="4"/>
                  </a:lnTo>
                  <a:lnTo>
                    <a:pt x="28" y="4"/>
                  </a:lnTo>
                  <a:lnTo>
                    <a:pt x="29" y="8"/>
                  </a:lnTo>
                  <a:lnTo>
                    <a:pt x="30" y="9"/>
                  </a:lnTo>
                  <a:lnTo>
                    <a:pt x="33" y="9"/>
                  </a:lnTo>
                  <a:lnTo>
                    <a:pt x="34" y="11"/>
                  </a:lnTo>
                  <a:lnTo>
                    <a:pt x="34" y="13"/>
                  </a:lnTo>
                  <a:lnTo>
                    <a:pt x="34" y="15"/>
                  </a:lnTo>
                  <a:lnTo>
                    <a:pt x="34" y="16"/>
                  </a:lnTo>
                  <a:lnTo>
                    <a:pt x="36" y="16"/>
                  </a:lnTo>
                  <a:lnTo>
                    <a:pt x="3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4" name="Freeform 1268">
              <a:extLst>
                <a:ext uri="{FF2B5EF4-FFF2-40B4-BE49-F238E27FC236}">
                  <a16:creationId xmlns="" xmlns:a16="http://schemas.microsoft.com/office/drawing/2014/main" id="{25F4EB04-FB6C-5DEA-A369-8B65DEDF2192}"/>
                </a:ext>
              </a:extLst>
            </p:cNvPr>
            <p:cNvSpPr>
              <a:spLocks noChangeArrowheads="1"/>
            </p:cNvSpPr>
            <p:nvPr/>
          </p:nvSpPr>
          <p:spPr bwMode="auto">
            <a:xfrm>
              <a:off x="5067054" y="7198702"/>
              <a:ext cx="5497" cy="10990"/>
            </a:xfrm>
            <a:custGeom>
              <a:avLst/>
              <a:gdLst>
                <a:gd name="T0" fmla="*/ 2 w 4"/>
                <a:gd name="T1" fmla="*/ 8 h 10"/>
                <a:gd name="T2" fmla="*/ 1 w 4"/>
                <a:gd name="T3" fmla="*/ 9 h 10"/>
                <a:gd name="T4" fmla="*/ 0 w 4"/>
                <a:gd name="T5" fmla="*/ 9 h 10"/>
                <a:gd name="T6" fmla="*/ 1 w 4"/>
                <a:gd name="T7" fmla="*/ 3 h 10"/>
                <a:gd name="T8" fmla="*/ 0 w 4"/>
                <a:gd name="T9" fmla="*/ 1 h 10"/>
                <a:gd name="T10" fmla="*/ 0 w 4"/>
                <a:gd name="T11" fmla="*/ 1 h 10"/>
                <a:gd name="T12" fmla="*/ 0 w 4"/>
                <a:gd name="T13" fmla="*/ 0 h 10"/>
                <a:gd name="T14" fmla="*/ 1 w 4"/>
                <a:gd name="T15" fmla="*/ 0 h 10"/>
                <a:gd name="T16" fmla="*/ 2 w 4"/>
                <a:gd name="T17" fmla="*/ 1 h 10"/>
                <a:gd name="T18" fmla="*/ 3 w 4"/>
                <a:gd name="T19" fmla="*/ 3 h 10"/>
                <a:gd name="T20" fmla="*/ 3 w 4"/>
                <a:gd name="T21" fmla="*/ 5 h 10"/>
                <a:gd name="T22" fmla="*/ 3 w 4"/>
                <a:gd name="T23" fmla="*/ 6 h 10"/>
                <a:gd name="T24" fmla="*/ 3 w 4"/>
                <a:gd name="T25" fmla="*/ 7 h 10"/>
                <a:gd name="T26" fmla="*/ 2 w 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0">
                  <a:moveTo>
                    <a:pt x="2" y="8"/>
                  </a:moveTo>
                  <a:lnTo>
                    <a:pt x="1" y="9"/>
                  </a:lnTo>
                  <a:lnTo>
                    <a:pt x="0" y="9"/>
                  </a:lnTo>
                  <a:lnTo>
                    <a:pt x="1" y="3"/>
                  </a:lnTo>
                  <a:lnTo>
                    <a:pt x="0" y="1"/>
                  </a:lnTo>
                  <a:lnTo>
                    <a:pt x="0" y="1"/>
                  </a:lnTo>
                  <a:lnTo>
                    <a:pt x="0" y="0"/>
                  </a:lnTo>
                  <a:lnTo>
                    <a:pt x="1" y="0"/>
                  </a:lnTo>
                  <a:lnTo>
                    <a:pt x="2" y="1"/>
                  </a:lnTo>
                  <a:lnTo>
                    <a:pt x="3" y="3"/>
                  </a:lnTo>
                  <a:lnTo>
                    <a:pt x="3" y="5"/>
                  </a:lnTo>
                  <a:lnTo>
                    <a:pt x="3" y="6"/>
                  </a:lnTo>
                  <a:lnTo>
                    <a:pt x="3"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5" name="Freeform 1269">
              <a:extLst>
                <a:ext uri="{FF2B5EF4-FFF2-40B4-BE49-F238E27FC236}">
                  <a16:creationId xmlns="" xmlns:a16="http://schemas.microsoft.com/office/drawing/2014/main" id="{44683701-1FAC-EBD3-E2C1-8CE581A61389}"/>
                </a:ext>
              </a:extLst>
            </p:cNvPr>
            <p:cNvSpPr>
              <a:spLocks noChangeArrowheads="1"/>
            </p:cNvSpPr>
            <p:nvPr/>
          </p:nvSpPr>
          <p:spPr bwMode="auto">
            <a:xfrm>
              <a:off x="5056064" y="7193205"/>
              <a:ext cx="5497" cy="10990"/>
            </a:xfrm>
            <a:custGeom>
              <a:avLst/>
              <a:gdLst>
                <a:gd name="T0" fmla="*/ 3 w 5"/>
                <a:gd name="T1" fmla="*/ 5 h 7"/>
                <a:gd name="T2" fmla="*/ 2 w 5"/>
                <a:gd name="T3" fmla="*/ 6 h 7"/>
                <a:gd name="T4" fmla="*/ 1 w 5"/>
                <a:gd name="T5" fmla="*/ 5 h 7"/>
                <a:gd name="T6" fmla="*/ 0 w 5"/>
                <a:gd name="T7" fmla="*/ 2 h 7"/>
                <a:gd name="T8" fmla="*/ 2 w 5"/>
                <a:gd name="T9" fmla="*/ 0 h 7"/>
                <a:gd name="T10" fmla="*/ 3 w 5"/>
                <a:gd name="T11" fmla="*/ 0 h 7"/>
                <a:gd name="T12" fmla="*/ 4 w 5"/>
                <a:gd name="T13" fmla="*/ 1 h 7"/>
                <a:gd name="T14" fmla="*/ 4 w 5"/>
                <a:gd name="T15" fmla="*/ 2 h 7"/>
                <a:gd name="T16" fmla="*/ 3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5"/>
                  </a:moveTo>
                  <a:lnTo>
                    <a:pt x="2" y="6"/>
                  </a:lnTo>
                  <a:lnTo>
                    <a:pt x="1" y="5"/>
                  </a:lnTo>
                  <a:lnTo>
                    <a:pt x="0" y="2"/>
                  </a:lnTo>
                  <a:lnTo>
                    <a:pt x="2" y="0"/>
                  </a:lnTo>
                  <a:lnTo>
                    <a:pt x="3" y="0"/>
                  </a:lnTo>
                  <a:lnTo>
                    <a:pt x="4" y="1"/>
                  </a:lnTo>
                  <a:lnTo>
                    <a:pt x="4" y="2"/>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6" name="Freeform 1270">
              <a:extLst>
                <a:ext uri="{FF2B5EF4-FFF2-40B4-BE49-F238E27FC236}">
                  <a16:creationId xmlns="" xmlns:a16="http://schemas.microsoft.com/office/drawing/2014/main" id="{E44C9448-CCF2-866C-4974-1281DD400E44}"/>
                </a:ext>
              </a:extLst>
            </p:cNvPr>
            <p:cNvSpPr>
              <a:spLocks noChangeArrowheads="1"/>
            </p:cNvSpPr>
            <p:nvPr/>
          </p:nvSpPr>
          <p:spPr bwMode="auto">
            <a:xfrm>
              <a:off x="5770439" y="7138253"/>
              <a:ext cx="16487" cy="10990"/>
            </a:xfrm>
            <a:custGeom>
              <a:avLst/>
              <a:gdLst>
                <a:gd name="T0" fmla="*/ 8 w 13"/>
                <a:gd name="T1" fmla="*/ 1 h 10"/>
                <a:gd name="T2" fmla="*/ 11 w 13"/>
                <a:gd name="T3" fmla="*/ 3 h 10"/>
                <a:gd name="T4" fmla="*/ 12 w 13"/>
                <a:gd name="T5" fmla="*/ 9 h 10"/>
                <a:gd name="T6" fmla="*/ 6 w 13"/>
                <a:gd name="T7" fmla="*/ 9 h 10"/>
                <a:gd name="T8" fmla="*/ 1 w 13"/>
                <a:gd name="T9" fmla="*/ 5 h 10"/>
                <a:gd name="T10" fmla="*/ 0 w 13"/>
                <a:gd name="T11" fmla="*/ 2 h 10"/>
                <a:gd name="T12" fmla="*/ 0 w 13"/>
                <a:gd name="T13" fmla="*/ 1 h 10"/>
                <a:gd name="T14" fmla="*/ 1 w 13"/>
                <a:gd name="T15" fmla="*/ 0 h 10"/>
                <a:gd name="T16" fmla="*/ 2 w 13"/>
                <a:gd name="T17" fmla="*/ 1 h 10"/>
                <a:gd name="T18" fmla="*/ 3 w 13"/>
                <a:gd name="T19" fmla="*/ 0 h 10"/>
                <a:gd name="T20" fmla="*/ 5 w 13"/>
                <a:gd name="T21" fmla="*/ 0 h 10"/>
                <a:gd name="T22" fmla="*/ 8 w 13"/>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8" y="1"/>
                  </a:moveTo>
                  <a:lnTo>
                    <a:pt x="11" y="3"/>
                  </a:lnTo>
                  <a:lnTo>
                    <a:pt x="12" y="9"/>
                  </a:lnTo>
                  <a:lnTo>
                    <a:pt x="6" y="9"/>
                  </a:lnTo>
                  <a:lnTo>
                    <a:pt x="1" y="5"/>
                  </a:lnTo>
                  <a:lnTo>
                    <a:pt x="0" y="2"/>
                  </a:lnTo>
                  <a:lnTo>
                    <a:pt x="0" y="1"/>
                  </a:lnTo>
                  <a:lnTo>
                    <a:pt x="1" y="0"/>
                  </a:lnTo>
                  <a:lnTo>
                    <a:pt x="2" y="1"/>
                  </a:lnTo>
                  <a:lnTo>
                    <a:pt x="3" y="0"/>
                  </a:lnTo>
                  <a:lnTo>
                    <a:pt x="5"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7" name="Freeform 1271">
              <a:extLst>
                <a:ext uri="{FF2B5EF4-FFF2-40B4-BE49-F238E27FC236}">
                  <a16:creationId xmlns="" xmlns:a16="http://schemas.microsoft.com/office/drawing/2014/main" id="{E13340F5-42DA-C9D8-4A5D-402E008501B6}"/>
                </a:ext>
              </a:extLst>
            </p:cNvPr>
            <p:cNvSpPr>
              <a:spLocks noChangeArrowheads="1"/>
            </p:cNvSpPr>
            <p:nvPr/>
          </p:nvSpPr>
          <p:spPr bwMode="auto">
            <a:xfrm>
              <a:off x="5056064" y="7138253"/>
              <a:ext cx="5497" cy="10990"/>
            </a:xfrm>
            <a:custGeom>
              <a:avLst/>
              <a:gdLst>
                <a:gd name="T0" fmla="*/ 3 w 5"/>
                <a:gd name="T1" fmla="*/ 5 h 11"/>
                <a:gd name="T2" fmla="*/ 3 w 5"/>
                <a:gd name="T3" fmla="*/ 6 h 11"/>
                <a:gd name="T4" fmla="*/ 1 w 5"/>
                <a:gd name="T5" fmla="*/ 5 h 11"/>
                <a:gd name="T6" fmla="*/ 1 w 5"/>
                <a:gd name="T7" fmla="*/ 10 h 11"/>
                <a:gd name="T8" fmla="*/ 1 w 5"/>
                <a:gd name="T9" fmla="*/ 10 h 11"/>
                <a:gd name="T10" fmla="*/ 0 w 5"/>
                <a:gd name="T11" fmla="*/ 7 h 11"/>
                <a:gd name="T12" fmla="*/ 0 w 5"/>
                <a:gd name="T13" fmla="*/ 5 h 11"/>
                <a:gd name="T14" fmla="*/ 0 w 5"/>
                <a:gd name="T15" fmla="*/ 4 h 11"/>
                <a:gd name="T16" fmla="*/ 0 w 5"/>
                <a:gd name="T17" fmla="*/ 3 h 11"/>
                <a:gd name="T18" fmla="*/ 2 w 5"/>
                <a:gd name="T19" fmla="*/ 0 h 11"/>
                <a:gd name="T20" fmla="*/ 3 w 5"/>
                <a:gd name="T21" fmla="*/ 0 h 11"/>
                <a:gd name="T22" fmla="*/ 3 w 5"/>
                <a:gd name="T23" fmla="*/ 0 h 11"/>
                <a:gd name="T24" fmla="*/ 4 w 5"/>
                <a:gd name="T25" fmla="*/ 3 h 11"/>
                <a:gd name="T26" fmla="*/ 3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3" y="5"/>
                  </a:moveTo>
                  <a:lnTo>
                    <a:pt x="3" y="6"/>
                  </a:lnTo>
                  <a:lnTo>
                    <a:pt x="1" y="5"/>
                  </a:lnTo>
                  <a:lnTo>
                    <a:pt x="1" y="10"/>
                  </a:lnTo>
                  <a:lnTo>
                    <a:pt x="1" y="10"/>
                  </a:lnTo>
                  <a:lnTo>
                    <a:pt x="0" y="7"/>
                  </a:lnTo>
                  <a:lnTo>
                    <a:pt x="0" y="5"/>
                  </a:lnTo>
                  <a:lnTo>
                    <a:pt x="0" y="4"/>
                  </a:lnTo>
                  <a:lnTo>
                    <a:pt x="0" y="3"/>
                  </a:lnTo>
                  <a:lnTo>
                    <a:pt x="2" y="0"/>
                  </a:lnTo>
                  <a:lnTo>
                    <a:pt x="3" y="0"/>
                  </a:lnTo>
                  <a:lnTo>
                    <a:pt x="3" y="0"/>
                  </a:lnTo>
                  <a:lnTo>
                    <a:pt x="4"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8" name="Freeform 1272">
              <a:extLst>
                <a:ext uri="{FF2B5EF4-FFF2-40B4-BE49-F238E27FC236}">
                  <a16:creationId xmlns="" xmlns:a16="http://schemas.microsoft.com/office/drawing/2014/main" id="{B4A8CD56-61A4-0A9B-C488-DE6EE0D4759D}"/>
                </a:ext>
              </a:extLst>
            </p:cNvPr>
            <p:cNvSpPr>
              <a:spLocks noChangeArrowheads="1"/>
            </p:cNvSpPr>
            <p:nvPr/>
          </p:nvSpPr>
          <p:spPr bwMode="auto">
            <a:xfrm>
              <a:off x="5473699" y="7017359"/>
              <a:ext cx="10990" cy="16487"/>
            </a:xfrm>
            <a:custGeom>
              <a:avLst/>
              <a:gdLst>
                <a:gd name="T0" fmla="*/ 6 w 8"/>
                <a:gd name="T1" fmla="*/ 7 h 13"/>
                <a:gd name="T2" fmla="*/ 4 w 8"/>
                <a:gd name="T3" fmla="*/ 11 h 13"/>
                <a:gd name="T4" fmla="*/ 2 w 8"/>
                <a:gd name="T5" fmla="*/ 11 h 13"/>
                <a:gd name="T6" fmla="*/ 1 w 8"/>
                <a:gd name="T7" fmla="*/ 12 h 13"/>
                <a:gd name="T8" fmla="*/ 0 w 8"/>
                <a:gd name="T9" fmla="*/ 12 h 13"/>
                <a:gd name="T10" fmla="*/ 1 w 8"/>
                <a:gd name="T11" fmla="*/ 8 h 13"/>
                <a:gd name="T12" fmla="*/ 1 w 8"/>
                <a:gd name="T13" fmla="*/ 5 h 13"/>
                <a:gd name="T14" fmla="*/ 1 w 8"/>
                <a:gd name="T15" fmla="*/ 1 h 13"/>
                <a:gd name="T16" fmla="*/ 2 w 8"/>
                <a:gd name="T17" fmla="*/ 0 h 13"/>
                <a:gd name="T18" fmla="*/ 5 w 8"/>
                <a:gd name="T19" fmla="*/ 0 h 13"/>
                <a:gd name="T20" fmla="*/ 5 w 8"/>
                <a:gd name="T21" fmla="*/ 3 h 13"/>
                <a:gd name="T22" fmla="*/ 5 w 8"/>
                <a:gd name="T23" fmla="*/ 5 h 13"/>
                <a:gd name="T24" fmla="*/ 7 w 8"/>
                <a:gd name="T25" fmla="*/ 5 h 13"/>
                <a:gd name="T26" fmla="*/ 6 w 8"/>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3">
                  <a:moveTo>
                    <a:pt x="6" y="7"/>
                  </a:moveTo>
                  <a:lnTo>
                    <a:pt x="4" y="11"/>
                  </a:lnTo>
                  <a:lnTo>
                    <a:pt x="2" y="11"/>
                  </a:lnTo>
                  <a:lnTo>
                    <a:pt x="1" y="12"/>
                  </a:lnTo>
                  <a:lnTo>
                    <a:pt x="0" y="12"/>
                  </a:lnTo>
                  <a:lnTo>
                    <a:pt x="1" y="8"/>
                  </a:lnTo>
                  <a:lnTo>
                    <a:pt x="1" y="5"/>
                  </a:lnTo>
                  <a:lnTo>
                    <a:pt x="1" y="1"/>
                  </a:lnTo>
                  <a:lnTo>
                    <a:pt x="2" y="0"/>
                  </a:lnTo>
                  <a:lnTo>
                    <a:pt x="5" y="0"/>
                  </a:lnTo>
                  <a:lnTo>
                    <a:pt x="5" y="3"/>
                  </a:lnTo>
                  <a:lnTo>
                    <a:pt x="5" y="5"/>
                  </a:lnTo>
                  <a:lnTo>
                    <a:pt x="7" y="5"/>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89" name="Freeform 1273">
              <a:extLst>
                <a:ext uri="{FF2B5EF4-FFF2-40B4-BE49-F238E27FC236}">
                  <a16:creationId xmlns="" xmlns:a16="http://schemas.microsoft.com/office/drawing/2014/main" id="{CE2437BF-75F8-5DF8-9352-C78E8E02F95D}"/>
                </a:ext>
              </a:extLst>
            </p:cNvPr>
            <p:cNvSpPr>
              <a:spLocks noChangeArrowheads="1"/>
            </p:cNvSpPr>
            <p:nvPr/>
          </p:nvSpPr>
          <p:spPr bwMode="auto">
            <a:xfrm>
              <a:off x="5039580" y="6973397"/>
              <a:ext cx="5493" cy="10990"/>
            </a:xfrm>
            <a:custGeom>
              <a:avLst/>
              <a:gdLst>
                <a:gd name="T0" fmla="*/ 2 w 6"/>
                <a:gd name="T1" fmla="*/ 6 h 7"/>
                <a:gd name="T2" fmla="*/ 0 w 6"/>
                <a:gd name="T3" fmla="*/ 6 h 7"/>
                <a:gd name="T4" fmla="*/ 0 w 6"/>
                <a:gd name="T5" fmla="*/ 6 h 7"/>
                <a:gd name="T6" fmla="*/ 1 w 6"/>
                <a:gd name="T7" fmla="*/ 3 h 7"/>
                <a:gd name="T8" fmla="*/ 2 w 6"/>
                <a:gd name="T9" fmla="*/ 3 h 7"/>
                <a:gd name="T10" fmla="*/ 4 w 6"/>
                <a:gd name="T11" fmla="*/ 0 h 7"/>
                <a:gd name="T12" fmla="*/ 5 w 6"/>
                <a:gd name="T13" fmla="*/ 1 h 7"/>
                <a:gd name="T14" fmla="*/ 5 w 6"/>
                <a:gd name="T15" fmla="*/ 3 h 7"/>
                <a:gd name="T16" fmla="*/ 3 w 6"/>
                <a:gd name="T17" fmla="*/ 5 h 7"/>
                <a:gd name="T18" fmla="*/ 2 w 6"/>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6"/>
                  </a:moveTo>
                  <a:lnTo>
                    <a:pt x="0" y="6"/>
                  </a:lnTo>
                  <a:lnTo>
                    <a:pt x="0" y="6"/>
                  </a:lnTo>
                  <a:lnTo>
                    <a:pt x="1" y="3"/>
                  </a:lnTo>
                  <a:lnTo>
                    <a:pt x="2" y="3"/>
                  </a:lnTo>
                  <a:lnTo>
                    <a:pt x="4" y="0"/>
                  </a:lnTo>
                  <a:lnTo>
                    <a:pt x="5" y="1"/>
                  </a:lnTo>
                  <a:lnTo>
                    <a:pt x="5" y="3"/>
                  </a:lnTo>
                  <a:lnTo>
                    <a:pt x="3"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0" name="Freeform 1274">
              <a:extLst>
                <a:ext uri="{FF2B5EF4-FFF2-40B4-BE49-F238E27FC236}">
                  <a16:creationId xmlns="" xmlns:a16="http://schemas.microsoft.com/office/drawing/2014/main" id="{0E1192AB-C4DE-143D-4859-5D9A1EEBC76C}"/>
                </a:ext>
              </a:extLst>
            </p:cNvPr>
            <p:cNvSpPr>
              <a:spLocks noChangeArrowheads="1"/>
            </p:cNvSpPr>
            <p:nvPr/>
          </p:nvSpPr>
          <p:spPr bwMode="auto">
            <a:xfrm>
              <a:off x="5045074" y="6962407"/>
              <a:ext cx="10990" cy="10990"/>
            </a:xfrm>
            <a:custGeom>
              <a:avLst/>
              <a:gdLst>
                <a:gd name="T0" fmla="*/ 3 w 10"/>
                <a:gd name="T1" fmla="*/ 7 h 8"/>
                <a:gd name="T2" fmla="*/ 0 w 10"/>
                <a:gd name="T3" fmla="*/ 7 h 8"/>
                <a:gd name="T4" fmla="*/ 2 w 10"/>
                <a:gd name="T5" fmla="*/ 4 h 8"/>
                <a:gd name="T6" fmla="*/ 3 w 10"/>
                <a:gd name="T7" fmla="*/ 2 h 8"/>
                <a:gd name="T8" fmla="*/ 4 w 10"/>
                <a:gd name="T9" fmla="*/ 0 h 8"/>
                <a:gd name="T10" fmla="*/ 7 w 10"/>
                <a:gd name="T11" fmla="*/ 0 h 8"/>
                <a:gd name="T12" fmla="*/ 9 w 10"/>
                <a:gd name="T13" fmla="*/ 2 h 8"/>
                <a:gd name="T14" fmla="*/ 7 w 10"/>
                <a:gd name="T15" fmla="*/ 5 h 8"/>
                <a:gd name="T16" fmla="*/ 3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3" y="7"/>
                  </a:moveTo>
                  <a:lnTo>
                    <a:pt x="0" y="7"/>
                  </a:lnTo>
                  <a:lnTo>
                    <a:pt x="2" y="4"/>
                  </a:lnTo>
                  <a:lnTo>
                    <a:pt x="3" y="2"/>
                  </a:lnTo>
                  <a:lnTo>
                    <a:pt x="4" y="0"/>
                  </a:lnTo>
                  <a:lnTo>
                    <a:pt x="7" y="0"/>
                  </a:lnTo>
                  <a:lnTo>
                    <a:pt x="9" y="2"/>
                  </a:lnTo>
                  <a:lnTo>
                    <a:pt x="7"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1" name="Freeform 1275">
              <a:extLst>
                <a:ext uri="{FF2B5EF4-FFF2-40B4-BE49-F238E27FC236}">
                  <a16:creationId xmlns="" xmlns:a16="http://schemas.microsoft.com/office/drawing/2014/main" id="{3EEA0BA4-02A5-4196-75BC-F65FE84D6609}"/>
                </a:ext>
              </a:extLst>
            </p:cNvPr>
            <p:cNvSpPr>
              <a:spLocks noChangeArrowheads="1"/>
            </p:cNvSpPr>
            <p:nvPr/>
          </p:nvSpPr>
          <p:spPr bwMode="auto">
            <a:xfrm>
              <a:off x="5655042" y="6912952"/>
              <a:ext cx="16484" cy="16484"/>
            </a:xfrm>
            <a:custGeom>
              <a:avLst/>
              <a:gdLst>
                <a:gd name="T0" fmla="*/ 14 w 15"/>
                <a:gd name="T1" fmla="*/ 10 h 15"/>
                <a:gd name="T2" fmla="*/ 13 w 15"/>
                <a:gd name="T3" fmla="*/ 14 h 15"/>
                <a:gd name="T4" fmla="*/ 9 w 15"/>
                <a:gd name="T5" fmla="*/ 13 h 15"/>
                <a:gd name="T6" fmla="*/ 4 w 15"/>
                <a:gd name="T7" fmla="*/ 9 h 15"/>
                <a:gd name="T8" fmla="*/ 1 w 15"/>
                <a:gd name="T9" fmla="*/ 7 h 15"/>
                <a:gd name="T10" fmla="*/ 1 w 15"/>
                <a:gd name="T11" fmla="*/ 5 h 15"/>
                <a:gd name="T12" fmla="*/ 0 w 15"/>
                <a:gd name="T13" fmla="*/ 1 h 15"/>
                <a:gd name="T14" fmla="*/ 2 w 15"/>
                <a:gd name="T15" fmla="*/ 0 h 15"/>
                <a:gd name="T16" fmla="*/ 6 w 15"/>
                <a:gd name="T17" fmla="*/ 0 h 15"/>
                <a:gd name="T18" fmla="*/ 10 w 15"/>
                <a:gd name="T19" fmla="*/ 5 h 15"/>
                <a:gd name="T20" fmla="*/ 11 w 15"/>
                <a:gd name="T21" fmla="*/ 6 h 15"/>
                <a:gd name="T22" fmla="*/ 14 w 15"/>
                <a:gd name="T2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4" y="10"/>
                  </a:moveTo>
                  <a:lnTo>
                    <a:pt x="13" y="14"/>
                  </a:lnTo>
                  <a:lnTo>
                    <a:pt x="9" y="13"/>
                  </a:lnTo>
                  <a:lnTo>
                    <a:pt x="4" y="9"/>
                  </a:lnTo>
                  <a:lnTo>
                    <a:pt x="1" y="7"/>
                  </a:lnTo>
                  <a:lnTo>
                    <a:pt x="1" y="5"/>
                  </a:lnTo>
                  <a:lnTo>
                    <a:pt x="0" y="1"/>
                  </a:lnTo>
                  <a:lnTo>
                    <a:pt x="2" y="0"/>
                  </a:lnTo>
                  <a:lnTo>
                    <a:pt x="6" y="0"/>
                  </a:lnTo>
                  <a:lnTo>
                    <a:pt x="10" y="5"/>
                  </a:lnTo>
                  <a:lnTo>
                    <a:pt x="11" y="6"/>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2" name="Freeform 1276">
              <a:extLst>
                <a:ext uri="{FF2B5EF4-FFF2-40B4-BE49-F238E27FC236}">
                  <a16:creationId xmlns="" xmlns:a16="http://schemas.microsoft.com/office/drawing/2014/main" id="{4496510C-6D1E-8C5A-26B1-4AD17504117C}"/>
                </a:ext>
              </a:extLst>
            </p:cNvPr>
            <p:cNvSpPr>
              <a:spLocks noChangeArrowheads="1"/>
            </p:cNvSpPr>
            <p:nvPr/>
          </p:nvSpPr>
          <p:spPr bwMode="auto">
            <a:xfrm>
              <a:off x="5517660" y="6901962"/>
              <a:ext cx="21981" cy="27474"/>
            </a:xfrm>
            <a:custGeom>
              <a:avLst/>
              <a:gdLst>
                <a:gd name="T0" fmla="*/ 4 w 18"/>
                <a:gd name="T1" fmla="*/ 23 h 24"/>
                <a:gd name="T2" fmla="*/ 1 w 18"/>
                <a:gd name="T3" fmla="*/ 23 h 24"/>
                <a:gd name="T4" fmla="*/ 0 w 18"/>
                <a:gd name="T5" fmla="*/ 22 h 24"/>
                <a:gd name="T6" fmla="*/ 0 w 18"/>
                <a:gd name="T7" fmla="*/ 18 h 24"/>
                <a:gd name="T8" fmla="*/ 0 w 18"/>
                <a:gd name="T9" fmla="*/ 15 h 24"/>
                <a:gd name="T10" fmla="*/ 4 w 18"/>
                <a:gd name="T11" fmla="*/ 9 h 24"/>
                <a:gd name="T12" fmla="*/ 7 w 18"/>
                <a:gd name="T13" fmla="*/ 2 h 24"/>
                <a:gd name="T14" fmla="*/ 8 w 18"/>
                <a:gd name="T15" fmla="*/ 0 h 24"/>
                <a:gd name="T16" fmla="*/ 12 w 18"/>
                <a:gd name="T17" fmla="*/ 2 h 24"/>
                <a:gd name="T18" fmla="*/ 14 w 18"/>
                <a:gd name="T19" fmla="*/ 4 h 24"/>
                <a:gd name="T20" fmla="*/ 16 w 18"/>
                <a:gd name="T21" fmla="*/ 7 h 24"/>
                <a:gd name="T22" fmla="*/ 17 w 18"/>
                <a:gd name="T23" fmla="*/ 10 h 24"/>
                <a:gd name="T24" fmla="*/ 16 w 18"/>
                <a:gd name="T25" fmla="*/ 13 h 24"/>
                <a:gd name="T26" fmla="*/ 14 w 18"/>
                <a:gd name="T27" fmla="*/ 17 h 24"/>
                <a:gd name="T28" fmla="*/ 11 w 18"/>
                <a:gd name="T29" fmla="*/ 19 h 24"/>
                <a:gd name="T30" fmla="*/ 4 w 18"/>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4">
                  <a:moveTo>
                    <a:pt x="4" y="23"/>
                  </a:moveTo>
                  <a:lnTo>
                    <a:pt x="1" y="23"/>
                  </a:lnTo>
                  <a:lnTo>
                    <a:pt x="0" y="22"/>
                  </a:lnTo>
                  <a:lnTo>
                    <a:pt x="0" y="18"/>
                  </a:lnTo>
                  <a:lnTo>
                    <a:pt x="0" y="15"/>
                  </a:lnTo>
                  <a:lnTo>
                    <a:pt x="4" y="9"/>
                  </a:lnTo>
                  <a:lnTo>
                    <a:pt x="7" y="2"/>
                  </a:lnTo>
                  <a:lnTo>
                    <a:pt x="8" y="0"/>
                  </a:lnTo>
                  <a:lnTo>
                    <a:pt x="12" y="2"/>
                  </a:lnTo>
                  <a:lnTo>
                    <a:pt x="14" y="4"/>
                  </a:lnTo>
                  <a:lnTo>
                    <a:pt x="16" y="7"/>
                  </a:lnTo>
                  <a:lnTo>
                    <a:pt x="17" y="10"/>
                  </a:lnTo>
                  <a:lnTo>
                    <a:pt x="16" y="13"/>
                  </a:lnTo>
                  <a:lnTo>
                    <a:pt x="14" y="17"/>
                  </a:lnTo>
                  <a:lnTo>
                    <a:pt x="11" y="19"/>
                  </a:lnTo>
                  <a:lnTo>
                    <a:pt x="4"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3" name="Freeform 1277">
              <a:extLst>
                <a:ext uri="{FF2B5EF4-FFF2-40B4-BE49-F238E27FC236}">
                  <a16:creationId xmlns="" xmlns:a16="http://schemas.microsoft.com/office/drawing/2014/main" id="{C455D692-2227-8C06-CE0B-A52DEE0F8166}"/>
                </a:ext>
              </a:extLst>
            </p:cNvPr>
            <p:cNvSpPr>
              <a:spLocks noChangeArrowheads="1"/>
            </p:cNvSpPr>
            <p:nvPr/>
          </p:nvSpPr>
          <p:spPr bwMode="auto">
            <a:xfrm>
              <a:off x="5105522" y="6885474"/>
              <a:ext cx="16484" cy="10990"/>
            </a:xfrm>
            <a:custGeom>
              <a:avLst/>
              <a:gdLst>
                <a:gd name="T0" fmla="*/ 4 w 15"/>
                <a:gd name="T1" fmla="*/ 6 h 8"/>
                <a:gd name="T2" fmla="*/ 0 w 15"/>
                <a:gd name="T3" fmla="*/ 7 h 8"/>
                <a:gd name="T4" fmla="*/ 0 w 15"/>
                <a:gd name="T5" fmla="*/ 6 h 8"/>
                <a:gd name="T6" fmla="*/ 2 w 15"/>
                <a:gd name="T7" fmla="*/ 3 h 8"/>
                <a:gd name="T8" fmla="*/ 8 w 15"/>
                <a:gd name="T9" fmla="*/ 1 h 8"/>
                <a:gd name="T10" fmla="*/ 14 w 15"/>
                <a:gd name="T11" fmla="*/ 0 h 8"/>
                <a:gd name="T12" fmla="*/ 13 w 15"/>
                <a:gd name="T13" fmla="*/ 3 h 8"/>
                <a:gd name="T14" fmla="*/ 10 w 15"/>
                <a:gd name="T15" fmla="*/ 4 h 8"/>
                <a:gd name="T16" fmla="*/ 4 w 15"/>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4" y="6"/>
                  </a:moveTo>
                  <a:lnTo>
                    <a:pt x="0" y="7"/>
                  </a:lnTo>
                  <a:lnTo>
                    <a:pt x="0" y="6"/>
                  </a:lnTo>
                  <a:lnTo>
                    <a:pt x="2" y="3"/>
                  </a:lnTo>
                  <a:lnTo>
                    <a:pt x="8" y="1"/>
                  </a:lnTo>
                  <a:lnTo>
                    <a:pt x="14" y="0"/>
                  </a:lnTo>
                  <a:lnTo>
                    <a:pt x="13" y="3"/>
                  </a:lnTo>
                  <a:lnTo>
                    <a:pt x="10"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4" name="Freeform 1278">
              <a:extLst>
                <a:ext uri="{FF2B5EF4-FFF2-40B4-BE49-F238E27FC236}">
                  <a16:creationId xmlns="" xmlns:a16="http://schemas.microsoft.com/office/drawing/2014/main" id="{870A56E8-55B3-535E-BEFA-9C28F7E03E2F}"/>
                </a:ext>
              </a:extLst>
            </p:cNvPr>
            <p:cNvSpPr>
              <a:spLocks noChangeArrowheads="1"/>
            </p:cNvSpPr>
            <p:nvPr/>
          </p:nvSpPr>
          <p:spPr bwMode="auto">
            <a:xfrm>
              <a:off x="5633061" y="6814038"/>
              <a:ext cx="32971" cy="27474"/>
            </a:xfrm>
            <a:custGeom>
              <a:avLst/>
              <a:gdLst>
                <a:gd name="T0" fmla="*/ 20 w 26"/>
                <a:gd name="T1" fmla="*/ 21 h 23"/>
                <a:gd name="T2" fmla="*/ 19 w 26"/>
                <a:gd name="T3" fmla="*/ 22 h 23"/>
                <a:gd name="T4" fmla="*/ 18 w 26"/>
                <a:gd name="T5" fmla="*/ 22 h 23"/>
                <a:gd name="T6" fmla="*/ 15 w 26"/>
                <a:gd name="T7" fmla="*/ 18 h 23"/>
                <a:gd name="T8" fmla="*/ 12 w 26"/>
                <a:gd name="T9" fmla="*/ 17 h 23"/>
                <a:gd name="T10" fmla="*/ 11 w 26"/>
                <a:gd name="T11" fmla="*/ 16 h 23"/>
                <a:gd name="T12" fmla="*/ 1 w 26"/>
                <a:gd name="T13" fmla="*/ 8 h 23"/>
                <a:gd name="T14" fmla="*/ 1 w 26"/>
                <a:gd name="T15" fmla="*/ 5 h 23"/>
                <a:gd name="T16" fmla="*/ 0 w 26"/>
                <a:gd name="T17" fmla="*/ 2 h 23"/>
                <a:gd name="T18" fmla="*/ 4 w 26"/>
                <a:gd name="T19" fmla="*/ 1 h 23"/>
                <a:gd name="T20" fmla="*/ 10 w 26"/>
                <a:gd name="T21" fmla="*/ 0 h 23"/>
                <a:gd name="T22" fmla="*/ 15 w 26"/>
                <a:gd name="T23" fmla="*/ 0 h 23"/>
                <a:gd name="T24" fmla="*/ 21 w 26"/>
                <a:gd name="T25" fmla="*/ 2 h 23"/>
                <a:gd name="T26" fmla="*/ 22 w 26"/>
                <a:gd name="T27" fmla="*/ 3 h 23"/>
                <a:gd name="T28" fmla="*/ 25 w 26"/>
                <a:gd name="T29" fmla="*/ 6 h 23"/>
                <a:gd name="T30" fmla="*/ 24 w 26"/>
                <a:gd name="T31" fmla="*/ 9 h 23"/>
                <a:gd name="T32" fmla="*/ 24 w 26"/>
                <a:gd name="T33" fmla="*/ 14 h 23"/>
                <a:gd name="T34" fmla="*/ 23 w 26"/>
                <a:gd name="T35" fmla="*/ 16 h 23"/>
                <a:gd name="T36" fmla="*/ 21 w 26"/>
                <a:gd name="T37" fmla="*/ 18 h 23"/>
                <a:gd name="T38" fmla="*/ 20 w 26"/>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3">
                  <a:moveTo>
                    <a:pt x="20" y="21"/>
                  </a:moveTo>
                  <a:lnTo>
                    <a:pt x="19" y="22"/>
                  </a:lnTo>
                  <a:lnTo>
                    <a:pt x="18" y="22"/>
                  </a:lnTo>
                  <a:lnTo>
                    <a:pt x="15" y="18"/>
                  </a:lnTo>
                  <a:lnTo>
                    <a:pt x="12" y="17"/>
                  </a:lnTo>
                  <a:lnTo>
                    <a:pt x="11" y="16"/>
                  </a:lnTo>
                  <a:lnTo>
                    <a:pt x="1" y="8"/>
                  </a:lnTo>
                  <a:lnTo>
                    <a:pt x="1" y="5"/>
                  </a:lnTo>
                  <a:lnTo>
                    <a:pt x="0" y="2"/>
                  </a:lnTo>
                  <a:lnTo>
                    <a:pt x="4" y="1"/>
                  </a:lnTo>
                  <a:lnTo>
                    <a:pt x="10" y="0"/>
                  </a:lnTo>
                  <a:lnTo>
                    <a:pt x="15" y="0"/>
                  </a:lnTo>
                  <a:lnTo>
                    <a:pt x="21" y="2"/>
                  </a:lnTo>
                  <a:lnTo>
                    <a:pt x="22" y="3"/>
                  </a:lnTo>
                  <a:lnTo>
                    <a:pt x="25" y="6"/>
                  </a:lnTo>
                  <a:lnTo>
                    <a:pt x="24" y="9"/>
                  </a:lnTo>
                  <a:lnTo>
                    <a:pt x="24" y="14"/>
                  </a:lnTo>
                  <a:lnTo>
                    <a:pt x="23" y="16"/>
                  </a:lnTo>
                  <a:lnTo>
                    <a:pt x="21" y="18"/>
                  </a:lnTo>
                  <a:lnTo>
                    <a:pt x="20"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5" name="Freeform 1279">
              <a:extLst>
                <a:ext uri="{FF2B5EF4-FFF2-40B4-BE49-F238E27FC236}">
                  <a16:creationId xmlns="" xmlns:a16="http://schemas.microsoft.com/office/drawing/2014/main" id="{B2080EBD-ED56-D182-E3DF-A22925A11432}"/>
                </a:ext>
              </a:extLst>
            </p:cNvPr>
            <p:cNvSpPr>
              <a:spLocks noChangeArrowheads="1"/>
            </p:cNvSpPr>
            <p:nvPr/>
          </p:nvSpPr>
          <p:spPr bwMode="auto">
            <a:xfrm>
              <a:off x="4528525" y="6792058"/>
              <a:ext cx="10990" cy="10990"/>
            </a:xfrm>
            <a:custGeom>
              <a:avLst/>
              <a:gdLst>
                <a:gd name="T0" fmla="*/ 5 w 7"/>
                <a:gd name="T1" fmla="*/ 7 h 8"/>
                <a:gd name="T2" fmla="*/ 3 w 7"/>
                <a:gd name="T3" fmla="*/ 7 h 8"/>
                <a:gd name="T4" fmla="*/ 0 w 7"/>
                <a:gd name="T5" fmla="*/ 3 h 8"/>
                <a:gd name="T6" fmla="*/ 0 w 7"/>
                <a:gd name="T7" fmla="*/ 2 h 8"/>
                <a:gd name="T8" fmla="*/ 3 w 7"/>
                <a:gd name="T9" fmla="*/ 0 h 8"/>
                <a:gd name="T10" fmla="*/ 6 w 7"/>
                <a:gd name="T11" fmla="*/ 3 h 8"/>
                <a:gd name="T12" fmla="*/ 6 w 7"/>
                <a:gd name="T13" fmla="*/ 4 h 8"/>
                <a:gd name="T14" fmla="*/ 5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5" y="7"/>
                  </a:moveTo>
                  <a:lnTo>
                    <a:pt x="3" y="7"/>
                  </a:lnTo>
                  <a:lnTo>
                    <a:pt x="0" y="3"/>
                  </a:lnTo>
                  <a:lnTo>
                    <a:pt x="0" y="2"/>
                  </a:lnTo>
                  <a:lnTo>
                    <a:pt x="3" y="0"/>
                  </a:lnTo>
                  <a:lnTo>
                    <a:pt x="6" y="3"/>
                  </a:lnTo>
                  <a:lnTo>
                    <a:pt x="6" y="4"/>
                  </a:lnTo>
                  <a:lnTo>
                    <a:pt x="5"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6" name="Freeform 1280">
              <a:extLst>
                <a:ext uri="{FF2B5EF4-FFF2-40B4-BE49-F238E27FC236}">
                  <a16:creationId xmlns="" xmlns:a16="http://schemas.microsoft.com/office/drawing/2014/main" id="{F1CE3C22-C556-81EB-F320-FBE9C737979B}"/>
                </a:ext>
              </a:extLst>
            </p:cNvPr>
            <p:cNvSpPr>
              <a:spLocks noChangeArrowheads="1"/>
            </p:cNvSpPr>
            <p:nvPr/>
          </p:nvSpPr>
          <p:spPr bwMode="auto">
            <a:xfrm>
              <a:off x="5638554" y="6792058"/>
              <a:ext cx="16487" cy="16484"/>
            </a:xfrm>
            <a:custGeom>
              <a:avLst/>
              <a:gdLst>
                <a:gd name="T0" fmla="*/ 6 w 13"/>
                <a:gd name="T1" fmla="*/ 4 h 15"/>
                <a:gd name="T2" fmla="*/ 7 w 13"/>
                <a:gd name="T3" fmla="*/ 4 h 15"/>
                <a:gd name="T4" fmla="*/ 8 w 13"/>
                <a:gd name="T5" fmla="*/ 4 h 15"/>
                <a:gd name="T6" fmla="*/ 8 w 13"/>
                <a:gd name="T7" fmla="*/ 4 h 15"/>
                <a:gd name="T8" fmla="*/ 9 w 13"/>
                <a:gd name="T9" fmla="*/ 7 h 15"/>
                <a:gd name="T10" fmla="*/ 10 w 13"/>
                <a:gd name="T11" fmla="*/ 8 h 15"/>
                <a:gd name="T12" fmla="*/ 12 w 13"/>
                <a:gd name="T13" fmla="*/ 9 h 15"/>
                <a:gd name="T14" fmla="*/ 12 w 13"/>
                <a:gd name="T15" fmla="*/ 11 h 15"/>
                <a:gd name="T16" fmla="*/ 12 w 13"/>
                <a:gd name="T17" fmla="*/ 12 h 15"/>
                <a:gd name="T18" fmla="*/ 10 w 13"/>
                <a:gd name="T19" fmla="*/ 14 h 15"/>
                <a:gd name="T20" fmla="*/ 10 w 13"/>
                <a:gd name="T21" fmla="*/ 14 h 15"/>
                <a:gd name="T22" fmla="*/ 2 w 13"/>
                <a:gd name="T23" fmla="*/ 9 h 15"/>
                <a:gd name="T24" fmla="*/ 0 w 13"/>
                <a:gd name="T25" fmla="*/ 4 h 15"/>
                <a:gd name="T26" fmla="*/ 0 w 13"/>
                <a:gd name="T27" fmla="*/ 3 h 15"/>
                <a:gd name="T28" fmla="*/ 1 w 13"/>
                <a:gd name="T29" fmla="*/ 0 h 15"/>
                <a:gd name="T30" fmla="*/ 2 w 13"/>
                <a:gd name="T31" fmla="*/ 0 h 15"/>
                <a:gd name="T32" fmla="*/ 3 w 13"/>
                <a:gd name="T33" fmla="*/ 0 h 15"/>
                <a:gd name="T34" fmla="*/ 5 w 13"/>
                <a:gd name="T35" fmla="*/ 1 h 15"/>
                <a:gd name="T36" fmla="*/ 6 w 13"/>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5">
                  <a:moveTo>
                    <a:pt x="6" y="4"/>
                  </a:moveTo>
                  <a:lnTo>
                    <a:pt x="7" y="4"/>
                  </a:lnTo>
                  <a:lnTo>
                    <a:pt x="8" y="4"/>
                  </a:lnTo>
                  <a:lnTo>
                    <a:pt x="8" y="4"/>
                  </a:lnTo>
                  <a:lnTo>
                    <a:pt x="9" y="7"/>
                  </a:lnTo>
                  <a:lnTo>
                    <a:pt x="10" y="8"/>
                  </a:lnTo>
                  <a:lnTo>
                    <a:pt x="12" y="9"/>
                  </a:lnTo>
                  <a:lnTo>
                    <a:pt x="12" y="11"/>
                  </a:lnTo>
                  <a:lnTo>
                    <a:pt x="12" y="12"/>
                  </a:lnTo>
                  <a:lnTo>
                    <a:pt x="10" y="14"/>
                  </a:lnTo>
                  <a:lnTo>
                    <a:pt x="10" y="14"/>
                  </a:lnTo>
                  <a:lnTo>
                    <a:pt x="2" y="9"/>
                  </a:lnTo>
                  <a:lnTo>
                    <a:pt x="0" y="4"/>
                  </a:lnTo>
                  <a:lnTo>
                    <a:pt x="0" y="3"/>
                  </a:lnTo>
                  <a:lnTo>
                    <a:pt x="1" y="0"/>
                  </a:lnTo>
                  <a:lnTo>
                    <a:pt x="2" y="0"/>
                  </a:lnTo>
                  <a:lnTo>
                    <a:pt x="3" y="0"/>
                  </a:lnTo>
                  <a:lnTo>
                    <a:pt x="5" y="1"/>
                  </a:lnTo>
                  <a:lnTo>
                    <a:pt x="6"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7" name="Freeform 1282">
              <a:extLst>
                <a:ext uri="{FF2B5EF4-FFF2-40B4-BE49-F238E27FC236}">
                  <a16:creationId xmlns="" xmlns:a16="http://schemas.microsoft.com/office/drawing/2014/main" id="{37BD7987-3630-9F3D-A2D7-8518FA3B4BF5}"/>
                </a:ext>
              </a:extLst>
            </p:cNvPr>
            <p:cNvSpPr>
              <a:spLocks noChangeArrowheads="1"/>
            </p:cNvSpPr>
            <p:nvPr/>
          </p:nvSpPr>
          <p:spPr bwMode="auto">
            <a:xfrm>
              <a:off x="5649545" y="6742599"/>
              <a:ext cx="21981" cy="16487"/>
            </a:xfrm>
            <a:custGeom>
              <a:avLst/>
              <a:gdLst>
                <a:gd name="T0" fmla="*/ 5 w 19"/>
                <a:gd name="T1" fmla="*/ 0 h 14"/>
                <a:gd name="T2" fmla="*/ 11 w 19"/>
                <a:gd name="T3" fmla="*/ 1 h 14"/>
                <a:gd name="T4" fmla="*/ 15 w 19"/>
                <a:gd name="T5" fmla="*/ 1 h 14"/>
                <a:gd name="T6" fmla="*/ 16 w 19"/>
                <a:gd name="T7" fmla="*/ 2 h 14"/>
                <a:gd name="T8" fmla="*/ 18 w 19"/>
                <a:gd name="T9" fmla="*/ 5 h 14"/>
                <a:gd name="T10" fmla="*/ 16 w 19"/>
                <a:gd name="T11" fmla="*/ 10 h 14"/>
                <a:gd name="T12" fmla="*/ 14 w 19"/>
                <a:gd name="T13" fmla="*/ 12 h 14"/>
                <a:gd name="T14" fmla="*/ 10 w 19"/>
                <a:gd name="T15" fmla="*/ 13 h 14"/>
                <a:gd name="T16" fmla="*/ 4 w 19"/>
                <a:gd name="T17" fmla="*/ 11 h 14"/>
                <a:gd name="T18" fmla="*/ 2 w 19"/>
                <a:gd name="T19" fmla="*/ 10 h 14"/>
                <a:gd name="T20" fmla="*/ 0 w 19"/>
                <a:gd name="T21" fmla="*/ 7 h 14"/>
                <a:gd name="T22" fmla="*/ 1 w 19"/>
                <a:gd name="T23" fmla="*/ 5 h 14"/>
                <a:gd name="T24" fmla="*/ 4 w 19"/>
                <a:gd name="T25" fmla="*/ 5 h 14"/>
                <a:gd name="T26" fmla="*/ 5 w 19"/>
                <a:gd name="T27" fmla="*/ 4 h 14"/>
                <a:gd name="T28" fmla="*/ 4 w 19"/>
                <a:gd name="T29" fmla="*/ 2 h 14"/>
                <a:gd name="T30" fmla="*/ 4 w 19"/>
                <a:gd name="T31" fmla="*/ 1 h 14"/>
                <a:gd name="T32" fmla="*/ 5 w 19"/>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4">
                  <a:moveTo>
                    <a:pt x="5" y="0"/>
                  </a:moveTo>
                  <a:lnTo>
                    <a:pt x="11" y="1"/>
                  </a:lnTo>
                  <a:lnTo>
                    <a:pt x="15" y="1"/>
                  </a:lnTo>
                  <a:lnTo>
                    <a:pt x="16" y="2"/>
                  </a:lnTo>
                  <a:lnTo>
                    <a:pt x="18" y="5"/>
                  </a:lnTo>
                  <a:lnTo>
                    <a:pt x="16" y="10"/>
                  </a:lnTo>
                  <a:lnTo>
                    <a:pt x="14" y="12"/>
                  </a:lnTo>
                  <a:lnTo>
                    <a:pt x="10" y="13"/>
                  </a:lnTo>
                  <a:lnTo>
                    <a:pt x="4" y="11"/>
                  </a:lnTo>
                  <a:lnTo>
                    <a:pt x="2" y="10"/>
                  </a:lnTo>
                  <a:lnTo>
                    <a:pt x="0" y="7"/>
                  </a:lnTo>
                  <a:lnTo>
                    <a:pt x="1" y="5"/>
                  </a:lnTo>
                  <a:lnTo>
                    <a:pt x="4" y="5"/>
                  </a:lnTo>
                  <a:lnTo>
                    <a:pt x="5" y="4"/>
                  </a:lnTo>
                  <a:lnTo>
                    <a:pt x="4" y="2"/>
                  </a:lnTo>
                  <a:lnTo>
                    <a:pt x="4" y="1"/>
                  </a:lnTo>
                  <a:lnTo>
                    <a:pt x="5"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8" name="Freeform 1283">
              <a:extLst>
                <a:ext uri="{FF2B5EF4-FFF2-40B4-BE49-F238E27FC236}">
                  <a16:creationId xmlns="" xmlns:a16="http://schemas.microsoft.com/office/drawing/2014/main" id="{1323AC25-B20E-C6DD-2A3D-3EEAFC6E539D}"/>
                </a:ext>
              </a:extLst>
            </p:cNvPr>
            <p:cNvSpPr>
              <a:spLocks noChangeArrowheads="1"/>
            </p:cNvSpPr>
            <p:nvPr/>
          </p:nvSpPr>
          <p:spPr bwMode="auto">
            <a:xfrm>
              <a:off x="5264881" y="6726115"/>
              <a:ext cx="27478" cy="10990"/>
            </a:xfrm>
            <a:custGeom>
              <a:avLst/>
              <a:gdLst>
                <a:gd name="T0" fmla="*/ 20 w 22"/>
                <a:gd name="T1" fmla="*/ 8 h 10"/>
                <a:gd name="T2" fmla="*/ 18 w 22"/>
                <a:gd name="T3" fmla="*/ 9 h 10"/>
                <a:gd name="T4" fmla="*/ 12 w 22"/>
                <a:gd name="T5" fmla="*/ 8 h 10"/>
                <a:gd name="T6" fmla="*/ 4 w 22"/>
                <a:gd name="T7" fmla="*/ 5 h 10"/>
                <a:gd name="T8" fmla="*/ 0 w 22"/>
                <a:gd name="T9" fmla="*/ 1 h 10"/>
                <a:gd name="T10" fmla="*/ 0 w 22"/>
                <a:gd name="T11" fmla="*/ 1 h 10"/>
                <a:gd name="T12" fmla="*/ 2 w 22"/>
                <a:gd name="T13" fmla="*/ 0 h 10"/>
                <a:gd name="T14" fmla="*/ 4 w 22"/>
                <a:gd name="T15" fmla="*/ 1 h 10"/>
                <a:gd name="T16" fmla="*/ 8 w 22"/>
                <a:gd name="T17" fmla="*/ 3 h 10"/>
                <a:gd name="T18" fmla="*/ 17 w 22"/>
                <a:gd name="T19" fmla="*/ 4 h 10"/>
                <a:gd name="T20" fmla="*/ 20 w 22"/>
                <a:gd name="T21" fmla="*/ 5 h 10"/>
                <a:gd name="T22" fmla="*/ 21 w 22"/>
                <a:gd name="T23" fmla="*/ 7 h 10"/>
                <a:gd name="T24" fmla="*/ 20 w 22"/>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20" y="8"/>
                  </a:moveTo>
                  <a:lnTo>
                    <a:pt x="18" y="9"/>
                  </a:lnTo>
                  <a:lnTo>
                    <a:pt x="12" y="8"/>
                  </a:lnTo>
                  <a:lnTo>
                    <a:pt x="4" y="5"/>
                  </a:lnTo>
                  <a:lnTo>
                    <a:pt x="0" y="1"/>
                  </a:lnTo>
                  <a:lnTo>
                    <a:pt x="0" y="1"/>
                  </a:lnTo>
                  <a:lnTo>
                    <a:pt x="2" y="0"/>
                  </a:lnTo>
                  <a:lnTo>
                    <a:pt x="4" y="1"/>
                  </a:lnTo>
                  <a:lnTo>
                    <a:pt x="8" y="3"/>
                  </a:lnTo>
                  <a:lnTo>
                    <a:pt x="17" y="4"/>
                  </a:lnTo>
                  <a:lnTo>
                    <a:pt x="20" y="5"/>
                  </a:lnTo>
                  <a:lnTo>
                    <a:pt x="21" y="7"/>
                  </a:lnTo>
                  <a:lnTo>
                    <a:pt x="20"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099" name="Freeform 1284">
              <a:extLst>
                <a:ext uri="{FF2B5EF4-FFF2-40B4-BE49-F238E27FC236}">
                  <a16:creationId xmlns="" xmlns:a16="http://schemas.microsoft.com/office/drawing/2014/main" id="{851C8CE8-3A4C-AA8C-E11D-5729176AEA48}"/>
                </a:ext>
              </a:extLst>
            </p:cNvPr>
            <p:cNvSpPr>
              <a:spLocks noChangeArrowheads="1"/>
            </p:cNvSpPr>
            <p:nvPr/>
          </p:nvSpPr>
          <p:spPr bwMode="auto">
            <a:xfrm>
              <a:off x="5402263" y="6715125"/>
              <a:ext cx="38465" cy="27474"/>
            </a:xfrm>
            <a:custGeom>
              <a:avLst/>
              <a:gdLst>
                <a:gd name="T0" fmla="*/ 29 w 31"/>
                <a:gd name="T1" fmla="*/ 23 h 24"/>
                <a:gd name="T2" fmla="*/ 26 w 31"/>
                <a:gd name="T3" fmla="*/ 23 h 24"/>
                <a:gd name="T4" fmla="*/ 22 w 31"/>
                <a:gd name="T5" fmla="*/ 22 h 24"/>
                <a:gd name="T6" fmla="*/ 17 w 31"/>
                <a:gd name="T7" fmla="*/ 21 h 24"/>
                <a:gd name="T8" fmla="*/ 15 w 31"/>
                <a:gd name="T9" fmla="*/ 19 h 24"/>
                <a:gd name="T10" fmla="*/ 13 w 31"/>
                <a:gd name="T11" fmla="*/ 16 h 24"/>
                <a:gd name="T12" fmla="*/ 12 w 31"/>
                <a:gd name="T13" fmla="*/ 12 h 24"/>
                <a:gd name="T14" fmla="*/ 8 w 31"/>
                <a:gd name="T15" fmla="*/ 6 h 24"/>
                <a:gd name="T16" fmla="*/ 3 w 31"/>
                <a:gd name="T17" fmla="*/ 5 h 24"/>
                <a:gd name="T18" fmla="*/ 0 w 31"/>
                <a:gd name="T19" fmla="*/ 0 h 24"/>
                <a:gd name="T20" fmla="*/ 3 w 31"/>
                <a:gd name="T21" fmla="*/ 0 h 24"/>
                <a:gd name="T22" fmla="*/ 6 w 31"/>
                <a:gd name="T23" fmla="*/ 1 h 24"/>
                <a:gd name="T24" fmla="*/ 13 w 31"/>
                <a:gd name="T25" fmla="*/ 3 h 24"/>
                <a:gd name="T26" fmla="*/ 17 w 31"/>
                <a:gd name="T27" fmla="*/ 5 h 24"/>
                <a:gd name="T28" fmla="*/ 25 w 31"/>
                <a:gd name="T29" fmla="*/ 10 h 24"/>
                <a:gd name="T30" fmla="*/ 27 w 31"/>
                <a:gd name="T31" fmla="*/ 15 h 24"/>
                <a:gd name="T32" fmla="*/ 30 w 31"/>
                <a:gd name="T33" fmla="*/ 18 h 24"/>
                <a:gd name="T34" fmla="*/ 30 w 31"/>
                <a:gd name="T35" fmla="*/ 21 h 24"/>
                <a:gd name="T36" fmla="*/ 30 w 31"/>
                <a:gd name="T37" fmla="*/ 22 h 24"/>
                <a:gd name="T38" fmla="*/ 29 w 31"/>
                <a:gd name="T3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4">
                  <a:moveTo>
                    <a:pt x="29" y="23"/>
                  </a:moveTo>
                  <a:lnTo>
                    <a:pt x="26" y="23"/>
                  </a:lnTo>
                  <a:lnTo>
                    <a:pt x="22" y="22"/>
                  </a:lnTo>
                  <a:lnTo>
                    <a:pt x="17" y="21"/>
                  </a:lnTo>
                  <a:lnTo>
                    <a:pt x="15" y="19"/>
                  </a:lnTo>
                  <a:lnTo>
                    <a:pt x="13" y="16"/>
                  </a:lnTo>
                  <a:lnTo>
                    <a:pt x="12" y="12"/>
                  </a:lnTo>
                  <a:lnTo>
                    <a:pt x="8" y="6"/>
                  </a:lnTo>
                  <a:lnTo>
                    <a:pt x="3" y="5"/>
                  </a:lnTo>
                  <a:lnTo>
                    <a:pt x="0" y="0"/>
                  </a:lnTo>
                  <a:lnTo>
                    <a:pt x="3" y="0"/>
                  </a:lnTo>
                  <a:lnTo>
                    <a:pt x="6" y="1"/>
                  </a:lnTo>
                  <a:lnTo>
                    <a:pt x="13" y="3"/>
                  </a:lnTo>
                  <a:lnTo>
                    <a:pt x="17" y="5"/>
                  </a:lnTo>
                  <a:lnTo>
                    <a:pt x="25" y="10"/>
                  </a:lnTo>
                  <a:lnTo>
                    <a:pt x="27" y="15"/>
                  </a:lnTo>
                  <a:lnTo>
                    <a:pt x="30" y="18"/>
                  </a:lnTo>
                  <a:lnTo>
                    <a:pt x="30" y="21"/>
                  </a:lnTo>
                  <a:lnTo>
                    <a:pt x="30" y="22"/>
                  </a:lnTo>
                  <a:lnTo>
                    <a:pt x="29" y="2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0" name="Freeform 1286">
              <a:extLst>
                <a:ext uri="{FF2B5EF4-FFF2-40B4-BE49-F238E27FC236}">
                  <a16:creationId xmlns="" xmlns:a16="http://schemas.microsoft.com/office/drawing/2014/main" id="{2D767468-3423-CF88-CC25-6F3F35A5E613}"/>
                </a:ext>
              </a:extLst>
            </p:cNvPr>
            <p:cNvSpPr>
              <a:spLocks noChangeArrowheads="1"/>
            </p:cNvSpPr>
            <p:nvPr/>
          </p:nvSpPr>
          <p:spPr bwMode="auto">
            <a:xfrm>
              <a:off x="5111016" y="6660173"/>
              <a:ext cx="43962" cy="32971"/>
            </a:xfrm>
            <a:custGeom>
              <a:avLst/>
              <a:gdLst>
                <a:gd name="T0" fmla="*/ 22 w 34"/>
                <a:gd name="T1" fmla="*/ 1 h 27"/>
                <a:gd name="T2" fmla="*/ 24 w 34"/>
                <a:gd name="T3" fmla="*/ 4 h 27"/>
                <a:gd name="T4" fmla="*/ 27 w 34"/>
                <a:gd name="T5" fmla="*/ 4 h 27"/>
                <a:gd name="T6" fmla="*/ 28 w 34"/>
                <a:gd name="T7" fmla="*/ 7 h 27"/>
                <a:gd name="T8" fmla="*/ 32 w 34"/>
                <a:gd name="T9" fmla="*/ 14 h 27"/>
                <a:gd name="T10" fmla="*/ 33 w 34"/>
                <a:gd name="T11" fmla="*/ 15 h 27"/>
                <a:gd name="T12" fmla="*/ 33 w 34"/>
                <a:gd name="T13" fmla="*/ 18 h 27"/>
                <a:gd name="T14" fmla="*/ 30 w 34"/>
                <a:gd name="T15" fmla="*/ 21 h 27"/>
                <a:gd name="T16" fmla="*/ 28 w 34"/>
                <a:gd name="T17" fmla="*/ 23 h 27"/>
                <a:gd name="T18" fmla="*/ 24 w 34"/>
                <a:gd name="T19" fmla="*/ 25 h 27"/>
                <a:gd name="T20" fmla="*/ 19 w 34"/>
                <a:gd name="T21" fmla="*/ 26 h 27"/>
                <a:gd name="T22" fmla="*/ 17 w 34"/>
                <a:gd name="T23" fmla="*/ 24 h 27"/>
                <a:gd name="T24" fmla="*/ 9 w 34"/>
                <a:gd name="T25" fmla="*/ 18 h 27"/>
                <a:gd name="T26" fmla="*/ 3 w 34"/>
                <a:gd name="T27" fmla="*/ 9 h 27"/>
                <a:gd name="T28" fmla="*/ 0 w 34"/>
                <a:gd name="T29" fmla="*/ 4 h 27"/>
                <a:gd name="T30" fmla="*/ 2 w 34"/>
                <a:gd name="T31" fmla="*/ 2 h 27"/>
                <a:gd name="T32" fmla="*/ 4 w 34"/>
                <a:gd name="T33" fmla="*/ 1 h 27"/>
                <a:gd name="T34" fmla="*/ 10 w 34"/>
                <a:gd name="T35" fmla="*/ 0 h 27"/>
                <a:gd name="T36" fmla="*/ 20 w 34"/>
                <a:gd name="T37" fmla="*/ 1 h 27"/>
                <a:gd name="T38" fmla="*/ 22 w 34"/>
                <a:gd name="T3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7">
                  <a:moveTo>
                    <a:pt x="22" y="1"/>
                  </a:moveTo>
                  <a:lnTo>
                    <a:pt x="24" y="4"/>
                  </a:lnTo>
                  <a:lnTo>
                    <a:pt x="27" y="4"/>
                  </a:lnTo>
                  <a:lnTo>
                    <a:pt x="28" y="7"/>
                  </a:lnTo>
                  <a:lnTo>
                    <a:pt x="32" y="14"/>
                  </a:lnTo>
                  <a:lnTo>
                    <a:pt x="33" y="15"/>
                  </a:lnTo>
                  <a:lnTo>
                    <a:pt x="33" y="18"/>
                  </a:lnTo>
                  <a:lnTo>
                    <a:pt x="30" y="21"/>
                  </a:lnTo>
                  <a:lnTo>
                    <a:pt x="28" y="23"/>
                  </a:lnTo>
                  <a:lnTo>
                    <a:pt x="24" y="25"/>
                  </a:lnTo>
                  <a:lnTo>
                    <a:pt x="19" y="26"/>
                  </a:lnTo>
                  <a:lnTo>
                    <a:pt x="17" y="24"/>
                  </a:lnTo>
                  <a:lnTo>
                    <a:pt x="9" y="18"/>
                  </a:lnTo>
                  <a:lnTo>
                    <a:pt x="3" y="9"/>
                  </a:lnTo>
                  <a:lnTo>
                    <a:pt x="0" y="4"/>
                  </a:lnTo>
                  <a:lnTo>
                    <a:pt x="2" y="2"/>
                  </a:lnTo>
                  <a:lnTo>
                    <a:pt x="4" y="1"/>
                  </a:lnTo>
                  <a:lnTo>
                    <a:pt x="10" y="0"/>
                  </a:lnTo>
                  <a:lnTo>
                    <a:pt x="20" y="1"/>
                  </a:lnTo>
                  <a:lnTo>
                    <a:pt x="2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1" name="Freeform 1287">
              <a:extLst>
                <a:ext uri="{FF2B5EF4-FFF2-40B4-BE49-F238E27FC236}">
                  <a16:creationId xmlns="" xmlns:a16="http://schemas.microsoft.com/office/drawing/2014/main" id="{BB3912BD-5539-00A7-CCF6-6E432EC52E6D}"/>
                </a:ext>
              </a:extLst>
            </p:cNvPr>
            <p:cNvSpPr>
              <a:spLocks noChangeArrowheads="1"/>
            </p:cNvSpPr>
            <p:nvPr/>
          </p:nvSpPr>
          <p:spPr bwMode="auto">
            <a:xfrm>
              <a:off x="5154977" y="6643686"/>
              <a:ext cx="27478" cy="27478"/>
            </a:xfrm>
            <a:custGeom>
              <a:avLst/>
              <a:gdLst>
                <a:gd name="T0" fmla="*/ 22 w 24"/>
                <a:gd name="T1" fmla="*/ 21 h 22"/>
                <a:gd name="T2" fmla="*/ 18 w 24"/>
                <a:gd name="T3" fmla="*/ 21 h 22"/>
                <a:gd name="T4" fmla="*/ 14 w 24"/>
                <a:gd name="T5" fmla="*/ 20 h 22"/>
                <a:gd name="T6" fmla="*/ 9 w 24"/>
                <a:gd name="T7" fmla="*/ 16 h 22"/>
                <a:gd name="T8" fmla="*/ 0 w 24"/>
                <a:gd name="T9" fmla="*/ 7 h 22"/>
                <a:gd name="T10" fmla="*/ 7 w 24"/>
                <a:gd name="T11" fmla="*/ 0 h 22"/>
                <a:gd name="T12" fmla="*/ 19 w 24"/>
                <a:gd name="T13" fmla="*/ 8 h 22"/>
                <a:gd name="T14" fmla="*/ 23 w 24"/>
                <a:gd name="T15" fmla="*/ 13 h 22"/>
                <a:gd name="T16" fmla="*/ 22 w 24"/>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21"/>
                  </a:moveTo>
                  <a:lnTo>
                    <a:pt x="18" y="21"/>
                  </a:lnTo>
                  <a:lnTo>
                    <a:pt x="14" y="20"/>
                  </a:lnTo>
                  <a:lnTo>
                    <a:pt x="9" y="16"/>
                  </a:lnTo>
                  <a:lnTo>
                    <a:pt x="0" y="7"/>
                  </a:lnTo>
                  <a:lnTo>
                    <a:pt x="7" y="0"/>
                  </a:lnTo>
                  <a:lnTo>
                    <a:pt x="19" y="8"/>
                  </a:lnTo>
                  <a:lnTo>
                    <a:pt x="23" y="13"/>
                  </a:lnTo>
                  <a:lnTo>
                    <a:pt x="22"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2" name="Freeform 1288">
              <a:extLst>
                <a:ext uri="{FF2B5EF4-FFF2-40B4-BE49-F238E27FC236}">
                  <a16:creationId xmlns="" xmlns:a16="http://schemas.microsoft.com/office/drawing/2014/main" id="{0FD85F79-D45E-29B7-35AA-BC2B020D3CB1}"/>
                </a:ext>
              </a:extLst>
            </p:cNvPr>
            <p:cNvSpPr>
              <a:spLocks noChangeArrowheads="1"/>
            </p:cNvSpPr>
            <p:nvPr/>
          </p:nvSpPr>
          <p:spPr bwMode="auto">
            <a:xfrm>
              <a:off x="5132997" y="6610715"/>
              <a:ext cx="16487" cy="10990"/>
            </a:xfrm>
            <a:custGeom>
              <a:avLst/>
              <a:gdLst>
                <a:gd name="T0" fmla="*/ 10 w 14"/>
                <a:gd name="T1" fmla="*/ 3 h 8"/>
                <a:gd name="T2" fmla="*/ 8 w 14"/>
                <a:gd name="T3" fmla="*/ 7 h 8"/>
                <a:gd name="T4" fmla="*/ 1 w 14"/>
                <a:gd name="T5" fmla="*/ 6 h 8"/>
                <a:gd name="T6" fmla="*/ 0 w 14"/>
                <a:gd name="T7" fmla="*/ 5 h 8"/>
                <a:gd name="T8" fmla="*/ 0 w 14"/>
                <a:gd name="T9" fmla="*/ 3 h 8"/>
                <a:gd name="T10" fmla="*/ 1 w 14"/>
                <a:gd name="T11" fmla="*/ 2 h 8"/>
                <a:gd name="T12" fmla="*/ 8 w 14"/>
                <a:gd name="T13" fmla="*/ 0 h 8"/>
                <a:gd name="T14" fmla="*/ 11 w 14"/>
                <a:gd name="T15" fmla="*/ 0 h 8"/>
                <a:gd name="T16" fmla="*/ 13 w 14"/>
                <a:gd name="T17" fmla="*/ 1 h 8"/>
                <a:gd name="T18" fmla="*/ 13 w 14"/>
                <a:gd name="T19" fmla="*/ 1 h 8"/>
                <a:gd name="T20" fmla="*/ 10 w 14"/>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0" y="3"/>
                  </a:moveTo>
                  <a:lnTo>
                    <a:pt x="8" y="7"/>
                  </a:lnTo>
                  <a:lnTo>
                    <a:pt x="1" y="6"/>
                  </a:lnTo>
                  <a:lnTo>
                    <a:pt x="0" y="5"/>
                  </a:lnTo>
                  <a:lnTo>
                    <a:pt x="0" y="3"/>
                  </a:lnTo>
                  <a:lnTo>
                    <a:pt x="1" y="2"/>
                  </a:lnTo>
                  <a:lnTo>
                    <a:pt x="8" y="0"/>
                  </a:lnTo>
                  <a:lnTo>
                    <a:pt x="11" y="0"/>
                  </a:lnTo>
                  <a:lnTo>
                    <a:pt x="13" y="1"/>
                  </a:lnTo>
                  <a:lnTo>
                    <a:pt x="13" y="1"/>
                  </a:lnTo>
                  <a:lnTo>
                    <a:pt x="10"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3" name="Freeform 1290">
              <a:extLst>
                <a:ext uri="{FF2B5EF4-FFF2-40B4-BE49-F238E27FC236}">
                  <a16:creationId xmlns="" xmlns:a16="http://schemas.microsoft.com/office/drawing/2014/main" id="{F45634F4-BA3D-0EFD-6E69-21213496CD16}"/>
                </a:ext>
              </a:extLst>
            </p:cNvPr>
            <p:cNvSpPr>
              <a:spLocks noChangeArrowheads="1"/>
            </p:cNvSpPr>
            <p:nvPr/>
          </p:nvSpPr>
          <p:spPr bwMode="auto">
            <a:xfrm>
              <a:off x="4847247" y="6423878"/>
              <a:ext cx="21981" cy="43962"/>
            </a:xfrm>
            <a:custGeom>
              <a:avLst/>
              <a:gdLst>
                <a:gd name="T0" fmla="*/ 16 w 19"/>
                <a:gd name="T1" fmla="*/ 35 h 37"/>
                <a:gd name="T2" fmla="*/ 14 w 19"/>
                <a:gd name="T3" fmla="*/ 36 h 37"/>
                <a:gd name="T4" fmla="*/ 13 w 19"/>
                <a:gd name="T5" fmla="*/ 35 h 37"/>
                <a:gd name="T6" fmla="*/ 11 w 19"/>
                <a:gd name="T7" fmla="*/ 33 h 37"/>
                <a:gd name="T8" fmla="*/ 10 w 19"/>
                <a:gd name="T9" fmla="*/ 29 h 37"/>
                <a:gd name="T10" fmla="*/ 8 w 19"/>
                <a:gd name="T11" fmla="*/ 26 h 37"/>
                <a:gd name="T12" fmla="*/ 3 w 19"/>
                <a:gd name="T13" fmla="*/ 23 h 37"/>
                <a:gd name="T14" fmla="*/ 3 w 19"/>
                <a:gd name="T15" fmla="*/ 20 h 37"/>
                <a:gd name="T16" fmla="*/ 1 w 19"/>
                <a:gd name="T17" fmla="*/ 16 h 37"/>
                <a:gd name="T18" fmla="*/ 1 w 19"/>
                <a:gd name="T19" fmla="*/ 11 h 37"/>
                <a:gd name="T20" fmla="*/ 0 w 19"/>
                <a:gd name="T21" fmla="*/ 6 h 37"/>
                <a:gd name="T22" fmla="*/ 0 w 19"/>
                <a:gd name="T23" fmla="*/ 4 h 37"/>
                <a:gd name="T24" fmla="*/ 1 w 19"/>
                <a:gd name="T25" fmla="*/ 1 h 37"/>
                <a:gd name="T26" fmla="*/ 5 w 19"/>
                <a:gd name="T27" fmla="*/ 0 h 37"/>
                <a:gd name="T28" fmla="*/ 8 w 19"/>
                <a:gd name="T29" fmla="*/ 1 h 37"/>
                <a:gd name="T30" fmla="*/ 8 w 19"/>
                <a:gd name="T31" fmla="*/ 2 h 37"/>
                <a:gd name="T32" fmla="*/ 9 w 19"/>
                <a:gd name="T33" fmla="*/ 4 h 37"/>
                <a:gd name="T34" fmla="*/ 10 w 19"/>
                <a:gd name="T35" fmla="*/ 7 h 37"/>
                <a:gd name="T36" fmla="*/ 14 w 19"/>
                <a:gd name="T37" fmla="*/ 13 h 37"/>
                <a:gd name="T38" fmla="*/ 15 w 19"/>
                <a:gd name="T39" fmla="*/ 18 h 37"/>
                <a:gd name="T40" fmla="*/ 18 w 19"/>
                <a:gd name="T41" fmla="*/ 29 h 37"/>
                <a:gd name="T42" fmla="*/ 18 w 19"/>
                <a:gd name="T43" fmla="*/ 30 h 37"/>
                <a:gd name="T44" fmla="*/ 18 w 19"/>
                <a:gd name="T45" fmla="*/ 33 h 37"/>
                <a:gd name="T46" fmla="*/ 16 w 19"/>
                <a:gd name="T4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7">
                  <a:moveTo>
                    <a:pt x="16" y="35"/>
                  </a:moveTo>
                  <a:lnTo>
                    <a:pt x="14" y="36"/>
                  </a:lnTo>
                  <a:lnTo>
                    <a:pt x="13" y="35"/>
                  </a:lnTo>
                  <a:lnTo>
                    <a:pt x="11" y="33"/>
                  </a:lnTo>
                  <a:lnTo>
                    <a:pt x="10" y="29"/>
                  </a:lnTo>
                  <a:lnTo>
                    <a:pt x="8" y="26"/>
                  </a:lnTo>
                  <a:lnTo>
                    <a:pt x="3" y="23"/>
                  </a:lnTo>
                  <a:lnTo>
                    <a:pt x="3" y="20"/>
                  </a:lnTo>
                  <a:lnTo>
                    <a:pt x="1" y="16"/>
                  </a:lnTo>
                  <a:lnTo>
                    <a:pt x="1" y="11"/>
                  </a:lnTo>
                  <a:lnTo>
                    <a:pt x="0" y="6"/>
                  </a:lnTo>
                  <a:lnTo>
                    <a:pt x="0" y="4"/>
                  </a:lnTo>
                  <a:lnTo>
                    <a:pt x="1" y="1"/>
                  </a:lnTo>
                  <a:lnTo>
                    <a:pt x="5" y="0"/>
                  </a:lnTo>
                  <a:lnTo>
                    <a:pt x="8" y="1"/>
                  </a:lnTo>
                  <a:lnTo>
                    <a:pt x="8" y="2"/>
                  </a:lnTo>
                  <a:lnTo>
                    <a:pt x="9" y="4"/>
                  </a:lnTo>
                  <a:lnTo>
                    <a:pt x="10" y="7"/>
                  </a:lnTo>
                  <a:lnTo>
                    <a:pt x="14" y="13"/>
                  </a:lnTo>
                  <a:lnTo>
                    <a:pt x="15" y="18"/>
                  </a:lnTo>
                  <a:lnTo>
                    <a:pt x="18" y="29"/>
                  </a:lnTo>
                  <a:lnTo>
                    <a:pt x="18" y="30"/>
                  </a:lnTo>
                  <a:lnTo>
                    <a:pt x="18" y="33"/>
                  </a:lnTo>
                  <a:lnTo>
                    <a:pt x="16"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4" name="Freeform 1291">
              <a:extLst>
                <a:ext uri="{FF2B5EF4-FFF2-40B4-BE49-F238E27FC236}">
                  <a16:creationId xmlns="" xmlns:a16="http://schemas.microsoft.com/office/drawing/2014/main" id="{CCAF36FC-3CA0-0D65-F410-F33CA5C4F0D6}"/>
                </a:ext>
              </a:extLst>
            </p:cNvPr>
            <p:cNvSpPr>
              <a:spLocks noChangeArrowheads="1"/>
            </p:cNvSpPr>
            <p:nvPr/>
          </p:nvSpPr>
          <p:spPr bwMode="auto">
            <a:xfrm>
              <a:off x="4874724" y="6412888"/>
              <a:ext cx="49455" cy="49458"/>
            </a:xfrm>
            <a:custGeom>
              <a:avLst/>
              <a:gdLst>
                <a:gd name="T0" fmla="*/ 24 w 40"/>
                <a:gd name="T1" fmla="*/ 27 h 40"/>
                <a:gd name="T2" fmla="*/ 27 w 40"/>
                <a:gd name="T3" fmla="*/ 29 h 40"/>
                <a:gd name="T4" fmla="*/ 31 w 40"/>
                <a:gd name="T5" fmla="*/ 32 h 40"/>
                <a:gd name="T6" fmla="*/ 38 w 40"/>
                <a:gd name="T7" fmla="*/ 32 h 40"/>
                <a:gd name="T8" fmla="*/ 39 w 40"/>
                <a:gd name="T9" fmla="*/ 33 h 40"/>
                <a:gd name="T10" fmla="*/ 39 w 40"/>
                <a:gd name="T11" fmla="*/ 34 h 40"/>
                <a:gd name="T12" fmla="*/ 38 w 40"/>
                <a:gd name="T13" fmla="*/ 36 h 40"/>
                <a:gd name="T14" fmla="*/ 36 w 40"/>
                <a:gd name="T15" fmla="*/ 39 h 40"/>
                <a:gd name="T16" fmla="*/ 34 w 40"/>
                <a:gd name="T17" fmla="*/ 39 h 40"/>
                <a:gd name="T18" fmla="*/ 31 w 40"/>
                <a:gd name="T19" fmla="*/ 38 h 40"/>
                <a:gd name="T20" fmla="*/ 30 w 40"/>
                <a:gd name="T21" fmla="*/ 36 h 40"/>
                <a:gd name="T22" fmla="*/ 28 w 40"/>
                <a:gd name="T23" fmla="*/ 34 h 40"/>
                <a:gd name="T24" fmla="*/ 27 w 40"/>
                <a:gd name="T25" fmla="*/ 34 h 40"/>
                <a:gd name="T26" fmla="*/ 27 w 40"/>
                <a:gd name="T27" fmla="*/ 34 h 40"/>
                <a:gd name="T28" fmla="*/ 26 w 40"/>
                <a:gd name="T29" fmla="*/ 36 h 40"/>
                <a:gd name="T30" fmla="*/ 27 w 40"/>
                <a:gd name="T31" fmla="*/ 37 h 40"/>
                <a:gd name="T32" fmla="*/ 26 w 40"/>
                <a:gd name="T33" fmla="*/ 38 h 40"/>
                <a:gd name="T34" fmla="*/ 22 w 40"/>
                <a:gd name="T35" fmla="*/ 36 h 40"/>
                <a:gd name="T36" fmla="*/ 20 w 40"/>
                <a:gd name="T37" fmla="*/ 36 h 40"/>
                <a:gd name="T38" fmla="*/ 21 w 40"/>
                <a:gd name="T39" fmla="*/ 33 h 40"/>
                <a:gd name="T40" fmla="*/ 24 w 40"/>
                <a:gd name="T41" fmla="*/ 29 h 40"/>
                <a:gd name="T42" fmla="*/ 22 w 40"/>
                <a:gd name="T43" fmla="*/ 28 h 40"/>
                <a:gd name="T44" fmla="*/ 20 w 40"/>
                <a:gd name="T45" fmla="*/ 27 h 40"/>
                <a:gd name="T46" fmla="*/ 17 w 40"/>
                <a:gd name="T47" fmla="*/ 29 h 40"/>
                <a:gd name="T48" fmla="*/ 14 w 40"/>
                <a:gd name="T49" fmla="*/ 30 h 40"/>
                <a:gd name="T50" fmla="*/ 11 w 40"/>
                <a:gd name="T51" fmla="*/ 28 h 40"/>
                <a:gd name="T52" fmla="*/ 11 w 40"/>
                <a:gd name="T53" fmla="*/ 21 h 40"/>
                <a:gd name="T54" fmla="*/ 10 w 40"/>
                <a:gd name="T55" fmla="*/ 17 h 40"/>
                <a:gd name="T56" fmla="*/ 8 w 40"/>
                <a:gd name="T57" fmla="*/ 15 h 40"/>
                <a:gd name="T58" fmla="*/ 8 w 40"/>
                <a:gd name="T59" fmla="*/ 13 h 40"/>
                <a:gd name="T60" fmla="*/ 6 w 40"/>
                <a:gd name="T61" fmla="*/ 11 h 40"/>
                <a:gd name="T62" fmla="*/ 3 w 40"/>
                <a:gd name="T63" fmla="*/ 10 h 40"/>
                <a:gd name="T64" fmla="*/ 0 w 40"/>
                <a:gd name="T65" fmla="*/ 6 h 40"/>
                <a:gd name="T66" fmla="*/ 0 w 40"/>
                <a:gd name="T67" fmla="*/ 4 h 40"/>
                <a:gd name="T68" fmla="*/ 0 w 40"/>
                <a:gd name="T69" fmla="*/ 2 h 40"/>
                <a:gd name="T70" fmla="*/ 2 w 40"/>
                <a:gd name="T71" fmla="*/ 0 h 40"/>
                <a:gd name="T72" fmla="*/ 11 w 40"/>
                <a:gd name="T73" fmla="*/ 5 h 40"/>
                <a:gd name="T74" fmla="*/ 16 w 40"/>
                <a:gd name="T75" fmla="*/ 9 h 40"/>
                <a:gd name="T76" fmla="*/ 22 w 40"/>
                <a:gd name="T77" fmla="*/ 13 h 40"/>
                <a:gd name="T78" fmla="*/ 24 w 40"/>
                <a:gd name="T79" fmla="*/ 17 h 40"/>
                <a:gd name="T80" fmla="*/ 25 w 40"/>
                <a:gd name="T81" fmla="*/ 19 h 40"/>
                <a:gd name="T82" fmla="*/ 24 w 40"/>
                <a:gd name="T83" fmla="*/ 22 h 40"/>
                <a:gd name="T84" fmla="*/ 22 w 40"/>
                <a:gd name="T85" fmla="*/ 24 h 40"/>
                <a:gd name="T86" fmla="*/ 24 w 40"/>
                <a:gd name="T8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24" y="27"/>
                  </a:moveTo>
                  <a:lnTo>
                    <a:pt x="27" y="29"/>
                  </a:lnTo>
                  <a:lnTo>
                    <a:pt x="31" y="32"/>
                  </a:lnTo>
                  <a:lnTo>
                    <a:pt x="38" y="32"/>
                  </a:lnTo>
                  <a:lnTo>
                    <a:pt x="39" y="33"/>
                  </a:lnTo>
                  <a:lnTo>
                    <a:pt x="39" y="34"/>
                  </a:lnTo>
                  <a:lnTo>
                    <a:pt x="38" y="36"/>
                  </a:lnTo>
                  <a:lnTo>
                    <a:pt x="36" y="39"/>
                  </a:lnTo>
                  <a:lnTo>
                    <a:pt x="34" y="39"/>
                  </a:lnTo>
                  <a:lnTo>
                    <a:pt x="31" y="38"/>
                  </a:lnTo>
                  <a:lnTo>
                    <a:pt x="30" y="36"/>
                  </a:lnTo>
                  <a:lnTo>
                    <a:pt x="28" y="34"/>
                  </a:lnTo>
                  <a:lnTo>
                    <a:pt x="27" y="34"/>
                  </a:lnTo>
                  <a:lnTo>
                    <a:pt x="27" y="34"/>
                  </a:lnTo>
                  <a:lnTo>
                    <a:pt x="26" y="36"/>
                  </a:lnTo>
                  <a:lnTo>
                    <a:pt x="27" y="37"/>
                  </a:lnTo>
                  <a:lnTo>
                    <a:pt x="26" y="38"/>
                  </a:lnTo>
                  <a:lnTo>
                    <a:pt x="22" y="36"/>
                  </a:lnTo>
                  <a:lnTo>
                    <a:pt x="20" y="36"/>
                  </a:lnTo>
                  <a:lnTo>
                    <a:pt x="21" y="33"/>
                  </a:lnTo>
                  <a:lnTo>
                    <a:pt x="24" y="29"/>
                  </a:lnTo>
                  <a:lnTo>
                    <a:pt x="22" y="28"/>
                  </a:lnTo>
                  <a:lnTo>
                    <a:pt x="20" y="27"/>
                  </a:lnTo>
                  <a:lnTo>
                    <a:pt x="17" y="29"/>
                  </a:lnTo>
                  <a:lnTo>
                    <a:pt x="14" y="30"/>
                  </a:lnTo>
                  <a:lnTo>
                    <a:pt x="11" y="28"/>
                  </a:lnTo>
                  <a:lnTo>
                    <a:pt x="11" y="21"/>
                  </a:lnTo>
                  <a:lnTo>
                    <a:pt x="10" y="17"/>
                  </a:lnTo>
                  <a:lnTo>
                    <a:pt x="8" y="15"/>
                  </a:lnTo>
                  <a:lnTo>
                    <a:pt x="8" y="13"/>
                  </a:lnTo>
                  <a:lnTo>
                    <a:pt x="6" y="11"/>
                  </a:lnTo>
                  <a:lnTo>
                    <a:pt x="3" y="10"/>
                  </a:lnTo>
                  <a:lnTo>
                    <a:pt x="0" y="6"/>
                  </a:lnTo>
                  <a:lnTo>
                    <a:pt x="0" y="4"/>
                  </a:lnTo>
                  <a:lnTo>
                    <a:pt x="0" y="2"/>
                  </a:lnTo>
                  <a:lnTo>
                    <a:pt x="2" y="0"/>
                  </a:lnTo>
                  <a:lnTo>
                    <a:pt x="11" y="5"/>
                  </a:lnTo>
                  <a:lnTo>
                    <a:pt x="16" y="9"/>
                  </a:lnTo>
                  <a:lnTo>
                    <a:pt x="22" y="13"/>
                  </a:lnTo>
                  <a:lnTo>
                    <a:pt x="24" y="17"/>
                  </a:lnTo>
                  <a:lnTo>
                    <a:pt x="25" y="19"/>
                  </a:lnTo>
                  <a:lnTo>
                    <a:pt x="24" y="22"/>
                  </a:lnTo>
                  <a:lnTo>
                    <a:pt x="22" y="24"/>
                  </a:lnTo>
                  <a:lnTo>
                    <a:pt x="24"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5" name="Freeform 1292">
              <a:extLst>
                <a:ext uri="{FF2B5EF4-FFF2-40B4-BE49-F238E27FC236}">
                  <a16:creationId xmlns="" xmlns:a16="http://schemas.microsoft.com/office/drawing/2014/main" id="{D012C4DE-B45F-6FF6-E8D2-DD21878A4748}"/>
                </a:ext>
              </a:extLst>
            </p:cNvPr>
            <p:cNvSpPr>
              <a:spLocks noChangeArrowheads="1"/>
            </p:cNvSpPr>
            <p:nvPr/>
          </p:nvSpPr>
          <p:spPr bwMode="auto">
            <a:xfrm>
              <a:off x="4924179" y="6390907"/>
              <a:ext cx="10990" cy="16487"/>
            </a:xfrm>
            <a:custGeom>
              <a:avLst/>
              <a:gdLst>
                <a:gd name="T0" fmla="*/ 4 w 11"/>
                <a:gd name="T1" fmla="*/ 5 h 12"/>
                <a:gd name="T2" fmla="*/ 6 w 11"/>
                <a:gd name="T3" fmla="*/ 5 h 12"/>
                <a:gd name="T4" fmla="*/ 9 w 11"/>
                <a:gd name="T5" fmla="*/ 5 h 12"/>
                <a:gd name="T6" fmla="*/ 10 w 11"/>
                <a:gd name="T7" fmla="*/ 6 h 12"/>
                <a:gd name="T8" fmla="*/ 7 w 11"/>
                <a:gd name="T9" fmla="*/ 10 h 12"/>
                <a:gd name="T10" fmla="*/ 6 w 11"/>
                <a:gd name="T11" fmla="*/ 11 h 12"/>
                <a:gd name="T12" fmla="*/ 3 w 11"/>
                <a:gd name="T13" fmla="*/ 8 h 12"/>
                <a:gd name="T14" fmla="*/ 1 w 11"/>
                <a:gd name="T15" fmla="*/ 5 h 12"/>
                <a:gd name="T16" fmla="*/ 0 w 11"/>
                <a:gd name="T17" fmla="*/ 3 h 12"/>
                <a:gd name="T18" fmla="*/ 0 w 11"/>
                <a:gd name="T19" fmla="*/ 0 h 12"/>
                <a:gd name="T20" fmla="*/ 0 w 11"/>
                <a:gd name="T21" fmla="*/ 0 h 12"/>
                <a:gd name="T22" fmla="*/ 4 w 11"/>
                <a:gd name="T2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4" y="5"/>
                  </a:moveTo>
                  <a:lnTo>
                    <a:pt x="6" y="5"/>
                  </a:lnTo>
                  <a:lnTo>
                    <a:pt x="9" y="5"/>
                  </a:lnTo>
                  <a:lnTo>
                    <a:pt x="10" y="6"/>
                  </a:lnTo>
                  <a:lnTo>
                    <a:pt x="7" y="10"/>
                  </a:lnTo>
                  <a:lnTo>
                    <a:pt x="6" y="11"/>
                  </a:lnTo>
                  <a:lnTo>
                    <a:pt x="3" y="8"/>
                  </a:lnTo>
                  <a:lnTo>
                    <a:pt x="1" y="5"/>
                  </a:lnTo>
                  <a:lnTo>
                    <a:pt x="0" y="3"/>
                  </a:lnTo>
                  <a:lnTo>
                    <a:pt x="0" y="0"/>
                  </a:lnTo>
                  <a:lnTo>
                    <a:pt x="0"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6" name="Freeform 1293">
              <a:extLst>
                <a:ext uri="{FF2B5EF4-FFF2-40B4-BE49-F238E27FC236}">
                  <a16:creationId xmlns="" xmlns:a16="http://schemas.microsoft.com/office/drawing/2014/main" id="{C459C263-8C21-82B4-3F88-5393E74C8B59}"/>
                </a:ext>
              </a:extLst>
            </p:cNvPr>
            <p:cNvSpPr>
              <a:spLocks noChangeArrowheads="1"/>
            </p:cNvSpPr>
            <p:nvPr/>
          </p:nvSpPr>
          <p:spPr bwMode="auto">
            <a:xfrm>
              <a:off x="3929551" y="6324965"/>
              <a:ext cx="10990" cy="16487"/>
            </a:xfrm>
            <a:custGeom>
              <a:avLst/>
              <a:gdLst>
                <a:gd name="T0" fmla="*/ 0 w 10"/>
                <a:gd name="T1" fmla="*/ 0 h 13"/>
                <a:gd name="T2" fmla="*/ 4 w 10"/>
                <a:gd name="T3" fmla="*/ 1 h 13"/>
                <a:gd name="T4" fmla="*/ 9 w 10"/>
                <a:gd name="T5" fmla="*/ 1 h 13"/>
                <a:gd name="T6" fmla="*/ 8 w 10"/>
                <a:gd name="T7" fmla="*/ 7 h 13"/>
                <a:gd name="T8" fmla="*/ 7 w 10"/>
                <a:gd name="T9" fmla="*/ 11 h 13"/>
                <a:gd name="T10" fmla="*/ 5 w 10"/>
                <a:gd name="T11" fmla="*/ 12 h 13"/>
                <a:gd name="T12" fmla="*/ 4 w 10"/>
                <a:gd name="T13" fmla="*/ 10 h 13"/>
                <a:gd name="T14" fmla="*/ 2 w 10"/>
                <a:gd name="T15" fmla="*/ 5 h 13"/>
                <a:gd name="T16" fmla="*/ 0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0"/>
                  </a:moveTo>
                  <a:lnTo>
                    <a:pt x="4" y="1"/>
                  </a:lnTo>
                  <a:lnTo>
                    <a:pt x="9" y="1"/>
                  </a:lnTo>
                  <a:lnTo>
                    <a:pt x="8" y="7"/>
                  </a:lnTo>
                  <a:lnTo>
                    <a:pt x="7" y="11"/>
                  </a:lnTo>
                  <a:lnTo>
                    <a:pt x="5" y="12"/>
                  </a:lnTo>
                  <a:lnTo>
                    <a:pt x="4" y="10"/>
                  </a:lnTo>
                  <a:lnTo>
                    <a:pt x="2" y="5"/>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7" name="Freeform 1294">
              <a:extLst>
                <a:ext uri="{FF2B5EF4-FFF2-40B4-BE49-F238E27FC236}">
                  <a16:creationId xmlns="" xmlns:a16="http://schemas.microsoft.com/office/drawing/2014/main" id="{500D203A-EB0F-B581-0254-4F96B6582751}"/>
                </a:ext>
              </a:extLst>
            </p:cNvPr>
            <p:cNvSpPr>
              <a:spLocks noChangeArrowheads="1"/>
            </p:cNvSpPr>
            <p:nvPr/>
          </p:nvSpPr>
          <p:spPr bwMode="auto">
            <a:xfrm>
              <a:off x="5731974" y="6308481"/>
              <a:ext cx="21981" cy="16484"/>
            </a:xfrm>
            <a:custGeom>
              <a:avLst/>
              <a:gdLst>
                <a:gd name="T0" fmla="*/ 6 w 16"/>
                <a:gd name="T1" fmla="*/ 11 h 14"/>
                <a:gd name="T2" fmla="*/ 3 w 16"/>
                <a:gd name="T3" fmla="*/ 13 h 14"/>
                <a:gd name="T4" fmla="*/ 0 w 16"/>
                <a:gd name="T5" fmla="*/ 11 h 14"/>
                <a:gd name="T6" fmla="*/ 2 w 16"/>
                <a:gd name="T7" fmla="*/ 9 h 14"/>
                <a:gd name="T8" fmla="*/ 4 w 16"/>
                <a:gd name="T9" fmla="*/ 6 h 14"/>
                <a:gd name="T10" fmla="*/ 7 w 16"/>
                <a:gd name="T11" fmla="*/ 3 h 14"/>
                <a:gd name="T12" fmla="*/ 8 w 16"/>
                <a:gd name="T13" fmla="*/ 1 h 14"/>
                <a:gd name="T14" fmla="*/ 13 w 16"/>
                <a:gd name="T15" fmla="*/ 0 h 14"/>
                <a:gd name="T16" fmla="*/ 15 w 16"/>
                <a:gd name="T17" fmla="*/ 0 h 14"/>
                <a:gd name="T18" fmla="*/ 15 w 16"/>
                <a:gd name="T19" fmla="*/ 1 h 14"/>
                <a:gd name="T20" fmla="*/ 12 w 16"/>
                <a:gd name="T21" fmla="*/ 4 h 14"/>
                <a:gd name="T22" fmla="*/ 6 w 16"/>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6" y="11"/>
                  </a:moveTo>
                  <a:lnTo>
                    <a:pt x="3" y="13"/>
                  </a:lnTo>
                  <a:lnTo>
                    <a:pt x="0" y="11"/>
                  </a:lnTo>
                  <a:lnTo>
                    <a:pt x="2" y="9"/>
                  </a:lnTo>
                  <a:lnTo>
                    <a:pt x="4" y="6"/>
                  </a:lnTo>
                  <a:lnTo>
                    <a:pt x="7" y="3"/>
                  </a:lnTo>
                  <a:lnTo>
                    <a:pt x="8" y="1"/>
                  </a:lnTo>
                  <a:lnTo>
                    <a:pt x="13" y="0"/>
                  </a:lnTo>
                  <a:lnTo>
                    <a:pt x="15" y="0"/>
                  </a:lnTo>
                  <a:lnTo>
                    <a:pt x="15" y="1"/>
                  </a:lnTo>
                  <a:lnTo>
                    <a:pt x="12" y="4"/>
                  </a:lnTo>
                  <a:lnTo>
                    <a:pt x="6"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8" name="Freeform 1295">
              <a:extLst>
                <a:ext uri="{FF2B5EF4-FFF2-40B4-BE49-F238E27FC236}">
                  <a16:creationId xmlns="" xmlns:a16="http://schemas.microsoft.com/office/drawing/2014/main" id="{01D8E95A-71EF-EE8F-21CB-457F13C365D6}"/>
                </a:ext>
              </a:extLst>
            </p:cNvPr>
            <p:cNvSpPr>
              <a:spLocks noChangeArrowheads="1"/>
            </p:cNvSpPr>
            <p:nvPr/>
          </p:nvSpPr>
          <p:spPr bwMode="auto">
            <a:xfrm>
              <a:off x="3929551" y="6259022"/>
              <a:ext cx="10990" cy="38468"/>
            </a:xfrm>
            <a:custGeom>
              <a:avLst/>
              <a:gdLst>
                <a:gd name="T0" fmla="*/ 8 w 9"/>
                <a:gd name="T1" fmla="*/ 22 h 30"/>
                <a:gd name="T2" fmla="*/ 6 w 9"/>
                <a:gd name="T3" fmla="*/ 29 h 30"/>
                <a:gd name="T4" fmla="*/ 5 w 9"/>
                <a:gd name="T5" fmla="*/ 29 h 30"/>
                <a:gd name="T6" fmla="*/ 4 w 9"/>
                <a:gd name="T7" fmla="*/ 26 h 30"/>
                <a:gd name="T8" fmla="*/ 2 w 9"/>
                <a:gd name="T9" fmla="*/ 24 h 30"/>
                <a:gd name="T10" fmla="*/ 0 w 9"/>
                <a:gd name="T11" fmla="*/ 20 h 30"/>
                <a:gd name="T12" fmla="*/ 0 w 9"/>
                <a:gd name="T13" fmla="*/ 12 h 30"/>
                <a:gd name="T14" fmla="*/ 0 w 9"/>
                <a:gd name="T15" fmla="*/ 9 h 30"/>
                <a:gd name="T16" fmla="*/ 0 w 9"/>
                <a:gd name="T17" fmla="*/ 4 h 30"/>
                <a:gd name="T18" fmla="*/ 3 w 9"/>
                <a:gd name="T19" fmla="*/ 0 h 30"/>
                <a:gd name="T20" fmla="*/ 4 w 9"/>
                <a:gd name="T21" fmla="*/ 4 h 30"/>
                <a:gd name="T22" fmla="*/ 5 w 9"/>
                <a:gd name="T23" fmla="*/ 10 h 30"/>
                <a:gd name="T24" fmla="*/ 4 w 9"/>
                <a:gd name="T25" fmla="*/ 13 h 30"/>
                <a:gd name="T26" fmla="*/ 6 w 9"/>
                <a:gd name="T27" fmla="*/ 16 h 30"/>
                <a:gd name="T28" fmla="*/ 8 w 9"/>
                <a:gd name="T29" fmla="*/ 17 h 30"/>
                <a:gd name="T30" fmla="*/ 8 w 9"/>
                <a:gd name="T31" fmla="*/ 20 h 30"/>
                <a:gd name="T32" fmla="*/ 8 w 9"/>
                <a:gd name="T3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0">
                  <a:moveTo>
                    <a:pt x="8" y="22"/>
                  </a:moveTo>
                  <a:lnTo>
                    <a:pt x="6" y="29"/>
                  </a:lnTo>
                  <a:lnTo>
                    <a:pt x="5" y="29"/>
                  </a:lnTo>
                  <a:lnTo>
                    <a:pt x="4" y="26"/>
                  </a:lnTo>
                  <a:lnTo>
                    <a:pt x="2" y="24"/>
                  </a:lnTo>
                  <a:lnTo>
                    <a:pt x="0" y="20"/>
                  </a:lnTo>
                  <a:lnTo>
                    <a:pt x="0" y="12"/>
                  </a:lnTo>
                  <a:lnTo>
                    <a:pt x="0" y="9"/>
                  </a:lnTo>
                  <a:lnTo>
                    <a:pt x="0" y="4"/>
                  </a:lnTo>
                  <a:lnTo>
                    <a:pt x="3" y="0"/>
                  </a:lnTo>
                  <a:lnTo>
                    <a:pt x="4" y="4"/>
                  </a:lnTo>
                  <a:lnTo>
                    <a:pt x="5" y="10"/>
                  </a:lnTo>
                  <a:lnTo>
                    <a:pt x="4" y="13"/>
                  </a:lnTo>
                  <a:lnTo>
                    <a:pt x="6" y="16"/>
                  </a:lnTo>
                  <a:lnTo>
                    <a:pt x="8" y="17"/>
                  </a:lnTo>
                  <a:lnTo>
                    <a:pt x="8" y="20"/>
                  </a:lnTo>
                  <a:lnTo>
                    <a:pt x="8"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09" name="Freeform 1296">
              <a:extLst>
                <a:ext uri="{FF2B5EF4-FFF2-40B4-BE49-F238E27FC236}">
                  <a16:creationId xmlns="" xmlns:a16="http://schemas.microsoft.com/office/drawing/2014/main" id="{B2C2E5F0-840C-DF49-D664-6D2908BAA8BB}"/>
                </a:ext>
              </a:extLst>
            </p:cNvPr>
            <p:cNvSpPr>
              <a:spLocks noChangeArrowheads="1"/>
            </p:cNvSpPr>
            <p:nvPr/>
          </p:nvSpPr>
          <p:spPr bwMode="auto">
            <a:xfrm>
              <a:off x="3891083" y="6226051"/>
              <a:ext cx="10990" cy="10990"/>
            </a:xfrm>
            <a:custGeom>
              <a:avLst/>
              <a:gdLst>
                <a:gd name="T0" fmla="*/ 0 w 10"/>
                <a:gd name="T1" fmla="*/ 0 h 9"/>
                <a:gd name="T2" fmla="*/ 4 w 10"/>
                <a:gd name="T3" fmla="*/ 1 h 9"/>
                <a:gd name="T4" fmla="*/ 6 w 10"/>
                <a:gd name="T5" fmla="*/ 0 h 9"/>
                <a:gd name="T6" fmla="*/ 8 w 10"/>
                <a:gd name="T7" fmla="*/ 3 h 9"/>
                <a:gd name="T8" fmla="*/ 9 w 10"/>
                <a:gd name="T9" fmla="*/ 7 h 9"/>
                <a:gd name="T10" fmla="*/ 9 w 10"/>
                <a:gd name="T11" fmla="*/ 8 h 9"/>
                <a:gd name="T12" fmla="*/ 8 w 10"/>
                <a:gd name="T13" fmla="*/ 8 h 9"/>
                <a:gd name="T14" fmla="*/ 2 w 10"/>
                <a:gd name="T15" fmla="*/ 5 h 9"/>
                <a:gd name="T16" fmla="*/ 0 w 10"/>
                <a:gd name="T17" fmla="*/ 2 h 9"/>
                <a:gd name="T18" fmla="*/ 0 w 10"/>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0" y="0"/>
                  </a:moveTo>
                  <a:lnTo>
                    <a:pt x="4" y="1"/>
                  </a:lnTo>
                  <a:lnTo>
                    <a:pt x="6" y="0"/>
                  </a:lnTo>
                  <a:lnTo>
                    <a:pt x="8" y="3"/>
                  </a:lnTo>
                  <a:lnTo>
                    <a:pt x="9" y="7"/>
                  </a:lnTo>
                  <a:lnTo>
                    <a:pt x="9" y="8"/>
                  </a:lnTo>
                  <a:lnTo>
                    <a:pt x="8" y="8"/>
                  </a:lnTo>
                  <a:lnTo>
                    <a:pt x="2" y="5"/>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0" name="Freeform 1298">
              <a:extLst>
                <a:ext uri="{FF2B5EF4-FFF2-40B4-BE49-F238E27FC236}">
                  <a16:creationId xmlns="" xmlns:a16="http://schemas.microsoft.com/office/drawing/2014/main" id="{28821BF8-4C88-B281-827B-B38541F9F58C}"/>
                </a:ext>
              </a:extLst>
            </p:cNvPr>
            <p:cNvSpPr>
              <a:spLocks noChangeArrowheads="1"/>
            </p:cNvSpPr>
            <p:nvPr/>
          </p:nvSpPr>
          <p:spPr bwMode="auto">
            <a:xfrm>
              <a:off x="3874599" y="6209567"/>
              <a:ext cx="10990" cy="10990"/>
            </a:xfrm>
            <a:custGeom>
              <a:avLst/>
              <a:gdLst>
                <a:gd name="T0" fmla="*/ 6 w 7"/>
                <a:gd name="T1" fmla="*/ 9 h 10"/>
                <a:gd name="T2" fmla="*/ 5 w 7"/>
                <a:gd name="T3" fmla="*/ 9 h 10"/>
                <a:gd name="T4" fmla="*/ 0 w 7"/>
                <a:gd name="T5" fmla="*/ 4 h 10"/>
                <a:gd name="T6" fmla="*/ 1 w 7"/>
                <a:gd name="T7" fmla="*/ 0 h 10"/>
                <a:gd name="T8" fmla="*/ 5 w 7"/>
                <a:gd name="T9" fmla="*/ 4 h 10"/>
                <a:gd name="T10" fmla="*/ 6 w 7"/>
                <a:gd name="T11" fmla="*/ 7 h 10"/>
                <a:gd name="T12" fmla="*/ 6 w 7"/>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9"/>
                  </a:moveTo>
                  <a:lnTo>
                    <a:pt x="5" y="9"/>
                  </a:lnTo>
                  <a:lnTo>
                    <a:pt x="0" y="4"/>
                  </a:lnTo>
                  <a:lnTo>
                    <a:pt x="1" y="0"/>
                  </a:lnTo>
                  <a:lnTo>
                    <a:pt x="5" y="4"/>
                  </a:lnTo>
                  <a:lnTo>
                    <a:pt x="6" y="7"/>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1" name="Freeform 1299">
              <a:extLst>
                <a:ext uri="{FF2B5EF4-FFF2-40B4-BE49-F238E27FC236}">
                  <a16:creationId xmlns="" xmlns:a16="http://schemas.microsoft.com/office/drawing/2014/main" id="{A8692921-118A-785D-D6FC-FEF3A02A58A7}"/>
                </a:ext>
              </a:extLst>
            </p:cNvPr>
            <p:cNvSpPr>
              <a:spLocks noChangeArrowheads="1"/>
            </p:cNvSpPr>
            <p:nvPr/>
          </p:nvSpPr>
          <p:spPr bwMode="auto">
            <a:xfrm>
              <a:off x="4775811" y="6187587"/>
              <a:ext cx="27474" cy="60445"/>
            </a:xfrm>
            <a:custGeom>
              <a:avLst/>
              <a:gdLst>
                <a:gd name="T0" fmla="*/ 12 w 20"/>
                <a:gd name="T1" fmla="*/ 48 h 49"/>
                <a:gd name="T2" fmla="*/ 10 w 20"/>
                <a:gd name="T3" fmla="*/ 48 h 49"/>
                <a:gd name="T4" fmla="*/ 8 w 20"/>
                <a:gd name="T5" fmla="*/ 47 h 49"/>
                <a:gd name="T6" fmla="*/ 3 w 20"/>
                <a:gd name="T7" fmla="*/ 42 h 49"/>
                <a:gd name="T8" fmla="*/ 2 w 20"/>
                <a:gd name="T9" fmla="*/ 40 h 49"/>
                <a:gd name="T10" fmla="*/ 1 w 20"/>
                <a:gd name="T11" fmla="*/ 37 h 49"/>
                <a:gd name="T12" fmla="*/ 1 w 20"/>
                <a:gd name="T13" fmla="*/ 34 h 49"/>
                <a:gd name="T14" fmla="*/ 2 w 20"/>
                <a:gd name="T15" fmla="*/ 31 h 49"/>
                <a:gd name="T16" fmla="*/ 4 w 20"/>
                <a:gd name="T17" fmla="*/ 25 h 49"/>
                <a:gd name="T18" fmla="*/ 1 w 20"/>
                <a:gd name="T19" fmla="*/ 20 h 49"/>
                <a:gd name="T20" fmla="*/ 0 w 20"/>
                <a:gd name="T21" fmla="*/ 18 h 49"/>
                <a:gd name="T22" fmla="*/ 0 w 20"/>
                <a:gd name="T23" fmla="*/ 16 h 49"/>
                <a:gd name="T24" fmla="*/ 2 w 20"/>
                <a:gd name="T25" fmla="*/ 12 h 49"/>
                <a:gd name="T26" fmla="*/ 3 w 20"/>
                <a:gd name="T27" fmla="*/ 10 h 49"/>
                <a:gd name="T28" fmla="*/ 4 w 20"/>
                <a:gd name="T29" fmla="*/ 6 h 49"/>
                <a:gd name="T30" fmla="*/ 8 w 20"/>
                <a:gd name="T31" fmla="*/ 0 h 49"/>
                <a:gd name="T32" fmla="*/ 12 w 20"/>
                <a:gd name="T33" fmla="*/ 1 h 49"/>
                <a:gd name="T34" fmla="*/ 16 w 20"/>
                <a:gd name="T35" fmla="*/ 7 h 49"/>
                <a:gd name="T36" fmla="*/ 17 w 20"/>
                <a:gd name="T37" fmla="*/ 11 h 49"/>
                <a:gd name="T38" fmla="*/ 17 w 20"/>
                <a:gd name="T39" fmla="*/ 14 h 49"/>
                <a:gd name="T40" fmla="*/ 17 w 20"/>
                <a:gd name="T41" fmla="*/ 20 h 49"/>
                <a:gd name="T42" fmla="*/ 18 w 20"/>
                <a:gd name="T43" fmla="*/ 27 h 49"/>
                <a:gd name="T44" fmla="*/ 19 w 20"/>
                <a:gd name="T45" fmla="*/ 33 h 49"/>
                <a:gd name="T46" fmla="*/ 18 w 20"/>
                <a:gd name="T47" fmla="*/ 35 h 49"/>
                <a:gd name="T48" fmla="*/ 16 w 20"/>
                <a:gd name="T49" fmla="*/ 42 h 49"/>
                <a:gd name="T50" fmla="*/ 15 w 20"/>
                <a:gd name="T51" fmla="*/ 45 h 49"/>
                <a:gd name="T52" fmla="*/ 13 w 20"/>
                <a:gd name="T53" fmla="*/ 47 h 49"/>
                <a:gd name="T54" fmla="*/ 12 w 20"/>
                <a:gd name="T55"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9">
                  <a:moveTo>
                    <a:pt x="12" y="48"/>
                  </a:moveTo>
                  <a:lnTo>
                    <a:pt x="10" y="48"/>
                  </a:lnTo>
                  <a:lnTo>
                    <a:pt x="8" y="47"/>
                  </a:lnTo>
                  <a:lnTo>
                    <a:pt x="3" y="42"/>
                  </a:lnTo>
                  <a:lnTo>
                    <a:pt x="2" y="40"/>
                  </a:lnTo>
                  <a:lnTo>
                    <a:pt x="1" y="37"/>
                  </a:lnTo>
                  <a:lnTo>
                    <a:pt x="1" y="34"/>
                  </a:lnTo>
                  <a:lnTo>
                    <a:pt x="2" y="31"/>
                  </a:lnTo>
                  <a:lnTo>
                    <a:pt x="4" y="25"/>
                  </a:lnTo>
                  <a:lnTo>
                    <a:pt x="1" y="20"/>
                  </a:lnTo>
                  <a:lnTo>
                    <a:pt x="0" y="18"/>
                  </a:lnTo>
                  <a:lnTo>
                    <a:pt x="0" y="16"/>
                  </a:lnTo>
                  <a:lnTo>
                    <a:pt x="2" y="12"/>
                  </a:lnTo>
                  <a:lnTo>
                    <a:pt x="3" y="10"/>
                  </a:lnTo>
                  <a:lnTo>
                    <a:pt x="4" y="6"/>
                  </a:lnTo>
                  <a:lnTo>
                    <a:pt x="8" y="0"/>
                  </a:lnTo>
                  <a:lnTo>
                    <a:pt x="12" y="1"/>
                  </a:lnTo>
                  <a:lnTo>
                    <a:pt x="16" y="7"/>
                  </a:lnTo>
                  <a:lnTo>
                    <a:pt x="17" y="11"/>
                  </a:lnTo>
                  <a:lnTo>
                    <a:pt x="17" y="14"/>
                  </a:lnTo>
                  <a:lnTo>
                    <a:pt x="17" y="20"/>
                  </a:lnTo>
                  <a:lnTo>
                    <a:pt x="18" y="27"/>
                  </a:lnTo>
                  <a:lnTo>
                    <a:pt x="19" y="33"/>
                  </a:lnTo>
                  <a:lnTo>
                    <a:pt x="18" y="35"/>
                  </a:lnTo>
                  <a:lnTo>
                    <a:pt x="16" y="42"/>
                  </a:lnTo>
                  <a:lnTo>
                    <a:pt x="15" y="45"/>
                  </a:lnTo>
                  <a:lnTo>
                    <a:pt x="13" y="47"/>
                  </a:lnTo>
                  <a:lnTo>
                    <a:pt x="12" y="4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2" name="Freeform 1301">
              <a:extLst>
                <a:ext uri="{FF2B5EF4-FFF2-40B4-BE49-F238E27FC236}">
                  <a16:creationId xmlns="" xmlns:a16="http://schemas.microsoft.com/office/drawing/2014/main" id="{CCF358EB-BCD0-B259-3443-A7A7FADEF7E7}"/>
                </a:ext>
              </a:extLst>
            </p:cNvPr>
            <p:cNvSpPr>
              <a:spLocks noChangeArrowheads="1"/>
            </p:cNvSpPr>
            <p:nvPr/>
          </p:nvSpPr>
          <p:spPr bwMode="auto">
            <a:xfrm>
              <a:off x="5083542" y="6182090"/>
              <a:ext cx="16484" cy="21981"/>
            </a:xfrm>
            <a:custGeom>
              <a:avLst/>
              <a:gdLst>
                <a:gd name="T0" fmla="*/ 6 w 12"/>
                <a:gd name="T1" fmla="*/ 14 h 16"/>
                <a:gd name="T2" fmla="*/ 4 w 12"/>
                <a:gd name="T3" fmla="*/ 15 h 16"/>
                <a:gd name="T4" fmla="*/ 0 w 12"/>
                <a:gd name="T5" fmla="*/ 10 h 16"/>
                <a:gd name="T6" fmla="*/ 0 w 12"/>
                <a:gd name="T7" fmla="*/ 8 h 16"/>
                <a:gd name="T8" fmla="*/ 1 w 12"/>
                <a:gd name="T9" fmla="*/ 2 h 16"/>
                <a:gd name="T10" fmla="*/ 7 w 12"/>
                <a:gd name="T11" fmla="*/ 0 h 16"/>
                <a:gd name="T12" fmla="*/ 10 w 12"/>
                <a:gd name="T13" fmla="*/ 4 h 16"/>
                <a:gd name="T14" fmla="*/ 11 w 12"/>
                <a:gd name="T15" fmla="*/ 7 h 16"/>
                <a:gd name="T16" fmla="*/ 6 w 12"/>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4"/>
                  </a:moveTo>
                  <a:lnTo>
                    <a:pt x="4" y="15"/>
                  </a:lnTo>
                  <a:lnTo>
                    <a:pt x="0" y="10"/>
                  </a:lnTo>
                  <a:lnTo>
                    <a:pt x="0" y="8"/>
                  </a:lnTo>
                  <a:lnTo>
                    <a:pt x="1" y="2"/>
                  </a:lnTo>
                  <a:lnTo>
                    <a:pt x="7" y="0"/>
                  </a:lnTo>
                  <a:lnTo>
                    <a:pt x="10" y="4"/>
                  </a:lnTo>
                  <a:lnTo>
                    <a:pt x="11" y="7"/>
                  </a:lnTo>
                  <a:lnTo>
                    <a:pt x="6"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3" name="Freeform 1302">
              <a:extLst>
                <a:ext uri="{FF2B5EF4-FFF2-40B4-BE49-F238E27FC236}">
                  <a16:creationId xmlns="" xmlns:a16="http://schemas.microsoft.com/office/drawing/2014/main" id="{06237D6C-3FAF-4FD4-652D-EAC62F21A3B9}"/>
                </a:ext>
              </a:extLst>
            </p:cNvPr>
            <p:cNvSpPr>
              <a:spLocks noChangeArrowheads="1"/>
            </p:cNvSpPr>
            <p:nvPr/>
          </p:nvSpPr>
          <p:spPr bwMode="auto">
            <a:xfrm>
              <a:off x="4055939" y="6160109"/>
              <a:ext cx="27478" cy="21981"/>
            </a:xfrm>
            <a:custGeom>
              <a:avLst/>
              <a:gdLst>
                <a:gd name="T0" fmla="*/ 16 w 20"/>
                <a:gd name="T1" fmla="*/ 15 h 17"/>
                <a:gd name="T2" fmla="*/ 14 w 20"/>
                <a:gd name="T3" fmla="*/ 16 h 17"/>
                <a:gd name="T4" fmla="*/ 11 w 20"/>
                <a:gd name="T5" fmla="*/ 14 h 17"/>
                <a:gd name="T6" fmla="*/ 6 w 20"/>
                <a:gd name="T7" fmla="*/ 11 h 17"/>
                <a:gd name="T8" fmla="*/ 2 w 20"/>
                <a:gd name="T9" fmla="*/ 8 h 17"/>
                <a:gd name="T10" fmla="*/ 0 w 20"/>
                <a:gd name="T11" fmla="*/ 5 h 17"/>
                <a:gd name="T12" fmla="*/ 0 w 20"/>
                <a:gd name="T13" fmla="*/ 2 h 17"/>
                <a:gd name="T14" fmla="*/ 1 w 20"/>
                <a:gd name="T15" fmla="*/ 1 h 17"/>
                <a:gd name="T16" fmla="*/ 4 w 20"/>
                <a:gd name="T17" fmla="*/ 0 h 17"/>
                <a:gd name="T18" fmla="*/ 11 w 20"/>
                <a:gd name="T19" fmla="*/ 0 h 17"/>
                <a:gd name="T20" fmla="*/ 14 w 20"/>
                <a:gd name="T21" fmla="*/ 1 h 17"/>
                <a:gd name="T22" fmla="*/ 18 w 20"/>
                <a:gd name="T23" fmla="*/ 7 h 17"/>
                <a:gd name="T24" fmla="*/ 19 w 20"/>
                <a:gd name="T25" fmla="*/ 9 h 17"/>
                <a:gd name="T26" fmla="*/ 19 w 20"/>
                <a:gd name="T27" fmla="*/ 11 h 17"/>
                <a:gd name="T28" fmla="*/ 19 w 20"/>
                <a:gd name="T29" fmla="*/ 13 h 17"/>
                <a:gd name="T30" fmla="*/ 16 w 20"/>
                <a:gd name="T3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6" y="15"/>
                  </a:moveTo>
                  <a:lnTo>
                    <a:pt x="14" y="16"/>
                  </a:lnTo>
                  <a:lnTo>
                    <a:pt x="11" y="14"/>
                  </a:lnTo>
                  <a:lnTo>
                    <a:pt x="6" y="11"/>
                  </a:lnTo>
                  <a:lnTo>
                    <a:pt x="2" y="8"/>
                  </a:lnTo>
                  <a:lnTo>
                    <a:pt x="0" y="5"/>
                  </a:lnTo>
                  <a:lnTo>
                    <a:pt x="0" y="2"/>
                  </a:lnTo>
                  <a:lnTo>
                    <a:pt x="1" y="1"/>
                  </a:lnTo>
                  <a:lnTo>
                    <a:pt x="4" y="0"/>
                  </a:lnTo>
                  <a:lnTo>
                    <a:pt x="11" y="0"/>
                  </a:lnTo>
                  <a:lnTo>
                    <a:pt x="14" y="1"/>
                  </a:lnTo>
                  <a:lnTo>
                    <a:pt x="18" y="7"/>
                  </a:lnTo>
                  <a:lnTo>
                    <a:pt x="19" y="9"/>
                  </a:lnTo>
                  <a:lnTo>
                    <a:pt x="19" y="11"/>
                  </a:lnTo>
                  <a:lnTo>
                    <a:pt x="19" y="13"/>
                  </a:lnTo>
                  <a:lnTo>
                    <a:pt x="16"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4" name="Freeform 1303">
              <a:extLst>
                <a:ext uri="{FF2B5EF4-FFF2-40B4-BE49-F238E27FC236}">
                  <a16:creationId xmlns="" xmlns:a16="http://schemas.microsoft.com/office/drawing/2014/main" id="{65C78EF6-1E89-DF67-896D-C90F8193B839}"/>
                </a:ext>
              </a:extLst>
            </p:cNvPr>
            <p:cNvSpPr>
              <a:spLocks noChangeArrowheads="1"/>
            </p:cNvSpPr>
            <p:nvPr/>
          </p:nvSpPr>
          <p:spPr bwMode="auto">
            <a:xfrm>
              <a:off x="5237407" y="6149118"/>
              <a:ext cx="27474" cy="38468"/>
            </a:xfrm>
            <a:custGeom>
              <a:avLst/>
              <a:gdLst>
                <a:gd name="T0" fmla="*/ 16 w 20"/>
                <a:gd name="T1" fmla="*/ 30 h 32"/>
                <a:gd name="T2" fmla="*/ 13 w 20"/>
                <a:gd name="T3" fmla="*/ 31 h 32"/>
                <a:gd name="T4" fmla="*/ 10 w 20"/>
                <a:gd name="T5" fmla="*/ 26 h 32"/>
                <a:gd name="T6" fmla="*/ 3 w 20"/>
                <a:gd name="T7" fmla="*/ 19 h 32"/>
                <a:gd name="T8" fmla="*/ 0 w 20"/>
                <a:gd name="T9" fmla="*/ 15 h 32"/>
                <a:gd name="T10" fmla="*/ 0 w 20"/>
                <a:gd name="T11" fmla="*/ 13 h 32"/>
                <a:gd name="T12" fmla="*/ 0 w 20"/>
                <a:gd name="T13" fmla="*/ 9 h 32"/>
                <a:gd name="T14" fmla="*/ 1 w 20"/>
                <a:gd name="T15" fmla="*/ 5 h 32"/>
                <a:gd name="T16" fmla="*/ 3 w 20"/>
                <a:gd name="T17" fmla="*/ 0 h 32"/>
                <a:gd name="T18" fmla="*/ 6 w 20"/>
                <a:gd name="T19" fmla="*/ 0 h 32"/>
                <a:gd name="T20" fmla="*/ 10 w 20"/>
                <a:gd name="T21" fmla="*/ 1 h 32"/>
                <a:gd name="T22" fmla="*/ 13 w 20"/>
                <a:gd name="T23" fmla="*/ 4 h 32"/>
                <a:gd name="T24" fmla="*/ 16 w 20"/>
                <a:gd name="T25" fmla="*/ 13 h 32"/>
                <a:gd name="T26" fmla="*/ 18 w 20"/>
                <a:gd name="T27" fmla="*/ 18 h 32"/>
                <a:gd name="T28" fmla="*/ 19 w 20"/>
                <a:gd name="T29" fmla="*/ 21 h 32"/>
                <a:gd name="T30" fmla="*/ 18 w 20"/>
                <a:gd name="T31" fmla="*/ 22 h 32"/>
                <a:gd name="T32" fmla="*/ 18 w 20"/>
                <a:gd name="T33" fmla="*/ 24 h 32"/>
                <a:gd name="T34" fmla="*/ 18 w 20"/>
                <a:gd name="T35" fmla="*/ 24 h 32"/>
                <a:gd name="T36" fmla="*/ 18 w 20"/>
                <a:gd name="T37" fmla="*/ 26 h 32"/>
                <a:gd name="T38" fmla="*/ 17 w 20"/>
                <a:gd name="T39" fmla="*/ 29 h 32"/>
                <a:gd name="T40" fmla="*/ 16 w 20"/>
                <a:gd name="T4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2">
                  <a:moveTo>
                    <a:pt x="16" y="30"/>
                  </a:moveTo>
                  <a:lnTo>
                    <a:pt x="13" y="31"/>
                  </a:lnTo>
                  <a:lnTo>
                    <a:pt x="10" y="26"/>
                  </a:lnTo>
                  <a:lnTo>
                    <a:pt x="3" y="19"/>
                  </a:lnTo>
                  <a:lnTo>
                    <a:pt x="0" y="15"/>
                  </a:lnTo>
                  <a:lnTo>
                    <a:pt x="0" y="13"/>
                  </a:lnTo>
                  <a:lnTo>
                    <a:pt x="0" y="9"/>
                  </a:lnTo>
                  <a:lnTo>
                    <a:pt x="1" y="5"/>
                  </a:lnTo>
                  <a:lnTo>
                    <a:pt x="3" y="0"/>
                  </a:lnTo>
                  <a:lnTo>
                    <a:pt x="6" y="0"/>
                  </a:lnTo>
                  <a:lnTo>
                    <a:pt x="10" y="1"/>
                  </a:lnTo>
                  <a:lnTo>
                    <a:pt x="13" y="4"/>
                  </a:lnTo>
                  <a:lnTo>
                    <a:pt x="16" y="13"/>
                  </a:lnTo>
                  <a:lnTo>
                    <a:pt x="18" y="18"/>
                  </a:lnTo>
                  <a:lnTo>
                    <a:pt x="19" y="21"/>
                  </a:lnTo>
                  <a:lnTo>
                    <a:pt x="18" y="22"/>
                  </a:lnTo>
                  <a:lnTo>
                    <a:pt x="18" y="24"/>
                  </a:lnTo>
                  <a:lnTo>
                    <a:pt x="18" y="24"/>
                  </a:lnTo>
                  <a:lnTo>
                    <a:pt x="18" y="26"/>
                  </a:lnTo>
                  <a:lnTo>
                    <a:pt x="17" y="29"/>
                  </a:lnTo>
                  <a:lnTo>
                    <a:pt x="16" y="3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5" name="Freeform 1304">
              <a:extLst>
                <a:ext uri="{FF2B5EF4-FFF2-40B4-BE49-F238E27FC236}">
                  <a16:creationId xmlns="" xmlns:a16="http://schemas.microsoft.com/office/drawing/2014/main" id="{2F2DF114-0D70-849F-3E38-9B8200E61509}"/>
                </a:ext>
              </a:extLst>
            </p:cNvPr>
            <p:cNvSpPr>
              <a:spLocks noChangeArrowheads="1"/>
            </p:cNvSpPr>
            <p:nvPr/>
          </p:nvSpPr>
          <p:spPr bwMode="auto">
            <a:xfrm>
              <a:off x="4160349" y="6132635"/>
              <a:ext cx="27474" cy="27474"/>
            </a:xfrm>
            <a:custGeom>
              <a:avLst/>
              <a:gdLst>
                <a:gd name="T0" fmla="*/ 15 w 20"/>
                <a:gd name="T1" fmla="*/ 22 h 23"/>
                <a:gd name="T2" fmla="*/ 13 w 20"/>
                <a:gd name="T3" fmla="*/ 22 h 23"/>
                <a:gd name="T4" fmla="*/ 12 w 20"/>
                <a:gd name="T5" fmla="*/ 20 h 23"/>
                <a:gd name="T6" fmla="*/ 1 w 20"/>
                <a:gd name="T7" fmla="*/ 15 h 23"/>
                <a:gd name="T8" fmla="*/ 0 w 20"/>
                <a:gd name="T9" fmla="*/ 13 h 23"/>
                <a:gd name="T10" fmla="*/ 1 w 20"/>
                <a:gd name="T11" fmla="*/ 11 h 23"/>
                <a:gd name="T12" fmla="*/ 5 w 20"/>
                <a:gd name="T13" fmla="*/ 8 h 23"/>
                <a:gd name="T14" fmla="*/ 7 w 20"/>
                <a:gd name="T15" fmla="*/ 5 h 23"/>
                <a:gd name="T16" fmla="*/ 10 w 20"/>
                <a:gd name="T17" fmla="*/ 0 h 23"/>
                <a:gd name="T18" fmla="*/ 15 w 20"/>
                <a:gd name="T19" fmla="*/ 3 h 23"/>
                <a:gd name="T20" fmla="*/ 18 w 20"/>
                <a:gd name="T21" fmla="*/ 5 h 23"/>
                <a:gd name="T22" fmla="*/ 18 w 20"/>
                <a:gd name="T23" fmla="*/ 7 h 23"/>
                <a:gd name="T24" fmla="*/ 19 w 20"/>
                <a:gd name="T25" fmla="*/ 9 h 23"/>
                <a:gd name="T26" fmla="*/ 18 w 20"/>
                <a:gd name="T27" fmla="*/ 16 h 23"/>
                <a:gd name="T28" fmla="*/ 17 w 20"/>
                <a:gd name="T29" fmla="*/ 17 h 23"/>
                <a:gd name="T30" fmla="*/ 15 w 20"/>
                <a:gd name="T3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3">
                  <a:moveTo>
                    <a:pt x="15" y="22"/>
                  </a:moveTo>
                  <a:lnTo>
                    <a:pt x="13" y="22"/>
                  </a:lnTo>
                  <a:lnTo>
                    <a:pt x="12" y="20"/>
                  </a:lnTo>
                  <a:lnTo>
                    <a:pt x="1" y="15"/>
                  </a:lnTo>
                  <a:lnTo>
                    <a:pt x="0" y="13"/>
                  </a:lnTo>
                  <a:lnTo>
                    <a:pt x="1" y="11"/>
                  </a:lnTo>
                  <a:lnTo>
                    <a:pt x="5" y="8"/>
                  </a:lnTo>
                  <a:lnTo>
                    <a:pt x="7" y="5"/>
                  </a:lnTo>
                  <a:lnTo>
                    <a:pt x="10" y="0"/>
                  </a:lnTo>
                  <a:lnTo>
                    <a:pt x="15" y="3"/>
                  </a:lnTo>
                  <a:lnTo>
                    <a:pt x="18" y="5"/>
                  </a:lnTo>
                  <a:lnTo>
                    <a:pt x="18" y="7"/>
                  </a:lnTo>
                  <a:lnTo>
                    <a:pt x="19" y="9"/>
                  </a:lnTo>
                  <a:lnTo>
                    <a:pt x="18" y="16"/>
                  </a:lnTo>
                  <a:lnTo>
                    <a:pt x="17" y="17"/>
                  </a:lnTo>
                  <a:lnTo>
                    <a:pt x="15" y="2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6" name="Freeform 1305">
              <a:extLst>
                <a:ext uri="{FF2B5EF4-FFF2-40B4-BE49-F238E27FC236}">
                  <a16:creationId xmlns="" xmlns:a16="http://schemas.microsoft.com/office/drawing/2014/main" id="{E4DF6F96-8A8F-8222-54FB-FBDAC2F4F77C}"/>
                </a:ext>
              </a:extLst>
            </p:cNvPr>
            <p:cNvSpPr>
              <a:spLocks noChangeArrowheads="1"/>
            </p:cNvSpPr>
            <p:nvPr/>
          </p:nvSpPr>
          <p:spPr bwMode="auto">
            <a:xfrm>
              <a:off x="4231785" y="6110654"/>
              <a:ext cx="21981" cy="32971"/>
            </a:xfrm>
            <a:custGeom>
              <a:avLst/>
              <a:gdLst>
                <a:gd name="T0" fmla="*/ 13 w 16"/>
                <a:gd name="T1" fmla="*/ 20 h 28"/>
                <a:gd name="T2" fmla="*/ 12 w 16"/>
                <a:gd name="T3" fmla="*/ 23 h 28"/>
                <a:gd name="T4" fmla="*/ 11 w 16"/>
                <a:gd name="T5" fmla="*/ 24 h 28"/>
                <a:gd name="T6" fmla="*/ 9 w 16"/>
                <a:gd name="T7" fmla="*/ 27 h 28"/>
                <a:gd name="T8" fmla="*/ 7 w 16"/>
                <a:gd name="T9" fmla="*/ 27 h 28"/>
                <a:gd name="T10" fmla="*/ 6 w 16"/>
                <a:gd name="T11" fmla="*/ 25 h 28"/>
                <a:gd name="T12" fmla="*/ 5 w 16"/>
                <a:gd name="T13" fmla="*/ 22 h 28"/>
                <a:gd name="T14" fmla="*/ 4 w 16"/>
                <a:gd name="T15" fmla="*/ 21 h 28"/>
                <a:gd name="T16" fmla="*/ 4 w 16"/>
                <a:gd name="T17" fmla="*/ 21 h 28"/>
                <a:gd name="T18" fmla="*/ 2 w 16"/>
                <a:gd name="T19" fmla="*/ 24 h 28"/>
                <a:gd name="T20" fmla="*/ 1 w 16"/>
                <a:gd name="T21" fmla="*/ 24 h 28"/>
                <a:gd name="T22" fmla="*/ 0 w 16"/>
                <a:gd name="T23" fmla="*/ 23 h 28"/>
                <a:gd name="T24" fmla="*/ 0 w 16"/>
                <a:gd name="T25" fmla="*/ 19 h 28"/>
                <a:gd name="T26" fmla="*/ 0 w 16"/>
                <a:gd name="T27" fmla="*/ 15 h 28"/>
                <a:gd name="T28" fmla="*/ 1 w 16"/>
                <a:gd name="T29" fmla="*/ 8 h 28"/>
                <a:gd name="T30" fmla="*/ 1 w 16"/>
                <a:gd name="T31" fmla="*/ 6 h 28"/>
                <a:gd name="T32" fmla="*/ 0 w 16"/>
                <a:gd name="T33" fmla="*/ 4 h 28"/>
                <a:gd name="T34" fmla="*/ 1 w 16"/>
                <a:gd name="T35" fmla="*/ 2 h 28"/>
                <a:gd name="T36" fmla="*/ 2 w 16"/>
                <a:gd name="T37" fmla="*/ 1 h 28"/>
                <a:gd name="T38" fmla="*/ 4 w 16"/>
                <a:gd name="T39" fmla="*/ 0 h 28"/>
                <a:gd name="T40" fmla="*/ 7 w 16"/>
                <a:gd name="T41" fmla="*/ 1 h 28"/>
                <a:gd name="T42" fmla="*/ 10 w 16"/>
                <a:gd name="T43" fmla="*/ 3 h 28"/>
                <a:gd name="T44" fmla="*/ 11 w 16"/>
                <a:gd name="T45" fmla="*/ 7 h 28"/>
                <a:gd name="T46" fmla="*/ 13 w 16"/>
                <a:gd name="T47" fmla="*/ 10 h 28"/>
                <a:gd name="T48" fmla="*/ 15 w 16"/>
                <a:gd name="T49" fmla="*/ 12 h 28"/>
                <a:gd name="T50" fmla="*/ 13 w 16"/>
                <a:gd name="T5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8">
                  <a:moveTo>
                    <a:pt x="13" y="20"/>
                  </a:moveTo>
                  <a:lnTo>
                    <a:pt x="12" y="23"/>
                  </a:lnTo>
                  <a:lnTo>
                    <a:pt x="11" y="24"/>
                  </a:lnTo>
                  <a:lnTo>
                    <a:pt x="9" y="27"/>
                  </a:lnTo>
                  <a:lnTo>
                    <a:pt x="7" y="27"/>
                  </a:lnTo>
                  <a:lnTo>
                    <a:pt x="6" y="25"/>
                  </a:lnTo>
                  <a:lnTo>
                    <a:pt x="5" y="22"/>
                  </a:lnTo>
                  <a:lnTo>
                    <a:pt x="4" y="21"/>
                  </a:lnTo>
                  <a:lnTo>
                    <a:pt x="4" y="21"/>
                  </a:lnTo>
                  <a:lnTo>
                    <a:pt x="2" y="24"/>
                  </a:lnTo>
                  <a:lnTo>
                    <a:pt x="1" y="24"/>
                  </a:lnTo>
                  <a:lnTo>
                    <a:pt x="0" y="23"/>
                  </a:lnTo>
                  <a:lnTo>
                    <a:pt x="0" y="19"/>
                  </a:lnTo>
                  <a:lnTo>
                    <a:pt x="0" y="15"/>
                  </a:lnTo>
                  <a:lnTo>
                    <a:pt x="1" y="8"/>
                  </a:lnTo>
                  <a:lnTo>
                    <a:pt x="1" y="6"/>
                  </a:lnTo>
                  <a:lnTo>
                    <a:pt x="0" y="4"/>
                  </a:lnTo>
                  <a:lnTo>
                    <a:pt x="1" y="2"/>
                  </a:lnTo>
                  <a:lnTo>
                    <a:pt x="2" y="1"/>
                  </a:lnTo>
                  <a:lnTo>
                    <a:pt x="4" y="0"/>
                  </a:lnTo>
                  <a:lnTo>
                    <a:pt x="7" y="1"/>
                  </a:lnTo>
                  <a:lnTo>
                    <a:pt x="10" y="3"/>
                  </a:lnTo>
                  <a:lnTo>
                    <a:pt x="11" y="7"/>
                  </a:lnTo>
                  <a:lnTo>
                    <a:pt x="13" y="10"/>
                  </a:lnTo>
                  <a:lnTo>
                    <a:pt x="15" y="12"/>
                  </a:lnTo>
                  <a:lnTo>
                    <a:pt x="13"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7" name="Freeform 1306">
              <a:extLst>
                <a:ext uri="{FF2B5EF4-FFF2-40B4-BE49-F238E27FC236}">
                  <a16:creationId xmlns="" xmlns:a16="http://schemas.microsoft.com/office/drawing/2014/main" id="{C324396C-F778-5C8E-6304-5CE6E313907B}"/>
                </a:ext>
              </a:extLst>
            </p:cNvPr>
            <p:cNvSpPr>
              <a:spLocks noChangeArrowheads="1"/>
            </p:cNvSpPr>
            <p:nvPr/>
          </p:nvSpPr>
          <p:spPr bwMode="auto">
            <a:xfrm>
              <a:off x="4242775" y="6099663"/>
              <a:ext cx="10990" cy="21981"/>
            </a:xfrm>
            <a:custGeom>
              <a:avLst/>
              <a:gdLst>
                <a:gd name="T0" fmla="*/ 8 w 9"/>
                <a:gd name="T1" fmla="*/ 11 h 17"/>
                <a:gd name="T2" fmla="*/ 8 w 9"/>
                <a:gd name="T3" fmla="*/ 16 h 17"/>
                <a:gd name="T4" fmla="*/ 4 w 9"/>
                <a:gd name="T5" fmla="*/ 14 h 17"/>
                <a:gd name="T6" fmla="*/ 2 w 9"/>
                <a:gd name="T7" fmla="*/ 13 h 17"/>
                <a:gd name="T8" fmla="*/ 0 w 9"/>
                <a:gd name="T9" fmla="*/ 8 h 17"/>
                <a:gd name="T10" fmla="*/ 0 w 9"/>
                <a:gd name="T11" fmla="*/ 7 h 17"/>
                <a:gd name="T12" fmla="*/ 1 w 9"/>
                <a:gd name="T13" fmla="*/ 6 h 17"/>
                <a:gd name="T14" fmla="*/ 2 w 9"/>
                <a:gd name="T15" fmla="*/ 2 h 17"/>
                <a:gd name="T16" fmla="*/ 3 w 9"/>
                <a:gd name="T17" fmla="*/ 0 h 17"/>
                <a:gd name="T18" fmla="*/ 6 w 9"/>
                <a:gd name="T19" fmla="*/ 2 h 17"/>
                <a:gd name="T20" fmla="*/ 7 w 9"/>
                <a:gd name="T21" fmla="*/ 4 h 17"/>
                <a:gd name="T22" fmla="*/ 8 w 9"/>
                <a:gd name="T23" fmla="*/ 8 h 17"/>
                <a:gd name="T24" fmla="*/ 8 w 9"/>
                <a:gd name="T2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7">
                  <a:moveTo>
                    <a:pt x="8" y="11"/>
                  </a:moveTo>
                  <a:lnTo>
                    <a:pt x="8" y="16"/>
                  </a:lnTo>
                  <a:lnTo>
                    <a:pt x="4" y="14"/>
                  </a:lnTo>
                  <a:lnTo>
                    <a:pt x="2" y="13"/>
                  </a:lnTo>
                  <a:lnTo>
                    <a:pt x="0" y="8"/>
                  </a:lnTo>
                  <a:lnTo>
                    <a:pt x="0" y="7"/>
                  </a:lnTo>
                  <a:lnTo>
                    <a:pt x="1" y="6"/>
                  </a:lnTo>
                  <a:lnTo>
                    <a:pt x="2" y="2"/>
                  </a:lnTo>
                  <a:lnTo>
                    <a:pt x="3" y="0"/>
                  </a:lnTo>
                  <a:lnTo>
                    <a:pt x="6" y="2"/>
                  </a:lnTo>
                  <a:lnTo>
                    <a:pt x="7" y="4"/>
                  </a:lnTo>
                  <a:lnTo>
                    <a:pt x="8" y="8"/>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8" name="Freeform 1307">
              <a:extLst>
                <a:ext uri="{FF2B5EF4-FFF2-40B4-BE49-F238E27FC236}">
                  <a16:creationId xmlns="" xmlns:a16="http://schemas.microsoft.com/office/drawing/2014/main" id="{E9AB2B60-2545-C4C5-C520-758F5D134113}"/>
                </a:ext>
              </a:extLst>
            </p:cNvPr>
            <p:cNvSpPr>
              <a:spLocks noChangeArrowheads="1"/>
            </p:cNvSpPr>
            <p:nvPr/>
          </p:nvSpPr>
          <p:spPr bwMode="auto">
            <a:xfrm>
              <a:off x="4621945" y="6072186"/>
              <a:ext cx="10990" cy="21981"/>
            </a:xfrm>
            <a:custGeom>
              <a:avLst/>
              <a:gdLst>
                <a:gd name="T0" fmla="*/ 9 w 10"/>
                <a:gd name="T1" fmla="*/ 14 h 16"/>
                <a:gd name="T2" fmla="*/ 6 w 10"/>
                <a:gd name="T3" fmla="*/ 15 h 16"/>
                <a:gd name="T4" fmla="*/ 5 w 10"/>
                <a:gd name="T5" fmla="*/ 11 h 16"/>
                <a:gd name="T6" fmla="*/ 4 w 10"/>
                <a:gd name="T7" fmla="*/ 11 h 16"/>
                <a:gd name="T8" fmla="*/ 3 w 10"/>
                <a:gd name="T9" fmla="*/ 8 h 16"/>
                <a:gd name="T10" fmla="*/ 0 w 10"/>
                <a:gd name="T11" fmla="*/ 8 h 16"/>
                <a:gd name="T12" fmla="*/ 0 w 10"/>
                <a:gd name="T13" fmla="*/ 4 h 16"/>
                <a:gd name="T14" fmla="*/ 1 w 10"/>
                <a:gd name="T15" fmla="*/ 2 h 16"/>
                <a:gd name="T16" fmla="*/ 4 w 10"/>
                <a:gd name="T17" fmla="*/ 0 h 16"/>
                <a:gd name="T18" fmla="*/ 5 w 10"/>
                <a:gd name="T19" fmla="*/ 1 h 16"/>
                <a:gd name="T20" fmla="*/ 8 w 10"/>
                <a:gd name="T21" fmla="*/ 4 h 16"/>
                <a:gd name="T22" fmla="*/ 9 w 10"/>
                <a:gd name="T23" fmla="*/ 8 h 16"/>
                <a:gd name="T24" fmla="*/ 9 w 10"/>
                <a:gd name="T25" fmla="*/ 12 h 16"/>
                <a:gd name="T26" fmla="*/ 9 w 10"/>
                <a:gd name="T2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6">
                  <a:moveTo>
                    <a:pt x="9" y="14"/>
                  </a:moveTo>
                  <a:lnTo>
                    <a:pt x="6" y="15"/>
                  </a:lnTo>
                  <a:lnTo>
                    <a:pt x="5" y="11"/>
                  </a:lnTo>
                  <a:lnTo>
                    <a:pt x="4" y="11"/>
                  </a:lnTo>
                  <a:lnTo>
                    <a:pt x="3" y="8"/>
                  </a:lnTo>
                  <a:lnTo>
                    <a:pt x="0" y="8"/>
                  </a:lnTo>
                  <a:lnTo>
                    <a:pt x="0" y="4"/>
                  </a:lnTo>
                  <a:lnTo>
                    <a:pt x="1" y="2"/>
                  </a:lnTo>
                  <a:lnTo>
                    <a:pt x="4" y="0"/>
                  </a:lnTo>
                  <a:lnTo>
                    <a:pt x="5" y="1"/>
                  </a:lnTo>
                  <a:lnTo>
                    <a:pt x="8" y="4"/>
                  </a:lnTo>
                  <a:lnTo>
                    <a:pt x="9" y="8"/>
                  </a:lnTo>
                  <a:lnTo>
                    <a:pt x="9" y="12"/>
                  </a:lnTo>
                  <a:lnTo>
                    <a:pt x="9" y="1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19" name="Freeform 1308">
              <a:extLst>
                <a:ext uri="{FF2B5EF4-FFF2-40B4-BE49-F238E27FC236}">
                  <a16:creationId xmlns="" xmlns:a16="http://schemas.microsoft.com/office/drawing/2014/main" id="{7B49928E-05E1-058B-CC9D-BBCA788E052C}"/>
                </a:ext>
              </a:extLst>
            </p:cNvPr>
            <p:cNvSpPr>
              <a:spLocks noChangeArrowheads="1"/>
            </p:cNvSpPr>
            <p:nvPr/>
          </p:nvSpPr>
          <p:spPr bwMode="auto">
            <a:xfrm>
              <a:off x="5078045" y="6072186"/>
              <a:ext cx="49458" cy="60449"/>
            </a:xfrm>
            <a:custGeom>
              <a:avLst/>
              <a:gdLst>
                <a:gd name="T0" fmla="*/ 6 w 38"/>
                <a:gd name="T1" fmla="*/ 49 h 50"/>
                <a:gd name="T2" fmla="*/ 3 w 38"/>
                <a:gd name="T3" fmla="*/ 49 h 50"/>
                <a:gd name="T4" fmla="*/ 1 w 38"/>
                <a:gd name="T5" fmla="*/ 48 h 50"/>
                <a:gd name="T6" fmla="*/ 0 w 38"/>
                <a:gd name="T7" fmla="*/ 45 h 50"/>
                <a:gd name="T8" fmla="*/ 0 w 38"/>
                <a:gd name="T9" fmla="*/ 42 h 50"/>
                <a:gd name="T10" fmla="*/ 0 w 38"/>
                <a:gd name="T11" fmla="*/ 40 h 50"/>
                <a:gd name="T12" fmla="*/ 1 w 38"/>
                <a:gd name="T13" fmla="*/ 39 h 50"/>
                <a:gd name="T14" fmla="*/ 3 w 38"/>
                <a:gd name="T15" fmla="*/ 36 h 50"/>
                <a:gd name="T16" fmla="*/ 5 w 38"/>
                <a:gd name="T17" fmla="*/ 31 h 50"/>
                <a:gd name="T18" fmla="*/ 8 w 38"/>
                <a:gd name="T19" fmla="*/ 27 h 50"/>
                <a:gd name="T20" fmla="*/ 15 w 38"/>
                <a:gd name="T21" fmla="*/ 24 h 50"/>
                <a:gd name="T22" fmla="*/ 16 w 38"/>
                <a:gd name="T23" fmla="*/ 23 h 50"/>
                <a:gd name="T24" fmla="*/ 19 w 38"/>
                <a:gd name="T25" fmla="*/ 14 h 50"/>
                <a:gd name="T26" fmla="*/ 20 w 38"/>
                <a:gd name="T27" fmla="*/ 12 h 50"/>
                <a:gd name="T28" fmla="*/ 24 w 38"/>
                <a:gd name="T29" fmla="*/ 12 h 50"/>
                <a:gd name="T30" fmla="*/ 24 w 38"/>
                <a:gd name="T31" fmla="*/ 10 h 50"/>
                <a:gd name="T32" fmla="*/ 22 w 38"/>
                <a:gd name="T33" fmla="*/ 8 h 50"/>
                <a:gd name="T34" fmla="*/ 22 w 38"/>
                <a:gd name="T35" fmla="*/ 5 h 50"/>
                <a:gd name="T36" fmla="*/ 24 w 38"/>
                <a:gd name="T37" fmla="*/ 3 h 50"/>
                <a:gd name="T38" fmla="*/ 25 w 38"/>
                <a:gd name="T39" fmla="*/ 2 h 50"/>
                <a:gd name="T40" fmla="*/ 30 w 38"/>
                <a:gd name="T41" fmla="*/ 0 h 50"/>
                <a:gd name="T42" fmla="*/ 34 w 38"/>
                <a:gd name="T43" fmla="*/ 0 h 50"/>
                <a:gd name="T44" fmla="*/ 35 w 38"/>
                <a:gd name="T45" fmla="*/ 1 h 50"/>
                <a:gd name="T46" fmla="*/ 36 w 38"/>
                <a:gd name="T47" fmla="*/ 3 h 50"/>
                <a:gd name="T48" fmla="*/ 37 w 38"/>
                <a:gd name="T49" fmla="*/ 7 h 50"/>
                <a:gd name="T50" fmla="*/ 37 w 38"/>
                <a:gd name="T51" fmla="*/ 7 h 50"/>
                <a:gd name="T52" fmla="*/ 35 w 38"/>
                <a:gd name="T53" fmla="*/ 11 h 50"/>
                <a:gd name="T54" fmla="*/ 30 w 38"/>
                <a:gd name="T55" fmla="*/ 17 h 50"/>
                <a:gd name="T56" fmla="*/ 27 w 38"/>
                <a:gd name="T57" fmla="*/ 22 h 50"/>
                <a:gd name="T58" fmla="*/ 26 w 38"/>
                <a:gd name="T59" fmla="*/ 23 h 50"/>
                <a:gd name="T60" fmla="*/ 26 w 38"/>
                <a:gd name="T61" fmla="*/ 25 h 50"/>
                <a:gd name="T62" fmla="*/ 25 w 38"/>
                <a:gd name="T63" fmla="*/ 28 h 50"/>
                <a:gd name="T64" fmla="*/ 22 w 38"/>
                <a:gd name="T65" fmla="*/ 34 h 50"/>
                <a:gd name="T66" fmla="*/ 19 w 38"/>
                <a:gd name="T67" fmla="*/ 39 h 50"/>
                <a:gd name="T68" fmla="*/ 18 w 38"/>
                <a:gd name="T69" fmla="*/ 42 h 50"/>
                <a:gd name="T70" fmla="*/ 11 w 38"/>
                <a:gd name="T71" fmla="*/ 45 h 50"/>
                <a:gd name="T72" fmla="*/ 6 w 38"/>
                <a:gd name="T73"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0">
                  <a:moveTo>
                    <a:pt x="6" y="49"/>
                  </a:moveTo>
                  <a:lnTo>
                    <a:pt x="3" y="49"/>
                  </a:lnTo>
                  <a:lnTo>
                    <a:pt x="1" y="48"/>
                  </a:lnTo>
                  <a:lnTo>
                    <a:pt x="0" y="45"/>
                  </a:lnTo>
                  <a:lnTo>
                    <a:pt x="0" y="42"/>
                  </a:lnTo>
                  <a:lnTo>
                    <a:pt x="0" y="40"/>
                  </a:lnTo>
                  <a:lnTo>
                    <a:pt x="1" y="39"/>
                  </a:lnTo>
                  <a:lnTo>
                    <a:pt x="3" y="36"/>
                  </a:lnTo>
                  <a:lnTo>
                    <a:pt x="5" y="31"/>
                  </a:lnTo>
                  <a:lnTo>
                    <a:pt x="8" y="27"/>
                  </a:lnTo>
                  <a:lnTo>
                    <a:pt x="15" y="24"/>
                  </a:lnTo>
                  <a:lnTo>
                    <a:pt x="16" y="23"/>
                  </a:lnTo>
                  <a:lnTo>
                    <a:pt x="19" y="14"/>
                  </a:lnTo>
                  <a:lnTo>
                    <a:pt x="20" y="12"/>
                  </a:lnTo>
                  <a:lnTo>
                    <a:pt x="24" y="12"/>
                  </a:lnTo>
                  <a:lnTo>
                    <a:pt x="24" y="10"/>
                  </a:lnTo>
                  <a:lnTo>
                    <a:pt x="22" y="8"/>
                  </a:lnTo>
                  <a:lnTo>
                    <a:pt x="22" y="5"/>
                  </a:lnTo>
                  <a:lnTo>
                    <a:pt x="24" y="3"/>
                  </a:lnTo>
                  <a:lnTo>
                    <a:pt x="25" y="2"/>
                  </a:lnTo>
                  <a:lnTo>
                    <a:pt x="30" y="0"/>
                  </a:lnTo>
                  <a:lnTo>
                    <a:pt x="34" y="0"/>
                  </a:lnTo>
                  <a:lnTo>
                    <a:pt x="35" y="1"/>
                  </a:lnTo>
                  <a:lnTo>
                    <a:pt x="36" y="3"/>
                  </a:lnTo>
                  <a:lnTo>
                    <a:pt x="37" y="7"/>
                  </a:lnTo>
                  <a:lnTo>
                    <a:pt x="37" y="7"/>
                  </a:lnTo>
                  <a:lnTo>
                    <a:pt x="35" y="11"/>
                  </a:lnTo>
                  <a:lnTo>
                    <a:pt x="30" y="17"/>
                  </a:lnTo>
                  <a:lnTo>
                    <a:pt x="27" y="22"/>
                  </a:lnTo>
                  <a:lnTo>
                    <a:pt x="26" y="23"/>
                  </a:lnTo>
                  <a:lnTo>
                    <a:pt x="26" y="25"/>
                  </a:lnTo>
                  <a:lnTo>
                    <a:pt x="25" y="28"/>
                  </a:lnTo>
                  <a:lnTo>
                    <a:pt x="22" y="34"/>
                  </a:lnTo>
                  <a:lnTo>
                    <a:pt x="19" y="39"/>
                  </a:lnTo>
                  <a:lnTo>
                    <a:pt x="18" y="42"/>
                  </a:lnTo>
                  <a:lnTo>
                    <a:pt x="11" y="45"/>
                  </a:lnTo>
                  <a:lnTo>
                    <a:pt x="6"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0" name="Freeform 1309">
              <a:extLst>
                <a:ext uri="{FF2B5EF4-FFF2-40B4-BE49-F238E27FC236}">
                  <a16:creationId xmlns="" xmlns:a16="http://schemas.microsoft.com/office/drawing/2014/main" id="{EB5E8125-8446-EBC6-0937-A1913D09AFF9}"/>
                </a:ext>
              </a:extLst>
            </p:cNvPr>
            <p:cNvSpPr>
              <a:spLocks noChangeArrowheads="1"/>
            </p:cNvSpPr>
            <p:nvPr/>
          </p:nvSpPr>
          <p:spPr bwMode="auto">
            <a:xfrm>
              <a:off x="4632936" y="6066692"/>
              <a:ext cx="10990" cy="21981"/>
            </a:xfrm>
            <a:custGeom>
              <a:avLst/>
              <a:gdLst>
                <a:gd name="T0" fmla="*/ 9 w 11"/>
                <a:gd name="T1" fmla="*/ 1 h 17"/>
                <a:gd name="T2" fmla="*/ 10 w 11"/>
                <a:gd name="T3" fmla="*/ 7 h 17"/>
                <a:gd name="T4" fmla="*/ 7 w 11"/>
                <a:gd name="T5" fmla="*/ 14 h 17"/>
                <a:gd name="T6" fmla="*/ 6 w 11"/>
                <a:gd name="T7" fmla="*/ 16 h 17"/>
                <a:gd name="T8" fmla="*/ 5 w 11"/>
                <a:gd name="T9" fmla="*/ 16 h 17"/>
                <a:gd name="T10" fmla="*/ 4 w 11"/>
                <a:gd name="T11" fmla="*/ 16 h 17"/>
                <a:gd name="T12" fmla="*/ 1 w 11"/>
                <a:gd name="T13" fmla="*/ 9 h 17"/>
                <a:gd name="T14" fmla="*/ 0 w 11"/>
                <a:gd name="T15" fmla="*/ 6 h 17"/>
                <a:gd name="T16" fmla="*/ 1 w 11"/>
                <a:gd name="T17" fmla="*/ 4 h 17"/>
                <a:gd name="T18" fmla="*/ 4 w 11"/>
                <a:gd name="T19" fmla="*/ 2 h 17"/>
                <a:gd name="T20" fmla="*/ 6 w 11"/>
                <a:gd name="T21" fmla="*/ 1 h 17"/>
                <a:gd name="T22" fmla="*/ 8 w 11"/>
                <a:gd name="T23" fmla="*/ 2 h 17"/>
                <a:gd name="T24" fmla="*/ 8 w 11"/>
                <a:gd name="T25" fmla="*/ 0 h 17"/>
                <a:gd name="T26" fmla="*/ 9 w 11"/>
                <a:gd name="T2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
                  <a:moveTo>
                    <a:pt x="9" y="1"/>
                  </a:moveTo>
                  <a:lnTo>
                    <a:pt x="10" y="7"/>
                  </a:lnTo>
                  <a:lnTo>
                    <a:pt x="7" y="14"/>
                  </a:lnTo>
                  <a:lnTo>
                    <a:pt x="6" y="16"/>
                  </a:lnTo>
                  <a:lnTo>
                    <a:pt x="5" y="16"/>
                  </a:lnTo>
                  <a:lnTo>
                    <a:pt x="4" y="16"/>
                  </a:lnTo>
                  <a:lnTo>
                    <a:pt x="1" y="9"/>
                  </a:lnTo>
                  <a:lnTo>
                    <a:pt x="0" y="6"/>
                  </a:lnTo>
                  <a:lnTo>
                    <a:pt x="1" y="4"/>
                  </a:lnTo>
                  <a:lnTo>
                    <a:pt x="4" y="2"/>
                  </a:lnTo>
                  <a:lnTo>
                    <a:pt x="6" y="1"/>
                  </a:lnTo>
                  <a:lnTo>
                    <a:pt x="8" y="2"/>
                  </a:lnTo>
                  <a:lnTo>
                    <a:pt x="8" y="0"/>
                  </a:lnTo>
                  <a:lnTo>
                    <a:pt x="9"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1" name="Freeform 1310">
              <a:extLst>
                <a:ext uri="{FF2B5EF4-FFF2-40B4-BE49-F238E27FC236}">
                  <a16:creationId xmlns="" xmlns:a16="http://schemas.microsoft.com/office/drawing/2014/main" id="{D4930683-FCC5-591A-F347-A17FE9C14D3B}"/>
                </a:ext>
              </a:extLst>
            </p:cNvPr>
            <p:cNvSpPr>
              <a:spLocks noChangeArrowheads="1"/>
            </p:cNvSpPr>
            <p:nvPr/>
          </p:nvSpPr>
          <p:spPr bwMode="auto">
            <a:xfrm>
              <a:off x="5154977" y="6061195"/>
              <a:ext cx="27478" cy="38468"/>
            </a:xfrm>
            <a:custGeom>
              <a:avLst/>
              <a:gdLst>
                <a:gd name="T0" fmla="*/ 12 w 23"/>
                <a:gd name="T1" fmla="*/ 27 h 29"/>
                <a:gd name="T2" fmla="*/ 7 w 23"/>
                <a:gd name="T3" fmla="*/ 28 h 29"/>
                <a:gd name="T4" fmla="*/ 5 w 23"/>
                <a:gd name="T5" fmla="*/ 28 h 29"/>
                <a:gd name="T6" fmla="*/ 3 w 23"/>
                <a:gd name="T7" fmla="*/ 25 h 29"/>
                <a:gd name="T8" fmla="*/ 1 w 23"/>
                <a:gd name="T9" fmla="*/ 23 h 29"/>
                <a:gd name="T10" fmla="*/ 0 w 23"/>
                <a:gd name="T11" fmla="*/ 15 h 29"/>
                <a:gd name="T12" fmla="*/ 0 w 23"/>
                <a:gd name="T13" fmla="*/ 12 h 29"/>
                <a:gd name="T14" fmla="*/ 0 w 23"/>
                <a:gd name="T15" fmla="*/ 6 h 29"/>
                <a:gd name="T16" fmla="*/ 1 w 23"/>
                <a:gd name="T17" fmla="*/ 4 h 29"/>
                <a:gd name="T18" fmla="*/ 1 w 23"/>
                <a:gd name="T19" fmla="*/ 3 h 29"/>
                <a:gd name="T20" fmla="*/ 6 w 23"/>
                <a:gd name="T21" fmla="*/ 0 h 29"/>
                <a:gd name="T22" fmla="*/ 8 w 23"/>
                <a:gd name="T23" fmla="*/ 1 h 29"/>
                <a:gd name="T24" fmla="*/ 12 w 23"/>
                <a:gd name="T25" fmla="*/ 3 h 29"/>
                <a:gd name="T26" fmla="*/ 20 w 23"/>
                <a:gd name="T27" fmla="*/ 4 h 29"/>
                <a:gd name="T28" fmla="*/ 22 w 23"/>
                <a:gd name="T29" fmla="*/ 6 h 29"/>
                <a:gd name="T30" fmla="*/ 22 w 23"/>
                <a:gd name="T31" fmla="*/ 7 h 29"/>
                <a:gd name="T32" fmla="*/ 22 w 23"/>
                <a:gd name="T33" fmla="*/ 9 h 29"/>
                <a:gd name="T34" fmla="*/ 22 w 23"/>
                <a:gd name="T35" fmla="*/ 10 h 29"/>
                <a:gd name="T36" fmla="*/ 17 w 23"/>
                <a:gd name="T37" fmla="*/ 16 h 29"/>
                <a:gd name="T38" fmla="*/ 16 w 23"/>
                <a:gd name="T39" fmla="*/ 20 h 29"/>
                <a:gd name="T40" fmla="*/ 14 w 23"/>
                <a:gd name="T41" fmla="*/ 24 h 29"/>
                <a:gd name="T42" fmla="*/ 12 w 23"/>
                <a:gd name="T4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9">
                  <a:moveTo>
                    <a:pt x="12" y="27"/>
                  </a:moveTo>
                  <a:lnTo>
                    <a:pt x="7" y="28"/>
                  </a:lnTo>
                  <a:lnTo>
                    <a:pt x="5" y="28"/>
                  </a:lnTo>
                  <a:lnTo>
                    <a:pt x="3" y="25"/>
                  </a:lnTo>
                  <a:lnTo>
                    <a:pt x="1" y="23"/>
                  </a:lnTo>
                  <a:lnTo>
                    <a:pt x="0" y="15"/>
                  </a:lnTo>
                  <a:lnTo>
                    <a:pt x="0" y="12"/>
                  </a:lnTo>
                  <a:lnTo>
                    <a:pt x="0" y="6"/>
                  </a:lnTo>
                  <a:lnTo>
                    <a:pt x="1" y="4"/>
                  </a:lnTo>
                  <a:lnTo>
                    <a:pt x="1" y="3"/>
                  </a:lnTo>
                  <a:lnTo>
                    <a:pt x="6" y="0"/>
                  </a:lnTo>
                  <a:lnTo>
                    <a:pt x="8" y="1"/>
                  </a:lnTo>
                  <a:lnTo>
                    <a:pt x="12" y="3"/>
                  </a:lnTo>
                  <a:lnTo>
                    <a:pt x="20" y="4"/>
                  </a:lnTo>
                  <a:lnTo>
                    <a:pt x="22" y="6"/>
                  </a:lnTo>
                  <a:lnTo>
                    <a:pt x="22" y="7"/>
                  </a:lnTo>
                  <a:lnTo>
                    <a:pt x="22" y="9"/>
                  </a:lnTo>
                  <a:lnTo>
                    <a:pt x="22" y="10"/>
                  </a:lnTo>
                  <a:lnTo>
                    <a:pt x="17" y="16"/>
                  </a:lnTo>
                  <a:lnTo>
                    <a:pt x="16" y="20"/>
                  </a:lnTo>
                  <a:lnTo>
                    <a:pt x="14" y="24"/>
                  </a:lnTo>
                  <a:lnTo>
                    <a:pt x="12" y="2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2" name="Freeform 1311">
              <a:extLst>
                <a:ext uri="{FF2B5EF4-FFF2-40B4-BE49-F238E27FC236}">
                  <a16:creationId xmlns="" xmlns:a16="http://schemas.microsoft.com/office/drawing/2014/main" id="{F05D4E4B-531F-3F38-6012-827E99B2A240}"/>
                </a:ext>
              </a:extLst>
            </p:cNvPr>
            <p:cNvSpPr>
              <a:spLocks noChangeArrowheads="1"/>
            </p:cNvSpPr>
            <p:nvPr/>
          </p:nvSpPr>
          <p:spPr bwMode="auto">
            <a:xfrm>
              <a:off x="4198814" y="6050205"/>
              <a:ext cx="16487" cy="21981"/>
            </a:xfrm>
            <a:custGeom>
              <a:avLst/>
              <a:gdLst>
                <a:gd name="T0" fmla="*/ 6 w 12"/>
                <a:gd name="T1" fmla="*/ 16 h 18"/>
                <a:gd name="T2" fmla="*/ 3 w 12"/>
                <a:gd name="T3" fmla="*/ 17 h 18"/>
                <a:gd name="T4" fmla="*/ 3 w 12"/>
                <a:gd name="T5" fmla="*/ 17 h 18"/>
                <a:gd name="T6" fmla="*/ 3 w 12"/>
                <a:gd name="T7" fmla="*/ 15 h 18"/>
                <a:gd name="T8" fmla="*/ 3 w 12"/>
                <a:gd name="T9" fmla="*/ 14 h 18"/>
                <a:gd name="T10" fmla="*/ 2 w 12"/>
                <a:gd name="T11" fmla="*/ 12 h 18"/>
                <a:gd name="T12" fmla="*/ 4 w 12"/>
                <a:gd name="T13" fmla="*/ 10 h 18"/>
                <a:gd name="T14" fmla="*/ 4 w 12"/>
                <a:gd name="T15" fmla="*/ 9 h 18"/>
                <a:gd name="T16" fmla="*/ 4 w 12"/>
                <a:gd name="T17" fmla="*/ 7 h 18"/>
                <a:gd name="T18" fmla="*/ 0 w 12"/>
                <a:gd name="T19" fmla="*/ 5 h 18"/>
                <a:gd name="T20" fmla="*/ 0 w 12"/>
                <a:gd name="T21" fmla="*/ 3 h 18"/>
                <a:gd name="T22" fmla="*/ 0 w 12"/>
                <a:gd name="T23" fmla="*/ 1 h 18"/>
                <a:gd name="T24" fmla="*/ 1 w 12"/>
                <a:gd name="T25" fmla="*/ 0 h 18"/>
                <a:gd name="T26" fmla="*/ 3 w 12"/>
                <a:gd name="T27" fmla="*/ 0 h 18"/>
                <a:gd name="T28" fmla="*/ 8 w 12"/>
                <a:gd name="T29" fmla="*/ 3 h 18"/>
                <a:gd name="T30" fmla="*/ 10 w 12"/>
                <a:gd name="T31" fmla="*/ 7 h 18"/>
                <a:gd name="T32" fmla="*/ 11 w 12"/>
                <a:gd name="T33" fmla="*/ 10 h 18"/>
                <a:gd name="T34" fmla="*/ 9 w 12"/>
                <a:gd name="T35" fmla="*/ 11 h 18"/>
                <a:gd name="T36" fmla="*/ 8 w 12"/>
                <a:gd name="T37" fmla="*/ 12 h 18"/>
                <a:gd name="T38" fmla="*/ 7 w 12"/>
                <a:gd name="T39" fmla="*/ 15 h 18"/>
                <a:gd name="T40" fmla="*/ 6 w 12"/>
                <a:gd name="T4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8">
                  <a:moveTo>
                    <a:pt x="6" y="16"/>
                  </a:moveTo>
                  <a:lnTo>
                    <a:pt x="3" y="17"/>
                  </a:lnTo>
                  <a:lnTo>
                    <a:pt x="3" y="17"/>
                  </a:lnTo>
                  <a:lnTo>
                    <a:pt x="3" y="15"/>
                  </a:lnTo>
                  <a:lnTo>
                    <a:pt x="3" y="14"/>
                  </a:lnTo>
                  <a:lnTo>
                    <a:pt x="2" y="12"/>
                  </a:lnTo>
                  <a:lnTo>
                    <a:pt x="4" y="10"/>
                  </a:lnTo>
                  <a:lnTo>
                    <a:pt x="4" y="9"/>
                  </a:lnTo>
                  <a:lnTo>
                    <a:pt x="4" y="7"/>
                  </a:lnTo>
                  <a:lnTo>
                    <a:pt x="0" y="5"/>
                  </a:lnTo>
                  <a:lnTo>
                    <a:pt x="0" y="3"/>
                  </a:lnTo>
                  <a:lnTo>
                    <a:pt x="0" y="1"/>
                  </a:lnTo>
                  <a:lnTo>
                    <a:pt x="1" y="0"/>
                  </a:lnTo>
                  <a:lnTo>
                    <a:pt x="3" y="0"/>
                  </a:lnTo>
                  <a:lnTo>
                    <a:pt x="8" y="3"/>
                  </a:lnTo>
                  <a:lnTo>
                    <a:pt x="10" y="7"/>
                  </a:lnTo>
                  <a:lnTo>
                    <a:pt x="11" y="10"/>
                  </a:lnTo>
                  <a:lnTo>
                    <a:pt x="9" y="11"/>
                  </a:lnTo>
                  <a:lnTo>
                    <a:pt x="8" y="12"/>
                  </a:lnTo>
                  <a:lnTo>
                    <a:pt x="7" y="15"/>
                  </a:lnTo>
                  <a:lnTo>
                    <a:pt x="6"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3" name="Freeform 1312">
              <a:extLst>
                <a:ext uri="{FF2B5EF4-FFF2-40B4-BE49-F238E27FC236}">
                  <a16:creationId xmlns="" xmlns:a16="http://schemas.microsoft.com/office/drawing/2014/main" id="{17AF58A2-1C31-0702-113A-229562BF994F}"/>
                </a:ext>
              </a:extLst>
            </p:cNvPr>
            <p:cNvSpPr>
              <a:spLocks noChangeArrowheads="1"/>
            </p:cNvSpPr>
            <p:nvPr/>
          </p:nvSpPr>
          <p:spPr bwMode="auto">
            <a:xfrm>
              <a:off x="4413128" y="6044712"/>
              <a:ext cx="27474" cy="32971"/>
            </a:xfrm>
            <a:custGeom>
              <a:avLst/>
              <a:gdLst>
                <a:gd name="T0" fmla="*/ 15 w 20"/>
                <a:gd name="T1" fmla="*/ 4 h 27"/>
                <a:gd name="T2" fmla="*/ 19 w 20"/>
                <a:gd name="T3" fmla="*/ 10 h 27"/>
                <a:gd name="T4" fmla="*/ 19 w 20"/>
                <a:gd name="T5" fmla="*/ 13 h 27"/>
                <a:gd name="T6" fmla="*/ 19 w 20"/>
                <a:gd name="T7" fmla="*/ 18 h 27"/>
                <a:gd name="T8" fmla="*/ 17 w 20"/>
                <a:gd name="T9" fmla="*/ 22 h 27"/>
                <a:gd name="T10" fmla="*/ 16 w 20"/>
                <a:gd name="T11" fmla="*/ 25 h 27"/>
                <a:gd name="T12" fmla="*/ 13 w 20"/>
                <a:gd name="T13" fmla="*/ 26 h 27"/>
                <a:gd name="T14" fmla="*/ 10 w 20"/>
                <a:gd name="T15" fmla="*/ 26 h 27"/>
                <a:gd name="T16" fmla="*/ 9 w 20"/>
                <a:gd name="T17" fmla="*/ 25 h 27"/>
                <a:gd name="T18" fmla="*/ 10 w 20"/>
                <a:gd name="T19" fmla="*/ 21 h 27"/>
                <a:gd name="T20" fmla="*/ 10 w 20"/>
                <a:gd name="T21" fmla="*/ 20 h 27"/>
                <a:gd name="T22" fmla="*/ 11 w 20"/>
                <a:gd name="T23" fmla="*/ 16 h 27"/>
                <a:gd name="T24" fmla="*/ 10 w 20"/>
                <a:gd name="T25" fmla="*/ 11 h 27"/>
                <a:gd name="T26" fmla="*/ 10 w 20"/>
                <a:gd name="T27" fmla="*/ 8 h 27"/>
                <a:gd name="T28" fmla="*/ 7 w 20"/>
                <a:gd name="T29" fmla="*/ 5 h 27"/>
                <a:gd name="T30" fmla="*/ 6 w 20"/>
                <a:gd name="T31" fmla="*/ 5 h 27"/>
                <a:gd name="T32" fmla="*/ 6 w 20"/>
                <a:gd name="T33" fmla="*/ 7 h 27"/>
                <a:gd name="T34" fmla="*/ 6 w 20"/>
                <a:gd name="T35" fmla="*/ 11 h 27"/>
                <a:gd name="T36" fmla="*/ 6 w 20"/>
                <a:gd name="T37" fmla="*/ 15 h 27"/>
                <a:gd name="T38" fmla="*/ 4 w 20"/>
                <a:gd name="T39" fmla="*/ 22 h 27"/>
                <a:gd name="T40" fmla="*/ 4 w 20"/>
                <a:gd name="T41" fmla="*/ 24 h 27"/>
                <a:gd name="T42" fmla="*/ 1 w 20"/>
                <a:gd name="T43" fmla="*/ 23 h 27"/>
                <a:gd name="T44" fmla="*/ 0 w 20"/>
                <a:gd name="T45" fmla="*/ 20 h 27"/>
                <a:gd name="T46" fmla="*/ 0 w 20"/>
                <a:gd name="T47" fmla="*/ 17 h 27"/>
                <a:gd name="T48" fmla="*/ 0 w 20"/>
                <a:gd name="T49" fmla="*/ 14 h 27"/>
                <a:gd name="T50" fmla="*/ 0 w 20"/>
                <a:gd name="T51" fmla="*/ 10 h 27"/>
                <a:gd name="T52" fmla="*/ 2 w 20"/>
                <a:gd name="T53" fmla="*/ 4 h 27"/>
                <a:gd name="T54" fmla="*/ 4 w 20"/>
                <a:gd name="T55" fmla="*/ 2 h 27"/>
                <a:gd name="T56" fmla="*/ 6 w 20"/>
                <a:gd name="T57" fmla="*/ 0 h 27"/>
                <a:gd name="T58" fmla="*/ 9 w 20"/>
                <a:gd name="T59" fmla="*/ 0 h 27"/>
                <a:gd name="T60" fmla="*/ 13 w 20"/>
                <a:gd name="T61" fmla="*/ 2 h 27"/>
                <a:gd name="T62" fmla="*/ 15 w 20"/>
                <a:gd name="T6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7">
                  <a:moveTo>
                    <a:pt x="15" y="4"/>
                  </a:moveTo>
                  <a:lnTo>
                    <a:pt x="19" y="10"/>
                  </a:lnTo>
                  <a:lnTo>
                    <a:pt x="19" y="13"/>
                  </a:lnTo>
                  <a:lnTo>
                    <a:pt x="19" y="18"/>
                  </a:lnTo>
                  <a:lnTo>
                    <a:pt x="17" y="22"/>
                  </a:lnTo>
                  <a:lnTo>
                    <a:pt x="16" y="25"/>
                  </a:lnTo>
                  <a:lnTo>
                    <a:pt x="13" y="26"/>
                  </a:lnTo>
                  <a:lnTo>
                    <a:pt x="10" y="26"/>
                  </a:lnTo>
                  <a:lnTo>
                    <a:pt x="9" y="25"/>
                  </a:lnTo>
                  <a:lnTo>
                    <a:pt x="10" y="21"/>
                  </a:lnTo>
                  <a:lnTo>
                    <a:pt x="10" y="20"/>
                  </a:lnTo>
                  <a:lnTo>
                    <a:pt x="11" y="16"/>
                  </a:lnTo>
                  <a:lnTo>
                    <a:pt x="10" y="11"/>
                  </a:lnTo>
                  <a:lnTo>
                    <a:pt x="10" y="8"/>
                  </a:lnTo>
                  <a:lnTo>
                    <a:pt x="7" y="5"/>
                  </a:lnTo>
                  <a:lnTo>
                    <a:pt x="6" y="5"/>
                  </a:lnTo>
                  <a:lnTo>
                    <a:pt x="6" y="7"/>
                  </a:lnTo>
                  <a:lnTo>
                    <a:pt x="6" y="11"/>
                  </a:lnTo>
                  <a:lnTo>
                    <a:pt x="6" y="15"/>
                  </a:lnTo>
                  <a:lnTo>
                    <a:pt x="4" y="22"/>
                  </a:lnTo>
                  <a:lnTo>
                    <a:pt x="4" y="24"/>
                  </a:lnTo>
                  <a:lnTo>
                    <a:pt x="1" y="23"/>
                  </a:lnTo>
                  <a:lnTo>
                    <a:pt x="0" y="20"/>
                  </a:lnTo>
                  <a:lnTo>
                    <a:pt x="0" y="17"/>
                  </a:lnTo>
                  <a:lnTo>
                    <a:pt x="0" y="14"/>
                  </a:lnTo>
                  <a:lnTo>
                    <a:pt x="0" y="10"/>
                  </a:lnTo>
                  <a:lnTo>
                    <a:pt x="2" y="4"/>
                  </a:lnTo>
                  <a:lnTo>
                    <a:pt x="4" y="2"/>
                  </a:lnTo>
                  <a:lnTo>
                    <a:pt x="6" y="0"/>
                  </a:lnTo>
                  <a:lnTo>
                    <a:pt x="9" y="0"/>
                  </a:lnTo>
                  <a:lnTo>
                    <a:pt x="13" y="2"/>
                  </a:lnTo>
                  <a:lnTo>
                    <a:pt x="1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4" name="Freeform 1313">
              <a:extLst>
                <a:ext uri="{FF2B5EF4-FFF2-40B4-BE49-F238E27FC236}">
                  <a16:creationId xmlns="" xmlns:a16="http://schemas.microsoft.com/office/drawing/2014/main" id="{F87BEEF1-1841-C297-A9C7-7934E6AAF42A}"/>
                </a:ext>
              </a:extLst>
            </p:cNvPr>
            <p:cNvSpPr>
              <a:spLocks noChangeArrowheads="1"/>
            </p:cNvSpPr>
            <p:nvPr/>
          </p:nvSpPr>
          <p:spPr bwMode="auto">
            <a:xfrm>
              <a:off x="2687638" y="6039215"/>
              <a:ext cx="16484" cy="10990"/>
            </a:xfrm>
            <a:custGeom>
              <a:avLst/>
              <a:gdLst>
                <a:gd name="T0" fmla="*/ 8 w 14"/>
                <a:gd name="T1" fmla="*/ 7 h 11"/>
                <a:gd name="T2" fmla="*/ 5 w 14"/>
                <a:gd name="T3" fmla="*/ 10 h 11"/>
                <a:gd name="T4" fmla="*/ 0 w 14"/>
                <a:gd name="T5" fmla="*/ 7 h 11"/>
                <a:gd name="T6" fmla="*/ 0 w 14"/>
                <a:gd name="T7" fmla="*/ 5 h 11"/>
                <a:gd name="T8" fmla="*/ 5 w 14"/>
                <a:gd name="T9" fmla="*/ 0 h 11"/>
                <a:gd name="T10" fmla="*/ 6 w 14"/>
                <a:gd name="T11" fmla="*/ 0 h 11"/>
                <a:gd name="T12" fmla="*/ 11 w 14"/>
                <a:gd name="T13" fmla="*/ 3 h 11"/>
                <a:gd name="T14" fmla="*/ 13 w 14"/>
                <a:gd name="T15" fmla="*/ 6 h 11"/>
                <a:gd name="T16" fmla="*/ 8 w 1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8" y="7"/>
                  </a:moveTo>
                  <a:lnTo>
                    <a:pt x="5" y="10"/>
                  </a:lnTo>
                  <a:lnTo>
                    <a:pt x="0" y="7"/>
                  </a:lnTo>
                  <a:lnTo>
                    <a:pt x="0" y="5"/>
                  </a:lnTo>
                  <a:lnTo>
                    <a:pt x="5" y="0"/>
                  </a:lnTo>
                  <a:lnTo>
                    <a:pt x="6" y="0"/>
                  </a:lnTo>
                  <a:lnTo>
                    <a:pt x="11" y="3"/>
                  </a:lnTo>
                  <a:lnTo>
                    <a:pt x="13" y="6"/>
                  </a:lnTo>
                  <a:lnTo>
                    <a:pt x="8"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5" name="Freeform 1314">
              <a:extLst>
                <a:ext uri="{FF2B5EF4-FFF2-40B4-BE49-F238E27FC236}">
                  <a16:creationId xmlns="" xmlns:a16="http://schemas.microsoft.com/office/drawing/2014/main" id="{71027548-E8F2-31AE-D9B1-881461754DAA}"/>
                </a:ext>
              </a:extLst>
            </p:cNvPr>
            <p:cNvSpPr>
              <a:spLocks noChangeArrowheads="1"/>
            </p:cNvSpPr>
            <p:nvPr/>
          </p:nvSpPr>
          <p:spPr bwMode="auto">
            <a:xfrm>
              <a:off x="5523157" y="6033721"/>
              <a:ext cx="21981" cy="16484"/>
            </a:xfrm>
            <a:custGeom>
              <a:avLst/>
              <a:gdLst>
                <a:gd name="T0" fmla="*/ 10 w 16"/>
                <a:gd name="T1" fmla="*/ 13 h 15"/>
                <a:gd name="T2" fmla="*/ 9 w 16"/>
                <a:gd name="T3" fmla="*/ 14 h 15"/>
                <a:gd name="T4" fmla="*/ 1 w 16"/>
                <a:gd name="T5" fmla="*/ 9 h 15"/>
                <a:gd name="T6" fmla="*/ 0 w 16"/>
                <a:gd name="T7" fmla="*/ 6 h 15"/>
                <a:gd name="T8" fmla="*/ 4 w 16"/>
                <a:gd name="T9" fmla="*/ 3 h 15"/>
                <a:gd name="T10" fmla="*/ 8 w 16"/>
                <a:gd name="T11" fmla="*/ 1 h 15"/>
                <a:gd name="T12" fmla="*/ 10 w 16"/>
                <a:gd name="T13" fmla="*/ 0 h 15"/>
                <a:gd name="T14" fmla="*/ 13 w 16"/>
                <a:gd name="T15" fmla="*/ 1 h 15"/>
                <a:gd name="T16" fmla="*/ 15 w 16"/>
                <a:gd name="T17" fmla="*/ 5 h 15"/>
                <a:gd name="T18" fmla="*/ 12 w 16"/>
                <a:gd name="T19" fmla="*/ 9 h 15"/>
                <a:gd name="T20" fmla="*/ 10 w 16"/>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0" y="13"/>
                  </a:moveTo>
                  <a:lnTo>
                    <a:pt x="9" y="14"/>
                  </a:lnTo>
                  <a:lnTo>
                    <a:pt x="1" y="9"/>
                  </a:lnTo>
                  <a:lnTo>
                    <a:pt x="0" y="6"/>
                  </a:lnTo>
                  <a:lnTo>
                    <a:pt x="4" y="3"/>
                  </a:lnTo>
                  <a:lnTo>
                    <a:pt x="8" y="1"/>
                  </a:lnTo>
                  <a:lnTo>
                    <a:pt x="10" y="0"/>
                  </a:lnTo>
                  <a:lnTo>
                    <a:pt x="13" y="1"/>
                  </a:lnTo>
                  <a:lnTo>
                    <a:pt x="15" y="5"/>
                  </a:lnTo>
                  <a:lnTo>
                    <a:pt x="12" y="9"/>
                  </a:lnTo>
                  <a:lnTo>
                    <a:pt x="1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6" name="Freeform 1315">
              <a:extLst>
                <a:ext uri="{FF2B5EF4-FFF2-40B4-BE49-F238E27FC236}">
                  <a16:creationId xmlns="" xmlns:a16="http://schemas.microsoft.com/office/drawing/2014/main" id="{18E9C417-0BF7-D608-FB00-A8F025A520CB}"/>
                </a:ext>
              </a:extLst>
            </p:cNvPr>
            <p:cNvSpPr>
              <a:spLocks noChangeArrowheads="1"/>
            </p:cNvSpPr>
            <p:nvPr/>
          </p:nvSpPr>
          <p:spPr bwMode="auto">
            <a:xfrm>
              <a:off x="5100025" y="6028224"/>
              <a:ext cx="38468" cy="32971"/>
            </a:xfrm>
            <a:custGeom>
              <a:avLst/>
              <a:gdLst>
                <a:gd name="T0" fmla="*/ 26 w 29"/>
                <a:gd name="T1" fmla="*/ 2 h 25"/>
                <a:gd name="T2" fmla="*/ 27 w 29"/>
                <a:gd name="T3" fmla="*/ 7 h 25"/>
                <a:gd name="T4" fmla="*/ 28 w 29"/>
                <a:gd name="T5" fmla="*/ 9 h 25"/>
                <a:gd name="T6" fmla="*/ 25 w 29"/>
                <a:gd name="T7" fmla="*/ 12 h 25"/>
                <a:gd name="T8" fmla="*/ 17 w 29"/>
                <a:gd name="T9" fmla="*/ 18 h 25"/>
                <a:gd name="T10" fmla="*/ 12 w 29"/>
                <a:gd name="T11" fmla="*/ 22 h 25"/>
                <a:gd name="T12" fmla="*/ 8 w 29"/>
                <a:gd name="T13" fmla="*/ 23 h 25"/>
                <a:gd name="T14" fmla="*/ 6 w 29"/>
                <a:gd name="T15" fmla="*/ 22 h 25"/>
                <a:gd name="T16" fmla="*/ 1 w 29"/>
                <a:gd name="T17" fmla="*/ 24 h 25"/>
                <a:gd name="T18" fmla="*/ 0 w 29"/>
                <a:gd name="T19" fmla="*/ 24 h 25"/>
                <a:gd name="T20" fmla="*/ 1 w 29"/>
                <a:gd name="T21" fmla="*/ 20 h 25"/>
                <a:gd name="T22" fmla="*/ 8 w 29"/>
                <a:gd name="T23" fmla="*/ 9 h 25"/>
                <a:gd name="T24" fmla="*/ 13 w 29"/>
                <a:gd name="T25" fmla="*/ 8 h 25"/>
                <a:gd name="T26" fmla="*/ 15 w 29"/>
                <a:gd name="T27" fmla="*/ 6 h 25"/>
                <a:gd name="T28" fmla="*/ 17 w 29"/>
                <a:gd name="T29" fmla="*/ 6 h 25"/>
                <a:gd name="T30" fmla="*/ 18 w 29"/>
                <a:gd name="T31" fmla="*/ 5 h 25"/>
                <a:gd name="T32" fmla="*/ 18 w 29"/>
                <a:gd name="T33" fmla="*/ 2 h 25"/>
                <a:gd name="T34" fmla="*/ 20 w 29"/>
                <a:gd name="T35" fmla="*/ 0 h 25"/>
                <a:gd name="T36" fmla="*/ 22 w 29"/>
                <a:gd name="T37" fmla="*/ 0 h 25"/>
                <a:gd name="T38" fmla="*/ 26 w 29"/>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26" y="2"/>
                  </a:moveTo>
                  <a:lnTo>
                    <a:pt x="27" y="7"/>
                  </a:lnTo>
                  <a:lnTo>
                    <a:pt x="28" y="9"/>
                  </a:lnTo>
                  <a:lnTo>
                    <a:pt x="25" y="12"/>
                  </a:lnTo>
                  <a:lnTo>
                    <a:pt x="17" y="18"/>
                  </a:lnTo>
                  <a:lnTo>
                    <a:pt x="12" y="22"/>
                  </a:lnTo>
                  <a:lnTo>
                    <a:pt x="8" y="23"/>
                  </a:lnTo>
                  <a:lnTo>
                    <a:pt x="6" y="22"/>
                  </a:lnTo>
                  <a:lnTo>
                    <a:pt x="1" y="24"/>
                  </a:lnTo>
                  <a:lnTo>
                    <a:pt x="0" y="24"/>
                  </a:lnTo>
                  <a:lnTo>
                    <a:pt x="1" y="20"/>
                  </a:lnTo>
                  <a:lnTo>
                    <a:pt x="8" y="9"/>
                  </a:lnTo>
                  <a:lnTo>
                    <a:pt x="13" y="8"/>
                  </a:lnTo>
                  <a:lnTo>
                    <a:pt x="15" y="6"/>
                  </a:lnTo>
                  <a:lnTo>
                    <a:pt x="17" y="6"/>
                  </a:lnTo>
                  <a:lnTo>
                    <a:pt x="18" y="5"/>
                  </a:lnTo>
                  <a:lnTo>
                    <a:pt x="18" y="2"/>
                  </a:lnTo>
                  <a:lnTo>
                    <a:pt x="20" y="0"/>
                  </a:lnTo>
                  <a:lnTo>
                    <a:pt x="22" y="0"/>
                  </a:lnTo>
                  <a:lnTo>
                    <a:pt x="26"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7" name="Freeform 1316">
              <a:extLst>
                <a:ext uri="{FF2B5EF4-FFF2-40B4-BE49-F238E27FC236}">
                  <a16:creationId xmlns="" xmlns:a16="http://schemas.microsoft.com/office/drawing/2014/main" id="{39415A06-08ED-EA06-86FE-9246454D30A0}"/>
                </a:ext>
              </a:extLst>
            </p:cNvPr>
            <p:cNvSpPr>
              <a:spLocks noChangeArrowheads="1"/>
            </p:cNvSpPr>
            <p:nvPr/>
          </p:nvSpPr>
          <p:spPr bwMode="auto">
            <a:xfrm>
              <a:off x="5017599" y="6022731"/>
              <a:ext cx="60445" cy="32971"/>
            </a:xfrm>
            <a:custGeom>
              <a:avLst/>
              <a:gdLst>
                <a:gd name="T0" fmla="*/ 43 w 47"/>
                <a:gd name="T1" fmla="*/ 1 h 28"/>
                <a:gd name="T2" fmla="*/ 45 w 47"/>
                <a:gd name="T3" fmla="*/ 7 h 28"/>
                <a:gd name="T4" fmla="*/ 46 w 47"/>
                <a:gd name="T5" fmla="*/ 8 h 28"/>
                <a:gd name="T6" fmla="*/ 45 w 47"/>
                <a:gd name="T7" fmla="*/ 11 h 28"/>
                <a:gd name="T8" fmla="*/ 40 w 47"/>
                <a:gd name="T9" fmla="*/ 16 h 28"/>
                <a:gd name="T10" fmla="*/ 29 w 47"/>
                <a:gd name="T11" fmla="*/ 18 h 28"/>
                <a:gd name="T12" fmla="*/ 24 w 47"/>
                <a:gd name="T13" fmla="*/ 15 h 28"/>
                <a:gd name="T14" fmla="*/ 26 w 47"/>
                <a:gd name="T15" fmla="*/ 23 h 28"/>
                <a:gd name="T16" fmla="*/ 27 w 47"/>
                <a:gd name="T17" fmla="*/ 26 h 28"/>
                <a:gd name="T18" fmla="*/ 26 w 47"/>
                <a:gd name="T19" fmla="*/ 27 h 28"/>
                <a:gd name="T20" fmla="*/ 24 w 47"/>
                <a:gd name="T21" fmla="*/ 26 h 28"/>
                <a:gd name="T22" fmla="*/ 20 w 47"/>
                <a:gd name="T23" fmla="*/ 25 h 28"/>
                <a:gd name="T24" fmla="*/ 18 w 47"/>
                <a:gd name="T25" fmla="*/ 22 h 28"/>
                <a:gd name="T26" fmla="*/ 18 w 47"/>
                <a:gd name="T27" fmla="*/ 19 h 28"/>
                <a:gd name="T28" fmla="*/ 17 w 47"/>
                <a:gd name="T29" fmla="*/ 19 h 28"/>
                <a:gd name="T30" fmla="*/ 16 w 47"/>
                <a:gd name="T31" fmla="*/ 20 h 28"/>
                <a:gd name="T32" fmla="*/ 15 w 47"/>
                <a:gd name="T33" fmla="*/ 20 h 28"/>
                <a:gd name="T34" fmla="*/ 13 w 47"/>
                <a:gd name="T35" fmla="*/ 15 h 28"/>
                <a:gd name="T36" fmla="*/ 11 w 47"/>
                <a:gd name="T37" fmla="*/ 14 h 28"/>
                <a:gd name="T38" fmla="*/ 1 w 47"/>
                <a:gd name="T39" fmla="*/ 12 h 28"/>
                <a:gd name="T40" fmla="*/ 0 w 47"/>
                <a:gd name="T41" fmla="*/ 11 h 28"/>
                <a:gd name="T42" fmla="*/ 1 w 47"/>
                <a:gd name="T43" fmla="*/ 9 h 28"/>
                <a:gd name="T44" fmla="*/ 2 w 47"/>
                <a:gd name="T45" fmla="*/ 6 h 28"/>
                <a:gd name="T46" fmla="*/ 4 w 47"/>
                <a:gd name="T47" fmla="*/ 5 h 28"/>
                <a:gd name="T48" fmla="*/ 11 w 47"/>
                <a:gd name="T49" fmla="*/ 6 h 28"/>
                <a:gd name="T50" fmla="*/ 11 w 47"/>
                <a:gd name="T51" fmla="*/ 6 h 28"/>
                <a:gd name="T52" fmla="*/ 12 w 47"/>
                <a:gd name="T53" fmla="*/ 2 h 28"/>
                <a:gd name="T54" fmla="*/ 12 w 47"/>
                <a:gd name="T55" fmla="*/ 1 h 28"/>
                <a:gd name="T56" fmla="*/ 16 w 47"/>
                <a:gd name="T57" fmla="*/ 1 h 28"/>
                <a:gd name="T58" fmla="*/ 18 w 47"/>
                <a:gd name="T59" fmla="*/ 0 h 28"/>
                <a:gd name="T60" fmla="*/ 20 w 47"/>
                <a:gd name="T61" fmla="*/ 2 h 28"/>
                <a:gd name="T62" fmla="*/ 22 w 47"/>
                <a:gd name="T63" fmla="*/ 6 h 28"/>
                <a:gd name="T64" fmla="*/ 23 w 47"/>
                <a:gd name="T65" fmla="*/ 5 h 28"/>
                <a:gd name="T66" fmla="*/ 26 w 47"/>
                <a:gd name="T67" fmla="*/ 6 h 28"/>
                <a:gd name="T68" fmla="*/ 29 w 47"/>
                <a:gd name="T69" fmla="*/ 4 h 28"/>
                <a:gd name="T70" fmla="*/ 35 w 47"/>
                <a:gd name="T71" fmla="*/ 1 h 28"/>
                <a:gd name="T72" fmla="*/ 39 w 47"/>
                <a:gd name="T73" fmla="*/ 0 h 28"/>
                <a:gd name="T74" fmla="*/ 43 w 47"/>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8">
                  <a:moveTo>
                    <a:pt x="43" y="1"/>
                  </a:moveTo>
                  <a:lnTo>
                    <a:pt x="45" y="7"/>
                  </a:lnTo>
                  <a:lnTo>
                    <a:pt x="46" y="8"/>
                  </a:lnTo>
                  <a:lnTo>
                    <a:pt x="45" y="11"/>
                  </a:lnTo>
                  <a:lnTo>
                    <a:pt x="40" y="16"/>
                  </a:lnTo>
                  <a:lnTo>
                    <a:pt x="29" y="18"/>
                  </a:lnTo>
                  <a:lnTo>
                    <a:pt x="24" y="15"/>
                  </a:lnTo>
                  <a:lnTo>
                    <a:pt x="26" y="23"/>
                  </a:lnTo>
                  <a:lnTo>
                    <a:pt x="27" y="26"/>
                  </a:lnTo>
                  <a:lnTo>
                    <a:pt x="26" y="27"/>
                  </a:lnTo>
                  <a:lnTo>
                    <a:pt x="24" y="26"/>
                  </a:lnTo>
                  <a:lnTo>
                    <a:pt x="20" y="25"/>
                  </a:lnTo>
                  <a:lnTo>
                    <a:pt x="18" y="22"/>
                  </a:lnTo>
                  <a:lnTo>
                    <a:pt x="18" y="19"/>
                  </a:lnTo>
                  <a:lnTo>
                    <a:pt x="17" y="19"/>
                  </a:lnTo>
                  <a:lnTo>
                    <a:pt x="16" y="20"/>
                  </a:lnTo>
                  <a:lnTo>
                    <a:pt x="15" y="20"/>
                  </a:lnTo>
                  <a:lnTo>
                    <a:pt x="13" y="15"/>
                  </a:lnTo>
                  <a:lnTo>
                    <a:pt x="11" y="14"/>
                  </a:lnTo>
                  <a:lnTo>
                    <a:pt x="1" y="12"/>
                  </a:lnTo>
                  <a:lnTo>
                    <a:pt x="0" y="11"/>
                  </a:lnTo>
                  <a:lnTo>
                    <a:pt x="1" y="9"/>
                  </a:lnTo>
                  <a:lnTo>
                    <a:pt x="2" y="6"/>
                  </a:lnTo>
                  <a:lnTo>
                    <a:pt x="4" y="5"/>
                  </a:lnTo>
                  <a:lnTo>
                    <a:pt x="11" y="6"/>
                  </a:lnTo>
                  <a:lnTo>
                    <a:pt x="11" y="6"/>
                  </a:lnTo>
                  <a:lnTo>
                    <a:pt x="12" y="2"/>
                  </a:lnTo>
                  <a:lnTo>
                    <a:pt x="12" y="1"/>
                  </a:lnTo>
                  <a:lnTo>
                    <a:pt x="16" y="1"/>
                  </a:lnTo>
                  <a:lnTo>
                    <a:pt x="18" y="0"/>
                  </a:lnTo>
                  <a:lnTo>
                    <a:pt x="20" y="2"/>
                  </a:lnTo>
                  <a:lnTo>
                    <a:pt x="22" y="6"/>
                  </a:lnTo>
                  <a:lnTo>
                    <a:pt x="23" y="5"/>
                  </a:lnTo>
                  <a:lnTo>
                    <a:pt x="26" y="6"/>
                  </a:lnTo>
                  <a:lnTo>
                    <a:pt x="29" y="4"/>
                  </a:lnTo>
                  <a:lnTo>
                    <a:pt x="35" y="1"/>
                  </a:lnTo>
                  <a:lnTo>
                    <a:pt x="39" y="0"/>
                  </a:lnTo>
                  <a:lnTo>
                    <a:pt x="4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8" name="Freeform 1318">
              <a:extLst>
                <a:ext uri="{FF2B5EF4-FFF2-40B4-BE49-F238E27FC236}">
                  <a16:creationId xmlns="" xmlns:a16="http://schemas.microsoft.com/office/drawing/2014/main" id="{EFBEF8FC-ED89-7B8A-9EE1-41D68118B83A}"/>
                </a:ext>
              </a:extLst>
            </p:cNvPr>
            <p:cNvSpPr>
              <a:spLocks noChangeArrowheads="1"/>
            </p:cNvSpPr>
            <p:nvPr/>
          </p:nvSpPr>
          <p:spPr bwMode="auto">
            <a:xfrm>
              <a:off x="4759323" y="5984263"/>
              <a:ext cx="32971" cy="21981"/>
            </a:xfrm>
            <a:custGeom>
              <a:avLst/>
              <a:gdLst>
                <a:gd name="T0" fmla="*/ 12 w 26"/>
                <a:gd name="T1" fmla="*/ 3 h 17"/>
                <a:gd name="T2" fmla="*/ 16 w 26"/>
                <a:gd name="T3" fmla="*/ 4 h 17"/>
                <a:gd name="T4" fmla="*/ 20 w 26"/>
                <a:gd name="T5" fmla="*/ 3 h 17"/>
                <a:gd name="T6" fmla="*/ 22 w 26"/>
                <a:gd name="T7" fmla="*/ 4 h 17"/>
                <a:gd name="T8" fmla="*/ 23 w 26"/>
                <a:gd name="T9" fmla="*/ 6 h 17"/>
                <a:gd name="T10" fmla="*/ 25 w 26"/>
                <a:gd name="T11" fmla="*/ 10 h 17"/>
                <a:gd name="T12" fmla="*/ 25 w 26"/>
                <a:gd name="T13" fmla="*/ 12 h 17"/>
                <a:gd name="T14" fmla="*/ 24 w 26"/>
                <a:gd name="T15" fmla="*/ 14 h 17"/>
                <a:gd name="T16" fmla="*/ 18 w 26"/>
                <a:gd name="T17" fmla="*/ 16 h 17"/>
                <a:gd name="T18" fmla="*/ 14 w 26"/>
                <a:gd name="T19" fmla="*/ 15 h 17"/>
                <a:gd name="T20" fmla="*/ 10 w 26"/>
                <a:gd name="T21" fmla="*/ 12 h 17"/>
                <a:gd name="T22" fmla="*/ 8 w 26"/>
                <a:gd name="T23" fmla="*/ 14 h 17"/>
                <a:gd name="T24" fmla="*/ 4 w 26"/>
                <a:gd name="T25" fmla="*/ 12 h 17"/>
                <a:gd name="T26" fmla="*/ 1 w 26"/>
                <a:gd name="T27" fmla="*/ 10 h 17"/>
                <a:gd name="T28" fmla="*/ 0 w 26"/>
                <a:gd name="T29" fmla="*/ 6 h 17"/>
                <a:gd name="T30" fmla="*/ 0 w 26"/>
                <a:gd name="T31" fmla="*/ 4 h 17"/>
                <a:gd name="T32" fmla="*/ 4 w 26"/>
                <a:gd name="T33" fmla="*/ 1 h 17"/>
                <a:gd name="T34" fmla="*/ 6 w 26"/>
                <a:gd name="T35" fmla="*/ 0 h 17"/>
                <a:gd name="T36" fmla="*/ 12 w 26"/>
                <a:gd name="T3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7">
                  <a:moveTo>
                    <a:pt x="12" y="3"/>
                  </a:moveTo>
                  <a:lnTo>
                    <a:pt x="16" y="4"/>
                  </a:lnTo>
                  <a:lnTo>
                    <a:pt x="20" y="3"/>
                  </a:lnTo>
                  <a:lnTo>
                    <a:pt x="22" y="4"/>
                  </a:lnTo>
                  <a:lnTo>
                    <a:pt x="23" y="6"/>
                  </a:lnTo>
                  <a:lnTo>
                    <a:pt x="25" y="10"/>
                  </a:lnTo>
                  <a:lnTo>
                    <a:pt x="25" y="12"/>
                  </a:lnTo>
                  <a:lnTo>
                    <a:pt x="24" y="14"/>
                  </a:lnTo>
                  <a:lnTo>
                    <a:pt x="18" y="16"/>
                  </a:lnTo>
                  <a:lnTo>
                    <a:pt x="14" y="15"/>
                  </a:lnTo>
                  <a:lnTo>
                    <a:pt x="10" y="12"/>
                  </a:lnTo>
                  <a:lnTo>
                    <a:pt x="8" y="14"/>
                  </a:lnTo>
                  <a:lnTo>
                    <a:pt x="4" y="12"/>
                  </a:lnTo>
                  <a:lnTo>
                    <a:pt x="1" y="10"/>
                  </a:lnTo>
                  <a:lnTo>
                    <a:pt x="0" y="6"/>
                  </a:lnTo>
                  <a:lnTo>
                    <a:pt x="0" y="4"/>
                  </a:lnTo>
                  <a:lnTo>
                    <a:pt x="4" y="1"/>
                  </a:lnTo>
                  <a:lnTo>
                    <a:pt x="6" y="0"/>
                  </a:lnTo>
                  <a:lnTo>
                    <a:pt x="1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29" name="Freeform 1319">
              <a:extLst>
                <a:ext uri="{FF2B5EF4-FFF2-40B4-BE49-F238E27FC236}">
                  <a16:creationId xmlns="" xmlns:a16="http://schemas.microsoft.com/office/drawing/2014/main" id="{F99A386D-0908-869F-6332-05BAB1B32E6C}"/>
                </a:ext>
              </a:extLst>
            </p:cNvPr>
            <p:cNvSpPr>
              <a:spLocks noChangeArrowheads="1"/>
            </p:cNvSpPr>
            <p:nvPr/>
          </p:nvSpPr>
          <p:spPr bwMode="auto">
            <a:xfrm>
              <a:off x="4226292" y="5918320"/>
              <a:ext cx="16484" cy="21981"/>
            </a:xfrm>
            <a:custGeom>
              <a:avLst/>
              <a:gdLst>
                <a:gd name="T0" fmla="*/ 12 w 14"/>
                <a:gd name="T1" fmla="*/ 17 h 18"/>
                <a:gd name="T2" fmla="*/ 12 w 14"/>
                <a:gd name="T3" fmla="*/ 17 h 18"/>
                <a:gd name="T4" fmla="*/ 5 w 14"/>
                <a:gd name="T5" fmla="*/ 14 h 18"/>
                <a:gd name="T6" fmla="*/ 2 w 14"/>
                <a:gd name="T7" fmla="*/ 12 h 18"/>
                <a:gd name="T8" fmla="*/ 1 w 14"/>
                <a:gd name="T9" fmla="*/ 10 h 18"/>
                <a:gd name="T10" fmla="*/ 1 w 14"/>
                <a:gd name="T11" fmla="*/ 7 h 18"/>
                <a:gd name="T12" fmla="*/ 0 w 14"/>
                <a:gd name="T13" fmla="*/ 3 h 18"/>
                <a:gd name="T14" fmla="*/ 2 w 14"/>
                <a:gd name="T15" fmla="*/ 0 h 18"/>
                <a:gd name="T16" fmla="*/ 5 w 14"/>
                <a:gd name="T17" fmla="*/ 0 h 18"/>
                <a:gd name="T18" fmla="*/ 8 w 14"/>
                <a:gd name="T19" fmla="*/ 2 h 18"/>
                <a:gd name="T20" fmla="*/ 13 w 14"/>
                <a:gd name="T21" fmla="*/ 8 h 18"/>
                <a:gd name="T22" fmla="*/ 12 w 14"/>
                <a:gd name="T23" fmla="*/ 9 h 18"/>
                <a:gd name="T24" fmla="*/ 12 w 14"/>
                <a:gd name="T25" fmla="*/ 12 h 18"/>
                <a:gd name="T26" fmla="*/ 12 w 14"/>
                <a:gd name="T27" fmla="*/ 15 h 18"/>
                <a:gd name="T28" fmla="*/ 12 w 14"/>
                <a:gd name="T2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12" y="17"/>
                  </a:moveTo>
                  <a:lnTo>
                    <a:pt x="12" y="17"/>
                  </a:lnTo>
                  <a:lnTo>
                    <a:pt x="5" y="14"/>
                  </a:lnTo>
                  <a:lnTo>
                    <a:pt x="2" y="12"/>
                  </a:lnTo>
                  <a:lnTo>
                    <a:pt x="1" y="10"/>
                  </a:lnTo>
                  <a:lnTo>
                    <a:pt x="1" y="7"/>
                  </a:lnTo>
                  <a:lnTo>
                    <a:pt x="0" y="3"/>
                  </a:lnTo>
                  <a:lnTo>
                    <a:pt x="2" y="0"/>
                  </a:lnTo>
                  <a:lnTo>
                    <a:pt x="5" y="0"/>
                  </a:lnTo>
                  <a:lnTo>
                    <a:pt x="8" y="2"/>
                  </a:lnTo>
                  <a:lnTo>
                    <a:pt x="13" y="8"/>
                  </a:lnTo>
                  <a:lnTo>
                    <a:pt x="12" y="9"/>
                  </a:lnTo>
                  <a:lnTo>
                    <a:pt x="12" y="12"/>
                  </a:lnTo>
                  <a:lnTo>
                    <a:pt x="12" y="15"/>
                  </a:lnTo>
                  <a:lnTo>
                    <a:pt x="1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0" name="Freeform 1330">
              <a:extLst>
                <a:ext uri="{FF2B5EF4-FFF2-40B4-BE49-F238E27FC236}">
                  <a16:creationId xmlns="" xmlns:a16="http://schemas.microsoft.com/office/drawing/2014/main" id="{6C8D22C8-25B0-B6CE-180B-2E8D3E4444CD}"/>
                </a:ext>
              </a:extLst>
            </p:cNvPr>
            <p:cNvSpPr>
              <a:spLocks noChangeArrowheads="1"/>
            </p:cNvSpPr>
            <p:nvPr/>
          </p:nvSpPr>
          <p:spPr bwMode="auto">
            <a:xfrm>
              <a:off x="4347186" y="5390782"/>
              <a:ext cx="21981" cy="27478"/>
            </a:xfrm>
            <a:custGeom>
              <a:avLst/>
              <a:gdLst>
                <a:gd name="T0" fmla="*/ 13 w 16"/>
                <a:gd name="T1" fmla="*/ 12 h 21"/>
                <a:gd name="T2" fmla="*/ 3 w 16"/>
                <a:gd name="T3" fmla="*/ 20 h 21"/>
                <a:gd name="T4" fmla="*/ 1 w 16"/>
                <a:gd name="T5" fmla="*/ 17 h 21"/>
                <a:gd name="T6" fmla="*/ 0 w 16"/>
                <a:gd name="T7" fmla="*/ 14 h 21"/>
                <a:gd name="T8" fmla="*/ 8 w 16"/>
                <a:gd name="T9" fmla="*/ 3 h 21"/>
                <a:gd name="T10" fmla="*/ 10 w 16"/>
                <a:gd name="T11" fmla="*/ 0 h 21"/>
                <a:gd name="T12" fmla="*/ 14 w 16"/>
                <a:gd name="T13" fmla="*/ 4 h 21"/>
                <a:gd name="T14" fmla="*/ 15 w 16"/>
                <a:gd name="T15" fmla="*/ 7 h 21"/>
                <a:gd name="T16" fmla="*/ 14 w 16"/>
                <a:gd name="T17" fmla="*/ 9 h 21"/>
                <a:gd name="T18" fmla="*/ 13 w 16"/>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1">
                  <a:moveTo>
                    <a:pt x="13" y="12"/>
                  </a:moveTo>
                  <a:lnTo>
                    <a:pt x="3" y="20"/>
                  </a:lnTo>
                  <a:lnTo>
                    <a:pt x="1" y="17"/>
                  </a:lnTo>
                  <a:lnTo>
                    <a:pt x="0" y="14"/>
                  </a:lnTo>
                  <a:lnTo>
                    <a:pt x="8" y="3"/>
                  </a:lnTo>
                  <a:lnTo>
                    <a:pt x="10" y="0"/>
                  </a:lnTo>
                  <a:lnTo>
                    <a:pt x="14" y="4"/>
                  </a:lnTo>
                  <a:lnTo>
                    <a:pt x="15" y="7"/>
                  </a:lnTo>
                  <a:lnTo>
                    <a:pt x="14" y="9"/>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1" name="Freeform 1331">
              <a:extLst>
                <a:ext uri="{FF2B5EF4-FFF2-40B4-BE49-F238E27FC236}">
                  <a16:creationId xmlns="" xmlns:a16="http://schemas.microsoft.com/office/drawing/2014/main" id="{4ACFF314-5701-963D-2A7B-19CF56E98CEB}"/>
                </a:ext>
              </a:extLst>
            </p:cNvPr>
            <p:cNvSpPr>
              <a:spLocks noChangeArrowheads="1"/>
            </p:cNvSpPr>
            <p:nvPr/>
          </p:nvSpPr>
          <p:spPr bwMode="auto">
            <a:xfrm>
              <a:off x="4418622" y="5385288"/>
              <a:ext cx="21981" cy="21981"/>
            </a:xfrm>
            <a:custGeom>
              <a:avLst/>
              <a:gdLst>
                <a:gd name="T0" fmla="*/ 17 w 19"/>
                <a:gd name="T1" fmla="*/ 16 h 17"/>
                <a:gd name="T2" fmla="*/ 16 w 19"/>
                <a:gd name="T3" fmla="*/ 16 h 17"/>
                <a:gd name="T4" fmla="*/ 12 w 19"/>
                <a:gd name="T5" fmla="*/ 16 h 17"/>
                <a:gd name="T6" fmla="*/ 2 w 19"/>
                <a:gd name="T7" fmla="*/ 11 h 17"/>
                <a:gd name="T8" fmla="*/ 0 w 19"/>
                <a:gd name="T9" fmla="*/ 8 h 17"/>
                <a:gd name="T10" fmla="*/ 0 w 19"/>
                <a:gd name="T11" fmla="*/ 6 h 17"/>
                <a:gd name="T12" fmla="*/ 2 w 19"/>
                <a:gd name="T13" fmla="*/ 5 h 17"/>
                <a:gd name="T14" fmla="*/ 3 w 19"/>
                <a:gd name="T15" fmla="*/ 3 h 17"/>
                <a:gd name="T16" fmla="*/ 6 w 19"/>
                <a:gd name="T17" fmla="*/ 0 h 17"/>
                <a:gd name="T18" fmla="*/ 11 w 19"/>
                <a:gd name="T19" fmla="*/ 0 h 17"/>
                <a:gd name="T20" fmla="*/ 16 w 19"/>
                <a:gd name="T21" fmla="*/ 6 h 17"/>
                <a:gd name="T22" fmla="*/ 18 w 19"/>
                <a:gd name="T23" fmla="*/ 12 h 17"/>
                <a:gd name="T24" fmla="*/ 18 w 19"/>
                <a:gd name="T25" fmla="*/ 14 h 17"/>
                <a:gd name="T26" fmla="*/ 17 w 19"/>
                <a:gd name="T2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17" y="16"/>
                  </a:moveTo>
                  <a:lnTo>
                    <a:pt x="16" y="16"/>
                  </a:lnTo>
                  <a:lnTo>
                    <a:pt x="12" y="16"/>
                  </a:lnTo>
                  <a:lnTo>
                    <a:pt x="2" y="11"/>
                  </a:lnTo>
                  <a:lnTo>
                    <a:pt x="0" y="8"/>
                  </a:lnTo>
                  <a:lnTo>
                    <a:pt x="0" y="6"/>
                  </a:lnTo>
                  <a:lnTo>
                    <a:pt x="2" y="5"/>
                  </a:lnTo>
                  <a:lnTo>
                    <a:pt x="3" y="3"/>
                  </a:lnTo>
                  <a:lnTo>
                    <a:pt x="6" y="0"/>
                  </a:lnTo>
                  <a:lnTo>
                    <a:pt x="11" y="0"/>
                  </a:lnTo>
                  <a:lnTo>
                    <a:pt x="16" y="6"/>
                  </a:lnTo>
                  <a:lnTo>
                    <a:pt x="18" y="12"/>
                  </a:lnTo>
                  <a:lnTo>
                    <a:pt x="18" y="14"/>
                  </a:lnTo>
                  <a:lnTo>
                    <a:pt x="17" y="1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2" name="Freeform 1332">
              <a:extLst>
                <a:ext uri="{FF2B5EF4-FFF2-40B4-BE49-F238E27FC236}">
                  <a16:creationId xmlns="" xmlns:a16="http://schemas.microsoft.com/office/drawing/2014/main" id="{7A01AAE4-C35C-BF0D-E3A8-399B3EF213F4}"/>
                </a:ext>
              </a:extLst>
            </p:cNvPr>
            <p:cNvSpPr>
              <a:spLocks noChangeArrowheads="1"/>
            </p:cNvSpPr>
            <p:nvPr/>
          </p:nvSpPr>
          <p:spPr bwMode="auto">
            <a:xfrm>
              <a:off x="4061436" y="5264394"/>
              <a:ext cx="49455" cy="65942"/>
            </a:xfrm>
            <a:custGeom>
              <a:avLst/>
              <a:gdLst>
                <a:gd name="T0" fmla="*/ 24 w 40"/>
                <a:gd name="T1" fmla="*/ 49 h 51"/>
                <a:gd name="T2" fmla="*/ 18 w 40"/>
                <a:gd name="T3" fmla="*/ 50 h 51"/>
                <a:gd name="T4" fmla="*/ 8 w 40"/>
                <a:gd name="T5" fmla="*/ 46 h 51"/>
                <a:gd name="T6" fmla="*/ 1 w 40"/>
                <a:gd name="T7" fmla="*/ 39 h 51"/>
                <a:gd name="T8" fmla="*/ 0 w 40"/>
                <a:gd name="T9" fmla="*/ 35 h 51"/>
                <a:gd name="T10" fmla="*/ 0 w 40"/>
                <a:gd name="T11" fmla="*/ 34 h 51"/>
                <a:gd name="T12" fmla="*/ 1 w 40"/>
                <a:gd name="T13" fmla="*/ 32 h 51"/>
                <a:gd name="T14" fmla="*/ 2 w 40"/>
                <a:gd name="T15" fmla="*/ 28 h 51"/>
                <a:gd name="T16" fmla="*/ 6 w 40"/>
                <a:gd name="T17" fmla="*/ 14 h 51"/>
                <a:gd name="T18" fmla="*/ 7 w 40"/>
                <a:gd name="T19" fmla="*/ 10 h 51"/>
                <a:gd name="T20" fmla="*/ 13 w 40"/>
                <a:gd name="T21" fmla="*/ 2 h 51"/>
                <a:gd name="T22" fmla="*/ 17 w 40"/>
                <a:gd name="T23" fmla="*/ 0 h 51"/>
                <a:gd name="T24" fmla="*/ 26 w 40"/>
                <a:gd name="T25" fmla="*/ 0 h 51"/>
                <a:gd name="T26" fmla="*/ 31 w 40"/>
                <a:gd name="T27" fmla="*/ 5 h 51"/>
                <a:gd name="T28" fmla="*/ 33 w 40"/>
                <a:gd name="T29" fmla="*/ 7 h 51"/>
                <a:gd name="T30" fmla="*/ 34 w 40"/>
                <a:gd name="T31" fmla="*/ 11 h 51"/>
                <a:gd name="T32" fmla="*/ 36 w 40"/>
                <a:gd name="T33" fmla="*/ 18 h 51"/>
                <a:gd name="T34" fmla="*/ 36 w 40"/>
                <a:gd name="T35" fmla="*/ 23 h 51"/>
                <a:gd name="T36" fmla="*/ 39 w 40"/>
                <a:gd name="T37" fmla="*/ 28 h 51"/>
                <a:gd name="T38" fmla="*/ 39 w 40"/>
                <a:gd name="T39" fmla="*/ 30 h 51"/>
                <a:gd name="T40" fmla="*/ 39 w 40"/>
                <a:gd name="T41" fmla="*/ 34 h 51"/>
                <a:gd name="T42" fmla="*/ 39 w 40"/>
                <a:gd name="T43" fmla="*/ 36 h 51"/>
                <a:gd name="T44" fmla="*/ 37 w 40"/>
                <a:gd name="T45" fmla="*/ 40 h 51"/>
                <a:gd name="T46" fmla="*/ 34 w 40"/>
                <a:gd name="T47" fmla="*/ 44 h 51"/>
                <a:gd name="T48" fmla="*/ 24 w 40"/>
                <a:gd name="T49"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51">
                  <a:moveTo>
                    <a:pt x="24" y="49"/>
                  </a:moveTo>
                  <a:lnTo>
                    <a:pt x="18" y="50"/>
                  </a:lnTo>
                  <a:lnTo>
                    <a:pt x="8" y="46"/>
                  </a:lnTo>
                  <a:lnTo>
                    <a:pt x="1" y="39"/>
                  </a:lnTo>
                  <a:lnTo>
                    <a:pt x="0" y="35"/>
                  </a:lnTo>
                  <a:lnTo>
                    <a:pt x="0" y="34"/>
                  </a:lnTo>
                  <a:lnTo>
                    <a:pt x="1" y="32"/>
                  </a:lnTo>
                  <a:lnTo>
                    <a:pt x="2" y="28"/>
                  </a:lnTo>
                  <a:lnTo>
                    <a:pt x="6" y="14"/>
                  </a:lnTo>
                  <a:lnTo>
                    <a:pt x="7" y="10"/>
                  </a:lnTo>
                  <a:lnTo>
                    <a:pt x="13" y="2"/>
                  </a:lnTo>
                  <a:lnTo>
                    <a:pt x="17" y="0"/>
                  </a:lnTo>
                  <a:lnTo>
                    <a:pt x="26" y="0"/>
                  </a:lnTo>
                  <a:lnTo>
                    <a:pt x="31" y="5"/>
                  </a:lnTo>
                  <a:lnTo>
                    <a:pt x="33" y="7"/>
                  </a:lnTo>
                  <a:lnTo>
                    <a:pt x="34" y="11"/>
                  </a:lnTo>
                  <a:lnTo>
                    <a:pt x="36" y="18"/>
                  </a:lnTo>
                  <a:lnTo>
                    <a:pt x="36" y="23"/>
                  </a:lnTo>
                  <a:lnTo>
                    <a:pt x="39" y="28"/>
                  </a:lnTo>
                  <a:lnTo>
                    <a:pt x="39" y="30"/>
                  </a:lnTo>
                  <a:lnTo>
                    <a:pt x="39" y="34"/>
                  </a:lnTo>
                  <a:lnTo>
                    <a:pt x="39" y="36"/>
                  </a:lnTo>
                  <a:lnTo>
                    <a:pt x="37" y="40"/>
                  </a:lnTo>
                  <a:lnTo>
                    <a:pt x="34" y="44"/>
                  </a:lnTo>
                  <a:lnTo>
                    <a:pt x="24" y="4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3" name="Freeform 1335">
              <a:extLst>
                <a:ext uri="{FF2B5EF4-FFF2-40B4-BE49-F238E27FC236}">
                  <a16:creationId xmlns="" xmlns:a16="http://schemas.microsoft.com/office/drawing/2014/main" id="{DB428A22-E8F1-C694-D9AA-EDF59E7F8534}"/>
                </a:ext>
              </a:extLst>
            </p:cNvPr>
            <p:cNvSpPr>
              <a:spLocks noChangeArrowheads="1"/>
            </p:cNvSpPr>
            <p:nvPr/>
          </p:nvSpPr>
          <p:spPr bwMode="auto">
            <a:xfrm>
              <a:off x="3407506" y="5181965"/>
              <a:ext cx="16487" cy="32971"/>
            </a:xfrm>
            <a:custGeom>
              <a:avLst/>
              <a:gdLst>
                <a:gd name="T0" fmla="*/ 5 w 12"/>
                <a:gd name="T1" fmla="*/ 25 h 26"/>
                <a:gd name="T2" fmla="*/ 3 w 12"/>
                <a:gd name="T3" fmla="*/ 25 h 26"/>
                <a:gd name="T4" fmla="*/ 0 w 12"/>
                <a:gd name="T5" fmla="*/ 23 h 26"/>
                <a:gd name="T6" fmla="*/ 0 w 12"/>
                <a:gd name="T7" fmla="*/ 20 h 26"/>
                <a:gd name="T8" fmla="*/ 7 w 12"/>
                <a:gd name="T9" fmla="*/ 11 h 26"/>
                <a:gd name="T10" fmla="*/ 7 w 12"/>
                <a:gd name="T11" fmla="*/ 9 h 26"/>
                <a:gd name="T12" fmla="*/ 7 w 12"/>
                <a:gd name="T13" fmla="*/ 6 h 26"/>
                <a:gd name="T14" fmla="*/ 6 w 12"/>
                <a:gd name="T15" fmla="*/ 4 h 26"/>
                <a:gd name="T16" fmla="*/ 8 w 12"/>
                <a:gd name="T17" fmla="*/ 1 h 26"/>
                <a:gd name="T18" fmla="*/ 10 w 12"/>
                <a:gd name="T19" fmla="*/ 0 h 26"/>
                <a:gd name="T20" fmla="*/ 11 w 12"/>
                <a:gd name="T21" fmla="*/ 1 h 26"/>
                <a:gd name="T22" fmla="*/ 11 w 12"/>
                <a:gd name="T23" fmla="*/ 3 h 26"/>
                <a:gd name="T24" fmla="*/ 11 w 12"/>
                <a:gd name="T25" fmla="*/ 12 h 26"/>
                <a:gd name="T26" fmla="*/ 10 w 12"/>
                <a:gd name="T27" fmla="*/ 15 h 26"/>
                <a:gd name="T28" fmla="*/ 9 w 12"/>
                <a:gd name="T29" fmla="*/ 19 h 26"/>
                <a:gd name="T30" fmla="*/ 8 w 12"/>
                <a:gd name="T31" fmla="*/ 22 h 26"/>
                <a:gd name="T32" fmla="*/ 5 w 12"/>
                <a:gd name="T3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6">
                  <a:moveTo>
                    <a:pt x="5" y="25"/>
                  </a:moveTo>
                  <a:lnTo>
                    <a:pt x="3" y="25"/>
                  </a:lnTo>
                  <a:lnTo>
                    <a:pt x="0" y="23"/>
                  </a:lnTo>
                  <a:lnTo>
                    <a:pt x="0" y="20"/>
                  </a:lnTo>
                  <a:lnTo>
                    <a:pt x="7" y="11"/>
                  </a:lnTo>
                  <a:lnTo>
                    <a:pt x="7" y="9"/>
                  </a:lnTo>
                  <a:lnTo>
                    <a:pt x="7" y="6"/>
                  </a:lnTo>
                  <a:lnTo>
                    <a:pt x="6" y="4"/>
                  </a:lnTo>
                  <a:lnTo>
                    <a:pt x="8" y="1"/>
                  </a:lnTo>
                  <a:lnTo>
                    <a:pt x="10" y="0"/>
                  </a:lnTo>
                  <a:lnTo>
                    <a:pt x="11" y="1"/>
                  </a:lnTo>
                  <a:lnTo>
                    <a:pt x="11" y="3"/>
                  </a:lnTo>
                  <a:lnTo>
                    <a:pt x="11" y="12"/>
                  </a:lnTo>
                  <a:lnTo>
                    <a:pt x="10" y="15"/>
                  </a:lnTo>
                  <a:lnTo>
                    <a:pt x="9" y="19"/>
                  </a:lnTo>
                  <a:lnTo>
                    <a:pt x="8" y="22"/>
                  </a:lnTo>
                  <a:lnTo>
                    <a:pt x="5" y="2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4" name="Freeform 1354">
              <a:extLst>
                <a:ext uri="{FF2B5EF4-FFF2-40B4-BE49-F238E27FC236}">
                  <a16:creationId xmlns="" xmlns:a16="http://schemas.microsoft.com/office/drawing/2014/main" id="{C6654823-05D7-1ACA-479A-EAE8DCE94DDC}"/>
                </a:ext>
              </a:extLst>
            </p:cNvPr>
            <p:cNvSpPr>
              <a:spLocks noChangeArrowheads="1"/>
            </p:cNvSpPr>
            <p:nvPr/>
          </p:nvSpPr>
          <p:spPr bwMode="auto">
            <a:xfrm>
              <a:off x="4127378" y="4764330"/>
              <a:ext cx="21981" cy="27478"/>
            </a:xfrm>
            <a:custGeom>
              <a:avLst/>
              <a:gdLst>
                <a:gd name="T0" fmla="*/ 8 w 16"/>
                <a:gd name="T1" fmla="*/ 20 h 24"/>
                <a:gd name="T2" fmla="*/ 4 w 16"/>
                <a:gd name="T3" fmla="*/ 23 h 24"/>
                <a:gd name="T4" fmla="*/ 0 w 16"/>
                <a:gd name="T5" fmla="*/ 21 h 24"/>
                <a:gd name="T6" fmla="*/ 0 w 16"/>
                <a:gd name="T7" fmla="*/ 19 h 24"/>
                <a:gd name="T8" fmla="*/ 0 w 16"/>
                <a:gd name="T9" fmla="*/ 17 h 24"/>
                <a:gd name="T10" fmla="*/ 0 w 16"/>
                <a:gd name="T11" fmla="*/ 14 h 24"/>
                <a:gd name="T12" fmla="*/ 4 w 16"/>
                <a:gd name="T13" fmla="*/ 4 h 24"/>
                <a:gd name="T14" fmla="*/ 9 w 16"/>
                <a:gd name="T15" fmla="*/ 1 h 24"/>
                <a:gd name="T16" fmla="*/ 12 w 16"/>
                <a:gd name="T17" fmla="*/ 0 h 24"/>
                <a:gd name="T18" fmla="*/ 13 w 16"/>
                <a:gd name="T19" fmla="*/ 3 h 24"/>
                <a:gd name="T20" fmla="*/ 15 w 16"/>
                <a:gd name="T21" fmla="*/ 8 h 24"/>
                <a:gd name="T22" fmla="*/ 8 w 16"/>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4">
                  <a:moveTo>
                    <a:pt x="8" y="20"/>
                  </a:moveTo>
                  <a:lnTo>
                    <a:pt x="4" y="23"/>
                  </a:lnTo>
                  <a:lnTo>
                    <a:pt x="0" y="21"/>
                  </a:lnTo>
                  <a:lnTo>
                    <a:pt x="0" y="19"/>
                  </a:lnTo>
                  <a:lnTo>
                    <a:pt x="0" y="17"/>
                  </a:lnTo>
                  <a:lnTo>
                    <a:pt x="0" y="14"/>
                  </a:lnTo>
                  <a:lnTo>
                    <a:pt x="4" y="4"/>
                  </a:lnTo>
                  <a:lnTo>
                    <a:pt x="9" y="1"/>
                  </a:lnTo>
                  <a:lnTo>
                    <a:pt x="12" y="0"/>
                  </a:lnTo>
                  <a:lnTo>
                    <a:pt x="13" y="3"/>
                  </a:lnTo>
                  <a:lnTo>
                    <a:pt x="15" y="8"/>
                  </a:lnTo>
                  <a:lnTo>
                    <a:pt x="8" y="2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5" name="Freeform 1361">
              <a:extLst>
                <a:ext uri="{FF2B5EF4-FFF2-40B4-BE49-F238E27FC236}">
                  <a16:creationId xmlns="" xmlns:a16="http://schemas.microsoft.com/office/drawing/2014/main" id="{AB50870E-2B7C-FEAD-020E-1658CC346F60}"/>
                </a:ext>
              </a:extLst>
            </p:cNvPr>
            <p:cNvSpPr>
              <a:spLocks noChangeArrowheads="1"/>
            </p:cNvSpPr>
            <p:nvPr/>
          </p:nvSpPr>
          <p:spPr bwMode="auto">
            <a:xfrm>
              <a:off x="5220920" y="10649683"/>
              <a:ext cx="368180" cy="1983763"/>
            </a:xfrm>
            <a:custGeom>
              <a:avLst/>
              <a:gdLst>
                <a:gd name="T0" fmla="*/ 291 w 297"/>
                <a:gd name="T1" fmla="*/ 1555 h 1591"/>
                <a:gd name="T2" fmla="*/ 270 w 297"/>
                <a:gd name="T3" fmla="*/ 1539 h 1591"/>
                <a:gd name="T4" fmla="*/ 219 w 297"/>
                <a:gd name="T5" fmla="*/ 1565 h 1591"/>
                <a:gd name="T6" fmla="*/ 185 w 297"/>
                <a:gd name="T7" fmla="*/ 1543 h 1591"/>
                <a:gd name="T8" fmla="*/ 138 w 297"/>
                <a:gd name="T9" fmla="*/ 1536 h 1591"/>
                <a:gd name="T10" fmla="*/ 132 w 297"/>
                <a:gd name="T11" fmla="*/ 1483 h 1591"/>
                <a:gd name="T12" fmla="*/ 84 w 297"/>
                <a:gd name="T13" fmla="*/ 1478 h 1591"/>
                <a:gd name="T14" fmla="*/ 46 w 297"/>
                <a:gd name="T15" fmla="*/ 1429 h 1591"/>
                <a:gd name="T16" fmla="*/ 39 w 297"/>
                <a:gd name="T17" fmla="*/ 1423 h 1591"/>
                <a:gd name="T18" fmla="*/ 121 w 297"/>
                <a:gd name="T19" fmla="*/ 1514 h 1591"/>
                <a:gd name="T20" fmla="*/ 160 w 297"/>
                <a:gd name="T21" fmla="*/ 1470 h 1591"/>
                <a:gd name="T22" fmla="*/ 178 w 297"/>
                <a:gd name="T23" fmla="*/ 1472 h 1591"/>
                <a:gd name="T24" fmla="*/ 180 w 297"/>
                <a:gd name="T25" fmla="*/ 1419 h 1591"/>
                <a:gd name="T26" fmla="*/ 30 w 297"/>
                <a:gd name="T27" fmla="*/ 1371 h 1591"/>
                <a:gd name="T28" fmla="*/ 21 w 297"/>
                <a:gd name="T29" fmla="*/ 1344 h 1591"/>
                <a:gd name="T30" fmla="*/ 19 w 297"/>
                <a:gd name="T31" fmla="*/ 1280 h 1591"/>
                <a:gd name="T32" fmla="*/ 39 w 297"/>
                <a:gd name="T33" fmla="*/ 1261 h 1591"/>
                <a:gd name="T34" fmla="*/ 4 w 297"/>
                <a:gd name="T35" fmla="*/ 1263 h 1591"/>
                <a:gd name="T36" fmla="*/ 6 w 297"/>
                <a:gd name="T37" fmla="*/ 1191 h 1591"/>
                <a:gd name="T38" fmla="*/ 32 w 297"/>
                <a:gd name="T39" fmla="*/ 1190 h 1591"/>
                <a:gd name="T40" fmla="*/ 45 w 297"/>
                <a:gd name="T41" fmla="*/ 1054 h 1591"/>
                <a:gd name="T42" fmla="*/ 79 w 297"/>
                <a:gd name="T43" fmla="*/ 1035 h 1591"/>
                <a:gd name="T44" fmla="*/ 63 w 297"/>
                <a:gd name="T45" fmla="*/ 1048 h 1591"/>
                <a:gd name="T46" fmla="*/ 60 w 297"/>
                <a:gd name="T47" fmla="*/ 989 h 1591"/>
                <a:gd name="T48" fmla="*/ 47 w 297"/>
                <a:gd name="T49" fmla="*/ 948 h 1591"/>
                <a:gd name="T50" fmla="*/ 68 w 297"/>
                <a:gd name="T51" fmla="*/ 943 h 1591"/>
                <a:gd name="T52" fmla="*/ 233 w 297"/>
                <a:gd name="T53" fmla="*/ 261 h 1591"/>
                <a:gd name="T54" fmla="*/ 210 w 297"/>
                <a:gd name="T55" fmla="*/ 357 h 1591"/>
                <a:gd name="T56" fmla="*/ 176 w 297"/>
                <a:gd name="T57" fmla="*/ 454 h 1591"/>
                <a:gd name="T58" fmla="*/ 181 w 297"/>
                <a:gd name="T59" fmla="*/ 543 h 1591"/>
                <a:gd name="T60" fmla="*/ 170 w 297"/>
                <a:gd name="T61" fmla="*/ 630 h 1591"/>
                <a:gd name="T62" fmla="*/ 147 w 297"/>
                <a:gd name="T63" fmla="*/ 708 h 1591"/>
                <a:gd name="T64" fmla="*/ 130 w 297"/>
                <a:gd name="T65" fmla="*/ 809 h 1591"/>
                <a:gd name="T66" fmla="*/ 126 w 297"/>
                <a:gd name="T67" fmla="*/ 914 h 1591"/>
                <a:gd name="T68" fmla="*/ 126 w 297"/>
                <a:gd name="T69" fmla="*/ 999 h 1591"/>
                <a:gd name="T70" fmla="*/ 126 w 297"/>
                <a:gd name="T71" fmla="*/ 1080 h 1591"/>
                <a:gd name="T72" fmla="*/ 109 w 297"/>
                <a:gd name="T73" fmla="*/ 1191 h 1591"/>
                <a:gd name="T74" fmla="*/ 84 w 297"/>
                <a:gd name="T75" fmla="*/ 1316 h 1591"/>
                <a:gd name="T76" fmla="*/ 199 w 297"/>
                <a:gd name="T77" fmla="*/ 1386 h 1591"/>
                <a:gd name="T78" fmla="*/ 113 w 297"/>
                <a:gd name="T79" fmla="*/ 1465 h 1591"/>
                <a:gd name="T80" fmla="*/ 86 w 297"/>
                <a:gd name="T81" fmla="*/ 1441 h 1591"/>
                <a:gd name="T82" fmla="*/ 85 w 297"/>
                <a:gd name="T83" fmla="*/ 1434 h 1591"/>
                <a:gd name="T84" fmla="*/ 60 w 297"/>
                <a:gd name="T85" fmla="*/ 1391 h 1591"/>
                <a:gd name="T86" fmla="*/ 98 w 297"/>
                <a:gd name="T87" fmla="*/ 1376 h 1591"/>
                <a:gd name="T88" fmla="*/ 56 w 297"/>
                <a:gd name="T89" fmla="*/ 1341 h 1591"/>
                <a:gd name="T90" fmla="*/ 64 w 297"/>
                <a:gd name="T91" fmla="*/ 1306 h 1591"/>
                <a:gd name="T92" fmla="*/ 58 w 297"/>
                <a:gd name="T93" fmla="*/ 1254 h 1591"/>
                <a:gd name="T94" fmla="*/ 43 w 297"/>
                <a:gd name="T95" fmla="*/ 1204 h 1591"/>
                <a:gd name="T96" fmla="*/ 37 w 297"/>
                <a:gd name="T97" fmla="*/ 1160 h 1591"/>
                <a:gd name="T98" fmla="*/ 11 w 297"/>
                <a:gd name="T99" fmla="*/ 1117 h 1591"/>
                <a:gd name="T100" fmla="*/ 51 w 297"/>
                <a:gd name="T101" fmla="*/ 1064 h 1591"/>
                <a:gd name="T102" fmla="*/ 63 w 297"/>
                <a:gd name="T103" fmla="*/ 1106 h 1591"/>
                <a:gd name="T104" fmla="*/ 78 w 297"/>
                <a:gd name="T105" fmla="*/ 1004 h 1591"/>
                <a:gd name="T106" fmla="*/ 93 w 297"/>
                <a:gd name="T107" fmla="*/ 903 h 1591"/>
                <a:gd name="T108" fmla="*/ 63 w 297"/>
                <a:gd name="T109" fmla="*/ 836 h 1591"/>
                <a:gd name="T110" fmla="*/ 98 w 297"/>
                <a:gd name="T111" fmla="*/ 647 h 1591"/>
                <a:gd name="T112" fmla="*/ 137 w 297"/>
                <a:gd name="T113" fmla="*/ 441 h 1591"/>
                <a:gd name="T114" fmla="*/ 168 w 297"/>
                <a:gd name="T115" fmla="*/ 265 h 1591"/>
                <a:gd name="T116" fmla="*/ 177 w 297"/>
                <a:gd name="T117" fmla="*/ 74 h 1591"/>
                <a:gd name="T118" fmla="*/ 211 w 297"/>
                <a:gd name="T119" fmla="*/ 29 h 1591"/>
                <a:gd name="T120" fmla="*/ 222 w 297"/>
                <a:gd name="T121" fmla="*/ 98 h 1591"/>
                <a:gd name="T122" fmla="*/ 266 w 297"/>
                <a:gd name="T123" fmla="*/ 182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1591">
                  <a:moveTo>
                    <a:pt x="260" y="1590"/>
                  </a:moveTo>
                  <a:lnTo>
                    <a:pt x="258" y="1590"/>
                  </a:lnTo>
                  <a:lnTo>
                    <a:pt x="256" y="1589"/>
                  </a:lnTo>
                  <a:lnTo>
                    <a:pt x="252" y="1588"/>
                  </a:lnTo>
                  <a:lnTo>
                    <a:pt x="251" y="1588"/>
                  </a:lnTo>
                  <a:lnTo>
                    <a:pt x="251" y="1587"/>
                  </a:lnTo>
                  <a:lnTo>
                    <a:pt x="252" y="1586"/>
                  </a:lnTo>
                  <a:lnTo>
                    <a:pt x="253" y="1586"/>
                  </a:lnTo>
                  <a:lnTo>
                    <a:pt x="261" y="1586"/>
                  </a:lnTo>
                  <a:lnTo>
                    <a:pt x="262" y="1586"/>
                  </a:lnTo>
                  <a:lnTo>
                    <a:pt x="262" y="1587"/>
                  </a:lnTo>
                  <a:lnTo>
                    <a:pt x="261" y="1590"/>
                  </a:lnTo>
                  <a:lnTo>
                    <a:pt x="260" y="1590"/>
                  </a:lnTo>
                  <a:close/>
                  <a:moveTo>
                    <a:pt x="269" y="1584"/>
                  </a:moveTo>
                  <a:lnTo>
                    <a:pt x="268" y="1584"/>
                  </a:lnTo>
                  <a:lnTo>
                    <a:pt x="267" y="1583"/>
                  </a:lnTo>
                  <a:lnTo>
                    <a:pt x="266" y="1582"/>
                  </a:lnTo>
                  <a:lnTo>
                    <a:pt x="260" y="1580"/>
                  </a:lnTo>
                  <a:lnTo>
                    <a:pt x="260" y="1580"/>
                  </a:lnTo>
                  <a:lnTo>
                    <a:pt x="261" y="1579"/>
                  </a:lnTo>
                  <a:lnTo>
                    <a:pt x="262" y="1577"/>
                  </a:lnTo>
                  <a:lnTo>
                    <a:pt x="264" y="1576"/>
                  </a:lnTo>
                  <a:lnTo>
                    <a:pt x="265" y="1573"/>
                  </a:lnTo>
                  <a:lnTo>
                    <a:pt x="266" y="1573"/>
                  </a:lnTo>
                  <a:lnTo>
                    <a:pt x="267" y="1574"/>
                  </a:lnTo>
                  <a:lnTo>
                    <a:pt x="268" y="1579"/>
                  </a:lnTo>
                  <a:lnTo>
                    <a:pt x="270" y="1582"/>
                  </a:lnTo>
                  <a:lnTo>
                    <a:pt x="269" y="1583"/>
                  </a:lnTo>
                  <a:lnTo>
                    <a:pt x="269" y="1584"/>
                  </a:lnTo>
                  <a:close/>
                  <a:moveTo>
                    <a:pt x="295" y="1553"/>
                  </a:moveTo>
                  <a:lnTo>
                    <a:pt x="293" y="1555"/>
                  </a:lnTo>
                  <a:lnTo>
                    <a:pt x="291" y="1555"/>
                  </a:lnTo>
                  <a:lnTo>
                    <a:pt x="290" y="1554"/>
                  </a:lnTo>
                  <a:lnTo>
                    <a:pt x="290" y="1553"/>
                  </a:lnTo>
                  <a:lnTo>
                    <a:pt x="290" y="1552"/>
                  </a:lnTo>
                  <a:lnTo>
                    <a:pt x="291" y="1551"/>
                  </a:lnTo>
                  <a:lnTo>
                    <a:pt x="293" y="1549"/>
                  </a:lnTo>
                  <a:lnTo>
                    <a:pt x="293" y="1549"/>
                  </a:lnTo>
                  <a:lnTo>
                    <a:pt x="296" y="1551"/>
                  </a:lnTo>
                  <a:lnTo>
                    <a:pt x="295" y="1553"/>
                  </a:lnTo>
                  <a:close/>
                  <a:moveTo>
                    <a:pt x="275" y="1549"/>
                  </a:moveTo>
                  <a:lnTo>
                    <a:pt x="275" y="1551"/>
                  </a:lnTo>
                  <a:lnTo>
                    <a:pt x="273" y="1553"/>
                  </a:lnTo>
                  <a:lnTo>
                    <a:pt x="270" y="1556"/>
                  </a:lnTo>
                  <a:lnTo>
                    <a:pt x="268" y="1557"/>
                  </a:lnTo>
                  <a:lnTo>
                    <a:pt x="265" y="1555"/>
                  </a:lnTo>
                  <a:lnTo>
                    <a:pt x="264" y="1553"/>
                  </a:lnTo>
                  <a:lnTo>
                    <a:pt x="264" y="1551"/>
                  </a:lnTo>
                  <a:lnTo>
                    <a:pt x="263" y="1550"/>
                  </a:lnTo>
                  <a:lnTo>
                    <a:pt x="262" y="1550"/>
                  </a:lnTo>
                  <a:lnTo>
                    <a:pt x="261" y="1550"/>
                  </a:lnTo>
                  <a:lnTo>
                    <a:pt x="260" y="1551"/>
                  </a:lnTo>
                  <a:lnTo>
                    <a:pt x="256" y="1553"/>
                  </a:lnTo>
                  <a:lnTo>
                    <a:pt x="255" y="1554"/>
                  </a:lnTo>
                  <a:lnTo>
                    <a:pt x="253" y="1554"/>
                  </a:lnTo>
                  <a:lnTo>
                    <a:pt x="244" y="1552"/>
                  </a:lnTo>
                  <a:lnTo>
                    <a:pt x="243" y="1552"/>
                  </a:lnTo>
                  <a:lnTo>
                    <a:pt x="242" y="1550"/>
                  </a:lnTo>
                  <a:lnTo>
                    <a:pt x="241" y="1544"/>
                  </a:lnTo>
                  <a:lnTo>
                    <a:pt x="236" y="1539"/>
                  </a:lnTo>
                  <a:lnTo>
                    <a:pt x="243" y="1536"/>
                  </a:lnTo>
                  <a:lnTo>
                    <a:pt x="251" y="1536"/>
                  </a:lnTo>
                  <a:lnTo>
                    <a:pt x="264" y="1538"/>
                  </a:lnTo>
                  <a:lnTo>
                    <a:pt x="270" y="1539"/>
                  </a:lnTo>
                  <a:lnTo>
                    <a:pt x="275" y="1544"/>
                  </a:lnTo>
                  <a:lnTo>
                    <a:pt x="275" y="1546"/>
                  </a:lnTo>
                  <a:lnTo>
                    <a:pt x="275" y="1549"/>
                  </a:lnTo>
                  <a:close/>
                  <a:moveTo>
                    <a:pt x="192" y="1535"/>
                  </a:moveTo>
                  <a:lnTo>
                    <a:pt x="217" y="1541"/>
                  </a:lnTo>
                  <a:lnTo>
                    <a:pt x="225" y="1538"/>
                  </a:lnTo>
                  <a:lnTo>
                    <a:pt x="232" y="1538"/>
                  </a:lnTo>
                  <a:lnTo>
                    <a:pt x="233" y="1543"/>
                  </a:lnTo>
                  <a:lnTo>
                    <a:pt x="227" y="1547"/>
                  </a:lnTo>
                  <a:lnTo>
                    <a:pt x="227" y="1549"/>
                  </a:lnTo>
                  <a:lnTo>
                    <a:pt x="227" y="1550"/>
                  </a:lnTo>
                  <a:lnTo>
                    <a:pt x="234" y="1551"/>
                  </a:lnTo>
                  <a:lnTo>
                    <a:pt x="236" y="1552"/>
                  </a:lnTo>
                  <a:lnTo>
                    <a:pt x="237" y="1554"/>
                  </a:lnTo>
                  <a:lnTo>
                    <a:pt x="236" y="1557"/>
                  </a:lnTo>
                  <a:lnTo>
                    <a:pt x="236" y="1558"/>
                  </a:lnTo>
                  <a:lnTo>
                    <a:pt x="236" y="1560"/>
                  </a:lnTo>
                  <a:lnTo>
                    <a:pt x="241" y="1564"/>
                  </a:lnTo>
                  <a:lnTo>
                    <a:pt x="243" y="1567"/>
                  </a:lnTo>
                  <a:lnTo>
                    <a:pt x="244" y="1569"/>
                  </a:lnTo>
                  <a:lnTo>
                    <a:pt x="245" y="1573"/>
                  </a:lnTo>
                  <a:lnTo>
                    <a:pt x="244" y="1576"/>
                  </a:lnTo>
                  <a:lnTo>
                    <a:pt x="244" y="1576"/>
                  </a:lnTo>
                  <a:lnTo>
                    <a:pt x="241" y="1575"/>
                  </a:lnTo>
                  <a:lnTo>
                    <a:pt x="239" y="1574"/>
                  </a:lnTo>
                  <a:lnTo>
                    <a:pt x="237" y="1569"/>
                  </a:lnTo>
                  <a:lnTo>
                    <a:pt x="235" y="1568"/>
                  </a:lnTo>
                  <a:lnTo>
                    <a:pt x="232" y="1568"/>
                  </a:lnTo>
                  <a:lnTo>
                    <a:pt x="227" y="1565"/>
                  </a:lnTo>
                  <a:lnTo>
                    <a:pt x="224" y="1565"/>
                  </a:lnTo>
                  <a:lnTo>
                    <a:pt x="221" y="1564"/>
                  </a:lnTo>
                  <a:lnTo>
                    <a:pt x="219" y="1565"/>
                  </a:lnTo>
                  <a:lnTo>
                    <a:pt x="217" y="1564"/>
                  </a:lnTo>
                  <a:lnTo>
                    <a:pt x="216" y="1561"/>
                  </a:lnTo>
                  <a:lnTo>
                    <a:pt x="216" y="1560"/>
                  </a:lnTo>
                  <a:lnTo>
                    <a:pt x="218" y="1555"/>
                  </a:lnTo>
                  <a:lnTo>
                    <a:pt x="217" y="1553"/>
                  </a:lnTo>
                  <a:lnTo>
                    <a:pt x="217" y="1553"/>
                  </a:lnTo>
                  <a:lnTo>
                    <a:pt x="214" y="1554"/>
                  </a:lnTo>
                  <a:lnTo>
                    <a:pt x="212" y="1553"/>
                  </a:lnTo>
                  <a:lnTo>
                    <a:pt x="210" y="1551"/>
                  </a:lnTo>
                  <a:lnTo>
                    <a:pt x="208" y="1549"/>
                  </a:lnTo>
                  <a:lnTo>
                    <a:pt x="205" y="1549"/>
                  </a:lnTo>
                  <a:lnTo>
                    <a:pt x="203" y="1555"/>
                  </a:lnTo>
                  <a:lnTo>
                    <a:pt x="203" y="1557"/>
                  </a:lnTo>
                  <a:lnTo>
                    <a:pt x="205" y="1561"/>
                  </a:lnTo>
                  <a:lnTo>
                    <a:pt x="208" y="1566"/>
                  </a:lnTo>
                  <a:lnTo>
                    <a:pt x="206" y="1566"/>
                  </a:lnTo>
                  <a:lnTo>
                    <a:pt x="201" y="1564"/>
                  </a:lnTo>
                  <a:lnTo>
                    <a:pt x="200" y="1564"/>
                  </a:lnTo>
                  <a:lnTo>
                    <a:pt x="198" y="1561"/>
                  </a:lnTo>
                  <a:lnTo>
                    <a:pt x="195" y="1559"/>
                  </a:lnTo>
                  <a:lnTo>
                    <a:pt x="194" y="1558"/>
                  </a:lnTo>
                  <a:lnTo>
                    <a:pt x="193" y="1557"/>
                  </a:lnTo>
                  <a:lnTo>
                    <a:pt x="193" y="1553"/>
                  </a:lnTo>
                  <a:lnTo>
                    <a:pt x="193" y="1552"/>
                  </a:lnTo>
                  <a:lnTo>
                    <a:pt x="188" y="1553"/>
                  </a:lnTo>
                  <a:lnTo>
                    <a:pt x="187" y="1552"/>
                  </a:lnTo>
                  <a:lnTo>
                    <a:pt x="186" y="1551"/>
                  </a:lnTo>
                  <a:lnTo>
                    <a:pt x="186" y="1550"/>
                  </a:lnTo>
                  <a:lnTo>
                    <a:pt x="183" y="1548"/>
                  </a:lnTo>
                  <a:lnTo>
                    <a:pt x="183" y="1547"/>
                  </a:lnTo>
                  <a:lnTo>
                    <a:pt x="184" y="1546"/>
                  </a:lnTo>
                  <a:lnTo>
                    <a:pt x="185" y="1543"/>
                  </a:lnTo>
                  <a:lnTo>
                    <a:pt x="186" y="1533"/>
                  </a:lnTo>
                  <a:lnTo>
                    <a:pt x="192" y="1535"/>
                  </a:lnTo>
                  <a:close/>
                  <a:moveTo>
                    <a:pt x="151" y="1533"/>
                  </a:moveTo>
                  <a:lnTo>
                    <a:pt x="152" y="1536"/>
                  </a:lnTo>
                  <a:lnTo>
                    <a:pt x="153" y="1537"/>
                  </a:lnTo>
                  <a:lnTo>
                    <a:pt x="156" y="1538"/>
                  </a:lnTo>
                  <a:lnTo>
                    <a:pt x="158" y="1538"/>
                  </a:lnTo>
                  <a:lnTo>
                    <a:pt x="162" y="1537"/>
                  </a:lnTo>
                  <a:lnTo>
                    <a:pt x="165" y="1536"/>
                  </a:lnTo>
                  <a:lnTo>
                    <a:pt x="169" y="1535"/>
                  </a:lnTo>
                  <a:lnTo>
                    <a:pt x="173" y="1544"/>
                  </a:lnTo>
                  <a:lnTo>
                    <a:pt x="173" y="1546"/>
                  </a:lnTo>
                  <a:lnTo>
                    <a:pt x="169" y="1549"/>
                  </a:lnTo>
                  <a:lnTo>
                    <a:pt x="167" y="1550"/>
                  </a:lnTo>
                  <a:lnTo>
                    <a:pt x="165" y="1549"/>
                  </a:lnTo>
                  <a:lnTo>
                    <a:pt x="165" y="1547"/>
                  </a:lnTo>
                  <a:lnTo>
                    <a:pt x="165" y="1546"/>
                  </a:lnTo>
                  <a:lnTo>
                    <a:pt x="163" y="1544"/>
                  </a:lnTo>
                  <a:lnTo>
                    <a:pt x="162" y="1545"/>
                  </a:lnTo>
                  <a:lnTo>
                    <a:pt x="159" y="1546"/>
                  </a:lnTo>
                  <a:lnTo>
                    <a:pt x="158" y="1546"/>
                  </a:lnTo>
                  <a:lnTo>
                    <a:pt x="156" y="1544"/>
                  </a:lnTo>
                  <a:lnTo>
                    <a:pt x="152" y="1543"/>
                  </a:lnTo>
                  <a:lnTo>
                    <a:pt x="151" y="1542"/>
                  </a:lnTo>
                  <a:lnTo>
                    <a:pt x="151" y="1541"/>
                  </a:lnTo>
                  <a:lnTo>
                    <a:pt x="151" y="1539"/>
                  </a:lnTo>
                  <a:lnTo>
                    <a:pt x="147" y="1536"/>
                  </a:lnTo>
                  <a:lnTo>
                    <a:pt x="143" y="1534"/>
                  </a:lnTo>
                  <a:lnTo>
                    <a:pt x="142" y="1534"/>
                  </a:lnTo>
                  <a:lnTo>
                    <a:pt x="141" y="1534"/>
                  </a:lnTo>
                  <a:lnTo>
                    <a:pt x="140" y="1535"/>
                  </a:lnTo>
                  <a:lnTo>
                    <a:pt x="138" y="1536"/>
                  </a:lnTo>
                  <a:lnTo>
                    <a:pt x="137" y="1536"/>
                  </a:lnTo>
                  <a:lnTo>
                    <a:pt x="137" y="1535"/>
                  </a:lnTo>
                  <a:lnTo>
                    <a:pt x="136" y="1534"/>
                  </a:lnTo>
                  <a:lnTo>
                    <a:pt x="137" y="1531"/>
                  </a:lnTo>
                  <a:lnTo>
                    <a:pt x="138" y="1531"/>
                  </a:lnTo>
                  <a:lnTo>
                    <a:pt x="144" y="1532"/>
                  </a:lnTo>
                  <a:lnTo>
                    <a:pt x="147" y="1533"/>
                  </a:lnTo>
                  <a:lnTo>
                    <a:pt x="151" y="1533"/>
                  </a:lnTo>
                  <a:close/>
                  <a:moveTo>
                    <a:pt x="138" y="1487"/>
                  </a:moveTo>
                  <a:lnTo>
                    <a:pt x="145" y="1491"/>
                  </a:lnTo>
                  <a:lnTo>
                    <a:pt x="149" y="1491"/>
                  </a:lnTo>
                  <a:lnTo>
                    <a:pt x="149" y="1494"/>
                  </a:lnTo>
                  <a:lnTo>
                    <a:pt x="150" y="1499"/>
                  </a:lnTo>
                  <a:lnTo>
                    <a:pt x="149" y="1500"/>
                  </a:lnTo>
                  <a:lnTo>
                    <a:pt x="148" y="1502"/>
                  </a:lnTo>
                  <a:lnTo>
                    <a:pt x="147" y="1505"/>
                  </a:lnTo>
                  <a:lnTo>
                    <a:pt x="146" y="1505"/>
                  </a:lnTo>
                  <a:lnTo>
                    <a:pt x="141" y="1502"/>
                  </a:lnTo>
                  <a:lnTo>
                    <a:pt x="135" y="1498"/>
                  </a:lnTo>
                  <a:lnTo>
                    <a:pt x="132" y="1499"/>
                  </a:lnTo>
                  <a:lnTo>
                    <a:pt x="129" y="1497"/>
                  </a:lnTo>
                  <a:lnTo>
                    <a:pt x="126" y="1497"/>
                  </a:lnTo>
                  <a:lnTo>
                    <a:pt x="124" y="1500"/>
                  </a:lnTo>
                  <a:lnTo>
                    <a:pt x="120" y="1501"/>
                  </a:lnTo>
                  <a:lnTo>
                    <a:pt x="119" y="1496"/>
                  </a:lnTo>
                  <a:lnTo>
                    <a:pt x="115" y="1492"/>
                  </a:lnTo>
                  <a:lnTo>
                    <a:pt x="112" y="1488"/>
                  </a:lnTo>
                  <a:lnTo>
                    <a:pt x="114" y="1482"/>
                  </a:lnTo>
                  <a:lnTo>
                    <a:pt x="116" y="1481"/>
                  </a:lnTo>
                  <a:lnTo>
                    <a:pt x="118" y="1479"/>
                  </a:lnTo>
                  <a:lnTo>
                    <a:pt x="128" y="1481"/>
                  </a:lnTo>
                  <a:lnTo>
                    <a:pt x="132" y="1483"/>
                  </a:lnTo>
                  <a:lnTo>
                    <a:pt x="138" y="1487"/>
                  </a:lnTo>
                  <a:close/>
                  <a:moveTo>
                    <a:pt x="89" y="1457"/>
                  </a:moveTo>
                  <a:lnTo>
                    <a:pt x="90" y="1461"/>
                  </a:lnTo>
                  <a:lnTo>
                    <a:pt x="90" y="1462"/>
                  </a:lnTo>
                  <a:lnTo>
                    <a:pt x="93" y="1462"/>
                  </a:lnTo>
                  <a:lnTo>
                    <a:pt x="96" y="1461"/>
                  </a:lnTo>
                  <a:lnTo>
                    <a:pt x="103" y="1463"/>
                  </a:lnTo>
                  <a:lnTo>
                    <a:pt x="104" y="1464"/>
                  </a:lnTo>
                  <a:lnTo>
                    <a:pt x="106" y="1468"/>
                  </a:lnTo>
                  <a:lnTo>
                    <a:pt x="109" y="1470"/>
                  </a:lnTo>
                  <a:lnTo>
                    <a:pt x="112" y="1475"/>
                  </a:lnTo>
                  <a:lnTo>
                    <a:pt x="109" y="1478"/>
                  </a:lnTo>
                  <a:lnTo>
                    <a:pt x="107" y="1482"/>
                  </a:lnTo>
                  <a:lnTo>
                    <a:pt x="107" y="1484"/>
                  </a:lnTo>
                  <a:lnTo>
                    <a:pt x="106" y="1485"/>
                  </a:lnTo>
                  <a:lnTo>
                    <a:pt x="103" y="1486"/>
                  </a:lnTo>
                  <a:lnTo>
                    <a:pt x="100" y="1489"/>
                  </a:lnTo>
                  <a:lnTo>
                    <a:pt x="97" y="1489"/>
                  </a:lnTo>
                  <a:lnTo>
                    <a:pt x="93" y="1491"/>
                  </a:lnTo>
                  <a:lnTo>
                    <a:pt x="91" y="1492"/>
                  </a:lnTo>
                  <a:lnTo>
                    <a:pt x="90" y="1492"/>
                  </a:lnTo>
                  <a:lnTo>
                    <a:pt x="89" y="1491"/>
                  </a:lnTo>
                  <a:lnTo>
                    <a:pt x="88" y="1490"/>
                  </a:lnTo>
                  <a:lnTo>
                    <a:pt x="88" y="1489"/>
                  </a:lnTo>
                  <a:lnTo>
                    <a:pt x="90" y="1488"/>
                  </a:lnTo>
                  <a:lnTo>
                    <a:pt x="93" y="1483"/>
                  </a:lnTo>
                  <a:lnTo>
                    <a:pt x="94" y="1478"/>
                  </a:lnTo>
                  <a:lnTo>
                    <a:pt x="90" y="1477"/>
                  </a:lnTo>
                  <a:lnTo>
                    <a:pt x="89" y="1478"/>
                  </a:lnTo>
                  <a:lnTo>
                    <a:pt x="86" y="1478"/>
                  </a:lnTo>
                  <a:lnTo>
                    <a:pt x="85" y="1476"/>
                  </a:lnTo>
                  <a:lnTo>
                    <a:pt x="84" y="1478"/>
                  </a:lnTo>
                  <a:lnTo>
                    <a:pt x="84" y="1481"/>
                  </a:lnTo>
                  <a:lnTo>
                    <a:pt x="84" y="1484"/>
                  </a:lnTo>
                  <a:lnTo>
                    <a:pt x="84" y="1485"/>
                  </a:lnTo>
                  <a:lnTo>
                    <a:pt x="82" y="1486"/>
                  </a:lnTo>
                  <a:lnTo>
                    <a:pt x="80" y="1484"/>
                  </a:lnTo>
                  <a:lnTo>
                    <a:pt x="77" y="1482"/>
                  </a:lnTo>
                  <a:lnTo>
                    <a:pt x="76" y="1481"/>
                  </a:lnTo>
                  <a:lnTo>
                    <a:pt x="77" y="1476"/>
                  </a:lnTo>
                  <a:lnTo>
                    <a:pt x="77" y="1474"/>
                  </a:lnTo>
                  <a:lnTo>
                    <a:pt x="76" y="1470"/>
                  </a:lnTo>
                  <a:lnTo>
                    <a:pt x="76" y="1470"/>
                  </a:lnTo>
                  <a:lnTo>
                    <a:pt x="75" y="1470"/>
                  </a:lnTo>
                  <a:lnTo>
                    <a:pt x="71" y="1471"/>
                  </a:lnTo>
                  <a:lnTo>
                    <a:pt x="68" y="1467"/>
                  </a:lnTo>
                  <a:lnTo>
                    <a:pt x="66" y="1462"/>
                  </a:lnTo>
                  <a:lnTo>
                    <a:pt x="59" y="1460"/>
                  </a:lnTo>
                  <a:lnTo>
                    <a:pt x="65" y="1454"/>
                  </a:lnTo>
                  <a:lnTo>
                    <a:pt x="72" y="1453"/>
                  </a:lnTo>
                  <a:lnTo>
                    <a:pt x="74" y="1456"/>
                  </a:lnTo>
                  <a:lnTo>
                    <a:pt x="83" y="1459"/>
                  </a:lnTo>
                  <a:lnTo>
                    <a:pt x="83" y="1455"/>
                  </a:lnTo>
                  <a:lnTo>
                    <a:pt x="83" y="1454"/>
                  </a:lnTo>
                  <a:lnTo>
                    <a:pt x="84" y="1453"/>
                  </a:lnTo>
                  <a:lnTo>
                    <a:pt x="85" y="1453"/>
                  </a:lnTo>
                  <a:lnTo>
                    <a:pt x="85" y="1453"/>
                  </a:lnTo>
                  <a:lnTo>
                    <a:pt x="87" y="1454"/>
                  </a:lnTo>
                  <a:lnTo>
                    <a:pt x="88" y="1455"/>
                  </a:lnTo>
                  <a:lnTo>
                    <a:pt x="89" y="1457"/>
                  </a:lnTo>
                  <a:close/>
                  <a:moveTo>
                    <a:pt x="42" y="1428"/>
                  </a:moveTo>
                  <a:lnTo>
                    <a:pt x="43" y="1428"/>
                  </a:lnTo>
                  <a:lnTo>
                    <a:pt x="44" y="1428"/>
                  </a:lnTo>
                  <a:lnTo>
                    <a:pt x="46" y="1429"/>
                  </a:lnTo>
                  <a:lnTo>
                    <a:pt x="52" y="1429"/>
                  </a:lnTo>
                  <a:lnTo>
                    <a:pt x="58" y="1432"/>
                  </a:lnTo>
                  <a:lnTo>
                    <a:pt x="62" y="1434"/>
                  </a:lnTo>
                  <a:lnTo>
                    <a:pt x="65" y="1435"/>
                  </a:lnTo>
                  <a:lnTo>
                    <a:pt x="69" y="1438"/>
                  </a:lnTo>
                  <a:lnTo>
                    <a:pt x="70" y="1438"/>
                  </a:lnTo>
                  <a:lnTo>
                    <a:pt x="72" y="1439"/>
                  </a:lnTo>
                  <a:lnTo>
                    <a:pt x="76" y="1445"/>
                  </a:lnTo>
                  <a:lnTo>
                    <a:pt x="77" y="1445"/>
                  </a:lnTo>
                  <a:lnTo>
                    <a:pt x="82" y="1449"/>
                  </a:lnTo>
                  <a:lnTo>
                    <a:pt x="82" y="1450"/>
                  </a:lnTo>
                  <a:lnTo>
                    <a:pt x="79" y="1450"/>
                  </a:lnTo>
                  <a:lnTo>
                    <a:pt x="73" y="1448"/>
                  </a:lnTo>
                  <a:lnTo>
                    <a:pt x="70" y="1448"/>
                  </a:lnTo>
                  <a:lnTo>
                    <a:pt x="68" y="1448"/>
                  </a:lnTo>
                  <a:lnTo>
                    <a:pt x="68" y="1447"/>
                  </a:lnTo>
                  <a:lnTo>
                    <a:pt x="67" y="1445"/>
                  </a:lnTo>
                  <a:lnTo>
                    <a:pt x="67" y="1443"/>
                  </a:lnTo>
                  <a:lnTo>
                    <a:pt x="61" y="1438"/>
                  </a:lnTo>
                  <a:lnTo>
                    <a:pt x="58" y="1437"/>
                  </a:lnTo>
                  <a:lnTo>
                    <a:pt x="55" y="1436"/>
                  </a:lnTo>
                  <a:lnTo>
                    <a:pt x="50" y="1436"/>
                  </a:lnTo>
                  <a:lnTo>
                    <a:pt x="47" y="1436"/>
                  </a:lnTo>
                  <a:lnTo>
                    <a:pt x="46" y="1436"/>
                  </a:lnTo>
                  <a:lnTo>
                    <a:pt x="41" y="1431"/>
                  </a:lnTo>
                  <a:lnTo>
                    <a:pt x="36" y="1428"/>
                  </a:lnTo>
                  <a:lnTo>
                    <a:pt x="34" y="1423"/>
                  </a:lnTo>
                  <a:lnTo>
                    <a:pt x="32" y="1419"/>
                  </a:lnTo>
                  <a:lnTo>
                    <a:pt x="32" y="1418"/>
                  </a:lnTo>
                  <a:lnTo>
                    <a:pt x="33" y="1417"/>
                  </a:lnTo>
                  <a:lnTo>
                    <a:pt x="36" y="1420"/>
                  </a:lnTo>
                  <a:lnTo>
                    <a:pt x="39" y="1423"/>
                  </a:lnTo>
                  <a:lnTo>
                    <a:pt x="41" y="1424"/>
                  </a:lnTo>
                  <a:lnTo>
                    <a:pt x="42" y="1428"/>
                  </a:lnTo>
                  <a:close/>
                  <a:moveTo>
                    <a:pt x="226" y="1413"/>
                  </a:moveTo>
                  <a:lnTo>
                    <a:pt x="226" y="1429"/>
                  </a:lnTo>
                  <a:lnTo>
                    <a:pt x="226" y="1444"/>
                  </a:lnTo>
                  <a:lnTo>
                    <a:pt x="226" y="1459"/>
                  </a:lnTo>
                  <a:lnTo>
                    <a:pt x="226" y="1473"/>
                  </a:lnTo>
                  <a:lnTo>
                    <a:pt x="226" y="1488"/>
                  </a:lnTo>
                  <a:lnTo>
                    <a:pt x="226" y="1503"/>
                  </a:lnTo>
                  <a:lnTo>
                    <a:pt x="225" y="1519"/>
                  </a:lnTo>
                  <a:lnTo>
                    <a:pt x="225" y="1532"/>
                  </a:lnTo>
                  <a:lnTo>
                    <a:pt x="221" y="1532"/>
                  </a:lnTo>
                  <a:lnTo>
                    <a:pt x="219" y="1533"/>
                  </a:lnTo>
                  <a:lnTo>
                    <a:pt x="211" y="1535"/>
                  </a:lnTo>
                  <a:lnTo>
                    <a:pt x="199" y="1532"/>
                  </a:lnTo>
                  <a:lnTo>
                    <a:pt x="195" y="1530"/>
                  </a:lnTo>
                  <a:lnTo>
                    <a:pt x="191" y="1524"/>
                  </a:lnTo>
                  <a:lnTo>
                    <a:pt x="189" y="1525"/>
                  </a:lnTo>
                  <a:lnTo>
                    <a:pt x="186" y="1528"/>
                  </a:lnTo>
                  <a:lnTo>
                    <a:pt x="181" y="1530"/>
                  </a:lnTo>
                  <a:lnTo>
                    <a:pt x="178" y="1530"/>
                  </a:lnTo>
                  <a:lnTo>
                    <a:pt x="175" y="1528"/>
                  </a:lnTo>
                  <a:lnTo>
                    <a:pt x="174" y="1527"/>
                  </a:lnTo>
                  <a:lnTo>
                    <a:pt x="173" y="1526"/>
                  </a:lnTo>
                  <a:lnTo>
                    <a:pt x="166" y="1530"/>
                  </a:lnTo>
                  <a:lnTo>
                    <a:pt x="159" y="1526"/>
                  </a:lnTo>
                  <a:lnTo>
                    <a:pt x="153" y="1524"/>
                  </a:lnTo>
                  <a:lnTo>
                    <a:pt x="143" y="1523"/>
                  </a:lnTo>
                  <a:lnTo>
                    <a:pt x="136" y="1519"/>
                  </a:lnTo>
                  <a:lnTo>
                    <a:pt x="124" y="1519"/>
                  </a:lnTo>
                  <a:lnTo>
                    <a:pt x="121" y="1518"/>
                  </a:lnTo>
                  <a:lnTo>
                    <a:pt x="121" y="1514"/>
                  </a:lnTo>
                  <a:lnTo>
                    <a:pt x="121" y="1512"/>
                  </a:lnTo>
                  <a:lnTo>
                    <a:pt x="124" y="1511"/>
                  </a:lnTo>
                  <a:lnTo>
                    <a:pt x="125" y="1509"/>
                  </a:lnTo>
                  <a:lnTo>
                    <a:pt x="128" y="1510"/>
                  </a:lnTo>
                  <a:lnTo>
                    <a:pt x="131" y="1512"/>
                  </a:lnTo>
                  <a:lnTo>
                    <a:pt x="132" y="1512"/>
                  </a:lnTo>
                  <a:lnTo>
                    <a:pt x="134" y="1510"/>
                  </a:lnTo>
                  <a:lnTo>
                    <a:pt x="138" y="1507"/>
                  </a:lnTo>
                  <a:lnTo>
                    <a:pt x="139" y="1506"/>
                  </a:lnTo>
                  <a:lnTo>
                    <a:pt x="145" y="1510"/>
                  </a:lnTo>
                  <a:lnTo>
                    <a:pt x="148" y="1510"/>
                  </a:lnTo>
                  <a:lnTo>
                    <a:pt x="151" y="1508"/>
                  </a:lnTo>
                  <a:lnTo>
                    <a:pt x="152" y="1506"/>
                  </a:lnTo>
                  <a:lnTo>
                    <a:pt x="153" y="1505"/>
                  </a:lnTo>
                  <a:lnTo>
                    <a:pt x="153" y="1504"/>
                  </a:lnTo>
                  <a:lnTo>
                    <a:pt x="157" y="1503"/>
                  </a:lnTo>
                  <a:lnTo>
                    <a:pt x="160" y="1504"/>
                  </a:lnTo>
                  <a:lnTo>
                    <a:pt x="160" y="1508"/>
                  </a:lnTo>
                  <a:lnTo>
                    <a:pt x="160" y="1511"/>
                  </a:lnTo>
                  <a:lnTo>
                    <a:pt x="164" y="1512"/>
                  </a:lnTo>
                  <a:lnTo>
                    <a:pt x="169" y="1512"/>
                  </a:lnTo>
                  <a:lnTo>
                    <a:pt x="172" y="1514"/>
                  </a:lnTo>
                  <a:lnTo>
                    <a:pt x="173" y="1511"/>
                  </a:lnTo>
                  <a:lnTo>
                    <a:pt x="167" y="1505"/>
                  </a:lnTo>
                  <a:lnTo>
                    <a:pt x="165" y="1501"/>
                  </a:lnTo>
                  <a:lnTo>
                    <a:pt x="162" y="1499"/>
                  </a:lnTo>
                  <a:lnTo>
                    <a:pt x="158" y="1498"/>
                  </a:lnTo>
                  <a:lnTo>
                    <a:pt x="154" y="1491"/>
                  </a:lnTo>
                  <a:lnTo>
                    <a:pt x="155" y="1485"/>
                  </a:lnTo>
                  <a:lnTo>
                    <a:pt x="154" y="1479"/>
                  </a:lnTo>
                  <a:lnTo>
                    <a:pt x="162" y="1475"/>
                  </a:lnTo>
                  <a:lnTo>
                    <a:pt x="160" y="1470"/>
                  </a:lnTo>
                  <a:lnTo>
                    <a:pt x="162" y="1467"/>
                  </a:lnTo>
                  <a:lnTo>
                    <a:pt x="165" y="1465"/>
                  </a:lnTo>
                  <a:lnTo>
                    <a:pt x="168" y="1480"/>
                  </a:lnTo>
                  <a:lnTo>
                    <a:pt x="170" y="1484"/>
                  </a:lnTo>
                  <a:lnTo>
                    <a:pt x="167" y="1486"/>
                  </a:lnTo>
                  <a:lnTo>
                    <a:pt x="162" y="1485"/>
                  </a:lnTo>
                  <a:lnTo>
                    <a:pt x="165" y="1492"/>
                  </a:lnTo>
                  <a:lnTo>
                    <a:pt x="170" y="1495"/>
                  </a:lnTo>
                  <a:lnTo>
                    <a:pt x="175" y="1500"/>
                  </a:lnTo>
                  <a:lnTo>
                    <a:pt x="175" y="1504"/>
                  </a:lnTo>
                  <a:lnTo>
                    <a:pt x="177" y="1506"/>
                  </a:lnTo>
                  <a:lnTo>
                    <a:pt x="183" y="1506"/>
                  </a:lnTo>
                  <a:lnTo>
                    <a:pt x="186" y="1505"/>
                  </a:lnTo>
                  <a:lnTo>
                    <a:pt x="188" y="1503"/>
                  </a:lnTo>
                  <a:lnTo>
                    <a:pt x="191" y="1501"/>
                  </a:lnTo>
                  <a:lnTo>
                    <a:pt x="194" y="1505"/>
                  </a:lnTo>
                  <a:lnTo>
                    <a:pt x="201" y="1507"/>
                  </a:lnTo>
                  <a:lnTo>
                    <a:pt x="203" y="1509"/>
                  </a:lnTo>
                  <a:lnTo>
                    <a:pt x="204" y="1512"/>
                  </a:lnTo>
                  <a:lnTo>
                    <a:pt x="204" y="1514"/>
                  </a:lnTo>
                  <a:lnTo>
                    <a:pt x="204" y="1516"/>
                  </a:lnTo>
                  <a:lnTo>
                    <a:pt x="206" y="1516"/>
                  </a:lnTo>
                  <a:lnTo>
                    <a:pt x="209" y="1511"/>
                  </a:lnTo>
                  <a:lnTo>
                    <a:pt x="210" y="1510"/>
                  </a:lnTo>
                  <a:lnTo>
                    <a:pt x="212" y="1510"/>
                  </a:lnTo>
                  <a:lnTo>
                    <a:pt x="212" y="1508"/>
                  </a:lnTo>
                  <a:lnTo>
                    <a:pt x="212" y="1507"/>
                  </a:lnTo>
                  <a:lnTo>
                    <a:pt x="208" y="1505"/>
                  </a:lnTo>
                  <a:lnTo>
                    <a:pt x="183" y="1491"/>
                  </a:lnTo>
                  <a:lnTo>
                    <a:pt x="180" y="1486"/>
                  </a:lnTo>
                  <a:lnTo>
                    <a:pt x="178" y="1479"/>
                  </a:lnTo>
                  <a:lnTo>
                    <a:pt x="178" y="1472"/>
                  </a:lnTo>
                  <a:lnTo>
                    <a:pt x="180" y="1470"/>
                  </a:lnTo>
                  <a:lnTo>
                    <a:pt x="184" y="1467"/>
                  </a:lnTo>
                  <a:lnTo>
                    <a:pt x="193" y="1464"/>
                  </a:lnTo>
                  <a:lnTo>
                    <a:pt x="201" y="1458"/>
                  </a:lnTo>
                  <a:lnTo>
                    <a:pt x="203" y="1457"/>
                  </a:lnTo>
                  <a:lnTo>
                    <a:pt x="203" y="1454"/>
                  </a:lnTo>
                  <a:lnTo>
                    <a:pt x="201" y="1451"/>
                  </a:lnTo>
                  <a:lnTo>
                    <a:pt x="198" y="1449"/>
                  </a:lnTo>
                  <a:lnTo>
                    <a:pt x="194" y="1449"/>
                  </a:lnTo>
                  <a:lnTo>
                    <a:pt x="190" y="1449"/>
                  </a:lnTo>
                  <a:lnTo>
                    <a:pt x="186" y="1450"/>
                  </a:lnTo>
                  <a:lnTo>
                    <a:pt x="180" y="1454"/>
                  </a:lnTo>
                  <a:lnTo>
                    <a:pt x="175" y="1453"/>
                  </a:lnTo>
                  <a:lnTo>
                    <a:pt x="172" y="1451"/>
                  </a:lnTo>
                  <a:lnTo>
                    <a:pt x="169" y="1448"/>
                  </a:lnTo>
                  <a:lnTo>
                    <a:pt x="167" y="1442"/>
                  </a:lnTo>
                  <a:lnTo>
                    <a:pt x="167" y="1439"/>
                  </a:lnTo>
                  <a:lnTo>
                    <a:pt x="168" y="1436"/>
                  </a:lnTo>
                  <a:lnTo>
                    <a:pt x="170" y="1433"/>
                  </a:lnTo>
                  <a:lnTo>
                    <a:pt x="172" y="1431"/>
                  </a:lnTo>
                  <a:lnTo>
                    <a:pt x="174" y="1432"/>
                  </a:lnTo>
                  <a:lnTo>
                    <a:pt x="176" y="1431"/>
                  </a:lnTo>
                  <a:lnTo>
                    <a:pt x="177" y="1430"/>
                  </a:lnTo>
                  <a:lnTo>
                    <a:pt x="178" y="1428"/>
                  </a:lnTo>
                  <a:lnTo>
                    <a:pt x="178" y="1427"/>
                  </a:lnTo>
                  <a:lnTo>
                    <a:pt x="177" y="1426"/>
                  </a:lnTo>
                  <a:lnTo>
                    <a:pt x="174" y="1424"/>
                  </a:lnTo>
                  <a:lnTo>
                    <a:pt x="173" y="1421"/>
                  </a:lnTo>
                  <a:lnTo>
                    <a:pt x="170" y="1418"/>
                  </a:lnTo>
                  <a:lnTo>
                    <a:pt x="172" y="1417"/>
                  </a:lnTo>
                  <a:lnTo>
                    <a:pt x="176" y="1417"/>
                  </a:lnTo>
                  <a:lnTo>
                    <a:pt x="180" y="1419"/>
                  </a:lnTo>
                  <a:lnTo>
                    <a:pt x="183" y="1422"/>
                  </a:lnTo>
                  <a:lnTo>
                    <a:pt x="184" y="1422"/>
                  </a:lnTo>
                  <a:lnTo>
                    <a:pt x="186" y="1421"/>
                  </a:lnTo>
                  <a:lnTo>
                    <a:pt x="190" y="1417"/>
                  </a:lnTo>
                  <a:lnTo>
                    <a:pt x="193" y="1413"/>
                  </a:lnTo>
                  <a:lnTo>
                    <a:pt x="196" y="1407"/>
                  </a:lnTo>
                  <a:lnTo>
                    <a:pt x="199" y="1404"/>
                  </a:lnTo>
                  <a:lnTo>
                    <a:pt x="201" y="1404"/>
                  </a:lnTo>
                  <a:lnTo>
                    <a:pt x="209" y="1414"/>
                  </a:lnTo>
                  <a:lnTo>
                    <a:pt x="211" y="1414"/>
                  </a:lnTo>
                  <a:lnTo>
                    <a:pt x="221" y="1409"/>
                  </a:lnTo>
                  <a:lnTo>
                    <a:pt x="222" y="1409"/>
                  </a:lnTo>
                  <a:lnTo>
                    <a:pt x="225" y="1412"/>
                  </a:lnTo>
                  <a:lnTo>
                    <a:pt x="226" y="1413"/>
                  </a:lnTo>
                  <a:close/>
                  <a:moveTo>
                    <a:pt x="50" y="1376"/>
                  </a:moveTo>
                  <a:lnTo>
                    <a:pt x="49" y="1376"/>
                  </a:lnTo>
                  <a:lnTo>
                    <a:pt x="45" y="1375"/>
                  </a:lnTo>
                  <a:lnTo>
                    <a:pt x="44" y="1374"/>
                  </a:lnTo>
                  <a:lnTo>
                    <a:pt x="41" y="1371"/>
                  </a:lnTo>
                  <a:lnTo>
                    <a:pt x="40" y="1368"/>
                  </a:lnTo>
                  <a:lnTo>
                    <a:pt x="39" y="1365"/>
                  </a:lnTo>
                  <a:lnTo>
                    <a:pt x="40" y="1365"/>
                  </a:lnTo>
                  <a:lnTo>
                    <a:pt x="43" y="1366"/>
                  </a:lnTo>
                  <a:lnTo>
                    <a:pt x="44" y="1367"/>
                  </a:lnTo>
                  <a:lnTo>
                    <a:pt x="46" y="1369"/>
                  </a:lnTo>
                  <a:lnTo>
                    <a:pt x="50" y="1373"/>
                  </a:lnTo>
                  <a:lnTo>
                    <a:pt x="51" y="1373"/>
                  </a:lnTo>
                  <a:lnTo>
                    <a:pt x="51" y="1374"/>
                  </a:lnTo>
                  <a:lnTo>
                    <a:pt x="50" y="1376"/>
                  </a:lnTo>
                  <a:close/>
                  <a:moveTo>
                    <a:pt x="28" y="1360"/>
                  </a:moveTo>
                  <a:lnTo>
                    <a:pt x="29" y="1370"/>
                  </a:lnTo>
                  <a:lnTo>
                    <a:pt x="30" y="1371"/>
                  </a:lnTo>
                  <a:lnTo>
                    <a:pt x="33" y="1372"/>
                  </a:lnTo>
                  <a:lnTo>
                    <a:pt x="37" y="1378"/>
                  </a:lnTo>
                  <a:lnTo>
                    <a:pt x="37" y="1379"/>
                  </a:lnTo>
                  <a:lnTo>
                    <a:pt x="33" y="1387"/>
                  </a:lnTo>
                  <a:lnTo>
                    <a:pt x="32" y="1393"/>
                  </a:lnTo>
                  <a:lnTo>
                    <a:pt x="27" y="1393"/>
                  </a:lnTo>
                  <a:lnTo>
                    <a:pt x="25" y="1387"/>
                  </a:lnTo>
                  <a:lnTo>
                    <a:pt x="22" y="1381"/>
                  </a:lnTo>
                  <a:lnTo>
                    <a:pt x="21" y="1374"/>
                  </a:lnTo>
                  <a:lnTo>
                    <a:pt x="19" y="1368"/>
                  </a:lnTo>
                  <a:lnTo>
                    <a:pt x="22" y="1365"/>
                  </a:lnTo>
                  <a:lnTo>
                    <a:pt x="25" y="1366"/>
                  </a:lnTo>
                  <a:lnTo>
                    <a:pt x="26" y="1361"/>
                  </a:lnTo>
                  <a:lnTo>
                    <a:pt x="28" y="1360"/>
                  </a:lnTo>
                  <a:close/>
                  <a:moveTo>
                    <a:pt x="36" y="1342"/>
                  </a:moveTo>
                  <a:lnTo>
                    <a:pt x="36" y="1346"/>
                  </a:lnTo>
                  <a:lnTo>
                    <a:pt x="35" y="1347"/>
                  </a:lnTo>
                  <a:lnTo>
                    <a:pt x="34" y="1348"/>
                  </a:lnTo>
                  <a:lnTo>
                    <a:pt x="32" y="1347"/>
                  </a:lnTo>
                  <a:lnTo>
                    <a:pt x="31" y="1346"/>
                  </a:lnTo>
                  <a:lnTo>
                    <a:pt x="29" y="1349"/>
                  </a:lnTo>
                  <a:lnTo>
                    <a:pt x="27" y="1350"/>
                  </a:lnTo>
                  <a:lnTo>
                    <a:pt x="24" y="1350"/>
                  </a:lnTo>
                  <a:lnTo>
                    <a:pt x="21" y="1348"/>
                  </a:lnTo>
                  <a:lnTo>
                    <a:pt x="17" y="1355"/>
                  </a:lnTo>
                  <a:lnTo>
                    <a:pt x="16" y="1357"/>
                  </a:lnTo>
                  <a:lnTo>
                    <a:pt x="13" y="1360"/>
                  </a:lnTo>
                  <a:lnTo>
                    <a:pt x="13" y="1356"/>
                  </a:lnTo>
                  <a:lnTo>
                    <a:pt x="15" y="1351"/>
                  </a:lnTo>
                  <a:lnTo>
                    <a:pt x="16" y="1347"/>
                  </a:lnTo>
                  <a:lnTo>
                    <a:pt x="17" y="1342"/>
                  </a:lnTo>
                  <a:lnTo>
                    <a:pt x="21" y="1344"/>
                  </a:lnTo>
                  <a:lnTo>
                    <a:pt x="26" y="1342"/>
                  </a:lnTo>
                  <a:lnTo>
                    <a:pt x="31" y="1338"/>
                  </a:lnTo>
                  <a:lnTo>
                    <a:pt x="34" y="1338"/>
                  </a:lnTo>
                  <a:lnTo>
                    <a:pt x="36" y="1340"/>
                  </a:lnTo>
                  <a:lnTo>
                    <a:pt x="36" y="1342"/>
                  </a:lnTo>
                  <a:close/>
                  <a:moveTo>
                    <a:pt x="13" y="1311"/>
                  </a:moveTo>
                  <a:lnTo>
                    <a:pt x="12" y="1316"/>
                  </a:lnTo>
                  <a:lnTo>
                    <a:pt x="9" y="1316"/>
                  </a:lnTo>
                  <a:lnTo>
                    <a:pt x="8" y="1315"/>
                  </a:lnTo>
                  <a:lnTo>
                    <a:pt x="8" y="1312"/>
                  </a:lnTo>
                  <a:lnTo>
                    <a:pt x="7" y="1310"/>
                  </a:lnTo>
                  <a:lnTo>
                    <a:pt x="8" y="1307"/>
                  </a:lnTo>
                  <a:lnTo>
                    <a:pt x="9" y="1304"/>
                  </a:lnTo>
                  <a:lnTo>
                    <a:pt x="9" y="1302"/>
                  </a:lnTo>
                  <a:lnTo>
                    <a:pt x="13" y="1302"/>
                  </a:lnTo>
                  <a:lnTo>
                    <a:pt x="17" y="1302"/>
                  </a:lnTo>
                  <a:lnTo>
                    <a:pt x="19" y="1303"/>
                  </a:lnTo>
                  <a:lnTo>
                    <a:pt x="17" y="1305"/>
                  </a:lnTo>
                  <a:lnTo>
                    <a:pt x="16" y="1306"/>
                  </a:lnTo>
                  <a:lnTo>
                    <a:pt x="13" y="1308"/>
                  </a:lnTo>
                  <a:lnTo>
                    <a:pt x="13" y="1311"/>
                  </a:lnTo>
                  <a:close/>
                  <a:moveTo>
                    <a:pt x="21" y="1292"/>
                  </a:moveTo>
                  <a:lnTo>
                    <a:pt x="15" y="1297"/>
                  </a:lnTo>
                  <a:lnTo>
                    <a:pt x="13" y="1295"/>
                  </a:lnTo>
                  <a:lnTo>
                    <a:pt x="8" y="1295"/>
                  </a:lnTo>
                  <a:lnTo>
                    <a:pt x="9" y="1291"/>
                  </a:lnTo>
                  <a:lnTo>
                    <a:pt x="10" y="1287"/>
                  </a:lnTo>
                  <a:lnTo>
                    <a:pt x="10" y="1286"/>
                  </a:lnTo>
                  <a:lnTo>
                    <a:pt x="11" y="1283"/>
                  </a:lnTo>
                  <a:lnTo>
                    <a:pt x="12" y="1278"/>
                  </a:lnTo>
                  <a:lnTo>
                    <a:pt x="16" y="1280"/>
                  </a:lnTo>
                  <a:lnTo>
                    <a:pt x="19" y="1280"/>
                  </a:lnTo>
                  <a:lnTo>
                    <a:pt x="22" y="1282"/>
                  </a:lnTo>
                  <a:lnTo>
                    <a:pt x="27" y="1283"/>
                  </a:lnTo>
                  <a:lnTo>
                    <a:pt x="27" y="1287"/>
                  </a:lnTo>
                  <a:lnTo>
                    <a:pt x="23" y="1289"/>
                  </a:lnTo>
                  <a:lnTo>
                    <a:pt x="21" y="1292"/>
                  </a:lnTo>
                  <a:close/>
                  <a:moveTo>
                    <a:pt x="19" y="1221"/>
                  </a:moveTo>
                  <a:lnTo>
                    <a:pt x="19" y="1224"/>
                  </a:lnTo>
                  <a:lnTo>
                    <a:pt x="14" y="1232"/>
                  </a:lnTo>
                  <a:lnTo>
                    <a:pt x="10" y="1236"/>
                  </a:lnTo>
                  <a:lnTo>
                    <a:pt x="6" y="1240"/>
                  </a:lnTo>
                  <a:lnTo>
                    <a:pt x="4" y="1240"/>
                  </a:lnTo>
                  <a:lnTo>
                    <a:pt x="2" y="1238"/>
                  </a:lnTo>
                  <a:lnTo>
                    <a:pt x="4" y="1235"/>
                  </a:lnTo>
                  <a:lnTo>
                    <a:pt x="7" y="1232"/>
                  </a:lnTo>
                  <a:lnTo>
                    <a:pt x="6" y="1229"/>
                  </a:lnTo>
                  <a:lnTo>
                    <a:pt x="5" y="1228"/>
                  </a:lnTo>
                  <a:lnTo>
                    <a:pt x="4" y="1228"/>
                  </a:lnTo>
                  <a:lnTo>
                    <a:pt x="2" y="1226"/>
                  </a:lnTo>
                  <a:lnTo>
                    <a:pt x="3" y="1223"/>
                  </a:lnTo>
                  <a:lnTo>
                    <a:pt x="4" y="1222"/>
                  </a:lnTo>
                  <a:lnTo>
                    <a:pt x="5" y="1221"/>
                  </a:lnTo>
                  <a:lnTo>
                    <a:pt x="6" y="1222"/>
                  </a:lnTo>
                  <a:lnTo>
                    <a:pt x="13" y="1219"/>
                  </a:lnTo>
                  <a:lnTo>
                    <a:pt x="15" y="1218"/>
                  </a:lnTo>
                  <a:lnTo>
                    <a:pt x="19" y="1218"/>
                  </a:lnTo>
                  <a:lnTo>
                    <a:pt x="19" y="1221"/>
                  </a:lnTo>
                  <a:close/>
                  <a:moveTo>
                    <a:pt x="39" y="1235"/>
                  </a:moveTo>
                  <a:lnTo>
                    <a:pt x="39" y="1243"/>
                  </a:lnTo>
                  <a:lnTo>
                    <a:pt x="39" y="1250"/>
                  </a:lnTo>
                  <a:lnTo>
                    <a:pt x="38" y="1259"/>
                  </a:lnTo>
                  <a:lnTo>
                    <a:pt x="38" y="1261"/>
                  </a:lnTo>
                  <a:lnTo>
                    <a:pt x="39" y="1261"/>
                  </a:lnTo>
                  <a:lnTo>
                    <a:pt x="39" y="1263"/>
                  </a:lnTo>
                  <a:lnTo>
                    <a:pt x="39" y="1267"/>
                  </a:lnTo>
                  <a:lnTo>
                    <a:pt x="38" y="1270"/>
                  </a:lnTo>
                  <a:lnTo>
                    <a:pt x="37" y="1274"/>
                  </a:lnTo>
                  <a:lnTo>
                    <a:pt x="36" y="1277"/>
                  </a:lnTo>
                  <a:lnTo>
                    <a:pt x="35" y="1278"/>
                  </a:lnTo>
                  <a:lnTo>
                    <a:pt x="32" y="1278"/>
                  </a:lnTo>
                  <a:lnTo>
                    <a:pt x="30" y="1278"/>
                  </a:lnTo>
                  <a:lnTo>
                    <a:pt x="28" y="1274"/>
                  </a:lnTo>
                  <a:lnTo>
                    <a:pt x="28" y="1272"/>
                  </a:lnTo>
                  <a:lnTo>
                    <a:pt x="28" y="1269"/>
                  </a:lnTo>
                  <a:lnTo>
                    <a:pt x="26" y="1264"/>
                  </a:lnTo>
                  <a:lnTo>
                    <a:pt x="26" y="1263"/>
                  </a:lnTo>
                  <a:lnTo>
                    <a:pt x="27" y="1259"/>
                  </a:lnTo>
                  <a:lnTo>
                    <a:pt x="28" y="1258"/>
                  </a:lnTo>
                  <a:lnTo>
                    <a:pt x="28" y="1254"/>
                  </a:lnTo>
                  <a:lnTo>
                    <a:pt x="29" y="1253"/>
                  </a:lnTo>
                  <a:lnTo>
                    <a:pt x="31" y="1251"/>
                  </a:lnTo>
                  <a:lnTo>
                    <a:pt x="32" y="1250"/>
                  </a:lnTo>
                  <a:lnTo>
                    <a:pt x="31" y="1249"/>
                  </a:lnTo>
                  <a:lnTo>
                    <a:pt x="30" y="1249"/>
                  </a:lnTo>
                  <a:lnTo>
                    <a:pt x="23" y="1254"/>
                  </a:lnTo>
                  <a:lnTo>
                    <a:pt x="23" y="1256"/>
                  </a:lnTo>
                  <a:lnTo>
                    <a:pt x="22" y="1258"/>
                  </a:lnTo>
                  <a:lnTo>
                    <a:pt x="22" y="1265"/>
                  </a:lnTo>
                  <a:lnTo>
                    <a:pt x="21" y="1270"/>
                  </a:lnTo>
                  <a:lnTo>
                    <a:pt x="21" y="1270"/>
                  </a:lnTo>
                  <a:lnTo>
                    <a:pt x="17" y="1270"/>
                  </a:lnTo>
                  <a:lnTo>
                    <a:pt x="13" y="1270"/>
                  </a:lnTo>
                  <a:lnTo>
                    <a:pt x="8" y="1266"/>
                  </a:lnTo>
                  <a:lnTo>
                    <a:pt x="5" y="1267"/>
                  </a:lnTo>
                  <a:lnTo>
                    <a:pt x="4" y="1263"/>
                  </a:lnTo>
                  <a:lnTo>
                    <a:pt x="6" y="1259"/>
                  </a:lnTo>
                  <a:lnTo>
                    <a:pt x="11" y="1259"/>
                  </a:lnTo>
                  <a:lnTo>
                    <a:pt x="13" y="1253"/>
                  </a:lnTo>
                  <a:lnTo>
                    <a:pt x="11" y="1251"/>
                  </a:lnTo>
                  <a:lnTo>
                    <a:pt x="9" y="1248"/>
                  </a:lnTo>
                  <a:lnTo>
                    <a:pt x="8" y="1246"/>
                  </a:lnTo>
                  <a:lnTo>
                    <a:pt x="8" y="1244"/>
                  </a:lnTo>
                  <a:lnTo>
                    <a:pt x="12" y="1242"/>
                  </a:lnTo>
                  <a:lnTo>
                    <a:pt x="14" y="1242"/>
                  </a:lnTo>
                  <a:lnTo>
                    <a:pt x="16" y="1243"/>
                  </a:lnTo>
                  <a:lnTo>
                    <a:pt x="20" y="1242"/>
                  </a:lnTo>
                  <a:lnTo>
                    <a:pt x="19" y="1237"/>
                  </a:lnTo>
                  <a:lnTo>
                    <a:pt x="16" y="1235"/>
                  </a:lnTo>
                  <a:lnTo>
                    <a:pt x="16" y="1232"/>
                  </a:lnTo>
                  <a:lnTo>
                    <a:pt x="21" y="1229"/>
                  </a:lnTo>
                  <a:lnTo>
                    <a:pt x="24" y="1226"/>
                  </a:lnTo>
                  <a:lnTo>
                    <a:pt x="24" y="1223"/>
                  </a:lnTo>
                  <a:lnTo>
                    <a:pt x="23" y="1219"/>
                  </a:lnTo>
                  <a:lnTo>
                    <a:pt x="23" y="1218"/>
                  </a:lnTo>
                  <a:lnTo>
                    <a:pt x="26" y="1215"/>
                  </a:lnTo>
                  <a:lnTo>
                    <a:pt x="29" y="1214"/>
                  </a:lnTo>
                  <a:lnTo>
                    <a:pt x="30" y="1215"/>
                  </a:lnTo>
                  <a:lnTo>
                    <a:pt x="33" y="1217"/>
                  </a:lnTo>
                  <a:lnTo>
                    <a:pt x="36" y="1217"/>
                  </a:lnTo>
                  <a:lnTo>
                    <a:pt x="37" y="1217"/>
                  </a:lnTo>
                  <a:lnTo>
                    <a:pt x="38" y="1219"/>
                  </a:lnTo>
                  <a:lnTo>
                    <a:pt x="39" y="1235"/>
                  </a:lnTo>
                  <a:close/>
                  <a:moveTo>
                    <a:pt x="6" y="1217"/>
                  </a:moveTo>
                  <a:lnTo>
                    <a:pt x="2" y="1217"/>
                  </a:lnTo>
                  <a:lnTo>
                    <a:pt x="2" y="1209"/>
                  </a:lnTo>
                  <a:lnTo>
                    <a:pt x="6" y="1196"/>
                  </a:lnTo>
                  <a:lnTo>
                    <a:pt x="6" y="1191"/>
                  </a:lnTo>
                  <a:lnTo>
                    <a:pt x="5" y="1188"/>
                  </a:lnTo>
                  <a:lnTo>
                    <a:pt x="4" y="1185"/>
                  </a:lnTo>
                  <a:lnTo>
                    <a:pt x="5" y="1184"/>
                  </a:lnTo>
                  <a:lnTo>
                    <a:pt x="10" y="1181"/>
                  </a:lnTo>
                  <a:lnTo>
                    <a:pt x="11" y="1184"/>
                  </a:lnTo>
                  <a:lnTo>
                    <a:pt x="14" y="1191"/>
                  </a:lnTo>
                  <a:lnTo>
                    <a:pt x="17" y="1201"/>
                  </a:lnTo>
                  <a:lnTo>
                    <a:pt x="17" y="1211"/>
                  </a:lnTo>
                  <a:lnTo>
                    <a:pt x="15" y="1213"/>
                  </a:lnTo>
                  <a:lnTo>
                    <a:pt x="8" y="1215"/>
                  </a:lnTo>
                  <a:lnTo>
                    <a:pt x="6" y="1217"/>
                  </a:lnTo>
                  <a:close/>
                  <a:moveTo>
                    <a:pt x="36" y="1209"/>
                  </a:moveTo>
                  <a:lnTo>
                    <a:pt x="36" y="1210"/>
                  </a:lnTo>
                  <a:lnTo>
                    <a:pt x="32" y="1209"/>
                  </a:lnTo>
                  <a:lnTo>
                    <a:pt x="25" y="1211"/>
                  </a:lnTo>
                  <a:lnTo>
                    <a:pt x="22" y="1206"/>
                  </a:lnTo>
                  <a:lnTo>
                    <a:pt x="21" y="1200"/>
                  </a:lnTo>
                  <a:lnTo>
                    <a:pt x="20" y="1198"/>
                  </a:lnTo>
                  <a:lnTo>
                    <a:pt x="18" y="1194"/>
                  </a:lnTo>
                  <a:lnTo>
                    <a:pt x="17" y="1191"/>
                  </a:lnTo>
                  <a:lnTo>
                    <a:pt x="16" y="1187"/>
                  </a:lnTo>
                  <a:lnTo>
                    <a:pt x="15" y="1183"/>
                  </a:lnTo>
                  <a:lnTo>
                    <a:pt x="15" y="1182"/>
                  </a:lnTo>
                  <a:lnTo>
                    <a:pt x="16" y="1179"/>
                  </a:lnTo>
                  <a:lnTo>
                    <a:pt x="23" y="1177"/>
                  </a:lnTo>
                  <a:lnTo>
                    <a:pt x="26" y="1172"/>
                  </a:lnTo>
                  <a:lnTo>
                    <a:pt x="28" y="1173"/>
                  </a:lnTo>
                  <a:lnTo>
                    <a:pt x="27" y="1182"/>
                  </a:lnTo>
                  <a:lnTo>
                    <a:pt x="28" y="1184"/>
                  </a:lnTo>
                  <a:lnTo>
                    <a:pt x="31" y="1187"/>
                  </a:lnTo>
                  <a:lnTo>
                    <a:pt x="32" y="1187"/>
                  </a:lnTo>
                  <a:lnTo>
                    <a:pt x="32" y="1190"/>
                  </a:lnTo>
                  <a:lnTo>
                    <a:pt x="33" y="1195"/>
                  </a:lnTo>
                  <a:lnTo>
                    <a:pt x="34" y="1197"/>
                  </a:lnTo>
                  <a:lnTo>
                    <a:pt x="35" y="1198"/>
                  </a:lnTo>
                  <a:lnTo>
                    <a:pt x="35" y="1200"/>
                  </a:lnTo>
                  <a:lnTo>
                    <a:pt x="34" y="1201"/>
                  </a:lnTo>
                  <a:lnTo>
                    <a:pt x="36" y="1209"/>
                  </a:lnTo>
                  <a:close/>
                  <a:moveTo>
                    <a:pt x="19" y="1172"/>
                  </a:moveTo>
                  <a:lnTo>
                    <a:pt x="16" y="1173"/>
                  </a:lnTo>
                  <a:lnTo>
                    <a:pt x="16" y="1172"/>
                  </a:lnTo>
                  <a:lnTo>
                    <a:pt x="14" y="1170"/>
                  </a:lnTo>
                  <a:lnTo>
                    <a:pt x="16" y="1168"/>
                  </a:lnTo>
                  <a:lnTo>
                    <a:pt x="19" y="1166"/>
                  </a:lnTo>
                  <a:lnTo>
                    <a:pt x="22" y="1166"/>
                  </a:lnTo>
                  <a:lnTo>
                    <a:pt x="25" y="1167"/>
                  </a:lnTo>
                  <a:lnTo>
                    <a:pt x="25" y="1169"/>
                  </a:lnTo>
                  <a:lnTo>
                    <a:pt x="21" y="1171"/>
                  </a:lnTo>
                  <a:lnTo>
                    <a:pt x="20" y="1172"/>
                  </a:lnTo>
                  <a:lnTo>
                    <a:pt x="19" y="1172"/>
                  </a:lnTo>
                  <a:close/>
                  <a:moveTo>
                    <a:pt x="44" y="1073"/>
                  </a:moveTo>
                  <a:lnTo>
                    <a:pt x="43" y="1075"/>
                  </a:lnTo>
                  <a:lnTo>
                    <a:pt x="39" y="1076"/>
                  </a:lnTo>
                  <a:lnTo>
                    <a:pt x="36" y="1074"/>
                  </a:lnTo>
                  <a:lnTo>
                    <a:pt x="33" y="1075"/>
                  </a:lnTo>
                  <a:lnTo>
                    <a:pt x="32" y="1072"/>
                  </a:lnTo>
                  <a:lnTo>
                    <a:pt x="34" y="1069"/>
                  </a:lnTo>
                  <a:lnTo>
                    <a:pt x="36" y="1065"/>
                  </a:lnTo>
                  <a:lnTo>
                    <a:pt x="38" y="1061"/>
                  </a:lnTo>
                  <a:lnTo>
                    <a:pt x="38" y="1055"/>
                  </a:lnTo>
                  <a:lnTo>
                    <a:pt x="40" y="1053"/>
                  </a:lnTo>
                  <a:lnTo>
                    <a:pt x="41" y="1051"/>
                  </a:lnTo>
                  <a:lnTo>
                    <a:pt x="44" y="1049"/>
                  </a:lnTo>
                  <a:lnTo>
                    <a:pt x="45" y="1054"/>
                  </a:lnTo>
                  <a:lnTo>
                    <a:pt x="44" y="1062"/>
                  </a:lnTo>
                  <a:lnTo>
                    <a:pt x="47" y="1067"/>
                  </a:lnTo>
                  <a:lnTo>
                    <a:pt x="47" y="1069"/>
                  </a:lnTo>
                  <a:lnTo>
                    <a:pt x="47" y="1071"/>
                  </a:lnTo>
                  <a:lnTo>
                    <a:pt x="44" y="1073"/>
                  </a:lnTo>
                  <a:close/>
                  <a:moveTo>
                    <a:pt x="21" y="1037"/>
                  </a:moveTo>
                  <a:lnTo>
                    <a:pt x="20" y="1037"/>
                  </a:lnTo>
                  <a:lnTo>
                    <a:pt x="19" y="1037"/>
                  </a:lnTo>
                  <a:lnTo>
                    <a:pt x="19" y="1035"/>
                  </a:lnTo>
                  <a:lnTo>
                    <a:pt x="18" y="1033"/>
                  </a:lnTo>
                  <a:lnTo>
                    <a:pt x="19" y="1033"/>
                  </a:lnTo>
                  <a:lnTo>
                    <a:pt x="20" y="1033"/>
                  </a:lnTo>
                  <a:lnTo>
                    <a:pt x="21" y="1034"/>
                  </a:lnTo>
                  <a:lnTo>
                    <a:pt x="21" y="1035"/>
                  </a:lnTo>
                  <a:lnTo>
                    <a:pt x="21" y="1037"/>
                  </a:lnTo>
                  <a:close/>
                  <a:moveTo>
                    <a:pt x="67" y="1034"/>
                  </a:moveTo>
                  <a:lnTo>
                    <a:pt x="65" y="1034"/>
                  </a:lnTo>
                  <a:lnTo>
                    <a:pt x="64" y="1034"/>
                  </a:lnTo>
                  <a:lnTo>
                    <a:pt x="63" y="1033"/>
                  </a:lnTo>
                  <a:lnTo>
                    <a:pt x="63" y="1030"/>
                  </a:lnTo>
                  <a:lnTo>
                    <a:pt x="61" y="1027"/>
                  </a:lnTo>
                  <a:lnTo>
                    <a:pt x="60" y="1026"/>
                  </a:lnTo>
                  <a:lnTo>
                    <a:pt x="60" y="1024"/>
                  </a:lnTo>
                  <a:lnTo>
                    <a:pt x="62" y="1022"/>
                  </a:lnTo>
                  <a:lnTo>
                    <a:pt x="63" y="1021"/>
                  </a:lnTo>
                  <a:lnTo>
                    <a:pt x="65" y="1021"/>
                  </a:lnTo>
                  <a:lnTo>
                    <a:pt x="66" y="1024"/>
                  </a:lnTo>
                  <a:lnTo>
                    <a:pt x="67" y="1027"/>
                  </a:lnTo>
                  <a:lnTo>
                    <a:pt x="67" y="1031"/>
                  </a:lnTo>
                  <a:lnTo>
                    <a:pt x="67" y="1034"/>
                  </a:lnTo>
                  <a:close/>
                  <a:moveTo>
                    <a:pt x="86" y="1032"/>
                  </a:moveTo>
                  <a:lnTo>
                    <a:pt x="79" y="1035"/>
                  </a:lnTo>
                  <a:lnTo>
                    <a:pt x="75" y="1034"/>
                  </a:lnTo>
                  <a:lnTo>
                    <a:pt x="74" y="1031"/>
                  </a:lnTo>
                  <a:lnTo>
                    <a:pt x="73" y="1029"/>
                  </a:lnTo>
                  <a:lnTo>
                    <a:pt x="72" y="1025"/>
                  </a:lnTo>
                  <a:lnTo>
                    <a:pt x="73" y="1023"/>
                  </a:lnTo>
                  <a:lnTo>
                    <a:pt x="76" y="1020"/>
                  </a:lnTo>
                  <a:lnTo>
                    <a:pt x="78" y="1018"/>
                  </a:lnTo>
                  <a:lnTo>
                    <a:pt x="78" y="1017"/>
                  </a:lnTo>
                  <a:lnTo>
                    <a:pt x="78" y="1014"/>
                  </a:lnTo>
                  <a:lnTo>
                    <a:pt x="78" y="1012"/>
                  </a:lnTo>
                  <a:lnTo>
                    <a:pt x="80" y="1012"/>
                  </a:lnTo>
                  <a:lnTo>
                    <a:pt x="85" y="1014"/>
                  </a:lnTo>
                  <a:lnTo>
                    <a:pt x="91" y="1017"/>
                  </a:lnTo>
                  <a:lnTo>
                    <a:pt x="93" y="1020"/>
                  </a:lnTo>
                  <a:lnTo>
                    <a:pt x="94" y="1022"/>
                  </a:lnTo>
                  <a:lnTo>
                    <a:pt x="91" y="1025"/>
                  </a:lnTo>
                  <a:lnTo>
                    <a:pt x="90" y="1028"/>
                  </a:lnTo>
                  <a:lnTo>
                    <a:pt x="86" y="1032"/>
                  </a:lnTo>
                  <a:close/>
                  <a:moveTo>
                    <a:pt x="63" y="1014"/>
                  </a:moveTo>
                  <a:lnTo>
                    <a:pt x="62" y="1016"/>
                  </a:lnTo>
                  <a:lnTo>
                    <a:pt x="58" y="1017"/>
                  </a:lnTo>
                  <a:lnTo>
                    <a:pt x="55" y="1019"/>
                  </a:lnTo>
                  <a:lnTo>
                    <a:pt x="55" y="1021"/>
                  </a:lnTo>
                  <a:lnTo>
                    <a:pt x="54" y="1023"/>
                  </a:lnTo>
                  <a:lnTo>
                    <a:pt x="57" y="1026"/>
                  </a:lnTo>
                  <a:lnTo>
                    <a:pt x="58" y="1029"/>
                  </a:lnTo>
                  <a:lnTo>
                    <a:pt x="60" y="1034"/>
                  </a:lnTo>
                  <a:lnTo>
                    <a:pt x="61" y="1039"/>
                  </a:lnTo>
                  <a:lnTo>
                    <a:pt x="61" y="1040"/>
                  </a:lnTo>
                  <a:lnTo>
                    <a:pt x="61" y="1043"/>
                  </a:lnTo>
                  <a:lnTo>
                    <a:pt x="63" y="1046"/>
                  </a:lnTo>
                  <a:lnTo>
                    <a:pt x="63" y="1048"/>
                  </a:lnTo>
                  <a:lnTo>
                    <a:pt x="63" y="1050"/>
                  </a:lnTo>
                  <a:lnTo>
                    <a:pt x="62" y="1053"/>
                  </a:lnTo>
                  <a:lnTo>
                    <a:pt x="62" y="1054"/>
                  </a:lnTo>
                  <a:lnTo>
                    <a:pt x="60" y="1055"/>
                  </a:lnTo>
                  <a:lnTo>
                    <a:pt x="60" y="1056"/>
                  </a:lnTo>
                  <a:lnTo>
                    <a:pt x="59" y="1057"/>
                  </a:lnTo>
                  <a:lnTo>
                    <a:pt x="54" y="1057"/>
                  </a:lnTo>
                  <a:lnTo>
                    <a:pt x="51" y="1056"/>
                  </a:lnTo>
                  <a:lnTo>
                    <a:pt x="52" y="1050"/>
                  </a:lnTo>
                  <a:lnTo>
                    <a:pt x="48" y="1048"/>
                  </a:lnTo>
                  <a:lnTo>
                    <a:pt x="46" y="1044"/>
                  </a:lnTo>
                  <a:lnTo>
                    <a:pt x="43" y="1037"/>
                  </a:lnTo>
                  <a:lnTo>
                    <a:pt x="41" y="1035"/>
                  </a:lnTo>
                  <a:lnTo>
                    <a:pt x="38" y="1030"/>
                  </a:lnTo>
                  <a:lnTo>
                    <a:pt x="34" y="1026"/>
                  </a:lnTo>
                  <a:lnTo>
                    <a:pt x="39" y="1023"/>
                  </a:lnTo>
                  <a:lnTo>
                    <a:pt x="38" y="1018"/>
                  </a:lnTo>
                  <a:lnTo>
                    <a:pt x="41" y="1016"/>
                  </a:lnTo>
                  <a:lnTo>
                    <a:pt x="45" y="1014"/>
                  </a:lnTo>
                  <a:lnTo>
                    <a:pt x="47" y="1016"/>
                  </a:lnTo>
                  <a:lnTo>
                    <a:pt x="50" y="1015"/>
                  </a:lnTo>
                  <a:lnTo>
                    <a:pt x="51" y="1014"/>
                  </a:lnTo>
                  <a:lnTo>
                    <a:pt x="51" y="1009"/>
                  </a:lnTo>
                  <a:lnTo>
                    <a:pt x="52" y="1005"/>
                  </a:lnTo>
                  <a:lnTo>
                    <a:pt x="55" y="1003"/>
                  </a:lnTo>
                  <a:lnTo>
                    <a:pt x="58" y="1003"/>
                  </a:lnTo>
                  <a:lnTo>
                    <a:pt x="58" y="1005"/>
                  </a:lnTo>
                  <a:lnTo>
                    <a:pt x="60" y="1007"/>
                  </a:lnTo>
                  <a:lnTo>
                    <a:pt x="64" y="1009"/>
                  </a:lnTo>
                  <a:lnTo>
                    <a:pt x="64" y="1011"/>
                  </a:lnTo>
                  <a:lnTo>
                    <a:pt x="63" y="1014"/>
                  </a:lnTo>
                  <a:close/>
                  <a:moveTo>
                    <a:pt x="60" y="989"/>
                  </a:moveTo>
                  <a:lnTo>
                    <a:pt x="61" y="992"/>
                  </a:lnTo>
                  <a:lnTo>
                    <a:pt x="60" y="992"/>
                  </a:lnTo>
                  <a:lnTo>
                    <a:pt x="57" y="992"/>
                  </a:lnTo>
                  <a:lnTo>
                    <a:pt x="57" y="993"/>
                  </a:lnTo>
                  <a:lnTo>
                    <a:pt x="56" y="993"/>
                  </a:lnTo>
                  <a:lnTo>
                    <a:pt x="51" y="992"/>
                  </a:lnTo>
                  <a:lnTo>
                    <a:pt x="50" y="991"/>
                  </a:lnTo>
                  <a:lnTo>
                    <a:pt x="50" y="989"/>
                  </a:lnTo>
                  <a:lnTo>
                    <a:pt x="55" y="988"/>
                  </a:lnTo>
                  <a:lnTo>
                    <a:pt x="59" y="987"/>
                  </a:lnTo>
                  <a:lnTo>
                    <a:pt x="60" y="987"/>
                  </a:lnTo>
                  <a:lnTo>
                    <a:pt x="60" y="989"/>
                  </a:lnTo>
                  <a:close/>
                  <a:moveTo>
                    <a:pt x="33" y="979"/>
                  </a:moveTo>
                  <a:lnTo>
                    <a:pt x="28" y="981"/>
                  </a:lnTo>
                  <a:lnTo>
                    <a:pt x="27" y="979"/>
                  </a:lnTo>
                  <a:lnTo>
                    <a:pt x="27" y="978"/>
                  </a:lnTo>
                  <a:lnTo>
                    <a:pt x="28" y="977"/>
                  </a:lnTo>
                  <a:lnTo>
                    <a:pt x="30" y="976"/>
                  </a:lnTo>
                  <a:lnTo>
                    <a:pt x="32" y="977"/>
                  </a:lnTo>
                  <a:lnTo>
                    <a:pt x="33" y="978"/>
                  </a:lnTo>
                  <a:lnTo>
                    <a:pt x="33" y="979"/>
                  </a:lnTo>
                  <a:close/>
                  <a:moveTo>
                    <a:pt x="62" y="968"/>
                  </a:moveTo>
                  <a:lnTo>
                    <a:pt x="59" y="969"/>
                  </a:lnTo>
                  <a:lnTo>
                    <a:pt x="57" y="969"/>
                  </a:lnTo>
                  <a:lnTo>
                    <a:pt x="55" y="968"/>
                  </a:lnTo>
                  <a:lnTo>
                    <a:pt x="51" y="968"/>
                  </a:lnTo>
                  <a:lnTo>
                    <a:pt x="47" y="967"/>
                  </a:lnTo>
                  <a:lnTo>
                    <a:pt x="43" y="965"/>
                  </a:lnTo>
                  <a:lnTo>
                    <a:pt x="42" y="963"/>
                  </a:lnTo>
                  <a:lnTo>
                    <a:pt x="43" y="961"/>
                  </a:lnTo>
                  <a:lnTo>
                    <a:pt x="45" y="957"/>
                  </a:lnTo>
                  <a:lnTo>
                    <a:pt x="47" y="948"/>
                  </a:lnTo>
                  <a:lnTo>
                    <a:pt x="49" y="935"/>
                  </a:lnTo>
                  <a:lnTo>
                    <a:pt x="48" y="930"/>
                  </a:lnTo>
                  <a:lnTo>
                    <a:pt x="48" y="929"/>
                  </a:lnTo>
                  <a:lnTo>
                    <a:pt x="49" y="926"/>
                  </a:lnTo>
                  <a:lnTo>
                    <a:pt x="49" y="924"/>
                  </a:lnTo>
                  <a:lnTo>
                    <a:pt x="49" y="921"/>
                  </a:lnTo>
                  <a:lnTo>
                    <a:pt x="49" y="919"/>
                  </a:lnTo>
                  <a:lnTo>
                    <a:pt x="52" y="914"/>
                  </a:lnTo>
                  <a:lnTo>
                    <a:pt x="52" y="912"/>
                  </a:lnTo>
                  <a:lnTo>
                    <a:pt x="52" y="909"/>
                  </a:lnTo>
                  <a:lnTo>
                    <a:pt x="54" y="905"/>
                  </a:lnTo>
                  <a:lnTo>
                    <a:pt x="54" y="903"/>
                  </a:lnTo>
                  <a:lnTo>
                    <a:pt x="52" y="902"/>
                  </a:lnTo>
                  <a:lnTo>
                    <a:pt x="53" y="901"/>
                  </a:lnTo>
                  <a:lnTo>
                    <a:pt x="63" y="905"/>
                  </a:lnTo>
                  <a:lnTo>
                    <a:pt x="69" y="905"/>
                  </a:lnTo>
                  <a:lnTo>
                    <a:pt x="69" y="909"/>
                  </a:lnTo>
                  <a:lnTo>
                    <a:pt x="71" y="912"/>
                  </a:lnTo>
                  <a:lnTo>
                    <a:pt x="72" y="917"/>
                  </a:lnTo>
                  <a:lnTo>
                    <a:pt x="73" y="918"/>
                  </a:lnTo>
                  <a:lnTo>
                    <a:pt x="73" y="922"/>
                  </a:lnTo>
                  <a:lnTo>
                    <a:pt x="69" y="923"/>
                  </a:lnTo>
                  <a:lnTo>
                    <a:pt x="69" y="927"/>
                  </a:lnTo>
                  <a:lnTo>
                    <a:pt x="71" y="930"/>
                  </a:lnTo>
                  <a:lnTo>
                    <a:pt x="69" y="931"/>
                  </a:lnTo>
                  <a:lnTo>
                    <a:pt x="66" y="931"/>
                  </a:lnTo>
                  <a:lnTo>
                    <a:pt x="65" y="932"/>
                  </a:lnTo>
                  <a:lnTo>
                    <a:pt x="63" y="933"/>
                  </a:lnTo>
                  <a:lnTo>
                    <a:pt x="61" y="935"/>
                  </a:lnTo>
                  <a:lnTo>
                    <a:pt x="62" y="936"/>
                  </a:lnTo>
                  <a:lnTo>
                    <a:pt x="65" y="940"/>
                  </a:lnTo>
                  <a:lnTo>
                    <a:pt x="68" y="943"/>
                  </a:lnTo>
                  <a:lnTo>
                    <a:pt x="70" y="946"/>
                  </a:lnTo>
                  <a:lnTo>
                    <a:pt x="73" y="950"/>
                  </a:lnTo>
                  <a:lnTo>
                    <a:pt x="71" y="952"/>
                  </a:lnTo>
                  <a:lnTo>
                    <a:pt x="69" y="956"/>
                  </a:lnTo>
                  <a:lnTo>
                    <a:pt x="66" y="959"/>
                  </a:lnTo>
                  <a:lnTo>
                    <a:pt x="62" y="960"/>
                  </a:lnTo>
                  <a:lnTo>
                    <a:pt x="63" y="966"/>
                  </a:lnTo>
                  <a:lnTo>
                    <a:pt x="62" y="968"/>
                  </a:lnTo>
                  <a:close/>
                  <a:moveTo>
                    <a:pt x="272" y="181"/>
                  </a:moveTo>
                  <a:lnTo>
                    <a:pt x="278" y="187"/>
                  </a:lnTo>
                  <a:lnTo>
                    <a:pt x="275" y="195"/>
                  </a:lnTo>
                  <a:lnTo>
                    <a:pt x="271" y="209"/>
                  </a:lnTo>
                  <a:lnTo>
                    <a:pt x="268" y="219"/>
                  </a:lnTo>
                  <a:lnTo>
                    <a:pt x="268" y="220"/>
                  </a:lnTo>
                  <a:lnTo>
                    <a:pt x="267" y="223"/>
                  </a:lnTo>
                  <a:lnTo>
                    <a:pt x="260" y="225"/>
                  </a:lnTo>
                  <a:lnTo>
                    <a:pt x="250" y="230"/>
                  </a:lnTo>
                  <a:lnTo>
                    <a:pt x="245" y="232"/>
                  </a:lnTo>
                  <a:lnTo>
                    <a:pt x="238" y="235"/>
                  </a:lnTo>
                  <a:lnTo>
                    <a:pt x="236" y="237"/>
                  </a:lnTo>
                  <a:lnTo>
                    <a:pt x="235" y="239"/>
                  </a:lnTo>
                  <a:lnTo>
                    <a:pt x="233" y="241"/>
                  </a:lnTo>
                  <a:lnTo>
                    <a:pt x="232" y="242"/>
                  </a:lnTo>
                  <a:lnTo>
                    <a:pt x="230" y="244"/>
                  </a:lnTo>
                  <a:lnTo>
                    <a:pt x="228" y="247"/>
                  </a:lnTo>
                  <a:lnTo>
                    <a:pt x="228" y="250"/>
                  </a:lnTo>
                  <a:lnTo>
                    <a:pt x="229" y="253"/>
                  </a:lnTo>
                  <a:lnTo>
                    <a:pt x="232" y="253"/>
                  </a:lnTo>
                  <a:lnTo>
                    <a:pt x="232" y="257"/>
                  </a:lnTo>
                  <a:lnTo>
                    <a:pt x="233" y="258"/>
                  </a:lnTo>
                  <a:lnTo>
                    <a:pt x="234" y="259"/>
                  </a:lnTo>
                  <a:lnTo>
                    <a:pt x="233" y="261"/>
                  </a:lnTo>
                  <a:lnTo>
                    <a:pt x="232" y="261"/>
                  </a:lnTo>
                  <a:lnTo>
                    <a:pt x="230" y="262"/>
                  </a:lnTo>
                  <a:lnTo>
                    <a:pt x="229" y="264"/>
                  </a:lnTo>
                  <a:lnTo>
                    <a:pt x="227" y="271"/>
                  </a:lnTo>
                  <a:lnTo>
                    <a:pt x="227" y="274"/>
                  </a:lnTo>
                  <a:lnTo>
                    <a:pt x="229" y="279"/>
                  </a:lnTo>
                  <a:lnTo>
                    <a:pt x="230" y="282"/>
                  </a:lnTo>
                  <a:lnTo>
                    <a:pt x="233" y="294"/>
                  </a:lnTo>
                  <a:lnTo>
                    <a:pt x="233" y="297"/>
                  </a:lnTo>
                  <a:lnTo>
                    <a:pt x="229" y="301"/>
                  </a:lnTo>
                  <a:lnTo>
                    <a:pt x="228" y="304"/>
                  </a:lnTo>
                  <a:lnTo>
                    <a:pt x="227" y="306"/>
                  </a:lnTo>
                  <a:lnTo>
                    <a:pt x="227" y="309"/>
                  </a:lnTo>
                  <a:lnTo>
                    <a:pt x="228" y="310"/>
                  </a:lnTo>
                  <a:lnTo>
                    <a:pt x="231" y="315"/>
                  </a:lnTo>
                  <a:lnTo>
                    <a:pt x="234" y="320"/>
                  </a:lnTo>
                  <a:lnTo>
                    <a:pt x="236" y="322"/>
                  </a:lnTo>
                  <a:lnTo>
                    <a:pt x="236" y="326"/>
                  </a:lnTo>
                  <a:lnTo>
                    <a:pt x="235" y="328"/>
                  </a:lnTo>
                  <a:lnTo>
                    <a:pt x="233" y="328"/>
                  </a:lnTo>
                  <a:lnTo>
                    <a:pt x="229" y="330"/>
                  </a:lnTo>
                  <a:lnTo>
                    <a:pt x="227" y="332"/>
                  </a:lnTo>
                  <a:lnTo>
                    <a:pt x="225" y="332"/>
                  </a:lnTo>
                  <a:lnTo>
                    <a:pt x="224" y="331"/>
                  </a:lnTo>
                  <a:lnTo>
                    <a:pt x="222" y="331"/>
                  </a:lnTo>
                  <a:lnTo>
                    <a:pt x="219" y="332"/>
                  </a:lnTo>
                  <a:lnTo>
                    <a:pt x="218" y="336"/>
                  </a:lnTo>
                  <a:lnTo>
                    <a:pt x="216" y="341"/>
                  </a:lnTo>
                  <a:lnTo>
                    <a:pt x="214" y="343"/>
                  </a:lnTo>
                  <a:lnTo>
                    <a:pt x="213" y="348"/>
                  </a:lnTo>
                  <a:lnTo>
                    <a:pt x="211" y="354"/>
                  </a:lnTo>
                  <a:lnTo>
                    <a:pt x="210" y="357"/>
                  </a:lnTo>
                  <a:lnTo>
                    <a:pt x="209" y="360"/>
                  </a:lnTo>
                  <a:lnTo>
                    <a:pt x="206" y="362"/>
                  </a:lnTo>
                  <a:lnTo>
                    <a:pt x="204" y="365"/>
                  </a:lnTo>
                  <a:lnTo>
                    <a:pt x="201" y="369"/>
                  </a:lnTo>
                  <a:lnTo>
                    <a:pt x="200" y="369"/>
                  </a:lnTo>
                  <a:lnTo>
                    <a:pt x="199" y="370"/>
                  </a:lnTo>
                  <a:lnTo>
                    <a:pt x="197" y="373"/>
                  </a:lnTo>
                  <a:lnTo>
                    <a:pt x="193" y="378"/>
                  </a:lnTo>
                  <a:lnTo>
                    <a:pt x="193" y="383"/>
                  </a:lnTo>
                  <a:lnTo>
                    <a:pt x="191" y="386"/>
                  </a:lnTo>
                  <a:lnTo>
                    <a:pt x="191" y="391"/>
                  </a:lnTo>
                  <a:lnTo>
                    <a:pt x="188" y="401"/>
                  </a:lnTo>
                  <a:lnTo>
                    <a:pt x="188" y="403"/>
                  </a:lnTo>
                  <a:lnTo>
                    <a:pt x="186" y="404"/>
                  </a:lnTo>
                  <a:lnTo>
                    <a:pt x="183" y="408"/>
                  </a:lnTo>
                  <a:lnTo>
                    <a:pt x="181" y="411"/>
                  </a:lnTo>
                  <a:lnTo>
                    <a:pt x="183" y="419"/>
                  </a:lnTo>
                  <a:lnTo>
                    <a:pt x="184" y="427"/>
                  </a:lnTo>
                  <a:lnTo>
                    <a:pt x="184" y="431"/>
                  </a:lnTo>
                  <a:lnTo>
                    <a:pt x="184" y="436"/>
                  </a:lnTo>
                  <a:lnTo>
                    <a:pt x="184" y="439"/>
                  </a:lnTo>
                  <a:lnTo>
                    <a:pt x="184" y="439"/>
                  </a:lnTo>
                  <a:lnTo>
                    <a:pt x="187" y="440"/>
                  </a:lnTo>
                  <a:lnTo>
                    <a:pt x="188" y="442"/>
                  </a:lnTo>
                  <a:lnTo>
                    <a:pt x="186" y="443"/>
                  </a:lnTo>
                  <a:lnTo>
                    <a:pt x="185" y="446"/>
                  </a:lnTo>
                  <a:lnTo>
                    <a:pt x="184" y="449"/>
                  </a:lnTo>
                  <a:lnTo>
                    <a:pt x="179" y="450"/>
                  </a:lnTo>
                  <a:lnTo>
                    <a:pt x="177" y="449"/>
                  </a:lnTo>
                  <a:lnTo>
                    <a:pt x="177" y="450"/>
                  </a:lnTo>
                  <a:lnTo>
                    <a:pt x="177" y="452"/>
                  </a:lnTo>
                  <a:lnTo>
                    <a:pt x="176" y="454"/>
                  </a:lnTo>
                  <a:lnTo>
                    <a:pt x="173" y="461"/>
                  </a:lnTo>
                  <a:lnTo>
                    <a:pt x="172" y="466"/>
                  </a:lnTo>
                  <a:lnTo>
                    <a:pt x="171" y="469"/>
                  </a:lnTo>
                  <a:lnTo>
                    <a:pt x="172" y="471"/>
                  </a:lnTo>
                  <a:lnTo>
                    <a:pt x="172" y="472"/>
                  </a:lnTo>
                  <a:lnTo>
                    <a:pt x="172" y="473"/>
                  </a:lnTo>
                  <a:lnTo>
                    <a:pt x="171" y="475"/>
                  </a:lnTo>
                  <a:lnTo>
                    <a:pt x="170" y="477"/>
                  </a:lnTo>
                  <a:lnTo>
                    <a:pt x="169" y="477"/>
                  </a:lnTo>
                  <a:lnTo>
                    <a:pt x="167" y="477"/>
                  </a:lnTo>
                  <a:lnTo>
                    <a:pt x="165" y="478"/>
                  </a:lnTo>
                  <a:lnTo>
                    <a:pt x="165" y="481"/>
                  </a:lnTo>
                  <a:lnTo>
                    <a:pt x="164" y="484"/>
                  </a:lnTo>
                  <a:lnTo>
                    <a:pt x="164" y="489"/>
                  </a:lnTo>
                  <a:lnTo>
                    <a:pt x="164" y="494"/>
                  </a:lnTo>
                  <a:lnTo>
                    <a:pt x="165" y="497"/>
                  </a:lnTo>
                  <a:lnTo>
                    <a:pt x="168" y="504"/>
                  </a:lnTo>
                  <a:lnTo>
                    <a:pt x="170" y="505"/>
                  </a:lnTo>
                  <a:lnTo>
                    <a:pt x="172" y="505"/>
                  </a:lnTo>
                  <a:lnTo>
                    <a:pt x="173" y="506"/>
                  </a:lnTo>
                  <a:lnTo>
                    <a:pt x="174" y="508"/>
                  </a:lnTo>
                  <a:lnTo>
                    <a:pt x="173" y="511"/>
                  </a:lnTo>
                  <a:lnTo>
                    <a:pt x="171" y="511"/>
                  </a:lnTo>
                  <a:lnTo>
                    <a:pt x="170" y="513"/>
                  </a:lnTo>
                  <a:lnTo>
                    <a:pt x="171" y="516"/>
                  </a:lnTo>
                  <a:lnTo>
                    <a:pt x="172" y="520"/>
                  </a:lnTo>
                  <a:lnTo>
                    <a:pt x="174" y="522"/>
                  </a:lnTo>
                  <a:lnTo>
                    <a:pt x="175" y="526"/>
                  </a:lnTo>
                  <a:lnTo>
                    <a:pt x="177" y="528"/>
                  </a:lnTo>
                  <a:lnTo>
                    <a:pt x="177" y="534"/>
                  </a:lnTo>
                  <a:lnTo>
                    <a:pt x="178" y="540"/>
                  </a:lnTo>
                  <a:lnTo>
                    <a:pt x="181" y="543"/>
                  </a:lnTo>
                  <a:lnTo>
                    <a:pt x="181" y="543"/>
                  </a:lnTo>
                  <a:lnTo>
                    <a:pt x="181" y="546"/>
                  </a:lnTo>
                  <a:lnTo>
                    <a:pt x="180" y="549"/>
                  </a:lnTo>
                  <a:lnTo>
                    <a:pt x="179" y="552"/>
                  </a:lnTo>
                  <a:lnTo>
                    <a:pt x="180" y="556"/>
                  </a:lnTo>
                  <a:lnTo>
                    <a:pt x="181" y="558"/>
                  </a:lnTo>
                  <a:lnTo>
                    <a:pt x="183" y="558"/>
                  </a:lnTo>
                  <a:lnTo>
                    <a:pt x="186" y="557"/>
                  </a:lnTo>
                  <a:lnTo>
                    <a:pt x="188" y="558"/>
                  </a:lnTo>
                  <a:lnTo>
                    <a:pt x="188" y="561"/>
                  </a:lnTo>
                  <a:lnTo>
                    <a:pt x="189" y="563"/>
                  </a:lnTo>
                  <a:lnTo>
                    <a:pt x="188" y="566"/>
                  </a:lnTo>
                  <a:lnTo>
                    <a:pt x="186" y="571"/>
                  </a:lnTo>
                  <a:lnTo>
                    <a:pt x="186" y="576"/>
                  </a:lnTo>
                  <a:lnTo>
                    <a:pt x="186" y="583"/>
                  </a:lnTo>
                  <a:lnTo>
                    <a:pt x="187" y="589"/>
                  </a:lnTo>
                  <a:lnTo>
                    <a:pt x="187" y="593"/>
                  </a:lnTo>
                  <a:lnTo>
                    <a:pt x="187" y="595"/>
                  </a:lnTo>
                  <a:lnTo>
                    <a:pt x="186" y="596"/>
                  </a:lnTo>
                  <a:lnTo>
                    <a:pt x="184" y="597"/>
                  </a:lnTo>
                  <a:lnTo>
                    <a:pt x="182" y="597"/>
                  </a:lnTo>
                  <a:lnTo>
                    <a:pt x="181" y="598"/>
                  </a:lnTo>
                  <a:lnTo>
                    <a:pt x="180" y="599"/>
                  </a:lnTo>
                  <a:lnTo>
                    <a:pt x="179" y="603"/>
                  </a:lnTo>
                  <a:lnTo>
                    <a:pt x="178" y="605"/>
                  </a:lnTo>
                  <a:lnTo>
                    <a:pt x="175" y="608"/>
                  </a:lnTo>
                  <a:lnTo>
                    <a:pt x="174" y="612"/>
                  </a:lnTo>
                  <a:lnTo>
                    <a:pt x="173" y="614"/>
                  </a:lnTo>
                  <a:lnTo>
                    <a:pt x="173" y="616"/>
                  </a:lnTo>
                  <a:lnTo>
                    <a:pt x="172" y="619"/>
                  </a:lnTo>
                  <a:lnTo>
                    <a:pt x="172" y="621"/>
                  </a:lnTo>
                  <a:lnTo>
                    <a:pt x="170" y="630"/>
                  </a:lnTo>
                  <a:lnTo>
                    <a:pt x="167" y="632"/>
                  </a:lnTo>
                  <a:lnTo>
                    <a:pt x="165" y="633"/>
                  </a:lnTo>
                  <a:lnTo>
                    <a:pt x="164" y="634"/>
                  </a:lnTo>
                  <a:lnTo>
                    <a:pt x="165" y="636"/>
                  </a:lnTo>
                  <a:lnTo>
                    <a:pt x="167" y="637"/>
                  </a:lnTo>
                  <a:lnTo>
                    <a:pt x="168" y="639"/>
                  </a:lnTo>
                  <a:lnTo>
                    <a:pt x="168" y="642"/>
                  </a:lnTo>
                  <a:lnTo>
                    <a:pt x="169" y="645"/>
                  </a:lnTo>
                  <a:lnTo>
                    <a:pt x="169" y="648"/>
                  </a:lnTo>
                  <a:lnTo>
                    <a:pt x="170" y="655"/>
                  </a:lnTo>
                  <a:lnTo>
                    <a:pt x="169" y="659"/>
                  </a:lnTo>
                  <a:lnTo>
                    <a:pt x="169" y="662"/>
                  </a:lnTo>
                  <a:lnTo>
                    <a:pt x="169" y="666"/>
                  </a:lnTo>
                  <a:lnTo>
                    <a:pt x="168" y="669"/>
                  </a:lnTo>
                  <a:lnTo>
                    <a:pt x="164" y="669"/>
                  </a:lnTo>
                  <a:lnTo>
                    <a:pt x="162" y="672"/>
                  </a:lnTo>
                  <a:lnTo>
                    <a:pt x="159" y="675"/>
                  </a:lnTo>
                  <a:lnTo>
                    <a:pt x="159" y="677"/>
                  </a:lnTo>
                  <a:lnTo>
                    <a:pt x="158" y="679"/>
                  </a:lnTo>
                  <a:lnTo>
                    <a:pt x="157" y="679"/>
                  </a:lnTo>
                  <a:lnTo>
                    <a:pt x="155" y="679"/>
                  </a:lnTo>
                  <a:lnTo>
                    <a:pt x="153" y="680"/>
                  </a:lnTo>
                  <a:lnTo>
                    <a:pt x="151" y="683"/>
                  </a:lnTo>
                  <a:lnTo>
                    <a:pt x="148" y="684"/>
                  </a:lnTo>
                  <a:lnTo>
                    <a:pt x="148" y="686"/>
                  </a:lnTo>
                  <a:lnTo>
                    <a:pt x="148" y="689"/>
                  </a:lnTo>
                  <a:lnTo>
                    <a:pt x="147" y="690"/>
                  </a:lnTo>
                  <a:lnTo>
                    <a:pt x="145" y="694"/>
                  </a:lnTo>
                  <a:lnTo>
                    <a:pt x="144" y="697"/>
                  </a:lnTo>
                  <a:lnTo>
                    <a:pt x="145" y="700"/>
                  </a:lnTo>
                  <a:lnTo>
                    <a:pt x="147" y="705"/>
                  </a:lnTo>
                  <a:lnTo>
                    <a:pt x="147" y="708"/>
                  </a:lnTo>
                  <a:lnTo>
                    <a:pt x="145" y="712"/>
                  </a:lnTo>
                  <a:lnTo>
                    <a:pt x="144" y="715"/>
                  </a:lnTo>
                  <a:lnTo>
                    <a:pt x="145" y="719"/>
                  </a:lnTo>
                  <a:lnTo>
                    <a:pt x="146" y="721"/>
                  </a:lnTo>
                  <a:lnTo>
                    <a:pt x="145" y="725"/>
                  </a:lnTo>
                  <a:lnTo>
                    <a:pt x="144" y="729"/>
                  </a:lnTo>
                  <a:lnTo>
                    <a:pt x="145" y="734"/>
                  </a:lnTo>
                  <a:lnTo>
                    <a:pt x="147" y="740"/>
                  </a:lnTo>
                  <a:lnTo>
                    <a:pt x="149" y="745"/>
                  </a:lnTo>
                  <a:lnTo>
                    <a:pt x="149" y="751"/>
                  </a:lnTo>
                  <a:lnTo>
                    <a:pt x="150" y="756"/>
                  </a:lnTo>
                  <a:lnTo>
                    <a:pt x="151" y="762"/>
                  </a:lnTo>
                  <a:lnTo>
                    <a:pt x="153" y="763"/>
                  </a:lnTo>
                  <a:lnTo>
                    <a:pt x="155" y="765"/>
                  </a:lnTo>
                  <a:lnTo>
                    <a:pt x="155" y="768"/>
                  </a:lnTo>
                  <a:lnTo>
                    <a:pt x="154" y="771"/>
                  </a:lnTo>
                  <a:lnTo>
                    <a:pt x="152" y="773"/>
                  </a:lnTo>
                  <a:lnTo>
                    <a:pt x="148" y="774"/>
                  </a:lnTo>
                  <a:lnTo>
                    <a:pt x="144" y="776"/>
                  </a:lnTo>
                  <a:lnTo>
                    <a:pt x="141" y="777"/>
                  </a:lnTo>
                  <a:lnTo>
                    <a:pt x="139" y="779"/>
                  </a:lnTo>
                  <a:lnTo>
                    <a:pt x="137" y="781"/>
                  </a:lnTo>
                  <a:lnTo>
                    <a:pt x="137" y="784"/>
                  </a:lnTo>
                  <a:lnTo>
                    <a:pt x="137" y="793"/>
                  </a:lnTo>
                  <a:lnTo>
                    <a:pt x="137" y="796"/>
                  </a:lnTo>
                  <a:lnTo>
                    <a:pt x="136" y="801"/>
                  </a:lnTo>
                  <a:lnTo>
                    <a:pt x="134" y="804"/>
                  </a:lnTo>
                  <a:lnTo>
                    <a:pt x="134" y="805"/>
                  </a:lnTo>
                  <a:lnTo>
                    <a:pt x="133" y="807"/>
                  </a:lnTo>
                  <a:lnTo>
                    <a:pt x="133" y="809"/>
                  </a:lnTo>
                  <a:lnTo>
                    <a:pt x="131" y="809"/>
                  </a:lnTo>
                  <a:lnTo>
                    <a:pt x="130" y="809"/>
                  </a:lnTo>
                  <a:lnTo>
                    <a:pt x="128" y="809"/>
                  </a:lnTo>
                  <a:lnTo>
                    <a:pt x="127" y="810"/>
                  </a:lnTo>
                  <a:lnTo>
                    <a:pt x="128" y="813"/>
                  </a:lnTo>
                  <a:lnTo>
                    <a:pt x="129" y="818"/>
                  </a:lnTo>
                  <a:lnTo>
                    <a:pt x="130" y="820"/>
                  </a:lnTo>
                  <a:lnTo>
                    <a:pt x="130" y="822"/>
                  </a:lnTo>
                  <a:lnTo>
                    <a:pt x="130" y="826"/>
                  </a:lnTo>
                  <a:lnTo>
                    <a:pt x="128" y="829"/>
                  </a:lnTo>
                  <a:lnTo>
                    <a:pt x="126" y="829"/>
                  </a:lnTo>
                  <a:lnTo>
                    <a:pt x="125" y="831"/>
                  </a:lnTo>
                  <a:lnTo>
                    <a:pt x="124" y="833"/>
                  </a:lnTo>
                  <a:lnTo>
                    <a:pt x="125" y="836"/>
                  </a:lnTo>
                  <a:lnTo>
                    <a:pt x="127" y="838"/>
                  </a:lnTo>
                  <a:lnTo>
                    <a:pt x="128" y="839"/>
                  </a:lnTo>
                  <a:lnTo>
                    <a:pt x="128" y="841"/>
                  </a:lnTo>
                  <a:lnTo>
                    <a:pt x="126" y="842"/>
                  </a:lnTo>
                  <a:lnTo>
                    <a:pt x="125" y="844"/>
                  </a:lnTo>
                  <a:lnTo>
                    <a:pt x="123" y="847"/>
                  </a:lnTo>
                  <a:lnTo>
                    <a:pt x="122" y="851"/>
                  </a:lnTo>
                  <a:lnTo>
                    <a:pt x="120" y="854"/>
                  </a:lnTo>
                  <a:lnTo>
                    <a:pt x="120" y="858"/>
                  </a:lnTo>
                  <a:lnTo>
                    <a:pt x="122" y="862"/>
                  </a:lnTo>
                  <a:lnTo>
                    <a:pt x="122" y="867"/>
                  </a:lnTo>
                  <a:lnTo>
                    <a:pt x="122" y="880"/>
                  </a:lnTo>
                  <a:lnTo>
                    <a:pt x="121" y="884"/>
                  </a:lnTo>
                  <a:lnTo>
                    <a:pt x="123" y="891"/>
                  </a:lnTo>
                  <a:lnTo>
                    <a:pt x="121" y="893"/>
                  </a:lnTo>
                  <a:lnTo>
                    <a:pt x="121" y="895"/>
                  </a:lnTo>
                  <a:lnTo>
                    <a:pt x="123" y="900"/>
                  </a:lnTo>
                  <a:lnTo>
                    <a:pt x="126" y="908"/>
                  </a:lnTo>
                  <a:lnTo>
                    <a:pt x="126" y="912"/>
                  </a:lnTo>
                  <a:lnTo>
                    <a:pt x="126" y="914"/>
                  </a:lnTo>
                  <a:lnTo>
                    <a:pt x="123" y="916"/>
                  </a:lnTo>
                  <a:lnTo>
                    <a:pt x="120" y="917"/>
                  </a:lnTo>
                  <a:lnTo>
                    <a:pt x="118" y="916"/>
                  </a:lnTo>
                  <a:lnTo>
                    <a:pt x="117" y="916"/>
                  </a:lnTo>
                  <a:lnTo>
                    <a:pt x="117" y="919"/>
                  </a:lnTo>
                  <a:lnTo>
                    <a:pt x="115" y="920"/>
                  </a:lnTo>
                  <a:lnTo>
                    <a:pt x="114" y="922"/>
                  </a:lnTo>
                  <a:lnTo>
                    <a:pt x="116" y="925"/>
                  </a:lnTo>
                  <a:lnTo>
                    <a:pt x="117" y="930"/>
                  </a:lnTo>
                  <a:lnTo>
                    <a:pt x="115" y="932"/>
                  </a:lnTo>
                  <a:lnTo>
                    <a:pt x="114" y="935"/>
                  </a:lnTo>
                  <a:lnTo>
                    <a:pt x="114" y="938"/>
                  </a:lnTo>
                  <a:lnTo>
                    <a:pt x="115" y="943"/>
                  </a:lnTo>
                  <a:lnTo>
                    <a:pt x="114" y="952"/>
                  </a:lnTo>
                  <a:lnTo>
                    <a:pt x="115" y="955"/>
                  </a:lnTo>
                  <a:lnTo>
                    <a:pt x="117" y="957"/>
                  </a:lnTo>
                  <a:lnTo>
                    <a:pt x="121" y="959"/>
                  </a:lnTo>
                  <a:lnTo>
                    <a:pt x="125" y="960"/>
                  </a:lnTo>
                  <a:lnTo>
                    <a:pt x="126" y="964"/>
                  </a:lnTo>
                  <a:lnTo>
                    <a:pt x="126" y="966"/>
                  </a:lnTo>
                  <a:lnTo>
                    <a:pt x="124" y="967"/>
                  </a:lnTo>
                  <a:lnTo>
                    <a:pt x="121" y="968"/>
                  </a:lnTo>
                  <a:lnTo>
                    <a:pt x="121" y="972"/>
                  </a:lnTo>
                  <a:lnTo>
                    <a:pt x="124" y="976"/>
                  </a:lnTo>
                  <a:lnTo>
                    <a:pt x="126" y="979"/>
                  </a:lnTo>
                  <a:lnTo>
                    <a:pt x="127" y="981"/>
                  </a:lnTo>
                  <a:lnTo>
                    <a:pt x="127" y="983"/>
                  </a:lnTo>
                  <a:lnTo>
                    <a:pt x="125" y="986"/>
                  </a:lnTo>
                  <a:lnTo>
                    <a:pt x="128" y="990"/>
                  </a:lnTo>
                  <a:lnTo>
                    <a:pt x="129" y="994"/>
                  </a:lnTo>
                  <a:lnTo>
                    <a:pt x="128" y="996"/>
                  </a:lnTo>
                  <a:lnTo>
                    <a:pt x="126" y="999"/>
                  </a:lnTo>
                  <a:lnTo>
                    <a:pt x="125" y="1001"/>
                  </a:lnTo>
                  <a:lnTo>
                    <a:pt x="125" y="1004"/>
                  </a:lnTo>
                  <a:lnTo>
                    <a:pt x="124" y="1007"/>
                  </a:lnTo>
                  <a:lnTo>
                    <a:pt x="124" y="1012"/>
                  </a:lnTo>
                  <a:lnTo>
                    <a:pt x="124" y="1013"/>
                  </a:lnTo>
                  <a:lnTo>
                    <a:pt x="140" y="1016"/>
                  </a:lnTo>
                  <a:lnTo>
                    <a:pt x="143" y="1017"/>
                  </a:lnTo>
                  <a:lnTo>
                    <a:pt x="145" y="1019"/>
                  </a:lnTo>
                  <a:lnTo>
                    <a:pt x="145" y="1022"/>
                  </a:lnTo>
                  <a:lnTo>
                    <a:pt x="143" y="1025"/>
                  </a:lnTo>
                  <a:lnTo>
                    <a:pt x="142" y="1031"/>
                  </a:lnTo>
                  <a:lnTo>
                    <a:pt x="138" y="1032"/>
                  </a:lnTo>
                  <a:lnTo>
                    <a:pt x="136" y="1030"/>
                  </a:lnTo>
                  <a:lnTo>
                    <a:pt x="132" y="1031"/>
                  </a:lnTo>
                  <a:lnTo>
                    <a:pt x="130" y="1031"/>
                  </a:lnTo>
                  <a:lnTo>
                    <a:pt x="125" y="1031"/>
                  </a:lnTo>
                  <a:lnTo>
                    <a:pt x="120" y="1032"/>
                  </a:lnTo>
                  <a:lnTo>
                    <a:pt x="117" y="1031"/>
                  </a:lnTo>
                  <a:lnTo>
                    <a:pt x="116" y="1033"/>
                  </a:lnTo>
                  <a:lnTo>
                    <a:pt x="117" y="1037"/>
                  </a:lnTo>
                  <a:lnTo>
                    <a:pt x="125" y="1039"/>
                  </a:lnTo>
                  <a:lnTo>
                    <a:pt x="131" y="1040"/>
                  </a:lnTo>
                  <a:lnTo>
                    <a:pt x="133" y="1045"/>
                  </a:lnTo>
                  <a:lnTo>
                    <a:pt x="136" y="1049"/>
                  </a:lnTo>
                  <a:lnTo>
                    <a:pt x="139" y="1052"/>
                  </a:lnTo>
                  <a:lnTo>
                    <a:pt x="139" y="1056"/>
                  </a:lnTo>
                  <a:lnTo>
                    <a:pt x="135" y="1061"/>
                  </a:lnTo>
                  <a:lnTo>
                    <a:pt x="134" y="1065"/>
                  </a:lnTo>
                  <a:lnTo>
                    <a:pt x="128" y="1065"/>
                  </a:lnTo>
                  <a:lnTo>
                    <a:pt x="126" y="1068"/>
                  </a:lnTo>
                  <a:lnTo>
                    <a:pt x="126" y="1074"/>
                  </a:lnTo>
                  <a:lnTo>
                    <a:pt x="126" y="1080"/>
                  </a:lnTo>
                  <a:lnTo>
                    <a:pt x="129" y="1081"/>
                  </a:lnTo>
                  <a:lnTo>
                    <a:pt x="130" y="1085"/>
                  </a:lnTo>
                  <a:lnTo>
                    <a:pt x="128" y="1089"/>
                  </a:lnTo>
                  <a:lnTo>
                    <a:pt x="125" y="1092"/>
                  </a:lnTo>
                  <a:lnTo>
                    <a:pt x="122" y="1094"/>
                  </a:lnTo>
                  <a:lnTo>
                    <a:pt x="124" y="1097"/>
                  </a:lnTo>
                  <a:lnTo>
                    <a:pt x="126" y="1100"/>
                  </a:lnTo>
                  <a:lnTo>
                    <a:pt x="126" y="1102"/>
                  </a:lnTo>
                  <a:lnTo>
                    <a:pt x="127" y="1107"/>
                  </a:lnTo>
                  <a:lnTo>
                    <a:pt x="128" y="1114"/>
                  </a:lnTo>
                  <a:lnTo>
                    <a:pt x="128" y="1117"/>
                  </a:lnTo>
                  <a:lnTo>
                    <a:pt x="127" y="1119"/>
                  </a:lnTo>
                  <a:lnTo>
                    <a:pt x="123" y="1124"/>
                  </a:lnTo>
                  <a:lnTo>
                    <a:pt x="120" y="1125"/>
                  </a:lnTo>
                  <a:lnTo>
                    <a:pt x="120" y="1130"/>
                  </a:lnTo>
                  <a:lnTo>
                    <a:pt x="120" y="1134"/>
                  </a:lnTo>
                  <a:lnTo>
                    <a:pt x="120" y="1137"/>
                  </a:lnTo>
                  <a:lnTo>
                    <a:pt x="121" y="1140"/>
                  </a:lnTo>
                  <a:lnTo>
                    <a:pt x="121" y="1143"/>
                  </a:lnTo>
                  <a:lnTo>
                    <a:pt x="119" y="1143"/>
                  </a:lnTo>
                  <a:lnTo>
                    <a:pt x="117" y="1144"/>
                  </a:lnTo>
                  <a:lnTo>
                    <a:pt x="115" y="1149"/>
                  </a:lnTo>
                  <a:lnTo>
                    <a:pt x="109" y="1154"/>
                  </a:lnTo>
                  <a:lnTo>
                    <a:pt x="107" y="1157"/>
                  </a:lnTo>
                  <a:lnTo>
                    <a:pt x="107" y="1160"/>
                  </a:lnTo>
                  <a:lnTo>
                    <a:pt x="105" y="1165"/>
                  </a:lnTo>
                  <a:lnTo>
                    <a:pt x="103" y="1170"/>
                  </a:lnTo>
                  <a:lnTo>
                    <a:pt x="102" y="1174"/>
                  </a:lnTo>
                  <a:lnTo>
                    <a:pt x="102" y="1179"/>
                  </a:lnTo>
                  <a:lnTo>
                    <a:pt x="106" y="1181"/>
                  </a:lnTo>
                  <a:lnTo>
                    <a:pt x="108" y="1186"/>
                  </a:lnTo>
                  <a:lnTo>
                    <a:pt x="109" y="1191"/>
                  </a:lnTo>
                  <a:lnTo>
                    <a:pt x="107" y="1198"/>
                  </a:lnTo>
                  <a:lnTo>
                    <a:pt x="102" y="1201"/>
                  </a:lnTo>
                  <a:lnTo>
                    <a:pt x="99" y="1203"/>
                  </a:lnTo>
                  <a:lnTo>
                    <a:pt x="99" y="1206"/>
                  </a:lnTo>
                  <a:lnTo>
                    <a:pt x="99" y="1212"/>
                  </a:lnTo>
                  <a:lnTo>
                    <a:pt x="99" y="1215"/>
                  </a:lnTo>
                  <a:lnTo>
                    <a:pt x="99" y="1218"/>
                  </a:lnTo>
                  <a:lnTo>
                    <a:pt x="97" y="1221"/>
                  </a:lnTo>
                  <a:lnTo>
                    <a:pt x="95" y="1223"/>
                  </a:lnTo>
                  <a:lnTo>
                    <a:pt x="91" y="1226"/>
                  </a:lnTo>
                  <a:lnTo>
                    <a:pt x="87" y="1228"/>
                  </a:lnTo>
                  <a:lnTo>
                    <a:pt x="85" y="1229"/>
                  </a:lnTo>
                  <a:lnTo>
                    <a:pt x="84" y="1233"/>
                  </a:lnTo>
                  <a:lnTo>
                    <a:pt x="82" y="1238"/>
                  </a:lnTo>
                  <a:lnTo>
                    <a:pt x="82" y="1243"/>
                  </a:lnTo>
                  <a:lnTo>
                    <a:pt x="72" y="1244"/>
                  </a:lnTo>
                  <a:lnTo>
                    <a:pt x="71" y="1248"/>
                  </a:lnTo>
                  <a:lnTo>
                    <a:pt x="69" y="1251"/>
                  </a:lnTo>
                  <a:lnTo>
                    <a:pt x="68" y="1257"/>
                  </a:lnTo>
                  <a:lnTo>
                    <a:pt x="70" y="1263"/>
                  </a:lnTo>
                  <a:lnTo>
                    <a:pt x="71" y="1267"/>
                  </a:lnTo>
                  <a:lnTo>
                    <a:pt x="69" y="1274"/>
                  </a:lnTo>
                  <a:lnTo>
                    <a:pt x="70" y="1279"/>
                  </a:lnTo>
                  <a:lnTo>
                    <a:pt x="70" y="1284"/>
                  </a:lnTo>
                  <a:lnTo>
                    <a:pt x="74" y="1289"/>
                  </a:lnTo>
                  <a:lnTo>
                    <a:pt x="76" y="1295"/>
                  </a:lnTo>
                  <a:lnTo>
                    <a:pt x="78" y="1301"/>
                  </a:lnTo>
                  <a:lnTo>
                    <a:pt x="78" y="1305"/>
                  </a:lnTo>
                  <a:lnTo>
                    <a:pt x="79" y="1308"/>
                  </a:lnTo>
                  <a:lnTo>
                    <a:pt x="81" y="1311"/>
                  </a:lnTo>
                  <a:lnTo>
                    <a:pt x="82" y="1315"/>
                  </a:lnTo>
                  <a:lnTo>
                    <a:pt x="84" y="1316"/>
                  </a:lnTo>
                  <a:lnTo>
                    <a:pt x="88" y="1313"/>
                  </a:lnTo>
                  <a:lnTo>
                    <a:pt x="91" y="1310"/>
                  </a:lnTo>
                  <a:lnTo>
                    <a:pt x="93" y="1310"/>
                  </a:lnTo>
                  <a:lnTo>
                    <a:pt x="98" y="1310"/>
                  </a:lnTo>
                  <a:lnTo>
                    <a:pt x="102" y="1308"/>
                  </a:lnTo>
                  <a:lnTo>
                    <a:pt x="104" y="1308"/>
                  </a:lnTo>
                  <a:lnTo>
                    <a:pt x="106" y="1310"/>
                  </a:lnTo>
                  <a:lnTo>
                    <a:pt x="107" y="1312"/>
                  </a:lnTo>
                  <a:lnTo>
                    <a:pt x="109" y="1317"/>
                  </a:lnTo>
                  <a:lnTo>
                    <a:pt x="109" y="1323"/>
                  </a:lnTo>
                  <a:lnTo>
                    <a:pt x="109" y="1330"/>
                  </a:lnTo>
                  <a:lnTo>
                    <a:pt x="107" y="1331"/>
                  </a:lnTo>
                  <a:lnTo>
                    <a:pt x="106" y="1333"/>
                  </a:lnTo>
                  <a:lnTo>
                    <a:pt x="107" y="1337"/>
                  </a:lnTo>
                  <a:lnTo>
                    <a:pt x="109" y="1339"/>
                  </a:lnTo>
                  <a:lnTo>
                    <a:pt x="109" y="1343"/>
                  </a:lnTo>
                  <a:lnTo>
                    <a:pt x="107" y="1352"/>
                  </a:lnTo>
                  <a:lnTo>
                    <a:pt x="106" y="1355"/>
                  </a:lnTo>
                  <a:lnTo>
                    <a:pt x="107" y="1360"/>
                  </a:lnTo>
                  <a:lnTo>
                    <a:pt x="110" y="1363"/>
                  </a:lnTo>
                  <a:lnTo>
                    <a:pt x="114" y="1366"/>
                  </a:lnTo>
                  <a:lnTo>
                    <a:pt x="117" y="1369"/>
                  </a:lnTo>
                  <a:lnTo>
                    <a:pt x="120" y="1373"/>
                  </a:lnTo>
                  <a:lnTo>
                    <a:pt x="119" y="1378"/>
                  </a:lnTo>
                  <a:lnTo>
                    <a:pt x="121" y="1379"/>
                  </a:lnTo>
                  <a:lnTo>
                    <a:pt x="128" y="1379"/>
                  </a:lnTo>
                  <a:lnTo>
                    <a:pt x="137" y="1379"/>
                  </a:lnTo>
                  <a:lnTo>
                    <a:pt x="152" y="1379"/>
                  </a:lnTo>
                  <a:lnTo>
                    <a:pt x="167" y="1379"/>
                  </a:lnTo>
                  <a:lnTo>
                    <a:pt x="184" y="1379"/>
                  </a:lnTo>
                  <a:lnTo>
                    <a:pt x="192" y="1383"/>
                  </a:lnTo>
                  <a:lnTo>
                    <a:pt x="199" y="1386"/>
                  </a:lnTo>
                  <a:lnTo>
                    <a:pt x="208" y="1386"/>
                  </a:lnTo>
                  <a:lnTo>
                    <a:pt x="217" y="1390"/>
                  </a:lnTo>
                  <a:lnTo>
                    <a:pt x="224" y="1392"/>
                  </a:lnTo>
                  <a:lnTo>
                    <a:pt x="227" y="1393"/>
                  </a:lnTo>
                  <a:lnTo>
                    <a:pt x="232" y="1394"/>
                  </a:lnTo>
                  <a:lnTo>
                    <a:pt x="232" y="1397"/>
                  </a:lnTo>
                  <a:lnTo>
                    <a:pt x="214" y="1393"/>
                  </a:lnTo>
                  <a:lnTo>
                    <a:pt x="210" y="1390"/>
                  </a:lnTo>
                  <a:lnTo>
                    <a:pt x="206" y="1390"/>
                  </a:lnTo>
                  <a:lnTo>
                    <a:pt x="200" y="1393"/>
                  </a:lnTo>
                  <a:lnTo>
                    <a:pt x="196" y="1401"/>
                  </a:lnTo>
                  <a:lnTo>
                    <a:pt x="194" y="1403"/>
                  </a:lnTo>
                  <a:lnTo>
                    <a:pt x="190" y="1406"/>
                  </a:lnTo>
                  <a:lnTo>
                    <a:pt x="185" y="1406"/>
                  </a:lnTo>
                  <a:lnTo>
                    <a:pt x="170" y="1413"/>
                  </a:lnTo>
                  <a:lnTo>
                    <a:pt x="164" y="1414"/>
                  </a:lnTo>
                  <a:lnTo>
                    <a:pt x="160" y="1417"/>
                  </a:lnTo>
                  <a:lnTo>
                    <a:pt x="157" y="1419"/>
                  </a:lnTo>
                  <a:lnTo>
                    <a:pt x="156" y="1426"/>
                  </a:lnTo>
                  <a:lnTo>
                    <a:pt x="156" y="1429"/>
                  </a:lnTo>
                  <a:lnTo>
                    <a:pt x="152" y="1443"/>
                  </a:lnTo>
                  <a:lnTo>
                    <a:pt x="151" y="1451"/>
                  </a:lnTo>
                  <a:lnTo>
                    <a:pt x="151" y="1455"/>
                  </a:lnTo>
                  <a:lnTo>
                    <a:pt x="152" y="1462"/>
                  </a:lnTo>
                  <a:lnTo>
                    <a:pt x="150" y="1473"/>
                  </a:lnTo>
                  <a:lnTo>
                    <a:pt x="148" y="1476"/>
                  </a:lnTo>
                  <a:lnTo>
                    <a:pt x="141" y="1479"/>
                  </a:lnTo>
                  <a:lnTo>
                    <a:pt x="136" y="1476"/>
                  </a:lnTo>
                  <a:lnTo>
                    <a:pt x="128" y="1475"/>
                  </a:lnTo>
                  <a:lnTo>
                    <a:pt x="123" y="1470"/>
                  </a:lnTo>
                  <a:lnTo>
                    <a:pt x="115" y="1467"/>
                  </a:lnTo>
                  <a:lnTo>
                    <a:pt x="113" y="1465"/>
                  </a:lnTo>
                  <a:lnTo>
                    <a:pt x="106" y="1456"/>
                  </a:lnTo>
                  <a:lnTo>
                    <a:pt x="106" y="1454"/>
                  </a:lnTo>
                  <a:lnTo>
                    <a:pt x="105" y="1450"/>
                  </a:lnTo>
                  <a:lnTo>
                    <a:pt x="109" y="1445"/>
                  </a:lnTo>
                  <a:lnTo>
                    <a:pt x="110" y="1445"/>
                  </a:lnTo>
                  <a:lnTo>
                    <a:pt x="116" y="1445"/>
                  </a:lnTo>
                  <a:lnTo>
                    <a:pt x="120" y="1444"/>
                  </a:lnTo>
                  <a:lnTo>
                    <a:pt x="123" y="1447"/>
                  </a:lnTo>
                  <a:lnTo>
                    <a:pt x="124" y="1453"/>
                  </a:lnTo>
                  <a:lnTo>
                    <a:pt x="123" y="1456"/>
                  </a:lnTo>
                  <a:lnTo>
                    <a:pt x="121" y="1458"/>
                  </a:lnTo>
                  <a:lnTo>
                    <a:pt x="122" y="1459"/>
                  </a:lnTo>
                  <a:lnTo>
                    <a:pt x="125" y="1458"/>
                  </a:lnTo>
                  <a:lnTo>
                    <a:pt x="126" y="1444"/>
                  </a:lnTo>
                  <a:lnTo>
                    <a:pt x="137" y="1437"/>
                  </a:lnTo>
                  <a:lnTo>
                    <a:pt x="141" y="1433"/>
                  </a:lnTo>
                  <a:lnTo>
                    <a:pt x="145" y="1428"/>
                  </a:lnTo>
                  <a:lnTo>
                    <a:pt x="145" y="1426"/>
                  </a:lnTo>
                  <a:lnTo>
                    <a:pt x="145" y="1423"/>
                  </a:lnTo>
                  <a:lnTo>
                    <a:pt x="143" y="1421"/>
                  </a:lnTo>
                  <a:lnTo>
                    <a:pt x="138" y="1419"/>
                  </a:lnTo>
                  <a:lnTo>
                    <a:pt x="121" y="1432"/>
                  </a:lnTo>
                  <a:lnTo>
                    <a:pt x="114" y="1435"/>
                  </a:lnTo>
                  <a:lnTo>
                    <a:pt x="109" y="1438"/>
                  </a:lnTo>
                  <a:lnTo>
                    <a:pt x="104" y="1445"/>
                  </a:lnTo>
                  <a:lnTo>
                    <a:pt x="102" y="1447"/>
                  </a:lnTo>
                  <a:lnTo>
                    <a:pt x="101" y="1451"/>
                  </a:lnTo>
                  <a:lnTo>
                    <a:pt x="101" y="1456"/>
                  </a:lnTo>
                  <a:lnTo>
                    <a:pt x="95" y="1454"/>
                  </a:lnTo>
                  <a:lnTo>
                    <a:pt x="86" y="1447"/>
                  </a:lnTo>
                  <a:lnTo>
                    <a:pt x="85" y="1445"/>
                  </a:lnTo>
                  <a:lnTo>
                    <a:pt x="86" y="1441"/>
                  </a:lnTo>
                  <a:lnTo>
                    <a:pt x="89" y="1438"/>
                  </a:lnTo>
                  <a:lnTo>
                    <a:pt x="89" y="1428"/>
                  </a:lnTo>
                  <a:lnTo>
                    <a:pt x="90" y="1425"/>
                  </a:lnTo>
                  <a:lnTo>
                    <a:pt x="91" y="1422"/>
                  </a:lnTo>
                  <a:lnTo>
                    <a:pt x="95" y="1419"/>
                  </a:lnTo>
                  <a:lnTo>
                    <a:pt x="97" y="1418"/>
                  </a:lnTo>
                  <a:lnTo>
                    <a:pt x="98" y="1420"/>
                  </a:lnTo>
                  <a:lnTo>
                    <a:pt x="98" y="1422"/>
                  </a:lnTo>
                  <a:lnTo>
                    <a:pt x="104" y="1421"/>
                  </a:lnTo>
                  <a:lnTo>
                    <a:pt x="115" y="1413"/>
                  </a:lnTo>
                  <a:lnTo>
                    <a:pt x="119" y="1413"/>
                  </a:lnTo>
                  <a:lnTo>
                    <a:pt x="125" y="1415"/>
                  </a:lnTo>
                  <a:lnTo>
                    <a:pt x="131" y="1413"/>
                  </a:lnTo>
                  <a:lnTo>
                    <a:pt x="132" y="1413"/>
                  </a:lnTo>
                  <a:lnTo>
                    <a:pt x="134" y="1410"/>
                  </a:lnTo>
                  <a:lnTo>
                    <a:pt x="129" y="1408"/>
                  </a:lnTo>
                  <a:lnTo>
                    <a:pt x="125" y="1407"/>
                  </a:lnTo>
                  <a:lnTo>
                    <a:pt x="111" y="1406"/>
                  </a:lnTo>
                  <a:lnTo>
                    <a:pt x="108" y="1407"/>
                  </a:lnTo>
                  <a:lnTo>
                    <a:pt x="104" y="1412"/>
                  </a:lnTo>
                  <a:lnTo>
                    <a:pt x="103" y="1410"/>
                  </a:lnTo>
                  <a:lnTo>
                    <a:pt x="102" y="1408"/>
                  </a:lnTo>
                  <a:lnTo>
                    <a:pt x="97" y="1407"/>
                  </a:lnTo>
                  <a:lnTo>
                    <a:pt x="96" y="1407"/>
                  </a:lnTo>
                  <a:lnTo>
                    <a:pt x="93" y="1409"/>
                  </a:lnTo>
                  <a:lnTo>
                    <a:pt x="94" y="1412"/>
                  </a:lnTo>
                  <a:lnTo>
                    <a:pt x="93" y="1416"/>
                  </a:lnTo>
                  <a:lnTo>
                    <a:pt x="89" y="1420"/>
                  </a:lnTo>
                  <a:lnTo>
                    <a:pt x="86" y="1426"/>
                  </a:lnTo>
                  <a:lnTo>
                    <a:pt x="86" y="1430"/>
                  </a:lnTo>
                  <a:lnTo>
                    <a:pt x="85" y="1432"/>
                  </a:lnTo>
                  <a:lnTo>
                    <a:pt x="85" y="1434"/>
                  </a:lnTo>
                  <a:lnTo>
                    <a:pt x="82" y="1436"/>
                  </a:lnTo>
                  <a:lnTo>
                    <a:pt x="76" y="1434"/>
                  </a:lnTo>
                  <a:lnTo>
                    <a:pt x="72" y="1429"/>
                  </a:lnTo>
                  <a:lnTo>
                    <a:pt x="70" y="1426"/>
                  </a:lnTo>
                  <a:lnTo>
                    <a:pt x="66" y="1423"/>
                  </a:lnTo>
                  <a:lnTo>
                    <a:pt x="76" y="1418"/>
                  </a:lnTo>
                  <a:lnTo>
                    <a:pt x="79" y="1416"/>
                  </a:lnTo>
                  <a:lnTo>
                    <a:pt x="82" y="1410"/>
                  </a:lnTo>
                  <a:lnTo>
                    <a:pt x="84" y="1407"/>
                  </a:lnTo>
                  <a:lnTo>
                    <a:pt x="82" y="1404"/>
                  </a:lnTo>
                  <a:lnTo>
                    <a:pt x="80" y="1404"/>
                  </a:lnTo>
                  <a:lnTo>
                    <a:pt x="80" y="1408"/>
                  </a:lnTo>
                  <a:lnTo>
                    <a:pt x="79" y="1412"/>
                  </a:lnTo>
                  <a:lnTo>
                    <a:pt x="74" y="1410"/>
                  </a:lnTo>
                  <a:lnTo>
                    <a:pt x="68" y="1415"/>
                  </a:lnTo>
                  <a:lnTo>
                    <a:pt x="63" y="1413"/>
                  </a:lnTo>
                  <a:lnTo>
                    <a:pt x="57" y="1415"/>
                  </a:lnTo>
                  <a:lnTo>
                    <a:pt x="54" y="1412"/>
                  </a:lnTo>
                  <a:lnTo>
                    <a:pt x="53" y="1409"/>
                  </a:lnTo>
                  <a:lnTo>
                    <a:pt x="54" y="1406"/>
                  </a:lnTo>
                  <a:lnTo>
                    <a:pt x="53" y="1400"/>
                  </a:lnTo>
                  <a:lnTo>
                    <a:pt x="51" y="1399"/>
                  </a:lnTo>
                  <a:lnTo>
                    <a:pt x="49" y="1399"/>
                  </a:lnTo>
                  <a:lnTo>
                    <a:pt x="49" y="1396"/>
                  </a:lnTo>
                  <a:lnTo>
                    <a:pt x="47" y="1390"/>
                  </a:lnTo>
                  <a:lnTo>
                    <a:pt x="46" y="1388"/>
                  </a:lnTo>
                  <a:lnTo>
                    <a:pt x="45" y="1385"/>
                  </a:lnTo>
                  <a:lnTo>
                    <a:pt x="46" y="1384"/>
                  </a:lnTo>
                  <a:lnTo>
                    <a:pt x="48" y="1385"/>
                  </a:lnTo>
                  <a:lnTo>
                    <a:pt x="50" y="1387"/>
                  </a:lnTo>
                  <a:lnTo>
                    <a:pt x="53" y="1387"/>
                  </a:lnTo>
                  <a:lnTo>
                    <a:pt x="60" y="1391"/>
                  </a:lnTo>
                  <a:lnTo>
                    <a:pt x="62" y="1390"/>
                  </a:lnTo>
                  <a:lnTo>
                    <a:pt x="64" y="1389"/>
                  </a:lnTo>
                  <a:lnTo>
                    <a:pt x="65" y="1386"/>
                  </a:lnTo>
                  <a:lnTo>
                    <a:pt x="65" y="1383"/>
                  </a:lnTo>
                  <a:lnTo>
                    <a:pt x="66" y="1383"/>
                  </a:lnTo>
                  <a:lnTo>
                    <a:pt x="69" y="1387"/>
                  </a:lnTo>
                  <a:lnTo>
                    <a:pt x="72" y="1386"/>
                  </a:lnTo>
                  <a:lnTo>
                    <a:pt x="76" y="1388"/>
                  </a:lnTo>
                  <a:lnTo>
                    <a:pt x="78" y="1387"/>
                  </a:lnTo>
                  <a:lnTo>
                    <a:pt x="82" y="1386"/>
                  </a:lnTo>
                  <a:lnTo>
                    <a:pt x="89" y="1382"/>
                  </a:lnTo>
                  <a:lnTo>
                    <a:pt x="91" y="1377"/>
                  </a:lnTo>
                  <a:lnTo>
                    <a:pt x="93" y="1376"/>
                  </a:lnTo>
                  <a:lnTo>
                    <a:pt x="95" y="1377"/>
                  </a:lnTo>
                  <a:lnTo>
                    <a:pt x="96" y="1378"/>
                  </a:lnTo>
                  <a:lnTo>
                    <a:pt x="96" y="1381"/>
                  </a:lnTo>
                  <a:lnTo>
                    <a:pt x="97" y="1384"/>
                  </a:lnTo>
                  <a:lnTo>
                    <a:pt x="99" y="1386"/>
                  </a:lnTo>
                  <a:lnTo>
                    <a:pt x="100" y="1390"/>
                  </a:lnTo>
                  <a:lnTo>
                    <a:pt x="99" y="1392"/>
                  </a:lnTo>
                  <a:lnTo>
                    <a:pt x="96" y="1396"/>
                  </a:lnTo>
                  <a:lnTo>
                    <a:pt x="96" y="1397"/>
                  </a:lnTo>
                  <a:lnTo>
                    <a:pt x="96" y="1399"/>
                  </a:lnTo>
                  <a:lnTo>
                    <a:pt x="98" y="1398"/>
                  </a:lnTo>
                  <a:lnTo>
                    <a:pt x="100" y="1396"/>
                  </a:lnTo>
                  <a:lnTo>
                    <a:pt x="101" y="1394"/>
                  </a:lnTo>
                  <a:lnTo>
                    <a:pt x="102" y="1392"/>
                  </a:lnTo>
                  <a:lnTo>
                    <a:pt x="102" y="1390"/>
                  </a:lnTo>
                  <a:lnTo>
                    <a:pt x="101" y="1388"/>
                  </a:lnTo>
                  <a:lnTo>
                    <a:pt x="99" y="1381"/>
                  </a:lnTo>
                  <a:lnTo>
                    <a:pt x="98" y="1379"/>
                  </a:lnTo>
                  <a:lnTo>
                    <a:pt x="98" y="1376"/>
                  </a:lnTo>
                  <a:lnTo>
                    <a:pt x="102" y="1373"/>
                  </a:lnTo>
                  <a:lnTo>
                    <a:pt x="102" y="1371"/>
                  </a:lnTo>
                  <a:lnTo>
                    <a:pt x="102" y="1367"/>
                  </a:lnTo>
                  <a:lnTo>
                    <a:pt x="101" y="1364"/>
                  </a:lnTo>
                  <a:lnTo>
                    <a:pt x="94" y="1357"/>
                  </a:lnTo>
                  <a:lnTo>
                    <a:pt x="82" y="1350"/>
                  </a:lnTo>
                  <a:lnTo>
                    <a:pt x="81" y="1351"/>
                  </a:lnTo>
                  <a:lnTo>
                    <a:pt x="80" y="1352"/>
                  </a:lnTo>
                  <a:lnTo>
                    <a:pt x="81" y="1353"/>
                  </a:lnTo>
                  <a:lnTo>
                    <a:pt x="83" y="1354"/>
                  </a:lnTo>
                  <a:lnTo>
                    <a:pt x="93" y="1359"/>
                  </a:lnTo>
                  <a:lnTo>
                    <a:pt x="96" y="1362"/>
                  </a:lnTo>
                  <a:lnTo>
                    <a:pt x="97" y="1363"/>
                  </a:lnTo>
                  <a:lnTo>
                    <a:pt x="99" y="1365"/>
                  </a:lnTo>
                  <a:lnTo>
                    <a:pt x="99" y="1369"/>
                  </a:lnTo>
                  <a:lnTo>
                    <a:pt x="89" y="1372"/>
                  </a:lnTo>
                  <a:lnTo>
                    <a:pt x="80" y="1379"/>
                  </a:lnTo>
                  <a:lnTo>
                    <a:pt x="74" y="1382"/>
                  </a:lnTo>
                  <a:lnTo>
                    <a:pt x="70" y="1381"/>
                  </a:lnTo>
                  <a:lnTo>
                    <a:pt x="68" y="1377"/>
                  </a:lnTo>
                  <a:lnTo>
                    <a:pt x="66" y="1371"/>
                  </a:lnTo>
                  <a:lnTo>
                    <a:pt x="62" y="1368"/>
                  </a:lnTo>
                  <a:lnTo>
                    <a:pt x="60" y="1369"/>
                  </a:lnTo>
                  <a:lnTo>
                    <a:pt x="59" y="1368"/>
                  </a:lnTo>
                  <a:lnTo>
                    <a:pt x="58" y="1366"/>
                  </a:lnTo>
                  <a:lnTo>
                    <a:pt x="55" y="1368"/>
                  </a:lnTo>
                  <a:lnTo>
                    <a:pt x="50" y="1364"/>
                  </a:lnTo>
                  <a:lnTo>
                    <a:pt x="48" y="1363"/>
                  </a:lnTo>
                  <a:lnTo>
                    <a:pt x="52" y="1357"/>
                  </a:lnTo>
                  <a:lnTo>
                    <a:pt x="57" y="1359"/>
                  </a:lnTo>
                  <a:lnTo>
                    <a:pt x="58" y="1344"/>
                  </a:lnTo>
                  <a:lnTo>
                    <a:pt x="56" y="1341"/>
                  </a:lnTo>
                  <a:lnTo>
                    <a:pt x="51" y="1338"/>
                  </a:lnTo>
                  <a:lnTo>
                    <a:pt x="47" y="1338"/>
                  </a:lnTo>
                  <a:lnTo>
                    <a:pt x="44" y="1338"/>
                  </a:lnTo>
                  <a:lnTo>
                    <a:pt x="41" y="1336"/>
                  </a:lnTo>
                  <a:lnTo>
                    <a:pt x="38" y="1335"/>
                  </a:lnTo>
                  <a:lnTo>
                    <a:pt x="36" y="1334"/>
                  </a:lnTo>
                  <a:lnTo>
                    <a:pt x="32" y="1332"/>
                  </a:lnTo>
                  <a:lnTo>
                    <a:pt x="28" y="1331"/>
                  </a:lnTo>
                  <a:lnTo>
                    <a:pt x="23" y="1322"/>
                  </a:lnTo>
                  <a:lnTo>
                    <a:pt x="21" y="1317"/>
                  </a:lnTo>
                  <a:lnTo>
                    <a:pt x="19" y="1311"/>
                  </a:lnTo>
                  <a:lnTo>
                    <a:pt x="28" y="1311"/>
                  </a:lnTo>
                  <a:lnTo>
                    <a:pt x="32" y="1311"/>
                  </a:lnTo>
                  <a:lnTo>
                    <a:pt x="33" y="1308"/>
                  </a:lnTo>
                  <a:lnTo>
                    <a:pt x="32" y="1304"/>
                  </a:lnTo>
                  <a:lnTo>
                    <a:pt x="30" y="1301"/>
                  </a:lnTo>
                  <a:lnTo>
                    <a:pt x="32" y="1298"/>
                  </a:lnTo>
                  <a:lnTo>
                    <a:pt x="34" y="1295"/>
                  </a:lnTo>
                  <a:lnTo>
                    <a:pt x="36" y="1297"/>
                  </a:lnTo>
                  <a:lnTo>
                    <a:pt x="43" y="1302"/>
                  </a:lnTo>
                  <a:lnTo>
                    <a:pt x="44" y="1305"/>
                  </a:lnTo>
                  <a:lnTo>
                    <a:pt x="48" y="1316"/>
                  </a:lnTo>
                  <a:lnTo>
                    <a:pt x="49" y="1317"/>
                  </a:lnTo>
                  <a:lnTo>
                    <a:pt x="50" y="1319"/>
                  </a:lnTo>
                  <a:lnTo>
                    <a:pt x="59" y="1325"/>
                  </a:lnTo>
                  <a:lnTo>
                    <a:pt x="60" y="1325"/>
                  </a:lnTo>
                  <a:lnTo>
                    <a:pt x="60" y="1319"/>
                  </a:lnTo>
                  <a:lnTo>
                    <a:pt x="63" y="1313"/>
                  </a:lnTo>
                  <a:lnTo>
                    <a:pt x="65" y="1310"/>
                  </a:lnTo>
                  <a:lnTo>
                    <a:pt x="67" y="1310"/>
                  </a:lnTo>
                  <a:lnTo>
                    <a:pt x="67" y="1309"/>
                  </a:lnTo>
                  <a:lnTo>
                    <a:pt x="64" y="1306"/>
                  </a:lnTo>
                  <a:lnTo>
                    <a:pt x="65" y="1302"/>
                  </a:lnTo>
                  <a:lnTo>
                    <a:pt x="65" y="1302"/>
                  </a:lnTo>
                  <a:lnTo>
                    <a:pt x="62" y="1305"/>
                  </a:lnTo>
                  <a:lnTo>
                    <a:pt x="58" y="1317"/>
                  </a:lnTo>
                  <a:lnTo>
                    <a:pt x="55" y="1319"/>
                  </a:lnTo>
                  <a:lnTo>
                    <a:pt x="51" y="1313"/>
                  </a:lnTo>
                  <a:lnTo>
                    <a:pt x="49" y="1310"/>
                  </a:lnTo>
                  <a:lnTo>
                    <a:pt x="48" y="1308"/>
                  </a:lnTo>
                  <a:lnTo>
                    <a:pt x="49" y="1302"/>
                  </a:lnTo>
                  <a:lnTo>
                    <a:pt x="56" y="1303"/>
                  </a:lnTo>
                  <a:lnTo>
                    <a:pt x="54" y="1301"/>
                  </a:lnTo>
                  <a:lnTo>
                    <a:pt x="44" y="1297"/>
                  </a:lnTo>
                  <a:lnTo>
                    <a:pt x="43" y="1295"/>
                  </a:lnTo>
                  <a:lnTo>
                    <a:pt x="41" y="1295"/>
                  </a:lnTo>
                  <a:lnTo>
                    <a:pt x="38" y="1291"/>
                  </a:lnTo>
                  <a:lnTo>
                    <a:pt x="34" y="1287"/>
                  </a:lnTo>
                  <a:lnTo>
                    <a:pt x="41" y="1281"/>
                  </a:lnTo>
                  <a:lnTo>
                    <a:pt x="44" y="1276"/>
                  </a:lnTo>
                  <a:lnTo>
                    <a:pt x="54" y="1279"/>
                  </a:lnTo>
                  <a:lnTo>
                    <a:pt x="56" y="1277"/>
                  </a:lnTo>
                  <a:lnTo>
                    <a:pt x="54" y="1274"/>
                  </a:lnTo>
                  <a:lnTo>
                    <a:pt x="52" y="1275"/>
                  </a:lnTo>
                  <a:lnTo>
                    <a:pt x="49" y="1273"/>
                  </a:lnTo>
                  <a:lnTo>
                    <a:pt x="44" y="1267"/>
                  </a:lnTo>
                  <a:lnTo>
                    <a:pt x="44" y="1264"/>
                  </a:lnTo>
                  <a:lnTo>
                    <a:pt x="45" y="1258"/>
                  </a:lnTo>
                  <a:lnTo>
                    <a:pt x="47" y="1257"/>
                  </a:lnTo>
                  <a:lnTo>
                    <a:pt x="51" y="1256"/>
                  </a:lnTo>
                  <a:lnTo>
                    <a:pt x="56" y="1258"/>
                  </a:lnTo>
                  <a:lnTo>
                    <a:pt x="58" y="1259"/>
                  </a:lnTo>
                  <a:lnTo>
                    <a:pt x="60" y="1258"/>
                  </a:lnTo>
                  <a:lnTo>
                    <a:pt x="58" y="1254"/>
                  </a:lnTo>
                  <a:lnTo>
                    <a:pt x="55" y="1253"/>
                  </a:lnTo>
                  <a:lnTo>
                    <a:pt x="51" y="1250"/>
                  </a:lnTo>
                  <a:lnTo>
                    <a:pt x="52" y="1246"/>
                  </a:lnTo>
                  <a:lnTo>
                    <a:pt x="53" y="1243"/>
                  </a:lnTo>
                  <a:lnTo>
                    <a:pt x="54" y="1240"/>
                  </a:lnTo>
                  <a:lnTo>
                    <a:pt x="54" y="1236"/>
                  </a:lnTo>
                  <a:lnTo>
                    <a:pt x="54" y="1233"/>
                  </a:lnTo>
                  <a:lnTo>
                    <a:pt x="55" y="1231"/>
                  </a:lnTo>
                  <a:lnTo>
                    <a:pt x="57" y="1231"/>
                  </a:lnTo>
                  <a:lnTo>
                    <a:pt x="57" y="1229"/>
                  </a:lnTo>
                  <a:lnTo>
                    <a:pt x="54" y="1230"/>
                  </a:lnTo>
                  <a:lnTo>
                    <a:pt x="52" y="1234"/>
                  </a:lnTo>
                  <a:lnTo>
                    <a:pt x="52" y="1237"/>
                  </a:lnTo>
                  <a:lnTo>
                    <a:pt x="50" y="1240"/>
                  </a:lnTo>
                  <a:lnTo>
                    <a:pt x="49" y="1244"/>
                  </a:lnTo>
                  <a:lnTo>
                    <a:pt x="49" y="1248"/>
                  </a:lnTo>
                  <a:lnTo>
                    <a:pt x="47" y="1253"/>
                  </a:lnTo>
                  <a:lnTo>
                    <a:pt x="45" y="1251"/>
                  </a:lnTo>
                  <a:lnTo>
                    <a:pt x="43" y="1249"/>
                  </a:lnTo>
                  <a:lnTo>
                    <a:pt x="43" y="1248"/>
                  </a:lnTo>
                  <a:lnTo>
                    <a:pt x="43" y="1245"/>
                  </a:lnTo>
                  <a:lnTo>
                    <a:pt x="42" y="1231"/>
                  </a:lnTo>
                  <a:lnTo>
                    <a:pt x="42" y="1218"/>
                  </a:lnTo>
                  <a:lnTo>
                    <a:pt x="43" y="1209"/>
                  </a:lnTo>
                  <a:lnTo>
                    <a:pt x="47" y="1205"/>
                  </a:lnTo>
                  <a:lnTo>
                    <a:pt x="49" y="1204"/>
                  </a:lnTo>
                  <a:lnTo>
                    <a:pt x="51" y="1204"/>
                  </a:lnTo>
                  <a:lnTo>
                    <a:pt x="52" y="1204"/>
                  </a:lnTo>
                  <a:lnTo>
                    <a:pt x="54" y="1203"/>
                  </a:lnTo>
                  <a:lnTo>
                    <a:pt x="49" y="1201"/>
                  </a:lnTo>
                  <a:lnTo>
                    <a:pt x="46" y="1202"/>
                  </a:lnTo>
                  <a:lnTo>
                    <a:pt x="43" y="1204"/>
                  </a:lnTo>
                  <a:lnTo>
                    <a:pt x="39" y="1202"/>
                  </a:lnTo>
                  <a:lnTo>
                    <a:pt x="38" y="1198"/>
                  </a:lnTo>
                  <a:lnTo>
                    <a:pt x="36" y="1193"/>
                  </a:lnTo>
                  <a:lnTo>
                    <a:pt x="35" y="1188"/>
                  </a:lnTo>
                  <a:lnTo>
                    <a:pt x="36" y="1180"/>
                  </a:lnTo>
                  <a:lnTo>
                    <a:pt x="41" y="1181"/>
                  </a:lnTo>
                  <a:lnTo>
                    <a:pt x="46" y="1182"/>
                  </a:lnTo>
                  <a:lnTo>
                    <a:pt x="59" y="1182"/>
                  </a:lnTo>
                  <a:lnTo>
                    <a:pt x="69" y="1190"/>
                  </a:lnTo>
                  <a:lnTo>
                    <a:pt x="74" y="1189"/>
                  </a:lnTo>
                  <a:lnTo>
                    <a:pt x="74" y="1187"/>
                  </a:lnTo>
                  <a:lnTo>
                    <a:pt x="70" y="1185"/>
                  </a:lnTo>
                  <a:lnTo>
                    <a:pt x="68" y="1181"/>
                  </a:lnTo>
                  <a:lnTo>
                    <a:pt x="67" y="1180"/>
                  </a:lnTo>
                  <a:lnTo>
                    <a:pt x="67" y="1177"/>
                  </a:lnTo>
                  <a:lnTo>
                    <a:pt x="66" y="1174"/>
                  </a:lnTo>
                  <a:lnTo>
                    <a:pt x="63" y="1164"/>
                  </a:lnTo>
                  <a:lnTo>
                    <a:pt x="62" y="1164"/>
                  </a:lnTo>
                  <a:lnTo>
                    <a:pt x="62" y="1168"/>
                  </a:lnTo>
                  <a:lnTo>
                    <a:pt x="59" y="1174"/>
                  </a:lnTo>
                  <a:lnTo>
                    <a:pt x="56" y="1177"/>
                  </a:lnTo>
                  <a:lnTo>
                    <a:pt x="52" y="1178"/>
                  </a:lnTo>
                  <a:lnTo>
                    <a:pt x="47" y="1179"/>
                  </a:lnTo>
                  <a:lnTo>
                    <a:pt x="43" y="1177"/>
                  </a:lnTo>
                  <a:lnTo>
                    <a:pt x="42" y="1175"/>
                  </a:lnTo>
                  <a:lnTo>
                    <a:pt x="43" y="1172"/>
                  </a:lnTo>
                  <a:lnTo>
                    <a:pt x="41" y="1171"/>
                  </a:lnTo>
                  <a:lnTo>
                    <a:pt x="36" y="1170"/>
                  </a:lnTo>
                  <a:lnTo>
                    <a:pt x="35" y="1169"/>
                  </a:lnTo>
                  <a:lnTo>
                    <a:pt x="33" y="1166"/>
                  </a:lnTo>
                  <a:lnTo>
                    <a:pt x="36" y="1162"/>
                  </a:lnTo>
                  <a:lnTo>
                    <a:pt x="37" y="1160"/>
                  </a:lnTo>
                  <a:lnTo>
                    <a:pt x="39" y="1160"/>
                  </a:lnTo>
                  <a:lnTo>
                    <a:pt x="41" y="1161"/>
                  </a:lnTo>
                  <a:lnTo>
                    <a:pt x="44" y="1165"/>
                  </a:lnTo>
                  <a:lnTo>
                    <a:pt x="47" y="1165"/>
                  </a:lnTo>
                  <a:lnTo>
                    <a:pt x="49" y="1163"/>
                  </a:lnTo>
                  <a:lnTo>
                    <a:pt x="50" y="1161"/>
                  </a:lnTo>
                  <a:lnTo>
                    <a:pt x="48" y="1160"/>
                  </a:lnTo>
                  <a:lnTo>
                    <a:pt x="47" y="1160"/>
                  </a:lnTo>
                  <a:lnTo>
                    <a:pt x="44" y="1158"/>
                  </a:lnTo>
                  <a:lnTo>
                    <a:pt x="39" y="1154"/>
                  </a:lnTo>
                  <a:lnTo>
                    <a:pt x="41" y="1149"/>
                  </a:lnTo>
                  <a:lnTo>
                    <a:pt x="47" y="1143"/>
                  </a:lnTo>
                  <a:lnTo>
                    <a:pt x="49" y="1142"/>
                  </a:lnTo>
                  <a:lnTo>
                    <a:pt x="47" y="1137"/>
                  </a:lnTo>
                  <a:lnTo>
                    <a:pt x="49" y="1132"/>
                  </a:lnTo>
                  <a:lnTo>
                    <a:pt x="47" y="1128"/>
                  </a:lnTo>
                  <a:lnTo>
                    <a:pt x="44" y="1123"/>
                  </a:lnTo>
                  <a:lnTo>
                    <a:pt x="40" y="1122"/>
                  </a:lnTo>
                  <a:lnTo>
                    <a:pt x="39" y="1124"/>
                  </a:lnTo>
                  <a:lnTo>
                    <a:pt x="39" y="1125"/>
                  </a:lnTo>
                  <a:lnTo>
                    <a:pt x="39" y="1127"/>
                  </a:lnTo>
                  <a:lnTo>
                    <a:pt x="39" y="1128"/>
                  </a:lnTo>
                  <a:lnTo>
                    <a:pt x="38" y="1128"/>
                  </a:lnTo>
                  <a:lnTo>
                    <a:pt x="32" y="1127"/>
                  </a:lnTo>
                  <a:lnTo>
                    <a:pt x="28" y="1124"/>
                  </a:lnTo>
                  <a:lnTo>
                    <a:pt x="22" y="1121"/>
                  </a:lnTo>
                  <a:lnTo>
                    <a:pt x="21" y="1119"/>
                  </a:lnTo>
                  <a:lnTo>
                    <a:pt x="21" y="1116"/>
                  </a:lnTo>
                  <a:lnTo>
                    <a:pt x="23" y="1110"/>
                  </a:lnTo>
                  <a:lnTo>
                    <a:pt x="22" y="1110"/>
                  </a:lnTo>
                  <a:lnTo>
                    <a:pt x="17" y="1114"/>
                  </a:lnTo>
                  <a:lnTo>
                    <a:pt x="11" y="1117"/>
                  </a:lnTo>
                  <a:lnTo>
                    <a:pt x="7" y="1118"/>
                  </a:lnTo>
                  <a:lnTo>
                    <a:pt x="5" y="1119"/>
                  </a:lnTo>
                  <a:lnTo>
                    <a:pt x="5" y="1121"/>
                  </a:lnTo>
                  <a:lnTo>
                    <a:pt x="5" y="1121"/>
                  </a:lnTo>
                  <a:lnTo>
                    <a:pt x="8" y="1122"/>
                  </a:lnTo>
                  <a:lnTo>
                    <a:pt x="10" y="1127"/>
                  </a:lnTo>
                  <a:lnTo>
                    <a:pt x="10" y="1128"/>
                  </a:lnTo>
                  <a:lnTo>
                    <a:pt x="9" y="1130"/>
                  </a:lnTo>
                  <a:lnTo>
                    <a:pt x="6" y="1130"/>
                  </a:lnTo>
                  <a:lnTo>
                    <a:pt x="2" y="1127"/>
                  </a:lnTo>
                  <a:lnTo>
                    <a:pt x="0" y="1122"/>
                  </a:lnTo>
                  <a:lnTo>
                    <a:pt x="0" y="1119"/>
                  </a:lnTo>
                  <a:lnTo>
                    <a:pt x="2" y="1115"/>
                  </a:lnTo>
                  <a:lnTo>
                    <a:pt x="8" y="1109"/>
                  </a:lnTo>
                  <a:lnTo>
                    <a:pt x="10" y="1107"/>
                  </a:lnTo>
                  <a:lnTo>
                    <a:pt x="15" y="1104"/>
                  </a:lnTo>
                  <a:lnTo>
                    <a:pt x="20" y="1098"/>
                  </a:lnTo>
                  <a:lnTo>
                    <a:pt x="25" y="1094"/>
                  </a:lnTo>
                  <a:lnTo>
                    <a:pt x="22" y="1091"/>
                  </a:lnTo>
                  <a:lnTo>
                    <a:pt x="20" y="1087"/>
                  </a:lnTo>
                  <a:lnTo>
                    <a:pt x="21" y="1081"/>
                  </a:lnTo>
                  <a:lnTo>
                    <a:pt x="30" y="1079"/>
                  </a:lnTo>
                  <a:lnTo>
                    <a:pt x="34" y="1080"/>
                  </a:lnTo>
                  <a:lnTo>
                    <a:pt x="39" y="1080"/>
                  </a:lnTo>
                  <a:lnTo>
                    <a:pt x="43" y="1078"/>
                  </a:lnTo>
                  <a:lnTo>
                    <a:pt x="45" y="1078"/>
                  </a:lnTo>
                  <a:lnTo>
                    <a:pt x="49" y="1076"/>
                  </a:lnTo>
                  <a:lnTo>
                    <a:pt x="51" y="1074"/>
                  </a:lnTo>
                  <a:lnTo>
                    <a:pt x="52" y="1072"/>
                  </a:lnTo>
                  <a:lnTo>
                    <a:pt x="52" y="1071"/>
                  </a:lnTo>
                  <a:lnTo>
                    <a:pt x="51" y="1069"/>
                  </a:lnTo>
                  <a:lnTo>
                    <a:pt x="51" y="1064"/>
                  </a:lnTo>
                  <a:lnTo>
                    <a:pt x="51" y="1062"/>
                  </a:lnTo>
                  <a:lnTo>
                    <a:pt x="53" y="1061"/>
                  </a:lnTo>
                  <a:lnTo>
                    <a:pt x="56" y="1060"/>
                  </a:lnTo>
                  <a:lnTo>
                    <a:pt x="57" y="1060"/>
                  </a:lnTo>
                  <a:lnTo>
                    <a:pt x="60" y="1062"/>
                  </a:lnTo>
                  <a:lnTo>
                    <a:pt x="59" y="1064"/>
                  </a:lnTo>
                  <a:lnTo>
                    <a:pt x="58" y="1067"/>
                  </a:lnTo>
                  <a:lnTo>
                    <a:pt x="55" y="1080"/>
                  </a:lnTo>
                  <a:lnTo>
                    <a:pt x="54" y="1082"/>
                  </a:lnTo>
                  <a:lnTo>
                    <a:pt x="52" y="1085"/>
                  </a:lnTo>
                  <a:lnTo>
                    <a:pt x="54" y="1089"/>
                  </a:lnTo>
                  <a:lnTo>
                    <a:pt x="52" y="1093"/>
                  </a:lnTo>
                  <a:lnTo>
                    <a:pt x="43" y="1097"/>
                  </a:lnTo>
                  <a:lnTo>
                    <a:pt x="42" y="1097"/>
                  </a:lnTo>
                  <a:lnTo>
                    <a:pt x="43" y="1098"/>
                  </a:lnTo>
                  <a:lnTo>
                    <a:pt x="47" y="1098"/>
                  </a:lnTo>
                  <a:lnTo>
                    <a:pt x="52" y="1097"/>
                  </a:lnTo>
                  <a:lnTo>
                    <a:pt x="55" y="1094"/>
                  </a:lnTo>
                  <a:lnTo>
                    <a:pt x="57" y="1089"/>
                  </a:lnTo>
                  <a:lnTo>
                    <a:pt x="58" y="1080"/>
                  </a:lnTo>
                  <a:lnTo>
                    <a:pt x="60" y="1078"/>
                  </a:lnTo>
                  <a:lnTo>
                    <a:pt x="63" y="1078"/>
                  </a:lnTo>
                  <a:lnTo>
                    <a:pt x="64" y="1081"/>
                  </a:lnTo>
                  <a:lnTo>
                    <a:pt x="64" y="1086"/>
                  </a:lnTo>
                  <a:lnTo>
                    <a:pt x="64" y="1090"/>
                  </a:lnTo>
                  <a:lnTo>
                    <a:pt x="60" y="1104"/>
                  </a:lnTo>
                  <a:lnTo>
                    <a:pt x="57" y="1110"/>
                  </a:lnTo>
                  <a:lnTo>
                    <a:pt x="56" y="1111"/>
                  </a:lnTo>
                  <a:lnTo>
                    <a:pt x="56" y="1113"/>
                  </a:lnTo>
                  <a:lnTo>
                    <a:pt x="59" y="1113"/>
                  </a:lnTo>
                  <a:lnTo>
                    <a:pt x="62" y="1110"/>
                  </a:lnTo>
                  <a:lnTo>
                    <a:pt x="63" y="1106"/>
                  </a:lnTo>
                  <a:lnTo>
                    <a:pt x="65" y="1100"/>
                  </a:lnTo>
                  <a:lnTo>
                    <a:pt x="65" y="1097"/>
                  </a:lnTo>
                  <a:lnTo>
                    <a:pt x="66" y="1094"/>
                  </a:lnTo>
                  <a:lnTo>
                    <a:pt x="67" y="1086"/>
                  </a:lnTo>
                  <a:lnTo>
                    <a:pt x="68" y="1082"/>
                  </a:lnTo>
                  <a:lnTo>
                    <a:pt x="68" y="1076"/>
                  </a:lnTo>
                  <a:lnTo>
                    <a:pt x="65" y="1075"/>
                  </a:lnTo>
                  <a:lnTo>
                    <a:pt x="62" y="1074"/>
                  </a:lnTo>
                  <a:lnTo>
                    <a:pt x="62" y="1070"/>
                  </a:lnTo>
                  <a:lnTo>
                    <a:pt x="63" y="1063"/>
                  </a:lnTo>
                  <a:lnTo>
                    <a:pt x="69" y="1063"/>
                  </a:lnTo>
                  <a:lnTo>
                    <a:pt x="74" y="1059"/>
                  </a:lnTo>
                  <a:lnTo>
                    <a:pt x="78" y="1057"/>
                  </a:lnTo>
                  <a:lnTo>
                    <a:pt x="80" y="1058"/>
                  </a:lnTo>
                  <a:lnTo>
                    <a:pt x="87" y="1062"/>
                  </a:lnTo>
                  <a:lnTo>
                    <a:pt x="89" y="1062"/>
                  </a:lnTo>
                  <a:lnTo>
                    <a:pt x="89" y="1061"/>
                  </a:lnTo>
                  <a:lnTo>
                    <a:pt x="87" y="1059"/>
                  </a:lnTo>
                  <a:lnTo>
                    <a:pt x="84" y="1058"/>
                  </a:lnTo>
                  <a:lnTo>
                    <a:pt x="79" y="1053"/>
                  </a:lnTo>
                  <a:lnTo>
                    <a:pt x="72" y="1052"/>
                  </a:lnTo>
                  <a:lnTo>
                    <a:pt x="73" y="1046"/>
                  </a:lnTo>
                  <a:lnTo>
                    <a:pt x="75" y="1040"/>
                  </a:lnTo>
                  <a:lnTo>
                    <a:pt x="78" y="1040"/>
                  </a:lnTo>
                  <a:lnTo>
                    <a:pt x="84" y="1038"/>
                  </a:lnTo>
                  <a:lnTo>
                    <a:pt x="95" y="1029"/>
                  </a:lnTo>
                  <a:lnTo>
                    <a:pt x="96" y="1023"/>
                  </a:lnTo>
                  <a:lnTo>
                    <a:pt x="97" y="1016"/>
                  </a:lnTo>
                  <a:lnTo>
                    <a:pt x="92" y="1014"/>
                  </a:lnTo>
                  <a:lnTo>
                    <a:pt x="86" y="1010"/>
                  </a:lnTo>
                  <a:lnTo>
                    <a:pt x="82" y="1007"/>
                  </a:lnTo>
                  <a:lnTo>
                    <a:pt x="78" y="1004"/>
                  </a:lnTo>
                  <a:lnTo>
                    <a:pt x="79" y="999"/>
                  </a:lnTo>
                  <a:lnTo>
                    <a:pt x="79" y="992"/>
                  </a:lnTo>
                  <a:lnTo>
                    <a:pt x="84" y="991"/>
                  </a:lnTo>
                  <a:lnTo>
                    <a:pt x="86" y="981"/>
                  </a:lnTo>
                  <a:lnTo>
                    <a:pt x="83" y="972"/>
                  </a:lnTo>
                  <a:lnTo>
                    <a:pt x="84" y="967"/>
                  </a:lnTo>
                  <a:lnTo>
                    <a:pt x="89" y="962"/>
                  </a:lnTo>
                  <a:lnTo>
                    <a:pt x="89" y="959"/>
                  </a:lnTo>
                  <a:lnTo>
                    <a:pt x="90" y="955"/>
                  </a:lnTo>
                  <a:lnTo>
                    <a:pt x="94" y="955"/>
                  </a:lnTo>
                  <a:lnTo>
                    <a:pt x="94" y="952"/>
                  </a:lnTo>
                  <a:lnTo>
                    <a:pt x="94" y="949"/>
                  </a:lnTo>
                  <a:lnTo>
                    <a:pt x="91" y="944"/>
                  </a:lnTo>
                  <a:lnTo>
                    <a:pt x="91" y="938"/>
                  </a:lnTo>
                  <a:lnTo>
                    <a:pt x="93" y="931"/>
                  </a:lnTo>
                  <a:lnTo>
                    <a:pt x="97" y="931"/>
                  </a:lnTo>
                  <a:lnTo>
                    <a:pt x="98" y="931"/>
                  </a:lnTo>
                  <a:lnTo>
                    <a:pt x="95" y="927"/>
                  </a:lnTo>
                  <a:lnTo>
                    <a:pt x="93" y="922"/>
                  </a:lnTo>
                  <a:lnTo>
                    <a:pt x="93" y="920"/>
                  </a:lnTo>
                  <a:lnTo>
                    <a:pt x="96" y="919"/>
                  </a:lnTo>
                  <a:lnTo>
                    <a:pt x="98" y="918"/>
                  </a:lnTo>
                  <a:lnTo>
                    <a:pt x="101" y="920"/>
                  </a:lnTo>
                  <a:lnTo>
                    <a:pt x="104" y="929"/>
                  </a:lnTo>
                  <a:lnTo>
                    <a:pt x="105" y="926"/>
                  </a:lnTo>
                  <a:lnTo>
                    <a:pt x="104" y="919"/>
                  </a:lnTo>
                  <a:lnTo>
                    <a:pt x="102" y="909"/>
                  </a:lnTo>
                  <a:lnTo>
                    <a:pt x="98" y="910"/>
                  </a:lnTo>
                  <a:lnTo>
                    <a:pt x="95" y="909"/>
                  </a:lnTo>
                  <a:lnTo>
                    <a:pt x="93" y="908"/>
                  </a:lnTo>
                  <a:lnTo>
                    <a:pt x="92" y="906"/>
                  </a:lnTo>
                  <a:lnTo>
                    <a:pt x="93" y="903"/>
                  </a:lnTo>
                  <a:lnTo>
                    <a:pt x="95" y="901"/>
                  </a:lnTo>
                  <a:lnTo>
                    <a:pt x="97" y="898"/>
                  </a:lnTo>
                  <a:lnTo>
                    <a:pt x="102" y="898"/>
                  </a:lnTo>
                  <a:lnTo>
                    <a:pt x="107" y="895"/>
                  </a:lnTo>
                  <a:lnTo>
                    <a:pt x="108" y="888"/>
                  </a:lnTo>
                  <a:lnTo>
                    <a:pt x="107" y="889"/>
                  </a:lnTo>
                  <a:lnTo>
                    <a:pt x="104" y="894"/>
                  </a:lnTo>
                  <a:lnTo>
                    <a:pt x="101" y="896"/>
                  </a:lnTo>
                  <a:lnTo>
                    <a:pt x="99" y="896"/>
                  </a:lnTo>
                  <a:lnTo>
                    <a:pt x="97" y="895"/>
                  </a:lnTo>
                  <a:lnTo>
                    <a:pt x="93" y="890"/>
                  </a:lnTo>
                  <a:lnTo>
                    <a:pt x="90" y="889"/>
                  </a:lnTo>
                  <a:lnTo>
                    <a:pt x="88" y="889"/>
                  </a:lnTo>
                  <a:lnTo>
                    <a:pt x="86" y="890"/>
                  </a:lnTo>
                  <a:lnTo>
                    <a:pt x="80" y="898"/>
                  </a:lnTo>
                  <a:lnTo>
                    <a:pt x="79" y="901"/>
                  </a:lnTo>
                  <a:lnTo>
                    <a:pt x="69" y="901"/>
                  </a:lnTo>
                  <a:lnTo>
                    <a:pt x="67" y="900"/>
                  </a:lnTo>
                  <a:lnTo>
                    <a:pt x="63" y="898"/>
                  </a:lnTo>
                  <a:lnTo>
                    <a:pt x="63" y="897"/>
                  </a:lnTo>
                  <a:lnTo>
                    <a:pt x="65" y="894"/>
                  </a:lnTo>
                  <a:lnTo>
                    <a:pt x="67" y="893"/>
                  </a:lnTo>
                  <a:lnTo>
                    <a:pt x="67" y="892"/>
                  </a:lnTo>
                  <a:lnTo>
                    <a:pt x="63" y="891"/>
                  </a:lnTo>
                  <a:lnTo>
                    <a:pt x="60" y="889"/>
                  </a:lnTo>
                  <a:lnTo>
                    <a:pt x="59" y="886"/>
                  </a:lnTo>
                  <a:lnTo>
                    <a:pt x="58" y="881"/>
                  </a:lnTo>
                  <a:lnTo>
                    <a:pt x="55" y="872"/>
                  </a:lnTo>
                  <a:lnTo>
                    <a:pt x="55" y="866"/>
                  </a:lnTo>
                  <a:lnTo>
                    <a:pt x="57" y="862"/>
                  </a:lnTo>
                  <a:lnTo>
                    <a:pt x="62" y="845"/>
                  </a:lnTo>
                  <a:lnTo>
                    <a:pt x="63" y="836"/>
                  </a:lnTo>
                  <a:lnTo>
                    <a:pt x="65" y="829"/>
                  </a:lnTo>
                  <a:lnTo>
                    <a:pt x="65" y="824"/>
                  </a:lnTo>
                  <a:lnTo>
                    <a:pt x="71" y="819"/>
                  </a:lnTo>
                  <a:lnTo>
                    <a:pt x="73" y="817"/>
                  </a:lnTo>
                  <a:lnTo>
                    <a:pt x="79" y="801"/>
                  </a:lnTo>
                  <a:lnTo>
                    <a:pt x="79" y="793"/>
                  </a:lnTo>
                  <a:lnTo>
                    <a:pt x="71" y="768"/>
                  </a:lnTo>
                  <a:lnTo>
                    <a:pt x="69" y="764"/>
                  </a:lnTo>
                  <a:lnTo>
                    <a:pt x="69" y="758"/>
                  </a:lnTo>
                  <a:lnTo>
                    <a:pt x="71" y="749"/>
                  </a:lnTo>
                  <a:lnTo>
                    <a:pt x="71" y="745"/>
                  </a:lnTo>
                  <a:lnTo>
                    <a:pt x="70" y="740"/>
                  </a:lnTo>
                  <a:lnTo>
                    <a:pt x="65" y="731"/>
                  </a:lnTo>
                  <a:lnTo>
                    <a:pt x="65" y="727"/>
                  </a:lnTo>
                  <a:lnTo>
                    <a:pt x="67" y="723"/>
                  </a:lnTo>
                  <a:lnTo>
                    <a:pt x="65" y="717"/>
                  </a:lnTo>
                  <a:lnTo>
                    <a:pt x="66" y="713"/>
                  </a:lnTo>
                  <a:lnTo>
                    <a:pt x="67" y="711"/>
                  </a:lnTo>
                  <a:lnTo>
                    <a:pt x="74" y="712"/>
                  </a:lnTo>
                  <a:lnTo>
                    <a:pt x="78" y="711"/>
                  </a:lnTo>
                  <a:lnTo>
                    <a:pt x="79" y="710"/>
                  </a:lnTo>
                  <a:lnTo>
                    <a:pt x="81" y="705"/>
                  </a:lnTo>
                  <a:lnTo>
                    <a:pt x="82" y="698"/>
                  </a:lnTo>
                  <a:lnTo>
                    <a:pt x="82" y="695"/>
                  </a:lnTo>
                  <a:lnTo>
                    <a:pt x="82" y="690"/>
                  </a:lnTo>
                  <a:lnTo>
                    <a:pt x="86" y="689"/>
                  </a:lnTo>
                  <a:lnTo>
                    <a:pt x="87" y="684"/>
                  </a:lnTo>
                  <a:lnTo>
                    <a:pt x="90" y="679"/>
                  </a:lnTo>
                  <a:lnTo>
                    <a:pt x="93" y="662"/>
                  </a:lnTo>
                  <a:lnTo>
                    <a:pt x="96" y="659"/>
                  </a:lnTo>
                  <a:lnTo>
                    <a:pt x="99" y="654"/>
                  </a:lnTo>
                  <a:lnTo>
                    <a:pt x="98" y="647"/>
                  </a:lnTo>
                  <a:lnTo>
                    <a:pt x="100" y="644"/>
                  </a:lnTo>
                  <a:lnTo>
                    <a:pt x="102" y="642"/>
                  </a:lnTo>
                  <a:lnTo>
                    <a:pt x="104" y="637"/>
                  </a:lnTo>
                  <a:lnTo>
                    <a:pt x="106" y="634"/>
                  </a:lnTo>
                  <a:lnTo>
                    <a:pt x="111" y="628"/>
                  </a:lnTo>
                  <a:lnTo>
                    <a:pt x="112" y="621"/>
                  </a:lnTo>
                  <a:lnTo>
                    <a:pt x="117" y="609"/>
                  </a:lnTo>
                  <a:lnTo>
                    <a:pt x="117" y="602"/>
                  </a:lnTo>
                  <a:lnTo>
                    <a:pt x="118" y="597"/>
                  </a:lnTo>
                  <a:lnTo>
                    <a:pt x="118" y="592"/>
                  </a:lnTo>
                  <a:lnTo>
                    <a:pt x="121" y="586"/>
                  </a:lnTo>
                  <a:lnTo>
                    <a:pt x="123" y="582"/>
                  </a:lnTo>
                  <a:lnTo>
                    <a:pt x="124" y="579"/>
                  </a:lnTo>
                  <a:lnTo>
                    <a:pt x="129" y="573"/>
                  </a:lnTo>
                  <a:lnTo>
                    <a:pt x="130" y="567"/>
                  </a:lnTo>
                  <a:lnTo>
                    <a:pt x="128" y="564"/>
                  </a:lnTo>
                  <a:lnTo>
                    <a:pt x="128" y="558"/>
                  </a:lnTo>
                  <a:lnTo>
                    <a:pt x="126" y="551"/>
                  </a:lnTo>
                  <a:lnTo>
                    <a:pt x="130" y="548"/>
                  </a:lnTo>
                  <a:lnTo>
                    <a:pt x="131" y="546"/>
                  </a:lnTo>
                  <a:lnTo>
                    <a:pt x="136" y="535"/>
                  </a:lnTo>
                  <a:lnTo>
                    <a:pt x="136" y="530"/>
                  </a:lnTo>
                  <a:lnTo>
                    <a:pt x="137" y="524"/>
                  </a:lnTo>
                  <a:lnTo>
                    <a:pt x="134" y="517"/>
                  </a:lnTo>
                  <a:lnTo>
                    <a:pt x="134" y="503"/>
                  </a:lnTo>
                  <a:lnTo>
                    <a:pt x="132" y="491"/>
                  </a:lnTo>
                  <a:lnTo>
                    <a:pt x="129" y="479"/>
                  </a:lnTo>
                  <a:lnTo>
                    <a:pt x="130" y="472"/>
                  </a:lnTo>
                  <a:lnTo>
                    <a:pt x="128" y="464"/>
                  </a:lnTo>
                  <a:lnTo>
                    <a:pt x="128" y="459"/>
                  </a:lnTo>
                  <a:lnTo>
                    <a:pt x="129" y="448"/>
                  </a:lnTo>
                  <a:lnTo>
                    <a:pt x="137" y="441"/>
                  </a:lnTo>
                  <a:lnTo>
                    <a:pt x="139" y="433"/>
                  </a:lnTo>
                  <a:lnTo>
                    <a:pt x="141" y="423"/>
                  </a:lnTo>
                  <a:lnTo>
                    <a:pt x="140" y="415"/>
                  </a:lnTo>
                  <a:lnTo>
                    <a:pt x="139" y="412"/>
                  </a:lnTo>
                  <a:lnTo>
                    <a:pt x="135" y="406"/>
                  </a:lnTo>
                  <a:lnTo>
                    <a:pt x="134" y="396"/>
                  </a:lnTo>
                  <a:lnTo>
                    <a:pt x="134" y="394"/>
                  </a:lnTo>
                  <a:lnTo>
                    <a:pt x="138" y="391"/>
                  </a:lnTo>
                  <a:lnTo>
                    <a:pt x="141" y="387"/>
                  </a:lnTo>
                  <a:lnTo>
                    <a:pt x="142" y="381"/>
                  </a:lnTo>
                  <a:lnTo>
                    <a:pt x="144" y="376"/>
                  </a:lnTo>
                  <a:lnTo>
                    <a:pt x="145" y="365"/>
                  </a:lnTo>
                  <a:lnTo>
                    <a:pt x="148" y="356"/>
                  </a:lnTo>
                  <a:lnTo>
                    <a:pt x="148" y="353"/>
                  </a:lnTo>
                  <a:lnTo>
                    <a:pt x="152" y="349"/>
                  </a:lnTo>
                  <a:lnTo>
                    <a:pt x="153" y="348"/>
                  </a:lnTo>
                  <a:lnTo>
                    <a:pt x="153" y="345"/>
                  </a:lnTo>
                  <a:lnTo>
                    <a:pt x="153" y="338"/>
                  </a:lnTo>
                  <a:lnTo>
                    <a:pt x="153" y="333"/>
                  </a:lnTo>
                  <a:lnTo>
                    <a:pt x="156" y="326"/>
                  </a:lnTo>
                  <a:lnTo>
                    <a:pt x="156" y="321"/>
                  </a:lnTo>
                  <a:lnTo>
                    <a:pt x="159" y="313"/>
                  </a:lnTo>
                  <a:lnTo>
                    <a:pt x="160" y="306"/>
                  </a:lnTo>
                  <a:lnTo>
                    <a:pt x="162" y="303"/>
                  </a:lnTo>
                  <a:lnTo>
                    <a:pt x="161" y="299"/>
                  </a:lnTo>
                  <a:lnTo>
                    <a:pt x="162" y="291"/>
                  </a:lnTo>
                  <a:lnTo>
                    <a:pt x="160" y="286"/>
                  </a:lnTo>
                  <a:lnTo>
                    <a:pt x="159" y="284"/>
                  </a:lnTo>
                  <a:lnTo>
                    <a:pt x="162" y="275"/>
                  </a:lnTo>
                  <a:lnTo>
                    <a:pt x="164" y="274"/>
                  </a:lnTo>
                  <a:lnTo>
                    <a:pt x="167" y="269"/>
                  </a:lnTo>
                  <a:lnTo>
                    <a:pt x="168" y="265"/>
                  </a:lnTo>
                  <a:lnTo>
                    <a:pt x="168" y="263"/>
                  </a:lnTo>
                  <a:lnTo>
                    <a:pt x="164" y="248"/>
                  </a:lnTo>
                  <a:lnTo>
                    <a:pt x="164" y="244"/>
                  </a:lnTo>
                  <a:lnTo>
                    <a:pt x="165" y="233"/>
                  </a:lnTo>
                  <a:lnTo>
                    <a:pt x="166" y="226"/>
                  </a:lnTo>
                  <a:lnTo>
                    <a:pt x="165" y="220"/>
                  </a:lnTo>
                  <a:lnTo>
                    <a:pt x="166" y="217"/>
                  </a:lnTo>
                  <a:lnTo>
                    <a:pt x="167" y="213"/>
                  </a:lnTo>
                  <a:lnTo>
                    <a:pt x="169" y="209"/>
                  </a:lnTo>
                  <a:lnTo>
                    <a:pt x="170" y="206"/>
                  </a:lnTo>
                  <a:lnTo>
                    <a:pt x="169" y="205"/>
                  </a:lnTo>
                  <a:lnTo>
                    <a:pt x="166" y="203"/>
                  </a:lnTo>
                  <a:lnTo>
                    <a:pt x="164" y="200"/>
                  </a:lnTo>
                  <a:lnTo>
                    <a:pt x="163" y="195"/>
                  </a:lnTo>
                  <a:lnTo>
                    <a:pt x="164" y="193"/>
                  </a:lnTo>
                  <a:lnTo>
                    <a:pt x="164" y="189"/>
                  </a:lnTo>
                  <a:lnTo>
                    <a:pt x="168" y="188"/>
                  </a:lnTo>
                  <a:lnTo>
                    <a:pt x="170" y="185"/>
                  </a:lnTo>
                  <a:lnTo>
                    <a:pt x="172" y="181"/>
                  </a:lnTo>
                  <a:lnTo>
                    <a:pt x="174" y="171"/>
                  </a:lnTo>
                  <a:lnTo>
                    <a:pt x="175" y="159"/>
                  </a:lnTo>
                  <a:lnTo>
                    <a:pt x="177" y="151"/>
                  </a:lnTo>
                  <a:lnTo>
                    <a:pt x="177" y="148"/>
                  </a:lnTo>
                  <a:lnTo>
                    <a:pt x="178" y="140"/>
                  </a:lnTo>
                  <a:lnTo>
                    <a:pt x="180" y="135"/>
                  </a:lnTo>
                  <a:lnTo>
                    <a:pt x="180" y="131"/>
                  </a:lnTo>
                  <a:lnTo>
                    <a:pt x="180" y="127"/>
                  </a:lnTo>
                  <a:lnTo>
                    <a:pt x="176" y="108"/>
                  </a:lnTo>
                  <a:lnTo>
                    <a:pt x="176" y="102"/>
                  </a:lnTo>
                  <a:lnTo>
                    <a:pt x="178" y="92"/>
                  </a:lnTo>
                  <a:lnTo>
                    <a:pt x="178" y="78"/>
                  </a:lnTo>
                  <a:lnTo>
                    <a:pt x="177" y="74"/>
                  </a:lnTo>
                  <a:lnTo>
                    <a:pt x="176" y="71"/>
                  </a:lnTo>
                  <a:lnTo>
                    <a:pt x="175" y="67"/>
                  </a:lnTo>
                  <a:lnTo>
                    <a:pt x="173" y="59"/>
                  </a:lnTo>
                  <a:lnTo>
                    <a:pt x="172" y="45"/>
                  </a:lnTo>
                  <a:lnTo>
                    <a:pt x="172" y="37"/>
                  </a:lnTo>
                  <a:lnTo>
                    <a:pt x="170" y="30"/>
                  </a:lnTo>
                  <a:lnTo>
                    <a:pt x="169" y="28"/>
                  </a:lnTo>
                  <a:lnTo>
                    <a:pt x="170" y="28"/>
                  </a:lnTo>
                  <a:lnTo>
                    <a:pt x="173" y="28"/>
                  </a:lnTo>
                  <a:lnTo>
                    <a:pt x="177" y="28"/>
                  </a:lnTo>
                  <a:lnTo>
                    <a:pt x="180" y="27"/>
                  </a:lnTo>
                  <a:lnTo>
                    <a:pt x="184" y="24"/>
                  </a:lnTo>
                  <a:lnTo>
                    <a:pt x="188" y="20"/>
                  </a:lnTo>
                  <a:lnTo>
                    <a:pt x="189" y="17"/>
                  </a:lnTo>
                  <a:lnTo>
                    <a:pt x="189" y="14"/>
                  </a:lnTo>
                  <a:lnTo>
                    <a:pt x="188" y="10"/>
                  </a:lnTo>
                  <a:lnTo>
                    <a:pt x="187" y="7"/>
                  </a:lnTo>
                  <a:lnTo>
                    <a:pt x="188" y="6"/>
                  </a:lnTo>
                  <a:lnTo>
                    <a:pt x="193" y="5"/>
                  </a:lnTo>
                  <a:lnTo>
                    <a:pt x="195" y="3"/>
                  </a:lnTo>
                  <a:lnTo>
                    <a:pt x="198" y="0"/>
                  </a:lnTo>
                  <a:lnTo>
                    <a:pt x="199" y="5"/>
                  </a:lnTo>
                  <a:lnTo>
                    <a:pt x="203" y="9"/>
                  </a:lnTo>
                  <a:lnTo>
                    <a:pt x="204" y="15"/>
                  </a:lnTo>
                  <a:lnTo>
                    <a:pt x="205" y="16"/>
                  </a:lnTo>
                  <a:lnTo>
                    <a:pt x="211" y="18"/>
                  </a:lnTo>
                  <a:lnTo>
                    <a:pt x="211" y="19"/>
                  </a:lnTo>
                  <a:lnTo>
                    <a:pt x="210" y="20"/>
                  </a:lnTo>
                  <a:lnTo>
                    <a:pt x="210" y="22"/>
                  </a:lnTo>
                  <a:lnTo>
                    <a:pt x="210" y="23"/>
                  </a:lnTo>
                  <a:lnTo>
                    <a:pt x="211" y="27"/>
                  </a:lnTo>
                  <a:lnTo>
                    <a:pt x="211" y="29"/>
                  </a:lnTo>
                  <a:lnTo>
                    <a:pt x="212" y="31"/>
                  </a:lnTo>
                  <a:lnTo>
                    <a:pt x="213" y="35"/>
                  </a:lnTo>
                  <a:lnTo>
                    <a:pt x="213" y="39"/>
                  </a:lnTo>
                  <a:lnTo>
                    <a:pt x="215" y="44"/>
                  </a:lnTo>
                  <a:lnTo>
                    <a:pt x="215" y="47"/>
                  </a:lnTo>
                  <a:lnTo>
                    <a:pt x="215" y="49"/>
                  </a:lnTo>
                  <a:lnTo>
                    <a:pt x="216" y="51"/>
                  </a:lnTo>
                  <a:lnTo>
                    <a:pt x="219" y="53"/>
                  </a:lnTo>
                  <a:lnTo>
                    <a:pt x="222" y="56"/>
                  </a:lnTo>
                  <a:lnTo>
                    <a:pt x="224" y="58"/>
                  </a:lnTo>
                  <a:lnTo>
                    <a:pt x="226" y="60"/>
                  </a:lnTo>
                  <a:lnTo>
                    <a:pt x="228" y="62"/>
                  </a:lnTo>
                  <a:lnTo>
                    <a:pt x="230" y="63"/>
                  </a:lnTo>
                  <a:lnTo>
                    <a:pt x="231" y="64"/>
                  </a:lnTo>
                  <a:lnTo>
                    <a:pt x="232" y="65"/>
                  </a:lnTo>
                  <a:lnTo>
                    <a:pt x="230" y="66"/>
                  </a:lnTo>
                  <a:lnTo>
                    <a:pt x="228" y="69"/>
                  </a:lnTo>
                  <a:lnTo>
                    <a:pt x="224" y="75"/>
                  </a:lnTo>
                  <a:lnTo>
                    <a:pt x="224" y="75"/>
                  </a:lnTo>
                  <a:lnTo>
                    <a:pt x="228" y="79"/>
                  </a:lnTo>
                  <a:lnTo>
                    <a:pt x="228" y="81"/>
                  </a:lnTo>
                  <a:lnTo>
                    <a:pt x="228" y="83"/>
                  </a:lnTo>
                  <a:lnTo>
                    <a:pt x="227" y="86"/>
                  </a:lnTo>
                  <a:lnTo>
                    <a:pt x="223" y="86"/>
                  </a:lnTo>
                  <a:lnTo>
                    <a:pt x="222" y="87"/>
                  </a:lnTo>
                  <a:lnTo>
                    <a:pt x="222" y="88"/>
                  </a:lnTo>
                  <a:lnTo>
                    <a:pt x="223" y="89"/>
                  </a:lnTo>
                  <a:lnTo>
                    <a:pt x="222" y="92"/>
                  </a:lnTo>
                  <a:lnTo>
                    <a:pt x="224" y="94"/>
                  </a:lnTo>
                  <a:lnTo>
                    <a:pt x="224" y="96"/>
                  </a:lnTo>
                  <a:lnTo>
                    <a:pt x="222" y="97"/>
                  </a:lnTo>
                  <a:lnTo>
                    <a:pt x="222" y="98"/>
                  </a:lnTo>
                  <a:lnTo>
                    <a:pt x="222" y="100"/>
                  </a:lnTo>
                  <a:lnTo>
                    <a:pt x="224" y="101"/>
                  </a:lnTo>
                  <a:lnTo>
                    <a:pt x="230" y="105"/>
                  </a:lnTo>
                  <a:lnTo>
                    <a:pt x="231" y="105"/>
                  </a:lnTo>
                  <a:lnTo>
                    <a:pt x="230" y="106"/>
                  </a:lnTo>
                  <a:lnTo>
                    <a:pt x="228" y="108"/>
                  </a:lnTo>
                  <a:lnTo>
                    <a:pt x="228" y="110"/>
                  </a:lnTo>
                  <a:lnTo>
                    <a:pt x="228" y="113"/>
                  </a:lnTo>
                  <a:lnTo>
                    <a:pt x="228" y="115"/>
                  </a:lnTo>
                  <a:lnTo>
                    <a:pt x="229" y="115"/>
                  </a:lnTo>
                  <a:lnTo>
                    <a:pt x="232" y="116"/>
                  </a:lnTo>
                  <a:lnTo>
                    <a:pt x="236" y="122"/>
                  </a:lnTo>
                  <a:lnTo>
                    <a:pt x="240" y="128"/>
                  </a:lnTo>
                  <a:lnTo>
                    <a:pt x="240" y="133"/>
                  </a:lnTo>
                  <a:lnTo>
                    <a:pt x="240" y="139"/>
                  </a:lnTo>
                  <a:lnTo>
                    <a:pt x="243" y="144"/>
                  </a:lnTo>
                  <a:lnTo>
                    <a:pt x="243" y="148"/>
                  </a:lnTo>
                  <a:lnTo>
                    <a:pt x="244" y="152"/>
                  </a:lnTo>
                  <a:lnTo>
                    <a:pt x="246" y="154"/>
                  </a:lnTo>
                  <a:lnTo>
                    <a:pt x="247" y="159"/>
                  </a:lnTo>
                  <a:lnTo>
                    <a:pt x="248" y="162"/>
                  </a:lnTo>
                  <a:lnTo>
                    <a:pt x="247" y="163"/>
                  </a:lnTo>
                  <a:lnTo>
                    <a:pt x="250" y="169"/>
                  </a:lnTo>
                  <a:lnTo>
                    <a:pt x="250" y="174"/>
                  </a:lnTo>
                  <a:lnTo>
                    <a:pt x="250" y="178"/>
                  </a:lnTo>
                  <a:lnTo>
                    <a:pt x="250" y="179"/>
                  </a:lnTo>
                  <a:lnTo>
                    <a:pt x="250" y="181"/>
                  </a:lnTo>
                  <a:lnTo>
                    <a:pt x="252" y="182"/>
                  </a:lnTo>
                  <a:lnTo>
                    <a:pt x="253" y="183"/>
                  </a:lnTo>
                  <a:lnTo>
                    <a:pt x="256" y="183"/>
                  </a:lnTo>
                  <a:lnTo>
                    <a:pt x="260" y="183"/>
                  </a:lnTo>
                  <a:lnTo>
                    <a:pt x="266" y="182"/>
                  </a:lnTo>
                  <a:lnTo>
                    <a:pt x="272" y="181"/>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36" name="Freeform 1362">
              <a:extLst>
                <a:ext uri="{FF2B5EF4-FFF2-40B4-BE49-F238E27FC236}">
                  <a16:creationId xmlns="" xmlns:a16="http://schemas.microsoft.com/office/drawing/2014/main" id="{4A40FF3A-1AD4-0A98-362B-9ADA1FB060A9}"/>
                </a:ext>
              </a:extLst>
            </p:cNvPr>
            <p:cNvSpPr>
              <a:spLocks noChangeArrowheads="1"/>
            </p:cNvSpPr>
            <p:nvPr/>
          </p:nvSpPr>
          <p:spPr bwMode="auto">
            <a:xfrm>
              <a:off x="5534147" y="12627952"/>
              <a:ext cx="16484" cy="5493"/>
            </a:xfrm>
            <a:custGeom>
              <a:avLst/>
              <a:gdLst>
                <a:gd name="T0" fmla="*/ 9 w 12"/>
                <a:gd name="T1" fmla="*/ 4 h 5"/>
                <a:gd name="T2" fmla="*/ 7 w 12"/>
                <a:gd name="T3" fmla="*/ 4 h 5"/>
                <a:gd name="T4" fmla="*/ 5 w 12"/>
                <a:gd name="T5" fmla="*/ 3 h 5"/>
                <a:gd name="T6" fmla="*/ 1 w 12"/>
                <a:gd name="T7" fmla="*/ 2 h 5"/>
                <a:gd name="T8" fmla="*/ 0 w 12"/>
                <a:gd name="T9" fmla="*/ 2 h 5"/>
                <a:gd name="T10" fmla="*/ 0 w 12"/>
                <a:gd name="T11" fmla="*/ 1 h 5"/>
                <a:gd name="T12" fmla="*/ 1 w 12"/>
                <a:gd name="T13" fmla="*/ 0 h 5"/>
                <a:gd name="T14" fmla="*/ 2 w 12"/>
                <a:gd name="T15" fmla="*/ 0 h 5"/>
                <a:gd name="T16" fmla="*/ 10 w 12"/>
                <a:gd name="T17" fmla="*/ 0 h 5"/>
                <a:gd name="T18" fmla="*/ 11 w 12"/>
                <a:gd name="T19" fmla="*/ 0 h 5"/>
                <a:gd name="T20" fmla="*/ 11 w 12"/>
                <a:gd name="T21" fmla="*/ 1 h 5"/>
                <a:gd name="T22" fmla="*/ 10 w 12"/>
                <a:gd name="T23" fmla="*/ 4 h 5"/>
                <a:gd name="T24" fmla="*/ 9 w 12"/>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9" y="4"/>
                  </a:moveTo>
                  <a:lnTo>
                    <a:pt x="7" y="4"/>
                  </a:lnTo>
                  <a:lnTo>
                    <a:pt x="5" y="3"/>
                  </a:lnTo>
                  <a:lnTo>
                    <a:pt x="1" y="2"/>
                  </a:lnTo>
                  <a:lnTo>
                    <a:pt x="0" y="2"/>
                  </a:lnTo>
                  <a:lnTo>
                    <a:pt x="0" y="1"/>
                  </a:lnTo>
                  <a:lnTo>
                    <a:pt x="1" y="0"/>
                  </a:lnTo>
                  <a:lnTo>
                    <a:pt x="2" y="0"/>
                  </a:lnTo>
                  <a:lnTo>
                    <a:pt x="10" y="0"/>
                  </a:lnTo>
                  <a:lnTo>
                    <a:pt x="11" y="0"/>
                  </a:lnTo>
                  <a:lnTo>
                    <a:pt x="11" y="1"/>
                  </a:lnTo>
                  <a:lnTo>
                    <a:pt x="10" y="4"/>
                  </a:lnTo>
                  <a:lnTo>
                    <a:pt x="9"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7" name="Freeform 1363">
              <a:extLst>
                <a:ext uri="{FF2B5EF4-FFF2-40B4-BE49-F238E27FC236}">
                  <a16:creationId xmlns="" xmlns:a16="http://schemas.microsoft.com/office/drawing/2014/main" id="{FBF86640-E5B6-83DD-7671-4A3338BAE750}"/>
                </a:ext>
              </a:extLst>
            </p:cNvPr>
            <p:cNvSpPr>
              <a:spLocks noChangeArrowheads="1"/>
            </p:cNvSpPr>
            <p:nvPr/>
          </p:nvSpPr>
          <p:spPr bwMode="auto">
            <a:xfrm>
              <a:off x="5545138" y="12611465"/>
              <a:ext cx="10990" cy="16487"/>
            </a:xfrm>
            <a:custGeom>
              <a:avLst/>
              <a:gdLst>
                <a:gd name="T0" fmla="*/ 9 w 11"/>
                <a:gd name="T1" fmla="*/ 11 h 12"/>
                <a:gd name="T2" fmla="*/ 8 w 11"/>
                <a:gd name="T3" fmla="*/ 11 h 12"/>
                <a:gd name="T4" fmla="*/ 7 w 11"/>
                <a:gd name="T5" fmla="*/ 10 h 12"/>
                <a:gd name="T6" fmla="*/ 6 w 11"/>
                <a:gd name="T7" fmla="*/ 9 h 12"/>
                <a:gd name="T8" fmla="*/ 0 w 11"/>
                <a:gd name="T9" fmla="*/ 7 h 12"/>
                <a:gd name="T10" fmla="*/ 0 w 11"/>
                <a:gd name="T11" fmla="*/ 7 h 12"/>
                <a:gd name="T12" fmla="*/ 1 w 11"/>
                <a:gd name="T13" fmla="*/ 6 h 12"/>
                <a:gd name="T14" fmla="*/ 2 w 11"/>
                <a:gd name="T15" fmla="*/ 4 h 12"/>
                <a:gd name="T16" fmla="*/ 4 w 11"/>
                <a:gd name="T17" fmla="*/ 3 h 12"/>
                <a:gd name="T18" fmla="*/ 5 w 11"/>
                <a:gd name="T19" fmla="*/ 0 h 12"/>
                <a:gd name="T20" fmla="*/ 6 w 11"/>
                <a:gd name="T21" fmla="*/ 0 h 12"/>
                <a:gd name="T22" fmla="*/ 7 w 11"/>
                <a:gd name="T23" fmla="*/ 1 h 12"/>
                <a:gd name="T24" fmla="*/ 8 w 11"/>
                <a:gd name="T25" fmla="*/ 6 h 12"/>
                <a:gd name="T26" fmla="*/ 10 w 11"/>
                <a:gd name="T27" fmla="*/ 9 h 12"/>
                <a:gd name="T28" fmla="*/ 9 w 11"/>
                <a:gd name="T29" fmla="*/ 10 h 12"/>
                <a:gd name="T30" fmla="*/ 9 w 11"/>
                <a:gd name="T3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9" y="11"/>
                  </a:moveTo>
                  <a:lnTo>
                    <a:pt x="8" y="11"/>
                  </a:lnTo>
                  <a:lnTo>
                    <a:pt x="7" y="10"/>
                  </a:lnTo>
                  <a:lnTo>
                    <a:pt x="6" y="9"/>
                  </a:lnTo>
                  <a:lnTo>
                    <a:pt x="0" y="7"/>
                  </a:lnTo>
                  <a:lnTo>
                    <a:pt x="0" y="7"/>
                  </a:lnTo>
                  <a:lnTo>
                    <a:pt x="1" y="6"/>
                  </a:lnTo>
                  <a:lnTo>
                    <a:pt x="2" y="4"/>
                  </a:lnTo>
                  <a:lnTo>
                    <a:pt x="4" y="3"/>
                  </a:lnTo>
                  <a:lnTo>
                    <a:pt x="5" y="0"/>
                  </a:lnTo>
                  <a:lnTo>
                    <a:pt x="6" y="0"/>
                  </a:lnTo>
                  <a:lnTo>
                    <a:pt x="7" y="1"/>
                  </a:lnTo>
                  <a:lnTo>
                    <a:pt x="8" y="6"/>
                  </a:lnTo>
                  <a:lnTo>
                    <a:pt x="10" y="9"/>
                  </a:lnTo>
                  <a:lnTo>
                    <a:pt x="9" y="10"/>
                  </a:lnTo>
                  <a:lnTo>
                    <a:pt x="9"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8" name="Freeform 1364">
              <a:extLst>
                <a:ext uri="{FF2B5EF4-FFF2-40B4-BE49-F238E27FC236}">
                  <a16:creationId xmlns="" xmlns:a16="http://schemas.microsoft.com/office/drawing/2014/main" id="{7DE973AF-110A-879C-62B1-BE1B524B3785}"/>
                </a:ext>
              </a:extLst>
            </p:cNvPr>
            <p:cNvSpPr>
              <a:spLocks noChangeArrowheads="1"/>
            </p:cNvSpPr>
            <p:nvPr/>
          </p:nvSpPr>
          <p:spPr bwMode="auto">
            <a:xfrm>
              <a:off x="5583602" y="12578493"/>
              <a:ext cx="10990" cy="10990"/>
            </a:xfrm>
            <a:custGeom>
              <a:avLst/>
              <a:gdLst>
                <a:gd name="T0" fmla="*/ 5 w 7"/>
                <a:gd name="T1" fmla="*/ 4 h 7"/>
                <a:gd name="T2" fmla="*/ 3 w 7"/>
                <a:gd name="T3" fmla="*/ 6 h 7"/>
                <a:gd name="T4" fmla="*/ 1 w 7"/>
                <a:gd name="T5" fmla="*/ 6 h 7"/>
                <a:gd name="T6" fmla="*/ 0 w 7"/>
                <a:gd name="T7" fmla="*/ 5 h 7"/>
                <a:gd name="T8" fmla="*/ 0 w 7"/>
                <a:gd name="T9" fmla="*/ 4 h 7"/>
                <a:gd name="T10" fmla="*/ 0 w 7"/>
                <a:gd name="T11" fmla="*/ 3 h 7"/>
                <a:gd name="T12" fmla="*/ 1 w 7"/>
                <a:gd name="T13" fmla="*/ 2 h 7"/>
                <a:gd name="T14" fmla="*/ 3 w 7"/>
                <a:gd name="T15" fmla="*/ 0 h 7"/>
                <a:gd name="T16" fmla="*/ 3 w 7"/>
                <a:gd name="T17" fmla="*/ 0 h 7"/>
                <a:gd name="T18" fmla="*/ 6 w 7"/>
                <a:gd name="T19" fmla="*/ 2 h 7"/>
                <a:gd name="T20" fmla="*/ 5 w 7"/>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4"/>
                  </a:moveTo>
                  <a:lnTo>
                    <a:pt x="3" y="6"/>
                  </a:lnTo>
                  <a:lnTo>
                    <a:pt x="1" y="6"/>
                  </a:lnTo>
                  <a:lnTo>
                    <a:pt x="0" y="5"/>
                  </a:lnTo>
                  <a:lnTo>
                    <a:pt x="0" y="4"/>
                  </a:lnTo>
                  <a:lnTo>
                    <a:pt x="0" y="3"/>
                  </a:lnTo>
                  <a:lnTo>
                    <a:pt x="1" y="2"/>
                  </a:lnTo>
                  <a:lnTo>
                    <a:pt x="3" y="0"/>
                  </a:lnTo>
                  <a:lnTo>
                    <a:pt x="3" y="0"/>
                  </a:lnTo>
                  <a:lnTo>
                    <a:pt x="6"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39" name="Freeform 1367">
              <a:extLst>
                <a:ext uri="{FF2B5EF4-FFF2-40B4-BE49-F238E27FC236}">
                  <a16:creationId xmlns="" xmlns:a16="http://schemas.microsoft.com/office/drawing/2014/main" id="{5BACA5AD-1E9A-E495-D81D-2F8E251BBE94}"/>
                </a:ext>
              </a:extLst>
            </p:cNvPr>
            <p:cNvSpPr>
              <a:spLocks noChangeArrowheads="1"/>
            </p:cNvSpPr>
            <p:nvPr/>
          </p:nvSpPr>
          <p:spPr bwMode="auto">
            <a:xfrm>
              <a:off x="5391272" y="12556513"/>
              <a:ext cx="49455" cy="27478"/>
            </a:xfrm>
            <a:custGeom>
              <a:avLst/>
              <a:gdLst>
                <a:gd name="T0" fmla="*/ 15 w 38"/>
                <a:gd name="T1" fmla="*/ 2 h 20"/>
                <a:gd name="T2" fmla="*/ 16 w 38"/>
                <a:gd name="T3" fmla="*/ 5 h 20"/>
                <a:gd name="T4" fmla="*/ 17 w 38"/>
                <a:gd name="T5" fmla="*/ 6 h 20"/>
                <a:gd name="T6" fmla="*/ 20 w 38"/>
                <a:gd name="T7" fmla="*/ 7 h 20"/>
                <a:gd name="T8" fmla="*/ 22 w 38"/>
                <a:gd name="T9" fmla="*/ 7 h 20"/>
                <a:gd name="T10" fmla="*/ 26 w 38"/>
                <a:gd name="T11" fmla="*/ 6 h 20"/>
                <a:gd name="T12" fmla="*/ 29 w 38"/>
                <a:gd name="T13" fmla="*/ 5 h 20"/>
                <a:gd name="T14" fmla="*/ 33 w 38"/>
                <a:gd name="T15" fmla="*/ 4 h 20"/>
                <a:gd name="T16" fmla="*/ 37 w 38"/>
                <a:gd name="T17" fmla="*/ 13 h 20"/>
                <a:gd name="T18" fmla="*/ 37 w 38"/>
                <a:gd name="T19" fmla="*/ 15 h 20"/>
                <a:gd name="T20" fmla="*/ 33 w 38"/>
                <a:gd name="T21" fmla="*/ 18 h 20"/>
                <a:gd name="T22" fmla="*/ 31 w 38"/>
                <a:gd name="T23" fmla="*/ 19 h 20"/>
                <a:gd name="T24" fmla="*/ 29 w 38"/>
                <a:gd name="T25" fmla="*/ 18 h 20"/>
                <a:gd name="T26" fmla="*/ 29 w 38"/>
                <a:gd name="T27" fmla="*/ 16 h 20"/>
                <a:gd name="T28" fmla="*/ 29 w 38"/>
                <a:gd name="T29" fmla="*/ 15 h 20"/>
                <a:gd name="T30" fmla="*/ 27 w 38"/>
                <a:gd name="T31" fmla="*/ 13 h 20"/>
                <a:gd name="T32" fmla="*/ 26 w 38"/>
                <a:gd name="T33" fmla="*/ 14 h 20"/>
                <a:gd name="T34" fmla="*/ 23 w 38"/>
                <a:gd name="T35" fmla="*/ 15 h 20"/>
                <a:gd name="T36" fmla="*/ 22 w 38"/>
                <a:gd name="T37" fmla="*/ 15 h 20"/>
                <a:gd name="T38" fmla="*/ 20 w 38"/>
                <a:gd name="T39" fmla="*/ 13 h 20"/>
                <a:gd name="T40" fmla="*/ 16 w 38"/>
                <a:gd name="T41" fmla="*/ 12 h 20"/>
                <a:gd name="T42" fmla="*/ 15 w 38"/>
                <a:gd name="T43" fmla="*/ 11 h 20"/>
                <a:gd name="T44" fmla="*/ 15 w 38"/>
                <a:gd name="T45" fmla="*/ 10 h 20"/>
                <a:gd name="T46" fmla="*/ 15 w 38"/>
                <a:gd name="T47" fmla="*/ 8 h 20"/>
                <a:gd name="T48" fmla="*/ 11 w 38"/>
                <a:gd name="T49" fmla="*/ 5 h 20"/>
                <a:gd name="T50" fmla="*/ 7 w 38"/>
                <a:gd name="T51" fmla="*/ 3 h 20"/>
                <a:gd name="T52" fmla="*/ 6 w 38"/>
                <a:gd name="T53" fmla="*/ 3 h 20"/>
                <a:gd name="T54" fmla="*/ 5 w 38"/>
                <a:gd name="T55" fmla="*/ 3 h 20"/>
                <a:gd name="T56" fmla="*/ 4 w 38"/>
                <a:gd name="T57" fmla="*/ 4 h 20"/>
                <a:gd name="T58" fmla="*/ 2 w 38"/>
                <a:gd name="T59" fmla="*/ 5 h 20"/>
                <a:gd name="T60" fmla="*/ 1 w 38"/>
                <a:gd name="T61" fmla="*/ 5 h 20"/>
                <a:gd name="T62" fmla="*/ 1 w 38"/>
                <a:gd name="T63" fmla="*/ 4 h 20"/>
                <a:gd name="T64" fmla="*/ 0 w 38"/>
                <a:gd name="T65" fmla="*/ 3 h 20"/>
                <a:gd name="T66" fmla="*/ 1 w 38"/>
                <a:gd name="T67" fmla="*/ 0 h 20"/>
                <a:gd name="T68" fmla="*/ 2 w 38"/>
                <a:gd name="T69" fmla="*/ 0 h 20"/>
                <a:gd name="T70" fmla="*/ 8 w 38"/>
                <a:gd name="T71" fmla="*/ 1 h 20"/>
                <a:gd name="T72" fmla="*/ 11 w 38"/>
                <a:gd name="T73" fmla="*/ 2 h 20"/>
                <a:gd name="T74" fmla="*/ 15 w 38"/>
                <a:gd name="T7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20">
                  <a:moveTo>
                    <a:pt x="15" y="2"/>
                  </a:moveTo>
                  <a:lnTo>
                    <a:pt x="16" y="5"/>
                  </a:lnTo>
                  <a:lnTo>
                    <a:pt x="17" y="6"/>
                  </a:lnTo>
                  <a:lnTo>
                    <a:pt x="20" y="7"/>
                  </a:lnTo>
                  <a:lnTo>
                    <a:pt x="22" y="7"/>
                  </a:lnTo>
                  <a:lnTo>
                    <a:pt x="26" y="6"/>
                  </a:lnTo>
                  <a:lnTo>
                    <a:pt x="29" y="5"/>
                  </a:lnTo>
                  <a:lnTo>
                    <a:pt x="33" y="4"/>
                  </a:lnTo>
                  <a:lnTo>
                    <a:pt x="37" y="13"/>
                  </a:lnTo>
                  <a:lnTo>
                    <a:pt x="37" y="15"/>
                  </a:lnTo>
                  <a:lnTo>
                    <a:pt x="33" y="18"/>
                  </a:lnTo>
                  <a:lnTo>
                    <a:pt x="31" y="19"/>
                  </a:lnTo>
                  <a:lnTo>
                    <a:pt x="29" y="18"/>
                  </a:lnTo>
                  <a:lnTo>
                    <a:pt x="29" y="16"/>
                  </a:lnTo>
                  <a:lnTo>
                    <a:pt x="29" y="15"/>
                  </a:lnTo>
                  <a:lnTo>
                    <a:pt x="27" y="13"/>
                  </a:lnTo>
                  <a:lnTo>
                    <a:pt x="26" y="14"/>
                  </a:lnTo>
                  <a:lnTo>
                    <a:pt x="23" y="15"/>
                  </a:lnTo>
                  <a:lnTo>
                    <a:pt x="22" y="15"/>
                  </a:lnTo>
                  <a:lnTo>
                    <a:pt x="20" y="13"/>
                  </a:lnTo>
                  <a:lnTo>
                    <a:pt x="16" y="12"/>
                  </a:lnTo>
                  <a:lnTo>
                    <a:pt x="15" y="11"/>
                  </a:lnTo>
                  <a:lnTo>
                    <a:pt x="15" y="10"/>
                  </a:lnTo>
                  <a:lnTo>
                    <a:pt x="15" y="8"/>
                  </a:lnTo>
                  <a:lnTo>
                    <a:pt x="11" y="5"/>
                  </a:lnTo>
                  <a:lnTo>
                    <a:pt x="7" y="3"/>
                  </a:lnTo>
                  <a:lnTo>
                    <a:pt x="6" y="3"/>
                  </a:lnTo>
                  <a:lnTo>
                    <a:pt x="5" y="3"/>
                  </a:lnTo>
                  <a:lnTo>
                    <a:pt x="4" y="4"/>
                  </a:lnTo>
                  <a:lnTo>
                    <a:pt x="2" y="5"/>
                  </a:lnTo>
                  <a:lnTo>
                    <a:pt x="1" y="5"/>
                  </a:lnTo>
                  <a:lnTo>
                    <a:pt x="1" y="4"/>
                  </a:lnTo>
                  <a:lnTo>
                    <a:pt x="0" y="3"/>
                  </a:lnTo>
                  <a:lnTo>
                    <a:pt x="1" y="0"/>
                  </a:lnTo>
                  <a:lnTo>
                    <a:pt x="2" y="0"/>
                  </a:lnTo>
                  <a:lnTo>
                    <a:pt x="8" y="1"/>
                  </a:lnTo>
                  <a:lnTo>
                    <a:pt x="11" y="2"/>
                  </a:lnTo>
                  <a:lnTo>
                    <a:pt x="1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0" name="Freeform 1370">
              <a:extLst>
                <a:ext uri="{FF2B5EF4-FFF2-40B4-BE49-F238E27FC236}">
                  <a16:creationId xmlns="" xmlns:a16="http://schemas.microsoft.com/office/drawing/2014/main" id="{664B6CE5-D344-BB54-768D-D0BB18958008}"/>
                </a:ext>
              </a:extLst>
            </p:cNvPr>
            <p:cNvSpPr>
              <a:spLocks noChangeArrowheads="1"/>
            </p:cNvSpPr>
            <p:nvPr/>
          </p:nvSpPr>
          <p:spPr bwMode="auto">
            <a:xfrm>
              <a:off x="5264881" y="12413638"/>
              <a:ext cx="65942" cy="43962"/>
            </a:xfrm>
            <a:custGeom>
              <a:avLst/>
              <a:gdLst>
                <a:gd name="T0" fmla="*/ 10 w 51"/>
                <a:gd name="T1" fmla="*/ 11 h 34"/>
                <a:gd name="T2" fmla="*/ 11 w 51"/>
                <a:gd name="T3" fmla="*/ 11 h 34"/>
                <a:gd name="T4" fmla="*/ 12 w 51"/>
                <a:gd name="T5" fmla="*/ 11 h 34"/>
                <a:gd name="T6" fmla="*/ 14 w 51"/>
                <a:gd name="T7" fmla="*/ 12 h 34"/>
                <a:gd name="T8" fmla="*/ 20 w 51"/>
                <a:gd name="T9" fmla="*/ 12 h 34"/>
                <a:gd name="T10" fmla="*/ 26 w 51"/>
                <a:gd name="T11" fmla="*/ 15 h 34"/>
                <a:gd name="T12" fmla="*/ 30 w 51"/>
                <a:gd name="T13" fmla="*/ 17 h 34"/>
                <a:gd name="T14" fmla="*/ 33 w 51"/>
                <a:gd name="T15" fmla="*/ 18 h 34"/>
                <a:gd name="T16" fmla="*/ 37 w 51"/>
                <a:gd name="T17" fmla="*/ 21 h 34"/>
                <a:gd name="T18" fmla="*/ 38 w 51"/>
                <a:gd name="T19" fmla="*/ 21 h 34"/>
                <a:gd name="T20" fmla="*/ 40 w 51"/>
                <a:gd name="T21" fmla="*/ 22 h 34"/>
                <a:gd name="T22" fmla="*/ 44 w 51"/>
                <a:gd name="T23" fmla="*/ 28 h 34"/>
                <a:gd name="T24" fmla="*/ 45 w 51"/>
                <a:gd name="T25" fmla="*/ 28 h 34"/>
                <a:gd name="T26" fmla="*/ 50 w 51"/>
                <a:gd name="T27" fmla="*/ 32 h 34"/>
                <a:gd name="T28" fmla="*/ 50 w 51"/>
                <a:gd name="T29" fmla="*/ 33 h 34"/>
                <a:gd name="T30" fmla="*/ 47 w 51"/>
                <a:gd name="T31" fmla="*/ 33 h 34"/>
                <a:gd name="T32" fmla="*/ 41 w 51"/>
                <a:gd name="T33" fmla="*/ 31 h 34"/>
                <a:gd name="T34" fmla="*/ 38 w 51"/>
                <a:gd name="T35" fmla="*/ 31 h 34"/>
                <a:gd name="T36" fmla="*/ 36 w 51"/>
                <a:gd name="T37" fmla="*/ 31 h 34"/>
                <a:gd name="T38" fmla="*/ 36 w 51"/>
                <a:gd name="T39" fmla="*/ 30 h 34"/>
                <a:gd name="T40" fmla="*/ 35 w 51"/>
                <a:gd name="T41" fmla="*/ 28 h 34"/>
                <a:gd name="T42" fmla="*/ 35 w 51"/>
                <a:gd name="T43" fmla="*/ 26 h 34"/>
                <a:gd name="T44" fmla="*/ 29 w 51"/>
                <a:gd name="T45" fmla="*/ 21 h 34"/>
                <a:gd name="T46" fmla="*/ 26 w 51"/>
                <a:gd name="T47" fmla="*/ 20 h 34"/>
                <a:gd name="T48" fmla="*/ 23 w 51"/>
                <a:gd name="T49" fmla="*/ 19 h 34"/>
                <a:gd name="T50" fmla="*/ 18 w 51"/>
                <a:gd name="T51" fmla="*/ 19 h 34"/>
                <a:gd name="T52" fmla="*/ 15 w 51"/>
                <a:gd name="T53" fmla="*/ 19 h 34"/>
                <a:gd name="T54" fmla="*/ 14 w 51"/>
                <a:gd name="T55" fmla="*/ 19 h 34"/>
                <a:gd name="T56" fmla="*/ 9 w 51"/>
                <a:gd name="T57" fmla="*/ 14 h 34"/>
                <a:gd name="T58" fmla="*/ 4 w 51"/>
                <a:gd name="T59" fmla="*/ 11 h 34"/>
                <a:gd name="T60" fmla="*/ 2 w 51"/>
                <a:gd name="T61" fmla="*/ 6 h 34"/>
                <a:gd name="T62" fmla="*/ 0 w 51"/>
                <a:gd name="T63" fmla="*/ 2 h 34"/>
                <a:gd name="T64" fmla="*/ 0 w 51"/>
                <a:gd name="T65" fmla="*/ 1 h 34"/>
                <a:gd name="T66" fmla="*/ 1 w 51"/>
                <a:gd name="T67" fmla="*/ 0 h 34"/>
                <a:gd name="T68" fmla="*/ 4 w 51"/>
                <a:gd name="T69" fmla="*/ 3 h 34"/>
                <a:gd name="T70" fmla="*/ 7 w 51"/>
                <a:gd name="T71" fmla="*/ 6 h 34"/>
                <a:gd name="T72" fmla="*/ 9 w 51"/>
                <a:gd name="T73" fmla="*/ 7 h 34"/>
                <a:gd name="T74" fmla="*/ 10 w 51"/>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34">
                  <a:moveTo>
                    <a:pt x="10" y="11"/>
                  </a:moveTo>
                  <a:lnTo>
                    <a:pt x="11" y="11"/>
                  </a:lnTo>
                  <a:lnTo>
                    <a:pt x="12" y="11"/>
                  </a:lnTo>
                  <a:lnTo>
                    <a:pt x="14" y="12"/>
                  </a:lnTo>
                  <a:lnTo>
                    <a:pt x="20" y="12"/>
                  </a:lnTo>
                  <a:lnTo>
                    <a:pt x="26" y="15"/>
                  </a:lnTo>
                  <a:lnTo>
                    <a:pt x="30" y="17"/>
                  </a:lnTo>
                  <a:lnTo>
                    <a:pt x="33" y="18"/>
                  </a:lnTo>
                  <a:lnTo>
                    <a:pt x="37" y="21"/>
                  </a:lnTo>
                  <a:lnTo>
                    <a:pt x="38" y="21"/>
                  </a:lnTo>
                  <a:lnTo>
                    <a:pt x="40" y="22"/>
                  </a:lnTo>
                  <a:lnTo>
                    <a:pt x="44" y="28"/>
                  </a:lnTo>
                  <a:lnTo>
                    <a:pt x="45" y="28"/>
                  </a:lnTo>
                  <a:lnTo>
                    <a:pt x="50" y="32"/>
                  </a:lnTo>
                  <a:lnTo>
                    <a:pt x="50" y="33"/>
                  </a:lnTo>
                  <a:lnTo>
                    <a:pt x="47" y="33"/>
                  </a:lnTo>
                  <a:lnTo>
                    <a:pt x="41" y="31"/>
                  </a:lnTo>
                  <a:lnTo>
                    <a:pt x="38" y="31"/>
                  </a:lnTo>
                  <a:lnTo>
                    <a:pt x="36" y="31"/>
                  </a:lnTo>
                  <a:lnTo>
                    <a:pt x="36" y="30"/>
                  </a:lnTo>
                  <a:lnTo>
                    <a:pt x="35" y="28"/>
                  </a:lnTo>
                  <a:lnTo>
                    <a:pt x="35" y="26"/>
                  </a:lnTo>
                  <a:lnTo>
                    <a:pt x="29" y="21"/>
                  </a:lnTo>
                  <a:lnTo>
                    <a:pt x="26" y="20"/>
                  </a:lnTo>
                  <a:lnTo>
                    <a:pt x="23" y="19"/>
                  </a:lnTo>
                  <a:lnTo>
                    <a:pt x="18" y="19"/>
                  </a:lnTo>
                  <a:lnTo>
                    <a:pt x="15" y="19"/>
                  </a:lnTo>
                  <a:lnTo>
                    <a:pt x="14" y="19"/>
                  </a:lnTo>
                  <a:lnTo>
                    <a:pt x="9" y="14"/>
                  </a:lnTo>
                  <a:lnTo>
                    <a:pt x="4" y="11"/>
                  </a:lnTo>
                  <a:lnTo>
                    <a:pt x="2" y="6"/>
                  </a:lnTo>
                  <a:lnTo>
                    <a:pt x="0" y="2"/>
                  </a:lnTo>
                  <a:lnTo>
                    <a:pt x="0" y="1"/>
                  </a:lnTo>
                  <a:lnTo>
                    <a:pt x="1" y="0"/>
                  </a:lnTo>
                  <a:lnTo>
                    <a:pt x="4" y="3"/>
                  </a:lnTo>
                  <a:lnTo>
                    <a:pt x="7" y="6"/>
                  </a:lnTo>
                  <a:lnTo>
                    <a:pt x="9" y="7"/>
                  </a:lnTo>
                  <a:lnTo>
                    <a:pt x="1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1" name="Freeform 1372">
              <a:extLst>
                <a:ext uri="{FF2B5EF4-FFF2-40B4-BE49-F238E27FC236}">
                  <a16:creationId xmlns="" xmlns:a16="http://schemas.microsoft.com/office/drawing/2014/main" id="{6EA94C05-4178-0A03-B62B-7F9786940432}"/>
                </a:ext>
              </a:extLst>
            </p:cNvPr>
            <p:cNvSpPr>
              <a:spLocks noChangeArrowheads="1"/>
            </p:cNvSpPr>
            <p:nvPr/>
          </p:nvSpPr>
          <p:spPr bwMode="auto">
            <a:xfrm>
              <a:off x="5270378" y="12347695"/>
              <a:ext cx="16484" cy="16487"/>
            </a:xfrm>
            <a:custGeom>
              <a:avLst/>
              <a:gdLst>
                <a:gd name="T0" fmla="*/ 11 w 13"/>
                <a:gd name="T1" fmla="*/ 11 h 12"/>
                <a:gd name="T2" fmla="*/ 10 w 13"/>
                <a:gd name="T3" fmla="*/ 11 h 12"/>
                <a:gd name="T4" fmla="*/ 6 w 13"/>
                <a:gd name="T5" fmla="*/ 10 h 12"/>
                <a:gd name="T6" fmla="*/ 5 w 13"/>
                <a:gd name="T7" fmla="*/ 9 h 12"/>
                <a:gd name="T8" fmla="*/ 2 w 13"/>
                <a:gd name="T9" fmla="*/ 6 h 12"/>
                <a:gd name="T10" fmla="*/ 1 w 13"/>
                <a:gd name="T11" fmla="*/ 3 h 12"/>
                <a:gd name="T12" fmla="*/ 0 w 13"/>
                <a:gd name="T13" fmla="*/ 0 h 12"/>
                <a:gd name="T14" fmla="*/ 1 w 13"/>
                <a:gd name="T15" fmla="*/ 0 h 12"/>
                <a:gd name="T16" fmla="*/ 4 w 13"/>
                <a:gd name="T17" fmla="*/ 1 h 12"/>
                <a:gd name="T18" fmla="*/ 5 w 13"/>
                <a:gd name="T19" fmla="*/ 2 h 12"/>
                <a:gd name="T20" fmla="*/ 7 w 13"/>
                <a:gd name="T21" fmla="*/ 4 h 12"/>
                <a:gd name="T22" fmla="*/ 11 w 13"/>
                <a:gd name="T23" fmla="*/ 8 h 12"/>
                <a:gd name="T24" fmla="*/ 12 w 13"/>
                <a:gd name="T25" fmla="*/ 8 h 12"/>
                <a:gd name="T26" fmla="*/ 12 w 13"/>
                <a:gd name="T27" fmla="*/ 9 h 12"/>
                <a:gd name="T28" fmla="*/ 11 w 13"/>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11" y="11"/>
                  </a:moveTo>
                  <a:lnTo>
                    <a:pt x="10" y="11"/>
                  </a:lnTo>
                  <a:lnTo>
                    <a:pt x="6" y="10"/>
                  </a:lnTo>
                  <a:lnTo>
                    <a:pt x="5" y="9"/>
                  </a:lnTo>
                  <a:lnTo>
                    <a:pt x="2" y="6"/>
                  </a:lnTo>
                  <a:lnTo>
                    <a:pt x="1" y="3"/>
                  </a:lnTo>
                  <a:lnTo>
                    <a:pt x="0" y="0"/>
                  </a:lnTo>
                  <a:lnTo>
                    <a:pt x="1" y="0"/>
                  </a:lnTo>
                  <a:lnTo>
                    <a:pt x="4" y="1"/>
                  </a:lnTo>
                  <a:lnTo>
                    <a:pt x="5" y="2"/>
                  </a:lnTo>
                  <a:lnTo>
                    <a:pt x="7" y="4"/>
                  </a:lnTo>
                  <a:lnTo>
                    <a:pt x="11" y="8"/>
                  </a:lnTo>
                  <a:lnTo>
                    <a:pt x="12" y="8"/>
                  </a:lnTo>
                  <a:lnTo>
                    <a:pt x="12" y="9"/>
                  </a:lnTo>
                  <a:lnTo>
                    <a:pt x="11"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2" name="Freeform 1374">
              <a:extLst>
                <a:ext uri="{FF2B5EF4-FFF2-40B4-BE49-F238E27FC236}">
                  <a16:creationId xmlns="" xmlns:a16="http://schemas.microsoft.com/office/drawing/2014/main" id="{E5ADD886-8D4A-A30A-D178-110684A1BB23}"/>
                </a:ext>
              </a:extLst>
            </p:cNvPr>
            <p:cNvSpPr>
              <a:spLocks noChangeArrowheads="1"/>
            </p:cNvSpPr>
            <p:nvPr/>
          </p:nvSpPr>
          <p:spPr bwMode="auto">
            <a:xfrm>
              <a:off x="5237407" y="12314724"/>
              <a:ext cx="27474" cy="27478"/>
            </a:xfrm>
            <a:custGeom>
              <a:avLst/>
              <a:gdLst>
                <a:gd name="T0" fmla="*/ 23 w 24"/>
                <a:gd name="T1" fmla="*/ 4 h 23"/>
                <a:gd name="T2" fmla="*/ 23 w 24"/>
                <a:gd name="T3" fmla="*/ 8 h 23"/>
                <a:gd name="T4" fmla="*/ 22 w 24"/>
                <a:gd name="T5" fmla="*/ 9 h 23"/>
                <a:gd name="T6" fmla="*/ 21 w 24"/>
                <a:gd name="T7" fmla="*/ 10 h 23"/>
                <a:gd name="T8" fmla="*/ 19 w 24"/>
                <a:gd name="T9" fmla="*/ 9 h 23"/>
                <a:gd name="T10" fmla="*/ 18 w 24"/>
                <a:gd name="T11" fmla="*/ 8 h 23"/>
                <a:gd name="T12" fmla="*/ 16 w 24"/>
                <a:gd name="T13" fmla="*/ 11 h 23"/>
                <a:gd name="T14" fmla="*/ 14 w 24"/>
                <a:gd name="T15" fmla="*/ 12 h 23"/>
                <a:gd name="T16" fmla="*/ 11 w 24"/>
                <a:gd name="T17" fmla="*/ 12 h 23"/>
                <a:gd name="T18" fmla="*/ 8 w 24"/>
                <a:gd name="T19" fmla="*/ 10 h 23"/>
                <a:gd name="T20" fmla="*/ 4 w 24"/>
                <a:gd name="T21" fmla="*/ 17 h 23"/>
                <a:gd name="T22" fmla="*/ 3 w 24"/>
                <a:gd name="T23" fmla="*/ 19 h 23"/>
                <a:gd name="T24" fmla="*/ 0 w 24"/>
                <a:gd name="T25" fmla="*/ 22 h 23"/>
                <a:gd name="T26" fmla="*/ 0 w 24"/>
                <a:gd name="T27" fmla="*/ 18 h 23"/>
                <a:gd name="T28" fmla="*/ 2 w 24"/>
                <a:gd name="T29" fmla="*/ 13 h 23"/>
                <a:gd name="T30" fmla="*/ 3 w 24"/>
                <a:gd name="T31" fmla="*/ 9 h 23"/>
                <a:gd name="T32" fmla="*/ 4 w 24"/>
                <a:gd name="T33" fmla="*/ 4 h 23"/>
                <a:gd name="T34" fmla="*/ 8 w 24"/>
                <a:gd name="T35" fmla="*/ 6 h 23"/>
                <a:gd name="T36" fmla="*/ 13 w 24"/>
                <a:gd name="T37" fmla="*/ 4 h 23"/>
                <a:gd name="T38" fmla="*/ 18 w 24"/>
                <a:gd name="T39" fmla="*/ 0 h 23"/>
                <a:gd name="T40" fmla="*/ 21 w 24"/>
                <a:gd name="T41" fmla="*/ 0 h 23"/>
                <a:gd name="T42" fmla="*/ 23 w 24"/>
                <a:gd name="T43" fmla="*/ 2 h 23"/>
                <a:gd name="T44" fmla="*/ 23 w 24"/>
                <a:gd name="T4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23" y="4"/>
                  </a:moveTo>
                  <a:lnTo>
                    <a:pt x="23" y="8"/>
                  </a:lnTo>
                  <a:lnTo>
                    <a:pt x="22" y="9"/>
                  </a:lnTo>
                  <a:lnTo>
                    <a:pt x="21" y="10"/>
                  </a:lnTo>
                  <a:lnTo>
                    <a:pt x="19" y="9"/>
                  </a:lnTo>
                  <a:lnTo>
                    <a:pt x="18" y="8"/>
                  </a:lnTo>
                  <a:lnTo>
                    <a:pt x="16" y="11"/>
                  </a:lnTo>
                  <a:lnTo>
                    <a:pt x="14" y="12"/>
                  </a:lnTo>
                  <a:lnTo>
                    <a:pt x="11" y="12"/>
                  </a:lnTo>
                  <a:lnTo>
                    <a:pt x="8" y="10"/>
                  </a:lnTo>
                  <a:lnTo>
                    <a:pt x="4" y="17"/>
                  </a:lnTo>
                  <a:lnTo>
                    <a:pt x="3" y="19"/>
                  </a:lnTo>
                  <a:lnTo>
                    <a:pt x="0" y="22"/>
                  </a:lnTo>
                  <a:lnTo>
                    <a:pt x="0" y="18"/>
                  </a:lnTo>
                  <a:lnTo>
                    <a:pt x="2" y="13"/>
                  </a:lnTo>
                  <a:lnTo>
                    <a:pt x="3" y="9"/>
                  </a:lnTo>
                  <a:lnTo>
                    <a:pt x="4" y="4"/>
                  </a:lnTo>
                  <a:lnTo>
                    <a:pt x="8" y="6"/>
                  </a:lnTo>
                  <a:lnTo>
                    <a:pt x="13" y="4"/>
                  </a:lnTo>
                  <a:lnTo>
                    <a:pt x="18" y="0"/>
                  </a:lnTo>
                  <a:lnTo>
                    <a:pt x="21" y="0"/>
                  </a:lnTo>
                  <a:lnTo>
                    <a:pt x="23" y="2"/>
                  </a:lnTo>
                  <a:lnTo>
                    <a:pt x="2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3" name="Freeform 1375">
              <a:extLst>
                <a:ext uri="{FF2B5EF4-FFF2-40B4-BE49-F238E27FC236}">
                  <a16:creationId xmlns="" xmlns:a16="http://schemas.microsoft.com/office/drawing/2014/main" id="{0B41F316-302A-F350-D4B7-9AC6FB109B6A}"/>
                </a:ext>
              </a:extLst>
            </p:cNvPr>
            <p:cNvSpPr>
              <a:spLocks noChangeArrowheads="1"/>
            </p:cNvSpPr>
            <p:nvPr/>
          </p:nvSpPr>
          <p:spPr bwMode="auto">
            <a:xfrm>
              <a:off x="5231910" y="12270763"/>
              <a:ext cx="16487" cy="16487"/>
            </a:xfrm>
            <a:custGeom>
              <a:avLst/>
              <a:gdLst>
                <a:gd name="T0" fmla="*/ 6 w 13"/>
                <a:gd name="T1" fmla="*/ 9 h 15"/>
                <a:gd name="T2" fmla="*/ 5 w 13"/>
                <a:gd name="T3" fmla="*/ 14 h 15"/>
                <a:gd name="T4" fmla="*/ 2 w 13"/>
                <a:gd name="T5" fmla="*/ 14 h 15"/>
                <a:gd name="T6" fmla="*/ 1 w 13"/>
                <a:gd name="T7" fmla="*/ 13 h 15"/>
                <a:gd name="T8" fmla="*/ 1 w 13"/>
                <a:gd name="T9" fmla="*/ 10 h 15"/>
                <a:gd name="T10" fmla="*/ 0 w 13"/>
                <a:gd name="T11" fmla="*/ 8 h 15"/>
                <a:gd name="T12" fmla="*/ 1 w 13"/>
                <a:gd name="T13" fmla="*/ 5 h 15"/>
                <a:gd name="T14" fmla="*/ 2 w 13"/>
                <a:gd name="T15" fmla="*/ 2 h 15"/>
                <a:gd name="T16" fmla="*/ 2 w 13"/>
                <a:gd name="T17" fmla="*/ 0 h 15"/>
                <a:gd name="T18" fmla="*/ 6 w 13"/>
                <a:gd name="T19" fmla="*/ 0 h 15"/>
                <a:gd name="T20" fmla="*/ 10 w 13"/>
                <a:gd name="T21" fmla="*/ 0 h 15"/>
                <a:gd name="T22" fmla="*/ 12 w 13"/>
                <a:gd name="T23" fmla="*/ 1 h 15"/>
                <a:gd name="T24" fmla="*/ 10 w 13"/>
                <a:gd name="T25" fmla="*/ 3 h 15"/>
                <a:gd name="T26" fmla="*/ 9 w 13"/>
                <a:gd name="T27" fmla="*/ 4 h 15"/>
                <a:gd name="T28" fmla="*/ 6 w 13"/>
                <a:gd name="T29" fmla="*/ 6 h 15"/>
                <a:gd name="T30" fmla="*/ 6 w 13"/>
                <a:gd name="T3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5">
                  <a:moveTo>
                    <a:pt x="6" y="9"/>
                  </a:moveTo>
                  <a:lnTo>
                    <a:pt x="5" y="14"/>
                  </a:lnTo>
                  <a:lnTo>
                    <a:pt x="2" y="14"/>
                  </a:lnTo>
                  <a:lnTo>
                    <a:pt x="1" y="13"/>
                  </a:lnTo>
                  <a:lnTo>
                    <a:pt x="1" y="10"/>
                  </a:lnTo>
                  <a:lnTo>
                    <a:pt x="0" y="8"/>
                  </a:lnTo>
                  <a:lnTo>
                    <a:pt x="1" y="5"/>
                  </a:lnTo>
                  <a:lnTo>
                    <a:pt x="2" y="2"/>
                  </a:lnTo>
                  <a:lnTo>
                    <a:pt x="2" y="0"/>
                  </a:lnTo>
                  <a:lnTo>
                    <a:pt x="6" y="0"/>
                  </a:lnTo>
                  <a:lnTo>
                    <a:pt x="10" y="0"/>
                  </a:lnTo>
                  <a:lnTo>
                    <a:pt x="12" y="1"/>
                  </a:lnTo>
                  <a:lnTo>
                    <a:pt x="10" y="3"/>
                  </a:lnTo>
                  <a:lnTo>
                    <a:pt x="9" y="4"/>
                  </a:lnTo>
                  <a:lnTo>
                    <a:pt x="6" y="6"/>
                  </a:lnTo>
                  <a:lnTo>
                    <a:pt x="6"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4" name="Freeform 1377">
              <a:extLst>
                <a:ext uri="{FF2B5EF4-FFF2-40B4-BE49-F238E27FC236}">
                  <a16:creationId xmlns="" xmlns:a16="http://schemas.microsoft.com/office/drawing/2014/main" id="{36BB0F80-C23A-680C-F69A-63C2B66D5E21}"/>
                </a:ext>
              </a:extLst>
            </p:cNvPr>
            <p:cNvSpPr>
              <a:spLocks noChangeArrowheads="1"/>
            </p:cNvSpPr>
            <p:nvPr/>
          </p:nvSpPr>
          <p:spPr bwMode="auto">
            <a:xfrm>
              <a:off x="5226417" y="12166356"/>
              <a:ext cx="21981" cy="27474"/>
            </a:xfrm>
            <a:custGeom>
              <a:avLst/>
              <a:gdLst>
                <a:gd name="T0" fmla="*/ 17 w 18"/>
                <a:gd name="T1" fmla="*/ 3 h 23"/>
                <a:gd name="T2" fmla="*/ 17 w 18"/>
                <a:gd name="T3" fmla="*/ 6 h 23"/>
                <a:gd name="T4" fmla="*/ 12 w 18"/>
                <a:gd name="T5" fmla="*/ 14 h 23"/>
                <a:gd name="T6" fmla="*/ 8 w 18"/>
                <a:gd name="T7" fmla="*/ 18 h 23"/>
                <a:gd name="T8" fmla="*/ 4 w 18"/>
                <a:gd name="T9" fmla="*/ 22 h 23"/>
                <a:gd name="T10" fmla="*/ 2 w 18"/>
                <a:gd name="T11" fmla="*/ 22 h 23"/>
                <a:gd name="T12" fmla="*/ 0 w 18"/>
                <a:gd name="T13" fmla="*/ 20 h 23"/>
                <a:gd name="T14" fmla="*/ 2 w 18"/>
                <a:gd name="T15" fmla="*/ 17 h 23"/>
                <a:gd name="T16" fmla="*/ 5 w 18"/>
                <a:gd name="T17" fmla="*/ 14 h 23"/>
                <a:gd name="T18" fmla="*/ 4 w 18"/>
                <a:gd name="T19" fmla="*/ 11 h 23"/>
                <a:gd name="T20" fmla="*/ 3 w 18"/>
                <a:gd name="T21" fmla="*/ 10 h 23"/>
                <a:gd name="T22" fmla="*/ 2 w 18"/>
                <a:gd name="T23" fmla="*/ 10 h 23"/>
                <a:gd name="T24" fmla="*/ 0 w 18"/>
                <a:gd name="T25" fmla="*/ 8 h 23"/>
                <a:gd name="T26" fmla="*/ 1 w 18"/>
                <a:gd name="T27" fmla="*/ 5 h 23"/>
                <a:gd name="T28" fmla="*/ 2 w 18"/>
                <a:gd name="T29" fmla="*/ 4 h 23"/>
                <a:gd name="T30" fmla="*/ 3 w 18"/>
                <a:gd name="T31" fmla="*/ 3 h 23"/>
                <a:gd name="T32" fmla="*/ 4 w 18"/>
                <a:gd name="T33" fmla="*/ 4 h 23"/>
                <a:gd name="T34" fmla="*/ 11 w 18"/>
                <a:gd name="T35" fmla="*/ 1 h 23"/>
                <a:gd name="T36" fmla="*/ 13 w 18"/>
                <a:gd name="T37" fmla="*/ 0 h 23"/>
                <a:gd name="T38" fmla="*/ 17 w 18"/>
                <a:gd name="T39" fmla="*/ 0 h 23"/>
                <a:gd name="T40" fmla="*/ 17 w 18"/>
                <a:gd name="T4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3">
                  <a:moveTo>
                    <a:pt x="17" y="3"/>
                  </a:moveTo>
                  <a:lnTo>
                    <a:pt x="17" y="6"/>
                  </a:lnTo>
                  <a:lnTo>
                    <a:pt x="12" y="14"/>
                  </a:lnTo>
                  <a:lnTo>
                    <a:pt x="8" y="18"/>
                  </a:lnTo>
                  <a:lnTo>
                    <a:pt x="4" y="22"/>
                  </a:lnTo>
                  <a:lnTo>
                    <a:pt x="2" y="22"/>
                  </a:lnTo>
                  <a:lnTo>
                    <a:pt x="0" y="20"/>
                  </a:lnTo>
                  <a:lnTo>
                    <a:pt x="2" y="17"/>
                  </a:lnTo>
                  <a:lnTo>
                    <a:pt x="5" y="14"/>
                  </a:lnTo>
                  <a:lnTo>
                    <a:pt x="4" y="11"/>
                  </a:lnTo>
                  <a:lnTo>
                    <a:pt x="3" y="10"/>
                  </a:lnTo>
                  <a:lnTo>
                    <a:pt x="2" y="10"/>
                  </a:lnTo>
                  <a:lnTo>
                    <a:pt x="0" y="8"/>
                  </a:lnTo>
                  <a:lnTo>
                    <a:pt x="1" y="5"/>
                  </a:lnTo>
                  <a:lnTo>
                    <a:pt x="2" y="4"/>
                  </a:lnTo>
                  <a:lnTo>
                    <a:pt x="3" y="3"/>
                  </a:lnTo>
                  <a:lnTo>
                    <a:pt x="4" y="4"/>
                  </a:lnTo>
                  <a:lnTo>
                    <a:pt x="11" y="1"/>
                  </a:lnTo>
                  <a:lnTo>
                    <a:pt x="13" y="0"/>
                  </a:lnTo>
                  <a:lnTo>
                    <a:pt x="17" y="0"/>
                  </a:lnTo>
                  <a:lnTo>
                    <a:pt x="1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5" name="Freeform 1381">
              <a:extLst>
                <a:ext uri="{FF2B5EF4-FFF2-40B4-BE49-F238E27FC236}">
                  <a16:creationId xmlns="" xmlns:a16="http://schemas.microsoft.com/office/drawing/2014/main" id="{BE90C418-1B1E-179F-F662-26AF10C8FF67}"/>
                </a:ext>
              </a:extLst>
            </p:cNvPr>
            <p:cNvSpPr>
              <a:spLocks noChangeArrowheads="1"/>
            </p:cNvSpPr>
            <p:nvPr/>
          </p:nvSpPr>
          <p:spPr bwMode="auto">
            <a:xfrm>
              <a:off x="5242900" y="12100413"/>
              <a:ext cx="16487" cy="10990"/>
            </a:xfrm>
            <a:custGeom>
              <a:avLst/>
              <a:gdLst>
                <a:gd name="T0" fmla="*/ 5 w 12"/>
                <a:gd name="T1" fmla="*/ 6 h 8"/>
                <a:gd name="T2" fmla="*/ 2 w 12"/>
                <a:gd name="T3" fmla="*/ 7 h 8"/>
                <a:gd name="T4" fmla="*/ 2 w 12"/>
                <a:gd name="T5" fmla="*/ 6 h 8"/>
                <a:gd name="T6" fmla="*/ 0 w 12"/>
                <a:gd name="T7" fmla="*/ 4 h 8"/>
                <a:gd name="T8" fmla="*/ 2 w 12"/>
                <a:gd name="T9" fmla="*/ 2 h 8"/>
                <a:gd name="T10" fmla="*/ 5 w 12"/>
                <a:gd name="T11" fmla="*/ 0 h 8"/>
                <a:gd name="T12" fmla="*/ 8 w 12"/>
                <a:gd name="T13" fmla="*/ 0 h 8"/>
                <a:gd name="T14" fmla="*/ 11 w 12"/>
                <a:gd name="T15" fmla="*/ 1 h 8"/>
                <a:gd name="T16" fmla="*/ 11 w 12"/>
                <a:gd name="T17" fmla="*/ 3 h 8"/>
                <a:gd name="T18" fmla="*/ 7 w 12"/>
                <a:gd name="T19" fmla="*/ 5 h 8"/>
                <a:gd name="T20" fmla="*/ 6 w 12"/>
                <a:gd name="T21" fmla="*/ 6 h 8"/>
                <a:gd name="T22" fmla="*/ 5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5" y="6"/>
                  </a:moveTo>
                  <a:lnTo>
                    <a:pt x="2" y="7"/>
                  </a:lnTo>
                  <a:lnTo>
                    <a:pt x="2" y="6"/>
                  </a:lnTo>
                  <a:lnTo>
                    <a:pt x="0" y="4"/>
                  </a:lnTo>
                  <a:lnTo>
                    <a:pt x="2" y="2"/>
                  </a:lnTo>
                  <a:lnTo>
                    <a:pt x="5" y="0"/>
                  </a:lnTo>
                  <a:lnTo>
                    <a:pt x="8" y="0"/>
                  </a:lnTo>
                  <a:lnTo>
                    <a:pt x="11" y="1"/>
                  </a:lnTo>
                  <a:lnTo>
                    <a:pt x="11" y="3"/>
                  </a:lnTo>
                  <a:lnTo>
                    <a:pt x="7" y="5"/>
                  </a:lnTo>
                  <a:lnTo>
                    <a:pt x="6" y="6"/>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6" name="Freeform 1382">
              <a:extLst>
                <a:ext uri="{FF2B5EF4-FFF2-40B4-BE49-F238E27FC236}">
                  <a16:creationId xmlns="" xmlns:a16="http://schemas.microsoft.com/office/drawing/2014/main" id="{02CE5D52-91B4-1AC2-D6DF-E7BA16FC5FA3}"/>
                </a:ext>
              </a:extLst>
            </p:cNvPr>
            <p:cNvSpPr>
              <a:spLocks noChangeArrowheads="1"/>
            </p:cNvSpPr>
            <p:nvPr/>
          </p:nvSpPr>
          <p:spPr bwMode="auto">
            <a:xfrm>
              <a:off x="5264881" y="11957538"/>
              <a:ext cx="21981" cy="32971"/>
            </a:xfrm>
            <a:custGeom>
              <a:avLst/>
              <a:gdLst>
                <a:gd name="T0" fmla="*/ 12 w 16"/>
                <a:gd name="T1" fmla="*/ 24 h 28"/>
                <a:gd name="T2" fmla="*/ 11 w 16"/>
                <a:gd name="T3" fmla="*/ 26 h 28"/>
                <a:gd name="T4" fmla="*/ 7 w 16"/>
                <a:gd name="T5" fmla="*/ 27 h 28"/>
                <a:gd name="T6" fmla="*/ 4 w 16"/>
                <a:gd name="T7" fmla="*/ 25 h 28"/>
                <a:gd name="T8" fmla="*/ 1 w 16"/>
                <a:gd name="T9" fmla="*/ 26 h 28"/>
                <a:gd name="T10" fmla="*/ 0 w 16"/>
                <a:gd name="T11" fmla="*/ 23 h 28"/>
                <a:gd name="T12" fmla="*/ 2 w 16"/>
                <a:gd name="T13" fmla="*/ 20 h 28"/>
                <a:gd name="T14" fmla="*/ 4 w 16"/>
                <a:gd name="T15" fmla="*/ 16 h 28"/>
                <a:gd name="T16" fmla="*/ 6 w 16"/>
                <a:gd name="T17" fmla="*/ 12 h 28"/>
                <a:gd name="T18" fmla="*/ 6 w 16"/>
                <a:gd name="T19" fmla="*/ 6 h 28"/>
                <a:gd name="T20" fmla="*/ 8 w 16"/>
                <a:gd name="T21" fmla="*/ 4 h 28"/>
                <a:gd name="T22" fmla="*/ 9 w 16"/>
                <a:gd name="T23" fmla="*/ 2 h 28"/>
                <a:gd name="T24" fmla="*/ 12 w 16"/>
                <a:gd name="T25" fmla="*/ 0 h 28"/>
                <a:gd name="T26" fmla="*/ 13 w 16"/>
                <a:gd name="T27" fmla="*/ 5 h 28"/>
                <a:gd name="T28" fmla="*/ 12 w 16"/>
                <a:gd name="T29" fmla="*/ 13 h 28"/>
                <a:gd name="T30" fmla="*/ 15 w 16"/>
                <a:gd name="T31" fmla="*/ 18 h 28"/>
                <a:gd name="T32" fmla="*/ 15 w 16"/>
                <a:gd name="T33" fmla="*/ 20 h 28"/>
                <a:gd name="T34" fmla="*/ 15 w 16"/>
                <a:gd name="T35" fmla="*/ 22 h 28"/>
                <a:gd name="T36" fmla="*/ 12 w 16"/>
                <a:gd name="T3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12" y="24"/>
                  </a:moveTo>
                  <a:lnTo>
                    <a:pt x="11" y="26"/>
                  </a:lnTo>
                  <a:lnTo>
                    <a:pt x="7" y="27"/>
                  </a:lnTo>
                  <a:lnTo>
                    <a:pt x="4" y="25"/>
                  </a:lnTo>
                  <a:lnTo>
                    <a:pt x="1" y="26"/>
                  </a:lnTo>
                  <a:lnTo>
                    <a:pt x="0" y="23"/>
                  </a:lnTo>
                  <a:lnTo>
                    <a:pt x="2" y="20"/>
                  </a:lnTo>
                  <a:lnTo>
                    <a:pt x="4" y="16"/>
                  </a:lnTo>
                  <a:lnTo>
                    <a:pt x="6" y="12"/>
                  </a:lnTo>
                  <a:lnTo>
                    <a:pt x="6" y="6"/>
                  </a:lnTo>
                  <a:lnTo>
                    <a:pt x="8" y="4"/>
                  </a:lnTo>
                  <a:lnTo>
                    <a:pt x="9" y="2"/>
                  </a:lnTo>
                  <a:lnTo>
                    <a:pt x="12" y="0"/>
                  </a:lnTo>
                  <a:lnTo>
                    <a:pt x="13" y="5"/>
                  </a:lnTo>
                  <a:lnTo>
                    <a:pt x="12" y="13"/>
                  </a:lnTo>
                  <a:lnTo>
                    <a:pt x="15" y="18"/>
                  </a:lnTo>
                  <a:lnTo>
                    <a:pt x="15" y="20"/>
                  </a:lnTo>
                  <a:lnTo>
                    <a:pt x="15" y="22"/>
                  </a:lnTo>
                  <a:lnTo>
                    <a:pt x="12"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7" name="Freeform 1383">
              <a:extLst>
                <a:ext uri="{FF2B5EF4-FFF2-40B4-BE49-F238E27FC236}">
                  <a16:creationId xmlns="" xmlns:a16="http://schemas.microsoft.com/office/drawing/2014/main" id="{1E83CA53-5F4F-4072-DD11-187B3A3D6DEB}"/>
                </a:ext>
              </a:extLst>
            </p:cNvPr>
            <p:cNvSpPr>
              <a:spLocks noChangeArrowheads="1"/>
            </p:cNvSpPr>
            <p:nvPr/>
          </p:nvSpPr>
          <p:spPr bwMode="auto">
            <a:xfrm>
              <a:off x="5242900" y="11935558"/>
              <a:ext cx="5497" cy="5493"/>
            </a:xfrm>
            <a:custGeom>
              <a:avLst/>
              <a:gdLst>
                <a:gd name="T0" fmla="*/ 3 w 4"/>
                <a:gd name="T1" fmla="*/ 4 h 5"/>
                <a:gd name="T2" fmla="*/ 2 w 4"/>
                <a:gd name="T3" fmla="*/ 4 h 5"/>
                <a:gd name="T4" fmla="*/ 1 w 4"/>
                <a:gd name="T5" fmla="*/ 4 h 5"/>
                <a:gd name="T6" fmla="*/ 1 w 4"/>
                <a:gd name="T7" fmla="*/ 2 h 5"/>
                <a:gd name="T8" fmla="*/ 0 w 4"/>
                <a:gd name="T9" fmla="*/ 0 h 5"/>
                <a:gd name="T10" fmla="*/ 1 w 4"/>
                <a:gd name="T11" fmla="*/ 0 h 5"/>
                <a:gd name="T12" fmla="*/ 2 w 4"/>
                <a:gd name="T13" fmla="*/ 0 h 5"/>
                <a:gd name="T14" fmla="*/ 3 w 4"/>
                <a:gd name="T15" fmla="*/ 1 h 5"/>
                <a:gd name="T16" fmla="*/ 3 w 4"/>
                <a:gd name="T17" fmla="*/ 2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4"/>
                  </a:lnTo>
                  <a:lnTo>
                    <a:pt x="1" y="2"/>
                  </a:lnTo>
                  <a:lnTo>
                    <a:pt x="0" y="0"/>
                  </a:lnTo>
                  <a:lnTo>
                    <a:pt x="1" y="0"/>
                  </a:lnTo>
                  <a:lnTo>
                    <a:pt x="2" y="0"/>
                  </a:lnTo>
                  <a:lnTo>
                    <a:pt x="3" y="1"/>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8" name="Freeform 1384">
              <a:extLst>
                <a:ext uri="{FF2B5EF4-FFF2-40B4-BE49-F238E27FC236}">
                  <a16:creationId xmlns="" xmlns:a16="http://schemas.microsoft.com/office/drawing/2014/main" id="{AA16A2CB-533D-EC26-F857-E630DE24A3FC}"/>
                </a:ext>
              </a:extLst>
            </p:cNvPr>
            <p:cNvSpPr>
              <a:spLocks noChangeArrowheads="1"/>
            </p:cNvSpPr>
            <p:nvPr/>
          </p:nvSpPr>
          <p:spPr bwMode="auto">
            <a:xfrm>
              <a:off x="5297852" y="11919070"/>
              <a:ext cx="10990" cy="16487"/>
            </a:xfrm>
            <a:custGeom>
              <a:avLst/>
              <a:gdLst>
                <a:gd name="T0" fmla="*/ 7 w 8"/>
                <a:gd name="T1" fmla="*/ 13 h 14"/>
                <a:gd name="T2" fmla="*/ 5 w 8"/>
                <a:gd name="T3" fmla="*/ 13 h 14"/>
                <a:gd name="T4" fmla="*/ 4 w 8"/>
                <a:gd name="T5" fmla="*/ 13 h 14"/>
                <a:gd name="T6" fmla="*/ 3 w 8"/>
                <a:gd name="T7" fmla="*/ 12 h 14"/>
                <a:gd name="T8" fmla="*/ 3 w 8"/>
                <a:gd name="T9" fmla="*/ 9 h 14"/>
                <a:gd name="T10" fmla="*/ 1 w 8"/>
                <a:gd name="T11" fmla="*/ 6 h 14"/>
                <a:gd name="T12" fmla="*/ 0 w 8"/>
                <a:gd name="T13" fmla="*/ 5 h 14"/>
                <a:gd name="T14" fmla="*/ 0 w 8"/>
                <a:gd name="T15" fmla="*/ 3 h 14"/>
                <a:gd name="T16" fmla="*/ 2 w 8"/>
                <a:gd name="T17" fmla="*/ 1 h 14"/>
                <a:gd name="T18" fmla="*/ 3 w 8"/>
                <a:gd name="T19" fmla="*/ 0 h 14"/>
                <a:gd name="T20" fmla="*/ 5 w 8"/>
                <a:gd name="T21" fmla="*/ 0 h 14"/>
                <a:gd name="T22" fmla="*/ 6 w 8"/>
                <a:gd name="T23" fmla="*/ 3 h 14"/>
                <a:gd name="T24" fmla="*/ 7 w 8"/>
                <a:gd name="T25" fmla="*/ 6 h 14"/>
                <a:gd name="T26" fmla="*/ 7 w 8"/>
                <a:gd name="T27" fmla="*/ 10 h 14"/>
                <a:gd name="T28" fmla="*/ 7 w 8"/>
                <a:gd name="T2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7" y="13"/>
                  </a:moveTo>
                  <a:lnTo>
                    <a:pt x="5" y="13"/>
                  </a:lnTo>
                  <a:lnTo>
                    <a:pt x="4" y="13"/>
                  </a:lnTo>
                  <a:lnTo>
                    <a:pt x="3" y="12"/>
                  </a:lnTo>
                  <a:lnTo>
                    <a:pt x="3" y="9"/>
                  </a:lnTo>
                  <a:lnTo>
                    <a:pt x="1" y="6"/>
                  </a:lnTo>
                  <a:lnTo>
                    <a:pt x="0" y="5"/>
                  </a:lnTo>
                  <a:lnTo>
                    <a:pt x="0" y="3"/>
                  </a:lnTo>
                  <a:lnTo>
                    <a:pt x="2" y="1"/>
                  </a:lnTo>
                  <a:lnTo>
                    <a:pt x="3" y="0"/>
                  </a:lnTo>
                  <a:lnTo>
                    <a:pt x="5" y="0"/>
                  </a:lnTo>
                  <a:lnTo>
                    <a:pt x="6" y="3"/>
                  </a:lnTo>
                  <a:lnTo>
                    <a:pt x="7" y="6"/>
                  </a:lnTo>
                  <a:lnTo>
                    <a:pt x="7" y="1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49" name="Freeform 1387">
              <a:extLst>
                <a:ext uri="{FF2B5EF4-FFF2-40B4-BE49-F238E27FC236}">
                  <a16:creationId xmlns="" xmlns:a16="http://schemas.microsoft.com/office/drawing/2014/main" id="{2FA51EDB-D095-A39B-332D-295E33BBA8A6}"/>
                </a:ext>
              </a:extLst>
            </p:cNvPr>
            <p:cNvSpPr>
              <a:spLocks noChangeArrowheads="1"/>
            </p:cNvSpPr>
            <p:nvPr/>
          </p:nvSpPr>
          <p:spPr bwMode="auto">
            <a:xfrm>
              <a:off x="5286862" y="11880606"/>
              <a:ext cx="16487" cy="10990"/>
            </a:xfrm>
            <a:custGeom>
              <a:avLst/>
              <a:gdLst>
                <a:gd name="T0" fmla="*/ 10 w 12"/>
                <a:gd name="T1" fmla="*/ 2 h 7"/>
                <a:gd name="T2" fmla="*/ 11 w 12"/>
                <a:gd name="T3" fmla="*/ 5 h 7"/>
                <a:gd name="T4" fmla="*/ 10 w 12"/>
                <a:gd name="T5" fmla="*/ 5 h 7"/>
                <a:gd name="T6" fmla="*/ 7 w 12"/>
                <a:gd name="T7" fmla="*/ 5 h 7"/>
                <a:gd name="T8" fmla="*/ 7 w 12"/>
                <a:gd name="T9" fmla="*/ 6 h 7"/>
                <a:gd name="T10" fmla="*/ 6 w 12"/>
                <a:gd name="T11" fmla="*/ 6 h 7"/>
                <a:gd name="T12" fmla="*/ 1 w 12"/>
                <a:gd name="T13" fmla="*/ 5 h 7"/>
                <a:gd name="T14" fmla="*/ 0 w 12"/>
                <a:gd name="T15" fmla="*/ 4 h 7"/>
                <a:gd name="T16" fmla="*/ 0 w 12"/>
                <a:gd name="T17" fmla="*/ 2 h 7"/>
                <a:gd name="T18" fmla="*/ 5 w 12"/>
                <a:gd name="T19" fmla="*/ 1 h 7"/>
                <a:gd name="T20" fmla="*/ 9 w 12"/>
                <a:gd name="T21" fmla="*/ 0 h 7"/>
                <a:gd name="T22" fmla="*/ 10 w 12"/>
                <a:gd name="T23" fmla="*/ 0 h 7"/>
                <a:gd name="T24" fmla="*/ 10 w 12"/>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7">
                  <a:moveTo>
                    <a:pt x="10" y="2"/>
                  </a:moveTo>
                  <a:lnTo>
                    <a:pt x="11" y="5"/>
                  </a:lnTo>
                  <a:lnTo>
                    <a:pt x="10" y="5"/>
                  </a:lnTo>
                  <a:lnTo>
                    <a:pt x="7" y="5"/>
                  </a:lnTo>
                  <a:lnTo>
                    <a:pt x="7" y="6"/>
                  </a:lnTo>
                  <a:lnTo>
                    <a:pt x="6" y="6"/>
                  </a:lnTo>
                  <a:lnTo>
                    <a:pt x="1" y="5"/>
                  </a:lnTo>
                  <a:lnTo>
                    <a:pt x="0" y="4"/>
                  </a:lnTo>
                  <a:lnTo>
                    <a:pt x="0" y="2"/>
                  </a:lnTo>
                  <a:lnTo>
                    <a:pt x="5" y="1"/>
                  </a:lnTo>
                  <a:lnTo>
                    <a:pt x="9" y="0"/>
                  </a:lnTo>
                  <a:lnTo>
                    <a:pt x="10" y="0"/>
                  </a:lnTo>
                  <a:lnTo>
                    <a:pt x="10"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0" name="Freeform 1388">
              <a:extLst>
                <a:ext uri="{FF2B5EF4-FFF2-40B4-BE49-F238E27FC236}">
                  <a16:creationId xmlns="" xmlns:a16="http://schemas.microsoft.com/office/drawing/2014/main" id="{604A8126-9D40-AD2F-FE8B-53364B172CEA}"/>
                </a:ext>
              </a:extLst>
            </p:cNvPr>
            <p:cNvSpPr>
              <a:spLocks noChangeArrowheads="1"/>
            </p:cNvSpPr>
            <p:nvPr/>
          </p:nvSpPr>
          <p:spPr bwMode="auto">
            <a:xfrm>
              <a:off x="5259388" y="11864118"/>
              <a:ext cx="10990" cy="5497"/>
            </a:xfrm>
            <a:custGeom>
              <a:avLst/>
              <a:gdLst>
                <a:gd name="T0" fmla="*/ 6 w 7"/>
                <a:gd name="T1" fmla="*/ 3 h 6"/>
                <a:gd name="T2" fmla="*/ 1 w 7"/>
                <a:gd name="T3" fmla="*/ 5 h 6"/>
                <a:gd name="T4" fmla="*/ 0 w 7"/>
                <a:gd name="T5" fmla="*/ 3 h 6"/>
                <a:gd name="T6" fmla="*/ 0 w 7"/>
                <a:gd name="T7" fmla="*/ 2 h 6"/>
                <a:gd name="T8" fmla="*/ 1 w 7"/>
                <a:gd name="T9" fmla="*/ 1 h 6"/>
                <a:gd name="T10" fmla="*/ 3 w 7"/>
                <a:gd name="T11" fmla="*/ 0 h 6"/>
                <a:gd name="T12" fmla="*/ 5 w 7"/>
                <a:gd name="T13" fmla="*/ 1 h 6"/>
                <a:gd name="T14" fmla="*/ 6 w 7"/>
                <a:gd name="T15" fmla="*/ 2 h 6"/>
                <a:gd name="T16" fmla="*/ 6 w 7"/>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3"/>
                  </a:moveTo>
                  <a:lnTo>
                    <a:pt x="1" y="5"/>
                  </a:lnTo>
                  <a:lnTo>
                    <a:pt x="0" y="3"/>
                  </a:lnTo>
                  <a:lnTo>
                    <a:pt x="0" y="2"/>
                  </a:lnTo>
                  <a:lnTo>
                    <a:pt x="1" y="1"/>
                  </a:lnTo>
                  <a:lnTo>
                    <a:pt x="3" y="0"/>
                  </a:lnTo>
                  <a:lnTo>
                    <a:pt x="5" y="1"/>
                  </a:lnTo>
                  <a:lnTo>
                    <a:pt x="6" y="2"/>
                  </a:lnTo>
                  <a:lnTo>
                    <a:pt x="6"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1" name="Freeform 1391">
              <a:extLst>
                <a:ext uri="{FF2B5EF4-FFF2-40B4-BE49-F238E27FC236}">
                  <a16:creationId xmlns="" xmlns:a16="http://schemas.microsoft.com/office/drawing/2014/main" id="{103455B5-E58C-1DF8-1825-873BB8D6F595}"/>
                </a:ext>
              </a:extLst>
            </p:cNvPr>
            <p:cNvSpPr>
              <a:spLocks noChangeArrowheads="1"/>
            </p:cNvSpPr>
            <p:nvPr/>
          </p:nvSpPr>
          <p:spPr bwMode="auto">
            <a:xfrm>
              <a:off x="5089035" y="9451731"/>
              <a:ext cx="483577" cy="664917"/>
            </a:xfrm>
            <a:custGeom>
              <a:avLst/>
              <a:gdLst>
                <a:gd name="T0" fmla="*/ 245 w 389"/>
                <a:gd name="T1" fmla="*/ 19 h 533"/>
                <a:gd name="T2" fmla="*/ 202 w 389"/>
                <a:gd name="T3" fmla="*/ 51 h 533"/>
                <a:gd name="T4" fmla="*/ 181 w 389"/>
                <a:gd name="T5" fmla="*/ 103 h 533"/>
                <a:gd name="T6" fmla="*/ 199 w 389"/>
                <a:gd name="T7" fmla="*/ 107 h 533"/>
                <a:gd name="T8" fmla="*/ 210 w 389"/>
                <a:gd name="T9" fmla="*/ 149 h 533"/>
                <a:gd name="T10" fmla="*/ 224 w 389"/>
                <a:gd name="T11" fmla="*/ 173 h 533"/>
                <a:gd name="T12" fmla="*/ 267 w 389"/>
                <a:gd name="T13" fmla="*/ 172 h 533"/>
                <a:gd name="T14" fmla="*/ 301 w 389"/>
                <a:gd name="T15" fmla="*/ 197 h 533"/>
                <a:gd name="T16" fmla="*/ 337 w 389"/>
                <a:gd name="T17" fmla="*/ 201 h 533"/>
                <a:gd name="T18" fmla="*/ 366 w 389"/>
                <a:gd name="T19" fmla="*/ 212 h 533"/>
                <a:gd name="T20" fmla="*/ 358 w 389"/>
                <a:gd name="T21" fmla="*/ 256 h 533"/>
                <a:gd name="T22" fmla="*/ 374 w 389"/>
                <a:gd name="T23" fmla="*/ 289 h 533"/>
                <a:gd name="T24" fmla="*/ 364 w 389"/>
                <a:gd name="T25" fmla="*/ 308 h 533"/>
                <a:gd name="T26" fmla="*/ 377 w 389"/>
                <a:gd name="T27" fmla="*/ 325 h 533"/>
                <a:gd name="T28" fmla="*/ 386 w 389"/>
                <a:gd name="T29" fmla="*/ 351 h 533"/>
                <a:gd name="T30" fmla="*/ 378 w 389"/>
                <a:gd name="T31" fmla="*/ 339 h 533"/>
                <a:gd name="T32" fmla="*/ 357 w 389"/>
                <a:gd name="T33" fmla="*/ 341 h 533"/>
                <a:gd name="T34" fmla="*/ 346 w 389"/>
                <a:gd name="T35" fmla="*/ 341 h 533"/>
                <a:gd name="T36" fmla="*/ 303 w 389"/>
                <a:gd name="T37" fmla="*/ 341 h 533"/>
                <a:gd name="T38" fmla="*/ 297 w 389"/>
                <a:gd name="T39" fmla="*/ 364 h 533"/>
                <a:gd name="T40" fmla="*/ 312 w 389"/>
                <a:gd name="T41" fmla="*/ 365 h 533"/>
                <a:gd name="T42" fmla="*/ 315 w 389"/>
                <a:gd name="T43" fmla="*/ 377 h 533"/>
                <a:gd name="T44" fmla="*/ 303 w 389"/>
                <a:gd name="T45" fmla="*/ 375 h 533"/>
                <a:gd name="T46" fmla="*/ 289 w 389"/>
                <a:gd name="T47" fmla="*/ 379 h 533"/>
                <a:gd name="T48" fmla="*/ 299 w 389"/>
                <a:gd name="T49" fmla="*/ 413 h 533"/>
                <a:gd name="T50" fmla="*/ 303 w 389"/>
                <a:gd name="T51" fmla="*/ 425 h 533"/>
                <a:gd name="T52" fmla="*/ 307 w 389"/>
                <a:gd name="T53" fmla="*/ 437 h 533"/>
                <a:gd name="T54" fmla="*/ 291 w 389"/>
                <a:gd name="T55" fmla="*/ 524 h 533"/>
                <a:gd name="T56" fmla="*/ 276 w 389"/>
                <a:gd name="T57" fmla="*/ 519 h 533"/>
                <a:gd name="T58" fmla="*/ 286 w 389"/>
                <a:gd name="T59" fmla="*/ 485 h 533"/>
                <a:gd name="T60" fmla="*/ 270 w 389"/>
                <a:gd name="T61" fmla="*/ 474 h 533"/>
                <a:gd name="T62" fmla="*/ 242 w 389"/>
                <a:gd name="T63" fmla="*/ 470 h 533"/>
                <a:gd name="T64" fmla="*/ 220 w 389"/>
                <a:gd name="T65" fmla="*/ 473 h 533"/>
                <a:gd name="T66" fmla="*/ 196 w 389"/>
                <a:gd name="T67" fmla="*/ 474 h 533"/>
                <a:gd name="T68" fmla="*/ 186 w 389"/>
                <a:gd name="T69" fmla="*/ 456 h 533"/>
                <a:gd name="T70" fmla="*/ 173 w 389"/>
                <a:gd name="T71" fmla="*/ 439 h 533"/>
                <a:gd name="T72" fmla="*/ 152 w 389"/>
                <a:gd name="T73" fmla="*/ 427 h 533"/>
                <a:gd name="T74" fmla="*/ 138 w 389"/>
                <a:gd name="T75" fmla="*/ 408 h 533"/>
                <a:gd name="T76" fmla="*/ 122 w 389"/>
                <a:gd name="T77" fmla="*/ 399 h 533"/>
                <a:gd name="T78" fmla="*/ 88 w 389"/>
                <a:gd name="T79" fmla="*/ 384 h 533"/>
                <a:gd name="T80" fmla="*/ 73 w 389"/>
                <a:gd name="T81" fmla="*/ 390 h 533"/>
                <a:gd name="T82" fmla="*/ 49 w 389"/>
                <a:gd name="T83" fmla="*/ 377 h 533"/>
                <a:gd name="T84" fmla="*/ 23 w 389"/>
                <a:gd name="T85" fmla="*/ 364 h 533"/>
                <a:gd name="T86" fmla="*/ 7 w 389"/>
                <a:gd name="T87" fmla="*/ 339 h 533"/>
                <a:gd name="T88" fmla="*/ 23 w 389"/>
                <a:gd name="T89" fmla="*/ 318 h 533"/>
                <a:gd name="T90" fmla="*/ 40 w 389"/>
                <a:gd name="T91" fmla="*/ 309 h 533"/>
                <a:gd name="T92" fmla="*/ 53 w 389"/>
                <a:gd name="T93" fmla="*/ 291 h 533"/>
                <a:gd name="T94" fmla="*/ 53 w 389"/>
                <a:gd name="T95" fmla="*/ 272 h 533"/>
                <a:gd name="T96" fmla="*/ 54 w 389"/>
                <a:gd name="T97" fmla="*/ 255 h 533"/>
                <a:gd name="T98" fmla="*/ 54 w 389"/>
                <a:gd name="T99" fmla="*/ 217 h 533"/>
                <a:gd name="T100" fmla="*/ 48 w 389"/>
                <a:gd name="T101" fmla="*/ 184 h 533"/>
                <a:gd name="T102" fmla="*/ 40 w 389"/>
                <a:gd name="T103" fmla="*/ 152 h 533"/>
                <a:gd name="T104" fmla="*/ 53 w 389"/>
                <a:gd name="T105" fmla="*/ 147 h 533"/>
                <a:gd name="T106" fmla="*/ 50 w 389"/>
                <a:gd name="T107" fmla="*/ 124 h 533"/>
                <a:gd name="T108" fmla="*/ 69 w 389"/>
                <a:gd name="T109" fmla="*/ 141 h 533"/>
                <a:gd name="T110" fmla="*/ 67 w 389"/>
                <a:gd name="T111" fmla="*/ 124 h 533"/>
                <a:gd name="T112" fmla="*/ 110 w 389"/>
                <a:gd name="T113" fmla="*/ 93 h 533"/>
                <a:gd name="T114" fmla="*/ 107 w 389"/>
                <a:gd name="T115" fmla="*/ 72 h 533"/>
                <a:gd name="T116" fmla="*/ 150 w 389"/>
                <a:gd name="T117" fmla="*/ 46 h 533"/>
                <a:gd name="T118" fmla="*/ 154 w 389"/>
                <a:gd name="T119" fmla="*/ 37 h 533"/>
                <a:gd name="T120" fmla="*/ 219 w 389"/>
                <a:gd name="T121" fmla="*/ 12 h 533"/>
                <a:gd name="T122" fmla="*/ 251 w 389"/>
                <a:gd name="T123" fmla="*/ 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533">
                  <a:moveTo>
                    <a:pt x="29" y="317"/>
                  </a:moveTo>
                  <a:lnTo>
                    <a:pt x="28" y="318"/>
                  </a:lnTo>
                  <a:lnTo>
                    <a:pt x="26" y="316"/>
                  </a:lnTo>
                  <a:lnTo>
                    <a:pt x="26" y="314"/>
                  </a:lnTo>
                  <a:lnTo>
                    <a:pt x="27" y="313"/>
                  </a:lnTo>
                  <a:lnTo>
                    <a:pt x="28" y="314"/>
                  </a:lnTo>
                  <a:lnTo>
                    <a:pt x="29" y="314"/>
                  </a:lnTo>
                  <a:lnTo>
                    <a:pt x="29" y="317"/>
                  </a:lnTo>
                  <a:close/>
                  <a:moveTo>
                    <a:pt x="246" y="18"/>
                  </a:moveTo>
                  <a:lnTo>
                    <a:pt x="245" y="19"/>
                  </a:lnTo>
                  <a:lnTo>
                    <a:pt x="243" y="19"/>
                  </a:lnTo>
                  <a:lnTo>
                    <a:pt x="239" y="21"/>
                  </a:lnTo>
                  <a:lnTo>
                    <a:pt x="234" y="22"/>
                  </a:lnTo>
                  <a:lnTo>
                    <a:pt x="226" y="24"/>
                  </a:lnTo>
                  <a:lnTo>
                    <a:pt x="224" y="26"/>
                  </a:lnTo>
                  <a:lnTo>
                    <a:pt x="216" y="39"/>
                  </a:lnTo>
                  <a:lnTo>
                    <a:pt x="210" y="42"/>
                  </a:lnTo>
                  <a:lnTo>
                    <a:pt x="208" y="44"/>
                  </a:lnTo>
                  <a:lnTo>
                    <a:pt x="206" y="47"/>
                  </a:lnTo>
                  <a:lnTo>
                    <a:pt x="202" y="51"/>
                  </a:lnTo>
                  <a:lnTo>
                    <a:pt x="201" y="55"/>
                  </a:lnTo>
                  <a:lnTo>
                    <a:pt x="196" y="63"/>
                  </a:lnTo>
                  <a:lnTo>
                    <a:pt x="195" y="72"/>
                  </a:lnTo>
                  <a:lnTo>
                    <a:pt x="193" y="77"/>
                  </a:lnTo>
                  <a:lnTo>
                    <a:pt x="192" y="85"/>
                  </a:lnTo>
                  <a:lnTo>
                    <a:pt x="190" y="89"/>
                  </a:lnTo>
                  <a:lnTo>
                    <a:pt x="188" y="93"/>
                  </a:lnTo>
                  <a:lnTo>
                    <a:pt x="185" y="96"/>
                  </a:lnTo>
                  <a:lnTo>
                    <a:pt x="183" y="100"/>
                  </a:lnTo>
                  <a:lnTo>
                    <a:pt x="181" y="103"/>
                  </a:lnTo>
                  <a:lnTo>
                    <a:pt x="180" y="104"/>
                  </a:lnTo>
                  <a:lnTo>
                    <a:pt x="182" y="105"/>
                  </a:lnTo>
                  <a:lnTo>
                    <a:pt x="186" y="104"/>
                  </a:lnTo>
                  <a:lnTo>
                    <a:pt x="188" y="104"/>
                  </a:lnTo>
                  <a:lnTo>
                    <a:pt x="191" y="102"/>
                  </a:lnTo>
                  <a:lnTo>
                    <a:pt x="192" y="103"/>
                  </a:lnTo>
                  <a:lnTo>
                    <a:pt x="194" y="106"/>
                  </a:lnTo>
                  <a:lnTo>
                    <a:pt x="196" y="107"/>
                  </a:lnTo>
                  <a:lnTo>
                    <a:pt x="197" y="106"/>
                  </a:lnTo>
                  <a:lnTo>
                    <a:pt x="199" y="107"/>
                  </a:lnTo>
                  <a:lnTo>
                    <a:pt x="201" y="115"/>
                  </a:lnTo>
                  <a:lnTo>
                    <a:pt x="203" y="123"/>
                  </a:lnTo>
                  <a:lnTo>
                    <a:pt x="207" y="127"/>
                  </a:lnTo>
                  <a:lnTo>
                    <a:pt x="211" y="130"/>
                  </a:lnTo>
                  <a:lnTo>
                    <a:pt x="212" y="134"/>
                  </a:lnTo>
                  <a:lnTo>
                    <a:pt x="213" y="138"/>
                  </a:lnTo>
                  <a:lnTo>
                    <a:pt x="213" y="140"/>
                  </a:lnTo>
                  <a:lnTo>
                    <a:pt x="212" y="141"/>
                  </a:lnTo>
                  <a:lnTo>
                    <a:pt x="210" y="144"/>
                  </a:lnTo>
                  <a:lnTo>
                    <a:pt x="210" y="149"/>
                  </a:lnTo>
                  <a:lnTo>
                    <a:pt x="209" y="150"/>
                  </a:lnTo>
                  <a:lnTo>
                    <a:pt x="209" y="155"/>
                  </a:lnTo>
                  <a:lnTo>
                    <a:pt x="209" y="158"/>
                  </a:lnTo>
                  <a:lnTo>
                    <a:pt x="210" y="160"/>
                  </a:lnTo>
                  <a:lnTo>
                    <a:pt x="212" y="161"/>
                  </a:lnTo>
                  <a:lnTo>
                    <a:pt x="215" y="162"/>
                  </a:lnTo>
                  <a:lnTo>
                    <a:pt x="218" y="163"/>
                  </a:lnTo>
                  <a:lnTo>
                    <a:pt x="220" y="167"/>
                  </a:lnTo>
                  <a:lnTo>
                    <a:pt x="221" y="171"/>
                  </a:lnTo>
                  <a:lnTo>
                    <a:pt x="224" y="173"/>
                  </a:lnTo>
                  <a:lnTo>
                    <a:pt x="228" y="175"/>
                  </a:lnTo>
                  <a:lnTo>
                    <a:pt x="231" y="174"/>
                  </a:lnTo>
                  <a:lnTo>
                    <a:pt x="237" y="173"/>
                  </a:lnTo>
                  <a:lnTo>
                    <a:pt x="242" y="174"/>
                  </a:lnTo>
                  <a:lnTo>
                    <a:pt x="249" y="175"/>
                  </a:lnTo>
                  <a:lnTo>
                    <a:pt x="252" y="175"/>
                  </a:lnTo>
                  <a:lnTo>
                    <a:pt x="255" y="174"/>
                  </a:lnTo>
                  <a:lnTo>
                    <a:pt x="262" y="172"/>
                  </a:lnTo>
                  <a:lnTo>
                    <a:pt x="265" y="171"/>
                  </a:lnTo>
                  <a:lnTo>
                    <a:pt x="267" y="172"/>
                  </a:lnTo>
                  <a:lnTo>
                    <a:pt x="271" y="173"/>
                  </a:lnTo>
                  <a:lnTo>
                    <a:pt x="273" y="174"/>
                  </a:lnTo>
                  <a:lnTo>
                    <a:pt x="276" y="176"/>
                  </a:lnTo>
                  <a:lnTo>
                    <a:pt x="280" y="176"/>
                  </a:lnTo>
                  <a:lnTo>
                    <a:pt x="283" y="176"/>
                  </a:lnTo>
                  <a:lnTo>
                    <a:pt x="284" y="176"/>
                  </a:lnTo>
                  <a:lnTo>
                    <a:pt x="285" y="176"/>
                  </a:lnTo>
                  <a:lnTo>
                    <a:pt x="291" y="184"/>
                  </a:lnTo>
                  <a:lnTo>
                    <a:pt x="297" y="191"/>
                  </a:lnTo>
                  <a:lnTo>
                    <a:pt x="301" y="197"/>
                  </a:lnTo>
                  <a:lnTo>
                    <a:pt x="306" y="202"/>
                  </a:lnTo>
                  <a:lnTo>
                    <a:pt x="306" y="203"/>
                  </a:lnTo>
                  <a:lnTo>
                    <a:pt x="309" y="202"/>
                  </a:lnTo>
                  <a:lnTo>
                    <a:pt x="311" y="202"/>
                  </a:lnTo>
                  <a:lnTo>
                    <a:pt x="312" y="203"/>
                  </a:lnTo>
                  <a:lnTo>
                    <a:pt x="314" y="203"/>
                  </a:lnTo>
                  <a:lnTo>
                    <a:pt x="317" y="201"/>
                  </a:lnTo>
                  <a:lnTo>
                    <a:pt x="322" y="200"/>
                  </a:lnTo>
                  <a:lnTo>
                    <a:pt x="329" y="201"/>
                  </a:lnTo>
                  <a:lnTo>
                    <a:pt x="337" y="201"/>
                  </a:lnTo>
                  <a:lnTo>
                    <a:pt x="348" y="200"/>
                  </a:lnTo>
                  <a:lnTo>
                    <a:pt x="354" y="199"/>
                  </a:lnTo>
                  <a:lnTo>
                    <a:pt x="357" y="197"/>
                  </a:lnTo>
                  <a:lnTo>
                    <a:pt x="361" y="198"/>
                  </a:lnTo>
                  <a:lnTo>
                    <a:pt x="366" y="199"/>
                  </a:lnTo>
                  <a:lnTo>
                    <a:pt x="369" y="201"/>
                  </a:lnTo>
                  <a:lnTo>
                    <a:pt x="369" y="203"/>
                  </a:lnTo>
                  <a:lnTo>
                    <a:pt x="370" y="206"/>
                  </a:lnTo>
                  <a:lnTo>
                    <a:pt x="369" y="209"/>
                  </a:lnTo>
                  <a:lnTo>
                    <a:pt x="366" y="212"/>
                  </a:lnTo>
                  <a:lnTo>
                    <a:pt x="364" y="216"/>
                  </a:lnTo>
                  <a:lnTo>
                    <a:pt x="364" y="220"/>
                  </a:lnTo>
                  <a:lnTo>
                    <a:pt x="362" y="224"/>
                  </a:lnTo>
                  <a:lnTo>
                    <a:pt x="359" y="226"/>
                  </a:lnTo>
                  <a:lnTo>
                    <a:pt x="358" y="230"/>
                  </a:lnTo>
                  <a:lnTo>
                    <a:pt x="358" y="234"/>
                  </a:lnTo>
                  <a:lnTo>
                    <a:pt x="358" y="241"/>
                  </a:lnTo>
                  <a:lnTo>
                    <a:pt x="357" y="249"/>
                  </a:lnTo>
                  <a:lnTo>
                    <a:pt x="357" y="254"/>
                  </a:lnTo>
                  <a:lnTo>
                    <a:pt x="358" y="256"/>
                  </a:lnTo>
                  <a:lnTo>
                    <a:pt x="359" y="258"/>
                  </a:lnTo>
                  <a:lnTo>
                    <a:pt x="359" y="261"/>
                  </a:lnTo>
                  <a:lnTo>
                    <a:pt x="359" y="264"/>
                  </a:lnTo>
                  <a:lnTo>
                    <a:pt x="361" y="267"/>
                  </a:lnTo>
                  <a:lnTo>
                    <a:pt x="363" y="275"/>
                  </a:lnTo>
                  <a:lnTo>
                    <a:pt x="365" y="278"/>
                  </a:lnTo>
                  <a:lnTo>
                    <a:pt x="367" y="279"/>
                  </a:lnTo>
                  <a:lnTo>
                    <a:pt x="368" y="280"/>
                  </a:lnTo>
                  <a:lnTo>
                    <a:pt x="373" y="288"/>
                  </a:lnTo>
                  <a:lnTo>
                    <a:pt x="374" y="289"/>
                  </a:lnTo>
                  <a:lnTo>
                    <a:pt x="374" y="290"/>
                  </a:lnTo>
                  <a:lnTo>
                    <a:pt x="374" y="291"/>
                  </a:lnTo>
                  <a:lnTo>
                    <a:pt x="373" y="292"/>
                  </a:lnTo>
                  <a:lnTo>
                    <a:pt x="368" y="296"/>
                  </a:lnTo>
                  <a:lnTo>
                    <a:pt x="358" y="305"/>
                  </a:lnTo>
                  <a:lnTo>
                    <a:pt x="357" y="307"/>
                  </a:lnTo>
                  <a:lnTo>
                    <a:pt x="357" y="308"/>
                  </a:lnTo>
                  <a:lnTo>
                    <a:pt x="359" y="307"/>
                  </a:lnTo>
                  <a:lnTo>
                    <a:pt x="363" y="308"/>
                  </a:lnTo>
                  <a:lnTo>
                    <a:pt x="364" y="308"/>
                  </a:lnTo>
                  <a:lnTo>
                    <a:pt x="365" y="310"/>
                  </a:lnTo>
                  <a:lnTo>
                    <a:pt x="366" y="312"/>
                  </a:lnTo>
                  <a:lnTo>
                    <a:pt x="367" y="313"/>
                  </a:lnTo>
                  <a:lnTo>
                    <a:pt x="369" y="313"/>
                  </a:lnTo>
                  <a:lnTo>
                    <a:pt x="372" y="316"/>
                  </a:lnTo>
                  <a:lnTo>
                    <a:pt x="374" y="319"/>
                  </a:lnTo>
                  <a:lnTo>
                    <a:pt x="376" y="320"/>
                  </a:lnTo>
                  <a:lnTo>
                    <a:pt x="377" y="321"/>
                  </a:lnTo>
                  <a:lnTo>
                    <a:pt x="378" y="323"/>
                  </a:lnTo>
                  <a:lnTo>
                    <a:pt x="377" y="325"/>
                  </a:lnTo>
                  <a:lnTo>
                    <a:pt x="379" y="329"/>
                  </a:lnTo>
                  <a:lnTo>
                    <a:pt x="380" y="330"/>
                  </a:lnTo>
                  <a:lnTo>
                    <a:pt x="380" y="332"/>
                  </a:lnTo>
                  <a:lnTo>
                    <a:pt x="380" y="334"/>
                  </a:lnTo>
                  <a:lnTo>
                    <a:pt x="381" y="336"/>
                  </a:lnTo>
                  <a:lnTo>
                    <a:pt x="383" y="340"/>
                  </a:lnTo>
                  <a:lnTo>
                    <a:pt x="385" y="344"/>
                  </a:lnTo>
                  <a:lnTo>
                    <a:pt x="385" y="346"/>
                  </a:lnTo>
                  <a:lnTo>
                    <a:pt x="386" y="347"/>
                  </a:lnTo>
                  <a:lnTo>
                    <a:pt x="386" y="351"/>
                  </a:lnTo>
                  <a:lnTo>
                    <a:pt x="388" y="354"/>
                  </a:lnTo>
                  <a:lnTo>
                    <a:pt x="388" y="357"/>
                  </a:lnTo>
                  <a:lnTo>
                    <a:pt x="388" y="359"/>
                  </a:lnTo>
                  <a:lnTo>
                    <a:pt x="382" y="360"/>
                  </a:lnTo>
                  <a:lnTo>
                    <a:pt x="381" y="360"/>
                  </a:lnTo>
                  <a:lnTo>
                    <a:pt x="381" y="359"/>
                  </a:lnTo>
                  <a:lnTo>
                    <a:pt x="381" y="353"/>
                  </a:lnTo>
                  <a:lnTo>
                    <a:pt x="381" y="346"/>
                  </a:lnTo>
                  <a:lnTo>
                    <a:pt x="380" y="343"/>
                  </a:lnTo>
                  <a:lnTo>
                    <a:pt x="378" y="339"/>
                  </a:lnTo>
                  <a:lnTo>
                    <a:pt x="374" y="333"/>
                  </a:lnTo>
                  <a:lnTo>
                    <a:pt x="373" y="331"/>
                  </a:lnTo>
                  <a:lnTo>
                    <a:pt x="371" y="330"/>
                  </a:lnTo>
                  <a:lnTo>
                    <a:pt x="369" y="330"/>
                  </a:lnTo>
                  <a:lnTo>
                    <a:pt x="368" y="330"/>
                  </a:lnTo>
                  <a:lnTo>
                    <a:pt x="366" y="332"/>
                  </a:lnTo>
                  <a:lnTo>
                    <a:pt x="365" y="333"/>
                  </a:lnTo>
                  <a:lnTo>
                    <a:pt x="362" y="336"/>
                  </a:lnTo>
                  <a:lnTo>
                    <a:pt x="358" y="341"/>
                  </a:lnTo>
                  <a:lnTo>
                    <a:pt x="357" y="341"/>
                  </a:lnTo>
                  <a:lnTo>
                    <a:pt x="354" y="342"/>
                  </a:lnTo>
                  <a:lnTo>
                    <a:pt x="353" y="342"/>
                  </a:lnTo>
                  <a:lnTo>
                    <a:pt x="351" y="341"/>
                  </a:lnTo>
                  <a:lnTo>
                    <a:pt x="350" y="338"/>
                  </a:lnTo>
                  <a:lnTo>
                    <a:pt x="348" y="335"/>
                  </a:lnTo>
                  <a:lnTo>
                    <a:pt x="346" y="334"/>
                  </a:lnTo>
                  <a:lnTo>
                    <a:pt x="346" y="335"/>
                  </a:lnTo>
                  <a:lnTo>
                    <a:pt x="345" y="337"/>
                  </a:lnTo>
                  <a:lnTo>
                    <a:pt x="344" y="339"/>
                  </a:lnTo>
                  <a:lnTo>
                    <a:pt x="346" y="341"/>
                  </a:lnTo>
                  <a:lnTo>
                    <a:pt x="347" y="343"/>
                  </a:lnTo>
                  <a:lnTo>
                    <a:pt x="345" y="343"/>
                  </a:lnTo>
                  <a:lnTo>
                    <a:pt x="338" y="343"/>
                  </a:lnTo>
                  <a:lnTo>
                    <a:pt x="331" y="343"/>
                  </a:lnTo>
                  <a:lnTo>
                    <a:pt x="323" y="343"/>
                  </a:lnTo>
                  <a:lnTo>
                    <a:pt x="316" y="343"/>
                  </a:lnTo>
                  <a:lnTo>
                    <a:pt x="310" y="343"/>
                  </a:lnTo>
                  <a:lnTo>
                    <a:pt x="307" y="343"/>
                  </a:lnTo>
                  <a:lnTo>
                    <a:pt x="305" y="341"/>
                  </a:lnTo>
                  <a:lnTo>
                    <a:pt x="303" y="341"/>
                  </a:lnTo>
                  <a:lnTo>
                    <a:pt x="301" y="341"/>
                  </a:lnTo>
                  <a:lnTo>
                    <a:pt x="300" y="342"/>
                  </a:lnTo>
                  <a:lnTo>
                    <a:pt x="297" y="343"/>
                  </a:lnTo>
                  <a:lnTo>
                    <a:pt x="295" y="343"/>
                  </a:lnTo>
                  <a:lnTo>
                    <a:pt x="293" y="343"/>
                  </a:lnTo>
                  <a:lnTo>
                    <a:pt x="293" y="348"/>
                  </a:lnTo>
                  <a:lnTo>
                    <a:pt x="293" y="356"/>
                  </a:lnTo>
                  <a:lnTo>
                    <a:pt x="293" y="364"/>
                  </a:lnTo>
                  <a:lnTo>
                    <a:pt x="295" y="364"/>
                  </a:lnTo>
                  <a:lnTo>
                    <a:pt x="297" y="364"/>
                  </a:lnTo>
                  <a:lnTo>
                    <a:pt x="297" y="364"/>
                  </a:lnTo>
                  <a:lnTo>
                    <a:pt x="300" y="364"/>
                  </a:lnTo>
                  <a:lnTo>
                    <a:pt x="302" y="364"/>
                  </a:lnTo>
                  <a:lnTo>
                    <a:pt x="304" y="364"/>
                  </a:lnTo>
                  <a:lnTo>
                    <a:pt x="305" y="364"/>
                  </a:lnTo>
                  <a:lnTo>
                    <a:pt x="306" y="365"/>
                  </a:lnTo>
                  <a:lnTo>
                    <a:pt x="307" y="364"/>
                  </a:lnTo>
                  <a:lnTo>
                    <a:pt x="309" y="364"/>
                  </a:lnTo>
                  <a:lnTo>
                    <a:pt x="311" y="364"/>
                  </a:lnTo>
                  <a:lnTo>
                    <a:pt x="312" y="365"/>
                  </a:lnTo>
                  <a:lnTo>
                    <a:pt x="313" y="367"/>
                  </a:lnTo>
                  <a:lnTo>
                    <a:pt x="314" y="369"/>
                  </a:lnTo>
                  <a:lnTo>
                    <a:pt x="315" y="370"/>
                  </a:lnTo>
                  <a:lnTo>
                    <a:pt x="315" y="372"/>
                  </a:lnTo>
                  <a:lnTo>
                    <a:pt x="315" y="374"/>
                  </a:lnTo>
                  <a:lnTo>
                    <a:pt x="315" y="375"/>
                  </a:lnTo>
                  <a:lnTo>
                    <a:pt x="315" y="376"/>
                  </a:lnTo>
                  <a:lnTo>
                    <a:pt x="316" y="376"/>
                  </a:lnTo>
                  <a:lnTo>
                    <a:pt x="316" y="377"/>
                  </a:lnTo>
                  <a:lnTo>
                    <a:pt x="315" y="377"/>
                  </a:lnTo>
                  <a:lnTo>
                    <a:pt x="314" y="377"/>
                  </a:lnTo>
                  <a:lnTo>
                    <a:pt x="312" y="377"/>
                  </a:lnTo>
                  <a:lnTo>
                    <a:pt x="311" y="377"/>
                  </a:lnTo>
                  <a:lnTo>
                    <a:pt x="311" y="377"/>
                  </a:lnTo>
                  <a:lnTo>
                    <a:pt x="310" y="377"/>
                  </a:lnTo>
                  <a:lnTo>
                    <a:pt x="309" y="377"/>
                  </a:lnTo>
                  <a:lnTo>
                    <a:pt x="307" y="376"/>
                  </a:lnTo>
                  <a:lnTo>
                    <a:pt x="307" y="375"/>
                  </a:lnTo>
                  <a:lnTo>
                    <a:pt x="305" y="375"/>
                  </a:lnTo>
                  <a:lnTo>
                    <a:pt x="303" y="375"/>
                  </a:lnTo>
                  <a:lnTo>
                    <a:pt x="302" y="375"/>
                  </a:lnTo>
                  <a:lnTo>
                    <a:pt x="301" y="376"/>
                  </a:lnTo>
                  <a:lnTo>
                    <a:pt x="300" y="376"/>
                  </a:lnTo>
                  <a:lnTo>
                    <a:pt x="299" y="376"/>
                  </a:lnTo>
                  <a:lnTo>
                    <a:pt x="297" y="377"/>
                  </a:lnTo>
                  <a:lnTo>
                    <a:pt x="296" y="377"/>
                  </a:lnTo>
                  <a:lnTo>
                    <a:pt x="295" y="378"/>
                  </a:lnTo>
                  <a:lnTo>
                    <a:pt x="293" y="379"/>
                  </a:lnTo>
                  <a:lnTo>
                    <a:pt x="290" y="379"/>
                  </a:lnTo>
                  <a:lnTo>
                    <a:pt x="289" y="379"/>
                  </a:lnTo>
                  <a:lnTo>
                    <a:pt x="287" y="379"/>
                  </a:lnTo>
                  <a:lnTo>
                    <a:pt x="287" y="383"/>
                  </a:lnTo>
                  <a:lnTo>
                    <a:pt x="286" y="392"/>
                  </a:lnTo>
                  <a:lnTo>
                    <a:pt x="286" y="397"/>
                  </a:lnTo>
                  <a:lnTo>
                    <a:pt x="286" y="402"/>
                  </a:lnTo>
                  <a:lnTo>
                    <a:pt x="287" y="404"/>
                  </a:lnTo>
                  <a:lnTo>
                    <a:pt x="291" y="408"/>
                  </a:lnTo>
                  <a:lnTo>
                    <a:pt x="294" y="409"/>
                  </a:lnTo>
                  <a:lnTo>
                    <a:pt x="297" y="412"/>
                  </a:lnTo>
                  <a:lnTo>
                    <a:pt x="299" y="413"/>
                  </a:lnTo>
                  <a:lnTo>
                    <a:pt x="300" y="414"/>
                  </a:lnTo>
                  <a:lnTo>
                    <a:pt x="301" y="415"/>
                  </a:lnTo>
                  <a:lnTo>
                    <a:pt x="301" y="417"/>
                  </a:lnTo>
                  <a:lnTo>
                    <a:pt x="301" y="418"/>
                  </a:lnTo>
                  <a:lnTo>
                    <a:pt x="301" y="419"/>
                  </a:lnTo>
                  <a:lnTo>
                    <a:pt x="300" y="420"/>
                  </a:lnTo>
                  <a:lnTo>
                    <a:pt x="301" y="422"/>
                  </a:lnTo>
                  <a:lnTo>
                    <a:pt x="301" y="423"/>
                  </a:lnTo>
                  <a:lnTo>
                    <a:pt x="302" y="424"/>
                  </a:lnTo>
                  <a:lnTo>
                    <a:pt x="303" y="425"/>
                  </a:lnTo>
                  <a:lnTo>
                    <a:pt x="303" y="427"/>
                  </a:lnTo>
                  <a:lnTo>
                    <a:pt x="304" y="428"/>
                  </a:lnTo>
                  <a:lnTo>
                    <a:pt x="305" y="428"/>
                  </a:lnTo>
                  <a:lnTo>
                    <a:pt x="306" y="429"/>
                  </a:lnTo>
                  <a:lnTo>
                    <a:pt x="306" y="430"/>
                  </a:lnTo>
                  <a:lnTo>
                    <a:pt x="306" y="431"/>
                  </a:lnTo>
                  <a:lnTo>
                    <a:pt x="306" y="432"/>
                  </a:lnTo>
                  <a:lnTo>
                    <a:pt x="307" y="434"/>
                  </a:lnTo>
                  <a:lnTo>
                    <a:pt x="307" y="436"/>
                  </a:lnTo>
                  <a:lnTo>
                    <a:pt x="307" y="437"/>
                  </a:lnTo>
                  <a:lnTo>
                    <a:pt x="306" y="442"/>
                  </a:lnTo>
                  <a:lnTo>
                    <a:pt x="305" y="449"/>
                  </a:lnTo>
                  <a:lnTo>
                    <a:pt x="304" y="454"/>
                  </a:lnTo>
                  <a:lnTo>
                    <a:pt x="303" y="462"/>
                  </a:lnTo>
                  <a:lnTo>
                    <a:pt x="301" y="471"/>
                  </a:lnTo>
                  <a:lnTo>
                    <a:pt x="299" y="482"/>
                  </a:lnTo>
                  <a:lnTo>
                    <a:pt x="297" y="493"/>
                  </a:lnTo>
                  <a:lnTo>
                    <a:pt x="295" y="504"/>
                  </a:lnTo>
                  <a:lnTo>
                    <a:pt x="293" y="514"/>
                  </a:lnTo>
                  <a:lnTo>
                    <a:pt x="291" y="524"/>
                  </a:lnTo>
                  <a:lnTo>
                    <a:pt x="290" y="531"/>
                  </a:lnTo>
                  <a:lnTo>
                    <a:pt x="289" y="532"/>
                  </a:lnTo>
                  <a:lnTo>
                    <a:pt x="288" y="530"/>
                  </a:lnTo>
                  <a:lnTo>
                    <a:pt x="286" y="527"/>
                  </a:lnTo>
                  <a:lnTo>
                    <a:pt x="283" y="526"/>
                  </a:lnTo>
                  <a:lnTo>
                    <a:pt x="282" y="524"/>
                  </a:lnTo>
                  <a:lnTo>
                    <a:pt x="281" y="521"/>
                  </a:lnTo>
                  <a:lnTo>
                    <a:pt x="279" y="519"/>
                  </a:lnTo>
                  <a:lnTo>
                    <a:pt x="278" y="519"/>
                  </a:lnTo>
                  <a:lnTo>
                    <a:pt x="276" y="519"/>
                  </a:lnTo>
                  <a:lnTo>
                    <a:pt x="275" y="520"/>
                  </a:lnTo>
                  <a:lnTo>
                    <a:pt x="273" y="521"/>
                  </a:lnTo>
                  <a:lnTo>
                    <a:pt x="271" y="521"/>
                  </a:lnTo>
                  <a:lnTo>
                    <a:pt x="266" y="518"/>
                  </a:lnTo>
                  <a:lnTo>
                    <a:pt x="265" y="518"/>
                  </a:lnTo>
                  <a:lnTo>
                    <a:pt x="268" y="512"/>
                  </a:lnTo>
                  <a:lnTo>
                    <a:pt x="275" y="502"/>
                  </a:lnTo>
                  <a:lnTo>
                    <a:pt x="279" y="496"/>
                  </a:lnTo>
                  <a:lnTo>
                    <a:pt x="284" y="488"/>
                  </a:lnTo>
                  <a:lnTo>
                    <a:pt x="286" y="485"/>
                  </a:lnTo>
                  <a:lnTo>
                    <a:pt x="286" y="485"/>
                  </a:lnTo>
                  <a:lnTo>
                    <a:pt x="286" y="483"/>
                  </a:lnTo>
                  <a:lnTo>
                    <a:pt x="286" y="482"/>
                  </a:lnTo>
                  <a:lnTo>
                    <a:pt x="283" y="481"/>
                  </a:lnTo>
                  <a:lnTo>
                    <a:pt x="281" y="480"/>
                  </a:lnTo>
                  <a:lnTo>
                    <a:pt x="279" y="478"/>
                  </a:lnTo>
                  <a:lnTo>
                    <a:pt x="277" y="478"/>
                  </a:lnTo>
                  <a:lnTo>
                    <a:pt x="275" y="477"/>
                  </a:lnTo>
                  <a:lnTo>
                    <a:pt x="272" y="475"/>
                  </a:lnTo>
                  <a:lnTo>
                    <a:pt x="270" y="474"/>
                  </a:lnTo>
                  <a:lnTo>
                    <a:pt x="268" y="474"/>
                  </a:lnTo>
                  <a:lnTo>
                    <a:pt x="266" y="472"/>
                  </a:lnTo>
                  <a:lnTo>
                    <a:pt x="259" y="468"/>
                  </a:lnTo>
                  <a:lnTo>
                    <a:pt x="257" y="467"/>
                  </a:lnTo>
                  <a:lnTo>
                    <a:pt x="255" y="468"/>
                  </a:lnTo>
                  <a:lnTo>
                    <a:pt x="253" y="469"/>
                  </a:lnTo>
                  <a:lnTo>
                    <a:pt x="250" y="471"/>
                  </a:lnTo>
                  <a:lnTo>
                    <a:pt x="247" y="472"/>
                  </a:lnTo>
                  <a:lnTo>
                    <a:pt x="243" y="472"/>
                  </a:lnTo>
                  <a:lnTo>
                    <a:pt x="242" y="470"/>
                  </a:lnTo>
                  <a:lnTo>
                    <a:pt x="240" y="470"/>
                  </a:lnTo>
                  <a:lnTo>
                    <a:pt x="238" y="468"/>
                  </a:lnTo>
                  <a:lnTo>
                    <a:pt x="235" y="467"/>
                  </a:lnTo>
                  <a:lnTo>
                    <a:pt x="232" y="466"/>
                  </a:lnTo>
                  <a:lnTo>
                    <a:pt x="231" y="466"/>
                  </a:lnTo>
                  <a:lnTo>
                    <a:pt x="229" y="468"/>
                  </a:lnTo>
                  <a:lnTo>
                    <a:pt x="226" y="470"/>
                  </a:lnTo>
                  <a:lnTo>
                    <a:pt x="225" y="472"/>
                  </a:lnTo>
                  <a:lnTo>
                    <a:pt x="223" y="471"/>
                  </a:lnTo>
                  <a:lnTo>
                    <a:pt x="220" y="473"/>
                  </a:lnTo>
                  <a:lnTo>
                    <a:pt x="218" y="474"/>
                  </a:lnTo>
                  <a:lnTo>
                    <a:pt x="215" y="474"/>
                  </a:lnTo>
                  <a:lnTo>
                    <a:pt x="212" y="475"/>
                  </a:lnTo>
                  <a:lnTo>
                    <a:pt x="208" y="474"/>
                  </a:lnTo>
                  <a:lnTo>
                    <a:pt x="205" y="473"/>
                  </a:lnTo>
                  <a:lnTo>
                    <a:pt x="204" y="472"/>
                  </a:lnTo>
                  <a:lnTo>
                    <a:pt x="203" y="472"/>
                  </a:lnTo>
                  <a:lnTo>
                    <a:pt x="202" y="474"/>
                  </a:lnTo>
                  <a:lnTo>
                    <a:pt x="199" y="474"/>
                  </a:lnTo>
                  <a:lnTo>
                    <a:pt x="196" y="474"/>
                  </a:lnTo>
                  <a:lnTo>
                    <a:pt x="195" y="474"/>
                  </a:lnTo>
                  <a:lnTo>
                    <a:pt x="192" y="472"/>
                  </a:lnTo>
                  <a:lnTo>
                    <a:pt x="190" y="471"/>
                  </a:lnTo>
                  <a:lnTo>
                    <a:pt x="188" y="470"/>
                  </a:lnTo>
                  <a:lnTo>
                    <a:pt x="187" y="467"/>
                  </a:lnTo>
                  <a:lnTo>
                    <a:pt x="187" y="466"/>
                  </a:lnTo>
                  <a:lnTo>
                    <a:pt x="188" y="464"/>
                  </a:lnTo>
                  <a:lnTo>
                    <a:pt x="188" y="461"/>
                  </a:lnTo>
                  <a:lnTo>
                    <a:pt x="186" y="457"/>
                  </a:lnTo>
                  <a:lnTo>
                    <a:pt x="186" y="456"/>
                  </a:lnTo>
                  <a:lnTo>
                    <a:pt x="185" y="455"/>
                  </a:lnTo>
                  <a:lnTo>
                    <a:pt x="184" y="454"/>
                  </a:lnTo>
                  <a:lnTo>
                    <a:pt x="181" y="454"/>
                  </a:lnTo>
                  <a:lnTo>
                    <a:pt x="179" y="453"/>
                  </a:lnTo>
                  <a:lnTo>
                    <a:pt x="177" y="451"/>
                  </a:lnTo>
                  <a:lnTo>
                    <a:pt x="175" y="450"/>
                  </a:lnTo>
                  <a:lnTo>
                    <a:pt x="177" y="446"/>
                  </a:lnTo>
                  <a:lnTo>
                    <a:pt x="175" y="444"/>
                  </a:lnTo>
                  <a:lnTo>
                    <a:pt x="174" y="442"/>
                  </a:lnTo>
                  <a:lnTo>
                    <a:pt x="173" y="439"/>
                  </a:lnTo>
                  <a:lnTo>
                    <a:pt x="171" y="438"/>
                  </a:lnTo>
                  <a:lnTo>
                    <a:pt x="169" y="436"/>
                  </a:lnTo>
                  <a:lnTo>
                    <a:pt x="166" y="436"/>
                  </a:lnTo>
                  <a:lnTo>
                    <a:pt x="165" y="436"/>
                  </a:lnTo>
                  <a:lnTo>
                    <a:pt x="163" y="433"/>
                  </a:lnTo>
                  <a:lnTo>
                    <a:pt x="161" y="433"/>
                  </a:lnTo>
                  <a:lnTo>
                    <a:pt x="159" y="430"/>
                  </a:lnTo>
                  <a:lnTo>
                    <a:pt x="155" y="429"/>
                  </a:lnTo>
                  <a:lnTo>
                    <a:pt x="153" y="428"/>
                  </a:lnTo>
                  <a:lnTo>
                    <a:pt x="152" y="427"/>
                  </a:lnTo>
                  <a:lnTo>
                    <a:pt x="150" y="425"/>
                  </a:lnTo>
                  <a:lnTo>
                    <a:pt x="150" y="423"/>
                  </a:lnTo>
                  <a:lnTo>
                    <a:pt x="149" y="422"/>
                  </a:lnTo>
                  <a:lnTo>
                    <a:pt x="149" y="420"/>
                  </a:lnTo>
                  <a:lnTo>
                    <a:pt x="147" y="416"/>
                  </a:lnTo>
                  <a:lnTo>
                    <a:pt x="145" y="414"/>
                  </a:lnTo>
                  <a:lnTo>
                    <a:pt x="144" y="412"/>
                  </a:lnTo>
                  <a:lnTo>
                    <a:pt x="142" y="411"/>
                  </a:lnTo>
                  <a:lnTo>
                    <a:pt x="140" y="409"/>
                  </a:lnTo>
                  <a:lnTo>
                    <a:pt x="138" y="408"/>
                  </a:lnTo>
                  <a:lnTo>
                    <a:pt x="136" y="407"/>
                  </a:lnTo>
                  <a:lnTo>
                    <a:pt x="136" y="405"/>
                  </a:lnTo>
                  <a:lnTo>
                    <a:pt x="134" y="404"/>
                  </a:lnTo>
                  <a:lnTo>
                    <a:pt x="134" y="404"/>
                  </a:lnTo>
                  <a:lnTo>
                    <a:pt x="132" y="404"/>
                  </a:lnTo>
                  <a:lnTo>
                    <a:pt x="130" y="403"/>
                  </a:lnTo>
                  <a:lnTo>
                    <a:pt x="128" y="403"/>
                  </a:lnTo>
                  <a:lnTo>
                    <a:pt x="127" y="401"/>
                  </a:lnTo>
                  <a:lnTo>
                    <a:pt x="124" y="399"/>
                  </a:lnTo>
                  <a:lnTo>
                    <a:pt x="122" y="399"/>
                  </a:lnTo>
                  <a:lnTo>
                    <a:pt x="121" y="399"/>
                  </a:lnTo>
                  <a:lnTo>
                    <a:pt x="119" y="401"/>
                  </a:lnTo>
                  <a:lnTo>
                    <a:pt x="114" y="399"/>
                  </a:lnTo>
                  <a:lnTo>
                    <a:pt x="109" y="395"/>
                  </a:lnTo>
                  <a:lnTo>
                    <a:pt x="103" y="394"/>
                  </a:lnTo>
                  <a:lnTo>
                    <a:pt x="100" y="393"/>
                  </a:lnTo>
                  <a:lnTo>
                    <a:pt x="97" y="390"/>
                  </a:lnTo>
                  <a:lnTo>
                    <a:pt x="95" y="387"/>
                  </a:lnTo>
                  <a:lnTo>
                    <a:pt x="94" y="387"/>
                  </a:lnTo>
                  <a:lnTo>
                    <a:pt x="88" y="384"/>
                  </a:lnTo>
                  <a:lnTo>
                    <a:pt x="87" y="383"/>
                  </a:lnTo>
                  <a:lnTo>
                    <a:pt x="84" y="385"/>
                  </a:lnTo>
                  <a:lnTo>
                    <a:pt x="83" y="386"/>
                  </a:lnTo>
                  <a:lnTo>
                    <a:pt x="83" y="388"/>
                  </a:lnTo>
                  <a:lnTo>
                    <a:pt x="82" y="389"/>
                  </a:lnTo>
                  <a:lnTo>
                    <a:pt x="81" y="390"/>
                  </a:lnTo>
                  <a:lnTo>
                    <a:pt x="77" y="390"/>
                  </a:lnTo>
                  <a:lnTo>
                    <a:pt x="75" y="389"/>
                  </a:lnTo>
                  <a:lnTo>
                    <a:pt x="73" y="389"/>
                  </a:lnTo>
                  <a:lnTo>
                    <a:pt x="73" y="390"/>
                  </a:lnTo>
                  <a:lnTo>
                    <a:pt x="72" y="390"/>
                  </a:lnTo>
                  <a:lnTo>
                    <a:pt x="70" y="390"/>
                  </a:lnTo>
                  <a:lnTo>
                    <a:pt x="67" y="389"/>
                  </a:lnTo>
                  <a:lnTo>
                    <a:pt x="64" y="388"/>
                  </a:lnTo>
                  <a:lnTo>
                    <a:pt x="61" y="386"/>
                  </a:lnTo>
                  <a:lnTo>
                    <a:pt x="59" y="387"/>
                  </a:lnTo>
                  <a:lnTo>
                    <a:pt x="55" y="386"/>
                  </a:lnTo>
                  <a:lnTo>
                    <a:pt x="52" y="385"/>
                  </a:lnTo>
                  <a:lnTo>
                    <a:pt x="51" y="384"/>
                  </a:lnTo>
                  <a:lnTo>
                    <a:pt x="49" y="377"/>
                  </a:lnTo>
                  <a:lnTo>
                    <a:pt x="49" y="377"/>
                  </a:lnTo>
                  <a:lnTo>
                    <a:pt x="48" y="376"/>
                  </a:lnTo>
                  <a:lnTo>
                    <a:pt x="45" y="376"/>
                  </a:lnTo>
                  <a:lnTo>
                    <a:pt x="44" y="375"/>
                  </a:lnTo>
                  <a:lnTo>
                    <a:pt x="43" y="373"/>
                  </a:lnTo>
                  <a:lnTo>
                    <a:pt x="42" y="371"/>
                  </a:lnTo>
                  <a:lnTo>
                    <a:pt x="38" y="371"/>
                  </a:lnTo>
                  <a:lnTo>
                    <a:pt x="31" y="369"/>
                  </a:lnTo>
                  <a:lnTo>
                    <a:pt x="27" y="366"/>
                  </a:lnTo>
                  <a:lnTo>
                    <a:pt x="23" y="364"/>
                  </a:lnTo>
                  <a:lnTo>
                    <a:pt x="17" y="359"/>
                  </a:lnTo>
                  <a:lnTo>
                    <a:pt x="14" y="358"/>
                  </a:lnTo>
                  <a:lnTo>
                    <a:pt x="11" y="357"/>
                  </a:lnTo>
                  <a:lnTo>
                    <a:pt x="9" y="354"/>
                  </a:lnTo>
                  <a:lnTo>
                    <a:pt x="6" y="352"/>
                  </a:lnTo>
                  <a:lnTo>
                    <a:pt x="5" y="351"/>
                  </a:lnTo>
                  <a:lnTo>
                    <a:pt x="4" y="349"/>
                  </a:lnTo>
                  <a:lnTo>
                    <a:pt x="0" y="346"/>
                  </a:lnTo>
                  <a:lnTo>
                    <a:pt x="2" y="342"/>
                  </a:lnTo>
                  <a:lnTo>
                    <a:pt x="7" y="339"/>
                  </a:lnTo>
                  <a:lnTo>
                    <a:pt x="14" y="341"/>
                  </a:lnTo>
                  <a:lnTo>
                    <a:pt x="14" y="336"/>
                  </a:lnTo>
                  <a:lnTo>
                    <a:pt x="12" y="332"/>
                  </a:lnTo>
                  <a:lnTo>
                    <a:pt x="13" y="324"/>
                  </a:lnTo>
                  <a:lnTo>
                    <a:pt x="13" y="323"/>
                  </a:lnTo>
                  <a:lnTo>
                    <a:pt x="15" y="321"/>
                  </a:lnTo>
                  <a:lnTo>
                    <a:pt x="18" y="319"/>
                  </a:lnTo>
                  <a:lnTo>
                    <a:pt x="19" y="319"/>
                  </a:lnTo>
                  <a:lnTo>
                    <a:pt x="21" y="319"/>
                  </a:lnTo>
                  <a:lnTo>
                    <a:pt x="23" y="318"/>
                  </a:lnTo>
                  <a:lnTo>
                    <a:pt x="29" y="318"/>
                  </a:lnTo>
                  <a:lnTo>
                    <a:pt x="30" y="318"/>
                  </a:lnTo>
                  <a:lnTo>
                    <a:pt x="32" y="317"/>
                  </a:lnTo>
                  <a:lnTo>
                    <a:pt x="33" y="316"/>
                  </a:lnTo>
                  <a:lnTo>
                    <a:pt x="35" y="314"/>
                  </a:lnTo>
                  <a:lnTo>
                    <a:pt x="35" y="312"/>
                  </a:lnTo>
                  <a:lnTo>
                    <a:pt x="37" y="311"/>
                  </a:lnTo>
                  <a:lnTo>
                    <a:pt x="38" y="312"/>
                  </a:lnTo>
                  <a:lnTo>
                    <a:pt x="38" y="310"/>
                  </a:lnTo>
                  <a:lnTo>
                    <a:pt x="40" y="309"/>
                  </a:lnTo>
                  <a:lnTo>
                    <a:pt x="43" y="306"/>
                  </a:lnTo>
                  <a:lnTo>
                    <a:pt x="43" y="305"/>
                  </a:lnTo>
                  <a:lnTo>
                    <a:pt x="42" y="302"/>
                  </a:lnTo>
                  <a:lnTo>
                    <a:pt x="42" y="301"/>
                  </a:lnTo>
                  <a:lnTo>
                    <a:pt x="45" y="301"/>
                  </a:lnTo>
                  <a:lnTo>
                    <a:pt x="47" y="300"/>
                  </a:lnTo>
                  <a:lnTo>
                    <a:pt x="48" y="297"/>
                  </a:lnTo>
                  <a:lnTo>
                    <a:pt x="49" y="295"/>
                  </a:lnTo>
                  <a:lnTo>
                    <a:pt x="51" y="291"/>
                  </a:lnTo>
                  <a:lnTo>
                    <a:pt x="53" y="291"/>
                  </a:lnTo>
                  <a:lnTo>
                    <a:pt x="54" y="287"/>
                  </a:lnTo>
                  <a:lnTo>
                    <a:pt x="57" y="283"/>
                  </a:lnTo>
                  <a:lnTo>
                    <a:pt x="62" y="273"/>
                  </a:lnTo>
                  <a:lnTo>
                    <a:pt x="60" y="273"/>
                  </a:lnTo>
                  <a:lnTo>
                    <a:pt x="59" y="275"/>
                  </a:lnTo>
                  <a:lnTo>
                    <a:pt x="58" y="275"/>
                  </a:lnTo>
                  <a:lnTo>
                    <a:pt x="56" y="273"/>
                  </a:lnTo>
                  <a:lnTo>
                    <a:pt x="57" y="269"/>
                  </a:lnTo>
                  <a:lnTo>
                    <a:pt x="56" y="269"/>
                  </a:lnTo>
                  <a:lnTo>
                    <a:pt x="53" y="272"/>
                  </a:lnTo>
                  <a:lnTo>
                    <a:pt x="51" y="269"/>
                  </a:lnTo>
                  <a:lnTo>
                    <a:pt x="51" y="266"/>
                  </a:lnTo>
                  <a:lnTo>
                    <a:pt x="51" y="264"/>
                  </a:lnTo>
                  <a:lnTo>
                    <a:pt x="51" y="262"/>
                  </a:lnTo>
                  <a:lnTo>
                    <a:pt x="48" y="264"/>
                  </a:lnTo>
                  <a:lnTo>
                    <a:pt x="48" y="262"/>
                  </a:lnTo>
                  <a:lnTo>
                    <a:pt x="50" y="261"/>
                  </a:lnTo>
                  <a:lnTo>
                    <a:pt x="51" y="260"/>
                  </a:lnTo>
                  <a:lnTo>
                    <a:pt x="53" y="258"/>
                  </a:lnTo>
                  <a:lnTo>
                    <a:pt x="54" y="255"/>
                  </a:lnTo>
                  <a:lnTo>
                    <a:pt x="54" y="251"/>
                  </a:lnTo>
                  <a:lnTo>
                    <a:pt x="56" y="247"/>
                  </a:lnTo>
                  <a:lnTo>
                    <a:pt x="55" y="245"/>
                  </a:lnTo>
                  <a:lnTo>
                    <a:pt x="54" y="244"/>
                  </a:lnTo>
                  <a:lnTo>
                    <a:pt x="53" y="236"/>
                  </a:lnTo>
                  <a:lnTo>
                    <a:pt x="53" y="231"/>
                  </a:lnTo>
                  <a:lnTo>
                    <a:pt x="53" y="228"/>
                  </a:lnTo>
                  <a:lnTo>
                    <a:pt x="52" y="225"/>
                  </a:lnTo>
                  <a:lnTo>
                    <a:pt x="48" y="221"/>
                  </a:lnTo>
                  <a:lnTo>
                    <a:pt x="54" y="217"/>
                  </a:lnTo>
                  <a:lnTo>
                    <a:pt x="57" y="214"/>
                  </a:lnTo>
                  <a:lnTo>
                    <a:pt x="54" y="207"/>
                  </a:lnTo>
                  <a:lnTo>
                    <a:pt x="49" y="201"/>
                  </a:lnTo>
                  <a:lnTo>
                    <a:pt x="49" y="198"/>
                  </a:lnTo>
                  <a:lnTo>
                    <a:pt x="51" y="198"/>
                  </a:lnTo>
                  <a:lnTo>
                    <a:pt x="52" y="198"/>
                  </a:lnTo>
                  <a:lnTo>
                    <a:pt x="53" y="191"/>
                  </a:lnTo>
                  <a:lnTo>
                    <a:pt x="53" y="188"/>
                  </a:lnTo>
                  <a:lnTo>
                    <a:pt x="51" y="184"/>
                  </a:lnTo>
                  <a:lnTo>
                    <a:pt x="48" y="184"/>
                  </a:lnTo>
                  <a:lnTo>
                    <a:pt x="45" y="180"/>
                  </a:lnTo>
                  <a:lnTo>
                    <a:pt x="44" y="179"/>
                  </a:lnTo>
                  <a:lnTo>
                    <a:pt x="43" y="176"/>
                  </a:lnTo>
                  <a:lnTo>
                    <a:pt x="38" y="170"/>
                  </a:lnTo>
                  <a:lnTo>
                    <a:pt x="35" y="167"/>
                  </a:lnTo>
                  <a:lnTo>
                    <a:pt x="38" y="160"/>
                  </a:lnTo>
                  <a:lnTo>
                    <a:pt x="40" y="159"/>
                  </a:lnTo>
                  <a:lnTo>
                    <a:pt x="41" y="157"/>
                  </a:lnTo>
                  <a:lnTo>
                    <a:pt x="40" y="153"/>
                  </a:lnTo>
                  <a:lnTo>
                    <a:pt x="40" y="152"/>
                  </a:lnTo>
                  <a:lnTo>
                    <a:pt x="40" y="152"/>
                  </a:lnTo>
                  <a:lnTo>
                    <a:pt x="41" y="152"/>
                  </a:lnTo>
                  <a:lnTo>
                    <a:pt x="42" y="152"/>
                  </a:lnTo>
                  <a:lnTo>
                    <a:pt x="43" y="154"/>
                  </a:lnTo>
                  <a:lnTo>
                    <a:pt x="45" y="157"/>
                  </a:lnTo>
                  <a:lnTo>
                    <a:pt x="46" y="157"/>
                  </a:lnTo>
                  <a:lnTo>
                    <a:pt x="47" y="157"/>
                  </a:lnTo>
                  <a:lnTo>
                    <a:pt x="53" y="152"/>
                  </a:lnTo>
                  <a:lnTo>
                    <a:pt x="53" y="151"/>
                  </a:lnTo>
                  <a:lnTo>
                    <a:pt x="53" y="147"/>
                  </a:lnTo>
                  <a:lnTo>
                    <a:pt x="56" y="146"/>
                  </a:lnTo>
                  <a:lnTo>
                    <a:pt x="58" y="145"/>
                  </a:lnTo>
                  <a:lnTo>
                    <a:pt x="58" y="143"/>
                  </a:lnTo>
                  <a:lnTo>
                    <a:pt x="58" y="141"/>
                  </a:lnTo>
                  <a:lnTo>
                    <a:pt x="56" y="136"/>
                  </a:lnTo>
                  <a:lnTo>
                    <a:pt x="53" y="134"/>
                  </a:lnTo>
                  <a:lnTo>
                    <a:pt x="52" y="131"/>
                  </a:lnTo>
                  <a:lnTo>
                    <a:pt x="51" y="129"/>
                  </a:lnTo>
                  <a:lnTo>
                    <a:pt x="49" y="127"/>
                  </a:lnTo>
                  <a:lnTo>
                    <a:pt x="50" y="124"/>
                  </a:lnTo>
                  <a:lnTo>
                    <a:pt x="52" y="122"/>
                  </a:lnTo>
                  <a:lnTo>
                    <a:pt x="53" y="121"/>
                  </a:lnTo>
                  <a:lnTo>
                    <a:pt x="54" y="122"/>
                  </a:lnTo>
                  <a:lnTo>
                    <a:pt x="56" y="127"/>
                  </a:lnTo>
                  <a:lnTo>
                    <a:pt x="60" y="130"/>
                  </a:lnTo>
                  <a:lnTo>
                    <a:pt x="65" y="135"/>
                  </a:lnTo>
                  <a:lnTo>
                    <a:pt x="67" y="138"/>
                  </a:lnTo>
                  <a:lnTo>
                    <a:pt x="68" y="139"/>
                  </a:lnTo>
                  <a:lnTo>
                    <a:pt x="69" y="140"/>
                  </a:lnTo>
                  <a:lnTo>
                    <a:pt x="69" y="141"/>
                  </a:lnTo>
                  <a:lnTo>
                    <a:pt x="67" y="141"/>
                  </a:lnTo>
                  <a:lnTo>
                    <a:pt x="67" y="143"/>
                  </a:lnTo>
                  <a:lnTo>
                    <a:pt x="68" y="145"/>
                  </a:lnTo>
                  <a:lnTo>
                    <a:pt x="69" y="145"/>
                  </a:lnTo>
                  <a:lnTo>
                    <a:pt x="71" y="145"/>
                  </a:lnTo>
                  <a:lnTo>
                    <a:pt x="73" y="143"/>
                  </a:lnTo>
                  <a:lnTo>
                    <a:pt x="71" y="133"/>
                  </a:lnTo>
                  <a:lnTo>
                    <a:pt x="70" y="127"/>
                  </a:lnTo>
                  <a:lnTo>
                    <a:pt x="69" y="126"/>
                  </a:lnTo>
                  <a:lnTo>
                    <a:pt x="67" y="124"/>
                  </a:lnTo>
                  <a:lnTo>
                    <a:pt x="68" y="123"/>
                  </a:lnTo>
                  <a:lnTo>
                    <a:pt x="71" y="122"/>
                  </a:lnTo>
                  <a:lnTo>
                    <a:pt x="75" y="120"/>
                  </a:lnTo>
                  <a:lnTo>
                    <a:pt x="87" y="111"/>
                  </a:lnTo>
                  <a:lnTo>
                    <a:pt x="92" y="102"/>
                  </a:lnTo>
                  <a:lnTo>
                    <a:pt x="95" y="99"/>
                  </a:lnTo>
                  <a:lnTo>
                    <a:pt x="100" y="97"/>
                  </a:lnTo>
                  <a:lnTo>
                    <a:pt x="105" y="97"/>
                  </a:lnTo>
                  <a:lnTo>
                    <a:pt x="108" y="96"/>
                  </a:lnTo>
                  <a:lnTo>
                    <a:pt x="110" y="93"/>
                  </a:lnTo>
                  <a:lnTo>
                    <a:pt x="108" y="89"/>
                  </a:lnTo>
                  <a:lnTo>
                    <a:pt x="107" y="87"/>
                  </a:lnTo>
                  <a:lnTo>
                    <a:pt x="108" y="83"/>
                  </a:lnTo>
                  <a:lnTo>
                    <a:pt x="110" y="78"/>
                  </a:lnTo>
                  <a:lnTo>
                    <a:pt x="110" y="74"/>
                  </a:lnTo>
                  <a:lnTo>
                    <a:pt x="111" y="72"/>
                  </a:lnTo>
                  <a:lnTo>
                    <a:pt x="111" y="71"/>
                  </a:lnTo>
                  <a:lnTo>
                    <a:pt x="108" y="73"/>
                  </a:lnTo>
                  <a:lnTo>
                    <a:pt x="106" y="74"/>
                  </a:lnTo>
                  <a:lnTo>
                    <a:pt x="107" y="72"/>
                  </a:lnTo>
                  <a:lnTo>
                    <a:pt x="111" y="67"/>
                  </a:lnTo>
                  <a:lnTo>
                    <a:pt x="112" y="61"/>
                  </a:lnTo>
                  <a:lnTo>
                    <a:pt x="114" y="58"/>
                  </a:lnTo>
                  <a:lnTo>
                    <a:pt x="119" y="55"/>
                  </a:lnTo>
                  <a:lnTo>
                    <a:pt x="121" y="53"/>
                  </a:lnTo>
                  <a:lnTo>
                    <a:pt x="125" y="50"/>
                  </a:lnTo>
                  <a:lnTo>
                    <a:pt x="131" y="44"/>
                  </a:lnTo>
                  <a:lnTo>
                    <a:pt x="133" y="42"/>
                  </a:lnTo>
                  <a:lnTo>
                    <a:pt x="146" y="46"/>
                  </a:lnTo>
                  <a:lnTo>
                    <a:pt x="150" y="46"/>
                  </a:lnTo>
                  <a:lnTo>
                    <a:pt x="149" y="47"/>
                  </a:lnTo>
                  <a:lnTo>
                    <a:pt x="147" y="47"/>
                  </a:lnTo>
                  <a:lnTo>
                    <a:pt x="145" y="48"/>
                  </a:lnTo>
                  <a:lnTo>
                    <a:pt x="144" y="50"/>
                  </a:lnTo>
                  <a:lnTo>
                    <a:pt x="145" y="53"/>
                  </a:lnTo>
                  <a:lnTo>
                    <a:pt x="147" y="53"/>
                  </a:lnTo>
                  <a:lnTo>
                    <a:pt x="149" y="52"/>
                  </a:lnTo>
                  <a:lnTo>
                    <a:pt x="151" y="47"/>
                  </a:lnTo>
                  <a:lnTo>
                    <a:pt x="153" y="42"/>
                  </a:lnTo>
                  <a:lnTo>
                    <a:pt x="154" y="37"/>
                  </a:lnTo>
                  <a:lnTo>
                    <a:pt x="156" y="36"/>
                  </a:lnTo>
                  <a:lnTo>
                    <a:pt x="158" y="35"/>
                  </a:lnTo>
                  <a:lnTo>
                    <a:pt x="163" y="36"/>
                  </a:lnTo>
                  <a:lnTo>
                    <a:pt x="167" y="37"/>
                  </a:lnTo>
                  <a:lnTo>
                    <a:pt x="171" y="37"/>
                  </a:lnTo>
                  <a:lnTo>
                    <a:pt x="182" y="36"/>
                  </a:lnTo>
                  <a:lnTo>
                    <a:pt x="201" y="23"/>
                  </a:lnTo>
                  <a:lnTo>
                    <a:pt x="210" y="20"/>
                  </a:lnTo>
                  <a:lnTo>
                    <a:pt x="216" y="17"/>
                  </a:lnTo>
                  <a:lnTo>
                    <a:pt x="219" y="12"/>
                  </a:lnTo>
                  <a:lnTo>
                    <a:pt x="220" y="8"/>
                  </a:lnTo>
                  <a:lnTo>
                    <a:pt x="223" y="6"/>
                  </a:lnTo>
                  <a:lnTo>
                    <a:pt x="226" y="6"/>
                  </a:lnTo>
                  <a:lnTo>
                    <a:pt x="227" y="4"/>
                  </a:lnTo>
                  <a:lnTo>
                    <a:pt x="227" y="3"/>
                  </a:lnTo>
                  <a:lnTo>
                    <a:pt x="234" y="0"/>
                  </a:lnTo>
                  <a:lnTo>
                    <a:pt x="237" y="0"/>
                  </a:lnTo>
                  <a:lnTo>
                    <a:pt x="240" y="0"/>
                  </a:lnTo>
                  <a:lnTo>
                    <a:pt x="248" y="3"/>
                  </a:lnTo>
                  <a:lnTo>
                    <a:pt x="251" y="8"/>
                  </a:lnTo>
                  <a:lnTo>
                    <a:pt x="252" y="12"/>
                  </a:lnTo>
                  <a:lnTo>
                    <a:pt x="247" y="16"/>
                  </a:lnTo>
                  <a:lnTo>
                    <a:pt x="246" y="1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2" name="Freeform 1392">
              <a:extLst>
                <a:ext uri="{FF2B5EF4-FFF2-40B4-BE49-F238E27FC236}">
                  <a16:creationId xmlns="" xmlns:a16="http://schemas.microsoft.com/office/drawing/2014/main" id="{F13AEDE0-DCA8-1729-1E7B-471F0A0FA808}"/>
                </a:ext>
              </a:extLst>
            </p:cNvPr>
            <p:cNvSpPr>
              <a:spLocks noChangeArrowheads="1"/>
            </p:cNvSpPr>
            <p:nvPr/>
          </p:nvSpPr>
          <p:spPr bwMode="auto">
            <a:xfrm>
              <a:off x="5122006" y="9841888"/>
              <a:ext cx="5497" cy="5497"/>
            </a:xfrm>
            <a:custGeom>
              <a:avLst/>
              <a:gdLst>
                <a:gd name="T0" fmla="*/ 3 w 4"/>
                <a:gd name="T1" fmla="*/ 4 h 6"/>
                <a:gd name="T2" fmla="*/ 2 w 4"/>
                <a:gd name="T3" fmla="*/ 5 h 6"/>
                <a:gd name="T4" fmla="*/ 0 w 4"/>
                <a:gd name="T5" fmla="*/ 3 h 6"/>
                <a:gd name="T6" fmla="*/ 0 w 4"/>
                <a:gd name="T7" fmla="*/ 1 h 6"/>
                <a:gd name="T8" fmla="*/ 1 w 4"/>
                <a:gd name="T9" fmla="*/ 0 h 6"/>
                <a:gd name="T10" fmla="*/ 2 w 4"/>
                <a:gd name="T11" fmla="*/ 1 h 6"/>
                <a:gd name="T12" fmla="*/ 3 w 4"/>
                <a:gd name="T13" fmla="*/ 1 h 6"/>
                <a:gd name="T14" fmla="*/ 3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4"/>
                  </a:moveTo>
                  <a:lnTo>
                    <a:pt x="2" y="5"/>
                  </a:lnTo>
                  <a:lnTo>
                    <a:pt x="0" y="3"/>
                  </a:lnTo>
                  <a:lnTo>
                    <a:pt x="0" y="1"/>
                  </a:lnTo>
                  <a:lnTo>
                    <a:pt x="1" y="0"/>
                  </a:lnTo>
                  <a:lnTo>
                    <a:pt x="2" y="1"/>
                  </a:lnTo>
                  <a:lnTo>
                    <a:pt x="3" y="1"/>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3" name="Freeform 1394">
              <a:extLst>
                <a:ext uri="{FF2B5EF4-FFF2-40B4-BE49-F238E27FC236}">
                  <a16:creationId xmlns="" xmlns:a16="http://schemas.microsoft.com/office/drawing/2014/main" id="{46894D91-7499-82F6-3483-9CC082DED1CB}"/>
                </a:ext>
              </a:extLst>
            </p:cNvPr>
            <p:cNvSpPr>
              <a:spLocks noChangeArrowheads="1"/>
            </p:cNvSpPr>
            <p:nvPr/>
          </p:nvSpPr>
          <p:spPr bwMode="auto">
            <a:xfrm>
              <a:off x="4814275" y="9501186"/>
              <a:ext cx="131885" cy="126391"/>
            </a:xfrm>
            <a:custGeom>
              <a:avLst/>
              <a:gdLst>
                <a:gd name="T0" fmla="*/ 74 w 108"/>
                <a:gd name="T1" fmla="*/ 12 h 101"/>
                <a:gd name="T2" fmla="*/ 82 w 108"/>
                <a:gd name="T3" fmla="*/ 28 h 101"/>
                <a:gd name="T4" fmla="*/ 97 w 108"/>
                <a:gd name="T5" fmla="*/ 46 h 101"/>
                <a:gd name="T6" fmla="*/ 105 w 108"/>
                <a:gd name="T7" fmla="*/ 51 h 101"/>
                <a:gd name="T8" fmla="*/ 106 w 108"/>
                <a:gd name="T9" fmla="*/ 53 h 101"/>
                <a:gd name="T10" fmla="*/ 101 w 108"/>
                <a:gd name="T11" fmla="*/ 53 h 101"/>
                <a:gd name="T12" fmla="*/ 97 w 108"/>
                <a:gd name="T13" fmla="*/ 54 h 101"/>
                <a:gd name="T14" fmla="*/ 95 w 108"/>
                <a:gd name="T15" fmla="*/ 56 h 101"/>
                <a:gd name="T16" fmla="*/ 96 w 108"/>
                <a:gd name="T17" fmla="*/ 68 h 101"/>
                <a:gd name="T18" fmla="*/ 101 w 108"/>
                <a:gd name="T19" fmla="*/ 73 h 101"/>
                <a:gd name="T20" fmla="*/ 96 w 108"/>
                <a:gd name="T21" fmla="*/ 76 h 101"/>
                <a:gd name="T22" fmla="*/ 98 w 108"/>
                <a:gd name="T23" fmla="*/ 84 h 101"/>
                <a:gd name="T24" fmla="*/ 93 w 108"/>
                <a:gd name="T25" fmla="*/ 90 h 101"/>
                <a:gd name="T26" fmla="*/ 94 w 108"/>
                <a:gd name="T27" fmla="*/ 94 h 101"/>
                <a:gd name="T28" fmla="*/ 96 w 108"/>
                <a:gd name="T29" fmla="*/ 100 h 101"/>
                <a:gd name="T30" fmla="*/ 89 w 108"/>
                <a:gd name="T31" fmla="*/ 91 h 101"/>
                <a:gd name="T32" fmla="*/ 84 w 108"/>
                <a:gd name="T33" fmla="*/ 81 h 101"/>
                <a:gd name="T34" fmla="*/ 79 w 108"/>
                <a:gd name="T35" fmla="*/ 83 h 101"/>
                <a:gd name="T36" fmla="*/ 83 w 108"/>
                <a:gd name="T37" fmla="*/ 89 h 101"/>
                <a:gd name="T38" fmla="*/ 75 w 108"/>
                <a:gd name="T39" fmla="*/ 88 h 101"/>
                <a:gd name="T40" fmla="*/ 72 w 108"/>
                <a:gd name="T41" fmla="*/ 79 h 101"/>
                <a:gd name="T42" fmla="*/ 72 w 108"/>
                <a:gd name="T43" fmla="*/ 69 h 101"/>
                <a:gd name="T44" fmla="*/ 57 w 108"/>
                <a:gd name="T45" fmla="*/ 58 h 101"/>
                <a:gd name="T46" fmla="*/ 42 w 108"/>
                <a:gd name="T47" fmla="*/ 52 h 101"/>
                <a:gd name="T48" fmla="*/ 40 w 108"/>
                <a:gd name="T49" fmla="*/ 45 h 101"/>
                <a:gd name="T50" fmla="*/ 22 w 108"/>
                <a:gd name="T51" fmla="*/ 32 h 101"/>
                <a:gd name="T52" fmla="*/ 21 w 108"/>
                <a:gd name="T53" fmla="*/ 35 h 101"/>
                <a:gd name="T54" fmla="*/ 32 w 108"/>
                <a:gd name="T55" fmla="*/ 42 h 101"/>
                <a:gd name="T56" fmla="*/ 27 w 108"/>
                <a:gd name="T57" fmla="*/ 49 h 101"/>
                <a:gd name="T58" fmla="*/ 24 w 108"/>
                <a:gd name="T59" fmla="*/ 51 h 101"/>
                <a:gd name="T60" fmla="*/ 7 w 108"/>
                <a:gd name="T61" fmla="*/ 40 h 101"/>
                <a:gd name="T62" fmla="*/ 2 w 108"/>
                <a:gd name="T63" fmla="*/ 26 h 101"/>
                <a:gd name="T64" fmla="*/ 7 w 108"/>
                <a:gd name="T65" fmla="*/ 16 h 101"/>
                <a:gd name="T66" fmla="*/ 2 w 108"/>
                <a:gd name="T67" fmla="*/ 11 h 101"/>
                <a:gd name="T68" fmla="*/ 5 w 108"/>
                <a:gd name="T69" fmla="*/ 7 h 101"/>
                <a:gd name="T70" fmla="*/ 5 w 108"/>
                <a:gd name="T71" fmla="*/ 4 h 101"/>
                <a:gd name="T72" fmla="*/ 8 w 108"/>
                <a:gd name="T73" fmla="*/ 1 h 101"/>
                <a:gd name="T74" fmla="*/ 11 w 108"/>
                <a:gd name="T75" fmla="*/ 1 h 101"/>
                <a:gd name="T76" fmla="*/ 32 w 108"/>
                <a:gd name="T77" fmla="*/ 8 h 101"/>
                <a:gd name="T78" fmla="*/ 40 w 108"/>
                <a:gd name="T79" fmla="*/ 4 h 101"/>
                <a:gd name="T80" fmla="*/ 49 w 108"/>
                <a:gd name="T81" fmla="*/ 7 h 101"/>
                <a:gd name="T82" fmla="*/ 54 w 108"/>
                <a:gd name="T83" fmla="*/ 12 h 101"/>
                <a:gd name="T84" fmla="*/ 63 w 108"/>
                <a:gd name="T85" fmla="*/ 15 h 101"/>
                <a:gd name="T86" fmla="*/ 71 w 108"/>
                <a:gd name="T8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1">
                  <a:moveTo>
                    <a:pt x="72" y="8"/>
                  </a:moveTo>
                  <a:lnTo>
                    <a:pt x="73" y="10"/>
                  </a:lnTo>
                  <a:lnTo>
                    <a:pt x="74" y="12"/>
                  </a:lnTo>
                  <a:lnTo>
                    <a:pt x="74" y="15"/>
                  </a:lnTo>
                  <a:lnTo>
                    <a:pt x="78" y="23"/>
                  </a:lnTo>
                  <a:lnTo>
                    <a:pt x="82" y="28"/>
                  </a:lnTo>
                  <a:lnTo>
                    <a:pt x="89" y="37"/>
                  </a:lnTo>
                  <a:lnTo>
                    <a:pt x="91" y="38"/>
                  </a:lnTo>
                  <a:lnTo>
                    <a:pt x="97" y="46"/>
                  </a:lnTo>
                  <a:lnTo>
                    <a:pt x="99" y="47"/>
                  </a:lnTo>
                  <a:lnTo>
                    <a:pt x="100" y="49"/>
                  </a:lnTo>
                  <a:lnTo>
                    <a:pt x="105" y="51"/>
                  </a:lnTo>
                  <a:lnTo>
                    <a:pt x="107" y="52"/>
                  </a:lnTo>
                  <a:lnTo>
                    <a:pt x="106" y="53"/>
                  </a:lnTo>
                  <a:lnTo>
                    <a:pt x="106" y="53"/>
                  </a:lnTo>
                  <a:lnTo>
                    <a:pt x="105" y="54"/>
                  </a:lnTo>
                  <a:lnTo>
                    <a:pt x="104" y="54"/>
                  </a:lnTo>
                  <a:lnTo>
                    <a:pt x="101" y="53"/>
                  </a:lnTo>
                  <a:lnTo>
                    <a:pt x="99" y="51"/>
                  </a:lnTo>
                  <a:lnTo>
                    <a:pt x="98" y="52"/>
                  </a:lnTo>
                  <a:lnTo>
                    <a:pt x="97" y="54"/>
                  </a:lnTo>
                  <a:lnTo>
                    <a:pt x="96" y="55"/>
                  </a:lnTo>
                  <a:lnTo>
                    <a:pt x="95" y="55"/>
                  </a:lnTo>
                  <a:lnTo>
                    <a:pt x="95" y="56"/>
                  </a:lnTo>
                  <a:lnTo>
                    <a:pt x="95" y="62"/>
                  </a:lnTo>
                  <a:lnTo>
                    <a:pt x="95" y="68"/>
                  </a:lnTo>
                  <a:lnTo>
                    <a:pt x="96" y="68"/>
                  </a:lnTo>
                  <a:lnTo>
                    <a:pt x="100" y="71"/>
                  </a:lnTo>
                  <a:lnTo>
                    <a:pt x="101" y="72"/>
                  </a:lnTo>
                  <a:lnTo>
                    <a:pt x="101" y="73"/>
                  </a:lnTo>
                  <a:lnTo>
                    <a:pt x="101" y="74"/>
                  </a:lnTo>
                  <a:lnTo>
                    <a:pt x="99" y="75"/>
                  </a:lnTo>
                  <a:lnTo>
                    <a:pt x="96" y="76"/>
                  </a:lnTo>
                  <a:lnTo>
                    <a:pt x="95" y="79"/>
                  </a:lnTo>
                  <a:lnTo>
                    <a:pt x="97" y="82"/>
                  </a:lnTo>
                  <a:lnTo>
                    <a:pt x="98" y="84"/>
                  </a:lnTo>
                  <a:lnTo>
                    <a:pt x="98" y="87"/>
                  </a:lnTo>
                  <a:lnTo>
                    <a:pt x="97" y="88"/>
                  </a:lnTo>
                  <a:lnTo>
                    <a:pt x="93" y="90"/>
                  </a:lnTo>
                  <a:lnTo>
                    <a:pt x="91" y="92"/>
                  </a:lnTo>
                  <a:lnTo>
                    <a:pt x="91" y="92"/>
                  </a:lnTo>
                  <a:lnTo>
                    <a:pt x="94" y="94"/>
                  </a:lnTo>
                  <a:lnTo>
                    <a:pt x="95" y="96"/>
                  </a:lnTo>
                  <a:lnTo>
                    <a:pt x="96" y="99"/>
                  </a:lnTo>
                  <a:lnTo>
                    <a:pt x="96" y="100"/>
                  </a:lnTo>
                  <a:lnTo>
                    <a:pt x="94" y="96"/>
                  </a:lnTo>
                  <a:lnTo>
                    <a:pt x="91" y="94"/>
                  </a:lnTo>
                  <a:lnTo>
                    <a:pt x="89" y="91"/>
                  </a:lnTo>
                  <a:lnTo>
                    <a:pt x="89" y="86"/>
                  </a:lnTo>
                  <a:lnTo>
                    <a:pt x="87" y="84"/>
                  </a:lnTo>
                  <a:lnTo>
                    <a:pt x="84" y="81"/>
                  </a:lnTo>
                  <a:lnTo>
                    <a:pt x="80" y="79"/>
                  </a:lnTo>
                  <a:lnTo>
                    <a:pt x="77" y="80"/>
                  </a:lnTo>
                  <a:lnTo>
                    <a:pt x="79" y="83"/>
                  </a:lnTo>
                  <a:lnTo>
                    <a:pt x="83" y="86"/>
                  </a:lnTo>
                  <a:lnTo>
                    <a:pt x="84" y="87"/>
                  </a:lnTo>
                  <a:lnTo>
                    <a:pt x="83" y="89"/>
                  </a:lnTo>
                  <a:lnTo>
                    <a:pt x="80" y="89"/>
                  </a:lnTo>
                  <a:lnTo>
                    <a:pt x="78" y="89"/>
                  </a:lnTo>
                  <a:lnTo>
                    <a:pt x="75" y="88"/>
                  </a:lnTo>
                  <a:lnTo>
                    <a:pt x="73" y="87"/>
                  </a:lnTo>
                  <a:lnTo>
                    <a:pt x="69" y="83"/>
                  </a:lnTo>
                  <a:lnTo>
                    <a:pt x="72" y="79"/>
                  </a:lnTo>
                  <a:lnTo>
                    <a:pt x="73" y="77"/>
                  </a:lnTo>
                  <a:lnTo>
                    <a:pt x="73" y="71"/>
                  </a:lnTo>
                  <a:lnTo>
                    <a:pt x="72" y="69"/>
                  </a:lnTo>
                  <a:lnTo>
                    <a:pt x="69" y="65"/>
                  </a:lnTo>
                  <a:lnTo>
                    <a:pt x="64" y="62"/>
                  </a:lnTo>
                  <a:lnTo>
                    <a:pt x="57" y="58"/>
                  </a:lnTo>
                  <a:lnTo>
                    <a:pt x="54" y="55"/>
                  </a:lnTo>
                  <a:lnTo>
                    <a:pt x="45" y="54"/>
                  </a:lnTo>
                  <a:lnTo>
                    <a:pt x="42" y="52"/>
                  </a:lnTo>
                  <a:lnTo>
                    <a:pt x="39" y="49"/>
                  </a:lnTo>
                  <a:lnTo>
                    <a:pt x="39" y="48"/>
                  </a:lnTo>
                  <a:lnTo>
                    <a:pt x="40" y="45"/>
                  </a:lnTo>
                  <a:lnTo>
                    <a:pt x="38" y="42"/>
                  </a:lnTo>
                  <a:lnTo>
                    <a:pt x="28" y="34"/>
                  </a:lnTo>
                  <a:lnTo>
                    <a:pt x="22" y="32"/>
                  </a:lnTo>
                  <a:lnTo>
                    <a:pt x="21" y="31"/>
                  </a:lnTo>
                  <a:lnTo>
                    <a:pt x="20" y="30"/>
                  </a:lnTo>
                  <a:lnTo>
                    <a:pt x="21" y="35"/>
                  </a:lnTo>
                  <a:lnTo>
                    <a:pt x="24" y="38"/>
                  </a:lnTo>
                  <a:lnTo>
                    <a:pt x="30" y="40"/>
                  </a:lnTo>
                  <a:lnTo>
                    <a:pt x="32" y="42"/>
                  </a:lnTo>
                  <a:lnTo>
                    <a:pt x="32" y="44"/>
                  </a:lnTo>
                  <a:lnTo>
                    <a:pt x="28" y="48"/>
                  </a:lnTo>
                  <a:lnTo>
                    <a:pt x="27" y="49"/>
                  </a:lnTo>
                  <a:lnTo>
                    <a:pt x="26" y="51"/>
                  </a:lnTo>
                  <a:lnTo>
                    <a:pt x="25" y="52"/>
                  </a:lnTo>
                  <a:lnTo>
                    <a:pt x="24" y="51"/>
                  </a:lnTo>
                  <a:lnTo>
                    <a:pt x="19" y="44"/>
                  </a:lnTo>
                  <a:lnTo>
                    <a:pt x="8" y="42"/>
                  </a:lnTo>
                  <a:lnTo>
                    <a:pt x="7" y="40"/>
                  </a:lnTo>
                  <a:lnTo>
                    <a:pt x="3" y="34"/>
                  </a:lnTo>
                  <a:lnTo>
                    <a:pt x="2" y="29"/>
                  </a:lnTo>
                  <a:lnTo>
                    <a:pt x="2" y="26"/>
                  </a:lnTo>
                  <a:lnTo>
                    <a:pt x="6" y="20"/>
                  </a:lnTo>
                  <a:lnTo>
                    <a:pt x="7" y="18"/>
                  </a:lnTo>
                  <a:lnTo>
                    <a:pt x="7" y="16"/>
                  </a:lnTo>
                  <a:lnTo>
                    <a:pt x="7" y="14"/>
                  </a:lnTo>
                  <a:lnTo>
                    <a:pt x="6" y="13"/>
                  </a:lnTo>
                  <a:lnTo>
                    <a:pt x="2" y="11"/>
                  </a:lnTo>
                  <a:lnTo>
                    <a:pt x="0" y="9"/>
                  </a:lnTo>
                  <a:lnTo>
                    <a:pt x="0" y="8"/>
                  </a:lnTo>
                  <a:lnTo>
                    <a:pt x="5" y="7"/>
                  </a:lnTo>
                  <a:lnTo>
                    <a:pt x="5" y="4"/>
                  </a:lnTo>
                  <a:lnTo>
                    <a:pt x="5" y="4"/>
                  </a:lnTo>
                  <a:lnTo>
                    <a:pt x="5" y="4"/>
                  </a:lnTo>
                  <a:lnTo>
                    <a:pt x="6" y="3"/>
                  </a:lnTo>
                  <a:lnTo>
                    <a:pt x="7" y="3"/>
                  </a:lnTo>
                  <a:lnTo>
                    <a:pt x="8" y="1"/>
                  </a:lnTo>
                  <a:lnTo>
                    <a:pt x="9" y="0"/>
                  </a:lnTo>
                  <a:lnTo>
                    <a:pt x="10" y="0"/>
                  </a:lnTo>
                  <a:lnTo>
                    <a:pt x="11" y="1"/>
                  </a:lnTo>
                  <a:lnTo>
                    <a:pt x="17" y="2"/>
                  </a:lnTo>
                  <a:lnTo>
                    <a:pt x="23" y="5"/>
                  </a:lnTo>
                  <a:lnTo>
                    <a:pt x="32" y="8"/>
                  </a:lnTo>
                  <a:lnTo>
                    <a:pt x="35" y="5"/>
                  </a:lnTo>
                  <a:lnTo>
                    <a:pt x="38" y="4"/>
                  </a:lnTo>
                  <a:lnTo>
                    <a:pt x="40" y="4"/>
                  </a:lnTo>
                  <a:lnTo>
                    <a:pt x="45" y="6"/>
                  </a:lnTo>
                  <a:lnTo>
                    <a:pt x="48" y="7"/>
                  </a:lnTo>
                  <a:lnTo>
                    <a:pt x="49" y="7"/>
                  </a:lnTo>
                  <a:lnTo>
                    <a:pt x="52" y="9"/>
                  </a:lnTo>
                  <a:lnTo>
                    <a:pt x="54" y="11"/>
                  </a:lnTo>
                  <a:lnTo>
                    <a:pt x="54" y="12"/>
                  </a:lnTo>
                  <a:lnTo>
                    <a:pt x="55" y="13"/>
                  </a:lnTo>
                  <a:lnTo>
                    <a:pt x="57" y="13"/>
                  </a:lnTo>
                  <a:lnTo>
                    <a:pt x="63" y="15"/>
                  </a:lnTo>
                  <a:lnTo>
                    <a:pt x="66" y="14"/>
                  </a:lnTo>
                  <a:lnTo>
                    <a:pt x="70" y="13"/>
                  </a:lnTo>
                  <a:lnTo>
                    <a:pt x="71" y="11"/>
                  </a:lnTo>
                  <a:lnTo>
                    <a:pt x="72" y="8"/>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4" name="Freeform 1396">
              <a:extLst>
                <a:ext uri="{FF2B5EF4-FFF2-40B4-BE49-F238E27FC236}">
                  <a16:creationId xmlns="" xmlns:a16="http://schemas.microsoft.com/office/drawing/2014/main" id="{2B2056D3-E398-4EB0-9EE4-3C1427944499}"/>
                </a:ext>
              </a:extLst>
            </p:cNvPr>
            <p:cNvSpPr>
              <a:spLocks noChangeArrowheads="1"/>
            </p:cNvSpPr>
            <p:nvPr/>
          </p:nvSpPr>
          <p:spPr bwMode="auto">
            <a:xfrm>
              <a:off x="4858237" y="9001125"/>
              <a:ext cx="428625" cy="142875"/>
            </a:xfrm>
            <a:custGeom>
              <a:avLst/>
              <a:gdLst>
                <a:gd name="T0" fmla="*/ 58 w 345"/>
                <a:gd name="T1" fmla="*/ 60 h 116"/>
                <a:gd name="T2" fmla="*/ 59 w 345"/>
                <a:gd name="T3" fmla="*/ 57 h 116"/>
                <a:gd name="T4" fmla="*/ 61 w 345"/>
                <a:gd name="T5" fmla="*/ 44 h 116"/>
                <a:gd name="T6" fmla="*/ 74 w 345"/>
                <a:gd name="T7" fmla="*/ 55 h 116"/>
                <a:gd name="T8" fmla="*/ 227 w 345"/>
                <a:gd name="T9" fmla="*/ 42 h 116"/>
                <a:gd name="T10" fmla="*/ 228 w 345"/>
                <a:gd name="T11" fmla="*/ 39 h 116"/>
                <a:gd name="T12" fmla="*/ 223 w 345"/>
                <a:gd name="T13" fmla="*/ 38 h 116"/>
                <a:gd name="T14" fmla="*/ 221 w 345"/>
                <a:gd name="T15" fmla="*/ 31 h 116"/>
                <a:gd name="T16" fmla="*/ 224 w 345"/>
                <a:gd name="T17" fmla="*/ 37 h 116"/>
                <a:gd name="T18" fmla="*/ 213 w 345"/>
                <a:gd name="T19" fmla="*/ 29 h 116"/>
                <a:gd name="T20" fmla="*/ 217 w 345"/>
                <a:gd name="T21" fmla="*/ 29 h 116"/>
                <a:gd name="T22" fmla="*/ 206 w 345"/>
                <a:gd name="T23" fmla="*/ 23 h 116"/>
                <a:gd name="T24" fmla="*/ 208 w 345"/>
                <a:gd name="T25" fmla="*/ 27 h 116"/>
                <a:gd name="T26" fmla="*/ 198 w 345"/>
                <a:gd name="T27" fmla="*/ 24 h 116"/>
                <a:gd name="T28" fmla="*/ 170 w 345"/>
                <a:gd name="T29" fmla="*/ 14 h 116"/>
                <a:gd name="T30" fmla="*/ 98 w 345"/>
                <a:gd name="T31" fmla="*/ 2 h 116"/>
                <a:gd name="T32" fmla="*/ 119 w 345"/>
                <a:gd name="T33" fmla="*/ 5 h 116"/>
                <a:gd name="T34" fmla="*/ 139 w 345"/>
                <a:gd name="T35" fmla="*/ 7 h 116"/>
                <a:gd name="T36" fmla="*/ 154 w 345"/>
                <a:gd name="T37" fmla="*/ 9 h 116"/>
                <a:gd name="T38" fmla="*/ 167 w 345"/>
                <a:gd name="T39" fmla="*/ 16 h 116"/>
                <a:gd name="T40" fmla="*/ 183 w 345"/>
                <a:gd name="T41" fmla="*/ 29 h 116"/>
                <a:gd name="T42" fmla="*/ 198 w 345"/>
                <a:gd name="T43" fmla="*/ 29 h 116"/>
                <a:gd name="T44" fmla="*/ 235 w 345"/>
                <a:gd name="T45" fmla="*/ 49 h 116"/>
                <a:gd name="T46" fmla="*/ 236 w 345"/>
                <a:gd name="T47" fmla="*/ 46 h 116"/>
                <a:gd name="T48" fmla="*/ 247 w 345"/>
                <a:gd name="T49" fmla="*/ 55 h 116"/>
                <a:gd name="T50" fmla="*/ 246 w 345"/>
                <a:gd name="T51" fmla="*/ 60 h 116"/>
                <a:gd name="T52" fmla="*/ 257 w 345"/>
                <a:gd name="T53" fmla="*/ 63 h 116"/>
                <a:gd name="T54" fmla="*/ 264 w 345"/>
                <a:gd name="T55" fmla="*/ 66 h 116"/>
                <a:gd name="T56" fmla="*/ 288 w 345"/>
                <a:gd name="T57" fmla="*/ 72 h 116"/>
                <a:gd name="T58" fmla="*/ 295 w 345"/>
                <a:gd name="T59" fmla="*/ 79 h 116"/>
                <a:gd name="T60" fmla="*/ 293 w 345"/>
                <a:gd name="T61" fmla="*/ 85 h 116"/>
                <a:gd name="T62" fmla="*/ 317 w 345"/>
                <a:gd name="T63" fmla="*/ 87 h 116"/>
                <a:gd name="T64" fmla="*/ 336 w 345"/>
                <a:gd name="T65" fmla="*/ 99 h 116"/>
                <a:gd name="T66" fmla="*/ 344 w 345"/>
                <a:gd name="T67" fmla="*/ 102 h 116"/>
                <a:gd name="T68" fmla="*/ 328 w 345"/>
                <a:gd name="T69" fmla="*/ 108 h 116"/>
                <a:gd name="T70" fmla="*/ 312 w 345"/>
                <a:gd name="T71" fmla="*/ 112 h 116"/>
                <a:gd name="T72" fmla="*/ 307 w 345"/>
                <a:gd name="T73" fmla="*/ 114 h 116"/>
                <a:gd name="T74" fmla="*/ 276 w 345"/>
                <a:gd name="T75" fmla="*/ 110 h 116"/>
                <a:gd name="T76" fmla="*/ 246 w 345"/>
                <a:gd name="T77" fmla="*/ 114 h 116"/>
                <a:gd name="T78" fmla="*/ 248 w 345"/>
                <a:gd name="T79" fmla="*/ 98 h 116"/>
                <a:gd name="T80" fmla="*/ 246 w 345"/>
                <a:gd name="T81" fmla="*/ 89 h 116"/>
                <a:gd name="T82" fmla="*/ 225 w 345"/>
                <a:gd name="T83" fmla="*/ 85 h 116"/>
                <a:gd name="T84" fmla="*/ 206 w 345"/>
                <a:gd name="T85" fmla="*/ 76 h 116"/>
                <a:gd name="T86" fmla="*/ 197 w 345"/>
                <a:gd name="T87" fmla="*/ 55 h 116"/>
                <a:gd name="T88" fmla="*/ 159 w 345"/>
                <a:gd name="T89" fmla="*/ 51 h 116"/>
                <a:gd name="T90" fmla="*/ 141 w 345"/>
                <a:gd name="T91" fmla="*/ 38 h 116"/>
                <a:gd name="T92" fmla="*/ 122 w 345"/>
                <a:gd name="T93" fmla="*/ 38 h 116"/>
                <a:gd name="T94" fmla="*/ 118 w 345"/>
                <a:gd name="T95" fmla="*/ 37 h 116"/>
                <a:gd name="T96" fmla="*/ 97 w 345"/>
                <a:gd name="T97" fmla="*/ 35 h 116"/>
                <a:gd name="T98" fmla="*/ 102 w 345"/>
                <a:gd name="T99" fmla="*/ 25 h 116"/>
                <a:gd name="T100" fmla="*/ 97 w 345"/>
                <a:gd name="T101" fmla="*/ 19 h 116"/>
                <a:gd name="T102" fmla="*/ 60 w 345"/>
                <a:gd name="T103" fmla="*/ 24 h 116"/>
                <a:gd name="T104" fmla="*/ 48 w 345"/>
                <a:gd name="T105" fmla="*/ 34 h 116"/>
                <a:gd name="T106" fmla="*/ 39 w 345"/>
                <a:gd name="T107" fmla="*/ 35 h 116"/>
                <a:gd name="T108" fmla="*/ 28 w 345"/>
                <a:gd name="T109" fmla="*/ 44 h 116"/>
                <a:gd name="T110" fmla="*/ 13 w 345"/>
                <a:gd name="T111" fmla="*/ 47 h 116"/>
                <a:gd name="T112" fmla="*/ 3 w 345"/>
                <a:gd name="T113" fmla="*/ 47 h 116"/>
                <a:gd name="T114" fmla="*/ 12 w 345"/>
                <a:gd name="T115" fmla="*/ 40 h 116"/>
                <a:gd name="T116" fmla="*/ 17 w 345"/>
                <a:gd name="T117" fmla="*/ 29 h 116"/>
                <a:gd name="T118" fmla="*/ 55 w 345"/>
                <a:gd name="T119" fmla="*/ 8 h 116"/>
                <a:gd name="T120" fmla="*/ 98 w 345"/>
                <a:gd name="T12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116">
                  <a:moveTo>
                    <a:pt x="75" y="57"/>
                  </a:moveTo>
                  <a:lnTo>
                    <a:pt x="72" y="58"/>
                  </a:lnTo>
                  <a:lnTo>
                    <a:pt x="65" y="61"/>
                  </a:lnTo>
                  <a:lnTo>
                    <a:pt x="62" y="61"/>
                  </a:lnTo>
                  <a:lnTo>
                    <a:pt x="58" y="60"/>
                  </a:lnTo>
                  <a:lnTo>
                    <a:pt x="56" y="58"/>
                  </a:lnTo>
                  <a:lnTo>
                    <a:pt x="55" y="55"/>
                  </a:lnTo>
                  <a:lnTo>
                    <a:pt x="55" y="55"/>
                  </a:lnTo>
                  <a:lnTo>
                    <a:pt x="57" y="56"/>
                  </a:lnTo>
                  <a:lnTo>
                    <a:pt x="59" y="57"/>
                  </a:lnTo>
                  <a:lnTo>
                    <a:pt x="60" y="57"/>
                  </a:lnTo>
                  <a:lnTo>
                    <a:pt x="61" y="55"/>
                  </a:lnTo>
                  <a:lnTo>
                    <a:pt x="58" y="49"/>
                  </a:lnTo>
                  <a:lnTo>
                    <a:pt x="58" y="47"/>
                  </a:lnTo>
                  <a:lnTo>
                    <a:pt x="61" y="44"/>
                  </a:lnTo>
                  <a:lnTo>
                    <a:pt x="69" y="45"/>
                  </a:lnTo>
                  <a:lnTo>
                    <a:pt x="70" y="46"/>
                  </a:lnTo>
                  <a:lnTo>
                    <a:pt x="70" y="48"/>
                  </a:lnTo>
                  <a:lnTo>
                    <a:pt x="72" y="50"/>
                  </a:lnTo>
                  <a:lnTo>
                    <a:pt x="74" y="55"/>
                  </a:lnTo>
                  <a:lnTo>
                    <a:pt x="75" y="57"/>
                  </a:lnTo>
                  <a:close/>
                  <a:moveTo>
                    <a:pt x="231" y="43"/>
                  </a:moveTo>
                  <a:lnTo>
                    <a:pt x="230" y="44"/>
                  </a:lnTo>
                  <a:lnTo>
                    <a:pt x="228" y="42"/>
                  </a:lnTo>
                  <a:lnTo>
                    <a:pt x="227" y="42"/>
                  </a:lnTo>
                  <a:lnTo>
                    <a:pt x="226" y="42"/>
                  </a:lnTo>
                  <a:lnTo>
                    <a:pt x="223" y="40"/>
                  </a:lnTo>
                  <a:lnTo>
                    <a:pt x="223" y="39"/>
                  </a:lnTo>
                  <a:lnTo>
                    <a:pt x="225" y="38"/>
                  </a:lnTo>
                  <a:lnTo>
                    <a:pt x="228" y="39"/>
                  </a:lnTo>
                  <a:lnTo>
                    <a:pt x="232" y="40"/>
                  </a:lnTo>
                  <a:lnTo>
                    <a:pt x="232" y="42"/>
                  </a:lnTo>
                  <a:lnTo>
                    <a:pt x="231" y="43"/>
                  </a:lnTo>
                  <a:close/>
                  <a:moveTo>
                    <a:pt x="224" y="37"/>
                  </a:moveTo>
                  <a:lnTo>
                    <a:pt x="223" y="38"/>
                  </a:lnTo>
                  <a:lnTo>
                    <a:pt x="220" y="36"/>
                  </a:lnTo>
                  <a:lnTo>
                    <a:pt x="219" y="35"/>
                  </a:lnTo>
                  <a:lnTo>
                    <a:pt x="220" y="33"/>
                  </a:lnTo>
                  <a:lnTo>
                    <a:pt x="220" y="31"/>
                  </a:lnTo>
                  <a:lnTo>
                    <a:pt x="221" y="31"/>
                  </a:lnTo>
                  <a:lnTo>
                    <a:pt x="222" y="33"/>
                  </a:lnTo>
                  <a:lnTo>
                    <a:pt x="224" y="35"/>
                  </a:lnTo>
                  <a:lnTo>
                    <a:pt x="224" y="35"/>
                  </a:lnTo>
                  <a:lnTo>
                    <a:pt x="225" y="36"/>
                  </a:lnTo>
                  <a:lnTo>
                    <a:pt x="224" y="37"/>
                  </a:lnTo>
                  <a:close/>
                  <a:moveTo>
                    <a:pt x="220" y="32"/>
                  </a:moveTo>
                  <a:lnTo>
                    <a:pt x="219" y="32"/>
                  </a:lnTo>
                  <a:lnTo>
                    <a:pt x="217" y="31"/>
                  </a:lnTo>
                  <a:lnTo>
                    <a:pt x="215" y="30"/>
                  </a:lnTo>
                  <a:lnTo>
                    <a:pt x="213" y="29"/>
                  </a:lnTo>
                  <a:lnTo>
                    <a:pt x="212" y="28"/>
                  </a:lnTo>
                  <a:lnTo>
                    <a:pt x="212" y="27"/>
                  </a:lnTo>
                  <a:lnTo>
                    <a:pt x="214" y="27"/>
                  </a:lnTo>
                  <a:lnTo>
                    <a:pt x="216" y="27"/>
                  </a:lnTo>
                  <a:lnTo>
                    <a:pt x="217" y="29"/>
                  </a:lnTo>
                  <a:lnTo>
                    <a:pt x="218" y="31"/>
                  </a:lnTo>
                  <a:lnTo>
                    <a:pt x="220" y="32"/>
                  </a:lnTo>
                  <a:close/>
                  <a:moveTo>
                    <a:pt x="200" y="23"/>
                  </a:moveTo>
                  <a:lnTo>
                    <a:pt x="205" y="24"/>
                  </a:lnTo>
                  <a:lnTo>
                    <a:pt x="206" y="23"/>
                  </a:lnTo>
                  <a:lnTo>
                    <a:pt x="207" y="23"/>
                  </a:lnTo>
                  <a:lnTo>
                    <a:pt x="209" y="23"/>
                  </a:lnTo>
                  <a:lnTo>
                    <a:pt x="211" y="26"/>
                  </a:lnTo>
                  <a:lnTo>
                    <a:pt x="209" y="27"/>
                  </a:lnTo>
                  <a:lnTo>
                    <a:pt x="208" y="27"/>
                  </a:lnTo>
                  <a:lnTo>
                    <a:pt x="207" y="26"/>
                  </a:lnTo>
                  <a:lnTo>
                    <a:pt x="202" y="25"/>
                  </a:lnTo>
                  <a:lnTo>
                    <a:pt x="200" y="25"/>
                  </a:lnTo>
                  <a:lnTo>
                    <a:pt x="199" y="24"/>
                  </a:lnTo>
                  <a:lnTo>
                    <a:pt x="198" y="24"/>
                  </a:lnTo>
                  <a:lnTo>
                    <a:pt x="200" y="23"/>
                  </a:lnTo>
                  <a:close/>
                  <a:moveTo>
                    <a:pt x="178" y="19"/>
                  </a:moveTo>
                  <a:lnTo>
                    <a:pt x="178" y="20"/>
                  </a:lnTo>
                  <a:lnTo>
                    <a:pt x="172" y="18"/>
                  </a:lnTo>
                  <a:lnTo>
                    <a:pt x="170" y="14"/>
                  </a:lnTo>
                  <a:lnTo>
                    <a:pt x="168" y="14"/>
                  </a:lnTo>
                  <a:lnTo>
                    <a:pt x="170" y="14"/>
                  </a:lnTo>
                  <a:lnTo>
                    <a:pt x="176" y="18"/>
                  </a:lnTo>
                  <a:lnTo>
                    <a:pt x="178" y="19"/>
                  </a:lnTo>
                  <a:close/>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55" name="Freeform 1397">
              <a:extLst>
                <a:ext uri="{FF2B5EF4-FFF2-40B4-BE49-F238E27FC236}">
                  <a16:creationId xmlns="" xmlns:a16="http://schemas.microsoft.com/office/drawing/2014/main" id="{00D8A000-63A6-6B1B-0C4F-D1E0084AC972}"/>
                </a:ext>
              </a:extLst>
            </p:cNvPr>
            <p:cNvSpPr>
              <a:spLocks noChangeArrowheads="1"/>
            </p:cNvSpPr>
            <p:nvPr/>
          </p:nvSpPr>
          <p:spPr bwMode="auto">
            <a:xfrm>
              <a:off x="4924179" y="9056077"/>
              <a:ext cx="27478" cy="21981"/>
            </a:xfrm>
            <a:custGeom>
              <a:avLst/>
              <a:gdLst>
                <a:gd name="T0" fmla="*/ 20 w 21"/>
                <a:gd name="T1" fmla="*/ 13 h 18"/>
                <a:gd name="T2" fmla="*/ 17 w 21"/>
                <a:gd name="T3" fmla="*/ 14 h 18"/>
                <a:gd name="T4" fmla="*/ 10 w 21"/>
                <a:gd name="T5" fmla="*/ 17 h 18"/>
                <a:gd name="T6" fmla="*/ 7 w 21"/>
                <a:gd name="T7" fmla="*/ 17 h 18"/>
                <a:gd name="T8" fmla="*/ 3 w 21"/>
                <a:gd name="T9" fmla="*/ 16 h 18"/>
                <a:gd name="T10" fmla="*/ 1 w 21"/>
                <a:gd name="T11" fmla="*/ 14 h 18"/>
                <a:gd name="T12" fmla="*/ 0 w 21"/>
                <a:gd name="T13" fmla="*/ 11 h 18"/>
                <a:gd name="T14" fmla="*/ 0 w 21"/>
                <a:gd name="T15" fmla="*/ 11 h 18"/>
                <a:gd name="T16" fmla="*/ 2 w 21"/>
                <a:gd name="T17" fmla="*/ 12 h 18"/>
                <a:gd name="T18" fmla="*/ 4 w 21"/>
                <a:gd name="T19" fmla="*/ 13 h 18"/>
                <a:gd name="T20" fmla="*/ 5 w 21"/>
                <a:gd name="T21" fmla="*/ 13 h 18"/>
                <a:gd name="T22" fmla="*/ 6 w 21"/>
                <a:gd name="T23" fmla="*/ 11 h 18"/>
                <a:gd name="T24" fmla="*/ 3 w 21"/>
                <a:gd name="T25" fmla="*/ 5 h 18"/>
                <a:gd name="T26" fmla="*/ 3 w 21"/>
                <a:gd name="T27" fmla="*/ 3 h 18"/>
                <a:gd name="T28" fmla="*/ 6 w 21"/>
                <a:gd name="T29" fmla="*/ 0 h 18"/>
                <a:gd name="T30" fmla="*/ 14 w 21"/>
                <a:gd name="T31" fmla="*/ 1 h 18"/>
                <a:gd name="T32" fmla="*/ 15 w 21"/>
                <a:gd name="T33" fmla="*/ 2 h 18"/>
                <a:gd name="T34" fmla="*/ 15 w 21"/>
                <a:gd name="T35" fmla="*/ 4 h 18"/>
                <a:gd name="T36" fmla="*/ 17 w 21"/>
                <a:gd name="T37" fmla="*/ 6 h 18"/>
                <a:gd name="T38" fmla="*/ 19 w 21"/>
                <a:gd name="T39" fmla="*/ 11 h 18"/>
                <a:gd name="T40" fmla="*/ 20 w 21"/>
                <a:gd name="T4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8">
                  <a:moveTo>
                    <a:pt x="20" y="13"/>
                  </a:moveTo>
                  <a:lnTo>
                    <a:pt x="17" y="14"/>
                  </a:lnTo>
                  <a:lnTo>
                    <a:pt x="10" y="17"/>
                  </a:lnTo>
                  <a:lnTo>
                    <a:pt x="7" y="17"/>
                  </a:lnTo>
                  <a:lnTo>
                    <a:pt x="3" y="16"/>
                  </a:lnTo>
                  <a:lnTo>
                    <a:pt x="1" y="14"/>
                  </a:lnTo>
                  <a:lnTo>
                    <a:pt x="0" y="11"/>
                  </a:lnTo>
                  <a:lnTo>
                    <a:pt x="0" y="11"/>
                  </a:lnTo>
                  <a:lnTo>
                    <a:pt x="2" y="12"/>
                  </a:lnTo>
                  <a:lnTo>
                    <a:pt x="4" y="13"/>
                  </a:lnTo>
                  <a:lnTo>
                    <a:pt x="5" y="13"/>
                  </a:lnTo>
                  <a:lnTo>
                    <a:pt x="6" y="11"/>
                  </a:lnTo>
                  <a:lnTo>
                    <a:pt x="3" y="5"/>
                  </a:lnTo>
                  <a:lnTo>
                    <a:pt x="3" y="3"/>
                  </a:lnTo>
                  <a:lnTo>
                    <a:pt x="6" y="0"/>
                  </a:lnTo>
                  <a:lnTo>
                    <a:pt x="14" y="1"/>
                  </a:lnTo>
                  <a:lnTo>
                    <a:pt x="15" y="2"/>
                  </a:lnTo>
                  <a:lnTo>
                    <a:pt x="15" y="4"/>
                  </a:lnTo>
                  <a:lnTo>
                    <a:pt x="17" y="6"/>
                  </a:lnTo>
                  <a:lnTo>
                    <a:pt x="19" y="11"/>
                  </a:lnTo>
                  <a:lnTo>
                    <a:pt x="20"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6" name="Freeform 1398">
              <a:extLst>
                <a:ext uri="{FF2B5EF4-FFF2-40B4-BE49-F238E27FC236}">
                  <a16:creationId xmlns="" xmlns:a16="http://schemas.microsoft.com/office/drawing/2014/main" id="{DBECAD21-9C8A-F0DE-B616-BE1608ADF1DE}"/>
                </a:ext>
              </a:extLst>
            </p:cNvPr>
            <p:cNvSpPr>
              <a:spLocks noChangeArrowheads="1"/>
            </p:cNvSpPr>
            <p:nvPr/>
          </p:nvSpPr>
          <p:spPr bwMode="auto">
            <a:xfrm>
              <a:off x="5132997" y="9045087"/>
              <a:ext cx="10990" cy="10990"/>
            </a:xfrm>
            <a:custGeom>
              <a:avLst/>
              <a:gdLst>
                <a:gd name="T0" fmla="*/ 8 w 10"/>
                <a:gd name="T1" fmla="*/ 5 h 7"/>
                <a:gd name="T2" fmla="*/ 7 w 10"/>
                <a:gd name="T3" fmla="*/ 6 h 7"/>
                <a:gd name="T4" fmla="*/ 5 w 10"/>
                <a:gd name="T5" fmla="*/ 4 h 7"/>
                <a:gd name="T6" fmla="*/ 4 w 10"/>
                <a:gd name="T7" fmla="*/ 4 h 7"/>
                <a:gd name="T8" fmla="*/ 3 w 10"/>
                <a:gd name="T9" fmla="*/ 4 h 7"/>
                <a:gd name="T10" fmla="*/ 0 w 10"/>
                <a:gd name="T11" fmla="*/ 2 h 7"/>
                <a:gd name="T12" fmla="*/ 0 w 10"/>
                <a:gd name="T13" fmla="*/ 1 h 7"/>
                <a:gd name="T14" fmla="*/ 2 w 10"/>
                <a:gd name="T15" fmla="*/ 0 h 7"/>
                <a:gd name="T16" fmla="*/ 5 w 10"/>
                <a:gd name="T17" fmla="*/ 1 h 7"/>
                <a:gd name="T18" fmla="*/ 9 w 10"/>
                <a:gd name="T19" fmla="*/ 2 h 7"/>
                <a:gd name="T20" fmla="*/ 9 w 10"/>
                <a:gd name="T21" fmla="*/ 4 h 7"/>
                <a:gd name="T22" fmla="*/ 8 w 10"/>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5"/>
                  </a:moveTo>
                  <a:lnTo>
                    <a:pt x="7" y="6"/>
                  </a:lnTo>
                  <a:lnTo>
                    <a:pt x="5" y="4"/>
                  </a:lnTo>
                  <a:lnTo>
                    <a:pt x="4" y="4"/>
                  </a:lnTo>
                  <a:lnTo>
                    <a:pt x="3" y="4"/>
                  </a:lnTo>
                  <a:lnTo>
                    <a:pt x="0" y="2"/>
                  </a:lnTo>
                  <a:lnTo>
                    <a:pt x="0" y="1"/>
                  </a:lnTo>
                  <a:lnTo>
                    <a:pt x="2" y="0"/>
                  </a:lnTo>
                  <a:lnTo>
                    <a:pt x="5" y="1"/>
                  </a:lnTo>
                  <a:lnTo>
                    <a:pt x="9" y="2"/>
                  </a:lnTo>
                  <a:lnTo>
                    <a:pt x="9"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7" name="Freeform 1399">
              <a:extLst>
                <a:ext uri="{FF2B5EF4-FFF2-40B4-BE49-F238E27FC236}">
                  <a16:creationId xmlns="" xmlns:a16="http://schemas.microsoft.com/office/drawing/2014/main" id="{8E528B6C-0471-B6E3-A5EB-6FD6EAE07B54}"/>
                </a:ext>
              </a:extLst>
            </p:cNvPr>
            <p:cNvSpPr>
              <a:spLocks noChangeArrowheads="1"/>
            </p:cNvSpPr>
            <p:nvPr/>
          </p:nvSpPr>
          <p:spPr bwMode="auto">
            <a:xfrm>
              <a:off x="5127503" y="9039590"/>
              <a:ext cx="10990" cy="10990"/>
            </a:xfrm>
            <a:custGeom>
              <a:avLst/>
              <a:gdLst>
                <a:gd name="T0" fmla="*/ 5 w 7"/>
                <a:gd name="T1" fmla="*/ 6 h 8"/>
                <a:gd name="T2" fmla="*/ 4 w 7"/>
                <a:gd name="T3" fmla="*/ 7 h 8"/>
                <a:gd name="T4" fmla="*/ 1 w 7"/>
                <a:gd name="T5" fmla="*/ 5 h 8"/>
                <a:gd name="T6" fmla="*/ 0 w 7"/>
                <a:gd name="T7" fmla="*/ 4 h 8"/>
                <a:gd name="T8" fmla="*/ 1 w 7"/>
                <a:gd name="T9" fmla="*/ 2 h 8"/>
                <a:gd name="T10" fmla="*/ 1 w 7"/>
                <a:gd name="T11" fmla="*/ 0 h 8"/>
                <a:gd name="T12" fmla="*/ 2 w 7"/>
                <a:gd name="T13" fmla="*/ 0 h 8"/>
                <a:gd name="T14" fmla="*/ 3 w 7"/>
                <a:gd name="T15" fmla="*/ 2 h 8"/>
                <a:gd name="T16" fmla="*/ 5 w 7"/>
                <a:gd name="T17" fmla="*/ 4 h 8"/>
                <a:gd name="T18" fmla="*/ 5 w 7"/>
                <a:gd name="T19" fmla="*/ 4 h 8"/>
                <a:gd name="T20" fmla="*/ 6 w 7"/>
                <a:gd name="T21" fmla="*/ 5 h 8"/>
                <a:gd name="T22" fmla="*/ 5 w 7"/>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5" y="6"/>
                  </a:moveTo>
                  <a:lnTo>
                    <a:pt x="4" y="7"/>
                  </a:lnTo>
                  <a:lnTo>
                    <a:pt x="1" y="5"/>
                  </a:lnTo>
                  <a:lnTo>
                    <a:pt x="0" y="4"/>
                  </a:lnTo>
                  <a:lnTo>
                    <a:pt x="1" y="2"/>
                  </a:lnTo>
                  <a:lnTo>
                    <a:pt x="1" y="0"/>
                  </a:lnTo>
                  <a:lnTo>
                    <a:pt x="2" y="0"/>
                  </a:lnTo>
                  <a:lnTo>
                    <a:pt x="3" y="2"/>
                  </a:lnTo>
                  <a:lnTo>
                    <a:pt x="5" y="4"/>
                  </a:lnTo>
                  <a:lnTo>
                    <a:pt x="5" y="4"/>
                  </a:lnTo>
                  <a:lnTo>
                    <a:pt x="6" y="5"/>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8" name="Freeform 1400">
              <a:extLst>
                <a:ext uri="{FF2B5EF4-FFF2-40B4-BE49-F238E27FC236}">
                  <a16:creationId xmlns="" xmlns:a16="http://schemas.microsoft.com/office/drawing/2014/main" id="{A2389C8D-30E0-B34A-6B92-79AC9C304EDF}"/>
                </a:ext>
              </a:extLst>
            </p:cNvPr>
            <p:cNvSpPr>
              <a:spLocks noChangeArrowheads="1"/>
            </p:cNvSpPr>
            <p:nvPr/>
          </p:nvSpPr>
          <p:spPr bwMode="auto">
            <a:xfrm>
              <a:off x="5122006" y="9034096"/>
              <a:ext cx="10990" cy="5493"/>
            </a:xfrm>
            <a:custGeom>
              <a:avLst/>
              <a:gdLst>
                <a:gd name="T0" fmla="*/ 8 w 9"/>
                <a:gd name="T1" fmla="*/ 5 h 6"/>
                <a:gd name="T2" fmla="*/ 7 w 9"/>
                <a:gd name="T3" fmla="*/ 5 h 6"/>
                <a:gd name="T4" fmla="*/ 5 w 9"/>
                <a:gd name="T5" fmla="*/ 4 h 6"/>
                <a:gd name="T6" fmla="*/ 3 w 9"/>
                <a:gd name="T7" fmla="*/ 3 h 6"/>
                <a:gd name="T8" fmla="*/ 1 w 9"/>
                <a:gd name="T9" fmla="*/ 2 h 6"/>
                <a:gd name="T10" fmla="*/ 0 w 9"/>
                <a:gd name="T11" fmla="*/ 1 h 6"/>
                <a:gd name="T12" fmla="*/ 0 w 9"/>
                <a:gd name="T13" fmla="*/ 0 h 6"/>
                <a:gd name="T14" fmla="*/ 2 w 9"/>
                <a:gd name="T15" fmla="*/ 0 h 6"/>
                <a:gd name="T16" fmla="*/ 4 w 9"/>
                <a:gd name="T17" fmla="*/ 0 h 6"/>
                <a:gd name="T18" fmla="*/ 5 w 9"/>
                <a:gd name="T19" fmla="*/ 2 h 6"/>
                <a:gd name="T20" fmla="*/ 6 w 9"/>
                <a:gd name="T21" fmla="*/ 4 h 6"/>
                <a:gd name="T22" fmla="*/ 8 w 9"/>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8" y="5"/>
                  </a:moveTo>
                  <a:lnTo>
                    <a:pt x="7" y="5"/>
                  </a:lnTo>
                  <a:lnTo>
                    <a:pt x="5" y="4"/>
                  </a:lnTo>
                  <a:lnTo>
                    <a:pt x="3" y="3"/>
                  </a:lnTo>
                  <a:lnTo>
                    <a:pt x="1" y="2"/>
                  </a:lnTo>
                  <a:lnTo>
                    <a:pt x="0" y="1"/>
                  </a:lnTo>
                  <a:lnTo>
                    <a:pt x="0" y="0"/>
                  </a:lnTo>
                  <a:lnTo>
                    <a:pt x="2" y="0"/>
                  </a:lnTo>
                  <a:lnTo>
                    <a:pt x="4" y="0"/>
                  </a:lnTo>
                  <a:lnTo>
                    <a:pt x="5" y="2"/>
                  </a:lnTo>
                  <a:lnTo>
                    <a:pt x="6" y="4"/>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59" name="Freeform 1401">
              <a:extLst>
                <a:ext uri="{FF2B5EF4-FFF2-40B4-BE49-F238E27FC236}">
                  <a16:creationId xmlns="" xmlns:a16="http://schemas.microsoft.com/office/drawing/2014/main" id="{DEBD3D7D-F9B7-5ECE-2D57-4B2B66A0EBD0}"/>
                </a:ext>
              </a:extLst>
            </p:cNvPr>
            <p:cNvSpPr>
              <a:spLocks noChangeArrowheads="1"/>
            </p:cNvSpPr>
            <p:nvPr/>
          </p:nvSpPr>
          <p:spPr bwMode="auto">
            <a:xfrm>
              <a:off x="5105522" y="9028599"/>
              <a:ext cx="16484" cy="5497"/>
            </a:xfrm>
            <a:custGeom>
              <a:avLst/>
              <a:gdLst>
                <a:gd name="T0" fmla="*/ 2 w 14"/>
                <a:gd name="T1" fmla="*/ 0 h 5"/>
                <a:gd name="T2" fmla="*/ 7 w 14"/>
                <a:gd name="T3" fmla="*/ 1 h 5"/>
                <a:gd name="T4" fmla="*/ 8 w 14"/>
                <a:gd name="T5" fmla="*/ 0 h 5"/>
                <a:gd name="T6" fmla="*/ 9 w 14"/>
                <a:gd name="T7" fmla="*/ 0 h 5"/>
                <a:gd name="T8" fmla="*/ 11 w 14"/>
                <a:gd name="T9" fmla="*/ 0 h 5"/>
                <a:gd name="T10" fmla="*/ 13 w 14"/>
                <a:gd name="T11" fmla="*/ 3 h 5"/>
                <a:gd name="T12" fmla="*/ 11 w 14"/>
                <a:gd name="T13" fmla="*/ 4 h 5"/>
                <a:gd name="T14" fmla="*/ 10 w 14"/>
                <a:gd name="T15" fmla="*/ 4 h 5"/>
                <a:gd name="T16" fmla="*/ 9 w 14"/>
                <a:gd name="T17" fmla="*/ 3 h 5"/>
                <a:gd name="T18" fmla="*/ 4 w 14"/>
                <a:gd name="T19" fmla="*/ 2 h 5"/>
                <a:gd name="T20" fmla="*/ 2 w 14"/>
                <a:gd name="T21" fmla="*/ 2 h 5"/>
                <a:gd name="T22" fmla="*/ 1 w 14"/>
                <a:gd name="T23" fmla="*/ 1 h 5"/>
                <a:gd name="T24" fmla="*/ 0 w 14"/>
                <a:gd name="T25" fmla="*/ 1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7" y="1"/>
                  </a:lnTo>
                  <a:lnTo>
                    <a:pt x="8" y="0"/>
                  </a:lnTo>
                  <a:lnTo>
                    <a:pt x="9" y="0"/>
                  </a:lnTo>
                  <a:lnTo>
                    <a:pt x="11" y="0"/>
                  </a:lnTo>
                  <a:lnTo>
                    <a:pt x="13" y="3"/>
                  </a:lnTo>
                  <a:lnTo>
                    <a:pt x="11" y="4"/>
                  </a:lnTo>
                  <a:lnTo>
                    <a:pt x="10" y="4"/>
                  </a:lnTo>
                  <a:lnTo>
                    <a:pt x="9" y="3"/>
                  </a:lnTo>
                  <a:lnTo>
                    <a:pt x="4" y="2"/>
                  </a:lnTo>
                  <a:lnTo>
                    <a:pt x="2" y="2"/>
                  </a:lnTo>
                  <a:lnTo>
                    <a:pt x="1" y="1"/>
                  </a:lnTo>
                  <a:lnTo>
                    <a:pt x="0" y="1"/>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0" name="Freeform 1402">
              <a:extLst>
                <a:ext uri="{FF2B5EF4-FFF2-40B4-BE49-F238E27FC236}">
                  <a16:creationId xmlns="" xmlns:a16="http://schemas.microsoft.com/office/drawing/2014/main" id="{C6BDD7B3-A059-09FB-6AD1-6012281FA9E8}"/>
                </a:ext>
              </a:extLst>
            </p:cNvPr>
            <p:cNvSpPr>
              <a:spLocks noChangeArrowheads="1"/>
            </p:cNvSpPr>
            <p:nvPr/>
          </p:nvSpPr>
          <p:spPr bwMode="auto">
            <a:xfrm>
              <a:off x="5067054" y="9017609"/>
              <a:ext cx="10990" cy="10990"/>
            </a:xfrm>
            <a:custGeom>
              <a:avLst/>
              <a:gdLst>
                <a:gd name="T0" fmla="*/ 10 w 11"/>
                <a:gd name="T1" fmla="*/ 5 h 7"/>
                <a:gd name="T2" fmla="*/ 10 w 11"/>
                <a:gd name="T3" fmla="*/ 6 h 7"/>
                <a:gd name="T4" fmla="*/ 4 w 11"/>
                <a:gd name="T5" fmla="*/ 4 h 7"/>
                <a:gd name="T6" fmla="*/ 2 w 11"/>
                <a:gd name="T7" fmla="*/ 0 h 7"/>
                <a:gd name="T8" fmla="*/ 0 w 11"/>
                <a:gd name="T9" fmla="*/ 0 h 7"/>
                <a:gd name="T10" fmla="*/ 2 w 11"/>
                <a:gd name="T11" fmla="*/ 0 h 7"/>
                <a:gd name="T12" fmla="*/ 8 w 11"/>
                <a:gd name="T13" fmla="*/ 4 h 7"/>
                <a:gd name="T14" fmla="*/ 10 w 1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5"/>
                  </a:moveTo>
                  <a:lnTo>
                    <a:pt x="10" y="6"/>
                  </a:lnTo>
                  <a:lnTo>
                    <a:pt x="4" y="4"/>
                  </a:lnTo>
                  <a:lnTo>
                    <a:pt x="2" y="0"/>
                  </a:lnTo>
                  <a:lnTo>
                    <a:pt x="0" y="0"/>
                  </a:lnTo>
                  <a:lnTo>
                    <a:pt x="2" y="0"/>
                  </a:lnTo>
                  <a:lnTo>
                    <a:pt x="8" y="4"/>
                  </a:lnTo>
                  <a:lnTo>
                    <a:pt x="10"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1" name="Freeform 1403">
              <a:extLst>
                <a:ext uri="{FF2B5EF4-FFF2-40B4-BE49-F238E27FC236}">
                  <a16:creationId xmlns="" xmlns:a16="http://schemas.microsoft.com/office/drawing/2014/main" id="{DC00012E-17BA-F84B-0DAD-9680678A5A67}"/>
                </a:ext>
              </a:extLst>
            </p:cNvPr>
            <p:cNvSpPr>
              <a:spLocks noChangeArrowheads="1"/>
            </p:cNvSpPr>
            <p:nvPr/>
          </p:nvSpPr>
          <p:spPr bwMode="auto">
            <a:xfrm>
              <a:off x="4858237" y="9001125"/>
              <a:ext cx="428625" cy="142875"/>
            </a:xfrm>
            <a:custGeom>
              <a:avLst/>
              <a:gdLst>
                <a:gd name="T0" fmla="*/ 116 w 345"/>
                <a:gd name="T1" fmla="*/ 2 h 116"/>
                <a:gd name="T2" fmla="*/ 124 w 345"/>
                <a:gd name="T3" fmla="*/ 4 h 116"/>
                <a:gd name="T4" fmla="*/ 142 w 345"/>
                <a:gd name="T5" fmla="*/ 8 h 116"/>
                <a:gd name="T6" fmla="*/ 154 w 345"/>
                <a:gd name="T7" fmla="*/ 9 h 116"/>
                <a:gd name="T8" fmla="*/ 161 w 345"/>
                <a:gd name="T9" fmla="*/ 13 h 116"/>
                <a:gd name="T10" fmla="*/ 177 w 345"/>
                <a:gd name="T11" fmla="*/ 26 h 116"/>
                <a:gd name="T12" fmla="*/ 194 w 345"/>
                <a:gd name="T13" fmla="*/ 29 h 116"/>
                <a:gd name="T14" fmla="*/ 216 w 345"/>
                <a:gd name="T15" fmla="*/ 38 h 116"/>
                <a:gd name="T16" fmla="*/ 235 w 345"/>
                <a:gd name="T17" fmla="*/ 49 h 116"/>
                <a:gd name="T18" fmla="*/ 234 w 345"/>
                <a:gd name="T19" fmla="*/ 46 h 116"/>
                <a:gd name="T20" fmla="*/ 246 w 345"/>
                <a:gd name="T21" fmla="*/ 53 h 116"/>
                <a:gd name="T22" fmla="*/ 241 w 345"/>
                <a:gd name="T23" fmla="*/ 55 h 116"/>
                <a:gd name="T24" fmla="*/ 248 w 345"/>
                <a:gd name="T25" fmla="*/ 57 h 116"/>
                <a:gd name="T26" fmla="*/ 257 w 345"/>
                <a:gd name="T27" fmla="*/ 63 h 116"/>
                <a:gd name="T28" fmla="*/ 263 w 345"/>
                <a:gd name="T29" fmla="*/ 64 h 116"/>
                <a:gd name="T30" fmla="*/ 276 w 345"/>
                <a:gd name="T31" fmla="*/ 68 h 116"/>
                <a:gd name="T32" fmla="*/ 296 w 345"/>
                <a:gd name="T33" fmla="*/ 74 h 116"/>
                <a:gd name="T34" fmla="*/ 298 w 345"/>
                <a:gd name="T35" fmla="*/ 81 h 116"/>
                <a:gd name="T36" fmla="*/ 293 w 345"/>
                <a:gd name="T37" fmla="*/ 85 h 116"/>
                <a:gd name="T38" fmla="*/ 310 w 345"/>
                <a:gd name="T39" fmla="*/ 85 h 116"/>
                <a:gd name="T40" fmla="*/ 327 w 345"/>
                <a:gd name="T41" fmla="*/ 92 h 116"/>
                <a:gd name="T42" fmla="*/ 341 w 345"/>
                <a:gd name="T43" fmla="*/ 99 h 116"/>
                <a:gd name="T44" fmla="*/ 343 w 345"/>
                <a:gd name="T45" fmla="*/ 104 h 116"/>
                <a:gd name="T46" fmla="*/ 328 w 345"/>
                <a:gd name="T47" fmla="*/ 108 h 116"/>
                <a:gd name="T48" fmla="*/ 313 w 345"/>
                <a:gd name="T49" fmla="*/ 113 h 116"/>
                <a:gd name="T50" fmla="*/ 311 w 345"/>
                <a:gd name="T51" fmla="*/ 111 h 116"/>
                <a:gd name="T52" fmla="*/ 296 w 345"/>
                <a:gd name="T53" fmla="*/ 112 h 116"/>
                <a:gd name="T54" fmla="*/ 268 w 345"/>
                <a:gd name="T55" fmla="*/ 111 h 116"/>
                <a:gd name="T56" fmla="*/ 246 w 345"/>
                <a:gd name="T57" fmla="*/ 114 h 116"/>
                <a:gd name="T58" fmla="*/ 246 w 345"/>
                <a:gd name="T59" fmla="*/ 99 h 116"/>
                <a:gd name="T60" fmla="*/ 249 w 345"/>
                <a:gd name="T61" fmla="*/ 93 h 116"/>
                <a:gd name="T62" fmla="*/ 241 w 345"/>
                <a:gd name="T63" fmla="*/ 87 h 116"/>
                <a:gd name="T64" fmla="*/ 220 w 345"/>
                <a:gd name="T65" fmla="*/ 85 h 116"/>
                <a:gd name="T66" fmla="*/ 206 w 345"/>
                <a:gd name="T67" fmla="*/ 76 h 116"/>
                <a:gd name="T68" fmla="*/ 200 w 345"/>
                <a:gd name="T69" fmla="*/ 58 h 116"/>
                <a:gd name="T70" fmla="*/ 179 w 345"/>
                <a:gd name="T71" fmla="*/ 57 h 116"/>
                <a:gd name="T72" fmla="*/ 149 w 345"/>
                <a:gd name="T73" fmla="*/ 46 h 116"/>
                <a:gd name="T74" fmla="*/ 141 w 345"/>
                <a:gd name="T75" fmla="*/ 39 h 116"/>
                <a:gd name="T76" fmla="*/ 122 w 345"/>
                <a:gd name="T77" fmla="*/ 38 h 116"/>
                <a:gd name="T78" fmla="*/ 118 w 345"/>
                <a:gd name="T79" fmla="*/ 35 h 116"/>
                <a:gd name="T80" fmla="*/ 110 w 345"/>
                <a:gd name="T81" fmla="*/ 35 h 116"/>
                <a:gd name="T82" fmla="*/ 90 w 345"/>
                <a:gd name="T83" fmla="*/ 29 h 116"/>
                <a:gd name="T84" fmla="*/ 102 w 345"/>
                <a:gd name="T85" fmla="*/ 24 h 116"/>
                <a:gd name="T86" fmla="*/ 97 w 345"/>
                <a:gd name="T87" fmla="*/ 19 h 116"/>
                <a:gd name="T88" fmla="*/ 65 w 345"/>
                <a:gd name="T89" fmla="*/ 21 h 116"/>
                <a:gd name="T90" fmla="*/ 55 w 345"/>
                <a:gd name="T91" fmla="*/ 30 h 116"/>
                <a:gd name="T92" fmla="*/ 43 w 345"/>
                <a:gd name="T93" fmla="*/ 35 h 116"/>
                <a:gd name="T94" fmla="*/ 31 w 345"/>
                <a:gd name="T95" fmla="*/ 36 h 116"/>
                <a:gd name="T96" fmla="*/ 28 w 345"/>
                <a:gd name="T97" fmla="*/ 44 h 116"/>
                <a:gd name="T98" fmla="*/ 12 w 345"/>
                <a:gd name="T99" fmla="*/ 49 h 116"/>
                <a:gd name="T100" fmla="*/ 9 w 345"/>
                <a:gd name="T101" fmla="*/ 44 h 116"/>
                <a:gd name="T102" fmla="*/ 0 w 345"/>
                <a:gd name="T103" fmla="*/ 47 h 116"/>
                <a:gd name="T104" fmla="*/ 15 w 345"/>
                <a:gd name="T105" fmla="*/ 41 h 116"/>
                <a:gd name="T106" fmla="*/ 17 w 345"/>
                <a:gd name="T107" fmla="*/ 29 h 116"/>
                <a:gd name="T108" fmla="*/ 52 w 345"/>
                <a:gd name="T109" fmla="*/ 8 h 116"/>
                <a:gd name="T110" fmla="*/ 81 w 345"/>
                <a:gd name="T11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5" h="116">
                  <a:moveTo>
                    <a:pt x="98" y="2"/>
                  </a:moveTo>
                  <a:lnTo>
                    <a:pt x="106" y="3"/>
                  </a:lnTo>
                  <a:lnTo>
                    <a:pt x="113" y="3"/>
                  </a:lnTo>
                  <a:lnTo>
                    <a:pt x="116" y="2"/>
                  </a:lnTo>
                  <a:lnTo>
                    <a:pt x="116" y="3"/>
                  </a:lnTo>
                  <a:lnTo>
                    <a:pt x="119" y="5"/>
                  </a:lnTo>
                  <a:lnTo>
                    <a:pt x="120" y="5"/>
                  </a:lnTo>
                  <a:lnTo>
                    <a:pt x="124" y="4"/>
                  </a:lnTo>
                  <a:lnTo>
                    <a:pt x="136" y="3"/>
                  </a:lnTo>
                  <a:lnTo>
                    <a:pt x="137" y="5"/>
                  </a:lnTo>
                  <a:lnTo>
                    <a:pt x="139" y="7"/>
                  </a:lnTo>
                  <a:lnTo>
                    <a:pt x="142" y="8"/>
                  </a:lnTo>
                  <a:lnTo>
                    <a:pt x="144" y="9"/>
                  </a:lnTo>
                  <a:lnTo>
                    <a:pt x="148" y="9"/>
                  </a:lnTo>
                  <a:lnTo>
                    <a:pt x="151" y="9"/>
                  </a:lnTo>
                  <a:lnTo>
                    <a:pt x="154" y="9"/>
                  </a:lnTo>
                  <a:lnTo>
                    <a:pt x="158" y="11"/>
                  </a:lnTo>
                  <a:lnTo>
                    <a:pt x="159" y="12"/>
                  </a:lnTo>
                  <a:lnTo>
                    <a:pt x="162" y="11"/>
                  </a:lnTo>
                  <a:lnTo>
                    <a:pt x="161" y="13"/>
                  </a:lnTo>
                  <a:lnTo>
                    <a:pt x="167" y="16"/>
                  </a:lnTo>
                  <a:lnTo>
                    <a:pt x="171" y="22"/>
                  </a:lnTo>
                  <a:lnTo>
                    <a:pt x="174" y="24"/>
                  </a:lnTo>
                  <a:lnTo>
                    <a:pt x="177" y="26"/>
                  </a:lnTo>
                  <a:lnTo>
                    <a:pt x="179" y="28"/>
                  </a:lnTo>
                  <a:lnTo>
                    <a:pt x="183" y="29"/>
                  </a:lnTo>
                  <a:lnTo>
                    <a:pt x="192" y="28"/>
                  </a:lnTo>
                  <a:lnTo>
                    <a:pt x="194" y="29"/>
                  </a:lnTo>
                  <a:lnTo>
                    <a:pt x="196" y="29"/>
                  </a:lnTo>
                  <a:lnTo>
                    <a:pt x="198" y="29"/>
                  </a:lnTo>
                  <a:lnTo>
                    <a:pt x="198" y="29"/>
                  </a:lnTo>
                  <a:lnTo>
                    <a:pt x="216" y="38"/>
                  </a:lnTo>
                  <a:lnTo>
                    <a:pt x="222" y="42"/>
                  </a:lnTo>
                  <a:lnTo>
                    <a:pt x="225" y="45"/>
                  </a:lnTo>
                  <a:lnTo>
                    <a:pt x="232" y="49"/>
                  </a:lnTo>
                  <a:lnTo>
                    <a:pt x="235" y="49"/>
                  </a:lnTo>
                  <a:lnTo>
                    <a:pt x="236" y="49"/>
                  </a:lnTo>
                  <a:lnTo>
                    <a:pt x="236" y="48"/>
                  </a:lnTo>
                  <a:lnTo>
                    <a:pt x="234" y="46"/>
                  </a:lnTo>
                  <a:lnTo>
                    <a:pt x="234" y="46"/>
                  </a:lnTo>
                  <a:lnTo>
                    <a:pt x="236" y="46"/>
                  </a:lnTo>
                  <a:lnTo>
                    <a:pt x="241" y="50"/>
                  </a:lnTo>
                  <a:lnTo>
                    <a:pt x="243" y="52"/>
                  </a:lnTo>
                  <a:lnTo>
                    <a:pt x="246" y="53"/>
                  </a:lnTo>
                  <a:lnTo>
                    <a:pt x="248" y="54"/>
                  </a:lnTo>
                  <a:lnTo>
                    <a:pt x="247" y="55"/>
                  </a:lnTo>
                  <a:lnTo>
                    <a:pt x="245" y="55"/>
                  </a:lnTo>
                  <a:lnTo>
                    <a:pt x="241" y="55"/>
                  </a:lnTo>
                  <a:lnTo>
                    <a:pt x="244" y="57"/>
                  </a:lnTo>
                  <a:lnTo>
                    <a:pt x="244" y="59"/>
                  </a:lnTo>
                  <a:lnTo>
                    <a:pt x="246" y="60"/>
                  </a:lnTo>
                  <a:lnTo>
                    <a:pt x="248" y="57"/>
                  </a:lnTo>
                  <a:lnTo>
                    <a:pt x="249" y="56"/>
                  </a:lnTo>
                  <a:lnTo>
                    <a:pt x="255" y="60"/>
                  </a:lnTo>
                  <a:lnTo>
                    <a:pt x="258" y="62"/>
                  </a:lnTo>
                  <a:lnTo>
                    <a:pt x="257" y="63"/>
                  </a:lnTo>
                  <a:lnTo>
                    <a:pt x="257" y="65"/>
                  </a:lnTo>
                  <a:lnTo>
                    <a:pt x="260" y="63"/>
                  </a:lnTo>
                  <a:lnTo>
                    <a:pt x="261" y="63"/>
                  </a:lnTo>
                  <a:lnTo>
                    <a:pt x="263" y="64"/>
                  </a:lnTo>
                  <a:lnTo>
                    <a:pt x="264" y="66"/>
                  </a:lnTo>
                  <a:lnTo>
                    <a:pt x="267" y="66"/>
                  </a:lnTo>
                  <a:lnTo>
                    <a:pt x="270" y="66"/>
                  </a:lnTo>
                  <a:lnTo>
                    <a:pt x="276" y="68"/>
                  </a:lnTo>
                  <a:lnTo>
                    <a:pt x="282" y="71"/>
                  </a:lnTo>
                  <a:lnTo>
                    <a:pt x="288" y="72"/>
                  </a:lnTo>
                  <a:lnTo>
                    <a:pt x="293" y="72"/>
                  </a:lnTo>
                  <a:lnTo>
                    <a:pt x="296" y="74"/>
                  </a:lnTo>
                  <a:lnTo>
                    <a:pt x="298" y="76"/>
                  </a:lnTo>
                  <a:lnTo>
                    <a:pt x="296" y="77"/>
                  </a:lnTo>
                  <a:lnTo>
                    <a:pt x="295" y="79"/>
                  </a:lnTo>
                  <a:lnTo>
                    <a:pt x="298" y="81"/>
                  </a:lnTo>
                  <a:lnTo>
                    <a:pt x="293" y="82"/>
                  </a:lnTo>
                  <a:lnTo>
                    <a:pt x="292" y="83"/>
                  </a:lnTo>
                  <a:lnTo>
                    <a:pt x="293" y="85"/>
                  </a:lnTo>
                  <a:lnTo>
                    <a:pt x="293" y="85"/>
                  </a:lnTo>
                  <a:lnTo>
                    <a:pt x="296" y="85"/>
                  </a:lnTo>
                  <a:lnTo>
                    <a:pt x="300" y="85"/>
                  </a:lnTo>
                  <a:lnTo>
                    <a:pt x="305" y="86"/>
                  </a:lnTo>
                  <a:lnTo>
                    <a:pt x="310" y="85"/>
                  </a:lnTo>
                  <a:lnTo>
                    <a:pt x="317" y="87"/>
                  </a:lnTo>
                  <a:lnTo>
                    <a:pt x="320" y="88"/>
                  </a:lnTo>
                  <a:lnTo>
                    <a:pt x="325" y="90"/>
                  </a:lnTo>
                  <a:lnTo>
                    <a:pt x="327" y="92"/>
                  </a:lnTo>
                  <a:lnTo>
                    <a:pt x="332" y="97"/>
                  </a:lnTo>
                  <a:lnTo>
                    <a:pt x="336" y="99"/>
                  </a:lnTo>
                  <a:lnTo>
                    <a:pt x="340" y="99"/>
                  </a:lnTo>
                  <a:lnTo>
                    <a:pt x="341" y="99"/>
                  </a:lnTo>
                  <a:lnTo>
                    <a:pt x="342" y="99"/>
                  </a:lnTo>
                  <a:lnTo>
                    <a:pt x="343" y="100"/>
                  </a:lnTo>
                  <a:lnTo>
                    <a:pt x="344" y="102"/>
                  </a:lnTo>
                  <a:lnTo>
                    <a:pt x="343" y="104"/>
                  </a:lnTo>
                  <a:lnTo>
                    <a:pt x="341" y="105"/>
                  </a:lnTo>
                  <a:lnTo>
                    <a:pt x="340" y="107"/>
                  </a:lnTo>
                  <a:lnTo>
                    <a:pt x="335" y="107"/>
                  </a:lnTo>
                  <a:lnTo>
                    <a:pt x="328" y="108"/>
                  </a:lnTo>
                  <a:lnTo>
                    <a:pt x="321" y="110"/>
                  </a:lnTo>
                  <a:lnTo>
                    <a:pt x="317" y="111"/>
                  </a:lnTo>
                  <a:lnTo>
                    <a:pt x="316" y="112"/>
                  </a:lnTo>
                  <a:lnTo>
                    <a:pt x="313" y="113"/>
                  </a:lnTo>
                  <a:lnTo>
                    <a:pt x="312" y="112"/>
                  </a:lnTo>
                  <a:lnTo>
                    <a:pt x="313" y="111"/>
                  </a:lnTo>
                  <a:lnTo>
                    <a:pt x="311" y="109"/>
                  </a:lnTo>
                  <a:lnTo>
                    <a:pt x="311" y="111"/>
                  </a:lnTo>
                  <a:lnTo>
                    <a:pt x="309" y="112"/>
                  </a:lnTo>
                  <a:lnTo>
                    <a:pt x="307" y="114"/>
                  </a:lnTo>
                  <a:lnTo>
                    <a:pt x="299" y="114"/>
                  </a:lnTo>
                  <a:lnTo>
                    <a:pt x="296" y="112"/>
                  </a:lnTo>
                  <a:lnTo>
                    <a:pt x="292" y="111"/>
                  </a:lnTo>
                  <a:lnTo>
                    <a:pt x="279" y="110"/>
                  </a:lnTo>
                  <a:lnTo>
                    <a:pt x="276" y="110"/>
                  </a:lnTo>
                  <a:lnTo>
                    <a:pt x="268" y="111"/>
                  </a:lnTo>
                  <a:lnTo>
                    <a:pt x="259" y="112"/>
                  </a:lnTo>
                  <a:lnTo>
                    <a:pt x="256" y="112"/>
                  </a:lnTo>
                  <a:lnTo>
                    <a:pt x="252" y="114"/>
                  </a:lnTo>
                  <a:lnTo>
                    <a:pt x="246" y="114"/>
                  </a:lnTo>
                  <a:lnTo>
                    <a:pt x="237" y="115"/>
                  </a:lnTo>
                  <a:lnTo>
                    <a:pt x="230" y="115"/>
                  </a:lnTo>
                  <a:lnTo>
                    <a:pt x="235" y="107"/>
                  </a:lnTo>
                  <a:lnTo>
                    <a:pt x="246" y="99"/>
                  </a:lnTo>
                  <a:lnTo>
                    <a:pt x="248" y="98"/>
                  </a:lnTo>
                  <a:lnTo>
                    <a:pt x="249" y="96"/>
                  </a:lnTo>
                  <a:lnTo>
                    <a:pt x="249" y="94"/>
                  </a:lnTo>
                  <a:lnTo>
                    <a:pt x="249" y="93"/>
                  </a:lnTo>
                  <a:lnTo>
                    <a:pt x="246" y="91"/>
                  </a:lnTo>
                  <a:lnTo>
                    <a:pt x="246" y="89"/>
                  </a:lnTo>
                  <a:lnTo>
                    <a:pt x="245" y="88"/>
                  </a:lnTo>
                  <a:lnTo>
                    <a:pt x="241" y="87"/>
                  </a:lnTo>
                  <a:lnTo>
                    <a:pt x="237" y="87"/>
                  </a:lnTo>
                  <a:lnTo>
                    <a:pt x="233" y="87"/>
                  </a:lnTo>
                  <a:lnTo>
                    <a:pt x="225" y="85"/>
                  </a:lnTo>
                  <a:lnTo>
                    <a:pt x="220" y="85"/>
                  </a:lnTo>
                  <a:lnTo>
                    <a:pt x="217" y="84"/>
                  </a:lnTo>
                  <a:lnTo>
                    <a:pt x="211" y="78"/>
                  </a:lnTo>
                  <a:lnTo>
                    <a:pt x="207" y="77"/>
                  </a:lnTo>
                  <a:lnTo>
                    <a:pt x="206" y="76"/>
                  </a:lnTo>
                  <a:lnTo>
                    <a:pt x="205" y="74"/>
                  </a:lnTo>
                  <a:lnTo>
                    <a:pt x="203" y="66"/>
                  </a:lnTo>
                  <a:lnTo>
                    <a:pt x="202" y="62"/>
                  </a:lnTo>
                  <a:lnTo>
                    <a:pt x="200" y="58"/>
                  </a:lnTo>
                  <a:lnTo>
                    <a:pt x="197" y="55"/>
                  </a:lnTo>
                  <a:lnTo>
                    <a:pt x="194" y="55"/>
                  </a:lnTo>
                  <a:lnTo>
                    <a:pt x="183" y="57"/>
                  </a:lnTo>
                  <a:lnTo>
                    <a:pt x="179" y="57"/>
                  </a:lnTo>
                  <a:lnTo>
                    <a:pt x="177" y="56"/>
                  </a:lnTo>
                  <a:lnTo>
                    <a:pt x="159" y="51"/>
                  </a:lnTo>
                  <a:lnTo>
                    <a:pt x="152" y="47"/>
                  </a:lnTo>
                  <a:lnTo>
                    <a:pt x="149" y="46"/>
                  </a:lnTo>
                  <a:lnTo>
                    <a:pt x="146" y="44"/>
                  </a:lnTo>
                  <a:lnTo>
                    <a:pt x="144" y="41"/>
                  </a:lnTo>
                  <a:lnTo>
                    <a:pt x="141" y="38"/>
                  </a:lnTo>
                  <a:lnTo>
                    <a:pt x="141" y="39"/>
                  </a:lnTo>
                  <a:lnTo>
                    <a:pt x="140" y="40"/>
                  </a:lnTo>
                  <a:lnTo>
                    <a:pt x="126" y="40"/>
                  </a:lnTo>
                  <a:lnTo>
                    <a:pt x="123" y="39"/>
                  </a:lnTo>
                  <a:lnTo>
                    <a:pt x="122" y="38"/>
                  </a:lnTo>
                  <a:lnTo>
                    <a:pt x="121" y="37"/>
                  </a:lnTo>
                  <a:lnTo>
                    <a:pt x="120" y="35"/>
                  </a:lnTo>
                  <a:lnTo>
                    <a:pt x="119" y="33"/>
                  </a:lnTo>
                  <a:lnTo>
                    <a:pt x="118" y="35"/>
                  </a:lnTo>
                  <a:lnTo>
                    <a:pt x="118" y="37"/>
                  </a:lnTo>
                  <a:lnTo>
                    <a:pt x="115" y="38"/>
                  </a:lnTo>
                  <a:lnTo>
                    <a:pt x="113" y="38"/>
                  </a:lnTo>
                  <a:lnTo>
                    <a:pt x="110" y="35"/>
                  </a:lnTo>
                  <a:lnTo>
                    <a:pt x="98" y="35"/>
                  </a:lnTo>
                  <a:lnTo>
                    <a:pt x="97" y="35"/>
                  </a:lnTo>
                  <a:lnTo>
                    <a:pt x="93" y="31"/>
                  </a:lnTo>
                  <a:lnTo>
                    <a:pt x="90" y="29"/>
                  </a:lnTo>
                  <a:lnTo>
                    <a:pt x="93" y="27"/>
                  </a:lnTo>
                  <a:lnTo>
                    <a:pt x="101" y="25"/>
                  </a:lnTo>
                  <a:lnTo>
                    <a:pt x="102" y="25"/>
                  </a:lnTo>
                  <a:lnTo>
                    <a:pt x="102" y="24"/>
                  </a:lnTo>
                  <a:lnTo>
                    <a:pt x="102" y="21"/>
                  </a:lnTo>
                  <a:lnTo>
                    <a:pt x="101" y="20"/>
                  </a:lnTo>
                  <a:lnTo>
                    <a:pt x="99" y="19"/>
                  </a:lnTo>
                  <a:lnTo>
                    <a:pt x="97" y="19"/>
                  </a:lnTo>
                  <a:lnTo>
                    <a:pt x="96" y="18"/>
                  </a:lnTo>
                  <a:lnTo>
                    <a:pt x="69" y="18"/>
                  </a:lnTo>
                  <a:lnTo>
                    <a:pt x="68" y="19"/>
                  </a:lnTo>
                  <a:lnTo>
                    <a:pt x="65" y="21"/>
                  </a:lnTo>
                  <a:lnTo>
                    <a:pt x="60" y="24"/>
                  </a:lnTo>
                  <a:lnTo>
                    <a:pt x="57" y="27"/>
                  </a:lnTo>
                  <a:lnTo>
                    <a:pt x="56" y="29"/>
                  </a:lnTo>
                  <a:lnTo>
                    <a:pt x="55" y="30"/>
                  </a:lnTo>
                  <a:lnTo>
                    <a:pt x="51" y="31"/>
                  </a:lnTo>
                  <a:lnTo>
                    <a:pt x="48" y="34"/>
                  </a:lnTo>
                  <a:lnTo>
                    <a:pt x="45" y="35"/>
                  </a:lnTo>
                  <a:lnTo>
                    <a:pt x="43" y="35"/>
                  </a:lnTo>
                  <a:lnTo>
                    <a:pt x="41" y="35"/>
                  </a:lnTo>
                  <a:lnTo>
                    <a:pt x="40" y="35"/>
                  </a:lnTo>
                  <a:lnTo>
                    <a:pt x="39" y="35"/>
                  </a:lnTo>
                  <a:lnTo>
                    <a:pt x="31" y="36"/>
                  </a:lnTo>
                  <a:lnTo>
                    <a:pt x="31" y="36"/>
                  </a:lnTo>
                  <a:lnTo>
                    <a:pt x="29" y="38"/>
                  </a:lnTo>
                  <a:lnTo>
                    <a:pt x="28" y="42"/>
                  </a:lnTo>
                  <a:lnTo>
                    <a:pt x="28" y="44"/>
                  </a:lnTo>
                  <a:lnTo>
                    <a:pt x="24" y="44"/>
                  </a:lnTo>
                  <a:lnTo>
                    <a:pt x="21" y="45"/>
                  </a:lnTo>
                  <a:lnTo>
                    <a:pt x="14" y="49"/>
                  </a:lnTo>
                  <a:lnTo>
                    <a:pt x="12" y="49"/>
                  </a:lnTo>
                  <a:lnTo>
                    <a:pt x="13" y="47"/>
                  </a:lnTo>
                  <a:lnTo>
                    <a:pt x="12" y="44"/>
                  </a:lnTo>
                  <a:lnTo>
                    <a:pt x="11" y="44"/>
                  </a:lnTo>
                  <a:lnTo>
                    <a:pt x="9" y="44"/>
                  </a:lnTo>
                  <a:lnTo>
                    <a:pt x="7" y="45"/>
                  </a:lnTo>
                  <a:lnTo>
                    <a:pt x="3" y="47"/>
                  </a:lnTo>
                  <a:lnTo>
                    <a:pt x="1" y="47"/>
                  </a:lnTo>
                  <a:lnTo>
                    <a:pt x="0" y="47"/>
                  </a:lnTo>
                  <a:lnTo>
                    <a:pt x="0" y="45"/>
                  </a:lnTo>
                  <a:lnTo>
                    <a:pt x="11" y="41"/>
                  </a:lnTo>
                  <a:lnTo>
                    <a:pt x="12" y="40"/>
                  </a:lnTo>
                  <a:lnTo>
                    <a:pt x="15" y="41"/>
                  </a:lnTo>
                  <a:lnTo>
                    <a:pt x="17" y="41"/>
                  </a:lnTo>
                  <a:lnTo>
                    <a:pt x="18" y="39"/>
                  </a:lnTo>
                  <a:lnTo>
                    <a:pt x="16" y="33"/>
                  </a:lnTo>
                  <a:lnTo>
                    <a:pt x="17" y="29"/>
                  </a:lnTo>
                  <a:lnTo>
                    <a:pt x="20" y="25"/>
                  </a:lnTo>
                  <a:lnTo>
                    <a:pt x="25" y="20"/>
                  </a:lnTo>
                  <a:lnTo>
                    <a:pt x="27" y="19"/>
                  </a:lnTo>
                  <a:lnTo>
                    <a:pt x="52" y="8"/>
                  </a:lnTo>
                  <a:lnTo>
                    <a:pt x="55" y="8"/>
                  </a:lnTo>
                  <a:lnTo>
                    <a:pt x="71" y="6"/>
                  </a:lnTo>
                  <a:lnTo>
                    <a:pt x="74" y="5"/>
                  </a:lnTo>
                  <a:lnTo>
                    <a:pt x="81" y="2"/>
                  </a:lnTo>
                  <a:lnTo>
                    <a:pt x="90" y="0"/>
                  </a:lnTo>
                  <a:lnTo>
                    <a:pt x="9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2" name="Freeform 1404">
              <a:extLst>
                <a:ext uri="{FF2B5EF4-FFF2-40B4-BE49-F238E27FC236}">
                  <a16:creationId xmlns="" xmlns:a16="http://schemas.microsoft.com/office/drawing/2014/main" id="{65DA6955-282A-AA74-F6CB-F0D491924A99}"/>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3" name="Freeform 1405">
              <a:extLst>
                <a:ext uri="{FF2B5EF4-FFF2-40B4-BE49-F238E27FC236}">
                  <a16:creationId xmlns="" xmlns:a16="http://schemas.microsoft.com/office/drawing/2014/main" id="{E0DD9581-CF61-D67A-14F3-90B293F0C6A2}"/>
                </a:ext>
              </a:extLst>
            </p:cNvPr>
            <p:cNvSpPr>
              <a:spLocks noChangeArrowheads="1"/>
            </p:cNvSpPr>
            <p:nvPr/>
          </p:nvSpPr>
          <p:spPr bwMode="auto">
            <a:xfrm>
              <a:off x="5484689" y="9451731"/>
              <a:ext cx="16487" cy="16484"/>
            </a:xfrm>
            <a:custGeom>
              <a:avLst/>
              <a:gdLst>
                <a:gd name="T0" fmla="*/ 13 w 14"/>
                <a:gd name="T1" fmla="*/ 11 h 12"/>
                <a:gd name="T2" fmla="*/ 12 w 14"/>
                <a:gd name="T3" fmla="*/ 11 h 12"/>
                <a:gd name="T4" fmla="*/ 5 w 14"/>
                <a:gd name="T5" fmla="*/ 8 h 12"/>
                <a:gd name="T6" fmla="*/ 1 w 14"/>
                <a:gd name="T7" fmla="*/ 3 h 12"/>
                <a:gd name="T8" fmla="*/ 0 w 14"/>
                <a:gd name="T9" fmla="*/ 0 h 12"/>
                <a:gd name="T10" fmla="*/ 2 w 14"/>
                <a:gd name="T11" fmla="*/ 0 h 12"/>
                <a:gd name="T12" fmla="*/ 3 w 14"/>
                <a:gd name="T13" fmla="*/ 2 h 12"/>
                <a:gd name="T14" fmla="*/ 5 w 14"/>
                <a:gd name="T15" fmla="*/ 5 h 12"/>
                <a:gd name="T16" fmla="*/ 11 w 14"/>
                <a:gd name="T17" fmla="*/ 7 h 12"/>
                <a:gd name="T18" fmla="*/ 13 w 14"/>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3" y="11"/>
                  </a:moveTo>
                  <a:lnTo>
                    <a:pt x="12" y="11"/>
                  </a:lnTo>
                  <a:lnTo>
                    <a:pt x="5" y="8"/>
                  </a:lnTo>
                  <a:lnTo>
                    <a:pt x="1" y="3"/>
                  </a:lnTo>
                  <a:lnTo>
                    <a:pt x="0" y="0"/>
                  </a:lnTo>
                  <a:lnTo>
                    <a:pt x="2" y="0"/>
                  </a:lnTo>
                  <a:lnTo>
                    <a:pt x="3" y="2"/>
                  </a:lnTo>
                  <a:lnTo>
                    <a:pt x="5" y="5"/>
                  </a:lnTo>
                  <a:lnTo>
                    <a:pt x="11" y="7"/>
                  </a:lnTo>
                  <a:lnTo>
                    <a:pt x="13"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4" name="Freeform 1406">
              <a:extLst>
                <a:ext uri="{FF2B5EF4-FFF2-40B4-BE49-F238E27FC236}">
                  <a16:creationId xmlns="" xmlns:a16="http://schemas.microsoft.com/office/drawing/2014/main" id="{B0633395-96C0-9069-1495-86B9A9FB423B}"/>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5" name="Freeform 1407">
              <a:extLst>
                <a:ext uri="{FF2B5EF4-FFF2-40B4-BE49-F238E27FC236}">
                  <a16:creationId xmlns="" xmlns:a16="http://schemas.microsoft.com/office/drawing/2014/main" id="{8A7D6606-96EE-AAC4-5DEF-88AEEF2D47ED}"/>
                </a:ext>
              </a:extLst>
            </p:cNvPr>
            <p:cNvSpPr>
              <a:spLocks noChangeArrowheads="1"/>
            </p:cNvSpPr>
            <p:nvPr/>
          </p:nvSpPr>
          <p:spPr bwMode="auto">
            <a:xfrm>
              <a:off x="5792420" y="9319846"/>
              <a:ext cx="10990" cy="16484"/>
            </a:xfrm>
            <a:custGeom>
              <a:avLst/>
              <a:gdLst>
                <a:gd name="T0" fmla="*/ 6 w 8"/>
                <a:gd name="T1" fmla="*/ 13 h 15"/>
                <a:gd name="T2" fmla="*/ 3 w 8"/>
                <a:gd name="T3" fmla="*/ 14 h 15"/>
                <a:gd name="T4" fmla="*/ 2 w 8"/>
                <a:gd name="T5" fmla="*/ 8 h 15"/>
                <a:gd name="T6" fmla="*/ 0 w 8"/>
                <a:gd name="T7" fmla="*/ 4 h 15"/>
                <a:gd name="T8" fmla="*/ 0 w 8"/>
                <a:gd name="T9" fmla="*/ 2 h 15"/>
                <a:gd name="T10" fmla="*/ 0 w 8"/>
                <a:gd name="T11" fmla="*/ 0 h 15"/>
                <a:gd name="T12" fmla="*/ 5 w 8"/>
                <a:gd name="T13" fmla="*/ 2 h 15"/>
                <a:gd name="T14" fmla="*/ 6 w 8"/>
                <a:gd name="T15" fmla="*/ 4 h 15"/>
                <a:gd name="T16" fmla="*/ 7 w 8"/>
                <a:gd name="T17" fmla="*/ 9 h 15"/>
                <a:gd name="T18" fmla="*/ 6 w 8"/>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13"/>
                  </a:moveTo>
                  <a:lnTo>
                    <a:pt x="3" y="14"/>
                  </a:lnTo>
                  <a:lnTo>
                    <a:pt x="2" y="8"/>
                  </a:lnTo>
                  <a:lnTo>
                    <a:pt x="0" y="4"/>
                  </a:lnTo>
                  <a:lnTo>
                    <a:pt x="0" y="2"/>
                  </a:lnTo>
                  <a:lnTo>
                    <a:pt x="0" y="0"/>
                  </a:lnTo>
                  <a:lnTo>
                    <a:pt x="5" y="2"/>
                  </a:lnTo>
                  <a:lnTo>
                    <a:pt x="6" y="4"/>
                  </a:lnTo>
                  <a:lnTo>
                    <a:pt x="7" y="9"/>
                  </a:lnTo>
                  <a:lnTo>
                    <a:pt x="6"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6" name="Freeform 1408">
              <a:extLst>
                <a:ext uri="{FF2B5EF4-FFF2-40B4-BE49-F238E27FC236}">
                  <a16:creationId xmlns="" xmlns:a16="http://schemas.microsoft.com/office/drawing/2014/main" id="{D09A9D82-C7C7-65EC-6A09-387C2806940C}"/>
                </a:ext>
              </a:extLst>
            </p:cNvPr>
            <p:cNvSpPr>
              <a:spLocks noChangeArrowheads="1"/>
            </p:cNvSpPr>
            <p:nvPr/>
          </p:nvSpPr>
          <p:spPr bwMode="auto">
            <a:xfrm>
              <a:off x="5369292" y="9138503"/>
              <a:ext cx="148368" cy="93420"/>
            </a:xfrm>
            <a:custGeom>
              <a:avLst/>
              <a:gdLst>
                <a:gd name="T0" fmla="*/ 8 w 118"/>
                <a:gd name="T1" fmla="*/ 57 h 77"/>
                <a:gd name="T2" fmla="*/ 8 w 118"/>
                <a:gd name="T3" fmla="*/ 53 h 77"/>
                <a:gd name="T4" fmla="*/ 2 w 118"/>
                <a:gd name="T5" fmla="*/ 47 h 77"/>
                <a:gd name="T6" fmla="*/ 1 w 118"/>
                <a:gd name="T7" fmla="*/ 43 h 77"/>
                <a:gd name="T8" fmla="*/ 6 w 118"/>
                <a:gd name="T9" fmla="*/ 42 h 77"/>
                <a:gd name="T10" fmla="*/ 9 w 118"/>
                <a:gd name="T11" fmla="*/ 37 h 77"/>
                <a:gd name="T12" fmla="*/ 7 w 118"/>
                <a:gd name="T13" fmla="*/ 33 h 77"/>
                <a:gd name="T14" fmla="*/ 8 w 118"/>
                <a:gd name="T15" fmla="*/ 29 h 77"/>
                <a:gd name="T16" fmla="*/ 12 w 118"/>
                <a:gd name="T17" fmla="*/ 25 h 77"/>
                <a:gd name="T18" fmla="*/ 8 w 118"/>
                <a:gd name="T19" fmla="*/ 21 h 77"/>
                <a:gd name="T20" fmla="*/ 10 w 118"/>
                <a:gd name="T21" fmla="*/ 16 h 77"/>
                <a:gd name="T22" fmla="*/ 8 w 118"/>
                <a:gd name="T23" fmla="*/ 7 h 77"/>
                <a:gd name="T24" fmla="*/ 9 w 118"/>
                <a:gd name="T25" fmla="*/ 6 h 77"/>
                <a:gd name="T26" fmla="*/ 11 w 118"/>
                <a:gd name="T27" fmla="*/ 2 h 77"/>
                <a:gd name="T28" fmla="*/ 14 w 118"/>
                <a:gd name="T29" fmla="*/ 1 h 77"/>
                <a:gd name="T30" fmla="*/ 23 w 118"/>
                <a:gd name="T31" fmla="*/ 2 h 77"/>
                <a:gd name="T32" fmla="*/ 30 w 118"/>
                <a:gd name="T33" fmla="*/ 1 h 77"/>
                <a:gd name="T34" fmla="*/ 38 w 118"/>
                <a:gd name="T35" fmla="*/ 1 h 77"/>
                <a:gd name="T36" fmla="*/ 42 w 118"/>
                <a:gd name="T37" fmla="*/ 4 h 77"/>
                <a:gd name="T38" fmla="*/ 49 w 118"/>
                <a:gd name="T39" fmla="*/ 4 h 77"/>
                <a:gd name="T40" fmla="*/ 54 w 118"/>
                <a:gd name="T41" fmla="*/ 8 h 77"/>
                <a:gd name="T42" fmla="*/ 60 w 118"/>
                <a:gd name="T43" fmla="*/ 9 h 77"/>
                <a:gd name="T44" fmla="*/ 66 w 118"/>
                <a:gd name="T45" fmla="*/ 8 h 77"/>
                <a:gd name="T46" fmla="*/ 68 w 118"/>
                <a:gd name="T47" fmla="*/ 15 h 77"/>
                <a:gd name="T48" fmla="*/ 73 w 118"/>
                <a:gd name="T49" fmla="*/ 21 h 77"/>
                <a:gd name="T50" fmla="*/ 89 w 118"/>
                <a:gd name="T51" fmla="*/ 21 h 77"/>
                <a:gd name="T52" fmla="*/ 86 w 118"/>
                <a:gd name="T53" fmla="*/ 24 h 77"/>
                <a:gd name="T54" fmla="*/ 77 w 118"/>
                <a:gd name="T55" fmla="*/ 24 h 77"/>
                <a:gd name="T56" fmla="*/ 76 w 118"/>
                <a:gd name="T57" fmla="*/ 27 h 77"/>
                <a:gd name="T58" fmla="*/ 83 w 118"/>
                <a:gd name="T59" fmla="*/ 27 h 77"/>
                <a:gd name="T60" fmla="*/ 91 w 118"/>
                <a:gd name="T61" fmla="*/ 29 h 77"/>
                <a:gd name="T62" fmla="*/ 99 w 118"/>
                <a:gd name="T63" fmla="*/ 31 h 77"/>
                <a:gd name="T64" fmla="*/ 114 w 118"/>
                <a:gd name="T65" fmla="*/ 40 h 77"/>
                <a:gd name="T66" fmla="*/ 117 w 118"/>
                <a:gd name="T67" fmla="*/ 43 h 77"/>
                <a:gd name="T68" fmla="*/ 114 w 118"/>
                <a:gd name="T69" fmla="*/ 50 h 77"/>
                <a:gd name="T70" fmla="*/ 110 w 118"/>
                <a:gd name="T71" fmla="*/ 52 h 77"/>
                <a:gd name="T72" fmla="*/ 107 w 118"/>
                <a:gd name="T73" fmla="*/ 57 h 77"/>
                <a:gd name="T74" fmla="*/ 105 w 118"/>
                <a:gd name="T75" fmla="*/ 57 h 77"/>
                <a:gd name="T76" fmla="*/ 102 w 118"/>
                <a:gd name="T77" fmla="*/ 53 h 77"/>
                <a:gd name="T78" fmla="*/ 94 w 118"/>
                <a:gd name="T79" fmla="*/ 51 h 77"/>
                <a:gd name="T80" fmla="*/ 83 w 118"/>
                <a:gd name="T81" fmla="*/ 50 h 77"/>
                <a:gd name="T82" fmla="*/ 76 w 118"/>
                <a:gd name="T83" fmla="*/ 49 h 77"/>
                <a:gd name="T84" fmla="*/ 68 w 118"/>
                <a:gd name="T85" fmla="*/ 50 h 77"/>
                <a:gd name="T86" fmla="*/ 62 w 118"/>
                <a:gd name="T87" fmla="*/ 53 h 77"/>
                <a:gd name="T88" fmla="*/ 59 w 118"/>
                <a:gd name="T89" fmla="*/ 55 h 77"/>
                <a:gd name="T90" fmla="*/ 46 w 118"/>
                <a:gd name="T91" fmla="*/ 55 h 77"/>
                <a:gd name="T92" fmla="*/ 40 w 118"/>
                <a:gd name="T93" fmla="*/ 53 h 77"/>
                <a:gd name="T94" fmla="*/ 31 w 118"/>
                <a:gd name="T95" fmla="*/ 55 h 77"/>
                <a:gd name="T96" fmla="*/ 30 w 118"/>
                <a:gd name="T97" fmla="*/ 57 h 77"/>
                <a:gd name="T98" fmla="*/ 29 w 118"/>
                <a:gd name="T99" fmla="*/ 62 h 77"/>
                <a:gd name="T100" fmla="*/ 20 w 118"/>
                <a:gd name="T101" fmla="*/ 74 h 77"/>
                <a:gd name="T102" fmla="*/ 18 w 118"/>
                <a:gd name="T103" fmla="*/ 76 h 77"/>
                <a:gd name="T104" fmla="*/ 14 w 118"/>
                <a:gd name="T105" fmla="*/ 72 h 77"/>
                <a:gd name="T106" fmla="*/ 12 w 118"/>
                <a:gd name="T107" fmla="*/ 70 h 77"/>
                <a:gd name="T108" fmla="*/ 11 w 118"/>
                <a:gd name="T109" fmla="*/ 65 h 77"/>
                <a:gd name="T110" fmla="*/ 8 w 118"/>
                <a:gd name="T111"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77">
                  <a:moveTo>
                    <a:pt x="8" y="63"/>
                  </a:moveTo>
                  <a:lnTo>
                    <a:pt x="8" y="57"/>
                  </a:lnTo>
                  <a:lnTo>
                    <a:pt x="9" y="55"/>
                  </a:lnTo>
                  <a:lnTo>
                    <a:pt x="8" y="53"/>
                  </a:lnTo>
                  <a:lnTo>
                    <a:pt x="5" y="50"/>
                  </a:lnTo>
                  <a:lnTo>
                    <a:pt x="2" y="47"/>
                  </a:lnTo>
                  <a:lnTo>
                    <a:pt x="0" y="44"/>
                  </a:lnTo>
                  <a:lnTo>
                    <a:pt x="1" y="43"/>
                  </a:lnTo>
                  <a:lnTo>
                    <a:pt x="5" y="43"/>
                  </a:lnTo>
                  <a:lnTo>
                    <a:pt x="6" y="42"/>
                  </a:lnTo>
                  <a:lnTo>
                    <a:pt x="8" y="40"/>
                  </a:lnTo>
                  <a:lnTo>
                    <a:pt x="9" y="37"/>
                  </a:lnTo>
                  <a:lnTo>
                    <a:pt x="9" y="35"/>
                  </a:lnTo>
                  <a:lnTo>
                    <a:pt x="7" y="33"/>
                  </a:lnTo>
                  <a:lnTo>
                    <a:pt x="7" y="31"/>
                  </a:lnTo>
                  <a:lnTo>
                    <a:pt x="8" y="29"/>
                  </a:lnTo>
                  <a:lnTo>
                    <a:pt x="12" y="26"/>
                  </a:lnTo>
                  <a:lnTo>
                    <a:pt x="12" y="25"/>
                  </a:lnTo>
                  <a:lnTo>
                    <a:pt x="12" y="24"/>
                  </a:lnTo>
                  <a:lnTo>
                    <a:pt x="8" y="21"/>
                  </a:lnTo>
                  <a:lnTo>
                    <a:pt x="8" y="20"/>
                  </a:lnTo>
                  <a:lnTo>
                    <a:pt x="10" y="16"/>
                  </a:lnTo>
                  <a:lnTo>
                    <a:pt x="10" y="14"/>
                  </a:lnTo>
                  <a:lnTo>
                    <a:pt x="8" y="7"/>
                  </a:lnTo>
                  <a:lnTo>
                    <a:pt x="7" y="6"/>
                  </a:lnTo>
                  <a:lnTo>
                    <a:pt x="9" y="6"/>
                  </a:lnTo>
                  <a:lnTo>
                    <a:pt x="10" y="4"/>
                  </a:lnTo>
                  <a:lnTo>
                    <a:pt x="11" y="2"/>
                  </a:lnTo>
                  <a:lnTo>
                    <a:pt x="13" y="1"/>
                  </a:lnTo>
                  <a:lnTo>
                    <a:pt x="14" y="1"/>
                  </a:lnTo>
                  <a:lnTo>
                    <a:pt x="18" y="1"/>
                  </a:lnTo>
                  <a:lnTo>
                    <a:pt x="23" y="2"/>
                  </a:lnTo>
                  <a:lnTo>
                    <a:pt x="25" y="2"/>
                  </a:lnTo>
                  <a:lnTo>
                    <a:pt x="30" y="1"/>
                  </a:lnTo>
                  <a:lnTo>
                    <a:pt x="34" y="0"/>
                  </a:lnTo>
                  <a:lnTo>
                    <a:pt x="38" y="1"/>
                  </a:lnTo>
                  <a:lnTo>
                    <a:pt x="39" y="2"/>
                  </a:lnTo>
                  <a:lnTo>
                    <a:pt x="42" y="4"/>
                  </a:lnTo>
                  <a:lnTo>
                    <a:pt x="44" y="4"/>
                  </a:lnTo>
                  <a:lnTo>
                    <a:pt x="49" y="4"/>
                  </a:lnTo>
                  <a:lnTo>
                    <a:pt x="51" y="5"/>
                  </a:lnTo>
                  <a:lnTo>
                    <a:pt x="54" y="8"/>
                  </a:lnTo>
                  <a:lnTo>
                    <a:pt x="58" y="9"/>
                  </a:lnTo>
                  <a:lnTo>
                    <a:pt x="60" y="9"/>
                  </a:lnTo>
                  <a:lnTo>
                    <a:pt x="64" y="8"/>
                  </a:lnTo>
                  <a:lnTo>
                    <a:pt x="66" y="8"/>
                  </a:lnTo>
                  <a:lnTo>
                    <a:pt x="68" y="11"/>
                  </a:lnTo>
                  <a:lnTo>
                    <a:pt x="68" y="15"/>
                  </a:lnTo>
                  <a:lnTo>
                    <a:pt x="70" y="18"/>
                  </a:lnTo>
                  <a:lnTo>
                    <a:pt x="73" y="21"/>
                  </a:lnTo>
                  <a:lnTo>
                    <a:pt x="86" y="20"/>
                  </a:lnTo>
                  <a:lnTo>
                    <a:pt x="89" y="21"/>
                  </a:lnTo>
                  <a:lnTo>
                    <a:pt x="88" y="23"/>
                  </a:lnTo>
                  <a:lnTo>
                    <a:pt x="86" y="24"/>
                  </a:lnTo>
                  <a:lnTo>
                    <a:pt x="80" y="23"/>
                  </a:lnTo>
                  <a:lnTo>
                    <a:pt x="77" y="24"/>
                  </a:lnTo>
                  <a:lnTo>
                    <a:pt x="76" y="25"/>
                  </a:lnTo>
                  <a:lnTo>
                    <a:pt x="76" y="27"/>
                  </a:lnTo>
                  <a:lnTo>
                    <a:pt x="80" y="27"/>
                  </a:lnTo>
                  <a:lnTo>
                    <a:pt x="83" y="27"/>
                  </a:lnTo>
                  <a:lnTo>
                    <a:pt x="87" y="29"/>
                  </a:lnTo>
                  <a:lnTo>
                    <a:pt x="91" y="29"/>
                  </a:lnTo>
                  <a:lnTo>
                    <a:pt x="95" y="30"/>
                  </a:lnTo>
                  <a:lnTo>
                    <a:pt x="99" y="31"/>
                  </a:lnTo>
                  <a:lnTo>
                    <a:pt x="106" y="33"/>
                  </a:lnTo>
                  <a:lnTo>
                    <a:pt x="114" y="40"/>
                  </a:lnTo>
                  <a:lnTo>
                    <a:pt x="116" y="42"/>
                  </a:lnTo>
                  <a:lnTo>
                    <a:pt x="117" y="43"/>
                  </a:lnTo>
                  <a:lnTo>
                    <a:pt x="117" y="46"/>
                  </a:lnTo>
                  <a:lnTo>
                    <a:pt x="114" y="50"/>
                  </a:lnTo>
                  <a:lnTo>
                    <a:pt x="112" y="51"/>
                  </a:lnTo>
                  <a:lnTo>
                    <a:pt x="110" y="52"/>
                  </a:lnTo>
                  <a:lnTo>
                    <a:pt x="109" y="54"/>
                  </a:lnTo>
                  <a:lnTo>
                    <a:pt x="107" y="57"/>
                  </a:lnTo>
                  <a:lnTo>
                    <a:pt x="106" y="57"/>
                  </a:lnTo>
                  <a:lnTo>
                    <a:pt x="105" y="57"/>
                  </a:lnTo>
                  <a:lnTo>
                    <a:pt x="103" y="55"/>
                  </a:lnTo>
                  <a:lnTo>
                    <a:pt x="102" y="53"/>
                  </a:lnTo>
                  <a:lnTo>
                    <a:pt x="98" y="51"/>
                  </a:lnTo>
                  <a:lnTo>
                    <a:pt x="94" y="51"/>
                  </a:lnTo>
                  <a:lnTo>
                    <a:pt x="87" y="49"/>
                  </a:lnTo>
                  <a:lnTo>
                    <a:pt x="83" y="50"/>
                  </a:lnTo>
                  <a:lnTo>
                    <a:pt x="80" y="50"/>
                  </a:lnTo>
                  <a:lnTo>
                    <a:pt x="76" y="49"/>
                  </a:lnTo>
                  <a:lnTo>
                    <a:pt x="71" y="49"/>
                  </a:lnTo>
                  <a:lnTo>
                    <a:pt x="68" y="50"/>
                  </a:lnTo>
                  <a:lnTo>
                    <a:pt x="63" y="51"/>
                  </a:lnTo>
                  <a:lnTo>
                    <a:pt x="62" y="53"/>
                  </a:lnTo>
                  <a:lnTo>
                    <a:pt x="60" y="55"/>
                  </a:lnTo>
                  <a:lnTo>
                    <a:pt x="59" y="55"/>
                  </a:lnTo>
                  <a:lnTo>
                    <a:pt x="49" y="57"/>
                  </a:lnTo>
                  <a:lnTo>
                    <a:pt x="46" y="55"/>
                  </a:lnTo>
                  <a:lnTo>
                    <a:pt x="44" y="53"/>
                  </a:lnTo>
                  <a:lnTo>
                    <a:pt x="40" y="53"/>
                  </a:lnTo>
                  <a:lnTo>
                    <a:pt x="35" y="54"/>
                  </a:lnTo>
                  <a:lnTo>
                    <a:pt x="31" y="55"/>
                  </a:lnTo>
                  <a:lnTo>
                    <a:pt x="30" y="55"/>
                  </a:lnTo>
                  <a:lnTo>
                    <a:pt x="30" y="57"/>
                  </a:lnTo>
                  <a:lnTo>
                    <a:pt x="30" y="60"/>
                  </a:lnTo>
                  <a:lnTo>
                    <a:pt x="29" y="62"/>
                  </a:lnTo>
                  <a:lnTo>
                    <a:pt x="24" y="69"/>
                  </a:lnTo>
                  <a:lnTo>
                    <a:pt x="20" y="74"/>
                  </a:lnTo>
                  <a:lnTo>
                    <a:pt x="19" y="76"/>
                  </a:lnTo>
                  <a:lnTo>
                    <a:pt x="18" y="76"/>
                  </a:lnTo>
                  <a:lnTo>
                    <a:pt x="16" y="73"/>
                  </a:lnTo>
                  <a:lnTo>
                    <a:pt x="14" y="72"/>
                  </a:lnTo>
                  <a:lnTo>
                    <a:pt x="12" y="71"/>
                  </a:lnTo>
                  <a:lnTo>
                    <a:pt x="12" y="70"/>
                  </a:lnTo>
                  <a:lnTo>
                    <a:pt x="12" y="68"/>
                  </a:lnTo>
                  <a:lnTo>
                    <a:pt x="11" y="65"/>
                  </a:lnTo>
                  <a:lnTo>
                    <a:pt x="10" y="64"/>
                  </a:lnTo>
                  <a:lnTo>
                    <a:pt x="8" y="6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7" name="Freeform 1410">
              <a:extLst>
                <a:ext uri="{FF2B5EF4-FFF2-40B4-BE49-F238E27FC236}">
                  <a16:creationId xmlns="" xmlns:a16="http://schemas.microsoft.com/office/drawing/2014/main" id="{70026AE3-4A9D-ED79-4D0E-8E1027AEFFF5}"/>
                </a:ext>
              </a:extLst>
            </p:cNvPr>
            <p:cNvSpPr>
              <a:spLocks noChangeArrowheads="1"/>
            </p:cNvSpPr>
            <p:nvPr/>
          </p:nvSpPr>
          <p:spPr bwMode="auto">
            <a:xfrm>
              <a:off x="4588974" y="9885849"/>
              <a:ext cx="653926" cy="258276"/>
            </a:xfrm>
            <a:custGeom>
              <a:avLst/>
              <a:gdLst>
                <a:gd name="T0" fmla="*/ 365 w 526"/>
                <a:gd name="T1" fmla="*/ 136 h 206"/>
                <a:gd name="T2" fmla="*/ 372 w 526"/>
                <a:gd name="T3" fmla="*/ 136 h 206"/>
                <a:gd name="T4" fmla="*/ 37 w 526"/>
                <a:gd name="T5" fmla="*/ 88 h 206"/>
                <a:gd name="T6" fmla="*/ 71 w 526"/>
                <a:gd name="T7" fmla="*/ 76 h 206"/>
                <a:gd name="T8" fmla="*/ 69 w 526"/>
                <a:gd name="T9" fmla="*/ 72 h 206"/>
                <a:gd name="T10" fmla="*/ 76 w 526"/>
                <a:gd name="T11" fmla="*/ 71 h 206"/>
                <a:gd name="T12" fmla="*/ 36 w 526"/>
                <a:gd name="T13" fmla="*/ 65 h 206"/>
                <a:gd name="T14" fmla="*/ 43 w 526"/>
                <a:gd name="T15" fmla="*/ 71 h 206"/>
                <a:gd name="T16" fmla="*/ 0 w 526"/>
                <a:gd name="T17" fmla="*/ 57 h 206"/>
                <a:gd name="T18" fmla="*/ 34 w 526"/>
                <a:gd name="T19" fmla="*/ 57 h 206"/>
                <a:gd name="T20" fmla="*/ 32 w 526"/>
                <a:gd name="T21" fmla="*/ 52 h 206"/>
                <a:gd name="T22" fmla="*/ 22 w 526"/>
                <a:gd name="T23" fmla="*/ 60 h 206"/>
                <a:gd name="T24" fmla="*/ 24 w 526"/>
                <a:gd name="T25" fmla="*/ 76 h 206"/>
                <a:gd name="T26" fmla="*/ 6 w 526"/>
                <a:gd name="T27" fmla="*/ 72 h 206"/>
                <a:gd name="T28" fmla="*/ 9 w 526"/>
                <a:gd name="T29" fmla="*/ 56 h 206"/>
                <a:gd name="T30" fmla="*/ 5 w 526"/>
                <a:gd name="T31" fmla="*/ 44 h 206"/>
                <a:gd name="T32" fmla="*/ 406 w 526"/>
                <a:gd name="T33" fmla="*/ 7 h 206"/>
                <a:gd name="T34" fmla="*/ 521 w 526"/>
                <a:gd name="T35" fmla="*/ 51 h 206"/>
                <a:gd name="T36" fmla="*/ 515 w 526"/>
                <a:gd name="T37" fmla="*/ 53 h 206"/>
                <a:gd name="T38" fmla="*/ 524 w 526"/>
                <a:gd name="T39" fmla="*/ 65 h 206"/>
                <a:gd name="T40" fmla="*/ 521 w 526"/>
                <a:gd name="T41" fmla="*/ 77 h 206"/>
                <a:gd name="T42" fmla="*/ 514 w 526"/>
                <a:gd name="T43" fmla="*/ 95 h 206"/>
                <a:gd name="T44" fmla="*/ 489 w 526"/>
                <a:gd name="T45" fmla="*/ 121 h 206"/>
                <a:gd name="T46" fmla="*/ 452 w 526"/>
                <a:gd name="T47" fmla="*/ 137 h 206"/>
                <a:gd name="T48" fmla="*/ 431 w 526"/>
                <a:gd name="T49" fmla="*/ 153 h 206"/>
                <a:gd name="T50" fmla="*/ 429 w 526"/>
                <a:gd name="T51" fmla="*/ 157 h 206"/>
                <a:gd name="T52" fmla="*/ 425 w 526"/>
                <a:gd name="T53" fmla="*/ 156 h 206"/>
                <a:gd name="T54" fmla="*/ 421 w 526"/>
                <a:gd name="T55" fmla="*/ 170 h 206"/>
                <a:gd name="T56" fmla="*/ 415 w 526"/>
                <a:gd name="T57" fmla="*/ 184 h 206"/>
                <a:gd name="T58" fmla="*/ 412 w 526"/>
                <a:gd name="T59" fmla="*/ 192 h 206"/>
                <a:gd name="T60" fmla="*/ 405 w 526"/>
                <a:gd name="T61" fmla="*/ 202 h 206"/>
                <a:gd name="T62" fmla="*/ 394 w 526"/>
                <a:gd name="T63" fmla="*/ 203 h 206"/>
                <a:gd name="T64" fmla="*/ 384 w 526"/>
                <a:gd name="T65" fmla="*/ 188 h 206"/>
                <a:gd name="T66" fmla="*/ 368 w 526"/>
                <a:gd name="T67" fmla="*/ 183 h 206"/>
                <a:gd name="T68" fmla="*/ 358 w 526"/>
                <a:gd name="T69" fmla="*/ 187 h 206"/>
                <a:gd name="T70" fmla="*/ 357 w 526"/>
                <a:gd name="T71" fmla="*/ 178 h 206"/>
                <a:gd name="T72" fmla="*/ 364 w 526"/>
                <a:gd name="T73" fmla="*/ 172 h 206"/>
                <a:gd name="T74" fmla="*/ 365 w 526"/>
                <a:gd name="T75" fmla="*/ 164 h 206"/>
                <a:gd name="T76" fmla="*/ 364 w 526"/>
                <a:gd name="T77" fmla="*/ 156 h 206"/>
                <a:gd name="T78" fmla="*/ 369 w 526"/>
                <a:gd name="T79" fmla="*/ 151 h 206"/>
                <a:gd name="T80" fmla="*/ 381 w 526"/>
                <a:gd name="T81" fmla="*/ 126 h 206"/>
                <a:gd name="T82" fmla="*/ 376 w 526"/>
                <a:gd name="T83" fmla="*/ 123 h 206"/>
                <a:gd name="T84" fmla="*/ 369 w 526"/>
                <a:gd name="T85" fmla="*/ 127 h 206"/>
                <a:gd name="T86" fmla="*/ 351 w 526"/>
                <a:gd name="T87" fmla="*/ 123 h 206"/>
                <a:gd name="T88" fmla="*/ 348 w 526"/>
                <a:gd name="T89" fmla="*/ 112 h 206"/>
                <a:gd name="T90" fmla="*/ 343 w 526"/>
                <a:gd name="T91" fmla="*/ 81 h 206"/>
                <a:gd name="T92" fmla="*/ 361 w 526"/>
                <a:gd name="T93" fmla="*/ 66 h 206"/>
                <a:gd name="T94" fmla="*/ 365 w 526"/>
                <a:gd name="T95" fmla="*/ 50 h 206"/>
                <a:gd name="T96" fmla="*/ 371 w 526"/>
                <a:gd name="T97" fmla="*/ 20 h 206"/>
                <a:gd name="T98" fmla="*/ 397 w 526"/>
                <a:gd name="T99" fmla="*/ 11 h 206"/>
                <a:gd name="T100" fmla="*/ 414 w 526"/>
                <a:gd name="T101" fmla="*/ 6 h 206"/>
                <a:gd name="T102" fmla="*/ 442 w 526"/>
                <a:gd name="T103" fmla="*/ 20 h 206"/>
                <a:gd name="T104" fmla="*/ 453 w 526"/>
                <a:gd name="T105" fmla="*/ 26 h 206"/>
                <a:gd name="T106" fmla="*/ 464 w 526"/>
                <a:gd name="T107" fmla="*/ 35 h 206"/>
                <a:gd name="T108" fmla="*/ 477 w 526"/>
                <a:gd name="T109" fmla="*/ 37 h 206"/>
                <a:gd name="T110" fmla="*/ 487 w 526"/>
                <a:gd name="T111" fmla="*/ 35 h 206"/>
                <a:gd name="T112" fmla="*/ 501 w 526"/>
                <a:gd name="T113" fmla="*/ 3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6" h="206">
                  <a:moveTo>
                    <a:pt x="369" y="141"/>
                  </a:moveTo>
                  <a:lnTo>
                    <a:pt x="368" y="142"/>
                  </a:lnTo>
                  <a:lnTo>
                    <a:pt x="365" y="142"/>
                  </a:lnTo>
                  <a:lnTo>
                    <a:pt x="364" y="141"/>
                  </a:lnTo>
                  <a:lnTo>
                    <a:pt x="364" y="140"/>
                  </a:lnTo>
                  <a:lnTo>
                    <a:pt x="365" y="136"/>
                  </a:lnTo>
                  <a:lnTo>
                    <a:pt x="365" y="134"/>
                  </a:lnTo>
                  <a:lnTo>
                    <a:pt x="368" y="132"/>
                  </a:lnTo>
                  <a:lnTo>
                    <a:pt x="370" y="131"/>
                  </a:lnTo>
                  <a:lnTo>
                    <a:pt x="373" y="131"/>
                  </a:lnTo>
                  <a:lnTo>
                    <a:pt x="375" y="133"/>
                  </a:lnTo>
                  <a:lnTo>
                    <a:pt x="372" y="136"/>
                  </a:lnTo>
                  <a:lnTo>
                    <a:pt x="370" y="137"/>
                  </a:lnTo>
                  <a:lnTo>
                    <a:pt x="370" y="137"/>
                  </a:lnTo>
                  <a:lnTo>
                    <a:pt x="369" y="141"/>
                  </a:lnTo>
                  <a:close/>
                  <a:moveTo>
                    <a:pt x="39" y="89"/>
                  </a:moveTo>
                  <a:lnTo>
                    <a:pt x="38" y="89"/>
                  </a:lnTo>
                  <a:lnTo>
                    <a:pt x="37" y="88"/>
                  </a:lnTo>
                  <a:lnTo>
                    <a:pt x="38" y="85"/>
                  </a:lnTo>
                  <a:lnTo>
                    <a:pt x="39" y="86"/>
                  </a:lnTo>
                  <a:lnTo>
                    <a:pt x="40" y="87"/>
                  </a:lnTo>
                  <a:lnTo>
                    <a:pt x="41" y="88"/>
                  </a:lnTo>
                  <a:lnTo>
                    <a:pt x="39" y="89"/>
                  </a:lnTo>
                  <a:close/>
                  <a:moveTo>
                    <a:pt x="71" y="76"/>
                  </a:moveTo>
                  <a:lnTo>
                    <a:pt x="68" y="77"/>
                  </a:lnTo>
                  <a:lnTo>
                    <a:pt x="66" y="76"/>
                  </a:lnTo>
                  <a:lnTo>
                    <a:pt x="66" y="76"/>
                  </a:lnTo>
                  <a:lnTo>
                    <a:pt x="65" y="75"/>
                  </a:lnTo>
                  <a:lnTo>
                    <a:pt x="68" y="73"/>
                  </a:lnTo>
                  <a:lnTo>
                    <a:pt x="69" y="72"/>
                  </a:lnTo>
                  <a:lnTo>
                    <a:pt x="71" y="69"/>
                  </a:lnTo>
                  <a:lnTo>
                    <a:pt x="74" y="68"/>
                  </a:lnTo>
                  <a:lnTo>
                    <a:pt x="76" y="68"/>
                  </a:lnTo>
                  <a:lnTo>
                    <a:pt x="76" y="69"/>
                  </a:lnTo>
                  <a:lnTo>
                    <a:pt x="76" y="69"/>
                  </a:lnTo>
                  <a:lnTo>
                    <a:pt x="76" y="71"/>
                  </a:lnTo>
                  <a:lnTo>
                    <a:pt x="73" y="72"/>
                  </a:lnTo>
                  <a:lnTo>
                    <a:pt x="71" y="76"/>
                  </a:lnTo>
                  <a:close/>
                  <a:moveTo>
                    <a:pt x="42" y="71"/>
                  </a:moveTo>
                  <a:lnTo>
                    <a:pt x="41" y="71"/>
                  </a:lnTo>
                  <a:lnTo>
                    <a:pt x="35" y="68"/>
                  </a:lnTo>
                  <a:lnTo>
                    <a:pt x="36" y="65"/>
                  </a:lnTo>
                  <a:lnTo>
                    <a:pt x="38" y="63"/>
                  </a:lnTo>
                  <a:lnTo>
                    <a:pt x="44" y="62"/>
                  </a:lnTo>
                  <a:lnTo>
                    <a:pt x="47" y="64"/>
                  </a:lnTo>
                  <a:lnTo>
                    <a:pt x="47" y="67"/>
                  </a:lnTo>
                  <a:lnTo>
                    <a:pt x="44" y="70"/>
                  </a:lnTo>
                  <a:lnTo>
                    <a:pt x="43" y="71"/>
                  </a:lnTo>
                  <a:lnTo>
                    <a:pt x="42" y="71"/>
                  </a:lnTo>
                  <a:close/>
                  <a:moveTo>
                    <a:pt x="7" y="61"/>
                  </a:moveTo>
                  <a:lnTo>
                    <a:pt x="4" y="61"/>
                  </a:lnTo>
                  <a:lnTo>
                    <a:pt x="2" y="61"/>
                  </a:lnTo>
                  <a:lnTo>
                    <a:pt x="0" y="59"/>
                  </a:lnTo>
                  <a:lnTo>
                    <a:pt x="0" y="57"/>
                  </a:lnTo>
                  <a:lnTo>
                    <a:pt x="0" y="55"/>
                  </a:lnTo>
                  <a:lnTo>
                    <a:pt x="6" y="55"/>
                  </a:lnTo>
                  <a:lnTo>
                    <a:pt x="8" y="57"/>
                  </a:lnTo>
                  <a:lnTo>
                    <a:pt x="8" y="60"/>
                  </a:lnTo>
                  <a:lnTo>
                    <a:pt x="7" y="61"/>
                  </a:lnTo>
                  <a:close/>
                  <a:moveTo>
                    <a:pt x="34" y="57"/>
                  </a:moveTo>
                  <a:lnTo>
                    <a:pt x="33" y="58"/>
                  </a:lnTo>
                  <a:lnTo>
                    <a:pt x="27" y="57"/>
                  </a:lnTo>
                  <a:lnTo>
                    <a:pt x="25" y="55"/>
                  </a:lnTo>
                  <a:lnTo>
                    <a:pt x="27" y="53"/>
                  </a:lnTo>
                  <a:lnTo>
                    <a:pt x="28" y="52"/>
                  </a:lnTo>
                  <a:lnTo>
                    <a:pt x="32" y="52"/>
                  </a:lnTo>
                  <a:lnTo>
                    <a:pt x="35" y="55"/>
                  </a:lnTo>
                  <a:lnTo>
                    <a:pt x="34" y="57"/>
                  </a:lnTo>
                  <a:close/>
                  <a:moveTo>
                    <a:pt x="12" y="46"/>
                  </a:moveTo>
                  <a:lnTo>
                    <a:pt x="14" y="48"/>
                  </a:lnTo>
                  <a:lnTo>
                    <a:pt x="15" y="53"/>
                  </a:lnTo>
                  <a:lnTo>
                    <a:pt x="22" y="60"/>
                  </a:lnTo>
                  <a:lnTo>
                    <a:pt x="22" y="63"/>
                  </a:lnTo>
                  <a:lnTo>
                    <a:pt x="22" y="64"/>
                  </a:lnTo>
                  <a:lnTo>
                    <a:pt x="22" y="66"/>
                  </a:lnTo>
                  <a:lnTo>
                    <a:pt x="25" y="67"/>
                  </a:lnTo>
                  <a:lnTo>
                    <a:pt x="27" y="71"/>
                  </a:lnTo>
                  <a:lnTo>
                    <a:pt x="24" y="76"/>
                  </a:lnTo>
                  <a:lnTo>
                    <a:pt x="17" y="79"/>
                  </a:lnTo>
                  <a:lnTo>
                    <a:pt x="9" y="78"/>
                  </a:lnTo>
                  <a:lnTo>
                    <a:pt x="8" y="78"/>
                  </a:lnTo>
                  <a:lnTo>
                    <a:pt x="5" y="76"/>
                  </a:lnTo>
                  <a:lnTo>
                    <a:pt x="5" y="74"/>
                  </a:lnTo>
                  <a:lnTo>
                    <a:pt x="6" y="72"/>
                  </a:lnTo>
                  <a:lnTo>
                    <a:pt x="10" y="69"/>
                  </a:lnTo>
                  <a:lnTo>
                    <a:pt x="16" y="66"/>
                  </a:lnTo>
                  <a:lnTo>
                    <a:pt x="17" y="64"/>
                  </a:lnTo>
                  <a:lnTo>
                    <a:pt x="14" y="62"/>
                  </a:lnTo>
                  <a:lnTo>
                    <a:pt x="13" y="58"/>
                  </a:lnTo>
                  <a:lnTo>
                    <a:pt x="9" y="56"/>
                  </a:lnTo>
                  <a:lnTo>
                    <a:pt x="7" y="47"/>
                  </a:lnTo>
                  <a:lnTo>
                    <a:pt x="6" y="47"/>
                  </a:lnTo>
                  <a:lnTo>
                    <a:pt x="3" y="48"/>
                  </a:lnTo>
                  <a:lnTo>
                    <a:pt x="2" y="47"/>
                  </a:lnTo>
                  <a:lnTo>
                    <a:pt x="2" y="47"/>
                  </a:lnTo>
                  <a:lnTo>
                    <a:pt x="5" y="44"/>
                  </a:lnTo>
                  <a:lnTo>
                    <a:pt x="5" y="43"/>
                  </a:lnTo>
                  <a:lnTo>
                    <a:pt x="9" y="42"/>
                  </a:lnTo>
                  <a:lnTo>
                    <a:pt x="11" y="43"/>
                  </a:lnTo>
                  <a:lnTo>
                    <a:pt x="12" y="46"/>
                  </a:lnTo>
                  <a:close/>
                  <a:moveTo>
                    <a:pt x="408" y="7"/>
                  </a:moveTo>
                  <a:lnTo>
                    <a:pt x="406" y="7"/>
                  </a:lnTo>
                  <a:lnTo>
                    <a:pt x="405" y="5"/>
                  </a:lnTo>
                  <a:lnTo>
                    <a:pt x="407" y="4"/>
                  </a:lnTo>
                  <a:lnTo>
                    <a:pt x="408" y="3"/>
                  </a:lnTo>
                  <a:lnTo>
                    <a:pt x="408" y="7"/>
                  </a:lnTo>
                  <a:close/>
                  <a:moveTo>
                    <a:pt x="523" y="50"/>
                  </a:moveTo>
                  <a:lnTo>
                    <a:pt x="521" y="51"/>
                  </a:lnTo>
                  <a:lnTo>
                    <a:pt x="520" y="51"/>
                  </a:lnTo>
                  <a:lnTo>
                    <a:pt x="517" y="52"/>
                  </a:lnTo>
                  <a:lnTo>
                    <a:pt x="514" y="50"/>
                  </a:lnTo>
                  <a:lnTo>
                    <a:pt x="512" y="50"/>
                  </a:lnTo>
                  <a:lnTo>
                    <a:pt x="512" y="52"/>
                  </a:lnTo>
                  <a:lnTo>
                    <a:pt x="515" y="53"/>
                  </a:lnTo>
                  <a:lnTo>
                    <a:pt x="516" y="55"/>
                  </a:lnTo>
                  <a:lnTo>
                    <a:pt x="518" y="57"/>
                  </a:lnTo>
                  <a:lnTo>
                    <a:pt x="519" y="60"/>
                  </a:lnTo>
                  <a:lnTo>
                    <a:pt x="522" y="63"/>
                  </a:lnTo>
                  <a:lnTo>
                    <a:pt x="524" y="64"/>
                  </a:lnTo>
                  <a:lnTo>
                    <a:pt x="524" y="65"/>
                  </a:lnTo>
                  <a:lnTo>
                    <a:pt x="523" y="67"/>
                  </a:lnTo>
                  <a:lnTo>
                    <a:pt x="523" y="69"/>
                  </a:lnTo>
                  <a:lnTo>
                    <a:pt x="525" y="77"/>
                  </a:lnTo>
                  <a:lnTo>
                    <a:pt x="524" y="77"/>
                  </a:lnTo>
                  <a:lnTo>
                    <a:pt x="523" y="77"/>
                  </a:lnTo>
                  <a:lnTo>
                    <a:pt x="521" y="77"/>
                  </a:lnTo>
                  <a:lnTo>
                    <a:pt x="520" y="76"/>
                  </a:lnTo>
                  <a:lnTo>
                    <a:pt x="520" y="76"/>
                  </a:lnTo>
                  <a:lnTo>
                    <a:pt x="519" y="77"/>
                  </a:lnTo>
                  <a:lnTo>
                    <a:pt x="518" y="80"/>
                  </a:lnTo>
                  <a:lnTo>
                    <a:pt x="516" y="88"/>
                  </a:lnTo>
                  <a:lnTo>
                    <a:pt x="514" y="95"/>
                  </a:lnTo>
                  <a:lnTo>
                    <a:pt x="512" y="98"/>
                  </a:lnTo>
                  <a:lnTo>
                    <a:pt x="509" y="101"/>
                  </a:lnTo>
                  <a:lnTo>
                    <a:pt x="504" y="106"/>
                  </a:lnTo>
                  <a:lnTo>
                    <a:pt x="497" y="114"/>
                  </a:lnTo>
                  <a:lnTo>
                    <a:pt x="493" y="118"/>
                  </a:lnTo>
                  <a:lnTo>
                    <a:pt x="489" y="121"/>
                  </a:lnTo>
                  <a:lnTo>
                    <a:pt x="485" y="124"/>
                  </a:lnTo>
                  <a:lnTo>
                    <a:pt x="479" y="128"/>
                  </a:lnTo>
                  <a:lnTo>
                    <a:pt x="473" y="130"/>
                  </a:lnTo>
                  <a:lnTo>
                    <a:pt x="463" y="134"/>
                  </a:lnTo>
                  <a:lnTo>
                    <a:pt x="457" y="136"/>
                  </a:lnTo>
                  <a:lnTo>
                    <a:pt x="452" y="137"/>
                  </a:lnTo>
                  <a:lnTo>
                    <a:pt x="447" y="139"/>
                  </a:lnTo>
                  <a:lnTo>
                    <a:pt x="441" y="141"/>
                  </a:lnTo>
                  <a:lnTo>
                    <a:pt x="438" y="143"/>
                  </a:lnTo>
                  <a:lnTo>
                    <a:pt x="434" y="148"/>
                  </a:lnTo>
                  <a:lnTo>
                    <a:pt x="432" y="151"/>
                  </a:lnTo>
                  <a:lnTo>
                    <a:pt x="431" y="153"/>
                  </a:lnTo>
                  <a:lnTo>
                    <a:pt x="430" y="154"/>
                  </a:lnTo>
                  <a:lnTo>
                    <a:pt x="430" y="154"/>
                  </a:lnTo>
                  <a:lnTo>
                    <a:pt x="432" y="156"/>
                  </a:lnTo>
                  <a:lnTo>
                    <a:pt x="432" y="157"/>
                  </a:lnTo>
                  <a:lnTo>
                    <a:pt x="430" y="157"/>
                  </a:lnTo>
                  <a:lnTo>
                    <a:pt x="429" y="157"/>
                  </a:lnTo>
                  <a:lnTo>
                    <a:pt x="429" y="157"/>
                  </a:lnTo>
                  <a:lnTo>
                    <a:pt x="428" y="156"/>
                  </a:lnTo>
                  <a:lnTo>
                    <a:pt x="427" y="154"/>
                  </a:lnTo>
                  <a:lnTo>
                    <a:pt x="426" y="154"/>
                  </a:lnTo>
                  <a:lnTo>
                    <a:pt x="425" y="154"/>
                  </a:lnTo>
                  <a:lnTo>
                    <a:pt x="425" y="156"/>
                  </a:lnTo>
                  <a:lnTo>
                    <a:pt x="423" y="161"/>
                  </a:lnTo>
                  <a:lnTo>
                    <a:pt x="423" y="163"/>
                  </a:lnTo>
                  <a:lnTo>
                    <a:pt x="423" y="164"/>
                  </a:lnTo>
                  <a:lnTo>
                    <a:pt x="423" y="167"/>
                  </a:lnTo>
                  <a:lnTo>
                    <a:pt x="422" y="168"/>
                  </a:lnTo>
                  <a:lnTo>
                    <a:pt x="421" y="170"/>
                  </a:lnTo>
                  <a:lnTo>
                    <a:pt x="421" y="172"/>
                  </a:lnTo>
                  <a:lnTo>
                    <a:pt x="418" y="173"/>
                  </a:lnTo>
                  <a:lnTo>
                    <a:pt x="418" y="175"/>
                  </a:lnTo>
                  <a:lnTo>
                    <a:pt x="417" y="179"/>
                  </a:lnTo>
                  <a:lnTo>
                    <a:pt x="416" y="181"/>
                  </a:lnTo>
                  <a:lnTo>
                    <a:pt x="415" y="184"/>
                  </a:lnTo>
                  <a:lnTo>
                    <a:pt x="414" y="186"/>
                  </a:lnTo>
                  <a:lnTo>
                    <a:pt x="416" y="187"/>
                  </a:lnTo>
                  <a:lnTo>
                    <a:pt x="416" y="188"/>
                  </a:lnTo>
                  <a:lnTo>
                    <a:pt x="415" y="190"/>
                  </a:lnTo>
                  <a:lnTo>
                    <a:pt x="414" y="192"/>
                  </a:lnTo>
                  <a:lnTo>
                    <a:pt x="412" y="192"/>
                  </a:lnTo>
                  <a:lnTo>
                    <a:pt x="409" y="195"/>
                  </a:lnTo>
                  <a:lnTo>
                    <a:pt x="408" y="197"/>
                  </a:lnTo>
                  <a:lnTo>
                    <a:pt x="407" y="198"/>
                  </a:lnTo>
                  <a:lnTo>
                    <a:pt x="407" y="200"/>
                  </a:lnTo>
                  <a:lnTo>
                    <a:pt x="407" y="201"/>
                  </a:lnTo>
                  <a:lnTo>
                    <a:pt x="405" y="202"/>
                  </a:lnTo>
                  <a:lnTo>
                    <a:pt x="405" y="203"/>
                  </a:lnTo>
                  <a:lnTo>
                    <a:pt x="403" y="204"/>
                  </a:lnTo>
                  <a:lnTo>
                    <a:pt x="402" y="205"/>
                  </a:lnTo>
                  <a:lnTo>
                    <a:pt x="399" y="204"/>
                  </a:lnTo>
                  <a:lnTo>
                    <a:pt x="396" y="204"/>
                  </a:lnTo>
                  <a:lnTo>
                    <a:pt x="394" y="203"/>
                  </a:lnTo>
                  <a:lnTo>
                    <a:pt x="392" y="200"/>
                  </a:lnTo>
                  <a:lnTo>
                    <a:pt x="390" y="198"/>
                  </a:lnTo>
                  <a:lnTo>
                    <a:pt x="389" y="195"/>
                  </a:lnTo>
                  <a:lnTo>
                    <a:pt x="388" y="191"/>
                  </a:lnTo>
                  <a:lnTo>
                    <a:pt x="386" y="190"/>
                  </a:lnTo>
                  <a:lnTo>
                    <a:pt x="384" y="188"/>
                  </a:lnTo>
                  <a:lnTo>
                    <a:pt x="382" y="189"/>
                  </a:lnTo>
                  <a:lnTo>
                    <a:pt x="379" y="189"/>
                  </a:lnTo>
                  <a:lnTo>
                    <a:pt x="378" y="188"/>
                  </a:lnTo>
                  <a:lnTo>
                    <a:pt x="374" y="186"/>
                  </a:lnTo>
                  <a:lnTo>
                    <a:pt x="370" y="184"/>
                  </a:lnTo>
                  <a:lnTo>
                    <a:pt x="368" y="183"/>
                  </a:lnTo>
                  <a:lnTo>
                    <a:pt x="366" y="184"/>
                  </a:lnTo>
                  <a:lnTo>
                    <a:pt x="365" y="185"/>
                  </a:lnTo>
                  <a:lnTo>
                    <a:pt x="363" y="187"/>
                  </a:lnTo>
                  <a:lnTo>
                    <a:pt x="360" y="189"/>
                  </a:lnTo>
                  <a:lnTo>
                    <a:pt x="359" y="189"/>
                  </a:lnTo>
                  <a:lnTo>
                    <a:pt x="358" y="187"/>
                  </a:lnTo>
                  <a:lnTo>
                    <a:pt x="357" y="186"/>
                  </a:lnTo>
                  <a:lnTo>
                    <a:pt x="358" y="184"/>
                  </a:lnTo>
                  <a:lnTo>
                    <a:pt x="361" y="180"/>
                  </a:lnTo>
                  <a:lnTo>
                    <a:pt x="358" y="180"/>
                  </a:lnTo>
                  <a:lnTo>
                    <a:pt x="357" y="179"/>
                  </a:lnTo>
                  <a:lnTo>
                    <a:pt x="357" y="178"/>
                  </a:lnTo>
                  <a:lnTo>
                    <a:pt x="356" y="176"/>
                  </a:lnTo>
                  <a:lnTo>
                    <a:pt x="357" y="174"/>
                  </a:lnTo>
                  <a:lnTo>
                    <a:pt x="359" y="173"/>
                  </a:lnTo>
                  <a:lnTo>
                    <a:pt x="361" y="174"/>
                  </a:lnTo>
                  <a:lnTo>
                    <a:pt x="363" y="174"/>
                  </a:lnTo>
                  <a:lnTo>
                    <a:pt x="364" y="172"/>
                  </a:lnTo>
                  <a:lnTo>
                    <a:pt x="365" y="171"/>
                  </a:lnTo>
                  <a:lnTo>
                    <a:pt x="366" y="171"/>
                  </a:lnTo>
                  <a:lnTo>
                    <a:pt x="367" y="170"/>
                  </a:lnTo>
                  <a:lnTo>
                    <a:pt x="365" y="167"/>
                  </a:lnTo>
                  <a:lnTo>
                    <a:pt x="365" y="165"/>
                  </a:lnTo>
                  <a:lnTo>
                    <a:pt x="365" y="164"/>
                  </a:lnTo>
                  <a:lnTo>
                    <a:pt x="365" y="162"/>
                  </a:lnTo>
                  <a:lnTo>
                    <a:pt x="365" y="161"/>
                  </a:lnTo>
                  <a:lnTo>
                    <a:pt x="365" y="160"/>
                  </a:lnTo>
                  <a:lnTo>
                    <a:pt x="365" y="158"/>
                  </a:lnTo>
                  <a:lnTo>
                    <a:pt x="364" y="157"/>
                  </a:lnTo>
                  <a:lnTo>
                    <a:pt x="364" y="156"/>
                  </a:lnTo>
                  <a:lnTo>
                    <a:pt x="364" y="156"/>
                  </a:lnTo>
                  <a:lnTo>
                    <a:pt x="363" y="155"/>
                  </a:lnTo>
                  <a:lnTo>
                    <a:pt x="362" y="154"/>
                  </a:lnTo>
                  <a:lnTo>
                    <a:pt x="363" y="154"/>
                  </a:lnTo>
                  <a:lnTo>
                    <a:pt x="367" y="152"/>
                  </a:lnTo>
                  <a:lnTo>
                    <a:pt x="369" y="151"/>
                  </a:lnTo>
                  <a:lnTo>
                    <a:pt x="371" y="149"/>
                  </a:lnTo>
                  <a:lnTo>
                    <a:pt x="373" y="147"/>
                  </a:lnTo>
                  <a:lnTo>
                    <a:pt x="375" y="145"/>
                  </a:lnTo>
                  <a:lnTo>
                    <a:pt x="378" y="135"/>
                  </a:lnTo>
                  <a:lnTo>
                    <a:pt x="381" y="129"/>
                  </a:lnTo>
                  <a:lnTo>
                    <a:pt x="381" y="126"/>
                  </a:lnTo>
                  <a:lnTo>
                    <a:pt x="378" y="121"/>
                  </a:lnTo>
                  <a:lnTo>
                    <a:pt x="378" y="115"/>
                  </a:lnTo>
                  <a:lnTo>
                    <a:pt x="378" y="113"/>
                  </a:lnTo>
                  <a:lnTo>
                    <a:pt x="378" y="112"/>
                  </a:lnTo>
                  <a:lnTo>
                    <a:pt x="376" y="115"/>
                  </a:lnTo>
                  <a:lnTo>
                    <a:pt x="376" y="123"/>
                  </a:lnTo>
                  <a:lnTo>
                    <a:pt x="375" y="127"/>
                  </a:lnTo>
                  <a:lnTo>
                    <a:pt x="373" y="128"/>
                  </a:lnTo>
                  <a:lnTo>
                    <a:pt x="371" y="127"/>
                  </a:lnTo>
                  <a:lnTo>
                    <a:pt x="372" y="121"/>
                  </a:lnTo>
                  <a:lnTo>
                    <a:pt x="371" y="123"/>
                  </a:lnTo>
                  <a:lnTo>
                    <a:pt x="369" y="127"/>
                  </a:lnTo>
                  <a:lnTo>
                    <a:pt x="365" y="130"/>
                  </a:lnTo>
                  <a:lnTo>
                    <a:pt x="364" y="131"/>
                  </a:lnTo>
                  <a:lnTo>
                    <a:pt x="364" y="132"/>
                  </a:lnTo>
                  <a:lnTo>
                    <a:pt x="360" y="131"/>
                  </a:lnTo>
                  <a:lnTo>
                    <a:pt x="358" y="130"/>
                  </a:lnTo>
                  <a:lnTo>
                    <a:pt x="351" y="123"/>
                  </a:lnTo>
                  <a:lnTo>
                    <a:pt x="346" y="121"/>
                  </a:lnTo>
                  <a:lnTo>
                    <a:pt x="343" y="118"/>
                  </a:lnTo>
                  <a:lnTo>
                    <a:pt x="342" y="118"/>
                  </a:lnTo>
                  <a:lnTo>
                    <a:pt x="342" y="116"/>
                  </a:lnTo>
                  <a:lnTo>
                    <a:pt x="345" y="115"/>
                  </a:lnTo>
                  <a:lnTo>
                    <a:pt x="348" y="112"/>
                  </a:lnTo>
                  <a:lnTo>
                    <a:pt x="348" y="108"/>
                  </a:lnTo>
                  <a:lnTo>
                    <a:pt x="348" y="104"/>
                  </a:lnTo>
                  <a:lnTo>
                    <a:pt x="346" y="98"/>
                  </a:lnTo>
                  <a:lnTo>
                    <a:pt x="347" y="90"/>
                  </a:lnTo>
                  <a:lnTo>
                    <a:pt x="347" y="87"/>
                  </a:lnTo>
                  <a:lnTo>
                    <a:pt x="343" y="81"/>
                  </a:lnTo>
                  <a:lnTo>
                    <a:pt x="346" y="77"/>
                  </a:lnTo>
                  <a:lnTo>
                    <a:pt x="353" y="75"/>
                  </a:lnTo>
                  <a:lnTo>
                    <a:pt x="355" y="74"/>
                  </a:lnTo>
                  <a:lnTo>
                    <a:pt x="356" y="68"/>
                  </a:lnTo>
                  <a:lnTo>
                    <a:pt x="358" y="65"/>
                  </a:lnTo>
                  <a:lnTo>
                    <a:pt x="361" y="66"/>
                  </a:lnTo>
                  <a:lnTo>
                    <a:pt x="364" y="66"/>
                  </a:lnTo>
                  <a:lnTo>
                    <a:pt x="360" y="65"/>
                  </a:lnTo>
                  <a:lnTo>
                    <a:pt x="358" y="60"/>
                  </a:lnTo>
                  <a:lnTo>
                    <a:pt x="357" y="58"/>
                  </a:lnTo>
                  <a:lnTo>
                    <a:pt x="362" y="52"/>
                  </a:lnTo>
                  <a:lnTo>
                    <a:pt x="365" y="50"/>
                  </a:lnTo>
                  <a:lnTo>
                    <a:pt x="369" y="47"/>
                  </a:lnTo>
                  <a:lnTo>
                    <a:pt x="371" y="41"/>
                  </a:lnTo>
                  <a:lnTo>
                    <a:pt x="371" y="33"/>
                  </a:lnTo>
                  <a:lnTo>
                    <a:pt x="370" y="28"/>
                  </a:lnTo>
                  <a:lnTo>
                    <a:pt x="370" y="22"/>
                  </a:lnTo>
                  <a:lnTo>
                    <a:pt x="371" y="20"/>
                  </a:lnTo>
                  <a:lnTo>
                    <a:pt x="376" y="19"/>
                  </a:lnTo>
                  <a:lnTo>
                    <a:pt x="379" y="17"/>
                  </a:lnTo>
                  <a:lnTo>
                    <a:pt x="381" y="15"/>
                  </a:lnTo>
                  <a:lnTo>
                    <a:pt x="385" y="15"/>
                  </a:lnTo>
                  <a:lnTo>
                    <a:pt x="389" y="13"/>
                  </a:lnTo>
                  <a:lnTo>
                    <a:pt x="397" y="11"/>
                  </a:lnTo>
                  <a:lnTo>
                    <a:pt x="408" y="8"/>
                  </a:lnTo>
                  <a:lnTo>
                    <a:pt x="410" y="5"/>
                  </a:lnTo>
                  <a:lnTo>
                    <a:pt x="409" y="0"/>
                  </a:lnTo>
                  <a:lnTo>
                    <a:pt x="410" y="1"/>
                  </a:lnTo>
                  <a:lnTo>
                    <a:pt x="412" y="3"/>
                  </a:lnTo>
                  <a:lnTo>
                    <a:pt x="414" y="6"/>
                  </a:lnTo>
                  <a:lnTo>
                    <a:pt x="417" y="7"/>
                  </a:lnTo>
                  <a:lnTo>
                    <a:pt x="420" y="8"/>
                  </a:lnTo>
                  <a:lnTo>
                    <a:pt x="427" y="13"/>
                  </a:lnTo>
                  <a:lnTo>
                    <a:pt x="431" y="15"/>
                  </a:lnTo>
                  <a:lnTo>
                    <a:pt x="435" y="18"/>
                  </a:lnTo>
                  <a:lnTo>
                    <a:pt x="442" y="20"/>
                  </a:lnTo>
                  <a:lnTo>
                    <a:pt x="446" y="20"/>
                  </a:lnTo>
                  <a:lnTo>
                    <a:pt x="447" y="22"/>
                  </a:lnTo>
                  <a:lnTo>
                    <a:pt x="447" y="24"/>
                  </a:lnTo>
                  <a:lnTo>
                    <a:pt x="449" y="25"/>
                  </a:lnTo>
                  <a:lnTo>
                    <a:pt x="452" y="25"/>
                  </a:lnTo>
                  <a:lnTo>
                    <a:pt x="453" y="26"/>
                  </a:lnTo>
                  <a:lnTo>
                    <a:pt x="453" y="26"/>
                  </a:lnTo>
                  <a:lnTo>
                    <a:pt x="455" y="33"/>
                  </a:lnTo>
                  <a:lnTo>
                    <a:pt x="456" y="34"/>
                  </a:lnTo>
                  <a:lnTo>
                    <a:pt x="459" y="35"/>
                  </a:lnTo>
                  <a:lnTo>
                    <a:pt x="463" y="35"/>
                  </a:lnTo>
                  <a:lnTo>
                    <a:pt x="464" y="35"/>
                  </a:lnTo>
                  <a:lnTo>
                    <a:pt x="468" y="37"/>
                  </a:lnTo>
                  <a:lnTo>
                    <a:pt x="471" y="38"/>
                  </a:lnTo>
                  <a:lnTo>
                    <a:pt x="474" y="39"/>
                  </a:lnTo>
                  <a:lnTo>
                    <a:pt x="475" y="39"/>
                  </a:lnTo>
                  <a:lnTo>
                    <a:pt x="477" y="39"/>
                  </a:lnTo>
                  <a:lnTo>
                    <a:pt x="477" y="37"/>
                  </a:lnTo>
                  <a:lnTo>
                    <a:pt x="479" y="38"/>
                  </a:lnTo>
                  <a:lnTo>
                    <a:pt x="481" y="39"/>
                  </a:lnTo>
                  <a:lnTo>
                    <a:pt x="485" y="39"/>
                  </a:lnTo>
                  <a:lnTo>
                    <a:pt x="486" y="38"/>
                  </a:lnTo>
                  <a:lnTo>
                    <a:pt x="487" y="37"/>
                  </a:lnTo>
                  <a:lnTo>
                    <a:pt x="487" y="35"/>
                  </a:lnTo>
                  <a:lnTo>
                    <a:pt x="488" y="34"/>
                  </a:lnTo>
                  <a:lnTo>
                    <a:pt x="490" y="32"/>
                  </a:lnTo>
                  <a:lnTo>
                    <a:pt x="491" y="33"/>
                  </a:lnTo>
                  <a:lnTo>
                    <a:pt x="498" y="36"/>
                  </a:lnTo>
                  <a:lnTo>
                    <a:pt x="499" y="36"/>
                  </a:lnTo>
                  <a:lnTo>
                    <a:pt x="501" y="39"/>
                  </a:lnTo>
                  <a:lnTo>
                    <a:pt x="504" y="42"/>
                  </a:lnTo>
                  <a:lnTo>
                    <a:pt x="507" y="43"/>
                  </a:lnTo>
                  <a:lnTo>
                    <a:pt x="513" y="44"/>
                  </a:lnTo>
                  <a:lnTo>
                    <a:pt x="518" y="48"/>
                  </a:lnTo>
                  <a:lnTo>
                    <a:pt x="523" y="5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68" name="Freeform 1411">
              <a:extLst>
                <a:ext uri="{FF2B5EF4-FFF2-40B4-BE49-F238E27FC236}">
                  <a16:creationId xmlns="" xmlns:a16="http://schemas.microsoft.com/office/drawing/2014/main" id="{0A027D59-2C72-2ADD-3DB0-4C278D59EC81}"/>
                </a:ext>
              </a:extLst>
            </p:cNvPr>
            <p:cNvSpPr>
              <a:spLocks noChangeArrowheads="1"/>
            </p:cNvSpPr>
            <p:nvPr/>
          </p:nvSpPr>
          <p:spPr bwMode="auto">
            <a:xfrm>
              <a:off x="5039580" y="10050705"/>
              <a:ext cx="16484" cy="16487"/>
            </a:xfrm>
            <a:custGeom>
              <a:avLst/>
              <a:gdLst>
                <a:gd name="T0" fmla="*/ 5 w 12"/>
                <a:gd name="T1" fmla="*/ 10 h 12"/>
                <a:gd name="T2" fmla="*/ 4 w 12"/>
                <a:gd name="T3" fmla="*/ 11 h 12"/>
                <a:gd name="T4" fmla="*/ 1 w 12"/>
                <a:gd name="T5" fmla="*/ 11 h 12"/>
                <a:gd name="T6" fmla="*/ 0 w 12"/>
                <a:gd name="T7" fmla="*/ 10 h 12"/>
                <a:gd name="T8" fmla="*/ 0 w 12"/>
                <a:gd name="T9" fmla="*/ 9 h 12"/>
                <a:gd name="T10" fmla="*/ 1 w 12"/>
                <a:gd name="T11" fmla="*/ 5 h 12"/>
                <a:gd name="T12" fmla="*/ 1 w 12"/>
                <a:gd name="T13" fmla="*/ 3 h 12"/>
                <a:gd name="T14" fmla="*/ 4 w 12"/>
                <a:gd name="T15" fmla="*/ 1 h 12"/>
                <a:gd name="T16" fmla="*/ 6 w 12"/>
                <a:gd name="T17" fmla="*/ 0 h 12"/>
                <a:gd name="T18" fmla="*/ 9 w 12"/>
                <a:gd name="T19" fmla="*/ 0 h 12"/>
                <a:gd name="T20" fmla="*/ 11 w 12"/>
                <a:gd name="T21" fmla="*/ 2 h 12"/>
                <a:gd name="T22" fmla="*/ 8 w 12"/>
                <a:gd name="T23" fmla="*/ 5 h 12"/>
                <a:gd name="T24" fmla="*/ 6 w 12"/>
                <a:gd name="T25" fmla="*/ 6 h 12"/>
                <a:gd name="T26" fmla="*/ 6 w 12"/>
                <a:gd name="T27" fmla="*/ 6 h 12"/>
                <a:gd name="T28" fmla="*/ 5 w 12"/>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5" y="10"/>
                  </a:moveTo>
                  <a:lnTo>
                    <a:pt x="4" y="11"/>
                  </a:lnTo>
                  <a:lnTo>
                    <a:pt x="1" y="11"/>
                  </a:lnTo>
                  <a:lnTo>
                    <a:pt x="0" y="10"/>
                  </a:lnTo>
                  <a:lnTo>
                    <a:pt x="0" y="9"/>
                  </a:lnTo>
                  <a:lnTo>
                    <a:pt x="1" y="5"/>
                  </a:lnTo>
                  <a:lnTo>
                    <a:pt x="1" y="3"/>
                  </a:lnTo>
                  <a:lnTo>
                    <a:pt x="4" y="1"/>
                  </a:lnTo>
                  <a:lnTo>
                    <a:pt x="6" y="0"/>
                  </a:lnTo>
                  <a:lnTo>
                    <a:pt x="9" y="0"/>
                  </a:lnTo>
                  <a:lnTo>
                    <a:pt x="11" y="2"/>
                  </a:lnTo>
                  <a:lnTo>
                    <a:pt x="8" y="5"/>
                  </a:lnTo>
                  <a:lnTo>
                    <a:pt x="6" y="6"/>
                  </a:lnTo>
                  <a:lnTo>
                    <a:pt x="6" y="6"/>
                  </a:lnTo>
                  <a:lnTo>
                    <a:pt x="5"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69" name="Freeform 1412">
              <a:extLst>
                <a:ext uri="{FF2B5EF4-FFF2-40B4-BE49-F238E27FC236}">
                  <a16:creationId xmlns="" xmlns:a16="http://schemas.microsoft.com/office/drawing/2014/main" id="{2FAD5068-1685-2647-4C43-4FAC97924C2E}"/>
                </a:ext>
              </a:extLst>
            </p:cNvPr>
            <p:cNvSpPr>
              <a:spLocks noChangeArrowheads="1"/>
            </p:cNvSpPr>
            <p:nvPr/>
          </p:nvSpPr>
          <p:spPr bwMode="auto">
            <a:xfrm>
              <a:off x="4632936" y="9995753"/>
              <a:ext cx="5493" cy="5497"/>
            </a:xfrm>
            <a:custGeom>
              <a:avLst/>
              <a:gdLst>
                <a:gd name="T0" fmla="*/ 2 w 5"/>
                <a:gd name="T1" fmla="*/ 4 h 5"/>
                <a:gd name="T2" fmla="*/ 1 w 5"/>
                <a:gd name="T3" fmla="*/ 4 h 5"/>
                <a:gd name="T4" fmla="*/ 0 w 5"/>
                <a:gd name="T5" fmla="*/ 3 h 5"/>
                <a:gd name="T6" fmla="*/ 1 w 5"/>
                <a:gd name="T7" fmla="*/ 0 h 5"/>
                <a:gd name="T8" fmla="*/ 2 w 5"/>
                <a:gd name="T9" fmla="*/ 1 h 5"/>
                <a:gd name="T10" fmla="*/ 3 w 5"/>
                <a:gd name="T11" fmla="*/ 2 h 5"/>
                <a:gd name="T12" fmla="*/ 4 w 5"/>
                <a:gd name="T13" fmla="*/ 3 h 5"/>
                <a:gd name="T14" fmla="*/ 2 w 5"/>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4"/>
                  </a:moveTo>
                  <a:lnTo>
                    <a:pt x="1" y="4"/>
                  </a:lnTo>
                  <a:lnTo>
                    <a:pt x="0" y="3"/>
                  </a:lnTo>
                  <a:lnTo>
                    <a:pt x="1" y="0"/>
                  </a:lnTo>
                  <a:lnTo>
                    <a:pt x="2" y="1"/>
                  </a:lnTo>
                  <a:lnTo>
                    <a:pt x="3" y="2"/>
                  </a:lnTo>
                  <a:lnTo>
                    <a:pt x="4"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0" name="Freeform 1413">
              <a:extLst>
                <a:ext uri="{FF2B5EF4-FFF2-40B4-BE49-F238E27FC236}">
                  <a16:creationId xmlns="" xmlns:a16="http://schemas.microsoft.com/office/drawing/2014/main" id="{3D24D7AD-1E34-1ACB-5B20-1205541158C9}"/>
                </a:ext>
              </a:extLst>
            </p:cNvPr>
            <p:cNvSpPr>
              <a:spLocks noChangeArrowheads="1"/>
            </p:cNvSpPr>
            <p:nvPr/>
          </p:nvSpPr>
          <p:spPr bwMode="auto">
            <a:xfrm>
              <a:off x="4665907" y="9973772"/>
              <a:ext cx="16484" cy="10990"/>
            </a:xfrm>
            <a:custGeom>
              <a:avLst/>
              <a:gdLst>
                <a:gd name="T0" fmla="*/ 6 w 12"/>
                <a:gd name="T1" fmla="*/ 8 h 10"/>
                <a:gd name="T2" fmla="*/ 3 w 12"/>
                <a:gd name="T3" fmla="*/ 9 h 10"/>
                <a:gd name="T4" fmla="*/ 1 w 12"/>
                <a:gd name="T5" fmla="*/ 8 h 10"/>
                <a:gd name="T6" fmla="*/ 1 w 12"/>
                <a:gd name="T7" fmla="*/ 8 h 10"/>
                <a:gd name="T8" fmla="*/ 0 w 12"/>
                <a:gd name="T9" fmla="*/ 7 h 10"/>
                <a:gd name="T10" fmla="*/ 3 w 12"/>
                <a:gd name="T11" fmla="*/ 5 h 10"/>
                <a:gd name="T12" fmla="*/ 4 w 12"/>
                <a:gd name="T13" fmla="*/ 4 h 10"/>
                <a:gd name="T14" fmla="*/ 6 w 12"/>
                <a:gd name="T15" fmla="*/ 1 h 10"/>
                <a:gd name="T16" fmla="*/ 9 w 12"/>
                <a:gd name="T17" fmla="*/ 0 h 10"/>
                <a:gd name="T18" fmla="*/ 11 w 12"/>
                <a:gd name="T19" fmla="*/ 0 h 10"/>
                <a:gd name="T20" fmla="*/ 11 w 12"/>
                <a:gd name="T21" fmla="*/ 1 h 10"/>
                <a:gd name="T22" fmla="*/ 11 w 12"/>
                <a:gd name="T23" fmla="*/ 1 h 10"/>
                <a:gd name="T24" fmla="*/ 11 w 12"/>
                <a:gd name="T25" fmla="*/ 3 h 10"/>
                <a:gd name="T26" fmla="*/ 8 w 12"/>
                <a:gd name="T27" fmla="*/ 4 h 10"/>
                <a:gd name="T28" fmla="*/ 6 w 1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6" y="8"/>
                  </a:moveTo>
                  <a:lnTo>
                    <a:pt x="3" y="9"/>
                  </a:lnTo>
                  <a:lnTo>
                    <a:pt x="1" y="8"/>
                  </a:lnTo>
                  <a:lnTo>
                    <a:pt x="1" y="8"/>
                  </a:lnTo>
                  <a:lnTo>
                    <a:pt x="0" y="7"/>
                  </a:lnTo>
                  <a:lnTo>
                    <a:pt x="3" y="5"/>
                  </a:lnTo>
                  <a:lnTo>
                    <a:pt x="4" y="4"/>
                  </a:lnTo>
                  <a:lnTo>
                    <a:pt x="6" y="1"/>
                  </a:lnTo>
                  <a:lnTo>
                    <a:pt x="9" y="0"/>
                  </a:lnTo>
                  <a:lnTo>
                    <a:pt x="11" y="0"/>
                  </a:lnTo>
                  <a:lnTo>
                    <a:pt x="11" y="1"/>
                  </a:lnTo>
                  <a:lnTo>
                    <a:pt x="11" y="1"/>
                  </a:lnTo>
                  <a:lnTo>
                    <a:pt x="11" y="3"/>
                  </a:lnTo>
                  <a:lnTo>
                    <a:pt x="8" y="4"/>
                  </a:lnTo>
                  <a:lnTo>
                    <a:pt x="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1" name="Freeform 1414">
              <a:extLst>
                <a:ext uri="{FF2B5EF4-FFF2-40B4-BE49-F238E27FC236}">
                  <a16:creationId xmlns="" xmlns:a16="http://schemas.microsoft.com/office/drawing/2014/main" id="{D3D3655A-399A-C956-12B9-9C78A953F608}"/>
                </a:ext>
              </a:extLst>
            </p:cNvPr>
            <p:cNvSpPr>
              <a:spLocks noChangeArrowheads="1"/>
            </p:cNvSpPr>
            <p:nvPr/>
          </p:nvSpPr>
          <p:spPr bwMode="auto">
            <a:xfrm>
              <a:off x="4632936" y="9962782"/>
              <a:ext cx="16484" cy="10990"/>
            </a:xfrm>
            <a:custGeom>
              <a:avLst/>
              <a:gdLst>
                <a:gd name="T0" fmla="*/ 7 w 13"/>
                <a:gd name="T1" fmla="*/ 9 h 10"/>
                <a:gd name="T2" fmla="*/ 6 w 13"/>
                <a:gd name="T3" fmla="*/ 9 h 10"/>
                <a:gd name="T4" fmla="*/ 0 w 13"/>
                <a:gd name="T5" fmla="*/ 6 h 10"/>
                <a:gd name="T6" fmla="*/ 1 w 13"/>
                <a:gd name="T7" fmla="*/ 3 h 10"/>
                <a:gd name="T8" fmla="*/ 3 w 13"/>
                <a:gd name="T9" fmla="*/ 1 h 10"/>
                <a:gd name="T10" fmla="*/ 9 w 13"/>
                <a:gd name="T11" fmla="*/ 0 h 10"/>
                <a:gd name="T12" fmla="*/ 12 w 13"/>
                <a:gd name="T13" fmla="*/ 2 h 10"/>
                <a:gd name="T14" fmla="*/ 12 w 13"/>
                <a:gd name="T15" fmla="*/ 5 h 10"/>
                <a:gd name="T16" fmla="*/ 9 w 13"/>
                <a:gd name="T17" fmla="*/ 8 h 10"/>
                <a:gd name="T18" fmla="*/ 8 w 13"/>
                <a:gd name="T19" fmla="*/ 9 h 10"/>
                <a:gd name="T20" fmla="*/ 7 w 13"/>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7" y="9"/>
                  </a:moveTo>
                  <a:lnTo>
                    <a:pt x="6" y="9"/>
                  </a:lnTo>
                  <a:lnTo>
                    <a:pt x="0" y="6"/>
                  </a:lnTo>
                  <a:lnTo>
                    <a:pt x="1" y="3"/>
                  </a:lnTo>
                  <a:lnTo>
                    <a:pt x="3" y="1"/>
                  </a:lnTo>
                  <a:lnTo>
                    <a:pt x="9" y="0"/>
                  </a:lnTo>
                  <a:lnTo>
                    <a:pt x="12" y="2"/>
                  </a:lnTo>
                  <a:lnTo>
                    <a:pt x="12" y="5"/>
                  </a:lnTo>
                  <a:lnTo>
                    <a:pt x="9" y="8"/>
                  </a:lnTo>
                  <a:lnTo>
                    <a:pt x="8" y="9"/>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2" name="Freeform 1415">
              <a:extLst>
                <a:ext uri="{FF2B5EF4-FFF2-40B4-BE49-F238E27FC236}">
                  <a16:creationId xmlns="" xmlns:a16="http://schemas.microsoft.com/office/drawing/2014/main" id="{67B5A75A-B07C-3D1F-6424-14766CDA39C7}"/>
                </a:ext>
              </a:extLst>
            </p:cNvPr>
            <p:cNvSpPr>
              <a:spLocks noChangeArrowheads="1"/>
            </p:cNvSpPr>
            <p:nvPr/>
          </p:nvSpPr>
          <p:spPr bwMode="auto">
            <a:xfrm>
              <a:off x="4588974" y="9957288"/>
              <a:ext cx="10990" cy="10990"/>
            </a:xfrm>
            <a:custGeom>
              <a:avLst/>
              <a:gdLst>
                <a:gd name="T0" fmla="*/ 7 w 9"/>
                <a:gd name="T1" fmla="*/ 6 h 7"/>
                <a:gd name="T2" fmla="*/ 4 w 9"/>
                <a:gd name="T3" fmla="*/ 6 h 7"/>
                <a:gd name="T4" fmla="*/ 2 w 9"/>
                <a:gd name="T5" fmla="*/ 6 h 7"/>
                <a:gd name="T6" fmla="*/ 0 w 9"/>
                <a:gd name="T7" fmla="*/ 4 h 7"/>
                <a:gd name="T8" fmla="*/ 0 w 9"/>
                <a:gd name="T9" fmla="*/ 2 h 7"/>
                <a:gd name="T10" fmla="*/ 0 w 9"/>
                <a:gd name="T11" fmla="*/ 0 h 7"/>
                <a:gd name="T12" fmla="*/ 6 w 9"/>
                <a:gd name="T13" fmla="*/ 0 h 7"/>
                <a:gd name="T14" fmla="*/ 8 w 9"/>
                <a:gd name="T15" fmla="*/ 2 h 7"/>
                <a:gd name="T16" fmla="*/ 8 w 9"/>
                <a:gd name="T17" fmla="*/ 5 h 7"/>
                <a:gd name="T18" fmla="*/ 7 w 9"/>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7" y="6"/>
                  </a:moveTo>
                  <a:lnTo>
                    <a:pt x="4" y="6"/>
                  </a:lnTo>
                  <a:lnTo>
                    <a:pt x="2" y="6"/>
                  </a:lnTo>
                  <a:lnTo>
                    <a:pt x="0" y="4"/>
                  </a:lnTo>
                  <a:lnTo>
                    <a:pt x="0" y="2"/>
                  </a:lnTo>
                  <a:lnTo>
                    <a:pt x="0" y="0"/>
                  </a:lnTo>
                  <a:lnTo>
                    <a:pt x="6" y="0"/>
                  </a:lnTo>
                  <a:lnTo>
                    <a:pt x="8" y="2"/>
                  </a:lnTo>
                  <a:lnTo>
                    <a:pt x="8" y="5"/>
                  </a:lnTo>
                  <a:lnTo>
                    <a:pt x="7"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3" name="Freeform 1416">
              <a:extLst>
                <a:ext uri="{FF2B5EF4-FFF2-40B4-BE49-F238E27FC236}">
                  <a16:creationId xmlns="" xmlns:a16="http://schemas.microsoft.com/office/drawing/2014/main" id="{E51C57C7-3627-2887-2DCD-987F999C8CDE}"/>
                </a:ext>
              </a:extLst>
            </p:cNvPr>
            <p:cNvSpPr>
              <a:spLocks noChangeArrowheads="1"/>
            </p:cNvSpPr>
            <p:nvPr/>
          </p:nvSpPr>
          <p:spPr bwMode="auto">
            <a:xfrm>
              <a:off x="4616448" y="9951792"/>
              <a:ext cx="10990" cy="10990"/>
            </a:xfrm>
            <a:custGeom>
              <a:avLst/>
              <a:gdLst>
                <a:gd name="T0" fmla="*/ 9 w 11"/>
                <a:gd name="T1" fmla="*/ 5 h 7"/>
                <a:gd name="T2" fmla="*/ 8 w 11"/>
                <a:gd name="T3" fmla="*/ 6 h 7"/>
                <a:gd name="T4" fmla="*/ 2 w 11"/>
                <a:gd name="T5" fmla="*/ 5 h 7"/>
                <a:gd name="T6" fmla="*/ 0 w 11"/>
                <a:gd name="T7" fmla="*/ 3 h 7"/>
                <a:gd name="T8" fmla="*/ 2 w 11"/>
                <a:gd name="T9" fmla="*/ 1 h 7"/>
                <a:gd name="T10" fmla="*/ 3 w 11"/>
                <a:gd name="T11" fmla="*/ 0 h 7"/>
                <a:gd name="T12" fmla="*/ 7 w 11"/>
                <a:gd name="T13" fmla="*/ 0 h 7"/>
                <a:gd name="T14" fmla="*/ 10 w 11"/>
                <a:gd name="T15" fmla="*/ 3 h 7"/>
                <a:gd name="T16" fmla="*/ 9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9" y="5"/>
                  </a:moveTo>
                  <a:lnTo>
                    <a:pt x="8" y="6"/>
                  </a:lnTo>
                  <a:lnTo>
                    <a:pt x="2" y="5"/>
                  </a:lnTo>
                  <a:lnTo>
                    <a:pt x="0" y="3"/>
                  </a:lnTo>
                  <a:lnTo>
                    <a:pt x="2" y="1"/>
                  </a:lnTo>
                  <a:lnTo>
                    <a:pt x="3" y="0"/>
                  </a:lnTo>
                  <a:lnTo>
                    <a:pt x="7" y="0"/>
                  </a:lnTo>
                  <a:lnTo>
                    <a:pt x="10" y="3"/>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4" name="Freeform 1417">
              <a:extLst>
                <a:ext uri="{FF2B5EF4-FFF2-40B4-BE49-F238E27FC236}">
                  <a16:creationId xmlns="" xmlns:a16="http://schemas.microsoft.com/office/drawing/2014/main" id="{4F9D3639-6FAD-FAAD-DAEB-6C1716798D15}"/>
                </a:ext>
              </a:extLst>
            </p:cNvPr>
            <p:cNvSpPr>
              <a:spLocks noChangeArrowheads="1"/>
            </p:cNvSpPr>
            <p:nvPr/>
          </p:nvSpPr>
          <p:spPr bwMode="auto">
            <a:xfrm>
              <a:off x="4588974" y="9940801"/>
              <a:ext cx="32971" cy="49458"/>
            </a:xfrm>
            <a:custGeom>
              <a:avLst/>
              <a:gdLst>
                <a:gd name="T0" fmla="*/ 10 w 26"/>
                <a:gd name="T1" fmla="*/ 4 h 38"/>
                <a:gd name="T2" fmla="*/ 12 w 26"/>
                <a:gd name="T3" fmla="*/ 6 h 38"/>
                <a:gd name="T4" fmla="*/ 13 w 26"/>
                <a:gd name="T5" fmla="*/ 11 h 38"/>
                <a:gd name="T6" fmla="*/ 20 w 26"/>
                <a:gd name="T7" fmla="*/ 18 h 38"/>
                <a:gd name="T8" fmla="*/ 20 w 26"/>
                <a:gd name="T9" fmla="*/ 21 h 38"/>
                <a:gd name="T10" fmla="*/ 20 w 26"/>
                <a:gd name="T11" fmla="*/ 22 h 38"/>
                <a:gd name="T12" fmla="*/ 20 w 26"/>
                <a:gd name="T13" fmla="*/ 24 h 38"/>
                <a:gd name="T14" fmla="*/ 23 w 26"/>
                <a:gd name="T15" fmla="*/ 25 h 38"/>
                <a:gd name="T16" fmla="*/ 25 w 26"/>
                <a:gd name="T17" fmla="*/ 29 h 38"/>
                <a:gd name="T18" fmla="*/ 22 w 26"/>
                <a:gd name="T19" fmla="*/ 34 h 38"/>
                <a:gd name="T20" fmla="*/ 15 w 26"/>
                <a:gd name="T21" fmla="*/ 37 h 38"/>
                <a:gd name="T22" fmla="*/ 7 w 26"/>
                <a:gd name="T23" fmla="*/ 36 h 38"/>
                <a:gd name="T24" fmla="*/ 6 w 26"/>
                <a:gd name="T25" fmla="*/ 36 h 38"/>
                <a:gd name="T26" fmla="*/ 3 w 26"/>
                <a:gd name="T27" fmla="*/ 34 h 38"/>
                <a:gd name="T28" fmla="*/ 3 w 26"/>
                <a:gd name="T29" fmla="*/ 32 h 38"/>
                <a:gd name="T30" fmla="*/ 4 w 26"/>
                <a:gd name="T31" fmla="*/ 30 h 38"/>
                <a:gd name="T32" fmla="*/ 8 w 26"/>
                <a:gd name="T33" fmla="*/ 27 h 38"/>
                <a:gd name="T34" fmla="*/ 14 w 26"/>
                <a:gd name="T35" fmla="*/ 24 h 38"/>
                <a:gd name="T36" fmla="*/ 15 w 26"/>
                <a:gd name="T37" fmla="*/ 22 h 38"/>
                <a:gd name="T38" fmla="*/ 12 w 26"/>
                <a:gd name="T39" fmla="*/ 20 h 38"/>
                <a:gd name="T40" fmla="*/ 11 w 26"/>
                <a:gd name="T41" fmla="*/ 16 h 38"/>
                <a:gd name="T42" fmla="*/ 7 w 26"/>
                <a:gd name="T43" fmla="*/ 14 h 38"/>
                <a:gd name="T44" fmla="*/ 5 w 26"/>
                <a:gd name="T45" fmla="*/ 5 h 38"/>
                <a:gd name="T46" fmla="*/ 4 w 26"/>
                <a:gd name="T47" fmla="*/ 5 h 38"/>
                <a:gd name="T48" fmla="*/ 1 w 26"/>
                <a:gd name="T49" fmla="*/ 6 h 38"/>
                <a:gd name="T50" fmla="*/ 0 w 26"/>
                <a:gd name="T51" fmla="*/ 5 h 38"/>
                <a:gd name="T52" fmla="*/ 0 w 26"/>
                <a:gd name="T53" fmla="*/ 5 h 38"/>
                <a:gd name="T54" fmla="*/ 3 w 26"/>
                <a:gd name="T55" fmla="*/ 2 h 38"/>
                <a:gd name="T56" fmla="*/ 3 w 26"/>
                <a:gd name="T57" fmla="*/ 1 h 38"/>
                <a:gd name="T58" fmla="*/ 7 w 26"/>
                <a:gd name="T59" fmla="*/ 0 h 38"/>
                <a:gd name="T60" fmla="*/ 9 w 26"/>
                <a:gd name="T61" fmla="*/ 1 h 38"/>
                <a:gd name="T62" fmla="*/ 10 w 26"/>
                <a:gd name="T6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38">
                  <a:moveTo>
                    <a:pt x="10" y="4"/>
                  </a:moveTo>
                  <a:lnTo>
                    <a:pt x="12" y="6"/>
                  </a:lnTo>
                  <a:lnTo>
                    <a:pt x="13" y="11"/>
                  </a:lnTo>
                  <a:lnTo>
                    <a:pt x="20" y="18"/>
                  </a:lnTo>
                  <a:lnTo>
                    <a:pt x="20" y="21"/>
                  </a:lnTo>
                  <a:lnTo>
                    <a:pt x="20" y="22"/>
                  </a:lnTo>
                  <a:lnTo>
                    <a:pt x="20" y="24"/>
                  </a:lnTo>
                  <a:lnTo>
                    <a:pt x="23" y="25"/>
                  </a:lnTo>
                  <a:lnTo>
                    <a:pt x="25" y="29"/>
                  </a:lnTo>
                  <a:lnTo>
                    <a:pt x="22" y="34"/>
                  </a:lnTo>
                  <a:lnTo>
                    <a:pt x="15" y="37"/>
                  </a:lnTo>
                  <a:lnTo>
                    <a:pt x="7" y="36"/>
                  </a:lnTo>
                  <a:lnTo>
                    <a:pt x="6" y="36"/>
                  </a:lnTo>
                  <a:lnTo>
                    <a:pt x="3" y="34"/>
                  </a:lnTo>
                  <a:lnTo>
                    <a:pt x="3" y="32"/>
                  </a:lnTo>
                  <a:lnTo>
                    <a:pt x="4" y="30"/>
                  </a:lnTo>
                  <a:lnTo>
                    <a:pt x="8" y="27"/>
                  </a:lnTo>
                  <a:lnTo>
                    <a:pt x="14" y="24"/>
                  </a:lnTo>
                  <a:lnTo>
                    <a:pt x="15" y="22"/>
                  </a:lnTo>
                  <a:lnTo>
                    <a:pt x="12" y="20"/>
                  </a:lnTo>
                  <a:lnTo>
                    <a:pt x="11" y="16"/>
                  </a:lnTo>
                  <a:lnTo>
                    <a:pt x="7" y="14"/>
                  </a:lnTo>
                  <a:lnTo>
                    <a:pt x="5" y="5"/>
                  </a:lnTo>
                  <a:lnTo>
                    <a:pt x="4" y="5"/>
                  </a:lnTo>
                  <a:lnTo>
                    <a:pt x="1" y="6"/>
                  </a:lnTo>
                  <a:lnTo>
                    <a:pt x="0" y="5"/>
                  </a:lnTo>
                  <a:lnTo>
                    <a:pt x="0" y="5"/>
                  </a:lnTo>
                  <a:lnTo>
                    <a:pt x="3" y="2"/>
                  </a:lnTo>
                  <a:lnTo>
                    <a:pt x="3" y="1"/>
                  </a:lnTo>
                  <a:lnTo>
                    <a:pt x="7" y="0"/>
                  </a:lnTo>
                  <a:lnTo>
                    <a:pt x="9" y="1"/>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5" name="Freeform 1418">
              <a:extLst>
                <a:ext uri="{FF2B5EF4-FFF2-40B4-BE49-F238E27FC236}">
                  <a16:creationId xmlns="" xmlns:a16="http://schemas.microsoft.com/office/drawing/2014/main" id="{5F51BEB1-08E3-4904-EDE7-73F1918A04BF}"/>
                </a:ext>
              </a:extLst>
            </p:cNvPr>
            <p:cNvSpPr>
              <a:spLocks noChangeArrowheads="1"/>
            </p:cNvSpPr>
            <p:nvPr/>
          </p:nvSpPr>
          <p:spPr bwMode="auto">
            <a:xfrm>
              <a:off x="5094532" y="9891346"/>
              <a:ext cx="5493" cy="5493"/>
            </a:xfrm>
            <a:custGeom>
              <a:avLst/>
              <a:gdLst>
                <a:gd name="T0" fmla="*/ 3 w 4"/>
                <a:gd name="T1" fmla="*/ 4 h 5"/>
                <a:gd name="T2" fmla="*/ 1 w 4"/>
                <a:gd name="T3" fmla="*/ 4 h 5"/>
                <a:gd name="T4" fmla="*/ 0 w 4"/>
                <a:gd name="T5" fmla="*/ 2 h 5"/>
                <a:gd name="T6" fmla="*/ 2 w 4"/>
                <a:gd name="T7" fmla="*/ 1 h 5"/>
                <a:gd name="T8" fmla="*/ 3 w 4"/>
                <a:gd name="T9" fmla="*/ 0 h 5"/>
                <a:gd name="T10" fmla="*/ 3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3" y="4"/>
                  </a:moveTo>
                  <a:lnTo>
                    <a:pt x="1" y="4"/>
                  </a:lnTo>
                  <a:lnTo>
                    <a:pt x="0" y="2"/>
                  </a:lnTo>
                  <a:lnTo>
                    <a:pt x="2" y="1"/>
                  </a:lnTo>
                  <a:lnTo>
                    <a:pt x="3" y="0"/>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6" name="Freeform 1420">
              <a:extLst>
                <a:ext uri="{FF2B5EF4-FFF2-40B4-BE49-F238E27FC236}">
                  <a16:creationId xmlns="" xmlns:a16="http://schemas.microsoft.com/office/drawing/2014/main" id="{1231553D-1800-08B6-1C32-6152FDD33BF1}"/>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7" name="Freeform 1421">
              <a:extLst>
                <a:ext uri="{FF2B5EF4-FFF2-40B4-BE49-F238E27FC236}">
                  <a16:creationId xmlns="" xmlns:a16="http://schemas.microsoft.com/office/drawing/2014/main" id="{BE358435-C2BD-7EA5-7FE3-4F04913BEBF0}"/>
                </a:ext>
              </a:extLst>
            </p:cNvPr>
            <p:cNvSpPr>
              <a:spLocks noChangeArrowheads="1"/>
            </p:cNvSpPr>
            <p:nvPr/>
          </p:nvSpPr>
          <p:spPr bwMode="auto">
            <a:xfrm>
              <a:off x="5775936" y="9457224"/>
              <a:ext cx="10990" cy="10990"/>
            </a:xfrm>
            <a:custGeom>
              <a:avLst/>
              <a:gdLst>
                <a:gd name="T0" fmla="*/ 2 w 7"/>
                <a:gd name="T1" fmla="*/ 7 h 8"/>
                <a:gd name="T2" fmla="*/ 0 w 7"/>
                <a:gd name="T3" fmla="*/ 7 h 8"/>
                <a:gd name="T4" fmla="*/ 1 w 7"/>
                <a:gd name="T5" fmla="*/ 6 h 8"/>
                <a:gd name="T6" fmla="*/ 1 w 7"/>
                <a:gd name="T7" fmla="*/ 4 h 8"/>
                <a:gd name="T8" fmla="*/ 2 w 7"/>
                <a:gd name="T9" fmla="*/ 2 h 8"/>
                <a:gd name="T10" fmla="*/ 4 w 7"/>
                <a:gd name="T11" fmla="*/ 0 h 8"/>
                <a:gd name="T12" fmla="*/ 6 w 7"/>
                <a:gd name="T13" fmla="*/ 0 h 8"/>
                <a:gd name="T14" fmla="*/ 5 w 7"/>
                <a:gd name="T15" fmla="*/ 6 h 8"/>
                <a:gd name="T16" fmla="*/ 2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7"/>
                  </a:moveTo>
                  <a:lnTo>
                    <a:pt x="0" y="7"/>
                  </a:lnTo>
                  <a:lnTo>
                    <a:pt x="1" y="6"/>
                  </a:lnTo>
                  <a:lnTo>
                    <a:pt x="1" y="4"/>
                  </a:lnTo>
                  <a:lnTo>
                    <a:pt x="2" y="2"/>
                  </a:lnTo>
                  <a:lnTo>
                    <a:pt x="4" y="0"/>
                  </a:lnTo>
                  <a:lnTo>
                    <a:pt x="6" y="0"/>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78" name="Freeform 1422">
              <a:extLst>
                <a:ext uri="{FF2B5EF4-FFF2-40B4-BE49-F238E27FC236}">
                  <a16:creationId xmlns="" xmlns:a16="http://schemas.microsoft.com/office/drawing/2014/main" id="{AFF4C0F7-7369-9F4B-0C71-D4AFD4DD0DCC}"/>
                </a:ext>
              </a:extLst>
            </p:cNvPr>
            <p:cNvSpPr>
              <a:spLocks noChangeArrowheads="1"/>
            </p:cNvSpPr>
            <p:nvPr/>
          </p:nvSpPr>
          <p:spPr bwMode="auto">
            <a:xfrm>
              <a:off x="6061686" y="9715500"/>
              <a:ext cx="120894" cy="148368"/>
            </a:xfrm>
            <a:custGeom>
              <a:avLst/>
              <a:gdLst>
                <a:gd name="T0" fmla="*/ 94 w 96"/>
                <a:gd name="T1" fmla="*/ 55 h 117"/>
                <a:gd name="T2" fmla="*/ 90 w 96"/>
                <a:gd name="T3" fmla="*/ 58 h 117"/>
                <a:gd name="T4" fmla="*/ 88 w 96"/>
                <a:gd name="T5" fmla="*/ 62 h 117"/>
                <a:gd name="T6" fmla="*/ 85 w 96"/>
                <a:gd name="T7" fmla="*/ 65 h 117"/>
                <a:gd name="T8" fmla="*/ 84 w 96"/>
                <a:gd name="T9" fmla="*/ 68 h 117"/>
                <a:gd name="T10" fmla="*/ 78 w 96"/>
                <a:gd name="T11" fmla="*/ 77 h 117"/>
                <a:gd name="T12" fmla="*/ 75 w 96"/>
                <a:gd name="T13" fmla="*/ 80 h 117"/>
                <a:gd name="T14" fmla="*/ 72 w 96"/>
                <a:gd name="T15" fmla="*/ 85 h 117"/>
                <a:gd name="T16" fmla="*/ 71 w 96"/>
                <a:gd name="T17" fmla="*/ 89 h 117"/>
                <a:gd name="T18" fmla="*/ 70 w 96"/>
                <a:gd name="T19" fmla="*/ 93 h 117"/>
                <a:gd name="T20" fmla="*/ 66 w 96"/>
                <a:gd name="T21" fmla="*/ 102 h 117"/>
                <a:gd name="T22" fmla="*/ 63 w 96"/>
                <a:gd name="T23" fmla="*/ 107 h 117"/>
                <a:gd name="T24" fmla="*/ 59 w 96"/>
                <a:gd name="T25" fmla="*/ 110 h 117"/>
                <a:gd name="T26" fmla="*/ 55 w 96"/>
                <a:gd name="T27" fmla="*/ 113 h 117"/>
                <a:gd name="T28" fmla="*/ 52 w 96"/>
                <a:gd name="T29" fmla="*/ 114 h 117"/>
                <a:gd name="T30" fmla="*/ 46 w 96"/>
                <a:gd name="T31" fmla="*/ 113 h 117"/>
                <a:gd name="T32" fmla="*/ 44 w 96"/>
                <a:gd name="T33" fmla="*/ 113 h 117"/>
                <a:gd name="T34" fmla="*/ 41 w 96"/>
                <a:gd name="T35" fmla="*/ 109 h 117"/>
                <a:gd name="T36" fmla="*/ 38 w 96"/>
                <a:gd name="T37" fmla="*/ 111 h 117"/>
                <a:gd name="T38" fmla="*/ 34 w 96"/>
                <a:gd name="T39" fmla="*/ 111 h 117"/>
                <a:gd name="T40" fmla="*/ 29 w 96"/>
                <a:gd name="T41" fmla="*/ 110 h 117"/>
                <a:gd name="T42" fmla="*/ 27 w 96"/>
                <a:gd name="T43" fmla="*/ 109 h 117"/>
                <a:gd name="T44" fmla="*/ 25 w 96"/>
                <a:gd name="T45" fmla="*/ 110 h 117"/>
                <a:gd name="T46" fmla="*/ 22 w 96"/>
                <a:gd name="T47" fmla="*/ 113 h 117"/>
                <a:gd name="T48" fmla="*/ 15 w 96"/>
                <a:gd name="T49" fmla="*/ 116 h 117"/>
                <a:gd name="T50" fmla="*/ 13 w 96"/>
                <a:gd name="T51" fmla="*/ 115 h 117"/>
                <a:gd name="T52" fmla="*/ 6 w 96"/>
                <a:gd name="T53" fmla="*/ 113 h 117"/>
                <a:gd name="T54" fmla="*/ 2 w 96"/>
                <a:gd name="T55" fmla="*/ 111 h 117"/>
                <a:gd name="T56" fmla="*/ 0 w 96"/>
                <a:gd name="T57" fmla="*/ 110 h 117"/>
                <a:gd name="T58" fmla="*/ 2 w 96"/>
                <a:gd name="T59" fmla="*/ 109 h 117"/>
                <a:gd name="T60" fmla="*/ 5 w 96"/>
                <a:gd name="T61" fmla="*/ 107 h 117"/>
                <a:gd name="T62" fmla="*/ 12 w 96"/>
                <a:gd name="T63" fmla="*/ 98 h 117"/>
                <a:gd name="T64" fmla="*/ 14 w 96"/>
                <a:gd name="T65" fmla="*/ 92 h 117"/>
                <a:gd name="T66" fmla="*/ 13 w 96"/>
                <a:gd name="T67" fmla="*/ 84 h 117"/>
                <a:gd name="T68" fmla="*/ 18 w 96"/>
                <a:gd name="T69" fmla="*/ 77 h 117"/>
                <a:gd name="T70" fmla="*/ 20 w 96"/>
                <a:gd name="T71" fmla="*/ 71 h 117"/>
                <a:gd name="T72" fmla="*/ 20 w 96"/>
                <a:gd name="T73" fmla="*/ 68 h 117"/>
                <a:gd name="T74" fmla="*/ 18 w 96"/>
                <a:gd name="T75" fmla="*/ 66 h 117"/>
                <a:gd name="T76" fmla="*/ 14 w 96"/>
                <a:gd name="T77" fmla="*/ 61 h 117"/>
                <a:gd name="T78" fmla="*/ 9 w 96"/>
                <a:gd name="T79" fmla="*/ 55 h 117"/>
                <a:gd name="T80" fmla="*/ 8 w 96"/>
                <a:gd name="T81" fmla="*/ 51 h 117"/>
                <a:gd name="T82" fmla="*/ 7 w 96"/>
                <a:gd name="T83" fmla="*/ 48 h 117"/>
                <a:gd name="T84" fmla="*/ 6 w 96"/>
                <a:gd name="T85" fmla="*/ 42 h 117"/>
                <a:gd name="T86" fmla="*/ 7 w 96"/>
                <a:gd name="T87" fmla="*/ 37 h 117"/>
                <a:gd name="T88" fmla="*/ 5 w 96"/>
                <a:gd name="T89" fmla="*/ 33 h 117"/>
                <a:gd name="T90" fmla="*/ 5 w 96"/>
                <a:gd name="T91" fmla="*/ 27 h 117"/>
                <a:gd name="T92" fmla="*/ 5 w 96"/>
                <a:gd name="T93" fmla="*/ 24 h 117"/>
                <a:gd name="T94" fmla="*/ 12 w 96"/>
                <a:gd name="T95" fmla="*/ 16 h 117"/>
                <a:gd name="T96" fmla="*/ 17 w 96"/>
                <a:gd name="T97" fmla="*/ 11 h 117"/>
                <a:gd name="T98" fmla="*/ 22 w 96"/>
                <a:gd name="T99" fmla="*/ 0 h 117"/>
                <a:gd name="T100" fmla="*/ 37 w 96"/>
                <a:gd name="T101" fmla="*/ 6 h 117"/>
                <a:gd name="T102" fmla="*/ 55 w 96"/>
                <a:gd name="T103" fmla="*/ 11 h 117"/>
                <a:gd name="T104" fmla="*/ 70 w 96"/>
                <a:gd name="T105" fmla="*/ 24 h 117"/>
                <a:gd name="T106" fmla="*/ 74 w 96"/>
                <a:gd name="T107" fmla="*/ 28 h 117"/>
                <a:gd name="T108" fmla="*/ 77 w 96"/>
                <a:gd name="T109" fmla="*/ 29 h 117"/>
                <a:gd name="T110" fmla="*/ 83 w 96"/>
                <a:gd name="T111" fmla="*/ 36 h 117"/>
                <a:gd name="T112" fmla="*/ 85 w 96"/>
                <a:gd name="T113" fmla="*/ 42 h 117"/>
                <a:gd name="T114" fmla="*/ 83 w 96"/>
                <a:gd name="T115" fmla="*/ 45 h 117"/>
                <a:gd name="T116" fmla="*/ 86 w 96"/>
                <a:gd name="T117" fmla="*/ 42 h 117"/>
                <a:gd name="T118" fmla="*/ 88 w 96"/>
                <a:gd name="T119" fmla="*/ 36 h 117"/>
                <a:gd name="T120" fmla="*/ 91 w 96"/>
                <a:gd name="T121" fmla="*/ 38 h 117"/>
                <a:gd name="T122" fmla="*/ 94 w 96"/>
                <a:gd name="T123" fmla="*/ 49 h 117"/>
                <a:gd name="T124" fmla="*/ 94 w 96"/>
                <a:gd name="T125" fmla="*/ 5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95" y="55"/>
                  </a:moveTo>
                  <a:lnTo>
                    <a:pt x="94" y="55"/>
                  </a:lnTo>
                  <a:lnTo>
                    <a:pt x="91" y="57"/>
                  </a:lnTo>
                  <a:lnTo>
                    <a:pt x="90" y="58"/>
                  </a:lnTo>
                  <a:lnTo>
                    <a:pt x="89" y="61"/>
                  </a:lnTo>
                  <a:lnTo>
                    <a:pt x="88" y="62"/>
                  </a:lnTo>
                  <a:lnTo>
                    <a:pt x="86" y="63"/>
                  </a:lnTo>
                  <a:lnTo>
                    <a:pt x="85" y="65"/>
                  </a:lnTo>
                  <a:lnTo>
                    <a:pt x="84" y="66"/>
                  </a:lnTo>
                  <a:lnTo>
                    <a:pt x="84" y="68"/>
                  </a:lnTo>
                  <a:lnTo>
                    <a:pt x="80" y="74"/>
                  </a:lnTo>
                  <a:lnTo>
                    <a:pt x="78" y="77"/>
                  </a:lnTo>
                  <a:lnTo>
                    <a:pt x="77" y="80"/>
                  </a:lnTo>
                  <a:lnTo>
                    <a:pt x="75" y="80"/>
                  </a:lnTo>
                  <a:lnTo>
                    <a:pt x="73" y="82"/>
                  </a:lnTo>
                  <a:lnTo>
                    <a:pt x="72" y="85"/>
                  </a:lnTo>
                  <a:lnTo>
                    <a:pt x="72" y="87"/>
                  </a:lnTo>
                  <a:lnTo>
                    <a:pt x="71" y="89"/>
                  </a:lnTo>
                  <a:lnTo>
                    <a:pt x="71" y="91"/>
                  </a:lnTo>
                  <a:lnTo>
                    <a:pt x="70" y="93"/>
                  </a:lnTo>
                  <a:lnTo>
                    <a:pt x="66" y="99"/>
                  </a:lnTo>
                  <a:lnTo>
                    <a:pt x="66" y="102"/>
                  </a:lnTo>
                  <a:lnTo>
                    <a:pt x="65" y="103"/>
                  </a:lnTo>
                  <a:lnTo>
                    <a:pt x="63" y="107"/>
                  </a:lnTo>
                  <a:lnTo>
                    <a:pt x="61" y="109"/>
                  </a:lnTo>
                  <a:lnTo>
                    <a:pt x="59" y="110"/>
                  </a:lnTo>
                  <a:lnTo>
                    <a:pt x="56" y="111"/>
                  </a:lnTo>
                  <a:lnTo>
                    <a:pt x="55" y="113"/>
                  </a:lnTo>
                  <a:lnTo>
                    <a:pt x="53" y="114"/>
                  </a:lnTo>
                  <a:lnTo>
                    <a:pt x="52" y="114"/>
                  </a:lnTo>
                  <a:lnTo>
                    <a:pt x="49" y="113"/>
                  </a:lnTo>
                  <a:lnTo>
                    <a:pt x="46" y="113"/>
                  </a:lnTo>
                  <a:lnTo>
                    <a:pt x="44" y="113"/>
                  </a:lnTo>
                  <a:lnTo>
                    <a:pt x="44" y="113"/>
                  </a:lnTo>
                  <a:lnTo>
                    <a:pt x="42" y="110"/>
                  </a:lnTo>
                  <a:lnTo>
                    <a:pt x="41" y="109"/>
                  </a:lnTo>
                  <a:lnTo>
                    <a:pt x="40" y="110"/>
                  </a:lnTo>
                  <a:lnTo>
                    <a:pt x="38" y="111"/>
                  </a:lnTo>
                  <a:lnTo>
                    <a:pt x="36" y="112"/>
                  </a:lnTo>
                  <a:lnTo>
                    <a:pt x="34" y="111"/>
                  </a:lnTo>
                  <a:lnTo>
                    <a:pt x="30" y="111"/>
                  </a:lnTo>
                  <a:lnTo>
                    <a:pt x="29" y="110"/>
                  </a:lnTo>
                  <a:lnTo>
                    <a:pt x="28" y="109"/>
                  </a:lnTo>
                  <a:lnTo>
                    <a:pt x="27" y="109"/>
                  </a:lnTo>
                  <a:lnTo>
                    <a:pt x="26" y="109"/>
                  </a:lnTo>
                  <a:lnTo>
                    <a:pt x="25" y="110"/>
                  </a:lnTo>
                  <a:lnTo>
                    <a:pt x="24" y="111"/>
                  </a:lnTo>
                  <a:lnTo>
                    <a:pt x="22" y="113"/>
                  </a:lnTo>
                  <a:lnTo>
                    <a:pt x="17" y="115"/>
                  </a:lnTo>
                  <a:lnTo>
                    <a:pt x="15" y="116"/>
                  </a:lnTo>
                  <a:lnTo>
                    <a:pt x="14" y="116"/>
                  </a:lnTo>
                  <a:lnTo>
                    <a:pt x="13" y="115"/>
                  </a:lnTo>
                  <a:lnTo>
                    <a:pt x="11" y="115"/>
                  </a:lnTo>
                  <a:lnTo>
                    <a:pt x="6" y="113"/>
                  </a:lnTo>
                  <a:lnTo>
                    <a:pt x="3" y="112"/>
                  </a:lnTo>
                  <a:lnTo>
                    <a:pt x="2" y="111"/>
                  </a:lnTo>
                  <a:lnTo>
                    <a:pt x="1" y="110"/>
                  </a:lnTo>
                  <a:lnTo>
                    <a:pt x="0" y="110"/>
                  </a:lnTo>
                  <a:lnTo>
                    <a:pt x="0" y="109"/>
                  </a:lnTo>
                  <a:lnTo>
                    <a:pt x="2" y="109"/>
                  </a:lnTo>
                  <a:lnTo>
                    <a:pt x="3" y="109"/>
                  </a:lnTo>
                  <a:lnTo>
                    <a:pt x="5" y="107"/>
                  </a:lnTo>
                  <a:lnTo>
                    <a:pt x="7" y="105"/>
                  </a:lnTo>
                  <a:lnTo>
                    <a:pt x="12" y="98"/>
                  </a:lnTo>
                  <a:lnTo>
                    <a:pt x="14" y="94"/>
                  </a:lnTo>
                  <a:lnTo>
                    <a:pt x="14" y="92"/>
                  </a:lnTo>
                  <a:lnTo>
                    <a:pt x="14" y="88"/>
                  </a:lnTo>
                  <a:lnTo>
                    <a:pt x="13" y="84"/>
                  </a:lnTo>
                  <a:lnTo>
                    <a:pt x="14" y="82"/>
                  </a:lnTo>
                  <a:lnTo>
                    <a:pt x="18" y="77"/>
                  </a:lnTo>
                  <a:lnTo>
                    <a:pt x="19" y="74"/>
                  </a:lnTo>
                  <a:lnTo>
                    <a:pt x="20" y="71"/>
                  </a:lnTo>
                  <a:lnTo>
                    <a:pt x="20" y="69"/>
                  </a:lnTo>
                  <a:lnTo>
                    <a:pt x="20" y="68"/>
                  </a:lnTo>
                  <a:lnTo>
                    <a:pt x="19" y="68"/>
                  </a:lnTo>
                  <a:lnTo>
                    <a:pt x="18" y="66"/>
                  </a:lnTo>
                  <a:lnTo>
                    <a:pt x="16" y="64"/>
                  </a:lnTo>
                  <a:lnTo>
                    <a:pt x="14" y="61"/>
                  </a:lnTo>
                  <a:lnTo>
                    <a:pt x="12" y="59"/>
                  </a:lnTo>
                  <a:lnTo>
                    <a:pt x="9" y="55"/>
                  </a:lnTo>
                  <a:lnTo>
                    <a:pt x="9" y="52"/>
                  </a:lnTo>
                  <a:lnTo>
                    <a:pt x="8" y="51"/>
                  </a:lnTo>
                  <a:lnTo>
                    <a:pt x="7" y="50"/>
                  </a:lnTo>
                  <a:lnTo>
                    <a:pt x="7" y="48"/>
                  </a:lnTo>
                  <a:lnTo>
                    <a:pt x="7" y="46"/>
                  </a:lnTo>
                  <a:lnTo>
                    <a:pt x="6" y="42"/>
                  </a:lnTo>
                  <a:lnTo>
                    <a:pt x="5" y="41"/>
                  </a:lnTo>
                  <a:lnTo>
                    <a:pt x="7" y="37"/>
                  </a:lnTo>
                  <a:lnTo>
                    <a:pt x="6" y="35"/>
                  </a:lnTo>
                  <a:lnTo>
                    <a:pt x="5" y="33"/>
                  </a:lnTo>
                  <a:lnTo>
                    <a:pt x="5" y="30"/>
                  </a:lnTo>
                  <a:lnTo>
                    <a:pt x="5" y="27"/>
                  </a:lnTo>
                  <a:lnTo>
                    <a:pt x="6" y="26"/>
                  </a:lnTo>
                  <a:lnTo>
                    <a:pt x="5" y="24"/>
                  </a:lnTo>
                  <a:lnTo>
                    <a:pt x="9" y="19"/>
                  </a:lnTo>
                  <a:lnTo>
                    <a:pt x="12" y="16"/>
                  </a:lnTo>
                  <a:lnTo>
                    <a:pt x="15" y="13"/>
                  </a:lnTo>
                  <a:lnTo>
                    <a:pt x="17" y="11"/>
                  </a:lnTo>
                  <a:lnTo>
                    <a:pt x="20" y="3"/>
                  </a:lnTo>
                  <a:lnTo>
                    <a:pt x="22" y="0"/>
                  </a:lnTo>
                  <a:lnTo>
                    <a:pt x="25" y="0"/>
                  </a:lnTo>
                  <a:lnTo>
                    <a:pt x="37" y="6"/>
                  </a:lnTo>
                  <a:lnTo>
                    <a:pt x="43" y="7"/>
                  </a:lnTo>
                  <a:lnTo>
                    <a:pt x="55" y="11"/>
                  </a:lnTo>
                  <a:lnTo>
                    <a:pt x="60" y="16"/>
                  </a:lnTo>
                  <a:lnTo>
                    <a:pt x="70" y="24"/>
                  </a:lnTo>
                  <a:lnTo>
                    <a:pt x="74" y="27"/>
                  </a:lnTo>
                  <a:lnTo>
                    <a:pt x="74" y="28"/>
                  </a:lnTo>
                  <a:lnTo>
                    <a:pt x="74" y="32"/>
                  </a:lnTo>
                  <a:lnTo>
                    <a:pt x="77" y="29"/>
                  </a:lnTo>
                  <a:lnTo>
                    <a:pt x="82" y="33"/>
                  </a:lnTo>
                  <a:lnTo>
                    <a:pt x="83" y="36"/>
                  </a:lnTo>
                  <a:lnTo>
                    <a:pt x="85" y="40"/>
                  </a:lnTo>
                  <a:lnTo>
                    <a:pt x="85" y="42"/>
                  </a:lnTo>
                  <a:lnTo>
                    <a:pt x="83" y="44"/>
                  </a:lnTo>
                  <a:lnTo>
                    <a:pt x="83" y="45"/>
                  </a:lnTo>
                  <a:lnTo>
                    <a:pt x="85" y="44"/>
                  </a:lnTo>
                  <a:lnTo>
                    <a:pt x="86" y="42"/>
                  </a:lnTo>
                  <a:lnTo>
                    <a:pt x="87" y="40"/>
                  </a:lnTo>
                  <a:lnTo>
                    <a:pt x="88" y="36"/>
                  </a:lnTo>
                  <a:lnTo>
                    <a:pt x="89" y="36"/>
                  </a:lnTo>
                  <a:lnTo>
                    <a:pt x="91" y="38"/>
                  </a:lnTo>
                  <a:lnTo>
                    <a:pt x="93" y="47"/>
                  </a:lnTo>
                  <a:lnTo>
                    <a:pt x="94" y="49"/>
                  </a:lnTo>
                  <a:lnTo>
                    <a:pt x="95" y="52"/>
                  </a:lnTo>
                  <a:lnTo>
                    <a:pt x="94" y="53"/>
                  </a:lnTo>
                  <a:lnTo>
                    <a:pt x="95" y="55"/>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79" name="Freeform 1424">
              <a:extLst>
                <a:ext uri="{FF2B5EF4-FFF2-40B4-BE49-F238E27FC236}">
                  <a16:creationId xmlns="" xmlns:a16="http://schemas.microsoft.com/office/drawing/2014/main" id="{E6B6B5FC-81E0-F2D4-DFB4-C136938C7795}"/>
                </a:ext>
              </a:extLst>
            </p:cNvPr>
            <p:cNvSpPr>
              <a:spLocks noChangeArrowheads="1"/>
            </p:cNvSpPr>
            <p:nvPr/>
          </p:nvSpPr>
          <p:spPr bwMode="auto">
            <a:xfrm>
              <a:off x="5775936" y="9281378"/>
              <a:ext cx="27474" cy="27478"/>
            </a:xfrm>
            <a:custGeom>
              <a:avLst/>
              <a:gdLst>
                <a:gd name="T0" fmla="*/ 19 w 21"/>
                <a:gd name="T1" fmla="*/ 20 h 22"/>
                <a:gd name="T2" fmla="*/ 17 w 21"/>
                <a:gd name="T3" fmla="*/ 21 h 22"/>
                <a:gd name="T4" fmla="*/ 16 w 21"/>
                <a:gd name="T5" fmla="*/ 20 h 22"/>
                <a:gd name="T6" fmla="*/ 16 w 21"/>
                <a:gd name="T7" fmla="*/ 18 h 22"/>
                <a:gd name="T8" fmla="*/ 18 w 21"/>
                <a:gd name="T9" fmla="*/ 17 h 22"/>
                <a:gd name="T10" fmla="*/ 18 w 21"/>
                <a:gd name="T11" fmla="*/ 16 h 22"/>
                <a:gd name="T12" fmla="*/ 19 w 21"/>
                <a:gd name="T13" fmla="*/ 18 h 22"/>
                <a:gd name="T14" fmla="*/ 19 w 21"/>
                <a:gd name="T15" fmla="*/ 19 h 22"/>
                <a:gd name="T16" fmla="*/ 19 w 21"/>
                <a:gd name="T17" fmla="*/ 20 h 22"/>
                <a:gd name="T18" fmla="*/ 7 w 21"/>
                <a:gd name="T19" fmla="*/ 16 h 22"/>
                <a:gd name="T20" fmla="*/ 5 w 21"/>
                <a:gd name="T21" fmla="*/ 18 h 22"/>
                <a:gd name="T22" fmla="*/ 3 w 21"/>
                <a:gd name="T23" fmla="*/ 17 h 22"/>
                <a:gd name="T24" fmla="*/ 2 w 21"/>
                <a:gd name="T25" fmla="*/ 14 h 22"/>
                <a:gd name="T26" fmla="*/ 0 w 21"/>
                <a:gd name="T27" fmla="*/ 6 h 22"/>
                <a:gd name="T28" fmla="*/ 2 w 21"/>
                <a:gd name="T29" fmla="*/ 5 h 22"/>
                <a:gd name="T30" fmla="*/ 2 w 21"/>
                <a:gd name="T31" fmla="*/ 4 h 22"/>
                <a:gd name="T32" fmla="*/ 5 w 21"/>
                <a:gd name="T33" fmla="*/ 6 h 22"/>
                <a:gd name="T34" fmla="*/ 7 w 21"/>
                <a:gd name="T35" fmla="*/ 7 h 22"/>
                <a:gd name="T36" fmla="*/ 8 w 21"/>
                <a:gd name="T37" fmla="*/ 8 h 22"/>
                <a:gd name="T38" fmla="*/ 8 w 21"/>
                <a:gd name="T39" fmla="*/ 9 h 22"/>
                <a:gd name="T40" fmla="*/ 8 w 21"/>
                <a:gd name="T41" fmla="*/ 15 h 22"/>
                <a:gd name="T42" fmla="*/ 7 w 21"/>
                <a:gd name="T43" fmla="*/ 16 h 22"/>
                <a:gd name="T44" fmla="*/ 16 w 21"/>
                <a:gd name="T45" fmla="*/ 9 h 22"/>
                <a:gd name="T46" fmla="*/ 12 w 21"/>
                <a:gd name="T47" fmla="*/ 9 h 22"/>
                <a:gd name="T48" fmla="*/ 9 w 21"/>
                <a:gd name="T49" fmla="*/ 9 h 22"/>
                <a:gd name="T50" fmla="*/ 9 w 21"/>
                <a:gd name="T51" fmla="*/ 6 h 22"/>
                <a:gd name="T52" fmla="*/ 10 w 21"/>
                <a:gd name="T53" fmla="*/ 4 h 22"/>
                <a:gd name="T54" fmla="*/ 9 w 21"/>
                <a:gd name="T55" fmla="*/ 2 h 22"/>
                <a:gd name="T56" fmla="*/ 9 w 21"/>
                <a:gd name="T57" fmla="*/ 1 h 22"/>
                <a:gd name="T58" fmla="*/ 11 w 21"/>
                <a:gd name="T59" fmla="*/ 0 h 22"/>
                <a:gd name="T60" fmla="*/ 13 w 21"/>
                <a:gd name="T61" fmla="*/ 1 h 22"/>
                <a:gd name="T62" fmla="*/ 13 w 21"/>
                <a:gd name="T63" fmla="*/ 3 h 22"/>
                <a:gd name="T64" fmla="*/ 14 w 21"/>
                <a:gd name="T65" fmla="*/ 4 h 22"/>
                <a:gd name="T66" fmla="*/ 20 w 21"/>
                <a:gd name="T67" fmla="*/ 8 h 22"/>
                <a:gd name="T68" fmla="*/ 16 w 21"/>
                <a:gd name="T6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2">
                  <a:moveTo>
                    <a:pt x="19" y="20"/>
                  </a:moveTo>
                  <a:lnTo>
                    <a:pt x="17" y="21"/>
                  </a:lnTo>
                  <a:lnTo>
                    <a:pt x="16" y="20"/>
                  </a:lnTo>
                  <a:lnTo>
                    <a:pt x="16" y="18"/>
                  </a:lnTo>
                  <a:lnTo>
                    <a:pt x="18" y="17"/>
                  </a:lnTo>
                  <a:lnTo>
                    <a:pt x="18" y="16"/>
                  </a:lnTo>
                  <a:lnTo>
                    <a:pt x="19" y="18"/>
                  </a:lnTo>
                  <a:lnTo>
                    <a:pt x="19" y="19"/>
                  </a:lnTo>
                  <a:lnTo>
                    <a:pt x="19" y="20"/>
                  </a:lnTo>
                  <a:close/>
                  <a:moveTo>
                    <a:pt x="7" y="16"/>
                  </a:moveTo>
                  <a:lnTo>
                    <a:pt x="5" y="18"/>
                  </a:lnTo>
                  <a:lnTo>
                    <a:pt x="3" y="17"/>
                  </a:lnTo>
                  <a:lnTo>
                    <a:pt x="2" y="14"/>
                  </a:lnTo>
                  <a:lnTo>
                    <a:pt x="0" y="6"/>
                  </a:lnTo>
                  <a:lnTo>
                    <a:pt x="2" y="5"/>
                  </a:lnTo>
                  <a:lnTo>
                    <a:pt x="2" y="4"/>
                  </a:lnTo>
                  <a:lnTo>
                    <a:pt x="5" y="6"/>
                  </a:lnTo>
                  <a:lnTo>
                    <a:pt x="7" y="7"/>
                  </a:lnTo>
                  <a:lnTo>
                    <a:pt x="8" y="8"/>
                  </a:lnTo>
                  <a:lnTo>
                    <a:pt x="8" y="9"/>
                  </a:lnTo>
                  <a:lnTo>
                    <a:pt x="8" y="15"/>
                  </a:lnTo>
                  <a:lnTo>
                    <a:pt x="7" y="16"/>
                  </a:lnTo>
                  <a:close/>
                  <a:moveTo>
                    <a:pt x="16" y="9"/>
                  </a:moveTo>
                  <a:lnTo>
                    <a:pt x="12" y="9"/>
                  </a:lnTo>
                  <a:lnTo>
                    <a:pt x="9" y="9"/>
                  </a:lnTo>
                  <a:lnTo>
                    <a:pt x="9" y="6"/>
                  </a:lnTo>
                  <a:lnTo>
                    <a:pt x="10" y="4"/>
                  </a:lnTo>
                  <a:lnTo>
                    <a:pt x="9" y="2"/>
                  </a:lnTo>
                  <a:lnTo>
                    <a:pt x="9" y="1"/>
                  </a:lnTo>
                  <a:lnTo>
                    <a:pt x="11" y="0"/>
                  </a:lnTo>
                  <a:lnTo>
                    <a:pt x="13" y="1"/>
                  </a:lnTo>
                  <a:lnTo>
                    <a:pt x="13" y="3"/>
                  </a:lnTo>
                  <a:lnTo>
                    <a:pt x="14" y="4"/>
                  </a:lnTo>
                  <a:lnTo>
                    <a:pt x="20" y="8"/>
                  </a:lnTo>
                  <a:lnTo>
                    <a:pt x="16" y="9"/>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0" name="Freeform 1425">
              <a:extLst>
                <a:ext uri="{FF2B5EF4-FFF2-40B4-BE49-F238E27FC236}">
                  <a16:creationId xmlns="" xmlns:a16="http://schemas.microsoft.com/office/drawing/2014/main" id="{51FEBB10-FF1F-760E-F0A8-24C139CC421B}"/>
                </a:ext>
              </a:extLst>
            </p:cNvPr>
            <p:cNvSpPr>
              <a:spLocks noChangeArrowheads="1"/>
            </p:cNvSpPr>
            <p:nvPr/>
          </p:nvSpPr>
          <p:spPr bwMode="auto">
            <a:xfrm>
              <a:off x="5797917" y="9303359"/>
              <a:ext cx="5493" cy="5497"/>
            </a:xfrm>
            <a:custGeom>
              <a:avLst/>
              <a:gdLst>
                <a:gd name="T0" fmla="*/ 3 w 4"/>
                <a:gd name="T1" fmla="*/ 4 h 6"/>
                <a:gd name="T2" fmla="*/ 1 w 4"/>
                <a:gd name="T3" fmla="*/ 5 h 6"/>
                <a:gd name="T4" fmla="*/ 0 w 4"/>
                <a:gd name="T5" fmla="*/ 4 h 6"/>
                <a:gd name="T6" fmla="*/ 0 w 4"/>
                <a:gd name="T7" fmla="*/ 2 h 6"/>
                <a:gd name="T8" fmla="*/ 2 w 4"/>
                <a:gd name="T9" fmla="*/ 1 h 6"/>
                <a:gd name="T10" fmla="*/ 2 w 4"/>
                <a:gd name="T11" fmla="*/ 0 h 6"/>
                <a:gd name="T12" fmla="*/ 3 w 4"/>
                <a:gd name="T13" fmla="*/ 2 h 6"/>
                <a:gd name="T14" fmla="*/ 3 w 4"/>
                <a:gd name="T15" fmla="*/ 3 h 6"/>
                <a:gd name="T16" fmla="*/ 3 w 4"/>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4"/>
                  </a:moveTo>
                  <a:lnTo>
                    <a:pt x="1" y="5"/>
                  </a:lnTo>
                  <a:lnTo>
                    <a:pt x="0" y="4"/>
                  </a:lnTo>
                  <a:lnTo>
                    <a:pt x="0" y="2"/>
                  </a:lnTo>
                  <a:lnTo>
                    <a:pt x="2" y="1"/>
                  </a:lnTo>
                  <a:lnTo>
                    <a:pt x="2" y="0"/>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1" name="Freeform 1426">
              <a:extLst>
                <a:ext uri="{FF2B5EF4-FFF2-40B4-BE49-F238E27FC236}">
                  <a16:creationId xmlns="" xmlns:a16="http://schemas.microsoft.com/office/drawing/2014/main" id="{488D1679-29D3-CF2E-FA33-BFBBE3A7138F}"/>
                </a:ext>
              </a:extLst>
            </p:cNvPr>
            <p:cNvSpPr>
              <a:spLocks noChangeArrowheads="1"/>
            </p:cNvSpPr>
            <p:nvPr/>
          </p:nvSpPr>
          <p:spPr bwMode="auto">
            <a:xfrm>
              <a:off x="5775936" y="9286875"/>
              <a:ext cx="10990" cy="16484"/>
            </a:xfrm>
            <a:custGeom>
              <a:avLst/>
              <a:gdLst>
                <a:gd name="T0" fmla="*/ 7 w 9"/>
                <a:gd name="T1" fmla="*/ 12 h 15"/>
                <a:gd name="T2" fmla="*/ 5 w 9"/>
                <a:gd name="T3" fmla="*/ 14 h 15"/>
                <a:gd name="T4" fmla="*/ 3 w 9"/>
                <a:gd name="T5" fmla="*/ 13 h 15"/>
                <a:gd name="T6" fmla="*/ 2 w 9"/>
                <a:gd name="T7" fmla="*/ 10 h 15"/>
                <a:gd name="T8" fmla="*/ 0 w 9"/>
                <a:gd name="T9" fmla="*/ 2 h 15"/>
                <a:gd name="T10" fmla="*/ 2 w 9"/>
                <a:gd name="T11" fmla="*/ 1 h 15"/>
                <a:gd name="T12" fmla="*/ 2 w 9"/>
                <a:gd name="T13" fmla="*/ 0 h 15"/>
                <a:gd name="T14" fmla="*/ 5 w 9"/>
                <a:gd name="T15" fmla="*/ 2 h 15"/>
                <a:gd name="T16" fmla="*/ 7 w 9"/>
                <a:gd name="T17" fmla="*/ 3 h 15"/>
                <a:gd name="T18" fmla="*/ 8 w 9"/>
                <a:gd name="T19" fmla="*/ 4 h 15"/>
                <a:gd name="T20" fmla="*/ 8 w 9"/>
                <a:gd name="T21" fmla="*/ 5 h 15"/>
                <a:gd name="T22" fmla="*/ 8 w 9"/>
                <a:gd name="T23" fmla="*/ 11 h 15"/>
                <a:gd name="T24" fmla="*/ 7 w 9"/>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5">
                  <a:moveTo>
                    <a:pt x="7" y="12"/>
                  </a:moveTo>
                  <a:lnTo>
                    <a:pt x="5" y="14"/>
                  </a:lnTo>
                  <a:lnTo>
                    <a:pt x="3" y="13"/>
                  </a:lnTo>
                  <a:lnTo>
                    <a:pt x="2" y="10"/>
                  </a:lnTo>
                  <a:lnTo>
                    <a:pt x="0" y="2"/>
                  </a:lnTo>
                  <a:lnTo>
                    <a:pt x="2" y="1"/>
                  </a:lnTo>
                  <a:lnTo>
                    <a:pt x="2" y="0"/>
                  </a:lnTo>
                  <a:lnTo>
                    <a:pt x="5" y="2"/>
                  </a:lnTo>
                  <a:lnTo>
                    <a:pt x="7" y="3"/>
                  </a:lnTo>
                  <a:lnTo>
                    <a:pt x="8" y="4"/>
                  </a:lnTo>
                  <a:lnTo>
                    <a:pt x="8" y="5"/>
                  </a:lnTo>
                  <a:lnTo>
                    <a:pt x="8"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2" name="Freeform 1427">
              <a:extLst>
                <a:ext uri="{FF2B5EF4-FFF2-40B4-BE49-F238E27FC236}">
                  <a16:creationId xmlns="" xmlns:a16="http://schemas.microsoft.com/office/drawing/2014/main" id="{9BC99E23-6FBC-9C82-27AF-244AE41AFC54}"/>
                </a:ext>
              </a:extLst>
            </p:cNvPr>
            <p:cNvSpPr>
              <a:spLocks noChangeArrowheads="1"/>
            </p:cNvSpPr>
            <p:nvPr/>
          </p:nvSpPr>
          <p:spPr bwMode="auto">
            <a:xfrm>
              <a:off x="5786926" y="9281378"/>
              <a:ext cx="16484" cy="10990"/>
            </a:xfrm>
            <a:custGeom>
              <a:avLst/>
              <a:gdLst>
                <a:gd name="T0" fmla="*/ 7 w 12"/>
                <a:gd name="T1" fmla="*/ 9 h 10"/>
                <a:gd name="T2" fmla="*/ 3 w 12"/>
                <a:gd name="T3" fmla="*/ 9 h 10"/>
                <a:gd name="T4" fmla="*/ 0 w 12"/>
                <a:gd name="T5" fmla="*/ 9 h 10"/>
                <a:gd name="T6" fmla="*/ 0 w 12"/>
                <a:gd name="T7" fmla="*/ 6 h 10"/>
                <a:gd name="T8" fmla="*/ 1 w 12"/>
                <a:gd name="T9" fmla="*/ 4 h 10"/>
                <a:gd name="T10" fmla="*/ 0 w 12"/>
                <a:gd name="T11" fmla="*/ 2 h 10"/>
                <a:gd name="T12" fmla="*/ 0 w 12"/>
                <a:gd name="T13" fmla="*/ 1 h 10"/>
                <a:gd name="T14" fmla="*/ 2 w 12"/>
                <a:gd name="T15" fmla="*/ 0 h 10"/>
                <a:gd name="T16" fmla="*/ 4 w 12"/>
                <a:gd name="T17" fmla="*/ 1 h 10"/>
                <a:gd name="T18" fmla="*/ 4 w 12"/>
                <a:gd name="T19" fmla="*/ 3 h 10"/>
                <a:gd name="T20" fmla="*/ 5 w 12"/>
                <a:gd name="T21" fmla="*/ 4 h 10"/>
                <a:gd name="T22" fmla="*/ 11 w 12"/>
                <a:gd name="T23" fmla="*/ 8 h 10"/>
                <a:gd name="T24" fmla="*/ 7 w 12"/>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7" y="9"/>
                  </a:moveTo>
                  <a:lnTo>
                    <a:pt x="3" y="9"/>
                  </a:lnTo>
                  <a:lnTo>
                    <a:pt x="0" y="9"/>
                  </a:lnTo>
                  <a:lnTo>
                    <a:pt x="0" y="6"/>
                  </a:lnTo>
                  <a:lnTo>
                    <a:pt x="1" y="4"/>
                  </a:lnTo>
                  <a:lnTo>
                    <a:pt x="0" y="2"/>
                  </a:lnTo>
                  <a:lnTo>
                    <a:pt x="0" y="1"/>
                  </a:lnTo>
                  <a:lnTo>
                    <a:pt x="2" y="0"/>
                  </a:lnTo>
                  <a:lnTo>
                    <a:pt x="4" y="1"/>
                  </a:lnTo>
                  <a:lnTo>
                    <a:pt x="4" y="3"/>
                  </a:lnTo>
                  <a:lnTo>
                    <a:pt x="5" y="4"/>
                  </a:lnTo>
                  <a:lnTo>
                    <a:pt x="11" y="8"/>
                  </a:lnTo>
                  <a:lnTo>
                    <a:pt x="7"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3" name="Freeform 1428">
              <a:extLst>
                <a:ext uri="{FF2B5EF4-FFF2-40B4-BE49-F238E27FC236}">
                  <a16:creationId xmlns="" xmlns:a16="http://schemas.microsoft.com/office/drawing/2014/main" id="{E4F246EE-D9B6-1B1F-5D9E-32653D9469DA}"/>
                </a:ext>
              </a:extLst>
            </p:cNvPr>
            <p:cNvSpPr>
              <a:spLocks noChangeArrowheads="1"/>
            </p:cNvSpPr>
            <p:nvPr/>
          </p:nvSpPr>
          <p:spPr bwMode="auto">
            <a:xfrm>
              <a:off x="4561497" y="9226426"/>
              <a:ext cx="159362" cy="170353"/>
            </a:xfrm>
            <a:custGeom>
              <a:avLst/>
              <a:gdLst>
                <a:gd name="T0" fmla="*/ 98 w 129"/>
                <a:gd name="T1" fmla="*/ 8 h 136"/>
                <a:gd name="T2" fmla="*/ 98 w 129"/>
                <a:gd name="T3" fmla="*/ 25 h 136"/>
                <a:gd name="T4" fmla="*/ 97 w 129"/>
                <a:gd name="T5" fmla="*/ 43 h 136"/>
                <a:gd name="T6" fmla="*/ 96 w 129"/>
                <a:gd name="T7" fmla="*/ 64 h 136"/>
                <a:gd name="T8" fmla="*/ 100 w 129"/>
                <a:gd name="T9" fmla="*/ 64 h 136"/>
                <a:gd name="T10" fmla="*/ 107 w 129"/>
                <a:gd name="T11" fmla="*/ 64 h 136"/>
                <a:gd name="T12" fmla="*/ 110 w 129"/>
                <a:gd name="T13" fmla="*/ 65 h 136"/>
                <a:gd name="T14" fmla="*/ 116 w 129"/>
                <a:gd name="T15" fmla="*/ 68 h 136"/>
                <a:gd name="T16" fmla="*/ 117 w 129"/>
                <a:gd name="T17" fmla="*/ 64 h 136"/>
                <a:gd name="T18" fmla="*/ 116 w 129"/>
                <a:gd name="T19" fmla="*/ 62 h 136"/>
                <a:gd name="T20" fmla="*/ 127 w 129"/>
                <a:gd name="T21" fmla="*/ 71 h 136"/>
                <a:gd name="T22" fmla="*/ 119 w 129"/>
                <a:gd name="T23" fmla="*/ 78 h 136"/>
                <a:gd name="T24" fmla="*/ 109 w 129"/>
                <a:gd name="T25" fmla="*/ 85 h 136"/>
                <a:gd name="T26" fmla="*/ 104 w 129"/>
                <a:gd name="T27" fmla="*/ 89 h 136"/>
                <a:gd name="T28" fmla="*/ 98 w 129"/>
                <a:gd name="T29" fmla="*/ 92 h 136"/>
                <a:gd name="T30" fmla="*/ 96 w 129"/>
                <a:gd name="T31" fmla="*/ 98 h 136"/>
                <a:gd name="T32" fmla="*/ 99 w 129"/>
                <a:gd name="T33" fmla="*/ 104 h 136"/>
                <a:gd name="T34" fmla="*/ 95 w 129"/>
                <a:gd name="T35" fmla="*/ 109 h 136"/>
                <a:gd name="T36" fmla="*/ 92 w 129"/>
                <a:gd name="T37" fmla="*/ 113 h 136"/>
                <a:gd name="T38" fmla="*/ 90 w 129"/>
                <a:gd name="T39" fmla="*/ 112 h 136"/>
                <a:gd name="T40" fmla="*/ 87 w 129"/>
                <a:gd name="T41" fmla="*/ 113 h 136"/>
                <a:gd name="T42" fmla="*/ 85 w 129"/>
                <a:gd name="T43" fmla="*/ 115 h 136"/>
                <a:gd name="T44" fmla="*/ 86 w 129"/>
                <a:gd name="T45" fmla="*/ 118 h 136"/>
                <a:gd name="T46" fmla="*/ 82 w 129"/>
                <a:gd name="T47" fmla="*/ 120 h 136"/>
                <a:gd name="T48" fmla="*/ 80 w 129"/>
                <a:gd name="T49" fmla="*/ 124 h 136"/>
                <a:gd name="T50" fmla="*/ 77 w 129"/>
                <a:gd name="T51" fmla="*/ 124 h 136"/>
                <a:gd name="T52" fmla="*/ 74 w 129"/>
                <a:gd name="T53" fmla="*/ 126 h 136"/>
                <a:gd name="T54" fmla="*/ 68 w 129"/>
                <a:gd name="T55" fmla="*/ 132 h 136"/>
                <a:gd name="T56" fmla="*/ 69 w 129"/>
                <a:gd name="T57" fmla="*/ 135 h 136"/>
                <a:gd name="T58" fmla="*/ 52 w 129"/>
                <a:gd name="T59" fmla="*/ 129 h 136"/>
                <a:gd name="T60" fmla="*/ 28 w 129"/>
                <a:gd name="T61" fmla="*/ 127 h 136"/>
                <a:gd name="T62" fmla="*/ 14 w 129"/>
                <a:gd name="T63" fmla="*/ 119 h 136"/>
                <a:gd name="T64" fmla="*/ 1 w 129"/>
                <a:gd name="T65" fmla="*/ 107 h 136"/>
                <a:gd name="T66" fmla="*/ 3 w 129"/>
                <a:gd name="T67" fmla="*/ 104 h 136"/>
                <a:gd name="T68" fmla="*/ 1 w 129"/>
                <a:gd name="T69" fmla="*/ 99 h 136"/>
                <a:gd name="T70" fmla="*/ 3 w 129"/>
                <a:gd name="T71" fmla="*/ 94 h 136"/>
                <a:gd name="T72" fmla="*/ 5 w 129"/>
                <a:gd name="T73" fmla="*/ 93 h 136"/>
                <a:gd name="T74" fmla="*/ 1 w 129"/>
                <a:gd name="T75" fmla="*/ 86 h 136"/>
                <a:gd name="T76" fmla="*/ 1 w 129"/>
                <a:gd name="T77" fmla="*/ 83 h 136"/>
                <a:gd name="T78" fmla="*/ 9 w 129"/>
                <a:gd name="T79" fmla="*/ 71 h 136"/>
                <a:gd name="T80" fmla="*/ 16 w 129"/>
                <a:gd name="T81" fmla="*/ 58 h 136"/>
                <a:gd name="T82" fmla="*/ 32 w 129"/>
                <a:gd name="T83" fmla="*/ 58 h 136"/>
                <a:gd name="T84" fmla="*/ 49 w 129"/>
                <a:gd name="T85" fmla="*/ 58 h 136"/>
                <a:gd name="T86" fmla="*/ 57 w 129"/>
                <a:gd name="T87" fmla="*/ 58 h 136"/>
                <a:gd name="T88" fmla="*/ 57 w 129"/>
                <a:gd name="T89" fmla="*/ 52 h 136"/>
                <a:gd name="T90" fmla="*/ 58 w 129"/>
                <a:gd name="T91" fmla="*/ 47 h 136"/>
                <a:gd name="T92" fmla="*/ 53 w 129"/>
                <a:gd name="T93" fmla="*/ 45 h 136"/>
                <a:gd name="T94" fmla="*/ 52 w 129"/>
                <a:gd name="T95" fmla="*/ 42 h 136"/>
                <a:gd name="T96" fmla="*/ 49 w 129"/>
                <a:gd name="T97" fmla="*/ 37 h 136"/>
                <a:gd name="T98" fmla="*/ 41 w 129"/>
                <a:gd name="T99" fmla="*/ 31 h 136"/>
                <a:gd name="T100" fmla="*/ 33 w 129"/>
                <a:gd name="T101" fmla="*/ 24 h 136"/>
                <a:gd name="T102" fmla="*/ 27 w 129"/>
                <a:gd name="T103" fmla="*/ 19 h 136"/>
                <a:gd name="T104" fmla="*/ 33 w 129"/>
                <a:gd name="T105" fmla="*/ 19 h 136"/>
                <a:gd name="T106" fmla="*/ 40 w 129"/>
                <a:gd name="T107" fmla="*/ 13 h 136"/>
                <a:gd name="T108" fmla="*/ 40 w 129"/>
                <a:gd name="T109" fmla="*/ 0 h 136"/>
                <a:gd name="T110" fmla="*/ 66 w 129"/>
                <a:gd name="T111" fmla="*/ 0 h 136"/>
                <a:gd name="T112" fmla="*/ 92 w 129"/>
                <a:gd name="T11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36">
                  <a:moveTo>
                    <a:pt x="99" y="0"/>
                  </a:moveTo>
                  <a:lnTo>
                    <a:pt x="98" y="8"/>
                  </a:lnTo>
                  <a:lnTo>
                    <a:pt x="98" y="17"/>
                  </a:lnTo>
                  <a:lnTo>
                    <a:pt x="98" y="25"/>
                  </a:lnTo>
                  <a:lnTo>
                    <a:pt x="98" y="34"/>
                  </a:lnTo>
                  <a:lnTo>
                    <a:pt x="97" y="43"/>
                  </a:lnTo>
                  <a:lnTo>
                    <a:pt x="96" y="56"/>
                  </a:lnTo>
                  <a:lnTo>
                    <a:pt x="96" y="64"/>
                  </a:lnTo>
                  <a:lnTo>
                    <a:pt x="96" y="65"/>
                  </a:lnTo>
                  <a:lnTo>
                    <a:pt x="100" y="64"/>
                  </a:lnTo>
                  <a:lnTo>
                    <a:pt x="106" y="64"/>
                  </a:lnTo>
                  <a:lnTo>
                    <a:pt x="107" y="64"/>
                  </a:lnTo>
                  <a:lnTo>
                    <a:pt x="109" y="65"/>
                  </a:lnTo>
                  <a:lnTo>
                    <a:pt x="110" y="65"/>
                  </a:lnTo>
                  <a:lnTo>
                    <a:pt x="113" y="67"/>
                  </a:lnTo>
                  <a:lnTo>
                    <a:pt x="116" y="68"/>
                  </a:lnTo>
                  <a:lnTo>
                    <a:pt x="119" y="66"/>
                  </a:lnTo>
                  <a:lnTo>
                    <a:pt x="117" y="64"/>
                  </a:lnTo>
                  <a:lnTo>
                    <a:pt x="116" y="63"/>
                  </a:lnTo>
                  <a:lnTo>
                    <a:pt x="116" y="62"/>
                  </a:lnTo>
                  <a:lnTo>
                    <a:pt x="128" y="69"/>
                  </a:lnTo>
                  <a:lnTo>
                    <a:pt x="127" y="71"/>
                  </a:lnTo>
                  <a:lnTo>
                    <a:pt x="124" y="73"/>
                  </a:lnTo>
                  <a:lnTo>
                    <a:pt x="119" y="78"/>
                  </a:lnTo>
                  <a:lnTo>
                    <a:pt x="114" y="82"/>
                  </a:lnTo>
                  <a:lnTo>
                    <a:pt x="109" y="85"/>
                  </a:lnTo>
                  <a:lnTo>
                    <a:pt x="105" y="88"/>
                  </a:lnTo>
                  <a:lnTo>
                    <a:pt x="104" y="89"/>
                  </a:lnTo>
                  <a:lnTo>
                    <a:pt x="99" y="91"/>
                  </a:lnTo>
                  <a:lnTo>
                    <a:pt x="98" y="92"/>
                  </a:lnTo>
                  <a:lnTo>
                    <a:pt x="97" y="97"/>
                  </a:lnTo>
                  <a:lnTo>
                    <a:pt x="96" y="98"/>
                  </a:lnTo>
                  <a:lnTo>
                    <a:pt x="98" y="100"/>
                  </a:lnTo>
                  <a:lnTo>
                    <a:pt x="99" y="104"/>
                  </a:lnTo>
                  <a:lnTo>
                    <a:pt x="98" y="107"/>
                  </a:lnTo>
                  <a:lnTo>
                    <a:pt x="95" y="109"/>
                  </a:lnTo>
                  <a:lnTo>
                    <a:pt x="93" y="111"/>
                  </a:lnTo>
                  <a:lnTo>
                    <a:pt x="92" y="113"/>
                  </a:lnTo>
                  <a:lnTo>
                    <a:pt x="91" y="112"/>
                  </a:lnTo>
                  <a:lnTo>
                    <a:pt x="90" y="112"/>
                  </a:lnTo>
                  <a:lnTo>
                    <a:pt x="88" y="113"/>
                  </a:lnTo>
                  <a:lnTo>
                    <a:pt x="87" y="113"/>
                  </a:lnTo>
                  <a:lnTo>
                    <a:pt x="85" y="113"/>
                  </a:lnTo>
                  <a:lnTo>
                    <a:pt x="85" y="115"/>
                  </a:lnTo>
                  <a:lnTo>
                    <a:pt x="86" y="117"/>
                  </a:lnTo>
                  <a:lnTo>
                    <a:pt x="86" y="118"/>
                  </a:lnTo>
                  <a:lnTo>
                    <a:pt x="85" y="119"/>
                  </a:lnTo>
                  <a:lnTo>
                    <a:pt x="82" y="120"/>
                  </a:lnTo>
                  <a:lnTo>
                    <a:pt x="81" y="122"/>
                  </a:lnTo>
                  <a:lnTo>
                    <a:pt x="80" y="124"/>
                  </a:lnTo>
                  <a:lnTo>
                    <a:pt x="79" y="124"/>
                  </a:lnTo>
                  <a:lnTo>
                    <a:pt x="77" y="124"/>
                  </a:lnTo>
                  <a:lnTo>
                    <a:pt x="75" y="125"/>
                  </a:lnTo>
                  <a:lnTo>
                    <a:pt x="74" y="126"/>
                  </a:lnTo>
                  <a:lnTo>
                    <a:pt x="70" y="129"/>
                  </a:lnTo>
                  <a:lnTo>
                    <a:pt x="68" y="132"/>
                  </a:lnTo>
                  <a:lnTo>
                    <a:pt x="68" y="134"/>
                  </a:lnTo>
                  <a:lnTo>
                    <a:pt x="69" y="135"/>
                  </a:lnTo>
                  <a:lnTo>
                    <a:pt x="57" y="129"/>
                  </a:lnTo>
                  <a:lnTo>
                    <a:pt x="52" y="129"/>
                  </a:lnTo>
                  <a:lnTo>
                    <a:pt x="35" y="129"/>
                  </a:lnTo>
                  <a:lnTo>
                    <a:pt x="28" y="127"/>
                  </a:lnTo>
                  <a:lnTo>
                    <a:pt x="19" y="123"/>
                  </a:lnTo>
                  <a:lnTo>
                    <a:pt x="14" y="119"/>
                  </a:lnTo>
                  <a:lnTo>
                    <a:pt x="0" y="108"/>
                  </a:lnTo>
                  <a:lnTo>
                    <a:pt x="1" y="107"/>
                  </a:lnTo>
                  <a:lnTo>
                    <a:pt x="1" y="105"/>
                  </a:lnTo>
                  <a:lnTo>
                    <a:pt x="3" y="104"/>
                  </a:lnTo>
                  <a:lnTo>
                    <a:pt x="2" y="101"/>
                  </a:lnTo>
                  <a:lnTo>
                    <a:pt x="1" y="99"/>
                  </a:lnTo>
                  <a:lnTo>
                    <a:pt x="3" y="97"/>
                  </a:lnTo>
                  <a:lnTo>
                    <a:pt x="3" y="94"/>
                  </a:lnTo>
                  <a:lnTo>
                    <a:pt x="4" y="93"/>
                  </a:lnTo>
                  <a:lnTo>
                    <a:pt x="5" y="93"/>
                  </a:lnTo>
                  <a:lnTo>
                    <a:pt x="5" y="91"/>
                  </a:lnTo>
                  <a:lnTo>
                    <a:pt x="1" y="86"/>
                  </a:lnTo>
                  <a:lnTo>
                    <a:pt x="1" y="85"/>
                  </a:lnTo>
                  <a:lnTo>
                    <a:pt x="1" y="83"/>
                  </a:lnTo>
                  <a:lnTo>
                    <a:pt x="5" y="77"/>
                  </a:lnTo>
                  <a:lnTo>
                    <a:pt x="9" y="71"/>
                  </a:lnTo>
                  <a:lnTo>
                    <a:pt x="14" y="63"/>
                  </a:lnTo>
                  <a:lnTo>
                    <a:pt x="16" y="58"/>
                  </a:lnTo>
                  <a:lnTo>
                    <a:pt x="26" y="58"/>
                  </a:lnTo>
                  <a:lnTo>
                    <a:pt x="32" y="58"/>
                  </a:lnTo>
                  <a:lnTo>
                    <a:pt x="41" y="58"/>
                  </a:lnTo>
                  <a:lnTo>
                    <a:pt x="49" y="58"/>
                  </a:lnTo>
                  <a:lnTo>
                    <a:pt x="55" y="58"/>
                  </a:lnTo>
                  <a:lnTo>
                    <a:pt x="57" y="58"/>
                  </a:lnTo>
                  <a:lnTo>
                    <a:pt x="57" y="55"/>
                  </a:lnTo>
                  <a:lnTo>
                    <a:pt x="57" y="52"/>
                  </a:lnTo>
                  <a:lnTo>
                    <a:pt x="58" y="49"/>
                  </a:lnTo>
                  <a:lnTo>
                    <a:pt x="58" y="47"/>
                  </a:lnTo>
                  <a:lnTo>
                    <a:pt x="57" y="46"/>
                  </a:lnTo>
                  <a:lnTo>
                    <a:pt x="53" y="45"/>
                  </a:lnTo>
                  <a:lnTo>
                    <a:pt x="52" y="44"/>
                  </a:lnTo>
                  <a:lnTo>
                    <a:pt x="52" y="42"/>
                  </a:lnTo>
                  <a:lnTo>
                    <a:pt x="51" y="39"/>
                  </a:lnTo>
                  <a:lnTo>
                    <a:pt x="49" y="37"/>
                  </a:lnTo>
                  <a:lnTo>
                    <a:pt x="46" y="35"/>
                  </a:lnTo>
                  <a:lnTo>
                    <a:pt x="41" y="31"/>
                  </a:lnTo>
                  <a:lnTo>
                    <a:pt x="36" y="28"/>
                  </a:lnTo>
                  <a:lnTo>
                    <a:pt x="33" y="24"/>
                  </a:lnTo>
                  <a:lnTo>
                    <a:pt x="30" y="20"/>
                  </a:lnTo>
                  <a:lnTo>
                    <a:pt x="27" y="19"/>
                  </a:lnTo>
                  <a:lnTo>
                    <a:pt x="27" y="19"/>
                  </a:lnTo>
                  <a:lnTo>
                    <a:pt x="33" y="19"/>
                  </a:lnTo>
                  <a:lnTo>
                    <a:pt x="40" y="19"/>
                  </a:lnTo>
                  <a:lnTo>
                    <a:pt x="40" y="13"/>
                  </a:lnTo>
                  <a:lnTo>
                    <a:pt x="40" y="7"/>
                  </a:lnTo>
                  <a:lnTo>
                    <a:pt x="40" y="0"/>
                  </a:lnTo>
                  <a:lnTo>
                    <a:pt x="52" y="0"/>
                  </a:lnTo>
                  <a:lnTo>
                    <a:pt x="66" y="0"/>
                  </a:lnTo>
                  <a:lnTo>
                    <a:pt x="80" y="0"/>
                  </a:lnTo>
                  <a:lnTo>
                    <a:pt x="92" y="0"/>
                  </a:lnTo>
                  <a:lnTo>
                    <a:pt x="99"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4" name="Freeform 1430">
              <a:extLst>
                <a:ext uri="{FF2B5EF4-FFF2-40B4-BE49-F238E27FC236}">
                  <a16:creationId xmlns="" xmlns:a16="http://schemas.microsoft.com/office/drawing/2014/main" id="{44B501B3-0966-9802-B380-A18BD803315B}"/>
                </a:ext>
              </a:extLst>
            </p:cNvPr>
            <p:cNvSpPr>
              <a:spLocks noChangeArrowheads="1"/>
            </p:cNvSpPr>
            <p:nvPr/>
          </p:nvSpPr>
          <p:spPr bwMode="auto">
            <a:xfrm>
              <a:off x="5792420" y="9605596"/>
              <a:ext cx="197827" cy="291243"/>
            </a:xfrm>
            <a:custGeom>
              <a:avLst/>
              <a:gdLst>
                <a:gd name="T0" fmla="*/ 130 w 157"/>
                <a:gd name="T1" fmla="*/ 103 h 235"/>
                <a:gd name="T2" fmla="*/ 133 w 157"/>
                <a:gd name="T3" fmla="*/ 107 h 235"/>
                <a:gd name="T4" fmla="*/ 130 w 157"/>
                <a:gd name="T5" fmla="*/ 113 h 235"/>
                <a:gd name="T6" fmla="*/ 116 w 157"/>
                <a:gd name="T7" fmla="*/ 115 h 235"/>
                <a:gd name="T8" fmla="*/ 111 w 157"/>
                <a:gd name="T9" fmla="*/ 120 h 235"/>
                <a:gd name="T10" fmla="*/ 110 w 157"/>
                <a:gd name="T11" fmla="*/ 131 h 235"/>
                <a:gd name="T12" fmla="*/ 107 w 157"/>
                <a:gd name="T13" fmla="*/ 146 h 235"/>
                <a:gd name="T14" fmla="*/ 119 w 157"/>
                <a:gd name="T15" fmla="*/ 161 h 235"/>
                <a:gd name="T16" fmla="*/ 124 w 157"/>
                <a:gd name="T17" fmla="*/ 166 h 235"/>
                <a:gd name="T18" fmla="*/ 131 w 157"/>
                <a:gd name="T19" fmla="*/ 170 h 235"/>
                <a:gd name="T20" fmla="*/ 132 w 157"/>
                <a:gd name="T21" fmla="*/ 177 h 235"/>
                <a:gd name="T22" fmla="*/ 136 w 157"/>
                <a:gd name="T23" fmla="*/ 184 h 235"/>
                <a:gd name="T24" fmla="*/ 139 w 157"/>
                <a:gd name="T25" fmla="*/ 189 h 235"/>
                <a:gd name="T26" fmla="*/ 142 w 157"/>
                <a:gd name="T27" fmla="*/ 196 h 235"/>
                <a:gd name="T28" fmla="*/ 150 w 157"/>
                <a:gd name="T29" fmla="*/ 208 h 235"/>
                <a:gd name="T30" fmla="*/ 155 w 157"/>
                <a:gd name="T31" fmla="*/ 211 h 235"/>
                <a:gd name="T32" fmla="*/ 145 w 157"/>
                <a:gd name="T33" fmla="*/ 213 h 235"/>
                <a:gd name="T34" fmla="*/ 136 w 157"/>
                <a:gd name="T35" fmla="*/ 209 h 235"/>
                <a:gd name="T36" fmla="*/ 127 w 157"/>
                <a:gd name="T37" fmla="*/ 211 h 235"/>
                <a:gd name="T38" fmla="*/ 115 w 157"/>
                <a:gd name="T39" fmla="*/ 218 h 235"/>
                <a:gd name="T40" fmla="*/ 108 w 157"/>
                <a:gd name="T41" fmla="*/ 224 h 235"/>
                <a:gd name="T42" fmla="*/ 101 w 157"/>
                <a:gd name="T43" fmla="*/ 222 h 235"/>
                <a:gd name="T44" fmla="*/ 96 w 157"/>
                <a:gd name="T45" fmla="*/ 224 h 235"/>
                <a:gd name="T46" fmla="*/ 92 w 157"/>
                <a:gd name="T47" fmla="*/ 230 h 235"/>
                <a:gd name="T48" fmla="*/ 83 w 157"/>
                <a:gd name="T49" fmla="*/ 234 h 235"/>
                <a:gd name="T50" fmla="*/ 73 w 157"/>
                <a:gd name="T51" fmla="*/ 230 h 235"/>
                <a:gd name="T52" fmla="*/ 60 w 157"/>
                <a:gd name="T53" fmla="*/ 221 h 235"/>
                <a:gd name="T54" fmla="*/ 55 w 157"/>
                <a:gd name="T55" fmla="*/ 214 h 235"/>
                <a:gd name="T56" fmla="*/ 52 w 157"/>
                <a:gd name="T57" fmla="*/ 205 h 235"/>
                <a:gd name="T58" fmla="*/ 45 w 157"/>
                <a:gd name="T59" fmla="*/ 187 h 235"/>
                <a:gd name="T60" fmla="*/ 49 w 157"/>
                <a:gd name="T61" fmla="*/ 166 h 235"/>
                <a:gd name="T62" fmla="*/ 54 w 157"/>
                <a:gd name="T63" fmla="*/ 155 h 235"/>
                <a:gd name="T64" fmla="*/ 58 w 157"/>
                <a:gd name="T65" fmla="*/ 147 h 235"/>
                <a:gd name="T66" fmla="*/ 52 w 157"/>
                <a:gd name="T67" fmla="*/ 138 h 235"/>
                <a:gd name="T68" fmla="*/ 49 w 157"/>
                <a:gd name="T69" fmla="*/ 130 h 235"/>
                <a:gd name="T70" fmla="*/ 39 w 157"/>
                <a:gd name="T71" fmla="*/ 129 h 235"/>
                <a:gd name="T72" fmla="*/ 43 w 157"/>
                <a:gd name="T73" fmla="*/ 119 h 235"/>
                <a:gd name="T74" fmla="*/ 41 w 157"/>
                <a:gd name="T75" fmla="*/ 107 h 235"/>
                <a:gd name="T76" fmla="*/ 31 w 157"/>
                <a:gd name="T77" fmla="*/ 107 h 235"/>
                <a:gd name="T78" fmla="*/ 13 w 157"/>
                <a:gd name="T79" fmla="*/ 100 h 235"/>
                <a:gd name="T80" fmla="*/ 5 w 157"/>
                <a:gd name="T81" fmla="*/ 78 h 235"/>
                <a:gd name="T82" fmla="*/ 6 w 157"/>
                <a:gd name="T83" fmla="*/ 66 h 235"/>
                <a:gd name="T84" fmla="*/ 12 w 157"/>
                <a:gd name="T85" fmla="*/ 58 h 235"/>
                <a:gd name="T86" fmla="*/ 21 w 157"/>
                <a:gd name="T87" fmla="*/ 57 h 235"/>
                <a:gd name="T88" fmla="*/ 34 w 157"/>
                <a:gd name="T89" fmla="*/ 46 h 235"/>
                <a:gd name="T90" fmla="*/ 27 w 157"/>
                <a:gd name="T91" fmla="*/ 45 h 235"/>
                <a:gd name="T92" fmla="*/ 24 w 157"/>
                <a:gd name="T93" fmla="*/ 38 h 235"/>
                <a:gd name="T94" fmla="*/ 26 w 157"/>
                <a:gd name="T95" fmla="*/ 25 h 235"/>
                <a:gd name="T96" fmla="*/ 38 w 157"/>
                <a:gd name="T97" fmla="*/ 18 h 235"/>
                <a:gd name="T98" fmla="*/ 49 w 157"/>
                <a:gd name="T99" fmla="*/ 9 h 235"/>
                <a:gd name="T100" fmla="*/ 52 w 157"/>
                <a:gd name="T101" fmla="*/ 7 h 235"/>
                <a:gd name="T102" fmla="*/ 69 w 157"/>
                <a:gd name="T103" fmla="*/ 15 h 235"/>
                <a:gd name="T104" fmla="*/ 93 w 157"/>
                <a:gd name="T105" fmla="*/ 39 h 235"/>
                <a:gd name="T106" fmla="*/ 87 w 157"/>
                <a:gd name="T107" fmla="*/ 69 h 235"/>
                <a:gd name="T108" fmla="*/ 98 w 157"/>
                <a:gd name="T109" fmla="*/ 53 h 235"/>
                <a:gd name="T110" fmla="*/ 120 w 157"/>
                <a:gd name="T111" fmla="*/ 67 h 235"/>
                <a:gd name="T112" fmla="*/ 134 w 157"/>
                <a:gd name="T113" fmla="*/ 8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235">
                  <a:moveTo>
                    <a:pt x="134" y="96"/>
                  </a:moveTo>
                  <a:lnTo>
                    <a:pt x="132" y="98"/>
                  </a:lnTo>
                  <a:lnTo>
                    <a:pt x="132" y="99"/>
                  </a:lnTo>
                  <a:lnTo>
                    <a:pt x="131" y="101"/>
                  </a:lnTo>
                  <a:lnTo>
                    <a:pt x="130" y="103"/>
                  </a:lnTo>
                  <a:lnTo>
                    <a:pt x="131" y="106"/>
                  </a:lnTo>
                  <a:lnTo>
                    <a:pt x="132" y="106"/>
                  </a:lnTo>
                  <a:lnTo>
                    <a:pt x="133" y="106"/>
                  </a:lnTo>
                  <a:lnTo>
                    <a:pt x="133" y="106"/>
                  </a:lnTo>
                  <a:lnTo>
                    <a:pt x="133" y="107"/>
                  </a:lnTo>
                  <a:lnTo>
                    <a:pt x="132" y="108"/>
                  </a:lnTo>
                  <a:lnTo>
                    <a:pt x="131" y="108"/>
                  </a:lnTo>
                  <a:lnTo>
                    <a:pt x="130" y="110"/>
                  </a:lnTo>
                  <a:lnTo>
                    <a:pt x="130" y="112"/>
                  </a:lnTo>
                  <a:lnTo>
                    <a:pt x="130" y="113"/>
                  </a:lnTo>
                  <a:lnTo>
                    <a:pt x="127" y="113"/>
                  </a:lnTo>
                  <a:lnTo>
                    <a:pt x="121" y="113"/>
                  </a:lnTo>
                  <a:lnTo>
                    <a:pt x="119" y="114"/>
                  </a:lnTo>
                  <a:lnTo>
                    <a:pt x="117" y="114"/>
                  </a:lnTo>
                  <a:lnTo>
                    <a:pt x="116" y="115"/>
                  </a:lnTo>
                  <a:lnTo>
                    <a:pt x="114" y="116"/>
                  </a:lnTo>
                  <a:lnTo>
                    <a:pt x="113" y="116"/>
                  </a:lnTo>
                  <a:lnTo>
                    <a:pt x="112" y="117"/>
                  </a:lnTo>
                  <a:lnTo>
                    <a:pt x="110" y="119"/>
                  </a:lnTo>
                  <a:lnTo>
                    <a:pt x="111" y="120"/>
                  </a:lnTo>
                  <a:lnTo>
                    <a:pt x="112" y="122"/>
                  </a:lnTo>
                  <a:lnTo>
                    <a:pt x="113" y="124"/>
                  </a:lnTo>
                  <a:lnTo>
                    <a:pt x="112" y="127"/>
                  </a:lnTo>
                  <a:lnTo>
                    <a:pt x="111" y="129"/>
                  </a:lnTo>
                  <a:lnTo>
                    <a:pt x="110" y="131"/>
                  </a:lnTo>
                  <a:lnTo>
                    <a:pt x="109" y="134"/>
                  </a:lnTo>
                  <a:lnTo>
                    <a:pt x="108" y="137"/>
                  </a:lnTo>
                  <a:lnTo>
                    <a:pt x="106" y="140"/>
                  </a:lnTo>
                  <a:lnTo>
                    <a:pt x="106" y="142"/>
                  </a:lnTo>
                  <a:lnTo>
                    <a:pt x="107" y="146"/>
                  </a:lnTo>
                  <a:lnTo>
                    <a:pt x="111" y="150"/>
                  </a:lnTo>
                  <a:lnTo>
                    <a:pt x="112" y="152"/>
                  </a:lnTo>
                  <a:lnTo>
                    <a:pt x="114" y="156"/>
                  </a:lnTo>
                  <a:lnTo>
                    <a:pt x="117" y="158"/>
                  </a:lnTo>
                  <a:lnTo>
                    <a:pt x="119" y="161"/>
                  </a:lnTo>
                  <a:lnTo>
                    <a:pt x="119" y="164"/>
                  </a:lnTo>
                  <a:lnTo>
                    <a:pt x="119" y="164"/>
                  </a:lnTo>
                  <a:lnTo>
                    <a:pt x="121" y="165"/>
                  </a:lnTo>
                  <a:lnTo>
                    <a:pt x="122" y="166"/>
                  </a:lnTo>
                  <a:lnTo>
                    <a:pt x="124" y="166"/>
                  </a:lnTo>
                  <a:lnTo>
                    <a:pt x="126" y="166"/>
                  </a:lnTo>
                  <a:lnTo>
                    <a:pt x="126" y="165"/>
                  </a:lnTo>
                  <a:lnTo>
                    <a:pt x="130" y="165"/>
                  </a:lnTo>
                  <a:lnTo>
                    <a:pt x="131" y="166"/>
                  </a:lnTo>
                  <a:lnTo>
                    <a:pt x="131" y="170"/>
                  </a:lnTo>
                  <a:lnTo>
                    <a:pt x="131" y="172"/>
                  </a:lnTo>
                  <a:lnTo>
                    <a:pt x="132" y="172"/>
                  </a:lnTo>
                  <a:lnTo>
                    <a:pt x="132" y="174"/>
                  </a:lnTo>
                  <a:lnTo>
                    <a:pt x="132" y="175"/>
                  </a:lnTo>
                  <a:lnTo>
                    <a:pt x="132" y="177"/>
                  </a:lnTo>
                  <a:lnTo>
                    <a:pt x="133" y="178"/>
                  </a:lnTo>
                  <a:lnTo>
                    <a:pt x="133" y="181"/>
                  </a:lnTo>
                  <a:lnTo>
                    <a:pt x="134" y="182"/>
                  </a:lnTo>
                  <a:lnTo>
                    <a:pt x="135" y="182"/>
                  </a:lnTo>
                  <a:lnTo>
                    <a:pt x="136" y="184"/>
                  </a:lnTo>
                  <a:lnTo>
                    <a:pt x="137" y="185"/>
                  </a:lnTo>
                  <a:lnTo>
                    <a:pt x="137" y="185"/>
                  </a:lnTo>
                  <a:lnTo>
                    <a:pt x="138" y="188"/>
                  </a:lnTo>
                  <a:lnTo>
                    <a:pt x="139" y="188"/>
                  </a:lnTo>
                  <a:lnTo>
                    <a:pt x="139" y="189"/>
                  </a:lnTo>
                  <a:lnTo>
                    <a:pt x="139" y="189"/>
                  </a:lnTo>
                  <a:lnTo>
                    <a:pt x="140" y="192"/>
                  </a:lnTo>
                  <a:lnTo>
                    <a:pt x="140" y="193"/>
                  </a:lnTo>
                  <a:lnTo>
                    <a:pt x="142" y="194"/>
                  </a:lnTo>
                  <a:lnTo>
                    <a:pt x="142" y="196"/>
                  </a:lnTo>
                  <a:lnTo>
                    <a:pt x="144" y="199"/>
                  </a:lnTo>
                  <a:lnTo>
                    <a:pt x="145" y="200"/>
                  </a:lnTo>
                  <a:lnTo>
                    <a:pt x="146" y="202"/>
                  </a:lnTo>
                  <a:lnTo>
                    <a:pt x="148" y="205"/>
                  </a:lnTo>
                  <a:lnTo>
                    <a:pt x="150" y="208"/>
                  </a:lnTo>
                  <a:lnTo>
                    <a:pt x="152" y="209"/>
                  </a:lnTo>
                  <a:lnTo>
                    <a:pt x="154" y="209"/>
                  </a:lnTo>
                  <a:lnTo>
                    <a:pt x="155" y="210"/>
                  </a:lnTo>
                  <a:lnTo>
                    <a:pt x="156" y="211"/>
                  </a:lnTo>
                  <a:lnTo>
                    <a:pt x="155" y="211"/>
                  </a:lnTo>
                  <a:lnTo>
                    <a:pt x="154" y="212"/>
                  </a:lnTo>
                  <a:lnTo>
                    <a:pt x="152" y="211"/>
                  </a:lnTo>
                  <a:lnTo>
                    <a:pt x="150" y="211"/>
                  </a:lnTo>
                  <a:lnTo>
                    <a:pt x="147" y="212"/>
                  </a:lnTo>
                  <a:lnTo>
                    <a:pt x="145" y="213"/>
                  </a:lnTo>
                  <a:lnTo>
                    <a:pt x="141" y="211"/>
                  </a:lnTo>
                  <a:lnTo>
                    <a:pt x="140" y="211"/>
                  </a:lnTo>
                  <a:lnTo>
                    <a:pt x="139" y="211"/>
                  </a:lnTo>
                  <a:lnTo>
                    <a:pt x="137" y="209"/>
                  </a:lnTo>
                  <a:lnTo>
                    <a:pt x="136" y="209"/>
                  </a:lnTo>
                  <a:lnTo>
                    <a:pt x="134" y="210"/>
                  </a:lnTo>
                  <a:lnTo>
                    <a:pt x="131" y="210"/>
                  </a:lnTo>
                  <a:lnTo>
                    <a:pt x="130" y="210"/>
                  </a:lnTo>
                  <a:lnTo>
                    <a:pt x="128" y="211"/>
                  </a:lnTo>
                  <a:lnTo>
                    <a:pt x="127" y="211"/>
                  </a:lnTo>
                  <a:lnTo>
                    <a:pt x="124" y="216"/>
                  </a:lnTo>
                  <a:lnTo>
                    <a:pt x="123" y="218"/>
                  </a:lnTo>
                  <a:lnTo>
                    <a:pt x="121" y="218"/>
                  </a:lnTo>
                  <a:lnTo>
                    <a:pt x="118" y="218"/>
                  </a:lnTo>
                  <a:lnTo>
                    <a:pt x="115" y="218"/>
                  </a:lnTo>
                  <a:lnTo>
                    <a:pt x="112" y="220"/>
                  </a:lnTo>
                  <a:lnTo>
                    <a:pt x="110" y="220"/>
                  </a:lnTo>
                  <a:lnTo>
                    <a:pt x="109" y="220"/>
                  </a:lnTo>
                  <a:lnTo>
                    <a:pt x="108" y="222"/>
                  </a:lnTo>
                  <a:lnTo>
                    <a:pt x="108" y="224"/>
                  </a:lnTo>
                  <a:lnTo>
                    <a:pt x="107" y="224"/>
                  </a:lnTo>
                  <a:lnTo>
                    <a:pt x="105" y="224"/>
                  </a:lnTo>
                  <a:lnTo>
                    <a:pt x="103" y="224"/>
                  </a:lnTo>
                  <a:lnTo>
                    <a:pt x="103" y="223"/>
                  </a:lnTo>
                  <a:lnTo>
                    <a:pt x="101" y="222"/>
                  </a:lnTo>
                  <a:lnTo>
                    <a:pt x="99" y="222"/>
                  </a:lnTo>
                  <a:lnTo>
                    <a:pt x="98" y="222"/>
                  </a:lnTo>
                  <a:lnTo>
                    <a:pt x="97" y="222"/>
                  </a:lnTo>
                  <a:lnTo>
                    <a:pt x="97" y="223"/>
                  </a:lnTo>
                  <a:lnTo>
                    <a:pt x="96" y="224"/>
                  </a:lnTo>
                  <a:lnTo>
                    <a:pt x="95" y="226"/>
                  </a:lnTo>
                  <a:lnTo>
                    <a:pt x="93" y="226"/>
                  </a:lnTo>
                  <a:lnTo>
                    <a:pt x="92" y="227"/>
                  </a:lnTo>
                  <a:lnTo>
                    <a:pt x="92" y="230"/>
                  </a:lnTo>
                  <a:lnTo>
                    <a:pt x="92" y="230"/>
                  </a:lnTo>
                  <a:lnTo>
                    <a:pt x="92" y="232"/>
                  </a:lnTo>
                  <a:lnTo>
                    <a:pt x="88" y="232"/>
                  </a:lnTo>
                  <a:lnTo>
                    <a:pt x="86" y="232"/>
                  </a:lnTo>
                  <a:lnTo>
                    <a:pt x="85" y="233"/>
                  </a:lnTo>
                  <a:lnTo>
                    <a:pt x="83" y="234"/>
                  </a:lnTo>
                  <a:lnTo>
                    <a:pt x="82" y="234"/>
                  </a:lnTo>
                  <a:lnTo>
                    <a:pt x="81" y="234"/>
                  </a:lnTo>
                  <a:lnTo>
                    <a:pt x="79" y="233"/>
                  </a:lnTo>
                  <a:lnTo>
                    <a:pt x="77" y="231"/>
                  </a:lnTo>
                  <a:lnTo>
                    <a:pt x="73" y="230"/>
                  </a:lnTo>
                  <a:lnTo>
                    <a:pt x="68" y="229"/>
                  </a:lnTo>
                  <a:lnTo>
                    <a:pt x="66" y="226"/>
                  </a:lnTo>
                  <a:lnTo>
                    <a:pt x="65" y="224"/>
                  </a:lnTo>
                  <a:lnTo>
                    <a:pt x="64" y="224"/>
                  </a:lnTo>
                  <a:lnTo>
                    <a:pt x="60" y="221"/>
                  </a:lnTo>
                  <a:lnTo>
                    <a:pt x="59" y="218"/>
                  </a:lnTo>
                  <a:lnTo>
                    <a:pt x="57" y="218"/>
                  </a:lnTo>
                  <a:lnTo>
                    <a:pt x="55" y="217"/>
                  </a:lnTo>
                  <a:lnTo>
                    <a:pt x="55" y="215"/>
                  </a:lnTo>
                  <a:lnTo>
                    <a:pt x="55" y="214"/>
                  </a:lnTo>
                  <a:lnTo>
                    <a:pt x="54" y="213"/>
                  </a:lnTo>
                  <a:lnTo>
                    <a:pt x="52" y="213"/>
                  </a:lnTo>
                  <a:lnTo>
                    <a:pt x="52" y="212"/>
                  </a:lnTo>
                  <a:lnTo>
                    <a:pt x="52" y="210"/>
                  </a:lnTo>
                  <a:lnTo>
                    <a:pt x="52" y="205"/>
                  </a:lnTo>
                  <a:lnTo>
                    <a:pt x="52" y="200"/>
                  </a:lnTo>
                  <a:lnTo>
                    <a:pt x="49" y="199"/>
                  </a:lnTo>
                  <a:lnTo>
                    <a:pt x="47" y="198"/>
                  </a:lnTo>
                  <a:lnTo>
                    <a:pt x="45" y="190"/>
                  </a:lnTo>
                  <a:lnTo>
                    <a:pt x="45" y="187"/>
                  </a:lnTo>
                  <a:lnTo>
                    <a:pt x="44" y="185"/>
                  </a:lnTo>
                  <a:lnTo>
                    <a:pt x="45" y="177"/>
                  </a:lnTo>
                  <a:lnTo>
                    <a:pt x="46" y="174"/>
                  </a:lnTo>
                  <a:lnTo>
                    <a:pt x="48" y="168"/>
                  </a:lnTo>
                  <a:lnTo>
                    <a:pt x="49" y="166"/>
                  </a:lnTo>
                  <a:lnTo>
                    <a:pt x="49" y="164"/>
                  </a:lnTo>
                  <a:lnTo>
                    <a:pt x="49" y="163"/>
                  </a:lnTo>
                  <a:lnTo>
                    <a:pt x="49" y="158"/>
                  </a:lnTo>
                  <a:lnTo>
                    <a:pt x="52" y="156"/>
                  </a:lnTo>
                  <a:lnTo>
                    <a:pt x="54" y="155"/>
                  </a:lnTo>
                  <a:lnTo>
                    <a:pt x="55" y="153"/>
                  </a:lnTo>
                  <a:lnTo>
                    <a:pt x="57" y="151"/>
                  </a:lnTo>
                  <a:lnTo>
                    <a:pt x="57" y="149"/>
                  </a:lnTo>
                  <a:lnTo>
                    <a:pt x="58" y="147"/>
                  </a:lnTo>
                  <a:lnTo>
                    <a:pt x="58" y="147"/>
                  </a:lnTo>
                  <a:lnTo>
                    <a:pt x="57" y="146"/>
                  </a:lnTo>
                  <a:lnTo>
                    <a:pt x="56" y="145"/>
                  </a:lnTo>
                  <a:lnTo>
                    <a:pt x="54" y="140"/>
                  </a:lnTo>
                  <a:lnTo>
                    <a:pt x="53" y="139"/>
                  </a:lnTo>
                  <a:lnTo>
                    <a:pt x="52" y="138"/>
                  </a:lnTo>
                  <a:lnTo>
                    <a:pt x="53" y="136"/>
                  </a:lnTo>
                  <a:lnTo>
                    <a:pt x="54" y="134"/>
                  </a:lnTo>
                  <a:lnTo>
                    <a:pt x="54" y="133"/>
                  </a:lnTo>
                  <a:lnTo>
                    <a:pt x="52" y="132"/>
                  </a:lnTo>
                  <a:lnTo>
                    <a:pt x="49" y="130"/>
                  </a:lnTo>
                  <a:lnTo>
                    <a:pt x="47" y="130"/>
                  </a:lnTo>
                  <a:lnTo>
                    <a:pt x="45" y="130"/>
                  </a:lnTo>
                  <a:lnTo>
                    <a:pt x="43" y="129"/>
                  </a:lnTo>
                  <a:lnTo>
                    <a:pt x="40" y="129"/>
                  </a:lnTo>
                  <a:lnTo>
                    <a:pt x="39" y="129"/>
                  </a:lnTo>
                  <a:lnTo>
                    <a:pt x="40" y="127"/>
                  </a:lnTo>
                  <a:lnTo>
                    <a:pt x="40" y="126"/>
                  </a:lnTo>
                  <a:lnTo>
                    <a:pt x="42" y="124"/>
                  </a:lnTo>
                  <a:lnTo>
                    <a:pt x="43" y="122"/>
                  </a:lnTo>
                  <a:lnTo>
                    <a:pt x="43" y="119"/>
                  </a:lnTo>
                  <a:lnTo>
                    <a:pt x="43" y="116"/>
                  </a:lnTo>
                  <a:lnTo>
                    <a:pt x="44" y="114"/>
                  </a:lnTo>
                  <a:lnTo>
                    <a:pt x="45" y="111"/>
                  </a:lnTo>
                  <a:lnTo>
                    <a:pt x="41" y="109"/>
                  </a:lnTo>
                  <a:lnTo>
                    <a:pt x="41" y="107"/>
                  </a:lnTo>
                  <a:lnTo>
                    <a:pt x="40" y="106"/>
                  </a:lnTo>
                  <a:lnTo>
                    <a:pt x="38" y="106"/>
                  </a:lnTo>
                  <a:lnTo>
                    <a:pt x="36" y="105"/>
                  </a:lnTo>
                  <a:lnTo>
                    <a:pt x="34" y="107"/>
                  </a:lnTo>
                  <a:lnTo>
                    <a:pt x="31" y="107"/>
                  </a:lnTo>
                  <a:lnTo>
                    <a:pt x="29" y="108"/>
                  </a:lnTo>
                  <a:lnTo>
                    <a:pt x="25" y="108"/>
                  </a:lnTo>
                  <a:lnTo>
                    <a:pt x="23" y="106"/>
                  </a:lnTo>
                  <a:lnTo>
                    <a:pt x="20" y="107"/>
                  </a:lnTo>
                  <a:lnTo>
                    <a:pt x="13" y="100"/>
                  </a:lnTo>
                  <a:lnTo>
                    <a:pt x="6" y="92"/>
                  </a:lnTo>
                  <a:lnTo>
                    <a:pt x="0" y="84"/>
                  </a:lnTo>
                  <a:lnTo>
                    <a:pt x="0" y="84"/>
                  </a:lnTo>
                  <a:lnTo>
                    <a:pt x="2" y="80"/>
                  </a:lnTo>
                  <a:lnTo>
                    <a:pt x="5" y="78"/>
                  </a:lnTo>
                  <a:lnTo>
                    <a:pt x="7" y="76"/>
                  </a:lnTo>
                  <a:lnTo>
                    <a:pt x="8" y="74"/>
                  </a:lnTo>
                  <a:lnTo>
                    <a:pt x="7" y="69"/>
                  </a:lnTo>
                  <a:lnTo>
                    <a:pt x="7" y="67"/>
                  </a:lnTo>
                  <a:lnTo>
                    <a:pt x="6" y="66"/>
                  </a:lnTo>
                  <a:lnTo>
                    <a:pt x="5" y="63"/>
                  </a:lnTo>
                  <a:lnTo>
                    <a:pt x="6" y="61"/>
                  </a:lnTo>
                  <a:lnTo>
                    <a:pt x="7" y="59"/>
                  </a:lnTo>
                  <a:lnTo>
                    <a:pt x="8" y="59"/>
                  </a:lnTo>
                  <a:lnTo>
                    <a:pt x="12" y="58"/>
                  </a:lnTo>
                  <a:lnTo>
                    <a:pt x="14" y="58"/>
                  </a:lnTo>
                  <a:lnTo>
                    <a:pt x="15" y="57"/>
                  </a:lnTo>
                  <a:lnTo>
                    <a:pt x="16" y="56"/>
                  </a:lnTo>
                  <a:lnTo>
                    <a:pt x="18" y="56"/>
                  </a:lnTo>
                  <a:lnTo>
                    <a:pt x="21" y="57"/>
                  </a:lnTo>
                  <a:lnTo>
                    <a:pt x="22" y="56"/>
                  </a:lnTo>
                  <a:lnTo>
                    <a:pt x="25" y="54"/>
                  </a:lnTo>
                  <a:lnTo>
                    <a:pt x="32" y="51"/>
                  </a:lnTo>
                  <a:lnTo>
                    <a:pt x="33" y="49"/>
                  </a:lnTo>
                  <a:lnTo>
                    <a:pt x="34" y="46"/>
                  </a:lnTo>
                  <a:lnTo>
                    <a:pt x="34" y="45"/>
                  </a:lnTo>
                  <a:lnTo>
                    <a:pt x="33" y="45"/>
                  </a:lnTo>
                  <a:lnTo>
                    <a:pt x="32" y="45"/>
                  </a:lnTo>
                  <a:lnTo>
                    <a:pt x="29" y="44"/>
                  </a:lnTo>
                  <a:lnTo>
                    <a:pt x="27" y="45"/>
                  </a:lnTo>
                  <a:lnTo>
                    <a:pt x="25" y="45"/>
                  </a:lnTo>
                  <a:lnTo>
                    <a:pt x="24" y="43"/>
                  </a:lnTo>
                  <a:lnTo>
                    <a:pt x="24" y="42"/>
                  </a:lnTo>
                  <a:lnTo>
                    <a:pt x="25" y="39"/>
                  </a:lnTo>
                  <a:lnTo>
                    <a:pt x="24" y="38"/>
                  </a:lnTo>
                  <a:lnTo>
                    <a:pt x="21" y="33"/>
                  </a:lnTo>
                  <a:lnTo>
                    <a:pt x="21" y="32"/>
                  </a:lnTo>
                  <a:lnTo>
                    <a:pt x="23" y="31"/>
                  </a:lnTo>
                  <a:lnTo>
                    <a:pt x="24" y="29"/>
                  </a:lnTo>
                  <a:lnTo>
                    <a:pt x="26" y="25"/>
                  </a:lnTo>
                  <a:lnTo>
                    <a:pt x="27" y="24"/>
                  </a:lnTo>
                  <a:lnTo>
                    <a:pt x="32" y="23"/>
                  </a:lnTo>
                  <a:lnTo>
                    <a:pt x="33" y="22"/>
                  </a:lnTo>
                  <a:lnTo>
                    <a:pt x="35" y="20"/>
                  </a:lnTo>
                  <a:lnTo>
                    <a:pt x="38" y="18"/>
                  </a:lnTo>
                  <a:lnTo>
                    <a:pt x="43" y="16"/>
                  </a:lnTo>
                  <a:lnTo>
                    <a:pt x="45" y="12"/>
                  </a:lnTo>
                  <a:lnTo>
                    <a:pt x="45" y="11"/>
                  </a:lnTo>
                  <a:lnTo>
                    <a:pt x="49" y="10"/>
                  </a:lnTo>
                  <a:lnTo>
                    <a:pt x="49" y="9"/>
                  </a:lnTo>
                  <a:lnTo>
                    <a:pt x="49" y="8"/>
                  </a:lnTo>
                  <a:lnTo>
                    <a:pt x="43" y="0"/>
                  </a:lnTo>
                  <a:lnTo>
                    <a:pt x="45" y="1"/>
                  </a:lnTo>
                  <a:lnTo>
                    <a:pt x="49" y="5"/>
                  </a:lnTo>
                  <a:lnTo>
                    <a:pt x="52" y="7"/>
                  </a:lnTo>
                  <a:lnTo>
                    <a:pt x="52" y="7"/>
                  </a:lnTo>
                  <a:lnTo>
                    <a:pt x="52" y="5"/>
                  </a:lnTo>
                  <a:lnTo>
                    <a:pt x="55" y="6"/>
                  </a:lnTo>
                  <a:lnTo>
                    <a:pt x="61" y="9"/>
                  </a:lnTo>
                  <a:lnTo>
                    <a:pt x="69" y="15"/>
                  </a:lnTo>
                  <a:lnTo>
                    <a:pt x="82" y="26"/>
                  </a:lnTo>
                  <a:lnTo>
                    <a:pt x="85" y="30"/>
                  </a:lnTo>
                  <a:lnTo>
                    <a:pt x="88" y="32"/>
                  </a:lnTo>
                  <a:lnTo>
                    <a:pt x="92" y="37"/>
                  </a:lnTo>
                  <a:lnTo>
                    <a:pt x="93" y="39"/>
                  </a:lnTo>
                  <a:lnTo>
                    <a:pt x="93" y="48"/>
                  </a:lnTo>
                  <a:lnTo>
                    <a:pt x="89" y="54"/>
                  </a:lnTo>
                  <a:lnTo>
                    <a:pt x="88" y="59"/>
                  </a:lnTo>
                  <a:lnTo>
                    <a:pt x="88" y="66"/>
                  </a:lnTo>
                  <a:lnTo>
                    <a:pt x="87" y="69"/>
                  </a:lnTo>
                  <a:lnTo>
                    <a:pt x="89" y="67"/>
                  </a:lnTo>
                  <a:lnTo>
                    <a:pt x="90" y="62"/>
                  </a:lnTo>
                  <a:lnTo>
                    <a:pt x="92" y="58"/>
                  </a:lnTo>
                  <a:lnTo>
                    <a:pt x="95" y="54"/>
                  </a:lnTo>
                  <a:lnTo>
                    <a:pt x="98" y="53"/>
                  </a:lnTo>
                  <a:lnTo>
                    <a:pt x="103" y="55"/>
                  </a:lnTo>
                  <a:lnTo>
                    <a:pt x="106" y="56"/>
                  </a:lnTo>
                  <a:lnTo>
                    <a:pt x="109" y="56"/>
                  </a:lnTo>
                  <a:lnTo>
                    <a:pt x="115" y="62"/>
                  </a:lnTo>
                  <a:lnTo>
                    <a:pt x="120" y="67"/>
                  </a:lnTo>
                  <a:lnTo>
                    <a:pt x="123" y="71"/>
                  </a:lnTo>
                  <a:lnTo>
                    <a:pt x="129" y="73"/>
                  </a:lnTo>
                  <a:lnTo>
                    <a:pt x="132" y="76"/>
                  </a:lnTo>
                  <a:lnTo>
                    <a:pt x="134" y="78"/>
                  </a:lnTo>
                  <a:lnTo>
                    <a:pt x="134" y="85"/>
                  </a:lnTo>
                  <a:lnTo>
                    <a:pt x="133" y="95"/>
                  </a:lnTo>
                  <a:lnTo>
                    <a:pt x="134" y="96"/>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5" name="Freeform 1432">
              <a:extLst>
                <a:ext uri="{FF2B5EF4-FFF2-40B4-BE49-F238E27FC236}">
                  <a16:creationId xmlns="" xmlns:a16="http://schemas.microsoft.com/office/drawing/2014/main" id="{52A20947-94F1-5B80-C85A-6B7998E828E1}"/>
                </a:ext>
              </a:extLst>
            </p:cNvPr>
            <p:cNvSpPr>
              <a:spLocks noChangeArrowheads="1"/>
            </p:cNvSpPr>
            <p:nvPr/>
          </p:nvSpPr>
          <p:spPr bwMode="auto">
            <a:xfrm>
              <a:off x="4676897" y="9281378"/>
              <a:ext cx="247282" cy="148372"/>
            </a:xfrm>
            <a:custGeom>
              <a:avLst/>
              <a:gdLst>
                <a:gd name="T0" fmla="*/ 185 w 199"/>
                <a:gd name="T1" fmla="*/ 52 h 117"/>
                <a:gd name="T2" fmla="*/ 176 w 199"/>
                <a:gd name="T3" fmla="*/ 56 h 117"/>
                <a:gd name="T4" fmla="*/ 168 w 199"/>
                <a:gd name="T5" fmla="*/ 58 h 117"/>
                <a:gd name="T6" fmla="*/ 164 w 199"/>
                <a:gd name="T7" fmla="*/ 58 h 117"/>
                <a:gd name="T8" fmla="*/ 161 w 199"/>
                <a:gd name="T9" fmla="*/ 59 h 117"/>
                <a:gd name="T10" fmla="*/ 151 w 199"/>
                <a:gd name="T11" fmla="*/ 61 h 117"/>
                <a:gd name="T12" fmla="*/ 140 w 199"/>
                <a:gd name="T13" fmla="*/ 58 h 117"/>
                <a:gd name="T14" fmla="*/ 138 w 199"/>
                <a:gd name="T15" fmla="*/ 63 h 117"/>
                <a:gd name="T16" fmla="*/ 133 w 199"/>
                <a:gd name="T17" fmla="*/ 69 h 117"/>
                <a:gd name="T18" fmla="*/ 128 w 199"/>
                <a:gd name="T19" fmla="*/ 75 h 117"/>
                <a:gd name="T20" fmla="*/ 116 w 199"/>
                <a:gd name="T21" fmla="*/ 85 h 117"/>
                <a:gd name="T22" fmla="*/ 114 w 199"/>
                <a:gd name="T23" fmla="*/ 87 h 117"/>
                <a:gd name="T24" fmla="*/ 103 w 199"/>
                <a:gd name="T25" fmla="*/ 82 h 117"/>
                <a:gd name="T26" fmla="*/ 88 w 199"/>
                <a:gd name="T27" fmla="*/ 90 h 117"/>
                <a:gd name="T28" fmla="*/ 83 w 199"/>
                <a:gd name="T29" fmla="*/ 95 h 117"/>
                <a:gd name="T30" fmla="*/ 82 w 199"/>
                <a:gd name="T31" fmla="*/ 106 h 117"/>
                <a:gd name="T32" fmla="*/ 78 w 199"/>
                <a:gd name="T33" fmla="*/ 111 h 117"/>
                <a:gd name="T34" fmla="*/ 65 w 199"/>
                <a:gd name="T35" fmla="*/ 116 h 117"/>
                <a:gd name="T36" fmla="*/ 60 w 199"/>
                <a:gd name="T37" fmla="*/ 106 h 117"/>
                <a:gd name="T38" fmla="*/ 53 w 199"/>
                <a:gd name="T39" fmla="*/ 103 h 117"/>
                <a:gd name="T40" fmla="*/ 52 w 199"/>
                <a:gd name="T41" fmla="*/ 99 h 117"/>
                <a:gd name="T42" fmla="*/ 51 w 199"/>
                <a:gd name="T43" fmla="*/ 94 h 117"/>
                <a:gd name="T44" fmla="*/ 47 w 199"/>
                <a:gd name="T45" fmla="*/ 86 h 117"/>
                <a:gd name="T46" fmla="*/ 39 w 199"/>
                <a:gd name="T47" fmla="*/ 83 h 117"/>
                <a:gd name="T48" fmla="*/ 28 w 199"/>
                <a:gd name="T49" fmla="*/ 87 h 117"/>
                <a:gd name="T50" fmla="*/ 25 w 199"/>
                <a:gd name="T51" fmla="*/ 82 h 117"/>
                <a:gd name="T52" fmla="*/ 17 w 199"/>
                <a:gd name="T53" fmla="*/ 78 h 117"/>
                <a:gd name="T54" fmla="*/ 10 w 199"/>
                <a:gd name="T55" fmla="*/ 71 h 117"/>
                <a:gd name="T56" fmla="*/ 0 w 199"/>
                <a:gd name="T57" fmla="*/ 69 h 117"/>
                <a:gd name="T58" fmla="*/ 7 w 199"/>
                <a:gd name="T59" fmla="*/ 60 h 117"/>
                <a:gd name="T60" fmla="*/ 6 w 199"/>
                <a:gd name="T61" fmla="*/ 48 h 117"/>
                <a:gd name="T62" fmla="*/ 17 w 199"/>
                <a:gd name="T63" fmla="*/ 41 h 117"/>
                <a:gd name="T64" fmla="*/ 35 w 199"/>
                <a:gd name="T65" fmla="*/ 27 h 117"/>
                <a:gd name="T66" fmla="*/ 44 w 199"/>
                <a:gd name="T67" fmla="*/ 23 h 117"/>
                <a:gd name="T68" fmla="*/ 56 w 199"/>
                <a:gd name="T69" fmla="*/ 19 h 117"/>
                <a:gd name="T70" fmla="*/ 67 w 199"/>
                <a:gd name="T71" fmla="*/ 22 h 117"/>
                <a:gd name="T72" fmla="*/ 96 w 199"/>
                <a:gd name="T73" fmla="*/ 23 h 117"/>
                <a:gd name="T74" fmla="*/ 109 w 199"/>
                <a:gd name="T75" fmla="*/ 16 h 117"/>
                <a:gd name="T76" fmla="*/ 135 w 199"/>
                <a:gd name="T77" fmla="*/ 19 h 117"/>
                <a:gd name="T78" fmla="*/ 154 w 199"/>
                <a:gd name="T79" fmla="*/ 23 h 117"/>
                <a:gd name="T80" fmla="*/ 156 w 199"/>
                <a:gd name="T81" fmla="*/ 22 h 117"/>
                <a:gd name="T82" fmla="*/ 179 w 199"/>
                <a:gd name="T83" fmla="*/ 36 h 117"/>
                <a:gd name="T84" fmla="*/ 168 w 199"/>
                <a:gd name="T85" fmla="*/ 35 h 117"/>
                <a:gd name="T86" fmla="*/ 174 w 199"/>
                <a:gd name="T87" fmla="*/ 36 h 117"/>
                <a:gd name="T88" fmla="*/ 181 w 199"/>
                <a:gd name="T89" fmla="*/ 43 h 117"/>
                <a:gd name="T90" fmla="*/ 188 w 199"/>
                <a:gd name="T91" fmla="*/ 42 h 117"/>
                <a:gd name="T92" fmla="*/ 192 w 199"/>
                <a:gd name="T93" fmla="*/ 41 h 117"/>
                <a:gd name="T94" fmla="*/ 94 w 199"/>
                <a:gd name="T95" fmla="*/ 4 h 117"/>
                <a:gd name="T96" fmla="*/ 94 w 199"/>
                <a:gd name="T97" fmla="*/ 3 h 117"/>
                <a:gd name="T98" fmla="*/ 112 w 199"/>
                <a:gd name="T99" fmla="*/ 2 h 117"/>
                <a:gd name="T100" fmla="*/ 111 w 199"/>
                <a:gd name="T10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17">
                  <a:moveTo>
                    <a:pt x="198" y="50"/>
                  </a:moveTo>
                  <a:lnTo>
                    <a:pt x="190" y="49"/>
                  </a:lnTo>
                  <a:lnTo>
                    <a:pt x="187" y="50"/>
                  </a:lnTo>
                  <a:lnTo>
                    <a:pt x="185" y="52"/>
                  </a:lnTo>
                  <a:lnTo>
                    <a:pt x="184" y="54"/>
                  </a:lnTo>
                  <a:lnTo>
                    <a:pt x="182" y="54"/>
                  </a:lnTo>
                  <a:lnTo>
                    <a:pt x="179" y="54"/>
                  </a:lnTo>
                  <a:lnTo>
                    <a:pt x="176" y="56"/>
                  </a:lnTo>
                  <a:lnTo>
                    <a:pt x="172" y="57"/>
                  </a:lnTo>
                  <a:lnTo>
                    <a:pt x="170" y="56"/>
                  </a:lnTo>
                  <a:lnTo>
                    <a:pt x="169" y="57"/>
                  </a:lnTo>
                  <a:lnTo>
                    <a:pt x="168" y="58"/>
                  </a:lnTo>
                  <a:lnTo>
                    <a:pt x="168" y="58"/>
                  </a:lnTo>
                  <a:lnTo>
                    <a:pt x="167" y="58"/>
                  </a:lnTo>
                  <a:lnTo>
                    <a:pt x="165" y="58"/>
                  </a:lnTo>
                  <a:lnTo>
                    <a:pt x="164" y="58"/>
                  </a:lnTo>
                  <a:lnTo>
                    <a:pt x="163" y="58"/>
                  </a:lnTo>
                  <a:lnTo>
                    <a:pt x="163" y="60"/>
                  </a:lnTo>
                  <a:lnTo>
                    <a:pt x="162" y="60"/>
                  </a:lnTo>
                  <a:lnTo>
                    <a:pt x="161" y="59"/>
                  </a:lnTo>
                  <a:lnTo>
                    <a:pt x="159" y="60"/>
                  </a:lnTo>
                  <a:lnTo>
                    <a:pt x="157" y="61"/>
                  </a:lnTo>
                  <a:lnTo>
                    <a:pt x="154" y="61"/>
                  </a:lnTo>
                  <a:lnTo>
                    <a:pt x="151" y="61"/>
                  </a:lnTo>
                  <a:lnTo>
                    <a:pt x="148" y="59"/>
                  </a:lnTo>
                  <a:lnTo>
                    <a:pt x="146" y="56"/>
                  </a:lnTo>
                  <a:lnTo>
                    <a:pt x="144" y="56"/>
                  </a:lnTo>
                  <a:lnTo>
                    <a:pt x="140" y="58"/>
                  </a:lnTo>
                  <a:lnTo>
                    <a:pt x="138" y="60"/>
                  </a:lnTo>
                  <a:lnTo>
                    <a:pt x="138" y="61"/>
                  </a:lnTo>
                  <a:lnTo>
                    <a:pt x="138" y="62"/>
                  </a:lnTo>
                  <a:lnTo>
                    <a:pt x="138" y="63"/>
                  </a:lnTo>
                  <a:lnTo>
                    <a:pt x="136" y="63"/>
                  </a:lnTo>
                  <a:lnTo>
                    <a:pt x="135" y="65"/>
                  </a:lnTo>
                  <a:lnTo>
                    <a:pt x="133" y="68"/>
                  </a:lnTo>
                  <a:lnTo>
                    <a:pt x="133" y="69"/>
                  </a:lnTo>
                  <a:lnTo>
                    <a:pt x="134" y="71"/>
                  </a:lnTo>
                  <a:lnTo>
                    <a:pt x="133" y="72"/>
                  </a:lnTo>
                  <a:lnTo>
                    <a:pt x="130" y="72"/>
                  </a:lnTo>
                  <a:lnTo>
                    <a:pt x="128" y="75"/>
                  </a:lnTo>
                  <a:lnTo>
                    <a:pt x="124" y="79"/>
                  </a:lnTo>
                  <a:lnTo>
                    <a:pt x="121" y="82"/>
                  </a:lnTo>
                  <a:lnTo>
                    <a:pt x="118" y="83"/>
                  </a:lnTo>
                  <a:lnTo>
                    <a:pt x="116" y="85"/>
                  </a:lnTo>
                  <a:lnTo>
                    <a:pt x="116" y="86"/>
                  </a:lnTo>
                  <a:lnTo>
                    <a:pt x="116" y="87"/>
                  </a:lnTo>
                  <a:lnTo>
                    <a:pt x="116" y="87"/>
                  </a:lnTo>
                  <a:lnTo>
                    <a:pt x="114" y="87"/>
                  </a:lnTo>
                  <a:lnTo>
                    <a:pt x="108" y="84"/>
                  </a:lnTo>
                  <a:lnTo>
                    <a:pt x="107" y="80"/>
                  </a:lnTo>
                  <a:lnTo>
                    <a:pt x="105" y="81"/>
                  </a:lnTo>
                  <a:lnTo>
                    <a:pt x="103" y="82"/>
                  </a:lnTo>
                  <a:lnTo>
                    <a:pt x="100" y="85"/>
                  </a:lnTo>
                  <a:lnTo>
                    <a:pt x="97" y="90"/>
                  </a:lnTo>
                  <a:lnTo>
                    <a:pt x="96" y="90"/>
                  </a:lnTo>
                  <a:lnTo>
                    <a:pt x="88" y="90"/>
                  </a:lnTo>
                  <a:lnTo>
                    <a:pt x="85" y="90"/>
                  </a:lnTo>
                  <a:lnTo>
                    <a:pt x="83" y="91"/>
                  </a:lnTo>
                  <a:lnTo>
                    <a:pt x="83" y="92"/>
                  </a:lnTo>
                  <a:lnTo>
                    <a:pt x="83" y="95"/>
                  </a:lnTo>
                  <a:lnTo>
                    <a:pt x="85" y="102"/>
                  </a:lnTo>
                  <a:lnTo>
                    <a:pt x="85" y="105"/>
                  </a:lnTo>
                  <a:lnTo>
                    <a:pt x="85" y="106"/>
                  </a:lnTo>
                  <a:lnTo>
                    <a:pt x="82" y="106"/>
                  </a:lnTo>
                  <a:lnTo>
                    <a:pt x="80" y="106"/>
                  </a:lnTo>
                  <a:lnTo>
                    <a:pt x="78" y="108"/>
                  </a:lnTo>
                  <a:lnTo>
                    <a:pt x="78" y="109"/>
                  </a:lnTo>
                  <a:lnTo>
                    <a:pt x="78" y="111"/>
                  </a:lnTo>
                  <a:lnTo>
                    <a:pt x="77" y="113"/>
                  </a:lnTo>
                  <a:lnTo>
                    <a:pt x="75" y="114"/>
                  </a:lnTo>
                  <a:lnTo>
                    <a:pt x="74" y="115"/>
                  </a:lnTo>
                  <a:lnTo>
                    <a:pt x="65" y="116"/>
                  </a:lnTo>
                  <a:lnTo>
                    <a:pt x="65" y="112"/>
                  </a:lnTo>
                  <a:lnTo>
                    <a:pt x="62" y="111"/>
                  </a:lnTo>
                  <a:lnTo>
                    <a:pt x="61" y="108"/>
                  </a:lnTo>
                  <a:lnTo>
                    <a:pt x="60" y="106"/>
                  </a:lnTo>
                  <a:lnTo>
                    <a:pt x="60" y="105"/>
                  </a:lnTo>
                  <a:lnTo>
                    <a:pt x="60" y="103"/>
                  </a:lnTo>
                  <a:lnTo>
                    <a:pt x="56" y="102"/>
                  </a:lnTo>
                  <a:lnTo>
                    <a:pt x="53" y="103"/>
                  </a:lnTo>
                  <a:lnTo>
                    <a:pt x="51" y="102"/>
                  </a:lnTo>
                  <a:lnTo>
                    <a:pt x="50" y="102"/>
                  </a:lnTo>
                  <a:lnTo>
                    <a:pt x="52" y="100"/>
                  </a:lnTo>
                  <a:lnTo>
                    <a:pt x="52" y="99"/>
                  </a:lnTo>
                  <a:lnTo>
                    <a:pt x="51" y="99"/>
                  </a:lnTo>
                  <a:lnTo>
                    <a:pt x="51" y="98"/>
                  </a:lnTo>
                  <a:lnTo>
                    <a:pt x="51" y="96"/>
                  </a:lnTo>
                  <a:lnTo>
                    <a:pt x="51" y="94"/>
                  </a:lnTo>
                  <a:lnTo>
                    <a:pt x="53" y="88"/>
                  </a:lnTo>
                  <a:lnTo>
                    <a:pt x="52" y="88"/>
                  </a:lnTo>
                  <a:lnTo>
                    <a:pt x="50" y="86"/>
                  </a:lnTo>
                  <a:lnTo>
                    <a:pt x="47" y="86"/>
                  </a:lnTo>
                  <a:lnTo>
                    <a:pt x="44" y="86"/>
                  </a:lnTo>
                  <a:lnTo>
                    <a:pt x="42" y="85"/>
                  </a:lnTo>
                  <a:lnTo>
                    <a:pt x="41" y="84"/>
                  </a:lnTo>
                  <a:lnTo>
                    <a:pt x="39" y="83"/>
                  </a:lnTo>
                  <a:lnTo>
                    <a:pt x="35" y="84"/>
                  </a:lnTo>
                  <a:lnTo>
                    <a:pt x="31" y="86"/>
                  </a:lnTo>
                  <a:lnTo>
                    <a:pt x="29" y="87"/>
                  </a:lnTo>
                  <a:lnTo>
                    <a:pt x="28" y="87"/>
                  </a:lnTo>
                  <a:lnTo>
                    <a:pt x="28" y="85"/>
                  </a:lnTo>
                  <a:lnTo>
                    <a:pt x="28" y="84"/>
                  </a:lnTo>
                  <a:lnTo>
                    <a:pt x="28" y="83"/>
                  </a:lnTo>
                  <a:lnTo>
                    <a:pt x="25" y="82"/>
                  </a:lnTo>
                  <a:lnTo>
                    <a:pt x="23" y="82"/>
                  </a:lnTo>
                  <a:lnTo>
                    <a:pt x="21" y="81"/>
                  </a:lnTo>
                  <a:lnTo>
                    <a:pt x="20" y="80"/>
                  </a:lnTo>
                  <a:lnTo>
                    <a:pt x="17" y="78"/>
                  </a:lnTo>
                  <a:lnTo>
                    <a:pt x="16" y="77"/>
                  </a:lnTo>
                  <a:lnTo>
                    <a:pt x="12" y="74"/>
                  </a:lnTo>
                  <a:lnTo>
                    <a:pt x="11" y="72"/>
                  </a:lnTo>
                  <a:lnTo>
                    <a:pt x="10" y="71"/>
                  </a:lnTo>
                  <a:lnTo>
                    <a:pt x="8" y="70"/>
                  </a:lnTo>
                  <a:lnTo>
                    <a:pt x="6" y="71"/>
                  </a:lnTo>
                  <a:lnTo>
                    <a:pt x="1" y="69"/>
                  </a:lnTo>
                  <a:lnTo>
                    <a:pt x="0" y="69"/>
                  </a:lnTo>
                  <a:lnTo>
                    <a:pt x="1" y="67"/>
                  </a:lnTo>
                  <a:lnTo>
                    <a:pt x="3" y="65"/>
                  </a:lnTo>
                  <a:lnTo>
                    <a:pt x="6" y="63"/>
                  </a:lnTo>
                  <a:lnTo>
                    <a:pt x="7" y="60"/>
                  </a:lnTo>
                  <a:lnTo>
                    <a:pt x="6" y="56"/>
                  </a:lnTo>
                  <a:lnTo>
                    <a:pt x="4" y="54"/>
                  </a:lnTo>
                  <a:lnTo>
                    <a:pt x="5" y="53"/>
                  </a:lnTo>
                  <a:lnTo>
                    <a:pt x="6" y="48"/>
                  </a:lnTo>
                  <a:lnTo>
                    <a:pt x="7" y="47"/>
                  </a:lnTo>
                  <a:lnTo>
                    <a:pt x="12" y="45"/>
                  </a:lnTo>
                  <a:lnTo>
                    <a:pt x="13" y="44"/>
                  </a:lnTo>
                  <a:lnTo>
                    <a:pt x="17" y="41"/>
                  </a:lnTo>
                  <a:lnTo>
                    <a:pt x="22" y="38"/>
                  </a:lnTo>
                  <a:lnTo>
                    <a:pt x="27" y="33"/>
                  </a:lnTo>
                  <a:lnTo>
                    <a:pt x="32" y="29"/>
                  </a:lnTo>
                  <a:lnTo>
                    <a:pt x="35" y="27"/>
                  </a:lnTo>
                  <a:lnTo>
                    <a:pt x="36" y="25"/>
                  </a:lnTo>
                  <a:lnTo>
                    <a:pt x="40" y="27"/>
                  </a:lnTo>
                  <a:lnTo>
                    <a:pt x="42" y="24"/>
                  </a:lnTo>
                  <a:lnTo>
                    <a:pt x="44" y="23"/>
                  </a:lnTo>
                  <a:lnTo>
                    <a:pt x="46" y="21"/>
                  </a:lnTo>
                  <a:lnTo>
                    <a:pt x="48" y="21"/>
                  </a:lnTo>
                  <a:lnTo>
                    <a:pt x="53" y="19"/>
                  </a:lnTo>
                  <a:lnTo>
                    <a:pt x="56" y="19"/>
                  </a:lnTo>
                  <a:lnTo>
                    <a:pt x="58" y="22"/>
                  </a:lnTo>
                  <a:lnTo>
                    <a:pt x="60" y="23"/>
                  </a:lnTo>
                  <a:lnTo>
                    <a:pt x="64" y="22"/>
                  </a:lnTo>
                  <a:lnTo>
                    <a:pt x="67" y="22"/>
                  </a:lnTo>
                  <a:lnTo>
                    <a:pt x="79" y="24"/>
                  </a:lnTo>
                  <a:lnTo>
                    <a:pt x="83" y="23"/>
                  </a:lnTo>
                  <a:lnTo>
                    <a:pt x="92" y="23"/>
                  </a:lnTo>
                  <a:lnTo>
                    <a:pt x="96" y="23"/>
                  </a:lnTo>
                  <a:lnTo>
                    <a:pt x="102" y="21"/>
                  </a:lnTo>
                  <a:lnTo>
                    <a:pt x="105" y="20"/>
                  </a:lnTo>
                  <a:lnTo>
                    <a:pt x="109" y="18"/>
                  </a:lnTo>
                  <a:lnTo>
                    <a:pt x="109" y="16"/>
                  </a:lnTo>
                  <a:lnTo>
                    <a:pt x="108" y="16"/>
                  </a:lnTo>
                  <a:lnTo>
                    <a:pt x="114" y="16"/>
                  </a:lnTo>
                  <a:lnTo>
                    <a:pt x="124" y="20"/>
                  </a:lnTo>
                  <a:lnTo>
                    <a:pt x="135" y="19"/>
                  </a:lnTo>
                  <a:lnTo>
                    <a:pt x="138" y="17"/>
                  </a:lnTo>
                  <a:lnTo>
                    <a:pt x="141" y="17"/>
                  </a:lnTo>
                  <a:lnTo>
                    <a:pt x="151" y="21"/>
                  </a:lnTo>
                  <a:lnTo>
                    <a:pt x="154" y="23"/>
                  </a:lnTo>
                  <a:lnTo>
                    <a:pt x="156" y="23"/>
                  </a:lnTo>
                  <a:lnTo>
                    <a:pt x="158" y="23"/>
                  </a:lnTo>
                  <a:lnTo>
                    <a:pt x="158" y="22"/>
                  </a:lnTo>
                  <a:lnTo>
                    <a:pt x="156" y="22"/>
                  </a:lnTo>
                  <a:lnTo>
                    <a:pt x="155" y="21"/>
                  </a:lnTo>
                  <a:lnTo>
                    <a:pt x="163" y="22"/>
                  </a:lnTo>
                  <a:lnTo>
                    <a:pt x="179" y="35"/>
                  </a:lnTo>
                  <a:lnTo>
                    <a:pt x="179" y="36"/>
                  </a:lnTo>
                  <a:lnTo>
                    <a:pt x="172" y="32"/>
                  </a:lnTo>
                  <a:lnTo>
                    <a:pt x="169" y="33"/>
                  </a:lnTo>
                  <a:lnTo>
                    <a:pt x="168" y="33"/>
                  </a:lnTo>
                  <a:lnTo>
                    <a:pt x="168" y="35"/>
                  </a:lnTo>
                  <a:lnTo>
                    <a:pt x="169" y="36"/>
                  </a:lnTo>
                  <a:lnTo>
                    <a:pt x="170" y="36"/>
                  </a:lnTo>
                  <a:lnTo>
                    <a:pt x="171" y="36"/>
                  </a:lnTo>
                  <a:lnTo>
                    <a:pt x="174" y="36"/>
                  </a:lnTo>
                  <a:lnTo>
                    <a:pt x="176" y="38"/>
                  </a:lnTo>
                  <a:lnTo>
                    <a:pt x="178" y="40"/>
                  </a:lnTo>
                  <a:lnTo>
                    <a:pt x="179" y="43"/>
                  </a:lnTo>
                  <a:lnTo>
                    <a:pt x="181" y="43"/>
                  </a:lnTo>
                  <a:lnTo>
                    <a:pt x="182" y="41"/>
                  </a:lnTo>
                  <a:lnTo>
                    <a:pt x="185" y="41"/>
                  </a:lnTo>
                  <a:lnTo>
                    <a:pt x="187" y="43"/>
                  </a:lnTo>
                  <a:lnTo>
                    <a:pt x="188" y="42"/>
                  </a:lnTo>
                  <a:lnTo>
                    <a:pt x="186" y="40"/>
                  </a:lnTo>
                  <a:lnTo>
                    <a:pt x="182" y="38"/>
                  </a:lnTo>
                  <a:lnTo>
                    <a:pt x="183" y="38"/>
                  </a:lnTo>
                  <a:lnTo>
                    <a:pt x="192" y="41"/>
                  </a:lnTo>
                  <a:lnTo>
                    <a:pt x="195" y="47"/>
                  </a:lnTo>
                  <a:lnTo>
                    <a:pt x="196" y="48"/>
                  </a:lnTo>
                  <a:lnTo>
                    <a:pt x="198" y="50"/>
                  </a:lnTo>
                  <a:close/>
                  <a:moveTo>
                    <a:pt x="94" y="4"/>
                  </a:moveTo>
                  <a:lnTo>
                    <a:pt x="89" y="6"/>
                  </a:lnTo>
                  <a:lnTo>
                    <a:pt x="87" y="6"/>
                  </a:lnTo>
                  <a:lnTo>
                    <a:pt x="90" y="4"/>
                  </a:lnTo>
                  <a:lnTo>
                    <a:pt x="94" y="3"/>
                  </a:lnTo>
                  <a:lnTo>
                    <a:pt x="97" y="2"/>
                  </a:lnTo>
                  <a:lnTo>
                    <a:pt x="100" y="2"/>
                  </a:lnTo>
                  <a:lnTo>
                    <a:pt x="94" y="4"/>
                  </a:lnTo>
                  <a:close/>
                  <a:moveTo>
                    <a:pt x="112" y="2"/>
                  </a:moveTo>
                  <a:lnTo>
                    <a:pt x="109" y="3"/>
                  </a:lnTo>
                  <a:lnTo>
                    <a:pt x="109" y="2"/>
                  </a:lnTo>
                  <a:lnTo>
                    <a:pt x="110" y="0"/>
                  </a:lnTo>
                  <a:lnTo>
                    <a:pt x="111" y="0"/>
                  </a:lnTo>
                  <a:lnTo>
                    <a:pt x="113" y="0"/>
                  </a:lnTo>
                  <a:lnTo>
                    <a:pt x="113" y="0"/>
                  </a:lnTo>
                  <a:lnTo>
                    <a:pt x="112"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6" name="Freeform 1434">
              <a:extLst>
                <a:ext uri="{FF2B5EF4-FFF2-40B4-BE49-F238E27FC236}">
                  <a16:creationId xmlns="" xmlns:a16="http://schemas.microsoft.com/office/drawing/2014/main" id="{CF42E3AD-4C46-417E-7397-3E8EBB47D1E7}"/>
                </a:ext>
              </a:extLst>
            </p:cNvPr>
            <p:cNvSpPr>
              <a:spLocks noChangeArrowheads="1"/>
            </p:cNvSpPr>
            <p:nvPr/>
          </p:nvSpPr>
          <p:spPr bwMode="auto">
            <a:xfrm>
              <a:off x="4786801" y="9286875"/>
              <a:ext cx="16484" cy="5493"/>
            </a:xfrm>
            <a:custGeom>
              <a:avLst/>
              <a:gdLst>
                <a:gd name="T0" fmla="*/ 7 w 14"/>
                <a:gd name="T1" fmla="*/ 2 h 5"/>
                <a:gd name="T2" fmla="*/ 2 w 14"/>
                <a:gd name="T3" fmla="*/ 4 h 5"/>
                <a:gd name="T4" fmla="*/ 0 w 14"/>
                <a:gd name="T5" fmla="*/ 4 h 5"/>
                <a:gd name="T6" fmla="*/ 3 w 14"/>
                <a:gd name="T7" fmla="*/ 2 h 5"/>
                <a:gd name="T8" fmla="*/ 7 w 14"/>
                <a:gd name="T9" fmla="*/ 1 h 5"/>
                <a:gd name="T10" fmla="*/ 10 w 14"/>
                <a:gd name="T11" fmla="*/ 0 h 5"/>
                <a:gd name="T12" fmla="*/ 13 w 14"/>
                <a:gd name="T13" fmla="*/ 0 h 5"/>
                <a:gd name="T14" fmla="*/ 7 w 1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
                  <a:moveTo>
                    <a:pt x="7" y="2"/>
                  </a:moveTo>
                  <a:lnTo>
                    <a:pt x="2" y="4"/>
                  </a:lnTo>
                  <a:lnTo>
                    <a:pt x="0" y="4"/>
                  </a:lnTo>
                  <a:lnTo>
                    <a:pt x="3" y="2"/>
                  </a:lnTo>
                  <a:lnTo>
                    <a:pt x="7" y="1"/>
                  </a:lnTo>
                  <a:lnTo>
                    <a:pt x="10" y="0"/>
                  </a:lnTo>
                  <a:lnTo>
                    <a:pt x="13" y="0"/>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7" name="Freeform 1435">
              <a:extLst>
                <a:ext uri="{FF2B5EF4-FFF2-40B4-BE49-F238E27FC236}">
                  <a16:creationId xmlns="" xmlns:a16="http://schemas.microsoft.com/office/drawing/2014/main" id="{B1780A19-E8A5-728B-7F5E-2507BCD62B01}"/>
                </a:ext>
              </a:extLst>
            </p:cNvPr>
            <p:cNvSpPr>
              <a:spLocks noChangeArrowheads="1"/>
            </p:cNvSpPr>
            <p:nvPr/>
          </p:nvSpPr>
          <p:spPr bwMode="auto">
            <a:xfrm>
              <a:off x="4814275" y="9281378"/>
              <a:ext cx="5497" cy="5497"/>
            </a:xfrm>
            <a:custGeom>
              <a:avLst/>
              <a:gdLst>
                <a:gd name="T0" fmla="*/ 3 w 5"/>
                <a:gd name="T1" fmla="*/ 2 h 4"/>
                <a:gd name="T2" fmla="*/ 0 w 5"/>
                <a:gd name="T3" fmla="*/ 3 h 4"/>
                <a:gd name="T4" fmla="*/ 0 w 5"/>
                <a:gd name="T5" fmla="*/ 2 h 4"/>
                <a:gd name="T6" fmla="*/ 1 w 5"/>
                <a:gd name="T7" fmla="*/ 0 h 4"/>
                <a:gd name="T8" fmla="*/ 2 w 5"/>
                <a:gd name="T9" fmla="*/ 0 h 4"/>
                <a:gd name="T10" fmla="*/ 4 w 5"/>
                <a:gd name="T11" fmla="*/ 0 h 4"/>
                <a:gd name="T12" fmla="*/ 4 w 5"/>
                <a:gd name="T13" fmla="*/ 0 h 4"/>
                <a:gd name="T14" fmla="*/ 3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2"/>
                  </a:moveTo>
                  <a:lnTo>
                    <a:pt x="0" y="3"/>
                  </a:lnTo>
                  <a:lnTo>
                    <a:pt x="0" y="2"/>
                  </a:lnTo>
                  <a:lnTo>
                    <a:pt x="1" y="0"/>
                  </a:lnTo>
                  <a:lnTo>
                    <a:pt x="2" y="0"/>
                  </a:lnTo>
                  <a:lnTo>
                    <a:pt x="4" y="0"/>
                  </a:lnTo>
                  <a:lnTo>
                    <a:pt x="4"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88" name="Freeform 1436">
              <a:extLst>
                <a:ext uri="{FF2B5EF4-FFF2-40B4-BE49-F238E27FC236}">
                  <a16:creationId xmlns="" xmlns:a16="http://schemas.microsoft.com/office/drawing/2014/main" id="{FA3BB8D2-B377-86C4-E0D6-C53443879A18}"/>
                </a:ext>
              </a:extLst>
            </p:cNvPr>
            <p:cNvSpPr>
              <a:spLocks noChangeArrowheads="1"/>
            </p:cNvSpPr>
            <p:nvPr/>
          </p:nvSpPr>
          <p:spPr bwMode="auto">
            <a:xfrm>
              <a:off x="5270378" y="9133010"/>
              <a:ext cx="115397" cy="87923"/>
            </a:xfrm>
            <a:custGeom>
              <a:avLst/>
              <a:gdLst>
                <a:gd name="T0" fmla="*/ 53 w 92"/>
                <a:gd name="T1" fmla="*/ 46 h 70"/>
                <a:gd name="T2" fmla="*/ 39 w 92"/>
                <a:gd name="T3" fmla="*/ 40 h 70"/>
                <a:gd name="T4" fmla="*/ 42 w 92"/>
                <a:gd name="T5" fmla="*/ 38 h 70"/>
                <a:gd name="T6" fmla="*/ 50 w 92"/>
                <a:gd name="T7" fmla="*/ 41 h 70"/>
                <a:gd name="T8" fmla="*/ 86 w 92"/>
                <a:gd name="T9" fmla="*/ 12 h 70"/>
                <a:gd name="T10" fmla="*/ 89 w 92"/>
                <a:gd name="T11" fmla="*/ 20 h 70"/>
                <a:gd name="T12" fmla="*/ 87 w 92"/>
                <a:gd name="T13" fmla="*/ 26 h 70"/>
                <a:gd name="T14" fmla="*/ 91 w 92"/>
                <a:gd name="T15" fmla="*/ 30 h 70"/>
                <a:gd name="T16" fmla="*/ 91 w 92"/>
                <a:gd name="T17" fmla="*/ 32 h 70"/>
                <a:gd name="T18" fmla="*/ 86 w 92"/>
                <a:gd name="T19" fmla="*/ 37 h 70"/>
                <a:gd name="T20" fmla="*/ 88 w 92"/>
                <a:gd name="T21" fmla="*/ 41 h 70"/>
                <a:gd name="T22" fmla="*/ 87 w 92"/>
                <a:gd name="T23" fmla="*/ 46 h 70"/>
                <a:gd name="T24" fmla="*/ 84 w 92"/>
                <a:gd name="T25" fmla="*/ 49 h 70"/>
                <a:gd name="T26" fmla="*/ 79 w 92"/>
                <a:gd name="T27" fmla="*/ 50 h 70"/>
                <a:gd name="T28" fmla="*/ 84 w 92"/>
                <a:gd name="T29" fmla="*/ 56 h 70"/>
                <a:gd name="T30" fmla="*/ 88 w 92"/>
                <a:gd name="T31" fmla="*/ 61 h 70"/>
                <a:gd name="T32" fmla="*/ 87 w 92"/>
                <a:gd name="T33" fmla="*/ 69 h 70"/>
                <a:gd name="T34" fmla="*/ 81 w 92"/>
                <a:gd name="T35" fmla="*/ 64 h 70"/>
                <a:gd name="T36" fmla="*/ 78 w 92"/>
                <a:gd name="T37" fmla="*/ 62 h 70"/>
                <a:gd name="T38" fmla="*/ 62 w 92"/>
                <a:gd name="T39" fmla="*/ 63 h 70"/>
                <a:gd name="T40" fmla="*/ 59 w 92"/>
                <a:gd name="T41" fmla="*/ 64 h 70"/>
                <a:gd name="T42" fmla="*/ 51 w 92"/>
                <a:gd name="T43" fmla="*/ 65 h 70"/>
                <a:gd name="T44" fmla="*/ 39 w 92"/>
                <a:gd name="T45" fmla="*/ 62 h 70"/>
                <a:gd name="T46" fmla="*/ 31 w 92"/>
                <a:gd name="T47" fmla="*/ 61 h 70"/>
                <a:gd name="T48" fmla="*/ 24 w 92"/>
                <a:gd name="T49" fmla="*/ 63 h 70"/>
                <a:gd name="T50" fmla="*/ 21 w 92"/>
                <a:gd name="T51" fmla="*/ 68 h 70"/>
                <a:gd name="T52" fmla="*/ 16 w 92"/>
                <a:gd name="T53" fmla="*/ 65 h 70"/>
                <a:gd name="T54" fmla="*/ 9 w 92"/>
                <a:gd name="T55" fmla="*/ 61 h 70"/>
                <a:gd name="T56" fmla="*/ 0 w 92"/>
                <a:gd name="T57" fmla="*/ 57 h 70"/>
                <a:gd name="T58" fmla="*/ 3 w 92"/>
                <a:gd name="T59" fmla="*/ 49 h 70"/>
                <a:gd name="T60" fmla="*/ 8 w 92"/>
                <a:gd name="T61" fmla="*/ 48 h 70"/>
                <a:gd name="T62" fmla="*/ 16 w 92"/>
                <a:gd name="T63" fmla="*/ 50 h 70"/>
                <a:gd name="T64" fmla="*/ 26 w 92"/>
                <a:gd name="T65" fmla="*/ 51 h 70"/>
                <a:gd name="T66" fmla="*/ 50 w 92"/>
                <a:gd name="T67" fmla="*/ 55 h 70"/>
                <a:gd name="T68" fmla="*/ 56 w 92"/>
                <a:gd name="T69" fmla="*/ 55 h 70"/>
                <a:gd name="T70" fmla="*/ 58 w 92"/>
                <a:gd name="T71" fmla="*/ 53 h 70"/>
                <a:gd name="T72" fmla="*/ 66 w 92"/>
                <a:gd name="T73" fmla="*/ 51 h 70"/>
                <a:gd name="T74" fmla="*/ 68 w 92"/>
                <a:gd name="T75" fmla="*/ 49 h 70"/>
                <a:gd name="T76" fmla="*/ 65 w 92"/>
                <a:gd name="T77" fmla="*/ 45 h 70"/>
                <a:gd name="T78" fmla="*/ 53 w 92"/>
                <a:gd name="T79" fmla="*/ 34 h 70"/>
                <a:gd name="T80" fmla="*/ 55 w 92"/>
                <a:gd name="T81" fmla="*/ 28 h 70"/>
                <a:gd name="T82" fmla="*/ 57 w 92"/>
                <a:gd name="T83" fmla="*/ 22 h 70"/>
                <a:gd name="T84" fmla="*/ 46 w 92"/>
                <a:gd name="T85" fmla="*/ 16 h 70"/>
                <a:gd name="T86" fmla="*/ 35 w 92"/>
                <a:gd name="T87" fmla="*/ 14 h 70"/>
                <a:gd name="T88" fmla="*/ 35 w 92"/>
                <a:gd name="T89" fmla="*/ 10 h 70"/>
                <a:gd name="T90" fmla="*/ 40 w 92"/>
                <a:gd name="T91" fmla="*/ 7 h 70"/>
                <a:gd name="T92" fmla="*/ 51 w 92"/>
                <a:gd name="T93" fmla="*/ 5 h 70"/>
                <a:gd name="T94" fmla="*/ 65 w 92"/>
                <a:gd name="T95" fmla="*/ 9 h 70"/>
                <a:gd name="T96" fmla="*/ 81 w 92"/>
                <a:gd name="T97" fmla="*/ 12 h 70"/>
                <a:gd name="T98" fmla="*/ 86 w 92"/>
                <a:gd name="T99" fmla="*/ 12 h 70"/>
                <a:gd name="T100" fmla="*/ 59 w 92"/>
                <a:gd name="T101" fmla="*/ 2 h 70"/>
                <a:gd name="T102" fmla="*/ 56 w 92"/>
                <a:gd name="T103" fmla="*/ 3 h 70"/>
                <a:gd name="T104" fmla="*/ 51 w 92"/>
                <a:gd name="T105" fmla="*/ 2 h 70"/>
                <a:gd name="T106" fmla="*/ 49 w 92"/>
                <a:gd name="T107" fmla="*/ 0 h 70"/>
                <a:gd name="T108" fmla="*/ 52 w 92"/>
                <a:gd name="T109" fmla="*/ 0 h 70"/>
                <a:gd name="T110" fmla="*/ 58 w 92"/>
                <a:gd name="T11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 h="70">
                  <a:moveTo>
                    <a:pt x="54" y="44"/>
                  </a:moveTo>
                  <a:lnTo>
                    <a:pt x="53" y="46"/>
                  </a:lnTo>
                  <a:lnTo>
                    <a:pt x="45" y="44"/>
                  </a:lnTo>
                  <a:lnTo>
                    <a:pt x="39" y="40"/>
                  </a:lnTo>
                  <a:lnTo>
                    <a:pt x="39" y="38"/>
                  </a:lnTo>
                  <a:lnTo>
                    <a:pt x="42" y="38"/>
                  </a:lnTo>
                  <a:lnTo>
                    <a:pt x="45" y="39"/>
                  </a:lnTo>
                  <a:lnTo>
                    <a:pt x="50" y="41"/>
                  </a:lnTo>
                  <a:lnTo>
                    <a:pt x="54" y="44"/>
                  </a:lnTo>
                  <a:close/>
                  <a:moveTo>
                    <a:pt x="86" y="12"/>
                  </a:moveTo>
                  <a:lnTo>
                    <a:pt x="87" y="13"/>
                  </a:lnTo>
                  <a:lnTo>
                    <a:pt x="89" y="20"/>
                  </a:lnTo>
                  <a:lnTo>
                    <a:pt x="89" y="22"/>
                  </a:lnTo>
                  <a:lnTo>
                    <a:pt x="87" y="26"/>
                  </a:lnTo>
                  <a:lnTo>
                    <a:pt x="87" y="27"/>
                  </a:lnTo>
                  <a:lnTo>
                    <a:pt x="91" y="30"/>
                  </a:lnTo>
                  <a:lnTo>
                    <a:pt x="91" y="31"/>
                  </a:lnTo>
                  <a:lnTo>
                    <a:pt x="91" y="32"/>
                  </a:lnTo>
                  <a:lnTo>
                    <a:pt x="87" y="35"/>
                  </a:lnTo>
                  <a:lnTo>
                    <a:pt x="86" y="37"/>
                  </a:lnTo>
                  <a:lnTo>
                    <a:pt x="86" y="39"/>
                  </a:lnTo>
                  <a:lnTo>
                    <a:pt x="88" y="41"/>
                  </a:lnTo>
                  <a:lnTo>
                    <a:pt x="88" y="43"/>
                  </a:lnTo>
                  <a:lnTo>
                    <a:pt x="87" y="46"/>
                  </a:lnTo>
                  <a:lnTo>
                    <a:pt x="85" y="48"/>
                  </a:lnTo>
                  <a:lnTo>
                    <a:pt x="84" y="49"/>
                  </a:lnTo>
                  <a:lnTo>
                    <a:pt x="80" y="49"/>
                  </a:lnTo>
                  <a:lnTo>
                    <a:pt x="79" y="50"/>
                  </a:lnTo>
                  <a:lnTo>
                    <a:pt x="81" y="53"/>
                  </a:lnTo>
                  <a:lnTo>
                    <a:pt x="84" y="56"/>
                  </a:lnTo>
                  <a:lnTo>
                    <a:pt x="87" y="59"/>
                  </a:lnTo>
                  <a:lnTo>
                    <a:pt x="88" y="61"/>
                  </a:lnTo>
                  <a:lnTo>
                    <a:pt x="87" y="63"/>
                  </a:lnTo>
                  <a:lnTo>
                    <a:pt x="87" y="69"/>
                  </a:lnTo>
                  <a:lnTo>
                    <a:pt x="84" y="66"/>
                  </a:lnTo>
                  <a:lnTo>
                    <a:pt x="81" y="64"/>
                  </a:lnTo>
                  <a:lnTo>
                    <a:pt x="79" y="63"/>
                  </a:lnTo>
                  <a:lnTo>
                    <a:pt x="78" y="62"/>
                  </a:lnTo>
                  <a:lnTo>
                    <a:pt x="63" y="63"/>
                  </a:lnTo>
                  <a:lnTo>
                    <a:pt x="62" y="63"/>
                  </a:lnTo>
                  <a:lnTo>
                    <a:pt x="60" y="64"/>
                  </a:lnTo>
                  <a:lnTo>
                    <a:pt x="59" y="64"/>
                  </a:lnTo>
                  <a:lnTo>
                    <a:pt x="55" y="65"/>
                  </a:lnTo>
                  <a:lnTo>
                    <a:pt x="51" y="65"/>
                  </a:lnTo>
                  <a:lnTo>
                    <a:pt x="42" y="63"/>
                  </a:lnTo>
                  <a:lnTo>
                    <a:pt x="39" y="62"/>
                  </a:lnTo>
                  <a:lnTo>
                    <a:pt x="35" y="61"/>
                  </a:lnTo>
                  <a:lnTo>
                    <a:pt x="31" y="61"/>
                  </a:lnTo>
                  <a:lnTo>
                    <a:pt x="27" y="62"/>
                  </a:lnTo>
                  <a:lnTo>
                    <a:pt x="24" y="63"/>
                  </a:lnTo>
                  <a:lnTo>
                    <a:pt x="21" y="66"/>
                  </a:lnTo>
                  <a:lnTo>
                    <a:pt x="21" y="68"/>
                  </a:lnTo>
                  <a:lnTo>
                    <a:pt x="19" y="69"/>
                  </a:lnTo>
                  <a:lnTo>
                    <a:pt x="16" y="65"/>
                  </a:lnTo>
                  <a:lnTo>
                    <a:pt x="13" y="63"/>
                  </a:lnTo>
                  <a:lnTo>
                    <a:pt x="9" y="61"/>
                  </a:lnTo>
                  <a:lnTo>
                    <a:pt x="2" y="59"/>
                  </a:lnTo>
                  <a:lnTo>
                    <a:pt x="0" y="57"/>
                  </a:lnTo>
                  <a:lnTo>
                    <a:pt x="0" y="55"/>
                  </a:lnTo>
                  <a:lnTo>
                    <a:pt x="3" y="49"/>
                  </a:lnTo>
                  <a:lnTo>
                    <a:pt x="6" y="48"/>
                  </a:lnTo>
                  <a:lnTo>
                    <a:pt x="8" y="48"/>
                  </a:lnTo>
                  <a:lnTo>
                    <a:pt x="12" y="49"/>
                  </a:lnTo>
                  <a:lnTo>
                    <a:pt x="16" y="50"/>
                  </a:lnTo>
                  <a:lnTo>
                    <a:pt x="19" y="50"/>
                  </a:lnTo>
                  <a:lnTo>
                    <a:pt x="26" y="51"/>
                  </a:lnTo>
                  <a:lnTo>
                    <a:pt x="29" y="52"/>
                  </a:lnTo>
                  <a:lnTo>
                    <a:pt x="50" y="55"/>
                  </a:lnTo>
                  <a:lnTo>
                    <a:pt x="54" y="55"/>
                  </a:lnTo>
                  <a:lnTo>
                    <a:pt x="56" y="55"/>
                  </a:lnTo>
                  <a:lnTo>
                    <a:pt x="57" y="54"/>
                  </a:lnTo>
                  <a:lnTo>
                    <a:pt x="58" y="53"/>
                  </a:lnTo>
                  <a:lnTo>
                    <a:pt x="60" y="52"/>
                  </a:lnTo>
                  <a:lnTo>
                    <a:pt x="66" y="51"/>
                  </a:lnTo>
                  <a:lnTo>
                    <a:pt x="67" y="50"/>
                  </a:lnTo>
                  <a:lnTo>
                    <a:pt x="68" y="49"/>
                  </a:lnTo>
                  <a:lnTo>
                    <a:pt x="68" y="48"/>
                  </a:lnTo>
                  <a:lnTo>
                    <a:pt x="65" y="45"/>
                  </a:lnTo>
                  <a:lnTo>
                    <a:pt x="58" y="40"/>
                  </a:lnTo>
                  <a:lnTo>
                    <a:pt x="53" y="34"/>
                  </a:lnTo>
                  <a:lnTo>
                    <a:pt x="56" y="32"/>
                  </a:lnTo>
                  <a:lnTo>
                    <a:pt x="55" y="28"/>
                  </a:lnTo>
                  <a:lnTo>
                    <a:pt x="56" y="25"/>
                  </a:lnTo>
                  <a:lnTo>
                    <a:pt x="57" y="22"/>
                  </a:lnTo>
                  <a:lnTo>
                    <a:pt x="52" y="19"/>
                  </a:lnTo>
                  <a:lnTo>
                    <a:pt x="46" y="16"/>
                  </a:lnTo>
                  <a:lnTo>
                    <a:pt x="37" y="15"/>
                  </a:lnTo>
                  <a:lnTo>
                    <a:pt x="35" y="14"/>
                  </a:lnTo>
                  <a:lnTo>
                    <a:pt x="34" y="12"/>
                  </a:lnTo>
                  <a:lnTo>
                    <a:pt x="35" y="10"/>
                  </a:lnTo>
                  <a:lnTo>
                    <a:pt x="37" y="8"/>
                  </a:lnTo>
                  <a:lnTo>
                    <a:pt x="40" y="7"/>
                  </a:lnTo>
                  <a:lnTo>
                    <a:pt x="43" y="6"/>
                  </a:lnTo>
                  <a:lnTo>
                    <a:pt x="51" y="5"/>
                  </a:lnTo>
                  <a:lnTo>
                    <a:pt x="59" y="6"/>
                  </a:lnTo>
                  <a:lnTo>
                    <a:pt x="65" y="9"/>
                  </a:lnTo>
                  <a:lnTo>
                    <a:pt x="72" y="11"/>
                  </a:lnTo>
                  <a:lnTo>
                    <a:pt x="81" y="12"/>
                  </a:lnTo>
                  <a:lnTo>
                    <a:pt x="85" y="13"/>
                  </a:lnTo>
                  <a:lnTo>
                    <a:pt x="86" y="12"/>
                  </a:lnTo>
                  <a:close/>
                  <a:moveTo>
                    <a:pt x="58" y="2"/>
                  </a:moveTo>
                  <a:lnTo>
                    <a:pt x="59" y="2"/>
                  </a:lnTo>
                  <a:lnTo>
                    <a:pt x="58" y="3"/>
                  </a:lnTo>
                  <a:lnTo>
                    <a:pt x="56" y="3"/>
                  </a:lnTo>
                  <a:lnTo>
                    <a:pt x="52" y="2"/>
                  </a:lnTo>
                  <a:lnTo>
                    <a:pt x="51" y="2"/>
                  </a:lnTo>
                  <a:lnTo>
                    <a:pt x="51" y="2"/>
                  </a:lnTo>
                  <a:lnTo>
                    <a:pt x="49" y="0"/>
                  </a:lnTo>
                  <a:lnTo>
                    <a:pt x="50" y="0"/>
                  </a:lnTo>
                  <a:lnTo>
                    <a:pt x="52" y="0"/>
                  </a:lnTo>
                  <a:lnTo>
                    <a:pt x="54" y="0"/>
                  </a:lnTo>
                  <a:lnTo>
                    <a:pt x="58"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89" name="Freeform 1437">
              <a:extLst>
                <a:ext uri="{FF2B5EF4-FFF2-40B4-BE49-F238E27FC236}">
                  <a16:creationId xmlns="" xmlns:a16="http://schemas.microsoft.com/office/drawing/2014/main" id="{71F7F029-AE61-9A65-C5C1-3E006C2BAA14}"/>
                </a:ext>
              </a:extLst>
            </p:cNvPr>
            <p:cNvSpPr>
              <a:spLocks noChangeArrowheads="1"/>
            </p:cNvSpPr>
            <p:nvPr/>
          </p:nvSpPr>
          <p:spPr bwMode="auto">
            <a:xfrm>
              <a:off x="5319833" y="9182465"/>
              <a:ext cx="21981" cy="10990"/>
            </a:xfrm>
            <a:custGeom>
              <a:avLst/>
              <a:gdLst>
                <a:gd name="T0" fmla="*/ 15 w 16"/>
                <a:gd name="T1" fmla="*/ 6 h 9"/>
                <a:gd name="T2" fmla="*/ 14 w 16"/>
                <a:gd name="T3" fmla="*/ 8 h 9"/>
                <a:gd name="T4" fmla="*/ 6 w 16"/>
                <a:gd name="T5" fmla="*/ 6 h 9"/>
                <a:gd name="T6" fmla="*/ 0 w 16"/>
                <a:gd name="T7" fmla="*/ 2 h 9"/>
                <a:gd name="T8" fmla="*/ 0 w 16"/>
                <a:gd name="T9" fmla="*/ 0 h 9"/>
                <a:gd name="T10" fmla="*/ 3 w 16"/>
                <a:gd name="T11" fmla="*/ 0 h 9"/>
                <a:gd name="T12" fmla="*/ 6 w 16"/>
                <a:gd name="T13" fmla="*/ 1 h 9"/>
                <a:gd name="T14" fmla="*/ 11 w 16"/>
                <a:gd name="T15" fmla="*/ 3 h 9"/>
                <a:gd name="T16" fmla="*/ 15 w 16"/>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5" y="6"/>
                  </a:moveTo>
                  <a:lnTo>
                    <a:pt x="14" y="8"/>
                  </a:lnTo>
                  <a:lnTo>
                    <a:pt x="6" y="6"/>
                  </a:lnTo>
                  <a:lnTo>
                    <a:pt x="0" y="2"/>
                  </a:lnTo>
                  <a:lnTo>
                    <a:pt x="0" y="0"/>
                  </a:lnTo>
                  <a:lnTo>
                    <a:pt x="3" y="0"/>
                  </a:lnTo>
                  <a:lnTo>
                    <a:pt x="6" y="1"/>
                  </a:lnTo>
                  <a:lnTo>
                    <a:pt x="11" y="3"/>
                  </a:lnTo>
                  <a:lnTo>
                    <a:pt x="1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0" name="Freeform 1439">
              <a:extLst>
                <a:ext uri="{FF2B5EF4-FFF2-40B4-BE49-F238E27FC236}">
                  <a16:creationId xmlns="" xmlns:a16="http://schemas.microsoft.com/office/drawing/2014/main" id="{A7609E45-877B-1416-A6D2-8115BD8966F0}"/>
                </a:ext>
              </a:extLst>
            </p:cNvPr>
            <p:cNvSpPr>
              <a:spLocks noChangeArrowheads="1"/>
            </p:cNvSpPr>
            <p:nvPr/>
          </p:nvSpPr>
          <p:spPr bwMode="auto">
            <a:xfrm>
              <a:off x="5330824" y="9133010"/>
              <a:ext cx="10990" cy="5493"/>
            </a:xfrm>
            <a:custGeom>
              <a:avLst/>
              <a:gdLst>
                <a:gd name="T0" fmla="*/ 9 w 11"/>
                <a:gd name="T1" fmla="*/ 2 h 4"/>
                <a:gd name="T2" fmla="*/ 10 w 11"/>
                <a:gd name="T3" fmla="*/ 2 h 4"/>
                <a:gd name="T4" fmla="*/ 9 w 11"/>
                <a:gd name="T5" fmla="*/ 3 h 4"/>
                <a:gd name="T6" fmla="*/ 7 w 11"/>
                <a:gd name="T7" fmla="*/ 3 h 4"/>
                <a:gd name="T8" fmla="*/ 3 w 11"/>
                <a:gd name="T9" fmla="*/ 2 h 4"/>
                <a:gd name="T10" fmla="*/ 2 w 11"/>
                <a:gd name="T11" fmla="*/ 2 h 4"/>
                <a:gd name="T12" fmla="*/ 2 w 11"/>
                <a:gd name="T13" fmla="*/ 2 h 4"/>
                <a:gd name="T14" fmla="*/ 0 w 11"/>
                <a:gd name="T15" fmla="*/ 0 h 4"/>
                <a:gd name="T16" fmla="*/ 1 w 11"/>
                <a:gd name="T17" fmla="*/ 0 h 4"/>
                <a:gd name="T18" fmla="*/ 3 w 11"/>
                <a:gd name="T19" fmla="*/ 0 h 4"/>
                <a:gd name="T20" fmla="*/ 5 w 11"/>
                <a:gd name="T21" fmla="*/ 0 h 4"/>
                <a:gd name="T22" fmla="*/ 9 w 11"/>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9" y="2"/>
                  </a:moveTo>
                  <a:lnTo>
                    <a:pt x="10" y="2"/>
                  </a:lnTo>
                  <a:lnTo>
                    <a:pt x="9" y="3"/>
                  </a:lnTo>
                  <a:lnTo>
                    <a:pt x="7" y="3"/>
                  </a:lnTo>
                  <a:lnTo>
                    <a:pt x="3" y="2"/>
                  </a:lnTo>
                  <a:lnTo>
                    <a:pt x="2" y="2"/>
                  </a:lnTo>
                  <a:lnTo>
                    <a:pt x="2" y="2"/>
                  </a:lnTo>
                  <a:lnTo>
                    <a:pt x="0" y="0"/>
                  </a:lnTo>
                  <a:lnTo>
                    <a:pt x="1" y="0"/>
                  </a:lnTo>
                  <a:lnTo>
                    <a:pt x="3" y="0"/>
                  </a:lnTo>
                  <a:lnTo>
                    <a:pt x="5" y="0"/>
                  </a:lnTo>
                  <a:lnTo>
                    <a:pt x="9"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1" name="Freeform 1440">
              <a:extLst>
                <a:ext uri="{FF2B5EF4-FFF2-40B4-BE49-F238E27FC236}">
                  <a16:creationId xmlns="" xmlns:a16="http://schemas.microsoft.com/office/drawing/2014/main" id="{D8A4F358-8043-6345-695A-38364A8B2106}"/>
                </a:ext>
              </a:extLst>
            </p:cNvPr>
            <p:cNvSpPr>
              <a:spLocks noChangeArrowheads="1"/>
            </p:cNvSpPr>
            <p:nvPr/>
          </p:nvSpPr>
          <p:spPr bwMode="auto">
            <a:xfrm>
              <a:off x="5116513" y="9198952"/>
              <a:ext cx="87923" cy="32971"/>
            </a:xfrm>
            <a:custGeom>
              <a:avLst/>
              <a:gdLst>
                <a:gd name="T0" fmla="*/ 35 w 70"/>
                <a:gd name="T1" fmla="*/ 3 h 28"/>
                <a:gd name="T2" fmla="*/ 39 w 70"/>
                <a:gd name="T3" fmla="*/ 4 h 28"/>
                <a:gd name="T4" fmla="*/ 43 w 70"/>
                <a:gd name="T5" fmla="*/ 5 h 28"/>
                <a:gd name="T6" fmla="*/ 45 w 70"/>
                <a:gd name="T7" fmla="*/ 5 h 28"/>
                <a:gd name="T8" fmla="*/ 46 w 70"/>
                <a:gd name="T9" fmla="*/ 5 h 28"/>
                <a:gd name="T10" fmla="*/ 50 w 70"/>
                <a:gd name="T11" fmla="*/ 8 h 28"/>
                <a:gd name="T12" fmla="*/ 53 w 70"/>
                <a:gd name="T13" fmla="*/ 9 h 28"/>
                <a:gd name="T14" fmla="*/ 64 w 70"/>
                <a:gd name="T15" fmla="*/ 13 h 28"/>
                <a:gd name="T16" fmla="*/ 68 w 70"/>
                <a:gd name="T17" fmla="*/ 19 h 28"/>
                <a:gd name="T18" fmla="*/ 69 w 70"/>
                <a:gd name="T19" fmla="*/ 21 h 28"/>
                <a:gd name="T20" fmla="*/ 66 w 70"/>
                <a:gd name="T21" fmla="*/ 22 h 28"/>
                <a:gd name="T22" fmla="*/ 62 w 70"/>
                <a:gd name="T23" fmla="*/ 22 h 28"/>
                <a:gd name="T24" fmla="*/ 59 w 70"/>
                <a:gd name="T25" fmla="*/ 22 h 28"/>
                <a:gd name="T26" fmla="*/ 55 w 70"/>
                <a:gd name="T27" fmla="*/ 21 h 28"/>
                <a:gd name="T28" fmla="*/ 54 w 70"/>
                <a:gd name="T29" fmla="*/ 21 h 28"/>
                <a:gd name="T30" fmla="*/ 50 w 70"/>
                <a:gd name="T31" fmla="*/ 20 h 28"/>
                <a:gd name="T32" fmla="*/ 52 w 70"/>
                <a:gd name="T33" fmla="*/ 19 h 28"/>
                <a:gd name="T34" fmla="*/ 50 w 70"/>
                <a:gd name="T35" fmla="*/ 19 h 28"/>
                <a:gd name="T36" fmla="*/ 48 w 70"/>
                <a:gd name="T37" fmla="*/ 19 h 28"/>
                <a:gd name="T38" fmla="*/ 47 w 70"/>
                <a:gd name="T39" fmla="*/ 21 h 28"/>
                <a:gd name="T40" fmla="*/ 45 w 70"/>
                <a:gd name="T41" fmla="*/ 23 h 28"/>
                <a:gd name="T42" fmla="*/ 43 w 70"/>
                <a:gd name="T43" fmla="*/ 23 h 28"/>
                <a:gd name="T44" fmla="*/ 41 w 70"/>
                <a:gd name="T45" fmla="*/ 21 h 28"/>
                <a:gd name="T46" fmla="*/ 39 w 70"/>
                <a:gd name="T47" fmla="*/ 22 h 28"/>
                <a:gd name="T48" fmla="*/ 38 w 70"/>
                <a:gd name="T49" fmla="*/ 23 h 28"/>
                <a:gd name="T50" fmla="*/ 37 w 70"/>
                <a:gd name="T51" fmla="*/ 27 h 28"/>
                <a:gd name="T52" fmla="*/ 35 w 70"/>
                <a:gd name="T53" fmla="*/ 25 h 28"/>
                <a:gd name="T54" fmla="*/ 32 w 70"/>
                <a:gd name="T55" fmla="*/ 24 h 28"/>
                <a:gd name="T56" fmla="*/ 28 w 70"/>
                <a:gd name="T57" fmla="*/ 23 h 28"/>
                <a:gd name="T58" fmla="*/ 22 w 70"/>
                <a:gd name="T59" fmla="*/ 22 h 28"/>
                <a:gd name="T60" fmla="*/ 19 w 70"/>
                <a:gd name="T61" fmla="*/ 22 h 28"/>
                <a:gd name="T62" fmla="*/ 16 w 70"/>
                <a:gd name="T63" fmla="*/ 19 h 28"/>
                <a:gd name="T64" fmla="*/ 15 w 70"/>
                <a:gd name="T65" fmla="*/ 17 h 28"/>
                <a:gd name="T66" fmla="*/ 13 w 70"/>
                <a:gd name="T67" fmla="*/ 16 h 28"/>
                <a:gd name="T68" fmla="*/ 10 w 70"/>
                <a:gd name="T69" fmla="*/ 12 h 28"/>
                <a:gd name="T70" fmla="*/ 9 w 70"/>
                <a:gd name="T71" fmla="*/ 11 h 28"/>
                <a:gd name="T72" fmla="*/ 2 w 70"/>
                <a:gd name="T73" fmla="*/ 11 h 28"/>
                <a:gd name="T74" fmla="*/ 0 w 70"/>
                <a:gd name="T75" fmla="*/ 8 h 28"/>
                <a:gd name="T76" fmla="*/ 1 w 70"/>
                <a:gd name="T77" fmla="*/ 7 h 28"/>
                <a:gd name="T78" fmla="*/ 3 w 70"/>
                <a:gd name="T79" fmla="*/ 4 h 28"/>
                <a:gd name="T80" fmla="*/ 5 w 70"/>
                <a:gd name="T81" fmla="*/ 3 h 28"/>
                <a:gd name="T82" fmla="*/ 8 w 70"/>
                <a:gd name="T83" fmla="*/ 3 h 28"/>
                <a:gd name="T84" fmla="*/ 12 w 70"/>
                <a:gd name="T85" fmla="*/ 2 h 28"/>
                <a:gd name="T86" fmla="*/ 14 w 70"/>
                <a:gd name="T87" fmla="*/ 1 h 28"/>
                <a:gd name="T88" fmla="*/ 16 w 70"/>
                <a:gd name="T89" fmla="*/ 0 h 28"/>
                <a:gd name="T90" fmla="*/ 29 w 70"/>
                <a:gd name="T91" fmla="*/ 2 h 28"/>
                <a:gd name="T92" fmla="*/ 32 w 70"/>
                <a:gd name="T93" fmla="*/ 2 h 28"/>
                <a:gd name="T94" fmla="*/ 35 w 70"/>
                <a:gd name="T9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28">
                  <a:moveTo>
                    <a:pt x="35" y="3"/>
                  </a:moveTo>
                  <a:lnTo>
                    <a:pt x="39" y="4"/>
                  </a:lnTo>
                  <a:lnTo>
                    <a:pt x="43" y="5"/>
                  </a:lnTo>
                  <a:lnTo>
                    <a:pt x="45" y="5"/>
                  </a:lnTo>
                  <a:lnTo>
                    <a:pt x="46" y="5"/>
                  </a:lnTo>
                  <a:lnTo>
                    <a:pt x="50" y="8"/>
                  </a:lnTo>
                  <a:lnTo>
                    <a:pt x="53" y="9"/>
                  </a:lnTo>
                  <a:lnTo>
                    <a:pt x="64" y="13"/>
                  </a:lnTo>
                  <a:lnTo>
                    <a:pt x="68" y="19"/>
                  </a:lnTo>
                  <a:lnTo>
                    <a:pt x="69" y="21"/>
                  </a:lnTo>
                  <a:lnTo>
                    <a:pt x="66" y="22"/>
                  </a:lnTo>
                  <a:lnTo>
                    <a:pt x="62" y="22"/>
                  </a:lnTo>
                  <a:lnTo>
                    <a:pt x="59" y="22"/>
                  </a:lnTo>
                  <a:lnTo>
                    <a:pt x="55" y="21"/>
                  </a:lnTo>
                  <a:lnTo>
                    <a:pt x="54" y="21"/>
                  </a:lnTo>
                  <a:lnTo>
                    <a:pt x="50" y="20"/>
                  </a:lnTo>
                  <a:lnTo>
                    <a:pt x="52" y="19"/>
                  </a:lnTo>
                  <a:lnTo>
                    <a:pt x="50" y="19"/>
                  </a:lnTo>
                  <a:lnTo>
                    <a:pt x="48" y="19"/>
                  </a:lnTo>
                  <a:lnTo>
                    <a:pt x="47" y="21"/>
                  </a:lnTo>
                  <a:lnTo>
                    <a:pt x="45" y="23"/>
                  </a:lnTo>
                  <a:lnTo>
                    <a:pt x="43" y="23"/>
                  </a:lnTo>
                  <a:lnTo>
                    <a:pt x="41" y="21"/>
                  </a:lnTo>
                  <a:lnTo>
                    <a:pt x="39" y="22"/>
                  </a:lnTo>
                  <a:lnTo>
                    <a:pt x="38" y="23"/>
                  </a:lnTo>
                  <a:lnTo>
                    <a:pt x="37" y="27"/>
                  </a:lnTo>
                  <a:lnTo>
                    <a:pt x="35" y="25"/>
                  </a:lnTo>
                  <a:lnTo>
                    <a:pt x="32" y="24"/>
                  </a:lnTo>
                  <a:lnTo>
                    <a:pt x="28" y="23"/>
                  </a:lnTo>
                  <a:lnTo>
                    <a:pt x="22" y="22"/>
                  </a:lnTo>
                  <a:lnTo>
                    <a:pt x="19" y="22"/>
                  </a:lnTo>
                  <a:lnTo>
                    <a:pt x="16" y="19"/>
                  </a:lnTo>
                  <a:lnTo>
                    <a:pt x="15" y="17"/>
                  </a:lnTo>
                  <a:lnTo>
                    <a:pt x="13" y="16"/>
                  </a:lnTo>
                  <a:lnTo>
                    <a:pt x="10" y="12"/>
                  </a:lnTo>
                  <a:lnTo>
                    <a:pt x="9" y="11"/>
                  </a:lnTo>
                  <a:lnTo>
                    <a:pt x="2" y="11"/>
                  </a:lnTo>
                  <a:lnTo>
                    <a:pt x="0" y="8"/>
                  </a:lnTo>
                  <a:lnTo>
                    <a:pt x="1" y="7"/>
                  </a:lnTo>
                  <a:lnTo>
                    <a:pt x="3" y="4"/>
                  </a:lnTo>
                  <a:lnTo>
                    <a:pt x="5" y="3"/>
                  </a:lnTo>
                  <a:lnTo>
                    <a:pt x="8" y="3"/>
                  </a:lnTo>
                  <a:lnTo>
                    <a:pt x="12" y="2"/>
                  </a:lnTo>
                  <a:lnTo>
                    <a:pt x="14" y="1"/>
                  </a:lnTo>
                  <a:lnTo>
                    <a:pt x="16" y="0"/>
                  </a:lnTo>
                  <a:lnTo>
                    <a:pt x="29" y="2"/>
                  </a:lnTo>
                  <a:lnTo>
                    <a:pt x="32" y="2"/>
                  </a:lnTo>
                  <a:lnTo>
                    <a:pt x="35" y="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2" name="Freeform 1442">
              <a:extLst>
                <a:ext uri="{FF2B5EF4-FFF2-40B4-BE49-F238E27FC236}">
                  <a16:creationId xmlns="" xmlns:a16="http://schemas.microsoft.com/office/drawing/2014/main" id="{933FB1A3-147F-FFEF-F409-D3334410F1F4}"/>
                </a:ext>
              </a:extLst>
            </p:cNvPr>
            <p:cNvSpPr>
              <a:spLocks noChangeArrowheads="1"/>
            </p:cNvSpPr>
            <p:nvPr/>
          </p:nvSpPr>
          <p:spPr bwMode="auto">
            <a:xfrm>
              <a:off x="5737468" y="9248407"/>
              <a:ext cx="10990" cy="10990"/>
            </a:xfrm>
            <a:custGeom>
              <a:avLst/>
              <a:gdLst>
                <a:gd name="T0" fmla="*/ 10 w 11"/>
                <a:gd name="T1" fmla="*/ 10 h 11"/>
                <a:gd name="T2" fmla="*/ 8 w 11"/>
                <a:gd name="T3" fmla="*/ 10 h 11"/>
                <a:gd name="T4" fmla="*/ 7 w 11"/>
                <a:gd name="T5" fmla="*/ 9 h 11"/>
                <a:gd name="T6" fmla="*/ 8 w 11"/>
                <a:gd name="T7" fmla="*/ 7 h 11"/>
                <a:gd name="T8" fmla="*/ 9 w 11"/>
                <a:gd name="T9" fmla="*/ 6 h 11"/>
                <a:gd name="T10" fmla="*/ 10 w 11"/>
                <a:gd name="T11" fmla="*/ 8 h 11"/>
                <a:gd name="T12" fmla="*/ 10 w 11"/>
                <a:gd name="T13" fmla="*/ 10 h 11"/>
                <a:gd name="T14" fmla="*/ 7 w 11"/>
                <a:gd name="T15" fmla="*/ 5 h 11"/>
                <a:gd name="T16" fmla="*/ 6 w 11"/>
                <a:gd name="T17" fmla="*/ 6 h 11"/>
                <a:gd name="T18" fmla="*/ 5 w 11"/>
                <a:gd name="T19" fmla="*/ 4 h 11"/>
                <a:gd name="T20" fmla="*/ 2 w 11"/>
                <a:gd name="T21" fmla="*/ 3 h 11"/>
                <a:gd name="T22" fmla="*/ 0 w 11"/>
                <a:gd name="T23" fmla="*/ 2 h 11"/>
                <a:gd name="T24" fmla="*/ 0 w 11"/>
                <a:gd name="T25" fmla="*/ 1 h 11"/>
                <a:gd name="T26" fmla="*/ 0 w 11"/>
                <a:gd name="T27" fmla="*/ 1 h 11"/>
                <a:gd name="T28" fmla="*/ 0 w 11"/>
                <a:gd name="T29" fmla="*/ 0 h 11"/>
                <a:gd name="T30" fmla="*/ 2 w 11"/>
                <a:gd name="T31" fmla="*/ 0 h 11"/>
                <a:gd name="T32" fmla="*/ 4 w 11"/>
                <a:gd name="T33" fmla="*/ 1 h 11"/>
                <a:gd name="T34" fmla="*/ 5 w 11"/>
                <a:gd name="T35" fmla="*/ 4 h 11"/>
                <a:gd name="T36" fmla="*/ 6 w 11"/>
                <a:gd name="T37" fmla="*/ 5 h 11"/>
                <a:gd name="T38" fmla="*/ 7 w 11"/>
                <a:gd name="T3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10"/>
                  </a:moveTo>
                  <a:lnTo>
                    <a:pt x="8" y="10"/>
                  </a:lnTo>
                  <a:lnTo>
                    <a:pt x="7" y="9"/>
                  </a:lnTo>
                  <a:lnTo>
                    <a:pt x="8" y="7"/>
                  </a:lnTo>
                  <a:lnTo>
                    <a:pt x="9" y="6"/>
                  </a:lnTo>
                  <a:lnTo>
                    <a:pt x="10" y="8"/>
                  </a:lnTo>
                  <a:lnTo>
                    <a:pt x="10" y="10"/>
                  </a:lnTo>
                  <a:close/>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3" name="Freeform 1443">
              <a:extLst>
                <a:ext uri="{FF2B5EF4-FFF2-40B4-BE49-F238E27FC236}">
                  <a16:creationId xmlns="" xmlns:a16="http://schemas.microsoft.com/office/drawing/2014/main" id="{8234DC8E-9152-6DB0-B79A-5561EDEAE0ED}"/>
                </a:ext>
              </a:extLst>
            </p:cNvPr>
            <p:cNvSpPr>
              <a:spLocks noChangeArrowheads="1"/>
            </p:cNvSpPr>
            <p:nvPr/>
          </p:nvSpPr>
          <p:spPr bwMode="auto">
            <a:xfrm>
              <a:off x="5742965" y="9253904"/>
              <a:ext cx="5493" cy="5493"/>
            </a:xfrm>
            <a:custGeom>
              <a:avLst/>
              <a:gdLst>
                <a:gd name="T0" fmla="*/ 3 w 4"/>
                <a:gd name="T1" fmla="*/ 4 h 5"/>
                <a:gd name="T2" fmla="*/ 1 w 4"/>
                <a:gd name="T3" fmla="*/ 4 h 5"/>
                <a:gd name="T4" fmla="*/ 0 w 4"/>
                <a:gd name="T5" fmla="*/ 3 h 5"/>
                <a:gd name="T6" fmla="*/ 1 w 4"/>
                <a:gd name="T7" fmla="*/ 1 h 5"/>
                <a:gd name="T8" fmla="*/ 2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1" y="4"/>
                  </a:lnTo>
                  <a:lnTo>
                    <a:pt x="0" y="3"/>
                  </a:lnTo>
                  <a:lnTo>
                    <a:pt x="1" y="1"/>
                  </a:lnTo>
                  <a:lnTo>
                    <a:pt x="2"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4" name="Freeform 1444">
              <a:extLst>
                <a:ext uri="{FF2B5EF4-FFF2-40B4-BE49-F238E27FC236}">
                  <a16:creationId xmlns="" xmlns:a16="http://schemas.microsoft.com/office/drawing/2014/main" id="{0736169D-69E4-B292-C66D-A690C88A4A37}"/>
                </a:ext>
              </a:extLst>
            </p:cNvPr>
            <p:cNvSpPr>
              <a:spLocks noChangeArrowheads="1"/>
            </p:cNvSpPr>
            <p:nvPr/>
          </p:nvSpPr>
          <p:spPr bwMode="auto">
            <a:xfrm>
              <a:off x="5737468" y="9248407"/>
              <a:ext cx="10990" cy="10990"/>
            </a:xfrm>
            <a:custGeom>
              <a:avLst/>
              <a:gdLst>
                <a:gd name="T0" fmla="*/ 7 w 8"/>
                <a:gd name="T1" fmla="*/ 5 h 7"/>
                <a:gd name="T2" fmla="*/ 6 w 8"/>
                <a:gd name="T3" fmla="*/ 6 h 7"/>
                <a:gd name="T4" fmla="*/ 5 w 8"/>
                <a:gd name="T5" fmla="*/ 4 h 7"/>
                <a:gd name="T6" fmla="*/ 2 w 8"/>
                <a:gd name="T7" fmla="*/ 3 h 7"/>
                <a:gd name="T8" fmla="*/ 0 w 8"/>
                <a:gd name="T9" fmla="*/ 2 h 7"/>
                <a:gd name="T10" fmla="*/ 0 w 8"/>
                <a:gd name="T11" fmla="*/ 1 h 7"/>
                <a:gd name="T12" fmla="*/ 0 w 8"/>
                <a:gd name="T13" fmla="*/ 1 h 7"/>
                <a:gd name="T14" fmla="*/ 0 w 8"/>
                <a:gd name="T15" fmla="*/ 0 h 7"/>
                <a:gd name="T16" fmla="*/ 2 w 8"/>
                <a:gd name="T17" fmla="*/ 0 h 7"/>
                <a:gd name="T18" fmla="*/ 4 w 8"/>
                <a:gd name="T19" fmla="*/ 1 h 7"/>
                <a:gd name="T20" fmla="*/ 5 w 8"/>
                <a:gd name="T21" fmla="*/ 4 h 7"/>
                <a:gd name="T22" fmla="*/ 6 w 8"/>
                <a:gd name="T23" fmla="*/ 5 h 7"/>
                <a:gd name="T24" fmla="*/ 7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5"/>
                  </a:moveTo>
                  <a:lnTo>
                    <a:pt x="6" y="6"/>
                  </a:lnTo>
                  <a:lnTo>
                    <a:pt x="5" y="4"/>
                  </a:lnTo>
                  <a:lnTo>
                    <a:pt x="2" y="3"/>
                  </a:lnTo>
                  <a:lnTo>
                    <a:pt x="0" y="2"/>
                  </a:lnTo>
                  <a:lnTo>
                    <a:pt x="0" y="1"/>
                  </a:lnTo>
                  <a:lnTo>
                    <a:pt x="0" y="1"/>
                  </a:lnTo>
                  <a:lnTo>
                    <a:pt x="0" y="0"/>
                  </a:lnTo>
                  <a:lnTo>
                    <a:pt x="2" y="0"/>
                  </a:lnTo>
                  <a:lnTo>
                    <a:pt x="4" y="1"/>
                  </a:lnTo>
                  <a:lnTo>
                    <a:pt x="5" y="4"/>
                  </a:lnTo>
                  <a:lnTo>
                    <a:pt x="6" y="5"/>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5" name="Freeform 1445">
              <a:extLst>
                <a:ext uri="{FF2B5EF4-FFF2-40B4-BE49-F238E27FC236}">
                  <a16:creationId xmlns="" xmlns:a16="http://schemas.microsoft.com/office/drawing/2014/main" id="{EC0AD214-6A08-9427-8C39-87823208A431}"/>
                </a:ext>
              </a:extLst>
            </p:cNvPr>
            <p:cNvSpPr>
              <a:spLocks noChangeArrowheads="1"/>
            </p:cNvSpPr>
            <p:nvPr/>
          </p:nvSpPr>
          <p:spPr bwMode="auto">
            <a:xfrm>
              <a:off x="4995619" y="9149493"/>
              <a:ext cx="65942" cy="21981"/>
            </a:xfrm>
            <a:custGeom>
              <a:avLst/>
              <a:gdLst>
                <a:gd name="T0" fmla="*/ 2 w 55"/>
                <a:gd name="T1" fmla="*/ 14 h 17"/>
                <a:gd name="T2" fmla="*/ 3 w 55"/>
                <a:gd name="T3" fmla="*/ 15 h 17"/>
                <a:gd name="T4" fmla="*/ 4 w 55"/>
                <a:gd name="T5" fmla="*/ 14 h 17"/>
                <a:gd name="T6" fmla="*/ 4 w 55"/>
                <a:gd name="T7" fmla="*/ 13 h 17"/>
                <a:gd name="T8" fmla="*/ 9 w 55"/>
                <a:gd name="T9" fmla="*/ 14 h 17"/>
                <a:gd name="T10" fmla="*/ 10 w 55"/>
                <a:gd name="T11" fmla="*/ 15 h 17"/>
                <a:gd name="T12" fmla="*/ 7 w 55"/>
                <a:gd name="T13" fmla="*/ 15 h 17"/>
                <a:gd name="T14" fmla="*/ 5 w 55"/>
                <a:gd name="T15" fmla="*/ 16 h 17"/>
                <a:gd name="T16" fmla="*/ 4 w 55"/>
                <a:gd name="T17" fmla="*/ 16 h 17"/>
                <a:gd name="T18" fmla="*/ 0 w 55"/>
                <a:gd name="T19" fmla="*/ 16 h 17"/>
                <a:gd name="T20" fmla="*/ 0 w 55"/>
                <a:gd name="T21" fmla="*/ 13 h 17"/>
                <a:gd name="T22" fmla="*/ 1 w 55"/>
                <a:gd name="T23" fmla="*/ 13 h 17"/>
                <a:gd name="T24" fmla="*/ 2 w 55"/>
                <a:gd name="T25" fmla="*/ 14 h 17"/>
                <a:gd name="T26" fmla="*/ 46 w 55"/>
                <a:gd name="T27" fmla="*/ 2 h 17"/>
                <a:gd name="T28" fmla="*/ 46 w 55"/>
                <a:gd name="T29" fmla="*/ 2 h 17"/>
                <a:gd name="T30" fmla="*/ 44 w 55"/>
                <a:gd name="T31" fmla="*/ 2 h 17"/>
                <a:gd name="T32" fmla="*/ 43 w 55"/>
                <a:gd name="T33" fmla="*/ 3 h 17"/>
                <a:gd name="T34" fmla="*/ 42 w 55"/>
                <a:gd name="T35" fmla="*/ 3 h 17"/>
                <a:gd name="T36" fmla="*/ 42 w 55"/>
                <a:gd name="T37" fmla="*/ 2 h 17"/>
                <a:gd name="T38" fmla="*/ 42 w 55"/>
                <a:gd name="T39" fmla="*/ 2 h 17"/>
                <a:gd name="T40" fmla="*/ 43 w 55"/>
                <a:gd name="T41" fmla="*/ 2 h 17"/>
                <a:gd name="T42" fmla="*/ 43 w 55"/>
                <a:gd name="T43" fmla="*/ 2 h 17"/>
                <a:gd name="T44" fmla="*/ 45 w 55"/>
                <a:gd name="T45" fmla="*/ 2 h 17"/>
                <a:gd name="T46" fmla="*/ 46 w 55"/>
                <a:gd name="T47" fmla="*/ 1 h 17"/>
                <a:gd name="T48" fmla="*/ 46 w 55"/>
                <a:gd name="T49" fmla="*/ 2 h 17"/>
                <a:gd name="T50" fmla="*/ 51 w 55"/>
                <a:gd name="T51" fmla="*/ 2 h 17"/>
                <a:gd name="T52" fmla="*/ 49 w 55"/>
                <a:gd name="T53" fmla="*/ 2 h 17"/>
                <a:gd name="T54" fmla="*/ 48 w 55"/>
                <a:gd name="T55" fmla="*/ 2 h 17"/>
                <a:gd name="T56" fmla="*/ 51 w 55"/>
                <a:gd name="T57" fmla="*/ 0 h 17"/>
                <a:gd name="T58" fmla="*/ 52 w 55"/>
                <a:gd name="T59" fmla="*/ 0 h 17"/>
                <a:gd name="T60" fmla="*/ 52 w 55"/>
                <a:gd name="T61" fmla="*/ 0 h 17"/>
                <a:gd name="T62" fmla="*/ 53 w 55"/>
                <a:gd name="T63" fmla="*/ 0 h 17"/>
                <a:gd name="T64" fmla="*/ 54 w 55"/>
                <a:gd name="T65" fmla="*/ 0 h 17"/>
                <a:gd name="T66" fmla="*/ 54 w 55"/>
                <a:gd name="T67" fmla="*/ 0 h 17"/>
                <a:gd name="T68" fmla="*/ 51 w 55"/>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17">
                  <a:moveTo>
                    <a:pt x="2" y="14"/>
                  </a:moveTo>
                  <a:lnTo>
                    <a:pt x="3" y="15"/>
                  </a:lnTo>
                  <a:lnTo>
                    <a:pt x="4" y="14"/>
                  </a:lnTo>
                  <a:lnTo>
                    <a:pt x="4" y="13"/>
                  </a:lnTo>
                  <a:lnTo>
                    <a:pt x="9" y="14"/>
                  </a:lnTo>
                  <a:lnTo>
                    <a:pt x="10" y="15"/>
                  </a:lnTo>
                  <a:lnTo>
                    <a:pt x="7" y="15"/>
                  </a:lnTo>
                  <a:lnTo>
                    <a:pt x="5" y="16"/>
                  </a:lnTo>
                  <a:lnTo>
                    <a:pt x="4" y="16"/>
                  </a:lnTo>
                  <a:lnTo>
                    <a:pt x="0" y="16"/>
                  </a:lnTo>
                  <a:lnTo>
                    <a:pt x="0" y="13"/>
                  </a:lnTo>
                  <a:lnTo>
                    <a:pt x="1" y="13"/>
                  </a:lnTo>
                  <a:lnTo>
                    <a:pt x="2" y="14"/>
                  </a:lnTo>
                  <a:close/>
                  <a:moveTo>
                    <a:pt x="46" y="2"/>
                  </a:moveTo>
                  <a:lnTo>
                    <a:pt x="46" y="2"/>
                  </a:lnTo>
                  <a:lnTo>
                    <a:pt x="44" y="2"/>
                  </a:lnTo>
                  <a:lnTo>
                    <a:pt x="43" y="3"/>
                  </a:lnTo>
                  <a:lnTo>
                    <a:pt x="42" y="3"/>
                  </a:lnTo>
                  <a:lnTo>
                    <a:pt x="42" y="2"/>
                  </a:lnTo>
                  <a:lnTo>
                    <a:pt x="42" y="2"/>
                  </a:lnTo>
                  <a:lnTo>
                    <a:pt x="43" y="2"/>
                  </a:lnTo>
                  <a:lnTo>
                    <a:pt x="43" y="2"/>
                  </a:lnTo>
                  <a:lnTo>
                    <a:pt x="45" y="2"/>
                  </a:lnTo>
                  <a:lnTo>
                    <a:pt x="46" y="1"/>
                  </a:lnTo>
                  <a:lnTo>
                    <a:pt x="46" y="2"/>
                  </a:lnTo>
                  <a:close/>
                  <a:moveTo>
                    <a:pt x="51" y="2"/>
                  </a:moveTo>
                  <a:lnTo>
                    <a:pt x="49" y="2"/>
                  </a:lnTo>
                  <a:lnTo>
                    <a:pt x="48" y="2"/>
                  </a:lnTo>
                  <a:lnTo>
                    <a:pt x="51" y="0"/>
                  </a:lnTo>
                  <a:lnTo>
                    <a:pt x="52" y="0"/>
                  </a:lnTo>
                  <a:lnTo>
                    <a:pt x="52" y="0"/>
                  </a:lnTo>
                  <a:lnTo>
                    <a:pt x="53" y="0"/>
                  </a:lnTo>
                  <a:lnTo>
                    <a:pt x="54" y="0"/>
                  </a:lnTo>
                  <a:lnTo>
                    <a:pt x="54" y="0"/>
                  </a:lnTo>
                  <a:lnTo>
                    <a:pt x="51"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196" name="Freeform 1446">
              <a:extLst>
                <a:ext uri="{FF2B5EF4-FFF2-40B4-BE49-F238E27FC236}">
                  <a16:creationId xmlns="" xmlns:a16="http://schemas.microsoft.com/office/drawing/2014/main" id="{8138EFD6-B3D3-1351-5DF9-0963A569B6AB}"/>
                </a:ext>
              </a:extLst>
            </p:cNvPr>
            <p:cNvSpPr>
              <a:spLocks noChangeArrowheads="1"/>
            </p:cNvSpPr>
            <p:nvPr/>
          </p:nvSpPr>
          <p:spPr bwMode="auto">
            <a:xfrm>
              <a:off x="4995619" y="9165981"/>
              <a:ext cx="10990" cy="5493"/>
            </a:xfrm>
            <a:custGeom>
              <a:avLst/>
              <a:gdLst>
                <a:gd name="T0" fmla="*/ 2 w 11"/>
                <a:gd name="T1" fmla="*/ 1 h 4"/>
                <a:gd name="T2" fmla="*/ 3 w 11"/>
                <a:gd name="T3" fmla="*/ 2 h 4"/>
                <a:gd name="T4" fmla="*/ 4 w 11"/>
                <a:gd name="T5" fmla="*/ 1 h 4"/>
                <a:gd name="T6" fmla="*/ 4 w 11"/>
                <a:gd name="T7" fmla="*/ 0 h 4"/>
                <a:gd name="T8" fmla="*/ 9 w 11"/>
                <a:gd name="T9" fmla="*/ 1 h 4"/>
                <a:gd name="T10" fmla="*/ 10 w 11"/>
                <a:gd name="T11" fmla="*/ 2 h 4"/>
                <a:gd name="T12" fmla="*/ 7 w 11"/>
                <a:gd name="T13" fmla="*/ 2 h 4"/>
                <a:gd name="T14" fmla="*/ 5 w 11"/>
                <a:gd name="T15" fmla="*/ 3 h 4"/>
                <a:gd name="T16" fmla="*/ 4 w 11"/>
                <a:gd name="T17" fmla="*/ 3 h 4"/>
                <a:gd name="T18" fmla="*/ 0 w 11"/>
                <a:gd name="T19" fmla="*/ 3 h 4"/>
                <a:gd name="T20" fmla="*/ 0 w 11"/>
                <a:gd name="T21" fmla="*/ 0 h 4"/>
                <a:gd name="T22" fmla="*/ 1 w 11"/>
                <a:gd name="T23" fmla="*/ 0 h 4"/>
                <a:gd name="T24" fmla="*/ 2 w 11"/>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2" y="1"/>
                  </a:moveTo>
                  <a:lnTo>
                    <a:pt x="3" y="2"/>
                  </a:lnTo>
                  <a:lnTo>
                    <a:pt x="4" y="1"/>
                  </a:lnTo>
                  <a:lnTo>
                    <a:pt x="4" y="0"/>
                  </a:lnTo>
                  <a:lnTo>
                    <a:pt x="9" y="1"/>
                  </a:lnTo>
                  <a:lnTo>
                    <a:pt x="10" y="2"/>
                  </a:lnTo>
                  <a:lnTo>
                    <a:pt x="7" y="2"/>
                  </a:lnTo>
                  <a:lnTo>
                    <a:pt x="5" y="3"/>
                  </a:lnTo>
                  <a:lnTo>
                    <a:pt x="4" y="3"/>
                  </a:lnTo>
                  <a:lnTo>
                    <a:pt x="0" y="3"/>
                  </a:lnTo>
                  <a:lnTo>
                    <a:pt x="0"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7" name="Freeform 1447">
              <a:extLst>
                <a:ext uri="{FF2B5EF4-FFF2-40B4-BE49-F238E27FC236}">
                  <a16:creationId xmlns="" xmlns:a16="http://schemas.microsoft.com/office/drawing/2014/main" id="{1A86D74E-38F9-AFC3-427B-231BD8D7CDED}"/>
                </a:ext>
              </a:extLst>
            </p:cNvPr>
            <p:cNvSpPr>
              <a:spLocks noChangeArrowheads="1"/>
            </p:cNvSpPr>
            <p:nvPr/>
          </p:nvSpPr>
          <p:spPr bwMode="auto">
            <a:xfrm>
              <a:off x="5045074" y="9149493"/>
              <a:ext cx="5497" cy="5497"/>
            </a:xfrm>
            <a:custGeom>
              <a:avLst/>
              <a:gdLst>
                <a:gd name="T0" fmla="*/ 4 w 5"/>
                <a:gd name="T1" fmla="*/ 1 h 3"/>
                <a:gd name="T2" fmla="*/ 4 w 5"/>
                <a:gd name="T3" fmla="*/ 1 h 3"/>
                <a:gd name="T4" fmla="*/ 2 w 5"/>
                <a:gd name="T5" fmla="*/ 1 h 3"/>
                <a:gd name="T6" fmla="*/ 1 w 5"/>
                <a:gd name="T7" fmla="*/ 2 h 3"/>
                <a:gd name="T8" fmla="*/ 0 w 5"/>
                <a:gd name="T9" fmla="*/ 2 h 3"/>
                <a:gd name="T10" fmla="*/ 0 w 5"/>
                <a:gd name="T11" fmla="*/ 1 h 3"/>
                <a:gd name="T12" fmla="*/ 0 w 5"/>
                <a:gd name="T13" fmla="*/ 1 h 3"/>
                <a:gd name="T14" fmla="*/ 1 w 5"/>
                <a:gd name="T15" fmla="*/ 1 h 3"/>
                <a:gd name="T16" fmla="*/ 1 w 5"/>
                <a:gd name="T17" fmla="*/ 1 h 3"/>
                <a:gd name="T18" fmla="*/ 3 w 5"/>
                <a:gd name="T19" fmla="*/ 1 h 3"/>
                <a:gd name="T20" fmla="*/ 4 w 5"/>
                <a:gd name="T21" fmla="*/ 0 h 3"/>
                <a:gd name="T22" fmla="*/ 4 w 5"/>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4" y="1"/>
                  </a:moveTo>
                  <a:lnTo>
                    <a:pt x="4" y="1"/>
                  </a:lnTo>
                  <a:lnTo>
                    <a:pt x="2" y="1"/>
                  </a:lnTo>
                  <a:lnTo>
                    <a:pt x="1" y="2"/>
                  </a:lnTo>
                  <a:lnTo>
                    <a:pt x="0" y="2"/>
                  </a:lnTo>
                  <a:lnTo>
                    <a:pt x="0" y="1"/>
                  </a:lnTo>
                  <a:lnTo>
                    <a:pt x="0" y="1"/>
                  </a:lnTo>
                  <a:lnTo>
                    <a:pt x="1" y="1"/>
                  </a:lnTo>
                  <a:lnTo>
                    <a:pt x="1" y="1"/>
                  </a:lnTo>
                  <a:lnTo>
                    <a:pt x="3" y="1"/>
                  </a:lnTo>
                  <a:lnTo>
                    <a:pt x="4" y="0"/>
                  </a:lnTo>
                  <a:lnTo>
                    <a:pt x="4"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8" name="Freeform 1448">
              <a:extLst>
                <a:ext uri="{FF2B5EF4-FFF2-40B4-BE49-F238E27FC236}">
                  <a16:creationId xmlns="" xmlns:a16="http://schemas.microsoft.com/office/drawing/2014/main" id="{7299C437-31D2-1CFE-4E34-6B61DBC9C999}"/>
                </a:ext>
              </a:extLst>
            </p:cNvPr>
            <p:cNvSpPr>
              <a:spLocks noChangeArrowheads="1"/>
            </p:cNvSpPr>
            <p:nvPr/>
          </p:nvSpPr>
          <p:spPr bwMode="auto">
            <a:xfrm>
              <a:off x="5056064" y="9149493"/>
              <a:ext cx="10990" cy="5497"/>
            </a:xfrm>
            <a:custGeom>
              <a:avLst/>
              <a:gdLst>
                <a:gd name="T0" fmla="*/ 3 w 7"/>
                <a:gd name="T1" fmla="*/ 2 h 3"/>
                <a:gd name="T2" fmla="*/ 1 w 7"/>
                <a:gd name="T3" fmla="*/ 2 h 3"/>
                <a:gd name="T4" fmla="*/ 0 w 7"/>
                <a:gd name="T5" fmla="*/ 2 h 3"/>
                <a:gd name="T6" fmla="*/ 3 w 7"/>
                <a:gd name="T7" fmla="*/ 0 h 3"/>
                <a:gd name="T8" fmla="*/ 4 w 7"/>
                <a:gd name="T9" fmla="*/ 0 h 3"/>
                <a:gd name="T10" fmla="*/ 4 w 7"/>
                <a:gd name="T11" fmla="*/ 0 h 3"/>
                <a:gd name="T12" fmla="*/ 5 w 7"/>
                <a:gd name="T13" fmla="*/ 0 h 3"/>
                <a:gd name="T14" fmla="*/ 6 w 7"/>
                <a:gd name="T15" fmla="*/ 0 h 3"/>
                <a:gd name="T16" fmla="*/ 6 w 7"/>
                <a:gd name="T17" fmla="*/ 0 h 3"/>
                <a:gd name="T18" fmla="*/ 3 w 7"/>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2"/>
                  </a:moveTo>
                  <a:lnTo>
                    <a:pt x="1" y="2"/>
                  </a:lnTo>
                  <a:lnTo>
                    <a:pt x="0" y="2"/>
                  </a:lnTo>
                  <a:lnTo>
                    <a:pt x="3" y="0"/>
                  </a:lnTo>
                  <a:lnTo>
                    <a:pt x="4" y="0"/>
                  </a:lnTo>
                  <a:lnTo>
                    <a:pt x="4" y="0"/>
                  </a:lnTo>
                  <a:lnTo>
                    <a:pt x="5" y="0"/>
                  </a:lnTo>
                  <a:lnTo>
                    <a:pt x="6" y="0"/>
                  </a:lnTo>
                  <a:lnTo>
                    <a:pt x="6"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199" name="Freeform 1449">
              <a:extLst>
                <a:ext uri="{FF2B5EF4-FFF2-40B4-BE49-F238E27FC236}">
                  <a16:creationId xmlns="" xmlns:a16="http://schemas.microsoft.com/office/drawing/2014/main" id="{E8211376-317B-B193-C5A7-8788925CB0FF}"/>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0" name="Freeform 1450">
              <a:extLst>
                <a:ext uri="{FF2B5EF4-FFF2-40B4-BE49-F238E27FC236}">
                  <a16:creationId xmlns="" xmlns:a16="http://schemas.microsoft.com/office/drawing/2014/main" id="{AFE7475E-8B5F-B48C-DFE7-AFB8C0BDF1D6}"/>
                </a:ext>
              </a:extLst>
            </p:cNvPr>
            <p:cNvSpPr>
              <a:spLocks noChangeArrowheads="1"/>
            </p:cNvSpPr>
            <p:nvPr/>
          </p:nvSpPr>
          <p:spPr bwMode="auto">
            <a:xfrm>
              <a:off x="5808907" y="9380292"/>
              <a:ext cx="10990" cy="16487"/>
            </a:xfrm>
            <a:custGeom>
              <a:avLst/>
              <a:gdLst>
                <a:gd name="T0" fmla="*/ 5 w 7"/>
                <a:gd name="T1" fmla="*/ 9 h 13"/>
                <a:gd name="T2" fmla="*/ 4 w 7"/>
                <a:gd name="T3" fmla="*/ 12 h 13"/>
                <a:gd name="T4" fmla="*/ 0 w 7"/>
                <a:gd name="T5" fmla="*/ 11 h 13"/>
                <a:gd name="T6" fmla="*/ 0 w 7"/>
                <a:gd name="T7" fmla="*/ 7 h 13"/>
                <a:gd name="T8" fmla="*/ 0 w 7"/>
                <a:gd name="T9" fmla="*/ 6 h 13"/>
                <a:gd name="T10" fmla="*/ 2 w 7"/>
                <a:gd name="T11" fmla="*/ 3 h 13"/>
                <a:gd name="T12" fmla="*/ 4 w 7"/>
                <a:gd name="T13" fmla="*/ 1 h 13"/>
                <a:gd name="T14" fmla="*/ 5 w 7"/>
                <a:gd name="T15" fmla="*/ 0 h 13"/>
                <a:gd name="T16" fmla="*/ 6 w 7"/>
                <a:gd name="T17" fmla="*/ 3 h 13"/>
                <a:gd name="T18" fmla="*/ 5 w 7"/>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5" y="9"/>
                  </a:moveTo>
                  <a:lnTo>
                    <a:pt x="4" y="12"/>
                  </a:lnTo>
                  <a:lnTo>
                    <a:pt x="0" y="11"/>
                  </a:lnTo>
                  <a:lnTo>
                    <a:pt x="0" y="7"/>
                  </a:lnTo>
                  <a:lnTo>
                    <a:pt x="0" y="6"/>
                  </a:lnTo>
                  <a:lnTo>
                    <a:pt x="2" y="3"/>
                  </a:lnTo>
                  <a:lnTo>
                    <a:pt x="4" y="1"/>
                  </a:lnTo>
                  <a:lnTo>
                    <a:pt x="5" y="0"/>
                  </a:lnTo>
                  <a:lnTo>
                    <a:pt x="6" y="3"/>
                  </a:lnTo>
                  <a:lnTo>
                    <a:pt x="5"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1" name="Freeform 1451">
              <a:extLst>
                <a:ext uri="{FF2B5EF4-FFF2-40B4-BE49-F238E27FC236}">
                  <a16:creationId xmlns="" xmlns:a16="http://schemas.microsoft.com/office/drawing/2014/main" id="{B4929F2A-BD6D-FB6C-5122-320E0E403977}"/>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2" name="Freeform 1452">
              <a:extLst>
                <a:ext uri="{FF2B5EF4-FFF2-40B4-BE49-F238E27FC236}">
                  <a16:creationId xmlns="" xmlns:a16="http://schemas.microsoft.com/office/drawing/2014/main" id="{B1EB3B0C-C845-230C-4845-5FEA77AB90EE}"/>
                </a:ext>
              </a:extLst>
            </p:cNvPr>
            <p:cNvSpPr>
              <a:spLocks noChangeArrowheads="1"/>
            </p:cNvSpPr>
            <p:nvPr/>
          </p:nvSpPr>
          <p:spPr bwMode="auto">
            <a:xfrm>
              <a:off x="5726477" y="9215436"/>
              <a:ext cx="5497" cy="5497"/>
            </a:xfrm>
            <a:custGeom>
              <a:avLst/>
              <a:gdLst>
                <a:gd name="T0" fmla="*/ 4 w 5"/>
                <a:gd name="T1" fmla="*/ 2 h 3"/>
                <a:gd name="T2" fmla="*/ 0 w 5"/>
                <a:gd name="T3" fmla="*/ 2 h 3"/>
                <a:gd name="T4" fmla="*/ 0 w 5"/>
                <a:gd name="T5" fmla="*/ 1 h 3"/>
                <a:gd name="T6" fmla="*/ 2 w 5"/>
                <a:gd name="T7" fmla="*/ 0 h 3"/>
                <a:gd name="T8" fmla="*/ 3 w 5"/>
                <a:gd name="T9" fmla="*/ 0 h 3"/>
                <a:gd name="T10" fmla="*/ 4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0" y="2"/>
                  </a:lnTo>
                  <a:lnTo>
                    <a:pt x="0" y="1"/>
                  </a:lnTo>
                  <a:lnTo>
                    <a:pt x="2" y="0"/>
                  </a:lnTo>
                  <a:lnTo>
                    <a:pt x="3" y="0"/>
                  </a:lnTo>
                  <a:lnTo>
                    <a:pt x="4"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3" name="Freeform 1453">
              <a:extLst>
                <a:ext uri="{FF2B5EF4-FFF2-40B4-BE49-F238E27FC236}">
                  <a16:creationId xmlns="" xmlns:a16="http://schemas.microsoft.com/office/drawing/2014/main" id="{7B99B9BB-431B-28CC-1DEA-4B9E79BE80C0}"/>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4" name="Freeform 1454">
              <a:extLst>
                <a:ext uri="{FF2B5EF4-FFF2-40B4-BE49-F238E27FC236}">
                  <a16:creationId xmlns="" xmlns:a16="http://schemas.microsoft.com/office/drawing/2014/main" id="{A2018DF6-1C10-84D0-249D-0BAD980C1930}"/>
                </a:ext>
              </a:extLst>
            </p:cNvPr>
            <p:cNvSpPr>
              <a:spLocks noChangeArrowheads="1"/>
            </p:cNvSpPr>
            <p:nvPr/>
          </p:nvSpPr>
          <p:spPr bwMode="auto">
            <a:xfrm>
              <a:off x="5797917" y="9352817"/>
              <a:ext cx="16484" cy="16484"/>
            </a:xfrm>
            <a:custGeom>
              <a:avLst/>
              <a:gdLst>
                <a:gd name="T0" fmla="*/ 13 w 14"/>
                <a:gd name="T1" fmla="*/ 12 h 15"/>
                <a:gd name="T2" fmla="*/ 12 w 14"/>
                <a:gd name="T3" fmla="*/ 14 h 15"/>
                <a:gd name="T4" fmla="*/ 11 w 14"/>
                <a:gd name="T5" fmla="*/ 14 h 15"/>
                <a:gd name="T6" fmla="*/ 10 w 14"/>
                <a:gd name="T7" fmla="*/ 13 h 15"/>
                <a:gd name="T8" fmla="*/ 5 w 14"/>
                <a:gd name="T9" fmla="*/ 13 h 15"/>
                <a:gd name="T10" fmla="*/ 4 w 14"/>
                <a:gd name="T11" fmla="*/ 12 h 15"/>
                <a:gd name="T12" fmla="*/ 4 w 14"/>
                <a:gd name="T13" fmla="*/ 11 h 15"/>
                <a:gd name="T14" fmla="*/ 6 w 14"/>
                <a:gd name="T15" fmla="*/ 9 h 15"/>
                <a:gd name="T16" fmla="*/ 4 w 14"/>
                <a:gd name="T17" fmla="*/ 8 h 15"/>
                <a:gd name="T18" fmla="*/ 3 w 14"/>
                <a:gd name="T19" fmla="*/ 7 h 15"/>
                <a:gd name="T20" fmla="*/ 0 w 14"/>
                <a:gd name="T21" fmla="*/ 2 h 15"/>
                <a:gd name="T22" fmla="*/ 0 w 14"/>
                <a:gd name="T23" fmla="*/ 1 h 15"/>
                <a:gd name="T24" fmla="*/ 1 w 14"/>
                <a:gd name="T25" fmla="*/ 0 h 15"/>
                <a:gd name="T26" fmla="*/ 3 w 14"/>
                <a:gd name="T27" fmla="*/ 0 h 15"/>
                <a:gd name="T28" fmla="*/ 6 w 14"/>
                <a:gd name="T29" fmla="*/ 1 h 15"/>
                <a:gd name="T30" fmla="*/ 8 w 14"/>
                <a:gd name="T31" fmla="*/ 4 h 15"/>
                <a:gd name="T32" fmla="*/ 10 w 14"/>
                <a:gd name="T33" fmla="*/ 4 h 15"/>
                <a:gd name="T34" fmla="*/ 10 w 14"/>
                <a:gd name="T35" fmla="*/ 4 h 15"/>
                <a:gd name="T36" fmla="*/ 9 w 14"/>
                <a:gd name="T37" fmla="*/ 6 h 15"/>
                <a:gd name="T38" fmla="*/ 11 w 14"/>
                <a:gd name="T39" fmla="*/ 7 h 15"/>
                <a:gd name="T40" fmla="*/ 11 w 14"/>
                <a:gd name="T41" fmla="*/ 8 h 15"/>
                <a:gd name="T42" fmla="*/ 13 w 14"/>
                <a:gd name="T4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3" y="12"/>
                  </a:moveTo>
                  <a:lnTo>
                    <a:pt x="12" y="14"/>
                  </a:lnTo>
                  <a:lnTo>
                    <a:pt x="11" y="14"/>
                  </a:lnTo>
                  <a:lnTo>
                    <a:pt x="10" y="13"/>
                  </a:lnTo>
                  <a:lnTo>
                    <a:pt x="5" y="13"/>
                  </a:lnTo>
                  <a:lnTo>
                    <a:pt x="4" y="12"/>
                  </a:lnTo>
                  <a:lnTo>
                    <a:pt x="4" y="11"/>
                  </a:lnTo>
                  <a:lnTo>
                    <a:pt x="6" y="9"/>
                  </a:lnTo>
                  <a:lnTo>
                    <a:pt x="4" y="8"/>
                  </a:lnTo>
                  <a:lnTo>
                    <a:pt x="3" y="7"/>
                  </a:lnTo>
                  <a:lnTo>
                    <a:pt x="0" y="2"/>
                  </a:lnTo>
                  <a:lnTo>
                    <a:pt x="0" y="1"/>
                  </a:lnTo>
                  <a:lnTo>
                    <a:pt x="1" y="0"/>
                  </a:lnTo>
                  <a:lnTo>
                    <a:pt x="3" y="0"/>
                  </a:lnTo>
                  <a:lnTo>
                    <a:pt x="6" y="1"/>
                  </a:lnTo>
                  <a:lnTo>
                    <a:pt x="8" y="4"/>
                  </a:lnTo>
                  <a:lnTo>
                    <a:pt x="10" y="4"/>
                  </a:lnTo>
                  <a:lnTo>
                    <a:pt x="10" y="4"/>
                  </a:lnTo>
                  <a:lnTo>
                    <a:pt x="9" y="6"/>
                  </a:lnTo>
                  <a:lnTo>
                    <a:pt x="11" y="7"/>
                  </a:lnTo>
                  <a:lnTo>
                    <a:pt x="11" y="8"/>
                  </a:lnTo>
                  <a:lnTo>
                    <a:pt x="13"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5" name="Freeform 1455">
              <a:extLst>
                <a:ext uri="{FF2B5EF4-FFF2-40B4-BE49-F238E27FC236}">
                  <a16:creationId xmlns="" xmlns:a16="http://schemas.microsoft.com/office/drawing/2014/main" id="{FF906F2C-459E-1DEA-5306-4BBDACE5F42B}"/>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6" name="Freeform 1456">
              <a:extLst>
                <a:ext uri="{FF2B5EF4-FFF2-40B4-BE49-F238E27FC236}">
                  <a16:creationId xmlns="" xmlns:a16="http://schemas.microsoft.com/office/drawing/2014/main" id="{C4EFD8E1-C0D4-B5D4-BC58-B21C8D0303A7}"/>
                </a:ext>
              </a:extLst>
            </p:cNvPr>
            <p:cNvSpPr>
              <a:spLocks noChangeArrowheads="1"/>
            </p:cNvSpPr>
            <p:nvPr/>
          </p:nvSpPr>
          <p:spPr bwMode="auto">
            <a:xfrm>
              <a:off x="5759449" y="9270388"/>
              <a:ext cx="5497" cy="5497"/>
            </a:xfrm>
            <a:custGeom>
              <a:avLst/>
              <a:gdLst>
                <a:gd name="T0" fmla="*/ 2 w 3"/>
                <a:gd name="T1" fmla="*/ 2 h 5"/>
                <a:gd name="T2" fmla="*/ 2 w 3"/>
                <a:gd name="T3" fmla="*/ 4 h 5"/>
                <a:gd name="T4" fmla="*/ 0 w 3"/>
                <a:gd name="T5" fmla="*/ 3 h 5"/>
                <a:gd name="T6" fmla="*/ 0 w 3"/>
                <a:gd name="T7" fmla="*/ 2 h 5"/>
                <a:gd name="T8" fmla="*/ 1 w 3"/>
                <a:gd name="T9" fmla="*/ 0 h 5"/>
                <a:gd name="T10" fmla="*/ 1 w 3"/>
                <a:gd name="T11" fmla="*/ 0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4"/>
                  </a:lnTo>
                  <a:lnTo>
                    <a:pt x="0" y="3"/>
                  </a:lnTo>
                  <a:lnTo>
                    <a:pt x="0" y="2"/>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7" name="Freeform 1457">
              <a:extLst>
                <a:ext uri="{FF2B5EF4-FFF2-40B4-BE49-F238E27FC236}">
                  <a16:creationId xmlns="" xmlns:a16="http://schemas.microsoft.com/office/drawing/2014/main" id="{99F66ABB-710A-D07E-499C-DD75A0AEF10E}"/>
                </a:ext>
              </a:extLst>
            </p:cNvPr>
            <p:cNvSpPr>
              <a:spLocks noChangeArrowheads="1"/>
            </p:cNvSpPr>
            <p:nvPr/>
          </p:nvSpPr>
          <p:spPr bwMode="auto">
            <a:xfrm>
              <a:off x="3522907" y="8572500"/>
              <a:ext cx="1263894" cy="791308"/>
            </a:xfrm>
            <a:custGeom>
              <a:avLst/>
              <a:gdLst>
                <a:gd name="T0" fmla="*/ 1006 w 1014"/>
                <a:gd name="T1" fmla="*/ 442 h 635"/>
                <a:gd name="T2" fmla="*/ 1013 w 1014"/>
                <a:gd name="T3" fmla="*/ 410 h 635"/>
                <a:gd name="T4" fmla="*/ 275 w 1014"/>
                <a:gd name="T5" fmla="*/ 309 h 635"/>
                <a:gd name="T6" fmla="*/ 249 w 1014"/>
                <a:gd name="T7" fmla="*/ 279 h 635"/>
                <a:gd name="T8" fmla="*/ 202 w 1014"/>
                <a:gd name="T9" fmla="*/ 295 h 635"/>
                <a:gd name="T10" fmla="*/ 100 w 1014"/>
                <a:gd name="T11" fmla="*/ 162 h 635"/>
                <a:gd name="T12" fmla="*/ 195 w 1014"/>
                <a:gd name="T13" fmla="*/ 146 h 635"/>
                <a:gd name="T14" fmla="*/ 154 w 1014"/>
                <a:gd name="T15" fmla="*/ 117 h 635"/>
                <a:gd name="T16" fmla="*/ 679 w 1014"/>
                <a:gd name="T17" fmla="*/ 254 h 635"/>
                <a:gd name="T18" fmla="*/ 659 w 1014"/>
                <a:gd name="T19" fmla="*/ 375 h 635"/>
                <a:gd name="T20" fmla="*/ 663 w 1014"/>
                <a:gd name="T21" fmla="*/ 398 h 635"/>
                <a:gd name="T22" fmla="*/ 714 w 1014"/>
                <a:gd name="T23" fmla="*/ 483 h 635"/>
                <a:gd name="T24" fmla="*/ 754 w 1014"/>
                <a:gd name="T25" fmla="*/ 503 h 635"/>
                <a:gd name="T26" fmla="*/ 830 w 1014"/>
                <a:gd name="T27" fmla="*/ 498 h 635"/>
                <a:gd name="T28" fmla="*/ 864 w 1014"/>
                <a:gd name="T29" fmla="*/ 493 h 635"/>
                <a:gd name="T30" fmla="*/ 892 w 1014"/>
                <a:gd name="T31" fmla="*/ 445 h 635"/>
                <a:gd name="T32" fmla="*/ 966 w 1014"/>
                <a:gd name="T33" fmla="*/ 398 h 635"/>
                <a:gd name="T34" fmla="*/ 995 w 1014"/>
                <a:gd name="T35" fmla="*/ 399 h 635"/>
                <a:gd name="T36" fmla="*/ 989 w 1014"/>
                <a:gd name="T37" fmla="*/ 453 h 635"/>
                <a:gd name="T38" fmla="*/ 986 w 1014"/>
                <a:gd name="T39" fmla="*/ 472 h 635"/>
                <a:gd name="T40" fmla="*/ 970 w 1014"/>
                <a:gd name="T41" fmla="*/ 504 h 635"/>
                <a:gd name="T42" fmla="*/ 944 w 1014"/>
                <a:gd name="T43" fmla="*/ 523 h 635"/>
                <a:gd name="T44" fmla="*/ 863 w 1014"/>
                <a:gd name="T45" fmla="*/ 545 h 635"/>
                <a:gd name="T46" fmla="*/ 893 w 1014"/>
                <a:gd name="T47" fmla="*/ 581 h 635"/>
                <a:gd name="T48" fmla="*/ 840 w 1014"/>
                <a:gd name="T49" fmla="*/ 619 h 635"/>
                <a:gd name="T50" fmla="*/ 788 w 1014"/>
                <a:gd name="T51" fmla="*/ 591 h 635"/>
                <a:gd name="T52" fmla="*/ 758 w 1014"/>
                <a:gd name="T53" fmla="*/ 579 h 635"/>
                <a:gd name="T54" fmla="*/ 750 w 1014"/>
                <a:gd name="T55" fmla="*/ 579 h 635"/>
                <a:gd name="T56" fmla="*/ 598 w 1014"/>
                <a:gd name="T57" fmla="*/ 563 h 635"/>
                <a:gd name="T58" fmla="*/ 502 w 1014"/>
                <a:gd name="T59" fmla="*/ 518 h 635"/>
                <a:gd name="T60" fmla="*/ 410 w 1014"/>
                <a:gd name="T61" fmla="*/ 445 h 635"/>
                <a:gd name="T62" fmla="*/ 421 w 1014"/>
                <a:gd name="T63" fmla="*/ 415 h 635"/>
                <a:gd name="T64" fmla="*/ 366 w 1014"/>
                <a:gd name="T65" fmla="*/ 320 h 635"/>
                <a:gd name="T66" fmla="*/ 326 w 1014"/>
                <a:gd name="T67" fmla="*/ 282 h 635"/>
                <a:gd name="T68" fmla="*/ 299 w 1014"/>
                <a:gd name="T69" fmla="*/ 264 h 635"/>
                <a:gd name="T70" fmla="*/ 294 w 1014"/>
                <a:gd name="T71" fmla="*/ 235 h 635"/>
                <a:gd name="T72" fmla="*/ 259 w 1014"/>
                <a:gd name="T73" fmla="*/ 204 h 635"/>
                <a:gd name="T74" fmla="*/ 214 w 1014"/>
                <a:gd name="T75" fmla="*/ 157 h 635"/>
                <a:gd name="T76" fmla="*/ 183 w 1014"/>
                <a:gd name="T77" fmla="*/ 106 h 635"/>
                <a:gd name="T78" fmla="*/ 167 w 1014"/>
                <a:gd name="T79" fmla="*/ 55 h 635"/>
                <a:gd name="T80" fmla="*/ 117 w 1014"/>
                <a:gd name="T81" fmla="*/ 34 h 635"/>
                <a:gd name="T82" fmla="*/ 128 w 1014"/>
                <a:gd name="T83" fmla="*/ 107 h 635"/>
                <a:gd name="T84" fmla="*/ 174 w 1014"/>
                <a:gd name="T85" fmla="*/ 157 h 635"/>
                <a:gd name="T86" fmla="*/ 204 w 1014"/>
                <a:gd name="T87" fmla="*/ 211 h 635"/>
                <a:gd name="T88" fmla="*/ 226 w 1014"/>
                <a:gd name="T89" fmla="*/ 241 h 635"/>
                <a:gd name="T90" fmla="*/ 255 w 1014"/>
                <a:gd name="T91" fmla="*/ 311 h 635"/>
                <a:gd name="T92" fmla="*/ 286 w 1014"/>
                <a:gd name="T93" fmla="*/ 334 h 635"/>
                <a:gd name="T94" fmla="*/ 239 w 1014"/>
                <a:gd name="T95" fmla="*/ 316 h 635"/>
                <a:gd name="T96" fmla="*/ 202 w 1014"/>
                <a:gd name="T97" fmla="*/ 260 h 635"/>
                <a:gd name="T98" fmla="*/ 148 w 1014"/>
                <a:gd name="T99" fmla="*/ 214 h 635"/>
                <a:gd name="T100" fmla="*/ 114 w 1014"/>
                <a:gd name="T101" fmla="*/ 180 h 635"/>
                <a:gd name="T102" fmla="*/ 134 w 1014"/>
                <a:gd name="T103" fmla="*/ 173 h 635"/>
                <a:gd name="T104" fmla="*/ 82 w 1014"/>
                <a:gd name="T105" fmla="*/ 90 h 635"/>
                <a:gd name="T106" fmla="*/ 55 w 1014"/>
                <a:gd name="T107" fmla="*/ 37 h 635"/>
                <a:gd name="T108" fmla="*/ 117 w 1014"/>
                <a:gd name="T109" fmla="*/ 0 h 635"/>
                <a:gd name="T110" fmla="*/ 302 w 1014"/>
                <a:gd name="T111" fmla="*/ 52 h 635"/>
                <a:gd name="T112" fmla="*/ 382 w 1014"/>
                <a:gd name="T113" fmla="*/ 36 h 635"/>
                <a:gd name="T114" fmla="*/ 447 w 1014"/>
                <a:gd name="T115" fmla="*/ 117 h 635"/>
                <a:gd name="T116" fmla="*/ 497 w 1014"/>
                <a:gd name="T117" fmla="*/ 121 h 635"/>
                <a:gd name="T118" fmla="*/ 544 w 1014"/>
                <a:gd name="T119" fmla="*/ 111 h 635"/>
                <a:gd name="T120" fmla="*/ 584 w 1014"/>
                <a:gd name="T121" fmla="*/ 168 h 635"/>
                <a:gd name="T122" fmla="*/ 612 w 1014"/>
                <a:gd name="T123" fmla="*/ 219 h 635"/>
                <a:gd name="T124" fmla="*/ 672 w 1014"/>
                <a:gd name="T125" fmla="*/ 25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4" h="635">
                  <a:moveTo>
                    <a:pt x="854" y="498"/>
                  </a:moveTo>
                  <a:lnTo>
                    <a:pt x="850" y="498"/>
                  </a:lnTo>
                  <a:lnTo>
                    <a:pt x="850" y="498"/>
                  </a:lnTo>
                  <a:lnTo>
                    <a:pt x="857" y="494"/>
                  </a:lnTo>
                  <a:lnTo>
                    <a:pt x="858" y="494"/>
                  </a:lnTo>
                  <a:lnTo>
                    <a:pt x="858" y="494"/>
                  </a:lnTo>
                  <a:lnTo>
                    <a:pt x="855" y="496"/>
                  </a:lnTo>
                  <a:lnTo>
                    <a:pt x="854" y="498"/>
                  </a:lnTo>
                  <a:close/>
                  <a:moveTo>
                    <a:pt x="239" y="495"/>
                  </a:moveTo>
                  <a:lnTo>
                    <a:pt x="237" y="496"/>
                  </a:lnTo>
                  <a:lnTo>
                    <a:pt x="234" y="494"/>
                  </a:lnTo>
                  <a:lnTo>
                    <a:pt x="235" y="492"/>
                  </a:lnTo>
                  <a:lnTo>
                    <a:pt x="236" y="491"/>
                  </a:lnTo>
                  <a:lnTo>
                    <a:pt x="238" y="493"/>
                  </a:lnTo>
                  <a:lnTo>
                    <a:pt x="239" y="495"/>
                  </a:lnTo>
                  <a:close/>
                  <a:moveTo>
                    <a:pt x="1006" y="442"/>
                  </a:moveTo>
                  <a:lnTo>
                    <a:pt x="1004" y="444"/>
                  </a:lnTo>
                  <a:lnTo>
                    <a:pt x="1003" y="440"/>
                  </a:lnTo>
                  <a:lnTo>
                    <a:pt x="1004" y="436"/>
                  </a:lnTo>
                  <a:lnTo>
                    <a:pt x="1006" y="434"/>
                  </a:lnTo>
                  <a:lnTo>
                    <a:pt x="1009" y="434"/>
                  </a:lnTo>
                  <a:lnTo>
                    <a:pt x="1011" y="433"/>
                  </a:lnTo>
                  <a:lnTo>
                    <a:pt x="1011" y="434"/>
                  </a:lnTo>
                  <a:lnTo>
                    <a:pt x="1010" y="437"/>
                  </a:lnTo>
                  <a:lnTo>
                    <a:pt x="1006" y="442"/>
                  </a:lnTo>
                  <a:close/>
                  <a:moveTo>
                    <a:pt x="1013" y="411"/>
                  </a:moveTo>
                  <a:lnTo>
                    <a:pt x="1013" y="413"/>
                  </a:lnTo>
                  <a:lnTo>
                    <a:pt x="1013" y="412"/>
                  </a:lnTo>
                  <a:lnTo>
                    <a:pt x="1012" y="411"/>
                  </a:lnTo>
                  <a:lnTo>
                    <a:pt x="1012" y="409"/>
                  </a:lnTo>
                  <a:lnTo>
                    <a:pt x="1012" y="409"/>
                  </a:lnTo>
                  <a:lnTo>
                    <a:pt x="1013" y="410"/>
                  </a:lnTo>
                  <a:lnTo>
                    <a:pt x="1013" y="411"/>
                  </a:lnTo>
                  <a:close/>
                  <a:moveTo>
                    <a:pt x="380" y="398"/>
                  </a:moveTo>
                  <a:lnTo>
                    <a:pt x="379" y="401"/>
                  </a:lnTo>
                  <a:lnTo>
                    <a:pt x="376" y="400"/>
                  </a:lnTo>
                  <a:lnTo>
                    <a:pt x="376" y="398"/>
                  </a:lnTo>
                  <a:lnTo>
                    <a:pt x="376" y="395"/>
                  </a:lnTo>
                  <a:lnTo>
                    <a:pt x="377" y="395"/>
                  </a:lnTo>
                  <a:lnTo>
                    <a:pt x="379" y="396"/>
                  </a:lnTo>
                  <a:lnTo>
                    <a:pt x="380" y="397"/>
                  </a:lnTo>
                  <a:lnTo>
                    <a:pt x="380" y="398"/>
                  </a:lnTo>
                  <a:close/>
                  <a:moveTo>
                    <a:pt x="274" y="310"/>
                  </a:moveTo>
                  <a:lnTo>
                    <a:pt x="274" y="310"/>
                  </a:lnTo>
                  <a:lnTo>
                    <a:pt x="272" y="309"/>
                  </a:lnTo>
                  <a:lnTo>
                    <a:pt x="271" y="304"/>
                  </a:lnTo>
                  <a:lnTo>
                    <a:pt x="272" y="304"/>
                  </a:lnTo>
                  <a:lnTo>
                    <a:pt x="275" y="309"/>
                  </a:lnTo>
                  <a:lnTo>
                    <a:pt x="275" y="310"/>
                  </a:lnTo>
                  <a:lnTo>
                    <a:pt x="274" y="310"/>
                  </a:lnTo>
                  <a:close/>
                  <a:moveTo>
                    <a:pt x="214" y="302"/>
                  </a:moveTo>
                  <a:lnTo>
                    <a:pt x="214" y="304"/>
                  </a:lnTo>
                  <a:lnTo>
                    <a:pt x="204" y="297"/>
                  </a:lnTo>
                  <a:lnTo>
                    <a:pt x="206" y="296"/>
                  </a:lnTo>
                  <a:lnTo>
                    <a:pt x="209" y="297"/>
                  </a:lnTo>
                  <a:lnTo>
                    <a:pt x="214" y="302"/>
                  </a:lnTo>
                  <a:close/>
                  <a:moveTo>
                    <a:pt x="250" y="280"/>
                  </a:moveTo>
                  <a:lnTo>
                    <a:pt x="251" y="285"/>
                  </a:lnTo>
                  <a:lnTo>
                    <a:pt x="249" y="284"/>
                  </a:lnTo>
                  <a:lnTo>
                    <a:pt x="247" y="282"/>
                  </a:lnTo>
                  <a:lnTo>
                    <a:pt x="245" y="279"/>
                  </a:lnTo>
                  <a:lnTo>
                    <a:pt x="246" y="278"/>
                  </a:lnTo>
                  <a:lnTo>
                    <a:pt x="246" y="277"/>
                  </a:lnTo>
                  <a:lnTo>
                    <a:pt x="249" y="279"/>
                  </a:lnTo>
                  <a:lnTo>
                    <a:pt x="250" y="280"/>
                  </a:lnTo>
                  <a:close/>
                  <a:moveTo>
                    <a:pt x="203" y="296"/>
                  </a:moveTo>
                  <a:lnTo>
                    <a:pt x="202" y="297"/>
                  </a:lnTo>
                  <a:lnTo>
                    <a:pt x="199" y="293"/>
                  </a:lnTo>
                  <a:lnTo>
                    <a:pt x="198" y="290"/>
                  </a:lnTo>
                  <a:lnTo>
                    <a:pt x="197" y="289"/>
                  </a:lnTo>
                  <a:lnTo>
                    <a:pt x="195" y="288"/>
                  </a:lnTo>
                  <a:lnTo>
                    <a:pt x="197" y="282"/>
                  </a:lnTo>
                  <a:lnTo>
                    <a:pt x="199" y="270"/>
                  </a:lnTo>
                  <a:lnTo>
                    <a:pt x="200" y="273"/>
                  </a:lnTo>
                  <a:lnTo>
                    <a:pt x="198" y="285"/>
                  </a:lnTo>
                  <a:lnTo>
                    <a:pt x="198" y="287"/>
                  </a:lnTo>
                  <a:lnTo>
                    <a:pt x="199" y="288"/>
                  </a:lnTo>
                  <a:lnTo>
                    <a:pt x="200" y="290"/>
                  </a:lnTo>
                  <a:lnTo>
                    <a:pt x="200" y="293"/>
                  </a:lnTo>
                  <a:lnTo>
                    <a:pt x="202" y="295"/>
                  </a:lnTo>
                  <a:lnTo>
                    <a:pt x="203" y="296"/>
                  </a:lnTo>
                  <a:close/>
                  <a:moveTo>
                    <a:pt x="233" y="245"/>
                  </a:moveTo>
                  <a:lnTo>
                    <a:pt x="233" y="246"/>
                  </a:lnTo>
                  <a:lnTo>
                    <a:pt x="233" y="246"/>
                  </a:lnTo>
                  <a:lnTo>
                    <a:pt x="232" y="246"/>
                  </a:lnTo>
                  <a:lnTo>
                    <a:pt x="230" y="251"/>
                  </a:lnTo>
                  <a:lnTo>
                    <a:pt x="229" y="251"/>
                  </a:lnTo>
                  <a:lnTo>
                    <a:pt x="230" y="244"/>
                  </a:lnTo>
                  <a:lnTo>
                    <a:pt x="232" y="243"/>
                  </a:lnTo>
                  <a:lnTo>
                    <a:pt x="233" y="242"/>
                  </a:lnTo>
                  <a:lnTo>
                    <a:pt x="233" y="245"/>
                  </a:lnTo>
                  <a:close/>
                  <a:moveTo>
                    <a:pt x="103" y="172"/>
                  </a:moveTo>
                  <a:lnTo>
                    <a:pt x="102" y="173"/>
                  </a:lnTo>
                  <a:lnTo>
                    <a:pt x="97" y="170"/>
                  </a:lnTo>
                  <a:lnTo>
                    <a:pt x="100" y="166"/>
                  </a:lnTo>
                  <a:lnTo>
                    <a:pt x="100" y="162"/>
                  </a:lnTo>
                  <a:lnTo>
                    <a:pt x="101" y="160"/>
                  </a:lnTo>
                  <a:lnTo>
                    <a:pt x="102" y="162"/>
                  </a:lnTo>
                  <a:lnTo>
                    <a:pt x="104" y="168"/>
                  </a:lnTo>
                  <a:lnTo>
                    <a:pt x="103" y="172"/>
                  </a:lnTo>
                  <a:close/>
                  <a:moveTo>
                    <a:pt x="4" y="140"/>
                  </a:moveTo>
                  <a:lnTo>
                    <a:pt x="3" y="142"/>
                  </a:lnTo>
                  <a:lnTo>
                    <a:pt x="0" y="133"/>
                  </a:lnTo>
                  <a:lnTo>
                    <a:pt x="0" y="132"/>
                  </a:lnTo>
                  <a:lnTo>
                    <a:pt x="1" y="131"/>
                  </a:lnTo>
                  <a:lnTo>
                    <a:pt x="2" y="131"/>
                  </a:lnTo>
                  <a:lnTo>
                    <a:pt x="2" y="133"/>
                  </a:lnTo>
                  <a:lnTo>
                    <a:pt x="4" y="135"/>
                  </a:lnTo>
                  <a:lnTo>
                    <a:pt x="4" y="136"/>
                  </a:lnTo>
                  <a:lnTo>
                    <a:pt x="4" y="140"/>
                  </a:lnTo>
                  <a:close/>
                  <a:moveTo>
                    <a:pt x="198" y="138"/>
                  </a:moveTo>
                  <a:lnTo>
                    <a:pt x="195" y="146"/>
                  </a:lnTo>
                  <a:lnTo>
                    <a:pt x="193" y="146"/>
                  </a:lnTo>
                  <a:lnTo>
                    <a:pt x="188" y="143"/>
                  </a:lnTo>
                  <a:lnTo>
                    <a:pt x="187" y="142"/>
                  </a:lnTo>
                  <a:lnTo>
                    <a:pt x="189" y="132"/>
                  </a:lnTo>
                  <a:lnTo>
                    <a:pt x="191" y="131"/>
                  </a:lnTo>
                  <a:lnTo>
                    <a:pt x="195" y="129"/>
                  </a:lnTo>
                  <a:lnTo>
                    <a:pt x="196" y="131"/>
                  </a:lnTo>
                  <a:lnTo>
                    <a:pt x="197" y="133"/>
                  </a:lnTo>
                  <a:lnTo>
                    <a:pt x="198" y="138"/>
                  </a:lnTo>
                  <a:close/>
                  <a:moveTo>
                    <a:pt x="167" y="136"/>
                  </a:moveTo>
                  <a:lnTo>
                    <a:pt x="167" y="137"/>
                  </a:lnTo>
                  <a:lnTo>
                    <a:pt x="164" y="134"/>
                  </a:lnTo>
                  <a:lnTo>
                    <a:pt x="156" y="127"/>
                  </a:lnTo>
                  <a:lnTo>
                    <a:pt x="154" y="123"/>
                  </a:lnTo>
                  <a:lnTo>
                    <a:pt x="153" y="121"/>
                  </a:lnTo>
                  <a:lnTo>
                    <a:pt x="154" y="117"/>
                  </a:lnTo>
                  <a:lnTo>
                    <a:pt x="156" y="118"/>
                  </a:lnTo>
                  <a:lnTo>
                    <a:pt x="159" y="120"/>
                  </a:lnTo>
                  <a:lnTo>
                    <a:pt x="161" y="123"/>
                  </a:lnTo>
                  <a:lnTo>
                    <a:pt x="161" y="126"/>
                  </a:lnTo>
                  <a:lnTo>
                    <a:pt x="166" y="127"/>
                  </a:lnTo>
                  <a:lnTo>
                    <a:pt x="167" y="133"/>
                  </a:lnTo>
                  <a:lnTo>
                    <a:pt x="167" y="136"/>
                  </a:lnTo>
                  <a:close/>
                  <a:moveTo>
                    <a:pt x="118" y="38"/>
                  </a:moveTo>
                  <a:lnTo>
                    <a:pt x="117" y="38"/>
                  </a:lnTo>
                  <a:lnTo>
                    <a:pt x="115" y="36"/>
                  </a:lnTo>
                  <a:lnTo>
                    <a:pt x="115" y="35"/>
                  </a:lnTo>
                  <a:lnTo>
                    <a:pt x="116" y="34"/>
                  </a:lnTo>
                  <a:lnTo>
                    <a:pt x="118" y="36"/>
                  </a:lnTo>
                  <a:lnTo>
                    <a:pt x="118" y="38"/>
                  </a:lnTo>
                  <a:close/>
                  <a:moveTo>
                    <a:pt x="679" y="247"/>
                  </a:moveTo>
                  <a:lnTo>
                    <a:pt x="679" y="254"/>
                  </a:lnTo>
                  <a:lnTo>
                    <a:pt x="677" y="260"/>
                  </a:lnTo>
                  <a:lnTo>
                    <a:pt x="670" y="272"/>
                  </a:lnTo>
                  <a:lnTo>
                    <a:pt x="668" y="280"/>
                  </a:lnTo>
                  <a:lnTo>
                    <a:pt x="663" y="302"/>
                  </a:lnTo>
                  <a:lnTo>
                    <a:pt x="661" y="316"/>
                  </a:lnTo>
                  <a:lnTo>
                    <a:pt x="661" y="323"/>
                  </a:lnTo>
                  <a:lnTo>
                    <a:pt x="660" y="324"/>
                  </a:lnTo>
                  <a:lnTo>
                    <a:pt x="661" y="325"/>
                  </a:lnTo>
                  <a:lnTo>
                    <a:pt x="660" y="340"/>
                  </a:lnTo>
                  <a:lnTo>
                    <a:pt x="660" y="352"/>
                  </a:lnTo>
                  <a:lnTo>
                    <a:pt x="660" y="354"/>
                  </a:lnTo>
                  <a:lnTo>
                    <a:pt x="658" y="358"/>
                  </a:lnTo>
                  <a:lnTo>
                    <a:pt x="657" y="363"/>
                  </a:lnTo>
                  <a:lnTo>
                    <a:pt x="657" y="365"/>
                  </a:lnTo>
                  <a:lnTo>
                    <a:pt x="657" y="367"/>
                  </a:lnTo>
                  <a:lnTo>
                    <a:pt x="659" y="375"/>
                  </a:lnTo>
                  <a:lnTo>
                    <a:pt x="660" y="381"/>
                  </a:lnTo>
                  <a:lnTo>
                    <a:pt x="665" y="391"/>
                  </a:lnTo>
                  <a:lnTo>
                    <a:pt x="668" y="395"/>
                  </a:lnTo>
                  <a:lnTo>
                    <a:pt x="673" y="398"/>
                  </a:lnTo>
                  <a:lnTo>
                    <a:pt x="674" y="400"/>
                  </a:lnTo>
                  <a:lnTo>
                    <a:pt x="673" y="404"/>
                  </a:lnTo>
                  <a:lnTo>
                    <a:pt x="671" y="406"/>
                  </a:lnTo>
                  <a:lnTo>
                    <a:pt x="670" y="409"/>
                  </a:lnTo>
                  <a:lnTo>
                    <a:pt x="670" y="407"/>
                  </a:lnTo>
                  <a:lnTo>
                    <a:pt x="670" y="403"/>
                  </a:lnTo>
                  <a:lnTo>
                    <a:pt x="672" y="401"/>
                  </a:lnTo>
                  <a:lnTo>
                    <a:pt x="672" y="400"/>
                  </a:lnTo>
                  <a:lnTo>
                    <a:pt x="669" y="398"/>
                  </a:lnTo>
                  <a:lnTo>
                    <a:pt x="665" y="393"/>
                  </a:lnTo>
                  <a:lnTo>
                    <a:pt x="660" y="384"/>
                  </a:lnTo>
                  <a:lnTo>
                    <a:pt x="663" y="398"/>
                  </a:lnTo>
                  <a:lnTo>
                    <a:pt x="664" y="401"/>
                  </a:lnTo>
                  <a:lnTo>
                    <a:pt x="666" y="401"/>
                  </a:lnTo>
                  <a:lnTo>
                    <a:pt x="668" y="403"/>
                  </a:lnTo>
                  <a:lnTo>
                    <a:pt x="668" y="404"/>
                  </a:lnTo>
                  <a:lnTo>
                    <a:pt x="668" y="405"/>
                  </a:lnTo>
                  <a:lnTo>
                    <a:pt x="673" y="415"/>
                  </a:lnTo>
                  <a:lnTo>
                    <a:pt x="678" y="426"/>
                  </a:lnTo>
                  <a:lnTo>
                    <a:pt x="678" y="428"/>
                  </a:lnTo>
                  <a:lnTo>
                    <a:pt x="680" y="432"/>
                  </a:lnTo>
                  <a:lnTo>
                    <a:pt x="693" y="446"/>
                  </a:lnTo>
                  <a:lnTo>
                    <a:pt x="701" y="457"/>
                  </a:lnTo>
                  <a:lnTo>
                    <a:pt x="704" y="467"/>
                  </a:lnTo>
                  <a:lnTo>
                    <a:pt x="705" y="471"/>
                  </a:lnTo>
                  <a:lnTo>
                    <a:pt x="707" y="475"/>
                  </a:lnTo>
                  <a:lnTo>
                    <a:pt x="712" y="480"/>
                  </a:lnTo>
                  <a:lnTo>
                    <a:pt x="714" y="483"/>
                  </a:lnTo>
                  <a:lnTo>
                    <a:pt x="716" y="485"/>
                  </a:lnTo>
                  <a:lnTo>
                    <a:pt x="719" y="490"/>
                  </a:lnTo>
                  <a:lnTo>
                    <a:pt x="723" y="493"/>
                  </a:lnTo>
                  <a:lnTo>
                    <a:pt x="722" y="493"/>
                  </a:lnTo>
                  <a:lnTo>
                    <a:pt x="718" y="491"/>
                  </a:lnTo>
                  <a:lnTo>
                    <a:pt x="718" y="493"/>
                  </a:lnTo>
                  <a:lnTo>
                    <a:pt x="721" y="495"/>
                  </a:lnTo>
                  <a:lnTo>
                    <a:pt x="727" y="497"/>
                  </a:lnTo>
                  <a:lnTo>
                    <a:pt x="729" y="497"/>
                  </a:lnTo>
                  <a:lnTo>
                    <a:pt x="727" y="496"/>
                  </a:lnTo>
                  <a:lnTo>
                    <a:pt x="725" y="494"/>
                  </a:lnTo>
                  <a:lnTo>
                    <a:pt x="726" y="494"/>
                  </a:lnTo>
                  <a:lnTo>
                    <a:pt x="730" y="496"/>
                  </a:lnTo>
                  <a:lnTo>
                    <a:pt x="742" y="496"/>
                  </a:lnTo>
                  <a:lnTo>
                    <a:pt x="747" y="501"/>
                  </a:lnTo>
                  <a:lnTo>
                    <a:pt x="754" y="503"/>
                  </a:lnTo>
                  <a:lnTo>
                    <a:pt x="758" y="509"/>
                  </a:lnTo>
                  <a:lnTo>
                    <a:pt x="762" y="514"/>
                  </a:lnTo>
                  <a:lnTo>
                    <a:pt x="765" y="515"/>
                  </a:lnTo>
                  <a:lnTo>
                    <a:pt x="767" y="515"/>
                  </a:lnTo>
                  <a:lnTo>
                    <a:pt x="774" y="513"/>
                  </a:lnTo>
                  <a:lnTo>
                    <a:pt x="784" y="510"/>
                  </a:lnTo>
                  <a:lnTo>
                    <a:pt x="788" y="508"/>
                  </a:lnTo>
                  <a:lnTo>
                    <a:pt x="794" y="505"/>
                  </a:lnTo>
                  <a:lnTo>
                    <a:pt x="805" y="505"/>
                  </a:lnTo>
                  <a:lnTo>
                    <a:pt x="808" y="506"/>
                  </a:lnTo>
                  <a:lnTo>
                    <a:pt x="816" y="504"/>
                  </a:lnTo>
                  <a:lnTo>
                    <a:pt x="819" y="502"/>
                  </a:lnTo>
                  <a:lnTo>
                    <a:pt x="820" y="500"/>
                  </a:lnTo>
                  <a:lnTo>
                    <a:pt x="821" y="499"/>
                  </a:lnTo>
                  <a:lnTo>
                    <a:pt x="829" y="498"/>
                  </a:lnTo>
                  <a:lnTo>
                    <a:pt x="830" y="498"/>
                  </a:lnTo>
                  <a:lnTo>
                    <a:pt x="837" y="497"/>
                  </a:lnTo>
                  <a:lnTo>
                    <a:pt x="841" y="496"/>
                  </a:lnTo>
                  <a:lnTo>
                    <a:pt x="844" y="496"/>
                  </a:lnTo>
                  <a:lnTo>
                    <a:pt x="847" y="499"/>
                  </a:lnTo>
                  <a:lnTo>
                    <a:pt x="847" y="500"/>
                  </a:lnTo>
                  <a:lnTo>
                    <a:pt x="846" y="501"/>
                  </a:lnTo>
                  <a:lnTo>
                    <a:pt x="847" y="502"/>
                  </a:lnTo>
                  <a:lnTo>
                    <a:pt x="850" y="504"/>
                  </a:lnTo>
                  <a:lnTo>
                    <a:pt x="857" y="505"/>
                  </a:lnTo>
                  <a:lnTo>
                    <a:pt x="858" y="505"/>
                  </a:lnTo>
                  <a:lnTo>
                    <a:pt x="861" y="502"/>
                  </a:lnTo>
                  <a:lnTo>
                    <a:pt x="867" y="499"/>
                  </a:lnTo>
                  <a:lnTo>
                    <a:pt x="867" y="496"/>
                  </a:lnTo>
                  <a:lnTo>
                    <a:pt x="866" y="494"/>
                  </a:lnTo>
                  <a:lnTo>
                    <a:pt x="864" y="494"/>
                  </a:lnTo>
                  <a:lnTo>
                    <a:pt x="864" y="493"/>
                  </a:lnTo>
                  <a:lnTo>
                    <a:pt x="865" y="491"/>
                  </a:lnTo>
                  <a:lnTo>
                    <a:pt x="864" y="489"/>
                  </a:lnTo>
                  <a:lnTo>
                    <a:pt x="861" y="492"/>
                  </a:lnTo>
                  <a:lnTo>
                    <a:pt x="861" y="492"/>
                  </a:lnTo>
                  <a:lnTo>
                    <a:pt x="861" y="491"/>
                  </a:lnTo>
                  <a:lnTo>
                    <a:pt x="862" y="490"/>
                  </a:lnTo>
                  <a:lnTo>
                    <a:pt x="871" y="485"/>
                  </a:lnTo>
                  <a:lnTo>
                    <a:pt x="874" y="483"/>
                  </a:lnTo>
                  <a:lnTo>
                    <a:pt x="877" y="482"/>
                  </a:lnTo>
                  <a:lnTo>
                    <a:pt x="884" y="475"/>
                  </a:lnTo>
                  <a:lnTo>
                    <a:pt x="885" y="462"/>
                  </a:lnTo>
                  <a:lnTo>
                    <a:pt x="887" y="460"/>
                  </a:lnTo>
                  <a:lnTo>
                    <a:pt x="892" y="456"/>
                  </a:lnTo>
                  <a:lnTo>
                    <a:pt x="892" y="455"/>
                  </a:lnTo>
                  <a:lnTo>
                    <a:pt x="892" y="452"/>
                  </a:lnTo>
                  <a:lnTo>
                    <a:pt x="892" y="445"/>
                  </a:lnTo>
                  <a:lnTo>
                    <a:pt x="893" y="440"/>
                  </a:lnTo>
                  <a:lnTo>
                    <a:pt x="892" y="434"/>
                  </a:lnTo>
                  <a:lnTo>
                    <a:pt x="893" y="428"/>
                  </a:lnTo>
                  <a:lnTo>
                    <a:pt x="894" y="427"/>
                  </a:lnTo>
                  <a:lnTo>
                    <a:pt x="896" y="419"/>
                  </a:lnTo>
                  <a:lnTo>
                    <a:pt x="902" y="415"/>
                  </a:lnTo>
                  <a:lnTo>
                    <a:pt x="911" y="410"/>
                  </a:lnTo>
                  <a:lnTo>
                    <a:pt x="913" y="409"/>
                  </a:lnTo>
                  <a:lnTo>
                    <a:pt x="943" y="405"/>
                  </a:lnTo>
                  <a:lnTo>
                    <a:pt x="948" y="403"/>
                  </a:lnTo>
                  <a:lnTo>
                    <a:pt x="953" y="400"/>
                  </a:lnTo>
                  <a:lnTo>
                    <a:pt x="957" y="400"/>
                  </a:lnTo>
                  <a:lnTo>
                    <a:pt x="963" y="400"/>
                  </a:lnTo>
                  <a:lnTo>
                    <a:pt x="966" y="399"/>
                  </a:lnTo>
                  <a:lnTo>
                    <a:pt x="966" y="398"/>
                  </a:lnTo>
                  <a:lnTo>
                    <a:pt x="966" y="398"/>
                  </a:lnTo>
                  <a:lnTo>
                    <a:pt x="967" y="398"/>
                  </a:lnTo>
                  <a:lnTo>
                    <a:pt x="972" y="398"/>
                  </a:lnTo>
                  <a:lnTo>
                    <a:pt x="979" y="400"/>
                  </a:lnTo>
                  <a:lnTo>
                    <a:pt x="982" y="401"/>
                  </a:lnTo>
                  <a:lnTo>
                    <a:pt x="988" y="403"/>
                  </a:lnTo>
                  <a:lnTo>
                    <a:pt x="995" y="403"/>
                  </a:lnTo>
                  <a:lnTo>
                    <a:pt x="997" y="403"/>
                  </a:lnTo>
                  <a:lnTo>
                    <a:pt x="998" y="403"/>
                  </a:lnTo>
                  <a:lnTo>
                    <a:pt x="998" y="401"/>
                  </a:lnTo>
                  <a:lnTo>
                    <a:pt x="998" y="400"/>
                  </a:lnTo>
                  <a:lnTo>
                    <a:pt x="997" y="400"/>
                  </a:lnTo>
                  <a:lnTo>
                    <a:pt x="995" y="401"/>
                  </a:lnTo>
                  <a:lnTo>
                    <a:pt x="994" y="401"/>
                  </a:lnTo>
                  <a:lnTo>
                    <a:pt x="991" y="400"/>
                  </a:lnTo>
                  <a:lnTo>
                    <a:pt x="992" y="399"/>
                  </a:lnTo>
                  <a:lnTo>
                    <a:pt x="995" y="399"/>
                  </a:lnTo>
                  <a:lnTo>
                    <a:pt x="997" y="399"/>
                  </a:lnTo>
                  <a:lnTo>
                    <a:pt x="1000" y="398"/>
                  </a:lnTo>
                  <a:lnTo>
                    <a:pt x="1003" y="398"/>
                  </a:lnTo>
                  <a:lnTo>
                    <a:pt x="1006" y="403"/>
                  </a:lnTo>
                  <a:lnTo>
                    <a:pt x="1009" y="405"/>
                  </a:lnTo>
                  <a:lnTo>
                    <a:pt x="1009" y="411"/>
                  </a:lnTo>
                  <a:lnTo>
                    <a:pt x="1010" y="412"/>
                  </a:lnTo>
                  <a:lnTo>
                    <a:pt x="1011" y="414"/>
                  </a:lnTo>
                  <a:lnTo>
                    <a:pt x="1009" y="419"/>
                  </a:lnTo>
                  <a:lnTo>
                    <a:pt x="1008" y="423"/>
                  </a:lnTo>
                  <a:lnTo>
                    <a:pt x="1006" y="426"/>
                  </a:lnTo>
                  <a:lnTo>
                    <a:pt x="1002" y="431"/>
                  </a:lnTo>
                  <a:lnTo>
                    <a:pt x="997" y="436"/>
                  </a:lnTo>
                  <a:lnTo>
                    <a:pt x="990" y="445"/>
                  </a:lnTo>
                  <a:lnTo>
                    <a:pt x="989" y="449"/>
                  </a:lnTo>
                  <a:lnTo>
                    <a:pt x="989" y="453"/>
                  </a:lnTo>
                  <a:lnTo>
                    <a:pt x="990" y="457"/>
                  </a:lnTo>
                  <a:lnTo>
                    <a:pt x="989" y="458"/>
                  </a:lnTo>
                  <a:lnTo>
                    <a:pt x="989" y="459"/>
                  </a:lnTo>
                  <a:lnTo>
                    <a:pt x="987" y="458"/>
                  </a:lnTo>
                  <a:lnTo>
                    <a:pt x="985" y="460"/>
                  </a:lnTo>
                  <a:lnTo>
                    <a:pt x="982" y="465"/>
                  </a:lnTo>
                  <a:lnTo>
                    <a:pt x="981" y="466"/>
                  </a:lnTo>
                  <a:lnTo>
                    <a:pt x="983" y="468"/>
                  </a:lnTo>
                  <a:lnTo>
                    <a:pt x="985" y="467"/>
                  </a:lnTo>
                  <a:lnTo>
                    <a:pt x="987" y="467"/>
                  </a:lnTo>
                  <a:lnTo>
                    <a:pt x="989" y="467"/>
                  </a:lnTo>
                  <a:lnTo>
                    <a:pt x="990" y="467"/>
                  </a:lnTo>
                  <a:lnTo>
                    <a:pt x="990" y="469"/>
                  </a:lnTo>
                  <a:lnTo>
                    <a:pt x="988" y="472"/>
                  </a:lnTo>
                  <a:lnTo>
                    <a:pt x="987" y="472"/>
                  </a:lnTo>
                  <a:lnTo>
                    <a:pt x="986" y="472"/>
                  </a:lnTo>
                  <a:lnTo>
                    <a:pt x="984" y="474"/>
                  </a:lnTo>
                  <a:lnTo>
                    <a:pt x="983" y="475"/>
                  </a:lnTo>
                  <a:lnTo>
                    <a:pt x="983" y="478"/>
                  </a:lnTo>
                  <a:lnTo>
                    <a:pt x="984" y="478"/>
                  </a:lnTo>
                  <a:lnTo>
                    <a:pt x="986" y="476"/>
                  </a:lnTo>
                  <a:lnTo>
                    <a:pt x="987" y="476"/>
                  </a:lnTo>
                  <a:lnTo>
                    <a:pt x="987" y="477"/>
                  </a:lnTo>
                  <a:lnTo>
                    <a:pt x="984" y="485"/>
                  </a:lnTo>
                  <a:lnTo>
                    <a:pt x="983" y="493"/>
                  </a:lnTo>
                  <a:lnTo>
                    <a:pt x="980" y="498"/>
                  </a:lnTo>
                  <a:lnTo>
                    <a:pt x="979" y="505"/>
                  </a:lnTo>
                  <a:lnTo>
                    <a:pt x="978" y="508"/>
                  </a:lnTo>
                  <a:lnTo>
                    <a:pt x="976" y="511"/>
                  </a:lnTo>
                  <a:lnTo>
                    <a:pt x="975" y="511"/>
                  </a:lnTo>
                  <a:lnTo>
                    <a:pt x="973" y="505"/>
                  </a:lnTo>
                  <a:lnTo>
                    <a:pt x="970" y="504"/>
                  </a:lnTo>
                  <a:lnTo>
                    <a:pt x="970" y="502"/>
                  </a:lnTo>
                  <a:lnTo>
                    <a:pt x="972" y="496"/>
                  </a:lnTo>
                  <a:lnTo>
                    <a:pt x="971" y="492"/>
                  </a:lnTo>
                  <a:lnTo>
                    <a:pt x="969" y="492"/>
                  </a:lnTo>
                  <a:lnTo>
                    <a:pt x="968" y="494"/>
                  </a:lnTo>
                  <a:lnTo>
                    <a:pt x="965" y="496"/>
                  </a:lnTo>
                  <a:lnTo>
                    <a:pt x="965" y="499"/>
                  </a:lnTo>
                  <a:lnTo>
                    <a:pt x="963" y="503"/>
                  </a:lnTo>
                  <a:lnTo>
                    <a:pt x="962" y="504"/>
                  </a:lnTo>
                  <a:lnTo>
                    <a:pt x="960" y="504"/>
                  </a:lnTo>
                  <a:lnTo>
                    <a:pt x="957" y="504"/>
                  </a:lnTo>
                  <a:lnTo>
                    <a:pt x="955" y="505"/>
                  </a:lnTo>
                  <a:lnTo>
                    <a:pt x="953" y="510"/>
                  </a:lnTo>
                  <a:lnTo>
                    <a:pt x="948" y="518"/>
                  </a:lnTo>
                  <a:lnTo>
                    <a:pt x="946" y="521"/>
                  </a:lnTo>
                  <a:lnTo>
                    <a:pt x="944" y="523"/>
                  </a:lnTo>
                  <a:lnTo>
                    <a:pt x="943" y="523"/>
                  </a:lnTo>
                  <a:lnTo>
                    <a:pt x="942" y="522"/>
                  </a:lnTo>
                  <a:lnTo>
                    <a:pt x="938" y="520"/>
                  </a:lnTo>
                  <a:lnTo>
                    <a:pt x="935" y="521"/>
                  </a:lnTo>
                  <a:lnTo>
                    <a:pt x="934" y="523"/>
                  </a:lnTo>
                  <a:lnTo>
                    <a:pt x="934" y="526"/>
                  </a:lnTo>
                  <a:lnTo>
                    <a:pt x="927" y="526"/>
                  </a:lnTo>
                  <a:lnTo>
                    <a:pt x="916" y="526"/>
                  </a:lnTo>
                  <a:lnTo>
                    <a:pt x="902" y="526"/>
                  </a:lnTo>
                  <a:lnTo>
                    <a:pt x="888" y="526"/>
                  </a:lnTo>
                  <a:lnTo>
                    <a:pt x="876" y="526"/>
                  </a:lnTo>
                  <a:lnTo>
                    <a:pt x="876" y="533"/>
                  </a:lnTo>
                  <a:lnTo>
                    <a:pt x="876" y="539"/>
                  </a:lnTo>
                  <a:lnTo>
                    <a:pt x="876" y="545"/>
                  </a:lnTo>
                  <a:lnTo>
                    <a:pt x="869" y="545"/>
                  </a:lnTo>
                  <a:lnTo>
                    <a:pt x="863" y="545"/>
                  </a:lnTo>
                  <a:lnTo>
                    <a:pt x="863" y="546"/>
                  </a:lnTo>
                  <a:lnTo>
                    <a:pt x="866" y="547"/>
                  </a:lnTo>
                  <a:lnTo>
                    <a:pt x="869" y="550"/>
                  </a:lnTo>
                  <a:lnTo>
                    <a:pt x="872" y="554"/>
                  </a:lnTo>
                  <a:lnTo>
                    <a:pt x="877" y="558"/>
                  </a:lnTo>
                  <a:lnTo>
                    <a:pt x="882" y="561"/>
                  </a:lnTo>
                  <a:lnTo>
                    <a:pt x="885" y="563"/>
                  </a:lnTo>
                  <a:lnTo>
                    <a:pt x="887" y="565"/>
                  </a:lnTo>
                  <a:lnTo>
                    <a:pt x="888" y="568"/>
                  </a:lnTo>
                  <a:lnTo>
                    <a:pt x="888" y="570"/>
                  </a:lnTo>
                  <a:lnTo>
                    <a:pt x="889" y="571"/>
                  </a:lnTo>
                  <a:lnTo>
                    <a:pt x="893" y="572"/>
                  </a:lnTo>
                  <a:lnTo>
                    <a:pt x="894" y="573"/>
                  </a:lnTo>
                  <a:lnTo>
                    <a:pt x="894" y="575"/>
                  </a:lnTo>
                  <a:lnTo>
                    <a:pt x="893" y="578"/>
                  </a:lnTo>
                  <a:lnTo>
                    <a:pt x="893" y="581"/>
                  </a:lnTo>
                  <a:lnTo>
                    <a:pt x="893" y="584"/>
                  </a:lnTo>
                  <a:lnTo>
                    <a:pt x="891" y="584"/>
                  </a:lnTo>
                  <a:lnTo>
                    <a:pt x="885" y="584"/>
                  </a:lnTo>
                  <a:lnTo>
                    <a:pt x="876" y="584"/>
                  </a:lnTo>
                  <a:lnTo>
                    <a:pt x="868" y="584"/>
                  </a:lnTo>
                  <a:lnTo>
                    <a:pt x="862" y="584"/>
                  </a:lnTo>
                  <a:lnTo>
                    <a:pt x="852" y="584"/>
                  </a:lnTo>
                  <a:lnTo>
                    <a:pt x="850" y="589"/>
                  </a:lnTo>
                  <a:lnTo>
                    <a:pt x="845" y="597"/>
                  </a:lnTo>
                  <a:lnTo>
                    <a:pt x="841" y="603"/>
                  </a:lnTo>
                  <a:lnTo>
                    <a:pt x="837" y="609"/>
                  </a:lnTo>
                  <a:lnTo>
                    <a:pt x="837" y="611"/>
                  </a:lnTo>
                  <a:lnTo>
                    <a:pt x="837" y="612"/>
                  </a:lnTo>
                  <a:lnTo>
                    <a:pt x="841" y="617"/>
                  </a:lnTo>
                  <a:lnTo>
                    <a:pt x="841" y="619"/>
                  </a:lnTo>
                  <a:lnTo>
                    <a:pt x="840" y="619"/>
                  </a:lnTo>
                  <a:lnTo>
                    <a:pt x="839" y="620"/>
                  </a:lnTo>
                  <a:lnTo>
                    <a:pt x="839" y="623"/>
                  </a:lnTo>
                  <a:lnTo>
                    <a:pt x="837" y="625"/>
                  </a:lnTo>
                  <a:lnTo>
                    <a:pt x="838" y="627"/>
                  </a:lnTo>
                  <a:lnTo>
                    <a:pt x="839" y="630"/>
                  </a:lnTo>
                  <a:lnTo>
                    <a:pt x="837" y="631"/>
                  </a:lnTo>
                  <a:lnTo>
                    <a:pt x="837" y="634"/>
                  </a:lnTo>
                  <a:lnTo>
                    <a:pt x="836" y="634"/>
                  </a:lnTo>
                  <a:lnTo>
                    <a:pt x="835" y="634"/>
                  </a:lnTo>
                  <a:lnTo>
                    <a:pt x="827" y="625"/>
                  </a:lnTo>
                  <a:lnTo>
                    <a:pt x="818" y="615"/>
                  </a:lnTo>
                  <a:lnTo>
                    <a:pt x="814" y="612"/>
                  </a:lnTo>
                  <a:lnTo>
                    <a:pt x="811" y="609"/>
                  </a:lnTo>
                  <a:lnTo>
                    <a:pt x="806" y="604"/>
                  </a:lnTo>
                  <a:lnTo>
                    <a:pt x="795" y="595"/>
                  </a:lnTo>
                  <a:lnTo>
                    <a:pt x="788" y="591"/>
                  </a:lnTo>
                  <a:lnTo>
                    <a:pt x="783" y="585"/>
                  </a:lnTo>
                  <a:lnTo>
                    <a:pt x="777" y="582"/>
                  </a:lnTo>
                  <a:lnTo>
                    <a:pt x="772" y="580"/>
                  </a:lnTo>
                  <a:lnTo>
                    <a:pt x="770" y="579"/>
                  </a:lnTo>
                  <a:lnTo>
                    <a:pt x="768" y="577"/>
                  </a:lnTo>
                  <a:lnTo>
                    <a:pt x="767" y="577"/>
                  </a:lnTo>
                  <a:lnTo>
                    <a:pt x="766" y="579"/>
                  </a:lnTo>
                  <a:lnTo>
                    <a:pt x="768" y="580"/>
                  </a:lnTo>
                  <a:lnTo>
                    <a:pt x="770" y="581"/>
                  </a:lnTo>
                  <a:lnTo>
                    <a:pt x="772" y="581"/>
                  </a:lnTo>
                  <a:lnTo>
                    <a:pt x="773" y="582"/>
                  </a:lnTo>
                  <a:lnTo>
                    <a:pt x="779" y="584"/>
                  </a:lnTo>
                  <a:lnTo>
                    <a:pt x="779" y="586"/>
                  </a:lnTo>
                  <a:lnTo>
                    <a:pt x="765" y="581"/>
                  </a:lnTo>
                  <a:lnTo>
                    <a:pt x="759" y="580"/>
                  </a:lnTo>
                  <a:lnTo>
                    <a:pt x="758" y="579"/>
                  </a:lnTo>
                  <a:lnTo>
                    <a:pt x="761" y="576"/>
                  </a:lnTo>
                  <a:lnTo>
                    <a:pt x="760" y="575"/>
                  </a:lnTo>
                  <a:lnTo>
                    <a:pt x="759" y="575"/>
                  </a:lnTo>
                  <a:lnTo>
                    <a:pt x="756" y="577"/>
                  </a:lnTo>
                  <a:lnTo>
                    <a:pt x="754" y="577"/>
                  </a:lnTo>
                  <a:lnTo>
                    <a:pt x="754" y="576"/>
                  </a:lnTo>
                  <a:lnTo>
                    <a:pt x="754" y="574"/>
                  </a:lnTo>
                  <a:lnTo>
                    <a:pt x="753" y="573"/>
                  </a:lnTo>
                  <a:lnTo>
                    <a:pt x="751" y="573"/>
                  </a:lnTo>
                  <a:lnTo>
                    <a:pt x="750" y="574"/>
                  </a:lnTo>
                  <a:lnTo>
                    <a:pt x="747" y="576"/>
                  </a:lnTo>
                  <a:lnTo>
                    <a:pt x="747" y="578"/>
                  </a:lnTo>
                  <a:lnTo>
                    <a:pt x="753" y="578"/>
                  </a:lnTo>
                  <a:lnTo>
                    <a:pt x="754" y="579"/>
                  </a:lnTo>
                  <a:lnTo>
                    <a:pt x="754" y="579"/>
                  </a:lnTo>
                  <a:lnTo>
                    <a:pt x="750" y="579"/>
                  </a:lnTo>
                  <a:lnTo>
                    <a:pt x="743" y="581"/>
                  </a:lnTo>
                  <a:lnTo>
                    <a:pt x="733" y="587"/>
                  </a:lnTo>
                  <a:lnTo>
                    <a:pt x="723" y="591"/>
                  </a:lnTo>
                  <a:lnTo>
                    <a:pt x="709" y="597"/>
                  </a:lnTo>
                  <a:lnTo>
                    <a:pt x="703" y="597"/>
                  </a:lnTo>
                  <a:lnTo>
                    <a:pt x="699" y="598"/>
                  </a:lnTo>
                  <a:lnTo>
                    <a:pt x="690" y="595"/>
                  </a:lnTo>
                  <a:lnTo>
                    <a:pt x="678" y="589"/>
                  </a:lnTo>
                  <a:lnTo>
                    <a:pt x="660" y="587"/>
                  </a:lnTo>
                  <a:lnTo>
                    <a:pt x="647" y="579"/>
                  </a:lnTo>
                  <a:lnTo>
                    <a:pt x="635" y="576"/>
                  </a:lnTo>
                  <a:lnTo>
                    <a:pt x="628" y="569"/>
                  </a:lnTo>
                  <a:lnTo>
                    <a:pt x="623" y="568"/>
                  </a:lnTo>
                  <a:lnTo>
                    <a:pt x="620" y="567"/>
                  </a:lnTo>
                  <a:lnTo>
                    <a:pt x="609" y="565"/>
                  </a:lnTo>
                  <a:lnTo>
                    <a:pt x="598" y="563"/>
                  </a:lnTo>
                  <a:lnTo>
                    <a:pt x="588" y="556"/>
                  </a:lnTo>
                  <a:lnTo>
                    <a:pt x="580" y="554"/>
                  </a:lnTo>
                  <a:lnTo>
                    <a:pt x="574" y="551"/>
                  </a:lnTo>
                  <a:lnTo>
                    <a:pt x="561" y="547"/>
                  </a:lnTo>
                  <a:lnTo>
                    <a:pt x="556" y="544"/>
                  </a:lnTo>
                  <a:lnTo>
                    <a:pt x="551" y="540"/>
                  </a:lnTo>
                  <a:lnTo>
                    <a:pt x="543" y="536"/>
                  </a:lnTo>
                  <a:lnTo>
                    <a:pt x="540" y="533"/>
                  </a:lnTo>
                  <a:lnTo>
                    <a:pt x="537" y="532"/>
                  </a:lnTo>
                  <a:lnTo>
                    <a:pt x="532" y="526"/>
                  </a:lnTo>
                  <a:lnTo>
                    <a:pt x="529" y="523"/>
                  </a:lnTo>
                  <a:lnTo>
                    <a:pt x="527" y="521"/>
                  </a:lnTo>
                  <a:lnTo>
                    <a:pt x="525" y="521"/>
                  </a:lnTo>
                  <a:lnTo>
                    <a:pt x="517" y="521"/>
                  </a:lnTo>
                  <a:lnTo>
                    <a:pt x="507" y="519"/>
                  </a:lnTo>
                  <a:lnTo>
                    <a:pt x="502" y="518"/>
                  </a:lnTo>
                  <a:lnTo>
                    <a:pt x="491" y="514"/>
                  </a:lnTo>
                  <a:lnTo>
                    <a:pt x="478" y="509"/>
                  </a:lnTo>
                  <a:lnTo>
                    <a:pt x="474" y="504"/>
                  </a:lnTo>
                  <a:lnTo>
                    <a:pt x="469" y="499"/>
                  </a:lnTo>
                  <a:lnTo>
                    <a:pt x="463" y="493"/>
                  </a:lnTo>
                  <a:lnTo>
                    <a:pt x="458" y="489"/>
                  </a:lnTo>
                  <a:lnTo>
                    <a:pt x="451" y="486"/>
                  </a:lnTo>
                  <a:lnTo>
                    <a:pt x="447" y="483"/>
                  </a:lnTo>
                  <a:lnTo>
                    <a:pt x="441" y="482"/>
                  </a:lnTo>
                  <a:lnTo>
                    <a:pt x="430" y="476"/>
                  </a:lnTo>
                  <a:lnTo>
                    <a:pt x="427" y="472"/>
                  </a:lnTo>
                  <a:lnTo>
                    <a:pt x="425" y="467"/>
                  </a:lnTo>
                  <a:lnTo>
                    <a:pt x="419" y="463"/>
                  </a:lnTo>
                  <a:lnTo>
                    <a:pt x="412" y="453"/>
                  </a:lnTo>
                  <a:lnTo>
                    <a:pt x="411" y="450"/>
                  </a:lnTo>
                  <a:lnTo>
                    <a:pt x="410" y="445"/>
                  </a:lnTo>
                  <a:lnTo>
                    <a:pt x="408" y="442"/>
                  </a:lnTo>
                  <a:lnTo>
                    <a:pt x="406" y="440"/>
                  </a:lnTo>
                  <a:lnTo>
                    <a:pt x="408" y="438"/>
                  </a:lnTo>
                  <a:lnTo>
                    <a:pt x="411" y="436"/>
                  </a:lnTo>
                  <a:lnTo>
                    <a:pt x="416" y="436"/>
                  </a:lnTo>
                  <a:lnTo>
                    <a:pt x="420" y="433"/>
                  </a:lnTo>
                  <a:lnTo>
                    <a:pt x="421" y="431"/>
                  </a:lnTo>
                  <a:lnTo>
                    <a:pt x="420" y="430"/>
                  </a:lnTo>
                  <a:lnTo>
                    <a:pt x="417" y="427"/>
                  </a:lnTo>
                  <a:lnTo>
                    <a:pt x="414" y="426"/>
                  </a:lnTo>
                  <a:lnTo>
                    <a:pt x="412" y="426"/>
                  </a:lnTo>
                  <a:lnTo>
                    <a:pt x="412" y="425"/>
                  </a:lnTo>
                  <a:lnTo>
                    <a:pt x="414" y="424"/>
                  </a:lnTo>
                  <a:lnTo>
                    <a:pt x="416" y="422"/>
                  </a:lnTo>
                  <a:lnTo>
                    <a:pt x="419" y="418"/>
                  </a:lnTo>
                  <a:lnTo>
                    <a:pt x="421" y="415"/>
                  </a:lnTo>
                  <a:lnTo>
                    <a:pt x="421" y="411"/>
                  </a:lnTo>
                  <a:lnTo>
                    <a:pt x="421" y="406"/>
                  </a:lnTo>
                  <a:lnTo>
                    <a:pt x="422" y="402"/>
                  </a:lnTo>
                  <a:lnTo>
                    <a:pt x="414" y="398"/>
                  </a:lnTo>
                  <a:lnTo>
                    <a:pt x="414" y="396"/>
                  </a:lnTo>
                  <a:lnTo>
                    <a:pt x="411" y="391"/>
                  </a:lnTo>
                  <a:lnTo>
                    <a:pt x="408" y="385"/>
                  </a:lnTo>
                  <a:lnTo>
                    <a:pt x="408" y="373"/>
                  </a:lnTo>
                  <a:lnTo>
                    <a:pt x="403" y="363"/>
                  </a:lnTo>
                  <a:lnTo>
                    <a:pt x="398" y="358"/>
                  </a:lnTo>
                  <a:lnTo>
                    <a:pt x="395" y="356"/>
                  </a:lnTo>
                  <a:lnTo>
                    <a:pt x="389" y="348"/>
                  </a:lnTo>
                  <a:lnTo>
                    <a:pt x="383" y="343"/>
                  </a:lnTo>
                  <a:lnTo>
                    <a:pt x="378" y="335"/>
                  </a:lnTo>
                  <a:lnTo>
                    <a:pt x="373" y="329"/>
                  </a:lnTo>
                  <a:lnTo>
                    <a:pt x="366" y="320"/>
                  </a:lnTo>
                  <a:lnTo>
                    <a:pt x="361" y="315"/>
                  </a:lnTo>
                  <a:lnTo>
                    <a:pt x="340" y="299"/>
                  </a:lnTo>
                  <a:lnTo>
                    <a:pt x="341" y="299"/>
                  </a:lnTo>
                  <a:lnTo>
                    <a:pt x="347" y="303"/>
                  </a:lnTo>
                  <a:lnTo>
                    <a:pt x="348" y="303"/>
                  </a:lnTo>
                  <a:lnTo>
                    <a:pt x="348" y="300"/>
                  </a:lnTo>
                  <a:lnTo>
                    <a:pt x="348" y="299"/>
                  </a:lnTo>
                  <a:lnTo>
                    <a:pt x="347" y="298"/>
                  </a:lnTo>
                  <a:lnTo>
                    <a:pt x="345" y="299"/>
                  </a:lnTo>
                  <a:lnTo>
                    <a:pt x="343" y="298"/>
                  </a:lnTo>
                  <a:lnTo>
                    <a:pt x="342" y="298"/>
                  </a:lnTo>
                  <a:lnTo>
                    <a:pt x="338" y="297"/>
                  </a:lnTo>
                  <a:lnTo>
                    <a:pt x="334" y="294"/>
                  </a:lnTo>
                  <a:lnTo>
                    <a:pt x="332" y="291"/>
                  </a:lnTo>
                  <a:lnTo>
                    <a:pt x="332" y="288"/>
                  </a:lnTo>
                  <a:lnTo>
                    <a:pt x="326" y="282"/>
                  </a:lnTo>
                  <a:lnTo>
                    <a:pt x="323" y="278"/>
                  </a:lnTo>
                  <a:lnTo>
                    <a:pt x="324" y="278"/>
                  </a:lnTo>
                  <a:lnTo>
                    <a:pt x="326" y="280"/>
                  </a:lnTo>
                  <a:lnTo>
                    <a:pt x="328" y="280"/>
                  </a:lnTo>
                  <a:lnTo>
                    <a:pt x="329" y="280"/>
                  </a:lnTo>
                  <a:lnTo>
                    <a:pt x="331" y="279"/>
                  </a:lnTo>
                  <a:lnTo>
                    <a:pt x="331" y="279"/>
                  </a:lnTo>
                  <a:lnTo>
                    <a:pt x="329" y="277"/>
                  </a:lnTo>
                  <a:lnTo>
                    <a:pt x="320" y="274"/>
                  </a:lnTo>
                  <a:lnTo>
                    <a:pt x="317" y="271"/>
                  </a:lnTo>
                  <a:lnTo>
                    <a:pt x="310" y="267"/>
                  </a:lnTo>
                  <a:lnTo>
                    <a:pt x="308" y="266"/>
                  </a:lnTo>
                  <a:lnTo>
                    <a:pt x="307" y="261"/>
                  </a:lnTo>
                  <a:lnTo>
                    <a:pt x="305" y="261"/>
                  </a:lnTo>
                  <a:lnTo>
                    <a:pt x="304" y="263"/>
                  </a:lnTo>
                  <a:lnTo>
                    <a:pt x="299" y="264"/>
                  </a:lnTo>
                  <a:lnTo>
                    <a:pt x="298" y="263"/>
                  </a:lnTo>
                  <a:lnTo>
                    <a:pt x="298" y="261"/>
                  </a:lnTo>
                  <a:lnTo>
                    <a:pt x="301" y="260"/>
                  </a:lnTo>
                  <a:lnTo>
                    <a:pt x="304" y="256"/>
                  </a:lnTo>
                  <a:lnTo>
                    <a:pt x="304" y="255"/>
                  </a:lnTo>
                  <a:lnTo>
                    <a:pt x="302" y="257"/>
                  </a:lnTo>
                  <a:lnTo>
                    <a:pt x="300" y="258"/>
                  </a:lnTo>
                  <a:lnTo>
                    <a:pt x="297" y="259"/>
                  </a:lnTo>
                  <a:lnTo>
                    <a:pt x="294" y="259"/>
                  </a:lnTo>
                  <a:lnTo>
                    <a:pt x="292" y="259"/>
                  </a:lnTo>
                  <a:lnTo>
                    <a:pt x="290" y="258"/>
                  </a:lnTo>
                  <a:lnTo>
                    <a:pt x="288" y="255"/>
                  </a:lnTo>
                  <a:lnTo>
                    <a:pt x="286" y="244"/>
                  </a:lnTo>
                  <a:lnTo>
                    <a:pt x="289" y="241"/>
                  </a:lnTo>
                  <a:lnTo>
                    <a:pt x="291" y="237"/>
                  </a:lnTo>
                  <a:lnTo>
                    <a:pt x="294" y="235"/>
                  </a:lnTo>
                  <a:lnTo>
                    <a:pt x="295" y="236"/>
                  </a:lnTo>
                  <a:lnTo>
                    <a:pt x="296" y="236"/>
                  </a:lnTo>
                  <a:lnTo>
                    <a:pt x="296" y="235"/>
                  </a:lnTo>
                  <a:lnTo>
                    <a:pt x="293" y="233"/>
                  </a:lnTo>
                  <a:lnTo>
                    <a:pt x="293" y="231"/>
                  </a:lnTo>
                  <a:lnTo>
                    <a:pt x="293" y="230"/>
                  </a:lnTo>
                  <a:lnTo>
                    <a:pt x="291" y="227"/>
                  </a:lnTo>
                  <a:lnTo>
                    <a:pt x="285" y="220"/>
                  </a:lnTo>
                  <a:lnTo>
                    <a:pt x="279" y="220"/>
                  </a:lnTo>
                  <a:lnTo>
                    <a:pt x="276" y="220"/>
                  </a:lnTo>
                  <a:lnTo>
                    <a:pt x="274" y="218"/>
                  </a:lnTo>
                  <a:lnTo>
                    <a:pt x="272" y="214"/>
                  </a:lnTo>
                  <a:lnTo>
                    <a:pt x="271" y="211"/>
                  </a:lnTo>
                  <a:lnTo>
                    <a:pt x="271" y="209"/>
                  </a:lnTo>
                  <a:lnTo>
                    <a:pt x="270" y="207"/>
                  </a:lnTo>
                  <a:lnTo>
                    <a:pt x="259" y="204"/>
                  </a:lnTo>
                  <a:lnTo>
                    <a:pt x="256" y="201"/>
                  </a:lnTo>
                  <a:lnTo>
                    <a:pt x="253" y="199"/>
                  </a:lnTo>
                  <a:lnTo>
                    <a:pt x="252" y="196"/>
                  </a:lnTo>
                  <a:lnTo>
                    <a:pt x="250" y="194"/>
                  </a:lnTo>
                  <a:lnTo>
                    <a:pt x="249" y="190"/>
                  </a:lnTo>
                  <a:lnTo>
                    <a:pt x="249" y="186"/>
                  </a:lnTo>
                  <a:lnTo>
                    <a:pt x="250" y="181"/>
                  </a:lnTo>
                  <a:lnTo>
                    <a:pt x="251" y="179"/>
                  </a:lnTo>
                  <a:lnTo>
                    <a:pt x="244" y="177"/>
                  </a:lnTo>
                  <a:lnTo>
                    <a:pt x="241" y="177"/>
                  </a:lnTo>
                  <a:lnTo>
                    <a:pt x="239" y="178"/>
                  </a:lnTo>
                  <a:lnTo>
                    <a:pt x="237" y="177"/>
                  </a:lnTo>
                  <a:lnTo>
                    <a:pt x="232" y="175"/>
                  </a:lnTo>
                  <a:lnTo>
                    <a:pt x="227" y="170"/>
                  </a:lnTo>
                  <a:lnTo>
                    <a:pt x="221" y="160"/>
                  </a:lnTo>
                  <a:lnTo>
                    <a:pt x="214" y="157"/>
                  </a:lnTo>
                  <a:lnTo>
                    <a:pt x="213" y="154"/>
                  </a:lnTo>
                  <a:lnTo>
                    <a:pt x="210" y="151"/>
                  </a:lnTo>
                  <a:lnTo>
                    <a:pt x="207" y="147"/>
                  </a:lnTo>
                  <a:lnTo>
                    <a:pt x="207" y="145"/>
                  </a:lnTo>
                  <a:lnTo>
                    <a:pt x="206" y="144"/>
                  </a:lnTo>
                  <a:lnTo>
                    <a:pt x="203" y="142"/>
                  </a:lnTo>
                  <a:lnTo>
                    <a:pt x="199" y="137"/>
                  </a:lnTo>
                  <a:lnTo>
                    <a:pt x="198" y="133"/>
                  </a:lnTo>
                  <a:lnTo>
                    <a:pt x="197" y="128"/>
                  </a:lnTo>
                  <a:lnTo>
                    <a:pt x="195" y="126"/>
                  </a:lnTo>
                  <a:lnTo>
                    <a:pt x="192" y="125"/>
                  </a:lnTo>
                  <a:lnTo>
                    <a:pt x="192" y="123"/>
                  </a:lnTo>
                  <a:lnTo>
                    <a:pt x="192" y="121"/>
                  </a:lnTo>
                  <a:lnTo>
                    <a:pt x="191" y="118"/>
                  </a:lnTo>
                  <a:lnTo>
                    <a:pt x="186" y="112"/>
                  </a:lnTo>
                  <a:lnTo>
                    <a:pt x="183" y="106"/>
                  </a:lnTo>
                  <a:lnTo>
                    <a:pt x="182" y="104"/>
                  </a:lnTo>
                  <a:lnTo>
                    <a:pt x="181" y="102"/>
                  </a:lnTo>
                  <a:lnTo>
                    <a:pt x="180" y="97"/>
                  </a:lnTo>
                  <a:lnTo>
                    <a:pt x="178" y="90"/>
                  </a:lnTo>
                  <a:lnTo>
                    <a:pt x="174" y="82"/>
                  </a:lnTo>
                  <a:lnTo>
                    <a:pt x="170" y="77"/>
                  </a:lnTo>
                  <a:lnTo>
                    <a:pt x="169" y="72"/>
                  </a:lnTo>
                  <a:lnTo>
                    <a:pt x="170" y="67"/>
                  </a:lnTo>
                  <a:lnTo>
                    <a:pt x="169" y="63"/>
                  </a:lnTo>
                  <a:lnTo>
                    <a:pt x="169" y="63"/>
                  </a:lnTo>
                  <a:lnTo>
                    <a:pt x="169" y="62"/>
                  </a:lnTo>
                  <a:lnTo>
                    <a:pt x="170" y="62"/>
                  </a:lnTo>
                  <a:lnTo>
                    <a:pt x="171" y="61"/>
                  </a:lnTo>
                  <a:lnTo>
                    <a:pt x="171" y="58"/>
                  </a:lnTo>
                  <a:lnTo>
                    <a:pt x="170" y="57"/>
                  </a:lnTo>
                  <a:lnTo>
                    <a:pt x="167" y="55"/>
                  </a:lnTo>
                  <a:lnTo>
                    <a:pt x="165" y="55"/>
                  </a:lnTo>
                  <a:lnTo>
                    <a:pt x="157" y="53"/>
                  </a:lnTo>
                  <a:lnTo>
                    <a:pt x="153" y="52"/>
                  </a:lnTo>
                  <a:lnTo>
                    <a:pt x="152" y="47"/>
                  </a:lnTo>
                  <a:lnTo>
                    <a:pt x="150" y="45"/>
                  </a:lnTo>
                  <a:lnTo>
                    <a:pt x="148" y="44"/>
                  </a:lnTo>
                  <a:lnTo>
                    <a:pt x="142" y="41"/>
                  </a:lnTo>
                  <a:lnTo>
                    <a:pt x="141" y="42"/>
                  </a:lnTo>
                  <a:lnTo>
                    <a:pt x="140" y="45"/>
                  </a:lnTo>
                  <a:lnTo>
                    <a:pt x="138" y="46"/>
                  </a:lnTo>
                  <a:lnTo>
                    <a:pt x="135" y="46"/>
                  </a:lnTo>
                  <a:lnTo>
                    <a:pt x="132" y="44"/>
                  </a:lnTo>
                  <a:lnTo>
                    <a:pt x="123" y="37"/>
                  </a:lnTo>
                  <a:lnTo>
                    <a:pt x="121" y="36"/>
                  </a:lnTo>
                  <a:lnTo>
                    <a:pt x="118" y="35"/>
                  </a:lnTo>
                  <a:lnTo>
                    <a:pt x="117" y="34"/>
                  </a:lnTo>
                  <a:lnTo>
                    <a:pt x="111" y="31"/>
                  </a:lnTo>
                  <a:lnTo>
                    <a:pt x="112" y="33"/>
                  </a:lnTo>
                  <a:lnTo>
                    <a:pt x="113" y="34"/>
                  </a:lnTo>
                  <a:lnTo>
                    <a:pt x="115" y="40"/>
                  </a:lnTo>
                  <a:lnTo>
                    <a:pt x="113" y="44"/>
                  </a:lnTo>
                  <a:lnTo>
                    <a:pt x="112" y="58"/>
                  </a:lnTo>
                  <a:lnTo>
                    <a:pt x="113" y="62"/>
                  </a:lnTo>
                  <a:lnTo>
                    <a:pt x="116" y="66"/>
                  </a:lnTo>
                  <a:lnTo>
                    <a:pt x="118" y="73"/>
                  </a:lnTo>
                  <a:lnTo>
                    <a:pt x="118" y="79"/>
                  </a:lnTo>
                  <a:lnTo>
                    <a:pt x="120" y="83"/>
                  </a:lnTo>
                  <a:lnTo>
                    <a:pt x="119" y="93"/>
                  </a:lnTo>
                  <a:lnTo>
                    <a:pt x="120" y="96"/>
                  </a:lnTo>
                  <a:lnTo>
                    <a:pt x="123" y="101"/>
                  </a:lnTo>
                  <a:lnTo>
                    <a:pt x="128" y="105"/>
                  </a:lnTo>
                  <a:lnTo>
                    <a:pt x="128" y="107"/>
                  </a:lnTo>
                  <a:lnTo>
                    <a:pt x="135" y="111"/>
                  </a:lnTo>
                  <a:lnTo>
                    <a:pt x="139" y="116"/>
                  </a:lnTo>
                  <a:lnTo>
                    <a:pt x="146" y="122"/>
                  </a:lnTo>
                  <a:lnTo>
                    <a:pt x="148" y="125"/>
                  </a:lnTo>
                  <a:lnTo>
                    <a:pt x="155" y="134"/>
                  </a:lnTo>
                  <a:lnTo>
                    <a:pt x="155" y="137"/>
                  </a:lnTo>
                  <a:lnTo>
                    <a:pt x="156" y="140"/>
                  </a:lnTo>
                  <a:lnTo>
                    <a:pt x="160" y="140"/>
                  </a:lnTo>
                  <a:lnTo>
                    <a:pt x="162" y="142"/>
                  </a:lnTo>
                  <a:lnTo>
                    <a:pt x="162" y="143"/>
                  </a:lnTo>
                  <a:lnTo>
                    <a:pt x="162" y="144"/>
                  </a:lnTo>
                  <a:lnTo>
                    <a:pt x="164" y="144"/>
                  </a:lnTo>
                  <a:lnTo>
                    <a:pt x="165" y="145"/>
                  </a:lnTo>
                  <a:lnTo>
                    <a:pt x="169" y="156"/>
                  </a:lnTo>
                  <a:lnTo>
                    <a:pt x="171" y="157"/>
                  </a:lnTo>
                  <a:lnTo>
                    <a:pt x="174" y="157"/>
                  </a:lnTo>
                  <a:lnTo>
                    <a:pt x="176" y="159"/>
                  </a:lnTo>
                  <a:lnTo>
                    <a:pt x="176" y="161"/>
                  </a:lnTo>
                  <a:lnTo>
                    <a:pt x="176" y="164"/>
                  </a:lnTo>
                  <a:lnTo>
                    <a:pt x="179" y="167"/>
                  </a:lnTo>
                  <a:lnTo>
                    <a:pt x="178" y="171"/>
                  </a:lnTo>
                  <a:lnTo>
                    <a:pt x="180" y="174"/>
                  </a:lnTo>
                  <a:lnTo>
                    <a:pt x="180" y="178"/>
                  </a:lnTo>
                  <a:lnTo>
                    <a:pt x="181" y="180"/>
                  </a:lnTo>
                  <a:lnTo>
                    <a:pt x="187" y="186"/>
                  </a:lnTo>
                  <a:lnTo>
                    <a:pt x="194" y="191"/>
                  </a:lnTo>
                  <a:lnTo>
                    <a:pt x="195" y="197"/>
                  </a:lnTo>
                  <a:lnTo>
                    <a:pt x="198" y="203"/>
                  </a:lnTo>
                  <a:lnTo>
                    <a:pt x="201" y="205"/>
                  </a:lnTo>
                  <a:lnTo>
                    <a:pt x="204" y="207"/>
                  </a:lnTo>
                  <a:lnTo>
                    <a:pt x="204" y="209"/>
                  </a:lnTo>
                  <a:lnTo>
                    <a:pt x="204" y="211"/>
                  </a:lnTo>
                  <a:lnTo>
                    <a:pt x="208" y="216"/>
                  </a:lnTo>
                  <a:lnTo>
                    <a:pt x="209" y="221"/>
                  </a:lnTo>
                  <a:lnTo>
                    <a:pt x="212" y="225"/>
                  </a:lnTo>
                  <a:lnTo>
                    <a:pt x="213" y="225"/>
                  </a:lnTo>
                  <a:lnTo>
                    <a:pt x="214" y="225"/>
                  </a:lnTo>
                  <a:lnTo>
                    <a:pt x="211" y="221"/>
                  </a:lnTo>
                  <a:lnTo>
                    <a:pt x="210" y="219"/>
                  </a:lnTo>
                  <a:lnTo>
                    <a:pt x="210" y="215"/>
                  </a:lnTo>
                  <a:lnTo>
                    <a:pt x="211" y="214"/>
                  </a:lnTo>
                  <a:lnTo>
                    <a:pt x="218" y="220"/>
                  </a:lnTo>
                  <a:lnTo>
                    <a:pt x="219" y="225"/>
                  </a:lnTo>
                  <a:lnTo>
                    <a:pt x="221" y="227"/>
                  </a:lnTo>
                  <a:lnTo>
                    <a:pt x="221" y="231"/>
                  </a:lnTo>
                  <a:lnTo>
                    <a:pt x="223" y="233"/>
                  </a:lnTo>
                  <a:lnTo>
                    <a:pt x="223" y="236"/>
                  </a:lnTo>
                  <a:lnTo>
                    <a:pt x="226" y="241"/>
                  </a:lnTo>
                  <a:lnTo>
                    <a:pt x="226" y="248"/>
                  </a:lnTo>
                  <a:lnTo>
                    <a:pt x="227" y="253"/>
                  </a:lnTo>
                  <a:lnTo>
                    <a:pt x="232" y="261"/>
                  </a:lnTo>
                  <a:lnTo>
                    <a:pt x="235" y="262"/>
                  </a:lnTo>
                  <a:lnTo>
                    <a:pt x="236" y="266"/>
                  </a:lnTo>
                  <a:lnTo>
                    <a:pt x="239" y="275"/>
                  </a:lnTo>
                  <a:lnTo>
                    <a:pt x="244" y="281"/>
                  </a:lnTo>
                  <a:lnTo>
                    <a:pt x="246" y="285"/>
                  </a:lnTo>
                  <a:lnTo>
                    <a:pt x="247" y="288"/>
                  </a:lnTo>
                  <a:lnTo>
                    <a:pt x="245" y="292"/>
                  </a:lnTo>
                  <a:lnTo>
                    <a:pt x="245" y="295"/>
                  </a:lnTo>
                  <a:lnTo>
                    <a:pt x="247" y="304"/>
                  </a:lnTo>
                  <a:lnTo>
                    <a:pt x="250" y="308"/>
                  </a:lnTo>
                  <a:lnTo>
                    <a:pt x="255" y="309"/>
                  </a:lnTo>
                  <a:lnTo>
                    <a:pt x="255" y="310"/>
                  </a:lnTo>
                  <a:lnTo>
                    <a:pt x="255" y="311"/>
                  </a:lnTo>
                  <a:lnTo>
                    <a:pt x="257" y="312"/>
                  </a:lnTo>
                  <a:lnTo>
                    <a:pt x="258" y="311"/>
                  </a:lnTo>
                  <a:lnTo>
                    <a:pt x="258" y="309"/>
                  </a:lnTo>
                  <a:lnTo>
                    <a:pt x="258" y="307"/>
                  </a:lnTo>
                  <a:lnTo>
                    <a:pt x="258" y="305"/>
                  </a:lnTo>
                  <a:lnTo>
                    <a:pt x="258" y="304"/>
                  </a:lnTo>
                  <a:lnTo>
                    <a:pt x="260" y="304"/>
                  </a:lnTo>
                  <a:lnTo>
                    <a:pt x="268" y="310"/>
                  </a:lnTo>
                  <a:lnTo>
                    <a:pt x="269" y="311"/>
                  </a:lnTo>
                  <a:lnTo>
                    <a:pt x="272" y="315"/>
                  </a:lnTo>
                  <a:lnTo>
                    <a:pt x="274" y="318"/>
                  </a:lnTo>
                  <a:lnTo>
                    <a:pt x="276" y="320"/>
                  </a:lnTo>
                  <a:lnTo>
                    <a:pt x="277" y="322"/>
                  </a:lnTo>
                  <a:lnTo>
                    <a:pt x="279" y="327"/>
                  </a:lnTo>
                  <a:lnTo>
                    <a:pt x="284" y="329"/>
                  </a:lnTo>
                  <a:lnTo>
                    <a:pt x="286" y="334"/>
                  </a:lnTo>
                  <a:lnTo>
                    <a:pt x="287" y="336"/>
                  </a:lnTo>
                  <a:lnTo>
                    <a:pt x="285" y="343"/>
                  </a:lnTo>
                  <a:lnTo>
                    <a:pt x="284" y="345"/>
                  </a:lnTo>
                  <a:lnTo>
                    <a:pt x="280" y="348"/>
                  </a:lnTo>
                  <a:lnTo>
                    <a:pt x="277" y="351"/>
                  </a:lnTo>
                  <a:lnTo>
                    <a:pt x="274" y="353"/>
                  </a:lnTo>
                  <a:lnTo>
                    <a:pt x="271" y="354"/>
                  </a:lnTo>
                  <a:lnTo>
                    <a:pt x="268" y="354"/>
                  </a:lnTo>
                  <a:lnTo>
                    <a:pt x="266" y="350"/>
                  </a:lnTo>
                  <a:lnTo>
                    <a:pt x="263" y="338"/>
                  </a:lnTo>
                  <a:lnTo>
                    <a:pt x="260" y="336"/>
                  </a:lnTo>
                  <a:lnTo>
                    <a:pt x="259" y="332"/>
                  </a:lnTo>
                  <a:lnTo>
                    <a:pt x="257" y="329"/>
                  </a:lnTo>
                  <a:lnTo>
                    <a:pt x="248" y="325"/>
                  </a:lnTo>
                  <a:lnTo>
                    <a:pt x="244" y="320"/>
                  </a:lnTo>
                  <a:lnTo>
                    <a:pt x="239" y="316"/>
                  </a:lnTo>
                  <a:lnTo>
                    <a:pt x="235" y="312"/>
                  </a:lnTo>
                  <a:lnTo>
                    <a:pt x="223" y="304"/>
                  </a:lnTo>
                  <a:lnTo>
                    <a:pt x="217" y="300"/>
                  </a:lnTo>
                  <a:lnTo>
                    <a:pt x="214" y="296"/>
                  </a:lnTo>
                  <a:lnTo>
                    <a:pt x="212" y="296"/>
                  </a:lnTo>
                  <a:lnTo>
                    <a:pt x="211" y="297"/>
                  </a:lnTo>
                  <a:lnTo>
                    <a:pt x="210" y="296"/>
                  </a:lnTo>
                  <a:lnTo>
                    <a:pt x="210" y="294"/>
                  </a:lnTo>
                  <a:lnTo>
                    <a:pt x="209" y="292"/>
                  </a:lnTo>
                  <a:lnTo>
                    <a:pt x="202" y="287"/>
                  </a:lnTo>
                  <a:lnTo>
                    <a:pt x="200" y="283"/>
                  </a:lnTo>
                  <a:lnTo>
                    <a:pt x="200" y="279"/>
                  </a:lnTo>
                  <a:lnTo>
                    <a:pt x="202" y="269"/>
                  </a:lnTo>
                  <a:lnTo>
                    <a:pt x="203" y="263"/>
                  </a:lnTo>
                  <a:lnTo>
                    <a:pt x="202" y="261"/>
                  </a:lnTo>
                  <a:lnTo>
                    <a:pt x="202" y="260"/>
                  </a:lnTo>
                  <a:lnTo>
                    <a:pt x="200" y="258"/>
                  </a:lnTo>
                  <a:lnTo>
                    <a:pt x="200" y="253"/>
                  </a:lnTo>
                  <a:lnTo>
                    <a:pt x="198" y="248"/>
                  </a:lnTo>
                  <a:lnTo>
                    <a:pt x="192" y="238"/>
                  </a:lnTo>
                  <a:lnTo>
                    <a:pt x="187" y="236"/>
                  </a:lnTo>
                  <a:lnTo>
                    <a:pt x="183" y="234"/>
                  </a:lnTo>
                  <a:lnTo>
                    <a:pt x="171" y="225"/>
                  </a:lnTo>
                  <a:lnTo>
                    <a:pt x="169" y="220"/>
                  </a:lnTo>
                  <a:lnTo>
                    <a:pt x="168" y="217"/>
                  </a:lnTo>
                  <a:lnTo>
                    <a:pt x="167" y="212"/>
                  </a:lnTo>
                  <a:lnTo>
                    <a:pt x="165" y="215"/>
                  </a:lnTo>
                  <a:lnTo>
                    <a:pt x="164" y="217"/>
                  </a:lnTo>
                  <a:lnTo>
                    <a:pt x="159" y="217"/>
                  </a:lnTo>
                  <a:lnTo>
                    <a:pt x="153" y="220"/>
                  </a:lnTo>
                  <a:lnTo>
                    <a:pt x="150" y="217"/>
                  </a:lnTo>
                  <a:lnTo>
                    <a:pt x="148" y="214"/>
                  </a:lnTo>
                  <a:lnTo>
                    <a:pt x="145" y="211"/>
                  </a:lnTo>
                  <a:lnTo>
                    <a:pt x="142" y="211"/>
                  </a:lnTo>
                  <a:lnTo>
                    <a:pt x="140" y="210"/>
                  </a:lnTo>
                  <a:lnTo>
                    <a:pt x="137" y="206"/>
                  </a:lnTo>
                  <a:lnTo>
                    <a:pt x="134" y="205"/>
                  </a:lnTo>
                  <a:lnTo>
                    <a:pt x="129" y="204"/>
                  </a:lnTo>
                  <a:lnTo>
                    <a:pt x="126" y="202"/>
                  </a:lnTo>
                  <a:lnTo>
                    <a:pt x="125" y="200"/>
                  </a:lnTo>
                  <a:lnTo>
                    <a:pt x="124" y="196"/>
                  </a:lnTo>
                  <a:lnTo>
                    <a:pt x="123" y="194"/>
                  </a:lnTo>
                  <a:lnTo>
                    <a:pt x="117" y="190"/>
                  </a:lnTo>
                  <a:lnTo>
                    <a:pt x="113" y="186"/>
                  </a:lnTo>
                  <a:lnTo>
                    <a:pt x="109" y="184"/>
                  </a:lnTo>
                  <a:lnTo>
                    <a:pt x="107" y="181"/>
                  </a:lnTo>
                  <a:lnTo>
                    <a:pt x="107" y="179"/>
                  </a:lnTo>
                  <a:lnTo>
                    <a:pt x="114" y="180"/>
                  </a:lnTo>
                  <a:lnTo>
                    <a:pt x="122" y="182"/>
                  </a:lnTo>
                  <a:lnTo>
                    <a:pt x="126" y="181"/>
                  </a:lnTo>
                  <a:lnTo>
                    <a:pt x="128" y="179"/>
                  </a:lnTo>
                  <a:lnTo>
                    <a:pt x="131" y="179"/>
                  </a:lnTo>
                  <a:lnTo>
                    <a:pt x="131" y="180"/>
                  </a:lnTo>
                  <a:lnTo>
                    <a:pt x="131" y="182"/>
                  </a:lnTo>
                  <a:lnTo>
                    <a:pt x="133" y="184"/>
                  </a:lnTo>
                  <a:lnTo>
                    <a:pt x="136" y="186"/>
                  </a:lnTo>
                  <a:lnTo>
                    <a:pt x="138" y="186"/>
                  </a:lnTo>
                  <a:lnTo>
                    <a:pt x="136" y="184"/>
                  </a:lnTo>
                  <a:lnTo>
                    <a:pt x="135" y="180"/>
                  </a:lnTo>
                  <a:lnTo>
                    <a:pt x="135" y="179"/>
                  </a:lnTo>
                  <a:lnTo>
                    <a:pt x="135" y="177"/>
                  </a:lnTo>
                  <a:lnTo>
                    <a:pt x="132" y="177"/>
                  </a:lnTo>
                  <a:lnTo>
                    <a:pt x="132" y="177"/>
                  </a:lnTo>
                  <a:lnTo>
                    <a:pt x="134" y="173"/>
                  </a:lnTo>
                  <a:lnTo>
                    <a:pt x="137" y="166"/>
                  </a:lnTo>
                  <a:lnTo>
                    <a:pt x="139" y="159"/>
                  </a:lnTo>
                  <a:lnTo>
                    <a:pt x="135" y="152"/>
                  </a:lnTo>
                  <a:lnTo>
                    <a:pt x="131" y="148"/>
                  </a:lnTo>
                  <a:lnTo>
                    <a:pt x="119" y="134"/>
                  </a:lnTo>
                  <a:lnTo>
                    <a:pt x="112" y="127"/>
                  </a:lnTo>
                  <a:lnTo>
                    <a:pt x="111" y="125"/>
                  </a:lnTo>
                  <a:lnTo>
                    <a:pt x="109" y="124"/>
                  </a:lnTo>
                  <a:lnTo>
                    <a:pt x="103" y="122"/>
                  </a:lnTo>
                  <a:lnTo>
                    <a:pt x="98" y="118"/>
                  </a:lnTo>
                  <a:lnTo>
                    <a:pt x="90" y="113"/>
                  </a:lnTo>
                  <a:lnTo>
                    <a:pt x="87" y="110"/>
                  </a:lnTo>
                  <a:lnTo>
                    <a:pt x="84" y="104"/>
                  </a:lnTo>
                  <a:lnTo>
                    <a:pt x="82" y="102"/>
                  </a:lnTo>
                  <a:lnTo>
                    <a:pt x="83" y="98"/>
                  </a:lnTo>
                  <a:lnTo>
                    <a:pt x="82" y="90"/>
                  </a:lnTo>
                  <a:lnTo>
                    <a:pt x="81" y="88"/>
                  </a:lnTo>
                  <a:lnTo>
                    <a:pt x="77" y="86"/>
                  </a:lnTo>
                  <a:lnTo>
                    <a:pt x="76" y="80"/>
                  </a:lnTo>
                  <a:lnTo>
                    <a:pt x="76" y="75"/>
                  </a:lnTo>
                  <a:lnTo>
                    <a:pt x="74" y="72"/>
                  </a:lnTo>
                  <a:lnTo>
                    <a:pt x="67" y="65"/>
                  </a:lnTo>
                  <a:lnTo>
                    <a:pt x="66" y="63"/>
                  </a:lnTo>
                  <a:lnTo>
                    <a:pt x="66" y="60"/>
                  </a:lnTo>
                  <a:lnTo>
                    <a:pt x="66" y="57"/>
                  </a:lnTo>
                  <a:lnTo>
                    <a:pt x="61" y="51"/>
                  </a:lnTo>
                  <a:lnTo>
                    <a:pt x="56" y="46"/>
                  </a:lnTo>
                  <a:lnTo>
                    <a:pt x="55" y="43"/>
                  </a:lnTo>
                  <a:lnTo>
                    <a:pt x="55" y="38"/>
                  </a:lnTo>
                  <a:lnTo>
                    <a:pt x="54" y="37"/>
                  </a:lnTo>
                  <a:lnTo>
                    <a:pt x="54" y="36"/>
                  </a:lnTo>
                  <a:lnTo>
                    <a:pt x="55" y="37"/>
                  </a:lnTo>
                  <a:lnTo>
                    <a:pt x="56" y="36"/>
                  </a:lnTo>
                  <a:lnTo>
                    <a:pt x="56" y="33"/>
                  </a:lnTo>
                  <a:lnTo>
                    <a:pt x="49" y="27"/>
                  </a:lnTo>
                  <a:lnTo>
                    <a:pt x="48" y="20"/>
                  </a:lnTo>
                  <a:lnTo>
                    <a:pt x="43" y="16"/>
                  </a:lnTo>
                  <a:lnTo>
                    <a:pt x="43" y="14"/>
                  </a:lnTo>
                  <a:lnTo>
                    <a:pt x="40" y="7"/>
                  </a:lnTo>
                  <a:lnTo>
                    <a:pt x="49" y="6"/>
                  </a:lnTo>
                  <a:lnTo>
                    <a:pt x="59" y="5"/>
                  </a:lnTo>
                  <a:lnTo>
                    <a:pt x="67" y="5"/>
                  </a:lnTo>
                  <a:lnTo>
                    <a:pt x="77" y="4"/>
                  </a:lnTo>
                  <a:lnTo>
                    <a:pt x="86" y="3"/>
                  </a:lnTo>
                  <a:lnTo>
                    <a:pt x="95" y="2"/>
                  </a:lnTo>
                  <a:lnTo>
                    <a:pt x="104" y="1"/>
                  </a:lnTo>
                  <a:lnTo>
                    <a:pt x="113" y="0"/>
                  </a:lnTo>
                  <a:lnTo>
                    <a:pt x="117" y="0"/>
                  </a:lnTo>
                  <a:lnTo>
                    <a:pt x="115" y="6"/>
                  </a:lnTo>
                  <a:lnTo>
                    <a:pt x="113" y="8"/>
                  </a:lnTo>
                  <a:lnTo>
                    <a:pt x="129" y="14"/>
                  </a:lnTo>
                  <a:lnTo>
                    <a:pt x="144" y="19"/>
                  </a:lnTo>
                  <a:lnTo>
                    <a:pt x="159" y="25"/>
                  </a:lnTo>
                  <a:lnTo>
                    <a:pt x="174" y="30"/>
                  </a:lnTo>
                  <a:lnTo>
                    <a:pt x="189" y="36"/>
                  </a:lnTo>
                  <a:lnTo>
                    <a:pt x="205" y="41"/>
                  </a:lnTo>
                  <a:lnTo>
                    <a:pt x="220" y="47"/>
                  </a:lnTo>
                  <a:lnTo>
                    <a:pt x="235" y="52"/>
                  </a:lnTo>
                  <a:lnTo>
                    <a:pt x="246" y="52"/>
                  </a:lnTo>
                  <a:lnTo>
                    <a:pt x="258" y="52"/>
                  </a:lnTo>
                  <a:lnTo>
                    <a:pt x="269" y="52"/>
                  </a:lnTo>
                  <a:lnTo>
                    <a:pt x="280" y="52"/>
                  </a:lnTo>
                  <a:lnTo>
                    <a:pt x="291" y="52"/>
                  </a:lnTo>
                  <a:lnTo>
                    <a:pt x="302" y="52"/>
                  </a:lnTo>
                  <a:lnTo>
                    <a:pt x="314" y="52"/>
                  </a:lnTo>
                  <a:lnTo>
                    <a:pt x="325" y="52"/>
                  </a:lnTo>
                  <a:lnTo>
                    <a:pt x="325" y="48"/>
                  </a:lnTo>
                  <a:lnTo>
                    <a:pt x="325" y="44"/>
                  </a:lnTo>
                  <a:lnTo>
                    <a:pt x="325" y="39"/>
                  </a:lnTo>
                  <a:lnTo>
                    <a:pt x="326" y="35"/>
                  </a:lnTo>
                  <a:lnTo>
                    <a:pt x="332" y="35"/>
                  </a:lnTo>
                  <a:lnTo>
                    <a:pt x="340" y="35"/>
                  </a:lnTo>
                  <a:lnTo>
                    <a:pt x="347" y="35"/>
                  </a:lnTo>
                  <a:lnTo>
                    <a:pt x="354" y="36"/>
                  </a:lnTo>
                  <a:lnTo>
                    <a:pt x="360" y="36"/>
                  </a:lnTo>
                  <a:lnTo>
                    <a:pt x="368" y="36"/>
                  </a:lnTo>
                  <a:lnTo>
                    <a:pt x="375" y="36"/>
                  </a:lnTo>
                  <a:lnTo>
                    <a:pt x="381" y="36"/>
                  </a:lnTo>
                  <a:lnTo>
                    <a:pt x="382" y="36"/>
                  </a:lnTo>
                  <a:lnTo>
                    <a:pt x="382" y="36"/>
                  </a:lnTo>
                  <a:lnTo>
                    <a:pt x="385" y="39"/>
                  </a:lnTo>
                  <a:lnTo>
                    <a:pt x="388" y="44"/>
                  </a:lnTo>
                  <a:lnTo>
                    <a:pt x="391" y="47"/>
                  </a:lnTo>
                  <a:lnTo>
                    <a:pt x="395" y="50"/>
                  </a:lnTo>
                  <a:lnTo>
                    <a:pt x="402" y="55"/>
                  </a:lnTo>
                  <a:lnTo>
                    <a:pt x="412" y="65"/>
                  </a:lnTo>
                  <a:lnTo>
                    <a:pt x="419" y="71"/>
                  </a:lnTo>
                  <a:lnTo>
                    <a:pt x="425" y="75"/>
                  </a:lnTo>
                  <a:lnTo>
                    <a:pt x="429" y="77"/>
                  </a:lnTo>
                  <a:lnTo>
                    <a:pt x="431" y="80"/>
                  </a:lnTo>
                  <a:lnTo>
                    <a:pt x="433" y="85"/>
                  </a:lnTo>
                  <a:lnTo>
                    <a:pt x="438" y="96"/>
                  </a:lnTo>
                  <a:lnTo>
                    <a:pt x="438" y="102"/>
                  </a:lnTo>
                  <a:lnTo>
                    <a:pt x="440" y="107"/>
                  </a:lnTo>
                  <a:lnTo>
                    <a:pt x="444" y="113"/>
                  </a:lnTo>
                  <a:lnTo>
                    <a:pt x="447" y="117"/>
                  </a:lnTo>
                  <a:lnTo>
                    <a:pt x="450" y="118"/>
                  </a:lnTo>
                  <a:lnTo>
                    <a:pt x="453" y="120"/>
                  </a:lnTo>
                  <a:lnTo>
                    <a:pt x="457" y="124"/>
                  </a:lnTo>
                  <a:lnTo>
                    <a:pt x="460" y="126"/>
                  </a:lnTo>
                  <a:lnTo>
                    <a:pt x="464" y="127"/>
                  </a:lnTo>
                  <a:lnTo>
                    <a:pt x="471" y="131"/>
                  </a:lnTo>
                  <a:lnTo>
                    <a:pt x="479" y="136"/>
                  </a:lnTo>
                  <a:lnTo>
                    <a:pt x="484" y="138"/>
                  </a:lnTo>
                  <a:lnTo>
                    <a:pt x="486" y="138"/>
                  </a:lnTo>
                  <a:lnTo>
                    <a:pt x="489" y="136"/>
                  </a:lnTo>
                  <a:lnTo>
                    <a:pt x="491" y="133"/>
                  </a:lnTo>
                  <a:lnTo>
                    <a:pt x="493" y="131"/>
                  </a:lnTo>
                  <a:lnTo>
                    <a:pt x="496" y="130"/>
                  </a:lnTo>
                  <a:lnTo>
                    <a:pt x="496" y="129"/>
                  </a:lnTo>
                  <a:lnTo>
                    <a:pt x="496" y="126"/>
                  </a:lnTo>
                  <a:lnTo>
                    <a:pt x="497" y="121"/>
                  </a:lnTo>
                  <a:lnTo>
                    <a:pt x="501" y="114"/>
                  </a:lnTo>
                  <a:lnTo>
                    <a:pt x="504" y="110"/>
                  </a:lnTo>
                  <a:lnTo>
                    <a:pt x="509" y="110"/>
                  </a:lnTo>
                  <a:lnTo>
                    <a:pt x="512" y="109"/>
                  </a:lnTo>
                  <a:lnTo>
                    <a:pt x="513" y="106"/>
                  </a:lnTo>
                  <a:lnTo>
                    <a:pt x="515" y="106"/>
                  </a:lnTo>
                  <a:lnTo>
                    <a:pt x="519" y="108"/>
                  </a:lnTo>
                  <a:lnTo>
                    <a:pt x="525" y="109"/>
                  </a:lnTo>
                  <a:lnTo>
                    <a:pt x="532" y="109"/>
                  </a:lnTo>
                  <a:lnTo>
                    <a:pt x="537" y="109"/>
                  </a:lnTo>
                  <a:lnTo>
                    <a:pt x="538" y="109"/>
                  </a:lnTo>
                  <a:lnTo>
                    <a:pt x="538" y="109"/>
                  </a:lnTo>
                  <a:lnTo>
                    <a:pt x="538" y="109"/>
                  </a:lnTo>
                  <a:lnTo>
                    <a:pt x="540" y="110"/>
                  </a:lnTo>
                  <a:lnTo>
                    <a:pt x="542" y="110"/>
                  </a:lnTo>
                  <a:lnTo>
                    <a:pt x="544" y="111"/>
                  </a:lnTo>
                  <a:lnTo>
                    <a:pt x="547" y="115"/>
                  </a:lnTo>
                  <a:lnTo>
                    <a:pt x="554" y="121"/>
                  </a:lnTo>
                  <a:lnTo>
                    <a:pt x="554" y="121"/>
                  </a:lnTo>
                  <a:lnTo>
                    <a:pt x="556" y="123"/>
                  </a:lnTo>
                  <a:lnTo>
                    <a:pt x="558" y="126"/>
                  </a:lnTo>
                  <a:lnTo>
                    <a:pt x="564" y="131"/>
                  </a:lnTo>
                  <a:lnTo>
                    <a:pt x="567" y="136"/>
                  </a:lnTo>
                  <a:lnTo>
                    <a:pt x="568" y="139"/>
                  </a:lnTo>
                  <a:lnTo>
                    <a:pt x="570" y="144"/>
                  </a:lnTo>
                  <a:lnTo>
                    <a:pt x="575" y="152"/>
                  </a:lnTo>
                  <a:lnTo>
                    <a:pt x="577" y="156"/>
                  </a:lnTo>
                  <a:lnTo>
                    <a:pt x="577" y="156"/>
                  </a:lnTo>
                  <a:lnTo>
                    <a:pt x="577" y="159"/>
                  </a:lnTo>
                  <a:lnTo>
                    <a:pt x="578" y="162"/>
                  </a:lnTo>
                  <a:lnTo>
                    <a:pt x="581" y="165"/>
                  </a:lnTo>
                  <a:lnTo>
                    <a:pt x="584" y="168"/>
                  </a:lnTo>
                  <a:lnTo>
                    <a:pt x="588" y="172"/>
                  </a:lnTo>
                  <a:lnTo>
                    <a:pt x="592" y="179"/>
                  </a:lnTo>
                  <a:lnTo>
                    <a:pt x="596" y="184"/>
                  </a:lnTo>
                  <a:lnTo>
                    <a:pt x="601" y="187"/>
                  </a:lnTo>
                  <a:lnTo>
                    <a:pt x="604" y="190"/>
                  </a:lnTo>
                  <a:lnTo>
                    <a:pt x="605" y="193"/>
                  </a:lnTo>
                  <a:lnTo>
                    <a:pt x="605" y="195"/>
                  </a:lnTo>
                  <a:lnTo>
                    <a:pt x="603" y="198"/>
                  </a:lnTo>
                  <a:lnTo>
                    <a:pt x="604" y="200"/>
                  </a:lnTo>
                  <a:lnTo>
                    <a:pt x="605" y="201"/>
                  </a:lnTo>
                  <a:lnTo>
                    <a:pt x="606" y="204"/>
                  </a:lnTo>
                  <a:lnTo>
                    <a:pt x="605" y="207"/>
                  </a:lnTo>
                  <a:lnTo>
                    <a:pt x="605" y="207"/>
                  </a:lnTo>
                  <a:lnTo>
                    <a:pt x="606" y="209"/>
                  </a:lnTo>
                  <a:lnTo>
                    <a:pt x="610" y="214"/>
                  </a:lnTo>
                  <a:lnTo>
                    <a:pt x="612" y="219"/>
                  </a:lnTo>
                  <a:lnTo>
                    <a:pt x="614" y="225"/>
                  </a:lnTo>
                  <a:lnTo>
                    <a:pt x="614" y="225"/>
                  </a:lnTo>
                  <a:lnTo>
                    <a:pt x="616" y="230"/>
                  </a:lnTo>
                  <a:lnTo>
                    <a:pt x="619" y="231"/>
                  </a:lnTo>
                  <a:lnTo>
                    <a:pt x="624" y="232"/>
                  </a:lnTo>
                  <a:lnTo>
                    <a:pt x="627" y="233"/>
                  </a:lnTo>
                  <a:lnTo>
                    <a:pt x="630" y="236"/>
                  </a:lnTo>
                  <a:lnTo>
                    <a:pt x="633" y="237"/>
                  </a:lnTo>
                  <a:lnTo>
                    <a:pt x="636" y="238"/>
                  </a:lnTo>
                  <a:lnTo>
                    <a:pt x="640" y="239"/>
                  </a:lnTo>
                  <a:lnTo>
                    <a:pt x="643" y="241"/>
                  </a:lnTo>
                  <a:lnTo>
                    <a:pt x="649" y="243"/>
                  </a:lnTo>
                  <a:lnTo>
                    <a:pt x="658" y="244"/>
                  </a:lnTo>
                  <a:lnTo>
                    <a:pt x="665" y="246"/>
                  </a:lnTo>
                  <a:lnTo>
                    <a:pt x="670" y="249"/>
                  </a:lnTo>
                  <a:lnTo>
                    <a:pt x="672" y="250"/>
                  </a:lnTo>
                  <a:lnTo>
                    <a:pt x="673" y="250"/>
                  </a:lnTo>
                  <a:lnTo>
                    <a:pt x="673" y="249"/>
                  </a:lnTo>
                  <a:lnTo>
                    <a:pt x="673" y="248"/>
                  </a:lnTo>
                  <a:lnTo>
                    <a:pt x="675" y="247"/>
                  </a:lnTo>
                  <a:lnTo>
                    <a:pt x="679" y="24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08" name="Freeform 1458">
              <a:extLst>
                <a:ext uri="{FF2B5EF4-FFF2-40B4-BE49-F238E27FC236}">
                  <a16:creationId xmlns="" xmlns:a16="http://schemas.microsoft.com/office/drawing/2014/main" id="{D91093B5-6762-7AB6-E800-C22BDB8FFC63}"/>
                </a:ext>
              </a:extLst>
            </p:cNvPr>
            <p:cNvSpPr>
              <a:spLocks noChangeArrowheads="1"/>
            </p:cNvSpPr>
            <p:nvPr/>
          </p:nvSpPr>
          <p:spPr bwMode="auto">
            <a:xfrm>
              <a:off x="4583477" y="9187962"/>
              <a:ext cx="10990" cy="5493"/>
            </a:xfrm>
            <a:custGeom>
              <a:avLst/>
              <a:gdLst>
                <a:gd name="T0" fmla="*/ 4 w 9"/>
                <a:gd name="T1" fmla="*/ 4 h 5"/>
                <a:gd name="T2" fmla="*/ 0 w 9"/>
                <a:gd name="T3" fmla="*/ 4 h 5"/>
                <a:gd name="T4" fmla="*/ 0 w 9"/>
                <a:gd name="T5" fmla="*/ 4 h 5"/>
                <a:gd name="T6" fmla="*/ 7 w 9"/>
                <a:gd name="T7" fmla="*/ 0 h 5"/>
                <a:gd name="T8" fmla="*/ 8 w 9"/>
                <a:gd name="T9" fmla="*/ 0 h 5"/>
                <a:gd name="T10" fmla="*/ 8 w 9"/>
                <a:gd name="T11" fmla="*/ 0 h 5"/>
                <a:gd name="T12" fmla="*/ 5 w 9"/>
                <a:gd name="T13" fmla="*/ 2 h 5"/>
                <a:gd name="T14" fmla="*/ 4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4" y="4"/>
                  </a:moveTo>
                  <a:lnTo>
                    <a:pt x="0" y="4"/>
                  </a:lnTo>
                  <a:lnTo>
                    <a:pt x="0" y="4"/>
                  </a:lnTo>
                  <a:lnTo>
                    <a:pt x="7" y="0"/>
                  </a:lnTo>
                  <a:lnTo>
                    <a:pt x="8" y="0"/>
                  </a:lnTo>
                  <a:lnTo>
                    <a:pt x="8" y="0"/>
                  </a:lnTo>
                  <a:lnTo>
                    <a:pt x="5"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09" name="Freeform 1459">
              <a:extLst>
                <a:ext uri="{FF2B5EF4-FFF2-40B4-BE49-F238E27FC236}">
                  <a16:creationId xmlns="" xmlns:a16="http://schemas.microsoft.com/office/drawing/2014/main" id="{62163DF6-04DD-D2CF-A17A-8E2FAF38E33A}"/>
                </a:ext>
              </a:extLst>
            </p:cNvPr>
            <p:cNvSpPr>
              <a:spLocks noChangeArrowheads="1"/>
            </p:cNvSpPr>
            <p:nvPr/>
          </p:nvSpPr>
          <p:spPr bwMode="auto">
            <a:xfrm>
              <a:off x="3814150" y="9182465"/>
              <a:ext cx="5497" cy="5497"/>
            </a:xfrm>
            <a:custGeom>
              <a:avLst/>
              <a:gdLst>
                <a:gd name="T0" fmla="*/ 5 w 6"/>
                <a:gd name="T1" fmla="*/ 4 h 6"/>
                <a:gd name="T2" fmla="*/ 3 w 6"/>
                <a:gd name="T3" fmla="*/ 5 h 6"/>
                <a:gd name="T4" fmla="*/ 0 w 6"/>
                <a:gd name="T5" fmla="*/ 3 h 6"/>
                <a:gd name="T6" fmla="*/ 1 w 6"/>
                <a:gd name="T7" fmla="*/ 1 h 6"/>
                <a:gd name="T8" fmla="*/ 2 w 6"/>
                <a:gd name="T9" fmla="*/ 0 h 6"/>
                <a:gd name="T10" fmla="*/ 4 w 6"/>
                <a:gd name="T11" fmla="*/ 2 h 6"/>
                <a:gd name="T12" fmla="*/ 5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4"/>
                  </a:moveTo>
                  <a:lnTo>
                    <a:pt x="3" y="5"/>
                  </a:lnTo>
                  <a:lnTo>
                    <a:pt x="0" y="3"/>
                  </a:lnTo>
                  <a:lnTo>
                    <a:pt x="1" y="1"/>
                  </a:lnTo>
                  <a:lnTo>
                    <a:pt x="2" y="0"/>
                  </a:lnTo>
                  <a:lnTo>
                    <a:pt x="4" y="2"/>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0" name="Freeform 1460">
              <a:extLst>
                <a:ext uri="{FF2B5EF4-FFF2-40B4-BE49-F238E27FC236}">
                  <a16:creationId xmlns="" xmlns:a16="http://schemas.microsoft.com/office/drawing/2014/main" id="{F2B61A9B-FC63-91E9-832C-344AC3149965}"/>
                </a:ext>
              </a:extLst>
            </p:cNvPr>
            <p:cNvSpPr>
              <a:spLocks noChangeArrowheads="1"/>
            </p:cNvSpPr>
            <p:nvPr/>
          </p:nvSpPr>
          <p:spPr bwMode="auto">
            <a:xfrm>
              <a:off x="4770314" y="9111029"/>
              <a:ext cx="10990" cy="16484"/>
            </a:xfrm>
            <a:custGeom>
              <a:avLst/>
              <a:gdLst>
                <a:gd name="T0" fmla="*/ 3 w 9"/>
                <a:gd name="T1" fmla="*/ 9 h 12"/>
                <a:gd name="T2" fmla="*/ 1 w 9"/>
                <a:gd name="T3" fmla="*/ 11 h 12"/>
                <a:gd name="T4" fmla="*/ 0 w 9"/>
                <a:gd name="T5" fmla="*/ 7 h 12"/>
                <a:gd name="T6" fmla="*/ 1 w 9"/>
                <a:gd name="T7" fmla="*/ 3 h 12"/>
                <a:gd name="T8" fmla="*/ 3 w 9"/>
                <a:gd name="T9" fmla="*/ 1 h 12"/>
                <a:gd name="T10" fmla="*/ 6 w 9"/>
                <a:gd name="T11" fmla="*/ 1 h 12"/>
                <a:gd name="T12" fmla="*/ 8 w 9"/>
                <a:gd name="T13" fmla="*/ 0 h 12"/>
                <a:gd name="T14" fmla="*/ 8 w 9"/>
                <a:gd name="T15" fmla="*/ 1 h 12"/>
                <a:gd name="T16" fmla="*/ 7 w 9"/>
                <a:gd name="T17" fmla="*/ 4 h 12"/>
                <a:gd name="T18" fmla="*/ 3 w 9"/>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3" y="9"/>
                  </a:moveTo>
                  <a:lnTo>
                    <a:pt x="1" y="11"/>
                  </a:lnTo>
                  <a:lnTo>
                    <a:pt x="0" y="7"/>
                  </a:lnTo>
                  <a:lnTo>
                    <a:pt x="1" y="3"/>
                  </a:lnTo>
                  <a:lnTo>
                    <a:pt x="3" y="1"/>
                  </a:lnTo>
                  <a:lnTo>
                    <a:pt x="6" y="1"/>
                  </a:lnTo>
                  <a:lnTo>
                    <a:pt x="8" y="0"/>
                  </a:lnTo>
                  <a:lnTo>
                    <a:pt x="8" y="1"/>
                  </a:lnTo>
                  <a:lnTo>
                    <a:pt x="7" y="4"/>
                  </a:lnTo>
                  <a:lnTo>
                    <a:pt x="3"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1" name="Freeform 1461">
              <a:extLst>
                <a:ext uri="{FF2B5EF4-FFF2-40B4-BE49-F238E27FC236}">
                  <a16:creationId xmlns="" xmlns:a16="http://schemas.microsoft.com/office/drawing/2014/main" id="{4CA39C4A-3149-5119-0DE7-52595AFA175A}"/>
                </a:ext>
              </a:extLst>
            </p:cNvPr>
            <p:cNvSpPr>
              <a:spLocks noChangeArrowheads="1"/>
            </p:cNvSpPr>
            <p:nvPr/>
          </p:nvSpPr>
          <p:spPr bwMode="auto">
            <a:xfrm>
              <a:off x="4781304" y="9083551"/>
              <a:ext cx="5497" cy="5497"/>
            </a:xfrm>
            <a:custGeom>
              <a:avLst/>
              <a:gdLst>
                <a:gd name="T0" fmla="*/ 1 w 2"/>
                <a:gd name="T1" fmla="*/ 2 h 5"/>
                <a:gd name="T2" fmla="*/ 1 w 2"/>
                <a:gd name="T3" fmla="*/ 4 h 5"/>
                <a:gd name="T4" fmla="*/ 1 w 2"/>
                <a:gd name="T5" fmla="*/ 3 h 5"/>
                <a:gd name="T6" fmla="*/ 0 w 2"/>
                <a:gd name="T7" fmla="*/ 2 h 5"/>
                <a:gd name="T8" fmla="*/ 0 w 2"/>
                <a:gd name="T9" fmla="*/ 0 h 5"/>
                <a:gd name="T10" fmla="*/ 0 w 2"/>
                <a:gd name="T11" fmla="*/ 0 h 5"/>
                <a:gd name="T12" fmla="*/ 1 w 2"/>
                <a:gd name="T13" fmla="*/ 1 h 5"/>
                <a:gd name="T14" fmla="*/ 1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2"/>
                  </a:moveTo>
                  <a:lnTo>
                    <a:pt x="1" y="4"/>
                  </a:lnTo>
                  <a:lnTo>
                    <a:pt x="1" y="3"/>
                  </a:lnTo>
                  <a:lnTo>
                    <a:pt x="0" y="2"/>
                  </a:lnTo>
                  <a:lnTo>
                    <a:pt x="0" y="0"/>
                  </a:lnTo>
                  <a:lnTo>
                    <a:pt x="0" y="0"/>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2" name="Freeform 1462">
              <a:extLst>
                <a:ext uri="{FF2B5EF4-FFF2-40B4-BE49-F238E27FC236}">
                  <a16:creationId xmlns="" xmlns:a16="http://schemas.microsoft.com/office/drawing/2014/main" id="{8B0FCDAF-EFFF-5C71-9B66-F652CD938F62}"/>
                </a:ext>
              </a:extLst>
            </p:cNvPr>
            <p:cNvSpPr>
              <a:spLocks noChangeArrowheads="1"/>
            </p:cNvSpPr>
            <p:nvPr/>
          </p:nvSpPr>
          <p:spPr bwMode="auto">
            <a:xfrm>
              <a:off x="3989996" y="9067067"/>
              <a:ext cx="5497" cy="10990"/>
            </a:xfrm>
            <a:custGeom>
              <a:avLst/>
              <a:gdLst>
                <a:gd name="T0" fmla="*/ 4 w 5"/>
                <a:gd name="T1" fmla="*/ 3 h 7"/>
                <a:gd name="T2" fmla="*/ 3 w 5"/>
                <a:gd name="T3" fmla="*/ 6 h 7"/>
                <a:gd name="T4" fmla="*/ 0 w 5"/>
                <a:gd name="T5" fmla="*/ 5 h 7"/>
                <a:gd name="T6" fmla="*/ 0 w 5"/>
                <a:gd name="T7" fmla="*/ 3 h 7"/>
                <a:gd name="T8" fmla="*/ 0 w 5"/>
                <a:gd name="T9" fmla="*/ 0 h 7"/>
                <a:gd name="T10" fmla="*/ 1 w 5"/>
                <a:gd name="T11" fmla="*/ 0 h 7"/>
                <a:gd name="T12" fmla="*/ 3 w 5"/>
                <a:gd name="T13" fmla="*/ 1 h 7"/>
                <a:gd name="T14" fmla="*/ 4 w 5"/>
                <a:gd name="T15" fmla="*/ 2 h 7"/>
                <a:gd name="T16" fmla="*/ 4 w 5"/>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3"/>
                  </a:moveTo>
                  <a:lnTo>
                    <a:pt x="3" y="6"/>
                  </a:lnTo>
                  <a:lnTo>
                    <a:pt x="0" y="5"/>
                  </a:lnTo>
                  <a:lnTo>
                    <a:pt x="0" y="3"/>
                  </a:lnTo>
                  <a:lnTo>
                    <a:pt x="0" y="0"/>
                  </a:lnTo>
                  <a:lnTo>
                    <a:pt x="1" y="0"/>
                  </a:lnTo>
                  <a:lnTo>
                    <a:pt x="3" y="1"/>
                  </a:lnTo>
                  <a:lnTo>
                    <a:pt x="4" y="2"/>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3" name="Freeform 1463">
              <a:extLst>
                <a:ext uri="{FF2B5EF4-FFF2-40B4-BE49-F238E27FC236}">
                  <a16:creationId xmlns="" xmlns:a16="http://schemas.microsoft.com/office/drawing/2014/main" id="{C980A629-34EA-C75D-80A1-B546A75B81A5}"/>
                </a:ext>
              </a:extLst>
            </p:cNvPr>
            <p:cNvSpPr>
              <a:spLocks noChangeArrowheads="1"/>
            </p:cNvSpPr>
            <p:nvPr/>
          </p:nvSpPr>
          <p:spPr bwMode="auto">
            <a:xfrm>
              <a:off x="3858112" y="8951667"/>
              <a:ext cx="5497" cy="10990"/>
            </a:xfrm>
            <a:custGeom>
              <a:avLst/>
              <a:gdLst>
                <a:gd name="T0" fmla="*/ 3 w 5"/>
                <a:gd name="T1" fmla="*/ 6 h 7"/>
                <a:gd name="T2" fmla="*/ 3 w 5"/>
                <a:gd name="T3" fmla="*/ 6 h 7"/>
                <a:gd name="T4" fmla="*/ 1 w 5"/>
                <a:gd name="T5" fmla="*/ 5 h 7"/>
                <a:gd name="T6" fmla="*/ 0 w 5"/>
                <a:gd name="T7" fmla="*/ 0 h 7"/>
                <a:gd name="T8" fmla="*/ 1 w 5"/>
                <a:gd name="T9" fmla="*/ 0 h 7"/>
                <a:gd name="T10" fmla="*/ 4 w 5"/>
                <a:gd name="T11" fmla="*/ 5 h 7"/>
                <a:gd name="T12" fmla="*/ 4 w 5"/>
                <a:gd name="T13" fmla="*/ 6 h 7"/>
                <a:gd name="T14" fmla="*/ 3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6"/>
                  </a:moveTo>
                  <a:lnTo>
                    <a:pt x="3" y="6"/>
                  </a:lnTo>
                  <a:lnTo>
                    <a:pt x="1" y="5"/>
                  </a:lnTo>
                  <a:lnTo>
                    <a:pt x="0" y="0"/>
                  </a:lnTo>
                  <a:lnTo>
                    <a:pt x="1" y="0"/>
                  </a:lnTo>
                  <a:lnTo>
                    <a:pt x="4" y="5"/>
                  </a:lnTo>
                  <a:lnTo>
                    <a:pt x="4" y="6"/>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4" name="Freeform 1464">
              <a:extLst>
                <a:ext uri="{FF2B5EF4-FFF2-40B4-BE49-F238E27FC236}">
                  <a16:creationId xmlns="" xmlns:a16="http://schemas.microsoft.com/office/drawing/2014/main" id="{19262122-93F6-5ABE-EBA1-1EC03B81DDE1}"/>
                </a:ext>
              </a:extLst>
            </p:cNvPr>
            <p:cNvSpPr>
              <a:spLocks noChangeArrowheads="1"/>
            </p:cNvSpPr>
            <p:nvPr/>
          </p:nvSpPr>
          <p:spPr bwMode="auto">
            <a:xfrm>
              <a:off x="3775686" y="8940676"/>
              <a:ext cx="10990" cy="10990"/>
            </a:xfrm>
            <a:custGeom>
              <a:avLst/>
              <a:gdLst>
                <a:gd name="T0" fmla="*/ 10 w 11"/>
                <a:gd name="T1" fmla="*/ 6 h 9"/>
                <a:gd name="T2" fmla="*/ 10 w 11"/>
                <a:gd name="T3" fmla="*/ 8 h 9"/>
                <a:gd name="T4" fmla="*/ 0 w 11"/>
                <a:gd name="T5" fmla="*/ 1 h 9"/>
                <a:gd name="T6" fmla="*/ 2 w 11"/>
                <a:gd name="T7" fmla="*/ 0 h 9"/>
                <a:gd name="T8" fmla="*/ 5 w 11"/>
                <a:gd name="T9" fmla="*/ 1 h 9"/>
                <a:gd name="T10" fmla="*/ 10 w 11"/>
                <a:gd name="T11" fmla="*/ 6 h 9"/>
              </a:gdLst>
              <a:ahLst/>
              <a:cxnLst>
                <a:cxn ang="0">
                  <a:pos x="T0" y="T1"/>
                </a:cxn>
                <a:cxn ang="0">
                  <a:pos x="T2" y="T3"/>
                </a:cxn>
                <a:cxn ang="0">
                  <a:pos x="T4" y="T5"/>
                </a:cxn>
                <a:cxn ang="0">
                  <a:pos x="T6" y="T7"/>
                </a:cxn>
                <a:cxn ang="0">
                  <a:pos x="T8" y="T9"/>
                </a:cxn>
                <a:cxn ang="0">
                  <a:pos x="T10" y="T11"/>
                </a:cxn>
              </a:cxnLst>
              <a:rect l="0" t="0" r="r" b="b"/>
              <a:pathLst>
                <a:path w="11" h="9">
                  <a:moveTo>
                    <a:pt x="10" y="6"/>
                  </a:moveTo>
                  <a:lnTo>
                    <a:pt x="10" y="8"/>
                  </a:lnTo>
                  <a:lnTo>
                    <a:pt x="0" y="1"/>
                  </a:lnTo>
                  <a:lnTo>
                    <a:pt x="2" y="0"/>
                  </a:lnTo>
                  <a:lnTo>
                    <a:pt x="5" y="1"/>
                  </a:lnTo>
                  <a:lnTo>
                    <a:pt x="10"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5" name="Freeform 1465">
              <a:extLst>
                <a:ext uri="{FF2B5EF4-FFF2-40B4-BE49-F238E27FC236}">
                  <a16:creationId xmlns="" xmlns:a16="http://schemas.microsoft.com/office/drawing/2014/main" id="{FBA4B1FC-9A35-F89E-5572-6A930C7E5055}"/>
                </a:ext>
              </a:extLst>
            </p:cNvPr>
            <p:cNvSpPr>
              <a:spLocks noChangeArrowheads="1"/>
            </p:cNvSpPr>
            <p:nvPr/>
          </p:nvSpPr>
          <p:spPr bwMode="auto">
            <a:xfrm>
              <a:off x="3825141" y="8918695"/>
              <a:ext cx="10990" cy="10990"/>
            </a:xfrm>
            <a:custGeom>
              <a:avLst/>
              <a:gdLst>
                <a:gd name="T0" fmla="*/ 5 w 7"/>
                <a:gd name="T1" fmla="*/ 3 h 9"/>
                <a:gd name="T2" fmla="*/ 6 w 7"/>
                <a:gd name="T3" fmla="*/ 8 h 9"/>
                <a:gd name="T4" fmla="*/ 4 w 7"/>
                <a:gd name="T5" fmla="*/ 7 h 9"/>
                <a:gd name="T6" fmla="*/ 2 w 7"/>
                <a:gd name="T7" fmla="*/ 5 h 9"/>
                <a:gd name="T8" fmla="*/ 0 w 7"/>
                <a:gd name="T9" fmla="*/ 2 h 9"/>
                <a:gd name="T10" fmla="*/ 1 w 7"/>
                <a:gd name="T11" fmla="*/ 1 h 9"/>
                <a:gd name="T12" fmla="*/ 1 w 7"/>
                <a:gd name="T13" fmla="*/ 0 h 9"/>
                <a:gd name="T14" fmla="*/ 4 w 7"/>
                <a:gd name="T15" fmla="*/ 2 h 9"/>
                <a:gd name="T16" fmla="*/ 5 w 7"/>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5" y="3"/>
                  </a:moveTo>
                  <a:lnTo>
                    <a:pt x="6" y="8"/>
                  </a:lnTo>
                  <a:lnTo>
                    <a:pt x="4" y="7"/>
                  </a:lnTo>
                  <a:lnTo>
                    <a:pt x="2" y="5"/>
                  </a:lnTo>
                  <a:lnTo>
                    <a:pt x="0" y="2"/>
                  </a:lnTo>
                  <a:lnTo>
                    <a:pt x="1" y="1"/>
                  </a:lnTo>
                  <a:lnTo>
                    <a:pt x="1" y="0"/>
                  </a:lnTo>
                  <a:lnTo>
                    <a:pt x="4" y="2"/>
                  </a:lnTo>
                  <a:lnTo>
                    <a:pt x="5"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6" name="Freeform 1466">
              <a:extLst>
                <a:ext uri="{FF2B5EF4-FFF2-40B4-BE49-F238E27FC236}">
                  <a16:creationId xmlns="" xmlns:a16="http://schemas.microsoft.com/office/drawing/2014/main" id="{9FA70201-0CA9-6B07-13DA-7858EA624C7D}"/>
                </a:ext>
              </a:extLst>
            </p:cNvPr>
            <p:cNvSpPr>
              <a:spLocks noChangeArrowheads="1"/>
            </p:cNvSpPr>
            <p:nvPr/>
          </p:nvSpPr>
          <p:spPr bwMode="auto">
            <a:xfrm>
              <a:off x="3764695" y="8907705"/>
              <a:ext cx="10990" cy="32971"/>
            </a:xfrm>
            <a:custGeom>
              <a:avLst/>
              <a:gdLst>
                <a:gd name="T0" fmla="*/ 8 w 9"/>
                <a:gd name="T1" fmla="*/ 26 h 28"/>
                <a:gd name="T2" fmla="*/ 7 w 9"/>
                <a:gd name="T3" fmla="*/ 27 h 28"/>
                <a:gd name="T4" fmla="*/ 4 w 9"/>
                <a:gd name="T5" fmla="*/ 23 h 28"/>
                <a:gd name="T6" fmla="*/ 3 w 9"/>
                <a:gd name="T7" fmla="*/ 20 h 28"/>
                <a:gd name="T8" fmla="*/ 2 w 9"/>
                <a:gd name="T9" fmla="*/ 19 h 28"/>
                <a:gd name="T10" fmla="*/ 0 w 9"/>
                <a:gd name="T11" fmla="*/ 18 h 28"/>
                <a:gd name="T12" fmla="*/ 2 w 9"/>
                <a:gd name="T13" fmla="*/ 12 h 28"/>
                <a:gd name="T14" fmla="*/ 4 w 9"/>
                <a:gd name="T15" fmla="*/ 0 h 28"/>
                <a:gd name="T16" fmla="*/ 5 w 9"/>
                <a:gd name="T17" fmla="*/ 3 h 28"/>
                <a:gd name="T18" fmla="*/ 3 w 9"/>
                <a:gd name="T19" fmla="*/ 15 h 28"/>
                <a:gd name="T20" fmla="*/ 3 w 9"/>
                <a:gd name="T21" fmla="*/ 17 h 28"/>
                <a:gd name="T22" fmla="*/ 4 w 9"/>
                <a:gd name="T23" fmla="*/ 18 h 28"/>
                <a:gd name="T24" fmla="*/ 5 w 9"/>
                <a:gd name="T25" fmla="*/ 20 h 28"/>
                <a:gd name="T26" fmla="*/ 5 w 9"/>
                <a:gd name="T27" fmla="*/ 23 h 28"/>
                <a:gd name="T28" fmla="*/ 7 w 9"/>
                <a:gd name="T29" fmla="*/ 25 h 28"/>
                <a:gd name="T30" fmla="*/ 8 w 9"/>
                <a:gd name="T31"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8">
                  <a:moveTo>
                    <a:pt x="8" y="26"/>
                  </a:moveTo>
                  <a:lnTo>
                    <a:pt x="7" y="27"/>
                  </a:lnTo>
                  <a:lnTo>
                    <a:pt x="4" y="23"/>
                  </a:lnTo>
                  <a:lnTo>
                    <a:pt x="3" y="20"/>
                  </a:lnTo>
                  <a:lnTo>
                    <a:pt x="2" y="19"/>
                  </a:lnTo>
                  <a:lnTo>
                    <a:pt x="0" y="18"/>
                  </a:lnTo>
                  <a:lnTo>
                    <a:pt x="2" y="12"/>
                  </a:lnTo>
                  <a:lnTo>
                    <a:pt x="4" y="0"/>
                  </a:lnTo>
                  <a:lnTo>
                    <a:pt x="5" y="3"/>
                  </a:lnTo>
                  <a:lnTo>
                    <a:pt x="3" y="15"/>
                  </a:lnTo>
                  <a:lnTo>
                    <a:pt x="3" y="17"/>
                  </a:lnTo>
                  <a:lnTo>
                    <a:pt x="4" y="18"/>
                  </a:lnTo>
                  <a:lnTo>
                    <a:pt x="5" y="20"/>
                  </a:lnTo>
                  <a:lnTo>
                    <a:pt x="5" y="23"/>
                  </a:lnTo>
                  <a:lnTo>
                    <a:pt x="7" y="25"/>
                  </a:lnTo>
                  <a:lnTo>
                    <a:pt x="8" y="2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7" name="Freeform 1467">
              <a:extLst>
                <a:ext uri="{FF2B5EF4-FFF2-40B4-BE49-F238E27FC236}">
                  <a16:creationId xmlns="" xmlns:a16="http://schemas.microsoft.com/office/drawing/2014/main" id="{9C03C918-2220-E8A3-EDB1-8204F39BF7EA}"/>
                </a:ext>
              </a:extLst>
            </p:cNvPr>
            <p:cNvSpPr>
              <a:spLocks noChangeArrowheads="1"/>
            </p:cNvSpPr>
            <p:nvPr/>
          </p:nvSpPr>
          <p:spPr bwMode="auto">
            <a:xfrm>
              <a:off x="3808657" y="8874734"/>
              <a:ext cx="5493" cy="10990"/>
            </a:xfrm>
            <a:custGeom>
              <a:avLst/>
              <a:gdLst>
                <a:gd name="T0" fmla="*/ 4 w 5"/>
                <a:gd name="T1" fmla="*/ 3 h 10"/>
                <a:gd name="T2" fmla="*/ 4 w 5"/>
                <a:gd name="T3" fmla="*/ 4 h 10"/>
                <a:gd name="T4" fmla="*/ 4 w 5"/>
                <a:gd name="T5" fmla="*/ 4 h 10"/>
                <a:gd name="T6" fmla="*/ 3 w 5"/>
                <a:gd name="T7" fmla="*/ 4 h 10"/>
                <a:gd name="T8" fmla="*/ 1 w 5"/>
                <a:gd name="T9" fmla="*/ 9 h 10"/>
                <a:gd name="T10" fmla="*/ 0 w 5"/>
                <a:gd name="T11" fmla="*/ 9 h 10"/>
                <a:gd name="T12" fmla="*/ 1 w 5"/>
                <a:gd name="T13" fmla="*/ 2 h 10"/>
                <a:gd name="T14" fmla="*/ 3 w 5"/>
                <a:gd name="T15" fmla="*/ 1 h 10"/>
                <a:gd name="T16" fmla="*/ 4 w 5"/>
                <a:gd name="T17" fmla="*/ 0 h 10"/>
                <a:gd name="T18" fmla="*/ 4 w 5"/>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4" y="3"/>
                  </a:moveTo>
                  <a:lnTo>
                    <a:pt x="4" y="4"/>
                  </a:lnTo>
                  <a:lnTo>
                    <a:pt x="4" y="4"/>
                  </a:lnTo>
                  <a:lnTo>
                    <a:pt x="3" y="4"/>
                  </a:lnTo>
                  <a:lnTo>
                    <a:pt x="1" y="9"/>
                  </a:lnTo>
                  <a:lnTo>
                    <a:pt x="0" y="9"/>
                  </a:lnTo>
                  <a:lnTo>
                    <a:pt x="1" y="2"/>
                  </a:lnTo>
                  <a:lnTo>
                    <a:pt x="3" y="1"/>
                  </a:lnTo>
                  <a:lnTo>
                    <a:pt x="4"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8" name="Freeform 1468">
              <a:extLst>
                <a:ext uri="{FF2B5EF4-FFF2-40B4-BE49-F238E27FC236}">
                  <a16:creationId xmlns="" xmlns:a16="http://schemas.microsoft.com/office/drawing/2014/main" id="{84875952-25B2-4FB2-9A56-E7125D25F064}"/>
                </a:ext>
              </a:extLst>
            </p:cNvPr>
            <p:cNvSpPr>
              <a:spLocks noChangeArrowheads="1"/>
            </p:cNvSpPr>
            <p:nvPr/>
          </p:nvSpPr>
          <p:spPr bwMode="auto">
            <a:xfrm>
              <a:off x="3643801" y="8770327"/>
              <a:ext cx="10990" cy="16484"/>
            </a:xfrm>
            <a:custGeom>
              <a:avLst/>
              <a:gdLst>
                <a:gd name="T0" fmla="*/ 6 w 8"/>
                <a:gd name="T1" fmla="*/ 12 h 14"/>
                <a:gd name="T2" fmla="*/ 5 w 8"/>
                <a:gd name="T3" fmla="*/ 13 h 14"/>
                <a:gd name="T4" fmla="*/ 0 w 8"/>
                <a:gd name="T5" fmla="*/ 10 h 14"/>
                <a:gd name="T6" fmla="*/ 3 w 8"/>
                <a:gd name="T7" fmla="*/ 6 h 14"/>
                <a:gd name="T8" fmla="*/ 3 w 8"/>
                <a:gd name="T9" fmla="*/ 2 h 14"/>
                <a:gd name="T10" fmla="*/ 4 w 8"/>
                <a:gd name="T11" fmla="*/ 0 h 14"/>
                <a:gd name="T12" fmla="*/ 5 w 8"/>
                <a:gd name="T13" fmla="*/ 2 h 14"/>
                <a:gd name="T14" fmla="*/ 7 w 8"/>
                <a:gd name="T15" fmla="*/ 8 h 14"/>
                <a:gd name="T16" fmla="*/ 6 w 8"/>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6" y="12"/>
                  </a:moveTo>
                  <a:lnTo>
                    <a:pt x="5" y="13"/>
                  </a:lnTo>
                  <a:lnTo>
                    <a:pt x="0" y="10"/>
                  </a:lnTo>
                  <a:lnTo>
                    <a:pt x="3" y="6"/>
                  </a:lnTo>
                  <a:lnTo>
                    <a:pt x="3" y="2"/>
                  </a:lnTo>
                  <a:lnTo>
                    <a:pt x="4" y="0"/>
                  </a:lnTo>
                  <a:lnTo>
                    <a:pt x="5" y="2"/>
                  </a:lnTo>
                  <a:lnTo>
                    <a:pt x="7" y="8"/>
                  </a:lnTo>
                  <a:lnTo>
                    <a:pt x="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19" name="Freeform 1469">
              <a:extLst>
                <a:ext uri="{FF2B5EF4-FFF2-40B4-BE49-F238E27FC236}">
                  <a16:creationId xmlns="" xmlns:a16="http://schemas.microsoft.com/office/drawing/2014/main" id="{A94755F2-F017-CA50-83D1-707E29E80B7C}"/>
                </a:ext>
              </a:extLst>
            </p:cNvPr>
            <p:cNvSpPr>
              <a:spLocks noChangeArrowheads="1"/>
            </p:cNvSpPr>
            <p:nvPr/>
          </p:nvSpPr>
          <p:spPr bwMode="auto">
            <a:xfrm>
              <a:off x="3522907" y="8737356"/>
              <a:ext cx="5493" cy="16484"/>
            </a:xfrm>
            <a:custGeom>
              <a:avLst/>
              <a:gdLst>
                <a:gd name="T0" fmla="*/ 4 w 5"/>
                <a:gd name="T1" fmla="*/ 9 h 12"/>
                <a:gd name="T2" fmla="*/ 3 w 5"/>
                <a:gd name="T3" fmla="*/ 11 h 12"/>
                <a:gd name="T4" fmla="*/ 0 w 5"/>
                <a:gd name="T5" fmla="*/ 2 h 12"/>
                <a:gd name="T6" fmla="*/ 0 w 5"/>
                <a:gd name="T7" fmla="*/ 1 h 12"/>
                <a:gd name="T8" fmla="*/ 1 w 5"/>
                <a:gd name="T9" fmla="*/ 0 h 12"/>
                <a:gd name="T10" fmla="*/ 2 w 5"/>
                <a:gd name="T11" fmla="*/ 0 h 12"/>
                <a:gd name="T12" fmla="*/ 2 w 5"/>
                <a:gd name="T13" fmla="*/ 2 h 12"/>
                <a:gd name="T14" fmla="*/ 4 w 5"/>
                <a:gd name="T15" fmla="*/ 4 h 12"/>
                <a:gd name="T16" fmla="*/ 4 w 5"/>
                <a:gd name="T17" fmla="*/ 5 h 12"/>
                <a:gd name="T18" fmla="*/ 4 w 5"/>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lnTo>
                    <a:pt x="3" y="11"/>
                  </a:lnTo>
                  <a:lnTo>
                    <a:pt x="0" y="2"/>
                  </a:lnTo>
                  <a:lnTo>
                    <a:pt x="0" y="1"/>
                  </a:lnTo>
                  <a:lnTo>
                    <a:pt x="1" y="0"/>
                  </a:lnTo>
                  <a:lnTo>
                    <a:pt x="2" y="0"/>
                  </a:lnTo>
                  <a:lnTo>
                    <a:pt x="2" y="2"/>
                  </a:lnTo>
                  <a:lnTo>
                    <a:pt x="4" y="4"/>
                  </a:lnTo>
                  <a:lnTo>
                    <a:pt x="4" y="5"/>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0" name="Freeform 1470">
              <a:extLst>
                <a:ext uri="{FF2B5EF4-FFF2-40B4-BE49-F238E27FC236}">
                  <a16:creationId xmlns="" xmlns:a16="http://schemas.microsoft.com/office/drawing/2014/main" id="{72BA35F8-3ACA-F237-EE5F-49B4C5EC5227}"/>
                </a:ext>
              </a:extLst>
            </p:cNvPr>
            <p:cNvSpPr>
              <a:spLocks noChangeArrowheads="1"/>
            </p:cNvSpPr>
            <p:nvPr/>
          </p:nvSpPr>
          <p:spPr bwMode="auto">
            <a:xfrm>
              <a:off x="3753705" y="8731859"/>
              <a:ext cx="16484" cy="21981"/>
            </a:xfrm>
            <a:custGeom>
              <a:avLst/>
              <a:gdLst>
                <a:gd name="T0" fmla="*/ 11 w 12"/>
                <a:gd name="T1" fmla="*/ 9 h 18"/>
                <a:gd name="T2" fmla="*/ 8 w 12"/>
                <a:gd name="T3" fmla="*/ 17 h 18"/>
                <a:gd name="T4" fmla="*/ 6 w 12"/>
                <a:gd name="T5" fmla="*/ 17 h 18"/>
                <a:gd name="T6" fmla="*/ 1 w 12"/>
                <a:gd name="T7" fmla="*/ 14 h 18"/>
                <a:gd name="T8" fmla="*/ 0 w 12"/>
                <a:gd name="T9" fmla="*/ 13 h 18"/>
                <a:gd name="T10" fmla="*/ 2 w 12"/>
                <a:gd name="T11" fmla="*/ 3 h 18"/>
                <a:gd name="T12" fmla="*/ 4 w 12"/>
                <a:gd name="T13" fmla="*/ 2 h 18"/>
                <a:gd name="T14" fmla="*/ 8 w 12"/>
                <a:gd name="T15" fmla="*/ 0 h 18"/>
                <a:gd name="T16" fmla="*/ 9 w 12"/>
                <a:gd name="T17" fmla="*/ 2 h 18"/>
                <a:gd name="T18" fmla="*/ 10 w 12"/>
                <a:gd name="T19" fmla="*/ 4 h 18"/>
                <a:gd name="T20" fmla="*/ 11 w 12"/>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11" y="9"/>
                  </a:moveTo>
                  <a:lnTo>
                    <a:pt x="8" y="17"/>
                  </a:lnTo>
                  <a:lnTo>
                    <a:pt x="6" y="17"/>
                  </a:lnTo>
                  <a:lnTo>
                    <a:pt x="1" y="14"/>
                  </a:lnTo>
                  <a:lnTo>
                    <a:pt x="0" y="13"/>
                  </a:lnTo>
                  <a:lnTo>
                    <a:pt x="2" y="3"/>
                  </a:lnTo>
                  <a:lnTo>
                    <a:pt x="4" y="2"/>
                  </a:lnTo>
                  <a:lnTo>
                    <a:pt x="8" y="0"/>
                  </a:lnTo>
                  <a:lnTo>
                    <a:pt x="9" y="2"/>
                  </a:lnTo>
                  <a:lnTo>
                    <a:pt x="10" y="4"/>
                  </a:lnTo>
                  <a:lnTo>
                    <a:pt x="11"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1" name="Freeform 1471">
              <a:extLst>
                <a:ext uri="{FF2B5EF4-FFF2-40B4-BE49-F238E27FC236}">
                  <a16:creationId xmlns="" xmlns:a16="http://schemas.microsoft.com/office/drawing/2014/main" id="{9EC06981-0EEC-0633-2458-A3E9BCD9C12F}"/>
                </a:ext>
              </a:extLst>
            </p:cNvPr>
            <p:cNvSpPr>
              <a:spLocks noChangeArrowheads="1"/>
            </p:cNvSpPr>
            <p:nvPr/>
          </p:nvSpPr>
          <p:spPr bwMode="auto">
            <a:xfrm>
              <a:off x="3715237" y="8720868"/>
              <a:ext cx="16487" cy="27478"/>
            </a:xfrm>
            <a:custGeom>
              <a:avLst/>
              <a:gdLst>
                <a:gd name="T0" fmla="*/ 14 w 15"/>
                <a:gd name="T1" fmla="*/ 19 h 21"/>
                <a:gd name="T2" fmla="*/ 14 w 15"/>
                <a:gd name="T3" fmla="*/ 20 h 21"/>
                <a:gd name="T4" fmla="*/ 11 w 15"/>
                <a:gd name="T5" fmla="*/ 17 h 21"/>
                <a:gd name="T6" fmla="*/ 3 w 15"/>
                <a:gd name="T7" fmla="*/ 10 h 21"/>
                <a:gd name="T8" fmla="*/ 1 w 15"/>
                <a:gd name="T9" fmla="*/ 6 h 21"/>
                <a:gd name="T10" fmla="*/ 0 w 15"/>
                <a:gd name="T11" fmla="*/ 4 h 21"/>
                <a:gd name="T12" fmla="*/ 1 w 15"/>
                <a:gd name="T13" fmla="*/ 0 h 21"/>
                <a:gd name="T14" fmla="*/ 3 w 15"/>
                <a:gd name="T15" fmla="*/ 1 h 21"/>
                <a:gd name="T16" fmla="*/ 6 w 15"/>
                <a:gd name="T17" fmla="*/ 3 h 21"/>
                <a:gd name="T18" fmla="*/ 8 w 15"/>
                <a:gd name="T19" fmla="*/ 6 h 21"/>
                <a:gd name="T20" fmla="*/ 8 w 15"/>
                <a:gd name="T21" fmla="*/ 9 h 21"/>
                <a:gd name="T22" fmla="*/ 13 w 15"/>
                <a:gd name="T23" fmla="*/ 10 h 21"/>
                <a:gd name="T24" fmla="*/ 14 w 15"/>
                <a:gd name="T25" fmla="*/ 16 h 21"/>
                <a:gd name="T26" fmla="*/ 14 w 15"/>
                <a:gd name="T2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1">
                  <a:moveTo>
                    <a:pt x="14" y="19"/>
                  </a:moveTo>
                  <a:lnTo>
                    <a:pt x="14" y="20"/>
                  </a:lnTo>
                  <a:lnTo>
                    <a:pt x="11" y="17"/>
                  </a:lnTo>
                  <a:lnTo>
                    <a:pt x="3" y="10"/>
                  </a:lnTo>
                  <a:lnTo>
                    <a:pt x="1" y="6"/>
                  </a:lnTo>
                  <a:lnTo>
                    <a:pt x="0" y="4"/>
                  </a:lnTo>
                  <a:lnTo>
                    <a:pt x="1" y="0"/>
                  </a:lnTo>
                  <a:lnTo>
                    <a:pt x="3" y="1"/>
                  </a:lnTo>
                  <a:lnTo>
                    <a:pt x="6" y="3"/>
                  </a:lnTo>
                  <a:lnTo>
                    <a:pt x="8" y="6"/>
                  </a:lnTo>
                  <a:lnTo>
                    <a:pt x="8" y="9"/>
                  </a:lnTo>
                  <a:lnTo>
                    <a:pt x="13" y="10"/>
                  </a:lnTo>
                  <a:lnTo>
                    <a:pt x="14" y="16"/>
                  </a:lnTo>
                  <a:lnTo>
                    <a:pt x="14" y="1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2" name="Freeform 1472">
              <a:extLst>
                <a:ext uri="{FF2B5EF4-FFF2-40B4-BE49-F238E27FC236}">
                  <a16:creationId xmlns="" xmlns:a16="http://schemas.microsoft.com/office/drawing/2014/main" id="{6857C2E8-ED11-D1C5-0BAA-24B040843DBA}"/>
                </a:ext>
              </a:extLst>
            </p:cNvPr>
            <p:cNvSpPr>
              <a:spLocks noChangeArrowheads="1"/>
            </p:cNvSpPr>
            <p:nvPr/>
          </p:nvSpPr>
          <p:spPr bwMode="auto">
            <a:xfrm>
              <a:off x="3665782" y="8616462"/>
              <a:ext cx="5493" cy="5493"/>
            </a:xfrm>
            <a:custGeom>
              <a:avLst/>
              <a:gdLst>
                <a:gd name="T0" fmla="*/ 3 w 4"/>
                <a:gd name="T1" fmla="*/ 4 h 5"/>
                <a:gd name="T2" fmla="*/ 2 w 4"/>
                <a:gd name="T3" fmla="*/ 4 h 5"/>
                <a:gd name="T4" fmla="*/ 0 w 4"/>
                <a:gd name="T5" fmla="*/ 2 h 5"/>
                <a:gd name="T6" fmla="*/ 0 w 4"/>
                <a:gd name="T7" fmla="*/ 1 h 5"/>
                <a:gd name="T8" fmla="*/ 1 w 4"/>
                <a:gd name="T9" fmla="*/ 0 h 5"/>
                <a:gd name="T10" fmla="*/ 3 w 4"/>
                <a:gd name="T11" fmla="*/ 2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lnTo>
                    <a:pt x="2" y="4"/>
                  </a:lnTo>
                  <a:lnTo>
                    <a:pt x="0" y="2"/>
                  </a:lnTo>
                  <a:lnTo>
                    <a:pt x="0" y="1"/>
                  </a:lnTo>
                  <a:lnTo>
                    <a:pt x="1" y="0"/>
                  </a:lnTo>
                  <a:lnTo>
                    <a:pt x="3" y="2"/>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3" name="Freeform 1474">
              <a:extLst>
                <a:ext uri="{FF2B5EF4-FFF2-40B4-BE49-F238E27FC236}">
                  <a16:creationId xmlns="" xmlns:a16="http://schemas.microsoft.com/office/drawing/2014/main" id="{88F2BBDB-DC5F-4F64-D40B-D7A2F2C1017E}"/>
                </a:ext>
              </a:extLst>
            </p:cNvPr>
            <p:cNvSpPr>
              <a:spLocks noChangeArrowheads="1"/>
            </p:cNvSpPr>
            <p:nvPr/>
          </p:nvSpPr>
          <p:spPr bwMode="auto">
            <a:xfrm>
              <a:off x="4748333" y="9341827"/>
              <a:ext cx="181343" cy="175846"/>
            </a:xfrm>
            <a:custGeom>
              <a:avLst/>
              <a:gdLst>
                <a:gd name="T0" fmla="*/ 141 w 144"/>
                <a:gd name="T1" fmla="*/ 2 h 141"/>
                <a:gd name="T2" fmla="*/ 139 w 144"/>
                <a:gd name="T3" fmla="*/ 4 h 141"/>
                <a:gd name="T4" fmla="*/ 135 w 144"/>
                <a:gd name="T5" fmla="*/ 6 h 141"/>
                <a:gd name="T6" fmla="*/ 139 w 144"/>
                <a:gd name="T7" fmla="*/ 9 h 141"/>
                <a:gd name="T8" fmla="*/ 140 w 144"/>
                <a:gd name="T9" fmla="*/ 28 h 141"/>
                <a:gd name="T10" fmla="*/ 133 w 144"/>
                <a:gd name="T11" fmla="*/ 42 h 141"/>
                <a:gd name="T12" fmla="*/ 131 w 144"/>
                <a:gd name="T13" fmla="*/ 79 h 141"/>
                <a:gd name="T14" fmla="*/ 130 w 144"/>
                <a:gd name="T15" fmla="*/ 86 h 141"/>
                <a:gd name="T16" fmla="*/ 129 w 144"/>
                <a:gd name="T17" fmla="*/ 82 h 141"/>
                <a:gd name="T18" fmla="*/ 130 w 144"/>
                <a:gd name="T19" fmla="*/ 75 h 141"/>
                <a:gd name="T20" fmla="*/ 126 w 144"/>
                <a:gd name="T21" fmla="*/ 80 h 141"/>
                <a:gd name="T22" fmla="*/ 127 w 144"/>
                <a:gd name="T23" fmla="*/ 88 h 141"/>
                <a:gd name="T24" fmla="*/ 127 w 144"/>
                <a:gd name="T25" fmla="*/ 98 h 141"/>
                <a:gd name="T26" fmla="*/ 124 w 144"/>
                <a:gd name="T27" fmla="*/ 97 h 141"/>
                <a:gd name="T28" fmla="*/ 122 w 144"/>
                <a:gd name="T29" fmla="*/ 102 h 141"/>
                <a:gd name="T30" fmla="*/ 124 w 144"/>
                <a:gd name="T31" fmla="*/ 104 h 141"/>
                <a:gd name="T32" fmla="*/ 128 w 144"/>
                <a:gd name="T33" fmla="*/ 110 h 141"/>
                <a:gd name="T34" fmla="*/ 122 w 144"/>
                <a:gd name="T35" fmla="*/ 117 h 141"/>
                <a:gd name="T36" fmla="*/ 122 w 144"/>
                <a:gd name="T37" fmla="*/ 127 h 141"/>
                <a:gd name="T38" fmla="*/ 128 w 144"/>
                <a:gd name="T39" fmla="*/ 133 h 141"/>
                <a:gd name="T40" fmla="*/ 122 w 144"/>
                <a:gd name="T41" fmla="*/ 139 h 141"/>
                <a:gd name="T42" fmla="*/ 111 w 144"/>
                <a:gd name="T43" fmla="*/ 138 h 141"/>
                <a:gd name="T44" fmla="*/ 108 w 144"/>
                <a:gd name="T45" fmla="*/ 134 h 141"/>
                <a:gd name="T46" fmla="*/ 101 w 144"/>
                <a:gd name="T47" fmla="*/ 131 h 141"/>
                <a:gd name="T48" fmla="*/ 91 w 144"/>
                <a:gd name="T49" fmla="*/ 130 h 141"/>
                <a:gd name="T50" fmla="*/ 73 w 144"/>
                <a:gd name="T51" fmla="*/ 127 h 141"/>
                <a:gd name="T52" fmla="*/ 65 w 144"/>
                <a:gd name="T53" fmla="*/ 125 h 141"/>
                <a:gd name="T54" fmla="*/ 62 w 144"/>
                <a:gd name="T55" fmla="*/ 128 h 141"/>
                <a:gd name="T56" fmla="*/ 61 w 144"/>
                <a:gd name="T57" fmla="*/ 128 h 141"/>
                <a:gd name="T58" fmla="*/ 37 w 144"/>
                <a:gd name="T59" fmla="*/ 107 h 141"/>
                <a:gd name="T60" fmla="*/ 25 w 144"/>
                <a:gd name="T61" fmla="*/ 91 h 141"/>
                <a:gd name="T62" fmla="*/ 6 w 144"/>
                <a:gd name="T63" fmla="*/ 74 h 141"/>
                <a:gd name="T64" fmla="*/ 2 w 144"/>
                <a:gd name="T65" fmla="*/ 64 h 141"/>
                <a:gd name="T66" fmla="*/ 7 w 144"/>
                <a:gd name="T67" fmla="*/ 69 h 141"/>
                <a:gd name="T68" fmla="*/ 10 w 144"/>
                <a:gd name="T69" fmla="*/ 67 h 141"/>
                <a:gd name="T70" fmla="*/ 22 w 144"/>
                <a:gd name="T71" fmla="*/ 64 h 141"/>
                <a:gd name="T72" fmla="*/ 23 w 144"/>
                <a:gd name="T73" fmla="*/ 59 h 141"/>
                <a:gd name="T74" fmla="*/ 30 w 144"/>
                <a:gd name="T75" fmla="*/ 57 h 141"/>
                <a:gd name="T76" fmla="*/ 28 w 144"/>
                <a:gd name="T77" fmla="*/ 46 h 141"/>
                <a:gd name="T78" fmla="*/ 30 w 144"/>
                <a:gd name="T79" fmla="*/ 41 h 141"/>
                <a:gd name="T80" fmla="*/ 42 w 144"/>
                <a:gd name="T81" fmla="*/ 41 h 141"/>
                <a:gd name="T82" fmla="*/ 50 w 144"/>
                <a:gd name="T83" fmla="*/ 32 h 141"/>
                <a:gd name="T84" fmla="*/ 59 w 144"/>
                <a:gd name="T85" fmla="*/ 38 h 141"/>
                <a:gd name="T86" fmla="*/ 61 w 144"/>
                <a:gd name="T87" fmla="*/ 37 h 141"/>
                <a:gd name="T88" fmla="*/ 66 w 144"/>
                <a:gd name="T89" fmla="*/ 33 h 141"/>
                <a:gd name="T90" fmla="*/ 75 w 144"/>
                <a:gd name="T91" fmla="*/ 23 h 141"/>
                <a:gd name="T92" fmla="*/ 78 w 144"/>
                <a:gd name="T93" fmla="*/ 20 h 141"/>
                <a:gd name="T94" fmla="*/ 81 w 144"/>
                <a:gd name="T95" fmla="*/ 15 h 141"/>
                <a:gd name="T96" fmla="*/ 83 w 144"/>
                <a:gd name="T97" fmla="*/ 12 h 141"/>
                <a:gd name="T98" fmla="*/ 89 w 144"/>
                <a:gd name="T99" fmla="*/ 7 h 141"/>
                <a:gd name="T100" fmla="*/ 96 w 144"/>
                <a:gd name="T101" fmla="*/ 12 h 141"/>
                <a:gd name="T102" fmla="*/ 104 w 144"/>
                <a:gd name="T103" fmla="*/ 11 h 141"/>
                <a:gd name="T104" fmla="*/ 108 w 144"/>
                <a:gd name="T105" fmla="*/ 11 h 141"/>
                <a:gd name="T106" fmla="*/ 110 w 144"/>
                <a:gd name="T107" fmla="*/ 9 h 141"/>
                <a:gd name="T108" fmla="*/ 113 w 144"/>
                <a:gd name="T109" fmla="*/ 9 h 141"/>
                <a:gd name="T110" fmla="*/ 117 w 144"/>
                <a:gd name="T111" fmla="*/ 8 h 141"/>
                <a:gd name="T112" fmla="*/ 127 w 144"/>
                <a:gd name="T113" fmla="*/ 5 h 141"/>
                <a:gd name="T114" fmla="*/ 132 w 144"/>
                <a:gd name="T115"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41">
                  <a:moveTo>
                    <a:pt x="143" y="1"/>
                  </a:moveTo>
                  <a:lnTo>
                    <a:pt x="143" y="2"/>
                  </a:lnTo>
                  <a:lnTo>
                    <a:pt x="141" y="2"/>
                  </a:lnTo>
                  <a:lnTo>
                    <a:pt x="140" y="7"/>
                  </a:lnTo>
                  <a:lnTo>
                    <a:pt x="139" y="7"/>
                  </a:lnTo>
                  <a:lnTo>
                    <a:pt x="139" y="4"/>
                  </a:lnTo>
                  <a:lnTo>
                    <a:pt x="138" y="4"/>
                  </a:lnTo>
                  <a:lnTo>
                    <a:pt x="136" y="5"/>
                  </a:lnTo>
                  <a:lnTo>
                    <a:pt x="135" y="6"/>
                  </a:lnTo>
                  <a:lnTo>
                    <a:pt x="136" y="8"/>
                  </a:lnTo>
                  <a:lnTo>
                    <a:pt x="138" y="8"/>
                  </a:lnTo>
                  <a:lnTo>
                    <a:pt x="139" y="9"/>
                  </a:lnTo>
                  <a:lnTo>
                    <a:pt x="143" y="22"/>
                  </a:lnTo>
                  <a:lnTo>
                    <a:pt x="142" y="25"/>
                  </a:lnTo>
                  <a:lnTo>
                    <a:pt x="140" y="28"/>
                  </a:lnTo>
                  <a:lnTo>
                    <a:pt x="138" y="31"/>
                  </a:lnTo>
                  <a:lnTo>
                    <a:pt x="135" y="33"/>
                  </a:lnTo>
                  <a:lnTo>
                    <a:pt x="133" y="42"/>
                  </a:lnTo>
                  <a:lnTo>
                    <a:pt x="130" y="55"/>
                  </a:lnTo>
                  <a:lnTo>
                    <a:pt x="132" y="68"/>
                  </a:lnTo>
                  <a:lnTo>
                    <a:pt x="131" y="79"/>
                  </a:lnTo>
                  <a:lnTo>
                    <a:pt x="132" y="82"/>
                  </a:lnTo>
                  <a:lnTo>
                    <a:pt x="132" y="85"/>
                  </a:lnTo>
                  <a:lnTo>
                    <a:pt x="130" y="86"/>
                  </a:lnTo>
                  <a:lnTo>
                    <a:pt x="130" y="86"/>
                  </a:lnTo>
                  <a:lnTo>
                    <a:pt x="129" y="83"/>
                  </a:lnTo>
                  <a:lnTo>
                    <a:pt x="129" y="82"/>
                  </a:lnTo>
                  <a:lnTo>
                    <a:pt x="130" y="80"/>
                  </a:lnTo>
                  <a:lnTo>
                    <a:pt x="130" y="77"/>
                  </a:lnTo>
                  <a:lnTo>
                    <a:pt x="130" y="75"/>
                  </a:lnTo>
                  <a:lnTo>
                    <a:pt x="129" y="78"/>
                  </a:lnTo>
                  <a:lnTo>
                    <a:pt x="127" y="80"/>
                  </a:lnTo>
                  <a:lnTo>
                    <a:pt x="126" y="80"/>
                  </a:lnTo>
                  <a:lnTo>
                    <a:pt x="124" y="82"/>
                  </a:lnTo>
                  <a:lnTo>
                    <a:pt x="126" y="85"/>
                  </a:lnTo>
                  <a:lnTo>
                    <a:pt x="127" y="88"/>
                  </a:lnTo>
                  <a:lnTo>
                    <a:pt x="128" y="89"/>
                  </a:lnTo>
                  <a:lnTo>
                    <a:pt x="127" y="91"/>
                  </a:lnTo>
                  <a:lnTo>
                    <a:pt x="127" y="98"/>
                  </a:lnTo>
                  <a:lnTo>
                    <a:pt x="126" y="98"/>
                  </a:lnTo>
                  <a:lnTo>
                    <a:pt x="126" y="97"/>
                  </a:lnTo>
                  <a:lnTo>
                    <a:pt x="124" y="97"/>
                  </a:lnTo>
                  <a:lnTo>
                    <a:pt x="124" y="99"/>
                  </a:lnTo>
                  <a:lnTo>
                    <a:pt x="124" y="100"/>
                  </a:lnTo>
                  <a:lnTo>
                    <a:pt x="122" y="102"/>
                  </a:lnTo>
                  <a:lnTo>
                    <a:pt x="122" y="103"/>
                  </a:lnTo>
                  <a:lnTo>
                    <a:pt x="123" y="104"/>
                  </a:lnTo>
                  <a:lnTo>
                    <a:pt x="124" y="104"/>
                  </a:lnTo>
                  <a:lnTo>
                    <a:pt x="126" y="104"/>
                  </a:lnTo>
                  <a:lnTo>
                    <a:pt x="127" y="107"/>
                  </a:lnTo>
                  <a:lnTo>
                    <a:pt x="128" y="110"/>
                  </a:lnTo>
                  <a:lnTo>
                    <a:pt x="125" y="113"/>
                  </a:lnTo>
                  <a:lnTo>
                    <a:pt x="124" y="115"/>
                  </a:lnTo>
                  <a:lnTo>
                    <a:pt x="122" y="117"/>
                  </a:lnTo>
                  <a:lnTo>
                    <a:pt x="121" y="120"/>
                  </a:lnTo>
                  <a:lnTo>
                    <a:pt x="121" y="121"/>
                  </a:lnTo>
                  <a:lnTo>
                    <a:pt x="122" y="127"/>
                  </a:lnTo>
                  <a:lnTo>
                    <a:pt x="124" y="130"/>
                  </a:lnTo>
                  <a:lnTo>
                    <a:pt x="126" y="133"/>
                  </a:lnTo>
                  <a:lnTo>
                    <a:pt x="128" y="133"/>
                  </a:lnTo>
                  <a:lnTo>
                    <a:pt x="127" y="136"/>
                  </a:lnTo>
                  <a:lnTo>
                    <a:pt x="126" y="138"/>
                  </a:lnTo>
                  <a:lnTo>
                    <a:pt x="122" y="139"/>
                  </a:lnTo>
                  <a:lnTo>
                    <a:pt x="119" y="140"/>
                  </a:lnTo>
                  <a:lnTo>
                    <a:pt x="113" y="138"/>
                  </a:lnTo>
                  <a:lnTo>
                    <a:pt x="111" y="138"/>
                  </a:lnTo>
                  <a:lnTo>
                    <a:pt x="110" y="137"/>
                  </a:lnTo>
                  <a:lnTo>
                    <a:pt x="110" y="136"/>
                  </a:lnTo>
                  <a:lnTo>
                    <a:pt x="108" y="134"/>
                  </a:lnTo>
                  <a:lnTo>
                    <a:pt x="105" y="132"/>
                  </a:lnTo>
                  <a:lnTo>
                    <a:pt x="104" y="132"/>
                  </a:lnTo>
                  <a:lnTo>
                    <a:pt x="101" y="131"/>
                  </a:lnTo>
                  <a:lnTo>
                    <a:pt x="96" y="129"/>
                  </a:lnTo>
                  <a:lnTo>
                    <a:pt x="94" y="129"/>
                  </a:lnTo>
                  <a:lnTo>
                    <a:pt x="91" y="130"/>
                  </a:lnTo>
                  <a:lnTo>
                    <a:pt x="88" y="133"/>
                  </a:lnTo>
                  <a:lnTo>
                    <a:pt x="79" y="130"/>
                  </a:lnTo>
                  <a:lnTo>
                    <a:pt x="73" y="127"/>
                  </a:lnTo>
                  <a:lnTo>
                    <a:pt x="67" y="126"/>
                  </a:lnTo>
                  <a:lnTo>
                    <a:pt x="66" y="125"/>
                  </a:lnTo>
                  <a:lnTo>
                    <a:pt x="65" y="125"/>
                  </a:lnTo>
                  <a:lnTo>
                    <a:pt x="64" y="126"/>
                  </a:lnTo>
                  <a:lnTo>
                    <a:pt x="63" y="128"/>
                  </a:lnTo>
                  <a:lnTo>
                    <a:pt x="62" y="128"/>
                  </a:lnTo>
                  <a:lnTo>
                    <a:pt x="61" y="129"/>
                  </a:lnTo>
                  <a:lnTo>
                    <a:pt x="61" y="129"/>
                  </a:lnTo>
                  <a:lnTo>
                    <a:pt x="61" y="128"/>
                  </a:lnTo>
                  <a:lnTo>
                    <a:pt x="58" y="124"/>
                  </a:lnTo>
                  <a:lnTo>
                    <a:pt x="54" y="120"/>
                  </a:lnTo>
                  <a:lnTo>
                    <a:pt x="37" y="107"/>
                  </a:lnTo>
                  <a:lnTo>
                    <a:pt x="32" y="99"/>
                  </a:lnTo>
                  <a:lnTo>
                    <a:pt x="28" y="93"/>
                  </a:lnTo>
                  <a:lnTo>
                    <a:pt x="25" y="91"/>
                  </a:lnTo>
                  <a:lnTo>
                    <a:pt x="17" y="85"/>
                  </a:lnTo>
                  <a:lnTo>
                    <a:pt x="15" y="82"/>
                  </a:lnTo>
                  <a:lnTo>
                    <a:pt x="6" y="74"/>
                  </a:lnTo>
                  <a:lnTo>
                    <a:pt x="0" y="69"/>
                  </a:lnTo>
                  <a:lnTo>
                    <a:pt x="0" y="67"/>
                  </a:lnTo>
                  <a:lnTo>
                    <a:pt x="2" y="64"/>
                  </a:lnTo>
                  <a:lnTo>
                    <a:pt x="3" y="64"/>
                  </a:lnTo>
                  <a:lnTo>
                    <a:pt x="5" y="66"/>
                  </a:lnTo>
                  <a:lnTo>
                    <a:pt x="7" y="69"/>
                  </a:lnTo>
                  <a:lnTo>
                    <a:pt x="8" y="69"/>
                  </a:lnTo>
                  <a:lnTo>
                    <a:pt x="10" y="67"/>
                  </a:lnTo>
                  <a:lnTo>
                    <a:pt x="10" y="67"/>
                  </a:lnTo>
                  <a:lnTo>
                    <a:pt x="19" y="66"/>
                  </a:lnTo>
                  <a:lnTo>
                    <a:pt x="20" y="65"/>
                  </a:lnTo>
                  <a:lnTo>
                    <a:pt x="22" y="64"/>
                  </a:lnTo>
                  <a:lnTo>
                    <a:pt x="23" y="62"/>
                  </a:lnTo>
                  <a:lnTo>
                    <a:pt x="23" y="60"/>
                  </a:lnTo>
                  <a:lnTo>
                    <a:pt x="23" y="59"/>
                  </a:lnTo>
                  <a:lnTo>
                    <a:pt x="25" y="57"/>
                  </a:lnTo>
                  <a:lnTo>
                    <a:pt x="27" y="57"/>
                  </a:lnTo>
                  <a:lnTo>
                    <a:pt x="30" y="57"/>
                  </a:lnTo>
                  <a:lnTo>
                    <a:pt x="30" y="56"/>
                  </a:lnTo>
                  <a:lnTo>
                    <a:pt x="30" y="53"/>
                  </a:lnTo>
                  <a:lnTo>
                    <a:pt x="28" y="46"/>
                  </a:lnTo>
                  <a:lnTo>
                    <a:pt x="28" y="43"/>
                  </a:lnTo>
                  <a:lnTo>
                    <a:pt x="28" y="42"/>
                  </a:lnTo>
                  <a:lnTo>
                    <a:pt x="30" y="41"/>
                  </a:lnTo>
                  <a:lnTo>
                    <a:pt x="33" y="41"/>
                  </a:lnTo>
                  <a:lnTo>
                    <a:pt x="41" y="41"/>
                  </a:lnTo>
                  <a:lnTo>
                    <a:pt x="42" y="41"/>
                  </a:lnTo>
                  <a:lnTo>
                    <a:pt x="45" y="36"/>
                  </a:lnTo>
                  <a:lnTo>
                    <a:pt x="48" y="33"/>
                  </a:lnTo>
                  <a:lnTo>
                    <a:pt x="50" y="32"/>
                  </a:lnTo>
                  <a:lnTo>
                    <a:pt x="52" y="31"/>
                  </a:lnTo>
                  <a:lnTo>
                    <a:pt x="53" y="35"/>
                  </a:lnTo>
                  <a:lnTo>
                    <a:pt x="59" y="38"/>
                  </a:lnTo>
                  <a:lnTo>
                    <a:pt x="61" y="38"/>
                  </a:lnTo>
                  <a:lnTo>
                    <a:pt x="61" y="38"/>
                  </a:lnTo>
                  <a:lnTo>
                    <a:pt x="61" y="37"/>
                  </a:lnTo>
                  <a:lnTo>
                    <a:pt x="61" y="36"/>
                  </a:lnTo>
                  <a:lnTo>
                    <a:pt x="63" y="34"/>
                  </a:lnTo>
                  <a:lnTo>
                    <a:pt x="66" y="33"/>
                  </a:lnTo>
                  <a:lnTo>
                    <a:pt x="69" y="30"/>
                  </a:lnTo>
                  <a:lnTo>
                    <a:pt x="73" y="26"/>
                  </a:lnTo>
                  <a:lnTo>
                    <a:pt x="75" y="23"/>
                  </a:lnTo>
                  <a:lnTo>
                    <a:pt x="78" y="23"/>
                  </a:lnTo>
                  <a:lnTo>
                    <a:pt x="79" y="22"/>
                  </a:lnTo>
                  <a:lnTo>
                    <a:pt x="78" y="20"/>
                  </a:lnTo>
                  <a:lnTo>
                    <a:pt x="78" y="19"/>
                  </a:lnTo>
                  <a:lnTo>
                    <a:pt x="80" y="16"/>
                  </a:lnTo>
                  <a:lnTo>
                    <a:pt x="81" y="15"/>
                  </a:lnTo>
                  <a:lnTo>
                    <a:pt x="83" y="14"/>
                  </a:lnTo>
                  <a:lnTo>
                    <a:pt x="83" y="14"/>
                  </a:lnTo>
                  <a:lnTo>
                    <a:pt x="83" y="12"/>
                  </a:lnTo>
                  <a:lnTo>
                    <a:pt x="83" y="11"/>
                  </a:lnTo>
                  <a:lnTo>
                    <a:pt x="85" y="9"/>
                  </a:lnTo>
                  <a:lnTo>
                    <a:pt x="89" y="7"/>
                  </a:lnTo>
                  <a:lnTo>
                    <a:pt x="91" y="7"/>
                  </a:lnTo>
                  <a:lnTo>
                    <a:pt x="93" y="10"/>
                  </a:lnTo>
                  <a:lnTo>
                    <a:pt x="96" y="12"/>
                  </a:lnTo>
                  <a:lnTo>
                    <a:pt x="99" y="12"/>
                  </a:lnTo>
                  <a:lnTo>
                    <a:pt x="102" y="12"/>
                  </a:lnTo>
                  <a:lnTo>
                    <a:pt x="104" y="11"/>
                  </a:lnTo>
                  <a:lnTo>
                    <a:pt x="106" y="10"/>
                  </a:lnTo>
                  <a:lnTo>
                    <a:pt x="107" y="11"/>
                  </a:lnTo>
                  <a:lnTo>
                    <a:pt x="108" y="11"/>
                  </a:lnTo>
                  <a:lnTo>
                    <a:pt x="108" y="9"/>
                  </a:lnTo>
                  <a:lnTo>
                    <a:pt x="109" y="9"/>
                  </a:lnTo>
                  <a:lnTo>
                    <a:pt x="110" y="9"/>
                  </a:lnTo>
                  <a:lnTo>
                    <a:pt x="112" y="9"/>
                  </a:lnTo>
                  <a:lnTo>
                    <a:pt x="113" y="9"/>
                  </a:lnTo>
                  <a:lnTo>
                    <a:pt x="113" y="9"/>
                  </a:lnTo>
                  <a:lnTo>
                    <a:pt x="114" y="8"/>
                  </a:lnTo>
                  <a:lnTo>
                    <a:pt x="115" y="7"/>
                  </a:lnTo>
                  <a:lnTo>
                    <a:pt x="117" y="8"/>
                  </a:lnTo>
                  <a:lnTo>
                    <a:pt x="121" y="7"/>
                  </a:lnTo>
                  <a:lnTo>
                    <a:pt x="124" y="5"/>
                  </a:lnTo>
                  <a:lnTo>
                    <a:pt x="127" y="5"/>
                  </a:lnTo>
                  <a:lnTo>
                    <a:pt x="129" y="5"/>
                  </a:lnTo>
                  <a:lnTo>
                    <a:pt x="130" y="3"/>
                  </a:lnTo>
                  <a:lnTo>
                    <a:pt x="132" y="1"/>
                  </a:lnTo>
                  <a:lnTo>
                    <a:pt x="135" y="0"/>
                  </a:lnTo>
                  <a:lnTo>
                    <a:pt x="143"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4" name="Freeform 1476">
              <a:extLst>
                <a:ext uri="{FF2B5EF4-FFF2-40B4-BE49-F238E27FC236}">
                  <a16:creationId xmlns="" xmlns:a16="http://schemas.microsoft.com/office/drawing/2014/main" id="{EDABFD25-3B6B-B6D1-4461-796C50FAD616}"/>
                </a:ext>
              </a:extLst>
            </p:cNvPr>
            <p:cNvSpPr>
              <a:spLocks noChangeArrowheads="1"/>
            </p:cNvSpPr>
            <p:nvPr/>
          </p:nvSpPr>
          <p:spPr bwMode="auto">
            <a:xfrm>
              <a:off x="4929676" y="9561635"/>
              <a:ext cx="236292" cy="98913"/>
            </a:xfrm>
            <a:custGeom>
              <a:avLst/>
              <a:gdLst>
                <a:gd name="T0" fmla="*/ 38 w 188"/>
                <a:gd name="T1" fmla="*/ 69 h 78"/>
                <a:gd name="T2" fmla="*/ 42 w 188"/>
                <a:gd name="T3" fmla="*/ 64 h 78"/>
                <a:gd name="T4" fmla="*/ 43 w 188"/>
                <a:gd name="T5" fmla="*/ 70 h 78"/>
                <a:gd name="T6" fmla="*/ 126 w 188"/>
                <a:gd name="T7" fmla="*/ 45 h 78"/>
                <a:gd name="T8" fmla="*/ 127 w 188"/>
                <a:gd name="T9" fmla="*/ 43 h 78"/>
                <a:gd name="T10" fmla="*/ 131 w 188"/>
                <a:gd name="T11" fmla="*/ 40 h 78"/>
                <a:gd name="T12" fmla="*/ 134 w 188"/>
                <a:gd name="T13" fmla="*/ 37 h 78"/>
                <a:gd name="T14" fmla="*/ 26 w 188"/>
                <a:gd name="T15" fmla="*/ 7 h 78"/>
                <a:gd name="T16" fmla="*/ 25 w 188"/>
                <a:gd name="T17" fmla="*/ 6 h 78"/>
                <a:gd name="T18" fmla="*/ 179 w 188"/>
                <a:gd name="T19" fmla="*/ 33 h 78"/>
                <a:gd name="T20" fmla="*/ 182 w 188"/>
                <a:gd name="T21" fmla="*/ 43 h 78"/>
                <a:gd name="T22" fmla="*/ 187 w 188"/>
                <a:gd name="T23" fmla="*/ 54 h 78"/>
                <a:gd name="T24" fmla="*/ 182 w 188"/>
                <a:gd name="T25" fmla="*/ 61 h 78"/>
                <a:gd name="T26" fmla="*/ 172 w 188"/>
                <a:gd name="T27" fmla="*/ 63 h 78"/>
                <a:gd name="T28" fmla="*/ 169 w 188"/>
                <a:gd name="T29" fmla="*/ 61 h 78"/>
                <a:gd name="T30" fmla="*/ 167 w 188"/>
                <a:gd name="T31" fmla="*/ 69 h 78"/>
                <a:gd name="T32" fmla="*/ 149 w 188"/>
                <a:gd name="T33" fmla="*/ 55 h 78"/>
                <a:gd name="T34" fmla="*/ 152 w 188"/>
                <a:gd name="T35" fmla="*/ 49 h 78"/>
                <a:gd name="T36" fmla="*/ 157 w 188"/>
                <a:gd name="T37" fmla="*/ 39 h 78"/>
                <a:gd name="T38" fmla="*/ 167 w 188"/>
                <a:gd name="T39" fmla="*/ 47 h 78"/>
                <a:gd name="T40" fmla="*/ 159 w 188"/>
                <a:gd name="T41" fmla="*/ 39 h 78"/>
                <a:gd name="T42" fmla="*/ 154 w 188"/>
                <a:gd name="T43" fmla="*/ 39 h 78"/>
                <a:gd name="T44" fmla="*/ 150 w 188"/>
                <a:gd name="T45" fmla="*/ 36 h 78"/>
                <a:gd name="T46" fmla="*/ 149 w 188"/>
                <a:gd name="T47" fmla="*/ 40 h 78"/>
                <a:gd name="T48" fmla="*/ 145 w 188"/>
                <a:gd name="T49" fmla="*/ 32 h 78"/>
                <a:gd name="T50" fmla="*/ 137 w 188"/>
                <a:gd name="T51" fmla="*/ 25 h 78"/>
                <a:gd name="T52" fmla="*/ 122 w 188"/>
                <a:gd name="T53" fmla="*/ 19 h 78"/>
                <a:gd name="T54" fmla="*/ 111 w 188"/>
                <a:gd name="T55" fmla="*/ 22 h 78"/>
                <a:gd name="T56" fmla="*/ 103 w 188"/>
                <a:gd name="T57" fmla="*/ 31 h 78"/>
                <a:gd name="T58" fmla="*/ 85 w 188"/>
                <a:gd name="T59" fmla="*/ 43 h 78"/>
                <a:gd name="T60" fmla="*/ 83 w 188"/>
                <a:gd name="T61" fmla="*/ 49 h 78"/>
                <a:gd name="T62" fmla="*/ 95 w 188"/>
                <a:gd name="T63" fmla="*/ 62 h 78"/>
                <a:gd name="T64" fmla="*/ 94 w 188"/>
                <a:gd name="T65" fmla="*/ 70 h 78"/>
                <a:gd name="T66" fmla="*/ 84 w 188"/>
                <a:gd name="T67" fmla="*/ 75 h 78"/>
                <a:gd name="T68" fmla="*/ 68 w 188"/>
                <a:gd name="T69" fmla="*/ 69 h 78"/>
                <a:gd name="T70" fmla="*/ 61 w 188"/>
                <a:gd name="T71" fmla="*/ 56 h 78"/>
                <a:gd name="T72" fmla="*/ 57 w 188"/>
                <a:gd name="T73" fmla="*/ 63 h 78"/>
                <a:gd name="T74" fmla="*/ 43 w 188"/>
                <a:gd name="T75" fmla="*/ 49 h 78"/>
                <a:gd name="T76" fmla="*/ 31 w 188"/>
                <a:gd name="T77" fmla="*/ 44 h 78"/>
                <a:gd name="T78" fmla="*/ 22 w 188"/>
                <a:gd name="T79" fmla="*/ 43 h 78"/>
                <a:gd name="T80" fmla="*/ 6 w 188"/>
                <a:gd name="T81" fmla="*/ 44 h 78"/>
                <a:gd name="T82" fmla="*/ 4 w 188"/>
                <a:gd name="T83" fmla="*/ 45 h 78"/>
                <a:gd name="T84" fmla="*/ 2 w 188"/>
                <a:gd name="T85" fmla="*/ 40 h 78"/>
                <a:gd name="T86" fmla="*/ 6 w 188"/>
                <a:gd name="T87" fmla="*/ 32 h 78"/>
                <a:gd name="T88" fmla="*/ 10 w 188"/>
                <a:gd name="T89" fmla="*/ 23 h 78"/>
                <a:gd name="T90" fmla="*/ 5 w 188"/>
                <a:gd name="T91" fmla="*/ 17 h 78"/>
                <a:gd name="T92" fmla="*/ 4 w 188"/>
                <a:gd name="T93" fmla="*/ 4 h 78"/>
                <a:gd name="T94" fmla="*/ 8 w 188"/>
                <a:gd name="T95" fmla="*/ 0 h 78"/>
                <a:gd name="T96" fmla="*/ 15 w 188"/>
                <a:gd name="T97" fmla="*/ 2 h 78"/>
                <a:gd name="T98" fmla="*/ 22 w 188"/>
                <a:gd name="T99" fmla="*/ 6 h 78"/>
                <a:gd name="T100" fmla="*/ 25 w 188"/>
                <a:gd name="T101" fmla="*/ 13 h 78"/>
                <a:gd name="T102" fmla="*/ 26 w 188"/>
                <a:gd name="T103" fmla="*/ 15 h 78"/>
                <a:gd name="T104" fmla="*/ 37 w 188"/>
                <a:gd name="T105" fmla="*/ 21 h 78"/>
                <a:gd name="T106" fmla="*/ 37 w 188"/>
                <a:gd name="T107" fmla="*/ 16 h 78"/>
                <a:gd name="T108" fmla="*/ 43 w 188"/>
                <a:gd name="T109" fmla="*/ 19 h 78"/>
                <a:gd name="T110" fmla="*/ 63 w 188"/>
                <a:gd name="T111" fmla="*/ 25 h 78"/>
                <a:gd name="T112" fmla="*/ 94 w 188"/>
                <a:gd name="T113" fmla="*/ 13 h 78"/>
                <a:gd name="T114" fmla="*/ 106 w 188"/>
                <a:gd name="T115" fmla="*/ 4 h 78"/>
                <a:gd name="T116" fmla="*/ 123 w 188"/>
                <a:gd name="T117" fmla="*/ 2 h 78"/>
                <a:gd name="T118" fmla="*/ 131 w 188"/>
                <a:gd name="T119" fmla="*/ 6 h 78"/>
                <a:gd name="T120" fmla="*/ 167 w 188"/>
                <a:gd name="T1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78">
                  <a:moveTo>
                    <a:pt x="46" y="73"/>
                  </a:moveTo>
                  <a:lnTo>
                    <a:pt x="45" y="73"/>
                  </a:lnTo>
                  <a:lnTo>
                    <a:pt x="41" y="72"/>
                  </a:lnTo>
                  <a:lnTo>
                    <a:pt x="38" y="69"/>
                  </a:lnTo>
                  <a:lnTo>
                    <a:pt x="38" y="68"/>
                  </a:lnTo>
                  <a:lnTo>
                    <a:pt x="38" y="67"/>
                  </a:lnTo>
                  <a:lnTo>
                    <a:pt x="40" y="65"/>
                  </a:lnTo>
                  <a:lnTo>
                    <a:pt x="42" y="64"/>
                  </a:lnTo>
                  <a:lnTo>
                    <a:pt x="42" y="64"/>
                  </a:lnTo>
                  <a:lnTo>
                    <a:pt x="44" y="67"/>
                  </a:lnTo>
                  <a:lnTo>
                    <a:pt x="43" y="68"/>
                  </a:lnTo>
                  <a:lnTo>
                    <a:pt x="43" y="70"/>
                  </a:lnTo>
                  <a:lnTo>
                    <a:pt x="46" y="71"/>
                  </a:lnTo>
                  <a:lnTo>
                    <a:pt x="46" y="73"/>
                  </a:lnTo>
                  <a:close/>
                  <a:moveTo>
                    <a:pt x="127" y="43"/>
                  </a:moveTo>
                  <a:lnTo>
                    <a:pt x="126" y="45"/>
                  </a:lnTo>
                  <a:lnTo>
                    <a:pt x="125" y="44"/>
                  </a:lnTo>
                  <a:lnTo>
                    <a:pt x="126" y="42"/>
                  </a:lnTo>
                  <a:lnTo>
                    <a:pt x="126" y="42"/>
                  </a:lnTo>
                  <a:lnTo>
                    <a:pt x="127" y="43"/>
                  </a:lnTo>
                  <a:close/>
                  <a:moveTo>
                    <a:pt x="133" y="43"/>
                  </a:moveTo>
                  <a:lnTo>
                    <a:pt x="132" y="44"/>
                  </a:lnTo>
                  <a:lnTo>
                    <a:pt x="131" y="41"/>
                  </a:lnTo>
                  <a:lnTo>
                    <a:pt x="131" y="40"/>
                  </a:lnTo>
                  <a:lnTo>
                    <a:pt x="131" y="38"/>
                  </a:lnTo>
                  <a:lnTo>
                    <a:pt x="132" y="37"/>
                  </a:lnTo>
                  <a:lnTo>
                    <a:pt x="133" y="37"/>
                  </a:lnTo>
                  <a:lnTo>
                    <a:pt x="134" y="37"/>
                  </a:lnTo>
                  <a:lnTo>
                    <a:pt x="135" y="41"/>
                  </a:lnTo>
                  <a:lnTo>
                    <a:pt x="135" y="42"/>
                  </a:lnTo>
                  <a:lnTo>
                    <a:pt x="133" y="43"/>
                  </a:lnTo>
                  <a:close/>
                  <a:moveTo>
                    <a:pt x="26" y="7"/>
                  </a:moveTo>
                  <a:lnTo>
                    <a:pt x="26" y="9"/>
                  </a:lnTo>
                  <a:lnTo>
                    <a:pt x="23" y="6"/>
                  </a:lnTo>
                  <a:lnTo>
                    <a:pt x="25" y="6"/>
                  </a:lnTo>
                  <a:lnTo>
                    <a:pt x="25" y="6"/>
                  </a:lnTo>
                  <a:lnTo>
                    <a:pt x="26" y="7"/>
                  </a:lnTo>
                  <a:close/>
                  <a:moveTo>
                    <a:pt x="182" y="30"/>
                  </a:moveTo>
                  <a:lnTo>
                    <a:pt x="181" y="31"/>
                  </a:lnTo>
                  <a:lnTo>
                    <a:pt x="179" y="33"/>
                  </a:lnTo>
                  <a:lnTo>
                    <a:pt x="178" y="36"/>
                  </a:lnTo>
                  <a:lnTo>
                    <a:pt x="180" y="38"/>
                  </a:lnTo>
                  <a:lnTo>
                    <a:pt x="181" y="40"/>
                  </a:lnTo>
                  <a:lnTo>
                    <a:pt x="182" y="43"/>
                  </a:lnTo>
                  <a:lnTo>
                    <a:pt x="185" y="45"/>
                  </a:lnTo>
                  <a:lnTo>
                    <a:pt x="187" y="50"/>
                  </a:lnTo>
                  <a:lnTo>
                    <a:pt x="187" y="52"/>
                  </a:lnTo>
                  <a:lnTo>
                    <a:pt x="187" y="54"/>
                  </a:lnTo>
                  <a:lnTo>
                    <a:pt x="185" y="55"/>
                  </a:lnTo>
                  <a:lnTo>
                    <a:pt x="182" y="56"/>
                  </a:lnTo>
                  <a:lnTo>
                    <a:pt x="182" y="60"/>
                  </a:lnTo>
                  <a:lnTo>
                    <a:pt x="182" y="61"/>
                  </a:lnTo>
                  <a:lnTo>
                    <a:pt x="176" y="66"/>
                  </a:lnTo>
                  <a:lnTo>
                    <a:pt x="175" y="66"/>
                  </a:lnTo>
                  <a:lnTo>
                    <a:pt x="174" y="66"/>
                  </a:lnTo>
                  <a:lnTo>
                    <a:pt x="172" y="63"/>
                  </a:lnTo>
                  <a:lnTo>
                    <a:pt x="171" y="61"/>
                  </a:lnTo>
                  <a:lnTo>
                    <a:pt x="170" y="61"/>
                  </a:lnTo>
                  <a:lnTo>
                    <a:pt x="169" y="61"/>
                  </a:lnTo>
                  <a:lnTo>
                    <a:pt x="169" y="61"/>
                  </a:lnTo>
                  <a:lnTo>
                    <a:pt x="169" y="62"/>
                  </a:lnTo>
                  <a:lnTo>
                    <a:pt x="170" y="66"/>
                  </a:lnTo>
                  <a:lnTo>
                    <a:pt x="169" y="68"/>
                  </a:lnTo>
                  <a:lnTo>
                    <a:pt x="167" y="69"/>
                  </a:lnTo>
                  <a:lnTo>
                    <a:pt x="164" y="76"/>
                  </a:lnTo>
                  <a:lnTo>
                    <a:pt x="164" y="76"/>
                  </a:lnTo>
                  <a:lnTo>
                    <a:pt x="156" y="66"/>
                  </a:lnTo>
                  <a:lnTo>
                    <a:pt x="149" y="55"/>
                  </a:lnTo>
                  <a:lnTo>
                    <a:pt x="148" y="50"/>
                  </a:lnTo>
                  <a:lnTo>
                    <a:pt x="150" y="49"/>
                  </a:lnTo>
                  <a:lnTo>
                    <a:pt x="152" y="49"/>
                  </a:lnTo>
                  <a:lnTo>
                    <a:pt x="152" y="49"/>
                  </a:lnTo>
                  <a:lnTo>
                    <a:pt x="153" y="48"/>
                  </a:lnTo>
                  <a:lnTo>
                    <a:pt x="152" y="44"/>
                  </a:lnTo>
                  <a:lnTo>
                    <a:pt x="156" y="41"/>
                  </a:lnTo>
                  <a:lnTo>
                    <a:pt x="157" y="39"/>
                  </a:lnTo>
                  <a:lnTo>
                    <a:pt x="158" y="39"/>
                  </a:lnTo>
                  <a:lnTo>
                    <a:pt x="160" y="43"/>
                  </a:lnTo>
                  <a:lnTo>
                    <a:pt x="163" y="44"/>
                  </a:lnTo>
                  <a:lnTo>
                    <a:pt x="167" y="47"/>
                  </a:lnTo>
                  <a:lnTo>
                    <a:pt x="169" y="48"/>
                  </a:lnTo>
                  <a:lnTo>
                    <a:pt x="166" y="44"/>
                  </a:lnTo>
                  <a:lnTo>
                    <a:pt x="161" y="41"/>
                  </a:lnTo>
                  <a:lnTo>
                    <a:pt x="159" y="39"/>
                  </a:lnTo>
                  <a:lnTo>
                    <a:pt x="158" y="36"/>
                  </a:lnTo>
                  <a:lnTo>
                    <a:pt x="157" y="37"/>
                  </a:lnTo>
                  <a:lnTo>
                    <a:pt x="155" y="38"/>
                  </a:lnTo>
                  <a:lnTo>
                    <a:pt x="154" y="39"/>
                  </a:lnTo>
                  <a:lnTo>
                    <a:pt x="153" y="38"/>
                  </a:lnTo>
                  <a:lnTo>
                    <a:pt x="153" y="37"/>
                  </a:lnTo>
                  <a:lnTo>
                    <a:pt x="150" y="37"/>
                  </a:lnTo>
                  <a:lnTo>
                    <a:pt x="150" y="36"/>
                  </a:lnTo>
                  <a:lnTo>
                    <a:pt x="148" y="35"/>
                  </a:lnTo>
                  <a:lnTo>
                    <a:pt x="149" y="38"/>
                  </a:lnTo>
                  <a:lnTo>
                    <a:pt x="150" y="39"/>
                  </a:lnTo>
                  <a:lnTo>
                    <a:pt x="149" y="40"/>
                  </a:lnTo>
                  <a:lnTo>
                    <a:pt x="148" y="40"/>
                  </a:lnTo>
                  <a:lnTo>
                    <a:pt x="147" y="39"/>
                  </a:lnTo>
                  <a:lnTo>
                    <a:pt x="147" y="37"/>
                  </a:lnTo>
                  <a:lnTo>
                    <a:pt x="145" y="32"/>
                  </a:lnTo>
                  <a:lnTo>
                    <a:pt x="142" y="28"/>
                  </a:lnTo>
                  <a:lnTo>
                    <a:pt x="140" y="28"/>
                  </a:lnTo>
                  <a:lnTo>
                    <a:pt x="139" y="27"/>
                  </a:lnTo>
                  <a:lnTo>
                    <a:pt x="137" y="25"/>
                  </a:lnTo>
                  <a:lnTo>
                    <a:pt x="135" y="25"/>
                  </a:lnTo>
                  <a:lnTo>
                    <a:pt x="131" y="22"/>
                  </a:lnTo>
                  <a:lnTo>
                    <a:pt x="126" y="19"/>
                  </a:lnTo>
                  <a:lnTo>
                    <a:pt x="122" y="19"/>
                  </a:lnTo>
                  <a:lnTo>
                    <a:pt x="115" y="19"/>
                  </a:lnTo>
                  <a:lnTo>
                    <a:pt x="113" y="20"/>
                  </a:lnTo>
                  <a:lnTo>
                    <a:pt x="112" y="22"/>
                  </a:lnTo>
                  <a:lnTo>
                    <a:pt x="111" y="22"/>
                  </a:lnTo>
                  <a:lnTo>
                    <a:pt x="108" y="24"/>
                  </a:lnTo>
                  <a:lnTo>
                    <a:pt x="106" y="27"/>
                  </a:lnTo>
                  <a:lnTo>
                    <a:pt x="105" y="28"/>
                  </a:lnTo>
                  <a:lnTo>
                    <a:pt x="103" y="31"/>
                  </a:lnTo>
                  <a:lnTo>
                    <a:pt x="106" y="33"/>
                  </a:lnTo>
                  <a:lnTo>
                    <a:pt x="94" y="40"/>
                  </a:lnTo>
                  <a:lnTo>
                    <a:pt x="91" y="41"/>
                  </a:lnTo>
                  <a:lnTo>
                    <a:pt x="85" y="43"/>
                  </a:lnTo>
                  <a:lnTo>
                    <a:pt x="84" y="43"/>
                  </a:lnTo>
                  <a:lnTo>
                    <a:pt x="83" y="45"/>
                  </a:lnTo>
                  <a:lnTo>
                    <a:pt x="83" y="47"/>
                  </a:lnTo>
                  <a:lnTo>
                    <a:pt x="83" y="49"/>
                  </a:lnTo>
                  <a:lnTo>
                    <a:pt x="84" y="50"/>
                  </a:lnTo>
                  <a:lnTo>
                    <a:pt x="85" y="52"/>
                  </a:lnTo>
                  <a:lnTo>
                    <a:pt x="89" y="56"/>
                  </a:lnTo>
                  <a:lnTo>
                    <a:pt x="95" y="62"/>
                  </a:lnTo>
                  <a:lnTo>
                    <a:pt x="96" y="65"/>
                  </a:lnTo>
                  <a:lnTo>
                    <a:pt x="97" y="67"/>
                  </a:lnTo>
                  <a:lnTo>
                    <a:pt x="95" y="69"/>
                  </a:lnTo>
                  <a:lnTo>
                    <a:pt x="94" y="70"/>
                  </a:lnTo>
                  <a:lnTo>
                    <a:pt x="89" y="70"/>
                  </a:lnTo>
                  <a:lnTo>
                    <a:pt x="86" y="71"/>
                  </a:lnTo>
                  <a:lnTo>
                    <a:pt x="85" y="73"/>
                  </a:lnTo>
                  <a:lnTo>
                    <a:pt x="84" y="75"/>
                  </a:lnTo>
                  <a:lnTo>
                    <a:pt x="76" y="76"/>
                  </a:lnTo>
                  <a:lnTo>
                    <a:pt x="70" y="77"/>
                  </a:lnTo>
                  <a:lnTo>
                    <a:pt x="68" y="75"/>
                  </a:lnTo>
                  <a:lnTo>
                    <a:pt x="68" y="69"/>
                  </a:lnTo>
                  <a:lnTo>
                    <a:pt x="64" y="61"/>
                  </a:lnTo>
                  <a:lnTo>
                    <a:pt x="63" y="55"/>
                  </a:lnTo>
                  <a:lnTo>
                    <a:pt x="62" y="55"/>
                  </a:lnTo>
                  <a:lnTo>
                    <a:pt x="61" y="56"/>
                  </a:lnTo>
                  <a:lnTo>
                    <a:pt x="60" y="58"/>
                  </a:lnTo>
                  <a:lnTo>
                    <a:pt x="59" y="62"/>
                  </a:lnTo>
                  <a:lnTo>
                    <a:pt x="59" y="64"/>
                  </a:lnTo>
                  <a:lnTo>
                    <a:pt x="57" y="63"/>
                  </a:lnTo>
                  <a:lnTo>
                    <a:pt x="54" y="62"/>
                  </a:lnTo>
                  <a:lnTo>
                    <a:pt x="49" y="60"/>
                  </a:lnTo>
                  <a:lnTo>
                    <a:pt x="44" y="51"/>
                  </a:lnTo>
                  <a:lnTo>
                    <a:pt x="43" y="49"/>
                  </a:lnTo>
                  <a:lnTo>
                    <a:pt x="42" y="48"/>
                  </a:lnTo>
                  <a:lnTo>
                    <a:pt x="38" y="46"/>
                  </a:lnTo>
                  <a:lnTo>
                    <a:pt x="34" y="45"/>
                  </a:lnTo>
                  <a:lnTo>
                    <a:pt x="31" y="44"/>
                  </a:lnTo>
                  <a:lnTo>
                    <a:pt x="29" y="45"/>
                  </a:lnTo>
                  <a:lnTo>
                    <a:pt x="26" y="44"/>
                  </a:lnTo>
                  <a:lnTo>
                    <a:pt x="26" y="41"/>
                  </a:lnTo>
                  <a:lnTo>
                    <a:pt x="22" y="43"/>
                  </a:lnTo>
                  <a:lnTo>
                    <a:pt x="16" y="43"/>
                  </a:lnTo>
                  <a:lnTo>
                    <a:pt x="12" y="41"/>
                  </a:lnTo>
                  <a:lnTo>
                    <a:pt x="9" y="42"/>
                  </a:lnTo>
                  <a:lnTo>
                    <a:pt x="6" y="44"/>
                  </a:lnTo>
                  <a:lnTo>
                    <a:pt x="6" y="49"/>
                  </a:lnTo>
                  <a:lnTo>
                    <a:pt x="5" y="49"/>
                  </a:lnTo>
                  <a:lnTo>
                    <a:pt x="5" y="48"/>
                  </a:lnTo>
                  <a:lnTo>
                    <a:pt x="4" y="45"/>
                  </a:lnTo>
                  <a:lnTo>
                    <a:pt x="3" y="43"/>
                  </a:lnTo>
                  <a:lnTo>
                    <a:pt x="1" y="41"/>
                  </a:lnTo>
                  <a:lnTo>
                    <a:pt x="0" y="41"/>
                  </a:lnTo>
                  <a:lnTo>
                    <a:pt x="2" y="40"/>
                  </a:lnTo>
                  <a:lnTo>
                    <a:pt x="6" y="37"/>
                  </a:lnTo>
                  <a:lnTo>
                    <a:pt x="7" y="36"/>
                  </a:lnTo>
                  <a:lnTo>
                    <a:pt x="7" y="33"/>
                  </a:lnTo>
                  <a:lnTo>
                    <a:pt x="6" y="32"/>
                  </a:lnTo>
                  <a:lnTo>
                    <a:pt x="4" y="28"/>
                  </a:lnTo>
                  <a:lnTo>
                    <a:pt x="5" y="26"/>
                  </a:lnTo>
                  <a:lnTo>
                    <a:pt x="8" y="24"/>
                  </a:lnTo>
                  <a:lnTo>
                    <a:pt x="10" y="23"/>
                  </a:lnTo>
                  <a:lnTo>
                    <a:pt x="10" y="22"/>
                  </a:lnTo>
                  <a:lnTo>
                    <a:pt x="10" y="21"/>
                  </a:lnTo>
                  <a:lnTo>
                    <a:pt x="9" y="20"/>
                  </a:lnTo>
                  <a:lnTo>
                    <a:pt x="5" y="17"/>
                  </a:lnTo>
                  <a:lnTo>
                    <a:pt x="4" y="17"/>
                  </a:lnTo>
                  <a:lnTo>
                    <a:pt x="4" y="11"/>
                  </a:lnTo>
                  <a:lnTo>
                    <a:pt x="4" y="5"/>
                  </a:lnTo>
                  <a:lnTo>
                    <a:pt x="4" y="4"/>
                  </a:lnTo>
                  <a:lnTo>
                    <a:pt x="5" y="4"/>
                  </a:lnTo>
                  <a:lnTo>
                    <a:pt x="6" y="3"/>
                  </a:lnTo>
                  <a:lnTo>
                    <a:pt x="7" y="1"/>
                  </a:lnTo>
                  <a:lnTo>
                    <a:pt x="8" y="0"/>
                  </a:lnTo>
                  <a:lnTo>
                    <a:pt x="10" y="2"/>
                  </a:lnTo>
                  <a:lnTo>
                    <a:pt x="13" y="3"/>
                  </a:lnTo>
                  <a:lnTo>
                    <a:pt x="14" y="3"/>
                  </a:lnTo>
                  <a:lnTo>
                    <a:pt x="15" y="2"/>
                  </a:lnTo>
                  <a:lnTo>
                    <a:pt x="15" y="2"/>
                  </a:lnTo>
                  <a:lnTo>
                    <a:pt x="16" y="1"/>
                  </a:lnTo>
                  <a:lnTo>
                    <a:pt x="18" y="3"/>
                  </a:lnTo>
                  <a:lnTo>
                    <a:pt x="22" y="6"/>
                  </a:lnTo>
                  <a:lnTo>
                    <a:pt x="22" y="7"/>
                  </a:lnTo>
                  <a:lnTo>
                    <a:pt x="21" y="9"/>
                  </a:lnTo>
                  <a:lnTo>
                    <a:pt x="22" y="13"/>
                  </a:lnTo>
                  <a:lnTo>
                    <a:pt x="25" y="13"/>
                  </a:lnTo>
                  <a:lnTo>
                    <a:pt x="27" y="13"/>
                  </a:lnTo>
                  <a:lnTo>
                    <a:pt x="27" y="13"/>
                  </a:lnTo>
                  <a:lnTo>
                    <a:pt x="27" y="14"/>
                  </a:lnTo>
                  <a:lnTo>
                    <a:pt x="26" y="15"/>
                  </a:lnTo>
                  <a:lnTo>
                    <a:pt x="26" y="19"/>
                  </a:lnTo>
                  <a:lnTo>
                    <a:pt x="29" y="20"/>
                  </a:lnTo>
                  <a:lnTo>
                    <a:pt x="31" y="22"/>
                  </a:lnTo>
                  <a:lnTo>
                    <a:pt x="37" y="21"/>
                  </a:lnTo>
                  <a:lnTo>
                    <a:pt x="39" y="21"/>
                  </a:lnTo>
                  <a:lnTo>
                    <a:pt x="41" y="21"/>
                  </a:lnTo>
                  <a:lnTo>
                    <a:pt x="39" y="18"/>
                  </a:lnTo>
                  <a:lnTo>
                    <a:pt x="37" y="16"/>
                  </a:lnTo>
                  <a:lnTo>
                    <a:pt x="37" y="15"/>
                  </a:lnTo>
                  <a:lnTo>
                    <a:pt x="38" y="16"/>
                  </a:lnTo>
                  <a:lnTo>
                    <a:pt x="40" y="17"/>
                  </a:lnTo>
                  <a:lnTo>
                    <a:pt x="43" y="19"/>
                  </a:lnTo>
                  <a:lnTo>
                    <a:pt x="48" y="25"/>
                  </a:lnTo>
                  <a:lnTo>
                    <a:pt x="54" y="27"/>
                  </a:lnTo>
                  <a:lnTo>
                    <a:pt x="59" y="27"/>
                  </a:lnTo>
                  <a:lnTo>
                    <a:pt x="63" y="25"/>
                  </a:lnTo>
                  <a:lnTo>
                    <a:pt x="71" y="23"/>
                  </a:lnTo>
                  <a:lnTo>
                    <a:pt x="76" y="19"/>
                  </a:lnTo>
                  <a:lnTo>
                    <a:pt x="80" y="17"/>
                  </a:lnTo>
                  <a:lnTo>
                    <a:pt x="94" y="13"/>
                  </a:lnTo>
                  <a:lnTo>
                    <a:pt x="98" y="8"/>
                  </a:lnTo>
                  <a:lnTo>
                    <a:pt x="100" y="8"/>
                  </a:lnTo>
                  <a:lnTo>
                    <a:pt x="102" y="7"/>
                  </a:lnTo>
                  <a:lnTo>
                    <a:pt x="106" y="4"/>
                  </a:lnTo>
                  <a:lnTo>
                    <a:pt x="109" y="2"/>
                  </a:lnTo>
                  <a:lnTo>
                    <a:pt x="111" y="0"/>
                  </a:lnTo>
                  <a:lnTo>
                    <a:pt x="118" y="1"/>
                  </a:lnTo>
                  <a:lnTo>
                    <a:pt x="123" y="2"/>
                  </a:lnTo>
                  <a:lnTo>
                    <a:pt x="126" y="2"/>
                  </a:lnTo>
                  <a:lnTo>
                    <a:pt x="129" y="3"/>
                  </a:lnTo>
                  <a:lnTo>
                    <a:pt x="130" y="5"/>
                  </a:lnTo>
                  <a:lnTo>
                    <a:pt x="131" y="6"/>
                  </a:lnTo>
                  <a:lnTo>
                    <a:pt x="139" y="5"/>
                  </a:lnTo>
                  <a:lnTo>
                    <a:pt x="146" y="6"/>
                  </a:lnTo>
                  <a:lnTo>
                    <a:pt x="159" y="12"/>
                  </a:lnTo>
                  <a:lnTo>
                    <a:pt x="167" y="17"/>
                  </a:lnTo>
                  <a:lnTo>
                    <a:pt x="171" y="23"/>
                  </a:lnTo>
                  <a:lnTo>
                    <a:pt x="182" y="3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25" name="Freeform 1477">
              <a:extLst>
                <a:ext uri="{FF2B5EF4-FFF2-40B4-BE49-F238E27FC236}">
                  <a16:creationId xmlns="" xmlns:a16="http://schemas.microsoft.com/office/drawing/2014/main" id="{275C284E-7B18-DC58-DAFD-1A581E9591A2}"/>
                </a:ext>
              </a:extLst>
            </p:cNvPr>
            <p:cNvSpPr>
              <a:spLocks noChangeArrowheads="1"/>
            </p:cNvSpPr>
            <p:nvPr/>
          </p:nvSpPr>
          <p:spPr bwMode="auto">
            <a:xfrm>
              <a:off x="4979131" y="9644061"/>
              <a:ext cx="10990" cy="10990"/>
            </a:xfrm>
            <a:custGeom>
              <a:avLst/>
              <a:gdLst>
                <a:gd name="T0" fmla="*/ 8 w 9"/>
                <a:gd name="T1" fmla="*/ 9 h 10"/>
                <a:gd name="T2" fmla="*/ 7 w 9"/>
                <a:gd name="T3" fmla="*/ 9 h 10"/>
                <a:gd name="T4" fmla="*/ 3 w 9"/>
                <a:gd name="T5" fmla="*/ 8 h 10"/>
                <a:gd name="T6" fmla="*/ 0 w 9"/>
                <a:gd name="T7" fmla="*/ 5 h 10"/>
                <a:gd name="T8" fmla="*/ 0 w 9"/>
                <a:gd name="T9" fmla="*/ 4 h 10"/>
                <a:gd name="T10" fmla="*/ 0 w 9"/>
                <a:gd name="T11" fmla="*/ 3 h 10"/>
                <a:gd name="T12" fmla="*/ 2 w 9"/>
                <a:gd name="T13" fmla="*/ 1 h 10"/>
                <a:gd name="T14" fmla="*/ 4 w 9"/>
                <a:gd name="T15" fmla="*/ 0 h 10"/>
                <a:gd name="T16" fmla="*/ 4 w 9"/>
                <a:gd name="T17" fmla="*/ 0 h 10"/>
                <a:gd name="T18" fmla="*/ 6 w 9"/>
                <a:gd name="T19" fmla="*/ 3 h 10"/>
                <a:gd name="T20" fmla="*/ 5 w 9"/>
                <a:gd name="T21" fmla="*/ 4 h 10"/>
                <a:gd name="T22" fmla="*/ 5 w 9"/>
                <a:gd name="T23" fmla="*/ 6 h 10"/>
                <a:gd name="T24" fmla="*/ 8 w 9"/>
                <a:gd name="T25" fmla="*/ 7 h 10"/>
                <a:gd name="T26" fmla="*/ 8 w 9"/>
                <a:gd name="T2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8" y="9"/>
                  </a:moveTo>
                  <a:lnTo>
                    <a:pt x="7" y="9"/>
                  </a:lnTo>
                  <a:lnTo>
                    <a:pt x="3" y="8"/>
                  </a:lnTo>
                  <a:lnTo>
                    <a:pt x="0" y="5"/>
                  </a:lnTo>
                  <a:lnTo>
                    <a:pt x="0" y="4"/>
                  </a:lnTo>
                  <a:lnTo>
                    <a:pt x="0" y="3"/>
                  </a:lnTo>
                  <a:lnTo>
                    <a:pt x="2" y="1"/>
                  </a:lnTo>
                  <a:lnTo>
                    <a:pt x="4" y="0"/>
                  </a:lnTo>
                  <a:lnTo>
                    <a:pt x="4" y="0"/>
                  </a:lnTo>
                  <a:lnTo>
                    <a:pt x="6" y="3"/>
                  </a:lnTo>
                  <a:lnTo>
                    <a:pt x="5" y="4"/>
                  </a:lnTo>
                  <a:lnTo>
                    <a:pt x="5" y="6"/>
                  </a:lnTo>
                  <a:lnTo>
                    <a:pt x="8" y="7"/>
                  </a:lnTo>
                  <a:lnTo>
                    <a:pt x="8"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6" name="Freeform 1478">
              <a:extLst>
                <a:ext uri="{FF2B5EF4-FFF2-40B4-BE49-F238E27FC236}">
                  <a16:creationId xmlns="" xmlns:a16="http://schemas.microsoft.com/office/drawing/2014/main" id="{2B973000-EE59-8113-EB79-7DFA6D3D5EE1}"/>
                </a:ext>
              </a:extLst>
            </p:cNvPr>
            <p:cNvSpPr>
              <a:spLocks noChangeArrowheads="1"/>
            </p:cNvSpPr>
            <p:nvPr/>
          </p:nvSpPr>
          <p:spPr bwMode="auto">
            <a:xfrm>
              <a:off x="5083542" y="9616587"/>
              <a:ext cx="5493" cy="5493"/>
            </a:xfrm>
            <a:custGeom>
              <a:avLst/>
              <a:gdLst>
                <a:gd name="T0" fmla="*/ 2 w 3"/>
                <a:gd name="T1" fmla="*/ 1 h 4"/>
                <a:gd name="T2" fmla="*/ 1 w 3"/>
                <a:gd name="T3" fmla="*/ 3 h 4"/>
                <a:gd name="T4" fmla="*/ 0 w 3"/>
                <a:gd name="T5" fmla="*/ 2 h 4"/>
                <a:gd name="T6" fmla="*/ 1 w 3"/>
                <a:gd name="T7" fmla="*/ 0 h 4"/>
                <a:gd name="T8" fmla="*/ 1 w 3"/>
                <a:gd name="T9" fmla="*/ 0 h 4"/>
                <a:gd name="T10" fmla="*/ 2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2" y="1"/>
                  </a:moveTo>
                  <a:lnTo>
                    <a:pt x="1" y="3"/>
                  </a:lnTo>
                  <a:lnTo>
                    <a:pt x="0" y="2"/>
                  </a:lnTo>
                  <a:lnTo>
                    <a:pt x="1" y="0"/>
                  </a:lnTo>
                  <a:lnTo>
                    <a:pt x="1" y="0"/>
                  </a:lnTo>
                  <a:lnTo>
                    <a:pt x="2"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7" name="Freeform 1479">
              <a:extLst>
                <a:ext uri="{FF2B5EF4-FFF2-40B4-BE49-F238E27FC236}">
                  <a16:creationId xmlns="" xmlns:a16="http://schemas.microsoft.com/office/drawing/2014/main" id="{1F7C97F0-1B53-B17F-2770-954BDB406F91}"/>
                </a:ext>
              </a:extLst>
            </p:cNvPr>
            <p:cNvSpPr>
              <a:spLocks noChangeArrowheads="1"/>
            </p:cNvSpPr>
            <p:nvPr/>
          </p:nvSpPr>
          <p:spPr bwMode="auto">
            <a:xfrm>
              <a:off x="5094532" y="9611090"/>
              <a:ext cx="5493" cy="10990"/>
            </a:xfrm>
            <a:custGeom>
              <a:avLst/>
              <a:gdLst>
                <a:gd name="T0" fmla="*/ 2 w 5"/>
                <a:gd name="T1" fmla="*/ 6 h 8"/>
                <a:gd name="T2" fmla="*/ 1 w 5"/>
                <a:gd name="T3" fmla="*/ 7 h 8"/>
                <a:gd name="T4" fmla="*/ 0 w 5"/>
                <a:gd name="T5" fmla="*/ 4 h 8"/>
                <a:gd name="T6" fmla="*/ 0 w 5"/>
                <a:gd name="T7" fmla="*/ 3 h 8"/>
                <a:gd name="T8" fmla="*/ 0 w 5"/>
                <a:gd name="T9" fmla="*/ 1 h 8"/>
                <a:gd name="T10" fmla="*/ 1 w 5"/>
                <a:gd name="T11" fmla="*/ 0 h 8"/>
                <a:gd name="T12" fmla="*/ 2 w 5"/>
                <a:gd name="T13" fmla="*/ 0 h 8"/>
                <a:gd name="T14" fmla="*/ 3 w 5"/>
                <a:gd name="T15" fmla="*/ 0 h 8"/>
                <a:gd name="T16" fmla="*/ 4 w 5"/>
                <a:gd name="T17" fmla="*/ 4 h 8"/>
                <a:gd name="T18" fmla="*/ 4 w 5"/>
                <a:gd name="T19" fmla="*/ 5 h 8"/>
                <a:gd name="T20" fmla="*/ 2 w 5"/>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6"/>
                  </a:moveTo>
                  <a:lnTo>
                    <a:pt x="1" y="7"/>
                  </a:lnTo>
                  <a:lnTo>
                    <a:pt x="0" y="4"/>
                  </a:lnTo>
                  <a:lnTo>
                    <a:pt x="0" y="3"/>
                  </a:lnTo>
                  <a:lnTo>
                    <a:pt x="0" y="1"/>
                  </a:lnTo>
                  <a:lnTo>
                    <a:pt x="1" y="0"/>
                  </a:lnTo>
                  <a:lnTo>
                    <a:pt x="2" y="0"/>
                  </a:lnTo>
                  <a:lnTo>
                    <a:pt x="3" y="0"/>
                  </a:lnTo>
                  <a:lnTo>
                    <a:pt x="4" y="4"/>
                  </a:lnTo>
                  <a:lnTo>
                    <a:pt x="4" y="5"/>
                  </a:lnTo>
                  <a:lnTo>
                    <a:pt x="2"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8" name="Freeform 1480">
              <a:extLst>
                <a:ext uri="{FF2B5EF4-FFF2-40B4-BE49-F238E27FC236}">
                  <a16:creationId xmlns="" xmlns:a16="http://schemas.microsoft.com/office/drawing/2014/main" id="{F55E3A41-D6DB-1BD0-3965-99F07841EEA7}"/>
                </a:ext>
              </a:extLst>
            </p:cNvPr>
            <p:cNvSpPr>
              <a:spLocks noChangeArrowheads="1"/>
            </p:cNvSpPr>
            <p:nvPr/>
          </p:nvSpPr>
          <p:spPr bwMode="auto">
            <a:xfrm>
              <a:off x="4957150" y="9572625"/>
              <a:ext cx="5497" cy="5493"/>
            </a:xfrm>
            <a:custGeom>
              <a:avLst/>
              <a:gdLst>
                <a:gd name="T0" fmla="*/ 3 w 4"/>
                <a:gd name="T1" fmla="*/ 1 h 4"/>
                <a:gd name="T2" fmla="*/ 3 w 4"/>
                <a:gd name="T3" fmla="*/ 3 h 4"/>
                <a:gd name="T4" fmla="*/ 0 w 4"/>
                <a:gd name="T5" fmla="*/ 0 h 4"/>
                <a:gd name="T6" fmla="*/ 2 w 4"/>
                <a:gd name="T7" fmla="*/ 0 h 4"/>
                <a:gd name="T8" fmla="*/ 2 w 4"/>
                <a:gd name="T9" fmla="*/ 0 h 4"/>
                <a:gd name="T10" fmla="*/ 3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3" y="1"/>
                  </a:moveTo>
                  <a:lnTo>
                    <a:pt x="3" y="3"/>
                  </a:lnTo>
                  <a:lnTo>
                    <a:pt x="0" y="0"/>
                  </a:lnTo>
                  <a:lnTo>
                    <a:pt x="2" y="0"/>
                  </a:lnTo>
                  <a:lnTo>
                    <a:pt x="2" y="0"/>
                  </a:lnTo>
                  <a:lnTo>
                    <a:pt x="3"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29" name="Freeform 1482">
              <a:extLst>
                <a:ext uri="{FF2B5EF4-FFF2-40B4-BE49-F238E27FC236}">
                  <a16:creationId xmlns="" xmlns:a16="http://schemas.microsoft.com/office/drawing/2014/main" id="{F33BC833-F51E-8B2F-4A88-FB682E1306ED}"/>
                </a:ext>
              </a:extLst>
            </p:cNvPr>
            <p:cNvSpPr>
              <a:spLocks noChangeArrowheads="1"/>
            </p:cNvSpPr>
            <p:nvPr/>
          </p:nvSpPr>
          <p:spPr bwMode="auto">
            <a:xfrm>
              <a:off x="5001112" y="9946298"/>
              <a:ext cx="505558" cy="736356"/>
            </a:xfrm>
            <a:custGeom>
              <a:avLst/>
              <a:gdLst>
                <a:gd name="T0" fmla="*/ 349 w 405"/>
                <a:gd name="T1" fmla="*/ 130 h 592"/>
                <a:gd name="T2" fmla="*/ 321 w 405"/>
                <a:gd name="T3" fmla="*/ 139 h 592"/>
                <a:gd name="T4" fmla="*/ 283 w 405"/>
                <a:gd name="T5" fmla="*/ 154 h 592"/>
                <a:gd name="T6" fmla="*/ 267 w 405"/>
                <a:gd name="T7" fmla="*/ 178 h 592"/>
                <a:gd name="T8" fmla="*/ 260 w 405"/>
                <a:gd name="T9" fmla="*/ 206 h 592"/>
                <a:gd name="T10" fmla="*/ 243 w 405"/>
                <a:gd name="T11" fmla="*/ 230 h 592"/>
                <a:gd name="T12" fmla="*/ 235 w 405"/>
                <a:gd name="T13" fmla="*/ 238 h 592"/>
                <a:gd name="T14" fmla="*/ 243 w 405"/>
                <a:gd name="T15" fmla="*/ 249 h 592"/>
                <a:gd name="T16" fmla="*/ 249 w 405"/>
                <a:gd name="T17" fmla="*/ 265 h 592"/>
                <a:gd name="T18" fmla="*/ 264 w 405"/>
                <a:gd name="T19" fmla="*/ 282 h 592"/>
                <a:gd name="T20" fmla="*/ 288 w 405"/>
                <a:gd name="T21" fmla="*/ 303 h 592"/>
                <a:gd name="T22" fmla="*/ 319 w 405"/>
                <a:gd name="T23" fmla="*/ 317 h 592"/>
                <a:gd name="T24" fmla="*/ 343 w 405"/>
                <a:gd name="T25" fmla="*/ 300 h 592"/>
                <a:gd name="T26" fmla="*/ 342 w 405"/>
                <a:gd name="T27" fmla="*/ 329 h 592"/>
                <a:gd name="T28" fmla="*/ 355 w 405"/>
                <a:gd name="T29" fmla="*/ 351 h 592"/>
                <a:gd name="T30" fmla="*/ 392 w 405"/>
                <a:gd name="T31" fmla="*/ 379 h 592"/>
                <a:gd name="T32" fmla="*/ 395 w 405"/>
                <a:gd name="T33" fmla="*/ 411 h 592"/>
                <a:gd name="T34" fmla="*/ 397 w 405"/>
                <a:gd name="T35" fmla="*/ 451 h 592"/>
                <a:gd name="T36" fmla="*/ 386 w 405"/>
                <a:gd name="T37" fmla="*/ 467 h 592"/>
                <a:gd name="T38" fmla="*/ 385 w 405"/>
                <a:gd name="T39" fmla="*/ 493 h 592"/>
                <a:gd name="T40" fmla="*/ 399 w 405"/>
                <a:gd name="T41" fmla="*/ 525 h 592"/>
                <a:gd name="T42" fmla="*/ 386 w 405"/>
                <a:gd name="T43" fmla="*/ 542 h 592"/>
                <a:gd name="T44" fmla="*/ 378 w 405"/>
                <a:gd name="T45" fmla="*/ 562 h 592"/>
                <a:gd name="T46" fmla="*/ 368 w 405"/>
                <a:gd name="T47" fmla="*/ 583 h 592"/>
                <a:gd name="T48" fmla="*/ 328 w 405"/>
                <a:gd name="T49" fmla="*/ 576 h 592"/>
                <a:gd name="T50" fmla="*/ 290 w 405"/>
                <a:gd name="T51" fmla="*/ 542 h 592"/>
                <a:gd name="T52" fmla="*/ 223 w 405"/>
                <a:gd name="T53" fmla="*/ 508 h 592"/>
                <a:gd name="T54" fmla="*/ 166 w 405"/>
                <a:gd name="T55" fmla="*/ 458 h 592"/>
                <a:gd name="T56" fmla="*/ 154 w 405"/>
                <a:gd name="T57" fmla="*/ 414 h 592"/>
                <a:gd name="T58" fmla="*/ 132 w 405"/>
                <a:gd name="T59" fmla="*/ 372 h 592"/>
                <a:gd name="T60" fmla="*/ 92 w 405"/>
                <a:gd name="T61" fmla="*/ 297 h 592"/>
                <a:gd name="T62" fmla="*/ 56 w 405"/>
                <a:gd name="T63" fmla="*/ 235 h 592"/>
                <a:gd name="T64" fmla="*/ 6 w 405"/>
                <a:gd name="T65" fmla="*/ 185 h 592"/>
                <a:gd name="T66" fmla="*/ 4 w 405"/>
                <a:gd name="T67" fmla="*/ 154 h 592"/>
                <a:gd name="T68" fmla="*/ 33 w 405"/>
                <a:gd name="T69" fmla="*/ 107 h 592"/>
                <a:gd name="T70" fmla="*/ 35 w 405"/>
                <a:gd name="T71" fmla="*/ 119 h 592"/>
                <a:gd name="T72" fmla="*/ 27 w 405"/>
                <a:gd name="T73" fmla="*/ 130 h 592"/>
                <a:gd name="T74" fmla="*/ 35 w 405"/>
                <a:gd name="T75" fmla="*/ 137 h 592"/>
                <a:gd name="T76" fmla="*/ 58 w 405"/>
                <a:gd name="T77" fmla="*/ 143 h 592"/>
                <a:gd name="T78" fmla="*/ 75 w 405"/>
                <a:gd name="T79" fmla="*/ 154 h 592"/>
                <a:gd name="T80" fmla="*/ 86 w 405"/>
                <a:gd name="T81" fmla="*/ 139 h 592"/>
                <a:gd name="T82" fmla="*/ 93 w 405"/>
                <a:gd name="T83" fmla="*/ 119 h 592"/>
                <a:gd name="T84" fmla="*/ 99 w 405"/>
                <a:gd name="T85" fmla="*/ 109 h 592"/>
                <a:gd name="T86" fmla="*/ 111 w 405"/>
                <a:gd name="T87" fmla="*/ 93 h 592"/>
                <a:gd name="T88" fmla="*/ 167 w 405"/>
                <a:gd name="T89" fmla="*/ 66 h 592"/>
                <a:gd name="T90" fmla="*/ 191 w 405"/>
                <a:gd name="T91" fmla="*/ 29 h 592"/>
                <a:gd name="T92" fmla="*/ 188 w 405"/>
                <a:gd name="T93" fmla="*/ 9 h 592"/>
                <a:gd name="T94" fmla="*/ 195 w 405"/>
                <a:gd name="T95" fmla="*/ 0 h 592"/>
                <a:gd name="T96" fmla="*/ 210 w 405"/>
                <a:gd name="T97" fmla="*/ 8 h 592"/>
                <a:gd name="T98" fmla="*/ 224 w 405"/>
                <a:gd name="T99" fmla="*/ 26 h 592"/>
                <a:gd name="T100" fmla="*/ 245 w 405"/>
                <a:gd name="T101" fmla="*/ 38 h 592"/>
                <a:gd name="T102" fmla="*/ 259 w 405"/>
                <a:gd name="T103" fmla="*/ 55 h 592"/>
                <a:gd name="T104" fmla="*/ 269 w 405"/>
                <a:gd name="T105" fmla="*/ 75 h 592"/>
                <a:gd name="T106" fmla="*/ 291 w 405"/>
                <a:gd name="T107" fmla="*/ 75 h 592"/>
                <a:gd name="T108" fmla="*/ 314 w 405"/>
                <a:gd name="T109" fmla="*/ 71 h 592"/>
                <a:gd name="T110" fmla="*/ 342 w 405"/>
                <a:gd name="T111" fmla="*/ 75 h 592"/>
                <a:gd name="T112" fmla="*/ 360 w 405"/>
                <a:gd name="T113" fmla="*/ 86 h 592"/>
                <a:gd name="T114" fmla="*/ 349 w 405"/>
                <a:gd name="T115" fmla="*/ 12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5" h="592">
                  <a:moveTo>
                    <a:pt x="363" y="133"/>
                  </a:moveTo>
                  <a:lnTo>
                    <a:pt x="363" y="135"/>
                  </a:lnTo>
                  <a:lnTo>
                    <a:pt x="362" y="136"/>
                  </a:lnTo>
                  <a:lnTo>
                    <a:pt x="361" y="136"/>
                  </a:lnTo>
                  <a:lnTo>
                    <a:pt x="358" y="134"/>
                  </a:lnTo>
                  <a:lnTo>
                    <a:pt x="357" y="135"/>
                  </a:lnTo>
                  <a:lnTo>
                    <a:pt x="355" y="135"/>
                  </a:lnTo>
                  <a:lnTo>
                    <a:pt x="352" y="133"/>
                  </a:lnTo>
                  <a:lnTo>
                    <a:pt x="351" y="132"/>
                  </a:lnTo>
                  <a:lnTo>
                    <a:pt x="349" y="130"/>
                  </a:lnTo>
                  <a:lnTo>
                    <a:pt x="345" y="131"/>
                  </a:lnTo>
                  <a:lnTo>
                    <a:pt x="342" y="131"/>
                  </a:lnTo>
                  <a:lnTo>
                    <a:pt x="339" y="131"/>
                  </a:lnTo>
                  <a:lnTo>
                    <a:pt x="337" y="131"/>
                  </a:lnTo>
                  <a:lnTo>
                    <a:pt x="334" y="133"/>
                  </a:lnTo>
                  <a:lnTo>
                    <a:pt x="333" y="135"/>
                  </a:lnTo>
                  <a:lnTo>
                    <a:pt x="331" y="137"/>
                  </a:lnTo>
                  <a:lnTo>
                    <a:pt x="326" y="138"/>
                  </a:lnTo>
                  <a:lnTo>
                    <a:pt x="323" y="138"/>
                  </a:lnTo>
                  <a:lnTo>
                    <a:pt x="321" y="139"/>
                  </a:lnTo>
                  <a:lnTo>
                    <a:pt x="316" y="139"/>
                  </a:lnTo>
                  <a:lnTo>
                    <a:pt x="314" y="141"/>
                  </a:lnTo>
                  <a:lnTo>
                    <a:pt x="309" y="141"/>
                  </a:lnTo>
                  <a:lnTo>
                    <a:pt x="303" y="142"/>
                  </a:lnTo>
                  <a:lnTo>
                    <a:pt x="300" y="143"/>
                  </a:lnTo>
                  <a:lnTo>
                    <a:pt x="299" y="144"/>
                  </a:lnTo>
                  <a:lnTo>
                    <a:pt x="296" y="146"/>
                  </a:lnTo>
                  <a:lnTo>
                    <a:pt x="290" y="150"/>
                  </a:lnTo>
                  <a:lnTo>
                    <a:pt x="287" y="150"/>
                  </a:lnTo>
                  <a:lnTo>
                    <a:pt x="283" y="154"/>
                  </a:lnTo>
                  <a:lnTo>
                    <a:pt x="279" y="158"/>
                  </a:lnTo>
                  <a:lnTo>
                    <a:pt x="276" y="160"/>
                  </a:lnTo>
                  <a:lnTo>
                    <a:pt x="271" y="161"/>
                  </a:lnTo>
                  <a:lnTo>
                    <a:pt x="270" y="161"/>
                  </a:lnTo>
                  <a:lnTo>
                    <a:pt x="269" y="162"/>
                  </a:lnTo>
                  <a:lnTo>
                    <a:pt x="270" y="164"/>
                  </a:lnTo>
                  <a:lnTo>
                    <a:pt x="269" y="167"/>
                  </a:lnTo>
                  <a:lnTo>
                    <a:pt x="268" y="173"/>
                  </a:lnTo>
                  <a:lnTo>
                    <a:pt x="267" y="176"/>
                  </a:lnTo>
                  <a:lnTo>
                    <a:pt x="267" y="178"/>
                  </a:lnTo>
                  <a:lnTo>
                    <a:pt x="264" y="183"/>
                  </a:lnTo>
                  <a:lnTo>
                    <a:pt x="261" y="187"/>
                  </a:lnTo>
                  <a:lnTo>
                    <a:pt x="260" y="190"/>
                  </a:lnTo>
                  <a:lnTo>
                    <a:pt x="259" y="193"/>
                  </a:lnTo>
                  <a:lnTo>
                    <a:pt x="260" y="194"/>
                  </a:lnTo>
                  <a:lnTo>
                    <a:pt x="261" y="197"/>
                  </a:lnTo>
                  <a:lnTo>
                    <a:pt x="262" y="201"/>
                  </a:lnTo>
                  <a:lnTo>
                    <a:pt x="262" y="202"/>
                  </a:lnTo>
                  <a:lnTo>
                    <a:pt x="262" y="204"/>
                  </a:lnTo>
                  <a:lnTo>
                    <a:pt x="260" y="206"/>
                  </a:lnTo>
                  <a:lnTo>
                    <a:pt x="259" y="207"/>
                  </a:lnTo>
                  <a:lnTo>
                    <a:pt x="256" y="208"/>
                  </a:lnTo>
                  <a:lnTo>
                    <a:pt x="250" y="211"/>
                  </a:lnTo>
                  <a:lnTo>
                    <a:pt x="244" y="216"/>
                  </a:lnTo>
                  <a:lnTo>
                    <a:pt x="242" y="218"/>
                  </a:lnTo>
                  <a:lnTo>
                    <a:pt x="242" y="221"/>
                  </a:lnTo>
                  <a:lnTo>
                    <a:pt x="241" y="224"/>
                  </a:lnTo>
                  <a:lnTo>
                    <a:pt x="241" y="225"/>
                  </a:lnTo>
                  <a:lnTo>
                    <a:pt x="242" y="227"/>
                  </a:lnTo>
                  <a:lnTo>
                    <a:pt x="243" y="230"/>
                  </a:lnTo>
                  <a:lnTo>
                    <a:pt x="243" y="231"/>
                  </a:lnTo>
                  <a:lnTo>
                    <a:pt x="242" y="232"/>
                  </a:lnTo>
                  <a:lnTo>
                    <a:pt x="241" y="232"/>
                  </a:lnTo>
                  <a:lnTo>
                    <a:pt x="239" y="232"/>
                  </a:lnTo>
                  <a:lnTo>
                    <a:pt x="238" y="234"/>
                  </a:lnTo>
                  <a:lnTo>
                    <a:pt x="237" y="233"/>
                  </a:lnTo>
                  <a:lnTo>
                    <a:pt x="235" y="234"/>
                  </a:lnTo>
                  <a:lnTo>
                    <a:pt x="235" y="235"/>
                  </a:lnTo>
                  <a:lnTo>
                    <a:pt x="236" y="236"/>
                  </a:lnTo>
                  <a:lnTo>
                    <a:pt x="235" y="238"/>
                  </a:lnTo>
                  <a:lnTo>
                    <a:pt x="235" y="238"/>
                  </a:lnTo>
                  <a:lnTo>
                    <a:pt x="234" y="239"/>
                  </a:lnTo>
                  <a:lnTo>
                    <a:pt x="235" y="240"/>
                  </a:lnTo>
                  <a:lnTo>
                    <a:pt x="236" y="241"/>
                  </a:lnTo>
                  <a:lnTo>
                    <a:pt x="238" y="242"/>
                  </a:lnTo>
                  <a:lnTo>
                    <a:pt x="240" y="245"/>
                  </a:lnTo>
                  <a:lnTo>
                    <a:pt x="242" y="246"/>
                  </a:lnTo>
                  <a:lnTo>
                    <a:pt x="243" y="246"/>
                  </a:lnTo>
                  <a:lnTo>
                    <a:pt x="243" y="248"/>
                  </a:lnTo>
                  <a:lnTo>
                    <a:pt x="243" y="249"/>
                  </a:lnTo>
                  <a:lnTo>
                    <a:pt x="242" y="250"/>
                  </a:lnTo>
                  <a:lnTo>
                    <a:pt x="242" y="251"/>
                  </a:lnTo>
                  <a:lnTo>
                    <a:pt x="243" y="253"/>
                  </a:lnTo>
                  <a:lnTo>
                    <a:pt x="245" y="254"/>
                  </a:lnTo>
                  <a:lnTo>
                    <a:pt x="246" y="256"/>
                  </a:lnTo>
                  <a:lnTo>
                    <a:pt x="247" y="258"/>
                  </a:lnTo>
                  <a:lnTo>
                    <a:pt x="247" y="260"/>
                  </a:lnTo>
                  <a:lnTo>
                    <a:pt x="248" y="262"/>
                  </a:lnTo>
                  <a:lnTo>
                    <a:pt x="249" y="263"/>
                  </a:lnTo>
                  <a:lnTo>
                    <a:pt x="249" y="265"/>
                  </a:lnTo>
                  <a:lnTo>
                    <a:pt x="251" y="266"/>
                  </a:lnTo>
                  <a:lnTo>
                    <a:pt x="253" y="267"/>
                  </a:lnTo>
                  <a:lnTo>
                    <a:pt x="254" y="269"/>
                  </a:lnTo>
                  <a:lnTo>
                    <a:pt x="255" y="269"/>
                  </a:lnTo>
                  <a:lnTo>
                    <a:pt x="255" y="270"/>
                  </a:lnTo>
                  <a:lnTo>
                    <a:pt x="255" y="271"/>
                  </a:lnTo>
                  <a:lnTo>
                    <a:pt x="257" y="275"/>
                  </a:lnTo>
                  <a:lnTo>
                    <a:pt x="260" y="276"/>
                  </a:lnTo>
                  <a:lnTo>
                    <a:pt x="262" y="280"/>
                  </a:lnTo>
                  <a:lnTo>
                    <a:pt x="264" y="282"/>
                  </a:lnTo>
                  <a:lnTo>
                    <a:pt x="267" y="286"/>
                  </a:lnTo>
                  <a:lnTo>
                    <a:pt x="267" y="289"/>
                  </a:lnTo>
                  <a:lnTo>
                    <a:pt x="264" y="294"/>
                  </a:lnTo>
                  <a:lnTo>
                    <a:pt x="260" y="299"/>
                  </a:lnTo>
                  <a:lnTo>
                    <a:pt x="266" y="298"/>
                  </a:lnTo>
                  <a:lnTo>
                    <a:pt x="272" y="299"/>
                  </a:lnTo>
                  <a:lnTo>
                    <a:pt x="279" y="300"/>
                  </a:lnTo>
                  <a:lnTo>
                    <a:pt x="284" y="301"/>
                  </a:lnTo>
                  <a:lnTo>
                    <a:pt x="286" y="302"/>
                  </a:lnTo>
                  <a:lnTo>
                    <a:pt x="288" y="303"/>
                  </a:lnTo>
                  <a:lnTo>
                    <a:pt x="289" y="306"/>
                  </a:lnTo>
                  <a:lnTo>
                    <a:pt x="290" y="308"/>
                  </a:lnTo>
                  <a:lnTo>
                    <a:pt x="290" y="311"/>
                  </a:lnTo>
                  <a:lnTo>
                    <a:pt x="293" y="312"/>
                  </a:lnTo>
                  <a:lnTo>
                    <a:pt x="292" y="315"/>
                  </a:lnTo>
                  <a:lnTo>
                    <a:pt x="292" y="318"/>
                  </a:lnTo>
                  <a:lnTo>
                    <a:pt x="294" y="318"/>
                  </a:lnTo>
                  <a:lnTo>
                    <a:pt x="302" y="318"/>
                  </a:lnTo>
                  <a:lnTo>
                    <a:pt x="311" y="318"/>
                  </a:lnTo>
                  <a:lnTo>
                    <a:pt x="319" y="317"/>
                  </a:lnTo>
                  <a:lnTo>
                    <a:pt x="323" y="317"/>
                  </a:lnTo>
                  <a:lnTo>
                    <a:pt x="327" y="313"/>
                  </a:lnTo>
                  <a:lnTo>
                    <a:pt x="329" y="312"/>
                  </a:lnTo>
                  <a:lnTo>
                    <a:pt x="331" y="310"/>
                  </a:lnTo>
                  <a:lnTo>
                    <a:pt x="334" y="307"/>
                  </a:lnTo>
                  <a:lnTo>
                    <a:pt x="336" y="306"/>
                  </a:lnTo>
                  <a:lnTo>
                    <a:pt x="338" y="304"/>
                  </a:lnTo>
                  <a:lnTo>
                    <a:pt x="340" y="302"/>
                  </a:lnTo>
                  <a:lnTo>
                    <a:pt x="342" y="301"/>
                  </a:lnTo>
                  <a:lnTo>
                    <a:pt x="343" y="300"/>
                  </a:lnTo>
                  <a:lnTo>
                    <a:pt x="345" y="299"/>
                  </a:lnTo>
                  <a:lnTo>
                    <a:pt x="344" y="301"/>
                  </a:lnTo>
                  <a:lnTo>
                    <a:pt x="343" y="303"/>
                  </a:lnTo>
                  <a:lnTo>
                    <a:pt x="343" y="306"/>
                  </a:lnTo>
                  <a:lnTo>
                    <a:pt x="344" y="308"/>
                  </a:lnTo>
                  <a:lnTo>
                    <a:pt x="343" y="310"/>
                  </a:lnTo>
                  <a:lnTo>
                    <a:pt x="342" y="312"/>
                  </a:lnTo>
                  <a:lnTo>
                    <a:pt x="342" y="317"/>
                  </a:lnTo>
                  <a:lnTo>
                    <a:pt x="342" y="323"/>
                  </a:lnTo>
                  <a:lnTo>
                    <a:pt x="342" y="329"/>
                  </a:lnTo>
                  <a:lnTo>
                    <a:pt x="342" y="337"/>
                  </a:lnTo>
                  <a:lnTo>
                    <a:pt x="342" y="345"/>
                  </a:lnTo>
                  <a:lnTo>
                    <a:pt x="342" y="350"/>
                  </a:lnTo>
                  <a:lnTo>
                    <a:pt x="343" y="349"/>
                  </a:lnTo>
                  <a:lnTo>
                    <a:pt x="345" y="349"/>
                  </a:lnTo>
                  <a:lnTo>
                    <a:pt x="348" y="351"/>
                  </a:lnTo>
                  <a:lnTo>
                    <a:pt x="350" y="352"/>
                  </a:lnTo>
                  <a:lnTo>
                    <a:pt x="352" y="352"/>
                  </a:lnTo>
                  <a:lnTo>
                    <a:pt x="353" y="352"/>
                  </a:lnTo>
                  <a:lnTo>
                    <a:pt x="355" y="351"/>
                  </a:lnTo>
                  <a:lnTo>
                    <a:pt x="360" y="350"/>
                  </a:lnTo>
                  <a:lnTo>
                    <a:pt x="363" y="348"/>
                  </a:lnTo>
                  <a:lnTo>
                    <a:pt x="368" y="348"/>
                  </a:lnTo>
                  <a:lnTo>
                    <a:pt x="373" y="349"/>
                  </a:lnTo>
                  <a:lnTo>
                    <a:pt x="375" y="349"/>
                  </a:lnTo>
                  <a:lnTo>
                    <a:pt x="380" y="355"/>
                  </a:lnTo>
                  <a:lnTo>
                    <a:pt x="383" y="361"/>
                  </a:lnTo>
                  <a:lnTo>
                    <a:pt x="386" y="366"/>
                  </a:lnTo>
                  <a:lnTo>
                    <a:pt x="389" y="371"/>
                  </a:lnTo>
                  <a:lnTo>
                    <a:pt x="392" y="379"/>
                  </a:lnTo>
                  <a:lnTo>
                    <a:pt x="396" y="385"/>
                  </a:lnTo>
                  <a:lnTo>
                    <a:pt x="400" y="391"/>
                  </a:lnTo>
                  <a:lnTo>
                    <a:pt x="404" y="399"/>
                  </a:lnTo>
                  <a:lnTo>
                    <a:pt x="403" y="401"/>
                  </a:lnTo>
                  <a:lnTo>
                    <a:pt x="402" y="402"/>
                  </a:lnTo>
                  <a:lnTo>
                    <a:pt x="402" y="405"/>
                  </a:lnTo>
                  <a:lnTo>
                    <a:pt x="401" y="406"/>
                  </a:lnTo>
                  <a:lnTo>
                    <a:pt x="399" y="407"/>
                  </a:lnTo>
                  <a:lnTo>
                    <a:pt x="396" y="409"/>
                  </a:lnTo>
                  <a:lnTo>
                    <a:pt x="395" y="411"/>
                  </a:lnTo>
                  <a:lnTo>
                    <a:pt x="395" y="414"/>
                  </a:lnTo>
                  <a:lnTo>
                    <a:pt x="395" y="427"/>
                  </a:lnTo>
                  <a:lnTo>
                    <a:pt x="395" y="431"/>
                  </a:lnTo>
                  <a:lnTo>
                    <a:pt x="394" y="434"/>
                  </a:lnTo>
                  <a:lnTo>
                    <a:pt x="392" y="436"/>
                  </a:lnTo>
                  <a:lnTo>
                    <a:pt x="392" y="437"/>
                  </a:lnTo>
                  <a:lnTo>
                    <a:pt x="393" y="440"/>
                  </a:lnTo>
                  <a:lnTo>
                    <a:pt x="395" y="447"/>
                  </a:lnTo>
                  <a:lnTo>
                    <a:pt x="396" y="448"/>
                  </a:lnTo>
                  <a:lnTo>
                    <a:pt x="397" y="451"/>
                  </a:lnTo>
                  <a:lnTo>
                    <a:pt x="398" y="453"/>
                  </a:lnTo>
                  <a:lnTo>
                    <a:pt x="398" y="454"/>
                  </a:lnTo>
                  <a:lnTo>
                    <a:pt x="395" y="455"/>
                  </a:lnTo>
                  <a:lnTo>
                    <a:pt x="394" y="456"/>
                  </a:lnTo>
                  <a:lnTo>
                    <a:pt x="394" y="460"/>
                  </a:lnTo>
                  <a:lnTo>
                    <a:pt x="392" y="462"/>
                  </a:lnTo>
                  <a:lnTo>
                    <a:pt x="390" y="463"/>
                  </a:lnTo>
                  <a:lnTo>
                    <a:pt x="389" y="465"/>
                  </a:lnTo>
                  <a:lnTo>
                    <a:pt x="388" y="466"/>
                  </a:lnTo>
                  <a:lnTo>
                    <a:pt x="386" y="467"/>
                  </a:lnTo>
                  <a:lnTo>
                    <a:pt x="386" y="470"/>
                  </a:lnTo>
                  <a:lnTo>
                    <a:pt x="385" y="472"/>
                  </a:lnTo>
                  <a:lnTo>
                    <a:pt x="383" y="474"/>
                  </a:lnTo>
                  <a:lnTo>
                    <a:pt x="382" y="477"/>
                  </a:lnTo>
                  <a:lnTo>
                    <a:pt x="382" y="479"/>
                  </a:lnTo>
                  <a:lnTo>
                    <a:pt x="384" y="482"/>
                  </a:lnTo>
                  <a:lnTo>
                    <a:pt x="388" y="487"/>
                  </a:lnTo>
                  <a:lnTo>
                    <a:pt x="389" y="489"/>
                  </a:lnTo>
                  <a:lnTo>
                    <a:pt x="386" y="492"/>
                  </a:lnTo>
                  <a:lnTo>
                    <a:pt x="385" y="493"/>
                  </a:lnTo>
                  <a:lnTo>
                    <a:pt x="381" y="500"/>
                  </a:lnTo>
                  <a:lnTo>
                    <a:pt x="381" y="501"/>
                  </a:lnTo>
                  <a:lnTo>
                    <a:pt x="381" y="505"/>
                  </a:lnTo>
                  <a:lnTo>
                    <a:pt x="387" y="518"/>
                  </a:lnTo>
                  <a:lnTo>
                    <a:pt x="388" y="520"/>
                  </a:lnTo>
                  <a:lnTo>
                    <a:pt x="390" y="521"/>
                  </a:lnTo>
                  <a:lnTo>
                    <a:pt x="392" y="520"/>
                  </a:lnTo>
                  <a:lnTo>
                    <a:pt x="397" y="522"/>
                  </a:lnTo>
                  <a:lnTo>
                    <a:pt x="399" y="524"/>
                  </a:lnTo>
                  <a:lnTo>
                    <a:pt x="399" y="525"/>
                  </a:lnTo>
                  <a:lnTo>
                    <a:pt x="399" y="525"/>
                  </a:lnTo>
                  <a:lnTo>
                    <a:pt x="396" y="527"/>
                  </a:lnTo>
                  <a:lnTo>
                    <a:pt x="394" y="528"/>
                  </a:lnTo>
                  <a:lnTo>
                    <a:pt x="393" y="529"/>
                  </a:lnTo>
                  <a:lnTo>
                    <a:pt x="393" y="531"/>
                  </a:lnTo>
                  <a:lnTo>
                    <a:pt x="394" y="534"/>
                  </a:lnTo>
                  <a:lnTo>
                    <a:pt x="392" y="536"/>
                  </a:lnTo>
                  <a:lnTo>
                    <a:pt x="390" y="537"/>
                  </a:lnTo>
                  <a:lnTo>
                    <a:pt x="388" y="539"/>
                  </a:lnTo>
                  <a:lnTo>
                    <a:pt x="386" y="542"/>
                  </a:lnTo>
                  <a:lnTo>
                    <a:pt x="382" y="547"/>
                  </a:lnTo>
                  <a:lnTo>
                    <a:pt x="381" y="548"/>
                  </a:lnTo>
                  <a:lnTo>
                    <a:pt x="380" y="550"/>
                  </a:lnTo>
                  <a:lnTo>
                    <a:pt x="378" y="550"/>
                  </a:lnTo>
                  <a:lnTo>
                    <a:pt x="374" y="553"/>
                  </a:lnTo>
                  <a:lnTo>
                    <a:pt x="374" y="555"/>
                  </a:lnTo>
                  <a:lnTo>
                    <a:pt x="374" y="556"/>
                  </a:lnTo>
                  <a:lnTo>
                    <a:pt x="376" y="558"/>
                  </a:lnTo>
                  <a:lnTo>
                    <a:pt x="377" y="559"/>
                  </a:lnTo>
                  <a:lnTo>
                    <a:pt x="378" y="562"/>
                  </a:lnTo>
                  <a:lnTo>
                    <a:pt x="378" y="563"/>
                  </a:lnTo>
                  <a:lnTo>
                    <a:pt x="378" y="563"/>
                  </a:lnTo>
                  <a:lnTo>
                    <a:pt x="375" y="566"/>
                  </a:lnTo>
                  <a:lnTo>
                    <a:pt x="373" y="568"/>
                  </a:lnTo>
                  <a:lnTo>
                    <a:pt x="369" y="569"/>
                  </a:lnTo>
                  <a:lnTo>
                    <a:pt x="367" y="570"/>
                  </a:lnTo>
                  <a:lnTo>
                    <a:pt x="368" y="573"/>
                  </a:lnTo>
                  <a:lnTo>
                    <a:pt x="369" y="577"/>
                  </a:lnTo>
                  <a:lnTo>
                    <a:pt x="369" y="580"/>
                  </a:lnTo>
                  <a:lnTo>
                    <a:pt x="368" y="583"/>
                  </a:lnTo>
                  <a:lnTo>
                    <a:pt x="364" y="587"/>
                  </a:lnTo>
                  <a:lnTo>
                    <a:pt x="360" y="590"/>
                  </a:lnTo>
                  <a:lnTo>
                    <a:pt x="357" y="591"/>
                  </a:lnTo>
                  <a:lnTo>
                    <a:pt x="353" y="591"/>
                  </a:lnTo>
                  <a:lnTo>
                    <a:pt x="350" y="591"/>
                  </a:lnTo>
                  <a:lnTo>
                    <a:pt x="349" y="591"/>
                  </a:lnTo>
                  <a:lnTo>
                    <a:pt x="347" y="590"/>
                  </a:lnTo>
                  <a:lnTo>
                    <a:pt x="336" y="581"/>
                  </a:lnTo>
                  <a:lnTo>
                    <a:pt x="332" y="578"/>
                  </a:lnTo>
                  <a:lnTo>
                    <a:pt x="328" y="576"/>
                  </a:lnTo>
                  <a:lnTo>
                    <a:pt x="320" y="569"/>
                  </a:lnTo>
                  <a:lnTo>
                    <a:pt x="318" y="568"/>
                  </a:lnTo>
                  <a:lnTo>
                    <a:pt x="317" y="561"/>
                  </a:lnTo>
                  <a:lnTo>
                    <a:pt x="316" y="559"/>
                  </a:lnTo>
                  <a:lnTo>
                    <a:pt x="313" y="556"/>
                  </a:lnTo>
                  <a:lnTo>
                    <a:pt x="306" y="553"/>
                  </a:lnTo>
                  <a:lnTo>
                    <a:pt x="303" y="552"/>
                  </a:lnTo>
                  <a:lnTo>
                    <a:pt x="300" y="549"/>
                  </a:lnTo>
                  <a:lnTo>
                    <a:pt x="295" y="547"/>
                  </a:lnTo>
                  <a:lnTo>
                    <a:pt x="290" y="542"/>
                  </a:lnTo>
                  <a:lnTo>
                    <a:pt x="287" y="539"/>
                  </a:lnTo>
                  <a:lnTo>
                    <a:pt x="283" y="537"/>
                  </a:lnTo>
                  <a:lnTo>
                    <a:pt x="273" y="534"/>
                  </a:lnTo>
                  <a:lnTo>
                    <a:pt x="268" y="531"/>
                  </a:lnTo>
                  <a:lnTo>
                    <a:pt x="258" y="527"/>
                  </a:lnTo>
                  <a:lnTo>
                    <a:pt x="254" y="523"/>
                  </a:lnTo>
                  <a:lnTo>
                    <a:pt x="243" y="520"/>
                  </a:lnTo>
                  <a:lnTo>
                    <a:pt x="240" y="518"/>
                  </a:lnTo>
                  <a:lnTo>
                    <a:pt x="230" y="511"/>
                  </a:lnTo>
                  <a:lnTo>
                    <a:pt x="223" y="508"/>
                  </a:lnTo>
                  <a:lnTo>
                    <a:pt x="216" y="503"/>
                  </a:lnTo>
                  <a:lnTo>
                    <a:pt x="199" y="494"/>
                  </a:lnTo>
                  <a:lnTo>
                    <a:pt x="196" y="491"/>
                  </a:lnTo>
                  <a:lnTo>
                    <a:pt x="194" y="486"/>
                  </a:lnTo>
                  <a:lnTo>
                    <a:pt x="190" y="484"/>
                  </a:lnTo>
                  <a:lnTo>
                    <a:pt x="185" y="477"/>
                  </a:lnTo>
                  <a:lnTo>
                    <a:pt x="179" y="473"/>
                  </a:lnTo>
                  <a:lnTo>
                    <a:pt x="172" y="468"/>
                  </a:lnTo>
                  <a:lnTo>
                    <a:pt x="170" y="464"/>
                  </a:lnTo>
                  <a:lnTo>
                    <a:pt x="166" y="458"/>
                  </a:lnTo>
                  <a:lnTo>
                    <a:pt x="165" y="455"/>
                  </a:lnTo>
                  <a:lnTo>
                    <a:pt x="161" y="452"/>
                  </a:lnTo>
                  <a:lnTo>
                    <a:pt x="161" y="446"/>
                  </a:lnTo>
                  <a:lnTo>
                    <a:pt x="158" y="443"/>
                  </a:lnTo>
                  <a:lnTo>
                    <a:pt x="160" y="442"/>
                  </a:lnTo>
                  <a:lnTo>
                    <a:pt x="162" y="442"/>
                  </a:lnTo>
                  <a:lnTo>
                    <a:pt x="164" y="432"/>
                  </a:lnTo>
                  <a:lnTo>
                    <a:pt x="163" y="427"/>
                  </a:lnTo>
                  <a:lnTo>
                    <a:pt x="156" y="419"/>
                  </a:lnTo>
                  <a:lnTo>
                    <a:pt x="154" y="414"/>
                  </a:lnTo>
                  <a:lnTo>
                    <a:pt x="153" y="409"/>
                  </a:lnTo>
                  <a:lnTo>
                    <a:pt x="150" y="406"/>
                  </a:lnTo>
                  <a:lnTo>
                    <a:pt x="146" y="400"/>
                  </a:lnTo>
                  <a:lnTo>
                    <a:pt x="144" y="394"/>
                  </a:lnTo>
                  <a:lnTo>
                    <a:pt x="139" y="390"/>
                  </a:lnTo>
                  <a:lnTo>
                    <a:pt x="137" y="388"/>
                  </a:lnTo>
                  <a:lnTo>
                    <a:pt x="136" y="386"/>
                  </a:lnTo>
                  <a:lnTo>
                    <a:pt x="133" y="385"/>
                  </a:lnTo>
                  <a:lnTo>
                    <a:pt x="133" y="380"/>
                  </a:lnTo>
                  <a:lnTo>
                    <a:pt x="132" y="372"/>
                  </a:lnTo>
                  <a:lnTo>
                    <a:pt x="128" y="367"/>
                  </a:lnTo>
                  <a:lnTo>
                    <a:pt x="118" y="360"/>
                  </a:lnTo>
                  <a:lnTo>
                    <a:pt x="118" y="356"/>
                  </a:lnTo>
                  <a:lnTo>
                    <a:pt x="117" y="351"/>
                  </a:lnTo>
                  <a:lnTo>
                    <a:pt x="115" y="345"/>
                  </a:lnTo>
                  <a:lnTo>
                    <a:pt x="103" y="326"/>
                  </a:lnTo>
                  <a:lnTo>
                    <a:pt x="100" y="320"/>
                  </a:lnTo>
                  <a:lnTo>
                    <a:pt x="98" y="312"/>
                  </a:lnTo>
                  <a:lnTo>
                    <a:pt x="95" y="306"/>
                  </a:lnTo>
                  <a:lnTo>
                    <a:pt x="92" y="297"/>
                  </a:lnTo>
                  <a:lnTo>
                    <a:pt x="88" y="290"/>
                  </a:lnTo>
                  <a:lnTo>
                    <a:pt x="85" y="284"/>
                  </a:lnTo>
                  <a:lnTo>
                    <a:pt x="82" y="277"/>
                  </a:lnTo>
                  <a:lnTo>
                    <a:pt x="82" y="273"/>
                  </a:lnTo>
                  <a:lnTo>
                    <a:pt x="77" y="267"/>
                  </a:lnTo>
                  <a:lnTo>
                    <a:pt x="74" y="260"/>
                  </a:lnTo>
                  <a:lnTo>
                    <a:pt x="69" y="255"/>
                  </a:lnTo>
                  <a:lnTo>
                    <a:pt x="65" y="251"/>
                  </a:lnTo>
                  <a:lnTo>
                    <a:pt x="62" y="248"/>
                  </a:lnTo>
                  <a:lnTo>
                    <a:pt x="56" y="235"/>
                  </a:lnTo>
                  <a:lnTo>
                    <a:pt x="55" y="231"/>
                  </a:lnTo>
                  <a:lnTo>
                    <a:pt x="50" y="224"/>
                  </a:lnTo>
                  <a:lnTo>
                    <a:pt x="46" y="218"/>
                  </a:lnTo>
                  <a:lnTo>
                    <a:pt x="43" y="214"/>
                  </a:lnTo>
                  <a:lnTo>
                    <a:pt x="39" y="210"/>
                  </a:lnTo>
                  <a:lnTo>
                    <a:pt x="17" y="199"/>
                  </a:lnTo>
                  <a:lnTo>
                    <a:pt x="8" y="194"/>
                  </a:lnTo>
                  <a:lnTo>
                    <a:pt x="6" y="191"/>
                  </a:lnTo>
                  <a:lnTo>
                    <a:pt x="5" y="188"/>
                  </a:lnTo>
                  <a:lnTo>
                    <a:pt x="6" y="185"/>
                  </a:lnTo>
                  <a:lnTo>
                    <a:pt x="7" y="183"/>
                  </a:lnTo>
                  <a:lnTo>
                    <a:pt x="11" y="185"/>
                  </a:lnTo>
                  <a:lnTo>
                    <a:pt x="13" y="184"/>
                  </a:lnTo>
                  <a:lnTo>
                    <a:pt x="14" y="182"/>
                  </a:lnTo>
                  <a:lnTo>
                    <a:pt x="14" y="178"/>
                  </a:lnTo>
                  <a:lnTo>
                    <a:pt x="12" y="172"/>
                  </a:lnTo>
                  <a:lnTo>
                    <a:pt x="6" y="162"/>
                  </a:lnTo>
                  <a:lnTo>
                    <a:pt x="6" y="161"/>
                  </a:lnTo>
                  <a:lnTo>
                    <a:pt x="7" y="158"/>
                  </a:lnTo>
                  <a:lnTo>
                    <a:pt x="4" y="154"/>
                  </a:lnTo>
                  <a:lnTo>
                    <a:pt x="1" y="150"/>
                  </a:lnTo>
                  <a:lnTo>
                    <a:pt x="0" y="147"/>
                  </a:lnTo>
                  <a:lnTo>
                    <a:pt x="1" y="136"/>
                  </a:lnTo>
                  <a:lnTo>
                    <a:pt x="3" y="133"/>
                  </a:lnTo>
                  <a:lnTo>
                    <a:pt x="14" y="122"/>
                  </a:lnTo>
                  <a:lnTo>
                    <a:pt x="17" y="117"/>
                  </a:lnTo>
                  <a:lnTo>
                    <a:pt x="21" y="114"/>
                  </a:lnTo>
                  <a:lnTo>
                    <a:pt x="26" y="109"/>
                  </a:lnTo>
                  <a:lnTo>
                    <a:pt x="32" y="106"/>
                  </a:lnTo>
                  <a:lnTo>
                    <a:pt x="33" y="107"/>
                  </a:lnTo>
                  <a:lnTo>
                    <a:pt x="34" y="108"/>
                  </a:lnTo>
                  <a:lnTo>
                    <a:pt x="34" y="108"/>
                  </a:lnTo>
                  <a:lnTo>
                    <a:pt x="34" y="109"/>
                  </a:lnTo>
                  <a:lnTo>
                    <a:pt x="35" y="110"/>
                  </a:lnTo>
                  <a:lnTo>
                    <a:pt x="35" y="112"/>
                  </a:lnTo>
                  <a:lnTo>
                    <a:pt x="35" y="113"/>
                  </a:lnTo>
                  <a:lnTo>
                    <a:pt x="35" y="115"/>
                  </a:lnTo>
                  <a:lnTo>
                    <a:pt x="35" y="116"/>
                  </a:lnTo>
                  <a:lnTo>
                    <a:pt x="35" y="117"/>
                  </a:lnTo>
                  <a:lnTo>
                    <a:pt x="35" y="119"/>
                  </a:lnTo>
                  <a:lnTo>
                    <a:pt x="37" y="122"/>
                  </a:lnTo>
                  <a:lnTo>
                    <a:pt x="36" y="123"/>
                  </a:lnTo>
                  <a:lnTo>
                    <a:pt x="35" y="123"/>
                  </a:lnTo>
                  <a:lnTo>
                    <a:pt x="34" y="124"/>
                  </a:lnTo>
                  <a:lnTo>
                    <a:pt x="33" y="126"/>
                  </a:lnTo>
                  <a:lnTo>
                    <a:pt x="31" y="126"/>
                  </a:lnTo>
                  <a:lnTo>
                    <a:pt x="29" y="125"/>
                  </a:lnTo>
                  <a:lnTo>
                    <a:pt x="27" y="126"/>
                  </a:lnTo>
                  <a:lnTo>
                    <a:pt x="26" y="128"/>
                  </a:lnTo>
                  <a:lnTo>
                    <a:pt x="27" y="130"/>
                  </a:lnTo>
                  <a:lnTo>
                    <a:pt x="27" y="131"/>
                  </a:lnTo>
                  <a:lnTo>
                    <a:pt x="28" y="132"/>
                  </a:lnTo>
                  <a:lnTo>
                    <a:pt x="31" y="132"/>
                  </a:lnTo>
                  <a:lnTo>
                    <a:pt x="28" y="136"/>
                  </a:lnTo>
                  <a:lnTo>
                    <a:pt x="27" y="138"/>
                  </a:lnTo>
                  <a:lnTo>
                    <a:pt x="28" y="139"/>
                  </a:lnTo>
                  <a:lnTo>
                    <a:pt x="29" y="141"/>
                  </a:lnTo>
                  <a:lnTo>
                    <a:pt x="30" y="141"/>
                  </a:lnTo>
                  <a:lnTo>
                    <a:pt x="33" y="139"/>
                  </a:lnTo>
                  <a:lnTo>
                    <a:pt x="35" y="137"/>
                  </a:lnTo>
                  <a:lnTo>
                    <a:pt x="36" y="136"/>
                  </a:lnTo>
                  <a:lnTo>
                    <a:pt x="38" y="135"/>
                  </a:lnTo>
                  <a:lnTo>
                    <a:pt x="40" y="136"/>
                  </a:lnTo>
                  <a:lnTo>
                    <a:pt x="44" y="138"/>
                  </a:lnTo>
                  <a:lnTo>
                    <a:pt x="48" y="140"/>
                  </a:lnTo>
                  <a:lnTo>
                    <a:pt x="49" y="141"/>
                  </a:lnTo>
                  <a:lnTo>
                    <a:pt x="52" y="141"/>
                  </a:lnTo>
                  <a:lnTo>
                    <a:pt x="54" y="140"/>
                  </a:lnTo>
                  <a:lnTo>
                    <a:pt x="56" y="142"/>
                  </a:lnTo>
                  <a:lnTo>
                    <a:pt x="58" y="143"/>
                  </a:lnTo>
                  <a:lnTo>
                    <a:pt x="59" y="147"/>
                  </a:lnTo>
                  <a:lnTo>
                    <a:pt x="60" y="150"/>
                  </a:lnTo>
                  <a:lnTo>
                    <a:pt x="62" y="152"/>
                  </a:lnTo>
                  <a:lnTo>
                    <a:pt x="64" y="155"/>
                  </a:lnTo>
                  <a:lnTo>
                    <a:pt x="66" y="156"/>
                  </a:lnTo>
                  <a:lnTo>
                    <a:pt x="69" y="156"/>
                  </a:lnTo>
                  <a:lnTo>
                    <a:pt x="72" y="157"/>
                  </a:lnTo>
                  <a:lnTo>
                    <a:pt x="73" y="156"/>
                  </a:lnTo>
                  <a:lnTo>
                    <a:pt x="75" y="155"/>
                  </a:lnTo>
                  <a:lnTo>
                    <a:pt x="75" y="154"/>
                  </a:lnTo>
                  <a:lnTo>
                    <a:pt x="77" y="153"/>
                  </a:lnTo>
                  <a:lnTo>
                    <a:pt x="77" y="152"/>
                  </a:lnTo>
                  <a:lnTo>
                    <a:pt x="77" y="150"/>
                  </a:lnTo>
                  <a:lnTo>
                    <a:pt x="78" y="149"/>
                  </a:lnTo>
                  <a:lnTo>
                    <a:pt x="79" y="147"/>
                  </a:lnTo>
                  <a:lnTo>
                    <a:pt x="82" y="144"/>
                  </a:lnTo>
                  <a:lnTo>
                    <a:pt x="84" y="144"/>
                  </a:lnTo>
                  <a:lnTo>
                    <a:pt x="85" y="142"/>
                  </a:lnTo>
                  <a:lnTo>
                    <a:pt x="86" y="140"/>
                  </a:lnTo>
                  <a:lnTo>
                    <a:pt x="86" y="139"/>
                  </a:lnTo>
                  <a:lnTo>
                    <a:pt x="84" y="138"/>
                  </a:lnTo>
                  <a:lnTo>
                    <a:pt x="85" y="136"/>
                  </a:lnTo>
                  <a:lnTo>
                    <a:pt x="86" y="133"/>
                  </a:lnTo>
                  <a:lnTo>
                    <a:pt x="87" y="131"/>
                  </a:lnTo>
                  <a:lnTo>
                    <a:pt x="88" y="127"/>
                  </a:lnTo>
                  <a:lnTo>
                    <a:pt x="88" y="125"/>
                  </a:lnTo>
                  <a:lnTo>
                    <a:pt x="91" y="124"/>
                  </a:lnTo>
                  <a:lnTo>
                    <a:pt x="91" y="122"/>
                  </a:lnTo>
                  <a:lnTo>
                    <a:pt x="92" y="120"/>
                  </a:lnTo>
                  <a:lnTo>
                    <a:pt x="93" y="119"/>
                  </a:lnTo>
                  <a:lnTo>
                    <a:pt x="93" y="116"/>
                  </a:lnTo>
                  <a:lnTo>
                    <a:pt x="93" y="115"/>
                  </a:lnTo>
                  <a:lnTo>
                    <a:pt x="93" y="113"/>
                  </a:lnTo>
                  <a:lnTo>
                    <a:pt x="95" y="108"/>
                  </a:lnTo>
                  <a:lnTo>
                    <a:pt x="95" y="106"/>
                  </a:lnTo>
                  <a:lnTo>
                    <a:pt x="96" y="106"/>
                  </a:lnTo>
                  <a:lnTo>
                    <a:pt x="97" y="106"/>
                  </a:lnTo>
                  <a:lnTo>
                    <a:pt x="98" y="108"/>
                  </a:lnTo>
                  <a:lnTo>
                    <a:pt x="99" y="109"/>
                  </a:lnTo>
                  <a:lnTo>
                    <a:pt x="99" y="109"/>
                  </a:lnTo>
                  <a:lnTo>
                    <a:pt x="100" y="109"/>
                  </a:lnTo>
                  <a:lnTo>
                    <a:pt x="102" y="109"/>
                  </a:lnTo>
                  <a:lnTo>
                    <a:pt x="102" y="108"/>
                  </a:lnTo>
                  <a:lnTo>
                    <a:pt x="100" y="106"/>
                  </a:lnTo>
                  <a:lnTo>
                    <a:pt x="100" y="106"/>
                  </a:lnTo>
                  <a:lnTo>
                    <a:pt x="101" y="105"/>
                  </a:lnTo>
                  <a:lnTo>
                    <a:pt x="102" y="103"/>
                  </a:lnTo>
                  <a:lnTo>
                    <a:pt x="104" y="100"/>
                  </a:lnTo>
                  <a:lnTo>
                    <a:pt x="108" y="95"/>
                  </a:lnTo>
                  <a:lnTo>
                    <a:pt x="111" y="93"/>
                  </a:lnTo>
                  <a:lnTo>
                    <a:pt x="117" y="91"/>
                  </a:lnTo>
                  <a:lnTo>
                    <a:pt x="122" y="89"/>
                  </a:lnTo>
                  <a:lnTo>
                    <a:pt x="127" y="88"/>
                  </a:lnTo>
                  <a:lnTo>
                    <a:pt x="133" y="86"/>
                  </a:lnTo>
                  <a:lnTo>
                    <a:pt x="143" y="82"/>
                  </a:lnTo>
                  <a:lnTo>
                    <a:pt x="149" y="80"/>
                  </a:lnTo>
                  <a:lnTo>
                    <a:pt x="155" y="76"/>
                  </a:lnTo>
                  <a:lnTo>
                    <a:pt x="159" y="73"/>
                  </a:lnTo>
                  <a:lnTo>
                    <a:pt x="163" y="70"/>
                  </a:lnTo>
                  <a:lnTo>
                    <a:pt x="167" y="66"/>
                  </a:lnTo>
                  <a:lnTo>
                    <a:pt x="174" y="58"/>
                  </a:lnTo>
                  <a:lnTo>
                    <a:pt x="179" y="53"/>
                  </a:lnTo>
                  <a:lnTo>
                    <a:pt x="182" y="50"/>
                  </a:lnTo>
                  <a:lnTo>
                    <a:pt x="184" y="47"/>
                  </a:lnTo>
                  <a:lnTo>
                    <a:pt x="186" y="40"/>
                  </a:lnTo>
                  <a:lnTo>
                    <a:pt x="188" y="32"/>
                  </a:lnTo>
                  <a:lnTo>
                    <a:pt x="189" y="29"/>
                  </a:lnTo>
                  <a:lnTo>
                    <a:pt x="190" y="28"/>
                  </a:lnTo>
                  <a:lnTo>
                    <a:pt x="190" y="28"/>
                  </a:lnTo>
                  <a:lnTo>
                    <a:pt x="191" y="29"/>
                  </a:lnTo>
                  <a:lnTo>
                    <a:pt x="193" y="29"/>
                  </a:lnTo>
                  <a:lnTo>
                    <a:pt x="194" y="29"/>
                  </a:lnTo>
                  <a:lnTo>
                    <a:pt x="195" y="29"/>
                  </a:lnTo>
                  <a:lnTo>
                    <a:pt x="193" y="21"/>
                  </a:lnTo>
                  <a:lnTo>
                    <a:pt x="193" y="19"/>
                  </a:lnTo>
                  <a:lnTo>
                    <a:pt x="194" y="17"/>
                  </a:lnTo>
                  <a:lnTo>
                    <a:pt x="194" y="16"/>
                  </a:lnTo>
                  <a:lnTo>
                    <a:pt x="192" y="15"/>
                  </a:lnTo>
                  <a:lnTo>
                    <a:pt x="189" y="12"/>
                  </a:lnTo>
                  <a:lnTo>
                    <a:pt x="188" y="9"/>
                  </a:lnTo>
                  <a:lnTo>
                    <a:pt x="186" y="7"/>
                  </a:lnTo>
                  <a:lnTo>
                    <a:pt x="185" y="5"/>
                  </a:lnTo>
                  <a:lnTo>
                    <a:pt x="182" y="4"/>
                  </a:lnTo>
                  <a:lnTo>
                    <a:pt x="182" y="2"/>
                  </a:lnTo>
                  <a:lnTo>
                    <a:pt x="184" y="2"/>
                  </a:lnTo>
                  <a:lnTo>
                    <a:pt x="187" y="4"/>
                  </a:lnTo>
                  <a:lnTo>
                    <a:pt x="190" y="3"/>
                  </a:lnTo>
                  <a:lnTo>
                    <a:pt x="191" y="3"/>
                  </a:lnTo>
                  <a:lnTo>
                    <a:pt x="193" y="2"/>
                  </a:lnTo>
                  <a:lnTo>
                    <a:pt x="195" y="0"/>
                  </a:lnTo>
                  <a:lnTo>
                    <a:pt x="196" y="0"/>
                  </a:lnTo>
                  <a:lnTo>
                    <a:pt x="198" y="0"/>
                  </a:lnTo>
                  <a:lnTo>
                    <a:pt x="201" y="2"/>
                  </a:lnTo>
                  <a:lnTo>
                    <a:pt x="202" y="4"/>
                  </a:lnTo>
                  <a:lnTo>
                    <a:pt x="204" y="4"/>
                  </a:lnTo>
                  <a:lnTo>
                    <a:pt x="206" y="5"/>
                  </a:lnTo>
                  <a:lnTo>
                    <a:pt x="207" y="5"/>
                  </a:lnTo>
                  <a:lnTo>
                    <a:pt x="208" y="5"/>
                  </a:lnTo>
                  <a:lnTo>
                    <a:pt x="209" y="6"/>
                  </a:lnTo>
                  <a:lnTo>
                    <a:pt x="210" y="8"/>
                  </a:lnTo>
                  <a:lnTo>
                    <a:pt x="212" y="9"/>
                  </a:lnTo>
                  <a:lnTo>
                    <a:pt x="214" y="10"/>
                  </a:lnTo>
                  <a:lnTo>
                    <a:pt x="216" y="12"/>
                  </a:lnTo>
                  <a:lnTo>
                    <a:pt x="218" y="13"/>
                  </a:lnTo>
                  <a:lnTo>
                    <a:pt x="219" y="15"/>
                  </a:lnTo>
                  <a:lnTo>
                    <a:pt x="221" y="17"/>
                  </a:lnTo>
                  <a:lnTo>
                    <a:pt x="223" y="21"/>
                  </a:lnTo>
                  <a:lnTo>
                    <a:pt x="223" y="23"/>
                  </a:lnTo>
                  <a:lnTo>
                    <a:pt x="224" y="24"/>
                  </a:lnTo>
                  <a:lnTo>
                    <a:pt x="224" y="26"/>
                  </a:lnTo>
                  <a:lnTo>
                    <a:pt x="225" y="28"/>
                  </a:lnTo>
                  <a:lnTo>
                    <a:pt x="226" y="29"/>
                  </a:lnTo>
                  <a:lnTo>
                    <a:pt x="229" y="30"/>
                  </a:lnTo>
                  <a:lnTo>
                    <a:pt x="232" y="31"/>
                  </a:lnTo>
                  <a:lnTo>
                    <a:pt x="235" y="34"/>
                  </a:lnTo>
                  <a:lnTo>
                    <a:pt x="237" y="34"/>
                  </a:lnTo>
                  <a:lnTo>
                    <a:pt x="238" y="37"/>
                  </a:lnTo>
                  <a:lnTo>
                    <a:pt x="240" y="37"/>
                  </a:lnTo>
                  <a:lnTo>
                    <a:pt x="243" y="37"/>
                  </a:lnTo>
                  <a:lnTo>
                    <a:pt x="245" y="38"/>
                  </a:lnTo>
                  <a:lnTo>
                    <a:pt x="247" y="40"/>
                  </a:lnTo>
                  <a:lnTo>
                    <a:pt x="248" y="43"/>
                  </a:lnTo>
                  <a:lnTo>
                    <a:pt x="249" y="45"/>
                  </a:lnTo>
                  <a:lnTo>
                    <a:pt x="251" y="47"/>
                  </a:lnTo>
                  <a:lnTo>
                    <a:pt x="249" y="51"/>
                  </a:lnTo>
                  <a:lnTo>
                    <a:pt x="251" y="52"/>
                  </a:lnTo>
                  <a:lnTo>
                    <a:pt x="253" y="54"/>
                  </a:lnTo>
                  <a:lnTo>
                    <a:pt x="255" y="55"/>
                  </a:lnTo>
                  <a:lnTo>
                    <a:pt x="258" y="55"/>
                  </a:lnTo>
                  <a:lnTo>
                    <a:pt x="259" y="55"/>
                  </a:lnTo>
                  <a:lnTo>
                    <a:pt x="260" y="57"/>
                  </a:lnTo>
                  <a:lnTo>
                    <a:pt x="260" y="58"/>
                  </a:lnTo>
                  <a:lnTo>
                    <a:pt x="262" y="62"/>
                  </a:lnTo>
                  <a:lnTo>
                    <a:pt x="262" y="65"/>
                  </a:lnTo>
                  <a:lnTo>
                    <a:pt x="261" y="67"/>
                  </a:lnTo>
                  <a:lnTo>
                    <a:pt x="261" y="68"/>
                  </a:lnTo>
                  <a:lnTo>
                    <a:pt x="262" y="71"/>
                  </a:lnTo>
                  <a:lnTo>
                    <a:pt x="264" y="72"/>
                  </a:lnTo>
                  <a:lnTo>
                    <a:pt x="266" y="73"/>
                  </a:lnTo>
                  <a:lnTo>
                    <a:pt x="269" y="75"/>
                  </a:lnTo>
                  <a:lnTo>
                    <a:pt x="270" y="75"/>
                  </a:lnTo>
                  <a:lnTo>
                    <a:pt x="272" y="75"/>
                  </a:lnTo>
                  <a:lnTo>
                    <a:pt x="276" y="75"/>
                  </a:lnTo>
                  <a:lnTo>
                    <a:pt x="277" y="73"/>
                  </a:lnTo>
                  <a:lnTo>
                    <a:pt x="278" y="73"/>
                  </a:lnTo>
                  <a:lnTo>
                    <a:pt x="279" y="73"/>
                  </a:lnTo>
                  <a:lnTo>
                    <a:pt x="282" y="75"/>
                  </a:lnTo>
                  <a:lnTo>
                    <a:pt x="286" y="76"/>
                  </a:lnTo>
                  <a:lnTo>
                    <a:pt x="289" y="75"/>
                  </a:lnTo>
                  <a:lnTo>
                    <a:pt x="291" y="75"/>
                  </a:lnTo>
                  <a:lnTo>
                    <a:pt x="294" y="74"/>
                  </a:lnTo>
                  <a:lnTo>
                    <a:pt x="297" y="72"/>
                  </a:lnTo>
                  <a:lnTo>
                    <a:pt x="299" y="72"/>
                  </a:lnTo>
                  <a:lnTo>
                    <a:pt x="300" y="71"/>
                  </a:lnTo>
                  <a:lnTo>
                    <a:pt x="303" y="69"/>
                  </a:lnTo>
                  <a:lnTo>
                    <a:pt x="305" y="67"/>
                  </a:lnTo>
                  <a:lnTo>
                    <a:pt x="306" y="67"/>
                  </a:lnTo>
                  <a:lnTo>
                    <a:pt x="309" y="68"/>
                  </a:lnTo>
                  <a:lnTo>
                    <a:pt x="312" y="69"/>
                  </a:lnTo>
                  <a:lnTo>
                    <a:pt x="314" y="71"/>
                  </a:lnTo>
                  <a:lnTo>
                    <a:pt x="316" y="71"/>
                  </a:lnTo>
                  <a:lnTo>
                    <a:pt x="317" y="73"/>
                  </a:lnTo>
                  <a:lnTo>
                    <a:pt x="321" y="73"/>
                  </a:lnTo>
                  <a:lnTo>
                    <a:pt x="324" y="72"/>
                  </a:lnTo>
                  <a:lnTo>
                    <a:pt x="327" y="70"/>
                  </a:lnTo>
                  <a:lnTo>
                    <a:pt x="329" y="69"/>
                  </a:lnTo>
                  <a:lnTo>
                    <a:pt x="331" y="68"/>
                  </a:lnTo>
                  <a:lnTo>
                    <a:pt x="333" y="69"/>
                  </a:lnTo>
                  <a:lnTo>
                    <a:pt x="340" y="73"/>
                  </a:lnTo>
                  <a:lnTo>
                    <a:pt x="342" y="75"/>
                  </a:lnTo>
                  <a:lnTo>
                    <a:pt x="344" y="75"/>
                  </a:lnTo>
                  <a:lnTo>
                    <a:pt x="345" y="76"/>
                  </a:lnTo>
                  <a:lnTo>
                    <a:pt x="349" y="78"/>
                  </a:lnTo>
                  <a:lnTo>
                    <a:pt x="350" y="79"/>
                  </a:lnTo>
                  <a:lnTo>
                    <a:pt x="353" y="79"/>
                  </a:lnTo>
                  <a:lnTo>
                    <a:pt x="355" y="81"/>
                  </a:lnTo>
                  <a:lnTo>
                    <a:pt x="357" y="82"/>
                  </a:lnTo>
                  <a:lnTo>
                    <a:pt x="359" y="83"/>
                  </a:lnTo>
                  <a:lnTo>
                    <a:pt x="360" y="84"/>
                  </a:lnTo>
                  <a:lnTo>
                    <a:pt x="360" y="86"/>
                  </a:lnTo>
                  <a:lnTo>
                    <a:pt x="360" y="86"/>
                  </a:lnTo>
                  <a:lnTo>
                    <a:pt x="358" y="89"/>
                  </a:lnTo>
                  <a:lnTo>
                    <a:pt x="353" y="97"/>
                  </a:lnTo>
                  <a:lnTo>
                    <a:pt x="349" y="103"/>
                  </a:lnTo>
                  <a:lnTo>
                    <a:pt x="342" y="113"/>
                  </a:lnTo>
                  <a:lnTo>
                    <a:pt x="339" y="119"/>
                  </a:lnTo>
                  <a:lnTo>
                    <a:pt x="340" y="119"/>
                  </a:lnTo>
                  <a:lnTo>
                    <a:pt x="345" y="122"/>
                  </a:lnTo>
                  <a:lnTo>
                    <a:pt x="347" y="122"/>
                  </a:lnTo>
                  <a:lnTo>
                    <a:pt x="349" y="121"/>
                  </a:lnTo>
                  <a:lnTo>
                    <a:pt x="350" y="120"/>
                  </a:lnTo>
                  <a:lnTo>
                    <a:pt x="352" y="120"/>
                  </a:lnTo>
                  <a:lnTo>
                    <a:pt x="353" y="120"/>
                  </a:lnTo>
                  <a:lnTo>
                    <a:pt x="355" y="122"/>
                  </a:lnTo>
                  <a:lnTo>
                    <a:pt x="356" y="125"/>
                  </a:lnTo>
                  <a:lnTo>
                    <a:pt x="357" y="127"/>
                  </a:lnTo>
                  <a:lnTo>
                    <a:pt x="359" y="128"/>
                  </a:lnTo>
                  <a:lnTo>
                    <a:pt x="362" y="131"/>
                  </a:lnTo>
                  <a:lnTo>
                    <a:pt x="363" y="133"/>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0" name="Freeform 1484">
              <a:extLst>
                <a:ext uri="{FF2B5EF4-FFF2-40B4-BE49-F238E27FC236}">
                  <a16:creationId xmlns="" xmlns:a16="http://schemas.microsoft.com/office/drawing/2014/main" id="{AAFE8F2C-A00A-E505-7A34-E10C384F040B}"/>
                </a:ext>
              </a:extLst>
            </p:cNvPr>
            <p:cNvSpPr>
              <a:spLocks noChangeArrowheads="1"/>
            </p:cNvSpPr>
            <p:nvPr/>
          </p:nvSpPr>
          <p:spPr bwMode="auto">
            <a:xfrm>
              <a:off x="5534147" y="9198952"/>
              <a:ext cx="104407" cy="27474"/>
            </a:xfrm>
            <a:custGeom>
              <a:avLst/>
              <a:gdLst>
                <a:gd name="T0" fmla="*/ 2 w 85"/>
                <a:gd name="T1" fmla="*/ 16 h 21"/>
                <a:gd name="T2" fmla="*/ 1 w 85"/>
                <a:gd name="T3" fmla="*/ 16 h 21"/>
                <a:gd name="T4" fmla="*/ 1 w 85"/>
                <a:gd name="T5" fmla="*/ 15 h 21"/>
                <a:gd name="T6" fmla="*/ 1 w 85"/>
                <a:gd name="T7" fmla="*/ 14 h 21"/>
                <a:gd name="T8" fmla="*/ 3 w 85"/>
                <a:gd name="T9" fmla="*/ 14 h 21"/>
                <a:gd name="T10" fmla="*/ 3 w 85"/>
                <a:gd name="T11" fmla="*/ 14 h 21"/>
                <a:gd name="T12" fmla="*/ 3 w 85"/>
                <a:gd name="T13" fmla="*/ 15 h 21"/>
                <a:gd name="T14" fmla="*/ 81 w 85"/>
                <a:gd name="T15" fmla="*/ 14 h 21"/>
                <a:gd name="T16" fmla="*/ 77 w 85"/>
                <a:gd name="T17" fmla="*/ 14 h 21"/>
                <a:gd name="T18" fmla="*/ 79 w 85"/>
                <a:gd name="T19" fmla="*/ 13 h 21"/>
                <a:gd name="T20" fmla="*/ 84 w 85"/>
                <a:gd name="T21" fmla="*/ 13 h 21"/>
                <a:gd name="T22" fmla="*/ 81 w 85"/>
                <a:gd name="T23" fmla="*/ 14 h 21"/>
                <a:gd name="T24" fmla="*/ 59 w 85"/>
                <a:gd name="T25" fmla="*/ 4 h 21"/>
                <a:gd name="T26" fmla="*/ 59 w 85"/>
                <a:gd name="T27" fmla="*/ 2 h 21"/>
                <a:gd name="T28" fmla="*/ 66 w 85"/>
                <a:gd name="T29" fmla="*/ 3 h 21"/>
                <a:gd name="T30" fmla="*/ 74 w 85"/>
                <a:gd name="T31" fmla="*/ 5 h 21"/>
                <a:gd name="T32" fmla="*/ 71 w 85"/>
                <a:gd name="T33" fmla="*/ 12 h 21"/>
                <a:gd name="T34" fmla="*/ 67 w 85"/>
                <a:gd name="T35" fmla="*/ 16 h 21"/>
                <a:gd name="T36" fmla="*/ 57 w 85"/>
                <a:gd name="T37" fmla="*/ 20 h 21"/>
                <a:gd name="T38" fmla="*/ 53 w 85"/>
                <a:gd name="T39" fmla="*/ 20 h 21"/>
                <a:gd name="T40" fmla="*/ 49 w 85"/>
                <a:gd name="T41" fmla="*/ 20 h 21"/>
                <a:gd name="T42" fmla="*/ 43 w 85"/>
                <a:gd name="T43" fmla="*/ 19 h 21"/>
                <a:gd name="T44" fmla="*/ 36 w 85"/>
                <a:gd name="T45" fmla="*/ 19 h 21"/>
                <a:gd name="T46" fmla="*/ 31 w 85"/>
                <a:gd name="T47" fmla="*/ 19 h 21"/>
                <a:gd name="T48" fmla="*/ 26 w 85"/>
                <a:gd name="T49" fmla="*/ 19 h 21"/>
                <a:gd name="T50" fmla="*/ 25 w 85"/>
                <a:gd name="T51" fmla="*/ 13 h 21"/>
                <a:gd name="T52" fmla="*/ 24 w 85"/>
                <a:gd name="T53" fmla="*/ 8 h 21"/>
                <a:gd name="T54" fmla="*/ 21 w 85"/>
                <a:gd name="T55" fmla="*/ 6 h 21"/>
                <a:gd name="T56" fmla="*/ 25 w 85"/>
                <a:gd name="T57" fmla="*/ 3 h 21"/>
                <a:gd name="T58" fmla="*/ 26 w 85"/>
                <a:gd name="T59" fmla="*/ 1 h 21"/>
                <a:gd name="T60" fmla="*/ 36 w 85"/>
                <a:gd name="T61" fmla="*/ 2 h 21"/>
                <a:gd name="T62" fmla="*/ 57 w 85"/>
                <a:gd name="T6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21">
                  <a:moveTo>
                    <a:pt x="3" y="16"/>
                  </a:moveTo>
                  <a:lnTo>
                    <a:pt x="2" y="16"/>
                  </a:lnTo>
                  <a:lnTo>
                    <a:pt x="2" y="16"/>
                  </a:lnTo>
                  <a:lnTo>
                    <a:pt x="1" y="16"/>
                  </a:lnTo>
                  <a:lnTo>
                    <a:pt x="1" y="16"/>
                  </a:lnTo>
                  <a:lnTo>
                    <a:pt x="1" y="15"/>
                  </a:lnTo>
                  <a:lnTo>
                    <a:pt x="0" y="14"/>
                  </a:lnTo>
                  <a:lnTo>
                    <a:pt x="1" y="14"/>
                  </a:lnTo>
                  <a:lnTo>
                    <a:pt x="1" y="14"/>
                  </a:lnTo>
                  <a:lnTo>
                    <a:pt x="3" y="14"/>
                  </a:lnTo>
                  <a:lnTo>
                    <a:pt x="3" y="14"/>
                  </a:lnTo>
                  <a:lnTo>
                    <a:pt x="3" y="14"/>
                  </a:lnTo>
                  <a:lnTo>
                    <a:pt x="3" y="14"/>
                  </a:lnTo>
                  <a:lnTo>
                    <a:pt x="3" y="15"/>
                  </a:lnTo>
                  <a:lnTo>
                    <a:pt x="3" y="16"/>
                  </a:lnTo>
                  <a:close/>
                  <a:moveTo>
                    <a:pt x="81" y="14"/>
                  </a:moveTo>
                  <a:lnTo>
                    <a:pt x="78" y="14"/>
                  </a:lnTo>
                  <a:lnTo>
                    <a:pt x="77" y="14"/>
                  </a:lnTo>
                  <a:lnTo>
                    <a:pt x="76" y="13"/>
                  </a:lnTo>
                  <a:lnTo>
                    <a:pt x="79" y="13"/>
                  </a:lnTo>
                  <a:lnTo>
                    <a:pt x="83" y="13"/>
                  </a:lnTo>
                  <a:lnTo>
                    <a:pt x="84" y="13"/>
                  </a:lnTo>
                  <a:lnTo>
                    <a:pt x="84" y="14"/>
                  </a:lnTo>
                  <a:lnTo>
                    <a:pt x="81" y="14"/>
                  </a:lnTo>
                  <a:close/>
                  <a:moveTo>
                    <a:pt x="58" y="3"/>
                  </a:moveTo>
                  <a:lnTo>
                    <a:pt x="59" y="4"/>
                  </a:lnTo>
                  <a:lnTo>
                    <a:pt x="60" y="3"/>
                  </a:lnTo>
                  <a:lnTo>
                    <a:pt x="59" y="2"/>
                  </a:lnTo>
                  <a:lnTo>
                    <a:pt x="60" y="2"/>
                  </a:lnTo>
                  <a:lnTo>
                    <a:pt x="66" y="3"/>
                  </a:lnTo>
                  <a:lnTo>
                    <a:pt x="70" y="5"/>
                  </a:lnTo>
                  <a:lnTo>
                    <a:pt x="74" y="5"/>
                  </a:lnTo>
                  <a:lnTo>
                    <a:pt x="74" y="10"/>
                  </a:lnTo>
                  <a:lnTo>
                    <a:pt x="71" y="12"/>
                  </a:lnTo>
                  <a:lnTo>
                    <a:pt x="69" y="14"/>
                  </a:lnTo>
                  <a:lnTo>
                    <a:pt x="67" y="16"/>
                  </a:lnTo>
                  <a:lnTo>
                    <a:pt x="63" y="19"/>
                  </a:lnTo>
                  <a:lnTo>
                    <a:pt x="57" y="20"/>
                  </a:lnTo>
                  <a:lnTo>
                    <a:pt x="55" y="20"/>
                  </a:lnTo>
                  <a:lnTo>
                    <a:pt x="53" y="20"/>
                  </a:lnTo>
                  <a:lnTo>
                    <a:pt x="51" y="19"/>
                  </a:lnTo>
                  <a:lnTo>
                    <a:pt x="49" y="20"/>
                  </a:lnTo>
                  <a:lnTo>
                    <a:pt x="46" y="19"/>
                  </a:lnTo>
                  <a:lnTo>
                    <a:pt x="43" y="19"/>
                  </a:lnTo>
                  <a:lnTo>
                    <a:pt x="37" y="19"/>
                  </a:lnTo>
                  <a:lnTo>
                    <a:pt x="36" y="19"/>
                  </a:lnTo>
                  <a:lnTo>
                    <a:pt x="33" y="20"/>
                  </a:lnTo>
                  <a:lnTo>
                    <a:pt x="31" y="19"/>
                  </a:lnTo>
                  <a:lnTo>
                    <a:pt x="30" y="19"/>
                  </a:lnTo>
                  <a:lnTo>
                    <a:pt x="26" y="19"/>
                  </a:lnTo>
                  <a:lnTo>
                    <a:pt x="24" y="18"/>
                  </a:lnTo>
                  <a:lnTo>
                    <a:pt x="25" y="13"/>
                  </a:lnTo>
                  <a:lnTo>
                    <a:pt x="25" y="11"/>
                  </a:lnTo>
                  <a:lnTo>
                    <a:pt x="24" y="8"/>
                  </a:lnTo>
                  <a:lnTo>
                    <a:pt x="23" y="7"/>
                  </a:lnTo>
                  <a:lnTo>
                    <a:pt x="21" y="6"/>
                  </a:lnTo>
                  <a:lnTo>
                    <a:pt x="23" y="5"/>
                  </a:lnTo>
                  <a:lnTo>
                    <a:pt x="25" y="3"/>
                  </a:lnTo>
                  <a:lnTo>
                    <a:pt x="25" y="2"/>
                  </a:lnTo>
                  <a:lnTo>
                    <a:pt x="26" y="1"/>
                  </a:lnTo>
                  <a:lnTo>
                    <a:pt x="28" y="0"/>
                  </a:lnTo>
                  <a:lnTo>
                    <a:pt x="36" y="2"/>
                  </a:lnTo>
                  <a:lnTo>
                    <a:pt x="56" y="2"/>
                  </a:lnTo>
                  <a:lnTo>
                    <a:pt x="57" y="2"/>
                  </a:lnTo>
                  <a:lnTo>
                    <a:pt x="58" y="3"/>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1" name="Freeform 1485">
              <a:extLst>
                <a:ext uri="{FF2B5EF4-FFF2-40B4-BE49-F238E27FC236}">
                  <a16:creationId xmlns="" xmlns:a16="http://schemas.microsoft.com/office/drawing/2014/main" id="{5F34CB50-9743-087C-A336-433897CC49B5}"/>
                </a:ext>
              </a:extLst>
            </p:cNvPr>
            <p:cNvSpPr>
              <a:spLocks noChangeArrowheads="1"/>
            </p:cNvSpPr>
            <p:nvPr/>
          </p:nvSpPr>
          <p:spPr bwMode="auto">
            <a:xfrm>
              <a:off x="5534147" y="9215436"/>
              <a:ext cx="5493" cy="5497"/>
            </a:xfrm>
            <a:custGeom>
              <a:avLst/>
              <a:gdLst>
                <a:gd name="T0" fmla="*/ 3 w 4"/>
                <a:gd name="T1" fmla="*/ 2 h 3"/>
                <a:gd name="T2" fmla="*/ 2 w 4"/>
                <a:gd name="T3" fmla="*/ 2 h 3"/>
                <a:gd name="T4" fmla="*/ 2 w 4"/>
                <a:gd name="T5" fmla="*/ 2 h 3"/>
                <a:gd name="T6" fmla="*/ 1 w 4"/>
                <a:gd name="T7" fmla="*/ 2 h 3"/>
                <a:gd name="T8" fmla="*/ 1 w 4"/>
                <a:gd name="T9" fmla="*/ 2 h 3"/>
                <a:gd name="T10" fmla="*/ 1 w 4"/>
                <a:gd name="T11" fmla="*/ 1 h 3"/>
                <a:gd name="T12" fmla="*/ 0 w 4"/>
                <a:gd name="T13" fmla="*/ 0 h 3"/>
                <a:gd name="T14" fmla="*/ 1 w 4"/>
                <a:gd name="T15" fmla="*/ 0 h 3"/>
                <a:gd name="T16" fmla="*/ 1 w 4"/>
                <a:gd name="T17" fmla="*/ 0 h 3"/>
                <a:gd name="T18" fmla="*/ 3 w 4"/>
                <a:gd name="T19" fmla="*/ 0 h 3"/>
                <a:gd name="T20" fmla="*/ 3 w 4"/>
                <a:gd name="T21" fmla="*/ 0 h 3"/>
                <a:gd name="T22" fmla="*/ 3 w 4"/>
                <a:gd name="T23" fmla="*/ 0 h 3"/>
                <a:gd name="T24" fmla="*/ 3 w 4"/>
                <a:gd name="T25" fmla="*/ 0 h 3"/>
                <a:gd name="T26" fmla="*/ 3 w 4"/>
                <a:gd name="T27" fmla="*/ 1 h 3"/>
                <a:gd name="T28" fmla="*/ 3 w 4"/>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2"/>
                  </a:moveTo>
                  <a:lnTo>
                    <a:pt x="2" y="2"/>
                  </a:lnTo>
                  <a:lnTo>
                    <a:pt x="2" y="2"/>
                  </a:lnTo>
                  <a:lnTo>
                    <a:pt x="1" y="2"/>
                  </a:lnTo>
                  <a:lnTo>
                    <a:pt x="1" y="2"/>
                  </a:lnTo>
                  <a:lnTo>
                    <a:pt x="1" y="1"/>
                  </a:lnTo>
                  <a:lnTo>
                    <a:pt x="0" y="0"/>
                  </a:lnTo>
                  <a:lnTo>
                    <a:pt x="1" y="0"/>
                  </a:lnTo>
                  <a:lnTo>
                    <a:pt x="1" y="0"/>
                  </a:lnTo>
                  <a:lnTo>
                    <a:pt x="3" y="0"/>
                  </a:lnTo>
                  <a:lnTo>
                    <a:pt x="3" y="0"/>
                  </a:lnTo>
                  <a:lnTo>
                    <a:pt x="3" y="0"/>
                  </a:lnTo>
                  <a:lnTo>
                    <a:pt x="3" y="0"/>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2" name="Freeform 1486">
              <a:extLst>
                <a:ext uri="{FF2B5EF4-FFF2-40B4-BE49-F238E27FC236}">
                  <a16:creationId xmlns="" xmlns:a16="http://schemas.microsoft.com/office/drawing/2014/main" id="{417B9F25-C3B6-8635-8748-95EE3672283A}"/>
                </a:ext>
              </a:extLst>
            </p:cNvPr>
            <p:cNvSpPr>
              <a:spLocks noChangeArrowheads="1"/>
            </p:cNvSpPr>
            <p:nvPr/>
          </p:nvSpPr>
          <p:spPr bwMode="auto">
            <a:xfrm>
              <a:off x="5627564" y="9215436"/>
              <a:ext cx="10990" cy="5497"/>
            </a:xfrm>
            <a:custGeom>
              <a:avLst/>
              <a:gdLst>
                <a:gd name="T0" fmla="*/ 5 w 9"/>
                <a:gd name="T1" fmla="*/ 1 h 2"/>
                <a:gd name="T2" fmla="*/ 2 w 9"/>
                <a:gd name="T3" fmla="*/ 1 h 2"/>
                <a:gd name="T4" fmla="*/ 1 w 9"/>
                <a:gd name="T5" fmla="*/ 1 h 2"/>
                <a:gd name="T6" fmla="*/ 0 w 9"/>
                <a:gd name="T7" fmla="*/ 0 h 2"/>
                <a:gd name="T8" fmla="*/ 3 w 9"/>
                <a:gd name="T9" fmla="*/ 0 h 2"/>
                <a:gd name="T10" fmla="*/ 7 w 9"/>
                <a:gd name="T11" fmla="*/ 0 h 2"/>
                <a:gd name="T12" fmla="*/ 8 w 9"/>
                <a:gd name="T13" fmla="*/ 0 h 2"/>
                <a:gd name="T14" fmla="*/ 8 w 9"/>
                <a:gd name="T15" fmla="*/ 1 h 2"/>
                <a:gd name="T16" fmla="*/ 5 w 9"/>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
                  <a:moveTo>
                    <a:pt x="5" y="1"/>
                  </a:moveTo>
                  <a:lnTo>
                    <a:pt x="2" y="1"/>
                  </a:lnTo>
                  <a:lnTo>
                    <a:pt x="1" y="1"/>
                  </a:lnTo>
                  <a:lnTo>
                    <a:pt x="0" y="0"/>
                  </a:lnTo>
                  <a:lnTo>
                    <a:pt x="3" y="0"/>
                  </a:lnTo>
                  <a:lnTo>
                    <a:pt x="7" y="0"/>
                  </a:lnTo>
                  <a:lnTo>
                    <a:pt x="8" y="0"/>
                  </a:lnTo>
                  <a:lnTo>
                    <a:pt x="8" y="1"/>
                  </a:lnTo>
                  <a:lnTo>
                    <a:pt x="5"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3" name="Freeform 1488">
              <a:extLst>
                <a:ext uri="{FF2B5EF4-FFF2-40B4-BE49-F238E27FC236}">
                  <a16:creationId xmlns="" xmlns:a16="http://schemas.microsoft.com/office/drawing/2014/main" id="{D59B447F-AE65-1333-2B52-F350EBB356EE}"/>
                </a:ext>
              </a:extLst>
            </p:cNvPr>
            <p:cNvSpPr>
              <a:spLocks noChangeArrowheads="1"/>
            </p:cNvSpPr>
            <p:nvPr/>
          </p:nvSpPr>
          <p:spPr bwMode="auto">
            <a:xfrm>
              <a:off x="5742965" y="10721118"/>
              <a:ext cx="335205" cy="357189"/>
            </a:xfrm>
            <a:custGeom>
              <a:avLst/>
              <a:gdLst>
                <a:gd name="T0" fmla="*/ 147 w 270"/>
                <a:gd name="T1" fmla="*/ 37 h 288"/>
                <a:gd name="T2" fmla="*/ 150 w 270"/>
                <a:gd name="T3" fmla="*/ 47 h 288"/>
                <a:gd name="T4" fmla="*/ 152 w 270"/>
                <a:gd name="T5" fmla="*/ 51 h 288"/>
                <a:gd name="T6" fmla="*/ 155 w 270"/>
                <a:gd name="T7" fmla="*/ 58 h 288"/>
                <a:gd name="T8" fmla="*/ 153 w 270"/>
                <a:gd name="T9" fmla="*/ 71 h 288"/>
                <a:gd name="T10" fmla="*/ 151 w 270"/>
                <a:gd name="T11" fmla="*/ 80 h 288"/>
                <a:gd name="T12" fmla="*/ 151 w 270"/>
                <a:gd name="T13" fmla="*/ 89 h 288"/>
                <a:gd name="T14" fmla="*/ 153 w 270"/>
                <a:gd name="T15" fmla="*/ 97 h 288"/>
                <a:gd name="T16" fmla="*/ 162 w 270"/>
                <a:gd name="T17" fmla="*/ 99 h 288"/>
                <a:gd name="T18" fmla="*/ 177 w 270"/>
                <a:gd name="T19" fmla="*/ 100 h 288"/>
                <a:gd name="T20" fmla="*/ 191 w 270"/>
                <a:gd name="T21" fmla="*/ 100 h 288"/>
                <a:gd name="T22" fmla="*/ 199 w 270"/>
                <a:gd name="T23" fmla="*/ 95 h 288"/>
                <a:gd name="T24" fmla="*/ 207 w 270"/>
                <a:gd name="T25" fmla="*/ 102 h 288"/>
                <a:gd name="T26" fmla="*/ 219 w 270"/>
                <a:gd name="T27" fmla="*/ 105 h 288"/>
                <a:gd name="T28" fmla="*/ 225 w 270"/>
                <a:gd name="T29" fmla="*/ 115 h 288"/>
                <a:gd name="T30" fmla="*/ 225 w 270"/>
                <a:gd name="T31" fmla="*/ 127 h 288"/>
                <a:gd name="T32" fmla="*/ 228 w 270"/>
                <a:gd name="T33" fmla="*/ 139 h 288"/>
                <a:gd name="T34" fmla="*/ 229 w 270"/>
                <a:gd name="T35" fmla="*/ 148 h 288"/>
                <a:gd name="T36" fmla="*/ 233 w 270"/>
                <a:gd name="T37" fmla="*/ 161 h 288"/>
                <a:gd name="T38" fmla="*/ 248 w 270"/>
                <a:gd name="T39" fmla="*/ 160 h 288"/>
                <a:gd name="T40" fmla="*/ 260 w 270"/>
                <a:gd name="T41" fmla="*/ 156 h 288"/>
                <a:gd name="T42" fmla="*/ 266 w 270"/>
                <a:gd name="T43" fmla="*/ 166 h 288"/>
                <a:gd name="T44" fmla="*/ 262 w 270"/>
                <a:gd name="T45" fmla="*/ 199 h 288"/>
                <a:gd name="T46" fmla="*/ 257 w 270"/>
                <a:gd name="T47" fmla="*/ 232 h 288"/>
                <a:gd name="T48" fmla="*/ 247 w 270"/>
                <a:gd name="T49" fmla="*/ 256 h 288"/>
                <a:gd name="T50" fmla="*/ 241 w 270"/>
                <a:gd name="T51" fmla="*/ 265 h 288"/>
                <a:gd name="T52" fmla="*/ 229 w 270"/>
                <a:gd name="T53" fmla="*/ 271 h 288"/>
                <a:gd name="T54" fmla="*/ 222 w 270"/>
                <a:gd name="T55" fmla="*/ 282 h 288"/>
                <a:gd name="T56" fmla="*/ 208 w 270"/>
                <a:gd name="T57" fmla="*/ 278 h 288"/>
                <a:gd name="T58" fmla="*/ 197 w 270"/>
                <a:gd name="T59" fmla="*/ 284 h 288"/>
                <a:gd name="T60" fmla="*/ 181 w 270"/>
                <a:gd name="T61" fmla="*/ 283 h 288"/>
                <a:gd name="T62" fmla="*/ 129 w 270"/>
                <a:gd name="T63" fmla="*/ 278 h 288"/>
                <a:gd name="T64" fmla="*/ 133 w 270"/>
                <a:gd name="T65" fmla="*/ 266 h 288"/>
                <a:gd name="T66" fmla="*/ 139 w 270"/>
                <a:gd name="T67" fmla="*/ 260 h 288"/>
                <a:gd name="T68" fmla="*/ 143 w 270"/>
                <a:gd name="T69" fmla="*/ 254 h 288"/>
                <a:gd name="T70" fmla="*/ 144 w 270"/>
                <a:gd name="T71" fmla="*/ 241 h 288"/>
                <a:gd name="T72" fmla="*/ 151 w 270"/>
                <a:gd name="T73" fmla="*/ 233 h 288"/>
                <a:gd name="T74" fmla="*/ 157 w 270"/>
                <a:gd name="T75" fmla="*/ 222 h 288"/>
                <a:gd name="T76" fmla="*/ 163 w 270"/>
                <a:gd name="T77" fmla="*/ 213 h 288"/>
                <a:gd name="T78" fmla="*/ 145 w 270"/>
                <a:gd name="T79" fmla="*/ 195 h 288"/>
                <a:gd name="T80" fmla="*/ 133 w 270"/>
                <a:gd name="T81" fmla="*/ 191 h 288"/>
                <a:gd name="T82" fmla="*/ 98 w 270"/>
                <a:gd name="T83" fmla="*/ 171 h 288"/>
                <a:gd name="T84" fmla="*/ 58 w 270"/>
                <a:gd name="T85" fmla="*/ 157 h 288"/>
                <a:gd name="T86" fmla="*/ 37 w 270"/>
                <a:gd name="T87" fmla="*/ 140 h 288"/>
                <a:gd name="T88" fmla="*/ 23 w 270"/>
                <a:gd name="T89" fmla="*/ 129 h 288"/>
                <a:gd name="T90" fmla="*/ 1 w 270"/>
                <a:gd name="T91" fmla="*/ 102 h 288"/>
                <a:gd name="T92" fmla="*/ 6 w 270"/>
                <a:gd name="T93" fmla="*/ 82 h 288"/>
                <a:gd name="T94" fmla="*/ 17 w 270"/>
                <a:gd name="T95" fmla="*/ 36 h 288"/>
                <a:gd name="T96" fmla="*/ 36 w 270"/>
                <a:gd name="T97" fmla="*/ 11 h 288"/>
                <a:gd name="T98" fmla="*/ 99 w 270"/>
                <a:gd name="T99" fmla="*/ 0 h 288"/>
                <a:gd name="T100" fmla="*/ 144 w 270"/>
                <a:gd name="T101" fmla="*/ 1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288">
                  <a:moveTo>
                    <a:pt x="144" y="30"/>
                  </a:moveTo>
                  <a:lnTo>
                    <a:pt x="145" y="32"/>
                  </a:lnTo>
                  <a:lnTo>
                    <a:pt x="145" y="34"/>
                  </a:lnTo>
                  <a:lnTo>
                    <a:pt x="146" y="36"/>
                  </a:lnTo>
                  <a:lnTo>
                    <a:pt x="147" y="37"/>
                  </a:lnTo>
                  <a:lnTo>
                    <a:pt x="149" y="38"/>
                  </a:lnTo>
                  <a:lnTo>
                    <a:pt x="149" y="40"/>
                  </a:lnTo>
                  <a:lnTo>
                    <a:pt x="149" y="42"/>
                  </a:lnTo>
                  <a:lnTo>
                    <a:pt x="149" y="44"/>
                  </a:lnTo>
                  <a:lnTo>
                    <a:pt x="150" y="47"/>
                  </a:lnTo>
                  <a:lnTo>
                    <a:pt x="150" y="47"/>
                  </a:lnTo>
                  <a:lnTo>
                    <a:pt x="151" y="48"/>
                  </a:lnTo>
                  <a:lnTo>
                    <a:pt x="153" y="50"/>
                  </a:lnTo>
                  <a:lnTo>
                    <a:pt x="152" y="50"/>
                  </a:lnTo>
                  <a:lnTo>
                    <a:pt x="152" y="51"/>
                  </a:lnTo>
                  <a:lnTo>
                    <a:pt x="153" y="53"/>
                  </a:lnTo>
                  <a:lnTo>
                    <a:pt x="152" y="54"/>
                  </a:lnTo>
                  <a:lnTo>
                    <a:pt x="152" y="55"/>
                  </a:lnTo>
                  <a:lnTo>
                    <a:pt x="153" y="55"/>
                  </a:lnTo>
                  <a:lnTo>
                    <a:pt x="155" y="58"/>
                  </a:lnTo>
                  <a:lnTo>
                    <a:pt x="155" y="62"/>
                  </a:lnTo>
                  <a:lnTo>
                    <a:pt x="153" y="65"/>
                  </a:lnTo>
                  <a:lnTo>
                    <a:pt x="153" y="67"/>
                  </a:lnTo>
                  <a:lnTo>
                    <a:pt x="152" y="69"/>
                  </a:lnTo>
                  <a:lnTo>
                    <a:pt x="153" y="71"/>
                  </a:lnTo>
                  <a:lnTo>
                    <a:pt x="152" y="72"/>
                  </a:lnTo>
                  <a:lnTo>
                    <a:pt x="151" y="75"/>
                  </a:lnTo>
                  <a:lnTo>
                    <a:pt x="151" y="77"/>
                  </a:lnTo>
                  <a:lnTo>
                    <a:pt x="151" y="78"/>
                  </a:lnTo>
                  <a:lnTo>
                    <a:pt x="151" y="80"/>
                  </a:lnTo>
                  <a:lnTo>
                    <a:pt x="151" y="82"/>
                  </a:lnTo>
                  <a:lnTo>
                    <a:pt x="151" y="84"/>
                  </a:lnTo>
                  <a:lnTo>
                    <a:pt x="151" y="85"/>
                  </a:lnTo>
                  <a:lnTo>
                    <a:pt x="150" y="87"/>
                  </a:lnTo>
                  <a:lnTo>
                    <a:pt x="151" y="89"/>
                  </a:lnTo>
                  <a:lnTo>
                    <a:pt x="150" y="91"/>
                  </a:lnTo>
                  <a:lnTo>
                    <a:pt x="150" y="92"/>
                  </a:lnTo>
                  <a:lnTo>
                    <a:pt x="150" y="94"/>
                  </a:lnTo>
                  <a:lnTo>
                    <a:pt x="150" y="96"/>
                  </a:lnTo>
                  <a:lnTo>
                    <a:pt x="153" y="97"/>
                  </a:lnTo>
                  <a:lnTo>
                    <a:pt x="155" y="97"/>
                  </a:lnTo>
                  <a:lnTo>
                    <a:pt x="156" y="96"/>
                  </a:lnTo>
                  <a:lnTo>
                    <a:pt x="158" y="95"/>
                  </a:lnTo>
                  <a:lnTo>
                    <a:pt x="161" y="97"/>
                  </a:lnTo>
                  <a:lnTo>
                    <a:pt x="162" y="99"/>
                  </a:lnTo>
                  <a:lnTo>
                    <a:pt x="166" y="99"/>
                  </a:lnTo>
                  <a:lnTo>
                    <a:pt x="169" y="99"/>
                  </a:lnTo>
                  <a:lnTo>
                    <a:pt x="171" y="100"/>
                  </a:lnTo>
                  <a:lnTo>
                    <a:pt x="173" y="99"/>
                  </a:lnTo>
                  <a:lnTo>
                    <a:pt x="177" y="100"/>
                  </a:lnTo>
                  <a:lnTo>
                    <a:pt x="180" y="100"/>
                  </a:lnTo>
                  <a:lnTo>
                    <a:pt x="183" y="102"/>
                  </a:lnTo>
                  <a:lnTo>
                    <a:pt x="186" y="102"/>
                  </a:lnTo>
                  <a:lnTo>
                    <a:pt x="188" y="101"/>
                  </a:lnTo>
                  <a:lnTo>
                    <a:pt x="191" y="100"/>
                  </a:lnTo>
                  <a:lnTo>
                    <a:pt x="192" y="100"/>
                  </a:lnTo>
                  <a:lnTo>
                    <a:pt x="194" y="99"/>
                  </a:lnTo>
                  <a:lnTo>
                    <a:pt x="196" y="97"/>
                  </a:lnTo>
                  <a:lnTo>
                    <a:pt x="196" y="95"/>
                  </a:lnTo>
                  <a:lnTo>
                    <a:pt x="199" y="95"/>
                  </a:lnTo>
                  <a:lnTo>
                    <a:pt x="201" y="95"/>
                  </a:lnTo>
                  <a:lnTo>
                    <a:pt x="202" y="99"/>
                  </a:lnTo>
                  <a:lnTo>
                    <a:pt x="204" y="100"/>
                  </a:lnTo>
                  <a:lnTo>
                    <a:pt x="205" y="102"/>
                  </a:lnTo>
                  <a:lnTo>
                    <a:pt x="207" y="102"/>
                  </a:lnTo>
                  <a:lnTo>
                    <a:pt x="211" y="102"/>
                  </a:lnTo>
                  <a:lnTo>
                    <a:pt x="213" y="102"/>
                  </a:lnTo>
                  <a:lnTo>
                    <a:pt x="216" y="103"/>
                  </a:lnTo>
                  <a:lnTo>
                    <a:pt x="218" y="103"/>
                  </a:lnTo>
                  <a:lnTo>
                    <a:pt x="219" y="105"/>
                  </a:lnTo>
                  <a:lnTo>
                    <a:pt x="220" y="107"/>
                  </a:lnTo>
                  <a:lnTo>
                    <a:pt x="221" y="110"/>
                  </a:lnTo>
                  <a:lnTo>
                    <a:pt x="223" y="113"/>
                  </a:lnTo>
                  <a:lnTo>
                    <a:pt x="224" y="114"/>
                  </a:lnTo>
                  <a:lnTo>
                    <a:pt x="225" y="115"/>
                  </a:lnTo>
                  <a:lnTo>
                    <a:pt x="225" y="118"/>
                  </a:lnTo>
                  <a:lnTo>
                    <a:pt x="224" y="120"/>
                  </a:lnTo>
                  <a:lnTo>
                    <a:pt x="224" y="123"/>
                  </a:lnTo>
                  <a:lnTo>
                    <a:pt x="225" y="125"/>
                  </a:lnTo>
                  <a:lnTo>
                    <a:pt x="225" y="127"/>
                  </a:lnTo>
                  <a:lnTo>
                    <a:pt x="225" y="130"/>
                  </a:lnTo>
                  <a:lnTo>
                    <a:pt x="227" y="132"/>
                  </a:lnTo>
                  <a:lnTo>
                    <a:pt x="227" y="135"/>
                  </a:lnTo>
                  <a:lnTo>
                    <a:pt x="227" y="138"/>
                  </a:lnTo>
                  <a:lnTo>
                    <a:pt x="228" y="139"/>
                  </a:lnTo>
                  <a:lnTo>
                    <a:pt x="229" y="141"/>
                  </a:lnTo>
                  <a:lnTo>
                    <a:pt x="228" y="142"/>
                  </a:lnTo>
                  <a:lnTo>
                    <a:pt x="227" y="145"/>
                  </a:lnTo>
                  <a:lnTo>
                    <a:pt x="228" y="147"/>
                  </a:lnTo>
                  <a:lnTo>
                    <a:pt x="229" y="148"/>
                  </a:lnTo>
                  <a:lnTo>
                    <a:pt x="230" y="151"/>
                  </a:lnTo>
                  <a:lnTo>
                    <a:pt x="231" y="154"/>
                  </a:lnTo>
                  <a:lnTo>
                    <a:pt x="231" y="157"/>
                  </a:lnTo>
                  <a:lnTo>
                    <a:pt x="232" y="160"/>
                  </a:lnTo>
                  <a:lnTo>
                    <a:pt x="233" y="161"/>
                  </a:lnTo>
                  <a:lnTo>
                    <a:pt x="236" y="162"/>
                  </a:lnTo>
                  <a:lnTo>
                    <a:pt x="239" y="162"/>
                  </a:lnTo>
                  <a:lnTo>
                    <a:pt x="242" y="162"/>
                  </a:lnTo>
                  <a:lnTo>
                    <a:pt x="246" y="160"/>
                  </a:lnTo>
                  <a:lnTo>
                    <a:pt x="248" y="160"/>
                  </a:lnTo>
                  <a:lnTo>
                    <a:pt x="251" y="157"/>
                  </a:lnTo>
                  <a:lnTo>
                    <a:pt x="254" y="156"/>
                  </a:lnTo>
                  <a:lnTo>
                    <a:pt x="255" y="155"/>
                  </a:lnTo>
                  <a:lnTo>
                    <a:pt x="257" y="155"/>
                  </a:lnTo>
                  <a:lnTo>
                    <a:pt x="260" y="156"/>
                  </a:lnTo>
                  <a:lnTo>
                    <a:pt x="263" y="158"/>
                  </a:lnTo>
                  <a:lnTo>
                    <a:pt x="265" y="160"/>
                  </a:lnTo>
                  <a:lnTo>
                    <a:pt x="269" y="163"/>
                  </a:lnTo>
                  <a:lnTo>
                    <a:pt x="268" y="163"/>
                  </a:lnTo>
                  <a:lnTo>
                    <a:pt x="266" y="166"/>
                  </a:lnTo>
                  <a:lnTo>
                    <a:pt x="266" y="168"/>
                  </a:lnTo>
                  <a:lnTo>
                    <a:pt x="268" y="172"/>
                  </a:lnTo>
                  <a:lnTo>
                    <a:pt x="267" y="180"/>
                  </a:lnTo>
                  <a:lnTo>
                    <a:pt x="264" y="192"/>
                  </a:lnTo>
                  <a:lnTo>
                    <a:pt x="262" y="199"/>
                  </a:lnTo>
                  <a:lnTo>
                    <a:pt x="263" y="201"/>
                  </a:lnTo>
                  <a:lnTo>
                    <a:pt x="262" y="204"/>
                  </a:lnTo>
                  <a:lnTo>
                    <a:pt x="257" y="212"/>
                  </a:lnTo>
                  <a:lnTo>
                    <a:pt x="257" y="217"/>
                  </a:lnTo>
                  <a:lnTo>
                    <a:pt x="257" y="232"/>
                  </a:lnTo>
                  <a:lnTo>
                    <a:pt x="255" y="242"/>
                  </a:lnTo>
                  <a:lnTo>
                    <a:pt x="253" y="250"/>
                  </a:lnTo>
                  <a:lnTo>
                    <a:pt x="251" y="255"/>
                  </a:lnTo>
                  <a:lnTo>
                    <a:pt x="248" y="255"/>
                  </a:lnTo>
                  <a:lnTo>
                    <a:pt x="247" y="256"/>
                  </a:lnTo>
                  <a:lnTo>
                    <a:pt x="246" y="258"/>
                  </a:lnTo>
                  <a:lnTo>
                    <a:pt x="244" y="260"/>
                  </a:lnTo>
                  <a:lnTo>
                    <a:pt x="242" y="261"/>
                  </a:lnTo>
                  <a:lnTo>
                    <a:pt x="241" y="263"/>
                  </a:lnTo>
                  <a:lnTo>
                    <a:pt x="241" y="265"/>
                  </a:lnTo>
                  <a:lnTo>
                    <a:pt x="238" y="266"/>
                  </a:lnTo>
                  <a:lnTo>
                    <a:pt x="234" y="266"/>
                  </a:lnTo>
                  <a:lnTo>
                    <a:pt x="231" y="267"/>
                  </a:lnTo>
                  <a:lnTo>
                    <a:pt x="230" y="270"/>
                  </a:lnTo>
                  <a:lnTo>
                    <a:pt x="229" y="271"/>
                  </a:lnTo>
                  <a:lnTo>
                    <a:pt x="227" y="272"/>
                  </a:lnTo>
                  <a:lnTo>
                    <a:pt x="225" y="275"/>
                  </a:lnTo>
                  <a:lnTo>
                    <a:pt x="226" y="277"/>
                  </a:lnTo>
                  <a:lnTo>
                    <a:pt x="225" y="280"/>
                  </a:lnTo>
                  <a:lnTo>
                    <a:pt x="222" y="282"/>
                  </a:lnTo>
                  <a:lnTo>
                    <a:pt x="219" y="282"/>
                  </a:lnTo>
                  <a:lnTo>
                    <a:pt x="218" y="280"/>
                  </a:lnTo>
                  <a:lnTo>
                    <a:pt x="214" y="279"/>
                  </a:lnTo>
                  <a:lnTo>
                    <a:pt x="211" y="278"/>
                  </a:lnTo>
                  <a:lnTo>
                    <a:pt x="208" y="278"/>
                  </a:lnTo>
                  <a:lnTo>
                    <a:pt x="205" y="280"/>
                  </a:lnTo>
                  <a:lnTo>
                    <a:pt x="203" y="283"/>
                  </a:lnTo>
                  <a:lnTo>
                    <a:pt x="201" y="286"/>
                  </a:lnTo>
                  <a:lnTo>
                    <a:pt x="199" y="287"/>
                  </a:lnTo>
                  <a:lnTo>
                    <a:pt x="197" y="284"/>
                  </a:lnTo>
                  <a:lnTo>
                    <a:pt x="194" y="284"/>
                  </a:lnTo>
                  <a:lnTo>
                    <a:pt x="190" y="284"/>
                  </a:lnTo>
                  <a:lnTo>
                    <a:pt x="187" y="284"/>
                  </a:lnTo>
                  <a:lnTo>
                    <a:pt x="185" y="283"/>
                  </a:lnTo>
                  <a:lnTo>
                    <a:pt x="181" y="283"/>
                  </a:lnTo>
                  <a:lnTo>
                    <a:pt x="177" y="284"/>
                  </a:lnTo>
                  <a:lnTo>
                    <a:pt x="169" y="283"/>
                  </a:lnTo>
                  <a:lnTo>
                    <a:pt x="155" y="278"/>
                  </a:lnTo>
                  <a:lnTo>
                    <a:pt x="144" y="277"/>
                  </a:lnTo>
                  <a:lnTo>
                    <a:pt x="129" y="278"/>
                  </a:lnTo>
                  <a:lnTo>
                    <a:pt x="128" y="274"/>
                  </a:lnTo>
                  <a:lnTo>
                    <a:pt x="129" y="272"/>
                  </a:lnTo>
                  <a:lnTo>
                    <a:pt x="131" y="270"/>
                  </a:lnTo>
                  <a:lnTo>
                    <a:pt x="133" y="268"/>
                  </a:lnTo>
                  <a:lnTo>
                    <a:pt x="133" y="266"/>
                  </a:lnTo>
                  <a:lnTo>
                    <a:pt x="135" y="264"/>
                  </a:lnTo>
                  <a:lnTo>
                    <a:pt x="138" y="263"/>
                  </a:lnTo>
                  <a:lnTo>
                    <a:pt x="139" y="262"/>
                  </a:lnTo>
                  <a:lnTo>
                    <a:pt x="138" y="261"/>
                  </a:lnTo>
                  <a:lnTo>
                    <a:pt x="139" y="260"/>
                  </a:lnTo>
                  <a:lnTo>
                    <a:pt x="140" y="259"/>
                  </a:lnTo>
                  <a:lnTo>
                    <a:pt x="141" y="257"/>
                  </a:lnTo>
                  <a:lnTo>
                    <a:pt x="141" y="256"/>
                  </a:lnTo>
                  <a:lnTo>
                    <a:pt x="142" y="255"/>
                  </a:lnTo>
                  <a:lnTo>
                    <a:pt x="143" y="254"/>
                  </a:lnTo>
                  <a:lnTo>
                    <a:pt x="143" y="253"/>
                  </a:lnTo>
                  <a:lnTo>
                    <a:pt x="142" y="249"/>
                  </a:lnTo>
                  <a:lnTo>
                    <a:pt x="142" y="245"/>
                  </a:lnTo>
                  <a:lnTo>
                    <a:pt x="143" y="242"/>
                  </a:lnTo>
                  <a:lnTo>
                    <a:pt x="144" y="241"/>
                  </a:lnTo>
                  <a:lnTo>
                    <a:pt x="145" y="240"/>
                  </a:lnTo>
                  <a:lnTo>
                    <a:pt x="145" y="239"/>
                  </a:lnTo>
                  <a:lnTo>
                    <a:pt x="145" y="238"/>
                  </a:lnTo>
                  <a:lnTo>
                    <a:pt x="147" y="236"/>
                  </a:lnTo>
                  <a:lnTo>
                    <a:pt x="151" y="233"/>
                  </a:lnTo>
                  <a:lnTo>
                    <a:pt x="153" y="232"/>
                  </a:lnTo>
                  <a:lnTo>
                    <a:pt x="153" y="230"/>
                  </a:lnTo>
                  <a:lnTo>
                    <a:pt x="153" y="228"/>
                  </a:lnTo>
                  <a:lnTo>
                    <a:pt x="156" y="224"/>
                  </a:lnTo>
                  <a:lnTo>
                    <a:pt x="157" y="222"/>
                  </a:lnTo>
                  <a:lnTo>
                    <a:pt x="157" y="221"/>
                  </a:lnTo>
                  <a:lnTo>
                    <a:pt x="158" y="220"/>
                  </a:lnTo>
                  <a:lnTo>
                    <a:pt x="161" y="217"/>
                  </a:lnTo>
                  <a:lnTo>
                    <a:pt x="162" y="215"/>
                  </a:lnTo>
                  <a:lnTo>
                    <a:pt x="163" y="213"/>
                  </a:lnTo>
                  <a:lnTo>
                    <a:pt x="162" y="210"/>
                  </a:lnTo>
                  <a:lnTo>
                    <a:pt x="160" y="208"/>
                  </a:lnTo>
                  <a:lnTo>
                    <a:pt x="155" y="201"/>
                  </a:lnTo>
                  <a:lnTo>
                    <a:pt x="150" y="198"/>
                  </a:lnTo>
                  <a:lnTo>
                    <a:pt x="145" y="195"/>
                  </a:lnTo>
                  <a:lnTo>
                    <a:pt x="141" y="194"/>
                  </a:lnTo>
                  <a:lnTo>
                    <a:pt x="139" y="196"/>
                  </a:lnTo>
                  <a:lnTo>
                    <a:pt x="138" y="194"/>
                  </a:lnTo>
                  <a:lnTo>
                    <a:pt x="136" y="193"/>
                  </a:lnTo>
                  <a:lnTo>
                    <a:pt x="133" y="191"/>
                  </a:lnTo>
                  <a:lnTo>
                    <a:pt x="126" y="189"/>
                  </a:lnTo>
                  <a:lnTo>
                    <a:pt x="111" y="181"/>
                  </a:lnTo>
                  <a:lnTo>
                    <a:pt x="105" y="177"/>
                  </a:lnTo>
                  <a:lnTo>
                    <a:pt x="103" y="175"/>
                  </a:lnTo>
                  <a:lnTo>
                    <a:pt x="98" y="171"/>
                  </a:lnTo>
                  <a:lnTo>
                    <a:pt x="88" y="165"/>
                  </a:lnTo>
                  <a:lnTo>
                    <a:pt x="81" y="162"/>
                  </a:lnTo>
                  <a:lnTo>
                    <a:pt x="77" y="162"/>
                  </a:lnTo>
                  <a:lnTo>
                    <a:pt x="69" y="160"/>
                  </a:lnTo>
                  <a:lnTo>
                    <a:pt x="58" y="157"/>
                  </a:lnTo>
                  <a:lnTo>
                    <a:pt x="52" y="153"/>
                  </a:lnTo>
                  <a:lnTo>
                    <a:pt x="51" y="149"/>
                  </a:lnTo>
                  <a:lnTo>
                    <a:pt x="46" y="146"/>
                  </a:lnTo>
                  <a:lnTo>
                    <a:pt x="40" y="142"/>
                  </a:lnTo>
                  <a:lnTo>
                    <a:pt x="37" y="140"/>
                  </a:lnTo>
                  <a:lnTo>
                    <a:pt x="36" y="139"/>
                  </a:lnTo>
                  <a:lnTo>
                    <a:pt x="35" y="138"/>
                  </a:lnTo>
                  <a:lnTo>
                    <a:pt x="31" y="136"/>
                  </a:lnTo>
                  <a:lnTo>
                    <a:pt x="27" y="133"/>
                  </a:lnTo>
                  <a:lnTo>
                    <a:pt x="23" y="129"/>
                  </a:lnTo>
                  <a:lnTo>
                    <a:pt x="19" y="123"/>
                  </a:lnTo>
                  <a:lnTo>
                    <a:pt x="14" y="113"/>
                  </a:lnTo>
                  <a:lnTo>
                    <a:pt x="9" y="107"/>
                  </a:lnTo>
                  <a:lnTo>
                    <a:pt x="3" y="104"/>
                  </a:lnTo>
                  <a:lnTo>
                    <a:pt x="1" y="102"/>
                  </a:lnTo>
                  <a:lnTo>
                    <a:pt x="1" y="101"/>
                  </a:lnTo>
                  <a:lnTo>
                    <a:pt x="0" y="100"/>
                  </a:lnTo>
                  <a:lnTo>
                    <a:pt x="1" y="99"/>
                  </a:lnTo>
                  <a:lnTo>
                    <a:pt x="3" y="92"/>
                  </a:lnTo>
                  <a:lnTo>
                    <a:pt x="6" y="82"/>
                  </a:lnTo>
                  <a:lnTo>
                    <a:pt x="9" y="72"/>
                  </a:lnTo>
                  <a:lnTo>
                    <a:pt x="12" y="61"/>
                  </a:lnTo>
                  <a:lnTo>
                    <a:pt x="12" y="52"/>
                  </a:lnTo>
                  <a:lnTo>
                    <a:pt x="12" y="43"/>
                  </a:lnTo>
                  <a:lnTo>
                    <a:pt x="17" y="36"/>
                  </a:lnTo>
                  <a:lnTo>
                    <a:pt x="21" y="31"/>
                  </a:lnTo>
                  <a:lnTo>
                    <a:pt x="24" y="26"/>
                  </a:lnTo>
                  <a:lnTo>
                    <a:pt x="27" y="18"/>
                  </a:lnTo>
                  <a:lnTo>
                    <a:pt x="29" y="12"/>
                  </a:lnTo>
                  <a:lnTo>
                    <a:pt x="36" y="11"/>
                  </a:lnTo>
                  <a:lnTo>
                    <a:pt x="50" y="8"/>
                  </a:lnTo>
                  <a:lnTo>
                    <a:pt x="57" y="7"/>
                  </a:lnTo>
                  <a:lnTo>
                    <a:pt x="71" y="4"/>
                  </a:lnTo>
                  <a:lnTo>
                    <a:pt x="85" y="1"/>
                  </a:lnTo>
                  <a:lnTo>
                    <a:pt x="99" y="0"/>
                  </a:lnTo>
                  <a:lnTo>
                    <a:pt x="114" y="0"/>
                  </a:lnTo>
                  <a:lnTo>
                    <a:pt x="125" y="7"/>
                  </a:lnTo>
                  <a:lnTo>
                    <a:pt x="134" y="12"/>
                  </a:lnTo>
                  <a:lnTo>
                    <a:pt x="143" y="18"/>
                  </a:lnTo>
                  <a:lnTo>
                    <a:pt x="144" y="19"/>
                  </a:lnTo>
                  <a:lnTo>
                    <a:pt x="145" y="24"/>
                  </a:lnTo>
                  <a:lnTo>
                    <a:pt x="144" y="3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4" name="Freeform 1490">
              <a:extLst>
                <a:ext uri="{FF2B5EF4-FFF2-40B4-BE49-F238E27FC236}">
                  <a16:creationId xmlns="" xmlns:a16="http://schemas.microsoft.com/office/drawing/2014/main" id="{29CC0029-8A24-5C1A-7539-1B1E191D11A5}"/>
                </a:ext>
              </a:extLst>
            </p:cNvPr>
            <p:cNvSpPr>
              <a:spLocks noChangeArrowheads="1"/>
            </p:cNvSpPr>
            <p:nvPr/>
          </p:nvSpPr>
          <p:spPr bwMode="auto">
            <a:xfrm>
              <a:off x="5924304" y="9710003"/>
              <a:ext cx="164856" cy="164856"/>
            </a:xfrm>
            <a:custGeom>
              <a:avLst/>
              <a:gdLst>
                <a:gd name="T0" fmla="*/ 119 w 131"/>
                <a:gd name="T1" fmla="*/ 26 h 133"/>
                <a:gd name="T2" fmla="*/ 115 w 131"/>
                <a:gd name="T3" fmla="*/ 34 h 133"/>
                <a:gd name="T4" fmla="*/ 116 w 131"/>
                <a:gd name="T5" fmla="*/ 42 h 133"/>
                <a:gd name="T6" fmla="*/ 116 w 131"/>
                <a:gd name="T7" fmla="*/ 49 h 133"/>
                <a:gd name="T8" fmla="*/ 117 w 131"/>
                <a:gd name="T9" fmla="*/ 57 h 133"/>
                <a:gd name="T10" fmla="*/ 119 w 131"/>
                <a:gd name="T11" fmla="*/ 62 h 133"/>
                <a:gd name="T12" fmla="*/ 126 w 131"/>
                <a:gd name="T13" fmla="*/ 71 h 133"/>
                <a:gd name="T14" fmla="*/ 130 w 131"/>
                <a:gd name="T15" fmla="*/ 75 h 133"/>
                <a:gd name="T16" fmla="*/ 129 w 131"/>
                <a:gd name="T17" fmla="*/ 81 h 133"/>
                <a:gd name="T18" fmla="*/ 123 w 131"/>
                <a:gd name="T19" fmla="*/ 91 h 133"/>
                <a:gd name="T20" fmla="*/ 124 w 131"/>
                <a:gd name="T21" fmla="*/ 101 h 133"/>
                <a:gd name="T22" fmla="*/ 115 w 131"/>
                <a:gd name="T23" fmla="*/ 114 h 133"/>
                <a:gd name="T24" fmla="*/ 110 w 131"/>
                <a:gd name="T25" fmla="*/ 116 h 133"/>
                <a:gd name="T26" fmla="*/ 107 w 131"/>
                <a:gd name="T27" fmla="*/ 116 h 133"/>
                <a:gd name="T28" fmla="*/ 106 w 131"/>
                <a:gd name="T29" fmla="*/ 112 h 133"/>
                <a:gd name="T30" fmla="*/ 101 w 131"/>
                <a:gd name="T31" fmla="*/ 111 h 133"/>
                <a:gd name="T32" fmla="*/ 97 w 131"/>
                <a:gd name="T33" fmla="*/ 108 h 133"/>
                <a:gd name="T34" fmla="*/ 93 w 131"/>
                <a:gd name="T35" fmla="*/ 109 h 133"/>
                <a:gd name="T36" fmla="*/ 87 w 131"/>
                <a:gd name="T37" fmla="*/ 111 h 133"/>
                <a:gd name="T38" fmla="*/ 74 w 131"/>
                <a:gd name="T39" fmla="*/ 114 h 133"/>
                <a:gd name="T40" fmla="*/ 67 w 131"/>
                <a:gd name="T41" fmla="*/ 111 h 133"/>
                <a:gd name="T42" fmla="*/ 65 w 131"/>
                <a:gd name="T43" fmla="*/ 114 h 133"/>
                <a:gd name="T44" fmla="*/ 62 w 131"/>
                <a:gd name="T45" fmla="*/ 117 h 133"/>
                <a:gd name="T46" fmla="*/ 65 w 131"/>
                <a:gd name="T47" fmla="*/ 122 h 133"/>
                <a:gd name="T48" fmla="*/ 68 w 131"/>
                <a:gd name="T49" fmla="*/ 128 h 133"/>
                <a:gd name="T50" fmla="*/ 65 w 131"/>
                <a:gd name="T51" fmla="*/ 132 h 133"/>
                <a:gd name="T52" fmla="*/ 52 w 131"/>
                <a:gd name="T53" fmla="*/ 129 h 133"/>
                <a:gd name="T54" fmla="*/ 48 w 131"/>
                <a:gd name="T55" fmla="*/ 127 h 133"/>
                <a:gd name="T56" fmla="*/ 42 w 131"/>
                <a:gd name="T57" fmla="*/ 123 h 133"/>
                <a:gd name="T58" fmla="*/ 38 w 131"/>
                <a:gd name="T59" fmla="*/ 117 h 133"/>
                <a:gd name="T60" fmla="*/ 34 w 131"/>
                <a:gd name="T61" fmla="*/ 111 h 133"/>
                <a:gd name="T62" fmla="*/ 33 w 131"/>
                <a:gd name="T63" fmla="*/ 107 h 133"/>
                <a:gd name="T64" fmla="*/ 31 w 131"/>
                <a:gd name="T65" fmla="*/ 103 h 133"/>
                <a:gd name="T66" fmla="*/ 29 w 131"/>
                <a:gd name="T67" fmla="*/ 100 h 133"/>
                <a:gd name="T68" fmla="*/ 27 w 131"/>
                <a:gd name="T69" fmla="*/ 96 h 133"/>
                <a:gd name="T70" fmla="*/ 26 w 131"/>
                <a:gd name="T71" fmla="*/ 92 h 133"/>
                <a:gd name="T72" fmla="*/ 25 w 131"/>
                <a:gd name="T73" fmla="*/ 88 h 133"/>
                <a:gd name="T74" fmla="*/ 20 w 131"/>
                <a:gd name="T75" fmla="*/ 83 h 133"/>
                <a:gd name="T76" fmla="*/ 16 w 131"/>
                <a:gd name="T77" fmla="*/ 84 h 133"/>
                <a:gd name="T78" fmla="*/ 13 w 131"/>
                <a:gd name="T79" fmla="*/ 82 h 133"/>
                <a:gd name="T80" fmla="*/ 8 w 131"/>
                <a:gd name="T81" fmla="*/ 74 h 133"/>
                <a:gd name="T82" fmla="*/ 1 w 131"/>
                <a:gd name="T83" fmla="*/ 64 h 133"/>
                <a:gd name="T84" fmla="*/ 2 w 131"/>
                <a:gd name="T85" fmla="*/ 55 h 133"/>
                <a:gd name="T86" fmla="*/ 5 w 131"/>
                <a:gd name="T87" fmla="*/ 47 h 133"/>
                <a:gd name="T88" fmla="*/ 6 w 131"/>
                <a:gd name="T89" fmla="*/ 40 h 133"/>
                <a:gd name="T90" fmla="*/ 6 w 131"/>
                <a:gd name="T91" fmla="*/ 35 h 133"/>
                <a:gd name="T92" fmla="*/ 10 w 131"/>
                <a:gd name="T93" fmla="*/ 33 h 133"/>
                <a:gd name="T94" fmla="*/ 15 w 131"/>
                <a:gd name="T95" fmla="*/ 31 h 133"/>
                <a:gd name="T96" fmla="*/ 24 w 131"/>
                <a:gd name="T97" fmla="*/ 30 h 133"/>
                <a:gd name="T98" fmla="*/ 26 w 131"/>
                <a:gd name="T99" fmla="*/ 26 h 133"/>
                <a:gd name="T100" fmla="*/ 27 w 131"/>
                <a:gd name="T101" fmla="*/ 24 h 133"/>
                <a:gd name="T102" fmla="*/ 24 w 131"/>
                <a:gd name="T103" fmla="*/ 21 h 133"/>
                <a:gd name="T104" fmla="*/ 26 w 131"/>
                <a:gd name="T105" fmla="*/ 16 h 133"/>
                <a:gd name="T106" fmla="*/ 30 w 131"/>
                <a:gd name="T107" fmla="*/ 11 h 133"/>
                <a:gd name="T108" fmla="*/ 32 w 131"/>
                <a:gd name="T109" fmla="*/ 2 h 133"/>
                <a:gd name="T110" fmla="*/ 58 w 131"/>
                <a:gd name="T111" fmla="*/ 3 h 133"/>
                <a:gd name="T112" fmla="*/ 69 w 131"/>
                <a:gd name="T113" fmla="*/ 6 h 133"/>
                <a:gd name="T114" fmla="*/ 77 w 131"/>
                <a:gd name="T115" fmla="*/ 0 h 133"/>
                <a:gd name="T116" fmla="*/ 103 w 131"/>
                <a:gd name="T117" fmla="*/ 0 h 133"/>
                <a:gd name="T118" fmla="*/ 128 w 131"/>
                <a:gd name="T119" fmla="*/ 5 h 133"/>
                <a:gd name="T120" fmla="*/ 128 w 131"/>
                <a:gd name="T121"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33">
                  <a:moveTo>
                    <a:pt x="125" y="20"/>
                  </a:moveTo>
                  <a:lnTo>
                    <a:pt x="122" y="23"/>
                  </a:lnTo>
                  <a:lnTo>
                    <a:pt x="119" y="26"/>
                  </a:lnTo>
                  <a:lnTo>
                    <a:pt x="115" y="31"/>
                  </a:lnTo>
                  <a:lnTo>
                    <a:pt x="116" y="33"/>
                  </a:lnTo>
                  <a:lnTo>
                    <a:pt x="115" y="34"/>
                  </a:lnTo>
                  <a:lnTo>
                    <a:pt x="115" y="37"/>
                  </a:lnTo>
                  <a:lnTo>
                    <a:pt x="115" y="40"/>
                  </a:lnTo>
                  <a:lnTo>
                    <a:pt x="116" y="42"/>
                  </a:lnTo>
                  <a:lnTo>
                    <a:pt x="117" y="44"/>
                  </a:lnTo>
                  <a:lnTo>
                    <a:pt x="115" y="48"/>
                  </a:lnTo>
                  <a:lnTo>
                    <a:pt x="116" y="49"/>
                  </a:lnTo>
                  <a:lnTo>
                    <a:pt x="117" y="53"/>
                  </a:lnTo>
                  <a:lnTo>
                    <a:pt x="117" y="55"/>
                  </a:lnTo>
                  <a:lnTo>
                    <a:pt x="117" y="57"/>
                  </a:lnTo>
                  <a:lnTo>
                    <a:pt x="118" y="58"/>
                  </a:lnTo>
                  <a:lnTo>
                    <a:pt x="119" y="59"/>
                  </a:lnTo>
                  <a:lnTo>
                    <a:pt x="119" y="62"/>
                  </a:lnTo>
                  <a:lnTo>
                    <a:pt x="122" y="66"/>
                  </a:lnTo>
                  <a:lnTo>
                    <a:pt x="124" y="68"/>
                  </a:lnTo>
                  <a:lnTo>
                    <a:pt x="126" y="71"/>
                  </a:lnTo>
                  <a:lnTo>
                    <a:pt x="128" y="73"/>
                  </a:lnTo>
                  <a:lnTo>
                    <a:pt x="129" y="75"/>
                  </a:lnTo>
                  <a:lnTo>
                    <a:pt x="130" y="75"/>
                  </a:lnTo>
                  <a:lnTo>
                    <a:pt x="130" y="76"/>
                  </a:lnTo>
                  <a:lnTo>
                    <a:pt x="130" y="78"/>
                  </a:lnTo>
                  <a:lnTo>
                    <a:pt x="129" y="81"/>
                  </a:lnTo>
                  <a:lnTo>
                    <a:pt x="128" y="84"/>
                  </a:lnTo>
                  <a:lnTo>
                    <a:pt x="124" y="89"/>
                  </a:lnTo>
                  <a:lnTo>
                    <a:pt x="123" y="91"/>
                  </a:lnTo>
                  <a:lnTo>
                    <a:pt x="124" y="95"/>
                  </a:lnTo>
                  <a:lnTo>
                    <a:pt x="124" y="99"/>
                  </a:lnTo>
                  <a:lnTo>
                    <a:pt x="124" y="101"/>
                  </a:lnTo>
                  <a:lnTo>
                    <a:pt x="122" y="105"/>
                  </a:lnTo>
                  <a:lnTo>
                    <a:pt x="117" y="112"/>
                  </a:lnTo>
                  <a:lnTo>
                    <a:pt x="115" y="114"/>
                  </a:lnTo>
                  <a:lnTo>
                    <a:pt x="113" y="116"/>
                  </a:lnTo>
                  <a:lnTo>
                    <a:pt x="112" y="116"/>
                  </a:lnTo>
                  <a:lnTo>
                    <a:pt x="110" y="116"/>
                  </a:lnTo>
                  <a:lnTo>
                    <a:pt x="110" y="117"/>
                  </a:lnTo>
                  <a:lnTo>
                    <a:pt x="108" y="117"/>
                  </a:lnTo>
                  <a:lnTo>
                    <a:pt x="107" y="116"/>
                  </a:lnTo>
                  <a:lnTo>
                    <a:pt x="107" y="114"/>
                  </a:lnTo>
                  <a:lnTo>
                    <a:pt x="107" y="113"/>
                  </a:lnTo>
                  <a:lnTo>
                    <a:pt x="106" y="112"/>
                  </a:lnTo>
                  <a:lnTo>
                    <a:pt x="102" y="113"/>
                  </a:lnTo>
                  <a:lnTo>
                    <a:pt x="102" y="112"/>
                  </a:lnTo>
                  <a:lnTo>
                    <a:pt x="101" y="111"/>
                  </a:lnTo>
                  <a:lnTo>
                    <a:pt x="99" y="109"/>
                  </a:lnTo>
                  <a:lnTo>
                    <a:pt x="99" y="108"/>
                  </a:lnTo>
                  <a:lnTo>
                    <a:pt x="97" y="108"/>
                  </a:lnTo>
                  <a:lnTo>
                    <a:pt x="96" y="109"/>
                  </a:lnTo>
                  <a:lnTo>
                    <a:pt x="94" y="110"/>
                  </a:lnTo>
                  <a:lnTo>
                    <a:pt x="93" y="109"/>
                  </a:lnTo>
                  <a:lnTo>
                    <a:pt x="92" y="109"/>
                  </a:lnTo>
                  <a:lnTo>
                    <a:pt x="89" y="111"/>
                  </a:lnTo>
                  <a:lnTo>
                    <a:pt x="87" y="111"/>
                  </a:lnTo>
                  <a:lnTo>
                    <a:pt x="86" y="113"/>
                  </a:lnTo>
                  <a:lnTo>
                    <a:pt x="77" y="114"/>
                  </a:lnTo>
                  <a:lnTo>
                    <a:pt x="74" y="114"/>
                  </a:lnTo>
                  <a:lnTo>
                    <a:pt x="69" y="111"/>
                  </a:lnTo>
                  <a:lnTo>
                    <a:pt x="68" y="111"/>
                  </a:lnTo>
                  <a:lnTo>
                    <a:pt x="67" y="111"/>
                  </a:lnTo>
                  <a:lnTo>
                    <a:pt x="67" y="111"/>
                  </a:lnTo>
                  <a:lnTo>
                    <a:pt x="66" y="111"/>
                  </a:lnTo>
                  <a:lnTo>
                    <a:pt x="65" y="114"/>
                  </a:lnTo>
                  <a:lnTo>
                    <a:pt x="65" y="116"/>
                  </a:lnTo>
                  <a:lnTo>
                    <a:pt x="63" y="116"/>
                  </a:lnTo>
                  <a:lnTo>
                    <a:pt x="62" y="117"/>
                  </a:lnTo>
                  <a:lnTo>
                    <a:pt x="61" y="118"/>
                  </a:lnTo>
                  <a:lnTo>
                    <a:pt x="64" y="119"/>
                  </a:lnTo>
                  <a:lnTo>
                    <a:pt x="65" y="122"/>
                  </a:lnTo>
                  <a:lnTo>
                    <a:pt x="67" y="124"/>
                  </a:lnTo>
                  <a:lnTo>
                    <a:pt x="69" y="126"/>
                  </a:lnTo>
                  <a:lnTo>
                    <a:pt x="68" y="128"/>
                  </a:lnTo>
                  <a:lnTo>
                    <a:pt x="68" y="131"/>
                  </a:lnTo>
                  <a:lnTo>
                    <a:pt x="67" y="131"/>
                  </a:lnTo>
                  <a:lnTo>
                    <a:pt x="65" y="132"/>
                  </a:lnTo>
                  <a:lnTo>
                    <a:pt x="59" y="131"/>
                  </a:lnTo>
                  <a:lnTo>
                    <a:pt x="54" y="129"/>
                  </a:lnTo>
                  <a:lnTo>
                    <a:pt x="52" y="129"/>
                  </a:lnTo>
                  <a:lnTo>
                    <a:pt x="50" y="129"/>
                  </a:lnTo>
                  <a:lnTo>
                    <a:pt x="49" y="128"/>
                  </a:lnTo>
                  <a:lnTo>
                    <a:pt x="48" y="127"/>
                  </a:lnTo>
                  <a:lnTo>
                    <a:pt x="46" y="127"/>
                  </a:lnTo>
                  <a:lnTo>
                    <a:pt x="44" y="126"/>
                  </a:lnTo>
                  <a:lnTo>
                    <a:pt x="42" y="123"/>
                  </a:lnTo>
                  <a:lnTo>
                    <a:pt x="40" y="120"/>
                  </a:lnTo>
                  <a:lnTo>
                    <a:pt x="39" y="118"/>
                  </a:lnTo>
                  <a:lnTo>
                    <a:pt x="38" y="117"/>
                  </a:lnTo>
                  <a:lnTo>
                    <a:pt x="36" y="114"/>
                  </a:lnTo>
                  <a:lnTo>
                    <a:pt x="36" y="112"/>
                  </a:lnTo>
                  <a:lnTo>
                    <a:pt x="34" y="111"/>
                  </a:lnTo>
                  <a:lnTo>
                    <a:pt x="34" y="110"/>
                  </a:lnTo>
                  <a:lnTo>
                    <a:pt x="33" y="107"/>
                  </a:lnTo>
                  <a:lnTo>
                    <a:pt x="33" y="107"/>
                  </a:lnTo>
                  <a:lnTo>
                    <a:pt x="33" y="106"/>
                  </a:lnTo>
                  <a:lnTo>
                    <a:pt x="32" y="106"/>
                  </a:lnTo>
                  <a:lnTo>
                    <a:pt x="31" y="103"/>
                  </a:lnTo>
                  <a:lnTo>
                    <a:pt x="31" y="103"/>
                  </a:lnTo>
                  <a:lnTo>
                    <a:pt x="30" y="102"/>
                  </a:lnTo>
                  <a:lnTo>
                    <a:pt x="29" y="100"/>
                  </a:lnTo>
                  <a:lnTo>
                    <a:pt x="28" y="100"/>
                  </a:lnTo>
                  <a:lnTo>
                    <a:pt x="27" y="99"/>
                  </a:lnTo>
                  <a:lnTo>
                    <a:pt x="27" y="96"/>
                  </a:lnTo>
                  <a:lnTo>
                    <a:pt x="26" y="95"/>
                  </a:lnTo>
                  <a:lnTo>
                    <a:pt x="26" y="93"/>
                  </a:lnTo>
                  <a:lnTo>
                    <a:pt x="26" y="92"/>
                  </a:lnTo>
                  <a:lnTo>
                    <a:pt x="26" y="90"/>
                  </a:lnTo>
                  <a:lnTo>
                    <a:pt x="25" y="90"/>
                  </a:lnTo>
                  <a:lnTo>
                    <a:pt x="25" y="88"/>
                  </a:lnTo>
                  <a:lnTo>
                    <a:pt x="25" y="84"/>
                  </a:lnTo>
                  <a:lnTo>
                    <a:pt x="24" y="83"/>
                  </a:lnTo>
                  <a:lnTo>
                    <a:pt x="20" y="83"/>
                  </a:lnTo>
                  <a:lnTo>
                    <a:pt x="20" y="84"/>
                  </a:lnTo>
                  <a:lnTo>
                    <a:pt x="18" y="84"/>
                  </a:lnTo>
                  <a:lnTo>
                    <a:pt x="16" y="84"/>
                  </a:lnTo>
                  <a:lnTo>
                    <a:pt x="15" y="83"/>
                  </a:lnTo>
                  <a:lnTo>
                    <a:pt x="13" y="82"/>
                  </a:lnTo>
                  <a:lnTo>
                    <a:pt x="13" y="82"/>
                  </a:lnTo>
                  <a:lnTo>
                    <a:pt x="13" y="79"/>
                  </a:lnTo>
                  <a:lnTo>
                    <a:pt x="11" y="76"/>
                  </a:lnTo>
                  <a:lnTo>
                    <a:pt x="8" y="74"/>
                  </a:lnTo>
                  <a:lnTo>
                    <a:pt x="6" y="70"/>
                  </a:lnTo>
                  <a:lnTo>
                    <a:pt x="5" y="68"/>
                  </a:lnTo>
                  <a:lnTo>
                    <a:pt x="1" y="64"/>
                  </a:lnTo>
                  <a:lnTo>
                    <a:pt x="0" y="60"/>
                  </a:lnTo>
                  <a:lnTo>
                    <a:pt x="0" y="58"/>
                  </a:lnTo>
                  <a:lnTo>
                    <a:pt x="2" y="55"/>
                  </a:lnTo>
                  <a:lnTo>
                    <a:pt x="3" y="52"/>
                  </a:lnTo>
                  <a:lnTo>
                    <a:pt x="4" y="49"/>
                  </a:lnTo>
                  <a:lnTo>
                    <a:pt x="5" y="47"/>
                  </a:lnTo>
                  <a:lnTo>
                    <a:pt x="6" y="45"/>
                  </a:lnTo>
                  <a:lnTo>
                    <a:pt x="7" y="42"/>
                  </a:lnTo>
                  <a:lnTo>
                    <a:pt x="6" y="40"/>
                  </a:lnTo>
                  <a:lnTo>
                    <a:pt x="5" y="38"/>
                  </a:lnTo>
                  <a:lnTo>
                    <a:pt x="4" y="37"/>
                  </a:lnTo>
                  <a:lnTo>
                    <a:pt x="6" y="35"/>
                  </a:lnTo>
                  <a:lnTo>
                    <a:pt x="7" y="34"/>
                  </a:lnTo>
                  <a:lnTo>
                    <a:pt x="8" y="34"/>
                  </a:lnTo>
                  <a:lnTo>
                    <a:pt x="10" y="33"/>
                  </a:lnTo>
                  <a:lnTo>
                    <a:pt x="11" y="32"/>
                  </a:lnTo>
                  <a:lnTo>
                    <a:pt x="13" y="32"/>
                  </a:lnTo>
                  <a:lnTo>
                    <a:pt x="15" y="31"/>
                  </a:lnTo>
                  <a:lnTo>
                    <a:pt x="21" y="31"/>
                  </a:lnTo>
                  <a:lnTo>
                    <a:pt x="24" y="31"/>
                  </a:lnTo>
                  <a:lnTo>
                    <a:pt x="24" y="30"/>
                  </a:lnTo>
                  <a:lnTo>
                    <a:pt x="24" y="28"/>
                  </a:lnTo>
                  <a:lnTo>
                    <a:pt x="25" y="26"/>
                  </a:lnTo>
                  <a:lnTo>
                    <a:pt x="26" y="26"/>
                  </a:lnTo>
                  <a:lnTo>
                    <a:pt x="27" y="25"/>
                  </a:lnTo>
                  <a:lnTo>
                    <a:pt x="27" y="24"/>
                  </a:lnTo>
                  <a:lnTo>
                    <a:pt x="27" y="24"/>
                  </a:lnTo>
                  <a:lnTo>
                    <a:pt x="26" y="24"/>
                  </a:lnTo>
                  <a:lnTo>
                    <a:pt x="25" y="24"/>
                  </a:lnTo>
                  <a:lnTo>
                    <a:pt x="24" y="21"/>
                  </a:lnTo>
                  <a:lnTo>
                    <a:pt x="25" y="19"/>
                  </a:lnTo>
                  <a:lnTo>
                    <a:pt x="26" y="17"/>
                  </a:lnTo>
                  <a:lnTo>
                    <a:pt x="26" y="16"/>
                  </a:lnTo>
                  <a:lnTo>
                    <a:pt x="28" y="14"/>
                  </a:lnTo>
                  <a:lnTo>
                    <a:pt x="28" y="14"/>
                  </a:lnTo>
                  <a:lnTo>
                    <a:pt x="30" y="11"/>
                  </a:lnTo>
                  <a:lnTo>
                    <a:pt x="30" y="8"/>
                  </a:lnTo>
                  <a:lnTo>
                    <a:pt x="31" y="5"/>
                  </a:lnTo>
                  <a:lnTo>
                    <a:pt x="32" y="2"/>
                  </a:lnTo>
                  <a:lnTo>
                    <a:pt x="35" y="0"/>
                  </a:lnTo>
                  <a:lnTo>
                    <a:pt x="51" y="2"/>
                  </a:lnTo>
                  <a:lnTo>
                    <a:pt x="58" y="3"/>
                  </a:lnTo>
                  <a:lnTo>
                    <a:pt x="68" y="6"/>
                  </a:lnTo>
                  <a:lnTo>
                    <a:pt x="69" y="9"/>
                  </a:lnTo>
                  <a:lnTo>
                    <a:pt x="69" y="6"/>
                  </a:lnTo>
                  <a:lnTo>
                    <a:pt x="69" y="3"/>
                  </a:lnTo>
                  <a:lnTo>
                    <a:pt x="71" y="1"/>
                  </a:lnTo>
                  <a:lnTo>
                    <a:pt x="77" y="0"/>
                  </a:lnTo>
                  <a:lnTo>
                    <a:pt x="86" y="1"/>
                  </a:lnTo>
                  <a:lnTo>
                    <a:pt x="93" y="0"/>
                  </a:lnTo>
                  <a:lnTo>
                    <a:pt x="103" y="0"/>
                  </a:lnTo>
                  <a:lnTo>
                    <a:pt x="118" y="2"/>
                  </a:lnTo>
                  <a:lnTo>
                    <a:pt x="125" y="4"/>
                  </a:lnTo>
                  <a:lnTo>
                    <a:pt x="128" y="5"/>
                  </a:lnTo>
                  <a:lnTo>
                    <a:pt x="129" y="8"/>
                  </a:lnTo>
                  <a:lnTo>
                    <a:pt x="129" y="12"/>
                  </a:lnTo>
                  <a:lnTo>
                    <a:pt x="128" y="15"/>
                  </a:lnTo>
                  <a:lnTo>
                    <a:pt x="125" y="2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5" name="Freeform 1492">
              <a:extLst>
                <a:ext uri="{FF2B5EF4-FFF2-40B4-BE49-F238E27FC236}">
                  <a16:creationId xmlns="" xmlns:a16="http://schemas.microsoft.com/office/drawing/2014/main" id="{696C5D21-25C6-38C0-C74E-4E921E40A681}"/>
                </a:ext>
              </a:extLst>
            </p:cNvPr>
            <p:cNvSpPr>
              <a:spLocks noChangeArrowheads="1"/>
            </p:cNvSpPr>
            <p:nvPr/>
          </p:nvSpPr>
          <p:spPr bwMode="auto">
            <a:xfrm>
              <a:off x="4649420" y="9369301"/>
              <a:ext cx="98913" cy="54952"/>
            </a:xfrm>
            <a:custGeom>
              <a:avLst/>
              <a:gdLst>
                <a:gd name="T0" fmla="*/ 25 w 78"/>
                <a:gd name="T1" fmla="*/ 1 h 43"/>
                <a:gd name="T2" fmla="*/ 32 w 78"/>
                <a:gd name="T3" fmla="*/ 2 h 43"/>
                <a:gd name="T4" fmla="*/ 35 w 78"/>
                <a:gd name="T5" fmla="*/ 4 h 43"/>
                <a:gd name="T6" fmla="*/ 40 w 78"/>
                <a:gd name="T7" fmla="*/ 9 h 43"/>
                <a:gd name="T8" fmla="*/ 44 w 78"/>
                <a:gd name="T9" fmla="*/ 12 h 43"/>
                <a:gd name="T10" fmla="*/ 47 w 78"/>
                <a:gd name="T11" fmla="*/ 14 h 43"/>
                <a:gd name="T12" fmla="*/ 52 w 78"/>
                <a:gd name="T13" fmla="*/ 15 h 43"/>
                <a:gd name="T14" fmla="*/ 52 w 78"/>
                <a:gd name="T15" fmla="*/ 17 h 43"/>
                <a:gd name="T16" fmla="*/ 53 w 78"/>
                <a:gd name="T17" fmla="*/ 19 h 43"/>
                <a:gd name="T18" fmla="*/ 59 w 78"/>
                <a:gd name="T19" fmla="*/ 16 h 43"/>
                <a:gd name="T20" fmla="*/ 65 w 78"/>
                <a:gd name="T21" fmla="*/ 16 h 43"/>
                <a:gd name="T22" fmla="*/ 68 w 78"/>
                <a:gd name="T23" fmla="*/ 18 h 43"/>
                <a:gd name="T24" fmla="*/ 74 w 78"/>
                <a:gd name="T25" fmla="*/ 18 h 43"/>
                <a:gd name="T26" fmla="*/ 77 w 78"/>
                <a:gd name="T27" fmla="*/ 20 h 43"/>
                <a:gd name="T28" fmla="*/ 75 w 78"/>
                <a:gd name="T29" fmla="*/ 28 h 43"/>
                <a:gd name="T30" fmla="*/ 75 w 78"/>
                <a:gd name="T31" fmla="*/ 31 h 43"/>
                <a:gd name="T32" fmla="*/ 76 w 78"/>
                <a:gd name="T33" fmla="*/ 32 h 43"/>
                <a:gd name="T34" fmla="*/ 73 w 78"/>
                <a:gd name="T35" fmla="*/ 34 h 43"/>
                <a:gd name="T36" fmla="*/ 72 w 78"/>
                <a:gd name="T37" fmla="*/ 40 h 43"/>
                <a:gd name="T38" fmla="*/ 67 w 78"/>
                <a:gd name="T39" fmla="*/ 42 h 43"/>
                <a:gd name="T40" fmla="*/ 54 w 78"/>
                <a:gd name="T41" fmla="*/ 40 h 43"/>
                <a:gd name="T42" fmla="*/ 46 w 78"/>
                <a:gd name="T43" fmla="*/ 38 h 43"/>
                <a:gd name="T44" fmla="*/ 49 w 78"/>
                <a:gd name="T45" fmla="*/ 39 h 43"/>
                <a:gd name="T46" fmla="*/ 52 w 78"/>
                <a:gd name="T47" fmla="*/ 41 h 43"/>
                <a:gd name="T48" fmla="*/ 27 w 78"/>
                <a:gd name="T49" fmla="*/ 31 h 43"/>
                <a:gd name="T50" fmla="*/ 10 w 78"/>
                <a:gd name="T51" fmla="*/ 29 h 43"/>
                <a:gd name="T52" fmla="*/ 1 w 78"/>
                <a:gd name="T53" fmla="*/ 23 h 43"/>
                <a:gd name="T54" fmla="*/ 0 w 78"/>
                <a:gd name="T55" fmla="*/ 20 h 43"/>
                <a:gd name="T56" fmla="*/ 6 w 78"/>
                <a:gd name="T57" fmla="*/ 14 h 43"/>
                <a:gd name="T58" fmla="*/ 9 w 78"/>
                <a:gd name="T59" fmla="*/ 12 h 43"/>
                <a:gd name="T60" fmla="*/ 12 w 78"/>
                <a:gd name="T61" fmla="*/ 12 h 43"/>
                <a:gd name="T62" fmla="*/ 14 w 78"/>
                <a:gd name="T63" fmla="*/ 8 h 43"/>
                <a:gd name="T64" fmla="*/ 18 w 78"/>
                <a:gd name="T65" fmla="*/ 6 h 43"/>
                <a:gd name="T66" fmla="*/ 17 w 78"/>
                <a:gd name="T67" fmla="*/ 3 h 43"/>
                <a:gd name="T68" fmla="*/ 19 w 78"/>
                <a:gd name="T69" fmla="*/ 1 h 43"/>
                <a:gd name="T70" fmla="*/ 22 w 78"/>
                <a:gd name="T71" fmla="*/ 0 h 43"/>
                <a:gd name="T72" fmla="*/ 24 w 78"/>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43">
                  <a:moveTo>
                    <a:pt x="24" y="1"/>
                  </a:moveTo>
                  <a:lnTo>
                    <a:pt x="25" y="1"/>
                  </a:lnTo>
                  <a:lnTo>
                    <a:pt x="30" y="3"/>
                  </a:lnTo>
                  <a:lnTo>
                    <a:pt x="32" y="2"/>
                  </a:lnTo>
                  <a:lnTo>
                    <a:pt x="34" y="3"/>
                  </a:lnTo>
                  <a:lnTo>
                    <a:pt x="35" y="4"/>
                  </a:lnTo>
                  <a:lnTo>
                    <a:pt x="36" y="6"/>
                  </a:lnTo>
                  <a:lnTo>
                    <a:pt x="40" y="9"/>
                  </a:lnTo>
                  <a:lnTo>
                    <a:pt x="41" y="10"/>
                  </a:lnTo>
                  <a:lnTo>
                    <a:pt x="44" y="12"/>
                  </a:lnTo>
                  <a:lnTo>
                    <a:pt x="45" y="13"/>
                  </a:lnTo>
                  <a:lnTo>
                    <a:pt x="47" y="14"/>
                  </a:lnTo>
                  <a:lnTo>
                    <a:pt x="49" y="14"/>
                  </a:lnTo>
                  <a:lnTo>
                    <a:pt x="52" y="15"/>
                  </a:lnTo>
                  <a:lnTo>
                    <a:pt x="52" y="16"/>
                  </a:lnTo>
                  <a:lnTo>
                    <a:pt x="52" y="17"/>
                  </a:lnTo>
                  <a:lnTo>
                    <a:pt x="52" y="19"/>
                  </a:lnTo>
                  <a:lnTo>
                    <a:pt x="53" y="19"/>
                  </a:lnTo>
                  <a:lnTo>
                    <a:pt x="55" y="18"/>
                  </a:lnTo>
                  <a:lnTo>
                    <a:pt x="59" y="16"/>
                  </a:lnTo>
                  <a:lnTo>
                    <a:pt x="63" y="15"/>
                  </a:lnTo>
                  <a:lnTo>
                    <a:pt x="65" y="16"/>
                  </a:lnTo>
                  <a:lnTo>
                    <a:pt x="66" y="17"/>
                  </a:lnTo>
                  <a:lnTo>
                    <a:pt x="68" y="18"/>
                  </a:lnTo>
                  <a:lnTo>
                    <a:pt x="71" y="18"/>
                  </a:lnTo>
                  <a:lnTo>
                    <a:pt x="74" y="18"/>
                  </a:lnTo>
                  <a:lnTo>
                    <a:pt x="76" y="20"/>
                  </a:lnTo>
                  <a:lnTo>
                    <a:pt x="77" y="20"/>
                  </a:lnTo>
                  <a:lnTo>
                    <a:pt x="75" y="26"/>
                  </a:lnTo>
                  <a:lnTo>
                    <a:pt x="75" y="28"/>
                  </a:lnTo>
                  <a:lnTo>
                    <a:pt x="75" y="30"/>
                  </a:lnTo>
                  <a:lnTo>
                    <a:pt x="75" y="31"/>
                  </a:lnTo>
                  <a:lnTo>
                    <a:pt x="76" y="31"/>
                  </a:lnTo>
                  <a:lnTo>
                    <a:pt x="76" y="32"/>
                  </a:lnTo>
                  <a:lnTo>
                    <a:pt x="74" y="34"/>
                  </a:lnTo>
                  <a:lnTo>
                    <a:pt x="73" y="34"/>
                  </a:lnTo>
                  <a:lnTo>
                    <a:pt x="74" y="38"/>
                  </a:lnTo>
                  <a:lnTo>
                    <a:pt x="72" y="40"/>
                  </a:lnTo>
                  <a:lnTo>
                    <a:pt x="70" y="41"/>
                  </a:lnTo>
                  <a:lnTo>
                    <a:pt x="67" y="42"/>
                  </a:lnTo>
                  <a:lnTo>
                    <a:pt x="62" y="42"/>
                  </a:lnTo>
                  <a:lnTo>
                    <a:pt x="54" y="40"/>
                  </a:lnTo>
                  <a:lnTo>
                    <a:pt x="48" y="38"/>
                  </a:lnTo>
                  <a:lnTo>
                    <a:pt x="46" y="38"/>
                  </a:lnTo>
                  <a:lnTo>
                    <a:pt x="47" y="39"/>
                  </a:lnTo>
                  <a:lnTo>
                    <a:pt x="49" y="39"/>
                  </a:lnTo>
                  <a:lnTo>
                    <a:pt x="52" y="40"/>
                  </a:lnTo>
                  <a:lnTo>
                    <a:pt x="52" y="41"/>
                  </a:lnTo>
                  <a:lnTo>
                    <a:pt x="40" y="38"/>
                  </a:lnTo>
                  <a:lnTo>
                    <a:pt x="27" y="31"/>
                  </a:lnTo>
                  <a:lnTo>
                    <a:pt x="19" y="30"/>
                  </a:lnTo>
                  <a:lnTo>
                    <a:pt x="10" y="29"/>
                  </a:lnTo>
                  <a:lnTo>
                    <a:pt x="5" y="25"/>
                  </a:lnTo>
                  <a:lnTo>
                    <a:pt x="1" y="23"/>
                  </a:lnTo>
                  <a:lnTo>
                    <a:pt x="0" y="22"/>
                  </a:lnTo>
                  <a:lnTo>
                    <a:pt x="0" y="20"/>
                  </a:lnTo>
                  <a:lnTo>
                    <a:pt x="2" y="17"/>
                  </a:lnTo>
                  <a:lnTo>
                    <a:pt x="6" y="14"/>
                  </a:lnTo>
                  <a:lnTo>
                    <a:pt x="7" y="13"/>
                  </a:lnTo>
                  <a:lnTo>
                    <a:pt x="9" y="12"/>
                  </a:lnTo>
                  <a:lnTo>
                    <a:pt x="11" y="12"/>
                  </a:lnTo>
                  <a:lnTo>
                    <a:pt x="12" y="12"/>
                  </a:lnTo>
                  <a:lnTo>
                    <a:pt x="13" y="10"/>
                  </a:lnTo>
                  <a:lnTo>
                    <a:pt x="14" y="8"/>
                  </a:lnTo>
                  <a:lnTo>
                    <a:pt x="17" y="7"/>
                  </a:lnTo>
                  <a:lnTo>
                    <a:pt x="18" y="6"/>
                  </a:lnTo>
                  <a:lnTo>
                    <a:pt x="18" y="5"/>
                  </a:lnTo>
                  <a:lnTo>
                    <a:pt x="17" y="3"/>
                  </a:lnTo>
                  <a:lnTo>
                    <a:pt x="17" y="1"/>
                  </a:lnTo>
                  <a:lnTo>
                    <a:pt x="19" y="1"/>
                  </a:lnTo>
                  <a:lnTo>
                    <a:pt x="20" y="1"/>
                  </a:lnTo>
                  <a:lnTo>
                    <a:pt x="22" y="0"/>
                  </a:lnTo>
                  <a:lnTo>
                    <a:pt x="23" y="0"/>
                  </a:lnTo>
                  <a:lnTo>
                    <a:pt x="24" y="1"/>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6" name="Freeform 1494">
              <a:extLst>
                <a:ext uri="{FF2B5EF4-FFF2-40B4-BE49-F238E27FC236}">
                  <a16:creationId xmlns="" xmlns:a16="http://schemas.microsoft.com/office/drawing/2014/main" id="{19055718-5E8E-2A32-0BFD-FFE0271D8358}"/>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7" name="Freeform 1495">
              <a:extLst>
                <a:ext uri="{FF2B5EF4-FFF2-40B4-BE49-F238E27FC236}">
                  <a16:creationId xmlns="" xmlns:a16="http://schemas.microsoft.com/office/drawing/2014/main" id="{183D8D1C-0F1E-48DB-34C6-F30978B7C7B0}"/>
                </a:ext>
              </a:extLst>
            </p:cNvPr>
            <p:cNvSpPr>
              <a:spLocks noChangeArrowheads="1"/>
            </p:cNvSpPr>
            <p:nvPr/>
          </p:nvSpPr>
          <p:spPr bwMode="auto">
            <a:xfrm>
              <a:off x="5726477" y="9220933"/>
              <a:ext cx="5497" cy="5493"/>
            </a:xfrm>
            <a:custGeom>
              <a:avLst/>
              <a:gdLst>
                <a:gd name="T0" fmla="*/ 0 w 5"/>
                <a:gd name="T1" fmla="*/ 0 h 2"/>
                <a:gd name="T2" fmla="*/ 4 w 5"/>
                <a:gd name="T3" fmla="*/ 0 h 2"/>
                <a:gd name="T4" fmla="*/ 4 w 5"/>
                <a:gd name="T5" fmla="*/ 0 h 2"/>
                <a:gd name="T6" fmla="*/ 3 w 5"/>
                <a:gd name="T7" fmla="*/ 1 h 2"/>
                <a:gd name="T8" fmla="*/ 1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4" y="0"/>
                  </a:lnTo>
                  <a:lnTo>
                    <a:pt x="4" y="0"/>
                  </a:lnTo>
                  <a:lnTo>
                    <a:pt x="3" y="1"/>
                  </a:lnTo>
                  <a:lnTo>
                    <a:pt x="1" y="1"/>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38" name="Freeform 1496">
              <a:extLst>
                <a:ext uri="{FF2B5EF4-FFF2-40B4-BE49-F238E27FC236}">
                  <a16:creationId xmlns="" xmlns:a16="http://schemas.microsoft.com/office/drawing/2014/main" id="{64605489-23CA-8E07-EF41-752DA466429F}"/>
                </a:ext>
              </a:extLst>
            </p:cNvPr>
            <p:cNvSpPr>
              <a:spLocks noChangeArrowheads="1"/>
            </p:cNvSpPr>
            <p:nvPr/>
          </p:nvSpPr>
          <p:spPr bwMode="auto">
            <a:xfrm>
              <a:off x="5358301" y="9056077"/>
              <a:ext cx="27474" cy="10990"/>
            </a:xfrm>
            <a:custGeom>
              <a:avLst/>
              <a:gdLst>
                <a:gd name="T0" fmla="*/ 0 w 24"/>
                <a:gd name="T1" fmla="*/ 4 h 8"/>
                <a:gd name="T2" fmla="*/ 4 w 24"/>
                <a:gd name="T3" fmla="*/ 6 h 8"/>
                <a:gd name="T4" fmla="*/ 7 w 24"/>
                <a:gd name="T5" fmla="*/ 6 h 8"/>
                <a:gd name="T6" fmla="*/ 7 w 24"/>
                <a:gd name="T7" fmla="*/ 6 h 8"/>
                <a:gd name="T8" fmla="*/ 5 w 24"/>
                <a:gd name="T9" fmla="*/ 6 h 8"/>
                <a:gd name="T10" fmla="*/ 5 w 24"/>
                <a:gd name="T11" fmla="*/ 6 h 8"/>
                <a:gd name="T12" fmla="*/ 2 w 24"/>
                <a:gd name="T13" fmla="*/ 7 h 8"/>
                <a:gd name="T14" fmla="*/ 0 w 24"/>
                <a:gd name="T15" fmla="*/ 7 h 8"/>
                <a:gd name="T16" fmla="*/ 0 w 24"/>
                <a:gd name="T17" fmla="*/ 6 h 8"/>
                <a:gd name="T18" fmla="*/ 0 w 24"/>
                <a:gd name="T19" fmla="*/ 4 h 8"/>
                <a:gd name="T20" fmla="*/ 23 w 24"/>
                <a:gd name="T21" fmla="*/ 7 h 8"/>
                <a:gd name="T22" fmla="*/ 22 w 24"/>
                <a:gd name="T23" fmla="*/ 7 h 8"/>
                <a:gd name="T24" fmla="*/ 20 w 24"/>
                <a:gd name="T25" fmla="*/ 6 h 8"/>
                <a:gd name="T26" fmla="*/ 17 w 24"/>
                <a:gd name="T27" fmla="*/ 6 h 8"/>
                <a:gd name="T28" fmla="*/ 16 w 24"/>
                <a:gd name="T29" fmla="*/ 4 h 8"/>
                <a:gd name="T30" fmla="*/ 18 w 24"/>
                <a:gd name="T31" fmla="*/ 4 h 8"/>
                <a:gd name="T32" fmla="*/ 22 w 24"/>
                <a:gd name="T33" fmla="*/ 4 h 8"/>
                <a:gd name="T34" fmla="*/ 23 w 24"/>
                <a:gd name="T35" fmla="*/ 6 h 8"/>
                <a:gd name="T36" fmla="*/ 23 w 24"/>
                <a:gd name="T37" fmla="*/ 7 h 8"/>
                <a:gd name="T38" fmla="*/ 15 w 24"/>
                <a:gd name="T39" fmla="*/ 4 h 8"/>
                <a:gd name="T40" fmla="*/ 14 w 24"/>
                <a:gd name="T41" fmla="*/ 4 h 8"/>
                <a:gd name="T42" fmla="*/ 13 w 24"/>
                <a:gd name="T43" fmla="*/ 3 h 8"/>
                <a:gd name="T44" fmla="*/ 13 w 24"/>
                <a:gd name="T45" fmla="*/ 3 h 8"/>
                <a:gd name="T46" fmla="*/ 12 w 24"/>
                <a:gd name="T47" fmla="*/ 3 h 8"/>
                <a:gd name="T48" fmla="*/ 11 w 24"/>
                <a:gd name="T49" fmla="*/ 1 h 8"/>
                <a:gd name="T50" fmla="*/ 11 w 24"/>
                <a:gd name="T51" fmla="*/ 0 h 8"/>
                <a:gd name="T52" fmla="*/ 13 w 24"/>
                <a:gd name="T53" fmla="*/ 0 h 8"/>
                <a:gd name="T54" fmla="*/ 14 w 24"/>
                <a:gd name="T55" fmla="*/ 3 h 8"/>
                <a:gd name="T56" fmla="*/ 15 w 24"/>
                <a:gd name="T5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8">
                  <a:moveTo>
                    <a:pt x="0" y="4"/>
                  </a:moveTo>
                  <a:lnTo>
                    <a:pt x="4" y="6"/>
                  </a:lnTo>
                  <a:lnTo>
                    <a:pt x="7" y="6"/>
                  </a:lnTo>
                  <a:lnTo>
                    <a:pt x="7" y="6"/>
                  </a:lnTo>
                  <a:lnTo>
                    <a:pt x="5" y="6"/>
                  </a:lnTo>
                  <a:lnTo>
                    <a:pt x="5" y="6"/>
                  </a:lnTo>
                  <a:lnTo>
                    <a:pt x="2" y="7"/>
                  </a:lnTo>
                  <a:lnTo>
                    <a:pt x="0" y="7"/>
                  </a:lnTo>
                  <a:lnTo>
                    <a:pt x="0" y="6"/>
                  </a:lnTo>
                  <a:lnTo>
                    <a:pt x="0" y="4"/>
                  </a:lnTo>
                  <a:close/>
                  <a:moveTo>
                    <a:pt x="23" y="7"/>
                  </a:moveTo>
                  <a:lnTo>
                    <a:pt x="22" y="7"/>
                  </a:lnTo>
                  <a:lnTo>
                    <a:pt x="20" y="6"/>
                  </a:lnTo>
                  <a:lnTo>
                    <a:pt x="17" y="6"/>
                  </a:lnTo>
                  <a:lnTo>
                    <a:pt x="16" y="4"/>
                  </a:lnTo>
                  <a:lnTo>
                    <a:pt x="18" y="4"/>
                  </a:lnTo>
                  <a:lnTo>
                    <a:pt x="22" y="4"/>
                  </a:lnTo>
                  <a:lnTo>
                    <a:pt x="23" y="6"/>
                  </a:lnTo>
                  <a:lnTo>
                    <a:pt x="23" y="7"/>
                  </a:lnTo>
                  <a:close/>
                  <a:moveTo>
                    <a:pt x="15" y="4"/>
                  </a:moveTo>
                  <a:lnTo>
                    <a:pt x="14" y="4"/>
                  </a:lnTo>
                  <a:lnTo>
                    <a:pt x="13" y="3"/>
                  </a:lnTo>
                  <a:lnTo>
                    <a:pt x="13" y="3"/>
                  </a:lnTo>
                  <a:lnTo>
                    <a:pt x="12" y="3"/>
                  </a:lnTo>
                  <a:lnTo>
                    <a:pt x="11" y="1"/>
                  </a:lnTo>
                  <a:lnTo>
                    <a:pt x="11" y="0"/>
                  </a:lnTo>
                  <a:lnTo>
                    <a:pt x="13" y="0"/>
                  </a:lnTo>
                  <a:lnTo>
                    <a:pt x="14" y="3"/>
                  </a:lnTo>
                  <a:lnTo>
                    <a:pt x="15"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39" name="Freeform 1497">
              <a:extLst>
                <a:ext uri="{FF2B5EF4-FFF2-40B4-BE49-F238E27FC236}">
                  <a16:creationId xmlns="" xmlns:a16="http://schemas.microsoft.com/office/drawing/2014/main" id="{47652C47-F1E8-49F0-E892-5A11FA6C72D6}"/>
                </a:ext>
              </a:extLst>
            </p:cNvPr>
            <p:cNvSpPr>
              <a:spLocks noChangeArrowheads="1"/>
            </p:cNvSpPr>
            <p:nvPr/>
          </p:nvSpPr>
          <p:spPr bwMode="auto">
            <a:xfrm>
              <a:off x="5358301" y="9061570"/>
              <a:ext cx="10990" cy="5497"/>
            </a:xfrm>
            <a:custGeom>
              <a:avLst/>
              <a:gdLst>
                <a:gd name="T0" fmla="*/ 0 w 8"/>
                <a:gd name="T1" fmla="*/ 0 h 4"/>
                <a:gd name="T2" fmla="*/ 4 w 8"/>
                <a:gd name="T3" fmla="*/ 2 h 4"/>
                <a:gd name="T4" fmla="*/ 7 w 8"/>
                <a:gd name="T5" fmla="*/ 2 h 4"/>
                <a:gd name="T6" fmla="*/ 7 w 8"/>
                <a:gd name="T7" fmla="*/ 2 h 4"/>
                <a:gd name="T8" fmla="*/ 5 w 8"/>
                <a:gd name="T9" fmla="*/ 2 h 4"/>
                <a:gd name="T10" fmla="*/ 5 w 8"/>
                <a:gd name="T11" fmla="*/ 2 h 4"/>
                <a:gd name="T12" fmla="*/ 2 w 8"/>
                <a:gd name="T13" fmla="*/ 3 h 4"/>
                <a:gd name="T14" fmla="*/ 0 w 8"/>
                <a:gd name="T15" fmla="*/ 3 h 4"/>
                <a:gd name="T16" fmla="*/ 0 w 8"/>
                <a:gd name="T17" fmla="*/ 2 h 4"/>
                <a:gd name="T18" fmla="*/ 0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0"/>
                  </a:moveTo>
                  <a:lnTo>
                    <a:pt x="4" y="2"/>
                  </a:lnTo>
                  <a:lnTo>
                    <a:pt x="7" y="2"/>
                  </a:lnTo>
                  <a:lnTo>
                    <a:pt x="7" y="2"/>
                  </a:lnTo>
                  <a:lnTo>
                    <a:pt x="5" y="2"/>
                  </a:lnTo>
                  <a:lnTo>
                    <a:pt x="5" y="2"/>
                  </a:lnTo>
                  <a:lnTo>
                    <a:pt x="2" y="3"/>
                  </a:lnTo>
                  <a:lnTo>
                    <a:pt x="0" y="3"/>
                  </a:lnTo>
                  <a:lnTo>
                    <a:pt x="0"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0" name="Freeform 1498">
              <a:extLst>
                <a:ext uri="{FF2B5EF4-FFF2-40B4-BE49-F238E27FC236}">
                  <a16:creationId xmlns="" xmlns:a16="http://schemas.microsoft.com/office/drawing/2014/main" id="{83FA4C07-6028-4C70-B23D-2E73E0BEDF7C}"/>
                </a:ext>
              </a:extLst>
            </p:cNvPr>
            <p:cNvSpPr>
              <a:spLocks noChangeArrowheads="1"/>
            </p:cNvSpPr>
            <p:nvPr/>
          </p:nvSpPr>
          <p:spPr bwMode="auto">
            <a:xfrm>
              <a:off x="5374785" y="9061570"/>
              <a:ext cx="10990" cy="5497"/>
            </a:xfrm>
            <a:custGeom>
              <a:avLst/>
              <a:gdLst>
                <a:gd name="T0" fmla="*/ 7 w 8"/>
                <a:gd name="T1" fmla="*/ 3 h 4"/>
                <a:gd name="T2" fmla="*/ 6 w 8"/>
                <a:gd name="T3" fmla="*/ 3 h 4"/>
                <a:gd name="T4" fmla="*/ 4 w 8"/>
                <a:gd name="T5" fmla="*/ 2 h 4"/>
                <a:gd name="T6" fmla="*/ 1 w 8"/>
                <a:gd name="T7" fmla="*/ 2 h 4"/>
                <a:gd name="T8" fmla="*/ 0 w 8"/>
                <a:gd name="T9" fmla="*/ 0 h 4"/>
                <a:gd name="T10" fmla="*/ 2 w 8"/>
                <a:gd name="T11" fmla="*/ 0 h 4"/>
                <a:gd name="T12" fmla="*/ 6 w 8"/>
                <a:gd name="T13" fmla="*/ 0 h 4"/>
                <a:gd name="T14" fmla="*/ 7 w 8"/>
                <a:gd name="T15" fmla="*/ 2 h 4"/>
                <a:gd name="T16" fmla="*/ 7 w 8"/>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7" y="3"/>
                  </a:moveTo>
                  <a:lnTo>
                    <a:pt x="6" y="3"/>
                  </a:lnTo>
                  <a:lnTo>
                    <a:pt x="4" y="2"/>
                  </a:lnTo>
                  <a:lnTo>
                    <a:pt x="1" y="2"/>
                  </a:lnTo>
                  <a:lnTo>
                    <a:pt x="0" y="0"/>
                  </a:lnTo>
                  <a:lnTo>
                    <a:pt x="2" y="0"/>
                  </a:lnTo>
                  <a:lnTo>
                    <a:pt x="6" y="0"/>
                  </a:lnTo>
                  <a:lnTo>
                    <a:pt x="7" y="2"/>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1" name="Freeform 1499">
              <a:extLst>
                <a:ext uri="{FF2B5EF4-FFF2-40B4-BE49-F238E27FC236}">
                  <a16:creationId xmlns="" xmlns:a16="http://schemas.microsoft.com/office/drawing/2014/main" id="{7EAB3DDE-6323-B85B-E234-B4622C6ECE18}"/>
                </a:ext>
              </a:extLst>
            </p:cNvPr>
            <p:cNvSpPr>
              <a:spLocks noChangeArrowheads="1"/>
            </p:cNvSpPr>
            <p:nvPr/>
          </p:nvSpPr>
          <p:spPr bwMode="auto">
            <a:xfrm>
              <a:off x="5369292" y="9056077"/>
              <a:ext cx="5493" cy="5493"/>
            </a:xfrm>
            <a:custGeom>
              <a:avLst/>
              <a:gdLst>
                <a:gd name="T0" fmla="*/ 4 w 5"/>
                <a:gd name="T1" fmla="*/ 4 h 5"/>
                <a:gd name="T2" fmla="*/ 3 w 5"/>
                <a:gd name="T3" fmla="*/ 4 h 5"/>
                <a:gd name="T4" fmla="*/ 2 w 5"/>
                <a:gd name="T5" fmla="*/ 3 h 5"/>
                <a:gd name="T6" fmla="*/ 2 w 5"/>
                <a:gd name="T7" fmla="*/ 3 h 5"/>
                <a:gd name="T8" fmla="*/ 1 w 5"/>
                <a:gd name="T9" fmla="*/ 3 h 5"/>
                <a:gd name="T10" fmla="*/ 0 w 5"/>
                <a:gd name="T11" fmla="*/ 1 h 5"/>
                <a:gd name="T12" fmla="*/ 0 w 5"/>
                <a:gd name="T13" fmla="*/ 0 h 5"/>
                <a:gd name="T14" fmla="*/ 2 w 5"/>
                <a:gd name="T15" fmla="*/ 0 h 5"/>
                <a:gd name="T16" fmla="*/ 3 w 5"/>
                <a:gd name="T17" fmla="*/ 3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2" y="3"/>
                  </a:lnTo>
                  <a:lnTo>
                    <a:pt x="2" y="3"/>
                  </a:lnTo>
                  <a:lnTo>
                    <a:pt x="1" y="3"/>
                  </a:lnTo>
                  <a:lnTo>
                    <a:pt x="0" y="1"/>
                  </a:lnTo>
                  <a:lnTo>
                    <a:pt x="0" y="0"/>
                  </a:lnTo>
                  <a:lnTo>
                    <a:pt x="2" y="0"/>
                  </a:lnTo>
                  <a:lnTo>
                    <a:pt x="3" y="3"/>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2" name="Freeform 1500">
              <a:extLst>
                <a:ext uri="{FF2B5EF4-FFF2-40B4-BE49-F238E27FC236}">
                  <a16:creationId xmlns="" xmlns:a16="http://schemas.microsoft.com/office/drawing/2014/main" id="{569512D9-8663-A026-BE85-3908ADD0C03E}"/>
                </a:ext>
              </a:extLst>
            </p:cNvPr>
            <p:cNvSpPr>
              <a:spLocks noChangeArrowheads="1"/>
            </p:cNvSpPr>
            <p:nvPr/>
          </p:nvSpPr>
          <p:spPr bwMode="auto">
            <a:xfrm>
              <a:off x="5770439" y="9495692"/>
              <a:ext cx="54952" cy="49455"/>
            </a:xfrm>
            <a:custGeom>
              <a:avLst/>
              <a:gdLst>
                <a:gd name="T0" fmla="*/ 28 w 45"/>
                <a:gd name="T1" fmla="*/ 38 h 41"/>
                <a:gd name="T2" fmla="*/ 23 w 45"/>
                <a:gd name="T3" fmla="*/ 40 h 41"/>
                <a:gd name="T4" fmla="*/ 10 w 45"/>
                <a:gd name="T5" fmla="*/ 40 h 41"/>
                <a:gd name="T6" fmla="*/ 5 w 45"/>
                <a:gd name="T7" fmla="*/ 40 h 41"/>
                <a:gd name="T8" fmla="*/ 0 w 45"/>
                <a:gd name="T9" fmla="*/ 40 h 41"/>
                <a:gd name="T10" fmla="*/ 8 w 45"/>
                <a:gd name="T11" fmla="*/ 36 h 41"/>
                <a:gd name="T12" fmla="*/ 9 w 45"/>
                <a:gd name="T13" fmla="*/ 35 h 41"/>
                <a:gd name="T14" fmla="*/ 12 w 45"/>
                <a:gd name="T15" fmla="*/ 34 h 41"/>
                <a:gd name="T16" fmla="*/ 13 w 45"/>
                <a:gd name="T17" fmla="*/ 33 h 41"/>
                <a:gd name="T18" fmla="*/ 14 w 45"/>
                <a:gd name="T19" fmla="*/ 25 h 41"/>
                <a:gd name="T20" fmla="*/ 14 w 45"/>
                <a:gd name="T21" fmla="*/ 23 h 41"/>
                <a:gd name="T22" fmla="*/ 13 w 45"/>
                <a:gd name="T23" fmla="*/ 22 h 41"/>
                <a:gd name="T24" fmla="*/ 12 w 45"/>
                <a:gd name="T25" fmla="*/ 20 h 41"/>
                <a:gd name="T26" fmla="*/ 9 w 45"/>
                <a:gd name="T27" fmla="*/ 20 h 41"/>
                <a:gd name="T28" fmla="*/ 8 w 45"/>
                <a:gd name="T29" fmla="*/ 19 h 41"/>
                <a:gd name="T30" fmla="*/ 10 w 45"/>
                <a:gd name="T31" fmla="*/ 18 h 41"/>
                <a:gd name="T32" fmla="*/ 14 w 45"/>
                <a:gd name="T33" fmla="*/ 17 h 41"/>
                <a:gd name="T34" fmla="*/ 17 w 45"/>
                <a:gd name="T35" fmla="*/ 17 h 41"/>
                <a:gd name="T36" fmla="*/ 23 w 45"/>
                <a:gd name="T37" fmla="*/ 16 h 41"/>
                <a:gd name="T38" fmla="*/ 27 w 45"/>
                <a:gd name="T39" fmla="*/ 16 h 41"/>
                <a:gd name="T40" fmla="*/ 32 w 45"/>
                <a:gd name="T41" fmla="*/ 15 h 41"/>
                <a:gd name="T42" fmla="*/ 29 w 45"/>
                <a:gd name="T43" fmla="*/ 19 h 41"/>
                <a:gd name="T44" fmla="*/ 28 w 45"/>
                <a:gd name="T45" fmla="*/ 20 h 41"/>
                <a:gd name="T46" fmla="*/ 28 w 45"/>
                <a:gd name="T47" fmla="*/ 24 h 41"/>
                <a:gd name="T48" fmla="*/ 28 w 45"/>
                <a:gd name="T49" fmla="*/ 27 h 41"/>
                <a:gd name="T50" fmla="*/ 28 w 45"/>
                <a:gd name="T51" fmla="*/ 30 h 41"/>
                <a:gd name="T52" fmla="*/ 30 w 45"/>
                <a:gd name="T53" fmla="*/ 32 h 41"/>
                <a:gd name="T54" fmla="*/ 29 w 45"/>
                <a:gd name="T55" fmla="*/ 34 h 41"/>
                <a:gd name="T56" fmla="*/ 29 w 45"/>
                <a:gd name="T57" fmla="*/ 37 h 41"/>
                <a:gd name="T58" fmla="*/ 28 w 45"/>
                <a:gd name="T59" fmla="*/ 38 h 41"/>
                <a:gd name="T60" fmla="*/ 37 w 45"/>
                <a:gd name="T61" fmla="*/ 4 h 41"/>
                <a:gd name="T62" fmla="*/ 35 w 45"/>
                <a:gd name="T63" fmla="*/ 5 h 41"/>
                <a:gd name="T64" fmla="*/ 35 w 45"/>
                <a:gd name="T65" fmla="*/ 3 h 41"/>
                <a:gd name="T66" fmla="*/ 38 w 45"/>
                <a:gd name="T67" fmla="*/ 1 h 41"/>
                <a:gd name="T68" fmla="*/ 43 w 45"/>
                <a:gd name="T69" fmla="*/ 0 h 41"/>
                <a:gd name="T70" fmla="*/ 44 w 45"/>
                <a:gd name="T71" fmla="*/ 0 h 41"/>
                <a:gd name="T72" fmla="*/ 44 w 45"/>
                <a:gd name="T73" fmla="*/ 1 h 41"/>
                <a:gd name="T74" fmla="*/ 37 w 45"/>
                <a:gd name="T75"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1">
                  <a:moveTo>
                    <a:pt x="28" y="38"/>
                  </a:moveTo>
                  <a:lnTo>
                    <a:pt x="23" y="40"/>
                  </a:lnTo>
                  <a:lnTo>
                    <a:pt x="10" y="40"/>
                  </a:lnTo>
                  <a:lnTo>
                    <a:pt x="5" y="40"/>
                  </a:lnTo>
                  <a:lnTo>
                    <a:pt x="0" y="40"/>
                  </a:lnTo>
                  <a:lnTo>
                    <a:pt x="8" y="36"/>
                  </a:lnTo>
                  <a:lnTo>
                    <a:pt x="9" y="35"/>
                  </a:lnTo>
                  <a:lnTo>
                    <a:pt x="12" y="34"/>
                  </a:lnTo>
                  <a:lnTo>
                    <a:pt x="13" y="33"/>
                  </a:lnTo>
                  <a:lnTo>
                    <a:pt x="14" y="25"/>
                  </a:lnTo>
                  <a:lnTo>
                    <a:pt x="14" y="23"/>
                  </a:lnTo>
                  <a:lnTo>
                    <a:pt x="13" y="22"/>
                  </a:lnTo>
                  <a:lnTo>
                    <a:pt x="12" y="20"/>
                  </a:lnTo>
                  <a:lnTo>
                    <a:pt x="9" y="20"/>
                  </a:lnTo>
                  <a:lnTo>
                    <a:pt x="8" y="19"/>
                  </a:lnTo>
                  <a:lnTo>
                    <a:pt x="10" y="18"/>
                  </a:lnTo>
                  <a:lnTo>
                    <a:pt x="14" y="17"/>
                  </a:lnTo>
                  <a:lnTo>
                    <a:pt x="17" y="17"/>
                  </a:lnTo>
                  <a:lnTo>
                    <a:pt x="23" y="16"/>
                  </a:lnTo>
                  <a:lnTo>
                    <a:pt x="27" y="16"/>
                  </a:lnTo>
                  <a:lnTo>
                    <a:pt x="32" y="15"/>
                  </a:lnTo>
                  <a:lnTo>
                    <a:pt x="29" y="19"/>
                  </a:lnTo>
                  <a:lnTo>
                    <a:pt x="28" y="20"/>
                  </a:lnTo>
                  <a:lnTo>
                    <a:pt x="28" y="24"/>
                  </a:lnTo>
                  <a:lnTo>
                    <a:pt x="28" y="27"/>
                  </a:lnTo>
                  <a:lnTo>
                    <a:pt x="28" y="30"/>
                  </a:lnTo>
                  <a:lnTo>
                    <a:pt x="30" y="32"/>
                  </a:lnTo>
                  <a:lnTo>
                    <a:pt x="29" y="34"/>
                  </a:lnTo>
                  <a:lnTo>
                    <a:pt x="29" y="37"/>
                  </a:lnTo>
                  <a:lnTo>
                    <a:pt x="28" y="38"/>
                  </a:lnTo>
                  <a:close/>
                  <a:moveTo>
                    <a:pt x="37" y="4"/>
                  </a:moveTo>
                  <a:lnTo>
                    <a:pt x="35" y="5"/>
                  </a:lnTo>
                  <a:lnTo>
                    <a:pt x="35" y="3"/>
                  </a:lnTo>
                  <a:lnTo>
                    <a:pt x="38" y="1"/>
                  </a:lnTo>
                  <a:lnTo>
                    <a:pt x="43" y="0"/>
                  </a:lnTo>
                  <a:lnTo>
                    <a:pt x="44" y="0"/>
                  </a:lnTo>
                  <a:lnTo>
                    <a:pt x="44" y="1"/>
                  </a:lnTo>
                  <a:lnTo>
                    <a:pt x="37" y="4"/>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3" name="Freeform 1502">
              <a:extLst>
                <a:ext uri="{FF2B5EF4-FFF2-40B4-BE49-F238E27FC236}">
                  <a16:creationId xmlns="" xmlns:a16="http://schemas.microsoft.com/office/drawing/2014/main" id="{1F64A504-357F-70C1-F1B2-51D068213F94}"/>
                </a:ext>
              </a:extLst>
            </p:cNvPr>
            <p:cNvSpPr>
              <a:spLocks noChangeArrowheads="1"/>
            </p:cNvSpPr>
            <p:nvPr/>
          </p:nvSpPr>
          <p:spPr bwMode="auto">
            <a:xfrm>
              <a:off x="5814401" y="9495692"/>
              <a:ext cx="10990" cy="5493"/>
            </a:xfrm>
            <a:custGeom>
              <a:avLst/>
              <a:gdLst>
                <a:gd name="T0" fmla="*/ 2 w 10"/>
                <a:gd name="T1" fmla="*/ 4 h 6"/>
                <a:gd name="T2" fmla="*/ 0 w 10"/>
                <a:gd name="T3" fmla="*/ 5 h 6"/>
                <a:gd name="T4" fmla="*/ 0 w 10"/>
                <a:gd name="T5" fmla="*/ 3 h 6"/>
                <a:gd name="T6" fmla="*/ 3 w 10"/>
                <a:gd name="T7" fmla="*/ 1 h 6"/>
                <a:gd name="T8" fmla="*/ 8 w 10"/>
                <a:gd name="T9" fmla="*/ 0 h 6"/>
                <a:gd name="T10" fmla="*/ 9 w 10"/>
                <a:gd name="T11" fmla="*/ 0 h 6"/>
                <a:gd name="T12" fmla="*/ 9 w 10"/>
                <a:gd name="T13" fmla="*/ 1 h 6"/>
                <a:gd name="T14" fmla="*/ 2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4"/>
                  </a:moveTo>
                  <a:lnTo>
                    <a:pt x="0" y="5"/>
                  </a:lnTo>
                  <a:lnTo>
                    <a:pt x="0" y="3"/>
                  </a:lnTo>
                  <a:lnTo>
                    <a:pt x="3" y="1"/>
                  </a:lnTo>
                  <a:lnTo>
                    <a:pt x="8" y="0"/>
                  </a:lnTo>
                  <a:lnTo>
                    <a:pt x="9" y="0"/>
                  </a:lnTo>
                  <a:lnTo>
                    <a:pt x="9" y="1"/>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4" name="Freeform 1503">
              <a:extLst>
                <a:ext uri="{FF2B5EF4-FFF2-40B4-BE49-F238E27FC236}">
                  <a16:creationId xmlns="" xmlns:a16="http://schemas.microsoft.com/office/drawing/2014/main" id="{0942BD97-3DBA-494D-D725-467C2C0B5DCE}"/>
                </a:ext>
              </a:extLst>
            </p:cNvPr>
            <p:cNvSpPr>
              <a:spLocks noChangeArrowheads="1"/>
            </p:cNvSpPr>
            <p:nvPr/>
          </p:nvSpPr>
          <p:spPr bwMode="auto">
            <a:xfrm>
              <a:off x="1500676" y="5830397"/>
              <a:ext cx="4071936" cy="3352067"/>
            </a:xfrm>
            <a:custGeom>
              <a:avLst/>
              <a:gdLst>
                <a:gd name="T0" fmla="*/ 350 w 3266"/>
                <a:gd name="T1" fmla="*/ 2599 h 2690"/>
                <a:gd name="T2" fmla="*/ 2779 w 3266"/>
                <a:gd name="T3" fmla="*/ 2421 h 2690"/>
                <a:gd name="T4" fmla="*/ 2553 w 3266"/>
                <a:gd name="T5" fmla="*/ 2299 h 2690"/>
                <a:gd name="T6" fmla="*/ 2986 w 3266"/>
                <a:gd name="T7" fmla="*/ 2105 h 2690"/>
                <a:gd name="T8" fmla="*/ 3167 w 3266"/>
                <a:gd name="T9" fmla="*/ 1855 h 2690"/>
                <a:gd name="T10" fmla="*/ 2619 w 3266"/>
                <a:gd name="T11" fmla="*/ 1697 h 2690"/>
                <a:gd name="T12" fmla="*/ 2506 w 3266"/>
                <a:gd name="T13" fmla="*/ 1615 h 2690"/>
                <a:gd name="T14" fmla="*/ 1489 w 3266"/>
                <a:gd name="T15" fmla="*/ 1573 h 2690"/>
                <a:gd name="T16" fmla="*/ 2438 w 3266"/>
                <a:gd name="T17" fmla="*/ 1530 h 2690"/>
                <a:gd name="T18" fmla="*/ 2578 w 3266"/>
                <a:gd name="T19" fmla="*/ 1604 h 2690"/>
                <a:gd name="T20" fmla="*/ 2698 w 3266"/>
                <a:gd name="T21" fmla="*/ 1653 h 2690"/>
                <a:gd name="T22" fmla="*/ 2608 w 3266"/>
                <a:gd name="T23" fmla="*/ 1731 h 2690"/>
                <a:gd name="T24" fmla="*/ 2670 w 3266"/>
                <a:gd name="T25" fmla="*/ 1689 h 2690"/>
                <a:gd name="T26" fmla="*/ 2731 w 3266"/>
                <a:gd name="T27" fmla="*/ 1741 h 2690"/>
                <a:gd name="T28" fmla="*/ 2840 w 3266"/>
                <a:gd name="T29" fmla="*/ 1825 h 2690"/>
                <a:gd name="T30" fmla="*/ 3066 w 3266"/>
                <a:gd name="T31" fmla="*/ 1696 h 2690"/>
                <a:gd name="T32" fmla="*/ 3250 w 3266"/>
                <a:gd name="T33" fmla="*/ 1682 h 2690"/>
                <a:gd name="T34" fmla="*/ 3157 w 3266"/>
                <a:gd name="T35" fmla="*/ 1764 h 2690"/>
                <a:gd name="T36" fmla="*/ 3043 w 3266"/>
                <a:gd name="T37" fmla="*/ 1875 h 2690"/>
                <a:gd name="T38" fmla="*/ 2977 w 3266"/>
                <a:gd name="T39" fmla="*/ 2019 h 2690"/>
                <a:gd name="T40" fmla="*/ 2963 w 3266"/>
                <a:gd name="T41" fmla="*/ 1978 h 2690"/>
                <a:gd name="T42" fmla="*/ 2947 w 3266"/>
                <a:gd name="T43" fmla="*/ 2026 h 2690"/>
                <a:gd name="T44" fmla="*/ 2962 w 3266"/>
                <a:gd name="T45" fmla="*/ 2114 h 2690"/>
                <a:gd name="T46" fmla="*/ 2808 w 3266"/>
                <a:gd name="T47" fmla="*/ 2245 h 2690"/>
                <a:gd name="T48" fmla="*/ 2788 w 3266"/>
                <a:gd name="T49" fmla="*/ 2423 h 2690"/>
                <a:gd name="T50" fmla="*/ 2618 w 3266"/>
                <a:gd name="T51" fmla="*/ 2290 h 2690"/>
                <a:gd name="T52" fmla="*/ 2553 w 3266"/>
                <a:gd name="T53" fmla="*/ 2336 h 2690"/>
                <a:gd name="T54" fmla="*/ 2360 w 3266"/>
                <a:gd name="T55" fmla="*/ 2340 h 2690"/>
                <a:gd name="T56" fmla="*/ 2226 w 3266"/>
                <a:gd name="T57" fmla="*/ 2396 h 2690"/>
                <a:gd name="T58" fmla="*/ 1795 w 3266"/>
                <a:gd name="T59" fmla="*/ 2231 h 2690"/>
                <a:gd name="T60" fmla="*/ 1493 w 3266"/>
                <a:gd name="T61" fmla="*/ 1996 h 2690"/>
                <a:gd name="T62" fmla="*/ 1443 w 3266"/>
                <a:gd name="T63" fmla="*/ 1645 h 2690"/>
                <a:gd name="T64" fmla="*/ 1486 w 3266"/>
                <a:gd name="T65" fmla="*/ 1576 h 2690"/>
                <a:gd name="T66" fmla="*/ 1729 w 3266"/>
                <a:gd name="T67" fmla="*/ 1510 h 2690"/>
                <a:gd name="T68" fmla="*/ 23 w 3266"/>
                <a:gd name="T69" fmla="*/ 1282 h 2690"/>
                <a:gd name="T70" fmla="*/ 97 w 3266"/>
                <a:gd name="T71" fmla="*/ 1242 h 2690"/>
                <a:gd name="T72" fmla="*/ 305 w 3266"/>
                <a:gd name="T73" fmla="*/ 1185 h 2690"/>
                <a:gd name="T74" fmla="*/ 265 w 3266"/>
                <a:gd name="T75" fmla="*/ 1176 h 2690"/>
                <a:gd name="T76" fmla="*/ 1187 w 3266"/>
                <a:gd name="T77" fmla="*/ 1186 h 2690"/>
                <a:gd name="T78" fmla="*/ 1163 w 3266"/>
                <a:gd name="T79" fmla="*/ 1131 h 2690"/>
                <a:gd name="T80" fmla="*/ 1143 w 3266"/>
                <a:gd name="T81" fmla="*/ 1094 h 2690"/>
                <a:gd name="T82" fmla="*/ 1076 w 3266"/>
                <a:gd name="T83" fmla="*/ 1052 h 2690"/>
                <a:gd name="T84" fmla="*/ 479 w 3266"/>
                <a:gd name="T85" fmla="*/ 1045 h 2690"/>
                <a:gd name="T86" fmla="*/ 1112 w 3266"/>
                <a:gd name="T87" fmla="*/ 1011 h 2690"/>
                <a:gd name="T88" fmla="*/ 515 w 3266"/>
                <a:gd name="T89" fmla="*/ 1025 h 2690"/>
                <a:gd name="T90" fmla="*/ 94 w 3266"/>
                <a:gd name="T91" fmla="*/ 912 h 2690"/>
                <a:gd name="T92" fmla="*/ 95 w 3266"/>
                <a:gd name="T93" fmla="*/ 460 h 2690"/>
                <a:gd name="T94" fmla="*/ 1128 w 3266"/>
                <a:gd name="T95" fmla="*/ 982 h 2690"/>
                <a:gd name="T96" fmla="*/ 1194 w 3266"/>
                <a:gd name="T97" fmla="*/ 1132 h 2690"/>
                <a:gd name="T98" fmla="*/ 1075 w 3266"/>
                <a:gd name="T99" fmla="*/ 1001 h 2690"/>
                <a:gd name="T100" fmla="*/ 952 w 3266"/>
                <a:gd name="T101" fmla="*/ 908 h 2690"/>
                <a:gd name="T102" fmla="*/ 700 w 3266"/>
                <a:gd name="T103" fmla="*/ 836 h 2690"/>
                <a:gd name="T104" fmla="*/ 612 w 3266"/>
                <a:gd name="T105" fmla="*/ 914 h 2690"/>
                <a:gd name="T106" fmla="*/ 592 w 3266"/>
                <a:gd name="T107" fmla="*/ 817 h 2690"/>
                <a:gd name="T108" fmla="*/ 430 w 3266"/>
                <a:gd name="T109" fmla="*/ 1044 h 2690"/>
                <a:gd name="T110" fmla="*/ 260 w 3266"/>
                <a:gd name="T111" fmla="*/ 1170 h 2690"/>
                <a:gd name="T112" fmla="*/ 275 w 3266"/>
                <a:gd name="T113" fmla="*/ 1145 h 2690"/>
                <a:gd name="T114" fmla="*/ 282 w 3266"/>
                <a:gd name="T115" fmla="*/ 965 h 2690"/>
                <a:gd name="T116" fmla="*/ 127 w 3266"/>
                <a:gd name="T117" fmla="*/ 840 h 2690"/>
                <a:gd name="T118" fmla="*/ 255 w 3266"/>
                <a:gd name="T119" fmla="*/ 661 h 2690"/>
                <a:gd name="T120" fmla="*/ 106 w 3266"/>
                <a:gd name="T121" fmla="*/ 453 h 2690"/>
                <a:gd name="T122" fmla="*/ 92 w 3266"/>
                <a:gd name="T123" fmla="*/ 237 h 2690"/>
                <a:gd name="T124" fmla="*/ 485 w 3266"/>
                <a:gd name="T125" fmla="*/ 52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6" h="2690">
                  <a:moveTo>
                    <a:pt x="432" y="2687"/>
                  </a:moveTo>
                  <a:lnTo>
                    <a:pt x="431" y="2689"/>
                  </a:lnTo>
                  <a:lnTo>
                    <a:pt x="429" y="2689"/>
                  </a:lnTo>
                  <a:lnTo>
                    <a:pt x="422" y="2685"/>
                  </a:lnTo>
                  <a:lnTo>
                    <a:pt x="421" y="2683"/>
                  </a:lnTo>
                  <a:lnTo>
                    <a:pt x="422" y="2675"/>
                  </a:lnTo>
                  <a:lnTo>
                    <a:pt x="420" y="2668"/>
                  </a:lnTo>
                  <a:lnTo>
                    <a:pt x="417" y="2662"/>
                  </a:lnTo>
                  <a:lnTo>
                    <a:pt x="419" y="2659"/>
                  </a:lnTo>
                  <a:lnTo>
                    <a:pt x="421" y="2658"/>
                  </a:lnTo>
                  <a:lnTo>
                    <a:pt x="424" y="2653"/>
                  </a:lnTo>
                  <a:lnTo>
                    <a:pt x="422" y="2648"/>
                  </a:lnTo>
                  <a:lnTo>
                    <a:pt x="423" y="2645"/>
                  </a:lnTo>
                  <a:lnTo>
                    <a:pt x="424" y="2645"/>
                  </a:lnTo>
                  <a:lnTo>
                    <a:pt x="431" y="2648"/>
                  </a:lnTo>
                  <a:lnTo>
                    <a:pt x="444" y="2654"/>
                  </a:lnTo>
                  <a:lnTo>
                    <a:pt x="448" y="2658"/>
                  </a:lnTo>
                  <a:lnTo>
                    <a:pt x="448" y="2662"/>
                  </a:lnTo>
                  <a:lnTo>
                    <a:pt x="451" y="2663"/>
                  </a:lnTo>
                  <a:lnTo>
                    <a:pt x="452" y="2666"/>
                  </a:lnTo>
                  <a:lnTo>
                    <a:pt x="456" y="2668"/>
                  </a:lnTo>
                  <a:lnTo>
                    <a:pt x="457" y="2670"/>
                  </a:lnTo>
                  <a:lnTo>
                    <a:pt x="455" y="2672"/>
                  </a:lnTo>
                  <a:lnTo>
                    <a:pt x="449" y="2677"/>
                  </a:lnTo>
                  <a:lnTo>
                    <a:pt x="440" y="2679"/>
                  </a:lnTo>
                  <a:lnTo>
                    <a:pt x="433" y="2684"/>
                  </a:lnTo>
                  <a:lnTo>
                    <a:pt x="432" y="2687"/>
                  </a:lnTo>
                  <a:close/>
                  <a:moveTo>
                    <a:pt x="391" y="2627"/>
                  </a:moveTo>
                  <a:lnTo>
                    <a:pt x="390" y="2629"/>
                  </a:lnTo>
                  <a:lnTo>
                    <a:pt x="387" y="2628"/>
                  </a:lnTo>
                  <a:lnTo>
                    <a:pt x="387" y="2626"/>
                  </a:lnTo>
                  <a:lnTo>
                    <a:pt x="385" y="2623"/>
                  </a:lnTo>
                  <a:lnTo>
                    <a:pt x="389" y="2622"/>
                  </a:lnTo>
                  <a:lnTo>
                    <a:pt x="390" y="2623"/>
                  </a:lnTo>
                  <a:lnTo>
                    <a:pt x="391" y="2624"/>
                  </a:lnTo>
                  <a:lnTo>
                    <a:pt x="393" y="2626"/>
                  </a:lnTo>
                  <a:lnTo>
                    <a:pt x="391" y="2627"/>
                  </a:lnTo>
                  <a:close/>
                  <a:moveTo>
                    <a:pt x="403" y="2622"/>
                  </a:moveTo>
                  <a:lnTo>
                    <a:pt x="404" y="2623"/>
                  </a:lnTo>
                  <a:lnTo>
                    <a:pt x="407" y="2622"/>
                  </a:lnTo>
                  <a:lnTo>
                    <a:pt x="410" y="2621"/>
                  </a:lnTo>
                  <a:lnTo>
                    <a:pt x="413" y="2624"/>
                  </a:lnTo>
                  <a:lnTo>
                    <a:pt x="415" y="2625"/>
                  </a:lnTo>
                  <a:lnTo>
                    <a:pt x="418" y="2627"/>
                  </a:lnTo>
                  <a:lnTo>
                    <a:pt x="419" y="2628"/>
                  </a:lnTo>
                  <a:lnTo>
                    <a:pt x="418" y="2629"/>
                  </a:lnTo>
                  <a:lnTo>
                    <a:pt x="415" y="2632"/>
                  </a:lnTo>
                  <a:lnTo>
                    <a:pt x="411" y="2632"/>
                  </a:lnTo>
                  <a:lnTo>
                    <a:pt x="408" y="2634"/>
                  </a:lnTo>
                  <a:lnTo>
                    <a:pt x="406" y="2633"/>
                  </a:lnTo>
                  <a:lnTo>
                    <a:pt x="404" y="2633"/>
                  </a:lnTo>
                  <a:lnTo>
                    <a:pt x="404" y="2630"/>
                  </a:lnTo>
                  <a:lnTo>
                    <a:pt x="403" y="2626"/>
                  </a:lnTo>
                  <a:lnTo>
                    <a:pt x="401" y="2627"/>
                  </a:lnTo>
                  <a:lnTo>
                    <a:pt x="399" y="2626"/>
                  </a:lnTo>
                  <a:lnTo>
                    <a:pt x="396" y="2623"/>
                  </a:lnTo>
                  <a:lnTo>
                    <a:pt x="396" y="2621"/>
                  </a:lnTo>
                  <a:lnTo>
                    <a:pt x="397" y="2619"/>
                  </a:lnTo>
                  <a:lnTo>
                    <a:pt x="400" y="2618"/>
                  </a:lnTo>
                  <a:lnTo>
                    <a:pt x="401" y="2620"/>
                  </a:lnTo>
                  <a:lnTo>
                    <a:pt x="403" y="2622"/>
                  </a:lnTo>
                  <a:close/>
                  <a:moveTo>
                    <a:pt x="380" y="2612"/>
                  </a:moveTo>
                  <a:lnTo>
                    <a:pt x="387" y="2614"/>
                  </a:lnTo>
                  <a:lnTo>
                    <a:pt x="388" y="2613"/>
                  </a:lnTo>
                  <a:lnTo>
                    <a:pt x="389" y="2614"/>
                  </a:lnTo>
                  <a:lnTo>
                    <a:pt x="395" y="2614"/>
                  </a:lnTo>
                  <a:lnTo>
                    <a:pt x="396" y="2615"/>
                  </a:lnTo>
                  <a:lnTo>
                    <a:pt x="395" y="2616"/>
                  </a:lnTo>
                  <a:lnTo>
                    <a:pt x="391" y="2618"/>
                  </a:lnTo>
                  <a:lnTo>
                    <a:pt x="386" y="2616"/>
                  </a:lnTo>
                  <a:lnTo>
                    <a:pt x="377" y="2616"/>
                  </a:lnTo>
                  <a:lnTo>
                    <a:pt x="377" y="2615"/>
                  </a:lnTo>
                  <a:lnTo>
                    <a:pt x="378" y="2614"/>
                  </a:lnTo>
                  <a:lnTo>
                    <a:pt x="379" y="2612"/>
                  </a:lnTo>
                  <a:lnTo>
                    <a:pt x="380" y="2612"/>
                  </a:lnTo>
                  <a:close/>
                  <a:moveTo>
                    <a:pt x="361" y="2604"/>
                  </a:moveTo>
                  <a:lnTo>
                    <a:pt x="362" y="2604"/>
                  </a:lnTo>
                  <a:lnTo>
                    <a:pt x="363" y="2604"/>
                  </a:lnTo>
                  <a:lnTo>
                    <a:pt x="364" y="2607"/>
                  </a:lnTo>
                  <a:lnTo>
                    <a:pt x="366" y="2609"/>
                  </a:lnTo>
                  <a:lnTo>
                    <a:pt x="366" y="2609"/>
                  </a:lnTo>
                  <a:lnTo>
                    <a:pt x="365" y="2610"/>
                  </a:lnTo>
                  <a:lnTo>
                    <a:pt x="361" y="2610"/>
                  </a:lnTo>
                  <a:lnTo>
                    <a:pt x="359" y="2610"/>
                  </a:lnTo>
                  <a:lnTo>
                    <a:pt x="358" y="2608"/>
                  </a:lnTo>
                  <a:lnTo>
                    <a:pt x="356" y="2609"/>
                  </a:lnTo>
                  <a:lnTo>
                    <a:pt x="355" y="2607"/>
                  </a:lnTo>
                  <a:lnTo>
                    <a:pt x="355" y="2607"/>
                  </a:lnTo>
                  <a:lnTo>
                    <a:pt x="354" y="2607"/>
                  </a:lnTo>
                  <a:lnTo>
                    <a:pt x="355" y="2609"/>
                  </a:lnTo>
                  <a:lnTo>
                    <a:pt x="352" y="2609"/>
                  </a:lnTo>
                  <a:lnTo>
                    <a:pt x="351" y="2609"/>
                  </a:lnTo>
                  <a:lnTo>
                    <a:pt x="350" y="2607"/>
                  </a:lnTo>
                  <a:lnTo>
                    <a:pt x="347" y="2603"/>
                  </a:lnTo>
                  <a:lnTo>
                    <a:pt x="347" y="2602"/>
                  </a:lnTo>
                  <a:lnTo>
                    <a:pt x="345" y="2600"/>
                  </a:lnTo>
                  <a:lnTo>
                    <a:pt x="350" y="2599"/>
                  </a:lnTo>
                  <a:lnTo>
                    <a:pt x="354" y="2596"/>
                  </a:lnTo>
                  <a:lnTo>
                    <a:pt x="355" y="2596"/>
                  </a:lnTo>
                  <a:lnTo>
                    <a:pt x="359" y="2601"/>
                  </a:lnTo>
                  <a:lnTo>
                    <a:pt x="359" y="2602"/>
                  </a:lnTo>
                  <a:lnTo>
                    <a:pt x="360" y="2604"/>
                  </a:lnTo>
                  <a:lnTo>
                    <a:pt x="361" y="2604"/>
                  </a:lnTo>
                  <a:close/>
                  <a:moveTo>
                    <a:pt x="285" y="2591"/>
                  </a:moveTo>
                  <a:lnTo>
                    <a:pt x="284" y="2593"/>
                  </a:lnTo>
                  <a:lnTo>
                    <a:pt x="283" y="2593"/>
                  </a:lnTo>
                  <a:lnTo>
                    <a:pt x="282" y="2591"/>
                  </a:lnTo>
                  <a:lnTo>
                    <a:pt x="283" y="2589"/>
                  </a:lnTo>
                  <a:lnTo>
                    <a:pt x="285" y="2588"/>
                  </a:lnTo>
                  <a:lnTo>
                    <a:pt x="287" y="2585"/>
                  </a:lnTo>
                  <a:lnTo>
                    <a:pt x="289" y="2585"/>
                  </a:lnTo>
                  <a:lnTo>
                    <a:pt x="288" y="2587"/>
                  </a:lnTo>
                  <a:lnTo>
                    <a:pt x="288" y="2589"/>
                  </a:lnTo>
                  <a:lnTo>
                    <a:pt x="286" y="2590"/>
                  </a:lnTo>
                  <a:lnTo>
                    <a:pt x="285" y="2591"/>
                  </a:lnTo>
                  <a:close/>
                  <a:moveTo>
                    <a:pt x="311" y="2588"/>
                  </a:moveTo>
                  <a:lnTo>
                    <a:pt x="308" y="2590"/>
                  </a:lnTo>
                  <a:lnTo>
                    <a:pt x="306" y="2589"/>
                  </a:lnTo>
                  <a:lnTo>
                    <a:pt x="303" y="2589"/>
                  </a:lnTo>
                  <a:lnTo>
                    <a:pt x="302" y="2587"/>
                  </a:lnTo>
                  <a:lnTo>
                    <a:pt x="298" y="2586"/>
                  </a:lnTo>
                  <a:lnTo>
                    <a:pt x="297" y="2584"/>
                  </a:lnTo>
                  <a:lnTo>
                    <a:pt x="299" y="2581"/>
                  </a:lnTo>
                  <a:lnTo>
                    <a:pt x="304" y="2578"/>
                  </a:lnTo>
                  <a:lnTo>
                    <a:pt x="311" y="2578"/>
                  </a:lnTo>
                  <a:lnTo>
                    <a:pt x="313" y="2580"/>
                  </a:lnTo>
                  <a:lnTo>
                    <a:pt x="313" y="2582"/>
                  </a:lnTo>
                  <a:lnTo>
                    <a:pt x="312" y="2584"/>
                  </a:lnTo>
                  <a:lnTo>
                    <a:pt x="311" y="2586"/>
                  </a:lnTo>
                  <a:lnTo>
                    <a:pt x="311" y="2588"/>
                  </a:lnTo>
                  <a:close/>
                  <a:moveTo>
                    <a:pt x="2791" y="2498"/>
                  </a:moveTo>
                  <a:lnTo>
                    <a:pt x="2791" y="2498"/>
                  </a:lnTo>
                  <a:lnTo>
                    <a:pt x="2791" y="2497"/>
                  </a:lnTo>
                  <a:lnTo>
                    <a:pt x="2792" y="2497"/>
                  </a:lnTo>
                  <a:lnTo>
                    <a:pt x="2793" y="2497"/>
                  </a:lnTo>
                  <a:lnTo>
                    <a:pt x="2793" y="2497"/>
                  </a:lnTo>
                  <a:lnTo>
                    <a:pt x="2791" y="2498"/>
                  </a:lnTo>
                  <a:close/>
                  <a:moveTo>
                    <a:pt x="2799" y="2495"/>
                  </a:moveTo>
                  <a:lnTo>
                    <a:pt x="2796" y="2496"/>
                  </a:lnTo>
                  <a:lnTo>
                    <a:pt x="2798" y="2495"/>
                  </a:lnTo>
                  <a:lnTo>
                    <a:pt x="2799" y="2492"/>
                  </a:lnTo>
                  <a:lnTo>
                    <a:pt x="2800" y="2494"/>
                  </a:lnTo>
                  <a:lnTo>
                    <a:pt x="2799" y="2495"/>
                  </a:lnTo>
                  <a:close/>
                  <a:moveTo>
                    <a:pt x="2806" y="2494"/>
                  </a:moveTo>
                  <a:lnTo>
                    <a:pt x="2805" y="2495"/>
                  </a:lnTo>
                  <a:lnTo>
                    <a:pt x="2805" y="2494"/>
                  </a:lnTo>
                  <a:lnTo>
                    <a:pt x="2805" y="2494"/>
                  </a:lnTo>
                  <a:lnTo>
                    <a:pt x="2803" y="2491"/>
                  </a:lnTo>
                  <a:lnTo>
                    <a:pt x="2803" y="2491"/>
                  </a:lnTo>
                  <a:lnTo>
                    <a:pt x="2806" y="2492"/>
                  </a:lnTo>
                  <a:lnTo>
                    <a:pt x="2807" y="2493"/>
                  </a:lnTo>
                  <a:lnTo>
                    <a:pt x="2806" y="2494"/>
                  </a:lnTo>
                  <a:close/>
                  <a:moveTo>
                    <a:pt x="2815" y="2492"/>
                  </a:moveTo>
                  <a:lnTo>
                    <a:pt x="2814" y="2492"/>
                  </a:lnTo>
                  <a:lnTo>
                    <a:pt x="2812" y="2492"/>
                  </a:lnTo>
                  <a:lnTo>
                    <a:pt x="2814" y="2491"/>
                  </a:lnTo>
                  <a:lnTo>
                    <a:pt x="2819" y="2490"/>
                  </a:lnTo>
                  <a:lnTo>
                    <a:pt x="2817" y="2491"/>
                  </a:lnTo>
                  <a:lnTo>
                    <a:pt x="2815" y="2492"/>
                  </a:lnTo>
                  <a:close/>
                  <a:moveTo>
                    <a:pt x="2822" y="2489"/>
                  </a:moveTo>
                  <a:lnTo>
                    <a:pt x="2821" y="2489"/>
                  </a:lnTo>
                  <a:lnTo>
                    <a:pt x="2822" y="2488"/>
                  </a:lnTo>
                  <a:lnTo>
                    <a:pt x="2823" y="2487"/>
                  </a:lnTo>
                  <a:lnTo>
                    <a:pt x="2824" y="2488"/>
                  </a:lnTo>
                  <a:lnTo>
                    <a:pt x="2823" y="2488"/>
                  </a:lnTo>
                  <a:lnTo>
                    <a:pt x="2822" y="2489"/>
                  </a:lnTo>
                  <a:close/>
                  <a:moveTo>
                    <a:pt x="2828" y="2485"/>
                  </a:moveTo>
                  <a:lnTo>
                    <a:pt x="2827" y="2485"/>
                  </a:lnTo>
                  <a:lnTo>
                    <a:pt x="2829" y="2484"/>
                  </a:lnTo>
                  <a:lnTo>
                    <a:pt x="2829" y="2484"/>
                  </a:lnTo>
                  <a:lnTo>
                    <a:pt x="2828" y="2485"/>
                  </a:lnTo>
                  <a:close/>
                  <a:moveTo>
                    <a:pt x="2836" y="2476"/>
                  </a:moveTo>
                  <a:lnTo>
                    <a:pt x="2830" y="2483"/>
                  </a:lnTo>
                  <a:lnTo>
                    <a:pt x="2830" y="2481"/>
                  </a:lnTo>
                  <a:lnTo>
                    <a:pt x="2833" y="2478"/>
                  </a:lnTo>
                  <a:lnTo>
                    <a:pt x="2834" y="2476"/>
                  </a:lnTo>
                  <a:lnTo>
                    <a:pt x="2835" y="2475"/>
                  </a:lnTo>
                  <a:lnTo>
                    <a:pt x="2837" y="2473"/>
                  </a:lnTo>
                  <a:lnTo>
                    <a:pt x="2837" y="2471"/>
                  </a:lnTo>
                  <a:lnTo>
                    <a:pt x="2840" y="2470"/>
                  </a:lnTo>
                  <a:lnTo>
                    <a:pt x="2840" y="2469"/>
                  </a:lnTo>
                  <a:lnTo>
                    <a:pt x="2836" y="2476"/>
                  </a:lnTo>
                  <a:close/>
                  <a:moveTo>
                    <a:pt x="2783" y="2431"/>
                  </a:moveTo>
                  <a:lnTo>
                    <a:pt x="2782" y="2431"/>
                  </a:lnTo>
                  <a:lnTo>
                    <a:pt x="2780" y="2431"/>
                  </a:lnTo>
                  <a:lnTo>
                    <a:pt x="2778" y="2429"/>
                  </a:lnTo>
                  <a:lnTo>
                    <a:pt x="2778" y="2427"/>
                  </a:lnTo>
                  <a:lnTo>
                    <a:pt x="2780" y="2429"/>
                  </a:lnTo>
                  <a:lnTo>
                    <a:pt x="2781" y="2430"/>
                  </a:lnTo>
                  <a:lnTo>
                    <a:pt x="2783" y="2431"/>
                  </a:lnTo>
                  <a:close/>
                  <a:moveTo>
                    <a:pt x="2782" y="2427"/>
                  </a:moveTo>
                  <a:lnTo>
                    <a:pt x="2782" y="2429"/>
                  </a:lnTo>
                  <a:lnTo>
                    <a:pt x="2780" y="2425"/>
                  </a:lnTo>
                  <a:lnTo>
                    <a:pt x="2779" y="2421"/>
                  </a:lnTo>
                  <a:lnTo>
                    <a:pt x="2781" y="2423"/>
                  </a:lnTo>
                  <a:lnTo>
                    <a:pt x="2782" y="2427"/>
                  </a:lnTo>
                  <a:close/>
                  <a:moveTo>
                    <a:pt x="2300" y="2441"/>
                  </a:moveTo>
                  <a:lnTo>
                    <a:pt x="2299" y="2442"/>
                  </a:lnTo>
                  <a:lnTo>
                    <a:pt x="2296" y="2435"/>
                  </a:lnTo>
                  <a:lnTo>
                    <a:pt x="2292" y="2417"/>
                  </a:lnTo>
                  <a:lnTo>
                    <a:pt x="2291" y="2407"/>
                  </a:lnTo>
                  <a:lnTo>
                    <a:pt x="2293" y="2404"/>
                  </a:lnTo>
                  <a:lnTo>
                    <a:pt x="2294" y="2418"/>
                  </a:lnTo>
                  <a:lnTo>
                    <a:pt x="2298" y="2436"/>
                  </a:lnTo>
                  <a:lnTo>
                    <a:pt x="2300" y="2441"/>
                  </a:lnTo>
                  <a:close/>
                  <a:moveTo>
                    <a:pt x="2294" y="2400"/>
                  </a:moveTo>
                  <a:lnTo>
                    <a:pt x="2293" y="2402"/>
                  </a:lnTo>
                  <a:lnTo>
                    <a:pt x="2293" y="2400"/>
                  </a:lnTo>
                  <a:lnTo>
                    <a:pt x="2295" y="2392"/>
                  </a:lnTo>
                  <a:lnTo>
                    <a:pt x="2301" y="2383"/>
                  </a:lnTo>
                  <a:lnTo>
                    <a:pt x="2303" y="2382"/>
                  </a:lnTo>
                  <a:lnTo>
                    <a:pt x="2297" y="2391"/>
                  </a:lnTo>
                  <a:lnTo>
                    <a:pt x="2294" y="2400"/>
                  </a:lnTo>
                  <a:close/>
                  <a:moveTo>
                    <a:pt x="2843" y="2401"/>
                  </a:moveTo>
                  <a:lnTo>
                    <a:pt x="2843" y="2404"/>
                  </a:lnTo>
                  <a:lnTo>
                    <a:pt x="2840" y="2397"/>
                  </a:lnTo>
                  <a:lnTo>
                    <a:pt x="2836" y="2388"/>
                  </a:lnTo>
                  <a:lnTo>
                    <a:pt x="2835" y="2380"/>
                  </a:lnTo>
                  <a:lnTo>
                    <a:pt x="2836" y="2382"/>
                  </a:lnTo>
                  <a:lnTo>
                    <a:pt x="2837" y="2387"/>
                  </a:lnTo>
                  <a:lnTo>
                    <a:pt x="2843" y="2401"/>
                  </a:lnTo>
                  <a:close/>
                  <a:moveTo>
                    <a:pt x="2304" y="2379"/>
                  </a:moveTo>
                  <a:lnTo>
                    <a:pt x="2304" y="2379"/>
                  </a:lnTo>
                  <a:lnTo>
                    <a:pt x="2305" y="2376"/>
                  </a:lnTo>
                  <a:lnTo>
                    <a:pt x="2306" y="2374"/>
                  </a:lnTo>
                  <a:lnTo>
                    <a:pt x="2308" y="2371"/>
                  </a:lnTo>
                  <a:lnTo>
                    <a:pt x="2309" y="2370"/>
                  </a:lnTo>
                  <a:lnTo>
                    <a:pt x="2310" y="2372"/>
                  </a:lnTo>
                  <a:lnTo>
                    <a:pt x="2308" y="2374"/>
                  </a:lnTo>
                  <a:lnTo>
                    <a:pt x="2304" y="2379"/>
                  </a:lnTo>
                  <a:close/>
                  <a:moveTo>
                    <a:pt x="2312" y="2369"/>
                  </a:moveTo>
                  <a:lnTo>
                    <a:pt x="2311" y="2369"/>
                  </a:lnTo>
                  <a:lnTo>
                    <a:pt x="2313" y="2368"/>
                  </a:lnTo>
                  <a:lnTo>
                    <a:pt x="2315" y="2367"/>
                  </a:lnTo>
                  <a:lnTo>
                    <a:pt x="2320" y="2363"/>
                  </a:lnTo>
                  <a:lnTo>
                    <a:pt x="2322" y="2363"/>
                  </a:lnTo>
                  <a:lnTo>
                    <a:pt x="2324" y="2361"/>
                  </a:lnTo>
                  <a:lnTo>
                    <a:pt x="2324" y="2361"/>
                  </a:lnTo>
                  <a:lnTo>
                    <a:pt x="2324" y="2363"/>
                  </a:lnTo>
                  <a:lnTo>
                    <a:pt x="2320" y="2365"/>
                  </a:lnTo>
                  <a:lnTo>
                    <a:pt x="2312" y="2369"/>
                  </a:lnTo>
                  <a:close/>
                  <a:moveTo>
                    <a:pt x="2367" y="2333"/>
                  </a:moveTo>
                  <a:lnTo>
                    <a:pt x="2366" y="2334"/>
                  </a:lnTo>
                  <a:lnTo>
                    <a:pt x="2373" y="2328"/>
                  </a:lnTo>
                  <a:lnTo>
                    <a:pt x="2374" y="2327"/>
                  </a:lnTo>
                  <a:lnTo>
                    <a:pt x="2377" y="2327"/>
                  </a:lnTo>
                  <a:lnTo>
                    <a:pt x="2373" y="2330"/>
                  </a:lnTo>
                  <a:lnTo>
                    <a:pt x="2367" y="2333"/>
                  </a:lnTo>
                  <a:close/>
                  <a:moveTo>
                    <a:pt x="2471" y="2321"/>
                  </a:moveTo>
                  <a:lnTo>
                    <a:pt x="2470" y="2321"/>
                  </a:lnTo>
                  <a:lnTo>
                    <a:pt x="2465" y="2318"/>
                  </a:lnTo>
                  <a:lnTo>
                    <a:pt x="2465" y="2317"/>
                  </a:lnTo>
                  <a:lnTo>
                    <a:pt x="2467" y="2316"/>
                  </a:lnTo>
                  <a:lnTo>
                    <a:pt x="2469" y="2316"/>
                  </a:lnTo>
                  <a:lnTo>
                    <a:pt x="2471" y="2317"/>
                  </a:lnTo>
                  <a:lnTo>
                    <a:pt x="2472" y="2317"/>
                  </a:lnTo>
                  <a:lnTo>
                    <a:pt x="2473" y="2318"/>
                  </a:lnTo>
                  <a:lnTo>
                    <a:pt x="2473" y="2319"/>
                  </a:lnTo>
                  <a:lnTo>
                    <a:pt x="2471" y="2321"/>
                  </a:lnTo>
                  <a:close/>
                  <a:moveTo>
                    <a:pt x="2692" y="2316"/>
                  </a:moveTo>
                  <a:lnTo>
                    <a:pt x="2688" y="2317"/>
                  </a:lnTo>
                  <a:lnTo>
                    <a:pt x="2685" y="2316"/>
                  </a:lnTo>
                  <a:lnTo>
                    <a:pt x="2687" y="2316"/>
                  </a:lnTo>
                  <a:lnTo>
                    <a:pt x="2688" y="2316"/>
                  </a:lnTo>
                  <a:lnTo>
                    <a:pt x="2693" y="2314"/>
                  </a:lnTo>
                  <a:lnTo>
                    <a:pt x="2695" y="2313"/>
                  </a:lnTo>
                  <a:lnTo>
                    <a:pt x="2697" y="2312"/>
                  </a:lnTo>
                  <a:lnTo>
                    <a:pt x="2692" y="2316"/>
                  </a:lnTo>
                  <a:close/>
                  <a:moveTo>
                    <a:pt x="2564" y="2313"/>
                  </a:moveTo>
                  <a:lnTo>
                    <a:pt x="2563" y="2315"/>
                  </a:lnTo>
                  <a:lnTo>
                    <a:pt x="2563" y="2314"/>
                  </a:lnTo>
                  <a:lnTo>
                    <a:pt x="2564" y="2312"/>
                  </a:lnTo>
                  <a:lnTo>
                    <a:pt x="2565" y="2311"/>
                  </a:lnTo>
                  <a:lnTo>
                    <a:pt x="2564" y="2313"/>
                  </a:lnTo>
                  <a:close/>
                  <a:moveTo>
                    <a:pt x="2566" y="2310"/>
                  </a:moveTo>
                  <a:lnTo>
                    <a:pt x="2566" y="2311"/>
                  </a:lnTo>
                  <a:lnTo>
                    <a:pt x="2566" y="2305"/>
                  </a:lnTo>
                  <a:lnTo>
                    <a:pt x="2565" y="2300"/>
                  </a:lnTo>
                  <a:lnTo>
                    <a:pt x="2566" y="2302"/>
                  </a:lnTo>
                  <a:lnTo>
                    <a:pt x="2567" y="2305"/>
                  </a:lnTo>
                  <a:lnTo>
                    <a:pt x="2566" y="2310"/>
                  </a:lnTo>
                  <a:close/>
                  <a:moveTo>
                    <a:pt x="2553" y="2299"/>
                  </a:moveTo>
                  <a:lnTo>
                    <a:pt x="2554" y="2301"/>
                  </a:lnTo>
                  <a:lnTo>
                    <a:pt x="2552" y="2300"/>
                  </a:lnTo>
                  <a:lnTo>
                    <a:pt x="2550" y="2300"/>
                  </a:lnTo>
                  <a:lnTo>
                    <a:pt x="2551" y="2299"/>
                  </a:lnTo>
                  <a:lnTo>
                    <a:pt x="2552" y="2298"/>
                  </a:lnTo>
                  <a:lnTo>
                    <a:pt x="2552" y="2298"/>
                  </a:lnTo>
                  <a:lnTo>
                    <a:pt x="2555" y="2296"/>
                  </a:lnTo>
                  <a:lnTo>
                    <a:pt x="2554" y="2298"/>
                  </a:lnTo>
                  <a:lnTo>
                    <a:pt x="2553" y="2299"/>
                  </a:lnTo>
                  <a:close/>
                  <a:moveTo>
                    <a:pt x="2575" y="2294"/>
                  </a:moveTo>
                  <a:lnTo>
                    <a:pt x="2574" y="2295"/>
                  </a:lnTo>
                  <a:lnTo>
                    <a:pt x="2572" y="2294"/>
                  </a:lnTo>
                  <a:lnTo>
                    <a:pt x="2570" y="2293"/>
                  </a:lnTo>
                  <a:lnTo>
                    <a:pt x="2570" y="2292"/>
                  </a:lnTo>
                  <a:lnTo>
                    <a:pt x="2574" y="2294"/>
                  </a:lnTo>
                  <a:lnTo>
                    <a:pt x="2575" y="2294"/>
                  </a:lnTo>
                  <a:close/>
                  <a:moveTo>
                    <a:pt x="2591" y="2293"/>
                  </a:moveTo>
                  <a:lnTo>
                    <a:pt x="2588" y="2294"/>
                  </a:lnTo>
                  <a:lnTo>
                    <a:pt x="2583" y="2294"/>
                  </a:lnTo>
                  <a:lnTo>
                    <a:pt x="2583" y="2294"/>
                  </a:lnTo>
                  <a:lnTo>
                    <a:pt x="2584" y="2293"/>
                  </a:lnTo>
                  <a:lnTo>
                    <a:pt x="2589" y="2292"/>
                  </a:lnTo>
                  <a:lnTo>
                    <a:pt x="2591" y="2293"/>
                  </a:lnTo>
                  <a:close/>
                  <a:moveTo>
                    <a:pt x="2803" y="2267"/>
                  </a:moveTo>
                  <a:lnTo>
                    <a:pt x="2802" y="2275"/>
                  </a:lnTo>
                  <a:lnTo>
                    <a:pt x="2801" y="2272"/>
                  </a:lnTo>
                  <a:lnTo>
                    <a:pt x="2801" y="2269"/>
                  </a:lnTo>
                  <a:lnTo>
                    <a:pt x="2802" y="2267"/>
                  </a:lnTo>
                  <a:lnTo>
                    <a:pt x="2803" y="2267"/>
                  </a:lnTo>
                  <a:close/>
                  <a:moveTo>
                    <a:pt x="1623" y="2197"/>
                  </a:moveTo>
                  <a:lnTo>
                    <a:pt x="1620" y="2197"/>
                  </a:lnTo>
                  <a:lnTo>
                    <a:pt x="1618" y="2196"/>
                  </a:lnTo>
                  <a:lnTo>
                    <a:pt x="1617" y="2193"/>
                  </a:lnTo>
                  <a:lnTo>
                    <a:pt x="1615" y="2190"/>
                  </a:lnTo>
                  <a:lnTo>
                    <a:pt x="1616" y="2189"/>
                  </a:lnTo>
                  <a:lnTo>
                    <a:pt x="1617" y="2192"/>
                  </a:lnTo>
                  <a:lnTo>
                    <a:pt x="1621" y="2196"/>
                  </a:lnTo>
                  <a:lnTo>
                    <a:pt x="1623" y="2197"/>
                  </a:lnTo>
                  <a:close/>
                  <a:moveTo>
                    <a:pt x="1588" y="2182"/>
                  </a:moveTo>
                  <a:lnTo>
                    <a:pt x="1586" y="2182"/>
                  </a:lnTo>
                  <a:lnTo>
                    <a:pt x="1584" y="2182"/>
                  </a:lnTo>
                  <a:lnTo>
                    <a:pt x="1583" y="2180"/>
                  </a:lnTo>
                  <a:lnTo>
                    <a:pt x="1585" y="2180"/>
                  </a:lnTo>
                  <a:lnTo>
                    <a:pt x="1586" y="2180"/>
                  </a:lnTo>
                  <a:lnTo>
                    <a:pt x="1587" y="2182"/>
                  </a:lnTo>
                  <a:lnTo>
                    <a:pt x="1588" y="2182"/>
                  </a:lnTo>
                  <a:close/>
                  <a:moveTo>
                    <a:pt x="1623" y="2176"/>
                  </a:moveTo>
                  <a:lnTo>
                    <a:pt x="1624" y="2179"/>
                  </a:lnTo>
                  <a:lnTo>
                    <a:pt x="1621" y="2178"/>
                  </a:lnTo>
                  <a:lnTo>
                    <a:pt x="1619" y="2178"/>
                  </a:lnTo>
                  <a:lnTo>
                    <a:pt x="1618" y="2177"/>
                  </a:lnTo>
                  <a:lnTo>
                    <a:pt x="1618" y="2174"/>
                  </a:lnTo>
                  <a:lnTo>
                    <a:pt x="1617" y="2174"/>
                  </a:lnTo>
                  <a:lnTo>
                    <a:pt x="1616" y="2174"/>
                  </a:lnTo>
                  <a:lnTo>
                    <a:pt x="1615" y="2174"/>
                  </a:lnTo>
                  <a:lnTo>
                    <a:pt x="1615" y="2172"/>
                  </a:lnTo>
                  <a:lnTo>
                    <a:pt x="1616" y="2172"/>
                  </a:lnTo>
                  <a:lnTo>
                    <a:pt x="1621" y="2174"/>
                  </a:lnTo>
                  <a:lnTo>
                    <a:pt x="1623" y="2176"/>
                  </a:lnTo>
                  <a:close/>
                  <a:moveTo>
                    <a:pt x="1568" y="2155"/>
                  </a:moveTo>
                  <a:lnTo>
                    <a:pt x="1566" y="2156"/>
                  </a:lnTo>
                  <a:lnTo>
                    <a:pt x="1565" y="2155"/>
                  </a:lnTo>
                  <a:lnTo>
                    <a:pt x="1561" y="2152"/>
                  </a:lnTo>
                  <a:lnTo>
                    <a:pt x="1567" y="2151"/>
                  </a:lnTo>
                  <a:lnTo>
                    <a:pt x="1570" y="2153"/>
                  </a:lnTo>
                  <a:lnTo>
                    <a:pt x="1570" y="2153"/>
                  </a:lnTo>
                  <a:lnTo>
                    <a:pt x="1568" y="2155"/>
                  </a:lnTo>
                  <a:close/>
                  <a:moveTo>
                    <a:pt x="1560" y="2151"/>
                  </a:moveTo>
                  <a:lnTo>
                    <a:pt x="1558" y="2151"/>
                  </a:lnTo>
                  <a:lnTo>
                    <a:pt x="1555" y="2151"/>
                  </a:lnTo>
                  <a:lnTo>
                    <a:pt x="1556" y="2150"/>
                  </a:lnTo>
                  <a:lnTo>
                    <a:pt x="1558" y="2149"/>
                  </a:lnTo>
                  <a:lnTo>
                    <a:pt x="1558" y="2150"/>
                  </a:lnTo>
                  <a:lnTo>
                    <a:pt x="1560" y="2151"/>
                  </a:lnTo>
                  <a:close/>
                  <a:moveTo>
                    <a:pt x="1573" y="2149"/>
                  </a:moveTo>
                  <a:lnTo>
                    <a:pt x="1580" y="2151"/>
                  </a:lnTo>
                  <a:lnTo>
                    <a:pt x="1583" y="2150"/>
                  </a:lnTo>
                  <a:lnTo>
                    <a:pt x="1584" y="2151"/>
                  </a:lnTo>
                  <a:lnTo>
                    <a:pt x="1583" y="2152"/>
                  </a:lnTo>
                  <a:lnTo>
                    <a:pt x="1575" y="2154"/>
                  </a:lnTo>
                  <a:lnTo>
                    <a:pt x="1573" y="2152"/>
                  </a:lnTo>
                  <a:lnTo>
                    <a:pt x="1573" y="2151"/>
                  </a:lnTo>
                  <a:lnTo>
                    <a:pt x="1572" y="2149"/>
                  </a:lnTo>
                  <a:lnTo>
                    <a:pt x="1573" y="2149"/>
                  </a:lnTo>
                  <a:close/>
                  <a:moveTo>
                    <a:pt x="2959" y="2127"/>
                  </a:moveTo>
                  <a:lnTo>
                    <a:pt x="2958" y="2127"/>
                  </a:lnTo>
                  <a:lnTo>
                    <a:pt x="2957" y="2127"/>
                  </a:lnTo>
                  <a:lnTo>
                    <a:pt x="2955" y="2125"/>
                  </a:lnTo>
                  <a:lnTo>
                    <a:pt x="2955" y="2125"/>
                  </a:lnTo>
                  <a:lnTo>
                    <a:pt x="2956" y="2125"/>
                  </a:lnTo>
                  <a:lnTo>
                    <a:pt x="2959" y="2127"/>
                  </a:lnTo>
                  <a:close/>
                  <a:moveTo>
                    <a:pt x="2960" y="2127"/>
                  </a:moveTo>
                  <a:lnTo>
                    <a:pt x="2960" y="2128"/>
                  </a:lnTo>
                  <a:lnTo>
                    <a:pt x="2962" y="2123"/>
                  </a:lnTo>
                  <a:lnTo>
                    <a:pt x="2968" y="2117"/>
                  </a:lnTo>
                  <a:lnTo>
                    <a:pt x="2970" y="2116"/>
                  </a:lnTo>
                  <a:lnTo>
                    <a:pt x="2965" y="2121"/>
                  </a:lnTo>
                  <a:lnTo>
                    <a:pt x="2960" y="2127"/>
                  </a:lnTo>
                  <a:close/>
                  <a:moveTo>
                    <a:pt x="2983" y="2106"/>
                  </a:moveTo>
                  <a:lnTo>
                    <a:pt x="2978" y="2109"/>
                  </a:lnTo>
                  <a:lnTo>
                    <a:pt x="2977" y="2109"/>
                  </a:lnTo>
                  <a:lnTo>
                    <a:pt x="2981" y="2107"/>
                  </a:lnTo>
                  <a:lnTo>
                    <a:pt x="2983" y="2106"/>
                  </a:lnTo>
                  <a:close/>
                  <a:moveTo>
                    <a:pt x="2991" y="2104"/>
                  </a:moveTo>
                  <a:lnTo>
                    <a:pt x="2987" y="2105"/>
                  </a:lnTo>
                  <a:lnTo>
                    <a:pt x="2986" y="2105"/>
                  </a:lnTo>
                  <a:lnTo>
                    <a:pt x="2991" y="2103"/>
                  </a:lnTo>
                  <a:lnTo>
                    <a:pt x="2993" y="2095"/>
                  </a:lnTo>
                  <a:lnTo>
                    <a:pt x="2993" y="2091"/>
                  </a:lnTo>
                  <a:lnTo>
                    <a:pt x="2992" y="2085"/>
                  </a:lnTo>
                  <a:lnTo>
                    <a:pt x="2992" y="2083"/>
                  </a:lnTo>
                  <a:lnTo>
                    <a:pt x="2993" y="2086"/>
                  </a:lnTo>
                  <a:lnTo>
                    <a:pt x="2994" y="2092"/>
                  </a:lnTo>
                  <a:lnTo>
                    <a:pt x="2994" y="2096"/>
                  </a:lnTo>
                  <a:lnTo>
                    <a:pt x="2992" y="2103"/>
                  </a:lnTo>
                  <a:lnTo>
                    <a:pt x="2991" y="2104"/>
                  </a:lnTo>
                  <a:close/>
                  <a:moveTo>
                    <a:pt x="2988" y="2080"/>
                  </a:moveTo>
                  <a:lnTo>
                    <a:pt x="2988" y="2081"/>
                  </a:lnTo>
                  <a:lnTo>
                    <a:pt x="2986" y="2076"/>
                  </a:lnTo>
                  <a:lnTo>
                    <a:pt x="2988" y="2078"/>
                  </a:lnTo>
                  <a:lnTo>
                    <a:pt x="2988" y="2079"/>
                  </a:lnTo>
                  <a:lnTo>
                    <a:pt x="2988" y="2080"/>
                  </a:lnTo>
                  <a:close/>
                  <a:moveTo>
                    <a:pt x="2998" y="1999"/>
                  </a:moveTo>
                  <a:lnTo>
                    <a:pt x="2996" y="2000"/>
                  </a:lnTo>
                  <a:lnTo>
                    <a:pt x="3001" y="1992"/>
                  </a:lnTo>
                  <a:lnTo>
                    <a:pt x="3004" y="1985"/>
                  </a:lnTo>
                  <a:lnTo>
                    <a:pt x="3005" y="1982"/>
                  </a:lnTo>
                  <a:lnTo>
                    <a:pt x="3004" y="1987"/>
                  </a:lnTo>
                  <a:lnTo>
                    <a:pt x="3002" y="1992"/>
                  </a:lnTo>
                  <a:lnTo>
                    <a:pt x="2998" y="1999"/>
                  </a:lnTo>
                  <a:close/>
                  <a:moveTo>
                    <a:pt x="3036" y="1926"/>
                  </a:moveTo>
                  <a:lnTo>
                    <a:pt x="3032" y="1932"/>
                  </a:lnTo>
                  <a:lnTo>
                    <a:pt x="3032" y="1931"/>
                  </a:lnTo>
                  <a:lnTo>
                    <a:pt x="3037" y="1923"/>
                  </a:lnTo>
                  <a:lnTo>
                    <a:pt x="3036" y="1926"/>
                  </a:lnTo>
                  <a:close/>
                  <a:moveTo>
                    <a:pt x="3034" y="1891"/>
                  </a:moveTo>
                  <a:lnTo>
                    <a:pt x="3033" y="1891"/>
                  </a:lnTo>
                  <a:lnTo>
                    <a:pt x="3034" y="1887"/>
                  </a:lnTo>
                  <a:lnTo>
                    <a:pt x="3037" y="1885"/>
                  </a:lnTo>
                  <a:lnTo>
                    <a:pt x="3038" y="1886"/>
                  </a:lnTo>
                  <a:lnTo>
                    <a:pt x="3038" y="1887"/>
                  </a:lnTo>
                  <a:lnTo>
                    <a:pt x="3038" y="1888"/>
                  </a:lnTo>
                  <a:lnTo>
                    <a:pt x="3036" y="1890"/>
                  </a:lnTo>
                  <a:lnTo>
                    <a:pt x="3034" y="1891"/>
                  </a:lnTo>
                  <a:close/>
                  <a:moveTo>
                    <a:pt x="3088" y="1872"/>
                  </a:moveTo>
                  <a:lnTo>
                    <a:pt x="3086" y="1874"/>
                  </a:lnTo>
                  <a:lnTo>
                    <a:pt x="3088" y="1875"/>
                  </a:lnTo>
                  <a:lnTo>
                    <a:pt x="3090" y="1873"/>
                  </a:lnTo>
                  <a:lnTo>
                    <a:pt x="3091" y="1872"/>
                  </a:lnTo>
                  <a:lnTo>
                    <a:pt x="3095" y="1870"/>
                  </a:lnTo>
                  <a:lnTo>
                    <a:pt x="3098" y="1868"/>
                  </a:lnTo>
                  <a:lnTo>
                    <a:pt x="3100" y="1868"/>
                  </a:lnTo>
                  <a:lnTo>
                    <a:pt x="3101" y="1870"/>
                  </a:lnTo>
                  <a:lnTo>
                    <a:pt x="3104" y="1869"/>
                  </a:lnTo>
                  <a:lnTo>
                    <a:pt x="3107" y="1868"/>
                  </a:lnTo>
                  <a:lnTo>
                    <a:pt x="3093" y="1875"/>
                  </a:lnTo>
                  <a:lnTo>
                    <a:pt x="3090" y="1876"/>
                  </a:lnTo>
                  <a:lnTo>
                    <a:pt x="3087" y="1878"/>
                  </a:lnTo>
                  <a:lnTo>
                    <a:pt x="3083" y="1880"/>
                  </a:lnTo>
                  <a:lnTo>
                    <a:pt x="3080" y="1880"/>
                  </a:lnTo>
                  <a:lnTo>
                    <a:pt x="3066" y="1885"/>
                  </a:lnTo>
                  <a:lnTo>
                    <a:pt x="3065" y="1886"/>
                  </a:lnTo>
                  <a:lnTo>
                    <a:pt x="3064" y="1885"/>
                  </a:lnTo>
                  <a:lnTo>
                    <a:pt x="3053" y="1888"/>
                  </a:lnTo>
                  <a:lnTo>
                    <a:pt x="3048" y="1888"/>
                  </a:lnTo>
                  <a:lnTo>
                    <a:pt x="3044" y="1889"/>
                  </a:lnTo>
                  <a:lnTo>
                    <a:pt x="3047" y="1887"/>
                  </a:lnTo>
                  <a:lnTo>
                    <a:pt x="3047" y="1886"/>
                  </a:lnTo>
                  <a:lnTo>
                    <a:pt x="3046" y="1885"/>
                  </a:lnTo>
                  <a:lnTo>
                    <a:pt x="3044" y="1886"/>
                  </a:lnTo>
                  <a:lnTo>
                    <a:pt x="3043" y="1888"/>
                  </a:lnTo>
                  <a:lnTo>
                    <a:pt x="3040" y="1888"/>
                  </a:lnTo>
                  <a:lnTo>
                    <a:pt x="3040" y="1886"/>
                  </a:lnTo>
                  <a:lnTo>
                    <a:pt x="3040" y="1884"/>
                  </a:lnTo>
                  <a:lnTo>
                    <a:pt x="3041" y="1883"/>
                  </a:lnTo>
                  <a:lnTo>
                    <a:pt x="3044" y="1880"/>
                  </a:lnTo>
                  <a:lnTo>
                    <a:pt x="3048" y="1878"/>
                  </a:lnTo>
                  <a:lnTo>
                    <a:pt x="3050" y="1877"/>
                  </a:lnTo>
                  <a:lnTo>
                    <a:pt x="3052" y="1878"/>
                  </a:lnTo>
                  <a:lnTo>
                    <a:pt x="3052" y="1876"/>
                  </a:lnTo>
                  <a:lnTo>
                    <a:pt x="3053" y="1875"/>
                  </a:lnTo>
                  <a:lnTo>
                    <a:pt x="3054" y="1874"/>
                  </a:lnTo>
                  <a:lnTo>
                    <a:pt x="3057" y="1874"/>
                  </a:lnTo>
                  <a:lnTo>
                    <a:pt x="3059" y="1874"/>
                  </a:lnTo>
                  <a:lnTo>
                    <a:pt x="3059" y="1873"/>
                  </a:lnTo>
                  <a:lnTo>
                    <a:pt x="3060" y="1873"/>
                  </a:lnTo>
                  <a:lnTo>
                    <a:pt x="3064" y="1874"/>
                  </a:lnTo>
                  <a:lnTo>
                    <a:pt x="3066" y="1873"/>
                  </a:lnTo>
                  <a:lnTo>
                    <a:pt x="3069" y="1873"/>
                  </a:lnTo>
                  <a:lnTo>
                    <a:pt x="3071" y="1872"/>
                  </a:lnTo>
                  <a:lnTo>
                    <a:pt x="3078" y="1872"/>
                  </a:lnTo>
                  <a:lnTo>
                    <a:pt x="3084" y="1871"/>
                  </a:lnTo>
                  <a:lnTo>
                    <a:pt x="3087" y="1870"/>
                  </a:lnTo>
                  <a:lnTo>
                    <a:pt x="3092" y="1866"/>
                  </a:lnTo>
                  <a:lnTo>
                    <a:pt x="3096" y="1864"/>
                  </a:lnTo>
                  <a:lnTo>
                    <a:pt x="3091" y="1869"/>
                  </a:lnTo>
                  <a:lnTo>
                    <a:pt x="3088" y="1872"/>
                  </a:lnTo>
                  <a:close/>
                  <a:moveTo>
                    <a:pt x="3169" y="1860"/>
                  </a:moveTo>
                  <a:lnTo>
                    <a:pt x="3167" y="1860"/>
                  </a:lnTo>
                  <a:lnTo>
                    <a:pt x="3161" y="1859"/>
                  </a:lnTo>
                  <a:lnTo>
                    <a:pt x="3166" y="1857"/>
                  </a:lnTo>
                  <a:lnTo>
                    <a:pt x="3166" y="1857"/>
                  </a:lnTo>
                  <a:lnTo>
                    <a:pt x="3167" y="1855"/>
                  </a:lnTo>
                  <a:lnTo>
                    <a:pt x="3167" y="1854"/>
                  </a:lnTo>
                  <a:lnTo>
                    <a:pt x="3169" y="1858"/>
                  </a:lnTo>
                  <a:lnTo>
                    <a:pt x="3169" y="1860"/>
                  </a:lnTo>
                  <a:close/>
                  <a:moveTo>
                    <a:pt x="3152" y="1855"/>
                  </a:moveTo>
                  <a:lnTo>
                    <a:pt x="3143" y="1857"/>
                  </a:lnTo>
                  <a:lnTo>
                    <a:pt x="3142" y="1856"/>
                  </a:lnTo>
                  <a:lnTo>
                    <a:pt x="3144" y="1855"/>
                  </a:lnTo>
                  <a:lnTo>
                    <a:pt x="3146" y="1852"/>
                  </a:lnTo>
                  <a:lnTo>
                    <a:pt x="3148" y="1851"/>
                  </a:lnTo>
                  <a:lnTo>
                    <a:pt x="3151" y="1853"/>
                  </a:lnTo>
                  <a:lnTo>
                    <a:pt x="3152" y="1855"/>
                  </a:lnTo>
                  <a:close/>
                  <a:moveTo>
                    <a:pt x="3124" y="1850"/>
                  </a:moveTo>
                  <a:lnTo>
                    <a:pt x="3124" y="1851"/>
                  </a:lnTo>
                  <a:lnTo>
                    <a:pt x="3123" y="1849"/>
                  </a:lnTo>
                  <a:lnTo>
                    <a:pt x="3124" y="1847"/>
                  </a:lnTo>
                  <a:lnTo>
                    <a:pt x="3124" y="1847"/>
                  </a:lnTo>
                  <a:lnTo>
                    <a:pt x="3125" y="1848"/>
                  </a:lnTo>
                  <a:lnTo>
                    <a:pt x="3124" y="1850"/>
                  </a:lnTo>
                  <a:close/>
                  <a:moveTo>
                    <a:pt x="3129" y="1850"/>
                  </a:moveTo>
                  <a:lnTo>
                    <a:pt x="3127" y="1851"/>
                  </a:lnTo>
                  <a:lnTo>
                    <a:pt x="3125" y="1851"/>
                  </a:lnTo>
                  <a:lnTo>
                    <a:pt x="3127" y="1850"/>
                  </a:lnTo>
                  <a:lnTo>
                    <a:pt x="3127" y="1847"/>
                  </a:lnTo>
                  <a:lnTo>
                    <a:pt x="3128" y="1845"/>
                  </a:lnTo>
                  <a:lnTo>
                    <a:pt x="3128" y="1844"/>
                  </a:lnTo>
                  <a:lnTo>
                    <a:pt x="3129" y="1843"/>
                  </a:lnTo>
                  <a:lnTo>
                    <a:pt x="3129" y="1850"/>
                  </a:lnTo>
                  <a:close/>
                  <a:moveTo>
                    <a:pt x="2883" y="1784"/>
                  </a:moveTo>
                  <a:lnTo>
                    <a:pt x="2882" y="1786"/>
                  </a:lnTo>
                  <a:lnTo>
                    <a:pt x="2881" y="1786"/>
                  </a:lnTo>
                  <a:lnTo>
                    <a:pt x="2880" y="1785"/>
                  </a:lnTo>
                  <a:lnTo>
                    <a:pt x="2880" y="1784"/>
                  </a:lnTo>
                  <a:lnTo>
                    <a:pt x="2880" y="1783"/>
                  </a:lnTo>
                  <a:lnTo>
                    <a:pt x="2881" y="1782"/>
                  </a:lnTo>
                  <a:lnTo>
                    <a:pt x="2883" y="1783"/>
                  </a:lnTo>
                  <a:lnTo>
                    <a:pt x="2883" y="1783"/>
                  </a:lnTo>
                  <a:lnTo>
                    <a:pt x="2883" y="1784"/>
                  </a:lnTo>
                  <a:close/>
                  <a:moveTo>
                    <a:pt x="2968" y="1741"/>
                  </a:moveTo>
                  <a:lnTo>
                    <a:pt x="2967" y="1742"/>
                  </a:lnTo>
                  <a:lnTo>
                    <a:pt x="2967" y="1741"/>
                  </a:lnTo>
                  <a:lnTo>
                    <a:pt x="2968" y="1740"/>
                  </a:lnTo>
                  <a:lnTo>
                    <a:pt x="2969" y="1740"/>
                  </a:lnTo>
                  <a:lnTo>
                    <a:pt x="2969" y="1740"/>
                  </a:lnTo>
                  <a:lnTo>
                    <a:pt x="2968" y="1741"/>
                  </a:lnTo>
                  <a:close/>
                  <a:moveTo>
                    <a:pt x="3212" y="1732"/>
                  </a:moveTo>
                  <a:lnTo>
                    <a:pt x="3211" y="1734"/>
                  </a:lnTo>
                  <a:lnTo>
                    <a:pt x="3210" y="1733"/>
                  </a:lnTo>
                  <a:lnTo>
                    <a:pt x="3210" y="1731"/>
                  </a:lnTo>
                  <a:lnTo>
                    <a:pt x="3210" y="1730"/>
                  </a:lnTo>
                  <a:lnTo>
                    <a:pt x="3211" y="1730"/>
                  </a:lnTo>
                  <a:lnTo>
                    <a:pt x="3211" y="1730"/>
                  </a:lnTo>
                  <a:lnTo>
                    <a:pt x="3212" y="1732"/>
                  </a:lnTo>
                  <a:close/>
                  <a:moveTo>
                    <a:pt x="2973" y="1729"/>
                  </a:moveTo>
                  <a:lnTo>
                    <a:pt x="2972" y="1729"/>
                  </a:lnTo>
                  <a:lnTo>
                    <a:pt x="2972" y="1729"/>
                  </a:lnTo>
                  <a:lnTo>
                    <a:pt x="2972" y="1728"/>
                  </a:lnTo>
                  <a:lnTo>
                    <a:pt x="2973" y="1727"/>
                  </a:lnTo>
                  <a:lnTo>
                    <a:pt x="2974" y="1727"/>
                  </a:lnTo>
                  <a:lnTo>
                    <a:pt x="2974" y="1728"/>
                  </a:lnTo>
                  <a:lnTo>
                    <a:pt x="2973" y="1729"/>
                  </a:lnTo>
                  <a:close/>
                  <a:moveTo>
                    <a:pt x="3226" y="1726"/>
                  </a:moveTo>
                  <a:lnTo>
                    <a:pt x="3224" y="1727"/>
                  </a:lnTo>
                  <a:lnTo>
                    <a:pt x="3222" y="1727"/>
                  </a:lnTo>
                  <a:lnTo>
                    <a:pt x="3222" y="1729"/>
                  </a:lnTo>
                  <a:lnTo>
                    <a:pt x="3222" y="1730"/>
                  </a:lnTo>
                  <a:lnTo>
                    <a:pt x="3220" y="1729"/>
                  </a:lnTo>
                  <a:lnTo>
                    <a:pt x="3219" y="1728"/>
                  </a:lnTo>
                  <a:lnTo>
                    <a:pt x="3219" y="1725"/>
                  </a:lnTo>
                  <a:lnTo>
                    <a:pt x="3221" y="1722"/>
                  </a:lnTo>
                  <a:lnTo>
                    <a:pt x="3222" y="1721"/>
                  </a:lnTo>
                  <a:lnTo>
                    <a:pt x="3225" y="1722"/>
                  </a:lnTo>
                  <a:lnTo>
                    <a:pt x="3226" y="1725"/>
                  </a:lnTo>
                  <a:lnTo>
                    <a:pt x="3226" y="1726"/>
                  </a:lnTo>
                  <a:close/>
                  <a:moveTo>
                    <a:pt x="2657" y="1692"/>
                  </a:moveTo>
                  <a:lnTo>
                    <a:pt x="2657" y="1693"/>
                  </a:lnTo>
                  <a:lnTo>
                    <a:pt x="2656" y="1693"/>
                  </a:lnTo>
                  <a:lnTo>
                    <a:pt x="2656" y="1692"/>
                  </a:lnTo>
                  <a:lnTo>
                    <a:pt x="2655" y="1690"/>
                  </a:lnTo>
                  <a:lnTo>
                    <a:pt x="2655" y="1689"/>
                  </a:lnTo>
                  <a:lnTo>
                    <a:pt x="2657" y="1689"/>
                  </a:lnTo>
                  <a:lnTo>
                    <a:pt x="2657" y="1690"/>
                  </a:lnTo>
                  <a:lnTo>
                    <a:pt x="2657" y="1692"/>
                  </a:lnTo>
                  <a:close/>
                  <a:moveTo>
                    <a:pt x="2625" y="1686"/>
                  </a:moveTo>
                  <a:lnTo>
                    <a:pt x="2624" y="1686"/>
                  </a:lnTo>
                  <a:lnTo>
                    <a:pt x="2623" y="1686"/>
                  </a:lnTo>
                  <a:lnTo>
                    <a:pt x="2623" y="1686"/>
                  </a:lnTo>
                  <a:lnTo>
                    <a:pt x="2623" y="1689"/>
                  </a:lnTo>
                  <a:lnTo>
                    <a:pt x="2623" y="1689"/>
                  </a:lnTo>
                  <a:lnTo>
                    <a:pt x="2622" y="1689"/>
                  </a:lnTo>
                  <a:lnTo>
                    <a:pt x="2622" y="1690"/>
                  </a:lnTo>
                  <a:lnTo>
                    <a:pt x="2623" y="1690"/>
                  </a:lnTo>
                  <a:lnTo>
                    <a:pt x="2623" y="1692"/>
                  </a:lnTo>
                  <a:lnTo>
                    <a:pt x="2623" y="1693"/>
                  </a:lnTo>
                  <a:lnTo>
                    <a:pt x="2622" y="1694"/>
                  </a:lnTo>
                  <a:lnTo>
                    <a:pt x="2621" y="1694"/>
                  </a:lnTo>
                  <a:lnTo>
                    <a:pt x="2620" y="1695"/>
                  </a:lnTo>
                  <a:lnTo>
                    <a:pt x="2619" y="1697"/>
                  </a:lnTo>
                  <a:lnTo>
                    <a:pt x="2619" y="1699"/>
                  </a:lnTo>
                  <a:lnTo>
                    <a:pt x="2619" y="1699"/>
                  </a:lnTo>
                  <a:lnTo>
                    <a:pt x="2619" y="1700"/>
                  </a:lnTo>
                  <a:lnTo>
                    <a:pt x="2616" y="1704"/>
                  </a:lnTo>
                  <a:lnTo>
                    <a:pt x="2615" y="1704"/>
                  </a:lnTo>
                  <a:lnTo>
                    <a:pt x="2613" y="1703"/>
                  </a:lnTo>
                  <a:lnTo>
                    <a:pt x="2613" y="1703"/>
                  </a:lnTo>
                  <a:lnTo>
                    <a:pt x="2612" y="1701"/>
                  </a:lnTo>
                  <a:lnTo>
                    <a:pt x="2612" y="1700"/>
                  </a:lnTo>
                  <a:lnTo>
                    <a:pt x="2612" y="1699"/>
                  </a:lnTo>
                  <a:lnTo>
                    <a:pt x="2615" y="1695"/>
                  </a:lnTo>
                  <a:lnTo>
                    <a:pt x="2616" y="1693"/>
                  </a:lnTo>
                  <a:lnTo>
                    <a:pt x="2616" y="1690"/>
                  </a:lnTo>
                  <a:lnTo>
                    <a:pt x="2618" y="1689"/>
                  </a:lnTo>
                  <a:lnTo>
                    <a:pt x="2619" y="1688"/>
                  </a:lnTo>
                  <a:lnTo>
                    <a:pt x="2621" y="1686"/>
                  </a:lnTo>
                  <a:lnTo>
                    <a:pt x="2622" y="1684"/>
                  </a:lnTo>
                  <a:lnTo>
                    <a:pt x="2623" y="1683"/>
                  </a:lnTo>
                  <a:lnTo>
                    <a:pt x="2624" y="1683"/>
                  </a:lnTo>
                  <a:lnTo>
                    <a:pt x="2625" y="1684"/>
                  </a:lnTo>
                  <a:lnTo>
                    <a:pt x="2625" y="1686"/>
                  </a:lnTo>
                  <a:close/>
                  <a:moveTo>
                    <a:pt x="2629" y="1681"/>
                  </a:moveTo>
                  <a:lnTo>
                    <a:pt x="2628" y="1681"/>
                  </a:lnTo>
                  <a:lnTo>
                    <a:pt x="2626" y="1681"/>
                  </a:lnTo>
                  <a:lnTo>
                    <a:pt x="2625" y="1680"/>
                  </a:lnTo>
                  <a:lnTo>
                    <a:pt x="2627" y="1677"/>
                  </a:lnTo>
                  <a:lnTo>
                    <a:pt x="2627" y="1678"/>
                  </a:lnTo>
                  <a:lnTo>
                    <a:pt x="2629" y="1678"/>
                  </a:lnTo>
                  <a:lnTo>
                    <a:pt x="2629" y="1678"/>
                  </a:lnTo>
                  <a:lnTo>
                    <a:pt x="2629" y="1678"/>
                  </a:lnTo>
                  <a:lnTo>
                    <a:pt x="2629" y="1681"/>
                  </a:lnTo>
                  <a:close/>
                  <a:moveTo>
                    <a:pt x="2671" y="1669"/>
                  </a:moveTo>
                  <a:lnTo>
                    <a:pt x="2670" y="1669"/>
                  </a:lnTo>
                  <a:lnTo>
                    <a:pt x="2669" y="1669"/>
                  </a:lnTo>
                  <a:lnTo>
                    <a:pt x="2669" y="1667"/>
                  </a:lnTo>
                  <a:lnTo>
                    <a:pt x="2670" y="1663"/>
                  </a:lnTo>
                  <a:lnTo>
                    <a:pt x="2671" y="1661"/>
                  </a:lnTo>
                  <a:lnTo>
                    <a:pt x="2673" y="1662"/>
                  </a:lnTo>
                  <a:lnTo>
                    <a:pt x="2673" y="1662"/>
                  </a:lnTo>
                  <a:lnTo>
                    <a:pt x="2673" y="1666"/>
                  </a:lnTo>
                  <a:lnTo>
                    <a:pt x="2673" y="1668"/>
                  </a:lnTo>
                  <a:lnTo>
                    <a:pt x="2671" y="1669"/>
                  </a:lnTo>
                  <a:close/>
                  <a:moveTo>
                    <a:pt x="2703" y="1660"/>
                  </a:moveTo>
                  <a:lnTo>
                    <a:pt x="2707" y="1660"/>
                  </a:lnTo>
                  <a:lnTo>
                    <a:pt x="2708" y="1660"/>
                  </a:lnTo>
                  <a:lnTo>
                    <a:pt x="2709" y="1661"/>
                  </a:lnTo>
                  <a:lnTo>
                    <a:pt x="2709" y="1662"/>
                  </a:lnTo>
                  <a:lnTo>
                    <a:pt x="2708" y="1662"/>
                  </a:lnTo>
                  <a:lnTo>
                    <a:pt x="2708" y="1663"/>
                  </a:lnTo>
                  <a:lnTo>
                    <a:pt x="2706" y="1663"/>
                  </a:lnTo>
                  <a:lnTo>
                    <a:pt x="2705" y="1662"/>
                  </a:lnTo>
                  <a:lnTo>
                    <a:pt x="2703" y="1660"/>
                  </a:lnTo>
                  <a:close/>
                  <a:moveTo>
                    <a:pt x="2736" y="1650"/>
                  </a:moveTo>
                  <a:lnTo>
                    <a:pt x="2737" y="1651"/>
                  </a:lnTo>
                  <a:lnTo>
                    <a:pt x="2736" y="1653"/>
                  </a:lnTo>
                  <a:lnTo>
                    <a:pt x="2734" y="1654"/>
                  </a:lnTo>
                  <a:lnTo>
                    <a:pt x="2730" y="1653"/>
                  </a:lnTo>
                  <a:lnTo>
                    <a:pt x="2726" y="1653"/>
                  </a:lnTo>
                  <a:lnTo>
                    <a:pt x="2725" y="1652"/>
                  </a:lnTo>
                  <a:lnTo>
                    <a:pt x="2725" y="1651"/>
                  </a:lnTo>
                  <a:lnTo>
                    <a:pt x="2725" y="1650"/>
                  </a:lnTo>
                  <a:lnTo>
                    <a:pt x="2725" y="1650"/>
                  </a:lnTo>
                  <a:lnTo>
                    <a:pt x="2726" y="1651"/>
                  </a:lnTo>
                  <a:lnTo>
                    <a:pt x="2728" y="1650"/>
                  </a:lnTo>
                  <a:lnTo>
                    <a:pt x="2730" y="1649"/>
                  </a:lnTo>
                  <a:lnTo>
                    <a:pt x="2731" y="1648"/>
                  </a:lnTo>
                  <a:lnTo>
                    <a:pt x="2731" y="1648"/>
                  </a:lnTo>
                  <a:lnTo>
                    <a:pt x="2730" y="1647"/>
                  </a:lnTo>
                  <a:lnTo>
                    <a:pt x="2731" y="1646"/>
                  </a:lnTo>
                  <a:lnTo>
                    <a:pt x="2733" y="1647"/>
                  </a:lnTo>
                  <a:lnTo>
                    <a:pt x="2734" y="1647"/>
                  </a:lnTo>
                  <a:lnTo>
                    <a:pt x="2736" y="1650"/>
                  </a:lnTo>
                  <a:close/>
                  <a:moveTo>
                    <a:pt x="2717" y="1640"/>
                  </a:moveTo>
                  <a:lnTo>
                    <a:pt x="2716" y="1640"/>
                  </a:lnTo>
                  <a:lnTo>
                    <a:pt x="2715" y="1638"/>
                  </a:lnTo>
                  <a:lnTo>
                    <a:pt x="2714" y="1637"/>
                  </a:lnTo>
                  <a:lnTo>
                    <a:pt x="2715" y="1636"/>
                  </a:lnTo>
                  <a:lnTo>
                    <a:pt x="2715" y="1636"/>
                  </a:lnTo>
                  <a:lnTo>
                    <a:pt x="2716" y="1637"/>
                  </a:lnTo>
                  <a:lnTo>
                    <a:pt x="2717" y="1638"/>
                  </a:lnTo>
                  <a:lnTo>
                    <a:pt x="2717" y="1639"/>
                  </a:lnTo>
                  <a:lnTo>
                    <a:pt x="2717" y="1640"/>
                  </a:lnTo>
                  <a:close/>
                  <a:moveTo>
                    <a:pt x="2717" y="1634"/>
                  </a:moveTo>
                  <a:lnTo>
                    <a:pt x="2717" y="1636"/>
                  </a:lnTo>
                  <a:lnTo>
                    <a:pt x="2715" y="1635"/>
                  </a:lnTo>
                  <a:lnTo>
                    <a:pt x="2715" y="1634"/>
                  </a:lnTo>
                  <a:lnTo>
                    <a:pt x="2714" y="1633"/>
                  </a:lnTo>
                  <a:lnTo>
                    <a:pt x="2713" y="1631"/>
                  </a:lnTo>
                  <a:lnTo>
                    <a:pt x="2712" y="1628"/>
                  </a:lnTo>
                  <a:lnTo>
                    <a:pt x="2714" y="1626"/>
                  </a:lnTo>
                  <a:lnTo>
                    <a:pt x="2715" y="1626"/>
                  </a:lnTo>
                  <a:lnTo>
                    <a:pt x="2716" y="1626"/>
                  </a:lnTo>
                  <a:lnTo>
                    <a:pt x="2716" y="1627"/>
                  </a:lnTo>
                  <a:lnTo>
                    <a:pt x="2715" y="1630"/>
                  </a:lnTo>
                  <a:lnTo>
                    <a:pt x="2715" y="1632"/>
                  </a:lnTo>
                  <a:lnTo>
                    <a:pt x="2717" y="1634"/>
                  </a:lnTo>
                  <a:close/>
                  <a:moveTo>
                    <a:pt x="2506" y="1615"/>
                  </a:moveTo>
                  <a:lnTo>
                    <a:pt x="2504" y="1615"/>
                  </a:lnTo>
                  <a:lnTo>
                    <a:pt x="2503" y="1615"/>
                  </a:lnTo>
                  <a:lnTo>
                    <a:pt x="2504" y="1614"/>
                  </a:lnTo>
                  <a:lnTo>
                    <a:pt x="2504" y="1614"/>
                  </a:lnTo>
                  <a:lnTo>
                    <a:pt x="2509" y="1610"/>
                  </a:lnTo>
                  <a:lnTo>
                    <a:pt x="2510" y="1611"/>
                  </a:lnTo>
                  <a:lnTo>
                    <a:pt x="2510" y="1612"/>
                  </a:lnTo>
                  <a:lnTo>
                    <a:pt x="2508" y="1613"/>
                  </a:lnTo>
                  <a:lnTo>
                    <a:pt x="2507" y="1614"/>
                  </a:lnTo>
                  <a:lnTo>
                    <a:pt x="2507" y="1614"/>
                  </a:lnTo>
                  <a:lnTo>
                    <a:pt x="2506" y="1615"/>
                  </a:lnTo>
                  <a:close/>
                  <a:moveTo>
                    <a:pt x="2511" y="1609"/>
                  </a:moveTo>
                  <a:lnTo>
                    <a:pt x="2510" y="1609"/>
                  </a:lnTo>
                  <a:lnTo>
                    <a:pt x="2508" y="1608"/>
                  </a:lnTo>
                  <a:lnTo>
                    <a:pt x="2508" y="1608"/>
                  </a:lnTo>
                  <a:lnTo>
                    <a:pt x="2510" y="1607"/>
                  </a:lnTo>
                  <a:lnTo>
                    <a:pt x="2511" y="1606"/>
                  </a:lnTo>
                  <a:lnTo>
                    <a:pt x="2512" y="1607"/>
                  </a:lnTo>
                  <a:lnTo>
                    <a:pt x="2511" y="1609"/>
                  </a:lnTo>
                  <a:close/>
                  <a:moveTo>
                    <a:pt x="2506" y="1608"/>
                  </a:moveTo>
                  <a:lnTo>
                    <a:pt x="2506" y="1609"/>
                  </a:lnTo>
                  <a:lnTo>
                    <a:pt x="2504" y="1608"/>
                  </a:lnTo>
                  <a:lnTo>
                    <a:pt x="2504" y="1607"/>
                  </a:lnTo>
                  <a:lnTo>
                    <a:pt x="2504" y="1606"/>
                  </a:lnTo>
                  <a:lnTo>
                    <a:pt x="2505" y="1606"/>
                  </a:lnTo>
                  <a:lnTo>
                    <a:pt x="2506" y="1608"/>
                  </a:lnTo>
                  <a:close/>
                  <a:moveTo>
                    <a:pt x="2515" y="1604"/>
                  </a:moveTo>
                  <a:lnTo>
                    <a:pt x="2514" y="1604"/>
                  </a:lnTo>
                  <a:lnTo>
                    <a:pt x="2514" y="1604"/>
                  </a:lnTo>
                  <a:lnTo>
                    <a:pt x="2514" y="1603"/>
                  </a:lnTo>
                  <a:lnTo>
                    <a:pt x="2514" y="1601"/>
                  </a:lnTo>
                  <a:lnTo>
                    <a:pt x="2515" y="1601"/>
                  </a:lnTo>
                  <a:lnTo>
                    <a:pt x="2515" y="1602"/>
                  </a:lnTo>
                  <a:lnTo>
                    <a:pt x="2515" y="1603"/>
                  </a:lnTo>
                  <a:lnTo>
                    <a:pt x="2515" y="1604"/>
                  </a:lnTo>
                  <a:close/>
                  <a:moveTo>
                    <a:pt x="1478" y="1595"/>
                  </a:moveTo>
                  <a:lnTo>
                    <a:pt x="1478" y="1596"/>
                  </a:lnTo>
                  <a:lnTo>
                    <a:pt x="1478" y="1596"/>
                  </a:lnTo>
                  <a:lnTo>
                    <a:pt x="1476" y="1594"/>
                  </a:lnTo>
                  <a:lnTo>
                    <a:pt x="1476" y="1593"/>
                  </a:lnTo>
                  <a:lnTo>
                    <a:pt x="1477" y="1592"/>
                  </a:lnTo>
                  <a:lnTo>
                    <a:pt x="1478" y="1595"/>
                  </a:lnTo>
                  <a:close/>
                  <a:moveTo>
                    <a:pt x="2586" y="1595"/>
                  </a:moveTo>
                  <a:lnTo>
                    <a:pt x="2585" y="1597"/>
                  </a:lnTo>
                  <a:lnTo>
                    <a:pt x="2585" y="1597"/>
                  </a:lnTo>
                  <a:lnTo>
                    <a:pt x="2582" y="1601"/>
                  </a:lnTo>
                  <a:lnTo>
                    <a:pt x="2580" y="1604"/>
                  </a:lnTo>
                  <a:lnTo>
                    <a:pt x="2578" y="1604"/>
                  </a:lnTo>
                  <a:lnTo>
                    <a:pt x="2578" y="1603"/>
                  </a:lnTo>
                  <a:lnTo>
                    <a:pt x="2578" y="1601"/>
                  </a:lnTo>
                  <a:lnTo>
                    <a:pt x="2578" y="1600"/>
                  </a:lnTo>
                  <a:lnTo>
                    <a:pt x="2580" y="1598"/>
                  </a:lnTo>
                  <a:lnTo>
                    <a:pt x="2580" y="1597"/>
                  </a:lnTo>
                  <a:lnTo>
                    <a:pt x="2580" y="1596"/>
                  </a:lnTo>
                  <a:lnTo>
                    <a:pt x="2578" y="1598"/>
                  </a:lnTo>
                  <a:lnTo>
                    <a:pt x="2579" y="1598"/>
                  </a:lnTo>
                  <a:lnTo>
                    <a:pt x="2579" y="1598"/>
                  </a:lnTo>
                  <a:lnTo>
                    <a:pt x="2579" y="1599"/>
                  </a:lnTo>
                  <a:lnTo>
                    <a:pt x="2574" y="1598"/>
                  </a:lnTo>
                  <a:lnTo>
                    <a:pt x="2573" y="1597"/>
                  </a:lnTo>
                  <a:lnTo>
                    <a:pt x="2573" y="1595"/>
                  </a:lnTo>
                  <a:lnTo>
                    <a:pt x="2575" y="1592"/>
                  </a:lnTo>
                  <a:lnTo>
                    <a:pt x="2580" y="1587"/>
                  </a:lnTo>
                  <a:lnTo>
                    <a:pt x="2583" y="1585"/>
                  </a:lnTo>
                  <a:lnTo>
                    <a:pt x="2589" y="1582"/>
                  </a:lnTo>
                  <a:lnTo>
                    <a:pt x="2593" y="1582"/>
                  </a:lnTo>
                  <a:lnTo>
                    <a:pt x="2597" y="1582"/>
                  </a:lnTo>
                  <a:lnTo>
                    <a:pt x="2599" y="1583"/>
                  </a:lnTo>
                  <a:lnTo>
                    <a:pt x="2601" y="1584"/>
                  </a:lnTo>
                  <a:lnTo>
                    <a:pt x="2599" y="1585"/>
                  </a:lnTo>
                  <a:lnTo>
                    <a:pt x="2592" y="1586"/>
                  </a:lnTo>
                  <a:lnTo>
                    <a:pt x="2592" y="1587"/>
                  </a:lnTo>
                  <a:lnTo>
                    <a:pt x="2593" y="1587"/>
                  </a:lnTo>
                  <a:lnTo>
                    <a:pt x="2594" y="1588"/>
                  </a:lnTo>
                  <a:lnTo>
                    <a:pt x="2593" y="1590"/>
                  </a:lnTo>
                  <a:lnTo>
                    <a:pt x="2586" y="1595"/>
                  </a:lnTo>
                  <a:close/>
                  <a:moveTo>
                    <a:pt x="1493" y="1586"/>
                  </a:moveTo>
                  <a:lnTo>
                    <a:pt x="1493" y="1587"/>
                  </a:lnTo>
                  <a:lnTo>
                    <a:pt x="1492" y="1588"/>
                  </a:lnTo>
                  <a:lnTo>
                    <a:pt x="1491" y="1588"/>
                  </a:lnTo>
                  <a:lnTo>
                    <a:pt x="1491" y="1587"/>
                  </a:lnTo>
                  <a:lnTo>
                    <a:pt x="1491" y="1587"/>
                  </a:lnTo>
                  <a:lnTo>
                    <a:pt x="1489" y="1588"/>
                  </a:lnTo>
                  <a:lnTo>
                    <a:pt x="1489" y="1585"/>
                  </a:lnTo>
                  <a:lnTo>
                    <a:pt x="1490" y="1582"/>
                  </a:lnTo>
                  <a:lnTo>
                    <a:pt x="1491" y="1582"/>
                  </a:lnTo>
                  <a:lnTo>
                    <a:pt x="1492" y="1584"/>
                  </a:lnTo>
                  <a:lnTo>
                    <a:pt x="1493" y="1586"/>
                  </a:lnTo>
                  <a:close/>
                  <a:moveTo>
                    <a:pt x="1490" y="1577"/>
                  </a:moveTo>
                  <a:lnTo>
                    <a:pt x="1489" y="1578"/>
                  </a:lnTo>
                  <a:lnTo>
                    <a:pt x="1488" y="1577"/>
                  </a:lnTo>
                  <a:lnTo>
                    <a:pt x="1487" y="1576"/>
                  </a:lnTo>
                  <a:lnTo>
                    <a:pt x="1487" y="1573"/>
                  </a:lnTo>
                  <a:lnTo>
                    <a:pt x="1487" y="1572"/>
                  </a:lnTo>
                  <a:lnTo>
                    <a:pt x="1488" y="1571"/>
                  </a:lnTo>
                  <a:lnTo>
                    <a:pt x="1489" y="1572"/>
                  </a:lnTo>
                  <a:lnTo>
                    <a:pt x="1489" y="1573"/>
                  </a:lnTo>
                  <a:lnTo>
                    <a:pt x="1490" y="1577"/>
                  </a:lnTo>
                  <a:close/>
                  <a:moveTo>
                    <a:pt x="2562" y="1561"/>
                  </a:moveTo>
                  <a:lnTo>
                    <a:pt x="2562" y="1562"/>
                  </a:lnTo>
                  <a:lnTo>
                    <a:pt x="2563" y="1562"/>
                  </a:lnTo>
                  <a:lnTo>
                    <a:pt x="2563" y="1562"/>
                  </a:lnTo>
                  <a:lnTo>
                    <a:pt x="2562" y="1563"/>
                  </a:lnTo>
                  <a:lnTo>
                    <a:pt x="2558" y="1565"/>
                  </a:lnTo>
                  <a:lnTo>
                    <a:pt x="2556" y="1565"/>
                  </a:lnTo>
                  <a:lnTo>
                    <a:pt x="2555" y="1565"/>
                  </a:lnTo>
                  <a:lnTo>
                    <a:pt x="2555" y="1563"/>
                  </a:lnTo>
                  <a:lnTo>
                    <a:pt x="2555" y="1562"/>
                  </a:lnTo>
                  <a:lnTo>
                    <a:pt x="2555" y="1562"/>
                  </a:lnTo>
                  <a:lnTo>
                    <a:pt x="2555" y="1562"/>
                  </a:lnTo>
                  <a:lnTo>
                    <a:pt x="2555" y="1561"/>
                  </a:lnTo>
                  <a:lnTo>
                    <a:pt x="2556" y="1560"/>
                  </a:lnTo>
                  <a:lnTo>
                    <a:pt x="2569" y="1552"/>
                  </a:lnTo>
                  <a:lnTo>
                    <a:pt x="2574" y="1550"/>
                  </a:lnTo>
                  <a:lnTo>
                    <a:pt x="2577" y="1549"/>
                  </a:lnTo>
                  <a:lnTo>
                    <a:pt x="2577" y="1549"/>
                  </a:lnTo>
                  <a:lnTo>
                    <a:pt x="2574" y="1552"/>
                  </a:lnTo>
                  <a:lnTo>
                    <a:pt x="2573" y="1554"/>
                  </a:lnTo>
                  <a:lnTo>
                    <a:pt x="2573" y="1554"/>
                  </a:lnTo>
                  <a:lnTo>
                    <a:pt x="2573" y="1556"/>
                  </a:lnTo>
                  <a:lnTo>
                    <a:pt x="2564" y="1560"/>
                  </a:lnTo>
                  <a:lnTo>
                    <a:pt x="2562" y="1561"/>
                  </a:lnTo>
                  <a:close/>
                  <a:moveTo>
                    <a:pt x="1487" y="1550"/>
                  </a:moveTo>
                  <a:lnTo>
                    <a:pt x="1489" y="1556"/>
                  </a:lnTo>
                  <a:lnTo>
                    <a:pt x="1489" y="1554"/>
                  </a:lnTo>
                  <a:lnTo>
                    <a:pt x="1494" y="1558"/>
                  </a:lnTo>
                  <a:lnTo>
                    <a:pt x="1494" y="1560"/>
                  </a:lnTo>
                  <a:lnTo>
                    <a:pt x="1493" y="1561"/>
                  </a:lnTo>
                  <a:lnTo>
                    <a:pt x="1492" y="1562"/>
                  </a:lnTo>
                  <a:lnTo>
                    <a:pt x="1492" y="1561"/>
                  </a:lnTo>
                  <a:lnTo>
                    <a:pt x="1491" y="1559"/>
                  </a:lnTo>
                  <a:lnTo>
                    <a:pt x="1490" y="1558"/>
                  </a:lnTo>
                  <a:lnTo>
                    <a:pt x="1488" y="1558"/>
                  </a:lnTo>
                  <a:lnTo>
                    <a:pt x="1487" y="1556"/>
                  </a:lnTo>
                  <a:lnTo>
                    <a:pt x="1486" y="1555"/>
                  </a:lnTo>
                  <a:lnTo>
                    <a:pt x="1486" y="1551"/>
                  </a:lnTo>
                  <a:lnTo>
                    <a:pt x="1486" y="1551"/>
                  </a:lnTo>
                  <a:lnTo>
                    <a:pt x="1484" y="1550"/>
                  </a:lnTo>
                  <a:lnTo>
                    <a:pt x="1484" y="1549"/>
                  </a:lnTo>
                  <a:lnTo>
                    <a:pt x="1482" y="1547"/>
                  </a:lnTo>
                  <a:lnTo>
                    <a:pt x="1482" y="1546"/>
                  </a:lnTo>
                  <a:lnTo>
                    <a:pt x="1482" y="1544"/>
                  </a:lnTo>
                  <a:lnTo>
                    <a:pt x="1484" y="1541"/>
                  </a:lnTo>
                  <a:lnTo>
                    <a:pt x="1486" y="1539"/>
                  </a:lnTo>
                  <a:lnTo>
                    <a:pt x="1486" y="1540"/>
                  </a:lnTo>
                  <a:lnTo>
                    <a:pt x="1487" y="1540"/>
                  </a:lnTo>
                  <a:lnTo>
                    <a:pt x="1489" y="1542"/>
                  </a:lnTo>
                  <a:lnTo>
                    <a:pt x="1488" y="1543"/>
                  </a:lnTo>
                  <a:lnTo>
                    <a:pt x="1483" y="1546"/>
                  </a:lnTo>
                  <a:lnTo>
                    <a:pt x="1483" y="1546"/>
                  </a:lnTo>
                  <a:lnTo>
                    <a:pt x="1486" y="1547"/>
                  </a:lnTo>
                  <a:lnTo>
                    <a:pt x="1486" y="1548"/>
                  </a:lnTo>
                  <a:lnTo>
                    <a:pt x="1487" y="1550"/>
                  </a:lnTo>
                  <a:close/>
                  <a:moveTo>
                    <a:pt x="1480" y="1537"/>
                  </a:moveTo>
                  <a:lnTo>
                    <a:pt x="1479" y="1537"/>
                  </a:lnTo>
                  <a:lnTo>
                    <a:pt x="1477" y="1536"/>
                  </a:lnTo>
                  <a:lnTo>
                    <a:pt x="1476" y="1536"/>
                  </a:lnTo>
                  <a:lnTo>
                    <a:pt x="1476" y="1534"/>
                  </a:lnTo>
                  <a:lnTo>
                    <a:pt x="1476" y="1532"/>
                  </a:lnTo>
                  <a:lnTo>
                    <a:pt x="1477" y="1531"/>
                  </a:lnTo>
                  <a:lnTo>
                    <a:pt x="1478" y="1531"/>
                  </a:lnTo>
                  <a:lnTo>
                    <a:pt x="1478" y="1534"/>
                  </a:lnTo>
                  <a:lnTo>
                    <a:pt x="1480" y="1536"/>
                  </a:lnTo>
                  <a:lnTo>
                    <a:pt x="1480" y="1537"/>
                  </a:lnTo>
                  <a:close/>
                  <a:moveTo>
                    <a:pt x="1473" y="1534"/>
                  </a:moveTo>
                  <a:lnTo>
                    <a:pt x="1474" y="1535"/>
                  </a:lnTo>
                  <a:lnTo>
                    <a:pt x="1470" y="1534"/>
                  </a:lnTo>
                  <a:lnTo>
                    <a:pt x="1469" y="1534"/>
                  </a:lnTo>
                  <a:lnTo>
                    <a:pt x="1469" y="1532"/>
                  </a:lnTo>
                  <a:lnTo>
                    <a:pt x="1469" y="1529"/>
                  </a:lnTo>
                  <a:lnTo>
                    <a:pt x="1469" y="1529"/>
                  </a:lnTo>
                  <a:lnTo>
                    <a:pt x="1470" y="1528"/>
                  </a:lnTo>
                  <a:lnTo>
                    <a:pt x="1473" y="1532"/>
                  </a:lnTo>
                  <a:lnTo>
                    <a:pt x="1473" y="1534"/>
                  </a:lnTo>
                  <a:close/>
                  <a:moveTo>
                    <a:pt x="1481" y="1526"/>
                  </a:moveTo>
                  <a:lnTo>
                    <a:pt x="1481" y="1526"/>
                  </a:lnTo>
                  <a:lnTo>
                    <a:pt x="1480" y="1527"/>
                  </a:lnTo>
                  <a:lnTo>
                    <a:pt x="1479" y="1527"/>
                  </a:lnTo>
                  <a:lnTo>
                    <a:pt x="1477" y="1526"/>
                  </a:lnTo>
                  <a:lnTo>
                    <a:pt x="1476" y="1526"/>
                  </a:lnTo>
                  <a:lnTo>
                    <a:pt x="1477" y="1528"/>
                  </a:lnTo>
                  <a:lnTo>
                    <a:pt x="1477" y="1529"/>
                  </a:lnTo>
                  <a:lnTo>
                    <a:pt x="1474" y="1527"/>
                  </a:lnTo>
                  <a:lnTo>
                    <a:pt x="1473" y="1526"/>
                  </a:lnTo>
                  <a:lnTo>
                    <a:pt x="1475" y="1525"/>
                  </a:lnTo>
                  <a:lnTo>
                    <a:pt x="1476" y="1524"/>
                  </a:lnTo>
                  <a:lnTo>
                    <a:pt x="1477" y="1524"/>
                  </a:lnTo>
                  <a:lnTo>
                    <a:pt x="1481" y="1526"/>
                  </a:lnTo>
                  <a:close/>
                  <a:moveTo>
                    <a:pt x="2421" y="1528"/>
                  </a:moveTo>
                  <a:lnTo>
                    <a:pt x="2424" y="1527"/>
                  </a:lnTo>
                  <a:lnTo>
                    <a:pt x="2428" y="1527"/>
                  </a:lnTo>
                  <a:lnTo>
                    <a:pt x="2431" y="1528"/>
                  </a:lnTo>
                  <a:lnTo>
                    <a:pt x="2433" y="1528"/>
                  </a:lnTo>
                  <a:lnTo>
                    <a:pt x="2438" y="1530"/>
                  </a:lnTo>
                  <a:lnTo>
                    <a:pt x="2441" y="1532"/>
                  </a:lnTo>
                  <a:lnTo>
                    <a:pt x="2446" y="1535"/>
                  </a:lnTo>
                  <a:lnTo>
                    <a:pt x="2449" y="1536"/>
                  </a:lnTo>
                  <a:lnTo>
                    <a:pt x="2450" y="1540"/>
                  </a:lnTo>
                  <a:lnTo>
                    <a:pt x="2452" y="1545"/>
                  </a:lnTo>
                  <a:lnTo>
                    <a:pt x="2454" y="1545"/>
                  </a:lnTo>
                  <a:lnTo>
                    <a:pt x="2456" y="1542"/>
                  </a:lnTo>
                  <a:lnTo>
                    <a:pt x="2459" y="1541"/>
                  </a:lnTo>
                  <a:lnTo>
                    <a:pt x="2465" y="1543"/>
                  </a:lnTo>
                  <a:lnTo>
                    <a:pt x="2469" y="1548"/>
                  </a:lnTo>
                  <a:lnTo>
                    <a:pt x="2476" y="1552"/>
                  </a:lnTo>
                  <a:lnTo>
                    <a:pt x="2480" y="1555"/>
                  </a:lnTo>
                  <a:lnTo>
                    <a:pt x="2484" y="1555"/>
                  </a:lnTo>
                  <a:lnTo>
                    <a:pt x="2490" y="1552"/>
                  </a:lnTo>
                  <a:lnTo>
                    <a:pt x="2495" y="1548"/>
                  </a:lnTo>
                  <a:lnTo>
                    <a:pt x="2500" y="1547"/>
                  </a:lnTo>
                  <a:lnTo>
                    <a:pt x="2502" y="1548"/>
                  </a:lnTo>
                  <a:lnTo>
                    <a:pt x="2503" y="1551"/>
                  </a:lnTo>
                  <a:lnTo>
                    <a:pt x="2505" y="1552"/>
                  </a:lnTo>
                  <a:lnTo>
                    <a:pt x="2509" y="1552"/>
                  </a:lnTo>
                  <a:lnTo>
                    <a:pt x="2519" y="1553"/>
                  </a:lnTo>
                  <a:lnTo>
                    <a:pt x="2526" y="1552"/>
                  </a:lnTo>
                  <a:lnTo>
                    <a:pt x="2528" y="1554"/>
                  </a:lnTo>
                  <a:lnTo>
                    <a:pt x="2529" y="1557"/>
                  </a:lnTo>
                  <a:lnTo>
                    <a:pt x="2532" y="1558"/>
                  </a:lnTo>
                  <a:lnTo>
                    <a:pt x="2536" y="1557"/>
                  </a:lnTo>
                  <a:lnTo>
                    <a:pt x="2542" y="1557"/>
                  </a:lnTo>
                  <a:lnTo>
                    <a:pt x="2541" y="1558"/>
                  </a:lnTo>
                  <a:lnTo>
                    <a:pt x="2541" y="1558"/>
                  </a:lnTo>
                  <a:lnTo>
                    <a:pt x="2539" y="1558"/>
                  </a:lnTo>
                  <a:lnTo>
                    <a:pt x="2537" y="1560"/>
                  </a:lnTo>
                  <a:lnTo>
                    <a:pt x="2534" y="1562"/>
                  </a:lnTo>
                  <a:lnTo>
                    <a:pt x="2529" y="1565"/>
                  </a:lnTo>
                  <a:lnTo>
                    <a:pt x="2522" y="1568"/>
                  </a:lnTo>
                  <a:lnTo>
                    <a:pt x="2510" y="1573"/>
                  </a:lnTo>
                  <a:lnTo>
                    <a:pt x="2502" y="1578"/>
                  </a:lnTo>
                  <a:lnTo>
                    <a:pt x="2498" y="1580"/>
                  </a:lnTo>
                  <a:lnTo>
                    <a:pt x="2484" y="1595"/>
                  </a:lnTo>
                  <a:lnTo>
                    <a:pt x="2476" y="1603"/>
                  </a:lnTo>
                  <a:lnTo>
                    <a:pt x="2463" y="1613"/>
                  </a:lnTo>
                  <a:lnTo>
                    <a:pt x="2462" y="1615"/>
                  </a:lnTo>
                  <a:lnTo>
                    <a:pt x="2462" y="1616"/>
                  </a:lnTo>
                  <a:lnTo>
                    <a:pt x="2462" y="1617"/>
                  </a:lnTo>
                  <a:lnTo>
                    <a:pt x="2465" y="1619"/>
                  </a:lnTo>
                  <a:lnTo>
                    <a:pt x="2467" y="1619"/>
                  </a:lnTo>
                  <a:lnTo>
                    <a:pt x="2470" y="1619"/>
                  </a:lnTo>
                  <a:lnTo>
                    <a:pt x="2481" y="1615"/>
                  </a:lnTo>
                  <a:lnTo>
                    <a:pt x="2485" y="1614"/>
                  </a:lnTo>
                  <a:lnTo>
                    <a:pt x="2490" y="1610"/>
                  </a:lnTo>
                  <a:lnTo>
                    <a:pt x="2490" y="1610"/>
                  </a:lnTo>
                  <a:lnTo>
                    <a:pt x="2492" y="1610"/>
                  </a:lnTo>
                  <a:lnTo>
                    <a:pt x="2493" y="1611"/>
                  </a:lnTo>
                  <a:lnTo>
                    <a:pt x="2498" y="1607"/>
                  </a:lnTo>
                  <a:lnTo>
                    <a:pt x="2500" y="1606"/>
                  </a:lnTo>
                  <a:lnTo>
                    <a:pt x="2502" y="1606"/>
                  </a:lnTo>
                  <a:lnTo>
                    <a:pt x="2504" y="1608"/>
                  </a:lnTo>
                  <a:lnTo>
                    <a:pt x="2504" y="1609"/>
                  </a:lnTo>
                  <a:lnTo>
                    <a:pt x="2504" y="1611"/>
                  </a:lnTo>
                  <a:lnTo>
                    <a:pt x="2502" y="1614"/>
                  </a:lnTo>
                  <a:lnTo>
                    <a:pt x="2501" y="1616"/>
                  </a:lnTo>
                  <a:lnTo>
                    <a:pt x="2501" y="1618"/>
                  </a:lnTo>
                  <a:lnTo>
                    <a:pt x="2500" y="1620"/>
                  </a:lnTo>
                  <a:lnTo>
                    <a:pt x="2498" y="1622"/>
                  </a:lnTo>
                  <a:lnTo>
                    <a:pt x="2500" y="1623"/>
                  </a:lnTo>
                  <a:lnTo>
                    <a:pt x="2504" y="1621"/>
                  </a:lnTo>
                  <a:lnTo>
                    <a:pt x="2505" y="1620"/>
                  </a:lnTo>
                  <a:lnTo>
                    <a:pt x="2505" y="1620"/>
                  </a:lnTo>
                  <a:lnTo>
                    <a:pt x="2504" y="1620"/>
                  </a:lnTo>
                  <a:lnTo>
                    <a:pt x="2505" y="1619"/>
                  </a:lnTo>
                  <a:lnTo>
                    <a:pt x="2509" y="1622"/>
                  </a:lnTo>
                  <a:lnTo>
                    <a:pt x="2512" y="1623"/>
                  </a:lnTo>
                  <a:lnTo>
                    <a:pt x="2514" y="1624"/>
                  </a:lnTo>
                  <a:lnTo>
                    <a:pt x="2518" y="1623"/>
                  </a:lnTo>
                  <a:lnTo>
                    <a:pt x="2524" y="1621"/>
                  </a:lnTo>
                  <a:lnTo>
                    <a:pt x="2529" y="1618"/>
                  </a:lnTo>
                  <a:lnTo>
                    <a:pt x="2533" y="1614"/>
                  </a:lnTo>
                  <a:lnTo>
                    <a:pt x="2539" y="1612"/>
                  </a:lnTo>
                  <a:lnTo>
                    <a:pt x="2545" y="1611"/>
                  </a:lnTo>
                  <a:lnTo>
                    <a:pt x="2550" y="1610"/>
                  </a:lnTo>
                  <a:lnTo>
                    <a:pt x="2552" y="1609"/>
                  </a:lnTo>
                  <a:lnTo>
                    <a:pt x="2556" y="1605"/>
                  </a:lnTo>
                  <a:lnTo>
                    <a:pt x="2558" y="1604"/>
                  </a:lnTo>
                  <a:lnTo>
                    <a:pt x="2561" y="1604"/>
                  </a:lnTo>
                  <a:lnTo>
                    <a:pt x="2563" y="1603"/>
                  </a:lnTo>
                  <a:lnTo>
                    <a:pt x="2564" y="1600"/>
                  </a:lnTo>
                  <a:lnTo>
                    <a:pt x="2566" y="1598"/>
                  </a:lnTo>
                  <a:lnTo>
                    <a:pt x="2570" y="1595"/>
                  </a:lnTo>
                  <a:lnTo>
                    <a:pt x="2572" y="1594"/>
                  </a:lnTo>
                  <a:lnTo>
                    <a:pt x="2572" y="1595"/>
                  </a:lnTo>
                  <a:lnTo>
                    <a:pt x="2573" y="1595"/>
                  </a:lnTo>
                  <a:lnTo>
                    <a:pt x="2572" y="1597"/>
                  </a:lnTo>
                  <a:lnTo>
                    <a:pt x="2573" y="1598"/>
                  </a:lnTo>
                  <a:lnTo>
                    <a:pt x="2576" y="1599"/>
                  </a:lnTo>
                  <a:lnTo>
                    <a:pt x="2576" y="1600"/>
                  </a:lnTo>
                  <a:lnTo>
                    <a:pt x="2576" y="1602"/>
                  </a:lnTo>
                  <a:lnTo>
                    <a:pt x="2577" y="1603"/>
                  </a:lnTo>
                  <a:lnTo>
                    <a:pt x="2578" y="1604"/>
                  </a:lnTo>
                  <a:lnTo>
                    <a:pt x="2578" y="1606"/>
                  </a:lnTo>
                  <a:lnTo>
                    <a:pt x="2578" y="1610"/>
                  </a:lnTo>
                  <a:lnTo>
                    <a:pt x="2577" y="1612"/>
                  </a:lnTo>
                  <a:lnTo>
                    <a:pt x="2578" y="1614"/>
                  </a:lnTo>
                  <a:lnTo>
                    <a:pt x="2578" y="1614"/>
                  </a:lnTo>
                  <a:lnTo>
                    <a:pt x="2579" y="1614"/>
                  </a:lnTo>
                  <a:lnTo>
                    <a:pt x="2580" y="1612"/>
                  </a:lnTo>
                  <a:lnTo>
                    <a:pt x="2580" y="1611"/>
                  </a:lnTo>
                  <a:lnTo>
                    <a:pt x="2580" y="1610"/>
                  </a:lnTo>
                  <a:lnTo>
                    <a:pt x="2586" y="1607"/>
                  </a:lnTo>
                  <a:lnTo>
                    <a:pt x="2587" y="1607"/>
                  </a:lnTo>
                  <a:lnTo>
                    <a:pt x="2589" y="1608"/>
                  </a:lnTo>
                  <a:lnTo>
                    <a:pt x="2597" y="1609"/>
                  </a:lnTo>
                  <a:lnTo>
                    <a:pt x="2600" y="1610"/>
                  </a:lnTo>
                  <a:lnTo>
                    <a:pt x="2603" y="1612"/>
                  </a:lnTo>
                  <a:lnTo>
                    <a:pt x="2604" y="1613"/>
                  </a:lnTo>
                  <a:lnTo>
                    <a:pt x="2608" y="1620"/>
                  </a:lnTo>
                  <a:lnTo>
                    <a:pt x="2610" y="1622"/>
                  </a:lnTo>
                  <a:lnTo>
                    <a:pt x="2611" y="1623"/>
                  </a:lnTo>
                  <a:lnTo>
                    <a:pt x="2612" y="1624"/>
                  </a:lnTo>
                  <a:lnTo>
                    <a:pt x="2613" y="1626"/>
                  </a:lnTo>
                  <a:lnTo>
                    <a:pt x="2613" y="1627"/>
                  </a:lnTo>
                  <a:lnTo>
                    <a:pt x="2619" y="1627"/>
                  </a:lnTo>
                  <a:lnTo>
                    <a:pt x="2622" y="1627"/>
                  </a:lnTo>
                  <a:lnTo>
                    <a:pt x="2624" y="1626"/>
                  </a:lnTo>
                  <a:lnTo>
                    <a:pt x="2625" y="1626"/>
                  </a:lnTo>
                  <a:lnTo>
                    <a:pt x="2627" y="1629"/>
                  </a:lnTo>
                  <a:lnTo>
                    <a:pt x="2629" y="1630"/>
                  </a:lnTo>
                  <a:lnTo>
                    <a:pt x="2632" y="1628"/>
                  </a:lnTo>
                  <a:lnTo>
                    <a:pt x="2634" y="1628"/>
                  </a:lnTo>
                  <a:lnTo>
                    <a:pt x="2635" y="1630"/>
                  </a:lnTo>
                  <a:lnTo>
                    <a:pt x="2636" y="1630"/>
                  </a:lnTo>
                  <a:lnTo>
                    <a:pt x="2636" y="1630"/>
                  </a:lnTo>
                  <a:lnTo>
                    <a:pt x="2640" y="1627"/>
                  </a:lnTo>
                  <a:lnTo>
                    <a:pt x="2644" y="1624"/>
                  </a:lnTo>
                  <a:lnTo>
                    <a:pt x="2649" y="1621"/>
                  </a:lnTo>
                  <a:lnTo>
                    <a:pt x="2652" y="1619"/>
                  </a:lnTo>
                  <a:lnTo>
                    <a:pt x="2653" y="1620"/>
                  </a:lnTo>
                  <a:lnTo>
                    <a:pt x="2658" y="1619"/>
                  </a:lnTo>
                  <a:lnTo>
                    <a:pt x="2663" y="1619"/>
                  </a:lnTo>
                  <a:lnTo>
                    <a:pt x="2669" y="1619"/>
                  </a:lnTo>
                  <a:lnTo>
                    <a:pt x="2674" y="1619"/>
                  </a:lnTo>
                  <a:lnTo>
                    <a:pt x="2680" y="1616"/>
                  </a:lnTo>
                  <a:lnTo>
                    <a:pt x="2684" y="1615"/>
                  </a:lnTo>
                  <a:lnTo>
                    <a:pt x="2688" y="1615"/>
                  </a:lnTo>
                  <a:lnTo>
                    <a:pt x="2690" y="1615"/>
                  </a:lnTo>
                  <a:lnTo>
                    <a:pt x="2688" y="1617"/>
                  </a:lnTo>
                  <a:lnTo>
                    <a:pt x="2688" y="1619"/>
                  </a:lnTo>
                  <a:lnTo>
                    <a:pt x="2688" y="1623"/>
                  </a:lnTo>
                  <a:lnTo>
                    <a:pt x="2688" y="1625"/>
                  </a:lnTo>
                  <a:lnTo>
                    <a:pt x="2687" y="1626"/>
                  </a:lnTo>
                  <a:lnTo>
                    <a:pt x="2687" y="1627"/>
                  </a:lnTo>
                  <a:lnTo>
                    <a:pt x="2687" y="1627"/>
                  </a:lnTo>
                  <a:lnTo>
                    <a:pt x="2692" y="1628"/>
                  </a:lnTo>
                  <a:lnTo>
                    <a:pt x="2693" y="1630"/>
                  </a:lnTo>
                  <a:lnTo>
                    <a:pt x="2696" y="1630"/>
                  </a:lnTo>
                  <a:lnTo>
                    <a:pt x="2698" y="1628"/>
                  </a:lnTo>
                  <a:lnTo>
                    <a:pt x="2700" y="1629"/>
                  </a:lnTo>
                  <a:lnTo>
                    <a:pt x="2702" y="1631"/>
                  </a:lnTo>
                  <a:lnTo>
                    <a:pt x="2704" y="1631"/>
                  </a:lnTo>
                  <a:lnTo>
                    <a:pt x="2706" y="1630"/>
                  </a:lnTo>
                  <a:lnTo>
                    <a:pt x="2707" y="1628"/>
                  </a:lnTo>
                  <a:lnTo>
                    <a:pt x="2708" y="1627"/>
                  </a:lnTo>
                  <a:lnTo>
                    <a:pt x="2709" y="1627"/>
                  </a:lnTo>
                  <a:lnTo>
                    <a:pt x="2710" y="1628"/>
                  </a:lnTo>
                  <a:lnTo>
                    <a:pt x="2710" y="1630"/>
                  </a:lnTo>
                  <a:lnTo>
                    <a:pt x="2712" y="1632"/>
                  </a:lnTo>
                  <a:lnTo>
                    <a:pt x="2714" y="1634"/>
                  </a:lnTo>
                  <a:lnTo>
                    <a:pt x="2714" y="1637"/>
                  </a:lnTo>
                  <a:lnTo>
                    <a:pt x="2714" y="1638"/>
                  </a:lnTo>
                  <a:lnTo>
                    <a:pt x="2714" y="1640"/>
                  </a:lnTo>
                  <a:lnTo>
                    <a:pt x="2713" y="1641"/>
                  </a:lnTo>
                  <a:lnTo>
                    <a:pt x="2713" y="1642"/>
                  </a:lnTo>
                  <a:lnTo>
                    <a:pt x="2714" y="1642"/>
                  </a:lnTo>
                  <a:lnTo>
                    <a:pt x="2717" y="1643"/>
                  </a:lnTo>
                  <a:lnTo>
                    <a:pt x="2719" y="1644"/>
                  </a:lnTo>
                  <a:lnTo>
                    <a:pt x="2720" y="1645"/>
                  </a:lnTo>
                  <a:lnTo>
                    <a:pt x="2719" y="1646"/>
                  </a:lnTo>
                  <a:lnTo>
                    <a:pt x="2719" y="1647"/>
                  </a:lnTo>
                  <a:lnTo>
                    <a:pt x="2720" y="1648"/>
                  </a:lnTo>
                  <a:lnTo>
                    <a:pt x="2723" y="1650"/>
                  </a:lnTo>
                  <a:lnTo>
                    <a:pt x="2724" y="1651"/>
                  </a:lnTo>
                  <a:lnTo>
                    <a:pt x="2724" y="1652"/>
                  </a:lnTo>
                  <a:lnTo>
                    <a:pt x="2723" y="1653"/>
                  </a:lnTo>
                  <a:lnTo>
                    <a:pt x="2721" y="1653"/>
                  </a:lnTo>
                  <a:lnTo>
                    <a:pt x="2710" y="1651"/>
                  </a:lnTo>
                  <a:lnTo>
                    <a:pt x="2706" y="1651"/>
                  </a:lnTo>
                  <a:lnTo>
                    <a:pt x="2706" y="1651"/>
                  </a:lnTo>
                  <a:lnTo>
                    <a:pt x="2706" y="1651"/>
                  </a:lnTo>
                  <a:lnTo>
                    <a:pt x="2705" y="1651"/>
                  </a:lnTo>
                  <a:lnTo>
                    <a:pt x="2704" y="1651"/>
                  </a:lnTo>
                  <a:lnTo>
                    <a:pt x="2703" y="1651"/>
                  </a:lnTo>
                  <a:lnTo>
                    <a:pt x="2703" y="1650"/>
                  </a:lnTo>
                  <a:lnTo>
                    <a:pt x="2702" y="1649"/>
                  </a:lnTo>
                  <a:lnTo>
                    <a:pt x="2700" y="1648"/>
                  </a:lnTo>
                  <a:lnTo>
                    <a:pt x="2699" y="1650"/>
                  </a:lnTo>
                  <a:lnTo>
                    <a:pt x="2698" y="1653"/>
                  </a:lnTo>
                  <a:lnTo>
                    <a:pt x="2698" y="1654"/>
                  </a:lnTo>
                  <a:lnTo>
                    <a:pt x="2698" y="1656"/>
                  </a:lnTo>
                  <a:lnTo>
                    <a:pt x="2698" y="1656"/>
                  </a:lnTo>
                  <a:lnTo>
                    <a:pt x="2698" y="1657"/>
                  </a:lnTo>
                  <a:lnTo>
                    <a:pt x="2697" y="1658"/>
                  </a:lnTo>
                  <a:lnTo>
                    <a:pt x="2697" y="1658"/>
                  </a:lnTo>
                  <a:lnTo>
                    <a:pt x="2695" y="1657"/>
                  </a:lnTo>
                  <a:lnTo>
                    <a:pt x="2690" y="1651"/>
                  </a:lnTo>
                  <a:lnTo>
                    <a:pt x="2686" y="1649"/>
                  </a:lnTo>
                  <a:lnTo>
                    <a:pt x="2681" y="1647"/>
                  </a:lnTo>
                  <a:lnTo>
                    <a:pt x="2676" y="1646"/>
                  </a:lnTo>
                  <a:lnTo>
                    <a:pt x="2673" y="1646"/>
                  </a:lnTo>
                  <a:lnTo>
                    <a:pt x="2671" y="1647"/>
                  </a:lnTo>
                  <a:lnTo>
                    <a:pt x="2669" y="1650"/>
                  </a:lnTo>
                  <a:lnTo>
                    <a:pt x="2666" y="1651"/>
                  </a:lnTo>
                  <a:lnTo>
                    <a:pt x="2662" y="1652"/>
                  </a:lnTo>
                  <a:lnTo>
                    <a:pt x="2660" y="1653"/>
                  </a:lnTo>
                  <a:lnTo>
                    <a:pt x="2659" y="1654"/>
                  </a:lnTo>
                  <a:lnTo>
                    <a:pt x="2658" y="1654"/>
                  </a:lnTo>
                  <a:lnTo>
                    <a:pt x="2656" y="1653"/>
                  </a:lnTo>
                  <a:lnTo>
                    <a:pt x="2653" y="1653"/>
                  </a:lnTo>
                  <a:lnTo>
                    <a:pt x="2650" y="1653"/>
                  </a:lnTo>
                  <a:lnTo>
                    <a:pt x="2648" y="1654"/>
                  </a:lnTo>
                  <a:lnTo>
                    <a:pt x="2646" y="1657"/>
                  </a:lnTo>
                  <a:lnTo>
                    <a:pt x="2646" y="1659"/>
                  </a:lnTo>
                  <a:lnTo>
                    <a:pt x="2644" y="1660"/>
                  </a:lnTo>
                  <a:lnTo>
                    <a:pt x="2640" y="1662"/>
                  </a:lnTo>
                  <a:lnTo>
                    <a:pt x="2640" y="1663"/>
                  </a:lnTo>
                  <a:lnTo>
                    <a:pt x="2638" y="1666"/>
                  </a:lnTo>
                  <a:lnTo>
                    <a:pt x="2636" y="1667"/>
                  </a:lnTo>
                  <a:lnTo>
                    <a:pt x="2636" y="1669"/>
                  </a:lnTo>
                  <a:lnTo>
                    <a:pt x="2636" y="1668"/>
                  </a:lnTo>
                  <a:lnTo>
                    <a:pt x="2635" y="1667"/>
                  </a:lnTo>
                  <a:lnTo>
                    <a:pt x="2635" y="1665"/>
                  </a:lnTo>
                  <a:lnTo>
                    <a:pt x="2636" y="1662"/>
                  </a:lnTo>
                  <a:lnTo>
                    <a:pt x="2637" y="1661"/>
                  </a:lnTo>
                  <a:lnTo>
                    <a:pt x="2638" y="1661"/>
                  </a:lnTo>
                  <a:lnTo>
                    <a:pt x="2639" y="1660"/>
                  </a:lnTo>
                  <a:lnTo>
                    <a:pt x="2639" y="1658"/>
                  </a:lnTo>
                  <a:lnTo>
                    <a:pt x="2639" y="1656"/>
                  </a:lnTo>
                  <a:lnTo>
                    <a:pt x="2636" y="1657"/>
                  </a:lnTo>
                  <a:lnTo>
                    <a:pt x="2635" y="1658"/>
                  </a:lnTo>
                  <a:lnTo>
                    <a:pt x="2634" y="1658"/>
                  </a:lnTo>
                  <a:lnTo>
                    <a:pt x="2633" y="1658"/>
                  </a:lnTo>
                  <a:lnTo>
                    <a:pt x="2631" y="1659"/>
                  </a:lnTo>
                  <a:lnTo>
                    <a:pt x="2630" y="1662"/>
                  </a:lnTo>
                  <a:lnTo>
                    <a:pt x="2629" y="1664"/>
                  </a:lnTo>
                  <a:lnTo>
                    <a:pt x="2627" y="1665"/>
                  </a:lnTo>
                  <a:lnTo>
                    <a:pt x="2625" y="1664"/>
                  </a:lnTo>
                  <a:lnTo>
                    <a:pt x="2625" y="1661"/>
                  </a:lnTo>
                  <a:lnTo>
                    <a:pt x="2625" y="1658"/>
                  </a:lnTo>
                  <a:lnTo>
                    <a:pt x="2625" y="1655"/>
                  </a:lnTo>
                  <a:lnTo>
                    <a:pt x="2625" y="1655"/>
                  </a:lnTo>
                  <a:lnTo>
                    <a:pt x="2624" y="1656"/>
                  </a:lnTo>
                  <a:lnTo>
                    <a:pt x="2624" y="1658"/>
                  </a:lnTo>
                  <a:lnTo>
                    <a:pt x="2622" y="1664"/>
                  </a:lnTo>
                  <a:lnTo>
                    <a:pt x="2621" y="1665"/>
                  </a:lnTo>
                  <a:lnTo>
                    <a:pt x="2620" y="1666"/>
                  </a:lnTo>
                  <a:lnTo>
                    <a:pt x="2618" y="1669"/>
                  </a:lnTo>
                  <a:lnTo>
                    <a:pt x="2615" y="1675"/>
                  </a:lnTo>
                  <a:lnTo>
                    <a:pt x="2612" y="1680"/>
                  </a:lnTo>
                  <a:lnTo>
                    <a:pt x="2608" y="1685"/>
                  </a:lnTo>
                  <a:lnTo>
                    <a:pt x="2607" y="1688"/>
                  </a:lnTo>
                  <a:lnTo>
                    <a:pt x="2606" y="1689"/>
                  </a:lnTo>
                  <a:lnTo>
                    <a:pt x="2605" y="1689"/>
                  </a:lnTo>
                  <a:lnTo>
                    <a:pt x="2605" y="1693"/>
                  </a:lnTo>
                  <a:lnTo>
                    <a:pt x="2605" y="1695"/>
                  </a:lnTo>
                  <a:lnTo>
                    <a:pt x="2603" y="1697"/>
                  </a:lnTo>
                  <a:lnTo>
                    <a:pt x="2598" y="1699"/>
                  </a:lnTo>
                  <a:lnTo>
                    <a:pt x="2597" y="1700"/>
                  </a:lnTo>
                  <a:lnTo>
                    <a:pt x="2597" y="1702"/>
                  </a:lnTo>
                  <a:lnTo>
                    <a:pt x="2594" y="1707"/>
                  </a:lnTo>
                  <a:lnTo>
                    <a:pt x="2593" y="1710"/>
                  </a:lnTo>
                  <a:lnTo>
                    <a:pt x="2592" y="1714"/>
                  </a:lnTo>
                  <a:lnTo>
                    <a:pt x="2592" y="1716"/>
                  </a:lnTo>
                  <a:lnTo>
                    <a:pt x="2594" y="1717"/>
                  </a:lnTo>
                  <a:lnTo>
                    <a:pt x="2595" y="1716"/>
                  </a:lnTo>
                  <a:lnTo>
                    <a:pt x="2596" y="1715"/>
                  </a:lnTo>
                  <a:lnTo>
                    <a:pt x="2597" y="1713"/>
                  </a:lnTo>
                  <a:lnTo>
                    <a:pt x="2600" y="1712"/>
                  </a:lnTo>
                  <a:lnTo>
                    <a:pt x="2601" y="1710"/>
                  </a:lnTo>
                  <a:lnTo>
                    <a:pt x="2603" y="1706"/>
                  </a:lnTo>
                  <a:lnTo>
                    <a:pt x="2605" y="1703"/>
                  </a:lnTo>
                  <a:lnTo>
                    <a:pt x="2607" y="1703"/>
                  </a:lnTo>
                  <a:lnTo>
                    <a:pt x="2607" y="1703"/>
                  </a:lnTo>
                  <a:lnTo>
                    <a:pt x="2610" y="1702"/>
                  </a:lnTo>
                  <a:lnTo>
                    <a:pt x="2611" y="1703"/>
                  </a:lnTo>
                  <a:lnTo>
                    <a:pt x="2613" y="1704"/>
                  </a:lnTo>
                  <a:lnTo>
                    <a:pt x="2614" y="1705"/>
                  </a:lnTo>
                  <a:lnTo>
                    <a:pt x="2614" y="1707"/>
                  </a:lnTo>
                  <a:lnTo>
                    <a:pt x="2613" y="1709"/>
                  </a:lnTo>
                  <a:lnTo>
                    <a:pt x="2612" y="1711"/>
                  </a:lnTo>
                  <a:lnTo>
                    <a:pt x="2611" y="1714"/>
                  </a:lnTo>
                  <a:lnTo>
                    <a:pt x="2609" y="1719"/>
                  </a:lnTo>
                  <a:lnTo>
                    <a:pt x="2608" y="1724"/>
                  </a:lnTo>
                  <a:lnTo>
                    <a:pt x="2608" y="1728"/>
                  </a:lnTo>
                  <a:lnTo>
                    <a:pt x="2608" y="1731"/>
                  </a:lnTo>
                  <a:lnTo>
                    <a:pt x="2608" y="1734"/>
                  </a:lnTo>
                  <a:lnTo>
                    <a:pt x="2605" y="1736"/>
                  </a:lnTo>
                  <a:lnTo>
                    <a:pt x="2604" y="1738"/>
                  </a:lnTo>
                  <a:lnTo>
                    <a:pt x="2602" y="1742"/>
                  </a:lnTo>
                  <a:lnTo>
                    <a:pt x="2602" y="1745"/>
                  </a:lnTo>
                  <a:lnTo>
                    <a:pt x="2602" y="1747"/>
                  </a:lnTo>
                  <a:lnTo>
                    <a:pt x="2602" y="1750"/>
                  </a:lnTo>
                  <a:lnTo>
                    <a:pt x="2602" y="1752"/>
                  </a:lnTo>
                  <a:lnTo>
                    <a:pt x="2602" y="1754"/>
                  </a:lnTo>
                  <a:lnTo>
                    <a:pt x="2600" y="1759"/>
                  </a:lnTo>
                  <a:lnTo>
                    <a:pt x="2599" y="1762"/>
                  </a:lnTo>
                  <a:lnTo>
                    <a:pt x="2599" y="1763"/>
                  </a:lnTo>
                  <a:lnTo>
                    <a:pt x="2599" y="1766"/>
                  </a:lnTo>
                  <a:lnTo>
                    <a:pt x="2597" y="1770"/>
                  </a:lnTo>
                  <a:lnTo>
                    <a:pt x="2596" y="1773"/>
                  </a:lnTo>
                  <a:lnTo>
                    <a:pt x="2596" y="1774"/>
                  </a:lnTo>
                  <a:lnTo>
                    <a:pt x="2596" y="1778"/>
                  </a:lnTo>
                  <a:lnTo>
                    <a:pt x="2596" y="1779"/>
                  </a:lnTo>
                  <a:lnTo>
                    <a:pt x="2596" y="1780"/>
                  </a:lnTo>
                  <a:lnTo>
                    <a:pt x="2597" y="1781"/>
                  </a:lnTo>
                  <a:lnTo>
                    <a:pt x="2597" y="1782"/>
                  </a:lnTo>
                  <a:lnTo>
                    <a:pt x="2596" y="1784"/>
                  </a:lnTo>
                  <a:lnTo>
                    <a:pt x="2596" y="1785"/>
                  </a:lnTo>
                  <a:lnTo>
                    <a:pt x="2597" y="1786"/>
                  </a:lnTo>
                  <a:lnTo>
                    <a:pt x="2598" y="1787"/>
                  </a:lnTo>
                  <a:lnTo>
                    <a:pt x="2598" y="1790"/>
                  </a:lnTo>
                  <a:lnTo>
                    <a:pt x="2599" y="1792"/>
                  </a:lnTo>
                  <a:lnTo>
                    <a:pt x="2600" y="1793"/>
                  </a:lnTo>
                  <a:lnTo>
                    <a:pt x="2600" y="1796"/>
                  </a:lnTo>
                  <a:lnTo>
                    <a:pt x="2599" y="1799"/>
                  </a:lnTo>
                  <a:lnTo>
                    <a:pt x="2599" y="1805"/>
                  </a:lnTo>
                  <a:lnTo>
                    <a:pt x="2599" y="1814"/>
                  </a:lnTo>
                  <a:lnTo>
                    <a:pt x="2599" y="1819"/>
                  </a:lnTo>
                  <a:lnTo>
                    <a:pt x="2600" y="1821"/>
                  </a:lnTo>
                  <a:lnTo>
                    <a:pt x="2601" y="1823"/>
                  </a:lnTo>
                  <a:lnTo>
                    <a:pt x="2602" y="1825"/>
                  </a:lnTo>
                  <a:lnTo>
                    <a:pt x="2604" y="1828"/>
                  </a:lnTo>
                  <a:lnTo>
                    <a:pt x="2605" y="1834"/>
                  </a:lnTo>
                  <a:lnTo>
                    <a:pt x="2607" y="1839"/>
                  </a:lnTo>
                  <a:lnTo>
                    <a:pt x="2608" y="1840"/>
                  </a:lnTo>
                  <a:lnTo>
                    <a:pt x="2610" y="1842"/>
                  </a:lnTo>
                  <a:lnTo>
                    <a:pt x="2610" y="1842"/>
                  </a:lnTo>
                  <a:lnTo>
                    <a:pt x="2611" y="1842"/>
                  </a:lnTo>
                  <a:lnTo>
                    <a:pt x="2611" y="1843"/>
                  </a:lnTo>
                  <a:lnTo>
                    <a:pt x="2613" y="1844"/>
                  </a:lnTo>
                  <a:lnTo>
                    <a:pt x="2617" y="1844"/>
                  </a:lnTo>
                  <a:lnTo>
                    <a:pt x="2619" y="1844"/>
                  </a:lnTo>
                  <a:lnTo>
                    <a:pt x="2623" y="1842"/>
                  </a:lnTo>
                  <a:lnTo>
                    <a:pt x="2631" y="1837"/>
                  </a:lnTo>
                  <a:lnTo>
                    <a:pt x="2635" y="1834"/>
                  </a:lnTo>
                  <a:lnTo>
                    <a:pt x="2636" y="1832"/>
                  </a:lnTo>
                  <a:lnTo>
                    <a:pt x="2638" y="1829"/>
                  </a:lnTo>
                  <a:lnTo>
                    <a:pt x="2640" y="1825"/>
                  </a:lnTo>
                  <a:lnTo>
                    <a:pt x="2644" y="1819"/>
                  </a:lnTo>
                  <a:lnTo>
                    <a:pt x="2646" y="1815"/>
                  </a:lnTo>
                  <a:lnTo>
                    <a:pt x="2647" y="1810"/>
                  </a:lnTo>
                  <a:lnTo>
                    <a:pt x="2648" y="1805"/>
                  </a:lnTo>
                  <a:lnTo>
                    <a:pt x="2649" y="1800"/>
                  </a:lnTo>
                  <a:lnTo>
                    <a:pt x="2650" y="1795"/>
                  </a:lnTo>
                  <a:lnTo>
                    <a:pt x="2649" y="1790"/>
                  </a:lnTo>
                  <a:lnTo>
                    <a:pt x="2649" y="1784"/>
                  </a:lnTo>
                  <a:lnTo>
                    <a:pt x="2647" y="1778"/>
                  </a:lnTo>
                  <a:lnTo>
                    <a:pt x="2646" y="1776"/>
                  </a:lnTo>
                  <a:lnTo>
                    <a:pt x="2646" y="1774"/>
                  </a:lnTo>
                  <a:lnTo>
                    <a:pt x="2643" y="1767"/>
                  </a:lnTo>
                  <a:lnTo>
                    <a:pt x="2640" y="1757"/>
                  </a:lnTo>
                  <a:lnTo>
                    <a:pt x="2640" y="1757"/>
                  </a:lnTo>
                  <a:lnTo>
                    <a:pt x="2643" y="1751"/>
                  </a:lnTo>
                  <a:lnTo>
                    <a:pt x="2643" y="1749"/>
                  </a:lnTo>
                  <a:lnTo>
                    <a:pt x="2643" y="1745"/>
                  </a:lnTo>
                  <a:lnTo>
                    <a:pt x="2641" y="1742"/>
                  </a:lnTo>
                  <a:lnTo>
                    <a:pt x="2640" y="1739"/>
                  </a:lnTo>
                  <a:lnTo>
                    <a:pt x="2640" y="1738"/>
                  </a:lnTo>
                  <a:lnTo>
                    <a:pt x="2643" y="1734"/>
                  </a:lnTo>
                  <a:lnTo>
                    <a:pt x="2646" y="1730"/>
                  </a:lnTo>
                  <a:lnTo>
                    <a:pt x="2647" y="1727"/>
                  </a:lnTo>
                  <a:lnTo>
                    <a:pt x="2649" y="1722"/>
                  </a:lnTo>
                  <a:lnTo>
                    <a:pt x="2649" y="1717"/>
                  </a:lnTo>
                  <a:lnTo>
                    <a:pt x="2649" y="1713"/>
                  </a:lnTo>
                  <a:lnTo>
                    <a:pt x="2648" y="1711"/>
                  </a:lnTo>
                  <a:lnTo>
                    <a:pt x="2649" y="1710"/>
                  </a:lnTo>
                  <a:lnTo>
                    <a:pt x="2649" y="1709"/>
                  </a:lnTo>
                  <a:lnTo>
                    <a:pt x="2652" y="1708"/>
                  </a:lnTo>
                  <a:lnTo>
                    <a:pt x="2654" y="1706"/>
                  </a:lnTo>
                  <a:lnTo>
                    <a:pt x="2654" y="1702"/>
                  </a:lnTo>
                  <a:lnTo>
                    <a:pt x="2655" y="1700"/>
                  </a:lnTo>
                  <a:lnTo>
                    <a:pt x="2656" y="1700"/>
                  </a:lnTo>
                  <a:lnTo>
                    <a:pt x="2657" y="1700"/>
                  </a:lnTo>
                  <a:lnTo>
                    <a:pt x="2658" y="1698"/>
                  </a:lnTo>
                  <a:lnTo>
                    <a:pt x="2660" y="1697"/>
                  </a:lnTo>
                  <a:lnTo>
                    <a:pt x="2661" y="1699"/>
                  </a:lnTo>
                  <a:lnTo>
                    <a:pt x="2663" y="1696"/>
                  </a:lnTo>
                  <a:lnTo>
                    <a:pt x="2667" y="1690"/>
                  </a:lnTo>
                  <a:lnTo>
                    <a:pt x="2669" y="1688"/>
                  </a:lnTo>
                  <a:lnTo>
                    <a:pt x="2671" y="1687"/>
                  </a:lnTo>
                  <a:lnTo>
                    <a:pt x="2671" y="1688"/>
                  </a:lnTo>
                  <a:lnTo>
                    <a:pt x="2670" y="1689"/>
                  </a:lnTo>
                  <a:lnTo>
                    <a:pt x="2670" y="1691"/>
                  </a:lnTo>
                  <a:lnTo>
                    <a:pt x="2670" y="1693"/>
                  </a:lnTo>
                  <a:lnTo>
                    <a:pt x="2670" y="1695"/>
                  </a:lnTo>
                  <a:lnTo>
                    <a:pt x="2669" y="1697"/>
                  </a:lnTo>
                  <a:lnTo>
                    <a:pt x="2670" y="1698"/>
                  </a:lnTo>
                  <a:lnTo>
                    <a:pt x="2668" y="1702"/>
                  </a:lnTo>
                  <a:lnTo>
                    <a:pt x="2668" y="1704"/>
                  </a:lnTo>
                  <a:lnTo>
                    <a:pt x="2669" y="1705"/>
                  </a:lnTo>
                  <a:lnTo>
                    <a:pt x="2670" y="1705"/>
                  </a:lnTo>
                  <a:lnTo>
                    <a:pt x="2671" y="1702"/>
                  </a:lnTo>
                  <a:lnTo>
                    <a:pt x="2671" y="1701"/>
                  </a:lnTo>
                  <a:lnTo>
                    <a:pt x="2671" y="1701"/>
                  </a:lnTo>
                  <a:lnTo>
                    <a:pt x="2671" y="1700"/>
                  </a:lnTo>
                  <a:lnTo>
                    <a:pt x="2671" y="1698"/>
                  </a:lnTo>
                  <a:lnTo>
                    <a:pt x="2673" y="1697"/>
                  </a:lnTo>
                  <a:lnTo>
                    <a:pt x="2673" y="1697"/>
                  </a:lnTo>
                  <a:lnTo>
                    <a:pt x="2673" y="1698"/>
                  </a:lnTo>
                  <a:lnTo>
                    <a:pt x="2673" y="1700"/>
                  </a:lnTo>
                  <a:lnTo>
                    <a:pt x="2671" y="1705"/>
                  </a:lnTo>
                  <a:lnTo>
                    <a:pt x="2671" y="1707"/>
                  </a:lnTo>
                  <a:lnTo>
                    <a:pt x="2671" y="1707"/>
                  </a:lnTo>
                  <a:lnTo>
                    <a:pt x="2673" y="1703"/>
                  </a:lnTo>
                  <a:lnTo>
                    <a:pt x="2675" y="1699"/>
                  </a:lnTo>
                  <a:lnTo>
                    <a:pt x="2676" y="1695"/>
                  </a:lnTo>
                  <a:lnTo>
                    <a:pt x="2676" y="1693"/>
                  </a:lnTo>
                  <a:lnTo>
                    <a:pt x="2676" y="1688"/>
                  </a:lnTo>
                  <a:lnTo>
                    <a:pt x="2676" y="1686"/>
                  </a:lnTo>
                  <a:lnTo>
                    <a:pt x="2677" y="1684"/>
                  </a:lnTo>
                  <a:lnTo>
                    <a:pt x="2679" y="1682"/>
                  </a:lnTo>
                  <a:lnTo>
                    <a:pt x="2682" y="1680"/>
                  </a:lnTo>
                  <a:lnTo>
                    <a:pt x="2685" y="1680"/>
                  </a:lnTo>
                  <a:lnTo>
                    <a:pt x="2688" y="1680"/>
                  </a:lnTo>
                  <a:lnTo>
                    <a:pt x="2690" y="1679"/>
                  </a:lnTo>
                  <a:lnTo>
                    <a:pt x="2691" y="1678"/>
                  </a:lnTo>
                  <a:lnTo>
                    <a:pt x="2691" y="1677"/>
                  </a:lnTo>
                  <a:lnTo>
                    <a:pt x="2688" y="1677"/>
                  </a:lnTo>
                  <a:lnTo>
                    <a:pt x="2687" y="1675"/>
                  </a:lnTo>
                  <a:lnTo>
                    <a:pt x="2686" y="1673"/>
                  </a:lnTo>
                  <a:lnTo>
                    <a:pt x="2686" y="1672"/>
                  </a:lnTo>
                  <a:lnTo>
                    <a:pt x="2686" y="1669"/>
                  </a:lnTo>
                  <a:lnTo>
                    <a:pt x="2687" y="1667"/>
                  </a:lnTo>
                  <a:lnTo>
                    <a:pt x="2690" y="1664"/>
                  </a:lnTo>
                  <a:lnTo>
                    <a:pt x="2691" y="1663"/>
                  </a:lnTo>
                  <a:lnTo>
                    <a:pt x="2689" y="1662"/>
                  </a:lnTo>
                  <a:lnTo>
                    <a:pt x="2691" y="1661"/>
                  </a:lnTo>
                  <a:lnTo>
                    <a:pt x="2693" y="1662"/>
                  </a:lnTo>
                  <a:lnTo>
                    <a:pt x="2695" y="1661"/>
                  </a:lnTo>
                  <a:lnTo>
                    <a:pt x="2696" y="1661"/>
                  </a:lnTo>
                  <a:lnTo>
                    <a:pt x="2697" y="1661"/>
                  </a:lnTo>
                  <a:lnTo>
                    <a:pt x="2698" y="1661"/>
                  </a:lnTo>
                  <a:lnTo>
                    <a:pt x="2703" y="1664"/>
                  </a:lnTo>
                  <a:lnTo>
                    <a:pt x="2707" y="1666"/>
                  </a:lnTo>
                  <a:lnTo>
                    <a:pt x="2710" y="1666"/>
                  </a:lnTo>
                  <a:lnTo>
                    <a:pt x="2713" y="1667"/>
                  </a:lnTo>
                  <a:lnTo>
                    <a:pt x="2715" y="1669"/>
                  </a:lnTo>
                  <a:lnTo>
                    <a:pt x="2716" y="1671"/>
                  </a:lnTo>
                  <a:lnTo>
                    <a:pt x="2717" y="1672"/>
                  </a:lnTo>
                  <a:lnTo>
                    <a:pt x="2719" y="1673"/>
                  </a:lnTo>
                  <a:lnTo>
                    <a:pt x="2721" y="1673"/>
                  </a:lnTo>
                  <a:lnTo>
                    <a:pt x="2723" y="1675"/>
                  </a:lnTo>
                  <a:lnTo>
                    <a:pt x="2725" y="1676"/>
                  </a:lnTo>
                  <a:lnTo>
                    <a:pt x="2734" y="1680"/>
                  </a:lnTo>
                  <a:lnTo>
                    <a:pt x="2737" y="1682"/>
                  </a:lnTo>
                  <a:lnTo>
                    <a:pt x="2739" y="1683"/>
                  </a:lnTo>
                  <a:lnTo>
                    <a:pt x="2740" y="1684"/>
                  </a:lnTo>
                  <a:lnTo>
                    <a:pt x="2740" y="1685"/>
                  </a:lnTo>
                  <a:lnTo>
                    <a:pt x="2740" y="1686"/>
                  </a:lnTo>
                  <a:lnTo>
                    <a:pt x="2742" y="1689"/>
                  </a:lnTo>
                  <a:lnTo>
                    <a:pt x="2742" y="1689"/>
                  </a:lnTo>
                  <a:lnTo>
                    <a:pt x="2742" y="1690"/>
                  </a:lnTo>
                  <a:lnTo>
                    <a:pt x="2742" y="1693"/>
                  </a:lnTo>
                  <a:lnTo>
                    <a:pt x="2743" y="1694"/>
                  </a:lnTo>
                  <a:lnTo>
                    <a:pt x="2744" y="1694"/>
                  </a:lnTo>
                  <a:lnTo>
                    <a:pt x="2743" y="1695"/>
                  </a:lnTo>
                  <a:lnTo>
                    <a:pt x="2740" y="1694"/>
                  </a:lnTo>
                  <a:lnTo>
                    <a:pt x="2739" y="1694"/>
                  </a:lnTo>
                  <a:lnTo>
                    <a:pt x="2738" y="1695"/>
                  </a:lnTo>
                  <a:lnTo>
                    <a:pt x="2738" y="1697"/>
                  </a:lnTo>
                  <a:lnTo>
                    <a:pt x="2739" y="1699"/>
                  </a:lnTo>
                  <a:lnTo>
                    <a:pt x="2742" y="1702"/>
                  </a:lnTo>
                  <a:lnTo>
                    <a:pt x="2743" y="1707"/>
                  </a:lnTo>
                  <a:lnTo>
                    <a:pt x="2743" y="1711"/>
                  </a:lnTo>
                  <a:lnTo>
                    <a:pt x="2743" y="1713"/>
                  </a:lnTo>
                  <a:lnTo>
                    <a:pt x="2742" y="1716"/>
                  </a:lnTo>
                  <a:lnTo>
                    <a:pt x="2742" y="1723"/>
                  </a:lnTo>
                  <a:lnTo>
                    <a:pt x="2742" y="1725"/>
                  </a:lnTo>
                  <a:lnTo>
                    <a:pt x="2741" y="1727"/>
                  </a:lnTo>
                  <a:lnTo>
                    <a:pt x="2738" y="1730"/>
                  </a:lnTo>
                  <a:lnTo>
                    <a:pt x="2738" y="1729"/>
                  </a:lnTo>
                  <a:lnTo>
                    <a:pt x="2737" y="1729"/>
                  </a:lnTo>
                  <a:lnTo>
                    <a:pt x="2736" y="1729"/>
                  </a:lnTo>
                  <a:lnTo>
                    <a:pt x="2735" y="1732"/>
                  </a:lnTo>
                  <a:lnTo>
                    <a:pt x="2734" y="1736"/>
                  </a:lnTo>
                  <a:lnTo>
                    <a:pt x="2733" y="1739"/>
                  </a:lnTo>
                  <a:lnTo>
                    <a:pt x="2731" y="1739"/>
                  </a:lnTo>
                  <a:lnTo>
                    <a:pt x="2731" y="1740"/>
                  </a:lnTo>
                  <a:lnTo>
                    <a:pt x="2731" y="1741"/>
                  </a:lnTo>
                  <a:lnTo>
                    <a:pt x="2729" y="1741"/>
                  </a:lnTo>
                  <a:lnTo>
                    <a:pt x="2726" y="1741"/>
                  </a:lnTo>
                  <a:lnTo>
                    <a:pt x="2725" y="1743"/>
                  </a:lnTo>
                  <a:lnTo>
                    <a:pt x="2723" y="1747"/>
                  </a:lnTo>
                  <a:lnTo>
                    <a:pt x="2723" y="1749"/>
                  </a:lnTo>
                  <a:lnTo>
                    <a:pt x="2723" y="1751"/>
                  </a:lnTo>
                  <a:lnTo>
                    <a:pt x="2723" y="1753"/>
                  </a:lnTo>
                  <a:lnTo>
                    <a:pt x="2723" y="1755"/>
                  </a:lnTo>
                  <a:lnTo>
                    <a:pt x="2725" y="1756"/>
                  </a:lnTo>
                  <a:lnTo>
                    <a:pt x="2729" y="1758"/>
                  </a:lnTo>
                  <a:lnTo>
                    <a:pt x="2731" y="1758"/>
                  </a:lnTo>
                  <a:lnTo>
                    <a:pt x="2733" y="1757"/>
                  </a:lnTo>
                  <a:lnTo>
                    <a:pt x="2734" y="1755"/>
                  </a:lnTo>
                  <a:lnTo>
                    <a:pt x="2736" y="1754"/>
                  </a:lnTo>
                  <a:lnTo>
                    <a:pt x="2737" y="1753"/>
                  </a:lnTo>
                  <a:lnTo>
                    <a:pt x="2738" y="1752"/>
                  </a:lnTo>
                  <a:lnTo>
                    <a:pt x="2741" y="1747"/>
                  </a:lnTo>
                  <a:lnTo>
                    <a:pt x="2741" y="1746"/>
                  </a:lnTo>
                  <a:lnTo>
                    <a:pt x="2740" y="1745"/>
                  </a:lnTo>
                  <a:lnTo>
                    <a:pt x="2740" y="1745"/>
                  </a:lnTo>
                  <a:lnTo>
                    <a:pt x="2742" y="1745"/>
                  </a:lnTo>
                  <a:lnTo>
                    <a:pt x="2743" y="1744"/>
                  </a:lnTo>
                  <a:lnTo>
                    <a:pt x="2744" y="1742"/>
                  </a:lnTo>
                  <a:lnTo>
                    <a:pt x="2746" y="1741"/>
                  </a:lnTo>
                  <a:lnTo>
                    <a:pt x="2750" y="1740"/>
                  </a:lnTo>
                  <a:lnTo>
                    <a:pt x="2753" y="1738"/>
                  </a:lnTo>
                  <a:lnTo>
                    <a:pt x="2755" y="1738"/>
                  </a:lnTo>
                  <a:lnTo>
                    <a:pt x="2756" y="1739"/>
                  </a:lnTo>
                  <a:lnTo>
                    <a:pt x="2760" y="1741"/>
                  </a:lnTo>
                  <a:lnTo>
                    <a:pt x="2762" y="1744"/>
                  </a:lnTo>
                  <a:lnTo>
                    <a:pt x="2763" y="1747"/>
                  </a:lnTo>
                  <a:lnTo>
                    <a:pt x="2766" y="1757"/>
                  </a:lnTo>
                  <a:lnTo>
                    <a:pt x="2768" y="1773"/>
                  </a:lnTo>
                  <a:lnTo>
                    <a:pt x="2770" y="1782"/>
                  </a:lnTo>
                  <a:lnTo>
                    <a:pt x="2771" y="1784"/>
                  </a:lnTo>
                  <a:lnTo>
                    <a:pt x="2771" y="1784"/>
                  </a:lnTo>
                  <a:lnTo>
                    <a:pt x="2769" y="1797"/>
                  </a:lnTo>
                  <a:lnTo>
                    <a:pt x="2767" y="1801"/>
                  </a:lnTo>
                  <a:lnTo>
                    <a:pt x="2764" y="1804"/>
                  </a:lnTo>
                  <a:lnTo>
                    <a:pt x="2761" y="1807"/>
                  </a:lnTo>
                  <a:lnTo>
                    <a:pt x="2757" y="1812"/>
                  </a:lnTo>
                  <a:lnTo>
                    <a:pt x="2753" y="1814"/>
                  </a:lnTo>
                  <a:lnTo>
                    <a:pt x="2750" y="1815"/>
                  </a:lnTo>
                  <a:lnTo>
                    <a:pt x="2750" y="1817"/>
                  </a:lnTo>
                  <a:lnTo>
                    <a:pt x="2749" y="1816"/>
                  </a:lnTo>
                  <a:lnTo>
                    <a:pt x="2748" y="1818"/>
                  </a:lnTo>
                  <a:lnTo>
                    <a:pt x="2747" y="1822"/>
                  </a:lnTo>
                  <a:lnTo>
                    <a:pt x="2747" y="1825"/>
                  </a:lnTo>
                  <a:lnTo>
                    <a:pt x="2747" y="1826"/>
                  </a:lnTo>
                  <a:lnTo>
                    <a:pt x="2746" y="1828"/>
                  </a:lnTo>
                  <a:lnTo>
                    <a:pt x="2744" y="1829"/>
                  </a:lnTo>
                  <a:lnTo>
                    <a:pt x="2744" y="1829"/>
                  </a:lnTo>
                  <a:lnTo>
                    <a:pt x="2744" y="1831"/>
                  </a:lnTo>
                  <a:lnTo>
                    <a:pt x="2744" y="1831"/>
                  </a:lnTo>
                  <a:lnTo>
                    <a:pt x="2743" y="1831"/>
                  </a:lnTo>
                  <a:lnTo>
                    <a:pt x="2742" y="1832"/>
                  </a:lnTo>
                  <a:lnTo>
                    <a:pt x="2741" y="1834"/>
                  </a:lnTo>
                  <a:lnTo>
                    <a:pt x="2739" y="1839"/>
                  </a:lnTo>
                  <a:lnTo>
                    <a:pt x="2738" y="1839"/>
                  </a:lnTo>
                  <a:lnTo>
                    <a:pt x="2739" y="1840"/>
                  </a:lnTo>
                  <a:lnTo>
                    <a:pt x="2741" y="1840"/>
                  </a:lnTo>
                  <a:lnTo>
                    <a:pt x="2744" y="1842"/>
                  </a:lnTo>
                  <a:lnTo>
                    <a:pt x="2745" y="1843"/>
                  </a:lnTo>
                  <a:lnTo>
                    <a:pt x="2750" y="1845"/>
                  </a:lnTo>
                  <a:lnTo>
                    <a:pt x="2752" y="1847"/>
                  </a:lnTo>
                  <a:lnTo>
                    <a:pt x="2754" y="1848"/>
                  </a:lnTo>
                  <a:lnTo>
                    <a:pt x="2756" y="1849"/>
                  </a:lnTo>
                  <a:lnTo>
                    <a:pt x="2756" y="1848"/>
                  </a:lnTo>
                  <a:lnTo>
                    <a:pt x="2757" y="1847"/>
                  </a:lnTo>
                  <a:lnTo>
                    <a:pt x="2758" y="1847"/>
                  </a:lnTo>
                  <a:lnTo>
                    <a:pt x="2759" y="1847"/>
                  </a:lnTo>
                  <a:lnTo>
                    <a:pt x="2762" y="1849"/>
                  </a:lnTo>
                  <a:lnTo>
                    <a:pt x="2762" y="1849"/>
                  </a:lnTo>
                  <a:lnTo>
                    <a:pt x="2753" y="1851"/>
                  </a:lnTo>
                  <a:lnTo>
                    <a:pt x="2751" y="1851"/>
                  </a:lnTo>
                  <a:lnTo>
                    <a:pt x="2754" y="1853"/>
                  </a:lnTo>
                  <a:lnTo>
                    <a:pt x="2756" y="1852"/>
                  </a:lnTo>
                  <a:lnTo>
                    <a:pt x="2758" y="1851"/>
                  </a:lnTo>
                  <a:lnTo>
                    <a:pt x="2761" y="1851"/>
                  </a:lnTo>
                  <a:lnTo>
                    <a:pt x="2763" y="1852"/>
                  </a:lnTo>
                  <a:lnTo>
                    <a:pt x="2764" y="1851"/>
                  </a:lnTo>
                  <a:lnTo>
                    <a:pt x="2764" y="1851"/>
                  </a:lnTo>
                  <a:lnTo>
                    <a:pt x="2768" y="1854"/>
                  </a:lnTo>
                  <a:lnTo>
                    <a:pt x="2769" y="1854"/>
                  </a:lnTo>
                  <a:lnTo>
                    <a:pt x="2771" y="1854"/>
                  </a:lnTo>
                  <a:lnTo>
                    <a:pt x="2772" y="1853"/>
                  </a:lnTo>
                  <a:lnTo>
                    <a:pt x="2775" y="1851"/>
                  </a:lnTo>
                  <a:lnTo>
                    <a:pt x="2781" y="1850"/>
                  </a:lnTo>
                  <a:lnTo>
                    <a:pt x="2786" y="1850"/>
                  </a:lnTo>
                  <a:lnTo>
                    <a:pt x="2791" y="1850"/>
                  </a:lnTo>
                  <a:lnTo>
                    <a:pt x="2794" y="1850"/>
                  </a:lnTo>
                  <a:lnTo>
                    <a:pt x="2796" y="1848"/>
                  </a:lnTo>
                  <a:lnTo>
                    <a:pt x="2802" y="1842"/>
                  </a:lnTo>
                  <a:lnTo>
                    <a:pt x="2809" y="1838"/>
                  </a:lnTo>
                  <a:lnTo>
                    <a:pt x="2821" y="1833"/>
                  </a:lnTo>
                  <a:lnTo>
                    <a:pt x="2838" y="1827"/>
                  </a:lnTo>
                  <a:lnTo>
                    <a:pt x="2840" y="1825"/>
                  </a:lnTo>
                  <a:lnTo>
                    <a:pt x="2843" y="1824"/>
                  </a:lnTo>
                  <a:lnTo>
                    <a:pt x="2845" y="1823"/>
                  </a:lnTo>
                  <a:lnTo>
                    <a:pt x="2846" y="1822"/>
                  </a:lnTo>
                  <a:lnTo>
                    <a:pt x="2858" y="1815"/>
                  </a:lnTo>
                  <a:lnTo>
                    <a:pt x="2864" y="1812"/>
                  </a:lnTo>
                  <a:lnTo>
                    <a:pt x="2867" y="1809"/>
                  </a:lnTo>
                  <a:lnTo>
                    <a:pt x="2870" y="1806"/>
                  </a:lnTo>
                  <a:lnTo>
                    <a:pt x="2874" y="1804"/>
                  </a:lnTo>
                  <a:lnTo>
                    <a:pt x="2876" y="1802"/>
                  </a:lnTo>
                  <a:lnTo>
                    <a:pt x="2879" y="1799"/>
                  </a:lnTo>
                  <a:lnTo>
                    <a:pt x="2881" y="1797"/>
                  </a:lnTo>
                  <a:lnTo>
                    <a:pt x="2883" y="1795"/>
                  </a:lnTo>
                  <a:lnTo>
                    <a:pt x="2884" y="1794"/>
                  </a:lnTo>
                  <a:lnTo>
                    <a:pt x="2885" y="1792"/>
                  </a:lnTo>
                  <a:lnTo>
                    <a:pt x="2884" y="1790"/>
                  </a:lnTo>
                  <a:lnTo>
                    <a:pt x="2883" y="1787"/>
                  </a:lnTo>
                  <a:lnTo>
                    <a:pt x="2883" y="1786"/>
                  </a:lnTo>
                  <a:lnTo>
                    <a:pt x="2884" y="1784"/>
                  </a:lnTo>
                  <a:lnTo>
                    <a:pt x="2884" y="1783"/>
                  </a:lnTo>
                  <a:lnTo>
                    <a:pt x="2884" y="1782"/>
                  </a:lnTo>
                  <a:lnTo>
                    <a:pt x="2878" y="1781"/>
                  </a:lnTo>
                  <a:lnTo>
                    <a:pt x="2879" y="1773"/>
                  </a:lnTo>
                  <a:lnTo>
                    <a:pt x="2879" y="1773"/>
                  </a:lnTo>
                  <a:lnTo>
                    <a:pt x="2879" y="1773"/>
                  </a:lnTo>
                  <a:lnTo>
                    <a:pt x="2890" y="1770"/>
                  </a:lnTo>
                  <a:lnTo>
                    <a:pt x="2898" y="1768"/>
                  </a:lnTo>
                  <a:lnTo>
                    <a:pt x="2907" y="1768"/>
                  </a:lnTo>
                  <a:lnTo>
                    <a:pt x="2918" y="1770"/>
                  </a:lnTo>
                  <a:lnTo>
                    <a:pt x="2922" y="1771"/>
                  </a:lnTo>
                  <a:lnTo>
                    <a:pt x="2925" y="1773"/>
                  </a:lnTo>
                  <a:lnTo>
                    <a:pt x="2928" y="1774"/>
                  </a:lnTo>
                  <a:lnTo>
                    <a:pt x="2931" y="1773"/>
                  </a:lnTo>
                  <a:lnTo>
                    <a:pt x="2936" y="1773"/>
                  </a:lnTo>
                  <a:lnTo>
                    <a:pt x="2942" y="1773"/>
                  </a:lnTo>
                  <a:lnTo>
                    <a:pt x="2945" y="1773"/>
                  </a:lnTo>
                  <a:lnTo>
                    <a:pt x="2945" y="1774"/>
                  </a:lnTo>
                  <a:lnTo>
                    <a:pt x="2946" y="1774"/>
                  </a:lnTo>
                  <a:lnTo>
                    <a:pt x="2947" y="1773"/>
                  </a:lnTo>
                  <a:lnTo>
                    <a:pt x="2948" y="1771"/>
                  </a:lnTo>
                  <a:lnTo>
                    <a:pt x="2953" y="1770"/>
                  </a:lnTo>
                  <a:lnTo>
                    <a:pt x="2953" y="1770"/>
                  </a:lnTo>
                  <a:lnTo>
                    <a:pt x="2955" y="1770"/>
                  </a:lnTo>
                  <a:lnTo>
                    <a:pt x="2956" y="1768"/>
                  </a:lnTo>
                  <a:lnTo>
                    <a:pt x="2957" y="1765"/>
                  </a:lnTo>
                  <a:lnTo>
                    <a:pt x="2961" y="1763"/>
                  </a:lnTo>
                  <a:lnTo>
                    <a:pt x="2964" y="1762"/>
                  </a:lnTo>
                  <a:lnTo>
                    <a:pt x="2967" y="1762"/>
                  </a:lnTo>
                  <a:lnTo>
                    <a:pt x="2969" y="1761"/>
                  </a:lnTo>
                  <a:lnTo>
                    <a:pt x="2970" y="1760"/>
                  </a:lnTo>
                  <a:lnTo>
                    <a:pt x="2970" y="1759"/>
                  </a:lnTo>
                  <a:lnTo>
                    <a:pt x="2970" y="1758"/>
                  </a:lnTo>
                  <a:lnTo>
                    <a:pt x="2970" y="1757"/>
                  </a:lnTo>
                  <a:lnTo>
                    <a:pt x="2970" y="1757"/>
                  </a:lnTo>
                  <a:lnTo>
                    <a:pt x="2970" y="1757"/>
                  </a:lnTo>
                  <a:lnTo>
                    <a:pt x="2970" y="1756"/>
                  </a:lnTo>
                  <a:lnTo>
                    <a:pt x="2969" y="1752"/>
                  </a:lnTo>
                  <a:lnTo>
                    <a:pt x="2969" y="1750"/>
                  </a:lnTo>
                  <a:lnTo>
                    <a:pt x="2968" y="1749"/>
                  </a:lnTo>
                  <a:lnTo>
                    <a:pt x="2967" y="1748"/>
                  </a:lnTo>
                  <a:lnTo>
                    <a:pt x="2967" y="1747"/>
                  </a:lnTo>
                  <a:lnTo>
                    <a:pt x="2969" y="1746"/>
                  </a:lnTo>
                  <a:lnTo>
                    <a:pt x="2969" y="1747"/>
                  </a:lnTo>
                  <a:lnTo>
                    <a:pt x="2969" y="1747"/>
                  </a:lnTo>
                  <a:lnTo>
                    <a:pt x="2970" y="1747"/>
                  </a:lnTo>
                  <a:lnTo>
                    <a:pt x="2972" y="1745"/>
                  </a:lnTo>
                  <a:lnTo>
                    <a:pt x="2972" y="1744"/>
                  </a:lnTo>
                  <a:lnTo>
                    <a:pt x="2973" y="1742"/>
                  </a:lnTo>
                  <a:lnTo>
                    <a:pt x="2974" y="1741"/>
                  </a:lnTo>
                  <a:lnTo>
                    <a:pt x="2973" y="1741"/>
                  </a:lnTo>
                  <a:lnTo>
                    <a:pt x="2971" y="1741"/>
                  </a:lnTo>
                  <a:lnTo>
                    <a:pt x="2970" y="1741"/>
                  </a:lnTo>
                  <a:lnTo>
                    <a:pt x="2972" y="1740"/>
                  </a:lnTo>
                  <a:lnTo>
                    <a:pt x="2971" y="1738"/>
                  </a:lnTo>
                  <a:lnTo>
                    <a:pt x="2971" y="1738"/>
                  </a:lnTo>
                  <a:lnTo>
                    <a:pt x="2970" y="1738"/>
                  </a:lnTo>
                  <a:lnTo>
                    <a:pt x="2967" y="1740"/>
                  </a:lnTo>
                  <a:lnTo>
                    <a:pt x="2967" y="1740"/>
                  </a:lnTo>
                  <a:lnTo>
                    <a:pt x="2967" y="1738"/>
                  </a:lnTo>
                  <a:lnTo>
                    <a:pt x="2965" y="1736"/>
                  </a:lnTo>
                  <a:lnTo>
                    <a:pt x="2969" y="1734"/>
                  </a:lnTo>
                  <a:lnTo>
                    <a:pt x="2982" y="1724"/>
                  </a:lnTo>
                  <a:lnTo>
                    <a:pt x="2983" y="1723"/>
                  </a:lnTo>
                  <a:lnTo>
                    <a:pt x="2984" y="1721"/>
                  </a:lnTo>
                  <a:lnTo>
                    <a:pt x="2983" y="1720"/>
                  </a:lnTo>
                  <a:lnTo>
                    <a:pt x="2983" y="1719"/>
                  </a:lnTo>
                  <a:lnTo>
                    <a:pt x="2983" y="1719"/>
                  </a:lnTo>
                  <a:lnTo>
                    <a:pt x="2996" y="1707"/>
                  </a:lnTo>
                  <a:lnTo>
                    <a:pt x="3003" y="1701"/>
                  </a:lnTo>
                  <a:lnTo>
                    <a:pt x="3008" y="1698"/>
                  </a:lnTo>
                  <a:lnTo>
                    <a:pt x="3013" y="1697"/>
                  </a:lnTo>
                  <a:lnTo>
                    <a:pt x="3016" y="1697"/>
                  </a:lnTo>
                  <a:lnTo>
                    <a:pt x="3018" y="1697"/>
                  </a:lnTo>
                  <a:lnTo>
                    <a:pt x="3019" y="1697"/>
                  </a:lnTo>
                  <a:lnTo>
                    <a:pt x="3027" y="1697"/>
                  </a:lnTo>
                  <a:lnTo>
                    <a:pt x="3040" y="1696"/>
                  </a:lnTo>
                  <a:lnTo>
                    <a:pt x="3053" y="1696"/>
                  </a:lnTo>
                  <a:lnTo>
                    <a:pt x="3066" y="1696"/>
                  </a:lnTo>
                  <a:lnTo>
                    <a:pt x="3080" y="1696"/>
                  </a:lnTo>
                  <a:lnTo>
                    <a:pt x="3093" y="1696"/>
                  </a:lnTo>
                  <a:lnTo>
                    <a:pt x="3106" y="1696"/>
                  </a:lnTo>
                  <a:lnTo>
                    <a:pt x="3120" y="1696"/>
                  </a:lnTo>
                  <a:lnTo>
                    <a:pt x="3123" y="1688"/>
                  </a:lnTo>
                  <a:lnTo>
                    <a:pt x="3126" y="1683"/>
                  </a:lnTo>
                  <a:lnTo>
                    <a:pt x="3130" y="1685"/>
                  </a:lnTo>
                  <a:lnTo>
                    <a:pt x="3132" y="1684"/>
                  </a:lnTo>
                  <a:lnTo>
                    <a:pt x="3134" y="1683"/>
                  </a:lnTo>
                  <a:lnTo>
                    <a:pt x="3136" y="1682"/>
                  </a:lnTo>
                  <a:lnTo>
                    <a:pt x="3137" y="1682"/>
                  </a:lnTo>
                  <a:lnTo>
                    <a:pt x="3139" y="1683"/>
                  </a:lnTo>
                  <a:lnTo>
                    <a:pt x="3140" y="1684"/>
                  </a:lnTo>
                  <a:lnTo>
                    <a:pt x="3140" y="1684"/>
                  </a:lnTo>
                  <a:lnTo>
                    <a:pt x="3142" y="1683"/>
                  </a:lnTo>
                  <a:lnTo>
                    <a:pt x="3142" y="1680"/>
                  </a:lnTo>
                  <a:lnTo>
                    <a:pt x="3143" y="1678"/>
                  </a:lnTo>
                  <a:lnTo>
                    <a:pt x="3144" y="1678"/>
                  </a:lnTo>
                  <a:lnTo>
                    <a:pt x="3145" y="1678"/>
                  </a:lnTo>
                  <a:lnTo>
                    <a:pt x="3146" y="1677"/>
                  </a:lnTo>
                  <a:lnTo>
                    <a:pt x="3146" y="1676"/>
                  </a:lnTo>
                  <a:lnTo>
                    <a:pt x="3146" y="1674"/>
                  </a:lnTo>
                  <a:lnTo>
                    <a:pt x="3146" y="1672"/>
                  </a:lnTo>
                  <a:lnTo>
                    <a:pt x="3149" y="1667"/>
                  </a:lnTo>
                  <a:lnTo>
                    <a:pt x="3153" y="1664"/>
                  </a:lnTo>
                  <a:lnTo>
                    <a:pt x="3155" y="1663"/>
                  </a:lnTo>
                  <a:lnTo>
                    <a:pt x="3155" y="1660"/>
                  </a:lnTo>
                  <a:lnTo>
                    <a:pt x="3158" y="1657"/>
                  </a:lnTo>
                  <a:lnTo>
                    <a:pt x="3159" y="1656"/>
                  </a:lnTo>
                  <a:lnTo>
                    <a:pt x="3159" y="1654"/>
                  </a:lnTo>
                  <a:lnTo>
                    <a:pt x="3158" y="1652"/>
                  </a:lnTo>
                  <a:lnTo>
                    <a:pt x="3159" y="1648"/>
                  </a:lnTo>
                  <a:lnTo>
                    <a:pt x="3159" y="1644"/>
                  </a:lnTo>
                  <a:lnTo>
                    <a:pt x="3160" y="1640"/>
                  </a:lnTo>
                  <a:lnTo>
                    <a:pt x="3163" y="1636"/>
                  </a:lnTo>
                  <a:lnTo>
                    <a:pt x="3166" y="1631"/>
                  </a:lnTo>
                  <a:lnTo>
                    <a:pt x="3167" y="1625"/>
                  </a:lnTo>
                  <a:lnTo>
                    <a:pt x="3168" y="1619"/>
                  </a:lnTo>
                  <a:lnTo>
                    <a:pt x="3172" y="1612"/>
                  </a:lnTo>
                  <a:lnTo>
                    <a:pt x="3177" y="1605"/>
                  </a:lnTo>
                  <a:lnTo>
                    <a:pt x="3180" y="1601"/>
                  </a:lnTo>
                  <a:lnTo>
                    <a:pt x="3185" y="1593"/>
                  </a:lnTo>
                  <a:lnTo>
                    <a:pt x="3189" y="1588"/>
                  </a:lnTo>
                  <a:lnTo>
                    <a:pt x="3191" y="1586"/>
                  </a:lnTo>
                  <a:lnTo>
                    <a:pt x="3192" y="1583"/>
                  </a:lnTo>
                  <a:lnTo>
                    <a:pt x="3196" y="1584"/>
                  </a:lnTo>
                  <a:lnTo>
                    <a:pt x="3198" y="1585"/>
                  </a:lnTo>
                  <a:lnTo>
                    <a:pt x="3198" y="1589"/>
                  </a:lnTo>
                  <a:lnTo>
                    <a:pt x="3198" y="1592"/>
                  </a:lnTo>
                  <a:lnTo>
                    <a:pt x="3200" y="1594"/>
                  </a:lnTo>
                  <a:lnTo>
                    <a:pt x="3202" y="1595"/>
                  </a:lnTo>
                  <a:lnTo>
                    <a:pt x="3204" y="1595"/>
                  </a:lnTo>
                  <a:lnTo>
                    <a:pt x="3206" y="1595"/>
                  </a:lnTo>
                  <a:lnTo>
                    <a:pt x="3211" y="1593"/>
                  </a:lnTo>
                  <a:lnTo>
                    <a:pt x="3217" y="1592"/>
                  </a:lnTo>
                  <a:lnTo>
                    <a:pt x="3220" y="1590"/>
                  </a:lnTo>
                  <a:lnTo>
                    <a:pt x="3221" y="1588"/>
                  </a:lnTo>
                  <a:lnTo>
                    <a:pt x="3222" y="1588"/>
                  </a:lnTo>
                  <a:lnTo>
                    <a:pt x="3225" y="1588"/>
                  </a:lnTo>
                  <a:lnTo>
                    <a:pt x="3229" y="1592"/>
                  </a:lnTo>
                  <a:lnTo>
                    <a:pt x="3234" y="1597"/>
                  </a:lnTo>
                  <a:lnTo>
                    <a:pt x="3238" y="1601"/>
                  </a:lnTo>
                  <a:lnTo>
                    <a:pt x="3238" y="1608"/>
                  </a:lnTo>
                  <a:lnTo>
                    <a:pt x="3238" y="1615"/>
                  </a:lnTo>
                  <a:lnTo>
                    <a:pt x="3239" y="1623"/>
                  </a:lnTo>
                  <a:lnTo>
                    <a:pt x="3239" y="1628"/>
                  </a:lnTo>
                  <a:lnTo>
                    <a:pt x="3239" y="1636"/>
                  </a:lnTo>
                  <a:lnTo>
                    <a:pt x="3239" y="1642"/>
                  </a:lnTo>
                  <a:lnTo>
                    <a:pt x="3239" y="1649"/>
                  </a:lnTo>
                  <a:lnTo>
                    <a:pt x="3239" y="1653"/>
                  </a:lnTo>
                  <a:lnTo>
                    <a:pt x="3239" y="1655"/>
                  </a:lnTo>
                  <a:lnTo>
                    <a:pt x="3239" y="1656"/>
                  </a:lnTo>
                  <a:lnTo>
                    <a:pt x="3239" y="1657"/>
                  </a:lnTo>
                  <a:lnTo>
                    <a:pt x="3239" y="1658"/>
                  </a:lnTo>
                  <a:lnTo>
                    <a:pt x="3239" y="1658"/>
                  </a:lnTo>
                  <a:lnTo>
                    <a:pt x="3239" y="1660"/>
                  </a:lnTo>
                  <a:lnTo>
                    <a:pt x="3239" y="1661"/>
                  </a:lnTo>
                  <a:lnTo>
                    <a:pt x="3238" y="1662"/>
                  </a:lnTo>
                  <a:lnTo>
                    <a:pt x="3238" y="1664"/>
                  </a:lnTo>
                  <a:lnTo>
                    <a:pt x="3239" y="1665"/>
                  </a:lnTo>
                  <a:lnTo>
                    <a:pt x="3240" y="1666"/>
                  </a:lnTo>
                  <a:lnTo>
                    <a:pt x="3241" y="1666"/>
                  </a:lnTo>
                  <a:lnTo>
                    <a:pt x="3242" y="1666"/>
                  </a:lnTo>
                  <a:lnTo>
                    <a:pt x="3243" y="1667"/>
                  </a:lnTo>
                  <a:lnTo>
                    <a:pt x="3245" y="1669"/>
                  </a:lnTo>
                  <a:lnTo>
                    <a:pt x="3248" y="1669"/>
                  </a:lnTo>
                  <a:lnTo>
                    <a:pt x="3249" y="1669"/>
                  </a:lnTo>
                  <a:lnTo>
                    <a:pt x="3250" y="1669"/>
                  </a:lnTo>
                  <a:lnTo>
                    <a:pt x="3251" y="1671"/>
                  </a:lnTo>
                  <a:lnTo>
                    <a:pt x="3250" y="1673"/>
                  </a:lnTo>
                  <a:lnTo>
                    <a:pt x="3250" y="1673"/>
                  </a:lnTo>
                  <a:lnTo>
                    <a:pt x="3249" y="1674"/>
                  </a:lnTo>
                  <a:lnTo>
                    <a:pt x="3248" y="1675"/>
                  </a:lnTo>
                  <a:lnTo>
                    <a:pt x="3249" y="1677"/>
                  </a:lnTo>
                  <a:lnTo>
                    <a:pt x="3250" y="1678"/>
                  </a:lnTo>
                  <a:lnTo>
                    <a:pt x="3250" y="1680"/>
                  </a:lnTo>
                  <a:lnTo>
                    <a:pt x="3250" y="1682"/>
                  </a:lnTo>
                  <a:lnTo>
                    <a:pt x="3249" y="1683"/>
                  </a:lnTo>
                  <a:lnTo>
                    <a:pt x="3249" y="1684"/>
                  </a:lnTo>
                  <a:lnTo>
                    <a:pt x="3250" y="1686"/>
                  </a:lnTo>
                  <a:lnTo>
                    <a:pt x="3251" y="1687"/>
                  </a:lnTo>
                  <a:lnTo>
                    <a:pt x="3252" y="1689"/>
                  </a:lnTo>
                  <a:lnTo>
                    <a:pt x="3254" y="1690"/>
                  </a:lnTo>
                  <a:lnTo>
                    <a:pt x="3255" y="1689"/>
                  </a:lnTo>
                  <a:lnTo>
                    <a:pt x="3255" y="1688"/>
                  </a:lnTo>
                  <a:lnTo>
                    <a:pt x="3256" y="1688"/>
                  </a:lnTo>
                  <a:lnTo>
                    <a:pt x="3257" y="1688"/>
                  </a:lnTo>
                  <a:lnTo>
                    <a:pt x="3259" y="1688"/>
                  </a:lnTo>
                  <a:lnTo>
                    <a:pt x="3260" y="1689"/>
                  </a:lnTo>
                  <a:lnTo>
                    <a:pt x="3260" y="1690"/>
                  </a:lnTo>
                  <a:lnTo>
                    <a:pt x="3261" y="1693"/>
                  </a:lnTo>
                  <a:lnTo>
                    <a:pt x="3261" y="1697"/>
                  </a:lnTo>
                  <a:lnTo>
                    <a:pt x="3260" y="1699"/>
                  </a:lnTo>
                  <a:lnTo>
                    <a:pt x="3261" y="1702"/>
                  </a:lnTo>
                  <a:lnTo>
                    <a:pt x="3264" y="1703"/>
                  </a:lnTo>
                  <a:lnTo>
                    <a:pt x="3265" y="1703"/>
                  </a:lnTo>
                  <a:lnTo>
                    <a:pt x="3265" y="1705"/>
                  </a:lnTo>
                  <a:lnTo>
                    <a:pt x="3258" y="1711"/>
                  </a:lnTo>
                  <a:lnTo>
                    <a:pt x="3252" y="1710"/>
                  </a:lnTo>
                  <a:lnTo>
                    <a:pt x="3249" y="1712"/>
                  </a:lnTo>
                  <a:lnTo>
                    <a:pt x="3246" y="1713"/>
                  </a:lnTo>
                  <a:lnTo>
                    <a:pt x="3245" y="1716"/>
                  </a:lnTo>
                  <a:lnTo>
                    <a:pt x="3243" y="1716"/>
                  </a:lnTo>
                  <a:lnTo>
                    <a:pt x="3241" y="1716"/>
                  </a:lnTo>
                  <a:lnTo>
                    <a:pt x="3239" y="1715"/>
                  </a:lnTo>
                  <a:lnTo>
                    <a:pt x="3237" y="1716"/>
                  </a:lnTo>
                  <a:lnTo>
                    <a:pt x="3235" y="1721"/>
                  </a:lnTo>
                  <a:lnTo>
                    <a:pt x="3233" y="1721"/>
                  </a:lnTo>
                  <a:lnTo>
                    <a:pt x="3233" y="1723"/>
                  </a:lnTo>
                  <a:lnTo>
                    <a:pt x="3232" y="1724"/>
                  </a:lnTo>
                  <a:lnTo>
                    <a:pt x="3230" y="1724"/>
                  </a:lnTo>
                  <a:lnTo>
                    <a:pt x="3229" y="1722"/>
                  </a:lnTo>
                  <a:lnTo>
                    <a:pt x="3229" y="1719"/>
                  </a:lnTo>
                  <a:lnTo>
                    <a:pt x="3227" y="1719"/>
                  </a:lnTo>
                  <a:lnTo>
                    <a:pt x="3226" y="1718"/>
                  </a:lnTo>
                  <a:lnTo>
                    <a:pt x="3224" y="1719"/>
                  </a:lnTo>
                  <a:lnTo>
                    <a:pt x="3223" y="1719"/>
                  </a:lnTo>
                  <a:lnTo>
                    <a:pt x="3222" y="1721"/>
                  </a:lnTo>
                  <a:lnTo>
                    <a:pt x="3220" y="1722"/>
                  </a:lnTo>
                  <a:lnTo>
                    <a:pt x="3219" y="1721"/>
                  </a:lnTo>
                  <a:lnTo>
                    <a:pt x="3218" y="1719"/>
                  </a:lnTo>
                  <a:lnTo>
                    <a:pt x="3217" y="1722"/>
                  </a:lnTo>
                  <a:lnTo>
                    <a:pt x="3216" y="1724"/>
                  </a:lnTo>
                  <a:lnTo>
                    <a:pt x="3216" y="1728"/>
                  </a:lnTo>
                  <a:lnTo>
                    <a:pt x="3215" y="1730"/>
                  </a:lnTo>
                  <a:lnTo>
                    <a:pt x="3214" y="1729"/>
                  </a:lnTo>
                  <a:lnTo>
                    <a:pt x="3213" y="1727"/>
                  </a:lnTo>
                  <a:lnTo>
                    <a:pt x="3209" y="1726"/>
                  </a:lnTo>
                  <a:lnTo>
                    <a:pt x="3206" y="1726"/>
                  </a:lnTo>
                  <a:lnTo>
                    <a:pt x="3207" y="1724"/>
                  </a:lnTo>
                  <a:lnTo>
                    <a:pt x="3210" y="1722"/>
                  </a:lnTo>
                  <a:lnTo>
                    <a:pt x="3208" y="1721"/>
                  </a:lnTo>
                  <a:lnTo>
                    <a:pt x="3207" y="1722"/>
                  </a:lnTo>
                  <a:lnTo>
                    <a:pt x="3207" y="1721"/>
                  </a:lnTo>
                  <a:lnTo>
                    <a:pt x="3208" y="1719"/>
                  </a:lnTo>
                  <a:lnTo>
                    <a:pt x="3208" y="1716"/>
                  </a:lnTo>
                  <a:lnTo>
                    <a:pt x="3207" y="1717"/>
                  </a:lnTo>
                  <a:lnTo>
                    <a:pt x="3205" y="1720"/>
                  </a:lnTo>
                  <a:lnTo>
                    <a:pt x="3202" y="1722"/>
                  </a:lnTo>
                  <a:lnTo>
                    <a:pt x="3202" y="1726"/>
                  </a:lnTo>
                  <a:lnTo>
                    <a:pt x="3198" y="1734"/>
                  </a:lnTo>
                  <a:lnTo>
                    <a:pt x="3198" y="1737"/>
                  </a:lnTo>
                  <a:lnTo>
                    <a:pt x="3196" y="1740"/>
                  </a:lnTo>
                  <a:lnTo>
                    <a:pt x="3193" y="1742"/>
                  </a:lnTo>
                  <a:lnTo>
                    <a:pt x="3190" y="1741"/>
                  </a:lnTo>
                  <a:lnTo>
                    <a:pt x="3186" y="1743"/>
                  </a:lnTo>
                  <a:lnTo>
                    <a:pt x="3185" y="1746"/>
                  </a:lnTo>
                  <a:lnTo>
                    <a:pt x="3183" y="1746"/>
                  </a:lnTo>
                  <a:lnTo>
                    <a:pt x="3183" y="1743"/>
                  </a:lnTo>
                  <a:lnTo>
                    <a:pt x="3183" y="1742"/>
                  </a:lnTo>
                  <a:lnTo>
                    <a:pt x="3181" y="1746"/>
                  </a:lnTo>
                  <a:lnTo>
                    <a:pt x="3180" y="1747"/>
                  </a:lnTo>
                  <a:lnTo>
                    <a:pt x="3180" y="1744"/>
                  </a:lnTo>
                  <a:lnTo>
                    <a:pt x="3180" y="1741"/>
                  </a:lnTo>
                  <a:lnTo>
                    <a:pt x="3178" y="1743"/>
                  </a:lnTo>
                  <a:lnTo>
                    <a:pt x="3177" y="1748"/>
                  </a:lnTo>
                  <a:lnTo>
                    <a:pt x="3176" y="1747"/>
                  </a:lnTo>
                  <a:lnTo>
                    <a:pt x="3175" y="1746"/>
                  </a:lnTo>
                  <a:lnTo>
                    <a:pt x="3175" y="1745"/>
                  </a:lnTo>
                  <a:lnTo>
                    <a:pt x="3175" y="1747"/>
                  </a:lnTo>
                  <a:lnTo>
                    <a:pt x="3175" y="1750"/>
                  </a:lnTo>
                  <a:lnTo>
                    <a:pt x="3174" y="1751"/>
                  </a:lnTo>
                  <a:lnTo>
                    <a:pt x="3174" y="1751"/>
                  </a:lnTo>
                  <a:lnTo>
                    <a:pt x="3172" y="1749"/>
                  </a:lnTo>
                  <a:lnTo>
                    <a:pt x="3170" y="1751"/>
                  </a:lnTo>
                  <a:lnTo>
                    <a:pt x="3169" y="1751"/>
                  </a:lnTo>
                  <a:lnTo>
                    <a:pt x="3169" y="1749"/>
                  </a:lnTo>
                  <a:lnTo>
                    <a:pt x="3169" y="1747"/>
                  </a:lnTo>
                  <a:lnTo>
                    <a:pt x="3166" y="1749"/>
                  </a:lnTo>
                  <a:lnTo>
                    <a:pt x="3163" y="1752"/>
                  </a:lnTo>
                  <a:lnTo>
                    <a:pt x="3159" y="1756"/>
                  </a:lnTo>
                  <a:lnTo>
                    <a:pt x="3161" y="1757"/>
                  </a:lnTo>
                  <a:lnTo>
                    <a:pt x="3162" y="1758"/>
                  </a:lnTo>
                  <a:lnTo>
                    <a:pt x="3157" y="1764"/>
                  </a:lnTo>
                  <a:lnTo>
                    <a:pt x="3151" y="1770"/>
                  </a:lnTo>
                  <a:lnTo>
                    <a:pt x="3148" y="1779"/>
                  </a:lnTo>
                  <a:lnTo>
                    <a:pt x="3146" y="1781"/>
                  </a:lnTo>
                  <a:lnTo>
                    <a:pt x="3145" y="1782"/>
                  </a:lnTo>
                  <a:lnTo>
                    <a:pt x="3144" y="1788"/>
                  </a:lnTo>
                  <a:lnTo>
                    <a:pt x="3142" y="1793"/>
                  </a:lnTo>
                  <a:lnTo>
                    <a:pt x="3143" y="1795"/>
                  </a:lnTo>
                  <a:lnTo>
                    <a:pt x="3144" y="1798"/>
                  </a:lnTo>
                  <a:lnTo>
                    <a:pt x="3145" y="1799"/>
                  </a:lnTo>
                  <a:lnTo>
                    <a:pt x="3146" y="1800"/>
                  </a:lnTo>
                  <a:lnTo>
                    <a:pt x="3147" y="1799"/>
                  </a:lnTo>
                  <a:lnTo>
                    <a:pt x="3148" y="1799"/>
                  </a:lnTo>
                  <a:lnTo>
                    <a:pt x="3149" y="1801"/>
                  </a:lnTo>
                  <a:lnTo>
                    <a:pt x="3148" y="1802"/>
                  </a:lnTo>
                  <a:lnTo>
                    <a:pt x="3147" y="1802"/>
                  </a:lnTo>
                  <a:lnTo>
                    <a:pt x="3144" y="1804"/>
                  </a:lnTo>
                  <a:lnTo>
                    <a:pt x="3142" y="1805"/>
                  </a:lnTo>
                  <a:lnTo>
                    <a:pt x="3140" y="1807"/>
                  </a:lnTo>
                  <a:lnTo>
                    <a:pt x="3139" y="1810"/>
                  </a:lnTo>
                  <a:lnTo>
                    <a:pt x="3135" y="1814"/>
                  </a:lnTo>
                  <a:lnTo>
                    <a:pt x="3136" y="1815"/>
                  </a:lnTo>
                  <a:lnTo>
                    <a:pt x="3142" y="1817"/>
                  </a:lnTo>
                  <a:lnTo>
                    <a:pt x="3145" y="1818"/>
                  </a:lnTo>
                  <a:lnTo>
                    <a:pt x="3148" y="1827"/>
                  </a:lnTo>
                  <a:lnTo>
                    <a:pt x="3148" y="1828"/>
                  </a:lnTo>
                  <a:lnTo>
                    <a:pt x="3147" y="1829"/>
                  </a:lnTo>
                  <a:lnTo>
                    <a:pt x="3151" y="1831"/>
                  </a:lnTo>
                  <a:lnTo>
                    <a:pt x="3151" y="1837"/>
                  </a:lnTo>
                  <a:lnTo>
                    <a:pt x="3155" y="1839"/>
                  </a:lnTo>
                  <a:lnTo>
                    <a:pt x="3159" y="1840"/>
                  </a:lnTo>
                  <a:lnTo>
                    <a:pt x="3164" y="1839"/>
                  </a:lnTo>
                  <a:lnTo>
                    <a:pt x="3168" y="1836"/>
                  </a:lnTo>
                  <a:lnTo>
                    <a:pt x="3168" y="1834"/>
                  </a:lnTo>
                  <a:lnTo>
                    <a:pt x="3166" y="1829"/>
                  </a:lnTo>
                  <a:lnTo>
                    <a:pt x="3165" y="1827"/>
                  </a:lnTo>
                  <a:lnTo>
                    <a:pt x="3163" y="1826"/>
                  </a:lnTo>
                  <a:lnTo>
                    <a:pt x="3162" y="1827"/>
                  </a:lnTo>
                  <a:lnTo>
                    <a:pt x="3161" y="1825"/>
                  </a:lnTo>
                  <a:lnTo>
                    <a:pt x="3161" y="1825"/>
                  </a:lnTo>
                  <a:lnTo>
                    <a:pt x="3162" y="1824"/>
                  </a:lnTo>
                  <a:lnTo>
                    <a:pt x="3163" y="1825"/>
                  </a:lnTo>
                  <a:lnTo>
                    <a:pt x="3165" y="1825"/>
                  </a:lnTo>
                  <a:lnTo>
                    <a:pt x="3169" y="1830"/>
                  </a:lnTo>
                  <a:lnTo>
                    <a:pt x="3170" y="1837"/>
                  </a:lnTo>
                  <a:lnTo>
                    <a:pt x="3170" y="1841"/>
                  </a:lnTo>
                  <a:lnTo>
                    <a:pt x="3170" y="1842"/>
                  </a:lnTo>
                  <a:lnTo>
                    <a:pt x="3169" y="1842"/>
                  </a:lnTo>
                  <a:lnTo>
                    <a:pt x="3166" y="1842"/>
                  </a:lnTo>
                  <a:lnTo>
                    <a:pt x="3155" y="1845"/>
                  </a:lnTo>
                  <a:lnTo>
                    <a:pt x="3153" y="1847"/>
                  </a:lnTo>
                  <a:lnTo>
                    <a:pt x="3147" y="1849"/>
                  </a:lnTo>
                  <a:lnTo>
                    <a:pt x="3146" y="1847"/>
                  </a:lnTo>
                  <a:lnTo>
                    <a:pt x="3147" y="1845"/>
                  </a:lnTo>
                  <a:lnTo>
                    <a:pt x="3147" y="1841"/>
                  </a:lnTo>
                  <a:lnTo>
                    <a:pt x="3146" y="1840"/>
                  </a:lnTo>
                  <a:lnTo>
                    <a:pt x="3137" y="1848"/>
                  </a:lnTo>
                  <a:lnTo>
                    <a:pt x="3134" y="1849"/>
                  </a:lnTo>
                  <a:lnTo>
                    <a:pt x="3131" y="1850"/>
                  </a:lnTo>
                  <a:lnTo>
                    <a:pt x="3130" y="1849"/>
                  </a:lnTo>
                  <a:lnTo>
                    <a:pt x="3129" y="1844"/>
                  </a:lnTo>
                  <a:lnTo>
                    <a:pt x="3131" y="1839"/>
                  </a:lnTo>
                  <a:lnTo>
                    <a:pt x="3131" y="1839"/>
                  </a:lnTo>
                  <a:lnTo>
                    <a:pt x="3128" y="1842"/>
                  </a:lnTo>
                  <a:lnTo>
                    <a:pt x="3127" y="1840"/>
                  </a:lnTo>
                  <a:lnTo>
                    <a:pt x="3126" y="1839"/>
                  </a:lnTo>
                  <a:lnTo>
                    <a:pt x="3124" y="1837"/>
                  </a:lnTo>
                  <a:lnTo>
                    <a:pt x="3124" y="1837"/>
                  </a:lnTo>
                  <a:lnTo>
                    <a:pt x="3124" y="1841"/>
                  </a:lnTo>
                  <a:lnTo>
                    <a:pt x="3123" y="1844"/>
                  </a:lnTo>
                  <a:lnTo>
                    <a:pt x="3122" y="1852"/>
                  </a:lnTo>
                  <a:lnTo>
                    <a:pt x="3120" y="1855"/>
                  </a:lnTo>
                  <a:lnTo>
                    <a:pt x="3112" y="1857"/>
                  </a:lnTo>
                  <a:lnTo>
                    <a:pt x="3107" y="1856"/>
                  </a:lnTo>
                  <a:lnTo>
                    <a:pt x="3102" y="1857"/>
                  </a:lnTo>
                  <a:lnTo>
                    <a:pt x="3096" y="1859"/>
                  </a:lnTo>
                  <a:lnTo>
                    <a:pt x="3092" y="1857"/>
                  </a:lnTo>
                  <a:lnTo>
                    <a:pt x="3089" y="1860"/>
                  </a:lnTo>
                  <a:lnTo>
                    <a:pt x="3077" y="1860"/>
                  </a:lnTo>
                  <a:lnTo>
                    <a:pt x="3075" y="1859"/>
                  </a:lnTo>
                  <a:lnTo>
                    <a:pt x="3071" y="1862"/>
                  </a:lnTo>
                  <a:lnTo>
                    <a:pt x="3066" y="1864"/>
                  </a:lnTo>
                  <a:lnTo>
                    <a:pt x="3054" y="1870"/>
                  </a:lnTo>
                  <a:lnTo>
                    <a:pt x="3051" y="1872"/>
                  </a:lnTo>
                  <a:lnTo>
                    <a:pt x="3048" y="1876"/>
                  </a:lnTo>
                  <a:lnTo>
                    <a:pt x="3045" y="1878"/>
                  </a:lnTo>
                  <a:lnTo>
                    <a:pt x="3043" y="1879"/>
                  </a:lnTo>
                  <a:lnTo>
                    <a:pt x="3042" y="1880"/>
                  </a:lnTo>
                  <a:lnTo>
                    <a:pt x="3041" y="1881"/>
                  </a:lnTo>
                  <a:lnTo>
                    <a:pt x="3042" y="1878"/>
                  </a:lnTo>
                  <a:lnTo>
                    <a:pt x="3043" y="1875"/>
                  </a:lnTo>
                  <a:lnTo>
                    <a:pt x="3044" y="1868"/>
                  </a:lnTo>
                  <a:lnTo>
                    <a:pt x="3044" y="1864"/>
                  </a:lnTo>
                  <a:lnTo>
                    <a:pt x="3043" y="1862"/>
                  </a:lnTo>
                  <a:lnTo>
                    <a:pt x="3041" y="1861"/>
                  </a:lnTo>
                  <a:lnTo>
                    <a:pt x="3043" y="1866"/>
                  </a:lnTo>
                  <a:lnTo>
                    <a:pt x="3043" y="1871"/>
                  </a:lnTo>
                  <a:lnTo>
                    <a:pt x="3043" y="1875"/>
                  </a:lnTo>
                  <a:lnTo>
                    <a:pt x="3040" y="1881"/>
                  </a:lnTo>
                  <a:lnTo>
                    <a:pt x="3038" y="1883"/>
                  </a:lnTo>
                  <a:lnTo>
                    <a:pt x="3037" y="1884"/>
                  </a:lnTo>
                  <a:lnTo>
                    <a:pt x="3035" y="1885"/>
                  </a:lnTo>
                  <a:lnTo>
                    <a:pt x="3034" y="1886"/>
                  </a:lnTo>
                  <a:lnTo>
                    <a:pt x="3033" y="1888"/>
                  </a:lnTo>
                  <a:lnTo>
                    <a:pt x="3032" y="1891"/>
                  </a:lnTo>
                  <a:lnTo>
                    <a:pt x="3033" y="1894"/>
                  </a:lnTo>
                  <a:lnTo>
                    <a:pt x="3039" y="1895"/>
                  </a:lnTo>
                  <a:lnTo>
                    <a:pt x="3040" y="1894"/>
                  </a:lnTo>
                  <a:lnTo>
                    <a:pt x="3041" y="1896"/>
                  </a:lnTo>
                  <a:lnTo>
                    <a:pt x="3041" y="1899"/>
                  </a:lnTo>
                  <a:lnTo>
                    <a:pt x="3041" y="1902"/>
                  </a:lnTo>
                  <a:lnTo>
                    <a:pt x="3040" y="1906"/>
                  </a:lnTo>
                  <a:lnTo>
                    <a:pt x="3040" y="1910"/>
                  </a:lnTo>
                  <a:lnTo>
                    <a:pt x="3039" y="1916"/>
                  </a:lnTo>
                  <a:lnTo>
                    <a:pt x="3038" y="1922"/>
                  </a:lnTo>
                  <a:lnTo>
                    <a:pt x="3038" y="1920"/>
                  </a:lnTo>
                  <a:lnTo>
                    <a:pt x="3038" y="1913"/>
                  </a:lnTo>
                  <a:lnTo>
                    <a:pt x="3037" y="1914"/>
                  </a:lnTo>
                  <a:lnTo>
                    <a:pt x="3037" y="1916"/>
                  </a:lnTo>
                  <a:lnTo>
                    <a:pt x="3035" y="1924"/>
                  </a:lnTo>
                  <a:lnTo>
                    <a:pt x="3032" y="1929"/>
                  </a:lnTo>
                  <a:lnTo>
                    <a:pt x="3030" y="1932"/>
                  </a:lnTo>
                  <a:lnTo>
                    <a:pt x="3027" y="1931"/>
                  </a:lnTo>
                  <a:lnTo>
                    <a:pt x="3028" y="1934"/>
                  </a:lnTo>
                  <a:lnTo>
                    <a:pt x="3027" y="1935"/>
                  </a:lnTo>
                  <a:lnTo>
                    <a:pt x="3027" y="1938"/>
                  </a:lnTo>
                  <a:lnTo>
                    <a:pt x="3025" y="1940"/>
                  </a:lnTo>
                  <a:lnTo>
                    <a:pt x="3024" y="1940"/>
                  </a:lnTo>
                  <a:lnTo>
                    <a:pt x="3022" y="1941"/>
                  </a:lnTo>
                  <a:lnTo>
                    <a:pt x="3021" y="1942"/>
                  </a:lnTo>
                  <a:lnTo>
                    <a:pt x="3021" y="1944"/>
                  </a:lnTo>
                  <a:lnTo>
                    <a:pt x="3019" y="1946"/>
                  </a:lnTo>
                  <a:lnTo>
                    <a:pt x="3015" y="1954"/>
                  </a:lnTo>
                  <a:lnTo>
                    <a:pt x="3011" y="1957"/>
                  </a:lnTo>
                  <a:lnTo>
                    <a:pt x="3009" y="1956"/>
                  </a:lnTo>
                  <a:lnTo>
                    <a:pt x="3011" y="1952"/>
                  </a:lnTo>
                  <a:lnTo>
                    <a:pt x="3012" y="1948"/>
                  </a:lnTo>
                  <a:lnTo>
                    <a:pt x="3009" y="1946"/>
                  </a:lnTo>
                  <a:lnTo>
                    <a:pt x="3007" y="1946"/>
                  </a:lnTo>
                  <a:lnTo>
                    <a:pt x="3004" y="1946"/>
                  </a:lnTo>
                  <a:lnTo>
                    <a:pt x="3001" y="1943"/>
                  </a:lnTo>
                  <a:lnTo>
                    <a:pt x="2997" y="1940"/>
                  </a:lnTo>
                  <a:lnTo>
                    <a:pt x="2992" y="1934"/>
                  </a:lnTo>
                  <a:lnTo>
                    <a:pt x="2992" y="1932"/>
                  </a:lnTo>
                  <a:lnTo>
                    <a:pt x="2992" y="1929"/>
                  </a:lnTo>
                  <a:lnTo>
                    <a:pt x="2993" y="1925"/>
                  </a:lnTo>
                  <a:lnTo>
                    <a:pt x="2995" y="1922"/>
                  </a:lnTo>
                  <a:lnTo>
                    <a:pt x="2997" y="1920"/>
                  </a:lnTo>
                  <a:lnTo>
                    <a:pt x="3003" y="1918"/>
                  </a:lnTo>
                  <a:lnTo>
                    <a:pt x="3005" y="1916"/>
                  </a:lnTo>
                  <a:lnTo>
                    <a:pt x="3006" y="1914"/>
                  </a:lnTo>
                  <a:lnTo>
                    <a:pt x="3003" y="1918"/>
                  </a:lnTo>
                  <a:lnTo>
                    <a:pt x="2998" y="1919"/>
                  </a:lnTo>
                  <a:lnTo>
                    <a:pt x="2996" y="1920"/>
                  </a:lnTo>
                  <a:lnTo>
                    <a:pt x="2994" y="1922"/>
                  </a:lnTo>
                  <a:lnTo>
                    <a:pt x="2992" y="1925"/>
                  </a:lnTo>
                  <a:lnTo>
                    <a:pt x="2990" y="1928"/>
                  </a:lnTo>
                  <a:lnTo>
                    <a:pt x="2990" y="1930"/>
                  </a:lnTo>
                  <a:lnTo>
                    <a:pt x="2990" y="1931"/>
                  </a:lnTo>
                  <a:lnTo>
                    <a:pt x="2990" y="1935"/>
                  </a:lnTo>
                  <a:lnTo>
                    <a:pt x="2992" y="1938"/>
                  </a:lnTo>
                  <a:lnTo>
                    <a:pt x="2995" y="1943"/>
                  </a:lnTo>
                  <a:lnTo>
                    <a:pt x="2996" y="1951"/>
                  </a:lnTo>
                  <a:lnTo>
                    <a:pt x="2999" y="1955"/>
                  </a:lnTo>
                  <a:lnTo>
                    <a:pt x="3002" y="1961"/>
                  </a:lnTo>
                  <a:lnTo>
                    <a:pt x="3005" y="1964"/>
                  </a:lnTo>
                  <a:lnTo>
                    <a:pt x="3006" y="1966"/>
                  </a:lnTo>
                  <a:lnTo>
                    <a:pt x="3004" y="1970"/>
                  </a:lnTo>
                  <a:lnTo>
                    <a:pt x="3002" y="1971"/>
                  </a:lnTo>
                  <a:lnTo>
                    <a:pt x="3005" y="1971"/>
                  </a:lnTo>
                  <a:lnTo>
                    <a:pt x="3006" y="1971"/>
                  </a:lnTo>
                  <a:lnTo>
                    <a:pt x="3007" y="1974"/>
                  </a:lnTo>
                  <a:lnTo>
                    <a:pt x="3007" y="1977"/>
                  </a:lnTo>
                  <a:lnTo>
                    <a:pt x="3007" y="1979"/>
                  </a:lnTo>
                  <a:lnTo>
                    <a:pt x="3006" y="1980"/>
                  </a:lnTo>
                  <a:lnTo>
                    <a:pt x="3006" y="1978"/>
                  </a:lnTo>
                  <a:lnTo>
                    <a:pt x="3005" y="1977"/>
                  </a:lnTo>
                  <a:lnTo>
                    <a:pt x="3005" y="1979"/>
                  </a:lnTo>
                  <a:lnTo>
                    <a:pt x="3004" y="1979"/>
                  </a:lnTo>
                  <a:lnTo>
                    <a:pt x="3004" y="1983"/>
                  </a:lnTo>
                  <a:lnTo>
                    <a:pt x="3003" y="1985"/>
                  </a:lnTo>
                  <a:lnTo>
                    <a:pt x="3001" y="1985"/>
                  </a:lnTo>
                  <a:lnTo>
                    <a:pt x="2999" y="1990"/>
                  </a:lnTo>
                  <a:lnTo>
                    <a:pt x="2997" y="1992"/>
                  </a:lnTo>
                  <a:lnTo>
                    <a:pt x="2990" y="2010"/>
                  </a:lnTo>
                  <a:lnTo>
                    <a:pt x="2990" y="2013"/>
                  </a:lnTo>
                  <a:lnTo>
                    <a:pt x="2988" y="2013"/>
                  </a:lnTo>
                  <a:lnTo>
                    <a:pt x="2986" y="2014"/>
                  </a:lnTo>
                  <a:lnTo>
                    <a:pt x="2984" y="2016"/>
                  </a:lnTo>
                  <a:lnTo>
                    <a:pt x="2982" y="2018"/>
                  </a:lnTo>
                  <a:lnTo>
                    <a:pt x="2981" y="2023"/>
                  </a:lnTo>
                  <a:lnTo>
                    <a:pt x="2978" y="2029"/>
                  </a:lnTo>
                  <a:lnTo>
                    <a:pt x="2977" y="2027"/>
                  </a:lnTo>
                  <a:lnTo>
                    <a:pt x="2977" y="2024"/>
                  </a:lnTo>
                  <a:lnTo>
                    <a:pt x="2977" y="2019"/>
                  </a:lnTo>
                  <a:lnTo>
                    <a:pt x="2980" y="2011"/>
                  </a:lnTo>
                  <a:lnTo>
                    <a:pt x="2983" y="2005"/>
                  </a:lnTo>
                  <a:lnTo>
                    <a:pt x="2985" y="2002"/>
                  </a:lnTo>
                  <a:lnTo>
                    <a:pt x="2987" y="1997"/>
                  </a:lnTo>
                  <a:lnTo>
                    <a:pt x="2985" y="1996"/>
                  </a:lnTo>
                  <a:lnTo>
                    <a:pt x="2981" y="1996"/>
                  </a:lnTo>
                  <a:lnTo>
                    <a:pt x="2982" y="1993"/>
                  </a:lnTo>
                  <a:lnTo>
                    <a:pt x="2983" y="1992"/>
                  </a:lnTo>
                  <a:lnTo>
                    <a:pt x="2981" y="1989"/>
                  </a:lnTo>
                  <a:lnTo>
                    <a:pt x="2980" y="1989"/>
                  </a:lnTo>
                  <a:lnTo>
                    <a:pt x="2978" y="1988"/>
                  </a:lnTo>
                  <a:lnTo>
                    <a:pt x="2980" y="1986"/>
                  </a:lnTo>
                  <a:lnTo>
                    <a:pt x="2981" y="1984"/>
                  </a:lnTo>
                  <a:lnTo>
                    <a:pt x="2980" y="1982"/>
                  </a:lnTo>
                  <a:lnTo>
                    <a:pt x="2981" y="1981"/>
                  </a:lnTo>
                  <a:lnTo>
                    <a:pt x="2980" y="1981"/>
                  </a:lnTo>
                  <a:lnTo>
                    <a:pt x="2978" y="1982"/>
                  </a:lnTo>
                  <a:lnTo>
                    <a:pt x="2977" y="1983"/>
                  </a:lnTo>
                  <a:lnTo>
                    <a:pt x="2977" y="1982"/>
                  </a:lnTo>
                  <a:lnTo>
                    <a:pt x="2976" y="1982"/>
                  </a:lnTo>
                  <a:lnTo>
                    <a:pt x="2976" y="1983"/>
                  </a:lnTo>
                  <a:lnTo>
                    <a:pt x="2975" y="1983"/>
                  </a:lnTo>
                  <a:lnTo>
                    <a:pt x="2973" y="1982"/>
                  </a:lnTo>
                  <a:lnTo>
                    <a:pt x="2970" y="1981"/>
                  </a:lnTo>
                  <a:lnTo>
                    <a:pt x="2968" y="1977"/>
                  </a:lnTo>
                  <a:lnTo>
                    <a:pt x="2967" y="1975"/>
                  </a:lnTo>
                  <a:lnTo>
                    <a:pt x="2968" y="1971"/>
                  </a:lnTo>
                  <a:lnTo>
                    <a:pt x="2970" y="1970"/>
                  </a:lnTo>
                  <a:lnTo>
                    <a:pt x="2973" y="1971"/>
                  </a:lnTo>
                  <a:lnTo>
                    <a:pt x="2977" y="1971"/>
                  </a:lnTo>
                  <a:lnTo>
                    <a:pt x="2976" y="1970"/>
                  </a:lnTo>
                  <a:lnTo>
                    <a:pt x="2975" y="1970"/>
                  </a:lnTo>
                  <a:lnTo>
                    <a:pt x="2971" y="1966"/>
                  </a:lnTo>
                  <a:lnTo>
                    <a:pt x="2970" y="1964"/>
                  </a:lnTo>
                  <a:lnTo>
                    <a:pt x="2967" y="1964"/>
                  </a:lnTo>
                  <a:lnTo>
                    <a:pt x="2967" y="1966"/>
                  </a:lnTo>
                  <a:lnTo>
                    <a:pt x="2966" y="1966"/>
                  </a:lnTo>
                  <a:lnTo>
                    <a:pt x="2967" y="1961"/>
                  </a:lnTo>
                  <a:lnTo>
                    <a:pt x="2969" y="1961"/>
                  </a:lnTo>
                  <a:lnTo>
                    <a:pt x="2971" y="1960"/>
                  </a:lnTo>
                  <a:lnTo>
                    <a:pt x="2970" y="1958"/>
                  </a:lnTo>
                  <a:lnTo>
                    <a:pt x="2969" y="1957"/>
                  </a:lnTo>
                  <a:lnTo>
                    <a:pt x="2966" y="1958"/>
                  </a:lnTo>
                  <a:lnTo>
                    <a:pt x="2966" y="1956"/>
                  </a:lnTo>
                  <a:lnTo>
                    <a:pt x="2966" y="1954"/>
                  </a:lnTo>
                  <a:lnTo>
                    <a:pt x="2969" y="1954"/>
                  </a:lnTo>
                  <a:lnTo>
                    <a:pt x="2970" y="1955"/>
                  </a:lnTo>
                  <a:lnTo>
                    <a:pt x="2972" y="1951"/>
                  </a:lnTo>
                  <a:lnTo>
                    <a:pt x="2972" y="1949"/>
                  </a:lnTo>
                  <a:lnTo>
                    <a:pt x="2969" y="1952"/>
                  </a:lnTo>
                  <a:lnTo>
                    <a:pt x="2969" y="1946"/>
                  </a:lnTo>
                  <a:lnTo>
                    <a:pt x="2972" y="1941"/>
                  </a:lnTo>
                  <a:lnTo>
                    <a:pt x="2974" y="1939"/>
                  </a:lnTo>
                  <a:lnTo>
                    <a:pt x="2977" y="1939"/>
                  </a:lnTo>
                  <a:lnTo>
                    <a:pt x="2980" y="1939"/>
                  </a:lnTo>
                  <a:lnTo>
                    <a:pt x="2978" y="1938"/>
                  </a:lnTo>
                  <a:lnTo>
                    <a:pt x="2976" y="1937"/>
                  </a:lnTo>
                  <a:lnTo>
                    <a:pt x="2978" y="1935"/>
                  </a:lnTo>
                  <a:lnTo>
                    <a:pt x="2979" y="1935"/>
                  </a:lnTo>
                  <a:lnTo>
                    <a:pt x="2980" y="1933"/>
                  </a:lnTo>
                  <a:lnTo>
                    <a:pt x="2977" y="1933"/>
                  </a:lnTo>
                  <a:lnTo>
                    <a:pt x="2978" y="1930"/>
                  </a:lnTo>
                  <a:lnTo>
                    <a:pt x="2976" y="1931"/>
                  </a:lnTo>
                  <a:lnTo>
                    <a:pt x="2974" y="1931"/>
                  </a:lnTo>
                  <a:lnTo>
                    <a:pt x="2973" y="1933"/>
                  </a:lnTo>
                  <a:lnTo>
                    <a:pt x="2973" y="1935"/>
                  </a:lnTo>
                  <a:lnTo>
                    <a:pt x="2973" y="1936"/>
                  </a:lnTo>
                  <a:lnTo>
                    <a:pt x="2972" y="1938"/>
                  </a:lnTo>
                  <a:lnTo>
                    <a:pt x="2969" y="1938"/>
                  </a:lnTo>
                  <a:lnTo>
                    <a:pt x="2969" y="1937"/>
                  </a:lnTo>
                  <a:lnTo>
                    <a:pt x="2969" y="1936"/>
                  </a:lnTo>
                  <a:lnTo>
                    <a:pt x="2968" y="1940"/>
                  </a:lnTo>
                  <a:lnTo>
                    <a:pt x="2967" y="1941"/>
                  </a:lnTo>
                  <a:lnTo>
                    <a:pt x="2966" y="1938"/>
                  </a:lnTo>
                  <a:lnTo>
                    <a:pt x="2966" y="1938"/>
                  </a:lnTo>
                  <a:lnTo>
                    <a:pt x="2966" y="1940"/>
                  </a:lnTo>
                  <a:lnTo>
                    <a:pt x="2965" y="1941"/>
                  </a:lnTo>
                  <a:lnTo>
                    <a:pt x="2963" y="1942"/>
                  </a:lnTo>
                  <a:lnTo>
                    <a:pt x="2964" y="1944"/>
                  </a:lnTo>
                  <a:lnTo>
                    <a:pt x="2963" y="1945"/>
                  </a:lnTo>
                  <a:lnTo>
                    <a:pt x="2958" y="1943"/>
                  </a:lnTo>
                  <a:lnTo>
                    <a:pt x="2958" y="1944"/>
                  </a:lnTo>
                  <a:lnTo>
                    <a:pt x="2961" y="1947"/>
                  </a:lnTo>
                  <a:lnTo>
                    <a:pt x="2962" y="1949"/>
                  </a:lnTo>
                  <a:lnTo>
                    <a:pt x="2963" y="1951"/>
                  </a:lnTo>
                  <a:lnTo>
                    <a:pt x="2961" y="1953"/>
                  </a:lnTo>
                  <a:lnTo>
                    <a:pt x="2959" y="1952"/>
                  </a:lnTo>
                  <a:lnTo>
                    <a:pt x="2958" y="1952"/>
                  </a:lnTo>
                  <a:lnTo>
                    <a:pt x="2960" y="1954"/>
                  </a:lnTo>
                  <a:lnTo>
                    <a:pt x="2961" y="1957"/>
                  </a:lnTo>
                  <a:lnTo>
                    <a:pt x="2960" y="1959"/>
                  </a:lnTo>
                  <a:lnTo>
                    <a:pt x="2960" y="1961"/>
                  </a:lnTo>
                  <a:lnTo>
                    <a:pt x="2960" y="1963"/>
                  </a:lnTo>
                  <a:lnTo>
                    <a:pt x="2960" y="1965"/>
                  </a:lnTo>
                  <a:lnTo>
                    <a:pt x="2960" y="1973"/>
                  </a:lnTo>
                  <a:lnTo>
                    <a:pt x="2962" y="1976"/>
                  </a:lnTo>
                  <a:lnTo>
                    <a:pt x="2963" y="1978"/>
                  </a:lnTo>
                  <a:lnTo>
                    <a:pt x="2964" y="1980"/>
                  </a:lnTo>
                  <a:lnTo>
                    <a:pt x="2962" y="1981"/>
                  </a:lnTo>
                  <a:lnTo>
                    <a:pt x="2960" y="1979"/>
                  </a:lnTo>
                  <a:lnTo>
                    <a:pt x="2958" y="1977"/>
                  </a:lnTo>
                  <a:lnTo>
                    <a:pt x="2956" y="1973"/>
                  </a:lnTo>
                  <a:lnTo>
                    <a:pt x="2955" y="1971"/>
                  </a:lnTo>
                  <a:lnTo>
                    <a:pt x="2955" y="1970"/>
                  </a:lnTo>
                  <a:lnTo>
                    <a:pt x="2955" y="1973"/>
                  </a:lnTo>
                  <a:lnTo>
                    <a:pt x="2956" y="1976"/>
                  </a:lnTo>
                  <a:lnTo>
                    <a:pt x="2963" y="1984"/>
                  </a:lnTo>
                  <a:lnTo>
                    <a:pt x="2965" y="1987"/>
                  </a:lnTo>
                  <a:lnTo>
                    <a:pt x="2966" y="1989"/>
                  </a:lnTo>
                  <a:lnTo>
                    <a:pt x="2966" y="1992"/>
                  </a:lnTo>
                  <a:lnTo>
                    <a:pt x="2964" y="1990"/>
                  </a:lnTo>
                  <a:lnTo>
                    <a:pt x="2962" y="1988"/>
                  </a:lnTo>
                  <a:lnTo>
                    <a:pt x="2957" y="1985"/>
                  </a:lnTo>
                  <a:lnTo>
                    <a:pt x="2951" y="1984"/>
                  </a:lnTo>
                  <a:lnTo>
                    <a:pt x="2949" y="1979"/>
                  </a:lnTo>
                  <a:lnTo>
                    <a:pt x="2949" y="1981"/>
                  </a:lnTo>
                  <a:lnTo>
                    <a:pt x="2948" y="1983"/>
                  </a:lnTo>
                  <a:lnTo>
                    <a:pt x="2946" y="1981"/>
                  </a:lnTo>
                  <a:lnTo>
                    <a:pt x="2945" y="1979"/>
                  </a:lnTo>
                  <a:lnTo>
                    <a:pt x="2944" y="1977"/>
                  </a:lnTo>
                  <a:lnTo>
                    <a:pt x="2942" y="1977"/>
                  </a:lnTo>
                  <a:lnTo>
                    <a:pt x="2939" y="1979"/>
                  </a:lnTo>
                  <a:lnTo>
                    <a:pt x="2937" y="1979"/>
                  </a:lnTo>
                  <a:lnTo>
                    <a:pt x="2937" y="1975"/>
                  </a:lnTo>
                  <a:lnTo>
                    <a:pt x="2938" y="1973"/>
                  </a:lnTo>
                  <a:lnTo>
                    <a:pt x="2940" y="1968"/>
                  </a:lnTo>
                  <a:lnTo>
                    <a:pt x="2943" y="1966"/>
                  </a:lnTo>
                  <a:lnTo>
                    <a:pt x="2944" y="1964"/>
                  </a:lnTo>
                  <a:lnTo>
                    <a:pt x="2944" y="1959"/>
                  </a:lnTo>
                  <a:lnTo>
                    <a:pt x="2943" y="1964"/>
                  </a:lnTo>
                  <a:lnTo>
                    <a:pt x="2942" y="1966"/>
                  </a:lnTo>
                  <a:lnTo>
                    <a:pt x="2939" y="1968"/>
                  </a:lnTo>
                  <a:lnTo>
                    <a:pt x="2936" y="1971"/>
                  </a:lnTo>
                  <a:lnTo>
                    <a:pt x="2936" y="1973"/>
                  </a:lnTo>
                  <a:lnTo>
                    <a:pt x="2934" y="1979"/>
                  </a:lnTo>
                  <a:lnTo>
                    <a:pt x="2936" y="1981"/>
                  </a:lnTo>
                  <a:lnTo>
                    <a:pt x="2937" y="1981"/>
                  </a:lnTo>
                  <a:lnTo>
                    <a:pt x="2941" y="1980"/>
                  </a:lnTo>
                  <a:lnTo>
                    <a:pt x="2943" y="1981"/>
                  </a:lnTo>
                  <a:lnTo>
                    <a:pt x="2947" y="1987"/>
                  </a:lnTo>
                  <a:lnTo>
                    <a:pt x="2956" y="1990"/>
                  </a:lnTo>
                  <a:lnTo>
                    <a:pt x="2959" y="1991"/>
                  </a:lnTo>
                  <a:lnTo>
                    <a:pt x="2961" y="1994"/>
                  </a:lnTo>
                  <a:lnTo>
                    <a:pt x="2965" y="1996"/>
                  </a:lnTo>
                  <a:lnTo>
                    <a:pt x="2968" y="1999"/>
                  </a:lnTo>
                  <a:lnTo>
                    <a:pt x="2968" y="2001"/>
                  </a:lnTo>
                  <a:lnTo>
                    <a:pt x="2967" y="2003"/>
                  </a:lnTo>
                  <a:lnTo>
                    <a:pt x="2967" y="2006"/>
                  </a:lnTo>
                  <a:lnTo>
                    <a:pt x="2966" y="2008"/>
                  </a:lnTo>
                  <a:lnTo>
                    <a:pt x="2962" y="2008"/>
                  </a:lnTo>
                  <a:lnTo>
                    <a:pt x="2961" y="2008"/>
                  </a:lnTo>
                  <a:lnTo>
                    <a:pt x="2951" y="1998"/>
                  </a:lnTo>
                  <a:lnTo>
                    <a:pt x="2950" y="1996"/>
                  </a:lnTo>
                  <a:lnTo>
                    <a:pt x="2946" y="1991"/>
                  </a:lnTo>
                  <a:lnTo>
                    <a:pt x="2942" y="1988"/>
                  </a:lnTo>
                  <a:lnTo>
                    <a:pt x="2940" y="1988"/>
                  </a:lnTo>
                  <a:lnTo>
                    <a:pt x="2947" y="1993"/>
                  </a:lnTo>
                  <a:lnTo>
                    <a:pt x="2949" y="1998"/>
                  </a:lnTo>
                  <a:lnTo>
                    <a:pt x="2953" y="2003"/>
                  </a:lnTo>
                  <a:lnTo>
                    <a:pt x="2956" y="2005"/>
                  </a:lnTo>
                  <a:lnTo>
                    <a:pt x="2959" y="2008"/>
                  </a:lnTo>
                  <a:lnTo>
                    <a:pt x="2961" y="2010"/>
                  </a:lnTo>
                  <a:lnTo>
                    <a:pt x="2967" y="2012"/>
                  </a:lnTo>
                  <a:lnTo>
                    <a:pt x="2964" y="2013"/>
                  </a:lnTo>
                  <a:lnTo>
                    <a:pt x="2968" y="2015"/>
                  </a:lnTo>
                  <a:lnTo>
                    <a:pt x="2968" y="2018"/>
                  </a:lnTo>
                  <a:lnTo>
                    <a:pt x="2968" y="2021"/>
                  </a:lnTo>
                  <a:lnTo>
                    <a:pt x="2964" y="2020"/>
                  </a:lnTo>
                  <a:lnTo>
                    <a:pt x="2963" y="2022"/>
                  </a:lnTo>
                  <a:lnTo>
                    <a:pt x="2964" y="2023"/>
                  </a:lnTo>
                  <a:lnTo>
                    <a:pt x="2962" y="2024"/>
                  </a:lnTo>
                  <a:lnTo>
                    <a:pt x="2959" y="2023"/>
                  </a:lnTo>
                  <a:lnTo>
                    <a:pt x="2952" y="2015"/>
                  </a:lnTo>
                  <a:lnTo>
                    <a:pt x="2952" y="2016"/>
                  </a:lnTo>
                  <a:lnTo>
                    <a:pt x="2953" y="2017"/>
                  </a:lnTo>
                  <a:lnTo>
                    <a:pt x="2957" y="2022"/>
                  </a:lnTo>
                  <a:lnTo>
                    <a:pt x="2961" y="2025"/>
                  </a:lnTo>
                  <a:lnTo>
                    <a:pt x="2964" y="2027"/>
                  </a:lnTo>
                  <a:lnTo>
                    <a:pt x="2966" y="2029"/>
                  </a:lnTo>
                  <a:lnTo>
                    <a:pt x="2967" y="2031"/>
                  </a:lnTo>
                  <a:lnTo>
                    <a:pt x="2967" y="2033"/>
                  </a:lnTo>
                  <a:lnTo>
                    <a:pt x="2966" y="2034"/>
                  </a:lnTo>
                  <a:lnTo>
                    <a:pt x="2964" y="2035"/>
                  </a:lnTo>
                  <a:lnTo>
                    <a:pt x="2961" y="2034"/>
                  </a:lnTo>
                  <a:lnTo>
                    <a:pt x="2960" y="2032"/>
                  </a:lnTo>
                  <a:lnTo>
                    <a:pt x="2957" y="2029"/>
                  </a:lnTo>
                  <a:lnTo>
                    <a:pt x="2956" y="2027"/>
                  </a:lnTo>
                  <a:lnTo>
                    <a:pt x="2954" y="2027"/>
                  </a:lnTo>
                  <a:lnTo>
                    <a:pt x="2944" y="2022"/>
                  </a:lnTo>
                  <a:lnTo>
                    <a:pt x="2936" y="2022"/>
                  </a:lnTo>
                  <a:lnTo>
                    <a:pt x="2937" y="2023"/>
                  </a:lnTo>
                  <a:lnTo>
                    <a:pt x="2938" y="2023"/>
                  </a:lnTo>
                  <a:lnTo>
                    <a:pt x="2944" y="2024"/>
                  </a:lnTo>
                  <a:lnTo>
                    <a:pt x="2947" y="2026"/>
                  </a:lnTo>
                  <a:lnTo>
                    <a:pt x="2952" y="2028"/>
                  </a:lnTo>
                  <a:lnTo>
                    <a:pt x="2955" y="2028"/>
                  </a:lnTo>
                  <a:lnTo>
                    <a:pt x="2956" y="2033"/>
                  </a:lnTo>
                  <a:lnTo>
                    <a:pt x="2960" y="2037"/>
                  </a:lnTo>
                  <a:lnTo>
                    <a:pt x="2961" y="2039"/>
                  </a:lnTo>
                  <a:lnTo>
                    <a:pt x="2964" y="2039"/>
                  </a:lnTo>
                  <a:lnTo>
                    <a:pt x="2969" y="2037"/>
                  </a:lnTo>
                  <a:lnTo>
                    <a:pt x="2972" y="2038"/>
                  </a:lnTo>
                  <a:lnTo>
                    <a:pt x="2977" y="2039"/>
                  </a:lnTo>
                  <a:lnTo>
                    <a:pt x="2977" y="2040"/>
                  </a:lnTo>
                  <a:lnTo>
                    <a:pt x="2978" y="2044"/>
                  </a:lnTo>
                  <a:lnTo>
                    <a:pt x="2980" y="2048"/>
                  </a:lnTo>
                  <a:lnTo>
                    <a:pt x="2984" y="2066"/>
                  </a:lnTo>
                  <a:lnTo>
                    <a:pt x="2991" y="2080"/>
                  </a:lnTo>
                  <a:lnTo>
                    <a:pt x="2991" y="2082"/>
                  </a:lnTo>
                  <a:lnTo>
                    <a:pt x="2990" y="2080"/>
                  </a:lnTo>
                  <a:lnTo>
                    <a:pt x="2985" y="2070"/>
                  </a:lnTo>
                  <a:lnTo>
                    <a:pt x="2983" y="2064"/>
                  </a:lnTo>
                  <a:lnTo>
                    <a:pt x="2980" y="2052"/>
                  </a:lnTo>
                  <a:lnTo>
                    <a:pt x="2979" y="2050"/>
                  </a:lnTo>
                  <a:lnTo>
                    <a:pt x="2978" y="2048"/>
                  </a:lnTo>
                  <a:lnTo>
                    <a:pt x="2977" y="2050"/>
                  </a:lnTo>
                  <a:lnTo>
                    <a:pt x="2977" y="2051"/>
                  </a:lnTo>
                  <a:lnTo>
                    <a:pt x="2978" y="2052"/>
                  </a:lnTo>
                  <a:lnTo>
                    <a:pt x="2977" y="2056"/>
                  </a:lnTo>
                  <a:lnTo>
                    <a:pt x="2977" y="2057"/>
                  </a:lnTo>
                  <a:lnTo>
                    <a:pt x="2978" y="2059"/>
                  </a:lnTo>
                  <a:lnTo>
                    <a:pt x="2981" y="2064"/>
                  </a:lnTo>
                  <a:lnTo>
                    <a:pt x="2982" y="2070"/>
                  </a:lnTo>
                  <a:lnTo>
                    <a:pt x="2980" y="2068"/>
                  </a:lnTo>
                  <a:lnTo>
                    <a:pt x="2978" y="2066"/>
                  </a:lnTo>
                  <a:lnTo>
                    <a:pt x="2975" y="2066"/>
                  </a:lnTo>
                  <a:lnTo>
                    <a:pt x="2972" y="2064"/>
                  </a:lnTo>
                  <a:lnTo>
                    <a:pt x="2972" y="2066"/>
                  </a:lnTo>
                  <a:lnTo>
                    <a:pt x="2972" y="2069"/>
                  </a:lnTo>
                  <a:lnTo>
                    <a:pt x="2969" y="2068"/>
                  </a:lnTo>
                  <a:lnTo>
                    <a:pt x="2967" y="2067"/>
                  </a:lnTo>
                  <a:lnTo>
                    <a:pt x="2969" y="2070"/>
                  </a:lnTo>
                  <a:lnTo>
                    <a:pt x="2966" y="2069"/>
                  </a:lnTo>
                  <a:lnTo>
                    <a:pt x="2964" y="2069"/>
                  </a:lnTo>
                  <a:lnTo>
                    <a:pt x="2962" y="2072"/>
                  </a:lnTo>
                  <a:lnTo>
                    <a:pt x="2961" y="2074"/>
                  </a:lnTo>
                  <a:lnTo>
                    <a:pt x="2958" y="2074"/>
                  </a:lnTo>
                  <a:lnTo>
                    <a:pt x="2955" y="2072"/>
                  </a:lnTo>
                  <a:lnTo>
                    <a:pt x="2953" y="2069"/>
                  </a:lnTo>
                  <a:lnTo>
                    <a:pt x="2953" y="2066"/>
                  </a:lnTo>
                  <a:lnTo>
                    <a:pt x="2953" y="2069"/>
                  </a:lnTo>
                  <a:lnTo>
                    <a:pt x="2953" y="2074"/>
                  </a:lnTo>
                  <a:lnTo>
                    <a:pt x="2953" y="2076"/>
                  </a:lnTo>
                  <a:lnTo>
                    <a:pt x="2957" y="2077"/>
                  </a:lnTo>
                  <a:lnTo>
                    <a:pt x="2960" y="2076"/>
                  </a:lnTo>
                  <a:lnTo>
                    <a:pt x="2965" y="2076"/>
                  </a:lnTo>
                  <a:lnTo>
                    <a:pt x="2968" y="2076"/>
                  </a:lnTo>
                  <a:lnTo>
                    <a:pt x="2970" y="2075"/>
                  </a:lnTo>
                  <a:lnTo>
                    <a:pt x="2974" y="2076"/>
                  </a:lnTo>
                  <a:lnTo>
                    <a:pt x="2974" y="2080"/>
                  </a:lnTo>
                  <a:lnTo>
                    <a:pt x="2974" y="2083"/>
                  </a:lnTo>
                  <a:lnTo>
                    <a:pt x="2973" y="2087"/>
                  </a:lnTo>
                  <a:lnTo>
                    <a:pt x="2975" y="2087"/>
                  </a:lnTo>
                  <a:lnTo>
                    <a:pt x="2977" y="2086"/>
                  </a:lnTo>
                  <a:lnTo>
                    <a:pt x="2977" y="2079"/>
                  </a:lnTo>
                  <a:lnTo>
                    <a:pt x="2981" y="2076"/>
                  </a:lnTo>
                  <a:lnTo>
                    <a:pt x="2982" y="2076"/>
                  </a:lnTo>
                  <a:lnTo>
                    <a:pt x="2984" y="2078"/>
                  </a:lnTo>
                  <a:lnTo>
                    <a:pt x="2984" y="2081"/>
                  </a:lnTo>
                  <a:lnTo>
                    <a:pt x="2985" y="2084"/>
                  </a:lnTo>
                  <a:lnTo>
                    <a:pt x="2983" y="2089"/>
                  </a:lnTo>
                  <a:lnTo>
                    <a:pt x="2977" y="2094"/>
                  </a:lnTo>
                  <a:lnTo>
                    <a:pt x="2973" y="2099"/>
                  </a:lnTo>
                  <a:lnTo>
                    <a:pt x="2971" y="2100"/>
                  </a:lnTo>
                  <a:lnTo>
                    <a:pt x="2967" y="2099"/>
                  </a:lnTo>
                  <a:lnTo>
                    <a:pt x="2964" y="2098"/>
                  </a:lnTo>
                  <a:lnTo>
                    <a:pt x="2962" y="2098"/>
                  </a:lnTo>
                  <a:lnTo>
                    <a:pt x="2961" y="2098"/>
                  </a:lnTo>
                  <a:lnTo>
                    <a:pt x="2960" y="2097"/>
                  </a:lnTo>
                  <a:lnTo>
                    <a:pt x="2960" y="2094"/>
                  </a:lnTo>
                  <a:lnTo>
                    <a:pt x="2957" y="2093"/>
                  </a:lnTo>
                  <a:lnTo>
                    <a:pt x="2957" y="2093"/>
                  </a:lnTo>
                  <a:lnTo>
                    <a:pt x="2956" y="2096"/>
                  </a:lnTo>
                  <a:lnTo>
                    <a:pt x="2953" y="2097"/>
                  </a:lnTo>
                  <a:lnTo>
                    <a:pt x="2948" y="2096"/>
                  </a:lnTo>
                  <a:lnTo>
                    <a:pt x="2943" y="2093"/>
                  </a:lnTo>
                  <a:lnTo>
                    <a:pt x="2945" y="2096"/>
                  </a:lnTo>
                  <a:lnTo>
                    <a:pt x="2957" y="2101"/>
                  </a:lnTo>
                  <a:lnTo>
                    <a:pt x="2959" y="2102"/>
                  </a:lnTo>
                  <a:lnTo>
                    <a:pt x="2960" y="2103"/>
                  </a:lnTo>
                  <a:lnTo>
                    <a:pt x="2958" y="2105"/>
                  </a:lnTo>
                  <a:lnTo>
                    <a:pt x="2957" y="2108"/>
                  </a:lnTo>
                  <a:lnTo>
                    <a:pt x="2957" y="2109"/>
                  </a:lnTo>
                  <a:lnTo>
                    <a:pt x="2956" y="2111"/>
                  </a:lnTo>
                  <a:lnTo>
                    <a:pt x="2951" y="2114"/>
                  </a:lnTo>
                  <a:lnTo>
                    <a:pt x="2949" y="2113"/>
                  </a:lnTo>
                  <a:lnTo>
                    <a:pt x="2942" y="2108"/>
                  </a:lnTo>
                  <a:lnTo>
                    <a:pt x="2945" y="2113"/>
                  </a:lnTo>
                  <a:lnTo>
                    <a:pt x="2948" y="2115"/>
                  </a:lnTo>
                  <a:lnTo>
                    <a:pt x="2953" y="2116"/>
                  </a:lnTo>
                  <a:lnTo>
                    <a:pt x="2962" y="2114"/>
                  </a:lnTo>
                  <a:lnTo>
                    <a:pt x="2965" y="2116"/>
                  </a:lnTo>
                  <a:lnTo>
                    <a:pt x="2962" y="2120"/>
                  </a:lnTo>
                  <a:lnTo>
                    <a:pt x="2960" y="2122"/>
                  </a:lnTo>
                  <a:lnTo>
                    <a:pt x="2956" y="2122"/>
                  </a:lnTo>
                  <a:lnTo>
                    <a:pt x="2954" y="2123"/>
                  </a:lnTo>
                  <a:lnTo>
                    <a:pt x="2953" y="2125"/>
                  </a:lnTo>
                  <a:lnTo>
                    <a:pt x="2951" y="2125"/>
                  </a:lnTo>
                  <a:lnTo>
                    <a:pt x="2948" y="2125"/>
                  </a:lnTo>
                  <a:lnTo>
                    <a:pt x="2943" y="2125"/>
                  </a:lnTo>
                  <a:lnTo>
                    <a:pt x="2940" y="2125"/>
                  </a:lnTo>
                  <a:lnTo>
                    <a:pt x="2936" y="2128"/>
                  </a:lnTo>
                  <a:lnTo>
                    <a:pt x="2935" y="2129"/>
                  </a:lnTo>
                  <a:lnTo>
                    <a:pt x="2933" y="2128"/>
                  </a:lnTo>
                  <a:lnTo>
                    <a:pt x="2932" y="2125"/>
                  </a:lnTo>
                  <a:lnTo>
                    <a:pt x="2931" y="2124"/>
                  </a:lnTo>
                  <a:lnTo>
                    <a:pt x="2931" y="2130"/>
                  </a:lnTo>
                  <a:lnTo>
                    <a:pt x="2931" y="2131"/>
                  </a:lnTo>
                  <a:lnTo>
                    <a:pt x="2933" y="2132"/>
                  </a:lnTo>
                  <a:lnTo>
                    <a:pt x="2928" y="2135"/>
                  </a:lnTo>
                  <a:lnTo>
                    <a:pt x="2923" y="2138"/>
                  </a:lnTo>
                  <a:lnTo>
                    <a:pt x="2922" y="2139"/>
                  </a:lnTo>
                  <a:lnTo>
                    <a:pt x="2920" y="2141"/>
                  </a:lnTo>
                  <a:lnTo>
                    <a:pt x="2917" y="2147"/>
                  </a:lnTo>
                  <a:lnTo>
                    <a:pt x="2916" y="2150"/>
                  </a:lnTo>
                  <a:lnTo>
                    <a:pt x="2915" y="2155"/>
                  </a:lnTo>
                  <a:lnTo>
                    <a:pt x="2915" y="2153"/>
                  </a:lnTo>
                  <a:lnTo>
                    <a:pt x="2915" y="2149"/>
                  </a:lnTo>
                  <a:lnTo>
                    <a:pt x="2914" y="2146"/>
                  </a:lnTo>
                  <a:lnTo>
                    <a:pt x="2914" y="2152"/>
                  </a:lnTo>
                  <a:lnTo>
                    <a:pt x="2912" y="2155"/>
                  </a:lnTo>
                  <a:lnTo>
                    <a:pt x="2899" y="2155"/>
                  </a:lnTo>
                  <a:lnTo>
                    <a:pt x="2894" y="2157"/>
                  </a:lnTo>
                  <a:lnTo>
                    <a:pt x="2886" y="2163"/>
                  </a:lnTo>
                  <a:lnTo>
                    <a:pt x="2883" y="2165"/>
                  </a:lnTo>
                  <a:lnTo>
                    <a:pt x="2876" y="2175"/>
                  </a:lnTo>
                  <a:lnTo>
                    <a:pt x="2875" y="2181"/>
                  </a:lnTo>
                  <a:lnTo>
                    <a:pt x="2873" y="2179"/>
                  </a:lnTo>
                  <a:lnTo>
                    <a:pt x="2873" y="2177"/>
                  </a:lnTo>
                  <a:lnTo>
                    <a:pt x="2873" y="2175"/>
                  </a:lnTo>
                  <a:lnTo>
                    <a:pt x="2871" y="2178"/>
                  </a:lnTo>
                  <a:lnTo>
                    <a:pt x="2873" y="2184"/>
                  </a:lnTo>
                  <a:lnTo>
                    <a:pt x="2871" y="2185"/>
                  </a:lnTo>
                  <a:lnTo>
                    <a:pt x="2867" y="2188"/>
                  </a:lnTo>
                  <a:lnTo>
                    <a:pt x="2865" y="2189"/>
                  </a:lnTo>
                  <a:lnTo>
                    <a:pt x="2862" y="2190"/>
                  </a:lnTo>
                  <a:lnTo>
                    <a:pt x="2861" y="2194"/>
                  </a:lnTo>
                  <a:lnTo>
                    <a:pt x="2857" y="2197"/>
                  </a:lnTo>
                  <a:lnTo>
                    <a:pt x="2855" y="2198"/>
                  </a:lnTo>
                  <a:lnTo>
                    <a:pt x="2851" y="2198"/>
                  </a:lnTo>
                  <a:lnTo>
                    <a:pt x="2852" y="2201"/>
                  </a:lnTo>
                  <a:lnTo>
                    <a:pt x="2851" y="2203"/>
                  </a:lnTo>
                  <a:lnTo>
                    <a:pt x="2847" y="2205"/>
                  </a:lnTo>
                  <a:lnTo>
                    <a:pt x="2845" y="2206"/>
                  </a:lnTo>
                  <a:lnTo>
                    <a:pt x="2843" y="2206"/>
                  </a:lnTo>
                  <a:lnTo>
                    <a:pt x="2841" y="2206"/>
                  </a:lnTo>
                  <a:lnTo>
                    <a:pt x="2840" y="2208"/>
                  </a:lnTo>
                  <a:lnTo>
                    <a:pt x="2837" y="2209"/>
                  </a:lnTo>
                  <a:lnTo>
                    <a:pt x="2834" y="2209"/>
                  </a:lnTo>
                  <a:lnTo>
                    <a:pt x="2830" y="2208"/>
                  </a:lnTo>
                  <a:lnTo>
                    <a:pt x="2828" y="2209"/>
                  </a:lnTo>
                  <a:lnTo>
                    <a:pt x="2832" y="2211"/>
                  </a:lnTo>
                  <a:lnTo>
                    <a:pt x="2834" y="2212"/>
                  </a:lnTo>
                  <a:lnTo>
                    <a:pt x="2833" y="2215"/>
                  </a:lnTo>
                  <a:lnTo>
                    <a:pt x="2832" y="2216"/>
                  </a:lnTo>
                  <a:lnTo>
                    <a:pt x="2830" y="2217"/>
                  </a:lnTo>
                  <a:lnTo>
                    <a:pt x="2829" y="2217"/>
                  </a:lnTo>
                  <a:lnTo>
                    <a:pt x="2829" y="2216"/>
                  </a:lnTo>
                  <a:lnTo>
                    <a:pt x="2828" y="2213"/>
                  </a:lnTo>
                  <a:lnTo>
                    <a:pt x="2827" y="2213"/>
                  </a:lnTo>
                  <a:lnTo>
                    <a:pt x="2827" y="2215"/>
                  </a:lnTo>
                  <a:lnTo>
                    <a:pt x="2826" y="2215"/>
                  </a:lnTo>
                  <a:lnTo>
                    <a:pt x="2823" y="2211"/>
                  </a:lnTo>
                  <a:lnTo>
                    <a:pt x="2823" y="2214"/>
                  </a:lnTo>
                  <a:lnTo>
                    <a:pt x="2824" y="2217"/>
                  </a:lnTo>
                  <a:lnTo>
                    <a:pt x="2825" y="2218"/>
                  </a:lnTo>
                  <a:lnTo>
                    <a:pt x="2826" y="2219"/>
                  </a:lnTo>
                  <a:lnTo>
                    <a:pt x="2826" y="2220"/>
                  </a:lnTo>
                  <a:lnTo>
                    <a:pt x="2824" y="2223"/>
                  </a:lnTo>
                  <a:lnTo>
                    <a:pt x="2823" y="2223"/>
                  </a:lnTo>
                  <a:lnTo>
                    <a:pt x="2821" y="2224"/>
                  </a:lnTo>
                  <a:lnTo>
                    <a:pt x="2820" y="2226"/>
                  </a:lnTo>
                  <a:lnTo>
                    <a:pt x="2821" y="2227"/>
                  </a:lnTo>
                  <a:lnTo>
                    <a:pt x="2819" y="2230"/>
                  </a:lnTo>
                  <a:lnTo>
                    <a:pt x="2815" y="2232"/>
                  </a:lnTo>
                  <a:lnTo>
                    <a:pt x="2814" y="2232"/>
                  </a:lnTo>
                  <a:lnTo>
                    <a:pt x="2813" y="2233"/>
                  </a:lnTo>
                  <a:lnTo>
                    <a:pt x="2813" y="2234"/>
                  </a:lnTo>
                  <a:lnTo>
                    <a:pt x="2814" y="2235"/>
                  </a:lnTo>
                  <a:lnTo>
                    <a:pt x="2814" y="2236"/>
                  </a:lnTo>
                  <a:lnTo>
                    <a:pt x="2813" y="2237"/>
                  </a:lnTo>
                  <a:lnTo>
                    <a:pt x="2812" y="2238"/>
                  </a:lnTo>
                  <a:lnTo>
                    <a:pt x="2810" y="2239"/>
                  </a:lnTo>
                  <a:lnTo>
                    <a:pt x="2811" y="2240"/>
                  </a:lnTo>
                  <a:lnTo>
                    <a:pt x="2812" y="2242"/>
                  </a:lnTo>
                  <a:lnTo>
                    <a:pt x="2811" y="2243"/>
                  </a:lnTo>
                  <a:lnTo>
                    <a:pt x="2809" y="2244"/>
                  </a:lnTo>
                  <a:lnTo>
                    <a:pt x="2808" y="2245"/>
                  </a:lnTo>
                  <a:lnTo>
                    <a:pt x="2810" y="2246"/>
                  </a:lnTo>
                  <a:lnTo>
                    <a:pt x="2810" y="2245"/>
                  </a:lnTo>
                  <a:lnTo>
                    <a:pt x="2811" y="2246"/>
                  </a:lnTo>
                  <a:lnTo>
                    <a:pt x="2810" y="2248"/>
                  </a:lnTo>
                  <a:lnTo>
                    <a:pt x="2808" y="2249"/>
                  </a:lnTo>
                  <a:lnTo>
                    <a:pt x="2807" y="2251"/>
                  </a:lnTo>
                  <a:lnTo>
                    <a:pt x="2804" y="2252"/>
                  </a:lnTo>
                  <a:lnTo>
                    <a:pt x="2805" y="2253"/>
                  </a:lnTo>
                  <a:lnTo>
                    <a:pt x="2806" y="2254"/>
                  </a:lnTo>
                  <a:lnTo>
                    <a:pt x="2807" y="2256"/>
                  </a:lnTo>
                  <a:lnTo>
                    <a:pt x="2805" y="2259"/>
                  </a:lnTo>
                  <a:lnTo>
                    <a:pt x="2803" y="2259"/>
                  </a:lnTo>
                  <a:lnTo>
                    <a:pt x="2802" y="2258"/>
                  </a:lnTo>
                  <a:lnTo>
                    <a:pt x="2802" y="2261"/>
                  </a:lnTo>
                  <a:lnTo>
                    <a:pt x="2802" y="2263"/>
                  </a:lnTo>
                  <a:lnTo>
                    <a:pt x="2802" y="2265"/>
                  </a:lnTo>
                  <a:lnTo>
                    <a:pt x="2800" y="2269"/>
                  </a:lnTo>
                  <a:lnTo>
                    <a:pt x="2800" y="2270"/>
                  </a:lnTo>
                  <a:lnTo>
                    <a:pt x="2800" y="2273"/>
                  </a:lnTo>
                  <a:lnTo>
                    <a:pt x="2800" y="2275"/>
                  </a:lnTo>
                  <a:lnTo>
                    <a:pt x="2802" y="2279"/>
                  </a:lnTo>
                  <a:lnTo>
                    <a:pt x="2804" y="2292"/>
                  </a:lnTo>
                  <a:lnTo>
                    <a:pt x="2806" y="2297"/>
                  </a:lnTo>
                  <a:lnTo>
                    <a:pt x="2808" y="2310"/>
                  </a:lnTo>
                  <a:lnTo>
                    <a:pt x="2813" y="2322"/>
                  </a:lnTo>
                  <a:lnTo>
                    <a:pt x="2820" y="2337"/>
                  </a:lnTo>
                  <a:lnTo>
                    <a:pt x="2830" y="2355"/>
                  </a:lnTo>
                  <a:lnTo>
                    <a:pt x="2832" y="2357"/>
                  </a:lnTo>
                  <a:lnTo>
                    <a:pt x="2830" y="2360"/>
                  </a:lnTo>
                  <a:lnTo>
                    <a:pt x="2830" y="2362"/>
                  </a:lnTo>
                  <a:lnTo>
                    <a:pt x="2830" y="2365"/>
                  </a:lnTo>
                  <a:lnTo>
                    <a:pt x="2830" y="2369"/>
                  </a:lnTo>
                  <a:lnTo>
                    <a:pt x="2832" y="2373"/>
                  </a:lnTo>
                  <a:lnTo>
                    <a:pt x="2834" y="2379"/>
                  </a:lnTo>
                  <a:lnTo>
                    <a:pt x="2832" y="2378"/>
                  </a:lnTo>
                  <a:lnTo>
                    <a:pt x="2829" y="2369"/>
                  </a:lnTo>
                  <a:lnTo>
                    <a:pt x="2829" y="2363"/>
                  </a:lnTo>
                  <a:lnTo>
                    <a:pt x="2829" y="2356"/>
                  </a:lnTo>
                  <a:lnTo>
                    <a:pt x="2829" y="2357"/>
                  </a:lnTo>
                  <a:lnTo>
                    <a:pt x="2827" y="2359"/>
                  </a:lnTo>
                  <a:lnTo>
                    <a:pt x="2827" y="2361"/>
                  </a:lnTo>
                  <a:lnTo>
                    <a:pt x="2826" y="2363"/>
                  </a:lnTo>
                  <a:lnTo>
                    <a:pt x="2825" y="2358"/>
                  </a:lnTo>
                  <a:lnTo>
                    <a:pt x="2825" y="2357"/>
                  </a:lnTo>
                  <a:lnTo>
                    <a:pt x="2827" y="2354"/>
                  </a:lnTo>
                  <a:lnTo>
                    <a:pt x="2826" y="2354"/>
                  </a:lnTo>
                  <a:lnTo>
                    <a:pt x="2824" y="2352"/>
                  </a:lnTo>
                  <a:lnTo>
                    <a:pt x="2824" y="2350"/>
                  </a:lnTo>
                  <a:lnTo>
                    <a:pt x="2824" y="2349"/>
                  </a:lnTo>
                  <a:lnTo>
                    <a:pt x="2823" y="2347"/>
                  </a:lnTo>
                  <a:lnTo>
                    <a:pt x="2822" y="2347"/>
                  </a:lnTo>
                  <a:lnTo>
                    <a:pt x="2823" y="2352"/>
                  </a:lnTo>
                  <a:lnTo>
                    <a:pt x="2823" y="2355"/>
                  </a:lnTo>
                  <a:lnTo>
                    <a:pt x="2824" y="2361"/>
                  </a:lnTo>
                  <a:lnTo>
                    <a:pt x="2827" y="2365"/>
                  </a:lnTo>
                  <a:lnTo>
                    <a:pt x="2828" y="2369"/>
                  </a:lnTo>
                  <a:lnTo>
                    <a:pt x="2841" y="2404"/>
                  </a:lnTo>
                  <a:lnTo>
                    <a:pt x="2845" y="2408"/>
                  </a:lnTo>
                  <a:lnTo>
                    <a:pt x="2846" y="2411"/>
                  </a:lnTo>
                  <a:lnTo>
                    <a:pt x="2847" y="2418"/>
                  </a:lnTo>
                  <a:lnTo>
                    <a:pt x="2847" y="2426"/>
                  </a:lnTo>
                  <a:lnTo>
                    <a:pt x="2845" y="2442"/>
                  </a:lnTo>
                  <a:lnTo>
                    <a:pt x="2845" y="2453"/>
                  </a:lnTo>
                  <a:lnTo>
                    <a:pt x="2844" y="2452"/>
                  </a:lnTo>
                  <a:lnTo>
                    <a:pt x="2844" y="2451"/>
                  </a:lnTo>
                  <a:lnTo>
                    <a:pt x="2843" y="2451"/>
                  </a:lnTo>
                  <a:lnTo>
                    <a:pt x="2841" y="2456"/>
                  </a:lnTo>
                  <a:lnTo>
                    <a:pt x="2839" y="2460"/>
                  </a:lnTo>
                  <a:lnTo>
                    <a:pt x="2838" y="2467"/>
                  </a:lnTo>
                  <a:lnTo>
                    <a:pt x="2836" y="2470"/>
                  </a:lnTo>
                  <a:lnTo>
                    <a:pt x="2833" y="2473"/>
                  </a:lnTo>
                  <a:lnTo>
                    <a:pt x="2830" y="2473"/>
                  </a:lnTo>
                  <a:lnTo>
                    <a:pt x="2825" y="2476"/>
                  </a:lnTo>
                  <a:lnTo>
                    <a:pt x="2821" y="2475"/>
                  </a:lnTo>
                  <a:lnTo>
                    <a:pt x="2816" y="2477"/>
                  </a:lnTo>
                  <a:lnTo>
                    <a:pt x="2813" y="2477"/>
                  </a:lnTo>
                  <a:lnTo>
                    <a:pt x="2812" y="2473"/>
                  </a:lnTo>
                  <a:lnTo>
                    <a:pt x="2812" y="2472"/>
                  </a:lnTo>
                  <a:lnTo>
                    <a:pt x="2812" y="2471"/>
                  </a:lnTo>
                  <a:lnTo>
                    <a:pt x="2813" y="2470"/>
                  </a:lnTo>
                  <a:lnTo>
                    <a:pt x="2818" y="2474"/>
                  </a:lnTo>
                  <a:lnTo>
                    <a:pt x="2818" y="2472"/>
                  </a:lnTo>
                  <a:lnTo>
                    <a:pt x="2817" y="2471"/>
                  </a:lnTo>
                  <a:lnTo>
                    <a:pt x="2814" y="2470"/>
                  </a:lnTo>
                  <a:lnTo>
                    <a:pt x="2813" y="2469"/>
                  </a:lnTo>
                  <a:lnTo>
                    <a:pt x="2809" y="2461"/>
                  </a:lnTo>
                  <a:lnTo>
                    <a:pt x="2805" y="2456"/>
                  </a:lnTo>
                  <a:lnTo>
                    <a:pt x="2805" y="2453"/>
                  </a:lnTo>
                  <a:lnTo>
                    <a:pt x="2799" y="2450"/>
                  </a:lnTo>
                  <a:lnTo>
                    <a:pt x="2794" y="2447"/>
                  </a:lnTo>
                  <a:lnTo>
                    <a:pt x="2791" y="2441"/>
                  </a:lnTo>
                  <a:lnTo>
                    <a:pt x="2789" y="2431"/>
                  </a:lnTo>
                  <a:lnTo>
                    <a:pt x="2787" y="2430"/>
                  </a:lnTo>
                  <a:lnTo>
                    <a:pt x="2786" y="2429"/>
                  </a:lnTo>
                  <a:lnTo>
                    <a:pt x="2788" y="2425"/>
                  </a:lnTo>
                  <a:lnTo>
                    <a:pt x="2790" y="2422"/>
                  </a:lnTo>
                  <a:lnTo>
                    <a:pt x="2788" y="2423"/>
                  </a:lnTo>
                  <a:lnTo>
                    <a:pt x="2787" y="2424"/>
                  </a:lnTo>
                  <a:lnTo>
                    <a:pt x="2786" y="2427"/>
                  </a:lnTo>
                  <a:lnTo>
                    <a:pt x="2784" y="2428"/>
                  </a:lnTo>
                  <a:lnTo>
                    <a:pt x="2783" y="2427"/>
                  </a:lnTo>
                  <a:lnTo>
                    <a:pt x="2782" y="2421"/>
                  </a:lnTo>
                  <a:lnTo>
                    <a:pt x="2783" y="2415"/>
                  </a:lnTo>
                  <a:lnTo>
                    <a:pt x="2784" y="2412"/>
                  </a:lnTo>
                  <a:lnTo>
                    <a:pt x="2782" y="2412"/>
                  </a:lnTo>
                  <a:lnTo>
                    <a:pt x="2779" y="2413"/>
                  </a:lnTo>
                  <a:lnTo>
                    <a:pt x="2779" y="2415"/>
                  </a:lnTo>
                  <a:lnTo>
                    <a:pt x="2779" y="2417"/>
                  </a:lnTo>
                  <a:lnTo>
                    <a:pt x="2777" y="2417"/>
                  </a:lnTo>
                  <a:lnTo>
                    <a:pt x="2775" y="2415"/>
                  </a:lnTo>
                  <a:lnTo>
                    <a:pt x="2773" y="2413"/>
                  </a:lnTo>
                  <a:lnTo>
                    <a:pt x="2771" y="2408"/>
                  </a:lnTo>
                  <a:lnTo>
                    <a:pt x="2765" y="2396"/>
                  </a:lnTo>
                  <a:lnTo>
                    <a:pt x="2764" y="2395"/>
                  </a:lnTo>
                  <a:lnTo>
                    <a:pt x="2762" y="2393"/>
                  </a:lnTo>
                  <a:lnTo>
                    <a:pt x="2762" y="2393"/>
                  </a:lnTo>
                  <a:lnTo>
                    <a:pt x="2764" y="2392"/>
                  </a:lnTo>
                  <a:lnTo>
                    <a:pt x="2768" y="2387"/>
                  </a:lnTo>
                  <a:lnTo>
                    <a:pt x="2771" y="2384"/>
                  </a:lnTo>
                  <a:lnTo>
                    <a:pt x="2772" y="2381"/>
                  </a:lnTo>
                  <a:lnTo>
                    <a:pt x="2772" y="2380"/>
                  </a:lnTo>
                  <a:lnTo>
                    <a:pt x="2771" y="2379"/>
                  </a:lnTo>
                  <a:lnTo>
                    <a:pt x="2769" y="2380"/>
                  </a:lnTo>
                  <a:lnTo>
                    <a:pt x="2768" y="2379"/>
                  </a:lnTo>
                  <a:lnTo>
                    <a:pt x="2766" y="2377"/>
                  </a:lnTo>
                  <a:lnTo>
                    <a:pt x="2764" y="2376"/>
                  </a:lnTo>
                  <a:lnTo>
                    <a:pt x="2763" y="2376"/>
                  </a:lnTo>
                  <a:lnTo>
                    <a:pt x="2764" y="2379"/>
                  </a:lnTo>
                  <a:lnTo>
                    <a:pt x="2766" y="2380"/>
                  </a:lnTo>
                  <a:lnTo>
                    <a:pt x="2765" y="2383"/>
                  </a:lnTo>
                  <a:lnTo>
                    <a:pt x="2764" y="2384"/>
                  </a:lnTo>
                  <a:lnTo>
                    <a:pt x="2763" y="2385"/>
                  </a:lnTo>
                  <a:lnTo>
                    <a:pt x="2762" y="2385"/>
                  </a:lnTo>
                  <a:lnTo>
                    <a:pt x="2761" y="2385"/>
                  </a:lnTo>
                  <a:lnTo>
                    <a:pt x="2760" y="2385"/>
                  </a:lnTo>
                  <a:lnTo>
                    <a:pt x="2759" y="2383"/>
                  </a:lnTo>
                  <a:lnTo>
                    <a:pt x="2758" y="2380"/>
                  </a:lnTo>
                  <a:lnTo>
                    <a:pt x="2761" y="2366"/>
                  </a:lnTo>
                  <a:lnTo>
                    <a:pt x="2763" y="2357"/>
                  </a:lnTo>
                  <a:lnTo>
                    <a:pt x="2764" y="2347"/>
                  </a:lnTo>
                  <a:lnTo>
                    <a:pt x="2764" y="2345"/>
                  </a:lnTo>
                  <a:lnTo>
                    <a:pt x="2764" y="2343"/>
                  </a:lnTo>
                  <a:lnTo>
                    <a:pt x="2760" y="2337"/>
                  </a:lnTo>
                  <a:lnTo>
                    <a:pt x="2744" y="2322"/>
                  </a:lnTo>
                  <a:lnTo>
                    <a:pt x="2730" y="2305"/>
                  </a:lnTo>
                  <a:lnTo>
                    <a:pt x="2719" y="2298"/>
                  </a:lnTo>
                  <a:lnTo>
                    <a:pt x="2710" y="2300"/>
                  </a:lnTo>
                  <a:lnTo>
                    <a:pt x="2709" y="2301"/>
                  </a:lnTo>
                  <a:lnTo>
                    <a:pt x="2709" y="2303"/>
                  </a:lnTo>
                  <a:lnTo>
                    <a:pt x="2709" y="2305"/>
                  </a:lnTo>
                  <a:lnTo>
                    <a:pt x="2708" y="2306"/>
                  </a:lnTo>
                  <a:lnTo>
                    <a:pt x="2706" y="2306"/>
                  </a:lnTo>
                  <a:lnTo>
                    <a:pt x="2703" y="2306"/>
                  </a:lnTo>
                  <a:lnTo>
                    <a:pt x="2695" y="2311"/>
                  </a:lnTo>
                  <a:lnTo>
                    <a:pt x="2692" y="2310"/>
                  </a:lnTo>
                  <a:lnTo>
                    <a:pt x="2690" y="2311"/>
                  </a:lnTo>
                  <a:lnTo>
                    <a:pt x="2688" y="2313"/>
                  </a:lnTo>
                  <a:lnTo>
                    <a:pt x="2682" y="2313"/>
                  </a:lnTo>
                  <a:lnTo>
                    <a:pt x="2679" y="2314"/>
                  </a:lnTo>
                  <a:lnTo>
                    <a:pt x="2677" y="2313"/>
                  </a:lnTo>
                  <a:lnTo>
                    <a:pt x="2676" y="2311"/>
                  </a:lnTo>
                  <a:lnTo>
                    <a:pt x="2676" y="2308"/>
                  </a:lnTo>
                  <a:lnTo>
                    <a:pt x="2676" y="2310"/>
                  </a:lnTo>
                  <a:lnTo>
                    <a:pt x="2678" y="2312"/>
                  </a:lnTo>
                  <a:lnTo>
                    <a:pt x="2679" y="2311"/>
                  </a:lnTo>
                  <a:lnTo>
                    <a:pt x="2679" y="2310"/>
                  </a:lnTo>
                  <a:lnTo>
                    <a:pt x="2678" y="2307"/>
                  </a:lnTo>
                  <a:lnTo>
                    <a:pt x="2673" y="2303"/>
                  </a:lnTo>
                  <a:lnTo>
                    <a:pt x="2667" y="2298"/>
                  </a:lnTo>
                  <a:lnTo>
                    <a:pt x="2669" y="2298"/>
                  </a:lnTo>
                  <a:lnTo>
                    <a:pt x="2669" y="2297"/>
                  </a:lnTo>
                  <a:lnTo>
                    <a:pt x="2668" y="2295"/>
                  </a:lnTo>
                  <a:lnTo>
                    <a:pt x="2668" y="2294"/>
                  </a:lnTo>
                  <a:lnTo>
                    <a:pt x="2670" y="2292"/>
                  </a:lnTo>
                  <a:lnTo>
                    <a:pt x="2667" y="2292"/>
                  </a:lnTo>
                  <a:lnTo>
                    <a:pt x="2665" y="2293"/>
                  </a:lnTo>
                  <a:lnTo>
                    <a:pt x="2665" y="2295"/>
                  </a:lnTo>
                  <a:lnTo>
                    <a:pt x="2665" y="2296"/>
                  </a:lnTo>
                  <a:lnTo>
                    <a:pt x="2663" y="2296"/>
                  </a:lnTo>
                  <a:lnTo>
                    <a:pt x="2661" y="2294"/>
                  </a:lnTo>
                  <a:lnTo>
                    <a:pt x="2651" y="2290"/>
                  </a:lnTo>
                  <a:lnTo>
                    <a:pt x="2642" y="2287"/>
                  </a:lnTo>
                  <a:lnTo>
                    <a:pt x="2649" y="2286"/>
                  </a:lnTo>
                  <a:lnTo>
                    <a:pt x="2652" y="2287"/>
                  </a:lnTo>
                  <a:lnTo>
                    <a:pt x="2652" y="2286"/>
                  </a:lnTo>
                  <a:lnTo>
                    <a:pt x="2651" y="2285"/>
                  </a:lnTo>
                  <a:lnTo>
                    <a:pt x="2648" y="2284"/>
                  </a:lnTo>
                  <a:lnTo>
                    <a:pt x="2645" y="2285"/>
                  </a:lnTo>
                  <a:lnTo>
                    <a:pt x="2643" y="2284"/>
                  </a:lnTo>
                  <a:lnTo>
                    <a:pt x="2640" y="2285"/>
                  </a:lnTo>
                  <a:lnTo>
                    <a:pt x="2637" y="2287"/>
                  </a:lnTo>
                  <a:lnTo>
                    <a:pt x="2635" y="2287"/>
                  </a:lnTo>
                  <a:lnTo>
                    <a:pt x="2625" y="2289"/>
                  </a:lnTo>
                  <a:lnTo>
                    <a:pt x="2618" y="2290"/>
                  </a:lnTo>
                  <a:lnTo>
                    <a:pt x="2619" y="2289"/>
                  </a:lnTo>
                  <a:lnTo>
                    <a:pt x="2621" y="2287"/>
                  </a:lnTo>
                  <a:lnTo>
                    <a:pt x="2625" y="2286"/>
                  </a:lnTo>
                  <a:lnTo>
                    <a:pt x="2625" y="2284"/>
                  </a:lnTo>
                  <a:lnTo>
                    <a:pt x="2625" y="2281"/>
                  </a:lnTo>
                  <a:lnTo>
                    <a:pt x="2624" y="2282"/>
                  </a:lnTo>
                  <a:lnTo>
                    <a:pt x="2623" y="2284"/>
                  </a:lnTo>
                  <a:lnTo>
                    <a:pt x="2621" y="2282"/>
                  </a:lnTo>
                  <a:lnTo>
                    <a:pt x="2619" y="2282"/>
                  </a:lnTo>
                  <a:lnTo>
                    <a:pt x="2619" y="2286"/>
                  </a:lnTo>
                  <a:lnTo>
                    <a:pt x="2617" y="2287"/>
                  </a:lnTo>
                  <a:lnTo>
                    <a:pt x="2616" y="2290"/>
                  </a:lnTo>
                  <a:lnTo>
                    <a:pt x="2610" y="2291"/>
                  </a:lnTo>
                  <a:lnTo>
                    <a:pt x="2608" y="2291"/>
                  </a:lnTo>
                  <a:lnTo>
                    <a:pt x="2610" y="2289"/>
                  </a:lnTo>
                  <a:lnTo>
                    <a:pt x="2610" y="2287"/>
                  </a:lnTo>
                  <a:lnTo>
                    <a:pt x="2608" y="2289"/>
                  </a:lnTo>
                  <a:lnTo>
                    <a:pt x="2605" y="2292"/>
                  </a:lnTo>
                  <a:lnTo>
                    <a:pt x="2593" y="2294"/>
                  </a:lnTo>
                  <a:lnTo>
                    <a:pt x="2593" y="2293"/>
                  </a:lnTo>
                  <a:lnTo>
                    <a:pt x="2595" y="2293"/>
                  </a:lnTo>
                  <a:lnTo>
                    <a:pt x="2599" y="2292"/>
                  </a:lnTo>
                  <a:lnTo>
                    <a:pt x="2599" y="2289"/>
                  </a:lnTo>
                  <a:lnTo>
                    <a:pt x="2597" y="2287"/>
                  </a:lnTo>
                  <a:lnTo>
                    <a:pt x="2596" y="2287"/>
                  </a:lnTo>
                  <a:lnTo>
                    <a:pt x="2595" y="2286"/>
                  </a:lnTo>
                  <a:lnTo>
                    <a:pt x="2595" y="2281"/>
                  </a:lnTo>
                  <a:lnTo>
                    <a:pt x="2594" y="2279"/>
                  </a:lnTo>
                  <a:lnTo>
                    <a:pt x="2593" y="2276"/>
                  </a:lnTo>
                  <a:lnTo>
                    <a:pt x="2592" y="2277"/>
                  </a:lnTo>
                  <a:lnTo>
                    <a:pt x="2590" y="2281"/>
                  </a:lnTo>
                  <a:lnTo>
                    <a:pt x="2589" y="2287"/>
                  </a:lnTo>
                  <a:lnTo>
                    <a:pt x="2588" y="2289"/>
                  </a:lnTo>
                  <a:lnTo>
                    <a:pt x="2584" y="2289"/>
                  </a:lnTo>
                  <a:lnTo>
                    <a:pt x="2582" y="2289"/>
                  </a:lnTo>
                  <a:lnTo>
                    <a:pt x="2571" y="2289"/>
                  </a:lnTo>
                  <a:lnTo>
                    <a:pt x="2567" y="2287"/>
                  </a:lnTo>
                  <a:lnTo>
                    <a:pt x="2565" y="2287"/>
                  </a:lnTo>
                  <a:lnTo>
                    <a:pt x="2564" y="2287"/>
                  </a:lnTo>
                  <a:lnTo>
                    <a:pt x="2559" y="2289"/>
                  </a:lnTo>
                  <a:lnTo>
                    <a:pt x="2553" y="2290"/>
                  </a:lnTo>
                  <a:lnTo>
                    <a:pt x="2552" y="2289"/>
                  </a:lnTo>
                  <a:lnTo>
                    <a:pt x="2550" y="2289"/>
                  </a:lnTo>
                  <a:lnTo>
                    <a:pt x="2547" y="2294"/>
                  </a:lnTo>
                  <a:lnTo>
                    <a:pt x="2542" y="2296"/>
                  </a:lnTo>
                  <a:lnTo>
                    <a:pt x="2530" y="2292"/>
                  </a:lnTo>
                  <a:lnTo>
                    <a:pt x="2527" y="2289"/>
                  </a:lnTo>
                  <a:lnTo>
                    <a:pt x="2525" y="2289"/>
                  </a:lnTo>
                  <a:lnTo>
                    <a:pt x="2521" y="2288"/>
                  </a:lnTo>
                  <a:lnTo>
                    <a:pt x="2518" y="2292"/>
                  </a:lnTo>
                  <a:lnTo>
                    <a:pt x="2515" y="2297"/>
                  </a:lnTo>
                  <a:lnTo>
                    <a:pt x="2520" y="2300"/>
                  </a:lnTo>
                  <a:lnTo>
                    <a:pt x="2524" y="2301"/>
                  </a:lnTo>
                  <a:lnTo>
                    <a:pt x="2529" y="2300"/>
                  </a:lnTo>
                  <a:lnTo>
                    <a:pt x="2532" y="2298"/>
                  </a:lnTo>
                  <a:lnTo>
                    <a:pt x="2535" y="2298"/>
                  </a:lnTo>
                  <a:lnTo>
                    <a:pt x="2536" y="2297"/>
                  </a:lnTo>
                  <a:lnTo>
                    <a:pt x="2537" y="2296"/>
                  </a:lnTo>
                  <a:lnTo>
                    <a:pt x="2539" y="2297"/>
                  </a:lnTo>
                  <a:lnTo>
                    <a:pt x="2539" y="2298"/>
                  </a:lnTo>
                  <a:lnTo>
                    <a:pt x="2538" y="2299"/>
                  </a:lnTo>
                  <a:lnTo>
                    <a:pt x="2536" y="2300"/>
                  </a:lnTo>
                  <a:lnTo>
                    <a:pt x="2534" y="2302"/>
                  </a:lnTo>
                  <a:lnTo>
                    <a:pt x="2537" y="2305"/>
                  </a:lnTo>
                  <a:lnTo>
                    <a:pt x="2541" y="2306"/>
                  </a:lnTo>
                  <a:lnTo>
                    <a:pt x="2542" y="2305"/>
                  </a:lnTo>
                  <a:lnTo>
                    <a:pt x="2543" y="2302"/>
                  </a:lnTo>
                  <a:lnTo>
                    <a:pt x="2545" y="2300"/>
                  </a:lnTo>
                  <a:lnTo>
                    <a:pt x="2548" y="2300"/>
                  </a:lnTo>
                  <a:lnTo>
                    <a:pt x="2547" y="2302"/>
                  </a:lnTo>
                  <a:lnTo>
                    <a:pt x="2548" y="2303"/>
                  </a:lnTo>
                  <a:lnTo>
                    <a:pt x="2549" y="2305"/>
                  </a:lnTo>
                  <a:lnTo>
                    <a:pt x="2549" y="2308"/>
                  </a:lnTo>
                  <a:lnTo>
                    <a:pt x="2550" y="2309"/>
                  </a:lnTo>
                  <a:lnTo>
                    <a:pt x="2546" y="2310"/>
                  </a:lnTo>
                  <a:lnTo>
                    <a:pt x="2544" y="2311"/>
                  </a:lnTo>
                  <a:lnTo>
                    <a:pt x="2542" y="2313"/>
                  </a:lnTo>
                  <a:lnTo>
                    <a:pt x="2543" y="2313"/>
                  </a:lnTo>
                  <a:lnTo>
                    <a:pt x="2541" y="2315"/>
                  </a:lnTo>
                  <a:lnTo>
                    <a:pt x="2539" y="2314"/>
                  </a:lnTo>
                  <a:lnTo>
                    <a:pt x="2539" y="2315"/>
                  </a:lnTo>
                  <a:lnTo>
                    <a:pt x="2539" y="2315"/>
                  </a:lnTo>
                  <a:lnTo>
                    <a:pt x="2537" y="2316"/>
                  </a:lnTo>
                  <a:lnTo>
                    <a:pt x="2539" y="2319"/>
                  </a:lnTo>
                  <a:lnTo>
                    <a:pt x="2542" y="2321"/>
                  </a:lnTo>
                  <a:lnTo>
                    <a:pt x="2544" y="2324"/>
                  </a:lnTo>
                  <a:lnTo>
                    <a:pt x="2553" y="2327"/>
                  </a:lnTo>
                  <a:lnTo>
                    <a:pt x="2555" y="2327"/>
                  </a:lnTo>
                  <a:lnTo>
                    <a:pt x="2557" y="2330"/>
                  </a:lnTo>
                  <a:lnTo>
                    <a:pt x="2559" y="2331"/>
                  </a:lnTo>
                  <a:lnTo>
                    <a:pt x="2560" y="2332"/>
                  </a:lnTo>
                  <a:lnTo>
                    <a:pt x="2560" y="2333"/>
                  </a:lnTo>
                  <a:lnTo>
                    <a:pt x="2557" y="2335"/>
                  </a:lnTo>
                  <a:lnTo>
                    <a:pt x="2556" y="2337"/>
                  </a:lnTo>
                  <a:lnTo>
                    <a:pt x="2556" y="2338"/>
                  </a:lnTo>
                  <a:lnTo>
                    <a:pt x="2555" y="2337"/>
                  </a:lnTo>
                  <a:lnTo>
                    <a:pt x="2553" y="2336"/>
                  </a:lnTo>
                  <a:lnTo>
                    <a:pt x="2550" y="2339"/>
                  </a:lnTo>
                  <a:lnTo>
                    <a:pt x="2548" y="2339"/>
                  </a:lnTo>
                  <a:lnTo>
                    <a:pt x="2550" y="2337"/>
                  </a:lnTo>
                  <a:lnTo>
                    <a:pt x="2548" y="2335"/>
                  </a:lnTo>
                  <a:lnTo>
                    <a:pt x="2547" y="2332"/>
                  </a:lnTo>
                  <a:lnTo>
                    <a:pt x="2544" y="2330"/>
                  </a:lnTo>
                  <a:lnTo>
                    <a:pt x="2542" y="2329"/>
                  </a:lnTo>
                  <a:lnTo>
                    <a:pt x="2541" y="2328"/>
                  </a:lnTo>
                  <a:lnTo>
                    <a:pt x="2539" y="2327"/>
                  </a:lnTo>
                  <a:lnTo>
                    <a:pt x="2538" y="2327"/>
                  </a:lnTo>
                  <a:lnTo>
                    <a:pt x="2536" y="2327"/>
                  </a:lnTo>
                  <a:lnTo>
                    <a:pt x="2535" y="2325"/>
                  </a:lnTo>
                  <a:lnTo>
                    <a:pt x="2534" y="2324"/>
                  </a:lnTo>
                  <a:lnTo>
                    <a:pt x="2532" y="2322"/>
                  </a:lnTo>
                  <a:lnTo>
                    <a:pt x="2524" y="2319"/>
                  </a:lnTo>
                  <a:lnTo>
                    <a:pt x="2524" y="2321"/>
                  </a:lnTo>
                  <a:lnTo>
                    <a:pt x="2524" y="2321"/>
                  </a:lnTo>
                  <a:lnTo>
                    <a:pt x="2525" y="2322"/>
                  </a:lnTo>
                  <a:lnTo>
                    <a:pt x="2527" y="2323"/>
                  </a:lnTo>
                  <a:lnTo>
                    <a:pt x="2527" y="2327"/>
                  </a:lnTo>
                  <a:lnTo>
                    <a:pt x="2526" y="2328"/>
                  </a:lnTo>
                  <a:lnTo>
                    <a:pt x="2526" y="2330"/>
                  </a:lnTo>
                  <a:lnTo>
                    <a:pt x="2525" y="2332"/>
                  </a:lnTo>
                  <a:lnTo>
                    <a:pt x="2525" y="2334"/>
                  </a:lnTo>
                  <a:lnTo>
                    <a:pt x="2522" y="2335"/>
                  </a:lnTo>
                  <a:lnTo>
                    <a:pt x="2521" y="2334"/>
                  </a:lnTo>
                  <a:lnTo>
                    <a:pt x="2519" y="2330"/>
                  </a:lnTo>
                  <a:lnTo>
                    <a:pt x="2517" y="2328"/>
                  </a:lnTo>
                  <a:lnTo>
                    <a:pt x="2513" y="2328"/>
                  </a:lnTo>
                  <a:lnTo>
                    <a:pt x="2510" y="2329"/>
                  </a:lnTo>
                  <a:lnTo>
                    <a:pt x="2507" y="2333"/>
                  </a:lnTo>
                  <a:lnTo>
                    <a:pt x="2504" y="2334"/>
                  </a:lnTo>
                  <a:lnTo>
                    <a:pt x="2497" y="2332"/>
                  </a:lnTo>
                  <a:lnTo>
                    <a:pt x="2487" y="2328"/>
                  </a:lnTo>
                  <a:lnTo>
                    <a:pt x="2488" y="2327"/>
                  </a:lnTo>
                  <a:lnTo>
                    <a:pt x="2489" y="2327"/>
                  </a:lnTo>
                  <a:lnTo>
                    <a:pt x="2492" y="2327"/>
                  </a:lnTo>
                  <a:lnTo>
                    <a:pt x="2492" y="2326"/>
                  </a:lnTo>
                  <a:lnTo>
                    <a:pt x="2489" y="2322"/>
                  </a:lnTo>
                  <a:lnTo>
                    <a:pt x="2489" y="2321"/>
                  </a:lnTo>
                  <a:lnTo>
                    <a:pt x="2489" y="2318"/>
                  </a:lnTo>
                  <a:lnTo>
                    <a:pt x="2488" y="2318"/>
                  </a:lnTo>
                  <a:lnTo>
                    <a:pt x="2486" y="2320"/>
                  </a:lnTo>
                  <a:lnTo>
                    <a:pt x="2481" y="2319"/>
                  </a:lnTo>
                  <a:lnTo>
                    <a:pt x="2479" y="2317"/>
                  </a:lnTo>
                  <a:lnTo>
                    <a:pt x="2475" y="2311"/>
                  </a:lnTo>
                  <a:lnTo>
                    <a:pt x="2470" y="2311"/>
                  </a:lnTo>
                  <a:lnTo>
                    <a:pt x="2468" y="2308"/>
                  </a:lnTo>
                  <a:lnTo>
                    <a:pt x="2464" y="2310"/>
                  </a:lnTo>
                  <a:lnTo>
                    <a:pt x="2462" y="2311"/>
                  </a:lnTo>
                  <a:lnTo>
                    <a:pt x="2461" y="2313"/>
                  </a:lnTo>
                  <a:lnTo>
                    <a:pt x="2461" y="2315"/>
                  </a:lnTo>
                  <a:lnTo>
                    <a:pt x="2463" y="2316"/>
                  </a:lnTo>
                  <a:lnTo>
                    <a:pt x="2462" y="2317"/>
                  </a:lnTo>
                  <a:lnTo>
                    <a:pt x="2457" y="2319"/>
                  </a:lnTo>
                  <a:lnTo>
                    <a:pt x="2443" y="2317"/>
                  </a:lnTo>
                  <a:lnTo>
                    <a:pt x="2440" y="2316"/>
                  </a:lnTo>
                  <a:lnTo>
                    <a:pt x="2434" y="2313"/>
                  </a:lnTo>
                  <a:lnTo>
                    <a:pt x="2427" y="2310"/>
                  </a:lnTo>
                  <a:lnTo>
                    <a:pt x="2424" y="2310"/>
                  </a:lnTo>
                  <a:lnTo>
                    <a:pt x="2421" y="2310"/>
                  </a:lnTo>
                  <a:lnTo>
                    <a:pt x="2411" y="2311"/>
                  </a:lnTo>
                  <a:lnTo>
                    <a:pt x="2409" y="2311"/>
                  </a:lnTo>
                  <a:lnTo>
                    <a:pt x="2406" y="2313"/>
                  </a:lnTo>
                  <a:lnTo>
                    <a:pt x="2405" y="2311"/>
                  </a:lnTo>
                  <a:lnTo>
                    <a:pt x="2405" y="2309"/>
                  </a:lnTo>
                  <a:lnTo>
                    <a:pt x="2406" y="2309"/>
                  </a:lnTo>
                  <a:lnTo>
                    <a:pt x="2407" y="2308"/>
                  </a:lnTo>
                  <a:lnTo>
                    <a:pt x="2409" y="2305"/>
                  </a:lnTo>
                  <a:lnTo>
                    <a:pt x="2409" y="2304"/>
                  </a:lnTo>
                  <a:lnTo>
                    <a:pt x="2407" y="2303"/>
                  </a:lnTo>
                  <a:lnTo>
                    <a:pt x="2406" y="2303"/>
                  </a:lnTo>
                  <a:lnTo>
                    <a:pt x="2402" y="2309"/>
                  </a:lnTo>
                  <a:lnTo>
                    <a:pt x="2405" y="2313"/>
                  </a:lnTo>
                  <a:lnTo>
                    <a:pt x="2404" y="2314"/>
                  </a:lnTo>
                  <a:lnTo>
                    <a:pt x="2398" y="2315"/>
                  </a:lnTo>
                  <a:lnTo>
                    <a:pt x="2383" y="2321"/>
                  </a:lnTo>
                  <a:lnTo>
                    <a:pt x="2377" y="2325"/>
                  </a:lnTo>
                  <a:lnTo>
                    <a:pt x="2377" y="2324"/>
                  </a:lnTo>
                  <a:lnTo>
                    <a:pt x="2384" y="2319"/>
                  </a:lnTo>
                  <a:lnTo>
                    <a:pt x="2382" y="2318"/>
                  </a:lnTo>
                  <a:lnTo>
                    <a:pt x="2377" y="2319"/>
                  </a:lnTo>
                  <a:lnTo>
                    <a:pt x="2376" y="2319"/>
                  </a:lnTo>
                  <a:lnTo>
                    <a:pt x="2378" y="2315"/>
                  </a:lnTo>
                  <a:lnTo>
                    <a:pt x="2377" y="2311"/>
                  </a:lnTo>
                  <a:lnTo>
                    <a:pt x="2374" y="2311"/>
                  </a:lnTo>
                  <a:lnTo>
                    <a:pt x="2372" y="2314"/>
                  </a:lnTo>
                  <a:lnTo>
                    <a:pt x="2371" y="2314"/>
                  </a:lnTo>
                  <a:lnTo>
                    <a:pt x="2369" y="2313"/>
                  </a:lnTo>
                  <a:lnTo>
                    <a:pt x="2368" y="2313"/>
                  </a:lnTo>
                  <a:lnTo>
                    <a:pt x="2369" y="2319"/>
                  </a:lnTo>
                  <a:lnTo>
                    <a:pt x="2371" y="2322"/>
                  </a:lnTo>
                  <a:lnTo>
                    <a:pt x="2372" y="2326"/>
                  </a:lnTo>
                  <a:lnTo>
                    <a:pt x="2368" y="2329"/>
                  </a:lnTo>
                  <a:lnTo>
                    <a:pt x="2364" y="2333"/>
                  </a:lnTo>
                  <a:lnTo>
                    <a:pt x="2364" y="2336"/>
                  </a:lnTo>
                  <a:lnTo>
                    <a:pt x="2360" y="2340"/>
                  </a:lnTo>
                  <a:lnTo>
                    <a:pt x="2356" y="2343"/>
                  </a:lnTo>
                  <a:lnTo>
                    <a:pt x="2348" y="2348"/>
                  </a:lnTo>
                  <a:lnTo>
                    <a:pt x="2346" y="2349"/>
                  </a:lnTo>
                  <a:lnTo>
                    <a:pt x="2342" y="2352"/>
                  </a:lnTo>
                  <a:lnTo>
                    <a:pt x="2336" y="2354"/>
                  </a:lnTo>
                  <a:lnTo>
                    <a:pt x="2331" y="2357"/>
                  </a:lnTo>
                  <a:lnTo>
                    <a:pt x="2330" y="2357"/>
                  </a:lnTo>
                  <a:lnTo>
                    <a:pt x="2333" y="2355"/>
                  </a:lnTo>
                  <a:lnTo>
                    <a:pt x="2336" y="2352"/>
                  </a:lnTo>
                  <a:lnTo>
                    <a:pt x="2333" y="2352"/>
                  </a:lnTo>
                  <a:lnTo>
                    <a:pt x="2328" y="2351"/>
                  </a:lnTo>
                  <a:lnTo>
                    <a:pt x="2325" y="2351"/>
                  </a:lnTo>
                  <a:lnTo>
                    <a:pt x="2325" y="2352"/>
                  </a:lnTo>
                  <a:lnTo>
                    <a:pt x="2323" y="2354"/>
                  </a:lnTo>
                  <a:lnTo>
                    <a:pt x="2320" y="2352"/>
                  </a:lnTo>
                  <a:lnTo>
                    <a:pt x="2319" y="2350"/>
                  </a:lnTo>
                  <a:lnTo>
                    <a:pt x="2319" y="2349"/>
                  </a:lnTo>
                  <a:lnTo>
                    <a:pt x="2317" y="2349"/>
                  </a:lnTo>
                  <a:lnTo>
                    <a:pt x="2317" y="2349"/>
                  </a:lnTo>
                  <a:lnTo>
                    <a:pt x="2320" y="2357"/>
                  </a:lnTo>
                  <a:lnTo>
                    <a:pt x="2322" y="2358"/>
                  </a:lnTo>
                  <a:lnTo>
                    <a:pt x="2324" y="2358"/>
                  </a:lnTo>
                  <a:lnTo>
                    <a:pt x="2322" y="2360"/>
                  </a:lnTo>
                  <a:lnTo>
                    <a:pt x="2319" y="2361"/>
                  </a:lnTo>
                  <a:lnTo>
                    <a:pt x="2315" y="2363"/>
                  </a:lnTo>
                  <a:lnTo>
                    <a:pt x="2312" y="2360"/>
                  </a:lnTo>
                  <a:lnTo>
                    <a:pt x="2312" y="2363"/>
                  </a:lnTo>
                  <a:lnTo>
                    <a:pt x="2311" y="2367"/>
                  </a:lnTo>
                  <a:lnTo>
                    <a:pt x="2310" y="2368"/>
                  </a:lnTo>
                  <a:lnTo>
                    <a:pt x="2308" y="2369"/>
                  </a:lnTo>
                  <a:lnTo>
                    <a:pt x="2308" y="2368"/>
                  </a:lnTo>
                  <a:lnTo>
                    <a:pt x="2307" y="2367"/>
                  </a:lnTo>
                  <a:lnTo>
                    <a:pt x="2306" y="2368"/>
                  </a:lnTo>
                  <a:lnTo>
                    <a:pt x="2304" y="2369"/>
                  </a:lnTo>
                  <a:lnTo>
                    <a:pt x="2302" y="2369"/>
                  </a:lnTo>
                  <a:lnTo>
                    <a:pt x="2300" y="2370"/>
                  </a:lnTo>
                  <a:lnTo>
                    <a:pt x="2300" y="2371"/>
                  </a:lnTo>
                  <a:lnTo>
                    <a:pt x="2300" y="2373"/>
                  </a:lnTo>
                  <a:lnTo>
                    <a:pt x="2304" y="2372"/>
                  </a:lnTo>
                  <a:lnTo>
                    <a:pt x="2303" y="2376"/>
                  </a:lnTo>
                  <a:lnTo>
                    <a:pt x="2300" y="2379"/>
                  </a:lnTo>
                  <a:lnTo>
                    <a:pt x="2297" y="2380"/>
                  </a:lnTo>
                  <a:lnTo>
                    <a:pt x="2293" y="2380"/>
                  </a:lnTo>
                  <a:lnTo>
                    <a:pt x="2292" y="2380"/>
                  </a:lnTo>
                  <a:lnTo>
                    <a:pt x="2291" y="2381"/>
                  </a:lnTo>
                  <a:lnTo>
                    <a:pt x="2296" y="2387"/>
                  </a:lnTo>
                  <a:lnTo>
                    <a:pt x="2293" y="2396"/>
                  </a:lnTo>
                  <a:lnTo>
                    <a:pt x="2291" y="2400"/>
                  </a:lnTo>
                  <a:lnTo>
                    <a:pt x="2290" y="2400"/>
                  </a:lnTo>
                  <a:lnTo>
                    <a:pt x="2288" y="2400"/>
                  </a:lnTo>
                  <a:lnTo>
                    <a:pt x="2283" y="2397"/>
                  </a:lnTo>
                  <a:lnTo>
                    <a:pt x="2281" y="2395"/>
                  </a:lnTo>
                  <a:lnTo>
                    <a:pt x="2283" y="2401"/>
                  </a:lnTo>
                  <a:lnTo>
                    <a:pt x="2289" y="2402"/>
                  </a:lnTo>
                  <a:lnTo>
                    <a:pt x="2290" y="2405"/>
                  </a:lnTo>
                  <a:lnTo>
                    <a:pt x="2290" y="2407"/>
                  </a:lnTo>
                  <a:lnTo>
                    <a:pt x="2289" y="2409"/>
                  </a:lnTo>
                  <a:lnTo>
                    <a:pt x="2287" y="2412"/>
                  </a:lnTo>
                  <a:lnTo>
                    <a:pt x="2288" y="2414"/>
                  </a:lnTo>
                  <a:lnTo>
                    <a:pt x="2289" y="2420"/>
                  </a:lnTo>
                  <a:lnTo>
                    <a:pt x="2290" y="2422"/>
                  </a:lnTo>
                  <a:lnTo>
                    <a:pt x="2291" y="2429"/>
                  </a:lnTo>
                  <a:lnTo>
                    <a:pt x="2292" y="2432"/>
                  </a:lnTo>
                  <a:lnTo>
                    <a:pt x="2298" y="2444"/>
                  </a:lnTo>
                  <a:lnTo>
                    <a:pt x="2300" y="2444"/>
                  </a:lnTo>
                  <a:lnTo>
                    <a:pt x="2300" y="2445"/>
                  </a:lnTo>
                  <a:lnTo>
                    <a:pt x="2300" y="2448"/>
                  </a:lnTo>
                  <a:lnTo>
                    <a:pt x="2296" y="2448"/>
                  </a:lnTo>
                  <a:lnTo>
                    <a:pt x="2294" y="2449"/>
                  </a:lnTo>
                  <a:lnTo>
                    <a:pt x="2294" y="2450"/>
                  </a:lnTo>
                  <a:lnTo>
                    <a:pt x="2294" y="2451"/>
                  </a:lnTo>
                  <a:lnTo>
                    <a:pt x="2293" y="2451"/>
                  </a:lnTo>
                  <a:lnTo>
                    <a:pt x="2291" y="2450"/>
                  </a:lnTo>
                  <a:lnTo>
                    <a:pt x="2286" y="2447"/>
                  </a:lnTo>
                  <a:lnTo>
                    <a:pt x="2279" y="2445"/>
                  </a:lnTo>
                  <a:lnTo>
                    <a:pt x="2270" y="2444"/>
                  </a:lnTo>
                  <a:lnTo>
                    <a:pt x="2264" y="2442"/>
                  </a:lnTo>
                  <a:lnTo>
                    <a:pt x="2261" y="2440"/>
                  </a:lnTo>
                  <a:lnTo>
                    <a:pt x="2257" y="2439"/>
                  </a:lnTo>
                  <a:lnTo>
                    <a:pt x="2254" y="2438"/>
                  </a:lnTo>
                  <a:lnTo>
                    <a:pt x="2251" y="2437"/>
                  </a:lnTo>
                  <a:lnTo>
                    <a:pt x="2249" y="2434"/>
                  </a:lnTo>
                  <a:lnTo>
                    <a:pt x="2245" y="2433"/>
                  </a:lnTo>
                  <a:lnTo>
                    <a:pt x="2240" y="2432"/>
                  </a:lnTo>
                  <a:lnTo>
                    <a:pt x="2238" y="2431"/>
                  </a:lnTo>
                  <a:lnTo>
                    <a:pt x="2235" y="2426"/>
                  </a:lnTo>
                  <a:lnTo>
                    <a:pt x="2235" y="2426"/>
                  </a:lnTo>
                  <a:lnTo>
                    <a:pt x="2233" y="2420"/>
                  </a:lnTo>
                  <a:lnTo>
                    <a:pt x="2231" y="2415"/>
                  </a:lnTo>
                  <a:lnTo>
                    <a:pt x="2227" y="2410"/>
                  </a:lnTo>
                  <a:lnTo>
                    <a:pt x="2226" y="2408"/>
                  </a:lnTo>
                  <a:lnTo>
                    <a:pt x="2226" y="2408"/>
                  </a:lnTo>
                  <a:lnTo>
                    <a:pt x="2227" y="2405"/>
                  </a:lnTo>
                  <a:lnTo>
                    <a:pt x="2226" y="2402"/>
                  </a:lnTo>
                  <a:lnTo>
                    <a:pt x="2225" y="2401"/>
                  </a:lnTo>
                  <a:lnTo>
                    <a:pt x="2225" y="2399"/>
                  </a:lnTo>
                  <a:lnTo>
                    <a:pt x="2226" y="2396"/>
                  </a:lnTo>
                  <a:lnTo>
                    <a:pt x="2226" y="2394"/>
                  </a:lnTo>
                  <a:lnTo>
                    <a:pt x="2225" y="2391"/>
                  </a:lnTo>
                  <a:lnTo>
                    <a:pt x="2222" y="2388"/>
                  </a:lnTo>
                  <a:lnTo>
                    <a:pt x="2217" y="2385"/>
                  </a:lnTo>
                  <a:lnTo>
                    <a:pt x="2213" y="2380"/>
                  </a:lnTo>
                  <a:lnTo>
                    <a:pt x="2209" y="2373"/>
                  </a:lnTo>
                  <a:lnTo>
                    <a:pt x="2205" y="2369"/>
                  </a:lnTo>
                  <a:lnTo>
                    <a:pt x="2202" y="2366"/>
                  </a:lnTo>
                  <a:lnTo>
                    <a:pt x="2199" y="2363"/>
                  </a:lnTo>
                  <a:lnTo>
                    <a:pt x="2198" y="2360"/>
                  </a:lnTo>
                  <a:lnTo>
                    <a:pt x="2198" y="2357"/>
                  </a:lnTo>
                  <a:lnTo>
                    <a:pt x="2199" y="2357"/>
                  </a:lnTo>
                  <a:lnTo>
                    <a:pt x="2196" y="2353"/>
                  </a:lnTo>
                  <a:lnTo>
                    <a:pt x="2191" y="2345"/>
                  </a:lnTo>
                  <a:lnTo>
                    <a:pt x="2189" y="2339"/>
                  </a:lnTo>
                  <a:lnTo>
                    <a:pt x="2188" y="2337"/>
                  </a:lnTo>
                  <a:lnTo>
                    <a:pt x="2185" y="2332"/>
                  </a:lnTo>
                  <a:lnTo>
                    <a:pt x="2180" y="2327"/>
                  </a:lnTo>
                  <a:lnTo>
                    <a:pt x="2177" y="2324"/>
                  </a:lnTo>
                  <a:lnTo>
                    <a:pt x="2176" y="2322"/>
                  </a:lnTo>
                  <a:lnTo>
                    <a:pt x="2176" y="2322"/>
                  </a:lnTo>
                  <a:lnTo>
                    <a:pt x="2168" y="2316"/>
                  </a:lnTo>
                  <a:lnTo>
                    <a:pt x="2165" y="2312"/>
                  </a:lnTo>
                  <a:lnTo>
                    <a:pt x="2163" y="2310"/>
                  </a:lnTo>
                  <a:lnTo>
                    <a:pt x="2161" y="2311"/>
                  </a:lnTo>
                  <a:lnTo>
                    <a:pt x="2159" y="2310"/>
                  </a:lnTo>
                  <a:lnTo>
                    <a:pt x="2159" y="2310"/>
                  </a:lnTo>
                  <a:lnTo>
                    <a:pt x="2159" y="2310"/>
                  </a:lnTo>
                  <a:lnTo>
                    <a:pt x="2158" y="2310"/>
                  </a:lnTo>
                  <a:lnTo>
                    <a:pt x="2153" y="2310"/>
                  </a:lnTo>
                  <a:lnTo>
                    <a:pt x="2146" y="2310"/>
                  </a:lnTo>
                  <a:lnTo>
                    <a:pt x="2140" y="2309"/>
                  </a:lnTo>
                  <a:lnTo>
                    <a:pt x="2136" y="2307"/>
                  </a:lnTo>
                  <a:lnTo>
                    <a:pt x="2134" y="2307"/>
                  </a:lnTo>
                  <a:lnTo>
                    <a:pt x="2133" y="2310"/>
                  </a:lnTo>
                  <a:lnTo>
                    <a:pt x="2130" y="2311"/>
                  </a:lnTo>
                  <a:lnTo>
                    <a:pt x="2125" y="2311"/>
                  </a:lnTo>
                  <a:lnTo>
                    <a:pt x="2122" y="2315"/>
                  </a:lnTo>
                  <a:lnTo>
                    <a:pt x="2118" y="2322"/>
                  </a:lnTo>
                  <a:lnTo>
                    <a:pt x="2117" y="2327"/>
                  </a:lnTo>
                  <a:lnTo>
                    <a:pt x="2117" y="2330"/>
                  </a:lnTo>
                  <a:lnTo>
                    <a:pt x="2117" y="2331"/>
                  </a:lnTo>
                  <a:lnTo>
                    <a:pt x="2114" y="2332"/>
                  </a:lnTo>
                  <a:lnTo>
                    <a:pt x="2112" y="2334"/>
                  </a:lnTo>
                  <a:lnTo>
                    <a:pt x="2110" y="2337"/>
                  </a:lnTo>
                  <a:lnTo>
                    <a:pt x="2107" y="2339"/>
                  </a:lnTo>
                  <a:lnTo>
                    <a:pt x="2105" y="2339"/>
                  </a:lnTo>
                  <a:lnTo>
                    <a:pt x="2100" y="2337"/>
                  </a:lnTo>
                  <a:lnTo>
                    <a:pt x="2092" y="2332"/>
                  </a:lnTo>
                  <a:lnTo>
                    <a:pt x="2086" y="2328"/>
                  </a:lnTo>
                  <a:lnTo>
                    <a:pt x="2081" y="2327"/>
                  </a:lnTo>
                  <a:lnTo>
                    <a:pt x="2078" y="2325"/>
                  </a:lnTo>
                  <a:lnTo>
                    <a:pt x="2074" y="2321"/>
                  </a:lnTo>
                  <a:lnTo>
                    <a:pt x="2071" y="2319"/>
                  </a:lnTo>
                  <a:lnTo>
                    <a:pt x="2068" y="2318"/>
                  </a:lnTo>
                  <a:lnTo>
                    <a:pt x="2065" y="2314"/>
                  </a:lnTo>
                  <a:lnTo>
                    <a:pt x="2061" y="2308"/>
                  </a:lnTo>
                  <a:lnTo>
                    <a:pt x="2059" y="2303"/>
                  </a:lnTo>
                  <a:lnTo>
                    <a:pt x="2059" y="2297"/>
                  </a:lnTo>
                  <a:lnTo>
                    <a:pt x="2054" y="2286"/>
                  </a:lnTo>
                  <a:lnTo>
                    <a:pt x="2052" y="2281"/>
                  </a:lnTo>
                  <a:lnTo>
                    <a:pt x="2050" y="2278"/>
                  </a:lnTo>
                  <a:lnTo>
                    <a:pt x="2046" y="2276"/>
                  </a:lnTo>
                  <a:lnTo>
                    <a:pt x="2040" y="2272"/>
                  </a:lnTo>
                  <a:lnTo>
                    <a:pt x="2033" y="2266"/>
                  </a:lnTo>
                  <a:lnTo>
                    <a:pt x="2023" y="2256"/>
                  </a:lnTo>
                  <a:lnTo>
                    <a:pt x="2016" y="2251"/>
                  </a:lnTo>
                  <a:lnTo>
                    <a:pt x="2013" y="2248"/>
                  </a:lnTo>
                  <a:lnTo>
                    <a:pt x="2009" y="2245"/>
                  </a:lnTo>
                  <a:lnTo>
                    <a:pt x="2006" y="2240"/>
                  </a:lnTo>
                  <a:lnTo>
                    <a:pt x="2004" y="2237"/>
                  </a:lnTo>
                  <a:lnTo>
                    <a:pt x="2003" y="2237"/>
                  </a:lnTo>
                  <a:lnTo>
                    <a:pt x="2003" y="2237"/>
                  </a:lnTo>
                  <a:lnTo>
                    <a:pt x="1996" y="2237"/>
                  </a:lnTo>
                  <a:lnTo>
                    <a:pt x="1989" y="2237"/>
                  </a:lnTo>
                  <a:lnTo>
                    <a:pt x="1981" y="2237"/>
                  </a:lnTo>
                  <a:lnTo>
                    <a:pt x="1975" y="2237"/>
                  </a:lnTo>
                  <a:lnTo>
                    <a:pt x="1968" y="2236"/>
                  </a:lnTo>
                  <a:lnTo>
                    <a:pt x="1961" y="2236"/>
                  </a:lnTo>
                  <a:lnTo>
                    <a:pt x="1953" y="2236"/>
                  </a:lnTo>
                  <a:lnTo>
                    <a:pt x="1947" y="2236"/>
                  </a:lnTo>
                  <a:lnTo>
                    <a:pt x="1947" y="2240"/>
                  </a:lnTo>
                  <a:lnTo>
                    <a:pt x="1946" y="2245"/>
                  </a:lnTo>
                  <a:lnTo>
                    <a:pt x="1946" y="2249"/>
                  </a:lnTo>
                  <a:lnTo>
                    <a:pt x="1946" y="2253"/>
                  </a:lnTo>
                  <a:lnTo>
                    <a:pt x="1935" y="2253"/>
                  </a:lnTo>
                  <a:lnTo>
                    <a:pt x="1923" y="2253"/>
                  </a:lnTo>
                  <a:lnTo>
                    <a:pt x="1912" y="2253"/>
                  </a:lnTo>
                  <a:lnTo>
                    <a:pt x="1901" y="2253"/>
                  </a:lnTo>
                  <a:lnTo>
                    <a:pt x="1890" y="2253"/>
                  </a:lnTo>
                  <a:lnTo>
                    <a:pt x="1879" y="2253"/>
                  </a:lnTo>
                  <a:lnTo>
                    <a:pt x="1867" y="2253"/>
                  </a:lnTo>
                  <a:lnTo>
                    <a:pt x="1856" y="2253"/>
                  </a:lnTo>
                  <a:lnTo>
                    <a:pt x="1841" y="2248"/>
                  </a:lnTo>
                  <a:lnTo>
                    <a:pt x="1826" y="2242"/>
                  </a:lnTo>
                  <a:lnTo>
                    <a:pt x="1810" y="2237"/>
                  </a:lnTo>
                  <a:lnTo>
                    <a:pt x="1795" y="2231"/>
                  </a:lnTo>
                  <a:lnTo>
                    <a:pt x="1780" y="2226"/>
                  </a:lnTo>
                  <a:lnTo>
                    <a:pt x="1765" y="2220"/>
                  </a:lnTo>
                  <a:lnTo>
                    <a:pt x="1750" y="2215"/>
                  </a:lnTo>
                  <a:lnTo>
                    <a:pt x="1734" y="2209"/>
                  </a:lnTo>
                  <a:lnTo>
                    <a:pt x="1736" y="2207"/>
                  </a:lnTo>
                  <a:lnTo>
                    <a:pt x="1738" y="2201"/>
                  </a:lnTo>
                  <a:lnTo>
                    <a:pt x="1734" y="2201"/>
                  </a:lnTo>
                  <a:lnTo>
                    <a:pt x="1725" y="2202"/>
                  </a:lnTo>
                  <a:lnTo>
                    <a:pt x="1716" y="2203"/>
                  </a:lnTo>
                  <a:lnTo>
                    <a:pt x="1707" y="2204"/>
                  </a:lnTo>
                  <a:lnTo>
                    <a:pt x="1698" y="2205"/>
                  </a:lnTo>
                  <a:lnTo>
                    <a:pt x="1688" y="2206"/>
                  </a:lnTo>
                  <a:lnTo>
                    <a:pt x="1680" y="2206"/>
                  </a:lnTo>
                  <a:lnTo>
                    <a:pt x="1670" y="2207"/>
                  </a:lnTo>
                  <a:lnTo>
                    <a:pt x="1661" y="2208"/>
                  </a:lnTo>
                  <a:lnTo>
                    <a:pt x="1661" y="2208"/>
                  </a:lnTo>
                  <a:lnTo>
                    <a:pt x="1661" y="2204"/>
                  </a:lnTo>
                  <a:lnTo>
                    <a:pt x="1659" y="2202"/>
                  </a:lnTo>
                  <a:lnTo>
                    <a:pt x="1658" y="2203"/>
                  </a:lnTo>
                  <a:lnTo>
                    <a:pt x="1657" y="2198"/>
                  </a:lnTo>
                  <a:lnTo>
                    <a:pt x="1658" y="2195"/>
                  </a:lnTo>
                  <a:lnTo>
                    <a:pt x="1657" y="2193"/>
                  </a:lnTo>
                  <a:lnTo>
                    <a:pt x="1655" y="2187"/>
                  </a:lnTo>
                  <a:lnTo>
                    <a:pt x="1651" y="2179"/>
                  </a:lnTo>
                  <a:lnTo>
                    <a:pt x="1640" y="2170"/>
                  </a:lnTo>
                  <a:lnTo>
                    <a:pt x="1635" y="2166"/>
                  </a:lnTo>
                  <a:lnTo>
                    <a:pt x="1631" y="2163"/>
                  </a:lnTo>
                  <a:lnTo>
                    <a:pt x="1628" y="2161"/>
                  </a:lnTo>
                  <a:lnTo>
                    <a:pt x="1625" y="2161"/>
                  </a:lnTo>
                  <a:lnTo>
                    <a:pt x="1624" y="2163"/>
                  </a:lnTo>
                  <a:lnTo>
                    <a:pt x="1620" y="2162"/>
                  </a:lnTo>
                  <a:lnTo>
                    <a:pt x="1621" y="2158"/>
                  </a:lnTo>
                  <a:lnTo>
                    <a:pt x="1617" y="2152"/>
                  </a:lnTo>
                  <a:lnTo>
                    <a:pt x="1615" y="2150"/>
                  </a:lnTo>
                  <a:lnTo>
                    <a:pt x="1607" y="2151"/>
                  </a:lnTo>
                  <a:lnTo>
                    <a:pt x="1597" y="2148"/>
                  </a:lnTo>
                  <a:lnTo>
                    <a:pt x="1594" y="2146"/>
                  </a:lnTo>
                  <a:lnTo>
                    <a:pt x="1593" y="2142"/>
                  </a:lnTo>
                  <a:lnTo>
                    <a:pt x="1588" y="2139"/>
                  </a:lnTo>
                  <a:lnTo>
                    <a:pt x="1582" y="2136"/>
                  </a:lnTo>
                  <a:lnTo>
                    <a:pt x="1579" y="2137"/>
                  </a:lnTo>
                  <a:lnTo>
                    <a:pt x="1574" y="2137"/>
                  </a:lnTo>
                  <a:lnTo>
                    <a:pt x="1567" y="2134"/>
                  </a:lnTo>
                  <a:lnTo>
                    <a:pt x="1564" y="2134"/>
                  </a:lnTo>
                  <a:lnTo>
                    <a:pt x="1557" y="2135"/>
                  </a:lnTo>
                  <a:lnTo>
                    <a:pt x="1554" y="2134"/>
                  </a:lnTo>
                  <a:lnTo>
                    <a:pt x="1552" y="2131"/>
                  </a:lnTo>
                  <a:lnTo>
                    <a:pt x="1549" y="2130"/>
                  </a:lnTo>
                  <a:lnTo>
                    <a:pt x="1549" y="2126"/>
                  </a:lnTo>
                  <a:lnTo>
                    <a:pt x="1549" y="2123"/>
                  </a:lnTo>
                  <a:lnTo>
                    <a:pt x="1550" y="2121"/>
                  </a:lnTo>
                  <a:lnTo>
                    <a:pt x="1549" y="2116"/>
                  </a:lnTo>
                  <a:lnTo>
                    <a:pt x="1549" y="2111"/>
                  </a:lnTo>
                  <a:lnTo>
                    <a:pt x="1549" y="2109"/>
                  </a:lnTo>
                  <a:lnTo>
                    <a:pt x="1547" y="2107"/>
                  </a:lnTo>
                  <a:lnTo>
                    <a:pt x="1542" y="2105"/>
                  </a:lnTo>
                  <a:lnTo>
                    <a:pt x="1541" y="2103"/>
                  </a:lnTo>
                  <a:lnTo>
                    <a:pt x="1542" y="2099"/>
                  </a:lnTo>
                  <a:lnTo>
                    <a:pt x="1541" y="2097"/>
                  </a:lnTo>
                  <a:lnTo>
                    <a:pt x="1537" y="2095"/>
                  </a:lnTo>
                  <a:lnTo>
                    <a:pt x="1533" y="2090"/>
                  </a:lnTo>
                  <a:lnTo>
                    <a:pt x="1528" y="2087"/>
                  </a:lnTo>
                  <a:lnTo>
                    <a:pt x="1527" y="2083"/>
                  </a:lnTo>
                  <a:lnTo>
                    <a:pt x="1523" y="2080"/>
                  </a:lnTo>
                  <a:lnTo>
                    <a:pt x="1523" y="2077"/>
                  </a:lnTo>
                  <a:lnTo>
                    <a:pt x="1516" y="2069"/>
                  </a:lnTo>
                  <a:lnTo>
                    <a:pt x="1509" y="2061"/>
                  </a:lnTo>
                  <a:lnTo>
                    <a:pt x="1508" y="2057"/>
                  </a:lnTo>
                  <a:lnTo>
                    <a:pt x="1508" y="2052"/>
                  </a:lnTo>
                  <a:lnTo>
                    <a:pt x="1511" y="2048"/>
                  </a:lnTo>
                  <a:lnTo>
                    <a:pt x="1513" y="2045"/>
                  </a:lnTo>
                  <a:lnTo>
                    <a:pt x="1512" y="2043"/>
                  </a:lnTo>
                  <a:lnTo>
                    <a:pt x="1512" y="2040"/>
                  </a:lnTo>
                  <a:lnTo>
                    <a:pt x="1509" y="2037"/>
                  </a:lnTo>
                  <a:lnTo>
                    <a:pt x="1500" y="2035"/>
                  </a:lnTo>
                  <a:lnTo>
                    <a:pt x="1493" y="2027"/>
                  </a:lnTo>
                  <a:lnTo>
                    <a:pt x="1492" y="2020"/>
                  </a:lnTo>
                  <a:lnTo>
                    <a:pt x="1490" y="2013"/>
                  </a:lnTo>
                  <a:lnTo>
                    <a:pt x="1490" y="2009"/>
                  </a:lnTo>
                  <a:lnTo>
                    <a:pt x="1489" y="2004"/>
                  </a:lnTo>
                  <a:lnTo>
                    <a:pt x="1491" y="2003"/>
                  </a:lnTo>
                  <a:lnTo>
                    <a:pt x="1493" y="2003"/>
                  </a:lnTo>
                  <a:lnTo>
                    <a:pt x="1493" y="2005"/>
                  </a:lnTo>
                  <a:lnTo>
                    <a:pt x="1493" y="2009"/>
                  </a:lnTo>
                  <a:lnTo>
                    <a:pt x="1496" y="2011"/>
                  </a:lnTo>
                  <a:lnTo>
                    <a:pt x="1498" y="2012"/>
                  </a:lnTo>
                  <a:lnTo>
                    <a:pt x="1500" y="2015"/>
                  </a:lnTo>
                  <a:lnTo>
                    <a:pt x="1502" y="2015"/>
                  </a:lnTo>
                  <a:lnTo>
                    <a:pt x="1503" y="2015"/>
                  </a:lnTo>
                  <a:lnTo>
                    <a:pt x="1503" y="2014"/>
                  </a:lnTo>
                  <a:lnTo>
                    <a:pt x="1502" y="2013"/>
                  </a:lnTo>
                  <a:lnTo>
                    <a:pt x="1500" y="2010"/>
                  </a:lnTo>
                  <a:lnTo>
                    <a:pt x="1498" y="2006"/>
                  </a:lnTo>
                  <a:lnTo>
                    <a:pt x="1496" y="2003"/>
                  </a:lnTo>
                  <a:lnTo>
                    <a:pt x="1495" y="1999"/>
                  </a:lnTo>
                  <a:lnTo>
                    <a:pt x="1494" y="1998"/>
                  </a:lnTo>
                  <a:lnTo>
                    <a:pt x="1493" y="1996"/>
                  </a:lnTo>
                  <a:lnTo>
                    <a:pt x="1495" y="1994"/>
                  </a:lnTo>
                  <a:lnTo>
                    <a:pt x="1498" y="1993"/>
                  </a:lnTo>
                  <a:lnTo>
                    <a:pt x="1503" y="1993"/>
                  </a:lnTo>
                  <a:lnTo>
                    <a:pt x="1514" y="1993"/>
                  </a:lnTo>
                  <a:lnTo>
                    <a:pt x="1517" y="1992"/>
                  </a:lnTo>
                  <a:lnTo>
                    <a:pt x="1519" y="1993"/>
                  </a:lnTo>
                  <a:lnTo>
                    <a:pt x="1521" y="1992"/>
                  </a:lnTo>
                  <a:lnTo>
                    <a:pt x="1517" y="1992"/>
                  </a:lnTo>
                  <a:lnTo>
                    <a:pt x="1515" y="1992"/>
                  </a:lnTo>
                  <a:lnTo>
                    <a:pt x="1514" y="1992"/>
                  </a:lnTo>
                  <a:lnTo>
                    <a:pt x="1509" y="1992"/>
                  </a:lnTo>
                  <a:lnTo>
                    <a:pt x="1508" y="1991"/>
                  </a:lnTo>
                  <a:lnTo>
                    <a:pt x="1506" y="1990"/>
                  </a:lnTo>
                  <a:lnTo>
                    <a:pt x="1504" y="1990"/>
                  </a:lnTo>
                  <a:lnTo>
                    <a:pt x="1501" y="1992"/>
                  </a:lnTo>
                  <a:lnTo>
                    <a:pt x="1499" y="1992"/>
                  </a:lnTo>
                  <a:lnTo>
                    <a:pt x="1495" y="1989"/>
                  </a:lnTo>
                  <a:lnTo>
                    <a:pt x="1493" y="1989"/>
                  </a:lnTo>
                  <a:lnTo>
                    <a:pt x="1490" y="1990"/>
                  </a:lnTo>
                  <a:lnTo>
                    <a:pt x="1490" y="1996"/>
                  </a:lnTo>
                  <a:lnTo>
                    <a:pt x="1491" y="2001"/>
                  </a:lnTo>
                  <a:lnTo>
                    <a:pt x="1489" y="2002"/>
                  </a:lnTo>
                  <a:lnTo>
                    <a:pt x="1487" y="1999"/>
                  </a:lnTo>
                  <a:lnTo>
                    <a:pt x="1484" y="1999"/>
                  </a:lnTo>
                  <a:lnTo>
                    <a:pt x="1481" y="1997"/>
                  </a:lnTo>
                  <a:lnTo>
                    <a:pt x="1478" y="1993"/>
                  </a:lnTo>
                  <a:lnTo>
                    <a:pt x="1476" y="1993"/>
                  </a:lnTo>
                  <a:lnTo>
                    <a:pt x="1473" y="1995"/>
                  </a:lnTo>
                  <a:lnTo>
                    <a:pt x="1473" y="1994"/>
                  </a:lnTo>
                  <a:lnTo>
                    <a:pt x="1475" y="1991"/>
                  </a:lnTo>
                  <a:lnTo>
                    <a:pt x="1475" y="1985"/>
                  </a:lnTo>
                  <a:lnTo>
                    <a:pt x="1478" y="1990"/>
                  </a:lnTo>
                  <a:lnTo>
                    <a:pt x="1476" y="1987"/>
                  </a:lnTo>
                  <a:lnTo>
                    <a:pt x="1474" y="1983"/>
                  </a:lnTo>
                  <a:lnTo>
                    <a:pt x="1472" y="1982"/>
                  </a:lnTo>
                  <a:lnTo>
                    <a:pt x="1470" y="1976"/>
                  </a:lnTo>
                  <a:lnTo>
                    <a:pt x="1464" y="1973"/>
                  </a:lnTo>
                  <a:lnTo>
                    <a:pt x="1460" y="1967"/>
                  </a:lnTo>
                  <a:lnTo>
                    <a:pt x="1451" y="1958"/>
                  </a:lnTo>
                  <a:lnTo>
                    <a:pt x="1451" y="1949"/>
                  </a:lnTo>
                  <a:lnTo>
                    <a:pt x="1448" y="1939"/>
                  </a:lnTo>
                  <a:lnTo>
                    <a:pt x="1449" y="1933"/>
                  </a:lnTo>
                  <a:lnTo>
                    <a:pt x="1448" y="1929"/>
                  </a:lnTo>
                  <a:lnTo>
                    <a:pt x="1447" y="1922"/>
                  </a:lnTo>
                  <a:lnTo>
                    <a:pt x="1445" y="1919"/>
                  </a:lnTo>
                  <a:lnTo>
                    <a:pt x="1438" y="1909"/>
                  </a:lnTo>
                  <a:lnTo>
                    <a:pt x="1431" y="1902"/>
                  </a:lnTo>
                  <a:lnTo>
                    <a:pt x="1430" y="1897"/>
                  </a:lnTo>
                  <a:lnTo>
                    <a:pt x="1430" y="1892"/>
                  </a:lnTo>
                  <a:lnTo>
                    <a:pt x="1431" y="1888"/>
                  </a:lnTo>
                  <a:lnTo>
                    <a:pt x="1432" y="1883"/>
                  </a:lnTo>
                  <a:lnTo>
                    <a:pt x="1434" y="1882"/>
                  </a:lnTo>
                  <a:lnTo>
                    <a:pt x="1434" y="1882"/>
                  </a:lnTo>
                  <a:lnTo>
                    <a:pt x="1434" y="1883"/>
                  </a:lnTo>
                  <a:lnTo>
                    <a:pt x="1435" y="1884"/>
                  </a:lnTo>
                  <a:lnTo>
                    <a:pt x="1435" y="1881"/>
                  </a:lnTo>
                  <a:lnTo>
                    <a:pt x="1435" y="1880"/>
                  </a:lnTo>
                  <a:lnTo>
                    <a:pt x="1435" y="1880"/>
                  </a:lnTo>
                  <a:lnTo>
                    <a:pt x="1435" y="1880"/>
                  </a:lnTo>
                  <a:lnTo>
                    <a:pt x="1435" y="1878"/>
                  </a:lnTo>
                  <a:lnTo>
                    <a:pt x="1437" y="1872"/>
                  </a:lnTo>
                  <a:lnTo>
                    <a:pt x="1437" y="1864"/>
                  </a:lnTo>
                  <a:lnTo>
                    <a:pt x="1440" y="1855"/>
                  </a:lnTo>
                  <a:lnTo>
                    <a:pt x="1439" y="1851"/>
                  </a:lnTo>
                  <a:lnTo>
                    <a:pt x="1438" y="1845"/>
                  </a:lnTo>
                  <a:lnTo>
                    <a:pt x="1437" y="1840"/>
                  </a:lnTo>
                  <a:lnTo>
                    <a:pt x="1434" y="1837"/>
                  </a:lnTo>
                  <a:lnTo>
                    <a:pt x="1435" y="1833"/>
                  </a:lnTo>
                  <a:lnTo>
                    <a:pt x="1435" y="1829"/>
                  </a:lnTo>
                  <a:lnTo>
                    <a:pt x="1430" y="1823"/>
                  </a:lnTo>
                  <a:lnTo>
                    <a:pt x="1429" y="1815"/>
                  </a:lnTo>
                  <a:lnTo>
                    <a:pt x="1428" y="1812"/>
                  </a:lnTo>
                  <a:lnTo>
                    <a:pt x="1429" y="1803"/>
                  </a:lnTo>
                  <a:lnTo>
                    <a:pt x="1428" y="1799"/>
                  </a:lnTo>
                  <a:lnTo>
                    <a:pt x="1424" y="1793"/>
                  </a:lnTo>
                  <a:lnTo>
                    <a:pt x="1426" y="1788"/>
                  </a:lnTo>
                  <a:lnTo>
                    <a:pt x="1427" y="1785"/>
                  </a:lnTo>
                  <a:lnTo>
                    <a:pt x="1430" y="1770"/>
                  </a:lnTo>
                  <a:lnTo>
                    <a:pt x="1431" y="1769"/>
                  </a:lnTo>
                  <a:lnTo>
                    <a:pt x="1433" y="1769"/>
                  </a:lnTo>
                  <a:lnTo>
                    <a:pt x="1435" y="1766"/>
                  </a:lnTo>
                  <a:lnTo>
                    <a:pt x="1434" y="1766"/>
                  </a:lnTo>
                  <a:lnTo>
                    <a:pt x="1432" y="1767"/>
                  </a:lnTo>
                  <a:lnTo>
                    <a:pt x="1434" y="1762"/>
                  </a:lnTo>
                  <a:lnTo>
                    <a:pt x="1436" y="1757"/>
                  </a:lnTo>
                  <a:lnTo>
                    <a:pt x="1437" y="1755"/>
                  </a:lnTo>
                  <a:lnTo>
                    <a:pt x="1437" y="1739"/>
                  </a:lnTo>
                  <a:lnTo>
                    <a:pt x="1439" y="1726"/>
                  </a:lnTo>
                  <a:lnTo>
                    <a:pt x="1440" y="1723"/>
                  </a:lnTo>
                  <a:lnTo>
                    <a:pt x="1440" y="1718"/>
                  </a:lnTo>
                  <a:lnTo>
                    <a:pt x="1440" y="1712"/>
                  </a:lnTo>
                  <a:lnTo>
                    <a:pt x="1440" y="1707"/>
                  </a:lnTo>
                  <a:lnTo>
                    <a:pt x="1443" y="1678"/>
                  </a:lnTo>
                  <a:lnTo>
                    <a:pt x="1443" y="1675"/>
                  </a:lnTo>
                  <a:lnTo>
                    <a:pt x="1444" y="1671"/>
                  </a:lnTo>
                  <a:lnTo>
                    <a:pt x="1443" y="1658"/>
                  </a:lnTo>
                  <a:lnTo>
                    <a:pt x="1443" y="1645"/>
                  </a:lnTo>
                  <a:lnTo>
                    <a:pt x="1442" y="1643"/>
                  </a:lnTo>
                  <a:lnTo>
                    <a:pt x="1442" y="1641"/>
                  </a:lnTo>
                  <a:lnTo>
                    <a:pt x="1443" y="1640"/>
                  </a:lnTo>
                  <a:lnTo>
                    <a:pt x="1445" y="1643"/>
                  </a:lnTo>
                  <a:lnTo>
                    <a:pt x="1452" y="1642"/>
                  </a:lnTo>
                  <a:lnTo>
                    <a:pt x="1457" y="1640"/>
                  </a:lnTo>
                  <a:lnTo>
                    <a:pt x="1459" y="1641"/>
                  </a:lnTo>
                  <a:lnTo>
                    <a:pt x="1460" y="1644"/>
                  </a:lnTo>
                  <a:lnTo>
                    <a:pt x="1464" y="1644"/>
                  </a:lnTo>
                  <a:lnTo>
                    <a:pt x="1467" y="1644"/>
                  </a:lnTo>
                  <a:lnTo>
                    <a:pt x="1465" y="1644"/>
                  </a:lnTo>
                  <a:lnTo>
                    <a:pt x="1464" y="1643"/>
                  </a:lnTo>
                  <a:lnTo>
                    <a:pt x="1460" y="1641"/>
                  </a:lnTo>
                  <a:lnTo>
                    <a:pt x="1459" y="1639"/>
                  </a:lnTo>
                  <a:lnTo>
                    <a:pt x="1452" y="1639"/>
                  </a:lnTo>
                  <a:lnTo>
                    <a:pt x="1451" y="1637"/>
                  </a:lnTo>
                  <a:lnTo>
                    <a:pt x="1445" y="1639"/>
                  </a:lnTo>
                  <a:lnTo>
                    <a:pt x="1443" y="1637"/>
                  </a:lnTo>
                  <a:lnTo>
                    <a:pt x="1439" y="1638"/>
                  </a:lnTo>
                  <a:lnTo>
                    <a:pt x="1440" y="1634"/>
                  </a:lnTo>
                  <a:lnTo>
                    <a:pt x="1440" y="1628"/>
                  </a:lnTo>
                  <a:lnTo>
                    <a:pt x="1440" y="1623"/>
                  </a:lnTo>
                  <a:lnTo>
                    <a:pt x="1441" y="1627"/>
                  </a:lnTo>
                  <a:lnTo>
                    <a:pt x="1443" y="1631"/>
                  </a:lnTo>
                  <a:lnTo>
                    <a:pt x="1445" y="1626"/>
                  </a:lnTo>
                  <a:lnTo>
                    <a:pt x="1445" y="1620"/>
                  </a:lnTo>
                  <a:lnTo>
                    <a:pt x="1443" y="1619"/>
                  </a:lnTo>
                  <a:lnTo>
                    <a:pt x="1439" y="1617"/>
                  </a:lnTo>
                  <a:lnTo>
                    <a:pt x="1438" y="1611"/>
                  </a:lnTo>
                  <a:lnTo>
                    <a:pt x="1446" y="1606"/>
                  </a:lnTo>
                  <a:lnTo>
                    <a:pt x="1442" y="1606"/>
                  </a:lnTo>
                  <a:lnTo>
                    <a:pt x="1440" y="1603"/>
                  </a:lnTo>
                  <a:lnTo>
                    <a:pt x="1438" y="1603"/>
                  </a:lnTo>
                  <a:lnTo>
                    <a:pt x="1438" y="1604"/>
                  </a:lnTo>
                  <a:lnTo>
                    <a:pt x="1437" y="1607"/>
                  </a:lnTo>
                  <a:lnTo>
                    <a:pt x="1437" y="1604"/>
                  </a:lnTo>
                  <a:lnTo>
                    <a:pt x="1436" y="1601"/>
                  </a:lnTo>
                  <a:lnTo>
                    <a:pt x="1435" y="1595"/>
                  </a:lnTo>
                  <a:lnTo>
                    <a:pt x="1432" y="1585"/>
                  </a:lnTo>
                  <a:lnTo>
                    <a:pt x="1429" y="1574"/>
                  </a:lnTo>
                  <a:lnTo>
                    <a:pt x="1427" y="1568"/>
                  </a:lnTo>
                  <a:lnTo>
                    <a:pt x="1422" y="1562"/>
                  </a:lnTo>
                  <a:lnTo>
                    <a:pt x="1420" y="1558"/>
                  </a:lnTo>
                  <a:lnTo>
                    <a:pt x="1419" y="1550"/>
                  </a:lnTo>
                  <a:lnTo>
                    <a:pt x="1420" y="1544"/>
                  </a:lnTo>
                  <a:lnTo>
                    <a:pt x="1419" y="1540"/>
                  </a:lnTo>
                  <a:lnTo>
                    <a:pt x="1421" y="1540"/>
                  </a:lnTo>
                  <a:lnTo>
                    <a:pt x="1428" y="1543"/>
                  </a:lnTo>
                  <a:lnTo>
                    <a:pt x="1436" y="1546"/>
                  </a:lnTo>
                  <a:lnTo>
                    <a:pt x="1439" y="1548"/>
                  </a:lnTo>
                  <a:lnTo>
                    <a:pt x="1442" y="1549"/>
                  </a:lnTo>
                  <a:lnTo>
                    <a:pt x="1464" y="1552"/>
                  </a:lnTo>
                  <a:lnTo>
                    <a:pt x="1465" y="1552"/>
                  </a:lnTo>
                  <a:lnTo>
                    <a:pt x="1469" y="1550"/>
                  </a:lnTo>
                  <a:lnTo>
                    <a:pt x="1470" y="1551"/>
                  </a:lnTo>
                  <a:lnTo>
                    <a:pt x="1473" y="1554"/>
                  </a:lnTo>
                  <a:lnTo>
                    <a:pt x="1475" y="1554"/>
                  </a:lnTo>
                  <a:lnTo>
                    <a:pt x="1476" y="1554"/>
                  </a:lnTo>
                  <a:lnTo>
                    <a:pt x="1478" y="1553"/>
                  </a:lnTo>
                  <a:lnTo>
                    <a:pt x="1481" y="1551"/>
                  </a:lnTo>
                  <a:lnTo>
                    <a:pt x="1481" y="1552"/>
                  </a:lnTo>
                  <a:lnTo>
                    <a:pt x="1481" y="1554"/>
                  </a:lnTo>
                  <a:lnTo>
                    <a:pt x="1482" y="1557"/>
                  </a:lnTo>
                  <a:lnTo>
                    <a:pt x="1484" y="1561"/>
                  </a:lnTo>
                  <a:lnTo>
                    <a:pt x="1484" y="1563"/>
                  </a:lnTo>
                  <a:lnTo>
                    <a:pt x="1481" y="1570"/>
                  </a:lnTo>
                  <a:lnTo>
                    <a:pt x="1480" y="1570"/>
                  </a:lnTo>
                  <a:lnTo>
                    <a:pt x="1480" y="1568"/>
                  </a:lnTo>
                  <a:lnTo>
                    <a:pt x="1480" y="1567"/>
                  </a:lnTo>
                  <a:lnTo>
                    <a:pt x="1472" y="1579"/>
                  </a:lnTo>
                  <a:lnTo>
                    <a:pt x="1470" y="1584"/>
                  </a:lnTo>
                  <a:lnTo>
                    <a:pt x="1469" y="1587"/>
                  </a:lnTo>
                  <a:lnTo>
                    <a:pt x="1469" y="1588"/>
                  </a:lnTo>
                  <a:lnTo>
                    <a:pt x="1470" y="1588"/>
                  </a:lnTo>
                  <a:lnTo>
                    <a:pt x="1473" y="1588"/>
                  </a:lnTo>
                  <a:lnTo>
                    <a:pt x="1476" y="1585"/>
                  </a:lnTo>
                  <a:lnTo>
                    <a:pt x="1476" y="1585"/>
                  </a:lnTo>
                  <a:lnTo>
                    <a:pt x="1473" y="1586"/>
                  </a:lnTo>
                  <a:lnTo>
                    <a:pt x="1471" y="1586"/>
                  </a:lnTo>
                  <a:lnTo>
                    <a:pt x="1471" y="1584"/>
                  </a:lnTo>
                  <a:lnTo>
                    <a:pt x="1472" y="1582"/>
                  </a:lnTo>
                  <a:lnTo>
                    <a:pt x="1474" y="1578"/>
                  </a:lnTo>
                  <a:lnTo>
                    <a:pt x="1476" y="1576"/>
                  </a:lnTo>
                  <a:lnTo>
                    <a:pt x="1480" y="1574"/>
                  </a:lnTo>
                  <a:lnTo>
                    <a:pt x="1481" y="1572"/>
                  </a:lnTo>
                  <a:lnTo>
                    <a:pt x="1482" y="1569"/>
                  </a:lnTo>
                  <a:lnTo>
                    <a:pt x="1486" y="1565"/>
                  </a:lnTo>
                  <a:lnTo>
                    <a:pt x="1487" y="1565"/>
                  </a:lnTo>
                  <a:lnTo>
                    <a:pt x="1487" y="1562"/>
                  </a:lnTo>
                  <a:lnTo>
                    <a:pt x="1487" y="1561"/>
                  </a:lnTo>
                  <a:lnTo>
                    <a:pt x="1489" y="1562"/>
                  </a:lnTo>
                  <a:lnTo>
                    <a:pt x="1489" y="1567"/>
                  </a:lnTo>
                  <a:lnTo>
                    <a:pt x="1489" y="1568"/>
                  </a:lnTo>
                  <a:lnTo>
                    <a:pt x="1486" y="1571"/>
                  </a:lnTo>
                  <a:lnTo>
                    <a:pt x="1486" y="1572"/>
                  </a:lnTo>
                  <a:lnTo>
                    <a:pt x="1486" y="1576"/>
                  </a:lnTo>
                  <a:lnTo>
                    <a:pt x="1486" y="1576"/>
                  </a:lnTo>
                  <a:lnTo>
                    <a:pt x="1484" y="1576"/>
                  </a:lnTo>
                  <a:lnTo>
                    <a:pt x="1484" y="1576"/>
                  </a:lnTo>
                  <a:lnTo>
                    <a:pt x="1487" y="1580"/>
                  </a:lnTo>
                  <a:lnTo>
                    <a:pt x="1488" y="1583"/>
                  </a:lnTo>
                  <a:lnTo>
                    <a:pt x="1488" y="1585"/>
                  </a:lnTo>
                  <a:lnTo>
                    <a:pt x="1487" y="1591"/>
                  </a:lnTo>
                  <a:lnTo>
                    <a:pt x="1486" y="1592"/>
                  </a:lnTo>
                  <a:lnTo>
                    <a:pt x="1485" y="1592"/>
                  </a:lnTo>
                  <a:lnTo>
                    <a:pt x="1483" y="1590"/>
                  </a:lnTo>
                  <a:lnTo>
                    <a:pt x="1482" y="1590"/>
                  </a:lnTo>
                  <a:lnTo>
                    <a:pt x="1481" y="1595"/>
                  </a:lnTo>
                  <a:lnTo>
                    <a:pt x="1481" y="1594"/>
                  </a:lnTo>
                  <a:lnTo>
                    <a:pt x="1480" y="1589"/>
                  </a:lnTo>
                  <a:lnTo>
                    <a:pt x="1479" y="1589"/>
                  </a:lnTo>
                  <a:lnTo>
                    <a:pt x="1476" y="1591"/>
                  </a:lnTo>
                  <a:lnTo>
                    <a:pt x="1475" y="1593"/>
                  </a:lnTo>
                  <a:lnTo>
                    <a:pt x="1474" y="1597"/>
                  </a:lnTo>
                  <a:lnTo>
                    <a:pt x="1473" y="1598"/>
                  </a:lnTo>
                  <a:lnTo>
                    <a:pt x="1476" y="1598"/>
                  </a:lnTo>
                  <a:lnTo>
                    <a:pt x="1480" y="1598"/>
                  </a:lnTo>
                  <a:lnTo>
                    <a:pt x="1482" y="1599"/>
                  </a:lnTo>
                  <a:lnTo>
                    <a:pt x="1483" y="1599"/>
                  </a:lnTo>
                  <a:lnTo>
                    <a:pt x="1486" y="1598"/>
                  </a:lnTo>
                  <a:lnTo>
                    <a:pt x="1486" y="1597"/>
                  </a:lnTo>
                  <a:lnTo>
                    <a:pt x="1488" y="1592"/>
                  </a:lnTo>
                  <a:lnTo>
                    <a:pt x="1489" y="1591"/>
                  </a:lnTo>
                  <a:lnTo>
                    <a:pt x="1491" y="1591"/>
                  </a:lnTo>
                  <a:lnTo>
                    <a:pt x="1492" y="1590"/>
                  </a:lnTo>
                  <a:lnTo>
                    <a:pt x="1494" y="1587"/>
                  </a:lnTo>
                  <a:lnTo>
                    <a:pt x="1494" y="1586"/>
                  </a:lnTo>
                  <a:lnTo>
                    <a:pt x="1493" y="1580"/>
                  </a:lnTo>
                  <a:lnTo>
                    <a:pt x="1493" y="1576"/>
                  </a:lnTo>
                  <a:lnTo>
                    <a:pt x="1493" y="1575"/>
                  </a:lnTo>
                  <a:lnTo>
                    <a:pt x="1492" y="1574"/>
                  </a:lnTo>
                  <a:lnTo>
                    <a:pt x="1492" y="1573"/>
                  </a:lnTo>
                  <a:lnTo>
                    <a:pt x="1493" y="1571"/>
                  </a:lnTo>
                  <a:lnTo>
                    <a:pt x="1493" y="1569"/>
                  </a:lnTo>
                  <a:lnTo>
                    <a:pt x="1493" y="1568"/>
                  </a:lnTo>
                  <a:lnTo>
                    <a:pt x="1493" y="1566"/>
                  </a:lnTo>
                  <a:lnTo>
                    <a:pt x="1495" y="1562"/>
                  </a:lnTo>
                  <a:lnTo>
                    <a:pt x="1495" y="1561"/>
                  </a:lnTo>
                  <a:lnTo>
                    <a:pt x="1498" y="1557"/>
                  </a:lnTo>
                  <a:lnTo>
                    <a:pt x="1497" y="1556"/>
                  </a:lnTo>
                  <a:lnTo>
                    <a:pt x="1495" y="1554"/>
                  </a:lnTo>
                  <a:lnTo>
                    <a:pt x="1494" y="1552"/>
                  </a:lnTo>
                  <a:lnTo>
                    <a:pt x="1493" y="1549"/>
                  </a:lnTo>
                  <a:lnTo>
                    <a:pt x="1492" y="1549"/>
                  </a:lnTo>
                  <a:lnTo>
                    <a:pt x="1492" y="1549"/>
                  </a:lnTo>
                  <a:lnTo>
                    <a:pt x="1493" y="1553"/>
                  </a:lnTo>
                  <a:lnTo>
                    <a:pt x="1493" y="1554"/>
                  </a:lnTo>
                  <a:lnTo>
                    <a:pt x="1490" y="1551"/>
                  </a:lnTo>
                  <a:lnTo>
                    <a:pt x="1489" y="1550"/>
                  </a:lnTo>
                  <a:lnTo>
                    <a:pt x="1489" y="1548"/>
                  </a:lnTo>
                  <a:lnTo>
                    <a:pt x="1489" y="1546"/>
                  </a:lnTo>
                  <a:lnTo>
                    <a:pt x="1491" y="1545"/>
                  </a:lnTo>
                  <a:lnTo>
                    <a:pt x="1493" y="1545"/>
                  </a:lnTo>
                  <a:lnTo>
                    <a:pt x="1492" y="1543"/>
                  </a:lnTo>
                  <a:lnTo>
                    <a:pt x="1490" y="1540"/>
                  </a:lnTo>
                  <a:lnTo>
                    <a:pt x="1488" y="1538"/>
                  </a:lnTo>
                  <a:lnTo>
                    <a:pt x="1487" y="1537"/>
                  </a:lnTo>
                  <a:lnTo>
                    <a:pt x="1485" y="1536"/>
                  </a:lnTo>
                  <a:lnTo>
                    <a:pt x="1484" y="1536"/>
                  </a:lnTo>
                  <a:lnTo>
                    <a:pt x="1484" y="1535"/>
                  </a:lnTo>
                  <a:lnTo>
                    <a:pt x="1484" y="1534"/>
                  </a:lnTo>
                  <a:lnTo>
                    <a:pt x="1486" y="1534"/>
                  </a:lnTo>
                  <a:lnTo>
                    <a:pt x="1488" y="1534"/>
                  </a:lnTo>
                  <a:lnTo>
                    <a:pt x="1490" y="1534"/>
                  </a:lnTo>
                  <a:lnTo>
                    <a:pt x="1489" y="1532"/>
                  </a:lnTo>
                  <a:lnTo>
                    <a:pt x="1489" y="1531"/>
                  </a:lnTo>
                  <a:lnTo>
                    <a:pt x="1489" y="1526"/>
                  </a:lnTo>
                  <a:lnTo>
                    <a:pt x="1488" y="1521"/>
                  </a:lnTo>
                  <a:lnTo>
                    <a:pt x="1487" y="1520"/>
                  </a:lnTo>
                  <a:lnTo>
                    <a:pt x="1487" y="1520"/>
                  </a:lnTo>
                  <a:lnTo>
                    <a:pt x="1486" y="1521"/>
                  </a:lnTo>
                  <a:lnTo>
                    <a:pt x="1485" y="1521"/>
                  </a:lnTo>
                  <a:lnTo>
                    <a:pt x="1484" y="1519"/>
                  </a:lnTo>
                  <a:lnTo>
                    <a:pt x="1482" y="1516"/>
                  </a:lnTo>
                  <a:lnTo>
                    <a:pt x="1480" y="1510"/>
                  </a:lnTo>
                  <a:lnTo>
                    <a:pt x="1484" y="1510"/>
                  </a:lnTo>
                  <a:lnTo>
                    <a:pt x="1497" y="1510"/>
                  </a:lnTo>
                  <a:lnTo>
                    <a:pt x="1511" y="1510"/>
                  </a:lnTo>
                  <a:lnTo>
                    <a:pt x="1525" y="1510"/>
                  </a:lnTo>
                  <a:lnTo>
                    <a:pt x="1538" y="1510"/>
                  </a:lnTo>
                  <a:lnTo>
                    <a:pt x="1552" y="1510"/>
                  </a:lnTo>
                  <a:lnTo>
                    <a:pt x="1566" y="1510"/>
                  </a:lnTo>
                  <a:lnTo>
                    <a:pt x="1579" y="1510"/>
                  </a:lnTo>
                  <a:lnTo>
                    <a:pt x="1593" y="1510"/>
                  </a:lnTo>
                  <a:lnTo>
                    <a:pt x="1606" y="1510"/>
                  </a:lnTo>
                  <a:lnTo>
                    <a:pt x="1620" y="1510"/>
                  </a:lnTo>
                  <a:lnTo>
                    <a:pt x="1634" y="1510"/>
                  </a:lnTo>
                  <a:lnTo>
                    <a:pt x="1647" y="1510"/>
                  </a:lnTo>
                  <a:lnTo>
                    <a:pt x="1661" y="1510"/>
                  </a:lnTo>
                  <a:lnTo>
                    <a:pt x="1675" y="1510"/>
                  </a:lnTo>
                  <a:lnTo>
                    <a:pt x="1688" y="1510"/>
                  </a:lnTo>
                  <a:lnTo>
                    <a:pt x="1701" y="1510"/>
                  </a:lnTo>
                  <a:lnTo>
                    <a:pt x="1716" y="1510"/>
                  </a:lnTo>
                  <a:lnTo>
                    <a:pt x="1729" y="1510"/>
                  </a:lnTo>
                  <a:lnTo>
                    <a:pt x="1743" y="1510"/>
                  </a:lnTo>
                  <a:lnTo>
                    <a:pt x="1756" y="1510"/>
                  </a:lnTo>
                  <a:lnTo>
                    <a:pt x="1770" y="1510"/>
                  </a:lnTo>
                  <a:lnTo>
                    <a:pt x="1784" y="1510"/>
                  </a:lnTo>
                  <a:lnTo>
                    <a:pt x="1797" y="1510"/>
                  </a:lnTo>
                  <a:lnTo>
                    <a:pt x="1811" y="1510"/>
                  </a:lnTo>
                  <a:lnTo>
                    <a:pt x="1824" y="1510"/>
                  </a:lnTo>
                  <a:lnTo>
                    <a:pt x="1838" y="1510"/>
                  </a:lnTo>
                  <a:lnTo>
                    <a:pt x="1852" y="1510"/>
                  </a:lnTo>
                  <a:lnTo>
                    <a:pt x="1865" y="1510"/>
                  </a:lnTo>
                  <a:lnTo>
                    <a:pt x="1879" y="1510"/>
                  </a:lnTo>
                  <a:lnTo>
                    <a:pt x="1893" y="1510"/>
                  </a:lnTo>
                  <a:lnTo>
                    <a:pt x="1906" y="1510"/>
                  </a:lnTo>
                  <a:lnTo>
                    <a:pt x="1920" y="1510"/>
                  </a:lnTo>
                  <a:lnTo>
                    <a:pt x="1933" y="1510"/>
                  </a:lnTo>
                  <a:lnTo>
                    <a:pt x="1947" y="1510"/>
                  </a:lnTo>
                  <a:lnTo>
                    <a:pt x="1961" y="1510"/>
                  </a:lnTo>
                  <a:lnTo>
                    <a:pt x="1974" y="1510"/>
                  </a:lnTo>
                  <a:lnTo>
                    <a:pt x="1988" y="1510"/>
                  </a:lnTo>
                  <a:lnTo>
                    <a:pt x="2002" y="1510"/>
                  </a:lnTo>
                  <a:lnTo>
                    <a:pt x="2015" y="1510"/>
                  </a:lnTo>
                  <a:lnTo>
                    <a:pt x="2029" y="1510"/>
                  </a:lnTo>
                  <a:lnTo>
                    <a:pt x="2043" y="1510"/>
                  </a:lnTo>
                  <a:lnTo>
                    <a:pt x="2056" y="1510"/>
                  </a:lnTo>
                  <a:lnTo>
                    <a:pt x="2070" y="1510"/>
                  </a:lnTo>
                  <a:lnTo>
                    <a:pt x="2084" y="1510"/>
                  </a:lnTo>
                  <a:lnTo>
                    <a:pt x="2097" y="1510"/>
                  </a:lnTo>
                  <a:lnTo>
                    <a:pt x="2111" y="1510"/>
                  </a:lnTo>
                  <a:lnTo>
                    <a:pt x="2125" y="1510"/>
                  </a:lnTo>
                  <a:lnTo>
                    <a:pt x="2138" y="1510"/>
                  </a:lnTo>
                  <a:lnTo>
                    <a:pt x="2152" y="1510"/>
                  </a:lnTo>
                  <a:lnTo>
                    <a:pt x="2165" y="1510"/>
                  </a:lnTo>
                  <a:lnTo>
                    <a:pt x="2179" y="1510"/>
                  </a:lnTo>
                  <a:lnTo>
                    <a:pt x="2193" y="1510"/>
                  </a:lnTo>
                  <a:lnTo>
                    <a:pt x="2206" y="1510"/>
                  </a:lnTo>
                  <a:lnTo>
                    <a:pt x="2220" y="1510"/>
                  </a:lnTo>
                  <a:lnTo>
                    <a:pt x="2233" y="1510"/>
                  </a:lnTo>
                  <a:lnTo>
                    <a:pt x="2247" y="1510"/>
                  </a:lnTo>
                  <a:lnTo>
                    <a:pt x="2261" y="1510"/>
                  </a:lnTo>
                  <a:lnTo>
                    <a:pt x="2274" y="1510"/>
                  </a:lnTo>
                  <a:lnTo>
                    <a:pt x="2288" y="1510"/>
                  </a:lnTo>
                  <a:lnTo>
                    <a:pt x="2301" y="1510"/>
                  </a:lnTo>
                  <a:lnTo>
                    <a:pt x="2315" y="1510"/>
                  </a:lnTo>
                  <a:lnTo>
                    <a:pt x="2329" y="1510"/>
                  </a:lnTo>
                  <a:lnTo>
                    <a:pt x="2342" y="1510"/>
                  </a:lnTo>
                  <a:lnTo>
                    <a:pt x="2356" y="1510"/>
                  </a:lnTo>
                  <a:lnTo>
                    <a:pt x="2364" y="1510"/>
                  </a:lnTo>
                  <a:lnTo>
                    <a:pt x="2364" y="1499"/>
                  </a:lnTo>
                  <a:lnTo>
                    <a:pt x="2364" y="1491"/>
                  </a:lnTo>
                  <a:lnTo>
                    <a:pt x="2371" y="1493"/>
                  </a:lnTo>
                  <a:lnTo>
                    <a:pt x="2373" y="1494"/>
                  </a:lnTo>
                  <a:lnTo>
                    <a:pt x="2374" y="1494"/>
                  </a:lnTo>
                  <a:lnTo>
                    <a:pt x="2374" y="1497"/>
                  </a:lnTo>
                  <a:lnTo>
                    <a:pt x="2374" y="1504"/>
                  </a:lnTo>
                  <a:lnTo>
                    <a:pt x="2375" y="1509"/>
                  </a:lnTo>
                  <a:lnTo>
                    <a:pt x="2378" y="1516"/>
                  </a:lnTo>
                  <a:lnTo>
                    <a:pt x="2378" y="1516"/>
                  </a:lnTo>
                  <a:lnTo>
                    <a:pt x="2378" y="1519"/>
                  </a:lnTo>
                  <a:lnTo>
                    <a:pt x="2379" y="1520"/>
                  </a:lnTo>
                  <a:lnTo>
                    <a:pt x="2381" y="1522"/>
                  </a:lnTo>
                  <a:lnTo>
                    <a:pt x="2388" y="1524"/>
                  </a:lnTo>
                  <a:lnTo>
                    <a:pt x="2399" y="1526"/>
                  </a:lnTo>
                  <a:lnTo>
                    <a:pt x="2405" y="1529"/>
                  </a:lnTo>
                  <a:lnTo>
                    <a:pt x="2407" y="1531"/>
                  </a:lnTo>
                  <a:lnTo>
                    <a:pt x="2410" y="1532"/>
                  </a:lnTo>
                  <a:lnTo>
                    <a:pt x="2415" y="1532"/>
                  </a:lnTo>
                  <a:lnTo>
                    <a:pt x="2418" y="1530"/>
                  </a:lnTo>
                  <a:lnTo>
                    <a:pt x="2421" y="1528"/>
                  </a:lnTo>
                  <a:close/>
                  <a:moveTo>
                    <a:pt x="36" y="1288"/>
                  </a:moveTo>
                  <a:lnTo>
                    <a:pt x="26" y="1294"/>
                  </a:lnTo>
                  <a:lnTo>
                    <a:pt x="23" y="1298"/>
                  </a:lnTo>
                  <a:lnTo>
                    <a:pt x="20" y="1302"/>
                  </a:lnTo>
                  <a:lnTo>
                    <a:pt x="18" y="1304"/>
                  </a:lnTo>
                  <a:lnTo>
                    <a:pt x="17" y="1305"/>
                  </a:lnTo>
                  <a:lnTo>
                    <a:pt x="15" y="1306"/>
                  </a:lnTo>
                  <a:lnTo>
                    <a:pt x="12" y="1309"/>
                  </a:lnTo>
                  <a:lnTo>
                    <a:pt x="11" y="1309"/>
                  </a:lnTo>
                  <a:lnTo>
                    <a:pt x="1" y="1315"/>
                  </a:lnTo>
                  <a:lnTo>
                    <a:pt x="0" y="1315"/>
                  </a:lnTo>
                  <a:lnTo>
                    <a:pt x="1" y="1314"/>
                  </a:lnTo>
                  <a:lnTo>
                    <a:pt x="4" y="1311"/>
                  </a:lnTo>
                  <a:lnTo>
                    <a:pt x="6" y="1309"/>
                  </a:lnTo>
                  <a:lnTo>
                    <a:pt x="8" y="1305"/>
                  </a:lnTo>
                  <a:lnTo>
                    <a:pt x="9" y="1304"/>
                  </a:lnTo>
                  <a:lnTo>
                    <a:pt x="10" y="1302"/>
                  </a:lnTo>
                  <a:lnTo>
                    <a:pt x="10" y="1299"/>
                  </a:lnTo>
                  <a:lnTo>
                    <a:pt x="11" y="1297"/>
                  </a:lnTo>
                  <a:lnTo>
                    <a:pt x="13" y="1294"/>
                  </a:lnTo>
                  <a:lnTo>
                    <a:pt x="14" y="1293"/>
                  </a:lnTo>
                  <a:lnTo>
                    <a:pt x="17" y="1293"/>
                  </a:lnTo>
                  <a:lnTo>
                    <a:pt x="21" y="1293"/>
                  </a:lnTo>
                  <a:lnTo>
                    <a:pt x="23" y="1291"/>
                  </a:lnTo>
                  <a:lnTo>
                    <a:pt x="23" y="1291"/>
                  </a:lnTo>
                  <a:lnTo>
                    <a:pt x="22" y="1289"/>
                  </a:lnTo>
                  <a:lnTo>
                    <a:pt x="22" y="1288"/>
                  </a:lnTo>
                  <a:lnTo>
                    <a:pt x="22" y="1285"/>
                  </a:lnTo>
                  <a:lnTo>
                    <a:pt x="23" y="1282"/>
                  </a:lnTo>
                  <a:lnTo>
                    <a:pt x="26" y="1280"/>
                  </a:lnTo>
                  <a:lnTo>
                    <a:pt x="29" y="1278"/>
                  </a:lnTo>
                  <a:lnTo>
                    <a:pt x="33" y="1276"/>
                  </a:lnTo>
                  <a:lnTo>
                    <a:pt x="35" y="1276"/>
                  </a:lnTo>
                  <a:lnTo>
                    <a:pt x="40" y="1280"/>
                  </a:lnTo>
                  <a:lnTo>
                    <a:pt x="41" y="1281"/>
                  </a:lnTo>
                  <a:lnTo>
                    <a:pt x="40" y="1283"/>
                  </a:lnTo>
                  <a:lnTo>
                    <a:pt x="39" y="1286"/>
                  </a:lnTo>
                  <a:lnTo>
                    <a:pt x="36" y="1288"/>
                  </a:lnTo>
                  <a:close/>
                  <a:moveTo>
                    <a:pt x="92" y="1268"/>
                  </a:moveTo>
                  <a:lnTo>
                    <a:pt x="91" y="1268"/>
                  </a:lnTo>
                  <a:lnTo>
                    <a:pt x="91" y="1267"/>
                  </a:lnTo>
                  <a:lnTo>
                    <a:pt x="91" y="1265"/>
                  </a:lnTo>
                  <a:lnTo>
                    <a:pt x="91" y="1264"/>
                  </a:lnTo>
                  <a:lnTo>
                    <a:pt x="92" y="1263"/>
                  </a:lnTo>
                  <a:lnTo>
                    <a:pt x="94" y="1262"/>
                  </a:lnTo>
                  <a:lnTo>
                    <a:pt x="95" y="1261"/>
                  </a:lnTo>
                  <a:lnTo>
                    <a:pt x="96" y="1262"/>
                  </a:lnTo>
                  <a:lnTo>
                    <a:pt x="94" y="1264"/>
                  </a:lnTo>
                  <a:lnTo>
                    <a:pt x="93" y="1266"/>
                  </a:lnTo>
                  <a:lnTo>
                    <a:pt x="92" y="1268"/>
                  </a:lnTo>
                  <a:close/>
                  <a:moveTo>
                    <a:pt x="79" y="1258"/>
                  </a:moveTo>
                  <a:lnTo>
                    <a:pt x="80" y="1261"/>
                  </a:lnTo>
                  <a:lnTo>
                    <a:pt x="83" y="1259"/>
                  </a:lnTo>
                  <a:lnTo>
                    <a:pt x="85" y="1257"/>
                  </a:lnTo>
                  <a:lnTo>
                    <a:pt x="86" y="1254"/>
                  </a:lnTo>
                  <a:lnTo>
                    <a:pt x="87" y="1253"/>
                  </a:lnTo>
                  <a:lnTo>
                    <a:pt x="88" y="1254"/>
                  </a:lnTo>
                  <a:lnTo>
                    <a:pt x="91" y="1257"/>
                  </a:lnTo>
                  <a:lnTo>
                    <a:pt x="89" y="1259"/>
                  </a:lnTo>
                  <a:lnTo>
                    <a:pt x="83" y="1264"/>
                  </a:lnTo>
                  <a:lnTo>
                    <a:pt x="81" y="1267"/>
                  </a:lnTo>
                  <a:lnTo>
                    <a:pt x="81" y="1269"/>
                  </a:lnTo>
                  <a:lnTo>
                    <a:pt x="86" y="1268"/>
                  </a:lnTo>
                  <a:lnTo>
                    <a:pt x="87" y="1268"/>
                  </a:lnTo>
                  <a:lnTo>
                    <a:pt x="89" y="1269"/>
                  </a:lnTo>
                  <a:lnTo>
                    <a:pt x="87" y="1270"/>
                  </a:lnTo>
                  <a:lnTo>
                    <a:pt x="85" y="1272"/>
                  </a:lnTo>
                  <a:lnTo>
                    <a:pt x="82" y="1274"/>
                  </a:lnTo>
                  <a:lnTo>
                    <a:pt x="76" y="1278"/>
                  </a:lnTo>
                  <a:lnTo>
                    <a:pt x="74" y="1281"/>
                  </a:lnTo>
                  <a:lnTo>
                    <a:pt x="72" y="1283"/>
                  </a:lnTo>
                  <a:lnTo>
                    <a:pt x="68" y="1283"/>
                  </a:lnTo>
                  <a:lnTo>
                    <a:pt x="62" y="1285"/>
                  </a:lnTo>
                  <a:lnTo>
                    <a:pt x="58" y="1287"/>
                  </a:lnTo>
                  <a:lnTo>
                    <a:pt x="57" y="1288"/>
                  </a:lnTo>
                  <a:lnTo>
                    <a:pt x="56" y="1288"/>
                  </a:lnTo>
                  <a:lnTo>
                    <a:pt x="55" y="1288"/>
                  </a:lnTo>
                  <a:lnTo>
                    <a:pt x="53" y="1289"/>
                  </a:lnTo>
                  <a:lnTo>
                    <a:pt x="51" y="1291"/>
                  </a:lnTo>
                  <a:lnTo>
                    <a:pt x="50" y="1292"/>
                  </a:lnTo>
                  <a:lnTo>
                    <a:pt x="48" y="1292"/>
                  </a:lnTo>
                  <a:lnTo>
                    <a:pt x="46" y="1293"/>
                  </a:lnTo>
                  <a:lnTo>
                    <a:pt x="45" y="1293"/>
                  </a:lnTo>
                  <a:lnTo>
                    <a:pt x="42" y="1291"/>
                  </a:lnTo>
                  <a:lnTo>
                    <a:pt x="41" y="1289"/>
                  </a:lnTo>
                  <a:lnTo>
                    <a:pt x="44" y="1287"/>
                  </a:lnTo>
                  <a:lnTo>
                    <a:pt x="46" y="1286"/>
                  </a:lnTo>
                  <a:lnTo>
                    <a:pt x="50" y="1286"/>
                  </a:lnTo>
                  <a:lnTo>
                    <a:pt x="53" y="1283"/>
                  </a:lnTo>
                  <a:lnTo>
                    <a:pt x="60" y="1280"/>
                  </a:lnTo>
                  <a:lnTo>
                    <a:pt x="62" y="1278"/>
                  </a:lnTo>
                  <a:lnTo>
                    <a:pt x="64" y="1272"/>
                  </a:lnTo>
                  <a:lnTo>
                    <a:pt x="66" y="1272"/>
                  </a:lnTo>
                  <a:lnTo>
                    <a:pt x="66" y="1269"/>
                  </a:lnTo>
                  <a:lnTo>
                    <a:pt x="70" y="1269"/>
                  </a:lnTo>
                  <a:lnTo>
                    <a:pt x="72" y="1272"/>
                  </a:lnTo>
                  <a:lnTo>
                    <a:pt x="72" y="1272"/>
                  </a:lnTo>
                  <a:lnTo>
                    <a:pt x="73" y="1272"/>
                  </a:lnTo>
                  <a:lnTo>
                    <a:pt x="73" y="1270"/>
                  </a:lnTo>
                  <a:lnTo>
                    <a:pt x="75" y="1269"/>
                  </a:lnTo>
                  <a:lnTo>
                    <a:pt x="74" y="1267"/>
                  </a:lnTo>
                  <a:lnTo>
                    <a:pt x="70" y="1266"/>
                  </a:lnTo>
                  <a:lnTo>
                    <a:pt x="67" y="1265"/>
                  </a:lnTo>
                  <a:lnTo>
                    <a:pt x="66" y="1265"/>
                  </a:lnTo>
                  <a:lnTo>
                    <a:pt x="64" y="1264"/>
                  </a:lnTo>
                  <a:lnTo>
                    <a:pt x="63" y="1263"/>
                  </a:lnTo>
                  <a:lnTo>
                    <a:pt x="63" y="1261"/>
                  </a:lnTo>
                  <a:lnTo>
                    <a:pt x="63" y="1260"/>
                  </a:lnTo>
                  <a:lnTo>
                    <a:pt x="64" y="1258"/>
                  </a:lnTo>
                  <a:lnTo>
                    <a:pt x="66" y="1256"/>
                  </a:lnTo>
                  <a:lnTo>
                    <a:pt x="67" y="1255"/>
                  </a:lnTo>
                  <a:lnTo>
                    <a:pt x="72" y="1254"/>
                  </a:lnTo>
                  <a:lnTo>
                    <a:pt x="75" y="1253"/>
                  </a:lnTo>
                  <a:lnTo>
                    <a:pt x="77" y="1253"/>
                  </a:lnTo>
                  <a:lnTo>
                    <a:pt x="78" y="1253"/>
                  </a:lnTo>
                  <a:lnTo>
                    <a:pt x="79" y="1258"/>
                  </a:lnTo>
                  <a:close/>
                  <a:moveTo>
                    <a:pt x="103" y="1249"/>
                  </a:moveTo>
                  <a:lnTo>
                    <a:pt x="103" y="1250"/>
                  </a:lnTo>
                  <a:lnTo>
                    <a:pt x="102" y="1250"/>
                  </a:lnTo>
                  <a:lnTo>
                    <a:pt x="101" y="1250"/>
                  </a:lnTo>
                  <a:lnTo>
                    <a:pt x="97" y="1250"/>
                  </a:lnTo>
                  <a:lnTo>
                    <a:pt x="97" y="1250"/>
                  </a:lnTo>
                  <a:lnTo>
                    <a:pt x="96" y="1247"/>
                  </a:lnTo>
                  <a:lnTo>
                    <a:pt x="96" y="1245"/>
                  </a:lnTo>
                  <a:lnTo>
                    <a:pt x="96" y="1244"/>
                  </a:lnTo>
                  <a:lnTo>
                    <a:pt x="97" y="1242"/>
                  </a:lnTo>
                  <a:lnTo>
                    <a:pt x="100" y="1241"/>
                  </a:lnTo>
                  <a:lnTo>
                    <a:pt x="102" y="1242"/>
                  </a:lnTo>
                  <a:lnTo>
                    <a:pt x="107" y="1245"/>
                  </a:lnTo>
                  <a:lnTo>
                    <a:pt x="108" y="1247"/>
                  </a:lnTo>
                  <a:lnTo>
                    <a:pt x="108" y="1247"/>
                  </a:lnTo>
                  <a:lnTo>
                    <a:pt x="107" y="1248"/>
                  </a:lnTo>
                  <a:lnTo>
                    <a:pt x="103" y="1249"/>
                  </a:lnTo>
                  <a:close/>
                  <a:moveTo>
                    <a:pt x="113" y="1246"/>
                  </a:moveTo>
                  <a:lnTo>
                    <a:pt x="111" y="1246"/>
                  </a:lnTo>
                  <a:lnTo>
                    <a:pt x="111" y="1246"/>
                  </a:lnTo>
                  <a:lnTo>
                    <a:pt x="111" y="1243"/>
                  </a:lnTo>
                  <a:lnTo>
                    <a:pt x="109" y="1239"/>
                  </a:lnTo>
                  <a:lnTo>
                    <a:pt x="112" y="1237"/>
                  </a:lnTo>
                  <a:lnTo>
                    <a:pt x="113" y="1237"/>
                  </a:lnTo>
                  <a:lnTo>
                    <a:pt x="114" y="1238"/>
                  </a:lnTo>
                  <a:lnTo>
                    <a:pt x="115" y="1241"/>
                  </a:lnTo>
                  <a:lnTo>
                    <a:pt x="116" y="1242"/>
                  </a:lnTo>
                  <a:lnTo>
                    <a:pt x="118" y="1242"/>
                  </a:lnTo>
                  <a:lnTo>
                    <a:pt x="116" y="1243"/>
                  </a:lnTo>
                  <a:lnTo>
                    <a:pt x="113" y="1246"/>
                  </a:lnTo>
                  <a:close/>
                  <a:moveTo>
                    <a:pt x="209" y="1231"/>
                  </a:moveTo>
                  <a:lnTo>
                    <a:pt x="206" y="1232"/>
                  </a:lnTo>
                  <a:lnTo>
                    <a:pt x="203" y="1231"/>
                  </a:lnTo>
                  <a:lnTo>
                    <a:pt x="201" y="1229"/>
                  </a:lnTo>
                  <a:lnTo>
                    <a:pt x="200" y="1226"/>
                  </a:lnTo>
                  <a:lnTo>
                    <a:pt x="206" y="1228"/>
                  </a:lnTo>
                  <a:lnTo>
                    <a:pt x="207" y="1228"/>
                  </a:lnTo>
                  <a:lnTo>
                    <a:pt x="209" y="1231"/>
                  </a:lnTo>
                  <a:close/>
                  <a:moveTo>
                    <a:pt x="217" y="1206"/>
                  </a:moveTo>
                  <a:lnTo>
                    <a:pt x="217" y="1207"/>
                  </a:lnTo>
                  <a:lnTo>
                    <a:pt x="214" y="1205"/>
                  </a:lnTo>
                  <a:lnTo>
                    <a:pt x="213" y="1204"/>
                  </a:lnTo>
                  <a:lnTo>
                    <a:pt x="213" y="1202"/>
                  </a:lnTo>
                  <a:lnTo>
                    <a:pt x="217" y="1199"/>
                  </a:lnTo>
                  <a:lnTo>
                    <a:pt x="218" y="1199"/>
                  </a:lnTo>
                  <a:lnTo>
                    <a:pt x="219" y="1201"/>
                  </a:lnTo>
                  <a:lnTo>
                    <a:pt x="219" y="1202"/>
                  </a:lnTo>
                  <a:lnTo>
                    <a:pt x="218" y="1205"/>
                  </a:lnTo>
                  <a:lnTo>
                    <a:pt x="217" y="1206"/>
                  </a:lnTo>
                  <a:close/>
                  <a:moveTo>
                    <a:pt x="179" y="1199"/>
                  </a:moveTo>
                  <a:lnTo>
                    <a:pt x="182" y="1208"/>
                  </a:lnTo>
                  <a:lnTo>
                    <a:pt x="184" y="1210"/>
                  </a:lnTo>
                  <a:lnTo>
                    <a:pt x="186" y="1211"/>
                  </a:lnTo>
                  <a:lnTo>
                    <a:pt x="188" y="1212"/>
                  </a:lnTo>
                  <a:lnTo>
                    <a:pt x="190" y="1213"/>
                  </a:lnTo>
                  <a:lnTo>
                    <a:pt x="191" y="1215"/>
                  </a:lnTo>
                  <a:lnTo>
                    <a:pt x="192" y="1216"/>
                  </a:lnTo>
                  <a:lnTo>
                    <a:pt x="183" y="1212"/>
                  </a:lnTo>
                  <a:lnTo>
                    <a:pt x="177" y="1218"/>
                  </a:lnTo>
                  <a:lnTo>
                    <a:pt x="176" y="1218"/>
                  </a:lnTo>
                  <a:lnTo>
                    <a:pt x="160" y="1219"/>
                  </a:lnTo>
                  <a:lnTo>
                    <a:pt x="157" y="1220"/>
                  </a:lnTo>
                  <a:lnTo>
                    <a:pt x="155" y="1222"/>
                  </a:lnTo>
                  <a:lnTo>
                    <a:pt x="152" y="1226"/>
                  </a:lnTo>
                  <a:lnTo>
                    <a:pt x="150" y="1228"/>
                  </a:lnTo>
                  <a:lnTo>
                    <a:pt x="148" y="1230"/>
                  </a:lnTo>
                  <a:lnTo>
                    <a:pt x="144" y="1231"/>
                  </a:lnTo>
                  <a:lnTo>
                    <a:pt x="139" y="1231"/>
                  </a:lnTo>
                  <a:lnTo>
                    <a:pt x="137" y="1230"/>
                  </a:lnTo>
                  <a:lnTo>
                    <a:pt x="135" y="1228"/>
                  </a:lnTo>
                  <a:lnTo>
                    <a:pt x="134" y="1223"/>
                  </a:lnTo>
                  <a:lnTo>
                    <a:pt x="134" y="1222"/>
                  </a:lnTo>
                  <a:lnTo>
                    <a:pt x="134" y="1220"/>
                  </a:lnTo>
                  <a:lnTo>
                    <a:pt x="138" y="1217"/>
                  </a:lnTo>
                  <a:lnTo>
                    <a:pt x="140" y="1215"/>
                  </a:lnTo>
                  <a:lnTo>
                    <a:pt x="146" y="1205"/>
                  </a:lnTo>
                  <a:lnTo>
                    <a:pt x="148" y="1203"/>
                  </a:lnTo>
                  <a:lnTo>
                    <a:pt x="149" y="1202"/>
                  </a:lnTo>
                  <a:lnTo>
                    <a:pt x="154" y="1204"/>
                  </a:lnTo>
                  <a:lnTo>
                    <a:pt x="158" y="1201"/>
                  </a:lnTo>
                  <a:lnTo>
                    <a:pt x="167" y="1196"/>
                  </a:lnTo>
                  <a:lnTo>
                    <a:pt x="169" y="1195"/>
                  </a:lnTo>
                  <a:lnTo>
                    <a:pt x="175" y="1195"/>
                  </a:lnTo>
                  <a:lnTo>
                    <a:pt x="177" y="1196"/>
                  </a:lnTo>
                  <a:lnTo>
                    <a:pt x="178" y="1197"/>
                  </a:lnTo>
                  <a:lnTo>
                    <a:pt x="179" y="1199"/>
                  </a:lnTo>
                  <a:close/>
                  <a:moveTo>
                    <a:pt x="311" y="1200"/>
                  </a:moveTo>
                  <a:lnTo>
                    <a:pt x="310" y="1200"/>
                  </a:lnTo>
                  <a:lnTo>
                    <a:pt x="309" y="1199"/>
                  </a:lnTo>
                  <a:lnTo>
                    <a:pt x="308" y="1196"/>
                  </a:lnTo>
                  <a:lnTo>
                    <a:pt x="308" y="1195"/>
                  </a:lnTo>
                  <a:lnTo>
                    <a:pt x="310" y="1196"/>
                  </a:lnTo>
                  <a:lnTo>
                    <a:pt x="311" y="1198"/>
                  </a:lnTo>
                  <a:lnTo>
                    <a:pt x="311" y="1200"/>
                  </a:lnTo>
                  <a:close/>
                  <a:moveTo>
                    <a:pt x="306" y="1190"/>
                  </a:moveTo>
                  <a:lnTo>
                    <a:pt x="306" y="1194"/>
                  </a:lnTo>
                  <a:lnTo>
                    <a:pt x="305" y="1195"/>
                  </a:lnTo>
                  <a:lnTo>
                    <a:pt x="305" y="1194"/>
                  </a:lnTo>
                  <a:lnTo>
                    <a:pt x="303" y="1195"/>
                  </a:lnTo>
                  <a:lnTo>
                    <a:pt x="302" y="1194"/>
                  </a:lnTo>
                  <a:lnTo>
                    <a:pt x="302" y="1192"/>
                  </a:lnTo>
                  <a:lnTo>
                    <a:pt x="302" y="1191"/>
                  </a:lnTo>
                  <a:lnTo>
                    <a:pt x="303" y="1191"/>
                  </a:lnTo>
                  <a:lnTo>
                    <a:pt x="303" y="1189"/>
                  </a:lnTo>
                  <a:lnTo>
                    <a:pt x="303" y="1188"/>
                  </a:lnTo>
                  <a:lnTo>
                    <a:pt x="304" y="1186"/>
                  </a:lnTo>
                  <a:lnTo>
                    <a:pt x="305" y="1185"/>
                  </a:lnTo>
                  <a:lnTo>
                    <a:pt x="306" y="1190"/>
                  </a:lnTo>
                  <a:close/>
                  <a:moveTo>
                    <a:pt x="1207" y="1194"/>
                  </a:moveTo>
                  <a:lnTo>
                    <a:pt x="1210" y="1201"/>
                  </a:lnTo>
                  <a:lnTo>
                    <a:pt x="1210" y="1203"/>
                  </a:lnTo>
                  <a:lnTo>
                    <a:pt x="1207" y="1205"/>
                  </a:lnTo>
                  <a:lnTo>
                    <a:pt x="1205" y="1204"/>
                  </a:lnTo>
                  <a:lnTo>
                    <a:pt x="1204" y="1203"/>
                  </a:lnTo>
                  <a:lnTo>
                    <a:pt x="1203" y="1202"/>
                  </a:lnTo>
                  <a:lnTo>
                    <a:pt x="1204" y="1198"/>
                  </a:lnTo>
                  <a:lnTo>
                    <a:pt x="1202" y="1196"/>
                  </a:lnTo>
                  <a:lnTo>
                    <a:pt x="1200" y="1195"/>
                  </a:lnTo>
                  <a:lnTo>
                    <a:pt x="1199" y="1196"/>
                  </a:lnTo>
                  <a:lnTo>
                    <a:pt x="1199" y="1193"/>
                  </a:lnTo>
                  <a:lnTo>
                    <a:pt x="1200" y="1190"/>
                  </a:lnTo>
                  <a:lnTo>
                    <a:pt x="1199" y="1187"/>
                  </a:lnTo>
                  <a:lnTo>
                    <a:pt x="1199" y="1184"/>
                  </a:lnTo>
                  <a:lnTo>
                    <a:pt x="1200" y="1183"/>
                  </a:lnTo>
                  <a:lnTo>
                    <a:pt x="1201" y="1183"/>
                  </a:lnTo>
                  <a:lnTo>
                    <a:pt x="1205" y="1186"/>
                  </a:lnTo>
                  <a:lnTo>
                    <a:pt x="1207" y="1194"/>
                  </a:lnTo>
                  <a:close/>
                  <a:moveTo>
                    <a:pt x="295" y="1191"/>
                  </a:moveTo>
                  <a:lnTo>
                    <a:pt x="292" y="1192"/>
                  </a:lnTo>
                  <a:lnTo>
                    <a:pt x="292" y="1194"/>
                  </a:lnTo>
                  <a:lnTo>
                    <a:pt x="291" y="1194"/>
                  </a:lnTo>
                  <a:lnTo>
                    <a:pt x="289" y="1195"/>
                  </a:lnTo>
                  <a:lnTo>
                    <a:pt x="285" y="1201"/>
                  </a:lnTo>
                  <a:lnTo>
                    <a:pt x="283" y="1202"/>
                  </a:lnTo>
                  <a:lnTo>
                    <a:pt x="285" y="1197"/>
                  </a:lnTo>
                  <a:lnTo>
                    <a:pt x="286" y="1196"/>
                  </a:lnTo>
                  <a:lnTo>
                    <a:pt x="286" y="1195"/>
                  </a:lnTo>
                  <a:lnTo>
                    <a:pt x="285" y="1191"/>
                  </a:lnTo>
                  <a:lnTo>
                    <a:pt x="286" y="1191"/>
                  </a:lnTo>
                  <a:lnTo>
                    <a:pt x="287" y="1190"/>
                  </a:lnTo>
                  <a:lnTo>
                    <a:pt x="289" y="1187"/>
                  </a:lnTo>
                  <a:lnTo>
                    <a:pt x="291" y="1187"/>
                  </a:lnTo>
                  <a:lnTo>
                    <a:pt x="293" y="1183"/>
                  </a:lnTo>
                  <a:lnTo>
                    <a:pt x="294" y="1183"/>
                  </a:lnTo>
                  <a:lnTo>
                    <a:pt x="295" y="1183"/>
                  </a:lnTo>
                  <a:lnTo>
                    <a:pt x="294" y="1185"/>
                  </a:lnTo>
                  <a:lnTo>
                    <a:pt x="296" y="1188"/>
                  </a:lnTo>
                  <a:lnTo>
                    <a:pt x="296" y="1190"/>
                  </a:lnTo>
                  <a:lnTo>
                    <a:pt x="295" y="1191"/>
                  </a:lnTo>
                  <a:close/>
                  <a:moveTo>
                    <a:pt x="1158" y="1204"/>
                  </a:moveTo>
                  <a:lnTo>
                    <a:pt x="1159" y="1205"/>
                  </a:lnTo>
                  <a:lnTo>
                    <a:pt x="1160" y="1204"/>
                  </a:lnTo>
                  <a:lnTo>
                    <a:pt x="1161" y="1202"/>
                  </a:lnTo>
                  <a:lnTo>
                    <a:pt x="1163" y="1202"/>
                  </a:lnTo>
                  <a:lnTo>
                    <a:pt x="1165" y="1203"/>
                  </a:lnTo>
                  <a:lnTo>
                    <a:pt x="1166" y="1204"/>
                  </a:lnTo>
                  <a:lnTo>
                    <a:pt x="1166" y="1207"/>
                  </a:lnTo>
                  <a:lnTo>
                    <a:pt x="1165" y="1212"/>
                  </a:lnTo>
                  <a:lnTo>
                    <a:pt x="1165" y="1213"/>
                  </a:lnTo>
                  <a:lnTo>
                    <a:pt x="1163" y="1215"/>
                  </a:lnTo>
                  <a:lnTo>
                    <a:pt x="1160" y="1214"/>
                  </a:lnTo>
                  <a:lnTo>
                    <a:pt x="1157" y="1211"/>
                  </a:lnTo>
                  <a:lnTo>
                    <a:pt x="1153" y="1206"/>
                  </a:lnTo>
                  <a:lnTo>
                    <a:pt x="1152" y="1202"/>
                  </a:lnTo>
                  <a:lnTo>
                    <a:pt x="1151" y="1201"/>
                  </a:lnTo>
                  <a:lnTo>
                    <a:pt x="1150" y="1200"/>
                  </a:lnTo>
                  <a:lnTo>
                    <a:pt x="1147" y="1194"/>
                  </a:lnTo>
                  <a:lnTo>
                    <a:pt x="1146" y="1188"/>
                  </a:lnTo>
                  <a:lnTo>
                    <a:pt x="1144" y="1188"/>
                  </a:lnTo>
                  <a:lnTo>
                    <a:pt x="1141" y="1186"/>
                  </a:lnTo>
                  <a:lnTo>
                    <a:pt x="1139" y="1184"/>
                  </a:lnTo>
                  <a:lnTo>
                    <a:pt x="1140" y="1181"/>
                  </a:lnTo>
                  <a:lnTo>
                    <a:pt x="1144" y="1180"/>
                  </a:lnTo>
                  <a:lnTo>
                    <a:pt x="1150" y="1186"/>
                  </a:lnTo>
                  <a:lnTo>
                    <a:pt x="1152" y="1189"/>
                  </a:lnTo>
                  <a:lnTo>
                    <a:pt x="1154" y="1192"/>
                  </a:lnTo>
                  <a:lnTo>
                    <a:pt x="1155" y="1196"/>
                  </a:lnTo>
                  <a:lnTo>
                    <a:pt x="1155" y="1198"/>
                  </a:lnTo>
                  <a:lnTo>
                    <a:pt x="1158" y="1204"/>
                  </a:lnTo>
                  <a:close/>
                  <a:moveTo>
                    <a:pt x="280" y="1179"/>
                  </a:moveTo>
                  <a:lnTo>
                    <a:pt x="280" y="1184"/>
                  </a:lnTo>
                  <a:lnTo>
                    <a:pt x="275" y="1181"/>
                  </a:lnTo>
                  <a:lnTo>
                    <a:pt x="274" y="1179"/>
                  </a:lnTo>
                  <a:lnTo>
                    <a:pt x="275" y="1178"/>
                  </a:lnTo>
                  <a:lnTo>
                    <a:pt x="279" y="1178"/>
                  </a:lnTo>
                  <a:lnTo>
                    <a:pt x="280" y="1179"/>
                  </a:lnTo>
                  <a:close/>
                  <a:moveTo>
                    <a:pt x="269" y="1181"/>
                  </a:moveTo>
                  <a:lnTo>
                    <a:pt x="269" y="1181"/>
                  </a:lnTo>
                  <a:lnTo>
                    <a:pt x="270" y="1180"/>
                  </a:lnTo>
                  <a:lnTo>
                    <a:pt x="272" y="1177"/>
                  </a:lnTo>
                  <a:lnTo>
                    <a:pt x="273" y="1177"/>
                  </a:lnTo>
                  <a:lnTo>
                    <a:pt x="273" y="1178"/>
                  </a:lnTo>
                  <a:lnTo>
                    <a:pt x="272" y="1181"/>
                  </a:lnTo>
                  <a:lnTo>
                    <a:pt x="274" y="1185"/>
                  </a:lnTo>
                  <a:lnTo>
                    <a:pt x="275" y="1187"/>
                  </a:lnTo>
                  <a:lnTo>
                    <a:pt x="275" y="1188"/>
                  </a:lnTo>
                  <a:lnTo>
                    <a:pt x="271" y="1189"/>
                  </a:lnTo>
                  <a:lnTo>
                    <a:pt x="268" y="1188"/>
                  </a:lnTo>
                  <a:lnTo>
                    <a:pt x="267" y="1189"/>
                  </a:lnTo>
                  <a:lnTo>
                    <a:pt x="265" y="1190"/>
                  </a:lnTo>
                  <a:lnTo>
                    <a:pt x="264" y="1189"/>
                  </a:lnTo>
                  <a:lnTo>
                    <a:pt x="264" y="1181"/>
                  </a:lnTo>
                  <a:lnTo>
                    <a:pt x="264" y="1179"/>
                  </a:lnTo>
                  <a:lnTo>
                    <a:pt x="265" y="1176"/>
                  </a:lnTo>
                  <a:lnTo>
                    <a:pt x="267" y="1175"/>
                  </a:lnTo>
                  <a:lnTo>
                    <a:pt x="269" y="1176"/>
                  </a:lnTo>
                  <a:lnTo>
                    <a:pt x="269" y="1177"/>
                  </a:lnTo>
                  <a:lnTo>
                    <a:pt x="269" y="1178"/>
                  </a:lnTo>
                  <a:lnTo>
                    <a:pt x="269" y="1181"/>
                  </a:lnTo>
                  <a:close/>
                  <a:moveTo>
                    <a:pt x="1144" y="1168"/>
                  </a:moveTo>
                  <a:lnTo>
                    <a:pt x="1145" y="1169"/>
                  </a:lnTo>
                  <a:lnTo>
                    <a:pt x="1145" y="1170"/>
                  </a:lnTo>
                  <a:lnTo>
                    <a:pt x="1140" y="1174"/>
                  </a:lnTo>
                  <a:lnTo>
                    <a:pt x="1140" y="1174"/>
                  </a:lnTo>
                  <a:lnTo>
                    <a:pt x="1139" y="1177"/>
                  </a:lnTo>
                  <a:lnTo>
                    <a:pt x="1138" y="1178"/>
                  </a:lnTo>
                  <a:lnTo>
                    <a:pt x="1136" y="1180"/>
                  </a:lnTo>
                  <a:lnTo>
                    <a:pt x="1133" y="1183"/>
                  </a:lnTo>
                  <a:lnTo>
                    <a:pt x="1133" y="1175"/>
                  </a:lnTo>
                  <a:lnTo>
                    <a:pt x="1130" y="1170"/>
                  </a:lnTo>
                  <a:lnTo>
                    <a:pt x="1133" y="1168"/>
                  </a:lnTo>
                  <a:lnTo>
                    <a:pt x="1136" y="1168"/>
                  </a:lnTo>
                  <a:lnTo>
                    <a:pt x="1139" y="1169"/>
                  </a:lnTo>
                  <a:lnTo>
                    <a:pt x="1143" y="1166"/>
                  </a:lnTo>
                  <a:lnTo>
                    <a:pt x="1144" y="1168"/>
                  </a:lnTo>
                  <a:close/>
                  <a:moveTo>
                    <a:pt x="432" y="1152"/>
                  </a:moveTo>
                  <a:lnTo>
                    <a:pt x="431" y="1154"/>
                  </a:lnTo>
                  <a:lnTo>
                    <a:pt x="429" y="1154"/>
                  </a:lnTo>
                  <a:lnTo>
                    <a:pt x="428" y="1153"/>
                  </a:lnTo>
                  <a:lnTo>
                    <a:pt x="427" y="1151"/>
                  </a:lnTo>
                  <a:lnTo>
                    <a:pt x="431" y="1146"/>
                  </a:lnTo>
                  <a:lnTo>
                    <a:pt x="431" y="1146"/>
                  </a:lnTo>
                  <a:lnTo>
                    <a:pt x="432" y="1146"/>
                  </a:lnTo>
                  <a:lnTo>
                    <a:pt x="432" y="1148"/>
                  </a:lnTo>
                  <a:lnTo>
                    <a:pt x="432" y="1152"/>
                  </a:lnTo>
                  <a:close/>
                  <a:moveTo>
                    <a:pt x="1218" y="1171"/>
                  </a:moveTo>
                  <a:lnTo>
                    <a:pt x="1217" y="1177"/>
                  </a:lnTo>
                  <a:lnTo>
                    <a:pt x="1215" y="1183"/>
                  </a:lnTo>
                  <a:lnTo>
                    <a:pt x="1212" y="1187"/>
                  </a:lnTo>
                  <a:lnTo>
                    <a:pt x="1209" y="1185"/>
                  </a:lnTo>
                  <a:lnTo>
                    <a:pt x="1208" y="1183"/>
                  </a:lnTo>
                  <a:lnTo>
                    <a:pt x="1206" y="1183"/>
                  </a:lnTo>
                  <a:lnTo>
                    <a:pt x="1204" y="1183"/>
                  </a:lnTo>
                  <a:lnTo>
                    <a:pt x="1204" y="1181"/>
                  </a:lnTo>
                  <a:lnTo>
                    <a:pt x="1204" y="1178"/>
                  </a:lnTo>
                  <a:lnTo>
                    <a:pt x="1204" y="1175"/>
                  </a:lnTo>
                  <a:lnTo>
                    <a:pt x="1202" y="1177"/>
                  </a:lnTo>
                  <a:lnTo>
                    <a:pt x="1201" y="1179"/>
                  </a:lnTo>
                  <a:lnTo>
                    <a:pt x="1198" y="1181"/>
                  </a:lnTo>
                  <a:lnTo>
                    <a:pt x="1194" y="1185"/>
                  </a:lnTo>
                  <a:lnTo>
                    <a:pt x="1193" y="1189"/>
                  </a:lnTo>
                  <a:lnTo>
                    <a:pt x="1192" y="1185"/>
                  </a:lnTo>
                  <a:lnTo>
                    <a:pt x="1191" y="1178"/>
                  </a:lnTo>
                  <a:lnTo>
                    <a:pt x="1191" y="1174"/>
                  </a:lnTo>
                  <a:lnTo>
                    <a:pt x="1193" y="1170"/>
                  </a:lnTo>
                  <a:lnTo>
                    <a:pt x="1197" y="1165"/>
                  </a:lnTo>
                  <a:lnTo>
                    <a:pt x="1198" y="1151"/>
                  </a:lnTo>
                  <a:lnTo>
                    <a:pt x="1209" y="1144"/>
                  </a:lnTo>
                  <a:lnTo>
                    <a:pt x="1210" y="1144"/>
                  </a:lnTo>
                  <a:lnTo>
                    <a:pt x="1214" y="1150"/>
                  </a:lnTo>
                  <a:lnTo>
                    <a:pt x="1218" y="1157"/>
                  </a:lnTo>
                  <a:lnTo>
                    <a:pt x="1219" y="1160"/>
                  </a:lnTo>
                  <a:lnTo>
                    <a:pt x="1219" y="1166"/>
                  </a:lnTo>
                  <a:lnTo>
                    <a:pt x="1218" y="1171"/>
                  </a:lnTo>
                  <a:close/>
                  <a:moveTo>
                    <a:pt x="1136" y="1122"/>
                  </a:moveTo>
                  <a:lnTo>
                    <a:pt x="1142" y="1124"/>
                  </a:lnTo>
                  <a:lnTo>
                    <a:pt x="1147" y="1123"/>
                  </a:lnTo>
                  <a:lnTo>
                    <a:pt x="1149" y="1126"/>
                  </a:lnTo>
                  <a:lnTo>
                    <a:pt x="1150" y="1128"/>
                  </a:lnTo>
                  <a:lnTo>
                    <a:pt x="1151" y="1131"/>
                  </a:lnTo>
                  <a:lnTo>
                    <a:pt x="1152" y="1133"/>
                  </a:lnTo>
                  <a:lnTo>
                    <a:pt x="1151" y="1134"/>
                  </a:lnTo>
                  <a:lnTo>
                    <a:pt x="1150" y="1136"/>
                  </a:lnTo>
                  <a:lnTo>
                    <a:pt x="1151" y="1137"/>
                  </a:lnTo>
                  <a:lnTo>
                    <a:pt x="1161" y="1142"/>
                  </a:lnTo>
                  <a:lnTo>
                    <a:pt x="1167" y="1148"/>
                  </a:lnTo>
                  <a:lnTo>
                    <a:pt x="1169" y="1150"/>
                  </a:lnTo>
                  <a:lnTo>
                    <a:pt x="1170" y="1153"/>
                  </a:lnTo>
                  <a:lnTo>
                    <a:pt x="1172" y="1159"/>
                  </a:lnTo>
                  <a:lnTo>
                    <a:pt x="1177" y="1166"/>
                  </a:lnTo>
                  <a:lnTo>
                    <a:pt x="1179" y="1169"/>
                  </a:lnTo>
                  <a:lnTo>
                    <a:pt x="1181" y="1171"/>
                  </a:lnTo>
                  <a:lnTo>
                    <a:pt x="1180" y="1171"/>
                  </a:lnTo>
                  <a:lnTo>
                    <a:pt x="1176" y="1170"/>
                  </a:lnTo>
                  <a:lnTo>
                    <a:pt x="1169" y="1165"/>
                  </a:lnTo>
                  <a:lnTo>
                    <a:pt x="1169" y="1165"/>
                  </a:lnTo>
                  <a:lnTo>
                    <a:pt x="1168" y="1168"/>
                  </a:lnTo>
                  <a:lnTo>
                    <a:pt x="1167" y="1170"/>
                  </a:lnTo>
                  <a:lnTo>
                    <a:pt x="1166" y="1171"/>
                  </a:lnTo>
                  <a:lnTo>
                    <a:pt x="1167" y="1172"/>
                  </a:lnTo>
                  <a:lnTo>
                    <a:pt x="1172" y="1171"/>
                  </a:lnTo>
                  <a:lnTo>
                    <a:pt x="1177" y="1176"/>
                  </a:lnTo>
                  <a:lnTo>
                    <a:pt x="1179" y="1176"/>
                  </a:lnTo>
                  <a:lnTo>
                    <a:pt x="1181" y="1180"/>
                  </a:lnTo>
                  <a:lnTo>
                    <a:pt x="1181" y="1181"/>
                  </a:lnTo>
                  <a:lnTo>
                    <a:pt x="1180" y="1184"/>
                  </a:lnTo>
                  <a:lnTo>
                    <a:pt x="1179" y="1185"/>
                  </a:lnTo>
                  <a:lnTo>
                    <a:pt x="1179" y="1185"/>
                  </a:lnTo>
                  <a:lnTo>
                    <a:pt x="1181" y="1186"/>
                  </a:lnTo>
                  <a:lnTo>
                    <a:pt x="1186" y="1185"/>
                  </a:lnTo>
                  <a:lnTo>
                    <a:pt x="1187" y="1186"/>
                  </a:lnTo>
                  <a:lnTo>
                    <a:pt x="1186" y="1196"/>
                  </a:lnTo>
                  <a:lnTo>
                    <a:pt x="1187" y="1200"/>
                  </a:lnTo>
                  <a:lnTo>
                    <a:pt x="1187" y="1201"/>
                  </a:lnTo>
                  <a:lnTo>
                    <a:pt x="1186" y="1203"/>
                  </a:lnTo>
                  <a:lnTo>
                    <a:pt x="1186" y="1205"/>
                  </a:lnTo>
                  <a:lnTo>
                    <a:pt x="1187" y="1207"/>
                  </a:lnTo>
                  <a:lnTo>
                    <a:pt x="1187" y="1209"/>
                  </a:lnTo>
                  <a:lnTo>
                    <a:pt x="1185" y="1213"/>
                  </a:lnTo>
                  <a:lnTo>
                    <a:pt x="1183" y="1213"/>
                  </a:lnTo>
                  <a:lnTo>
                    <a:pt x="1182" y="1213"/>
                  </a:lnTo>
                  <a:lnTo>
                    <a:pt x="1180" y="1212"/>
                  </a:lnTo>
                  <a:lnTo>
                    <a:pt x="1177" y="1209"/>
                  </a:lnTo>
                  <a:lnTo>
                    <a:pt x="1175" y="1203"/>
                  </a:lnTo>
                  <a:lnTo>
                    <a:pt x="1174" y="1202"/>
                  </a:lnTo>
                  <a:lnTo>
                    <a:pt x="1171" y="1201"/>
                  </a:lnTo>
                  <a:lnTo>
                    <a:pt x="1170" y="1201"/>
                  </a:lnTo>
                  <a:lnTo>
                    <a:pt x="1168" y="1201"/>
                  </a:lnTo>
                  <a:lnTo>
                    <a:pt x="1167" y="1198"/>
                  </a:lnTo>
                  <a:lnTo>
                    <a:pt x="1167" y="1195"/>
                  </a:lnTo>
                  <a:lnTo>
                    <a:pt x="1166" y="1192"/>
                  </a:lnTo>
                  <a:lnTo>
                    <a:pt x="1166" y="1190"/>
                  </a:lnTo>
                  <a:lnTo>
                    <a:pt x="1165" y="1190"/>
                  </a:lnTo>
                  <a:lnTo>
                    <a:pt x="1163" y="1191"/>
                  </a:lnTo>
                  <a:lnTo>
                    <a:pt x="1164" y="1194"/>
                  </a:lnTo>
                  <a:lnTo>
                    <a:pt x="1163" y="1196"/>
                  </a:lnTo>
                  <a:lnTo>
                    <a:pt x="1161" y="1195"/>
                  </a:lnTo>
                  <a:lnTo>
                    <a:pt x="1157" y="1187"/>
                  </a:lnTo>
                  <a:lnTo>
                    <a:pt x="1152" y="1181"/>
                  </a:lnTo>
                  <a:lnTo>
                    <a:pt x="1150" y="1180"/>
                  </a:lnTo>
                  <a:lnTo>
                    <a:pt x="1150" y="1178"/>
                  </a:lnTo>
                  <a:lnTo>
                    <a:pt x="1153" y="1177"/>
                  </a:lnTo>
                  <a:lnTo>
                    <a:pt x="1155" y="1177"/>
                  </a:lnTo>
                  <a:lnTo>
                    <a:pt x="1155" y="1176"/>
                  </a:lnTo>
                  <a:lnTo>
                    <a:pt x="1151" y="1170"/>
                  </a:lnTo>
                  <a:lnTo>
                    <a:pt x="1152" y="1168"/>
                  </a:lnTo>
                  <a:lnTo>
                    <a:pt x="1153" y="1165"/>
                  </a:lnTo>
                  <a:lnTo>
                    <a:pt x="1151" y="1163"/>
                  </a:lnTo>
                  <a:lnTo>
                    <a:pt x="1146" y="1165"/>
                  </a:lnTo>
                  <a:lnTo>
                    <a:pt x="1144" y="1164"/>
                  </a:lnTo>
                  <a:lnTo>
                    <a:pt x="1143" y="1162"/>
                  </a:lnTo>
                  <a:lnTo>
                    <a:pt x="1142" y="1159"/>
                  </a:lnTo>
                  <a:lnTo>
                    <a:pt x="1137" y="1159"/>
                  </a:lnTo>
                  <a:lnTo>
                    <a:pt x="1136" y="1159"/>
                  </a:lnTo>
                  <a:lnTo>
                    <a:pt x="1133" y="1156"/>
                  </a:lnTo>
                  <a:lnTo>
                    <a:pt x="1132" y="1154"/>
                  </a:lnTo>
                  <a:lnTo>
                    <a:pt x="1133" y="1153"/>
                  </a:lnTo>
                  <a:lnTo>
                    <a:pt x="1135" y="1151"/>
                  </a:lnTo>
                  <a:lnTo>
                    <a:pt x="1137" y="1151"/>
                  </a:lnTo>
                  <a:lnTo>
                    <a:pt x="1139" y="1153"/>
                  </a:lnTo>
                  <a:lnTo>
                    <a:pt x="1141" y="1153"/>
                  </a:lnTo>
                  <a:lnTo>
                    <a:pt x="1144" y="1150"/>
                  </a:lnTo>
                  <a:lnTo>
                    <a:pt x="1144" y="1148"/>
                  </a:lnTo>
                  <a:lnTo>
                    <a:pt x="1146" y="1146"/>
                  </a:lnTo>
                  <a:lnTo>
                    <a:pt x="1146" y="1144"/>
                  </a:lnTo>
                  <a:lnTo>
                    <a:pt x="1144" y="1141"/>
                  </a:lnTo>
                  <a:lnTo>
                    <a:pt x="1142" y="1140"/>
                  </a:lnTo>
                  <a:lnTo>
                    <a:pt x="1136" y="1142"/>
                  </a:lnTo>
                  <a:lnTo>
                    <a:pt x="1132" y="1145"/>
                  </a:lnTo>
                  <a:lnTo>
                    <a:pt x="1130" y="1144"/>
                  </a:lnTo>
                  <a:lnTo>
                    <a:pt x="1130" y="1142"/>
                  </a:lnTo>
                  <a:lnTo>
                    <a:pt x="1135" y="1137"/>
                  </a:lnTo>
                  <a:lnTo>
                    <a:pt x="1137" y="1133"/>
                  </a:lnTo>
                  <a:lnTo>
                    <a:pt x="1136" y="1132"/>
                  </a:lnTo>
                  <a:lnTo>
                    <a:pt x="1135" y="1129"/>
                  </a:lnTo>
                  <a:lnTo>
                    <a:pt x="1135" y="1124"/>
                  </a:lnTo>
                  <a:lnTo>
                    <a:pt x="1136" y="1122"/>
                  </a:lnTo>
                  <a:close/>
                  <a:moveTo>
                    <a:pt x="1161" y="1127"/>
                  </a:moveTo>
                  <a:lnTo>
                    <a:pt x="1159" y="1127"/>
                  </a:lnTo>
                  <a:lnTo>
                    <a:pt x="1157" y="1127"/>
                  </a:lnTo>
                  <a:lnTo>
                    <a:pt x="1153" y="1122"/>
                  </a:lnTo>
                  <a:lnTo>
                    <a:pt x="1153" y="1121"/>
                  </a:lnTo>
                  <a:lnTo>
                    <a:pt x="1153" y="1120"/>
                  </a:lnTo>
                  <a:lnTo>
                    <a:pt x="1156" y="1116"/>
                  </a:lnTo>
                  <a:lnTo>
                    <a:pt x="1157" y="1116"/>
                  </a:lnTo>
                  <a:lnTo>
                    <a:pt x="1163" y="1116"/>
                  </a:lnTo>
                  <a:lnTo>
                    <a:pt x="1165" y="1116"/>
                  </a:lnTo>
                  <a:lnTo>
                    <a:pt x="1166" y="1118"/>
                  </a:lnTo>
                  <a:lnTo>
                    <a:pt x="1166" y="1120"/>
                  </a:lnTo>
                  <a:lnTo>
                    <a:pt x="1165" y="1121"/>
                  </a:lnTo>
                  <a:lnTo>
                    <a:pt x="1165" y="1122"/>
                  </a:lnTo>
                  <a:lnTo>
                    <a:pt x="1165" y="1124"/>
                  </a:lnTo>
                  <a:lnTo>
                    <a:pt x="1165" y="1125"/>
                  </a:lnTo>
                  <a:lnTo>
                    <a:pt x="1161" y="1127"/>
                  </a:lnTo>
                  <a:close/>
                  <a:moveTo>
                    <a:pt x="1182" y="1135"/>
                  </a:moveTo>
                  <a:lnTo>
                    <a:pt x="1182" y="1145"/>
                  </a:lnTo>
                  <a:lnTo>
                    <a:pt x="1181" y="1144"/>
                  </a:lnTo>
                  <a:lnTo>
                    <a:pt x="1179" y="1144"/>
                  </a:lnTo>
                  <a:lnTo>
                    <a:pt x="1177" y="1146"/>
                  </a:lnTo>
                  <a:lnTo>
                    <a:pt x="1174" y="1145"/>
                  </a:lnTo>
                  <a:lnTo>
                    <a:pt x="1173" y="1144"/>
                  </a:lnTo>
                  <a:lnTo>
                    <a:pt x="1172" y="1143"/>
                  </a:lnTo>
                  <a:lnTo>
                    <a:pt x="1173" y="1140"/>
                  </a:lnTo>
                  <a:lnTo>
                    <a:pt x="1171" y="1138"/>
                  </a:lnTo>
                  <a:lnTo>
                    <a:pt x="1166" y="1138"/>
                  </a:lnTo>
                  <a:lnTo>
                    <a:pt x="1165" y="1137"/>
                  </a:lnTo>
                  <a:lnTo>
                    <a:pt x="1164" y="1134"/>
                  </a:lnTo>
                  <a:lnTo>
                    <a:pt x="1163" y="1131"/>
                  </a:lnTo>
                  <a:lnTo>
                    <a:pt x="1165" y="1129"/>
                  </a:lnTo>
                  <a:lnTo>
                    <a:pt x="1167" y="1128"/>
                  </a:lnTo>
                  <a:lnTo>
                    <a:pt x="1169" y="1123"/>
                  </a:lnTo>
                  <a:lnTo>
                    <a:pt x="1169" y="1122"/>
                  </a:lnTo>
                  <a:lnTo>
                    <a:pt x="1174" y="1113"/>
                  </a:lnTo>
                  <a:lnTo>
                    <a:pt x="1176" y="1114"/>
                  </a:lnTo>
                  <a:lnTo>
                    <a:pt x="1179" y="1120"/>
                  </a:lnTo>
                  <a:lnTo>
                    <a:pt x="1183" y="1127"/>
                  </a:lnTo>
                  <a:lnTo>
                    <a:pt x="1182" y="1135"/>
                  </a:lnTo>
                  <a:close/>
                  <a:moveTo>
                    <a:pt x="460" y="1116"/>
                  </a:moveTo>
                  <a:lnTo>
                    <a:pt x="458" y="1118"/>
                  </a:lnTo>
                  <a:lnTo>
                    <a:pt x="458" y="1118"/>
                  </a:lnTo>
                  <a:lnTo>
                    <a:pt x="458" y="1116"/>
                  </a:lnTo>
                  <a:lnTo>
                    <a:pt x="458" y="1115"/>
                  </a:lnTo>
                  <a:lnTo>
                    <a:pt x="459" y="1113"/>
                  </a:lnTo>
                  <a:lnTo>
                    <a:pt x="463" y="1110"/>
                  </a:lnTo>
                  <a:lnTo>
                    <a:pt x="466" y="1107"/>
                  </a:lnTo>
                  <a:lnTo>
                    <a:pt x="467" y="1107"/>
                  </a:lnTo>
                  <a:lnTo>
                    <a:pt x="468" y="1108"/>
                  </a:lnTo>
                  <a:lnTo>
                    <a:pt x="466" y="1111"/>
                  </a:lnTo>
                  <a:lnTo>
                    <a:pt x="460" y="1116"/>
                  </a:lnTo>
                  <a:close/>
                  <a:moveTo>
                    <a:pt x="476" y="1112"/>
                  </a:moveTo>
                  <a:lnTo>
                    <a:pt x="474" y="1112"/>
                  </a:lnTo>
                  <a:lnTo>
                    <a:pt x="471" y="1111"/>
                  </a:lnTo>
                  <a:lnTo>
                    <a:pt x="472" y="1109"/>
                  </a:lnTo>
                  <a:lnTo>
                    <a:pt x="475" y="1107"/>
                  </a:lnTo>
                  <a:lnTo>
                    <a:pt x="479" y="1107"/>
                  </a:lnTo>
                  <a:lnTo>
                    <a:pt x="479" y="1108"/>
                  </a:lnTo>
                  <a:lnTo>
                    <a:pt x="479" y="1110"/>
                  </a:lnTo>
                  <a:lnTo>
                    <a:pt x="479" y="1110"/>
                  </a:lnTo>
                  <a:lnTo>
                    <a:pt x="478" y="1111"/>
                  </a:lnTo>
                  <a:lnTo>
                    <a:pt x="476" y="1112"/>
                  </a:lnTo>
                  <a:close/>
                  <a:moveTo>
                    <a:pt x="1162" y="1111"/>
                  </a:moveTo>
                  <a:lnTo>
                    <a:pt x="1161" y="1112"/>
                  </a:lnTo>
                  <a:lnTo>
                    <a:pt x="1158" y="1112"/>
                  </a:lnTo>
                  <a:lnTo>
                    <a:pt x="1156" y="1111"/>
                  </a:lnTo>
                  <a:lnTo>
                    <a:pt x="1155" y="1109"/>
                  </a:lnTo>
                  <a:lnTo>
                    <a:pt x="1156" y="1107"/>
                  </a:lnTo>
                  <a:lnTo>
                    <a:pt x="1157" y="1105"/>
                  </a:lnTo>
                  <a:lnTo>
                    <a:pt x="1158" y="1102"/>
                  </a:lnTo>
                  <a:lnTo>
                    <a:pt x="1159" y="1096"/>
                  </a:lnTo>
                  <a:lnTo>
                    <a:pt x="1165" y="1102"/>
                  </a:lnTo>
                  <a:lnTo>
                    <a:pt x="1167" y="1105"/>
                  </a:lnTo>
                  <a:lnTo>
                    <a:pt x="1168" y="1108"/>
                  </a:lnTo>
                  <a:lnTo>
                    <a:pt x="1166" y="1110"/>
                  </a:lnTo>
                  <a:lnTo>
                    <a:pt x="1163" y="1110"/>
                  </a:lnTo>
                  <a:lnTo>
                    <a:pt x="1162" y="1111"/>
                  </a:lnTo>
                  <a:close/>
                  <a:moveTo>
                    <a:pt x="1122" y="1093"/>
                  </a:moveTo>
                  <a:lnTo>
                    <a:pt x="1124" y="1097"/>
                  </a:lnTo>
                  <a:lnTo>
                    <a:pt x="1127" y="1097"/>
                  </a:lnTo>
                  <a:lnTo>
                    <a:pt x="1129" y="1100"/>
                  </a:lnTo>
                  <a:lnTo>
                    <a:pt x="1130" y="1104"/>
                  </a:lnTo>
                  <a:lnTo>
                    <a:pt x="1129" y="1107"/>
                  </a:lnTo>
                  <a:lnTo>
                    <a:pt x="1128" y="1107"/>
                  </a:lnTo>
                  <a:lnTo>
                    <a:pt x="1126" y="1108"/>
                  </a:lnTo>
                  <a:lnTo>
                    <a:pt x="1125" y="1114"/>
                  </a:lnTo>
                  <a:lnTo>
                    <a:pt x="1126" y="1120"/>
                  </a:lnTo>
                  <a:lnTo>
                    <a:pt x="1125" y="1125"/>
                  </a:lnTo>
                  <a:lnTo>
                    <a:pt x="1124" y="1131"/>
                  </a:lnTo>
                  <a:lnTo>
                    <a:pt x="1124" y="1134"/>
                  </a:lnTo>
                  <a:lnTo>
                    <a:pt x="1123" y="1135"/>
                  </a:lnTo>
                  <a:lnTo>
                    <a:pt x="1122" y="1136"/>
                  </a:lnTo>
                  <a:lnTo>
                    <a:pt x="1121" y="1135"/>
                  </a:lnTo>
                  <a:lnTo>
                    <a:pt x="1120" y="1134"/>
                  </a:lnTo>
                  <a:lnTo>
                    <a:pt x="1118" y="1137"/>
                  </a:lnTo>
                  <a:lnTo>
                    <a:pt x="1116" y="1137"/>
                  </a:lnTo>
                  <a:lnTo>
                    <a:pt x="1114" y="1130"/>
                  </a:lnTo>
                  <a:lnTo>
                    <a:pt x="1116" y="1118"/>
                  </a:lnTo>
                  <a:lnTo>
                    <a:pt x="1119" y="1115"/>
                  </a:lnTo>
                  <a:lnTo>
                    <a:pt x="1117" y="1112"/>
                  </a:lnTo>
                  <a:lnTo>
                    <a:pt x="1113" y="1108"/>
                  </a:lnTo>
                  <a:lnTo>
                    <a:pt x="1113" y="1106"/>
                  </a:lnTo>
                  <a:lnTo>
                    <a:pt x="1109" y="1100"/>
                  </a:lnTo>
                  <a:lnTo>
                    <a:pt x="1109" y="1099"/>
                  </a:lnTo>
                  <a:lnTo>
                    <a:pt x="1110" y="1093"/>
                  </a:lnTo>
                  <a:lnTo>
                    <a:pt x="1113" y="1089"/>
                  </a:lnTo>
                  <a:lnTo>
                    <a:pt x="1118" y="1087"/>
                  </a:lnTo>
                  <a:lnTo>
                    <a:pt x="1120" y="1090"/>
                  </a:lnTo>
                  <a:lnTo>
                    <a:pt x="1122" y="1091"/>
                  </a:lnTo>
                  <a:lnTo>
                    <a:pt x="1122" y="1093"/>
                  </a:lnTo>
                  <a:close/>
                  <a:moveTo>
                    <a:pt x="1142" y="1083"/>
                  </a:moveTo>
                  <a:lnTo>
                    <a:pt x="1144" y="1085"/>
                  </a:lnTo>
                  <a:lnTo>
                    <a:pt x="1146" y="1083"/>
                  </a:lnTo>
                  <a:lnTo>
                    <a:pt x="1147" y="1083"/>
                  </a:lnTo>
                  <a:lnTo>
                    <a:pt x="1152" y="1085"/>
                  </a:lnTo>
                  <a:lnTo>
                    <a:pt x="1154" y="1087"/>
                  </a:lnTo>
                  <a:lnTo>
                    <a:pt x="1155" y="1091"/>
                  </a:lnTo>
                  <a:lnTo>
                    <a:pt x="1155" y="1092"/>
                  </a:lnTo>
                  <a:lnTo>
                    <a:pt x="1155" y="1097"/>
                  </a:lnTo>
                  <a:lnTo>
                    <a:pt x="1155" y="1101"/>
                  </a:lnTo>
                  <a:lnTo>
                    <a:pt x="1155" y="1103"/>
                  </a:lnTo>
                  <a:lnTo>
                    <a:pt x="1155" y="1104"/>
                  </a:lnTo>
                  <a:lnTo>
                    <a:pt x="1153" y="1106"/>
                  </a:lnTo>
                  <a:lnTo>
                    <a:pt x="1153" y="1106"/>
                  </a:lnTo>
                  <a:lnTo>
                    <a:pt x="1150" y="1102"/>
                  </a:lnTo>
                  <a:lnTo>
                    <a:pt x="1146" y="1096"/>
                  </a:lnTo>
                  <a:lnTo>
                    <a:pt x="1143" y="1094"/>
                  </a:lnTo>
                  <a:lnTo>
                    <a:pt x="1143" y="1094"/>
                  </a:lnTo>
                  <a:lnTo>
                    <a:pt x="1144" y="1096"/>
                  </a:lnTo>
                  <a:lnTo>
                    <a:pt x="1146" y="1100"/>
                  </a:lnTo>
                  <a:lnTo>
                    <a:pt x="1147" y="1102"/>
                  </a:lnTo>
                  <a:lnTo>
                    <a:pt x="1148" y="1105"/>
                  </a:lnTo>
                  <a:lnTo>
                    <a:pt x="1149" y="1107"/>
                  </a:lnTo>
                  <a:lnTo>
                    <a:pt x="1149" y="1109"/>
                  </a:lnTo>
                  <a:lnTo>
                    <a:pt x="1149" y="1111"/>
                  </a:lnTo>
                  <a:lnTo>
                    <a:pt x="1149" y="1113"/>
                  </a:lnTo>
                  <a:lnTo>
                    <a:pt x="1148" y="1115"/>
                  </a:lnTo>
                  <a:lnTo>
                    <a:pt x="1147" y="1115"/>
                  </a:lnTo>
                  <a:lnTo>
                    <a:pt x="1142" y="1115"/>
                  </a:lnTo>
                  <a:lnTo>
                    <a:pt x="1138" y="1116"/>
                  </a:lnTo>
                  <a:lnTo>
                    <a:pt x="1135" y="1115"/>
                  </a:lnTo>
                  <a:lnTo>
                    <a:pt x="1134" y="1114"/>
                  </a:lnTo>
                  <a:lnTo>
                    <a:pt x="1133" y="1112"/>
                  </a:lnTo>
                  <a:lnTo>
                    <a:pt x="1133" y="1107"/>
                  </a:lnTo>
                  <a:lnTo>
                    <a:pt x="1132" y="1101"/>
                  </a:lnTo>
                  <a:lnTo>
                    <a:pt x="1132" y="1096"/>
                  </a:lnTo>
                  <a:lnTo>
                    <a:pt x="1130" y="1091"/>
                  </a:lnTo>
                  <a:lnTo>
                    <a:pt x="1128" y="1088"/>
                  </a:lnTo>
                  <a:lnTo>
                    <a:pt x="1125" y="1086"/>
                  </a:lnTo>
                  <a:lnTo>
                    <a:pt x="1122" y="1083"/>
                  </a:lnTo>
                  <a:lnTo>
                    <a:pt x="1123" y="1081"/>
                  </a:lnTo>
                  <a:lnTo>
                    <a:pt x="1126" y="1080"/>
                  </a:lnTo>
                  <a:lnTo>
                    <a:pt x="1131" y="1080"/>
                  </a:lnTo>
                  <a:lnTo>
                    <a:pt x="1142" y="1083"/>
                  </a:lnTo>
                  <a:close/>
                  <a:moveTo>
                    <a:pt x="515" y="1077"/>
                  </a:moveTo>
                  <a:lnTo>
                    <a:pt x="510" y="1079"/>
                  </a:lnTo>
                  <a:lnTo>
                    <a:pt x="510" y="1079"/>
                  </a:lnTo>
                  <a:lnTo>
                    <a:pt x="507" y="1082"/>
                  </a:lnTo>
                  <a:lnTo>
                    <a:pt x="505" y="1084"/>
                  </a:lnTo>
                  <a:lnTo>
                    <a:pt x="502" y="1081"/>
                  </a:lnTo>
                  <a:lnTo>
                    <a:pt x="503" y="1076"/>
                  </a:lnTo>
                  <a:lnTo>
                    <a:pt x="505" y="1073"/>
                  </a:lnTo>
                  <a:lnTo>
                    <a:pt x="516" y="1074"/>
                  </a:lnTo>
                  <a:lnTo>
                    <a:pt x="517" y="1075"/>
                  </a:lnTo>
                  <a:lnTo>
                    <a:pt x="517" y="1075"/>
                  </a:lnTo>
                  <a:lnTo>
                    <a:pt x="516" y="1076"/>
                  </a:lnTo>
                  <a:lnTo>
                    <a:pt x="515" y="1077"/>
                  </a:lnTo>
                  <a:close/>
                  <a:moveTo>
                    <a:pt x="1091" y="1063"/>
                  </a:moveTo>
                  <a:lnTo>
                    <a:pt x="1094" y="1070"/>
                  </a:lnTo>
                  <a:lnTo>
                    <a:pt x="1095" y="1075"/>
                  </a:lnTo>
                  <a:lnTo>
                    <a:pt x="1097" y="1081"/>
                  </a:lnTo>
                  <a:lnTo>
                    <a:pt x="1100" y="1093"/>
                  </a:lnTo>
                  <a:lnTo>
                    <a:pt x="1102" y="1098"/>
                  </a:lnTo>
                  <a:lnTo>
                    <a:pt x="1102" y="1101"/>
                  </a:lnTo>
                  <a:lnTo>
                    <a:pt x="1102" y="1107"/>
                  </a:lnTo>
                  <a:lnTo>
                    <a:pt x="1102" y="1108"/>
                  </a:lnTo>
                  <a:lnTo>
                    <a:pt x="1101" y="1110"/>
                  </a:lnTo>
                  <a:lnTo>
                    <a:pt x="1101" y="1111"/>
                  </a:lnTo>
                  <a:lnTo>
                    <a:pt x="1102" y="1116"/>
                  </a:lnTo>
                  <a:lnTo>
                    <a:pt x="1102" y="1124"/>
                  </a:lnTo>
                  <a:lnTo>
                    <a:pt x="1101" y="1129"/>
                  </a:lnTo>
                  <a:lnTo>
                    <a:pt x="1100" y="1129"/>
                  </a:lnTo>
                  <a:lnTo>
                    <a:pt x="1098" y="1128"/>
                  </a:lnTo>
                  <a:lnTo>
                    <a:pt x="1096" y="1126"/>
                  </a:lnTo>
                  <a:lnTo>
                    <a:pt x="1095" y="1123"/>
                  </a:lnTo>
                  <a:lnTo>
                    <a:pt x="1092" y="1115"/>
                  </a:lnTo>
                  <a:lnTo>
                    <a:pt x="1090" y="1112"/>
                  </a:lnTo>
                  <a:lnTo>
                    <a:pt x="1090" y="1109"/>
                  </a:lnTo>
                  <a:lnTo>
                    <a:pt x="1091" y="1107"/>
                  </a:lnTo>
                  <a:lnTo>
                    <a:pt x="1092" y="1106"/>
                  </a:lnTo>
                  <a:lnTo>
                    <a:pt x="1094" y="1103"/>
                  </a:lnTo>
                  <a:lnTo>
                    <a:pt x="1094" y="1102"/>
                  </a:lnTo>
                  <a:lnTo>
                    <a:pt x="1092" y="1103"/>
                  </a:lnTo>
                  <a:lnTo>
                    <a:pt x="1089" y="1103"/>
                  </a:lnTo>
                  <a:lnTo>
                    <a:pt x="1087" y="1101"/>
                  </a:lnTo>
                  <a:lnTo>
                    <a:pt x="1085" y="1100"/>
                  </a:lnTo>
                  <a:lnTo>
                    <a:pt x="1085" y="1096"/>
                  </a:lnTo>
                  <a:lnTo>
                    <a:pt x="1084" y="1094"/>
                  </a:lnTo>
                  <a:lnTo>
                    <a:pt x="1081" y="1096"/>
                  </a:lnTo>
                  <a:lnTo>
                    <a:pt x="1079" y="1094"/>
                  </a:lnTo>
                  <a:lnTo>
                    <a:pt x="1079" y="1092"/>
                  </a:lnTo>
                  <a:lnTo>
                    <a:pt x="1079" y="1090"/>
                  </a:lnTo>
                  <a:lnTo>
                    <a:pt x="1079" y="1087"/>
                  </a:lnTo>
                  <a:lnTo>
                    <a:pt x="1084" y="1082"/>
                  </a:lnTo>
                  <a:lnTo>
                    <a:pt x="1083" y="1081"/>
                  </a:lnTo>
                  <a:lnTo>
                    <a:pt x="1081" y="1081"/>
                  </a:lnTo>
                  <a:lnTo>
                    <a:pt x="1079" y="1079"/>
                  </a:lnTo>
                  <a:lnTo>
                    <a:pt x="1078" y="1073"/>
                  </a:lnTo>
                  <a:lnTo>
                    <a:pt x="1075" y="1069"/>
                  </a:lnTo>
                  <a:lnTo>
                    <a:pt x="1074" y="1069"/>
                  </a:lnTo>
                  <a:lnTo>
                    <a:pt x="1070" y="1080"/>
                  </a:lnTo>
                  <a:lnTo>
                    <a:pt x="1068" y="1082"/>
                  </a:lnTo>
                  <a:lnTo>
                    <a:pt x="1063" y="1083"/>
                  </a:lnTo>
                  <a:lnTo>
                    <a:pt x="1065" y="1080"/>
                  </a:lnTo>
                  <a:lnTo>
                    <a:pt x="1066" y="1078"/>
                  </a:lnTo>
                  <a:lnTo>
                    <a:pt x="1063" y="1070"/>
                  </a:lnTo>
                  <a:lnTo>
                    <a:pt x="1063" y="1068"/>
                  </a:lnTo>
                  <a:lnTo>
                    <a:pt x="1065" y="1065"/>
                  </a:lnTo>
                  <a:lnTo>
                    <a:pt x="1068" y="1064"/>
                  </a:lnTo>
                  <a:lnTo>
                    <a:pt x="1070" y="1063"/>
                  </a:lnTo>
                  <a:lnTo>
                    <a:pt x="1072" y="1061"/>
                  </a:lnTo>
                  <a:lnTo>
                    <a:pt x="1072" y="1059"/>
                  </a:lnTo>
                  <a:lnTo>
                    <a:pt x="1074" y="1053"/>
                  </a:lnTo>
                  <a:lnTo>
                    <a:pt x="1076" y="1052"/>
                  </a:lnTo>
                  <a:lnTo>
                    <a:pt x="1079" y="1052"/>
                  </a:lnTo>
                  <a:lnTo>
                    <a:pt x="1086" y="1058"/>
                  </a:lnTo>
                  <a:lnTo>
                    <a:pt x="1088" y="1059"/>
                  </a:lnTo>
                  <a:lnTo>
                    <a:pt x="1091" y="1063"/>
                  </a:lnTo>
                  <a:close/>
                  <a:moveTo>
                    <a:pt x="506" y="1033"/>
                  </a:moveTo>
                  <a:lnTo>
                    <a:pt x="506" y="1035"/>
                  </a:lnTo>
                  <a:lnTo>
                    <a:pt x="505" y="1034"/>
                  </a:lnTo>
                  <a:lnTo>
                    <a:pt x="504" y="1033"/>
                  </a:lnTo>
                  <a:lnTo>
                    <a:pt x="500" y="1030"/>
                  </a:lnTo>
                  <a:lnTo>
                    <a:pt x="498" y="1028"/>
                  </a:lnTo>
                  <a:lnTo>
                    <a:pt x="498" y="1027"/>
                  </a:lnTo>
                  <a:lnTo>
                    <a:pt x="499" y="1027"/>
                  </a:lnTo>
                  <a:lnTo>
                    <a:pt x="504" y="1028"/>
                  </a:lnTo>
                  <a:lnTo>
                    <a:pt x="505" y="1031"/>
                  </a:lnTo>
                  <a:lnTo>
                    <a:pt x="506" y="1033"/>
                  </a:lnTo>
                  <a:close/>
                  <a:moveTo>
                    <a:pt x="517" y="1035"/>
                  </a:moveTo>
                  <a:lnTo>
                    <a:pt x="518" y="1038"/>
                  </a:lnTo>
                  <a:lnTo>
                    <a:pt x="519" y="1038"/>
                  </a:lnTo>
                  <a:lnTo>
                    <a:pt x="524" y="1034"/>
                  </a:lnTo>
                  <a:lnTo>
                    <a:pt x="527" y="1034"/>
                  </a:lnTo>
                  <a:lnTo>
                    <a:pt x="530" y="1033"/>
                  </a:lnTo>
                  <a:lnTo>
                    <a:pt x="533" y="1035"/>
                  </a:lnTo>
                  <a:lnTo>
                    <a:pt x="533" y="1036"/>
                  </a:lnTo>
                  <a:lnTo>
                    <a:pt x="533" y="1038"/>
                  </a:lnTo>
                  <a:lnTo>
                    <a:pt x="531" y="1040"/>
                  </a:lnTo>
                  <a:lnTo>
                    <a:pt x="531" y="1042"/>
                  </a:lnTo>
                  <a:lnTo>
                    <a:pt x="533" y="1045"/>
                  </a:lnTo>
                  <a:lnTo>
                    <a:pt x="539" y="1047"/>
                  </a:lnTo>
                  <a:lnTo>
                    <a:pt x="539" y="1048"/>
                  </a:lnTo>
                  <a:lnTo>
                    <a:pt x="539" y="1050"/>
                  </a:lnTo>
                  <a:lnTo>
                    <a:pt x="536" y="1055"/>
                  </a:lnTo>
                  <a:lnTo>
                    <a:pt x="534" y="1056"/>
                  </a:lnTo>
                  <a:lnTo>
                    <a:pt x="533" y="1057"/>
                  </a:lnTo>
                  <a:lnTo>
                    <a:pt x="526" y="1056"/>
                  </a:lnTo>
                  <a:lnTo>
                    <a:pt x="520" y="1054"/>
                  </a:lnTo>
                  <a:lnTo>
                    <a:pt x="517" y="1054"/>
                  </a:lnTo>
                  <a:lnTo>
                    <a:pt x="516" y="1055"/>
                  </a:lnTo>
                  <a:lnTo>
                    <a:pt x="515" y="1056"/>
                  </a:lnTo>
                  <a:lnTo>
                    <a:pt x="516" y="1056"/>
                  </a:lnTo>
                  <a:lnTo>
                    <a:pt x="521" y="1057"/>
                  </a:lnTo>
                  <a:lnTo>
                    <a:pt x="523" y="1059"/>
                  </a:lnTo>
                  <a:lnTo>
                    <a:pt x="524" y="1061"/>
                  </a:lnTo>
                  <a:lnTo>
                    <a:pt x="525" y="1064"/>
                  </a:lnTo>
                  <a:lnTo>
                    <a:pt x="523" y="1064"/>
                  </a:lnTo>
                  <a:lnTo>
                    <a:pt x="521" y="1065"/>
                  </a:lnTo>
                  <a:lnTo>
                    <a:pt x="518" y="1065"/>
                  </a:lnTo>
                  <a:lnTo>
                    <a:pt x="515" y="1068"/>
                  </a:lnTo>
                  <a:lnTo>
                    <a:pt x="512" y="1070"/>
                  </a:lnTo>
                  <a:lnTo>
                    <a:pt x="506" y="1070"/>
                  </a:lnTo>
                  <a:lnTo>
                    <a:pt x="500" y="1074"/>
                  </a:lnTo>
                  <a:lnTo>
                    <a:pt x="499" y="1076"/>
                  </a:lnTo>
                  <a:lnTo>
                    <a:pt x="497" y="1078"/>
                  </a:lnTo>
                  <a:lnTo>
                    <a:pt x="495" y="1079"/>
                  </a:lnTo>
                  <a:lnTo>
                    <a:pt x="491" y="1081"/>
                  </a:lnTo>
                  <a:lnTo>
                    <a:pt x="494" y="1082"/>
                  </a:lnTo>
                  <a:lnTo>
                    <a:pt x="494" y="1083"/>
                  </a:lnTo>
                  <a:lnTo>
                    <a:pt x="494" y="1085"/>
                  </a:lnTo>
                  <a:lnTo>
                    <a:pt x="494" y="1086"/>
                  </a:lnTo>
                  <a:lnTo>
                    <a:pt x="490" y="1092"/>
                  </a:lnTo>
                  <a:lnTo>
                    <a:pt x="483" y="1097"/>
                  </a:lnTo>
                  <a:lnTo>
                    <a:pt x="481" y="1097"/>
                  </a:lnTo>
                  <a:lnTo>
                    <a:pt x="481" y="1096"/>
                  </a:lnTo>
                  <a:lnTo>
                    <a:pt x="480" y="1095"/>
                  </a:lnTo>
                  <a:lnTo>
                    <a:pt x="480" y="1094"/>
                  </a:lnTo>
                  <a:lnTo>
                    <a:pt x="489" y="1085"/>
                  </a:lnTo>
                  <a:lnTo>
                    <a:pt x="489" y="1084"/>
                  </a:lnTo>
                  <a:lnTo>
                    <a:pt x="486" y="1083"/>
                  </a:lnTo>
                  <a:lnTo>
                    <a:pt x="483" y="1081"/>
                  </a:lnTo>
                  <a:lnTo>
                    <a:pt x="480" y="1083"/>
                  </a:lnTo>
                  <a:lnTo>
                    <a:pt x="479" y="1083"/>
                  </a:lnTo>
                  <a:lnTo>
                    <a:pt x="480" y="1080"/>
                  </a:lnTo>
                  <a:lnTo>
                    <a:pt x="481" y="1077"/>
                  </a:lnTo>
                  <a:lnTo>
                    <a:pt x="481" y="1077"/>
                  </a:lnTo>
                  <a:lnTo>
                    <a:pt x="480" y="1076"/>
                  </a:lnTo>
                  <a:lnTo>
                    <a:pt x="478" y="1075"/>
                  </a:lnTo>
                  <a:lnTo>
                    <a:pt x="475" y="1075"/>
                  </a:lnTo>
                  <a:lnTo>
                    <a:pt x="472" y="1076"/>
                  </a:lnTo>
                  <a:lnTo>
                    <a:pt x="470" y="1077"/>
                  </a:lnTo>
                  <a:lnTo>
                    <a:pt x="470" y="1079"/>
                  </a:lnTo>
                  <a:lnTo>
                    <a:pt x="474" y="1078"/>
                  </a:lnTo>
                  <a:lnTo>
                    <a:pt x="475" y="1079"/>
                  </a:lnTo>
                  <a:lnTo>
                    <a:pt x="476" y="1080"/>
                  </a:lnTo>
                  <a:lnTo>
                    <a:pt x="476" y="1081"/>
                  </a:lnTo>
                  <a:lnTo>
                    <a:pt x="476" y="1083"/>
                  </a:lnTo>
                  <a:lnTo>
                    <a:pt x="476" y="1086"/>
                  </a:lnTo>
                  <a:lnTo>
                    <a:pt x="474" y="1089"/>
                  </a:lnTo>
                  <a:lnTo>
                    <a:pt x="471" y="1088"/>
                  </a:lnTo>
                  <a:lnTo>
                    <a:pt x="467" y="1081"/>
                  </a:lnTo>
                  <a:lnTo>
                    <a:pt x="464" y="1072"/>
                  </a:lnTo>
                  <a:lnTo>
                    <a:pt x="460" y="1064"/>
                  </a:lnTo>
                  <a:lnTo>
                    <a:pt x="459" y="1062"/>
                  </a:lnTo>
                  <a:lnTo>
                    <a:pt x="460" y="1058"/>
                  </a:lnTo>
                  <a:lnTo>
                    <a:pt x="465" y="1051"/>
                  </a:lnTo>
                  <a:lnTo>
                    <a:pt x="470" y="1049"/>
                  </a:lnTo>
                  <a:lnTo>
                    <a:pt x="473" y="1046"/>
                  </a:lnTo>
                  <a:lnTo>
                    <a:pt x="476" y="1045"/>
                  </a:lnTo>
                  <a:lnTo>
                    <a:pt x="479" y="1045"/>
                  </a:lnTo>
                  <a:lnTo>
                    <a:pt x="481" y="1047"/>
                  </a:lnTo>
                  <a:lnTo>
                    <a:pt x="483" y="1049"/>
                  </a:lnTo>
                  <a:lnTo>
                    <a:pt x="482" y="1050"/>
                  </a:lnTo>
                  <a:lnTo>
                    <a:pt x="482" y="1051"/>
                  </a:lnTo>
                  <a:lnTo>
                    <a:pt x="484" y="1053"/>
                  </a:lnTo>
                  <a:lnTo>
                    <a:pt x="486" y="1058"/>
                  </a:lnTo>
                  <a:lnTo>
                    <a:pt x="489" y="1063"/>
                  </a:lnTo>
                  <a:lnTo>
                    <a:pt x="490" y="1064"/>
                  </a:lnTo>
                  <a:lnTo>
                    <a:pt x="492" y="1066"/>
                  </a:lnTo>
                  <a:lnTo>
                    <a:pt x="490" y="1062"/>
                  </a:lnTo>
                  <a:lnTo>
                    <a:pt x="489" y="1058"/>
                  </a:lnTo>
                  <a:lnTo>
                    <a:pt x="488" y="1048"/>
                  </a:lnTo>
                  <a:lnTo>
                    <a:pt x="487" y="1046"/>
                  </a:lnTo>
                  <a:lnTo>
                    <a:pt x="489" y="1045"/>
                  </a:lnTo>
                  <a:lnTo>
                    <a:pt x="492" y="1046"/>
                  </a:lnTo>
                  <a:lnTo>
                    <a:pt x="492" y="1045"/>
                  </a:lnTo>
                  <a:lnTo>
                    <a:pt x="489" y="1042"/>
                  </a:lnTo>
                  <a:lnTo>
                    <a:pt x="486" y="1039"/>
                  </a:lnTo>
                  <a:lnTo>
                    <a:pt x="485" y="1037"/>
                  </a:lnTo>
                  <a:lnTo>
                    <a:pt x="486" y="1035"/>
                  </a:lnTo>
                  <a:lnTo>
                    <a:pt x="487" y="1033"/>
                  </a:lnTo>
                  <a:lnTo>
                    <a:pt x="489" y="1032"/>
                  </a:lnTo>
                  <a:lnTo>
                    <a:pt x="490" y="1031"/>
                  </a:lnTo>
                  <a:lnTo>
                    <a:pt x="492" y="1032"/>
                  </a:lnTo>
                  <a:lnTo>
                    <a:pt x="493" y="1033"/>
                  </a:lnTo>
                  <a:lnTo>
                    <a:pt x="496" y="1039"/>
                  </a:lnTo>
                  <a:lnTo>
                    <a:pt x="497" y="1040"/>
                  </a:lnTo>
                  <a:lnTo>
                    <a:pt x="499" y="1040"/>
                  </a:lnTo>
                  <a:lnTo>
                    <a:pt x="500" y="1039"/>
                  </a:lnTo>
                  <a:lnTo>
                    <a:pt x="501" y="1038"/>
                  </a:lnTo>
                  <a:lnTo>
                    <a:pt x="502" y="1036"/>
                  </a:lnTo>
                  <a:lnTo>
                    <a:pt x="503" y="1036"/>
                  </a:lnTo>
                  <a:lnTo>
                    <a:pt x="506" y="1037"/>
                  </a:lnTo>
                  <a:lnTo>
                    <a:pt x="508" y="1037"/>
                  </a:lnTo>
                  <a:lnTo>
                    <a:pt x="508" y="1035"/>
                  </a:lnTo>
                  <a:lnTo>
                    <a:pt x="508" y="1033"/>
                  </a:lnTo>
                  <a:lnTo>
                    <a:pt x="509" y="1032"/>
                  </a:lnTo>
                  <a:lnTo>
                    <a:pt x="509" y="1029"/>
                  </a:lnTo>
                  <a:lnTo>
                    <a:pt x="507" y="1027"/>
                  </a:lnTo>
                  <a:lnTo>
                    <a:pt x="510" y="1026"/>
                  </a:lnTo>
                  <a:lnTo>
                    <a:pt x="516" y="1028"/>
                  </a:lnTo>
                  <a:lnTo>
                    <a:pt x="519" y="1031"/>
                  </a:lnTo>
                  <a:lnTo>
                    <a:pt x="517" y="1035"/>
                  </a:lnTo>
                  <a:close/>
                  <a:moveTo>
                    <a:pt x="1067" y="1010"/>
                  </a:moveTo>
                  <a:lnTo>
                    <a:pt x="1071" y="1016"/>
                  </a:lnTo>
                  <a:lnTo>
                    <a:pt x="1071" y="1017"/>
                  </a:lnTo>
                  <a:lnTo>
                    <a:pt x="1070" y="1021"/>
                  </a:lnTo>
                  <a:lnTo>
                    <a:pt x="1068" y="1022"/>
                  </a:lnTo>
                  <a:lnTo>
                    <a:pt x="1068" y="1023"/>
                  </a:lnTo>
                  <a:lnTo>
                    <a:pt x="1070" y="1025"/>
                  </a:lnTo>
                  <a:lnTo>
                    <a:pt x="1072" y="1024"/>
                  </a:lnTo>
                  <a:lnTo>
                    <a:pt x="1077" y="1018"/>
                  </a:lnTo>
                  <a:lnTo>
                    <a:pt x="1078" y="1017"/>
                  </a:lnTo>
                  <a:lnTo>
                    <a:pt x="1079" y="1017"/>
                  </a:lnTo>
                  <a:lnTo>
                    <a:pt x="1084" y="1018"/>
                  </a:lnTo>
                  <a:lnTo>
                    <a:pt x="1090" y="1022"/>
                  </a:lnTo>
                  <a:lnTo>
                    <a:pt x="1091" y="1023"/>
                  </a:lnTo>
                  <a:lnTo>
                    <a:pt x="1092" y="1027"/>
                  </a:lnTo>
                  <a:lnTo>
                    <a:pt x="1091" y="1036"/>
                  </a:lnTo>
                  <a:lnTo>
                    <a:pt x="1087" y="1037"/>
                  </a:lnTo>
                  <a:lnTo>
                    <a:pt x="1084" y="1037"/>
                  </a:lnTo>
                  <a:lnTo>
                    <a:pt x="1083" y="1036"/>
                  </a:lnTo>
                  <a:lnTo>
                    <a:pt x="1079" y="1038"/>
                  </a:lnTo>
                  <a:lnTo>
                    <a:pt x="1082" y="1040"/>
                  </a:lnTo>
                  <a:lnTo>
                    <a:pt x="1090" y="1041"/>
                  </a:lnTo>
                  <a:lnTo>
                    <a:pt x="1093" y="1045"/>
                  </a:lnTo>
                  <a:lnTo>
                    <a:pt x="1094" y="1049"/>
                  </a:lnTo>
                  <a:lnTo>
                    <a:pt x="1092" y="1055"/>
                  </a:lnTo>
                  <a:lnTo>
                    <a:pt x="1087" y="1053"/>
                  </a:lnTo>
                  <a:lnTo>
                    <a:pt x="1083" y="1050"/>
                  </a:lnTo>
                  <a:lnTo>
                    <a:pt x="1074" y="1045"/>
                  </a:lnTo>
                  <a:lnTo>
                    <a:pt x="1072" y="1044"/>
                  </a:lnTo>
                  <a:lnTo>
                    <a:pt x="1070" y="1045"/>
                  </a:lnTo>
                  <a:lnTo>
                    <a:pt x="1070" y="1048"/>
                  </a:lnTo>
                  <a:lnTo>
                    <a:pt x="1070" y="1055"/>
                  </a:lnTo>
                  <a:lnTo>
                    <a:pt x="1068" y="1059"/>
                  </a:lnTo>
                  <a:lnTo>
                    <a:pt x="1061" y="1058"/>
                  </a:lnTo>
                  <a:lnTo>
                    <a:pt x="1058" y="1052"/>
                  </a:lnTo>
                  <a:lnTo>
                    <a:pt x="1056" y="1044"/>
                  </a:lnTo>
                  <a:lnTo>
                    <a:pt x="1046" y="1034"/>
                  </a:lnTo>
                  <a:lnTo>
                    <a:pt x="1043" y="1032"/>
                  </a:lnTo>
                  <a:lnTo>
                    <a:pt x="1040" y="1026"/>
                  </a:lnTo>
                  <a:lnTo>
                    <a:pt x="1041" y="1022"/>
                  </a:lnTo>
                  <a:lnTo>
                    <a:pt x="1042" y="1018"/>
                  </a:lnTo>
                  <a:lnTo>
                    <a:pt x="1043" y="1018"/>
                  </a:lnTo>
                  <a:lnTo>
                    <a:pt x="1046" y="1016"/>
                  </a:lnTo>
                  <a:lnTo>
                    <a:pt x="1048" y="1011"/>
                  </a:lnTo>
                  <a:lnTo>
                    <a:pt x="1050" y="1015"/>
                  </a:lnTo>
                  <a:lnTo>
                    <a:pt x="1053" y="1018"/>
                  </a:lnTo>
                  <a:lnTo>
                    <a:pt x="1053" y="1015"/>
                  </a:lnTo>
                  <a:lnTo>
                    <a:pt x="1055" y="1012"/>
                  </a:lnTo>
                  <a:lnTo>
                    <a:pt x="1058" y="1012"/>
                  </a:lnTo>
                  <a:lnTo>
                    <a:pt x="1059" y="1012"/>
                  </a:lnTo>
                  <a:lnTo>
                    <a:pt x="1062" y="1009"/>
                  </a:lnTo>
                  <a:lnTo>
                    <a:pt x="1065" y="1008"/>
                  </a:lnTo>
                  <a:lnTo>
                    <a:pt x="1067" y="1010"/>
                  </a:lnTo>
                  <a:close/>
                  <a:moveTo>
                    <a:pt x="1112" y="1011"/>
                  </a:moveTo>
                  <a:lnTo>
                    <a:pt x="1112" y="1012"/>
                  </a:lnTo>
                  <a:lnTo>
                    <a:pt x="1107" y="1012"/>
                  </a:lnTo>
                  <a:lnTo>
                    <a:pt x="1103" y="1010"/>
                  </a:lnTo>
                  <a:lnTo>
                    <a:pt x="1101" y="1007"/>
                  </a:lnTo>
                  <a:lnTo>
                    <a:pt x="1101" y="1006"/>
                  </a:lnTo>
                  <a:lnTo>
                    <a:pt x="1105" y="1005"/>
                  </a:lnTo>
                  <a:lnTo>
                    <a:pt x="1109" y="1007"/>
                  </a:lnTo>
                  <a:lnTo>
                    <a:pt x="1112" y="1011"/>
                  </a:lnTo>
                  <a:close/>
                  <a:moveTo>
                    <a:pt x="1100" y="1015"/>
                  </a:moveTo>
                  <a:lnTo>
                    <a:pt x="1108" y="1016"/>
                  </a:lnTo>
                  <a:lnTo>
                    <a:pt x="1114" y="1016"/>
                  </a:lnTo>
                  <a:lnTo>
                    <a:pt x="1120" y="1025"/>
                  </a:lnTo>
                  <a:lnTo>
                    <a:pt x="1123" y="1032"/>
                  </a:lnTo>
                  <a:lnTo>
                    <a:pt x="1125" y="1037"/>
                  </a:lnTo>
                  <a:lnTo>
                    <a:pt x="1126" y="1042"/>
                  </a:lnTo>
                  <a:lnTo>
                    <a:pt x="1128" y="1047"/>
                  </a:lnTo>
                  <a:lnTo>
                    <a:pt x="1127" y="1047"/>
                  </a:lnTo>
                  <a:lnTo>
                    <a:pt x="1124" y="1044"/>
                  </a:lnTo>
                  <a:lnTo>
                    <a:pt x="1122" y="1038"/>
                  </a:lnTo>
                  <a:lnTo>
                    <a:pt x="1121" y="1035"/>
                  </a:lnTo>
                  <a:lnTo>
                    <a:pt x="1120" y="1034"/>
                  </a:lnTo>
                  <a:lnTo>
                    <a:pt x="1119" y="1032"/>
                  </a:lnTo>
                  <a:lnTo>
                    <a:pt x="1116" y="1025"/>
                  </a:lnTo>
                  <a:lnTo>
                    <a:pt x="1116" y="1024"/>
                  </a:lnTo>
                  <a:lnTo>
                    <a:pt x="1115" y="1022"/>
                  </a:lnTo>
                  <a:lnTo>
                    <a:pt x="1114" y="1022"/>
                  </a:lnTo>
                  <a:lnTo>
                    <a:pt x="1113" y="1022"/>
                  </a:lnTo>
                  <a:lnTo>
                    <a:pt x="1112" y="1022"/>
                  </a:lnTo>
                  <a:lnTo>
                    <a:pt x="1113" y="1027"/>
                  </a:lnTo>
                  <a:lnTo>
                    <a:pt x="1113" y="1031"/>
                  </a:lnTo>
                  <a:lnTo>
                    <a:pt x="1119" y="1042"/>
                  </a:lnTo>
                  <a:lnTo>
                    <a:pt x="1123" y="1047"/>
                  </a:lnTo>
                  <a:lnTo>
                    <a:pt x="1124" y="1050"/>
                  </a:lnTo>
                  <a:lnTo>
                    <a:pt x="1124" y="1055"/>
                  </a:lnTo>
                  <a:lnTo>
                    <a:pt x="1123" y="1057"/>
                  </a:lnTo>
                  <a:lnTo>
                    <a:pt x="1125" y="1062"/>
                  </a:lnTo>
                  <a:lnTo>
                    <a:pt x="1125" y="1063"/>
                  </a:lnTo>
                  <a:lnTo>
                    <a:pt x="1124" y="1064"/>
                  </a:lnTo>
                  <a:lnTo>
                    <a:pt x="1119" y="1066"/>
                  </a:lnTo>
                  <a:lnTo>
                    <a:pt x="1114" y="1075"/>
                  </a:lnTo>
                  <a:lnTo>
                    <a:pt x="1108" y="1080"/>
                  </a:lnTo>
                  <a:lnTo>
                    <a:pt x="1105" y="1081"/>
                  </a:lnTo>
                  <a:lnTo>
                    <a:pt x="1104" y="1080"/>
                  </a:lnTo>
                  <a:lnTo>
                    <a:pt x="1103" y="1079"/>
                  </a:lnTo>
                  <a:lnTo>
                    <a:pt x="1102" y="1076"/>
                  </a:lnTo>
                  <a:lnTo>
                    <a:pt x="1102" y="1072"/>
                  </a:lnTo>
                  <a:lnTo>
                    <a:pt x="1103" y="1070"/>
                  </a:lnTo>
                  <a:lnTo>
                    <a:pt x="1106" y="1059"/>
                  </a:lnTo>
                  <a:lnTo>
                    <a:pt x="1106" y="1055"/>
                  </a:lnTo>
                  <a:lnTo>
                    <a:pt x="1103" y="1050"/>
                  </a:lnTo>
                  <a:lnTo>
                    <a:pt x="1101" y="1046"/>
                  </a:lnTo>
                  <a:lnTo>
                    <a:pt x="1100" y="1040"/>
                  </a:lnTo>
                  <a:lnTo>
                    <a:pt x="1098" y="1025"/>
                  </a:lnTo>
                  <a:lnTo>
                    <a:pt x="1097" y="1020"/>
                  </a:lnTo>
                  <a:lnTo>
                    <a:pt x="1095" y="1016"/>
                  </a:lnTo>
                  <a:lnTo>
                    <a:pt x="1094" y="1012"/>
                  </a:lnTo>
                  <a:lnTo>
                    <a:pt x="1093" y="1009"/>
                  </a:lnTo>
                  <a:lnTo>
                    <a:pt x="1092" y="1005"/>
                  </a:lnTo>
                  <a:lnTo>
                    <a:pt x="1092" y="1003"/>
                  </a:lnTo>
                  <a:lnTo>
                    <a:pt x="1095" y="1005"/>
                  </a:lnTo>
                  <a:lnTo>
                    <a:pt x="1098" y="1011"/>
                  </a:lnTo>
                  <a:lnTo>
                    <a:pt x="1100" y="1015"/>
                  </a:lnTo>
                  <a:close/>
                  <a:moveTo>
                    <a:pt x="533" y="1003"/>
                  </a:moveTo>
                  <a:lnTo>
                    <a:pt x="534" y="1003"/>
                  </a:lnTo>
                  <a:lnTo>
                    <a:pt x="535" y="1000"/>
                  </a:lnTo>
                  <a:lnTo>
                    <a:pt x="536" y="1000"/>
                  </a:lnTo>
                  <a:lnTo>
                    <a:pt x="540" y="1003"/>
                  </a:lnTo>
                  <a:lnTo>
                    <a:pt x="543" y="1002"/>
                  </a:lnTo>
                  <a:lnTo>
                    <a:pt x="544" y="1006"/>
                  </a:lnTo>
                  <a:lnTo>
                    <a:pt x="545" y="1006"/>
                  </a:lnTo>
                  <a:lnTo>
                    <a:pt x="546" y="1006"/>
                  </a:lnTo>
                  <a:lnTo>
                    <a:pt x="547" y="1006"/>
                  </a:lnTo>
                  <a:lnTo>
                    <a:pt x="547" y="1009"/>
                  </a:lnTo>
                  <a:lnTo>
                    <a:pt x="544" y="1014"/>
                  </a:lnTo>
                  <a:lnTo>
                    <a:pt x="543" y="1015"/>
                  </a:lnTo>
                  <a:lnTo>
                    <a:pt x="541" y="1014"/>
                  </a:lnTo>
                  <a:lnTo>
                    <a:pt x="540" y="1013"/>
                  </a:lnTo>
                  <a:lnTo>
                    <a:pt x="539" y="1011"/>
                  </a:lnTo>
                  <a:lnTo>
                    <a:pt x="538" y="1009"/>
                  </a:lnTo>
                  <a:lnTo>
                    <a:pt x="538" y="1009"/>
                  </a:lnTo>
                  <a:lnTo>
                    <a:pt x="536" y="1012"/>
                  </a:lnTo>
                  <a:lnTo>
                    <a:pt x="536" y="1013"/>
                  </a:lnTo>
                  <a:lnTo>
                    <a:pt x="536" y="1015"/>
                  </a:lnTo>
                  <a:lnTo>
                    <a:pt x="536" y="1016"/>
                  </a:lnTo>
                  <a:lnTo>
                    <a:pt x="534" y="1017"/>
                  </a:lnTo>
                  <a:lnTo>
                    <a:pt x="532" y="1017"/>
                  </a:lnTo>
                  <a:lnTo>
                    <a:pt x="529" y="1018"/>
                  </a:lnTo>
                  <a:lnTo>
                    <a:pt x="528" y="1017"/>
                  </a:lnTo>
                  <a:lnTo>
                    <a:pt x="528" y="1014"/>
                  </a:lnTo>
                  <a:lnTo>
                    <a:pt x="527" y="1015"/>
                  </a:lnTo>
                  <a:lnTo>
                    <a:pt x="526" y="1018"/>
                  </a:lnTo>
                  <a:lnTo>
                    <a:pt x="524" y="1020"/>
                  </a:lnTo>
                  <a:lnTo>
                    <a:pt x="522" y="1023"/>
                  </a:lnTo>
                  <a:lnTo>
                    <a:pt x="521" y="1023"/>
                  </a:lnTo>
                  <a:lnTo>
                    <a:pt x="519" y="1023"/>
                  </a:lnTo>
                  <a:lnTo>
                    <a:pt x="517" y="1025"/>
                  </a:lnTo>
                  <a:lnTo>
                    <a:pt x="515" y="1025"/>
                  </a:lnTo>
                  <a:lnTo>
                    <a:pt x="505" y="1020"/>
                  </a:lnTo>
                  <a:lnTo>
                    <a:pt x="502" y="1019"/>
                  </a:lnTo>
                  <a:lnTo>
                    <a:pt x="511" y="1010"/>
                  </a:lnTo>
                  <a:lnTo>
                    <a:pt x="515" y="1006"/>
                  </a:lnTo>
                  <a:lnTo>
                    <a:pt x="517" y="1007"/>
                  </a:lnTo>
                  <a:lnTo>
                    <a:pt x="521" y="1007"/>
                  </a:lnTo>
                  <a:lnTo>
                    <a:pt x="522" y="1007"/>
                  </a:lnTo>
                  <a:lnTo>
                    <a:pt x="522" y="1003"/>
                  </a:lnTo>
                  <a:lnTo>
                    <a:pt x="519" y="1000"/>
                  </a:lnTo>
                  <a:lnTo>
                    <a:pt x="519" y="999"/>
                  </a:lnTo>
                  <a:lnTo>
                    <a:pt x="525" y="997"/>
                  </a:lnTo>
                  <a:lnTo>
                    <a:pt x="527" y="997"/>
                  </a:lnTo>
                  <a:lnTo>
                    <a:pt x="529" y="998"/>
                  </a:lnTo>
                  <a:lnTo>
                    <a:pt x="531" y="1000"/>
                  </a:lnTo>
                  <a:lnTo>
                    <a:pt x="533" y="1003"/>
                  </a:lnTo>
                  <a:close/>
                  <a:moveTo>
                    <a:pt x="531" y="995"/>
                  </a:moveTo>
                  <a:lnTo>
                    <a:pt x="530" y="995"/>
                  </a:lnTo>
                  <a:lnTo>
                    <a:pt x="527" y="993"/>
                  </a:lnTo>
                  <a:lnTo>
                    <a:pt x="526" y="992"/>
                  </a:lnTo>
                  <a:lnTo>
                    <a:pt x="527" y="990"/>
                  </a:lnTo>
                  <a:lnTo>
                    <a:pt x="532" y="987"/>
                  </a:lnTo>
                  <a:lnTo>
                    <a:pt x="533" y="987"/>
                  </a:lnTo>
                  <a:lnTo>
                    <a:pt x="534" y="987"/>
                  </a:lnTo>
                  <a:lnTo>
                    <a:pt x="535" y="989"/>
                  </a:lnTo>
                  <a:lnTo>
                    <a:pt x="534" y="990"/>
                  </a:lnTo>
                  <a:lnTo>
                    <a:pt x="534" y="992"/>
                  </a:lnTo>
                  <a:lnTo>
                    <a:pt x="531" y="995"/>
                  </a:lnTo>
                  <a:close/>
                  <a:moveTo>
                    <a:pt x="261" y="989"/>
                  </a:moveTo>
                  <a:lnTo>
                    <a:pt x="259" y="990"/>
                  </a:lnTo>
                  <a:lnTo>
                    <a:pt x="256" y="990"/>
                  </a:lnTo>
                  <a:lnTo>
                    <a:pt x="254" y="984"/>
                  </a:lnTo>
                  <a:lnTo>
                    <a:pt x="256" y="984"/>
                  </a:lnTo>
                  <a:lnTo>
                    <a:pt x="259" y="979"/>
                  </a:lnTo>
                  <a:lnTo>
                    <a:pt x="266" y="976"/>
                  </a:lnTo>
                  <a:lnTo>
                    <a:pt x="268" y="976"/>
                  </a:lnTo>
                  <a:lnTo>
                    <a:pt x="261" y="989"/>
                  </a:lnTo>
                  <a:close/>
                  <a:moveTo>
                    <a:pt x="784" y="912"/>
                  </a:moveTo>
                  <a:lnTo>
                    <a:pt x="782" y="912"/>
                  </a:lnTo>
                  <a:lnTo>
                    <a:pt x="785" y="908"/>
                  </a:lnTo>
                  <a:lnTo>
                    <a:pt x="788" y="903"/>
                  </a:lnTo>
                  <a:lnTo>
                    <a:pt x="791" y="901"/>
                  </a:lnTo>
                  <a:lnTo>
                    <a:pt x="794" y="899"/>
                  </a:lnTo>
                  <a:lnTo>
                    <a:pt x="794" y="902"/>
                  </a:lnTo>
                  <a:lnTo>
                    <a:pt x="789" y="905"/>
                  </a:lnTo>
                  <a:lnTo>
                    <a:pt x="784" y="912"/>
                  </a:lnTo>
                  <a:close/>
                  <a:moveTo>
                    <a:pt x="673" y="896"/>
                  </a:moveTo>
                  <a:lnTo>
                    <a:pt x="672" y="898"/>
                  </a:lnTo>
                  <a:lnTo>
                    <a:pt x="665" y="897"/>
                  </a:lnTo>
                  <a:lnTo>
                    <a:pt x="667" y="893"/>
                  </a:lnTo>
                  <a:lnTo>
                    <a:pt x="672" y="891"/>
                  </a:lnTo>
                  <a:lnTo>
                    <a:pt x="677" y="894"/>
                  </a:lnTo>
                  <a:lnTo>
                    <a:pt x="673" y="896"/>
                  </a:lnTo>
                  <a:close/>
                  <a:moveTo>
                    <a:pt x="683" y="912"/>
                  </a:moveTo>
                  <a:lnTo>
                    <a:pt x="679" y="913"/>
                  </a:lnTo>
                  <a:lnTo>
                    <a:pt x="678" y="912"/>
                  </a:lnTo>
                  <a:lnTo>
                    <a:pt x="680" y="907"/>
                  </a:lnTo>
                  <a:lnTo>
                    <a:pt x="681" y="904"/>
                  </a:lnTo>
                  <a:lnTo>
                    <a:pt x="683" y="903"/>
                  </a:lnTo>
                  <a:lnTo>
                    <a:pt x="687" y="898"/>
                  </a:lnTo>
                  <a:lnTo>
                    <a:pt x="691" y="894"/>
                  </a:lnTo>
                  <a:lnTo>
                    <a:pt x="695" y="889"/>
                  </a:lnTo>
                  <a:lnTo>
                    <a:pt x="700" y="880"/>
                  </a:lnTo>
                  <a:lnTo>
                    <a:pt x="700" y="877"/>
                  </a:lnTo>
                  <a:lnTo>
                    <a:pt x="702" y="877"/>
                  </a:lnTo>
                  <a:lnTo>
                    <a:pt x="706" y="879"/>
                  </a:lnTo>
                  <a:lnTo>
                    <a:pt x="708" y="882"/>
                  </a:lnTo>
                  <a:lnTo>
                    <a:pt x="706" y="884"/>
                  </a:lnTo>
                  <a:lnTo>
                    <a:pt x="696" y="896"/>
                  </a:lnTo>
                  <a:lnTo>
                    <a:pt x="695" y="897"/>
                  </a:lnTo>
                  <a:lnTo>
                    <a:pt x="694" y="901"/>
                  </a:lnTo>
                  <a:lnTo>
                    <a:pt x="693" y="902"/>
                  </a:lnTo>
                  <a:lnTo>
                    <a:pt x="692" y="903"/>
                  </a:lnTo>
                  <a:lnTo>
                    <a:pt x="691" y="905"/>
                  </a:lnTo>
                  <a:lnTo>
                    <a:pt x="690" y="907"/>
                  </a:lnTo>
                  <a:lnTo>
                    <a:pt x="689" y="909"/>
                  </a:lnTo>
                  <a:lnTo>
                    <a:pt x="687" y="909"/>
                  </a:lnTo>
                  <a:lnTo>
                    <a:pt x="686" y="910"/>
                  </a:lnTo>
                  <a:lnTo>
                    <a:pt x="685" y="911"/>
                  </a:lnTo>
                  <a:lnTo>
                    <a:pt x="683" y="912"/>
                  </a:lnTo>
                  <a:close/>
                  <a:moveTo>
                    <a:pt x="94" y="876"/>
                  </a:moveTo>
                  <a:lnTo>
                    <a:pt x="97" y="879"/>
                  </a:lnTo>
                  <a:lnTo>
                    <a:pt x="98" y="879"/>
                  </a:lnTo>
                  <a:lnTo>
                    <a:pt x="104" y="879"/>
                  </a:lnTo>
                  <a:lnTo>
                    <a:pt x="105" y="879"/>
                  </a:lnTo>
                  <a:lnTo>
                    <a:pt x="107" y="880"/>
                  </a:lnTo>
                  <a:lnTo>
                    <a:pt x="108" y="882"/>
                  </a:lnTo>
                  <a:lnTo>
                    <a:pt x="108" y="886"/>
                  </a:lnTo>
                  <a:lnTo>
                    <a:pt x="108" y="890"/>
                  </a:lnTo>
                  <a:lnTo>
                    <a:pt x="108" y="894"/>
                  </a:lnTo>
                  <a:lnTo>
                    <a:pt x="108" y="896"/>
                  </a:lnTo>
                  <a:lnTo>
                    <a:pt x="111" y="899"/>
                  </a:lnTo>
                  <a:lnTo>
                    <a:pt x="111" y="902"/>
                  </a:lnTo>
                  <a:lnTo>
                    <a:pt x="112" y="906"/>
                  </a:lnTo>
                  <a:lnTo>
                    <a:pt x="106" y="907"/>
                  </a:lnTo>
                  <a:lnTo>
                    <a:pt x="100" y="907"/>
                  </a:lnTo>
                  <a:lnTo>
                    <a:pt x="96" y="910"/>
                  </a:lnTo>
                  <a:lnTo>
                    <a:pt x="94" y="912"/>
                  </a:lnTo>
                  <a:lnTo>
                    <a:pt x="96" y="914"/>
                  </a:lnTo>
                  <a:lnTo>
                    <a:pt x="94" y="915"/>
                  </a:lnTo>
                  <a:lnTo>
                    <a:pt x="92" y="914"/>
                  </a:lnTo>
                  <a:lnTo>
                    <a:pt x="91" y="912"/>
                  </a:lnTo>
                  <a:lnTo>
                    <a:pt x="87" y="911"/>
                  </a:lnTo>
                  <a:lnTo>
                    <a:pt x="78" y="909"/>
                  </a:lnTo>
                  <a:lnTo>
                    <a:pt x="67" y="902"/>
                  </a:lnTo>
                  <a:lnTo>
                    <a:pt x="62" y="900"/>
                  </a:lnTo>
                  <a:lnTo>
                    <a:pt x="57" y="894"/>
                  </a:lnTo>
                  <a:lnTo>
                    <a:pt x="53" y="887"/>
                  </a:lnTo>
                  <a:lnTo>
                    <a:pt x="56" y="886"/>
                  </a:lnTo>
                  <a:lnTo>
                    <a:pt x="59" y="885"/>
                  </a:lnTo>
                  <a:lnTo>
                    <a:pt x="72" y="886"/>
                  </a:lnTo>
                  <a:lnTo>
                    <a:pt x="74" y="881"/>
                  </a:lnTo>
                  <a:lnTo>
                    <a:pt x="75" y="880"/>
                  </a:lnTo>
                  <a:lnTo>
                    <a:pt x="80" y="879"/>
                  </a:lnTo>
                  <a:lnTo>
                    <a:pt x="83" y="876"/>
                  </a:lnTo>
                  <a:lnTo>
                    <a:pt x="85" y="876"/>
                  </a:lnTo>
                  <a:lnTo>
                    <a:pt x="87" y="877"/>
                  </a:lnTo>
                  <a:lnTo>
                    <a:pt x="91" y="875"/>
                  </a:lnTo>
                  <a:lnTo>
                    <a:pt x="93" y="875"/>
                  </a:lnTo>
                  <a:lnTo>
                    <a:pt x="94" y="876"/>
                  </a:lnTo>
                  <a:close/>
                  <a:moveTo>
                    <a:pt x="766" y="879"/>
                  </a:moveTo>
                  <a:lnTo>
                    <a:pt x="765" y="880"/>
                  </a:lnTo>
                  <a:lnTo>
                    <a:pt x="763" y="880"/>
                  </a:lnTo>
                  <a:lnTo>
                    <a:pt x="761" y="879"/>
                  </a:lnTo>
                  <a:lnTo>
                    <a:pt x="766" y="875"/>
                  </a:lnTo>
                  <a:lnTo>
                    <a:pt x="767" y="875"/>
                  </a:lnTo>
                  <a:lnTo>
                    <a:pt x="766" y="879"/>
                  </a:lnTo>
                  <a:close/>
                  <a:moveTo>
                    <a:pt x="725" y="872"/>
                  </a:moveTo>
                  <a:lnTo>
                    <a:pt x="726" y="874"/>
                  </a:lnTo>
                  <a:lnTo>
                    <a:pt x="733" y="873"/>
                  </a:lnTo>
                  <a:lnTo>
                    <a:pt x="734" y="873"/>
                  </a:lnTo>
                  <a:lnTo>
                    <a:pt x="735" y="874"/>
                  </a:lnTo>
                  <a:lnTo>
                    <a:pt x="734" y="875"/>
                  </a:lnTo>
                  <a:lnTo>
                    <a:pt x="732" y="877"/>
                  </a:lnTo>
                  <a:lnTo>
                    <a:pt x="725" y="880"/>
                  </a:lnTo>
                  <a:lnTo>
                    <a:pt x="719" y="883"/>
                  </a:lnTo>
                  <a:lnTo>
                    <a:pt x="719" y="883"/>
                  </a:lnTo>
                  <a:lnTo>
                    <a:pt x="717" y="879"/>
                  </a:lnTo>
                  <a:lnTo>
                    <a:pt x="716" y="877"/>
                  </a:lnTo>
                  <a:lnTo>
                    <a:pt x="716" y="875"/>
                  </a:lnTo>
                  <a:lnTo>
                    <a:pt x="716" y="874"/>
                  </a:lnTo>
                  <a:lnTo>
                    <a:pt x="717" y="872"/>
                  </a:lnTo>
                  <a:lnTo>
                    <a:pt x="719" y="871"/>
                  </a:lnTo>
                  <a:lnTo>
                    <a:pt x="721" y="869"/>
                  </a:lnTo>
                  <a:lnTo>
                    <a:pt x="725" y="872"/>
                  </a:lnTo>
                  <a:close/>
                  <a:moveTo>
                    <a:pt x="685" y="872"/>
                  </a:moveTo>
                  <a:lnTo>
                    <a:pt x="685" y="873"/>
                  </a:lnTo>
                  <a:lnTo>
                    <a:pt x="684" y="875"/>
                  </a:lnTo>
                  <a:lnTo>
                    <a:pt x="685" y="878"/>
                  </a:lnTo>
                  <a:lnTo>
                    <a:pt x="683" y="883"/>
                  </a:lnTo>
                  <a:lnTo>
                    <a:pt x="683" y="886"/>
                  </a:lnTo>
                  <a:lnTo>
                    <a:pt x="682" y="888"/>
                  </a:lnTo>
                  <a:lnTo>
                    <a:pt x="681" y="889"/>
                  </a:lnTo>
                  <a:lnTo>
                    <a:pt x="680" y="889"/>
                  </a:lnTo>
                  <a:lnTo>
                    <a:pt x="680" y="888"/>
                  </a:lnTo>
                  <a:lnTo>
                    <a:pt x="680" y="886"/>
                  </a:lnTo>
                  <a:lnTo>
                    <a:pt x="678" y="886"/>
                  </a:lnTo>
                  <a:lnTo>
                    <a:pt x="678" y="881"/>
                  </a:lnTo>
                  <a:lnTo>
                    <a:pt x="679" y="880"/>
                  </a:lnTo>
                  <a:lnTo>
                    <a:pt x="679" y="878"/>
                  </a:lnTo>
                  <a:lnTo>
                    <a:pt x="679" y="877"/>
                  </a:lnTo>
                  <a:lnTo>
                    <a:pt x="681" y="871"/>
                  </a:lnTo>
                  <a:lnTo>
                    <a:pt x="681" y="871"/>
                  </a:lnTo>
                  <a:lnTo>
                    <a:pt x="681" y="872"/>
                  </a:lnTo>
                  <a:lnTo>
                    <a:pt x="682" y="872"/>
                  </a:lnTo>
                  <a:lnTo>
                    <a:pt x="683" y="872"/>
                  </a:lnTo>
                  <a:lnTo>
                    <a:pt x="684" y="869"/>
                  </a:lnTo>
                  <a:lnTo>
                    <a:pt x="684" y="869"/>
                  </a:lnTo>
                  <a:lnTo>
                    <a:pt x="685" y="872"/>
                  </a:lnTo>
                  <a:close/>
                  <a:moveTo>
                    <a:pt x="546" y="877"/>
                  </a:moveTo>
                  <a:lnTo>
                    <a:pt x="544" y="877"/>
                  </a:lnTo>
                  <a:lnTo>
                    <a:pt x="546" y="874"/>
                  </a:lnTo>
                  <a:lnTo>
                    <a:pt x="547" y="868"/>
                  </a:lnTo>
                  <a:lnTo>
                    <a:pt x="549" y="869"/>
                  </a:lnTo>
                  <a:lnTo>
                    <a:pt x="550" y="870"/>
                  </a:lnTo>
                  <a:lnTo>
                    <a:pt x="547" y="877"/>
                  </a:lnTo>
                  <a:lnTo>
                    <a:pt x="546" y="877"/>
                  </a:lnTo>
                  <a:close/>
                  <a:moveTo>
                    <a:pt x="677" y="847"/>
                  </a:moveTo>
                  <a:lnTo>
                    <a:pt x="672" y="847"/>
                  </a:lnTo>
                  <a:lnTo>
                    <a:pt x="670" y="847"/>
                  </a:lnTo>
                  <a:lnTo>
                    <a:pt x="670" y="846"/>
                  </a:lnTo>
                  <a:lnTo>
                    <a:pt x="671" y="842"/>
                  </a:lnTo>
                  <a:lnTo>
                    <a:pt x="671" y="841"/>
                  </a:lnTo>
                  <a:lnTo>
                    <a:pt x="673" y="840"/>
                  </a:lnTo>
                  <a:lnTo>
                    <a:pt x="675" y="842"/>
                  </a:lnTo>
                  <a:lnTo>
                    <a:pt x="676" y="844"/>
                  </a:lnTo>
                  <a:lnTo>
                    <a:pt x="677" y="847"/>
                  </a:lnTo>
                  <a:close/>
                  <a:moveTo>
                    <a:pt x="95" y="460"/>
                  </a:moveTo>
                  <a:lnTo>
                    <a:pt x="94" y="461"/>
                  </a:lnTo>
                  <a:lnTo>
                    <a:pt x="94" y="459"/>
                  </a:lnTo>
                  <a:lnTo>
                    <a:pt x="98" y="456"/>
                  </a:lnTo>
                  <a:lnTo>
                    <a:pt x="105" y="452"/>
                  </a:lnTo>
                  <a:lnTo>
                    <a:pt x="104" y="453"/>
                  </a:lnTo>
                  <a:lnTo>
                    <a:pt x="100" y="456"/>
                  </a:lnTo>
                  <a:lnTo>
                    <a:pt x="95" y="460"/>
                  </a:lnTo>
                  <a:close/>
                  <a:moveTo>
                    <a:pt x="898" y="168"/>
                  </a:moveTo>
                  <a:lnTo>
                    <a:pt x="898" y="195"/>
                  </a:lnTo>
                  <a:lnTo>
                    <a:pt x="898" y="221"/>
                  </a:lnTo>
                  <a:lnTo>
                    <a:pt x="898" y="247"/>
                  </a:lnTo>
                  <a:lnTo>
                    <a:pt x="898" y="273"/>
                  </a:lnTo>
                  <a:lnTo>
                    <a:pt x="898" y="298"/>
                  </a:lnTo>
                  <a:lnTo>
                    <a:pt x="898" y="323"/>
                  </a:lnTo>
                  <a:lnTo>
                    <a:pt x="898" y="347"/>
                  </a:lnTo>
                  <a:lnTo>
                    <a:pt x="898" y="372"/>
                  </a:lnTo>
                  <a:lnTo>
                    <a:pt x="898" y="396"/>
                  </a:lnTo>
                  <a:lnTo>
                    <a:pt x="898" y="420"/>
                  </a:lnTo>
                  <a:lnTo>
                    <a:pt x="898" y="443"/>
                  </a:lnTo>
                  <a:lnTo>
                    <a:pt x="898" y="467"/>
                  </a:lnTo>
                  <a:lnTo>
                    <a:pt x="898" y="489"/>
                  </a:lnTo>
                  <a:lnTo>
                    <a:pt x="898" y="512"/>
                  </a:lnTo>
                  <a:lnTo>
                    <a:pt x="898" y="535"/>
                  </a:lnTo>
                  <a:lnTo>
                    <a:pt x="898" y="557"/>
                  </a:lnTo>
                  <a:lnTo>
                    <a:pt x="898" y="579"/>
                  </a:lnTo>
                  <a:lnTo>
                    <a:pt x="898" y="600"/>
                  </a:lnTo>
                  <a:lnTo>
                    <a:pt x="898" y="622"/>
                  </a:lnTo>
                  <a:lnTo>
                    <a:pt x="898" y="643"/>
                  </a:lnTo>
                  <a:lnTo>
                    <a:pt x="898" y="664"/>
                  </a:lnTo>
                  <a:lnTo>
                    <a:pt x="898" y="685"/>
                  </a:lnTo>
                  <a:lnTo>
                    <a:pt x="898" y="705"/>
                  </a:lnTo>
                  <a:lnTo>
                    <a:pt x="898" y="726"/>
                  </a:lnTo>
                  <a:lnTo>
                    <a:pt x="898" y="746"/>
                  </a:lnTo>
                  <a:lnTo>
                    <a:pt x="898" y="766"/>
                  </a:lnTo>
                  <a:lnTo>
                    <a:pt x="898" y="786"/>
                  </a:lnTo>
                  <a:lnTo>
                    <a:pt x="898" y="805"/>
                  </a:lnTo>
                  <a:lnTo>
                    <a:pt x="898" y="825"/>
                  </a:lnTo>
                  <a:lnTo>
                    <a:pt x="898" y="843"/>
                  </a:lnTo>
                  <a:lnTo>
                    <a:pt x="898" y="862"/>
                  </a:lnTo>
                  <a:lnTo>
                    <a:pt x="898" y="881"/>
                  </a:lnTo>
                  <a:lnTo>
                    <a:pt x="906" y="884"/>
                  </a:lnTo>
                  <a:lnTo>
                    <a:pt x="913" y="886"/>
                  </a:lnTo>
                  <a:lnTo>
                    <a:pt x="916" y="881"/>
                  </a:lnTo>
                  <a:lnTo>
                    <a:pt x="924" y="885"/>
                  </a:lnTo>
                  <a:lnTo>
                    <a:pt x="931" y="889"/>
                  </a:lnTo>
                  <a:lnTo>
                    <a:pt x="935" y="884"/>
                  </a:lnTo>
                  <a:lnTo>
                    <a:pt x="940" y="879"/>
                  </a:lnTo>
                  <a:lnTo>
                    <a:pt x="947" y="879"/>
                  </a:lnTo>
                  <a:lnTo>
                    <a:pt x="955" y="879"/>
                  </a:lnTo>
                  <a:lnTo>
                    <a:pt x="959" y="879"/>
                  </a:lnTo>
                  <a:lnTo>
                    <a:pt x="959" y="883"/>
                  </a:lnTo>
                  <a:lnTo>
                    <a:pt x="958" y="890"/>
                  </a:lnTo>
                  <a:lnTo>
                    <a:pt x="956" y="895"/>
                  </a:lnTo>
                  <a:lnTo>
                    <a:pt x="961" y="901"/>
                  </a:lnTo>
                  <a:lnTo>
                    <a:pt x="966" y="904"/>
                  </a:lnTo>
                  <a:lnTo>
                    <a:pt x="971" y="907"/>
                  </a:lnTo>
                  <a:lnTo>
                    <a:pt x="974" y="914"/>
                  </a:lnTo>
                  <a:lnTo>
                    <a:pt x="979" y="921"/>
                  </a:lnTo>
                  <a:lnTo>
                    <a:pt x="984" y="925"/>
                  </a:lnTo>
                  <a:lnTo>
                    <a:pt x="988" y="929"/>
                  </a:lnTo>
                  <a:lnTo>
                    <a:pt x="994" y="936"/>
                  </a:lnTo>
                  <a:lnTo>
                    <a:pt x="998" y="940"/>
                  </a:lnTo>
                  <a:lnTo>
                    <a:pt x="1004" y="946"/>
                  </a:lnTo>
                  <a:lnTo>
                    <a:pt x="1007" y="949"/>
                  </a:lnTo>
                  <a:lnTo>
                    <a:pt x="1009" y="956"/>
                  </a:lnTo>
                  <a:lnTo>
                    <a:pt x="1010" y="964"/>
                  </a:lnTo>
                  <a:lnTo>
                    <a:pt x="1009" y="968"/>
                  </a:lnTo>
                  <a:lnTo>
                    <a:pt x="1011" y="970"/>
                  </a:lnTo>
                  <a:lnTo>
                    <a:pt x="1017" y="964"/>
                  </a:lnTo>
                  <a:lnTo>
                    <a:pt x="1022" y="961"/>
                  </a:lnTo>
                  <a:lnTo>
                    <a:pt x="1028" y="957"/>
                  </a:lnTo>
                  <a:lnTo>
                    <a:pt x="1032" y="954"/>
                  </a:lnTo>
                  <a:lnTo>
                    <a:pt x="1039" y="954"/>
                  </a:lnTo>
                  <a:lnTo>
                    <a:pt x="1043" y="946"/>
                  </a:lnTo>
                  <a:lnTo>
                    <a:pt x="1043" y="935"/>
                  </a:lnTo>
                  <a:lnTo>
                    <a:pt x="1047" y="935"/>
                  </a:lnTo>
                  <a:lnTo>
                    <a:pt x="1049" y="934"/>
                  </a:lnTo>
                  <a:lnTo>
                    <a:pt x="1050" y="930"/>
                  </a:lnTo>
                  <a:lnTo>
                    <a:pt x="1048" y="926"/>
                  </a:lnTo>
                  <a:lnTo>
                    <a:pt x="1055" y="923"/>
                  </a:lnTo>
                  <a:lnTo>
                    <a:pt x="1060" y="922"/>
                  </a:lnTo>
                  <a:lnTo>
                    <a:pt x="1067" y="918"/>
                  </a:lnTo>
                  <a:lnTo>
                    <a:pt x="1074" y="913"/>
                  </a:lnTo>
                  <a:lnTo>
                    <a:pt x="1078" y="917"/>
                  </a:lnTo>
                  <a:lnTo>
                    <a:pt x="1081" y="920"/>
                  </a:lnTo>
                  <a:lnTo>
                    <a:pt x="1088" y="927"/>
                  </a:lnTo>
                  <a:lnTo>
                    <a:pt x="1089" y="929"/>
                  </a:lnTo>
                  <a:lnTo>
                    <a:pt x="1088" y="932"/>
                  </a:lnTo>
                  <a:lnTo>
                    <a:pt x="1087" y="936"/>
                  </a:lnTo>
                  <a:lnTo>
                    <a:pt x="1092" y="945"/>
                  </a:lnTo>
                  <a:lnTo>
                    <a:pt x="1093" y="946"/>
                  </a:lnTo>
                  <a:lnTo>
                    <a:pt x="1096" y="948"/>
                  </a:lnTo>
                  <a:lnTo>
                    <a:pt x="1100" y="951"/>
                  </a:lnTo>
                  <a:lnTo>
                    <a:pt x="1102" y="954"/>
                  </a:lnTo>
                  <a:lnTo>
                    <a:pt x="1108" y="958"/>
                  </a:lnTo>
                  <a:lnTo>
                    <a:pt x="1109" y="960"/>
                  </a:lnTo>
                  <a:lnTo>
                    <a:pt x="1109" y="963"/>
                  </a:lnTo>
                  <a:lnTo>
                    <a:pt x="1110" y="965"/>
                  </a:lnTo>
                  <a:lnTo>
                    <a:pt x="1111" y="967"/>
                  </a:lnTo>
                  <a:lnTo>
                    <a:pt x="1113" y="970"/>
                  </a:lnTo>
                  <a:lnTo>
                    <a:pt x="1115" y="973"/>
                  </a:lnTo>
                  <a:lnTo>
                    <a:pt x="1120" y="976"/>
                  </a:lnTo>
                  <a:lnTo>
                    <a:pt x="1123" y="978"/>
                  </a:lnTo>
                  <a:lnTo>
                    <a:pt x="1128" y="982"/>
                  </a:lnTo>
                  <a:lnTo>
                    <a:pt x="1132" y="988"/>
                  </a:lnTo>
                  <a:lnTo>
                    <a:pt x="1136" y="994"/>
                  </a:lnTo>
                  <a:lnTo>
                    <a:pt x="1141" y="1000"/>
                  </a:lnTo>
                  <a:lnTo>
                    <a:pt x="1140" y="1004"/>
                  </a:lnTo>
                  <a:lnTo>
                    <a:pt x="1145" y="1011"/>
                  </a:lnTo>
                  <a:lnTo>
                    <a:pt x="1150" y="1020"/>
                  </a:lnTo>
                  <a:lnTo>
                    <a:pt x="1153" y="1028"/>
                  </a:lnTo>
                  <a:lnTo>
                    <a:pt x="1157" y="1032"/>
                  </a:lnTo>
                  <a:lnTo>
                    <a:pt x="1160" y="1038"/>
                  </a:lnTo>
                  <a:lnTo>
                    <a:pt x="1164" y="1045"/>
                  </a:lnTo>
                  <a:lnTo>
                    <a:pt x="1168" y="1055"/>
                  </a:lnTo>
                  <a:lnTo>
                    <a:pt x="1172" y="1060"/>
                  </a:lnTo>
                  <a:lnTo>
                    <a:pt x="1176" y="1068"/>
                  </a:lnTo>
                  <a:lnTo>
                    <a:pt x="1178" y="1072"/>
                  </a:lnTo>
                  <a:lnTo>
                    <a:pt x="1177" y="1075"/>
                  </a:lnTo>
                  <a:lnTo>
                    <a:pt x="1175" y="1079"/>
                  </a:lnTo>
                  <a:lnTo>
                    <a:pt x="1181" y="1081"/>
                  </a:lnTo>
                  <a:lnTo>
                    <a:pt x="1185" y="1082"/>
                  </a:lnTo>
                  <a:lnTo>
                    <a:pt x="1184" y="1086"/>
                  </a:lnTo>
                  <a:lnTo>
                    <a:pt x="1182" y="1092"/>
                  </a:lnTo>
                  <a:lnTo>
                    <a:pt x="1187" y="1094"/>
                  </a:lnTo>
                  <a:lnTo>
                    <a:pt x="1190" y="1096"/>
                  </a:lnTo>
                  <a:lnTo>
                    <a:pt x="1189" y="1099"/>
                  </a:lnTo>
                  <a:lnTo>
                    <a:pt x="1191" y="1102"/>
                  </a:lnTo>
                  <a:lnTo>
                    <a:pt x="1191" y="1108"/>
                  </a:lnTo>
                  <a:lnTo>
                    <a:pt x="1197" y="1107"/>
                  </a:lnTo>
                  <a:lnTo>
                    <a:pt x="1199" y="1107"/>
                  </a:lnTo>
                  <a:lnTo>
                    <a:pt x="1202" y="1110"/>
                  </a:lnTo>
                  <a:lnTo>
                    <a:pt x="1207" y="1113"/>
                  </a:lnTo>
                  <a:lnTo>
                    <a:pt x="1212" y="1116"/>
                  </a:lnTo>
                  <a:lnTo>
                    <a:pt x="1215" y="1118"/>
                  </a:lnTo>
                  <a:lnTo>
                    <a:pt x="1220" y="1120"/>
                  </a:lnTo>
                  <a:lnTo>
                    <a:pt x="1226" y="1122"/>
                  </a:lnTo>
                  <a:lnTo>
                    <a:pt x="1229" y="1127"/>
                  </a:lnTo>
                  <a:lnTo>
                    <a:pt x="1234" y="1129"/>
                  </a:lnTo>
                  <a:lnTo>
                    <a:pt x="1237" y="1135"/>
                  </a:lnTo>
                  <a:lnTo>
                    <a:pt x="1243" y="1137"/>
                  </a:lnTo>
                  <a:lnTo>
                    <a:pt x="1246" y="1135"/>
                  </a:lnTo>
                  <a:lnTo>
                    <a:pt x="1248" y="1138"/>
                  </a:lnTo>
                  <a:lnTo>
                    <a:pt x="1249" y="1141"/>
                  </a:lnTo>
                  <a:lnTo>
                    <a:pt x="1250" y="1144"/>
                  </a:lnTo>
                  <a:lnTo>
                    <a:pt x="1249" y="1148"/>
                  </a:lnTo>
                  <a:lnTo>
                    <a:pt x="1248" y="1151"/>
                  </a:lnTo>
                  <a:lnTo>
                    <a:pt x="1246" y="1154"/>
                  </a:lnTo>
                  <a:lnTo>
                    <a:pt x="1245" y="1157"/>
                  </a:lnTo>
                  <a:lnTo>
                    <a:pt x="1245" y="1161"/>
                  </a:lnTo>
                  <a:lnTo>
                    <a:pt x="1245" y="1165"/>
                  </a:lnTo>
                  <a:lnTo>
                    <a:pt x="1246" y="1168"/>
                  </a:lnTo>
                  <a:lnTo>
                    <a:pt x="1248" y="1175"/>
                  </a:lnTo>
                  <a:lnTo>
                    <a:pt x="1248" y="1179"/>
                  </a:lnTo>
                  <a:lnTo>
                    <a:pt x="1248" y="1181"/>
                  </a:lnTo>
                  <a:lnTo>
                    <a:pt x="1244" y="1190"/>
                  </a:lnTo>
                  <a:lnTo>
                    <a:pt x="1243" y="1195"/>
                  </a:lnTo>
                  <a:lnTo>
                    <a:pt x="1243" y="1196"/>
                  </a:lnTo>
                  <a:lnTo>
                    <a:pt x="1240" y="1201"/>
                  </a:lnTo>
                  <a:lnTo>
                    <a:pt x="1234" y="1207"/>
                  </a:lnTo>
                  <a:lnTo>
                    <a:pt x="1231" y="1211"/>
                  </a:lnTo>
                  <a:lnTo>
                    <a:pt x="1230" y="1209"/>
                  </a:lnTo>
                  <a:lnTo>
                    <a:pt x="1223" y="1209"/>
                  </a:lnTo>
                  <a:lnTo>
                    <a:pt x="1220" y="1201"/>
                  </a:lnTo>
                  <a:lnTo>
                    <a:pt x="1218" y="1195"/>
                  </a:lnTo>
                  <a:lnTo>
                    <a:pt x="1216" y="1189"/>
                  </a:lnTo>
                  <a:lnTo>
                    <a:pt x="1216" y="1188"/>
                  </a:lnTo>
                  <a:lnTo>
                    <a:pt x="1218" y="1184"/>
                  </a:lnTo>
                  <a:lnTo>
                    <a:pt x="1226" y="1181"/>
                  </a:lnTo>
                  <a:lnTo>
                    <a:pt x="1226" y="1180"/>
                  </a:lnTo>
                  <a:lnTo>
                    <a:pt x="1223" y="1179"/>
                  </a:lnTo>
                  <a:lnTo>
                    <a:pt x="1223" y="1178"/>
                  </a:lnTo>
                  <a:lnTo>
                    <a:pt x="1221" y="1172"/>
                  </a:lnTo>
                  <a:lnTo>
                    <a:pt x="1222" y="1167"/>
                  </a:lnTo>
                  <a:lnTo>
                    <a:pt x="1221" y="1163"/>
                  </a:lnTo>
                  <a:lnTo>
                    <a:pt x="1220" y="1157"/>
                  </a:lnTo>
                  <a:lnTo>
                    <a:pt x="1218" y="1153"/>
                  </a:lnTo>
                  <a:lnTo>
                    <a:pt x="1213" y="1144"/>
                  </a:lnTo>
                  <a:lnTo>
                    <a:pt x="1213" y="1142"/>
                  </a:lnTo>
                  <a:lnTo>
                    <a:pt x="1215" y="1139"/>
                  </a:lnTo>
                  <a:lnTo>
                    <a:pt x="1216" y="1137"/>
                  </a:lnTo>
                  <a:lnTo>
                    <a:pt x="1209" y="1141"/>
                  </a:lnTo>
                  <a:lnTo>
                    <a:pt x="1198" y="1146"/>
                  </a:lnTo>
                  <a:lnTo>
                    <a:pt x="1193" y="1149"/>
                  </a:lnTo>
                  <a:lnTo>
                    <a:pt x="1191" y="1150"/>
                  </a:lnTo>
                  <a:lnTo>
                    <a:pt x="1191" y="1151"/>
                  </a:lnTo>
                  <a:lnTo>
                    <a:pt x="1192" y="1154"/>
                  </a:lnTo>
                  <a:lnTo>
                    <a:pt x="1192" y="1155"/>
                  </a:lnTo>
                  <a:lnTo>
                    <a:pt x="1191" y="1157"/>
                  </a:lnTo>
                  <a:lnTo>
                    <a:pt x="1190" y="1162"/>
                  </a:lnTo>
                  <a:lnTo>
                    <a:pt x="1188" y="1167"/>
                  </a:lnTo>
                  <a:lnTo>
                    <a:pt x="1187" y="1168"/>
                  </a:lnTo>
                  <a:lnTo>
                    <a:pt x="1182" y="1166"/>
                  </a:lnTo>
                  <a:lnTo>
                    <a:pt x="1181" y="1165"/>
                  </a:lnTo>
                  <a:lnTo>
                    <a:pt x="1178" y="1157"/>
                  </a:lnTo>
                  <a:lnTo>
                    <a:pt x="1179" y="1155"/>
                  </a:lnTo>
                  <a:lnTo>
                    <a:pt x="1181" y="1154"/>
                  </a:lnTo>
                  <a:lnTo>
                    <a:pt x="1183" y="1150"/>
                  </a:lnTo>
                  <a:lnTo>
                    <a:pt x="1186" y="1146"/>
                  </a:lnTo>
                  <a:lnTo>
                    <a:pt x="1191" y="1132"/>
                  </a:lnTo>
                  <a:lnTo>
                    <a:pt x="1194" y="1132"/>
                  </a:lnTo>
                  <a:lnTo>
                    <a:pt x="1200" y="1130"/>
                  </a:lnTo>
                  <a:lnTo>
                    <a:pt x="1191" y="1129"/>
                  </a:lnTo>
                  <a:lnTo>
                    <a:pt x="1189" y="1128"/>
                  </a:lnTo>
                  <a:lnTo>
                    <a:pt x="1188" y="1126"/>
                  </a:lnTo>
                  <a:lnTo>
                    <a:pt x="1187" y="1123"/>
                  </a:lnTo>
                  <a:lnTo>
                    <a:pt x="1185" y="1120"/>
                  </a:lnTo>
                  <a:lnTo>
                    <a:pt x="1182" y="1119"/>
                  </a:lnTo>
                  <a:lnTo>
                    <a:pt x="1180" y="1118"/>
                  </a:lnTo>
                  <a:lnTo>
                    <a:pt x="1177" y="1113"/>
                  </a:lnTo>
                  <a:lnTo>
                    <a:pt x="1176" y="1112"/>
                  </a:lnTo>
                  <a:lnTo>
                    <a:pt x="1175" y="1110"/>
                  </a:lnTo>
                  <a:lnTo>
                    <a:pt x="1175" y="1107"/>
                  </a:lnTo>
                  <a:lnTo>
                    <a:pt x="1174" y="1106"/>
                  </a:lnTo>
                  <a:lnTo>
                    <a:pt x="1172" y="1105"/>
                  </a:lnTo>
                  <a:lnTo>
                    <a:pt x="1171" y="1104"/>
                  </a:lnTo>
                  <a:lnTo>
                    <a:pt x="1170" y="1097"/>
                  </a:lnTo>
                  <a:lnTo>
                    <a:pt x="1165" y="1096"/>
                  </a:lnTo>
                  <a:lnTo>
                    <a:pt x="1163" y="1094"/>
                  </a:lnTo>
                  <a:lnTo>
                    <a:pt x="1160" y="1090"/>
                  </a:lnTo>
                  <a:lnTo>
                    <a:pt x="1159" y="1088"/>
                  </a:lnTo>
                  <a:lnTo>
                    <a:pt x="1159" y="1086"/>
                  </a:lnTo>
                  <a:lnTo>
                    <a:pt x="1160" y="1081"/>
                  </a:lnTo>
                  <a:lnTo>
                    <a:pt x="1160" y="1081"/>
                  </a:lnTo>
                  <a:lnTo>
                    <a:pt x="1157" y="1081"/>
                  </a:lnTo>
                  <a:lnTo>
                    <a:pt x="1139" y="1074"/>
                  </a:lnTo>
                  <a:lnTo>
                    <a:pt x="1140" y="1064"/>
                  </a:lnTo>
                  <a:lnTo>
                    <a:pt x="1136" y="1051"/>
                  </a:lnTo>
                  <a:lnTo>
                    <a:pt x="1133" y="1046"/>
                  </a:lnTo>
                  <a:lnTo>
                    <a:pt x="1134" y="1044"/>
                  </a:lnTo>
                  <a:lnTo>
                    <a:pt x="1135" y="1043"/>
                  </a:lnTo>
                  <a:lnTo>
                    <a:pt x="1136" y="1043"/>
                  </a:lnTo>
                  <a:lnTo>
                    <a:pt x="1143" y="1047"/>
                  </a:lnTo>
                  <a:lnTo>
                    <a:pt x="1149" y="1051"/>
                  </a:lnTo>
                  <a:lnTo>
                    <a:pt x="1150" y="1050"/>
                  </a:lnTo>
                  <a:lnTo>
                    <a:pt x="1140" y="1040"/>
                  </a:lnTo>
                  <a:lnTo>
                    <a:pt x="1137" y="1038"/>
                  </a:lnTo>
                  <a:lnTo>
                    <a:pt x="1137" y="1034"/>
                  </a:lnTo>
                  <a:lnTo>
                    <a:pt x="1136" y="1033"/>
                  </a:lnTo>
                  <a:lnTo>
                    <a:pt x="1137" y="1031"/>
                  </a:lnTo>
                  <a:lnTo>
                    <a:pt x="1147" y="1033"/>
                  </a:lnTo>
                  <a:lnTo>
                    <a:pt x="1147" y="1032"/>
                  </a:lnTo>
                  <a:lnTo>
                    <a:pt x="1137" y="1029"/>
                  </a:lnTo>
                  <a:lnTo>
                    <a:pt x="1136" y="1029"/>
                  </a:lnTo>
                  <a:lnTo>
                    <a:pt x="1134" y="1033"/>
                  </a:lnTo>
                  <a:lnTo>
                    <a:pt x="1133" y="1034"/>
                  </a:lnTo>
                  <a:lnTo>
                    <a:pt x="1131" y="1034"/>
                  </a:lnTo>
                  <a:lnTo>
                    <a:pt x="1130" y="1033"/>
                  </a:lnTo>
                  <a:lnTo>
                    <a:pt x="1128" y="1028"/>
                  </a:lnTo>
                  <a:lnTo>
                    <a:pt x="1125" y="1025"/>
                  </a:lnTo>
                  <a:lnTo>
                    <a:pt x="1121" y="1020"/>
                  </a:lnTo>
                  <a:lnTo>
                    <a:pt x="1120" y="1017"/>
                  </a:lnTo>
                  <a:lnTo>
                    <a:pt x="1120" y="1012"/>
                  </a:lnTo>
                  <a:lnTo>
                    <a:pt x="1120" y="1007"/>
                  </a:lnTo>
                  <a:lnTo>
                    <a:pt x="1124" y="996"/>
                  </a:lnTo>
                  <a:lnTo>
                    <a:pt x="1125" y="994"/>
                  </a:lnTo>
                  <a:lnTo>
                    <a:pt x="1126" y="993"/>
                  </a:lnTo>
                  <a:lnTo>
                    <a:pt x="1125" y="993"/>
                  </a:lnTo>
                  <a:lnTo>
                    <a:pt x="1124" y="994"/>
                  </a:lnTo>
                  <a:lnTo>
                    <a:pt x="1120" y="1000"/>
                  </a:lnTo>
                  <a:lnTo>
                    <a:pt x="1118" y="1007"/>
                  </a:lnTo>
                  <a:lnTo>
                    <a:pt x="1115" y="1011"/>
                  </a:lnTo>
                  <a:lnTo>
                    <a:pt x="1114" y="1010"/>
                  </a:lnTo>
                  <a:lnTo>
                    <a:pt x="1111" y="1006"/>
                  </a:lnTo>
                  <a:lnTo>
                    <a:pt x="1106" y="1002"/>
                  </a:lnTo>
                  <a:lnTo>
                    <a:pt x="1100" y="1001"/>
                  </a:lnTo>
                  <a:lnTo>
                    <a:pt x="1097" y="997"/>
                  </a:lnTo>
                  <a:lnTo>
                    <a:pt x="1092" y="985"/>
                  </a:lnTo>
                  <a:lnTo>
                    <a:pt x="1091" y="979"/>
                  </a:lnTo>
                  <a:lnTo>
                    <a:pt x="1090" y="977"/>
                  </a:lnTo>
                  <a:lnTo>
                    <a:pt x="1087" y="976"/>
                  </a:lnTo>
                  <a:lnTo>
                    <a:pt x="1086" y="973"/>
                  </a:lnTo>
                  <a:lnTo>
                    <a:pt x="1083" y="959"/>
                  </a:lnTo>
                  <a:lnTo>
                    <a:pt x="1079" y="949"/>
                  </a:lnTo>
                  <a:lnTo>
                    <a:pt x="1078" y="943"/>
                  </a:lnTo>
                  <a:lnTo>
                    <a:pt x="1079" y="938"/>
                  </a:lnTo>
                  <a:lnTo>
                    <a:pt x="1078" y="937"/>
                  </a:lnTo>
                  <a:lnTo>
                    <a:pt x="1077" y="942"/>
                  </a:lnTo>
                  <a:lnTo>
                    <a:pt x="1077" y="943"/>
                  </a:lnTo>
                  <a:lnTo>
                    <a:pt x="1074" y="944"/>
                  </a:lnTo>
                  <a:lnTo>
                    <a:pt x="1077" y="948"/>
                  </a:lnTo>
                  <a:lnTo>
                    <a:pt x="1077" y="951"/>
                  </a:lnTo>
                  <a:lnTo>
                    <a:pt x="1076" y="950"/>
                  </a:lnTo>
                  <a:lnTo>
                    <a:pt x="1074" y="951"/>
                  </a:lnTo>
                  <a:lnTo>
                    <a:pt x="1078" y="958"/>
                  </a:lnTo>
                  <a:lnTo>
                    <a:pt x="1079" y="969"/>
                  </a:lnTo>
                  <a:lnTo>
                    <a:pt x="1081" y="977"/>
                  </a:lnTo>
                  <a:lnTo>
                    <a:pt x="1083" y="984"/>
                  </a:lnTo>
                  <a:lnTo>
                    <a:pt x="1084" y="989"/>
                  </a:lnTo>
                  <a:lnTo>
                    <a:pt x="1085" y="993"/>
                  </a:lnTo>
                  <a:lnTo>
                    <a:pt x="1088" y="1004"/>
                  </a:lnTo>
                  <a:lnTo>
                    <a:pt x="1088" y="1006"/>
                  </a:lnTo>
                  <a:lnTo>
                    <a:pt x="1088" y="1007"/>
                  </a:lnTo>
                  <a:lnTo>
                    <a:pt x="1087" y="1009"/>
                  </a:lnTo>
                  <a:lnTo>
                    <a:pt x="1086" y="1011"/>
                  </a:lnTo>
                  <a:lnTo>
                    <a:pt x="1080" y="1009"/>
                  </a:lnTo>
                  <a:lnTo>
                    <a:pt x="1078" y="1006"/>
                  </a:lnTo>
                  <a:lnTo>
                    <a:pt x="1075" y="1001"/>
                  </a:lnTo>
                  <a:lnTo>
                    <a:pt x="1072" y="1000"/>
                  </a:lnTo>
                  <a:lnTo>
                    <a:pt x="1062" y="1001"/>
                  </a:lnTo>
                  <a:lnTo>
                    <a:pt x="1061" y="1000"/>
                  </a:lnTo>
                  <a:lnTo>
                    <a:pt x="1061" y="996"/>
                  </a:lnTo>
                  <a:lnTo>
                    <a:pt x="1062" y="989"/>
                  </a:lnTo>
                  <a:lnTo>
                    <a:pt x="1061" y="987"/>
                  </a:lnTo>
                  <a:lnTo>
                    <a:pt x="1056" y="976"/>
                  </a:lnTo>
                  <a:lnTo>
                    <a:pt x="1056" y="975"/>
                  </a:lnTo>
                  <a:lnTo>
                    <a:pt x="1063" y="970"/>
                  </a:lnTo>
                  <a:lnTo>
                    <a:pt x="1060" y="970"/>
                  </a:lnTo>
                  <a:lnTo>
                    <a:pt x="1057" y="971"/>
                  </a:lnTo>
                  <a:lnTo>
                    <a:pt x="1056" y="970"/>
                  </a:lnTo>
                  <a:lnTo>
                    <a:pt x="1055" y="964"/>
                  </a:lnTo>
                  <a:lnTo>
                    <a:pt x="1054" y="961"/>
                  </a:lnTo>
                  <a:lnTo>
                    <a:pt x="1053" y="960"/>
                  </a:lnTo>
                  <a:lnTo>
                    <a:pt x="1053" y="966"/>
                  </a:lnTo>
                  <a:lnTo>
                    <a:pt x="1054" y="970"/>
                  </a:lnTo>
                  <a:lnTo>
                    <a:pt x="1054" y="972"/>
                  </a:lnTo>
                  <a:lnTo>
                    <a:pt x="1054" y="975"/>
                  </a:lnTo>
                  <a:lnTo>
                    <a:pt x="1053" y="976"/>
                  </a:lnTo>
                  <a:lnTo>
                    <a:pt x="1052" y="977"/>
                  </a:lnTo>
                  <a:lnTo>
                    <a:pt x="1051" y="978"/>
                  </a:lnTo>
                  <a:lnTo>
                    <a:pt x="1048" y="976"/>
                  </a:lnTo>
                  <a:lnTo>
                    <a:pt x="1046" y="974"/>
                  </a:lnTo>
                  <a:lnTo>
                    <a:pt x="1043" y="973"/>
                  </a:lnTo>
                  <a:lnTo>
                    <a:pt x="1043" y="972"/>
                  </a:lnTo>
                  <a:lnTo>
                    <a:pt x="1042" y="969"/>
                  </a:lnTo>
                  <a:lnTo>
                    <a:pt x="1040" y="967"/>
                  </a:lnTo>
                  <a:lnTo>
                    <a:pt x="1031" y="964"/>
                  </a:lnTo>
                  <a:lnTo>
                    <a:pt x="1026" y="961"/>
                  </a:lnTo>
                  <a:lnTo>
                    <a:pt x="1026" y="962"/>
                  </a:lnTo>
                  <a:lnTo>
                    <a:pt x="1027" y="965"/>
                  </a:lnTo>
                  <a:lnTo>
                    <a:pt x="1027" y="967"/>
                  </a:lnTo>
                  <a:lnTo>
                    <a:pt x="1026" y="968"/>
                  </a:lnTo>
                  <a:lnTo>
                    <a:pt x="1024" y="971"/>
                  </a:lnTo>
                  <a:lnTo>
                    <a:pt x="1024" y="971"/>
                  </a:lnTo>
                  <a:lnTo>
                    <a:pt x="1027" y="971"/>
                  </a:lnTo>
                  <a:lnTo>
                    <a:pt x="1030" y="971"/>
                  </a:lnTo>
                  <a:lnTo>
                    <a:pt x="1034" y="973"/>
                  </a:lnTo>
                  <a:lnTo>
                    <a:pt x="1039" y="975"/>
                  </a:lnTo>
                  <a:lnTo>
                    <a:pt x="1040" y="976"/>
                  </a:lnTo>
                  <a:lnTo>
                    <a:pt x="1040" y="979"/>
                  </a:lnTo>
                  <a:lnTo>
                    <a:pt x="1041" y="979"/>
                  </a:lnTo>
                  <a:lnTo>
                    <a:pt x="1045" y="982"/>
                  </a:lnTo>
                  <a:lnTo>
                    <a:pt x="1045" y="983"/>
                  </a:lnTo>
                  <a:lnTo>
                    <a:pt x="1042" y="987"/>
                  </a:lnTo>
                  <a:lnTo>
                    <a:pt x="1048" y="987"/>
                  </a:lnTo>
                  <a:lnTo>
                    <a:pt x="1051" y="988"/>
                  </a:lnTo>
                  <a:lnTo>
                    <a:pt x="1055" y="993"/>
                  </a:lnTo>
                  <a:lnTo>
                    <a:pt x="1056" y="997"/>
                  </a:lnTo>
                  <a:lnTo>
                    <a:pt x="1056" y="1001"/>
                  </a:lnTo>
                  <a:lnTo>
                    <a:pt x="1055" y="1003"/>
                  </a:lnTo>
                  <a:lnTo>
                    <a:pt x="1054" y="1003"/>
                  </a:lnTo>
                  <a:lnTo>
                    <a:pt x="1043" y="1005"/>
                  </a:lnTo>
                  <a:lnTo>
                    <a:pt x="1039" y="1009"/>
                  </a:lnTo>
                  <a:lnTo>
                    <a:pt x="1039" y="1010"/>
                  </a:lnTo>
                  <a:lnTo>
                    <a:pt x="1035" y="1008"/>
                  </a:lnTo>
                  <a:lnTo>
                    <a:pt x="1030" y="1005"/>
                  </a:lnTo>
                  <a:lnTo>
                    <a:pt x="1024" y="1001"/>
                  </a:lnTo>
                  <a:lnTo>
                    <a:pt x="1009" y="989"/>
                  </a:lnTo>
                  <a:lnTo>
                    <a:pt x="1008" y="989"/>
                  </a:lnTo>
                  <a:lnTo>
                    <a:pt x="1008" y="987"/>
                  </a:lnTo>
                  <a:lnTo>
                    <a:pt x="1007" y="986"/>
                  </a:lnTo>
                  <a:lnTo>
                    <a:pt x="1005" y="984"/>
                  </a:lnTo>
                  <a:lnTo>
                    <a:pt x="1002" y="981"/>
                  </a:lnTo>
                  <a:lnTo>
                    <a:pt x="998" y="976"/>
                  </a:lnTo>
                  <a:lnTo>
                    <a:pt x="996" y="973"/>
                  </a:lnTo>
                  <a:lnTo>
                    <a:pt x="995" y="970"/>
                  </a:lnTo>
                  <a:lnTo>
                    <a:pt x="993" y="967"/>
                  </a:lnTo>
                  <a:lnTo>
                    <a:pt x="986" y="960"/>
                  </a:lnTo>
                  <a:lnTo>
                    <a:pt x="983" y="958"/>
                  </a:lnTo>
                  <a:lnTo>
                    <a:pt x="979" y="957"/>
                  </a:lnTo>
                  <a:lnTo>
                    <a:pt x="977" y="956"/>
                  </a:lnTo>
                  <a:lnTo>
                    <a:pt x="976" y="955"/>
                  </a:lnTo>
                  <a:lnTo>
                    <a:pt x="977" y="954"/>
                  </a:lnTo>
                  <a:lnTo>
                    <a:pt x="977" y="953"/>
                  </a:lnTo>
                  <a:lnTo>
                    <a:pt x="971" y="952"/>
                  </a:lnTo>
                  <a:lnTo>
                    <a:pt x="966" y="949"/>
                  </a:lnTo>
                  <a:lnTo>
                    <a:pt x="951" y="940"/>
                  </a:lnTo>
                  <a:lnTo>
                    <a:pt x="944" y="935"/>
                  </a:lnTo>
                  <a:lnTo>
                    <a:pt x="939" y="932"/>
                  </a:lnTo>
                  <a:lnTo>
                    <a:pt x="937" y="930"/>
                  </a:lnTo>
                  <a:lnTo>
                    <a:pt x="936" y="929"/>
                  </a:lnTo>
                  <a:lnTo>
                    <a:pt x="938" y="928"/>
                  </a:lnTo>
                  <a:lnTo>
                    <a:pt x="941" y="927"/>
                  </a:lnTo>
                  <a:lnTo>
                    <a:pt x="942" y="925"/>
                  </a:lnTo>
                  <a:lnTo>
                    <a:pt x="946" y="919"/>
                  </a:lnTo>
                  <a:lnTo>
                    <a:pt x="946" y="918"/>
                  </a:lnTo>
                  <a:lnTo>
                    <a:pt x="944" y="914"/>
                  </a:lnTo>
                  <a:lnTo>
                    <a:pt x="943" y="910"/>
                  </a:lnTo>
                  <a:lnTo>
                    <a:pt x="943" y="908"/>
                  </a:lnTo>
                  <a:lnTo>
                    <a:pt x="944" y="906"/>
                  </a:lnTo>
                  <a:lnTo>
                    <a:pt x="944" y="905"/>
                  </a:lnTo>
                  <a:lnTo>
                    <a:pt x="946" y="903"/>
                  </a:lnTo>
                  <a:lnTo>
                    <a:pt x="947" y="903"/>
                  </a:lnTo>
                  <a:lnTo>
                    <a:pt x="947" y="903"/>
                  </a:lnTo>
                  <a:lnTo>
                    <a:pt x="952" y="908"/>
                  </a:lnTo>
                  <a:lnTo>
                    <a:pt x="952" y="910"/>
                  </a:lnTo>
                  <a:lnTo>
                    <a:pt x="952" y="917"/>
                  </a:lnTo>
                  <a:lnTo>
                    <a:pt x="953" y="925"/>
                  </a:lnTo>
                  <a:lnTo>
                    <a:pt x="953" y="924"/>
                  </a:lnTo>
                  <a:lnTo>
                    <a:pt x="953" y="922"/>
                  </a:lnTo>
                  <a:lnTo>
                    <a:pt x="953" y="917"/>
                  </a:lnTo>
                  <a:lnTo>
                    <a:pt x="954" y="914"/>
                  </a:lnTo>
                  <a:lnTo>
                    <a:pt x="955" y="912"/>
                  </a:lnTo>
                  <a:lnTo>
                    <a:pt x="957" y="911"/>
                  </a:lnTo>
                  <a:lnTo>
                    <a:pt x="960" y="912"/>
                  </a:lnTo>
                  <a:lnTo>
                    <a:pt x="962" y="911"/>
                  </a:lnTo>
                  <a:lnTo>
                    <a:pt x="954" y="907"/>
                  </a:lnTo>
                  <a:lnTo>
                    <a:pt x="949" y="901"/>
                  </a:lnTo>
                  <a:lnTo>
                    <a:pt x="948" y="900"/>
                  </a:lnTo>
                  <a:lnTo>
                    <a:pt x="946" y="899"/>
                  </a:lnTo>
                  <a:lnTo>
                    <a:pt x="942" y="902"/>
                  </a:lnTo>
                  <a:lnTo>
                    <a:pt x="935" y="912"/>
                  </a:lnTo>
                  <a:lnTo>
                    <a:pt x="933" y="913"/>
                  </a:lnTo>
                  <a:lnTo>
                    <a:pt x="923" y="918"/>
                  </a:lnTo>
                  <a:lnTo>
                    <a:pt x="917" y="919"/>
                  </a:lnTo>
                  <a:lnTo>
                    <a:pt x="909" y="918"/>
                  </a:lnTo>
                  <a:lnTo>
                    <a:pt x="903" y="916"/>
                  </a:lnTo>
                  <a:lnTo>
                    <a:pt x="888" y="908"/>
                  </a:lnTo>
                  <a:lnTo>
                    <a:pt x="885" y="907"/>
                  </a:lnTo>
                  <a:lnTo>
                    <a:pt x="889" y="902"/>
                  </a:lnTo>
                  <a:lnTo>
                    <a:pt x="889" y="901"/>
                  </a:lnTo>
                  <a:lnTo>
                    <a:pt x="888" y="895"/>
                  </a:lnTo>
                  <a:lnTo>
                    <a:pt x="886" y="894"/>
                  </a:lnTo>
                  <a:lnTo>
                    <a:pt x="885" y="893"/>
                  </a:lnTo>
                  <a:lnTo>
                    <a:pt x="884" y="894"/>
                  </a:lnTo>
                  <a:lnTo>
                    <a:pt x="884" y="895"/>
                  </a:lnTo>
                  <a:lnTo>
                    <a:pt x="885" y="898"/>
                  </a:lnTo>
                  <a:lnTo>
                    <a:pt x="884" y="899"/>
                  </a:lnTo>
                  <a:lnTo>
                    <a:pt x="881" y="901"/>
                  </a:lnTo>
                  <a:lnTo>
                    <a:pt x="877" y="902"/>
                  </a:lnTo>
                  <a:lnTo>
                    <a:pt x="863" y="898"/>
                  </a:lnTo>
                  <a:lnTo>
                    <a:pt x="848" y="895"/>
                  </a:lnTo>
                  <a:lnTo>
                    <a:pt x="836" y="894"/>
                  </a:lnTo>
                  <a:lnTo>
                    <a:pt x="818" y="897"/>
                  </a:lnTo>
                  <a:lnTo>
                    <a:pt x="809" y="900"/>
                  </a:lnTo>
                  <a:lnTo>
                    <a:pt x="803" y="900"/>
                  </a:lnTo>
                  <a:lnTo>
                    <a:pt x="798" y="899"/>
                  </a:lnTo>
                  <a:lnTo>
                    <a:pt x="797" y="897"/>
                  </a:lnTo>
                  <a:lnTo>
                    <a:pt x="799" y="896"/>
                  </a:lnTo>
                  <a:lnTo>
                    <a:pt x="799" y="895"/>
                  </a:lnTo>
                  <a:lnTo>
                    <a:pt x="796" y="891"/>
                  </a:lnTo>
                  <a:lnTo>
                    <a:pt x="791" y="888"/>
                  </a:lnTo>
                  <a:lnTo>
                    <a:pt x="785" y="887"/>
                  </a:lnTo>
                  <a:lnTo>
                    <a:pt x="782" y="886"/>
                  </a:lnTo>
                  <a:lnTo>
                    <a:pt x="780" y="885"/>
                  </a:lnTo>
                  <a:lnTo>
                    <a:pt x="779" y="883"/>
                  </a:lnTo>
                  <a:lnTo>
                    <a:pt x="775" y="881"/>
                  </a:lnTo>
                  <a:lnTo>
                    <a:pt x="773" y="879"/>
                  </a:lnTo>
                  <a:lnTo>
                    <a:pt x="774" y="871"/>
                  </a:lnTo>
                  <a:lnTo>
                    <a:pt x="775" y="866"/>
                  </a:lnTo>
                  <a:lnTo>
                    <a:pt x="777" y="862"/>
                  </a:lnTo>
                  <a:lnTo>
                    <a:pt x="780" y="857"/>
                  </a:lnTo>
                  <a:lnTo>
                    <a:pt x="779" y="858"/>
                  </a:lnTo>
                  <a:lnTo>
                    <a:pt x="774" y="862"/>
                  </a:lnTo>
                  <a:lnTo>
                    <a:pt x="771" y="866"/>
                  </a:lnTo>
                  <a:lnTo>
                    <a:pt x="767" y="871"/>
                  </a:lnTo>
                  <a:lnTo>
                    <a:pt x="765" y="874"/>
                  </a:lnTo>
                  <a:lnTo>
                    <a:pt x="762" y="876"/>
                  </a:lnTo>
                  <a:lnTo>
                    <a:pt x="758" y="875"/>
                  </a:lnTo>
                  <a:lnTo>
                    <a:pt x="752" y="872"/>
                  </a:lnTo>
                  <a:lnTo>
                    <a:pt x="747" y="871"/>
                  </a:lnTo>
                  <a:lnTo>
                    <a:pt x="743" y="871"/>
                  </a:lnTo>
                  <a:lnTo>
                    <a:pt x="741" y="870"/>
                  </a:lnTo>
                  <a:lnTo>
                    <a:pt x="744" y="867"/>
                  </a:lnTo>
                  <a:lnTo>
                    <a:pt x="746" y="864"/>
                  </a:lnTo>
                  <a:lnTo>
                    <a:pt x="748" y="860"/>
                  </a:lnTo>
                  <a:lnTo>
                    <a:pt x="749" y="858"/>
                  </a:lnTo>
                  <a:lnTo>
                    <a:pt x="733" y="858"/>
                  </a:lnTo>
                  <a:lnTo>
                    <a:pt x="733" y="856"/>
                  </a:lnTo>
                  <a:lnTo>
                    <a:pt x="733" y="854"/>
                  </a:lnTo>
                  <a:lnTo>
                    <a:pt x="732" y="853"/>
                  </a:lnTo>
                  <a:lnTo>
                    <a:pt x="730" y="852"/>
                  </a:lnTo>
                  <a:lnTo>
                    <a:pt x="727" y="853"/>
                  </a:lnTo>
                  <a:lnTo>
                    <a:pt x="722" y="855"/>
                  </a:lnTo>
                  <a:lnTo>
                    <a:pt x="720" y="853"/>
                  </a:lnTo>
                  <a:lnTo>
                    <a:pt x="721" y="852"/>
                  </a:lnTo>
                  <a:lnTo>
                    <a:pt x="722" y="851"/>
                  </a:lnTo>
                  <a:lnTo>
                    <a:pt x="725" y="848"/>
                  </a:lnTo>
                  <a:lnTo>
                    <a:pt x="721" y="846"/>
                  </a:lnTo>
                  <a:lnTo>
                    <a:pt x="719" y="844"/>
                  </a:lnTo>
                  <a:lnTo>
                    <a:pt x="717" y="842"/>
                  </a:lnTo>
                  <a:lnTo>
                    <a:pt x="718" y="836"/>
                  </a:lnTo>
                  <a:lnTo>
                    <a:pt x="719" y="832"/>
                  </a:lnTo>
                  <a:lnTo>
                    <a:pt x="729" y="828"/>
                  </a:lnTo>
                  <a:lnTo>
                    <a:pt x="726" y="827"/>
                  </a:lnTo>
                  <a:lnTo>
                    <a:pt x="719" y="827"/>
                  </a:lnTo>
                  <a:lnTo>
                    <a:pt x="715" y="831"/>
                  </a:lnTo>
                  <a:lnTo>
                    <a:pt x="710" y="835"/>
                  </a:lnTo>
                  <a:lnTo>
                    <a:pt x="707" y="837"/>
                  </a:lnTo>
                  <a:lnTo>
                    <a:pt x="705" y="836"/>
                  </a:lnTo>
                  <a:lnTo>
                    <a:pt x="703" y="836"/>
                  </a:lnTo>
                  <a:lnTo>
                    <a:pt x="700" y="836"/>
                  </a:lnTo>
                  <a:lnTo>
                    <a:pt x="698" y="837"/>
                  </a:lnTo>
                  <a:lnTo>
                    <a:pt x="697" y="839"/>
                  </a:lnTo>
                  <a:lnTo>
                    <a:pt x="696" y="840"/>
                  </a:lnTo>
                  <a:lnTo>
                    <a:pt x="695" y="841"/>
                  </a:lnTo>
                  <a:lnTo>
                    <a:pt x="694" y="841"/>
                  </a:lnTo>
                  <a:lnTo>
                    <a:pt x="693" y="839"/>
                  </a:lnTo>
                  <a:lnTo>
                    <a:pt x="689" y="838"/>
                  </a:lnTo>
                  <a:lnTo>
                    <a:pt x="688" y="836"/>
                  </a:lnTo>
                  <a:lnTo>
                    <a:pt x="688" y="837"/>
                  </a:lnTo>
                  <a:lnTo>
                    <a:pt x="686" y="840"/>
                  </a:lnTo>
                  <a:lnTo>
                    <a:pt x="685" y="842"/>
                  </a:lnTo>
                  <a:lnTo>
                    <a:pt x="680" y="843"/>
                  </a:lnTo>
                  <a:lnTo>
                    <a:pt x="678" y="843"/>
                  </a:lnTo>
                  <a:lnTo>
                    <a:pt x="675" y="839"/>
                  </a:lnTo>
                  <a:lnTo>
                    <a:pt x="674" y="838"/>
                  </a:lnTo>
                  <a:lnTo>
                    <a:pt x="675" y="834"/>
                  </a:lnTo>
                  <a:lnTo>
                    <a:pt x="682" y="822"/>
                  </a:lnTo>
                  <a:lnTo>
                    <a:pt x="681" y="822"/>
                  </a:lnTo>
                  <a:lnTo>
                    <a:pt x="679" y="824"/>
                  </a:lnTo>
                  <a:lnTo>
                    <a:pt x="675" y="828"/>
                  </a:lnTo>
                  <a:lnTo>
                    <a:pt x="673" y="830"/>
                  </a:lnTo>
                  <a:lnTo>
                    <a:pt x="669" y="830"/>
                  </a:lnTo>
                  <a:lnTo>
                    <a:pt x="667" y="829"/>
                  </a:lnTo>
                  <a:lnTo>
                    <a:pt x="665" y="830"/>
                  </a:lnTo>
                  <a:lnTo>
                    <a:pt x="663" y="832"/>
                  </a:lnTo>
                  <a:lnTo>
                    <a:pt x="662" y="833"/>
                  </a:lnTo>
                  <a:lnTo>
                    <a:pt x="661" y="835"/>
                  </a:lnTo>
                  <a:lnTo>
                    <a:pt x="662" y="835"/>
                  </a:lnTo>
                  <a:lnTo>
                    <a:pt x="665" y="833"/>
                  </a:lnTo>
                  <a:lnTo>
                    <a:pt x="667" y="833"/>
                  </a:lnTo>
                  <a:lnTo>
                    <a:pt x="667" y="834"/>
                  </a:lnTo>
                  <a:lnTo>
                    <a:pt x="665" y="839"/>
                  </a:lnTo>
                  <a:lnTo>
                    <a:pt x="663" y="845"/>
                  </a:lnTo>
                  <a:lnTo>
                    <a:pt x="662" y="847"/>
                  </a:lnTo>
                  <a:lnTo>
                    <a:pt x="659" y="847"/>
                  </a:lnTo>
                  <a:lnTo>
                    <a:pt x="656" y="847"/>
                  </a:lnTo>
                  <a:lnTo>
                    <a:pt x="656" y="849"/>
                  </a:lnTo>
                  <a:lnTo>
                    <a:pt x="661" y="853"/>
                  </a:lnTo>
                  <a:lnTo>
                    <a:pt x="663" y="854"/>
                  </a:lnTo>
                  <a:lnTo>
                    <a:pt x="665" y="855"/>
                  </a:lnTo>
                  <a:lnTo>
                    <a:pt x="666" y="857"/>
                  </a:lnTo>
                  <a:lnTo>
                    <a:pt x="665" y="861"/>
                  </a:lnTo>
                  <a:lnTo>
                    <a:pt x="664" y="863"/>
                  </a:lnTo>
                  <a:lnTo>
                    <a:pt x="664" y="864"/>
                  </a:lnTo>
                  <a:lnTo>
                    <a:pt x="659" y="864"/>
                  </a:lnTo>
                  <a:lnTo>
                    <a:pt x="658" y="864"/>
                  </a:lnTo>
                  <a:lnTo>
                    <a:pt x="655" y="867"/>
                  </a:lnTo>
                  <a:lnTo>
                    <a:pt x="654" y="869"/>
                  </a:lnTo>
                  <a:lnTo>
                    <a:pt x="654" y="869"/>
                  </a:lnTo>
                  <a:lnTo>
                    <a:pt x="657" y="867"/>
                  </a:lnTo>
                  <a:lnTo>
                    <a:pt x="660" y="866"/>
                  </a:lnTo>
                  <a:lnTo>
                    <a:pt x="665" y="866"/>
                  </a:lnTo>
                  <a:lnTo>
                    <a:pt x="668" y="865"/>
                  </a:lnTo>
                  <a:lnTo>
                    <a:pt x="670" y="863"/>
                  </a:lnTo>
                  <a:lnTo>
                    <a:pt x="673" y="864"/>
                  </a:lnTo>
                  <a:lnTo>
                    <a:pt x="675" y="867"/>
                  </a:lnTo>
                  <a:lnTo>
                    <a:pt x="675" y="869"/>
                  </a:lnTo>
                  <a:lnTo>
                    <a:pt x="675" y="871"/>
                  </a:lnTo>
                  <a:lnTo>
                    <a:pt x="673" y="873"/>
                  </a:lnTo>
                  <a:lnTo>
                    <a:pt x="670" y="874"/>
                  </a:lnTo>
                  <a:lnTo>
                    <a:pt x="669" y="875"/>
                  </a:lnTo>
                  <a:lnTo>
                    <a:pt x="668" y="877"/>
                  </a:lnTo>
                  <a:lnTo>
                    <a:pt x="667" y="880"/>
                  </a:lnTo>
                  <a:lnTo>
                    <a:pt x="667" y="883"/>
                  </a:lnTo>
                  <a:lnTo>
                    <a:pt x="668" y="890"/>
                  </a:lnTo>
                  <a:lnTo>
                    <a:pt x="667" y="891"/>
                  </a:lnTo>
                  <a:lnTo>
                    <a:pt x="666" y="891"/>
                  </a:lnTo>
                  <a:lnTo>
                    <a:pt x="665" y="891"/>
                  </a:lnTo>
                  <a:lnTo>
                    <a:pt x="664" y="892"/>
                  </a:lnTo>
                  <a:lnTo>
                    <a:pt x="660" y="901"/>
                  </a:lnTo>
                  <a:lnTo>
                    <a:pt x="659" y="902"/>
                  </a:lnTo>
                  <a:lnTo>
                    <a:pt x="658" y="901"/>
                  </a:lnTo>
                  <a:lnTo>
                    <a:pt x="657" y="901"/>
                  </a:lnTo>
                  <a:lnTo>
                    <a:pt x="656" y="902"/>
                  </a:lnTo>
                  <a:lnTo>
                    <a:pt x="654" y="903"/>
                  </a:lnTo>
                  <a:lnTo>
                    <a:pt x="650" y="903"/>
                  </a:lnTo>
                  <a:lnTo>
                    <a:pt x="647" y="903"/>
                  </a:lnTo>
                  <a:lnTo>
                    <a:pt x="642" y="902"/>
                  </a:lnTo>
                  <a:lnTo>
                    <a:pt x="640" y="901"/>
                  </a:lnTo>
                  <a:lnTo>
                    <a:pt x="638" y="898"/>
                  </a:lnTo>
                  <a:lnTo>
                    <a:pt x="634" y="901"/>
                  </a:lnTo>
                  <a:lnTo>
                    <a:pt x="632" y="900"/>
                  </a:lnTo>
                  <a:lnTo>
                    <a:pt x="630" y="894"/>
                  </a:lnTo>
                  <a:lnTo>
                    <a:pt x="629" y="894"/>
                  </a:lnTo>
                  <a:lnTo>
                    <a:pt x="628" y="901"/>
                  </a:lnTo>
                  <a:lnTo>
                    <a:pt x="627" y="903"/>
                  </a:lnTo>
                  <a:lnTo>
                    <a:pt x="625" y="907"/>
                  </a:lnTo>
                  <a:lnTo>
                    <a:pt x="623" y="915"/>
                  </a:lnTo>
                  <a:lnTo>
                    <a:pt x="623" y="915"/>
                  </a:lnTo>
                  <a:lnTo>
                    <a:pt x="622" y="914"/>
                  </a:lnTo>
                  <a:lnTo>
                    <a:pt x="620" y="907"/>
                  </a:lnTo>
                  <a:lnTo>
                    <a:pt x="620" y="905"/>
                  </a:lnTo>
                  <a:lnTo>
                    <a:pt x="617" y="910"/>
                  </a:lnTo>
                  <a:lnTo>
                    <a:pt x="617" y="911"/>
                  </a:lnTo>
                  <a:lnTo>
                    <a:pt x="617" y="916"/>
                  </a:lnTo>
                  <a:lnTo>
                    <a:pt x="617" y="917"/>
                  </a:lnTo>
                  <a:lnTo>
                    <a:pt x="612" y="914"/>
                  </a:lnTo>
                  <a:lnTo>
                    <a:pt x="610" y="914"/>
                  </a:lnTo>
                  <a:lnTo>
                    <a:pt x="610" y="914"/>
                  </a:lnTo>
                  <a:lnTo>
                    <a:pt x="612" y="919"/>
                  </a:lnTo>
                  <a:lnTo>
                    <a:pt x="611" y="920"/>
                  </a:lnTo>
                  <a:lnTo>
                    <a:pt x="604" y="928"/>
                  </a:lnTo>
                  <a:lnTo>
                    <a:pt x="602" y="927"/>
                  </a:lnTo>
                  <a:lnTo>
                    <a:pt x="601" y="927"/>
                  </a:lnTo>
                  <a:lnTo>
                    <a:pt x="599" y="927"/>
                  </a:lnTo>
                  <a:lnTo>
                    <a:pt x="595" y="930"/>
                  </a:lnTo>
                  <a:lnTo>
                    <a:pt x="593" y="930"/>
                  </a:lnTo>
                  <a:lnTo>
                    <a:pt x="591" y="928"/>
                  </a:lnTo>
                  <a:lnTo>
                    <a:pt x="591" y="928"/>
                  </a:lnTo>
                  <a:lnTo>
                    <a:pt x="590" y="930"/>
                  </a:lnTo>
                  <a:lnTo>
                    <a:pt x="590" y="934"/>
                  </a:lnTo>
                  <a:lnTo>
                    <a:pt x="588" y="937"/>
                  </a:lnTo>
                  <a:lnTo>
                    <a:pt x="583" y="942"/>
                  </a:lnTo>
                  <a:lnTo>
                    <a:pt x="582" y="944"/>
                  </a:lnTo>
                  <a:lnTo>
                    <a:pt x="580" y="948"/>
                  </a:lnTo>
                  <a:lnTo>
                    <a:pt x="580" y="948"/>
                  </a:lnTo>
                  <a:lnTo>
                    <a:pt x="576" y="946"/>
                  </a:lnTo>
                  <a:lnTo>
                    <a:pt x="573" y="944"/>
                  </a:lnTo>
                  <a:lnTo>
                    <a:pt x="572" y="945"/>
                  </a:lnTo>
                  <a:lnTo>
                    <a:pt x="573" y="948"/>
                  </a:lnTo>
                  <a:lnTo>
                    <a:pt x="573" y="949"/>
                  </a:lnTo>
                  <a:lnTo>
                    <a:pt x="571" y="949"/>
                  </a:lnTo>
                  <a:lnTo>
                    <a:pt x="569" y="949"/>
                  </a:lnTo>
                  <a:lnTo>
                    <a:pt x="567" y="948"/>
                  </a:lnTo>
                  <a:lnTo>
                    <a:pt x="563" y="949"/>
                  </a:lnTo>
                  <a:lnTo>
                    <a:pt x="558" y="952"/>
                  </a:lnTo>
                  <a:lnTo>
                    <a:pt x="555" y="952"/>
                  </a:lnTo>
                  <a:lnTo>
                    <a:pt x="549" y="947"/>
                  </a:lnTo>
                  <a:lnTo>
                    <a:pt x="548" y="947"/>
                  </a:lnTo>
                  <a:lnTo>
                    <a:pt x="547" y="946"/>
                  </a:lnTo>
                  <a:lnTo>
                    <a:pt x="549" y="942"/>
                  </a:lnTo>
                  <a:lnTo>
                    <a:pt x="550" y="939"/>
                  </a:lnTo>
                  <a:lnTo>
                    <a:pt x="551" y="938"/>
                  </a:lnTo>
                  <a:lnTo>
                    <a:pt x="556" y="935"/>
                  </a:lnTo>
                  <a:lnTo>
                    <a:pt x="562" y="934"/>
                  </a:lnTo>
                  <a:lnTo>
                    <a:pt x="566" y="931"/>
                  </a:lnTo>
                  <a:lnTo>
                    <a:pt x="570" y="927"/>
                  </a:lnTo>
                  <a:lnTo>
                    <a:pt x="573" y="924"/>
                  </a:lnTo>
                  <a:lnTo>
                    <a:pt x="577" y="915"/>
                  </a:lnTo>
                  <a:lnTo>
                    <a:pt x="576" y="914"/>
                  </a:lnTo>
                  <a:lnTo>
                    <a:pt x="575" y="914"/>
                  </a:lnTo>
                  <a:lnTo>
                    <a:pt x="565" y="922"/>
                  </a:lnTo>
                  <a:lnTo>
                    <a:pt x="564" y="923"/>
                  </a:lnTo>
                  <a:lnTo>
                    <a:pt x="562" y="923"/>
                  </a:lnTo>
                  <a:lnTo>
                    <a:pt x="554" y="919"/>
                  </a:lnTo>
                  <a:lnTo>
                    <a:pt x="552" y="918"/>
                  </a:lnTo>
                  <a:lnTo>
                    <a:pt x="551" y="914"/>
                  </a:lnTo>
                  <a:lnTo>
                    <a:pt x="554" y="905"/>
                  </a:lnTo>
                  <a:lnTo>
                    <a:pt x="555" y="901"/>
                  </a:lnTo>
                  <a:lnTo>
                    <a:pt x="558" y="894"/>
                  </a:lnTo>
                  <a:lnTo>
                    <a:pt x="564" y="888"/>
                  </a:lnTo>
                  <a:lnTo>
                    <a:pt x="566" y="883"/>
                  </a:lnTo>
                  <a:lnTo>
                    <a:pt x="568" y="871"/>
                  </a:lnTo>
                  <a:lnTo>
                    <a:pt x="568" y="865"/>
                  </a:lnTo>
                  <a:lnTo>
                    <a:pt x="567" y="858"/>
                  </a:lnTo>
                  <a:lnTo>
                    <a:pt x="567" y="854"/>
                  </a:lnTo>
                  <a:lnTo>
                    <a:pt x="568" y="852"/>
                  </a:lnTo>
                  <a:lnTo>
                    <a:pt x="580" y="846"/>
                  </a:lnTo>
                  <a:lnTo>
                    <a:pt x="585" y="841"/>
                  </a:lnTo>
                  <a:lnTo>
                    <a:pt x="596" y="834"/>
                  </a:lnTo>
                  <a:lnTo>
                    <a:pt x="599" y="834"/>
                  </a:lnTo>
                  <a:lnTo>
                    <a:pt x="601" y="837"/>
                  </a:lnTo>
                  <a:lnTo>
                    <a:pt x="604" y="839"/>
                  </a:lnTo>
                  <a:lnTo>
                    <a:pt x="607" y="840"/>
                  </a:lnTo>
                  <a:lnTo>
                    <a:pt x="610" y="840"/>
                  </a:lnTo>
                  <a:lnTo>
                    <a:pt x="615" y="838"/>
                  </a:lnTo>
                  <a:lnTo>
                    <a:pt x="622" y="839"/>
                  </a:lnTo>
                  <a:lnTo>
                    <a:pt x="637" y="844"/>
                  </a:lnTo>
                  <a:lnTo>
                    <a:pt x="640" y="844"/>
                  </a:lnTo>
                  <a:lnTo>
                    <a:pt x="640" y="843"/>
                  </a:lnTo>
                  <a:lnTo>
                    <a:pt x="638" y="840"/>
                  </a:lnTo>
                  <a:lnTo>
                    <a:pt x="627" y="838"/>
                  </a:lnTo>
                  <a:lnTo>
                    <a:pt x="623" y="836"/>
                  </a:lnTo>
                  <a:lnTo>
                    <a:pt x="611" y="828"/>
                  </a:lnTo>
                  <a:lnTo>
                    <a:pt x="609" y="825"/>
                  </a:lnTo>
                  <a:lnTo>
                    <a:pt x="610" y="824"/>
                  </a:lnTo>
                  <a:lnTo>
                    <a:pt x="613" y="823"/>
                  </a:lnTo>
                  <a:lnTo>
                    <a:pt x="613" y="821"/>
                  </a:lnTo>
                  <a:lnTo>
                    <a:pt x="614" y="819"/>
                  </a:lnTo>
                  <a:lnTo>
                    <a:pt x="616" y="817"/>
                  </a:lnTo>
                  <a:lnTo>
                    <a:pt x="619" y="813"/>
                  </a:lnTo>
                  <a:lnTo>
                    <a:pt x="623" y="809"/>
                  </a:lnTo>
                  <a:lnTo>
                    <a:pt x="632" y="804"/>
                  </a:lnTo>
                  <a:lnTo>
                    <a:pt x="628" y="804"/>
                  </a:lnTo>
                  <a:lnTo>
                    <a:pt x="622" y="804"/>
                  </a:lnTo>
                  <a:lnTo>
                    <a:pt x="620" y="805"/>
                  </a:lnTo>
                  <a:lnTo>
                    <a:pt x="616" y="809"/>
                  </a:lnTo>
                  <a:lnTo>
                    <a:pt x="614" y="812"/>
                  </a:lnTo>
                  <a:lnTo>
                    <a:pt x="612" y="817"/>
                  </a:lnTo>
                  <a:lnTo>
                    <a:pt x="611" y="818"/>
                  </a:lnTo>
                  <a:lnTo>
                    <a:pt x="607" y="819"/>
                  </a:lnTo>
                  <a:lnTo>
                    <a:pt x="595" y="820"/>
                  </a:lnTo>
                  <a:lnTo>
                    <a:pt x="593" y="817"/>
                  </a:lnTo>
                  <a:lnTo>
                    <a:pt x="592" y="817"/>
                  </a:lnTo>
                  <a:lnTo>
                    <a:pt x="591" y="817"/>
                  </a:lnTo>
                  <a:lnTo>
                    <a:pt x="580" y="823"/>
                  </a:lnTo>
                  <a:lnTo>
                    <a:pt x="576" y="826"/>
                  </a:lnTo>
                  <a:lnTo>
                    <a:pt x="574" y="830"/>
                  </a:lnTo>
                  <a:lnTo>
                    <a:pt x="569" y="833"/>
                  </a:lnTo>
                  <a:lnTo>
                    <a:pt x="563" y="834"/>
                  </a:lnTo>
                  <a:lnTo>
                    <a:pt x="559" y="837"/>
                  </a:lnTo>
                  <a:lnTo>
                    <a:pt x="555" y="842"/>
                  </a:lnTo>
                  <a:lnTo>
                    <a:pt x="554" y="845"/>
                  </a:lnTo>
                  <a:lnTo>
                    <a:pt x="553" y="847"/>
                  </a:lnTo>
                  <a:lnTo>
                    <a:pt x="554" y="851"/>
                  </a:lnTo>
                  <a:lnTo>
                    <a:pt x="553" y="853"/>
                  </a:lnTo>
                  <a:lnTo>
                    <a:pt x="550" y="853"/>
                  </a:lnTo>
                  <a:lnTo>
                    <a:pt x="546" y="856"/>
                  </a:lnTo>
                  <a:lnTo>
                    <a:pt x="538" y="866"/>
                  </a:lnTo>
                  <a:lnTo>
                    <a:pt x="536" y="870"/>
                  </a:lnTo>
                  <a:lnTo>
                    <a:pt x="536" y="871"/>
                  </a:lnTo>
                  <a:lnTo>
                    <a:pt x="538" y="874"/>
                  </a:lnTo>
                  <a:lnTo>
                    <a:pt x="537" y="876"/>
                  </a:lnTo>
                  <a:lnTo>
                    <a:pt x="534" y="879"/>
                  </a:lnTo>
                  <a:lnTo>
                    <a:pt x="529" y="883"/>
                  </a:lnTo>
                  <a:lnTo>
                    <a:pt x="525" y="885"/>
                  </a:lnTo>
                  <a:lnTo>
                    <a:pt x="523" y="885"/>
                  </a:lnTo>
                  <a:lnTo>
                    <a:pt x="521" y="885"/>
                  </a:lnTo>
                  <a:lnTo>
                    <a:pt x="517" y="881"/>
                  </a:lnTo>
                  <a:lnTo>
                    <a:pt x="514" y="881"/>
                  </a:lnTo>
                  <a:lnTo>
                    <a:pt x="513" y="882"/>
                  </a:lnTo>
                  <a:lnTo>
                    <a:pt x="517" y="885"/>
                  </a:lnTo>
                  <a:lnTo>
                    <a:pt x="522" y="889"/>
                  </a:lnTo>
                  <a:lnTo>
                    <a:pt x="525" y="892"/>
                  </a:lnTo>
                  <a:lnTo>
                    <a:pt x="526" y="895"/>
                  </a:lnTo>
                  <a:lnTo>
                    <a:pt x="526" y="898"/>
                  </a:lnTo>
                  <a:lnTo>
                    <a:pt x="525" y="901"/>
                  </a:lnTo>
                  <a:lnTo>
                    <a:pt x="522" y="905"/>
                  </a:lnTo>
                  <a:lnTo>
                    <a:pt x="519" y="907"/>
                  </a:lnTo>
                  <a:lnTo>
                    <a:pt x="511" y="908"/>
                  </a:lnTo>
                  <a:lnTo>
                    <a:pt x="508" y="910"/>
                  </a:lnTo>
                  <a:lnTo>
                    <a:pt x="508" y="910"/>
                  </a:lnTo>
                  <a:lnTo>
                    <a:pt x="513" y="913"/>
                  </a:lnTo>
                  <a:lnTo>
                    <a:pt x="514" y="913"/>
                  </a:lnTo>
                  <a:lnTo>
                    <a:pt x="512" y="918"/>
                  </a:lnTo>
                  <a:lnTo>
                    <a:pt x="511" y="919"/>
                  </a:lnTo>
                  <a:lnTo>
                    <a:pt x="507" y="921"/>
                  </a:lnTo>
                  <a:lnTo>
                    <a:pt x="503" y="922"/>
                  </a:lnTo>
                  <a:lnTo>
                    <a:pt x="502" y="921"/>
                  </a:lnTo>
                  <a:lnTo>
                    <a:pt x="503" y="918"/>
                  </a:lnTo>
                  <a:lnTo>
                    <a:pt x="503" y="918"/>
                  </a:lnTo>
                  <a:lnTo>
                    <a:pt x="501" y="917"/>
                  </a:lnTo>
                  <a:lnTo>
                    <a:pt x="499" y="918"/>
                  </a:lnTo>
                  <a:lnTo>
                    <a:pt x="494" y="923"/>
                  </a:lnTo>
                  <a:lnTo>
                    <a:pt x="493" y="924"/>
                  </a:lnTo>
                  <a:lnTo>
                    <a:pt x="495" y="925"/>
                  </a:lnTo>
                  <a:lnTo>
                    <a:pt x="494" y="926"/>
                  </a:lnTo>
                  <a:lnTo>
                    <a:pt x="492" y="929"/>
                  </a:lnTo>
                  <a:lnTo>
                    <a:pt x="491" y="932"/>
                  </a:lnTo>
                  <a:lnTo>
                    <a:pt x="488" y="934"/>
                  </a:lnTo>
                  <a:lnTo>
                    <a:pt x="480" y="941"/>
                  </a:lnTo>
                  <a:lnTo>
                    <a:pt x="480" y="942"/>
                  </a:lnTo>
                  <a:lnTo>
                    <a:pt x="478" y="948"/>
                  </a:lnTo>
                  <a:lnTo>
                    <a:pt x="476" y="954"/>
                  </a:lnTo>
                  <a:lnTo>
                    <a:pt x="478" y="956"/>
                  </a:lnTo>
                  <a:lnTo>
                    <a:pt x="486" y="959"/>
                  </a:lnTo>
                  <a:lnTo>
                    <a:pt x="489" y="959"/>
                  </a:lnTo>
                  <a:lnTo>
                    <a:pt x="494" y="961"/>
                  </a:lnTo>
                  <a:lnTo>
                    <a:pt x="501" y="966"/>
                  </a:lnTo>
                  <a:lnTo>
                    <a:pt x="504" y="969"/>
                  </a:lnTo>
                  <a:lnTo>
                    <a:pt x="504" y="970"/>
                  </a:lnTo>
                  <a:lnTo>
                    <a:pt x="504" y="972"/>
                  </a:lnTo>
                  <a:lnTo>
                    <a:pt x="503" y="975"/>
                  </a:lnTo>
                  <a:lnTo>
                    <a:pt x="500" y="978"/>
                  </a:lnTo>
                  <a:lnTo>
                    <a:pt x="495" y="985"/>
                  </a:lnTo>
                  <a:lnTo>
                    <a:pt x="492" y="986"/>
                  </a:lnTo>
                  <a:lnTo>
                    <a:pt x="488" y="988"/>
                  </a:lnTo>
                  <a:lnTo>
                    <a:pt x="487" y="989"/>
                  </a:lnTo>
                  <a:lnTo>
                    <a:pt x="482" y="995"/>
                  </a:lnTo>
                  <a:lnTo>
                    <a:pt x="480" y="998"/>
                  </a:lnTo>
                  <a:lnTo>
                    <a:pt x="481" y="1000"/>
                  </a:lnTo>
                  <a:lnTo>
                    <a:pt x="480" y="1002"/>
                  </a:lnTo>
                  <a:lnTo>
                    <a:pt x="473" y="1006"/>
                  </a:lnTo>
                  <a:lnTo>
                    <a:pt x="473" y="1007"/>
                  </a:lnTo>
                  <a:lnTo>
                    <a:pt x="476" y="1007"/>
                  </a:lnTo>
                  <a:lnTo>
                    <a:pt x="475" y="1010"/>
                  </a:lnTo>
                  <a:lnTo>
                    <a:pt x="475" y="1015"/>
                  </a:lnTo>
                  <a:lnTo>
                    <a:pt x="473" y="1016"/>
                  </a:lnTo>
                  <a:lnTo>
                    <a:pt x="469" y="1016"/>
                  </a:lnTo>
                  <a:lnTo>
                    <a:pt x="464" y="1017"/>
                  </a:lnTo>
                  <a:lnTo>
                    <a:pt x="464" y="1018"/>
                  </a:lnTo>
                  <a:lnTo>
                    <a:pt x="464" y="1021"/>
                  </a:lnTo>
                  <a:lnTo>
                    <a:pt x="450" y="1023"/>
                  </a:lnTo>
                  <a:lnTo>
                    <a:pt x="447" y="1029"/>
                  </a:lnTo>
                  <a:lnTo>
                    <a:pt x="446" y="1031"/>
                  </a:lnTo>
                  <a:lnTo>
                    <a:pt x="440" y="1036"/>
                  </a:lnTo>
                  <a:lnTo>
                    <a:pt x="437" y="1038"/>
                  </a:lnTo>
                  <a:lnTo>
                    <a:pt x="434" y="1039"/>
                  </a:lnTo>
                  <a:lnTo>
                    <a:pt x="431" y="1040"/>
                  </a:lnTo>
                  <a:lnTo>
                    <a:pt x="431" y="1042"/>
                  </a:lnTo>
                  <a:lnTo>
                    <a:pt x="430" y="1044"/>
                  </a:lnTo>
                  <a:lnTo>
                    <a:pt x="427" y="1047"/>
                  </a:lnTo>
                  <a:lnTo>
                    <a:pt x="426" y="1050"/>
                  </a:lnTo>
                  <a:lnTo>
                    <a:pt x="424" y="1051"/>
                  </a:lnTo>
                  <a:lnTo>
                    <a:pt x="418" y="1052"/>
                  </a:lnTo>
                  <a:lnTo>
                    <a:pt x="417" y="1053"/>
                  </a:lnTo>
                  <a:lnTo>
                    <a:pt x="417" y="1058"/>
                  </a:lnTo>
                  <a:lnTo>
                    <a:pt x="415" y="1058"/>
                  </a:lnTo>
                  <a:lnTo>
                    <a:pt x="413" y="1056"/>
                  </a:lnTo>
                  <a:lnTo>
                    <a:pt x="410" y="1057"/>
                  </a:lnTo>
                  <a:lnTo>
                    <a:pt x="404" y="1063"/>
                  </a:lnTo>
                  <a:lnTo>
                    <a:pt x="403" y="1064"/>
                  </a:lnTo>
                  <a:lnTo>
                    <a:pt x="403" y="1066"/>
                  </a:lnTo>
                  <a:lnTo>
                    <a:pt x="404" y="1066"/>
                  </a:lnTo>
                  <a:lnTo>
                    <a:pt x="406" y="1070"/>
                  </a:lnTo>
                  <a:lnTo>
                    <a:pt x="406" y="1072"/>
                  </a:lnTo>
                  <a:lnTo>
                    <a:pt x="403" y="1078"/>
                  </a:lnTo>
                  <a:lnTo>
                    <a:pt x="402" y="1079"/>
                  </a:lnTo>
                  <a:lnTo>
                    <a:pt x="400" y="1080"/>
                  </a:lnTo>
                  <a:lnTo>
                    <a:pt x="398" y="1083"/>
                  </a:lnTo>
                  <a:lnTo>
                    <a:pt x="396" y="1083"/>
                  </a:lnTo>
                  <a:lnTo>
                    <a:pt x="393" y="1083"/>
                  </a:lnTo>
                  <a:lnTo>
                    <a:pt x="392" y="1086"/>
                  </a:lnTo>
                  <a:lnTo>
                    <a:pt x="390" y="1087"/>
                  </a:lnTo>
                  <a:lnTo>
                    <a:pt x="389" y="1087"/>
                  </a:lnTo>
                  <a:lnTo>
                    <a:pt x="387" y="1089"/>
                  </a:lnTo>
                  <a:lnTo>
                    <a:pt x="384" y="1092"/>
                  </a:lnTo>
                  <a:lnTo>
                    <a:pt x="382" y="1094"/>
                  </a:lnTo>
                  <a:lnTo>
                    <a:pt x="380" y="1095"/>
                  </a:lnTo>
                  <a:lnTo>
                    <a:pt x="378" y="1095"/>
                  </a:lnTo>
                  <a:lnTo>
                    <a:pt x="376" y="1094"/>
                  </a:lnTo>
                  <a:lnTo>
                    <a:pt x="374" y="1095"/>
                  </a:lnTo>
                  <a:lnTo>
                    <a:pt x="373" y="1096"/>
                  </a:lnTo>
                  <a:lnTo>
                    <a:pt x="371" y="1098"/>
                  </a:lnTo>
                  <a:lnTo>
                    <a:pt x="369" y="1103"/>
                  </a:lnTo>
                  <a:lnTo>
                    <a:pt x="368" y="1105"/>
                  </a:lnTo>
                  <a:lnTo>
                    <a:pt x="367" y="1105"/>
                  </a:lnTo>
                  <a:lnTo>
                    <a:pt x="365" y="1105"/>
                  </a:lnTo>
                  <a:lnTo>
                    <a:pt x="361" y="1104"/>
                  </a:lnTo>
                  <a:lnTo>
                    <a:pt x="358" y="1105"/>
                  </a:lnTo>
                  <a:lnTo>
                    <a:pt x="354" y="1108"/>
                  </a:lnTo>
                  <a:lnTo>
                    <a:pt x="352" y="1110"/>
                  </a:lnTo>
                  <a:lnTo>
                    <a:pt x="355" y="1110"/>
                  </a:lnTo>
                  <a:lnTo>
                    <a:pt x="357" y="1111"/>
                  </a:lnTo>
                  <a:lnTo>
                    <a:pt x="357" y="1111"/>
                  </a:lnTo>
                  <a:lnTo>
                    <a:pt x="355" y="1112"/>
                  </a:lnTo>
                  <a:lnTo>
                    <a:pt x="352" y="1112"/>
                  </a:lnTo>
                  <a:lnTo>
                    <a:pt x="350" y="1113"/>
                  </a:lnTo>
                  <a:lnTo>
                    <a:pt x="349" y="1114"/>
                  </a:lnTo>
                  <a:lnTo>
                    <a:pt x="343" y="1116"/>
                  </a:lnTo>
                  <a:lnTo>
                    <a:pt x="341" y="1116"/>
                  </a:lnTo>
                  <a:lnTo>
                    <a:pt x="337" y="1122"/>
                  </a:lnTo>
                  <a:lnTo>
                    <a:pt x="337" y="1124"/>
                  </a:lnTo>
                  <a:lnTo>
                    <a:pt x="337" y="1124"/>
                  </a:lnTo>
                  <a:lnTo>
                    <a:pt x="339" y="1123"/>
                  </a:lnTo>
                  <a:lnTo>
                    <a:pt x="342" y="1124"/>
                  </a:lnTo>
                  <a:lnTo>
                    <a:pt x="343" y="1126"/>
                  </a:lnTo>
                  <a:lnTo>
                    <a:pt x="344" y="1127"/>
                  </a:lnTo>
                  <a:lnTo>
                    <a:pt x="345" y="1130"/>
                  </a:lnTo>
                  <a:lnTo>
                    <a:pt x="345" y="1131"/>
                  </a:lnTo>
                  <a:lnTo>
                    <a:pt x="341" y="1135"/>
                  </a:lnTo>
                  <a:lnTo>
                    <a:pt x="339" y="1137"/>
                  </a:lnTo>
                  <a:lnTo>
                    <a:pt x="338" y="1138"/>
                  </a:lnTo>
                  <a:lnTo>
                    <a:pt x="338" y="1138"/>
                  </a:lnTo>
                  <a:lnTo>
                    <a:pt x="337" y="1132"/>
                  </a:lnTo>
                  <a:lnTo>
                    <a:pt x="337" y="1131"/>
                  </a:lnTo>
                  <a:lnTo>
                    <a:pt x="335" y="1131"/>
                  </a:lnTo>
                  <a:lnTo>
                    <a:pt x="335" y="1133"/>
                  </a:lnTo>
                  <a:lnTo>
                    <a:pt x="332" y="1139"/>
                  </a:lnTo>
                  <a:lnTo>
                    <a:pt x="329" y="1143"/>
                  </a:lnTo>
                  <a:lnTo>
                    <a:pt x="309" y="1150"/>
                  </a:lnTo>
                  <a:lnTo>
                    <a:pt x="306" y="1153"/>
                  </a:lnTo>
                  <a:lnTo>
                    <a:pt x="305" y="1156"/>
                  </a:lnTo>
                  <a:lnTo>
                    <a:pt x="305" y="1159"/>
                  </a:lnTo>
                  <a:lnTo>
                    <a:pt x="303" y="1162"/>
                  </a:lnTo>
                  <a:lnTo>
                    <a:pt x="302" y="1163"/>
                  </a:lnTo>
                  <a:lnTo>
                    <a:pt x="301" y="1162"/>
                  </a:lnTo>
                  <a:lnTo>
                    <a:pt x="301" y="1153"/>
                  </a:lnTo>
                  <a:lnTo>
                    <a:pt x="301" y="1152"/>
                  </a:lnTo>
                  <a:lnTo>
                    <a:pt x="298" y="1150"/>
                  </a:lnTo>
                  <a:lnTo>
                    <a:pt x="298" y="1150"/>
                  </a:lnTo>
                  <a:lnTo>
                    <a:pt x="297" y="1151"/>
                  </a:lnTo>
                  <a:lnTo>
                    <a:pt x="294" y="1153"/>
                  </a:lnTo>
                  <a:lnTo>
                    <a:pt x="293" y="1154"/>
                  </a:lnTo>
                  <a:lnTo>
                    <a:pt x="292" y="1153"/>
                  </a:lnTo>
                  <a:lnTo>
                    <a:pt x="289" y="1155"/>
                  </a:lnTo>
                  <a:lnTo>
                    <a:pt x="282" y="1161"/>
                  </a:lnTo>
                  <a:lnTo>
                    <a:pt x="278" y="1162"/>
                  </a:lnTo>
                  <a:lnTo>
                    <a:pt x="278" y="1163"/>
                  </a:lnTo>
                  <a:lnTo>
                    <a:pt x="276" y="1166"/>
                  </a:lnTo>
                  <a:lnTo>
                    <a:pt x="275" y="1168"/>
                  </a:lnTo>
                  <a:lnTo>
                    <a:pt x="273" y="1168"/>
                  </a:lnTo>
                  <a:lnTo>
                    <a:pt x="270" y="1167"/>
                  </a:lnTo>
                  <a:lnTo>
                    <a:pt x="269" y="1168"/>
                  </a:lnTo>
                  <a:lnTo>
                    <a:pt x="267" y="1170"/>
                  </a:lnTo>
                  <a:lnTo>
                    <a:pt x="266" y="1171"/>
                  </a:lnTo>
                  <a:lnTo>
                    <a:pt x="262" y="1169"/>
                  </a:lnTo>
                  <a:lnTo>
                    <a:pt x="260" y="1170"/>
                  </a:lnTo>
                  <a:lnTo>
                    <a:pt x="258" y="1173"/>
                  </a:lnTo>
                  <a:lnTo>
                    <a:pt x="255" y="1175"/>
                  </a:lnTo>
                  <a:lnTo>
                    <a:pt x="253" y="1176"/>
                  </a:lnTo>
                  <a:lnTo>
                    <a:pt x="247" y="1178"/>
                  </a:lnTo>
                  <a:lnTo>
                    <a:pt x="243" y="1176"/>
                  </a:lnTo>
                  <a:lnTo>
                    <a:pt x="243" y="1176"/>
                  </a:lnTo>
                  <a:lnTo>
                    <a:pt x="243" y="1172"/>
                  </a:lnTo>
                  <a:lnTo>
                    <a:pt x="244" y="1169"/>
                  </a:lnTo>
                  <a:lnTo>
                    <a:pt x="245" y="1168"/>
                  </a:lnTo>
                  <a:lnTo>
                    <a:pt x="247" y="1166"/>
                  </a:lnTo>
                  <a:lnTo>
                    <a:pt x="248" y="1166"/>
                  </a:lnTo>
                  <a:lnTo>
                    <a:pt x="252" y="1168"/>
                  </a:lnTo>
                  <a:lnTo>
                    <a:pt x="251" y="1166"/>
                  </a:lnTo>
                  <a:lnTo>
                    <a:pt x="250" y="1165"/>
                  </a:lnTo>
                  <a:lnTo>
                    <a:pt x="247" y="1163"/>
                  </a:lnTo>
                  <a:lnTo>
                    <a:pt x="244" y="1163"/>
                  </a:lnTo>
                  <a:lnTo>
                    <a:pt x="242" y="1163"/>
                  </a:lnTo>
                  <a:lnTo>
                    <a:pt x="239" y="1165"/>
                  </a:lnTo>
                  <a:lnTo>
                    <a:pt x="237" y="1166"/>
                  </a:lnTo>
                  <a:lnTo>
                    <a:pt x="237" y="1168"/>
                  </a:lnTo>
                  <a:lnTo>
                    <a:pt x="235" y="1174"/>
                  </a:lnTo>
                  <a:lnTo>
                    <a:pt x="235" y="1176"/>
                  </a:lnTo>
                  <a:lnTo>
                    <a:pt x="227" y="1187"/>
                  </a:lnTo>
                  <a:lnTo>
                    <a:pt x="224" y="1190"/>
                  </a:lnTo>
                  <a:lnTo>
                    <a:pt x="222" y="1190"/>
                  </a:lnTo>
                  <a:lnTo>
                    <a:pt x="220" y="1191"/>
                  </a:lnTo>
                  <a:lnTo>
                    <a:pt x="218" y="1194"/>
                  </a:lnTo>
                  <a:lnTo>
                    <a:pt x="216" y="1195"/>
                  </a:lnTo>
                  <a:lnTo>
                    <a:pt x="214" y="1195"/>
                  </a:lnTo>
                  <a:lnTo>
                    <a:pt x="213" y="1195"/>
                  </a:lnTo>
                  <a:lnTo>
                    <a:pt x="212" y="1194"/>
                  </a:lnTo>
                  <a:lnTo>
                    <a:pt x="212" y="1193"/>
                  </a:lnTo>
                  <a:lnTo>
                    <a:pt x="213" y="1192"/>
                  </a:lnTo>
                  <a:lnTo>
                    <a:pt x="213" y="1190"/>
                  </a:lnTo>
                  <a:lnTo>
                    <a:pt x="211" y="1186"/>
                  </a:lnTo>
                  <a:lnTo>
                    <a:pt x="209" y="1184"/>
                  </a:lnTo>
                  <a:lnTo>
                    <a:pt x="206" y="1184"/>
                  </a:lnTo>
                  <a:lnTo>
                    <a:pt x="206" y="1186"/>
                  </a:lnTo>
                  <a:lnTo>
                    <a:pt x="207" y="1194"/>
                  </a:lnTo>
                  <a:lnTo>
                    <a:pt x="207" y="1196"/>
                  </a:lnTo>
                  <a:lnTo>
                    <a:pt x="205" y="1198"/>
                  </a:lnTo>
                  <a:lnTo>
                    <a:pt x="200" y="1201"/>
                  </a:lnTo>
                  <a:lnTo>
                    <a:pt x="199" y="1201"/>
                  </a:lnTo>
                  <a:lnTo>
                    <a:pt x="195" y="1195"/>
                  </a:lnTo>
                  <a:lnTo>
                    <a:pt x="191" y="1195"/>
                  </a:lnTo>
                  <a:lnTo>
                    <a:pt x="190" y="1196"/>
                  </a:lnTo>
                  <a:lnTo>
                    <a:pt x="191" y="1200"/>
                  </a:lnTo>
                  <a:lnTo>
                    <a:pt x="190" y="1202"/>
                  </a:lnTo>
                  <a:lnTo>
                    <a:pt x="187" y="1206"/>
                  </a:lnTo>
                  <a:lnTo>
                    <a:pt x="185" y="1207"/>
                  </a:lnTo>
                  <a:lnTo>
                    <a:pt x="184" y="1207"/>
                  </a:lnTo>
                  <a:lnTo>
                    <a:pt x="184" y="1205"/>
                  </a:lnTo>
                  <a:lnTo>
                    <a:pt x="185" y="1201"/>
                  </a:lnTo>
                  <a:lnTo>
                    <a:pt x="185" y="1198"/>
                  </a:lnTo>
                  <a:lnTo>
                    <a:pt x="185" y="1195"/>
                  </a:lnTo>
                  <a:lnTo>
                    <a:pt x="185" y="1193"/>
                  </a:lnTo>
                  <a:lnTo>
                    <a:pt x="185" y="1191"/>
                  </a:lnTo>
                  <a:lnTo>
                    <a:pt x="191" y="1187"/>
                  </a:lnTo>
                  <a:lnTo>
                    <a:pt x="193" y="1187"/>
                  </a:lnTo>
                  <a:lnTo>
                    <a:pt x="195" y="1187"/>
                  </a:lnTo>
                  <a:lnTo>
                    <a:pt x="196" y="1188"/>
                  </a:lnTo>
                  <a:lnTo>
                    <a:pt x="198" y="1187"/>
                  </a:lnTo>
                  <a:lnTo>
                    <a:pt x="199" y="1186"/>
                  </a:lnTo>
                  <a:lnTo>
                    <a:pt x="199" y="1184"/>
                  </a:lnTo>
                  <a:lnTo>
                    <a:pt x="201" y="1181"/>
                  </a:lnTo>
                  <a:lnTo>
                    <a:pt x="206" y="1178"/>
                  </a:lnTo>
                  <a:lnTo>
                    <a:pt x="210" y="1173"/>
                  </a:lnTo>
                  <a:lnTo>
                    <a:pt x="215" y="1165"/>
                  </a:lnTo>
                  <a:lnTo>
                    <a:pt x="222" y="1157"/>
                  </a:lnTo>
                  <a:lnTo>
                    <a:pt x="229" y="1152"/>
                  </a:lnTo>
                  <a:lnTo>
                    <a:pt x="236" y="1147"/>
                  </a:lnTo>
                  <a:lnTo>
                    <a:pt x="251" y="1140"/>
                  </a:lnTo>
                  <a:lnTo>
                    <a:pt x="253" y="1141"/>
                  </a:lnTo>
                  <a:lnTo>
                    <a:pt x="251" y="1143"/>
                  </a:lnTo>
                  <a:lnTo>
                    <a:pt x="252" y="1144"/>
                  </a:lnTo>
                  <a:lnTo>
                    <a:pt x="254" y="1144"/>
                  </a:lnTo>
                  <a:lnTo>
                    <a:pt x="259" y="1143"/>
                  </a:lnTo>
                  <a:lnTo>
                    <a:pt x="262" y="1142"/>
                  </a:lnTo>
                  <a:lnTo>
                    <a:pt x="263" y="1143"/>
                  </a:lnTo>
                  <a:lnTo>
                    <a:pt x="262" y="1145"/>
                  </a:lnTo>
                  <a:lnTo>
                    <a:pt x="258" y="1147"/>
                  </a:lnTo>
                  <a:lnTo>
                    <a:pt x="258" y="1148"/>
                  </a:lnTo>
                  <a:lnTo>
                    <a:pt x="263" y="1155"/>
                  </a:lnTo>
                  <a:lnTo>
                    <a:pt x="265" y="1155"/>
                  </a:lnTo>
                  <a:lnTo>
                    <a:pt x="266" y="1155"/>
                  </a:lnTo>
                  <a:lnTo>
                    <a:pt x="267" y="1155"/>
                  </a:lnTo>
                  <a:lnTo>
                    <a:pt x="266" y="1150"/>
                  </a:lnTo>
                  <a:lnTo>
                    <a:pt x="268" y="1149"/>
                  </a:lnTo>
                  <a:lnTo>
                    <a:pt x="271" y="1149"/>
                  </a:lnTo>
                  <a:lnTo>
                    <a:pt x="274" y="1149"/>
                  </a:lnTo>
                  <a:lnTo>
                    <a:pt x="275" y="1150"/>
                  </a:lnTo>
                  <a:lnTo>
                    <a:pt x="276" y="1152"/>
                  </a:lnTo>
                  <a:lnTo>
                    <a:pt x="280" y="1153"/>
                  </a:lnTo>
                  <a:lnTo>
                    <a:pt x="281" y="1153"/>
                  </a:lnTo>
                  <a:lnTo>
                    <a:pt x="282" y="1151"/>
                  </a:lnTo>
                  <a:lnTo>
                    <a:pt x="281" y="1149"/>
                  </a:lnTo>
                  <a:lnTo>
                    <a:pt x="275" y="1145"/>
                  </a:lnTo>
                  <a:lnTo>
                    <a:pt x="274" y="1144"/>
                  </a:lnTo>
                  <a:lnTo>
                    <a:pt x="274" y="1142"/>
                  </a:lnTo>
                  <a:lnTo>
                    <a:pt x="274" y="1138"/>
                  </a:lnTo>
                  <a:lnTo>
                    <a:pt x="276" y="1133"/>
                  </a:lnTo>
                  <a:lnTo>
                    <a:pt x="278" y="1128"/>
                  </a:lnTo>
                  <a:lnTo>
                    <a:pt x="281" y="1124"/>
                  </a:lnTo>
                  <a:lnTo>
                    <a:pt x="286" y="1119"/>
                  </a:lnTo>
                  <a:lnTo>
                    <a:pt x="289" y="1116"/>
                  </a:lnTo>
                  <a:lnTo>
                    <a:pt x="297" y="1110"/>
                  </a:lnTo>
                  <a:lnTo>
                    <a:pt x="313" y="1102"/>
                  </a:lnTo>
                  <a:lnTo>
                    <a:pt x="317" y="1097"/>
                  </a:lnTo>
                  <a:lnTo>
                    <a:pt x="323" y="1092"/>
                  </a:lnTo>
                  <a:lnTo>
                    <a:pt x="325" y="1091"/>
                  </a:lnTo>
                  <a:lnTo>
                    <a:pt x="325" y="1092"/>
                  </a:lnTo>
                  <a:lnTo>
                    <a:pt x="326" y="1094"/>
                  </a:lnTo>
                  <a:lnTo>
                    <a:pt x="330" y="1096"/>
                  </a:lnTo>
                  <a:lnTo>
                    <a:pt x="332" y="1096"/>
                  </a:lnTo>
                  <a:lnTo>
                    <a:pt x="333" y="1096"/>
                  </a:lnTo>
                  <a:lnTo>
                    <a:pt x="333" y="1094"/>
                  </a:lnTo>
                  <a:lnTo>
                    <a:pt x="333" y="1091"/>
                  </a:lnTo>
                  <a:lnTo>
                    <a:pt x="333" y="1087"/>
                  </a:lnTo>
                  <a:lnTo>
                    <a:pt x="333" y="1084"/>
                  </a:lnTo>
                  <a:lnTo>
                    <a:pt x="333" y="1081"/>
                  </a:lnTo>
                  <a:lnTo>
                    <a:pt x="336" y="1077"/>
                  </a:lnTo>
                  <a:lnTo>
                    <a:pt x="339" y="1072"/>
                  </a:lnTo>
                  <a:lnTo>
                    <a:pt x="344" y="1066"/>
                  </a:lnTo>
                  <a:lnTo>
                    <a:pt x="348" y="1064"/>
                  </a:lnTo>
                  <a:lnTo>
                    <a:pt x="350" y="1063"/>
                  </a:lnTo>
                  <a:lnTo>
                    <a:pt x="353" y="1059"/>
                  </a:lnTo>
                  <a:lnTo>
                    <a:pt x="358" y="1053"/>
                  </a:lnTo>
                  <a:lnTo>
                    <a:pt x="359" y="1053"/>
                  </a:lnTo>
                  <a:lnTo>
                    <a:pt x="363" y="1052"/>
                  </a:lnTo>
                  <a:lnTo>
                    <a:pt x="364" y="1052"/>
                  </a:lnTo>
                  <a:lnTo>
                    <a:pt x="365" y="1053"/>
                  </a:lnTo>
                  <a:lnTo>
                    <a:pt x="366" y="1055"/>
                  </a:lnTo>
                  <a:lnTo>
                    <a:pt x="369" y="1055"/>
                  </a:lnTo>
                  <a:lnTo>
                    <a:pt x="372" y="1054"/>
                  </a:lnTo>
                  <a:lnTo>
                    <a:pt x="371" y="1053"/>
                  </a:lnTo>
                  <a:lnTo>
                    <a:pt x="369" y="1053"/>
                  </a:lnTo>
                  <a:lnTo>
                    <a:pt x="368" y="1052"/>
                  </a:lnTo>
                  <a:lnTo>
                    <a:pt x="367" y="1048"/>
                  </a:lnTo>
                  <a:lnTo>
                    <a:pt x="365" y="1046"/>
                  </a:lnTo>
                  <a:lnTo>
                    <a:pt x="364" y="1044"/>
                  </a:lnTo>
                  <a:lnTo>
                    <a:pt x="365" y="1040"/>
                  </a:lnTo>
                  <a:lnTo>
                    <a:pt x="366" y="1031"/>
                  </a:lnTo>
                  <a:lnTo>
                    <a:pt x="367" y="1022"/>
                  </a:lnTo>
                  <a:lnTo>
                    <a:pt x="369" y="1016"/>
                  </a:lnTo>
                  <a:lnTo>
                    <a:pt x="373" y="1014"/>
                  </a:lnTo>
                  <a:lnTo>
                    <a:pt x="380" y="1013"/>
                  </a:lnTo>
                  <a:lnTo>
                    <a:pt x="376" y="1011"/>
                  </a:lnTo>
                  <a:lnTo>
                    <a:pt x="374" y="1011"/>
                  </a:lnTo>
                  <a:lnTo>
                    <a:pt x="371" y="1009"/>
                  </a:lnTo>
                  <a:lnTo>
                    <a:pt x="369" y="1003"/>
                  </a:lnTo>
                  <a:lnTo>
                    <a:pt x="369" y="999"/>
                  </a:lnTo>
                  <a:lnTo>
                    <a:pt x="372" y="994"/>
                  </a:lnTo>
                  <a:lnTo>
                    <a:pt x="379" y="986"/>
                  </a:lnTo>
                  <a:lnTo>
                    <a:pt x="387" y="979"/>
                  </a:lnTo>
                  <a:lnTo>
                    <a:pt x="386" y="979"/>
                  </a:lnTo>
                  <a:lnTo>
                    <a:pt x="385" y="977"/>
                  </a:lnTo>
                  <a:lnTo>
                    <a:pt x="389" y="965"/>
                  </a:lnTo>
                  <a:lnTo>
                    <a:pt x="393" y="955"/>
                  </a:lnTo>
                  <a:lnTo>
                    <a:pt x="388" y="964"/>
                  </a:lnTo>
                  <a:lnTo>
                    <a:pt x="382" y="971"/>
                  </a:lnTo>
                  <a:lnTo>
                    <a:pt x="365" y="979"/>
                  </a:lnTo>
                  <a:lnTo>
                    <a:pt x="354" y="986"/>
                  </a:lnTo>
                  <a:lnTo>
                    <a:pt x="348" y="987"/>
                  </a:lnTo>
                  <a:lnTo>
                    <a:pt x="345" y="986"/>
                  </a:lnTo>
                  <a:lnTo>
                    <a:pt x="342" y="979"/>
                  </a:lnTo>
                  <a:lnTo>
                    <a:pt x="340" y="977"/>
                  </a:lnTo>
                  <a:lnTo>
                    <a:pt x="338" y="973"/>
                  </a:lnTo>
                  <a:lnTo>
                    <a:pt x="339" y="967"/>
                  </a:lnTo>
                  <a:lnTo>
                    <a:pt x="341" y="964"/>
                  </a:lnTo>
                  <a:lnTo>
                    <a:pt x="344" y="963"/>
                  </a:lnTo>
                  <a:lnTo>
                    <a:pt x="349" y="965"/>
                  </a:lnTo>
                  <a:lnTo>
                    <a:pt x="352" y="965"/>
                  </a:lnTo>
                  <a:lnTo>
                    <a:pt x="348" y="961"/>
                  </a:lnTo>
                  <a:lnTo>
                    <a:pt x="341" y="958"/>
                  </a:lnTo>
                  <a:lnTo>
                    <a:pt x="338" y="959"/>
                  </a:lnTo>
                  <a:lnTo>
                    <a:pt x="336" y="964"/>
                  </a:lnTo>
                  <a:lnTo>
                    <a:pt x="333" y="968"/>
                  </a:lnTo>
                  <a:lnTo>
                    <a:pt x="330" y="966"/>
                  </a:lnTo>
                  <a:lnTo>
                    <a:pt x="328" y="965"/>
                  </a:lnTo>
                  <a:lnTo>
                    <a:pt x="330" y="970"/>
                  </a:lnTo>
                  <a:lnTo>
                    <a:pt x="328" y="976"/>
                  </a:lnTo>
                  <a:lnTo>
                    <a:pt x="327" y="981"/>
                  </a:lnTo>
                  <a:lnTo>
                    <a:pt x="330" y="993"/>
                  </a:lnTo>
                  <a:lnTo>
                    <a:pt x="329" y="998"/>
                  </a:lnTo>
                  <a:lnTo>
                    <a:pt x="324" y="1000"/>
                  </a:lnTo>
                  <a:lnTo>
                    <a:pt x="320" y="996"/>
                  </a:lnTo>
                  <a:lnTo>
                    <a:pt x="311" y="981"/>
                  </a:lnTo>
                  <a:lnTo>
                    <a:pt x="308" y="976"/>
                  </a:lnTo>
                  <a:lnTo>
                    <a:pt x="301" y="969"/>
                  </a:lnTo>
                  <a:lnTo>
                    <a:pt x="298" y="970"/>
                  </a:lnTo>
                  <a:lnTo>
                    <a:pt x="296" y="973"/>
                  </a:lnTo>
                  <a:lnTo>
                    <a:pt x="293" y="975"/>
                  </a:lnTo>
                  <a:lnTo>
                    <a:pt x="286" y="969"/>
                  </a:lnTo>
                  <a:lnTo>
                    <a:pt x="282" y="965"/>
                  </a:lnTo>
                  <a:lnTo>
                    <a:pt x="279" y="960"/>
                  </a:lnTo>
                  <a:lnTo>
                    <a:pt x="274" y="963"/>
                  </a:lnTo>
                  <a:lnTo>
                    <a:pt x="270" y="966"/>
                  </a:lnTo>
                  <a:lnTo>
                    <a:pt x="264" y="971"/>
                  </a:lnTo>
                  <a:lnTo>
                    <a:pt x="261" y="971"/>
                  </a:lnTo>
                  <a:lnTo>
                    <a:pt x="251" y="976"/>
                  </a:lnTo>
                  <a:lnTo>
                    <a:pt x="251" y="976"/>
                  </a:lnTo>
                  <a:lnTo>
                    <a:pt x="250" y="978"/>
                  </a:lnTo>
                  <a:lnTo>
                    <a:pt x="248" y="979"/>
                  </a:lnTo>
                  <a:lnTo>
                    <a:pt x="247" y="984"/>
                  </a:lnTo>
                  <a:lnTo>
                    <a:pt x="234" y="987"/>
                  </a:lnTo>
                  <a:lnTo>
                    <a:pt x="222" y="986"/>
                  </a:lnTo>
                  <a:lnTo>
                    <a:pt x="226" y="983"/>
                  </a:lnTo>
                  <a:lnTo>
                    <a:pt x="231" y="981"/>
                  </a:lnTo>
                  <a:lnTo>
                    <a:pt x="235" y="976"/>
                  </a:lnTo>
                  <a:lnTo>
                    <a:pt x="234" y="970"/>
                  </a:lnTo>
                  <a:lnTo>
                    <a:pt x="233" y="966"/>
                  </a:lnTo>
                  <a:lnTo>
                    <a:pt x="233" y="962"/>
                  </a:lnTo>
                  <a:lnTo>
                    <a:pt x="238" y="957"/>
                  </a:lnTo>
                  <a:lnTo>
                    <a:pt x="233" y="957"/>
                  </a:lnTo>
                  <a:lnTo>
                    <a:pt x="230" y="959"/>
                  </a:lnTo>
                  <a:lnTo>
                    <a:pt x="227" y="954"/>
                  </a:lnTo>
                  <a:lnTo>
                    <a:pt x="226" y="946"/>
                  </a:lnTo>
                  <a:lnTo>
                    <a:pt x="229" y="941"/>
                  </a:lnTo>
                  <a:lnTo>
                    <a:pt x="230" y="937"/>
                  </a:lnTo>
                  <a:lnTo>
                    <a:pt x="232" y="931"/>
                  </a:lnTo>
                  <a:lnTo>
                    <a:pt x="232" y="927"/>
                  </a:lnTo>
                  <a:lnTo>
                    <a:pt x="229" y="919"/>
                  </a:lnTo>
                  <a:lnTo>
                    <a:pt x="222" y="902"/>
                  </a:lnTo>
                  <a:lnTo>
                    <a:pt x="219" y="889"/>
                  </a:lnTo>
                  <a:lnTo>
                    <a:pt x="213" y="882"/>
                  </a:lnTo>
                  <a:lnTo>
                    <a:pt x="217" y="871"/>
                  </a:lnTo>
                  <a:lnTo>
                    <a:pt x="222" y="861"/>
                  </a:lnTo>
                  <a:lnTo>
                    <a:pt x="228" y="856"/>
                  </a:lnTo>
                  <a:lnTo>
                    <a:pt x="228" y="856"/>
                  </a:lnTo>
                  <a:lnTo>
                    <a:pt x="224" y="856"/>
                  </a:lnTo>
                  <a:lnTo>
                    <a:pt x="222" y="856"/>
                  </a:lnTo>
                  <a:lnTo>
                    <a:pt x="220" y="860"/>
                  </a:lnTo>
                  <a:lnTo>
                    <a:pt x="218" y="862"/>
                  </a:lnTo>
                  <a:lnTo>
                    <a:pt x="212" y="875"/>
                  </a:lnTo>
                  <a:lnTo>
                    <a:pt x="207" y="881"/>
                  </a:lnTo>
                  <a:lnTo>
                    <a:pt x="204" y="883"/>
                  </a:lnTo>
                  <a:lnTo>
                    <a:pt x="209" y="886"/>
                  </a:lnTo>
                  <a:lnTo>
                    <a:pt x="210" y="888"/>
                  </a:lnTo>
                  <a:lnTo>
                    <a:pt x="211" y="892"/>
                  </a:lnTo>
                  <a:lnTo>
                    <a:pt x="209" y="898"/>
                  </a:lnTo>
                  <a:lnTo>
                    <a:pt x="208" y="901"/>
                  </a:lnTo>
                  <a:lnTo>
                    <a:pt x="203" y="901"/>
                  </a:lnTo>
                  <a:lnTo>
                    <a:pt x="198" y="905"/>
                  </a:lnTo>
                  <a:lnTo>
                    <a:pt x="188" y="910"/>
                  </a:lnTo>
                  <a:lnTo>
                    <a:pt x="172" y="913"/>
                  </a:lnTo>
                  <a:lnTo>
                    <a:pt x="166" y="913"/>
                  </a:lnTo>
                  <a:lnTo>
                    <a:pt x="158" y="907"/>
                  </a:lnTo>
                  <a:lnTo>
                    <a:pt x="158" y="903"/>
                  </a:lnTo>
                  <a:lnTo>
                    <a:pt x="159" y="901"/>
                  </a:lnTo>
                  <a:lnTo>
                    <a:pt x="148" y="891"/>
                  </a:lnTo>
                  <a:lnTo>
                    <a:pt x="141" y="881"/>
                  </a:lnTo>
                  <a:lnTo>
                    <a:pt x="137" y="881"/>
                  </a:lnTo>
                  <a:lnTo>
                    <a:pt x="133" y="878"/>
                  </a:lnTo>
                  <a:lnTo>
                    <a:pt x="128" y="874"/>
                  </a:lnTo>
                  <a:lnTo>
                    <a:pt x="129" y="871"/>
                  </a:lnTo>
                  <a:lnTo>
                    <a:pt x="130" y="868"/>
                  </a:lnTo>
                  <a:lnTo>
                    <a:pt x="127" y="867"/>
                  </a:lnTo>
                  <a:lnTo>
                    <a:pt x="124" y="867"/>
                  </a:lnTo>
                  <a:lnTo>
                    <a:pt x="119" y="866"/>
                  </a:lnTo>
                  <a:lnTo>
                    <a:pt x="130" y="853"/>
                  </a:lnTo>
                  <a:lnTo>
                    <a:pt x="134" y="844"/>
                  </a:lnTo>
                  <a:lnTo>
                    <a:pt x="137" y="843"/>
                  </a:lnTo>
                  <a:lnTo>
                    <a:pt x="141" y="844"/>
                  </a:lnTo>
                  <a:lnTo>
                    <a:pt x="146" y="847"/>
                  </a:lnTo>
                  <a:lnTo>
                    <a:pt x="150" y="849"/>
                  </a:lnTo>
                  <a:lnTo>
                    <a:pt x="152" y="851"/>
                  </a:lnTo>
                  <a:lnTo>
                    <a:pt x="154" y="853"/>
                  </a:lnTo>
                  <a:lnTo>
                    <a:pt x="152" y="859"/>
                  </a:lnTo>
                  <a:lnTo>
                    <a:pt x="150" y="862"/>
                  </a:lnTo>
                  <a:lnTo>
                    <a:pt x="153" y="861"/>
                  </a:lnTo>
                  <a:lnTo>
                    <a:pt x="159" y="856"/>
                  </a:lnTo>
                  <a:lnTo>
                    <a:pt x="163" y="851"/>
                  </a:lnTo>
                  <a:lnTo>
                    <a:pt x="165" y="851"/>
                  </a:lnTo>
                  <a:lnTo>
                    <a:pt x="166" y="852"/>
                  </a:lnTo>
                  <a:lnTo>
                    <a:pt x="168" y="858"/>
                  </a:lnTo>
                  <a:lnTo>
                    <a:pt x="171" y="862"/>
                  </a:lnTo>
                  <a:lnTo>
                    <a:pt x="177" y="858"/>
                  </a:lnTo>
                  <a:lnTo>
                    <a:pt x="181" y="851"/>
                  </a:lnTo>
                  <a:lnTo>
                    <a:pt x="178" y="849"/>
                  </a:lnTo>
                  <a:lnTo>
                    <a:pt x="174" y="847"/>
                  </a:lnTo>
                  <a:lnTo>
                    <a:pt x="166" y="845"/>
                  </a:lnTo>
                  <a:lnTo>
                    <a:pt x="168" y="844"/>
                  </a:lnTo>
                  <a:lnTo>
                    <a:pt x="174" y="844"/>
                  </a:lnTo>
                  <a:lnTo>
                    <a:pt x="176" y="842"/>
                  </a:lnTo>
                  <a:lnTo>
                    <a:pt x="174" y="840"/>
                  </a:lnTo>
                  <a:lnTo>
                    <a:pt x="171" y="838"/>
                  </a:lnTo>
                  <a:lnTo>
                    <a:pt x="163" y="845"/>
                  </a:lnTo>
                  <a:lnTo>
                    <a:pt x="149" y="844"/>
                  </a:lnTo>
                  <a:lnTo>
                    <a:pt x="138" y="840"/>
                  </a:lnTo>
                  <a:lnTo>
                    <a:pt x="128" y="841"/>
                  </a:lnTo>
                  <a:lnTo>
                    <a:pt x="127" y="840"/>
                  </a:lnTo>
                  <a:lnTo>
                    <a:pt x="125" y="838"/>
                  </a:lnTo>
                  <a:lnTo>
                    <a:pt x="131" y="833"/>
                  </a:lnTo>
                  <a:lnTo>
                    <a:pt x="135" y="830"/>
                  </a:lnTo>
                  <a:lnTo>
                    <a:pt x="135" y="828"/>
                  </a:lnTo>
                  <a:lnTo>
                    <a:pt x="133" y="828"/>
                  </a:lnTo>
                  <a:lnTo>
                    <a:pt x="128" y="829"/>
                  </a:lnTo>
                  <a:lnTo>
                    <a:pt x="126" y="827"/>
                  </a:lnTo>
                  <a:lnTo>
                    <a:pt x="127" y="824"/>
                  </a:lnTo>
                  <a:lnTo>
                    <a:pt x="126" y="824"/>
                  </a:lnTo>
                  <a:lnTo>
                    <a:pt x="124" y="826"/>
                  </a:lnTo>
                  <a:lnTo>
                    <a:pt x="122" y="825"/>
                  </a:lnTo>
                  <a:lnTo>
                    <a:pt x="119" y="824"/>
                  </a:lnTo>
                  <a:lnTo>
                    <a:pt x="121" y="821"/>
                  </a:lnTo>
                  <a:lnTo>
                    <a:pt x="123" y="819"/>
                  </a:lnTo>
                  <a:lnTo>
                    <a:pt x="122" y="818"/>
                  </a:lnTo>
                  <a:lnTo>
                    <a:pt x="120" y="819"/>
                  </a:lnTo>
                  <a:lnTo>
                    <a:pt x="118" y="823"/>
                  </a:lnTo>
                  <a:lnTo>
                    <a:pt x="119" y="825"/>
                  </a:lnTo>
                  <a:lnTo>
                    <a:pt x="119" y="828"/>
                  </a:lnTo>
                  <a:lnTo>
                    <a:pt x="115" y="829"/>
                  </a:lnTo>
                  <a:lnTo>
                    <a:pt x="113" y="829"/>
                  </a:lnTo>
                  <a:lnTo>
                    <a:pt x="111" y="825"/>
                  </a:lnTo>
                  <a:lnTo>
                    <a:pt x="108" y="817"/>
                  </a:lnTo>
                  <a:lnTo>
                    <a:pt x="103" y="815"/>
                  </a:lnTo>
                  <a:lnTo>
                    <a:pt x="102" y="810"/>
                  </a:lnTo>
                  <a:lnTo>
                    <a:pt x="105" y="804"/>
                  </a:lnTo>
                  <a:lnTo>
                    <a:pt x="103" y="801"/>
                  </a:lnTo>
                  <a:lnTo>
                    <a:pt x="100" y="800"/>
                  </a:lnTo>
                  <a:lnTo>
                    <a:pt x="96" y="803"/>
                  </a:lnTo>
                  <a:lnTo>
                    <a:pt x="94" y="800"/>
                  </a:lnTo>
                  <a:lnTo>
                    <a:pt x="94" y="798"/>
                  </a:lnTo>
                  <a:lnTo>
                    <a:pt x="93" y="793"/>
                  </a:lnTo>
                  <a:lnTo>
                    <a:pt x="94" y="793"/>
                  </a:lnTo>
                  <a:lnTo>
                    <a:pt x="96" y="794"/>
                  </a:lnTo>
                  <a:lnTo>
                    <a:pt x="104" y="791"/>
                  </a:lnTo>
                  <a:lnTo>
                    <a:pt x="105" y="790"/>
                  </a:lnTo>
                  <a:lnTo>
                    <a:pt x="98" y="787"/>
                  </a:lnTo>
                  <a:lnTo>
                    <a:pt x="96" y="783"/>
                  </a:lnTo>
                  <a:lnTo>
                    <a:pt x="99" y="781"/>
                  </a:lnTo>
                  <a:lnTo>
                    <a:pt x="104" y="781"/>
                  </a:lnTo>
                  <a:lnTo>
                    <a:pt x="111" y="778"/>
                  </a:lnTo>
                  <a:lnTo>
                    <a:pt x="108" y="774"/>
                  </a:lnTo>
                  <a:lnTo>
                    <a:pt x="108" y="772"/>
                  </a:lnTo>
                  <a:lnTo>
                    <a:pt x="107" y="769"/>
                  </a:lnTo>
                  <a:lnTo>
                    <a:pt x="108" y="763"/>
                  </a:lnTo>
                  <a:lnTo>
                    <a:pt x="116" y="749"/>
                  </a:lnTo>
                  <a:lnTo>
                    <a:pt x="124" y="737"/>
                  </a:lnTo>
                  <a:lnTo>
                    <a:pt x="127" y="735"/>
                  </a:lnTo>
                  <a:lnTo>
                    <a:pt x="131" y="733"/>
                  </a:lnTo>
                  <a:lnTo>
                    <a:pt x="134" y="734"/>
                  </a:lnTo>
                  <a:lnTo>
                    <a:pt x="138" y="737"/>
                  </a:lnTo>
                  <a:lnTo>
                    <a:pt x="138" y="736"/>
                  </a:lnTo>
                  <a:lnTo>
                    <a:pt x="137" y="735"/>
                  </a:lnTo>
                  <a:lnTo>
                    <a:pt x="136" y="730"/>
                  </a:lnTo>
                  <a:lnTo>
                    <a:pt x="141" y="728"/>
                  </a:lnTo>
                  <a:lnTo>
                    <a:pt x="144" y="722"/>
                  </a:lnTo>
                  <a:lnTo>
                    <a:pt x="144" y="721"/>
                  </a:lnTo>
                  <a:lnTo>
                    <a:pt x="141" y="723"/>
                  </a:lnTo>
                  <a:lnTo>
                    <a:pt x="137" y="726"/>
                  </a:lnTo>
                  <a:lnTo>
                    <a:pt x="137" y="723"/>
                  </a:lnTo>
                  <a:lnTo>
                    <a:pt x="136" y="714"/>
                  </a:lnTo>
                  <a:lnTo>
                    <a:pt x="137" y="707"/>
                  </a:lnTo>
                  <a:lnTo>
                    <a:pt x="138" y="703"/>
                  </a:lnTo>
                  <a:lnTo>
                    <a:pt x="141" y="699"/>
                  </a:lnTo>
                  <a:lnTo>
                    <a:pt x="149" y="698"/>
                  </a:lnTo>
                  <a:lnTo>
                    <a:pt x="150" y="698"/>
                  </a:lnTo>
                  <a:lnTo>
                    <a:pt x="150" y="697"/>
                  </a:lnTo>
                  <a:lnTo>
                    <a:pt x="146" y="692"/>
                  </a:lnTo>
                  <a:lnTo>
                    <a:pt x="148" y="687"/>
                  </a:lnTo>
                  <a:lnTo>
                    <a:pt x="149" y="686"/>
                  </a:lnTo>
                  <a:lnTo>
                    <a:pt x="159" y="682"/>
                  </a:lnTo>
                  <a:lnTo>
                    <a:pt x="165" y="683"/>
                  </a:lnTo>
                  <a:lnTo>
                    <a:pt x="171" y="687"/>
                  </a:lnTo>
                  <a:lnTo>
                    <a:pt x="175" y="692"/>
                  </a:lnTo>
                  <a:lnTo>
                    <a:pt x="174" y="694"/>
                  </a:lnTo>
                  <a:lnTo>
                    <a:pt x="173" y="695"/>
                  </a:lnTo>
                  <a:lnTo>
                    <a:pt x="171" y="697"/>
                  </a:lnTo>
                  <a:lnTo>
                    <a:pt x="171" y="698"/>
                  </a:lnTo>
                  <a:lnTo>
                    <a:pt x="171" y="699"/>
                  </a:lnTo>
                  <a:lnTo>
                    <a:pt x="174" y="697"/>
                  </a:lnTo>
                  <a:lnTo>
                    <a:pt x="179" y="693"/>
                  </a:lnTo>
                  <a:lnTo>
                    <a:pt x="181" y="695"/>
                  </a:lnTo>
                  <a:lnTo>
                    <a:pt x="183" y="697"/>
                  </a:lnTo>
                  <a:lnTo>
                    <a:pt x="185" y="697"/>
                  </a:lnTo>
                  <a:lnTo>
                    <a:pt x="193" y="695"/>
                  </a:lnTo>
                  <a:lnTo>
                    <a:pt x="196" y="692"/>
                  </a:lnTo>
                  <a:lnTo>
                    <a:pt x="201" y="686"/>
                  </a:lnTo>
                  <a:lnTo>
                    <a:pt x="207" y="682"/>
                  </a:lnTo>
                  <a:lnTo>
                    <a:pt x="215" y="668"/>
                  </a:lnTo>
                  <a:lnTo>
                    <a:pt x="218" y="663"/>
                  </a:lnTo>
                  <a:lnTo>
                    <a:pt x="220" y="662"/>
                  </a:lnTo>
                  <a:lnTo>
                    <a:pt x="223" y="662"/>
                  </a:lnTo>
                  <a:lnTo>
                    <a:pt x="224" y="667"/>
                  </a:lnTo>
                  <a:lnTo>
                    <a:pt x="228" y="668"/>
                  </a:lnTo>
                  <a:lnTo>
                    <a:pt x="242" y="667"/>
                  </a:lnTo>
                  <a:lnTo>
                    <a:pt x="250" y="666"/>
                  </a:lnTo>
                  <a:lnTo>
                    <a:pt x="255" y="661"/>
                  </a:lnTo>
                  <a:lnTo>
                    <a:pt x="261" y="653"/>
                  </a:lnTo>
                  <a:lnTo>
                    <a:pt x="264" y="648"/>
                  </a:lnTo>
                  <a:lnTo>
                    <a:pt x="265" y="642"/>
                  </a:lnTo>
                  <a:lnTo>
                    <a:pt x="264" y="634"/>
                  </a:lnTo>
                  <a:lnTo>
                    <a:pt x="262" y="627"/>
                  </a:lnTo>
                  <a:lnTo>
                    <a:pt x="259" y="610"/>
                  </a:lnTo>
                  <a:lnTo>
                    <a:pt x="251" y="600"/>
                  </a:lnTo>
                  <a:lnTo>
                    <a:pt x="247" y="596"/>
                  </a:lnTo>
                  <a:lnTo>
                    <a:pt x="243" y="597"/>
                  </a:lnTo>
                  <a:lnTo>
                    <a:pt x="245" y="590"/>
                  </a:lnTo>
                  <a:lnTo>
                    <a:pt x="253" y="591"/>
                  </a:lnTo>
                  <a:lnTo>
                    <a:pt x="257" y="590"/>
                  </a:lnTo>
                  <a:lnTo>
                    <a:pt x="261" y="587"/>
                  </a:lnTo>
                  <a:lnTo>
                    <a:pt x="262" y="583"/>
                  </a:lnTo>
                  <a:lnTo>
                    <a:pt x="264" y="579"/>
                  </a:lnTo>
                  <a:lnTo>
                    <a:pt x="263" y="573"/>
                  </a:lnTo>
                  <a:lnTo>
                    <a:pt x="263" y="570"/>
                  </a:lnTo>
                  <a:lnTo>
                    <a:pt x="259" y="567"/>
                  </a:lnTo>
                  <a:lnTo>
                    <a:pt x="256" y="562"/>
                  </a:lnTo>
                  <a:lnTo>
                    <a:pt x="254" y="560"/>
                  </a:lnTo>
                  <a:lnTo>
                    <a:pt x="253" y="560"/>
                  </a:lnTo>
                  <a:lnTo>
                    <a:pt x="243" y="570"/>
                  </a:lnTo>
                  <a:lnTo>
                    <a:pt x="239" y="571"/>
                  </a:lnTo>
                  <a:lnTo>
                    <a:pt x="234" y="569"/>
                  </a:lnTo>
                  <a:lnTo>
                    <a:pt x="230" y="574"/>
                  </a:lnTo>
                  <a:lnTo>
                    <a:pt x="221" y="579"/>
                  </a:lnTo>
                  <a:lnTo>
                    <a:pt x="216" y="583"/>
                  </a:lnTo>
                  <a:lnTo>
                    <a:pt x="206" y="596"/>
                  </a:lnTo>
                  <a:lnTo>
                    <a:pt x="204" y="601"/>
                  </a:lnTo>
                  <a:lnTo>
                    <a:pt x="201" y="601"/>
                  </a:lnTo>
                  <a:lnTo>
                    <a:pt x="199" y="591"/>
                  </a:lnTo>
                  <a:lnTo>
                    <a:pt x="188" y="581"/>
                  </a:lnTo>
                  <a:lnTo>
                    <a:pt x="185" y="584"/>
                  </a:lnTo>
                  <a:lnTo>
                    <a:pt x="187" y="587"/>
                  </a:lnTo>
                  <a:lnTo>
                    <a:pt x="189" y="590"/>
                  </a:lnTo>
                  <a:lnTo>
                    <a:pt x="193" y="591"/>
                  </a:lnTo>
                  <a:lnTo>
                    <a:pt x="191" y="594"/>
                  </a:lnTo>
                  <a:lnTo>
                    <a:pt x="190" y="598"/>
                  </a:lnTo>
                  <a:lnTo>
                    <a:pt x="186" y="594"/>
                  </a:lnTo>
                  <a:lnTo>
                    <a:pt x="179" y="588"/>
                  </a:lnTo>
                  <a:lnTo>
                    <a:pt x="172" y="585"/>
                  </a:lnTo>
                  <a:lnTo>
                    <a:pt x="153" y="586"/>
                  </a:lnTo>
                  <a:lnTo>
                    <a:pt x="141" y="592"/>
                  </a:lnTo>
                  <a:lnTo>
                    <a:pt x="139" y="590"/>
                  </a:lnTo>
                  <a:lnTo>
                    <a:pt x="138" y="590"/>
                  </a:lnTo>
                  <a:lnTo>
                    <a:pt x="136" y="592"/>
                  </a:lnTo>
                  <a:lnTo>
                    <a:pt x="135" y="594"/>
                  </a:lnTo>
                  <a:lnTo>
                    <a:pt x="134" y="595"/>
                  </a:lnTo>
                  <a:lnTo>
                    <a:pt x="132" y="596"/>
                  </a:lnTo>
                  <a:lnTo>
                    <a:pt x="126" y="594"/>
                  </a:lnTo>
                  <a:lnTo>
                    <a:pt x="116" y="592"/>
                  </a:lnTo>
                  <a:lnTo>
                    <a:pt x="94" y="586"/>
                  </a:lnTo>
                  <a:lnTo>
                    <a:pt x="88" y="583"/>
                  </a:lnTo>
                  <a:lnTo>
                    <a:pt x="83" y="575"/>
                  </a:lnTo>
                  <a:lnTo>
                    <a:pt x="83" y="570"/>
                  </a:lnTo>
                  <a:lnTo>
                    <a:pt x="86" y="568"/>
                  </a:lnTo>
                  <a:lnTo>
                    <a:pt x="86" y="560"/>
                  </a:lnTo>
                  <a:lnTo>
                    <a:pt x="81" y="558"/>
                  </a:lnTo>
                  <a:lnTo>
                    <a:pt x="72" y="547"/>
                  </a:lnTo>
                  <a:lnTo>
                    <a:pt x="69" y="542"/>
                  </a:lnTo>
                  <a:lnTo>
                    <a:pt x="70" y="542"/>
                  </a:lnTo>
                  <a:lnTo>
                    <a:pt x="71" y="544"/>
                  </a:lnTo>
                  <a:lnTo>
                    <a:pt x="74" y="544"/>
                  </a:lnTo>
                  <a:lnTo>
                    <a:pt x="81" y="543"/>
                  </a:lnTo>
                  <a:lnTo>
                    <a:pt x="85" y="536"/>
                  </a:lnTo>
                  <a:lnTo>
                    <a:pt x="90" y="534"/>
                  </a:lnTo>
                  <a:lnTo>
                    <a:pt x="95" y="535"/>
                  </a:lnTo>
                  <a:lnTo>
                    <a:pt x="94" y="533"/>
                  </a:lnTo>
                  <a:lnTo>
                    <a:pt x="92" y="531"/>
                  </a:lnTo>
                  <a:lnTo>
                    <a:pt x="79" y="528"/>
                  </a:lnTo>
                  <a:lnTo>
                    <a:pt x="77" y="529"/>
                  </a:lnTo>
                  <a:lnTo>
                    <a:pt x="54" y="522"/>
                  </a:lnTo>
                  <a:lnTo>
                    <a:pt x="35" y="511"/>
                  </a:lnTo>
                  <a:lnTo>
                    <a:pt x="34" y="509"/>
                  </a:lnTo>
                  <a:lnTo>
                    <a:pt x="32" y="505"/>
                  </a:lnTo>
                  <a:lnTo>
                    <a:pt x="34" y="500"/>
                  </a:lnTo>
                  <a:lnTo>
                    <a:pt x="37" y="497"/>
                  </a:lnTo>
                  <a:lnTo>
                    <a:pt x="37" y="500"/>
                  </a:lnTo>
                  <a:lnTo>
                    <a:pt x="37" y="503"/>
                  </a:lnTo>
                  <a:lnTo>
                    <a:pt x="48" y="496"/>
                  </a:lnTo>
                  <a:lnTo>
                    <a:pt x="54" y="489"/>
                  </a:lnTo>
                  <a:lnTo>
                    <a:pt x="64" y="488"/>
                  </a:lnTo>
                  <a:lnTo>
                    <a:pt x="67" y="485"/>
                  </a:lnTo>
                  <a:lnTo>
                    <a:pt x="70" y="481"/>
                  </a:lnTo>
                  <a:lnTo>
                    <a:pt x="75" y="473"/>
                  </a:lnTo>
                  <a:lnTo>
                    <a:pt x="81" y="470"/>
                  </a:lnTo>
                  <a:lnTo>
                    <a:pt x="86" y="466"/>
                  </a:lnTo>
                  <a:lnTo>
                    <a:pt x="92" y="464"/>
                  </a:lnTo>
                  <a:lnTo>
                    <a:pt x="97" y="468"/>
                  </a:lnTo>
                  <a:lnTo>
                    <a:pt x="98" y="468"/>
                  </a:lnTo>
                  <a:lnTo>
                    <a:pt x="108" y="469"/>
                  </a:lnTo>
                  <a:lnTo>
                    <a:pt x="111" y="467"/>
                  </a:lnTo>
                  <a:lnTo>
                    <a:pt x="112" y="466"/>
                  </a:lnTo>
                  <a:lnTo>
                    <a:pt x="113" y="465"/>
                  </a:lnTo>
                  <a:lnTo>
                    <a:pt x="104" y="458"/>
                  </a:lnTo>
                  <a:lnTo>
                    <a:pt x="105" y="455"/>
                  </a:lnTo>
                  <a:lnTo>
                    <a:pt x="106" y="453"/>
                  </a:lnTo>
                  <a:lnTo>
                    <a:pt x="116" y="445"/>
                  </a:lnTo>
                  <a:lnTo>
                    <a:pt x="124" y="443"/>
                  </a:lnTo>
                  <a:lnTo>
                    <a:pt x="128" y="443"/>
                  </a:lnTo>
                  <a:lnTo>
                    <a:pt x="141" y="434"/>
                  </a:lnTo>
                  <a:lnTo>
                    <a:pt x="148" y="431"/>
                  </a:lnTo>
                  <a:lnTo>
                    <a:pt x="161" y="429"/>
                  </a:lnTo>
                  <a:lnTo>
                    <a:pt x="171" y="429"/>
                  </a:lnTo>
                  <a:lnTo>
                    <a:pt x="174" y="432"/>
                  </a:lnTo>
                  <a:lnTo>
                    <a:pt x="168" y="431"/>
                  </a:lnTo>
                  <a:lnTo>
                    <a:pt x="166" y="432"/>
                  </a:lnTo>
                  <a:lnTo>
                    <a:pt x="168" y="433"/>
                  </a:lnTo>
                  <a:lnTo>
                    <a:pt x="170" y="436"/>
                  </a:lnTo>
                  <a:lnTo>
                    <a:pt x="170" y="438"/>
                  </a:lnTo>
                  <a:lnTo>
                    <a:pt x="166" y="448"/>
                  </a:lnTo>
                  <a:lnTo>
                    <a:pt x="166" y="455"/>
                  </a:lnTo>
                  <a:lnTo>
                    <a:pt x="164" y="457"/>
                  </a:lnTo>
                  <a:lnTo>
                    <a:pt x="161" y="461"/>
                  </a:lnTo>
                  <a:lnTo>
                    <a:pt x="172" y="471"/>
                  </a:lnTo>
                  <a:lnTo>
                    <a:pt x="189" y="472"/>
                  </a:lnTo>
                  <a:lnTo>
                    <a:pt x="198" y="470"/>
                  </a:lnTo>
                  <a:lnTo>
                    <a:pt x="204" y="473"/>
                  </a:lnTo>
                  <a:lnTo>
                    <a:pt x="208" y="474"/>
                  </a:lnTo>
                  <a:lnTo>
                    <a:pt x="220" y="472"/>
                  </a:lnTo>
                  <a:lnTo>
                    <a:pt x="229" y="475"/>
                  </a:lnTo>
                  <a:lnTo>
                    <a:pt x="233" y="473"/>
                  </a:lnTo>
                  <a:lnTo>
                    <a:pt x="241" y="458"/>
                  </a:lnTo>
                  <a:lnTo>
                    <a:pt x="244" y="456"/>
                  </a:lnTo>
                  <a:lnTo>
                    <a:pt x="248" y="458"/>
                  </a:lnTo>
                  <a:lnTo>
                    <a:pt x="252" y="461"/>
                  </a:lnTo>
                  <a:lnTo>
                    <a:pt x="255" y="459"/>
                  </a:lnTo>
                  <a:lnTo>
                    <a:pt x="258" y="463"/>
                  </a:lnTo>
                  <a:lnTo>
                    <a:pt x="256" y="454"/>
                  </a:lnTo>
                  <a:lnTo>
                    <a:pt x="254" y="451"/>
                  </a:lnTo>
                  <a:lnTo>
                    <a:pt x="241" y="445"/>
                  </a:lnTo>
                  <a:lnTo>
                    <a:pt x="232" y="448"/>
                  </a:lnTo>
                  <a:lnTo>
                    <a:pt x="229" y="445"/>
                  </a:lnTo>
                  <a:lnTo>
                    <a:pt x="230" y="438"/>
                  </a:lnTo>
                  <a:lnTo>
                    <a:pt x="220" y="423"/>
                  </a:lnTo>
                  <a:lnTo>
                    <a:pt x="217" y="419"/>
                  </a:lnTo>
                  <a:lnTo>
                    <a:pt x="212" y="419"/>
                  </a:lnTo>
                  <a:lnTo>
                    <a:pt x="209" y="414"/>
                  </a:lnTo>
                  <a:lnTo>
                    <a:pt x="207" y="406"/>
                  </a:lnTo>
                  <a:lnTo>
                    <a:pt x="211" y="403"/>
                  </a:lnTo>
                  <a:lnTo>
                    <a:pt x="215" y="402"/>
                  </a:lnTo>
                  <a:lnTo>
                    <a:pt x="218" y="404"/>
                  </a:lnTo>
                  <a:lnTo>
                    <a:pt x="223" y="414"/>
                  </a:lnTo>
                  <a:lnTo>
                    <a:pt x="226" y="415"/>
                  </a:lnTo>
                  <a:lnTo>
                    <a:pt x="225" y="425"/>
                  </a:lnTo>
                  <a:lnTo>
                    <a:pt x="229" y="433"/>
                  </a:lnTo>
                  <a:lnTo>
                    <a:pt x="240" y="442"/>
                  </a:lnTo>
                  <a:lnTo>
                    <a:pt x="248" y="438"/>
                  </a:lnTo>
                  <a:lnTo>
                    <a:pt x="254" y="438"/>
                  </a:lnTo>
                  <a:lnTo>
                    <a:pt x="257" y="440"/>
                  </a:lnTo>
                  <a:lnTo>
                    <a:pt x="265" y="447"/>
                  </a:lnTo>
                  <a:lnTo>
                    <a:pt x="270" y="448"/>
                  </a:lnTo>
                  <a:lnTo>
                    <a:pt x="283" y="445"/>
                  </a:lnTo>
                  <a:lnTo>
                    <a:pt x="283" y="437"/>
                  </a:lnTo>
                  <a:lnTo>
                    <a:pt x="282" y="432"/>
                  </a:lnTo>
                  <a:lnTo>
                    <a:pt x="279" y="429"/>
                  </a:lnTo>
                  <a:lnTo>
                    <a:pt x="270" y="429"/>
                  </a:lnTo>
                  <a:lnTo>
                    <a:pt x="263" y="425"/>
                  </a:lnTo>
                  <a:lnTo>
                    <a:pt x="257" y="426"/>
                  </a:lnTo>
                  <a:lnTo>
                    <a:pt x="246" y="434"/>
                  </a:lnTo>
                  <a:lnTo>
                    <a:pt x="240" y="431"/>
                  </a:lnTo>
                  <a:lnTo>
                    <a:pt x="237" y="426"/>
                  </a:lnTo>
                  <a:lnTo>
                    <a:pt x="231" y="422"/>
                  </a:lnTo>
                  <a:lnTo>
                    <a:pt x="230" y="414"/>
                  </a:lnTo>
                  <a:lnTo>
                    <a:pt x="235" y="404"/>
                  </a:lnTo>
                  <a:lnTo>
                    <a:pt x="239" y="399"/>
                  </a:lnTo>
                  <a:lnTo>
                    <a:pt x="235" y="396"/>
                  </a:lnTo>
                  <a:lnTo>
                    <a:pt x="228" y="393"/>
                  </a:lnTo>
                  <a:lnTo>
                    <a:pt x="214" y="396"/>
                  </a:lnTo>
                  <a:lnTo>
                    <a:pt x="213" y="393"/>
                  </a:lnTo>
                  <a:lnTo>
                    <a:pt x="213" y="389"/>
                  </a:lnTo>
                  <a:lnTo>
                    <a:pt x="208" y="396"/>
                  </a:lnTo>
                  <a:lnTo>
                    <a:pt x="202" y="395"/>
                  </a:lnTo>
                  <a:lnTo>
                    <a:pt x="195" y="395"/>
                  </a:lnTo>
                  <a:lnTo>
                    <a:pt x="177" y="389"/>
                  </a:lnTo>
                  <a:lnTo>
                    <a:pt x="172" y="382"/>
                  </a:lnTo>
                  <a:lnTo>
                    <a:pt x="169" y="375"/>
                  </a:lnTo>
                  <a:lnTo>
                    <a:pt x="165" y="358"/>
                  </a:lnTo>
                  <a:lnTo>
                    <a:pt x="159" y="347"/>
                  </a:lnTo>
                  <a:lnTo>
                    <a:pt x="118" y="310"/>
                  </a:lnTo>
                  <a:lnTo>
                    <a:pt x="100" y="301"/>
                  </a:lnTo>
                  <a:lnTo>
                    <a:pt x="91" y="290"/>
                  </a:lnTo>
                  <a:lnTo>
                    <a:pt x="86" y="288"/>
                  </a:lnTo>
                  <a:lnTo>
                    <a:pt x="80" y="287"/>
                  </a:lnTo>
                  <a:lnTo>
                    <a:pt x="74" y="283"/>
                  </a:lnTo>
                  <a:lnTo>
                    <a:pt x="78" y="279"/>
                  </a:lnTo>
                  <a:lnTo>
                    <a:pt x="81" y="278"/>
                  </a:lnTo>
                  <a:lnTo>
                    <a:pt x="78" y="282"/>
                  </a:lnTo>
                  <a:lnTo>
                    <a:pt x="81" y="283"/>
                  </a:lnTo>
                  <a:lnTo>
                    <a:pt x="85" y="281"/>
                  </a:lnTo>
                  <a:lnTo>
                    <a:pt x="86" y="278"/>
                  </a:lnTo>
                  <a:lnTo>
                    <a:pt x="90" y="265"/>
                  </a:lnTo>
                  <a:lnTo>
                    <a:pt x="93" y="245"/>
                  </a:lnTo>
                  <a:lnTo>
                    <a:pt x="92" y="237"/>
                  </a:lnTo>
                  <a:lnTo>
                    <a:pt x="114" y="238"/>
                  </a:lnTo>
                  <a:lnTo>
                    <a:pt x="129" y="237"/>
                  </a:lnTo>
                  <a:lnTo>
                    <a:pt x="134" y="236"/>
                  </a:lnTo>
                  <a:lnTo>
                    <a:pt x="153" y="232"/>
                  </a:lnTo>
                  <a:lnTo>
                    <a:pt x="158" y="231"/>
                  </a:lnTo>
                  <a:lnTo>
                    <a:pt x="167" y="224"/>
                  </a:lnTo>
                  <a:lnTo>
                    <a:pt x="177" y="212"/>
                  </a:lnTo>
                  <a:lnTo>
                    <a:pt x="187" y="196"/>
                  </a:lnTo>
                  <a:lnTo>
                    <a:pt x="188" y="191"/>
                  </a:lnTo>
                  <a:lnTo>
                    <a:pt x="188" y="193"/>
                  </a:lnTo>
                  <a:lnTo>
                    <a:pt x="190" y="192"/>
                  </a:lnTo>
                  <a:lnTo>
                    <a:pt x="190" y="186"/>
                  </a:lnTo>
                  <a:lnTo>
                    <a:pt x="191" y="172"/>
                  </a:lnTo>
                  <a:lnTo>
                    <a:pt x="196" y="158"/>
                  </a:lnTo>
                  <a:lnTo>
                    <a:pt x="215" y="127"/>
                  </a:lnTo>
                  <a:lnTo>
                    <a:pt x="224" y="115"/>
                  </a:lnTo>
                  <a:lnTo>
                    <a:pt x="228" y="109"/>
                  </a:lnTo>
                  <a:lnTo>
                    <a:pt x="230" y="105"/>
                  </a:lnTo>
                  <a:lnTo>
                    <a:pt x="233" y="108"/>
                  </a:lnTo>
                  <a:lnTo>
                    <a:pt x="234" y="110"/>
                  </a:lnTo>
                  <a:lnTo>
                    <a:pt x="234" y="111"/>
                  </a:lnTo>
                  <a:lnTo>
                    <a:pt x="233" y="113"/>
                  </a:lnTo>
                  <a:lnTo>
                    <a:pt x="229" y="116"/>
                  </a:lnTo>
                  <a:lnTo>
                    <a:pt x="225" y="119"/>
                  </a:lnTo>
                  <a:lnTo>
                    <a:pt x="224" y="121"/>
                  </a:lnTo>
                  <a:lnTo>
                    <a:pt x="227" y="120"/>
                  </a:lnTo>
                  <a:lnTo>
                    <a:pt x="234" y="117"/>
                  </a:lnTo>
                  <a:lnTo>
                    <a:pt x="238" y="114"/>
                  </a:lnTo>
                  <a:lnTo>
                    <a:pt x="259" y="107"/>
                  </a:lnTo>
                  <a:lnTo>
                    <a:pt x="270" y="96"/>
                  </a:lnTo>
                  <a:lnTo>
                    <a:pt x="270" y="94"/>
                  </a:lnTo>
                  <a:lnTo>
                    <a:pt x="287" y="80"/>
                  </a:lnTo>
                  <a:lnTo>
                    <a:pt x="289" y="80"/>
                  </a:lnTo>
                  <a:lnTo>
                    <a:pt x="292" y="82"/>
                  </a:lnTo>
                  <a:lnTo>
                    <a:pt x="287" y="91"/>
                  </a:lnTo>
                  <a:lnTo>
                    <a:pt x="291" y="94"/>
                  </a:lnTo>
                  <a:lnTo>
                    <a:pt x="287" y="104"/>
                  </a:lnTo>
                  <a:lnTo>
                    <a:pt x="294" y="105"/>
                  </a:lnTo>
                  <a:lnTo>
                    <a:pt x="295" y="110"/>
                  </a:lnTo>
                  <a:lnTo>
                    <a:pt x="296" y="105"/>
                  </a:lnTo>
                  <a:lnTo>
                    <a:pt x="295" y="99"/>
                  </a:lnTo>
                  <a:lnTo>
                    <a:pt x="296" y="93"/>
                  </a:lnTo>
                  <a:lnTo>
                    <a:pt x="297" y="89"/>
                  </a:lnTo>
                  <a:lnTo>
                    <a:pt x="301" y="91"/>
                  </a:lnTo>
                  <a:lnTo>
                    <a:pt x="310" y="86"/>
                  </a:lnTo>
                  <a:lnTo>
                    <a:pt x="298" y="86"/>
                  </a:lnTo>
                  <a:lnTo>
                    <a:pt x="292" y="75"/>
                  </a:lnTo>
                  <a:lnTo>
                    <a:pt x="288" y="75"/>
                  </a:lnTo>
                  <a:lnTo>
                    <a:pt x="301" y="61"/>
                  </a:lnTo>
                  <a:lnTo>
                    <a:pt x="313" y="52"/>
                  </a:lnTo>
                  <a:lnTo>
                    <a:pt x="315" y="52"/>
                  </a:lnTo>
                  <a:lnTo>
                    <a:pt x="316" y="54"/>
                  </a:lnTo>
                  <a:lnTo>
                    <a:pt x="317" y="56"/>
                  </a:lnTo>
                  <a:lnTo>
                    <a:pt x="314" y="58"/>
                  </a:lnTo>
                  <a:lnTo>
                    <a:pt x="312" y="61"/>
                  </a:lnTo>
                  <a:lnTo>
                    <a:pt x="313" y="64"/>
                  </a:lnTo>
                  <a:lnTo>
                    <a:pt x="314" y="64"/>
                  </a:lnTo>
                  <a:lnTo>
                    <a:pt x="320" y="63"/>
                  </a:lnTo>
                  <a:lnTo>
                    <a:pt x="323" y="59"/>
                  </a:lnTo>
                  <a:lnTo>
                    <a:pt x="335" y="59"/>
                  </a:lnTo>
                  <a:lnTo>
                    <a:pt x="338" y="58"/>
                  </a:lnTo>
                  <a:lnTo>
                    <a:pt x="339" y="56"/>
                  </a:lnTo>
                  <a:lnTo>
                    <a:pt x="355" y="55"/>
                  </a:lnTo>
                  <a:lnTo>
                    <a:pt x="357" y="54"/>
                  </a:lnTo>
                  <a:lnTo>
                    <a:pt x="367" y="46"/>
                  </a:lnTo>
                  <a:lnTo>
                    <a:pt x="376" y="36"/>
                  </a:lnTo>
                  <a:lnTo>
                    <a:pt x="380" y="31"/>
                  </a:lnTo>
                  <a:lnTo>
                    <a:pt x="387" y="17"/>
                  </a:lnTo>
                  <a:lnTo>
                    <a:pt x="393" y="9"/>
                  </a:lnTo>
                  <a:lnTo>
                    <a:pt x="404" y="0"/>
                  </a:lnTo>
                  <a:lnTo>
                    <a:pt x="406" y="1"/>
                  </a:lnTo>
                  <a:lnTo>
                    <a:pt x="402" y="2"/>
                  </a:lnTo>
                  <a:lnTo>
                    <a:pt x="401" y="6"/>
                  </a:lnTo>
                  <a:lnTo>
                    <a:pt x="404" y="11"/>
                  </a:lnTo>
                  <a:lnTo>
                    <a:pt x="424" y="22"/>
                  </a:lnTo>
                  <a:lnTo>
                    <a:pt x="430" y="22"/>
                  </a:lnTo>
                  <a:lnTo>
                    <a:pt x="432" y="28"/>
                  </a:lnTo>
                  <a:lnTo>
                    <a:pt x="430" y="34"/>
                  </a:lnTo>
                  <a:lnTo>
                    <a:pt x="424" y="40"/>
                  </a:lnTo>
                  <a:lnTo>
                    <a:pt x="414" y="47"/>
                  </a:lnTo>
                  <a:lnTo>
                    <a:pt x="417" y="50"/>
                  </a:lnTo>
                  <a:lnTo>
                    <a:pt x="420" y="56"/>
                  </a:lnTo>
                  <a:lnTo>
                    <a:pt x="423" y="56"/>
                  </a:lnTo>
                  <a:lnTo>
                    <a:pt x="428" y="54"/>
                  </a:lnTo>
                  <a:lnTo>
                    <a:pt x="432" y="50"/>
                  </a:lnTo>
                  <a:lnTo>
                    <a:pt x="440" y="39"/>
                  </a:lnTo>
                  <a:lnTo>
                    <a:pt x="443" y="32"/>
                  </a:lnTo>
                  <a:lnTo>
                    <a:pt x="445" y="30"/>
                  </a:lnTo>
                  <a:lnTo>
                    <a:pt x="452" y="32"/>
                  </a:lnTo>
                  <a:lnTo>
                    <a:pt x="456" y="35"/>
                  </a:lnTo>
                  <a:lnTo>
                    <a:pt x="461" y="41"/>
                  </a:lnTo>
                  <a:lnTo>
                    <a:pt x="459" y="47"/>
                  </a:lnTo>
                  <a:lnTo>
                    <a:pt x="458" y="50"/>
                  </a:lnTo>
                  <a:lnTo>
                    <a:pt x="463" y="55"/>
                  </a:lnTo>
                  <a:lnTo>
                    <a:pt x="470" y="56"/>
                  </a:lnTo>
                  <a:lnTo>
                    <a:pt x="476" y="59"/>
                  </a:lnTo>
                  <a:lnTo>
                    <a:pt x="485" y="52"/>
                  </a:lnTo>
                  <a:lnTo>
                    <a:pt x="492" y="50"/>
                  </a:lnTo>
                  <a:lnTo>
                    <a:pt x="499" y="51"/>
                  </a:lnTo>
                  <a:lnTo>
                    <a:pt x="507" y="47"/>
                  </a:lnTo>
                  <a:lnTo>
                    <a:pt x="521" y="52"/>
                  </a:lnTo>
                  <a:lnTo>
                    <a:pt x="525" y="51"/>
                  </a:lnTo>
                  <a:lnTo>
                    <a:pt x="531" y="52"/>
                  </a:lnTo>
                  <a:lnTo>
                    <a:pt x="537" y="55"/>
                  </a:lnTo>
                  <a:lnTo>
                    <a:pt x="539" y="59"/>
                  </a:lnTo>
                  <a:lnTo>
                    <a:pt x="532" y="66"/>
                  </a:lnTo>
                  <a:lnTo>
                    <a:pt x="532" y="74"/>
                  </a:lnTo>
                  <a:lnTo>
                    <a:pt x="533" y="77"/>
                  </a:lnTo>
                  <a:lnTo>
                    <a:pt x="538" y="77"/>
                  </a:lnTo>
                  <a:lnTo>
                    <a:pt x="538" y="82"/>
                  </a:lnTo>
                  <a:lnTo>
                    <a:pt x="541" y="83"/>
                  </a:lnTo>
                  <a:lnTo>
                    <a:pt x="554" y="82"/>
                  </a:lnTo>
                  <a:lnTo>
                    <a:pt x="553" y="85"/>
                  </a:lnTo>
                  <a:lnTo>
                    <a:pt x="552" y="87"/>
                  </a:lnTo>
                  <a:lnTo>
                    <a:pt x="548" y="93"/>
                  </a:lnTo>
                  <a:lnTo>
                    <a:pt x="571" y="96"/>
                  </a:lnTo>
                  <a:lnTo>
                    <a:pt x="574" y="93"/>
                  </a:lnTo>
                  <a:lnTo>
                    <a:pt x="579" y="92"/>
                  </a:lnTo>
                  <a:lnTo>
                    <a:pt x="589" y="87"/>
                  </a:lnTo>
                  <a:lnTo>
                    <a:pt x="593" y="89"/>
                  </a:lnTo>
                  <a:lnTo>
                    <a:pt x="597" y="94"/>
                  </a:lnTo>
                  <a:lnTo>
                    <a:pt x="602" y="95"/>
                  </a:lnTo>
                  <a:lnTo>
                    <a:pt x="606" y="94"/>
                  </a:lnTo>
                  <a:lnTo>
                    <a:pt x="615" y="87"/>
                  </a:lnTo>
                  <a:lnTo>
                    <a:pt x="625" y="87"/>
                  </a:lnTo>
                  <a:lnTo>
                    <a:pt x="630" y="89"/>
                  </a:lnTo>
                  <a:lnTo>
                    <a:pt x="634" y="88"/>
                  </a:lnTo>
                  <a:lnTo>
                    <a:pt x="647" y="95"/>
                  </a:lnTo>
                  <a:lnTo>
                    <a:pt x="652" y="97"/>
                  </a:lnTo>
                  <a:lnTo>
                    <a:pt x="659" y="106"/>
                  </a:lnTo>
                  <a:lnTo>
                    <a:pt x="662" y="106"/>
                  </a:lnTo>
                  <a:lnTo>
                    <a:pt x="666" y="102"/>
                  </a:lnTo>
                  <a:lnTo>
                    <a:pt x="670" y="102"/>
                  </a:lnTo>
                  <a:lnTo>
                    <a:pt x="673" y="106"/>
                  </a:lnTo>
                  <a:lnTo>
                    <a:pt x="678" y="107"/>
                  </a:lnTo>
                  <a:lnTo>
                    <a:pt x="681" y="113"/>
                  </a:lnTo>
                  <a:lnTo>
                    <a:pt x="684" y="115"/>
                  </a:lnTo>
                  <a:lnTo>
                    <a:pt x="704" y="120"/>
                  </a:lnTo>
                  <a:lnTo>
                    <a:pt x="714" y="117"/>
                  </a:lnTo>
                  <a:lnTo>
                    <a:pt x="729" y="118"/>
                  </a:lnTo>
                  <a:lnTo>
                    <a:pt x="736" y="121"/>
                  </a:lnTo>
                  <a:lnTo>
                    <a:pt x="744" y="121"/>
                  </a:lnTo>
                  <a:lnTo>
                    <a:pt x="756" y="131"/>
                  </a:lnTo>
                  <a:lnTo>
                    <a:pt x="763" y="133"/>
                  </a:lnTo>
                  <a:lnTo>
                    <a:pt x="764" y="135"/>
                  </a:lnTo>
                  <a:lnTo>
                    <a:pt x="782" y="138"/>
                  </a:lnTo>
                  <a:lnTo>
                    <a:pt x="789" y="132"/>
                  </a:lnTo>
                  <a:lnTo>
                    <a:pt x="800" y="131"/>
                  </a:lnTo>
                  <a:lnTo>
                    <a:pt x="810" y="126"/>
                  </a:lnTo>
                  <a:lnTo>
                    <a:pt x="816" y="126"/>
                  </a:lnTo>
                  <a:lnTo>
                    <a:pt x="823" y="127"/>
                  </a:lnTo>
                  <a:lnTo>
                    <a:pt x="825" y="127"/>
                  </a:lnTo>
                  <a:lnTo>
                    <a:pt x="827" y="125"/>
                  </a:lnTo>
                  <a:lnTo>
                    <a:pt x="843" y="133"/>
                  </a:lnTo>
                  <a:lnTo>
                    <a:pt x="853" y="141"/>
                  </a:lnTo>
                  <a:lnTo>
                    <a:pt x="857" y="148"/>
                  </a:lnTo>
                  <a:lnTo>
                    <a:pt x="876" y="157"/>
                  </a:lnTo>
                  <a:lnTo>
                    <a:pt x="881" y="162"/>
                  </a:lnTo>
                  <a:lnTo>
                    <a:pt x="885" y="168"/>
                  </a:lnTo>
                  <a:lnTo>
                    <a:pt x="888" y="168"/>
                  </a:lnTo>
                  <a:lnTo>
                    <a:pt x="889" y="167"/>
                  </a:lnTo>
                  <a:lnTo>
                    <a:pt x="895" y="167"/>
                  </a:lnTo>
                  <a:lnTo>
                    <a:pt x="898" y="16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245" name="Freeform 1504">
              <a:extLst>
                <a:ext uri="{FF2B5EF4-FFF2-40B4-BE49-F238E27FC236}">
                  <a16:creationId xmlns="" xmlns:a16="http://schemas.microsoft.com/office/drawing/2014/main" id="{BDC64596-D960-9A67-60A6-FC7FD5FC44D8}"/>
                </a:ext>
              </a:extLst>
            </p:cNvPr>
            <p:cNvSpPr>
              <a:spLocks noChangeArrowheads="1"/>
            </p:cNvSpPr>
            <p:nvPr/>
          </p:nvSpPr>
          <p:spPr bwMode="auto">
            <a:xfrm>
              <a:off x="2022717" y="9127513"/>
              <a:ext cx="49458" cy="54952"/>
            </a:xfrm>
            <a:custGeom>
              <a:avLst/>
              <a:gdLst>
                <a:gd name="T0" fmla="*/ 15 w 41"/>
                <a:gd name="T1" fmla="*/ 42 h 45"/>
                <a:gd name="T2" fmla="*/ 14 w 41"/>
                <a:gd name="T3" fmla="*/ 44 h 45"/>
                <a:gd name="T4" fmla="*/ 12 w 41"/>
                <a:gd name="T5" fmla="*/ 44 h 45"/>
                <a:gd name="T6" fmla="*/ 5 w 41"/>
                <a:gd name="T7" fmla="*/ 40 h 45"/>
                <a:gd name="T8" fmla="*/ 4 w 41"/>
                <a:gd name="T9" fmla="*/ 38 h 45"/>
                <a:gd name="T10" fmla="*/ 5 w 41"/>
                <a:gd name="T11" fmla="*/ 30 h 45"/>
                <a:gd name="T12" fmla="*/ 3 w 41"/>
                <a:gd name="T13" fmla="*/ 23 h 45"/>
                <a:gd name="T14" fmla="*/ 0 w 41"/>
                <a:gd name="T15" fmla="*/ 17 h 45"/>
                <a:gd name="T16" fmla="*/ 2 w 41"/>
                <a:gd name="T17" fmla="*/ 14 h 45"/>
                <a:gd name="T18" fmla="*/ 4 w 41"/>
                <a:gd name="T19" fmla="*/ 13 h 45"/>
                <a:gd name="T20" fmla="*/ 7 w 41"/>
                <a:gd name="T21" fmla="*/ 8 h 45"/>
                <a:gd name="T22" fmla="*/ 5 w 41"/>
                <a:gd name="T23" fmla="*/ 3 h 45"/>
                <a:gd name="T24" fmla="*/ 6 w 41"/>
                <a:gd name="T25" fmla="*/ 0 h 45"/>
                <a:gd name="T26" fmla="*/ 7 w 41"/>
                <a:gd name="T27" fmla="*/ 0 h 45"/>
                <a:gd name="T28" fmla="*/ 14 w 41"/>
                <a:gd name="T29" fmla="*/ 3 h 45"/>
                <a:gd name="T30" fmla="*/ 27 w 41"/>
                <a:gd name="T31" fmla="*/ 9 h 45"/>
                <a:gd name="T32" fmla="*/ 31 w 41"/>
                <a:gd name="T33" fmla="*/ 13 h 45"/>
                <a:gd name="T34" fmla="*/ 31 w 41"/>
                <a:gd name="T35" fmla="*/ 17 h 45"/>
                <a:gd name="T36" fmla="*/ 34 w 41"/>
                <a:gd name="T37" fmla="*/ 18 h 45"/>
                <a:gd name="T38" fmla="*/ 35 w 41"/>
                <a:gd name="T39" fmla="*/ 21 h 45"/>
                <a:gd name="T40" fmla="*/ 39 w 41"/>
                <a:gd name="T41" fmla="*/ 23 h 45"/>
                <a:gd name="T42" fmla="*/ 40 w 41"/>
                <a:gd name="T43" fmla="*/ 25 h 45"/>
                <a:gd name="T44" fmla="*/ 38 w 41"/>
                <a:gd name="T45" fmla="*/ 27 h 45"/>
                <a:gd name="T46" fmla="*/ 32 w 41"/>
                <a:gd name="T47" fmla="*/ 32 h 45"/>
                <a:gd name="T48" fmla="*/ 23 w 41"/>
                <a:gd name="T49" fmla="*/ 34 h 45"/>
                <a:gd name="T50" fmla="*/ 16 w 41"/>
                <a:gd name="T51" fmla="*/ 39 h 45"/>
                <a:gd name="T52" fmla="*/ 15 w 41"/>
                <a:gd name="T5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5">
                  <a:moveTo>
                    <a:pt x="15" y="42"/>
                  </a:moveTo>
                  <a:lnTo>
                    <a:pt x="14" y="44"/>
                  </a:lnTo>
                  <a:lnTo>
                    <a:pt x="12" y="44"/>
                  </a:lnTo>
                  <a:lnTo>
                    <a:pt x="5" y="40"/>
                  </a:lnTo>
                  <a:lnTo>
                    <a:pt x="4" y="38"/>
                  </a:lnTo>
                  <a:lnTo>
                    <a:pt x="5" y="30"/>
                  </a:lnTo>
                  <a:lnTo>
                    <a:pt x="3" y="23"/>
                  </a:lnTo>
                  <a:lnTo>
                    <a:pt x="0" y="17"/>
                  </a:lnTo>
                  <a:lnTo>
                    <a:pt x="2" y="14"/>
                  </a:lnTo>
                  <a:lnTo>
                    <a:pt x="4" y="13"/>
                  </a:lnTo>
                  <a:lnTo>
                    <a:pt x="7" y="8"/>
                  </a:lnTo>
                  <a:lnTo>
                    <a:pt x="5" y="3"/>
                  </a:lnTo>
                  <a:lnTo>
                    <a:pt x="6" y="0"/>
                  </a:lnTo>
                  <a:lnTo>
                    <a:pt x="7" y="0"/>
                  </a:lnTo>
                  <a:lnTo>
                    <a:pt x="14" y="3"/>
                  </a:lnTo>
                  <a:lnTo>
                    <a:pt x="27" y="9"/>
                  </a:lnTo>
                  <a:lnTo>
                    <a:pt x="31" y="13"/>
                  </a:lnTo>
                  <a:lnTo>
                    <a:pt x="31" y="17"/>
                  </a:lnTo>
                  <a:lnTo>
                    <a:pt x="34" y="18"/>
                  </a:lnTo>
                  <a:lnTo>
                    <a:pt x="35" y="21"/>
                  </a:lnTo>
                  <a:lnTo>
                    <a:pt x="39" y="23"/>
                  </a:lnTo>
                  <a:lnTo>
                    <a:pt x="40" y="25"/>
                  </a:lnTo>
                  <a:lnTo>
                    <a:pt x="38" y="27"/>
                  </a:lnTo>
                  <a:lnTo>
                    <a:pt x="32" y="32"/>
                  </a:lnTo>
                  <a:lnTo>
                    <a:pt x="23" y="34"/>
                  </a:lnTo>
                  <a:lnTo>
                    <a:pt x="16" y="39"/>
                  </a:lnTo>
                  <a:lnTo>
                    <a:pt x="15" y="4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6" name="Freeform 1505">
              <a:extLst>
                <a:ext uri="{FF2B5EF4-FFF2-40B4-BE49-F238E27FC236}">
                  <a16:creationId xmlns="" xmlns:a16="http://schemas.microsoft.com/office/drawing/2014/main" id="{4BA135AE-751F-2877-9820-58F9871E5527}"/>
                </a:ext>
              </a:extLst>
            </p:cNvPr>
            <p:cNvSpPr>
              <a:spLocks noChangeArrowheads="1"/>
            </p:cNvSpPr>
            <p:nvPr/>
          </p:nvSpPr>
          <p:spPr bwMode="auto">
            <a:xfrm>
              <a:off x="1984253" y="9100038"/>
              <a:ext cx="10990" cy="10990"/>
            </a:xfrm>
            <a:custGeom>
              <a:avLst/>
              <a:gdLst>
                <a:gd name="T0" fmla="*/ 6 w 9"/>
                <a:gd name="T1" fmla="*/ 5 h 8"/>
                <a:gd name="T2" fmla="*/ 5 w 9"/>
                <a:gd name="T3" fmla="*/ 7 h 8"/>
                <a:gd name="T4" fmla="*/ 2 w 9"/>
                <a:gd name="T5" fmla="*/ 6 h 8"/>
                <a:gd name="T6" fmla="*/ 2 w 9"/>
                <a:gd name="T7" fmla="*/ 4 h 8"/>
                <a:gd name="T8" fmla="*/ 0 w 9"/>
                <a:gd name="T9" fmla="*/ 1 h 8"/>
                <a:gd name="T10" fmla="*/ 4 w 9"/>
                <a:gd name="T11" fmla="*/ 0 h 8"/>
                <a:gd name="T12" fmla="*/ 5 w 9"/>
                <a:gd name="T13" fmla="*/ 1 h 8"/>
                <a:gd name="T14" fmla="*/ 6 w 9"/>
                <a:gd name="T15" fmla="*/ 2 h 8"/>
                <a:gd name="T16" fmla="*/ 8 w 9"/>
                <a:gd name="T17" fmla="*/ 4 h 8"/>
                <a:gd name="T18" fmla="*/ 6 w 9"/>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6" y="5"/>
                  </a:moveTo>
                  <a:lnTo>
                    <a:pt x="5" y="7"/>
                  </a:lnTo>
                  <a:lnTo>
                    <a:pt x="2" y="6"/>
                  </a:lnTo>
                  <a:lnTo>
                    <a:pt x="2" y="4"/>
                  </a:lnTo>
                  <a:lnTo>
                    <a:pt x="0" y="1"/>
                  </a:lnTo>
                  <a:lnTo>
                    <a:pt x="4" y="0"/>
                  </a:lnTo>
                  <a:lnTo>
                    <a:pt x="5" y="1"/>
                  </a:lnTo>
                  <a:lnTo>
                    <a:pt x="6" y="2"/>
                  </a:lnTo>
                  <a:lnTo>
                    <a:pt x="8" y="4"/>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7" name="Freeform 1506">
              <a:extLst>
                <a:ext uri="{FF2B5EF4-FFF2-40B4-BE49-F238E27FC236}">
                  <a16:creationId xmlns="" xmlns:a16="http://schemas.microsoft.com/office/drawing/2014/main" id="{74CCF720-65DD-DB3D-40E7-CA9FD7B107BF}"/>
                </a:ext>
              </a:extLst>
            </p:cNvPr>
            <p:cNvSpPr>
              <a:spLocks noChangeArrowheads="1"/>
            </p:cNvSpPr>
            <p:nvPr/>
          </p:nvSpPr>
          <p:spPr bwMode="auto">
            <a:xfrm>
              <a:off x="1995243" y="9094542"/>
              <a:ext cx="27474" cy="21981"/>
            </a:xfrm>
            <a:custGeom>
              <a:avLst/>
              <a:gdLst>
                <a:gd name="T0" fmla="*/ 7 w 24"/>
                <a:gd name="T1" fmla="*/ 4 h 17"/>
                <a:gd name="T2" fmla="*/ 8 w 24"/>
                <a:gd name="T3" fmla="*/ 5 h 17"/>
                <a:gd name="T4" fmla="*/ 11 w 24"/>
                <a:gd name="T5" fmla="*/ 4 h 17"/>
                <a:gd name="T6" fmla="*/ 14 w 24"/>
                <a:gd name="T7" fmla="*/ 3 h 17"/>
                <a:gd name="T8" fmla="*/ 17 w 24"/>
                <a:gd name="T9" fmla="*/ 6 h 17"/>
                <a:gd name="T10" fmla="*/ 19 w 24"/>
                <a:gd name="T11" fmla="*/ 7 h 17"/>
                <a:gd name="T12" fmla="*/ 22 w 24"/>
                <a:gd name="T13" fmla="*/ 9 h 17"/>
                <a:gd name="T14" fmla="*/ 23 w 24"/>
                <a:gd name="T15" fmla="*/ 10 h 17"/>
                <a:gd name="T16" fmla="*/ 22 w 24"/>
                <a:gd name="T17" fmla="*/ 11 h 17"/>
                <a:gd name="T18" fmla="*/ 19 w 24"/>
                <a:gd name="T19" fmla="*/ 14 h 17"/>
                <a:gd name="T20" fmla="*/ 15 w 24"/>
                <a:gd name="T21" fmla="*/ 14 h 17"/>
                <a:gd name="T22" fmla="*/ 12 w 24"/>
                <a:gd name="T23" fmla="*/ 16 h 17"/>
                <a:gd name="T24" fmla="*/ 10 w 24"/>
                <a:gd name="T25" fmla="*/ 15 h 17"/>
                <a:gd name="T26" fmla="*/ 8 w 24"/>
                <a:gd name="T27" fmla="*/ 15 h 17"/>
                <a:gd name="T28" fmla="*/ 8 w 24"/>
                <a:gd name="T29" fmla="*/ 12 h 17"/>
                <a:gd name="T30" fmla="*/ 7 w 24"/>
                <a:gd name="T31" fmla="*/ 8 h 17"/>
                <a:gd name="T32" fmla="*/ 5 w 24"/>
                <a:gd name="T33" fmla="*/ 9 h 17"/>
                <a:gd name="T34" fmla="*/ 3 w 24"/>
                <a:gd name="T35" fmla="*/ 8 h 17"/>
                <a:gd name="T36" fmla="*/ 0 w 24"/>
                <a:gd name="T37" fmla="*/ 5 h 17"/>
                <a:gd name="T38" fmla="*/ 0 w 24"/>
                <a:gd name="T39" fmla="*/ 3 h 17"/>
                <a:gd name="T40" fmla="*/ 1 w 24"/>
                <a:gd name="T41" fmla="*/ 1 h 17"/>
                <a:gd name="T42" fmla="*/ 4 w 24"/>
                <a:gd name="T43" fmla="*/ 0 h 17"/>
                <a:gd name="T44" fmla="*/ 5 w 24"/>
                <a:gd name="T45" fmla="*/ 2 h 17"/>
                <a:gd name="T46" fmla="*/ 7 w 24"/>
                <a:gd name="T4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7" y="4"/>
                  </a:moveTo>
                  <a:lnTo>
                    <a:pt x="8" y="5"/>
                  </a:lnTo>
                  <a:lnTo>
                    <a:pt x="11" y="4"/>
                  </a:lnTo>
                  <a:lnTo>
                    <a:pt x="14" y="3"/>
                  </a:lnTo>
                  <a:lnTo>
                    <a:pt x="17" y="6"/>
                  </a:lnTo>
                  <a:lnTo>
                    <a:pt x="19" y="7"/>
                  </a:lnTo>
                  <a:lnTo>
                    <a:pt x="22" y="9"/>
                  </a:lnTo>
                  <a:lnTo>
                    <a:pt x="23" y="10"/>
                  </a:lnTo>
                  <a:lnTo>
                    <a:pt x="22" y="11"/>
                  </a:lnTo>
                  <a:lnTo>
                    <a:pt x="19" y="14"/>
                  </a:lnTo>
                  <a:lnTo>
                    <a:pt x="15" y="14"/>
                  </a:lnTo>
                  <a:lnTo>
                    <a:pt x="12" y="16"/>
                  </a:lnTo>
                  <a:lnTo>
                    <a:pt x="10" y="15"/>
                  </a:lnTo>
                  <a:lnTo>
                    <a:pt x="8" y="15"/>
                  </a:lnTo>
                  <a:lnTo>
                    <a:pt x="8" y="12"/>
                  </a:lnTo>
                  <a:lnTo>
                    <a:pt x="7" y="8"/>
                  </a:lnTo>
                  <a:lnTo>
                    <a:pt x="5" y="9"/>
                  </a:lnTo>
                  <a:lnTo>
                    <a:pt x="3" y="8"/>
                  </a:lnTo>
                  <a:lnTo>
                    <a:pt x="0" y="5"/>
                  </a:lnTo>
                  <a:lnTo>
                    <a:pt x="0" y="3"/>
                  </a:lnTo>
                  <a:lnTo>
                    <a:pt x="1" y="1"/>
                  </a:lnTo>
                  <a:lnTo>
                    <a:pt x="4" y="0"/>
                  </a:lnTo>
                  <a:lnTo>
                    <a:pt x="5"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8" name="Freeform 1507">
              <a:extLst>
                <a:ext uri="{FF2B5EF4-FFF2-40B4-BE49-F238E27FC236}">
                  <a16:creationId xmlns="" xmlns:a16="http://schemas.microsoft.com/office/drawing/2014/main" id="{50129AB5-E136-AC7A-D66E-EEE27343C526}"/>
                </a:ext>
              </a:extLst>
            </p:cNvPr>
            <p:cNvSpPr>
              <a:spLocks noChangeArrowheads="1"/>
            </p:cNvSpPr>
            <p:nvPr/>
          </p:nvSpPr>
          <p:spPr bwMode="auto">
            <a:xfrm>
              <a:off x="1973262" y="9083551"/>
              <a:ext cx="27474" cy="10990"/>
            </a:xfrm>
            <a:custGeom>
              <a:avLst/>
              <a:gdLst>
                <a:gd name="T0" fmla="*/ 3 w 20"/>
                <a:gd name="T1" fmla="*/ 0 h 7"/>
                <a:gd name="T2" fmla="*/ 10 w 20"/>
                <a:gd name="T3" fmla="*/ 2 h 7"/>
                <a:gd name="T4" fmla="*/ 11 w 20"/>
                <a:gd name="T5" fmla="*/ 1 h 7"/>
                <a:gd name="T6" fmla="*/ 12 w 20"/>
                <a:gd name="T7" fmla="*/ 2 h 7"/>
                <a:gd name="T8" fmla="*/ 18 w 20"/>
                <a:gd name="T9" fmla="*/ 2 h 7"/>
                <a:gd name="T10" fmla="*/ 19 w 20"/>
                <a:gd name="T11" fmla="*/ 3 h 7"/>
                <a:gd name="T12" fmla="*/ 18 w 20"/>
                <a:gd name="T13" fmla="*/ 4 h 7"/>
                <a:gd name="T14" fmla="*/ 14 w 20"/>
                <a:gd name="T15" fmla="*/ 6 h 7"/>
                <a:gd name="T16" fmla="*/ 9 w 20"/>
                <a:gd name="T17" fmla="*/ 4 h 7"/>
                <a:gd name="T18" fmla="*/ 0 w 20"/>
                <a:gd name="T19" fmla="*/ 4 h 7"/>
                <a:gd name="T20" fmla="*/ 0 w 20"/>
                <a:gd name="T21" fmla="*/ 3 h 7"/>
                <a:gd name="T22" fmla="*/ 1 w 20"/>
                <a:gd name="T23" fmla="*/ 2 h 7"/>
                <a:gd name="T24" fmla="*/ 2 w 20"/>
                <a:gd name="T25" fmla="*/ 0 h 7"/>
                <a:gd name="T26" fmla="*/ 3 w 20"/>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7">
                  <a:moveTo>
                    <a:pt x="3" y="0"/>
                  </a:moveTo>
                  <a:lnTo>
                    <a:pt x="10" y="2"/>
                  </a:lnTo>
                  <a:lnTo>
                    <a:pt x="11" y="1"/>
                  </a:lnTo>
                  <a:lnTo>
                    <a:pt x="12" y="2"/>
                  </a:lnTo>
                  <a:lnTo>
                    <a:pt x="18" y="2"/>
                  </a:lnTo>
                  <a:lnTo>
                    <a:pt x="19" y="3"/>
                  </a:lnTo>
                  <a:lnTo>
                    <a:pt x="18" y="4"/>
                  </a:lnTo>
                  <a:lnTo>
                    <a:pt x="14" y="6"/>
                  </a:lnTo>
                  <a:lnTo>
                    <a:pt x="9" y="4"/>
                  </a:lnTo>
                  <a:lnTo>
                    <a:pt x="0" y="4"/>
                  </a:lnTo>
                  <a:lnTo>
                    <a:pt x="0" y="3"/>
                  </a:lnTo>
                  <a:lnTo>
                    <a:pt x="1" y="2"/>
                  </a:lnTo>
                  <a:lnTo>
                    <a:pt x="2" y="0"/>
                  </a:lnTo>
                  <a:lnTo>
                    <a:pt x="3"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49" name="Freeform 1508">
              <a:extLst>
                <a:ext uri="{FF2B5EF4-FFF2-40B4-BE49-F238E27FC236}">
                  <a16:creationId xmlns="" xmlns:a16="http://schemas.microsoft.com/office/drawing/2014/main" id="{298B9823-A632-6AAA-7266-917BB8AFFCC2}"/>
                </a:ext>
              </a:extLst>
            </p:cNvPr>
            <p:cNvSpPr>
              <a:spLocks noChangeArrowheads="1"/>
            </p:cNvSpPr>
            <p:nvPr/>
          </p:nvSpPr>
          <p:spPr bwMode="auto">
            <a:xfrm>
              <a:off x="1929301" y="9067067"/>
              <a:ext cx="27474" cy="16484"/>
            </a:xfrm>
            <a:custGeom>
              <a:avLst/>
              <a:gdLst>
                <a:gd name="T0" fmla="*/ 16 w 22"/>
                <a:gd name="T1" fmla="*/ 8 h 15"/>
                <a:gd name="T2" fmla="*/ 17 w 22"/>
                <a:gd name="T3" fmla="*/ 8 h 15"/>
                <a:gd name="T4" fmla="*/ 18 w 22"/>
                <a:gd name="T5" fmla="*/ 8 h 15"/>
                <a:gd name="T6" fmla="*/ 19 w 22"/>
                <a:gd name="T7" fmla="*/ 11 h 15"/>
                <a:gd name="T8" fmla="*/ 21 w 22"/>
                <a:gd name="T9" fmla="*/ 13 h 15"/>
                <a:gd name="T10" fmla="*/ 21 w 22"/>
                <a:gd name="T11" fmla="*/ 13 h 15"/>
                <a:gd name="T12" fmla="*/ 20 w 22"/>
                <a:gd name="T13" fmla="*/ 14 h 15"/>
                <a:gd name="T14" fmla="*/ 16 w 22"/>
                <a:gd name="T15" fmla="*/ 14 h 15"/>
                <a:gd name="T16" fmla="*/ 14 w 22"/>
                <a:gd name="T17" fmla="*/ 14 h 15"/>
                <a:gd name="T18" fmla="*/ 13 w 22"/>
                <a:gd name="T19" fmla="*/ 12 h 15"/>
                <a:gd name="T20" fmla="*/ 11 w 22"/>
                <a:gd name="T21" fmla="*/ 13 h 15"/>
                <a:gd name="T22" fmla="*/ 10 w 22"/>
                <a:gd name="T23" fmla="*/ 11 h 15"/>
                <a:gd name="T24" fmla="*/ 10 w 22"/>
                <a:gd name="T25" fmla="*/ 11 h 15"/>
                <a:gd name="T26" fmla="*/ 9 w 22"/>
                <a:gd name="T27" fmla="*/ 11 h 15"/>
                <a:gd name="T28" fmla="*/ 10 w 22"/>
                <a:gd name="T29" fmla="*/ 13 h 15"/>
                <a:gd name="T30" fmla="*/ 7 w 22"/>
                <a:gd name="T31" fmla="*/ 13 h 15"/>
                <a:gd name="T32" fmla="*/ 6 w 22"/>
                <a:gd name="T33" fmla="*/ 13 h 15"/>
                <a:gd name="T34" fmla="*/ 5 w 22"/>
                <a:gd name="T35" fmla="*/ 11 h 15"/>
                <a:gd name="T36" fmla="*/ 2 w 22"/>
                <a:gd name="T37" fmla="*/ 7 h 15"/>
                <a:gd name="T38" fmla="*/ 2 w 22"/>
                <a:gd name="T39" fmla="*/ 6 h 15"/>
                <a:gd name="T40" fmla="*/ 0 w 22"/>
                <a:gd name="T41" fmla="*/ 4 h 15"/>
                <a:gd name="T42" fmla="*/ 5 w 22"/>
                <a:gd name="T43" fmla="*/ 3 h 15"/>
                <a:gd name="T44" fmla="*/ 9 w 22"/>
                <a:gd name="T45" fmla="*/ 0 h 15"/>
                <a:gd name="T46" fmla="*/ 10 w 22"/>
                <a:gd name="T47" fmla="*/ 0 h 15"/>
                <a:gd name="T48" fmla="*/ 14 w 22"/>
                <a:gd name="T49" fmla="*/ 5 h 15"/>
                <a:gd name="T50" fmla="*/ 14 w 22"/>
                <a:gd name="T51" fmla="*/ 6 h 15"/>
                <a:gd name="T52" fmla="*/ 15 w 22"/>
                <a:gd name="T53" fmla="*/ 8 h 15"/>
                <a:gd name="T54" fmla="*/ 16 w 22"/>
                <a:gd name="T5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5">
                  <a:moveTo>
                    <a:pt x="16" y="8"/>
                  </a:moveTo>
                  <a:lnTo>
                    <a:pt x="17" y="8"/>
                  </a:lnTo>
                  <a:lnTo>
                    <a:pt x="18" y="8"/>
                  </a:lnTo>
                  <a:lnTo>
                    <a:pt x="19" y="11"/>
                  </a:lnTo>
                  <a:lnTo>
                    <a:pt x="21" y="13"/>
                  </a:lnTo>
                  <a:lnTo>
                    <a:pt x="21" y="13"/>
                  </a:lnTo>
                  <a:lnTo>
                    <a:pt x="20" y="14"/>
                  </a:lnTo>
                  <a:lnTo>
                    <a:pt x="16" y="14"/>
                  </a:lnTo>
                  <a:lnTo>
                    <a:pt x="14" y="14"/>
                  </a:lnTo>
                  <a:lnTo>
                    <a:pt x="13" y="12"/>
                  </a:lnTo>
                  <a:lnTo>
                    <a:pt x="11" y="13"/>
                  </a:lnTo>
                  <a:lnTo>
                    <a:pt x="10" y="11"/>
                  </a:lnTo>
                  <a:lnTo>
                    <a:pt x="10" y="11"/>
                  </a:lnTo>
                  <a:lnTo>
                    <a:pt x="9" y="11"/>
                  </a:lnTo>
                  <a:lnTo>
                    <a:pt x="10" y="13"/>
                  </a:lnTo>
                  <a:lnTo>
                    <a:pt x="7" y="13"/>
                  </a:lnTo>
                  <a:lnTo>
                    <a:pt x="6" y="13"/>
                  </a:lnTo>
                  <a:lnTo>
                    <a:pt x="5" y="11"/>
                  </a:lnTo>
                  <a:lnTo>
                    <a:pt x="2" y="7"/>
                  </a:lnTo>
                  <a:lnTo>
                    <a:pt x="2" y="6"/>
                  </a:lnTo>
                  <a:lnTo>
                    <a:pt x="0" y="4"/>
                  </a:lnTo>
                  <a:lnTo>
                    <a:pt x="5" y="3"/>
                  </a:lnTo>
                  <a:lnTo>
                    <a:pt x="9" y="0"/>
                  </a:lnTo>
                  <a:lnTo>
                    <a:pt x="10" y="0"/>
                  </a:lnTo>
                  <a:lnTo>
                    <a:pt x="14" y="5"/>
                  </a:lnTo>
                  <a:lnTo>
                    <a:pt x="14" y="6"/>
                  </a:lnTo>
                  <a:lnTo>
                    <a:pt x="15" y="8"/>
                  </a:lnTo>
                  <a:lnTo>
                    <a:pt x="16"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0" name="Freeform 1509">
              <a:extLst>
                <a:ext uri="{FF2B5EF4-FFF2-40B4-BE49-F238E27FC236}">
                  <a16:creationId xmlns="" xmlns:a16="http://schemas.microsoft.com/office/drawing/2014/main" id="{6338B738-33C6-3E95-6A44-ADF19E034721}"/>
                </a:ext>
              </a:extLst>
            </p:cNvPr>
            <p:cNvSpPr>
              <a:spLocks noChangeArrowheads="1"/>
            </p:cNvSpPr>
            <p:nvPr/>
          </p:nvSpPr>
          <p:spPr bwMode="auto">
            <a:xfrm>
              <a:off x="1852368" y="9050580"/>
              <a:ext cx="10990" cy="10990"/>
            </a:xfrm>
            <a:custGeom>
              <a:avLst/>
              <a:gdLst>
                <a:gd name="T0" fmla="*/ 3 w 8"/>
                <a:gd name="T1" fmla="*/ 6 h 9"/>
                <a:gd name="T2" fmla="*/ 2 w 8"/>
                <a:gd name="T3" fmla="*/ 8 h 9"/>
                <a:gd name="T4" fmla="*/ 1 w 8"/>
                <a:gd name="T5" fmla="*/ 8 h 9"/>
                <a:gd name="T6" fmla="*/ 0 w 8"/>
                <a:gd name="T7" fmla="*/ 6 h 9"/>
                <a:gd name="T8" fmla="*/ 1 w 8"/>
                <a:gd name="T9" fmla="*/ 4 h 9"/>
                <a:gd name="T10" fmla="*/ 3 w 8"/>
                <a:gd name="T11" fmla="*/ 3 h 9"/>
                <a:gd name="T12" fmla="*/ 5 w 8"/>
                <a:gd name="T13" fmla="*/ 0 h 9"/>
                <a:gd name="T14" fmla="*/ 7 w 8"/>
                <a:gd name="T15" fmla="*/ 0 h 9"/>
                <a:gd name="T16" fmla="*/ 6 w 8"/>
                <a:gd name="T17" fmla="*/ 2 h 9"/>
                <a:gd name="T18" fmla="*/ 6 w 8"/>
                <a:gd name="T19" fmla="*/ 4 h 9"/>
                <a:gd name="T20" fmla="*/ 4 w 8"/>
                <a:gd name="T21" fmla="*/ 5 h 9"/>
                <a:gd name="T22" fmla="*/ 3 w 8"/>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3" y="6"/>
                  </a:moveTo>
                  <a:lnTo>
                    <a:pt x="2" y="8"/>
                  </a:lnTo>
                  <a:lnTo>
                    <a:pt x="1" y="8"/>
                  </a:lnTo>
                  <a:lnTo>
                    <a:pt x="0" y="6"/>
                  </a:lnTo>
                  <a:lnTo>
                    <a:pt x="1" y="4"/>
                  </a:lnTo>
                  <a:lnTo>
                    <a:pt x="3" y="3"/>
                  </a:lnTo>
                  <a:lnTo>
                    <a:pt x="5" y="0"/>
                  </a:lnTo>
                  <a:lnTo>
                    <a:pt x="7" y="0"/>
                  </a:lnTo>
                  <a:lnTo>
                    <a:pt x="6" y="2"/>
                  </a:lnTo>
                  <a:lnTo>
                    <a:pt x="6" y="4"/>
                  </a:lnTo>
                  <a:lnTo>
                    <a:pt x="4" y="5"/>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1" name="Freeform 1510">
              <a:extLst>
                <a:ext uri="{FF2B5EF4-FFF2-40B4-BE49-F238E27FC236}">
                  <a16:creationId xmlns="" xmlns:a16="http://schemas.microsoft.com/office/drawing/2014/main" id="{0B2A7369-A89A-02C0-C2FA-4B7F416FE156}"/>
                </a:ext>
              </a:extLst>
            </p:cNvPr>
            <p:cNvSpPr>
              <a:spLocks noChangeArrowheads="1"/>
            </p:cNvSpPr>
            <p:nvPr/>
          </p:nvSpPr>
          <p:spPr bwMode="auto">
            <a:xfrm>
              <a:off x="1874349" y="9045087"/>
              <a:ext cx="21981" cy="16484"/>
            </a:xfrm>
            <a:custGeom>
              <a:avLst/>
              <a:gdLst>
                <a:gd name="T0" fmla="*/ 14 w 17"/>
                <a:gd name="T1" fmla="*/ 10 h 13"/>
                <a:gd name="T2" fmla="*/ 11 w 17"/>
                <a:gd name="T3" fmla="*/ 12 h 13"/>
                <a:gd name="T4" fmla="*/ 9 w 17"/>
                <a:gd name="T5" fmla="*/ 11 h 13"/>
                <a:gd name="T6" fmla="*/ 6 w 17"/>
                <a:gd name="T7" fmla="*/ 11 h 13"/>
                <a:gd name="T8" fmla="*/ 5 w 17"/>
                <a:gd name="T9" fmla="*/ 9 h 13"/>
                <a:gd name="T10" fmla="*/ 1 w 17"/>
                <a:gd name="T11" fmla="*/ 8 h 13"/>
                <a:gd name="T12" fmla="*/ 0 w 17"/>
                <a:gd name="T13" fmla="*/ 6 h 13"/>
                <a:gd name="T14" fmla="*/ 2 w 17"/>
                <a:gd name="T15" fmla="*/ 3 h 13"/>
                <a:gd name="T16" fmla="*/ 7 w 17"/>
                <a:gd name="T17" fmla="*/ 0 h 13"/>
                <a:gd name="T18" fmla="*/ 14 w 17"/>
                <a:gd name="T19" fmla="*/ 0 h 13"/>
                <a:gd name="T20" fmla="*/ 16 w 17"/>
                <a:gd name="T21" fmla="*/ 2 h 13"/>
                <a:gd name="T22" fmla="*/ 16 w 17"/>
                <a:gd name="T23" fmla="*/ 4 h 13"/>
                <a:gd name="T24" fmla="*/ 15 w 17"/>
                <a:gd name="T25" fmla="*/ 6 h 13"/>
                <a:gd name="T26" fmla="*/ 14 w 17"/>
                <a:gd name="T27" fmla="*/ 8 h 13"/>
                <a:gd name="T28" fmla="*/ 14 w 1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3">
                  <a:moveTo>
                    <a:pt x="14" y="10"/>
                  </a:moveTo>
                  <a:lnTo>
                    <a:pt x="11" y="12"/>
                  </a:lnTo>
                  <a:lnTo>
                    <a:pt x="9" y="11"/>
                  </a:lnTo>
                  <a:lnTo>
                    <a:pt x="6" y="11"/>
                  </a:lnTo>
                  <a:lnTo>
                    <a:pt x="5" y="9"/>
                  </a:lnTo>
                  <a:lnTo>
                    <a:pt x="1" y="8"/>
                  </a:lnTo>
                  <a:lnTo>
                    <a:pt x="0" y="6"/>
                  </a:lnTo>
                  <a:lnTo>
                    <a:pt x="2" y="3"/>
                  </a:lnTo>
                  <a:lnTo>
                    <a:pt x="7" y="0"/>
                  </a:lnTo>
                  <a:lnTo>
                    <a:pt x="14" y="0"/>
                  </a:lnTo>
                  <a:lnTo>
                    <a:pt x="16" y="2"/>
                  </a:lnTo>
                  <a:lnTo>
                    <a:pt x="16" y="4"/>
                  </a:lnTo>
                  <a:lnTo>
                    <a:pt x="15" y="6"/>
                  </a:lnTo>
                  <a:lnTo>
                    <a:pt x="14" y="8"/>
                  </a:lnTo>
                  <a:lnTo>
                    <a:pt x="14"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2" name="Freeform 1511">
              <a:extLst>
                <a:ext uri="{FF2B5EF4-FFF2-40B4-BE49-F238E27FC236}">
                  <a16:creationId xmlns="" xmlns:a16="http://schemas.microsoft.com/office/drawing/2014/main" id="{D7E47E50-AF9E-A760-C137-7B39B0A4DBD6}"/>
                </a:ext>
              </a:extLst>
            </p:cNvPr>
            <p:cNvSpPr>
              <a:spLocks noChangeArrowheads="1"/>
            </p:cNvSpPr>
            <p:nvPr/>
          </p:nvSpPr>
          <p:spPr bwMode="auto">
            <a:xfrm>
              <a:off x="4979131" y="8940676"/>
              <a:ext cx="5497" cy="5497"/>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lnTo>
                    <a:pt x="0" y="1"/>
                  </a:lnTo>
                  <a:lnTo>
                    <a:pt x="0" y="0"/>
                  </a:lnTo>
                  <a:lnTo>
                    <a:pt x="1" y="0"/>
                  </a:lnTo>
                  <a:lnTo>
                    <a:pt x="2" y="0"/>
                  </a:lnTo>
                  <a:lnTo>
                    <a:pt x="2"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3" name="Freeform 1512">
              <a:extLst>
                <a:ext uri="{FF2B5EF4-FFF2-40B4-BE49-F238E27FC236}">
                  <a16:creationId xmlns="" xmlns:a16="http://schemas.microsoft.com/office/drawing/2014/main" id="{BBD69166-56FA-860C-D495-1D3E15CBA820}"/>
                </a:ext>
              </a:extLst>
            </p:cNvPr>
            <p:cNvSpPr>
              <a:spLocks noChangeArrowheads="1"/>
            </p:cNvSpPr>
            <p:nvPr/>
          </p:nvSpPr>
          <p:spPr bwMode="auto">
            <a:xfrm>
              <a:off x="4984628" y="8935183"/>
              <a:ext cx="5493" cy="5493"/>
            </a:xfrm>
            <a:custGeom>
              <a:avLst/>
              <a:gdLst>
                <a:gd name="T0" fmla="*/ 3 w 5"/>
                <a:gd name="T1" fmla="*/ 3 h 5"/>
                <a:gd name="T2" fmla="*/ 0 w 5"/>
                <a:gd name="T3" fmla="*/ 4 h 5"/>
                <a:gd name="T4" fmla="*/ 2 w 5"/>
                <a:gd name="T5" fmla="*/ 3 h 5"/>
                <a:gd name="T6" fmla="*/ 3 w 5"/>
                <a:gd name="T7" fmla="*/ 0 h 5"/>
                <a:gd name="T8" fmla="*/ 4 w 5"/>
                <a:gd name="T9" fmla="*/ 2 h 5"/>
                <a:gd name="T10" fmla="*/ 3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3" y="3"/>
                  </a:moveTo>
                  <a:lnTo>
                    <a:pt x="0" y="4"/>
                  </a:lnTo>
                  <a:lnTo>
                    <a:pt x="2" y="3"/>
                  </a:lnTo>
                  <a:lnTo>
                    <a:pt x="3"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4" name="Freeform 1513">
              <a:extLst>
                <a:ext uri="{FF2B5EF4-FFF2-40B4-BE49-F238E27FC236}">
                  <a16:creationId xmlns="" xmlns:a16="http://schemas.microsoft.com/office/drawing/2014/main" id="{2BDBF908-3C66-80A5-DC7E-27B4962693A9}"/>
                </a:ext>
              </a:extLst>
            </p:cNvPr>
            <p:cNvSpPr>
              <a:spLocks noChangeArrowheads="1"/>
            </p:cNvSpPr>
            <p:nvPr/>
          </p:nvSpPr>
          <p:spPr bwMode="auto">
            <a:xfrm>
              <a:off x="4995619" y="8935183"/>
              <a:ext cx="5493" cy="5493"/>
            </a:xfrm>
            <a:custGeom>
              <a:avLst/>
              <a:gdLst>
                <a:gd name="T0" fmla="*/ 3 w 5"/>
                <a:gd name="T1" fmla="*/ 3 h 5"/>
                <a:gd name="T2" fmla="*/ 2 w 5"/>
                <a:gd name="T3" fmla="*/ 4 h 5"/>
                <a:gd name="T4" fmla="*/ 2 w 5"/>
                <a:gd name="T5" fmla="*/ 3 h 5"/>
                <a:gd name="T6" fmla="*/ 2 w 5"/>
                <a:gd name="T7" fmla="*/ 3 h 5"/>
                <a:gd name="T8" fmla="*/ 0 w 5"/>
                <a:gd name="T9" fmla="*/ 0 h 5"/>
                <a:gd name="T10" fmla="*/ 0 w 5"/>
                <a:gd name="T11" fmla="*/ 0 h 5"/>
                <a:gd name="T12" fmla="*/ 3 w 5"/>
                <a:gd name="T13" fmla="*/ 1 h 5"/>
                <a:gd name="T14" fmla="*/ 4 w 5"/>
                <a:gd name="T15" fmla="*/ 2 h 5"/>
                <a:gd name="T16" fmla="*/ 3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3"/>
                  </a:moveTo>
                  <a:lnTo>
                    <a:pt x="2" y="4"/>
                  </a:lnTo>
                  <a:lnTo>
                    <a:pt x="2" y="3"/>
                  </a:lnTo>
                  <a:lnTo>
                    <a:pt x="2" y="3"/>
                  </a:lnTo>
                  <a:lnTo>
                    <a:pt x="0" y="0"/>
                  </a:lnTo>
                  <a:lnTo>
                    <a:pt x="0" y="0"/>
                  </a:lnTo>
                  <a:lnTo>
                    <a:pt x="3" y="1"/>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5" name="Freeform 1514">
              <a:extLst>
                <a:ext uri="{FF2B5EF4-FFF2-40B4-BE49-F238E27FC236}">
                  <a16:creationId xmlns="" xmlns:a16="http://schemas.microsoft.com/office/drawing/2014/main" id="{AAD6E284-87CF-CE58-A152-D43ECFF4E0AA}"/>
                </a:ext>
              </a:extLst>
            </p:cNvPr>
            <p:cNvSpPr>
              <a:spLocks noChangeArrowheads="1"/>
            </p:cNvSpPr>
            <p:nvPr/>
          </p:nvSpPr>
          <p:spPr bwMode="auto">
            <a:xfrm>
              <a:off x="5006609" y="8935183"/>
              <a:ext cx="10990" cy="5493"/>
            </a:xfrm>
            <a:custGeom>
              <a:avLst/>
              <a:gdLst>
                <a:gd name="T0" fmla="*/ 3 w 8"/>
                <a:gd name="T1" fmla="*/ 2 h 3"/>
                <a:gd name="T2" fmla="*/ 2 w 8"/>
                <a:gd name="T3" fmla="*/ 2 h 3"/>
                <a:gd name="T4" fmla="*/ 0 w 8"/>
                <a:gd name="T5" fmla="*/ 2 h 3"/>
                <a:gd name="T6" fmla="*/ 2 w 8"/>
                <a:gd name="T7" fmla="*/ 1 h 3"/>
                <a:gd name="T8" fmla="*/ 7 w 8"/>
                <a:gd name="T9" fmla="*/ 0 h 3"/>
                <a:gd name="T10" fmla="*/ 5 w 8"/>
                <a:gd name="T11" fmla="*/ 1 h 3"/>
                <a:gd name="T12" fmla="*/ 3 w 8"/>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2"/>
                  </a:moveTo>
                  <a:lnTo>
                    <a:pt x="2" y="2"/>
                  </a:lnTo>
                  <a:lnTo>
                    <a:pt x="0" y="2"/>
                  </a:lnTo>
                  <a:lnTo>
                    <a:pt x="2" y="1"/>
                  </a:lnTo>
                  <a:lnTo>
                    <a:pt x="7" y="0"/>
                  </a:lnTo>
                  <a:lnTo>
                    <a:pt x="5"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6" name="Freeform 1515">
              <a:extLst>
                <a:ext uri="{FF2B5EF4-FFF2-40B4-BE49-F238E27FC236}">
                  <a16:creationId xmlns="" xmlns:a16="http://schemas.microsoft.com/office/drawing/2014/main" id="{14872DF6-FD60-E549-9E19-5B8F3F74AC9F}"/>
                </a:ext>
              </a:extLst>
            </p:cNvPr>
            <p:cNvSpPr>
              <a:spLocks noChangeArrowheads="1"/>
            </p:cNvSpPr>
            <p:nvPr/>
          </p:nvSpPr>
          <p:spPr bwMode="auto">
            <a:xfrm>
              <a:off x="5017599" y="8929686"/>
              <a:ext cx="5493" cy="5497"/>
            </a:xfrm>
            <a:custGeom>
              <a:avLst/>
              <a:gdLst>
                <a:gd name="T0" fmla="*/ 1 w 4"/>
                <a:gd name="T1" fmla="*/ 2 h 3"/>
                <a:gd name="T2" fmla="*/ 0 w 4"/>
                <a:gd name="T3" fmla="*/ 2 h 3"/>
                <a:gd name="T4" fmla="*/ 1 w 4"/>
                <a:gd name="T5" fmla="*/ 1 h 3"/>
                <a:gd name="T6" fmla="*/ 2 w 4"/>
                <a:gd name="T7" fmla="*/ 0 h 3"/>
                <a:gd name="T8" fmla="*/ 3 w 4"/>
                <a:gd name="T9" fmla="*/ 1 h 3"/>
                <a:gd name="T10" fmla="*/ 2 w 4"/>
                <a:gd name="T11" fmla="*/ 1 h 3"/>
                <a:gd name="T12" fmla="*/ 1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2"/>
                  </a:moveTo>
                  <a:lnTo>
                    <a:pt x="0" y="2"/>
                  </a:lnTo>
                  <a:lnTo>
                    <a:pt x="1" y="1"/>
                  </a:lnTo>
                  <a:lnTo>
                    <a:pt x="2" y="0"/>
                  </a:lnTo>
                  <a:lnTo>
                    <a:pt x="3" y="1"/>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7" name="Freeform 1516">
              <a:extLst>
                <a:ext uri="{FF2B5EF4-FFF2-40B4-BE49-F238E27FC236}">
                  <a16:creationId xmlns="" xmlns:a16="http://schemas.microsoft.com/office/drawing/2014/main" id="{31923D55-05BD-B2E9-5ECF-9335DBAEB62D}"/>
                </a:ext>
              </a:extLst>
            </p:cNvPr>
            <p:cNvSpPr>
              <a:spLocks noChangeArrowheads="1"/>
            </p:cNvSpPr>
            <p:nvPr/>
          </p:nvSpPr>
          <p:spPr bwMode="auto">
            <a:xfrm>
              <a:off x="5023093" y="8924192"/>
              <a:ext cx="5497" cy="5493"/>
            </a:xfrm>
            <a:custGeom>
              <a:avLst/>
              <a:gdLst>
                <a:gd name="T0" fmla="*/ 1 w 3"/>
                <a:gd name="T1" fmla="*/ 1 h 2"/>
                <a:gd name="T2" fmla="*/ 0 w 3"/>
                <a:gd name="T3" fmla="*/ 1 h 2"/>
                <a:gd name="T4" fmla="*/ 2 w 3"/>
                <a:gd name="T5" fmla="*/ 0 h 2"/>
                <a:gd name="T6" fmla="*/ 2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lnTo>
                    <a:pt x="0" y="1"/>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8" name="Freeform 1517">
              <a:extLst>
                <a:ext uri="{FF2B5EF4-FFF2-40B4-BE49-F238E27FC236}">
                  <a16:creationId xmlns="" xmlns:a16="http://schemas.microsoft.com/office/drawing/2014/main" id="{09D15F27-A981-4365-ED22-3D9D6C1AED16}"/>
                </a:ext>
              </a:extLst>
            </p:cNvPr>
            <p:cNvSpPr>
              <a:spLocks noChangeArrowheads="1"/>
            </p:cNvSpPr>
            <p:nvPr/>
          </p:nvSpPr>
          <p:spPr bwMode="auto">
            <a:xfrm>
              <a:off x="5028590" y="8907705"/>
              <a:ext cx="10990" cy="16487"/>
            </a:xfrm>
            <a:custGeom>
              <a:avLst/>
              <a:gdLst>
                <a:gd name="T0" fmla="*/ 6 w 11"/>
                <a:gd name="T1" fmla="*/ 7 h 15"/>
                <a:gd name="T2" fmla="*/ 0 w 11"/>
                <a:gd name="T3" fmla="*/ 14 h 15"/>
                <a:gd name="T4" fmla="*/ 0 w 11"/>
                <a:gd name="T5" fmla="*/ 12 h 15"/>
                <a:gd name="T6" fmla="*/ 3 w 11"/>
                <a:gd name="T7" fmla="*/ 9 h 15"/>
                <a:gd name="T8" fmla="*/ 4 w 11"/>
                <a:gd name="T9" fmla="*/ 7 h 15"/>
                <a:gd name="T10" fmla="*/ 5 w 11"/>
                <a:gd name="T11" fmla="*/ 6 h 15"/>
                <a:gd name="T12" fmla="*/ 7 w 11"/>
                <a:gd name="T13" fmla="*/ 4 h 15"/>
                <a:gd name="T14" fmla="*/ 7 w 11"/>
                <a:gd name="T15" fmla="*/ 2 h 15"/>
                <a:gd name="T16" fmla="*/ 10 w 11"/>
                <a:gd name="T17" fmla="*/ 1 h 15"/>
                <a:gd name="T18" fmla="*/ 10 w 11"/>
                <a:gd name="T19" fmla="*/ 0 h 15"/>
                <a:gd name="T20" fmla="*/ 6 w 11"/>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6" y="7"/>
                  </a:moveTo>
                  <a:lnTo>
                    <a:pt x="0" y="14"/>
                  </a:lnTo>
                  <a:lnTo>
                    <a:pt x="0" y="12"/>
                  </a:lnTo>
                  <a:lnTo>
                    <a:pt x="3" y="9"/>
                  </a:lnTo>
                  <a:lnTo>
                    <a:pt x="4" y="7"/>
                  </a:lnTo>
                  <a:lnTo>
                    <a:pt x="5" y="6"/>
                  </a:lnTo>
                  <a:lnTo>
                    <a:pt x="7" y="4"/>
                  </a:lnTo>
                  <a:lnTo>
                    <a:pt x="7" y="2"/>
                  </a:lnTo>
                  <a:lnTo>
                    <a:pt x="10" y="1"/>
                  </a:lnTo>
                  <a:lnTo>
                    <a:pt x="10" y="0"/>
                  </a:lnTo>
                  <a:lnTo>
                    <a:pt x="6"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59" name="Freeform 1518">
              <a:extLst>
                <a:ext uri="{FF2B5EF4-FFF2-40B4-BE49-F238E27FC236}">
                  <a16:creationId xmlns="" xmlns:a16="http://schemas.microsoft.com/office/drawing/2014/main" id="{FFC5DE36-25E2-38DF-96F3-90B097E03336}"/>
                </a:ext>
              </a:extLst>
            </p:cNvPr>
            <p:cNvSpPr>
              <a:spLocks noChangeArrowheads="1"/>
            </p:cNvSpPr>
            <p:nvPr/>
          </p:nvSpPr>
          <p:spPr bwMode="auto">
            <a:xfrm>
              <a:off x="4962647" y="8852753"/>
              <a:ext cx="5493" cy="5497"/>
            </a:xfrm>
            <a:custGeom>
              <a:avLst/>
              <a:gdLst>
                <a:gd name="T0" fmla="*/ 5 w 6"/>
                <a:gd name="T1" fmla="*/ 4 h 5"/>
                <a:gd name="T2" fmla="*/ 4 w 6"/>
                <a:gd name="T3" fmla="*/ 4 h 5"/>
                <a:gd name="T4" fmla="*/ 2 w 6"/>
                <a:gd name="T5" fmla="*/ 4 h 5"/>
                <a:gd name="T6" fmla="*/ 0 w 6"/>
                <a:gd name="T7" fmla="*/ 2 h 5"/>
                <a:gd name="T8" fmla="*/ 0 w 6"/>
                <a:gd name="T9" fmla="*/ 0 h 5"/>
                <a:gd name="T10" fmla="*/ 2 w 6"/>
                <a:gd name="T11" fmla="*/ 2 h 5"/>
                <a:gd name="T12" fmla="*/ 3 w 6"/>
                <a:gd name="T13" fmla="*/ 3 h 5"/>
                <a:gd name="T14" fmla="*/ 5 w 6"/>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5" y="4"/>
                  </a:moveTo>
                  <a:lnTo>
                    <a:pt x="4" y="4"/>
                  </a:lnTo>
                  <a:lnTo>
                    <a:pt x="2" y="4"/>
                  </a:lnTo>
                  <a:lnTo>
                    <a:pt x="0" y="2"/>
                  </a:lnTo>
                  <a:lnTo>
                    <a:pt x="0" y="0"/>
                  </a:lnTo>
                  <a:lnTo>
                    <a:pt x="2" y="2"/>
                  </a:lnTo>
                  <a:lnTo>
                    <a:pt x="3" y="3"/>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0" name="Freeform 1519">
              <a:extLst>
                <a:ext uri="{FF2B5EF4-FFF2-40B4-BE49-F238E27FC236}">
                  <a16:creationId xmlns="" xmlns:a16="http://schemas.microsoft.com/office/drawing/2014/main" id="{EC4B81DB-9364-5C37-7C9F-9AF4D324A872}"/>
                </a:ext>
              </a:extLst>
            </p:cNvPr>
            <p:cNvSpPr>
              <a:spLocks noChangeArrowheads="1"/>
            </p:cNvSpPr>
            <p:nvPr/>
          </p:nvSpPr>
          <p:spPr bwMode="auto">
            <a:xfrm>
              <a:off x="4962647" y="8847260"/>
              <a:ext cx="5493" cy="10990"/>
            </a:xfrm>
            <a:custGeom>
              <a:avLst/>
              <a:gdLst>
                <a:gd name="T0" fmla="*/ 3 w 4"/>
                <a:gd name="T1" fmla="*/ 6 h 9"/>
                <a:gd name="T2" fmla="*/ 3 w 4"/>
                <a:gd name="T3" fmla="*/ 8 h 9"/>
                <a:gd name="T4" fmla="*/ 1 w 4"/>
                <a:gd name="T5" fmla="*/ 4 h 9"/>
                <a:gd name="T6" fmla="*/ 0 w 4"/>
                <a:gd name="T7" fmla="*/ 0 h 9"/>
                <a:gd name="T8" fmla="*/ 2 w 4"/>
                <a:gd name="T9" fmla="*/ 2 h 9"/>
                <a:gd name="T10" fmla="*/ 3 w 4"/>
                <a:gd name="T11" fmla="*/ 6 h 9"/>
              </a:gdLst>
              <a:ahLst/>
              <a:cxnLst>
                <a:cxn ang="0">
                  <a:pos x="T0" y="T1"/>
                </a:cxn>
                <a:cxn ang="0">
                  <a:pos x="T2" y="T3"/>
                </a:cxn>
                <a:cxn ang="0">
                  <a:pos x="T4" y="T5"/>
                </a:cxn>
                <a:cxn ang="0">
                  <a:pos x="T6" y="T7"/>
                </a:cxn>
                <a:cxn ang="0">
                  <a:pos x="T8" y="T9"/>
                </a:cxn>
                <a:cxn ang="0">
                  <a:pos x="T10" y="T11"/>
                </a:cxn>
              </a:cxnLst>
              <a:rect l="0" t="0" r="r" b="b"/>
              <a:pathLst>
                <a:path w="4" h="9">
                  <a:moveTo>
                    <a:pt x="3" y="6"/>
                  </a:moveTo>
                  <a:lnTo>
                    <a:pt x="3" y="8"/>
                  </a:lnTo>
                  <a:lnTo>
                    <a:pt x="1" y="4"/>
                  </a:lnTo>
                  <a:lnTo>
                    <a:pt x="0" y="0"/>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1" name="Freeform 1520">
              <a:extLst>
                <a:ext uri="{FF2B5EF4-FFF2-40B4-BE49-F238E27FC236}">
                  <a16:creationId xmlns="" xmlns:a16="http://schemas.microsoft.com/office/drawing/2014/main" id="{022BE062-F316-753B-E2F1-58DE30B68A9D}"/>
                </a:ext>
              </a:extLst>
            </p:cNvPr>
            <p:cNvSpPr>
              <a:spLocks noChangeArrowheads="1"/>
            </p:cNvSpPr>
            <p:nvPr/>
          </p:nvSpPr>
          <p:spPr bwMode="auto">
            <a:xfrm>
              <a:off x="4358176" y="8825279"/>
              <a:ext cx="10990" cy="49455"/>
            </a:xfrm>
            <a:custGeom>
              <a:avLst/>
              <a:gdLst>
                <a:gd name="T0" fmla="*/ 9 w 10"/>
                <a:gd name="T1" fmla="*/ 37 h 39"/>
                <a:gd name="T2" fmla="*/ 8 w 10"/>
                <a:gd name="T3" fmla="*/ 38 h 39"/>
                <a:gd name="T4" fmla="*/ 5 w 10"/>
                <a:gd name="T5" fmla="*/ 31 h 39"/>
                <a:gd name="T6" fmla="*/ 1 w 10"/>
                <a:gd name="T7" fmla="*/ 13 h 39"/>
                <a:gd name="T8" fmla="*/ 0 w 10"/>
                <a:gd name="T9" fmla="*/ 3 h 39"/>
                <a:gd name="T10" fmla="*/ 2 w 10"/>
                <a:gd name="T11" fmla="*/ 0 h 39"/>
                <a:gd name="T12" fmla="*/ 3 w 10"/>
                <a:gd name="T13" fmla="*/ 14 h 39"/>
                <a:gd name="T14" fmla="*/ 7 w 10"/>
                <a:gd name="T15" fmla="*/ 32 h 39"/>
                <a:gd name="T16" fmla="*/ 9 w 10"/>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9">
                  <a:moveTo>
                    <a:pt x="9" y="37"/>
                  </a:moveTo>
                  <a:lnTo>
                    <a:pt x="8" y="38"/>
                  </a:lnTo>
                  <a:lnTo>
                    <a:pt x="5" y="31"/>
                  </a:lnTo>
                  <a:lnTo>
                    <a:pt x="1" y="13"/>
                  </a:lnTo>
                  <a:lnTo>
                    <a:pt x="0" y="3"/>
                  </a:lnTo>
                  <a:lnTo>
                    <a:pt x="2" y="0"/>
                  </a:lnTo>
                  <a:lnTo>
                    <a:pt x="3" y="14"/>
                  </a:lnTo>
                  <a:lnTo>
                    <a:pt x="7" y="32"/>
                  </a:lnTo>
                  <a:lnTo>
                    <a:pt x="9" y="3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2" name="Freeform 1521">
              <a:extLst>
                <a:ext uri="{FF2B5EF4-FFF2-40B4-BE49-F238E27FC236}">
                  <a16:creationId xmlns="" xmlns:a16="http://schemas.microsoft.com/office/drawing/2014/main" id="{814BF18A-F9A7-273A-E195-C71AE1FD3502}"/>
                </a:ext>
              </a:extLst>
            </p:cNvPr>
            <p:cNvSpPr>
              <a:spLocks noChangeArrowheads="1"/>
            </p:cNvSpPr>
            <p:nvPr/>
          </p:nvSpPr>
          <p:spPr bwMode="auto">
            <a:xfrm>
              <a:off x="4358176" y="8797801"/>
              <a:ext cx="10990" cy="27478"/>
            </a:xfrm>
            <a:custGeom>
              <a:avLst/>
              <a:gdLst>
                <a:gd name="T0" fmla="*/ 1 w 11"/>
                <a:gd name="T1" fmla="*/ 18 h 21"/>
                <a:gd name="T2" fmla="*/ 0 w 11"/>
                <a:gd name="T3" fmla="*/ 20 h 21"/>
                <a:gd name="T4" fmla="*/ 0 w 11"/>
                <a:gd name="T5" fmla="*/ 18 h 21"/>
                <a:gd name="T6" fmla="*/ 2 w 11"/>
                <a:gd name="T7" fmla="*/ 10 h 21"/>
                <a:gd name="T8" fmla="*/ 8 w 11"/>
                <a:gd name="T9" fmla="*/ 1 h 21"/>
                <a:gd name="T10" fmla="*/ 10 w 11"/>
                <a:gd name="T11" fmla="*/ 0 h 21"/>
                <a:gd name="T12" fmla="*/ 4 w 11"/>
                <a:gd name="T13" fmla="*/ 9 h 21"/>
                <a:gd name="T14" fmla="*/ 1 w 11"/>
                <a:gd name="T15" fmla="*/ 18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1" y="18"/>
                  </a:moveTo>
                  <a:lnTo>
                    <a:pt x="0" y="20"/>
                  </a:lnTo>
                  <a:lnTo>
                    <a:pt x="0" y="18"/>
                  </a:lnTo>
                  <a:lnTo>
                    <a:pt x="2" y="10"/>
                  </a:lnTo>
                  <a:lnTo>
                    <a:pt x="8" y="1"/>
                  </a:lnTo>
                  <a:lnTo>
                    <a:pt x="10" y="0"/>
                  </a:lnTo>
                  <a:lnTo>
                    <a:pt x="4" y="9"/>
                  </a:lnTo>
                  <a:lnTo>
                    <a:pt x="1" y="1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3" name="Freeform 1522">
              <a:extLst>
                <a:ext uri="{FF2B5EF4-FFF2-40B4-BE49-F238E27FC236}">
                  <a16:creationId xmlns="" xmlns:a16="http://schemas.microsoft.com/office/drawing/2014/main" id="{F5CF56AA-09BE-4A8E-CE36-BFD740E3249E}"/>
                </a:ext>
              </a:extLst>
            </p:cNvPr>
            <p:cNvSpPr>
              <a:spLocks noChangeArrowheads="1"/>
            </p:cNvSpPr>
            <p:nvPr/>
          </p:nvSpPr>
          <p:spPr bwMode="auto">
            <a:xfrm>
              <a:off x="5034083" y="8797801"/>
              <a:ext cx="10990" cy="32971"/>
            </a:xfrm>
            <a:custGeom>
              <a:avLst/>
              <a:gdLst>
                <a:gd name="T0" fmla="*/ 8 w 9"/>
                <a:gd name="T1" fmla="*/ 21 h 25"/>
                <a:gd name="T2" fmla="*/ 8 w 9"/>
                <a:gd name="T3" fmla="*/ 24 h 25"/>
                <a:gd name="T4" fmla="*/ 5 w 9"/>
                <a:gd name="T5" fmla="*/ 17 h 25"/>
                <a:gd name="T6" fmla="*/ 1 w 9"/>
                <a:gd name="T7" fmla="*/ 8 h 25"/>
                <a:gd name="T8" fmla="*/ 0 w 9"/>
                <a:gd name="T9" fmla="*/ 0 h 25"/>
                <a:gd name="T10" fmla="*/ 1 w 9"/>
                <a:gd name="T11" fmla="*/ 2 h 25"/>
                <a:gd name="T12" fmla="*/ 2 w 9"/>
                <a:gd name="T13" fmla="*/ 7 h 25"/>
                <a:gd name="T14" fmla="*/ 8 w 9"/>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8" y="21"/>
                  </a:moveTo>
                  <a:lnTo>
                    <a:pt x="8" y="24"/>
                  </a:lnTo>
                  <a:lnTo>
                    <a:pt x="5" y="17"/>
                  </a:lnTo>
                  <a:lnTo>
                    <a:pt x="1" y="8"/>
                  </a:lnTo>
                  <a:lnTo>
                    <a:pt x="0" y="0"/>
                  </a:lnTo>
                  <a:lnTo>
                    <a:pt x="1" y="2"/>
                  </a:lnTo>
                  <a:lnTo>
                    <a:pt x="2" y="7"/>
                  </a:lnTo>
                  <a:lnTo>
                    <a:pt x="8"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4" name="Freeform 1523">
              <a:extLst>
                <a:ext uri="{FF2B5EF4-FFF2-40B4-BE49-F238E27FC236}">
                  <a16:creationId xmlns="" xmlns:a16="http://schemas.microsoft.com/office/drawing/2014/main" id="{838D89EF-C9E0-D556-C4C0-3B030EC7BA1A}"/>
                </a:ext>
              </a:extLst>
            </p:cNvPr>
            <p:cNvSpPr>
              <a:spLocks noChangeArrowheads="1"/>
            </p:cNvSpPr>
            <p:nvPr/>
          </p:nvSpPr>
          <p:spPr bwMode="auto">
            <a:xfrm>
              <a:off x="4374660" y="8781317"/>
              <a:ext cx="10990" cy="10990"/>
            </a:xfrm>
            <a:custGeom>
              <a:avLst/>
              <a:gdLst>
                <a:gd name="T0" fmla="*/ 0 w 7"/>
                <a:gd name="T1" fmla="*/ 9 h 10"/>
                <a:gd name="T2" fmla="*/ 0 w 7"/>
                <a:gd name="T3" fmla="*/ 9 h 10"/>
                <a:gd name="T4" fmla="*/ 1 w 7"/>
                <a:gd name="T5" fmla="*/ 6 h 10"/>
                <a:gd name="T6" fmla="*/ 2 w 7"/>
                <a:gd name="T7" fmla="*/ 4 h 10"/>
                <a:gd name="T8" fmla="*/ 4 w 7"/>
                <a:gd name="T9" fmla="*/ 1 h 10"/>
                <a:gd name="T10" fmla="*/ 5 w 7"/>
                <a:gd name="T11" fmla="*/ 0 h 10"/>
                <a:gd name="T12" fmla="*/ 6 w 7"/>
                <a:gd name="T13" fmla="*/ 2 h 10"/>
                <a:gd name="T14" fmla="*/ 4 w 7"/>
                <a:gd name="T15" fmla="*/ 4 h 10"/>
                <a:gd name="T16" fmla="*/ 0 w 7"/>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0" y="9"/>
                  </a:moveTo>
                  <a:lnTo>
                    <a:pt x="0" y="9"/>
                  </a:lnTo>
                  <a:lnTo>
                    <a:pt x="1" y="6"/>
                  </a:lnTo>
                  <a:lnTo>
                    <a:pt x="2" y="4"/>
                  </a:lnTo>
                  <a:lnTo>
                    <a:pt x="4" y="1"/>
                  </a:lnTo>
                  <a:lnTo>
                    <a:pt x="5" y="0"/>
                  </a:lnTo>
                  <a:lnTo>
                    <a:pt x="6" y="2"/>
                  </a:lnTo>
                  <a:lnTo>
                    <a:pt x="4" y="4"/>
                  </a:lnTo>
                  <a:lnTo>
                    <a:pt x="0"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5" name="Freeform 1524">
              <a:extLst>
                <a:ext uri="{FF2B5EF4-FFF2-40B4-BE49-F238E27FC236}">
                  <a16:creationId xmlns="" xmlns:a16="http://schemas.microsoft.com/office/drawing/2014/main" id="{3324CDD7-9865-AA70-0A6F-E8C02DB288B3}"/>
                </a:ext>
              </a:extLst>
            </p:cNvPr>
            <p:cNvSpPr>
              <a:spLocks noChangeArrowheads="1"/>
            </p:cNvSpPr>
            <p:nvPr/>
          </p:nvSpPr>
          <p:spPr bwMode="auto">
            <a:xfrm>
              <a:off x="4380157" y="8770327"/>
              <a:ext cx="16484" cy="10990"/>
            </a:xfrm>
            <a:custGeom>
              <a:avLst/>
              <a:gdLst>
                <a:gd name="T0" fmla="*/ 1 w 14"/>
                <a:gd name="T1" fmla="*/ 8 h 9"/>
                <a:gd name="T2" fmla="*/ 0 w 14"/>
                <a:gd name="T3" fmla="*/ 8 h 9"/>
                <a:gd name="T4" fmla="*/ 2 w 14"/>
                <a:gd name="T5" fmla="*/ 7 h 9"/>
                <a:gd name="T6" fmla="*/ 4 w 14"/>
                <a:gd name="T7" fmla="*/ 6 h 9"/>
                <a:gd name="T8" fmla="*/ 9 w 14"/>
                <a:gd name="T9" fmla="*/ 2 h 9"/>
                <a:gd name="T10" fmla="*/ 11 w 14"/>
                <a:gd name="T11" fmla="*/ 2 h 9"/>
                <a:gd name="T12" fmla="*/ 13 w 14"/>
                <a:gd name="T13" fmla="*/ 0 h 9"/>
                <a:gd name="T14" fmla="*/ 13 w 14"/>
                <a:gd name="T15" fmla="*/ 0 h 9"/>
                <a:gd name="T16" fmla="*/ 13 w 14"/>
                <a:gd name="T17" fmla="*/ 2 h 9"/>
                <a:gd name="T18" fmla="*/ 9 w 14"/>
                <a:gd name="T19" fmla="*/ 4 h 9"/>
                <a:gd name="T20" fmla="*/ 1 w 1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1" y="8"/>
                  </a:moveTo>
                  <a:lnTo>
                    <a:pt x="0" y="8"/>
                  </a:lnTo>
                  <a:lnTo>
                    <a:pt x="2" y="7"/>
                  </a:lnTo>
                  <a:lnTo>
                    <a:pt x="4" y="6"/>
                  </a:lnTo>
                  <a:lnTo>
                    <a:pt x="9" y="2"/>
                  </a:lnTo>
                  <a:lnTo>
                    <a:pt x="11" y="2"/>
                  </a:lnTo>
                  <a:lnTo>
                    <a:pt x="13" y="0"/>
                  </a:lnTo>
                  <a:lnTo>
                    <a:pt x="13" y="0"/>
                  </a:lnTo>
                  <a:lnTo>
                    <a:pt x="13" y="2"/>
                  </a:lnTo>
                  <a:lnTo>
                    <a:pt x="9"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6" name="Freeform 1525">
              <a:extLst>
                <a:ext uri="{FF2B5EF4-FFF2-40B4-BE49-F238E27FC236}">
                  <a16:creationId xmlns="" xmlns:a16="http://schemas.microsoft.com/office/drawing/2014/main" id="{B742C0E5-670B-0F0F-1F2C-E1FEF2A4A03F}"/>
                </a:ext>
              </a:extLst>
            </p:cNvPr>
            <p:cNvSpPr>
              <a:spLocks noChangeArrowheads="1"/>
            </p:cNvSpPr>
            <p:nvPr/>
          </p:nvSpPr>
          <p:spPr bwMode="auto">
            <a:xfrm>
              <a:off x="4451593" y="8731859"/>
              <a:ext cx="16487" cy="10990"/>
            </a:xfrm>
            <a:custGeom>
              <a:avLst/>
              <a:gdLst>
                <a:gd name="T0" fmla="*/ 1 w 12"/>
                <a:gd name="T1" fmla="*/ 6 h 8"/>
                <a:gd name="T2" fmla="*/ 0 w 12"/>
                <a:gd name="T3" fmla="*/ 7 h 8"/>
                <a:gd name="T4" fmla="*/ 7 w 12"/>
                <a:gd name="T5" fmla="*/ 1 h 8"/>
                <a:gd name="T6" fmla="*/ 8 w 12"/>
                <a:gd name="T7" fmla="*/ 0 h 8"/>
                <a:gd name="T8" fmla="*/ 11 w 12"/>
                <a:gd name="T9" fmla="*/ 0 h 8"/>
                <a:gd name="T10" fmla="*/ 7 w 12"/>
                <a:gd name="T11" fmla="*/ 3 h 8"/>
                <a:gd name="T12" fmla="*/ 1 w 12"/>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 y="6"/>
                  </a:moveTo>
                  <a:lnTo>
                    <a:pt x="0" y="7"/>
                  </a:lnTo>
                  <a:lnTo>
                    <a:pt x="7" y="1"/>
                  </a:lnTo>
                  <a:lnTo>
                    <a:pt x="8" y="0"/>
                  </a:lnTo>
                  <a:lnTo>
                    <a:pt x="11" y="0"/>
                  </a:lnTo>
                  <a:lnTo>
                    <a:pt x="7" y="3"/>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7" name="Freeform 1526">
              <a:extLst>
                <a:ext uri="{FF2B5EF4-FFF2-40B4-BE49-F238E27FC236}">
                  <a16:creationId xmlns="" xmlns:a16="http://schemas.microsoft.com/office/drawing/2014/main" id="{7F9845A5-E875-FED6-CECA-C27DDD41BAFA}"/>
                </a:ext>
              </a:extLst>
            </p:cNvPr>
            <p:cNvSpPr>
              <a:spLocks noChangeArrowheads="1"/>
            </p:cNvSpPr>
            <p:nvPr/>
          </p:nvSpPr>
          <p:spPr bwMode="auto">
            <a:xfrm>
              <a:off x="4572487" y="8715375"/>
              <a:ext cx="10990" cy="5493"/>
            </a:xfrm>
            <a:custGeom>
              <a:avLst/>
              <a:gdLst>
                <a:gd name="T0" fmla="*/ 6 w 9"/>
                <a:gd name="T1" fmla="*/ 5 h 6"/>
                <a:gd name="T2" fmla="*/ 5 w 9"/>
                <a:gd name="T3" fmla="*/ 5 h 6"/>
                <a:gd name="T4" fmla="*/ 0 w 9"/>
                <a:gd name="T5" fmla="*/ 2 h 6"/>
                <a:gd name="T6" fmla="*/ 0 w 9"/>
                <a:gd name="T7" fmla="*/ 1 h 6"/>
                <a:gd name="T8" fmla="*/ 2 w 9"/>
                <a:gd name="T9" fmla="*/ 0 h 6"/>
                <a:gd name="T10" fmla="*/ 4 w 9"/>
                <a:gd name="T11" fmla="*/ 0 h 6"/>
                <a:gd name="T12" fmla="*/ 6 w 9"/>
                <a:gd name="T13" fmla="*/ 1 h 6"/>
                <a:gd name="T14" fmla="*/ 7 w 9"/>
                <a:gd name="T15" fmla="*/ 1 h 6"/>
                <a:gd name="T16" fmla="*/ 8 w 9"/>
                <a:gd name="T17" fmla="*/ 2 h 6"/>
                <a:gd name="T18" fmla="*/ 8 w 9"/>
                <a:gd name="T19" fmla="*/ 3 h 6"/>
                <a:gd name="T20" fmla="*/ 6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6" y="5"/>
                  </a:moveTo>
                  <a:lnTo>
                    <a:pt x="5" y="5"/>
                  </a:lnTo>
                  <a:lnTo>
                    <a:pt x="0" y="2"/>
                  </a:lnTo>
                  <a:lnTo>
                    <a:pt x="0" y="1"/>
                  </a:lnTo>
                  <a:lnTo>
                    <a:pt x="2" y="0"/>
                  </a:lnTo>
                  <a:lnTo>
                    <a:pt x="4" y="0"/>
                  </a:lnTo>
                  <a:lnTo>
                    <a:pt x="6" y="1"/>
                  </a:lnTo>
                  <a:lnTo>
                    <a:pt x="7" y="1"/>
                  </a:lnTo>
                  <a:lnTo>
                    <a:pt x="8" y="2"/>
                  </a:lnTo>
                  <a:lnTo>
                    <a:pt x="8" y="3"/>
                  </a:lnTo>
                  <a:lnTo>
                    <a:pt x="6"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8" name="Freeform 1527">
              <a:extLst>
                <a:ext uri="{FF2B5EF4-FFF2-40B4-BE49-F238E27FC236}">
                  <a16:creationId xmlns="" xmlns:a16="http://schemas.microsoft.com/office/drawing/2014/main" id="{170058ED-E44B-179E-9D06-BF49E6636F3A}"/>
                </a:ext>
              </a:extLst>
            </p:cNvPr>
            <p:cNvSpPr>
              <a:spLocks noChangeArrowheads="1"/>
            </p:cNvSpPr>
            <p:nvPr/>
          </p:nvSpPr>
          <p:spPr bwMode="auto">
            <a:xfrm>
              <a:off x="4847247" y="8709878"/>
              <a:ext cx="16487" cy="5497"/>
            </a:xfrm>
            <a:custGeom>
              <a:avLst/>
              <a:gdLst>
                <a:gd name="T0" fmla="*/ 7 w 13"/>
                <a:gd name="T1" fmla="*/ 4 h 6"/>
                <a:gd name="T2" fmla="*/ 3 w 13"/>
                <a:gd name="T3" fmla="*/ 5 h 6"/>
                <a:gd name="T4" fmla="*/ 0 w 13"/>
                <a:gd name="T5" fmla="*/ 4 h 6"/>
                <a:gd name="T6" fmla="*/ 2 w 13"/>
                <a:gd name="T7" fmla="*/ 4 h 6"/>
                <a:gd name="T8" fmla="*/ 3 w 13"/>
                <a:gd name="T9" fmla="*/ 4 h 6"/>
                <a:gd name="T10" fmla="*/ 8 w 13"/>
                <a:gd name="T11" fmla="*/ 2 h 6"/>
                <a:gd name="T12" fmla="*/ 10 w 13"/>
                <a:gd name="T13" fmla="*/ 1 h 6"/>
                <a:gd name="T14" fmla="*/ 12 w 13"/>
                <a:gd name="T15" fmla="*/ 0 h 6"/>
                <a:gd name="T16" fmla="*/ 7 w 1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7" y="4"/>
                  </a:moveTo>
                  <a:lnTo>
                    <a:pt x="3" y="5"/>
                  </a:lnTo>
                  <a:lnTo>
                    <a:pt x="0" y="4"/>
                  </a:lnTo>
                  <a:lnTo>
                    <a:pt x="2" y="4"/>
                  </a:lnTo>
                  <a:lnTo>
                    <a:pt x="3" y="4"/>
                  </a:lnTo>
                  <a:lnTo>
                    <a:pt x="8" y="2"/>
                  </a:lnTo>
                  <a:lnTo>
                    <a:pt x="10" y="1"/>
                  </a:lnTo>
                  <a:lnTo>
                    <a:pt x="12" y="0"/>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69" name="Freeform 1528">
              <a:extLst>
                <a:ext uri="{FF2B5EF4-FFF2-40B4-BE49-F238E27FC236}">
                  <a16:creationId xmlns="" xmlns:a16="http://schemas.microsoft.com/office/drawing/2014/main" id="{82FD32D2-BAE0-D737-DBA2-1A926B777941}"/>
                </a:ext>
              </a:extLst>
            </p:cNvPr>
            <p:cNvSpPr>
              <a:spLocks noChangeArrowheads="1"/>
            </p:cNvSpPr>
            <p:nvPr/>
          </p:nvSpPr>
          <p:spPr bwMode="auto">
            <a:xfrm>
              <a:off x="4693381" y="8709878"/>
              <a:ext cx="5497" cy="5497"/>
            </a:xfrm>
            <a:custGeom>
              <a:avLst/>
              <a:gdLst>
                <a:gd name="T0" fmla="*/ 1 w 3"/>
                <a:gd name="T1" fmla="*/ 2 h 5"/>
                <a:gd name="T2" fmla="*/ 0 w 3"/>
                <a:gd name="T3" fmla="*/ 4 h 5"/>
                <a:gd name="T4" fmla="*/ 0 w 3"/>
                <a:gd name="T5" fmla="*/ 3 h 5"/>
                <a:gd name="T6" fmla="*/ 1 w 3"/>
                <a:gd name="T7" fmla="*/ 1 h 5"/>
                <a:gd name="T8" fmla="*/ 2 w 3"/>
                <a:gd name="T9" fmla="*/ 0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lnTo>
                    <a:pt x="0" y="4"/>
                  </a:lnTo>
                  <a:lnTo>
                    <a:pt x="0" y="3"/>
                  </a:lnTo>
                  <a:lnTo>
                    <a:pt x="1" y="1"/>
                  </a:lnTo>
                  <a:lnTo>
                    <a:pt x="2" y="0"/>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0" name="Freeform 1529">
              <a:extLst>
                <a:ext uri="{FF2B5EF4-FFF2-40B4-BE49-F238E27FC236}">
                  <a16:creationId xmlns="" xmlns:a16="http://schemas.microsoft.com/office/drawing/2014/main" id="{9618B501-0E32-3BE0-E547-3D62A3A1764E}"/>
                </a:ext>
              </a:extLst>
            </p:cNvPr>
            <p:cNvSpPr>
              <a:spLocks noChangeArrowheads="1"/>
            </p:cNvSpPr>
            <p:nvPr/>
          </p:nvSpPr>
          <p:spPr bwMode="auto">
            <a:xfrm>
              <a:off x="4698878" y="8698888"/>
              <a:ext cx="5493" cy="16487"/>
            </a:xfrm>
            <a:custGeom>
              <a:avLst/>
              <a:gdLst>
                <a:gd name="T0" fmla="*/ 1 w 3"/>
                <a:gd name="T1" fmla="*/ 10 h 12"/>
                <a:gd name="T2" fmla="*/ 1 w 3"/>
                <a:gd name="T3" fmla="*/ 11 h 12"/>
                <a:gd name="T4" fmla="*/ 1 w 3"/>
                <a:gd name="T5" fmla="*/ 5 h 12"/>
                <a:gd name="T6" fmla="*/ 0 w 3"/>
                <a:gd name="T7" fmla="*/ 0 h 12"/>
                <a:gd name="T8" fmla="*/ 1 w 3"/>
                <a:gd name="T9" fmla="*/ 2 h 12"/>
                <a:gd name="T10" fmla="*/ 2 w 3"/>
                <a:gd name="T11" fmla="*/ 5 h 12"/>
                <a:gd name="T12" fmla="*/ 1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10"/>
                  </a:moveTo>
                  <a:lnTo>
                    <a:pt x="1" y="11"/>
                  </a:lnTo>
                  <a:lnTo>
                    <a:pt x="1" y="5"/>
                  </a:lnTo>
                  <a:lnTo>
                    <a:pt x="0" y="0"/>
                  </a:lnTo>
                  <a:lnTo>
                    <a:pt x="1" y="2"/>
                  </a:lnTo>
                  <a:lnTo>
                    <a:pt x="2" y="5"/>
                  </a:lnTo>
                  <a:lnTo>
                    <a:pt x="1" y="1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1" name="Freeform 1530">
              <a:extLst>
                <a:ext uri="{FF2B5EF4-FFF2-40B4-BE49-F238E27FC236}">
                  <a16:creationId xmlns="" xmlns:a16="http://schemas.microsoft.com/office/drawing/2014/main" id="{78275910-4F6D-B1A5-CC02-A4C5D291CE3B}"/>
                </a:ext>
              </a:extLst>
            </p:cNvPr>
            <p:cNvSpPr>
              <a:spLocks noChangeArrowheads="1"/>
            </p:cNvSpPr>
            <p:nvPr/>
          </p:nvSpPr>
          <p:spPr bwMode="auto">
            <a:xfrm>
              <a:off x="4682391" y="8693394"/>
              <a:ext cx="5497" cy="5493"/>
            </a:xfrm>
            <a:custGeom>
              <a:avLst/>
              <a:gdLst>
                <a:gd name="T0" fmla="*/ 3 w 6"/>
                <a:gd name="T1" fmla="*/ 3 h 6"/>
                <a:gd name="T2" fmla="*/ 4 w 6"/>
                <a:gd name="T3" fmla="*/ 5 h 6"/>
                <a:gd name="T4" fmla="*/ 2 w 6"/>
                <a:gd name="T5" fmla="*/ 4 h 6"/>
                <a:gd name="T6" fmla="*/ 0 w 6"/>
                <a:gd name="T7" fmla="*/ 4 h 6"/>
                <a:gd name="T8" fmla="*/ 1 w 6"/>
                <a:gd name="T9" fmla="*/ 3 h 6"/>
                <a:gd name="T10" fmla="*/ 2 w 6"/>
                <a:gd name="T11" fmla="*/ 2 h 6"/>
                <a:gd name="T12" fmla="*/ 2 w 6"/>
                <a:gd name="T13" fmla="*/ 2 h 6"/>
                <a:gd name="T14" fmla="*/ 5 w 6"/>
                <a:gd name="T15" fmla="*/ 0 h 6"/>
                <a:gd name="T16" fmla="*/ 4 w 6"/>
                <a:gd name="T17" fmla="*/ 2 h 6"/>
                <a:gd name="T18" fmla="*/ 3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3"/>
                  </a:moveTo>
                  <a:lnTo>
                    <a:pt x="4" y="5"/>
                  </a:lnTo>
                  <a:lnTo>
                    <a:pt x="2" y="4"/>
                  </a:lnTo>
                  <a:lnTo>
                    <a:pt x="0" y="4"/>
                  </a:lnTo>
                  <a:lnTo>
                    <a:pt x="1" y="3"/>
                  </a:lnTo>
                  <a:lnTo>
                    <a:pt x="2" y="2"/>
                  </a:lnTo>
                  <a:lnTo>
                    <a:pt x="2" y="2"/>
                  </a:lnTo>
                  <a:lnTo>
                    <a:pt x="5" y="0"/>
                  </a:lnTo>
                  <a:lnTo>
                    <a:pt x="4" y="2"/>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2" name="Freeform 1531">
              <a:extLst>
                <a:ext uri="{FF2B5EF4-FFF2-40B4-BE49-F238E27FC236}">
                  <a16:creationId xmlns="" xmlns:a16="http://schemas.microsoft.com/office/drawing/2014/main" id="{7653A50D-0FAB-5ABB-9BD8-6BC08DC36534}"/>
                </a:ext>
              </a:extLst>
            </p:cNvPr>
            <p:cNvSpPr>
              <a:spLocks noChangeArrowheads="1"/>
            </p:cNvSpPr>
            <p:nvPr/>
          </p:nvSpPr>
          <p:spPr bwMode="auto">
            <a:xfrm>
              <a:off x="4704372" y="8687897"/>
              <a:ext cx="5497" cy="5497"/>
            </a:xfrm>
            <a:custGeom>
              <a:avLst/>
              <a:gdLst>
                <a:gd name="T0" fmla="*/ 5 w 6"/>
                <a:gd name="T1" fmla="*/ 2 h 4"/>
                <a:gd name="T2" fmla="*/ 4 w 6"/>
                <a:gd name="T3" fmla="*/ 3 h 4"/>
                <a:gd name="T4" fmla="*/ 2 w 6"/>
                <a:gd name="T5" fmla="*/ 2 h 4"/>
                <a:gd name="T6" fmla="*/ 0 w 6"/>
                <a:gd name="T7" fmla="*/ 1 h 4"/>
                <a:gd name="T8" fmla="*/ 0 w 6"/>
                <a:gd name="T9" fmla="*/ 0 h 4"/>
                <a:gd name="T10" fmla="*/ 4 w 6"/>
                <a:gd name="T11" fmla="*/ 2 h 4"/>
                <a:gd name="T12" fmla="*/ 5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2"/>
                  </a:moveTo>
                  <a:lnTo>
                    <a:pt x="4" y="3"/>
                  </a:lnTo>
                  <a:lnTo>
                    <a:pt x="2" y="2"/>
                  </a:lnTo>
                  <a:lnTo>
                    <a:pt x="0" y="1"/>
                  </a:lnTo>
                  <a:lnTo>
                    <a:pt x="0"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3" name="Freeform 1532">
              <a:extLst>
                <a:ext uri="{FF2B5EF4-FFF2-40B4-BE49-F238E27FC236}">
                  <a16:creationId xmlns="" xmlns:a16="http://schemas.microsoft.com/office/drawing/2014/main" id="{759F2634-0CEB-B0AF-EDE4-24E86978D3E5}"/>
                </a:ext>
              </a:extLst>
            </p:cNvPr>
            <p:cNvSpPr>
              <a:spLocks noChangeArrowheads="1"/>
            </p:cNvSpPr>
            <p:nvPr/>
          </p:nvSpPr>
          <p:spPr bwMode="auto">
            <a:xfrm>
              <a:off x="4720859" y="8687897"/>
              <a:ext cx="10990" cy="5497"/>
            </a:xfrm>
            <a:custGeom>
              <a:avLst/>
              <a:gdLst>
                <a:gd name="T0" fmla="*/ 8 w 9"/>
                <a:gd name="T1" fmla="*/ 1 h 3"/>
                <a:gd name="T2" fmla="*/ 5 w 9"/>
                <a:gd name="T3" fmla="*/ 2 h 3"/>
                <a:gd name="T4" fmla="*/ 0 w 9"/>
                <a:gd name="T5" fmla="*/ 2 h 3"/>
                <a:gd name="T6" fmla="*/ 0 w 9"/>
                <a:gd name="T7" fmla="*/ 2 h 3"/>
                <a:gd name="T8" fmla="*/ 1 w 9"/>
                <a:gd name="T9" fmla="*/ 1 h 3"/>
                <a:gd name="T10" fmla="*/ 6 w 9"/>
                <a:gd name="T11" fmla="*/ 0 h 3"/>
                <a:gd name="T12" fmla="*/ 8 w 9"/>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8" y="1"/>
                  </a:moveTo>
                  <a:lnTo>
                    <a:pt x="5" y="2"/>
                  </a:lnTo>
                  <a:lnTo>
                    <a:pt x="0" y="2"/>
                  </a:lnTo>
                  <a:lnTo>
                    <a:pt x="0" y="2"/>
                  </a:lnTo>
                  <a:lnTo>
                    <a:pt x="1" y="1"/>
                  </a:lnTo>
                  <a:lnTo>
                    <a:pt x="6" y="0"/>
                  </a:lnTo>
                  <a:lnTo>
                    <a:pt x="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4" name="Freeform 1533">
              <a:extLst>
                <a:ext uri="{FF2B5EF4-FFF2-40B4-BE49-F238E27FC236}">
                  <a16:creationId xmlns="" xmlns:a16="http://schemas.microsoft.com/office/drawing/2014/main" id="{5CC88754-2FAC-79AA-C5FA-8C34F64B2E7B}"/>
                </a:ext>
              </a:extLst>
            </p:cNvPr>
            <p:cNvSpPr>
              <a:spLocks noChangeArrowheads="1"/>
            </p:cNvSpPr>
            <p:nvPr/>
          </p:nvSpPr>
          <p:spPr bwMode="auto">
            <a:xfrm>
              <a:off x="4990122" y="8654926"/>
              <a:ext cx="5497" cy="10990"/>
            </a:xfrm>
            <a:custGeom>
              <a:avLst/>
              <a:gdLst>
                <a:gd name="T0" fmla="*/ 2 w 3"/>
                <a:gd name="T1" fmla="*/ 0 h 9"/>
                <a:gd name="T2" fmla="*/ 1 w 3"/>
                <a:gd name="T3" fmla="*/ 8 h 9"/>
                <a:gd name="T4" fmla="*/ 0 w 3"/>
                <a:gd name="T5" fmla="*/ 5 h 9"/>
                <a:gd name="T6" fmla="*/ 0 w 3"/>
                <a:gd name="T7" fmla="*/ 2 h 9"/>
                <a:gd name="T8" fmla="*/ 1 w 3"/>
                <a:gd name="T9" fmla="*/ 0 h 9"/>
                <a:gd name="T10" fmla="*/ 2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2" y="0"/>
                  </a:moveTo>
                  <a:lnTo>
                    <a:pt x="1" y="8"/>
                  </a:lnTo>
                  <a:lnTo>
                    <a:pt x="0" y="5"/>
                  </a:lnTo>
                  <a:lnTo>
                    <a:pt x="0" y="2"/>
                  </a:lnTo>
                  <a:lnTo>
                    <a:pt x="1" y="0"/>
                  </a:lnTo>
                  <a:lnTo>
                    <a:pt x="2"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5" name="Freeform 1534">
              <a:extLst>
                <a:ext uri="{FF2B5EF4-FFF2-40B4-BE49-F238E27FC236}">
                  <a16:creationId xmlns="" xmlns:a16="http://schemas.microsoft.com/office/drawing/2014/main" id="{4D275062-7D75-F2A8-7012-DFE1782DEB16}"/>
                </a:ext>
              </a:extLst>
            </p:cNvPr>
            <p:cNvSpPr>
              <a:spLocks noChangeArrowheads="1"/>
            </p:cNvSpPr>
            <p:nvPr/>
          </p:nvSpPr>
          <p:spPr bwMode="auto">
            <a:xfrm>
              <a:off x="3511916" y="8556013"/>
              <a:ext cx="10990" cy="10990"/>
            </a:xfrm>
            <a:custGeom>
              <a:avLst/>
              <a:gdLst>
                <a:gd name="T0" fmla="*/ 8 w 9"/>
                <a:gd name="T1" fmla="*/ 8 h 9"/>
                <a:gd name="T2" fmla="*/ 5 w 9"/>
                <a:gd name="T3" fmla="*/ 8 h 9"/>
                <a:gd name="T4" fmla="*/ 3 w 9"/>
                <a:gd name="T5" fmla="*/ 7 h 9"/>
                <a:gd name="T6" fmla="*/ 2 w 9"/>
                <a:gd name="T7" fmla="*/ 4 h 9"/>
                <a:gd name="T8" fmla="*/ 0 w 9"/>
                <a:gd name="T9" fmla="*/ 1 h 9"/>
                <a:gd name="T10" fmla="*/ 1 w 9"/>
                <a:gd name="T11" fmla="*/ 0 h 9"/>
                <a:gd name="T12" fmla="*/ 2 w 9"/>
                <a:gd name="T13" fmla="*/ 3 h 9"/>
                <a:gd name="T14" fmla="*/ 6 w 9"/>
                <a:gd name="T15" fmla="*/ 7 h 9"/>
                <a:gd name="T16" fmla="*/ 8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8"/>
                  </a:moveTo>
                  <a:lnTo>
                    <a:pt x="5" y="8"/>
                  </a:lnTo>
                  <a:lnTo>
                    <a:pt x="3" y="7"/>
                  </a:lnTo>
                  <a:lnTo>
                    <a:pt x="2" y="4"/>
                  </a:lnTo>
                  <a:lnTo>
                    <a:pt x="0" y="1"/>
                  </a:lnTo>
                  <a:lnTo>
                    <a:pt x="1" y="0"/>
                  </a:lnTo>
                  <a:lnTo>
                    <a:pt x="2" y="3"/>
                  </a:lnTo>
                  <a:lnTo>
                    <a:pt x="6" y="7"/>
                  </a:lnTo>
                  <a:lnTo>
                    <a:pt x="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6" name="Freeform 1535">
              <a:extLst>
                <a:ext uri="{FF2B5EF4-FFF2-40B4-BE49-F238E27FC236}">
                  <a16:creationId xmlns="" xmlns:a16="http://schemas.microsoft.com/office/drawing/2014/main" id="{4F774DA6-112E-3B63-2992-EF0BA61B160E}"/>
                </a:ext>
              </a:extLst>
            </p:cNvPr>
            <p:cNvSpPr>
              <a:spLocks noChangeArrowheads="1"/>
            </p:cNvSpPr>
            <p:nvPr/>
          </p:nvSpPr>
          <p:spPr bwMode="auto">
            <a:xfrm>
              <a:off x="3473448" y="8545022"/>
              <a:ext cx="5497" cy="5497"/>
            </a:xfrm>
            <a:custGeom>
              <a:avLst/>
              <a:gdLst>
                <a:gd name="T0" fmla="*/ 5 w 6"/>
                <a:gd name="T1" fmla="*/ 2 h 3"/>
                <a:gd name="T2" fmla="*/ 3 w 6"/>
                <a:gd name="T3" fmla="*/ 2 h 3"/>
                <a:gd name="T4" fmla="*/ 1 w 6"/>
                <a:gd name="T5" fmla="*/ 2 h 3"/>
                <a:gd name="T6" fmla="*/ 0 w 6"/>
                <a:gd name="T7" fmla="*/ 0 h 3"/>
                <a:gd name="T8" fmla="*/ 2 w 6"/>
                <a:gd name="T9" fmla="*/ 0 h 3"/>
                <a:gd name="T10" fmla="*/ 3 w 6"/>
                <a:gd name="T11" fmla="*/ 0 h 3"/>
                <a:gd name="T12" fmla="*/ 4 w 6"/>
                <a:gd name="T13" fmla="*/ 2 h 3"/>
                <a:gd name="T14" fmla="*/ 5 w 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2"/>
                  </a:moveTo>
                  <a:lnTo>
                    <a:pt x="3" y="2"/>
                  </a:lnTo>
                  <a:lnTo>
                    <a:pt x="1" y="2"/>
                  </a:lnTo>
                  <a:lnTo>
                    <a:pt x="0" y="0"/>
                  </a:lnTo>
                  <a:lnTo>
                    <a:pt x="2" y="0"/>
                  </a:lnTo>
                  <a:lnTo>
                    <a:pt x="3" y="0"/>
                  </a:lnTo>
                  <a:lnTo>
                    <a:pt x="4" y="2"/>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7" name="Freeform 1536">
              <a:extLst>
                <a:ext uri="{FF2B5EF4-FFF2-40B4-BE49-F238E27FC236}">
                  <a16:creationId xmlns="" xmlns:a16="http://schemas.microsoft.com/office/drawing/2014/main" id="{EC90B57C-1983-C387-D5F5-2FCF85D3C573}"/>
                </a:ext>
              </a:extLst>
            </p:cNvPr>
            <p:cNvSpPr>
              <a:spLocks noChangeArrowheads="1"/>
            </p:cNvSpPr>
            <p:nvPr/>
          </p:nvSpPr>
          <p:spPr bwMode="auto">
            <a:xfrm>
              <a:off x="3511916" y="8539529"/>
              <a:ext cx="10990" cy="10990"/>
            </a:xfrm>
            <a:custGeom>
              <a:avLst/>
              <a:gdLst>
                <a:gd name="T0" fmla="*/ 8 w 10"/>
                <a:gd name="T1" fmla="*/ 4 h 8"/>
                <a:gd name="T2" fmla="*/ 9 w 10"/>
                <a:gd name="T3" fmla="*/ 7 h 8"/>
                <a:gd name="T4" fmla="*/ 6 w 10"/>
                <a:gd name="T5" fmla="*/ 6 h 8"/>
                <a:gd name="T6" fmla="*/ 4 w 10"/>
                <a:gd name="T7" fmla="*/ 6 h 8"/>
                <a:gd name="T8" fmla="*/ 3 w 10"/>
                <a:gd name="T9" fmla="*/ 5 h 8"/>
                <a:gd name="T10" fmla="*/ 3 w 10"/>
                <a:gd name="T11" fmla="*/ 2 h 8"/>
                <a:gd name="T12" fmla="*/ 2 w 10"/>
                <a:gd name="T13" fmla="*/ 2 h 8"/>
                <a:gd name="T14" fmla="*/ 1 w 10"/>
                <a:gd name="T15" fmla="*/ 2 h 8"/>
                <a:gd name="T16" fmla="*/ 0 w 10"/>
                <a:gd name="T17" fmla="*/ 2 h 8"/>
                <a:gd name="T18" fmla="*/ 0 w 10"/>
                <a:gd name="T19" fmla="*/ 0 h 8"/>
                <a:gd name="T20" fmla="*/ 1 w 10"/>
                <a:gd name="T21" fmla="*/ 0 h 8"/>
                <a:gd name="T22" fmla="*/ 6 w 10"/>
                <a:gd name="T23" fmla="*/ 2 h 8"/>
                <a:gd name="T24" fmla="*/ 8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4"/>
                  </a:moveTo>
                  <a:lnTo>
                    <a:pt x="9" y="7"/>
                  </a:lnTo>
                  <a:lnTo>
                    <a:pt x="6" y="6"/>
                  </a:lnTo>
                  <a:lnTo>
                    <a:pt x="4" y="6"/>
                  </a:lnTo>
                  <a:lnTo>
                    <a:pt x="3" y="5"/>
                  </a:lnTo>
                  <a:lnTo>
                    <a:pt x="3" y="2"/>
                  </a:lnTo>
                  <a:lnTo>
                    <a:pt x="2" y="2"/>
                  </a:lnTo>
                  <a:lnTo>
                    <a:pt x="1" y="2"/>
                  </a:lnTo>
                  <a:lnTo>
                    <a:pt x="0" y="2"/>
                  </a:lnTo>
                  <a:lnTo>
                    <a:pt x="0" y="0"/>
                  </a:lnTo>
                  <a:lnTo>
                    <a:pt x="1" y="0"/>
                  </a:lnTo>
                  <a:lnTo>
                    <a:pt x="6" y="2"/>
                  </a:lnTo>
                  <a:lnTo>
                    <a:pt x="8"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8" name="Freeform 1537">
              <a:extLst>
                <a:ext uri="{FF2B5EF4-FFF2-40B4-BE49-F238E27FC236}">
                  <a16:creationId xmlns="" xmlns:a16="http://schemas.microsoft.com/office/drawing/2014/main" id="{3E77C62D-98F7-9BA0-863E-6F2669796D18}"/>
                </a:ext>
              </a:extLst>
            </p:cNvPr>
            <p:cNvSpPr>
              <a:spLocks noChangeArrowheads="1"/>
            </p:cNvSpPr>
            <p:nvPr/>
          </p:nvSpPr>
          <p:spPr bwMode="auto">
            <a:xfrm>
              <a:off x="3445974" y="8512051"/>
              <a:ext cx="10990" cy="5497"/>
            </a:xfrm>
            <a:custGeom>
              <a:avLst/>
              <a:gdLst>
                <a:gd name="T0" fmla="*/ 7 w 10"/>
                <a:gd name="T1" fmla="*/ 4 h 6"/>
                <a:gd name="T2" fmla="*/ 5 w 10"/>
                <a:gd name="T3" fmla="*/ 5 h 6"/>
                <a:gd name="T4" fmla="*/ 4 w 10"/>
                <a:gd name="T5" fmla="*/ 4 h 6"/>
                <a:gd name="T6" fmla="*/ 0 w 10"/>
                <a:gd name="T7" fmla="*/ 1 h 6"/>
                <a:gd name="T8" fmla="*/ 6 w 10"/>
                <a:gd name="T9" fmla="*/ 0 h 6"/>
                <a:gd name="T10" fmla="*/ 9 w 10"/>
                <a:gd name="T11" fmla="*/ 2 h 6"/>
                <a:gd name="T12" fmla="*/ 9 w 10"/>
                <a:gd name="T13" fmla="*/ 2 h 6"/>
                <a:gd name="T14" fmla="*/ 7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lnTo>
                    <a:pt x="5" y="5"/>
                  </a:lnTo>
                  <a:lnTo>
                    <a:pt x="4" y="4"/>
                  </a:lnTo>
                  <a:lnTo>
                    <a:pt x="0" y="1"/>
                  </a:lnTo>
                  <a:lnTo>
                    <a:pt x="6" y="0"/>
                  </a:lnTo>
                  <a:lnTo>
                    <a:pt x="9" y="2"/>
                  </a:lnTo>
                  <a:lnTo>
                    <a:pt x="9" y="2"/>
                  </a:lnTo>
                  <a:lnTo>
                    <a:pt x="7"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79" name="Freeform 1538">
              <a:extLst>
                <a:ext uri="{FF2B5EF4-FFF2-40B4-BE49-F238E27FC236}">
                  <a16:creationId xmlns="" xmlns:a16="http://schemas.microsoft.com/office/drawing/2014/main" id="{056EF1B6-3FAB-DEB3-BFE0-BC623B77F67B}"/>
                </a:ext>
              </a:extLst>
            </p:cNvPr>
            <p:cNvSpPr>
              <a:spLocks noChangeArrowheads="1"/>
            </p:cNvSpPr>
            <p:nvPr/>
          </p:nvSpPr>
          <p:spPr bwMode="auto">
            <a:xfrm>
              <a:off x="3440477" y="8506558"/>
              <a:ext cx="5497" cy="5493"/>
            </a:xfrm>
            <a:custGeom>
              <a:avLst/>
              <a:gdLst>
                <a:gd name="T0" fmla="*/ 5 w 6"/>
                <a:gd name="T1" fmla="*/ 2 h 3"/>
                <a:gd name="T2" fmla="*/ 3 w 6"/>
                <a:gd name="T3" fmla="*/ 2 h 3"/>
                <a:gd name="T4" fmla="*/ 0 w 6"/>
                <a:gd name="T5" fmla="*/ 2 h 3"/>
                <a:gd name="T6" fmla="*/ 1 w 6"/>
                <a:gd name="T7" fmla="*/ 1 h 3"/>
                <a:gd name="T8" fmla="*/ 3 w 6"/>
                <a:gd name="T9" fmla="*/ 0 h 3"/>
                <a:gd name="T10" fmla="*/ 3 w 6"/>
                <a:gd name="T11" fmla="*/ 1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lnTo>
                    <a:pt x="3" y="2"/>
                  </a:lnTo>
                  <a:lnTo>
                    <a:pt x="0" y="2"/>
                  </a:lnTo>
                  <a:lnTo>
                    <a:pt x="1" y="1"/>
                  </a:lnTo>
                  <a:lnTo>
                    <a:pt x="3" y="0"/>
                  </a:lnTo>
                  <a:lnTo>
                    <a:pt x="3" y="1"/>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0" name="Freeform 1539">
              <a:extLst>
                <a:ext uri="{FF2B5EF4-FFF2-40B4-BE49-F238E27FC236}">
                  <a16:creationId xmlns="" xmlns:a16="http://schemas.microsoft.com/office/drawing/2014/main" id="{82FF9959-6832-CC46-A26F-8B1024A9628D}"/>
                </a:ext>
              </a:extLst>
            </p:cNvPr>
            <p:cNvSpPr>
              <a:spLocks noChangeArrowheads="1"/>
            </p:cNvSpPr>
            <p:nvPr/>
          </p:nvSpPr>
          <p:spPr bwMode="auto">
            <a:xfrm>
              <a:off x="3462458" y="8506558"/>
              <a:ext cx="16487" cy="5493"/>
            </a:xfrm>
            <a:custGeom>
              <a:avLst/>
              <a:gdLst>
                <a:gd name="T0" fmla="*/ 1 w 13"/>
                <a:gd name="T1" fmla="*/ 0 h 6"/>
                <a:gd name="T2" fmla="*/ 8 w 13"/>
                <a:gd name="T3" fmla="*/ 2 h 6"/>
                <a:gd name="T4" fmla="*/ 11 w 13"/>
                <a:gd name="T5" fmla="*/ 1 h 6"/>
                <a:gd name="T6" fmla="*/ 12 w 13"/>
                <a:gd name="T7" fmla="*/ 2 h 6"/>
                <a:gd name="T8" fmla="*/ 11 w 13"/>
                <a:gd name="T9" fmla="*/ 3 h 6"/>
                <a:gd name="T10" fmla="*/ 3 w 13"/>
                <a:gd name="T11" fmla="*/ 5 h 6"/>
                <a:gd name="T12" fmla="*/ 1 w 13"/>
                <a:gd name="T13" fmla="*/ 3 h 6"/>
                <a:gd name="T14" fmla="*/ 1 w 13"/>
                <a:gd name="T15" fmla="*/ 2 h 6"/>
                <a:gd name="T16" fmla="*/ 0 w 13"/>
                <a:gd name="T17" fmla="*/ 0 h 6"/>
                <a:gd name="T18" fmla="*/ 1 w 1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0"/>
                  </a:moveTo>
                  <a:lnTo>
                    <a:pt x="8" y="2"/>
                  </a:lnTo>
                  <a:lnTo>
                    <a:pt x="11" y="1"/>
                  </a:lnTo>
                  <a:lnTo>
                    <a:pt x="12" y="2"/>
                  </a:lnTo>
                  <a:lnTo>
                    <a:pt x="11" y="3"/>
                  </a:lnTo>
                  <a:lnTo>
                    <a:pt x="3" y="5"/>
                  </a:lnTo>
                  <a:lnTo>
                    <a:pt x="1" y="3"/>
                  </a:lnTo>
                  <a:lnTo>
                    <a:pt x="1" y="2"/>
                  </a:lnTo>
                  <a:lnTo>
                    <a:pt x="0" y="0"/>
                  </a:lnTo>
                  <a:lnTo>
                    <a:pt x="1"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1" name="Freeform 1540">
              <a:extLst>
                <a:ext uri="{FF2B5EF4-FFF2-40B4-BE49-F238E27FC236}">
                  <a16:creationId xmlns="" xmlns:a16="http://schemas.microsoft.com/office/drawing/2014/main" id="{8CDCAFEB-8BF4-A480-13F5-2719FFA2CEE2}"/>
                </a:ext>
              </a:extLst>
            </p:cNvPr>
            <p:cNvSpPr>
              <a:spLocks noChangeArrowheads="1"/>
            </p:cNvSpPr>
            <p:nvPr/>
          </p:nvSpPr>
          <p:spPr bwMode="auto">
            <a:xfrm>
              <a:off x="5182455" y="8479080"/>
              <a:ext cx="5493" cy="5497"/>
            </a:xfrm>
            <a:custGeom>
              <a:avLst/>
              <a:gdLst>
                <a:gd name="T0" fmla="*/ 4 w 5"/>
                <a:gd name="T1" fmla="*/ 2 h 3"/>
                <a:gd name="T2" fmla="*/ 3 w 5"/>
                <a:gd name="T3" fmla="*/ 2 h 3"/>
                <a:gd name="T4" fmla="*/ 2 w 5"/>
                <a:gd name="T5" fmla="*/ 2 h 3"/>
                <a:gd name="T6" fmla="*/ 0 w 5"/>
                <a:gd name="T7" fmla="*/ 0 h 3"/>
                <a:gd name="T8" fmla="*/ 0 w 5"/>
                <a:gd name="T9" fmla="*/ 0 h 3"/>
                <a:gd name="T10" fmla="*/ 1 w 5"/>
                <a:gd name="T11" fmla="*/ 0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lnTo>
                    <a:pt x="3" y="2"/>
                  </a:lnTo>
                  <a:lnTo>
                    <a:pt x="2" y="2"/>
                  </a:lnTo>
                  <a:lnTo>
                    <a:pt x="0" y="0"/>
                  </a:lnTo>
                  <a:lnTo>
                    <a:pt x="0" y="0"/>
                  </a:lnTo>
                  <a:lnTo>
                    <a:pt x="1" y="0"/>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2" name="Freeform 1541">
              <a:extLst>
                <a:ext uri="{FF2B5EF4-FFF2-40B4-BE49-F238E27FC236}">
                  <a16:creationId xmlns="" xmlns:a16="http://schemas.microsoft.com/office/drawing/2014/main" id="{4F9CD683-22B6-3287-D5AF-4F16F1523770}"/>
                </a:ext>
              </a:extLst>
            </p:cNvPr>
            <p:cNvSpPr>
              <a:spLocks noChangeArrowheads="1"/>
            </p:cNvSpPr>
            <p:nvPr/>
          </p:nvSpPr>
          <p:spPr bwMode="auto">
            <a:xfrm>
              <a:off x="5187949" y="8468090"/>
              <a:ext cx="10990" cy="16487"/>
            </a:xfrm>
            <a:custGeom>
              <a:avLst/>
              <a:gdLst>
                <a:gd name="T0" fmla="*/ 0 w 11"/>
                <a:gd name="T1" fmla="*/ 11 h 13"/>
                <a:gd name="T2" fmla="*/ 0 w 11"/>
                <a:gd name="T3" fmla="*/ 12 h 13"/>
                <a:gd name="T4" fmla="*/ 2 w 11"/>
                <a:gd name="T5" fmla="*/ 7 h 13"/>
                <a:gd name="T6" fmla="*/ 8 w 11"/>
                <a:gd name="T7" fmla="*/ 1 h 13"/>
                <a:gd name="T8" fmla="*/ 10 w 11"/>
                <a:gd name="T9" fmla="*/ 0 h 13"/>
                <a:gd name="T10" fmla="*/ 5 w 11"/>
                <a:gd name="T11" fmla="*/ 5 h 13"/>
                <a:gd name="T12" fmla="*/ 0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0" y="11"/>
                  </a:moveTo>
                  <a:lnTo>
                    <a:pt x="0" y="12"/>
                  </a:lnTo>
                  <a:lnTo>
                    <a:pt x="2" y="7"/>
                  </a:lnTo>
                  <a:lnTo>
                    <a:pt x="8" y="1"/>
                  </a:lnTo>
                  <a:lnTo>
                    <a:pt x="10" y="0"/>
                  </a:lnTo>
                  <a:lnTo>
                    <a:pt x="5" y="5"/>
                  </a:lnTo>
                  <a:lnTo>
                    <a:pt x="0"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3" name="Freeform 1542">
              <a:extLst>
                <a:ext uri="{FF2B5EF4-FFF2-40B4-BE49-F238E27FC236}">
                  <a16:creationId xmlns="" xmlns:a16="http://schemas.microsoft.com/office/drawing/2014/main" id="{0F8F57C5-41BC-5998-FF67-10F5C5A1BC2C}"/>
                </a:ext>
              </a:extLst>
            </p:cNvPr>
            <p:cNvSpPr>
              <a:spLocks noChangeArrowheads="1"/>
            </p:cNvSpPr>
            <p:nvPr/>
          </p:nvSpPr>
          <p:spPr bwMode="auto">
            <a:xfrm>
              <a:off x="5209929" y="8457099"/>
              <a:ext cx="10990" cy="5497"/>
            </a:xfrm>
            <a:custGeom>
              <a:avLst/>
              <a:gdLst>
                <a:gd name="T0" fmla="*/ 6 w 7"/>
                <a:gd name="T1" fmla="*/ 0 h 4"/>
                <a:gd name="T2" fmla="*/ 1 w 7"/>
                <a:gd name="T3" fmla="*/ 3 h 4"/>
                <a:gd name="T4" fmla="*/ 0 w 7"/>
                <a:gd name="T5" fmla="*/ 3 h 4"/>
                <a:gd name="T6" fmla="*/ 4 w 7"/>
                <a:gd name="T7" fmla="*/ 1 h 4"/>
                <a:gd name="T8" fmla="*/ 6 w 7"/>
                <a:gd name="T9" fmla="*/ 0 h 4"/>
              </a:gdLst>
              <a:ahLst/>
              <a:cxnLst>
                <a:cxn ang="0">
                  <a:pos x="T0" y="T1"/>
                </a:cxn>
                <a:cxn ang="0">
                  <a:pos x="T2" y="T3"/>
                </a:cxn>
                <a:cxn ang="0">
                  <a:pos x="T4" y="T5"/>
                </a:cxn>
                <a:cxn ang="0">
                  <a:pos x="T6" y="T7"/>
                </a:cxn>
                <a:cxn ang="0">
                  <a:pos x="T8" y="T9"/>
                </a:cxn>
              </a:cxnLst>
              <a:rect l="0" t="0" r="r" b="b"/>
              <a:pathLst>
                <a:path w="7" h="4">
                  <a:moveTo>
                    <a:pt x="6" y="0"/>
                  </a:moveTo>
                  <a:lnTo>
                    <a:pt x="1" y="3"/>
                  </a:lnTo>
                  <a:lnTo>
                    <a:pt x="0" y="3"/>
                  </a:lnTo>
                  <a:lnTo>
                    <a:pt x="4" y="1"/>
                  </a:lnTo>
                  <a:lnTo>
                    <a:pt x="6"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4" name="Freeform 1543">
              <a:extLst>
                <a:ext uri="{FF2B5EF4-FFF2-40B4-BE49-F238E27FC236}">
                  <a16:creationId xmlns="" xmlns:a16="http://schemas.microsoft.com/office/drawing/2014/main" id="{98B09C93-B5B8-4A92-3B10-42B121523494}"/>
                </a:ext>
              </a:extLst>
            </p:cNvPr>
            <p:cNvSpPr>
              <a:spLocks noChangeArrowheads="1"/>
            </p:cNvSpPr>
            <p:nvPr/>
          </p:nvSpPr>
          <p:spPr bwMode="auto">
            <a:xfrm>
              <a:off x="5220920" y="8424128"/>
              <a:ext cx="10990" cy="27478"/>
            </a:xfrm>
            <a:custGeom>
              <a:avLst/>
              <a:gdLst>
                <a:gd name="T0" fmla="*/ 5 w 9"/>
                <a:gd name="T1" fmla="*/ 21 h 23"/>
                <a:gd name="T2" fmla="*/ 1 w 9"/>
                <a:gd name="T3" fmla="*/ 22 h 23"/>
                <a:gd name="T4" fmla="*/ 0 w 9"/>
                <a:gd name="T5" fmla="*/ 22 h 23"/>
                <a:gd name="T6" fmla="*/ 5 w 9"/>
                <a:gd name="T7" fmla="*/ 20 h 23"/>
                <a:gd name="T8" fmla="*/ 7 w 9"/>
                <a:gd name="T9" fmla="*/ 12 h 23"/>
                <a:gd name="T10" fmla="*/ 7 w 9"/>
                <a:gd name="T11" fmla="*/ 8 h 23"/>
                <a:gd name="T12" fmla="*/ 6 w 9"/>
                <a:gd name="T13" fmla="*/ 2 h 23"/>
                <a:gd name="T14" fmla="*/ 6 w 9"/>
                <a:gd name="T15" fmla="*/ 0 h 23"/>
                <a:gd name="T16" fmla="*/ 7 w 9"/>
                <a:gd name="T17" fmla="*/ 3 h 23"/>
                <a:gd name="T18" fmla="*/ 8 w 9"/>
                <a:gd name="T19" fmla="*/ 9 h 23"/>
                <a:gd name="T20" fmla="*/ 8 w 9"/>
                <a:gd name="T21" fmla="*/ 13 h 23"/>
                <a:gd name="T22" fmla="*/ 6 w 9"/>
                <a:gd name="T23" fmla="*/ 20 h 23"/>
                <a:gd name="T24" fmla="*/ 5 w 9"/>
                <a:gd name="T25"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3">
                  <a:moveTo>
                    <a:pt x="5" y="21"/>
                  </a:moveTo>
                  <a:lnTo>
                    <a:pt x="1" y="22"/>
                  </a:lnTo>
                  <a:lnTo>
                    <a:pt x="0" y="22"/>
                  </a:lnTo>
                  <a:lnTo>
                    <a:pt x="5" y="20"/>
                  </a:lnTo>
                  <a:lnTo>
                    <a:pt x="7" y="12"/>
                  </a:lnTo>
                  <a:lnTo>
                    <a:pt x="7" y="8"/>
                  </a:lnTo>
                  <a:lnTo>
                    <a:pt x="6" y="2"/>
                  </a:lnTo>
                  <a:lnTo>
                    <a:pt x="6" y="0"/>
                  </a:lnTo>
                  <a:lnTo>
                    <a:pt x="7" y="3"/>
                  </a:lnTo>
                  <a:lnTo>
                    <a:pt x="8" y="9"/>
                  </a:lnTo>
                  <a:lnTo>
                    <a:pt x="8" y="13"/>
                  </a:lnTo>
                  <a:lnTo>
                    <a:pt x="6" y="20"/>
                  </a:lnTo>
                  <a:lnTo>
                    <a:pt x="5" y="2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5" name="Freeform 1544">
              <a:extLst>
                <a:ext uri="{FF2B5EF4-FFF2-40B4-BE49-F238E27FC236}">
                  <a16:creationId xmlns="" xmlns:a16="http://schemas.microsoft.com/office/drawing/2014/main" id="{9E3C2C91-9B1C-A5D7-986F-CDE8FA8477D3}"/>
                </a:ext>
              </a:extLst>
            </p:cNvPr>
            <p:cNvSpPr>
              <a:spLocks noChangeArrowheads="1"/>
            </p:cNvSpPr>
            <p:nvPr/>
          </p:nvSpPr>
          <p:spPr bwMode="auto">
            <a:xfrm>
              <a:off x="5220920" y="8418635"/>
              <a:ext cx="5497" cy="5493"/>
            </a:xfrm>
            <a:custGeom>
              <a:avLst/>
              <a:gdLst>
                <a:gd name="T0" fmla="*/ 2 w 3"/>
                <a:gd name="T1" fmla="*/ 4 h 6"/>
                <a:gd name="T2" fmla="*/ 2 w 3"/>
                <a:gd name="T3" fmla="*/ 5 h 6"/>
                <a:gd name="T4" fmla="*/ 0 w 3"/>
                <a:gd name="T5" fmla="*/ 0 h 6"/>
                <a:gd name="T6" fmla="*/ 2 w 3"/>
                <a:gd name="T7" fmla="*/ 2 h 6"/>
                <a:gd name="T8" fmla="*/ 2 w 3"/>
                <a:gd name="T9" fmla="*/ 3 h 6"/>
                <a:gd name="T10" fmla="*/ 2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2" y="4"/>
                  </a:moveTo>
                  <a:lnTo>
                    <a:pt x="2" y="5"/>
                  </a:lnTo>
                  <a:lnTo>
                    <a:pt x="0" y="0"/>
                  </a:lnTo>
                  <a:lnTo>
                    <a:pt x="2" y="2"/>
                  </a:lnTo>
                  <a:lnTo>
                    <a:pt x="2" y="3"/>
                  </a:lnTo>
                  <a:lnTo>
                    <a:pt x="2"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6" name="Freeform 1545">
              <a:extLst>
                <a:ext uri="{FF2B5EF4-FFF2-40B4-BE49-F238E27FC236}">
                  <a16:creationId xmlns="" xmlns:a16="http://schemas.microsoft.com/office/drawing/2014/main" id="{724D0E36-895E-40D3-EE03-D718EC5EE154}"/>
                </a:ext>
              </a:extLst>
            </p:cNvPr>
            <p:cNvSpPr>
              <a:spLocks noChangeArrowheads="1"/>
            </p:cNvSpPr>
            <p:nvPr/>
          </p:nvSpPr>
          <p:spPr bwMode="auto">
            <a:xfrm>
              <a:off x="5237407" y="8297740"/>
              <a:ext cx="10990" cy="21981"/>
            </a:xfrm>
            <a:custGeom>
              <a:avLst/>
              <a:gdLst>
                <a:gd name="T0" fmla="*/ 2 w 10"/>
                <a:gd name="T1" fmla="*/ 17 h 19"/>
                <a:gd name="T2" fmla="*/ 0 w 10"/>
                <a:gd name="T3" fmla="*/ 18 h 19"/>
                <a:gd name="T4" fmla="*/ 5 w 10"/>
                <a:gd name="T5" fmla="*/ 10 h 19"/>
                <a:gd name="T6" fmla="*/ 8 w 10"/>
                <a:gd name="T7" fmla="*/ 3 h 19"/>
                <a:gd name="T8" fmla="*/ 9 w 10"/>
                <a:gd name="T9" fmla="*/ 0 h 19"/>
                <a:gd name="T10" fmla="*/ 8 w 10"/>
                <a:gd name="T11" fmla="*/ 5 h 19"/>
                <a:gd name="T12" fmla="*/ 6 w 10"/>
                <a:gd name="T13" fmla="*/ 10 h 19"/>
                <a:gd name="T14" fmla="*/ 2 w 10"/>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2" y="17"/>
                  </a:moveTo>
                  <a:lnTo>
                    <a:pt x="0" y="18"/>
                  </a:lnTo>
                  <a:lnTo>
                    <a:pt x="5" y="10"/>
                  </a:lnTo>
                  <a:lnTo>
                    <a:pt x="8" y="3"/>
                  </a:lnTo>
                  <a:lnTo>
                    <a:pt x="9" y="0"/>
                  </a:lnTo>
                  <a:lnTo>
                    <a:pt x="8" y="5"/>
                  </a:lnTo>
                  <a:lnTo>
                    <a:pt x="6" y="10"/>
                  </a:lnTo>
                  <a:lnTo>
                    <a:pt x="2" y="1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7" name="Freeform 1546">
              <a:extLst>
                <a:ext uri="{FF2B5EF4-FFF2-40B4-BE49-F238E27FC236}">
                  <a16:creationId xmlns="" xmlns:a16="http://schemas.microsoft.com/office/drawing/2014/main" id="{6A71FA90-5E7E-028A-9BE4-B7A890315A4D}"/>
                </a:ext>
              </a:extLst>
            </p:cNvPr>
            <p:cNvSpPr>
              <a:spLocks noChangeArrowheads="1"/>
            </p:cNvSpPr>
            <p:nvPr/>
          </p:nvSpPr>
          <p:spPr bwMode="auto">
            <a:xfrm>
              <a:off x="5281369" y="8226301"/>
              <a:ext cx="5493" cy="10990"/>
            </a:xfrm>
            <a:custGeom>
              <a:avLst/>
              <a:gdLst>
                <a:gd name="T0" fmla="*/ 4 w 6"/>
                <a:gd name="T1" fmla="*/ 3 h 10"/>
                <a:gd name="T2" fmla="*/ 0 w 6"/>
                <a:gd name="T3" fmla="*/ 9 h 10"/>
                <a:gd name="T4" fmla="*/ 0 w 6"/>
                <a:gd name="T5" fmla="*/ 8 h 10"/>
                <a:gd name="T6" fmla="*/ 5 w 6"/>
                <a:gd name="T7" fmla="*/ 0 h 10"/>
                <a:gd name="T8" fmla="*/ 4 w 6"/>
                <a:gd name="T9" fmla="*/ 3 h 10"/>
              </a:gdLst>
              <a:ahLst/>
              <a:cxnLst>
                <a:cxn ang="0">
                  <a:pos x="T0" y="T1"/>
                </a:cxn>
                <a:cxn ang="0">
                  <a:pos x="T2" y="T3"/>
                </a:cxn>
                <a:cxn ang="0">
                  <a:pos x="T4" y="T5"/>
                </a:cxn>
                <a:cxn ang="0">
                  <a:pos x="T6" y="T7"/>
                </a:cxn>
                <a:cxn ang="0">
                  <a:pos x="T8" y="T9"/>
                </a:cxn>
              </a:cxnLst>
              <a:rect l="0" t="0" r="r" b="b"/>
              <a:pathLst>
                <a:path w="6" h="10">
                  <a:moveTo>
                    <a:pt x="4" y="3"/>
                  </a:moveTo>
                  <a:lnTo>
                    <a:pt x="0" y="9"/>
                  </a:lnTo>
                  <a:lnTo>
                    <a:pt x="0" y="8"/>
                  </a:lnTo>
                  <a:lnTo>
                    <a:pt x="5" y="0"/>
                  </a:lnTo>
                  <a:lnTo>
                    <a:pt x="4"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8" name="Freeform 1547">
              <a:extLst>
                <a:ext uri="{FF2B5EF4-FFF2-40B4-BE49-F238E27FC236}">
                  <a16:creationId xmlns="" xmlns:a16="http://schemas.microsoft.com/office/drawing/2014/main" id="{052D3B73-106C-31F7-1513-5FC8B7747E9B}"/>
                </a:ext>
              </a:extLst>
            </p:cNvPr>
            <p:cNvSpPr>
              <a:spLocks noChangeArrowheads="1"/>
            </p:cNvSpPr>
            <p:nvPr/>
          </p:nvSpPr>
          <p:spPr bwMode="auto">
            <a:xfrm>
              <a:off x="5281369" y="8176846"/>
              <a:ext cx="5493" cy="10990"/>
            </a:xfrm>
            <a:custGeom>
              <a:avLst/>
              <a:gdLst>
                <a:gd name="T0" fmla="*/ 1 w 6"/>
                <a:gd name="T1" fmla="*/ 6 h 7"/>
                <a:gd name="T2" fmla="*/ 0 w 6"/>
                <a:gd name="T3" fmla="*/ 6 h 7"/>
                <a:gd name="T4" fmla="*/ 1 w 6"/>
                <a:gd name="T5" fmla="*/ 2 h 7"/>
                <a:gd name="T6" fmla="*/ 4 w 6"/>
                <a:gd name="T7" fmla="*/ 0 h 7"/>
                <a:gd name="T8" fmla="*/ 5 w 6"/>
                <a:gd name="T9" fmla="*/ 1 h 7"/>
                <a:gd name="T10" fmla="*/ 5 w 6"/>
                <a:gd name="T11" fmla="*/ 2 h 7"/>
                <a:gd name="T12" fmla="*/ 5 w 6"/>
                <a:gd name="T13" fmla="*/ 3 h 7"/>
                <a:gd name="T14" fmla="*/ 3 w 6"/>
                <a:gd name="T15" fmla="*/ 5 h 7"/>
                <a:gd name="T16" fmla="*/ 1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6"/>
                  </a:moveTo>
                  <a:lnTo>
                    <a:pt x="0" y="6"/>
                  </a:lnTo>
                  <a:lnTo>
                    <a:pt x="1" y="2"/>
                  </a:lnTo>
                  <a:lnTo>
                    <a:pt x="4" y="0"/>
                  </a:lnTo>
                  <a:lnTo>
                    <a:pt x="5" y="1"/>
                  </a:lnTo>
                  <a:lnTo>
                    <a:pt x="5" y="2"/>
                  </a:lnTo>
                  <a:lnTo>
                    <a:pt x="5" y="3"/>
                  </a:lnTo>
                  <a:lnTo>
                    <a:pt x="3" y="5"/>
                  </a:lnTo>
                  <a:lnTo>
                    <a:pt x="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89" name="Freeform 1548">
              <a:extLst>
                <a:ext uri="{FF2B5EF4-FFF2-40B4-BE49-F238E27FC236}">
                  <a16:creationId xmlns="" xmlns:a16="http://schemas.microsoft.com/office/drawing/2014/main" id="{1757D266-7102-A961-1778-D1F4E1BF5562}"/>
                </a:ext>
              </a:extLst>
            </p:cNvPr>
            <p:cNvSpPr>
              <a:spLocks noChangeArrowheads="1"/>
            </p:cNvSpPr>
            <p:nvPr/>
          </p:nvSpPr>
          <p:spPr bwMode="auto">
            <a:xfrm>
              <a:off x="5292359" y="8154865"/>
              <a:ext cx="82426" cy="32971"/>
            </a:xfrm>
            <a:custGeom>
              <a:avLst/>
              <a:gdLst>
                <a:gd name="T0" fmla="*/ 48 w 68"/>
                <a:gd name="T1" fmla="*/ 8 h 26"/>
                <a:gd name="T2" fmla="*/ 46 w 68"/>
                <a:gd name="T3" fmla="*/ 10 h 26"/>
                <a:gd name="T4" fmla="*/ 48 w 68"/>
                <a:gd name="T5" fmla="*/ 11 h 26"/>
                <a:gd name="T6" fmla="*/ 50 w 68"/>
                <a:gd name="T7" fmla="*/ 9 h 26"/>
                <a:gd name="T8" fmla="*/ 51 w 68"/>
                <a:gd name="T9" fmla="*/ 8 h 26"/>
                <a:gd name="T10" fmla="*/ 55 w 68"/>
                <a:gd name="T11" fmla="*/ 6 h 26"/>
                <a:gd name="T12" fmla="*/ 58 w 68"/>
                <a:gd name="T13" fmla="*/ 4 h 26"/>
                <a:gd name="T14" fmla="*/ 60 w 68"/>
                <a:gd name="T15" fmla="*/ 4 h 26"/>
                <a:gd name="T16" fmla="*/ 61 w 68"/>
                <a:gd name="T17" fmla="*/ 6 h 26"/>
                <a:gd name="T18" fmla="*/ 64 w 68"/>
                <a:gd name="T19" fmla="*/ 5 h 26"/>
                <a:gd name="T20" fmla="*/ 67 w 68"/>
                <a:gd name="T21" fmla="*/ 4 h 26"/>
                <a:gd name="T22" fmla="*/ 53 w 68"/>
                <a:gd name="T23" fmla="*/ 11 h 26"/>
                <a:gd name="T24" fmla="*/ 50 w 68"/>
                <a:gd name="T25" fmla="*/ 12 h 26"/>
                <a:gd name="T26" fmla="*/ 47 w 68"/>
                <a:gd name="T27" fmla="*/ 14 h 26"/>
                <a:gd name="T28" fmla="*/ 43 w 68"/>
                <a:gd name="T29" fmla="*/ 16 h 26"/>
                <a:gd name="T30" fmla="*/ 40 w 68"/>
                <a:gd name="T31" fmla="*/ 16 h 26"/>
                <a:gd name="T32" fmla="*/ 26 w 68"/>
                <a:gd name="T33" fmla="*/ 21 h 26"/>
                <a:gd name="T34" fmla="*/ 25 w 68"/>
                <a:gd name="T35" fmla="*/ 22 h 26"/>
                <a:gd name="T36" fmla="*/ 24 w 68"/>
                <a:gd name="T37" fmla="*/ 21 h 26"/>
                <a:gd name="T38" fmla="*/ 13 w 68"/>
                <a:gd name="T39" fmla="*/ 24 h 26"/>
                <a:gd name="T40" fmla="*/ 8 w 68"/>
                <a:gd name="T41" fmla="*/ 24 h 26"/>
                <a:gd name="T42" fmla="*/ 4 w 68"/>
                <a:gd name="T43" fmla="*/ 25 h 26"/>
                <a:gd name="T44" fmla="*/ 7 w 68"/>
                <a:gd name="T45" fmla="*/ 23 h 26"/>
                <a:gd name="T46" fmla="*/ 7 w 68"/>
                <a:gd name="T47" fmla="*/ 22 h 26"/>
                <a:gd name="T48" fmla="*/ 6 w 68"/>
                <a:gd name="T49" fmla="*/ 21 h 26"/>
                <a:gd name="T50" fmla="*/ 4 w 68"/>
                <a:gd name="T51" fmla="*/ 22 h 26"/>
                <a:gd name="T52" fmla="*/ 3 w 68"/>
                <a:gd name="T53" fmla="*/ 24 h 26"/>
                <a:gd name="T54" fmla="*/ 0 w 68"/>
                <a:gd name="T55" fmla="*/ 24 h 26"/>
                <a:gd name="T56" fmla="*/ 0 w 68"/>
                <a:gd name="T57" fmla="*/ 22 h 26"/>
                <a:gd name="T58" fmla="*/ 0 w 68"/>
                <a:gd name="T59" fmla="*/ 20 h 26"/>
                <a:gd name="T60" fmla="*/ 1 w 68"/>
                <a:gd name="T61" fmla="*/ 19 h 26"/>
                <a:gd name="T62" fmla="*/ 4 w 68"/>
                <a:gd name="T63" fmla="*/ 16 h 26"/>
                <a:gd name="T64" fmla="*/ 8 w 68"/>
                <a:gd name="T65" fmla="*/ 14 h 26"/>
                <a:gd name="T66" fmla="*/ 10 w 68"/>
                <a:gd name="T67" fmla="*/ 13 h 26"/>
                <a:gd name="T68" fmla="*/ 12 w 68"/>
                <a:gd name="T69" fmla="*/ 14 h 26"/>
                <a:gd name="T70" fmla="*/ 12 w 68"/>
                <a:gd name="T71" fmla="*/ 12 h 26"/>
                <a:gd name="T72" fmla="*/ 13 w 68"/>
                <a:gd name="T73" fmla="*/ 11 h 26"/>
                <a:gd name="T74" fmla="*/ 14 w 68"/>
                <a:gd name="T75" fmla="*/ 10 h 26"/>
                <a:gd name="T76" fmla="*/ 17 w 68"/>
                <a:gd name="T77" fmla="*/ 10 h 26"/>
                <a:gd name="T78" fmla="*/ 19 w 68"/>
                <a:gd name="T79" fmla="*/ 10 h 26"/>
                <a:gd name="T80" fmla="*/ 19 w 68"/>
                <a:gd name="T81" fmla="*/ 9 h 26"/>
                <a:gd name="T82" fmla="*/ 20 w 68"/>
                <a:gd name="T83" fmla="*/ 9 h 26"/>
                <a:gd name="T84" fmla="*/ 24 w 68"/>
                <a:gd name="T85" fmla="*/ 10 h 26"/>
                <a:gd name="T86" fmla="*/ 26 w 68"/>
                <a:gd name="T87" fmla="*/ 9 h 26"/>
                <a:gd name="T88" fmla="*/ 29 w 68"/>
                <a:gd name="T89" fmla="*/ 9 h 26"/>
                <a:gd name="T90" fmla="*/ 31 w 68"/>
                <a:gd name="T91" fmla="*/ 8 h 26"/>
                <a:gd name="T92" fmla="*/ 38 w 68"/>
                <a:gd name="T93" fmla="*/ 8 h 26"/>
                <a:gd name="T94" fmla="*/ 44 w 68"/>
                <a:gd name="T95" fmla="*/ 7 h 26"/>
                <a:gd name="T96" fmla="*/ 47 w 68"/>
                <a:gd name="T97" fmla="*/ 6 h 26"/>
                <a:gd name="T98" fmla="*/ 52 w 68"/>
                <a:gd name="T99" fmla="*/ 2 h 26"/>
                <a:gd name="T100" fmla="*/ 56 w 68"/>
                <a:gd name="T101" fmla="*/ 0 h 26"/>
                <a:gd name="T102" fmla="*/ 51 w 68"/>
                <a:gd name="T103" fmla="*/ 5 h 26"/>
                <a:gd name="T104" fmla="*/ 48 w 68"/>
                <a:gd name="T10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6">
                  <a:moveTo>
                    <a:pt x="48" y="8"/>
                  </a:moveTo>
                  <a:lnTo>
                    <a:pt x="46" y="10"/>
                  </a:lnTo>
                  <a:lnTo>
                    <a:pt x="48" y="11"/>
                  </a:lnTo>
                  <a:lnTo>
                    <a:pt x="50" y="9"/>
                  </a:lnTo>
                  <a:lnTo>
                    <a:pt x="51" y="8"/>
                  </a:lnTo>
                  <a:lnTo>
                    <a:pt x="55" y="6"/>
                  </a:lnTo>
                  <a:lnTo>
                    <a:pt x="58" y="4"/>
                  </a:lnTo>
                  <a:lnTo>
                    <a:pt x="60" y="4"/>
                  </a:lnTo>
                  <a:lnTo>
                    <a:pt x="61" y="6"/>
                  </a:lnTo>
                  <a:lnTo>
                    <a:pt x="64" y="5"/>
                  </a:lnTo>
                  <a:lnTo>
                    <a:pt x="67" y="4"/>
                  </a:lnTo>
                  <a:lnTo>
                    <a:pt x="53" y="11"/>
                  </a:lnTo>
                  <a:lnTo>
                    <a:pt x="50" y="12"/>
                  </a:lnTo>
                  <a:lnTo>
                    <a:pt x="47" y="14"/>
                  </a:lnTo>
                  <a:lnTo>
                    <a:pt x="43" y="16"/>
                  </a:lnTo>
                  <a:lnTo>
                    <a:pt x="40" y="16"/>
                  </a:lnTo>
                  <a:lnTo>
                    <a:pt x="26" y="21"/>
                  </a:lnTo>
                  <a:lnTo>
                    <a:pt x="25" y="22"/>
                  </a:lnTo>
                  <a:lnTo>
                    <a:pt x="24" y="21"/>
                  </a:lnTo>
                  <a:lnTo>
                    <a:pt x="13" y="24"/>
                  </a:lnTo>
                  <a:lnTo>
                    <a:pt x="8" y="24"/>
                  </a:lnTo>
                  <a:lnTo>
                    <a:pt x="4" y="25"/>
                  </a:lnTo>
                  <a:lnTo>
                    <a:pt x="7" y="23"/>
                  </a:lnTo>
                  <a:lnTo>
                    <a:pt x="7" y="22"/>
                  </a:lnTo>
                  <a:lnTo>
                    <a:pt x="6" y="21"/>
                  </a:lnTo>
                  <a:lnTo>
                    <a:pt x="4" y="22"/>
                  </a:lnTo>
                  <a:lnTo>
                    <a:pt x="3" y="24"/>
                  </a:lnTo>
                  <a:lnTo>
                    <a:pt x="0" y="24"/>
                  </a:lnTo>
                  <a:lnTo>
                    <a:pt x="0" y="22"/>
                  </a:lnTo>
                  <a:lnTo>
                    <a:pt x="0" y="20"/>
                  </a:lnTo>
                  <a:lnTo>
                    <a:pt x="1" y="19"/>
                  </a:lnTo>
                  <a:lnTo>
                    <a:pt x="4" y="16"/>
                  </a:lnTo>
                  <a:lnTo>
                    <a:pt x="8" y="14"/>
                  </a:lnTo>
                  <a:lnTo>
                    <a:pt x="10" y="13"/>
                  </a:lnTo>
                  <a:lnTo>
                    <a:pt x="12" y="14"/>
                  </a:lnTo>
                  <a:lnTo>
                    <a:pt x="12" y="12"/>
                  </a:lnTo>
                  <a:lnTo>
                    <a:pt x="13" y="11"/>
                  </a:lnTo>
                  <a:lnTo>
                    <a:pt x="14" y="10"/>
                  </a:lnTo>
                  <a:lnTo>
                    <a:pt x="17" y="10"/>
                  </a:lnTo>
                  <a:lnTo>
                    <a:pt x="19" y="10"/>
                  </a:lnTo>
                  <a:lnTo>
                    <a:pt x="19" y="9"/>
                  </a:lnTo>
                  <a:lnTo>
                    <a:pt x="20" y="9"/>
                  </a:lnTo>
                  <a:lnTo>
                    <a:pt x="24" y="10"/>
                  </a:lnTo>
                  <a:lnTo>
                    <a:pt x="26" y="9"/>
                  </a:lnTo>
                  <a:lnTo>
                    <a:pt x="29" y="9"/>
                  </a:lnTo>
                  <a:lnTo>
                    <a:pt x="31" y="8"/>
                  </a:lnTo>
                  <a:lnTo>
                    <a:pt x="38" y="8"/>
                  </a:lnTo>
                  <a:lnTo>
                    <a:pt x="44" y="7"/>
                  </a:lnTo>
                  <a:lnTo>
                    <a:pt x="47" y="6"/>
                  </a:lnTo>
                  <a:lnTo>
                    <a:pt x="52" y="2"/>
                  </a:lnTo>
                  <a:lnTo>
                    <a:pt x="56" y="0"/>
                  </a:lnTo>
                  <a:lnTo>
                    <a:pt x="51" y="5"/>
                  </a:lnTo>
                  <a:lnTo>
                    <a:pt x="48"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0" name="Freeform 1549">
              <a:extLst>
                <a:ext uri="{FF2B5EF4-FFF2-40B4-BE49-F238E27FC236}">
                  <a16:creationId xmlns="" xmlns:a16="http://schemas.microsoft.com/office/drawing/2014/main" id="{0E17820C-BD6C-074F-09AF-0E4D0C8A73D2}"/>
                </a:ext>
              </a:extLst>
            </p:cNvPr>
            <p:cNvSpPr>
              <a:spLocks noChangeArrowheads="1"/>
            </p:cNvSpPr>
            <p:nvPr/>
          </p:nvSpPr>
          <p:spPr bwMode="auto">
            <a:xfrm>
              <a:off x="5440727" y="8138378"/>
              <a:ext cx="10990" cy="10990"/>
            </a:xfrm>
            <a:custGeom>
              <a:avLst/>
              <a:gdLst>
                <a:gd name="T0" fmla="*/ 8 w 9"/>
                <a:gd name="T1" fmla="*/ 6 h 7"/>
                <a:gd name="T2" fmla="*/ 6 w 9"/>
                <a:gd name="T3" fmla="*/ 6 h 7"/>
                <a:gd name="T4" fmla="*/ 0 w 9"/>
                <a:gd name="T5" fmla="*/ 5 h 7"/>
                <a:gd name="T6" fmla="*/ 5 w 9"/>
                <a:gd name="T7" fmla="*/ 3 h 7"/>
                <a:gd name="T8" fmla="*/ 5 w 9"/>
                <a:gd name="T9" fmla="*/ 3 h 7"/>
                <a:gd name="T10" fmla="*/ 6 w 9"/>
                <a:gd name="T11" fmla="*/ 1 h 7"/>
                <a:gd name="T12" fmla="*/ 6 w 9"/>
                <a:gd name="T13" fmla="*/ 0 h 7"/>
                <a:gd name="T14" fmla="*/ 8 w 9"/>
                <a:gd name="T15" fmla="*/ 4 h 7"/>
                <a:gd name="T16" fmla="*/ 8 w 9"/>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8" y="6"/>
                  </a:moveTo>
                  <a:lnTo>
                    <a:pt x="6" y="6"/>
                  </a:lnTo>
                  <a:lnTo>
                    <a:pt x="0" y="5"/>
                  </a:lnTo>
                  <a:lnTo>
                    <a:pt x="5" y="3"/>
                  </a:lnTo>
                  <a:lnTo>
                    <a:pt x="5" y="3"/>
                  </a:lnTo>
                  <a:lnTo>
                    <a:pt x="6" y="1"/>
                  </a:lnTo>
                  <a:lnTo>
                    <a:pt x="6" y="0"/>
                  </a:lnTo>
                  <a:lnTo>
                    <a:pt x="8"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1" name="Freeform 1550">
              <a:extLst>
                <a:ext uri="{FF2B5EF4-FFF2-40B4-BE49-F238E27FC236}">
                  <a16:creationId xmlns="" xmlns:a16="http://schemas.microsoft.com/office/drawing/2014/main" id="{1FBDF49A-C637-8F5C-E5F0-65ACFBC8BFCC}"/>
                </a:ext>
              </a:extLst>
            </p:cNvPr>
            <p:cNvSpPr>
              <a:spLocks noChangeArrowheads="1"/>
            </p:cNvSpPr>
            <p:nvPr/>
          </p:nvSpPr>
          <p:spPr bwMode="auto">
            <a:xfrm>
              <a:off x="5418747" y="8138378"/>
              <a:ext cx="10990" cy="10990"/>
            </a:xfrm>
            <a:custGeom>
              <a:avLst/>
              <a:gdLst>
                <a:gd name="T0" fmla="*/ 10 w 11"/>
                <a:gd name="T1" fmla="*/ 4 h 7"/>
                <a:gd name="T2" fmla="*/ 1 w 11"/>
                <a:gd name="T3" fmla="*/ 6 h 7"/>
                <a:gd name="T4" fmla="*/ 0 w 11"/>
                <a:gd name="T5" fmla="*/ 5 h 7"/>
                <a:gd name="T6" fmla="*/ 2 w 11"/>
                <a:gd name="T7" fmla="*/ 4 h 7"/>
                <a:gd name="T8" fmla="*/ 4 w 11"/>
                <a:gd name="T9" fmla="*/ 1 h 7"/>
                <a:gd name="T10" fmla="*/ 6 w 11"/>
                <a:gd name="T11" fmla="*/ 0 h 7"/>
                <a:gd name="T12" fmla="*/ 9 w 11"/>
                <a:gd name="T13" fmla="*/ 2 h 7"/>
                <a:gd name="T14" fmla="*/ 10 w 11"/>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10" y="4"/>
                  </a:moveTo>
                  <a:lnTo>
                    <a:pt x="1" y="6"/>
                  </a:lnTo>
                  <a:lnTo>
                    <a:pt x="0" y="5"/>
                  </a:lnTo>
                  <a:lnTo>
                    <a:pt x="2" y="4"/>
                  </a:lnTo>
                  <a:lnTo>
                    <a:pt x="4" y="1"/>
                  </a:lnTo>
                  <a:lnTo>
                    <a:pt x="6" y="0"/>
                  </a:lnTo>
                  <a:lnTo>
                    <a:pt x="9" y="2"/>
                  </a:lnTo>
                  <a:lnTo>
                    <a:pt x="10"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2" name="Freeform 1551">
              <a:extLst>
                <a:ext uri="{FF2B5EF4-FFF2-40B4-BE49-F238E27FC236}">
                  <a16:creationId xmlns="" xmlns:a16="http://schemas.microsoft.com/office/drawing/2014/main" id="{B57CD98B-2E23-2A9A-FA8F-4896B6B270C1}"/>
                </a:ext>
              </a:extLst>
            </p:cNvPr>
            <p:cNvSpPr>
              <a:spLocks noChangeArrowheads="1"/>
            </p:cNvSpPr>
            <p:nvPr/>
          </p:nvSpPr>
          <p:spPr bwMode="auto">
            <a:xfrm>
              <a:off x="5391272" y="8132885"/>
              <a:ext cx="5493" cy="5493"/>
            </a:xfrm>
            <a:custGeom>
              <a:avLst/>
              <a:gdLst>
                <a:gd name="T0" fmla="*/ 1 w 3"/>
                <a:gd name="T1" fmla="*/ 3 h 5"/>
                <a:gd name="T2" fmla="*/ 1 w 3"/>
                <a:gd name="T3" fmla="*/ 4 h 5"/>
                <a:gd name="T4" fmla="*/ 0 w 3"/>
                <a:gd name="T5" fmla="*/ 2 h 5"/>
                <a:gd name="T6" fmla="*/ 1 w 3"/>
                <a:gd name="T7" fmla="*/ 0 h 5"/>
                <a:gd name="T8" fmla="*/ 1 w 3"/>
                <a:gd name="T9" fmla="*/ 0 h 5"/>
                <a:gd name="T10" fmla="*/ 2 w 3"/>
                <a:gd name="T11" fmla="*/ 1 h 5"/>
                <a:gd name="T12" fmla="*/ 1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3"/>
                  </a:moveTo>
                  <a:lnTo>
                    <a:pt x="1" y="4"/>
                  </a:lnTo>
                  <a:lnTo>
                    <a:pt x="0" y="2"/>
                  </a:lnTo>
                  <a:lnTo>
                    <a:pt x="1" y="0"/>
                  </a:lnTo>
                  <a:lnTo>
                    <a:pt x="1" y="0"/>
                  </a:lnTo>
                  <a:lnTo>
                    <a:pt x="2" y="1"/>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3" name="Freeform 1552">
              <a:extLst>
                <a:ext uri="{FF2B5EF4-FFF2-40B4-BE49-F238E27FC236}">
                  <a16:creationId xmlns="" xmlns:a16="http://schemas.microsoft.com/office/drawing/2014/main" id="{07E775A5-8569-71FA-203F-90B34B8FE081}"/>
                </a:ext>
              </a:extLst>
            </p:cNvPr>
            <p:cNvSpPr>
              <a:spLocks noChangeArrowheads="1"/>
            </p:cNvSpPr>
            <p:nvPr/>
          </p:nvSpPr>
          <p:spPr bwMode="auto">
            <a:xfrm>
              <a:off x="5396766" y="8127388"/>
              <a:ext cx="5497" cy="10990"/>
            </a:xfrm>
            <a:custGeom>
              <a:avLst/>
              <a:gdLst>
                <a:gd name="T0" fmla="*/ 4 w 5"/>
                <a:gd name="T1" fmla="*/ 7 h 9"/>
                <a:gd name="T2" fmla="*/ 2 w 5"/>
                <a:gd name="T3" fmla="*/ 8 h 9"/>
                <a:gd name="T4" fmla="*/ 0 w 5"/>
                <a:gd name="T5" fmla="*/ 8 h 9"/>
                <a:gd name="T6" fmla="*/ 2 w 5"/>
                <a:gd name="T7" fmla="*/ 7 h 9"/>
                <a:gd name="T8" fmla="*/ 2 w 5"/>
                <a:gd name="T9" fmla="*/ 4 h 9"/>
                <a:gd name="T10" fmla="*/ 3 w 5"/>
                <a:gd name="T11" fmla="*/ 2 h 9"/>
                <a:gd name="T12" fmla="*/ 3 w 5"/>
                <a:gd name="T13" fmla="*/ 1 h 9"/>
                <a:gd name="T14" fmla="*/ 4 w 5"/>
                <a:gd name="T15" fmla="*/ 0 h 9"/>
                <a:gd name="T16" fmla="*/ 4 w 5"/>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4" y="7"/>
                  </a:moveTo>
                  <a:lnTo>
                    <a:pt x="2" y="8"/>
                  </a:lnTo>
                  <a:lnTo>
                    <a:pt x="0" y="8"/>
                  </a:lnTo>
                  <a:lnTo>
                    <a:pt x="2" y="7"/>
                  </a:lnTo>
                  <a:lnTo>
                    <a:pt x="2" y="4"/>
                  </a:lnTo>
                  <a:lnTo>
                    <a:pt x="3" y="2"/>
                  </a:lnTo>
                  <a:lnTo>
                    <a:pt x="3" y="1"/>
                  </a:lnTo>
                  <a:lnTo>
                    <a:pt x="4" y="0"/>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4" name="Freeform 1553">
              <a:extLst>
                <a:ext uri="{FF2B5EF4-FFF2-40B4-BE49-F238E27FC236}">
                  <a16:creationId xmlns="" xmlns:a16="http://schemas.microsoft.com/office/drawing/2014/main" id="{0151C174-7F5A-6446-7420-E0E9199E13E7}"/>
                </a:ext>
              </a:extLst>
            </p:cNvPr>
            <p:cNvSpPr>
              <a:spLocks noChangeArrowheads="1"/>
            </p:cNvSpPr>
            <p:nvPr/>
          </p:nvSpPr>
          <p:spPr bwMode="auto">
            <a:xfrm>
              <a:off x="5089035" y="8050455"/>
              <a:ext cx="5497" cy="5497"/>
            </a:xfrm>
            <a:custGeom>
              <a:avLst/>
              <a:gdLst>
                <a:gd name="T0" fmla="*/ 3 w 4"/>
                <a:gd name="T1" fmla="*/ 2 h 5"/>
                <a:gd name="T2" fmla="*/ 2 w 4"/>
                <a:gd name="T3" fmla="*/ 4 h 5"/>
                <a:gd name="T4" fmla="*/ 1 w 4"/>
                <a:gd name="T5" fmla="*/ 4 h 5"/>
                <a:gd name="T6" fmla="*/ 0 w 4"/>
                <a:gd name="T7" fmla="*/ 3 h 5"/>
                <a:gd name="T8" fmla="*/ 0 w 4"/>
                <a:gd name="T9" fmla="*/ 2 h 5"/>
                <a:gd name="T10" fmla="*/ 0 w 4"/>
                <a:gd name="T11" fmla="*/ 1 h 5"/>
                <a:gd name="T12" fmla="*/ 1 w 4"/>
                <a:gd name="T13" fmla="*/ 0 h 5"/>
                <a:gd name="T14" fmla="*/ 3 w 4"/>
                <a:gd name="T15" fmla="*/ 1 h 5"/>
                <a:gd name="T16" fmla="*/ 3 w 4"/>
                <a:gd name="T17" fmla="*/ 1 h 5"/>
                <a:gd name="T18" fmla="*/ 3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2"/>
                  </a:moveTo>
                  <a:lnTo>
                    <a:pt x="2" y="4"/>
                  </a:lnTo>
                  <a:lnTo>
                    <a:pt x="1" y="4"/>
                  </a:lnTo>
                  <a:lnTo>
                    <a:pt x="0" y="3"/>
                  </a:lnTo>
                  <a:lnTo>
                    <a:pt x="0" y="2"/>
                  </a:lnTo>
                  <a:lnTo>
                    <a:pt x="0" y="1"/>
                  </a:lnTo>
                  <a:lnTo>
                    <a:pt x="1" y="0"/>
                  </a:lnTo>
                  <a:lnTo>
                    <a:pt x="3" y="1"/>
                  </a:lnTo>
                  <a:lnTo>
                    <a:pt x="3" y="1"/>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5" name="Freeform 1554">
              <a:extLst>
                <a:ext uri="{FF2B5EF4-FFF2-40B4-BE49-F238E27FC236}">
                  <a16:creationId xmlns="" xmlns:a16="http://schemas.microsoft.com/office/drawing/2014/main" id="{AE845DA9-A704-6AFF-7846-EE06DD2C6D32}"/>
                </a:ext>
              </a:extLst>
            </p:cNvPr>
            <p:cNvSpPr>
              <a:spLocks noChangeArrowheads="1"/>
            </p:cNvSpPr>
            <p:nvPr/>
          </p:nvSpPr>
          <p:spPr bwMode="auto">
            <a:xfrm>
              <a:off x="5198939" y="8001000"/>
              <a:ext cx="5497" cy="5493"/>
            </a:xfrm>
            <a:custGeom>
              <a:avLst/>
              <a:gdLst>
                <a:gd name="T0" fmla="*/ 1 w 3"/>
                <a:gd name="T1" fmla="*/ 1 h 3"/>
                <a:gd name="T2" fmla="*/ 0 w 3"/>
                <a:gd name="T3" fmla="*/ 2 h 3"/>
                <a:gd name="T4" fmla="*/ 0 w 3"/>
                <a:gd name="T5" fmla="*/ 1 h 3"/>
                <a:gd name="T6" fmla="*/ 1 w 3"/>
                <a:gd name="T7" fmla="*/ 0 h 3"/>
                <a:gd name="T8" fmla="*/ 2 w 3"/>
                <a:gd name="T9" fmla="*/ 0 h 3"/>
                <a:gd name="T10" fmla="*/ 2 w 3"/>
                <a:gd name="T11" fmla="*/ 0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lnTo>
                    <a:pt x="0" y="2"/>
                  </a:lnTo>
                  <a:lnTo>
                    <a:pt x="0" y="1"/>
                  </a:lnTo>
                  <a:lnTo>
                    <a:pt x="1" y="0"/>
                  </a:lnTo>
                  <a:lnTo>
                    <a:pt x="2" y="0"/>
                  </a:lnTo>
                  <a:lnTo>
                    <a:pt x="2"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6" name="Freeform 1555">
              <a:extLst>
                <a:ext uri="{FF2B5EF4-FFF2-40B4-BE49-F238E27FC236}">
                  <a16:creationId xmlns="" xmlns:a16="http://schemas.microsoft.com/office/drawing/2014/main" id="{8230E43B-C9E3-511B-9A9E-D83B05F5B5EC}"/>
                </a:ext>
              </a:extLst>
            </p:cNvPr>
            <p:cNvSpPr>
              <a:spLocks noChangeArrowheads="1"/>
            </p:cNvSpPr>
            <p:nvPr/>
          </p:nvSpPr>
          <p:spPr bwMode="auto">
            <a:xfrm>
              <a:off x="5501176" y="7984513"/>
              <a:ext cx="5493" cy="5497"/>
            </a:xfrm>
            <a:custGeom>
              <a:avLst/>
              <a:gdLst>
                <a:gd name="T0" fmla="*/ 2 w 3"/>
                <a:gd name="T1" fmla="*/ 2 h 5"/>
                <a:gd name="T2" fmla="*/ 1 w 3"/>
                <a:gd name="T3" fmla="*/ 4 h 5"/>
                <a:gd name="T4" fmla="*/ 0 w 3"/>
                <a:gd name="T5" fmla="*/ 3 h 5"/>
                <a:gd name="T6" fmla="*/ 0 w 3"/>
                <a:gd name="T7" fmla="*/ 1 h 5"/>
                <a:gd name="T8" fmla="*/ 0 w 3"/>
                <a:gd name="T9" fmla="*/ 0 h 5"/>
                <a:gd name="T10" fmla="*/ 1 w 3"/>
                <a:gd name="T11" fmla="*/ 0 h 5"/>
                <a:gd name="T12" fmla="*/ 1 w 3"/>
                <a:gd name="T13" fmla="*/ 0 h 5"/>
                <a:gd name="T14" fmla="*/ 2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2"/>
                  </a:moveTo>
                  <a:lnTo>
                    <a:pt x="1" y="4"/>
                  </a:lnTo>
                  <a:lnTo>
                    <a:pt x="0" y="3"/>
                  </a:lnTo>
                  <a:lnTo>
                    <a:pt x="0" y="1"/>
                  </a:lnTo>
                  <a:lnTo>
                    <a:pt x="0" y="0"/>
                  </a:lnTo>
                  <a:lnTo>
                    <a:pt x="1"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7" name="Freeform 1556">
              <a:extLst>
                <a:ext uri="{FF2B5EF4-FFF2-40B4-BE49-F238E27FC236}">
                  <a16:creationId xmlns="" xmlns:a16="http://schemas.microsoft.com/office/drawing/2014/main" id="{A9EEAA5B-1DA0-D657-44B6-C952C1BA3609}"/>
                </a:ext>
              </a:extLst>
            </p:cNvPr>
            <p:cNvSpPr>
              <a:spLocks noChangeArrowheads="1"/>
            </p:cNvSpPr>
            <p:nvPr/>
          </p:nvSpPr>
          <p:spPr bwMode="auto">
            <a:xfrm>
              <a:off x="5204436" y="7984513"/>
              <a:ext cx="5493" cy="5497"/>
            </a:xfrm>
            <a:custGeom>
              <a:avLst/>
              <a:gdLst>
                <a:gd name="T0" fmla="*/ 1 w 3"/>
                <a:gd name="T1" fmla="*/ 2 h 3"/>
                <a:gd name="T2" fmla="*/ 0 w 3"/>
                <a:gd name="T3" fmla="*/ 2 h 3"/>
                <a:gd name="T4" fmla="*/ 0 w 3"/>
                <a:gd name="T5" fmla="*/ 2 h 3"/>
                <a:gd name="T6" fmla="*/ 0 w 3"/>
                <a:gd name="T7" fmla="*/ 1 h 3"/>
                <a:gd name="T8" fmla="*/ 1 w 3"/>
                <a:gd name="T9" fmla="*/ 0 h 3"/>
                <a:gd name="T10" fmla="*/ 2 w 3"/>
                <a:gd name="T11" fmla="*/ 0 h 3"/>
                <a:gd name="T12" fmla="*/ 2 w 3"/>
                <a:gd name="T13" fmla="*/ 1 h 3"/>
                <a:gd name="T14" fmla="*/ 1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2"/>
                  </a:moveTo>
                  <a:lnTo>
                    <a:pt x="0" y="2"/>
                  </a:lnTo>
                  <a:lnTo>
                    <a:pt x="0" y="2"/>
                  </a:lnTo>
                  <a:lnTo>
                    <a:pt x="0" y="1"/>
                  </a:lnTo>
                  <a:lnTo>
                    <a:pt x="1" y="0"/>
                  </a:lnTo>
                  <a:lnTo>
                    <a:pt x="2" y="0"/>
                  </a:lnTo>
                  <a:lnTo>
                    <a:pt x="2"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8" name="Freeform 1557">
              <a:extLst>
                <a:ext uri="{FF2B5EF4-FFF2-40B4-BE49-F238E27FC236}">
                  <a16:creationId xmlns="" xmlns:a16="http://schemas.microsoft.com/office/drawing/2014/main" id="{D79C3DCF-9E12-7A73-6C57-E7D6AFBB010F}"/>
                </a:ext>
              </a:extLst>
            </p:cNvPr>
            <p:cNvSpPr>
              <a:spLocks noChangeArrowheads="1"/>
            </p:cNvSpPr>
            <p:nvPr/>
          </p:nvSpPr>
          <p:spPr bwMode="auto">
            <a:xfrm>
              <a:off x="5512167" y="7973522"/>
              <a:ext cx="10990" cy="10990"/>
            </a:xfrm>
            <a:custGeom>
              <a:avLst/>
              <a:gdLst>
                <a:gd name="T0" fmla="*/ 7 w 8"/>
                <a:gd name="T1" fmla="*/ 5 h 10"/>
                <a:gd name="T2" fmla="*/ 5 w 8"/>
                <a:gd name="T3" fmla="*/ 6 h 10"/>
                <a:gd name="T4" fmla="*/ 3 w 8"/>
                <a:gd name="T5" fmla="*/ 6 h 10"/>
                <a:gd name="T6" fmla="*/ 3 w 8"/>
                <a:gd name="T7" fmla="*/ 8 h 10"/>
                <a:gd name="T8" fmla="*/ 3 w 8"/>
                <a:gd name="T9" fmla="*/ 9 h 10"/>
                <a:gd name="T10" fmla="*/ 1 w 8"/>
                <a:gd name="T11" fmla="*/ 8 h 10"/>
                <a:gd name="T12" fmla="*/ 0 w 8"/>
                <a:gd name="T13" fmla="*/ 7 h 10"/>
                <a:gd name="T14" fmla="*/ 0 w 8"/>
                <a:gd name="T15" fmla="*/ 4 h 10"/>
                <a:gd name="T16" fmla="*/ 2 w 8"/>
                <a:gd name="T17" fmla="*/ 1 h 10"/>
                <a:gd name="T18" fmla="*/ 3 w 8"/>
                <a:gd name="T19" fmla="*/ 0 h 10"/>
                <a:gd name="T20" fmla="*/ 6 w 8"/>
                <a:gd name="T21" fmla="*/ 1 h 10"/>
                <a:gd name="T22" fmla="*/ 7 w 8"/>
                <a:gd name="T23" fmla="*/ 4 h 10"/>
                <a:gd name="T24" fmla="*/ 7 w 8"/>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5"/>
                  </a:moveTo>
                  <a:lnTo>
                    <a:pt x="5" y="6"/>
                  </a:lnTo>
                  <a:lnTo>
                    <a:pt x="3" y="6"/>
                  </a:lnTo>
                  <a:lnTo>
                    <a:pt x="3" y="8"/>
                  </a:lnTo>
                  <a:lnTo>
                    <a:pt x="3" y="9"/>
                  </a:lnTo>
                  <a:lnTo>
                    <a:pt x="1" y="8"/>
                  </a:lnTo>
                  <a:lnTo>
                    <a:pt x="0" y="7"/>
                  </a:lnTo>
                  <a:lnTo>
                    <a:pt x="0" y="4"/>
                  </a:lnTo>
                  <a:lnTo>
                    <a:pt x="2" y="1"/>
                  </a:lnTo>
                  <a:lnTo>
                    <a:pt x="3" y="0"/>
                  </a:lnTo>
                  <a:lnTo>
                    <a:pt x="6" y="1"/>
                  </a:lnTo>
                  <a:lnTo>
                    <a:pt x="7" y="4"/>
                  </a:lnTo>
                  <a:lnTo>
                    <a:pt x="7"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299" name="Freeform 1558">
              <a:extLst>
                <a:ext uri="{FF2B5EF4-FFF2-40B4-BE49-F238E27FC236}">
                  <a16:creationId xmlns="" xmlns:a16="http://schemas.microsoft.com/office/drawing/2014/main" id="{ACB7C18D-1D73-AFDB-F457-5F400F18C282}"/>
                </a:ext>
              </a:extLst>
            </p:cNvPr>
            <p:cNvSpPr>
              <a:spLocks noChangeArrowheads="1"/>
            </p:cNvSpPr>
            <p:nvPr/>
          </p:nvSpPr>
          <p:spPr bwMode="auto">
            <a:xfrm>
              <a:off x="4808782" y="7935058"/>
              <a:ext cx="5493" cy="5493"/>
            </a:xfrm>
            <a:custGeom>
              <a:avLst/>
              <a:gdLst>
                <a:gd name="T0" fmla="*/ 2 w 3"/>
                <a:gd name="T1" fmla="*/ 3 h 5"/>
                <a:gd name="T2" fmla="*/ 2 w 3"/>
                <a:gd name="T3" fmla="*/ 4 h 5"/>
                <a:gd name="T4" fmla="*/ 1 w 3"/>
                <a:gd name="T5" fmla="*/ 4 h 5"/>
                <a:gd name="T6" fmla="*/ 1 w 3"/>
                <a:gd name="T7" fmla="*/ 3 h 5"/>
                <a:gd name="T8" fmla="*/ 0 w 3"/>
                <a:gd name="T9" fmla="*/ 1 h 5"/>
                <a:gd name="T10" fmla="*/ 0 w 3"/>
                <a:gd name="T11" fmla="*/ 0 h 5"/>
                <a:gd name="T12" fmla="*/ 2 w 3"/>
                <a:gd name="T13" fmla="*/ 0 h 5"/>
                <a:gd name="T14" fmla="*/ 2 w 3"/>
                <a:gd name="T15" fmla="*/ 1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lnTo>
                    <a:pt x="2" y="4"/>
                  </a:lnTo>
                  <a:lnTo>
                    <a:pt x="1" y="4"/>
                  </a:lnTo>
                  <a:lnTo>
                    <a:pt x="1" y="3"/>
                  </a:lnTo>
                  <a:lnTo>
                    <a:pt x="0" y="1"/>
                  </a:lnTo>
                  <a:lnTo>
                    <a:pt x="0" y="0"/>
                  </a:lnTo>
                  <a:lnTo>
                    <a:pt x="2" y="0"/>
                  </a:lnTo>
                  <a:lnTo>
                    <a:pt x="2" y="1"/>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0" name="Freeform 1559">
              <a:extLst>
                <a:ext uri="{FF2B5EF4-FFF2-40B4-BE49-F238E27FC236}">
                  <a16:creationId xmlns="" xmlns:a16="http://schemas.microsoft.com/office/drawing/2014/main" id="{FCC4FCDC-D915-9EB5-5BA4-3F0D3C5FE0C3}"/>
                </a:ext>
              </a:extLst>
            </p:cNvPr>
            <p:cNvSpPr>
              <a:spLocks noChangeArrowheads="1"/>
            </p:cNvSpPr>
            <p:nvPr/>
          </p:nvSpPr>
          <p:spPr bwMode="auto">
            <a:xfrm>
              <a:off x="4759323" y="7929561"/>
              <a:ext cx="16487" cy="27478"/>
            </a:xfrm>
            <a:custGeom>
              <a:avLst/>
              <a:gdLst>
                <a:gd name="T0" fmla="*/ 13 w 14"/>
                <a:gd name="T1" fmla="*/ 3 h 22"/>
                <a:gd name="T2" fmla="*/ 12 w 14"/>
                <a:gd name="T3" fmla="*/ 3 h 22"/>
                <a:gd name="T4" fmla="*/ 11 w 14"/>
                <a:gd name="T5" fmla="*/ 3 h 22"/>
                <a:gd name="T6" fmla="*/ 11 w 14"/>
                <a:gd name="T7" fmla="*/ 3 h 22"/>
                <a:gd name="T8" fmla="*/ 11 w 14"/>
                <a:gd name="T9" fmla="*/ 6 h 22"/>
                <a:gd name="T10" fmla="*/ 11 w 14"/>
                <a:gd name="T11" fmla="*/ 6 h 22"/>
                <a:gd name="T12" fmla="*/ 10 w 14"/>
                <a:gd name="T13" fmla="*/ 6 h 22"/>
                <a:gd name="T14" fmla="*/ 10 w 14"/>
                <a:gd name="T15" fmla="*/ 7 h 22"/>
                <a:gd name="T16" fmla="*/ 11 w 14"/>
                <a:gd name="T17" fmla="*/ 7 h 22"/>
                <a:gd name="T18" fmla="*/ 11 w 14"/>
                <a:gd name="T19" fmla="*/ 9 h 22"/>
                <a:gd name="T20" fmla="*/ 11 w 14"/>
                <a:gd name="T21" fmla="*/ 10 h 22"/>
                <a:gd name="T22" fmla="*/ 10 w 14"/>
                <a:gd name="T23" fmla="*/ 11 h 22"/>
                <a:gd name="T24" fmla="*/ 9 w 14"/>
                <a:gd name="T25" fmla="*/ 11 h 22"/>
                <a:gd name="T26" fmla="*/ 8 w 14"/>
                <a:gd name="T27" fmla="*/ 12 h 22"/>
                <a:gd name="T28" fmla="*/ 7 w 14"/>
                <a:gd name="T29" fmla="*/ 14 h 22"/>
                <a:gd name="T30" fmla="*/ 7 w 14"/>
                <a:gd name="T31" fmla="*/ 16 h 22"/>
                <a:gd name="T32" fmla="*/ 7 w 14"/>
                <a:gd name="T33" fmla="*/ 16 h 22"/>
                <a:gd name="T34" fmla="*/ 7 w 14"/>
                <a:gd name="T35" fmla="*/ 17 h 22"/>
                <a:gd name="T36" fmla="*/ 4 w 14"/>
                <a:gd name="T37" fmla="*/ 21 h 22"/>
                <a:gd name="T38" fmla="*/ 3 w 14"/>
                <a:gd name="T39" fmla="*/ 21 h 22"/>
                <a:gd name="T40" fmla="*/ 1 w 14"/>
                <a:gd name="T41" fmla="*/ 20 h 22"/>
                <a:gd name="T42" fmla="*/ 1 w 14"/>
                <a:gd name="T43" fmla="*/ 20 h 22"/>
                <a:gd name="T44" fmla="*/ 0 w 14"/>
                <a:gd name="T45" fmla="*/ 18 h 22"/>
                <a:gd name="T46" fmla="*/ 0 w 14"/>
                <a:gd name="T47" fmla="*/ 17 h 22"/>
                <a:gd name="T48" fmla="*/ 0 w 14"/>
                <a:gd name="T49" fmla="*/ 16 h 22"/>
                <a:gd name="T50" fmla="*/ 3 w 14"/>
                <a:gd name="T51" fmla="*/ 12 h 22"/>
                <a:gd name="T52" fmla="*/ 4 w 14"/>
                <a:gd name="T53" fmla="*/ 10 h 22"/>
                <a:gd name="T54" fmla="*/ 4 w 14"/>
                <a:gd name="T55" fmla="*/ 7 h 22"/>
                <a:gd name="T56" fmla="*/ 6 w 14"/>
                <a:gd name="T57" fmla="*/ 6 h 22"/>
                <a:gd name="T58" fmla="*/ 7 w 14"/>
                <a:gd name="T59" fmla="*/ 5 h 22"/>
                <a:gd name="T60" fmla="*/ 9 w 14"/>
                <a:gd name="T61" fmla="*/ 3 h 22"/>
                <a:gd name="T62" fmla="*/ 10 w 14"/>
                <a:gd name="T63" fmla="*/ 1 h 22"/>
                <a:gd name="T64" fmla="*/ 11 w 14"/>
                <a:gd name="T65" fmla="*/ 0 h 22"/>
                <a:gd name="T66" fmla="*/ 12 w 14"/>
                <a:gd name="T67" fmla="*/ 0 h 22"/>
                <a:gd name="T68" fmla="*/ 13 w 14"/>
                <a:gd name="T69" fmla="*/ 1 h 22"/>
                <a:gd name="T70" fmla="*/ 13 w 14"/>
                <a:gd name="T7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22">
                  <a:moveTo>
                    <a:pt x="13" y="3"/>
                  </a:moveTo>
                  <a:lnTo>
                    <a:pt x="12" y="3"/>
                  </a:lnTo>
                  <a:lnTo>
                    <a:pt x="11" y="3"/>
                  </a:lnTo>
                  <a:lnTo>
                    <a:pt x="11" y="3"/>
                  </a:lnTo>
                  <a:lnTo>
                    <a:pt x="11" y="6"/>
                  </a:lnTo>
                  <a:lnTo>
                    <a:pt x="11" y="6"/>
                  </a:lnTo>
                  <a:lnTo>
                    <a:pt x="10" y="6"/>
                  </a:lnTo>
                  <a:lnTo>
                    <a:pt x="10" y="7"/>
                  </a:lnTo>
                  <a:lnTo>
                    <a:pt x="11" y="7"/>
                  </a:lnTo>
                  <a:lnTo>
                    <a:pt x="11" y="9"/>
                  </a:lnTo>
                  <a:lnTo>
                    <a:pt x="11" y="10"/>
                  </a:lnTo>
                  <a:lnTo>
                    <a:pt x="10" y="11"/>
                  </a:lnTo>
                  <a:lnTo>
                    <a:pt x="9" y="11"/>
                  </a:lnTo>
                  <a:lnTo>
                    <a:pt x="8" y="12"/>
                  </a:lnTo>
                  <a:lnTo>
                    <a:pt x="7" y="14"/>
                  </a:lnTo>
                  <a:lnTo>
                    <a:pt x="7" y="16"/>
                  </a:lnTo>
                  <a:lnTo>
                    <a:pt x="7" y="16"/>
                  </a:lnTo>
                  <a:lnTo>
                    <a:pt x="7" y="17"/>
                  </a:lnTo>
                  <a:lnTo>
                    <a:pt x="4" y="21"/>
                  </a:lnTo>
                  <a:lnTo>
                    <a:pt x="3" y="21"/>
                  </a:lnTo>
                  <a:lnTo>
                    <a:pt x="1" y="20"/>
                  </a:lnTo>
                  <a:lnTo>
                    <a:pt x="1" y="20"/>
                  </a:lnTo>
                  <a:lnTo>
                    <a:pt x="0" y="18"/>
                  </a:lnTo>
                  <a:lnTo>
                    <a:pt x="0" y="17"/>
                  </a:lnTo>
                  <a:lnTo>
                    <a:pt x="0" y="16"/>
                  </a:lnTo>
                  <a:lnTo>
                    <a:pt x="3" y="12"/>
                  </a:lnTo>
                  <a:lnTo>
                    <a:pt x="4" y="10"/>
                  </a:lnTo>
                  <a:lnTo>
                    <a:pt x="4" y="7"/>
                  </a:lnTo>
                  <a:lnTo>
                    <a:pt x="6" y="6"/>
                  </a:lnTo>
                  <a:lnTo>
                    <a:pt x="7" y="5"/>
                  </a:lnTo>
                  <a:lnTo>
                    <a:pt x="9" y="3"/>
                  </a:lnTo>
                  <a:lnTo>
                    <a:pt x="10" y="1"/>
                  </a:lnTo>
                  <a:lnTo>
                    <a:pt x="11" y="0"/>
                  </a:lnTo>
                  <a:lnTo>
                    <a:pt x="12" y="0"/>
                  </a:lnTo>
                  <a:lnTo>
                    <a:pt x="13" y="1"/>
                  </a:lnTo>
                  <a:lnTo>
                    <a:pt x="1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1" name="Freeform 1560">
              <a:extLst>
                <a:ext uri="{FF2B5EF4-FFF2-40B4-BE49-F238E27FC236}">
                  <a16:creationId xmlns="" xmlns:a16="http://schemas.microsoft.com/office/drawing/2014/main" id="{E36C1FDC-BE33-345F-2757-619E9F1D1261}"/>
                </a:ext>
              </a:extLst>
            </p:cNvPr>
            <p:cNvSpPr>
              <a:spLocks noChangeArrowheads="1"/>
            </p:cNvSpPr>
            <p:nvPr/>
          </p:nvSpPr>
          <p:spPr bwMode="auto">
            <a:xfrm>
              <a:off x="4775811" y="7918570"/>
              <a:ext cx="5493" cy="5497"/>
            </a:xfrm>
            <a:custGeom>
              <a:avLst/>
              <a:gdLst>
                <a:gd name="T0" fmla="*/ 4 w 5"/>
                <a:gd name="T1" fmla="*/ 4 h 5"/>
                <a:gd name="T2" fmla="*/ 3 w 5"/>
                <a:gd name="T3" fmla="*/ 4 h 5"/>
                <a:gd name="T4" fmla="*/ 1 w 5"/>
                <a:gd name="T5" fmla="*/ 4 h 5"/>
                <a:gd name="T6" fmla="*/ 0 w 5"/>
                <a:gd name="T7" fmla="*/ 3 h 5"/>
                <a:gd name="T8" fmla="*/ 2 w 5"/>
                <a:gd name="T9" fmla="*/ 0 h 5"/>
                <a:gd name="T10" fmla="*/ 2 w 5"/>
                <a:gd name="T11" fmla="*/ 1 h 5"/>
                <a:gd name="T12" fmla="*/ 4 w 5"/>
                <a:gd name="T13" fmla="*/ 1 h 5"/>
                <a:gd name="T14" fmla="*/ 4 w 5"/>
                <a:gd name="T15" fmla="*/ 1 h 5"/>
                <a:gd name="T16" fmla="*/ 4 w 5"/>
                <a:gd name="T17" fmla="*/ 1 h 5"/>
                <a:gd name="T18" fmla="*/ 4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4" y="4"/>
                  </a:moveTo>
                  <a:lnTo>
                    <a:pt x="3" y="4"/>
                  </a:lnTo>
                  <a:lnTo>
                    <a:pt x="1" y="4"/>
                  </a:lnTo>
                  <a:lnTo>
                    <a:pt x="0" y="3"/>
                  </a:lnTo>
                  <a:lnTo>
                    <a:pt x="2" y="0"/>
                  </a:lnTo>
                  <a:lnTo>
                    <a:pt x="2" y="1"/>
                  </a:lnTo>
                  <a:lnTo>
                    <a:pt x="4" y="1"/>
                  </a:lnTo>
                  <a:lnTo>
                    <a:pt x="4" y="1"/>
                  </a:lnTo>
                  <a:lnTo>
                    <a:pt x="4" y="1"/>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2" name="Freeform 1561">
              <a:extLst>
                <a:ext uri="{FF2B5EF4-FFF2-40B4-BE49-F238E27FC236}">
                  <a16:creationId xmlns="" xmlns:a16="http://schemas.microsoft.com/office/drawing/2014/main" id="{C4FEA8EF-BCF7-2633-C75B-8BA3B7F08D92}"/>
                </a:ext>
              </a:extLst>
            </p:cNvPr>
            <p:cNvSpPr>
              <a:spLocks noChangeArrowheads="1"/>
            </p:cNvSpPr>
            <p:nvPr/>
          </p:nvSpPr>
          <p:spPr bwMode="auto">
            <a:xfrm>
              <a:off x="4830763" y="7902087"/>
              <a:ext cx="5493" cy="10990"/>
            </a:xfrm>
            <a:custGeom>
              <a:avLst/>
              <a:gdLst>
                <a:gd name="T0" fmla="*/ 2 w 5"/>
                <a:gd name="T1" fmla="*/ 8 h 9"/>
                <a:gd name="T2" fmla="*/ 1 w 5"/>
                <a:gd name="T3" fmla="*/ 8 h 9"/>
                <a:gd name="T4" fmla="*/ 0 w 5"/>
                <a:gd name="T5" fmla="*/ 8 h 9"/>
                <a:gd name="T6" fmla="*/ 0 w 5"/>
                <a:gd name="T7" fmla="*/ 6 h 9"/>
                <a:gd name="T8" fmla="*/ 1 w 5"/>
                <a:gd name="T9" fmla="*/ 2 h 9"/>
                <a:gd name="T10" fmla="*/ 2 w 5"/>
                <a:gd name="T11" fmla="*/ 0 h 9"/>
                <a:gd name="T12" fmla="*/ 4 w 5"/>
                <a:gd name="T13" fmla="*/ 1 h 9"/>
                <a:gd name="T14" fmla="*/ 4 w 5"/>
                <a:gd name="T15" fmla="*/ 1 h 9"/>
                <a:gd name="T16" fmla="*/ 4 w 5"/>
                <a:gd name="T17" fmla="*/ 5 h 9"/>
                <a:gd name="T18" fmla="*/ 4 w 5"/>
                <a:gd name="T19" fmla="*/ 7 h 9"/>
                <a:gd name="T20" fmla="*/ 2 w 5"/>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2" y="8"/>
                  </a:moveTo>
                  <a:lnTo>
                    <a:pt x="1" y="8"/>
                  </a:lnTo>
                  <a:lnTo>
                    <a:pt x="0" y="8"/>
                  </a:lnTo>
                  <a:lnTo>
                    <a:pt x="0" y="6"/>
                  </a:lnTo>
                  <a:lnTo>
                    <a:pt x="1" y="2"/>
                  </a:lnTo>
                  <a:lnTo>
                    <a:pt x="2" y="0"/>
                  </a:lnTo>
                  <a:lnTo>
                    <a:pt x="4" y="1"/>
                  </a:lnTo>
                  <a:lnTo>
                    <a:pt x="4" y="1"/>
                  </a:lnTo>
                  <a:lnTo>
                    <a:pt x="4" y="5"/>
                  </a:lnTo>
                  <a:lnTo>
                    <a:pt x="4" y="7"/>
                  </a:lnTo>
                  <a:lnTo>
                    <a:pt x="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3" name="Freeform 1562">
              <a:extLst>
                <a:ext uri="{FF2B5EF4-FFF2-40B4-BE49-F238E27FC236}">
                  <a16:creationId xmlns="" xmlns:a16="http://schemas.microsoft.com/office/drawing/2014/main" id="{77136C84-00F4-0F3B-1824-7AEAADA30330}"/>
                </a:ext>
              </a:extLst>
            </p:cNvPr>
            <p:cNvSpPr>
              <a:spLocks noChangeArrowheads="1"/>
            </p:cNvSpPr>
            <p:nvPr/>
          </p:nvSpPr>
          <p:spPr bwMode="auto">
            <a:xfrm>
              <a:off x="4869227" y="7896590"/>
              <a:ext cx="10990" cy="5497"/>
            </a:xfrm>
            <a:custGeom>
              <a:avLst/>
              <a:gdLst>
                <a:gd name="T0" fmla="*/ 0 w 7"/>
                <a:gd name="T1" fmla="*/ 0 h 4"/>
                <a:gd name="T2" fmla="*/ 4 w 7"/>
                <a:gd name="T3" fmla="*/ 0 h 4"/>
                <a:gd name="T4" fmla="*/ 5 w 7"/>
                <a:gd name="T5" fmla="*/ 0 h 4"/>
                <a:gd name="T6" fmla="*/ 6 w 7"/>
                <a:gd name="T7" fmla="*/ 1 h 4"/>
                <a:gd name="T8" fmla="*/ 6 w 7"/>
                <a:gd name="T9" fmla="*/ 2 h 4"/>
                <a:gd name="T10" fmla="*/ 5 w 7"/>
                <a:gd name="T11" fmla="*/ 2 h 4"/>
                <a:gd name="T12" fmla="*/ 5 w 7"/>
                <a:gd name="T13" fmla="*/ 3 h 4"/>
                <a:gd name="T14" fmla="*/ 3 w 7"/>
                <a:gd name="T15" fmla="*/ 3 h 4"/>
                <a:gd name="T16" fmla="*/ 2 w 7"/>
                <a:gd name="T17" fmla="*/ 2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4" y="0"/>
                  </a:lnTo>
                  <a:lnTo>
                    <a:pt x="5" y="0"/>
                  </a:lnTo>
                  <a:lnTo>
                    <a:pt x="6" y="1"/>
                  </a:lnTo>
                  <a:lnTo>
                    <a:pt x="6" y="2"/>
                  </a:lnTo>
                  <a:lnTo>
                    <a:pt x="5" y="2"/>
                  </a:lnTo>
                  <a:lnTo>
                    <a:pt x="5" y="3"/>
                  </a:lnTo>
                  <a:lnTo>
                    <a:pt x="3" y="3"/>
                  </a:lnTo>
                  <a:lnTo>
                    <a:pt x="2" y="2"/>
                  </a:lnTo>
                  <a:lnTo>
                    <a:pt x="0"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4" name="Freeform 1563">
              <a:extLst>
                <a:ext uri="{FF2B5EF4-FFF2-40B4-BE49-F238E27FC236}">
                  <a16:creationId xmlns="" xmlns:a16="http://schemas.microsoft.com/office/drawing/2014/main" id="{5A204C25-2016-7D74-EDC9-7D371CBFFB8A}"/>
                </a:ext>
              </a:extLst>
            </p:cNvPr>
            <p:cNvSpPr>
              <a:spLocks noChangeArrowheads="1"/>
            </p:cNvSpPr>
            <p:nvPr/>
          </p:nvSpPr>
          <p:spPr bwMode="auto">
            <a:xfrm>
              <a:off x="4896705" y="7880106"/>
              <a:ext cx="16484" cy="10990"/>
            </a:xfrm>
            <a:custGeom>
              <a:avLst/>
              <a:gdLst>
                <a:gd name="T0" fmla="*/ 11 w 13"/>
                <a:gd name="T1" fmla="*/ 4 h 9"/>
                <a:gd name="T2" fmla="*/ 12 w 13"/>
                <a:gd name="T3" fmla="*/ 5 h 9"/>
                <a:gd name="T4" fmla="*/ 11 w 13"/>
                <a:gd name="T5" fmla="*/ 7 h 9"/>
                <a:gd name="T6" fmla="*/ 9 w 13"/>
                <a:gd name="T7" fmla="*/ 8 h 9"/>
                <a:gd name="T8" fmla="*/ 5 w 13"/>
                <a:gd name="T9" fmla="*/ 7 h 9"/>
                <a:gd name="T10" fmla="*/ 1 w 13"/>
                <a:gd name="T11" fmla="*/ 7 h 9"/>
                <a:gd name="T12" fmla="*/ 0 w 13"/>
                <a:gd name="T13" fmla="*/ 6 h 9"/>
                <a:gd name="T14" fmla="*/ 0 w 13"/>
                <a:gd name="T15" fmla="*/ 5 h 9"/>
                <a:gd name="T16" fmla="*/ 0 w 13"/>
                <a:gd name="T17" fmla="*/ 4 h 9"/>
                <a:gd name="T18" fmla="*/ 0 w 13"/>
                <a:gd name="T19" fmla="*/ 4 h 9"/>
                <a:gd name="T20" fmla="*/ 1 w 13"/>
                <a:gd name="T21" fmla="*/ 5 h 9"/>
                <a:gd name="T22" fmla="*/ 3 w 13"/>
                <a:gd name="T23" fmla="*/ 4 h 9"/>
                <a:gd name="T24" fmla="*/ 5 w 13"/>
                <a:gd name="T25" fmla="*/ 3 h 9"/>
                <a:gd name="T26" fmla="*/ 6 w 13"/>
                <a:gd name="T27" fmla="*/ 2 h 9"/>
                <a:gd name="T28" fmla="*/ 6 w 13"/>
                <a:gd name="T29" fmla="*/ 2 h 9"/>
                <a:gd name="T30" fmla="*/ 5 w 13"/>
                <a:gd name="T31" fmla="*/ 1 h 9"/>
                <a:gd name="T32" fmla="*/ 6 w 13"/>
                <a:gd name="T33" fmla="*/ 0 h 9"/>
                <a:gd name="T34" fmla="*/ 8 w 13"/>
                <a:gd name="T35" fmla="*/ 1 h 9"/>
                <a:gd name="T36" fmla="*/ 9 w 13"/>
                <a:gd name="T37" fmla="*/ 1 h 9"/>
                <a:gd name="T38" fmla="*/ 11 w 13"/>
                <a:gd name="T3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11" y="4"/>
                  </a:moveTo>
                  <a:lnTo>
                    <a:pt x="12" y="5"/>
                  </a:lnTo>
                  <a:lnTo>
                    <a:pt x="11" y="7"/>
                  </a:lnTo>
                  <a:lnTo>
                    <a:pt x="9" y="8"/>
                  </a:lnTo>
                  <a:lnTo>
                    <a:pt x="5" y="7"/>
                  </a:lnTo>
                  <a:lnTo>
                    <a:pt x="1" y="7"/>
                  </a:lnTo>
                  <a:lnTo>
                    <a:pt x="0" y="6"/>
                  </a:lnTo>
                  <a:lnTo>
                    <a:pt x="0" y="5"/>
                  </a:lnTo>
                  <a:lnTo>
                    <a:pt x="0" y="4"/>
                  </a:lnTo>
                  <a:lnTo>
                    <a:pt x="0" y="4"/>
                  </a:lnTo>
                  <a:lnTo>
                    <a:pt x="1" y="5"/>
                  </a:lnTo>
                  <a:lnTo>
                    <a:pt x="3" y="4"/>
                  </a:lnTo>
                  <a:lnTo>
                    <a:pt x="5" y="3"/>
                  </a:lnTo>
                  <a:lnTo>
                    <a:pt x="6" y="2"/>
                  </a:lnTo>
                  <a:lnTo>
                    <a:pt x="6" y="2"/>
                  </a:lnTo>
                  <a:lnTo>
                    <a:pt x="5" y="1"/>
                  </a:lnTo>
                  <a:lnTo>
                    <a:pt x="6" y="0"/>
                  </a:lnTo>
                  <a:lnTo>
                    <a:pt x="8" y="1"/>
                  </a:lnTo>
                  <a:lnTo>
                    <a:pt x="9" y="1"/>
                  </a:lnTo>
                  <a:lnTo>
                    <a:pt x="11"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5" name="Freeform 1564">
              <a:extLst>
                <a:ext uri="{FF2B5EF4-FFF2-40B4-BE49-F238E27FC236}">
                  <a16:creationId xmlns="" xmlns:a16="http://schemas.microsoft.com/office/drawing/2014/main" id="{F88F0BD6-7B0D-CA96-5B7D-1668D520ACE2}"/>
                </a:ext>
              </a:extLst>
            </p:cNvPr>
            <p:cNvSpPr>
              <a:spLocks noChangeArrowheads="1"/>
            </p:cNvSpPr>
            <p:nvPr/>
          </p:nvSpPr>
          <p:spPr bwMode="auto">
            <a:xfrm>
              <a:off x="4885715" y="7869115"/>
              <a:ext cx="5493" cy="5493"/>
            </a:xfrm>
            <a:custGeom>
              <a:avLst/>
              <a:gdLst>
                <a:gd name="T0" fmla="*/ 3 w 4"/>
                <a:gd name="T1" fmla="*/ 4 h 5"/>
                <a:gd name="T2" fmla="*/ 2 w 4"/>
                <a:gd name="T3" fmla="*/ 4 h 5"/>
                <a:gd name="T4" fmla="*/ 1 w 4"/>
                <a:gd name="T5" fmla="*/ 2 h 5"/>
                <a:gd name="T6" fmla="*/ 0 w 4"/>
                <a:gd name="T7" fmla="*/ 1 h 5"/>
                <a:gd name="T8" fmla="*/ 1 w 4"/>
                <a:gd name="T9" fmla="*/ 0 h 5"/>
                <a:gd name="T10" fmla="*/ 1 w 4"/>
                <a:gd name="T11" fmla="*/ 0 h 5"/>
                <a:gd name="T12" fmla="*/ 2 w 4"/>
                <a:gd name="T13" fmla="*/ 1 h 5"/>
                <a:gd name="T14" fmla="*/ 3 w 4"/>
                <a:gd name="T15" fmla="*/ 2 h 5"/>
                <a:gd name="T16" fmla="*/ 3 w 4"/>
                <a:gd name="T17" fmla="*/ 3 h 5"/>
                <a:gd name="T18" fmla="*/ 3 w 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lnTo>
                    <a:pt x="2" y="4"/>
                  </a:lnTo>
                  <a:lnTo>
                    <a:pt x="1" y="2"/>
                  </a:lnTo>
                  <a:lnTo>
                    <a:pt x="0" y="1"/>
                  </a:lnTo>
                  <a:lnTo>
                    <a:pt x="1" y="0"/>
                  </a:lnTo>
                  <a:lnTo>
                    <a:pt x="1" y="0"/>
                  </a:lnTo>
                  <a:lnTo>
                    <a:pt x="2" y="1"/>
                  </a:lnTo>
                  <a:lnTo>
                    <a:pt x="3" y="2"/>
                  </a:lnTo>
                  <a:lnTo>
                    <a:pt x="3" y="3"/>
                  </a:lnTo>
                  <a:lnTo>
                    <a:pt x="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6" name="Freeform 1565">
              <a:extLst>
                <a:ext uri="{FF2B5EF4-FFF2-40B4-BE49-F238E27FC236}">
                  <a16:creationId xmlns="" xmlns:a16="http://schemas.microsoft.com/office/drawing/2014/main" id="{D77E518F-B9EC-1725-D6FF-BD94331EDB86}"/>
                </a:ext>
              </a:extLst>
            </p:cNvPr>
            <p:cNvSpPr>
              <a:spLocks noChangeArrowheads="1"/>
            </p:cNvSpPr>
            <p:nvPr/>
          </p:nvSpPr>
          <p:spPr bwMode="auto">
            <a:xfrm>
              <a:off x="4880218" y="7858125"/>
              <a:ext cx="5497" cy="10990"/>
            </a:xfrm>
            <a:custGeom>
              <a:avLst/>
              <a:gdLst>
                <a:gd name="T0" fmla="*/ 5 w 6"/>
                <a:gd name="T1" fmla="*/ 8 h 11"/>
                <a:gd name="T2" fmla="*/ 5 w 6"/>
                <a:gd name="T3" fmla="*/ 10 h 11"/>
                <a:gd name="T4" fmla="*/ 3 w 6"/>
                <a:gd name="T5" fmla="*/ 9 h 11"/>
                <a:gd name="T6" fmla="*/ 3 w 6"/>
                <a:gd name="T7" fmla="*/ 8 h 11"/>
                <a:gd name="T8" fmla="*/ 2 w 6"/>
                <a:gd name="T9" fmla="*/ 7 h 11"/>
                <a:gd name="T10" fmla="*/ 1 w 6"/>
                <a:gd name="T11" fmla="*/ 5 h 11"/>
                <a:gd name="T12" fmla="*/ 0 w 6"/>
                <a:gd name="T13" fmla="*/ 2 h 11"/>
                <a:gd name="T14" fmla="*/ 2 w 6"/>
                <a:gd name="T15" fmla="*/ 0 h 11"/>
                <a:gd name="T16" fmla="*/ 3 w 6"/>
                <a:gd name="T17" fmla="*/ 0 h 11"/>
                <a:gd name="T18" fmla="*/ 4 w 6"/>
                <a:gd name="T19" fmla="*/ 0 h 11"/>
                <a:gd name="T20" fmla="*/ 4 w 6"/>
                <a:gd name="T21" fmla="*/ 1 h 11"/>
                <a:gd name="T22" fmla="*/ 3 w 6"/>
                <a:gd name="T23" fmla="*/ 4 h 11"/>
                <a:gd name="T24" fmla="*/ 3 w 6"/>
                <a:gd name="T25" fmla="*/ 6 h 11"/>
                <a:gd name="T26" fmla="*/ 5 w 6"/>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5" y="8"/>
                  </a:moveTo>
                  <a:lnTo>
                    <a:pt x="5" y="10"/>
                  </a:lnTo>
                  <a:lnTo>
                    <a:pt x="3" y="9"/>
                  </a:lnTo>
                  <a:lnTo>
                    <a:pt x="3" y="8"/>
                  </a:lnTo>
                  <a:lnTo>
                    <a:pt x="2" y="7"/>
                  </a:lnTo>
                  <a:lnTo>
                    <a:pt x="1" y="5"/>
                  </a:lnTo>
                  <a:lnTo>
                    <a:pt x="0" y="2"/>
                  </a:lnTo>
                  <a:lnTo>
                    <a:pt x="2" y="0"/>
                  </a:lnTo>
                  <a:lnTo>
                    <a:pt x="3" y="0"/>
                  </a:lnTo>
                  <a:lnTo>
                    <a:pt x="4" y="0"/>
                  </a:lnTo>
                  <a:lnTo>
                    <a:pt x="4" y="1"/>
                  </a:lnTo>
                  <a:lnTo>
                    <a:pt x="3" y="4"/>
                  </a:lnTo>
                  <a:lnTo>
                    <a:pt x="3" y="6"/>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7" name="Freeform 1566">
              <a:extLst>
                <a:ext uri="{FF2B5EF4-FFF2-40B4-BE49-F238E27FC236}">
                  <a16:creationId xmlns="" xmlns:a16="http://schemas.microsoft.com/office/drawing/2014/main" id="{322E1E63-F20A-31F5-4D1F-31678842E681}"/>
                </a:ext>
              </a:extLst>
            </p:cNvPr>
            <p:cNvSpPr>
              <a:spLocks noChangeArrowheads="1"/>
            </p:cNvSpPr>
            <p:nvPr/>
          </p:nvSpPr>
          <p:spPr bwMode="auto">
            <a:xfrm>
              <a:off x="4621945" y="7836144"/>
              <a:ext cx="10990" cy="5493"/>
            </a:xfrm>
            <a:custGeom>
              <a:avLst/>
              <a:gdLst>
                <a:gd name="T0" fmla="*/ 3 w 8"/>
                <a:gd name="T1" fmla="*/ 5 h 6"/>
                <a:gd name="T2" fmla="*/ 1 w 8"/>
                <a:gd name="T3" fmla="*/ 5 h 6"/>
                <a:gd name="T4" fmla="*/ 0 w 8"/>
                <a:gd name="T5" fmla="*/ 5 h 6"/>
                <a:gd name="T6" fmla="*/ 1 w 8"/>
                <a:gd name="T7" fmla="*/ 4 h 6"/>
                <a:gd name="T8" fmla="*/ 1 w 8"/>
                <a:gd name="T9" fmla="*/ 4 h 6"/>
                <a:gd name="T10" fmla="*/ 6 w 8"/>
                <a:gd name="T11" fmla="*/ 0 h 6"/>
                <a:gd name="T12" fmla="*/ 7 w 8"/>
                <a:gd name="T13" fmla="*/ 1 h 6"/>
                <a:gd name="T14" fmla="*/ 7 w 8"/>
                <a:gd name="T15" fmla="*/ 2 h 6"/>
                <a:gd name="T16" fmla="*/ 5 w 8"/>
                <a:gd name="T17" fmla="*/ 3 h 6"/>
                <a:gd name="T18" fmla="*/ 4 w 8"/>
                <a:gd name="T19" fmla="*/ 4 h 6"/>
                <a:gd name="T20" fmla="*/ 4 w 8"/>
                <a:gd name="T21" fmla="*/ 4 h 6"/>
                <a:gd name="T22" fmla="*/ 3 w 8"/>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5"/>
                  </a:moveTo>
                  <a:lnTo>
                    <a:pt x="1" y="5"/>
                  </a:lnTo>
                  <a:lnTo>
                    <a:pt x="0" y="5"/>
                  </a:lnTo>
                  <a:lnTo>
                    <a:pt x="1" y="4"/>
                  </a:lnTo>
                  <a:lnTo>
                    <a:pt x="1" y="4"/>
                  </a:lnTo>
                  <a:lnTo>
                    <a:pt x="6" y="0"/>
                  </a:lnTo>
                  <a:lnTo>
                    <a:pt x="7" y="1"/>
                  </a:lnTo>
                  <a:lnTo>
                    <a:pt x="7" y="2"/>
                  </a:lnTo>
                  <a:lnTo>
                    <a:pt x="5" y="3"/>
                  </a:lnTo>
                  <a:lnTo>
                    <a:pt x="4" y="4"/>
                  </a:lnTo>
                  <a:lnTo>
                    <a:pt x="4" y="4"/>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8" name="Freeform 1567">
              <a:extLst>
                <a:ext uri="{FF2B5EF4-FFF2-40B4-BE49-F238E27FC236}">
                  <a16:creationId xmlns="" xmlns:a16="http://schemas.microsoft.com/office/drawing/2014/main" id="{AFD7FA59-FA24-204E-8ADF-74E1EBE10292}"/>
                </a:ext>
              </a:extLst>
            </p:cNvPr>
            <p:cNvSpPr>
              <a:spLocks noChangeArrowheads="1"/>
            </p:cNvSpPr>
            <p:nvPr/>
          </p:nvSpPr>
          <p:spPr bwMode="auto">
            <a:xfrm>
              <a:off x="4627439" y="7830647"/>
              <a:ext cx="5497" cy="5497"/>
            </a:xfrm>
            <a:custGeom>
              <a:avLst/>
              <a:gdLst>
                <a:gd name="T0" fmla="*/ 3 w 5"/>
                <a:gd name="T1" fmla="*/ 3 h 4"/>
                <a:gd name="T2" fmla="*/ 2 w 5"/>
                <a:gd name="T3" fmla="*/ 3 h 4"/>
                <a:gd name="T4" fmla="*/ 0 w 5"/>
                <a:gd name="T5" fmla="*/ 2 h 4"/>
                <a:gd name="T6" fmla="*/ 0 w 5"/>
                <a:gd name="T7" fmla="*/ 2 h 4"/>
                <a:gd name="T8" fmla="*/ 2 w 5"/>
                <a:gd name="T9" fmla="*/ 1 h 4"/>
                <a:gd name="T10" fmla="*/ 3 w 5"/>
                <a:gd name="T11" fmla="*/ 0 h 4"/>
                <a:gd name="T12" fmla="*/ 4 w 5"/>
                <a:gd name="T13" fmla="*/ 1 h 4"/>
                <a:gd name="T14" fmla="*/ 3 w 5"/>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3"/>
                  </a:moveTo>
                  <a:lnTo>
                    <a:pt x="2" y="3"/>
                  </a:lnTo>
                  <a:lnTo>
                    <a:pt x="0" y="2"/>
                  </a:lnTo>
                  <a:lnTo>
                    <a:pt x="0" y="2"/>
                  </a:lnTo>
                  <a:lnTo>
                    <a:pt x="2" y="1"/>
                  </a:lnTo>
                  <a:lnTo>
                    <a:pt x="3" y="0"/>
                  </a:lnTo>
                  <a:lnTo>
                    <a:pt x="4" y="1"/>
                  </a:lnTo>
                  <a:lnTo>
                    <a:pt x="3"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09" name="Freeform 1568">
              <a:extLst>
                <a:ext uri="{FF2B5EF4-FFF2-40B4-BE49-F238E27FC236}">
                  <a16:creationId xmlns="" xmlns:a16="http://schemas.microsoft.com/office/drawing/2014/main" id="{7D1B188B-20B1-88B3-53F4-332147E19E2D}"/>
                </a:ext>
              </a:extLst>
            </p:cNvPr>
            <p:cNvSpPr>
              <a:spLocks noChangeArrowheads="1"/>
            </p:cNvSpPr>
            <p:nvPr/>
          </p:nvSpPr>
          <p:spPr bwMode="auto">
            <a:xfrm>
              <a:off x="4621945" y="7830647"/>
              <a:ext cx="5493" cy="5497"/>
            </a:xfrm>
            <a:custGeom>
              <a:avLst/>
              <a:gdLst>
                <a:gd name="T0" fmla="*/ 2 w 3"/>
                <a:gd name="T1" fmla="*/ 2 h 4"/>
                <a:gd name="T2" fmla="*/ 2 w 3"/>
                <a:gd name="T3" fmla="*/ 3 h 4"/>
                <a:gd name="T4" fmla="*/ 0 w 3"/>
                <a:gd name="T5" fmla="*/ 2 h 4"/>
                <a:gd name="T6" fmla="*/ 0 w 3"/>
                <a:gd name="T7" fmla="*/ 1 h 4"/>
                <a:gd name="T8" fmla="*/ 0 w 3"/>
                <a:gd name="T9" fmla="*/ 0 h 4"/>
                <a:gd name="T10" fmla="*/ 1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2" y="3"/>
                  </a:lnTo>
                  <a:lnTo>
                    <a:pt x="0" y="2"/>
                  </a:lnTo>
                  <a:lnTo>
                    <a:pt x="0" y="1"/>
                  </a:lnTo>
                  <a:lnTo>
                    <a:pt x="0" y="0"/>
                  </a:lnTo>
                  <a:lnTo>
                    <a:pt x="1" y="0"/>
                  </a:lnTo>
                  <a:lnTo>
                    <a:pt x="2"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0" name="Freeform 1569">
              <a:extLst>
                <a:ext uri="{FF2B5EF4-FFF2-40B4-BE49-F238E27FC236}">
                  <a16:creationId xmlns="" xmlns:a16="http://schemas.microsoft.com/office/drawing/2014/main" id="{C792E0D8-562B-8C45-C728-B02B8241548D}"/>
                </a:ext>
              </a:extLst>
            </p:cNvPr>
            <p:cNvSpPr>
              <a:spLocks noChangeArrowheads="1"/>
            </p:cNvSpPr>
            <p:nvPr/>
          </p:nvSpPr>
          <p:spPr bwMode="auto">
            <a:xfrm>
              <a:off x="4632936" y="7825154"/>
              <a:ext cx="5493" cy="5493"/>
            </a:xfrm>
            <a:custGeom>
              <a:avLst/>
              <a:gdLst>
                <a:gd name="T0" fmla="*/ 1 w 2"/>
                <a:gd name="T1" fmla="*/ 3 h 4"/>
                <a:gd name="T2" fmla="*/ 0 w 2"/>
                <a:gd name="T3" fmla="*/ 3 h 4"/>
                <a:gd name="T4" fmla="*/ 0 w 2"/>
                <a:gd name="T5" fmla="*/ 3 h 4"/>
                <a:gd name="T6" fmla="*/ 0 w 2"/>
                <a:gd name="T7" fmla="*/ 2 h 4"/>
                <a:gd name="T8" fmla="*/ 0 w 2"/>
                <a:gd name="T9" fmla="*/ 0 h 4"/>
                <a:gd name="T10" fmla="*/ 1 w 2"/>
                <a:gd name="T11" fmla="*/ 0 h 4"/>
                <a:gd name="T12" fmla="*/ 1 w 2"/>
                <a:gd name="T13" fmla="*/ 1 h 4"/>
                <a:gd name="T14" fmla="*/ 1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0" y="3"/>
                  </a:lnTo>
                  <a:lnTo>
                    <a:pt x="0" y="3"/>
                  </a:lnTo>
                  <a:lnTo>
                    <a:pt x="0" y="2"/>
                  </a:lnTo>
                  <a:lnTo>
                    <a:pt x="0" y="0"/>
                  </a:lnTo>
                  <a:lnTo>
                    <a:pt x="1" y="0"/>
                  </a:lnTo>
                  <a:lnTo>
                    <a:pt x="1" y="1"/>
                  </a:lnTo>
                  <a:lnTo>
                    <a:pt x="1" y="2"/>
                  </a:lnTo>
                  <a:lnTo>
                    <a:pt x="1"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1" name="Freeform 1570">
              <a:extLst>
                <a:ext uri="{FF2B5EF4-FFF2-40B4-BE49-F238E27FC236}">
                  <a16:creationId xmlns="" xmlns:a16="http://schemas.microsoft.com/office/drawing/2014/main" id="{5C0452A9-F075-08E0-3D8F-7C6493AE7221}"/>
                </a:ext>
              </a:extLst>
            </p:cNvPr>
            <p:cNvSpPr>
              <a:spLocks noChangeArrowheads="1"/>
            </p:cNvSpPr>
            <p:nvPr/>
          </p:nvSpPr>
          <p:spPr bwMode="auto">
            <a:xfrm>
              <a:off x="3341564" y="7814163"/>
              <a:ext cx="5497" cy="5493"/>
            </a:xfrm>
            <a:custGeom>
              <a:avLst/>
              <a:gdLst>
                <a:gd name="T0" fmla="*/ 2 w 3"/>
                <a:gd name="T1" fmla="*/ 3 h 5"/>
                <a:gd name="T2" fmla="*/ 2 w 3"/>
                <a:gd name="T3" fmla="*/ 4 h 5"/>
                <a:gd name="T4" fmla="*/ 2 w 3"/>
                <a:gd name="T5" fmla="*/ 4 h 5"/>
                <a:gd name="T6" fmla="*/ 0 w 3"/>
                <a:gd name="T7" fmla="*/ 2 h 5"/>
                <a:gd name="T8" fmla="*/ 0 w 3"/>
                <a:gd name="T9" fmla="*/ 1 h 5"/>
                <a:gd name="T10" fmla="*/ 1 w 3"/>
                <a:gd name="T11" fmla="*/ 0 h 5"/>
                <a:gd name="T12" fmla="*/ 2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3"/>
                  </a:moveTo>
                  <a:lnTo>
                    <a:pt x="2" y="4"/>
                  </a:lnTo>
                  <a:lnTo>
                    <a:pt x="2" y="4"/>
                  </a:lnTo>
                  <a:lnTo>
                    <a:pt x="0" y="2"/>
                  </a:lnTo>
                  <a:lnTo>
                    <a:pt x="0" y="1"/>
                  </a:lnTo>
                  <a:lnTo>
                    <a:pt x="1" y="0"/>
                  </a:lnTo>
                  <a:lnTo>
                    <a:pt x="2"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2" name="Freeform 1571">
              <a:extLst>
                <a:ext uri="{FF2B5EF4-FFF2-40B4-BE49-F238E27FC236}">
                  <a16:creationId xmlns="" xmlns:a16="http://schemas.microsoft.com/office/drawing/2014/main" id="{182C339F-E650-0EA8-8C61-292405D1A3EA}"/>
                </a:ext>
              </a:extLst>
            </p:cNvPr>
            <p:cNvSpPr>
              <a:spLocks noChangeArrowheads="1"/>
            </p:cNvSpPr>
            <p:nvPr/>
          </p:nvSpPr>
          <p:spPr bwMode="auto">
            <a:xfrm>
              <a:off x="4709868" y="7803173"/>
              <a:ext cx="38465" cy="27474"/>
            </a:xfrm>
            <a:custGeom>
              <a:avLst/>
              <a:gdLst>
                <a:gd name="T0" fmla="*/ 13 w 29"/>
                <a:gd name="T1" fmla="*/ 13 h 23"/>
                <a:gd name="T2" fmla="*/ 12 w 29"/>
                <a:gd name="T3" fmla="*/ 15 h 23"/>
                <a:gd name="T4" fmla="*/ 12 w 29"/>
                <a:gd name="T5" fmla="*/ 15 h 23"/>
                <a:gd name="T6" fmla="*/ 9 w 29"/>
                <a:gd name="T7" fmla="*/ 19 h 23"/>
                <a:gd name="T8" fmla="*/ 7 w 29"/>
                <a:gd name="T9" fmla="*/ 22 h 23"/>
                <a:gd name="T10" fmla="*/ 5 w 29"/>
                <a:gd name="T11" fmla="*/ 22 h 23"/>
                <a:gd name="T12" fmla="*/ 5 w 29"/>
                <a:gd name="T13" fmla="*/ 21 h 23"/>
                <a:gd name="T14" fmla="*/ 5 w 29"/>
                <a:gd name="T15" fmla="*/ 19 h 23"/>
                <a:gd name="T16" fmla="*/ 5 w 29"/>
                <a:gd name="T17" fmla="*/ 18 h 23"/>
                <a:gd name="T18" fmla="*/ 7 w 29"/>
                <a:gd name="T19" fmla="*/ 16 h 23"/>
                <a:gd name="T20" fmla="*/ 7 w 29"/>
                <a:gd name="T21" fmla="*/ 15 h 23"/>
                <a:gd name="T22" fmla="*/ 7 w 29"/>
                <a:gd name="T23" fmla="*/ 14 h 23"/>
                <a:gd name="T24" fmla="*/ 5 w 29"/>
                <a:gd name="T25" fmla="*/ 16 h 23"/>
                <a:gd name="T26" fmla="*/ 6 w 29"/>
                <a:gd name="T27" fmla="*/ 16 h 23"/>
                <a:gd name="T28" fmla="*/ 6 w 29"/>
                <a:gd name="T29" fmla="*/ 16 h 23"/>
                <a:gd name="T30" fmla="*/ 6 w 29"/>
                <a:gd name="T31" fmla="*/ 17 h 23"/>
                <a:gd name="T32" fmla="*/ 1 w 29"/>
                <a:gd name="T33" fmla="*/ 16 h 23"/>
                <a:gd name="T34" fmla="*/ 0 w 29"/>
                <a:gd name="T35" fmla="*/ 15 h 23"/>
                <a:gd name="T36" fmla="*/ 0 w 29"/>
                <a:gd name="T37" fmla="*/ 13 h 23"/>
                <a:gd name="T38" fmla="*/ 2 w 29"/>
                <a:gd name="T39" fmla="*/ 10 h 23"/>
                <a:gd name="T40" fmla="*/ 7 w 29"/>
                <a:gd name="T41" fmla="*/ 5 h 23"/>
                <a:gd name="T42" fmla="*/ 10 w 29"/>
                <a:gd name="T43" fmla="*/ 3 h 23"/>
                <a:gd name="T44" fmla="*/ 16 w 29"/>
                <a:gd name="T45" fmla="*/ 0 h 23"/>
                <a:gd name="T46" fmla="*/ 20 w 29"/>
                <a:gd name="T47" fmla="*/ 0 h 23"/>
                <a:gd name="T48" fmla="*/ 24 w 29"/>
                <a:gd name="T49" fmla="*/ 0 h 23"/>
                <a:gd name="T50" fmla="*/ 26 w 29"/>
                <a:gd name="T51" fmla="*/ 1 h 23"/>
                <a:gd name="T52" fmla="*/ 28 w 29"/>
                <a:gd name="T53" fmla="*/ 2 h 23"/>
                <a:gd name="T54" fmla="*/ 26 w 29"/>
                <a:gd name="T55" fmla="*/ 3 h 23"/>
                <a:gd name="T56" fmla="*/ 19 w 29"/>
                <a:gd name="T57" fmla="*/ 4 h 23"/>
                <a:gd name="T58" fmla="*/ 19 w 29"/>
                <a:gd name="T59" fmla="*/ 5 h 23"/>
                <a:gd name="T60" fmla="*/ 20 w 29"/>
                <a:gd name="T61" fmla="*/ 5 h 23"/>
                <a:gd name="T62" fmla="*/ 21 w 29"/>
                <a:gd name="T63" fmla="*/ 6 h 23"/>
                <a:gd name="T64" fmla="*/ 20 w 29"/>
                <a:gd name="T65" fmla="*/ 8 h 23"/>
                <a:gd name="T66" fmla="*/ 13 w 29"/>
                <a:gd name="T6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3">
                  <a:moveTo>
                    <a:pt x="13" y="13"/>
                  </a:moveTo>
                  <a:lnTo>
                    <a:pt x="12" y="15"/>
                  </a:lnTo>
                  <a:lnTo>
                    <a:pt x="12" y="15"/>
                  </a:lnTo>
                  <a:lnTo>
                    <a:pt x="9" y="19"/>
                  </a:lnTo>
                  <a:lnTo>
                    <a:pt x="7" y="22"/>
                  </a:lnTo>
                  <a:lnTo>
                    <a:pt x="5" y="22"/>
                  </a:lnTo>
                  <a:lnTo>
                    <a:pt x="5" y="21"/>
                  </a:lnTo>
                  <a:lnTo>
                    <a:pt x="5" y="19"/>
                  </a:lnTo>
                  <a:lnTo>
                    <a:pt x="5" y="18"/>
                  </a:lnTo>
                  <a:lnTo>
                    <a:pt x="7" y="16"/>
                  </a:lnTo>
                  <a:lnTo>
                    <a:pt x="7" y="15"/>
                  </a:lnTo>
                  <a:lnTo>
                    <a:pt x="7" y="14"/>
                  </a:lnTo>
                  <a:lnTo>
                    <a:pt x="5" y="16"/>
                  </a:lnTo>
                  <a:lnTo>
                    <a:pt x="6" y="16"/>
                  </a:lnTo>
                  <a:lnTo>
                    <a:pt x="6" y="16"/>
                  </a:lnTo>
                  <a:lnTo>
                    <a:pt x="6" y="17"/>
                  </a:lnTo>
                  <a:lnTo>
                    <a:pt x="1" y="16"/>
                  </a:lnTo>
                  <a:lnTo>
                    <a:pt x="0" y="15"/>
                  </a:lnTo>
                  <a:lnTo>
                    <a:pt x="0" y="13"/>
                  </a:lnTo>
                  <a:lnTo>
                    <a:pt x="2" y="10"/>
                  </a:lnTo>
                  <a:lnTo>
                    <a:pt x="7" y="5"/>
                  </a:lnTo>
                  <a:lnTo>
                    <a:pt x="10" y="3"/>
                  </a:lnTo>
                  <a:lnTo>
                    <a:pt x="16" y="0"/>
                  </a:lnTo>
                  <a:lnTo>
                    <a:pt x="20" y="0"/>
                  </a:lnTo>
                  <a:lnTo>
                    <a:pt x="24" y="0"/>
                  </a:lnTo>
                  <a:lnTo>
                    <a:pt x="26" y="1"/>
                  </a:lnTo>
                  <a:lnTo>
                    <a:pt x="28" y="2"/>
                  </a:lnTo>
                  <a:lnTo>
                    <a:pt x="26" y="3"/>
                  </a:lnTo>
                  <a:lnTo>
                    <a:pt x="19" y="4"/>
                  </a:lnTo>
                  <a:lnTo>
                    <a:pt x="19" y="5"/>
                  </a:lnTo>
                  <a:lnTo>
                    <a:pt x="20" y="5"/>
                  </a:lnTo>
                  <a:lnTo>
                    <a:pt x="21" y="6"/>
                  </a:lnTo>
                  <a:lnTo>
                    <a:pt x="20" y="8"/>
                  </a:lnTo>
                  <a:lnTo>
                    <a:pt x="13"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3" name="Freeform 1572">
              <a:extLst>
                <a:ext uri="{FF2B5EF4-FFF2-40B4-BE49-F238E27FC236}">
                  <a16:creationId xmlns="" xmlns:a16="http://schemas.microsoft.com/office/drawing/2014/main" id="{F0740CFA-16EA-39E0-6F8B-75E86C73CE23}"/>
                </a:ext>
              </a:extLst>
            </p:cNvPr>
            <p:cNvSpPr>
              <a:spLocks noChangeArrowheads="1"/>
            </p:cNvSpPr>
            <p:nvPr/>
          </p:nvSpPr>
          <p:spPr bwMode="auto">
            <a:xfrm>
              <a:off x="3358051" y="7803173"/>
              <a:ext cx="5493" cy="10990"/>
            </a:xfrm>
            <a:custGeom>
              <a:avLst/>
              <a:gdLst>
                <a:gd name="T0" fmla="*/ 4 w 5"/>
                <a:gd name="T1" fmla="*/ 4 h 7"/>
                <a:gd name="T2" fmla="*/ 4 w 5"/>
                <a:gd name="T3" fmla="*/ 5 h 7"/>
                <a:gd name="T4" fmla="*/ 3 w 5"/>
                <a:gd name="T5" fmla="*/ 6 h 7"/>
                <a:gd name="T6" fmla="*/ 2 w 5"/>
                <a:gd name="T7" fmla="*/ 6 h 7"/>
                <a:gd name="T8" fmla="*/ 2 w 5"/>
                <a:gd name="T9" fmla="*/ 5 h 7"/>
                <a:gd name="T10" fmla="*/ 2 w 5"/>
                <a:gd name="T11" fmla="*/ 5 h 7"/>
                <a:gd name="T12" fmla="*/ 0 w 5"/>
                <a:gd name="T13" fmla="*/ 6 h 7"/>
                <a:gd name="T14" fmla="*/ 0 w 5"/>
                <a:gd name="T15" fmla="*/ 3 h 7"/>
                <a:gd name="T16" fmla="*/ 1 w 5"/>
                <a:gd name="T17" fmla="*/ 0 h 7"/>
                <a:gd name="T18" fmla="*/ 2 w 5"/>
                <a:gd name="T19" fmla="*/ 0 h 7"/>
                <a:gd name="T20" fmla="*/ 3 w 5"/>
                <a:gd name="T21" fmla="*/ 2 h 7"/>
                <a:gd name="T22" fmla="*/ 4 w 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7">
                  <a:moveTo>
                    <a:pt x="4" y="4"/>
                  </a:moveTo>
                  <a:lnTo>
                    <a:pt x="4" y="5"/>
                  </a:lnTo>
                  <a:lnTo>
                    <a:pt x="3" y="6"/>
                  </a:lnTo>
                  <a:lnTo>
                    <a:pt x="2" y="6"/>
                  </a:lnTo>
                  <a:lnTo>
                    <a:pt x="2" y="5"/>
                  </a:lnTo>
                  <a:lnTo>
                    <a:pt x="2" y="5"/>
                  </a:lnTo>
                  <a:lnTo>
                    <a:pt x="0" y="6"/>
                  </a:lnTo>
                  <a:lnTo>
                    <a:pt x="0" y="3"/>
                  </a:lnTo>
                  <a:lnTo>
                    <a:pt x="1" y="0"/>
                  </a:lnTo>
                  <a:lnTo>
                    <a:pt x="2" y="0"/>
                  </a:lnTo>
                  <a:lnTo>
                    <a:pt x="3" y="2"/>
                  </a:lnTo>
                  <a:lnTo>
                    <a:pt x="4"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4" name="Freeform 1573">
              <a:extLst>
                <a:ext uri="{FF2B5EF4-FFF2-40B4-BE49-F238E27FC236}">
                  <a16:creationId xmlns="" xmlns:a16="http://schemas.microsoft.com/office/drawing/2014/main" id="{E8BEAB88-D198-4990-6BCC-A36ABADB0F3D}"/>
                </a:ext>
              </a:extLst>
            </p:cNvPr>
            <p:cNvSpPr>
              <a:spLocks noChangeArrowheads="1"/>
            </p:cNvSpPr>
            <p:nvPr/>
          </p:nvSpPr>
          <p:spPr bwMode="auto">
            <a:xfrm>
              <a:off x="3352554" y="7786686"/>
              <a:ext cx="5497" cy="10990"/>
            </a:xfrm>
            <a:custGeom>
              <a:avLst/>
              <a:gdLst>
                <a:gd name="T0" fmla="*/ 3 w 4"/>
                <a:gd name="T1" fmla="*/ 6 h 8"/>
                <a:gd name="T2" fmla="*/ 2 w 4"/>
                <a:gd name="T3" fmla="*/ 7 h 8"/>
                <a:gd name="T4" fmla="*/ 1 w 4"/>
                <a:gd name="T5" fmla="*/ 6 h 8"/>
                <a:gd name="T6" fmla="*/ 0 w 4"/>
                <a:gd name="T7" fmla="*/ 5 h 8"/>
                <a:gd name="T8" fmla="*/ 0 w 4"/>
                <a:gd name="T9" fmla="*/ 2 h 8"/>
                <a:gd name="T10" fmla="*/ 0 w 4"/>
                <a:gd name="T11" fmla="*/ 1 h 8"/>
                <a:gd name="T12" fmla="*/ 1 w 4"/>
                <a:gd name="T13" fmla="*/ 0 h 8"/>
                <a:gd name="T14" fmla="*/ 2 w 4"/>
                <a:gd name="T15" fmla="*/ 1 h 8"/>
                <a:gd name="T16" fmla="*/ 2 w 4"/>
                <a:gd name="T17" fmla="*/ 2 h 8"/>
                <a:gd name="T18" fmla="*/ 3 w 4"/>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3" y="6"/>
                  </a:moveTo>
                  <a:lnTo>
                    <a:pt x="2" y="7"/>
                  </a:lnTo>
                  <a:lnTo>
                    <a:pt x="1" y="6"/>
                  </a:lnTo>
                  <a:lnTo>
                    <a:pt x="0" y="5"/>
                  </a:lnTo>
                  <a:lnTo>
                    <a:pt x="0" y="2"/>
                  </a:lnTo>
                  <a:lnTo>
                    <a:pt x="0" y="1"/>
                  </a:lnTo>
                  <a:lnTo>
                    <a:pt x="1" y="0"/>
                  </a:lnTo>
                  <a:lnTo>
                    <a:pt x="2" y="1"/>
                  </a:lnTo>
                  <a:lnTo>
                    <a:pt x="2" y="2"/>
                  </a:lnTo>
                  <a:lnTo>
                    <a:pt x="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5" name="Freeform 1574">
              <a:extLst>
                <a:ext uri="{FF2B5EF4-FFF2-40B4-BE49-F238E27FC236}">
                  <a16:creationId xmlns="" xmlns:a16="http://schemas.microsoft.com/office/drawing/2014/main" id="{3DD7847B-2462-B2F3-6A85-0D1C10FA6941}"/>
                </a:ext>
              </a:extLst>
            </p:cNvPr>
            <p:cNvSpPr>
              <a:spLocks noChangeArrowheads="1"/>
            </p:cNvSpPr>
            <p:nvPr/>
          </p:nvSpPr>
          <p:spPr bwMode="auto">
            <a:xfrm>
              <a:off x="4687888" y="7759212"/>
              <a:ext cx="27474" cy="21981"/>
            </a:xfrm>
            <a:custGeom>
              <a:avLst/>
              <a:gdLst>
                <a:gd name="T0" fmla="*/ 7 w 23"/>
                <a:gd name="T1" fmla="*/ 12 h 17"/>
                <a:gd name="T2" fmla="*/ 7 w 23"/>
                <a:gd name="T3" fmla="*/ 13 h 17"/>
                <a:gd name="T4" fmla="*/ 8 w 23"/>
                <a:gd name="T5" fmla="*/ 13 h 17"/>
                <a:gd name="T6" fmla="*/ 8 w 23"/>
                <a:gd name="T7" fmla="*/ 13 h 17"/>
                <a:gd name="T8" fmla="*/ 7 w 23"/>
                <a:gd name="T9" fmla="*/ 14 h 17"/>
                <a:gd name="T10" fmla="*/ 3 w 23"/>
                <a:gd name="T11" fmla="*/ 16 h 17"/>
                <a:gd name="T12" fmla="*/ 1 w 23"/>
                <a:gd name="T13" fmla="*/ 16 h 17"/>
                <a:gd name="T14" fmla="*/ 0 w 23"/>
                <a:gd name="T15" fmla="*/ 16 h 17"/>
                <a:gd name="T16" fmla="*/ 0 w 23"/>
                <a:gd name="T17" fmla="*/ 14 h 17"/>
                <a:gd name="T18" fmla="*/ 0 w 23"/>
                <a:gd name="T19" fmla="*/ 13 h 17"/>
                <a:gd name="T20" fmla="*/ 0 w 23"/>
                <a:gd name="T21" fmla="*/ 13 h 17"/>
                <a:gd name="T22" fmla="*/ 0 w 23"/>
                <a:gd name="T23" fmla="*/ 13 h 17"/>
                <a:gd name="T24" fmla="*/ 0 w 23"/>
                <a:gd name="T25" fmla="*/ 12 h 17"/>
                <a:gd name="T26" fmla="*/ 1 w 23"/>
                <a:gd name="T27" fmla="*/ 11 h 17"/>
                <a:gd name="T28" fmla="*/ 14 w 23"/>
                <a:gd name="T29" fmla="*/ 3 h 17"/>
                <a:gd name="T30" fmla="*/ 19 w 23"/>
                <a:gd name="T31" fmla="*/ 1 h 17"/>
                <a:gd name="T32" fmla="*/ 22 w 23"/>
                <a:gd name="T33" fmla="*/ 0 h 17"/>
                <a:gd name="T34" fmla="*/ 22 w 23"/>
                <a:gd name="T35" fmla="*/ 0 h 17"/>
                <a:gd name="T36" fmla="*/ 19 w 23"/>
                <a:gd name="T37" fmla="*/ 3 h 17"/>
                <a:gd name="T38" fmla="*/ 18 w 23"/>
                <a:gd name="T39" fmla="*/ 5 h 17"/>
                <a:gd name="T40" fmla="*/ 18 w 23"/>
                <a:gd name="T41" fmla="*/ 5 h 17"/>
                <a:gd name="T42" fmla="*/ 18 w 23"/>
                <a:gd name="T43" fmla="*/ 7 h 17"/>
                <a:gd name="T44" fmla="*/ 9 w 23"/>
                <a:gd name="T45" fmla="*/ 11 h 17"/>
                <a:gd name="T46" fmla="*/ 7 w 23"/>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7" y="12"/>
                  </a:moveTo>
                  <a:lnTo>
                    <a:pt x="7" y="13"/>
                  </a:lnTo>
                  <a:lnTo>
                    <a:pt x="8" y="13"/>
                  </a:lnTo>
                  <a:lnTo>
                    <a:pt x="8" y="13"/>
                  </a:lnTo>
                  <a:lnTo>
                    <a:pt x="7" y="14"/>
                  </a:lnTo>
                  <a:lnTo>
                    <a:pt x="3" y="16"/>
                  </a:lnTo>
                  <a:lnTo>
                    <a:pt x="1" y="16"/>
                  </a:lnTo>
                  <a:lnTo>
                    <a:pt x="0" y="16"/>
                  </a:lnTo>
                  <a:lnTo>
                    <a:pt x="0" y="14"/>
                  </a:lnTo>
                  <a:lnTo>
                    <a:pt x="0" y="13"/>
                  </a:lnTo>
                  <a:lnTo>
                    <a:pt x="0" y="13"/>
                  </a:lnTo>
                  <a:lnTo>
                    <a:pt x="0" y="13"/>
                  </a:lnTo>
                  <a:lnTo>
                    <a:pt x="0" y="12"/>
                  </a:lnTo>
                  <a:lnTo>
                    <a:pt x="1" y="11"/>
                  </a:lnTo>
                  <a:lnTo>
                    <a:pt x="14" y="3"/>
                  </a:lnTo>
                  <a:lnTo>
                    <a:pt x="19" y="1"/>
                  </a:lnTo>
                  <a:lnTo>
                    <a:pt x="22" y="0"/>
                  </a:lnTo>
                  <a:lnTo>
                    <a:pt x="22" y="0"/>
                  </a:lnTo>
                  <a:lnTo>
                    <a:pt x="19" y="3"/>
                  </a:lnTo>
                  <a:lnTo>
                    <a:pt x="18" y="5"/>
                  </a:lnTo>
                  <a:lnTo>
                    <a:pt x="18" y="5"/>
                  </a:lnTo>
                  <a:lnTo>
                    <a:pt x="18" y="7"/>
                  </a:lnTo>
                  <a:lnTo>
                    <a:pt x="9" y="11"/>
                  </a:lnTo>
                  <a:lnTo>
                    <a:pt x="7"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6" name="Freeform 1575">
              <a:extLst>
                <a:ext uri="{FF2B5EF4-FFF2-40B4-BE49-F238E27FC236}">
                  <a16:creationId xmlns="" xmlns:a16="http://schemas.microsoft.com/office/drawing/2014/main" id="{764774B1-8F63-D8D4-5F43-AB577C48ABB0}"/>
                </a:ext>
              </a:extLst>
            </p:cNvPr>
            <p:cNvSpPr>
              <a:spLocks noChangeArrowheads="1"/>
            </p:cNvSpPr>
            <p:nvPr/>
          </p:nvSpPr>
          <p:spPr bwMode="auto">
            <a:xfrm>
              <a:off x="3347061" y="7748221"/>
              <a:ext cx="16484" cy="27474"/>
            </a:xfrm>
            <a:custGeom>
              <a:avLst/>
              <a:gdLst>
                <a:gd name="T0" fmla="*/ 5 w 13"/>
                <a:gd name="T1" fmla="*/ 11 h 24"/>
                <a:gd name="T2" fmla="*/ 7 w 13"/>
                <a:gd name="T3" fmla="*/ 17 h 24"/>
                <a:gd name="T4" fmla="*/ 7 w 13"/>
                <a:gd name="T5" fmla="*/ 15 h 24"/>
                <a:gd name="T6" fmla="*/ 12 w 13"/>
                <a:gd name="T7" fmla="*/ 19 h 24"/>
                <a:gd name="T8" fmla="*/ 12 w 13"/>
                <a:gd name="T9" fmla="*/ 21 h 24"/>
                <a:gd name="T10" fmla="*/ 11 w 13"/>
                <a:gd name="T11" fmla="*/ 22 h 24"/>
                <a:gd name="T12" fmla="*/ 10 w 13"/>
                <a:gd name="T13" fmla="*/ 23 h 24"/>
                <a:gd name="T14" fmla="*/ 10 w 13"/>
                <a:gd name="T15" fmla="*/ 22 h 24"/>
                <a:gd name="T16" fmla="*/ 9 w 13"/>
                <a:gd name="T17" fmla="*/ 20 h 24"/>
                <a:gd name="T18" fmla="*/ 8 w 13"/>
                <a:gd name="T19" fmla="*/ 19 h 24"/>
                <a:gd name="T20" fmla="*/ 6 w 13"/>
                <a:gd name="T21" fmla="*/ 19 h 24"/>
                <a:gd name="T22" fmla="*/ 5 w 13"/>
                <a:gd name="T23" fmla="*/ 17 h 24"/>
                <a:gd name="T24" fmla="*/ 4 w 13"/>
                <a:gd name="T25" fmla="*/ 16 h 24"/>
                <a:gd name="T26" fmla="*/ 4 w 13"/>
                <a:gd name="T27" fmla="*/ 12 h 24"/>
                <a:gd name="T28" fmla="*/ 4 w 13"/>
                <a:gd name="T29" fmla="*/ 12 h 24"/>
                <a:gd name="T30" fmla="*/ 2 w 13"/>
                <a:gd name="T31" fmla="*/ 11 h 24"/>
                <a:gd name="T32" fmla="*/ 2 w 13"/>
                <a:gd name="T33" fmla="*/ 10 h 24"/>
                <a:gd name="T34" fmla="*/ 0 w 13"/>
                <a:gd name="T35" fmla="*/ 8 h 24"/>
                <a:gd name="T36" fmla="*/ 0 w 13"/>
                <a:gd name="T37" fmla="*/ 7 h 24"/>
                <a:gd name="T38" fmla="*/ 0 w 13"/>
                <a:gd name="T39" fmla="*/ 5 h 24"/>
                <a:gd name="T40" fmla="*/ 2 w 13"/>
                <a:gd name="T41" fmla="*/ 2 h 24"/>
                <a:gd name="T42" fmla="*/ 4 w 13"/>
                <a:gd name="T43" fmla="*/ 0 h 24"/>
                <a:gd name="T44" fmla="*/ 4 w 13"/>
                <a:gd name="T45" fmla="*/ 1 h 24"/>
                <a:gd name="T46" fmla="*/ 5 w 13"/>
                <a:gd name="T47" fmla="*/ 1 h 24"/>
                <a:gd name="T48" fmla="*/ 7 w 13"/>
                <a:gd name="T49" fmla="*/ 3 h 24"/>
                <a:gd name="T50" fmla="*/ 6 w 13"/>
                <a:gd name="T51" fmla="*/ 4 h 24"/>
                <a:gd name="T52" fmla="*/ 1 w 13"/>
                <a:gd name="T53" fmla="*/ 7 h 24"/>
                <a:gd name="T54" fmla="*/ 1 w 13"/>
                <a:gd name="T55" fmla="*/ 7 h 24"/>
                <a:gd name="T56" fmla="*/ 4 w 13"/>
                <a:gd name="T57" fmla="*/ 8 h 24"/>
                <a:gd name="T58" fmla="*/ 4 w 13"/>
                <a:gd name="T59" fmla="*/ 9 h 24"/>
                <a:gd name="T60" fmla="*/ 5 w 13"/>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5" y="11"/>
                  </a:moveTo>
                  <a:lnTo>
                    <a:pt x="7" y="17"/>
                  </a:lnTo>
                  <a:lnTo>
                    <a:pt x="7" y="15"/>
                  </a:lnTo>
                  <a:lnTo>
                    <a:pt x="12" y="19"/>
                  </a:lnTo>
                  <a:lnTo>
                    <a:pt x="12" y="21"/>
                  </a:lnTo>
                  <a:lnTo>
                    <a:pt x="11" y="22"/>
                  </a:lnTo>
                  <a:lnTo>
                    <a:pt x="10" y="23"/>
                  </a:lnTo>
                  <a:lnTo>
                    <a:pt x="10" y="22"/>
                  </a:lnTo>
                  <a:lnTo>
                    <a:pt x="9" y="20"/>
                  </a:lnTo>
                  <a:lnTo>
                    <a:pt x="8" y="19"/>
                  </a:lnTo>
                  <a:lnTo>
                    <a:pt x="6" y="19"/>
                  </a:lnTo>
                  <a:lnTo>
                    <a:pt x="5" y="17"/>
                  </a:lnTo>
                  <a:lnTo>
                    <a:pt x="4" y="16"/>
                  </a:lnTo>
                  <a:lnTo>
                    <a:pt x="4" y="12"/>
                  </a:lnTo>
                  <a:lnTo>
                    <a:pt x="4" y="12"/>
                  </a:lnTo>
                  <a:lnTo>
                    <a:pt x="2" y="11"/>
                  </a:lnTo>
                  <a:lnTo>
                    <a:pt x="2" y="10"/>
                  </a:lnTo>
                  <a:lnTo>
                    <a:pt x="0" y="8"/>
                  </a:lnTo>
                  <a:lnTo>
                    <a:pt x="0" y="7"/>
                  </a:lnTo>
                  <a:lnTo>
                    <a:pt x="0" y="5"/>
                  </a:lnTo>
                  <a:lnTo>
                    <a:pt x="2" y="2"/>
                  </a:lnTo>
                  <a:lnTo>
                    <a:pt x="4" y="0"/>
                  </a:lnTo>
                  <a:lnTo>
                    <a:pt x="4" y="1"/>
                  </a:lnTo>
                  <a:lnTo>
                    <a:pt x="5" y="1"/>
                  </a:lnTo>
                  <a:lnTo>
                    <a:pt x="7" y="3"/>
                  </a:lnTo>
                  <a:lnTo>
                    <a:pt x="6" y="4"/>
                  </a:lnTo>
                  <a:lnTo>
                    <a:pt x="1" y="7"/>
                  </a:lnTo>
                  <a:lnTo>
                    <a:pt x="1" y="7"/>
                  </a:lnTo>
                  <a:lnTo>
                    <a:pt x="4" y="8"/>
                  </a:lnTo>
                  <a:lnTo>
                    <a:pt x="4" y="9"/>
                  </a:lnTo>
                  <a:lnTo>
                    <a:pt x="5"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7" name="Freeform 1576">
              <a:extLst>
                <a:ext uri="{FF2B5EF4-FFF2-40B4-BE49-F238E27FC236}">
                  <a16:creationId xmlns="" xmlns:a16="http://schemas.microsoft.com/office/drawing/2014/main" id="{69F43C9B-0E3A-C919-D9AE-5D216CCF4F3E}"/>
                </a:ext>
              </a:extLst>
            </p:cNvPr>
            <p:cNvSpPr>
              <a:spLocks noChangeArrowheads="1"/>
            </p:cNvSpPr>
            <p:nvPr/>
          </p:nvSpPr>
          <p:spPr bwMode="auto">
            <a:xfrm>
              <a:off x="3341564" y="7737231"/>
              <a:ext cx="5497" cy="10990"/>
            </a:xfrm>
            <a:custGeom>
              <a:avLst/>
              <a:gdLst>
                <a:gd name="T0" fmla="*/ 4 w 5"/>
                <a:gd name="T1" fmla="*/ 6 h 7"/>
                <a:gd name="T2" fmla="*/ 3 w 5"/>
                <a:gd name="T3" fmla="*/ 6 h 7"/>
                <a:gd name="T4" fmla="*/ 1 w 5"/>
                <a:gd name="T5" fmla="*/ 5 h 7"/>
                <a:gd name="T6" fmla="*/ 0 w 5"/>
                <a:gd name="T7" fmla="*/ 5 h 7"/>
                <a:gd name="T8" fmla="*/ 0 w 5"/>
                <a:gd name="T9" fmla="*/ 3 h 7"/>
                <a:gd name="T10" fmla="*/ 0 w 5"/>
                <a:gd name="T11" fmla="*/ 1 h 7"/>
                <a:gd name="T12" fmla="*/ 1 w 5"/>
                <a:gd name="T13" fmla="*/ 0 h 7"/>
                <a:gd name="T14" fmla="*/ 2 w 5"/>
                <a:gd name="T15" fmla="*/ 0 h 7"/>
                <a:gd name="T16" fmla="*/ 2 w 5"/>
                <a:gd name="T17" fmla="*/ 3 h 7"/>
                <a:gd name="T18" fmla="*/ 4 w 5"/>
                <a:gd name="T19" fmla="*/ 5 h 7"/>
                <a:gd name="T20" fmla="*/ 4 w 5"/>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4" y="6"/>
                  </a:moveTo>
                  <a:lnTo>
                    <a:pt x="3" y="6"/>
                  </a:lnTo>
                  <a:lnTo>
                    <a:pt x="1" y="5"/>
                  </a:lnTo>
                  <a:lnTo>
                    <a:pt x="0" y="5"/>
                  </a:lnTo>
                  <a:lnTo>
                    <a:pt x="0" y="3"/>
                  </a:lnTo>
                  <a:lnTo>
                    <a:pt x="0" y="1"/>
                  </a:lnTo>
                  <a:lnTo>
                    <a:pt x="1" y="0"/>
                  </a:lnTo>
                  <a:lnTo>
                    <a:pt x="2" y="0"/>
                  </a:lnTo>
                  <a:lnTo>
                    <a:pt x="2" y="3"/>
                  </a:lnTo>
                  <a:lnTo>
                    <a:pt x="4" y="5"/>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8" name="Freeform 1577">
              <a:extLst>
                <a:ext uri="{FF2B5EF4-FFF2-40B4-BE49-F238E27FC236}">
                  <a16:creationId xmlns="" xmlns:a16="http://schemas.microsoft.com/office/drawing/2014/main" id="{3D657AC3-0EAD-6D9D-0068-0E2375AA0766}"/>
                </a:ext>
              </a:extLst>
            </p:cNvPr>
            <p:cNvSpPr>
              <a:spLocks noChangeArrowheads="1"/>
            </p:cNvSpPr>
            <p:nvPr/>
          </p:nvSpPr>
          <p:spPr bwMode="auto">
            <a:xfrm>
              <a:off x="3330573" y="7731734"/>
              <a:ext cx="5497" cy="10990"/>
            </a:xfrm>
            <a:custGeom>
              <a:avLst/>
              <a:gdLst>
                <a:gd name="T0" fmla="*/ 4 w 6"/>
                <a:gd name="T1" fmla="*/ 6 h 8"/>
                <a:gd name="T2" fmla="*/ 5 w 6"/>
                <a:gd name="T3" fmla="*/ 7 h 8"/>
                <a:gd name="T4" fmla="*/ 1 w 6"/>
                <a:gd name="T5" fmla="*/ 6 h 8"/>
                <a:gd name="T6" fmla="*/ 0 w 6"/>
                <a:gd name="T7" fmla="*/ 6 h 8"/>
                <a:gd name="T8" fmla="*/ 0 w 6"/>
                <a:gd name="T9" fmla="*/ 4 h 8"/>
                <a:gd name="T10" fmla="*/ 0 w 6"/>
                <a:gd name="T11" fmla="*/ 1 h 8"/>
                <a:gd name="T12" fmla="*/ 0 w 6"/>
                <a:gd name="T13" fmla="*/ 1 h 8"/>
                <a:gd name="T14" fmla="*/ 1 w 6"/>
                <a:gd name="T15" fmla="*/ 0 h 8"/>
                <a:gd name="T16" fmla="*/ 4 w 6"/>
                <a:gd name="T17" fmla="*/ 4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5" y="7"/>
                  </a:lnTo>
                  <a:lnTo>
                    <a:pt x="1" y="6"/>
                  </a:lnTo>
                  <a:lnTo>
                    <a:pt x="0" y="6"/>
                  </a:lnTo>
                  <a:lnTo>
                    <a:pt x="0" y="4"/>
                  </a:lnTo>
                  <a:lnTo>
                    <a:pt x="0" y="1"/>
                  </a:lnTo>
                  <a:lnTo>
                    <a:pt x="0" y="1"/>
                  </a:lnTo>
                  <a:lnTo>
                    <a:pt x="1" y="0"/>
                  </a:lnTo>
                  <a:lnTo>
                    <a:pt x="4" y="4"/>
                  </a:lnTo>
                  <a:lnTo>
                    <a:pt x="4"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19" name="Freeform 1578">
              <a:extLst>
                <a:ext uri="{FF2B5EF4-FFF2-40B4-BE49-F238E27FC236}">
                  <a16:creationId xmlns="" xmlns:a16="http://schemas.microsoft.com/office/drawing/2014/main" id="{0B17D95F-F2C8-CF38-AE84-B00EA11C05DB}"/>
                </a:ext>
              </a:extLst>
            </p:cNvPr>
            <p:cNvSpPr>
              <a:spLocks noChangeArrowheads="1"/>
            </p:cNvSpPr>
            <p:nvPr/>
          </p:nvSpPr>
          <p:spPr bwMode="auto">
            <a:xfrm>
              <a:off x="3336070" y="7731734"/>
              <a:ext cx="10990" cy="5497"/>
            </a:xfrm>
            <a:custGeom>
              <a:avLst/>
              <a:gdLst>
                <a:gd name="T0" fmla="*/ 8 w 9"/>
                <a:gd name="T1" fmla="*/ 2 h 6"/>
                <a:gd name="T2" fmla="*/ 8 w 9"/>
                <a:gd name="T3" fmla="*/ 2 h 6"/>
                <a:gd name="T4" fmla="*/ 7 w 9"/>
                <a:gd name="T5" fmla="*/ 3 h 6"/>
                <a:gd name="T6" fmla="*/ 6 w 9"/>
                <a:gd name="T7" fmla="*/ 3 h 6"/>
                <a:gd name="T8" fmla="*/ 4 w 9"/>
                <a:gd name="T9" fmla="*/ 2 h 6"/>
                <a:gd name="T10" fmla="*/ 3 w 9"/>
                <a:gd name="T11" fmla="*/ 2 h 6"/>
                <a:gd name="T12" fmla="*/ 4 w 9"/>
                <a:gd name="T13" fmla="*/ 4 h 6"/>
                <a:gd name="T14" fmla="*/ 4 w 9"/>
                <a:gd name="T15" fmla="*/ 5 h 6"/>
                <a:gd name="T16" fmla="*/ 1 w 9"/>
                <a:gd name="T17" fmla="*/ 3 h 6"/>
                <a:gd name="T18" fmla="*/ 0 w 9"/>
                <a:gd name="T19" fmla="*/ 2 h 6"/>
                <a:gd name="T20" fmla="*/ 2 w 9"/>
                <a:gd name="T21" fmla="*/ 1 h 6"/>
                <a:gd name="T22" fmla="*/ 3 w 9"/>
                <a:gd name="T23" fmla="*/ 0 h 6"/>
                <a:gd name="T24" fmla="*/ 4 w 9"/>
                <a:gd name="T25" fmla="*/ 0 h 6"/>
                <a:gd name="T26" fmla="*/ 8 w 9"/>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
                  <a:moveTo>
                    <a:pt x="8" y="2"/>
                  </a:moveTo>
                  <a:lnTo>
                    <a:pt x="8" y="2"/>
                  </a:lnTo>
                  <a:lnTo>
                    <a:pt x="7" y="3"/>
                  </a:lnTo>
                  <a:lnTo>
                    <a:pt x="6" y="3"/>
                  </a:lnTo>
                  <a:lnTo>
                    <a:pt x="4" y="2"/>
                  </a:lnTo>
                  <a:lnTo>
                    <a:pt x="3" y="2"/>
                  </a:lnTo>
                  <a:lnTo>
                    <a:pt x="4" y="4"/>
                  </a:lnTo>
                  <a:lnTo>
                    <a:pt x="4" y="5"/>
                  </a:lnTo>
                  <a:lnTo>
                    <a:pt x="1" y="3"/>
                  </a:lnTo>
                  <a:lnTo>
                    <a:pt x="0" y="2"/>
                  </a:lnTo>
                  <a:lnTo>
                    <a:pt x="2" y="1"/>
                  </a:lnTo>
                  <a:lnTo>
                    <a:pt x="3" y="0"/>
                  </a:lnTo>
                  <a:lnTo>
                    <a:pt x="4" y="0"/>
                  </a:lnTo>
                  <a:lnTo>
                    <a:pt x="8"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0" name="Freeform 1580">
              <a:extLst>
                <a:ext uri="{FF2B5EF4-FFF2-40B4-BE49-F238E27FC236}">
                  <a16:creationId xmlns="" xmlns:a16="http://schemas.microsoft.com/office/drawing/2014/main" id="{2B2A6892-2F70-BD22-CDB6-DAE4633D09F4}"/>
                </a:ext>
              </a:extLst>
            </p:cNvPr>
            <p:cNvSpPr>
              <a:spLocks noChangeArrowheads="1"/>
            </p:cNvSpPr>
            <p:nvPr/>
          </p:nvSpPr>
          <p:spPr bwMode="auto">
            <a:xfrm>
              <a:off x="1500676" y="7418510"/>
              <a:ext cx="54952" cy="49455"/>
            </a:xfrm>
            <a:custGeom>
              <a:avLst/>
              <a:gdLst>
                <a:gd name="T0" fmla="*/ 36 w 42"/>
                <a:gd name="T1" fmla="*/ 12 h 40"/>
                <a:gd name="T2" fmla="*/ 26 w 42"/>
                <a:gd name="T3" fmla="*/ 18 h 40"/>
                <a:gd name="T4" fmla="*/ 23 w 42"/>
                <a:gd name="T5" fmla="*/ 22 h 40"/>
                <a:gd name="T6" fmla="*/ 20 w 42"/>
                <a:gd name="T7" fmla="*/ 26 h 40"/>
                <a:gd name="T8" fmla="*/ 18 w 42"/>
                <a:gd name="T9" fmla="*/ 28 h 40"/>
                <a:gd name="T10" fmla="*/ 17 w 42"/>
                <a:gd name="T11" fmla="*/ 29 h 40"/>
                <a:gd name="T12" fmla="*/ 15 w 42"/>
                <a:gd name="T13" fmla="*/ 30 h 40"/>
                <a:gd name="T14" fmla="*/ 12 w 42"/>
                <a:gd name="T15" fmla="*/ 33 h 40"/>
                <a:gd name="T16" fmla="*/ 11 w 42"/>
                <a:gd name="T17" fmla="*/ 33 h 40"/>
                <a:gd name="T18" fmla="*/ 1 w 42"/>
                <a:gd name="T19" fmla="*/ 39 h 40"/>
                <a:gd name="T20" fmla="*/ 0 w 42"/>
                <a:gd name="T21" fmla="*/ 39 h 40"/>
                <a:gd name="T22" fmla="*/ 1 w 42"/>
                <a:gd name="T23" fmla="*/ 38 h 40"/>
                <a:gd name="T24" fmla="*/ 4 w 42"/>
                <a:gd name="T25" fmla="*/ 35 h 40"/>
                <a:gd name="T26" fmla="*/ 6 w 42"/>
                <a:gd name="T27" fmla="*/ 33 h 40"/>
                <a:gd name="T28" fmla="*/ 8 w 42"/>
                <a:gd name="T29" fmla="*/ 29 h 40"/>
                <a:gd name="T30" fmla="*/ 9 w 42"/>
                <a:gd name="T31" fmla="*/ 28 h 40"/>
                <a:gd name="T32" fmla="*/ 10 w 42"/>
                <a:gd name="T33" fmla="*/ 26 h 40"/>
                <a:gd name="T34" fmla="*/ 10 w 42"/>
                <a:gd name="T35" fmla="*/ 23 h 40"/>
                <a:gd name="T36" fmla="*/ 11 w 42"/>
                <a:gd name="T37" fmla="*/ 21 h 40"/>
                <a:gd name="T38" fmla="*/ 13 w 42"/>
                <a:gd name="T39" fmla="*/ 18 h 40"/>
                <a:gd name="T40" fmla="*/ 14 w 42"/>
                <a:gd name="T41" fmla="*/ 17 h 40"/>
                <a:gd name="T42" fmla="*/ 17 w 42"/>
                <a:gd name="T43" fmla="*/ 17 h 40"/>
                <a:gd name="T44" fmla="*/ 21 w 42"/>
                <a:gd name="T45" fmla="*/ 17 h 40"/>
                <a:gd name="T46" fmla="*/ 23 w 42"/>
                <a:gd name="T47" fmla="*/ 15 h 40"/>
                <a:gd name="T48" fmla="*/ 23 w 42"/>
                <a:gd name="T49" fmla="*/ 15 h 40"/>
                <a:gd name="T50" fmla="*/ 22 w 42"/>
                <a:gd name="T51" fmla="*/ 13 h 40"/>
                <a:gd name="T52" fmla="*/ 22 w 42"/>
                <a:gd name="T53" fmla="*/ 12 h 40"/>
                <a:gd name="T54" fmla="*/ 22 w 42"/>
                <a:gd name="T55" fmla="*/ 9 h 40"/>
                <a:gd name="T56" fmla="*/ 23 w 42"/>
                <a:gd name="T57" fmla="*/ 6 h 40"/>
                <a:gd name="T58" fmla="*/ 26 w 42"/>
                <a:gd name="T59" fmla="*/ 4 h 40"/>
                <a:gd name="T60" fmla="*/ 29 w 42"/>
                <a:gd name="T61" fmla="*/ 2 h 40"/>
                <a:gd name="T62" fmla="*/ 33 w 42"/>
                <a:gd name="T63" fmla="*/ 0 h 40"/>
                <a:gd name="T64" fmla="*/ 35 w 42"/>
                <a:gd name="T65" fmla="*/ 0 h 40"/>
                <a:gd name="T66" fmla="*/ 40 w 42"/>
                <a:gd name="T67" fmla="*/ 4 h 40"/>
                <a:gd name="T68" fmla="*/ 41 w 42"/>
                <a:gd name="T69" fmla="*/ 5 h 40"/>
                <a:gd name="T70" fmla="*/ 40 w 42"/>
                <a:gd name="T71" fmla="*/ 7 h 40"/>
                <a:gd name="T72" fmla="*/ 39 w 42"/>
                <a:gd name="T73" fmla="*/ 10 h 40"/>
                <a:gd name="T74" fmla="*/ 36 w 42"/>
                <a:gd name="T7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0">
                  <a:moveTo>
                    <a:pt x="36" y="12"/>
                  </a:moveTo>
                  <a:lnTo>
                    <a:pt x="26" y="18"/>
                  </a:lnTo>
                  <a:lnTo>
                    <a:pt x="23" y="22"/>
                  </a:lnTo>
                  <a:lnTo>
                    <a:pt x="20" y="26"/>
                  </a:lnTo>
                  <a:lnTo>
                    <a:pt x="18" y="28"/>
                  </a:lnTo>
                  <a:lnTo>
                    <a:pt x="17" y="29"/>
                  </a:lnTo>
                  <a:lnTo>
                    <a:pt x="15" y="30"/>
                  </a:lnTo>
                  <a:lnTo>
                    <a:pt x="12" y="33"/>
                  </a:lnTo>
                  <a:lnTo>
                    <a:pt x="11" y="33"/>
                  </a:lnTo>
                  <a:lnTo>
                    <a:pt x="1" y="39"/>
                  </a:lnTo>
                  <a:lnTo>
                    <a:pt x="0" y="39"/>
                  </a:lnTo>
                  <a:lnTo>
                    <a:pt x="1" y="38"/>
                  </a:lnTo>
                  <a:lnTo>
                    <a:pt x="4" y="35"/>
                  </a:lnTo>
                  <a:lnTo>
                    <a:pt x="6" y="33"/>
                  </a:lnTo>
                  <a:lnTo>
                    <a:pt x="8" y="29"/>
                  </a:lnTo>
                  <a:lnTo>
                    <a:pt x="9" y="28"/>
                  </a:lnTo>
                  <a:lnTo>
                    <a:pt x="10" y="26"/>
                  </a:lnTo>
                  <a:lnTo>
                    <a:pt x="10" y="23"/>
                  </a:lnTo>
                  <a:lnTo>
                    <a:pt x="11" y="21"/>
                  </a:lnTo>
                  <a:lnTo>
                    <a:pt x="13" y="18"/>
                  </a:lnTo>
                  <a:lnTo>
                    <a:pt x="14" y="17"/>
                  </a:lnTo>
                  <a:lnTo>
                    <a:pt x="17" y="17"/>
                  </a:lnTo>
                  <a:lnTo>
                    <a:pt x="21" y="17"/>
                  </a:lnTo>
                  <a:lnTo>
                    <a:pt x="23" y="15"/>
                  </a:lnTo>
                  <a:lnTo>
                    <a:pt x="23" y="15"/>
                  </a:lnTo>
                  <a:lnTo>
                    <a:pt x="22" y="13"/>
                  </a:lnTo>
                  <a:lnTo>
                    <a:pt x="22" y="12"/>
                  </a:lnTo>
                  <a:lnTo>
                    <a:pt x="22" y="9"/>
                  </a:lnTo>
                  <a:lnTo>
                    <a:pt x="23" y="6"/>
                  </a:lnTo>
                  <a:lnTo>
                    <a:pt x="26" y="4"/>
                  </a:lnTo>
                  <a:lnTo>
                    <a:pt x="29" y="2"/>
                  </a:lnTo>
                  <a:lnTo>
                    <a:pt x="33" y="0"/>
                  </a:lnTo>
                  <a:lnTo>
                    <a:pt x="35" y="0"/>
                  </a:lnTo>
                  <a:lnTo>
                    <a:pt x="40" y="4"/>
                  </a:lnTo>
                  <a:lnTo>
                    <a:pt x="41" y="5"/>
                  </a:lnTo>
                  <a:lnTo>
                    <a:pt x="40" y="7"/>
                  </a:lnTo>
                  <a:lnTo>
                    <a:pt x="39" y="10"/>
                  </a:lnTo>
                  <a:lnTo>
                    <a:pt x="36" y="1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1" name="Freeform 1581">
              <a:extLst>
                <a:ext uri="{FF2B5EF4-FFF2-40B4-BE49-F238E27FC236}">
                  <a16:creationId xmlns="" xmlns:a16="http://schemas.microsoft.com/office/drawing/2014/main" id="{793580C9-42E5-573E-2F6A-992F5EC0D355}"/>
                </a:ext>
              </a:extLst>
            </p:cNvPr>
            <p:cNvSpPr>
              <a:spLocks noChangeArrowheads="1"/>
            </p:cNvSpPr>
            <p:nvPr/>
          </p:nvSpPr>
          <p:spPr bwMode="auto">
            <a:xfrm>
              <a:off x="1616073" y="7402022"/>
              <a:ext cx="5497" cy="10990"/>
            </a:xfrm>
            <a:custGeom>
              <a:avLst/>
              <a:gdLst>
                <a:gd name="T0" fmla="*/ 1 w 6"/>
                <a:gd name="T1" fmla="*/ 7 h 8"/>
                <a:gd name="T2" fmla="*/ 0 w 6"/>
                <a:gd name="T3" fmla="*/ 7 h 8"/>
                <a:gd name="T4" fmla="*/ 0 w 6"/>
                <a:gd name="T5" fmla="*/ 6 h 8"/>
                <a:gd name="T6" fmla="*/ 0 w 6"/>
                <a:gd name="T7" fmla="*/ 4 h 8"/>
                <a:gd name="T8" fmla="*/ 0 w 6"/>
                <a:gd name="T9" fmla="*/ 3 h 8"/>
                <a:gd name="T10" fmla="*/ 1 w 6"/>
                <a:gd name="T11" fmla="*/ 2 h 8"/>
                <a:gd name="T12" fmla="*/ 3 w 6"/>
                <a:gd name="T13" fmla="*/ 1 h 8"/>
                <a:gd name="T14" fmla="*/ 4 w 6"/>
                <a:gd name="T15" fmla="*/ 0 h 8"/>
                <a:gd name="T16" fmla="*/ 5 w 6"/>
                <a:gd name="T17" fmla="*/ 1 h 8"/>
                <a:gd name="T18" fmla="*/ 3 w 6"/>
                <a:gd name="T19" fmla="*/ 3 h 8"/>
                <a:gd name="T20" fmla="*/ 2 w 6"/>
                <a:gd name="T21" fmla="*/ 5 h 8"/>
                <a:gd name="T22" fmla="*/ 1 w 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7"/>
                  </a:moveTo>
                  <a:lnTo>
                    <a:pt x="0" y="7"/>
                  </a:lnTo>
                  <a:lnTo>
                    <a:pt x="0" y="6"/>
                  </a:lnTo>
                  <a:lnTo>
                    <a:pt x="0" y="4"/>
                  </a:lnTo>
                  <a:lnTo>
                    <a:pt x="0" y="3"/>
                  </a:lnTo>
                  <a:lnTo>
                    <a:pt x="1" y="2"/>
                  </a:lnTo>
                  <a:lnTo>
                    <a:pt x="3" y="1"/>
                  </a:lnTo>
                  <a:lnTo>
                    <a:pt x="4" y="0"/>
                  </a:lnTo>
                  <a:lnTo>
                    <a:pt x="5" y="1"/>
                  </a:lnTo>
                  <a:lnTo>
                    <a:pt x="3" y="3"/>
                  </a:lnTo>
                  <a:lnTo>
                    <a:pt x="2" y="5"/>
                  </a:lnTo>
                  <a:lnTo>
                    <a:pt x="1"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2" name="Freeform 1582">
              <a:extLst>
                <a:ext uri="{FF2B5EF4-FFF2-40B4-BE49-F238E27FC236}">
                  <a16:creationId xmlns="" xmlns:a16="http://schemas.microsoft.com/office/drawing/2014/main" id="{0105E7E9-0AA8-3771-C150-A95CAE909DAA}"/>
                </a:ext>
              </a:extLst>
            </p:cNvPr>
            <p:cNvSpPr>
              <a:spLocks noChangeArrowheads="1"/>
            </p:cNvSpPr>
            <p:nvPr/>
          </p:nvSpPr>
          <p:spPr bwMode="auto">
            <a:xfrm>
              <a:off x="1555628" y="7391032"/>
              <a:ext cx="65942" cy="49458"/>
            </a:xfrm>
            <a:custGeom>
              <a:avLst/>
              <a:gdLst>
                <a:gd name="T0" fmla="*/ 39 w 51"/>
                <a:gd name="T1" fmla="*/ 8 h 41"/>
                <a:gd name="T2" fmla="*/ 44 w 51"/>
                <a:gd name="T3" fmla="*/ 4 h 41"/>
                <a:gd name="T4" fmla="*/ 46 w 51"/>
                <a:gd name="T5" fmla="*/ 0 h 41"/>
                <a:gd name="T6" fmla="*/ 50 w 51"/>
                <a:gd name="T7" fmla="*/ 4 h 41"/>
                <a:gd name="T8" fmla="*/ 42 w 51"/>
                <a:gd name="T9" fmla="*/ 11 h 41"/>
                <a:gd name="T10" fmla="*/ 40 w 51"/>
                <a:gd name="T11" fmla="*/ 16 h 41"/>
                <a:gd name="T12" fmla="*/ 46 w 51"/>
                <a:gd name="T13" fmla="*/ 15 h 41"/>
                <a:gd name="T14" fmla="*/ 46 w 51"/>
                <a:gd name="T15" fmla="*/ 17 h 41"/>
                <a:gd name="T16" fmla="*/ 41 w 51"/>
                <a:gd name="T17" fmla="*/ 21 h 41"/>
                <a:gd name="T18" fmla="*/ 33 w 51"/>
                <a:gd name="T19" fmla="*/ 28 h 41"/>
                <a:gd name="T20" fmla="*/ 27 w 51"/>
                <a:gd name="T21" fmla="*/ 30 h 41"/>
                <a:gd name="T22" fmla="*/ 17 w 51"/>
                <a:gd name="T23" fmla="*/ 34 h 41"/>
                <a:gd name="T24" fmla="*/ 15 w 51"/>
                <a:gd name="T25" fmla="*/ 35 h 41"/>
                <a:gd name="T26" fmla="*/ 12 w 51"/>
                <a:gd name="T27" fmla="*/ 36 h 41"/>
                <a:gd name="T28" fmla="*/ 9 w 51"/>
                <a:gd name="T29" fmla="*/ 39 h 41"/>
                <a:gd name="T30" fmla="*/ 5 w 51"/>
                <a:gd name="T31" fmla="*/ 40 h 41"/>
                <a:gd name="T32" fmla="*/ 1 w 51"/>
                <a:gd name="T33" fmla="*/ 38 h 41"/>
                <a:gd name="T34" fmla="*/ 3 w 51"/>
                <a:gd name="T35" fmla="*/ 34 h 41"/>
                <a:gd name="T36" fmla="*/ 9 w 51"/>
                <a:gd name="T37" fmla="*/ 33 h 41"/>
                <a:gd name="T38" fmla="*/ 19 w 51"/>
                <a:gd name="T39" fmla="*/ 27 h 41"/>
                <a:gd name="T40" fmla="*/ 23 w 51"/>
                <a:gd name="T41" fmla="*/ 19 h 41"/>
                <a:gd name="T42" fmla="*/ 25 w 51"/>
                <a:gd name="T43" fmla="*/ 16 h 41"/>
                <a:gd name="T44" fmla="*/ 31 w 51"/>
                <a:gd name="T45" fmla="*/ 19 h 41"/>
                <a:gd name="T46" fmla="*/ 32 w 51"/>
                <a:gd name="T47" fmla="*/ 19 h 41"/>
                <a:gd name="T48" fmla="*/ 34 w 51"/>
                <a:gd name="T49" fmla="*/ 16 h 41"/>
                <a:gd name="T50" fmla="*/ 29 w 51"/>
                <a:gd name="T51" fmla="*/ 13 h 41"/>
                <a:gd name="T52" fmla="*/ 25 w 51"/>
                <a:gd name="T53" fmla="*/ 12 h 41"/>
                <a:gd name="T54" fmla="*/ 22 w 51"/>
                <a:gd name="T55" fmla="*/ 10 h 41"/>
                <a:gd name="T56" fmla="*/ 22 w 51"/>
                <a:gd name="T57" fmla="*/ 7 h 41"/>
                <a:gd name="T58" fmla="*/ 25 w 51"/>
                <a:gd name="T59" fmla="*/ 3 h 41"/>
                <a:gd name="T60" fmla="*/ 31 w 51"/>
                <a:gd name="T61" fmla="*/ 1 h 41"/>
                <a:gd name="T62" fmla="*/ 36 w 51"/>
                <a:gd name="T63" fmla="*/ 0 h 41"/>
                <a:gd name="T64" fmla="*/ 38 w 51"/>
                <a:gd name="T6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1">
                  <a:moveTo>
                    <a:pt x="38" y="5"/>
                  </a:moveTo>
                  <a:lnTo>
                    <a:pt x="39" y="8"/>
                  </a:lnTo>
                  <a:lnTo>
                    <a:pt x="42" y="6"/>
                  </a:lnTo>
                  <a:lnTo>
                    <a:pt x="44" y="4"/>
                  </a:lnTo>
                  <a:lnTo>
                    <a:pt x="45" y="1"/>
                  </a:lnTo>
                  <a:lnTo>
                    <a:pt x="46" y="0"/>
                  </a:lnTo>
                  <a:lnTo>
                    <a:pt x="47" y="1"/>
                  </a:lnTo>
                  <a:lnTo>
                    <a:pt x="50" y="4"/>
                  </a:lnTo>
                  <a:lnTo>
                    <a:pt x="48" y="6"/>
                  </a:lnTo>
                  <a:lnTo>
                    <a:pt x="42" y="11"/>
                  </a:lnTo>
                  <a:lnTo>
                    <a:pt x="40" y="14"/>
                  </a:lnTo>
                  <a:lnTo>
                    <a:pt x="40" y="16"/>
                  </a:lnTo>
                  <a:lnTo>
                    <a:pt x="45" y="15"/>
                  </a:lnTo>
                  <a:lnTo>
                    <a:pt x="46" y="15"/>
                  </a:lnTo>
                  <a:lnTo>
                    <a:pt x="48" y="16"/>
                  </a:lnTo>
                  <a:lnTo>
                    <a:pt x="46" y="17"/>
                  </a:lnTo>
                  <a:lnTo>
                    <a:pt x="44" y="19"/>
                  </a:lnTo>
                  <a:lnTo>
                    <a:pt x="41" y="21"/>
                  </a:lnTo>
                  <a:lnTo>
                    <a:pt x="35" y="25"/>
                  </a:lnTo>
                  <a:lnTo>
                    <a:pt x="33" y="28"/>
                  </a:lnTo>
                  <a:lnTo>
                    <a:pt x="31" y="30"/>
                  </a:lnTo>
                  <a:lnTo>
                    <a:pt x="27" y="30"/>
                  </a:lnTo>
                  <a:lnTo>
                    <a:pt x="21" y="32"/>
                  </a:lnTo>
                  <a:lnTo>
                    <a:pt x="17" y="34"/>
                  </a:lnTo>
                  <a:lnTo>
                    <a:pt x="16" y="35"/>
                  </a:lnTo>
                  <a:lnTo>
                    <a:pt x="15" y="35"/>
                  </a:lnTo>
                  <a:lnTo>
                    <a:pt x="14" y="35"/>
                  </a:lnTo>
                  <a:lnTo>
                    <a:pt x="12" y="36"/>
                  </a:lnTo>
                  <a:lnTo>
                    <a:pt x="10" y="38"/>
                  </a:lnTo>
                  <a:lnTo>
                    <a:pt x="9" y="39"/>
                  </a:lnTo>
                  <a:lnTo>
                    <a:pt x="7" y="39"/>
                  </a:lnTo>
                  <a:lnTo>
                    <a:pt x="5" y="40"/>
                  </a:lnTo>
                  <a:lnTo>
                    <a:pt x="4" y="40"/>
                  </a:lnTo>
                  <a:lnTo>
                    <a:pt x="1" y="38"/>
                  </a:lnTo>
                  <a:lnTo>
                    <a:pt x="0" y="36"/>
                  </a:lnTo>
                  <a:lnTo>
                    <a:pt x="3" y="34"/>
                  </a:lnTo>
                  <a:lnTo>
                    <a:pt x="5" y="33"/>
                  </a:lnTo>
                  <a:lnTo>
                    <a:pt x="9" y="33"/>
                  </a:lnTo>
                  <a:lnTo>
                    <a:pt x="12" y="30"/>
                  </a:lnTo>
                  <a:lnTo>
                    <a:pt x="19" y="27"/>
                  </a:lnTo>
                  <a:lnTo>
                    <a:pt x="21" y="25"/>
                  </a:lnTo>
                  <a:lnTo>
                    <a:pt x="23" y="19"/>
                  </a:lnTo>
                  <a:lnTo>
                    <a:pt x="25" y="19"/>
                  </a:lnTo>
                  <a:lnTo>
                    <a:pt x="25" y="16"/>
                  </a:lnTo>
                  <a:lnTo>
                    <a:pt x="29" y="16"/>
                  </a:lnTo>
                  <a:lnTo>
                    <a:pt x="31" y="19"/>
                  </a:lnTo>
                  <a:lnTo>
                    <a:pt x="31" y="19"/>
                  </a:lnTo>
                  <a:lnTo>
                    <a:pt x="32" y="19"/>
                  </a:lnTo>
                  <a:lnTo>
                    <a:pt x="32" y="17"/>
                  </a:lnTo>
                  <a:lnTo>
                    <a:pt x="34" y="16"/>
                  </a:lnTo>
                  <a:lnTo>
                    <a:pt x="33" y="14"/>
                  </a:lnTo>
                  <a:lnTo>
                    <a:pt x="29" y="13"/>
                  </a:lnTo>
                  <a:lnTo>
                    <a:pt x="26" y="12"/>
                  </a:lnTo>
                  <a:lnTo>
                    <a:pt x="25" y="12"/>
                  </a:lnTo>
                  <a:lnTo>
                    <a:pt x="23" y="11"/>
                  </a:lnTo>
                  <a:lnTo>
                    <a:pt x="22" y="10"/>
                  </a:lnTo>
                  <a:lnTo>
                    <a:pt x="22" y="8"/>
                  </a:lnTo>
                  <a:lnTo>
                    <a:pt x="22" y="7"/>
                  </a:lnTo>
                  <a:lnTo>
                    <a:pt x="23" y="5"/>
                  </a:lnTo>
                  <a:lnTo>
                    <a:pt x="25" y="3"/>
                  </a:lnTo>
                  <a:lnTo>
                    <a:pt x="26" y="2"/>
                  </a:lnTo>
                  <a:lnTo>
                    <a:pt x="31" y="1"/>
                  </a:lnTo>
                  <a:lnTo>
                    <a:pt x="34" y="0"/>
                  </a:lnTo>
                  <a:lnTo>
                    <a:pt x="36" y="0"/>
                  </a:lnTo>
                  <a:lnTo>
                    <a:pt x="37" y="0"/>
                  </a:lnTo>
                  <a:lnTo>
                    <a:pt x="3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3" name="Freeform 1583">
              <a:extLst>
                <a:ext uri="{FF2B5EF4-FFF2-40B4-BE49-F238E27FC236}">
                  <a16:creationId xmlns="" xmlns:a16="http://schemas.microsoft.com/office/drawing/2014/main" id="{8DCCAD2B-2DA4-A6D0-2525-F380740141A6}"/>
                </a:ext>
              </a:extLst>
            </p:cNvPr>
            <p:cNvSpPr>
              <a:spLocks noChangeArrowheads="1"/>
            </p:cNvSpPr>
            <p:nvPr/>
          </p:nvSpPr>
          <p:spPr bwMode="auto">
            <a:xfrm>
              <a:off x="1621570" y="7374548"/>
              <a:ext cx="16484" cy="10990"/>
            </a:xfrm>
            <a:custGeom>
              <a:avLst/>
              <a:gdLst>
                <a:gd name="T0" fmla="*/ 7 w 13"/>
                <a:gd name="T1" fmla="*/ 8 h 10"/>
                <a:gd name="T2" fmla="*/ 7 w 13"/>
                <a:gd name="T3" fmla="*/ 9 h 10"/>
                <a:gd name="T4" fmla="*/ 6 w 13"/>
                <a:gd name="T5" fmla="*/ 9 h 10"/>
                <a:gd name="T6" fmla="*/ 5 w 13"/>
                <a:gd name="T7" fmla="*/ 9 h 10"/>
                <a:gd name="T8" fmla="*/ 1 w 13"/>
                <a:gd name="T9" fmla="*/ 9 h 10"/>
                <a:gd name="T10" fmla="*/ 1 w 13"/>
                <a:gd name="T11" fmla="*/ 9 h 10"/>
                <a:gd name="T12" fmla="*/ 0 w 13"/>
                <a:gd name="T13" fmla="*/ 6 h 10"/>
                <a:gd name="T14" fmla="*/ 0 w 13"/>
                <a:gd name="T15" fmla="*/ 4 h 10"/>
                <a:gd name="T16" fmla="*/ 0 w 13"/>
                <a:gd name="T17" fmla="*/ 3 h 10"/>
                <a:gd name="T18" fmla="*/ 1 w 13"/>
                <a:gd name="T19" fmla="*/ 1 h 10"/>
                <a:gd name="T20" fmla="*/ 4 w 13"/>
                <a:gd name="T21" fmla="*/ 0 h 10"/>
                <a:gd name="T22" fmla="*/ 6 w 13"/>
                <a:gd name="T23" fmla="*/ 1 h 10"/>
                <a:gd name="T24" fmla="*/ 11 w 13"/>
                <a:gd name="T25" fmla="*/ 4 h 10"/>
                <a:gd name="T26" fmla="*/ 12 w 13"/>
                <a:gd name="T27" fmla="*/ 6 h 10"/>
                <a:gd name="T28" fmla="*/ 12 w 13"/>
                <a:gd name="T29" fmla="*/ 6 h 10"/>
                <a:gd name="T30" fmla="*/ 11 w 13"/>
                <a:gd name="T31" fmla="*/ 7 h 10"/>
                <a:gd name="T32" fmla="*/ 7 w 13"/>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7" y="8"/>
                  </a:moveTo>
                  <a:lnTo>
                    <a:pt x="7" y="9"/>
                  </a:lnTo>
                  <a:lnTo>
                    <a:pt x="6" y="9"/>
                  </a:lnTo>
                  <a:lnTo>
                    <a:pt x="5" y="9"/>
                  </a:lnTo>
                  <a:lnTo>
                    <a:pt x="1" y="9"/>
                  </a:lnTo>
                  <a:lnTo>
                    <a:pt x="1" y="9"/>
                  </a:lnTo>
                  <a:lnTo>
                    <a:pt x="0" y="6"/>
                  </a:lnTo>
                  <a:lnTo>
                    <a:pt x="0" y="4"/>
                  </a:lnTo>
                  <a:lnTo>
                    <a:pt x="0" y="3"/>
                  </a:lnTo>
                  <a:lnTo>
                    <a:pt x="1" y="1"/>
                  </a:lnTo>
                  <a:lnTo>
                    <a:pt x="4" y="0"/>
                  </a:lnTo>
                  <a:lnTo>
                    <a:pt x="6" y="1"/>
                  </a:lnTo>
                  <a:lnTo>
                    <a:pt x="11" y="4"/>
                  </a:lnTo>
                  <a:lnTo>
                    <a:pt x="12" y="6"/>
                  </a:lnTo>
                  <a:lnTo>
                    <a:pt x="12" y="6"/>
                  </a:lnTo>
                  <a:lnTo>
                    <a:pt x="11" y="7"/>
                  </a:lnTo>
                  <a:lnTo>
                    <a:pt x="7"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4" name="Freeform 1584">
              <a:extLst>
                <a:ext uri="{FF2B5EF4-FFF2-40B4-BE49-F238E27FC236}">
                  <a16:creationId xmlns="" xmlns:a16="http://schemas.microsoft.com/office/drawing/2014/main" id="{91F550ED-0D74-907D-7491-AE5A8CC41DEE}"/>
                </a:ext>
              </a:extLst>
            </p:cNvPr>
            <p:cNvSpPr>
              <a:spLocks noChangeArrowheads="1"/>
            </p:cNvSpPr>
            <p:nvPr/>
          </p:nvSpPr>
          <p:spPr bwMode="auto">
            <a:xfrm>
              <a:off x="1638054" y="7369051"/>
              <a:ext cx="10990" cy="10990"/>
            </a:xfrm>
            <a:custGeom>
              <a:avLst/>
              <a:gdLst>
                <a:gd name="T0" fmla="*/ 4 w 10"/>
                <a:gd name="T1" fmla="*/ 9 h 10"/>
                <a:gd name="T2" fmla="*/ 2 w 10"/>
                <a:gd name="T3" fmla="*/ 9 h 10"/>
                <a:gd name="T4" fmla="*/ 2 w 10"/>
                <a:gd name="T5" fmla="*/ 9 h 10"/>
                <a:gd name="T6" fmla="*/ 2 w 10"/>
                <a:gd name="T7" fmla="*/ 6 h 10"/>
                <a:gd name="T8" fmla="*/ 0 w 10"/>
                <a:gd name="T9" fmla="*/ 2 h 10"/>
                <a:gd name="T10" fmla="*/ 3 w 10"/>
                <a:gd name="T11" fmla="*/ 0 h 10"/>
                <a:gd name="T12" fmla="*/ 4 w 10"/>
                <a:gd name="T13" fmla="*/ 0 h 10"/>
                <a:gd name="T14" fmla="*/ 5 w 10"/>
                <a:gd name="T15" fmla="*/ 1 h 10"/>
                <a:gd name="T16" fmla="*/ 6 w 10"/>
                <a:gd name="T17" fmla="*/ 4 h 10"/>
                <a:gd name="T18" fmla="*/ 7 w 10"/>
                <a:gd name="T19" fmla="*/ 5 h 10"/>
                <a:gd name="T20" fmla="*/ 9 w 10"/>
                <a:gd name="T21" fmla="*/ 5 h 10"/>
                <a:gd name="T22" fmla="*/ 7 w 10"/>
                <a:gd name="T23" fmla="*/ 6 h 10"/>
                <a:gd name="T24" fmla="*/ 4 w 10"/>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9"/>
                  </a:moveTo>
                  <a:lnTo>
                    <a:pt x="2" y="9"/>
                  </a:lnTo>
                  <a:lnTo>
                    <a:pt x="2" y="9"/>
                  </a:lnTo>
                  <a:lnTo>
                    <a:pt x="2" y="6"/>
                  </a:lnTo>
                  <a:lnTo>
                    <a:pt x="0" y="2"/>
                  </a:lnTo>
                  <a:lnTo>
                    <a:pt x="3" y="0"/>
                  </a:lnTo>
                  <a:lnTo>
                    <a:pt x="4" y="0"/>
                  </a:lnTo>
                  <a:lnTo>
                    <a:pt x="5" y="1"/>
                  </a:lnTo>
                  <a:lnTo>
                    <a:pt x="6" y="4"/>
                  </a:lnTo>
                  <a:lnTo>
                    <a:pt x="7" y="5"/>
                  </a:lnTo>
                  <a:lnTo>
                    <a:pt x="9" y="5"/>
                  </a:lnTo>
                  <a:lnTo>
                    <a:pt x="7" y="6"/>
                  </a:lnTo>
                  <a:lnTo>
                    <a:pt x="4"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5" name="Freeform 1585">
              <a:extLst>
                <a:ext uri="{FF2B5EF4-FFF2-40B4-BE49-F238E27FC236}">
                  <a16:creationId xmlns="" xmlns:a16="http://schemas.microsoft.com/office/drawing/2014/main" id="{C3D1B13C-0C40-779D-4B1A-87D07713655E}"/>
                </a:ext>
              </a:extLst>
            </p:cNvPr>
            <p:cNvSpPr>
              <a:spLocks noChangeArrowheads="1"/>
            </p:cNvSpPr>
            <p:nvPr/>
          </p:nvSpPr>
          <p:spPr bwMode="auto">
            <a:xfrm>
              <a:off x="1753455" y="7358061"/>
              <a:ext cx="10990" cy="10990"/>
            </a:xfrm>
            <a:custGeom>
              <a:avLst/>
              <a:gdLst>
                <a:gd name="T0" fmla="*/ 9 w 10"/>
                <a:gd name="T1" fmla="*/ 5 h 7"/>
                <a:gd name="T2" fmla="*/ 6 w 10"/>
                <a:gd name="T3" fmla="*/ 6 h 7"/>
                <a:gd name="T4" fmla="*/ 3 w 10"/>
                <a:gd name="T5" fmla="*/ 5 h 7"/>
                <a:gd name="T6" fmla="*/ 1 w 10"/>
                <a:gd name="T7" fmla="*/ 3 h 7"/>
                <a:gd name="T8" fmla="*/ 0 w 10"/>
                <a:gd name="T9" fmla="*/ 0 h 7"/>
                <a:gd name="T10" fmla="*/ 6 w 10"/>
                <a:gd name="T11" fmla="*/ 2 h 7"/>
                <a:gd name="T12" fmla="*/ 7 w 10"/>
                <a:gd name="T13" fmla="*/ 2 h 7"/>
                <a:gd name="T14" fmla="*/ 9 w 10"/>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9" y="5"/>
                  </a:moveTo>
                  <a:lnTo>
                    <a:pt x="6" y="6"/>
                  </a:lnTo>
                  <a:lnTo>
                    <a:pt x="3" y="5"/>
                  </a:lnTo>
                  <a:lnTo>
                    <a:pt x="1" y="3"/>
                  </a:lnTo>
                  <a:lnTo>
                    <a:pt x="0" y="0"/>
                  </a:lnTo>
                  <a:lnTo>
                    <a:pt x="6" y="2"/>
                  </a:lnTo>
                  <a:lnTo>
                    <a:pt x="7" y="2"/>
                  </a:lnTo>
                  <a:lnTo>
                    <a:pt x="9"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6" name="Freeform 1586">
              <a:extLst>
                <a:ext uri="{FF2B5EF4-FFF2-40B4-BE49-F238E27FC236}">
                  <a16:creationId xmlns="" xmlns:a16="http://schemas.microsoft.com/office/drawing/2014/main" id="{CEC5991E-D9F8-699F-18CB-67505BCC59E6}"/>
                </a:ext>
              </a:extLst>
            </p:cNvPr>
            <p:cNvSpPr>
              <a:spLocks noChangeArrowheads="1"/>
            </p:cNvSpPr>
            <p:nvPr/>
          </p:nvSpPr>
          <p:spPr bwMode="auto">
            <a:xfrm>
              <a:off x="1769939" y="7325090"/>
              <a:ext cx="10990" cy="10990"/>
            </a:xfrm>
            <a:custGeom>
              <a:avLst/>
              <a:gdLst>
                <a:gd name="T0" fmla="*/ 4 w 7"/>
                <a:gd name="T1" fmla="*/ 7 h 9"/>
                <a:gd name="T2" fmla="*/ 4 w 7"/>
                <a:gd name="T3" fmla="*/ 8 h 9"/>
                <a:gd name="T4" fmla="*/ 1 w 7"/>
                <a:gd name="T5" fmla="*/ 6 h 9"/>
                <a:gd name="T6" fmla="*/ 0 w 7"/>
                <a:gd name="T7" fmla="*/ 5 h 9"/>
                <a:gd name="T8" fmla="*/ 0 w 7"/>
                <a:gd name="T9" fmla="*/ 3 h 9"/>
                <a:gd name="T10" fmla="*/ 4 w 7"/>
                <a:gd name="T11" fmla="*/ 0 h 9"/>
                <a:gd name="T12" fmla="*/ 5 w 7"/>
                <a:gd name="T13" fmla="*/ 0 h 9"/>
                <a:gd name="T14" fmla="*/ 6 w 7"/>
                <a:gd name="T15" fmla="*/ 2 h 9"/>
                <a:gd name="T16" fmla="*/ 6 w 7"/>
                <a:gd name="T17" fmla="*/ 3 h 9"/>
                <a:gd name="T18" fmla="*/ 5 w 7"/>
                <a:gd name="T19" fmla="*/ 6 h 9"/>
                <a:gd name="T20" fmla="*/ 4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4" y="7"/>
                  </a:moveTo>
                  <a:lnTo>
                    <a:pt x="4" y="8"/>
                  </a:lnTo>
                  <a:lnTo>
                    <a:pt x="1" y="6"/>
                  </a:lnTo>
                  <a:lnTo>
                    <a:pt x="0" y="5"/>
                  </a:lnTo>
                  <a:lnTo>
                    <a:pt x="0" y="3"/>
                  </a:lnTo>
                  <a:lnTo>
                    <a:pt x="4" y="0"/>
                  </a:lnTo>
                  <a:lnTo>
                    <a:pt x="5" y="0"/>
                  </a:lnTo>
                  <a:lnTo>
                    <a:pt x="6" y="2"/>
                  </a:lnTo>
                  <a:lnTo>
                    <a:pt x="6" y="3"/>
                  </a:lnTo>
                  <a:lnTo>
                    <a:pt x="5" y="6"/>
                  </a:lnTo>
                  <a:lnTo>
                    <a:pt x="4"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7" name="Freeform 1587">
              <a:extLst>
                <a:ext uri="{FF2B5EF4-FFF2-40B4-BE49-F238E27FC236}">
                  <a16:creationId xmlns="" xmlns:a16="http://schemas.microsoft.com/office/drawing/2014/main" id="{AFF2D620-0E07-D767-5C39-95187939AB83}"/>
                </a:ext>
              </a:extLst>
            </p:cNvPr>
            <p:cNvSpPr>
              <a:spLocks noChangeArrowheads="1"/>
            </p:cNvSpPr>
            <p:nvPr/>
          </p:nvSpPr>
          <p:spPr bwMode="auto">
            <a:xfrm>
              <a:off x="1671025" y="7319596"/>
              <a:ext cx="71439" cy="43962"/>
            </a:xfrm>
            <a:custGeom>
              <a:avLst/>
              <a:gdLst>
                <a:gd name="T0" fmla="*/ 45 w 59"/>
                <a:gd name="T1" fmla="*/ 4 h 37"/>
                <a:gd name="T2" fmla="*/ 48 w 59"/>
                <a:gd name="T3" fmla="*/ 13 h 37"/>
                <a:gd name="T4" fmla="*/ 50 w 59"/>
                <a:gd name="T5" fmla="*/ 15 h 37"/>
                <a:gd name="T6" fmla="*/ 52 w 59"/>
                <a:gd name="T7" fmla="*/ 16 h 37"/>
                <a:gd name="T8" fmla="*/ 54 w 59"/>
                <a:gd name="T9" fmla="*/ 17 h 37"/>
                <a:gd name="T10" fmla="*/ 56 w 59"/>
                <a:gd name="T11" fmla="*/ 18 h 37"/>
                <a:gd name="T12" fmla="*/ 57 w 59"/>
                <a:gd name="T13" fmla="*/ 20 h 37"/>
                <a:gd name="T14" fmla="*/ 58 w 59"/>
                <a:gd name="T15" fmla="*/ 21 h 37"/>
                <a:gd name="T16" fmla="*/ 49 w 59"/>
                <a:gd name="T17" fmla="*/ 17 h 37"/>
                <a:gd name="T18" fmla="*/ 43 w 59"/>
                <a:gd name="T19" fmla="*/ 23 h 37"/>
                <a:gd name="T20" fmla="*/ 42 w 59"/>
                <a:gd name="T21" fmla="*/ 23 h 37"/>
                <a:gd name="T22" fmla="*/ 26 w 59"/>
                <a:gd name="T23" fmla="*/ 24 h 37"/>
                <a:gd name="T24" fmla="*/ 23 w 59"/>
                <a:gd name="T25" fmla="*/ 25 h 37"/>
                <a:gd name="T26" fmla="*/ 21 w 59"/>
                <a:gd name="T27" fmla="*/ 27 h 37"/>
                <a:gd name="T28" fmla="*/ 18 w 59"/>
                <a:gd name="T29" fmla="*/ 31 h 37"/>
                <a:gd name="T30" fmla="*/ 16 w 59"/>
                <a:gd name="T31" fmla="*/ 33 h 37"/>
                <a:gd name="T32" fmla="*/ 14 w 59"/>
                <a:gd name="T33" fmla="*/ 35 h 37"/>
                <a:gd name="T34" fmla="*/ 10 w 59"/>
                <a:gd name="T35" fmla="*/ 36 h 37"/>
                <a:gd name="T36" fmla="*/ 5 w 59"/>
                <a:gd name="T37" fmla="*/ 36 h 37"/>
                <a:gd name="T38" fmla="*/ 3 w 59"/>
                <a:gd name="T39" fmla="*/ 35 h 37"/>
                <a:gd name="T40" fmla="*/ 1 w 59"/>
                <a:gd name="T41" fmla="*/ 33 h 37"/>
                <a:gd name="T42" fmla="*/ 0 w 59"/>
                <a:gd name="T43" fmla="*/ 28 h 37"/>
                <a:gd name="T44" fmla="*/ 0 w 59"/>
                <a:gd name="T45" fmla="*/ 27 h 37"/>
                <a:gd name="T46" fmla="*/ 0 w 59"/>
                <a:gd name="T47" fmla="*/ 25 h 37"/>
                <a:gd name="T48" fmla="*/ 4 w 59"/>
                <a:gd name="T49" fmla="*/ 22 h 37"/>
                <a:gd name="T50" fmla="*/ 6 w 59"/>
                <a:gd name="T51" fmla="*/ 20 h 37"/>
                <a:gd name="T52" fmla="*/ 12 w 59"/>
                <a:gd name="T53" fmla="*/ 10 h 37"/>
                <a:gd name="T54" fmla="*/ 14 w 59"/>
                <a:gd name="T55" fmla="*/ 8 h 37"/>
                <a:gd name="T56" fmla="*/ 15 w 59"/>
                <a:gd name="T57" fmla="*/ 7 h 37"/>
                <a:gd name="T58" fmla="*/ 20 w 59"/>
                <a:gd name="T59" fmla="*/ 9 h 37"/>
                <a:gd name="T60" fmla="*/ 24 w 59"/>
                <a:gd name="T61" fmla="*/ 6 h 37"/>
                <a:gd name="T62" fmla="*/ 33 w 59"/>
                <a:gd name="T63" fmla="*/ 1 h 37"/>
                <a:gd name="T64" fmla="*/ 35 w 59"/>
                <a:gd name="T65" fmla="*/ 0 h 37"/>
                <a:gd name="T66" fmla="*/ 41 w 59"/>
                <a:gd name="T67" fmla="*/ 0 h 37"/>
                <a:gd name="T68" fmla="*/ 43 w 59"/>
                <a:gd name="T69" fmla="*/ 1 h 37"/>
                <a:gd name="T70" fmla="*/ 44 w 59"/>
                <a:gd name="T71" fmla="*/ 2 h 37"/>
                <a:gd name="T72" fmla="*/ 45 w 59"/>
                <a:gd name="T7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7">
                  <a:moveTo>
                    <a:pt x="45" y="4"/>
                  </a:moveTo>
                  <a:lnTo>
                    <a:pt x="48" y="13"/>
                  </a:lnTo>
                  <a:lnTo>
                    <a:pt x="50" y="15"/>
                  </a:lnTo>
                  <a:lnTo>
                    <a:pt x="52" y="16"/>
                  </a:lnTo>
                  <a:lnTo>
                    <a:pt x="54" y="17"/>
                  </a:lnTo>
                  <a:lnTo>
                    <a:pt x="56" y="18"/>
                  </a:lnTo>
                  <a:lnTo>
                    <a:pt x="57" y="20"/>
                  </a:lnTo>
                  <a:lnTo>
                    <a:pt x="58" y="21"/>
                  </a:lnTo>
                  <a:lnTo>
                    <a:pt x="49" y="17"/>
                  </a:lnTo>
                  <a:lnTo>
                    <a:pt x="43" y="23"/>
                  </a:lnTo>
                  <a:lnTo>
                    <a:pt x="42" y="23"/>
                  </a:lnTo>
                  <a:lnTo>
                    <a:pt x="26" y="24"/>
                  </a:lnTo>
                  <a:lnTo>
                    <a:pt x="23" y="25"/>
                  </a:lnTo>
                  <a:lnTo>
                    <a:pt x="21" y="27"/>
                  </a:lnTo>
                  <a:lnTo>
                    <a:pt x="18" y="31"/>
                  </a:lnTo>
                  <a:lnTo>
                    <a:pt x="16" y="33"/>
                  </a:lnTo>
                  <a:lnTo>
                    <a:pt x="14" y="35"/>
                  </a:lnTo>
                  <a:lnTo>
                    <a:pt x="10" y="36"/>
                  </a:lnTo>
                  <a:lnTo>
                    <a:pt x="5" y="36"/>
                  </a:lnTo>
                  <a:lnTo>
                    <a:pt x="3" y="35"/>
                  </a:lnTo>
                  <a:lnTo>
                    <a:pt x="1" y="33"/>
                  </a:lnTo>
                  <a:lnTo>
                    <a:pt x="0" y="28"/>
                  </a:lnTo>
                  <a:lnTo>
                    <a:pt x="0" y="27"/>
                  </a:lnTo>
                  <a:lnTo>
                    <a:pt x="0" y="25"/>
                  </a:lnTo>
                  <a:lnTo>
                    <a:pt x="4" y="22"/>
                  </a:lnTo>
                  <a:lnTo>
                    <a:pt x="6" y="20"/>
                  </a:lnTo>
                  <a:lnTo>
                    <a:pt x="12" y="10"/>
                  </a:lnTo>
                  <a:lnTo>
                    <a:pt x="14" y="8"/>
                  </a:lnTo>
                  <a:lnTo>
                    <a:pt x="15" y="7"/>
                  </a:lnTo>
                  <a:lnTo>
                    <a:pt x="20" y="9"/>
                  </a:lnTo>
                  <a:lnTo>
                    <a:pt x="24" y="6"/>
                  </a:lnTo>
                  <a:lnTo>
                    <a:pt x="33" y="1"/>
                  </a:lnTo>
                  <a:lnTo>
                    <a:pt x="35" y="0"/>
                  </a:lnTo>
                  <a:lnTo>
                    <a:pt x="41" y="0"/>
                  </a:lnTo>
                  <a:lnTo>
                    <a:pt x="43" y="1"/>
                  </a:lnTo>
                  <a:lnTo>
                    <a:pt x="44" y="2"/>
                  </a:lnTo>
                  <a:lnTo>
                    <a:pt x="4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8" name="Freeform 1588">
              <a:extLst>
                <a:ext uri="{FF2B5EF4-FFF2-40B4-BE49-F238E27FC236}">
                  <a16:creationId xmlns="" xmlns:a16="http://schemas.microsoft.com/office/drawing/2014/main" id="{A67FF552-A847-8C48-3AAC-193548E67BF8}"/>
                </a:ext>
              </a:extLst>
            </p:cNvPr>
            <p:cNvSpPr>
              <a:spLocks noChangeArrowheads="1"/>
            </p:cNvSpPr>
            <p:nvPr/>
          </p:nvSpPr>
          <p:spPr bwMode="auto">
            <a:xfrm>
              <a:off x="1885339" y="7319596"/>
              <a:ext cx="5493" cy="5493"/>
            </a:xfrm>
            <a:custGeom>
              <a:avLst/>
              <a:gdLst>
                <a:gd name="T0" fmla="*/ 3 w 4"/>
                <a:gd name="T1" fmla="*/ 5 h 6"/>
                <a:gd name="T2" fmla="*/ 2 w 4"/>
                <a:gd name="T3" fmla="*/ 5 h 6"/>
                <a:gd name="T4" fmla="*/ 1 w 4"/>
                <a:gd name="T5" fmla="*/ 4 h 6"/>
                <a:gd name="T6" fmla="*/ 0 w 4"/>
                <a:gd name="T7" fmla="*/ 1 h 6"/>
                <a:gd name="T8" fmla="*/ 0 w 4"/>
                <a:gd name="T9" fmla="*/ 0 h 6"/>
                <a:gd name="T10" fmla="*/ 2 w 4"/>
                <a:gd name="T11" fmla="*/ 1 h 6"/>
                <a:gd name="T12" fmla="*/ 3 w 4"/>
                <a:gd name="T13" fmla="*/ 3 h 6"/>
                <a:gd name="T14" fmla="*/ 3 w 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3" y="5"/>
                  </a:moveTo>
                  <a:lnTo>
                    <a:pt x="2" y="5"/>
                  </a:lnTo>
                  <a:lnTo>
                    <a:pt x="1" y="4"/>
                  </a:lnTo>
                  <a:lnTo>
                    <a:pt x="0" y="1"/>
                  </a:lnTo>
                  <a:lnTo>
                    <a:pt x="0" y="0"/>
                  </a:lnTo>
                  <a:lnTo>
                    <a:pt x="2" y="1"/>
                  </a:lnTo>
                  <a:lnTo>
                    <a:pt x="3" y="3"/>
                  </a:lnTo>
                  <a:lnTo>
                    <a:pt x="3"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29" name="Freeform 1589">
              <a:extLst>
                <a:ext uri="{FF2B5EF4-FFF2-40B4-BE49-F238E27FC236}">
                  <a16:creationId xmlns="" xmlns:a16="http://schemas.microsoft.com/office/drawing/2014/main" id="{5870C81B-2024-4FAB-540F-70EA3D23B08A}"/>
                </a:ext>
              </a:extLst>
            </p:cNvPr>
            <p:cNvSpPr>
              <a:spLocks noChangeArrowheads="1"/>
            </p:cNvSpPr>
            <p:nvPr/>
          </p:nvSpPr>
          <p:spPr bwMode="auto">
            <a:xfrm>
              <a:off x="1879842" y="7308606"/>
              <a:ext cx="5497" cy="10990"/>
            </a:xfrm>
            <a:custGeom>
              <a:avLst/>
              <a:gdLst>
                <a:gd name="T0" fmla="*/ 4 w 5"/>
                <a:gd name="T1" fmla="*/ 5 h 11"/>
                <a:gd name="T2" fmla="*/ 4 w 5"/>
                <a:gd name="T3" fmla="*/ 9 h 11"/>
                <a:gd name="T4" fmla="*/ 3 w 5"/>
                <a:gd name="T5" fmla="*/ 10 h 11"/>
                <a:gd name="T6" fmla="*/ 3 w 5"/>
                <a:gd name="T7" fmla="*/ 9 h 11"/>
                <a:gd name="T8" fmla="*/ 1 w 5"/>
                <a:gd name="T9" fmla="*/ 10 h 11"/>
                <a:gd name="T10" fmla="*/ 0 w 5"/>
                <a:gd name="T11" fmla="*/ 9 h 11"/>
                <a:gd name="T12" fmla="*/ 0 w 5"/>
                <a:gd name="T13" fmla="*/ 7 h 11"/>
                <a:gd name="T14" fmla="*/ 0 w 5"/>
                <a:gd name="T15" fmla="*/ 6 h 11"/>
                <a:gd name="T16" fmla="*/ 1 w 5"/>
                <a:gd name="T17" fmla="*/ 6 h 11"/>
                <a:gd name="T18" fmla="*/ 1 w 5"/>
                <a:gd name="T19" fmla="*/ 4 h 11"/>
                <a:gd name="T20" fmla="*/ 1 w 5"/>
                <a:gd name="T21" fmla="*/ 3 h 11"/>
                <a:gd name="T22" fmla="*/ 2 w 5"/>
                <a:gd name="T23" fmla="*/ 1 h 11"/>
                <a:gd name="T24" fmla="*/ 3 w 5"/>
                <a:gd name="T25" fmla="*/ 0 h 11"/>
                <a:gd name="T26" fmla="*/ 4 w 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1">
                  <a:moveTo>
                    <a:pt x="4" y="5"/>
                  </a:moveTo>
                  <a:lnTo>
                    <a:pt x="4" y="9"/>
                  </a:lnTo>
                  <a:lnTo>
                    <a:pt x="3" y="10"/>
                  </a:lnTo>
                  <a:lnTo>
                    <a:pt x="3" y="9"/>
                  </a:lnTo>
                  <a:lnTo>
                    <a:pt x="1" y="10"/>
                  </a:lnTo>
                  <a:lnTo>
                    <a:pt x="0" y="9"/>
                  </a:lnTo>
                  <a:lnTo>
                    <a:pt x="0" y="7"/>
                  </a:lnTo>
                  <a:lnTo>
                    <a:pt x="0" y="6"/>
                  </a:lnTo>
                  <a:lnTo>
                    <a:pt x="1" y="6"/>
                  </a:lnTo>
                  <a:lnTo>
                    <a:pt x="1" y="4"/>
                  </a:lnTo>
                  <a:lnTo>
                    <a:pt x="1" y="3"/>
                  </a:lnTo>
                  <a:lnTo>
                    <a:pt x="2" y="1"/>
                  </a:lnTo>
                  <a:lnTo>
                    <a:pt x="3" y="0"/>
                  </a:lnTo>
                  <a:lnTo>
                    <a:pt x="4"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0" name="Freeform 1590">
              <a:extLst>
                <a:ext uri="{FF2B5EF4-FFF2-40B4-BE49-F238E27FC236}">
                  <a16:creationId xmlns="" xmlns:a16="http://schemas.microsoft.com/office/drawing/2014/main" id="{AD278AF3-6B15-65B3-5FF3-3621987C6A7C}"/>
                </a:ext>
              </a:extLst>
            </p:cNvPr>
            <p:cNvSpPr>
              <a:spLocks noChangeArrowheads="1"/>
            </p:cNvSpPr>
            <p:nvPr/>
          </p:nvSpPr>
          <p:spPr bwMode="auto">
            <a:xfrm>
              <a:off x="2995368" y="7303109"/>
              <a:ext cx="16484" cy="27478"/>
            </a:xfrm>
            <a:custGeom>
              <a:avLst/>
              <a:gdLst>
                <a:gd name="T0" fmla="*/ 8 w 12"/>
                <a:gd name="T1" fmla="*/ 11 h 23"/>
                <a:gd name="T2" fmla="*/ 11 w 12"/>
                <a:gd name="T3" fmla="*/ 18 h 23"/>
                <a:gd name="T4" fmla="*/ 11 w 12"/>
                <a:gd name="T5" fmla="*/ 20 h 23"/>
                <a:gd name="T6" fmla="*/ 8 w 12"/>
                <a:gd name="T7" fmla="*/ 22 h 23"/>
                <a:gd name="T8" fmla="*/ 6 w 12"/>
                <a:gd name="T9" fmla="*/ 21 h 23"/>
                <a:gd name="T10" fmla="*/ 5 w 12"/>
                <a:gd name="T11" fmla="*/ 20 h 23"/>
                <a:gd name="T12" fmla="*/ 4 w 12"/>
                <a:gd name="T13" fmla="*/ 19 h 23"/>
                <a:gd name="T14" fmla="*/ 5 w 12"/>
                <a:gd name="T15" fmla="*/ 15 h 23"/>
                <a:gd name="T16" fmla="*/ 3 w 12"/>
                <a:gd name="T17" fmla="*/ 13 h 23"/>
                <a:gd name="T18" fmla="*/ 1 w 12"/>
                <a:gd name="T19" fmla="*/ 12 h 23"/>
                <a:gd name="T20" fmla="*/ 0 w 12"/>
                <a:gd name="T21" fmla="*/ 13 h 23"/>
                <a:gd name="T22" fmla="*/ 0 w 12"/>
                <a:gd name="T23" fmla="*/ 10 h 23"/>
                <a:gd name="T24" fmla="*/ 1 w 12"/>
                <a:gd name="T25" fmla="*/ 7 h 23"/>
                <a:gd name="T26" fmla="*/ 0 w 12"/>
                <a:gd name="T27" fmla="*/ 4 h 23"/>
                <a:gd name="T28" fmla="*/ 0 w 12"/>
                <a:gd name="T29" fmla="*/ 1 h 23"/>
                <a:gd name="T30" fmla="*/ 1 w 12"/>
                <a:gd name="T31" fmla="*/ 0 h 23"/>
                <a:gd name="T32" fmla="*/ 2 w 12"/>
                <a:gd name="T33" fmla="*/ 0 h 23"/>
                <a:gd name="T34" fmla="*/ 6 w 12"/>
                <a:gd name="T35" fmla="*/ 3 h 23"/>
                <a:gd name="T36" fmla="*/ 8 w 12"/>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3">
                  <a:moveTo>
                    <a:pt x="8" y="11"/>
                  </a:moveTo>
                  <a:lnTo>
                    <a:pt x="11" y="18"/>
                  </a:lnTo>
                  <a:lnTo>
                    <a:pt x="11" y="20"/>
                  </a:lnTo>
                  <a:lnTo>
                    <a:pt x="8" y="22"/>
                  </a:lnTo>
                  <a:lnTo>
                    <a:pt x="6" y="21"/>
                  </a:lnTo>
                  <a:lnTo>
                    <a:pt x="5" y="20"/>
                  </a:lnTo>
                  <a:lnTo>
                    <a:pt x="4" y="19"/>
                  </a:lnTo>
                  <a:lnTo>
                    <a:pt x="5" y="15"/>
                  </a:lnTo>
                  <a:lnTo>
                    <a:pt x="3" y="13"/>
                  </a:lnTo>
                  <a:lnTo>
                    <a:pt x="1" y="12"/>
                  </a:lnTo>
                  <a:lnTo>
                    <a:pt x="0" y="13"/>
                  </a:lnTo>
                  <a:lnTo>
                    <a:pt x="0" y="10"/>
                  </a:lnTo>
                  <a:lnTo>
                    <a:pt x="1" y="7"/>
                  </a:lnTo>
                  <a:lnTo>
                    <a:pt x="0" y="4"/>
                  </a:lnTo>
                  <a:lnTo>
                    <a:pt x="0" y="1"/>
                  </a:lnTo>
                  <a:lnTo>
                    <a:pt x="1" y="0"/>
                  </a:lnTo>
                  <a:lnTo>
                    <a:pt x="2" y="0"/>
                  </a:lnTo>
                  <a:lnTo>
                    <a:pt x="6" y="3"/>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1" name="Freeform 1591">
              <a:extLst>
                <a:ext uri="{FF2B5EF4-FFF2-40B4-BE49-F238E27FC236}">
                  <a16:creationId xmlns="" xmlns:a16="http://schemas.microsoft.com/office/drawing/2014/main" id="{DD801586-F43F-725A-E35C-2DAF5B5348E1}"/>
                </a:ext>
              </a:extLst>
            </p:cNvPr>
            <p:cNvSpPr>
              <a:spLocks noChangeArrowheads="1"/>
            </p:cNvSpPr>
            <p:nvPr/>
          </p:nvSpPr>
          <p:spPr bwMode="auto">
            <a:xfrm>
              <a:off x="1852368" y="7303109"/>
              <a:ext cx="16484" cy="27478"/>
            </a:xfrm>
            <a:custGeom>
              <a:avLst/>
              <a:gdLst>
                <a:gd name="T0" fmla="*/ 12 w 14"/>
                <a:gd name="T1" fmla="*/ 8 h 20"/>
                <a:gd name="T2" fmla="*/ 9 w 14"/>
                <a:gd name="T3" fmla="*/ 9 h 20"/>
                <a:gd name="T4" fmla="*/ 9 w 14"/>
                <a:gd name="T5" fmla="*/ 11 h 20"/>
                <a:gd name="T6" fmla="*/ 8 w 14"/>
                <a:gd name="T7" fmla="*/ 11 h 20"/>
                <a:gd name="T8" fmla="*/ 6 w 14"/>
                <a:gd name="T9" fmla="*/ 12 h 20"/>
                <a:gd name="T10" fmla="*/ 2 w 14"/>
                <a:gd name="T11" fmla="*/ 18 h 20"/>
                <a:gd name="T12" fmla="*/ 0 w 14"/>
                <a:gd name="T13" fmla="*/ 19 h 20"/>
                <a:gd name="T14" fmla="*/ 2 w 14"/>
                <a:gd name="T15" fmla="*/ 14 h 20"/>
                <a:gd name="T16" fmla="*/ 3 w 14"/>
                <a:gd name="T17" fmla="*/ 13 h 20"/>
                <a:gd name="T18" fmla="*/ 3 w 14"/>
                <a:gd name="T19" fmla="*/ 12 h 20"/>
                <a:gd name="T20" fmla="*/ 2 w 14"/>
                <a:gd name="T21" fmla="*/ 8 h 20"/>
                <a:gd name="T22" fmla="*/ 3 w 14"/>
                <a:gd name="T23" fmla="*/ 8 h 20"/>
                <a:gd name="T24" fmla="*/ 4 w 14"/>
                <a:gd name="T25" fmla="*/ 7 h 20"/>
                <a:gd name="T26" fmla="*/ 6 w 14"/>
                <a:gd name="T27" fmla="*/ 4 h 20"/>
                <a:gd name="T28" fmla="*/ 8 w 14"/>
                <a:gd name="T29" fmla="*/ 4 h 20"/>
                <a:gd name="T30" fmla="*/ 10 w 14"/>
                <a:gd name="T31" fmla="*/ 0 h 20"/>
                <a:gd name="T32" fmla="*/ 11 w 14"/>
                <a:gd name="T33" fmla="*/ 0 h 20"/>
                <a:gd name="T34" fmla="*/ 12 w 14"/>
                <a:gd name="T35" fmla="*/ 0 h 20"/>
                <a:gd name="T36" fmla="*/ 11 w 14"/>
                <a:gd name="T37" fmla="*/ 2 h 20"/>
                <a:gd name="T38" fmla="*/ 13 w 14"/>
                <a:gd name="T39" fmla="*/ 5 h 20"/>
                <a:gd name="T40" fmla="*/ 13 w 14"/>
                <a:gd name="T41" fmla="*/ 7 h 20"/>
                <a:gd name="T42" fmla="*/ 12 w 14"/>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12" y="8"/>
                  </a:moveTo>
                  <a:lnTo>
                    <a:pt x="9" y="9"/>
                  </a:lnTo>
                  <a:lnTo>
                    <a:pt x="9" y="11"/>
                  </a:lnTo>
                  <a:lnTo>
                    <a:pt x="8" y="11"/>
                  </a:lnTo>
                  <a:lnTo>
                    <a:pt x="6" y="12"/>
                  </a:lnTo>
                  <a:lnTo>
                    <a:pt x="2" y="18"/>
                  </a:lnTo>
                  <a:lnTo>
                    <a:pt x="0" y="19"/>
                  </a:lnTo>
                  <a:lnTo>
                    <a:pt x="2" y="14"/>
                  </a:lnTo>
                  <a:lnTo>
                    <a:pt x="3" y="13"/>
                  </a:lnTo>
                  <a:lnTo>
                    <a:pt x="3" y="12"/>
                  </a:lnTo>
                  <a:lnTo>
                    <a:pt x="2" y="8"/>
                  </a:lnTo>
                  <a:lnTo>
                    <a:pt x="3" y="8"/>
                  </a:lnTo>
                  <a:lnTo>
                    <a:pt x="4" y="7"/>
                  </a:lnTo>
                  <a:lnTo>
                    <a:pt x="6" y="4"/>
                  </a:lnTo>
                  <a:lnTo>
                    <a:pt x="8" y="4"/>
                  </a:lnTo>
                  <a:lnTo>
                    <a:pt x="10" y="0"/>
                  </a:lnTo>
                  <a:lnTo>
                    <a:pt x="11" y="0"/>
                  </a:lnTo>
                  <a:lnTo>
                    <a:pt x="12" y="0"/>
                  </a:lnTo>
                  <a:lnTo>
                    <a:pt x="11" y="2"/>
                  </a:lnTo>
                  <a:lnTo>
                    <a:pt x="13" y="5"/>
                  </a:lnTo>
                  <a:lnTo>
                    <a:pt x="13" y="7"/>
                  </a:lnTo>
                  <a:lnTo>
                    <a:pt x="12"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2" name="Freeform 1592">
              <a:extLst>
                <a:ext uri="{FF2B5EF4-FFF2-40B4-BE49-F238E27FC236}">
                  <a16:creationId xmlns="" xmlns:a16="http://schemas.microsoft.com/office/drawing/2014/main" id="{9CFAB21F-7FEE-BC8C-2049-356600D29ED5}"/>
                </a:ext>
              </a:extLst>
            </p:cNvPr>
            <p:cNvSpPr>
              <a:spLocks noChangeArrowheads="1"/>
            </p:cNvSpPr>
            <p:nvPr/>
          </p:nvSpPr>
          <p:spPr bwMode="auto">
            <a:xfrm>
              <a:off x="2923929" y="7303109"/>
              <a:ext cx="32971" cy="43962"/>
            </a:xfrm>
            <a:custGeom>
              <a:avLst/>
              <a:gdLst>
                <a:gd name="T0" fmla="*/ 19 w 28"/>
                <a:gd name="T1" fmla="*/ 24 h 36"/>
                <a:gd name="T2" fmla="*/ 20 w 28"/>
                <a:gd name="T3" fmla="*/ 25 h 36"/>
                <a:gd name="T4" fmla="*/ 21 w 28"/>
                <a:gd name="T5" fmla="*/ 24 h 36"/>
                <a:gd name="T6" fmla="*/ 22 w 28"/>
                <a:gd name="T7" fmla="*/ 22 h 36"/>
                <a:gd name="T8" fmla="*/ 24 w 28"/>
                <a:gd name="T9" fmla="*/ 22 h 36"/>
                <a:gd name="T10" fmla="*/ 26 w 28"/>
                <a:gd name="T11" fmla="*/ 23 h 36"/>
                <a:gd name="T12" fmla="*/ 27 w 28"/>
                <a:gd name="T13" fmla="*/ 24 h 36"/>
                <a:gd name="T14" fmla="*/ 27 w 28"/>
                <a:gd name="T15" fmla="*/ 27 h 36"/>
                <a:gd name="T16" fmla="*/ 26 w 28"/>
                <a:gd name="T17" fmla="*/ 32 h 36"/>
                <a:gd name="T18" fmla="*/ 26 w 28"/>
                <a:gd name="T19" fmla="*/ 33 h 36"/>
                <a:gd name="T20" fmla="*/ 24 w 28"/>
                <a:gd name="T21" fmla="*/ 35 h 36"/>
                <a:gd name="T22" fmla="*/ 21 w 28"/>
                <a:gd name="T23" fmla="*/ 34 h 36"/>
                <a:gd name="T24" fmla="*/ 18 w 28"/>
                <a:gd name="T25" fmla="*/ 31 h 36"/>
                <a:gd name="T26" fmla="*/ 14 w 28"/>
                <a:gd name="T27" fmla="*/ 26 h 36"/>
                <a:gd name="T28" fmla="*/ 13 w 28"/>
                <a:gd name="T29" fmla="*/ 22 h 36"/>
                <a:gd name="T30" fmla="*/ 12 w 28"/>
                <a:gd name="T31" fmla="*/ 21 h 36"/>
                <a:gd name="T32" fmla="*/ 11 w 28"/>
                <a:gd name="T33" fmla="*/ 20 h 36"/>
                <a:gd name="T34" fmla="*/ 8 w 28"/>
                <a:gd name="T35" fmla="*/ 14 h 36"/>
                <a:gd name="T36" fmla="*/ 7 w 28"/>
                <a:gd name="T37" fmla="*/ 8 h 36"/>
                <a:gd name="T38" fmla="*/ 5 w 28"/>
                <a:gd name="T39" fmla="*/ 8 h 36"/>
                <a:gd name="T40" fmla="*/ 2 w 28"/>
                <a:gd name="T41" fmla="*/ 6 h 36"/>
                <a:gd name="T42" fmla="*/ 0 w 28"/>
                <a:gd name="T43" fmla="*/ 4 h 36"/>
                <a:gd name="T44" fmla="*/ 1 w 28"/>
                <a:gd name="T45" fmla="*/ 1 h 36"/>
                <a:gd name="T46" fmla="*/ 5 w 28"/>
                <a:gd name="T47" fmla="*/ 0 h 36"/>
                <a:gd name="T48" fmla="*/ 11 w 28"/>
                <a:gd name="T49" fmla="*/ 6 h 36"/>
                <a:gd name="T50" fmla="*/ 13 w 28"/>
                <a:gd name="T51" fmla="*/ 9 h 36"/>
                <a:gd name="T52" fmla="*/ 15 w 28"/>
                <a:gd name="T53" fmla="*/ 12 h 36"/>
                <a:gd name="T54" fmla="*/ 16 w 28"/>
                <a:gd name="T55" fmla="*/ 16 h 36"/>
                <a:gd name="T56" fmla="*/ 16 w 28"/>
                <a:gd name="T57" fmla="*/ 18 h 36"/>
                <a:gd name="T58" fmla="*/ 19 w 28"/>
                <a:gd name="T5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6">
                  <a:moveTo>
                    <a:pt x="19" y="24"/>
                  </a:moveTo>
                  <a:lnTo>
                    <a:pt x="20" y="25"/>
                  </a:lnTo>
                  <a:lnTo>
                    <a:pt x="21" y="24"/>
                  </a:lnTo>
                  <a:lnTo>
                    <a:pt x="22" y="22"/>
                  </a:lnTo>
                  <a:lnTo>
                    <a:pt x="24" y="22"/>
                  </a:lnTo>
                  <a:lnTo>
                    <a:pt x="26" y="23"/>
                  </a:lnTo>
                  <a:lnTo>
                    <a:pt x="27" y="24"/>
                  </a:lnTo>
                  <a:lnTo>
                    <a:pt x="27" y="27"/>
                  </a:lnTo>
                  <a:lnTo>
                    <a:pt x="26" y="32"/>
                  </a:lnTo>
                  <a:lnTo>
                    <a:pt x="26" y="33"/>
                  </a:lnTo>
                  <a:lnTo>
                    <a:pt x="24" y="35"/>
                  </a:lnTo>
                  <a:lnTo>
                    <a:pt x="21" y="34"/>
                  </a:lnTo>
                  <a:lnTo>
                    <a:pt x="18" y="31"/>
                  </a:lnTo>
                  <a:lnTo>
                    <a:pt x="14" y="26"/>
                  </a:lnTo>
                  <a:lnTo>
                    <a:pt x="13" y="22"/>
                  </a:lnTo>
                  <a:lnTo>
                    <a:pt x="12" y="21"/>
                  </a:lnTo>
                  <a:lnTo>
                    <a:pt x="11" y="20"/>
                  </a:lnTo>
                  <a:lnTo>
                    <a:pt x="8" y="14"/>
                  </a:lnTo>
                  <a:lnTo>
                    <a:pt x="7" y="8"/>
                  </a:lnTo>
                  <a:lnTo>
                    <a:pt x="5" y="8"/>
                  </a:lnTo>
                  <a:lnTo>
                    <a:pt x="2" y="6"/>
                  </a:lnTo>
                  <a:lnTo>
                    <a:pt x="0" y="4"/>
                  </a:lnTo>
                  <a:lnTo>
                    <a:pt x="1" y="1"/>
                  </a:lnTo>
                  <a:lnTo>
                    <a:pt x="5" y="0"/>
                  </a:lnTo>
                  <a:lnTo>
                    <a:pt x="11" y="6"/>
                  </a:lnTo>
                  <a:lnTo>
                    <a:pt x="13" y="9"/>
                  </a:lnTo>
                  <a:lnTo>
                    <a:pt x="15" y="12"/>
                  </a:lnTo>
                  <a:lnTo>
                    <a:pt x="16" y="16"/>
                  </a:lnTo>
                  <a:lnTo>
                    <a:pt x="16" y="18"/>
                  </a:lnTo>
                  <a:lnTo>
                    <a:pt x="19" y="2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3" name="Freeform 1593">
              <a:extLst>
                <a:ext uri="{FF2B5EF4-FFF2-40B4-BE49-F238E27FC236}">
                  <a16:creationId xmlns="" xmlns:a16="http://schemas.microsoft.com/office/drawing/2014/main" id="{25398425-42AB-66A9-3996-E15FEE1525E8}"/>
                </a:ext>
              </a:extLst>
            </p:cNvPr>
            <p:cNvSpPr>
              <a:spLocks noChangeArrowheads="1"/>
            </p:cNvSpPr>
            <p:nvPr/>
          </p:nvSpPr>
          <p:spPr bwMode="auto">
            <a:xfrm>
              <a:off x="1841378" y="7297615"/>
              <a:ext cx="10990" cy="10990"/>
            </a:xfrm>
            <a:custGeom>
              <a:avLst/>
              <a:gdLst>
                <a:gd name="T0" fmla="*/ 6 w 7"/>
                <a:gd name="T1" fmla="*/ 1 h 7"/>
                <a:gd name="T2" fmla="*/ 6 w 7"/>
                <a:gd name="T3" fmla="*/ 6 h 7"/>
                <a:gd name="T4" fmla="*/ 1 w 7"/>
                <a:gd name="T5" fmla="*/ 3 h 7"/>
                <a:gd name="T6" fmla="*/ 0 w 7"/>
                <a:gd name="T7" fmla="*/ 1 h 7"/>
                <a:gd name="T8" fmla="*/ 1 w 7"/>
                <a:gd name="T9" fmla="*/ 0 h 7"/>
                <a:gd name="T10" fmla="*/ 5 w 7"/>
                <a:gd name="T11" fmla="*/ 0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lnTo>
                    <a:pt x="6" y="6"/>
                  </a:lnTo>
                  <a:lnTo>
                    <a:pt x="1" y="3"/>
                  </a:lnTo>
                  <a:lnTo>
                    <a:pt x="0" y="1"/>
                  </a:lnTo>
                  <a:lnTo>
                    <a:pt x="1" y="0"/>
                  </a:lnTo>
                  <a:lnTo>
                    <a:pt x="5" y="0"/>
                  </a:lnTo>
                  <a:lnTo>
                    <a:pt x="6"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4" name="Freeform 1594">
              <a:extLst>
                <a:ext uri="{FF2B5EF4-FFF2-40B4-BE49-F238E27FC236}">
                  <a16:creationId xmlns="" xmlns:a16="http://schemas.microsoft.com/office/drawing/2014/main" id="{5CA1982C-4995-5452-7118-6FE47A4A90F8}"/>
                </a:ext>
              </a:extLst>
            </p:cNvPr>
            <p:cNvSpPr>
              <a:spLocks noChangeArrowheads="1"/>
            </p:cNvSpPr>
            <p:nvPr/>
          </p:nvSpPr>
          <p:spPr bwMode="auto">
            <a:xfrm>
              <a:off x="1830387" y="7292118"/>
              <a:ext cx="16484" cy="21981"/>
            </a:xfrm>
            <a:custGeom>
              <a:avLst/>
              <a:gdLst>
                <a:gd name="T0" fmla="*/ 5 w 12"/>
                <a:gd name="T1" fmla="*/ 6 h 16"/>
                <a:gd name="T2" fmla="*/ 5 w 12"/>
                <a:gd name="T3" fmla="*/ 6 h 16"/>
                <a:gd name="T4" fmla="*/ 6 w 12"/>
                <a:gd name="T5" fmla="*/ 5 h 16"/>
                <a:gd name="T6" fmla="*/ 8 w 12"/>
                <a:gd name="T7" fmla="*/ 2 h 16"/>
                <a:gd name="T8" fmla="*/ 9 w 12"/>
                <a:gd name="T9" fmla="*/ 2 h 16"/>
                <a:gd name="T10" fmla="*/ 9 w 12"/>
                <a:gd name="T11" fmla="*/ 3 h 16"/>
                <a:gd name="T12" fmla="*/ 8 w 12"/>
                <a:gd name="T13" fmla="*/ 6 h 16"/>
                <a:gd name="T14" fmla="*/ 10 w 12"/>
                <a:gd name="T15" fmla="*/ 10 h 16"/>
                <a:gd name="T16" fmla="*/ 11 w 12"/>
                <a:gd name="T17" fmla="*/ 12 h 16"/>
                <a:gd name="T18" fmla="*/ 11 w 12"/>
                <a:gd name="T19" fmla="*/ 13 h 16"/>
                <a:gd name="T20" fmla="*/ 7 w 12"/>
                <a:gd name="T21" fmla="*/ 14 h 16"/>
                <a:gd name="T22" fmla="*/ 4 w 12"/>
                <a:gd name="T23" fmla="*/ 13 h 16"/>
                <a:gd name="T24" fmla="*/ 3 w 12"/>
                <a:gd name="T25" fmla="*/ 14 h 16"/>
                <a:gd name="T26" fmla="*/ 1 w 12"/>
                <a:gd name="T27" fmla="*/ 15 h 16"/>
                <a:gd name="T28" fmla="*/ 0 w 12"/>
                <a:gd name="T29" fmla="*/ 14 h 16"/>
                <a:gd name="T30" fmla="*/ 0 w 12"/>
                <a:gd name="T31" fmla="*/ 6 h 16"/>
                <a:gd name="T32" fmla="*/ 0 w 12"/>
                <a:gd name="T33" fmla="*/ 4 h 16"/>
                <a:gd name="T34" fmla="*/ 1 w 12"/>
                <a:gd name="T35" fmla="*/ 1 h 16"/>
                <a:gd name="T36" fmla="*/ 3 w 12"/>
                <a:gd name="T37" fmla="*/ 0 h 16"/>
                <a:gd name="T38" fmla="*/ 5 w 12"/>
                <a:gd name="T39" fmla="*/ 1 h 16"/>
                <a:gd name="T40" fmla="*/ 5 w 12"/>
                <a:gd name="T41" fmla="*/ 2 h 16"/>
                <a:gd name="T42" fmla="*/ 5 w 12"/>
                <a:gd name="T43" fmla="*/ 3 h 16"/>
                <a:gd name="T44" fmla="*/ 5 w 12"/>
                <a:gd name="T4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6">
                  <a:moveTo>
                    <a:pt x="5" y="6"/>
                  </a:moveTo>
                  <a:lnTo>
                    <a:pt x="5" y="6"/>
                  </a:lnTo>
                  <a:lnTo>
                    <a:pt x="6" y="5"/>
                  </a:lnTo>
                  <a:lnTo>
                    <a:pt x="8" y="2"/>
                  </a:lnTo>
                  <a:lnTo>
                    <a:pt x="9" y="2"/>
                  </a:lnTo>
                  <a:lnTo>
                    <a:pt x="9" y="3"/>
                  </a:lnTo>
                  <a:lnTo>
                    <a:pt x="8" y="6"/>
                  </a:lnTo>
                  <a:lnTo>
                    <a:pt x="10" y="10"/>
                  </a:lnTo>
                  <a:lnTo>
                    <a:pt x="11" y="12"/>
                  </a:lnTo>
                  <a:lnTo>
                    <a:pt x="11" y="13"/>
                  </a:lnTo>
                  <a:lnTo>
                    <a:pt x="7" y="14"/>
                  </a:lnTo>
                  <a:lnTo>
                    <a:pt x="4" y="13"/>
                  </a:lnTo>
                  <a:lnTo>
                    <a:pt x="3" y="14"/>
                  </a:lnTo>
                  <a:lnTo>
                    <a:pt x="1" y="15"/>
                  </a:lnTo>
                  <a:lnTo>
                    <a:pt x="0" y="14"/>
                  </a:lnTo>
                  <a:lnTo>
                    <a:pt x="0" y="6"/>
                  </a:lnTo>
                  <a:lnTo>
                    <a:pt x="0" y="4"/>
                  </a:lnTo>
                  <a:lnTo>
                    <a:pt x="1" y="1"/>
                  </a:lnTo>
                  <a:lnTo>
                    <a:pt x="3" y="0"/>
                  </a:lnTo>
                  <a:lnTo>
                    <a:pt x="5" y="1"/>
                  </a:lnTo>
                  <a:lnTo>
                    <a:pt x="5" y="2"/>
                  </a:lnTo>
                  <a:lnTo>
                    <a:pt x="5" y="3"/>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5" name="Freeform 1595">
              <a:extLst>
                <a:ext uri="{FF2B5EF4-FFF2-40B4-BE49-F238E27FC236}">
                  <a16:creationId xmlns="" xmlns:a16="http://schemas.microsoft.com/office/drawing/2014/main" id="{5CE96AA5-DBAD-A869-A6AD-741B8746F8E8}"/>
                </a:ext>
              </a:extLst>
            </p:cNvPr>
            <p:cNvSpPr>
              <a:spLocks noChangeArrowheads="1"/>
            </p:cNvSpPr>
            <p:nvPr/>
          </p:nvSpPr>
          <p:spPr bwMode="auto">
            <a:xfrm>
              <a:off x="2912939" y="7281128"/>
              <a:ext cx="21981" cy="21981"/>
            </a:xfrm>
            <a:custGeom>
              <a:avLst/>
              <a:gdLst>
                <a:gd name="T0" fmla="*/ 14 w 16"/>
                <a:gd name="T1" fmla="*/ 2 h 18"/>
                <a:gd name="T2" fmla="*/ 15 w 16"/>
                <a:gd name="T3" fmla="*/ 3 h 18"/>
                <a:gd name="T4" fmla="*/ 15 w 16"/>
                <a:gd name="T5" fmla="*/ 4 h 18"/>
                <a:gd name="T6" fmla="*/ 10 w 16"/>
                <a:gd name="T7" fmla="*/ 8 h 18"/>
                <a:gd name="T8" fmla="*/ 10 w 16"/>
                <a:gd name="T9" fmla="*/ 8 h 18"/>
                <a:gd name="T10" fmla="*/ 9 w 16"/>
                <a:gd name="T11" fmla="*/ 11 h 18"/>
                <a:gd name="T12" fmla="*/ 8 w 16"/>
                <a:gd name="T13" fmla="*/ 12 h 18"/>
                <a:gd name="T14" fmla="*/ 6 w 16"/>
                <a:gd name="T15" fmla="*/ 14 h 18"/>
                <a:gd name="T16" fmla="*/ 3 w 16"/>
                <a:gd name="T17" fmla="*/ 17 h 18"/>
                <a:gd name="T18" fmla="*/ 3 w 16"/>
                <a:gd name="T19" fmla="*/ 9 h 18"/>
                <a:gd name="T20" fmla="*/ 0 w 16"/>
                <a:gd name="T21" fmla="*/ 4 h 18"/>
                <a:gd name="T22" fmla="*/ 3 w 16"/>
                <a:gd name="T23" fmla="*/ 2 h 18"/>
                <a:gd name="T24" fmla="*/ 6 w 16"/>
                <a:gd name="T25" fmla="*/ 2 h 18"/>
                <a:gd name="T26" fmla="*/ 9 w 16"/>
                <a:gd name="T27" fmla="*/ 3 h 18"/>
                <a:gd name="T28" fmla="*/ 13 w 16"/>
                <a:gd name="T29" fmla="*/ 0 h 18"/>
                <a:gd name="T30" fmla="*/ 14 w 16"/>
                <a:gd name="T3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8">
                  <a:moveTo>
                    <a:pt x="14" y="2"/>
                  </a:moveTo>
                  <a:lnTo>
                    <a:pt x="15" y="3"/>
                  </a:lnTo>
                  <a:lnTo>
                    <a:pt x="15" y="4"/>
                  </a:lnTo>
                  <a:lnTo>
                    <a:pt x="10" y="8"/>
                  </a:lnTo>
                  <a:lnTo>
                    <a:pt x="10" y="8"/>
                  </a:lnTo>
                  <a:lnTo>
                    <a:pt x="9" y="11"/>
                  </a:lnTo>
                  <a:lnTo>
                    <a:pt x="8" y="12"/>
                  </a:lnTo>
                  <a:lnTo>
                    <a:pt x="6" y="14"/>
                  </a:lnTo>
                  <a:lnTo>
                    <a:pt x="3" y="17"/>
                  </a:lnTo>
                  <a:lnTo>
                    <a:pt x="3" y="9"/>
                  </a:lnTo>
                  <a:lnTo>
                    <a:pt x="0" y="4"/>
                  </a:lnTo>
                  <a:lnTo>
                    <a:pt x="3" y="2"/>
                  </a:lnTo>
                  <a:lnTo>
                    <a:pt x="6" y="2"/>
                  </a:lnTo>
                  <a:lnTo>
                    <a:pt x="9" y="3"/>
                  </a:lnTo>
                  <a:lnTo>
                    <a:pt x="13" y="0"/>
                  </a:lnTo>
                  <a:lnTo>
                    <a:pt x="1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6" name="Freeform 1596">
              <a:extLst>
                <a:ext uri="{FF2B5EF4-FFF2-40B4-BE49-F238E27FC236}">
                  <a16:creationId xmlns="" xmlns:a16="http://schemas.microsoft.com/office/drawing/2014/main" id="{8797FC2C-5906-B9D7-73BE-1FAC7510A65E}"/>
                </a:ext>
              </a:extLst>
            </p:cNvPr>
            <p:cNvSpPr>
              <a:spLocks noChangeArrowheads="1"/>
            </p:cNvSpPr>
            <p:nvPr/>
          </p:nvSpPr>
          <p:spPr bwMode="auto">
            <a:xfrm>
              <a:off x="2033708" y="7259147"/>
              <a:ext cx="5497" cy="10990"/>
            </a:xfrm>
            <a:custGeom>
              <a:avLst/>
              <a:gdLst>
                <a:gd name="T0" fmla="*/ 5 w 6"/>
                <a:gd name="T1" fmla="*/ 6 h 9"/>
                <a:gd name="T2" fmla="*/ 4 w 6"/>
                <a:gd name="T3" fmla="*/ 8 h 9"/>
                <a:gd name="T4" fmla="*/ 2 w 6"/>
                <a:gd name="T5" fmla="*/ 8 h 9"/>
                <a:gd name="T6" fmla="*/ 1 w 6"/>
                <a:gd name="T7" fmla="*/ 7 h 9"/>
                <a:gd name="T8" fmla="*/ 0 w 6"/>
                <a:gd name="T9" fmla="*/ 5 h 9"/>
                <a:gd name="T10" fmla="*/ 4 w 6"/>
                <a:gd name="T11" fmla="*/ 0 h 9"/>
                <a:gd name="T12" fmla="*/ 4 w 6"/>
                <a:gd name="T13" fmla="*/ 0 h 9"/>
                <a:gd name="T14" fmla="*/ 5 w 6"/>
                <a:gd name="T15" fmla="*/ 0 h 9"/>
                <a:gd name="T16" fmla="*/ 5 w 6"/>
                <a:gd name="T17" fmla="*/ 2 h 9"/>
                <a:gd name="T18" fmla="*/ 5 w 6"/>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5" y="6"/>
                  </a:moveTo>
                  <a:lnTo>
                    <a:pt x="4" y="8"/>
                  </a:lnTo>
                  <a:lnTo>
                    <a:pt x="2" y="8"/>
                  </a:lnTo>
                  <a:lnTo>
                    <a:pt x="1" y="7"/>
                  </a:lnTo>
                  <a:lnTo>
                    <a:pt x="0" y="5"/>
                  </a:lnTo>
                  <a:lnTo>
                    <a:pt x="4" y="0"/>
                  </a:lnTo>
                  <a:lnTo>
                    <a:pt x="4" y="0"/>
                  </a:lnTo>
                  <a:lnTo>
                    <a:pt x="5" y="0"/>
                  </a:lnTo>
                  <a:lnTo>
                    <a:pt x="5" y="2"/>
                  </a:lnTo>
                  <a:lnTo>
                    <a:pt x="5"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7" name="Freeform 1599">
              <a:extLst>
                <a:ext uri="{FF2B5EF4-FFF2-40B4-BE49-F238E27FC236}">
                  <a16:creationId xmlns="" xmlns:a16="http://schemas.microsoft.com/office/drawing/2014/main" id="{6ABF3D85-4742-571B-170B-2C7D035A012C}"/>
                </a:ext>
              </a:extLst>
            </p:cNvPr>
            <p:cNvSpPr>
              <a:spLocks noChangeArrowheads="1"/>
            </p:cNvSpPr>
            <p:nvPr/>
          </p:nvSpPr>
          <p:spPr bwMode="auto">
            <a:xfrm>
              <a:off x="2940416" y="7220683"/>
              <a:ext cx="16484" cy="16484"/>
            </a:xfrm>
            <a:custGeom>
              <a:avLst/>
              <a:gdLst>
                <a:gd name="T0" fmla="*/ 8 w 14"/>
                <a:gd name="T1" fmla="*/ 11 h 12"/>
                <a:gd name="T2" fmla="*/ 6 w 14"/>
                <a:gd name="T3" fmla="*/ 11 h 12"/>
                <a:gd name="T4" fmla="*/ 4 w 14"/>
                <a:gd name="T5" fmla="*/ 11 h 12"/>
                <a:gd name="T6" fmla="*/ 0 w 14"/>
                <a:gd name="T7" fmla="*/ 6 h 12"/>
                <a:gd name="T8" fmla="*/ 0 w 14"/>
                <a:gd name="T9" fmla="*/ 5 h 12"/>
                <a:gd name="T10" fmla="*/ 0 w 14"/>
                <a:gd name="T11" fmla="*/ 4 h 12"/>
                <a:gd name="T12" fmla="*/ 3 w 14"/>
                <a:gd name="T13" fmla="*/ 0 h 12"/>
                <a:gd name="T14" fmla="*/ 4 w 14"/>
                <a:gd name="T15" fmla="*/ 0 h 12"/>
                <a:gd name="T16" fmla="*/ 10 w 14"/>
                <a:gd name="T17" fmla="*/ 0 h 12"/>
                <a:gd name="T18" fmla="*/ 12 w 14"/>
                <a:gd name="T19" fmla="*/ 0 h 12"/>
                <a:gd name="T20" fmla="*/ 13 w 14"/>
                <a:gd name="T21" fmla="*/ 2 h 12"/>
                <a:gd name="T22" fmla="*/ 13 w 14"/>
                <a:gd name="T23" fmla="*/ 4 h 12"/>
                <a:gd name="T24" fmla="*/ 12 w 14"/>
                <a:gd name="T25" fmla="*/ 5 h 12"/>
                <a:gd name="T26" fmla="*/ 12 w 14"/>
                <a:gd name="T27" fmla="*/ 6 h 12"/>
                <a:gd name="T28" fmla="*/ 12 w 14"/>
                <a:gd name="T29" fmla="*/ 8 h 12"/>
                <a:gd name="T30" fmla="*/ 12 w 14"/>
                <a:gd name="T31" fmla="*/ 9 h 12"/>
                <a:gd name="T32" fmla="*/ 8 w 14"/>
                <a:gd name="T3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8" y="11"/>
                  </a:moveTo>
                  <a:lnTo>
                    <a:pt x="6" y="11"/>
                  </a:lnTo>
                  <a:lnTo>
                    <a:pt x="4" y="11"/>
                  </a:lnTo>
                  <a:lnTo>
                    <a:pt x="0" y="6"/>
                  </a:lnTo>
                  <a:lnTo>
                    <a:pt x="0" y="5"/>
                  </a:lnTo>
                  <a:lnTo>
                    <a:pt x="0" y="4"/>
                  </a:lnTo>
                  <a:lnTo>
                    <a:pt x="3" y="0"/>
                  </a:lnTo>
                  <a:lnTo>
                    <a:pt x="4" y="0"/>
                  </a:lnTo>
                  <a:lnTo>
                    <a:pt x="10" y="0"/>
                  </a:lnTo>
                  <a:lnTo>
                    <a:pt x="12" y="0"/>
                  </a:lnTo>
                  <a:lnTo>
                    <a:pt x="13" y="2"/>
                  </a:lnTo>
                  <a:lnTo>
                    <a:pt x="13" y="4"/>
                  </a:lnTo>
                  <a:lnTo>
                    <a:pt x="12" y="5"/>
                  </a:lnTo>
                  <a:lnTo>
                    <a:pt x="12" y="6"/>
                  </a:lnTo>
                  <a:lnTo>
                    <a:pt x="12" y="8"/>
                  </a:lnTo>
                  <a:lnTo>
                    <a:pt x="12" y="9"/>
                  </a:lnTo>
                  <a:lnTo>
                    <a:pt x="8" y="1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8" name="Freeform 1601">
              <a:extLst>
                <a:ext uri="{FF2B5EF4-FFF2-40B4-BE49-F238E27FC236}">
                  <a16:creationId xmlns="" xmlns:a16="http://schemas.microsoft.com/office/drawing/2014/main" id="{4D97FD55-B54A-1631-7624-B157719CEA99}"/>
                </a:ext>
              </a:extLst>
            </p:cNvPr>
            <p:cNvSpPr>
              <a:spLocks noChangeArrowheads="1"/>
            </p:cNvSpPr>
            <p:nvPr/>
          </p:nvSpPr>
          <p:spPr bwMode="auto">
            <a:xfrm>
              <a:off x="2072176" y="7209692"/>
              <a:ext cx="10990" cy="16484"/>
            </a:xfrm>
            <a:custGeom>
              <a:avLst/>
              <a:gdLst>
                <a:gd name="T0" fmla="*/ 2 w 11"/>
                <a:gd name="T1" fmla="*/ 9 h 12"/>
                <a:gd name="T2" fmla="*/ 0 w 11"/>
                <a:gd name="T3" fmla="*/ 11 h 12"/>
                <a:gd name="T4" fmla="*/ 0 w 11"/>
                <a:gd name="T5" fmla="*/ 11 h 12"/>
                <a:gd name="T6" fmla="*/ 0 w 11"/>
                <a:gd name="T7" fmla="*/ 9 h 12"/>
                <a:gd name="T8" fmla="*/ 0 w 11"/>
                <a:gd name="T9" fmla="*/ 8 h 12"/>
                <a:gd name="T10" fmla="*/ 1 w 11"/>
                <a:gd name="T11" fmla="*/ 6 h 12"/>
                <a:gd name="T12" fmla="*/ 5 w 11"/>
                <a:gd name="T13" fmla="*/ 3 h 12"/>
                <a:gd name="T14" fmla="*/ 8 w 11"/>
                <a:gd name="T15" fmla="*/ 0 h 12"/>
                <a:gd name="T16" fmla="*/ 9 w 11"/>
                <a:gd name="T17" fmla="*/ 0 h 12"/>
                <a:gd name="T18" fmla="*/ 10 w 11"/>
                <a:gd name="T19" fmla="*/ 1 h 12"/>
                <a:gd name="T20" fmla="*/ 8 w 11"/>
                <a:gd name="T21" fmla="*/ 4 h 12"/>
                <a:gd name="T22" fmla="*/ 2 w 11"/>
                <a:gd name="T2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2" y="9"/>
                  </a:moveTo>
                  <a:lnTo>
                    <a:pt x="0" y="11"/>
                  </a:lnTo>
                  <a:lnTo>
                    <a:pt x="0" y="11"/>
                  </a:lnTo>
                  <a:lnTo>
                    <a:pt x="0" y="9"/>
                  </a:lnTo>
                  <a:lnTo>
                    <a:pt x="0" y="8"/>
                  </a:lnTo>
                  <a:lnTo>
                    <a:pt x="1" y="6"/>
                  </a:lnTo>
                  <a:lnTo>
                    <a:pt x="5" y="3"/>
                  </a:lnTo>
                  <a:lnTo>
                    <a:pt x="8" y="0"/>
                  </a:lnTo>
                  <a:lnTo>
                    <a:pt x="9" y="0"/>
                  </a:lnTo>
                  <a:lnTo>
                    <a:pt x="10" y="1"/>
                  </a:lnTo>
                  <a:lnTo>
                    <a:pt x="8" y="4"/>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39" name="Freeform 1602">
              <a:extLst>
                <a:ext uri="{FF2B5EF4-FFF2-40B4-BE49-F238E27FC236}">
                  <a16:creationId xmlns="" xmlns:a16="http://schemas.microsoft.com/office/drawing/2014/main" id="{C63197C4-ADF0-B1B4-895D-2F99561C4910}"/>
                </a:ext>
              </a:extLst>
            </p:cNvPr>
            <p:cNvSpPr>
              <a:spLocks noChangeArrowheads="1"/>
            </p:cNvSpPr>
            <p:nvPr/>
          </p:nvSpPr>
          <p:spPr bwMode="auto">
            <a:xfrm>
              <a:off x="2088660" y="7209692"/>
              <a:ext cx="10990" cy="5493"/>
            </a:xfrm>
            <a:custGeom>
              <a:avLst/>
              <a:gdLst>
                <a:gd name="T0" fmla="*/ 5 w 9"/>
                <a:gd name="T1" fmla="*/ 5 h 6"/>
                <a:gd name="T2" fmla="*/ 3 w 9"/>
                <a:gd name="T3" fmla="*/ 5 h 6"/>
                <a:gd name="T4" fmla="*/ 0 w 9"/>
                <a:gd name="T5" fmla="*/ 4 h 6"/>
                <a:gd name="T6" fmla="*/ 1 w 9"/>
                <a:gd name="T7" fmla="*/ 2 h 6"/>
                <a:gd name="T8" fmla="*/ 4 w 9"/>
                <a:gd name="T9" fmla="*/ 0 h 6"/>
                <a:gd name="T10" fmla="*/ 8 w 9"/>
                <a:gd name="T11" fmla="*/ 0 h 6"/>
                <a:gd name="T12" fmla="*/ 8 w 9"/>
                <a:gd name="T13" fmla="*/ 1 h 6"/>
                <a:gd name="T14" fmla="*/ 8 w 9"/>
                <a:gd name="T15" fmla="*/ 3 h 6"/>
                <a:gd name="T16" fmla="*/ 8 w 9"/>
                <a:gd name="T17" fmla="*/ 3 h 6"/>
                <a:gd name="T18" fmla="*/ 7 w 9"/>
                <a:gd name="T19" fmla="*/ 4 h 6"/>
                <a:gd name="T20" fmla="*/ 5 w 9"/>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5" y="5"/>
                  </a:moveTo>
                  <a:lnTo>
                    <a:pt x="3" y="5"/>
                  </a:lnTo>
                  <a:lnTo>
                    <a:pt x="0" y="4"/>
                  </a:lnTo>
                  <a:lnTo>
                    <a:pt x="1" y="2"/>
                  </a:lnTo>
                  <a:lnTo>
                    <a:pt x="4" y="0"/>
                  </a:lnTo>
                  <a:lnTo>
                    <a:pt x="8" y="0"/>
                  </a:lnTo>
                  <a:lnTo>
                    <a:pt x="8" y="1"/>
                  </a:lnTo>
                  <a:lnTo>
                    <a:pt x="8" y="3"/>
                  </a:lnTo>
                  <a:lnTo>
                    <a:pt x="8" y="3"/>
                  </a:lnTo>
                  <a:lnTo>
                    <a:pt x="7" y="4"/>
                  </a:lnTo>
                  <a:lnTo>
                    <a:pt x="5"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0" name="Freeform 1603">
              <a:extLst>
                <a:ext uri="{FF2B5EF4-FFF2-40B4-BE49-F238E27FC236}">
                  <a16:creationId xmlns="" xmlns:a16="http://schemas.microsoft.com/office/drawing/2014/main" id="{ECE81A61-D987-67D8-1D38-974D756680E0}"/>
                </a:ext>
              </a:extLst>
            </p:cNvPr>
            <p:cNvSpPr>
              <a:spLocks noChangeArrowheads="1"/>
            </p:cNvSpPr>
            <p:nvPr/>
          </p:nvSpPr>
          <p:spPr bwMode="auto">
            <a:xfrm>
              <a:off x="2940416" y="7198702"/>
              <a:ext cx="16484" cy="21981"/>
            </a:xfrm>
            <a:custGeom>
              <a:avLst/>
              <a:gdLst>
                <a:gd name="T0" fmla="*/ 7 w 14"/>
                <a:gd name="T1" fmla="*/ 15 h 17"/>
                <a:gd name="T2" fmla="*/ 6 w 14"/>
                <a:gd name="T3" fmla="*/ 16 h 17"/>
                <a:gd name="T4" fmla="*/ 3 w 14"/>
                <a:gd name="T5" fmla="*/ 16 h 17"/>
                <a:gd name="T6" fmla="*/ 1 w 14"/>
                <a:gd name="T7" fmla="*/ 15 h 17"/>
                <a:gd name="T8" fmla="*/ 0 w 14"/>
                <a:gd name="T9" fmla="*/ 13 h 17"/>
                <a:gd name="T10" fmla="*/ 1 w 14"/>
                <a:gd name="T11" fmla="*/ 11 h 17"/>
                <a:gd name="T12" fmla="*/ 2 w 14"/>
                <a:gd name="T13" fmla="*/ 9 h 17"/>
                <a:gd name="T14" fmla="*/ 3 w 14"/>
                <a:gd name="T15" fmla="*/ 6 h 17"/>
                <a:gd name="T16" fmla="*/ 4 w 14"/>
                <a:gd name="T17" fmla="*/ 0 h 17"/>
                <a:gd name="T18" fmla="*/ 10 w 14"/>
                <a:gd name="T19" fmla="*/ 6 h 17"/>
                <a:gd name="T20" fmla="*/ 12 w 14"/>
                <a:gd name="T21" fmla="*/ 9 h 17"/>
                <a:gd name="T22" fmla="*/ 13 w 14"/>
                <a:gd name="T23" fmla="*/ 12 h 17"/>
                <a:gd name="T24" fmla="*/ 11 w 14"/>
                <a:gd name="T25" fmla="*/ 14 h 17"/>
                <a:gd name="T26" fmla="*/ 8 w 14"/>
                <a:gd name="T27" fmla="*/ 14 h 17"/>
                <a:gd name="T28" fmla="*/ 7 w 14"/>
                <a:gd name="T2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7" y="15"/>
                  </a:moveTo>
                  <a:lnTo>
                    <a:pt x="6" y="16"/>
                  </a:lnTo>
                  <a:lnTo>
                    <a:pt x="3" y="16"/>
                  </a:lnTo>
                  <a:lnTo>
                    <a:pt x="1" y="15"/>
                  </a:lnTo>
                  <a:lnTo>
                    <a:pt x="0" y="13"/>
                  </a:lnTo>
                  <a:lnTo>
                    <a:pt x="1" y="11"/>
                  </a:lnTo>
                  <a:lnTo>
                    <a:pt x="2" y="9"/>
                  </a:lnTo>
                  <a:lnTo>
                    <a:pt x="3" y="6"/>
                  </a:lnTo>
                  <a:lnTo>
                    <a:pt x="4" y="0"/>
                  </a:lnTo>
                  <a:lnTo>
                    <a:pt x="10" y="6"/>
                  </a:lnTo>
                  <a:lnTo>
                    <a:pt x="12" y="9"/>
                  </a:lnTo>
                  <a:lnTo>
                    <a:pt x="13" y="12"/>
                  </a:lnTo>
                  <a:lnTo>
                    <a:pt x="11" y="14"/>
                  </a:lnTo>
                  <a:lnTo>
                    <a:pt x="8" y="14"/>
                  </a:lnTo>
                  <a:lnTo>
                    <a:pt x="7" y="1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1" name="Freeform 1604">
              <a:extLst>
                <a:ext uri="{FF2B5EF4-FFF2-40B4-BE49-F238E27FC236}">
                  <a16:creationId xmlns="" xmlns:a16="http://schemas.microsoft.com/office/drawing/2014/main" id="{1C7147D8-9B1F-1E01-59F5-CBAA84F43888}"/>
                </a:ext>
              </a:extLst>
            </p:cNvPr>
            <p:cNvSpPr>
              <a:spLocks noChangeArrowheads="1"/>
            </p:cNvSpPr>
            <p:nvPr/>
          </p:nvSpPr>
          <p:spPr bwMode="auto">
            <a:xfrm>
              <a:off x="2885464" y="7182215"/>
              <a:ext cx="27474" cy="65942"/>
            </a:xfrm>
            <a:custGeom>
              <a:avLst/>
              <a:gdLst>
                <a:gd name="T0" fmla="*/ 13 w 22"/>
                <a:gd name="T1" fmla="*/ 6 h 51"/>
                <a:gd name="T2" fmla="*/ 15 w 22"/>
                <a:gd name="T3" fmla="*/ 10 h 51"/>
                <a:gd name="T4" fmla="*/ 18 w 22"/>
                <a:gd name="T5" fmla="*/ 10 h 51"/>
                <a:gd name="T6" fmla="*/ 20 w 22"/>
                <a:gd name="T7" fmla="*/ 13 h 51"/>
                <a:gd name="T8" fmla="*/ 21 w 22"/>
                <a:gd name="T9" fmla="*/ 17 h 51"/>
                <a:gd name="T10" fmla="*/ 20 w 22"/>
                <a:gd name="T11" fmla="*/ 20 h 51"/>
                <a:gd name="T12" fmla="*/ 19 w 22"/>
                <a:gd name="T13" fmla="*/ 20 h 51"/>
                <a:gd name="T14" fmla="*/ 17 w 22"/>
                <a:gd name="T15" fmla="*/ 21 h 51"/>
                <a:gd name="T16" fmla="*/ 16 w 22"/>
                <a:gd name="T17" fmla="*/ 27 h 51"/>
                <a:gd name="T18" fmla="*/ 17 w 22"/>
                <a:gd name="T19" fmla="*/ 33 h 51"/>
                <a:gd name="T20" fmla="*/ 16 w 22"/>
                <a:gd name="T21" fmla="*/ 38 h 51"/>
                <a:gd name="T22" fmla="*/ 15 w 22"/>
                <a:gd name="T23" fmla="*/ 44 h 51"/>
                <a:gd name="T24" fmla="*/ 15 w 22"/>
                <a:gd name="T25" fmla="*/ 47 h 51"/>
                <a:gd name="T26" fmla="*/ 14 w 22"/>
                <a:gd name="T27" fmla="*/ 48 h 51"/>
                <a:gd name="T28" fmla="*/ 13 w 22"/>
                <a:gd name="T29" fmla="*/ 49 h 51"/>
                <a:gd name="T30" fmla="*/ 12 w 22"/>
                <a:gd name="T31" fmla="*/ 48 h 51"/>
                <a:gd name="T32" fmla="*/ 11 w 22"/>
                <a:gd name="T33" fmla="*/ 47 h 51"/>
                <a:gd name="T34" fmla="*/ 9 w 22"/>
                <a:gd name="T35" fmla="*/ 50 h 51"/>
                <a:gd name="T36" fmla="*/ 7 w 22"/>
                <a:gd name="T37" fmla="*/ 50 h 51"/>
                <a:gd name="T38" fmla="*/ 5 w 22"/>
                <a:gd name="T39" fmla="*/ 43 h 51"/>
                <a:gd name="T40" fmla="*/ 7 w 22"/>
                <a:gd name="T41" fmla="*/ 31 h 51"/>
                <a:gd name="T42" fmla="*/ 10 w 22"/>
                <a:gd name="T43" fmla="*/ 28 h 51"/>
                <a:gd name="T44" fmla="*/ 8 w 22"/>
                <a:gd name="T45" fmla="*/ 25 h 51"/>
                <a:gd name="T46" fmla="*/ 4 w 22"/>
                <a:gd name="T47" fmla="*/ 21 h 51"/>
                <a:gd name="T48" fmla="*/ 4 w 22"/>
                <a:gd name="T49" fmla="*/ 19 h 51"/>
                <a:gd name="T50" fmla="*/ 0 w 22"/>
                <a:gd name="T51" fmla="*/ 13 h 51"/>
                <a:gd name="T52" fmla="*/ 0 w 22"/>
                <a:gd name="T53" fmla="*/ 12 h 51"/>
                <a:gd name="T54" fmla="*/ 1 w 22"/>
                <a:gd name="T55" fmla="*/ 6 h 51"/>
                <a:gd name="T56" fmla="*/ 4 w 22"/>
                <a:gd name="T57" fmla="*/ 2 h 51"/>
                <a:gd name="T58" fmla="*/ 9 w 22"/>
                <a:gd name="T59" fmla="*/ 0 h 51"/>
                <a:gd name="T60" fmla="*/ 11 w 22"/>
                <a:gd name="T61" fmla="*/ 3 h 51"/>
                <a:gd name="T62" fmla="*/ 13 w 22"/>
                <a:gd name="T63" fmla="*/ 4 h 51"/>
                <a:gd name="T64" fmla="*/ 13 w 22"/>
                <a:gd name="T6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51">
                  <a:moveTo>
                    <a:pt x="13" y="6"/>
                  </a:moveTo>
                  <a:lnTo>
                    <a:pt x="15" y="10"/>
                  </a:lnTo>
                  <a:lnTo>
                    <a:pt x="18" y="10"/>
                  </a:lnTo>
                  <a:lnTo>
                    <a:pt x="20" y="13"/>
                  </a:lnTo>
                  <a:lnTo>
                    <a:pt x="21" y="17"/>
                  </a:lnTo>
                  <a:lnTo>
                    <a:pt x="20" y="20"/>
                  </a:lnTo>
                  <a:lnTo>
                    <a:pt x="19" y="20"/>
                  </a:lnTo>
                  <a:lnTo>
                    <a:pt x="17" y="21"/>
                  </a:lnTo>
                  <a:lnTo>
                    <a:pt x="16" y="27"/>
                  </a:lnTo>
                  <a:lnTo>
                    <a:pt x="17" y="33"/>
                  </a:lnTo>
                  <a:lnTo>
                    <a:pt x="16" y="38"/>
                  </a:lnTo>
                  <a:lnTo>
                    <a:pt x="15" y="44"/>
                  </a:lnTo>
                  <a:lnTo>
                    <a:pt x="15" y="47"/>
                  </a:lnTo>
                  <a:lnTo>
                    <a:pt x="14" y="48"/>
                  </a:lnTo>
                  <a:lnTo>
                    <a:pt x="13" y="49"/>
                  </a:lnTo>
                  <a:lnTo>
                    <a:pt x="12" y="48"/>
                  </a:lnTo>
                  <a:lnTo>
                    <a:pt x="11" y="47"/>
                  </a:lnTo>
                  <a:lnTo>
                    <a:pt x="9" y="50"/>
                  </a:lnTo>
                  <a:lnTo>
                    <a:pt x="7" y="50"/>
                  </a:lnTo>
                  <a:lnTo>
                    <a:pt x="5" y="43"/>
                  </a:lnTo>
                  <a:lnTo>
                    <a:pt x="7" y="31"/>
                  </a:lnTo>
                  <a:lnTo>
                    <a:pt x="10" y="28"/>
                  </a:lnTo>
                  <a:lnTo>
                    <a:pt x="8" y="25"/>
                  </a:lnTo>
                  <a:lnTo>
                    <a:pt x="4" y="21"/>
                  </a:lnTo>
                  <a:lnTo>
                    <a:pt x="4" y="19"/>
                  </a:lnTo>
                  <a:lnTo>
                    <a:pt x="0" y="13"/>
                  </a:lnTo>
                  <a:lnTo>
                    <a:pt x="0" y="12"/>
                  </a:lnTo>
                  <a:lnTo>
                    <a:pt x="1" y="6"/>
                  </a:lnTo>
                  <a:lnTo>
                    <a:pt x="4" y="2"/>
                  </a:lnTo>
                  <a:lnTo>
                    <a:pt x="9" y="0"/>
                  </a:lnTo>
                  <a:lnTo>
                    <a:pt x="11" y="3"/>
                  </a:lnTo>
                  <a:lnTo>
                    <a:pt x="13" y="4"/>
                  </a:lnTo>
                  <a:lnTo>
                    <a:pt x="13"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2" name="Freeform 1606">
              <a:extLst>
                <a:ext uri="{FF2B5EF4-FFF2-40B4-BE49-F238E27FC236}">
                  <a16:creationId xmlns="" xmlns:a16="http://schemas.microsoft.com/office/drawing/2014/main" id="{43A05B25-2CA7-BFED-5EBE-D495AA6F801D}"/>
                </a:ext>
              </a:extLst>
            </p:cNvPr>
            <p:cNvSpPr>
              <a:spLocks noChangeArrowheads="1"/>
            </p:cNvSpPr>
            <p:nvPr/>
          </p:nvSpPr>
          <p:spPr bwMode="auto">
            <a:xfrm>
              <a:off x="2127128" y="7165731"/>
              <a:ext cx="21981" cy="16484"/>
            </a:xfrm>
            <a:custGeom>
              <a:avLst/>
              <a:gdLst>
                <a:gd name="T0" fmla="*/ 13 w 16"/>
                <a:gd name="T1" fmla="*/ 4 h 12"/>
                <a:gd name="T2" fmla="*/ 8 w 16"/>
                <a:gd name="T3" fmla="*/ 6 h 12"/>
                <a:gd name="T4" fmla="*/ 8 w 16"/>
                <a:gd name="T5" fmla="*/ 6 h 12"/>
                <a:gd name="T6" fmla="*/ 5 w 16"/>
                <a:gd name="T7" fmla="*/ 9 h 12"/>
                <a:gd name="T8" fmla="*/ 3 w 16"/>
                <a:gd name="T9" fmla="*/ 11 h 12"/>
                <a:gd name="T10" fmla="*/ 0 w 16"/>
                <a:gd name="T11" fmla="*/ 8 h 12"/>
                <a:gd name="T12" fmla="*/ 1 w 16"/>
                <a:gd name="T13" fmla="*/ 3 h 12"/>
                <a:gd name="T14" fmla="*/ 3 w 16"/>
                <a:gd name="T15" fmla="*/ 0 h 12"/>
                <a:gd name="T16" fmla="*/ 14 w 16"/>
                <a:gd name="T17" fmla="*/ 1 h 12"/>
                <a:gd name="T18" fmla="*/ 15 w 16"/>
                <a:gd name="T19" fmla="*/ 2 h 12"/>
                <a:gd name="T20" fmla="*/ 15 w 16"/>
                <a:gd name="T21" fmla="*/ 2 h 12"/>
                <a:gd name="T22" fmla="*/ 14 w 16"/>
                <a:gd name="T23" fmla="*/ 3 h 12"/>
                <a:gd name="T24" fmla="*/ 13 w 16"/>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3" y="4"/>
                  </a:moveTo>
                  <a:lnTo>
                    <a:pt x="8" y="6"/>
                  </a:lnTo>
                  <a:lnTo>
                    <a:pt x="8" y="6"/>
                  </a:lnTo>
                  <a:lnTo>
                    <a:pt x="5" y="9"/>
                  </a:lnTo>
                  <a:lnTo>
                    <a:pt x="3" y="11"/>
                  </a:lnTo>
                  <a:lnTo>
                    <a:pt x="0" y="8"/>
                  </a:lnTo>
                  <a:lnTo>
                    <a:pt x="1" y="3"/>
                  </a:lnTo>
                  <a:lnTo>
                    <a:pt x="3" y="0"/>
                  </a:lnTo>
                  <a:lnTo>
                    <a:pt x="14" y="1"/>
                  </a:lnTo>
                  <a:lnTo>
                    <a:pt x="15" y="2"/>
                  </a:lnTo>
                  <a:lnTo>
                    <a:pt x="15" y="2"/>
                  </a:lnTo>
                  <a:lnTo>
                    <a:pt x="14" y="3"/>
                  </a:lnTo>
                  <a:lnTo>
                    <a:pt x="13"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3" name="Freeform 1608">
              <a:extLst>
                <a:ext uri="{FF2B5EF4-FFF2-40B4-BE49-F238E27FC236}">
                  <a16:creationId xmlns="" xmlns:a16="http://schemas.microsoft.com/office/drawing/2014/main" id="{A5714B75-619C-1F22-0739-70D1EF65CC3C}"/>
                </a:ext>
              </a:extLst>
            </p:cNvPr>
            <p:cNvSpPr>
              <a:spLocks noChangeArrowheads="1"/>
            </p:cNvSpPr>
            <p:nvPr/>
          </p:nvSpPr>
          <p:spPr bwMode="auto">
            <a:xfrm>
              <a:off x="2121631" y="7110779"/>
              <a:ext cx="10990" cy="10990"/>
            </a:xfrm>
            <a:custGeom>
              <a:avLst/>
              <a:gdLst>
                <a:gd name="T0" fmla="*/ 8 w 9"/>
                <a:gd name="T1" fmla="*/ 6 h 9"/>
                <a:gd name="T2" fmla="*/ 8 w 9"/>
                <a:gd name="T3" fmla="*/ 8 h 9"/>
                <a:gd name="T4" fmla="*/ 7 w 9"/>
                <a:gd name="T5" fmla="*/ 7 h 9"/>
                <a:gd name="T6" fmla="*/ 6 w 9"/>
                <a:gd name="T7" fmla="*/ 6 h 9"/>
                <a:gd name="T8" fmla="*/ 2 w 9"/>
                <a:gd name="T9" fmla="*/ 3 h 9"/>
                <a:gd name="T10" fmla="*/ 0 w 9"/>
                <a:gd name="T11" fmla="*/ 1 h 9"/>
                <a:gd name="T12" fmla="*/ 0 w 9"/>
                <a:gd name="T13" fmla="*/ 0 h 9"/>
                <a:gd name="T14" fmla="*/ 1 w 9"/>
                <a:gd name="T15" fmla="*/ 0 h 9"/>
                <a:gd name="T16" fmla="*/ 6 w 9"/>
                <a:gd name="T17" fmla="*/ 1 h 9"/>
                <a:gd name="T18" fmla="*/ 7 w 9"/>
                <a:gd name="T19" fmla="*/ 4 h 9"/>
                <a:gd name="T20" fmla="*/ 8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8" y="6"/>
                  </a:moveTo>
                  <a:lnTo>
                    <a:pt x="8" y="8"/>
                  </a:lnTo>
                  <a:lnTo>
                    <a:pt x="7" y="7"/>
                  </a:lnTo>
                  <a:lnTo>
                    <a:pt x="6" y="6"/>
                  </a:lnTo>
                  <a:lnTo>
                    <a:pt x="2" y="3"/>
                  </a:lnTo>
                  <a:lnTo>
                    <a:pt x="0" y="1"/>
                  </a:lnTo>
                  <a:lnTo>
                    <a:pt x="0" y="0"/>
                  </a:lnTo>
                  <a:lnTo>
                    <a:pt x="1" y="0"/>
                  </a:lnTo>
                  <a:lnTo>
                    <a:pt x="6" y="1"/>
                  </a:lnTo>
                  <a:lnTo>
                    <a:pt x="7" y="4"/>
                  </a:lnTo>
                  <a:lnTo>
                    <a:pt x="8"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4" name="Freeform 1611">
              <a:extLst>
                <a:ext uri="{FF2B5EF4-FFF2-40B4-BE49-F238E27FC236}">
                  <a16:creationId xmlns="" xmlns:a16="http://schemas.microsoft.com/office/drawing/2014/main" id="{1A8090E2-2496-801C-6F69-7197B2D059EC}"/>
                </a:ext>
              </a:extLst>
            </p:cNvPr>
            <p:cNvSpPr>
              <a:spLocks noChangeArrowheads="1"/>
            </p:cNvSpPr>
            <p:nvPr/>
          </p:nvSpPr>
          <p:spPr bwMode="auto">
            <a:xfrm>
              <a:off x="2874474" y="7083301"/>
              <a:ext cx="16484" cy="10990"/>
            </a:xfrm>
            <a:custGeom>
              <a:avLst/>
              <a:gdLst>
                <a:gd name="T0" fmla="*/ 11 w 12"/>
                <a:gd name="T1" fmla="*/ 6 h 8"/>
                <a:gd name="T2" fmla="*/ 11 w 12"/>
                <a:gd name="T3" fmla="*/ 7 h 8"/>
                <a:gd name="T4" fmla="*/ 6 w 12"/>
                <a:gd name="T5" fmla="*/ 7 h 8"/>
                <a:gd name="T6" fmla="*/ 2 w 12"/>
                <a:gd name="T7" fmla="*/ 5 h 8"/>
                <a:gd name="T8" fmla="*/ 0 w 12"/>
                <a:gd name="T9" fmla="*/ 2 h 8"/>
                <a:gd name="T10" fmla="*/ 0 w 12"/>
                <a:gd name="T11" fmla="*/ 1 h 8"/>
                <a:gd name="T12" fmla="*/ 4 w 12"/>
                <a:gd name="T13" fmla="*/ 0 h 8"/>
                <a:gd name="T14" fmla="*/ 8 w 12"/>
                <a:gd name="T15" fmla="*/ 2 h 8"/>
                <a:gd name="T16" fmla="*/ 11 w 12"/>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1" y="6"/>
                  </a:moveTo>
                  <a:lnTo>
                    <a:pt x="11" y="7"/>
                  </a:lnTo>
                  <a:lnTo>
                    <a:pt x="6" y="7"/>
                  </a:lnTo>
                  <a:lnTo>
                    <a:pt x="2" y="5"/>
                  </a:lnTo>
                  <a:lnTo>
                    <a:pt x="0" y="2"/>
                  </a:lnTo>
                  <a:lnTo>
                    <a:pt x="0" y="1"/>
                  </a:lnTo>
                  <a:lnTo>
                    <a:pt x="4" y="0"/>
                  </a:lnTo>
                  <a:lnTo>
                    <a:pt x="8" y="2"/>
                  </a:lnTo>
                  <a:lnTo>
                    <a:pt x="11" y="6"/>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5" name="Freeform 1614">
              <a:extLst>
                <a:ext uri="{FF2B5EF4-FFF2-40B4-BE49-F238E27FC236}">
                  <a16:creationId xmlns="" xmlns:a16="http://schemas.microsoft.com/office/drawing/2014/main" id="{FA2D6414-2D71-3478-E271-30A164E0294A}"/>
                </a:ext>
              </a:extLst>
            </p:cNvPr>
            <p:cNvSpPr>
              <a:spLocks noChangeArrowheads="1"/>
            </p:cNvSpPr>
            <p:nvPr/>
          </p:nvSpPr>
          <p:spPr bwMode="auto">
            <a:xfrm>
              <a:off x="2160099" y="7061320"/>
              <a:ext cx="10990" cy="10990"/>
            </a:xfrm>
            <a:custGeom>
              <a:avLst/>
              <a:gdLst>
                <a:gd name="T0" fmla="*/ 5 w 10"/>
                <a:gd name="T1" fmla="*/ 8 h 9"/>
                <a:gd name="T2" fmla="*/ 4 w 10"/>
                <a:gd name="T3" fmla="*/ 8 h 9"/>
                <a:gd name="T4" fmla="*/ 1 w 10"/>
                <a:gd name="T5" fmla="*/ 6 h 9"/>
                <a:gd name="T6" fmla="*/ 0 w 10"/>
                <a:gd name="T7" fmla="*/ 5 h 9"/>
                <a:gd name="T8" fmla="*/ 1 w 10"/>
                <a:gd name="T9" fmla="*/ 3 h 9"/>
                <a:gd name="T10" fmla="*/ 6 w 10"/>
                <a:gd name="T11" fmla="*/ 0 h 9"/>
                <a:gd name="T12" fmla="*/ 7 w 10"/>
                <a:gd name="T13" fmla="*/ 0 h 9"/>
                <a:gd name="T14" fmla="*/ 8 w 10"/>
                <a:gd name="T15" fmla="*/ 0 h 9"/>
                <a:gd name="T16" fmla="*/ 9 w 10"/>
                <a:gd name="T17" fmla="*/ 2 h 9"/>
                <a:gd name="T18" fmla="*/ 8 w 10"/>
                <a:gd name="T19" fmla="*/ 3 h 9"/>
                <a:gd name="T20" fmla="*/ 8 w 10"/>
                <a:gd name="T21" fmla="*/ 5 h 9"/>
                <a:gd name="T22" fmla="*/ 5 w 10"/>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5" y="8"/>
                  </a:moveTo>
                  <a:lnTo>
                    <a:pt x="4" y="8"/>
                  </a:lnTo>
                  <a:lnTo>
                    <a:pt x="1" y="6"/>
                  </a:lnTo>
                  <a:lnTo>
                    <a:pt x="0" y="5"/>
                  </a:lnTo>
                  <a:lnTo>
                    <a:pt x="1" y="3"/>
                  </a:lnTo>
                  <a:lnTo>
                    <a:pt x="6" y="0"/>
                  </a:lnTo>
                  <a:lnTo>
                    <a:pt x="7" y="0"/>
                  </a:lnTo>
                  <a:lnTo>
                    <a:pt x="8" y="0"/>
                  </a:lnTo>
                  <a:lnTo>
                    <a:pt x="9" y="2"/>
                  </a:lnTo>
                  <a:lnTo>
                    <a:pt x="8" y="3"/>
                  </a:lnTo>
                  <a:lnTo>
                    <a:pt x="8" y="5"/>
                  </a:lnTo>
                  <a:lnTo>
                    <a:pt x="5"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6" name="Freeform 1615">
              <a:extLst>
                <a:ext uri="{FF2B5EF4-FFF2-40B4-BE49-F238E27FC236}">
                  <a16:creationId xmlns="" xmlns:a16="http://schemas.microsoft.com/office/drawing/2014/main" id="{56ABD5AC-7892-5046-00A1-B5AF84BE8593}"/>
                </a:ext>
              </a:extLst>
            </p:cNvPr>
            <p:cNvSpPr>
              <a:spLocks noChangeArrowheads="1"/>
            </p:cNvSpPr>
            <p:nvPr/>
          </p:nvSpPr>
          <p:spPr bwMode="auto">
            <a:xfrm>
              <a:off x="1819397" y="7044837"/>
              <a:ext cx="16484" cy="16484"/>
            </a:xfrm>
            <a:custGeom>
              <a:avLst/>
              <a:gdLst>
                <a:gd name="T0" fmla="*/ 7 w 15"/>
                <a:gd name="T1" fmla="*/ 13 h 15"/>
                <a:gd name="T2" fmla="*/ 5 w 15"/>
                <a:gd name="T3" fmla="*/ 14 h 15"/>
                <a:gd name="T4" fmla="*/ 2 w 15"/>
                <a:gd name="T5" fmla="*/ 14 h 15"/>
                <a:gd name="T6" fmla="*/ 0 w 15"/>
                <a:gd name="T7" fmla="*/ 8 h 15"/>
                <a:gd name="T8" fmla="*/ 2 w 15"/>
                <a:gd name="T9" fmla="*/ 8 h 15"/>
                <a:gd name="T10" fmla="*/ 5 w 15"/>
                <a:gd name="T11" fmla="*/ 3 h 15"/>
                <a:gd name="T12" fmla="*/ 12 w 15"/>
                <a:gd name="T13" fmla="*/ 0 h 15"/>
                <a:gd name="T14" fmla="*/ 14 w 15"/>
                <a:gd name="T15" fmla="*/ 0 h 15"/>
                <a:gd name="T16" fmla="*/ 7 w 15"/>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3"/>
                  </a:moveTo>
                  <a:lnTo>
                    <a:pt x="5" y="14"/>
                  </a:lnTo>
                  <a:lnTo>
                    <a:pt x="2" y="14"/>
                  </a:lnTo>
                  <a:lnTo>
                    <a:pt x="0" y="8"/>
                  </a:lnTo>
                  <a:lnTo>
                    <a:pt x="2" y="8"/>
                  </a:lnTo>
                  <a:lnTo>
                    <a:pt x="5" y="3"/>
                  </a:lnTo>
                  <a:lnTo>
                    <a:pt x="12" y="0"/>
                  </a:lnTo>
                  <a:lnTo>
                    <a:pt x="14" y="0"/>
                  </a:lnTo>
                  <a:lnTo>
                    <a:pt x="7"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7" name="Freeform 1616">
              <a:extLst>
                <a:ext uri="{FF2B5EF4-FFF2-40B4-BE49-F238E27FC236}">
                  <a16:creationId xmlns="" xmlns:a16="http://schemas.microsoft.com/office/drawing/2014/main" id="{3321BDD4-E51A-A490-BA9B-56E627ADEF05}"/>
                </a:ext>
              </a:extLst>
            </p:cNvPr>
            <p:cNvSpPr>
              <a:spLocks noChangeArrowheads="1"/>
            </p:cNvSpPr>
            <p:nvPr/>
          </p:nvSpPr>
          <p:spPr bwMode="auto">
            <a:xfrm>
              <a:off x="2478820" y="6951417"/>
              <a:ext cx="16484" cy="16487"/>
            </a:xfrm>
            <a:custGeom>
              <a:avLst/>
              <a:gdLst>
                <a:gd name="T0" fmla="*/ 2 w 13"/>
                <a:gd name="T1" fmla="*/ 13 h 14"/>
                <a:gd name="T2" fmla="*/ 0 w 13"/>
                <a:gd name="T3" fmla="*/ 13 h 14"/>
                <a:gd name="T4" fmla="*/ 3 w 13"/>
                <a:gd name="T5" fmla="*/ 9 h 14"/>
                <a:gd name="T6" fmla="*/ 6 w 13"/>
                <a:gd name="T7" fmla="*/ 4 h 14"/>
                <a:gd name="T8" fmla="*/ 9 w 13"/>
                <a:gd name="T9" fmla="*/ 2 h 14"/>
                <a:gd name="T10" fmla="*/ 12 w 13"/>
                <a:gd name="T11" fmla="*/ 0 h 14"/>
                <a:gd name="T12" fmla="*/ 12 w 13"/>
                <a:gd name="T13" fmla="*/ 3 h 14"/>
                <a:gd name="T14" fmla="*/ 7 w 13"/>
                <a:gd name="T15" fmla="*/ 6 h 14"/>
                <a:gd name="T16" fmla="*/ 2 w 13"/>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2" y="13"/>
                  </a:moveTo>
                  <a:lnTo>
                    <a:pt x="0" y="13"/>
                  </a:lnTo>
                  <a:lnTo>
                    <a:pt x="3" y="9"/>
                  </a:lnTo>
                  <a:lnTo>
                    <a:pt x="6" y="4"/>
                  </a:lnTo>
                  <a:lnTo>
                    <a:pt x="9" y="2"/>
                  </a:lnTo>
                  <a:lnTo>
                    <a:pt x="12" y="0"/>
                  </a:lnTo>
                  <a:lnTo>
                    <a:pt x="12" y="3"/>
                  </a:lnTo>
                  <a:lnTo>
                    <a:pt x="7" y="6"/>
                  </a:lnTo>
                  <a:lnTo>
                    <a:pt x="2" y="1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8" name="Freeform 1617">
              <a:extLst>
                <a:ext uri="{FF2B5EF4-FFF2-40B4-BE49-F238E27FC236}">
                  <a16:creationId xmlns="" xmlns:a16="http://schemas.microsoft.com/office/drawing/2014/main" id="{05847E0D-D9C6-4E63-41A3-00546248DF7C}"/>
                </a:ext>
              </a:extLst>
            </p:cNvPr>
            <p:cNvSpPr>
              <a:spLocks noChangeArrowheads="1"/>
            </p:cNvSpPr>
            <p:nvPr/>
          </p:nvSpPr>
          <p:spPr bwMode="auto">
            <a:xfrm>
              <a:off x="2330448" y="6940426"/>
              <a:ext cx="16487" cy="10990"/>
            </a:xfrm>
            <a:custGeom>
              <a:avLst/>
              <a:gdLst>
                <a:gd name="T0" fmla="*/ 8 w 13"/>
                <a:gd name="T1" fmla="*/ 5 h 8"/>
                <a:gd name="T2" fmla="*/ 7 w 13"/>
                <a:gd name="T3" fmla="*/ 7 h 8"/>
                <a:gd name="T4" fmla="*/ 0 w 13"/>
                <a:gd name="T5" fmla="*/ 6 h 8"/>
                <a:gd name="T6" fmla="*/ 2 w 13"/>
                <a:gd name="T7" fmla="*/ 2 h 8"/>
                <a:gd name="T8" fmla="*/ 7 w 13"/>
                <a:gd name="T9" fmla="*/ 0 h 8"/>
                <a:gd name="T10" fmla="*/ 12 w 13"/>
                <a:gd name="T11" fmla="*/ 3 h 8"/>
                <a:gd name="T12" fmla="*/ 8 w 13"/>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8" y="5"/>
                  </a:moveTo>
                  <a:lnTo>
                    <a:pt x="7" y="7"/>
                  </a:lnTo>
                  <a:lnTo>
                    <a:pt x="0" y="6"/>
                  </a:lnTo>
                  <a:lnTo>
                    <a:pt x="2" y="2"/>
                  </a:lnTo>
                  <a:lnTo>
                    <a:pt x="7" y="0"/>
                  </a:lnTo>
                  <a:lnTo>
                    <a:pt x="12" y="3"/>
                  </a:lnTo>
                  <a:lnTo>
                    <a:pt x="8" y="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49" name="Freeform 1618">
              <a:extLst>
                <a:ext uri="{FF2B5EF4-FFF2-40B4-BE49-F238E27FC236}">
                  <a16:creationId xmlns="" xmlns:a16="http://schemas.microsoft.com/office/drawing/2014/main" id="{37A90DE2-4823-7165-88A8-BBF0EA7EB7A9}"/>
                </a:ext>
              </a:extLst>
            </p:cNvPr>
            <p:cNvSpPr>
              <a:spLocks noChangeArrowheads="1"/>
            </p:cNvSpPr>
            <p:nvPr/>
          </p:nvSpPr>
          <p:spPr bwMode="auto">
            <a:xfrm>
              <a:off x="2346936" y="6923942"/>
              <a:ext cx="38465" cy="43962"/>
            </a:xfrm>
            <a:custGeom>
              <a:avLst/>
              <a:gdLst>
                <a:gd name="T0" fmla="*/ 5 w 31"/>
                <a:gd name="T1" fmla="*/ 35 h 37"/>
                <a:gd name="T2" fmla="*/ 1 w 31"/>
                <a:gd name="T3" fmla="*/ 36 h 37"/>
                <a:gd name="T4" fmla="*/ 0 w 31"/>
                <a:gd name="T5" fmla="*/ 35 h 37"/>
                <a:gd name="T6" fmla="*/ 2 w 31"/>
                <a:gd name="T7" fmla="*/ 30 h 37"/>
                <a:gd name="T8" fmla="*/ 3 w 31"/>
                <a:gd name="T9" fmla="*/ 27 h 37"/>
                <a:gd name="T10" fmla="*/ 5 w 31"/>
                <a:gd name="T11" fmla="*/ 26 h 37"/>
                <a:gd name="T12" fmla="*/ 9 w 31"/>
                <a:gd name="T13" fmla="*/ 21 h 37"/>
                <a:gd name="T14" fmla="*/ 13 w 31"/>
                <a:gd name="T15" fmla="*/ 17 h 37"/>
                <a:gd name="T16" fmla="*/ 17 w 31"/>
                <a:gd name="T17" fmla="*/ 12 h 37"/>
                <a:gd name="T18" fmla="*/ 22 w 31"/>
                <a:gd name="T19" fmla="*/ 3 h 37"/>
                <a:gd name="T20" fmla="*/ 22 w 31"/>
                <a:gd name="T21" fmla="*/ 0 h 37"/>
                <a:gd name="T22" fmla="*/ 24 w 31"/>
                <a:gd name="T23" fmla="*/ 0 h 37"/>
                <a:gd name="T24" fmla="*/ 28 w 31"/>
                <a:gd name="T25" fmla="*/ 2 h 37"/>
                <a:gd name="T26" fmla="*/ 30 w 31"/>
                <a:gd name="T27" fmla="*/ 5 h 37"/>
                <a:gd name="T28" fmla="*/ 28 w 31"/>
                <a:gd name="T29" fmla="*/ 7 h 37"/>
                <a:gd name="T30" fmla="*/ 18 w 31"/>
                <a:gd name="T31" fmla="*/ 19 h 37"/>
                <a:gd name="T32" fmla="*/ 17 w 31"/>
                <a:gd name="T33" fmla="*/ 20 h 37"/>
                <a:gd name="T34" fmla="*/ 16 w 31"/>
                <a:gd name="T35" fmla="*/ 24 h 37"/>
                <a:gd name="T36" fmla="*/ 15 w 31"/>
                <a:gd name="T37" fmla="*/ 25 h 37"/>
                <a:gd name="T38" fmla="*/ 14 w 31"/>
                <a:gd name="T39" fmla="*/ 26 h 37"/>
                <a:gd name="T40" fmla="*/ 13 w 31"/>
                <a:gd name="T41" fmla="*/ 28 h 37"/>
                <a:gd name="T42" fmla="*/ 12 w 31"/>
                <a:gd name="T43" fmla="*/ 30 h 37"/>
                <a:gd name="T44" fmla="*/ 11 w 31"/>
                <a:gd name="T45" fmla="*/ 32 h 37"/>
                <a:gd name="T46" fmla="*/ 9 w 31"/>
                <a:gd name="T47" fmla="*/ 32 h 37"/>
                <a:gd name="T48" fmla="*/ 8 w 31"/>
                <a:gd name="T49" fmla="*/ 33 h 37"/>
                <a:gd name="T50" fmla="*/ 7 w 31"/>
                <a:gd name="T51" fmla="*/ 34 h 37"/>
                <a:gd name="T52" fmla="*/ 5 w 31"/>
                <a:gd name="T5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37">
                  <a:moveTo>
                    <a:pt x="5" y="35"/>
                  </a:moveTo>
                  <a:lnTo>
                    <a:pt x="1" y="36"/>
                  </a:lnTo>
                  <a:lnTo>
                    <a:pt x="0" y="35"/>
                  </a:lnTo>
                  <a:lnTo>
                    <a:pt x="2" y="30"/>
                  </a:lnTo>
                  <a:lnTo>
                    <a:pt x="3" y="27"/>
                  </a:lnTo>
                  <a:lnTo>
                    <a:pt x="5" y="26"/>
                  </a:lnTo>
                  <a:lnTo>
                    <a:pt x="9" y="21"/>
                  </a:lnTo>
                  <a:lnTo>
                    <a:pt x="13" y="17"/>
                  </a:lnTo>
                  <a:lnTo>
                    <a:pt x="17" y="12"/>
                  </a:lnTo>
                  <a:lnTo>
                    <a:pt x="22" y="3"/>
                  </a:lnTo>
                  <a:lnTo>
                    <a:pt x="22" y="0"/>
                  </a:lnTo>
                  <a:lnTo>
                    <a:pt x="24" y="0"/>
                  </a:lnTo>
                  <a:lnTo>
                    <a:pt x="28" y="2"/>
                  </a:lnTo>
                  <a:lnTo>
                    <a:pt x="30" y="5"/>
                  </a:lnTo>
                  <a:lnTo>
                    <a:pt x="28" y="7"/>
                  </a:lnTo>
                  <a:lnTo>
                    <a:pt x="18" y="19"/>
                  </a:lnTo>
                  <a:lnTo>
                    <a:pt x="17" y="20"/>
                  </a:lnTo>
                  <a:lnTo>
                    <a:pt x="16" y="24"/>
                  </a:lnTo>
                  <a:lnTo>
                    <a:pt x="15" y="25"/>
                  </a:lnTo>
                  <a:lnTo>
                    <a:pt x="14" y="26"/>
                  </a:lnTo>
                  <a:lnTo>
                    <a:pt x="13" y="28"/>
                  </a:lnTo>
                  <a:lnTo>
                    <a:pt x="12" y="30"/>
                  </a:lnTo>
                  <a:lnTo>
                    <a:pt x="11" y="32"/>
                  </a:lnTo>
                  <a:lnTo>
                    <a:pt x="9" y="32"/>
                  </a:lnTo>
                  <a:lnTo>
                    <a:pt x="8" y="33"/>
                  </a:lnTo>
                  <a:lnTo>
                    <a:pt x="7" y="34"/>
                  </a:lnTo>
                  <a:lnTo>
                    <a:pt x="5" y="35"/>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0" name="Freeform 1619">
              <a:extLst>
                <a:ext uri="{FF2B5EF4-FFF2-40B4-BE49-F238E27FC236}">
                  <a16:creationId xmlns="" xmlns:a16="http://schemas.microsoft.com/office/drawing/2014/main" id="{13529A96-CB85-17F2-4571-4E866151D185}"/>
                </a:ext>
              </a:extLst>
            </p:cNvPr>
            <p:cNvSpPr>
              <a:spLocks noChangeArrowheads="1"/>
            </p:cNvSpPr>
            <p:nvPr/>
          </p:nvSpPr>
          <p:spPr bwMode="auto">
            <a:xfrm>
              <a:off x="1566618" y="6918445"/>
              <a:ext cx="76933" cy="49458"/>
            </a:xfrm>
            <a:custGeom>
              <a:avLst/>
              <a:gdLst>
                <a:gd name="T0" fmla="*/ 41 w 60"/>
                <a:gd name="T1" fmla="*/ 1 h 41"/>
                <a:gd name="T2" fmla="*/ 44 w 60"/>
                <a:gd name="T3" fmla="*/ 4 h 41"/>
                <a:gd name="T4" fmla="*/ 45 w 60"/>
                <a:gd name="T5" fmla="*/ 4 h 41"/>
                <a:gd name="T6" fmla="*/ 51 w 60"/>
                <a:gd name="T7" fmla="*/ 4 h 41"/>
                <a:gd name="T8" fmla="*/ 52 w 60"/>
                <a:gd name="T9" fmla="*/ 4 h 41"/>
                <a:gd name="T10" fmla="*/ 54 w 60"/>
                <a:gd name="T11" fmla="*/ 5 h 41"/>
                <a:gd name="T12" fmla="*/ 55 w 60"/>
                <a:gd name="T13" fmla="*/ 7 h 41"/>
                <a:gd name="T14" fmla="*/ 55 w 60"/>
                <a:gd name="T15" fmla="*/ 11 h 41"/>
                <a:gd name="T16" fmla="*/ 55 w 60"/>
                <a:gd name="T17" fmla="*/ 15 h 41"/>
                <a:gd name="T18" fmla="*/ 55 w 60"/>
                <a:gd name="T19" fmla="*/ 19 h 41"/>
                <a:gd name="T20" fmla="*/ 55 w 60"/>
                <a:gd name="T21" fmla="*/ 21 h 41"/>
                <a:gd name="T22" fmla="*/ 58 w 60"/>
                <a:gd name="T23" fmla="*/ 24 h 41"/>
                <a:gd name="T24" fmla="*/ 58 w 60"/>
                <a:gd name="T25" fmla="*/ 27 h 41"/>
                <a:gd name="T26" fmla="*/ 59 w 60"/>
                <a:gd name="T27" fmla="*/ 31 h 41"/>
                <a:gd name="T28" fmla="*/ 53 w 60"/>
                <a:gd name="T29" fmla="*/ 32 h 41"/>
                <a:gd name="T30" fmla="*/ 47 w 60"/>
                <a:gd name="T31" fmla="*/ 32 h 41"/>
                <a:gd name="T32" fmla="*/ 43 w 60"/>
                <a:gd name="T33" fmla="*/ 35 h 41"/>
                <a:gd name="T34" fmla="*/ 41 w 60"/>
                <a:gd name="T35" fmla="*/ 37 h 41"/>
                <a:gd name="T36" fmla="*/ 43 w 60"/>
                <a:gd name="T37" fmla="*/ 39 h 41"/>
                <a:gd name="T38" fmla="*/ 41 w 60"/>
                <a:gd name="T39" fmla="*/ 40 h 41"/>
                <a:gd name="T40" fmla="*/ 39 w 60"/>
                <a:gd name="T41" fmla="*/ 39 h 41"/>
                <a:gd name="T42" fmla="*/ 38 w 60"/>
                <a:gd name="T43" fmla="*/ 37 h 41"/>
                <a:gd name="T44" fmla="*/ 34 w 60"/>
                <a:gd name="T45" fmla="*/ 36 h 41"/>
                <a:gd name="T46" fmla="*/ 25 w 60"/>
                <a:gd name="T47" fmla="*/ 34 h 41"/>
                <a:gd name="T48" fmla="*/ 14 w 60"/>
                <a:gd name="T49" fmla="*/ 27 h 41"/>
                <a:gd name="T50" fmla="*/ 9 w 60"/>
                <a:gd name="T51" fmla="*/ 25 h 41"/>
                <a:gd name="T52" fmla="*/ 4 w 60"/>
                <a:gd name="T53" fmla="*/ 19 h 41"/>
                <a:gd name="T54" fmla="*/ 0 w 60"/>
                <a:gd name="T55" fmla="*/ 12 h 41"/>
                <a:gd name="T56" fmla="*/ 3 w 60"/>
                <a:gd name="T57" fmla="*/ 11 h 41"/>
                <a:gd name="T58" fmla="*/ 6 w 60"/>
                <a:gd name="T59" fmla="*/ 10 h 41"/>
                <a:gd name="T60" fmla="*/ 19 w 60"/>
                <a:gd name="T61" fmla="*/ 11 h 41"/>
                <a:gd name="T62" fmla="*/ 21 w 60"/>
                <a:gd name="T63" fmla="*/ 6 h 41"/>
                <a:gd name="T64" fmla="*/ 22 w 60"/>
                <a:gd name="T65" fmla="*/ 5 h 41"/>
                <a:gd name="T66" fmla="*/ 27 w 60"/>
                <a:gd name="T67" fmla="*/ 4 h 41"/>
                <a:gd name="T68" fmla="*/ 30 w 60"/>
                <a:gd name="T69" fmla="*/ 1 h 41"/>
                <a:gd name="T70" fmla="*/ 32 w 60"/>
                <a:gd name="T71" fmla="*/ 1 h 41"/>
                <a:gd name="T72" fmla="*/ 34 w 60"/>
                <a:gd name="T73" fmla="*/ 2 h 41"/>
                <a:gd name="T74" fmla="*/ 38 w 60"/>
                <a:gd name="T75" fmla="*/ 0 h 41"/>
                <a:gd name="T76" fmla="*/ 40 w 60"/>
                <a:gd name="T77" fmla="*/ 0 h 41"/>
                <a:gd name="T78" fmla="*/ 41 w 60"/>
                <a:gd name="T7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41">
                  <a:moveTo>
                    <a:pt x="41" y="1"/>
                  </a:moveTo>
                  <a:lnTo>
                    <a:pt x="44" y="4"/>
                  </a:lnTo>
                  <a:lnTo>
                    <a:pt x="45" y="4"/>
                  </a:lnTo>
                  <a:lnTo>
                    <a:pt x="51" y="4"/>
                  </a:lnTo>
                  <a:lnTo>
                    <a:pt x="52" y="4"/>
                  </a:lnTo>
                  <a:lnTo>
                    <a:pt x="54" y="5"/>
                  </a:lnTo>
                  <a:lnTo>
                    <a:pt x="55" y="7"/>
                  </a:lnTo>
                  <a:lnTo>
                    <a:pt x="55" y="11"/>
                  </a:lnTo>
                  <a:lnTo>
                    <a:pt x="55" y="15"/>
                  </a:lnTo>
                  <a:lnTo>
                    <a:pt x="55" y="19"/>
                  </a:lnTo>
                  <a:lnTo>
                    <a:pt x="55" y="21"/>
                  </a:lnTo>
                  <a:lnTo>
                    <a:pt x="58" y="24"/>
                  </a:lnTo>
                  <a:lnTo>
                    <a:pt x="58" y="27"/>
                  </a:lnTo>
                  <a:lnTo>
                    <a:pt x="59" y="31"/>
                  </a:lnTo>
                  <a:lnTo>
                    <a:pt x="53" y="32"/>
                  </a:lnTo>
                  <a:lnTo>
                    <a:pt x="47" y="32"/>
                  </a:lnTo>
                  <a:lnTo>
                    <a:pt x="43" y="35"/>
                  </a:lnTo>
                  <a:lnTo>
                    <a:pt x="41" y="37"/>
                  </a:lnTo>
                  <a:lnTo>
                    <a:pt x="43" y="39"/>
                  </a:lnTo>
                  <a:lnTo>
                    <a:pt x="41" y="40"/>
                  </a:lnTo>
                  <a:lnTo>
                    <a:pt x="39" y="39"/>
                  </a:lnTo>
                  <a:lnTo>
                    <a:pt x="38" y="37"/>
                  </a:lnTo>
                  <a:lnTo>
                    <a:pt x="34" y="36"/>
                  </a:lnTo>
                  <a:lnTo>
                    <a:pt x="25" y="34"/>
                  </a:lnTo>
                  <a:lnTo>
                    <a:pt x="14" y="27"/>
                  </a:lnTo>
                  <a:lnTo>
                    <a:pt x="9" y="25"/>
                  </a:lnTo>
                  <a:lnTo>
                    <a:pt x="4" y="19"/>
                  </a:lnTo>
                  <a:lnTo>
                    <a:pt x="0" y="12"/>
                  </a:lnTo>
                  <a:lnTo>
                    <a:pt x="3" y="11"/>
                  </a:lnTo>
                  <a:lnTo>
                    <a:pt x="6" y="10"/>
                  </a:lnTo>
                  <a:lnTo>
                    <a:pt x="19" y="11"/>
                  </a:lnTo>
                  <a:lnTo>
                    <a:pt x="21" y="6"/>
                  </a:lnTo>
                  <a:lnTo>
                    <a:pt x="22" y="5"/>
                  </a:lnTo>
                  <a:lnTo>
                    <a:pt x="27" y="4"/>
                  </a:lnTo>
                  <a:lnTo>
                    <a:pt x="30" y="1"/>
                  </a:lnTo>
                  <a:lnTo>
                    <a:pt x="32" y="1"/>
                  </a:lnTo>
                  <a:lnTo>
                    <a:pt x="34" y="2"/>
                  </a:lnTo>
                  <a:lnTo>
                    <a:pt x="38" y="0"/>
                  </a:lnTo>
                  <a:lnTo>
                    <a:pt x="40" y="0"/>
                  </a:lnTo>
                  <a:lnTo>
                    <a:pt x="4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1" name="Freeform 1620">
              <a:extLst>
                <a:ext uri="{FF2B5EF4-FFF2-40B4-BE49-F238E27FC236}">
                  <a16:creationId xmlns="" xmlns:a16="http://schemas.microsoft.com/office/drawing/2014/main" id="{ECA79BE0-E798-4FD2-AD84-0A2028ABAEC3}"/>
                </a:ext>
              </a:extLst>
            </p:cNvPr>
            <p:cNvSpPr>
              <a:spLocks noChangeArrowheads="1"/>
            </p:cNvSpPr>
            <p:nvPr/>
          </p:nvSpPr>
          <p:spPr bwMode="auto">
            <a:xfrm>
              <a:off x="2451342" y="6918445"/>
              <a:ext cx="10990" cy="5497"/>
            </a:xfrm>
            <a:custGeom>
              <a:avLst/>
              <a:gdLst>
                <a:gd name="T0" fmla="*/ 5 w 7"/>
                <a:gd name="T1" fmla="*/ 4 h 6"/>
                <a:gd name="T2" fmla="*/ 4 w 7"/>
                <a:gd name="T3" fmla="*/ 5 h 6"/>
                <a:gd name="T4" fmla="*/ 2 w 7"/>
                <a:gd name="T5" fmla="*/ 5 h 6"/>
                <a:gd name="T6" fmla="*/ 0 w 7"/>
                <a:gd name="T7" fmla="*/ 4 h 6"/>
                <a:gd name="T8" fmla="*/ 5 w 7"/>
                <a:gd name="T9" fmla="*/ 0 h 6"/>
                <a:gd name="T10" fmla="*/ 6 w 7"/>
                <a:gd name="T11" fmla="*/ 0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4" y="5"/>
                  </a:lnTo>
                  <a:lnTo>
                    <a:pt x="2" y="5"/>
                  </a:lnTo>
                  <a:lnTo>
                    <a:pt x="0" y="4"/>
                  </a:lnTo>
                  <a:lnTo>
                    <a:pt x="5" y="0"/>
                  </a:lnTo>
                  <a:lnTo>
                    <a:pt x="6" y="0"/>
                  </a:lnTo>
                  <a:lnTo>
                    <a:pt x="5" y="4"/>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2" name="Freeform 1621">
              <a:extLst>
                <a:ext uri="{FF2B5EF4-FFF2-40B4-BE49-F238E27FC236}">
                  <a16:creationId xmlns="" xmlns:a16="http://schemas.microsoft.com/office/drawing/2014/main" id="{A9540CB6-9771-0FA3-96F1-C3D2C76341D3}"/>
                </a:ext>
              </a:extLst>
            </p:cNvPr>
            <p:cNvSpPr>
              <a:spLocks noChangeArrowheads="1"/>
            </p:cNvSpPr>
            <p:nvPr/>
          </p:nvSpPr>
          <p:spPr bwMode="auto">
            <a:xfrm>
              <a:off x="2396391" y="6912952"/>
              <a:ext cx="27478" cy="16484"/>
            </a:xfrm>
            <a:custGeom>
              <a:avLst/>
              <a:gdLst>
                <a:gd name="T0" fmla="*/ 9 w 20"/>
                <a:gd name="T1" fmla="*/ 3 h 15"/>
                <a:gd name="T2" fmla="*/ 10 w 20"/>
                <a:gd name="T3" fmla="*/ 5 h 15"/>
                <a:gd name="T4" fmla="*/ 17 w 20"/>
                <a:gd name="T5" fmla="*/ 4 h 15"/>
                <a:gd name="T6" fmla="*/ 18 w 20"/>
                <a:gd name="T7" fmla="*/ 4 h 15"/>
                <a:gd name="T8" fmla="*/ 19 w 20"/>
                <a:gd name="T9" fmla="*/ 5 h 15"/>
                <a:gd name="T10" fmla="*/ 18 w 20"/>
                <a:gd name="T11" fmla="*/ 6 h 15"/>
                <a:gd name="T12" fmla="*/ 16 w 20"/>
                <a:gd name="T13" fmla="*/ 8 h 15"/>
                <a:gd name="T14" fmla="*/ 9 w 20"/>
                <a:gd name="T15" fmla="*/ 11 h 15"/>
                <a:gd name="T16" fmla="*/ 3 w 20"/>
                <a:gd name="T17" fmla="*/ 14 h 15"/>
                <a:gd name="T18" fmla="*/ 3 w 20"/>
                <a:gd name="T19" fmla="*/ 14 h 15"/>
                <a:gd name="T20" fmla="*/ 1 w 20"/>
                <a:gd name="T21" fmla="*/ 10 h 15"/>
                <a:gd name="T22" fmla="*/ 0 w 20"/>
                <a:gd name="T23" fmla="*/ 8 h 15"/>
                <a:gd name="T24" fmla="*/ 0 w 20"/>
                <a:gd name="T25" fmla="*/ 6 h 15"/>
                <a:gd name="T26" fmla="*/ 0 w 20"/>
                <a:gd name="T27" fmla="*/ 5 h 15"/>
                <a:gd name="T28" fmla="*/ 1 w 20"/>
                <a:gd name="T29" fmla="*/ 3 h 15"/>
                <a:gd name="T30" fmla="*/ 3 w 20"/>
                <a:gd name="T31" fmla="*/ 2 h 15"/>
                <a:gd name="T32" fmla="*/ 5 w 20"/>
                <a:gd name="T33" fmla="*/ 0 h 15"/>
                <a:gd name="T34" fmla="*/ 9 w 20"/>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5">
                  <a:moveTo>
                    <a:pt x="9" y="3"/>
                  </a:moveTo>
                  <a:lnTo>
                    <a:pt x="10" y="5"/>
                  </a:lnTo>
                  <a:lnTo>
                    <a:pt x="17" y="4"/>
                  </a:lnTo>
                  <a:lnTo>
                    <a:pt x="18" y="4"/>
                  </a:lnTo>
                  <a:lnTo>
                    <a:pt x="19" y="5"/>
                  </a:lnTo>
                  <a:lnTo>
                    <a:pt x="18" y="6"/>
                  </a:lnTo>
                  <a:lnTo>
                    <a:pt x="16" y="8"/>
                  </a:lnTo>
                  <a:lnTo>
                    <a:pt x="9" y="11"/>
                  </a:lnTo>
                  <a:lnTo>
                    <a:pt x="3" y="14"/>
                  </a:lnTo>
                  <a:lnTo>
                    <a:pt x="3" y="14"/>
                  </a:lnTo>
                  <a:lnTo>
                    <a:pt x="1" y="10"/>
                  </a:lnTo>
                  <a:lnTo>
                    <a:pt x="0" y="8"/>
                  </a:lnTo>
                  <a:lnTo>
                    <a:pt x="0" y="6"/>
                  </a:lnTo>
                  <a:lnTo>
                    <a:pt x="0" y="5"/>
                  </a:lnTo>
                  <a:lnTo>
                    <a:pt x="1" y="3"/>
                  </a:lnTo>
                  <a:lnTo>
                    <a:pt x="3" y="2"/>
                  </a:lnTo>
                  <a:lnTo>
                    <a:pt x="5" y="0"/>
                  </a:lnTo>
                  <a:lnTo>
                    <a:pt x="9"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3" name="Freeform 1622">
              <a:extLst>
                <a:ext uri="{FF2B5EF4-FFF2-40B4-BE49-F238E27FC236}">
                  <a16:creationId xmlns="" xmlns:a16="http://schemas.microsoft.com/office/drawing/2014/main" id="{3A7643C9-2453-5A8A-A71B-0569ED2AB0BF}"/>
                </a:ext>
              </a:extLst>
            </p:cNvPr>
            <p:cNvSpPr>
              <a:spLocks noChangeArrowheads="1"/>
            </p:cNvSpPr>
            <p:nvPr/>
          </p:nvSpPr>
          <p:spPr bwMode="auto">
            <a:xfrm>
              <a:off x="2346936" y="6912952"/>
              <a:ext cx="10990" cy="27474"/>
            </a:xfrm>
            <a:custGeom>
              <a:avLst/>
              <a:gdLst>
                <a:gd name="T0" fmla="*/ 7 w 8"/>
                <a:gd name="T1" fmla="*/ 3 h 21"/>
                <a:gd name="T2" fmla="*/ 7 w 8"/>
                <a:gd name="T3" fmla="*/ 4 h 21"/>
                <a:gd name="T4" fmla="*/ 6 w 8"/>
                <a:gd name="T5" fmla="*/ 6 h 21"/>
                <a:gd name="T6" fmla="*/ 7 w 8"/>
                <a:gd name="T7" fmla="*/ 9 h 21"/>
                <a:gd name="T8" fmla="*/ 5 w 8"/>
                <a:gd name="T9" fmla="*/ 14 h 21"/>
                <a:gd name="T10" fmla="*/ 5 w 8"/>
                <a:gd name="T11" fmla="*/ 17 h 21"/>
                <a:gd name="T12" fmla="*/ 4 w 8"/>
                <a:gd name="T13" fmla="*/ 19 h 21"/>
                <a:gd name="T14" fmla="*/ 3 w 8"/>
                <a:gd name="T15" fmla="*/ 20 h 21"/>
                <a:gd name="T16" fmla="*/ 2 w 8"/>
                <a:gd name="T17" fmla="*/ 20 h 21"/>
                <a:gd name="T18" fmla="*/ 2 w 8"/>
                <a:gd name="T19" fmla="*/ 19 h 21"/>
                <a:gd name="T20" fmla="*/ 2 w 8"/>
                <a:gd name="T21" fmla="*/ 17 h 21"/>
                <a:gd name="T22" fmla="*/ 0 w 8"/>
                <a:gd name="T23" fmla="*/ 17 h 21"/>
                <a:gd name="T24" fmla="*/ 0 w 8"/>
                <a:gd name="T25" fmla="*/ 12 h 21"/>
                <a:gd name="T26" fmla="*/ 1 w 8"/>
                <a:gd name="T27" fmla="*/ 11 h 21"/>
                <a:gd name="T28" fmla="*/ 1 w 8"/>
                <a:gd name="T29" fmla="*/ 9 h 21"/>
                <a:gd name="T30" fmla="*/ 1 w 8"/>
                <a:gd name="T31" fmla="*/ 8 h 21"/>
                <a:gd name="T32" fmla="*/ 3 w 8"/>
                <a:gd name="T33" fmla="*/ 2 h 21"/>
                <a:gd name="T34" fmla="*/ 3 w 8"/>
                <a:gd name="T35" fmla="*/ 2 h 21"/>
                <a:gd name="T36" fmla="*/ 3 w 8"/>
                <a:gd name="T37" fmla="*/ 3 h 21"/>
                <a:gd name="T38" fmla="*/ 4 w 8"/>
                <a:gd name="T39" fmla="*/ 3 h 21"/>
                <a:gd name="T40" fmla="*/ 5 w 8"/>
                <a:gd name="T41" fmla="*/ 3 h 21"/>
                <a:gd name="T42" fmla="*/ 6 w 8"/>
                <a:gd name="T43" fmla="*/ 0 h 21"/>
                <a:gd name="T44" fmla="*/ 6 w 8"/>
                <a:gd name="T45" fmla="*/ 0 h 21"/>
                <a:gd name="T46" fmla="*/ 7 w 8"/>
                <a:gd name="T4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21">
                  <a:moveTo>
                    <a:pt x="7" y="3"/>
                  </a:moveTo>
                  <a:lnTo>
                    <a:pt x="7" y="4"/>
                  </a:lnTo>
                  <a:lnTo>
                    <a:pt x="6" y="6"/>
                  </a:lnTo>
                  <a:lnTo>
                    <a:pt x="7" y="9"/>
                  </a:lnTo>
                  <a:lnTo>
                    <a:pt x="5" y="14"/>
                  </a:lnTo>
                  <a:lnTo>
                    <a:pt x="5" y="17"/>
                  </a:lnTo>
                  <a:lnTo>
                    <a:pt x="4" y="19"/>
                  </a:lnTo>
                  <a:lnTo>
                    <a:pt x="3" y="20"/>
                  </a:lnTo>
                  <a:lnTo>
                    <a:pt x="2" y="20"/>
                  </a:lnTo>
                  <a:lnTo>
                    <a:pt x="2" y="19"/>
                  </a:lnTo>
                  <a:lnTo>
                    <a:pt x="2" y="17"/>
                  </a:lnTo>
                  <a:lnTo>
                    <a:pt x="0" y="17"/>
                  </a:lnTo>
                  <a:lnTo>
                    <a:pt x="0" y="12"/>
                  </a:lnTo>
                  <a:lnTo>
                    <a:pt x="1" y="11"/>
                  </a:lnTo>
                  <a:lnTo>
                    <a:pt x="1" y="9"/>
                  </a:lnTo>
                  <a:lnTo>
                    <a:pt x="1" y="8"/>
                  </a:lnTo>
                  <a:lnTo>
                    <a:pt x="3" y="2"/>
                  </a:lnTo>
                  <a:lnTo>
                    <a:pt x="3" y="2"/>
                  </a:lnTo>
                  <a:lnTo>
                    <a:pt x="3" y="3"/>
                  </a:lnTo>
                  <a:lnTo>
                    <a:pt x="4" y="3"/>
                  </a:lnTo>
                  <a:lnTo>
                    <a:pt x="5" y="3"/>
                  </a:lnTo>
                  <a:lnTo>
                    <a:pt x="6" y="0"/>
                  </a:lnTo>
                  <a:lnTo>
                    <a:pt x="6" y="0"/>
                  </a:lnTo>
                  <a:lnTo>
                    <a:pt x="7" y="3"/>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4" name="Freeform 1623">
              <a:extLst>
                <a:ext uri="{FF2B5EF4-FFF2-40B4-BE49-F238E27FC236}">
                  <a16:creationId xmlns="" xmlns:a16="http://schemas.microsoft.com/office/drawing/2014/main" id="{6B8286E6-F573-85FA-45E8-C5AF26841DE2}"/>
                </a:ext>
              </a:extLst>
            </p:cNvPr>
            <p:cNvSpPr>
              <a:spLocks noChangeArrowheads="1"/>
            </p:cNvSpPr>
            <p:nvPr/>
          </p:nvSpPr>
          <p:spPr bwMode="auto">
            <a:xfrm>
              <a:off x="2182080" y="6912952"/>
              <a:ext cx="10990" cy="10990"/>
            </a:xfrm>
            <a:custGeom>
              <a:avLst/>
              <a:gdLst>
                <a:gd name="T0" fmla="*/ 2 w 7"/>
                <a:gd name="T1" fmla="*/ 9 h 10"/>
                <a:gd name="T2" fmla="*/ 0 w 7"/>
                <a:gd name="T3" fmla="*/ 9 h 10"/>
                <a:gd name="T4" fmla="*/ 2 w 7"/>
                <a:gd name="T5" fmla="*/ 6 h 10"/>
                <a:gd name="T6" fmla="*/ 3 w 7"/>
                <a:gd name="T7" fmla="*/ 0 h 10"/>
                <a:gd name="T8" fmla="*/ 5 w 7"/>
                <a:gd name="T9" fmla="*/ 1 h 10"/>
                <a:gd name="T10" fmla="*/ 6 w 7"/>
                <a:gd name="T11" fmla="*/ 2 h 10"/>
                <a:gd name="T12" fmla="*/ 3 w 7"/>
                <a:gd name="T13" fmla="*/ 9 h 10"/>
                <a:gd name="T14" fmla="*/ 2 w 7"/>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2" y="9"/>
                  </a:moveTo>
                  <a:lnTo>
                    <a:pt x="0" y="9"/>
                  </a:lnTo>
                  <a:lnTo>
                    <a:pt x="2" y="6"/>
                  </a:lnTo>
                  <a:lnTo>
                    <a:pt x="3" y="0"/>
                  </a:lnTo>
                  <a:lnTo>
                    <a:pt x="5" y="1"/>
                  </a:lnTo>
                  <a:lnTo>
                    <a:pt x="6" y="2"/>
                  </a:lnTo>
                  <a:lnTo>
                    <a:pt x="3" y="9"/>
                  </a:lnTo>
                  <a:lnTo>
                    <a:pt x="2" y="9"/>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5" name="Freeform 1624">
              <a:extLst>
                <a:ext uri="{FF2B5EF4-FFF2-40B4-BE49-F238E27FC236}">
                  <a16:creationId xmlns="" xmlns:a16="http://schemas.microsoft.com/office/drawing/2014/main" id="{8553158D-1624-8E6C-9D94-E8B84116A597}"/>
                </a:ext>
              </a:extLst>
            </p:cNvPr>
            <p:cNvSpPr>
              <a:spLocks noChangeArrowheads="1"/>
            </p:cNvSpPr>
            <p:nvPr/>
          </p:nvSpPr>
          <p:spPr bwMode="auto">
            <a:xfrm>
              <a:off x="2335945" y="6874484"/>
              <a:ext cx="10990" cy="10990"/>
            </a:xfrm>
            <a:custGeom>
              <a:avLst/>
              <a:gdLst>
                <a:gd name="T0" fmla="*/ 7 w 8"/>
                <a:gd name="T1" fmla="*/ 7 h 8"/>
                <a:gd name="T2" fmla="*/ 2 w 8"/>
                <a:gd name="T3" fmla="*/ 7 h 8"/>
                <a:gd name="T4" fmla="*/ 0 w 8"/>
                <a:gd name="T5" fmla="*/ 7 h 8"/>
                <a:gd name="T6" fmla="*/ 0 w 8"/>
                <a:gd name="T7" fmla="*/ 6 h 8"/>
                <a:gd name="T8" fmla="*/ 1 w 8"/>
                <a:gd name="T9" fmla="*/ 2 h 8"/>
                <a:gd name="T10" fmla="*/ 1 w 8"/>
                <a:gd name="T11" fmla="*/ 1 h 8"/>
                <a:gd name="T12" fmla="*/ 3 w 8"/>
                <a:gd name="T13" fmla="*/ 0 h 8"/>
                <a:gd name="T14" fmla="*/ 5 w 8"/>
                <a:gd name="T15" fmla="*/ 2 h 8"/>
                <a:gd name="T16" fmla="*/ 6 w 8"/>
                <a:gd name="T17" fmla="*/ 4 h 8"/>
                <a:gd name="T18" fmla="*/ 7 w 8"/>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7"/>
                  </a:moveTo>
                  <a:lnTo>
                    <a:pt x="2" y="7"/>
                  </a:lnTo>
                  <a:lnTo>
                    <a:pt x="0" y="7"/>
                  </a:lnTo>
                  <a:lnTo>
                    <a:pt x="0" y="6"/>
                  </a:lnTo>
                  <a:lnTo>
                    <a:pt x="1" y="2"/>
                  </a:lnTo>
                  <a:lnTo>
                    <a:pt x="1" y="1"/>
                  </a:lnTo>
                  <a:lnTo>
                    <a:pt x="3" y="0"/>
                  </a:lnTo>
                  <a:lnTo>
                    <a:pt x="5" y="2"/>
                  </a:lnTo>
                  <a:lnTo>
                    <a:pt x="6" y="4"/>
                  </a:lnTo>
                  <a:lnTo>
                    <a:pt x="7"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6" name="Freeform 1625">
              <a:extLst>
                <a:ext uri="{FF2B5EF4-FFF2-40B4-BE49-F238E27FC236}">
                  <a16:creationId xmlns="" xmlns:a16="http://schemas.microsoft.com/office/drawing/2014/main" id="{F2E1C0A7-54B2-3A1A-59C6-01E947E9D7A9}"/>
                </a:ext>
              </a:extLst>
            </p:cNvPr>
            <p:cNvSpPr>
              <a:spLocks noChangeArrowheads="1"/>
            </p:cNvSpPr>
            <p:nvPr/>
          </p:nvSpPr>
          <p:spPr bwMode="auto">
            <a:xfrm>
              <a:off x="1621570" y="6390907"/>
              <a:ext cx="16484" cy="10990"/>
            </a:xfrm>
            <a:custGeom>
              <a:avLst/>
              <a:gdLst>
                <a:gd name="T0" fmla="*/ 1 w 12"/>
                <a:gd name="T1" fmla="*/ 8 h 10"/>
                <a:gd name="T2" fmla="*/ 0 w 12"/>
                <a:gd name="T3" fmla="*/ 9 h 10"/>
                <a:gd name="T4" fmla="*/ 0 w 12"/>
                <a:gd name="T5" fmla="*/ 7 h 10"/>
                <a:gd name="T6" fmla="*/ 4 w 12"/>
                <a:gd name="T7" fmla="*/ 4 h 10"/>
                <a:gd name="T8" fmla="*/ 11 w 12"/>
                <a:gd name="T9" fmla="*/ 0 h 10"/>
                <a:gd name="T10" fmla="*/ 10 w 12"/>
                <a:gd name="T11" fmla="*/ 1 h 10"/>
                <a:gd name="T12" fmla="*/ 6 w 12"/>
                <a:gd name="T13" fmla="*/ 4 h 10"/>
                <a:gd name="T14" fmla="*/ 1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 y="8"/>
                  </a:moveTo>
                  <a:lnTo>
                    <a:pt x="0" y="9"/>
                  </a:lnTo>
                  <a:lnTo>
                    <a:pt x="0" y="7"/>
                  </a:lnTo>
                  <a:lnTo>
                    <a:pt x="4" y="4"/>
                  </a:lnTo>
                  <a:lnTo>
                    <a:pt x="11" y="0"/>
                  </a:lnTo>
                  <a:lnTo>
                    <a:pt x="10" y="1"/>
                  </a:lnTo>
                  <a:lnTo>
                    <a:pt x="6" y="4"/>
                  </a:lnTo>
                  <a:lnTo>
                    <a:pt x="1" y="8"/>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57" name="Freeform 1627">
              <a:extLst>
                <a:ext uri="{FF2B5EF4-FFF2-40B4-BE49-F238E27FC236}">
                  <a16:creationId xmlns="" xmlns:a16="http://schemas.microsoft.com/office/drawing/2014/main" id="{76D67C7F-7132-BFDA-C787-390486E52B07}"/>
                </a:ext>
              </a:extLst>
            </p:cNvPr>
            <p:cNvSpPr>
              <a:spLocks noChangeArrowheads="1"/>
            </p:cNvSpPr>
            <p:nvPr/>
          </p:nvSpPr>
          <p:spPr bwMode="auto">
            <a:xfrm>
              <a:off x="5913314" y="11193705"/>
              <a:ext cx="214314" cy="225305"/>
            </a:xfrm>
            <a:custGeom>
              <a:avLst/>
              <a:gdLst>
                <a:gd name="T0" fmla="*/ 159 w 171"/>
                <a:gd name="T1" fmla="*/ 141 h 183"/>
                <a:gd name="T2" fmla="*/ 148 w 171"/>
                <a:gd name="T3" fmla="*/ 162 h 183"/>
                <a:gd name="T4" fmla="*/ 133 w 171"/>
                <a:gd name="T5" fmla="*/ 173 h 183"/>
                <a:gd name="T6" fmla="*/ 107 w 171"/>
                <a:gd name="T7" fmla="*/ 181 h 183"/>
                <a:gd name="T8" fmla="*/ 88 w 171"/>
                <a:gd name="T9" fmla="*/ 177 h 183"/>
                <a:gd name="T10" fmla="*/ 72 w 171"/>
                <a:gd name="T11" fmla="*/ 182 h 183"/>
                <a:gd name="T12" fmla="*/ 63 w 171"/>
                <a:gd name="T13" fmla="*/ 177 h 183"/>
                <a:gd name="T14" fmla="*/ 29 w 171"/>
                <a:gd name="T15" fmla="*/ 164 h 183"/>
                <a:gd name="T16" fmla="*/ 17 w 171"/>
                <a:gd name="T17" fmla="*/ 162 h 183"/>
                <a:gd name="T18" fmla="*/ 1 w 171"/>
                <a:gd name="T19" fmla="*/ 143 h 183"/>
                <a:gd name="T20" fmla="*/ 3 w 171"/>
                <a:gd name="T21" fmla="*/ 118 h 183"/>
                <a:gd name="T22" fmla="*/ 7 w 171"/>
                <a:gd name="T23" fmla="*/ 113 h 183"/>
                <a:gd name="T24" fmla="*/ 12 w 171"/>
                <a:gd name="T25" fmla="*/ 105 h 183"/>
                <a:gd name="T26" fmla="*/ 7 w 171"/>
                <a:gd name="T27" fmla="*/ 89 h 183"/>
                <a:gd name="T28" fmla="*/ 9 w 171"/>
                <a:gd name="T29" fmla="*/ 78 h 183"/>
                <a:gd name="T30" fmla="*/ 9 w 171"/>
                <a:gd name="T31" fmla="*/ 71 h 183"/>
                <a:gd name="T32" fmla="*/ 11 w 171"/>
                <a:gd name="T33" fmla="*/ 65 h 183"/>
                <a:gd name="T34" fmla="*/ 14 w 171"/>
                <a:gd name="T35" fmla="*/ 56 h 183"/>
                <a:gd name="T36" fmla="*/ 12 w 171"/>
                <a:gd name="T37" fmla="*/ 52 h 183"/>
                <a:gd name="T38" fmla="*/ 17 w 171"/>
                <a:gd name="T39" fmla="*/ 41 h 183"/>
                <a:gd name="T40" fmla="*/ 17 w 171"/>
                <a:gd name="T41" fmla="*/ 33 h 183"/>
                <a:gd name="T42" fmla="*/ 20 w 171"/>
                <a:gd name="T43" fmla="*/ 28 h 183"/>
                <a:gd name="T44" fmla="*/ 20 w 171"/>
                <a:gd name="T45" fmla="*/ 15 h 183"/>
                <a:gd name="T46" fmla="*/ 25 w 171"/>
                <a:gd name="T47" fmla="*/ 5 h 183"/>
                <a:gd name="T48" fmla="*/ 34 w 171"/>
                <a:gd name="T49" fmla="*/ 7 h 183"/>
                <a:gd name="T50" fmla="*/ 42 w 171"/>
                <a:gd name="T51" fmla="*/ 2 h 183"/>
                <a:gd name="T52" fmla="*/ 51 w 171"/>
                <a:gd name="T53" fmla="*/ 1 h 183"/>
                <a:gd name="T54" fmla="*/ 72 w 171"/>
                <a:gd name="T55" fmla="*/ 20 h 183"/>
                <a:gd name="T56" fmla="*/ 78 w 171"/>
                <a:gd name="T57" fmla="*/ 28 h 183"/>
                <a:gd name="T58" fmla="*/ 78 w 171"/>
                <a:gd name="T59" fmla="*/ 36 h 183"/>
                <a:gd name="T60" fmla="*/ 84 w 171"/>
                <a:gd name="T61" fmla="*/ 35 h 183"/>
                <a:gd name="T62" fmla="*/ 89 w 171"/>
                <a:gd name="T63" fmla="*/ 31 h 183"/>
                <a:gd name="T64" fmla="*/ 90 w 171"/>
                <a:gd name="T65" fmla="*/ 28 h 183"/>
                <a:gd name="T66" fmla="*/ 98 w 171"/>
                <a:gd name="T67" fmla="*/ 35 h 183"/>
                <a:gd name="T68" fmla="*/ 101 w 171"/>
                <a:gd name="T69" fmla="*/ 41 h 183"/>
                <a:gd name="T70" fmla="*/ 107 w 171"/>
                <a:gd name="T71" fmla="*/ 45 h 183"/>
                <a:gd name="T72" fmla="*/ 123 w 171"/>
                <a:gd name="T73" fmla="*/ 52 h 183"/>
                <a:gd name="T74" fmla="*/ 130 w 171"/>
                <a:gd name="T75" fmla="*/ 61 h 183"/>
                <a:gd name="T76" fmla="*/ 142 w 171"/>
                <a:gd name="T77" fmla="*/ 68 h 183"/>
                <a:gd name="T78" fmla="*/ 148 w 171"/>
                <a:gd name="T79" fmla="*/ 72 h 183"/>
                <a:gd name="T80" fmla="*/ 152 w 171"/>
                <a:gd name="T81" fmla="*/ 78 h 183"/>
                <a:gd name="T82" fmla="*/ 158 w 171"/>
                <a:gd name="T83" fmla="*/ 90 h 183"/>
                <a:gd name="T84" fmla="*/ 169 w 171"/>
                <a:gd name="T85" fmla="*/ 96 h 183"/>
                <a:gd name="T86" fmla="*/ 164 w 171"/>
                <a:gd name="T87" fmla="*/ 106 h 183"/>
                <a:gd name="T88" fmla="*/ 157 w 171"/>
                <a:gd name="T89" fmla="*/ 113 h 183"/>
                <a:gd name="T90" fmla="*/ 157 w 171"/>
                <a:gd name="T91" fmla="*/ 132 h 183"/>
                <a:gd name="T92" fmla="*/ 159 w 171"/>
                <a:gd name="T93" fmla="*/ 13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183">
                  <a:moveTo>
                    <a:pt x="162" y="137"/>
                  </a:moveTo>
                  <a:lnTo>
                    <a:pt x="160" y="139"/>
                  </a:lnTo>
                  <a:lnTo>
                    <a:pt x="159" y="141"/>
                  </a:lnTo>
                  <a:lnTo>
                    <a:pt x="157" y="148"/>
                  </a:lnTo>
                  <a:lnTo>
                    <a:pt x="150" y="156"/>
                  </a:lnTo>
                  <a:lnTo>
                    <a:pt x="148" y="162"/>
                  </a:lnTo>
                  <a:lnTo>
                    <a:pt x="141" y="167"/>
                  </a:lnTo>
                  <a:lnTo>
                    <a:pt x="136" y="173"/>
                  </a:lnTo>
                  <a:lnTo>
                    <a:pt x="133" y="173"/>
                  </a:lnTo>
                  <a:lnTo>
                    <a:pt x="130" y="175"/>
                  </a:lnTo>
                  <a:lnTo>
                    <a:pt x="113" y="182"/>
                  </a:lnTo>
                  <a:lnTo>
                    <a:pt x="107" y="181"/>
                  </a:lnTo>
                  <a:lnTo>
                    <a:pt x="102" y="181"/>
                  </a:lnTo>
                  <a:lnTo>
                    <a:pt x="98" y="178"/>
                  </a:lnTo>
                  <a:lnTo>
                    <a:pt x="88" y="177"/>
                  </a:lnTo>
                  <a:lnTo>
                    <a:pt x="83" y="178"/>
                  </a:lnTo>
                  <a:lnTo>
                    <a:pt x="74" y="182"/>
                  </a:lnTo>
                  <a:lnTo>
                    <a:pt x="72" y="182"/>
                  </a:lnTo>
                  <a:lnTo>
                    <a:pt x="70" y="182"/>
                  </a:lnTo>
                  <a:lnTo>
                    <a:pt x="66" y="180"/>
                  </a:lnTo>
                  <a:lnTo>
                    <a:pt x="63" y="177"/>
                  </a:lnTo>
                  <a:lnTo>
                    <a:pt x="51" y="173"/>
                  </a:lnTo>
                  <a:lnTo>
                    <a:pt x="40" y="164"/>
                  </a:lnTo>
                  <a:lnTo>
                    <a:pt x="29" y="164"/>
                  </a:lnTo>
                  <a:lnTo>
                    <a:pt x="20" y="165"/>
                  </a:lnTo>
                  <a:lnTo>
                    <a:pt x="18" y="164"/>
                  </a:lnTo>
                  <a:lnTo>
                    <a:pt x="17" y="162"/>
                  </a:lnTo>
                  <a:lnTo>
                    <a:pt x="15" y="159"/>
                  </a:lnTo>
                  <a:lnTo>
                    <a:pt x="7" y="151"/>
                  </a:lnTo>
                  <a:lnTo>
                    <a:pt x="1" y="143"/>
                  </a:lnTo>
                  <a:lnTo>
                    <a:pt x="0" y="136"/>
                  </a:lnTo>
                  <a:lnTo>
                    <a:pt x="1" y="128"/>
                  </a:lnTo>
                  <a:lnTo>
                    <a:pt x="3" y="118"/>
                  </a:lnTo>
                  <a:lnTo>
                    <a:pt x="3" y="116"/>
                  </a:lnTo>
                  <a:lnTo>
                    <a:pt x="5" y="114"/>
                  </a:lnTo>
                  <a:lnTo>
                    <a:pt x="7" y="113"/>
                  </a:lnTo>
                  <a:lnTo>
                    <a:pt x="9" y="111"/>
                  </a:lnTo>
                  <a:lnTo>
                    <a:pt x="11" y="107"/>
                  </a:lnTo>
                  <a:lnTo>
                    <a:pt x="12" y="105"/>
                  </a:lnTo>
                  <a:lnTo>
                    <a:pt x="10" y="99"/>
                  </a:lnTo>
                  <a:lnTo>
                    <a:pt x="9" y="92"/>
                  </a:lnTo>
                  <a:lnTo>
                    <a:pt x="7" y="89"/>
                  </a:lnTo>
                  <a:lnTo>
                    <a:pt x="10" y="83"/>
                  </a:lnTo>
                  <a:lnTo>
                    <a:pt x="10" y="80"/>
                  </a:lnTo>
                  <a:lnTo>
                    <a:pt x="9" y="78"/>
                  </a:lnTo>
                  <a:lnTo>
                    <a:pt x="9" y="76"/>
                  </a:lnTo>
                  <a:lnTo>
                    <a:pt x="9" y="73"/>
                  </a:lnTo>
                  <a:lnTo>
                    <a:pt x="9" y="71"/>
                  </a:lnTo>
                  <a:lnTo>
                    <a:pt x="8" y="68"/>
                  </a:lnTo>
                  <a:lnTo>
                    <a:pt x="9" y="66"/>
                  </a:lnTo>
                  <a:lnTo>
                    <a:pt x="11" y="65"/>
                  </a:lnTo>
                  <a:lnTo>
                    <a:pt x="13" y="62"/>
                  </a:lnTo>
                  <a:lnTo>
                    <a:pt x="14" y="59"/>
                  </a:lnTo>
                  <a:lnTo>
                    <a:pt x="14" y="56"/>
                  </a:lnTo>
                  <a:lnTo>
                    <a:pt x="14" y="55"/>
                  </a:lnTo>
                  <a:lnTo>
                    <a:pt x="14" y="54"/>
                  </a:lnTo>
                  <a:lnTo>
                    <a:pt x="12" y="52"/>
                  </a:lnTo>
                  <a:lnTo>
                    <a:pt x="13" y="49"/>
                  </a:lnTo>
                  <a:lnTo>
                    <a:pt x="16" y="45"/>
                  </a:lnTo>
                  <a:lnTo>
                    <a:pt x="17" y="41"/>
                  </a:lnTo>
                  <a:lnTo>
                    <a:pt x="18" y="38"/>
                  </a:lnTo>
                  <a:lnTo>
                    <a:pt x="18" y="34"/>
                  </a:lnTo>
                  <a:lnTo>
                    <a:pt x="17" y="33"/>
                  </a:lnTo>
                  <a:lnTo>
                    <a:pt x="18" y="31"/>
                  </a:lnTo>
                  <a:lnTo>
                    <a:pt x="19" y="30"/>
                  </a:lnTo>
                  <a:lnTo>
                    <a:pt x="20" y="28"/>
                  </a:lnTo>
                  <a:lnTo>
                    <a:pt x="20" y="23"/>
                  </a:lnTo>
                  <a:lnTo>
                    <a:pt x="18" y="19"/>
                  </a:lnTo>
                  <a:lnTo>
                    <a:pt x="20" y="15"/>
                  </a:lnTo>
                  <a:lnTo>
                    <a:pt x="23" y="11"/>
                  </a:lnTo>
                  <a:lnTo>
                    <a:pt x="25" y="8"/>
                  </a:lnTo>
                  <a:lnTo>
                    <a:pt x="25" y="5"/>
                  </a:lnTo>
                  <a:lnTo>
                    <a:pt x="26" y="3"/>
                  </a:lnTo>
                  <a:lnTo>
                    <a:pt x="28" y="6"/>
                  </a:lnTo>
                  <a:lnTo>
                    <a:pt x="34" y="7"/>
                  </a:lnTo>
                  <a:lnTo>
                    <a:pt x="39" y="7"/>
                  </a:lnTo>
                  <a:lnTo>
                    <a:pt x="40" y="6"/>
                  </a:lnTo>
                  <a:lnTo>
                    <a:pt x="42" y="2"/>
                  </a:lnTo>
                  <a:lnTo>
                    <a:pt x="45" y="1"/>
                  </a:lnTo>
                  <a:lnTo>
                    <a:pt x="48" y="0"/>
                  </a:lnTo>
                  <a:lnTo>
                    <a:pt x="51" y="1"/>
                  </a:lnTo>
                  <a:lnTo>
                    <a:pt x="55" y="3"/>
                  </a:lnTo>
                  <a:lnTo>
                    <a:pt x="65" y="13"/>
                  </a:lnTo>
                  <a:lnTo>
                    <a:pt x="72" y="20"/>
                  </a:lnTo>
                  <a:lnTo>
                    <a:pt x="75" y="23"/>
                  </a:lnTo>
                  <a:lnTo>
                    <a:pt x="77" y="25"/>
                  </a:lnTo>
                  <a:lnTo>
                    <a:pt x="78" y="28"/>
                  </a:lnTo>
                  <a:lnTo>
                    <a:pt x="77" y="33"/>
                  </a:lnTo>
                  <a:lnTo>
                    <a:pt x="78" y="36"/>
                  </a:lnTo>
                  <a:lnTo>
                    <a:pt x="78" y="36"/>
                  </a:lnTo>
                  <a:lnTo>
                    <a:pt x="79" y="36"/>
                  </a:lnTo>
                  <a:lnTo>
                    <a:pt x="82" y="36"/>
                  </a:lnTo>
                  <a:lnTo>
                    <a:pt x="84" y="35"/>
                  </a:lnTo>
                  <a:lnTo>
                    <a:pt x="85" y="33"/>
                  </a:lnTo>
                  <a:lnTo>
                    <a:pt x="88" y="31"/>
                  </a:lnTo>
                  <a:lnTo>
                    <a:pt x="89" y="31"/>
                  </a:lnTo>
                  <a:lnTo>
                    <a:pt x="89" y="30"/>
                  </a:lnTo>
                  <a:lnTo>
                    <a:pt x="90" y="28"/>
                  </a:lnTo>
                  <a:lnTo>
                    <a:pt x="90" y="28"/>
                  </a:lnTo>
                  <a:lnTo>
                    <a:pt x="92" y="29"/>
                  </a:lnTo>
                  <a:lnTo>
                    <a:pt x="95" y="32"/>
                  </a:lnTo>
                  <a:lnTo>
                    <a:pt x="98" y="35"/>
                  </a:lnTo>
                  <a:lnTo>
                    <a:pt x="99" y="37"/>
                  </a:lnTo>
                  <a:lnTo>
                    <a:pt x="100" y="39"/>
                  </a:lnTo>
                  <a:lnTo>
                    <a:pt x="101" y="41"/>
                  </a:lnTo>
                  <a:lnTo>
                    <a:pt x="101" y="42"/>
                  </a:lnTo>
                  <a:lnTo>
                    <a:pt x="105" y="44"/>
                  </a:lnTo>
                  <a:lnTo>
                    <a:pt x="107" y="45"/>
                  </a:lnTo>
                  <a:lnTo>
                    <a:pt x="109" y="44"/>
                  </a:lnTo>
                  <a:lnTo>
                    <a:pt x="113" y="48"/>
                  </a:lnTo>
                  <a:lnTo>
                    <a:pt x="123" y="52"/>
                  </a:lnTo>
                  <a:lnTo>
                    <a:pt x="125" y="54"/>
                  </a:lnTo>
                  <a:lnTo>
                    <a:pt x="127" y="56"/>
                  </a:lnTo>
                  <a:lnTo>
                    <a:pt x="130" y="61"/>
                  </a:lnTo>
                  <a:lnTo>
                    <a:pt x="135" y="66"/>
                  </a:lnTo>
                  <a:lnTo>
                    <a:pt x="139" y="67"/>
                  </a:lnTo>
                  <a:lnTo>
                    <a:pt x="142" y="68"/>
                  </a:lnTo>
                  <a:lnTo>
                    <a:pt x="144" y="69"/>
                  </a:lnTo>
                  <a:lnTo>
                    <a:pt x="146" y="71"/>
                  </a:lnTo>
                  <a:lnTo>
                    <a:pt x="148" y="72"/>
                  </a:lnTo>
                  <a:lnTo>
                    <a:pt x="149" y="73"/>
                  </a:lnTo>
                  <a:lnTo>
                    <a:pt x="150" y="74"/>
                  </a:lnTo>
                  <a:lnTo>
                    <a:pt x="152" y="78"/>
                  </a:lnTo>
                  <a:lnTo>
                    <a:pt x="153" y="82"/>
                  </a:lnTo>
                  <a:lnTo>
                    <a:pt x="155" y="86"/>
                  </a:lnTo>
                  <a:lnTo>
                    <a:pt x="158" y="90"/>
                  </a:lnTo>
                  <a:lnTo>
                    <a:pt x="162" y="93"/>
                  </a:lnTo>
                  <a:lnTo>
                    <a:pt x="166" y="95"/>
                  </a:lnTo>
                  <a:lnTo>
                    <a:pt x="169" y="96"/>
                  </a:lnTo>
                  <a:lnTo>
                    <a:pt x="170" y="99"/>
                  </a:lnTo>
                  <a:lnTo>
                    <a:pt x="167" y="102"/>
                  </a:lnTo>
                  <a:lnTo>
                    <a:pt x="164" y="106"/>
                  </a:lnTo>
                  <a:lnTo>
                    <a:pt x="161" y="109"/>
                  </a:lnTo>
                  <a:lnTo>
                    <a:pt x="158" y="111"/>
                  </a:lnTo>
                  <a:lnTo>
                    <a:pt x="157" y="113"/>
                  </a:lnTo>
                  <a:lnTo>
                    <a:pt x="157" y="115"/>
                  </a:lnTo>
                  <a:lnTo>
                    <a:pt x="157" y="128"/>
                  </a:lnTo>
                  <a:lnTo>
                    <a:pt x="157" y="132"/>
                  </a:lnTo>
                  <a:lnTo>
                    <a:pt x="157" y="134"/>
                  </a:lnTo>
                  <a:lnTo>
                    <a:pt x="157" y="134"/>
                  </a:lnTo>
                  <a:lnTo>
                    <a:pt x="159" y="135"/>
                  </a:lnTo>
                  <a:lnTo>
                    <a:pt x="161" y="137"/>
                  </a:lnTo>
                  <a:lnTo>
                    <a:pt x="162" y="137"/>
                  </a:ln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8" name="Freeform 1629">
              <a:extLst>
                <a:ext uri="{FF2B5EF4-FFF2-40B4-BE49-F238E27FC236}">
                  <a16:creationId xmlns="" xmlns:a16="http://schemas.microsoft.com/office/drawing/2014/main" id="{BC020B3A-3F1D-CB29-1B8C-6A4C8B7A75D3}"/>
                </a:ext>
              </a:extLst>
            </p:cNvPr>
            <p:cNvSpPr>
              <a:spLocks noChangeArrowheads="1"/>
            </p:cNvSpPr>
            <p:nvPr/>
          </p:nvSpPr>
          <p:spPr bwMode="auto">
            <a:xfrm>
              <a:off x="5792420" y="9413263"/>
              <a:ext cx="10990" cy="27478"/>
            </a:xfrm>
            <a:custGeom>
              <a:avLst/>
              <a:gdLst>
                <a:gd name="T0" fmla="*/ 0 w 8"/>
                <a:gd name="T1" fmla="*/ 22 h 23"/>
                <a:gd name="T2" fmla="*/ 0 w 8"/>
                <a:gd name="T3" fmla="*/ 22 h 23"/>
                <a:gd name="T4" fmla="*/ 0 w 8"/>
                <a:gd name="T5" fmla="*/ 22 h 23"/>
                <a:gd name="T6" fmla="*/ 0 w 8"/>
                <a:gd name="T7" fmla="*/ 21 h 23"/>
                <a:gd name="T8" fmla="*/ 0 w 8"/>
                <a:gd name="T9" fmla="*/ 21 h 23"/>
                <a:gd name="T10" fmla="*/ 1 w 8"/>
                <a:gd name="T11" fmla="*/ 21 h 23"/>
                <a:gd name="T12" fmla="*/ 0 w 8"/>
                <a:gd name="T13" fmla="*/ 21 h 23"/>
                <a:gd name="T14" fmla="*/ 0 w 8"/>
                <a:gd name="T15" fmla="*/ 21 h 23"/>
                <a:gd name="T16" fmla="*/ 1 w 8"/>
                <a:gd name="T17" fmla="*/ 21 h 23"/>
                <a:gd name="T18" fmla="*/ 1 w 8"/>
                <a:gd name="T19" fmla="*/ 21 h 23"/>
                <a:gd name="T20" fmla="*/ 1 w 8"/>
                <a:gd name="T21" fmla="*/ 21 h 23"/>
                <a:gd name="T22" fmla="*/ 1 w 8"/>
                <a:gd name="T23" fmla="*/ 21 h 23"/>
                <a:gd name="T24" fmla="*/ 1 w 8"/>
                <a:gd name="T25" fmla="*/ 21 h 23"/>
                <a:gd name="T26" fmla="*/ 1 w 8"/>
                <a:gd name="T27" fmla="*/ 21 h 23"/>
                <a:gd name="T28" fmla="*/ 1 w 8"/>
                <a:gd name="T29" fmla="*/ 21 h 23"/>
                <a:gd name="T30" fmla="*/ 0 w 8"/>
                <a:gd name="T31" fmla="*/ 22 h 23"/>
                <a:gd name="T32" fmla="*/ 4 w 8"/>
                <a:gd name="T33" fmla="*/ 12 h 23"/>
                <a:gd name="T34" fmla="*/ 3 w 8"/>
                <a:gd name="T35" fmla="*/ 12 h 23"/>
                <a:gd name="T36" fmla="*/ 4 w 8"/>
                <a:gd name="T37" fmla="*/ 12 h 23"/>
                <a:gd name="T38" fmla="*/ 3 w 8"/>
                <a:gd name="T39" fmla="*/ 13 h 23"/>
                <a:gd name="T40" fmla="*/ 3 w 8"/>
                <a:gd name="T41" fmla="*/ 12 h 23"/>
                <a:gd name="T42" fmla="*/ 3 w 8"/>
                <a:gd name="T43" fmla="*/ 12 h 23"/>
                <a:gd name="T44" fmla="*/ 3 w 8"/>
                <a:gd name="T45" fmla="*/ 12 h 23"/>
                <a:gd name="T46" fmla="*/ 3 w 8"/>
                <a:gd name="T47" fmla="*/ 12 h 23"/>
                <a:gd name="T48" fmla="*/ 3 w 8"/>
                <a:gd name="T49" fmla="*/ 12 h 23"/>
                <a:gd name="T50" fmla="*/ 3 w 8"/>
                <a:gd name="T51" fmla="*/ 12 h 23"/>
                <a:gd name="T52" fmla="*/ 3 w 8"/>
                <a:gd name="T53" fmla="*/ 12 h 23"/>
                <a:gd name="T54" fmla="*/ 3 w 8"/>
                <a:gd name="T55" fmla="*/ 11 h 23"/>
                <a:gd name="T56" fmla="*/ 3 w 8"/>
                <a:gd name="T57" fmla="*/ 11 h 23"/>
                <a:gd name="T58" fmla="*/ 3 w 8"/>
                <a:gd name="T59" fmla="*/ 11 h 23"/>
                <a:gd name="T60" fmla="*/ 3 w 8"/>
                <a:gd name="T61" fmla="*/ 11 h 23"/>
                <a:gd name="T62" fmla="*/ 4 w 8"/>
                <a:gd name="T63" fmla="*/ 10 h 23"/>
                <a:gd name="T64" fmla="*/ 4 w 8"/>
                <a:gd name="T65" fmla="*/ 10 h 23"/>
                <a:gd name="T66" fmla="*/ 5 w 8"/>
                <a:gd name="T67" fmla="*/ 10 h 23"/>
                <a:gd name="T68" fmla="*/ 5 w 8"/>
                <a:gd name="T69" fmla="*/ 10 h 23"/>
                <a:gd name="T70" fmla="*/ 5 w 8"/>
                <a:gd name="T71" fmla="*/ 10 h 23"/>
                <a:gd name="T72" fmla="*/ 5 w 8"/>
                <a:gd name="T73" fmla="*/ 11 h 23"/>
                <a:gd name="T74" fmla="*/ 4 w 8"/>
                <a:gd name="T75" fmla="*/ 11 h 23"/>
                <a:gd name="T76" fmla="*/ 4 w 8"/>
                <a:gd name="T77" fmla="*/ 12 h 23"/>
                <a:gd name="T78" fmla="*/ 5 w 8"/>
                <a:gd name="T79" fmla="*/ 7 h 23"/>
                <a:gd name="T80" fmla="*/ 4 w 8"/>
                <a:gd name="T81" fmla="*/ 7 h 23"/>
                <a:gd name="T82" fmla="*/ 2 w 8"/>
                <a:gd name="T83" fmla="*/ 5 h 23"/>
                <a:gd name="T84" fmla="*/ 3 w 8"/>
                <a:gd name="T85" fmla="*/ 3 h 23"/>
                <a:gd name="T86" fmla="*/ 4 w 8"/>
                <a:gd name="T87" fmla="*/ 1 h 23"/>
                <a:gd name="T88" fmla="*/ 5 w 8"/>
                <a:gd name="T89" fmla="*/ 0 h 23"/>
                <a:gd name="T90" fmla="*/ 7 w 8"/>
                <a:gd name="T91" fmla="*/ 0 h 23"/>
                <a:gd name="T92" fmla="*/ 7 w 8"/>
                <a:gd name="T93" fmla="*/ 3 h 23"/>
                <a:gd name="T94" fmla="*/ 7 w 8"/>
                <a:gd name="T95" fmla="*/ 5 h 23"/>
                <a:gd name="T96" fmla="*/ 5 w 8"/>
                <a:gd name="T9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23">
                  <a:moveTo>
                    <a:pt x="0" y="22"/>
                  </a:moveTo>
                  <a:lnTo>
                    <a:pt x="0" y="22"/>
                  </a:lnTo>
                  <a:lnTo>
                    <a:pt x="0" y="22"/>
                  </a:lnTo>
                  <a:lnTo>
                    <a:pt x="0" y="21"/>
                  </a:lnTo>
                  <a:lnTo>
                    <a:pt x="0" y="21"/>
                  </a:lnTo>
                  <a:lnTo>
                    <a:pt x="1" y="21"/>
                  </a:lnTo>
                  <a:lnTo>
                    <a:pt x="0" y="21"/>
                  </a:lnTo>
                  <a:lnTo>
                    <a:pt x="0" y="21"/>
                  </a:lnTo>
                  <a:lnTo>
                    <a:pt x="1" y="21"/>
                  </a:lnTo>
                  <a:lnTo>
                    <a:pt x="1" y="21"/>
                  </a:lnTo>
                  <a:lnTo>
                    <a:pt x="1" y="21"/>
                  </a:lnTo>
                  <a:lnTo>
                    <a:pt x="1" y="21"/>
                  </a:lnTo>
                  <a:lnTo>
                    <a:pt x="1" y="21"/>
                  </a:lnTo>
                  <a:lnTo>
                    <a:pt x="1" y="21"/>
                  </a:lnTo>
                  <a:lnTo>
                    <a:pt x="1" y="21"/>
                  </a:lnTo>
                  <a:lnTo>
                    <a:pt x="0" y="22"/>
                  </a:lnTo>
                  <a:close/>
                  <a:moveTo>
                    <a:pt x="4" y="12"/>
                  </a:moveTo>
                  <a:lnTo>
                    <a:pt x="3" y="12"/>
                  </a:lnTo>
                  <a:lnTo>
                    <a:pt x="4" y="12"/>
                  </a:lnTo>
                  <a:lnTo>
                    <a:pt x="3" y="13"/>
                  </a:lnTo>
                  <a:lnTo>
                    <a:pt x="3" y="12"/>
                  </a:lnTo>
                  <a:lnTo>
                    <a:pt x="3" y="12"/>
                  </a:lnTo>
                  <a:lnTo>
                    <a:pt x="3" y="12"/>
                  </a:lnTo>
                  <a:lnTo>
                    <a:pt x="3" y="12"/>
                  </a:lnTo>
                  <a:lnTo>
                    <a:pt x="3" y="12"/>
                  </a:lnTo>
                  <a:lnTo>
                    <a:pt x="3" y="12"/>
                  </a:lnTo>
                  <a:lnTo>
                    <a:pt x="3" y="12"/>
                  </a:lnTo>
                  <a:lnTo>
                    <a:pt x="3" y="11"/>
                  </a:lnTo>
                  <a:lnTo>
                    <a:pt x="3" y="11"/>
                  </a:lnTo>
                  <a:lnTo>
                    <a:pt x="3" y="11"/>
                  </a:lnTo>
                  <a:lnTo>
                    <a:pt x="3" y="11"/>
                  </a:lnTo>
                  <a:lnTo>
                    <a:pt x="4" y="10"/>
                  </a:lnTo>
                  <a:lnTo>
                    <a:pt x="4" y="10"/>
                  </a:lnTo>
                  <a:lnTo>
                    <a:pt x="5" y="10"/>
                  </a:lnTo>
                  <a:lnTo>
                    <a:pt x="5" y="10"/>
                  </a:lnTo>
                  <a:lnTo>
                    <a:pt x="5" y="10"/>
                  </a:lnTo>
                  <a:lnTo>
                    <a:pt x="5" y="11"/>
                  </a:lnTo>
                  <a:lnTo>
                    <a:pt x="4" y="11"/>
                  </a:lnTo>
                  <a:lnTo>
                    <a:pt x="4" y="12"/>
                  </a:lnTo>
                  <a:close/>
                  <a:moveTo>
                    <a:pt x="5" y="7"/>
                  </a:moveTo>
                  <a:lnTo>
                    <a:pt x="4" y="7"/>
                  </a:lnTo>
                  <a:lnTo>
                    <a:pt x="2" y="5"/>
                  </a:lnTo>
                  <a:lnTo>
                    <a:pt x="3" y="3"/>
                  </a:lnTo>
                  <a:lnTo>
                    <a:pt x="4" y="1"/>
                  </a:lnTo>
                  <a:lnTo>
                    <a:pt x="5" y="0"/>
                  </a:lnTo>
                  <a:lnTo>
                    <a:pt x="7" y="0"/>
                  </a:lnTo>
                  <a:lnTo>
                    <a:pt x="7" y="3"/>
                  </a:lnTo>
                  <a:lnTo>
                    <a:pt x="7" y="5"/>
                  </a:lnTo>
                  <a:lnTo>
                    <a:pt x="5" y="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59" name="Freeform 1630">
              <a:extLst>
                <a:ext uri="{FF2B5EF4-FFF2-40B4-BE49-F238E27FC236}">
                  <a16:creationId xmlns="" xmlns:a16="http://schemas.microsoft.com/office/drawing/2014/main" id="{F956815C-DB3F-1610-27DE-1AB2ED7A26FE}"/>
                </a:ext>
              </a:extLst>
            </p:cNvPr>
            <p:cNvSpPr>
              <a:spLocks noChangeArrowheads="1"/>
            </p:cNvSpPr>
            <p:nvPr/>
          </p:nvSpPr>
          <p:spPr bwMode="auto">
            <a:xfrm>
              <a:off x="5792420" y="9435243"/>
              <a:ext cx="5497" cy="5497"/>
            </a:xfrm>
            <a:custGeom>
              <a:avLst/>
              <a:gdLst>
                <a:gd name="T0" fmla="*/ 0 w 2"/>
                <a:gd name="T1" fmla="*/ 1 h 2"/>
                <a:gd name="T2" fmla="*/ 0 w 2"/>
                <a:gd name="T3" fmla="*/ 1 h 2"/>
                <a:gd name="T4" fmla="*/ 0 w 2"/>
                <a:gd name="T5" fmla="*/ 1 h 2"/>
                <a:gd name="T6" fmla="*/ 0 w 2"/>
                <a:gd name="T7" fmla="*/ 0 h 2"/>
                <a:gd name="T8" fmla="*/ 0 w 2"/>
                <a:gd name="T9" fmla="*/ 0 h 2"/>
                <a:gd name="T10" fmla="*/ 1 w 2"/>
                <a:gd name="T11" fmla="*/ 0 h 2"/>
                <a:gd name="T12" fmla="*/ 0 w 2"/>
                <a:gd name="T13" fmla="*/ 0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0 w 2"/>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0" y="1"/>
                  </a:moveTo>
                  <a:lnTo>
                    <a:pt x="0" y="1"/>
                  </a:lnTo>
                  <a:lnTo>
                    <a:pt x="0" y="1"/>
                  </a:lnTo>
                  <a:lnTo>
                    <a:pt x="0" y="0"/>
                  </a:lnTo>
                  <a:lnTo>
                    <a:pt x="0" y="0"/>
                  </a:lnTo>
                  <a:lnTo>
                    <a:pt x="1" y="0"/>
                  </a:lnTo>
                  <a:lnTo>
                    <a:pt x="0" y="0"/>
                  </a:lnTo>
                  <a:lnTo>
                    <a:pt x="0" y="0"/>
                  </a:lnTo>
                  <a:lnTo>
                    <a:pt x="1" y="0"/>
                  </a:lnTo>
                  <a:lnTo>
                    <a:pt x="1" y="0"/>
                  </a:lnTo>
                  <a:lnTo>
                    <a:pt x="1" y="0"/>
                  </a:lnTo>
                  <a:lnTo>
                    <a:pt x="1" y="0"/>
                  </a:lnTo>
                  <a:lnTo>
                    <a:pt x="1" y="0"/>
                  </a:lnTo>
                  <a:lnTo>
                    <a:pt x="1" y="0"/>
                  </a:lnTo>
                  <a:lnTo>
                    <a:pt x="1" y="0"/>
                  </a:lnTo>
                  <a:lnTo>
                    <a:pt x="0"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0" name="Freeform 1631">
              <a:extLst>
                <a:ext uri="{FF2B5EF4-FFF2-40B4-BE49-F238E27FC236}">
                  <a16:creationId xmlns="" xmlns:a16="http://schemas.microsoft.com/office/drawing/2014/main" id="{90AC5760-FD5E-98A6-A0FA-FDBB3D83EEAD}"/>
                </a:ext>
              </a:extLst>
            </p:cNvPr>
            <p:cNvSpPr>
              <a:spLocks noChangeArrowheads="1"/>
            </p:cNvSpPr>
            <p:nvPr/>
          </p:nvSpPr>
          <p:spPr bwMode="auto">
            <a:xfrm>
              <a:off x="5797917" y="9424253"/>
              <a:ext cx="5493" cy="5497"/>
            </a:xfrm>
            <a:custGeom>
              <a:avLst/>
              <a:gdLst>
                <a:gd name="T0" fmla="*/ 1 w 3"/>
                <a:gd name="T1" fmla="*/ 2 h 4"/>
                <a:gd name="T2" fmla="*/ 0 w 3"/>
                <a:gd name="T3" fmla="*/ 2 h 4"/>
                <a:gd name="T4" fmla="*/ 1 w 3"/>
                <a:gd name="T5" fmla="*/ 2 h 4"/>
                <a:gd name="T6" fmla="*/ 0 w 3"/>
                <a:gd name="T7" fmla="*/ 3 h 4"/>
                <a:gd name="T8" fmla="*/ 0 w 3"/>
                <a:gd name="T9" fmla="*/ 2 h 4"/>
                <a:gd name="T10" fmla="*/ 0 w 3"/>
                <a:gd name="T11" fmla="*/ 2 h 4"/>
                <a:gd name="T12" fmla="*/ 0 w 3"/>
                <a:gd name="T13" fmla="*/ 2 h 4"/>
                <a:gd name="T14" fmla="*/ 0 w 3"/>
                <a:gd name="T15" fmla="*/ 2 h 4"/>
                <a:gd name="T16" fmla="*/ 0 w 3"/>
                <a:gd name="T17" fmla="*/ 2 h 4"/>
                <a:gd name="T18" fmla="*/ 0 w 3"/>
                <a:gd name="T19" fmla="*/ 2 h 4"/>
                <a:gd name="T20" fmla="*/ 0 w 3"/>
                <a:gd name="T21" fmla="*/ 2 h 4"/>
                <a:gd name="T22" fmla="*/ 0 w 3"/>
                <a:gd name="T23" fmla="*/ 1 h 4"/>
                <a:gd name="T24" fmla="*/ 0 w 3"/>
                <a:gd name="T25" fmla="*/ 1 h 4"/>
                <a:gd name="T26" fmla="*/ 0 w 3"/>
                <a:gd name="T27" fmla="*/ 1 h 4"/>
                <a:gd name="T28" fmla="*/ 0 w 3"/>
                <a:gd name="T29" fmla="*/ 1 h 4"/>
                <a:gd name="T30" fmla="*/ 1 w 3"/>
                <a:gd name="T31" fmla="*/ 0 h 4"/>
                <a:gd name="T32" fmla="*/ 1 w 3"/>
                <a:gd name="T33" fmla="*/ 0 h 4"/>
                <a:gd name="T34" fmla="*/ 2 w 3"/>
                <a:gd name="T35" fmla="*/ 0 h 4"/>
                <a:gd name="T36" fmla="*/ 2 w 3"/>
                <a:gd name="T37" fmla="*/ 0 h 4"/>
                <a:gd name="T38" fmla="*/ 2 w 3"/>
                <a:gd name="T39" fmla="*/ 0 h 4"/>
                <a:gd name="T40" fmla="*/ 2 w 3"/>
                <a:gd name="T41" fmla="*/ 1 h 4"/>
                <a:gd name="T42" fmla="*/ 1 w 3"/>
                <a:gd name="T43" fmla="*/ 1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2"/>
                  </a:moveTo>
                  <a:lnTo>
                    <a:pt x="0" y="2"/>
                  </a:lnTo>
                  <a:lnTo>
                    <a:pt x="1" y="2"/>
                  </a:lnTo>
                  <a:lnTo>
                    <a:pt x="0" y="3"/>
                  </a:lnTo>
                  <a:lnTo>
                    <a:pt x="0" y="2"/>
                  </a:lnTo>
                  <a:lnTo>
                    <a:pt x="0" y="2"/>
                  </a:lnTo>
                  <a:lnTo>
                    <a:pt x="0" y="2"/>
                  </a:lnTo>
                  <a:lnTo>
                    <a:pt x="0" y="2"/>
                  </a:lnTo>
                  <a:lnTo>
                    <a:pt x="0" y="2"/>
                  </a:lnTo>
                  <a:lnTo>
                    <a:pt x="0" y="2"/>
                  </a:lnTo>
                  <a:lnTo>
                    <a:pt x="0" y="2"/>
                  </a:lnTo>
                  <a:lnTo>
                    <a:pt x="0" y="1"/>
                  </a:lnTo>
                  <a:lnTo>
                    <a:pt x="0" y="1"/>
                  </a:lnTo>
                  <a:lnTo>
                    <a:pt x="0" y="1"/>
                  </a:lnTo>
                  <a:lnTo>
                    <a:pt x="0" y="1"/>
                  </a:lnTo>
                  <a:lnTo>
                    <a:pt x="1" y="0"/>
                  </a:lnTo>
                  <a:lnTo>
                    <a:pt x="1" y="0"/>
                  </a:lnTo>
                  <a:lnTo>
                    <a:pt x="2" y="0"/>
                  </a:lnTo>
                  <a:lnTo>
                    <a:pt x="2" y="0"/>
                  </a:lnTo>
                  <a:lnTo>
                    <a:pt x="2" y="0"/>
                  </a:lnTo>
                  <a:lnTo>
                    <a:pt x="2" y="1"/>
                  </a:lnTo>
                  <a:lnTo>
                    <a:pt x="1" y="1"/>
                  </a:lnTo>
                  <a:lnTo>
                    <a:pt x="1"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1" name="Freeform 1632">
              <a:extLst>
                <a:ext uri="{FF2B5EF4-FFF2-40B4-BE49-F238E27FC236}">
                  <a16:creationId xmlns="" xmlns:a16="http://schemas.microsoft.com/office/drawing/2014/main" id="{F5438BD1-89A8-6DA3-44BF-3418F75242FD}"/>
                </a:ext>
              </a:extLst>
            </p:cNvPr>
            <p:cNvSpPr>
              <a:spLocks noChangeArrowheads="1"/>
            </p:cNvSpPr>
            <p:nvPr/>
          </p:nvSpPr>
          <p:spPr bwMode="auto">
            <a:xfrm>
              <a:off x="5797917" y="9413263"/>
              <a:ext cx="5493" cy="10990"/>
            </a:xfrm>
            <a:custGeom>
              <a:avLst/>
              <a:gdLst>
                <a:gd name="T0" fmla="*/ 3 w 6"/>
                <a:gd name="T1" fmla="*/ 7 h 8"/>
                <a:gd name="T2" fmla="*/ 2 w 6"/>
                <a:gd name="T3" fmla="*/ 7 h 8"/>
                <a:gd name="T4" fmla="*/ 0 w 6"/>
                <a:gd name="T5" fmla="*/ 5 h 8"/>
                <a:gd name="T6" fmla="*/ 1 w 6"/>
                <a:gd name="T7" fmla="*/ 3 h 8"/>
                <a:gd name="T8" fmla="*/ 2 w 6"/>
                <a:gd name="T9" fmla="*/ 1 h 8"/>
                <a:gd name="T10" fmla="*/ 3 w 6"/>
                <a:gd name="T11" fmla="*/ 0 h 8"/>
                <a:gd name="T12" fmla="*/ 5 w 6"/>
                <a:gd name="T13" fmla="*/ 0 h 8"/>
                <a:gd name="T14" fmla="*/ 5 w 6"/>
                <a:gd name="T15" fmla="*/ 3 h 8"/>
                <a:gd name="T16" fmla="*/ 5 w 6"/>
                <a:gd name="T17" fmla="*/ 5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3" y="7"/>
                  </a:moveTo>
                  <a:lnTo>
                    <a:pt x="2" y="7"/>
                  </a:lnTo>
                  <a:lnTo>
                    <a:pt x="0" y="5"/>
                  </a:lnTo>
                  <a:lnTo>
                    <a:pt x="1" y="3"/>
                  </a:lnTo>
                  <a:lnTo>
                    <a:pt x="2" y="1"/>
                  </a:lnTo>
                  <a:lnTo>
                    <a:pt x="3" y="0"/>
                  </a:lnTo>
                  <a:lnTo>
                    <a:pt x="5" y="0"/>
                  </a:lnTo>
                  <a:lnTo>
                    <a:pt x="5" y="3"/>
                  </a:lnTo>
                  <a:lnTo>
                    <a:pt x="5" y="5"/>
                  </a:lnTo>
                  <a:lnTo>
                    <a:pt x="3"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2" name="Freeform 1633">
              <a:extLst>
                <a:ext uri="{FF2B5EF4-FFF2-40B4-BE49-F238E27FC236}">
                  <a16:creationId xmlns="" xmlns:a16="http://schemas.microsoft.com/office/drawing/2014/main" id="{B3755979-93E9-4D04-2364-6456C7E5B79C}"/>
                </a:ext>
              </a:extLst>
            </p:cNvPr>
            <p:cNvSpPr>
              <a:spLocks noChangeArrowheads="1"/>
            </p:cNvSpPr>
            <p:nvPr/>
          </p:nvSpPr>
          <p:spPr bwMode="auto">
            <a:xfrm>
              <a:off x="5314340" y="9462721"/>
              <a:ext cx="538529" cy="461596"/>
            </a:xfrm>
            <a:custGeom>
              <a:avLst/>
              <a:gdLst>
                <a:gd name="T0" fmla="*/ 401 w 434"/>
                <a:gd name="T1" fmla="*/ 103 h 369"/>
                <a:gd name="T2" fmla="*/ 402 w 434"/>
                <a:gd name="T3" fmla="*/ 96 h 369"/>
                <a:gd name="T4" fmla="*/ 255 w 434"/>
                <a:gd name="T5" fmla="*/ 40 h 369"/>
                <a:gd name="T6" fmla="*/ 300 w 434"/>
                <a:gd name="T7" fmla="*/ 42 h 369"/>
                <a:gd name="T8" fmla="*/ 293 w 434"/>
                <a:gd name="T9" fmla="*/ 35 h 369"/>
                <a:gd name="T10" fmla="*/ 433 w 434"/>
                <a:gd name="T11" fmla="*/ 126 h 369"/>
                <a:gd name="T12" fmla="*/ 411 w 434"/>
                <a:gd name="T13" fmla="*/ 141 h 369"/>
                <a:gd name="T14" fmla="*/ 408 w 434"/>
                <a:gd name="T15" fmla="*/ 160 h 369"/>
                <a:gd name="T16" fmla="*/ 416 w 434"/>
                <a:gd name="T17" fmla="*/ 168 h 369"/>
                <a:gd name="T18" fmla="*/ 392 w 434"/>
                <a:gd name="T19" fmla="*/ 176 h 369"/>
                <a:gd name="T20" fmla="*/ 389 w 434"/>
                <a:gd name="T21" fmla="*/ 195 h 369"/>
                <a:gd name="T22" fmla="*/ 408 w 434"/>
                <a:gd name="T23" fmla="*/ 228 h 369"/>
                <a:gd name="T24" fmla="*/ 396 w 434"/>
                <a:gd name="T25" fmla="*/ 246 h 369"/>
                <a:gd name="T26" fmla="*/ 361 w 434"/>
                <a:gd name="T27" fmla="*/ 258 h 369"/>
                <a:gd name="T28" fmla="*/ 340 w 434"/>
                <a:gd name="T29" fmla="*/ 273 h 369"/>
                <a:gd name="T30" fmla="*/ 313 w 434"/>
                <a:gd name="T31" fmla="*/ 265 h 369"/>
                <a:gd name="T32" fmla="*/ 292 w 434"/>
                <a:gd name="T33" fmla="*/ 258 h 369"/>
                <a:gd name="T34" fmla="*/ 279 w 434"/>
                <a:gd name="T35" fmla="*/ 262 h 369"/>
                <a:gd name="T36" fmla="*/ 300 w 434"/>
                <a:gd name="T37" fmla="*/ 305 h 369"/>
                <a:gd name="T38" fmla="*/ 320 w 434"/>
                <a:gd name="T39" fmla="*/ 315 h 369"/>
                <a:gd name="T40" fmla="*/ 300 w 434"/>
                <a:gd name="T41" fmla="*/ 328 h 369"/>
                <a:gd name="T42" fmla="*/ 281 w 434"/>
                <a:gd name="T43" fmla="*/ 346 h 369"/>
                <a:gd name="T44" fmla="*/ 257 w 434"/>
                <a:gd name="T45" fmla="*/ 362 h 369"/>
                <a:gd name="T46" fmla="*/ 245 w 434"/>
                <a:gd name="T47" fmla="*/ 358 h 369"/>
                <a:gd name="T48" fmla="*/ 216 w 434"/>
                <a:gd name="T49" fmla="*/ 358 h 369"/>
                <a:gd name="T50" fmla="*/ 201 w 434"/>
                <a:gd name="T51" fmla="*/ 328 h 369"/>
                <a:gd name="T52" fmla="*/ 194 w 434"/>
                <a:gd name="T53" fmla="*/ 311 h 369"/>
                <a:gd name="T54" fmla="*/ 177 w 434"/>
                <a:gd name="T55" fmla="*/ 300 h 369"/>
                <a:gd name="T56" fmla="*/ 188 w 434"/>
                <a:gd name="T57" fmla="*/ 272 h 369"/>
                <a:gd name="T58" fmla="*/ 177 w 434"/>
                <a:gd name="T59" fmla="*/ 246 h 369"/>
                <a:gd name="T60" fmla="*/ 186 w 434"/>
                <a:gd name="T61" fmla="*/ 204 h 369"/>
                <a:gd name="T62" fmla="*/ 167 w 434"/>
                <a:gd name="T63" fmla="*/ 192 h 369"/>
                <a:gd name="T64" fmla="*/ 126 w 434"/>
                <a:gd name="T65" fmla="*/ 195 h 369"/>
                <a:gd name="T66" fmla="*/ 96 w 434"/>
                <a:gd name="T67" fmla="*/ 168 h 369"/>
                <a:gd name="T68" fmla="*/ 62 w 434"/>
                <a:gd name="T69" fmla="*/ 166 h 369"/>
                <a:gd name="T70" fmla="*/ 32 w 434"/>
                <a:gd name="T71" fmla="*/ 153 h 369"/>
                <a:gd name="T72" fmla="*/ 33 w 434"/>
                <a:gd name="T73" fmla="*/ 130 h 369"/>
                <a:gd name="T74" fmla="*/ 13 w 434"/>
                <a:gd name="T75" fmla="*/ 98 h 369"/>
                <a:gd name="T76" fmla="*/ 5 w 434"/>
                <a:gd name="T77" fmla="*/ 88 h 369"/>
                <a:gd name="T78" fmla="*/ 26 w 434"/>
                <a:gd name="T79" fmla="*/ 39 h 369"/>
                <a:gd name="T80" fmla="*/ 64 w 434"/>
                <a:gd name="T81" fmla="*/ 11 h 369"/>
                <a:gd name="T82" fmla="*/ 46 w 434"/>
                <a:gd name="T83" fmla="*/ 24 h 369"/>
                <a:gd name="T84" fmla="*/ 55 w 434"/>
                <a:gd name="T85" fmla="*/ 56 h 369"/>
                <a:gd name="T86" fmla="*/ 52 w 434"/>
                <a:gd name="T87" fmla="*/ 92 h 369"/>
                <a:gd name="T88" fmla="*/ 73 w 434"/>
                <a:gd name="T89" fmla="*/ 91 h 369"/>
                <a:gd name="T90" fmla="*/ 60 w 434"/>
                <a:gd name="T91" fmla="*/ 50 h 369"/>
                <a:gd name="T92" fmla="*/ 105 w 434"/>
                <a:gd name="T93" fmla="*/ 21 h 369"/>
                <a:gd name="T94" fmla="*/ 101 w 434"/>
                <a:gd name="T95" fmla="*/ 14 h 369"/>
                <a:gd name="T96" fmla="*/ 114 w 434"/>
                <a:gd name="T97" fmla="*/ 11 h 369"/>
                <a:gd name="T98" fmla="*/ 153 w 434"/>
                <a:gd name="T99" fmla="*/ 28 h 369"/>
                <a:gd name="T100" fmla="*/ 176 w 434"/>
                <a:gd name="T101" fmla="*/ 55 h 369"/>
                <a:gd name="T102" fmla="*/ 247 w 434"/>
                <a:gd name="T103" fmla="*/ 63 h 369"/>
                <a:gd name="T104" fmla="*/ 307 w 434"/>
                <a:gd name="T105" fmla="*/ 55 h 369"/>
                <a:gd name="T106" fmla="*/ 326 w 434"/>
                <a:gd name="T107" fmla="*/ 47 h 369"/>
                <a:gd name="T108" fmla="*/ 352 w 434"/>
                <a:gd name="T109" fmla="*/ 53 h 369"/>
                <a:gd name="T110" fmla="*/ 343 w 434"/>
                <a:gd name="T111" fmla="*/ 64 h 369"/>
                <a:gd name="T112" fmla="*/ 351 w 434"/>
                <a:gd name="T113" fmla="*/ 73 h 369"/>
                <a:gd name="T114" fmla="*/ 359 w 434"/>
                <a:gd name="T115" fmla="*/ 74 h 369"/>
                <a:gd name="T116" fmla="*/ 370 w 434"/>
                <a:gd name="T117" fmla="*/ 80 h 369"/>
                <a:gd name="T118" fmla="*/ 386 w 434"/>
                <a:gd name="T119" fmla="*/ 82 h 369"/>
                <a:gd name="T120" fmla="*/ 394 w 434"/>
                <a:gd name="T121" fmla="*/ 101 h 369"/>
                <a:gd name="T122" fmla="*/ 386 w 434"/>
                <a:gd name="T123" fmla="*/ 121 h 369"/>
                <a:gd name="T124" fmla="*/ 427 w 434"/>
                <a:gd name="T125" fmla="*/ 1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369">
                  <a:moveTo>
                    <a:pt x="396" y="107"/>
                  </a:moveTo>
                  <a:lnTo>
                    <a:pt x="394" y="107"/>
                  </a:lnTo>
                  <a:lnTo>
                    <a:pt x="394" y="104"/>
                  </a:lnTo>
                  <a:lnTo>
                    <a:pt x="394" y="103"/>
                  </a:lnTo>
                  <a:lnTo>
                    <a:pt x="398" y="100"/>
                  </a:lnTo>
                  <a:lnTo>
                    <a:pt x="399" y="100"/>
                  </a:lnTo>
                  <a:lnTo>
                    <a:pt x="400" y="100"/>
                  </a:lnTo>
                  <a:lnTo>
                    <a:pt x="399" y="102"/>
                  </a:lnTo>
                  <a:lnTo>
                    <a:pt x="401" y="103"/>
                  </a:lnTo>
                  <a:lnTo>
                    <a:pt x="400" y="104"/>
                  </a:lnTo>
                  <a:lnTo>
                    <a:pt x="399" y="106"/>
                  </a:lnTo>
                  <a:lnTo>
                    <a:pt x="396" y="107"/>
                  </a:lnTo>
                  <a:close/>
                  <a:moveTo>
                    <a:pt x="402" y="98"/>
                  </a:moveTo>
                  <a:lnTo>
                    <a:pt x="398" y="99"/>
                  </a:lnTo>
                  <a:lnTo>
                    <a:pt x="398" y="98"/>
                  </a:lnTo>
                  <a:lnTo>
                    <a:pt x="399" y="97"/>
                  </a:lnTo>
                  <a:lnTo>
                    <a:pt x="401" y="96"/>
                  </a:lnTo>
                  <a:lnTo>
                    <a:pt x="402" y="96"/>
                  </a:lnTo>
                  <a:lnTo>
                    <a:pt x="403" y="96"/>
                  </a:lnTo>
                  <a:lnTo>
                    <a:pt x="404" y="96"/>
                  </a:lnTo>
                  <a:lnTo>
                    <a:pt x="405" y="96"/>
                  </a:lnTo>
                  <a:lnTo>
                    <a:pt x="403" y="97"/>
                  </a:lnTo>
                  <a:lnTo>
                    <a:pt x="402" y="98"/>
                  </a:lnTo>
                  <a:close/>
                  <a:moveTo>
                    <a:pt x="262" y="41"/>
                  </a:moveTo>
                  <a:lnTo>
                    <a:pt x="260" y="42"/>
                  </a:lnTo>
                  <a:lnTo>
                    <a:pt x="257" y="41"/>
                  </a:lnTo>
                  <a:lnTo>
                    <a:pt x="255" y="40"/>
                  </a:lnTo>
                  <a:lnTo>
                    <a:pt x="256" y="39"/>
                  </a:lnTo>
                  <a:lnTo>
                    <a:pt x="258" y="39"/>
                  </a:lnTo>
                  <a:lnTo>
                    <a:pt x="261" y="40"/>
                  </a:lnTo>
                  <a:lnTo>
                    <a:pt x="262" y="41"/>
                  </a:lnTo>
                  <a:close/>
                  <a:moveTo>
                    <a:pt x="305" y="34"/>
                  </a:moveTo>
                  <a:lnTo>
                    <a:pt x="306" y="38"/>
                  </a:lnTo>
                  <a:lnTo>
                    <a:pt x="305" y="39"/>
                  </a:lnTo>
                  <a:lnTo>
                    <a:pt x="303" y="42"/>
                  </a:lnTo>
                  <a:lnTo>
                    <a:pt x="300" y="42"/>
                  </a:lnTo>
                  <a:lnTo>
                    <a:pt x="298" y="42"/>
                  </a:lnTo>
                  <a:lnTo>
                    <a:pt x="297" y="41"/>
                  </a:lnTo>
                  <a:lnTo>
                    <a:pt x="295" y="39"/>
                  </a:lnTo>
                  <a:lnTo>
                    <a:pt x="293" y="40"/>
                  </a:lnTo>
                  <a:lnTo>
                    <a:pt x="288" y="39"/>
                  </a:lnTo>
                  <a:lnTo>
                    <a:pt x="287" y="39"/>
                  </a:lnTo>
                  <a:lnTo>
                    <a:pt x="289" y="36"/>
                  </a:lnTo>
                  <a:lnTo>
                    <a:pt x="292" y="35"/>
                  </a:lnTo>
                  <a:lnTo>
                    <a:pt x="293" y="35"/>
                  </a:lnTo>
                  <a:lnTo>
                    <a:pt x="294" y="36"/>
                  </a:lnTo>
                  <a:lnTo>
                    <a:pt x="296" y="37"/>
                  </a:lnTo>
                  <a:lnTo>
                    <a:pt x="299" y="38"/>
                  </a:lnTo>
                  <a:lnTo>
                    <a:pt x="300" y="36"/>
                  </a:lnTo>
                  <a:lnTo>
                    <a:pt x="304" y="33"/>
                  </a:lnTo>
                  <a:lnTo>
                    <a:pt x="305" y="34"/>
                  </a:lnTo>
                  <a:close/>
                  <a:moveTo>
                    <a:pt x="427" y="117"/>
                  </a:moveTo>
                  <a:lnTo>
                    <a:pt x="433" y="125"/>
                  </a:lnTo>
                  <a:lnTo>
                    <a:pt x="433" y="126"/>
                  </a:lnTo>
                  <a:lnTo>
                    <a:pt x="433" y="127"/>
                  </a:lnTo>
                  <a:lnTo>
                    <a:pt x="429" y="128"/>
                  </a:lnTo>
                  <a:lnTo>
                    <a:pt x="429" y="129"/>
                  </a:lnTo>
                  <a:lnTo>
                    <a:pt x="427" y="133"/>
                  </a:lnTo>
                  <a:lnTo>
                    <a:pt x="422" y="135"/>
                  </a:lnTo>
                  <a:lnTo>
                    <a:pt x="419" y="137"/>
                  </a:lnTo>
                  <a:lnTo>
                    <a:pt x="417" y="139"/>
                  </a:lnTo>
                  <a:lnTo>
                    <a:pt x="416" y="140"/>
                  </a:lnTo>
                  <a:lnTo>
                    <a:pt x="411" y="141"/>
                  </a:lnTo>
                  <a:lnTo>
                    <a:pt x="410" y="142"/>
                  </a:lnTo>
                  <a:lnTo>
                    <a:pt x="408" y="146"/>
                  </a:lnTo>
                  <a:lnTo>
                    <a:pt x="407" y="148"/>
                  </a:lnTo>
                  <a:lnTo>
                    <a:pt x="405" y="149"/>
                  </a:lnTo>
                  <a:lnTo>
                    <a:pt x="405" y="150"/>
                  </a:lnTo>
                  <a:lnTo>
                    <a:pt x="408" y="155"/>
                  </a:lnTo>
                  <a:lnTo>
                    <a:pt x="409" y="156"/>
                  </a:lnTo>
                  <a:lnTo>
                    <a:pt x="408" y="159"/>
                  </a:lnTo>
                  <a:lnTo>
                    <a:pt x="408" y="160"/>
                  </a:lnTo>
                  <a:lnTo>
                    <a:pt x="409" y="162"/>
                  </a:lnTo>
                  <a:lnTo>
                    <a:pt x="411" y="162"/>
                  </a:lnTo>
                  <a:lnTo>
                    <a:pt x="413" y="161"/>
                  </a:lnTo>
                  <a:lnTo>
                    <a:pt x="416" y="162"/>
                  </a:lnTo>
                  <a:lnTo>
                    <a:pt x="417" y="162"/>
                  </a:lnTo>
                  <a:lnTo>
                    <a:pt x="418" y="162"/>
                  </a:lnTo>
                  <a:lnTo>
                    <a:pt x="418" y="163"/>
                  </a:lnTo>
                  <a:lnTo>
                    <a:pt x="417" y="166"/>
                  </a:lnTo>
                  <a:lnTo>
                    <a:pt x="416" y="168"/>
                  </a:lnTo>
                  <a:lnTo>
                    <a:pt x="409" y="171"/>
                  </a:lnTo>
                  <a:lnTo>
                    <a:pt x="406" y="173"/>
                  </a:lnTo>
                  <a:lnTo>
                    <a:pt x="405" y="174"/>
                  </a:lnTo>
                  <a:lnTo>
                    <a:pt x="402" y="173"/>
                  </a:lnTo>
                  <a:lnTo>
                    <a:pt x="400" y="173"/>
                  </a:lnTo>
                  <a:lnTo>
                    <a:pt x="399" y="174"/>
                  </a:lnTo>
                  <a:lnTo>
                    <a:pt x="398" y="175"/>
                  </a:lnTo>
                  <a:lnTo>
                    <a:pt x="396" y="176"/>
                  </a:lnTo>
                  <a:lnTo>
                    <a:pt x="392" y="176"/>
                  </a:lnTo>
                  <a:lnTo>
                    <a:pt x="391" y="176"/>
                  </a:lnTo>
                  <a:lnTo>
                    <a:pt x="390" y="178"/>
                  </a:lnTo>
                  <a:lnTo>
                    <a:pt x="389" y="180"/>
                  </a:lnTo>
                  <a:lnTo>
                    <a:pt x="390" y="183"/>
                  </a:lnTo>
                  <a:lnTo>
                    <a:pt x="391" y="184"/>
                  </a:lnTo>
                  <a:lnTo>
                    <a:pt x="391" y="186"/>
                  </a:lnTo>
                  <a:lnTo>
                    <a:pt x="392" y="191"/>
                  </a:lnTo>
                  <a:lnTo>
                    <a:pt x="391" y="193"/>
                  </a:lnTo>
                  <a:lnTo>
                    <a:pt x="389" y="195"/>
                  </a:lnTo>
                  <a:lnTo>
                    <a:pt x="386" y="197"/>
                  </a:lnTo>
                  <a:lnTo>
                    <a:pt x="384" y="201"/>
                  </a:lnTo>
                  <a:lnTo>
                    <a:pt x="384" y="201"/>
                  </a:lnTo>
                  <a:lnTo>
                    <a:pt x="390" y="209"/>
                  </a:lnTo>
                  <a:lnTo>
                    <a:pt x="397" y="217"/>
                  </a:lnTo>
                  <a:lnTo>
                    <a:pt x="404" y="224"/>
                  </a:lnTo>
                  <a:lnTo>
                    <a:pt x="405" y="225"/>
                  </a:lnTo>
                  <a:lnTo>
                    <a:pt x="406" y="225"/>
                  </a:lnTo>
                  <a:lnTo>
                    <a:pt x="408" y="228"/>
                  </a:lnTo>
                  <a:lnTo>
                    <a:pt x="409" y="231"/>
                  </a:lnTo>
                  <a:lnTo>
                    <a:pt x="409" y="232"/>
                  </a:lnTo>
                  <a:lnTo>
                    <a:pt x="408" y="234"/>
                  </a:lnTo>
                  <a:lnTo>
                    <a:pt x="406" y="236"/>
                  </a:lnTo>
                  <a:lnTo>
                    <a:pt x="404" y="237"/>
                  </a:lnTo>
                  <a:lnTo>
                    <a:pt x="402" y="239"/>
                  </a:lnTo>
                  <a:lnTo>
                    <a:pt x="399" y="241"/>
                  </a:lnTo>
                  <a:lnTo>
                    <a:pt x="397" y="244"/>
                  </a:lnTo>
                  <a:lnTo>
                    <a:pt x="396" y="246"/>
                  </a:lnTo>
                  <a:lnTo>
                    <a:pt x="395" y="246"/>
                  </a:lnTo>
                  <a:lnTo>
                    <a:pt x="393" y="246"/>
                  </a:lnTo>
                  <a:lnTo>
                    <a:pt x="389" y="246"/>
                  </a:lnTo>
                  <a:lnTo>
                    <a:pt x="387" y="246"/>
                  </a:lnTo>
                  <a:lnTo>
                    <a:pt x="384" y="248"/>
                  </a:lnTo>
                  <a:lnTo>
                    <a:pt x="381" y="250"/>
                  </a:lnTo>
                  <a:lnTo>
                    <a:pt x="378" y="253"/>
                  </a:lnTo>
                  <a:lnTo>
                    <a:pt x="370" y="256"/>
                  </a:lnTo>
                  <a:lnTo>
                    <a:pt x="361" y="258"/>
                  </a:lnTo>
                  <a:lnTo>
                    <a:pt x="359" y="259"/>
                  </a:lnTo>
                  <a:lnTo>
                    <a:pt x="351" y="258"/>
                  </a:lnTo>
                  <a:lnTo>
                    <a:pt x="349" y="258"/>
                  </a:lnTo>
                  <a:lnTo>
                    <a:pt x="346" y="259"/>
                  </a:lnTo>
                  <a:lnTo>
                    <a:pt x="345" y="261"/>
                  </a:lnTo>
                  <a:lnTo>
                    <a:pt x="343" y="261"/>
                  </a:lnTo>
                  <a:lnTo>
                    <a:pt x="341" y="262"/>
                  </a:lnTo>
                  <a:lnTo>
                    <a:pt x="340" y="264"/>
                  </a:lnTo>
                  <a:lnTo>
                    <a:pt x="340" y="273"/>
                  </a:lnTo>
                  <a:lnTo>
                    <a:pt x="337" y="275"/>
                  </a:lnTo>
                  <a:lnTo>
                    <a:pt x="333" y="275"/>
                  </a:lnTo>
                  <a:lnTo>
                    <a:pt x="331" y="272"/>
                  </a:lnTo>
                  <a:lnTo>
                    <a:pt x="327" y="270"/>
                  </a:lnTo>
                  <a:lnTo>
                    <a:pt x="323" y="265"/>
                  </a:lnTo>
                  <a:lnTo>
                    <a:pt x="321" y="264"/>
                  </a:lnTo>
                  <a:lnTo>
                    <a:pt x="320" y="264"/>
                  </a:lnTo>
                  <a:lnTo>
                    <a:pt x="315" y="265"/>
                  </a:lnTo>
                  <a:lnTo>
                    <a:pt x="313" y="265"/>
                  </a:lnTo>
                  <a:lnTo>
                    <a:pt x="311" y="264"/>
                  </a:lnTo>
                  <a:lnTo>
                    <a:pt x="308" y="264"/>
                  </a:lnTo>
                  <a:lnTo>
                    <a:pt x="303" y="264"/>
                  </a:lnTo>
                  <a:lnTo>
                    <a:pt x="299" y="264"/>
                  </a:lnTo>
                  <a:lnTo>
                    <a:pt x="298" y="263"/>
                  </a:lnTo>
                  <a:lnTo>
                    <a:pt x="296" y="260"/>
                  </a:lnTo>
                  <a:lnTo>
                    <a:pt x="295" y="259"/>
                  </a:lnTo>
                  <a:lnTo>
                    <a:pt x="294" y="258"/>
                  </a:lnTo>
                  <a:lnTo>
                    <a:pt x="292" y="258"/>
                  </a:lnTo>
                  <a:lnTo>
                    <a:pt x="284" y="258"/>
                  </a:lnTo>
                  <a:lnTo>
                    <a:pt x="282" y="258"/>
                  </a:lnTo>
                  <a:lnTo>
                    <a:pt x="280" y="257"/>
                  </a:lnTo>
                  <a:lnTo>
                    <a:pt x="279" y="254"/>
                  </a:lnTo>
                  <a:lnTo>
                    <a:pt x="277" y="253"/>
                  </a:lnTo>
                  <a:lnTo>
                    <a:pt x="275" y="253"/>
                  </a:lnTo>
                  <a:lnTo>
                    <a:pt x="274" y="255"/>
                  </a:lnTo>
                  <a:lnTo>
                    <a:pt x="277" y="259"/>
                  </a:lnTo>
                  <a:lnTo>
                    <a:pt x="279" y="262"/>
                  </a:lnTo>
                  <a:lnTo>
                    <a:pt x="282" y="265"/>
                  </a:lnTo>
                  <a:lnTo>
                    <a:pt x="292" y="273"/>
                  </a:lnTo>
                  <a:lnTo>
                    <a:pt x="293" y="275"/>
                  </a:lnTo>
                  <a:lnTo>
                    <a:pt x="293" y="278"/>
                  </a:lnTo>
                  <a:lnTo>
                    <a:pt x="293" y="283"/>
                  </a:lnTo>
                  <a:lnTo>
                    <a:pt x="293" y="288"/>
                  </a:lnTo>
                  <a:lnTo>
                    <a:pt x="296" y="294"/>
                  </a:lnTo>
                  <a:lnTo>
                    <a:pt x="299" y="300"/>
                  </a:lnTo>
                  <a:lnTo>
                    <a:pt x="300" y="305"/>
                  </a:lnTo>
                  <a:lnTo>
                    <a:pt x="299" y="308"/>
                  </a:lnTo>
                  <a:lnTo>
                    <a:pt x="298" y="309"/>
                  </a:lnTo>
                  <a:lnTo>
                    <a:pt x="299" y="310"/>
                  </a:lnTo>
                  <a:lnTo>
                    <a:pt x="299" y="311"/>
                  </a:lnTo>
                  <a:lnTo>
                    <a:pt x="303" y="311"/>
                  </a:lnTo>
                  <a:lnTo>
                    <a:pt x="309" y="312"/>
                  </a:lnTo>
                  <a:lnTo>
                    <a:pt x="314" y="312"/>
                  </a:lnTo>
                  <a:lnTo>
                    <a:pt x="320" y="313"/>
                  </a:lnTo>
                  <a:lnTo>
                    <a:pt x="320" y="315"/>
                  </a:lnTo>
                  <a:lnTo>
                    <a:pt x="320" y="319"/>
                  </a:lnTo>
                  <a:lnTo>
                    <a:pt x="318" y="321"/>
                  </a:lnTo>
                  <a:lnTo>
                    <a:pt x="317" y="322"/>
                  </a:lnTo>
                  <a:lnTo>
                    <a:pt x="314" y="322"/>
                  </a:lnTo>
                  <a:lnTo>
                    <a:pt x="310" y="324"/>
                  </a:lnTo>
                  <a:lnTo>
                    <a:pt x="305" y="327"/>
                  </a:lnTo>
                  <a:lnTo>
                    <a:pt x="302" y="327"/>
                  </a:lnTo>
                  <a:lnTo>
                    <a:pt x="301" y="327"/>
                  </a:lnTo>
                  <a:lnTo>
                    <a:pt x="300" y="328"/>
                  </a:lnTo>
                  <a:lnTo>
                    <a:pt x="299" y="329"/>
                  </a:lnTo>
                  <a:lnTo>
                    <a:pt x="298" y="333"/>
                  </a:lnTo>
                  <a:lnTo>
                    <a:pt x="296" y="338"/>
                  </a:lnTo>
                  <a:lnTo>
                    <a:pt x="293" y="341"/>
                  </a:lnTo>
                  <a:lnTo>
                    <a:pt x="290" y="343"/>
                  </a:lnTo>
                  <a:lnTo>
                    <a:pt x="287" y="343"/>
                  </a:lnTo>
                  <a:lnTo>
                    <a:pt x="285" y="343"/>
                  </a:lnTo>
                  <a:lnTo>
                    <a:pt x="284" y="344"/>
                  </a:lnTo>
                  <a:lnTo>
                    <a:pt x="281" y="346"/>
                  </a:lnTo>
                  <a:lnTo>
                    <a:pt x="279" y="348"/>
                  </a:lnTo>
                  <a:lnTo>
                    <a:pt x="277" y="349"/>
                  </a:lnTo>
                  <a:lnTo>
                    <a:pt x="274" y="349"/>
                  </a:lnTo>
                  <a:lnTo>
                    <a:pt x="271" y="351"/>
                  </a:lnTo>
                  <a:lnTo>
                    <a:pt x="267" y="352"/>
                  </a:lnTo>
                  <a:lnTo>
                    <a:pt x="264" y="354"/>
                  </a:lnTo>
                  <a:lnTo>
                    <a:pt x="263" y="357"/>
                  </a:lnTo>
                  <a:lnTo>
                    <a:pt x="260" y="360"/>
                  </a:lnTo>
                  <a:lnTo>
                    <a:pt x="257" y="362"/>
                  </a:lnTo>
                  <a:lnTo>
                    <a:pt x="255" y="364"/>
                  </a:lnTo>
                  <a:lnTo>
                    <a:pt x="253" y="368"/>
                  </a:lnTo>
                  <a:lnTo>
                    <a:pt x="251" y="368"/>
                  </a:lnTo>
                  <a:lnTo>
                    <a:pt x="250" y="366"/>
                  </a:lnTo>
                  <a:lnTo>
                    <a:pt x="251" y="363"/>
                  </a:lnTo>
                  <a:lnTo>
                    <a:pt x="250" y="360"/>
                  </a:lnTo>
                  <a:lnTo>
                    <a:pt x="247" y="358"/>
                  </a:lnTo>
                  <a:lnTo>
                    <a:pt x="246" y="358"/>
                  </a:lnTo>
                  <a:lnTo>
                    <a:pt x="245" y="358"/>
                  </a:lnTo>
                  <a:lnTo>
                    <a:pt x="242" y="360"/>
                  </a:lnTo>
                  <a:lnTo>
                    <a:pt x="238" y="362"/>
                  </a:lnTo>
                  <a:lnTo>
                    <a:pt x="236" y="363"/>
                  </a:lnTo>
                  <a:lnTo>
                    <a:pt x="234" y="365"/>
                  </a:lnTo>
                  <a:lnTo>
                    <a:pt x="230" y="365"/>
                  </a:lnTo>
                  <a:lnTo>
                    <a:pt x="227" y="365"/>
                  </a:lnTo>
                  <a:lnTo>
                    <a:pt x="225" y="365"/>
                  </a:lnTo>
                  <a:lnTo>
                    <a:pt x="222" y="363"/>
                  </a:lnTo>
                  <a:lnTo>
                    <a:pt x="216" y="358"/>
                  </a:lnTo>
                  <a:lnTo>
                    <a:pt x="208" y="351"/>
                  </a:lnTo>
                  <a:lnTo>
                    <a:pt x="208" y="349"/>
                  </a:lnTo>
                  <a:lnTo>
                    <a:pt x="208" y="346"/>
                  </a:lnTo>
                  <a:lnTo>
                    <a:pt x="206" y="343"/>
                  </a:lnTo>
                  <a:lnTo>
                    <a:pt x="205" y="339"/>
                  </a:lnTo>
                  <a:lnTo>
                    <a:pt x="205" y="338"/>
                  </a:lnTo>
                  <a:lnTo>
                    <a:pt x="205" y="336"/>
                  </a:lnTo>
                  <a:lnTo>
                    <a:pt x="203" y="332"/>
                  </a:lnTo>
                  <a:lnTo>
                    <a:pt x="201" y="328"/>
                  </a:lnTo>
                  <a:lnTo>
                    <a:pt x="200" y="326"/>
                  </a:lnTo>
                  <a:lnTo>
                    <a:pt x="200" y="324"/>
                  </a:lnTo>
                  <a:lnTo>
                    <a:pt x="200" y="322"/>
                  </a:lnTo>
                  <a:lnTo>
                    <a:pt x="199" y="321"/>
                  </a:lnTo>
                  <a:lnTo>
                    <a:pt x="197" y="317"/>
                  </a:lnTo>
                  <a:lnTo>
                    <a:pt x="198" y="315"/>
                  </a:lnTo>
                  <a:lnTo>
                    <a:pt x="197" y="313"/>
                  </a:lnTo>
                  <a:lnTo>
                    <a:pt x="196" y="312"/>
                  </a:lnTo>
                  <a:lnTo>
                    <a:pt x="194" y="311"/>
                  </a:lnTo>
                  <a:lnTo>
                    <a:pt x="192" y="308"/>
                  </a:lnTo>
                  <a:lnTo>
                    <a:pt x="189" y="305"/>
                  </a:lnTo>
                  <a:lnTo>
                    <a:pt x="187" y="304"/>
                  </a:lnTo>
                  <a:lnTo>
                    <a:pt x="186" y="304"/>
                  </a:lnTo>
                  <a:lnTo>
                    <a:pt x="185" y="302"/>
                  </a:lnTo>
                  <a:lnTo>
                    <a:pt x="184" y="300"/>
                  </a:lnTo>
                  <a:lnTo>
                    <a:pt x="183" y="300"/>
                  </a:lnTo>
                  <a:lnTo>
                    <a:pt x="179" y="299"/>
                  </a:lnTo>
                  <a:lnTo>
                    <a:pt x="177" y="300"/>
                  </a:lnTo>
                  <a:lnTo>
                    <a:pt x="177" y="299"/>
                  </a:lnTo>
                  <a:lnTo>
                    <a:pt x="177" y="297"/>
                  </a:lnTo>
                  <a:lnTo>
                    <a:pt x="188" y="288"/>
                  </a:lnTo>
                  <a:lnTo>
                    <a:pt x="193" y="284"/>
                  </a:lnTo>
                  <a:lnTo>
                    <a:pt x="193" y="283"/>
                  </a:lnTo>
                  <a:lnTo>
                    <a:pt x="194" y="282"/>
                  </a:lnTo>
                  <a:lnTo>
                    <a:pt x="194" y="281"/>
                  </a:lnTo>
                  <a:lnTo>
                    <a:pt x="193" y="280"/>
                  </a:lnTo>
                  <a:lnTo>
                    <a:pt x="188" y="272"/>
                  </a:lnTo>
                  <a:lnTo>
                    <a:pt x="186" y="270"/>
                  </a:lnTo>
                  <a:lnTo>
                    <a:pt x="185" y="270"/>
                  </a:lnTo>
                  <a:lnTo>
                    <a:pt x="183" y="267"/>
                  </a:lnTo>
                  <a:lnTo>
                    <a:pt x="181" y="259"/>
                  </a:lnTo>
                  <a:lnTo>
                    <a:pt x="179" y="256"/>
                  </a:lnTo>
                  <a:lnTo>
                    <a:pt x="178" y="253"/>
                  </a:lnTo>
                  <a:lnTo>
                    <a:pt x="178" y="250"/>
                  </a:lnTo>
                  <a:lnTo>
                    <a:pt x="178" y="248"/>
                  </a:lnTo>
                  <a:lnTo>
                    <a:pt x="177" y="246"/>
                  </a:lnTo>
                  <a:lnTo>
                    <a:pt x="177" y="241"/>
                  </a:lnTo>
                  <a:lnTo>
                    <a:pt x="178" y="233"/>
                  </a:lnTo>
                  <a:lnTo>
                    <a:pt x="178" y="226"/>
                  </a:lnTo>
                  <a:lnTo>
                    <a:pt x="178" y="222"/>
                  </a:lnTo>
                  <a:lnTo>
                    <a:pt x="179" y="218"/>
                  </a:lnTo>
                  <a:lnTo>
                    <a:pt x="182" y="216"/>
                  </a:lnTo>
                  <a:lnTo>
                    <a:pt x="183" y="212"/>
                  </a:lnTo>
                  <a:lnTo>
                    <a:pt x="184" y="207"/>
                  </a:lnTo>
                  <a:lnTo>
                    <a:pt x="186" y="204"/>
                  </a:lnTo>
                  <a:lnTo>
                    <a:pt x="189" y="201"/>
                  </a:lnTo>
                  <a:lnTo>
                    <a:pt x="190" y="198"/>
                  </a:lnTo>
                  <a:lnTo>
                    <a:pt x="189" y="195"/>
                  </a:lnTo>
                  <a:lnTo>
                    <a:pt x="189" y="193"/>
                  </a:lnTo>
                  <a:lnTo>
                    <a:pt x="186" y="191"/>
                  </a:lnTo>
                  <a:lnTo>
                    <a:pt x="181" y="189"/>
                  </a:lnTo>
                  <a:lnTo>
                    <a:pt x="177" y="189"/>
                  </a:lnTo>
                  <a:lnTo>
                    <a:pt x="174" y="191"/>
                  </a:lnTo>
                  <a:lnTo>
                    <a:pt x="167" y="192"/>
                  </a:lnTo>
                  <a:lnTo>
                    <a:pt x="157" y="193"/>
                  </a:lnTo>
                  <a:lnTo>
                    <a:pt x="148" y="193"/>
                  </a:lnTo>
                  <a:lnTo>
                    <a:pt x="142" y="192"/>
                  </a:lnTo>
                  <a:lnTo>
                    <a:pt x="137" y="193"/>
                  </a:lnTo>
                  <a:lnTo>
                    <a:pt x="134" y="195"/>
                  </a:lnTo>
                  <a:lnTo>
                    <a:pt x="131" y="195"/>
                  </a:lnTo>
                  <a:lnTo>
                    <a:pt x="130" y="194"/>
                  </a:lnTo>
                  <a:lnTo>
                    <a:pt x="129" y="194"/>
                  </a:lnTo>
                  <a:lnTo>
                    <a:pt x="126" y="195"/>
                  </a:lnTo>
                  <a:lnTo>
                    <a:pt x="126" y="194"/>
                  </a:lnTo>
                  <a:lnTo>
                    <a:pt x="121" y="189"/>
                  </a:lnTo>
                  <a:lnTo>
                    <a:pt x="117" y="183"/>
                  </a:lnTo>
                  <a:lnTo>
                    <a:pt x="111" y="176"/>
                  </a:lnTo>
                  <a:lnTo>
                    <a:pt x="105" y="168"/>
                  </a:lnTo>
                  <a:lnTo>
                    <a:pt x="104" y="168"/>
                  </a:lnTo>
                  <a:lnTo>
                    <a:pt x="102" y="168"/>
                  </a:lnTo>
                  <a:lnTo>
                    <a:pt x="99" y="168"/>
                  </a:lnTo>
                  <a:lnTo>
                    <a:pt x="96" y="168"/>
                  </a:lnTo>
                  <a:lnTo>
                    <a:pt x="93" y="166"/>
                  </a:lnTo>
                  <a:lnTo>
                    <a:pt x="91" y="165"/>
                  </a:lnTo>
                  <a:lnTo>
                    <a:pt x="87" y="164"/>
                  </a:lnTo>
                  <a:lnTo>
                    <a:pt x="85" y="163"/>
                  </a:lnTo>
                  <a:lnTo>
                    <a:pt x="82" y="164"/>
                  </a:lnTo>
                  <a:lnTo>
                    <a:pt x="75" y="166"/>
                  </a:lnTo>
                  <a:lnTo>
                    <a:pt x="72" y="167"/>
                  </a:lnTo>
                  <a:lnTo>
                    <a:pt x="69" y="167"/>
                  </a:lnTo>
                  <a:lnTo>
                    <a:pt x="62" y="166"/>
                  </a:lnTo>
                  <a:lnTo>
                    <a:pt x="56" y="165"/>
                  </a:lnTo>
                  <a:lnTo>
                    <a:pt x="51" y="166"/>
                  </a:lnTo>
                  <a:lnTo>
                    <a:pt x="47" y="167"/>
                  </a:lnTo>
                  <a:lnTo>
                    <a:pt x="44" y="165"/>
                  </a:lnTo>
                  <a:lnTo>
                    <a:pt x="41" y="163"/>
                  </a:lnTo>
                  <a:lnTo>
                    <a:pt x="39" y="159"/>
                  </a:lnTo>
                  <a:lnTo>
                    <a:pt x="38" y="155"/>
                  </a:lnTo>
                  <a:lnTo>
                    <a:pt x="35" y="154"/>
                  </a:lnTo>
                  <a:lnTo>
                    <a:pt x="32" y="153"/>
                  </a:lnTo>
                  <a:lnTo>
                    <a:pt x="30" y="152"/>
                  </a:lnTo>
                  <a:lnTo>
                    <a:pt x="29" y="150"/>
                  </a:lnTo>
                  <a:lnTo>
                    <a:pt x="29" y="147"/>
                  </a:lnTo>
                  <a:lnTo>
                    <a:pt x="29" y="142"/>
                  </a:lnTo>
                  <a:lnTo>
                    <a:pt x="30" y="141"/>
                  </a:lnTo>
                  <a:lnTo>
                    <a:pt x="30" y="135"/>
                  </a:lnTo>
                  <a:lnTo>
                    <a:pt x="32" y="133"/>
                  </a:lnTo>
                  <a:lnTo>
                    <a:pt x="33" y="132"/>
                  </a:lnTo>
                  <a:lnTo>
                    <a:pt x="33" y="130"/>
                  </a:lnTo>
                  <a:lnTo>
                    <a:pt x="32" y="126"/>
                  </a:lnTo>
                  <a:lnTo>
                    <a:pt x="31" y="122"/>
                  </a:lnTo>
                  <a:lnTo>
                    <a:pt x="27" y="119"/>
                  </a:lnTo>
                  <a:lnTo>
                    <a:pt x="23" y="115"/>
                  </a:lnTo>
                  <a:lnTo>
                    <a:pt x="21" y="107"/>
                  </a:lnTo>
                  <a:lnTo>
                    <a:pt x="19" y="99"/>
                  </a:lnTo>
                  <a:lnTo>
                    <a:pt x="17" y="98"/>
                  </a:lnTo>
                  <a:lnTo>
                    <a:pt x="15" y="99"/>
                  </a:lnTo>
                  <a:lnTo>
                    <a:pt x="13" y="98"/>
                  </a:lnTo>
                  <a:lnTo>
                    <a:pt x="12" y="95"/>
                  </a:lnTo>
                  <a:lnTo>
                    <a:pt x="10" y="94"/>
                  </a:lnTo>
                  <a:lnTo>
                    <a:pt x="8" y="95"/>
                  </a:lnTo>
                  <a:lnTo>
                    <a:pt x="6" y="96"/>
                  </a:lnTo>
                  <a:lnTo>
                    <a:pt x="2" y="97"/>
                  </a:lnTo>
                  <a:lnTo>
                    <a:pt x="0" y="96"/>
                  </a:lnTo>
                  <a:lnTo>
                    <a:pt x="1" y="95"/>
                  </a:lnTo>
                  <a:lnTo>
                    <a:pt x="3" y="92"/>
                  </a:lnTo>
                  <a:lnTo>
                    <a:pt x="5" y="88"/>
                  </a:lnTo>
                  <a:lnTo>
                    <a:pt x="8" y="85"/>
                  </a:lnTo>
                  <a:lnTo>
                    <a:pt x="10" y="81"/>
                  </a:lnTo>
                  <a:lnTo>
                    <a:pt x="12" y="77"/>
                  </a:lnTo>
                  <a:lnTo>
                    <a:pt x="13" y="69"/>
                  </a:lnTo>
                  <a:lnTo>
                    <a:pt x="14" y="64"/>
                  </a:lnTo>
                  <a:lnTo>
                    <a:pt x="16" y="55"/>
                  </a:lnTo>
                  <a:lnTo>
                    <a:pt x="21" y="47"/>
                  </a:lnTo>
                  <a:lnTo>
                    <a:pt x="22" y="43"/>
                  </a:lnTo>
                  <a:lnTo>
                    <a:pt x="26" y="39"/>
                  </a:lnTo>
                  <a:lnTo>
                    <a:pt x="28" y="36"/>
                  </a:lnTo>
                  <a:lnTo>
                    <a:pt x="30" y="34"/>
                  </a:lnTo>
                  <a:lnTo>
                    <a:pt x="36" y="31"/>
                  </a:lnTo>
                  <a:lnTo>
                    <a:pt x="44" y="18"/>
                  </a:lnTo>
                  <a:lnTo>
                    <a:pt x="46" y="16"/>
                  </a:lnTo>
                  <a:lnTo>
                    <a:pt x="53" y="14"/>
                  </a:lnTo>
                  <a:lnTo>
                    <a:pt x="59" y="13"/>
                  </a:lnTo>
                  <a:lnTo>
                    <a:pt x="63" y="11"/>
                  </a:lnTo>
                  <a:lnTo>
                    <a:pt x="64" y="11"/>
                  </a:lnTo>
                  <a:lnTo>
                    <a:pt x="66" y="10"/>
                  </a:lnTo>
                  <a:lnTo>
                    <a:pt x="65" y="11"/>
                  </a:lnTo>
                  <a:lnTo>
                    <a:pt x="63" y="13"/>
                  </a:lnTo>
                  <a:lnTo>
                    <a:pt x="60" y="15"/>
                  </a:lnTo>
                  <a:lnTo>
                    <a:pt x="49" y="17"/>
                  </a:lnTo>
                  <a:lnTo>
                    <a:pt x="47" y="18"/>
                  </a:lnTo>
                  <a:lnTo>
                    <a:pt x="46" y="20"/>
                  </a:lnTo>
                  <a:lnTo>
                    <a:pt x="46" y="22"/>
                  </a:lnTo>
                  <a:lnTo>
                    <a:pt x="46" y="24"/>
                  </a:lnTo>
                  <a:lnTo>
                    <a:pt x="49" y="32"/>
                  </a:lnTo>
                  <a:lnTo>
                    <a:pt x="51" y="34"/>
                  </a:lnTo>
                  <a:lnTo>
                    <a:pt x="56" y="37"/>
                  </a:lnTo>
                  <a:lnTo>
                    <a:pt x="55" y="38"/>
                  </a:lnTo>
                  <a:lnTo>
                    <a:pt x="53" y="38"/>
                  </a:lnTo>
                  <a:lnTo>
                    <a:pt x="54" y="43"/>
                  </a:lnTo>
                  <a:lnTo>
                    <a:pt x="57" y="47"/>
                  </a:lnTo>
                  <a:lnTo>
                    <a:pt x="57" y="49"/>
                  </a:lnTo>
                  <a:lnTo>
                    <a:pt x="55" y="56"/>
                  </a:lnTo>
                  <a:lnTo>
                    <a:pt x="51" y="60"/>
                  </a:lnTo>
                  <a:lnTo>
                    <a:pt x="48" y="65"/>
                  </a:lnTo>
                  <a:lnTo>
                    <a:pt x="46" y="67"/>
                  </a:lnTo>
                  <a:lnTo>
                    <a:pt x="41" y="76"/>
                  </a:lnTo>
                  <a:lnTo>
                    <a:pt x="44" y="81"/>
                  </a:lnTo>
                  <a:lnTo>
                    <a:pt x="45" y="85"/>
                  </a:lnTo>
                  <a:lnTo>
                    <a:pt x="48" y="89"/>
                  </a:lnTo>
                  <a:lnTo>
                    <a:pt x="51" y="90"/>
                  </a:lnTo>
                  <a:lnTo>
                    <a:pt x="52" y="92"/>
                  </a:lnTo>
                  <a:lnTo>
                    <a:pt x="51" y="94"/>
                  </a:lnTo>
                  <a:lnTo>
                    <a:pt x="52" y="98"/>
                  </a:lnTo>
                  <a:lnTo>
                    <a:pt x="54" y="100"/>
                  </a:lnTo>
                  <a:lnTo>
                    <a:pt x="56" y="101"/>
                  </a:lnTo>
                  <a:lnTo>
                    <a:pt x="59" y="101"/>
                  </a:lnTo>
                  <a:lnTo>
                    <a:pt x="67" y="99"/>
                  </a:lnTo>
                  <a:lnTo>
                    <a:pt x="68" y="97"/>
                  </a:lnTo>
                  <a:lnTo>
                    <a:pt x="69" y="95"/>
                  </a:lnTo>
                  <a:lnTo>
                    <a:pt x="73" y="91"/>
                  </a:lnTo>
                  <a:lnTo>
                    <a:pt x="74" y="86"/>
                  </a:lnTo>
                  <a:lnTo>
                    <a:pt x="74" y="80"/>
                  </a:lnTo>
                  <a:lnTo>
                    <a:pt x="74" y="75"/>
                  </a:lnTo>
                  <a:lnTo>
                    <a:pt x="69" y="70"/>
                  </a:lnTo>
                  <a:lnTo>
                    <a:pt x="68" y="66"/>
                  </a:lnTo>
                  <a:lnTo>
                    <a:pt x="64" y="62"/>
                  </a:lnTo>
                  <a:lnTo>
                    <a:pt x="62" y="55"/>
                  </a:lnTo>
                  <a:lnTo>
                    <a:pt x="60" y="53"/>
                  </a:lnTo>
                  <a:lnTo>
                    <a:pt x="60" y="50"/>
                  </a:lnTo>
                  <a:lnTo>
                    <a:pt x="58" y="45"/>
                  </a:lnTo>
                  <a:lnTo>
                    <a:pt x="62" y="43"/>
                  </a:lnTo>
                  <a:lnTo>
                    <a:pt x="61" y="39"/>
                  </a:lnTo>
                  <a:lnTo>
                    <a:pt x="68" y="38"/>
                  </a:lnTo>
                  <a:lnTo>
                    <a:pt x="82" y="31"/>
                  </a:lnTo>
                  <a:lnTo>
                    <a:pt x="91" y="29"/>
                  </a:lnTo>
                  <a:lnTo>
                    <a:pt x="101" y="26"/>
                  </a:lnTo>
                  <a:lnTo>
                    <a:pt x="103" y="24"/>
                  </a:lnTo>
                  <a:lnTo>
                    <a:pt x="105" y="21"/>
                  </a:lnTo>
                  <a:lnTo>
                    <a:pt x="107" y="21"/>
                  </a:lnTo>
                  <a:lnTo>
                    <a:pt x="112" y="23"/>
                  </a:lnTo>
                  <a:lnTo>
                    <a:pt x="114" y="23"/>
                  </a:lnTo>
                  <a:lnTo>
                    <a:pt x="115" y="20"/>
                  </a:lnTo>
                  <a:lnTo>
                    <a:pt x="114" y="16"/>
                  </a:lnTo>
                  <a:lnTo>
                    <a:pt x="111" y="16"/>
                  </a:lnTo>
                  <a:lnTo>
                    <a:pt x="102" y="18"/>
                  </a:lnTo>
                  <a:lnTo>
                    <a:pt x="101" y="16"/>
                  </a:lnTo>
                  <a:lnTo>
                    <a:pt x="101" y="14"/>
                  </a:lnTo>
                  <a:lnTo>
                    <a:pt x="99" y="9"/>
                  </a:lnTo>
                  <a:lnTo>
                    <a:pt x="100" y="5"/>
                  </a:lnTo>
                  <a:lnTo>
                    <a:pt x="102" y="2"/>
                  </a:lnTo>
                  <a:lnTo>
                    <a:pt x="104" y="1"/>
                  </a:lnTo>
                  <a:lnTo>
                    <a:pt x="108" y="0"/>
                  </a:lnTo>
                  <a:lnTo>
                    <a:pt x="111" y="2"/>
                  </a:lnTo>
                  <a:lnTo>
                    <a:pt x="112" y="4"/>
                  </a:lnTo>
                  <a:lnTo>
                    <a:pt x="114" y="6"/>
                  </a:lnTo>
                  <a:lnTo>
                    <a:pt x="114" y="11"/>
                  </a:lnTo>
                  <a:lnTo>
                    <a:pt x="116" y="16"/>
                  </a:lnTo>
                  <a:lnTo>
                    <a:pt x="117" y="20"/>
                  </a:lnTo>
                  <a:lnTo>
                    <a:pt x="120" y="22"/>
                  </a:lnTo>
                  <a:lnTo>
                    <a:pt x="122" y="22"/>
                  </a:lnTo>
                  <a:lnTo>
                    <a:pt x="123" y="22"/>
                  </a:lnTo>
                  <a:lnTo>
                    <a:pt x="132" y="21"/>
                  </a:lnTo>
                  <a:lnTo>
                    <a:pt x="138" y="23"/>
                  </a:lnTo>
                  <a:lnTo>
                    <a:pt x="145" y="24"/>
                  </a:lnTo>
                  <a:lnTo>
                    <a:pt x="153" y="28"/>
                  </a:lnTo>
                  <a:lnTo>
                    <a:pt x="159" y="33"/>
                  </a:lnTo>
                  <a:lnTo>
                    <a:pt x="161" y="36"/>
                  </a:lnTo>
                  <a:lnTo>
                    <a:pt x="162" y="39"/>
                  </a:lnTo>
                  <a:lnTo>
                    <a:pt x="164" y="42"/>
                  </a:lnTo>
                  <a:lnTo>
                    <a:pt x="162" y="44"/>
                  </a:lnTo>
                  <a:lnTo>
                    <a:pt x="162" y="48"/>
                  </a:lnTo>
                  <a:lnTo>
                    <a:pt x="165" y="52"/>
                  </a:lnTo>
                  <a:lnTo>
                    <a:pt x="167" y="55"/>
                  </a:lnTo>
                  <a:lnTo>
                    <a:pt x="176" y="55"/>
                  </a:lnTo>
                  <a:lnTo>
                    <a:pt x="186" y="53"/>
                  </a:lnTo>
                  <a:lnTo>
                    <a:pt x="200" y="52"/>
                  </a:lnTo>
                  <a:lnTo>
                    <a:pt x="205" y="50"/>
                  </a:lnTo>
                  <a:lnTo>
                    <a:pt x="228" y="50"/>
                  </a:lnTo>
                  <a:lnTo>
                    <a:pt x="233" y="52"/>
                  </a:lnTo>
                  <a:lnTo>
                    <a:pt x="233" y="53"/>
                  </a:lnTo>
                  <a:lnTo>
                    <a:pt x="233" y="55"/>
                  </a:lnTo>
                  <a:lnTo>
                    <a:pt x="241" y="62"/>
                  </a:lnTo>
                  <a:lnTo>
                    <a:pt x="247" y="63"/>
                  </a:lnTo>
                  <a:lnTo>
                    <a:pt x="252" y="65"/>
                  </a:lnTo>
                  <a:lnTo>
                    <a:pt x="258" y="66"/>
                  </a:lnTo>
                  <a:lnTo>
                    <a:pt x="264" y="68"/>
                  </a:lnTo>
                  <a:lnTo>
                    <a:pt x="267" y="68"/>
                  </a:lnTo>
                  <a:lnTo>
                    <a:pt x="270" y="68"/>
                  </a:lnTo>
                  <a:lnTo>
                    <a:pt x="273" y="67"/>
                  </a:lnTo>
                  <a:lnTo>
                    <a:pt x="294" y="55"/>
                  </a:lnTo>
                  <a:lnTo>
                    <a:pt x="305" y="56"/>
                  </a:lnTo>
                  <a:lnTo>
                    <a:pt x="307" y="55"/>
                  </a:lnTo>
                  <a:lnTo>
                    <a:pt x="309" y="54"/>
                  </a:lnTo>
                  <a:lnTo>
                    <a:pt x="304" y="52"/>
                  </a:lnTo>
                  <a:lnTo>
                    <a:pt x="295" y="52"/>
                  </a:lnTo>
                  <a:lnTo>
                    <a:pt x="292" y="53"/>
                  </a:lnTo>
                  <a:lnTo>
                    <a:pt x="290" y="50"/>
                  </a:lnTo>
                  <a:lnTo>
                    <a:pt x="293" y="50"/>
                  </a:lnTo>
                  <a:lnTo>
                    <a:pt x="304" y="48"/>
                  </a:lnTo>
                  <a:lnTo>
                    <a:pt x="316" y="50"/>
                  </a:lnTo>
                  <a:lnTo>
                    <a:pt x="326" y="47"/>
                  </a:lnTo>
                  <a:lnTo>
                    <a:pt x="331" y="47"/>
                  </a:lnTo>
                  <a:lnTo>
                    <a:pt x="334" y="47"/>
                  </a:lnTo>
                  <a:lnTo>
                    <a:pt x="342" y="46"/>
                  </a:lnTo>
                  <a:lnTo>
                    <a:pt x="356" y="48"/>
                  </a:lnTo>
                  <a:lnTo>
                    <a:pt x="368" y="46"/>
                  </a:lnTo>
                  <a:lnTo>
                    <a:pt x="367" y="48"/>
                  </a:lnTo>
                  <a:lnTo>
                    <a:pt x="362" y="49"/>
                  </a:lnTo>
                  <a:lnTo>
                    <a:pt x="356" y="50"/>
                  </a:lnTo>
                  <a:lnTo>
                    <a:pt x="352" y="53"/>
                  </a:lnTo>
                  <a:lnTo>
                    <a:pt x="342" y="52"/>
                  </a:lnTo>
                  <a:lnTo>
                    <a:pt x="335" y="53"/>
                  </a:lnTo>
                  <a:lnTo>
                    <a:pt x="337" y="54"/>
                  </a:lnTo>
                  <a:lnTo>
                    <a:pt x="337" y="56"/>
                  </a:lnTo>
                  <a:lnTo>
                    <a:pt x="338" y="57"/>
                  </a:lnTo>
                  <a:lnTo>
                    <a:pt x="339" y="57"/>
                  </a:lnTo>
                  <a:lnTo>
                    <a:pt x="342" y="59"/>
                  </a:lnTo>
                  <a:lnTo>
                    <a:pt x="342" y="61"/>
                  </a:lnTo>
                  <a:lnTo>
                    <a:pt x="343" y="64"/>
                  </a:lnTo>
                  <a:lnTo>
                    <a:pt x="342" y="67"/>
                  </a:lnTo>
                  <a:lnTo>
                    <a:pt x="340" y="69"/>
                  </a:lnTo>
                  <a:lnTo>
                    <a:pt x="343" y="68"/>
                  </a:lnTo>
                  <a:lnTo>
                    <a:pt x="345" y="66"/>
                  </a:lnTo>
                  <a:lnTo>
                    <a:pt x="345" y="65"/>
                  </a:lnTo>
                  <a:lnTo>
                    <a:pt x="345" y="63"/>
                  </a:lnTo>
                  <a:lnTo>
                    <a:pt x="346" y="64"/>
                  </a:lnTo>
                  <a:lnTo>
                    <a:pt x="348" y="64"/>
                  </a:lnTo>
                  <a:lnTo>
                    <a:pt x="351" y="73"/>
                  </a:lnTo>
                  <a:lnTo>
                    <a:pt x="354" y="77"/>
                  </a:lnTo>
                  <a:lnTo>
                    <a:pt x="355" y="77"/>
                  </a:lnTo>
                  <a:lnTo>
                    <a:pt x="355" y="76"/>
                  </a:lnTo>
                  <a:lnTo>
                    <a:pt x="356" y="76"/>
                  </a:lnTo>
                  <a:lnTo>
                    <a:pt x="357" y="74"/>
                  </a:lnTo>
                  <a:lnTo>
                    <a:pt x="357" y="75"/>
                  </a:lnTo>
                  <a:lnTo>
                    <a:pt x="358" y="76"/>
                  </a:lnTo>
                  <a:lnTo>
                    <a:pt x="359" y="76"/>
                  </a:lnTo>
                  <a:lnTo>
                    <a:pt x="359" y="74"/>
                  </a:lnTo>
                  <a:lnTo>
                    <a:pt x="359" y="72"/>
                  </a:lnTo>
                  <a:lnTo>
                    <a:pt x="359" y="71"/>
                  </a:lnTo>
                  <a:lnTo>
                    <a:pt x="360" y="70"/>
                  </a:lnTo>
                  <a:lnTo>
                    <a:pt x="361" y="71"/>
                  </a:lnTo>
                  <a:lnTo>
                    <a:pt x="364" y="72"/>
                  </a:lnTo>
                  <a:lnTo>
                    <a:pt x="367" y="74"/>
                  </a:lnTo>
                  <a:lnTo>
                    <a:pt x="369" y="77"/>
                  </a:lnTo>
                  <a:lnTo>
                    <a:pt x="369" y="79"/>
                  </a:lnTo>
                  <a:lnTo>
                    <a:pt x="370" y="80"/>
                  </a:lnTo>
                  <a:lnTo>
                    <a:pt x="372" y="81"/>
                  </a:lnTo>
                  <a:lnTo>
                    <a:pt x="372" y="82"/>
                  </a:lnTo>
                  <a:lnTo>
                    <a:pt x="372" y="80"/>
                  </a:lnTo>
                  <a:lnTo>
                    <a:pt x="372" y="78"/>
                  </a:lnTo>
                  <a:lnTo>
                    <a:pt x="372" y="76"/>
                  </a:lnTo>
                  <a:lnTo>
                    <a:pt x="376" y="76"/>
                  </a:lnTo>
                  <a:lnTo>
                    <a:pt x="377" y="74"/>
                  </a:lnTo>
                  <a:lnTo>
                    <a:pt x="379" y="75"/>
                  </a:lnTo>
                  <a:lnTo>
                    <a:pt x="386" y="82"/>
                  </a:lnTo>
                  <a:lnTo>
                    <a:pt x="389" y="83"/>
                  </a:lnTo>
                  <a:lnTo>
                    <a:pt x="395" y="85"/>
                  </a:lnTo>
                  <a:lnTo>
                    <a:pt x="400" y="87"/>
                  </a:lnTo>
                  <a:lnTo>
                    <a:pt x="403" y="91"/>
                  </a:lnTo>
                  <a:lnTo>
                    <a:pt x="401" y="94"/>
                  </a:lnTo>
                  <a:lnTo>
                    <a:pt x="397" y="96"/>
                  </a:lnTo>
                  <a:lnTo>
                    <a:pt x="395" y="97"/>
                  </a:lnTo>
                  <a:lnTo>
                    <a:pt x="394" y="99"/>
                  </a:lnTo>
                  <a:lnTo>
                    <a:pt x="394" y="101"/>
                  </a:lnTo>
                  <a:lnTo>
                    <a:pt x="393" y="103"/>
                  </a:lnTo>
                  <a:lnTo>
                    <a:pt x="393" y="104"/>
                  </a:lnTo>
                  <a:lnTo>
                    <a:pt x="392" y="107"/>
                  </a:lnTo>
                  <a:lnTo>
                    <a:pt x="390" y="111"/>
                  </a:lnTo>
                  <a:lnTo>
                    <a:pt x="388" y="115"/>
                  </a:lnTo>
                  <a:lnTo>
                    <a:pt x="376" y="115"/>
                  </a:lnTo>
                  <a:lnTo>
                    <a:pt x="379" y="117"/>
                  </a:lnTo>
                  <a:lnTo>
                    <a:pt x="382" y="118"/>
                  </a:lnTo>
                  <a:lnTo>
                    <a:pt x="386" y="121"/>
                  </a:lnTo>
                  <a:lnTo>
                    <a:pt x="390" y="119"/>
                  </a:lnTo>
                  <a:lnTo>
                    <a:pt x="395" y="119"/>
                  </a:lnTo>
                  <a:lnTo>
                    <a:pt x="400" y="116"/>
                  </a:lnTo>
                  <a:lnTo>
                    <a:pt x="402" y="116"/>
                  </a:lnTo>
                  <a:lnTo>
                    <a:pt x="413" y="117"/>
                  </a:lnTo>
                  <a:lnTo>
                    <a:pt x="415" y="115"/>
                  </a:lnTo>
                  <a:lnTo>
                    <a:pt x="417" y="115"/>
                  </a:lnTo>
                  <a:lnTo>
                    <a:pt x="422" y="115"/>
                  </a:lnTo>
                  <a:lnTo>
                    <a:pt x="427" y="117"/>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3" name="Freeform 1634">
              <a:extLst>
                <a:ext uri="{FF2B5EF4-FFF2-40B4-BE49-F238E27FC236}">
                  <a16:creationId xmlns="" xmlns:a16="http://schemas.microsoft.com/office/drawing/2014/main" id="{C3467CA4-DCD3-3F3E-A271-3A3BA1E37B01}"/>
                </a:ext>
              </a:extLst>
            </p:cNvPr>
            <p:cNvSpPr>
              <a:spLocks noChangeArrowheads="1"/>
            </p:cNvSpPr>
            <p:nvPr/>
          </p:nvSpPr>
          <p:spPr bwMode="auto">
            <a:xfrm>
              <a:off x="5808907" y="9583615"/>
              <a:ext cx="10990" cy="10990"/>
            </a:xfrm>
            <a:custGeom>
              <a:avLst/>
              <a:gdLst>
                <a:gd name="T0" fmla="*/ 2 w 8"/>
                <a:gd name="T1" fmla="*/ 7 h 8"/>
                <a:gd name="T2" fmla="*/ 0 w 8"/>
                <a:gd name="T3" fmla="*/ 7 h 8"/>
                <a:gd name="T4" fmla="*/ 0 w 8"/>
                <a:gd name="T5" fmla="*/ 4 h 8"/>
                <a:gd name="T6" fmla="*/ 0 w 8"/>
                <a:gd name="T7" fmla="*/ 3 h 8"/>
                <a:gd name="T8" fmla="*/ 4 w 8"/>
                <a:gd name="T9" fmla="*/ 0 h 8"/>
                <a:gd name="T10" fmla="*/ 5 w 8"/>
                <a:gd name="T11" fmla="*/ 0 h 8"/>
                <a:gd name="T12" fmla="*/ 6 w 8"/>
                <a:gd name="T13" fmla="*/ 0 h 8"/>
                <a:gd name="T14" fmla="*/ 5 w 8"/>
                <a:gd name="T15" fmla="*/ 2 h 8"/>
                <a:gd name="T16" fmla="*/ 7 w 8"/>
                <a:gd name="T17" fmla="*/ 3 h 8"/>
                <a:gd name="T18" fmla="*/ 6 w 8"/>
                <a:gd name="T19" fmla="*/ 4 h 8"/>
                <a:gd name="T20" fmla="*/ 5 w 8"/>
                <a:gd name="T21" fmla="*/ 6 h 8"/>
                <a:gd name="T22" fmla="*/ 2 w 8"/>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2" y="7"/>
                  </a:moveTo>
                  <a:lnTo>
                    <a:pt x="0" y="7"/>
                  </a:lnTo>
                  <a:lnTo>
                    <a:pt x="0" y="4"/>
                  </a:lnTo>
                  <a:lnTo>
                    <a:pt x="0" y="3"/>
                  </a:lnTo>
                  <a:lnTo>
                    <a:pt x="4" y="0"/>
                  </a:lnTo>
                  <a:lnTo>
                    <a:pt x="5" y="0"/>
                  </a:lnTo>
                  <a:lnTo>
                    <a:pt x="6" y="0"/>
                  </a:lnTo>
                  <a:lnTo>
                    <a:pt x="5" y="2"/>
                  </a:lnTo>
                  <a:lnTo>
                    <a:pt x="7" y="3"/>
                  </a:lnTo>
                  <a:lnTo>
                    <a:pt x="6" y="4"/>
                  </a:lnTo>
                  <a:lnTo>
                    <a:pt x="5" y="6"/>
                  </a:lnTo>
                  <a:lnTo>
                    <a:pt x="2" y="7"/>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4" name="Freeform 1635">
              <a:extLst>
                <a:ext uri="{FF2B5EF4-FFF2-40B4-BE49-F238E27FC236}">
                  <a16:creationId xmlns="" xmlns:a16="http://schemas.microsoft.com/office/drawing/2014/main" id="{5774FA7E-2354-7AA4-D821-F07B29A8F723}"/>
                </a:ext>
              </a:extLst>
            </p:cNvPr>
            <p:cNvSpPr>
              <a:spLocks noChangeArrowheads="1"/>
            </p:cNvSpPr>
            <p:nvPr/>
          </p:nvSpPr>
          <p:spPr bwMode="auto">
            <a:xfrm>
              <a:off x="5808907" y="9578118"/>
              <a:ext cx="10990" cy="5497"/>
            </a:xfrm>
            <a:custGeom>
              <a:avLst/>
              <a:gdLst>
                <a:gd name="T0" fmla="*/ 4 w 8"/>
                <a:gd name="T1" fmla="*/ 2 h 4"/>
                <a:gd name="T2" fmla="*/ 0 w 8"/>
                <a:gd name="T3" fmla="*/ 3 h 4"/>
                <a:gd name="T4" fmla="*/ 0 w 8"/>
                <a:gd name="T5" fmla="*/ 2 h 4"/>
                <a:gd name="T6" fmla="*/ 1 w 8"/>
                <a:gd name="T7" fmla="*/ 1 h 4"/>
                <a:gd name="T8" fmla="*/ 3 w 8"/>
                <a:gd name="T9" fmla="*/ 0 h 4"/>
                <a:gd name="T10" fmla="*/ 4 w 8"/>
                <a:gd name="T11" fmla="*/ 0 h 4"/>
                <a:gd name="T12" fmla="*/ 5 w 8"/>
                <a:gd name="T13" fmla="*/ 0 h 4"/>
                <a:gd name="T14" fmla="*/ 6 w 8"/>
                <a:gd name="T15" fmla="*/ 0 h 4"/>
                <a:gd name="T16" fmla="*/ 7 w 8"/>
                <a:gd name="T17" fmla="*/ 0 h 4"/>
                <a:gd name="T18" fmla="*/ 5 w 8"/>
                <a:gd name="T19" fmla="*/ 1 h 4"/>
                <a:gd name="T20" fmla="*/ 4 w 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4" y="2"/>
                  </a:moveTo>
                  <a:lnTo>
                    <a:pt x="0" y="3"/>
                  </a:lnTo>
                  <a:lnTo>
                    <a:pt x="0" y="2"/>
                  </a:lnTo>
                  <a:lnTo>
                    <a:pt x="1" y="1"/>
                  </a:lnTo>
                  <a:lnTo>
                    <a:pt x="3" y="0"/>
                  </a:lnTo>
                  <a:lnTo>
                    <a:pt x="4" y="0"/>
                  </a:lnTo>
                  <a:lnTo>
                    <a:pt x="5" y="0"/>
                  </a:lnTo>
                  <a:lnTo>
                    <a:pt x="6" y="0"/>
                  </a:lnTo>
                  <a:lnTo>
                    <a:pt x="7" y="0"/>
                  </a:lnTo>
                  <a:lnTo>
                    <a:pt x="5" y="1"/>
                  </a:lnTo>
                  <a:lnTo>
                    <a:pt x="4"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5" name="Freeform 1636">
              <a:extLst>
                <a:ext uri="{FF2B5EF4-FFF2-40B4-BE49-F238E27FC236}">
                  <a16:creationId xmlns="" xmlns:a16="http://schemas.microsoft.com/office/drawing/2014/main" id="{FD24F365-C420-4390-F9DB-39655838550D}"/>
                </a:ext>
              </a:extLst>
            </p:cNvPr>
            <p:cNvSpPr>
              <a:spLocks noChangeArrowheads="1"/>
            </p:cNvSpPr>
            <p:nvPr/>
          </p:nvSpPr>
          <p:spPr bwMode="auto">
            <a:xfrm>
              <a:off x="5633061" y="9506683"/>
              <a:ext cx="10990" cy="5493"/>
            </a:xfrm>
            <a:custGeom>
              <a:avLst/>
              <a:gdLst>
                <a:gd name="T0" fmla="*/ 7 w 8"/>
                <a:gd name="T1" fmla="*/ 2 h 4"/>
                <a:gd name="T2" fmla="*/ 5 w 8"/>
                <a:gd name="T3" fmla="*/ 3 h 4"/>
                <a:gd name="T4" fmla="*/ 2 w 8"/>
                <a:gd name="T5" fmla="*/ 2 h 4"/>
                <a:gd name="T6" fmla="*/ 0 w 8"/>
                <a:gd name="T7" fmla="*/ 1 h 4"/>
                <a:gd name="T8" fmla="*/ 1 w 8"/>
                <a:gd name="T9" fmla="*/ 0 h 4"/>
                <a:gd name="T10" fmla="*/ 3 w 8"/>
                <a:gd name="T11" fmla="*/ 0 h 4"/>
                <a:gd name="T12" fmla="*/ 6 w 8"/>
                <a:gd name="T13" fmla="*/ 1 h 4"/>
                <a:gd name="T14" fmla="*/ 7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7" y="2"/>
                  </a:moveTo>
                  <a:lnTo>
                    <a:pt x="5" y="3"/>
                  </a:lnTo>
                  <a:lnTo>
                    <a:pt x="2" y="2"/>
                  </a:lnTo>
                  <a:lnTo>
                    <a:pt x="0" y="1"/>
                  </a:lnTo>
                  <a:lnTo>
                    <a:pt x="1" y="0"/>
                  </a:lnTo>
                  <a:lnTo>
                    <a:pt x="3" y="0"/>
                  </a:lnTo>
                  <a:lnTo>
                    <a:pt x="6" y="1"/>
                  </a:lnTo>
                  <a:lnTo>
                    <a:pt x="7"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6" name="Freeform 1637">
              <a:extLst>
                <a:ext uri="{FF2B5EF4-FFF2-40B4-BE49-F238E27FC236}">
                  <a16:creationId xmlns="" xmlns:a16="http://schemas.microsoft.com/office/drawing/2014/main" id="{D6EF0287-23C6-0849-B53B-71039720A50A}"/>
                </a:ext>
              </a:extLst>
            </p:cNvPr>
            <p:cNvSpPr>
              <a:spLocks noChangeArrowheads="1"/>
            </p:cNvSpPr>
            <p:nvPr/>
          </p:nvSpPr>
          <p:spPr bwMode="auto">
            <a:xfrm>
              <a:off x="5671526" y="9501186"/>
              <a:ext cx="27478" cy="10990"/>
            </a:xfrm>
            <a:custGeom>
              <a:avLst/>
              <a:gdLst>
                <a:gd name="T0" fmla="*/ 18 w 20"/>
                <a:gd name="T1" fmla="*/ 1 h 10"/>
                <a:gd name="T2" fmla="*/ 19 w 20"/>
                <a:gd name="T3" fmla="*/ 5 h 10"/>
                <a:gd name="T4" fmla="*/ 18 w 20"/>
                <a:gd name="T5" fmla="*/ 6 h 10"/>
                <a:gd name="T6" fmla="*/ 16 w 20"/>
                <a:gd name="T7" fmla="*/ 9 h 10"/>
                <a:gd name="T8" fmla="*/ 13 w 20"/>
                <a:gd name="T9" fmla="*/ 9 h 10"/>
                <a:gd name="T10" fmla="*/ 11 w 20"/>
                <a:gd name="T11" fmla="*/ 9 h 10"/>
                <a:gd name="T12" fmla="*/ 10 w 20"/>
                <a:gd name="T13" fmla="*/ 8 h 10"/>
                <a:gd name="T14" fmla="*/ 8 w 20"/>
                <a:gd name="T15" fmla="*/ 6 h 10"/>
                <a:gd name="T16" fmla="*/ 6 w 20"/>
                <a:gd name="T17" fmla="*/ 7 h 10"/>
                <a:gd name="T18" fmla="*/ 1 w 20"/>
                <a:gd name="T19" fmla="*/ 6 h 10"/>
                <a:gd name="T20" fmla="*/ 0 w 20"/>
                <a:gd name="T21" fmla="*/ 6 h 10"/>
                <a:gd name="T22" fmla="*/ 2 w 20"/>
                <a:gd name="T23" fmla="*/ 3 h 10"/>
                <a:gd name="T24" fmla="*/ 5 w 20"/>
                <a:gd name="T25" fmla="*/ 2 h 10"/>
                <a:gd name="T26" fmla="*/ 6 w 20"/>
                <a:gd name="T27" fmla="*/ 2 h 10"/>
                <a:gd name="T28" fmla="*/ 7 w 20"/>
                <a:gd name="T29" fmla="*/ 3 h 10"/>
                <a:gd name="T30" fmla="*/ 9 w 20"/>
                <a:gd name="T31" fmla="*/ 4 h 10"/>
                <a:gd name="T32" fmla="*/ 12 w 20"/>
                <a:gd name="T33" fmla="*/ 5 h 10"/>
                <a:gd name="T34" fmla="*/ 13 w 20"/>
                <a:gd name="T35" fmla="*/ 3 h 10"/>
                <a:gd name="T36" fmla="*/ 17 w 20"/>
                <a:gd name="T37" fmla="*/ 0 h 10"/>
                <a:gd name="T38" fmla="*/ 18 w 20"/>
                <a:gd name="T3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0">
                  <a:moveTo>
                    <a:pt x="18" y="1"/>
                  </a:moveTo>
                  <a:lnTo>
                    <a:pt x="19" y="5"/>
                  </a:lnTo>
                  <a:lnTo>
                    <a:pt x="18" y="6"/>
                  </a:lnTo>
                  <a:lnTo>
                    <a:pt x="16" y="9"/>
                  </a:lnTo>
                  <a:lnTo>
                    <a:pt x="13" y="9"/>
                  </a:lnTo>
                  <a:lnTo>
                    <a:pt x="11" y="9"/>
                  </a:lnTo>
                  <a:lnTo>
                    <a:pt x="10" y="8"/>
                  </a:lnTo>
                  <a:lnTo>
                    <a:pt x="8" y="6"/>
                  </a:lnTo>
                  <a:lnTo>
                    <a:pt x="6" y="7"/>
                  </a:lnTo>
                  <a:lnTo>
                    <a:pt x="1" y="6"/>
                  </a:lnTo>
                  <a:lnTo>
                    <a:pt x="0" y="6"/>
                  </a:lnTo>
                  <a:lnTo>
                    <a:pt x="2" y="3"/>
                  </a:lnTo>
                  <a:lnTo>
                    <a:pt x="5" y="2"/>
                  </a:lnTo>
                  <a:lnTo>
                    <a:pt x="6" y="2"/>
                  </a:lnTo>
                  <a:lnTo>
                    <a:pt x="7" y="3"/>
                  </a:lnTo>
                  <a:lnTo>
                    <a:pt x="9" y="4"/>
                  </a:lnTo>
                  <a:lnTo>
                    <a:pt x="12" y="5"/>
                  </a:lnTo>
                  <a:lnTo>
                    <a:pt x="13" y="3"/>
                  </a:lnTo>
                  <a:lnTo>
                    <a:pt x="17" y="0"/>
                  </a:lnTo>
                  <a:lnTo>
                    <a:pt x="18"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7" name="Freeform 1639">
              <a:extLst>
                <a:ext uri="{FF2B5EF4-FFF2-40B4-BE49-F238E27FC236}">
                  <a16:creationId xmlns="" xmlns:a16="http://schemas.microsoft.com/office/drawing/2014/main" id="{0E406B9B-48C5-EF7B-4C8F-DA19FFAA91FE}"/>
                </a:ext>
              </a:extLst>
            </p:cNvPr>
            <p:cNvSpPr>
              <a:spLocks noChangeArrowheads="1"/>
            </p:cNvSpPr>
            <p:nvPr/>
          </p:nvSpPr>
          <p:spPr bwMode="auto">
            <a:xfrm>
              <a:off x="5660535" y="9187962"/>
              <a:ext cx="16487" cy="16484"/>
            </a:xfrm>
            <a:custGeom>
              <a:avLst/>
              <a:gdLst>
                <a:gd name="T0" fmla="*/ 3 w 15"/>
                <a:gd name="T1" fmla="*/ 12 h 13"/>
                <a:gd name="T2" fmla="*/ 1 w 15"/>
                <a:gd name="T3" fmla="*/ 12 h 13"/>
                <a:gd name="T4" fmla="*/ 0 w 15"/>
                <a:gd name="T5" fmla="*/ 11 h 13"/>
                <a:gd name="T6" fmla="*/ 1 w 15"/>
                <a:gd name="T7" fmla="*/ 10 h 13"/>
                <a:gd name="T8" fmla="*/ 4 w 15"/>
                <a:gd name="T9" fmla="*/ 10 h 13"/>
                <a:gd name="T10" fmla="*/ 5 w 15"/>
                <a:gd name="T11" fmla="*/ 10 h 13"/>
                <a:gd name="T12" fmla="*/ 3 w 15"/>
                <a:gd name="T13" fmla="*/ 12 h 13"/>
                <a:gd name="T14" fmla="*/ 9 w 15"/>
                <a:gd name="T15" fmla="*/ 9 h 13"/>
                <a:gd name="T16" fmla="*/ 9 w 15"/>
                <a:gd name="T17" fmla="*/ 10 h 13"/>
                <a:gd name="T18" fmla="*/ 8 w 15"/>
                <a:gd name="T19" fmla="*/ 10 h 13"/>
                <a:gd name="T20" fmla="*/ 8 w 15"/>
                <a:gd name="T21" fmla="*/ 9 h 13"/>
                <a:gd name="T22" fmla="*/ 9 w 15"/>
                <a:gd name="T23" fmla="*/ 8 h 13"/>
                <a:gd name="T24" fmla="*/ 12 w 15"/>
                <a:gd name="T25" fmla="*/ 8 h 13"/>
                <a:gd name="T26" fmla="*/ 9 w 15"/>
                <a:gd name="T27" fmla="*/ 9 h 13"/>
                <a:gd name="T28" fmla="*/ 13 w 15"/>
                <a:gd name="T29" fmla="*/ 0 h 13"/>
                <a:gd name="T30" fmla="*/ 14 w 15"/>
                <a:gd name="T31" fmla="*/ 1 h 13"/>
                <a:gd name="T32" fmla="*/ 13 w 15"/>
                <a:gd name="T33" fmla="*/ 1 h 13"/>
                <a:gd name="T34" fmla="*/ 11 w 15"/>
                <a:gd name="T35" fmla="*/ 1 h 13"/>
                <a:gd name="T36" fmla="*/ 10 w 15"/>
                <a:gd name="T37" fmla="*/ 1 h 13"/>
                <a:gd name="T38" fmla="*/ 9 w 15"/>
                <a:gd name="T39" fmla="*/ 0 h 13"/>
                <a:gd name="T40" fmla="*/ 9 w 15"/>
                <a:gd name="T41" fmla="*/ 0 h 13"/>
                <a:gd name="T42" fmla="*/ 12 w 15"/>
                <a:gd name="T43" fmla="*/ 0 h 13"/>
                <a:gd name="T44" fmla="*/ 13 w 1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3">
                  <a:moveTo>
                    <a:pt x="3" y="12"/>
                  </a:moveTo>
                  <a:lnTo>
                    <a:pt x="1" y="12"/>
                  </a:lnTo>
                  <a:lnTo>
                    <a:pt x="0" y="11"/>
                  </a:lnTo>
                  <a:lnTo>
                    <a:pt x="1" y="10"/>
                  </a:lnTo>
                  <a:lnTo>
                    <a:pt x="4" y="10"/>
                  </a:lnTo>
                  <a:lnTo>
                    <a:pt x="5" y="10"/>
                  </a:lnTo>
                  <a:lnTo>
                    <a:pt x="3" y="12"/>
                  </a:lnTo>
                  <a:close/>
                  <a:moveTo>
                    <a:pt x="9" y="9"/>
                  </a:moveTo>
                  <a:lnTo>
                    <a:pt x="9" y="10"/>
                  </a:lnTo>
                  <a:lnTo>
                    <a:pt x="8" y="10"/>
                  </a:lnTo>
                  <a:lnTo>
                    <a:pt x="8" y="9"/>
                  </a:lnTo>
                  <a:lnTo>
                    <a:pt x="9" y="8"/>
                  </a:lnTo>
                  <a:lnTo>
                    <a:pt x="12" y="8"/>
                  </a:lnTo>
                  <a:lnTo>
                    <a:pt x="9" y="9"/>
                  </a:lnTo>
                  <a:close/>
                  <a:moveTo>
                    <a:pt x="13" y="0"/>
                  </a:moveTo>
                  <a:lnTo>
                    <a:pt x="14" y="1"/>
                  </a:lnTo>
                  <a:lnTo>
                    <a:pt x="13" y="1"/>
                  </a:lnTo>
                  <a:lnTo>
                    <a:pt x="11" y="1"/>
                  </a:lnTo>
                  <a:lnTo>
                    <a:pt x="10" y="1"/>
                  </a:lnTo>
                  <a:lnTo>
                    <a:pt x="9" y="0"/>
                  </a:lnTo>
                  <a:lnTo>
                    <a:pt x="9" y="0"/>
                  </a:lnTo>
                  <a:lnTo>
                    <a:pt x="12" y="0"/>
                  </a:lnTo>
                  <a:lnTo>
                    <a:pt x="13" y="0"/>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68" name="Freeform 1640">
              <a:extLst>
                <a:ext uri="{FF2B5EF4-FFF2-40B4-BE49-F238E27FC236}">
                  <a16:creationId xmlns="" xmlns:a16="http://schemas.microsoft.com/office/drawing/2014/main" id="{9E570002-8F6A-C555-9E05-F700F669AA88}"/>
                </a:ext>
              </a:extLst>
            </p:cNvPr>
            <p:cNvSpPr>
              <a:spLocks noChangeArrowheads="1"/>
            </p:cNvSpPr>
            <p:nvPr/>
          </p:nvSpPr>
          <p:spPr bwMode="auto">
            <a:xfrm>
              <a:off x="5660535" y="9204445"/>
              <a:ext cx="5497" cy="5497"/>
            </a:xfrm>
            <a:custGeom>
              <a:avLst/>
              <a:gdLst>
                <a:gd name="T0" fmla="*/ 3 w 6"/>
                <a:gd name="T1" fmla="*/ 2 h 3"/>
                <a:gd name="T2" fmla="*/ 1 w 6"/>
                <a:gd name="T3" fmla="*/ 2 h 3"/>
                <a:gd name="T4" fmla="*/ 0 w 6"/>
                <a:gd name="T5" fmla="*/ 1 h 3"/>
                <a:gd name="T6" fmla="*/ 1 w 6"/>
                <a:gd name="T7" fmla="*/ 0 h 3"/>
                <a:gd name="T8" fmla="*/ 4 w 6"/>
                <a:gd name="T9" fmla="*/ 0 h 3"/>
                <a:gd name="T10" fmla="*/ 5 w 6"/>
                <a:gd name="T11" fmla="*/ 0 h 3"/>
                <a:gd name="T12" fmla="*/ 3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2"/>
                  </a:moveTo>
                  <a:lnTo>
                    <a:pt x="1" y="2"/>
                  </a:lnTo>
                  <a:lnTo>
                    <a:pt x="0" y="1"/>
                  </a:lnTo>
                  <a:lnTo>
                    <a:pt x="1" y="0"/>
                  </a:lnTo>
                  <a:lnTo>
                    <a:pt x="4" y="0"/>
                  </a:lnTo>
                  <a:lnTo>
                    <a:pt x="5" y="0"/>
                  </a:lnTo>
                  <a:lnTo>
                    <a:pt x="3"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69" name="Freeform 1641">
              <a:extLst>
                <a:ext uri="{FF2B5EF4-FFF2-40B4-BE49-F238E27FC236}">
                  <a16:creationId xmlns="" xmlns:a16="http://schemas.microsoft.com/office/drawing/2014/main" id="{6BEB5974-FC27-D63A-019B-2B1F67AD0EBC}"/>
                </a:ext>
              </a:extLst>
            </p:cNvPr>
            <p:cNvSpPr>
              <a:spLocks noChangeArrowheads="1"/>
            </p:cNvSpPr>
            <p:nvPr/>
          </p:nvSpPr>
          <p:spPr bwMode="auto">
            <a:xfrm>
              <a:off x="5671526" y="9198952"/>
              <a:ext cx="5497" cy="5493"/>
            </a:xfrm>
            <a:custGeom>
              <a:avLst/>
              <a:gdLst>
                <a:gd name="T0" fmla="*/ 1 w 5"/>
                <a:gd name="T1" fmla="*/ 1 h 3"/>
                <a:gd name="T2" fmla="*/ 1 w 5"/>
                <a:gd name="T3" fmla="*/ 2 h 3"/>
                <a:gd name="T4" fmla="*/ 0 w 5"/>
                <a:gd name="T5" fmla="*/ 2 h 3"/>
                <a:gd name="T6" fmla="*/ 0 w 5"/>
                <a:gd name="T7" fmla="*/ 1 h 3"/>
                <a:gd name="T8" fmla="*/ 1 w 5"/>
                <a:gd name="T9" fmla="*/ 0 h 3"/>
                <a:gd name="T10" fmla="*/ 4 w 5"/>
                <a:gd name="T11" fmla="*/ 0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lnTo>
                    <a:pt x="1" y="2"/>
                  </a:lnTo>
                  <a:lnTo>
                    <a:pt x="0" y="2"/>
                  </a:lnTo>
                  <a:lnTo>
                    <a:pt x="0" y="1"/>
                  </a:lnTo>
                  <a:lnTo>
                    <a:pt x="1" y="0"/>
                  </a:lnTo>
                  <a:lnTo>
                    <a:pt x="4" y="0"/>
                  </a:lnTo>
                  <a:lnTo>
                    <a:pt x="1" y="1"/>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0" name="Freeform 1642">
              <a:extLst>
                <a:ext uri="{FF2B5EF4-FFF2-40B4-BE49-F238E27FC236}">
                  <a16:creationId xmlns="" xmlns:a16="http://schemas.microsoft.com/office/drawing/2014/main" id="{C9E2F86F-0BB9-ED58-F9BB-04CF8A9A9DB3}"/>
                </a:ext>
              </a:extLst>
            </p:cNvPr>
            <p:cNvSpPr>
              <a:spLocks noChangeArrowheads="1"/>
            </p:cNvSpPr>
            <p:nvPr/>
          </p:nvSpPr>
          <p:spPr bwMode="auto">
            <a:xfrm>
              <a:off x="5671526" y="9187962"/>
              <a:ext cx="5497" cy="5493"/>
            </a:xfrm>
            <a:custGeom>
              <a:avLst/>
              <a:gdLst>
                <a:gd name="T0" fmla="*/ 4 w 6"/>
                <a:gd name="T1" fmla="*/ 0 h 2"/>
                <a:gd name="T2" fmla="*/ 5 w 6"/>
                <a:gd name="T3" fmla="*/ 1 h 2"/>
                <a:gd name="T4" fmla="*/ 4 w 6"/>
                <a:gd name="T5" fmla="*/ 1 h 2"/>
                <a:gd name="T6" fmla="*/ 2 w 6"/>
                <a:gd name="T7" fmla="*/ 1 h 2"/>
                <a:gd name="T8" fmla="*/ 1 w 6"/>
                <a:gd name="T9" fmla="*/ 1 h 2"/>
                <a:gd name="T10" fmla="*/ 0 w 6"/>
                <a:gd name="T11" fmla="*/ 0 h 2"/>
                <a:gd name="T12" fmla="*/ 0 w 6"/>
                <a:gd name="T13" fmla="*/ 0 h 2"/>
                <a:gd name="T14" fmla="*/ 3 w 6"/>
                <a:gd name="T15" fmla="*/ 0 h 2"/>
                <a:gd name="T16" fmla="*/ 4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0"/>
                  </a:moveTo>
                  <a:lnTo>
                    <a:pt x="5" y="1"/>
                  </a:lnTo>
                  <a:lnTo>
                    <a:pt x="4" y="1"/>
                  </a:lnTo>
                  <a:lnTo>
                    <a:pt x="2" y="1"/>
                  </a:lnTo>
                  <a:lnTo>
                    <a:pt x="1" y="1"/>
                  </a:lnTo>
                  <a:lnTo>
                    <a:pt x="0" y="0"/>
                  </a:lnTo>
                  <a:lnTo>
                    <a:pt x="0" y="0"/>
                  </a:lnTo>
                  <a:lnTo>
                    <a:pt x="3"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1" name="Freeform 1643">
              <a:extLst>
                <a:ext uri="{FF2B5EF4-FFF2-40B4-BE49-F238E27FC236}">
                  <a16:creationId xmlns="" xmlns:a16="http://schemas.microsoft.com/office/drawing/2014/main" id="{0FC7A791-BD71-D306-314D-E6BF26010C2C}"/>
                </a:ext>
              </a:extLst>
            </p:cNvPr>
            <p:cNvSpPr>
              <a:spLocks noChangeArrowheads="1"/>
            </p:cNvSpPr>
            <p:nvPr/>
          </p:nvSpPr>
          <p:spPr bwMode="auto">
            <a:xfrm>
              <a:off x="5649545" y="9204445"/>
              <a:ext cx="16487" cy="27478"/>
            </a:xfrm>
            <a:custGeom>
              <a:avLst/>
              <a:gdLst>
                <a:gd name="T0" fmla="*/ 8 w 15"/>
                <a:gd name="T1" fmla="*/ 20 h 24"/>
                <a:gd name="T2" fmla="*/ 10 w 15"/>
                <a:gd name="T3" fmla="*/ 21 h 24"/>
                <a:gd name="T4" fmla="*/ 14 w 15"/>
                <a:gd name="T5" fmla="*/ 21 h 24"/>
                <a:gd name="T6" fmla="*/ 10 w 15"/>
                <a:gd name="T7" fmla="*/ 23 h 24"/>
                <a:gd name="T8" fmla="*/ 4 w 15"/>
                <a:gd name="T9" fmla="*/ 23 h 24"/>
                <a:gd name="T10" fmla="*/ 4 w 15"/>
                <a:gd name="T11" fmla="*/ 20 h 24"/>
                <a:gd name="T12" fmla="*/ 8 w 15"/>
                <a:gd name="T13" fmla="*/ 20 h 24"/>
                <a:gd name="T14" fmla="*/ 11 w 15"/>
                <a:gd name="T15" fmla="*/ 1 h 24"/>
                <a:gd name="T16" fmla="*/ 9 w 15"/>
                <a:gd name="T17" fmla="*/ 2 h 24"/>
                <a:gd name="T18" fmla="*/ 8 w 15"/>
                <a:gd name="T19" fmla="*/ 2 h 24"/>
                <a:gd name="T20" fmla="*/ 7 w 15"/>
                <a:gd name="T21" fmla="*/ 2 h 24"/>
                <a:gd name="T22" fmla="*/ 8 w 15"/>
                <a:gd name="T23" fmla="*/ 1 h 24"/>
                <a:gd name="T24" fmla="*/ 11 w 15"/>
                <a:gd name="T25" fmla="*/ 1 h 24"/>
                <a:gd name="T26" fmla="*/ 5 w 15"/>
                <a:gd name="T27" fmla="*/ 2 h 24"/>
                <a:gd name="T28" fmla="*/ 3 w 15"/>
                <a:gd name="T29" fmla="*/ 2 h 24"/>
                <a:gd name="T30" fmla="*/ 0 w 15"/>
                <a:gd name="T31" fmla="*/ 1 h 24"/>
                <a:gd name="T32" fmla="*/ 2 w 15"/>
                <a:gd name="T33" fmla="*/ 0 h 24"/>
                <a:gd name="T34" fmla="*/ 4 w 15"/>
                <a:gd name="T35" fmla="*/ 0 h 24"/>
                <a:gd name="T36" fmla="*/ 5 w 15"/>
                <a:gd name="T3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4">
                  <a:moveTo>
                    <a:pt x="8" y="20"/>
                  </a:moveTo>
                  <a:lnTo>
                    <a:pt x="10" y="21"/>
                  </a:lnTo>
                  <a:lnTo>
                    <a:pt x="14" y="21"/>
                  </a:lnTo>
                  <a:lnTo>
                    <a:pt x="10" y="23"/>
                  </a:lnTo>
                  <a:lnTo>
                    <a:pt x="4" y="23"/>
                  </a:lnTo>
                  <a:lnTo>
                    <a:pt x="4" y="20"/>
                  </a:lnTo>
                  <a:lnTo>
                    <a:pt x="8" y="20"/>
                  </a:lnTo>
                  <a:close/>
                  <a:moveTo>
                    <a:pt x="11" y="1"/>
                  </a:moveTo>
                  <a:lnTo>
                    <a:pt x="9" y="2"/>
                  </a:lnTo>
                  <a:lnTo>
                    <a:pt x="8" y="2"/>
                  </a:lnTo>
                  <a:lnTo>
                    <a:pt x="7" y="2"/>
                  </a:lnTo>
                  <a:lnTo>
                    <a:pt x="8" y="1"/>
                  </a:lnTo>
                  <a:lnTo>
                    <a:pt x="11" y="1"/>
                  </a:lnTo>
                  <a:close/>
                  <a:moveTo>
                    <a:pt x="5" y="2"/>
                  </a:moveTo>
                  <a:lnTo>
                    <a:pt x="3" y="2"/>
                  </a:lnTo>
                  <a:lnTo>
                    <a:pt x="0" y="1"/>
                  </a:lnTo>
                  <a:lnTo>
                    <a:pt x="2" y="0"/>
                  </a:lnTo>
                  <a:lnTo>
                    <a:pt x="4" y="0"/>
                  </a:lnTo>
                  <a:lnTo>
                    <a:pt x="5" y="2"/>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2" name="Freeform 1644">
              <a:extLst>
                <a:ext uri="{FF2B5EF4-FFF2-40B4-BE49-F238E27FC236}">
                  <a16:creationId xmlns="" xmlns:a16="http://schemas.microsoft.com/office/drawing/2014/main" id="{BCC3CA07-C4DE-6D21-776E-CB9C37FA7AA6}"/>
                </a:ext>
              </a:extLst>
            </p:cNvPr>
            <p:cNvSpPr>
              <a:spLocks noChangeArrowheads="1"/>
            </p:cNvSpPr>
            <p:nvPr/>
          </p:nvSpPr>
          <p:spPr bwMode="auto">
            <a:xfrm>
              <a:off x="5655042" y="9231923"/>
              <a:ext cx="10990" cy="5493"/>
            </a:xfrm>
            <a:custGeom>
              <a:avLst/>
              <a:gdLst>
                <a:gd name="T0" fmla="*/ 4 w 11"/>
                <a:gd name="T1" fmla="*/ 0 h 4"/>
                <a:gd name="T2" fmla="*/ 6 w 11"/>
                <a:gd name="T3" fmla="*/ 1 h 4"/>
                <a:gd name="T4" fmla="*/ 10 w 11"/>
                <a:gd name="T5" fmla="*/ 1 h 4"/>
                <a:gd name="T6" fmla="*/ 6 w 11"/>
                <a:gd name="T7" fmla="*/ 3 h 4"/>
                <a:gd name="T8" fmla="*/ 0 w 11"/>
                <a:gd name="T9" fmla="*/ 3 h 4"/>
                <a:gd name="T10" fmla="*/ 0 w 11"/>
                <a:gd name="T11" fmla="*/ 0 h 4"/>
                <a:gd name="T12" fmla="*/ 4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4" y="0"/>
                  </a:moveTo>
                  <a:lnTo>
                    <a:pt x="6" y="1"/>
                  </a:lnTo>
                  <a:lnTo>
                    <a:pt x="10" y="1"/>
                  </a:lnTo>
                  <a:lnTo>
                    <a:pt x="6" y="3"/>
                  </a:lnTo>
                  <a:lnTo>
                    <a:pt x="0" y="3"/>
                  </a:lnTo>
                  <a:lnTo>
                    <a:pt x="0"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3" name="Freeform 1645">
              <a:extLst>
                <a:ext uri="{FF2B5EF4-FFF2-40B4-BE49-F238E27FC236}">
                  <a16:creationId xmlns="" xmlns:a16="http://schemas.microsoft.com/office/drawing/2014/main" id="{A6A4A282-BD20-3066-E976-145934358EDA}"/>
                </a:ext>
              </a:extLst>
            </p:cNvPr>
            <p:cNvSpPr>
              <a:spLocks noChangeArrowheads="1"/>
            </p:cNvSpPr>
            <p:nvPr/>
          </p:nvSpPr>
          <p:spPr bwMode="auto">
            <a:xfrm>
              <a:off x="5660535" y="9204445"/>
              <a:ext cx="5497" cy="5497"/>
            </a:xfrm>
            <a:custGeom>
              <a:avLst/>
              <a:gdLst>
                <a:gd name="T0" fmla="*/ 4 w 5"/>
                <a:gd name="T1" fmla="*/ 0 h 2"/>
                <a:gd name="T2" fmla="*/ 2 w 5"/>
                <a:gd name="T3" fmla="*/ 1 h 2"/>
                <a:gd name="T4" fmla="*/ 1 w 5"/>
                <a:gd name="T5" fmla="*/ 1 h 2"/>
                <a:gd name="T6" fmla="*/ 0 w 5"/>
                <a:gd name="T7" fmla="*/ 1 h 2"/>
                <a:gd name="T8" fmla="*/ 1 w 5"/>
                <a:gd name="T9" fmla="*/ 0 h 2"/>
                <a:gd name="T10" fmla="*/ 4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4" y="0"/>
                  </a:moveTo>
                  <a:lnTo>
                    <a:pt x="2" y="1"/>
                  </a:lnTo>
                  <a:lnTo>
                    <a:pt x="1" y="1"/>
                  </a:lnTo>
                  <a:lnTo>
                    <a:pt x="0" y="1"/>
                  </a:lnTo>
                  <a:lnTo>
                    <a:pt x="1" y="0"/>
                  </a:lnTo>
                  <a:lnTo>
                    <a:pt x="4" y="0"/>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4" name="Freeform 1646">
              <a:extLst>
                <a:ext uri="{FF2B5EF4-FFF2-40B4-BE49-F238E27FC236}">
                  <a16:creationId xmlns="" xmlns:a16="http://schemas.microsoft.com/office/drawing/2014/main" id="{9C54CE37-D74B-5A6E-72D8-F237393686C8}"/>
                </a:ext>
              </a:extLst>
            </p:cNvPr>
            <p:cNvSpPr>
              <a:spLocks noChangeArrowheads="1"/>
            </p:cNvSpPr>
            <p:nvPr/>
          </p:nvSpPr>
          <p:spPr bwMode="auto">
            <a:xfrm>
              <a:off x="5649545" y="9204445"/>
              <a:ext cx="5497" cy="5497"/>
            </a:xfrm>
            <a:custGeom>
              <a:avLst/>
              <a:gdLst>
                <a:gd name="T0" fmla="*/ 5 w 6"/>
                <a:gd name="T1" fmla="*/ 2 h 3"/>
                <a:gd name="T2" fmla="*/ 3 w 6"/>
                <a:gd name="T3" fmla="*/ 2 h 3"/>
                <a:gd name="T4" fmla="*/ 0 w 6"/>
                <a:gd name="T5" fmla="*/ 1 h 3"/>
                <a:gd name="T6" fmla="*/ 2 w 6"/>
                <a:gd name="T7" fmla="*/ 0 h 3"/>
                <a:gd name="T8" fmla="*/ 4 w 6"/>
                <a:gd name="T9" fmla="*/ 0 h 3"/>
                <a:gd name="T10" fmla="*/ 5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5" y="2"/>
                  </a:moveTo>
                  <a:lnTo>
                    <a:pt x="3" y="2"/>
                  </a:lnTo>
                  <a:lnTo>
                    <a:pt x="0" y="1"/>
                  </a:lnTo>
                  <a:lnTo>
                    <a:pt x="2" y="0"/>
                  </a:lnTo>
                  <a:lnTo>
                    <a:pt x="4" y="0"/>
                  </a:lnTo>
                  <a:lnTo>
                    <a:pt x="5" y="2"/>
                  </a:lnTo>
                </a:path>
              </a:pathLst>
            </a:custGeom>
            <a:grpFill/>
            <a:ln w="12700" cap="flat">
              <a:solidFill>
                <a:schemeClr val="bg2"/>
              </a:solidFill>
              <a:round/>
              <a:headEnd/>
              <a:tailEnd/>
            </a:ln>
            <a:effectLst/>
          </p:spPr>
          <p:txBody>
            <a:bodyPr wrap="none" anchor="ctr"/>
            <a:lstStyle/>
            <a:p>
              <a:endParaRPr lang="es-SV" dirty="0">
                <a:latin typeface="Lexend Deca ExtraLight" pitchFamily="2" charset="77"/>
              </a:endParaRPr>
            </a:p>
          </p:txBody>
        </p:sp>
        <p:sp>
          <p:nvSpPr>
            <p:cNvPr id="1375" name="Freeform 1647">
              <a:extLst>
                <a:ext uri="{FF2B5EF4-FFF2-40B4-BE49-F238E27FC236}">
                  <a16:creationId xmlns="" xmlns:a16="http://schemas.microsoft.com/office/drawing/2014/main" id="{2A961775-AF8B-4BE2-9761-B7A596645BE1}"/>
                </a:ext>
              </a:extLst>
            </p:cNvPr>
            <p:cNvSpPr>
              <a:spLocks noChangeArrowheads="1"/>
            </p:cNvSpPr>
            <p:nvPr/>
          </p:nvSpPr>
          <p:spPr bwMode="auto">
            <a:xfrm>
              <a:off x="5286862" y="4989635"/>
              <a:ext cx="1895843" cy="1527663"/>
            </a:xfrm>
            <a:custGeom>
              <a:avLst/>
              <a:gdLst>
                <a:gd name="T0" fmla="*/ 147 w 1522"/>
                <a:gd name="T1" fmla="*/ 403 h 1227"/>
                <a:gd name="T2" fmla="*/ 120 w 1522"/>
                <a:gd name="T3" fmla="*/ 377 h 1227"/>
                <a:gd name="T4" fmla="*/ 91 w 1522"/>
                <a:gd name="T5" fmla="*/ 299 h 1227"/>
                <a:gd name="T6" fmla="*/ 199 w 1522"/>
                <a:gd name="T7" fmla="*/ 233 h 1227"/>
                <a:gd name="T8" fmla="*/ 170 w 1522"/>
                <a:gd name="T9" fmla="*/ 198 h 1227"/>
                <a:gd name="T10" fmla="*/ 290 w 1522"/>
                <a:gd name="T11" fmla="*/ 174 h 1227"/>
                <a:gd name="T12" fmla="*/ 355 w 1522"/>
                <a:gd name="T13" fmla="*/ 105 h 1227"/>
                <a:gd name="T14" fmla="*/ 495 w 1522"/>
                <a:gd name="T15" fmla="*/ 144 h 1227"/>
                <a:gd name="T16" fmla="*/ 546 w 1522"/>
                <a:gd name="T17" fmla="*/ 111 h 1227"/>
                <a:gd name="T18" fmla="*/ 653 w 1522"/>
                <a:gd name="T19" fmla="*/ 104 h 1227"/>
                <a:gd name="T20" fmla="*/ 660 w 1522"/>
                <a:gd name="T21" fmla="*/ 88 h 1227"/>
                <a:gd name="T22" fmla="*/ 678 w 1522"/>
                <a:gd name="T23" fmla="*/ 52 h 1227"/>
                <a:gd name="T24" fmla="*/ 850 w 1522"/>
                <a:gd name="T25" fmla="*/ 44 h 1227"/>
                <a:gd name="T26" fmla="*/ 1009 w 1522"/>
                <a:gd name="T27" fmla="*/ 1 h 1227"/>
                <a:gd name="T28" fmla="*/ 1208 w 1522"/>
                <a:gd name="T29" fmla="*/ 50 h 1227"/>
                <a:gd name="T30" fmla="*/ 1193 w 1522"/>
                <a:gd name="T31" fmla="*/ 87 h 1227"/>
                <a:gd name="T32" fmla="*/ 1171 w 1522"/>
                <a:gd name="T33" fmla="*/ 108 h 1227"/>
                <a:gd name="T34" fmla="*/ 1171 w 1522"/>
                <a:gd name="T35" fmla="*/ 151 h 1227"/>
                <a:gd name="T36" fmla="*/ 1246 w 1522"/>
                <a:gd name="T37" fmla="*/ 190 h 1227"/>
                <a:gd name="T38" fmla="*/ 1379 w 1522"/>
                <a:gd name="T39" fmla="*/ 146 h 1227"/>
                <a:gd name="T40" fmla="*/ 1452 w 1522"/>
                <a:gd name="T41" fmla="*/ 176 h 1227"/>
                <a:gd name="T42" fmla="*/ 1347 w 1522"/>
                <a:gd name="T43" fmla="*/ 222 h 1227"/>
                <a:gd name="T44" fmla="*/ 1354 w 1522"/>
                <a:gd name="T45" fmla="*/ 251 h 1227"/>
                <a:gd name="T46" fmla="*/ 1300 w 1522"/>
                <a:gd name="T47" fmla="*/ 361 h 1227"/>
                <a:gd name="T48" fmla="*/ 1324 w 1522"/>
                <a:gd name="T49" fmla="*/ 390 h 1227"/>
                <a:gd name="T50" fmla="*/ 1356 w 1522"/>
                <a:gd name="T51" fmla="*/ 421 h 1227"/>
                <a:gd name="T52" fmla="*/ 1265 w 1522"/>
                <a:gd name="T53" fmla="*/ 433 h 1227"/>
                <a:gd name="T54" fmla="*/ 1348 w 1522"/>
                <a:gd name="T55" fmla="*/ 502 h 1227"/>
                <a:gd name="T56" fmla="*/ 1304 w 1522"/>
                <a:gd name="T57" fmla="*/ 534 h 1227"/>
                <a:gd name="T58" fmla="*/ 1327 w 1522"/>
                <a:gd name="T59" fmla="*/ 566 h 1227"/>
                <a:gd name="T60" fmla="*/ 1256 w 1522"/>
                <a:gd name="T61" fmla="*/ 614 h 1227"/>
                <a:gd name="T62" fmla="*/ 1195 w 1522"/>
                <a:gd name="T63" fmla="*/ 615 h 1227"/>
                <a:gd name="T64" fmla="*/ 1275 w 1522"/>
                <a:gd name="T65" fmla="*/ 638 h 1227"/>
                <a:gd name="T66" fmla="*/ 1219 w 1522"/>
                <a:gd name="T67" fmla="*/ 665 h 1227"/>
                <a:gd name="T68" fmla="*/ 1283 w 1522"/>
                <a:gd name="T69" fmla="*/ 722 h 1227"/>
                <a:gd name="T70" fmla="*/ 1232 w 1522"/>
                <a:gd name="T71" fmla="*/ 740 h 1227"/>
                <a:gd name="T72" fmla="*/ 1169 w 1522"/>
                <a:gd name="T73" fmla="*/ 754 h 1227"/>
                <a:gd name="T74" fmla="*/ 1198 w 1522"/>
                <a:gd name="T75" fmla="*/ 772 h 1227"/>
                <a:gd name="T76" fmla="*/ 1197 w 1522"/>
                <a:gd name="T77" fmla="*/ 824 h 1227"/>
                <a:gd name="T78" fmla="*/ 1097 w 1522"/>
                <a:gd name="T79" fmla="*/ 844 h 1227"/>
                <a:gd name="T80" fmla="*/ 1020 w 1522"/>
                <a:gd name="T81" fmla="*/ 858 h 1227"/>
                <a:gd name="T82" fmla="*/ 907 w 1522"/>
                <a:gd name="T83" fmla="*/ 969 h 1227"/>
                <a:gd name="T84" fmla="*/ 823 w 1522"/>
                <a:gd name="T85" fmla="*/ 1009 h 1227"/>
                <a:gd name="T86" fmla="*/ 817 w 1522"/>
                <a:gd name="T87" fmla="*/ 1039 h 1227"/>
                <a:gd name="T88" fmla="*/ 772 w 1522"/>
                <a:gd name="T89" fmla="*/ 1103 h 1227"/>
                <a:gd name="T90" fmla="*/ 756 w 1522"/>
                <a:gd name="T91" fmla="*/ 1192 h 1227"/>
                <a:gd name="T92" fmla="*/ 683 w 1522"/>
                <a:gd name="T93" fmla="*/ 1196 h 1227"/>
                <a:gd name="T94" fmla="*/ 578 w 1522"/>
                <a:gd name="T95" fmla="*/ 1127 h 1227"/>
                <a:gd name="T96" fmla="*/ 527 w 1522"/>
                <a:gd name="T97" fmla="*/ 1039 h 1227"/>
                <a:gd name="T98" fmla="*/ 493 w 1522"/>
                <a:gd name="T99" fmla="*/ 939 h 1227"/>
                <a:gd name="T100" fmla="*/ 498 w 1522"/>
                <a:gd name="T101" fmla="*/ 861 h 1227"/>
                <a:gd name="T102" fmla="*/ 474 w 1522"/>
                <a:gd name="T103" fmla="*/ 742 h 1227"/>
                <a:gd name="T104" fmla="*/ 465 w 1522"/>
                <a:gd name="T105" fmla="*/ 693 h 1227"/>
                <a:gd name="T106" fmla="*/ 460 w 1522"/>
                <a:gd name="T107" fmla="*/ 642 h 1227"/>
                <a:gd name="T108" fmla="*/ 403 w 1522"/>
                <a:gd name="T109" fmla="*/ 541 h 1227"/>
                <a:gd name="T110" fmla="*/ 321 w 1522"/>
                <a:gd name="T111" fmla="*/ 465 h 1227"/>
                <a:gd name="T112" fmla="*/ 196 w 1522"/>
                <a:gd name="T113" fmla="*/ 453 h 1227"/>
                <a:gd name="T114" fmla="*/ 153 w 1522"/>
                <a:gd name="T115" fmla="*/ 475 h 1227"/>
                <a:gd name="T116" fmla="*/ 95 w 1522"/>
                <a:gd name="T117" fmla="*/ 423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2" h="1227">
                  <a:moveTo>
                    <a:pt x="44" y="412"/>
                  </a:moveTo>
                  <a:lnTo>
                    <a:pt x="44" y="412"/>
                  </a:lnTo>
                  <a:cubicBezTo>
                    <a:pt x="46" y="405"/>
                    <a:pt x="55" y="402"/>
                    <a:pt x="62" y="402"/>
                  </a:cubicBezTo>
                  <a:lnTo>
                    <a:pt x="62" y="402"/>
                  </a:lnTo>
                  <a:cubicBezTo>
                    <a:pt x="70" y="402"/>
                    <a:pt x="78" y="405"/>
                    <a:pt x="85" y="404"/>
                  </a:cubicBezTo>
                  <a:lnTo>
                    <a:pt x="85" y="404"/>
                  </a:lnTo>
                  <a:cubicBezTo>
                    <a:pt x="99" y="404"/>
                    <a:pt x="112" y="392"/>
                    <a:pt x="126" y="394"/>
                  </a:cubicBezTo>
                  <a:lnTo>
                    <a:pt x="126" y="394"/>
                  </a:lnTo>
                  <a:cubicBezTo>
                    <a:pt x="134" y="396"/>
                    <a:pt x="140" y="400"/>
                    <a:pt x="147" y="403"/>
                  </a:cubicBezTo>
                  <a:lnTo>
                    <a:pt x="147" y="403"/>
                  </a:lnTo>
                  <a:cubicBezTo>
                    <a:pt x="154" y="406"/>
                    <a:pt x="163" y="406"/>
                    <a:pt x="167" y="399"/>
                  </a:cubicBezTo>
                  <a:lnTo>
                    <a:pt x="167" y="399"/>
                  </a:lnTo>
                  <a:cubicBezTo>
                    <a:pt x="167" y="396"/>
                    <a:pt x="165" y="393"/>
                    <a:pt x="161" y="392"/>
                  </a:cubicBezTo>
                  <a:lnTo>
                    <a:pt x="161" y="392"/>
                  </a:lnTo>
                  <a:cubicBezTo>
                    <a:pt x="165" y="392"/>
                    <a:pt x="171" y="390"/>
                    <a:pt x="169" y="387"/>
                  </a:cubicBezTo>
                  <a:lnTo>
                    <a:pt x="169" y="387"/>
                  </a:lnTo>
                  <a:cubicBezTo>
                    <a:pt x="159" y="376"/>
                    <a:pt x="148" y="365"/>
                    <a:pt x="135" y="369"/>
                  </a:cubicBezTo>
                  <a:lnTo>
                    <a:pt x="135" y="369"/>
                  </a:lnTo>
                  <a:cubicBezTo>
                    <a:pt x="129" y="370"/>
                    <a:pt x="125" y="375"/>
                    <a:pt x="120" y="377"/>
                  </a:cubicBezTo>
                  <a:lnTo>
                    <a:pt x="120" y="377"/>
                  </a:lnTo>
                  <a:cubicBezTo>
                    <a:pt x="104" y="385"/>
                    <a:pt x="86" y="380"/>
                    <a:pt x="71" y="372"/>
                  </a:cubicBezTo>
                  <a:lnTo>
                    <a:pt x="71" y="372"/>
                  </a:lnTo>
                  <a:cubicBezTo>
                    <a:pt x="49" y="363"/>
                    <a:pt x="27" y="353"/>
                    <a:pt x="3" y="353"/>
                  </a:cubicBezTo>
                  <a:lnTo>
                    <a:pt x="3" y="353"/>
                  </a:lnTo>
                  <a:cubicBezTo>
                    <a:pt x="0" y="343"/>
                    <a:pt x="9" y="332"/>
                    <a:pt x="19" y="328"/>
                  </a:cubicBezTo>
                  <a:lnTo>
                    <a:pt x="19" y="328"/>
                  </a:lnTo>
                  <a:cubicBezTo>
                    <a:pt x="29" y="324"/>
                    <a:pt x="40" y="324"/>
                    <a:pt x="50" y="320"/>
                  </a:cubicBezTo>
                  <a:lnTo>
                    <a:pt x="50" y="320"/>
                  </a:lnTo>
                  <a:cubicBezTo>
                    <a:pt x="65" y="316"/>
                    <a:pt x="77" y="305"/>
                    <a:pt x="91" y="299"/>
                  </a:cubicBezTo>
                  <a:lnTo>
                    <a:pt x="91" y="299"/>
                  </a:lnTo>
                  <a:cubicBezTo>
                    <a:pt x="115" y="288"/>
                    <a:pt x="143" y="292"/>
                    <a:pt x="169" y="294"/>
                  </a:cubicBezTo>
                  <a:lnTo>
                    <a:pt x="169" y="294"/>
                  </a:lnTo>
                  <a:cubicBezTo>
                    <a:pt x="174" y="295"/>
                    <a:pt x="180" y="295"/>
                    <a:pt x="183" y="291"/>
                  </a:cubicBezTo>
                  <a:lnTo>
                    <a:pt x="183" y="291"/>
                  </a:lnTo>
                  <a:cubicBezTo>
                    <a:pt x="186" y="287"/>
                    <a:pt x="185" y="280"/>
                    <a:pt x="186" y="275"/>
                  </a:cubicBezTo>
                  <a:lnTo>
                    <a:pt x="186" y="275"/>
                  </a:lnTo>
                  <a:cubicBezTo>
                    <a:pt x="187" y="267"/>
                    <a:pt x="193" y="261"/>
                    <a:pt x="198" y="255"/>
                  </a:cubicBezTo>
                  <a:lnTo>
                    <a:pt x="198" y="255"/>
                  </a:lnTo>
                  <a:cubicBezTo>
                    <a:pt x="203" y="249"/>
                    <a:pt x="205" y="239"/>
                    <a:pt x="199" y="233"/>
                  </a:cubicBezTo>
                  <a:lnTo>
                    <a:pt x="199" y="233"/>
                  </a:lnTo>
                  <a:cubicBezTo>
                    <a:pt x="195" y="230"/>
                    <a:pt x="191" y="230"/>
                    <a:pt x="186" y="229"/>
                  </a:cubicBezTo>
                  <a:lnTo>
                    <a:pt x="186" y="229"/>
                  </a:lnTo>
                  <a:cubicBezTo>
                    <a:pt x="171" y="229"/>
                    <a:pt x="156" y="229"/>
                    <a:pt x="141" y="229"/>
                  </a:cubicBezTo>
                  <a:lnTo>
                    <a:pt x="141" y="229"/>
                  </a:lnTo>
                  <a:cubicBezTo>
                    <a:pt x="139" y="226"/>
                    <a:pt x="137" y="223"/>
                    <a:pt x="136" y="219"/>
                  </a:cubicBezTo>
                  <a:lnTo>
                    <a:pt x="136" y="219"/>
                  </a:lnTo>
                  <a:cubicBezTo>
                    <a:pt x="146" y="216"/>
                    <a:pt x="154" y="210"/>
                    <a:pt x="162" y="204"/>
                  </a:cubicBezTo>
                  <a:lnTo>
                    <a:pt x="162" y="204"/>
                  </a:lnTo>
                  <a:cubicBezTo>
                    <a:pt x="165" y="202"/>
                    <a:pt x="167" y="199"/>
                    <a:pt x="170" y="198"/>
                  </a:cubicBezTo>
                  <a:lnTo>
                    <a:pt x="170" y="198"/>
                  </a:lnTo>
                  <a:cubicBezTo>
                    <a:pt x="173" y="195"/>
                    <a:pt x="178" y="192"/>
                    <a:pt x="181" y="190"/>
                  </a:cubicBezTo>
                  <a:lnTo>
                    <a:pt x="181" y="190"/>
                  </a:lnTo>
                  <a:cubicBezTo>
                    <a:pt x="192" y="185"/>
                    <a:pt x="201" y="179"/>
                    <a:pt x="211" y="174"/>
                  </a:cubicBezTo>
                  <a:lnTo>
                    <a:pt x="211" y="174"/>
                  </a:lnTo>
                  <a:cubicBezTo>
                    <a:pt x="222" y="168"/>
                    <a:pt x="233" y="162"/>
                    <a:pt x="246" y="160"/>
                  </a:cubicBezTo>
                  <a:lnTo>
                    <a:pt x="246" y="160"/>
                  </a:lnTo>
                  <a:cubicBezTo>
                    <a:pt x="258" y="157"/>
                    <a:pt x="271" y="159"/>
                    <a:pt x="280" y="167"/>
                  </a:cubicBezTo>
                  <a:lnTo>
                    <a:pt x="280" y="167"/>
                  </a:lnTo>
                  <a:cubicBezTo>
                    <a:pt x="284" y="169"/>
                    <a:pt x="286" y="173"/>
                    <a:pt x="290" y="174"/>
                  </a:cubicBezTo>
                  <a:lnTo>
                    <a:pt x="290" y="174"/>
                  </a:lnTo>
                  <a:cubicBezTo>
                    <a:pt x="298" y="176"/>
                    <a:pt x="303" y="163"/>
                    <a:pt x="302" y="155"/>
                  </a:cubicBezTo>
                  <a:lnTo>
                    <a:pt x="302" y="155"/>
                  </a:lnTo>
                  <a:cubicBezTo>
                    <a:pt x="300" y="143"/>
                    <a:pt x="295" y="133"/>
                    <a:pt x="286" y="125"/>
                  </a:cubicBezTo>
                  <a:lnTo>
                    <a:pt x="286" y="125"/>
                  </a:lnTo>
                  <a:cubicBezTo>
                    <a:pt x="304" y="116"/>
                    <a:pt x="325" y="108"/>
                    <a:pt x="342" y="118"/>
                  </a:cubicBezTo>
                  <a:lnTo>
                    <a:pt x="342" y="118"/>
                  </a:lnTo>
                  <a:cubicBezTo>
                    <a:pt x="351" y="122"/>
                    <a:pt x="358" y="132"/>
                    <a:pt x="368" y="133"/>
                  </a:cubicBezTo>
                  <a:lnTo>
                    <a:pt x="368" y="133"/>
                  </a:lnTo>
                  <a:cubicBezTo>
                    <a:pt x="368" y="122"/>
                    <a:pt x="364" y="112"/>
                    <a:pt x="355" y="105"/>
                  </a:cubicBezTo>
                  <a:lnTo>
                    <a:pt x="355" y="105"/>
                  </a:lnTo>
                  <a:cubicBezTo>
                    <a:pt x="385" y="99"/>
                    <a:pt x="415" y="93"/>
                    <a:pt x="445" y="86"/>
                  </a:cubicBezTo>
                  <a:lnTo>
                    <a:pt x="445" y="86"/>
                  </a:lnTo>
                  <a:cubicBezTo>
                    <a:pt x="454" y="84"/>
                    <a:pt x="464" y="82"/>
                    <a:pt x="471" y="87"/>
                  </a:cubicBezTo>
                  <a:lnTo>
                    <a:pt x="471" y="87"/>
                  </a:lnTo>
                  <a:cubicBezTo>
                    <a:pt x="486" y="95"/>
                    <a:pt x="483" y="116"/>
                    <a:pt x="477" y="131"/>
                  </a:cubicBezTo>
                  <a:lnTo>
                    <a:pt x="477" y="131"/>
                  </a:lnTo>
                  <a:cubicBezTo>
                    <a:pt x="475" y="134"/>
                    <a:pt x="474" y="136"/>
                    <a:pt x="474" y="140"/>
                  </a:cubicBezTo>
                  <a:lnTo>
                    <a:pt x="474" y="140"/>
                  </a:lnTo>
                  <a:cubicBezTo>
                    <a:pt x="475" y="148"/>
                    <a:pt x="489" y="150"/>
                    <a:pt x="495" y="144"/>
                  </a:cubicBezTo>
                  <a:lnTo>
                    <a:pt x="495" y="144"/>
                  </a:lnTo>
                  <a:cubicBezTo>
                    <a:pt x="501" y="137"/>
                    <a:pt x="501" y="127"/>
                    <a:pt x="501" y="118"/>
                  </a:cubicBezTo>
                  <a:lnTo>
                    <a:pt x="501" y="118"/>
                  </a:lnTo>
                  <a:cubicBezTo>
                    <a:pt x="501" y="111"/>
                    <a:pt x="501" y="103"/>
                    <a:pt x="501" y="95"/>
                  </a:cubicBezTo>
                  <a:lnTo>
                    <a:pt x="501" y="95"/>
                  </a:lnTo>
                  <a:cubicBezTo>
                    <a:pt x="501" y="90"/>
                    <a:pt x="502" y="84"/>
                    <a:pt x="507" y="83"/>
                  </a:cubicBezTo>
                  <a:lnTo>
                    <a:pt x="507" y="83"/>
                  </a:lnTo>
                  <a:cubicBezTo>
                    <a:pt x="509" y="83"/>
                    <a:pt x="512" y="84"/>
                    <a:pt x="514" y="86"/>
                  </a:cubicBezTo>
                  <a:lnTo>
                    <a:pt x="514" y="86"/>
                  </a:lnTo>
                  <a:cubicBezTo>
                    <a:pt x="525" y="95"/>
                    <a:pt x="534" y="105"/>
                    <a:pt x="546" y="111"/>
                  </a:cubicBezTo>
                  <a:lnTo>
                    <a:pt x="546" y="111"/>
                  </a:lnTo>
                  <a:cubicBezTo>
                    <a:pt x="558" y="118"/>
                    <a:pt x="573" y="121"/>
                    <a:pt x="585" y="116"/>
                  </a:cubicBezTo>
                  <a:lnTo>
                    <a:pt x="585" y="116"/>
                  </a:lnTo>
                  <a:cubicBezTo>
                    <a:pt x="587" y="111"/>
                    <a:pt x="583" y="106"/>
                    <a:pt x="579" y="103"/>
                  </a:cubicBezTo>
                  <a:lnTo>
                    <a:pt x="579" y="103"/>
                  </a:lnTo>
                  <a:cubicBezTo>
                    <a:pt x="570" y="95"/>
                    <a:pt x="560" y="86"/>
                    <a:pt x="551" y="78"/>
                  </a:cubicBezTo>
                  <a:lnTo>
                    <a:pt x="551" y="78"/>
                  </a:lnTo>
                  <a:cubicBezTo>
                    <a:pt x="564" y="65"/>
                    <a:pt x="587" y="70"/>
                    <a:pt x="603" y="79"/>
                  </a:cubicBezTo>
                  <a:lnTo>
                    <a:pt x="603" y="79"/>
                  </a:lnTo>
                  <a:cubicBezTo>
                    <a:pt x="619" y="88"/>
                    <a:pt x="634" y="102"/>
                    <a:pt x="653" y="104"/>
                  </a:cubicBezTo>
                  <a:lnTo>
                    <a:pt x="653" y="104"/>
                  </a:lnTo>
                  <a:cubicBezTo>
                    <a:pt x="658" y="105"/>
                    <a:pt x="663" y="105"/>
                    <a:pt x="668" y="107"/>
                  </a:cubicBezTo>
                  <a:lnTo>
                    <a:pt x="668" y="107"/>
                  </a:lnTo>
                  <a:cubicBezTo>
                    <a:pt x="672" y="109"/>
                    <a:pt x="675" y="112"/>
                    <a:pt x="679" y="115"/>
                  </a:cubicBezTo>
                  <a:lnTo>
                    <a:pt x="679" y="115"/>
                  </a:lnTo>
                  <a:cubicBezTo>
                    <a:pt x="690" y="125"/>
                    <a:pt x="704" y="133"/>
                    <a:pt x="719" y="136"/>
                  </a:cubicBezTo>
                  <a:lnTo>
                    <a:pt x="719" y="136"/>
                  </a:lnTo>
                  <a:cubicBezTo>
                    <a:pt x="726" y="130"/>
                    <a:pt x="717" y="118"/>
                    <a:pt x="709" y="112"/>
                  </a:cubicBezTo>
                  <a:lnTo>
                    <a:pt x="709" y="112"/>
                  </a:lnTo>
                  <a:cubicBezTo>
                    <a:pt x="693" y="102"/>
                    <a:pt x="677" y="94"/>
                    <a:pt x="660" y="88"/>
                  </a:cubicBezTo>
                  <a:lnTo>
                    <a:pt x="660" y="88"/>
                  </a:lnTo>
                  <a:cubicBezTo>
                    <a:pt x="656" y="87"/>
                    <a:pt x="652" y="85"/>
                    <a:pt x="651" y="82"/>
                  </a:cubicBezTo>
                  <a:lnTo>
                    <a:pt x="651" y="82"/>
                  </a:lnTo>
                  <a:cubicBezTo>
                    <a:pt x="647" y="75"/>
                    <a:pt x="656" y="68"/>
                    <a:pt x="663" y="68"/>
                  </a:cubicBezTo>
                  <a:lnTo>
                    <a:pt x="663" y="68"/>
                  </a:lnTo>
                  <a:cubicBezTo>
                    <a:pt x="670" y="68"/>
                    <a:pt x="677" y="71"/>
                    <a:pt x="685" y="71"/>
                  </a:cubicBezTo>
                  <a:lnTo>
                    <a:pt x="685" y="71"/>
                  </a:lnTo>
                  <a:cubicBezTo>
                    <a:pt x="687" y="70"/>
                    <a:pt x="689" y="69"/>
                    <a:pt x="691" y="67"/>
                  </a:cubicBezTo>
                  <a:lnTo>
                    <a:pt x="691" y="67"/>
                  </a:lnTo>
                  <a:cubicBezTo>
                    <a:pt x="696" y="61"/>
                    <a:pt x="686" y="54"/>
                    <a:pt x="678" y="52"/>
                  </a:cubicBezTo>
                  <a:lnTo>
                    <a:pt x="678" y="52"/>
                  </a:lnTo>
                  <a:cubicBezTo>
                    <a:pt x="671" y="51"/>
                    <a:pt x="660" y="45"/>
                    <a:pt x="663" y="38"/>
                  </a:cubicBezTo>
                  <a:lnTo>
                    <a:pt x="663" y="38"/>
                  </a:lnTo>
                  <a:cubicBezTo>
                    <a:pt x="685" y="37"/>
                    <a:pt x="706" y="36"/>
                    <a:pt x="728" y="35"/>
                  </a:cubicBezTo>
                  <a:lnTo>
                    <a:pt x="728" y="35"/>
                  </a:lnTo>
                  <a:cubicBezTo>
                    <a:pt x="746" y="20"/>
                    <a:pt x="773" y="34"/>
                    <a:pt x="795" y="30"/>
                  </a:cubicBezTo>
                  <a:lnTo>
                    <a:pt x="795" y="30"/>
                  </a:lnTo>
                  <a:cubicBezTo>
                    <a:pt x="808" y="28"/>
                    <a:pt x="819" y="21"/>
                    <a:pt x="830" y="21"/>
                  </a:cubicBezTo>
                  <a:lnTo>
                    <a:pt x="830" y="21"/>
                  </a:lnTo>
                  <a:cubicBezTo>
                    <a:pt x="842" y="21"/>
                    <a:pt x="855" y="33"/>
                    <a:pt x="850" y="44"/>
                  </a:cubicBezTo>
                  <a:lnTo>
                    <a:pt x="850" y="44"/>
                  </a:lnTo>
                  <a:cubicBezTo>
                    <a:pt x="855" y="45"/>
                    <a:pt x="861" y="46"/>
                    <a:pt x="866" y="47"/>
                  </a:cubicBezTo>
                  <a:lnTo>
                    <a:pt x="866" y="47"/>
                  </a:lnTo>
                  <a:cubicBezTo>
                    <a:pt x="872" y="42"/>
                    <a:pt x="876" y="33"/>
                    <a:pt x="872" y="26"/>
                  </a:cubicBezTo>
                  <a:lnTo>
                    <a:pt x="872" y="26"/>
                  </a:lnTo>
                  <a:cubicBezTo>
                    <a:pt x="871" y="23"/>
                    <a:pt x="870" y="21"/>
                    <a:pt x="870" y="18"/>
                  </a:cubicBezTo>
                  <a:lnTo>
                    <a:pt x="870" y="18"/>
                  </a:lnTo>
                  <a:cubicBezTo>
                    <a:pt x="871" y="13"/>
                    <a:pt x="877" y="11"/>
                    <a:pt x="882" y="10"/>
                  </a:cubicBezTo>
                  <a:lnTo>
                    <a:pt x="882" y="10"/>
                  </a:lnTo>
                  <a:cubicBezTo>
                    <a:pt x="924" y="5"/>
                    <a:pt x="967" y="2"/>
                    <a:pt x="1009" y="1"/>
                  </a:cubicBezTo>
                  <a:lnTo>
                    <a:pt x="1009" y="1"/>
                  </a:lnTo>
                  <a:cubicBezTo>
                    <a:pt x="1037" y="0"/>
                    <a:pt x="1065" y="0"/>
                    <a:pt x="1091" y="8"/>
                  </a:cubicBezTo>
                  <a:lnTo>
                    <a:pt x="1091" y="8"/>
                  </a:lnTo>
                  <a:cubicBezTo>
                    <a:pt x="1101" y="10"/>
                    <a:pt x="1110" y="14"/>
                    <a:pt x="1119" y="15"/>
                  </a:cubicBezTo>
                  <a:lnTo>
                    <a:pt x="1119" y="15"/>
                  </a:lnTo>
                  <a:cubicBezTo>
                    <a:pt x="1137" y="18"/>
                    <a:pt x="1155" y="14"/>
                    <a:pt x="1170" y="21"/>
                  </a:cubicBezTo>
                  <a:lnTo>
                    <a:pt x="1170" y="21"/>
                  </a:lnTo>
                  <a:cubicBezTo>
                    <a:pt x="1181" y="26"/>
                    <a:pt x="1193" y="38"/>
                    <a:pt x="1203" y="32"/>
                  </a:cubicBezTo>
                  <a:lnTo>
                    <a:pt x="1203" y="32"/>
                  </a:lnTo>
                  <a:cubicBezTo>
                    <a:pt x="1205" y="38"/>
                    <a:pt x="1206" y="44"/>
                    <a:pt x="1208" y="50"/>
                  </a:cubicBezTo>
                  <a:lnTo>
                    <a:pt x="1208" y="50"/>
                  </a:lnTo>
                  <a:cubicBezTo>
                    <a:pt x="1232" y="48"/>
                    <a:pt x="1255" y="50"/>
                    <a:pt x="1279" y="55"/>
                  </a:cubicBezTo>
                  <a:lnTo>
                    <a:pt x="1279" y="55"/>
                  </a:lnTo>
                  <a:cubicBezTo>
                    <a:pt x="1285" y="56"/>
                    <a:pt x="1293" y="62"/>
                    <a:pt x="1288" y="67"/>
                  </a:cubicBezTo>
                  <a:lnTo>
                    <a:pt x="1288" y="67"/>
                  </a:lnTo>
                  <a:cubicBezTo>
                    <a:pt x="1267" y="72"/>
                    <a:pt x="1247" y="77"/>
                    <a:pt x="1227" y="83"/>
                  </a:cubicBezTo>
                  <a:lnTo>
                    <a:pt x="1227" y="83"/>
                  </a:lnTo>
                  <a:cubicBezTo>
                    <a:pt x="1221" y="84"/>
                    <a:pt x="1216" y="85"/>
                    <a:pt x="1211" y="86"/>
                  </a:cubicBezTo>
                  <a:lnTo>
                    <a:pt x="1211" y="86"/>
                  </a:lnTo>
                  <a:cubicBezTo>
                    <a:pt x="1205" y="86"/>
                    <a:pt x="1199" y="87"/>
                    <a:pt x="1193" y="87"/>
                  </a:cubicBezTo>
                  <a:lnTo>
                    <a:pt x="1193" y="87"/>
                  </a:lnTo>
                  <a:cubicBezTo>
                    <a:pt x="1161" y="88"/>
                    <a:pt x="1129" y="89"/>
                    <a:pt x="1098" y="90"/>
                  </a:cubicBezTo>
                  <a:lnTo>
                    <a:pt x="1098" y="90"/>
                  </a:lnTo>
                  <a:cubicBezTo>
                    <a:pt x="1090" y="91"/>
                    <a:pt x="1078" y="96"/>
                    <a:pt x="1082" y="103"/>
                  </a:cubicBezTo>
                  <a:lnTo>
                    <a:pt x="1082" y="103"/>
                  </a:lnTo>
                  <a:cubicBezTo>
                    <a:pt x="1058" y="99"/>
                    <a:pt x="1033" y="103"/>
                    <a:pt x="1013" y="116"/>
                  </a:cubicBezTo>
                  <a:lnTo>
                    <a:pt x="1013" y="116"/>
                  </a:lnTo>
                  <a:cubicBezTo>
                    <a:pt x="1005" y="120"/>
                    <a:pt x="999" y="130"/>
                    <a:pt x="1006" y="135"/>
                  </a:cubicBezTo>
                  <a:lnTo>
                    <a:pt x="1006" y="135"/>
                  </a:lnTo>
                  <a:cubicBezTo>
                    <a:pt x="1059" y="119"/>
                    <a:pt x="1115" y="110"/>
                    <a:pt x="1171" y="108"/>
                  </a:cubicBezTo>
                  <a:lnTo>
                    <a:pt x="1171" y="108"/>
                  </a:lnTo>
                  <a:cubicBezTo>
                    <a:pt x="1177" y="108"/>
                    <a:pt x="1185" y="110"/>
                    <a:pt x="1186" y="115"/>
                  </a:cubicBezTo>
                  <a:lnTo>
                    <a:pt x="1186" y="115"/>
                  </a:lnTo>
                  <a:cubicBezTo>
                    <a:pt x="1174" y="122"/>
                    <a:pt x="1162" y="128"/>
                    <a:pt x="1150" y="135"/>
                  </a:cubicBezTo>
                  <a:lnTo>
                    <a:pt x="1150" y="135"/>
                  </a:lnTo>
                  <a:cubicBezTo>
                    <a:pt x="1146" y="137"/>
                    <a:pt x="1140" y="140"/>
                    <a:pt x="1140" y="145"/>
                  </a:cubicBezTo>
                  <a:lnTo>
                    <a:pt x="1140" y="145"/>
                  </a:lnTo>
                  <a:cubicBezTo>
                    <a:pt x="1138" y="152"/>
                    <a:pt x="1145" y="158"/>
                    <a:pt x="1152" y="158"/>
                  </a:cubicBezTo>
                  <a:lnTo>
                    <a:pt x="1152" y="158"/>
                  </a:lnTo>
                  <a:cubicBezTo>
                    <a:pt x="1159" y="158"/>
                    <a:pt x="1165" y="154"/>
                    <a:pt x="1171" y="151"/>
                  </a:cubicBezTo>
                  <a:lnTo>
                    <a:pt x="1171" y="151"/>
                  </a:lnTo>
                  <a:cubicBezTo>
                    <a:pt x="1192" y="138"/>
                    <a:pt x="1212" y="124"/>
                    <a:pt x="1233" y="111"/>
                  </a:cubicBezTo>
                  <a:lnTo>
                    <a:pt x="1233" y="111"/>
                  </a:lnTo>
                  <a:cubicBezTo>
                    <a:pt x="1241" y="106"/>
                    <a:pt x="1251" y="100"/>
                    <a:pt x="1261" y="104"/>
                  </a:cubicBezTo>
                  <a:lnTo>
                    <a:pt x="1261" y="104"/>
                  </a:lnTo>
                  <a:cubicBezTo>
                    <a:pt x="1271" y="108"/>
                    <a:pt x="1274" y="120"/>
                    <a:pt x="1274" y="130"/>
                  </a:cubicBezTo>
                  <a:lnTo>
                    <a:pt x="1274" y="130"/>
                  </a:lnTo>
                  <a:cubicBezTo>
                    <a:pt x="1253" y="149"/>
                    <a:pt x="1234" y="171"/>
                    <a:pt x="1220" y="197"/>
                  </a:cubicBezTo>
                  <a:lnTo>
                    <a:pt x="1220" y="197"/>
                  </a:lnTo>
                  <a:cubicBezTo>
                    <a:pt x="1228" y="202"/>
                    <a:pt x="1239" y="196"/>
                    <a:pt x="1246" y="190"/>
                  </a:cubicBezTo>
                  <a:lnTo>
                    <a:pt x="1246" y="190"/>
                  </a:lnTo>
                  <a:cubicBezTo>
                    <a:pt x="1263" y="177"/>
                    <a:pt x="1281" y="163"/>
                    <a:pt x="1295" y="146"/>
                  </a:cubicBezTo>
                  <a:lnTo>
                    <a:pt x="1295" y="146"/>
                  </a:lnTo>
                  <a:cubicBezTo>
                    <a:pt x="1302" y="138"/>
                    <a:pt x="1311" y="129"/>
                    <a:pt x="1321" y="132"/>
                  </a:cubicBezTo>
                  <a:lnTo>
                    <a:pt x="1321" y="132"/>
                  </a:lnTo>
                  <a:cubicBezTo>
                    <a:pt x="1322" y="137"/>
                    <a:pt x="1323" y="141"/>
                    <a:pt x="1324" y="146"/>
                  </a:cubicBezTo>
                  <a:lnTo>
                    <a:pt x="1324" y="146"/>
                  </a:lnTo>
                  <a:cubicBezTo>
                    <a:pt x="1330" y="139"/>
                    <a:pt x="1342" y="140"/>
                    <a:pt x="1351" y="142"/>
                  </a:cubicBezTo>
                  <a:lnTo>
                    <a:pt x="1351" y="142"/>
                  </a:lnTo>
                  <a:cubicBezTo>
                    <a:pt x="1360" y="145"/>
                    <a:pt x="1370" y="148"/>
                    <a:pt x="1379" y="146"/>
                  </a:cubicBezTo>
                  <a:lnTo>
                    <a:pt x="1379" y="146"/>
                  </a:lnTo>
                  <a:cubicBezTo>
                    <a:pt x="1389" y="143"/>
                    <a:pt x="1395" y="130"/>
                    <a:pt x="1388" y="124"/>
                  </a:cubicBezTo>
                  <a:lnTo>
                    <a:pt x="1388" y="124"/>
                  </a:lnTo>
                  <a:cubicBezTo>
                    <a:pt x="1427" y="106"/>
                    <a:pt x="1474" y="108"/>
                    <a:pt x="1512" y="129"/>
                  </a:cubicBezTo>
                  <a:lnTo>
                    <a:pt x="1512" y="129"/>
                  </a:lnTo>
                  <a:cubicBezTo>
                    <a:pt x="1513" y="130"/>
                    <a:pt x="1516" y="132"/>
                    <a:pt x="1517" y="134"/>
                  </a:cubicBezTo>
                  <a:lnTo>
                    <a:pt x="1517" y="134"/>
                  </a:lnTo>
                  <a:cubicBezTo>
                    <a:pt x="1521" y="141"/>
                    <a:pt x="1512" y="149"/>
                    <a:pt x="1504" y="152"/>
                  </a:cubicBezTo>
                  <a:lnTo>
                    <a:pt x="1474" y="166"/>
                  </a:lnTo>
                  <a:lnTo>
                    <a:pt x="1474" y="166"/>
                  </a:lnTo>
                  <a:cubicBezTo>
                    <a:pt x="1466" y="169"/>
                    <a:pt x="1459" y="173"/>
                    <a:pt x="1452" y="176"/>
                  </a:cubicBezTo>
                  <a:lnTo>
                    <a:pt x="1452" y="176"/>
                  </a:lnTo>
                  <a:cubicBezTo>
                    <a:pt x="1419" y="188"/>
                    <a:pt x="1384" y="192"/>
                    <a:pt x="1351" y="195"/>
                  </a:cubicBezTo>
                  <a:lnTo>
                    <a:pt x="1351" y="195"/>
                  </a:lnTo>
                  <a:cubicBezTo>
                    <a:pt x="1369" y="206"/>
                    <a:pt x="1393" y="209"/>
                    <a:pt x="1414" y="203"/>
                  </a:cubicBezTo>
                  <a:lnTo>
                    <a:pt x="1414" y="203"/>
                  </a:lnTo>
                  <a:cubicBezTo>
                    <a:pt x="1418" y="205"/>
                    <a:pt x="1417" y="212"/>
                    <a:pt x="1413" y="215"/>
                  </a:cubicBezTo>
                  <a:lnTo>
                    <a:pt x="1413" y="215"/>
                  </a:lnTo>
                  <a:cubicBezTo>
                    <a:pt x="1409" y="218"/>
                    <a:pt x="1404" y="218"/>
                    <a:pt x="1399" y="219"/>
                  </a:cubicBezTo>
                  <a:lnTo>
                    <a:pt x="1399" y="219"/>
                  </a:lnTo>
                  <a:cubicBezTo>
                    <a:pt x="1382" y="220"/>
                    <a:pt x="1365" y="221"/>
                    <a:pt x="1347" y="222"/>
                  </a:cubicBezTo>
                  <a:lnTo>
                    <a:pt x="1347" y="222"/>
                  </a:lnTo>
                  <a:cubicBezTo>
                    <a:pt x="1331" y="223"/>
                    <a:pt x="1311" y="228"/>
                    <a:pt x="1308" y="244"/>
                  </a:cubicBezTo>
                  <a:lnTo>
                    <a:pt x="1308" y="244"/>
                  </a:lnTo>
                  <a:cubicBezTo>
                    <a:pt x="1314" y="251"/>
                    <a:pt x="1327" y="249"/>
                    <a:pt x="1337" y="244"/>
                  </a:cubicBezTo>
                  <a:lnTo>
                    <a:pt x="1337" y="244"/>
                  </a:lnTo>
                  <a:cubicBezTo>
                    <a:pt x="1346" y="239"/>
                    <a:pt x="1354" y="232"/>
                    <a:pt x="1364" y="231"/>
                  </a:cubicBezTo>
                  <a:lnTo>
                    <a:pt x="1364" y="231"/>
                  </a:lnTo>
                  <a:cubicBezTo>
                    <a:pt x="1375" y="230"/>
                    <a:pt x="1387" y="240"/>
                    <a:pt x="1382" y="249"/>
                  </a:cubicBezTo>
                  <a:lnTo>
                    <a:pt x="1382" y="249"/>
                  </a:lnTo>
                  <a:cubicBezTo>
                    <a:pt x="1373" y="249"/>
                    <a:pt x="1363" y="249"/>
                    <a:pt x="1354" y="251"/>
                  </a:cubicBezTo>
                  <a:lnTo>
                    <a:pt x="1354" y="251"/>
                  </a:lnTo>
                  <a:cubicBezTo>
                    <a:pt x="1345" y="255"/>
                    <a:pt x="1336" y="262"/>
                    <a:pt x="1335" y="272"/>
                  </a:cubicBezTo>
                  <a:lnTo>
                    <a:pt x="1335" y="272"/>
                  </a:lnTo>
                  <a:cubicBezTo>
                    <a:pt x="1334" y="278"/>
                    <a:pt x="1336" y="283"/>
                    <a:pt x="1334" y="289"/>
                  </a:cubicBezTo>
                  <a:lnTo>
                    <a:pt x="1334" y="289"/>
                  </a:lnTo>
                  <a:cubicBezTo>
                    <a:pt x="1330" y="302"/>
                    <a:pt x="1312" y="302"/>
                    <a:pt x="1297" y="299"/>
                  </a:cubicBezTo>
                  <a:lnTo>
                    <a:pt x="1297" y="299"/>
                  </a:lnTo>
                  <a:cubicBezTo>
                    <a:pt x="1291" y="324"/>
                    <a:pt x="1283" y="349"/>
                    <a:pt x="1273" y="373"/>
                  </a:cubicBezTo>
                  <a:lnTo>
                    <a:pt x="1273" y="373"/>
                  </a:lnTo>
                  <a:cubicBezTo>
                    <a:pt x="1283" y="372"/>
                    <a:pt x="1291" y="366"/>
                    <a:pt x="1300" y="361"/>
                  </a:cubicBezTo>
                  <a:lnTo>
                    <a:pt x="1300" y="361"/>
                  </a:lnTo>
                  <a:cubicBezTo>
                    <a:pt x="1308" y="356"/>
                    <a:pt x="1319" y="352"/>
                    <a:pt x="1329" y="354"/>
                  </a:cubicBezTo>
                  <a:lnTo>
                    <a:pt x="1329" y="354"/>
                  </a:lnTo>
                  <a:cubicBezTo>
                    <a:pt x="1338" y="356"/>
                    <a:pt x="1346" y="368"/>
                    <a:pt x="1341" y="376"/>
                  </a:cubicBezTo>
                  <a:lnTo>
                    <a:pt x="1341" y="376"/>
                  </a:lnTo>
                  <a:cubicBezTo>
                    <a:pt x="1334" y="375"/>
                    <a:pt x="1326" y="373"/>
                    <a:pt x="1319" y="375"/>
                  </a:cubicBezTo>
                  <a:lnTo>
                    <a:pt x="1319" y="375"/>
                  </a:lnTo>
                  <a:cubicBezTo>
                    <a:pt x="1313" y="377"/>
                    <a:pt x="1307" y="383"/>
                    <a:pt x="1308" y="391"/>
                  </a:cubicBezTo>
                  <a:lnTo>
                    <a:pt x="1308" y="391"/>
                  </a:lnTo>
                  <a:cubicBezTo>
                    <a:pt x="1313" y="390"/>
                    <a:pt x="1319" y="390"/>
                    <a:pt x="1324" y="390"/>
                  </a:cubicBezTo>
                  <a:lnTo>
                    <a:pt x="1324" y="390"/>
                  </a:lnTo>
                  <a:cubicBezTo>
                    <a:pt x="1325" y="395"/>
                    <a:pt x="1326" y="399"/>
                    <a:pt x="1327" y="404"/>
                  </a:cubicBezTo>
                  <a:lnTo>
                    <a:pt x="1327" y="404"/>
                  </a:lnTo>
                  <a:cubicBezTo>
                    <a:pt x="1340" y="400"/>
                    <a:pt x="1352" y="396"/>
                    <a:pt x="1365" y="392"/>
                  </a:cubicBezTo>
                  <a:lnTo>
                    <a:pt x="1365" y="392"/>
                  </a:lnTo>
                  <a:cubicBezTo>
                    <a:pt x="1368" y="397"/>
                    <a:pt x="1371" y="401"/>
                    <a:pt x="1372" y="407"/>
                  </a:cubicBezTo>
                  <a:lnTo>
                    <a:pt x="1372" y="407"/>
                  </a:lnTo>
                  <a:cubicBezTo>
                    <a:pt x="1373" y="413"/>
                    <a:pt x="1371" y="420"/>
                    <a:pt x="1365" y="422"/>
                  </a:cubicBezTo>
                  <a:lnTo>
                    <a:pt x="1365" y="422"/>
                  </a:lnTo>
                  <a:cubicBezTo>
                    <a:pt x="1362" y="422"/>
                    <a:pt x="1359" y="422"/>
                    <a:pt x="1356" y="421"/>
                  </a:cubicBezTo>
                  <a:lnTo>
                    <a:pt x="1335" y="415"/>
                  </a:lnTo>
                  <a:lnTo>
                    <a:pt x="1335" y="415"/>
                  </a:lnTo>
                  <a:cubicBezTo>
                    <a:pt x="1326" y="414"/>
                    <a:pt x="1318" y="411"/>
                    <a:pt x="1309" y="414"/>
                  </a:cubicBezTo>
                  <a:lnTo>
                    <a:pt x="1309" y="414"/>
                  </a:lnTo>
                  <a:cubicBezTo>
                    <a:pt x="1301" y="415"/>
                    <a:pt x="1293" y="424"/>
                    <a:pt x="1295" y="433"/>
                  </a:cubicBezTo>
                  <a:lnTo>
                    <a:pt x="1295" y="433"/>
                  </a:lnTo>
                  <a:cubicBezTo>
                    <a:pt x="1291" y="428"/>
                    <a:pt x="1285" y="423"/>
                    <a:pt x="1279" y="422"/>
                  </a:cubicBezTo>
                  <a:lnTo>
                    <a:pt x="1279" y="422"/>
                  </a:lnTo>
                  <a:cubicBezTo>
                    <a:pt x="1272" y="421"/>
                    <a:pt x="1264" y="426"/>
                    <a:pt x="1265" y="433"/>
                  </a:cubicBezTo>
                  <a:lnTo>
                    <a:pt x="1265" y="433"/>
                  </a:lnTo>
                  <a:cubicBezTo>
                    <a:pt x="1266" y="439"/>
                    <a:pt x="1274" y="442"/>
                    <a:pt x="1280" y="445"/>
                  </a:cubicBezTo>
                  <a:lnTo>
                    <a:pt x="1280" y="445"/>
                  </a:lnTo>
                  <a:cubicBezTo>
                    <a:pt x="1290" y="450"/>
                    <a:pt x="1297" y="461"/>
                    <a:pt x="1308" y="462"/>
                  </a:cubicBezTo>
                  <a:lnTo>
                    <a:pt x="1308" y="462"/>
                  </a:lnTo>
                  <a:cubicBezTo>
                    <a:pt x="1318" y="463"/>
                    <a:pt x="1329" y="456"/>
                    <a:pt x="1337" y="462"/>
                  </a:cubicBezTo>
                  <a:lnTo>
                    <a:pt x="1337" y="462"/>
                  </a:lnTo>
                  <a:cubicBezTo>
                    <a:pt x="1347" y="470"/>
                    <a:pt x="1351" y="479"/>
                    <a:pt x="1352" y="491"/>
                  </a:cubicBezTo>
                  <a:lnTo>
                    <a:pt x="1352" y="491"/>
                  </a:lnTo>
                  <a:cubicBezTo>
                    <a:pt x="1353" y="495"/>
                    <a:pt x="1351" y="500"/>
                    <a:pt x="1348" y="502"/>
                  </a:cubicBezTo>
                  <a:lnTo>
                    <a:pt x="1348" y="502"/>
                  </a:lnTo>
                  <a:cubicBezTo>
                    <a:pt x="1345" y="503"/>
                    <a:pt x="1341" y="503"/>
                    <a:pt x="1339" y="506"/>
                  </a:cubicBezTo>
                  <a:lnTo>
                    <a:pt x="1339" y="506"/>
                  </a:lnTo>
                  <a:cubicBezTo>
                    <a:pt x="1337" y="508"/>
                    <a:pt x="1339" y="513"/>
                    <a:pt x="1337" y="514"/>
                  </a:cubicBezTo>
                  <a:lnTo>
                    <a:pt x="1337" y="514"/>
                  </a:lnTo>
                  <a:cubicBezTo>
                    <a:pt x="1335" y="518"/>
                    <a:pt x="1330" y="514"/>
                    <a:pt x="1326" y="511"/>
                  </a:cubicBezTo>
                  <a:lnTo>
                    <a:pt x="1326" y="511"/>
                  </a:lnTo>
                  <a:cubicBezTo>
                    <a:pt x="1317" y="506"/>
                    <a:pt x="1305" y="512"/>
                    <a:pt x="1295" y="508"/>
                  </a:cubicBezTo>
                  <a:lnTo>
                    <a:pt x="1295" y="508"/>
                  </a:lnTo>
                  <a:cubicBezTo>
                    <a:pt x="1290" y="518"/>
                    <a:pt x="1295" y="530"/>
                    <a:pt x="1304" y="534"/>
                  </a:cubicBezTo>
                  <a:lnTo>
                    <a:pt x="1304" y="534"/>
                  </a:lnTo>
                  <a:cubicBezTo>
                    <a:pt x="1307" y="535"/>
                    <a:pt x="1311" y="536"/>
                    <a:pt x="1312" y="539"/>
                  </a:cubicBezTo>
                  <a:lnTo>
                    <a:pt x="1312" y="539"/>
                  </a:lnTo>
                  <a:cubicBezTo>
                    <a:pt x="1313" y="542"/>
                    <a:pt x="1313" y="545"/>
                    <a:pt x="1314" y="548"/>
                  </a:cubicBezTo>
                  <a:lnTo>
                    <a:pt x="1314" y="548"/>
                  </a:lnTo>
                  <a:cubicBezTo>
                    <a:pt x="1316" y="549"/>
                    <a:pt x="1318" y="549"/>
                    <a:pt x="1320" y="549"/>
                  </a:cubicBezTo>
                  <a:lnTo>
                    <a:pt x="1351" y="550"/>
                  </a:lnTo>
                  <a:lnTo>
                    <a:pt x="1351" y="550"/>
                  </a:lnTo>
                  <a:cubicBezTo>
                    <a:pt x="1353" y="555"/>
                    <a:pt x="1349" y="561"/>
                    <a:pt x="1345" y="564"/>
                  </a:cubicBezTo>
                  <a:lnTo>
                    <a:pt x="1345" y="564"/>
                  </a:lnTo>
                  <a:cubicBezTo>
                    <a:pt x="1339" y="566"/>
                    <a:pt x="1333" y="566"/>
                    <a:pt x="1327" y="566"/>
                  </a:cubicBezTo>
                  <a:lnTo>
                    <a:pt x="1327" y="566"/>
                  </a:lnTo>
                  <a:cubicBezTo>
                    <a:pt x="1312" y="565"/>
                    <a:pt x="1296" y="561"/>
                    <a:pt x="1280" y="555"/>
                  </a:cubicBezTo>
                  <a:lnTo>
                    <a:pt x="1280" y="555"/>
                  </a:lnTo>
                  <a:cubicBezTo>
                    <a:pt x="1279" y="563"/>
                    <a:pt x="1284" y="571"/>
                    <a:pt x="1290" y="577"/>
                  </a:cubicBezTo>
                  <a:lnTo>
                    <a:pt x="1290" y="577"/>
                  </a:lnTo>
                  <a:cubicBezTo>
                    <a:pt x="1296" y="582"/>
                    <a:pt x="1304" y="585"/>
                    <a:pt x="1312" y="588"/>
                  </a:cubicBezTo>
                  <a:lnTo>
                    <a:pt x="1312" y="588"/>
                  </a:lnTo>
                  <a:cubicBezTo>
                    <a:pt x="1313" y="593"/>
                    <a:pt x="1313" y="598"/>
                    <a:pt x="1314" y="604"/>
                  </a:cubicBezTo>
                  <a:lnTo>
                    <a:pt x="1314" y="604"/>
                  </a:lnTo>
                  <a:cubicBezTo>
                    <a:pt x="1295" y="609"/>
                    <a:pt x="1275" y="612"/>
                    <a:pt x="1256" y="614"/>
                  </a:cubicBezTo>
                  <a:lnTo>
                    <a:pt x="1256" y="614"/>
                  </a:lnTo>
                  <a:cubicBezTo>
                    <a:pt x="1255" y="606"/>
                    <a:pt x="1245" y="601"/>
                    <a:pt x="1239" y="605"/>
                  </a:cubicBezTo>
                  <a:lnTo>
                    <a:pt x="1239" y="605"/>
                  </a:lnTo>
                  <a:cubicBezTo>
                    <a:pt x="1239" y="601"/>
                    <a:pt x="1238" y="597"/>
                    <a:pt x="1236" y="594"/>
                  </a:cubicBezTo>
                  <a:lnTo>
                    <a:pt x="1236" y="594"/>
                  </a:lnTo>
                  <a:cubicBezTo>
                    <a:pt x="1230" y="593"/>
                    <a:pt x="1223" y="593"/>
                    <a:pt x="1217" y="595"/>
                  </a:cubicBezTo>
                  <a:lnTo>
                    <a:pt x="1217" y="595"/>
                  </a:lnTo>
                  <a:cubicBezTo>
                    <a:pt x="1221" y="601"/>
                    <a:pt x="1219" y="609"/>
                    <a:pt x="1213" y="612"/>
                  </a:cubicBezTo>
                  <a:lnTo>
                    <a:pt x="1213" y="612"/>
                  </a:lnTo>
                  <a:cubicBezTo>
                    <a:pt x="1208" y="616"/>
                    <a:pt x="1201" y="617"/>
                    <a:pt x="1195" y="615"/>
                  </a:cubicBezTo>
                  <a:lnTo>
                    <a:pt x="1195" y="615"/>
                  </a:lnTo>
                  <a:cubicBezTo>
                    <a:pt x="1191" y="621"/>
                    <a:pt x="1190" y="628"/>
                    <a:pt x="1192" y="634"/>
                  </a:cubicBezTo>
                  <a:lnTo>
                    <a:pt x="1192" y="634"/>
                  </a:lnTo>
                  <a:cubicBezTo>
                    <a:pt x="1195" y="640"/>
                    <a:pt x="1203" y="642"/>
                    <a:pt x="1210" y="640"/>
                  </a:cubicBezTo>
                  <a:lnTo>
                    <a:pt x="1210" y="640"/>
                  </a:lnTo>
                  <a:cubicBezTo>
                    <a:pt x="1217" y="639"/>
                    <a:pt x="1223" y="635"/>
                    <a:pt x="1230" y="634"/>
                  </a:cubicBezTo>
                  <a:lnTo>
                    <a:pt x="1230" y="634"/>
                  </a:lnTo>
                  <a:cubicBezTo>
                    <a:pt x="1243" y="630"/>
                    <a:pt x="1255" y="632"/>
                    <a:pt x="1268" y="634"/>
                  </a:cubicBezTo>
                  <a:lnTo>
                    <a:pt x="1268" y="634"/>
                  </a:lnTo>
                  <a:cubicBezTo>
                    <a:pt x="1271" y="635"/>
                    <a:pt x="1274" y="635"/>
                    <a:pt x="1275" y="638"/>
                  </a:cubicBezTo>
                  <a:lnTo>
                    <a:pt x="1275" y="638"/>
                  </a:lnTo>
                  <a:cubicBezTo>
                    <a:pt x="1280" y="643"/>
                    <a:pt x="1271" y="653"/>
                    <a:pt x="1277" y="658"/>
                  </a:cubicBezTo>
                  <a:lnTo>
                    <a:pt x="1277" y="658"/>
                  </a:lnTo>
                  <a:cubicBezTo>
                    <a:pt x="1268" y="661"/>
                    <a:pt x="1258" y="665"/>
                    <a:pt x="1250" y="662"/>
                  </a:cubicBezTo>
                  <a:lnTo>
                    <a:pt x="1250" y="662"/>
                  </a:lnTo>
                  <a:cubicBezTo>
                    <a:pt x="1243" y="659"/>
                    <a:pt x="1238" y="653"/>
                    <a:pt x="1230" y="650"/>
                  </a:cubicBezTo>
                  <a:lnTo>
                    <a:pt x="1230" y="650"/>
                  </a:lnTo>
                  <a:cubicBezTo>
                    <a:pt x="1223" y="648"/>
                    <a:pt x="1212" y="653"/>
                    <a:pt x="1215" y="660"/>
                  </a:cubicBezTo>
                  <a:lnTo>
                    <a:pt x="1215" y="660"/>
                  </a:lnTo>
                  <a:cubicBezTo>
                    <a:pt x="1216" y="663"/>
                    <a:pt x="1217" y="664"/>
                    <a:pt x="1219" y="665"/>
                  </a:cubicBezTo>
                  <a:lnTo>
                    <a:pt x="1219" y="665"/>
                  </a:lnTo>
                  <a:cubicBezTo>
                    <a:pt x="1227" y="674"/>
                    <a:pt x="1236" y="682"/>
                    <a:pt x="1247" y="682"/>
                  </a:cubicBezTo>
                  <a:lnTo>
                    <a:pt x="1247" y="682"/>
                  </a:lnTo>
                  <a:cubicBezTo>
                    <a:pt x="1249" y="688"/>
                    <a:pt x="1256" y="691"/>
                    <a:pt x="1262" y="694"/>
                  </a:cubicBezTo>
                  <a:lnTo>
                    <a:pt x="1262" y="694"/>
                  </a:lnTo>
                  <a:cubicBezTo>
                    <a:pt x="1268" y="697"/>
                    <a:pt x="1274" y="702"/>
                    <a:pt x="1273" y="709"/>
                  </a:cubicBezTo>
                  <a:lnTo>
                    <a:pt x="1273" y="709"/>
                  </a:lnTo>
                  <a:cubicBezTo>
                    <a:pt x="1275" y="706"/>
                    <a:pt x="1280" y="708"/>
                    <a:pt x="1282" y="711"/>
                  </a:cubicBezTo>
                  <a:lnTo>
                    <a:pt x="1282" y="711"/>
                  </a:lnTo>
                  <a:cubicBezTo>
                    <a:pt x="1284" y="714"/>
                    <a:pt x="1284" y="718"/>
                    <a:pt x="1283" y="722"/>
                  </a:cubicBezTo>
                  <a:lnTo>
                    <a:pt x="1283" y="722"/>
                  </a:lnTo>
                  <a:cubicBezTo>
                    <a:pt x="1282" y="732"/>
                    <a:pt x="1280" y="741"/>
                    <a:pt x="1279" y="751"/>
                  </a:cubicBezTo>
                  <a:lnTo>
                    <a:pt x="1279" y="751"/>
                  </a:lnTo>
                  <a:cubicBezTo>
                    <a:pt x="1278" y="754"/>
                    <a:pt x="1277" y="758"/>
                    <a:pt x="1274" y="760"/>
                  </a:cubicBezTo>
                  <a:lnTo>
                    <a:pt x="1274" y="760"/>
                  </a:lnTo>
                  <a:cubicBezTo>
                    <a:pt x="1267" y="765"/>
                    <a:pt x="1260" y="754"/>
                    <a:pt x="1251" y="754"/>
                  </a:cubicBezTo>
                  <a:lnTo>
                    <a:pt x="1251" y="754"/>
                  </a:lnTo>
                  <a:cubicBezTo>
                    <a:pt x="1248" y="753"/>
                    <a:pt x="1244" y="755"/>
                    <a:pt x="1241" y="754"/>
                  </a:cubicBezTo>
                  <a:lnTo>
                    <a:pt x="1241" y="754"/>
                  </a:lnTo>
                  <a:cubicBezTo>
                    <a:pt x="1236" y="751"/>
                    <a:pt x="1236" y="744"/>
                    <a:pt x="1232" y="740"/>
                  </a:cubicBezTo>
                  <a:lnTo>
                    <a:pt x="1232" y="740"/>
                  </a:lnTo>
                  <a:cubicBezTo>
                    <a:pt x="1230" y="738"/>
                    <a:pt x="1226" y="737"/>
                    <a:pt x="1222" y="735"/>
                  </a:cubicBezTo>
                  <a:lnTo>
                    <a:pt x="1222" y="735"/>
                  </a:lnTo>
                  <a:cubicBezTo>
                    <a:pt x="1216" y="732"/>
                    <a:pt x="1212" y="726"/>
                    <a:pt x="1207" y="721"/>
                  </a:cubicBezTo>
                  <a:lnTo>
                    <a:pt x="1207" y="721"/>
                  </a:lnTo>
                  <a:cubicBezTo>
                    <a:pt x="1202" y="716"/>
                    <a:pt x="1194" y="712"/>
                    <a:pt x="1188" y="716"/>
                  </a:cubicBezTo>
                  <a:lnTo>
                    <a:pt x="1188" y="716"/>
                  </a:lnTo>
                  <a:cubicBezTo>
                    <a:pt x="1189" y="724"/>
                    <a:pt x="1189" y="732"/>
                    <a:pt x="1187" y="740"/>
                  </a:cubicBezTo>
                  <a:lnTo>
                    <a:pt x="1187" y="740"/>
                  </a:lnTo>
                  <a:cubicBezTo>
                    <a:pt x="1184" y="748"/>
                    <a:pt x="1177" y="755"/>
                    <a:pt x="1169" y="754"/>
                  </a:cubicBezTo>
                  <a:lnTo>
                    <a:pt x="1169" y="754"/>
                  </a:lnTo>
                  <a:cubicBezTo>
                    <a:pt x="1169" y="760"/>
                    <a:pt x="1165" y="764"/>
                    <a:pt x="1164" y="769"/>
                  </a:cubicBezTo>
                  <a:lnTo>
                    <a:pt x="1164" y="769"/>
                  </a:lnTo>
                  <a:cubicBezTo>
                    <a:pt x="1163" y="774"/>
                    <a:pt x="1169" y="781"/>
                    <a:pt x="1173" y="777"/>
                  </a:cubicBezTo>
                  <a:lnTo>
                    <a:pt x="1173" y="777"/>
                  </a:lnTo>
                  <a:cubicBezTo>
                    <a:pt x="1174" y="776"/>
                    <a:pt x="1174" y="773"/>
                    <a:pt x="1175" y="771"/>
                  </a:cubicBezTo>
                  <a:lnTo>
                    <a:pt x="1175" y="771"/>
                  </a:lnTo>
                  <a:cubicBezTo>
                    <a:pt x="1177" y="768"/>
                    <a:pt x="1182" y="766"/>
                    <a:pt x="1186" y="767"/>
                  </a:cubicBezTo>
                  <a:lnTo>
                    <a:pt x="1186" y="767"/>
                  </a:lnTo>
                  <a:cubicBezTo>
                    <a:pt x="1191" y="768"/>
                    <a:pt x="1194" y="770"/>
                    <a:pt x="1198" y="772"/>
                  </a:cubicBezTo>
                  <a:lnTo>
                    <a:pt x="1198" y="772"/>
                  </a:lnTo>
                  <a:cubicBezTo>
                    <a:pt x="1216" y="779"/>
                    <a:pt x="1236" y="773"/>
                    <a:pt x="1256" y="775"/>
                  </a:cubicBezTo>
                  <a:lnTo>
                    <a:pt x="1256" y="775"/>
                  </a:lnTo>
                  <a:cubicBezTo>
                    <a:pt x="1260" y="776"/>
                    <a:pt x="1266" y="778"/>
                    <a:pt x="1266" y="783"/>
                  </a:cubicBezTo>
                  <a:lnTo>
                    <a:pt x="1266" y="783"/>
                  </a:lnTo>
                  <a:cubicBezTo>
                    <a:pt x="1265" y="787"/>
                    <a:pt x="1260" y="789"/>
                    <a:pt x="1255" y="789"/>
                  </a:cubicBezTo>
                  <a:lnTo>
                    <a:pt x="1255" y="789"/>
                  </a:lnTo>
                  <a:cubicBezTo>
                    <a:pt x="1239" y="791"/>
                    <a:pt x="1223" y="797"/>
                    <a:pt x="1209" y="807"/>
                  </a:cubicBezTo>
                  <a:lnTo>
                    <a:pt x="1209" y="807"/>
                  </a:lnTo>
                  <a:cubicBezTo>
                    <a:pt x="1203" y="810"/>
                    <a:pt x="1197" y="817"/>
                    <a:pt x="1197" y="824"/>
                  </a:cubicBezTo>
                  <a:lnTo>
                    <a:pt x="1197" y="824"/>
                  </a:lnTo>
                  <a:cubicBezTo>
                    <a:pt x="1192" y="820"/>
                    <a:pt x="1185" y="823"/>
                    <a:pt x="1180" y="826"/>
                  </a:cubicBezTo>
                  <a:lnTo>
                    <a:pt x="1180" y="826"/>
                  </a:lnTo>
                  <a:cubicBezTo>
                    <a:pt x="1175" y="830"/>
                    <a:pt x="1171" y="835"/>
                    <a:pt x="1165" y="837"/>
                  </a:cubicBezTo>
                  <a:lnTo>
                    <a:pt x="1165" y="837"/>
                  </a:lnTo>
                  <a:cubicBezTo>
                    <a:pt x="1161" y="838"/>
                    <a:pt x="1156" y="837"/>
                    <a:pt x="1153" y="838"/>
                  </a:cubicBezTo>
                  <a:lnTo>
                    <a:pt x="1153" y="838"/>
                  </a:lnTo>
                  <a:cubicBezTo>
                    <a:pt x="1147" y="839"/>
                    <a:pt x="1143" y="842"/>
                    <a:pt x="1139" y="843"/>
                  </a:cubicBezTo>
                  <a:lnTo>
                    <a:pt x="1139" y="843"/>
                  </a:lnTo>
                  <a:cubicBezTo>
                    <a:pt x="1125" y="848"/>
                    <a:pt x="1110" y="843"/>
                    <a:pt x="1097" y="844"/>
                  </a:cubicBezTo>
                  <a:lnTo>
                    <a:pt x="1097" y="844"/>
                  </a:lnTo>
                  <a:cubicBezTo>
                    <a:pt x="1094" y="844"/>
                    <a:pt x="1091" y="845"/>
                    <a:pt x="1089" y="846"/>
                  </a:cubicBezTo>
                  <a:lnTo>
                    <a:pt x="1089" y="846"/>
                  </a:lnTo>
                  <a:cubicBezTo>
                    <a:pt x="1082" y="850"/>
                    <a:pt x="1083" y="861"/>
                    <a:pt x="1078" y="867"/>
                  </a:cubicBezTo>
                  <a:lnTo>
                    <a:pt x="1078" y="867"/>
                  </a:lnTo>
                  <a:cubicBezTo>
                    <a:pt x="1067" y="860"/>
                    <a:pt x="1052" y="861"/>
                    <a:pt x="1043" y="870"/>
                  </a:cubicBezTo>
                  <a:lnTo>
                    <a:pt x="1043" y="870"/>
                  </a:lnTo>
                  <a:cubicBezTo>
                    <a:pt x="1041" y="866"/>
                    <a:pt x="1039" y="863"/>
                    <a:pt x="1038" y="860"/>
                  </a:cubicBezTo>
                  <a:lnTo>
                    <a:pt x="1038" y="860"/>
                  </a:lnTo>
                  <a:cubicBezTo>
                    <a:pt x="1032" y="859"/>
                    <a:pt x="1026" y="858"/>
                    <a:pt x="1020" y="858"/>
                  </a:cubicBezTo>
                  <a:lnTo>
                    <a:pt x="1020" y="858"/>
                  </a:lnTo>
                  <a:cubicBezTo>
                    <a:pt x="1019" y="865"/>
                    <a:pt x="1017" y="872"/>
                    <a:pt x="1016" y="880"/>
                  </a:cubicBezTo>
                  <a:lnTo>
                    <a:pt x="1016" y="880"/>
                  </a:lnTo>
                  <a:cubicBezTo>
                    <a:pt x="1006" y="886"/>
                    <a:pt x="998" y="892"/>
                    <a:pt x="987" y="899"/>
                  </a:cubicBezTo>
                  <a:lnTo>
                    <a:pt x="987" y="899"/>
                  </a:lnTo>
                  <a:cubicBezTo>
                    <a:pt x="993" y="906"/>
                    <a:pt x="989" y="918"/>
                    <a:pt x="982" y="926"/>
                  </a:cubicBezTo>
                  <a:lnTo>
                    <a:pt x="982" y="926"/>
                  </a:lnTo>
                  <a:cubicBezTo>
                    <a:pt x="973" y="937"/>
                    <a:pt x="962" y="947"/>
                    <a:pt x="950" y="954"/>
                  </a:cubicBezTo>
                  <a:lnTo>
                    <a:pt x="950" y="954"/>
                  </a:lnTo>
                  <a:cubicBezTo>
                    <a:pt x="936" y="961"/>
                    <a:pt x="921" y="965"/>
                    <a:pt x="907" y="969"/>
                  </a:cubicBezTo>
                  <a:lnTo>
                    <a:pt x="907" y="969"/>
                  </a:lnTo>
                  <a:cubicBezTo>
                    <a:pt x="899" y="972"/>
                    <a:pt x="891" y="974"/>
                    <a:pt x="883" y="976"/>
                  </a:cubicBezTo>
                  <a:lnTo>
                    <a:pt x="883" y="976"/>
                  </a:lnTo>
                  <a:cubicBezTo>
                    <a:pt x="893" y="966"/>
                    <a:pt x="883" y="946"/>
                    <a:pt x="869" y="946"/>
                  </a:cubicBezTo>
                  <a:lnTo>
                    <a:pt x="869" y="946"/>
                  </a:lnTo>
                  <a:cubicBezTo>
                    <a:pt x="875" y="956"/>
                    <a:pt x="870" y="970"/>
                    <a:pt x="860" y="976"/>
                  </a:cubicBezTo>
                  <a:lnTo>
                    <a:pt x="860" y="976"/>
                  </a:lnTo>
                  <a:cubicBezTo>
                    <a:pt x="850" y="983"/>
                    <a:pt x="838" y="983"/>
                    <a:pt x="827" y="979"/>
                  </a:cubicBezTo>
                  <a:lnTo>
                    <a:pt x="827" y="979"/>
                  </a:lnTo>
                  <a:cubicBezTo>
                    <a:pt x="831" y="989"/>
                    <a:pt x="830" y="1001"/>
                    <a:pt x="823" y="1009"/>
                  </a:cubicBezTo>
                  <a:lnTo>
                    <a:pt x="823" y="1009"/>
                  </a:lnTo>
                  <a:cubicBezTo>
                    <a:pt x="820" y="996"/>
                    <a:pt x="803" y="988"/>
                    <a:pt x="791" y="995"/>
                  </a:cubicBezTo>
                  <a:lnTo>
                    <a:pt x="791" y="995"/>
                  </a:lnTo>
                  <a:cubicBezTo>
                    <a:pt x="791" y="1002"/>
                    <a:pt x="799" y="1006"/>
                    <a:pt x="805" y="1010"/>
                  </a:cubicBezTo>
                  <a:lnTo>
                    <a:pt x="805" y="1010"/>
                  </a:lnTo>
                  <a:cubicBezTo>
                    <a:pt x="812" y="1013"/>
                    <a:pt x="819" y="1020"/>
                    <a:pt x="815" y="1027"/>
                  </a:cubicBezTo>
                  <a:lnTo>
                    <a:pt x="815" y="1027"/>
                  </a:lnTo>
                  <a:cubicBezTo>
                    <a:pt x="811" y="1026"/>
                    <a:pt x="808" y="1025"/>
                    <a:pt x="805" y="1024"/>
                  </a:cubicBezTo>
                  <a:lnTo>
                    <a:pt x="805" y="1024"/>
                  </a:lnTo>
                  <a:cubicBezTo>
                    <a:pt x="809" y="1029"/>
                    <a:pt x="813" y="1034"/>
                    <a:pt x="817" y="1039"/>
                  </a:cubicBezTo>
                  <a:lnTo>
                    <a:pt x="817" y="1039"/>
                  </a:lnTo>
                  <a:cubicBezTo>
                    <a:pt x="809" y="1037"/>
                    <a:pt x="801" y="1038"/>
                    <a:pt x="797" y="1045"/>
                  </a:cubicBezTo>
                  <a:lnTo>
                    <a:pt x="797" y="1045"/>
                  </a:lnTo>
                  <a:cubicBezTo>
                    <a:pt x="794" y="1051"/>
                    <a:pt x="801" y="1060"/>
                    <a:pt x="808" y="1058"/>
                  </a:cubicBezTo>
                  <a:lnTo>
                    <a:pt x="808" y="1058"/>
                  </a:lnTo>
                  <a:cubicBezTo>
                    <a:pt x="805" y="1065"/>
                    <a:pt x="798" y="1070"/>
                    <a:pt x="790" y="1071"/>
                  </a:cubicBezTo>
                  <a:lnTo>
                    <a:pt x="790" y="1071"/>
                  </a:lnTo>
                  <a:cubicBezTo>
                    <a:pt x="797" y="1074"/>
                    <a:pt x="797" y="1085"/>
                    <a:pt x="792" y="1092"/>
                  </a:cubicBezTo>
                  <a:lnTo>
                    <a:pt x="792" y="1092"/>
                  </a:lnTo>
                  <a:cubicBezTo>
                    <a:pt x="787" y="1098"/>
                    <a:pt x="779" y="1100"/>
                    <a:pt x="772" y="1103"/>
                  </a:cubicBezTo>
                  <a:lnTo>
                    <a:pt x="772" y="1103"/>
                  </a:lnTo>
                  <a:cubicBezTo>
                    <a:pt x="766" y="1105"/>
                    <a:pt x="760" y="1106"/>
                    <a:pt x="754" y="1108"/>
                  </a:cubicBezTo>
                  <a:lnTo>
                    <a:pt x="754" y="1108"/>
                  </a:lnTo>
                  <a:cubicBezTo>
                    <a:pt x="751" y="1115"/>
                    <a:pt x="755" y="1122"/>
                    <a:pt x="758" y="1128"/>
                  </a:cubicBezTo>
                  <a:lnTo>
                    <a:pt x="758" y="1128"/>
                  </a:lnTo>
                  <a:cubicBezTo>
                    <a:pt x="762" y="1135"/>
                    <a:pt x="767" y="1140"/>
                    <a:pt x="767" y="1147"/>
                  </a:cubicBezTo>
                  <a:lnTo>
                    <a:pt x="767" y="1147"/>
                  </a:lnTo>
                  <a:cubicBezTo>
                    <a:pt x="768" y="1154"/>
                    <a:pt x="762" y="1163"/>
                    <a:pt x="755" y="1161"/>
                  </a:cubicBezTo>
                  <a:lnTo>
                    <a:pt x="755" y="1161"/>
                  </a:lnTo>
                  <a:cubicBezTo>
                    <a:pt x="757" y="1171"/>
                    <a:pt x="759" y="1182"/>
                    <a:pt x="756" y="1192"/>
                  </a:cubicBezTo>
                  <a:lnTo>
                    <a:pt x="756" y="1192"/>
                  </a:lnTo>
                  <a:cubicBezTo>
                    <a:pt x="754" y="1203"/>
                    <a:pt x="746" y="1212"/>
                    <a:pt x="736" y="1214"/>
                  </a:cubicBezTo>
                  <a:lnTo>
                    <a:pt x="736" y="1214"/>
                  </a:lnTo>
                  <a:cubicBezTo>
                    <a:pt x="734" y="1218"/>
                    <a:pt x="733" y="1222"/>
                    <a:pt x="731" y="1226"/>
                  </a:cubicBezTo>
                  <a:lnTo>
                    <a:pt x="731" y="1226"/>
                  </a:lnTo>
                  <a:cubicBezTo>
                    <a:pt x="724" y="1225"/>
                    <a:pt x="718" y="1219"/>
                    <a:pt x="717" y="1212"/>
                  </a:cubicBezTo>
                  <a:lnTo>
                    <a:pt x="717" y="1212"/>
                  </a:lnTo>
                  <a:cubicBezTo>
                    <a:pt x="707" y="1213"/>
                    <a:pt x="696" y="1214"/>
                    <a:pt x="690" y="1205"/>
                  </a:cubicBezTo>
                  <a:lnTo>
                    <a:pt x="690" y="1205"/>
                  </a:lnTo>
                  <a:cubicBezTo>
                    <a:pt x="687" y="1203"/>
                    <a:pt x="686" y="1198"/>
                    <a:pt x="683" y="1196"/>
                  </a:cubicBezTo>
                  <a:lnTo>
                    <a:pt x="683" y="1196"/>
                  </a:lnTo>
                  <a:cubicBezTo>
                    <a:pt x="676" y="1187"/>
                    <a:pt x="661" y="1192"/>
                    <a:pt x="649" y="1190"/>
                  </a:cubicBezTo>
                  <a:lnTo>
                    <a:pt x="649" y="1190"/>
                  </a:lnTo>
                  <a:cubicBezTo>
                    <a:pt x="641" y="1188"/>
                    <a:pt x="634" y="1181"/>
                    <a:pt x="627" y="1177"/>
                  </a:cubicBezTo>
                  <a:lnTo>
                    <a:pt x="627" y="1177"/>
                  </a:lnTo>
                  <a:cubicBezTo>
                    <a:pt x="620" y="1172"/>
                    <a:pt x="610" y="1169"/>
                    <a:pt x="603" y="1173"/>
                  </a:cubicBezTo>
                  <a:lnTo>
                    <a:pt x="603" y="1173"/>
                  </a:lnTo>
                  <a:cubicBezTo>
                    <a:pt x="608" y="1165"/>
                    <a:pt x="603" y="1154"/>
                    <a:pt x="597" y="1147"/>
                  </a:cubicBezTo>
                  <a:lnTo>
                    <a:pt x="597" y="1147"/>
                  </a:lnTo>
                  <a:cubicBezTo>
                    <a:pt x="591" y="1140"/>
                    <a:pt x="583" y="1135"/>
                    <a:pt x="578" y="1127"/>
                  </a:cubicBezTo>
                  <a:lnTo>
                    <a:pt x="578" y="1127"/>
                  </a:lnTo>
                  <a:cubicBezTo>
                    <a:pt x="570" y="1114"/>
                    <a:pt x="571" y="1099"/>
                    <a:pt x="574" y="1084"/>
                  </a:cubicBezTo>
                  <a:lnTo>
                    <a:pt x="574" y="1084"/>
                  </a:lnTo>
                  <a:cubicBezTo>
                    <a:pt x="567" y="1083"/>
                    <a:pt x="561" y="1083"/>
                    <a:pt x="556" y="1079"/>
                  </a:cubicBezTo>
                  <a:lnTo>
                    <a:pt x="556" y="1079"/>
                  </a:lnTo>
                  <a:cubicBezTo>
                    <a:pt x="550" y="1075"/>
                    <a:pt x="546" y="1068"/>
                    <a:pt x="550" y="1062"/>
                  </a:cubicBezTo>
                  <a:lnTo>
                    <a:pt x="550" y="1062"/>
                  </a:lnTo>
                  <a:cubicBezTo>
                    <a:pt x="544" y="1065"/>
                    <a:pt x="538" y="1059"/>
                    <a:pt x="536" y="1054"/>
                  </a:cubicBezTo>
                  <a:lnTo>
                    <a:pt x="536" y="1054"/>
                  </a:lnTo>
                  <a:cubicBezTo>
                    <a:pt x="533" y="1049"/>
                    <a:pt x="532" y="1043"/>
                    <a:pt x="527" y="1039"/>
                  </a:cubicBezTo>
                  <a:lnTo>
                    <a:pt x="527" y="1039"/>
                  </a:lnTo>
                  <a:cubicBezTo>
                    <a:pt x="523" y="1036"/>
                    <a:pt x="518" y="1036"/>
                    <a:pt x="516" y="1031"/>
                  </a:cubicBezTo>
                  <a:lnTo>
                    <a:pt x="516" y="1031"/>
                  </a:lnTo>
                  <a:cubicBezTo>
                    <a:pt x="514" y="1025"/>
                    <a:pt x="521" y="1020"/>
                    <a:pt x="525" y="1015"/>
                  </a:cubicBezTo>
                  <a:lnTo>
                    <a:pt x="525" y="1015"/>
                  </a:lnTo>
                  <a:cubicBezTo>
                    <a:pt x="530" y="1006"/>
                    <a:pt x="523" y="993"/>
                    <a:pt x="515" y="986"/>
                  </a:cubicBezTo>
                  <a:lnTo>
                    <a:pt x="515" y="986"/>
                  </a:lnTo>
                  <a:cubicBezTo>
                    <a:pt x="507" y="980"/>
                    <a:pt x="496" y="975"/>
                    <a:pt x="490" y="967"/>
                  </a:cubicBezTo>
                  <a:lnTo>
                    <a:pt x="490" y="967"/>
                  </a:lnTo>
                  <a:cubicBezTo>
                    <a:pt x="483" y="958"/>
                    <a:pt x="483" y="943"/>
                    <a:pt x="493" y="939"/>
                  </a:cubicBezTo>
                  <a:lnTo>
                    <a:pt x="493" y="939"/>
                  </a:lnTo>
                  <a:cubicBezTo>
                    <a:pt x="498" y="938"/>
                    <a:pt x="505" y="939"/>
                    <a:pt x="509" y="935"/>
                  </a:cubicBezTo>
                  <a:lnTo>
                    <a:pt x="509" y="935"/>
                  </a:lnTo>
                  <a:cubicBezTo>
                    <a:pt x="515" y="928"/>
                    <a:pt x="505" y="918"/>
                    <a:pt x="496" y="916"/>
                  </a:cubicBezTo>
                  <a:lnTo>
                    <a:pt x="496" y="916"/>
                  </a:lnTo>
                  <a:cubicBezTo>
                    <a:pt x="487" y="913"/>
                    <a:pt x="474" y="907"/>
                    <a:pt x="477" y="899"/>
                  </a:cubicBezTo>
                  <a:lnTo>
                    <a:pt x="477" y="899"/>
                  </a:lnTo>
                  <a:cubicBezTo>
                    <a:pt x="479" y="895"/>
                    <a:pt x="482" y="892"/>
                    <a:pt x="485" y="889"/>
                  </a:cubicBezTo>
                  <a:lnTo>
                    <a:pt x="485" y="889"/>
                  </a:lnTo>
                  <a:cubicBezTo>
                    <a:pt x="492" y="882"/>
                    <a:pt x="493" y="870"/>
                    <a:pt x="498" y="861"/>
                  </a:cubicBezTo>
                  <a:lnTo>
                    <a:pt x="498" y="861"/>
                  </a:lnTo>
                  <a:cubicBezTo>
                    <a:pt x="505" y="847"/>
                    <a:pt x="524" y="840"/>
                    <a:pt x="538" y="847"/>
                  </a:cubicBezTo>
                  <a:lnTo>
                    <a:pt x="538" y="847"/>
                  </a:lnTo>
                  <a:cubicBezTo>
                    <a:pt x="542" y="848"/>
                    <a:pt x="546" y="849"/>
                    <a:pt x="550" y="852"/>
                  </a:cubicBezTo>
                  <a:lnTo>
                    <a:pt x="550" y="852"/>
                  </a:lnTo>
                  <a:cubicBezTo>
                    <a:pt x="555" y="836"/>
                    <a:pt x="559" y="820"/>
                    <a:pt x="563" y="804"/>
                  </a:cubicBezTo>
                  <a:lnTo>
                    <a:pt x="563" y="804"/>
                  </a:lnTo>
                  <a:cubicBezTo>
                    <a:pt x="562" y="785"/>
                    <a:pt x="542" y="773"/>
                    <a:pt x="523" y="768"/>
                  </a:cubicBezTo>
                  <a:lnTo>
                    <a:pt x="523" y="768"/>
                  </a:lnTo>
                  <a:cubicBezTo>
                    <a:pt x="505" y="762"/>
                    <a:pt x="485" y="758"/>
                    <a:pt x="474" y="742"/>
                  </a:cubicBezTo>
                  <a:lnTo>
                    <a:pt x="474" y="742"/>
                  </a:lnTo>
                  <a:cubicBezTo>
                    <a:pt x="501" y="740"/>
                    <a:pt x="529" y="747"/>
                    <a:pt x="553" y="761"/>
                  </a:cubicBezTo>
                  <a:lnTo>
                    <a:pt x="553" y="761"/>
                  </a:lnTo>
                  <a:cubicBezTo>
                    <a:pt x="560" y="754"/>
                    <a:pt x="550" y="743"/>
                    <a:pt x="541" y="738"/>
                  </a:cubicBezTo>
                  <a:lnTo>
                    <a:pt x="501" y="717"/>
                  </a:lnTo>
                  <a:lnTo>
                    <a:pt x="501" y="717"/>
                  </a:lnTo>
                  <a:cubicBezTo>
                    <a:pt x="500" y="707"/>
                    <a:pt x="499" y="697"/>
                    <a:pt x="497" y="686"/>
                  </a:cubicBezTo>
                  <a:lnTo>
                    <a:pt x="497" y="686"/>
                  </a:lnTo>
                  <a:cubicBezTo>
                    <a:pt x="486" y="682"/>
                    <a:pt x="473" y="685"/>
                    <a:pt x="465" y="693"/>
                  </a:cubicBezTo>
                  <a:lnTo>
                    <a:pt x="465" y="693"/>
                  </a:lnTo>
                  <a:cubicBezTo>
                    <a:pt x="461" y="697"/>
                    <a:pt x="457" y="703"/>
                    <a:pt x="451" y="702"/>
                  </a:cubicBezTo>
                  <a:lnTo>
                    <a:pt x="451" y="702"/>
                  </a:lnTo>
                  <a:cubicBezTo>
                    <a:pt x="447" y="700"/>
                    <a:pt x="446" y="697"/>
                    <a:pt x="444" y="693"/>
                  </a:cubicBezTo>
                  <a:lnTo>
                    <a:pt x="444" y="693"/>
                  </a:lnTo>
                  <a:cubicBezTo>
                    <a:pt x="441" y="684"/>
                    <a:pt x="439" y="674"/>
                    <a:pt x="439" y="664"/>
                  </a:cubicBezTo>
                  <a:lnTo>
                    <a:pt x="439" y="664"/>
                  </a:lnTo>
                  <a:cubicBezTo>
                    <a:pt x="439" y="661"/>
                    <a:pt x="439" y="658"/>
                    <a:pt x="440" y="656"/>
                  </a:cubicBezTo>
                  <a:lnTo>
                    <a:pt x="440" y="656"/>
                  </a:lnTo>
                  <a:cubicBezTo>
                    <a:pt x="446" y="648"/>
                    <a:pt x="462" y="650"/>
                    <a:pt x="460" y="642"/>
                  </a:cubicBezTo>
                  <a:lnTo>
                    <a:pt x="460" y="642"/>
                  </a:lnTo>
                  <a:cubicBezTo>
                    <a:pt x="459" y="634"/>
                    <a:pt x="444" y="635"/>
                    <a:pt x="442" y="628"/>
                  </a:cubicBezTo>
                  <a:lnTo>
                    <a:pt x="442" y="628"/>
                  </a:lnTo>
                  <a:cubicBezTo>
                    <a:pt x="442" y="626"/>
                    <a:pt x="443" y="624"/>
                    <a:pt x="444" y="622"/>
                  </a:cubicBezTo>
                  <a:lnTo>
                    <a:pt x="444" y="622"/>
                  </a:lnTo>
                  <a:cubicBezTo>
                    <a:pt x="448" y="608"/>
                    <a:pt x="439" y="592"/>
                    <a:pt x="425" y="588"/>
                  </a:cubicBezTo>
                  <a:lnTo>
                    <a:pt x="425" y="588"/>
                  </a:lnTo>
                  <a:cubicBezTo>
                    <a:pt x="427" y="577"/>
                    <a:pt x="425" y="564"/>
                    <a:pt x="418" y="555"/>
                  </a:cubicBezTo>
                  <a:lnTo>
                    <a:pt x="418" y="555"/>
                  </a:lnTo>
                  <a:cubicBezTo>
                    <a:pt x="414" y="550"/>
                    <a:pt x="408" y="546"/>
                    <a:pt x="403" y="541"/>
                  </a:cubicBezTo>
                  <a:lnTo>
                    <a:pt x="403" y="541"/>
                  </a:lnTo>
                  <a:cubicBezTo>
                    <a:pt x="395" y="535"/>
                    <a:pt x="388" y="529"/>
                    <a:pt x="380" y="524"/>
                  </a:cubicBezTo>
                  <a:lnTo>
                    <a:pt x="380" y="524"/>
                  </a:lnTo>
                  <a:cubicBezTo>
                    <a:pt x="375" y="520"/>
                    <a:pt x="370" y="516"/>
                    <a:pt x="369" y="510"/>
                  </a:cubicBezTo>
                  <a:lnTo>
                    <a:pt x="369" y="510"/>
                  </a:lnTo>
                  <a:cubicBezTo>
                    <a:pt x="368" y="507"/>
                    <a:pt x="368" y="504"/>
                    <a:pt x="367" y="501"/>
                  </a:cubicBezTo>
                  <a:lnTo>
                    <a:pt x="367" y="501"/>
                  </a:lnTo>
                  <a:cubicBezTo>
                    <a:pt x="363" y="485"/>
                    <a:pt x="334" y="489"/>
                    <a:pt x="326" y="473"/>
                  </a:cubicBezTo>
                  <a:lnTo>
                    <a:pt x="326" y="473"/>
                  </a:lnTo>
                  <a:cubicBezTo>
                    <a:pt x="325" y="470"/>
                    <a:pt x="325" y="467"/>
                    <a:pt x="321" y="465"/>
                  </a:cubicBezTo>
                  <a:lnTo>
                    <a:pt x="321" y="465"/>
                  </a:lnTo>
                  <a:cubicBezTo>
                    <a:pt x="320" y="464"/>
                    <a:pt x="318" y="464"/>
                    <a:pt x="315" y="464"/>
                  </a:cubicBezTo>
                  <a:lnTo>
                    <a:pt x="315" y="464"/>
                  </a:lnTo>
                  <a:cubicBezTo>
                    <a:pt x="286" y="463"/>
                    <a:pt x="260" y="444"/>
                    <a:pt x="230" y="444"/>
                  </a:cubicBezTo>
                  <a:lnTo>
                    <a:pt x="230" y="444"/>
                  </a:lnTo>
                  <a:cubicBezTo>
                    <a:pt x="233" y="448"/>
                    <a:pt x="230" y="455"/>
                    <a:pt x="224" y="456"/>
                  </a:cubicBezTo>
                  <a:lnTo>
                    <a:pt x="224" y="456"/>
                  </a:lnTo>
                  <a:cubicBezTo>
                    <a:pt x="219" y="457"/>
                    <a:pt x="214" y="455"/>
                    <a:pt x="210" y="452"/>
                  </a:cubicBezTo>
                  <a:lnTo>
                    <a:pt x="210" y="452"/>
                  </a:lnTo>
                  <a:cubicBezTo>
                    <a:pt x="205" y="450"/>
                    <a:pt x="199" y="450"/>
                    <a:pt x="196" y="453"/>
                  </a:cubicBezTo>
                  <a:lnTo>
                    <a:pt x="196" y="453"/>
                  </a:lnTo>
                  <a:cubicBezTo>
                    <a:pt x="194" y="456"/>
                    <a:pt x="194" y="460"/>
                    <a:pt x="193" y="463"/>
                  </a:cubicBezTo>
                  <a:lnTo>
                    <a:pt x="193" y="463"/>
                  </a:lnTo>
                  <a:cubicBezTo>
                    <a:pt x="190" y="469"/>
                    <a:pt x="182" y="469"/>
                    <a:pt x="177" y="465"/>
                  </a:cubicBezTo>
                  <a:lnTo>
                    <a:pt x="177" y="465"/>
                  </a:lnTo>
                  <a:cubicBezTo>
                    <a:pt x="172" y="461"/>
                    <a:pt x="170" y="456"/>
                    <a:pt x="168" y="450"/>
                  </a:cubicBezTo>
                  <a:lnTo>
                    <a:pt x="168" y="450"/>
                  </a:lnTo>
                  <a:cubicBezTo>
                    <a:pt x="164" y="450"/>
                    <a:pt x="159" y="450"/>
                    <a:pt x="154" y="450"/>
                  </a:cubicBezTo>
                  <a:lnTo>
                    <a:pt x="154" y="450"/>
                  </a:lnTo>
                  <a:cubicBezTo>
                    <a:pt x="153" y="458"/>
                    <a:pt x="153" y="466"/>
                    <a:pt x="153" y="475"/>
                  </a:cubicBezTo>
                  <a:lnTo>
                    <a:pt x="153" y="475"/>
                  </a:lnTo>
                  <a:cubicBezTo>
                    <a:pt x="143" y="474"/>
                    <a:pt x="133" y="470"/>
                    <a:pt x="123" y="466"/>
                  </a:cubicBezTo>
                  <a:lnTo>
                    <a:pt x="123" y="466"/>
                  </a:lnTo>
                  <a:cubicBezTo>
                    <a:pt x="112" y="462"/>
                    <a:pt x="101" y="457"/>
                    <a:pt x="90" y="453"/>
                  </a:cubicBezTo>
                  <a:lnTo>
                    <a:pt x="90" y="453"/>
                  </a:lnTo>
                  <a:cubicBezTo>
                    <a:pt x="84" y="450"/>
                    <a:pt x="75" y="445"/>
                    <a:pt x="78" y="437"/>
                  </a:cubicBezTo>
                  <a:lnTo>
                    <a:pt x="78" y="437"/>
                  </a:lnTo>
                  <a:cubicBezTo>
                    <a:pt x="83" y="439"/>
                    <a:pt x="89" y="438"/>
                    <a:pt x="94" y="437"/>
                  </a:cubicBezTo>
                  <a:lnTo>
                    <a:pt x="94" y="437"/>
                  </a:lnTo>
                  <a:cubicBezTo>
                    <a:pt x="95" y="433"/>
                    <a:pt x="96" y="428"/>
                    <a:pt x="95" y="423"/>
                  </a:cubicBezTo>
                  <a:lnTo>
                    <a:pt x="95" y="423"/>
                  </a:lnTo>
                  <a:cubicBezTo>
                    <a:pt x="78" y="422"/>
                    <a:pt x="62" y="414"/>
                    <a:pt x="44" y="412"/>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6" name="Freeform 1649">
              <a:extLst>
                <a:ext uri="{FF2B5EF4-FFF2-40B4-BE49-F238E27FC236}">
                  <a16:creationId xmlns="" xmlns:a16="http://schemas.microsoft.com/office/drawing/2014/main" id="{CB6E72C5-F698-D4F5-4635-F50EAD133D47}"/>
                </a:ext>
              </a:extLst>
            </p:cNvPr>
            <p:cNvSpPr>
              <a:spLocks noChangeArrowheads="1"/>
            </p:cNvSpPr>
            <p:nvPr/>
          </p:nvSpPr>
          <p:spPr bwMode="auto">
            <a:xfrm>
              <a:off x="5286862" y="4989635"/>
              <a:ext cx="1895843" cy="1533157"/>
            </a:xfrm>
            <a:custGeom>
              <a:avLst/>
              <a:gdLst>
                <a:gd name="T0" fmla="*/ 787 w 1522"/>
                <a:gd name="T1" fmla="*/ 1071 h 1229"/>
                <a:gd name="T2" fmla="*/ 861 w 1522"/>
                <a:gd name="T3" fmla="*/ 976 h 1229"/>
                <a:gd name="T4" fmla="*/ 1083 w 1522"/>
                <a:gd name="T5" fmla="*/ 857 h 1229"/>
                <a:gd name="T6" fmla="*/ 1265 w 1522"/>
                <a:gd name="T7" fmla="*/ 781 h 1229"/>
                <a:gd name="T8" fmla="*/ 1169 w 1522"/>
                <a:gd name="T9" fmla="*/ 755 h 1229"/>
                <a:gd name="T10" fmla="*/ 1275 w 1522"/>
                <a:gd name="T11" fmla="*/ 761 h 1229"/>
                <a:gd name="T12" fmla="*/ 1251 w 1522"/>
                <a:gd name="T13" fmla="*/ 662 h 1229"/>
                <a:gd name="T14" fmla="*/ 1217 w 1522"/>
                <a:gd name="T15" fmla="*/ 596 h 1229"/>
                <a:gd name="T16" fmla="*/ 1314 w 1522"/>
                <a:gd name="T17" fmla="*/ 549 h 1229"/>
                <a:gd name="T18" fmla="*/ 1339 w 1522"/>
                <a:gd name="T19" fmla="*/ 506 h 1229"/>
                <a:gd name="T20" fmla="*/ 1318 w 1522"/>
                <a:gd name="T21" fmla="*/ 413 h 1229"/>
                <a:gd name="T22" fmla="*/ 1274 w 1522"/>
                <a:gd name="T23" fmla="*/ 375 h 1229"/>
                <a:gd name="T24" fmla="*/ 1321 w 1522"/>
                <a:gd name="T25" fmla="*/ 251 h 1229"/>
                <a:gd name="T26" fmla="*/ 1446 w 1522"/>
                <a:gd name="T27" fmla="*/ 114 h 1229"/>
                <a:gd name="T28" fmla="*/ 1275 w 1522"/>
                <a:gd name="T29" fmla="*/ 130 h 1229"/>
                <a:gd name="T30" fmla="*/ 1063 w 1522"/>
                <a:gd name="T31" fmla="*/ 101 h 1229"/>
                <a:gd name="T32" fmla="*/ 1100 w 1522"/>
                <a:gd name="T33" fmla="*/ 12 h 1229"/>
                <a:gd name="T34" fmla="*/ 787 w 1522"/>
                <a:gd name="T35" fmla="*/ 33 h 1229"/>
                <a:gd name="T36" fmla="*/ 661 w 1522"/>
                <a:gd name="T37" fmla="*/ 88 h 1229"/>
                <a:gd name="T38" fmla="*/ 547 w 1522"/>
                <a:gd name="T39" fmla="*/ 113 h 1229"/>
                <a:gd name="T40" fmla="*/ 352 w 1522"/>
                <a:gd name="T41" fmla="*/ 126 h 1229"/>
                <a:gd name="T42" fmla="*/ 138 w 1522"/>
                <a:gd name="T43" fmla="*/ 221 h 1229"/>
                <a:gd name="T44" fmla="*/ 38 w 1522"/>
                <a:gd name="T45" fmla="*/ 326 h 1229"/>
                <a:gd name="T46" fmla="*/ 148 w 1522"/>
                <a:gd name="T47" fmla="*/ 405 h 1229"/>
                <a:gd name="T48" fmla="*/ 92 w 1522"/>
                <a:gd name="T49" fmla="*/ 453 h 1229"/>
                <a:gd name="T50" fmla="*/ 230 w 1522"/>
                <a:gd name="T51" fmla="*/ 443 h 1229"/>
                <a:gd name="T52" fmla="*/ 446 w 1522"/>
                <a:gd name="T53" fmla="*/ 623 h 1229"/>
                <a:gd name="T54" fmla="*/ 542 w 1522"/>
                <a:gd name="T55" fmla="*/ 738 h 1229"/>
                <a:gd name="T56" fmla="*/ 480 w 1522"/>
                <a:gd name="T57" fmla="*/ 906 h 1229"/>
                <a:gd name="T58" fmla="*/ 536 w 1522"/>
                <a:gd name="T59" fmla="*/ 1050 h 1229"/>
                <a:gd name="T60" fmla="*/ 659 w 1522"/>
                <a:gd name="T61" fmla="*/ 1191 h 1229"/>
                <a:gd name="T62" fmla="*/ 664 w 1522"/>
                <a:gd name="T63" fmla="*/ 1192 h 1229"/>
                <a:gd name="T64" fmla="*/ 534 w 1522"/>
                <a:gd name="T65" fmla="*/ 1051 h 1229"/>
                <a:gd name="T66" fmla="*/ 477 w 1522"/>
                <a:gd name="T67" fmla="*/ 899 h 1229"/>
                <a:gd name="T68" fmla="*/ 502 w 1522"/>
                <a:gd name="T69" fmla="*/ 719 h 1229"/>
                <a:gd name="T70" fmla="*/ 441 w 1522"/>
                <a:gd name="T71" fmla="*/ 603 h 1229"/>
                <a:gd name="T72" fmla="*/ 232 w 1522"/>
                <a:gd name="T73" fmla="*/ 452 h 1229"/>
                <a:gd name="T74" fmla="*/ 91 w 1522"/>
                <a:gd name="T75" fmla="*/ 455 h 1229"/>
                <a:gd name="T76" fmla="*/ 148 w 1522"/>
                <a:gd name="T77" fmla="*/ 403 h 1229"/>
                <a:gd name="T78" fmla="*/ 4 w 1522"/>
                <a:gd name="T79" fmla="*/ 354 h 1229"/>
                <a:gd name="T80" fmla="*/ 187 w 1522"/>
                <a:gd name="T81" fmla="*/ 232 h 1229"/>
                <a:gd name="T82" fmla="*/ 286 w 1522"/>
                <a:gd name="T83" fmla="*/ 125 h 1229"/>
                <a:gd name="T84" fmla="*/ 516 w 1522"/>
                <a:gd name="T85" fmla="*/ 87 h 1229"/>
                <a:gd name="T86" fmla="*/ 709 w 1522"/>
                <a:gd name="T87" fmla="*/ 114 h 1229"/>
                <a:gd name="T88" fmla="*/ 787 w 1522"/>
                <a:gd name="T89" fmla="*/ 31 h 1229"/>
                <a:gd name="T90" fmla="*/ 1120 w 1522"/>
                <a:gd name="T91" fmla="*/ 15 h 1229"/>
                <a:gd name="T92" fmla="*/ 1083 w 1522"/>
                <a:gd name="T93" fmla="*/ 106 h 1229"/>
                <a:gd name="T94" fmla="*/ 1276 w 1522"/>
                <a:gd name="T95" fmla="*/ 131 h 1229"/>
                <a:gd name="T96" fmla="*/ 1389 w 1522"/>
                <a:gd name="T97" fmla="*/ 124 h 1229"/>
                <a:gd name="T98" fmla="*/ 1321 w 1522"/>
                <a:gd name="T99" fmla="*/ 249 h 1229"/>
                <a:gd name="T100" fmla="*/ 1297 w 1522"/>
                <a:gd name="T101" fmla="*/ 363 h 1229"/>
                <a:gd name="T102" fmla="*/ 1336 w 1522"/>
                <a:gd name="T103" fmla="*/ 418 h 1229"/>
                <a:gd name="T104" fmla="*/ 1349 w 1522"/>
                <a:gd name="T105" fmla="*/ 504 h 1229"/>
                <a:gd name="T106" fmla="*/ 1314 w 1522"/>
                <a:gd name="T107" fmla="*/ 540 h 1229"/>
                <a:gd name="T108" fmla="*/ 1239 w 1522"/>
                <a:gd name="T109" fmla="*/ 608 h 1229"/>
                <a:gd name="T110" fmla="*/ 1278 w 1522"/>
                <a:gd name="T111" fmla="*/ 660 h 1229"/>
                <a:gd name="T112" fmla="*/ 1285 w 1522"/>
                <a:gd name="T113" fmla="*/ 723 h 1229"/>
                <a:gd name="T114" fmla="*/ 1188 w 1522"/>
                <a:gd name="T115" fmla="*/ 741 h 1229"/>
                <a:gd name="T116" fmla="*/ 1257 w 1522"/>
                <a:gd name="T117" fmla="*/ 775 h 1229"/>
                <a:gd name="T118" fmla="*/ 1098 w 1522"/>
                <a:gd name="T119" fmla="*/ 846 h 1229"/>
                <a:gd name="T120" fmla="*/ 885 w 1522"/>
                <a:gd name="T121" fmla="*/ 959 h 1229"/>
                <a:gd name="T122" fmla="*/ 800 w 1522"/>
                <a:gd name="T123" fmla="*/ 1054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2" h="1229">
                  <a:moveTo>
                    <a:pt x="719" y="1212"/>
                  </a:moveTo>
                  <a:lnTo>
                    <a:pt x="719" y="1213"/>
                  </a:lnTo>
                  <a:lnTo>
                    <a:pt x="719" y="1213"/>
                  </a:lnTo>
                  <a:cubicBezTo>
                    <a:pt x="720" y="1219"/>
                    <a:pt x="725" y="1225"/>
                    <a:pt x="732" y="1226"/>
                  </a:cubicBezTo>
                  <a:lnTo>
                    <a:pt x="736" y="1214"/>
                  </a:lnTo>
                  <a:lnTo>
                    <a:pt x="736" y="1214"/>
                  </a:lnTo>
                  <a:lnTo>
                    <a:pt x="736" y="1214"/>
                  </a:lnTo>
                  <a:cubicBezTo>
                    <a:pt x="747" y="1212"/>
                    <a:pt x="754" y="1202"/>
                    <a:pt x="756" y="1193"/>
                  </a:cubicBezTo>
                  <a:lnTo>
                    <a:pt x="756" y="1193"/>
                  </a:lnTo>
                  <a:cubicBezTo>
                    <a:pt x="758" y="1183"/>
                    <a:pt x="757" y="1171"/>
                    <a:pt x="755" y="1162"/>
                  </a:cubicBezTo>
                  <a:lnTo>
                    <a:pt x="755" y="1160"/>
                  </a:lnTo>
                  <a:lnTo>
                    <a:pt x="756" y="1161"/>
                  </a:lnTo>
                  <a:lnTo>
                    <a:pt x="756" y="1161"/>
                  </a:lnTo>
                  <a:cubicBezTo>
                    <a:pt x="759" y="1161"/>
                    <a:pt x="762" y="1161"/>
                    <a:pt x="764" y="1158"/>
                  </a:cubicBezTo>
                  <a:lnTo>
                    <a:pt x="764" y="1158"/>
                  </a:lnTo>
                  <a:cubicBezTo>
                    <a:pt x="766" y="1155"/>
                    <a:pt x="768" y="1152"/>
                    <a:pt x="767" y="1148"/>
                  </a:cubicBezTo>
                  <a:lnTo>
                    <a:pt x="767" y="1148"/>
                  </a:lnTo>
                  <a:cubicBezTo>
                    <a:pt x="767" y="1143"/>
                    <a:pt x="763" y="1137"/>
                    <a:pt x="760" y="1132"/>
                  </a:cubicBezTo>
                  <a:lnTo>
                    <a:pt x="760" y="1132"/>
                  </a:lnTo>
                  <a:cubicBezTo>
                    <a:pt x="760" y="1132"/>
                    <a:pt x="759" y="1131"/>
                    <a:pt x="758" y="1130"/>
                  </a:cubicBezTo>
                  <a:lnTo>
                    <a:pt x="758" y="1130"/>
                  </a:lnTo>
                  <a:cubicBezTo>
                    <a:pt x="753" y="1122"/>
                    <a:pt x="752" y="1115"/>
                    <a:pt x="753" y="1109"/>
                  </a:cubicBezTo>
                  <a:lnTo>
                    <a:pt x="754" y="1109"/>
                  </a:lnTo>
                  <a:lnTo>
                    <a:pt x="773" y="1102"/>
                  </a:lnTo>
                  <a:lnTo>
                    <a:pt x="773" y="1102"/>
                  </a:lnTo>
                  <a:cubicBezTo>
                    <a:pt x="781" y="1100"/>
                    <a:pt x="788" y="1098"/>
                    <a:pt x="793" y="1092"/>
                  </a:cubicBezTo>
                  <a:lnTo>
                    <a:pt x="793" y="1092"/>
                  </a:lnTo>
                  <a:cubicBezTo>
                    <a:pt x="795" y="1089"/>
                    <a:pt x="796" y="1084"/>
                    <a:pt x="795" y="1079"/>
                  </a:cubicBezTo>
                  <a:lnTo>
                    <a:pt x="795" y="1079"/>
                  </a:lnTo>
                  <a:cubicBezTo>
                    <a:pt x="795" y="1076"/>
                    <a:pt x="793" y="1074"/>
                    <a:pt x="790" y="1073"/>
                  </a:cubicBezTo>
                  <a:lnTo>
                    <a:pt x="787" y="1071"/>
                  </a:lnTo>
                  <a:lnTo>
                    <a:pt x="791" y="1071"/>
                  </a:lnTo>
                  <a:lnTo>
                    <a:pt x="791" y="1071"/>
                  </a:lnTo>
                  <a:cubicBezTo>
                    <a:pt x="798" y="1071"/>
                    <a:pt x="804" y="1066"/>
                    <a:pt x="807" y="1060"/>
                  </a:cubicBezTo>
                  <a:lnTo>
                    <a:pt x="807" y="1060"/>
                  </a:lnTo>
                  <a:cubicBezTo>
                    <a:pt x="804" y="1060"/>
                    <a:pt x="800" y="1059"/>
                    <a:pt x="798" y="1055"/>
                  </a:cubicBezTo>
                  <a:lnTo>
                    <a:pt x="798" y="1055"/>
                  </a:lnTo>
                  <a:cubicBezTo>
                    <a:pt x="796" y="1052"/>
                    <a:pt x="796" y="1048"/>
                    <a:pt x="798" y="1045"/>
                  </a:cubicBezTo>
                  <a:lnTo>
                    <a:pt x="798" y="1045"/>
                  </a:lnTo>
                  <a:cubicBezTo>
                    <a:pt x="800" y="1041"/>
                    <a:pt x="805" y="1038"/>
                    <a:pt x="812" y="1038"/>
                  </a:cubicBezTo>
                  <a:lnTo>
                    <a:pt x="812" y="1038"/>
                  </a:lnTo>
                  <a:cubicBezTo>
                    <a:pt x="813" y="1038"/>
                    <a:pt x="814" y="1038"/>
                    <a:pt x="815" y="1038"/>
                  </a:cubicBezTo>
                  <a:lnTo>
                    <a:pt x="803" y="1023"/>
                  </a:lnTo>
                  <a:lnTo>
                    <a:pt x="815" y="1027"/>
                  </a:lnTo>
                  <a:lnTo>
                    <a:pt x="815" y="1027"/>
                  </a:lnTo>
                  <a:cubicBezTo>
                    <a:pt x="816" y="1025"/>
                    <a:pt x="816" y="1024"/>
                    <a:pt x="816" y="1022"/>
                  </a:cubicBezTo>
                  <a:lnTo>
                    <a:pt x="816" y="1022"/>
                  </a:lnTo>
                  <a:cubicBezTo>
                    <a:pt x="815" y="1017"/>
                    <a:pt x="810" y="1013"/>
                    <a:pt x="806" y="1011"/>
                  </a:cubicBezTo>
                  <a:lnTo>
                    <a:pt x="806" y="1011"/>
                  </a:lnTo>
                  <a:cubicBezTo>
                    <a:pt x="799" y="1008"/>
                    <a:pt x="791" y="1003"/>
                    <a:pt x="792" y="996"/>
                  </a:cubicBezTo>
                  <a:lnTo>
                    <a:pt x="792" y="995"/>
                  </a:lnTo>
                  <a:lnTo>
                    <a:pt x="792" y="994"/>
                  </a:lnTo>
                  <a:lnTo>
                    <a:pt x="792" y="994"/>
                  </a:lnTo>
                  <a:cubicBezTo>
                    <a:pt x="795" y="993"/>
                    <a:pt x="798" y="992"/>
                    <a:pt x="802" y="992"/>
                  </a:cubicBezTo>
                  <a:lnTo>
                    <a:pt x="802" y="992"/>
                  </a:lnTo>
                  <a:cubicBezTo>
                    <a:pt x="812" y="992"/>
                    <a:pt x="821" y="998"/>
                    <a:pt x="825" y="1008"/>
                  </a:cubicBezTo>
                  <a:lnTo>
                    <a:pt x="825" y="1008"/>
                  </a:lnTo>
                  <a:cubicBezTo>
                    <a:pt x="830" y="1000"/>
                    <a:pt x="831" y="989"/>
                    <a:pt x="827" y="981"/>
                  </a:cubicBezTo>
                  <a:lnTo>
                    <a:pt x="826" y="979"/>
                  </a:lnTo>
                  <a:lnTo>
                    <a:pt x="828" y="980"/>
                  </a:lnTo>
                  <a:lnTo>
                    <a:pt x="828" y="980"/>
                  </a:lnTo>
                  <a:cubicBezTo>
                    <a:pt x="840" y="983"/>
                    <a:pt x="853" y="982"/>
                    <a:pt x="861" y="976"/>
                  </a:cubicBezTo>
                  <a:lnTo>
                    <a:pt x="861" y="976"/>
                  </a:lnTo>
                  <a:cubicBezTo>
                    <a:pt x="869" y="971"/>
                    <a:pt x="875" y="958"/>
                    <a:pt x="869" y="948"/>
                  </a:cubicBezTo>
                  <a:lnTo>
                    <a:pt x="868" y="947"/>
                  </a:lnTo>
                  <a:lnTo>
                    <a:pt x="871" y="947"/>
                  </a:lnTo>
                  <a:lnTo>
                    <a:pt x="871" y="947"/>
                  </a:lnTo>
                  <a:cubicBezTo>
                    <a:pt x="877" y="947"/>
                    <a:pt x="884" y="951"/>
                    <a:pt x="887" y="958"/>
                  </a:cubicBezTo>
                  <a:lnTo>
                    <a:pt x="887" y="958"/>
                  </a:lnTo>
                  <a:cubicBezTo>
                    <a:pt x="889" y="964"/>
                    <a:pt x="889" y="970"/>
                    <a:pt x="886" y="975"/>
                  </a:cubicBezTo>
                  <a:lnTo>
                    <a:pt x="907" y="969"/>
                  </a:lnTo>
                  <a:lnTo>
                    <a:pt x="907" y="969"/>
                  </a:lnTo>
                  <a:cubicBezTo>
                    <a:pt x="922" y="965"/>
                    <a:pt x="937" y="961"/>
                    <a:pt x="951" y="953"/>
                  </a:cubicBezTo>
                  <a:lnTo>
                    <a:pt x="951" y="953"/>
                  </a:lnTo>
                  <a:cubicBezTo>
                    <a:pt x="963" y="947"/>
                    <a:pt x="974" y="937"/>
                    <a:pt x="982" y="926"/>
                  </a:cubicBezTo>
                  <a:lnTo>
                    <a:pt x="982" y="926"/>
                  </a:lnTo>
                  <a:cubicBezTo>
                    <a:pt x="988" y="919"/>
                    <a:pt x="993" y="907"/>
                    <a:pt x="987" y="900"/>
                  </a:cubicBezTo>
                  <a:lnTo>
                    <a:pt x="987" y="900"/>
                  </a:lnTo>
                  <a:lnTo>
                    <a:pt x="987" y="899"/>
                  </a:lnTo>
                  <a:lnTo>
                    <a:pt x="987" y="899"/>
                  </a:lnTo>
                  <a:cubicBezTo>
                    <a:pt x="993" y="896"/>
                    <a:pt x="998" y="892"/>
                    <a:pt x="1002" y="889"/>
                  </a:cubicBezTo>
                  <a:lnTo>
                    <a:pt x="1002" y="889"/>
                  </a:lnTo>
                  <a:cubicBezTo>
                    <a:pt x="1007" y="886"/>
                    <a:pt x="1011" y="883"/>
                    <a:pt x="1016" y="880"/>
                  </a:cubicBezTo>
                  <a:lnTo>
                    <a:pt x="1020" y="857"/>
                  </a:lnTo>
                  <a:lnTo>
                    <a:pt x="1040" y="860"/>
                  </a:lnTo>
                  <a:lnTo>
                    <a:pt x="1044" y="869"/>
                  </a:lnTo>
                  <a:lnTo>
                    <a:pt x="1044" y="869"/>
                  </a:lnTo>
                  <a:cubicBezTo>
                    <a:pt x="1049" y="865"/>
                    <a:pt x="1056" y="862"/>
                    <a:pt x="1063" y="862"/>
                  </a:cubicBezTo>
                  <a:lnTo>
                    <a:pt x="1063" y="862"/>
                  </a:lnTo>
                  <a:cubicBezTo>
                    <a:pt x="1068" y="862"/>
                    <a:pt x="1074" y="864"/>
                    <a:pt x="1079" y="866"/>
                  </a:cubicBezTo>
                  <a:lnTo>
                    <a:pt x="1079" y="866"/>
                  </a:lnTo>
                  <a:cubicBezTo>
                    <a:pt x="1081" y="864"/>
                    <a:pt x="1082" y="861"/>
                    <a:pt x="1083" y="857"/>
                  </a:cubicBezTo>
                  <a:lnTo>
                    <a:pt x="1083" y="857"/>
                  </a:lnTo>
                  <a:cubicBezTo>
                    <a:pt x="1084" y="853"/>
                    <a:pt x="1086" y="849"/>
                    <a:pt x="1089" y="846"/>
                  </a:cubicBezTo>
                  <a:lnTo>
                    <a:pt x="1089" y="846"/>
                  </a:lnTo>
                  <a:cubicBezTo>
                    <a:pt x="1092" y="844"/>
                    <a:pt x="1095" y="844"/>
                    <a:pt x="1098" y="844"/>
                  </a:cubicBezTo>
                  <a:lnTo>
                    <a:pt x="1098" y="844"/>
                  </a:lnTo>
                  <a:cubicBezTo>
                    <a:pt x="1103" y="844"/>
                    <a:pt x="1108" y="844"/>
                    <a:pt x="1113" y="845"/>
                  </a:cubicBezTo>
                  <a:lnTo>
                    <a:pt x="1113" y="845"/>
                  </a:lnTo>
                  <a:cubicBezTo>
                    <a:pt x="1118" y="846"/>
                    <a:pt x="1122" y="846"/>
                    <a:pt x="1126" y="846"/>
                  </a:cubicBezTo>
                  <a:lnTo>
                    <a:pt x="1126" y="846"/>
                  </a:lnTo>
                  <a:cubicBezTo>
                    <a:pt x="1131" y="846"/>
                    <a:pt x="1135" y="845"/>
                    <a:pt x="1139" y="844"/>
                  </a:cubicBezTo>
                  <a:lnTo>
                    <a:pt x="1139" y="844"/>
                  </a:lnTo>
                  <a:cubicBezTo>
                    <a:pt x="1141" y="843"/>
                    <a:pt x="1142" y="842"/>
                    <a:pt x="1144" y="841"/>
                  </a:cubicBezTo>
                  <a:lnTo>
                    <a:pt x="1144" y="841"/>
                  </a:lnTo>
                  <a:cubicBezTo>
                    <a:pt x="1147" y="840"/>
                    <a:pt x="1150" y="838"/>
                    <a:pt x="1153" y="838"/>
                  </a:cubicBezTo>
                  <a:lnTo>
                    <a:pt x="1153" y="838"/>
                  </a:lnTo>
                  <a:cubicBezTo>
                    <a:pt x="1155" y="838"/>
                    <a:pt x="1157" y="838"/>
                    <a:pt x="1159" y="837"/>
                  </a:cubicBezTo>
                  <a:lnTo>
                    <a:pt x="1159" y="837"/>
                  </a:lnTo>
                  <a:cubicBezTo>
                    <a:pt x="1161" y="837"/>
                    <a:pt x="1164" y="837"/>
                    <a:pt x="1166" y="837"/>
                  </a:cubicBezTo>
                  <a:lnTo>
                    <a:pt x="1166" y="837"/>
                  </a:lnTo>
                  <a:cubicBezTo>
                    <a:pt x="1170" y="835"/>
                    <a:pt x="1173" y="833"/>
                    <a:pt x="1177" y="830"/>
                  </a:cubicBezTo>
                  <a:lnTo>
                    <a:pt x="1177" y="830"/>
                  </a:lnTo>
                  <a:cubicBezTo>
                    <a:pt x="1178" y="829"/>
                    <a:pt x="1179" y="827"/>
                    <a:pt x="1181" y="827"/>
                  </a:cubicBezTo>
                  <a:lnTo>
                    <a:pt x="1181" y="827"/>
                  </a:lnTo>
                  <a:cubicBezTo>
                    <a:pt x="1186" y="822"/>
                    <a:pt x="1193" y="821"/>
                    <a:pt x="1197" y="823"/>
                  </a:cubicBezTo>
                  <a:lnTo>
                    <a:pt x="1197" y="823"/>
                  </a:lnTo>
                  <a:cubicBezTo>
                    <a:pt x="1198" y="818"/>
                    <a:pt x="1202" y="812"/>
                    <a:pt x="1209" y="807"/>
                  </a:cubicBezTo>
                  <a:lnTo>
                    <a:pt x="1209" y="807"/>
                  </a:lnTo>
                  <a:cubicBezTo>
                    <a:pt x="1223" y="797"/>
                    <a:pt x="1240" y="791"/>
                    <a:pt x="1256" y="789"/>
                  </a:cubicBezTo>
                  <a:lnTo>
                    <a:pt x="1256" y="789"/>
                  </a:lnTo>
                  <a:cubicBezTo>
                    <a:pt x="1262" y="788"/>
                    <a:pt x="1265" y="786"/>
                    <a:pt x="1265" y="784"/>
                  </a:cubicBezTo>
                  <a:lnTo>
                    <a:pt x="1265" y="784"/>
                  </a:lnTo>
                  <a:cubicBezTo>
                    <a:pt x="1266" y="783"/>
                    <a:pt x="1265" y="781"/>
                    <a:pt x="1265" y="781"/>
                  </a:cubicBezTo>
                  <a:lnTo>
                    <a:pt x="1265" y="781"/>
                  </a:lnTo>
                  <a:cubicBezTo>
                    <a:pt x="1263" y="778"/>
                    <a:pt x="1259" y="777"/>
                    <a:pt x="1257" y="777"/>
                  </a:cubicBezTo>
                  <a:lnTo>
                    <a:pt x="1257" y="777"/>
                  </a:lnTo>
                  <a:cubicBezTo>
                    <a:pt x="1254" y="777"/>
                    <a:pt x="1251" y="777"/>
                    <a:pt x="1248" y="777"/>
                  </a:cubicBezTo>
                  <a:lnTo>
                    <a:pt x="1248" y="777"/>
                  </a:lnTo>
                  <a:cubicBezTo>
                    <a:pt x="1244" y="777"/>
                    <a:pt x="1239" y="777"/>
                    <a:pt x="1235" y="777"/>
                  </a:cubicBezTo>
                  <a:lnTo>
                    <a:pt x="1235" y="777"/>
                  </a:lnTo>
                  <a:cubicBezTo>
                    <a:pt x="1230" y="777"/>
                    <a:pt x="1226" y="777"/>
                    <a:pt x="1221" y="777"/>
                  </a:cubicBezTo>
                  <a:lnTo>
                    <a:pt x="1221" y="777"/>
                  </a:lnTo>
                  <a:cubicBezTo>
                    <a:pt x="1212" y="777"/>
                    <a:pt x="1205" y="776"/>
                    <a:pt x="1199" y="774"/>
                  </a:cubicBezTo>
                  <a:lnTo>
                    <a:pt x="1199" y="774"/>
                  </a:lnTo>
                  <a:cubicBezTo>
                    <a:pt x="1198" y="773"/>
                    <a:pt x="1196" y="772"/>
                    <a:pt x="1195" y="772"/>
                  </a:cubicBezTo>
                  <a:lnTo>
                    <a:pt x="1195" y="772"/>
                  </a:lnTo>
                  <a:cubicBezTo>
                    <a:pt x="1193" y="770"/>
                    <a:pt x="1190" y="769"/>
                    <a:pt x="1187" y="769"/>
                  </a:cubicBezTo>
                  <a:lnTo>
                    <a:pt x="1187" y="769"/>
                  </a:lnTo>
                  <a:lnTo>
                    <a:pt x="1185" y="769"/>
                  </a:lnTo>
                  <a:lnTo>
                    <a:pt x="1185" y="769"/>
                  </a:lnTo>
                  <a:cubicBezTo>
                    <a:pt x="1182" y="769"/>
                    <a:pt x="1179" y="770"/>
                    <a:pt x="1177" y="773"/>
                  </a:cubicBezTo>
                  <a:lnTo>
                    <a:pt x="1177" y="773"/>
                  </a:lnTo>
                  <a:cubicBezTo>
                    <a:pt x="1177" y="774"/>
                    <a:pt x="1177" y="774"/>
                    <a:pt x="1176" y="775"/>
                  </a:cubicBezTo>
                  <a:lnTo>
                    <a:pt x="1176" y="775"/>
                  </a:lnTo>
                  <a:cubicBezTo>
                    <a:pt x="1176" y="776"/>
                    <a:pt x="1176" y="777"/>
                    <a:pt x="1174" y="778"/>
                  </a:cubicBezTo>
                  <a:lnTo>
                    <a:pt x="1174" y="778"/>
                  </a:lnTo>
                  <a:cubicBezTo>
                    <a:pt x="1172" y="781"/>
                    <a:pt x="1169" y="780"/>
                    <a:pt x="1166" y="777"/>
                  </a:cubicBezTo>
                  <a:lnTo>
                    <a:pt x="1166" y="777"/>
                  </a:lnTo>
                  <a:cubicBezTo>
                    <a:pt x="1165" y="775"/>
                    <a:pt x="1164" y="772"/>
                    <a:pt x="1164" y="770"/>
                  </a:cubicBezTo>
                  <a:lnTo>
                    <a:pt x="1164" y="770"/>
                  </a:lnTo>
                  <a:cubicBezTo>
                    <a:pt x="1165" y="768"/>
                    <a:pt x="1165" y="766"/>
                    <a:pt x="1166" y="764"/>
                  </a:cubicBezTo>
                  <a:lnTo>
                    <a:pt x="1166" y="764"/>
                  </a:lnTo>
                  <a:cubicBezTo>
                    <a:pt x="1168" y="761"/>
                    <a:pt x="1169" y="758"/>
                    <a:pt x="1169" y="755"/>
                  </a:cubicBezTo>
                  <a:lnTo>
                    <a:pt x="1169" y="755"/>
                  </a:lnTo>
                  <a:lnTo>
                    <a:pt x="1170" y="755"/>
                  </a:lnTo>
                  <a:lnTo>
                    <a:pt x="1170" y="755"/>
                  </a:lnTo>
                  <a:cubicBezTo>
                    <a:pt x="1178" y="755"/>
                    <a:pt x="1184" y="747"/>
                    <a:pt x="1187" y="740"/>
                  </a:cubicBezTo>
                  <a:lnTo>
                    <a:pt x="1187" y="740"/>
                  </a:lnTo>
                  <a:cubicBezTo>
                    <a:pt x="1190" y="733"/>
                    <a:pt x="1188" y="725"/>
                    <a:pt x="1188" y="717"/>
                  </a:cubicBezTo>
                  <a:lnTo>
                    <a:pt x="1188" y="716"/>
                  </a:lnTo>
                  <a:lnTo>
                    <a:pt x="1188" y="716"/>
                  </a:lnTo>
                  <a:lnTo>
                    <a:pt x="1188" y="716"/>
                  </a:lnTo>
                  <a:cubicBezTo>
                    <a:pt x="1190" y="715"/>
                    <a:pt x="1192" y="714"/>
                    <a:pt x="1194" y="714"/>
                  </a:cubicBezTo>
                  <a:lnTo>
                    <a:pt x="1194" y="714"/>
                  </a:lnTo>
                  <a:cubicBezTo>
                    <a:pt x="1199" y="714"/>
                    <a:pt x="1204" y="717"/>
                    <a:pt x="1209" y="721"/>
                  </a:cubicBezTo>
                  <a:lnTo>
                    <a:pt x="1209" y="721"/>
                  </a:lnTo>
                  <a:cubicBezTo>
                    <a:pt x="1210" y="723"/>
                    <a:pt x="1212" y="724"/>
                    <a:pt x="1213" y="726"/>
                  </a:cubicBezTo>
                  <a:lnTo>
                    <a:pt x="1213" y="726"/>
                  </a:lnTo>
                  <a:cubicBezTo>
                    <a:pt x="1217" y="729"/>
                    <a:pt x="1220" y="733"/>
                    <a:pt x="1224" y="736"/>
                  </a:cubicBezTo>
                  <a:lnTo>
                    <a:pt x="1224" y="736"/>
                  </a:lnTo>
                  <a:cubicBezTo>
                    <a:pt x="1225" y="736"/>
                    <a:pt x="1226" y="736"/>
                    <a:pt x="1227" y="737"/>
                  </a:cubicBezTo>
                  <a:lnTo>
                    <a:pt x="1227" y="737"/>
                  </a:lnTo>
                  <a:cubicBezTo>
                    <a:pt x="1229" y="738"/>
                    <a:pt x="1232" y="739"/>
                    <a:pt x="1234" y="740"/>
                  </a:cubicBezTo>
                  <a:lnTo>
                    <a:pt x="1234" y="740"/>
                  </a:lnTo>
                  <a:cubicBezTo>
                    <a:pt x="1235" y="742"/>
                    <a:pt x="1236" y="745"/>
                    <a:pt x="1237" y="746"/>
                  </a:cubicBezTo>
                  <a:lnTo>
                    <a:pt x="1237" y="746"/>
                  </a:lnTo>
                  <a:cubicBezTo>
                    <a:pt x="1239" y="750"/>
                    <a:pt x="1240" y="753"/>
                    <a:pt x="1242" y="753"/>
                  </a:cubicBezTo>
                  <a:lnTo>
                    <a:pt x="1242" y="753"/>
                  </a:lnTo>
                  <a:cubicBezTo>
                    <a:pt x="1244" y="755"/>
                    <a:pt x="1246" y="754"/>
                    <a:pt x="1248" y="754"/>
                  </a:cubicBezTo>
                  <a:lnTo>
                    <a:pt x="1248" y="754"/>
                  </a:lnTo>
                  <a:cubicBezTo>
                    <a:pt x="1250" y="753"/>
                    <a:pt x="1251" y="753"/>
                    <a:pt x="1253" y="753"/>
                  </a:cubicBezTo>
                  <a:lnTo>
                    <a:pt x="1253" y="753"/>
                  </a:lnTo>
                  <a:cubicBezTo>
                    <a:pt x="1256" y="754"/>
                    <a:pt x="1260" y="756"/>
                    <a:pt x="1263" y="757"/>
                  </a:cubicBezTo>
                  <a:lnTo>
                    <a:pt x="1263" y="757"/>
                  </a:lnTo>
                  <a:cubicBezTo>
                    <a:pt x="1267" y="761"/>
                    <a:pt x="1272" y="762"/>
                    <a:pt x="1275" y="761"/>
                  </a:cubicBezTo>
                  <a:lnTo>
                    <a:pt x="1275" y="761"/>
                  </a:lnTo>
                  <a:cubicBezTo>
                    <a:pt x="1278" y="759"/>
                    <a:pt x="1278" y="755"/>
                    <a:pt x="1279" y="751"/>
                  </a:cubicBezTo>
                  <a:lnTo>
                    <a:pt x="1283" y="723"/>
                  </a:lnTo>
                  <a:lnTo>
                    <a:pt x="1283" y="723"/>
                  </a:lnTo>
                  <a:cubicBezTo>
                    <a:pt x="1284" y="718"/>
                    <a:pt x="1284" y="715"/>
                    <a:pt x="1283" y="712"/>
                  </a:cubicBezTo>
                  <a:lnTo>
                    <a:pt x="1283" y="712"/>
                  </a:lnTo>
                  <a:cubicBezTo>
                    <a:pt x="1281" y="711"/>
                    <a:pt x="1280" y="709"/>
                    <a:pt x="1278" y="709"/>
                  </a:cubicBezTo>
                  <a:lnTo>
                    <a:pt x="1278" y="709"/>
                  </a:lnTo>
                  <a:cubicBezTo>
                    <a:pt x="1276" y="709"/>
                    <a:pt x="1276" y="709"/>
                    <a:pt x="1275" y="711"/>
                  </a:cubicBezTo>
                  <a:lnTo>
                    <a:pt x="1272" y="714"/>
                  </a:lnTo>
                  <a:lnTo>
                    <a:pt x="1273" y="710"/>
                  </a:lnTo>
                  <a:lnTo>
                    <a:pt x="1273" y="710"/>
                  </a:lnTo>
                  <a:cubicBezTo>
                    <a:pt x="1275" y="703"/>
                    <a:pt x="1265" y="698"/>
                    <a:pt x="1262" y="696"/>
                  </a:cubicBezTo>
                  <a:lnTo>
                    <a:pt x="1262" y="696"/>
                  </a:lnTo>
                  <a:lnTo>
                    <a:pt x="1262" y="696"/>
                  </a:lnTo>
                  <a:cubicBezTo>
                    <a:pt x="1256" y="693"/>
                    <a:pt x="1250" y="690"/>
                    <a:pt x="1248" y="684"/>
                  </a:cubicBezTo>
                  <a:lnTo>
                    <a:pt x="1248" y="684"/>
                  </a:lnTo>
                  <a:cubicBezTo>
                    <a:pt x="1237" y="684"/>
                    <a:pt x="1228" y="676"/>
                    <a:pt x="1219" y="667"/>
                  </a:cubicBezTo>
                  <a:lnTo>
                    <a:pt x="1219" y="667"/>
                  </a:lnTo>
                  <a:cubicBezTo>
                    <a:pt x="1218" y="666"/>
                    <a:pt x="1216" y="664"/>
                    <a:pt x="1215" y="662"/>
                  </a:cubicBezTo>
                  <a:lnTo>
                    <a:pt x="1215" y="662"/>
                  </a:lnTo>
                  <a:cubicBezTo>
                    <a:pt x="1214" y="659"/>
                    <a:pt x="1215" y="657"/>
                    <a:pt x="1216" y="655"/>
                  </a:cubicBezTo>
                  <a:lnTo>
                    <a:pt x="1216" y="655"/>
                  </a:lnTo>
                  <a:cubicBezTo>
                    <a:pt x="1218" y="652"/>
                    <a:pt x="1223" y="650"/>
                    <a:pt x="1228" y="650"/>
                  </a:cubicBezTo>
                  <a:lnTo>
                    <a:pt x="1228" y="650"/>
                  </a:lnTo>
                  <a:cubicBezTo>
                    <a:pt x="1229" y="650"/>
                    <a:pt x="1231" y="650"/>
                    <a:pt x="1232" y="651"/>
                  </a:cubicBezTo>
                  <a:lnTo>
                    <a:pt x="1232" y="651"/>
                  </a:lnTo>
                  <a:cubicBezTo>
                    <a:pt x="1235" y="652"/>
                    <a:pt x="1239" y="654"/>
                    <a:pt x="1242" y="656"/>
                  </a:cubicBezTo>
                  <a:lnTo>
                    <a:pt x="1242" y="656"/>
                  </a:lnTo>
                  <a:cubicBezTo>
                    <a:pt x="1245" y="659"/>
                    <a:pt x="1248" y="660"/>
                    <a:pt x="1251" y="662"/>
                  </a:cubicBezTo>
                  <a:lnTo>
                    <a:pt x="1251" y="662"/>
                  </a:lnTo>
                  <a:cubicBezTo>
                    <a:pt x="1253" y="662"/>
                    <a:pt x="1256" y="663"/>
                    <a:pt x="1258" y="663"/>
                  </a:cubicBezTo>
                  <a:lnTo>
                    <a:pt x="1258" y="663"/>
                  </a:lnTo>
                  <a:cubicBezTo>
                    <a:pt x="1264" y="663"/>
                    <a:pt x="1270" y="661"/>
                    <a:pt x="1276" y="659"/>
                  </a:cubicBezTo>
                  <a:lnTo>
                    <a:pt x="1276" y="659"/>
                  </a:lnTo>
                  <a:cubicBezTo>
                    <a:pt x="1274" y="655"/>
                    <a:pt x="1275" y="652"/>
                    <a:pt x="1276" y="649"/>
                  </a:cubicBezTo>
                  <a:lnTo>
                    <a:pt x="1276" y="649"/>
                  </a:lnTo>
                  <a:cubicBezTo>
                    <a:pt x="1276" y="645"/>
                    <a:pt x="1278" y="642"/>
                    <a:pt x="1276" y="640"/>
                  </a:cubicBezTo>
                  <a:lnTo>
                    <a:pt x="1276" y="640"/>
                  </a:lnTo>
                  <a:cubicBezTo>
                    <a:pt x="1275" y="638"/>
                    <a:pt x="1272" y="636"/>
                    <a:pt x="1269" y="636"/>
                  </a:cubicBezTo>
                  <a:lnTo>
                    <a:pt x="1269" y="636"/>
                  </a:lnTo>
                  <a:cubicBezTo>
                    <a:pt x="1262" y="635"/>
                    <a:pt x="1253" y="634"/>
                    <a:pt x="1245" y="634"/>
                  </a:cubicBezTo>
                  <a:lnTo>
                    <a:pt x="1245" y="634"/>
                  </a:lnTo>
                  <a:cubicBezTo>
                    <a:pt x="1240" y="634"/>
                    <a:pt x="1235" y="634"/>
                    <a:pt x="1231" y="635"/>
                  </a:cubicBezTo>
                  <a:lnTo>
                    <a:pt x="1231" y="635"/>
                  </a:lnTo>
                  <a:cubicBezTo>
                    <a:pt x="1228" y="636"/>
                    <a:pt x="1226" y="637"/>
                    <a:pt x="1223" y="638"/>
                  </a:cubicBezTo>
                  <a:lnTo>
                    <a:pt x="1223" y="638"/>
                  </a:lnTo>
                  <a:cubicBezTo>
                    <a:pt x="1219" y="640"/>
                    <a:pt x="1215" y="641"/>
                    <a:pt x="1212" y="643"/>
                  </a:cubicBezTo>
                  <a:lnTo>
                    <a:pt x="1212" y="643"/>
                  </a:lnTo>
                  <a:cubicBezTo>
                    <a:pt x="1210" y="643"/>
                    <a:pt x="1208" y="643"/>
                    <a:pt x="1206" y="643"/>
                  </a:cubicBezTo>
                  <a:lnTo>
                    <a:pt x="1206" y="643"/>
                  </a:lnTo>
                  <a:cubicBezTo>
                    <a:pt x="1200" y="643"/>
                    <a:pt x="1194" y="640"/>
                    <a:pt x="1192" y="636"/>
                  </a:cubicBezTo>
                  <a:lnTo>
                    <a:pt x="1192" y="636"/>
                  </a:lnTo>
                  <a:lnTo>
                    <a:pt x="1192" y="636"/>
                  </a:lnTo>
                  <a:cubicBezTo>
                    <a:pt x="1190" y="629"/>
                    <a:pt x="1192" y="622"/>
                    <a:pt x="1194" y="616"/>
                  </a:cubicBezTo>
                  <a:lnTo>
                    <a:pt x="1195" y="615"/>
                  </a:lnTo>
                  <a:lnTo>
                    <a:pt x="1196" y="615"/>
                  </a:lnTo>
                  <a:lnTo>
                    <a:pt x="1196" y="615"/>
                  </a:lnTo>
                  <a:cubicBezTo>
                    <a:pt x="1203" y="616"/>
                    <a:pt x="1209" y="616"/>
                    <a:pt x="1213" y="613"/>
                  </a:cubicBezTo>
                  <a:lnTo>
                    <a:pt x="1213" y="613"/>
                  </a:lnTo>
                  <a:cubicBezTo>
                    <a:pt x="1218" y="609"/>
                    <a:pt x="1221" y="602"/>
                    <a:pt x="1218" y="597"/>
                  </a:cubicBezTo>
                  <a:lnTo>
                    <a:pt x="1217" y="596"/>
                  </a:lnTo>
                  <a:lnTo>
                    <a:pt x="1218" y="595"/>
                  </a:lnTo>
                  <a:lnTo>
                    <a:pt x="1218" y="595"/>
                  </a:lnTo>
                  <a:cubicBezTo>
                    <a:pt x="1224" y="594"/>
                    <a:pt x="1231" y="593"/>
                    <a:pt x="1237" y="594"/>
                  </a:cubicBezTo>
                  <a:lnTo>
                    <a:pt x="1238" y="594"/>
                  </a:lnTo>
                  <a:lnTo>
                    <a:pt x="1239" y="594"/>
                  </a:lnTo>
                  <a:lnTo>
                    <a:pt x="1239" y="594"/>
                  </a:lnTo>
                  <a:cubicBezTo>
                    <a:pt x="1240" y="597"/>
                    <a:pt x="1241" y="601"/>
                    <a:pt x="1241" y="605"/>
                  </a:cubicBezTo>
                  <a:lnTo>
                    <a:pt x="1241" y="605"/>
                  </a:lnTo>
                  <a:cubicBezTo>
                    <a:pt x="1242" y="604"/>
                    <a:pt x="1244" y="604"/>
                    <a:pt x="1245" y="604"/>
                  </a:cubicBezTo>
                  <a:lnTo>
                    <a:pt x="1245" y="604"/>
                  </a:lnTo>
                  <a:cubicBezTo>
                    <a:pt x="1251" y="604"/>
                    <a:pt x="1256" y="608"/>
                    <a:pt x="1257" y="614"/>
                  </a:cubicBezTo>
                  <a:lnTo>
                    <a:pt x="1257" y="614"/>
                  </a:lnTo>
                  <a:cubicBezTo>
                    <a:pt x="1277" y="612"/>
                    <a:pt x="1296" y="609"/>
                    <a:pt x="1314" y="604"/>
                  </a:cubicBezTo>
                  <a:lnTo>
                    <a:pt x="1312" y="589"/>
                  </a:lnTo>
                  <a:lnTo>
                    <a:pt x="1312" y="589"/>
                  </a:lnTo>
                  <a:cubicBezTo>
                    <a:pt x="1305" y="586"/>
                    <a:pt x="1297" y="584"/>
                    <a:pt x="1291" y="578"/>
                  </a:cubicBezTo>
                  <a:lnTo>
                    <a:pt x="1291" y="578"/>
                  </a:lnTo>
                  <a:cubicBezTo>
                    <a:pt x="1283" y="572"/>
                    <a:pt x="1280" y="564"/>
                    <a:pt x="1280" y="556"/>
                  </a:cubicBezTo>
                  <a:lnTo>
                    <a:pt x="1280" y="555"/>
                  </a:lnTo>
                  <a:lnTo>
                    <a:pt x="1281" y="556"/>
                  </a:lnTo>
                  <a:lnTo>
                    <a:pt x="1281" y="556"/>
                  </a:lnTo>
                  <a:cubicBezTo>
                    <a:pt x="1297" y="561"/>
                    <a:pt x="1313" y="564"/>
                    <a:pt x="1328" y="566"/>
                  </a:cubicBezTo>
                  <a:lnTo>
                    <a:pt x="1328" y="566"/>
                  </a:lnTo>
                  <a:cubicBezTo>
                    <a:pt x="1330" y="566"/>
                    <a:pt x="1332" y="566"/>
                    <a:pt x="1335" y="566"/>
                  </a:cubicBezTo>
                  <a:lnTo>
                    <a:pt x="1335" y="566"/>
                  </a:lnTo>
                  <a:cubicBezTo>
                    <a:pt x="1339" y="566"/>
                    <a:pt x="1342" y="566"/>
                    <a:pt x="1345" y="564"/>
                  </a:cubicBezTo>
                  <a:lnTo>
                    <a:pt x="1345" y="564"/>
                  </a:lnTo>
                  <a:cubicBezTo>
                    <a:pt x="1349" y="562"/>
                    <a:pt x="1353" y="556"/>
                    <a:pt x="1351" y="551"/>
                  </a:cubicBezTo>
                  <a:lnTo>
                    <a:pt x="1321" y="551"/>
                  </a:lnTo>
                  <a:lnTo>
                    <a:pt x="1321" y="551"/>
                  </a:lnTo>
                  <a:cubicBezTo>
                    <a:pt x="1319" y="551"/>
                    <a:pt x="1316" y="551"/>
                    <a:pt x="1314" y="549"/>
                  </a:cubicBezTo>
                  <a:lnTo>
                    <a:pt x="1314" y="549"/>
                  </a:lnTo>
                  <a:cubicBezTo>
                    <a:pt x="1313" y="547"/>
                    <a:pt x="1313" y="545"/>
                    <a:pt x="1313" y="544"/>
                  </a:cubicBezTo>
                  <a:lnTo>
                    <a:pt x="1313" y="544"/>
                  </a:lnTo>
                  <a:cubicBezTo>
                    <a:pt x="1313" y="543"/>
                    <a:pt x="1313" y="542"/>
                    <a:pt x="1313" y="540"/>
                  </a:cubicBezTo>
                  <a:lnTo>
                    <a:pt x="1313" y="540"/>
                  </a:lnTo>
                  <a:cubicBezTo>
                    <a:pt x="1311" y="539"/>
                    <a:pt x="1309" y="537"/>
                    <a:pt x="1307" y="537"/>
                  </a:cubicBezTo>
                  <a:lnTo>
                    <a:pt x="1307" y="537"/>
                  </a:lnTo>
                  <a:cubicBezTo>
                    <a:pt x="1306" y="536"/>
                    <a:pt x="1305" y="536"/>
                    <a:pt x="1305" y="536"/>
                  </a:cubicBezTo>
                  <a:lnTo>
                    <a:pt x="1305" y="536"/>
                  </a:lnTo>
                  <a:cubicBezTo>
                    <a:pt x="1300" y="534"/>
                    <a:pt x="1296" y="530"/>
                    <a:pt x="1294" y="525"/>
                  </a:cubicBezTo>
                  <a:lnTo>
                    <a:pt x="1294" y="525"/>
                  </a:lnTo>
                  <a:cubicBezTo>
                    <a:pt x="1292" y="519"/>
                    <a:pt x="1293" y="514"/>
                    <a:pt x="1296" y="509"/>
                  </a:cubicBezTo>
                  <a:lnTo>
                    <a:pt x="1296" y="508"/>
                  </a:lnTo>
                  <a:lnTo>
                    <a:pt x="1297" y="509"/>
                  </a:lnTo>
                  <a:lnTo>
                    <a:pt x="1297" y="509"/>
                  </a:lnTo>
                  <a:cubicBezTo>
                    <a:pt x="1298" y="509"/>
                    <a:pt x="1301" y="510"/>
                    <a:pt x="1304" y="510"/>
                  </a:cubicBezTo>
                  <a:lnTo>
                    <a:pt x="1304" y="510"/>
                  </a:lnTo>
                  <a:cubicBezTo>
                    <a:pt x="1307" y="510"/>
                    <a:pt x="1308" y="509"/>
                    <a:pt x="1311" y="509"/>
                  </a:cubicBezTo>
                  <a:lnTo>
                    <a:pt x="1311" y="509"/>
                  </a:lnTo>
                  <a:cubicBezTo>
                    <a:pt x="1313" y="509"/>
                    <a:pt x="1315" y="509"/>
                    <a:pt x="1317" y="509"/>
                  </a:cubicBezTo>
                  <a:lnTo>
                    <a:pt x="1317" y="509"/>
                  </a:lnTo>
                  <a:cubicBezTo>
                    <a:pt x="1322" y="509"/>
                    <a:pt x="1325" y="510"/>
                    <a:pt x="1328" y="512"/>
                  </a:cubicBezTo>
                  <a:lnTo>
                    <a:pt x="1328" y="512"/>
                  </a:lnTo>
                  <a:cubicBezTo>
                    <a:pt x="1328" y="512"/>
                    <a:pt x="1328" y="512"/>
                    <a:pt x="1329" y="513"/>
                  </a:cubicBezTo>
                  <a:lnTo>
                    <a:pt x="1329" y="513"/>
                  </a:lnTo>
                  <a:cubicBezTo>
                    <a:pt x="1332" y="515"/>
                    <a:pt x="1336" y="517"/>
                    <a:pt x="1338" y="515"/>
                  </a:cubicBezTo>
                  <a:lnTo>
                    <a:pt x="1338" y="515"/>
                  </a:lnTo>
                  <a:cubicBezTo>
                    <a:pt x="1338" y="514"/>
                    <a:pt x="1338" y="512"/>
                    <a:pt x="1338" y="511"/>
                  </a:cubicBezTo>
                  <a:lnTo>
                    <a:pt x="1338" y="511"/>
                  </a:lnTo>
                  <a:cubicBezTo>
                    <a:pt x="1338" y="509"/>
                    <a:pt x="1338" y="508"/>
                    <a:pt x="1339" y="506"/>
                  </a:cubicBezTo>
                  <a:lnTo>
                    <a:pt x="1339" y="506"/>
                  </a:lnTo>
                  <a:cubicBezTo>
                    <a:pt x="1340" y="504"/>
                    <a:pt x="1343" y="504"/>
                    <a:pt x="1345" y="503"/>
                  </a:cubicBezTo>
                  <a:lnTo>
                    <a:pt x="1345" y="503"/>
                  </a:lnTo>
                  <a:cubicBezTo>
                    <a:pt x="1346" y="503"/>
                    <a:pt x="1348" y="503"/>
                    <a:pt x="1349" y="502"/>
                  </a:cubicBezTo>
                  <a:lnTo>
                    <a:pt x="1349" y="502"/>
                  </a:lnTo>
                  <a:cubicBezTo>
                    <a:pt x="1352" y="499"/>
                    <a:pt x="1352" y="494"/>
                    <a:pt x="1352" y="492"/>
                  </a:cubicBezTo>
                  <a:lnTo>
                    <a:pt x="1352" y="492"/>
                  </a:lnTo>
                  <a:cubicBezTo>
                    <a:pt x="1351" y="480"/>
                    <a:pt x="1346" y="471"/>
                    <a:pt x="1338" y="464"/>
                  </a:cubicBezTo>
                  <a:lnTo>
                    <a:pt x="1338" y="464"/>
                  </a:lnTo>
                  <a:cubicBezTo>
                    <a:pt x="1335" y="462"/>
                    <a:pt x="1333" y="462"/>
                    <a:pt x="1330" y="462"/>
                  </a:cubicBezTo>
                  <a:lnTo>
                    <a:pt x="1330" y="462"/>
                  </a:lnTo>
                  <a:cubicBezTo>
                    <a:pt x="1327" y="462"/>
                    <a:pt x="1324" y="462"/>
                    <a:pt x="1321" y="463"/>
                  </a:cubicBezTo>
                  <a:lnTo>
                    <a:pt x="1321" y="463"/>
                  </a:lnTo>
                  <a:cubicBezTo>
                    <a:pt x="1318" y="464"/>
                    <a:pt x="1313" y="465"/>
                    <a:pt x="1309" y="465"/>
                  </a:cubicBezTo>
                  <a:lnTo>
                    <a:pt x="1309" y="465"/>
                  </a:lnTo>
                  <a:cubicBezTo>
                    <a:pt x="1302" y="464"/>
                    <a:pt x="1296" y="459"/>
                    <a:pt x="1291" y="454"/>
                  </a:cubicBezTo>
                  <a:lnTo>
                    <a:pt x="1291" y="454"/>
                  </a:lnTo>
                  <a:cubicBezTo>
                    <a:pt x="1287" y="451"/>
                    <a:pt x="1284" y="449"/>
                    <a:pt x="1280" y="447"/>
                  </a:cubicBezTo>
                  <a:lnTo>
                    <a:pt x="1280" y="447"/>
                  </a:lnTo>
                  <a:cubicBezTo>
                    <a:pt x="1280" y="446"/>
                    <a:pt x="1278" y="446"/>
                    <a:pt x="1277" y="445"/>
                  </a:cubicBezTo>
                  <a:lnTo>
                    <a:pt x="1277" y="445"/>
                  </a:lnTo>
                  <a:cubicBezTo>
                    <a:pt x="1272" y="443"/>
                    <a:pt x="1266" y="440"/>
                    <a:pt x="1265" y="434"/>
                  </a:cubicBezTo>
                  <a:lnTo>
                    <a:pt x="1265" y="434"/>
                  </a:lnTo>
                  <a:cubicBezTo>
                    <a:pt x="1265" y="432"/>
                    <a:pt x="1265" y="429"/>
                    <a:pt x="1267" y="427"/>
                  </a:cubicBezTo>
                  <a:lnTo>
                    <a:pt x="1267" y="427"/>
                  </a:lnTo>
                  <a:cubicBezTo>
                    <a:pt x="1270" y="423"/>
                    <a:pt x="1275" y="421"/>
                    <a:pt x="1280" y="422"/>
                  </a:cubicBezTo>
                  <a:lnTo>
                    <a:pt x="1280" y="422"/>
                  </a:lnTo>
                  <a:cubicBezTo>
                    <a:pt x="1286" y="423"/>
                    <a:pt x="1290" y="426"/>
                    <a:pt x="1295" y="431"/>
                  </a:cubicBezTo>
                  <a:lnTo>
                    <a:pt x="1295" y="431"/>
                  </a:lnTo>
                  <a:cubicBezTo>
                    <a:pt x="1295" y="423"/>
                    <a:pt x="1302" y="416"/>
                    <a:pt x="1310" y="413"/>
                  </a:cubicBezTo>
                  <a:lnTo>
                    <a:pt x="1310" y="413"/>
                  </a:lnTo>
                  <a:cubicBezTo>
                    <a:pt x="1313" y="413"/>
                    <a:pt x="1315" y="413"/>
                    <a:pt x="1318" y="413"/>
                  </a:cubicBezTo>
                  <a:lnTo>
                    <a:pt x="1318" y="413"/>
                  </a:lnTo>
                  <a:cubicBezTo>
                    <a:pt x="1324" y="413"/>
                    <a:pt x="1331" y="414"/>
                    <a:pt x="1336" y="416"/>
                  </a:cubicBezTo>
                  <a:lnTo>
                    <a:pt x="1357" y="421"/>
                  </a:lnTo>
                  <a:lnTo>
                    <a:pt x="1357" y="421"/>
                  </a:lnTo>
                  <a:cubicBezTo>
                    <a:pt x="1360" y="422"/>
                    <a:pt x="1363" y="423"/>
                    <a:pt x="1366" y="421"/>
                  </a:cubicBezTo>
                  <a:lnTo>
                    <a:pt x="1366" y="421"/>
                  </a:lnTo>
                  <a:cubicBezTo>
                    <a:pt x="1371" y="420"/>
                    <a:pt x="1373" y="413"/>
                    <a:pt x="1372" y="408"/>
                  </a:cubicBezTo>
                  <a:lnTo>
                    <a:pt x="1372" y="408"/>
                  </a:lnTo>
                  <a:cubicBezTo>
                    <a:pt x="1371" y="403"/>
                    <a:pt x="1368" y="399"/>
                    <a:pt x="1365" y="394"/>
                  </a:cubicBezTo>
                  <a:lnTo>
                    <a:pt x="1328" y="407"/>
                  </a:lnTo>
                  <a:lnTo>
                    <a:pt x="1324" y="393"/>
                  </a:lnTo>
                  <a:lnTo>
                    <a:pt x="1309" y="393"/>
                  </a:lnTo>
                  <a:lnTo>
                    <a:pt x="1308" y="392"/>
                  </a:lnTo>
                  <a:lnTo>
                    <a:pt x="1308" y="392"/>
                  </a:lnTo>
                  <a:cubicBezTo>
                    <a:pt x="1307" y="384"/>
                    <a:pt x="1313" y="377"/>
                    <a:pt x="1320" y="375"/>
                  </a:cubicBezTo>
                  <a:lnTo>
                    <a:pt x="1320" y="375"/>
                  </a:lnTo>
                  <a:cubicBezTo>
                    <a:pt x="1322" y="375"/>
                    <a:pt x="1325" y="374"/>
                    <a:pt x="1327" y="374"/>
                  </a:cubicBezTo>
                  <a:lnTo>
                    <a:pt x="1327" y="374"/>
                  </a:lnTo>
                  <a:cubicBezTo>
                    <a:pt x="1332" y="374"/>
                    <a:pt x="1337" y="376"/>
                    <a:pt x="1341" y="377"/>
                  </a:cubicBezTo>
                  <a:lnTo>
                    <a:pt x="1341" y="377"/>
                  </a:lnTo>
                  <a:cubicBezTo>
                    <a:pt x="1343" y="373"/>
                    <a:pt x="1343" y="370"/>
                    <a:pt x="1341" y="366"/>
                  </a:cubicBezTo>
                  <a:lnTo>
                    <a:pt x="1341" y="366"/>
                  </a:lnTo>
                  <a:cubicBezTo>
                    <a:pt x="1339" y="361"/>
                    <a:pt x="1335" y="357"/>
                    <a:pt x="1329" y="356"/>
                  </a:cubicBezTo>
                  <a:lnTo>
                    <a:pt x="1329" y="356"/>
                  </a:lnTo>
                  <a:cubicBezTo>
                    <a:pt x="1328" y="356"/>
                    <a:pt x="1326" y="355"/>
                    <a:pt x="1324" y="355"/>
                  </a:cubicBezTo>
                  <a:lnTo>
                    <a:pt x="1324" y="355"/>
                  </a:lnTo>
                  <a:cubicBezTo>
                    <a:pt x="1315" y="355"/>
                    <a:pt x="1308" y="360"/>
                    <a:pt x="1302" y="363"/>
                  </a:cubicBezTo>
                  <a:lnTo>
                    <a:pt x="1302" y="363"/>
                  </a:lnTo>
                  <a:cubicBezTo>
                    <a:pt x="1300" y="364"/>
                    <a:pt x="1299" y="364"/>
                    <a:pt x="1298" y="365"/>
                  </a:cubicBezTo>
                  <a:lnTo>
                    <a:pt x="1298" y="365"/>
                  </a:lnTo>
                  <a:cubicBezTo>
                    <a:pt x="1291" y="369"/>
                    <a:pt x="1283" y="374"/>
                    <a:pt x="1274" y="375"/>
                  </a:cubicBezTo>
                  <a:lnTo>
                    <a:pt x="1272" y="376"/>
                  </a:lnTo>
                  <a:lnTo>
                    <a:pt x="1273" y="373"/>
                  </a:lnTo>
                  <a:lnTo>
                    <a:pt x="1273" y="373"/>
                  </a:lnTo>
                  <a:cubicBezTo>
                    <a:pt x="1283" y="350"/>
                    <a:pt x="1291" y="325"/>
                    <a:pt x="1298" y="300"/>
                  </a:cubicBezTo>
                  <a:lnTo>
                    <a:pt x="1298" y="298"/>
                  </a:lnTo>
                  <a:lnTo>
                    <a:pt x="1299" y="298"/>
                  </a:lnTo>
                  <a:lnTo>
                    <a:pt x="1299" y="298"/>
                  </a:lnTo>
                  <a:cubicBezTo>
                    <a:pt x="1304" y="300"/>
                    <a:pt x="1309" y="300"/>
                    <a:pt x="1314" y="300"/>
                  </a:cubicBezTo>
                  <a:lnTo>
                    <a:pt x="1314" y="300"/>
                  </a:lnTo>
                  <a:cubicBezTo>
                    <a:pt x="1322" y="300"/>
                    <a:pt x="1331" y="298"/>
                    <a:pt x="1335" y="289"/>
                  </a:cubicBezTo>
                  <a:lnTo>
                    <a:pt x="1335" y="289"/>
                  </a:lnTo>
                  <a:cubicBezTo>
                    <a:pt x="1335" y="287"/>
                    <a:pt x="1335" y="284"/>
                    <a:pt x="1335" y="280"/>
                  </a:cubicBezTo>
                  <a:lnTo>
                    <a:pt x="1335" y="280"/>
                  </a:lnTo>
                  <a:cubicBezTo>
                    <a:pt x="1335" y="278"/>
                    <a:pt x="1335" y="276"/>
                    <a:pt x="1335" y="273"/>
                  </a:cubicBezTo>
                  <a:lnTo>
                    <a:pt x="1335" y="273"/>
                  </a:lnTo>
                  <a:cubicBezTo>
                    <a:pt x="1336" y="264"/>
                    <a:pt x="1344" y="256"/>
                    <a:pt x="1354" y="252"/>
                  </a:cubicBezTo>
                  <a:lnTo>
                    <a:pt x="1354" y="252"/>
                  </a:lnTo>
                  <a:cubicBezTo>
                    <a:pt x="1361" y="250"/>
                    <a:pt x="1370" y="249"/>
                    <a:pt x="1375" y="249"/>
                  </a:cubicBezTo>
                  <a:lnTo>
                    <a:pt x="1375" y="249"/>
                  </a:lnTo>
                  <a:cubicBezTo>
                    <a:pt x="1378" y="249"/>
                    <a:pt x="1380" y="249"/>
                    <a:pt x="1383" y="249"/>
                  </a:cubicBezTo>
                  <a:lnTo>
                    <a:pt x="1383" y="249"/>
                  </a:lnTo>
                  <a:cubicBezTo>
                    <a:pt x="1384" y="246"/>
                    <a:pt x="1383" y="243"/>
                    <a:pt x="1382" y="241"/>
                  </a:cubicBezTo>
                  <a:lnTo>
                    <a:pt x="1382" y="241"/>
                  </a:lnTo>
                  <a:cubicBezTo>
                    <a:pt x="1378" y="235"/>
                    <a:pt x="1371" y="232"/>
                    <a:pt x="1365" y="233"/>
                  </a:cubicBezTo>
                  <a:lnTo>
                    <a:pt x="1365" y="233"/>
                  </a:lnTo>
                  <a:cubicBezTo>
                    <a:pt x="1359" y="233"/>
                    <a:pt x="1352" y="238"/>
                    <a:pt x="1346" y="242"/>
                  </a:cubicBezTo>
                  <a:lnTo>
                    <a:pt x="1346" y="242"/>
                  </a:lnTo>
                  <a:cubicBezTo>
                    <a:pt x="1343" y="243"/>
                    <a:pt x="1341" y="245"/>
                    <a:pt x="1338" y="246"/>
                  </a:cubicBezTo>
                  <a:lnTo>
                    <a:pt x="1338" y="246"/>
                  </a:lnTo>
                  <a:cubicBezTo>
                    <a:pt x="1333" y="250"/>
                    <a:pt x="1327" y="251"/>
                    <a:pt x="1321" y="251"/>
                  </a:cubicBezTo>
                  <a:lnTo>
                    <a:pt x="1321" y="251"/>
                  </a:lnTo>
                  <a:cubicBezTo>
                    <a:pt x="1315" y="251"/>
                    <a:pt x="1311" y="249"/>
                    <a:pt x="1308" y="246"/>
                  </a:cubicBezTo>
                  <a:lnTo>
                    <a:pt x="1308" y="245"/>
                  </a:lnTo>
                  <a:lnTo>
                    <a:pt x="1308" y="245"/>
                  </a:lnTo>
                  <a:lnTo>
                    <a:pt x="1308" y="245"/>
                  </a:lnTo>
                  <a:cubicBezTo>
                    <a:pt x="1311" y="229"/>
                    <a:pt x="1331" y="224"/>
                    <a:pt x="1348" y="222"/>
                  </a:cubicBezTo>
                  <a:lnTo>
                    <a:pt x="1400" y="219"/>
                  </a:lnTo>
                  <a:lnTo>
                    <a:pt x="1400" y="219"/>
                  </a:lnTo>
                  <a:cubicBezTo>
                    <a:pt x="1406" y="219"/>
                    <a:pt x="1410" y="218"/>
                    <a:pt x="1413" y="215"/>
                  </a:cubicBezTo>
                  <a:lnTo>
                    <a:pt x="1413" y="215"/>
                  </a:lnTo>
                  <a:cubicBezTo>
                    <a:pt x="1415" y="214"/>
                    <a:pt x="1417" y="211"/>
                    <a:pt x="1417" y="209"/>
                  </a:cubicBezTo>
                  <a:lnTo>
                    <a:pt x="1417" y="209"/>
                  </a:lnTo>
                  <a:cubicBezTo>
                    <a:pt x="1417" y="208"/>
                    <a:pt x="1416" y="206"/>
                    <a:pt x="1415" y="205"/>
                  </a:cubicBezTo>
                  <a:lnTo>
                    <a:pt x="1415" y="205"/>
                  </a:lnTo>
                  <a:cubicBezTo>
                    <a:pt x="1407" y="206"/>
                    <a:pt x="1400" y="208"/>
                    <a:pt x="1393" y="208"/>
                  </a:cubicBezTo>
                  <a:lnTo>
                    <a:pt x="1393" y="208"/>
                  </a:lnTo>
                  <a:cubicBezTo>
                    <a:pt x="1378" y="208"/>
                    <a:pt x="1363" y="204"/>
                    <a:pt x="1351" y="197"/>
                  </a:cubicBezTo>
                  <a:lnTo>
                    <a:pt x="1349" y="195"/>
                  </a:lnTo>
                  <a:lnTo>
                    <a:pt x="1351" y="195"/>
                  </a:lnTo>
                  <a:lnTo>
                    <a:pt x="1351" y="195"/>
                  </a:lnTo>
                  <a:cubicBezTo>
                    <a:pt x="1385" y="191"/>
                    <a:pt x="1419" y="188"/>
                    <a:pt x="1452" y="176"/>
                  </a:cubicBezTo>
                  <a:lnTo>
                    <a:pt x="1452" y="176"/>
                  </a:lnTo>
                  <a:cubicBezTo>
                    <a:pt x="1459" y="173"/>
                    <a:pt x="1467" y="170"/>
                    <a:pt x="1475" y="166"/>
                  </a:cubicBezTo>
                  <a:lnTo>
                    <a:pt x="1504" y="153"/>
                  </a:lnTo>
                  <a:lnTo>
                    <a:pt x="1504" y="153"/>
                  </a:lnTo>
                  <a:cubicBezTo>
                    <a:pt x="1509" y="150"/>
                    <a:pt x="1516" y="146"/>
                    <a:pt x="1517" y="141"/>
                  </a:cubicBezTo>
                  <a:lnTo>
                    <a:pt x="1517" y="141"/>
                  </a:lnTo>
                  <a:cubicBezTo>
                    <a:pt x="1518" y="139"/>
                    <a:pt x="1518" y="137"/>
                    <a:pt x="1517" y="136"/>
                  </a:cubicBezTo>
                  <a:lnTo>
                    <a:pt x="1517" y="136"/>
                  </a:lnTo>
                  <a:cubicBezTo>
                    <a:pt x="1516" y="134"/>
                    <a:pt x="1514" y="132"/>
                    <a:pt x="1512" y="131"/>
                  </a:cubicBezTo>
                  <a:lnTo>
                    <a:pt x="1512" y="131"/>
                  </a:lnTo>
                  <a:cubicBezTo>
                    <a:pt x="1492" y="120"/>
                    <a:pt x="1469" y="114"/>
                    <a:pt x="1446" y="114"/>
                  </a:cubicBezTo>
                  <a:lnTo>
                    <a:pt x="1446" y="114"/>
                  </a:lnTo>
                  <a:cubicBezTo>
                    <a:pt x="1426" y="114"/>
                    <a:pt x="1408" y="118"/>
                    <a:pt x="1391" y="125"/>
                  </a:cubicBezTo>
                  <a:lnTo>
                    <a:pt x="1391" y="125"/>
                  </a:lnTo>
                  <a:cubicBezTo>
                    <a:pt x="1393" y="128"/>
                    <a:pt x="1394" y="131"/>
                    <a:pt x="1393" y="135"/>
                  </a:cubicBezTo>
                  <a:lnTo>
                    <a:pt x="1393" y="135"/>
                  </a:lnTo>
                  <a:cubicBezTo>
                    <a:pt x="1391" y="141"/>
                    <a:pt x="1386" y="147"/>
                    <a:pt x="1380" y="148"/>
                  </a:cubicBezTo>
                  <a:lnTo>
                    <a:pt x="1380" y="148"/>
                  </a:lnTo>
                  <a:cubicBezTo>
                    <a:pt x="1378" y="148"/>
                    <a:pt x="1376" y="148"/>
                    <a:pt x="1374" y="148"/>
                  </a:cubicBezTo>
                  <a:lnTo>
                    <a:pt x="1374" y="148"/>
                  </a:lnTo>
                  <a:cubicBezTo>
                    <a:pt x="1368" y="148"/>
                    <a:pt x="1363" y="147"/>
                    <a:pt x="1357" y="146"/>
                  </a:cubicBezTo>
                  <a:lnTo>
                    <a:pt x="1357" y="146"/>
                  </a:lnTo>
                  <a:cubicBezTo>
                    <a:pt x="1355" y="145"/>
                    <a:pt x="1354" y="144"/>
                    <a:pt x="1352" y="144"/>
                  </a:cubicBezTo>
                  <a:lnTo>
                    <a:pt x="1352" y="144"/>
                  </a:lnTo>
                  <a:cubicBezTo>
                    <a:pt x="1348" y="143"/>
                    <a:pt x="1344" y="142"/>
                    <a:pt x="1341" y="142"/>
                  </a:cubicBezTo>
                  <a:lnTo>
                    <a:pt x="1341" y="142"/>
                  </a:lnTo>
                  <a:cubicBezTo>
                    <a:pt x="1334" y="142"/>
                    <a:pt x="1329" y="144"/>
                    <a:pt x="1326" y="148"/>
                  </a:cubicBezTo>
                  <a:lnTo>
                    <a:pt x="1325" y="149"/>
                  </a:lnTo>
                  <a:lnTo>
                    <a:pt x="1321" y="134"/>
                  </a:lnTo>
                  <a:lnTo>
                    <a:pt x="1321" y="134"/>
                  </a:lnTo>
                  <a:cubicBezTo>
                    <a:pt x="1320" y="134"/>
                    <a:pt x="1319" y="134"/>
                    <a:pt x="1318" y="134"/>
                  </a:cubicBezTo>
                  <a:lnTo>
                    <a:pt x="1318" y="134"/>
                  </a:lnTo>
                  <a:cubicBezTo>
                    <a:pt x="1310" y="134"/>
                    <a:pt x="1303" y="141"/>
                    <a:pt x="1297" y="148"/>
                  </a:cubicBezTo>
                  <a:lnTo>
                    <a:pt x="1297" y="148"/>
                  </a:lnTo>
                  <a:cubicBezTo>
                    <a:pt x="1283" y="164"/>
                    <a:pt x="1265" y="178"/>
                    <a:pt x="1248" y="192"/>
                  </a:cubicBezTo>
                  <a:lnTo>
                    <a:pt x="1248" y="192"/>
                  </a:lnTo>
                  <a:cubicBezTo>
                    <a:pt x="1237" y="200"/>
                    <a:pt x="1228" y="203"/>
                    <a:pt x="1221" y="199"/>
                  </a:cubicBezTo>
                  <a:lnTo>
                    <a:pt x="1220" y="198"/>
                  </a:lnTo>
                  <a:lnTo>
                    <a:pt x="1221" y="198"/>
                  </a:lnTo>
                  <a:lnTo>
                    <a:pt x="1221" y="198"/>
                  </a:lnTo>
                  <a:cubicBezTo>
                    <a:pt x="1235" y="172"/>
                    <a:pt x="1252" y="150"/>
                    <a:pt x="1275" y="130"/>
                  </a:cubicBezTo>
                  <a:lnTo>
                    <a:pt x="1275" y="130"/>
                  </a:lnTo>
                  <a:cubicBezTo>
                    <a:pt x="1273" y="117"/>
                    <a:pt x="1269" y="109"/>
                    <a:pt x="1262" y="106"/>
                  </a:cubicBezTo>
                  <a:lnTo>
                    <a:pt x="1262" y="106"/>
                  </a:lnTo>
                  <a:cubicBezTo>
                    <a:pt x="1260" y="105"/>
                    <a:pt x="1257" y="105"/>
                    <a:pt x="1255" y="105"/>
                  </a:cubicBezTo>
                  <a:lnTo>
                    <a:pt x="1255" y="105"/>
                  </a:lnTo>
                  <a:cubicBezTo>
                    <a:pt x="1248" y="105"/>
                    <a:pt x="1240" y="109"/>
                    <a:pt x="1234" y="113"/>
                  </a:cubicBezTo>
                  <a:lnTo>
                    <a:pt x="1172" y="152"/>
                  </a:lnTo>
                  <a:lnTo>
                    <a:pt x="1172" y="152"/>
                  </a:lnTo>
                  <a:cubicBezTo>
                    <a:pt x="1168" y="156"/>
                    <a:pt x="1161" y="160"/>
                    <a:pt x="1154" y="160"/>
                  </a:cubicBezTo>
                  <a:lnTo>
                    <a:pt x="1153" y="160"/>
                  </a:lnTo>
                  <a:lnTo>
                    <a:pt x="1153" y="160"/>
                  </a:lnTo>
                  <a:cubicBezTo>
                    <a:pt x="1149" y="160"/>
                    <a:pt x="1144" y="158"/>
                    <a:pt x="1142" y="154"/>
                  </a:cubicBezTo>
                  <a:lnTo>
                    <a:pt x="1142" y="154"/>
                  </a:lnTo>
                  <a:cubicBezTo>
                    <a:pt x="1140" y="152"/>
                    <a:pt x="1139" y="148"/>
                    <a:pt x="1140" y="146"/>
                  </a:cubicBezTo>
                  <a:lnTo>
                    <a:pt x="1140" y="146"/>
                  </a:lnTo>
                  <a:cubicBezTo>
                    <a:pt x="1141" y="141"/>
                    <a:pt x="1146" y="137"/>
                    <a:pt x="1150" y="135"/>
                  </a:cubicBezTo>
                  <a:lnTo>
                    <a:pt x="1186" y="115"/>
                  </a:lnTo>
                  <a:lnTo>
                    <a:pt x="1186" y="115"/>
                  </a:lnTo>
                  <a:cubicBezTo>
                    <a:pt x="1184" y="111"/>
                    <a:pt x="1177" y="110"/>
                    <a:pt x="1173" y="110"/>
                  </a:cubicBezTo>
                  <a:lnTo>
                    <a:pt x="1173" y="110"/>
                  </a:lnTo>
                  <a:cubicBezTo>
                    <a:pt x="1172" y="110"/>
                    <a:pt x="1172" y="110"/>
                    <a:pt x="1172" y="110"/>
                  </a:cubicBezTo>
                  <a:lnTo>
                    <a:pt x="1172" y="110"/>
                  </a:lnTo>
                  <a:cubicBezTo>
                    <a:pt x="1116" y="112"/>
                    <a:pt x="1061" y="121"/>
                    <a:pt x="1007" y="137"/>
                  </a:cubicBezTo>
                  <a:lnTo>
                    <a:pt x="1006" y="137"/>
                  </a:lnTo>
                  <a:lnTo>
                    <a:pt x="1006" y="137"/>
                  </a:lnTo>
                  <a:lnTo>
                    <a:pt x="1006" y="137"/>
                  </a:lnTo>
                  <a:cubicBezTo>
                    <a:pt x="1004" y="136"/>
                    <a:pt x="1003" y="133"/>
                    <a:pt x="1003" y="131"/>
                  </a:cubicBezTo>
                  <a:lnTo>
                    <a:pt x="1003" y="131"/>
                  </a:lnTo>
                  <a:cubicBezTo>
                    <a:pt x="1003" y="125"/>
                    <a:pt x="1008" y="119"/>
                    <a:pt x="1013" y="116"/>
                  </a:cubicBezTo>
                  <a:lnTo>
                    <a:pt x="1013" y="116"/>
                  </a:lnTo>
                  <a:cubicBezTo>
                    <a:pt x="1028" y="106"/>
                    <a:pt x="1045" y="101"/>
                    <a:pt x="1063" y="101"/>
                  </a:cubicBezTo>
                  <a:lnTo>
                    <a:pt x="1063" y="101"/>
                  </a:lnTo>
                  <a:cubicBezTo>
                    <a:pt x="1069" y="101"/>
                    <a:pt x="1075" y="102"/>
                    <a:pt x="1081" y="103"/>
                  </a:cubicBezTo>
                  <a:lnTo>
                    <a:pt x="1081" y="103"/>
                  </a:lnTo>
                  <a:cubicBezTo>
                    <a:pt x="1081" y="101"/>
                    <a:pt x="1081" y="100"/>
                    <a:pt x="1082" y="98"/>
                  </a:cubicBezTo>
                  <a:lnTo>
                    <a:pt x="1082" y="98"/>
                  </a:lnTo>
                  <a:cubicBezTo>
                    <a:pt x="1085" y="94"/>
                    <a:pt x="1093" y="91"/>
                    <a:pt x="1099" y="91"/>
                  </a:cubicBezTo>
                  <a:lnTo>
                    <a:pt x="1194" y="87"/>
                  </a:lnTo>
                  <a:lnTo>
                    <a:pt x="1194" y="87"/>
                  </a:lnTo>
                  <a:cubicBezTo>
                    <a:pt x="1199" y="87"/>
                    <a:pt x="1205" y="87"/>
                    <a:pt x="1212" y="85"/>
                  </a:cubicBezTo>
                  <a:lnTo>
                    <a:pt x="1212" y="85"/>
                  </a:lnTo>
                  <a:cubicBezTo>
                    <a:pt x="1217" y="85"/>
                    <a:pt x="1222" y="84"/>
                    <a:pt x="1227" y="83"/>
                  </a:cubicBezTo>
                  <a:lnTo>
                    <a:pt x="1288" y="67"/>
                  </a:lnTo>
                  <a:lnTo>
                    <a:pt x="1288" y="67"/>
                  </a:lnTo>
                  <a:cubicBezTo>
                    <a:pt x="1289" y="67"/>
                    <a:pt x="1289" y="65"/>
                    <a:pt x="1289" y="64"/>
                  </a:cubicBezTo>
                  <a:lnTo>
                    <a:pt x="1289" y="64"/>
                  </a:lnTo>
                  <a:cubicBezTo>
                    <a:pt x="1288" y="62"/>
                    <a:pt x="1284" y="58"/>
                    <a:pt x="1279" y="57"/>
                  </a:cubicBezTo>
                  <a:lnTo>
                    <a:pt x="1279" y="57"/>
                  </a:lnTo>
                  <a:cubicBezTo>
                    <a:pt x="1256" y="52"/>
                    <a:pt x="1232" y="51"/>
                    <a:pt x="1209" y="52"/>
                  </a:cubicBezTo>
                  <a:lnTo>
                    <a:pt x="1207" y="52"/>
                  </a:lnTo>
                  <a:lnTo>
                    <a:pt x="1204" y="34"/>
                  </a:lnTo>
                  <a:lnTo>
                    <a:pt x="1204" y="34"/>
                  </a:lnTo>
                  <a:cubicBezTo>
                    <a:pt x="1202" y="35"/>
                    <a:pt x="1200" y="35"/>
                    <a:pt x="1198" y="35"/>
                  </a:cubicBezTo>
                  <a:lnTo>
                    <a:pt x="1198" y="35"/>
                  </a:lnTo>
                  <a:cubicBezTo>
                    <a:pt x="1192" y="35"/>
                    <a:pt x="1185" y="32"/>
                    <a:pt x="1179" y="27"/>
                  </a:cubicBezTo>
                  <a:lnTo>
                    <a:pt x="1179" y="27"/>
                  </a:lnTo>
                  <a:cubicBezTo>
                    <a:pt x="1176" y="26"/>
                    <a:pt x="1173" y="24"/>
                    <a:pt x="1171" y="23"/>
                  </a:cubicBezTo>
                  <a:lnTo>
                    <a:pt x="1171" y="23"/>
                  </a:lnTo>
                  <a:cubicBezTo>
                    <a:pt x="1161" y="18"/>
                    <a:pt x="1150" y="18"/>
                    <a:pt x="1140" y="18"/>
                  </a:cubicBezTo>
                  <a:lnTo>
                    <a:pt x="1140" y="18"/>
                  </a:lnTo>
                  <a:cubicBezTo>
                    <a:pt x="1133" y="18"/>
                    <a:pt x="1127" y="18"/>
                    <a:pt x="1120" y="17"/>
                  </a:cubicBezTo>
                  <a:lnTo>
                    <a:pt x="1120" y="17"/>
                  </a:lnTo>
                  <a:cubicBezTo>
                    <a:pt x="1114" y="16"/>
                    <a:pt x="1107" y="14"/>
                    <a:pt x="1100" y="12"/>
                  </a:cubicBezTo>
                  <a:lnTo>
                    <a:pt x="1100" y="12"/>
                  </a:lnTo>
                  <a:cubicBezTo>
                    <a:pt x="1098" y="11"/>
                    <a:pt x="1095" y="10"/>
                    <a:pt x="1092" y="10"/>
                  </a:cubicBezTo>
                  <a:lnTo>
                    <a:pt x="1092" y="10"/>
                  </a:lnTo>
                  <a:cubicBezTo>
                    <a:pt x="1075" y="5"/>
                    <a:pt x="1056" y="2"/>
                    <a:pt x="1031" y="2"/>
                  </a:cubicBezTo>
                  <a:lnTo>
                    <a:pt x="1031" y="2"/>
                  </a:lnTo>
                  <a:cubicBezTo>
                    <a:pt x="1025" y="2"/>
                    <a:pt x="1018" y="2"/>
                    <a:pt x="1010" y="3"/>
                  </a:cubicBezTo>
                  <a:lnTo>
                    <a:pt x="1010" y="3"/>
                  </a:lnTo>
                  <a:cubicBezTo>
                    <a:pt x="968" y="4"/>
                    <a:pt x="925" y="7"/>
                    <a:pt x="883" y="12"/>
                  </a:cubicBezTo>
                  <a:lnTo>
                    <a:pt x="883" y="12"/>
                  </a:lnTo>
                  <a:cubicBezTo>
                    <a:pt x="879" y="13"/>
                    <a:pt x="872" y="14"/>
                    <a:pt x="872" y="19"/>
                  </a:cubicBezTo>
                  <a:lnTo>
                    <a:pt x="872" y="19"/>
                  </a:lnTo>
                  <a:cubicBezTo>
                    <a:pt x="872" y="21"/>
                    <a:pt x="873" y="22"/>
                    <a:pt x="873" y="24"/>
                  </a:cubicBezTo>
                  <a:lnTo>
                    <a:pt x="873" y="24"/>
                  </a:lnTo>
                  <a:cubicBezTo>
                    <a:pt x="874" y="25"/>
                    <a:pt x="874" y="26"/>
                    <a:pt x="874" y="26"/>
                  </a:cubicBezTo>
                  <a:lnTo>
                    <a:pt x="874" y="26"/>
                  </a:lnTo>
                  <a:cubicBezTo>
                    <a:pt x="878" y="34"/>
                    <a:pt x="875" y="44"/>
                    <a:pt x="867" y="49"/>
                  </a:cubicBezTo>
                  <a:lnTo>
                    <a:pt x="867" y="49"/>
                  </a:lnTo>
                  <a:lnTo>
                    <a:pt x="850" y="46"/>
                  </a:lnTo>
                  <a:lnTo>
                    <a:pt x="850" y="44"/>
                  </a:lnTo>
                  <a:lnTo>
                    <a:pt x="850" y="44"/>
                  </a:lnTo>
                  <a:cubicBezTo>
                    <a:pt x="852" y="40"/>
                    <a:pt x="851" y="36"/>
                    <a:pt x="849" y="33"/>
                  </a:cubicBezTo>
                  <a:lnTo>
                    <a:pt x="849" y="33"/>
                  </a:lnTo>
                  <a:cubicBezTo>
                    <a:pt x="846" y="28"/>
                    <a:pt x="838" y="24"/>
                    <a:pt x="831" y="24"/>
                  </a:cubicBezTo>
                  <a:lnTo>
                    <a:pt x="831" y="24"/>
                  </a:lnTo>
                  <a:lnTo>
                    <a:pt x="831" y="24"/>
                  </a:lnTo>
                  <a:cubicBezTo>
                    <a:pt x="824" y="24"/>
                    <a:pt x="817" y="26"/>
                    <a:pt x="810" y="28"/>
                  </a:cubicBezTo>
                  <a:lnTo>
                    <a:pt x="810" y="28"/>
                  </a:lnTo>
                  <a:cubicBezTo>
                    <a:pt x="806" y="29"/>
                    <a:pt x="801" y="31"/>
                    <a:pt x="797" y="32"/>
                  </a:cubicBezTo>
                  <a:lnTo>
                    <a:pt x="797" y="32"/>
                  </a:lnTo>
                  <a:cubicBezTo>
                    <a:pt x="794" y="32"/>
                    <a:pt x="790" y="33"/>
                    <a:pt x="787" y="33"/>
                  </a:cubicBezTo>
                  <a:lnTo>
                    <a:pt x="787" y="33"/>
                  </a:lnTo>
                  <a:cubicBezTo>
                    <a:pt x="781" y="33"/>
                    <a:pt x="775" y="32"/>
                    <a:pt x="769" y="31"/>
                  </a:cubicBezTo>
                  <a:lnTo>
                    <a:pt x="769" y="31"/>
                  </a:lnTo>
                  <a:cubicBezTo>
                    <a:pt x="763" y="31"/>
                    <a:pt x="757" y="30"/>
                    <a:pt x="752" y="30"/>
                  </a:cubicBezTo>
                  <a:lnTo>
                    <a:pt x="752" y="30"/>
                  </a:lnTo>
                  <a:cubicBezTo>
                    <a:pt x="742" y="30"/>
                    <a:pt x="735" y="32"/>
                    <a:pt x="730" y="37"/>
                  </a:cubicBezTo>
                  <a:lnTo>
                    <a:pt x="729" y="37"/>
                  </a:lnTo>
                  <a:lnTo>
                    <a:pt x="665" y="40"/>
                  </a:lnTo>
                  <a:lnTo>
                    <a:pt x="665" y="40"/>
                  </a:lnTo>
                  <a:cubicBezTo>
                    <a:pt x="664" y="42"/>
                    <a:pt x="664" y="43"/>
                    <a:pt x="665" y="44"/>
                  </a:cubicBezTo>
                  <a:lnTo>
                    <a:pt x="665" y="44"/>
                  </a:lnTo>
                  <a:cubicBezTo>
                    <a:pt x="667" y="48"/>
                    <a:pt x="674" y="51"/>
                    <a:pt x="680" y="52"/>
                  </a:cubicBezTo>
                  <a:lnTo>
                    <a:pt x="680" y="52"/>
                  </a:lnTo>
                  <a:cubicBezTo>
                    <a:pt x="685" y="54"/>
                    <a:pt x="692" y="57"/>
                    <a:pt x="694" y="63"/>
                  </a:cubicBezTo>
                  <a:lnTo>
                    <a:pt x="694" y="63"/>
                  </a:lnTo>
                  <a:cubicBezTo>
                    <a:pt x="694" y="65"/>
                    <a:pt x="694" y="67"/>
                    <a:pt x="693" y="69"/>
                  </a:cubicBezTo>
                  <a:lnTo>
                    <a:pt x="693" y="69"/>
                  </a:lnTo>
                  <a:cubicBezTo>
                    <a:pt x="691" y="71"/>
                    <a:pt x="689" y="72"/>
                    <a:pt x="686" y="72"/>
                  </a:cubicBezTo>
                  <a:lnTo>
                    <a:pt x="686" y="72"/>
                  </a:lnTo>
                  <a:cubicBezTo>
                    <a:pt x="685" y="73"/>
                    <a:pt x="684" y="73"/>
                    <a:pt x="683" y="73"/>
                  </a:cubicBezTo>
                  <a:lnTo>
                    <a:pt x="683" y="73"/>
                  </a:lnTo>
                  <a:cubicBezTo>
                    <a:pt x="680" y="73"/>
                    <a:pt x="677" y="72"/>
                    <a:pt x="673" y="72"/>
                  </a:cubicBezTo>
                  <a:lnTo>
                    <a:pt x="673" y="72"/>
                  </a:lnTo>
                  <a:cubicBezTo>
                    <a:pt x="670" y="71"/>
                    <a:pt x="667" y="70"/>
                    <a:pt x="664" y="70"/>
                  </a:cubicBezTo>
                  <a:lnTo>
                    <a:pt x="664" y="70"/>
                  </a:lnTo>
                  <a:lnTo>
                    <a:pt x="664" y="70"/>
                  </a:lnTo>
                  <a:cubicBezTo>
                    <a:pt x="659" y="70"/>
                    <a:pt x="655" y="73"/>
                    <a:pt x="653" y="76"/>
                  </a:cubicBezTo>
                  <a:lnTo>
                    <a:pt x="653" y="76"/>
                  </a:lnTo>
                  <a:cubicBezTo>
                    <a:pt x="652" y="78"/>
                    <a:pt x="652" y="79"/>
                    <a:pt x="652" y="83"/>
                  </a:cubicBezTo>
                  <a:lnTo>
                    <a:pt x="652" y="83"/>
                  </a:lnTo>
                  <a:cubicBezTo>
                    <a:pt x="654" y="85"/>
                    <a:pt x="657" y="87"/>
                    <a:pt x="661" y="88"/>
                  </a:cubicBezTo>
                  <a:lnTo>
                    <a:pt x="661" y="88"/>
                  </a:lnTo>
                  <a:cubicBezTo>
                    <a:pt x="678" y="95"/>
                    <a:pt x="694" y="103"/>
                    <a:pt x="710" y="112"/>
                  </a:cubicBezTo>
                  <a:lnTo>
                    <a:pt x="710" y="112"/>
                  </a:lnTo>
                  <a:cubicBezTo>
                    <a:pt x="716" y="116"/>
                    <a:pt x="723" y="123"/>
                    <a:pt x="724" y="130"/>
                  </a:cubicBezTo>
                  <a:lnTo>
                    <a:pt x="724" y="130"/>
                  </a:lnTo>
                  <a:cubicBezTo>
                    <a:pt x="724" y="133"/>
                    <a:pt x="723" y="136"/>
                    <a:pt x="721" y="138"/>
                  </a:cubicBezTo>
                  <a:lnTo>
                    <a:pt x="720" y="139"/>
                  </a:lnTo>
                  <a:lnTo>
                    <a:pt x="719" y="139"/>
                  </a:lnTo>
                  <a:lnTo>
                    <a:pt x="719" y="139"/>
                  </a:lnTo>
                  <a:cubicBezTo>
                    <a:pt x="705" y="135"/>
                    <a:pt x="691" y="127"/>
                    <a:pt x="679" y="117"/>
                  </a:cubicBezTo>
                  <a:lnTo>
                    <a:pt x="677" y="115"/>
                  </a:lnTo>
                  <a:lnTo>
                    <a:pt x="677" y="115"/>
                  </a:lnTo>
                  <a:cubicBezTo>
                    <a:pt x="675" y="113"/>
                    <a:pt x="672" y="111"/>
                    <a:pt x="668" y="109"/>
                  </a:cubicBezTo>
                  <a:lnTo>
                    <a:pt x="668" y="109"/>
                  </a:lnTo>
                  <a:cubicBezTo>
                    <a:pt x="665" y="107"/>
                    <a:pt x="661" y="107"/>
                    <a:pt x="658" y="107"/>
                  </a:cubicBezTo>
                  <a:lnTo>
                    <a:pt x="658" y="107"/>
                  </a:lnTo>
                  <a:cubicBezTo>
                    <a:pt x="656" y="106"/>
                    <a:pt x="655" y="106"/>
                    <a:pt x="654" y="106"/>
                  </a:cubicBezTo>
                  <a:lnTo>
                    <a:pt x="654" y="106"/>
                  </a:lnTo>
                  <a:cubicBezTo>
                    <a:pt x="640" y="104"/>
                    <a:pt x="628" y="96"/>
                    <a:pt x="617" y="89"/>
                  </a:cubicBezTo>
                  <a:lnTo>
                    <a:pt x="617" y="89"/>
                  </a:lnTo>
                  <a:cubicBezTo>
                    <a:pt x="612" y="86"/>
                    <a:pt x="608" y="83"/>
                    <a:pt x="604" y="81"/>
                  </a:cubicBezTo>
                  <a:lnTo>
                    <a:pt x="604" y="81"/>
                  </a:lnTo>
                  <a:cubicBezTo>
                    <a:pt x="594" y="75"/>
                    <a:pt x="583" y="72"/>
                    <a:pt x="574" y="72"/>
                  </a:cubicBezTo>
                  <a:lnTo>
                    <a:pt x="574" y="72"/>
                  </a:lnTo>
                  <a:cubicBezTo>
                    <a:pt x="565" y="72"/>
                    <a:pt x="558" y="74"/>
                    <a:pt x="553" y="79"/>
                  </a:cubicBezTo>
                  <a:lnTo>
                    <a:pt x="580" y="103"/>
                  </a:lnTo>
                  <a:lnTo>
                    <a:pt x="580" y="103"/>
                  </a:lnTo>
                  <a:cubicBezTo>
                    <a:pt x="586" y="109"/>
                    <a:pt x="589" y="113"/>
                    <a:pt x="587" y="117"/>
                  </a:cubicBezTo>
                  <a:lnTo>
                    <a:pt x="586" y="117"/>
                  </a:lnTo>
                  <a:lnTo>
                    <a:pt x="586" y="118"/>
                  </a:lnTo>
                  <a:lnTo>
                    <a:pt x="586" y="118"/>
                  </a:lnTo>
                  <a:cubicBezTo>
                    <a:pt x="575" y="122"/>
                    <a:pt x="560" y="120"/>
                    <a:pt x="547" y="113"/>
                  </a:cubicBezTo>
                  <a:lnTo>
                    <a:pt x="547" y="113"/>
                  </a:lnTo>
                  <a:cubicBezTo>
                    <a:pt x="537" y="108"/>
                    <a:pt x="528" y="101"/>
                    <a:pt x="521" y="94"/>
                  </a:cubicBezTo>
                  <a:lnTo>
                    <a:pt x="521" y="94"/>
                  </a:lnTo>
                  <a:cubicBezTo>
                    <a:pt x="518" y="91"/>
                    <a:pt x="516" y="90"/>
                    <a:pt x="515" y="89"/>
                  </a:cubicBezTo>
                  <a:lnTo>
                    <a:pt x="515" y="89"/>
                  </a:lnTo>
                  <a:cubicBezTo>
                    <a:pt x="513" y="87"/>
                    <a:pt x="510" y="85"/>
                    <a:pt x="508" y="85"/>
                  </a:cubicBezTo>
                  <a:lnTo>
                    <a:pt x="508" y="85"/>
                  </a:lnTo>
                  <a:cubicBezTo>
                    <a:pt x="503" y="86"/>
                    <a:pt x="503" y="94"/>
                    <a:pt x="503" y="96"/>
                  </a:cubicBezTo>
                  <a:lnTo>
                    <a:pt x="504" y="119"/>
                  </a:lnTo>
                  <a:lnTo>
                    <a:pt x="504" y="119"/>
                  </a:lnTo>
                  <a:cubicBezTo>
                    <a:pt x="504" y="129"/>
                    <a:pt x="503" y="139"/>
                    <a:pt x="497" y="146"/>
                  </a:cubicBezTo>
                  <a:lnTo>
                    <a:pt x="497" y="146"/>
                  </a:lnTo>
                  <a:cubicBezTo>
                    <a:pt x="494" y="148"/>
                    <a:pt x="491" y="150"/>
                    <a:pt x="486" y="150"/>
                  </a:cubicBezTo>
                  <a:lnTo>
                    <a:pt x="486" y="150"/>
                  </a:lnTo>
                  <a:cubicBezTo>
                    <a:pt x="481" y="150"/>
                    <a:pt x="475" y="147"/>
                    <a:pt x="475" y="141"/>
                  </a:cubicBezTo>
                  <a:lnTo>
                    <a:pt x="475" y="141"/>
                  </a:lnTo>
                  <a:cubicBezTo>
                    <a:pt x="475" y="137"/>
                    <a:pt x="476" y="135"/>
                    <a:pt x="477" y="132"/>
                  </a:cubicBezTo>
                  <a:lnTo>
                    <a:pt x="477" y="131"/>
                  </a:lnTo>
                  <a:lnTo>
                    <a:pt x="477" y="131"/>
                  </a:lnTo>
                  <a:cubicBezTo>
                    <a:pt x="484" y="115"/>
                    <a:pt x="485" y="96"/>
                    <a:pt x="472" y="89"/>
                  </a:cubicBezTo>
                  <a:lnTo>
                    <a:pt x="472" y="89"/>
                  </a:lnTo>
                  <a:cubicBezTo>
                    <a:pt x="469" y="87"/>
                    <a:pt x="465" y="86"/>
                    <a:pt x="461" y="86"/>
                  </a:cubicBezTo>
                  <a:lnTo>
                    <a:pt x="461" y="86"/>
                  </a:lnTo>
                  <a:cubicBezTo>
                    <a:pt x="456" y="86"/>
                    <a:pt x="451" y="87"/>
                    <a:pt x="447" y="88"/>
                  </a:cubicBezTo>
                  <a:lnTo>
                    <a:pt x="359" y="106"/>
                  </a:lnTo>
                  <a:lnTo>
                    <a:pt x="359" y="106"/>
                  </a:lnTo>
                  <a:cubicBezTo>
                    <a:pt x="366" y="114"/>
                    <a:pt x="370" y="124"/>
                    <a:pt x="370" y="134"/>
                  </a:cubicBezTo>
                  <a:lnTo>
                    <a:pt x="370" y="135"/>
                  </a:lnTo>
                  <a:lnTo>
                    <a:pt x="369" y="135"/>
                  </a:lnTo>
                  <a:lnTo>
                    <a:pt x="369" y="135"/>
                  </a:lnTo>
                  <a:cubicBezTo>
                    <a:pt x="362" y="134"/>
                    <a:pt x="357" y="130"/>
                    <a:pt x="352" y="126"/>
                  </a:cubicBezTo>
                  <a:lnTo>
                    <a:pt x="352" y="126"/>
                  </a:lnTo>
                  <a:cubicBezTo>
                    <a:pt x="349" y="123"/>
                    <a:pt x="346" y="121"/>
                    <a:pt x="343" y="119"/>
                  </a:cubicBezTo>
                  <a:lnTo>
                    <a:pt x="343" y="119"/>
                  </a:lnTo>
                  <a:cubicBezTo>
                    <a:pt x="338" y="117"/>
                    <a:pt x="332" y="115"/>
                    <a:pt x="326" y="115"/>
                  </a:cubicBezTo>
                  <a:lnTo>
                    <a:pt x="326" y="115"/>
                  </a:lnTo>
                  <a:cubicBezTo>
                    <a:pt x="314" y="115"/>
                    <a:pt x="300" y="120"/>
                    <a:pt x="288" y="126"/>
                  </a:cubicBezTo>
                  <a:lnTo>
                    <a:pt x="288" y="126"/>
                  </a:lnTo>
                  <a:cubicBezTo>
                    <a:pt x="297" y="134"/>
                    <a:pt x="302" y="144"/>
                    <a:pt x="303" y="156"/>
                  </a:cubicBezTo>
                  <a:lnTo>
                    <a:pt x="303" y="156"/>
                  </a:lnTo>
                  <a:cubicBezTo>
                    <a:pt x="305" y="162"/>
                    <a:pt x="303" y="169"/>
                    <a:pt x="299" y="172"/>
                  </a:cubicBezTo>
                  <a:lnTo>
                    <a:pt x="299" y="172"/>
                  </a:lnTo>
                  <a:cubicBezTo>
                    <a:pt x="297" y="175"/>
                    <a:pt x="294" y="177"/>
                    <a:pt x="291" y="176"/>
                  </a:cubicBezTo>
                  <a:lnTo>
                    <a:pt x="291" y="176"/>
                  </a:lnTo>
                  <a:cubicBezTo>
                    <a:pt x="287" y="175"/>
                    <a:pt x="285" y="173"/>
                    <a:pt x="283" y="170"/>
                  </a:cubicBezTo>
                  <a:lnTo>
                    <a:pt x="283" y="170"/>
                  </a:lnTo>
                  <a:cubicBezTo>
                    <a:pt x="282" y="170"/>
                    <a:pt x="281" y="169"/>
                    <a:pt x="281" y="169"/>
                  </a:cubicBezTo>
                  <a:lnTo>
                    <a:pt x="281" y="169"/>
                  </a:lnTo>
                  <a:cubicBezTo>
                    <a:pt x="275" y="164"/>
                    <a:pt x="266" y="161"/>
                    <a:pt x="256" y="161"/>
                  </a:cubicBezTo>
                  <a:lnTo>
                    <a:pt x="256" y="161"/>
                  </a:lnTo>
                  <a:cubicBezTo>
                    <a:pt x="253" y="161"/>
                    <a:pt x="250" y="161"/>
                    <a:pt x="247" y="161"/>
                  </a:cubicBezTo>
                  <a:lnTo>
                    <a:pt x="247" y="161"/>
                  </a:lnTo>
                  <a:cubicBezTo>
                    <a:pt x="234" y="164"/>
                    <a:pt x="223" y="170"/>
                    <a:pt x="213" y="175"/>
                  </a:cubicBezTo>
                  <a:lnTo>
                    <a:pt x="183" y="192"/>
                  </a:lnTo>
                  <a:lnTo>
                    <a:pt x="183" y="192"/>
                  </a:lnTo>
                  <a:cubicBezTo>
                    <a:pt x="179" y="194"/>
                    <a:pt x="175" y="196"/>
                    <a:pt x="171" y="199"/>
                  </a:cubicBezTo>
                  <a:lnTo>
                    <a:pt x="171" y="199"/>
                  </a:lnTo>
                  <a:cubicBezTo>
                    <a:pt x="170" y="200"/>
                    <a:pt x="168" y="202"/>
                    <a:pt x="166" y="204"/>
                  </a:cubicBezTo>
                  <a:lnTo>
                    <a:pt x="166" y="204"/>
                  </a:lnTo>
                  <a:cubicBezTo>
                    <a:pt x="166" y="204"/>
                    <a:pt x="165" y="205"/>
                    <a:pt x="164" y="205"/>
                  </a:cubicBezTo>
                  <a:lnTo>
                    <a:pt x="164" y="205"/>
                  </a:lnTo>
                  <a:cubicBezTo>
                    <a:pt x="157" y="212"/>
                    <a:pt x="148" y="217"/>
                    <a:pt x="138" y="221"/>
                  </a:cubicBezTo>
                  <a:lnTo>
                    <a:pt x="142" y="229"/>
                  </a:lnTo>
                  <a:lnTo>
                    <a:pt x="187" y="230"/>
                  </a:lnTo>
                  <a:lnTo>
                    <a:pt x="187" y="230"/>
                  </a:lnTo>
                  <a:cubicBezTo>
                    <a:pt x="192" y="230"/>
                    <a:pt x="197" y="230"/>
                    <a:pt x="201" y="233"/>
                  </a:cubicBezTo>
                  <a:lnTo>
                    <a:pt x="201" y="233"/>
                  </a:lnTo>
                  <a:cubicBezTo>
                    <a:pt x="207" y="239"/>
                    <a:pt x="205" y="250"/>
                    <a:pt x="200" y="256"/>
                  </a:cubicBezTo>
                  <a:lnTo>
                    <a:pt x="200" y="256"/>
                  </a:lnTo>
                  <a:cubicBezTo>
                    <a:pt x="198" y="258"/>
                    <a:pt x="197" y="260"/>
                    <a:pt x="196" y="261"/>
                  </a:cubicBezTo>
                  <a:lnTo>
                    <a:pt x="196" y="261"/>
                  </a:lnTo>
                  <a:cubicBezTo>
                    <a:pt x="192" y="266"/>
                    <a:pt x="189" y="271"/>
                    <a:pt x="187" y="276"/>
                  </a:cubicBezTo>
                  <a:lnTo>
                    <a:pt x="187" y="276"/>
                  </a:lnTo>
                  <a:cubicBezTo>
                    <a:pt x="187" y="278"/>
                    <a:pt x="187" y="280"/>
                    <a:pt x="187" y="282"/>
                  </a:cubicBezTo>
                  <a:lnTo>
                    <a:pt x="187" y="282"/>
                  </a:lnTo>
                  <a:cubicBezTo>
                    <a:pt x="187" y="285"/>
                    <a:pt x="187" y="289"/>
                    <a:pt x="185" y="292"/>
                  </a:cubicBezTo>
                  <a:lnTo>
                    <a:pt x="185" y="292"/>
                  </a:lnTo>
                  <a:cubicBezTo>
                    <a:pt x="182" y="295"/>
                    <a:pt x="179" y="297"/>
                    <a:pt x="174" y="297"/>
                  </a:cubicBezTo>
                  <a:lnTo>
                    <a:pt x="174" y="297"/>
                  </a:lnTo>
                  <a:cubicBezTo>
                    <a:pt x="173" y="297"/>
                    <a:pt x="171" y="297"/>
                    <a:pt x="170" y="297"/>
                  </a:cubicBezTo>
                  <a:lnTo>
                    <a:pt x="170" y="297"/>
                  </a:lnTo>
                  <a:cubicBezTo>
                    <a:pt x="166" y="296"/>
                    <a:pt x="163" y="296"/>
                    <a:pt x="160" y="295"/>
                  </a:cubicBezTo>
                  <a:lnTo>
                    <a:pt x="160" y="295"/>
                  </a:lnTo>
                  <a:cubicBezTo>
                    <a:pt x="150" y="295"/>
                    <a:pt x="140" y="293"/>
                    <a:pt x="130" y="293"/>
                  </a:cubicBezTo>
                  <a:lnTo>
                    <a:pt x="130" y="293"/>
                  </a:lnTo>
                  <a:cubicBezTo>
                    <a:pt x="115" y="293"/>
                    <a:pt x="103" y="296"/>
                    <a:pt x="92" y="300"/>
                  </a:cubicBezTo>
                  <a:lnTo>
                    <a:pt x="92" y="300"/>
                  </a:lnTo>
                  <a:cubicBezTo>
                    <a:pt x="86" y="303"/>
                    <a:pt x="81" y="307"/>
                    <a:pt x="75" y="311"/>
                  </a:cubicBezTo>
                  <a:lnTo>
                    <a:pt x="75" y="311"/>
                  </a:lnTo>
                  <a:cubicBezTo>
                    <a:pt x="68" y="315"/>
                    <a:pt x="60" y="320"/>
                    <a:pt x="51" y="323"/>
                  </a:cubicBezTo>
                  <a:lnTo>
                    <a:pt x="51" y="323"/>
                  </a:lnTo>
                  <a:cubicBezTo>
                    <a:pt x="47" y="324"/>
                    <a:pt x="42" y="325"/>
                    <a:pt x="38" y="326"/>
                  </a:cubicBezTo>
                  <a:lnTo>
                    <a:pt x="38" y="326"/>
                  </a:lnTo>
                  <a:cubicBezTo>
                    <a:pt x="32" y="326"/>
                    <a:pt x="26" y="328"/>
                    <a:pt x="20" y="330"/>
                  </a:cubicBezTo>
                  <a:lnTo>
                    <a:pt x="20" y="330"/>
                  </a:lnTo>
                  <a:cubicBezTo>
                    <a:pt x="11" y="334"/>
                    <a:pt x="3" y="344"/>
                    <a:pt x="5" y="353"/>
                  </a:cubicBezTo>
                  <a:lnTo>
                    <a:pt x="5" y="353"/>
                  </a:lnTo>
                  <a:cubicBezTo>
                    <a:pt x="27" y="353"/>
                    <a:pt x="46" y="362"/>
                    <a:pt x="66" y="371"/>
                  </a:cubicBezTo>
                  <a:lnTo>
                    <a:pt x="66" y="371"/>
                  </a:lnTo>
                  <a:cubicBezTo>
                    <a:pt x="68" y="371"/>
                    <a:pt x="70" y="372"/>
                    <a:pt x="72" y="373"/>
                  </a:cubicBezTo>
                  <a:lnTo>
                    <a:pt x="72" y="373"/>
                  </a:lnTo>
                  <a:cubicBezTo>
                    <a:pt x="81" y="377"/>
                    <a:pt x="93" y="382"/>
                    <a:pt x="104" y="382"/>
                  </a:cubicBezTo>
                  <a:lnTo>
                    <a:pt x="104" y="382"/>
                  </a:lnTo>
                  <a:cubicBezTo>
                    <a:pt x="110" y="382"/>
                    <a:pt x="115" y="380"/>
                    <a:pt x="120" y="378"/>
                  </a:cubicBezTo>
                  <a:lnTo>
                    <a:pt x="120" y="378"/>
                  </a:lnTo>
                  <a:cubicBezTo>
                    <a:pt x="122" y="377"/>
                    <a:pt x="124" y="376"/>
                    <a:pt x="126" y="374"/>
                  </a:cubicBezTo>
                  <a:lnTo>
                    <a:pt x="126" y="374"/>
                  </a:lnTo>
                  <a:cubicBezTo>
                    <a:pt x="129" y="372"/>
                    <a:pt x="132" y="370"/>
                    <a:pt x="135" y="369"/>
                  </a:cubicBezTo>
                  <a:lnTo>
                    <a:pt x="135" y="369"/>
                  </a:lnTo>
                  <a:cubicBezTo>
                    <a:pt x="137" y="368"/>
                    <a:pt x="139" y="368"/>
                    <a:pt x="141" y="368"/>
                  </a:cubicBezTo>
                  <a:lnTo>
                    <a:pt x="141" y="368"/>
                  </a:lnTo>
                  <a:cubicBezTo>
                    <a:pt x="153" y="368"/>
                    <a:pt x="163" y="379"/>
                    <a:pt x="170" y="387"/>
                  </a:cubicBezTo>
                  <a:lnTo>
                    <a:pt x="170" y="387"/>
                  </a:lnTo>
                  <a:cubicBezTo>
                    <a:pt x="171" y="388"/>
                    <a:pt x="171" y="389"/>
                    <a:pt x="171" y="390"/>
                  </a:cubicBezTo>
                  <a:lnTo>
                    <a:pt x="171" y="390"/>
                  </a:lnTo>
                  <a:cubicBezTo>
                    <a:pt x="170" y="392"/>
                    <a:pt x="168" y="393"/>
                    <a:pt x="166" y="393"/>
                  </a:cubicBezTo>
                  <a:lnTo>
                    <a:pt x="166" y="393"/>
                  </a:lnTo>
                  <a:cubicBezTo>
                    <a:pt x="168" y="395"/>
                    <a:pt x="169" y="398"/>
                    <a:pt x="169" y="400"/>
                  </a:cubicBezTo>
                  <a:lnTo>
                    <a:pt x="169" y="401"/>
                  </a:lnTo>
                  <a:lnTo>
                    <a:pt x="169" y="401"/>
                  </a:lnTo>
                  <a:lnTo>
                    <a:pt x="169" y="401"/>
                  </a:lnTo>
                  <a:cubicBezTo>
                    <a:pt x="166" y="405"/>
                    <a:pt x="162" y="407"/>
                    <a:pt x="157" y="407"/>
                  </a:cubicBezTo>
                  <a:lnTo>
                    <a:pt x="157" y="407"/>
                  </a:lnTo>
                  <a:cubicBezTo>
                    <a:pt x="154" y="407"/>
                    <a:pt x="150" y="406"/>
                    <a:pt x="148" y="405"/>
                  </a:cubicBezTo>
                  <a:lnTo>
                    <a:pt x="148" y="405"/>
                  </a:lnTo>
                  <a:cubicBezTo>
                    <a:pt x="145" y="404"/>
                    <a:pt x="143" y="403"/>
                    <a:pt x="140" y="401"/>
                  </a:cubicBezTo>
                  <a:lnTo>
                    <a:pt x="140" y="401"/>
                  </a:lnTo>
                  <a:cubicBezTo>
                    <a:pt x="136" y="399"/>
                    <a:pt x="132" y="397"/>
                    <a:pt x="127" y="396"/>
                  </a:cubicBezTo>
                  <a:lnTo>
                    <a:pt x="127" y="396"/>
                  </a:lnTo>
                  <a:cubicBezTo>
                    <a:pt x="126" y="396"/>
                    <a:pt x="125" y="396"/>
                    <a:pt x="124" y="396"/>
                  </a:cubicBezTo>
                  <a:lnTo>
                    <a:pt x="124" y="396"/>
                  </a:lnTo>
                  <a:cubicBezTo>
                    <a:pt x="117" y="396"/>
                    <a:pt x="111" y="399"/>
                    <a:pt x="105" y="401"/>
                  </a:cubicBezTo>
                  <a:lnTo>
                    <a:pt x="105" y="401"/>
                  </a:lnTo>
                  <a:cubicBezTo>
                    <a:pt x="98" y="404"/>
                    <a:pt x="92" y="406"/>
                    <a:pt x="86" y="406"/>
                  </a:cubicBezTo>
                  <a:lnTo>
                    <a:pt x="86" y="406"/>
                  </a:lnTo>
                  <a:cubicBezTo>
                    <a:pt x="81" y="407"/>
                    <a:pt x="77" y="406"/>
                    <a:pt x="73" y="405"/>
                  </a:cubicBezTo>
                  <a:lnTo>
                    <a:pt x="73" y="405"/>
                  </a:lnTo>
                  <a:cubicBezTo>
                    <a:pt x="70" y="405"/>
                    <a:pt x="67" y="404"/>
                    <a:pt x="63" y="404"/>
                  </a:cubicBezTo>
                  <a:lnTo>
                    <a:pt x="63" y="404"/>
                  </a:lnTo>
                  <a:lnTo>
                    <a:pt x="63" y="404"/>
                  </a:lnTo>
                  <a:cubicBezTo>
                    <a:pt x="56" y="404"/>
                    <a:pt x="48" y="407"/>
                    <a:pt x="46" y="413"/>
                  </a:cubicBezTo>
                  <a:lnTo>
                    <a:pt x="46" y="413"/>
                  </a:lnTo>
                  <a:cubicBezTo>
                    <a:pt x="55" y="413"/>
                    <a:pt x="63" y="416"/>
                    <a:pt x="71" y="418"/>
                  </a:cubicBezTo>
                  <a:lnTo>
                    <a:pt x="71" y="418"/>
                  </a:lnTo>
                  <a:cubicBezTo>
                    <a:pt x="79" y="420"/>
                    <a:pt x="87" y="423"/>
                    <a:pt x="96" y="423"/>
                  </a:cubicBezTo>
                  <a:lnTo>
                    <a:pt x="97" y="423"/>
                  </a:lnTo>
                  <a:lnTo>
                    <a:pt x="97" y="424"/>
                  </a:lnTo>
                  <a:lnTo>
                    <a:pt x="97" y="424"/>
                  </a:lnTo>
                  <a:cubicBezTo>
                    <a:pt x="97" y="429"/>
                    <a:pt x="97" y="434"/>
                    <a:pt x="96" y="438"/>
                  </a:cubicBezTo>
                  <a:lnTo>
                    <a:pt x="96" y="439"/>
                  </a:lnTo>
                  <a:lnTo>
                    <a:pt x="96" y="439"/>
                  </a:lnTo>
                  <a:lnTo>
                    <a:pt x="96" y="439"/>
                  </a:lnTo>
                  <a:cubicBezTo>
                    <a:pt x="90" y="440"/>
                    <a:pt x="85" y="440"/>
                    <a:pt x="79" y="440"/>
                  </a:cubicBezTo>
                  <a:lnTo>
                    <a:pt x="79" y="440"/>
                  </a:lnTo>
                  <a:cubicBezTo>
                    <a:pt x="78" y="447"/>
                    <a:pt x="88" y="452"/>
                    <a:pt x="92" y="453"/>
                  </a:cubicBezTo>
                  <a:lnTo>
                    <a:pt x="125" y="467"/>
                  </a:lnTo>
                  <a:lnTo>
                    <a:pt x="125" y="467"/>
                  </a:lnTo>
                  <a:cubicBezTo>
                    <a:pt x="134" y="470"/>
                    <a:pt x="143" y="474"/>
                    <a:pt x="154" y="474"/>
                  </a:cubicBezTo>
                  <a:lnTo>
                    <a:pt x="154" y="474"/>
                  </a:lnTo>
                  <a:cubicBezTo>
                    <a:pt x="153" y="467"/>
                    <a:pt x="154" y="458"/>
                    <a:pt x="154" y="451"/>
                  </a:cubicBezTo>
                  <a:lnTo>
                    <a:pt x="155" y="450"/>
                  </a:lnTo>
                  <a:lnTo>
                    <a:pt x="170" y="450"/>
                  </a:lnTo>
                  <a:lnTo>
                    <a:pt x="170" y="451"/>
                  </a:lnTo>
                  <a:lnTo>
                    <a:pt x="170" y="451"/>
                  </a:lnTo>
                  <a:cubicBezTo>
                    <a:pt x="171" y="456"/>
                    <a:pt x="174" y="462"/>
                    <a:pt x="179" y="465"/>
                  </a:cubicBezTo>
                  <a:lnTo>
                    <a:pt x="179" y="465"/>
                  </a:lnTo>
                  <a:cubicBezTo>
                    <a:pt x="181" y="467"/>
                    <a:pt x="183" y="467"/>
                    <a:pt x="185" y="467"/>
                  </a:cubicBezTo>
                  <a:lnTo>
                    <a:pt x="185" y="467"/>
                  </a:lnTo>
                  <a:cubicBezTo>
                    <a:pt x="189" y="467"/>
                    <a:pt x="192" y="466"/>
                    <a:pt x="193" y="463"/>
                  </a:cubicBezTo>
                  <a:lnTo>
                    <a:pt x="193" y="463"/>
                  </a:lnTo>
                  <a:cubicBezTo>
                    <a:pt x="193" y="462"/>
                    <a:pt x="194" y="461"/>
                    <a:pt x="194" y="459"/>
                  </a:cubicBezTo>
                  <a:lnTo>
                    <a:pt x="194" y="459"/>
                  </a:lnTo>
                  <a:cubicBezTo>
                    <a:pt x="195" y="457"/>
                    <a:pt x="195" y="456"/>
                    <a:pt x="196" y="454"/>
                  </a:cubicBezTo>
                  <a:lnTo>
                    <a:pt x="196" y="454"/>
                  </a:lnTo>
                  <a:cubicBezTo>
                    <a:pt x="198" y="452"/>
                    <a:pt x="200" y="451"/>
                    <a:pt x="204" y="451"/>
                  </a:cubicBezTo>
                  <a:lnTo>
                    <a:pt x="204" y="451"/>
                  </a:lnTo>
                  <a:cubicBezTo>
                    <a:pt x="206" y="451"/>
                    <a:pt x="209" y="451"/>
                    <a:pt x="211" y="452"/>
                  </a:cubicBezTo>
                  <a:lnTo>
                    <a:pt x="211" y="452"/>
                  </a:lnTo>
                  <a:cubicBezTo>
                    <a:pt x="212" y="452"/>
                    <a:pt x="213" y="453"/>
                    <a:pt x="213" y="454"/>
                  </a:cubicBezTo>
                  <a:lnTo>
                    <a:pt x="213" y="454"/>
                  </a:lnTo>
                  <a:cubicBezTo>
                    <a:pt x="217" y="456"/>
                    <a:pt x="222" y="457"/>
                    <a:pt x="225" y="456"/>
                  </a:cubicBezTo>
                  <a:lnTo>
                    <a:pt x="225" y="456"/>
                  </a:lnTo>
                  <a:cubicBezTo>
                    <a:pt x="228" y="456"/>
                    <a:pt x="229" y="454"/>
                    <a:pt x="231" y="452"/>
                  </a:cubicBezTo>
                  <a:lnTo>
                    <a:pt x="231" y="452"/>
                  </a:lnTo>
                  <a:cubicBezTo>
                    <a:pt x="231" y="449"/>
                    <a:pt x="232" y="447"/>
                    <a:pt x="231" y="445"/>
                  </a:cubicBezTo>
                  <a:lnTo>
                    <a:pt x="230" y="443"/>
                  </a:lnTo>
                  <a:lnTo>
                    <a:pt x="232" y="443"/>
                  </a:lnTo>
                  <a:lnTo>
                    <a:pt x="232" y="443"/>
                  </a:lnTo>
                  <a:cubicBezTo>
                    <a:pt x="247" y="443"/>
                    <a:pt x="261" y="449"/>
                    <a:pt x="275" y="454"/>
                  </a:cubicBezTo>
                  <a:lnTo>
                    <a:pt x="275" y="454"/>
                  </a:lnTo>
                  <a:cubicBezTo>
                    <a:pt x="289" y="458"/>
                    <a:pt x="302" y="463"/>
                    <a:pt x="316" y="464"/>
                  </a:cubicBezTo>
                  <a:lnTo>
                    <a:pt x="317" y="464"/>
                  </a:lnTo>
                  <a:lnTo>
                    <a:pt x="317" y="464"/>
                  </a:lnTo>
                  <a:cubicBezTo>
                    <a:pt x="319" y="464"/>
                    <a:pt x="321" y="464"/>
                    <a:pt x="323" y="465"/>
                  </a:cubicBezTo>
                  <a:lnTo>
                    <a:pt x="323" y="465"/>
                  </a:lnTo>
                  <a:cubicBezTo>
                    <a:pt x="326" y="467"/>
                    <a:pt x="326" y="469"/>
                    <a:pt x="327" y="471"/>
                  </a:cubicBezTo>
                  <a:lnTo>
                    <a:pt x="327" y="471"/>
                  </a:lnTo>
                  <a:cubicBezTo>
                    <a:pt x="327" y="472"/>
                    <a:pt x="328" y="473"/>
                    <a:pt x="328" y="473"/>
                  </a:cubicBezTo>
                  <a:lnTo>
                    <a:pt x="328" y="473"/>
                  </a:lnTo>
                  <a:cubicBezTo>
                    <a:pt x="332" y="481"/>
                    <a:pt x="340" y="484"/>
                    <a:pt x="348" y="486"/>
                  </a:cubicBezTo>
                  <a:lnTo>
                    <a:pt x="348" y="486"/>
                  </a:lnTo>
                  <a:cubicBezTo>
                    <a:pt x="357" y="490"/>
                    <a:pt x="367" y="493"/>
                    <a:pt x="369" y="502"/>
                  </a:cubicBezTo>
                  <a:lnTo>
                    <a:pt x="369" y="502"/>
                  </a:lnTo>
                  <a:cubicBezTo>
                    <a:pt x="370" y="503"/>
                    <a:pt x="370" y="505"/>
                    <a:pt x="370" y="506"/>
                  </a:cubicBezTo>
                  <a:lnTo>
                    <a:pt x="370" y="506"/>
                  </a:lnTo>
                  <a:cubicBezTo>
                    <a:pt x="370" y="508"/>
                    <a:pt x="371" y="509"/>
                    <a:pt x="371" y="510"/>
                  </a:cubicBezTo>
                  <a:lnTo>
                    <a:pt x="371" y="510"/>
                  </a:lnTo>
                  <a:cubicBezTo>
                    <a:pt x="373" y="516"/>
                    <a:pt x="377" y="520"/>
                    <a:pt x="382" y="523"/>
                  </a:cubicBezTo>
                  <a:lnTo>
                    <a:pt x="405" y="542"/>
                  </a:lnTo>
                  <a:lnTo>
                    <a:pt x="405" y="542"/>
                  </a:lnTo>
                  <a:cubicBezTo>
                    <a:pt x="410" y="546"/>
                    <a:pt x="415" y="550"/>
                    <a:pt x="420" y="556"/>
                  </a:cubicBezTo>
                  <a:lnTo>
                    <a:pt x="420" y="556"/>
                  </a:lnTo>
                  <a:cubicBezTo>
                    <a:pt x="427" y="565"/>
                    <a:pt x="428" y="578"/>
                    <a:pt x="427" y="589"/>
                  </a:cubicBezTo>
                  <a:lnTo>
                    <a:pt x="427" y="589"/>
                  </a:lnTo>
                  <a:cubicBezTo>
                    <a:pt x="434" y="591"/>
                    <a:pt x="439" y="596"/>
                    <a:pt x="443" y="602"/>
                  </a:cubicBezTo>
                  <a:lnTo>
                    <a:pt x="443" y="602"/>
                  </a:lnTo>
                  <a:cubicBezTo>
                    <a:pt x="447" y="608"/>
                    <a:pt x="448" y="616"/>
                    <a:pt x="446" y="623"/>
                  </a:cubicBezTo>
                  <a:lnTo>
                    <a:pt x="445" y="624"/>
                  </a:lnTo>
                  <a:lnTo>
                    <a:pt x="445" y="624"/>
                  </a:lnTo>
                  <a:cubicBezTo>
                    <a:pt x="445" y="625"/>
                    <a:pt x="445" y="627"/>
                    <a:pt x="445" y="629"/>
                  </a:cubicBezTo>
                  <a:lnTo>
                    <a:pt x="445" y="629"/>
                  </a:lnTo>
                  <a:cubicBezTo>
                    <a:pt x="445" y="632"/>
                    <a:pt x="449" y="634"/>
                    <a:pt x="453" y="635"/>
                  </a:cubicBezTo>
                  <a:lnTo>
                    <a:pt x="453" y="635"/>
                  </a:lnTo>
                  <a:cubicBezTo>
                    <a:pt x="457" y="636"/>
                    <a:pt x="462" y="638"/>
                    <a:pt x="463" y="643"/>
                  </a:cubicBezTo>
                  <a:lnTo>
                    <a:pt x="463" y="643"/>
                  </a:lnTo>
                  <a:cubicBezTo>
                    <a:pt x="463" y="648"/>
                    <a:pt x="458" y="650"/>
                    <a:pt x="452" y="652"/>
                  </a:cubicBezTo>
                  <a:lnTo>
                    <a:pt x="452" y="652"/>
                  </a:lnTo>
                  <a:cubicBezTo>
                    <a:pt x="448" y="653"/>
                    <a:pt x="444" y="654"/>
                    <a:pt x="442" y="657"/>
                  </a:cubicBezTo>
                  <a:lnTo>
                    <a:pt x="442" y="657"/>
                  </a:lnTo>
                  <a:cubicBezTo>
                    <a:pt x="441" y="660"/>
                    <a:pt x="441" y="662"/>
                    <a:pt x="441" y="665"/>
                  </a:cubicBezTo>
                  <a:lnTo>
                    <a:pt x="441" y="665"/>
                  </a:lnTo>
                  <a:cubicBezTo>
                    <a:pt x="441" y="675"/>
                    <a:pt x="442" y="685"/>
                    <a:pt x="446" y="694"/>
                  </a:cubicBezTo>
                  <a:lnTo>
                    <a:pt x="446" y="694"/>
                  </a:lnTo>
                  <a:cubicBezTo>
                    <a:pt x="447" y="697"/>
                    <a:pt x="449" y="701"/>
                    <a:pt x="452" y="701"/>
                  </a:cubicBezTo>
                  <a:lnTo>
                    <a:pt x="452" y="701"/>
                  </a:lnTo>
                  <a:cubicBezTo>
                    <a:pt x="453" y="701"/>
                    <a:pt x="453" y="702"/>
                    <a:pt x="454" y="702"/>
                  </a:cubicBezTo>
                  <a:lnTo>
                    <a:pt x="454" y="702"/>
                  </a:lnTo>
                  <a:cubicBezTo>
                    <a:pt x="457" y="702"/>
                    <a:pt x="461" y="698"/>
                    <a:pt x="464" y="695"/>
                  </a:cubicBezTo>
                  <a:lnTo>
                    <a:pt x="464" y="695"/>
                  </a:lnTo>
                  <a:cubicBezTo>
                    <a:pt x="464" y="694"/>
                    <a:pt x="465" y="694"/>
                    <a:pt x="465" y="693"/>
                  </a:cubicBezTo>
                  <a:lnTo>
                    <a:pt x="465" y="693"/>
                  </a:lnTo>
                  <a:cubicBezTo>
                    <a:pt x="471" y="687"/>
                    <a:pt x="479" y="684"/>
                    <a:pt x="488" y="684"/>
                  </a:cubicBezTo>
                  <a:lnTo>
                    <a:pt x="488" y="684"/>
                  </a:lnTo>
                  <a:cubicBezTo>
                    <a:pt x="491" y="684"/>
                    <a:pt x="495" y="685"/>
                    <a:pt x="499" y="686"/>
                  </a:cubicBezTo>
                  <a:lnTo>
                    <a:pt x="499" y="686"/>
                  </a:lnTo>
                  <a:lnTo>
                    <a:pt x="504" y="718"/>
                  </a:lnTo>
                  <a:lnTo>
                    <a:pt x="542" y="738"/>
                  </a:lnTo>
                  <a:lnTo>
                    <a:pt x="542" y="738"/>
                  </a:lnTo>
                  <a:cubicBezTo>
                    <a:pt x="549" y="741"/>
                    <a:pt x="556" y="749"/>
                    <a:pt x="557" y="755"/>
                  </a:cubicBezTo>
                  <a:lnTo>
                    <a:pt x="557" y="755"/>
                  </a:lnTo>
                  <a:cubicBezTo>
                    <a:pt x="557" y="757"/>
                    <a:pt x="557" y="760"/>
                    <a:pt x="554" y="762"/>
                  </a:cubicBezTo>
                  <a:lnTo>
                    <a:pt x="554" y="763"/>
                  </a:lnTo>
                  <a:lnTo>
                    <a:pt x="553" y="762"/>
                  </a:lnTo>
                  <a:lnTo>
                    <a:pt x="553" y="762"/>
                  </a:lnTo>
                  <a:cubicBezTo>
                    <a:pt x="530" y="749"/>
                    <a:pt x="504" y="742"/>
                    <a:pt x="476" y="744"/>
                  </a:cubicBezTo>
                  <a:lnTo>
                    <a:pt x="476" y="744"/>
                  </a:lnTo>
                  <a:cubicBezTo>
                    <a:pt x="486" y="756"/>
                    <a:pt x="502" y="761"/>
                    <a:pt x="518" y="766"/>
                  </a:cubicBezTo>
                  <a:lnTo>
                    <a:pt x="518" y="766"/>
                  </a:lnTo>
                  <a:cubicBezTo>
                    <a:pt x="521" y="766"/>
                    <a:pt x="522" y="767"/>
                    <a:pt x="525" y="768"/>
                  </a:cubicBezTo>
                  <a:lnTo>
                    <a:pt x="525" y="768"/>
                  </a:lnTo>
                  <a:cubicBezTo>
                    <a:pt x="537" y="771"/>
                    <a:pt x="563" y="782"/>
                    <a:pt x="565" y="805"/>
                  </a:cubicBezTo>
                  <a:lnTo>
                    <a:pt x="565" y="805"/>
                  </a:lnTo>
                  <a:lnTo>
                    <a:pt x="565" y="805"/>
                  </a:lnTo>
                  <a:lnTo>
                    <a:pt x="552" y="854"/>
                  </a:lnTo>
                  <a:lnTo>
                    <a:pt x="539" y="848"/>
                  </a:lnTo>
                  <a:lnTo>
                    <a:pt x="539" y="848"/>
                  </a:lnTo>
                  <a:cubicBezTo>
                    <a:pt x="536" y="847"/>
                    <a:pt x="532" y="846"/>
                    <a:pt x="528" y="846"/>
                  </a:cubicBezTo>
                  <a:lnTo>
                    <a:pt x="528" y="846"/>
                  </a:lnTo>
                  <a:cubicBezTo>
                    <a:pt x="516" y="846"/>
                    <a:pt x="505" y="853"/>
                    <a:pt x="500" y="862"/>
                  </a:cubicBezTo>
                  <a:lnTo>
                    <a:pt x="500" y="862"/>
                  </a:lnTo>
                  <a:cubicBezTo>
                    <a:pt x="497" y="866"/>
                    <a:pt x="496" y="870"/>
                    <a:pt x="495" y="874"/>
                  </a:cubicBezTo>
                  <a:lnTo>
                    <a:pt x="495" y="874"/>
                  </a:lnTo>
                  <a:cubicBezTo>
                    <a:pt x="493" y="880"/>
                    <a:pt x="491" y="887"/>
                    <a:pt x="486" y="891"/>
                  </a:cubicBezTo>
                  <a:lnTo>
                    <a:pt x="486" y="891"/>
                  </a:lnTo>
                  <a:cubicBezTo>
                    <a:pt x="486" y="892"/>
                    <a:pt x="485" y="893"/>
                    <a:pt x="484" y="893"/>
                  </a:cubicBezTo>
                  <a:lnTo>
                    <a:pt x="484" y="893"/>
                  </a:lnTo>
                  <a:cubicBezTo>
                    <a:pt x="482" y="895"/>
                    <a:pt x="480" y="897"/>
                    <a:pt x="479" y="900"/>
                  </a:cubicBezTo>
                  <a:lnTo>
                    <a:pt x="479" y="900"/>
                  </a:lnTo>
                  <a:cubicBezTo>
                    <a:pt x="478" y="902"/>
                    <a:pt x="478" y="904"/>
                    <a:pt x="480" y="906"/>
                  </a:cubicBezTo>
                  <a:lnTo>
                    <a:pt x="480" y="906"/>
                  </a:lnTo>
                  <a:cubicBezTo>
                    <a:pt x="481" y="909"/>
                    <a:pt x="488" y="913"/>
                    <a:pt x="497" y="916"/>
                  </a:cubicBezTo>
                  <a:lnTo>
                    <a:pt x="497" y="916"/>
                  </a:lnTo>
                  <a:cubicBezTo>
                    <a:pt x="503" y="917"/>
                    <a:pt x="511" y="923"/>
                    <a:pt x="513" y="929"/>
                  </a:cubicBezTo>
                  <a:lnTo>
                    <a:pt x="513" y="929"/>
                  </a:lnTo>
                  <a:cubicBezTo>
                    <a:pt x="513" y="932"/>
                    <a:pt x="513" y="934"/>
                    <a:pt x="510" y="937"/>
                  </a:cubicBezTo>
                  <a:lnTo>
                    <a:pt x="510" y="937"/>
                  </a:lnTo>
                  <a:cubicBezTo>
                    <a:pt x="508" y="939"/>
                    <a:pt x="504" y="940"/>
                    <a:pt x="500" y="940"/>
                  </a:cubicBezTo>
                  <a:lnTo>
                    <a:pt x="500" y="940"/>
                  </a:lnTo>
                  <a:cubicBezTo>
                    <a:pt x="499" y="940"/>
                    <a:pt x="496" y="940"/>
                    <a:pt x="494" y="941"/>
                  </a:cubicBezTo>
                  <a:lnTo>
                    <a:pt x="494" y="941"/>
                  </a:lnTo>
                  <a:cubicBezTo>
                    <a:pt x="490" y="943"/>
                    <a:pt x="488" y="946"/>
                    <a:pt x="488" y="949"/>
                  </a:cubicBezTo>
                  <a:lnTo>
                    <a:pt x="488" y="949"/>
                  </a:lnTo>
                  <a:cubicBezTo>
                    <a:pt x="486" y="955"/>
                    <a:pt x="488" y="963"/>
                    <a:pt x="491" y="968"/>
                  </a:cubicBezTo>
                  <a:lnTo>
                    <a:pt x="491" y="968"/>
                  </a:lnTo>
                  <a:cubicBezTo>
                    <a:pt x="495" y="972"/>
                    <a:pt x="501" y="976"/>
                    <a:pt x="506" y="980"/>
                  </a:cubicBezTo>
                  <a:lnTo>
                    <a:pt x="506" y="980"/>
                  </a:lnTo>
                  <a:cubicBezTo>
                    <a:pt x="510" y="982"/>
                    <a:pt x="513" y="984"/>
                    <a:pt x="516" y="987"/>
                  </a:cubicBezTo>
                  <a:lnTo>
                    <a:pt x="516" y="987"/>
                  </a:lnTo>
                  <a:cubicBezTo>
                    <a:pt x="526" y="994"/>
                    <a:pt x="532" y="1007"/>
                    <a:pt x="526" y="1016"/>
                  </a:cubicBezTo>
                  <a:lnTo>
                    <a:pt x="526" y="1016"/>
                  </a:lnTo>
                  <a:cubicBezTo>
                    <a:pt x="525" y="1017"/>
                    <a:pt x="524" y="1019"/>
                    <a:pt x="522" y="1021"/>
                  </a:cubicBezTo>
                  <a:lnTo>
                    <a:pt x="522" y="1021"/>
                  </a:lnTo>
                  <a:cubicBezTo>
                    <a:pt x="519" y="1025"/>
                    <a:pt x="517" y="1028"/>
                    <a:pt x="518" y="1032"/>
                  </a:cubicBezTo>
                  <a:lnTo>
                    <a:pt x="518" y="1032"/>
                  </a:lnTo>
                  <a:cubicBezTo>
                    <a:pt x="519" y="1034"/>
                    <a:pt x="522" y="1035"/>
                    <a:pt x="524" y="1037"/>
                  </a:cubicBezTo>
                  <a:lnTo>
                    <a:pt x="524" y="1037"/>
                  </a:lnTo>
                  <a:cubicBezTo>
                    <a:pt x="526" y="1038"/>
                    <a:pt x="527" y="1038"/>
                    <a:pt x="528" y="1039"/>
                  </a:cubicBezTo>
                  <a:lnTo>
                    <a:pt x="528" y="1039"/>
                  </a:lnTo>
                  <a:cubicBezTo>
                    <a:pt x="532" y="1042"/>
                    <a:pt x="534" y="1046"/>
                    <a:pt x="536" y="1050"/>
                  </a:cubicBezTo>
                  <a:lnTo>
                    <a:pt x="536" y="1050"/>
                  </a:lnTo>
                  <a:cubicBezTo>
                    <a:pt x="537" y="1052"/>
                    <a:pt x="537" y="1054"/>
                    <a:pt x="538" y="1055"/>
                  </a:cubicBezTo>
                  <a:lnTo>
                    <a:pt x="538" y="1055"/>
                  </a:lnTo>
                  <a:cubicBezTo>
                    <a:pt x="539" y="1059"/>
                    <a:pt x="543" y="1063"/>
                    <a:pt x="547" y="1063"/>
                  </a:cubicBezTo>
                  <a:lnTo>
                    <a:pt x="547" y="1063"/>
                  </a:lnTo>
                  <a:cubicBezTo>
                    <a:pt x="549" y="1063"/>
                    <a:pt x="549" y="1063"/>
                    <a:pt x="550" y="1062"/>
                  </a:cubicBezTo>
                  <a:lnTo>
                    <a:pt x="552" y="1061"/>
                  </a:lnTo>
                  <a:lnTo>
                    <a:pt x="551" y="1064"/>
                  </a:lnTo>
                  <a:lnTo>
                    <a:pt x="551" y="1064"/>
                  </a:lnTo>
                  <a:cubicBezTo>
                    <a:pt x="549" y="1069"/>
                    <a:pt x="552" y="1076"/>
                    <a:pt x="557" y="1079"/>
                  </a:cubicBezTo>
                  <a:lnTo>
                    <a:pt x="557" y="1079"/>
                  </a:lnTo>
                  <a:cubicBezTo>
                    <a:pt x="562" y="1083"/>
                    <a:pt x="569" y="1084"/>
                    <a:pt x="575" y="1084"/>
                  </a:cubicBezTo>
                  <a:lnTo>
                    <a:pt x="576" y="1084"/>
                  </a:lnTo>
                  <a:lnTo>
                    <a:pt x="576" y="1085"/>
                  </a:lnTo>
                  <a:lnTo>
                    <a:pt x="576" y="1085"/>
                  </a:lnTo>
                  <a:cubicBezTo>
                    <a:pt x="573" y="1097"/>
                    <a:pt x="571" y="1114"/>
                    <a:pt x="579" y="1127"/>
                  </a:cubicBezTo>
                  <a:lnTo>
                    <a:pt x="579" y="1127"/>
                  </a:lnTo>
                  <a:cubicBezTo>
                    <a:pt x="582" y="1132"/>
                    <a:pt x="586" y="1136"/>
                    <a:pt x="591" y="1140"/>
                  </a:cubicBezTo>
                  <a:lnTo>
                    <a:pt x="591" y="1140"/>
                  </a:lnTo>
                  <a:cubicBezTo>
                    <a:pt x="593" y="1142"/>
                    <a:pt x="596" y="1145"/>
                    <a:pt x="599" y="1148"/>
                  </a:cubicBezTo>
                  <a:lnTo>
                    <a:pt x="599" y="1148"/>
                  </a:lnTo>
                  <a:cubicBezTo>
                    <a:pt x="605" y="1154"/>
                    <a:pt x="609" y="1164"/>
                    <a:pt x="606" y="1172"/>
                  </a:cubicBezTo>
                  <a:lnTo>
                    <a:pt x="606" y="1172"/>
                  </a:lnTo>
                  <a:cubicBezTo>
                    <a:pt x="607" y="1171"/>
                    <a:pt x="610" y="1171"/>
                    <a:pt x="612" y="1171"/>
                  </a:cubicBezTo>
                  <a:lnTo>
                    <a:pt x="612" y="1171"/>
                  </a:lnTo>
                  <a:cubicBezTo>
                    <a:pt x="619" y="1171"/>
                    <a:pt x="625" y="1175"/>
                    <a:pt x="628" y="1176"/>
                  </a:cubicBezTo>
                  <a:lnTo>
                    <a:pt x="628" y="1176"/>
                  </a:lnTo>
                  <a:cubicBezTo>
                    <a:pt x="630" y="1178"/>
                    <a:pt x="632" y="1180"/>
                    <a:pt x="634" y="1181"/>
                  </a:cubicBezTo>
                  <a:lnTo>
                    <a:pt x="634" y="1181"/>
                  </a:lnTo>
                  <a:cubicBezTo>
                    <a:pt x="639" y="1184"/>
                    <a:pt x="644" y="1188"/>
                    <a:pt x="650" y="1189"/>
                  </a:cubicBezTo>
                  <a:lnTo>
                    <a:pt x="650" y="1189"/>
                  </a:lnTo>
                  <a:cubicBezTo>
                    <a:pt x="653" y="1190"/>
                    <a:pt x="655" y="1191"/>
                    <a:pt x="659" y="1191"/>
                  </a:cubicBezTo>
                  <a:lnTo>
                    <a:pt x="659" y="1191"/>
                  </a:lnTo>
                  <a:cubicBezTo>
                    <a:pt x="660" y="1191"/>
                    <a:pt x="662" y="1191"/>
                    <a:pt x="664" y="1190"/>
                  </a:cubicBezTo>
                  <a:lnTo>
                    <a:pt x="664" y="1190"/>
                  </a:lnTo>
                  <a:cubicBezTo>
                    <a:pt x="665" y="1190"/>
                    <a:pt x="667" y="1190"/>
                    <a:pt x="669" y="1190"/>
                  </a:cubicBezTo>
                  <a:lnTo>
                    <a:pt x="669" y="1190"/>
                  </a:lnTo>
                  <a:cubicBezTo>
                    <a:pt x="675" y="1190"/>
                    <a:pt x="681" y="1191"/>
                    <a:pt x="685" y="1195"/>
                  </a:cubicBezTo>
                  <a:lnTo>
                    <a:pt x="685" y="1195"/>
                  </a:lnTo>
                  <a:cubicBezTo>
                    <a:pt x="686" y="1197"/>
                    <a:pt x="688" y="1199"/>
                    <a:pt x="689" y="1202"/>
                  </a:cubicBezTo>
                  <a:lnTo>
                    <a:pt x="689" y="1202"/>
                  </a:lnTo>
                  <a:cubicBezTo>
                    <a:pt x="689" y="1203"/>
                    <a:pt x="690" y="1205"/>
                    <a:pt x="691" y="1206"/>
                  </a:cubicBezTo>
                  <a:lnTo>
                    <a:pt x="691" y="1206"/>
                  </a:lnTo>
                  <a:cubicBezTo>
                    <a:pt x="695" y="1210"/>
                    <a:pt x="701" y="1213"/>
                    <a:pt x="710" y="1213"/>
                  </a:cubicBezTo>
                  <a:lnTo>
                    <a:pt x="710" y="1213"/>
                  </a:lnTo>
                  <a:cubicBezTo>
                    <a:pt x="712" y="1213"/>
                    <a:pt x="715" y="1213"/>
                    <a:pt x="718" y="1212"/>
                  </a:cubicBezTo>
                  <a:lnTo>
                    <a:pt x="719" y="1212"/>
                  </a:lnTo>
                  <a:close/>
                  <a:moveTo>
                    <a:pt x="733" y="1228"/>
                  </a:moveTo>
                  <a:lnTo>
                    <a:pt x="732" y="1228"/>
                  </a:lnTo>
                  <a:lnTo>
                    <a:pt x="732" y="1228"/>
                  </a:lnTo>
                  <a:cubicBezTo>
                    <a:pt x="725" y="1227"/>
                    <a:pt x="719" y="1221"/>
                    <a:pt x="717" y="1215"/>
                  </a:cubicBezTo>
                  <a:lnTo>
                    <a:pt x="717" y="1215"/>
                  </a:lnTo>
                  <a:cubicBezTo>
                    <a:pt x="714" y="1215"/>
                    <a:pt x="712" y="1215"/>
                    <a:pt x="710" y="1215"/>
                  </a:cubicBezTo>
                  <a:lnTo>
                    <a:pt x="710" y="1215"/>
                  </a:lnTo>
                  <a:cubicBezTo>
                    <a:pt x="700" y="1215"/>
                    <a:pt x="694" y="1212"/>
                    <a:pt x="690" y="1207"/>
                  </a:cubicBezTo>
                  <a:lnTo>
                    <a:pt x="690" y="1207"/>
                  </a:lnTo>
                  <a:cubicBezTo>
                    <a:pt x="689" y="1205"/>
                    <a:pt x="688" y="1204"/>
                    <a:pt x="687" y="1202"/>
                  </a:cubicBezTo>
                  <a:lnTo>
                    <a:pt x="687" y="1202"/>
                  </a:lnTo>
                  <a:cubicBezTo>
                    <a:pt x="686" y="1200"/>
                    <a:pt x="685" y="1199"/>
                    <a:pt x="684" y="1197"/>
                  </a:cubicBezTo>
                  <a:lnTo>
                    <a:pt x="684" y="1197"/>
                  </a:lnTo>
                  <a:cubicBezTo>
                    <a:pt x="680" y="1192"/>
                    <a:pt x="674" y="1192"/>
                    <a:pt x="669" y="1192"/>
                  </a:cubicBezTo>
                  <a:lnTo>
                    <a:pt x="669" y="1192"/>
                  </a:lnTo>
                  <a:cubicBezTo>
                    <a:pt x="667" y="1192"/>
                    <a:pt x="665" y="1192"/>
                    <a:pt x="664" y="1192"/>
                  </a:cubicBezTo>
                  <a:lnTo>
                    <a:pt x="664" y="1192"/>
                  </a:lnTo>
                  <a:cubicBezTo>
                    <a:pt x="662" y="1192"/>
                    <a:pt x="660" y="1192"/>
                    <a:pt x="659" y="1192"/>
                  </a:cubicBezTo>
                  <a:lnTo>
                    <a:pt x="659" y="1192"/>
                  </a:lnTo>
                  <a:cubicBezTo>
                    <a:pt x="655" y="1192"/>
                    <a:pt x="652" y="1192"/>
                    <a:pt x="649" y="1192"/>
                  </a:cubicBezTo>
                  <a:lnTo>
                    <a:pt x="649" y="1192"/>
                  </a:lnTo>
                  <a:cubicBezTo>
                    <a:pt x="643" y="1190"/>
                    <a:pt x="638" y="1186"/>
                    <a:pt x="633" y="1182"/>
                  </a:cubicBezTo>
                  <a:lnTo>
                    <a:pt x="633" y="1182"/>
                  </a:lnTo>
                  <a:cubicBezTo>
                    <a:pt x="631" y="1181"/>
                    <a:pt x="630" y="1180"/>
                    <a:pt x="628" y="1178"/>
                  </a:cubicBezTo>
                  <a:lnTo>
                    <a:pt x="628" y="1178"/>
                  </a:lnTo>
                  <a:cubicBezTo>
                    <a:pt x="625" y="1176"/>
                    <a:pt x="619" y="1173"/>
                    <a:pt x="612" y="1173"/>
                  </a:cubicBezTo>
                  <a:lnTo>
                    <a:pt x="612" y="1173"/>
                  </a:lnTo>
                  <a:cubicBezTo>
                    <a:pt x="609" y="1173"/>
                    <a:pt x="606" y="1174"/>
                    <a:pt x="604" y="1175"/>
                  </a:cubicBezTo>
                  <a:lnTo>
                    <a:pt x="601" y="1177"/>
                  </a:lnTo>
                  <a:lnTo>
                    <a:pt x="602" y="1174"/>
                  </a:lnTo>
                  <a:lnTo>
                    <a:pt x="602" y="1174"/>
                  </a:lnTo>
                  <a:cubicBezTo>
                    <a:pt x="607" y="1166"/>
                    <a:pt x="604" y="1156"/>
                    <a:pt x="598" y="1149"/>
                  </a:cubicBezTo>
                  <a:lnTo>
                    <a:pt x="598" y="1149"/>
                  </a:lnTo>
                  <a:cubicBezTo>
                    <a:pt x="595" y="1146"/>
                    <a:pt x="592" y="1143"/>
                    <a:pt x="590" y="1141"/>
                  </a:cubicBezTo>
                  <a:lnTo>
                    <a:pt x="590" y="1141"/>
                  </a:lnTo>
                  <a:cubicBezTo>
                    <a:pt x="585" y="1137"/>
                    <a:pt x="581" y="1133"/>
                    <a:pt x="578" y="1128"/>
                  </a:cubicBezTo>
                  <a:lnTo>
                    <a:pt x="578" y="1128"/>
                  </a:lnTo>
                  <a:cubicBezTo>
                    <a:pt x="569" y="1115"/>
                    <a:pt x="571" y="1098"/>
                    <a:pt x="574" y="1086"/>
                  </a:cubicBezTo>
                  <a:lnTo>
                    <a:pt x="574" y="1086"/>
                  </a:lnTo>
                  <a:cubicBezTo>
                    <a:pt x="568" y="1085"/>
                    <a:pt x="561" y="1084"/>
                    <a:pt x="556" y="1080"/>
                  </a:cubicBezTo>
                  <a:lnTo>
                    <a:pt x="556" y="1080"/>
                  </a:lnTo>
                  <a:cubicBezTo>
                    <a:pt x="551" y="1078"/>
                    <a:pt x="547" y="1071"/>
                    <a:pt x="549" y="1065"/>
                  </a:cubicBezTo>
                  <a:lnTo>
                    <a:pt x="549" y="1065"/>
                  </a:lnTo>
                  <a:cubicBezTo>
                    <a:pt x="543" y="1066"/>
                    <a:pt x="538" y="1060"/>
                    <a:pt x="536" y="1055"/>
                  </a:cubicBezTo>
                  <a:lnTo>
                    <a:pt x="536" y="1055"/>
                  </a:lnTo>
                  <a:cubicBezTo>
                    <a:pt x="535" y="1054"/>
                    <a:pt x="535" y="1053"/>
                    <a:pt x="534" y="1051"/>
                  </a:cubicBezTo>
                  <a:lnTo>
                    <a:pt x="534" y="1051"/>
                  </a:lnTo>
                  <a:cubicBezTo>
                    <a:pt x="532" y="1047"/>
                    <a:pt x="530" y="1043"/>
                    <a:pt x="527" y="1041"/>
                  </a:cubicBezTo>
                  <a:lnTo>
                    <a:pt x="527" y="1041"/>
                  </a:lnTo>
                  <a:cubicBezTo>
                    <a:pt x="526" y="1040"/>
                    <a:pt x="525" y="1039"/>
                    <a:pt x="524" y="1038"/>
                  </a:cubicBezTo>
                  <a:lnTo>
                    <a:pt x="524" y="1038"/>
                  </a:lnTo>
                  <a:cubicBezTo>
                    <a:pt x="521" y="1037"/>
                    <a:pt x="517" y="1035"/>
                    <a:pt x="516" y="1032"/>
                  </a:cubicBezTo>
                  <a:lnTo>
                    <a:pt x="516" y="1032"/>
                  </a:lnTo>
                  <a:cubicBezTo>
                    <a:pt x="515" y="1027"/>
                    <a:pt x="517" y="1024"/>
                    <a:pt x="521" y="1020"/>
                  </a:cubicBezTo>
                  <a:lnTo>
                    <a:pt x="521" y="1020"/>
                  </a:lnTo>
                  <a:cubicBezTo>
                    <a:pt x="522" y="1018"/>
                    <a:pt x="524" y="1017"/>
                    <a:pt x="524" y="1015"/>
                  </a:cubicBezTo>
                  <a:lnTo>
                    <a:pt x="524" y="1015"/>
                  </a:lnTo>
                  <a:cubicBezTo>
                    <a:pt x="530" y="1007"/>
                    <a:pt x="524" y="995"/>
                    <a:pt x="515" y="988"/>
                  </a:cubicBezTo>
                  <a:lnTo>
                    <a:pt x="515" y="988"/>
                  </a:lnTo>
                  <a:cubicBezTo>
                    <a:pt x="513" y="986"/>
                    <a:pt x="509" y="983"/>
                    <a:pt x="506" y="981"/>
                  </a:cubicBezTo>
                  <a:lnTo>
                    <a:pt x="506" y="981"/>
                  </a:lnTo>
                  <a:cubicBezTo>
                    <a:pt x="500" y="978"/>
                    <a:pt x="494" y="974"/>
                    <a:pt x="489" y="969"/>
                  </a:cubicBezTo>
                  <a:lnTo>
                    <a:pt x="489" y="969"/>
                  </a:lnTo>
                  <a:cubicBezTo>
                    <a:pt x="485" y="963"/>
                    <a:pt x="484" y="955"/>
                    <a:pt x="486" y="948"/>
                  </a:cubicBezTo>
                  <a:lnTo>
                    <a:pt x="486" y="948"/>
                  </a:lnTo>
                  <a:cubicBezTo>
                    <a:pt x="487" y="944"/>
                    <a:pt x="490" y="940"/>
                    <a:pt x="494" y="939"/>
                  </a:cubicBezTo>
                  <a:lnTo>
                    <a:pt x="494" y="939"/>
                  </a:lnTo>
                  <a:cubicBezTo>
                    <a:pt x="496" y="939"/>
                    <a:pt x="498" y="939"/>
                    <a:pt x="500" y="938"/>
                  </a:cubicBezTo>
                  <a:lnTo>
                    <a:pt x="500" y="938"/>
                  </a:lnTo>
                  <a:cubicBezTo>
                    <a:pt x="504" y="938"/>
                    <a:pt x="507" y="937"/>
                    <a:pt x="509" y="935"/>
                  </a:cubicBezTo>
                  <a:lnTo>
                    <a:pt x="509" y="935"/>
                  </a:lnTo>
                  <a:cubicBezTo>
                    <a:pt x="511" y="934"/>
                    <a:pt x="511" y="932"/>
                    <a:pt x="511" y="929"/>
                  </a:cubicBezTo>
                  <a:lnTo>
                    <a:pt x="511" y="929"/>
                  </a:lnTo>
                  <a:cubicBezTo>
                    <a:pt x="509" y="924"/>
                    <a:pt x="502" y="919"/>
                    <a:pt x="496" y="918"/>
                  </a:cubicBezTo>
                  <a:lnTo>
                    <a:pt x="496" y="918"/>
                  </a:lnTo>
                  <a:cubicBezTo>
                    <a:pt x="492" y="917"/>
                    <a:pt x="481" y="913"/>
                    <a:pt x="478" y="906"/>
                  </a:cubicBezTo>
                  <a:lnTo>
                    <a:pt x="478" y="906"/>
                  </a:lnTo>
                  <a:cubicBezTo>
                    <a:pt x="476" y="904"/>
                    <a:pt x="476" y="901"/>
                    <a:pt x="477" y="899"/>
                  </a:cubicBezTo>
                  <a:lnTo>
                    <a:pt x="477" y="899"/>
                  </a:lnTo>
                  <a:cubicBezTo>
                    <a:pt x="478" y="896"/>
                    <a:pt x="480" y="894"/>
                    <a:pt x="483" y="892"/>
                  </a:cubicBezTo>
                  <a:lnTo>
                    <a:pt x="483" y="892"/>
                  </a:lnTo>
                  <a:cubicBezTo>
                    <a:pt x="483" y="892"/>
                    <a:pt x="484" y="890"/>
                    <a:pt x="485" y="890"/>
                  </a:cubicBezTo>
                  <a:lnTo>
                    <a:pt x="485" y="890"/>
                  </a:lnTo>
                  <a:cubicBezTo>
                    <a:pt x="489" y="885"/>
                    <a:pt x="491" y="879"/>
                    <a:pt x="493" y="873"/>
                  </a:cubicBezTo>
                  <a:lnTo>
                    <a:pt x="493" y="873"/>
                  </a:lnTo>
                  <a:cubicBezTo>
                    <a:pt x="494" y="870"/>
                    <a:pt x="496" y="865"/>
                    <a:pt x="498" y="861"/>
                  </a:cubicBezTo>
                  <a:lnTo>
                    <a:pt x="498" y="861"/>
                  </a:lnTo>
                  <a:cubicBezTo>
                    <a:pt x="504" y="851"/>
                    <a:pt x="516" y="844"/>
                    <a:pt x="528" y="844"/>
                  </a:cubicBezTo>
                  <a:lnTo>
                    <a:pt x="528" y="844"/>
                  </a:lnTo>
                  <a:cubicBezTo>
                    <a:pt x="532" y="844"/>
                    <a:pt x="536" y="845"/>
                    <a:pt x="540" y="847"/>
                  </a:cubicBezTo>
                  <a:lnTo>
                    <a:pt x="551" y="851"/>
                  </a:lnTo>
                  <a:lnTo>
                    <a:pt x="563" y="805"/>
                  </a:lnTo>
                  <a:lnTo>
                    <a:pt x="563" y="805"/>
                  </a:lnTo>
                  <a:cubicBezTo>
                    <a:pt x="562" y="783"/>
                    <a:pt x="535" y="773"/>
                    <a:pt x="524" y="770"/>
                  </a:cubicBezTo>
                  <a:lnTo>
                    <a:pt x="524" y="770"/>
                  </a:lnTo>
                  <a:cubicBezTo>
                    <a:pt x="522" y="769"/>
                    <a:pt x="520" y="769"/>
                    <a:pt x="517" y="768"/>
                  </a:cubicBezTo>
                  <a:lnTo>
                    <a:pt x="517" y="768"/>
                  </a:lnTo>
                  <a:cubicBezTo>
                    <a:pt x="501" y="763"/>
                    <a:pt x="484" y="757"/>
                    <a:pt x="474" y="744"/>
                  </a:cubicBezTo>
                  <a:lnTo>
                    <a:pt x="474" y="742"/>
                  </a:lnTo>
                  <a:lnTo>
                    <a:pt x="475" y="742"/>
                  </a:lnTo>
                  <a:lnTo>
                    <a:pt x="475" y="742"/>
                  </a:lnTo>
                  <a:cubicBezTo>
                    <a:pt x="478" y="742"/>
                    <a:pt x="480" y="742"/>
                    <a:pt x="483" y="742"/>
                  </a:cubicBezTo>
                  <a:lnTo>
                    <a:pt x="483" y="742"/>
                  </a:lnTo>
                  <a:cubicBezTo>
                    <a:pt x="508" y="742"/>
                    <a:pt x="532" y="749"/>
                    <a:pt x="554" y="761"/>
                  </a:cubicBezTo>
                  <a:lnTo>
                    <a:pt x="554" y="761"/>
                  </a:lnTo>
                  <a:cubicBezTo>
                    <a:pt x="555" y="759"/>
                    <a:pt x="556" y="757"/>
                    <a:pt x="555" y="755"/>
                  </a:cubicBezTo>
                  <a:lnTo>
                    <a:pt x="555" y="755"/>
                  </a:lnTo>
                  <a:cubicBezTo>
                    <a:pt x="554" y="749"/>
                    <a:pt x="547" y="743"/>
                    <a:pt x="541" y="740"/>
                  </a:cubicBezTo>
                  <a:lnTo>
                    <a:pt x="502" y="719"/>
                  </a:lnTo>
                  <a:lnTo>
                    <a:pt x="497" y="688"/>
                  </a:lnTo>
                  <a:lnTo>
                    <a:pt x="497" y="688"/>
                  </a:lnTo>
                  <a:cubicBezTo>
                    <a:pt x="494" y="687"/>
                    <a:pt x="491" y="686"/>
                    <a:pt x="488" y="686"/>
                  </a:cubicBezTo>
                  <a:lnTo>
                    <a:pt x="488" y="686"/>
                  </a:lnTo>
                  <a:cubicBezTo>
                    <a:pt x="480" y="686"/>
                    <a:pt x="472" y="689"/>
                    <a:pt x="467" y="694"/>
                  </a:cubicBezTo>
                  <a:lnTo>
                    <a:pt x="467" y="694"/>
                  </a:lnTo>
                  <a:cubicBezTo>
                    <a:pt x="466" y="695"/>
                    <a:pt x="465" y="696"/>
                    <a:pt x="465" y="697"/>
                  </a:cubicBezTo>
                  <a:lnTo>
                    <a:pt x="465" y="697"/>
                  </a:lnTo>
                  <a:cubicBezTo>
                    <a:pt x="462" y="699"/>
                    <a:pt x="458" y="704"/>
                    <a:pt x="454" y="704"/>
                  </a:cubicBezTo>
                  <a:lnTo>
                    <a:pt x="454" y="704"/>
                  </a:lnTo>
                  <a:cubicBezTo>
                    <a:pt x="453" y="704"/>
                    <a:pt x="452" y="704"/>
                    <a:pt x="452" y="703"/>
                  </a:cubicBezTo>
                  <a:lnTo>
                    <a:pt x="452" y="703"/>
                  </a:lnTo>
                  <a:cubicBezTo>
                    <a:pt x="447" y="702"/>
                    <a:pt x="445" y="698"/>
                    <a:pt x="444" y="694"/>
                  </a:cubicBezTo>
                  <a:lnTo>
                    <a:pt x="444" y="694"/>
                  </a:lnTo>
                  <a:cubicBezTo>
                    <a:pt x="441" y="685"/>
                    <a:pt x="439" y="675"/>
                    <a:pt x="439" y="665"/>
                  </a:cubicBezTo>
                  <a:lnTo>
                    <a:pt x="439" y="665"/>
                  </a:lnTo>
                  <a:cubicBezTo>
                    <a:pt x="439" y="662"/>
                    <a:pt x="439" y="659"/>
                    <a:pt x="441" y="656"/>
                  </a:cubicBezTo>
                  <a:lnTo>
                    <a:pt x="441" y="656"/>
                  </a:lnTo>
                  <a:cubicBezTo>
                    <a:pt x="443" y="653"/>
                    <a:pt x="447" y="651"/>
                    <a:pt x="452" y="650"/>
                  </a:cubicBezTo>
                  <a:lnTo>
                    <a:pt x="452" y="650"/>
                  </a:lnTo>
                  <a:cubicBezTo>
                    <a:pt x="458" y="648"/>
                    <a:pt x="461" y="646"/>
                    <a:pt x="461" y="643"/>
                  </a:cubicBezTo>
                  <a:lnTo>
                    <a:pt x="461" y="643"/>
                  </a:lnTo>
                  <a:cubicBezTo>
                    <a:pt x="460" y="640"/>
                    <a:pt x="456" y="638"/>
                    <a:pt x="452" y="636"/>
                  </a:cubicBezTo>
                  <a:lnTo>
                    <a:pt x="452" y="636"/>
                  </a:lnTo>
                  <a:cubicBezTo>
                    <a:pt x="448" y="635"/>
                    <a:pt x="443" y="634"/>
                    <a:pt x="443" y="629"/>
                  </a:cubicBezTo>
                  <a:lnTo>
                    <a:pt x="443" y="629"/>
                  </a:lnTo>
                  <a:cubicBezTo>
                    <a:pt x="442" y="627"/>
                    <a:pt x="443" y="625"/>
                    <a:pt x="443" y="623"/>
                  </a:cubicBezTo>
                  <a:lnTo>
                    <a:pt x="444" y="623"/>
                  </a:lnTo>
                  <a:lnTo>
                    <a:pt x="444" y="623"/>
                  </a:lnTo>
                  <a:cubicBezTo>
                    <a:pt x="446" y="616"/>
                    <a:pt x="445" y="609"/>
                    <a:pt x="441" y="603"/>
                  </a:cubicBezTo>
                  <a:lnTo>
                    <a:pt x="441" y="603"/>
                  </a:lnTo>
                  <a:cubicBezTo>
                    <a:pt x="437" y="596"/>
                    <a:pt x="432" y="592"/>
                    <a:pt x="426" y="590"/>
                  </a:cubicBezTo>
                  <a:lnTo>
                    <a:pt x="425" y="590"/>
                  </a:lnTo>
                  <a:lnTo>
                    <a:pt x="425" y="589"/>
                  </a:lnTo>
                  <a:lnTo>
                    <a:pt x="425" y="589"/>
                  </a:lnTo>
                  <a:cubicBezTo>
                    <a:pt x="426" y="579"/>
                    <a:pt x="425" y="566"/>
                    <a:pt x="418" y="556"/>
                  </a:cubicBezTo>
                  <a:lnTo>
                    <a:pt x="418" y="556"/>
                  </a:lnTo>
                  <a:cubicBezTo>
                    <a:pt x="414" y="551"/>
                    <a:pt x="409" y="547"/>
                    <a:pt x="404" y="543"/>
                  </a:cubicBezTo>
                  <a:lnTo>
                    <a:pt x="380" y="525"/>
                  </a:lnTo>
                  <a:lnTo>
                    <a:pt x="380" y="525"/>
                  </a:lnTo>
                  <a:cubicBezTo>
                    <a:pt x="376" y="522"/>
                    <a:pt x="371" y="517"/>
                    <a:pt x="369" y="511"/>
                  </a:cubicBezTo>
                  <a:lnTo>
                    <a:pt x="369" y="511"/>
                  </a:lnTo>
                  <a:cubicBezTo>
                    <a:pt x="369" y="510"/>
                    <a:pt x="368" y="508"/>
                    <a:pt x="368" y="507"/>
                  </a:cubicBezTo>
                  <a:lnTo>
                    <a:pt x="368" y="507"/>
                  </a:lnTo>
                  <a:cubicBezTo>
                    <a:pt x="368" y="505"/>
                    <a:pt x="368" y="504"/>
                    <a:pt x="368" y="503"/>
                  </a:cubicBezTo>
                  <a:lnTo>
                    <a:pt x="368" y="503"/>
                  </a:lnTo>
                  <a:cubicBezTo>
                    <a:pt x="365" y="494"/>
                    <a:pt x="357" y="492"/>
                    <a:pt x="348" y="488"/>
                  </a:cubicBezTo>
                  <a:lnTo>
                    <a:pt x="348" y="488"/>
                  </a:lnTo>
                  <a:cubicBezTo>
                    <a:pt x="339" y="486"/>
                    <a:pt x="330" y="482"/>
                    <a:pt x="326" y="474"/>
                  </a:cubicBezTo>
                  <a:lnTo>
                    <a:pt x="326" y="474"/>
                  </a:lnTo>
                  <a:cubicBezTo>
                    <a:pt x="326" y="474"/>
                    <a:pt x="326" y="473"/>
                    <a:pt x="326" y="472"/>
                  </a:cubicBezTo>
                  <a:lnTo>
                    <a:pt x="326" y="472"/>
                  </a:lnTo>
                  <a:cubicBezTo>
                    <a:pt x="324" y="470"/>
                    <a:pt x="324" y="468"/>
                    <a:pt x="322" y="467"/>
                  </a:cubicBezTo>
                  <a:lnTo>
                    <a:pt x="322" y="467"/>
                  </a:lnTo>
                  <a:cubicBezTo>
                    <a:pt x="321" y="466"/>
                    <a:pt x="319" y="466"/>
                    <a:pt x="317" y="466"/>
                  </a:cubicBezTo>
                  <a:lnTo>
                    <a:pt x="316" y="466"/>
                  </a:lnTo>
                  <a:lnTo>
                    <a:pt x="316" y="466"/>
                  </a:lnTo>
                  <a:cubicBezTo>
                    <a:pt x="302" y="465"/>
                    <a:pt x="288" y="460"/>
                    <a:pt x="275" y="456"/>
                  </a:cubicBezTo>
                  <a:lnTo>
                    <a:pt x="275" y="456"/>
                  </a:lnTo>
                  <a:cubicBezTo>
                    <a:pt x="261" y="451"/>
                    <a:pt x="247" y="446"/>
                    <a:pt x="233" y="446"/>
                  </a:cubicBezTo>
                  <a:lnTo>
                    <a:pt x="233" y="446"/>
                  </a:lnTo>
                  <a:cubicBezTo>
                    <a:pt x="234" y="447"/>
                    <a:pt x="233" y="450"/>
                    <a:pt x="232" y="452"/>
                  </a:cubicBezTo>
                  <a:lnTo>
                    <a:pt x="232" y="452"/>
                  </a:lnTo>
                  <a:cubicBezTo>
                    <a:pt x="231" y="456"/>
                    <a:pt x="228" y="457"/>
                    <a:pt x="226" y="458"/>
                  </a:cubicBezTo>
                  <a:lnTo>
                    <a:pt x="226" y="458"/>
                  </a:lnTo>
                  <a:cubicBezTo>
                    <a:pt x="224" y="458"/>
                    <a:pt x="224" y="458"/>
                    <a:pt x="223" y="458"/>
                  </a:cubicBezTo>
                  <a:lnTo>
                    <a:pt x="223" y="458"/>
                  </a:lnTo>
                  <a:cubicBezTo>
                    <a:pt x="220" y="458"/>
                    <a:pt x="216" y="457"/>
                    <a:pt x="213" y="456"/>
                  </a:cubicBezTo>
                  <a:lnTo>
                    <a:pt x="213" y="456"/>
                  </a:lnTo>
                  <a:cubicBezTo>
                    <a:pt x="212" y="455"/>
                    <a:pt x="211" y="454"/>
                    <a:pt x="211" y="454"/>
                  </a:cubicBezTo>
                  <a:lnTo>
                    <a:pt x="211" y="454"/>
                  </a:lnTo>
                  <a:cubicBezTo>
                    <a:pt x="208" y="453"/>
                    <a:pt x="206" y="452"/>
                    <a:pt x="204" y="452"/>
                  </a:cubicBezTo>
                  <a:lnTo>
                    <a:pt x="204" y="452"/>
                  </a:lnTo>
                  <a:cubicBezTo>
                    <a:pt x="201" y="452"/>
                    <a:pt x="199" y="453"/>
                    <a:pt x="198" y="455"/>
                  </a:cubicBezTo>
                  <a:lnTo>
                    <a:pt x="198" y="455"/>
                  </a:lnTo>
                  <a:cubicBezTo>
                    <a:pt x="197" y="456"/>
                    <a:pt x="196" y="458"/>
                    <a:pt x="196" y="460"/>
                  </a:cubicBezTo>
                  <a:lnTo>
                    <a:pt x="196" y="460"/>
                  </a:lnTo>
                  <a:cubicBezTo>
                    <a:pt x="196" y="461"/>
                    <a:pt x="195" y="463"/>
                    <a:pt x="195" y="464"/>
                  </a:cubicBezTo>
                  <a:lnTo>
                    <a:pt x="195" y="464"/>
                  </a:lnTo>
                  <a:cubicBezTo>
                    <a:pt x="193" y="468"/>
                    <a:pt x="190" y="470"/>
                    <a:pt x="185" y="470"/>
                  </a:cubicBezTo>
                  <a:lnTo>
                    <a:pt x="185" y="470"/>
                  </a:lnTo>
                  <a:cubicBezTo>
                    <a:pt x="183" y="470"/>
                    <a:pt x="180" y="468"/>
                    <a:pt x="177" y="467"/>
                  </a:cubicBezTo>
                  <a:lnTo>
                    <a:pt x="177" y="467"/>
                  </a:lnTo>
                  <a:cubicBezTo>
                    <a:pt x="173" y="463"/>
                    <a:pt x="170" y="457"/>
                    <a:pt x="168" y="452"/>
                  </a:cubicBezTo>
                  <a:lnTo>
                    <a:pt x="156" y="452"/>
                  </a:lnTo>
                  <a:lnTo>
                    <a:pt x="156" y="452"/>
                  </a:lnTo>
                  <a:cubicBezTo>
                    <a:pt x="155" y="460"/>
                    <a:pt x="155" y="468"/>
                    <a:pt x="155" y="476"/>
                  </a:cubicBezTo>
                  <a:lnTo>
                    <a:pt x="155" y="477"/>
                  </a:lnTo>
                  <a:lnTo>
                    <a:pt x="154" y="477"/>
                  </a:lnTo>
                  <a:lnTo>
                    <a:pt x="154" y="477"/>
                  </a:lnTo>
                  <a:cubicBezTo>
                    <a:pt x="144" y="476"/>
                    <a:pt x="133" y="472"/>
                    <a:pt x="124" y="468"/>
                  </a:cubicBezTo>
                  <a:lnTo>
                    <a:pt x="91" y="455"/>
                  </a:lnTo>
                  <a:lnTo>
                    <a:pt x="91" y="455"/>
                  </a:lnTo>
                  <a:cubicBezTo>
                    <a:pt x="87" y="453"/>
                    <a:pt x="75" y="447"/>
                    <a:pt x="77" y="438"/>
                  </a:cubicBezTo>
                  <a:lnTo>
                    <a:pt x="78" y="437"/>
                  </a:lnTo>
                  <a:lnTo>
                    <a:pt x="79" y="438"/>
                  </a:lnTo>
                  <a:lnTo>
                    <a:pt x="79" y="438"/>
                  </a:lnTo>
                  <a:cubicBezTo>
                    <a:pt x="84" y="438"/>
                    <a:pt x="90" y="438"/>
                    <a:pt x="94" y="437"/>
                  </a:cubicBezTo>
                  <a:lnTo>
                    <a:pt x="94" y="437"/>
                  </a:lnTo>
                  <a:cubicBezTo>
                    <a:pt x="96" y="433"/>
                    <a:pt x="96" y="429"/>
                    <a:pt x="95" y="424"/>
                  </a:cubicBezTo>
                  <a:lnTo>
                    <a:pt x="95" y="424"/>
                  </a:lnTo>
                  <a:cubicBezTo>
                    <a:pt x="87" y="424"/>
                    <a:pt x="79" y="422"/>
                    <a:pt x="70" y="419"/>
                  </a:cubicBezTo>
                  <a:lnTo>
                    <a:pt x="70" y="419"/>
                  </a:lnTo>
                  <a:cubicBezTo>
                    <a:pt x="62" y="418"/>
                    <a:pt x="54" y="415"/>
                    <a:pt x="45" y="415"/>
                  </a:cubicBezTo>
                  <a:lnTo>
                    <a:pt x="44" y="415"/>
                  </a:lnTo>
                  <a:lnTo>
                    <a:pt x="44" y="413"/>
                  </a:lnTo>
                  <a:lnTo>
                    <a:pt x="44" y="413"/>
                  </a:lnTo>
                  <a:cubicBezTo>
                    <a:pt x="46" y="405"/>
                    <a:pt x="55" y="402"/>
                    <a:pt x="63" y="402"/>
                  </a:cubicBezTo>
                  <a:lnTo>
                    <a:pt x="63" y="402"/>
                  </a:lnTo>
                  <a:lnTo>
                    <a:pt x="63" y="402"/>
                  </a:lnTo>
                  <a:cubicBezTo>
                    <a:pt x="67" y="402"/>
                    <a:pt x="70" y="403"/>
                    <a:pt x="74" y="403"/>
                  </a:cubicBezTo>
                  <a:lnTo>
                    <a:pt x="74" y="403"/>
                  </a:lnTo>
                  <a:cubicBezTo>
                    <a:pt x="77" y="404"/>
                    <a:pt x="81" y="405"/>
                    <a:pt x="86" y="404"/>
                  </a:cubicBezTo>
                  <a:lnTo>
                    <a:pt x="86" y="404"/>
                  </a:lnTo>
                  <a:cubicBezTo>
                    <a:pt x="92" y="404"/>
                    <a:pt x="98" y="402"/>
                    <a:pt x="104" y="399"/>
                  </a:cubicBezTo>
                  <a:lnTo>
                    <a:pt x="104" y="399"/>
                  </a:lnTo>
                  <a:cubicBezTo>
                    <a:pt x="110" y="397"/>
                    <a:pt x="117" y="394"/>
                    <a:pt x="124" y="394"/>
                  </a:cubicBezTo>
                  <a:lnTo>
                    <a:pt x="124" y="394"/>
                  </a:lnTo>
                  <a:cubicBezTo>
                    <a:pt x="125" y="394"/>
                    <a:pt x="126" y="394"/>
                    <a:pt x="127" y="394"/>
                  </a:cubicBezTo>
                  <a:lnTo>
                    <a:pt x="127" y="394"/>
                  </a:lnTo>
                  <a:cubicBezTo>
                    <a:pt x="132" y="395"/>
                    <a:pt x="137" y="397"/>
                    <a:pt x="141" y="400"/>
                  </a:cubicBezTo>
                  <a:lnTo>
                    <a:pt x="141" y="400"/>
                  </a:lnTo>
                  <a:cubicBezTo>
                    <a:pt x="143" y="401"/>
                    <a:pt x="146" y="402"/>
                    <a:pt x="148" y="403"/>
                  </a:cubicBezTo>
                  <a:lnTo>
                    <a:pt x="148" y="403"/>
                  </a:lnTo>
                  <a:cubicBezTo>
                    <a:pt x="151" y="404"/>
                    <a:pt x="154" y="405"/>
                    <a:pt x="157" y="405"/>
                  </a:cubicBezTo>
                  <a:lnTo>
                    <a:pt x="157" y="405"/>
                  </a:lnTo>
                  <a:cubicBezTo>
                    <a:pt x="160" y="405"/>
                    <a:pt x="165" y="404"/>
                    <a:pt x="167" y="400"/>
                  </a:cubicBezTo>
                  <a:lnTo>
                    <a:pt x="167" y="400"/>
                  </a:lnTo>
                  <a:cubicBezTo>
                    <a:pt x="167" y="397"/>
                    <a:pt x="165" y="394"/>
                    <a:pt x="162" y="393"/>
                  </a:cubicBezTo>
                  <a:lnTo>
                    <a:pt x="162" y="391"/>
                  </a:lnTo>
                  <a:lnTo>
                    <a:pt x="162" y="391"/>
                  </a:lnTo>
                  <a:cubicBezTo>
                    <a:pt x="163" y="391"/>
                    <a:pt x="163" y="391"/>
                    <a:pt x="163" y="391"/>
                  </a:cubicBezTo>
                  <a:lnTo>
                    <a:pt x="163" y="391"/>
                  </a:lnTo>
                  <a:cubicBezTo>
                    <a:pt x="166" y="391"/>
                    <a:pt x="168" y="390"/>
                    <a:pt x="169" y="389"/>
                  </a:cubicBezTo>
                  <a:lnTo>
                    <a:pt x="169" y="389"/>
                  </a:lnTo>
                  <a:cubicBezTo>
                    <a:pt x="169" y="389"/>
                    <a:pt x="169" y="389"/>
                    <a:pt x="168" y="388"/>
                  </a:cubicBezTo>
                  <a:lnTo>
                    <a:pt x="168" y="388"/>
                  </a:lnTo>
                  <a:cubicBezTo>
                    <a:pt x="162" y="380"/>
                    <a:pt x="152" y="370"/>
                    <a:pt x="141" y="370"/>
                  </a:cubicBezTo>
                  <a:lnTo>
                    <a:pt x="141" y="370"/>
                  </a:lnTo>
                  <a:cubicBezTo>
                    <a:pt x="139" y="370"/>
                    <a:pt x="138" y="370"/>
                    <a:pt x="136" y="371"/>
                  </a:cubicBezTo>
                  <a:lnTo>
                    <a:pt x="136" y="371"/>
                  </a:lnTo>
                  <a:cubicBezTo>
                    <a:pt x="133" y="372"/>
                    <a:pt x="130" y="373"/>
                    <a:pt x="127" y="376"/>
                  </a:cubicBezTo>
                  <a:lnTo>
                    <a:pt x="127" y="376"/>
                  </a:lnTo>
                  <a:cubicBezTo>
                    <a:pt x="125" y="377"/>
                    <a:pt x="123" y="378"/>
                    <a:pt x="121" y="380"/>
                  </a:cubicBezTo>
                  <a:lnTo>
                    <a:pt x="121" y="380"/>
                  </a:lnTo>
                  <a:cubicBezTo>
                    <a:pt x="116" y="382"/>
                    <a:pt x="110" y="383"/>
                    <a:pt x="104" y="383"/>
                  </a:cubicBezTo>
                  <a:lnTo>
                    <a:pt x="104" y="383"/>
                  </a:lnTo>
                  <a:cubicBezTo>
                    <a:pt x="92" y="383"/>
                    <a:pt x="80" y="379"/>
                    <a:pt x="71" y="375"/>
                  </a:cubicBezTo>
                  <a:lnTo>
                    <a:pt x="71" y="375"/>
                  </a:lnTo>
                  <a:cubicBezTo>
                    <a:pt x="69" y="374"/>
                    <a:pt x="67" y="373"/>
                    <a:pt x="65" y="372"/>
                  </a:cubicBezTo>
                  <a:lnTo>
                    <a:pt x="65" y="372"/>
                  </a:lnTo>
                  <a:cubicBezTo>
                    <a:pt x="46" y="364"/>
                    <a:pt x="26" y="355"/>
                    <a:pt x="4" y="355"/>
                  </a:cubicBezTo>
                  <a:lnTo>
                    <a:pt x="4" y="355"/>
                  </a:lnTo>
                  <a:lnTo>
                    <a:pt x="4" y="354"/>
                  </a:lnTo>
                  <a:lnTo>
                    <a:pt x="4" y="354"/>
                  </a:lnTo>
                  <a:cubicBezTo>
                    <a:pt x="0" y="344"/>
                    <a:pt x="9" y="332"/>
                    <a:pt x="20" y="328"/>
                  </a:cubicBezTo>
                  <a:lnTo>
                    <a:pt x="20" y="328"/>
                  </a:lnTo>
                  <a:cubicBezTo>
                    <a:pt x="25" y="326"/>
                    <a:pt x="31" y="325"/>
                    <a:pt x="37" y="324"/>
                  </a:cubicBezTo>
                  <a:lnTo>
                    <a:pt x="37" y="324"/>
                  </a:lnTo>
                  <a:cubicBezTo>
                    <a:pt x="42" y="323"/>
                    <a:pt x="46" y="322"/>
                    <a:pt x="51" y="321"/>
                  </a:cubicBezTo>
                  <a:lnTo>
                    <a:pt x="51" y="321"/>
                  </a:lnTo>
                  <a:cubicBezTo>
                    <a:pt x="59" y="318"/>
                    <a:pt x="67" y="313"/>
                    <a:pt x="74" y="309"/>
                  </a:cubicBezTo>
                  <a:lnTo>
                    <a:pt x="74" y="309"/>
                  </a:lnTo>
                  <a:cubicBezTo>
                    <a:pt x="80" y="305"/>
                    <a:pt x="86" y="301"/>
                    <a:pt x="92" y="298"/>
                  </a:cubicBezTo>
                  <a:lnTo>
                    <a:pt x="92" y="298"/>
                  </a:lnTo>
                  <a:cubicBezTo>
                    <a:pt x="102" y="294"/>
                    <a:pt x="114" y="292"/>
                    <a:pt x="130" y="292"/>
                  </a:cubicBezTo>
                  <a:lnTo>
                    <a:pt x="130" y="292"/>
                  </a:lnTo>
                  <a:cubicBezTo>
                    <a:pt x="140" y="292"/>
                    <a:pt x="150" y="293"/>
                    <a:pt x="160" y="293"/>
                  </a:cubicBezTo>
                  <a:lnTo>
                    <a:pt x="160" y="293"/>
                  </a:lnTo>
                  <a:cubicBezTo>
                    <a:pt x="163" y="294"/>
                    <a:pt x="166" y="294"/>
                    <a:pt x="170" y="295"/>
                  </a:cubicBezTo>
                  <a:lnTo>
                    <a:pt x="170" y="295"/>
                  </a:lnTo>
                  <a:cubicBezTo>
                    <a:pt x="171" y="295"/>
                    <a:pt x="173" y="295"/>
                    <a:pt x="174" y="295"/>
                  </a:cubicBezTo>
                  <a:lnTo>
                    <a:pt x="174" y="295"/>
                  </a:lnTo>
                  <a:cubicBezTo>
                    <a:pt x="179" y="295"/>
                    <a:pt x="182" y="293"/>
                    <a:pt x="184" y="291"/>
                  </a:cubicBezTo>
                  <a:lnTo>
                    <a:pt x="184" y="291"/>
                  </a:lnTo>
                  <a:cubicBezTo>
                    <a:pt x="185" y="289"/>
                    <a:pt x="185" y="285"/>
                    <a:pt x="185" y="282"/>
                  </a:cubicBezTo>
                  <a:lnTo>
                    <a:pt x="185" y="282"/>
                  </a:lnTo>
                  <a:cubicBezTo>
                    <a:pt x="185" y="280"/>
                    <a:pt x="185" y="278"/>
                    <a:pt x="185" y="276"/>
                  </a:cubicBezTo>
                  <a:lnTo>
                    <a:pt x="185" y="276"/>
                  </a:lnTo>
                  <a:cubicBezTo>
                    <a:pt x="187" y="269"/>
                    <a:pt x="190" y="265"/>
                    <a:pt x="195" y="260"/>
                  </a:cubicBezTo>
                  <a:lnTo>
                    <a:pt x="195" y="260"/>
                  </a:lnTo>
                  <a:cubicBezTo>
                    <a:pt x="196" y="258"/>
                    <a:pt x="197" y="257"/>
                    <a:pt x="198" y="256"/>
                  </a:cubicBezTo>
                  <a:lnTo>
                    <a:pt x="198" y="256"/>
                  </a:lnTo>
                  <a:cubicBezTo>
                    <a:pt x="202" y="249"/>
                    <a:pt x="205" y="240"/>
                    <a:pt x="200" y="235"/>
                  </a:cubicBezTo>
                  <a:lnTo>
                    <a:pt x="200" y="235"/>
                  </a:lnTo>
                  <a:cubicBezTo>
                    <a:pt x="196" y="232"/>
                    <a:pt x="192" y="232"/>
                    <a:pt x="187" y="232"/>
                  </a:cubicBezTo>
                  <a:lnTo>
                    <a:pt x="141" y="231"/>
                  </a:lnTo>
                  <a:lnTo>
                    <a:pt x="136" y="219"/>
                  </a:lnTo>
                  <a:lnTo>
                    <a:pt x="137" y="219"/>
                  </a:lnTo>
                  <a:lnTo>
                    <a:pt x="137" y="219"/>
                  </a:lnTo>
                  <a:cubicBezTo>
                    <a:pt x="146" y="216"/>
                    <a:pt x="155" y="211"/>
                    <a:pt x="163" y="204"/>
                  </a:cubicBezTo>
                  <a:lnTo>
                    <a:pt x="163" y="204"/>
                  </a:lnTo>
                  <a:lnTo>
                    <a:pt x="165" y="202"/>
                  </a:lnTo>
                  <a:lnTo>
                    <a:pt x="165" y="202"/>
                  </a:lnTo>
                  <a:cubicBezTo>
                    <a:pt x="167" y="200"/>
                    <a:pt x="169" y="199"/>
                    <a:pt x="170" y="198"/>
                  </a:cubicBezTo>
                  <a:lnTo>
                    <a:pt x="170" y="198"/>
                  </a:lnTo>
                  <a:cubicBezTo>
                    <a:pt x="174" y="195"/>
                    <a:pt x="178" y="193"/>
                    <a:pt x="182" y="190"/>
                  </a:cubicBezTo>
                  <a:lnTo>
                    <a:pt x="212" y="174"/>
                  </a:lnTo>
                  <a:lnTo>
                    <a:pt x="212" y="174"/>
                  </a:lnTo>
                  <a:cubicBezTo>
                    <a:pt x="223" y="168"/>
                    <a:pt x="234" y="162"/>
                    <a:pt x="247" y="159"/>
                  </a:cubicBezTo>
                  <a:lnTo>
                    <a:pt x="247" y="159"/>
                  </a:lnTo>
                  <a:cubicBezTo>
                    <a:pt x="250" y="159"/>
                    <a:pt x="253" y="159"/>
                    <a:pt x="256" y="159"/>
                  </a:cubicBezTo>
                  <a:lnTo>
                    <a:pt x="256" y="159"/>
                  </a:lnTo>
                  <a:cubicBezTo>
                    <a:pt x="266" y="159"/>
                    <a:pt x="275" y="162"/>
                    <a:pt x="282" y="167"/>
                  </a:cubicBezTo>
                  <a:lnTo>
                    <a:pt x="282" y="167"/>
                  </a:lnTo>
                  <a:cubicBezTo>
                    <a:pt x="283" y="168"/>
                    <a:pt x="283" y="169"/>
                    <a:pt x="284" y="169"/>
                  </a:cubicBezTo>
                  <a:lnTo>
                    <a:pt x="284" y="169"/>
                  </a:lnTo>
                  <a:cubicBezTo>
                    <a:pt x="286" y="171"/>
                    <a:pt x="288" y="174"/>
                    <a:pt x="291" y="174"/>
                  </a:cubicBezTo>
                  <a:lnTo>
                    <a:pt x="291" y="174"/>
                  </a:lnTo>
                  <a:cubicBezTo>
                    <a:pt x="294" y="174"/>
                    <a:pt x="296" y="174"/>
                    <a:pt x="298" y="171"/>
                  </a:cubicBezTo>
                  <a:lnTo>
                    <a:pt x="298" y="171"/>
                  </a:lnTo>
                  <a:cubicBezTo>
                    <a:pt x="301" y="168"/>
                    <a:pt x="302" y="161"/>
                    <a:pt x="302" y="156"/>
                  </a:cubicBezTo>
                  <a:lnTo>
                    <a:pt x="302" y="156"/>
                  </a:lnTo>
                  <a:cubicBezTo>
                    <a:pt x="300" y="145"/>
                    <a:pt x="294" y="135"/>
                    <a:pt x="286" y="126"/>
                  </a:cubicBezTo>
                  <a:lnTo>
                    <a:pt x="285" y="125"/>
                  </a:lnTo>
                  <a:lnTo>
                    <a:pt x="286" y="125"/>
                  </a:lnTo>
                  <a:lnTo>
                    <a:pt x="286" y="125"/>
                  </a:lnTo>
                  <a:cubicBezTo>
                    <a:pt x="299" y="119"/>
                    <a:pt x="313" y="113"/>
                    <a:pt x="326" y="113"/>
                  </a:cubicBezTo>
                  <a:lnTo>
                    <a:pt x="326" y="113"/>
                  </a:lnTo>
                  <a:cubicBezTo>
                    <a:pt x="332" y="113"/>
                    <a:pt x="338" y="115"/>
                    <a:pt x="343" y="117"/>
                  </a:cubicBezTo>
                  <a:lnTo>
                    <a:pt x="343" y="117"/>
                  </a:lnTo>
                  <a:cubicBezTo>
                    <a:pt x="347" y="119"/>
                    <a:pt x="350" y="122"/>
                    <a:pt x="353" y="124"/>
                  </a:cubicBezTo>
                  <a:lnTo>
                    <a:pt x="353" y="124"/>
                  </a:lnTo>
                  <a:cubicBezTo>
                    <a:pt x="358" y="128"/>
                    <a:pt x="363" y="131"/>
                    <a:pt x="368" y="133"/>
                  </a:cubicBezTo>
                  <a:lnTo>
                    <a:pt x="368" y="133"/>
                  </a:lnTo>
                  <a:cubicBezTo>
                    <a:pt x="368" y="123"/>
                    <a:pt x="363" y="113"/>
                    <a:pt x="355" y="107"/>
                  </a:cubicBezTo>
                  <a:lnTo>
                    <a:pt x="354" y="106"/>
                  </a:lnTo>
                  <a:lnTo>
                    <a:pt x="446" y="86"/>
                  </a:lnTo>
                  <a:lnTo>
                    <a:pt x="446" y="86"/>
                  </a:lnTo>
                  <a:cubicBezTo>
                    <a:pt x="451" y="85"/>
                    <a:pt x="456" y="84"/>
                    <a:pt x="461" y="84"/>
                  </a:cubicBezTo>
                  <a:lnTo>
                    <a:pt x="461" y="84"/>
                  </a:lnTo>
                  <a:cubicBezTo>
                    <a:pt x="465" y="84"/>
                    <a:pt x="470" y="85"/>
                    <a:pt x="473" y="87"/>
                  </a:cubicBezTo>
                  <a:lnTo>
                    <a:pt x="473" y="87"/>
                  </a:lnTo>
                  <a:cubicBezTo>
                    <a:pt x="488" y="95"/>
                    <a:pt x="486" y="116"/>
                    <a:pt x="479" y="132"/>
                  </a:cubicBezTo>
                  <a:lnTo>
                    <a:pt x="479" y="133"/>
                  </a:lnTo>
                  <a:lnTo>
                    <a:pt x="479" y="133"/>
                  </a:lnTo>
                  <a:cubicBezTo>
                    <a:pt x="478" y="135"/>
                    <a:pt x="476" y="137"/>
                    <a:pt x="476" y="141"/>
                  </a:cubicBezTo>
                  <a:lnTo>
                    <a:pt x="476" y="141"/>
                  </a:lnTo>
                  <a:cubicBezTo>
                    <a:pt x="477" y="146"/>
                    <a:pt x="482" y="147"/>
                    <a:pt x="486" y="147"/>
                  </a:cubicBezTo>
                  <a:lnTo>
                    <a:pt x="486" y="147"/>
                  </a:lnTo>
                  <a:cubicBezTo>
                    <a:pt x="490" y="147"/>
                    <a:pt x="494" y="146"/>
                    <a:pt x="495" y="144"/>
                  </a:cubicBezTo>
                  <a:lnTo>
                    <a:pt x="495" y="144"/>
                  </a:lnTo>
                  <a:cubicBezTo>
                    <a:pt x="501" y="138"/>
                    <a:pt x="502" y="128"/>
                    <a:pt x="501" y="119"/>
                  </a:cubicBezTo>
                  <a:lnTo>
                    <a:pt x="501" y="96"/>
                  </a:lnTo>
                  <a:lnTo>
                    <a:pt x="501" y="96"/>
                  </a:lnTo>
                  <a:cubicBezTo>
                    <a:pt x="500" y="89"/>
                    <a:pt x="503" y="84"/>
                    <a:pt x="508" y="83"/>
                  </a:cubicBezTo>
                  <a:lnTo>
                    <a:pt x="508" y="83"/>
                  </a:lnTo>
                  <a:cubicBezTo>
                    <a:pt x="511" y="83"/>
                    <a:pt x="513" y="85"/>
                    <a:pt x="516" y="87"/>
                  </a:cubicBezTo>
                  <a:lnTo>
                    <a:pt x="516" y="87"/>
                  </a:lnTo>
                  <a:cubicBezTo>
                    <a:pt x="517" y="89"/>
                    <a:pt x="519" y="90"/>
                    <a:pt x="522" y="92"/>
                  </a:cubicBezTo>
                  <a:lnTo>
                    <a:pt x="522" y="92"/>
                  </a:lnTo>
                  <a:cubicBezTo>
                    <a:pt x="530" y="99"/>
                    <a:pt x="538" y="106"/>
                    <a:pt x="547" y="111"/>
                  </a:cubicBezTo>
                  <a:lnTo>
                    <a:pt x="547" y="111"/>
                  </a:lnTo>
                  <a:cubicBezTo>
                    <a:pt x="560" y="119"/>
                    <a:pt x="574" y="120"/>
                    <a:pt x="585" y="116"/>
                  </a:cubicBezTo>
                  <a:lnTo>
                    <a:pt x="585" y="116"/>
                  </a:lnTo>
                  <a:cubicBezTo>
                    <a:pt x="586" y="113"/>
                    <a:pt x="584" y="109"/>
                    <a:pt x="579" y="104"/>
                  </a:cubicBezTo>
                  <a:lnTo>
                    <a:pt x="551" y="79"/>
                  </a:lnTo>
                  <a:lnTo>
                    <a:pt x="551" y="79"/>
                  </a:lnTo>
                  <a:lnTo>
                    <a:pt x="551" y="79"/>
                  </a:lnTo>
                  <a:cubicBezTo>
                    <a:pt x="557" y="73"/>
                    <a:pt x="565" y="70"/>
                    <a:pt x="574" y="70"/>
                  </a:cubicBezTo>
                  <a:lnTo>
                    <a:pt x="574" y="70"/>
                  </a:lnTo>
                  <a:cubicBezTo>
                    <a:pt x="583" y="70"/>
                    <a:pt x="595" y="73"/>
                    <a:pt x="604" y="79"/>
                  </a:cubicBezTo>
                  <a:lnTo>
                    <a:pt x="604" y="79"/>
                  </a:lnTo>
                  <a:cubicBezTo>
                    <a:pt x="609" y="82"/>
                    <a:pt x="614" y="85"/>
                    <a:pt x="618" y="87"/>
                  </a:cubicBezTo>
                  <a:lnTo>
                    <a:pt x="618" y="87"/>
                  </a:lnTo>
                  <a:cubicBezTo>
                    <a:pt x="629" y="95"/>
                    <a:pt x="641" y="103"/>
                    <a:pt x="654" y="104"/>
                  </a:cubicBezTo>
                  <a:lnTo>
                    <a:pt x="654" y="104"/>
                  </a:lnTo>
                  <a:cubicBezTo>
                    <a:pt x="655" y="104"/>
                    <a:pt x="656" y="104"/>
                    <a:pt x="658" y="105"/>
                  </a:cubicBezTo>
                  <a:lnTo>
                    <a:pt x="658" y="105"/>
                  </a:lnTo>
                  <a:cubicBezTo>
                    <a:pt x="662" y="105"/>
                    <a:pt x="665" y="106"/>
                    <a:pt x="669" y="107"/>
                  </a:cubicBezTo>
                  <a:lnTo>
                    <a:pt x="669" y="107"/>
                  </a:lnTo>
                  <a:cubicBezTo>
                    <a:pt x="673" y="109"/>
                    <a:pt x="676" y="111"/>
                    <a:pt x="678" y="114"/>
                  </a:cubicBezTo>
                  <a:lnTo>
                    <a:pt x="680" y="115"/>
                  </a:lnTo>
                  <a:lnTo>
                    <a:pt x="680" y="115"/>
                  </a:lnTo>
                  <a:cubicBezTo>
                    <a:pt x="691" y="125"/>
                    <a:pt x="705" y="133"/>
                    <a:pt x="719" y="136"/>
                  </a:cubicBezTo>
                  <a:lnTo>
                    <a:pt x="719" y="136"/>
                  </a:lnTo>
                  <a:cubicBezTo>
                    <a:pt x="721" y="135"/>
                    <a:pt x="722" y="133"/>
                    <a:pt x="722" y="130"/>
                  </a:cubicBezTo>
                  <a:lnTo>
                    <a:pt x="722" y="130"/>
                  </a:lnTo>
                  <a:cubicBezTo>
                    <a:pt x="721" y="125"/>
                    <a:pt x="715" y="117"/>
                    <a:pt x="709" y="114"/>
                  </a:cubicBezTo>
                  <a:lnTo>
                    <a:pt x="709" y="114"/>
                  </a:lnTo>
                  <a:cubicBezTo>
                    <a:pt x="694" y="104"/>
                    <a:pt x="677" y="96"/>
                    <a:pt x="661" y="90"/>
                  </a:cubicBezTo>
                  <a:lnTo>
                    <a:pt x="661" y="90"/>
                  </a:lnTo>
                  <a:cubicBezTo>
                    <a:pt x="657" y="89"/>
                    <a:pt x="653" y="87"/>
                    <a:pt x="651" y="83"/>
                  </a:cubicBezTo>
                  <a:lnTo>
                    <a:pt x="651" y="83"/>
                  </a:lnTo>
                  <a:cubicBezTo>
                    <a:pt x="649" y="81"/>
                    <a:pt x="649" y="78"/>
                    <a:pt x="652" y="75"/>
                  </a:cubicBezTo>
                  <a:lnTo>
                    <a:pt x="652" y="75"/>
                  </a:lnTo>
                  <a:cubicBezTo>
                    <a:pt x="654" y="71"/>
                    <a:pt x="659" y="68"/>
                    <a:pt x="664" y="68"/>
                  </a:cubicBezTo>
                  <a:lnTo>
                    <a:pt x="664" y="68"/>
                  </a:lnTo>
                  <a:lnTo>
                    <a:pt x="664" y="68"/>
                  </a:lnTo>
                  <a:cubicBezTo>
                    <a:pt x="667" y="68"/>
                    <a:pt x="671" y="69"/>
                    <a:pt x="674" y="70"/>
                  </a:cubicBezTo>
                  <a:lnTo>
                    <a:pt x="674" y="70"/>
                  </a:lnTo>
                  <a:cubicBezTo>
                    <a:pt x="678" y="70"/>
                    <a:pt x="682" y="71"/>
                    <a:pt x="686" y="70"/>
                  </a:cubicBezTo>
                  <a:lnTo>
                    <a:pt x="686" y="70"/>
                  </a:lnTo>
                  <a:cubicBezTo>
                    <a:pt x="688" y="70"/>
                    <a:pt x="690" y="69"/>
                    <a:pt x="691" y="68"/>
                  </a:cubicBezTo>
                  <a:lnTo>
                    <a:pt x="691" y="68"/>
                  </a:lnTo>
                  <a:cubicBezTo>
                    <a:pt x="693" y="67"/>
                    <a:pt x="693" y="65"/>
                    <a:pt x="692" y="63"/>
                  </a:cubicBezTo>
                  <a:lnTo>
                    <a:pt x="692" y="63"/>
                  </a:lnTo>
                  <a:cubicBezTo>
                    <a:pt x="691" y="59"/>
                    <a:pt x="684" y="56"/>
                    <a:pt x="679" y="54"/>
                  </a:cubicBezTo>
                  <a:lnTo>
                    <a:pt x="679" y="54"/>
                  </a:lnTo>
                  <a:cubicBezTo>
                    <a:pt x="673" y="53"/>
                    <a:pt x="665" y="49"/>
                    <a:pt x="664" y="45"/>
                  </a:cubicBezTo>
                  <a:lnTo>
                    <a:pt x="664" y="45"/>
                  </a:lnTo>
                  <a:cubicBezTo>
                    <a:pt x="662" y="43"/>
                    <a:pt x="662" y="41"/>
                    <a:pt x="663" y="38"/>
                  </a:cubicBezTo>
                  <a:lnTo>
                    <a:pt x="664" y="38"/>
                  </a:lnTo>
                  <a:lnTo>
                    <a:pt x="729" y="35"/>
                  </a:lnTo>
                  <a:lnTo>
                    <a:pt x="729" y="35"/>
                  </a:lnTo>
                  <a:cubicBezTo>
                    <a:pt x="735" y="30"/>
                    <a:pt x="742" y="28"/>
                    <a:pt x="752" y="28"/>
                  </a:cubicBezTo>
                  <a:lnTo>
                    <a:pt x="752" y="28"/>
                  </a:lnTo>
                  <a:cubicBezTo>
                    <a:pt x="757" y="28"/>
                    <a:pt x="763" y="29"/>
                    <a:pt x="769" y="29"/>
                  </a:cubicBezTo>
                  <a:lnTo>
                    <a:pt x="769" y="29"/>
                  </a:lnTo>
                  <a:cubicBezTo>
                    <a:pt x="775" y="30"/>
                    <a:pt x="781" y="31"/>
                    <a:pt x="787" y="31"/>
                  </a:cubicBezTo>
                  <a:lnTo>
                    <a:pt x="787" y="31"/>
                  </a:lnTo>
                  <a:cubicBezTo>
                    <a:pt x="790" y="31"/>
                    <a:pt x="793" y="31"/>
                    <a:pt x="796" y="30"/>
                  </a:cubicBezTo>
                  <a:lnTo>
                    <a:pt x="796" y="30"/>
                  </a:lnTo>
                  <a:cubicBezTo>
                    <a:pt x="801" y="29"/>
                    <a:pt x="806" y="27"/>
                    <a:pt x="810" y="26"/>
                  </a:cubicBezTo>
                  <a:lnTo>
                    <a:pt x="810" y="26"/>
                  </a:lnTo>
                  <a:cubicBezTo>
                    <a:pt x="816" y="24"/>
                    <a:pt x="824" y="21"/>
                    <a:pt x="831" y="21"/>
                  </a:cubicBezTo>
                  <a:lnTo>
                    <a:pt x="831" y="21"/>
                  </a:lnTo>
                  <a:lnTo>
                    <a:pt x="831" y="21"/>
                  </a:lnTo>
                  <a:cubicBezTo>
                    <a:pt x="839" y="21"/>
                    <a:pt x="847" y="26"/>
                    <a:pt x="851" y="32"/>
                  </a:cubicBezTo>
                  <a:lnTo>
                    <a:pt x="851" y="32"/>
                  </a:lnTo>
                  <a:cubicBezTo>
                    <a:pt x="853" y="37"/>
                    <a:pt x="854" y="41"/>
                    <a:pt x="853" y="44"/>
                  </a:cubicBezTo>
                  <a:lnTo>
                    <a:pt x="867" y="47"/>
                  </a:lnTo>
                  <a:lnTo>
                    <a:pt x="867" y="47"/>
                  </a:lnTo>
                  <a:cubicBezTo>
                    <a:pt x="873" y="43"/>
                    <a:pt x="875" y="34"/>
                    <a:pt x="873" y="27"/>
                  </a:cubicBezTo>
                  <a:lnTo>
                    <a:pt x="873" y="27"/>
                  </a:lnTo>
                  <a:cubicBezTo>
                    <a:pt x="872" y="26"/>
                    <a:pt x="872" y="26"/>
                    <a:pt x="872" y="25"/>
                  </a:cubicBezTo>
                  <a:lnTo>
                    <a:pt x="872" y="25"/>
                  </a:lnTo>
                  <a:cubicBezTo>
                    <a:pt x="871" y="23"/>
                    <a:pt x="870" y="21"/>
                    <a:pt x="870" y="19"/>
                  </a:cubicBezTo>
                  <a:lnTo>
                    <a:pt x="870" y="19"/>
                  </a:lnTo>
                  <a:cubicBezTo>
                    <a:pt x="871" y="14"/>
                    <a:pt x="875" y="11"/>
                    <a:pt x="883" y="10"/>
                  </a:cubicBezTo>
                  <a:lnTo>
                    <a:pt x="883" y="10"/>
                  </a:lnTo>
                  <a:cubicBezTo>
                    <a:pt x="925" y="5"/>
                    <a:pt x="968" y="2"/>
                    <a:pt x="1010" y="1"/>
                  </a:cubicBezTo>
                  <a:lnTo>
                    <a:pt x="1010" y="1"/>
                  </a:lnTo>
                  <a:cubicBezTo>
                    <a:pt x="1018" y="0"/>
                    <a:pt x="1025" y="0"/>
                    <a:pt x="1031" y="0"/>
                  </a:cubicBezTo>
                  <a:lnTo>
                    <a:pt x="1031" y="0"/>
                  </a:lnTo>
                  <a:cubicBezTo>
                    <a:pt x="1057" y="0"/>
                    <a:pt x="1076" y="3"/>
                    <a:pt x="1093" y="8"/>
                  </a:cubicBezTo>
                  <a:lnTo>
                    <a:pt x="1093" y="8"/>
                  </a:lnTo>
                  <a:cubicBezTo>
                    <a:pt x="1095" y="9"/>
                    <a:pt x="1098" y="9"/>
                    <a:pt x="1101" y="10"/>
                  </a:cubicBezTo>
                  <a:lnTo>
                    <a:pt x="1101" y="10"/>
                  </a:lnTo>
                  <a:cubicBezTo>
                    <a:pt x="1108" y="12"/>
                    <a:pt x="1114" y="15"/>
                    <a:pt x="1120" y="15"/>
                  </a:cubicBezTo>
                  <a:lnTo>
                    <a:pt x="1120" y="15"/>
                  </a:lnTo>
                  <a:cubicBezTo>
                    <a:pt x="1127" y="16"/>
                    <a:pt x="1133" y="16"/>
                    <a:pt x="1140" y="16"/>
                  </a:cubicBezTo>
                  <a:lnTo>
                    <a:pt x="1140" y="16"/>
                  </a:lnTo>
                  <a:cubicBezTo>
                    <a:pt x="1150" y="16"/>
                    <a:pt x="1161" y="16"/>
                    <a:pt x="1172" y="21"/>
                  </a:cubicBezTo>
                  <a:lnTo>
                    <a:pt x="1172" y="21"/>
                  </a:lnTo>
                  <a:cubicBezTo>
                    <a:pt x="1174" y="22"/>
                    <a:pt x="1177" y="24"/>
                    <a:pt x="1180" y="26"/>
                  </a:cubicBezTo>
                  <a:lnTo>
                    <a:pt x="1180" y="26"/>
                  </a:lnTo>
                  <a:cubicBezTo>
                    <a:pt x="1186" y="30"/>
                    <a:pt x="1192" y="33"/>
                    <a:pt x="1198" y="33"/>
                  </a:cubicBezTo>
                  <a:lnTo>
                    <a:pt x="1198" y="33"/>
                  </a:lnTo>
                  <a:cubicBezTo>
                    <a:pt x="1200" y="33"/>
                    <a:pt x="1202" y="33"/>
                    <a:pt x="1204" y="32"/>
                  </a:cubicBezTo>
                  <a:lnTo>
                    <a:pt x="1205" y="31"/>
                  </a:lnTo>
                  <a:lnTo>
                    <a:pt x="1209" y="50"/>
                  </a:lnTo>
                  <a:lnTo>
                    <a:pt x="1209" y="50"/>
                  </a:lnTo>
                  <a:cubicBezTo>
                    <a:pt x="1233" y="49"/>
                    <a:pt x="1256" y="50"/>
                    <a:pt x="1280" y="55"/>
                  </a:cubicBezTo>
                  <a:lnTo>
                    <a:pt x="1280" y="55"/>
                  </a:lnTo>
                  <a:cubicBezTo>
                    <a:pt x="1284" y="56"/>
                    <a:pt x="1290" y="60"/>
                    <a:pt x="1291" y="63"/>
                  </a:cubicBezTo>
                  <a:lnTo>
                    <a:pt x="1291" y="63"/>
                  </a:lnTo>
                  <a:cubicBezTo>
                    <a:pt x="1292" y="66"/>
                    <a:pt x="1291" y="67"/>
                    <a:pt x="1289" y="69"/>
                  </a:cubicBezTo>
                  <a:lnTo>
                    <a:pt x="1289" y="69"/>
                  </a:lnTo>
                  <a:lnTo>
                    <a:pt x="1228" y="84"/>
                  </a:lnTo>
                  <a:lnTo>
                    <a:pt x="1228" y="84"/>
                  </a:lnTo>
                  <a:cubicBezTo>
                    <a:pt x="1223" y="85"/>
                    <a:pt x="1217" y="87"/>
                    <a:pt x="1212" y="88"/>
                  </a:cubicBezTo>
                  <a:lnTo>
                    <a:pt x="1212" y="88"/>
                  </a:lnTo>
                  <a:cubicBezTo>
                    <a:pt x="1206" y="89"/>
                    <a:pt x="1200" y="89"/>
                    <a:pt x="1194" y="89"/>
                  </a:cubicBezTo>
                  <a:lnTo>
                    <a:pt x="1099" y="93"/>
                  </a:lnTo>
                  <a:lnTo>
                    <a:pt x="1099" y="93"/>
                  </a:lnTo>
                  <a:cubicBezTo>
                    <a:pt x="1094" y="93"/>
                    <a:pt x="1086" y="95"/>
                    <a:pt x="1084" y="100"/>
                  </a:cubicBezTo>
                  <a:lnTo>
                    <a:pt x="1084" y="100"/>
                  </a:lnTo>
                  <a:cubicBezTo>
                    <a:pt x="1083" y="101"/>
                    <a:pt x="1083" y="103"/>
                    <a:pt x="1083" y="104"/>
                  </a:cubicBezTo>
                  <a:lnTo>
                    <a:pt x="1084" y="106"/>
                  </a:lnTo>
                  <a:lnTo>
                    <a:pt x="1083" y="106"/>
                  </a:lnTo>
                  <a:lnTo>
                    <a:pt x="1083" y="106"/>
                  </a:lnTo>
                  <a:cubicBezTo>
                    <a:pt x="1076" y="104"/>
                    <a:pt x="1069" y="103"/>
                    <a:pt x="1063" y="103"/>
                  </a:cubicBezTo>
                  <a:lnTo>
                    <a:pt x="1063" y="103"/>
                  </a:lnTo>
                  <a:cubicBezTo>
                    <a:pt x="1045" y="103"/>
                    <a:pt x="1028" y="108"/>
                    <a:pt x="1014" y="117"/>
                  </a:cubicBezTo>
                  <a:lnTo>
                    <a:pt x="1014" y="117"/>
                  </a:lnTo>
                  <a:cubicBezTo>
                    <a:pt x="1009" y="120"/>
                    <a:pt x="1005" y="126"/>
                    <a:pt x="1005" y="131"/>
                  </a:cubicBezTo>
                  <a:lnTo>
                    <a:pt x="1005" y="131"/>
                  </a:lnTo>
                  <a:cubicBezTo>
                    <a:pt x="1005" y="133"/>
                    <a:pt x="1005" y="135"/>
                    <a:pt x="1007" y="136"/>
                  </a:cubicBezTo>
                  <a:lnTo>
                    <a:pt x="1007" y="136"/>
                  </a:lnTo>
                  <a:cubicBezTo>
                    <a:pt x="1061" y="119"/>
                    <a:pt x="1116" y="110"/>
                    <a:pt x="1172" y="108"/>
                  </a:cubicBezTo>
                  <a:lnTo>
                    <a:pt x="1172" y="108"/>
                  </a:lnTo>
                  <a:cubicBezTo>
                    <a:pt x="1172" y="108"/>
                    <a:pt x="1172" y="108"/>
                    <a:pt x="1173" y="108"/>
                  </a:cubicBezTo>
                  <a:lnTo>
                    <a:pt x="1173" y="108"/>
                  </a:lnTo>
                  <a:cubicBezTo>
                    <a:pt x="1182" y="108"/>
                    <a:pt x="1187" y="111"/>
                    <a:pt x="1188" y="116"/>
                  </a:cubicBezTo>
                  <a:lnTo>
                    <a:pt x="1188" y="117"/>
                  </a:lnTo>
                  <a:lnTo>
                    <a:pt x="1152" y="136"/>
                  </a:lnTo>
                  <a:lnTo>
                    <a:pt x="1152" y="136"/>
                  </a:lnTo>
                  <a:cubicBezTo>
                    <a:pt x="1147" y="139"/>
                    <a:pt x="1142" y="142"/>
                    <a:pt x="1141" y="146"/>
                  </a:cubicBezTo>
                  <a:lnTo>
                    <a:pt x="1141" y="146"/>
                  </a:lnTo>
                  <a:cubicBezTo>
                    <a:pt x="1141" y="149"/>
                    <a:pt x="1142" y="152"/>
                    <a:pt x="1143" y="153"/>
                  </a:cubicBezTo>
                  <a:lnTo>
                    <a:pt x="1143" y="153"/>
                  </a:lnTo>
                  <a:cubicBezTo>
                    <a:pt x="1146" y="156"/>
                    <a:pt x="1149" y="158"/>
                    <a:pt x="1153" y="158"/>
                  </a:cubicBezTo>
                  <a:lnTo>
                    <a:pt x="1154" y="158"/>
                  </a:lnTo>
                  <a:lnTo>
                    <a:pt x="1154" y="158"/>
                  </a:lnTo>
                  <a:cubicBezTo>
                    <a:pt x="1160" y="158"/>
                    <a:pt x="1166" y="154"/>
                    <a:pt x="1172" y="151"/>
                  </a:cubicBezTo>
                  <a:lnTo>
                    <a:pt x="1233" y="112"/>
                  </a:lnTo>
                  <a:lnTo>
                    <a:pt x="1233" y="112"/>
                  </a:lnTo>
                  <a:cubicBezTo>
                    <a:pt x="1240" y="107"/>
                    <a:pt x="1248" y="103"/>
                    <a:pt x="1255" y="103"/>
                  </a:cubicBezTo>
                  <a:lnTo>
                    <a:pt x="1255" y="103"/>
                  </a:lnTo>
                  <a:cubicBezTo>
                    <a:pt x="1258" y="103"/>
                    <a:pt x="1261" y="103"/>
                    <a:pt x="1263" y="104"/>
                  </a:cubicBezTo>
                  <a:lnTo>
                    <a:pt x="1263" y="104"/>
                  </a:lnTo>
                  <a:cubicBezTo>
                    <a:pt x="1270" y="108"/>
                    <a:pt x="1275" y="117"/>
                    <a:pt x="1276" y="131"/>
                  </a:cubicBezTo>
                  <a:lnTo>
                    <a:pt x="1276" y="131"/>
                  </a:lnTo>
                  <a:lnTo>
                    <a:pt x="1276" y="131"/>
                  </a:lnTo>
                  <a:lnTo>
                    <a:pt x="1276" y="131"/>
                  </a:lnTo>
                  <a:cubicBezTo>
                    <a:pt x="1255" y="150"/>
                    <a:pt x="1237" y="172"/>
                    <a:pt x="1223" y="198"/>
                  </a:cubicBezTo>
                  <a:lnTo>
                    <a:pt x="1223" y="198"/>
                  </a:lnTo>
                  <a:cubicBezTo>
                    <a:pt x="1229" y="200"/>
                    <a:pt x="1237" y="198"/>
                    <a:pt x="1246" y="191"/>
                  </a:cubicBezTo>
                  <a:lnTo>
                    <a:pt x="1246" y="191"/>
                  </a:lnTo>
                  <a:cubicBezTo>
                    <a:pt x="1263" y="177"/>
                    <a:pt x="1281" y="163"/>
                    <a:pt x="1296" y="147"/>
                  </a:cubicBezTo>
                  <a:lnTo>
                    <a:pt x="1296" y="147"/>
                  </a:lnTo>
                  <a:cubicBezTo>
                    <a:pt x="1302" y="139"/>
                    <a:pt x="1309" y="131"/>
                    <a:pt x="1318" y="131"/>
                  </a:cubicBezTo>
                  <a:lnTo>
                    <a:pt x="1318" y="131"/>
                  </a:lnTo>
                  <a:cubicBezTo>
                    <a:pt x="1319" y="131"/>
                    <a:pt x="1320" y="132"/>
                    <a:pt x="1322" y="133"/>
                  </a:cubicBezTo>
                  <a:lnTo>
                    <a:pt x="1322" y="133"/>
                  </a:lnTo>
                  <a:lnTo>
                    <a:pt x="1326" y="146"/>
                  </a:lnTo>
                  <a:lnTo>
                    <a:pt x="1326" y="146"/>
                  </a:lnTo>
                  <a:cubicBezTo>
                    <a:pt x="1329" y="142"/>
                    <a:pt x="1335" y="141"/>
                    <a:pt x="1341" y="141"/>
                  </a:cubicBezTo>
                  <a:lnTo>
                    <a:pt x="1341" y="141"/>
                  </a:lnTo>
                  <a:cubicBezTo>
                    <a:pt x="1344" y="141"/>
                    <a:pt x="1348" y="141"/>
                    <a:pt x="1352" y="142"/>
                  </a:cubicBezTo>
                  <a:lnTo>
                    <a:pt x="1352" y="142"/>
                  </a:lnTo>
                  <a:cubicBezTo>
                    <a:pt x="1354" y="142"/>
                    <a:pt x="1356" y="143"/>
                    <a:pt x="1357" y="144"/>
                  </a:cubicBezTo>
                  <a:lnTo>
                    <a:pt x="1357" y="144"/>
                  </a:lnTo>
                  <a:cubicBezTo>
                    <a:pt x="1363" y="145"/>
                    <a:pt x="1369" y="147"/>
                    <a:pt x="1374" y="147"/>
                  </a:cubicBezTo>
                  <a:lnTo>
                    <a:pt x="1374" y="147"/>
                  </a:lnTo>
                  <a:cubicBezTo>
                    <a:pt x="1376" y="147"/>
                    <a:pt x="1378" y="147"/>
                    <a:pt x="1380" y="146"/>
                  </a:cubicBezTo>
                  <a:lnTo>
                    <a:pt x="1380" y="146"/>
                  </a:lnTo>
                  <a:cubicBezTo>
                    <a:pt x="1385" y="145"/>
                    <a:pt x="1390" y="140"/>
                    <a:pt x="1391" y="135"/>
                  </a:cubicBezTo>
                  <a:lnTo>
                    <a:pt x="1391" y="135"/>
                  </a:lnTo>
                  <a:cubicBezTo>
                    <a:pt x="1392" y="131"/>
                    <a:pt x="1391" y="128"/>
                    <a:pt x="1388" y="126"/>
                  </a:cubicBezTo>
                  <a:lnTo>
                    <a:pt x="1388" y="125"/>
                  </a:lnTo>
                  <a:lnTo>
                    <a:pt x="1389" y="124"/>
                  </a:lnTo>
                  <a:lnTo>
                    <a:pt x="1389" y="124"/>
                  </a:lnTo>
                  <a:cubicBezTo>
                    <a:pt x="1406" y="116"/>
                    <a:pt x="1426" y="112"/>
                    <a:pt x="1446" y="112"/>
                  </a:cubicBezTo>
                  <a:lnTo>
                    <a:pt x="1446" y="112"/>
                  </a:lnTo>
                  <a:cubicBezTo>
                    <a:pt x="1470" y="112"/>
                    <a:pt x="1493" y="118"/>
                    <a:pt x="1513" y="130"/>
                  </a:cubicBezTo>
                  <a:lnTo>
                    <a:pt x="1513" y="130"/>
                  </a:lnTo>
                  <a:cubicBezTo>
                    <a:pt x="1515" y="131"/>
                    <a:pt x="1517" y="132"/>
                    <a:pt x="1519" y="135"/>
                  </a:cubicBezTo>
                  <a:lnTo>
                    <a:pt x="1519" y="135"/>
                  </a:lnTo>
                  <a:cubicBezTo>
                    <a:pt x="1520" y="137"/>
                    <a:pt x="1521" y="139"/>
                    <a:pt x="1519" y="142"/>
                  </a:cubicBezTo>
                  <a:lnTo>
                    <a:pt x="1519" y="142"/>
                  </a:lnTo>
                  <a:cubicBezTo>
                    <a:pt x="1518" y="147"/>
                    <a:pt x="1511" y="152"/>
                    <a:pt x="1506" y="154"/>
                  </a:cubicBezTo>
                  <a:lnTo>
                    <a:pt x="1475" y="168"/>
                  </a:lnTo>
                  <a:lnTo>
                    <a:pt x="1475" y="168"/>
                  </a:lnTo>
                  <a:cubicBezTo>
                    <a:pt x="1468" y="172"/>
                    <a:pt x="1461" y="175"/>
                    <a:pt x="1453" y="178"/>
                  </a:cubicBezTo>
                  <a:lnTo>
                    <a:pt x="1453" y="178"/>
                  </a:lnTo>
                  <a:cubicBezTo>
                    <a:pt x="1422" y="189"/>
                    <a:pt x="1387" y="193"/>
                    <a:pt x="1355" y="196"/>
                  </a:cubicBezTo>
                  <a:lnTo>
                    <a:pt x="1355" y="196"/>
                  </a:lnTo>
                  <a:cubicBezTo>
                    <a:pt x="1366" y="203"/>
                    <a:pt x="1379" y="206"/>
                    <a:pt x="1393" y="206"/>
                  </a:cubicBezTo>
                  <a:lnTo>
                    <a:pt x="1393" y="206"/>
                  </a:lnTo>
                  <a:cubicBezTo>
                    <a:pt x="1400" y="206"/>
                    <a:pt x="1407" y="205"/>
                    <a:pt x="1415" y="203"/>
                  </a:cubicBezTo>
                  <a:lnTo>
                    <a:pt x="1415" y="203"/>
                  </a:lnTo>
                  <a:lnTo>
                    <a:pt x="1415" y="203"/>
                  </a:lnTo>
                  <a:lnTo>
                    <a:pt x="1415" y="203"/>
                  </a:lnTo>
                  <a:cubicBezTo>
                    <a:pt x="1417" y="204"/>
                    <a:pt x="1418" y="206"/>
                    <a:pt x="1418" y="209"/>
                  </a:cubicBezTo>
                  <a:lnTo>
                    <a:pt x="1418" y="209"/>
                  </a:lnTo>
                  <a:cubicBezTo>
                    <a:pt x="1418" y="212"/>
                    <a:pt x="1417" y="215"/>
                    <a:pt x="1415" y="217"/>
                  </a:cubicBezTo>
                  <a:lnTo>
                    <a:pt x="1415" y="217"/>
                  </a:lnTo>
                  <a:cubicBezTo>
                    <a:pt x="1411" y="220"/>
                    <a:pt x="1406" y="221"/>
                    <a:pt x="1400" y="221"/>
                  </a:cubicBezTo>
                  <a:lnTo>
                    <a:pt x="1348" y="224"/>
                  </a:lnTo>
                  <a:lnTo>
                    <a:pt x="1348" y="224"/>
                  </a:lnTo>
                  <a:cubicBezTo>
                    <a:pt x="1332" y="226"/>
                    <a:pt x="1313" y="230"/>
                    <a:pt x="1309" y="245"/>
                  </a:cubicBezTo>
                  <a:lnTo>
                    <a:pt x="1309" y="245"/>
                  </a:lnTo>
                  <a:cubicBezTo>
                    <a:pt x="1313" y="248"/>
                    <a:pt x="1316" y="249"/>
                    <a:pt x="1321" y="249"/>
                  </a:cubicBezTo>
                  <a:lnTo>
                    <a:pt x="1321" y="249"/>
                  </a:lnTo>
                  <a:cubicBezTo>
                    <a:pt x="1326" y="249"/>
                    <a:pt x="1332" y="248"/>
                    <a:pt x="1337" y="245"/>
                  </a:cubicBezTo>
                  <a:lnTo>
                    <a:pt x="1337" y="245"/>
                  </a:lnTo>
                  <a:cubicBezTo>
                    <a:pt x="1339" y="243"/>
                    <a:pt x="1342" y="241"/>
                    <a:pt x="1344" y="240"/>
                  </a:cubicBezTo>
                  <a:lnTo>
                    <a:pt x="1344" y="240"/>
                  </a:lnTo>
                  <a:cubicBezTo>
                    <a:pt x="1351" y="236"/>
                    <a:pt x="1357" y="232"/>
                    <a:pt x="1365" y="231"/>
                  </a:cubicBezTo>
                  <a:lnTo>
                    <a:pt x="1365" y="231"/>
                  </a:lnTo>
                  <a:cubicBezTo>
                    <a:pt x="1372" y="230"/>
                    <a:pt x="1380" y="234"/>
                    <a:pt x="1383" y="240"/>
                  </a:cubicBezTo>
                  <a:lnTo>
                    <a:pt x="1383" y="240"/>
                  </a:lnTo>
                  <a:cubicBezTo>
                    <a:pt x="1385" y="243"/>
                    <a:pt x="1386" y="247"/>
                    <a:pt x="1384" y="251"/>
                  </a:cubicBezTo>
                  <a:lnTo>
                    <a:pt x="1384" y="251"/>
                  </a:lnTo>
                  <a:lnTo>
                    <a:pt x="1383" y="251"/>
                  </a:lnTo>
                  <a:lnTo>
                    <a:pt x="1383" y="251"/>
                  </a:lnTo>
                  <a:cubicBezTo>
                    <a:pt x="1380" y="251"/>
                    <a:pt x="1378" y="251"/>
                    <a:pt x="1375" y="251"/>
                  </a:cubicBezTo>
                  <a:lnTo>
                    <a:pt x="1375" y="251"/>
                  </a:lnTo>
                  <a:cubicBezTo>
                    <a:pt x="1370" y="251"/>
                    <a:pt x="1362" y="251"/>
                    <a:pt x="1355" y="254"/>
                  </a:cubicBezTo>
                  <a:lnTo>
                    <a:pt x="1355" y="254"/>
                  </a:lnTo>
                  <a:cubicBezTo>
                    <a:pt x="1345" y="257"/>
                    <a:pt x="1338" y="265"/>
                    <a:pt x="1337" y="273"/>
                  </a:cubicBezTo>
                  <a:lnTo>
                    <a:pt x="1337" y="273"/>
                  </a:lnTo>
                  <a:cubicBezTo>
                    <a:pt x="1336" y="276"/>
                    <a:pt x="1337" y="278"/>
                    <a:pt x="1337" y="280"/>
                  </a:cubicBezTo>
                  <a:lnTo>
                    <a:pt x="1337" y="280"/>
                  </a:lnTo>
                  <a:cubicBezTo>
                    <a:pt x="1337" y="283"/>
                    <a:pt x="1337" y="287"/>
                    <a:pt x="1336" y="290"/>
                  </a:cubicBezTo>
                  <a:lnTo>
                    <a:pt x="1336" y="290"/>
                  </a:lnTo>
                  <a:cubicBezTo>
                    <a:pt x="1334" y="298"/>
                    <a:pt x="1326" y="303"/>
                    <a:pt x="1314" y="303"/>
                  </a:cubicBezTo>
                  <a:lnTo>
                    <a:pt x="1314" y="303"/>
                  </a:lnTo>
                  <a:cubicBezTo>
                    <a:pt x="1308" y="303"/>
                    <a:pt x="1303" y="301"/>
                    <a:pt x="1300" y="301"/>
                  </a:cubicBezTo>
                  <a:lnTo>
                    <a:pt x="1300" y="301"/>
                  </a:lnTo>
                  <a:cubicBezTo>
                    <a:pt x="1293" y="325"/>
                    <a:pt x="1284" y="349"/>
                    <a:pt x="1275" y="373"/>
                  </a:cubicBezTo>
                  <a:lnTo>
                    <a:pt x="1275" y="373"/>
                  </a:lnTo>
                  <a:cubicBezTo>
                    <a:pt x="1283" y="372"/>
                    <a:pt x="1291" y="367"/>
                    <a:pt x="1297" y="363"/>
                  </a:cubicBezTo>
                  <a:lnTo>
                    <a:pt x="1297" y="363"/>
                  </a:lnTo>
                  <a:cubicBezTo>
                    <a:pt x="1298" y="363"/>
                    <a:pt x="1300" y="362"/>
                    <a:pt x="1300" y="361"/>
                  </a:cubicBezTo>
                  <a:lnTo>
                    <a:pt x="1300" y="361"/>
                  </a:lnTo>
                  <a:cubicBezTo>
                    <a:pt x="1307" y="358"/>
                    <a:pt x="1315" y="353"/>
                    <a:pt x="1324" y="353"/>
                  </a:cubicBezTo>
                  <a:lnTo>
                    <a:pt x="1324" y="353"/>
                  </a:lnTo>
                  <a:cubicBezTo>
                    <a:pt x="1326" y="353"/>
                    <a:pt x="1328" y="354"/>
                    <a:pt x="1330" y="354"/>
                  </a:cubicBezTo>
                  <a:lnTo>
                    <a:pt x="1330" y="354"/>
                  </a:lnTo>
                  <a:cubicBezTo>
                    <a:pt x="1335" y="355"/>
                    <a:pt x="1341" y="360"/>
                    <a:pt x="1343" y="366"/>
                  </a:cubicBezTo>
                  <a:lnTo>
                    <a:pt x="1343" y="366"/>
                  </a:lnTo>
                  <a:cubicBezTo>
                    <a:pt x="1345" y="370"/>
                    <a:pt x="1345" y="374"/>
                    <a:pt x="1343" y="378"/>
                  </a:cubicBezTo>
                  <a:lnTo>
                    <a:pt x="1342" y="378"/>
                  </a:lnTo>
                  <a:lnTo>
                    <a:pt x="1341" y="378"/>
                  </a:lnTo>
                  <a:lnTo>
                    <a:pt x="1341" y="378"/>
                  </a:lnTo>
                  <a:cubicBezTo>
                    <a:pt x="1337" y="377"/>
                    <a:pt x="1332" y="376"/>
                    <a:pt x="1327" y="376"/>
                  </a:cubicBezTo>
                  <a:lnTo>
                    <a:pt x="1327" y="376"/>
                  </a:lnTo>
                  <a:cubicBezTo>
                    <a:pt x="1325" y="376"/>
                    <a:pt x="1323" y="377"/>
                    <a:pt x="1321" y="377"/>
                  </a:cubicBezTo>
                  <a:lnTo>
                    <a:pt x="1321" y="377"/>
                  </a:lnTo>
                  <a:cubicBezTo>
                    <a:pt x="1315" y="378"/>
                    <a:pt x="1309" y="384"/>
                    <a:pt x="1310" y="391"/>
                  </a:cubicBezTo>
                  <a:lnTo>
                    <a:pt x="1325" y="391"/>
                  </a:lnTo>
                  <a:lnTo>
                    <a:pt x="1329" y="404"/>
                  </a:lnTo>
                  <a:lnTo>
                    <a:pt x="1366" y="392"/>
                  </a:lnTo>
                  <a:lnTo>
                    <a:pt x="1366" y="393"/>
                  </a:lnTo>
                  <a:lnTo>
                    <a:pt x="1366" y="393"/>
                  </a:lnTo>
                  <a:cubicBezTo>
                    <a:pt x="1370" y="397"/>
                    <a:pt x="1373" y="402"/>
                    <a:pt x="1374" y="408"/>
                  </a:cubicBezTo>
                  <a:lnTo>
                    <a:pt x="1374" y="408"/>
                  </a:lnTo>
                  <a:cubicBezTo>
                    <a:pt x="1375" y="414"/>
                    <a:pt x="1372" y="421"/>
                    <a:pt x="1366" y="423"/>
                  </a:cubicBezTo>
                  <a:lnTo>
                    <a:pt x="1366" y="423"/>
                  </a:lnTo>
                  <a:cubicBezTo>
                    <a:pt x="1365" y="424"/>
                    <a:pt x="1364" y="424"/>
                    <a:pt x="1363" y="424"/>
                  </a:cubicBezTo>
                  <a:lnTo>
                    <a:pt x="1363" y="424"/>
                  </a:lnTo>
                  <a:cubicBezTo>
                    <a:pt x="1361" y="424"/>
                    <a:pt x="1359" y="423"/>
                    <a:pt x="1356" y="423"/>
                  </a:cubicBezTo>
                  <a:lnTo>
                    <a:pt x="1336" y="418"/>
                  </a:lnTo>
                  <a:lnTo>
                    <a:pt x="1336" y="418"/>
                  </a:lnTo>
                  <a:cubicBezTo>
                    <a:pt x="1330" y="416"/>
                    <a:pt x="1324" y="415"/>
                    <a:pt x="1318" y="415"/>
                  </a:cubicBezTo>
                  <a:lnTo>
                    <a:pt x="1318" y="415"/>
                  </a:lnTo>
                  <a:cubicBezTo>
                    <a:pt x="1315" y="415"/>
                    <a:pt x="1313" y="415"/>
                    <a:pt x="1311" y="415"/>
                  </a:cubicBezTo>
                  <a:lnTo>
                    <a:pt x="1311" y="415"/>
                  </a:lnTo>
                  <a:cubicBezTo>
                    <a:pt x="1303" y="418"/>
                    <a:pt x="1296" y="425"/>
                    <a:pt x="1297" y="434"/>
                  </a:cubicBezTo>
                  <a:lnTo>
                    <a:pt x="1298" y="436"/>
                  </a:lnTo>
                  <a:lnTo>
                    <a:pt x="1296" y="434"/>
                  </a:lnTo>
                  <a:lnTo>
                    <a:pt x="1296" y="434"/>
                  </a:lnTo>
                  <a:cubicBezTo>
                    <a:pt x="1291" y="429"/>
                    <a:pt x="1286" y="425"/>
                    <a:pt x="1280" y="424"/>
                  </a:cubicBezTo>
                  <a:lnTo>
                    <a:pt x="1280" y="424"/>
                  </a:lnTo>
                  <a:cubicBezTo>
                    <a:pt x="1276" y="423"/>
                    <a:pt x="1272" y="425"/>
                    <a:pt x="1269" y="428"/>
                  </a:cubicBezTo>
                  <a:lnTo>
                    <a:pt x="1269" y="428"/>
                  </a:lnTo>
                  <a:cubicBezTo>
                    <a:pt x="1268" y="429"/>
                    <a:pt x="1267" y="431"/>
                    <a:pt x="1267" y="434"/>
                  </a:cubicBezTo>
                  <a:lnTo>
                    <a:pt x="1267" y="434"/>
                  </a:lnTo>
                  <a:cubicBezTo>
                    <a:pt x="1268" y="438"/>
                    <a:pt x="1273" y="441"/>
                    <a:pt x="1278" y="443"/>
                  </a:cubicBezTo>
                  <a:lnTo>
                    <a:pt x="1278" y="443"/>
                  </a:lnTo>
                  <a:cubicBezTo>
                    <a:pt x="1279" y="444"/>
                    <a:pt x="1280" y="445"/>
                    <a:pt x="1281" y="445"/>
                  </a:cubicBezTo>
                  <a:lnTo>
                    <a:pt x="1281" y="445"/>
                  </a:lnTo>
                  <a:cubicBezTo>
                    <a:pt x="1285" y="447"/>
                    <a:pt x="1289" y="450"/>
                    <a:pt x="1292" y="452"/>
                  </a:cubicBezTo>
                  <a:lnTo>
                    <a:pt x="1292" y="452"/>
                  </a:lnTo>
                  <a:cubicBezTo>
                    <a:pt x="1297" y="457"/>
                    <a:pt x="1303" y="462"/>
                    <a:pt x="1309" y="462"/>
                  </a:cubicBezTo>
                  <a:lnTo>
                    <a:pt x="1309" y="462"/>
                  </a:lnTo>
                  <a:cubicBezTo>
                    <a:pt x="1313" y="463"/>
                    <a:pt x="1317" y="462"/>
                    <a:pt x="1320" y="461"/>
                  </a:cubicBezTo>
                  <a:lnTo>
                    <a:pt x="1320" y="461"/>
                  </a:lnTo>
                  <a:cubicBezTo>
                    <a:pt x="1324" y="460"/>
                    <a:pt x="1327" y="460"/>
                    <a:pt x="1330" y="460"/>
                  </a:cubicBezTo>
                  <a:lnTo>
                    <a:pt x="1330" y="460"/>
                  </a:lnTo>
                  <a:cubicBezTo>
                    <a:pt x="1333" y="460"/>
                    <a:pt x="1336" y="460"/>
                    <a:pt x="1339" y="462"/>
                  </a:cubicBezTo>
                  <a:lnTo>
                    <a:pt x="1339" y="462"/>
                  </a:lnTo>
                  <a:cubicBezTo>
                    <a:pt x="1348" y="470"/>
                    <a:pt x="1353" y="479"/>
                    <a:pt x="1354" y="492"/>
                  </a:cubicBezTo>
                  <a:lnTo>
                    <a:pt x="1354" y="492"/>
                  </a:lnTo>
                  <a:cubicBezTo>
                    <a:pt x="1354" y="495"/>
                    <a:pt x="1354" y="501"/>
                    <a:pt x="1349" y="504"/>
                  </a:cubicBezTo>
                  <a:lnTo>
                    <a:pt x="1349" y="504"/>
                  </a:lnTo>
                  <a:cubicBezTo>
                    <a:pt x="1348" y="504"/>
                    <a:pt x="1347" y="504"/>
                    <a:pt x="1346" y="505"/>
                  </a:cubicBezTo>
                  <a:lnTo>
                    <a:pt x="1346" y="505"/>
                  </a:lnTo>
                  <a:cubicBezTo>
                    <a:pt x="1343" y="506"/>
                    <a:pt x="1342" y="506"/>
                    <a:pt x="1341" y="508"/>
                  </a:cubicBezTo>
                  <a:lnTo>
                    <a:pt x="1341" y="508"/>
                  </a:lnTo>
                  <a:cubicBezTo>
                    <a:pt x="1340" y="509"/>
                    <a:pt x="1340" y="510"/>
                    <a:pt x="1340" y="511"/>
                  </a:cubicBezTo>
                  <a:lnTo>
                    <a:pt x="1340" y="511"/>
                  </a:lnTo>
                  <a:cubicBezTo>
                    <a:pt x="1340" y="513"/>
                    <a:pt x="1340" y="515"/>
                    <a:pt x="1339" y="516"/>
                  </a:cubicBezTo>
                  <a:lnTo>
                    <a:pt x="1339" y="516"/>
                  </a:lnTo>
                  <a:cubicBezTo>
                    <a:pt x="1338" y="517"/>
                    <a:pt x="1337" y="518"/>
                    <a:pt x="1336" y="518"/>
                  </a:cubicBezTo>
                  <a:lnTo>
                    <a:pt x="1336" y="518"/>
                  </a:lnTo>
                  <a:cubicBezTo>
                    <a:pt x="1333" y="518"/>
                    <a:pt x="1330" y="516"/>
                    <a:pt x="1328" y="514"/>
                  </a:cubicBezTo>
                  <a:lnTo>
                    <a:pt x="1328" y="514"/>
                  </a:lnTo>
                  <a:lnTo>
                    <a:pt x="1327" y="514"/>
                  </a:lnTo>
                  <a:lnTo>
                    <a:pt x="1327" y="514"/>
                  </a:lnTo>
                  <a:cubicBezTo>
                    <a:pt x="1324" y="512"/>
                    <a:pt x="1321" y="511"/>
                    <a:pt x="1317" y="511"/>
                  </a:cubicBezTo>
                  <a:lnTo>
                    <a:pt x="1317" y="511"/>
                  </a:lnTo>
                  <a:cubicBezTo>
                    <a:pt x="1315" y="511"/>
                    <a:pt x="1313" y="511"/>
                    <a:pt x="1311" y="511"/>
                  </a:cubicBezTo>
                  <a:lnTo>
                    <a:pt x="1311" y="511"/>
                  </a:lnTo>
                  <a:cubicBezTo>
                    <a:pt x="1308" y="511"/>
                    <a:pt x="1307" y="512"/>
                    <a:pt x="1304" y="512"/>
                  </a:cubicBezTo>
                  <a:lnTo>
                    <a:pt x="1304" y="512"/>
                  </a:lnTo>
                  <a:cubicBezTo>
                    <a:pt x="1302" y="512"/>
                    <a:pt x="1299" y="511"/>
                    <a:pt x="1297" y="510"/>
                  </a:cubicBezTo>
                  <a:lnTo>
                    <a:pt x="1297" y="510"/>
                  </a:lnTo>
                  <a:cubicBezTo>
                    <a:pt x="1295" y="514"/>
                    <a:pt x="1295" y="519"/>
                    <a:pt x="1296" y="524"/>
                  </a:cubicBezTo>
                  <a:lnTo>
                    <a:pt x="1296" y="524"/>
                  </a:lnTo>
                  <a:cubicBezTo>
                    <a:pt x="1298" y="529"/>
                    <a:pt x="1301" y="533"/>
                    <a:pt x="1305" y="534"/>
                  </a:cubicBezTo>
                  <a:lnTo>
                    <a:pt x="1305" y="534"/>
                  </a:lnTo>
                  <a:cubicBezTo>
                    <a:pt x="1306" y="534"/>
                    <a:pt x="1307" y="534"/>
                    <a:pt x="1307" y="535"/>
                  </a:cubicBezTo>
                  <a:lnTo>
                    <a:pt x="1307" y="535"/>
                  </a:lnTo>
                  <a:cubicBezTo>
                    <a:pt x="1310" y="536"/>
                    <a:pt x="1313" y="537"/>
                    <a:pt x="1314" y="540"/>
                  </a:cubicBezTo>
                  <a:lnTo>
                    <a:pt x="1314" y="540"/>
                  </a:lnTo>
                  <a:cubicBezTo>
                    <a:pt x="1315" y="541"/>
                    <a:pt x="1315" y="542"/>
                    <a:pt x="1315" y="544"/>
                  </a:cubicBezTo>
                  <a:lnTo>
                    <a:pt x="1315" y="544"/>
                  </a:lnTo>
                  <a:cubicBezTo>
                    <a:pt x="1315" y="545"/>
                    <a:pt x="1315" y="547"/>
                    <a:pt x="1316" y="548"/>
                  </a:cubicBezTo>
                  <a:lnTo>
                    <a:pt x="1316" y="548"/>
                  </a:lnTo>
                  <a:cubicBezTo>
                    <a:pt x="1318" y="549"/>
                    <a:pt x="1319" y="549"/>
                    <a:pt x="1321" y="549"/>
                  </a:cubicBezTo>
                  <a:lnTo>
                    <a:pt x="1352" y="550"/>
                  </a:lnTo>
                  <a:lnTo>
                    <a:pt x="1353" y="550"/>
                  </a:lnTo>
                  <a:lnTo>
                    <a:pt x="1353" y="550"/>
                  </a:lnTo>
                  <a:cubicBezTo>
                    <a:pt x="1355" y="556"/>
                    <a:pt x="1351" y="563"/>
                    <a:pt x="1346" y="566"/>
                  </a:cubicBezTo>
                  <a:lnTo>
                    <a:pt x="1346" y="566"/>
                  </a:lnTo>
                  <a:cubicBezTo>
                    <a:pt x="1343" y="567"/>
                    <a:pt x="1339" y="568"/>
                    <a:pt x="1335" y="568"/>
                  </a:cubicBezTo>
                  <a:lnTo>
                    <a:pt x="1335" y="568"/>
                  </a:lnTo>
                  <a:cubicBezTo>
                    <a:pt x="1332" y="568"/>
                    <a:pt x="1330" y="568"/>
                    <a:pt x="1328" y="568"/>
                  </a:cubicBezTo>
                  <a:lnTo>
                    <a:pt x="1328" y="568"/>
                  </a:lnTo>
                  <a:cubicBezTo>
                    <a:pt x="1313" y="566"/>
                    <a:pt x="1297" y="563"/>
                    <a:pt x="1282" y="558"/>
                  </a:cubicBezTo>
                  <a:lnTo>
                    <a:pt x="1282" y="558"/>
                  </a:lnTo>
                  <a:cubicBezTo>
                    <a:pt x="1281" y="566"/>
                    <a:pt x="1287" y="573"/>
                    <a:pt x="1292" y="577"/>
                  </a:cubicBezTo>
                  <a:lnTo>
                    <a:pt x="1292" y="577"/>
                  </a:lnTo>
                  <a:cubicBezTo>
                    <a:pt x="1298" y="582"/>
                    <a:pt x="1306" y="585"/>
                    <a:pt x="1313" y="588"/>
                  </a:cubicBezTo>
                  <a:lnTo>
                    <a:pt x="1314" y="588"/>
                  </a:lnTo>
                  <a:lnTo>
                    <a:pt x="1316" y="605"/>
                  </a:lnTo>
                  <a:lnTo>
                    <a:pt x="1315" y="605"/>
                  </a:lnTo>
                  <a:lnTo>
                    <a:pt x="1315" y="605"/>
                  </a:lnTo>
                  <a:cubicBezTo>
                    <a:pt x="1297" y="611"/>
                    <a:pt x="1276" y="614"/>
                    <a:pt x="1257" y="616"/>
                  </a:cubicBezTo>
                  <a:lnTo>
                    <a:pt x="1256" y="616"/>
                  </a:lnTo>
                  <a:lnTo>
                    <a:pt x="1256" y="615"/>
                  </a:lnTo>
                  <a:lnTo>
                    <a:pt x="1256" y="615"/>
                  </a:lnTo>
                  <a:cubicBezTo>
                    <a:pt x="1255" y="610"/>
                    <a:pt x="1250" y="606"/>
                    <a:pt x="1245" y="606"/>
                  </a:cubicBezTo>
                  <a:lnTo>
                    <a:pt x="1245" y="606"/>
                  </a:lnTo>
                  <a:cubicBezTo>
                    <a:pt x="1243" y="606"/>
                    <a:pt x="1242" y="606"/>
                    <a:pt x="1240" y="607"/>
                  </a:cubicBezTo>
                  <a:lnTo>
                    <a:pt x="1239" y="608"/>
                  </a:lnTo>
                  <a:lnTo>
                    <a:pt x="1239" y="606"/>
                  </a:lnTo>
                  <a:lnTo>
                    <a:pt x="1239" y="606"/>
                  </a:lnTo>
                  <a:cubicBezTo>
                    <a:pt x="1239" y="602"/>
                    <a:pt x="1239" y="599"/>
                    <a:pt x="1237" y="596"/>
                  </a:cubicBezTo>
                  <a:lnTo>
                    <a:pt x="1237" y="596"/>
                  </a:lnTo>
                  <a:cubicBezTo>
                    <a:pt x="1231" y="595"/>
                    <a:pt x="1226" y="596"/>
                    <a:pt x="1220" y="597"/>
                  </a:cubicBezTo>
                  <a:lnTo>
                    <a:pt x="1220" y="597"/>
                  </a:lnTo>
                  <a:cubicBezTo>
                    <a:pt x="1223" y="603"/>
                    <a:pt x="1220" y="610"/>
                    <a:pt x="1215" y="614"/>
                  </a:cubicBezTo>
                  <a:lnTo>
                    <a:pt x="1215" y="614"/>
                  </a:lnTo>
                  <a:cubicBezTo>
                    <a:pt x="1210" y="618"/>
                    <a:pt x="1203" y="619"/>
                    <a:pt x="1196" y="617"/>
                  </a:cubicBezTo>
                  <a:lnTo>
                    <a:pt x="1196" y="617"/>
                  </a:lnTo>
                  <a:cubicBezTo>
                    <a:pt x="1193" y="623"/>
                    <a:pt x="1192" y="629"/>
                    <a:pt x="1193" y="635"/>
                  </a:cubicBezTo>
                  <a:lnTo>
                    <a:pt x="1193" y="635"/>
                  </a:lnTo>
                  <a:cubicBezTo>
                    <a:pt x="1196" y="639"/>
                    <a:pt x="1201" y="641"/>
                    <a:pt x="1206" y="641"/>
                  </a:cubicBezTo>
                  <a:lnTo>
                    <a:pt x="1206" y="641"/>
                  </a:lnTo>
                  <a:cubicBezTo>
                    <a:pt x="1208" y="641"/>
                    <a:pt x="1209" y="641"/>
                    <a:pt x="1211" y="640"/>
                  </a:cubicBezTo>
                  <a:lnTo>
                    <a:pt x="1211" y="640"/>
                  </a:lnTo>
                  <a:cubicBezTo>
                    <a:pt x="1215" y="640"/>
                    <a:pt x="1218" y="638"/>
                    <a:pt x="1222" y="636"/>
                  </a:cubicBezTo>
                  <a:lnTo>
                    <a:pt x="1222" y="636"/>
                  </a:lnTo>
                  <a:cubicBezTo>
                    <a:pt x="1224" y="635"/>
                    <a:pt x="1228" y="635"/>
                    <a:pt x="1231" y="634"/>
                  </a:cubicBezTo>
                  <a:lnTo>
                    <a:pt x="1231" y="634"/>
                  </a:lnTo>
                  <a:cubicBezTo>
                    <a:pt x="1235" y="632"/>
                    <a:pt x="1240" y="631"/>
                    <a:pt x="1245" y="631"/>
                  </a:cubicBezTo>
                  <a:lnTo>
                    <a:pt x="1245" y="631"/>
                  </a:lnTo>
                  <a:cubicBezTo>
                    <a:pt x="1254" y="631"/>
                    <a:pt x="1262" y="633"/>
                    <a:pt x="1270" y="635"/>
                  </a:cubicBezTo>
                  <a:lnTo>
                    <a:pt x="1270" y="635"/>
                  </a:lnTo>
                  <a:cubicBezTo>
                    <a:pt x="1273" y="635"/>
                    <a:pt x="1276" y="636"/>
                    <a:pt x="1278" y="638"/>
                  </a:cubicBezTo>
                  <a:lnTo>
                    <a:pt x="1278" y="638"/>
                  </a:lnTo>
                  <a:cubicBezTo>
                    <a:pt x="1280" y="641"/>
                    <a:pt x="1279" y="645"/>
                    <a:pt x="1278" y="649"/>
                  </a:cubicBezTo>
                  <a:lnTo>
                    <a:pt x="1278" y="649"/>
                  </a:lnTo>
                  <a:cubicBezTo>
                    <a:pt x="1276" y="653"/>
                    <a:pt x="1276" y="656"/>
                    <a:pt x="1278" y="658"/>
                  </a:cubicBezTo>
                  <a:lnTo>
                    <a:pt x="1280" y="659"/>
                  </a:lnTo>
                  <a:lnTo>
                    <a:pt x="1278" y="660"/>
                  </a:lnTo>
                  <a:lnTo>
                    <a:pt x="1278" y="660"/>
                  </a:lnTo>
                  <a:cubicBezTo>
                    <a:pt x="1271" y="662"/>
                    <a:pt x="1265" y="665"/>
                    <a:pt x="1258" y="665"/>
                  </a:cubicBezTo>
                  <a:lnTo>
                    <a:pt x="1258" y="665"/>
                  </a:lnTo>
                  <a:cubicBezTo>
                    <a:pt x="1255" y="665"/>
                    <a:pt x="1252" y="665"/>
                    <a:pt x="1251" y="664"/>
                  </a:cubicBezTo>
                  <a:lnTo>
                    <a:pt x="1251" y="664"/>
                  </a:lnTo>
                  <a:cubicBezTo>
                    <a:pt x="1246" y="662"/>
                    <a:pt x="1244" y="660"/>
                    <a:pt x="1240" y="658"/>
                  </a:cubicBezTo>
                  <a:lnTo>
                    <a:pt x="1240" y="658"/>
                  </a:lnTo>
                  <a:cubicBezTo>
                    <a:pt x="1237" y="655"/>
                    <a:pt x="1234" y="654"/>
                    <a:pt x="1231" y="652"/>
                  </a:cubicBezTo>
                  <a:lnTo>
                    <a:pt x="1231" y="652"/>
                  </a:lnTo>
                  <a:cubicBezTo>
                    <a:pt x="1230" y="652"/>
                    <a:pt x="1229" y="652"/>
                    <a:pt x="1228" y="652"/>
                  </a:cubicBezTo>
                  <a:lnTo>
                    <a:pt x="1228" y="652"/>
                  </a:lnTo>
                  <a:cubicBezTo>
                    <a:pt x="1223" y="652"/>
                    <a:pt x="1220" y="654"/>
                    <a:pt x="1218" y="656"/>
                  </a:cubicBezTo>
                  <a:lnTo>
                    <a:pt x="1218" y="656"/>
                  </a:lnTo>
                  <a:cubicBezTo>
                    <a:pt x="1217" y="657"/>
                    <a:pt x="1217" y="659"/>
                    <a:pt x="1217" y="661"/>
                  </a:cubicBezTo>
                  <a:lnTo>
                    <a:pt x="1217" y="661"/>
                  </a:lnTo>
                  <a:cubicBezTo>
                    <a:pt x="1218" y="663"/>
                    <a:pt x="1219" y="664"/>
                    <a:pt x="1220" y="666"/>
                  </a:cubicBezTo>
                  <a:lnTo>
                    <a:pt x="1220" y="666"/>
                  </a:lnTo>
                  <a:cubicBezTo>
                    <a:pt x="1229" y="674"/>
                    <a:pt x="1238" y="682"/>
                    <a:pt x="1248" y="682"/>
                  </a:cubicBezTo>
                  <a:lnTo>
                    <a:pt x="1249" y="682"/>
                  </a:lnTo>
                  <a:lnTo>
                    <a:pt x="1250" y="683"/>
                  </a:lnTo>
                  <a:lnTo>
                    <a:pt x="1250" y="683"/>
                  </a:lnTo>
                  <a:cubicBezTo>
                    <a:pt x="1251" y="688"/>
                    <a:pt x="1257" y="691"/>
                    <a:pt x="1262" y="694"/>
                  </a:cubicBezTo>
                  <a:lnTo>
                    <a:pt x="1264" y="694"/>
                  </a:lnTo>
                  <a:lnTo>
                    <a:pt x="1264" y="694"/>
                  </a:lnTo>
                  <a:cubicBezTo>
                    <a:pt x="1266" y="696"/>
                    <a:pt x="1275" y="701"/>
                    <a:pt x="1275" y="708"/>
                  </a:cubicBezTo>
                  <a:lnTo>
                    <a:pt x="1275" y="708"/>
                  </a:lnTo>
                  <a:cubicBezTo>
                    <a:pt x="1276" y="707"/>
                    <a:pt x="1276" y="707"/>
                    <a:pt x="1278" y="707"/>
                  </a:cubicBezTo>
                  <a:lnTo>
                    <a:pt x="1278" y="707"/>
                  </a:lnTo>
                  <a:cubicBezTo>
                    <a:pt x="1280" y="707"/>
                    <a:pt x="1283" y="709"/>
                    <a:pt x="1284" y="711"/>
                  </a:cubicBezTo>
                  <a:lnTo>
                    <a:pt x="1284" y="711"/>
                  </a:lnTo>
                  <a:cubicBezTo>
                    <a:pt x="1286" y="715"/>
                    <a:pt x="1286" y="720"/>
                    <a:pt x="1285" y="723"/>
                  </a:cubicBezTo>
                  <a:lnTo>
                    <a:pt x="1281" y="752"/>
                  </a:lnTo>
                  <a:lnTo>
                    <a:pt x="1281" y="752"/>
                  </a:lnTo>
                  <a:cubicBezTo>
                    <a:pt x="1280" y="756"/>
                    <a:pt x="1279" y="760"/>
                    <a:pt x="1276" y="762"/>
                  </a:cubicBezTo>
                  <a:lnTo>
                    <a:pt x="1276" y="762"/>
                  </a:lnTo>
                  <a:cubicBezTo>
                    <a:pt x="1275" y="763"/>
                    <a:pt x="1273" y="764"/>
                    <a:pt x="1272" y="764"/>
                  </a:cubicBezTo>
                  <a:lnTo>
                    <a:pt x="1272" y="764"/>
                  </a:lnTo>
                  <a:cubicBezTo>
                    <a:pt x="1268" y="764"/>
                    <a:pt x="1265" y="761"/>
                    <a:pt x="1262" y="759"/>
                  </a:cubicBezTo>
                  <a:lnTo>
                    <a:pt x="1262" y="759"/>
                  </a:lnTo>
                  <a:cubicBezTo>
                    <a:pt x="1259" y="757"/>
                    <a:pt x="1256" y="756"/>
                    <a:pt x="1252" y="756"/>
                  </a:cubicBezTo>
                  <a:lnTo>
                    <a:pt x="1252" y="756"/>
                  </a:lnTo>
                  <a:cubicBezTo>
                    <a:pt x="1251" y="755"/>
                    <a:pt x="1250" y="756"/>
                    <a:pt x="1248" y="756"/>
                  </a:cubicBezTo>
                  <a:lnTo>
                    <a:pt x="1248" y="756"/>
                  </a:lnTo>
                  <a:cubicBezTo>
                    <a:pt x="1246" y="756"/>
                    <a:pt x="1244" y="756"/>
                    <a:pt x="1242" y="755"/>
                  </a:cubicBezTo>
                  <a:lnTo>
                    <a:pt x="1242" y="755"/>
                  </a:lnTo>
                  <a:cubicBezTo>
                    <a:pt x="1238" y="754"/>
                    <a:pt x="1237" y="751"/>
                    <a:pt x="1235" y="748"/>
                  </a:cubicBezTo>
                  <a:lnTo>
                    <a:pt x="1235" y="748"/>
                  </a:lnTo>
                  <a:cubicBezTo>
                    <a:pt x="1235" y="745"/>
                    <a:pt x="1234" y="744"/>
                    <a:pt x="1233" y="742"/>
                  </a:cubicBezTo>
                  <a:lnTo>
                    <a:pt x="1233" y="742"/>
                  </a:lnTo>
                  <a:cubicBezTo>
                    <a:pt x="1231" y="740"/>
                    <a:pt x="1229" y="739"/>
                    <a:pt x="1226" y="739"/>
                  </a:cubicBezTo>
                  <a:lnTo>
                    <a:pt x="1226" y="739"/>
                  </a:lnTo>
                  <a:cubicBezTo>
                    <a:pt x="1225" y="738"/>
                    <a:pt x="1224" y="738"/>
                    <a:pt x="1223" y="738"/>
                  </a:cubicBezTo>
                  <a:lnTo>
                    <a:pt x="1223" y="738"/>
                  </a:lnTo>
                  <a:cubicBezTo>
                    <a:pt x="1218" y="735"/>
                    <a:pt x="1215" y="731"/>
                    <a:pt x="1212" y="727"/>
                  </a:cubicBezTo>
                  <a:lnTo>
                    <a:pt x="1212" y="727"/>
                  </a:lnTo>
                  <a:cubicBezTo>
                    <a:pt x="1210" y="726"/>
                    <a:pt x="1209" y="724"/>
                    <a:pt x="1207" y="722"/>
                  </a:cubicBezTo>
                  <a:lnTo>
                    <a:pt x="1207" y="722"/>
                  </a:lnTo>
                  <a:cubicBezTo>
                    <a:pt x="1204" y="718"/>
                    <a:pt x="1198" y="716"/>
                    <a:pt x="1194" y="716"/>
                  </a:cubicBezTo>
                  <a:lnTo>
                    <a:pt x="1194" y="716"/>
                  </a:lnTo>
                  <a:cubicBezTo>
                    <a:pt x="1193" y="716"/>
                    <a:pt x="1192" y="717"/>
                    <a:pt x="1190" y="717"/>
                  </a:cubicBezTo>
                  <a:lnTo>
                    <a:pt x="1190" y="717"/>
                  </a:lnTo>
                  <a:cubicBezTo>
                    <a:pt x="1191" y="725"/>
                    <a:pt x="1192" y="734"/>
                    <a:pt x="1188" y="741"/>
                  </a:cubicBezTo>
                  <a:lnTo>
                    <a:pt x="1188" y="741"/>
                  </a:lnTo>
                  <a:cubicBezTo>
                    <a:pt x="1186" y="749"/>
                    <a:pt x="1179" y="756"/>
                    <a:pt x="1171" y="756"/>
                  </a:cubicBezTo>
                  <a:lnTo>
                    <a:pt x="1171" y="756"/>
                  </a:lnTo>
                  <a:cubicBezTo>
                    <a:pt x="1171" y="759"/>
                    <a:pt x="1170" y="762"/>
                    <a:pt x="1168" y="764"/>
                  </a:cubicBezTo>
                  <a:lnTo>
                    <a:pt x="1168" y="764"/>
                  </a:lnTo>
                  <a:cubicBezTo>
                    <a:pt x="1167" y="766"/>
                    <a:pt x="1166" y="769"/>
                    <a:pt x="1166" y="770"/>
                  </a:cubicBezTo>
                  <a:lnTo>
                    <a:pt x="1166" y="770"/>
                  </a:lnTo>
                  <a:cubicBezTo>
                    <a:pt x="1166" y="772"/>
                    <a:pt x="1166" y="774"/>
                    <a:pt x="1168" y="776"/>
                  </a:cubicBezTo>
                  <a:lnTo>
                    <a:pt x="1168" y="776"/>
                  </a:lnTo>
                  <a:cubicBezTo>
                    <a:pt x="1170" y="778"/>
                    <a:pt x="1172" y="779"/>
                    <a:pt x="1173" y="777"/>
                  </a:cubicBezTo>
                  <a:lnTo>
                    <a:pt x="1173" y="777"/>
                  </a:lnTo>
                  <a:cubicBezTo>
                    <a:pt x="1174" y="777"/>
                    <a:pt x="1174" y="775"/>
                    <a:pt x="1174" y="774"/>
                  </a:cubicBezTo>
                  <a:lnTo>
                    <a:pt x="1174" y="774"/>
                  </a:lnTo>
                  <a:cubicBezTo>
                    <a:pt x="1174" y="774"/>
                    <a:pt x="1175" y="773"/>
                    <a:pt x="1175" y="772"/>
                  </a:cubicBezTo>
                  <a:lnTo>
                    <a:pt x="1175" y="772"/>
                  </a:lnTo>
                  <a:cubicBezTo>
                    <a:pt x="1177" y="768"/>
                    <a:pt x="1181" y="767"/>
                    <a:pt x="1185" y="767"/>
                  </a:cubicBezTo>
                  <a:lnTo>
                    <a:pt x="1185" y="767"/>
                  </a:lnTo>
                  <a:cubicBezTo>
                    <a:pt x="1186" y="767"/>
                    <a:pt x="1187" y="767"/>
                    <a:pt x="1187" y="767"/>
                  </a:cubicBezTo>
                  <a:lnTo>
                    <a:pt x="1187" y="767"/>
                  </a:lnTo>
                  <a:cubicBezTo>
                    <a:pt x="1190" y="767"/>
                    <a:pt x="1193" y="769"/>
                    <a:pt x="1196" y="770"/>
                  </a:cubicBezTo>
                  <a:lnTo>
                    <a:pt x="1196" y="770"/>
                  </a:lnTo>
                  <a:cubicBezTo>
                    <a:pt x="1197" y="770"/>
                    <a:pt x="1198" y="771"/>
                    <a:pt x="1199" y="772"/>
                  </a:cubicBezTo>
                  <a:lnTo>
                    <a:pt x="1199" y="772"/>
                  </a:lnTo>
                  <a:cubicBezTo>
                    <a:pt x="1205" y="774"/>
                    <a:pt x="1212" y="775"/>
                    <a:pt x="1221" y="775"/>
                  </a:cubicBezTo>
                  <a:lnTo>
                    <a:pt x="1221" y="775"/>
                  </a:lnTo>
                  <a:cubicBezTo>
                    <a:pt x="1226" y="775"/>
                    <a:pt x="1230" y="775"/>
                    <a:pt x="1234" y="775"/>
                  </a:cubicBezTo>
                  <a:lnTo>
                    <a:pt x="1234" y="775"/>
                  </a:lnTo>
                  <a:cubicBezTo>
                    <a:pt x="1239" y="775"/>
                    <a:pt x="1244" y="775"/>
                    <a:pt x="1248" y="775"/>
                  </a:cubicBezTo>
                  <a:lnTo>
                    <a:pt x="1248" y="775"/>
                  </a:lnTo>
                  <a:cubicBezTo>
                    <a:pt x="1251" y="775"/>
                    <a:pt x="1254" y="775"/>
                    <a:pt x="1257" y="775"/>
                  </a:cubicBezTo>
                  <a:lnTo>
                    <a:pt x="1257" y="775"/>
                  </a:lnTo>
                  <a:cubicBezTo>
                    <a:pt x="1260" y="775"/>
                    <a:pt x="1264" y="777"/>
                    <a:pt x="1266" y="780"/>
                  </a:cubicBezTo>
                  <a:lnTo>
                    <a:pt x="1266" y="780"/>
                  </a:lnTo>
                  <a:cubicBezTo>
                    <a:pt x="1267" y="781"/>
                    <a:pt x="1268" y="782"/>
                    <a:pt x="1267" y="784"/>
                  </a:cubicBezTo>
                  <a:lnTo>
                    <a:pt x="1267" y="784"/>
                  </a:lnTo>
                  <a:cubicBezTo>
                    <a:pt x="1267" y="789"/>
                    <a:pt x="1261" y="790"/>
                    <a:pt x="1257" y="791"/>
                  </a:cubicBezTo>
                  <a:lnTo>
                    <a:pt x="1257" y="791"/>
                  </a:lnTo>
                  <a:cubicBezTo>
                    <a:pt x="1240" y="793"/>
                    <a:pt x="1224" y="799"/>
                    <a:pt x="1210" y="808"/>
                  </a:cubicBezTo>
                  <a:lnTo>
                    <a:pt x="1210" y="808"/>
                  </a:lnTo>
                  <a:cubicBezTo>
                    <a:pt x="1203" y="814"/>
                    <a:pt x="1199" y="819"/>
                    <a:pt x="1199" y="824"/>
                  </a:cubicBezTo>
                  <a:lnTo>
                    <a:pt x="1199" y="827"/>
                  </a:lnTo>
                  <a:lnTo>
                    <a:pt x="1198" y="825"/>
                  </a:lnTo>
                  <a:lnTo>
                    <a:pt x="1198" y="825"/>
                  </a:lnTo>
                  <a:cubicBezTo>
                    <a:pt x="1194" y="822"/>
                    <a:pt x="1187" y="824"/>
                    <a:pt x="1182" y="828"/>
                  </a:cubicBezTo>
                  <a:lnTo>
                    <a:pt x="1182" y="828"/>
                  </a:lnTo>
                  <a:cubicBezTo>
                    <a:pt x="1181" y="829"/>
                    <a:pt x="1179" y="830"/>
                    <a:pt x="1178" y="831"/>
                  </a:cubicBezTo>
                  <a:lnTo>
                    <a:pt x="1178" y="831"/>
                  </a:lnTo>
                  <a:cubicBezTo>
                    <a:pt x="1174" y="834"/>
                    <a:pt x="1171" y="837"/>
                    <a:pt x="1166" y="838"/>
                  </a:cubicBezTo>
                  <a:lnTo>
                    <a:pt x="1166" y="838"/>
                  </a:lnTo>
                  <a:cubicBezTo>
                    <a:pt x="1164" y="839"/>
                    <a:pt x="1161" y="839"/>
                    <a:pt x="1159" y="840"/>
                  </a:cubicBezTo>
                  <a:lnTo>
                    <a:pt x="1159" y="840"/>
                  </a:lnTo>
                  <a:cubicBezTo>
                    <a:pt x="1157" y="840"/>
                    <a:pt x="1155" y="840"/>
                    <a:pt x="1154" y="840"/>
                  </a:cubicBezTo>
                  <a:lnTo>
                    <a:pt x="1154" y="840"/>
                  </a:lnTo>
                  <a:cubicBezTo>
                    <a:pt x="1150" y="840"/>
                    <a:pt x="1148" y="842"/>
                    <a:pt x="1145" y="843"/>
                  </a:cubicBezTo>
                  <a:lnTo>
                    <a:pt x="1145" y="843"/>
                  </a:lnTo>
                  <a:cubicBezTo>
                    <a:pt x="1143" y="844"/>
                    <a:pt x="1141" y="845"/>
                    <a:pt x="1140" y="846"/>
                  </a:cubicBezTo>
                  <a:lnTo>
                    <a:pt x="1140" y="846"/>
                  </a:lnTo>
                  <a:cubicBezTo>
                    <a:pt x="1136" y="847"/>
                    <a:pt x="1131" y="848"/>
                    <a:pt x="1126" y="848"/>
                  </a:cubicBezTo>
                  <a:lnTo>
                    <a:pt x="1126" y="848"/>
                  </a:lnTo>
                  <a:cubicBezTo>
                    <a:pt x="1122" y="848"/>
                    <a:pt x="1118" y="848"/>
                    <a:pt x="1113" y="847"/>
                  </a:cubicBezTo>
                  <a:lnTo>
                    <a:pt x="1113" y="847"/>
                  </a:lnTo>
                  <a:cubicBezTo>
                    <a:pt x="1108" y="846"/>
                    <a:pt x="1103" y="846"/>
                    <a:pt x="1098" y="846"/>
                  </a:cubicBezTo>
                  <a:lnTo>
                    <a:pt x="1098" y="846"/>
                  </a:lnTo>
                  <a:cubicBezTo>
                    <a:pt x="1095" y="846"/>
                    <a:pt x="1092" y="846"/>
                    <a:pt x="1091" y="848"/>
                  </a:cubicBezTo>
                  <a:lnTo>
                    <a:pt x="1091" y="848"/>
                  </a:lnTo>
                  <a:cubicBezTo>
                    <a:pt x="1087" y="850"/>
                    <a:pt x="1086" y="854"/>
                    <a:pt x="1084" y="858"/>
                  </a:cubicBezTo>
                  <a:lnTo>
                    <a:pt x="1084" y="858"/>
                  </a:lnTo>
                  <a:cubicBezTo>
                    <a:pt x="1084" y="861"/>
                    <a:pt x="1083" y="866"/>
                    <a:pt x="1079" y="868"/>
                  </a:cubicBezTo>
                  <a:lnTo>
                    <a:pt x="1079" y="869"/>
                  </a:lnTo>
                  <a:lnTo>
                    <a:pt x="1078" y="868"/>
                  </a:lnTo>
                  <a:lnTo>
                    <a:pt x="1078" y="868"/>
                  </a:lnTo>
                  <a:cubicBezTo>
                    <a:pt x="1074" y="866"/>
                    <a:pt x="1068" y="864"/>
                    <a:pt x="1063" y="864"/>
                  </a:cubicBezTo>
                  <a:lnTo>
                    <a:pt x="1063" y="864"/>
                  </a:lnTo>
                  <a:cubicBezTo>
                    <a:pt x="1056" y="864"/>
                    <a:pt x="1049" y="867"/>
                    <a:pt x="1044" y="871"/>
                  </a:cubicBezTo>
                  <a:lnTo>
                    <a:pt x="1043" y="872"/>
                  </a:lnTo>
                  <a:lnTo>
                    <a:pt x="1039" y="861"/>
                  </a:lnTo>
                  <a:lnTo>
                    <a:pt x="1022" y="859"/>
                  </a:lnTo>
                  <a:lnTo>
                    <a:pt x="1018" y="881"/>
                  </a:lnTo>
                  <a:lnTo>
                    <a:pt x="1018" y="881"/>
                  </a:lnTo>
                  <a:lnTo>
                    <a:pt x="1018" y="881"/>
                  </a:lnTo>
                  <a:cubicBezTo>
                    <a:pt x="1012" y="884"/>
                    <a:pt x="1008" y="888"/>
                    <a:pt x="1003" y="891"/>
                  </a:cubicBezTo>
                  <a:lnTo>
                    <a:pt x="1003" y="891"/>
                  </a:lnTo>
                  <a:cubicBezTo>
                    <a:pt x="999" y="894"/>
                    <a:pt x="994" y="897"/>
                    <a:pt x="990" y="900"/>
                  </a:cubicBezTo>
                  <a:lnTo>
                    <a:pt x="990" y="900"/>
                  </a:lnTo>
                  <a:cubicBezTo>
                    <a:pt x="995" y="908"/>
                    <a:pt x="990" y="920"/>
                    <a:pt x="984" y="928"/>
                  </a:cubicBezTo>
                  <a:lnTo>
                    <a:pt x="984" y="928"/>
                  </a:lnTo>
                  <a:cubicBezTo>
                    <a:pt x="975" y="939"/>
                    <a:pt x="964" y="948"/>
                    <a:pt x="951" y="955"/>
                  </a:cubicBezTo>
                  <a:lnTo>
                    <a:pt x="951" y="955"/>
                  </a:lnTo>
                  <a:cubicBezTo>
                    <a:pt x="938" y="963"/>
                    <a:pt x="922" y="967"/>
                    <a:pt x="908" y="971"/>
                  </a:cubicBezTo>
                  <a:lnTo>
                    <a:pt x="881" y="979"/>
                  </a:lnTo>
                  <a:lnTo>
                    <a:pt x="883" y="976"/>
                  </a:lnTo>
                  <a:lnTo>
                    <a:pt x="883" y="976"/>
                  </a:lnTo>
                  <a:cubicBezTo>
                    <a:pt x="888" y="972"/>
                    <a:pt x="888" y="964"/>
                    <a:pt x="885" y="959"/>
                  </a:cubicBezTo>
                  <a:lnTo>
                    <a:pt x="885" y="959"/>
                  </a:lnTo>
                  <a:cubicBezTo>
                    <a:pt x="883" y="953"/>
                    <a:pt x="877" y="949"/>
                    <a:pt x="872" y="948"/>
                  </a:cubicBezTo>
                  <a:lnTo>
                    <a:pt x="872" y="948"/>
                  </a:lnTo>
                  <a:cubicBezTo>
                    <a:pt x="877" y="959"/>
                    <a:pt x="871" y="972"/>
                    <a:pt x="862" y="978"/>
                  </a:cubicBezTo>
                  <a:lnTo>
                    <a:pt x="862" y="978"/>
                  </a:lnTo>
                  <a:cubicBezTo>
                    <a:pt x="853" y="984"/>
                    <a:pt x="842" y="985"/>
                    <a:pt x="830" y="982"/>
                  </a:cubicBezTo>
                  <a:lnTo>
                    <a:pt x="830" y="982"/>
                  </a:lnTo>
                  <a:cubicBezTo>
                    <a:pt x="833" y="991"/>
                    <a:pt x="831" y="1003"/>
                    <a:pt x="825" y="1011"/>
                  </a:cubicBezTo>
                  <a:lnTo>
                    <a:pt x="823" y="1012"/>
                  </a:lnTo>
                  <a:lnTo>
                    <a:pt x="823" y="1010"/>
                  </a:lnTo>
                  <a:lnTo>
                    <a:pt x="823" y="1010"/>
                  </a:lnTo>
                  <a:cubicBezTo>
                    <a:pt x="821" y="1001"/>
                    <a:pt x="812" y="994"/>
                    <a:pt x="802" y="994"/>
                  </a:cubicBezTo>
                  <a:lnTo>
                    <a:pt x="802" y="994"/>
                  </a:lnTo>
                  <a:cubicBezTo>
                    <a:pt x="799" y="994"/>
                    <a:pt x="796" y="995"/>
                    <a:pt x="793" y="996"/>
                  </a:cubicBezTo>
                  <a:lnTo>
                    <a:pt x="793" y="996"/>
                  </a:lnTo>
                  <a:cubicBezTo>
                    <a:pt x="793" y="1002"/>
                    <a:pt x="801" y="1007"/>
                    <a:pt x="807" y="1010"/>
                  </a:cubicBezTo>
                  <a:lnTo>
                    <a:pt x="807" y="1010"/>
                  </a:lnTo>
                  <a:cubicBezTo>
                    <a:pt x="811" y="1012"/>
                    <a:pt x="816" y="1016"/>
                    <a:pt x="818" y="1021"/>
                  </a:cubicBezTo>
                  <a:lnTo>
                    <a:pt x="818" y="1021"/>
                  </a:lnTo>
                  <a:cubicBezTo>
                    <a:pt x="819" y="1024"/>
                    <a:pt x="818" y="1026"/>
                    <a:pt x="816" y="1028"/>
                  </a:cubicBezTo>
                  <a:lnTo>
                    <a:pt x="816" y="1029"/>
                  </a:lnTo>
                  <a:lnTo>
                    <a:pt x="809" y="1027"/>
                  </a:lnTo>
                  <a:lnTo>
                    <a:pt x="820" y="1041"/>
                  </a:lnTo>
                  <a:lnTo>
                    <a:pt x="817" y="1041"/>
                  </a:lnTo>
                  <a:lnTo>
                    <a:pt x="817" y="1041"/>
                  </a:lnTo>
                  <a:cubicBezTo>
                    <a:pt x="815" y="1040"/>
                    <a:pt x="814" y="1040"/>
                    <a:pt x="812" y="1040"/>
                  </a:cubicBezTo>
                  <a:lnTo>
                    <a:pt x="812" y="1040"/>
                  </a:lnTo>
                  <a:cubicBezTo>
                    <a:pt x="806" y="1040"/>
                    <a:pt x="801" y="1043"/>
                    <a:pt x="799" y="1046"/>
                  </a:cubicBezTo>
                  <a:lnTo>
                    <a:pt x="799" y="1046"/>
                  </a:lnTo>
                  <a:cubicBezTo>
                    <a:pt x="798" y="1049"/>
                    <a:pt x="798" y="1052"/>
                    <a:pt x="800" y="1054"/>
                  </a:cubicBezTo>
                  <a:lnTo>
                    <a:pt x="800" y="1054"/>
                  </a:lnTo>
                  <a:cubicBezTo>
                    <a:pt x="802" y="1058"/>
                    <a:pt x="805" y="1059"/>
                    <a:pt x="808" y="1058"/>
                  </a:cubicBezTo>
                  <a:lnTo>
                    <a:pt x="810" y="1057"/>
                  </a:lnTo>
                  <a:lnTo>
                    <a:pt x="809" y="1059"/>
                  </a:lnTo>
                  <a:lnTo>
                    <a:pt x="809" y="1059"/>
                  </a:lnTo>
                  <a:cubicBezTo>
                    <a:pt x="807" y="1066"/>
                    <a:pt x="801" y="1071"/>
                    <a:pt x="793" y="1073"/>
                  </a:cubicBezTo>
                  <a:lnTo>
                    <a:pt x="793" y="1073"/>
                  </a:lnTo>
                  <a:cubicBezTo>
                    <a:pt x="795" y="1074"/>
                    <a:pt x="796" y="1076"/>
                    <a:pt x="798" y="1079"/>
                  </a:cubicBezTo>
                  <a:lnTo>
                    <a:pt x="798" y="1079"/>
                  </a:lnTo>
                  <a:cubicBezTo>
                    <a:pt x="798" y="1084"/>
                    <a:pt x="798" y="1089"/>
                    <a:pt x="795" y="1093"/>
                  </a:cubicBezTo>
                  <a:lnTo>
                    <a:pt x="795" y="1093"/>
                  </a:lnTo>
                  <a:cubicBezTo>
                    <a:pt x="789" y="1100"/>
                    <a:pt x="780" y="1102"/>
                    <a:pt x="773" y="1104"/>
                  </a:cubicBezTo>
                  <a:lnTo>
                    <a:pt x="756" y="1111"/>
                  </a:lnTo>
                  <a:lnTo>
                    <a:pt x="756" y="1111"/>
                  </a:lnTo>
                  <a:cubicBezTo>
                    <a:pt x="753" y="1115"/>
                    <a:pt x="756" y="1122"/>
                    <a:pt x="760" y="1129"/>
                  </a:cubicBezTo>
                  <a:lnTo>
                    <a:pt x="760" y="1129"/>
                  </a:lnTo>
                  <a:cubicBezTo>
                    <a:pt x="760" y="1130"/>
                    <a:pt x="761" y="1131"/>
                    <a:pt x="762" y="1132"/>
                  </a:cubicBezTo>
                  <a:lnTo>
                    <a:pt x="762" y="1132"/>
                  </a:lnTo>
                  <a:cubicBezTo>
                    <a:pt x="765" y="1137"/>
                    <a:pt x="769" y="1142"/>
                    <a:pt x="769" y="1148"/>
                  </a:cubicBezTo>
                  <a:lnTo>
                    <a:pt x="769" y="1148"/>
                  </a:lnTo>
                  <a:cubicBezTo>
                    <a:pt x="769" y="1152"/>
                    <a:pt x="768" y="1156"/>
                    <a:pt x="765" y="1159"/>
                  </a:cubicBezTo>
                  <a:lnTo>
                    <a:pt x="765" y="1159"/>
                  </a:lnTo>
                  <a:cubicBezTo>
                    <a:pt x="763" y="1162"/>
                    <a:pt x="760" y="1163"/>
                    <a:pt x="757" y="1163"/>
                  </a:cubicBezTo>
                  <a:lnTo>
                    <a:pt x="757" y="1163"/>
                  </a:lnTo>
                  <a:cubicBezTo>
                    <a:pt x="759" y="1172"/>
                    <a:pt x="760" y="1183"/>
                    <a:pt x="758" y="1193"/>
                  </a:cubicBezTo>
                  <a:lnTo>
                    <a:pt x="758" y="1193"/>
                  </a:lnTo>
                  <a:cubicBezTo>
                    <a:pt x="756" y="1203"/>
                    <a:pt x="749" y="1214"/>
                    <a:pt x="738" y="1216"/>
                  </a:cubicBezTo>
                  <a:lnTo>
                    <a:pt x="733" y="1228"/>
                  </a:ln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7" name="Freeform 1652">
              <a:extLst>
                <a:ext uri="{FF2B5EF4-FFF2-40B4-BE49-F238E27FC236}">
                  <a16:creationId xmlns="" xmlns:a16="http://schemas.microsoft.com/office/drawing/2014/main" id="{4E202515-CAB6-DB89-F639-41481EDDF216}"/>
                </a:ext>
              </a:extLst>
            </p:cNvPr>
            <p:cNvSpPr>
              <a:spLocks noChangeArrowheads="1"/>
            </p:cNvSpPr>
            <p:nvPr/>
          </p:nvSpPr>
          <p:spPr bwMode="auto">
            <a:xfrm>
              <a:off x="5852869" y="5945798"/>
              <a:ext cx="82426" cy="76933"/>
            </a:xfrm>
            <a:custGeom>
              <a:avLst/>
              <a:gdLst>
                <a:gd name="T0" fmla="*/ 2 w 68"/>
                <a:gd name="T1" fmla="*/ 14 h 61"/>
                <a:gd name="T2" fmla="*/ 2 w 68"/>
                <a:gd name="T3" fmla="*/ 14 h 61"/>
                <a:gd name="T4" fmla="*/ 0 w 68"/>
                <a:gd name="T5" fmla="*/ 22 h 61"/>
                <a:gd name="T6" fmla="*/ 0 w 68"/>
                <a:gd name="T7" fmla="*/ 22 h 61"/>
                <a:gd name="T8" fmla="*/ 15 w 68"/>
                <a:gd name="T9" fmla="*/ 39 h 61"/>
                <a:gd name="T10" fmla="*/ 15 w 68"/>
                <a:gd name="T11" fmla="*/ 39 h 61"/>
                <a:gd name="T12" fmla="*/ 38 w 68"/>
                <a:gd name="T13" fmla="*/ 58 h 61"/>
                <a:gd name="T14" fmla="*/ 38 w 68"/>
                <a:gd name="T15" fmla="*/ 58 h 61"/>
                <a:gd name="T16" fmla="*/ 56 w 68"/>
                <a:gd name="T17" fmla="*/ 54 h 61"/>
                <a:gd name="T18" fmla="*/ 56 w 68"/>
                <a:gd name="T19" fmla="*/ 54 h 61"/>
                <a:gd name="T20" fmla="*/ 63 w 68"/>
                <a:gd name="T21" fmla="*/ 48 h 61"/>
                <a:gd name="T22" fmla="*/ 63 w 68"/>
                <a:gd name="T23" fmla="*/ 48 h 61"/>
                <a:gd name="T24" fmla="*/ 65 w 68"/>
                <a:gd name="T25" fmla="*/ 39 h 61"/>
                <a:gd name="T26" fmla="*/ 65 w 68"/>
                <a:gd name="T27" fmla="*/ 39 h 61"/>
                <a:gd name="T28" fmla="*/ 58 w 68"/>
                <a:gd name="T29" fmla="*/ 27 h 61"/>
                <a:gd name="T30" fmla="*/ 58 w 68"/>
                <a:gd name="T31" fmla="*/ 27 h 61"/>
                <a:gd name="T32" fmla="*/ 51 w 68"/>
                <a:gd name="T33" fmla="*/ 17 h 61"/>
                <a:gd name="T34" fmla="*/ 51 w 68"/>
                <a:gd name="T35" fmla="*/ 17 h 61"/>
                <a:gd name="T36" fmla="*/ 30 w 68"/>
                <a:gd name="T37" fmla="*/ 4 h 61"/>
                <a:gd name="T38" fmla="*/ 30 w 68"/>
                <a:gd name="T39" fmla="*/ 4 h 61"/>
                <a:gd name="T40" fmla="*/ 16 w 68"/>
                <a:gd name="T41" fmla="*/ 1 h 61"/>
                <a:gd name="T42" fmla="*/ 16 w 68"/>
                <a:gd name="T43" fmla="*/ 1 h 61"/>
                <a:gd name="T44" fmla="*/ 2 w 68"/>
                <a:gd name="T45"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1">
                  <a:moveTo>
                    <a:pt x="2" y="14"/>
                  </a:moveTo>
                  <a:lnTo>
                    <a:pt x="2" y="14"/>
                  </a:lnTo>
                  <a:cubicBezTo>
                    <a:pt x="1" y="17"/>
                    <a:pt x="0" y="19"/>
                    <a:pt x="0" y="22"/>
                  </a:cubicBezTo>
                  <a:lnTo>
                    <a:pt x="0" y="22"/>
                  </a:lnTo>
                  <a:cubicBezTo>
                    <a:pt x="0" y="30"/>
                    <a:pt x="9" y="34"/>
                    <a:pt x="15" y="39"/>
                  </a:cubicBezTo>
                  <a:lnTo>
                    <a:pt x="15" y="39"/>
                  </a:lnTo>
                  <a:cubicBezTo>
                    <a:pt x="23" y="45"/>
                    <a:pt x="28" y="56"/>
                    <a:pt x="38" y="58"/>
                  </a:cubicBezTo>
                  <a:lnTo>
                    <a:pt x="38" y="58"/>
                  </a:lnTo>
                  <a:cubicBezTo>
                    <a:pt x="44" y="60"/>
                    <a:pt x="50" y="57"/>
                    <a:pt x="56" y="54"/>
                  </a:cubicBezTo>
                  <a:lnTo>
                    <a:pt x="56" y="54"/>
                  </a:lnTo>
                  <a:cubicBezTo>
                    <a:pt x="59" y="52"/>
                    <a:pt x="62" y="50"/>
                    <a:pt x="63" y="48"/>
                  </a:cubicBezTo>
                  <a:lnTo>
                    <a:pt x="63" y="48"/>
                  </a:lnTo>
                  <a:cubicBezTo>
                    <a:pt x="65" y="45"/>
                    <a:pt x="67" y="42"/>
                    <a:pt x="65" y="39"/>
                  </a:cubicBezTo>
                  <a:lnTo>
                    <a:pt x="65" y="39"/>
                  </a:lnTo>
                  <a:cubicBezTo>
                    <a:pt x="63" y="34"/>
                    <a:pt x="57" y="32"/>
                    <a:pt x="58" y="27"/>
                  </a:cubicBezTo>
                  <a:lnTo>
                    <a:pt x="58" y="27"/>
                  </a:lnTo>
                  <a:cubicBezTo>
                    <a:pt x="55" y="24"/>
                    <a:pt x="53" y="21"/>
                    <a:pt x="51" y="17"/>
                  </a:cubicBezTo>
                  <a:lnTo>
                    <a:pt x="51" y="17"/>
                  </a:lnTo>
                  <a:cubicBezTo>
                    <a:pt x="45" y="11"/>
                    <a:pt x="38" y="8"/>
                    <a:pt x="30" y="4"/>
                  </a:cubicBezTo>
                  <a:lnTo>
                    <a:pt x="30" y="4"/>
                  </a:lnTo>
                  <a:cubicBezTo>
                    <a:pt x="26" y="2"/>
                    <a:pt x="21" y="0"/>
                    <a:pt x="16" y="1"/>
                  </a:cubicBezTo>
                  <a:lnTo>
                    <a:pt x="16" y="1"/>
                  </a:lnTo>
                  <a:cubicBezTo>
                    <a:pt x="9" y="2"/>
                    <a:pt x="5" y="8"/>
                    <a:pt x="2" y="14"/>
                  </a:cubicBezTo>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sp>
          <p:nvSpPr>
            <p:cNvPr id="1378" name="Freeform 1654">
              <a:extLst>
                <a:ext uri="{FF2B5EF4-FFF2-40B4-BE49-F238E27FC236}">
                  <a16:creationId xmlns="" xmlns:a16="http://schemas.microsoft.com/office/drawing/2014/main" id="{984626D9-5C22-5F7B-1033-FF7E18FA4C77}"/>
                </a:ext>
              </a:extLst>
            </p:cNvPr>
            <p:cNvSpPr>
              <a:spLocks noChangeArrowheads="1"/>
            </p:cNvSpPr>
            <p:nvPr/>
          </p:nvSpPr>
          <p:spPr bwMode="auto">
            <a:xfrm>
              <a:off x="5852869" y="5945798"/>
              <a:ext cx="87923" cy="76933"/>
            </a:xfrm>
            <a:custGeom>
              <a:avLst/>
              <a:gdLst>
                <a:gd name="T0" fmla="*/ 19 w 69"/>
                <a:gd name="T1" fmla="*/ 1 h 61"/>
                <a:gd name="T2" fmla="*/ 17 w 69"/>
                <a:gd name="T3" fmla="*/ 2 h 61"/>
                <a:gd name="T4" fmla="*/ 5 w 69"/>
                <a:gd name="T5" fmla="*/ 14 h 61"/>
                <a:gd name="T6" fmla="*/ 2 w 69"/>
                <a:gd name="T7" fmla="*/ 22 h 61"/>
                <a:gd name="T8" fmla="*/ 12 w 69"/>
                <a:gd name="T9" fmla="*/ 34 h 61"/>
                <a:gd name="T10" fmla="*/ 17 w 69"/>
                <a:gd name="T11" fmla="*/ 38 h 61"/>
                <a:gd name="T12" fmla="*/ 25 w 69"/>
                <a:gd name="T13" fmla="*/ 46 h 61"/>
                <a:gd name="T14" fmla="*/ 39 w 69"/>
                <a:gd name="T15" fmla="*/ 57 h 61"/>
                <a:gd name="T16" fmla="*/ 42 w 69"/>
                <a:gd name="T17" fmla="*/ 58 h 61"/>
                <a:gd name="T18" fmla="*/ 56 w 69"/>
                <a:gd name="T19" fmla="*/ 53 h 61"/>
                <a:gd name="T20" fmla="*/ 64 w 69"/>
                <a:gd name="T21" fmla="*/ 47 h 61"/>
                <a:gd name="T22" fmla="*/ 65 w 69"/>
                <a:gd name="T23" fmla="*/ 39 h 61"/>
                <a:gd name="T24" fmla="*/ 62 w 69"/>
                <a:gd name="T25" fmla="*/ 34 h 61"/>
                <a:gd name="T26" fmla="*/ 58 w 69"/>
                <a:gd name="T27" fmla="*/ 27 h 61"/>
                <a:gd name="T28" fmla="*/ 53 w 69"/>
                <a:gd name="T29" fmla="*/ 22 h 61"/>
                <a:gd name="T30" fmla="*/ 51 w 69"/>
                <a:gd name="T31" fmla="*/ 18 h 61"/>
                <a:gd name="T32" fmla="*/ 31 w 69"/>
                <a:gd name="T33" fmla="*/ 5 h 61"/>
                <a:gd name="T34" fmla="*/ 42 w 69"/>
                <a:gd name="T35" fmla="*/ 60 h 61"/>
                <a:gd name="T36" fmla="*/ 42 w 69"/>
                <a:gd name="T37" fmla="*/ 60 h 61"/>
                <a:gd name="T38" fmla="*/ 38 w 69"/>
                <a:gd name="T39" fmla="*/ 59 h 61"/>
                <a:gd name="T40" fmla="*/ 23 w 69"/>
                <a:gd name="T41" fmla="*/ 47 h 61"/>
                <a:gd name="T42" fmla="*/ 16 w 69"/>
                <a:gd name="T43" fmla="*/ 40 h 61"/>
                <a:gd name="T44" fmla="*/ 11 w 69"/>
                <a:gd name="T45" fmla="*/ 36 h 61"/>
                <a:gd name="T46" fmla="*/ 0 w 69"/>
                <a:gd name="T47" fmla="*/ 22 h 61"/>
                <a:gd name="T48" fmla="*/ 3 w 69"/>
                <a:gd name="T49" fmla="*/ 14 h 61"/>
                <a:gd name="T50" fmla="*/ 16 w 69"/>
                <a:gd name="T51" fmla="*/ 0 h 61"/>
                <a:gd name="T52" fmla="*/ 19 w 69"/>
                <a:gd name="T53" fmla="*/ 0 h 61"/>
                <a:gd name="T54" fmla="*/ 31 w 69"/>
                <a:gd name="T55" fmla="*/ 3 h 61"/>
                <a:gd name="T56" fmla="*/ 52 w 69"/>
                <a:gd name="T57" fmla="*/ 17 h 61"/>
                <a:gd name="T58" fmla="*/ 55 w 69"/>
                <a:gd name="T59" fmla="*/ 21 h 61"/>
                <a:gd name="T60" fmla="*/ 60 w 69"/>
                <a:gd name="T61" fmla="*/ 27 h 61"/>
                <a:gd name="T62" fmla="*/ 60 w 69"/>
                <a:gd name="T63" fmla="*/ 27 h 61"/>
                <a:gd name="T64" fmla="*/ 63 w 69"/>
                <a:gd name="T65" fmla="*/ 33 h 61"/>
                <a:gd name="T66" fmla="*/ 67 w 69"/>
                <a:gd name="T67" fmla="*/ 38 h 61"/>
                <a:gd name="T68" fmla="*/ 65 w 69"/>
                <a:gd name="T69" fmla="*/ 49 h 61"/>
                <a:gd name="T70" fmla="*/ 57 w 69"/>
                <a:gd name="T71"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1">
                  <a:moveTo>
                    <a:pt x="19" y="1"/>
                  </a:moveTo>
                  <a:lnTo>
                    <a:pt x="19" y="1"/>
                  </a:lnTo>
                  <a:cubicBezTo>
                    <a:pt x="19" y="1"/>
                    <a:pt x="17" y="1"/>
                    <a:pt x="17" y="2"/>
                  </a:cubicBezTo>
                  <a:lnTo>
                    <a:pt x="17" y="2"/>
                  </a:lnTo>
                  <a:cubicBezTo>
                    <a:pt x="11" y="3"/>
                    <a:pt x="7" y="9"/>
                    <a:pt x="5" y="14"/>
                  </a:cubicBezTo>
                  <a:lnTo>
                    <a:pt x="5" y="14"/>
                  </a:lnTo>
                  <a:cubicBezTo>
                    <a:pt x="3" y="17"/>
                    <a:pt x="2" y="19"/>
                    <a:pt x="2" y="22"/>
                  </a:cubicBezTo>
                  <a:lnTo>
                    <a:pt x="2" y="22"/>
                  </a:lnTo>
                  <a:cubicBezTo>
                    <a:pt x="2" y="28"/>
                    <a:pt x="7" y="31"/>
                    <a:pt x="12" y="34"/>
                  </a:cubicBezTo>
                  <a:lnTo>
                    <a:pt x="12" y="34"/>
                  </a:lnTo>
                  <a:cubicBezTo>
                    <a:pt x="14" y="36"/>
                    <a:pt x="16" y="37"/>
                    <a:pt x="17" y="38"/>
                  </a:cubicBezTo>
                  <a:lnTo>
                    <a:pt x="17" y="38"/>
                  </a:lnTo>
                  <a:cubicBezTo>
                    <a:pt x="20" y="40"/>
                    <a:pt x="22" y="43"/>
                    <a:pt x="25" y="46"/>
                  </a:cubicBezTo>
                  <a:lnTo>
                    <a:pt x="25" y="46"/>
                  </a:lnTo>
                  <a:cubicBezTo>
                    <a:pt x="29" y="51"/>
                    <a:pt x="33" y="56"/>
                    <a:pt x="39" y="57"/>
                  </a:cubicBezTo>
                  <a:lnTo>
                    <a:pt x="39" y="57"/>
                  </a:lnTo>
                  <a:cubicBezTo>
                    <a:pt x="40" y="57"/>
                    <a:pt x="41" y="58"/>
                    <a:pt x="42" y="58"/>
                  </a:cubicBezTo>
                  <a:lnTo>
                    <a:pt x="42" y="58"/>
                  </a:lnTo>
                  <a:cubicBezTo>
                    <a:pt x="47" y="58"/>
                    <a:pt x="52" y="55"/>
                    <a:pt x="56" y="53"/>
                  </a:cubicBezTo>
                  <a:lnTo>
                    <a:pt x="56" y="53"/>
                  </a:lnTo>
                  <a:cubicBezTo>
                    <a:pt x="58" y="52"/>
                    <a:pt x="62" y="50"/>
                    <a:pt x="64" y="47"/>
                  </a:cubicBezTo>
                  <a:lnTo>
                    <a:pt x="64" y="47"/>
                  </a:lnTo>
                  <a:cubicBezTo>
                    <a:pt x="66" y="45"/>
                    <a:pt x="66" y="41"/>
                    <a:pt x="65" y="39"/>
                  </a:cubicBezTo>
                  <a:lnTo>
                    <a:pt x="65" y="39"/>
                  </a:lnTo>
                  <a:cubicBezTo>
                    <a:pt x="64" y="38"/>
                    <a:pt x="63" y="36"/>
                    <a:pt x="62" y="34"/>
                  </a:cubicBezTo>
                  <a:lnTo>
                    <a:pt x="62" y="34"/>
                  </a:lnTo>
                  <a:cubicBezTo>
                    <a:pt x="60" y="33"/>
                    <a:pt x="57" y="30"/>
                    <a:pt x="58" y="27"/>
                  </a:cubicBezTo>
                  <a:lnTo>
                    <a:pt x="58" y="27"/>
                  </a:lnTo>
                  <a:cubicBezTo>
                    <a:pt x="56" y="25"/>
                    <a:pt x="55" y="23"/>
                    <a:pt x="53" y="22"/>
                  </a:cubicBezTo>
                  <a:lnTo>
                    <a:pt x="53" y="22"/>
                  </a:lnTo>
                  <a:cubicBezTo>
                    <a:pt x="52" y="21"/>
                    <a:pt x="52" y="19"/>
                    <a:pt x="51" y="18"/>
                  </a:cubicBezTo>
                  <a:lnTo>
                    <a:pt x="51" y="18"/>
                  </a:lnTo>
                  <a:cubicBezTo>
                    <a:pt x="46" y="12"/>
                    <a:pt x="38" y="8"/>
                    <a:pt x="31" y="5"/>
                  </a:cubicBezTo>
                  <a:lnTo>
                    <a:pt x="31" y="5"/>
                  </a:lnTo>
                  <a:cubicBezTo>
                    <a:pt x="27" y="3"/>
                    <a:pt x="23" y="1"/>
                    <a:pt x="19" y="1"/>
                  </a:cubicBezTo>
                  <a:close/>
                  <a:moveTo>
                    <a:pt x="42" y="60"/>
                  </a:moveTo>
                  <a:lnTo>
                    <a:pt x="42" y="60"/>
                  </a:lnTo>
                  <a:lnTo>
                    <a:pt x="42" y="60"/>
                  </a:lnTo>
                  <a:cubicBezTo>
                    <a:pt x="41" y="60"/>
                    <a:pt x="39" y="60"/>
                    <a:pt x="38" y="59"/>
                  </a:cubicBezTo>
                  <a:lnTo>
                    <a:pt x="38" y="59"/>
                  </a:lnTo>
                  <a:cubicBezTo>
                    <a:pt x="32" y="58"/>
                    <a:pt x="27" y="52"/>
                    <a:pt x="23" y="47"/>
                  </a:cubicBezTo>
                  <a:lnTo>
                    <a:pt x="23" y="47"/>
                  </a:lnTo>
                  <a:cubicBezTo>
                    <a:pt x="21" y="45"/>
                    <a:pt x="19" y="42"/>
                    <a:pt x="16" y="40"/>
                  </a:cubicBezTo>
                  <a:lnTo>
                    <a:pt x="16" y="40"/>
                  </a:lnTo>
                  <a:cubicBezTo>
                    <a:pt x="14" y="39"/>
                    <a:pt x="12" y="38"/>
                    <a:pt x="11" y="36"/>
                  </a:cubicBezTo>
                  <a:lnTo>
                    <a:pt x="11" y="36"/>
                  </a:lnTo>
                  <a:cubicBezTo>
                    <a:pt x="6" y="33"/>
                    <a:pt x="0" y="28"/>
                    <a:pt x="0" y="22"/>
                  </a:cubicBezTo>
                  <a:lnTo>
                    <a:pt x="0" y="22"/>
                  </a:lnTo>
                  <a:cubicBezTo>
                    <a:pt x="0" y="19"/>
                    <a:pt x="1" y="16"/>
                    <a:pt x="3" y="14"/>
                  </a:cubicBezTo>
                  <a:lnTo>
                    <a:pt x="3" y="14"/>
                  </a:lnTo>
                  <a:cubicBezTo>
                    <a:pt x="5" y="8"/>
                    <a:pt x="10" y="1"/>
                    <a:pt x="16" y="0"/>
                  </a:cubicBezTo>
                  <a:lnTo>
                    <a:pt x="16" y="0"/>
                  </a:lnTo>
                  <a:cubicBezTo>
                    <a:pt x="17" y="0"/>
                    <a:pt x="19" y="0"/>
                    <a:pt x="19" y="0"/>
                  </a:cubicBezTo>
                  <a:lnTo>
                    <a:pt x="19" y="0"/>
                  </a:lnTo>
                  <a:cubicBezTo>
                    <a:pt x="23" y="0"/>
                    <a:pt x="27" y="1"/>
                    <a:pt x="31" y="3"/>
                  </a:cubicBezTo>
                  <a:lnTo>
                    <a:pt x="31" y="3"/>
                  </a:lnTo>
                  <a:cubicBezTo>
                    <a:pt x="39" y="6"/>
                    <a:pt x="47" y="10"/>
                    <a:pt x="52" y="17"/>
                  </a:cubicBezTo>
                  <a:lnTo>
                    <a:pt x="52" y="17"/>
                  </a:lnTo>
                  <a:cubicBezTo>
                    <a:pt x="53" y="18"/>
                    <a:pt x="54" y="19"/>
                    <a:pt x="55" y="21"/>
                  </a:cubicBezTo>
                  <a:lnTo>
                    <a:pt x="55" y="21"/>
                  </a:lnTo>
                  <a:cubicBezTo>
                    <a:pt x="56" y="22"/>
                    <a:pt x="58" y="24"/>
                    <a:pt x="60" y="26"/>
                  </a:cubicBezTo>
                  <a:lnTo>
                    <a:pt x="60" y="27"/>
                  </a:lnTo>
                  <a:lnTo>
                    <a:pt x="60" y="27"/>
                  </a:lnTo>
                  <a:lnTo>
                    <a:pt x="60" y="27"/>
                  </a:lnTo>
                  <a:cubicBezTo>
                    <a:pt x="59" y="29"/>
                    <a:pt x="61" y="32"/>
                    <a:pt x="63" y="33"/>
                  </a:cubicBezTo>
                  <a:lnTo>
                    <a:pt x="63" y="33"/>
                  </a:lnTo>
                  <a:cubicBezTo>
                    <a:pt x="64" y="34"/>
                    <a:pt x="66" y="36"/>
                    <a:pt x="67" y="38"/>
                  </a:cubicBezTo>
                  <a:lnTo>
                    <a:pt x="67" y="38"/>
                  </a:lnTo>
                  <a:cubicBezTo>
                    <a:pt x="68" y="41"/>
                    <a:pt x="68" y="45"/>
                    <a:pt x="65" y="49"/>
                  </a:cubicBezTo>
                  <a:lnTo>
                    <a:pt x="65" y="49"/>
                  </a:lnTo>
                  <a:cubicBezTo>
                    <a:pt x="63" y="52"/>
                    <a:pt x="60" y="53"/>
                    <a:pt x="57" y="55"/>
                  </a:cubicBezTo>
                  <a:lnTo>
                    <a:pt x="57" y="55"/>
                  </a:lnTo>
                  <a:cubicBezTo>
                    <a:pt x="53" y="57"/>
                    <a:pt x="47" y="60"/>
                    <a:pt x="42" y="60"/>
                  </a:cubicBezTo>
                  <a:close/>
                </a:path>
              </a:pathLst>
            </a:custGeom>
            <a:grpFill/>
            <a:ln w="12700" cap="flat">
              <a:solidFill>
                <a:schemeClr val="bg2"/>
              </a:solidFill>
              <a:bevel/>
              <a:headEnd/>
              <a:tailEnd/>
            </a:ln>
            <a:effectLst/>
          </p:spPr>
          <p:txBody>
            <a:bodyPr wrap="none" anchor="ctr"/>
            <a:lstStyle/>
            <a:p>
              <a:endParaRPr lang="es-SV" dirty="0">
                <a:latin typeface="Lexend Deca ExtraLight" pitchFamily="2" charset="77"/>
              </a:endParaRPr>
            </a:p>
          </p:txBody>
        </p:sp>
      </p:grpSp>
      <p:sp>
        <p:nvSpPr>
          <p:cNvPr id="6" name="Freeform 5">
            <a:extLst>
              <a:ext uri="{FF2B5EF4-FFF2-40B4-BE49-F238E27FC236}">
                <a16:creationId xmlns="" xmlns:a16="http://schemas.microsoft.com/office/drawing/2014/main" id="{762946DE-CBF8-3782-D0A9-EDA420E22825}"/>
              </a:ext>
            </a:extLst>
          </p:cNvPr>
          <p:cNvSpPr/>
          <p:nvPr/>
        </p:nvSpPr>
        <p:spPr>
          <a:xfrm rot="2764100">
            <a:off x="-4090573" y="10766855"/>
            <a:ext cx="4715072" cy="7717047"/>
          </a:xfrm>
          <a:custGeom>
            <a:avLst/>
            <a:gdLst>
              <a:gd name="connsiteX0" fmla="*/ 1091324 w 4715072"/>
              <a:gd name="connsiteY0" fmla="*/ 3882553 h 7717047"/>
              <a:gd name="connsiteX1" fmla="*/ 1110069 w 4715072"/>
              <a:gd name="connsiteY1" fmla="*/ 3866465 h 7717047"/>
              <a:gd name="connsiteX2" fmla="*/ 2159969 w 4715072"/>
              <a:gd name="connsiteY2" fmla="*/ 3449448 h 7717047"/>
              <a:gd name="connsiteX3" fmla="*/ 2573076 w 4715072"/>
              <a:gd name="connsiteY3" fmla="*/ 3445640 h 7717047"/>
              <a:gd name="connsiteX4" fmla="*/ 2851019 w 4715072"/>
              <a:gd name="connsiteY4" fmla="*/ 3732221 h 7717047"/>
              <a:gd name="connsiteX5" fmla="*/ 2831982 w 4715072"/>
              <a:gd name="connsiteY5" fmla="*/ 4185418 h 7717047"/>
              <a:gd name="connsiteX6" fmla="*/ 2633995 w 4715072"/>
              <a:gd name="connsiteY6" fmla="*/ 4640519 h 7717047"/>
              <a:gd name="connsiteX7" fmla="*/ 1527935 w 4715072"/>
              <a:gd name="connsiteY7" fmla="*/ 6282882 h 7717047"/>
              <a:gd name="connsiteX8" fmla="*/ 1449883 w 4715072"/>
              <a:gd name="connsiteY8" fmla="*/ 6303828 h 7717047"/>
              <a:gd name="connsiteX9" fmla="*/ 1428942 w 4715072"/>
              <a:gd name="connsiteY9" fmla="*/ 6225756 h 7717047"/>
              <a:gd name="connsiteX10" fmla="*/ 2051458 w 4715072"/>
              <a:gd name="connsiteY10" fmla="*/ 5386961 h 7717047"/>
              <a:gd name="connsiteX11" fmla="*/ 2527387 w 4715072"/>
              <a:gd name="connsiteY11" fmla="*/ 4598626 h 7717047"/>
              <a:gd name="connsiteX12" fmla="*/ 2715855 w 4715072"/>
              <a:gd name="connsiteY12" fmla="*/ 4172088 h 7717047"/>
              <a:gd name="connsiteX13" fmla="*/ 2735844 w 4715072"/>
              <a:gd name="connsiteY13" fmla="*/ 3749358 h 7717047"/>
              <a:gd name="connsiteX14" fmla="*/ 2043843 w 4715072"/>
              <a:gd name="connsiteY14" fmla="*/ 3598927 h 7717047"/>
              <a:gd name="connsiteX15" fmla="*/ 1167181 w 4715072"/>
              <a:gd name="connsiteY15" fmla="*/ 3965484 h 7717047"/>
              <a:gd name="connsiteX16" fmla="*/ 1091324 w 4715072"/>
              <a:gd name="connsiteY16" fmla="*/ 3882553 h 7717047"/>
              <a:gd name="connsiteX17" fmla="*/ 847357 w 4715072"/>
              <a:gd name="connsiteY17" fmla="*/ 3684616 h 7717047"/>
              <a:gd name="connsiteX18" fmla="*/ 2107617 w 4715072"/>
              <a:gd name="connsiteY18" fmla="*/ 2828684 h 7717047"/>
              <a:gd name="connsiteX19" fmla="*/ 2736796 w 4715072"/>
              <a:gd name="connsiteY19" fmla="*/ 2635409 h 7717047"/>
              <a:gd name="connsiteX20" fmla="*/ 3045198 w 4715072"/>
              <a:gd name="connsiteY20" fmla="*/ 2697295 h 7717047"/>
              <a:gd name="connsiteX21" fmla="*/ 3235570 w 4715072"/>
              <a:gd name="connsiteY21" fmla="*/ 2931510 h 7717047"/>
              <a:gd name="connsiteX22" fmla="*/ 3313622 w 4715072"/>
              <a:gd name="connsiteY22" fmla="*/ 3617018 h 7717047"/>
              <a:gd name="connsiteX23" fmla="*/ 3155614 w 4715072"/>
              <a:gd name="connsiteY23" fmla="*/ 4364412 h 7717047"/>
              <a:gd name="connsiteX24" fmla="*/ 2576884 w 4715072"/>
              <a:gd name="connsiteY24" fmla="*/ 5796362 h 7717047"/>
              <a:gd name="connsiteX25" fmla="*/ 1896305 w 4715072"/>
              <a:gd name="connsiteY25" fmla="*/ 7195941 h 7717047"/>
              <a:gd name="connsiteX26" fmla="*/ 1797312 w 4715072"/>
              <a:gd name="connsiteY26" fmla="*/ 7137863 h 7717047"/>
              <a:gd name="connsiteX27" fmla="*/ 2523580 w 4715072"/>
              <a:gd name="connsiteY27" fmla="*/ 5638315 h 7717047"/>
              <a:gd name="connsiteX28" fmla="*/ 3064235 w 4715072"/>
              <a:gd name="connsiteY28" fmla="*/ 4273011 h 7717047"/>
              <a:gd name="connsiteX29" fmla="*/ 3202255 w 4715072"/>
              <a:gd name="connsiteY29" fmla="*/ 3562748 h 7717047"/>
              <a:gd name="connsiteX30" fmla="*/ 3188929 w 4715072"/>
              <a:gd name="connsiteY30" fmla="*/ 3207617 h 7717047"/>
              <a:gd name="connsiteX31" fmla="*/ 3105165 w 4715072"/>
              <a:gd name="connsiteY31" fmla="*/ 2921989 h 7717047"/>
              <a:gd name="connsiteX32" fmla="*/ 2569269 w 4715072"/>
              <a:gd name="connsiteY32" fmla="*/ 2780127 h 7717047"/>
              <a:gd name="connsiteX33" fmla="*/ 1976261 w 4715072"/>
              <a:gd name="connsiteY33" fmla="*/ 3012437 h 7717047"/>
              <a:gd name="connsiteX34" fmla="*/ 928265 w 4715072"/>
              <a:gd name="connsiteY34" fmla="*/ 3765545 h 7717047"/>
              <a:gd name="connsiteX35" fmla="*/ 847357 w 4715072"/>
              <a:gd name="connsiteY35" fmla="*/ 3684616 h 7717047"/>
              <a:gd name="connsiteX36" fmla="*/ 360957 w 4715072"/>
              <a:gd name="connsiteY36" fmla="*/ 3363761 h 7717047"/>
              <a:gd name="connsiteX37" fmla="*/ 553232 w 4715072"/>
              <a:gd name="connsiteY37" fmla="*/ 3181910 h 7717047"/>
              <a:gd name="connsiteX38" fmla="*/ 2237070 w 4715072"/>
              <a:gd name="connsiteY38" fmla="*/ 1806135 h 7717047"/>
              <a:gd name="connsiteX39" fmla="*/ 3114684 w 4715072"/>
              <a:gd name="connsiteY39" fmla="*/ 1291051 h 7717047"/>
              <a:gd name="connsiteX40" fmla="*/ 3604891 w 4715072"/>
              <a:gd name="connsiteY40" fmla="*/ 1187273 h 7717047"/>
              <a:gd name="connsiteX41" fmla="*/ 3953271 w 4715072"/>
              <a:gd name="connsiteY41" fmla="*/ 1412920 h 7717047"/>
              <a:gd name="connsiteX42" fmla="*/ 4056072 w 4715072"/>
              <a:gd name="connsiteY42" fmla="*/ 1887063 h 7717047"/>
              <a:gd name="connsiteX43" fmla="*/ 4073205 w 4715072"/>
              <a:gd name="connsiteY43" fmla="*/ 2435469 h 7717047"/>
              <a:gd name="connsiteX44" fmla="*/ 3910438 w 4715072"/>
              <a:gd name="connsiteY44" fmla="*/ 3537043 h 7717047"/>
              <a:gd name="connsiteX45" fmla="*/ 3248896 w 4715072"/>
              <a:gd name="connsiteY45" fmla="*/ 5660213 h 7717047"/>
              <a:gd name="connsiteX46" fmla="*/ 2369379 w 4715072"/>
              <a:gd name="connsiteY46" fmla="*/ 7688175 h 7717047"/>
              <a:gd name="connsiteX47" fmla="*/ 2270386 w 4715072"/>
              <a:gd name="connsiteY47" fmla="*/ 7630097 h 7717047"/>
              <a:gd name="connsiteX48" fmla="*/ 2388415 w 4715072"/>
              <a:gd name="connsiteY48" fmla="*/ 7388264 h 7717047"/>
              <a:gd name="connsiteX49" fmla="*/ 3215580 w 4715072"/>
              <a:gd name="connsiteY49" fmla="*/ 5418380 h 7717047"/>
              <a:gd name="connsiteX50" fmla="*/ 3832386 w 4715072"/>
              <a:gd name="connsiteY50" fmla="*/ 3362809 h 7717047"/>
              <a:gd name="connsiteX51" fmla="*/ 3961838 w 4715072"/>
              <a:gd name="connsiteY51" fmla="*/ 2289799 h 7717047"/>
              <a:gd name="connsiteX52" fmla="*/ 3924715 w 4715072"/>
              <a:gd name="connsiteY52" fmla="*/ 1757577 h 7717047"/>
              <a:gd name="connsiteX53" fmla="*/ 3782889 w 4715072"/>
              <a:gd name="connsiteY53" fmla="*/ 1362459 h 7717047"/>
              <a:gd name="connsiteX54" fmla="*/ 3339322 w 4715072"/>
              <a:gd name="connsiteY54" fmla="*/ 1338656 h 7717047"/>
              <a:gd name="connsiteX55" fmla="*/ 2885286 w 4715072"/>
              <a:gd name="connsiteY55" fmla="*/ 1521458 h 7717047"/>
              <a:gd name="connsiteX56" fmla="*/ 2046698 w 4715072"/>
              <a:gd name="connsiteY56" fmla="*/ 2085098 h 7717047"/>
              <a:gd name="connsiteX57" fmla="*/ 443769 w 4715072"/>
              <a:gd name="connsiteY57" fmla="*/ 3443737 h 7717047"/>
              <a:gd name="connsiteX58" fmla="*/ 360957 w 4715072"/>
              <a:gd name="connsiteY58" fmla="*/ 3363761 h 7717047"/>
              <a:gd name="connsiteX59" fmla="*/ 1187821 w 4715072"/>
              <a:gd name="connsiteY59" fmla="*/ 1634390 h 7717047"/>
              <a:gd name="connsiteX60" fmla="*/ 1882026 w 4715072"/>
              <a:gd name="connsiteY60" fmla="*/ 1000663 h 7717047"/>
              <a:gd name="connsiteX61" fmla="*/ 2890997 w 4715072"/>
              <a:gd name="connsiteY61" fmla="*/ 318010 h 7717047"/>
              <a:gd name="connsiteX62" fmla="*/ 4027516 w 4715072"/>
              <a:gd name="connsiteY62" fmla="*/ 10 h 7717047"/>
              <a:gd name="connsiteX63" fmla="*/ 4500590 w 4715072"/>
              <a:gd name="connsiteY63" fmla="*/ 227562 h 7717047"/>
              <a:gd name="connsiteX64" fmla="*/ 4648128 w 4715072"/>
              <a:gd name="connsiteY64" fmla="*/ 778824 h 7717047"/>
              <a:gd name="connsiteX65" fmla="*/ 4707143 w 4715072"/>
              <a:gd name="connsiteY65" fmla="*/ 2132702 h 7717047"/>
              <a:gd name="connsiteX66" fmla="*/ 4215032 w 4715072"/>
              <a:gd name="connsiteY66" fmla="*/ 4827130 h 7717047"/>
              <a:gd name="connsiteX67" fmla="*/ 3279356 w 4715072"/>
              <a:gd name="connsiteY67" fmla="*/ 7419684 h 7717047"/>
              <a:gd name="connsiteX68" fmla="*/ 3168940 w 4715072"/>
              <a:gd name="connsiteY68" fmla="*/ 7389216 h 7717047"/>
              <a:gd name="connsiteX69" fmla="*/ 3288874 w 4715072"/>
              <a:gd name="connsiteY69" fmla="*/ 7083594 h 7717047"/>
              <a:gd name="connsiteX70" fmla="*/ 4174102 w 4715072"/>
              <a:gd name="connsiteY70" fmla="*/ 4560543 h 7717047"/>
              <a:gd name="connsiteX71" fmla="*/ 4599583 w 4715072"/>
              <a:gd name="connsiteY71" fmla="*/ 1933716 h 7717047"/>
              <a:gd name="connsiteX72" fmla="*/ 4507253 w 4715072"/>
              <a:gd name="connsiteY72" fmla="*/ 610304 h 7717047"/>
              <a:gd name="connsiteX73" fmla="*/ 4287373 w 4715072"/>
              <a:gd name="connsiteY73" fmla="*/ 171389 h 7717047"/>
              <a:gd name="connsiteX74" fmla="*/ 3731488 w 4715072"/>
              <a:gd name="connsiteY74" fmla="*/ 145681 h 7717047"/>
              <a:gd name="connsiteX75" fmla="*/ 1704029 w 4715072"/>
              <a:gd name="connsiteY75" fmla="*/ 1302477 h 7717047"/>
              <a:gd name="connsiteX76" fmla="*/ 108714 w 4715072"/>
              <a:gd name="connsiteY76" fmla="*/ 3147635 h 7717047"/>
              <a:gd name="connsiteX77" fmla="*/ 9721 w 4715072"/>
              <a:gd name="connsiteY77" fmla="*/ 3090509 h 7717047"/>
              <a:gd name="connsiteX78" fmla="*/ 182960 w 4715072"/>
              <a:gd name="connsiteY78" fmla="*/ 2835349 h 7717047"/>
              <a:gd name="connsiteX79" fmla="*/ 1187821 w 4715072"/>
              <a:gd name="connsiteY79" fmla="*/ 1634390 h 771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2" h="7717047">
                <a:moveTo>
                  <a:pt x="1091324" y="3882553"/>
                </a:moveTo>
                <a:cubicBezTo>
                  <a:pt x="1095806" y="3876478"/>
                  <a:pt x="1101978" y="3870988"/>
                  <a:pt x="1110069" y="3866465"/>
                </a:cubicBezTo>
                <a:cubicBezTo>
                  <a:pt x="1437509" y="3685568"/>
                  <a:pt x="1794456" y="3533233"/>
                  <a:pt x="2159969" y="3449448"/>
                </a:cubicBezTo>
                <a:cubicBezTo>
                  <a:pt x="2293230" y="3418981"/>
                  <a:pt x="2440768" y="3400892"/>
                  <a:pt x="2573076" y="3445640"/>
                </a:cubicBezTo>
                <a:cubicBezTo>
                  <a:pt x="2709192" y="3491341"/>
                  <a:pt x="2806281" y="3597023"/>
                  <a:pt x="2851019" y="3732221"/>
                </a:cubicBezTo>
                <a:cubicBezTo>
                  <a:pt x="2900516" y="3879795"/>
                  <a:pt x="2879575" y="4039747"/>
                  <a:pt x="2831982" y="4185418"/>
                </a:cubicBezTo>
                <a:cubicBezTo>
                  <a:pt x="2780581" y="4342513"/>
                  <a:pt x="2708240" y="4493896"/>
                  <a:pt x="2633995" y="4640519"/>
                </a:cubicBezTo>
                <a:cubicBezTo>
                  <a:pt x="2336063" y="5231769"/>
                  <a:pt x="1930572" y="5760182"/>
                  <a:pt x="1527935" y="6282882"/>
                </a:cubicBezTo>
                <a:cubicBezTo>
                  <a:pt x="1508898" y="6307636"/>
                  <a:pt x="1479390" y="6320966"/>
                  <a:pt x="1449883" y="6303828"/>
                </a:cubicBezTo>
                <a:cubicBezTo>
                  <a:pt x="1425135" y="6289546"/>
                  <a:pt x="1409905" y="6250511"/>
                  <a:pt x="1428942" y="6225756"/>
                </a:cubicBezTo>
                <a:cubicBezTo>
                  <a:pt x="1641206" y="5949649"/>
                  <a:pt x="1853471" y="5673542"/>
                  <a:pt x="2051458" y="5386961"/>
                </a:cubicBezTo>
                <a:cubicBezTo>
                  <a:pt x="2225648" y="5133704"/>
                  <a:pt x="2388415" y="4872829"/>
                  <a:pt x="2527387" y="4598626"/>
                </a:cubicBezTo>
                <a:cubicBezTo>
                  <a:pt x="2596872" y="4460572"/>
                  <a:pt x="2665406" y="4318711"/>
                  <a:pt x="2715855" y="4172088"/>
                </a:cubicBezTo>
                <a:cubicBezTo>
                  <a:pt x="2762496" y="4035939"/>
                  <a:pt x="2787244" y="3888364"/>
                  <a:pt x="2735844" y="3749358"/>
                </a:cubicBezTo>
                <a:cubicBezTo>
                  <a:pt x="2625428" y="3455161"/>
                  <a:pt x="2277048" y="3530376"/>
                  <a:pt x="2043843" y="3598927"/>
                </a:cubicBezTo>
                <a:cubicBezTo>
                  <a:pt x="1739248" y="3689376"/>
                  <a:pt x="1445124" y="3812196"/>
                  <a:pt x="1167181" y="3965484"/>
                </a:cubicBezTo>
                <a:cubicBezTo>
                  <a:pt x="1111378" y="3996307"/>
                  <a:pt x="1059949" y="3925079"/>
                  <a:pt x="1091324" y="3882553"/>
                </a:cubicBezTo>
                <a:close/>
                <a:moveTo>
                  <a:pt x="847357" y="3684616"/>
                </a:moveTo>
                <a:cubicBezTo>
                  <a:pt x="1208111" y="3321868"/>
                  <a:pt x="1637399" y="3028623"/>
                  <a:pt x="2107617" y="2828684"/>
                </a:cubicBezTo>
                <a:cubicBezTo>
                  <a:pt x="2306556" y="2742996"/>
                  <a:pt x="2519772" y="2653498"/>
                  <a:pt x="2736796" y="2635409"/>
                </a:cubicBezTo>
                <a:cubicBezTo>
                  <a:pt x="2842452" y="2626840"/>
                  <a:pt x="2953820" y="2642074"/>
                  <a:pt x="3045198" y="2697295"/>
                </a:cubicBezTo>
                <a:cubicBezTo>
                  <a:pt x="3134673" y="2750611"/>
                  <a:pt x="3195592" y="2836300"/>
                  <a:pt x="3235570" y="2931510"/>
                </a:cubicBezTo>
                <a:cubicBezTo>
                  <a:pt x="3323141" y="3141922"/>
                  <a:pt x="3330755" y="3392323"/>
                  <a:pt x="3313622" y="3617018"/>
                </a:cubicBezTo>
                <a:cubicBezTo>
                  <a:pt x="3294585" y="3871227"/>
                  <a:pt x="3233666" y="4121628"/>
                  <a:pt x="3155614" y="4364412"/>
                </a:cubicBezTo>
                <a:cubicBezTo>
                  <a:pt x="2998557" y="4853789"/>
                  <a:pt x="2791052" y="5329836"/>
                  <a:pt x="2576884" y="5796362"/>
                </a:cubicBezTo>
                <a:cubicBezTo>
                  <a:pt x="2360812" y="6267649"/>
                  <a:pt x="2128558" y="6732271"/>
                  <a:pt x="1896305" y="7195941"/>
                </a:cubicBezTo>
                <a:cubicBezTo>
                  <a:pt x="1862990" y="7261637"/>
                  <a:pt x="1763997" y="7203557"/>
                  <a:pt x="1797312" y="7137863"/>
                </a:cubicBezTo>
                <a:cubicBezTo>
                  <a:pt x="2045747" y="6641823"/>
                  <a:pt x="2294182" y="6144830"/>
                  <a:pt x="2523580" y="5638315"/>
                </a:cubicBezTo>
                <a:cubicBezTo>
                  <a:pt x="2724422" y="5193687"/>
                  <a:pt x="2920505" y="4740489"/>
                  <a:pt x="3064235" y="4273011"/>
                </a:cubicBezTo>
                <a:cubicBezTo>
                  <a:pt x="3134673" y="4041652"/>
                  <a:pt x="3189881" y="3804581"/>
                  <a:pt x="3202255" y="3562748"/>
                </a:cubicBezTo>
                <a:cubicBezTo>
                  <a:pt x="3208918" y="3444689"/>
                  <a:pt x="3206062" y="3324725"/>
                  <a:pt x="3188929" y="3207617"/>
                </a:cubicBezTo>
                <a:cubicBezTo>
                  <a:pt x="3174650" y="3109551"/>
                  <a:pt x="3153710" y="3008630"/>
                  <a:pt x="3105165" y="2921989"/>
                </a:cubicBezTo>
                <a:cubicBezTo>
                  <a:pt x="2992846" y="2720146"/>
                  <a:pt x="2767256" y="2725858"/>
                  <a:pt x="2569269" y="2780127"/>
                </a:cubicBezTo>
                <a:cubicBezTo>
                  <a:pt x="2364619" y="2836301"/>
                  <a:pt x="2165681" y="2919132"/>
                  <a:pt x="1976261" y="3012437"/>
                </a:cubicBezTo>
                <a:cubicBezTo>
                  <a:pt x="1587903" y="3203808"/>
                  <a:pt x="1233811" y="3458971"/>
                  <a:pt x="928265" y="3765545"/>
                </a:cubicBezTo>
                <a:cubicBezTo>
                  <a:pt x="875912" y="3816957"/>
                  <a:pt x="795004" y="3736981"/>
                  <a:pt x="847357" y="3684616"/>
                </a:cubicBezTo>
                <a:close/>
                <a:moveTo>
                  <a:pt x="360957" y="3363761"/>
                </a:moveTo>
                <a:cubicBezTo>
                  <a:pt x="424731" y="3302826"/>
                  <a:pt x="488505" y="3241892"/>
                  <a:pt x="553232" y="3181910"/>
                </a:cubicBezTo>
                <a:cubicBezTo>
                  <a:pt x="1083418" y="2686822"/>
                  <a:pt x="1646917" y="2226960"/>
                  <a:pt x="2237070" y="1806135"/>
                </a:cubicBezTo>
                <a:cubicBezTo>
                  <a:pt x="2513109" y="1610003"/>
                  <a:pt x="2795811" y="1412920"/>
                  <a:pt x="3114684" y="1291051"/>
                </a:cubicBezTo>
                <a:cubicBezTo>
                  <a:pt x="3267933" y="1232974"/>
                  <a:pt x="3439267" y="1185369"/>
                  <a:pt x="3604891" y="1187273"/>
                </a:cubicBezTo>
                <a:cubicBezTo>
                  <a:pt x="3762899" y="1189177"/>
                  <a:pt x="3887593" y="1270105"/>
                  <a:pt x="3953271" y="1412920"/>
                </a:cubicBezTo>
                <a:cubicBezTo>
                  <a:pt x="4020854" y="1559542"/>
                  <a:pt x="4038939" y="1728063"/>
                  <a:pt x="4056072" y="1887063"/>
                </a:cubicBezTo>
                <a:cubicBezTo>
                  <a:pt x="4076061" y="2068913"/>
                  <a:pt x="4080820" y="2252667"/>
                  <a:pt x="4073205" y="2435469"/>
                </a:cubicBezTo>
                <a:cubicBezTo>
                  <a:pt x="4057975" y="2806785"/>
                  <a:pt x="3995153" y="3175247"/>
                  <a:pt x="3910438" y="3537043"/>
                </a:cubicBezTo>
                <a:cubicBezTo>
                  <a:pt x="3741006" y="4257778"/>
                  <a:pt x="3507801" y="4967089"/>
                  <a:pt x="3248896" y="5660213"/>
                </a:cubicBezTo>
                <a:cubicBezTo>
                  <a:pt x="2991894" y="6350481"/>
                  <a:pt x="2697769" y="7028373"/>
                  <a:pt x="2369379" y="7688175"/>
                </a:cubicBezTo>
                <a:cubicBezTo>
                  <a:pt x="2336064" y="7753870"/>
                  <a:pt x="2238022" y="7695791"/>
                  <a:pt x="2270386" y="7630097"/>
                </a:cubicBezTo>
                <a:cubicBezTo>
                  <a:pt x="2310364" y="7549169"/>
                  <a:pt x="2349389" y="7469193"/>
                  <a:pt x="2388415" y="7388264"/>
                </a:cubicBezTo>
                <a:cubicBezTo>
                  <a:pt x="2697769" y="6746552"/>
                  <a:pt x="2973809" y="6088656"/>
                  <a:pt x="3215580" y="5418380"/>
                </a:cubicBezTo>
                <a:cubicBezTo>
                  <a:pt x="3458305" y="4747155"/>
                  <a:pt x="3681991" y="4060695"/>
                  <a:pt x="3832386" y="3362809"/>
                </a:cubicBezTo>
                <a:cubicBezTo>
                  <a:pt x="3908534" y="3010534"/>
                  <a:pt x="3959934" y="2651595"/>
                  <a:pt x="3961838" y="2289799"/>
                </a:cubicBezTo>
                <a:cubicBezTo>
                  <a:pt x="3962789" y="2111756"/>
                  <a:pt x="3952319" y="1933715"/>
                  <a:pt x="3924715" y="1757577"/>
                </a:cubicBezTo>
                <a:cubicBezTo>
                  <a:pt x="3904726" y="1625237"/>
                  <a:pt x="3884738" y="1460524"/>
                  <a:pt x="3782889" y="1362459"/>
                </a:cubicBezTo>
                <a:cubicBezTo>
                  <a:pt x="3670569" y="1254872"/>
                  <a:pt x="3472582" y="1305333"/>
                  <a:pt x="3339322" y="1338656"/>
                </a:cubicBezTo>
                <a:cubicBezTo>
                  <a:pt x="3180362" y="1378644"/>
                  <a:pt x="3029016" y="1443387"/>
                  <a:pt x="2885286" y="1521458"/>
                </a:cubicBezTo>
                <a:cubicBezTo>
                  <a:pt x="2589257" y="1680458"/>
                  <a:pt x="2316075" y="1885159"/>
                  <a:pt x="2046698" y="2085098"/>
                </a:cubicBezTo>
                <a:cubicBezTo>
                  <a:pt x="1484150" y="2503068"/>
                  <a:pt x="948254" y="2957217"/>
                  <a:pt x="443769" y="3443737"/>
                </a:cubicBezTo>
                <a:cubicBezTo>
                  <a:pt x="390465" y="3495151"/>
                  <a:pt x="309557" y="3414222"/>
                  <a:pt x="360957" y="3363761"/>
                </a:cubicBezTo>
                <a:close/>
                <a:moveTo>
                  <a:pt x="1187821" y="1634390"/>
                </a:moveTo>
                <a:cubicBezTo>
                  <a:pt x="1408313" y="1411566"/>
                  <a:pt x="1640016" y="1199888"/>
                  <a:pt x="1882026" y="1000663"/>
                </a:cubicBezTo>
                <a:cubicBezTo>
                  <a:pt x="2195189" y="741693"/>
                  <a:pt x="2527387" y="500812"/>
                  <a:pt x="2890997" y="318010"/>
                </a:cubicBezTo>
                <a:cubicBezTo>
                  <a:pt x="3237473" y="142826"/>
                  <a:pt x="3635351" y="1916"/>
                  <a:pt x="4027516" y="10"/>
                </a:cubicBezTo>
                <a:cubicBezTo>
                  <a:pt x="4216936" y="-941"/>
                  <a:pt x="4394933" y="62850"/>
                  <a:pt x="4500590" y="227562"/>
                </a:cubicBezTo>
                <a:cubicBezTo>
                  <a:pt x="4602439" y="389418"/>
                  <a:pt x="4622428" y="594119"/>
                  <a:pt x="4648128" y="778824"/>
                </a:cubicBezTo>
                <a:cubicBezTo>
                  <a:pt x="4709998" y="1227261"/>
                  <a:pt x="4727132" y="1680457"/>
                  <a:pt x="4707143" y="2132702"/>
                </a:cubicBezTo>
                <a:cubicBezTo>
                  <a:pt x="4666214" y="3048618"/>
                  <a:pt x="4477745" y="3951203"/>
                  <a:pt x="4215032" y="4827130"/>
                </a:cubicBezTo>
                <a:cubicBezTo>
                  <a:pt x="3951367" y="5707817"/>
                  <a:pt x="3615362" y="6564703"/>
                  <a:pt x="3279356" y="7419684"/>
                </a:cubicBezTo>
                <a:cubicBezTo>
                  <a:pt x="3252704" y="7487282"/>
                  <a:pt x="3142287" y="7457767"/>
                  <a:pt x="3168940" y="7389216"/>
                </a:cubicBezTo>
                <a:cubicBezTo>
                  <a:pt x="3208918" y="7287342"/>
                  <a:pt x="3248895" y="7185468"/>
                  <a:pt x="3288874" y="7083594"/>
                </a:cubicBezTo>
                <a:cubicBezTo>
                  <a:pt x="3614410" y="6253367"/>
                  <a:pt x="3931378" y="5419333"/>
                  <a:pt x="4174102" y="4560543"/>
                </a:cubicBezTo>
                <a:cubicBezTo>
                  <a:pt x="4415875" y="3705564"/>
                  <a:pt x="4581498" y="2823923"/>
                  <a:pt x="4599583" y="1933716"/>
                </a:cubicBezTo>
                <a:cubicBezTo>
                  <a:pt x="4608150" y="1491943"/>
                  <a:pt x="4582449" y="1046362"/>
                  <a:pt x="4507253" y="610304"/>
                </a:cubicBezTo>
                <a:cubicBezTo>
                  <a:pt x="4479649" y="451304"/>
                  <a:pt x="4436816" y="260885"/>
                  <a:pt x="4287373" y="171389"/>
                </a:cubicBezTo>
                <a:cubicBezTo>
                  <a:pt x="4126509" y="75227"/>
                  <a:pt x="3905678" y="114262"/>
                  <a:pt x="3731488" y="145681"/>
                </a:cubicBezTo>
                <a:cubicBezTo>
                  <a:pt x="2950964" y="288495"/>
                  <a:pt x="2283711" y="787393"/>
                  <a:pt x="1704029" y="1302477"/>
                </a:cubicBezTo>
                <a:cubicBezTo>
                  <a:pt x="1093888" y="1844218"/>
                  <a:pt x="556088" y="2465936"/>
                  <a:pt x="108714" y="3147635"/>
                </a:cubicBezTo>
                <a:cubicBezTo>
                  <a:pt x="67784" y="3208569"/>
                  <a:pt x="-31209" y="3151443"/>
                  <a:pt x="9721" y="3090509"/>
                </a:cubicBezTo>
                <a:cubicBezTo>
                  <a:pt x="65880" y="3004821"/>
                  <a:pt x="123944" y="2919132"/>
                  <a:pt x="182960" y="2835349"/>
                </a:cubicBezTo>
                <a:cubicBezTo>
                  <a:pt x="483985" y="2408096"/>
                  <a:pt x="820332" y="2005762"/>
                  <a:pt x="1187821" y="1634390"/>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9" name="ZoneTexte 8">
            <a:extLst>
              <a:ext uri="{FF2B5EF4-FFF2-40B4-BE49-F238E27FC236}">
                <a16:creationId xmlns="" xmlns:a16="http://schemas.microsoft.com/office/drawing/2014/main" id="{CCC105B8-5997-BF2E-619A-B9576075C9D7}"/>
              </a:ext>
            </a:extLst>
          </p:cNvPr>
          <p:cNvSpPr txBox="1"/>
          <p:nvPr/>
        </p:nvSpPr>
        <p:spPr>
          <a:xfrm>
            <a:off x="4462715" y="246554"/>
            <a:ext cx="13666572" cy="1508105"/>
          </a:xfrm>
          <a:prstGeom prst="rect">
            <a:avLst/>
          </a:prstGeom>
          <a:noFill/>
        </p:spPr>
        <p:txBody>
          <a:bodyPr wrap="square">
            <a:spAutoFit/>
          </a:bodyPr>
          <a:lstStyle/>
          <a:p>
            <a:pPr algn="just" rtl="1">
              <a:lnSpc>
                <a:spcPct val="115000"/>
              </a:lnSpc>
              <a:spcBef>
                <a:spcPts val="1200"/>
              </a:spcBef>
              <a:spcAft>
                <a:spcPts val="1000"/>
              </a:spcAft>
            </a:pPr>
            <a:r>
              <a:rPr lang="ar-IQ" sz="8000" b="1"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rPr>
              <a:t>3. العوامل التي ادت الى تنوع مقاييس السكك الحديد :</a:t>
            </a:r>
            <a:endParaRPr lang="fr-FR" sz="6600"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0" name="ZoneTexte 1379">
            <a:extLst>
              <a:ext uri="{FF2B5EF4-FFF2-40B4-BE49-F238E27FC236}">
                <a16:creationId xmlns="" xmlns:a16="http://schemas.microsoft.com/office/drawing/2014/main" id="{E8BACF86-05EE-D5F9-3F05-61F9BE09EF53}"/>
              </a:ext>
            </a:extLst>
          </p:cNvPr>
          <p:cNvSpPr txBox="1"/>
          <p:nvPr/>
        </p:nvSpPr>
        <p:spPr>
          <a:xfrm>
            <a:off x="446061" y="1657555"/>
            <a:ext cx="23714810" cy="3277820"/>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التكنولوجية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ادى التقدم التكنولوجي الى امكانية مد خطوط سكك الحديد بمستوى افضل وزيادة معدلات السرعة، وتوفير مستوى افضل من الراحة، من خلال زيادة عرض العربة وامكانيتها على نقل عدد اكبر من الركاب، وبعدد اقل من العربات اعتماداً على المقياس الضيق، حيث يوفر مرونة اكبر عند مد سكك الحديد في المناطق الوعرة ضمن محاور اكثر تقوساً وبتكاليف اقتصادية اقل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2" name="ZoneTexte 1381">
            <a:extLst>
              <a:ext uri="{FF2B5EF4-FFF2-40B4-BE49-F238E27FC236}">
                <a16:creationId xmlns="" xmlns:a16="http://schemas.microsoft.com/office/drawing/2014/main" id="{A50B5786-1278-40A9-C8A7-45AA6D0EE382}"/>
              </a:ext>
            </a:extLst>
          </p:cNvPr>
          <p:cNvSpPr txBox="1"/>
          <p:nvPr/>
        </p:nvSpPr>
        <p:spPr>
          <a:xfrm>
            <a:off x="388071" y="4939422"/>
            <a:ext cx="23930125" cy="2215991"/>
          </a:xfrm>
          <a:prstGeom prst="rect">
            <a:avLst/>
          </a:prstGeom>
          <a:noFill/>
        </p:spPr>
        <p:txBody>
          <a:bodyPr wrap="square">
            <a:spAutoFit/>
          </a:bodyPr>
          <a:lstStyle/>
          <a:p>
            <a:pPr marL="457200" algn="just" rtl="1">
              <a:lnSpc>
                <a:spcPct val="115000"/>
              </a:lnSpc>
              <a:spcBef>
                <a:spcPts val="1200"/>
              </a:spcBef>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لقد اثبتت الدراسات بان تكاليف انشاء المقاييس الضيقة اقل من المقاييس الواسعة، بسبب قلة المتطلبات الضرورية للإنشاء، مثل عمليات الحفر والرصف والانفاق وبناء الجسور، وكل هذه المتطلبات تجعل من المقاييس الضيقة اقل تكلفة من المقاييس الواسعة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85" name="ZoneTexte 1384">
            <a:extLst>
              <a:ext uri="{FF2B5EF4-FFF2-40B4-BE49-F238E27FC236}">
                <a16:creationId xmlns="" xmlns:a16="http://schemas.microsoft.com/office/drawing/2014/main" id="{D7F31A7A-75E6-06AD-EF49-DB49F74DA31B}"/>
              </a:ext>
            </a:extLst>
          </p:cNvPr>
          <p:cNvSpPr txBox="1"/>
          <p:nvPr/>
        </p:nvSpPr>
        <p:spPr>
          <a:xfrm>
            <a:off x="565448" y="7206965"/>
            <a:ext cx="23688908" cy="5826210"/>
          </a:xfrm>
          <a:prstGeom prst="rect">
            <a:avLst/>
          </a:prstGeom>
          <a:noFill/>
        </p:spPr>
        <p:txBody>
          <a:bodyPr wrap="square">
            <a:spAutoFit/>
          </a:bodyPr>
          <a:lstStyle/>
          <a:p>
            <a:pPr marL="457200" algn="just" rtl="1">
              <a:lnSpc>
                <a:spcPct val="115000"/>
              </a:lnSpc>
              <a:spcBef>
                <a:spcPts val="1200"/>
              </a:spcBef>
              <a:spcAft>
                <a:spcPts val="1000"/>
              </a:spcAft>
            </a:pPr>
            <a:r>
              <a:rPr lang="ar-IQ" sz="54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العسكرية والسياسية : </a:t>
            </a:r>
            <a:r>
              <a:rPr lang="ar-DZ"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تختلف</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مقاييس السكك الحديد بين الدول، وفي بعض الاحيان تختلف حتى ضمن الدولة الواحدة، وهذا الاختلاف يستند الى اعتبارات عسكرية وسياسية، اذ ان اختلاف المقاييس يقلل من فاعلية خطوط سكك الحديد في نقل الجنود والمعدات العسكرية في حال حصول غزو عسكري بين دول متجاورة، ومثال على ذلك تبني روسيا مقاييس بمعدل (5اقدام) بينما في </a:t>
            </a:r>
            <a:r>
              <a:rPr lang="ar-IQ"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اوربا</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الغربية (4 اقدام)، وهذا ما يمنع حركة القطارات ضمن هذه الاختلافات في المقاييس. كما اثبتت الدراسات بانه من السهولة تقليل اتساع المقاييس الواسعة عند الضرورة، ولكن من الصعب توسيع المقاييس الضيقة، وما يتعلق بها من متطلبات من انفاق وجسور كما هو الحال عندما قامت القوات الالمانية بتصغير مقاييس خطوط السكك الحديد الواسعة وتوغلها في الاراضي الروسية مستفيدة من المقياس الواسع. ومن مساوئ تنوع المقاييس بين الدول او الدولة الواحدة هو بطء عملها وتكرار عملية المناولة بالنسبة للبضائع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3462188660"/>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4" name="Freeform 13">
            <a:extLst>
              <a:ext uri="{FF2B5EF4-FFF2-40B4-BE49-F238E27FC236}">
                <a16:creationId xmlns="" xmlns:a16="http://schemas.microsoft.com/office/drawing/2014/main" id="{9B62EA7E-CD49-A067-27BC-FFF47F2A2BDC}"/>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bg1"/>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499FC57F-5E48-73E9-BAF9-33210A213D51}"/>
              </a:ext>
            </a:extLst>
          </p:cNvPr>
          <p:cNvSpPr txBox="1"/>
          <p:nvPr/>
        </p:nvSpPr>
        <p:spPr>
          <a:xfrm>
            <a:off x="11627709" y="276627"/>
            <a:ext cx="12183762" cy="1260345"/>
          </a:xfrm>
          <a:prstGeom prst="rect">
            <a:avLst/>
          </a:prstGeom>
          <a:noFill/>
        </p:spPr>
        <p:txBody>
          <a:bodyPr wrap="square">
            <a:spAutoFit/>
          </a:bodyPr>
          <a:lstStyle/>
          <a:p>
            <a:pPr algn="just" rtl="1">
              <a:lnSpc>
                <a:spcPct val="115000"/>
              </a:lnSpc>
              <a:spcBef>
                <a:spcPts val="1200"/>
              </a:spcBef>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حركة النقل على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 xmlns:a16="http://schemas.microsoft.com/office/drawing/2014/main" id="{86211A80-A853-3088-7CEC-9665FAEA918B}"/>
              </a:ext>
            </a:extLst>
          </p:cNvPr>
          <p:cNvSpPr txBox="1"/>
          <p:nvPr/>
        </p:nvSpPr>
        <p:spPr>
          <a:xfrm>
            <a:off x="368170" y="1513872"/>
            <a:ext cx="23641309" cy="2585323"/>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تشمل حركة النقل على السكك الحديد نقل الركاب والبضائع وان السكك الحديد لها القدرة على المنافسة مع وسائل النقل البري (السيارات) الاخرى والتفوق عليها وذلك كونها تنقل لمسافات طويلة ، فضلاً عن قدرتها على نقل اعداد كبيرة من المسافرين وكميات كبيرة من الحمولات. الا ان هناك عوامل تحدد طاقة النقل بالسكك الحديد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 xmlns:a16="http://schemas.microsoft.com/office/drawing/2014/main" id="{BD75EE9A-E7A7-01C6-7BD4-2E038E4D7111}"/>
              </a:ext>
            </a:extLst>
          </p:cNvPr>
          <p:cNvSpPr txBox="1"/>
          <p:nvPr/>
        </p:nvSpPr>
        <p:spPr>
          <a:xfrm>
            <a:off x="1" y="4141331"/>
            <a:ext cx="23811470" cy="1754326"/>
          </a:xfrm>
          <a:prstGeom prst="rect">
            <a:avLst/>
          </a:prstGeom>
          <a:noFill/>
        </p:spPr>
        <p:txBody>
          <a:bodyPr wrap="square">
            <a:spAutoFit/>
          </a:bodyPr>
          <a:lstStyle/>
          <a:p>
            <a:pPr algn="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خطوط السكك الحديد الرئيسة التي تحدد طاقة النقل سواء كانت تلك الخطوط منفردة او مزدوجة اي باتجاه واحد او اتجاهين متوازيين لان ذلك يحدد</a:t>
            </a:r>
            <a:r>
              <a:rPr lang="ar-DZ"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عدد القطارات المتحركة ومن ثم حجم السلع المنقولة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1" name="Image 30">
            <a:extLst>
              <a:ext uri="{FF2B5EF4-FFF2-40B4-BE49-F238E27FC236}">
                <a16:creationId xmlns="" xmlns:a16="http://schemas.microsoft.com/office/drawing/2014/main" id="{74FCA782-F7CE-C0F8-9066-98E066F00596}"/>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6360879" y="4995203"/>
            <a:ext cx="900454" cy="900454"/>
          </a:xfrm>
          <a:prstGeom prst="rect">
            <a:avLst/>
          </a:prstGeom>
        </p:spPr>
      </p:pic>
      <p:sp>
        <p:nvSpPr>
          <p:cNvPr id="33" name="ZoneTexte 32">
            <a:extLst>
              <a:ext uri="{FF2B5EF4-FFF2-40B4-BE49-F238E27FC236}">
                <a16:creationId xmlns="" xmlns:a16="http://schemas.microsoft.com/office/drawing/2014/main" id="{F03E1EBF-24E4-5BBF-93E2-DD6DAE0BCB45}"/>
              </a:ext>
            </a:extLst>
          </p:cNvPr>
          <p:cNvSpPr txBox="1"/>
          <p:nvPr/>
        </p:nvSpPr>
        <p:spPr>
          <a:xfrm>
            <a:off x="1566022" y="5878701"/>
            <a:ext cx="22822929"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عدد الخطوط الفرعية واطوالها في المحطات تحدد عدد العربات التي تربط على القاطرة فكلما كانت الخطوط طويلة زادت الحمولة الاجمالية لكل قطار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5" name="Image 34">
            <a:extLst>
              <a:ext uri="{FF2B5EF4-FFF2-40B4-BE49-F238E27FC236}">
                <a16:creationId xmlns="" xmlns:a16="http://schemas.microsoft.com/office/drawing/2014/main" id="{7CF734D8-69FA-6835-4E71-710B30B3AD26}"/>
              </a:ext>
            </a:extLst>
          </p:cNvPr>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566179" y="5856457"/>
            <a:ext cx="999843" cy="999843"/>
          </a:xfrm>
          <a:prstGeom prst="rect">
            <a:avLst/>
          </a:prstGeom>
        </p:spPr>
      </p:pic>
      <p:sp>
        <p:nvSpPr>
          <p:cNvPr id="37" name="ZoneTexte 36">
            <a:extLst>
              <a:ext uri="{FF2B5EF4-FFF2-40B4-BE49-F238E27FC236}">
                <a16:creationId xmlns="" xmlns:a16="http://schemas.microsoft.com/office/drawing/2014/main" id="{C65830B9-85AA-C353-02E1-766CFA3E8587}"/>
              </a:ext>
            </a:extLst>
          </p:cNvPr>
          <p:cNvSpPr txBox="1"/>
          <p:nvPr/>
        </p:nvSpPr>
        <p:spPr>
          <a:xfrm>
            <a:off x="9741073" y="7266916"/>
            <a:ext cx="14636577"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انظمة الاشارات المستخدمة ومدى صلاحيتها كما ان تأثير على حركة القطارات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9" name="Image 38">
            <a:extLst>
              <a:ext uri="{FF2B5EF4-FFF2-40B4-BE49-F238E27FC236}">
                <a16:creationId xmlns="" xmlns:a16="http://schemas.microsoft.com/office/drawing/2014/main" id="{6E543390-407E-2B9D-5C3A-EDF0A86BE25E}"/>
              </a:ext>
            </a:extLst>
          </p:cNvPr>
          <p:cNvPicPr>
            <a:picLocks noChangeAspect="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0567372" y="7029138"/>
            <a:ext cx="1047980" cy="1047980"/>
          </a:xfrm>
          <a:prstGeom prst="rect">
            <a:avLst/>
          </a:prstGeom>
        </p:spPr>
      </p:pic>
      <p:sp>
        <p:nvSpPr>
          <p:cNvPr id="41" name="ZoneTexte 40">
            <a:extLst>
              <a:ext uri="{FF2B5EF4-FFF2-40B4-BE49-F238E27FC236}">
                <a16:creationId xmlns="" xmlns:a16="http://schemas.microsoft.com/office/drawing/2014/main" id="{B001E9F8-6DDA-35FB-DC46-EBB56118ED6C}"/>
              </a:ext>
            </a:extLst>
          </p:cNvPr>
          <p:cNvSpPr txBox="1"/>
          <p:nvPr/>
        </p:nvSpPr>
        <p:spPr>
          <a:xfrm>
            <a:off x="11627709" y="8650590"/>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اعمال صيانة الخطوط وادامتها سواء كانت الصيانة دورية او وقتية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3" name="ZoneTexte 42">
            <a:extLst>
              <a:ext uri="{FF2B5EF4-FFF2-40B4-BE49-F238E27FC236}">
                <a16:creationId xmlns="" xmlns:a16="http://schemas.microsoft.com/office/drawing/2014/main" id="{70A5D94B-EDE5-B5E2-D2C8-13435501165D}"/>
              </a:ext>
            </a:extLst>
          </p:cNvPr>
          <p:cNvSpPr txBox="1"/>
          <p:nvPr/>
        </p:nvSpPr>
        <p:spPr>
          <a:xfrm>
            <a:off x="7271951" y="9902793"/>
            <a:ext cx="16539519"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القاطرات وقوتها لها علاقة مباشرة بعدد العربات التي تستطيع سحبها وبالتالي تزداد الكمية المنقولة.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5" name="ZoneTexte 44">
            <a:extLst>
              <a:ext uri="{FF2B5EF4-FFF2-40B4-BE49-F238E27FC236}">
                <a16:creationId xmlns="" xmlns:a16="http://schemas.microsoft.com/office/drawing/2014/main" id="{8AD8A82C-AA86-F3DE-838B-BE0A3646DFEE}"/>
              </a:ext>
            </a:extLst>
          </p:cNvPr>
          <p:cNvSpPr txBox="1"/>
          <p:nvPr/>
        </p:nvSpPr>
        <p:spPr>
          <a:xfrm>
            <a:off x="11615352" y="11227945"/>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 معدل السرعة وهو عامل التسارع والتباطؤ اللازمين في كل حركة.</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7" name="ZoneTexte 46">
            <a:extLst>
              <a:ext uri="{FF2B5EF4-FFF2-40B4-BE49-F238E27FC236}">
                <a16:creationId xmlns="" xmlns:a16="http://schemas.microsoft.com/office/drawing/2014/main" id="{36CF01A3-BE34-D421-CBA0-2B847CDD49EE}"/>
              </a:ext>
            </a:extLst>
          </p:cNvPr>
          <p:cNvSpPr txBox="1"/>
          <p:nvPr/>
        </p:nvSpPr>
        <p:spPr>
          <a:xfrm>
            <a:off x="11615352" y="1245724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7 – ساحات التحميل والتفريغ والخزن ومدى جاهزيتها.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9" name="Image 48">
            <a:extLst>
              <a:ext uri="{FF2B5EF4-FFF2-40B4-BE49-F238E27FC236}">
                <a16:creationId xmlns="" xmlns:a16="http://schemas.microsoft.com/office/drawing/2014/main" id="{5166BB19-D310-4B6B-EC5F-B68C8B74ADB3}"/>
              </a:ext>
            </a:extLst>
          </p:cNvPr>
          <p:cNvPicPr>
            <a:picLocks noChangeAspect="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1966403" y="8314895"/>
            <a:ext cx="1230614" cy="1230614"/>
          </a:xfrm>
          <a:prstGeom prst="rect">
            <a:avLst/>
          </a:prstGeom>
        </p:spPr>
      </p:pic>
      <p:pic>
        <p:nvPicPr>
          <p:cNvPr id="51" name="Image 50">
            <a:extLst>
              <a:ext uri="{FF2B5EF4-FFF2-40B4-BE49-F238E27FC236}">
                <a16:creationId xmlns="" xmlns:a16="http://schemas.microsoft.com/office/drawing/2014/main" id="{A07106C3-80DE-E21E-D037-FC46EDDE540D}"/>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1808032" y="10955291"/>
            <a:ext cx="1388985" cy="1388985"/>
          </a:xfrm>
          <a:prstGeom prst="rect">
            <a:avLst/>
          </a:prstGeom>
        </p:spPr>
      </p:pic>
      <p:pic>
        <p:nvPicPr>
          <p:cNvPr id="53" name="Image 52">
            <a:extLst>
              <a:ext uri="{FF2B5EF4-FFF2-40B4-BE49-F238E27FC236}">
                <a16:creationId xmlns="" xmlns:a16="http://schemas.microsoft.com/office/drawing/2014/main" id="{0292B571-BE80-0256-0F4E-CA3E1FA0D46E}"/>
              </a:ext>
            </a:extLst>
          </p:cNvPr>
          <p:cNvPicPr>
            <a:picLocks noChangeAspect="1"/>
          </p:cNvPicPr>
          <p:nvPr/>
        </p:nvPicPr>
        <p:blipFill>
          <a:blip r:embed="rId8"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7632802" y="9740475"/>
            <a:ext cx="1152527" cy="1152527"/>
          </a:xfrm>
          <a:prstGeom prst="rect">
            <a:avLst/>
          </a:prstGeom>
        </p:spPr>
      </p:pic>
      <p:pic>
        <p:nvPicPr>
          <p:cNvPr id="55" name="Image 54">
            <a:extLst>
              <a:ext uri="{FF2B5EF4-FFF2-40B4-BE49-F238E27FC236}">
                <a16:creationId xmlns="" xmlns:a16="http://schemas.microsoft.com/office/drawing/2014/main" id="{69D7701D-34CA-441A-D73F-672644888034}"/>
              </a:ext>
            </a:extLst>
          </p:cNvPr>
          <p:cNvPicPr>
            <a:picLocks noChangeAspect="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4493731" y="12356700"/>
            <a:ext cx="1047979" cy="1047979"/>
          </a:xfrm>
          <a:prstGeom prst="rect">
            <a:avLst/>
          </a:prstGeom>
        </p:spPr>
      </p:pic>
      <p:pic>
        <p:nvPicPr>
          <p:cNvPr id="56" name="Image 55">
            <a:extLst>
              <a:ext uri="{FF2B5EF4-FFF2-40B4-BE49-F238E27FC236}">
                <a16:creationId xmlns="" xmlns:a16="http://schemas.microsoft.com/office/drawing/2014/main" id="{2B310038-72B4-3ACC-94AB-ADE3F282B5BF}"/>
              </a:ext>
            </a:extLst>
          </p:cNvPr>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7338541" y="6619337"/>
            <a:ext cx="6566911" cy="6566911"/>
          </a:xfrm>
          <a:prstGeom prst="rect">
            <a:avLst/>
          </a:prstGeom>
        </p:spPr>
      </p:pic>
    </p:spTree>
    <p:extLst>
      <p:ext uri="{BB962C8B-B14F-4D97-AF65-F5344CB8AC3E}">
        <p14:creationId xmlns:p14="http://schemas.microsoft.com/office/powerpoint/2010/main" xmlns="" val="3128322378"/>
      </p:ext>
    </p:extLst>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4" name="Freeform 13">
            <a:extLst>
              <a:ext uri="{FF2B5EF4-FFF2-40B4-BE49-F238E27FC236}">
                <a16:creationId xmlns="" xmlns:a16="http://schemas.microsoft.com/office/drawing/2014/main" id="{9B62EA7E-CD49-A067-27BC-FFF47F2A2BDC}"/>
              </a:ext>
            </a:extLst>
          </p:cNvPr>
          <p:cNvSpPr/>
          <p:nvPr/>
        </p:nvSpPr>
        <p:spPr>
          <a:xfrm rot="10800000">
            <a:off x="19767550" y="-9084"/>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bg1"/>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499FC57F-5E48-73E9-BAF9-33210A213D51}"/>
              </a:ext>
            </a:extLst>
          </p:cNvPr>
          <p:cNvSpPr txBox="1"/>
          <p:nvPr/>
        </p:nvSpPr>
        <p:spPr>
          <a:xfrm>
            <a:off x="36341222" y="587948"/>
            <a:ext cx="12183762" cy="1260345"/>
          </a:xfrm>
          <a:prstGeom prst="rect">
            <a:avLst/>
          </a:prstGeom>
          <a:noFill/>
        </p:spPr>
        <p:txBody>
          <a:bodyPr wrap="square">
            <a:spAutoFit/>
          </a:bodyPr>
          <a:lstStyle/>
          <a:p>
            <a:pPr algn="just" rtl="1">
              <a:lnSpc>
                <a:spcPct val="115000"/>
              </a:lnSpc>
              <a:spcBef>
                <a:spcPts val="1200"/>
              </a:spcBef>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حركة النقل على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8" name="ZoneTexte 7">
            <a:extLst>
              <a:ext uri="{FF2B5EF4-FFF2-40B4-BE49-F238E27FC236}">
                <a16:creationId xmlns="" xmlns:a16="http://schemas.microsoft.com/office/drawing/2014/main" id="{86211A80-A853-3088-7CEC-9665FAEA918B}"/>
              </a:ext>
            </a:extLst>
          </p:cNvPr>
          <p:cNvSpPr txBox="1"/>
          <p:nvPr/>
        </p:nvSpPr>
        <p:spPr>
          <a:xfrm>
            <a:off x="25081683" y="1825193"/>
            <a:ext cx="23641309" cy="2585323"/>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تشمل حركة النقل على السكك الحديد نقل الركاب والبضائع وان السكك الحديد لها القدرة على المنافسة مع وسائل النقل البري (السيارات) الاخرى والتفوق عليها وذلك كونها تنقل لمسافات طويلة ، فضلاً عن قدرتها على نقل اعداد كبيرة من المسافرين وكميات كبيرة من الحمولات. الا ان هناك عوامل تحدد طاقة النقل بالسكك الحديد وهي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 xmlns:a16="http://schemas.microsoft.com/office/drawing/2014/main" id="{BD75EE9A-E7A7-01C6-7BD4-2E038E4D7111}"/>
              </a:ext>
            </a:extLst>
          </p:cNvPr>
          <p:cNvSpPr txBox="1"/>
          <p:nvPr/>
        </p:nvSpPr>
        <p:spPr>
          <a:xfrm>
            <a:off x="24713514" y="4452652"/>
            <a:ext cx="23811470" cy="1754326"/>
          </a:xfrm>
          <a:prstGeom prst="rect">
            <a:avLst/>
          </a:prstGeom>
          <a:noFill/>
        </p:spPr>
        <p:txBody>
          <a:bodyPr wrap="square">
            <a:spAutoFit/>
          </a:bodyPr>
          <a:lstStyle/>
          <a:p>
            <a:pPr algn="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خطوط السكك الحديد الرئيسة التي تحدد طاقة النقل سواء كانت تلك الخطوط منفردة او مزدوجة اي باتجاه واحد او اتجاهين متوازيين لان ذلك يحدد</a:t>
            </a:r>
            <a:r>
              <a:rPr lang="ar-DZ"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a:t>
            </a: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عدد القطارات المتحركة ومن ثم حجم السلع المنقولة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1" name="Image 30">
            <a:extLst>
              <a:ext uri="{FF2B5EF4-FFF2-40B4-BE49-F238E27FC236}">
                <a16:creationId xmlns="" xmlns:a16="http://schemas.microsoft.com/office/drawing/2014/main" id="{74FCA782-F7CE-C0F8-9066-98E066F00596}"/>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41074392" y="5306524"/>
            <a:ext cx="900454" cy="900454"/>
          </a:xfrm>
          <a:prstGeom prst="rect">
            <a:avLst/>
          </a:prstGeom>
        </p:spPr>
      </p:pic>
      <p:sp>
        <p:nvSpPr>
          <p:cNvPr id="33" name="ZoneTexte 32">
            <a:extLst>
              <a:ext uri="{FF2B5EF4-FFF2-40B4-BE49-F238E27FC236}">
                <a16:creationId xmlns="" xmlns:a16="http://schemas.microsoft.com/office/drawing/2014/main" id="{F03E1EBF-24E4-5BBF-93E2-DD6DAE0BCB45}"/>
              </a:ext>
            </a:extLst>
          </p:cNvPr>
          <p:cNvSpPr txBox="1"/>
          <p:nvPr/>
        </p:nvSpPr>
        <p:spPr>
          <a:xfrm>
            <a:off x="26279535" y="6190022"/>
            <a:ext cx="22822929"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عدد الخطوط الفرعية واطوالها في المحطات تحدد عدد العربات التي تربط على القاطرة فكلما كانت الخطوط طويلة زادت الحمولة الاجمالية لكل قطار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5" name="Image 34">
            <a:extLst>
              <a:ext uri="{FF2B5EF4-FFF2-40B4-BE49-F238E27FC236}">
                <a16:creationId xmlns="" xmlns:a16="http://schemas.microsoft.com/office/drawing/2014/main" id="{7CF734D8-69FA-6835-4E71-710B30B3AD26}"/>
              </a:ext>
            </a:extLst>
          </p:cNvPr>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25279692" y="6167778"/>
            <a:ext cx="999843" cy="999843"/>
          </a:xfrm>
          <a:prstGeom prst="rect">
            <a:avLst/>
          </a:prstGeom>
        </p:spPr>
      </p:pic>
      <p:sp>
        <p:nvSpPr>
          <p:cNvPr id="37" name="ZoneTexte 36">
            <a:extLst>
              <a:ext uri="{FF2B5EF4-FFF2-40B4-BE49-F238E27FC236}">
                <a16:creationId xmlns="" xmlns:a16="http://schemas.microsoft.com/office/drawing/2014/main" id="{C65830B9-85AA-C353-02E1-766CFA3E8587}"/>
              </a:ext>
            </a:extLst>
          </p:cNvPr>
          <p:cNvSpPr txBox="1"/>
          <p:nvPr/>
        </p:nvSpPr>
        <p:spPr>
          <a:xfrm>
            <a:off x="34454586" y="7578237"/>
            <a:ext cx="14636577" cy="1047979"/>
          </a:xfrm>
          <a:prstGeom prst="rect">
            <a:avLst/>
          </a:prstGeom>
          <a:noFill/>
        </p:spPr>
        <p:txBody>
          <a:bodyPr wrap="square">
            <a:spAutoFit/>
          </a:bodyPr>
          <a:lstStyle/>
          <a:p>
            <a:pPr marL="457200"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انظمة الاشارات المستخدمة ومدى صلاحيتها كما ان تأثير على حركة القطارات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39" name="Image 38">
            <a:extLst>
              <a:ext uri="{FF2B5EF4-FFF2-40B4-BE49-F238E27FC236}">
                <a16:creationId xmlns="" xmlns:a16="http://schemas.microsoft.com/office/drawing/2014/main" id="{6E543390-407E-2B9D-5C3A-EDF0A86BE25E}"/>
              </a:ext>
            </a:extLst>
          </p:cNvPr>
          <p:cNvPicPr>
            <a:picLocks noChangeAspect="1"/>
          </p:cNvPicPr>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35280885" y="7340459"/>
            <a:ext cx="1047980" cy="1047980"/>
          </a:xfrm>
          <a:prstGeom prst="rect">
            <a:avLst/>
          </a:prstGeom>
        </p:spPr>
      </p:pic>
      <p:sp>
        <p:nvSpPr>
          <p:cNvPr id="41" name="ZoneTexte 40">
            <a:extLst>
              <a:ext uri="{FF2B5EF4-FFF2-40B4-BE49-F238E27FC236}">
                <a16:creationId xmlns="" xmlns:a16="http://schemas.microsoft.com/office/drawing/2014/main" id="{B001E9F8-6DDA-35FB-DC46-EBB56118ED6C}"/>
              </a:ext>
            </a:extLst>
          </p:cNvPr>
          <p:cNvSpPr txBox="1"/>
          <p:nvPr/>
        </p:nvSpPr>
        <p:spPr>
          <a:xfrm>
            <a:off x="36341222" y="896191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4 – اعمال صيانة الخطوط وادامتها سواء كانت الصيانة دورية او وقتية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3" name="ZoneTexte 42">
            <a:extLst>
              <a:ext uri="{FF2B5EF4-FFF2-40B4-BE49-F238E27FC236}">
                <a16:creationId xmlns="" xmlns:a16="http://schemas.microsoft.com/office/drawing/2014/main" id="{70A5D94B-EDE5-B5E2-D2C8-13435501165D}"/>
              </a:ext>
            </a:extLst>
          </p:cNvPr>
          <p:cNvSpPr txBox="1"/>
          <p:nvPr/>
        </p:nvSpPr>
        <p:spPr>
          <a:xfrm>
            <a:off x="31985464" y="10214114"/>
            <a:ext cx="16539519"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5 – القاطرات وقوتها لها علاقة مباشرة بعدد العربات التي تستطيع سحبها وبالتالي تزداد الكمية المنقولة.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5" name="ZoneTexte 44">
            <a:extLst>
              <a:ext uri="{FF2B5EF4-FFF2-40B4-BE49-F238E27FC236}">
                <a16:creationId xmlns="" xmlns:a16="http://schemas.microsoft.com/office/drawing/2014/main" id="{8AD8A82C-AA86-F3DE-838B-BE0A3646DFEE}"/>
              </a:ext>
            </a:extLst>
          </p:cNvPr>
          <p:cNvSpPr txBox="1"/>
          <p:nvPr/>
        </p:nvSpPr>
        <p:spPr>
          <a:xfrm>
            <a:off x="36328865" y="11539266"/>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 معدل السرعة وهو عامل التسارع والتباطؤ اللازمين في كل حركة.</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7" name="ZoneTexte 46">
            <a:extLst>
              <a:ext uri="{FF2B5EF4-FFF2-40B4-BE49-F238E27FC236}">
                <a16:creationId xmlns="" xmlns:a16="http://schemas.microsoft.com/office/drawing/2014/main" id="{36CF01A3-BE34-D421-CBA0-2B847CDD49EE}"/>
              </a:ext>
            </a:extLst>
          </p:cNvPr>
          <p:cNvSpPr txBox="1"/>
          <p:nvPr/>
        </p:nvSpPr>
        <p:spPr>
          <a:xfrm>
            <a:off x="21864707" y="12457241"/>
            <a:ext cx="12196118" cy="1047979"/>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7 – ساحات التحميل والتفريغ والخزن ومدى جاهزيتها.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49" name="Image 48">
            <a:extLst>
              <a:ext uri="{FF2B5EF4-FFF2-40B4-BE49-F238E27FC236}">
                <a16:creationId xmlns="" xmlns:a16="http://schemas.microsoft.com/office/drawing/2014/main" id="{5166BB19-D310-4B6B-EC5F-B68C8B74ADB3}"/>
              </a:ext>
            </a:extLst>
          </p:cNvPr>
          <p:cNvPicPr>
            <a:picLocks noChangeAspect="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36679916" y="8626216"/>
            <a:ext cx="1230614" cy="1230614"/>
          </a:xfrm>
          <a:prstGeom prst="rect">
            <a:avLst/>
          </a:prstGeom>
        </p:spPr>
      </p:pic>
      <p:pic>
        <p:nvPicPr>
          <p:cNvPr id="51" name="Image 50">
            <a:extLst>
              <a:ext uri="{FF2B5EF4-FFF2-40B4-BE49-F238E27FC236}">
                <a16:creationId xmlns="" xmlns:a16="http://schemas.microsoft.com/office/drawing/2014/main" id="{A07106C3-80DE-E21E-D037-FC46EDDE540D}"/>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38342248" y="11165175"/>
            <a:ext cx="1388985" cy="1388985"/>
          </a:xfrm>
          <a:prstGeom prst="rect">
            <a:avLst/>
          </a:prstGeom>
        </p:spPr>
      </p:pic>
      <p:pic>
        <p:nvPicPr>
          <p:cNvPr id="53" name="Image 52">
            <a:extLst>
              <a:ext uri="{FF2B5EF4-FFF2-40B4-BE49-F238E27FC236}">
                <a16:creationId xmlns="" xmlns:a16="http://schemas.microsoft.com/office/drawing/2014/main" id="{0292B571-BE80-0256-0F4E-CA3E1FA0D46E}"/>
              </a:ext>
            </a:extLst>
          </p:cNvPr>
          <p:cNvPicPr>
            <a:picLocks noChangeAspect="1"/>
          </p:cNvPicPr>
          <p:nvPr/>
        </p:nvPicPr>
        <p:blipFill>
          <a:blip r:embed="rId8"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32346315" y="10051796"/>
            <a:ext cx="1152527" cy="1152527"/>
          </a:xfrm>
          <a:prstGeom prst="rect">
            <a:avLst/>
          </a:prstGeom>
        </p:spPr>
      </p:pic>
      <p:pic>
        <p:nvPicPr>
          <p:cNvPr id="55" name="Image 54">
            <a:extLst>
              <a:ext uri="{FF2B5EF4-FFF2-40B4-BE49-F238E27FC236}">
                <a16:creationId xmlns="" xmlns:a16="http://schemas.microsoft.com/office/drawing/2014/main" id="{69D7701D-34CA-441A-D73F-672644888034}"/>
              </a:ext>
            </a:extLst>
          </p:cNvPr>
          <p:cNvPicPr>
            <a:picLocks noChangeAspect="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39207244" y="12668021"/>
            <a:ext cx="1047979" cy="1047979"/>
          </a:xfrm>
          <a:prstGeom prst="rect">
            <a:avLst/>
          </a:prstGeom>
        </p:spPr>
      </p:pic>
      <p:sp>
        <p:nvSpPr>
          <p:cNvPr id="3" name="ZoneTexte 2">
            <a:extLst>
              <a:ext uri="{FF2B5EF4-FFF2-40B4-BE49-F238E27FC236}">
                <a16:creationId xmlns="" xmlns:a16="http://schemas.microsoft.com/office/drawing/2014/main" id="{91D1E344-3C09-91BC-C4FD-84EADE95393F}"/>
              </a:ext>
            </a:extLst>
          </p:cNvPr>
          <p:cNvSpPr txBox="1"/>
          <p:nvPr/>
        </p:nvSpPr>
        <p:spPr>
          <a:xfrm>
            <a:off x="558800" y="587948"/>
            <a:ext cx="22301199" cy="1200329"/>
          </a:xfrm>
          <a:prstGeom prst="rect">
            <a:avLst/>
          </a:prstGeom>
          <a:noFill/>
        </p:spPr>
        <p:txBody>
          <a:bodyPr wrap="square">
            <a:spAutoFit/>
          </a:bodyPr>
          <a:lstStyle/>
          <a:p>
            <a:pPr algn="ctr"/>
            <a:r>
              <a:rPr lang="ar-IQ"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كل هذه العوامل لها اثر على طاقة النقل على خطوط السكك الحديد والتي تشمل نقل الركاب ونقل البضائع. </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 name="ZoneTexte 5">
            <a:extLst>
              <a:ext uri="{FF2B5EF4-FFF2-40B4-BE49-F238E27FC236}">
                <a16:creationId xmlns="" xmlns:a16="http://schemas.microsoft.com/office/drawing/2014/main" id="{D18AA450-E598-89C3-C4E1-AAD4A97B2CF6}"/>
              </a:ext>
            </a:extLst>
          </p:cNvPr>
          <p:cNvSpPr txBox="1"/>
          <p:nvPr/>
        </p:nvSpPr>
        <p:spPr>
          <a:xfrm>
            <a:off x="5836226" y="3254782"/>
            <a:ext cx="18038485" cy="6445354"/>
          </a:xfrm>
          <a:prstGeom prst="rect">
            <a:avLst/>
          </a:prstGeom>
          <a:noFill/>
        </p:spPr>
        <p:txBody>
          <a:bodyPr wrap="square">
            <a:spAutoFit/>
          </a:bodyPr>
          <a:lstStyle/>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حركة نقل البضائع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حركة نقل الركاب : وهناك تباين في عدد الركاب بين بلدان العالم وهذا يعتمد على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درجة التحضر ومدى انتشار خطوط السكك الحديد وكثافتها مقارنة مع وسائل النقل الاخرى</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مساحة الدولة وعدد سكانها وكثافتهم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r" rtl="1">
              <a:lnSpc>
                <a:spcPct val="115000"/>
              </a:lnSpc>
              <a:spcAft>
                <a:spcPts val="1000"/>
              </a:spcAft>
            </a:pP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التقدم الصناعي ومعدل دخل الفرد ونسبة تملك السيارات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9" name="Image 8">
            <a:extLst>
              <a:ext uri="{FF2B5EF4-FFF2-40B4-BE49-F238E27FC236}">
                <a16:creationId xmlns="" xmlns:a16="http://schemas.microsoft.com/office/drawing/2014/main" id="{1E02455D-3061-1622-145E-1C8A1279480F}"/>
              </a:ext>
            </a:extLst>
          </p:cNvPr>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502938" y="6726434"/>
            <a:ext cx="6566911" cy="6566911"/>
          </a:xfrm>
          <a:prstGeom prst="rect">
            <a:avLst/>
          </a:prstGeom>
        </p:spPr>
      </p:pic>
    </p:spTree>
    <p:extLst>
      <p:ext uri="{BB962C8B-B14F-4D97-AF65-F5344CB8AC3E}">
        <p14:creationId xmlns:p14="http://schemas.microsoft.com/office/powerpoint/2010/main" xmlns="" val="12479664"/>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 xmlns:a16="http://schemas.microsoft.com/office/drawing/2014/main" id="{BD99F558-5439-4B9B-3D3A-052C4AE5F1BA}"/>
              </a:ext>
            </a:extLst>
          </p:cNvPr>
          <p:cNvSpPr/>
          <p:nvPr/>
        </p:nvSpPr>
        <p:spPr>
          <a:xfrm rot="3416981">
            <a:off x="-1966064" y="-3317539"/>
            <a:ext cx="4715072" cy="7717046"/>
          </a:xfrm>
          <a:custGeom>
            <a:avLst/>
            <a:gdLst>
              <a:gd name="connsiteX0" fmla="*/ 1091324 w 4715072"/>
              <a:gd name="connsiteY0" fmla="*/ 3882552 h 7717046"/>
              <a:gd name="connsiteX1" fmla="*/ 1110069 w 4715072"/>
              <a:gd name="connsiteY1" fmla="*/ 3866465 h 7717046"/>
              <a:gd name="connsiteX2" fmla="*/ 2159969 w 4715072"/>
              <a:gd name="connsiteY2" fmla="*/ 3449447 h 7717046"/>
              <a:gd name="connsiteX3" fmla="*/ 2573076 w 4715072"/>
              <a:gd name="connsiteY3" fmla="*/ 3445639 h 7717046"/>
              <a:gd name="connsiteX4" fmla="*/ 2851019 w 4715072"/>
              <a:gd name="connsiteY4" fmla="*/ 3732220 h 7717046"/>
              <a:gd name="connsiteX5" fmla="*/ 2831982 w 4715072"/>
              <a:gd name="connsiteY5" fmla="*/ 4185417 h 7717046"/>
              <a:gd name="connsiteX6" fmla="*/ 2633995 w 4715072"/>
              <a:gd name="connsiteY6" fmla="*/ 4640518 h 7717046"/>
              <a:gd name="connsiteX7" fmla="*/ 1527935 w 4715072"/>
              <a:gd name="connsiteY7" fmla="*/ 6282881 h 7717046"/>
              <a:gd name="connsiteX8" fmla="*/ 1449883 w 4715072"/>
              <a:gd name="connsiteY8" fmla="*/ 6303827 h 7717046"/>
              <a:gd name="connsiteX9" fmla="*/ 1428942 w 4715072"/>
              <a:gd name="connsiteY9" fmla="*/ 6225755 h 7717046"/>
              <a:gd name="connsiteX10" fmla="*/ 2051458 w 4715072"/>
              <a:gd name="connsiteY10" fmla="*/ 5386960 h 7717046"/>
              <a:gd name="connsiteX11" fmla="*/ 2527387 w 4715072"/>
              <a:gd name="connsiteY11" fmla="*/ 4598626 h 7717046"/>
              <a:gd name="connsiteX12" fmla="*/ 2715855 w 4715072"/>
              <a:gd name="connsiteY12" fmla="*/ 4172087 h 7717046"/>
              <a:gd name="connsiteX13" fmla="*/ 2735844 w 4715072"/>
              <a:gd name="connsiteY13" fmla="*/ 3749357 h 7717046"/>
              <a:gd name="connsiteX14" fmla="*/ 2043843 w 4715072"/>
              <a:gd name="connsiteY14" fmla="*/ 3598926 h 7717046"/>
              <a:gd name="connsiteX15" fmla="*/ 1167181 w 4715072"/>
              <a:gd name="connsiteY15" fmla="*/ 3965483 h 7717046"/>
              <a:gd name="connsiteX16" fmla="*/ 1091324 w 4715072"/>
              <a:gd name="connsiteY16" fmla="*/ 3882552 h 7717046"/>
              <a:gd name="connsiteX17" fmla="*/ 833656 w 4715072"/>
              <a:gd name="connsiteY17" fmla="*/ 3705236 h 7717046"/>
              <a:gd name="connsiteX18" fmla="*/ 847358 w 4715072"/>
              <a:gd name="connsiteY18" fmla="*/ 3684616 h 7717046"/>
              <a:gd name="connsiteX19" fmla="*/ 2107617 w 4715072"/>
              <a:gd name="connsiteY19" fmla="*/ 2828683 h 7717046"/>
              <a:gd name="connsiteX20" fmla="*/ 2736796 w 4715072"/>
              <a:gd name="connsiteY20" fmla="*/ 2635408 h 7717046"/>
              <a:gd name="connsiteX21" fmla="*/ 3045198 w 4715072"/>
              <a:gd name="connsiteY21" fmla="*/ 2697294 h 7717046"/>
              <a:gd name="connsiteX22" fmla="*/ 3235570 w 4715072"/>
              <a:gd name="connsiteY22" fmla="*/ 2931509 h 7717046"/>
              <a:gd name="connsiteX23" fmla="*/ 3313622 w 4715072"/>
              <a:gd name="connsiteY23" fmla="*/ 3617017 h 7717046"/>
              <a:gd name="connsiteX24" fmla="*/ 3155614 w 4715072"/>
              <a:gd name="connsiteY24" fmla="*/ 4364412 h 7717046"/>
              <a:gd name="connsiteX25" fmla="*/ 2576884 w 4715072"/>
              <a:gd name="connsiteY25" fmla="*/ 5796362 h 7717046"/>
              <a:gd name="connsiteX26" fmla="*/ 1896305 w 4715072"/>
              <a:gd name="connsiteY26" fmla="*/ 7195941 h 7717046"/>
              <a:gd name="connsiteX27" fmla="*/ 1797312 w 4715072"/>
              <a:gd name="connsiteY27" fmla="*/ 7137863 h 7717046"/>
              <a:gd name="connsiteX28" fmla="*/ 2523580 w 4715072"/>
              <a:gd name="connsiteY28" fmla="*/ 5638314 h 7717046"/>
              <a:gd name="connsiteX29" fmla="*/ 3064235 w 4715072"/>
              <a:gd name="connsiteY29" fmla="*/ 4273011 h 7717046"/>
              <a:gd name="connsiteX30" fmla="*/ 3202255 w 4715072"/>
              <a:gd name="connsiteY30" fmla="*/ 3562748 h 7717046"/>
              <a:gd name="connsiteX31" fmla="*/ 3188929 w 4715072"/>
              <a:gd name="connsiteY31" fmla="*/ 3207617 h 7717046"/>
              <a:gd name="connsiteX32" fmla="*/ 3105165 w 4715072"/>
              <a:gd name="connsiteY32" fmla="*/ 2921988 h 7717046"/>
              <a:gd name="connsiteX33" fmla="*/ 2569269 w 4715072"/>
              <a:gd name="connsiteY33" fmla="*/ 2780126 h 7717046"/>
              <a:gd name="connsiteX34" fmla="*/ 1976262 w 4715072"/>
              <a:gd name="connsiteY34" fmla="*/ 3012437 h 7717046"/>
              <a:gd name="connsiteX35" fmla="*/ 928266 w 4715072"/>
              <a:gd name="connsiteY35" fmla="*/ 3765544 h 7717046"/>
              <a:gd name="connsiteX36" fmla="*/ 833656 w 4715072"/>
              <a:gd name="connsiteY36" fmla="*/ 3705236 h 7717046"/>
              <a:gd name="connsiteX37" fmla="*/ 347571 w 4715072"/>
              <a:gd name="connsiteY37" fmla="*/ 3383793 h 7717046"/>
              <a:gd name="connsiteX38" fmla="*/ 360956 w 4715072"/>
              <a:gd name="connsiteY38" fmla="*/ 3363760 h 7717046"/>
              <a:gd name="connsiteX39" fmla="*/ 553232 w 4715072"/>
              <a:gd name="connsiteY39" fmla="*/ 3181910 h 7717046"/>
              <a:gd name="connsiteX40" fmla="*/ 2237070 w 4715072"/>
              <a:gd name="connsiteY40" fmla="*/ 1806134 h 7717046"/>
              <a:gd name="connsiteX41" fmla="*/ 3114684 w 4715072"/>
              <a:gd name="connsiteY41" fmla="*/ 1291051 h 7717046"/>
              <a:gd name="connsiteX42" fmla="*/ 3604891 w 4715072"/>
              <a:gd name="connsiteY42" fmla="*/ 1187272 h 7717046"/>
              <a:gd name="connsiteX43" fmla="*/ 3953271 w 4715072"/>
              <a:gd name="connsiteY43" fmla="*/ 1412919 h 7717046"/>
              <a:gd name="connsiteX44" fmla="*/ 4056072 w 4715072"/>
              <a:gd name="connsiteY44" fmla="*/ 1887062 h 7717046"/>
              <a:gd name="connsiteX45" fmla="*/ 4073205 w 4715072"/>
              <a:gd name="connsiteY45" fmla="*/ 2435468 h 7717046"/>
              <a:gd name="connsiteX46" fmla="*/ 3910437 w 4715072"/>
              <a:gd name="connsiteY46" fmla="*/ 3537042 h 7717046"/>
              <a:gd name="connsiteX47" fmla="*/ 3248895 w 4715072"/>
              <a:gd name="connsiteY47" fmla="*/ 5660212 h 7717046"/>
              <a:gd name="connsiteX48" fmla="*/ 2369378 w 4715072"/>
              <a:gd name="connsiteY48" fmla="*/ 7688174 h 7717046"/>
              <a:gd name="connsiteX49" fmla="*/ 2270385 w 4715072"/>
              <a:gd name="connsiteY49" fmla="*/ 7630096 h 7717046"/>
              <a:gd name="connsiteX50" fmla="*/ 2388415 w 4715072"/>
              <a:gd name="connsiteY50" fmla="*/ 7388264 h 7717046"/>
              <a:gd name="connsiteX51" fmla="*/ 3215580 w 4715072"/>
              <a:gd name="connsiteY51" fmla="*/ 5418380 h 7717046"/>
              <a:gd name="connsiteX52" fmla="*/ 3832385 w 4715072"/>
              <a:gd name="connsiteY52" fmla="*/ 3362808 h 7717046"/>
              <a:gd name="connsiteX53" fmla="*/ 3961838 w 4715072"/>
              <a:gd name="connsiteY53" fmla="*/ 2289798 h 7717046"/>
              <a:gd name="connsiteX54" fmla="*/ 3924715 w 4715072"/>
              <a:gd name="connsiteY54" fmla="*/ 1757577 h 7717046"/>
              <a:gd name="connsiteX55" fmla="*/ 3782888 w 4715072"/>
              <a:gd name="connsiteY55" fmla="*/ 1362458 h 7717046"/>
              <a:gd name="connsiteX56" fmla="*/ 3339322 w 4715072"/>
              <a:gd name="connsiteY56" fmla="*/ 1338655 h 7717046"/>
              <a:gd name="connsiteX57" fmla="*/ 2885286 w 4715072"/>
              <a:gd name="connsiteY57" fmla="*/ 1521457 h 7717046"/>
              <a:gd name="connsiteX58" fmla="*/ 2046698 w 4715072"/>
              <a:gd name="connsiteY58" fmla="*/ 2085097 h 7717046"/>
              <a:gd name="connsiteX59" fmla="*/ 443768 w 4715072"/>
              <a:gd name="connsiteY59" fmla="*/ 3443736 h 7717046"/>
              <a:gd name="connsiteX60" fmla="*/ 347571 w 4715072"/>
              <a:gd name="connsiteY60" fmla="*/ 3383793 h 7717046"/>
              <a:gd name="connsiteX61" fmla="*/ 9721 w 4715072"/>
              <a:gd name="connsiteY61" fmla="*/ 3090509 h 7717046"/>
              <a:gd name="connsiteX62" fmla="*/ 182959 w 4715072"/>
              <a:gd name="connsiteY62" fmla="*/ 2835348 h 7717046"/>
              <a:gd name="connsiteX63" fmla="*/ 1882026 w 4715072"/>
              <a:gd name="connsiteY63" fmla="*/ 1000662 h 7717046"/>
              <a:gd name="connsiteX64" fmla="*/ 2890997 w 4715072"/>
              <a:gd name="connsiteY64" fmla="*/ 318010 h 7717046"/>
              <a:gd name="connsiteX65" fmla="*/ 4027516 w 4715072"/>
              <a:gd name="connsiteY65" fmla="*/ 10 h 7717046"/>
              <a:gd name="connsiteX66" fmla="*/ 4500590 w 4715072"/>
              <a:gd name="connsiteY66" fmla="*/ 227561 h 7717046"/>
              <a:gd name="connsiteX67" fmla="*/ 4648128 w 4715072"/>
              <a:gd name="connsiteY67" fmla="*/ 778824 h 7717046"/>
              <a:gd name="connsiteX68" fmla="*/ 4707143 w 4715072"/>
              <a:gd name="connsiteY68" fmla="*/ 2132702 h 7717046"/>
              <a:gd name="connsiteX69" fmla="*/ 4215032 w 4715072"/>
              <a:gd name="connsiteY69" fmla="*/ 4827130 h 7717046"/>
              <a:gd name="connsiteX70" fmla="*/ 3279355 w 4715072"/>
              <a:gd name="connsiteY70" fmla="*/ 7419683 h 7717046"/>
              <a:gd name="connsiteX71" fmla="*/ 3168939 w 4715072"/>
              <a:gd name="connsiteY71" fmla="*/ 7389216 h 7717046"/>
              <a:gd name="connsiteX72" fmla="*/ 3288874 w 4715072"/>
              <a:gd name="connsiteY72" fmla="*/ 7083594 h 7717046"/>
              <a:gd name="connsiteX73" fmla="*/ 4174102 w 4715072"/>
              <a:gd name="connsiteY73" fmla="*/ 4560543 h 7717046"/>
              <a:gd name="connsiteX74" fmla="*/ 4599583 w 4715072"/>
              <a:gd name="connsiteY74" fmla="*/ 1933715 h 7717046"/>
              <a:gd name="connsiteX75" fmla="*/ 4507253 w 4715072"/>
              <a:gd name="connsiteY75" fmla="*/ 610303 h 7717046"/>
              <a:gd name="connsiteX76" fmla="*/ 4287373 w 4715072"/>
              <a:gd name="connsiteY76" fmla="*/ 171388 h 7717046"/>
              <a:gd name="connsiteX77" fmla="*/ 3731488 w 4715072"/>
              <a:gd name="connsiteY77" fmla="*/ 145682 h 7717046"/>
              <a:gd name="connsiteX78" fmla="*/ 1704029 w 4715072"/>
              <a:gd name="connsiteY78" fmla="*/ 1302476 h 7717046"/>
              <a:gd name="connsiteX79" fmla="*/ 108714 w 4715072"/>
              <a:gd name="connsiteY79" fmla="*/ 3147635 h 7717046"/>
              <a:gd name="connsiteX80" fmla="*/ 9721 w 4715072"/>
              <a:gd name="connsiteY80" fmla="*/ 309050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1091324" y="3882552"/>
                </a:moveTo>
                <a:cubicBezTo>
                  <a:pt x="1095806" y="3876477"/>
                  <a:pt x="1101979" y="3870987"/>
                  <a:pt x="1110069" y="3866465"/>
                </a:cubicBezTo>
                <a:cubicBezTo>
                  <a:pt x="1437509" y="3685567"/>
                  <a:pt x="1794456" y="3533232"/>
                  <a:pt x="2159969" y="3449447"/>
                </a:cubicBezTo>
                <a:cubicBezTo>
                  <a:pt x="2293230" y="3418981"/>
                  <a:pt x="2440768" y="3400891"/>
                  <a:pt x="2573076" y="3445639"/>
                </a:cubicBezTo>
                <a:cubicBezTo>
                  <a:pt x="2709192" y="3491340"/>
                  <a:pt x="2806281" y="3597022"/>
                  <a:pt x="2851019" y="3732220"/>
                </a:cubicBezTo>
                <a:cubicBezTo>
                  <a:pt x="2900516" y="3879794"/>
                  <a:pt x="2879575" y="4039746"/>
                  <a:pt x="2831982" y="4185417"/>
                </a:cubicBezTo>
                <a:cubicBezTo>
                  <a:pt x="2780581" y="4342512"/>
                  <a:pt x="2708240" y="4493895"/>
                  <a:pt x="2633995" y="4640518"/>
                </a:cubicBezTo>
                <a:cubicBezTo>
                  <a:pt x="2336063" y="5231768"/>
                  <a:pt x="1930571" y="5760181"/>
                  <a:pt x="1527935" y="6282881"/>
                </a:cubicBezTo>
                <a:cubicBezTo>
                  <a:pt x="1508898" y="6307635"/>
                  <a:pt x="1479390" y="6320965"/>
                  <a:pt x="1449883" y="6303827"/>
                </a:cubicBezTo>
                <a:cubicBezTo>
                  <a:pt x="1425135" y="6289545"/>
                  <a:pt x="1409905" y="6250510"/>
                  <a:pt x="1428942" y="6225755"/>
                </a:cubicBezTo>
                <a:cubicBezTo>
                  <a:pt x="1641206" y="5949648"/>
                  <a:pt x="1853471" y="5673541"/>
                  <a:pt x="2051458" y="5386960"/>
                </a:cubicBezTo>
                <a:cubicBezTo>
                  <a:pt x="2225648" y="5133703"/>
                  <a:pt x="2388415" y="4872829"/>
                  <a:pt x="2527387" y="4598626"/>
                </a:cubicBezTo>
                <a:cubicBezTo>
                  <a:pt x="2596872" y="4460572"/>
                  <a:pt x="2665406" y="4318710"/>
                  <a:pt x="2715855" y="4172087"/>
                </a:cubicBezTo>
                <a:cubicBezTo>
                  <a:pt x="2762496" y="4035938"/>
                  <a:pt x="2787244" y="3888363"/>
                  <a:pt x="2735844" y="3749357"/>
                </a:cubicBezTo>
                <a:cubicBezTo>
                  <a:pt x="2625428" y="3455160"/>
                  <a:pt x="2277048" y="3530375"/>
                  <a:pt x="2043843" y="3598926"/>
                </a:cubicBezTo>
                <a:cubicBezTo>
                  <a:pt x="1739248" y="3689375"/>
                  <a:pt x="1445124" y="3812195"/>
                  <a:pt x="1167181" y="3965483"/>
                </a:cubicBezTo>
                <a:cubicBezTo>
                  <a:pt x="1111378" y="3996307"/>
                  <a:pt x="1059948" y="3925078"/>
                  <a:pt x="1091324" y="3882552"/>
                </a:cubicBezTo>
                <a:close/>
                <a:moveTo>
                  <a:pt x="833656" y="3705236"/>
                </a:moveTo>
                <a:cubicBezTo>
                  <a:pt x="836351" y="3698139"/>
                  <a:pt x="840813" y="3691161"/>
                  <a:pt x="847358" y="3684616"/>
                </a:cubicBezTo>
                <a:cubicBezTo>
                  <a:pt x="1208112" y="3321868"/>
                  <a:pt x="1637400" y="3028623"/>
                  <a:pt x="2107617" y="2828683"/>
                </a:cubicBezTo>
                <a:cubicBezTo>
                  <a:pt x="2306556" y="2742995"/>
                  <a:pt x="2519772" y="2653498"/>
                  <a:pt x="2736796" y="2635408"/>
                </a:cubicBezTo>
                <a:cubicBezTo>
                  <a:pt x="2842452" y="2626839"/>
                  <a:pt x="2953820" y="2642073"/>
                  <a:pt x="3045198" y="2697294"/>
                </a:cubicBezTo>
                <a:cubicBezTo>
                  <a:pt x="3134673" y="2750611"/>
                  <a:pt x="3195592" y="2836300"/>
                  <a:pt x="3235570" y="2931509"/>
                </a:cubicBezTo>
                <a:cubicBezTo>
                  <a:pt x="3323141" y="3141922"/>
                  <a:pt x="3330756" y="3392323"/>
                  <a:pt x="3313622" y="3617017"/>
                </a:cubicBezTo>
                <a:cubicBezTo>
                  <a:pt x="3294585" y="3871227"/>
                  <a:pt x="3233666" y="4121628"/>
                  <a:pt x="3155614" y="4364412"/>
                </a:cubicBezTo>
                <a:cubicBezTo>
                  <a:pt x="2998557" y="4853788"/>
                  <a:pt x="2791052" y="5329835"/>
                  <a:pt x="2576884" y="5796362"/>
                </a:cubicBezTo>
                <a:cubicBezTo>
                  <a:pt x="2360812" y="6267649"/>
                  <a:pt x="2128558" y="6732271"/>
                  <a:pt x="1896305" y="7195941"/>
                </a:cubicBezTo>
                <a:cubicBezTo>
                  <a:pt x="1862990" y="7261636"/>
                  <a:pt x="1763997" y="7203557"/>
                  <a:pt x="1797312" y="7137863"/>
                </a:cubicBezTo>
                <a:cubicBezTo>
                  <a:pt x="2045747" y="6641822"/>
                  <a:pt x="2294182" y="6144829"/>
                  <a:pt x="2523580" y="5638314"/>
                </a:cubicBezTo>
                <a:cubicBezTo>
                  <a:pt x="2724422" y="5193686"/>
                  <a:pt x="2920505" y="4740489"/>
                  <a:pt x="3064235" y="4273011"/>
                </a:cubicBezTo>
                <a:cubicBezTo>
                  <a:pt x="3134673" y="4041652"/>
                  <a:pt x="3189881" y="3804580"/>
                  <a:pt x="3202255" y="3562748"/>
                </a:cubicBezTo>
                <a:cubicBezTo>
                  <a:pt x="3208918" y="3444688"/>
                  <a:pt x="3206062" y="3324725"/>
                  <a:pt x="3188929" y="3207617"/>
                </a:cubicBezTo>
                <a:cubicBezTo>
                  <a:pt x="3174651" y="3109551"/>
                  <a:pt x="3153710" y="3008629"/>
                  <a:pt x="3105165" y="2921988"/>
                </a:cubicBezTo>
                <a:cubicBezTo>
                  <a:pt x="2992846" y="2720145"/>
                  <a:pt x="2767256" y="2725857"/>
                  <a:pt x="2569269" y="2780126"/>
                </a:cubicBezTo>
                <a:cubicBezTo>
                  <a:pt x="2364619" y="2836300"/>
                  <a:pt x="2165681" y="2919132"/>
                  <a:pt x="1976262" y="3012437"/>
                </a:cubicBezTo>
                <a:cubicBezTo>
                  <a:pt x="1587904" y="3203808"/>
                  <a:pt x="1233812" y="3458970"/>
                  <a:pt x="928266" y="3765544"/>
                </a:cubicBezTo>
                <a:cubicBezTo>
                  <a:pt x="882457" y="3810530"/>
                  <a:pt x="814785" y="3754922"/>
                  <a:pt x="833656" y="3705236"/>
                </a:cubicBezTo>
                <a:close/>
                <a:moveTo>
                  <a:pt x="347571" y="3383793"/>
                </a:moveTo>
                <a:cubicBezTo>
                  <a:pt x="350174" y="3376851"/>
                  <a:pt x="354531" y="3370068"/>
                  <a:pt x="360956" y="3363760"/>
                </a:cubicBezTo>
                <a:cubicBezTo>
                  <a:pt x="424731" y="3302826"/>
                  <a:pt x="488505" y="3241892"/>
                  <a:pt x="553232" y="3181910"/>
                </a:cubicBezTo>
                <a:cubicBezTo>
                  <a:pt x="1083417" y="2686821"/>
                  <a:pt x="1646917" y="2226959"/>
                  <a:pt x="2237070" y="1806134"/>
                </a:cubicBezTo>
                <a:cubicBezTo>
                  <a:pt x="2513109" y="1610002"/>
                  <a:pt x="2795811" y="1412919"/>
                  <a:pt x="3114684" y="1291051"/>
                </a:cubicBezTo>
                <a:cubicBezTo>
                  <a:pt x="3267933" y="1232973"/>
                  <a:pt x="3439267" y="1185368"/>
                  <a:pt x="3604891" y="1187272"/>
                </a:cubicBezTo>
                <a:cubicBezTo>
                  <a:pt x="3762899" y="1189176"/>
                  <a:pt x="3887593" y="1270104"/>
                  <a:pt x="3953271" y="1412919"/>
                </a:cubicBezTo>
                <a:cubicBezTo>
                  <a:pt x="4020853" y="1559541"/>
                  <a:pt x="4038938" y="1728062"/>
                  <a:pt x="4056072" y="1887062"/>
                </a:cubicBezTo>
                <a:cubicBezTo>
                  <a:pt x="4076061" y="2068912"/>
                  <a:pt x="4080820" y="2252666"/>
                  <a:pt x="4073205" y="2435468"/>
                </a:cubicBezTo>
                <a:cubicBezTo>
                  <a:pt x="4057975" y="2806785"/>
                  <a:pt x="3995153" y="3175246"/>
                  <a:pt x="3910437" y="3537042"/>
                </a:cubicBezTo>
                <a:cubicBezTo>
                  <a:pt x="3741006" y="4257777"/>
                  <a:pt x="3507801" y="4967088"/>
                  <a:pt x="3248895" y="5660212"/>
                </a:cubicBezTo>
                <a:cubicBezTo>
                  <a:pt x="2991894" y="6350481"/>
                  <a:pt x="2697769" y="7028372"/>
                  <a:pt x="2369378" y="7688174"/>
                </a:cubicBezTo>
                <a:cubicBezTo>
                  <a:pt x="2336063" y="7753869"/>
                  <a:pt x="2238022" y="7695790"/>
                  <a:pt x="2270385" y="7630096"/>
                </a:cubicBezTo>
                <a:cubicBezTo>
                  <a:pt x="2310363" y="7549168"/>
                  <a:pt x="2349389" y="7469192"/>
                  <a:pt x="2388415" y="7388264"/>
                </a:cubicBezTo>
                <a:cubicBezTo>
                  <a:pt x="2697769" y="6746552"/>
                  <a:pt x="2973808" y="6088655"/>
                  <a:pt x="3215580" y="5418380"/>
                </a:cubicBezTo>
                <a:cubicBezTo>
                  <a:pt x="3458304" y="4747154"/>
                  <a:pt x="3681991" y="4060694"/>
                  <a:pt x="3832385" y="3362808"/>
                </a:cubicBezTo>
                <a:cubicBezTo>
                  <a:pt x="3908534" y="3010533"/>
                  <a:pt x="3959934" y="2651594"/>
                  <a:pt x="3961838" y="2289798"/>
                </a:cubicBezTo>
                <a:cubicBezTo>
                  <a:pt x="3962789" y="2111756"/>
                  <a:pt x="3952319" y="1933714"/>
                  <a:pt x="3924715" y="1757577"/>
                </a:cubicBezTo>
                <a:cubicBezTo>
                  <a:pt x="3904726" y="1625236"/>
                  <a:pt x="3884737" y="1460523"/>
                  <a:pt x="3782888" y="1362458"/>
                </a:cubicBezTo>
                <a:cubicBezTo>
                  <a:pt x="3670569" y="1254871"/>
                  <a:pt x="3472582" y="1305332"/>
                  <a:pt x="3339322" y="1338655"/>
                </a:cubicBezTo>
                <a:cubicBezTo>
                  <a:pt x="3180362" y="1378643"/>
                  <a:pt x="3029016" y="1443386"/>
                  <a:pt x="2885286" y="1521457"/>
                </a:cubicBezTo>
                <a:cubicBezTo>
                  <a:pt x="2589257" y="1680457"/>
                  <a:pt x="2316074" y="1885158"/>
                  <a:pt x="2046698" y="2085097"/>
                </a:cubicBezTo>
                <a:cubicBezTo>
                  <a:pt x="1484150" y="2503067"/>
                  <a:pt x="948253" y="2957216"/>
                  <a:pt x="443768" y="3443736"/>
                </a:cubicBezTo>
                <a:cubicBezTo>
                  <a:pt x="397127" y="3488723"/>
                  <a:pt x="329352" y="3432385"/>
                  <a:pt x="347571" y="3383793"/>
                </a:cubicBezTo>
                <a:close/>
                <a:moveTo>
                  <a:pt x="9721" y="3090509"/>
                </a:moveTo>
                <a:cubicBezTo>
                  <a:pt x="65880" y="3004821"/>
                  <a:pt x="123944" y="2919132"/>
                  <a:pt x="182959" y="2835348"/>
                </a:cubicBezTo>
                <a:cubicBezTo>
                  <a:pt x="664599" y="2151744"/>
                  <a:pt x="1236666" y="1531931"/>
                  <a:pt x="1882026" y="1000662"/>
                </a:cubicBezTo>
                <a:cubicBezTo>
                  <a:pt x="2195188" y="741692"/>
                  <a:pt x="2527387" y="500812"/>
                  <a:pt x="2890997" y="318010"/>
                </a:cubicBezTo>
                <a:cubicBezTo>
                  <a:pt x="3237473" y="142825"/>
                  <a:pt x="3635350" y="1915"/>
                  <a:pt x="4027516" y="10"/>
                </a:cubicBezTo>
                <a:cubicBezTo>
                  <a:pt x="4216936" y="-942"/>
                  <a:pt x="4394933" y="62849"/>
                  <a:pt x="4500590" y="227561"/>
                </a:cubicBezTo>
                <a:cubicBezTo>
                  <a:pt x="4602439" y="389417"/>
                  <a:pt x="4622428" y="594118"/>
                  <a:pt x="4648128" y="778824"/>
                </a:cubicBezTo>
                <a:cubicBezTo>
                  <a:pt x="4709998" y="1227260"/>
                  <a:pt x="4727132" y="1680457"/>
                  <a:pt x="4707143" y="2132702"/>
                </a:cubicBezTo>
                <a:cubicBezTo>
                  <a:pt x="4666213" y="3048617"/>
                  <a:pt x="4477745" y="3951203"/>
                  <a:pt x="4215032" y="4827130"/>
                </a:cubicBezTo>
                <a:cubicBezTo>
                  <a:pt x="3951367" y="5707817"/>
                  <a:pt x="3615361" y="6564702"/>
                  <a:pt x="3279355" y="7419683"/>
                </a:cubicBezTo>
                <a:cubicBezTo>
                  <a:pt x="3252703" y="7487282"/>
                  <a:pt x="3142287" y="7457767"/>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3" y="1933715"/>
                </a:cubicBezTo>
                <a:cubicBezTo>
                  <a:pt x="4608150" y="1491943"/>
                  <a:pt x="4582449" y="1046362"/>
                  <a:pt x="4507253" y="610303"/>
                </a:cubicBezTo>
                <a:cubicBezTo>
                  <a:pt x="4479649" y="451303"/>
                  <a:pt x="4436815" y="260884"/>
                  <a:pt x="4287373" y="171388"/>
                </a:cubicBezTo>
                <a:cubicBezTo>
                  <a:pt x="4126509" y="75227"/>
                  <a:pt x="3905678" y="114262"/>
                  <a:pt x="3731488" y="145682"/>
                </a:cubicBezTo>
                <a:cubicBezTo>
                  <a:pt x="2950964" y="288495"/>
                  <a:pt x="2283711" y="787393"/>
                  <a:pt x="1704029" y="1302476"/>
                </a:cubicBezTo>
                <a:cubicBezTo>
                  <a:pt x="1093888" y="1844218"/>
                  <a:pt x="556087" y="2465935"/>
                  <a:pt x="108714" y="3147635"/>
                </a:cubicBezTo>
                <a:cubicBezTo>
                  <a:pt x="67784" y="3208569"/>
                  <a:pt x="-31209" y="3151443"/>
                  <a:pt x="9721" y="3090509"/>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1" name="Freeform 10">
            <a:extLst>
              <a:ext uri="{FF2B5EF4-FFF2-40B4-BE49-F238E27FC236}">
                <a16:creationId xmlns="" xmlns:a16="http://schemas.microsoft.com/office/drawing/2014/main" id="{C3413CEE-8B7A-FE49-FC29-B0A8A31BE6CE}"/>
              </a:ext>
            </a:extLst>
          </p:cNvPr>
          <p:cNvSpPr/>
          <p:nvPr/>
        </p:nvSpPr>
        <p:spPr>
          <a:xfrm rot="14173628">
            <a:off x="22716088" y="10174117"/>
            <a:ext cx="4715074" cy="7717048"/>
          </a:xfrm>
          <a:custGeom>
            <a:avLst/>
            <a:gdLst>
              <a:gd name="connsiteX0" fmla="*/ 2259268 w 4715074"/>
              <a:gd name="connsiteY0" fmla="*/ 5282177 h 7717048"/>
              <a:gd name="connsiteX1" fmla="*/ 1527936 w 4715074"/>
              <a:gd name="connsiteY1" fmla="*/ 6282881 h 7717048"/>
              <a:gd name="connsiteX2" fmla="*/ 1449884 w 4715074"/>
              <a:gd name="connsiteY2" fmla="*/ 6303827 h 7717048"/>
              <a:gd name="connsiteX3" fmla="*/ 1428943 w 4715074"/>
              <a:gd name="connsiteY3" fmla="*/ 6225755 h 7717048"/>
              <a:gd name="connsiteX4" fmla="*/ 2051459 w 4715074"/>
              <a:gd name="connsiteY4" fmla="*/ 5386960 h 7717048"/>
              <a:gd name="connsiteX5" fmla="*/ 2527388 w 4715074"/>
              <a:gd name="connsiteY5" fmla="*/ 4598627 h 7717048"/>
              <a:gd name="connsiteX6" fmla="*/ 2715855 w 4715074"/>
              <a:gd name="connsiteY6" fmla="*/ 4172087 h 7717048"/>
              <a:gd name="connsiteX7" fmla="*/ 2735845 w 4715074"/>
              <a:gd name="connsiteY7" fmla="*/ 3749357 h 7717048"/>
              <a:gd name="connsiteX8" fmla="*/ 2043843 w 4715074"/>
              <a:gd name="connsiteY8" fmla="*/ 3598926 h 7717048"/>
              <a:gd name="connsiteX9" fmla="*/ 1167182 w 4715074"/>
              <a:gd name="connsiteY9" fmla="*/ 3965484 h 7717048"/>
              <a:gd name="connsiteX10" fmla="*/ 1110070 w 4715074"/>
              <a:gd name="connsiteY10" fmla="*/ 3866465 h 7717048"/>
              <a:gd name="connsiteX11" fmla="*/ 2159969 w 4715074"/>
              <a:gd name="connsiteY11" fmla="*/ 3449448 h 7717048"/>
              <a:gd name="connsiteX12" fmla="*/ 2573076 w 4715074"/>
              <a:gd name="connsiteY12" fmla="*/ 3445641 h 7717048"/>
              <a:gd name="connsiteX13" fmla="*/ 2851019 w 4715074"/>
              <a:gd name="connsiteY13" fmla="*/ 3732221 h 7717048"/>
              <a:gd name="connsiteX14" fmla="*/ 2831983 w 4715074"/>
              <a:gd name="connsiteY14" fmla="*/ 4185418 h 7717048"/>
              <a:gd name="connsiteX15" fmla="*/ 2633996 w 4715074"/>
              <a:gd name="connsiteY15" fmla="*/ 4640518 h 7717048"/>
              <a:gd name="connsiteX16" fmla="*/ 2259268 w 4715074"/>
              <a:gd name="connsiteY16" fmla="*/ 5282177 h 7717048"/>
              <a:gd name="connsiteX17" fmla="*/ 1896305 w 4715074"/>
              <a:gd name="connsiteY17" fmla="*/ 7195941 h 7717048"/>
              <a:gd name="connsiteX18" fmla="*/ 1797313 w 4715074"/>
              <a:gd name="connsiteY18" fmla="*/ 7137863 h 7717048"/>
              <a:gd name="connsiteX19" fmla="*/ 2523580 w 4715074"/>
              <a:gd name="connsiteY19" fmla="*/ 5638314 h 7717048"/>
              <a:gd name="connsiteX20" fmla="*/ 3064235 w 4715074"/>
              <a:gd name="connsiteY20" fmla="*/ 4273012 h 7717048"/>
              <a:gd name="connsiteX21" fmla="*/ 3202255 w 4715074"/>
              <a:gd name="connsiteY21" fmla="*/ 3562749 h 7717048"/>
              <a:gd name="connsiteX22" fmla="*/ 3188929 w 4715074"/>
              <a:gd name="connsiteY22" fmla="*/ 3207618 h 7717048"/>
              <a:gd name="connsiteX23" fmla="*/ 3105165 w 4715074"/>
              <a:gd name="connsiteY23" fmla="*/ 2921988 h 7717048"/>
              <a:gd name="connsiteX24" fmla="*/ 2569270 w 4715074"/>
              <a:gd name="connsiteY24" fmla="*/ 2780126 h 7717048"/>
              <a:gd name="connsiteX25" fmla="*/ 1976262 w 4715074"/>
              <a:gd name="connsiteY25" fmla="*/ 3012436 h 7717048"/>
              <a:gd name="connsiteX26" fmla="*/ 928265 w 4715074"/>
              <a:gd name="connsiteY26" fmla="*/ 3765543 h 7717048"/>
              <a:gd name="connsiteX27" fmla="*/ 847358 w 4715074"/>
              <a:gd name="connsiteY27" fmla="*/ 3684616 h 7717048"/>
              <a:gd name="connsiteX28" fmla="*/ 2107618 w 4715074"/>
              <a:gd name="connsiteY28" fmla="*/ 2828682 h 7717048"/>
              <a:gd name="connsiteX29" fmla="*/ 2736796 w 4715074"/>
              <a:gd name="connsiteY29" fmla="*/ 2635408 h 7717048"/>
              <a:gd name="connsiteX30" fmla="*/ 3045199 w 4715074"/>
              <a:gd name="connsiteY30" fmla="*/ 2697293 h 7717048"/>
              <a:gd name="connsiteX31" fmla="*/ 3235570 w 4715074"/>
              <a:gd name="connsiteY31" fmla="*/ 2931510 h 7717048"/>
              <a:gd name="connsiteX32" fmla="*/ 3313622 w 4715074"/>
              <a:gd name="connsiteY32" fmla="*/ 3617018 h 7717048"/>
              <a:gd name="connsiteX33" fmla="*/ 3155614 w 4715074"/>
              <a:gd name="connsiteY33" fmla="*/ 4364411 h 7717048"/>
              <a:gd name="connsiteX34" fmla="*/ 2576885 w 4715074"/>
              <a:gd name="connsiteY34" fmla="*/ 5796361 h 7717048"/>
              <a:gd name="connsiteX35" fmla="*/ 1896305 w 4715074"/>
              <a:gd name="connsiteY35" fmla="*/ 7195941 h 7717048"/>
              <a:gd name="connsiteX36" fmla="*/ 2369379 w 4715074"/>
              <a:gd name="connsiteY36" fmla="*/ 7688176 h 7717048"/>
              <a:gd name="connsiteX37" fmla="*/ 2270386 w 4715074"/>
              <a:gd name="connsiteY37" fmla="*/ 7630097 h 7717048"/>
              <a:gd name="connsiteX38" fmla="*/ 2388417 w 4715074"/>
              <a:gd name="connsiteY38" fmla="*/ 7388265 h 7717048"/>
              <a:gd name="connsiteX39" fmla="*/ 3215581 w 4715074"/>
              <a:gd name="connsiteY39" fmla="*/ 5418381 h 7717048"/>
              <a:gd name="connsiteX40" fmla="*/ 3832386 w 4715074"/>
              <a:gd name="connsiteY40" fmla="*/ 3362809 h 7717048"/>
              <a:gd name="connsiteX41" fmla="*/ 3961838 w 4715074"/>
              <a:gd name="connsiteY41" fmla="*/ 2289800 h 7717048"/>
              <a:gd name="connsiteX42" fmla="*/ 3924716 w 4715074"/>
              <a:gd name="connsiteY42" fmla="*/ 1757578 h 7717048"/>
              <a:gd name="connsiteX43" fmla="*/ 3782890 w 4715074"/>
              <a:gd name="connsiteY43" fmla="*/ 1362459 h 7717048"/>
              <a:gd name="connsiteX44" fmla="*/ 3339323 w 4715074"/>
              <a:gd name="connsiteY44" fmla="*/ 1338656 h 7717048"/>
              <a:gd name="connsiteX45" fmla="*/ 2885288 w 4715074"/>
              <a:gd name="connsiteY45" fmla="*/ 1521458 h 7717048"/>
              <a:gd name="connsiteX46" fmla="*/ 2046699 w 4715074"/>
              <a:gd name="connsiteY46" fmla="*/ 2085098 h 7717048"/>
              <a:gd name="connsiteX47" fmla="*/ 443769 w 4715074"/>
              <a:gd name="connsiteY47" fmla="*/ 3443737 h 7717048"/>
              <a:gd name="connsiteX48" fmla="*/ 360957 w 4715074"/>
              <a:gd name="connsiteY48" fmla="*/ 3363762 h 7717048"/>
              <a:gd name="connsiteX49" fmla="*/ 553233 w 4715074"/>
              <a:gd name="connsiteY49" fmla="*/ 3181911 h 7717048"/>
              <a:gd name="connsiteX50" fmla="*/ 2237072 w 4715074"/>
              <a:gd name="connsiteY50" fmla="*/ 1806135 h 7717048"/>
              <a:gd name="connsiteX51" fmla="*/ 3114685 w 4715074"/>
              <a:gd name="connsiteY51" fmla="*/ 1291052 h 7717048"/>
              <a:gd name="connsiteX52" fmla="*/ 3604893 w 4715074"/>
              <a:gd name="connsiteY52" fmla="*/ 1187273 h 7717048"/>
              <a:gd name="connsiteX53" fmla="*/ 3953272 w 4715074"/>
              <a:gd name="connsiteY53" fmla="*/ 1412920 h 7717048"/>
              <a:gd name="connsiteX54" fmla="*/ 4056074 w 4715074"/>
              <a:gd name="connsiteY54" fmla="*/ 1887063 h 7717048"/>
              <a:gd name="connsiteX55" fmla="*/ 4073206 w 4715074"/>
              <a:gd name="connsiteY55" fmla="*/ 2435469 h 7717048"/>
              <a:gd name="connsiteX56" fmla="*/ 3910438 w 4715074"/>
              <a:gd name="connsiteY56" fmla="*/ 3537043 h 7717048"/>
              <a:gd name="connsiteX57" fmla="*/ 3248897 w 4715074"/>
              <a:gd name="connsiteY57" fmla="*/ 5660212 h 7717048"/>
              <a:gd name="connsiteX58" fmla="*/ 2369379 w 4715074"/>
              <a:gd name="connsiteY58" fmla="*/ 7688176 h 7717048"/>
              <a:gd name="connsiteX59" fmla="*/ 3265865 w 4715074"/>
              <a:gd name="connsiteY59" fmla="*/ 7440595 h 7717048"/>
              <a:gd name="connsiteX60" fmla="*/ 3168940 w 4715074"/>
              <a:gd name="connsiteY60" fmla="*/ 7389216 h 7717048"/>
              <a:gd name="connsiteX61" fmla="*/ 3288875 w 4715074"/>
              <a:gd name="connsiteY61" fmla="*/ 7083593 h 7717048"/>
              <a:gd name="connsiteX62" fmla="*/ 4174103 w 4715074"/>
              <a:gd name="connsiteY62" fmla="*/ 4560543 h 7717048"/>
              <a:gd name="connsiteX63" fmla="*/ 4599584 w 4715074"/>
              <a:gd name="connsiteY63" fmla="*/ 1933716 h 7717048"/>
              <a:gd name="connsiteX64" fmla="*/ 4507254 w 4715074"/>
              <a:gd name="connsiteY64" fmla="*/ 610303 h 7717048"/>
              <a:gd name="connsiteX65" fmla="*/ 4287374 w 4715074"/>
              <a:gd name="connsiteY65" fmla="*/ 171389 h 7717048"/>
              <a:gd name="connsiteX66" fmla="*/ 3731489 w 4715074"/>
              <a:gd name="connsiteY66" fmla="*/ 145681 h 7717048"/>
              <a:gd name="connsiteX67" fmla="*/ 1704030 w 4715074"/>
              <a:gd name="connsiteY67" fmla="*/ 1302476 h 7717048"/>
              <a:gd name="connsiteX68" fmla="*/ 108715 w 4715074"/>
              <a:gd name="connsiteY68" fmla="*/ 3147634 h 7717048"/>
              <a:gd name="connsiteX69" fmla="*/ 9722 w 4715074"/>
              <a:gd name="connsiteY69" fmla="*/ 3090509 h 7717048"/>
              <a:gd name="connsiteX70" fmla="*/ 182960 w 4715074"/>
              <a:gd name="connsiteY70" fmla="*/ 2835348 h 7717048"/>
              <a:gd name="connsiteX71" fmla="*/ 1882027 w 4715074"/>
              <a:gd name="connsiteY71" fmla="*/ 1000661 h 7717048"/>
              <a:gd name="connsiteX72" fmla="*/ 2890998 w 4715074"/>
              <a:gd name="connsiteY72" fmla="*/ 318009 h 7717048"/>
              <a:gd name="connsiteX73" fmla="*/ 4027518 w 4715074"/>
              <a:gd name="connsiteY73" fmla="*/ 10 h 7717048"/>
              <a:gd name="connsiteX74" fmla="*/ 4500590 w 4715074"/>
              <a:gd name="connsiteY74" fmla="*/ 227562 h 7717048"/>
              <a:gd name="connsiteX75" fmla="*/ 4648129 w 4715074"/>
              <a:gd name="connsiteY75" fmla="*/ 778823 h 7717048"/>
              <a:gd name="connsiteX76" fmla="*/ 4707144 w 4715074"/>
              <a:gd name="connsiteY76" fmla="*/ 2132702 h 7717048"/>
              <a:gd name="connsiteX77" fmla="*/ 4215033 w 4715074"/>
              <a:gd name="connsiteY77" fmla="*/ 4827131 h 7717048"/>
              <a:gd name="connsiteX78" fmla="*/ 3279356 w 4715074"/>
              <a:gd name="connsiteY78" fmla="*/ 7419683 h 7717048"/>
              <a:gd name="connsiteX79" fmla="*/ 3265865 w 4715074"/>
              <a:gd name="connsiteY79" fmla="*/ 7440595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4" h="7717048">
                <a:moveTo>
                  <a:pt x="2259268" y="5282177"/>
                </a:moveTo>
                <a:cubicBezTo>
                  <a:pt x="2032347" y="5627273"/>
                  <a:pt x="1779583" y="5956193"/>
                  <a:pt x="1527936" y="6282881"/>
                </a:cubicBezTo>
                <a:cubicBezTo>
                  <a:pt x="1508898" y="6307636"/>
                  <a:pt x="1479390" y="6320966"/>
                  <a:pt x="1449884" y="6303827"/>
                </a:cubicBezTo>
                <a:cubicBezTo>
                  <a:pt x="1425136" y="6289545"/>
                  <a:pt x="1409905" y="6250512"/>
                  <a:pt x="1428943" y="6225755"/>
                </a:cubicBezTo>
                <a:cubicBezTo>
                  <a:pt x="1641206" y="5949649"/>
                  <a:pt x="1853472" y="5673542"/>
                  <a:pt x="2051459" y="5386960"/>
                </a:cubicBezTo>
                <a:cubicBezTo>
                  <a:pt x="2225649" y="5133703"/>
                  <a:pt x="2388415" y="4872830"/>
                  <a:pt x="2527388" y="4598627"/>
                </a:cubicBezTo>
                <a:cubicBezTo>
                  <a:pt x="2596872" y="4460573"/>
                  <a:pt x="2665407" y="4318710"/>
                  <a:pt x="2715855" y="4172087"/>
                </a:cubicBezTo>
                <a:cubicBezTo>
                  <a:pt x="2762497" y="4035938"/>
                  <a:pt x="2787244" y="3888363"/>
                  <a:pt x="2735845" y="3749357"/>
                </a:cubicBezTo>
                <a:cubicBezTo>
                  <a:pt x="2625429" y="3455160"/>
                  <a:pt x="2277049" y="3530375"/>
                  <a:pt x="2043843" y="3598926"/>
                </a:cubicBezTo>
                <a:cubicBezTo>
                  <a:pt x="1739249" y="3689375"/>
                  <a:pt x="1445125" y="3812195"/>
                  <a:pt x="1167182" y="3965484"/>
                </a:cubicBezTo>
                <a:cubicBezTo>
                  <a:pt x="1103406" y="4000711"/>
                  <a:pt x="1045343" y="3902645"/>
                  <a:pt x="1110070" y="3866465"/>
                </a:cubicBezTo>
                <a:cubicBezTo>
                  <a:pt x="1437510" y="3685567"/>
                  <a:pt x="1794457" y="3533232"/>
                  <a:pt x="2159969" y="3449448"/>
                </a:cubicBezTo>
                <a:cubicBezTo>
                  <a:pt x="2293231" y="3418981"/>
                  <a:pt x="2440769" y="3400891"/>
                  <a:pt x="2573076" y="3445641"/>
                </a:cubicBezTo>
                <a:cubicBezTo>
                  <a:pt x="2709193" y="3491340"/>
                  <a:pt x="2806282" y="3597022"/>
                  <a:pt x="2851019" y="3732221"/>
                </a:cubicBezTo>
                <a:cubicBezTo>
                  <a:pt x="2900517" y="3879794"/>
                  <a:pt x="2879575" y="4039747"/>
                  <a:pt x="2831983" y="4185418"/>
                </a:cubicBezTo>
                <a:cubicBezTo>
                  <a:pt x="2780582" y="4342512"/>
                  <a:pt x="2708240" y="4493896"/>
                  <a:pt x="2633996" y="4640518"/>
                </a:cubicBezTo>
                <a:cubicBezTo>
                  <a:pt x="2522271" y="4862237"/>
                  <a:pt x="2395421" y="5075120"/>
                  <a:pt x="2259268" y="5282177"/>
                </a:cubicBezTo>
                <a:close/>
                <a:moveTo>
                  <a:pt x="1896305" y="7195941"/>
                </a:moveTo>
                <a:cubicBezTo>
                  <a:pt x="1862990" y="7261636"/>
                  <a:pt x="1763997" y="7203557"/>
                  <a:pt x="1797313" y="7137863"/>
                </a:cubicBezTo>
                <a:cubicBezTo>
                  <a:pt x="2045748" y="6641822"/>
                  <a:pt x="2294182" y="6144829"/>
                  <a:pt x="2523580" y="5638314"/>
                </a:cubicBezTo>
                <a:cubicBezTo>
                  <a:pt x="2724422" y="5193687"/>
                  <a:pt x="2920505" y="4740490"/>
                  <a:pt x="3064235" y="4273012"/>
                </a:cubicBezTo>
                <a:cubicBezTo>
                  <a:pt x="3134673" y="4041652"/>
                  <a:pt x="3189882" y="3804580"/>
                  <a:pt x="3202255" y="3562749"/>
                </a:cubicBezTo>
                <a:cubicBezTo>
                  <a:pt x="3208919" y="3444688"/>
                  <a:pt x="3206063" y="3324724"/>
                  <a:pt x="3188929" y="3207618"/>
                </a:cubicBezTo>
                <a:cubicBezTo>
                  <a:pt x="3174651" y="3109551"/>
                  <a:pt x="3153710" y="3008629"/>
                  <a:pt x="3105165" y="2921988"/>
                </a:cubicBezTo>
                <a:cubicBezTo>
                  <a:pt x="2992846" y="2720144"/>
                  <a:pt x="2767257" y="2725857"/>
                  <a:pt x="2569270" y="2780126"/>
                </a:cubicBezTo>
                <a:cubicBezTo>
                  <a:pt x="2364620" y="2836300"/>
                  <a:pt x="2165682" y="2919132"/>
                  <a:pt x="1976262" y="3012436"/>
                </a:cubicBezTo>
                <a:cubicBezTo>
                  <a:pt x="1587904" y="3203807"/>
                  <a:pt x="1233812" y="3458970"/>
                  <a:pt x="928265" y="3765543"/>
                </a:cubicBezTo>
                <a:cubicBezTo>
                  <a:pt x="875913" y="3816956"/>
                  <a:pt x="795004" y="3736981"/>
                  <a:pt x="847358" y="3684616"/>
                </a:cubicBezTo>
                <a:cubicBezTo>
                  <a:pt x="1208112" y="3321867"/>
                  <a:pt x="1637400" y="3028623"/>
                  <a:pt x="2107618" y="2828682"/>
                </a:cubicBezTo>
                <a:cubicBezTo>
                  <a:pt x="2306557" y="2742995"/>
                  <a:pt x="2519773" y="2653497"/>
                  <a:pt x="2736796" y="2635408"/>
                </a:cubicBezTo>
                <a:cubicBezTo>
                  <a:pt x="2842453" y="2626839"/>
                  <a:pt x="2953820" y="2642073"/>
                  <a:pt x="3045199" y="2697293"/>
                </a:cubicBezTo>
                <a:cubicBezTo>
                  <a:pt x="3134673" y="2750612"/>
                  <a:pt x="3195593" y="2836299"/>
                  <a:pt x="3235570" y="2931510"/>
                </a:cubicBezTo>
                <a:cubicBezTo>
                  <a:pt x="3323141" y="3141922"/>
                  <a:pt x="3330757" y="3392323"/>
                  <a:pt x="3313622" y="3617018"/>
                </a:cubicBezTo>
                <a:cubicBezTo>
                  <a:pt x="3294585" y="3871227"/>
                  <a:pt x="3233666" y="4121628"/>
                  <a:pt x="3155614" y="4364411"/>
                </a:cubicBezTo>
                <a:cubicBezTo>
                  <a:pt x="2998557" y="4853788"/>
                  <a:pt x="2791053" y="5329834"/>
                  <a:pt x="2576885" y="5796361"/>
                </a:cubicBezTo>
                <a:cubicBezTo>
                  <a:pt x="2360812" y="6267649"/>
                  <a:pt x="2128559" y="6732270"/>
                  <a:pt x="1896305" y="7195941"/>
                </a:cubicBezTo>
                <a:close/>
                <a:moveTo>
                  <a:pt x="2369379" y="7688176"/>
                </a:moveTo>
                <a:cubicBezTo>
                  <a:pt x="2336064" y="7753870"/>
                  <a:pt x="2238024" y="7695790"/>
                  <a:pt x="2270386" y="7630097"/>
                </a:cubicBezTo>
                <a:cubicBezTo>
                  <a:pt x="2310364" y="7549170"/>
                  <a:pt x="2349390" y="7469192"/>
                  <a:pt x="2388417" y="7388265"/>
                </a:cubicBezTo>
                <a:cubicBezTo>
                  <a:pt x="2697770" y="6746552"/>
                  <a:pt x="2973810" y="6088656"/>
                  <a:pt x="3215581" y="5418381"/>
                </a:cubicBezTo>
                <a:cubicBezTo>
                  <a:pt x="3458305" y="4747155"/>
                  <a:pt x="3681992" y="4060695"/>
                  <a:pt x="3832386" y="3362809"/>
                </a:cubicBezTo>
                <a:cubicBezTo>
                  <a:pt x="3908536" y="3010534"/>
                  <a:pt x="3959935" y="2651595"/>
                  <a:pt x="3961838" y="2289800"/>
                </a:cubicBezTo>
                <a:cubicBezTo>
                  <a:pt x="3962790" y="2111758"/>
                  <a:pt x="3952321" y="1933714"/>
                  <a:pt x="3924716" y="1757578"/>
                </a:cubicBezTo>
                <a:cubicBezTo>
                  <a:pt x="3904727" y="1625237"/>
                  <a:pt x="3884739" y="1460524"/>
                  <a:pt x="3782890" y="1362459"/>
                </a:cubicBezTo>
                <a:cubicBezTo>
                  <a:pt x="3670570" y="1254873"/>
                  <a:pt x="3472584" y="1305333"/>
                  <a:pt x="3339323" y="1338656"/>
                </a:cubicBezTo>
                <a:cubicBezTo>
                  <a:pt x="3180363" y="1378644"/>
                  <a:pt x="3029018" y="1443387"/>
                  <a:pt x="2885288" y="1521458"/>
                </a:cubicBezTo>
                <a:cubicBezTo>
                  <a:pt x="2589259" y="1680458"/>
                  <a:pt x="2316076" y="1885159"/>
                  <a:pt x="2046699" y="2085098"/>
                </a:cubicBezTo>
                <a:cubicBezTo>
                  <a:pt x="1484151" y="2503068"/>
                  <a:pt x="948255" y="2957217"/>
                  <a:pt x="443769" y="3443737"/>
                </a:cubicBezTo>
                <a:cubicBezTo>
                  <a:pt x="390465" y="3495151"/>
                  <a:pt x="309557" y="3414222"/>
                  <a:pt x="360957" y="3363762"/>
                </a:cubicBezTo>
                <a:cubicBezTo>
                  <a:pt x="424732" y="3302827"/>
                  <a:pt x="488506" y="3241893"/>
                  <a:pt x="553233" y="3181911"/>
                </a:cubicBezTo>
                <a:cubicBezTo>
                  <a:pt x="1083418" y="2686822"/>
                  <a:pt x="1646918" y="2226960"/>
                  <a:pt x="2237072" y="1806135"/>
                </a:cubicBezTo>
                <a:cubicBezTo>
                  <a:pt x="2513110" y="1610004"/>
                  <a:pt x="2795812" y="1412920"/>
                  <a:pt x="3114685" y="1291052"/>
                </a:cubicBezTo>
                <a:cubicBezTo>
                  <a:pt x="3267934" y="1232973"/>
                  <a:pt x="3439269" y="1185369"/>
                  <a:pt x="3604893" y="1187273"/>
                </a:cubicBezTo>
                <a:cubicBezTo>
                  <a:pt x="3762900" y="1189177"/>
                  <a:pt x="3887594" y="1270106"/>
                  <a:pt x="3953272" y="1412920"/>
                </a:cubicBezTo>
                <a:cubicBezTo>
                  <a:pt x="4020854" y="1559542"/>
                  <a:pt x="4038939" y="1728064"/>
                  <a:pt x="4056074" y="1887063"/>
                </a:cubicBezTo>
                <a:cubicBezTo>
                  <a:pt x="4076062" y="2068914"/>
                  <a:pt x="4080822" y="2252666"/>
                  <a:pt x="4073206" y="2435469"/>
                </a:cubicBezTo>
                <a:cubicBezTo>
                  <a:pt x="4057976" y="2806785"/>
                  <a:pt x="3995154" y="3175247"/>
                  <a:pt x="3910438" y="3537043"/>
                </a:cubicBezTo>
                <a:cubicBezTo>
                  <a:pt x="3741008" y="4257778"/>
                  <a:pt x="3507803" y="4967088"/>
                  <a:pt x="3248897" y="5660212"/>
                </a:cubicBezTo>
                <a:cubicBezTo>
                  <a:pt x="2991896" y="6350482"/>
                  <a:pt x="2697771" y="7028372"/>
                  <a:pt x="2369379" y="7688176"/>
                </a:cubicBezTo>
                <a:close/>
                <a:moveTo>
                  <a:pt x="3265865" y="7440595"/>
                </a:moveTo>
                <a:cubicBezTo>
                  <a:pt x="3227241" y="7479294"/>
                  <a:pt x="3145620" y="7449198"/>
                  <a:pt x="3168940" y="7389216"/>
                </a:cubicBezTo>
                <a:cubicBezTo>
                  <a:pt x="3208919" y="7287342"/>
                  <a:pt x="3248896" y="7185468"/>
                  <a:pt x="3288875" y="7083593"/>
                </a:cubicBezTo>
                <a:cubicBezTo>
                  <a:pt x="3614410" y="6253366"/>
                  <a:pt x="3931379" y="5419333"/>
                  <a:pt x="4174103" y="4560543"/>
                </a:cubicBezTo>
                <a:cubicBezTo>
                  <a:pt x="4415875" y="3705563"/>
                  <a:pt x="4581499" y="2823923"/>
                  <a:pt x="4599584" y="1933716"/>
                </a:cubicBezTo>
                <a:cubicBezTo>
                  <a:pt x="4608152" y="1491942"/>
                  <a:pt x="4582450" y="1046362"/>
                  <a:pt x="4507254" y="610303"/>
                </a:cubicBezTo>
                <a:cubicBezTo>
                  <a:pt x="4479650" y="451304"/>
                  <a:pt x="4436816" y="260885"/>
                  <a:pt x="4287374" y="171389"/>
                </a:cubicBezTo>
                <a:cubicBezTo>
                  <a:pt x="4126510" y="75227"/>
                  <a:pt x="3905679" y="114262"/>
                  <a:pt x="3731489" y="145681"/>
                </a:cubicBezTo>
                <a:cubicBezTo>
                  <a:pt x="2950965" y="288494"/>
                  <a:pt x="2283712" y="787393"/>
                  <a:pt x="1704030" y="1302476"/>
                </a:cubicBezTo>
                <a:cubicBezTo>
                  <a:pt x="1093889" y="1844218"/>
                  <a:pt x="556087" y="2465935"/>
                  <a:pt x="108715" y="3147634"/>
                </a:cubicBezTo>
                <a:cubicBezTo>
                  <a:pt x="67784" y="3208569"/>
                  <a:pt x="-31208" y="3151443"/>
                  <a:pt x="9722" y="3090509"/>
                </a:cubicBezTo>
                <a:cubicBezTo>
                  <a:pt x="65882" y="3004821"/>
                  <a:pt x="123945" y="2919132"/>
                  <a:pt x="182960" y="2835348"/>
                </a:cubicBezTo>
                <a:cubicBezTo>
                  <a:pt x="664599" y="2151744"/>
                  <a:pt x="1236667" y="1531931"/>
                  <a:pt x="1882027" y="1000661"/>
                </a:cubicBezTo>
                <a:cubicBezTo>
                  <a:pt x="2195189" y="741691"/>
                  <a:pt x="2527388" y="500812"/>
                  <a:pt x="2890998" y="318009"/>
                </a:cubicBezTo>
                <a:cubicBezTo>
                  <a:pt x="3237474" y="142825"/>
                  <a:pt x="3635351" y="1915"/>
                  <a:pt x="4027518" y="10"/>
                </a:cubicBezTo>
                <a:cubicBezTo>
                  <a:pt x="4216937" y="-942"/>
                  <a:pt x="4394933" y="62849"/>
                  <a:pt x="4500590" y="227562"/>
                </a:cubicBezTo>
                <a:cubicBezTo>
                  <a:pt x="4602440" y="389417"/>
                  <a:pt x="4622430" y="594118"/>
                  <a:pt x="4648129" y="778823"/>
                </a:cubicBezTo>
                <a:cubicBezTo>
                  <a:pt x="4709999" y="1227260"/>
                  <a:pt x="4727134" y="1680457"/>
                  <a:pt x="4707144" y="2132702"/>
                </a:cubicBezTo>
                <a:cubicBezTo>
                  <a:pt x="4666214" y="3048617"/>
                  <a:pt x="4477746" y="3951203"/>
                  <a:pt x="4215033" y="4827131"/>
                </a:cubicBezTo>
                <a:cubicBezTo>
                  <a:pt x="3951368" y="5707817"/>
                  <a:pt x="3615362" y="6564702"/>
                  <a:pt x="3279356" y="7419683"/>
                </a:cubicBezTo>
                <a:cubicBezTo>
                  <a:pt x="3276024" y="7428133"/>
                  <a:pt x="3271384" y="7435065"/>
                  <a:pt x="3265865" y="7440595"/>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7B674004-475A-1687-020F-C616613DC2E0}"/>
              </a:ext>
            </a:extLst>
          </p:cNvPr>
          <p:cNvSpPr txBox="1"/>
          <p:nvPr/>
        </p:nvSpPr>
        <p:spPr>
          <a:xfrm>
            <a:off x="3089189" y="288223"/>
            <a:ext cx="14926962" cy="1366528"/>
          </a:xfrm>
          <a:prstGeom prst="rect">
            <a:avLst/>
          </a:prstGeom>
          <a:noFill/>
        </p:spPr>
        <p:txBody>
          <a:bodyPr wrap="square">
            <a:spAutoFit/>
          </a:bodyPr>
          <a:lstStyle/>
          <a:p>
            <a:pPr algn="just" rtl="1">
              <a:lnSpc>
                <a:spcPct val="115000"/>
              </a:lnSpc>
              <a:spcAft>
                <a:spcPts val="1000"/>
              </a:spcAft>
            </a:pPr>
            <a:r>
              <a:rPr lang="ar-IQ" sz="7200" b="1"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rPr>
              <a:t>5. العوامل المؤثرة في مد شبكة خطوط السكك الحديد </a:t>
            </a:r>
            <a:endParaRPr lang="fr-FR" sz="6000"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 name="ZoneTexte 12">
            <a:extLst>
              <a:ext uri="{FF2B5EF4-FFF2-40B4-BE49-F238E27FC236}">
                <a16:creationId xmlns="" xmlns:a16="http://schemas.microsoft.com/office/drawing/2014/main" id="{28632F55-EC18-28A4-4545-FC7A3A7C6AA3}"/>
              </a:ext>
            </a:extLst>
          </p:cNvPr>
          <p:cNvSpPr txBox="1"/>
          <p:nvPr/>
        </p:nvSpPr>
        <p:spPr>
          <a:xfrm>
            <a:off x="8441430" y="1570073"/>
            <a:ext cx="7494789" cy="1366528"/>
          </a:xfrm>
          <a:prstGeom prst="rect">
            <a:avLst/>
          </a:prstGeom>
          <a:noFill/>
        </p:spPr>
        <p:txBody>
          <a:bodyPr wrap="square">
            <a:spAutoFit/>
          </a:bodyPr>
          <a:lstStyle/>
          <a:p>
            <a:pPr algn="just" rtl="1">
              <a:lnSpc>
                <a:spcPct val="115000"/>
              </a:lnSpc>
              <a:spcAft>
                <a:spcPts val="1000"/>
              </a:spcAft>
            </a:pPr>
            <a:r>
              <a:rPr lang="ar-IQ" sz="7200" b="1"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الطبيعية : </a:t>
            </a:r>
            <a:r>
              <a:rPr lang="ar-IQ" sz="7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وتشمل : </a:t>
            </a:r>
            <a:endParaRPr lang="fr-FR" sz="6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5" name="Connecteur droit 14">
            <a:extLst>
              <a:ext uri="{FF2B5EF4-FFF2-40B4-BE49-F238E27FC236}">
                <a16:creationId xmlns="" xmlns:a16="http://schemas.microsoft.com/office/drawing/2014/main" id="{89671729-1957-1122-D721-6B3386575D08}"/>
              </a:ext>
            </a:extLst>
          </p:cNvPr>
          <p:cNvCxnSpPr/>
          <p:nvPr/>
        </p:nvCxnSpPr>
        <p:spPr>
          <a:xfrm>
            <a:off x="12406184" y="2611018"/>
            <a:ext cx="0" cy="720999"/>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 xmlns:a16="http://schemas.microsoft.com/office/drawing/2014/main" id="{2563796C-DE69-ED0F-774D-260AC0EA16D3}"/>
              </a:ext>
            </a:extLst>
          </p:cNvPr>
          <p:cNvCxnSpPr>
            <a:cxnSpLocks/>
          </p:cNvCxnSpPr>
          <p:nvPr/>
        </p:nvCxnSpPr>
        <p:spPr>
          <a:xfrm flipH="1">
            <a:off x="3089189" y="3332017"/>
            <a:ext cx="9316995"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 xmlns:a16="http://schemas.microsoft.com/office/drawing/2014/main" id="{0BC08708-44CA-1DBB-960A-1DA0646C2567}"/>
              </a:ext>
            </a:extLst>
          </p:cNvPr>
          <p:cNvCxnSpPr>
            <a:cxnSpLocks/>
          </p:cNvCxnSpPr>
          <p:nvPr/>
        </p:nvCxnSpPr>
        <p:spPr>
          <a:xfrm flipH="1">
            <a:off x="12406184" y="3332017"/>
            <a:ext cx="10231394"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 xmlns:a16="http://schemas.microsoft.com/office/drawing/2014/main" id="{48270B71-E090-8644-D2B5-DFC56B6FAE59}"/>
              </a:ext>
            </a:extLst>
          </p:cNvPr>
          <p:cNvCxnSpPr>
            <a:cxnSpLocks/>
          </p:cNvCxnSpPr>
          <p:nvPr/>
        </p:nvCxnSpPr>
        <p:spPr>
          <a:xfrm>
            <a:off x="3158780"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 xmlns:a16="http://schemas.microsoft.com/office/drawing/2014/main" id="{ACA70A1E-2572-C161-612D-0818AC1C08D0}"/>
              </a:ext>
            </a:extLst>
          </p:cNvPr>
          <p:cNvCxnSpPr>
            <a:cxnSpLocks/>
          </p:cNvCxnSpPr>
          <p:nvPr/>
        </p:nvCxnSpPr>
        <p:spPr>
          <a:xfrm>
            <a:off x="22616983" y="3332017"/>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ZoneTexte 34">
            <a:extLst>
              <a:ext uri="{FF2B5EF4-FFF2-40B4-BE49-F238E27FC236}">
                <a16:creationId xmlns="" xmlns:a16="http://schemas.microsoft.com/office/drawing/2014/main" id="{F041E7F6-AB5E-0AD2-9A67-75EBF09E314D}"/>
              </a:ext>
            </a:extLst>
          </p:cNvPr>
          <p:cNvSpPr txBox="1"/>
          <p:nvPr/>
        </p:nvSpPr>
        <p:spPr>
          <a:xfrm>
            <a:off x="20482354" y="4090940"/>
            <a:ext cx="4269257" cy="1015663"/>
          </a:xfrm>
          <a:prstGeom prst="rect">
            <a:avLst/>
          </a:prstGeom>
          <a:noFill/>
          <a:ln w="9525">
            <a:noFill/>
          </a:ln>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درجة الانحدار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7" name="ZoneTexte 36">
            <a:extLst>
              <a:ext uri="{FF2B5EF4-FFF2-40B4-BE49-F238E27FC236}">
                <a16:creationId xmlns="" xmlns:a16="http://schemas.microsoft.com/office/drawing/2014/main" id="{937747C6-9220-CB36-1250-017FF4E9AB32}"/>
              </a:ext>
            </a:extLst>
          </p:cNvPr>
          <p:cNvSpPr txBox="1"/>
          <p:nvPr/>
        </p:nvSpPr>
        <p:spPr>
          <a:xfrm>
            <a:off x="17185135" y="4909746"/>
            <a:ext cx="6919465" cy="6781857"/>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المناطق الاقل انحداراً اكثر ملائمة لا نشاء خطوط السكك الحديد وذلك لقلة التكاليف كما انها تمكن القاطرة من زيادة السرعة وتقليل عامل الاندثار لقلة الجهد على المحرك وعلى العكس من ذلك في المناطق الوعرة حيث تزداد فيها التكاليف وعامل الاندثار واستهلاك الوقود وقلة السرعة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38" name="Connecteur droit avec flèche 37">
            <a:extLst>
              <a:ext uri="{FF2B5EF4-FFF2-40B4-BE49-F238E27FC236}">
                <a16:creationId xmlns="" xmlns:a16="http://schemas.microsoft.com/office/drawing/2014/main" id="{E1856A12-EAFC-0B02-462C-F159932F0DA4}"/>
              </a:ext>
            </a:extLst>
          </p:cNvPr>
          <p:cNvCxnSpPr>
            <a:cxnSpLocks/>
          </p:cNvCxnSpPr>
          <p:nvPr/>
        </p:nvCxnSpPr>
        <p:spPr>
          <a:xfrm>
            <a:off x="12400814"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 xmlns:a16="http://schemas.microsoft.com/office/drawing/2014/main" id="{80BE951C-F592-63E7-AE83-9F1F28C55857}"/>
              </a:ext>
            </a:extLst>
          </p:cNvPr>
          <p:cNvSpPr txBox="1"/>
          <p:nvPr/>
        </p:nvSpPr>
        <p:spPr>
          <a:xfrm>
            <a:off x="9766776" y="4097797"/>
            <a:ext cx="5588000"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العوامل الجيولوجية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3" name="ZoneTexte 42">
            <a:extLst>
              <a:ext uri="{FF2B5EF4-FFF2-40B4-BE49-F238E27FC236}">
                <a16:creationId xmlns="" xmlns:a16="http://schemas.microsoft.com/office/drawing/2014/main" id="{ECF6AAB9-8F07-499A-6D9C-8FFD66B1C9DA}"/>
              </a:ext>
            </a:extLst>
          </p:cNvPr>
          <p:cNvSpPr txBox="1"/>
          <p:nvPr/>
        </p:nvSpPr>
        <p:spPr>
          <a:xfrm>
            <a:off x="7936417" y="5155651"/>
            <a:ext cx="8939534" cy="6740307"/>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تؤثر درجة صلابة الصخور على تكاليف مد خطوط السكك الحديد فالصخور الصلبة في المناطق قليلة الانحدار تقل فيها تكاليف الانشاء ، كذلك عملية حفر الانفاق ترتبط بنوع الصخور ، فالصخور الصلبة تزيد من مصاعب عمليات الحفر وتكاليفه لكنها تكون ذا عمر زمني اطول بعد الانشاء وبأعمال صيانة اقل بينما حفر الانفاق في الصخور الكلسية تكون اسهل واسرع لكنها تحتاج الى عمليات صيانة مستمرة نظراً لتأثر تلك الانفاق بالرطوبة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5" name="ZoneTexte 44">
            <a:extLst>
              <a:ext uri="{FF2B5EF4-FFF2-40B4-BE49-F238E27FC236}">
                <a16:creationId xmlns="" xmlns:a16="http://schemas.microsoft.com/office/drawing/2014/main" id="{FE7BB610-77BF-6A84-156C-89F651239415}"/>
              </a:ext>
            </a:extLst>
          </p:cNvPr>
          <p:cNvSpPr txBox="1"/>
          <p:nvPr/>
        </p:nvSpPr>
        <p:spPr>
          <a:xfrm>
            <a:off x="1244536" y="4466738"/>
            <a:ext cx="4591543"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ج- السلاسل الجبلية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7" name="ZoneTexte 46">
            <a:extLst>
              <a:ext uri="{FF2B5EF4-FFF2-40B4-BE49-F238E27FC236}">
                <a16:creationId xmlns="" xmlns:a16="http://schemas.microsoft.com/office/drawing/2014/main" id="{3B7EAE5A-62C7-9171-9610-74BC9DA4CBB8}"/>
              </a:ext>
            </a:extLst>
          </p:cNvPr>
          <p:cNvSpPr txBox="1"/>
          <p:nvPr/>
        </p:nvSpPr>
        <p:spPr>
          <a:xfrm>
            <a:off x="391472" y="5550054"/>
            <a:ext cx="6945694"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الجبال عائق امام مد سكك الحديد وقد اجبرت الجبال العديد من سكك الحديد على تغيير مسارها واتخاذها الشكل الحلزوني </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en-US"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ZigZag</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وذلك للمحافظة على درجة الانحدار المعقولة.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12624072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
                                        </p:tgtEl>
                                      </p:cBhvr>
                                    </p:animEffect>
                                    <p:animScale>
                                      <p:cBhvr>
                                        <p:cTn id="7" dur="250" autoRev="1" fill="hold"/>
                                        <p:tgtEl>
                                          <p:spTgt spid="33"/>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35"/>
                                        </p:tgtEl>
                                      </p:cBhvr>
                                    </p:animEffect>
                                    <p:animScale>
                                      <p:cBhvr>
                                        <p:cTn id="10" dur="250" autoRev="1" fill="hold"/>
                                        <p:tgtEl>
                                          <p:spTgt spid="35"/>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37"/>
                                        </p:tgtEl>
                                      </p:cBhvr>
                                    </p:animEffect>
                                    <p:animScale>
                                      <p:cBhvr>
                                        <p:cTn id="13" dur="250" autoRev="1" fill="hold"/>
                                        <p:tgtEl>
                                          <p:spTgt spid="37"/>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26" presetClass="emph" presetSubtype="0" fill="hold" nodeType="clickEffect">
                                  <p:stCondLst>
                                    <p:cond delay="0"/>
                                  </p:stCondLst>
                                  <p:childTnLst>
                                    <p:animEffect transition="out" filter="fade">
                                      <p:cBhvr>
                                        <p:cTn id="17" dur="500" tmFilter="0, 0; .2, .5; .8, .5; 1, 0"/>
                                        <p:tgtEl>
                                          <p:spTgt spid="38"/>
                                        </p:tgtEl>
                                      </p:cBhvr>
                                    </p:animEffect>
                                    <p:animScale>
                                      <p:cBhvr>
                                        <p:cTn id="18" dur="250" autoRev="1" fill="hold"/>
                                        <p:tgtEl>
                                          <p:spTgt spid="38"/>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41"/>
                                        </p:tgtEl>
                                      </p:cBhvr>
                                    </p:animEffect>
                                    <p:animScale>
                                      <p:cBhvr>
                                        <p:cTn id="21" dur="250" autoRev="1" fill="hold"/>
                                        <p:tgtEl>
                                          <p:spTgt spid="41"/>
                                        </p:tgtEl>
                                      </p:cBhvr>
                                      <p:by x="105000" y="105000"/>
                                    </p:animScale>
                                  </p:childTnLst>
                                </p:cTn>
                              </p:par>
                              <p:par>
                                <p:cTn id="22" presetID="26" presetClass="emph" presetSubtype="0" fill="hold" grpId="0" nodeType="withEffect">
                                  <p:stCondLst>
                                    <p:cond delay="0"/>
                                  </p:stCondLst>
                                  <p:childTnLst>
                                    <p:animEffect transition="out" filter="fade">
                                      <p:cBhvr>
                                        <p:cTn id="23" dur="500" tmFilter="0, 0; .2, .5; .8, .5; 1, 0"/>
                                        <p:tgtEl>
                                          <p:spTgt spid="43"/>
                                        </p:tgtEl>
                                      </p:cBhvr>
                                    </p:animEffect>
                                    <p:animScale>
                                      <p:cBhvr>
                                        <p:cTn id="24" dur="250" autoRev="1" fill="hold"/>
                                        <p:tgtEl>
                                          <p:spTgt spid="43"/>
                                        </p:tgtEl>
                                      </p:cBhvr>
                                      <p:by x="105000" y="105000"/>
                                    </p:animScale>
                                  </p:childTnLst>
                                </p:cTn>
                              </p:par>
                            </p:childTnLst>
                          </p:cTn>
                        </p:par>
                      </p:childTnLst>
                    </p:cTn>
                  </p:par>
                  <p:par>
                    <p:cTn id="25" fill="hold">
                      <p:stCondLst>
                        <p:cond delay="indefinite"/>
                      </p:stCondLst>
                      <p:childTnLst>
                        <p:par>
                          <p:cTn id="26" fill="hold">
                            <p:stCondLst>
                              <p:cond delay="0"/>
                            </p:stCondLst>
                            <p:childTnLst>
                              <p:par>
                                <p:cTn id="27" presetID="26" presetClass="emph" presetSubtype="0" fill="hold" nodeType="clickEffect">
                                  <p:stCondLst>
                                    <p:cond delay="0"/>
                                  </p:stCondLst>
                                  <p:childTnLst>
                                    <p:animEffect transition="out" filter="fade">
                                      <p:cBhvr>
                                        <p:cTn id="28" dur="500" tmFilter="0, 0; .2, .5; .8, .5; 1, 0"/>
                                        <p:tgtEl>
                                          <p:spTgt spid="32"/>
                                        </p:tgtEl>
                                      </p:cBhvr>
                                    </p:animEffect>
                                    <p:animScale>
                                      <p:cBhvr>
                                        <p:cTn id="29" dur="250" autoRev="1" fill="hold"/>
                                        <p:tgtEl>
                                          <p:spTgt spid="32"/>
                                        </p:tgtEl>
                                      </p:cBhvr>
                                      <p:by x="105000" y="105000"/>
                                    </p:animScale>
                                  </p:childTnLst>
                                </p:cTn>
                              </p:par>
                              <p:par>
                                <p:cTn id="30" presetID="26" presetClass="emph" presetSubtype="0" fill="hold" grpId="0" nodeType="withEffect">
                                  <p:stCondLst>
                                    <p:cond delay="0"/>
                                  </p:stCondLst>
                                  <p:childTnLst>
                                    <p:animEffect transition="out" filter="fade">
                                      <p:cBhvr>
                                        <p:cTn id="31" dur="500" tmFilter="0, 0; .2, .5; .8, .5; 1, 0"/>
                                        <p:tgtEl>
                                          <p:spTgt spid="45"/>
                                        </p:tgtEl>
                                      </p:cBhvr>
                                    </p:animEffect>
                                    <p:animScale>
                                      <p:cBhvr>
                                        <p:cTn id="32" dur="250" autoRev="1" fill="hold"/>
                                        <p:tgtEl>
                                          <p:spTgt spid="45"/>
                                        </p:tgtEl>
                                      </p:cBhvr>
                                      <p:by x="105000" y="105000"/>
                                    </p:animScale>
                                  </p:childTnLst>
                                </p:cTn>
                              </p:par>
                              <p:par>
                                <p:cTn id="33" presetID="26" presetClass="emph" presetSubtype="0" fill="hold" grpId="0" nodeType="withEffect">
                                  <p:stCondLst>
                                    <p:cond delay="0"/>
                                  </p:stCondLst>
                                  <p:childTnLst>
                                    <p:animEffect transition="out" filter="fade">
                                      <p:cBhvr>
                                        <p:cTn id="34" dur="500" tmFilter="0, 0; .2, .5; .8, .5; 1, 0"/>
                                        <p:tgtEl>
                                          <p:spTgt spid="47"/>
                                        </p:tgtEl>
                                      </p:cBhvr>
                                    </p:animEffect>
                                    <p:animScale>
                                      <p:cBhvr>
                                        <p:cTn id="35"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41" grpId="0"/>
      <p:bldP spid="43" grpId="0"/>
      <p:bldP spid="45" grpId="0"/>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 xmlns:a16="http://schemas.microsoft.com/office/drawing/2014/main" id="{BD99F558-5439-4B9B-3D3A-052C4AE5F1BA}"/>
              </a:ext>
            </a:extLst>
          </p:cNvPr>
          <p:cNvSpPr/>
          <p:nvPr/>
        </p:nvSpPr>
        <p:spPr>
          <a:xfrm rot="3416981">
            <a:off x="-1966064" y="-3317539"/>
            <a:ext cx="4715072" cy="7717046"/>
          </a:xfrm>
          <a:custGeom>
            <a:avLst/>
            <a:gdLst>
              <a:gd name="connsiteX0" fmla="*/ 1091324 w 4715072"/>
              <a:gd name="connsiteY0" fmla="*/ 3882552 h 7717046"/>
              <a:gd name="connsiteX1" fmla="*/ 1110069 w 4715072"/>
              <a:gd name="connsiteY1" fmla="*/ 3866465 h 7717046"/>
              <a:gd name="connsiteX2" fmla="*/ 2159969 w 4715072"/>
              <a:gd name="connsiteY2" fmla="*/ 3449447 h 7717046"/>
              <a:gd name="connsiteX3" fmla="*/ 2573076 w 4715072"/>
              <a:gd name="connsiteY3" fmla="*/ 3445639 h 7717046"/>
              <a:gd name="connsiteX4" fmla="*/ 2851019 w 4715072"/>
              <a:gd name="connsiteY4" fmla="*/ 3732220 h 7717046"/>
              <a:gd name="connsiteX5" fmla="*/ 2831982 w 4715072"/>
              <a:gd name="connsiteY5" fmla="*/ 4185417 h 7717046"/>
              <a:gd name="connsiteX6" fmla="*/ 2633995 w 4715072"/>
              <a:gd name="connsiteY6" fmla="*/ 4640518 h 7717046"/>
              <a:gd name="connsiteX7" fmla="*/ 1527935 w 4715072"/>
              <a:gd name="connsiteY7" fmla="*/ 6282881 h 7717046"/>
              <a:gd name="connsiteX8" fmla="*/ 1449883 w 4715072"/>
              <a:gd name="connsiteY8" fmla="*/ 6303827 h 7717046"/>
              <a:gd name="connsiteX9" fmla="*/ 1428942 w 4715072"/>
              <a:gd name="connsiteY9" fmla="*/ 6225755 h 7717046"/>
              <a:gd name="connsiteX10" fmla="*/ 2051458 w 4715072"/>
              <a:gd name="connsiteY10" fmla="*/ 5386960 h 7717046"/>
              <a:gd name="connsiteX11" fmla="*/ 2527387 w 4715072"/>
              <a:gd name="connsiteY11" fmla="*/ 4598626 h 7717046"/>
              <a:gd name="connsiteX12" fmla="*/ 2715855 w 4715072"/>
              <a:gd name="connsiteY12" fmla="*/ 4172087 h 7717046"/>
              <a:gd name="connsiteX13" fmla="*/ 2735844 w 4715072"/>
              <a:gd name="connsiteY13" fmla="*/ 3749357 h 7717046"/>
              <a:gd name="connsiteX14" fmla="*/ 2043843 w 4715072"/>
              <a:gd name="connsiteY14" fmla="*/ 3598926 h 7717046"/>
              <a:gd name="connsiteX15" fmla="*/ 1167181 w 4715072"/>
              <a:gd name="connsiteY15" fmla="*/ 3965483 h 7717046"/>
              <a:gd name="connsiteX16" fmla="*/ 1091324 w 4715072"/>
              <a:gd name="connsiteY16" fmla="*/ 3882552 h 7717046"/>
              <a:gd name="connsiteX17" fmla="*/ 833656 w 4715072"/>
              <a:gd name="connsiteY17" fmla="*/ 3705236 h 7717046"/>
              <a:gd name="connsiteX18" fmla="*/ 847358 w 4715072"/>
              <a:gd name="connsiteY18" fmla="*/ 3684616 h 7717046"/>
              <a:gd name="connsiteX19" fmla="*/ 2107617 w 4715072"/>
              <a:gd name="connsiteY19" fmla="*/ 2828683 h 7717046"/>
              <a:gd name="connsiteX20" fmla="*/ 2736796 w 4715072"/>
              <a:gd name="connsiteY20" fmla="*/ 2635408 h 7717046"/>
              <a:gd name="connsiteX21" fmla="*/ 3045198 w 4715072"/>
              <a:gd name="connsiteY21" fmla="*/ 2697294 h 7717046"/>
              <a:gd name="connsiteX22" fmla="*/ 3235570 w 4715072"/>
              <a:gd name="connsiteY22" fmla="*/ 2931509 h 7717046"/>
              <a:gd name="connsiteX23" fmla="*/ 3313622 w 4715072"/>
              <a:gd name="connsiteY23" fmla="*/ 3617017 h 7717046"/>
              <a:gd name="connsiteX24" fmla="*/ 3155614 w 4715072"/>
              <a:gd name="connsiteY24" fmla="*/ 4364412 h 7717046"/>
              <a:gd name="connsiteX25" fmla="*/ 2576884 w 4715072"/>
              <a:gd name="connsiteY25" fmla="*/ 5796362 h 7717046"/>
              <a:gd name="connsiteX26" fmla="*/ 1896305 w 4715072"/>
              <a:gd name="connsiteY26" fmla="*/ 7195941 h 7717046"/>
              <a:gd name="connsiteX27" fmla="*/ 1797312 w 4715072"/>
              <a:gd name="connsiteY27" fmla="*/ 7137863 h 7717046"/>
              <a:gd name="connsiteX28" fmla="*/ 2523580 w 4715072"/>
              <a:gd name="connsiteY28" fmla="*/ 5638314 h 7717046"/>
              <a:gd name="connsiteX29" fmla="*/ 3064235 w 4715072"/>
              <a:gd name="connsiteY29" fmla="*/ 4273011 h 7717046"/>
              <a:gd name="connsiteX30" fmla="*/ 3202255 w 4715072"/>
              <a:gd name="connsiteY30" fmla="*/ 3562748 h 7717046"/>
              <a:gd name="connsiteX31" fmla="*/ 3188929 w 4715072"/>
              <a:gd name="connsiteY31" fmla="*/ 3207617 h 7717046"/>
              <a:gd name="connsiteX32" fmla="*/ 3105165 w 4715072"/>
              <a:gd name="connsiteY32" fmla="*/ 2921988 h 7717046"/>
              <a:gd name="connsiteX33" fmla="*/ 2569269 w 4715072"/>
              <a:gd name="connsiteY33" fmla="*/ 2780126 h 7717046"/>
              <a:gd name="connsiteX34" fmla="*/ 1976262 w 4715072"/>
              <a:gd name="connsiteY34" fmla="*/ 3012437 h 7717046"/>
              <a:gd name="connsiteX35" fmla="*/ 928266 w 4715072"/>
              <a:gd name="connsiteY35" fmla="*/ 3765544 h 7717046"/>
              <a:gd name="connsiteX36" fmla="*/ 833656 w 4715072"/>
              <a:gd name="connsiteY36" fmla="*/ 3705236 h 7717046"/>
              <a:gd name="connsiteX37" fmla="*/ 347571 w 4715072"/>
              <a:gd name="connsiteY37" fmla="*/ 3383793 h 7717046"/>
              <a:gd name="connsiteX38" fmla="*/ 360956 w 4715072"/>
              <a:gd name="connsiteY38" fmla="*/ 3363760 h 7717046"/>
              <a:gd name="connsiteX39" fmla="*/ 553232 w 4715072"/>
              <a:gd name="connsiteY39" fmla="*/ 3181910 h 7717046"/>
              <a:gd name="connsiteX40" fmla="*/ 2237070 w 4715072"/>
              <a:gd name="connsiteY40" fmla="*/ 1806134 h 7717046"/>
              <a:gd name="connsiteX41" fmla="*/ 3114684 w 4715072"/>
              <a:gd name="connsiteY41" fmla="*/ 1291051 h 7717046"/>
              <a:gd name="connsiteX42" fmla="*/ 3604891 w 4715072"/>
              <a:gd name="connsiteY42" fmla="*/ 1187272 h 7717046"/>
              <a:gd name="connsiteX43" fmla="*/ 3953271 w 4715072"/>
              <a:gd name="connsiteY43" fmla="*/ 1412919 h 7717046"/>
              <a:gd name="connsiteX44" fmla="*/ 4056072 w 4715072"/>
              <a:gd name="connsiteY44" fmla="*/ 1887062 h 7717046"/>
              <a:gd name="connsiteX45" fmla="*/ 4073205 w 4715072"/>
              <a:gd name="connsiteY45" fmla="*/ 2435468 h 7717046"/>
              <a:gd name="connsiteX46" fmla="*/ 3910437 w 4715072"/>
              <a:gd name="connsiteY46" fmla="*/ 3537042 h 7717046"/>
              <a:gd name="connsiteX47" fmla="*/ 3248895 w 4715072"/>
              <a:gd name="connsiteY47" fmla="*/ 5660212 h 7717046"/>
              <a:gd name="connsiteX48" fmla="*/ 2369378 w 4715072"/>
              <a:gd name="connsiteY48" fmla="*/ 7688174 h 7717046"/>
              <a:gd name="connsiteX49" fmla="*/ 2270385 w 4715072"/>
              <a:gd name="connsiteY49" fmla="*/ 7630096 h 7717046"/>
              <a:gd name="connsiteX50" fmla="*/ 2388415 w 4715072"/>
              <a:gd name="connsiteY50" fmla="*/ 7388264 h 7717046"/>
              <a:gd name="connsiteX51" fmla="*/ 3215580 w 4715072"/>
              <a:gd name="connsiteY51" fmla="*/ 5418380 h 7717046"/>
              <a:gd name="connsiteX52" fmla="*/ 3832385 w 4715072"/>
              <a:gd name="connsiteY52" fmla="*/ 3362808 h 7717046"/>
              <a:gd name="connsiteX53" fmla="*/ 3961838 w 4715072"/>
              <a:gd name="connsiteY53" fmla="*/ 2289798 h 7717046"/>
              <a:gd name="connsiteX54" fmla="*/ 3924715 w 4715072"/>
              <a:gd name="connsiteY54" fmla="*/ 1757577 h 7717046"/>
              <a:gd name="connsiteX55" fmla="*/ 3782888 w 4715072"/>
              <a:gd name="connsiteY55" fmla="*/ 1362458 h 7717046"/>
              <a:gd name="connsiteX56" fmla="*/ 3339322 w 4715072"/>
              <a:gd name="connsiteY56" fmla="*/ 1338655 h 7717046"/>
              <a:gd name="connsiteX57" fmla="*/ 2885286 w 4715072"/>
              <a:gd name="connsiteY57" fmla="*/ 1521457 h 7717046"/>
              <a:gd name="connsiteX58" fmla="*/ 2046698 w 4715072"/>
              <a:gd name="connsiteY58" fmla="*/ 2085097 h 7717046"/>
              <a:gd name="connsiteX59" fmla="*/ 443768 w 4715072"/>
              <a:gd name="connsiteY59" fmla="*/ 3443736 h 7717046"/>
              <a:gd name="connsiteX60" fmla="*/ 347571 w 4715072"/>
              <a:gd name="connsiteY60" fmla="*/ 3383793 h 7717046"/>
              <a:gd name="connsiteX61" fmla="*/ 9721 w 4715072"/>
              <a:gd name="connsiteY61" fmla="*/ 3090509 h 7717046"/>
              <a:gd name="connsiteX62" fmla="*/ 182959 w 4715072"/>
              <a:gd name="connsiteY62" fmla="*/ 2835348 h 7717046"/>
              <a:gd name="connsiteX63" fmla="*/ 1882026 w 4715072"/>
              <a:gd name="connsiteY63" fmla="*/ 1000662 h 7717046"/>
              <a:gd name="connsiteX64" fmla="*/ 2890997 w 4715072"/>
              <a:gd name="connsiteY64" fmla="*/ 318010 h 7717046"/>
              <a:gd name="connsiteX65" fmla="*/ 4027516 w 4715072"/>
              <a:gd name="connsiteY65" fmla="*/ 10 h 7717046"/>
              <a:gd name="connsiteX66" fmla="*/ 4500590 w 4715072"/>
              <a:gd name="connsiteY66" fmla="*/ 227561 h 7717046"/>
              <a:gd name="connsiteX67" fmla="*/ 4648128 w 4715072"/>
              <a:gd name="connsiteY67" fmla="*/ 778824 h 7717046"/>
              <a:gd name="connsiteX68" fmla="*/ 4707143 w 4715072"/>
              <a:gd name="connsiteY68" fmla="*/ 2132702 h 7717046"/>
              <a:gd name="connsiteX69" fmla="*/ 4215032 w 4715072"/>
              <a:gd name="connsiteY69" fmla="*/ 4827130 h 7717046"/>
              <a:gd name="connsiteX70" fmla="*/ 3279355 w 4715072"/>
              <a:gd name="connsiteY70" fmla="*/ 7419683 h 7717046"/>
              <a:gd name="connsiteX71" fmla="*/ 3168939 w 4715072"/>
              <a:gd name="connsiteY71" fmla="*/ 7389216 h 7717046"/>
              <a:gd name="connsiteX72" fmla="*/ 3288874 w 4715072"/>
              <a:gd name="connsiteY72" fmla="*/ 7083594 h 7717046"/>
              <a:gd name="connsiteX73" fmla="*/ 4174102 w 4715072"/>
              <a:gd name="connsiteY73" fmla="*/ 4560543 h 7717046"/>
              <a:gd name="connsiteX74" fmla="*/ 4599583 w 4715072"/>
              <a:gd name="connsiteY74" fmla="*/ 1933715 h 7717046"/>
              <a:gd name="connsiteX75" fmla="*/ 4507253 w 4715072"/>
              <a:gd name="connsiteY75" fmla="*/ 610303 h 7717046"/>
              <a:gd name="connsiteX76" fmla="*/ 4287373 w 4715072"/>
              <a:gd name="connsiteY76" fmla="*/ 171388 h 7717046"/>
              <a:gd name="connsiteX77" fmla="*/ 3731488 w 4715072"/>
              <a:gd name="connsiteY77" fmla="*/ 145682 h 7717046"/>
              <a:gd name="connsiteX78" fmla="*/ 1704029 w 4715072"/>
              <a:gd name="connsiteY78" fmla="*/ 1302476 h 7717046"/>
              <a:gd name="connsiteX79" fmla="*/ 108714 w 4715072"/>
              <a:gd name="connsiteY79" fmla="*/ 3147635 h 7717046"/>
              <a:gd name="connsiteX80" fmla="*/ 9721 w 4715072"/>
              <a:gd name="connsiteY80" fmla="*/ 309050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1091324" y="3882552"/>
                </a:moveTo>
                <a:cubicBezTo>
                  <a:pt x="1095806" y="3876477"/>
                  <a:pt x="1101979" y="3870987"/>
                  <a:pt x="1110069" y="3866465"/>
                </a:cubicBezTo>
                <a:cubicBezTo>
                  <a:pt x="1437509" y="3685567"/>
                  <a:pt x="1794456" y="3533232"/>
                  <a:pt x="2159969" y="3449447"/>
                </a:cubicBezTo>
                <a:cubicBezTo>
                  <a:pt x="2293230" y="3418981"/>
                  <a:pt x="2440768" y="3400891"/>
                  <a:pt x="2573076" y="3445639"/>
                </a:cubicBezTo>
                <a:cubicBezTo>
                  <a:pt x="2709192" y="3491340"/>
                  <a:pt x="2806281" y="3597022"/>
                  <a:pt x="2851019" y="3732220"/>
                </a:cubicBezTo>
                <a:cubicBezTo>
                  <a:pt x="2900516" y="3879794"/>
                  <a:pt x="2879575" y="4039746"/>
                  <a:pt x="2831982" y="4185417"/>
                </a:cubicBezTo>
                <a:cubicBezTo>
                  <a:pt x="2780581" y="4342512"/>
                  <a:pt x="2708240" y="4493895"/>
                  <a:pt x="2633995" y="4640518"/>
                </a:cubicBezTo>
                <a:cubicBezTo>
                  <a:pt x="2336063" y="5231768"/>
                  <a:pt x="1930571" y="5760181"/>
                  <a:pt x="1527935" y="6282881"/>
                </a:cubicBezTo>
                <a:cubicBezTo>
                  <a:pt x="1508898" y="6307635"/>
                  <a:pt x="1479390" y="6320965"/>
                  <a:pt x="1449883" y="6303827"/>
                </a:cubicBezTo>
                <a:cubicBezTo>
                  <a:pt x="1425135" y="6289545"/>
                  <a:pt x="1409905" y="6250510"/>
                  <a:pt x="1428942" y="6225755"/>
                </a:cubicBezTo>
                <a:cubicBezTo>
                  <a:pt x="1641206" y="5949648"/>
                  <a:pt x="1853471" y="5673541"/>
                  <a:pt x="2051458" y="5386960"/>
                </a:cubicBezTo>
                <a:cubicBezTo>
                  <a:pt x="2225648" y="5133703"/>
                  <a:pt x="2388415" y="4872829"/>
                  <a:pt x="2527387" y="4598626"/>
                </a:cubicBezTo>
                <a:cubicBezTo>
                  <a:pt x="2596872" y="4460572"/>
                  <a:pt x="2665406" y="4318710"/>
                  <a:pt x="2715855" y="4172087"/>
                </a:cubicBezTo>
                <a:cubicBezTo>
                  <a:pt x="2762496" y="4035938"/>
                  <a:pt x="2787244" y="3888363"/>
                  <a:pt x="2735844" y="3749357"/>
                </a:cubicBezTo>
                <a:cubicBezTo>
                  <a:pt x="2625428" y="3455160"/>
                  <a:pt x="2277048" y="3530375"/>
                  <a:pt x="2043843" y="3598926"/>
                </a:cubicBezTo>
                <a:cubicBezTo>
                  <a:pt x="1739248" y="3689375"/>
                  <a:pt x="1445124" y="3812195"/>
                  <a:pt x="1167181" y="3965483"/>
                </a:cubicBezTo>
                <a:cubicBezTo>
                  <a:pt x="1111378" y="3996307"/>
                  <a:pt x="1059948" y="3925078"/>
                  <a:pt x="1091324" y="3882552"/>
                </a:cubicBezTo>
                <a:close/>
                <a:moveTo>
                  <a:pt x="833656" y="3705236"/>
                </a:moveTo>
                <a:cubicBezTo>
                  <a:pt x="836351" y="3698139"/>
                  <a:pt x="840813" y="3691161"/>
                  <a:pt x="847358" y="3684616"/>
                </a:cubicBezTo>
                <a:cubicBezTo>
                  <a:pt x="1208112" y="3321868"/>
                  <a:pt x="1637400" y="3028623"/>
                  <a:pt x="2107617" y="2828683"/>
                </a:cubicBezTo>
                <a:cubicBezTo>
                  <a:pt x="2306556" y="2742995"/>
                  <a:pt x="2519772" y="2653498"/>
                  <a:pt x="2736796" y="2635408"/>
                </a:cubicBezTo>
                <a:cubicBezTo>
                  <a:pt x="2842452" y="2626839"/>
                  <a:pt x="2953820" y="2642073"/>
                  <a:pt x="3045198" y="2697294"/>
                </a:cubicBezTo>
                <a:cubicBezTo>
                  <a:pt x="3134673" y="2750611"/>
                  <a:pt x="3195592" y="2836300"/>
                  <a:pt x="3235570" y="2931509"/>
                </a:cubicBezTo>
                <a:cubicBezTo>
                  <a:pt x="3323141" y="3141922"/>
                  <a:pt x="3330756" y="3392323"/>
                  <a:pt x="3313622" y="3617017"/>
                </a:cubicBezTo>
                <a:cubicBezTo>
                  <a:pt x="3294585" y="3871227"/>
                  <a:pt x="3233666" y="4121628"/>
                  <a:pt x="3155614" y="4364412"/>
                </a:cubicBezTo>
                <a:cubicBezTo>
                  <a:pt x="2998557" y="4853788"/>
                  <a:pt x="2791052" y="5329835"/>
                  <a:pt x="2576884" y="5796362"/>
                </a:cubicBezTo>
                <a:cubicBezTo>
                  <a:pt x="2360812" y="6267649"/>
                  <a:pt x="2128558" y="6732271"/>
                  <a:pt x="1896305" y="7195941"/>
                </a:cubicBezTo>
                <a:cubicBezTo>
                  <a:pt x="1862990" y="7261636"/>
                  <a:pt x="1763997" y="7203557"/>
                  <a:pt x="1797312" y="7137863"/>
                </a:cubicBezTo>
                <a:cubicBezTo>
                  <a:pt x="2045747" y="6641822"/>
                  <a:pt x="2294182" y="6144829"/>
                  <a:pt x="2523580" y="5638314"/>
                </a:cubicBezTo>
                <a:cubicBezTo>
                  <a:pt x="2724422" y="5193686"/>
                  <a:pt x="2920505" y="4740489"/>
                  <a:pt x="3064235" y="4273011"/>
                </a:cubicBezTo>
                <a:cubicBezTo>
                  <a:pt x="3134673" y="4041652"/>
                  <a:pt x="3189881" y="3804580"/>
                  <a:pt x="3202255" y="3562748"/>
                </a:cubicBezTo>
                <a:cubicBezTo>
                  <a:pt x="3208918" y="3444688"/>
                  <a:pt x="3206062" y="3324725"/>
                  <a:pt x="3188929" y="3207617"/>
                </a:cubicBezTo>
                <a:cubicBezTo>
                  <a:pt x="3174651" y="3109551"/>
                  <a:pt x="3153710" y="3008629"/>
                  <a:pt x="3105165" y="2921988"/>
                </a:cubicBezTo>
                <a:cubicBezTo>
                  <a:pt x="2992846" y="2720145"/>
                  <a:pt x="2767256" y="2725857"/>
                  <a:pt x="2569269" y="2780126"/>
                </a:cubicBezTo>
                <a:cubicBezTo>
                  <a:pt x="2364619" y="2836300"/>
                  <a:pt x="2165681" y="2919132"/>
                  <a:pt x="1976262" y="3012437"/>
                </a:cubicBezTo>
                <a:cubicBezTo>
                  <a:pt x="1587904" y="3203808"/>
                  <a:pt x="1233812" y="3458970"/>
                  <a:pt x="928266" y="3765544"/>
                </a:cubicBezTo>
                <a:cubicBezTo>
                  <a:pt x="882457" y="3810530"/>
                  <a:pt x="814785" y="3754922"/>
                  <a:pt x="833656" y="3705236"/>
                </a:cubicBezTo>
                <a:close/>
                <a:moveTo>
                  <a:pt x="347571" y="3383793"/>
                </a:moveTo>
                <a:cubicBezTo>
                  <a:pt x="350174" y="3376851"/>
                  <a:pt x="354531" y="3370068"/>
                  <a:pt x="360956" y="3363760"/>
                </a:cubicBezTo>
                <a:cubicBezTo>
                  <a:pt x="424731" y="3302826"/>
                  <a:pt x="488505" y="3241892"/>
                  <a:pt x="553232" y="3181910"/>
                </a:cubicBezTo>
                <a:cubicBezTo>
                  <a:pt x="1083417" y="2686821"/>
                  <a:pt x="1646917" y="2226959"/>
                  <a:pt x="2237070" y="1806134"/>
                </a:cubicBezTo>
                <a:cubicBezTo>
                  <a:pt x="2513109" y="1610002"/>
                  <a:pt x="2795811" y="1412919"/>
                  <a:pt x="3114684" y="1291051"/>
                </a:cubicBezTo>
                <a:cubicBezTo>
                  <a:pt x="3267933" y="1232973"/>
                  <a:pt x="3439267" y="1185368"/>
                  <a:pt x="3604891" y="1187272"/>
                </a:cubicBezTo>
                <a:cubicBezTo>
                  <a:pt x="3762899" y="1189176"/>
                  <a:pt x="3887593" y="1270104"/>
                  <a:pt x="3953271" y="1412919"/>
                </a:cubicBezTo>
                <a:cubicBezTo>
                  <a:pt x="4020853" y="1559541"/>
                  <a:pt x="4038938" y="1728062"/>
                  <a:pt x="4056072" y="1887062"/>
                </a:cubicBezTo>
                <a:cubicBezTo>
                  <a:pt x="4076061" y="2068912"/>
                  <a:pt x="4080820" y="2252666"/>
                  <a:pt x="4073205" y="2435468"/>
                </a:cubicBezTo>
                <a:cubicBezTo>
                  <a:pt x="4057975" y="2806785"/>
                  <a:pt x="3995153" y="3175246"/>
                  <a:pt x="3910437" y="3537042"/>
                </a:cubicBezTo>
                <a:cubicBezTo>
                  <a:pt x="3741006" y="4257777"/>
                  <a:pt x="3507801" y="4967088"/>
                  <a:pt x="3248895" y="5660212"/>
                </a:cubicBezTo>
                <a:cubicBezTo>
                  <a:pt x="2991894" y="6350481"/>
                  <a:pt x="2697769" y="7028372"/>
                  <a:pt x="2369378" y="7688174"/>
                </a:cubicBezTo>
                <a:cubicBezTo>
                  <a:pt x="2336063" y="7753869"/>
                  <a:pt x="2238022" y="7695790"/>
                  <a:pt x="2270385" y="7630096"/>
                </a:cubicBezTo>
                <a:cubicBezTo>
                  <a:pt x="2310363" y="7549168"/>
                  <a:pt x="2349389" y="7469192"/>
                  <a:pt x="2388415" y="7388264"/>
                </a:cubicBezTo>
                <a:cubicBezTo>
                  <a:pt x="2697769" y="6746552"/>
                  <a:pt x="2973808" y="6088655"/>
                  <a:pt x="3215580" y="5418380"/>
                </a:cubicBezTo>
                <a:cubicBezTo>
                  <a:pt x="3458304" y="4747154"/>
                  <a:pt x="3681991" y="4060694"/>
                  <a:pt x="3832385" y="3362808"/>
                </a:cubicBezTo>
                <a:cubicBezTo>
                  <a:pt x="3908534" y="3010533"/>
                  <a:pt x="3959934" y="2651594"/>
                  <a:pt x="3961838" y="2289798"/>
                </a:cubicBezTo>
                <a:cubicBezTo>
                  <a:pt x="3962789" y="2111756"/>
                  <a:pt x="3952319" y="1933714"/>
                  <a:pt x="3924715" y="1757577"/>
                </a:cubicBezTo>
                <a:cubicBezTo>
                  <a:pt x="3904726" y="1625236"/>
                  <a:pt x="3884737" y="1460523"/>
                  <a:pt x="3782888" y="1362458"/>
                </a:cubicBezTo>
                <a:cubicBezTo>
                  <a:pt x="3670569" y="1254871"/>
                  <a:pt x="3472582" y="1305332"/>
                  <a:pt x="3339322" y="1338655"/>
                </a:cubicBezTo>
                <a:cubicBezTo>
                  <a:pt x="3180362" y="1378643"/>
                  <a:pt x="3029016" y="1443386"/>
                  <a:pt x="2885286" y="1521457"/>
                </a:cubicBezTo>
                <a:cubicBezTo>
                  <a:pt x="2589257" y="1680457"/>
                  <a:pt x="2316074" y="1885158"/>
                  <a:pt x="2046698" y="2085097"/>
                </a:cubicBezTo>
                <a:cubicBezTo>
                  <a:pt x="1484150" y="2503067"/>
                  <a:pt x="948253" y="2957216"/>
                  <a:pt x="443768" y="3443736"/>
                </a:cubicBezTo>
                <a:cubicBezTo>
                  <a:pt x="397127" y="3488723"/>
                  <a:pt x="329352" y="3432385"/>
                  <a:pt x="347571" y="3383793"/>
                </a:cubicBezTo>
                <a:close/>
                <a:moveTo>
                  <a:pt x="9721" y="3090509"/>
                </a:moveTo>
                <a:cubicBezTo>
                  <a:pt x="65880" y="3004821"/>
                  <a:pt x="123944" y="2919132"/>
                  <a:pt x="182959" y="2835348"/>
                </a:cubicBezTo>
                <a:cubicBezTo>
                  <a:pt x="664599" y="2151744"/>
                  <a:pt x="1236666" y="1531931"/>
                  <a:pt x="1882026" y="1000662"/>
                </a:cubicBezTo>
                <a:cubicBezTo>
                  <a:pt x="2195188" y="741692"/>
                  <a:pt x="2527387" y="500812"/>
                  <a:pt x="2890997" y="318010"/>
                </a:cubicBezTo>
                <a:cubicBezTo>
                  <a:pt x="3237473" y="142825"/>
                  <a:pt x="3635350" y="1915"/>
                  <a:pt x="4027516" y="10"/>
                </a:cubicBezTo>
                <a:cubicBezTo>
                  <a:pt x="4216936" y="-942"/>
                  <a:pt x="4394933" y="62849"/>
                  <a:pt x="4500590" y="227561"/>
                </a:cubicBezTo>
                <a:cubicBezTo>
                  <a:pt x="4602439" y="389417"/>
                  <a:pt x="4622428" y="594118"/>
                  <a:pt x="4648128" y="778824"/>
                </a:cubicBezTo>
                <a:cubicBezTo>
                  <a:pt x="4709998" y="1227260"/>
                  <a:pt x="4727132" y="1680457"/>
                  <a:pt x="4707143" y="2132702"/>
                </a:cubicBezTo>
                <a:cubicBezTo>
                  <a:pt x="4666213" y="3048617"/>
                  <a:pt x="4477745" y="3951203"/>
                  <a:pt x="4215032" y="4827130"/>
                </a:cubicBezTo>
                <a:cubicBezTo>
                  <a:pt x="3951367" y="5707817"/>
                  <a:pt x="3615361" y="6564702"/>
                  <a:pt x="3279355" y="7419683"/>
                </a:cubicBezTo>
                <a:cubicBezTo>
                  <a:pt x="3252703" y="7487282"/>
                  <a:pt x="3142287" y="7457767"/>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3" y="1933715"/>
                </a:cubicBezTo>
                <a:cubicBezTo>
                  <a:pt x="4608150" y="1491943"/>
                  <a:pt x="4582449" y="1046362"/>
                  <a:pt x="4507253" y="610303"/>
                </a:cubicBezTo>
                <a:cubicBezTo>
                  <a:pt x="4479649" y="451303"/>
                  <a:pt x="4436815" y="260884"/>
                  <a:pt x="4287373" y="171388"/>
                </a:cubicBezTo>
                <a:cubicBezTo>
                  <a:pt x="4126509" y="75227"/>
                  <a:pt x="3905678" y="114262"/>
                  <a:pt x="3731488" y="145682"/>
                </a:cubicBezTo>
                <a:cubicBezTo>
                  <a:pt x="2950964" y="288495"/>
                  <a:pt x="2283711" y="787393"/>
                  <a:pt x="1704029" y="1302476"/>
                </a:cubicBezTo>
                <a:cubicBezTo>
                  <a:pt x="1093888" y="1844218"/>
                  <a:pt x="556087" y="2465935"/>
                  <a:pt x="108714" y="3147635"/>
                </a:cubicBezTo>
                <a:cubicBezTo>
                  <a:pt x="67784" y="3208569"/>
                  <a:pt x="-31209" y="3151443"/>
                  <a:pt x="9721" y="3090509"/>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1" name="Freeform 10">
            <a:extLst>
              <a:ext uri="{FF2B5EF4-FFF2-40B4-BE49-F238E27FC236}">
                <a16:creationId xmlns="" xmlns:a16="http://schemas.microsoft.com/office/drawing/2014/main" id="{C3413CEE-8B7A-FE49-FC29-B0A8A31BE6CE}"/>
              </a:ext>
            </a:extLst>
          </p:cNvPr>
          <p:cNvSpPr/>
          <p:nvPr/>
        </p:nvSpPr>
        <p:spPr>
          <a:xfrm rot="14173628">
            <a:off x="22716088" y="10174117"/>
            <a:ext cx="4715074" cy="7717048"/>
          </a:xfrm>
          <a:custGeom>
            <a:avLst/>
            <a:gdLst>
              <a:gd name="connsiteX0" fmla="*/ 2259268 w 4715074"/>
              <a:gd name="connsiteY0" fmla="*/ 5282177 h 7717048"/>
              <a:gd name="connsiteX1" fmla="*/ 1527936 w 4715074"/>
              <a:gd name="connsiteY1" fmla="*/ 6282881 h 7717048"/>
              <a:gd name="connsiteX2" fmla="*/ 1449884 w 4715074"/>
              <a:gd name="connsiteY2" fmla="*/ 6303827 h 7717048"/>
              <a:gd name="connsiteX3" fmla="*/ 1428943 w 4715074"/>
              <a:gd name="connsiteY3" fmla="*/ 6225755 h 7717048"/>
              <a:gd name="connsiteX4" fmla="*/ 2051459 w 4715074"/>
              <a:gd name="connsiteY4" fmla="*/ 5386960 h 7717048"/>
              <a:gd name="connsiteX5" fmla="*/ 2527388 w 4715074"/>
              <a:gd name="connsiteY5" fmla="*/ 4598627 h 7717048"/>
              <a:gd name="connsiteX6" fmla="*/ 2715855 w 4715074"/>
              <a:gd name="connsiteY6" fmla="*/ 4172087 h 7717048"/>
              <a:gd name="connsiteX7" fmla="*/ 2735845 w 4715074"/>
              <a:gd name="connsiteY7" fmla="*/ 3749357 h 7717048"/>
              <a:gd name="connsiteX8" fmla="*/ 2043843 w 4715074"/>
              <a:gd name="connsiteY8" fmla="*/ 3598926 h 7717048"/>
              <a:gd name="connsiteX9" fmla="*/ 1167182 w 4715074"/>
              <a:gd name="connsiteY9" fmla="*/ 3965484 h 7717048"/>
              <a:gd name="connsiteX10" fmla="*/ 1110070 w 4715074"/>
              <a:gd name="connsiteY10" fmla="*/ 3866465 h 7717048"/>
              <a:gd name="connsiteX11" fmla="*/ 2159969 w 4715074"/>
              <a:gd name="connsiteY11" fmla="*/ 3449448 h 7717048"/>
              <a:gd name="connsiteX12" fmla="*/ 2573076 w 4715074"/>
              <a:gd name="connsiteY12" fmla="*/ 3445641 h 7717048"/>
              <a:gd name="connsiteX13" fmla="*/ 2851019 w 4715074"/>
              <a:gd name="connsiteY13" fmla="*/ 3732221 h 7717048"/>
              <a:gd name="connsiteX14" fmla="*/ 2831983 w 4715074"/>
              <a:gd name="connsiteY14" fmla="*/ 4185418 h 7717048"/>
              <a:gd name="connsiteX15" fmla="*/ 2633996 w 4715074"/>
              <a:gd name="connsiteY15" fmla="*/ 4640518 h 7717048"/>
              <a:gd name="connsiteX16" fmla="*/ 2259268 w 4715074"/>
              <a:gd name="connsiteY16" fmla="*/ 5282177 h 7717048"/>
              <a:gd name="connsiteX17" fmla="*/ 1896305 w 4715074"/>
              <a:gd name="connsiteY17" fmla="*/ 7195941 h 7717048"/>
              <a:gd name="connsiteX18" fmla="*/ 1797313 w 4715074"/>
              <a:gd name="connsiteY18" fmla="*/ 7137863 h 7717048"/>
              <a:gd name="connsiteX19" fmla="*/ 2523580 w 4715074"/>
              <a:gd name="connsiteY19" fmla="*/ 5638314 h 7717048"/>
              <a:gd name="connsiteX20" fmla="*/ 3064235 w 4715074"/>
              <a:gd name="connsiteY20" fmla="*/ 4273012 h 7717048"/>
              <a:gd name="connsiteX21" fmla="*/ 3202255 w 4715074"/>
              <a:gd name="connsiteY21" fmla="*/ 3562749 h 7717048"/>
              <a:gd name="connsiteX22" fmla="*/ 3188929 w 4715074"/>
              <a:gd name="connsiteY22" fmla="*/ 3207618 h 7717048"/>
              <a:gd name="connsiteX23" fmla="*/ 3105165 w 4715074"/>
              <a:gd name="connsiteY23" fmla="*/ 2921988 h 7717048"/>
              <a:gd name="connsiteX24" fmla="*/ 2569270 w 4715074"/>
              <a:gd name="connsiteY24" fmla="*/ 2780126 h 7717048"/>
              <a:gd name="connsiteX25" fmla="*/ 1976262 w 4715074"/>
              <a:gd name="connsiteY25" fmla="*/ 3012436 h 7717048"/>
              <a:gd name="connsiteX26" fmla="*/ 928265 w 4715074"/>
              <a:gd name="connsiteY26" fmla="*/ 3765543 h 7717048"/>
              <a:gd name="connsiteX27" fmla="*/ 847358 w 4715074"/>
              <a:gd name="connsiteY27" fmla="*/ 3684616 h 7717048"/>
              <a:gd name="connsiteX28" fmla="*/ 2107618 w 4715074"/>
              <a:gd name="connsiteY28" fmla="*/ 2828682 h 7717048"/>
              <a:gd name="connsiteX29" fmla="*/ 2736796 w 4715074"/>
              <a:gd name="connsiteY29" fmla="*/ 2635408 h 7717048"/>
              <a:gd name="connsiteX30" fmla="*/ 3045199 w 4715074"/>
              <a:gd name="connsiteY30" fmla="*/ 2697293 h 7717048"/>
              <a:gd name="connsiteX31" fmla="*/ 3235570 w 4715074"/>
              <a:gd name="connsiteY31" fmla="*/ 2931510 h 7717048"/>
              <a:gd name="connsiteX32" fmla="*/ 3313622 w 4715074"/>
              <a:gd name="connsiteY32" fmla="*/ 3617018 h 7717048"/>
              <a:gd name="connsiteX33" fmla="*/ 3155614 w 4715074"/>
              <a:gd name="connsiteY33" fmla="*/ 4364411 h 7717048"/>
              <a:gd name="connsiteX34" fmla="*/ 2576885 w 4715074"/>
              <a:gd name="connsiteY34" fmla="*/ 5796361 h 7717048"/>
              <a:gd name="connsiteX35" fmla="*/ 1896305 w 4715074"/>
              <a:gd name="connsiteY35" fmla="*/ 7195941 h 7717048"/>
              <a:gd name="connsiteX36" fmla="*/ 2369379 w 4715074"/>
              <a:gd name="connsiteY36" fmla="*/ 7688176 h 7717048"/>
              <a:gd name="connsiteX37" fmla="*/ 2270386 w 4715074"/>
              <a:gd name="connsiteY37" fmla="*/ 7630097 h 7717048"/>
              <a:gd name="connsiteX38" fmla="*/ 2388417 w 4715074"/>
              <a:gd name="connsiteY38" fmla="*/ 7388265 h 7717048"/>
              <a:gd name="connsiteX39" fmla="*/ 3215581 w 4715074"/>
              <a:gd name="connsiteY39" fmla="*/ 5418381 h 7717048"/>
              <a:gd name="connsiteX40" fmla="*/ 3832386 w 4715074"/>
              <a:gd name="connsiteY40" fmla="*/ 3362809 h 7717048"/>
              <a:gd name="connsiteX41" fmla="*/ 3961838 w 4715074"/>
              <a:gd name="connsiteY41" fmla="*/ 2289800 h 7717048"/>
              <a:gd name="connsiteX42" fmla="*/ 3924716 w 4715074"/>
              <a:gd name="connsiteY42" fmla="*/ 1757578 h 7717048"/>
              <a:gd name="connsiteX43" fmla="*/ 3782890 w 4715074"/>
              <a:gd name="connsiteY43" fmla="*/ 1362459 h 7717048"/>
              <a:gd name="connsiteX44" fmla="*/ 3339323 w 4715074"/>
              <a:gd name="connsiteY44" fmla="*/ 1338656 h 7717048"/>
              <a:gd name="connsiteX45" fmla="*/ 2885288 w 4715074"/>
              <a:gd name="connsiteY45" fmla="*/ 1521458 h 7717048"/>
              <a:gd name="connsiteX46" fmla="*/ 2046699 w 4715074"/>
              <a:gd name="connsiteY46" fmla="*/ 2085098 h 7717048"/>
              <a:gd name="connsiteX47" fmla="*/ 443769 w 4715074"/>
              <a:gd name="connsiteY47" fmla="*/ 3443737 h 7717048"/>
              <a:gd name="connsiteX48" fmla="*/ 360957 w 4715074"/>
              <a:gd name="connsiteY48" fmla="*/ 3363762 h 7717048"/>
              <a:gd name="connsiteX49" fmla="*/ 553233 w 4715074"/>
              <a:gd name="connsiteY49" fmla="*/ 3181911 h 7717048"/>
              <a:gd name="connsiteX50" fmla="*/ 2237072 w 4715074"/>
              <a:gd name="connsiteY50" fmla="*/ 1806135 h 7717048"/>
              <a:gd name="connsiteX51" fmla="*/ 3114685 w 4715074"/>
              <a:gd name="connsiteY51" fmla="*/ 1291052 h 7717048"/>
              <a:gd name="connsiteX52" fmla="*/ 3604893 w 4715074"/>
              <a:gd name="connsiteY52" fmla="*/ 1187273 h 7717048"/>
              <a:gd name="connsiteX53" fmla="*/ 3953272 w 4715074"/>
              <a:gd name="connsiteY53" fmla="*/ 1412920 h 7717048"/>
              <a:gd name="connsiteX54" fmla="*/ 4056074 w 4715074"/>
              <a:gd name="connsiteY54" fmla="*/ 1887063 h 7717048"/>
              <a:gd name="connsiteX55" fmla="*/ 4073206 w 4715074"/>
              <a:gd name="connsiteY55" fmla="*/ 2435469 h 7717048"/>
              <a:gd name="connsiteX56" fmla="*/ 3910438 w 4715074"/>
              <a:gd name="connsiteY56" fmla="*/ 3537043 h 7717048"/>
              <a:gd name="connsiteX57" fmla="*/ 3248897 w 4715074"/>
              <a:gd name="connsiteY57" fmla="*/ 5660212 h 7717048"/>
              <a:gd name="connsiteX58" fmla="*/ 2369379 w 4715074"/>
              <a:gd name="connsiteY58" fmla="*/ 7688176 h 7717048"/>
              <a:gd name="connsiteX59" fmla="*/ 3265865 w 4715074"/>
              <a:gd name="connsiteY59" fmla="*/ 7440595 h 7717048"/>
              <a:gd name="connsiteX60" fmla="*/ 3168940 w 4715074"/>
              <a:gd name="connsiteY60" fmla="*/ 7389216 h 7717048"/>
              <a:gd name="connsiteX61" fmla="*/ 3288875 w 4715074"/>
              <a:gd name="connsiteY61" fmla="*/ 7083593 h 7717048"/>
              <a:gd name="connsiteX62" fmla="*/ 4174103 w 4715074"/>
              <a:gd name="connsiteY62" fmla="*/ 4560543 h 7717048"/>
              <a:gd name="connsiteX63" fmla="*/ 4599584 w 4715074"/>
              <a:gd name="connsiteY63" fmla="*/ 1933716 h 7717048"/>
              <a:gd name="connsiteX64" fmla="*/ 4507254 w 4715074"/>
              <a:gd name="connsiteY64" fmla="*/ 610303 h 7717048"/>
              <a:gd name="connsiteX65" fmla="*/ 4287374 w 4715074"/>
              <a:gd name="connsiteY65" fmla="*/ 171389 h 7717048"/>
              <a:gd name="connsiteX66" fmla="*/ 3731489 w 4715074"/>
              <a:gd name="connsiteY66" fmla="*/ 145681 h 7717048"/>
              <a:gd name="connsiteX67" fmla="*/ 1704030 w 4715074"/>
              <a:gd name="connsiteY67" fmla="*/ 1302476 h 7717048"/>
              <a:gd name="connsiteX68" fmla="*/ 108715 w 4715074"/>
              <a:gd name="connsiteY68" fmla="*/ 3147634 h 7717048"/>
              <a:gd name="connsiteX69" fmla="*/ 9722 w 4715074"/>
              <a:gd name="connsiteY69" fmla="*/ 3090509 h 7717048"/>
              <a:gd name="connsiteX70" fmla="*/ 182960 w 4715074"/>
              <a:gd name="connsiteY70" fmla="*/ 2835348 h 7717048"/>
              <a:gd name="connsiteX71" fmla="*/ 1882027 w 4715074"/>
              <a:gd name="connsiteY71" fmla="*/ 1000661 h 7717048"/>
              <a:gd name="connsiteX72" fmla="*/ 2890998 w 4715074"/>
              <a:gd name="connsiteY72" fmla="*/ 318009 h 7717048"/>
              <a:gd name="connsiteX73" fmla="*/ 4027518 w 4715074"/>
              <a:gd name="connsiteY73" fmla="*/ 10 h 7717048"/>
              <a:gd name="connsiteX74" fmla="*/ 4500590 w 4715074"/>
              <a:gd name="connsiteY74" fmla="*/ 227562 h 7717048"/>
              <a:gd name="connsiteX75" fmla="*/ 4648129 w 4715074"/>
              <a:gd name="connsiteY75" fmla="*/ 778823 h 7717048"/>
              <a:gd name="connsiteX76" fmla="*/ 4707144 w 4715074"/>
              <a:gd name="connsiteY76" fmla="*/ 2132702 h 7717048"/>
              <a:gd name="connsiteX77" fmla="*/ 4215033 w 4715074"/>
              <a:gd name="connsiteY77" fmla="*/ 4827131 h 7717048"/>
              <a:gd name="connsiteX78" fmla="*/ 3279356 w 4715074"/>
              <a:gd name="connsiteY78" fmla="*/ 7419683 h 7717048"/>
              <a:gd name="connsiteX79" fmla="*/ 3265865 w 4715074"/>
              <a:gd name="connsiteY79" fmla="*/ 7440595 h 77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4" h="7717048">
                <a:moveTo>
                  <a:pt x="2259268" y="5282177"/>
                </a:moveTo>
                <a:cubicBezTo>
                  <a:pt x="2032347" y="5627273"/>
                  <a:pt x="1779583" y="5956193"/>
                  <a:pt x="1527936" y="6282881"/>
                </a:cubicBezTo>
                <a:cubicBezTo>
                  <a:pt x="1508898" y="6307636"/>
                  <a:pt x="1479390" y="6320966"/>
                  <a:pt x="1449884" y="6303827"/>
                </a:cubicBezTo>
                <a:cubicBezTo>
                  <a:pt x="1425136" y="6289545"/>
                  <a:pt x="1409905" y="6250512"/>
                  <a:pt x="1428943" y="6225755"/>
                </a:cubicBezTo>
                <a:cubicBezTo>
                  <a:pt x="1641206" y="5949649"/>
                  <a:pt x="1853472" y="5673542"/>
                  <a:pt x="2051459" y="5386960"/>
                </a:cubicBezTo>
                <a:cubicBezTo>
                  <a:pt x="2225649" y="5133703"/>
                  <a:pt x="2388415" y="4872830"/>
                  <a:pt x="2527388" y="4598627"/>
                </a:cubicBezTo>
                <a:cubicBezTo>
                  <a:pt x="2596872" y="4460573"/>
                  <a:pt x="2665407" y="4318710"/>
                  <a:pt x="2715855" y="4172087"/>
                </a:cubicBezTo>
                <a:cubicBezTo>
                  <a:pt x="2762497" y="4035938"/>
                  <a:pt x="2787244" y="3888363"/>
                  <a:pt x="2735845" y="3749357"/>
                </a:cubicBezTo>
                <a:cubicBezTo>
                  <a:pt x="2625429" y="3455160"/>
                  <a:pt x="2277049" y="3530375"/>
                  <a:pt x="2043843" y="3598926"/>
                </a:cubicBezTo>
                <a:cubicBezTo>
                  <a:pt x="1739249" y="3689375"/>
                  <a:pt x="1445125" y="3812195"/>
                  <a:pt x="1167182" y="3965484"/>
                </a:cubicBezTo>
                <a:cubicBezTo>
                  <a:pt x="1103406" y="4000711"/>
                  <a:pt x="1045343" y="3902645"/>
                  <a:pt x="1110070" y="3866465"/>
                </a:cubicBezTo>
                <a:cubicBezTo>
                  <a:pt x="1437510" y="3685567"/>
                  <a:pt x="1794457" y="3533232"/>
                  <a:pt x="2159969" y="3449448"/>
                </a:cubicBezTo>
                <a:cubicBezTo>
                  <a:pt x="2293231" y="3418981"/>
                  <a:pt x="2440769" y="3400891"/>
                  <a:pt x="2573076" y="3445641"/>
                </a:cubicBezTo>
                <a:cubicBezTo>
                  <a:pt x="2709193" y="3491340"/>
                  <a:pt x="2806282" y="3597022"/>
                  <a:pt x="2851019" y="3732221"/>
                </a:cubicBezTo>
                <a:cubicBezTo>
                  <a:pt x="2900517" y="3879794"/>
                  <a:pt x="2879575" y="4039747"/>
                  <a:pt x="2831983" y="4185418"/>
                </a:cubicBezTo>
                <a:cubicBezTo>
                  <a:pt x="2780582" y="4342512"/>
                  <a:pt x="2708240" y="4493896"/>
                  <a:pt x="2633996" y="4640518"/>
                </a:cubicBezTo>
                <a:cubicBezTo>
                  <a:pt x="2522271" y="4862237"/>
                  <a:pt x="2395421" y="5075120"/>
                  <a:pt x="2259268" y="5282177"/>
                </a:cubicBezTo>
                <a:close/>
                <a:moveTo>
                  <a:pt x="1896305" y="7195941"/>
                </a:moveTo>
                <a:cubicBezTo>
                  <a:pt x="1862990" y="7261636"/>
                  <a:pt x="1763997" y="7203557"/>
                  <a:pt x="1797313" y="7137863"/>
                </a:cubicBezTo>
                <a:cubicBezTo>
                  <a:pt x="2045748" y="6641822"/>
                  <a:pt x="2294182" y="6144829"/>
                  <a:pt x="2523580" y="5638314"/>
                </a:cubicBezTo>
                <a:cubicBezTo>
                  <a:pt x="2724422" y="5193687"/>
                  <a:pt x="2920505" y="4740490"/>
                  <a:pt x="3064235" y="4273012"/>
                </a:cubicBezTo>
                <a:cubicBezTo>
                  <a:pt x="3134673" y="4041652"/>
                  <a:pt x="3189882" y="3804580"/>
                  <a:pt x="3202255" y="3562749"/>
                </a:cubicBezTo>
                <a:cubicBezTo>
                  <a:pt x="3208919" y="3444688"/>
                  <a:pt x="3206063" y="3324724"/>
                  <a:pt x="3188929" y="3207618"/>
                </a:cubicBezTo>
                <a:cubicBezTo>
                  <a:pt x="3174651" y="3109551"/>
                  <a:pt x="3153710" y="3008629"/>
                  <a:pt x="3105165" y="2921988"/>
                </a:cubicBezTo>
                <a:cubicBezTo>
                  <a:pt x="2992846" y="2720144"/>
                  <a:pt x="2767257" y="2725857"/>
                  <a:pt x="2569270" y="2780126"/>
                </a:cubicBezTo>
                <a:cubicBezTo>
                  <a:pt x="2364620" y="2836300"/>
                  <a:pt x="2165682" y="2919132"/>
                  <a:pt x="1976262" y="3012436"/>
                </a:cubicBezTo>
                <a:cubicBezTo>
                  <a:pt x="1587904" y="3203807"/>
                  <a:pt x="1233812" y="3458970"/>
                  <a:pt x="928265" y="3765543"/>
                </a:cubicBezTo>
                <a:cubicBezTo>
                  <a:pt x="875913" y="3816956"/>
                  <a:pt x="795004" y="3736981"/>
                  <a:pt x="847358" y="3684616"/>
                </a:cubicBezTo>
                <a:cubicBezTo>
                  <a:pt x="1208112" y="3321867"/>
                  <a:pt x="1637400" y="3028623"/>
                  <a:pt x="2107618" y="2828682"/>
                </a:cubicBezTo>
                <a:cubicBezTo>
                  <a:pt x="2306557" y="2742995"/>
                  <a:pt x="2519773" y="2653497"/>
                  <a:pt x="2736796" y="2635408"/>
                </a:cubicBezTo>
                <a:cubicBezTo>
                  <a:pt x="2842453" y="2626839"/>
                  <a:pt x="2953820" y="2642073"/>
                  <a:pt x="3045199" y="2697293"/>
                </a:cubicBezTo>
                <a:cubicBezTo>
                  <a:pt x="3134673" y="2750612"/>
                  <a:pt x="3195593" y="2836299"/>
                  <a:pt x="3235570" y="2931510"/>
                </a:cubicBezTo>
                <a:cubicBezTo>
                  <a:pt x="3323141" y="3141922"/>
                  <a:pt x="3330757" y="3392323"/>
                  <a:pt x="3313622" y="3617018"/>
                </a:cubicBezTo>
                <a:cubicBezTo>
                  <a:pt x="3294585" y="3871227"/>
                  <a:pt x="3233666" y="4121628"/>
                  <a:pt x="3155614" y="4364411"/>
                </a:cubicBezTo>
                <a:cubicBezTo>
                  <a:pt x="2998557" y="4853788"/>
                  <a:pt x="2791053" y="5329834"/>
                  <a:pt x="2576885" y="5796361"/>
                </a:cubicBezTo>
                <a:cubicBezTo>
                  <a:pt x="2360812" y="6267649"/>
                  <a:pt x="2128559" y="6732270"/>
                  <a:pt x="1896305" y="7195941"/>
                </a:cubicBezTo>
                <a:close/>
                <a:moveTo>
                  <a:pt x="2369379" y="7688176"/>
                </a:moveTo>
                <a:cubicBezTo>
                  <a:pt x="2336064" y="7753870"/>
                  <a:pt x="2238024" y="7695790"/>
                  <a:pt x="2270386" y="7630097"/>
                </a:cubicBezTo>
                <a:cubicBezTo>
                  <a:pt x="2310364" y="7549170"/>
                  <a:pt x="2349390" y="7469192"/>
                  <a:pt x="2388417" y="7388265"/>
                </a:cubicBezTo>
                <a:cubicBezTo>
                  <a:pt x="2697770" y="6746552"/>
                  <a:pt x="2973810" y="6088656"/>
                  <a:pt x="3215581" y="5418381"/>
                </a:cubicBezTo>
                <a:cubicBezTo>
                  <a:pt x="3458305" y="4747155"/>
                  <a:pt x="3681992" y="4060695"/>
                  <a:pt x="3832386" y="3362809"/>
                </a:cubicBezTo>
                <a:cubicBezTo>
                  <a:pt x="3908536" y="3010534"/>
                  <a:pt x="3959935" y="2651595"/>
                  <a:pt x="3961838" y="2289800"/>
                </a:cubicBezTo>
                <a:cubicBezTo>
                  <a:pt x="3962790" y="2111758"/>
                  <a:pt x="3952321" y="1933714"/>
                  <a:pt x="3924716" y="1757578"/>
                </a:cubicBezTo>
                <a:cubicBezTo>
                  <a:pt x="3904727" y="1625237"/>
                  <a:pt x="3884739" y="1460524"/>
                  <a:pt x="3782890" y="1362459"/>
                </a:cubicBezTo>
                <a:cubicBezTo>
                  <a:pt x="3670570" y="1254873"/>
                  <a:pt x="3472584" y="1305333"/>
                  <a:pt x="3339323" y="1338656"/>
                </a:cubicBezTo>
                <a:cubicBezTo>
                  <a:pt x="3180363" y="1378644"/>
                  <a:pt x="3029018" y="1443387"/>
                  <a:pt x="2885288" y="1521458"/>
                </a:cubicBezTo>
                <a:cubicBezTo>
                  <a:pt x="2589259" y="1680458"/>
                  <a:pt x="2316076" y="1885159"/>
                  <a:pt x="2046699" y="2085098"/>
                </a:cubicBezTo>
                <a:cubicBezTo>
                  <a:pt x="1484151" y="2503068"/>
                  <a:pt x="948255" y="2957217"/>
                  <a:pt x="443769" y="3443737"/>
                </a:cubicBezTo>
                <a:cubicBezTo>
                  <a:pt x="390465" y="3495151"/>
                  <a:pt x="309557" y="3414222"/>
                  <a:pt x="360957" y="3363762"/>
                </a:cubicBezTo>
                <a:cubicBezTo>
                  <a:pt x="424732" y="3302827"/>
                  <a:pt x="488506" y="3241893"/>
                  <a:pt x="553233" y="3181911"/>
                </a:cubicBezTo>
                <a:cubicBezTo>
                  <a:pt x="1083418" y="2686822"/>
                  <a:pt x="1646918" y="2226960"/>
                  <a:pt x="2237072" y="1806135"/>
                </a:cubicBezTo>
                <a:cubicBezTo>
                  <a:pt x="2513110" y="1610004"/>
                  <a:pt x="2795812" y="1412920"/>
                  <a:pt x="3114685" y="1291052"/>
                </a:cubicBezTo>
                <a:cubicBezTo>
                  <a:pt x="3267934" y="1232973"/>
                  <a:pt x="3439269" y="1185369"/>
                  <a:pt x="3604893" y="1187273"/>
                </a:cubicBezTo>
                <a:cubicBezTo>
                  <a:pt x="3762900" y="1189177"/>
                  <a:pt x="3887594" y="1270106"/>
                  <a:pt x="3953272" y="1412920"/>
                </a:cubicBezTo>
                <a:cubicBezTo>
                  <a:pt x="4020854" y="1559542"/>
                  <a:pt x="4038939" y="1728064"/>
                  <a:pt x="4056074" y="1887063"/>
                </a:cubicBezTo>
                <a:cubicBezTo>
                  <a:pt x="4076062" y="2068914"/>
                  <a:pt x="4080822" y="2252666"/>
                  <a:pt x="4073206" y="2435469"/>
                </a:cubicBezTo>
                <a:cubicBezTo>
                  <a:pt x="4057976" y="2806785"/>
                  <a:pt x="3995154" y="3175247"/>
                  <a:pt x="3910438" y="3537043"/>
                </a:cubicBezTo>
                <a:cubicBezTo>
                  <a:pt x="3741008" y="4257778"/>
                  <a:pt x="3507803" y="4967088"/>
                  <a:pt x="3248897" y="5660212"/>
                </a:cubicBezTo>
                <a:cubicBezTo>
                  <a:pt x="2991896" y="6350482"/>
                  <a:pt x="2697771" y="7028372"/>
                  <a:pt x="2369379" y="7688176"/>
                </a:cubicBezTo>
                <a:close/>
                <a:moveTo>
                  <a:pt x="3265865" y="7440595"/>
                </a:moveTo>
                <a:cubicBezTo>
                  <a:pt x="3227241" y="7479294"/>
                  <a:pt x="3145620" y="7449198"/>
                  <a:pt x="3168940" y="7389216"/>
                </a:cubicBezTo>
                <a:cubicBezTo>
                  <a:pt x="3208919" y="7287342"/>
                  <a:pt x="3248896" y="7185468"/>
                  <a:pt x="3288875" y="7083593"/>
                </a:cubicBezTo>
                <a:cubicBezTo>
                  <a:pt x="3614410" y="6253366"/>
                  <a:pt x="3931379" y="5419333"/>
                  <a:pt x="4174103" y="4560543"/>
                </a:cubicBezTo>
                <a:cubicBezTo>
                  <a:pt x="4415875" y="3705563"/>
                  <a:pt x="4581499" y="2823923"/>
                  <a:pt x="4599584" y="1933716"/>
                </a:cubicBezTo>
                <a:cubicBezTo>
                  <a:pt x="4608152" y="1491942"/>
                  <a:pt x="4582450" y="1046362"/>
                  <a:pt x="4507254" y="610303"/>
                </a:cubicBezTo>
                <a:cubicBezTo>
                  <a:pt x="4479650" y="451304"/>
                  <a:pt x="4436816" y="260885"/>
                  <a:pt x="4287374" y="171389"/>
                </a:cubicBezTo>
                <a:cubicBezTo>
                  <a:pt x="4126510" y="75227"/>
                  <a:pt x="3905679" y="114262"/>
                  <a:pt x="3731489" y="145681"/>
                </a:cubicBezTo>
                <a:cubicBezTo>
                  <a:pt x="2950965" y="288494"/>
                  <a:pt x="2283712" y="787393"/>
                  <a:pt x="1704030" y="1302476"/>
                </a:cubicBezTo>
                <a:cubicBezTo>
                  <a:pt x="1093889" y="1844218"/>
                  <a:pt x="556087" y="2465935"/>
                  <a:pt x="108715" y="3147634"/>
                </a:cubicBezTo>
                <a:cubicBezTo>
                  <a:pt x="67784" y="3208569"/>
                  <a:pt x="-31208" y="3151443"/>
                  <a:pt x="9722" y="3090509"/>
                </a:cubicBezTo>
                <a:cubicBezTo>
                  <a:pt x="65882" y="3004821"/>
                  <a:pt x="123945" y="2919132"/>
                  <a:pt x="182960" y="2835348"/>
                </a:cubicBezTo>
                <a:cubicBezTo>
                  <a:pt x="664599" y="2151744"/>
                  <a:pt x="1236667" y="1531931"/>
                  <a:pt x="1882027" y="1000661"/>
                </a:cubicBezTo>
                <a:cubicBezTo>
                  <a:pt x="2195189" y="741691"/>
                  <a:pt x="2527388" y="500812"/>
                  <a:pt x="2890998" y="318009"/>
                </a:cubicBezTo>
                <a:cubicBezTo>
                  <a:pt x="3237474" y="142825"/>
                  <a:pt x="3635351" y="1915"/>
                  <a:pt x="4027518" y="10"/>
                </a:cubicBezTo>
                <a:cubicBezTo>
                  <a:pt x="4216937" y="-942"/>
                  <a:pt x="4394933" y="62849"/>
                  <a:pt x="4500590" y="227562"/>
                </a:cubicBezTo>
                <a:cubicBezTo>
                  <a:pt x="4602440" y="389417"/>
                  <a:pt x="4622430" y="594118"/>
                  <a:pt x="4648129" y="778823"/>
                </a:cubicBezTo>
                <a:cubicBezTo>
                  <a:pt x="4709999" y="1227260"/>
                  <a:pt x="4727134" y="1680457"/>
                  <a:pt x="4707144" y="2132702"/>
                </a:cubicBezTo>
                <a:cubicBezTo>
                  <a:pt x="4666214" y="3048617"/>
                  <a:pt x="4477746" y="3951203"/>
                  <a:pt x="4215033" y="4827131"/>
                </a:cubicBezTo>
                <a:cubicBezTo>
                  <a:pt x="3951368" y="5707817"/>
                  <a:pt x="3615362" y="6564702"/>
                  <a:pt x="3279356" y="7419683"/>
                </a:cubicBezTo>
                <a:cubicBezTo>
                  <a:pt x="3276024" y="7428133"/>
                  <a:pt x="3271384" y="7435065"/>
                  <a:pt x="3265865" y="7440595"/>
                </a:cubicBezTo>
                <a:close/>
              </a:path>
            </a:pathLst>
          </a:custGeom>
          <a:solidFill>
            <a:schemeClr val="accent3"/>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7B674004-475A-1687-020F-C616613DC2E0}"/>
              </a:ext>
            </a:extLst>
          </p:cNvPr>
          <p:cNvSpPr txBox="1"/>
          <p:nvPr/>
        </p:nvSpPr>
        <p:spPr>
          <a:xfrm>
            <a:off x="3089189" y="288223"/>
            <a:ext cx="14926962" cy="1366528"/>
          </a:xfrm>
          <a:prstGeom prst="rect">
            <a:avLst/>
          </a:prstGeom>
          <a:noFill/>
        </p:spPr>
        <p:txBody>
          <a:bodyPr wrap="square">
            <a:spAutoFit/>
          </a:bodyPr>
          <a:lstStyle/>
          <a:p>
            <a:pPr algn="just" rtl="1">
              <a:lnSpc>
                <a:spcPct val="115000"/>
              </a:lnSpc>
              <a:spcAft>
                <a:spcPts val="1000"/>
              </a:spcAft>
            </a:pPr>
            <a:r>
              <a:rPr lang="ar-IQ" sz="7200" b="1"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rPr>
              <a:t>5. العوامل المؤثرة في مد شبكة خطوط السكك الحديد </a:t>
            </a:r>
            <a:endParaRPr lang="fr-FR" sz="6000" dirty="0">
              <a:solidFill>
                <a:srgbClr val="000000"/>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3" name="ZoneTexte 12">
            <a:extLst>
              <a:ext uri="{FF2B5EF4-FFF2-40B4-BE49-F238E27FC236}">
                <a16:creationId xmlns="" xmlns:a16="http://schemas.microsoft.com/office/drawing/2014/main" id="{28632F55-EC18-28A4-4545-FC7A3A7C6AA3}"/>
              </a:ext>
            </a:extLst>
          </p:cNvPr>
          <p:cNvSpPr txBox="1"/>
          <p:nvPr/>
        </p:nvSpPr>
        <p:spPr>
          <a:xfrm>
            <a:off x="8441430" y="1570073"/>
            <a:ext cx="7494789" cy="1366528"/>
          </a:xfrm>
          <a:prstGeom prst="rect">
            <a:avLst/>
          </a:prstGeom>
          <a:noFill/>
        </p:spPr>
        <p:txBody>
          <a:bodyPr wrap="square">
            <a:spAutoFit/>
          </a:bodyPr>
          <a:lstStyle/>
          <a:p>
            <a:pPr algn="just" rtl="1">
              <a:lnSpc>
                <a:spcPct val="115000"/>
              </a:lnSpc>
              <a:spcAft>
                <a:spcPts val="1000"/>
              </a:spcAft>
            </a:pPr>
            <a:r>
              <a:rPr lang="ar-IQ" sz="7200" b="1"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1 – العوامل الطبيعية : </a:t>
            </a:r>
            <a:r>
              <a:rPr lang="ar-IQ" sz="7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وتشمل : </a:t>
            </a:r>
            <a:endParaRPr lang="fr-FR" sz="60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cxnSp>
        <p:nvCxnSpPr>
          <p:cNvPr id="15" name="Connecteur droit 14">
            <a:extLst>
              <a:ext uri="{FF2B5EF4-FFF2-40B4-BE49-F238E27FC236}">
                <a16:creationId xmlns="" xmlns:a16="http://schemas.microsoft.com/office/drawing/2014/main" id="{89671729-1957-1122-D721-6B3386575D08}"/>
              </a:ext>
            </a:extLst>
          </p:cNvPr>
          <p:cNvCxnSpPr/>
          <p:nvPr/>
        </p:nvCxnSpPr>
        <p:spPr>
          <a:xfrm>
            <a:off x="12406184" y="2611018"/>
            <a:ext cx="0" cy="720999"/>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 xmlns:a16="http://schemas.microsoft.com/office/drawing/2014/main" id="{2563796C-DE69-ED0F-774D-260AC0EA16D3}"/>
              </a:ext>
            </a:extLst>
          </p:cNvPr>
          <p:cNvCxnSpPr>
            <a:cxnSpLocks/>
          </p:cNvCxnSpPr>
          <p:nvPr/>
        </p:nvCxnSpPr>
        <p:spPr>
          <a:xfrm flipH="1">
            <a:off x="3632200" y="3332017"/>
            <a:ext cx="8773984"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 xmlns:a16="http://schemas.microsoft.com/office/drawing/2014/main" id="{0BC08708-44CA-1DBB-960A-1DA0646C2567}"/>
              </a:ext>
            </a:extLst>
          </p:cNvPr>
          <p:cNvCxnSpPr>
            <a:cxnSpLocks/>
          </p:cNvCxnSpPr>
          <p:nvPr/>
        </p:nvCxnSpPr>
        <p:spPr>
          <a:xfrm flipH="1">
            <a:off x="12406184" y="3332017"/>
            <a:ext cx="8523416" cy="0"/>
          </a:xfrm>
          <a:prstGeom prst="line">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 xmlns:a16="http://schemas.microsoft.com/office/drawing/2014/main" id="{48270B71-E090-8644-D2B5-DFC56B6FAE59}"/>
              </a:ext>
            </a:extLst>
          </p:cNvPr>
          <p:cNvCxnSpPr>
            <a:cxnSpLocks/>
          </p:cNvCxnSpPr>
          <p:nvPr/>
        </p:nvCxnSpPr>
        <p:spPr>
          <a:xfrm>
            <a:off x="3717580"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 xmlns:a16="http://schemas.microsoft.com/office/drawing/2014/main" id="{ACA70A1E-2572-C161-612D-0818AC1C08D0}"/>
              </a:ext>
            </a:extLst>
          </p:cNvPr>
          <p:cNvCxnSpPr>
            <a:cxnSpLocks/>
          </p:cNvCxnSpPr>
          <p:nvPr/>
        </p:nvCxnSpPr>
        <p:spPr>
          <a:xfrm>
            <a:off x="20940583" y="3358395"/>
            <a:ext cx="0" cy="864973"/>
          </a:xfrm>
          <a:prstGeom prst="straightConnector1">
            <a:avLst/>
          </a:prstGeom>
          <a:ln w="381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ZoneTexte 34">
            <a:extLst>
              <a:ext uri="{FF2B5EF4-FFF2-40B4-BE49-F238E27FC236}">
                <a16:creationId xmlns="" xmlns:a16="http://schemas.microsoft.com/office/drawing/2014/main" id="{F041E7F6-AB5E-0AD2-9A67-75EBF09E314D}"/>
              </a:ext>
            </a:extLst>
          </p:cNvPr>
          <p:cNvSpPr txBox="1"/>
          <p:nvPr/>
        </p:nvSpPr>
        <p:spPr>
          <a:xfrm>
            <a:off x="27758253" y="4287797"/>
            <a:ext cx="4269257" cy="1015663"/>
          </a:xfrm>
          <a:prstGeom prst="rect">
            <a:avLst/>
          </a:prstGeom>
          <a:noFill/>
          <a:ln w="9525">
            <a:noFill/>
          </a:ln>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أ – درجة الانحدار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7" name="ZoneTexte 36">
            <a:extLst>
              <a:ext uri="{FF2B5EF4-FFF2-40B4-BE49-F238E27FC236}">
                <a16:creationId xmlns="" xmlns:a16="http://schemas.microsoft.com/office/drawing/2014/main" id="{937747C6-9220-CB36-1250-017FF4E9AB32}"/>
              </a:ext>
            </a:extLst>
          </p:cNvPr>
          <p:cNvSpPr txBox="1"/>
          <p:nvPr/>
        </p:nvSpPr>
        <p:spPr>
          <a:xfrm>
            <a:off x="24461034" y="5106603"/>
            <a:ext cx="6919465" cy="6781857"/>
          </a:xfrm>
          <a:prstGeom prst="rect">
            <a:avLst/>
          </a:prstGeom>
          <a:noFill/>
        </p:spPr>
        <p:txBody>
          <a:bodyPr wrap="square">
            <a:spAutoFit/>
          </a:bodyPr>
          <a:lstStyle/>
          <a:p>
            <a:pPr algn="just" rtl="1">
              <a:lnSpc>
                <a:spcPct val="115000"/>
              </a:lnSpc>
              <a:spcAft>
                <a:spcPts val="1000"/>
              </a:spcAft>
            </a:pP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المناطق الاقل انحداراً اكثر ملائمة لا نشاء خطوط السكك الحديد وذلك لقلة التكاليف كما انها تمكن القاطرة من زيادة السرعة وتقليل عامل الاندثار لقلة الجهد على المحرك وعلى العكس من ذلك في المناطق الوعرة حيث تزداد فيها التكاليف وعامل الاندثار واستهلاك الوقود وقلة السرعة . </a:t>
            </a:r>
            <a:endParaRPr lang="fr-FR" sz="4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41" name="ZoneTexte 40">
            <a:extLst>
              <a:ext uri="{FF2B5EF4-FFF2-40B4-BE49-F238E27FC236}">
                <a16:creationId xmlns="" xmlns:a16="http://schemas.microsoft.com/office/drawing/2014/main" id="{80BE951C-F592-63E7-AE83-9F1F28C55857}"/>
              </a:ext>
            </a:extLst>
          </p:cNvPr>
          <p:cNvSpPr txBox="1"/>
          <p:nvPr/>
        </p:nvSpPr>
        <p:spPr>
          <a:xfrm>
            <a:off x="8812473" y="13724397"/>
            <a:ext cx="5588000"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ب – العوامل الجيولوجية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3" name="ZoneTexte 42">
            <a:extLst>
              <a:ext uri="{FF2B5EF4-FFF2-40B4-BE49-F238E27FC236}">
                <a16:creationId xmlns="" xmlns:a16="http://schemas.microsoft.com/office/drawing/2014/main" id="{ECF6AAB9-8F07-499A-6D9C-8FFD66B1C9DA}"/>
              </a:ext>
            </a:extLst>
          </p:cNvPr>
          <p:cNvSpPr txBox="1"/>
          <p:nvPr/>
        </p:nvSpPr>
        <p:spPr>
          <a:xfrm>
            <a:off x="6982114" y="14782251"/>
            <a:ext cx="8939534" cy="6740307"/>
          </a:xfrm>
          <a:prstGeom prst="rect">
            <a:avLst/>
          </a:prstGeom>
          <a:noFill/>
        </p:spPr>
        <p:txBody>
          <a:bodyPr wrap="square">
            <a:spAutoFit/>
          </a:bodyPr>
          <a:lstStyle/>
          <a:p>
            <a:pPr algn="ctr"/>
            <a:r>
              <a:rPr lang="ar-IQ"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تؤثر درجة صلابة الصخور على تكاليف مد خطوط السكك الحديد فالصخور الصلبة في المناطق قليلة الانحدار تقل فيها تكاليف الانشاء ، كذلك عملية حفر الانفاق ترتبط بنوع الصخور ، فالصخور الصلبة تزيد من مصاعب عمليات الحفر وتكاليفه لكنها تكون ذا عمر زمني اطول بعد الانشاء وبأعمال صيانة اقل بينما حفر الانفاق في الصخور الكلسية تكون اسهل واسرع لكنها تحتاج الى عمليات صيانة مستمرة نظراً لتأثر تلك الانفاق بالرطوبة .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5" name="ZoneTexte 44">
            <a:extLst>
              <a:ext uri="{FF2B5EF4-FFF2-40B4-BE49-F238E27FC236}">
                <a16:creationId xmlns="" xmlns:a16="http://schemas.microsoft.com/office/drawing/2014/main" id="{FE7BB610-77BF-6A84-156C-89F651239415}"/>
              </a:ext>
            </a:extLst>
          </p:cNvPr>
          <p:cNvSpPr txBox="1"/>
          <p:nvPr/>
        </p:nvSpPr>
        <p:spPr>
          <a:xfrm>
            <a:off x="-6083190" y="4023287"/>
            <a:ext cx="4591543" cy="1107996"/>
          </a:xfrm>
          <a:prstGeom prst="rect">
            <a:avLst/>
          </a:prstGeom>
          <a:noFill/>
        </p:spPr>
        <p:txBody>
          <a:bodyPr wrap="square">
            <a:spAutoFit/>
          </a:bodyPr>
          <a:lstStyle/>
          <a:p>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ج- السلاسل الجبلية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47" name="ZoneTexte 46">
            <a:extLst>
              <a:ext uri="{FF2B5EF4-FFF2-40B4-BE49-F238E27FC236}">
                <a16:creationId xmlns="" xmlns:a16="http://schemas.microsoft.com/office/drawing/2014/main" id="{3B7EAE5A-62C7-9171-9610-74BC9DA4CBB8}"/>
              </a:ext>
            </a:extLst>
          </p:cNvPr>
          <p:cNvSpPr txBox="1"/>
          <p:nvPr/>
        </p:nvSpPr>
        <p:spPr>
          <a:xfrm>
            <a:off x="-6936254" y="5106603"/>
            <a:ext cx="6945694"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تعد الجبال عائق امام مد سكك الحديد وقد اجبرت الجبال العديد من سكك الحديد على تغيير مسارها واتخاذها الشكل الحلزوني </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en-US"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ZigZag</a:t>
            </a:r>
            <a:r>
              <a:rPr lang="en-US"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وذلك للمحافظة على درجة الانحدار المعقولة.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7" name="ZoneTexte 6">
            <a:extLst>
              <a:ext uri="{FF2B5EF4-FFF2-40B4-BE49-F238E27FC236}">
                <a16:creationId xmlns="" xmlns:a16="http://schemas.microsoft.com/office/drawing/2014/main" id="{0D129508-AD03-3EC0-EA74-D15569DB858D}"/>
              </a:ext>
            </a:extLst>
          </p:cNvPr>
          <p:cNvSpPr txBox="1"/>
          <p:nvPr/>
        </p:nvSpPr>
        <p:spPr>
          <a:xfrm>
            <a:off x="17477238" y="4194380"/>
            <a:ext cx="6336785" cy="2123658"/>
          </a:xfrm>
          <a:prstGeom prst="rect">
            <a:avLst/>
          </a:prstGeom>
          <a:noFill/>
        </p:spPr>
        <p:txBody>
          <a:bodyPr wrap="square">
            <a:spAutoFit/>
          </a:bodyPr>
          <a:lstStyle/>
          <a:p>
            <a:pPr algn="ct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د- الانهار والمسطحات المائية والاودية : </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9" name="ZoneTexte 8">
            <a:extLst>
              <a:ext uri="{FF2B5EF4-FFF2-40B4-BE49-F238E27FC236}">
                <a16:creationId xmlns="" xmlns:a16="http://schemas.microsoft.com/office/drawing/2014/main" id="{0991DB6B-866D-DE9C-669C-B1345414D76D}"/>
              </a:ext>
            </a:extLst>
          </p:cNvPr>
          <p:cNvSpPr txBox="1"/>
          <p:nvPr/>
        </p:nvSpPr>
        <p:spPr>
          <a:xfrm>
            <a:off x="2637891" y="4099970"/>
            <a:ext cx="7937500" cy="1015663"/>
          </a:xfrm>
          <a:prstGeom prst="rect">
            <a:avLst/>
          </a:prstGeom>
          <a:noFill/>
        </p:spPr>
        <p:txBody>
          <a:bodyPr wrap="square">
            <a:spAutoFit/>
          </a:bodyPr>
          <a:lstStyle/>
          <a:p>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هـ – الظروف المناخية </a:t>
            </a:r>
            <a:endParaRPr lang="fr-FR" sz="138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 xmlns:a16="http://schemas.microsoft.com/office/drawing/2014/main" id="{595A9CE3-D853-5A3E-0B06-DCA362AA81F3}"/>
              </a:ext>
            </a:extLst>
          </p:cNvPr>
          <p:cNvSpPr txBox="1"/>
          <p:nvPr/>
        </p:nvSpPr>
        <p:spPr>
          <a:xfrm>
            <a:off x="17477238" y="6143040"/>
            <a:ext cx="6007100" cy="470898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تمثل هذه الظواهر الطبيعية عقبة امام مد سكك الحديد لأنها تحتاج الى بناء الجسور على مجاري الانهار او للربط بين بعض الجزر المتقاربة ولذلك تزيد من تكاليف الانشاء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6" name="ZoneTexte 15">
            <a:extLst>
              <a:ext uri="{FF2B5EF4-FFF2-40B4-BE49-F238E27FC236}">
                <a16:creationId xmlns="" xmlns:a16="http://schemas.microsoft.com/office/drawing/2014/main" id="{A44FF346-757E-BEA1-786D-654717146CC6}"/>
              </a:ext>
            </a:extLst>
          </p:cNvPr>
          <p:cNvSpPr txBox="1"/>
          <p:nvPr/>
        </p:nvSpPr>
        <p:spPr>
          <a:xfrm>
            <a:off x="391472" y="5103482"/>
            <a:ext cx="8421001" cy="6555641"/>
          </a:xfrm>
          <a:prstGeom prst="rect">
            <a:avLst/>
          </a:prstGeom>
          <a:noFill/>
        </p:spPr>
        <p:txBody>
          <a:bodyPr wrap="square">
            <a:spAutoFit/>
          </a:bodyPr>
          <a:lstStyle/>
          <a:p>
            <a:pPr algn="ct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تؤثر الظروف المناخية على عمليات مد سكك الحديد لكن اقل من تأثيرها على وسائط النقل الاخرى ، فالمناطق الصحراوية والمناطق الباردة ومناطق الاعاصير كلها تشكل عقبة امام عمل المهندسين والعمال، كما ان الضباب وتساقط الثلوج قد تؤثر على معدل سرعة القطار مما يزيد من زمن الرحلة .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21275873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35"/>
                                        </p:tgtEl>
                                      </p:cBhvr>
                                    </p:animEffect>
                                    <p:animScale>
                                      <p:cBhvr>
                                        <p:cTn id="7" dur="250" autoRev="1" fill="hold"/>
                                        <p:tgtEl>
                                          <p:spTgt spid="35"/>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41"/>
                                        </p:tgtEl>
                                      </p:cBhvr>
                                    </p:animEffect>
                                    <p:animScale>
                                      <p:cBhvr>
                                        <p:cTn id="10" dur="250" autoRev="1" fill="hold"/>
                                        <p:tgtEl>
                                          <p:spTgt spid="41"/>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43"/>
                                        </p:tgtEl>
                                      </p:cBhvr>
                                    </p:animEffect>
                                    <p:animScale>
                                      <p:cBhvr>
                                        <p:cTn id="13" dur="250" autoRev="1" fill="hold"/>
                                        <p:tgtEl>
                                          <p:spTgt spid="43"/>
                                        </p:tgtEl>
                                      </p:cBhvr>
                                      <p:by x="105000" y="105000"/>
                                    </p:animScale>
                                  </p:childTnLst>
                                </p:cTn>
                              </p:par>
                              <p:par>
                                <p:cTn id="14" presetID="26" presetClass="emph" presetSubtype="0" fill="hold" grpId="0" nodeType="withEffect">
                                  <p:stCondLst>
                                    <p:cond delay="0"/>
                                  </p:stCondLst>
                                  <p:childTnLst>
                                    <p:animEffect transition="out" filter="fade">
                                      <p:cBhvr>
                                        <p:cTn id="15" dur="500" tmFilter="0, 0; .2, .5; .8, .5; 1, 0"/>
                                        <p:tgtEl>
                                          <p:spTgt spid="45"/>
                                        </p:tgtEl>
                                      </p:cBhvr>
                                    </p:animEffect>
                                    <p:animScale>
                                      <p:cBhvr>
                                        <p:cTn id="16" dur="250" autoRev="1" fill="hold"/>
                                        <p:tgtEl>
                                          <p:spTgt spid="45"/>
                                        </p:tgtEl>
                                      </p:cBhvr>
                                      <p:by x="105000" y="105000"/>
                                    </p:animScale>
                                  </p:childTnLst>
                                </p:cTn>
                              </p:par>
                              <p:par>
                                <p:cTn id="17" presetID="26" presetClass="emph" presetSubtype="0" fill="hold" grpId="0" nodeType="withEffect">
                                  <p:stCondLst>
                                    <p:cond delay="0"/>
                                  </p:stCondLst>
                                  <p:childTnLst>
                                    <p:animEffect transition="out" filter="fade">
                                      <p:cBhvr>
                                        <p:cTn id="18" dur="500" tmFilter="0, 0; .2, .5; .8, .5; 1, 0"/>
                                        <p:tgtEl>
                                          <p:spTgt spid="47"/>
                                        </p:tgtEl>
                                      </p:cBhvr>
                                    </p:animEffect>
                                    <p:animScale>
                                      <p:cBhvr>
                                        <p:cTn id="19"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41" grpId="0"/>
      <p:bldP spid="43" grpId="0"/>
      <p:bldP spid="45" grpId="0"/>
      <p:bldP spid="47"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26" name="Freeform 25">
            <a:extLst>
              <a:ext uri="{FF2B5EF4-FFF2-40B4-BE49-F238E27FC236}">
                <a16:creationId xmlns="" xmlns:a16="http://schemas.microsoft.com/office/drawing/2014/main" id="{96A1A178-D559-A072-DD5A-06A913B915F0}"/>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6 w 4610100"/>
              <a:gd name="connsiteY12" fmla="*/ 2304097 h 4419600"/>
              <a:gd name="connsiteX13" fmla="*/ 1152526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6" y="2249804"/>
                  <a:pt x="1152526" y="2304097"/>
                </a:cubicBezTo>
                <a:lnTo>
                  <a:pt x="1152526"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4"/>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DAD19073-A80D-4BDF-5EF2-9C23898B56CC}"/>
              </a:ext>
            </a:extLst>
          </p:cNvPr>
          <p:cNvSpPr txBox="1"/>
          <p:nvPr/>
        </p:nvSpPr>
        <p:spPr>
          <a:xfrm>
            <a:off x="553823" y="368756"/>
            <a:ext cx="23453124" cy="13347244"/>
          </a:xfrm>
          <a:prstGeom prst="rect">
            <a:avLst/>
          </a:prstGeom>
          <a:noFill/>
        </p:spPr>
        <p:txBody>
          <a:bodyPr wrap="square">
            <a:spAutoFit/>
          </a:bodyPr>
          <a:lstStyle/>
          <a:p>
            <a:pPr algn="just" rtl="1">
              <a:lnSpc>
                <a:spcPct val="115000"/>
              </a:lnSpc>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العوامل البشرية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هذه العوامل لها دور في رسم خريطة مد سكك الحديد في الاقليم او البلد وان دورها يختلف بين المناطق المسكونة والمعروفة بنشاطها الاقتصادي والمناطق الجديدة التي وصل اليها الانسان حديثاً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على سبيل المثال كانت الجهات الغربية من كندا خالية من السكان قبل انشاء خطوط سكك الحديد التي تخترق البلاد من الشرق الى الغرب (1883) حيث اخذ الناس يتجهون نحو هذه المناطق ويستوطنوها ويستثمرون مواردها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اما المناطق المأهولة بالسكان والمعروفة بنشاطها الاقتصادي فان مد سكك الحديد فيها سوف يتوقف على ظروف موجودة اساساً كنظام توزيع السكان والمواقع الصناعية والموارد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وهنا يتضح لنا بان مد سكك الحديد في المناطق المسكونة هو لربط المستوطنات البشرية والمؤسسات الصناعية . بينما مد سكك الحديد في المناطق الجديدة هو لتوطين السكان فيها واستثمار مواردها الطبيعية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just" rtl="1">
              <a:lnSpc>
                <a:spcPct val="115000"/>
              </a:lnSpc>
              <a:spcAft>
                <a:spcPts val="1000"/>
              </a:spcAft>
            </a:pPr>
            <a:r>
              <a:rPr lang="ar-IQ"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3 – العوامل الاقتصادية : </a:t>
            </a:r>
            <a:r>
              <a:rPr lang="ar-IQ"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ان ارتفاع التكاليف تعد عائقاً امام عملية مد خطوط سكك الحديد على الرغم من ان مشاريع مد خطوط الحديد يعد عاملاً محفزاً للنمو الاقتصادي وذلك لدورها في نقل المواد الخام والمواد المصنعة من مناطق الانتاج الى مناطق الاستهلاك ، فضلاً عن دورها في تنشيط عملية التبادل التجاري ونقل الاشخاص وتوسيع مناطق الاستيطان البشري واستثمار الامكانات الاقتصادية البعيدة عن مراكز التجمعات السكانية . </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2719615627"/>
      </p:ext>
    </p:extLst>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a:extLst>
              <a:ext uri="{FF2B5EF4-FFF2-40B4-BE49-F238E27FC236}">
                <a16:creationId xmlns="" xmlns:a16="http://schemas.microsoft.com/office/drawing/2014/main" id="{EACE77F1-9E65-B3DD-0405-F72C9608EDD0}"/>
              </a:ext>
            </a:extLst>
          </p:cNvPr>
          <p:cNvSpPr/>
          <p:nvPr/>
        </p:nvSpPr>
        <p:spPr>
          <a:xfrm rot="10800000">
            <a:off x="19767550" y="0"/>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1152526 w 4610100"/>
              <a:gd name="connsiteY5" fmla="*/ 3309937 h 4419600"/>
              <a:gd name="connsiteX6" fmla="*/ 0 w 4610100"/>
              <a:gd name="connsiteY6" fmla="*/ 3309937 h 4419600"/>
              <a:gd name="connsiteX7" fmla="*/ 0 w 4610100"/>
              <a:gd name="connsiteY7" fmla="*/ 2205037 h 4419600"/>
              <a:gd name="connsiteX8" fmla="*/ 1053466 w 4610100"/>
              <a:gd name="connsiteY8" fmla="*/ 2205037 h 4419600"/>
              <a:gd name="connsiteX9" fmla="*/ 1152526 w 4610100"/>
              <a:gd name="connsiteY9" fmla="*/ 2304097 h 4419600"/>
              <a:gd name="connsiteX10" fmla="*/ 3457574 w 4610100"/>
              <a:gd name="connsiteY10" fmla="*/ 3309937 h 4419600"/>
              <a:gd name="connsiteX11" fmla="*/ 2305050 w 4610100"/>
              <a:gd name="connsiteY11" fmla="*/ 3309937 h 4419600"/>
              <a:gd name="connsiteX12" fmla="*/ 2305050 w 4610100"/>
              <a:gd name="connsiteY12" fmla="*/ 2209800 h 4419600"/>
              <a:gd name="connsiteX13" fmla="*/ 1152526 w 4610100"/>
              <a:gd name="connsiteY13" fmla="*/ 2209800 h 4419600"/>
              <a:gd name="connsiteX14" fmla="*/ 1152526 w 4610100"/>
              <a:gd name="connsiteY14" fmla="*/ 1104900 h 4419600"/>
              <a:gd name="connsiteX15" fmla="*/ 2205990 w 4610100"/>
              <a:gd name="connsiteY15" fmla="*/ 1104900 h 4419600"/>
              <a:gd name="connsiteX16" fmla="*/ 2305050 w 4610100"/>
              <a:gd name="connsiteY16" fmla="*/ 1203960 h 4419600"/>
              <a:gd name="connsiteX17" fmla="*/ 2305050 w 4610100"/>
              <a:gd name="connsiteY17" fmla="*/ 2205037 h 4419600"/>
              <a:gd name="connsiteX18" fmla="*/ 3358514 w 4610100"/>
              <a:gd name="connsiteY18" fmla="*/ 2205037 h 4419600"/>
              <a:gd name="connsiteX19" fmla="*/ 3457574 w 4610100"/>
              <a:gd name="connsiteY19" fmla="*/ 2304097 h 4419600"/>
              <a:gd name="connsiteX20" fmla="*/ 2305050 w 4610100"/>
              <a:gd name="connsiteY20" fmla="*/ 4419600 h 4419600"/>
              <a:gd name="connsiteX21" fmla="*/ 1152526 w 4610100"/>
              <a:gd name="connsiteY21" fmla="*/ 4419600 h 4419600"/>
              <a:gd name="connsiteX22" fmla="*/ 1152526 w 4610100"/>
              <a:gd name="connsiteY22" fmla="*/ 3314700 h 4419600"/>
              <a:gd name="connsiteX23" fmla="*/ 2205990 w 4610100"/>
              <a:gd name="connsiteY23" fmla="*/ 3314700 h 4419600"/>
              <a:gd name="connsiteX24" fmla="*/ 2305050 w 4610100"/>
              <a:gd name="connsiteY24" fmla="*/ 3413760 h 4419600"/>
              <a:gd name="connsiteX25" fmla="*/ 4610100 w 4610100"/>
              <a:gd name="connsiteY25" fmla="*/ 4419600 h 4419600"/>
              <a:gd name="connsiteX26" fmla="*/ 3457574 w 4610100"/>
              <a:gd name="connsiteY26" fmla="*/ 4419600 h 4419600"/>
              <a:gd name="connsiteX27" fmla="*/ 3457574 w 4610100"/>
              <a:gd name="connsiteY27" fmla="*/ 3314700 h 4419600"/>
              <a:gd name="connsiteX28" fmla="*/ 4511040 w 4610100"/>
              <a:gd name="connsiteY28" fmla="*/ 3314700 h 4419600"/>
              <a:gd name="connsiteX29" fmla="*/ 461010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58" y="0"/>
                  <a:pt x="1152526" y="44768"/>
                  <a:pt x="1152526" y="99060"/>
                </a:cubicBezTo>
                <a:close/>
                <a:moveTo>
                  <a:pt x="1152526" y="3309937"/>
                </a:moveTo>
                <a:lnTo>
                  <a:pt x="0" y="3309937"/>
                </a:lnTo>
                <a:lnTo>
                  <a:pt x="0" y="2205037"/>
                </a:lnTo>
                <a:lnTo>
                  <a:pt x="1053466" y="2205037"/>
                </a:lnTo>
                <a:cubicBezTo>
                  <a:pt x="1107758" y="2205037"/>
                  <a:pt x="1152526" y="2249804"/>
                  <a:pt x="1152526" y="2304097"/>
                </a:cubicBezTo>
                <a:close/>
                <a:moveTo>
                  <a:pt x="3457574" y="3309937"/>
                </a:moveTo>
                <a:lnTo>
                  <a:pt x="2305050" y="3309937"/>
                </a:lnTo>
                <a:lnTo>
                  <a:pt x="2305050" y="2209800"/>
                </a:lnTo>
                <a:lnTo>
                  <a:pt x="1152526" y="2209800"/>
                </a:lnTo>
                <a:lnTo>
                  <a:pt x="1152526" y="1104900"/>
                </a:lnTo>
                <a:lnTo>
                  <a:pt x="2205990" y="1104900"/>
                </a:lnTo>
                <a:cubicBezTo>
                  <a:pt x="2260282" y="1104900"/>
                  <a:pt x="2305050" y="1149667"/>
                  <a:pt x="2305050" y="1203960"/>
                </a:cubicBezTo>
                <a:lnTo>
                  <a:pt x="2305050" y="2205037"/>
                </a:lnTo>
                <a:lnTo>
                  <a:pt x="3358514" y="2205037"/>
                </a:lnTo>
                <a:cubicBezTo>
                  <a:pt x="3412806" y="2205037"/>
                  <a:pt x="3457574" y="2249804"/>
                  <a:pt x="3457574" y="2304097"/>
                </a:cubicBezTo>
                <a:close/>
                <a:moveTo>
                  <a:pt x="2305050" y="4419600"/>
                </a:moveTo>
                <a:lnTo>
                  <a:pt x="1152526" y="4419600"/>
                </a:lnTo>
                <a:lnTo>
                  <a:pt x="1152526" y="3314700"/>
                </a:lnTo>
                <a:lnTo>
                  <a:pt x="2205990" y="3314700"/>
                </a:lnTo>
                <a:cubicBezTo>
                  <a:pt x="2260282" y="3314700"/>
                  <a:pt x="2305050" y="3359467"/>
                  <a:pt x="2305050" y="3413760"/>
                </a:cubicBezTo>
                <a:close/>
                <a:moveTo>
                  <a:pt x="4610100" y="4419600"/>
                </a:moveTo>
                <a:lnTo>
                  <a:pt x="3457574" y="4419600"/>
                </a:lnTo>
                <a:lnTo>
                  <a:pt x="3457574" y="3314700"/>
                </a:lnTo>
                <a:lnTo>
                  <a:pt x="4511040" y="3314700"/>
                </a:lnTo>
                <a:cubicBezTo>
                  <a:pt x="4565332" y="3314700"/>
                  <a:pt x="4610100" y="3359468"/>
                  <a:pt x="4610100" y="3413760"/>
                </a:cubicBezTo>
                <a:close/>
              </a:path>
            </a:pathLst>
          </a:custGeom>
          <a:solidFill>
            <a:schemeClr val="accent2"/>
          </a:solidFill>
          <a:ln w="9525" cap="flat">
            <a:noFill/>
            <a:prstDash val="solid"/>
            <a:miter/>
          </a:ln>
        </p:spPr>
        <p:txBody>
          <a:bodyPr rtlCol="0" anchor="ctr"/>
          <a:lstStyle/>
          <a:p>
            <a:endParaRPr lang="en-US" dirty="0">
              <a:latin typeface="Lexend Deca ExtraLight" pitchFamily="2" charset="77"/>
            </a:endParaRPr>
          </a:p>
        </p:txBody>
      </p:sp>
      <p:sp>
        <p:nvSpPr>
          <p:cNvPr id="10" name="ZoneTexte 9">
            <a:extLst>
              <a:ext uri="{FF2B5EF4-FFF2-40B4-BE49-F238E27FC236}">
                <a16:creationId xmlns="" xmlns:a16="http://schemas.microsoft.com/office/drawing/2014/main" id="{B59AE228-A581-4419-6B7F-1A1D033A6554}"/>
              </a:ext>
            </a:extLst>
          </p:cNvPr>
          <p:cNvSpPr txBox="1"/>
          <p:nvPr/>
        </p:nvSpPr>
        <p:spPr>
          <a:xfrm>
            <a:off x="5745892" y="23432"/>
            <a:ext cx="12183762" cy="2404248"/>
          </a:xfrm>
          <a:prstGeom prst="rect">
            <a:avLst/>
          </a:prstGeom>
          <a:noFill/>
        </p:spPr>
        <p:txBody>
          <a:bodyPr wrap="square">
            <a:spAutoFit/>
          </a:bodyPr>
          <a:lstStyle/>
          <a:p>
            <a:pPr algn="ctr" rtl="1">
              <a:lnSpc>
                <a:spcPct val="115000"/>
              </a:lnSpc>
              <a:spcAft>
                <a:spcPts val="1000"/>
              </a:spcAft>
            </a:pPr>
            <a:r>
              <a:rPr lang="ar-IQ" sz="66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6. انواع شبكات خطوط السكك الحديد </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a:p>
            <a:pPr algn="ctr"/>
            <a:r>
              <a:rPr lang="ar-IQ" sz="66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هناك ثلاثة انواع من شبكات خطوط سكك الحديد</a:t>
            </a:r>
            <a:endParaRPr lang="fr-FR" sz="66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29" name="Groupe 28">
            <a:extLst>
              <a:ext uri="{FF2B5EF4-FFF2-40B4-BE49-F238E27FC236}">
                <a16:creationId xmlns="" xmlns:a16="http://schemas.microsoft.com/office/drawing/2014/main" id="{4D28D859-DC3E-7419-9784-DF4C74895F88}"/>
              </a:ext>
            </a:extLst>
          </p:cNvPr>
          <p:cNvGrpSpPr/>
          <p:nvPr/>
        </p:nvGrpSpPr>
        <p:grpSpPr>
          <a:xfrm>
            <a:off x="2397212" y="2739081"/>
            <a:ext cx="21599610" cy="3756454"/>
            <a:chOff x="2397212" y="2739081"/>
            <a:chExt cx="21599610" cy="3756454"/>
          </a:xfrm>
        </p:grpSpPr>
        <p:sp>
          <p:nvSpPr>
            <p:cNvPr id="11" name="Rectangle : coins arrondis 10">
              <a:extLst>
                <a:ext uri="{FF2B5EF4-FFF2-40B4-BE49-F238E27FC236}">
                  <a16:creationId xmlns="" xmlns:a16="http://schemas.microsoft.com/office/drawing/2014/main" id="{9C74286C-03D1-E328-4AB1-47B04D528AE5}"/>
                </a:ext>
              </a:extLst>
            </p:cNvPr>
            <p:cNvSpPr/>
            <p:nvPr/>
          </p:nvSpPr>
          <p:spPr>
            <a:xfrm>
              <a:off x="2397212" y="2739081"/>
              <a:ext cx="21599610" cy="3756454"/>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a:extLst>
                <a:ext uri="{FF2B5EF4-FFF2-40B4-BE49-F238E27FC236}">
                  <a16:creationId xmlns="" xmlns:a16="http://schemas.microsoft.com/office/drawing/2014/main" id="{F2C4C69E-5C21-5788-B56F-A4E92F0D4D4F}"/>
                </a:ext>
              </a:extLst>
            </p:cNvPr>
            <p:cNvSpPr txBox="1"/>
            <p:nvPr/>
          </p:nvSpPr>
          <p:spPr>
            <a:xfrm>
              <a:off x="2730845" y="2936391"/>
              <a:ext cx="20932344" cy="3277820"/>
            </a:xfrm>
            <a:prstGeom prst="rect">
              <a:avLst/>
            </a:prstGeom>
            <a:noFill/>
          </p:spPr>
          <p:txBody>
            <a:bodyPr wrap="square">
              <a:spAutoFit/>
            </a:bodyPr>
            <a:lstStyle/>
            <a:p>
              <a:pPr algn="just" rtl="1">
                <a:lnSpc>
                  <a:spcPct val="115000"/>
                </a:lnSpc>
                <a:spcAft>
                  <a:spcPts val="1000"/>
                </a:spcAft>
              </a:pPr>
              <a:r>
                <a:rPr lang="ar-IQ" sz="6000" b="1"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1 – خطوط الاختراق : </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وتسمى الخطوط المتوغلة وهي خطوط ذات طابع تجاري تربط مناطق انتاج الخامات المعدنية او الزراعية بمناطق التسويق وهي على الاغلب الموانئ مثل خط سكة حديد القائم – </a:t>
              </a:r>
              <a:r>
                <a:rPr lang="ar-IQ" sz="6000" dirty="0" err="1">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عكاشات</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 في العراق الذي يقوم بنقل الفوسفات من </a:t>
              </a:r>
              <a:r>
                <a:rPr lang="ar-IQ" sz="6000" dirty="0" err="1">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عكاشات</a:t>
              </a:r>
              <a:r>
                <a:rPr lang="ar-IQ" sz="60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rPr>
                <a:t> باتجاه الخط الممتد ما بين القائم – هيت – رمادي – بغداد . </a:t>
              </a:r>
              <a:endParaRPr lang="fr-FR" sz="4800" dirty="0">
                <a:solidFill>
                  <a:schemeClr val="bg1"/>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1" name="Groupe 30">
            <a:extLst>
              <a:ext uri="{FF2B5EF4-FFF2-40B4-BE49-F238E27FC236}">
                <a16:creationId xmlns="" xmlns:a16="http://schemas.microsoft.com/office/drawing/2014/main" id="{6F9A22D4-BD7A-B37F-B943-12B608BE6757}"/>
              </a:ext>
            </a:extLst>
          </p:cNvPr>
          <p:cNvGrpSpPr/>
          <p:nvPr/>
        </p:nvGrpSpPr>
        <p:grpSpPr>
          <a:xfrm>
            <a:off x="5597611" y="10221182"/>
            <a:ext cx="18164432" cy="3050519"/>
            <a:chOff x="5498757" y="10418026"/>
            <a:chExt cx="18164432" cy="3050519"/>
          </a:xfrm>
        </p:grpSpPr>
        <p:sp>
          <p:nvSpPr>
            <p:cNvPr id="26" name="Rectangle : coins arrondis 25">
              <a:extLst>
                <a:ext uri="{FF2B5EF4-FFF2-40B4-BE49-F238E27FC236}">
                  <a16:creationId xmlns="" xmlns:a16="http://schemas.microsoft.com/office/drawing/2014/main" id="{630CBA1B-F816-07BE-95F6-16886683D86A}"/>
                </a:ext>
              </a:extLst>
            </p:cNvPr>
            <p:cNvSpPr/>
            <p:nvPr/>
          </p:nvSpPr>
          <p:spPr>
            <a:xfrm>
              <a:off x="5498757" y="10418026"/>
              <a:ext cx="18164432" cy="3050519"/>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ZoneTexte 27">
              <a:extLst>
                <a:ext uri="{FF2B5EF4-FFF2-40B4-BE49-F238E27FC236}">
                  <a16:creationId xmlns="" xmlns:a16="http://schemas.microsoft.com/office/drawing/2014/main" id="{C6DB5DEA-45B6-2D98-5CC4-0D59C1BE9E57}"/>
                </a:ext>
              </a:extLst>
            </p:cNvPr>
            <p:cNvSpPr txBox="1"/>
            <p:nvPr/>
          </p:nvSpPr>
          <p:spPr>
            <a:xfrm>
              <a:off x="5925065" y="10741802"/>
              <a:ext cx="17311815" cy="2402966"/>
            </a:xfrm>
            <a:prstGeom prst="rect">
              <a:avLst/>
            </a:prstGeom>
            <a:noFill/>
          </p:spPr>
          <p:txBody>
            <a:bodyPr wrap="square">
              <a:spAutoFit/>
            </a:bodyPr>
            <a:lstStyle/>
            <a:p>
              <a:pPr algn="just" rtl="1">
                <a:lnSpc>
                  <a:spcPct val="115000"/>
                </a:lnSpc>
                <a:spcAft>
                  <a:spcPts val="1000"/>
                </a:spcAft>
              </a:pPr>
              <a:r>
                <a:rPr lang="ar-IQ" sz="44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Simplified Arabic" panose="02020603050405020304" pitchFamily="18" charset="-78"/>
                </a:rPr>
                <a:t>. كثافة خطوط السكك الحديد</a:t>
              </a:r>
              <a:r>
                <a:rPr lang="ar-DZ" sz="4400" b="1" dirty="0">
                  <a:solidFill>
                    <a:schemeClr val="bg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Simplified Arabic" panose="02020603050405020304" pitchFamily="18" charset="-78"/>
                </a:rPr>
                <a:t>: </a:t>
              </a:r>
              <a:r>
                <a:rPr lang="ar-IQ" sz="44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تقاس كثافة خطوط السكك الحديد اما على اساس مجموع اطوالها لكل 1000 كم</a:t>
              </a:r>
              <a:r>
                <a:rPr lang="ar-IQ" sz="4400" baseline="300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2</a:t>
              </a:r>
              <a:r>
                <a:rPr lang="ar-IQ" sz="4400" dirty="0">
                  <a:solidFill>
                    <a:schemeClr val="bg1"/>
                  </a:solidFill>
                  <a:effectLst>
                    <a:outerShdw blurRad="38100" dist="38100" dir="2700000" algn="tl">
                      <a:srgbClr val="000000">
                        <a:alpha val="43137"/>
                      </a:srgbClr>
                    </a:outerShdw>
                  </a:effectLst>
                  <a:ea typeface="Calibri" panose="020F0502020204030204" pitchFamily="34" charset="0"/>
                  <a:cs typeface="Simplified Arabic" panose="02020603050405020304" pitchFamily="18" charset="-78"/>
                </a:rPr>
                <a:t> من المساحة . او على اساس حساب معدل عدد الكيلومترات من خطوط السكك لكل 10,000 نسمة</a:t>
              </a:r>
              <a:endParaRPr lang="fr-FR" sz="4400" dirty="0">
                <a:solidFill>
                  <a:schemeClr val="bg1"/>
                </a:solidFill>
                <a:effectLst>
                  <a:outerShdw blurRad="38100" dist="38100" dir="2700000" algn="tl">
                    <a:srgbClr val="000000">
                      <a:alpha val="43137"/>
                    </a:srgbClr>
                  </a:outerShdw>
                </a:effectLst>
              </a:endParaRPr>
            </a:p>
          </p:txBody>
        </p:sp>
      </p:grpSp>
      <p:grpSp>
        <p:nvGrpSpPr>
          <p:cNvPr id="30" name="Groupe 29">
            <a:extLst>
              <a:ext uri="{FF2B5EF4-FFF2-40B4-BE49-F238E27FC236}">
                <a16:creationId xmlns="" xmlns:a16="http://schemas.microsoft.com/office/drawing/2014/main" id="{C245D25C-018D-559A-07A0-617D9FF95AD9}"/>
              </a:ext>
            </a:extLst>
          </p:cNvPr>
          <p:cNvGrpSpPr/>
          <p:nvPr/>
        </p:nvGrpSpPr>
        <p:grpSpPr>
          <a:xfrm>
            <a:off x="420131" y="6692845"/>
            <a:ext cx="19869664" cy="3274541"/>
            <a:chOff x="420131" y="6692845"/>
            <a:chExt cx="19869664" cy="3274541"/>
          </a:xfrm>
        </p:grpSpPr>
        <p:sp>
          <p:nvSpPr>
            <p:cNvPr id="23" name="Rectangle : coins arrondis 22">
              <a:extLst>
                <a:ext uri="{FF2B5EF4-FFF2-40B4-BE49-F238E27FC236}">
                  <a16:creationId xmlns="" xmlns:a16="http://schemas.microsoft.com/office/drawing/2014/main" id="{F67F6887-75D7-5066-6CEE-C6D808161710}"/>
                </a:ext>
              </a:extLst>
            </p:cNvPr>
            <p:cNvSpPr/>
            <p:nvPr/>
          </p:nvSpPr>
          <p:spPr>
            <a:xfrm>
              <a:off x="420131" y="6692845"/>
              <a:ext cx="19869664" cy="3274541"/>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ZoneTexte 24">
              <a:extLst>
                <a:ext uri="{FF2B5EF4-FFF2-40B4-BE49-F238E27FC236}">
                  <a16:creationId xmlns="" xmlns:a16="http://schemas.microsoft.com/office/drawing/2014/main" id="{DD98B8FA-5C00-9052-B1A4-DF15A29F786D}"/>
                </a:ext>
              </a:extLst>
            </p:cNvPr>
            <p:cNvSpPr txBox="1"/>
            <p:nvPr/>
          </p:nvSpPr>
          <p:spPr>
            <a:xfrm>
              <a:off x="630195" y="6806936"/>
              <a:ext cx="19449536" cy="2959272"/>
            </a:xfrm>
            <a:prstGeom prst="rect">
              <a:avLst/>
            </a:prstGeom>
            <a:noFill/>
          </p:spPr>
          <p:txBody>
            <a:bodyPr wrap="square">
              <a:spAutoFit/>
            </a:bodyPr>
            <a:lstStyle/>
            <a:p>
              <a:pPr algn="just" rtl="1">
                <a:lnSpc>
                  <a:spcPct val="115000"/>
                </a:lnSpc>
                <a:spcAft>
                  <a:spcPts val="1000"/>
                </a:spcAft>
              </a:pPr>
              <a:r>
                <a:rPr lang="ar-IQ"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2 – الخطوط العابرة للقارات :</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وهي خطوط تمتد لمسافات طويلة جداً وترتبط بين جهات متباينة في النشاط الاقتصادي وهي غالباً ما تربط بين المسطحات المائية الواسعة كالمحيطات والبحار عبر دولة او عدة دول مثال على ذلك خط سكة حديد (بن سنترال) </a:t>
              </a:r>
              <a:r>
                <a:rPr lang="en-US"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(Pen Central)</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في </a:t>
              </a:r>
              <a:r>
                <a:rPr lang="en-US"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U.S.A</a:t>
              </a:r>
              <a:r>
                <a:rPr lang="ar-IQ" sz="5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 الذي يمتد الى الجنوب وتتميز بكون خطوطها متقاربة مع بعضها البعض . </a:t>
              </a:r>
              <a:endParaRPr lang="fr-FR" sz="44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pic>
        <p:nvPicPr>
          <p:cNvPr id="32" name="Image 31">
            <a:extLst>
              <a:ext uri="{FF2B5EF4-FFF2-40B4-BE49-F238E27FC236}">
                <a16:creationId xmlns="" xmlns:a16="http://schemas.microsoft.com/office/drawing/2014/main" id="{3CD16F96-E7A1-CAC6-32C6-8A92D3E3711D}"/>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5578095" y="12947924"/>
            <a:ext cx="9423400" cy="11303947"/>
          </a:xfrm>
          <a:prstGeom prst="rect">
            <a:avLst/>
          </a:prstGeom>
        </p:spPr>
      </p:pic>
      <p:sp>
        <p:nvSpPr>
          <p:cNvPr id="33" name="ZoneTexte 32">
            <a:extLst>
              <a:ext uri="{FF2B5EF4-FFF2-40B4-BE49-F238E27FC236}">
                <a16:creationId xmlns="" xmlns:a16="http://schemas.microsoft.com/office/drawing/2014/main" id="{19C3BD2A-D487-7B78-1D5A-360130FCC6DF}"/>
              </a:ext>
            </a:extLst>
          </p:cNvPr>
          <p:cNvSpPr txBox="1"/>
          <p:nvPr/>
        </p:nvSpPr>
        <p:spPr>
          <a:xfrm>
            <a:off x="-16126338" y="3652226"/>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شكرا لحسن المتابعة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34" name="ZoneTexte 33">
            <a:extLst>
              <a:ext uri="{FF2B5EF4-FFF2-40B4-BE49-F238E27FC236}">
                <a16:creationId xmlns="" xmlns:a16="http://schemas.microsoft.com/office/drawing/2014/main" id="{8AD1CC1A-0B51-C331-1DAA-9A672051DADF}"/>
              </a:ext>
            </a:extLst>
          </p:cNvPr>
          <p:cNvSpPr txBox="1"/>
          <p:nvPr/>
        </p:nvSpPr>
        <p:spPr>
          <a:xfrm>
            <a:off x="23672801" y="5798888"/>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و الإصغاء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31614054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ppt_x"/>
                                          </p:val>
                                        </p:tav>
                                        <p:tav tm="100000">
                                          <p:val>
                                            <p:strVal val="#ppt_x"/>
                                          </p:val>
                                        </p:tav>
                                      </p:tavLst>
                                    </p:anim>
                                    <p:anim calcmode="lin" valueType="num">
                                      <p:cBhvr additive="base">
                                        <p:cTn id="1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3">
            <a:extLst>
              <a:ext uri="{FF2B5EF4-FFF2-40B4-BE49-F238E27FC236}">
                <a16:creationId xmlns="" xmlns:a16="http://schemas.microsoft.com/office/drawing/2014/main" id="{11C19F8F-D30C-D41D-C17D-517ABE73156D}"/>
              </a:ext>
            </a:extLst>
          </p:cNvPr>
          <p:cNvSpPr/>
          <p:nvPr/>
        </p:nvSpPr>
        <p:spPr>
          <a:xfrm>
            <a:off x="-330201" y="955040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1">
              <a:lumMod val="50000"/>
            </a:schemeClr>
          </a:solidFill>
          <a:ln w="9525" cap="flat">
            <a:noFill/>
            <a:prstDash val="solid"/>
            <a:miter/>
          </a:ln>
        </p:spPr>
        <p:txBody>
          <a:bodyPr rtlCol="0" anchor="ctr"/>
          <a:lstStyle/>
          <a:p>
            <a:endParaRPr lang="en-US" dirty="0">
              <a:latin typeface="Lexend Deca ExtraLight" pitchFamily="2" charset="77"/>
            </a:endParaRPr>
          </a:p>
        </p:txBody>
      </p:sp>
      <p:sp>
        <p:nvSpPr>
          <p:cNvPr id="4" name="Freeform 13">
            <a:extLst>
              <a:ext uri="{FF2B5EF4-FFF2-40B4-BE49-F238E27FC236}">
                <a16:creationId xmlns="" xmlns:a16="http://schemas.microsoft.com/office/drawing/2014/main" id="{8CE7BA9A-A8AB-A0F2-C5D5-4F4B52DC22A0}"/>
              </a:ext>
            </a:extLst>
          </p:cNvPr>
          <p:cNvSpPr/>
          <p:nvPr/>
        </p:nvSpPr>
        <p:spPr>
          <a:xfrm rot="10800000">
            <a:off x="20313648" y="-327242"/>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5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5 w 4610100"/>
              <a:gd name="connsiteY9" fmla="*/ 4419600 h 4419600"/>
              <a:gd name="connsiteX10" fmla="*/ 0 w 4610100"/>
              <a:gd name="connsiteY10" fmla="*/ 2205037 h 4419600"/>
              <a:gd name="connsiteX11" fmla="*/ 1053465 w 4610100"/>
              <a:gd name="connsiteY11" fmla="*/ 2205037 h 4419600"/>
              <a:gd name="connsiteX12" fmla="*/ 1152525 w 4610100"/>
              <a:gd name="connsiteY12" fmla="*/ 2304097 h 4419600"/>
              <a:gd name="connsiteX13" fmla="*/ 1152525 w 4610100"/>
              <a:gd name="connsiteY13" fmla="*/ 3309937 h 4419600"/>
              <a:gd name="connsiteX14" fmla="*/ 0 w 4610100"/>
              <a:gd name="connsiteY14" fmla="*/ 3309937 h 4419600"/>
              <a:gd name="connsiteX15" fmla="*/ 1152525 w 4610100"/>
              <a:gd name="connsiteY15" fmla="*/ 1104900 h 4419600"/>
              <a:gd name="connsiteX16" fmla="*/ 2205990 w 4610100"/>
              <a:gd name="connsiteY16" fmla="*/ 1104900 h 4419600"/>
              <a:gd name="connsiteX17" fmla="*/ 2305050 w 4610100"/>
              <a:gd name="connsiteY17" fmla="*/ 1203960 h 4419600"/>
              <a:gd name="connsiteX18" fmla="*/ 2305050 w 4610100"/>
              <a:gd name="connsiteY18" fmla="*/ 2205037 h 4419600"/>
              <a:gd name="connsiteX19" fmla="*/ 3358515 w 4610100"/>
              <a:gd name="connsiteY19" fmla="*/ 2205037 h 4419600"/>
              <a:gd name="connsiteX20" fmla="*/ 3457575 w 4610100"/>
              <a:gd name="connsiteY20" fmla="*/ 2304097 h 4419600"/>
              <a:gd name="connsiteX21" fmla="*/ 3457575 w 4610100"/>
              <a:gd name="connsiteY21" fmla="*/ 3309937 h 4419600"/>
              <a:gd name="connsiteX22" fmla="*/ 2305050 w 4610100"/>
              <a:gd name="connsiteY22" fmla="*/ 3309937 h 4419600"/>
              <a:gd name="connsiteX23" fmla="*/ 2305050 w 4610100"/>
              <a:gd name="connsiteY23" fmla="*/ 2209800 h 4419600"/>
              <a:gd name="connsiteX24" fmla="*/ 1152525 w 4610100"/>
              <a:gd name="connsiteY24" fmla="*/ 2209800 h 4419600"/>
              <a:gd name="connsiteX25" fmla="*/ 0 w 4610100"/>
              <a:gd name="connsiteY25" fmla="*/ 0 h 4419600"/>
              <a:gd name="connsiteX26" fmla="*/ 1053465 w 4610100"/>
              <a:gd name="connsiteY26" fmla="*/ 0 h 4419600"/>
              <a:gd name="connsiteX27" fmla="*/ 1152525 w 4610100"/>
              <a:gd name="connsiteY27" fmla="*/ 9906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5" y="3314700"/>
                </a:moveTo>
                <a:lnTo>
                  <a:pt x="2205990" y="3314700"/>
                </a:lnTo>
                <a:cubicBezTo>
                  <a:pt x="2260283" y="3314700"/>
                  <a:pt x="2305050" y="3359468"/>
                  <a:pt x="2305050" y="3413760"/>
                </a:cubicBezTo>
                <a:lnTo>
                  <a:pt x="2305050" y="4419600"/>
                </a:lnTo>
                <a:lnTo>
                  <a:pt x="1152525" y="4419600"/>
                </a:lnTo>
                <a:close/>
                <a:moveTo>
                  <a:pt x="0" y="2205037"/>
                </a:moveTo>
                <a:lnTo>
                  <a:pt x="1053465" y="2205037"/>
                </a:lnTo>
                <a:cubicBezTo>
                  <a:pt x="1107758" y="2205037"/>
                  <a:pt x="1152525" y="2249804"/>
                  <a:pt x="1152525" y="2304097"/>
                </a:cubicBezTo>
                <a:lnTo>
                  <a:pt x="1152525" y="3309937"/>
                </a:lnTo>
                <a:lnTo>
                  <a:pt x="0" y="3309937"/>
                </a:lnTo>
                <a:close/>
                <a:moveTo>
                  <a:pt x="1152525" y="1104900"/>
                </a:move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close/>
                <a:moveTo>
                  <a:pt x="0" y="0"/>
                </a:moveTo>
                <a:lnTo>
                  <a:pt x="1053465" y="0"/>
                </a:lnTo>
                <a:cubicBezTo>
                  <a:pt x="1107758" y="0"/>
                  <a:pt x="1152525" y="44768"/>
                  <a:pt x="1152525" y="99060"/>
                </a:cubicBezTo>
                <a:lnTo>
                  <a:pt x="1152525" y="1104900"/>
                </a:lnTo>
                <a:lnTo>
                  <a:pt x="0" y="1104900"/>
                </a:lnTo>
                <a:close/>
              </a:path>
            </a:pathLst>
          </a:custGeom>
          <a:solidFill>
            <a:schemeClr val="accent1">
              <a:lumMod val="50000"/>
            </a:schemeClr>
          </a:solidFill>
          <a:ln w="9525" cap="flat">
            <a:noFill/>
            <a:prstDash val="solid"/>
            <a:miter/>
          </a:ln>
        </p:spPr>
        <p:txBody>
          <a:bodyPr rtlCol="0" anchor="ctr"/>
          <a:lstStyle/>
          <a:p>
            <a:endParaRPr lang="en-US" dirty="0">
              <a:latin typeface="Lexend Deca ExtraLight" pitchFamily="2" charset="77"/>
            </a:endParaRPr>
          </a:p>
        </p:txBody>
      </p:sp>
      <p:pic>
        <p:nvPicPr>
          <p:cNvPr id="6" name="Image 5">
            <a:extLst>
              <a:ext uri="{FF2B5EF4-FFF2-40B4-BE49-F238E27FC236}">
                <a16:creationId xmlns="" xmlns:a16="http://schemas.microsoft.com/office/drawing/2014/main" id="{B743A49D-EFA0-1F4C-D22F-92828B910DCA}"/>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4605000" y="3126701"/>
            <a:ext cx="9423400" cy="11303947"/>
          </a:xfrm>
          <a:prstGeom prst="rect">
            <a:avLst/>
          </a:prstGeom>
        </p:spPr>
      </p:pic>
      <p:sp>
        <p:nvSpPr>
          <p:cNvPr id="7" name="ZoneTexte 6">
            <a:extLst>
              <a:ext uri="{FF2B5EF4-FFF2-40B4-BE49-F238E27FC236}">
                <a16:creationId xmlns="" xmlns:a16="http://schemas.microsoft.com/office/drawing/2014/main" id="{24A18455-5A3E-8386-EE6A-93CE244A010F}"/>
              </a:ext>
            </a:extLst>
          </p:cNvPr>
          <p:cNvSpPr txBox="1"/>
          <p:nvPr/>
        </p:nvSpPr>
        <p:spPr>
          <a:xfrm>
            <a:off x="5848352" y="2771101"/>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شكرا لحسن المتابعة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
        <p:nvSpPr>
          <p:cNvPr id="8" name="ZoneTexte 7">
            <a:extLst>
              <a:ext uri="{FF2B5EF4-FFF2-40B4-BE49-F238E27FC236}">
                <a16:creationId xmlns="" xmlns:a16="http://schemas.microsoft.com/office/drawing/2014/main" id="{CD56460B-EE17-8F5B-7B53-2E6066C86F54}"/>
              </a:ext>
            </a:extLst>
          </p:cNvPr>
          <p:cNvSpPr txBox="1"/>
          <p:nvPr/>
        </p:nvSpPr>
        <p:spPr>
          <a:xfrm>
            <a:off x="2495556" y="5446164"/>
            <a:ext cx="15722600" cy="3154710"/>
          </a:xfrm>
          <a:prstGeom prst="rect">
            <a:avLst/>
          </a:prstGeom>
          <a:noFill/>
        </p:spPr>
        <p:txBody>
          <a:bodyPr wrap="square" rtlCol="0">
            <a:spAutoFit/>
          </a:bodyPr>
          <a:lstStyle/>
          <a:p>
            <a:r>
              <a:rPr lang="ar-DZ" sz="19900" dirty="0">
                <a:solidFill>
                  <a:schemeClr val="tx1">
                    <a:lumMod val="50000"/>
                  </a:schemeClr>
                </a:solidFill>
                <a:latin typeface="Arabic Typesetting" panose="03020402040406030203" pitchFamily="66" charset="-78"/>
                <a:cs typeface="Arabic Typesetting" panose="03020402040406030203" pitchFamily="66" charset="-78"/>
              </a:rPr>
              <a:t>و الإصغاء   </a:t>
            </a:r>
            <a:endParaRPr lang="fr-FR" sz="19900" dirty="0">
              <a:solidFill>
                <a:schemeClr val="tx1">
                  <a:lumMod val="50000"/>
                </a:schemeClr>
              </a:solidFill>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787293026"/>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 xmlns:a16="http://schemas.microsoft.com/office/drawing/2014/main" id="{12DEE09A-037F-D495-189D-E2C6EBF3570B}"/>
              </a:ext>
            </a:extLst>
          </p:cNvPr>
          <p:cNvSpPr/>
          <p:nvPr/>
        </p:nvSpPr>
        <p:spPr>
          <a:xfrm>
            <a:off x="18063775" y="-56589"/>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9" name="Freeform 398">
            <a:extLst>
              <a:ext uri="{FF2B5EF4-FFF2-40B4-BE49-F238E27FC236}">
                <a16:creationId xmlns="" xmlns:a16="http://schemas.microsoft.com/office/drawing/2014/main" id="{DA89C8E0-7798-F84F-A4A9-686F2FF740AF}"/>
              </a:ext>
            </a:extLst>
          </p:cNvPr>
          <p:cNvSpPr>
            <a:spLocks noChangeArrowheads="1"/>
          </p:cNvSpPr>
          <p:nvPr/>
        </p:nvSpPr>
        <p:spPr bwMode="auto">
          <a:xfrm>
            <a:off x="8608082" y="5177578"/>
            <a:ext cx="1889608" cy="3444138"/>
          </a:xfrm>
          <a:custGeom>
            <a:avLst/>
            <a:gdLst>
              <a:gd name="T0" fmla="*/ 1344 w 1519"/>
              <a:gd name="T1" fmla="*/ 1381 h 2765"/>
              <a:gd name="T2" fmla="*/ 1344 w 1519"/>
              <a:gd name="T3" fmla="*/ 1381 h 2765"/>
              <a:gd name="T4" fmla="*/ 1518 w 1519"/>
              <a:gd name="T5" fmla="*/ 672 h 2765"/>
              <a:gd name="T6" fmla="*/ 833 w 1519"/>
              <a:gd name="T7" fmla="*/ 277 h 2765"/>
              <a:gd name="T8" fmla="*/ 354 w 1519"/>
              <a:gd name="T9" fmla="*/ 0 h 2765"/>
              <a:gd name="T10" fmla="*/ 354 w 1519"/>
              <a:gd name="T11" fmla="*/ 0 h 2765"/>
              <a:gd name="T12" fmla="*/ 0 w 1519"/>
              <a:gd name="T13" fmla="*/ 1381 h 2765"/>
              <a:gd name="T14" fmla="*/ 0 w 1519"/>
              <a:gd name="T15" fmla="*/ 1381 h 2765"/>
              <a:gd name="T16" fmla="*/ 354 w 1519"/>
              <a:gd name="T17" fmla="*/ 2764 h 2765"/>
              <a:gd name="T18" fmla="*/ 833 w 1519"/>
              <a:gd name="T19" fmla="*/ 2487 h 2765"/>
              <a:gd name="T20" fmla="*/ 1518 w 1519"/>
              <a:gd name="T21" fmla="*/ 2092 h 2765"/>
              <a:gd name="T22" fmla="*/ 1518 w 1519"/>
              <a:gd name="T23" fmla="*/ 2092 h 2765"/>
              <a:gd name="T24" fmla="*/ 1344 w 1519"/>
              <a:gd name="T25" fmla="*/ 1381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1344" y="1381"/>
                </a:moveTo>
                <a:lnTo>
                  <a:pt x="1344" y="1381"/>
                </a:lnTo>
                <a:cubicBezTo>
                  <a:pt x="1344" y="1133"/>
                  <a:pt x="1404" y="889"/>
                  <a:pt x="1518" y="672"/>
                </a:cubicBezTo>
                <a:lnTo>
                  <a:pt x="833" y="277"/>
                </a:lnTo>
                <a:lnTo>
                  <a:pt x="354" y="0"/>
                </a:lnTo>
                <a:lnTo>
                  <a:pt x="354" y="0"/>
                </a:lnTo>
                <a:cubicBezTo>
                  <a:pt x="123" y="420"/>
                  <a:pt x="0" y="897"/>
                  <a:pt x="0" y="1381"/>
                </a:cubicBezTo>
                <a:lnTo>
                  <a:pt x="0" y="1381"/>
                </a:lnTo>
                <a:cubicBezTo>
                  <a:pt x="0" y="1866"/>
                  <a:pt x="123" y="2342"/>
                  <a:pt x="354" y="2764"/>
                </a:cubicBezTo>
                <a:lnTo>
                  <a:pt x="833" y="2487"/>
                </a:lnTo>
                <a:lnTo>
                  <a:pt x="1518" y="2092"/>
                </a:lnTo>
                <a:lnTo>
                  <a:pt x="1518" y="2092"/>
                </a:lnTo>
                <a:cubicBezTo>
                  <a:pt x="1404" y="1874"/>
                  <a:pt x="1344" y="1629"/>
                  <a:pt x="1344" y="1381"/>
                </a:cubicBezTo>
              </a:path>
            </a:pathLst>
          </a:custGeom>
          <a:solidFill>
            <a:schemeClr val="accent3">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1" name="Freeform 399">
            <a:extLst>
              <a:ext uri="{FF2B5EF4-FFF2-40B4-BE49-F238E27FC236}">
                <a16:creationId xmlns="" xmlns:a16="http://schemas.microsoft.com/office/drawing/2014/main" id="{040B450C-CFE7-654F-8FDE-549ADB1E4672}"/>
              </a:ext>
            </a:extLst>
          </p:cNvPr>
          <p:cNvSpPr>
            <a:spLocks noChangeArrowheads="1"/>
          </p:cNvSpPr>
          <p:nvPr/>
        </p:nvSpPr>
        <p:spPr bwMode="auto">
          <a:xfrm>
            <a:off x="9124428" y="3326423"/>
            <a:ext cx="2982723" cy="2559759"/>
          </a:xfrm>
          <a:custGeom>
            <a:avLst/>
            <a:gdLst>
              <a:gd name="T0" fmla="*/ 1681 w 2395"/>
              <a:gd name="T1" fmla="*/ 1553 h 2053"/>
              <a:gd name="T2" fmla="*/ 1681 w 2395"/>
              <a:gd name="T3" fmla="*/ 1553 h 2053"/>
              <a:gd name="T4" fmla="*/ 2394 w 2395"/>
              <a:gd name="T5" fmla="*/ 1344 h 2053"/>
              <a:gd name="T6" fmla="*/ 2394 w 2395"/>
              <a:gd name="T7" fmla="*/ 0 h 2053"/>
              <a:gd name="T8" fmla="*/ 2394 w 2395"/>
              <a:gd name="T9" fmla="*/ 0 h 2053"/>
              <a:gd name="T10" fmla="*/ 999 w 2395"/>
              <a:gd name="T11" fmla="*/ 395 h 2053"/>
              <a:gd name="T12" fmla="*/ 999 w 2395"/>
              <a:gd name="T13" fmla="*/ 395 h 2053"/>
              <a:gd name="T14" fmla="*/ 0 w 2395"/>
              <a:gd name="T15" fmla="*/ 1381 h 2053"/>
              <a:gd name="T16" fmla="*/ 200 w 2395"/>
              <a:gd name="T17" fmla="*/ 1497 h 2053"/>
              <a:gd name="T18" fmla="*/ 1164 w 2395"/>
              <a:gd name="T19" fmla="*/ 2052 h 2053"/>
              <a:gd name="T20" fmla="*/ 1164 w 2395"/>
              <a:gd name="T21" fmla="*/ 2052 h 2053"/>
              <a:gd name="T22" fmla="*/ 1681 w 2395"/>
              <a:gd name="T23" fmla="*/ 1553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3">
                <a:moveTo>
                  <a:pt x="1681" y="1553"/>
                </a:moveTo>
                <a:lnTo>
                  <a:pt x="1681" y="1553"/>
                </a:lnTo>
                <a:cubicBezTo>
                  <a:pt x="1897" y="1426"/>
                  <a:pt x="2143" y="1353"/>
                  <a:pt x="2394" y="1344"/>
                </a:cubicBezTo>
                <a:lnTo>
                  <a:pt x="2394" y="0"/>
                </a:lnTo>
                <a:lnTo>
                  <a:pt x="2394" y="0"/>
                </a:lnTo>
                <a:cubicBezTo>
                  <a:pt x="1903" y="10"/>
                  <a:pt x="1421" y="146"/>
                  <a:pt x="999" y="395"/>
                </a:cubicBezTo>
                <a:lnTo>
                  <a:pt x="999" y="395"/>
                </a:lnTo>
                <a:cubicBezTo>
                  <a:pt x="591" y="636"/>
                  <a:pt x="247" y="976"/>
                  <a:pt x="0" y="1381"/>
                </a:cubicBezTo>
                <a:lnTo>
                  <a:pt x="200" y="1497"/>
                </a:lnTo>
                <a:lnTo>
                  <a:pt x="1164" y="2052"/>
                </a:lnTo>
                <a:lnTo>
                  <a:pt x="1164" y="2052"/>
                </a:lnTo>
                <a:cubicBezTo>
                  <a:pt x="1294" y="1847"/>
                  <a:pt x="1472" y="1677"/>
                  <a:pt x="1681" y="1553"/>
                </a:cubicBezTo>
              </a:path>
            </a:pathLst>
          </a:custGeom>
          <a:solidFill>
            <a:schemeClr val="accent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9" name="Freeform 400">
            <a:extLst>
              <a:ext uri="{FF2B5EF4-FFF2-40B4-BE49-F238E27FC236}">
                <a16:creationId xmlns="" xmlns:a16="http://schemas.microsoft.com/office/drawing/2014/main" id="{E6A970ED-348E-214F-8E28-0D7896EC294E}"/>
              </a:ext>
            </a:extLst>
          </p:cNvPr>
          <p:cNvSpPr>
            <a:spLocks noChangeArrowheads="1"/>
          </p:cNvSpPr>
          <p:nvPr/>
        </p:nvSpPr>
        <p:spPr bwMode="auto">
          <a:xfrm>
            <a:off x="9124428" y="7913118"/>
            <a:ext cx="2982723" cy="2559759"/>
          </a:xfrm>
          <a:custGeom>
            <a:avLst/>
            <a:gdLst>
              <a:gd name="T0" fmla="*/ 1164 w 2395"/>
              <a:gd name="T1" fmla="*/ 0 h 2055"/>
              <a:gd name="T2" fmla="*/ 200 w 2395"/>
              <a:gd name="T3" fmla="*/ 557 h 2055"/>
              <a:gd name="T4" fmla="*/ 0 w 2395"/>
              <a:gd name="T5" fmla="*/ 672 h 2055"/>
              <a:gd name="T6" fmla="*/ 0 w 2395"/>
              <a:gd name="T7" fmla="*/ 672 h 2055"/>
              <a:gd name="T8" fmla="*/ 999 w 2395"/>
              <a:gd name="T9" fmla="*/ 1659 h 2055"/>
              <a:gd name="T10" fmla="*/ 999 w 2395"/>
              <a:gd name="T11" fmla="*/ 1659 h 2055"/>
              <a:gd name="T12" fmla="*/ 2394 w 2395"/>
              <a:gd name="T13" fmla="*/ 2054 h 2055"/>
              <a:gd name="T14" fmla="*/ 2394 w 2395"/>
              <a:gd name="T15" fmla="*/ 710 h 2055"/>
              <a:gd name="T16" fmla="*/ 2394 w 2395"/>
              <a:gd name="T17" fmla="*/ 710 h 2055"/>
              <a:gd name="T18" fmla="*/ 1681 w 2395"/>
              <a:gd name="T19" fmla="*/ 501 h 2055"/>
              <a:gd name="T20" fmla="*/ 1681 w 2395"/>
              <a:gd name="T21" fmla="*/ 501 h 2055"/>
              <a:gd name="T22" fmla="*/ 1164 w 2395"/>
              <a:gd name="T23" fmla="*/ 0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5" h="2055">
                <a:moveTo>
                  <a:pt x="1164" y="0"/>
                </a:moveTo>
                <a:lnTo>
                  <a:pt x="200" y="557"/>
                </a:lnTo>
                <a:lnTo>
                  <a:pt x="0" y="672"/>
                </a:lnTo>
                <a:lnTo>
                  <a:pt x="0" y="672"/>
                </a:lnTo>
                <a:cubicBezTo>
                  <a:pt x="247" y="1078"/>
                  <a:pt x="591" y="1418"/>
                  <a:pt x="999" y="1659"/>
                </a:cubicBezTo>
                <a:lnTo>
                  <a:pt x="999" y="1659"/>
                </a:lnTo>
                <a:cubicBezTo>
                  <a:pt x="1421" y="1908"/>
                  <a:pt x="1903" y="2044"/>
                  <a:pt x="2394" y="2054"/>
                </a:cubicBezTo>
                <a:lnTo>
                  <a:pt x="2394" y="710"/>
                </a:lnTo>
                <a:lnTo>
                  <a:pt x="2394" y="710"/>
                </a:lnTo>
                <a:cubicBezTo>
                  <a:pt x="2143" y="700"/>
                  <a:pt x="1897" y="628"/>
                  <a:pt x="1681" y="501"/>
                </a:cubicBezTo>
                <a:lnTo>
                  <a:pt x="1681" y="501"/>
                </a:lnTo>
                <a:cubicBezTo>
                  <a:pt x="1472" y="378"/>
                  <a:pt x="1294" y="205"/>
                  <a:pt x="1164" y="0"/>
                </a:cubicBezTo>
              </a:path>
            </a:pathLst>
          </a:custGeom>
          <a:solidFill>
            <a:schemeClr val="accent1">
              <a:lumMod val="7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4" name="Freeform 401">
            <a:extLst>
              <a:ext uri="{FF2B5EF4-FFF2-40B4-BE49-F238E27FC236}">
                <a16:creationId xmlns="" xmlns:a16="http://schemas.microsoft.com/office/drawing/2014/main" id="{2550F92C-9562-C64C-A674-802E19AE73B0}"/>
              </a:ext>
            </a:extLst>
          </p:cNvPr>
          <p:cNvSpPr>
            <a:spLocks noChangeArrowheads="1"/>
          </p:cNvSpPr>
          <p:nvPr/>
        </p:nvSpPr>
        <p:spPr bwMode="auto">
          <a:xfrm>
            <a:off x="13864925" y="5177578"/>
            <a:ext cx="1889608" cy="3444138"/>
          </a:xfrm>
          <a:custGeom>
            <a:avLst/>
            <a:gdLst>
              <a:gd name="T0" fmla="*/ 0 w 1519"/>
              <a:gd name="T1" fmla="*/ 672 h 2765"/>
              <a:gd name="T2" fmla="*/ 0 w 1519"/>
              <a:gd name="T3" fmla="*/ 672 h 2765"/>
              <a:gd name="T4" fmla="*/ 175 w 1519"/>
              <a:gd name="T5" fmla="*/ 1381 h 2765"/>
              <a:gd name="T6" fmla="*/ 175 w 1519"/>
              <a:gd name="T7" fmla="*/ 1381 h 2765"/>
              <a:gd name="T8" fmla="*/ 0 w 1519"/>
              <a:gd name="T9" fmla="*/ 2092 h 2765"/>
              <a:gd name="T10" fmla="*/ 1058 w 1519"/>
              <a:gd name="T11" fmla="*/ 2702 h 2765"/>
              <a:gd name="T12" fmla="*/ 1164 w 1519"/>
              <a:gd name="T13" fmla="*/ 2764 h 2765"/>
              <a:gd name="T14" fmla="*/ 1164 w 1519"/>
              <a:gd name="T15" fmla="*/ 2764 h 2765"/>
              <a:gd name="T16" fmla="*/ 1518 w 1519"/>
              <a:gd name="T17" fmla="*/ 1381 h 2765"/>
              <a:gd name="T18" fmla="*/ 1518 w 1519"/>
              <a:gd name="T19" fmla="*/ 1381 h 2765"/>
              <a:gd name="T20" fmla="*/ 1164 w 1519"/>
              <a:gd name="T21" fmla="*/ 0 h 2765"/>
              <a:gd name="T22" fmla="*/ 1058 w 1519"/>
              <a:gd name="T23" fmla="*/ 62 h 2765"/>
              <a:gd name="T24" fmla="*/ 0 w 1519"/>
              <a:gd name="T25" fmla="*/ 672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9" h="2765">
                <a:moveTo>
                  <a:pt x="0" y="672"/>
                </a:moveTo>
                <a:lnTo>
                  <a:pt x="0" y="672"/>
                </a:lnTo>
                <a:cubicBezTo>
                  <a:pt x="114" y="889"/>
                  <a:pt x="175" y="1133"/>
                  <a:pt x="175" y="1381"/>
                </a:cubicBezTo>
                <a:lnTo>
                  <a:pt x="175" y="1381"/>
                </a:lnTo>
                <a:cubicBezTo>
                  <a:pt x="175" y="1629"/>
                  <a:pt x="114" y="1874"/>
                  <a:pt x="0" y="2092"/>
                </a:cubicBezTo>
                <a:lnTo>
                  <a:pt x="1058" y="2702"/>
                </a:lnTo>
                <a:lnTo>
                  <a:pt x="1164" y="2764"/>
                </a:lnTo>
                <a:lnTo>
                  <a:pt x="1164" y="2764"/>
                </a:lnTo>
                <a:cubicBezTo>
                  <a:pt x="1396" y="2342"/>
                  <a:pt x="1518" y="1866"/>
                  <a:pt x="1518" y="1381"/>
                </a:cubicBezTo>
                <a:lnTo>
                  <a:pt x="1518" y="1381"/>
                </a:lnTo>
                <a:cubicBezTo>
                  <a:pt x="1518" y="897"/>
                  <a:pt x="1396" y="420"/>
                  <a:pt x="1164" y="0"/>
                </a:cubicBezTo>
                <a:lnTo>
                  <a:pt x="1058" y="62"/>
                </a:lnTo>
                <a:lnTo>
                  <a:pt x="0" y="672"/>
                </a:lnTo>
              </a:path>
            </a:pathLst>
          </a:custGeom>
          <a:solidFill>
            <a:srgbClr val="345080"/>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5" name="Freeform 402">
            <a:extLst>
              <a:ext uri="{FF2B5EF4-FFF2-40B4-BE49-F238E27FC236}">
                <a16:creationId xmlns="" xmlns:a16="http://schemas.microsoft.com/office/drawing/2014/main" id="{9DE028D4-2FEE-7C42-B88D-4B61D132FEAA}"/>
              </a:ext>
            </a:extLst>
          </p:cNvPr>
          <p:cNvSpPr>
            <a:spLocks noChangeArrowheads="1"/>
          </p:cNvSpPr>
          <p:nvPr/>
        </p:nvSpPr>
        <p:spPr bwMode="auto">
          <a:xfrm>
            <a:off x="12260959" y="7913118"/>
            <a:ext cx="2982726" cy="2559759"/>
          </a:xfrm>
          <a:custGeom>
            <a:avLst/>
            <a:gdLst>
              <a:gd name="T0" fmla="*/ 712 w 2394"/>
              <a:gd name="T1" fmla="*/ 501 h 2055"/>
              <a:gd name="T2" fmla="*/ 712 w 2394"/>
              <a:gd name="T3" fmla="*/ 501 h 2055"/>
              <a:gd name="T4" fmla="*/ 0 w 2394"/>
              <a:gd name="T5" fmla="*/ 710 h 2055"/>
              <a:gd name="T6" fmla="*/ 0 w 2394"/>
              <a:gd name="T7" fmla="*/ 2054 h 2055"/>
              <a:gd name="T8" fmla="*/ 0 w 2394"/>
              <a:gd name="T9" fmla="*/ 2054 h 2055"/>
              <a:gd name="T10" fmla="*/ 1394 w 2394"/>
              <a:gd name="T11" fmla="*/ 1659 h 2055"/>
              <a:gd name="T12" fmla="*/ 1394 w 2394"/>
              <a:gd name="T13" fmla="*/ 1659 h 2055"/>
              <a:gd name="T14" fmla="*/ 2393 w 2394"/>
              <a:gd name="T15" fmla="*/ 672 h 2055"/>
              <a:gd name="T16" fmla="*/ 2193 w 2394"/>
              <a:gd name="T17" fmla="*/ 557 h 2055"/>
              <a:gd name="T18" fmla="*/ 1228 w 2394"/>
              <a:gd name="T19" fmla="*/ 0 h 2055"/>
              <a:gd name="T20" fmla="*/ 1228 w 2394"/>
              <a:gd name="T21" fmla="*/ 0 h 2055"/>
              <a:gd name="T22" fmla="*/ 712 w 2394"/>
              <a:gd name="T23" fmla="*/ 501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5">
                <a:moveTo>
                  <a:pt x="712" y="501"/>
                </a:moveTo>
                <a:lnTo>
                  <a:pt x="712" y="501"/>
                </a:lnTo>
                <a:cubicBezTo>
                  <a:pt x="496" y="628"/>
                  <a:pt x="251" y="700"/>
                  <a:pt x="0" y="710"/>
                </a:cubicBezTo>
                <a:lnTo>
                  <a:pt x="0" y="2054"/>
                </a:lnTo>
                <a:lnTo>
                  <a:pt x="0" y="2054"/>
                </a:lnTo>
                <a:cubicBezTo>
                  <a:pt x="491" y="2044"/>
                  <a:pt x="972" y="1908"/>
                  <a:pt x="1394" y="1659"/>
                </a:cubicBezTo>
                <a:lnTo>
                  <a:pt x="1394" y="1659"/>
                </a:lnTo>
                <a:cubicBezTo>
                  <a:pt x="1803" y="1418"/>
                  <a:pt x="2147" y="1078"/>
                  <a:pt x="2393" y="672"/>
                </a:cubicBezTo>
                <a:lnTo>
                  <a:pt x="2193" y="557"/>
                </a:lnTo>
                <a:lnTo>
                  <a:pt x="1228" y="0"/>
                </a:lnTo>
                <a:lnTo>
                  <a:pt x="1228" y="0"/>
                </a:lnTo>
                <a:cubicBezTo>
                  <a:pt x="1099" y="205"/>
                  <a:pt x="922" y="378"/>
                  <a:pt x="712" y="501"/>
                </a:cubicBezTo>
              </a:path>
            </a:pathLst>
          </a:custGeom>
          <a:solidFill>
            <a:schemeClr val="tx1">
              <a:lumMod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6" name="Freeform 403">
            <a:extLst>
              <a:ext uri="{FF2B5EF4-FFF2-40B4-BE49-F238E27FC236}">
                <a16:creationId xmlns="" xmlns:a16="http://schemas.microsoft.com/office/drawing/2014/main" id="{134DD589-E693-DA48-91BD-4766B9A2275C}"/>
              </a:ext>
            </a:extLst>
          </p:cNvPr>
          <p:cNvSpPr>
            <a:spLocks noChangeArrowheads="1"/>
          </p:cNvSpPr>
          <p:nvPr/>
        </p:nvSpPr>
        <p:spPr bwMode="auto">
          <a:xfrm>
            <a:off x="12260959" y="3326423"/>
            <a:ext cx="2982726" cy="2559759"/>
          </a:xfrm>
          <a:custGeom>
            <a:avLst/>
            <a:gdLst>
              <a:gd name="T0" fmla="*/ 1228 w 2394"/>
              <a:gd name="T1" fmla="*/ 2052 h 2053"/>
              <a:gd name="T2" fmla="*/ 2193 w 2394"/>
              <a:gd name="T3" fmla="*/ 1497 h 2053"/>
              <a:gd name="T4" fmla="*/ 2393 w 2394"/>
              <a:gd name="T5" fmla="*/ 1381 h 2053"/>
              <a:gd name="T6" fmla="*/ 2393 w 2394"/>
              <a:gd name="T7" fmla="*/ 1381 h 2053"/>
              <a:gd name="T8" fmla="*/ 1394 w 2394"/>
              <a:gd name="T9" fmla="*/ 395 h 2053"/>
              <a:gd name="T10" fmla="*/ 1394 w 2394"/>
              <a:gd name="T11" fmla="*/ 395 h 2053"/>
              <a:gd name="T12" fmla="*/ 0 w 2394"/>
              <a:gd name="T13" fmla="*/ 0 h 2053"/>
              <a:gd name="T14" fmla="*/ 0 w 2394"/>
              <a:gd name="T15" fmla="*/ 1344 h 2053"/>
              <a:gd name="T16" fmla="*/ 0 w 2394"/>
              <a:gd name="T17" fmla="*/ 1344 h 2053"/>
              <a:gd name="T18" fmla="*/ 712 w 2394"/>
              <a:gd name="T19" fmla="*/ 1553 h 2053"/>
              <a:gd name="T20" fmla="*/ 712 w 2394"/>
              <a:gd name="T21" fmla="*/ 1553 h 2053"/>
              <a:gd name="T22" fmla="*/ 1228 w 2394"/>
              <a:gd name="T23" fmla="*/ 2052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4" h="2053">
                <a:moveTo>
                  <a:pt x="1228" y="2052"/>
                </a:moveTo>
                <a:lnTo>
                  <a:pt x="2193" y="1497"/>
                </a:lnTo>
                <a:lnTo>
                  <a:pt x="2393" y="1381"/>
                </a:lnTo>
                <a:lnTo>
                  <a:pt x="2393" y="1381"/>
                </a:lnTo>
                <a:cubicBezTo>
                  <a:pt x="2147" y="976"/>
                  <a:pt x="1803" y="636"/>
                  <a:pt x="1394" y="395"/>
                </a:cubicBezTo>
                <a:lnTo>
                  <a:pt x="1394" y="395"/>
                </a:lnTo>
                <a:cubicBezTo>
                  <a:pt x="972" y="146"/>
                  <a:pt x="491" y="10"/>
                  <a:pt x="0" y="0"/>
                </a:cubicBezTo>
                <a:lnTo>
                  <a:pt x="0" y="1344"/>
                </a:lnTo>
                <a:lnTo>
                  <a:pt x="0" y="1344"/>
                </a:lnTo>
                <a:cubicBezTo>
                  <a:pt x="251" y="1353"/>
                  <a:pt x="496" y="1426"/>
                  <a:pt x="712" y="1553"/>
                </a:cubicBezTo>
                <a:lnTo>
                  <a:pt x="712" y="1553"/>
                </a:lnTo>
                <a:cubicBezTo>
                  <a:pt x="922" y="1677"/>
                  <a:pt x="1099" y="1847"/>
                  <a:pt x="1228" y="2052"/>
                </a:cubicBezTo>
              </a:path>
            </a:pathLst>
          </a:custGeom>
          <a:solidFill>
            <a:srgbClr val="5DB6C4"/>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7" name="Freeform 404">
            <a:extLst>
              <a:ext uri="{FF2B5EF4-FFF2-40B4-BE49-F238E27FC236}">
                <a16:creationId xmlns="" xmlns:a16="http://schemas.microsoft.com/office/drawing/2014/main" id="{267F053A-F042-3548-B5F9-4F3D4C40973B}"/>
              </a:ext>
            </a:extLst>
          </p:cNvPr>
          <p:cNvSpPr>
            <a:spLocks noChangeArrowheads="1"/>
          </p:cNvSpPr>
          <p:nvPr/>
        </p:nvSpPr>
        <p:spPr bwMode="auto">
          <a:xfrm>
            <a:off x="10876708" y="5232508"/>
            <a:ext cx="2488352" cy="3246388"/>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 xmlns:a16="http://schemas.microsoft.com/office/drawing/2014/main" id="{AE4174CB-18A0-844A-A3DE-4971838AB791}"/>
              </a:ext>
            </a:extLst>
          </p:cNvPr>
          <p:cNvSpPr>
            <a:spLocks noChangeArrowheads="1"/>
          </p:cNvSpPr>
          <p:nvPr/>
        </p:nvSpPr>
        <p:spPr bwMode="auto">
          <a:xfrm>
            <a:off x="11766582" y="5875193"/>
            <a:ext cx="878887" cy="862410"/>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54" name="ZoneTexte 53">
            <a:extLst>
              <a:ext uri="{FF2B5EF4-FFF2-40B4-BE49-F238E27FC236}">
                <a16:creationId xmlns="" xmlns:a16="http://schemas.microsoft.com/office/drawing/2014/main" id="{750E8994-89B1-B187-1D59-A4C6294DCE30}"/>
              </a:ext>
            </a:extLst>
          </p:cNvPr>
          <p:cNvSpPr txBox="1"/>
          <p:nvPr/>
        </p:nvSpPr>
        <p:spPr>
          <a:xfrm>
            <a:off x="7481445" y="431357"/>
            <a:ext cx="6385081"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a:t>
            </a:r>
            <a:r>
              <a:rPr lang="ar-DZ" sz="9600" b="1" dirty="0" smtClean="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الدرس</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nvGrpSpPr>
          <p:cNvPr id="2" name="Groupe 1">
            <a:extLst>
              <a:ext uri="{FF2B5EF4-FFF2-40B4-BE49-F238E27FC236}">
                <a16:creationId xmlns="" xmlns:a16="http://schemas.microsoft.com/office/drawing/2014/main" id="{CA710370-5960-19BF-89B8-E39EA6AA3D39}"/>
              </a:ext>
            </a:extLst>
          </p:cNvPr>
          <p:cNvGrpSpPr/>
          <p:nvPr/>
        </p:nvGrpSpPr>
        <p:grpSpPr>
          <a:xfrm>
            <a:off x="83212" y="3009212"/>
            <a:ext cx="7644600" cy="1557350"/>
            <a:chOff x="83212" y="3009212"/>
            <a:chExt cx="7644600" cy="1557350"/>
          </a:xfrm>
        </p:grpSpPr>
        <p:grpSp>
          <p:nvGrpSpPr>
            <p:cNvPr id="55" name="Groupe 54">
              <a:extLst>
                <a:ext uri="{FF2B5EF4-FFF2-40B4-BE49-F238E27FC236}">
                  <a16:creationId xmlns="" xmlns:a16="http://schemas.microsoft.com/office/drawing/2014/main" id="{4A70C2BE-1C48-35A9-5997-3995D822F9D4}"/>
                </a:ext>
              </a:extLst>
            </p:cNvPr>
            <p:cNvGrpSpPr/>
            <p:nvPr/>
          </p:nvGrpSpPr>
          <p:grpSpPr>
            <a:xfrm>
              <a:off x="83212" y="3009212"/>
              <a:ext cx="7644600" cy="1557350"/>
              <a:chOff x="83212" y="3009212"/>
              <a:chExt cx="7644600" cy="1557350"/>
            </a:xfrm>
          </p:grpSpPr>
          <p:sp>
            <p:nvSpPr>
              <p:cNvPr id="29" name="TextBox 5">
                <a:extLst>
                  <a:ext uri="{FF2B5EF4-FFF2-40B4-BE49-F238E27FC236}">
                    <a16:creationId xmlns="" xmlns:a16="http://schemas.microsoft.com/office/drawing/2014/main" id="{824062CC-65D5-1548-92F7-46C369301BEF}"/>
                  </a:ext>
                </a:extLst>
              </p:cNvPr>
              <p:cNvSpPr txBox="1"/>
              <p:nvPr/>
            </p:nvSpPr>
            <p:spPr>
              <a:xfrm>
                <a:off x="6350191" y="3243123"/>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chemeClr val="accent4"/>
                    </a:solidFill>
                    <a:latin typeface="Raleway" panose="020B0503030101060003" pitchFamily="34" charset="77"/>
                  </a:rPr>
                  <a:t>0</a:t>
                </a:r>
                <a:r>
                  <a:rPr lang="ar-DZ" sz="8000" b="1" spc="-30" dirty="0">
                    <a:solidFill>
                      <a:schemeClr val="accent4"/>
                    </a:solidFill>
                    <a:latin typeface="Raleway" panose="020B0503030101060003" pitchFamily="34" charset="77"/>
                  </a:rPr>
                  <a:t>7</a:t>
                </a:r>
                <a:endParaRPr lang="en-US" sz="8000" b="1" spc="-30" dirty="0">
                  <a:solidFill>
                    <a:schemeClr val="accent4"/>
                  </a:solidFill>
                  <a:latin typeface="Raleway" panose="020B0503030101060003" pitchFamily="34" charset="77"/>
                </a:endParaRPr>
              </a:p>
            </p:txBody>
          </p:sp>
          <p:sp>
            <p:nvSpPr>
              <p:cNvPr id="43" name="ZoneTexte 42">
                <a:extLst>
                  <a:ext uri="{FF2B5EF4-FFF2-40B4-BE49-F238E27FC236}">
                    <a16:creationId xmlns="" xmlns:a16="http://schemas.microsoft.com/office/drawing/2014/main" id="{EC5A6CB3-35AB-E3F4-2631-49E6C1BFA65E}"/>
                  </a:ext>
                </a:extLst>
              </p:cNvPr>
              <p:cNvSpPr txBox="1"/>
              <p:nvPr/>
            </p:nvSpPr>
            <p:spPr>
              <a:xfrm>
                <a:off x="83212" y="3009212"/>
                <a:ext cx="6132957" cy="1366528"/>
              </a:xfrm>
              <a:prstGeom prst="rect">
                <a:avLst/>
              </a:prstGeom>
              <a:noFill/>
            </p:spPr>
            <p:txBody>
              <a:bodyPr wrap="square">
                <a:spAutoFit/>
              </a:bodyPr>
              <a:lstStyle/>
              <a:p>
                <a:pPr algn="just" rtl="1">
                  <a:lnSpc>
                    <a:spcPct val="115000"/>
                  </a:lnSpc>
                  <a:spcAft>
                    <a:spcPts val="1000"/>
                  </a:spcAft>
                </a:pP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3" name="ZoneTexte 2">
              <a:extLst>
                <a:ext uri="{FF2B5EF4-FFF2-40B4-BE49-F238E27FC236}">
                  <a16:creationId xmlns="" xmlns:a16="http://schemas.microsoft.com/office/drawing/2014/main" id="{8D01389A-CBDA-F646-8614-FD7935A25CCB}"/>
                </a:ext>
              </a:extLst>
            </p:cNvPr>
            <p:cNvSpPr txBox="1"/>
            <p:nvPr/>
          </p:nvSpPr>
          <p:spPr>
            <a:xfrm>
              <a:off x="321970" y="3252603"/>
              <a:ext cx="6132957" cy="1260345"/>
            </a:xfrm>
            <a:prstGeom prst="rect">
              <a:avLst/>
            </a:prstGeom>
            <a:noFill/>
          </p:spPr>
          <p:txBody>
            <a:bodyPr wrap="square">
              <a:spAutoFit/>
            </a:bodyPr>
            <a:lstStyle/>
            <a:p>
              <a:pPr algn="ctr" rtl="1">
                <a:lnSpc>
                  <a:spcPct val="115000"/>
                </a:lnSpc>
                <a:spcAft>
                  <a:spcPts val="1000"/>
                </a:spcAft>
              </a:pPr>
              <a:r>
                <a:rPr lang="ar-SA"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الهيئات الدولية للسكك الحديدية</a:t>
              </a:r>
              <a:endParaRPr lang="fr-FR"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4" name="Groupe 3">
            <a:extLst>
              <a:ext uri="{FF2B5EF4-FFF2-40B4-BE49-F238E27FC236}">
                <a16:creationId xmlns="" xmlns:a16="http://schemas.microsoft.com/office/drawing/2014/main" id="{BCD00342-DCED-F7D7-A812-F23DC4A662B6}"/>
              </a:ext>
            </a:extLst>
          </p:cNvPr>
          <p:cNvGrpSpPr/>
          <p:nvPr/>
        </p:nvGrpSpPr>
        <p:grpSpPr>
          <a:xfrm>
            <a:off x="-1138963" y="5354556"/>
            <a:ext cx="8866775" cy="1323439"/>
            <a:chOff x="-1138963" y="5354556"/>
            <a:chExt cx="8866775" cy="1323439"/>
          </a:xfrm>
        </p:grpSpPr>
        <p:sp>
          <p:nvSpPr>
            <p:cNvPr id="31" name="TextBox 7">
              <a:extLst>
                <a:ext uri="{FF2B5EF4-FFF2-40B4-BE49-F238E27FC236}">
                  <a16:creationId xmlns="" xmlns:a16="http://schemas.microsoft.com/office/drawing/2014/main" id="{B3676B3B-46BC-AD43-8044-FAA5603A0490}"/>
                </a:ext>
              </a:extLst>
            </p:cNvPr>
            <p:cNvSpPr txBox="1"/>
            <p:nvPr/>
          </p:nvSpPr>
          <p:spPr>
            <a:xfrm>
              <a:off x="6350191" y="5354556"/>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345080"/>
                  </a:solidFill>
                  <a:latin typeface="Raleway" panose="020B0503030101060003" pitchFamily="34" charset="77"/>
                </a:rPr>
                <a:t>0</a:t>
              </a:r>
              <a:r>
                <a:rPr lang="ar-DZ" sz="8000" b="1" spc="-30" dirty="0">
                  <a:solidFill>
                    <a:srgbClr val="345080"/>
                  </a:solidFill>
                  <a:latin typeface="Raleway" panose="020B0503030101060003" pitchFamily="34" charset="77"/>
                </a:rPr>
                <a:t>8</a:t>
              </a:r>
              <a:endParaRPr lang="en-US" sz="8000" b="1" spc="-30" dirty="0">
                <a:solidFill>
                  <a:srgbClr val="345080"/>
                </a:solidFill>
                <a:latin typeface="Raleway" panose="020B0503030101060003" pitchFamily="34" charset="77"/>
              </a:endParaRPr>
            </a:p>
          </p:txBody>
        </p:sp>
        <p:sp>
          <p:nvSpPr>
            <p:cNvPr id="5" name="ZoneTexte 4">
              <a:extLst>
                <a:ext uri="{FF2B5EF4-FFF2-40B4-BE49-F238E27FC236}">
                  <a16:creationId xmlns="" xmlns:a16="http://schemas.microsoft.com/office/drawing/2014/main" id="{33FA67F0-4DC0-E0A1-1B59-05AAE2398E08}"/>
                </a:ext>
              </a:extLst>
            </p:cNvPr>
            <p:cNvSpPr txBox="1"/>
            <p:nvPr/>
          </p:nvSpPr>
          <p:spPr>
            <a:xfrm>
              <a:off x="-1138963" y="5415471"/>
              <a:ext cx="7441340" cy="1260345"/>
            </a:xfrm>
            <a:prstGeom prst="rect">
              <a:avLst/>
            </a:prstGeom>
            <a:noFill/>
          </p:spPr>
          <p:txBody>
            <a:bodyPr wrap="square">
              <a:spAutoFit/>
            </a:bodyPr>
            <a:lstStyle/>
            <a:p>
              <a:pPr algn="just" rtl="1">
                <a:lnSpc>
                  <a:spcPct val="115000"/>
                </a:lnSpc>
                <a:spcAft>
                  <a:spcPts val="1000"/>
                </a:spcAft>
              </a:pPr>
              <a:r>
                <a:rPr lang="ar-SA"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 في الوطن العربي</a:t>
              </a:r>
              <a:endParaRPr lang="fr-FR" sz="54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6" name="Groupe 5">
            <a:extLst>
              <a:ext uri="{FF2B5EF4-FFF2-40B4-BE49-F238E27FC236}">
                <a16:creationId xmlns="" xmlns:a16="http://schemas.microsoft.com/office/drawing/2014/main" id="{45FCB3B5-794C-B6BD-462C-EC71BE63914D}"/>
              </a:ext>
            </a:extLst>
          </p:cNvPr>
          <p:cNvGrpSpPr/>
          <p:nvPr/>
        </p:nvGrpSpPr>
        <p:grpSpPr>
          <a:xfrm>
            <a:off x="945679" y="7465989"/>
            <a:ext cx="7972333" cy="1466966"/>
            <a:chOff x="945679" y="7465989"/>
            <a:chExt cx="7972333" cy="1466966"/>
          </a:xfrm>
        </p:grpSpPr>
        <p:sp>
          <p:nvSpPr>
            <p:cNvPr id="33" name="TextBox 9">
              <a:extLst>
                <a:ext uri="{FF2B5EF4-FFF2-40B4-BE49-F238E27FC236}">
                  <a16:creationId xmlns="" xmlns:a16="http://schemas.microsoft.com/office/drawing/2014/main" id="{D5AA81A4-B978-CC49-B67B-1A047F2D0CFD}"/>
                </a:ext>
              </a:extLst>
            </p:cNvPr>
            <p:cNvSpPr txBox="1"/>
            <p:nvPr/>
          </p:nvSpPr>
          <p:spPr>
            <a:xfrm>
              <a:off x="6350191" y="7465989"/>
              <a:ext cx="1377621"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pPr algn="r"/>
              <a:r>
                <a:rPr lang="en-US" sz="8000" b="1" spc="-30" dirty="0">
                  <a:solidFill>
                    <a:srgbClr val="5DB6C4"/>
                  </a:solidFill>
                  <a:latin typeface="Raleway" panose="020B0503030101060003" pitchFamily="34" charset="77"/>
                </a:rPr>
                <a:t>0</a:t>
              </a:r>
              <a:r>
                <a:rPr lang="ar-DZ" sz="8000" b="1" spc="-30" dirty="0">
                  <a:solidFill>
                    <a:srgbClr val="5DB6C4"/>
                  </a:solidFill>
                  <a:latin typeface="Raleway" panose="020B0503030101060003" pitchFamily="34" charset="77"/>
                </a:rPr>
                <a:t>9</a:t>
              </a:r>
              <a:endParaRPr lang="en-US" sz="8000" b="1" spc="-30" dirty="0">
                <a:solidFill>
                  <a:srgbClr val="5DB6C4"/>
                </a:solidFill>
                <a:latin typeface="Raleway" panose="020B0503030101060003" pitchFamily="34" charset="77"/>
              </a:endParaRPr>
            </a:p>
          </p:txBody>
        </p:sp>
        <p:sp>
          <p:nvSpPr>
            <p:cNvPr id="7" name="ZoneTexte 6">
              <a:extLst>
                <a:ext uri="{FF2B5EF4-FFF2-40B4-BE49-F238E27FC236}">
                  <a16:creationId xmlns="" xmlns:a16="http://schemas.microsoft.com/office/drawing/2014/main" id="{67F3F122-482C-3BD0-F525-5D88E6AC74D2}"/>
                </a:ext>
              </a:extLst>
            </p:cNvPr>
            <p:cNvSpPr txBox="1"/>
            <p:nvPr/>
          </p:nvSpPr>
          <p:spPr>
            <a:xfrm>
              <a:off x="945679" y="7732626"/>
              <a:ext cx="7972333" cy="1200329"/>
            </a:xfrm>
            <a:prstGeom prst="rect">
              <a:avLst/>
            </a:prstGeom>
            <a:noFill/>
          </p:spPr>
          <p:txBody>
            <a:bodyPr wrap="square">
              <a:spAutoFit/>
            </a:bodyPr>
            <a:lstStyle/>
            <a:p>
              <a:r>
                <a:rPr lang="ar-IQ" sz="72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السكك الحديد ومقاييسها </a:t>
              </a:r>
              <a:endParaRPr lang="fr-FR" sz="72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8" name="Groupe 7">
            <a:extLst>
              <a:ext uri="{FF2B5EF4-FFF2-40B4-BE49-F238E27FC236}">
                <a16:creationId xmlns="" xmlns:a16="http://schemas.microsoft.com/office/drawing/2014/main" id="{35130ECB-2B91-1E3C-6721-3A65433F2131}"/>
              </a:ext>
            </a:extLst>
          </p:cNvPr>
          <p:cNvGrpSpPr/>
          <p:nvPr/>
        </p:nvGrpSpPr>
        <p:grpSpPr>
          <a:xfrm>
            <a:off x="16649837" y="3243123"/>
            <a:ext cx="8091550" cy="1323439"/>
            <a:chOff x="16649837" y="3243123"/>
            <a:chExt cx="8091550" cy="1323439"/>
          </a:xfrm>
        </p:grpSpPr>
        <p:sp>
          <p:nvSpPr>
            <p:cNvPr id="35" name="TextBox 11">
              <a:extLst>
                <a:ext uri="{FF2B5EF4-FFF2-40B4-BE49-F238E27FC236}">
                  <a16:creationId xmlns="" xmlns:a16="http://schemas.microsoft.com/office/drawing/2014/main" id="{13D73439-6DE8-C24A-9D11-C288016CF93D}"/>
                </a:ext>
              </a:extLst>
            </p:cNvPr>
            <p:cNvSpPr txBox="1"/>
            <p:nvPr/>
          </p:nvSpPr>
          <p:spPr>
            <a:xfrm>
              <a:off x="16649837" y="3243123"/>
              <a:ext cx="1318310"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5DB6C4"/>
                  </a:solidFill>
                  <a:latin typeface="Raleway" panose="020B0503030101060003" pitchFamily="34" charset="77"/>
                </a:rPr>
                <a:t>10</a:t>
              </a:r>
              <a:endParaRPr lang="en-US" sz="8000" b="1" spc="-30" dirty="0">
                <a:solidFill>
                  <a:srgbClr val="5DB6C4"/>
                </a:solidFill>
                <a:latin typeface="Raleway" panose="020B0503030101060003" pitchFamily="34" charset="77"/>
              </a:endParaRPr>
            </a:p>
          </p:txBody>
        </p:sp>
        <p:sp>
          <p:nvSpPr>
            <p:cNvPr id="10" name="ZoneTexte 9">
              <a:extLst>
                <a:ext uri="{FF2B5EF4-FFF2-40B4-BE49-F238E27FC236}">
                  <a16:creationId xmlns="" xmlns:a16="http://schemas.microsoft.com/office/drawing/2014/main" id="{47CCE1C7-CEB0-67F3-C3A6-762E674D55B1}"/>
                </a:ext>
              </a:extLst>
            </p:cNvPr>
            <p:cNvSpPr txBox="1"/>
            <p:nvPr/>
          </p:nvSpPr>
          <p:spPr>
            <a:xfrm>
              <a:off x="17968147" y="3379461"/>
              <a:ext cx="6773240" cy="1107996"/>
            </a:xfrm>
            <a:prstGeom prst="rect">
              <a:avLst/>
            </a:prstGeom>
            <a:noFill/>
          </p:spPr>
          <p:txBody>
            <a:bodyPr wrap="square">
              <a:spAutoFit/>
            </a:bodyPr>
            <a:lstStyle/>
            <a:p>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مقاييس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12" name="Groupe 11">
            <a:extLst>
              <a:ext uri="{FF2B5EF4-FFF2-40B4-BE49-F238E27FC236}">
                <a16:creationId xmlns="" xmlns:a16="http://schemas.microsoft.com/office/drawing/2014/main" id="{82B4AFB0-BFC0-A09F-3646-0D5B001A05B7}"/>
              </a:ext>
            </a:extLst>
          </p:cNvPr>
          <p:cNvGrpSpPr/>
          <p:nvPr/>
        </p:nvGrpSpPr>
        <p:grpSpPr>
          <a:xfrm>
            <a:off x="16649837" y="4983814"/>
            <a:ext cx="7293136" cy="2123658"/>
            <a:chOff x="16649837" y="4983814"/>
            <a:chExt cx="7293136" cy="2123658"/>
          </a:xfrm>
        </p:grpSpPr>
        <p:sp>
          <p:nvSpPr>
            <p:cNvPr id="37" name="TextBox 13">
              <a:extLst>
                <a:ext uri="{FF2B5EF4-FFF2-40B4-BE49-F238E27FC236}">
                  <a16:creationId xmlns="" xmlns:a16="http://schemas.microsoft.com/office/drawing/2014/main" id="{10EA6896-0D51-C94A-8400-5866EE13B886}"/>
                </a:ext>
              </a:extLst>
            </p:cNvPr>
            <p:cNvSpPr txBox="1"/>
            <p:nvPr/>
          </p:nvSpPr>
          <p:spPr>
            <a:xfrm>
              <a:off x="16649837" y="5354556"/>
              <a:ext cx="1262205"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345080"/>
                  </a:solidFill>
                  <a:latin typeface="Raleway" panose="020B0503030101060003" pitchFamily="34" charset="77"/>
                </a:rPr>
                <a:t>11</a:t>
              </a:r>
              <a:endParaRPr lang="en-US" sz="8000" b="1" spc="-30" dirty="0">
                <a:solidFill>
                  <a:srgbClr val="345080"/>
                </a:solidFill>
                <a:latin typeface="Raleway" panose="020B0503030101060003" pitchFamily="34" charset="77"/>
              </a:endParaRPr>
            </a:p>
          </p:txBody>
        </p:sp>
        <p:sp>
          <p:nvSpPr>
            <p:cNvPr id="13" name="ZoneTexte 12">
              <a:extLst>
                <a:ext uri="{FF2B5EF4-FFF2-40B4-BE49-F238E27FC236}">
                  <a16:creationId xmlns="" xmlns:a16="http://schemas.microsoft.com/office/drawing/2014/main" id="{D89CD443-5E67-B289-5004-CE11A5DB2B7E}"/>
                </a:ext>
              </a:extLst>
            </p:cNvPr>
            <p:cNvSpPr txBox="1"/>
            <p:nvPr/>
          </p:nvSpPr>
          <p:spPr>
            <a:xfrm>
              <a:off x="18391933" y="4983814"/>
              <a:ext cx="5551040"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العوامل التي ادت الى تنوع مقاييس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grpSp>
        <p:nvGrpSpPr>
          <p:cNvPr id="14" name="Groupe 13">
            <a:extLst>
              <a:ext uri="{FF2B5EF4-FFF2-40B4-BE49-F238E27FC236}">
                <a16:creationId xmlns="" xmlns:a16="http://schemas.microsoft.com/office/drawing/2014/main" id="{F829937F-2196-4225-AF8A-2698C7502981}"/>
              </a:ext>
            </a:extLst>
          </p:cNvPr>
          <p:cNvGrpSpPr/>
          <p:nvPr/>
        </p:nvGrpSpPr>
        <p:grpSpPr>
          <a:xfrm>
            <a:off x="16649837" y="7465989"/>
            <a:ext cx="7379266" cy="2076832"/>
            <a:chOff x="16649837" y="7465989"/>
            <a:chExt cx="7379266" cy="2076832"/>
          </a:xfrm>
        </p:grpSpPr>
        <p:sp>
          <p:nvSpPr>
            <p:cNvPr id="39" name="TextBox 15">
              <a:extLst>
                <a:ext uri="{FF2B5EF4-FFF2-40B4-BE49-F238E27FC236}">
                  <a16:creationId xmlns="" xmlns:a16="http://schemas.microsoft.com/office/drawing/2014/main" id="{99C2478E-FCB4-324C-9EF0-80F422B0B419}"/>
                </a:ext>
              </a:extLst>
            </p:cNvPr>
            <p:cNvSpPr txBox="1"/>
            <p:nvPr/>
          </p:nvSpPr>
          <p:spPr>
            <a:xfrm>
              <a:off x="16649837" y="7465989"/>
              <a:ext cx="1318310" cy="1323439"/>
            </a:xfrm>
            <a:prstGeom prst="rect">
              <a:avLst/>
            </a:prstGeom>
            <a:noFill/>
          </p:spPr>
          <p:txBody>
            <a:bodyPr wrap="none" rtlCol="0" anchor="b">
              <a:spAutoFit/>
            </a:bodyP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r>
                <a:rPr lang="ar-DZ" sz="8000" b="1" spc="-30" dirty="0">
                  <a:solidFill>
                    <a:srgbClr val="26304B"/>
                  </a:solidFill>
                  <a:latin typeface="Raleway" panose="020B0503030101060003" pitchFamily="34" charset="77"/>
                </a:rPr>
                <a:t>12</a:t>
              </a:r>
              <a:endParaRPr lang="en-US" sz="8000" b="1" spc="-30" dirty="0">
                <a:solidFill>
                  <a:srgbClr val="26304B"/>
                </a:solidFill>
                <a:latin typeface="Raleway" panose="020B0503030101060003" pitchFamily="34" charset="77"/>
              </a:endParaRPr>
            </a:p>
          </p:txBody>
        </p:sp>
        <p:sp>
          <p:nvSpPr>
            <p:cNvPr id="15" name="ZoneTexte 14">
              <a:extLst>
                <a:ext uri="{FF2B5EF4-FFF2-40B4-BE49-F238E27FC236}">
                  <a16:creationId xmlns="" xmlns:a16="http://schemas.microsoft.com/office/drawing/2014/main" id="{7D53957E-1DD2-0EBA-C5E3-8CAAF8E92776}"/>
                </a:ext>
              </a:extLst>
            </p:cNvPr>
            <p:cNvSpPr txBox="1"/>
            <p:nvPr/>
          </p:nvSpPr>
          <p:spPr>
            <a:xfrm>
              <a:off x="18063775" y="7603829"/>
              <a:ext cx="5965328" cy="1938992"/>
            </a:xfrm>
            <a:prstGeom prst="rect">
              <a:avLst/>
            </a:prstGeom>
            <a:noFill/>
          </p:spPr>
          <p:txBody>
            <a:bodyPr wrap="square">
              <a:spAutoFit/>
            </a:bodyPr>
            <a:lstStyle/>
            <a:p>
              <a:pPr algn="ctr"/>
              <a:r>
                <a:rPr lang="ar-IQ" sz="60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حركة النقل على خطوط السكك الحديد </a:t>
              </a:r>
              <a:endParaRPr lang="fr-FR" sz="60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grpSp>
    </p:spTree>
    <p:extLst>
      <p:ext uri="{BB962C8B-B14F-4D97-AF65-F5344CB8AC3E}">
        <p14:creationId xmlns:p14="http://schemas.microsoft.com/office/powerpoint/2010/main" xmlns="" val="12969193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fade">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500"/>
                                        <p:tgtEl>
                                          <p:spTgt spid="1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9" grpId="0" animBg="1"/>
      <p:bldP spid="24" grpId="0" animBg="1"/>
      <p:bldP spid="25" grpId="0" animBg="1"/>
      <p:bldP spid="2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a:extLst>
              <a:ext uri="{FF2B5EF4-FFF2-40B4-BE49-F238E27FC236}">
                <a16:creationId xmlns="" xmlns:a16="http://schemas.microsoft.com/office/drawing/2014/main" id="{12DEE09A-037F-D495-189D-E2C6EBF3570B}"/>
              </a:ext>
            </a:extLst>
          </p:cNvPr>
          <p:cNvSpPr/>
          <p:nvPr/>
        </p:nvSpPr>
        <p:spPr>
          <a:xfrm>
            <a:off x="18063775" y="-56589"/>
            <a:ext cx="6401884" cy="13829177"/>
          </a:xfrm>
          <a:custGeom>
            <a:avLst/>
            <a:gdLst>
              <a:gd name="connsiteX0" fmla="*/ 6401884 w 6401884"/>
              <a:gd name="connsiteY0" fmla="*/ 11524314 h 13829177"/>
              <a:gd name="connsiteX1" fmla="*/ 6401884 w 6401884"/>
              <a:gd name="connsiteY1" fmla="*/ 13829177 h 13829177"/>
              <a:gd name="connsiteX2" fmla="*/ 4267924 w 6401884"/>
              <a:gd name="connsiteY2" fmla="*/ 13829177 h 13829177"/>
              <a:gd name="connsiteX3" fmla="*/ 4267924 w 6401884"/>
              <a:gd name="connsiteY3" fmla="*/ 11524314 h 13829177"/>
              <a:gd name="connsiteX4" fmla="*/ 4267924 w 6401884"/>
              <a:gd name="connsiteY4" fmla="*/ 13829177 h 13829177"/>
              <a:gd name="connsiteX5" fmla="*/ 2133962 w 6401884"/>
              <a:gd name="connsiteY5" fmla="*/ 13829177 h 13829177"/>
              <a:gd name="connsiteX6" fmla="*/ 2133962 w 6401884"/>
              <a:gd name="connsiteY6" fmla="*/ 11524314 h 13829177"/>
              <a:gd name="connsiteX7" fmla="*/ 2133962 w 6401884"/>
              <a:gd name="connsiteY7" fmla="*/ 13829177 h 13829177"/>
              <a:gd name="connsiteX8" fmla="*/ 0 w 6401884"/>
              <a:gd name="connsiteY8" fmla="*/ 13829177 h 13829177"/>
              <a:gd name="connsiteX9" fmla="*/ 6401884 w 6401884"/>
              <a:gd name="connsiteY9" fmla="*/ 9219451 h 13829177"/>
              <a:gd name="connsiteX10" fmla="*/ 6401884 w 6401884"/>
              <a:gd name="connsiteY10" fmla="*/ 11524314 h 13829177"/>
              <a:gd name="connsiteX11" fmla="*/ 4267924 w 6401884"/>
              <a:gd name="connsiteY11" fmla="*/ 11524314 h 13829177"/>
              <a:gd name="connsiteX12" fmla="*/ 4267924 w 6401884"/>
              <a:gd name="connsiteY12" fmla="*/ 9219451 h 13829177"/>
              <a:gd name="connsiteX13" fmla="*/ 4267924 w 6401884"/>
              <a:gd name="connsiteY13" fmla="*/ 11524314 h 13829177"/>
              <a:gd name="connsiteX14" fmla="*/ 2133962 w 6401884"/>
              <a:gd name="connsiteY14" fmla="*/ 11524314 h 13829177"/>
              <a:gd name="connsiteX15" fmla="*/ 2133962 w 6401884"/>
              <a:gd name="connsiteY15" fmla="*/ 9219451 h 13829177"/>
              <a:gd name="connsiteX16" fmla="*/ 2133962 w 6401884"/>
              <a:gd name="connsiteY16" fmla="*/ 11524314 h 13829177"/>
              <a:gd name="connsiteX17" fmla="*/ 0 w 6401884"/>
              <a:gd name="connsiteY17" fmla="*/ 11524314 h 13829177"/>
              <a:gd name="connsiteX18" fmla="*/ 6401884 w 6401884"/>
              <a:gd name="connsiteY18" fmla="*/ 6914588 h 13829177"/>
              <a:gd name="connsiteX19" fmla="*/ 6401884 w 6401884"/>
              <a:gd name="connsiteY19" fmla="*/ 9219451 h 13829177"/>
              <a:gd name="connsiteX20" fmla="*/ 4267924 w 6401884"/>
              <a:gd name="connsiteY20" fmla="*/ 9219451 h 13829177"/>
              <a:gd name="connsiteX21" fmla="*/ 2133962 w 6401884"/>
              <a:gd name="connsiteY21" fmla="*/ 6914588 h 13829177"/>
              <a:gd name="connsiteX22" fmla="*/ 2133962 w 6401884"/>
              <a:gd name="connsiteY22" fmla="*/ 9219451 h 13829177"/>
              <a:gd name="connsiteX23" fmla="*/ 0 w 6401884"/>
              <a:gd name="connsiteY23" fmla="*/ 9219451 h 13829177"/>
              <a:gd name="connsiteX24" fmla="*/ 4267924 w 6401884"/>
              <a:gd name="connsiteY24" fmla="*/ 6914588 h 13829177"/>
              <a:gd name="connsiteX25" fmla="*/ 4267924 w 6401884"/>
              <a:gd name="connsiteY25" fmla="*/ 6914588 h 13829177"/>
              <a:gd name="connsiteX26" fmla="*/ 4267924 w 6401884"/>
              <a:gd name="connsiteY26" fmla="*/ 9219451 h 13829177"/>
              <a:gd name="connsiteX27" fmla="*/ 2133962 w 6401884"/>
              <a:gd name="connsiteY27" fmla="*/ 9219451 h 13829177"/>
              <a:gd name="connsiteX28" fmla="*/ 6401884 w 6401884"/>
              <a:gd name="connsiteY28" fmla="*/ 4609727 h 13829177"/>
              <a:gd name="connsiteX29" fmla="*/ 6401884 w 6401884"/>
              <a:gd name="connsiteY29" fmla="*/ 6914588 h 13829177"/>
              <a:gd name="connsiteX30" fmla="*/ 4267924 w 6401884"/>
              <a:gd name="connsiteY30" fmla="*/ 6914588 h 13829177"/>
              <a:gd name="connsiteX31" fmla="*/ 2133962 w 6401884"/>
              <a:gd name="connsiteY31" fmla="*/ 4609727 h 13829177"/>
              <a:gd name="connsiteX32" fmla="*/ 2133962 w 6401884"/>
              <a:gd name="connsiteY32" fmla="*/ 6914588 h 13829177"/>
              <a:gd name="connsiteX33" fmla="*/ 2133962 w 6401884"/>
              <a:gd name="connsiteY33" fmla="*/ 6914588 h 13829177"/>
              <a:gd name="connsiteX34" fmla="*/ 0 w 6401884"/>
              <a:gd name="connsiteY34" fmla="*/ 6914588 h 13829177"/>
              <a:gd name="connsiteX35" fmla="*/ 4267924 w 6401884"/>
              <a:gd name="connsiteY35" fmla="*/ 2304865 h 13829177"/>
              <a:gd name="connsiteX36" fmla="*/ 4267924 w 6401884"/>
              <a:gd name="connsiteY36" fmla="*/ 4609725 h 13829177"/>
              <a:gd name="connsiteX37" fmla="*/ 4267924 w 6401884"/>
              <a:gd name="connsiteY37" fmla="*/ 4609727 h 13829177"/>
              <a:gd name="connsiteX38" fmla="*/ 4267924 w 6401884"/>
              <a:gd name="connsiteY38" fmla="*/ 6914588 h 13829177"/>
              <a:gd name="connsiteX39" fmla="*/ 2133962 w 6401884"/>
              <a:gd name="connsiteY39" fmla="*/ 6914588 h 13829177"/>
              <a:gd name="connsiteX40" fmla="*/ 4267922 w 6401884"/>
              <a:gd name="connsiteY40" fmla="*/ 4609727 h 13829177"/>
              <a:gd name="connsiteX41" fmla="*/ 2133962 w 6401884"/>
              <a:gd name="connsiteY41" fmla="*/ 4609727 h 13829177"/>
              <a:gd name="connsiteX42" fmla="*/ 6401884 w 6401884"/>
              <a:gd name="connsiteY42" fmla="*/ 2304864 h 13829177"/>
              <a:gd name="connsiteX43" fmla="*/ 6401884 w 6401884"/>
              <a:gd name="connsiteY43" fmla="*/ 4609727 h 13829177"/>
              <a:gd name="connsiteX44" fmla="*/ 4267924 w 6401884"/>
              <a:gd name="connsiteY44" fmla="*/ 4609727 h 13829177"/>
              <a:gd name="connsiteX45" fmla="*/ 2133962 w 6401884"/>
              <a:gd name="connsiteY45" fmla="*/ 2304863 h 13829177"/>
              <a:gd name="connsiteX46" fmla="*/ 2133962 w 6401884"/>
              <a:gd name="connsiteY46" fmla="*/ 2304865 h 13829177"/>
              <a:gd name="connsiteX47" fmla="*/ 2133962 w 6401884"/>
              <a:gd name="connsiteY47" fmla="*/ 4609726 h 13829177"/>
              <a:gd name="connsiteX48" fmla="*/ 0 w 6401884"/>
              <a:gd name="connsiteY48" fmla="*/ 4609726 h 13829177"/>
              <a:gd name="connsiteX49" fmla="*/ 4267924 w 6401884"/>
              <a:gd name="connsiteY49" fmla="*/ 2 h 13829177"/>
              <a:gd name="connsiteX50" fmla="*/ 4267924 w 6401884"/>
              <a:gd name="connsiteY50" fmla="*/ 2304864 h 13829177"/>
              <a:gd name="connsiteX51" fmla="*/ 4267924 w 6401884"/>
              <a:gd name="connsiteY51" fmla="*/ 2304864 h 13829177"/>
              <a:gd name="connsiteX52" fmla="*/ 4267924 w 6401884"/>
              <a:gd name="connsiteY52" fmla="*/ 2304865 h 13829177"/>
              <a:gd name="connsiteX53" fmla="*/ 2133962 w 6401884"/>
              <a:gd name="connsiteY53" fmla="*/ 2304865 h 13829177"/>
              <a:gd name="connsiteX54" fmla="*/ 6401884 w 6401884"/>
              <a:gd name="connsiteY54" fmla="*/ 1 h 13829177"/>
              <a:gd name="connsiteX55" fmla="*/ 6401884 w 6401884"/>
              <a:gd name="connsiteY55" fmla="*/ 2304864 h 13829177"/>
              <a:gd name="connsiteX56" fmla="*/ 6401884 w 6401884"/>
              <a:gd name="connsiteY56" fmla="*/ 2304864 h 13829177"/>
              <a:gd name="connsiteX57" fmla="*/ 4267924 w 6401884"/>
              <a:gd name="connsiteY57" fmla="*/ 2304864 h 13829177"/>
              <a:gd name="connsiteX58" fmla="*/ 2133962 w 6401884"/>
              <a:gd name="connsiteY58" fmla="*/ 0 h 13829177"/>
              <a:gd name="connsiteX59" fmla="*/ 2133962 w 6401884"/>
              <a:gd name="connsiteY59" fmla="*/ 2304863 h 13829177"/>
              <a:gd name="connsiteX60" fmla="*/ 0 w 6401884"/>
              <a:gd name="connsiteY60" fmla="*/ 2304863 h 1382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401884" h="13829177">
                <a:moveTo>
                  <a:pt x="6401884" y="11524314"/>
                </a:moveTo>
                <a:lnTo>
                  <a:pt x="6401884" y="13829177"/>
                </a:lnTo>
                <a:lnTo>
                  <a:pt x="4267924" y="13829177"/>
                </a:lnTo>
                <a:close/>
                <a:moveTo>
                  <a:pt x="4267924" y="11524314"/>
                </a:moveTo>
                <a:lnTo>
                  <a:pt x="4267924" y="13829177"/>
                </a:lnTo>
                <a:lnTo>
                  <a:pt x="2133962" y="13829177"/>
                </a:lnTo>
                <a:close/>
                <a:moveTo>
                  <a:pt x="2133962" y="11524314"/>
                </a:moveTo>
                <a:lnTo>
                  <a:pt x="2133962" y="13829177"/>
                </a:lnTo>
                <a:lnTo>
                  <a:pt x="0" y="13829177"/>
                </a:lnTo>
                <a:close/>
                <a:moveTo>
                  <a:pt x="6401884" y="9219451"/>
                </a:moveTo>
                <a:lnTo>
                  <a:pt x="6401884" y="11524314"/>
                </a:lnTo>
                <a:lnTo>
                  <a:pt x="4267924" y="11524314"/>
                </a:lnTo>
                <a:close/>
                <a:moveTo>
                  <a:pt x="4267924" y="9219451"/>
                </a:moveTo>
                <a:lnTo>
                  <a:pt x="4267924" y="11524314"/>
                </a:lnTo>
                <a:lnTo>
                  <a:pt x="2133962" y="11524314"/>
                </a:lnTo>
                <a:close/>
                <a:moveTo>
                  <a:pt x="2133962" y="9219451"/>
                </a:moveTo>
                <a:lnTo>
                  <a:pt x="2133962" y="11524314"/>
                </a:lnTo>
                <a:lnTo>
                  <a:pt x="0" y="11524314"/>
                </a:lnTo>
                <a:close/>
                <a:moveTo>
                  <a:pt x="6401884" y="6914588"/>
                </a:moveTo>
                <a:lnTo>
                  <a:pt x="6401884" y="9219451"/>
                </a:lnTo>
                <a:lnTo>
                  <a:pt x="4267924" y="9219451"/>
                </a:lnTo>
                <a:close/>
                <a:moveTo>
                  <a:pt x="2133962" y="6914588"/>
                </a:moveTo>
                <a:lnTo>
                  <a:pt x="2133962" y="9219451"/>
                </a:lnTo>
                <a:lnTo>
                  <a:pt x="0" y="9219451"/>
                </a:lnTo>
                <a:close/>
                <a:moveTo>
                  <a:pt x="4267924" y="6914588"/>
                </a:moveTo>
                <a:lnTo>
                  <a:pt x="4267924" y="6914588"/>
                </a:lnTo>
                <a:lnTo>
                  <a:pt x="4267924" y="9219451"/>
                </a:lnTo>
                <a:lnTo>
                  <a:pt x="2133962" y="9219451"/>
                </a:lnTo>
                <a:close/>
                <a:moveTo>
                  <a:pt x="6401884" y="4609727"/>
                </a:moveTo>
                <a:lnTo>
                  <a:pt x="6401884" y="6914588"/>
                </a:lnTo>
                <a:lnTo>
                  <a:pt x="4267924" y="6914588"/>
                </a:lnTo>
                <a:close/>
                <a:moveTo>
                  <a:pt x="2133962" y="4609727"/>
                </a:moveTo>
                <a:lnTo>
                  <a:pt x="2133962" y="6914588"/>
                </a:lnTo>
                <a:lnTo>
                  <a:pt x="2133962" y="6914588"/>
                </a:lnTo>
                <a:lnTo>
                  <a:pt x="0" y="6914588"/>
                </a:lnTo>
                <a:close/>
                <a:moveTo>
                  <a:pt x="4267924" y="2304865"/>
                </a:moveTo>
                <a:lnTo>
                  <a:pt x="4267924" y="4609725"/>
                </a:lnTo>
                <a:lnTo>
                  <a:pt x="4267924" y="4609727"/>
                </a:lnTo>
                <a:lnTo>
                  <a:pt x="4267924" y="6914588"/>
                </a:lnTo>
                <a:lnTo>
                  <a:pt x="2133962" y="6914588"/>
                </a:lnTo>
                <a:lnTo>
                  <a:pt x="4267922" y="4609727"/>
                </a:lnTo>
                <a:lnTo>
                  <a:pt x="2133962" y="4609727"/>
                </a:lnTo>
                <a:close/>
                <a:moveTo>
                  <a:pt x="6401884" y="2304864"/>
                </a:moveTo>
                <a:lnTo>
                  <a:pt x="6401884" y="4609727"/>
                </a:lnTo>
                <a:lnTo>
                  <a:pt x="4267924" y="4609727"/>
                </a:lnTo>
                <a:close/>
                <a:moveTo>
                  <a:pt x="2133962" y="2304863"/>
                </a:moveTo>
                <a:lnTo>
                  <a:pt x="2133962" y="2304865"/>
                </a:lnTo>
                <a:lnTo>
                  <a:pt x="2133962" y="4609726"/>
                </a:lnTo>
                <a:lnTo>
                  <a:pt x="0" y="4609726"/>
                </a:lnTo>
                <a:close/>
                <a:moveTo>
                  <a:pt x="4267924" y="2"/>
                </a:moveTo>
                <a:lnTo>
                  <a:pt x="4267924" y="2304864"/>
                </a:lnTo>
                <a:lnTo>
                  <a:pt x="4267924" y="2304864"/>
                </a:lnTo>
                <a:lnTo>
                  <a:pt x="4267924" y="2304865"/>
                </a:lnTo>
                <a:lnTo>
                  <a:pt x="2133962" y="2304865"/>
                </a:lnTo>
                <a:close/>
                <a:moveTo>
                  <a:pt x="6401884" y="1"/>
                </a:moveTo>
                <a:lnTo>
                  <a:pt x="6401884" y="2304864"/>
                </a:lnTo>
                <a:lnTo>
                  <a:pt x="6401884" y="2304864"/>
                </a:lnTo>
                <a:lnTo>
                  <a:pt x="4267924" y="2304864"/>
                </a:lnTo>
                <a:close/>
                <a:moveTo>
                  <a:pt x="2133962" y="0"/>
                </a:moveTo>
                <a:lnTo>
                  <a:pt x="2133962" y="2304863"/>
                </a:lnTo>
                <a:lnTo>
                  <a:pt x="0" y="2304863"/>
                </a:lnTo>
                <a:close/>
              </a:path>
            </a:pathLst>
          </a:custGeom>
          <a:solidFill>
            <a:schemeClr val="accent5"/>
          </a:solidFill>
          <a:ln w="20715" cap="flat">
            <a:noFill/>
            <a:prstDash val="solid"/>
            <a:miter/>
          </a:ln>
        </p:spPr>
        <p:txBody>
          <a:bodyPr rtlCol="0" anchor="ctr"/>
          <a:lstStyle/>
          <a:p>
            <a:endParaRPr lang="en-US" dirty="0">
              <a:latin typeface="Lexend Deca ExtraLight" pitchFamily="2" charset="77"/>
            </a:endParaRPr>
          </a:p>
        </p:txBody>
      </p:sp>
      <p:sp>
        <p:nvSpPr>
          <p:cNvPr id="27" name="Freeform 404">
            <a:extLst>
              <a:ext uri="{FF2B5EF4-FFF2-40B4-BE49-F238E27FC236}">
                <a16:creationId xmlns="" xmlns:a16="http://schemas.microsoft.com/office/drawing/2014/main" id="{267F053A-F042-3548-B5F9-4F3D4C40973B}"/>
              </a:ext>
            </a:extLst>
          </p:cNvPr>
          <p:cNvSpPr>
            <a:spLocks noChangeArrowheads="1"/>
          </p:cNvSpPr>
          <p:nvPr/>
        </p:nvSpPr>
        <p:spPr bwMode="auto">
          <a:xfrm>
            <a:off x="1190293" y="2876081"/>
            <a:ext cx="6679772" cy="8414382"/>
          </a:xfrm>
          <a:custGeom>
            <a:avLst/>
            <a:gdLst>
              <a:gd name="T0" fmla="*/ 1901 w 1996"/>
              <a:gd name="T1" fmla="*/ 1886 h 2607"/>
              <a:gd name="T2" fmla="*/ 1901 w 1996"/>
              <a:gd name="T3" fmla="*/ 1886 h 2607"/>
              <a:gd name="T4" fmla="*/ 1881 w 1996"/>
              <a:gd name="T5" fmla="*/ 1822 h 2607"/>
              <a:gd name="T6" fmla="*/ 1881 w 1996"/>
              <a:gd name="T7" fmla="*/ 1822 h 2607"/>
              <a:gd name="T8" fmla="*/ 1879 w 1996"/>
              <a:gd name="T9" fmla="*/ 1812 h 2607"/>
              <a:gd name="T10" fmla="*/ 1879 w 1996"/>
              <a:gd name="T11" fmla="*/ 1812 h 2607"/>
              <a:gd name="T12" fmla="*/ 1871 w 1996"/>
              <a:gd name="T13" fmla="*/ 1773 h 2607"/>
              <a:gd name="T14" fmla="*/ 1870 w 1996"/>
              <a:gd name="T15" fmla="*/ 1773 h 2607"/>
              <a:gd name="T16" fmla="*/ 1870 w 1996"/>
              <a:gd name="T17" fmla="*/ 1773 h 2607"/>
              <a:gd name="T18" fmla="*/ 1853 w 1996"/>
              <a:gd name="T19" fmla="*/ 1645 h 2607"/>
              <a:gd name="T20" fmla="*/ 1853 w 1996"/>
              <a:gd name="T21" fmla="*/ 1645 h 2607"/>
              <a:gd name="T22" fmla="*/ 1869 w 1996"/>
              <a:gd name="T23" fmla="*/ 1088 h 2607"/>
              <a:gd name="T24" fmla="*/ 1869 w 1996"/>
              <a:gd name="T25" fmla="*/ 1088 h 2607"/>
              <a:gd name="T26" fmla="*/ 935 w 1996"/>
              <a:gd name="T27" fmla="*/ 158 h 2607"/>
              <a:gd name="T28" fmla="*/ 935 w 1996"/>
              <a:gd name="T29" fmla="*/ 158 h 2607"/>
              <a:gd name="T30" fmla="*/ 935 w 1996"/>
              <a:gd name="T31" fmla="*/ 158 h 2607"/>
              <a:gd name="T32" fmla="*/ 437 w 1996"/>
              <a:gd name="T33" fmla="*/ 349 h 2607"/>
              <a:gd name="T34" fmla="*/ 437 w 1996"/>
              <a:gd name="T35" fmla="*/ 349 h 2607"/>
              <a:gd name="T36" fmla="*/ 240 w 1996"/>
              <a:gd name="T37" fmla="*/ 836 h 2607"/>
              <a:gd name="T38" fmla="*/ 240 w 1996"/>
              <a:gd name="T39" fmla="*/ 836 h 2607"/>
              <a:gd name="T40" fmla="*/ 240 w 1996"/>
              <a:gd name="T41" fmla="*/ 836 h 2607"/>
              <a:gd name="T42" fmla="*/ 245 w 1996"/>
              <a:gd name="T43" fmla="*/ 918 h 2607"/>
              <a:gd name="T44" fmla="*/ 245 w 1996"/>
              <a:gd name="T45" fmla="*/ 918 h 2607"/>
              <a:gd name="T46" fmla="*/ 245 w 1996"/>
              <a:gd name="T47" fmla="*/ 918 h 2607"/>
              <a:gd name="T48" fmla="*/ 248 w 1996"/>
              <a:gd name="T49" fmla="*/ 946 h 2607"/>
              <a:gd name="T50" fmla="*/ 248 w 1996"/>
              <a:gd name="T51" fmla="*/ 946 h 2607"/>
              <a:gd name="T52" fmla="*/ 16 w 1996"/>
              <a:gd name="T53" fmla="*/ 1380 h 2607"/>
              <a:gd name="T54" fmla="*/ 16 w 1996"/>
              <a:gd name="T55" fmla="*/ 1380 h 2607"/>
              <a:gd name="T56" fmla="*/ 205 w 1996"/>
              <a:gd name="T57" fmla="*/ 1456 h 2607"/>
              <a:gd name="T58" fmla="*/ 205 w 1996"/>
              <a:gd name="T59" fmla="*/ 1456 h 2607"/>
              <a:gd name="T60" fmla="*/ 159 w 1996"/>
              <a:gd name="T61" fmla="*/ 1577 h 2607"/>
              <a:gd name="T62" fmla="*/ 159 w 1996"/>
              <a:gd name="T63" fmla="*/ 1577 h 2607"/>
              <a:gd name="T64" fmla="*/ 196 w 1996"/>
              <a:gd name="T65" fmla="*/ 1672 h 2607"/>
              <a:gd name="T66" fmla="*/ 196 w 1996"/>
              <a:gd name="T67" fmla="*/ 1672 h 2607"/>
              <a:gd name="T68" fmla="*/ 313 w 1996"/>
              <a:gd name="T69" fmla="*/ 1673 h 2607"/>
              <a:gd name="T70" fmla="*/ 170 w 1996"/>
              <a:gd name="T71" fmla="*/ 1730 h 2607"/>
              <a:gd name="T72" fmla="*/ 170 w 1996"/>
              <a:gd name="T73" fmla="*/ 1730 h 2607"/>
              <a:gd name="T74" fmla="*/ 211 w 1996"/>
              <a:gd name="T75" fmla="*/ 1808 h 2607"/>
              <a:gd name="T76" fmla="*/ 211 w 1996"/>
              <a:gd name="T77" fmla="*/ 1808 h 2607"/>
              <a:gd name="T78" fmla="*/ 495 w 1996"/>
              <a:gd name="T79" fmla="*/ 2128 h 2607"/>
              <a:gd name="T80" fmla="*/ 495 w 1996"/>
              <a:gd name="T81" fmla="*/ 2128 h 2607"/>
              <a:gd name="T82" fmla="*/ 748 w 1996"/>
              <a:gd name="T83" fmla="*/ 2191 h 2607"/>
              <a:gd name="T84" fmla="*/ 748 w 1996"/>
              <a:gd name="T85" fmla="*/ 2191 h 2607"/>
              <a:gd name="T86" fmla="*/ 748 w 1996"/>
              <a:gd name="T87" fmla="*/ 2191 h 2607"/>
              <a:gd name="T88" fmla="*/ 748 w 1996"/>
              <a:gd name="T89" fmla="*/ 2190 h 2607"/>
              <a:gd name="T90" fmla="*/ 748 w 1996"/>
              <a:gd name="T91" fmla="*/ 2190 h 2607"/>
              <a:gd name="T92" fmla="*/ 788 w 1996"/>
              <a:gd name="T93" fmla="*/ 2180 h 2607"/>
              <a:gd name="T94" fmla="*/ 788 w 1996"/>
              <a:gd name="T95" fmla="*/ 2180 h 2607"/>
              <a:gd name="T96" fmla="*/ 1092 w 1996"/>
              <a:gd name="T97" fmla="*/ 2237 h 2607"/>
              <a:gd name="T98" fmla="*/ 1092 w 1996"/>
              <a:gd name="T99" fmla="*/ 2237 h 2607"/>
              <a:gd name="T100" fmla="*/ 1146 w 1996"/>
              <a:gd name="T101" fmla="*/ 2351 h 2607"/>
              <a:gd name="T102" fmla="*/ 1146 w 1996"/>
              <a:gd name="T103" fmla="*/ 2351 h 2607"/>
              <a:gd name="T104" fmla="*/ 1148 w 1996"/>
              <a:gd name="T105" fmla="*/ 2369 h 2607"/>
              <a:gd name="T106" fmla="*/ 1148 w 1996"/>
              <a:gd name="T107" fmla="*/ 2369 h 2607"/>
              <a:gd name="T108" fmla="*/ 1079 w 1996"/>
              <a:gd name="T109" fmla="*/ 2606 h 2607"/>
              <a:gd name="T110" fmla="*/ 1984 w 1996"/>
              <a:gd name="T111" fmla="*/ 2013 h 2607"/>
              <a:gd name="T112" fmla="*/ 1995 w 1996"/>
              <a:gd name="T113" fmla="*/ 2006 h 2607"/>
              <a:gd name="T114" fmla="*/ 1995 w 1996"/>
              <a:gd name="T115" fmla="*/ 2006 h 2607"/>
              <a:gd name="T116" fmla="*/ 1901 w 1996"/>
              <a:gd name="T117" fmla="*/ 1886 h 2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6" h="2607">
                <a:moveTo>
                  <a:pt x="1901" y="1886"/>
                </a:moveTo>
                <a:lnTo>
                  <a:pt x="1901" y="1886"/>
                </a:lnTo>
                <a:cubicBezTo>
                  <a:pt x="1893" y="1865"/>
                  <a:pt x="1887" y="1843"/>
                  <a:pt x="1881" y="1822"/>
                </a:cubicBezTo>
                <a:lnTo>
                  <a:pt x="1881" y="1822"/>
                </a:lnTo>
                <a:cubicBezTo>
                  <a:pt x="1880" y="1819"/>
                  <a:pt x="1880" y="1816"/>
                  <a:pt x="1879" y="1812"/>
                </a:cubicBezTo>
                <a:lnTo>
                  <a:pt x="1879" y="1812"/>
                </a:lnTo>
                <a:cubicBezTo>
                  <a:pt x="1873" y="1789"/>
                  <a:pt x="1871" y="1773"/>
                  <a:pt x="1871" y="1773"/>
                </a:cubicBezTo>
                <a:lnTo>
                  <a:pt x="1870" y="1773"/>
                </a:lnTo>
                <a:lnTo>
                  <a:pt x="1870" y="1773"/>
                </a:lnTo>
                <a:cubicBezTo>
                  <a:pt x="1856" y="1702"/>
                  <a:pt x="1853" y="1645"/>
                  <a:pt x="1853" y="1645"/>
                </a:cubicBezTo>
                <a:lnTo>
                  <a:pt x="1853" y="1645"/>
                </a:lnTo>
                <a:cubicBezTo>
                  <a:pt x="1829" y="1383"/>
                  <a:pt x="1869" y="1088"/>
                  <a:pt x="1869" y="1088"/>
                </a:cubicBezTo>
                <a:lnTo>
                  <a:pt x="1869" y="1088"/>
                </a:lnTo>
                <a:cubicBezTo>
                  <a:pt x="1896" y="0"/>
                  <a:pt x="935" y="158"/>
                  <a:pt x="935" y="158"/>
                </a:cubicBezTo>
                <a:lnTo>
                  <a:pt x="935" y="158"/>
                </a:lnTo>
                <a:lnTo>
                  <a:pt x="935" y="158"/>
                </a:lnTo>
                <a:cubicBezTo>
                  <a:pt x="695" y="181"/>
                  <a:pt x="538" y="260"/>
                  <a:pt x="437" y="349"/>
                </a:cubicBezTo>
                <a:lnTo>
                  <a:pt x="437" y="349"/>
                </a:lnTo>
                <a:cubicBezTo>
                  <a:pt x="437" y="349"/>
                  <a:pt x="223" y="472"/>
                  <a:pt x="240" y="836"/>
                </a:cubicBezTo>
                <a:lnTo>
                  <a:pt x="240" y="836"/>
                </a:lnTo>
                <a:lnTo>
                  <a:pt x="240" y="836"/>
                </a:lnTo>
                <a:cubicBezTo>
                  <a:pt x="241" y="864"/>
                  <a:pt x="242" y="892"/>
                  <a:pt x="245" y="918"/>
                </a:cubicBezTo>
                <a:lnTo>
                  <a:pt x="245" y="918"/>
                </a:lnTo>
                <a:lnTo>
                  <a:pt x="245" y="918"/>
                </a:lnTo>
                <a:cubicBezTo>
                  <a:pt x="245" y="918"/>
                  <a:pt x="247" y="928"/>
                  <a:pt x="248" y="946"/>
                </a:cubicBezTo>
                <a:lnTo>
                  <a:pt x="248" y="946"/>
                </a:lnTo>
                <a:cubicBezTo>
                  <a:pt x="250" y="1021"/>
                  <a:pt x="237" y="1235"/>
                  <a:pt x="16" y="1380"/>
                </a:cubicBezTo>
                <a:lnTo>
                  <a:pt x="16" y="1380"/>
                </a:lnTo>
                <a:cubicBezTo>
                  <a:pt x="16" y="1380"/>
                  <a:pt x="0" y="1494"/>
                  <a:pt x="205" y="1456"/>
                </a:cubicBezTo>
                <a:lnTo>
                  <a:pt x="205" y="1456"/>
                </a:lnTo>
                <a:cubicBezTo>
                  <a:pt x="182" y="1527"/>
                  <a:pt x="159" y="1577"/>
                  <a:pt x="159" y="1577"/>
                </a:cubicBezTo>
                <a:lnTo>
                  <a:pt x="159" y="1577"/>
                </a:lnTo>
                <a:cubicBezTo>
                  <a:pt x="159" y="1577"/>
                  <a:pt x="107" y="1656"/>
                  <a:pt x="196" y="1672"/>
                </a:cubicBezTo>
                <a:lnTo>
                  <a:pt x="196" y="1672"/>
                </a:lnTo>
                <a:cubicBezTo>
                  <a:pt x="269" y="1685"/>
                  <a:pt x="304" y="1676"/>
                  <a:pt x="313" y="1673"/>
                </a:cubicBezTo>
                <a:lnTo>
                  <a:pt x="170" y="1730"/>
                </a:lnTo>
                <a:lnTo>
                  <a:pt x="170" y="1730"/>
                </a:lnTo>
                <a:cubicBezTo>
                  <a:pt x="170" y="1730"/>
                  <a:pt x="148" y="1798"/>
                  <a:pt x="211" y="1808"/>
                </a:cubicBezTo>
                <a:lnTo>
                  <a:pt x="211" y="1808"/>
                </a:lnTo>
                <a:cubicBezTo>
                  <a:pt x="274" y="1819"/>
                  <a:pt x="422" y="1835"/>
                  <a:pt x="495" y="2128"/>
                </a:cubicBezTo>
                <a:lnTo>
                  <a:pt x="495" y="2128"/>
                </a:lnTo>
                <a:cubicBezTo>
                  <a:pt x="495" y="2128"/>
                  <a:pt x="520" y="2244"/>
                  <a:pt x="748" y="2191"/>
                </a:cubicBezTo>
                <a:lnTo>
                  <a:pt x="748" y="2191"/>
                </a:lnTo>
                <a:lnTo>
                  <a:pt x="748" y="2191"/>
                </a:lnTo>
                <a:cubicBezTo>
                  <a:pt x="748" y="2191"/>
                  <a:pt x="748" y="2191"/>
                  <a:pt x="748" y="2190"/>
                </a:cubicBezTo>
                <a:lnTo>
                  <a:pt x="748" y="2190"/>
                </a:lnTo>
                <a:cubicBezTo>
                  <a:pt x="761" y="2188"/>
                  <a:pt x="774" y="2184"/>
                  <a:pt x="788" y="2180"/>
                </a:cubicBezTo>
                <a:lnTo>
                  <a:pt x="788" y="2180"/>
                </a:lnTo>
                <a:cubicBezTo>
                  <a:pt x="860" y="2164"/>
                  <a:pt x="1010" y="2144"/>
                  <a:pt x="1092" y="2237"/>
                </a:cubicBezTo>
                <a:lnTo>
                  <a:pt x="1092" y="2237"/>
                </a:lnTo>
                <a:cubicBezTo>
                  <a:pt x="1116" y="2265"/>
                  <a:pt x="1137" y="2303"/>
                  <a:pt x="1146" y="2351"/>
                </a:cubicBezTo>
                <a:lnTo>
                  <a:pt x="1146" y="2351"/>
                </a:lnTo>
                <a:cubicBezTo>
                  <a:pt x="1146" y="2357"/>
                  <a:pt x="1147" y="2363"/>
                  <a:pt x="1148" y="2369"/>
                </a:cubicBezTo>
                <a:lnTo>
                  <a:pt x="1148" y="2369"/>
                </a:lnTo>
                <a:cubicBezTo>
                  <a:pt x="1154" y="2432"/>
                  <a:pt x="1139" y="2510"/>
                  <a:pt x="1079" y="2606"/>
                </a:cubicBezTo>
                <a:lnTo>
                  <a:pt x="1984" y="2013"/>
                </a:lnTo>
                <a:lnTo>
                  <a:pt x="1995" y="2006"/>
                </a:lnTo>
                <a:lnTo>
                  <a:pt x="1995" y="2006"/>
                </a:lnTo>
                <a:cubicBezTo>
                  <a:pt x="1951" y="1986"/>
                  <a:pt x="1921" y="1935"/>
                  <a:pt x="1901" y="1886"/>
                </a:cubicBezTo>
              </a:path>
            </a:pathLst>
          </a:custGeom>
          <a:solidFill>
            <a:schemeClr val="accent6">
              <a:lumMod val="75000"/>
              <a:alpha val="50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8" name="Freeform 405">
            <a:extLst>
              <a:ext uri="{FF2B5EF4-FFF2-40B4-BE49-F238E27FC236}">
                <a16:creationId xmlns="" xmlns:a16="http://schemas.microsoft.com/office/drawing/2014/main" id="{AE4174CB-18A0-844A-A3DE-4971838AB791}"/>
              </a:ext>
            </a:extLst>
          </p:cNvPr>
          <p:cNvSpPr>
            <a:spLocks noChangeArrowheads="1"/>
          </p:cNvSpPr>
          <p:nvPr/>
        </p:nvSpPr>
        <p:spPr bwMode="auto">
          <a:xfrm>
            <a:off x="3350530" y="4203614"/>
            <a:ext cx="2359298" cy="2235299"/>
          </a:xfrm>
          <a:custGeom>
            <a:avLst/>
            <a:gdLst>
              <a:gd name="T0" fmla="*/ 425 w 706"/>
              <a:gd name="T1" fmla="*/ 382 h 694"/>
              <a:gd name="T2" fmla="*/ 318 w 706"/>
              <a:gd name="T3" fmla="*/ 419 h 694"/>
              <a:gd name="T4" fmla="*/ 388 w 706"/>
              <a:gd name="T5" fmla="*/ 274 h 694"/>
              <a:gd name="T6" fmla="*/ 232 w 706"/>
              <a:gd name="T7" fmla="*/ 289 h 694"/>
              <a:gd name="T8" fmla="*/ 295 w 706"/>
              <a:gd name="T9" fmla="*/ 468 h 694"/>
              <a:gd name="T10" fmla="*/ 411 w 706"/>
              <a:gd name="T11" fmla="*/ 226 h 694"/>
              <a:gd name="T12" fmla="*/ 492 w 706"/>
              <a:gd name="T13" fmla="*/ 163 h 694"/>
              <a:gd name="T14" fmla="*/ 499 w 706"/>
              <a:gd name="T15" fmla="*/ 190 h 694"/>
              <a:gd name="T16" fmla="*/ 572 w 706"/>
              <a:gd name="T17" fmla="*/ 284 h 694"/>
              <a:gd name="T18" fmla="*/ 580 w 706"/>
              <a:gd name="T19" fmla="*/ 375 h 694"/>
              <a:gd name="T20" fmla="*/ 561 w 706"/>
              <a:gd name="T21" fmla="*/ 395 h 694"/>
              <a:gd name="T22" fmla="*/ 521 w 706"/>
              <a:gd name="T23" fmla="*/ 479 h 694"/>
              <a:gd name="T24" fmla="*/ 546 w 706"/>
              <a:gd name="T25" fmla="*/ 573 h 694"/>
              <a:gd name="T26" fmla="*/ 431 w 706"/>
              <a:gd name="T27" fmla="*/ 547 h 694"/>
              <a:gd name="T28" fmla="*/ 322 w 706"/>
              <a:gd name="T29" fmla="*/ 559 h 694"/>
              <a:gd name="T30" fmla="*/ 254 w 706"/>
              <a:gd name="T31" fmla="*/ 626 h 694"/>
              <a:gd name="T32" fmla="*/ 219 w 706"/>
              <a:gd name="T33" fmla="*/ 515 h 694"/>
              <a:gd name="T34" fmla="*/ 154 w 706"/>
              <a:gd name="T35" fmla="*/ 426 h 694"/>
              <a:gd name="T36" fmla="*/ 62 w 706"/>
              <a:gd name="T37" fmla="*/ 401 h 694"/>
              <a:gd name="T38" fmla="*/ 141 w 706"/>
              <a:gd name="T39" fmla="*/ 315 h 694"/>
              <a:gd name="T40" fmla="*/ 160 w 706"/>
              <a:gd name="T41" fmla="*/ 254 h 694"/>
              <a:gd name="T42" fmla="*/ 195 w 706"/>
              <a:gd name="T43" fmla="*/ 201 h 694"/>
              <a:gd name="T44" fmla="*/ 212 w 706"/>
              <a:gd name="T45" fmla="*/ 85 h 694"/>
              <a:gd name="T46" fmla="*/ 291 w 706"/>
              <a:gd name="T47" fmla="*/ 142 h 694"/>
              <a:gd name="T48" fmla="*/ 400 w 706"/>
              <a:gd name="T49" fmla="*/ 137 h 694"/>
              <a:gd name="T50" fmla="*/ 436 w 706"/>
              <a:gd name="T51" fmla="*/ 0 h 694"/>
              <a:gd name="T52" fmla="*/ 374 w 706"/>
              <a:gd name="T53" fmla="*/ 83 h 694"/>
              <a:gd name="T54" fmla="*/ 219 w 706"/>
              <a:gd name="T55" fmla="*/ 16 h 694"/>
              <a:gd name="T56" fmla="*/ 95 w 706"/>
              <a:gd name="T57" fmla="*/ 102 h 694"/>
              <a:gd name="T58" fmla="*/ 134 w 706"/>
              <a:gd name="T59" fmla="*/ 195 h 694"/>
              <a:gd name="T60" fmla="*/ 98 w 706"/>
              <a:gd name="T61" fmla="*/ 271 h 694"/>
              <a:gd name="T62" fmla="*/ 1 w 706"/>
              <a:gd name="T63" fmla="*/ 320 h 694"/>
              <a:gd name="T64" fmla="*/ 33 w 706"/>
              <a:gd name="T65" fmla="*/ 452 h 694"/>
              <a:gd name="T66" fmla="*/ 160 w 706"/>
              <a:gd name="T67" fmla="*/ 528 h 694"/>
              <a:gd name="T68" fmla="*/ 270 w 706"/>
              <a:gd name="T69" fmla="*/ 693 h 694"/>
              <a:gd name="T70" fmla="*/ 332 w 706"/>
              <a:gd name="T71" fmla="*/ 611 h 694"/>
              <a:gd name="T72" fmla="*/ 487 w 706"/>
              <a:gd name="T73" fmla="*/ 677 h 694"/>
              <a:gd name="T74" fmla="*/ 611 w 706"/>
              <a:gd name="T75" fmla="*/ 592 h 694"/>
              <a:gd name="T76" fmla="*/ 571 w 706"/>
              <a:gd name="T77" fmla="*/ 498 h 694"/>
              <a:gd name="T78" fmla="*/ 607 w 706"/>
              <a:gd name="T79" fmla="*/ 423 h 694"/>
              <a:gd name="T80" fmla="*/ 704 w 706"/>
              <a:gd name="T81" fmla="*/ 374 h 694"/>
              <a:gd name="T82" fmla="*/ 672 w 706"/>
              <a:gd name="T83" fmla="*/ 242 h 694"/>
              <a:gd name="T84" fmla="*/ 546 w 706"/>
              <a:gd name="T85" fmla="*/ 165 h 694"/>
              <a:gd name="T86" fmla="*/ 436 w 706"/>
              <a:gd name="T8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6" h="694">
                <a:moveTo>
                  <a:pt x="388" y="274"/>
                </a:moveTo>
                <a:lnTo>
                  <a:pt x="388" y="274"/>
                </a:lnTo>
                <a:cubicBezTo>
                  <a:pt x="429" y="293"/>
                  <a:pt x="445" y="341"/>
                  <a:pt x="425" y="382"/>
                </a:cubicBezTo>
                <a:lnTo>
                  <a:pt x="425" y="382"/>
                </a:lnTo>
                <a:cubicBezTo>
                  <a:pt x="406" y="422"/>
                  <a:pt x="359" y="438"/>
                  <a:pt x="318" y="419"/>
                </a:cubicBezTo>
                <a:lnTo>
                  <a:pt x="318" y="419"/>
                </a:lnTo>
                <a:cubicBezTo>
                  <a:pt x="278" y="400"/>
                  <a:pt x="262" y="352"/>
                  <a:pt x="280" y="312"/>
                </a:cubicBezTo>
                <a:lnTo>
                  <a:pt x="280" y="312"/>
                </a:lnTo>
                <a:cubicBezTo>
                  <a:pt x="300" y="272"/>
                  <a:pt x="348" y="255"/>
                  <a:pt x="388" y="274"/>
                </a:cubicBezTo>
                <a:close/>
                <a:moveTo>
                  <a:pt x="411" y="226"/>
                </a:moveTo>
                <a:lnTo>
                  <a:pt x="411" y="226"/>
                </a:lnTo>
                <a:cubicBezTo>
                  <a:pt x="345" y="194"/>
                  <a:pt x="264" y="222"/>
                  <a:pt x="232" y="289"/>
                </a:cubicBezTo>
                <a:lnTo>
                  <a:pt x="232" y="289"/>
                </a:lnTo>
                <a:cubicBezTo>
                  <a:pt x="200" y="355"/>
                  <a:pt x="229" y="436"/>
                  <a:pt x="295" y="468"/>
                </a:cubicBezTo>
                <a:lnTo>
                  <a:pt x="295" y="468"/>
                </a:lnTo>
                <a:cubicBezTo>
                  <a:pt x="362" y="499"/>
                  <a:pt x="442" y="471"/>
                  <a:pt x="474" y="405"/>
                </a:cubicBezTo>
                <a:lnTo>
                  <a:pt x="474" y="405"/>
                </a:lnTo>
                <a:cubicBezTo>
                  <a:pt x="506" y="338"/>
                  <a:pt x="477" y="258"/>
                  <a:pt x="411" y="226"/>
                </a:cubicBezTo>
                <a:close/>
                <a:moveTo>
                  <a:pt x="452" y="67"/>
                </a:moveTo>
                <a:lnTo>
                  <a:pt x="509" y="95"/>
                </a:lnTo>
                <a:lnTo>
                  <a:pt x="492" y="163"/>
                </a:lnTo>
                <a:lnTo>
                  <a:pt x="488" y="179"/>
                </a:lnTo>
                <a:lnTo>
                  <a:pt x="499" y="190"/>
                </a:lnTo>
                <a:lnTo>
                  <a:pt x="499" y="190"/>
                </a:lnTo>
                <a:cubicBezTo>
                  <a:pt x="522" y="211"/>
                  <a:pt x="540" y="238"/>
                  <a:pt x="551" y="268"/>
                </a:cubicBezTo>
                <a:lnTo>
                  <a:pt x="556" y="283"/>
                </a:lnTo>
                <a:lnTo>
                  <a:pt x="572" y="284"/>
                </a:lnTo>
                <a:lnTo>
                  <a:pt x="644" y="293"/>
                </a:lnTo>
                <a:lnTo>
                  <a:pt x="649" y="355"/>
                </a:lnTo>
                <a:lnTo>
                  <a:pt x="580" y="375"/>
                </a:lnTo>
                <a:lnTo>
                  <a:pt x="564" y="379"/>
                </a:lnTo>
                <a:lnTo>
                  <a:pt x="561" y="395"/>
                </a:lnTo>
                <a:lnTo>
                  <a:pt x="561" y="395"/>
                </a:lnTo>
                <a:cubicBezTo>
                  <a:pt x="558" y="410"/>
                  <a:pt x="552" y="425"/>
                  <a:pt x="546" y="440"/>
                </a:cubicBezTo>
                <a:lnTo>
                  <a:pt x="546" y="440"/>
                </a:lnTo>
                <a:cubicBezTo>
                  <a:pt x="540" y="454"/>
                  <a:pt x="531" y="467"/>
                  <a:pt x="521" y="479"/>
                </a:cubicBezTo>
                <a:lnTo>
                  <a:pt x="512" y="493"/>
                </a:lnTo>
                <a:lnTo>
                  <a:pt x="518" y="507"/>
                </a:lnTo>
                <a:lnTo>
                  <a:pt x="546" y="573"/>
                </a:lnTo>
                <a:lnTo>
                  <a:pt x="493" y="608"/>
                </a:lnTo>
                <a:lnTo>
                  <a:pt x="442" y="558"/>
                </a:lnTo>
                <a:lnTo>
                  <a:pt x="431" y="547"/>
                </a:lnTo>
                <a:lnTo>
                  <a:pt x="416" y="551"/>
                </a:lnTo>
                <a:lnTo>
                  <a:pt x="416" y="551"/>
                </a:lnTo>
                <a:cubicBezTo>
                  <a:pt x="385" y="561"/>
                  <a:pt x="354" y="563"/>
                  <a:pt x="322" y="559"/>
                </a:cubicBezTo>
                <a:lnTo>
                  <a:pt x="306" y="556"/>
                </a:lnTo>
                <a:lnTo>
                  <a:pt x="296" y="569"/>
                </a:lnTo>
                <a:lnTo>
                  <a:pt x="254" y="626"/>
                </a:lnTo>
                <a:lnTo>
                  <a:pt x="196" y="599"/>
                </a:lnTo>
                <a:lnTo>
                  <a:pt x="215" y="530"/>
                </a:lnTo>
                <a:lnTo>
                  <a:pt x="219" y="515"/>
                </a:lnTo>
                <a:lnTo>
                  <a:pt x="207" y="503"/>
                </a:lnTo>
                <a:lnTo>
                  <a:pt x="207" y="503"/>
                </a:lnTo>
                <a:cubicBezTo>
                  <a:pt x="184" y="482"/>
                  <a:pt x="166" y="456"/>
                  <a:pt x="154" y="426"/>
                </a:cubicBezTo>
                <a:lnTo>
                  <a:pt x="148" y="411"/>
                </a:lnTo>
                <a:lnTo>
                  <a:pt x="132" y="409"/>
                </a:lnTo>
                <a:lnTo>
                  <a:pt x="62" y="401"/>
                </a:lnTo>
                <a:lnTo>
                  <a:pt x="56" y="338"/>
                </a:lnTo>
                <a:lnTo>
                  <a:pt x="125" y="318"/>
                </a:lnTo>
                <a:lnTo>
                  <a:pt x="141" y="315"/>
                </a:lnTo>
                <a:lnTo>
                  <a:pt x="144" y="298"/>
                </a:lnTo>
                <a:lnTo>
                  <a:pt x="144" y="298"/>
                </a:lnTo>
                <a:cubicBezTo>
                  <a:pt x="148" y="283"/>
                  <a:pt x="153" y="268"/>
                  <a:pt x="160" y="254"/>
                </a:cubicBezTo>
                <a:lnTo>
                  <a:pt x="160" y="254"/>
                </a:lnTo>
                <a:cubicBezTo>
                  <a:pt x="167" y="239"/>
                  <a:pt x="175" y="226"/>
                  <a:pt x="184" y="214"/>
                </a:cubicBezTo>
                <a:lnTo>
                  <a:pt x="195" y="201"/>
                </a:lnTo>
                <a:lnTo>
                  <a:pt x="188" y="187"/>
                </a:lnTo>
                <a:lnTo>
                  <a:pt x="161" y="120"/>
                </a:lnTo>
                <a:lnTo>
                  <a:pt x="212" y="85"/>
                </a:lnTo>
                <a:lnTo>
                  <a:pt x="264" y="136"/>
                </a:lnTo>
                <a:lnTo>
                  <a:pt x="275" y="147"/>
                </a:lnTo>
                <a:lnTo>
                  <a:pt x="291" y="142"/>
                </a:lnTo>
                <a:lnTo>
                  <a:pt x="291" y="142"/>
                </a:lnTo>
                <a:cubicBezTo>
                  <a:pt x="321" y="133"/>
                  <a:pt x="353" y="130"/>
                  <a:pt x="384" y="135"/>
                </a:cubicBezTo>
                <a:lnTo>
                  <a:pt x="400" y="137"/>
                </a:lnTo>
                <a:lnTo>
                  <a:pt x="410" y="124"/>
                </a:lnTo>
                <a:lnTo>
                  <a:pt x="452" y="67"/>
                </a:lnTo>
                <a:close/>
                <a:moveTo>
                  <a:pt x="436" y="0"/>
                </a:moveTo>
                <a:lnTo>
                  <a:pt x="423" y="18"/>
                </a:lnTo>
                <a:lnTo>
                  <a:pt x="374" y="83"/>
                </a:lnTo>
                <a:lnTo>
                  <a:pt x="374" y="83"/>
                </a:lnTo>
                <a:cubicBezTo>
                  <a:pt x="346" y="81"/>
                  <a:pt x="320" y="84"/>
                  <a:pt x="293" y="90"/>
                </a:cubicBezTo>
                <a:lnTo>
                  <a:pt x="235" y="32"/>
                </a:lnTo>
                <a:lnTo>
                  <a:pt x="219" y="16"/>
                </a:lnTo>
                <a:lnTo>
                  <a:pt x="201" y="29"/>
                </a:lnTo>
                <a:lnTo>
                  <a:pt x="112" y="89"/>
                </a:lnTo>
                <a:lnTo>
                  <a:pt x="95" y="102"/>
                </a:lnTo>
                <a:lnTo>
                  <a:pt x="102" y="122"/>
                </a:lnTo>
                <a:lnTo>
                  <a:pt x="134" y="195"/>
                </a:lnTo>
                <a:lnTo>
                  <a:pt x="134" y="195"/>
                </a:lnTo>
                <a:cubicBezTo>
                  <a:pt x="126" y="207"/>
                  <a:pt x="118" y="217"/>
                  <a:pt x="112" y="230"/>
                </a:cubicBezTo>
                <a:lnTo>
                  <a:pt x="112" y="230"/>
                </a:lnTo>
                <a:cubicBezTo>
                  <a:pt x="105" y="244"/>
                  <a:pt x="102" y="257"/>
                  <a:pt x="98" y="271"/>
                </a:cubicBezTo>
                <a:lnTo>
                  <a:pt x="21" y="292"/>
                </a:lnTo>
                <a:lnTo>
                  <a:pt x="0" y="298"/>
                </a:lnTo>
                <a:lnTo>
                  <a:pt x="1" y="320"/>
                </a:lnTo>
                <a:lnTo>
                  <a:pt x="10" y="427"/>
                </a:lnTo>
                <a:lnTo>
                  <a:pt x="11" y="449"/>
                </a:lnTo>
                <a:lnTo>
                  <a:pt x="33" y="452"/>
                </a:lnTo>
                <a:lnTo>
                  <a:pt x="115" y="461"/>
                </a:lnTo>
                <a:lnTo>
                  <a:pt x="115" y="461"/>
                </a:lnTo>
                <a:cubicBezTo>
                  <a:pt x="127" y="485"/>
                  <a:pt x="142" y="508"/>
                  <a:pt x="160" y="528"/>
                </a:cubicBezTo>
                <a:lnTo>
                  <a:pt x="140" y="607"/>
                </a:lnTo>
                <a:lnTo>
                  <a:pt x="134" y="629"/>
                </a:lnTo>
                <a:lnTo>
                  <a:pt x="270" y="693"/>
                </a:lnTo>
                <a:lnTo>
                  <a:pt x="283" y="676"/>
                </a:lnTo>
                <a:lnTo>
                  <a:pt x="332" y="611"/>
                </a:lnTo>
                <a:lnTo>
                  <a:pt x="332" y="611"/>
                </a:lnTo>
                <a:cubicBezTo>
                  <a:pt x="360" y="613"/>
                  <a:pt x="386" y="610"/>
                  <a:pt x="413" y="604"/>
                </a:cubicBezTo>
                <a:lnTo>
                  <a:pt x="471" y="662"/>
                </a:lnTo>
                <a:lnTo>
                  <a:pt x="487" y="677"/>
                </a:lnTo>
                <a:lnTo>
                  <a:pt x="505" y="664"/>
                </a:lnTo>
                <a:lnTo>
                  <a:pt x="592" y="604"/>
                </a:lnTo>
                <a:lnTo>
                  <a:pt x="611" y="592"/>
                </a:lnTo>
                <a:lnTo>
                  <a:pt x="603" y="572"/>
                </a:lnTo>
                <a:lnTo>
                  <a:pt x="571" y="498"/>
                </a:lnTo>
                <a:lnTo>
                  <a:pt x="571" y="498"/>
                </a:lnTo>
                <a:cubicBezTo>
                  <a:pt x="579" y="487"/>
                  <a:pt x="588" y="476"/>
                  <a:pt x="594" y="463"/>
                </a:cubicBezTo>
                <a:lnTo>
                  <a:pt x="594" y="463"/>
                </a:lnTo>
                <a:cubicBezTo>
                  <a:pt x="600" y="450"/>
                  <a:pt x="603" y="436"/>
                  <a:pt x="607" y="423"/>
                </a:cubicBezTo>
                <a:lnTo>
                  <a:pt x="684" y="401"/>
                </a:lnTo>
                <a:lnTo>
                  <a:pt x="705" y="395"/>
                </a:lnTo>
                <a:lnTo>
                  <a:pt x="704" y="374"/>
                </a:lnTo>
                <a:lnTo>
                  <a:pt x="695" y="267"/>
                </a:lnTo>
                <a:lnTo>
                  <a:pt x="693" y="245"/>
                </a:lnTo>
                <a:lnTo>
                  <a:pt x="672" y="242"/>
                </a:lnTo>
                <a:lnTo>
                  <a:pt x="590" y="232"/>
                </a:lnTo>
                <a:lnTo>
                  <a:pt x="590" y="232"/>
                </a:lnTo>
                <a:cubicBezTo>
                  <a:pt x="578" y="208"/>
                  <a:pt x="564" y="185"/>
                  <a:pt x="546" y="165"/>
                </a:cubicBezTo>
                <a:lnTo>
                  <a:pt x="565" y="87"/>
                </a:lnTo>
                <a:lnTo>
                  <a:pt x="571" y="65"/>
                </a:lnTo>
                <a:lnTo>
                  <a:pt x="436" y="0"/>
                </a:lnTo>
                <a:close/>
              </a:path>
            </a:pathLst>
          </a:custGeom>
          <a:solidFill>
            <a:schemeClr val="tx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54" name="ZoneTexte 53">
            <a:extLst>
              <a:ext uri="{FF2B5EF4-FFF2-40B4-BE49-F238E27FC236}">
                <a16:creationId xmlns="" xmlns:a16="http://schemas.microsoft.com/office/drawing/2014/main" id="{750E8994-89B1-B187-1D59-A4C6294DCE30}"/>
              </a:ext>
            </a:extLst>
          </p:cNvPr>
          <p:cNvSpPr txBox="1"/>
          <p:nvPr/>
        </p:nvSpPr>
        <p:spPr>
          <a:xfrm>
            <a:off x="7481445" y="431357"/>
            <a:ext cx="9559027" cy="1569660"/>
          </a:xfrm>
          <a:prstGeom prst="rect">
            <a:avLst/>
          </a:prstGeom>
          <a:noFill/>
        </p:spPr>
        <p:txBody>
          <a:bodyPr wrap="none" rtlCol="0">
            <a:spAutoFit/>
          </a:bodyPr>
          <a:lstStyle/>
          <a:p>
            <a:r>
              <a:rPr lang="ar-DZ"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rPr>
              <a:t>خــــــــــطـــــــــة البـــــــــــــحـــــــث</a:t>
            </a:r>
            <a:endParaRPr lang="fr-FR" sz="9600" b="1"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6" name="Freeform 3">
            <a:extLst>
              <a:ext uri="{FF2B5EF4-FFF2-40B4-BE49-F238E27FC236}">
                <a16:creationId xmlns="" xmlns:a16="http://schemas.microsoft.com/office/drawing/2014/main" id="{05479197-7FC3-D84C-A707-415DE1E20BEA}"/>
              </a:ext>
            </a:extLst>
          </p:cNvPr>
          <p:cNvSpPr>
            <a:spLocks noChangeArrowheads="1"/>
          </p:cNvSpPr>
          <p:nvPr/>
        </p:nvSpPr>
        <p:spPr bwMode="auto">
          <a:xfrm>
            <a:off x="9233943" y="2946562"/>
            <a:ext cx="6706889" cy="2264950"/>
          </a:xfrm>
          <a:custGeom>
            <a:avLst/>
            <a:gdLst>
              <a:gd name="T0" fmla="*/ 5120 w 5378"/>
              <a:gd name="T1" fmla="*/ 1814 h 1815"/>
              <a:gd name="T2" fmla="*/ 257 w 5378"/>
              <a:gd name="T3" fmla="*/ 1814 h 1815"/>
              <a:gd name="T4" fmla="*/ 257 w 5378"/>
              <a:gd name="T5" fmla="*/ 1814 h 1815"/>
              <a:gd name="T6" fmla="*/ 0 w 5378"/>
              <a:gd name="T7" fmla="*/ 1557 h 1815"/>
              <a:gd name="T8" fmla="*/ 0 w 5378"/>
              <a:gd name="T9" fmla="*/ 257 h 1815"/>
              <a:gd name="T10" fmla="*/ 0 w 5378"/>
              <a:gd name="T11" fmla="*/ 257 h 1815"/>
              <a:gd name="T12" fmla="*/ 257 w 5378"/>
              <a:gd name="T13" fmla="*/ 0 h 1815"/>
              <a:gd name="T14" fmla="*/ 5120 w 5378"/>
              <a:gd name="T15" fmla="*/ 0 h 1815"/>
              <a:gd name="T16" fmla="*/ 5120 w 5378"/>
              <a:gd name="T17" fmla="*/ 0 h 1815"/>
              <a:gd name="T18" fmla="*/ 5377 w 5378"/>
              <a:gd name="T19" fmla="*/ 257 h 1815"/>
              <a:gd name="T20" fmla="*/ 5377 w 5378"/>
              <a:gd name="T21" fmla="*/ 1557 h 1815"/>
              <a:gd name="T22" fmla="*/ 5377 w 5378"/>
              <a:gd name="T23" fmla="*/ 1557 h 1815"/>
              <a:gd name="T24" fmla="*/ 5120 w 5378"/>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8" h="1815">
                <a:moveTo>
                  <a:pt x="5120" y="1814"/>
                </a:moveTo>
                <a:lnTo>
                  <a:pt x="257" y="1814"/>
                </a:lnTo>
                <a:lnTo>
                  <a:pt x="257" y="1814"/>
                </a:lnTo>
                <a:cubicBezTo>
                  <a:pt x="116" y="1814"/>
                  <a:pt x="0" y="1698"/>
                  <a:pt x="0" y="1557"/>
                </a:cubicBezTo>
                <a:lnTo>
                  <a:pt x="0" y="257"/>
                </a:lnTo>
                <a:lnTo>
                  <a:pt x="0" y="257"/>
                </a:lnTo>
                <a:cubicBezTo>
                  <a:pt x="0" y="115"/>
                  <a:pt x="116" y="0"/>
                  <a:pt x="257" y="0"/>
                </a:cubicBezTo>
                <a:lnTo>
                  <a:pt x="5120" y="0"/>
                </a:lnTo>
                <a:lnTo>
                  <a:pt x="5120" y="0"/>
                </a:lnTo>
                <a:cubicBezTo>
                  <a:pt x="5262" y="0"/>
                  <a:pt x="5377" y="115"/>
                  <a:pt x="5377" y="257"/>
                </a:cubicBezTo>
                <a:lnTo>
                  <a:pt x="5377" y="1557"/>
                </a:lnTo>
                <a:lnTo>
                  <a:pt x="5377" y="1557"/>
                </a:lnTo>
                <a:cubicBezTo>
                  <a:pt x="5377" y="1698"/>
                  <a:pt x="5262" y="1814"/>
                  <a:pt x="5120"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7" name="Freeform 4">
            <a:extLst>
              <a:ext uri="{FF2B5EF4-FFF2-40B4-BE49-F238E27FC236}">
                <a16:creationId xmlns="" xmlns:a16="http://schemas.microsoft.com/office/drawing/2014/main" id="{43D6052C-9DFC-6342-A82D-C00E94215876}"/>
              </a:ext>
            </a:extLst>
          </p:cNvPr>
          <p:cNvSpPr>
            <a:spLocks noChangeArrowheads="1"/>
          </p:cNvSpPr>
          <p:nvPr/>
        </p:nvSpPr>
        <p:spPr bwMode="auto">
          <a:xfrm>
            <a:off x="15237162" y="2825622"/>
            <a:ext cx="2622282" cy="2495843"/>
          </a:xfrm>
          <a:custGeom>
            <a:avLst/>
            <a:gdLst>
              <a:gd name="T0" fmla="*/ 1979 w 2102"/>
              <a:gd name="T1" fmla="*/ 2003 h 2004"/>
              <a:gd name="T2" fmla="*/ 122 w 2102"/>
              <a:gd name="T3" fmla="*/ 2003 h 2004"/>
              <a:gd name="T4" fmla="*/ 122 w 2102"/>
              <a:gd name="T5" fmla="*/ 2003 h 2004"/>
              <a:gd name="T6" fmla="*/ 0 w 2102"/>
              <a:gd name="T7" fmla="*/ 1881 h 2004"/>
              <a:gd name="T8" fmla="*/ 0 w 2102"/>
              <a:gd name="T9" fmla="*/ 122 h 2004"/>
              <a:gd name="T10" fmla="*/ 0 w 2102"/>
              <a:gd name="T11" fmla="*/ 122 h 2004"/>
              <a:gd name="T12" fmla="*/ 122 w 2102"/>
              <a:gd name="T13" fmla="*/ 0 h 2004"/>
              <a:gd name="T14" fmla="*/ 1979 w 2102"/>
              <a:gd name="T15" fmla="*/ 0 h 2004"/>
              <a:gd name="T16" fmla="*/ 1979 w 2102"/>
              <a:gd name="T17" fmla="*/ 0 h 2004"/>
              <a:gd name="T18" fmla="*/ 2101 w 2102"/>
              <a:gd name="T19" fmla="*/ 122 h 2004"/>
              <a:gd name="T20" fmla="*/ 2101 w 2102"/>
              <a:gd name="T21" fmla="*/ 1881 h 2004"/>
              <a:gd name="T22" fmla="*/ 2101 w 2102"/>
              <a:gd name="T23" fmla="*/ 1881 h 2004"/>
              <a:gd name="T24" fmla="*/ 1979 w 2102"/>
              <a:gd name="T25" fmla="*/ 2003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2" h="2004">
                <a:moveTo>
                  <a:pt x="1979" y="2003"/>
                </a:moveTo>
                <a:lnTo>
                  <a:pt x="122" y="2003"/>
                </a:lnTo>
                <a:lnTo>
                  <a:pt x="122" y="2003"/>
                </a:lnTo>
                <a:cubicBezTo>
                  <a:pt x="55" y="2003"/>
                  <a:pt x="0" y="1949"/>
                  <a:pt x="0" y="1881"/>
                </a:cubicBezTo>
                <a:lnTo>
                  <a:pt x="0" y="122"/>
                </a:lnTo>
                <a:lnTo>
                  <a:pt x="0" y="122"/>
                </a:lnTo>
                <a:cubicBezTo>
                  <a:pt x="0" y="55"/>
                  <a:pt x="55" y="0"/>
                  <a:pt x="122" y="0"/>
                </a:cubicBezTo>
                <a:lnTo>
                  <a:pt x="1979" y="0"/>
                </a:lnTo>
                <a:lnTo>
                  <a:pt x="1979" y="0"/>
                </a:lnTo>
                <a:cubicBezTo>
                  <a:pt x="2046" y="0"/>
                  <a:pt x="2101" y="55"/>
                  <a:pt x="2101" y="122"/>
                </a:cubicBezTo>
                <a:lnTo>
                  <a:pt x="2101" y="1881"/>
                </a:lnTo>
                <a:lnTo>
                  <a:pt x="2101" y="1881"/>
                </a:lnTo>
                <a:cubicBezTo>
                  <a:pt x="2101" y="1949"/>
                  <a:pt x="2046" y="2003"/>
                  <a:pt x="1979" y="2003"/>
                </a:cubicBezTo>
              </a:path>
            </a:pathLst>
          </a:custGeom>
          <a:solidFill>
            <a:schemeClr val="accent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18" name="Freeform 5">
            <a:extLst>
              <a:ext uri="{FF2B5EF4-FFF2-40B4-BE49-F238E27FC236}">
                <a16:creationId xmlns="" xmlns:a16="http://schemas.microsoft.com/office/drawing/2014/main" id="{FFBD73C2-9177-F844-A2EA-3B34119F50DB}"/>
              </a:ext>
            </a:extLst>
          </p:cNvPr>
          <p:cNvSpPr>
            <a:spLocks noChangeArrowheads="1"/>
          </p:cNvSpPr>
          <p:nvPr/>
        </p:nvSpPr>
        <p:spPr bwMode="auto">
          <a:xfrm>
            <a:off x="9233943" y="8504484"/>
            <a:ext cx="6701390" cy="2264950"/>
          </a:xfrm>
          <a:custGeom>
            <a:avLst/>
            <a:gdLst>
              <a:gd name="T0" fmla="*/ 5119 w 5377"/>
              <a:gd name="T1" fmla="*/ 1814 h 1815"/>
              <a:gd name="T2" fmla="*/ 256 w 5377"/>
              <a:gd name="T3" fmla="*/ 1814 h 1815"/>
              <a:gd name="T4" fmla="*/ 256 w 5377"/>
              <a:gd name="T5" fmla="*/ 1814 h 1815"/>
              <a:gd name="T6" fmla="*/ 0 w 5377"/>
              <a:gd name="T7" fmla="*/ 1557 h 1815"/>
              <a:gd name="T8" fmla="*/ 0 w 5377"/>
              <a:gd name="T9" fmla="*/ 257 h 1815"/>
              <a:gd name="T10" fmla="*/ 0 w 5377"/>
              <a:gd name="T11" fmla="*/ 257 h 1815"/>
              <a:gd name="T12" fmla="*/ 256 w 5377"/>
              <a:gd name="T13" fmla="*/ 0 h 1815"/>
              <a:gd name="T14" fmla="*/ 5119 w 5377"/>
              <a:gd name="T15" fmla="*/ 0 h 1815"/>
              <a:gd name="T16" fmla="*/ 5119 w 5377"/>
              <a:gd name="T17" fmla="*/ 0 h 1815"/>
              <a:gd name="T18" fmla="*/ 5376 w 5377"/>
              <a:gd name="T19" fmla="*/ 257 h 1815"/>
              <a:gd name="T20" fmla="*/ 5376 w 5377"/>
              <a:gd name="T21" fmla="*/ 1557 h 1815"/>
              <a:gd name="T22" fmla="*/ 5376 w 5377"/>
              <a:gd name="T23" fmla="*/ 1557 h 1815"/>
              <a:gd name="T24" fmla="*/ 5119 w 5377"/>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7" h="1815">
                <a:moveTo>
                  <a:pt x="5119" y="1814"/>
                </a:moveTo>
                <a:lnTo>
                  <a:pt x="256" y="1814"/>
                </a:lnTo>
                <a:lnTo>
                  <a:pt x="256" y="1814"/>
                </a:lnTo>
                <a:cubicBezTo>
                  <a:pt x="115" y="1814"/>
                  <a:pt x="0" y="1698"/>
                  <a:pt x="0" y="1557"/>
                </a:cubicBezTo>
                <a:lnTo>
                  <a:pt x="0" y="257"/>
                </a:lnTo>
                <a:lnTo>
                  <a:pt x="0" y="257"/>
                </a:lnTo>
                <a:cubicBezTo>
                  <a:pt x="0" y="116"/>
                  <a:pt x="115" y="0"/>
                  <a:pt x="256" y="0"/>
                </a:cubicBezTo>
                <a:lnTo>
                  <a:pt x="5119" y="0"/>
                </a:lnTo>
                <a:lnTo>
                  <a:pt x="5119" y="0"/>
                </a:lnTo>
                <a:cubicBezTo>
                  <a:pt x="5260" y="0"/>
                  <a:pt x="5376" y="116"/>
                  <a:pt x="5376" y="257"/>
                </a:cubicBezTo>
                <a:lnTo>
                  <a:pt x="5376" y="1557"/>
                </a:lnTo>
                <a:lnTo>
                  <a:pt x="5376" y="1557"/>
                </a:lnTo>
                <a:cubicBezTo>
                  <a:pt x="5376" y="1698"/>
                  <a:pt x="5260" y="1814"/>
                  <a:pt x="5119"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0" name="Freeform 6">
            <a:extLst>
              <a:ext uri="{FF2B5EF4-FFF2-40B4-BE49-F238E27FC236}">
                <a16:creationId xmlns="" xmlns:a16="http://schemas.microsoft.com/office/drawing/2014/main" id="{77D84F05-C21E-3447-BACC-0FAEF15A34CD}"/>
              </a:ext>
            </a:extLst>
          </p:cNvPr>
          <p:cNvSpPr>
            <a:spLocks noChangeArrowheads="1"/>
          </p:cNvSpPr>
          <p:nvPr/>
        </p:nvSpPr>
        <p:spPr bwMode="auto">
          <a:xfrm>
            <a:off x="15237162" y="8389039"/>
            <a:ext cx="2622282" cy="2501339"/>
          </a:xfrm>
          <a:custGeom>
            <a:avLst/>
            <a:gdLst>
              <a:gd name="T0" fmla="*/ 1979 w 2103"/>
              <a:gd name="T1" fmla="*/ 2004 h 2005"/>
              <a:gd name="T2" fmla="*/ 122 w 2103"/>
              <a:gd name="T3" fmla="*/ 2004 h 2005"/>
              <a:gd name="T4" fmla="*/ 122 w 2103"/>
              <a:gd name="T5" fmla="*/ 2004 h 2005"/>
              <a:gd name="T6" fmla="*/ 0 w 2103"/>
              <a:gd name="T7" fmla="*/ 1882 h 2005"/>
              <a:gd name="T8" fmla="*/ 0 w 2103"/>
              <a:gd name="T9" fmla="*/ 123 h 2005"/>
              <a:gd name="T10" fmla="*/ 0 w 2103"/>
              <a:gd name="T11" fmla="*/ 123 h 2005"/>
              <a:gd name="T12" fmla="*/ 122 w 2103"/>
              <a:gd name="T13" fmla="*/ 0 h 2005"/>
              <a:gd name="T14" fmla="*/ 1979 w 2103"/>
              <a:gd name="T15" fmla="*/ 0 h 2005"/>
              <a:gd name="T16" fmla="*/ 1979 w 2103"/>
              <a:gd name="T17" fmla="*/ 0 h 2005"/>
              <a:gd name="T18" fmla="*/ 2102 w 2103"/>
              <a:gd name="T19" fmla="*/ 123 h 2005"/>
              <a:gd name="T20" fmla="*/ 2102 w 2103"/>
              <a:gd name="T21" fmla="*/ 1882 h 2005"/>
              <a:gd name="T22" fmla="*/ 2102 w 2103"/>
              <a:gd name="T23" fmla="*/ 1882 h 2005"/>
              <a:gd name="T24" fmla="*/ 1979 w 2103"/>
              <a:gd name="T25" fmla="*/ 2004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3" h="2005">
                <a:moveTo>
                  <a:pt x="1979" y="2004"/>
                </a:moveTo>
                <a:lnTo>
                  <a:pt x="122" y="2004"/>
                </a:lnTo>
                <a:lnTo>
                  <a:pt x="122" y="2004"/>
                </a:lnTo>
                <a:cubicBezTo>
                  <a:pt x="55" y="2004"/>
                  <a:pt x="0" y="1949"/>
                  <a:pt x="0" y="1882"/>
                </a:cubicBezTo>
                <a:lnTo>
                  <a:pt x="0" y="123"/>
                </a:lnTo>
                <a:lnTo>
                  <a:pt x="0" y="123"/>
                </a:lnTo>
                <a:cubicBezTo>
                  <a:pt x="0" y="56"/>
                  <a:pt x="55" y="0"/>
                  <a:pt x="122" y="0"/>
                </a:cubicBezTo>
                <a:lnTo>
                  <a:pt x="1979" y="0"/>
                </a:lnTo>
                <a:lnTo>
                  <a:pt x="1979" y="0"/>
                </a:lnTo>
                <a:cubicBezTo>
                  <a:pt x="2047" y="0"/>
                  <a:pt x="2102" y="56"/>
                  <a:pt x="2102" y="123"/>
                </a:cubicBezTo>
                <a:lnTo>
                  <a:pt x="2102" y="1882"/>
                </a:lnTo>
                <a:lnTo>
                  <a:pt x="2102" y="1882"/>
                </a:lnTo>
                <a:cubicBezTo>
                  <a:pt x="2102" y="1949"/>
                  <a:pt x="2047" y="2004"/>
                  <a:pt x="1979" y="2004"/>
                </a:cubicBezTo>
              </a:path>
            </a:pathLst>
          </a:custGeom>
          <a:solidFill>
            <a:schemeClr val="accent3"/>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1" name="Freeform 7">
            <a:extLst>
              <a:ext uri="{FF2B5EF4-FFF2-40B4-BE49-F238E27FC236}">
                <a16:creationId xmlns="" xmlns:a16="http://schemas.microsoft.com/office/drawing/2014/main" id="{0D5DFBA3-DD40-3043-B5D4-ABCD99221AFB}"/>
              </a:ext>
            </a:extLst>
          </p:cNvPr>
          <p:cNvSpPr>
            <a:spLocks noChangeArrowheads="1"/>
          </p:cNvSpPr>
          <p:nvPr/>
        </p:nvSpPr>
        <p:spPr bwMode="auto">
          <a:xfrm>
            <a:off x="6529202" y="4117521"/>
            <a:ext cx="2706624" cy="54975"/>
          </a:xfrm>
          <a:custGeom>
            <a:avLst/>
            <a:gdLst>
              <a:gd name="T0" fmla="*/ 2422 w 2423"/>
              <a:gd name="T1" fmla="*/ 0 h 44"/>
              <a:gd name="T2" fmla="*/ 0 w 2423"/>
              <a:gd name="T3" fmla="*/ 0 h 44"/>
              <a:gd name="T4" fmla="*/ 0 w 2423"/>
              <a:gd name="T5" fmla="*/ 0 h 44"/>
              <a:gd name="T6" fmla="*/ 14 w 2423"/>
              <a:gd name="T7" fmla="*/ 43 h 44"/>
              <a:gd name="T8" fmla="*/ 2422 w 2423"/>
              <a:gd name="T9" fmla="*/ 43 h 44"/>
              <a:gd name="T10" fmla="*/ 2422 w 2423"/>
              <a:gd name="T11" fmla="*/ 0 h 44"/>
            </a:gdLst>
            <a:ahLst/>
            <a:cxnLst>
              <a:cxn ang="0">
                <a:pos x="T0" y="T1"/>
              </a:cxn>
              <a:cxn ang="0">
                <a:pos x="T2" y="T3"/>
              </a:cxn>
              <a:cxn ang="0">
                <a:pos x="T4" y="T5"/>
              </a:cxn>
              <a:cxn ang="0">
                <a:pos x="T6" y="T7"/>
              </a:cxn>
              <a:cxn ang="0">
                <a:pos x="T8" y="T9"/>
              </a:cxn>
              <a:cxn ang="0">
                <a:pos x="T10" y="T11"/>
              </a:cxn>
            </a:cxnLst>
            <a:rect l="0" t="0" r="r" b="b"/>
            <a:pathLst>
              <a:path w="2423" h="44">
                <a:moveTo>
                  <a:pt x="2422" y="0"/>
                </a:moveTo>
                <a:lnTo>
                  <a:pt x="0" y="0"/>
                </a:lnTo>
                <a:lnTo>
                  <a:pt x="0" y="0"/>
                </a:lnTo>
                <a:cubicBezTo>
                  <a:pt x="5" y="14"/>
                  <a:pt x="10" y="28"/>
                  <a:pt x="14" y="43"/>
                </a:cubicBezTo>
                <a:lnTo>
                  <a:pt x="2422" y="43"/>
                </a:lnTo>
                <a:lnTo>
                  <a:pt x="2422" y="0"/>
                </a:ln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2" name="Freeform 8">
            <a:extLst>
              <a:ext uri="{FF2B5EF4-FFF2-40B4-BE49-F238E27FC236}">
                <a16:creationId xmlns="" xmlns:a16="http://schemas.microsoft.com/office/drawing/2014/main" id="{9FBAC5B5-4994-6C43-AF63-A683B5673FE1}"/>
              </a:ext>
            </a:extLst>
          </p:cNvPr>
          <p:cNvSpPr>
            <a:spLocks noChangeArrowheads="1"/>
          </p:cNvSpPr>
          <p:nvPr/>
        </p:nvSpPr>
        <p:spPr bwMode="auto">
          <a:xfrm>
            <a:off x="6518207" y="9669947"/>
            <a:ext cx="2706624" cy="54975"/>
          </a:xfrm>
          <a:custGeom>
            <a:avLst/>
            <a:gdLst>
              <a:gd name="T0" fmla="*/ 2420 w 2421"/>
              <a:gd name="T1" fmla="*/ 43 h 44"/>
              <a:gd name="T2" fmla="*/ 2420 w 2421"/>
              <a:gd name="T3" fmla="*/ 0 h 44"/>
              <a:gd name="T4" fmla="*/ 22 w 2421"/>
              <a:gd name="T5" fmla="*/ 0 h 44"/>
              <a:gd name="T6" fmla="*/ 22 w 2421"/>
              <a:gd name="T7" fmla="*/ 0 h 44"/>
              <a:gd name="T8" fmla="*/ 0 w 2421"/>
              <a:gd name="T9" fmla="*/ 43 h 44"/>
              <a:gd name="T10" fmla="*/ 2420 w 2421"/>
              <a:gd name="T11" fmla="*/ 43 h 44"/>
            </a:gdLst>
            <a:ahLst/>
            <a:cxnLst>
              <a:cxn ang="0">
                <a:pos x="T0" y="T1"/>
              </a:cxn>
              <a:cxn ang="0">
                <a:pos x="T2" y="T3"/>
              </a:cxn>
              <a:cxn ang="0">
                <a:pos x="T4" y="T5"/>
              </a:cxn>
              <a:cxn ang="0">
                <a:pos x="T6" y="T7"/>
              </a:cxn>
              <a:cxn ang="0">
                <a:pos x="T8" y="T9"/>
              </a:cxn>
              <a:cxn ang="0">
                <a:pos x="T10" y="T11"/>
              </a:cxn>
            </a:cxnLst>
            <a:rect l="0" t="0" r="r" b="b"/>
            <a:pathLst>
              <a:path w="2421" h="44">
                <a:moveTo>
                  <a:pt x="2420" y="43"/>
                </a:moveTo>
                <a:lnTo>
                  <a:pt x="2420" y="0"/>
                </a:lnTo>
                <a:lnTo>
                  <a:pt x="22" y="0"/>
                </a:lnTo>
                <a:lnTo>
                  <a:pt x="22" y="0"/>
                </a:lnTo>
                <a:cubicBezTo>
                  <a:pt x="15" y="14"/>
                  <a:pt x="8" y="29"/>
                  <a:pt x="0" y="43"/>
                </a:cubicBezTo>
                <a:lnTo>
                  <a:pt x="2420" y="43"/>
                </a:ln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23" name="Freeform 9">
            <a:extLst>
              <a:ext uri="{FF2B5EF4-FFF2-40B4-BE49-F238E27FC236}">
                <a16:creationId xmlns="" xmlns:a16="http://schemas.microsoft.com/office/drawing/2014/main" id="{4D3F7413-E474-8949-92A4-2545F89EA1D6}"/>
              </a:ext>
            </a:extLst>
          </p:cNvPr>
          <p:cNvSpPr>
            <a:spLocks noChangeArrowheads="1"/>
          </p:cNvSpPr>
          <p:nvPr/>
        </p:nvSpPr>
        <p:spPr bwMode="auto">
          <a:xfrm>
            <a:off x="7414502" y="6825016"/>
            <a:ext cx="1700784" cy="54975"/>
          </a:xfrm>
          <a:custGeom>
            <a:avLst/>
            <a:gdLst>
              <a:gd name="T0" fmla="*/ 0 w 1622"/>
              <a:gd name="T1" fmla="*/ 43 h 44"/>
              <a:gd name="T2" fmla="*/ 1621 w 1622"/>
              <a:gd name="T3" fmla="*/ 43 h 44"/>
              <a:gd name="T4" fmla="*/ 1621 w 1622"/>
              <a:gd name="T5" fmla="*/ 0 h 44"/>
              <a:gd name="T6" fmla="*/ 0 w 1622"/>
              <a:gd name="T7" fmla="*/ 0 h 44"/>
              <a:gd name="T8" fmla="*/ 0 w 1622"/>
              <a:gd name="T9" fmla="*/ 0 h 44"/>
              <a:gd name="T10" fmla="*/ 0 w 1622"/>
              <a:gd name="T11" fmla="*/ 18 h 44"/>
              <a:gd name="T12" fmla="*/ 0 w 1622"/>
              <a:gd name="T13" fmla="*/ 18 h 44"/>
              <a:gd name="T14" fmla="*/ 0 w 1622"/>
              <a:gd name="T15" fmla="*/ 43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2" h="44">
                <a:moveTo>
                  <a:pt x="0" y="43"/>
                </a:moveTo>
                <a:lnTo>
                  <a:pt x="1621" y="43"/>
                </a:lnTo>
                <a:lnTo>
                  <a:pt x="1621" y="0"/>
                </a:lnTo>
                <a:lnTo>
                  <a:pt x="0" y="0"/>
                </a:lnTo>
                <a:lnTo>
                  <a:pt x="0" y="0"/>
                </a:lnTo>
                <a:cubicBezTo>
                  <a:pt x="0" y="7"/>
                  <a:pt x="0" y="13"/>
                  <a:pt x="0" y="18"/>
                </a:cubicBezTo>
                <a:lnTo>
                  <a:pt x="0" y="18"/>
                </a:lnTo>
                <a:cubicBezTo>
                  <a:pt x="0" y="27"/>
                  <a:pt x="0" y="35"/>
                  <a:pt x="0" y="43"/>
                </a:cubicBezTo>
              </a:path>
            </a:pathLst>
          </a:custGeom>
          <a:solidFill>
            <a:srgbClr val="CACACA"/>
          </a:solidFill>
          <a:ln>
            <a:solidFill>
              <a:srgbClr val="CACACA"/>
            </a:solid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0" name="Freeform 11">
            <a:extLst>
              <a:ext uri="{FF2B5EF4-FFF2-40B4-BE49-F238E27FC236}">
                <a16:creationId xmlns="" xmlns:a16="http://schemas.microsoft.com/office/drawing/2014/main" id="{FC33E14A-3843-3F46-9DC0-1AFBE6EE5F85}"/>
              </a:ext>
            </a:extLst>
          </p:cNvPr>
          <p:cNvSpPr>
            <a:spLocks noChangeArrowheads="1"/>
          </p:cNvSpPr>
          <p:nvPr/>
        </p:nvSpPr>
        <p:spPr bwMode="auto">
          <a:xfrm>
            <a:off x="9222949" y="5711778"/>
            <a:ext cx="6706889" cy="2264950"/>
          </a:xfrm>
          <a:custGeom>
            <a:avLst/>
            <a:gdLst>
              <a:gd name="T0" fmla="*/ 5120 w 5378"/>
              <a:gd name="T1" fmla="*/ 1814 h 1815"/>
              <a:gd name="T2" fmla="*/ 257 w 5378"/>
              <a:gd name="T3" fmla="*/ 1814 h 1815"/>
              <a:gd name="T4" fmla="*/ 257 w 5378"/>
              <a:gd name="T5" fmla="*/ 1814 h 1815"/>
              <a:gd name="T6" fmla="*/ 0 w 5378"/>
              <a:gd name="T7" fmla="*/ 1558 h 1815"/>
              <a:gd name="T8" fmla="*/ 0 w 5378"/>
              <a:gd name="T9" fmla="*/ 257 h 1815"/>
              <a:gd name="T10" fmla="*/ 0 w 5378"/>
              <a:gd name="T11" fmla="*/ 257 h 1815"/>
              <a:gd name="T12" fmla="*/ 257 w 5378"/>
              <a:gd name="T13" fmla="*/ 0 h 1815"/>
              <a:gd name="T14" fmla="*/ 5120 w 5378"/>
              <a:gd name="T15" fmla="*/ 0 h 1815"/>
              <a:gd name="T16" fmla="*/ 5120 w 5378"/>
              <a:gd name="T17" fmla="*/ 0 h 1815"/>
              <a:gd name="T18" fmla="*/ 5377 w 5378"/>
              <a:gd name="T19" fmla="*/ 257 h 1815"/>
              <a:gd name="T20" fmla="*/ 5377 w 5378"/>
              <a:gd name="T21" fmla="*/ 1558 h 1815"/>
              <a:gd name="T22" fmla="*/ 5377 w 5378"/>
              <a:gd name="T23" fmla="*/ 1558 h 1815"/>
              <a:gd name="T24" fmla="*/ 5120 w 5378"/>
              <a:gd name="T25" fmla="*/ 181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78" h="1815">
                <a:moveTo>
                  <a:pt x="5120" y="1814"/>
                </a:moveTo>
                <a:lnTo>
                  <a:pt x="257" y="1814"/>
                </a:lnTo>
                <a:lnTo>
                  <a:pt x="257" y="1814"/>
                </a:lnTo>
                <a:cubicBezTo>
                  <a:pt x="116" y="1814"/>
                  <a:pt x="0" y="1699"/>
                  <a:pt x="0" y="1558"/>
                </a:cubicBezTo>
                <a:lnTo>
                  <a:pt x="0" y="257"/>
                </a:lnTo>
                <a:lnTo>
                  <a:pt x="0" y="257"/>
                </a:lnTo>
                <a:cubicBezTo>
                  <a:pt x="0" y="116"/>
                  <a:pt x="116" y="0"/>
                  <a:pt x="257" y="0"/>
                </a:cubicBezTo>
                <a:lnTo>
                  <a:pt x="5120" y="0"/>
                </a:lnTo>
                <a:lnTo>
                  <a:pt x="5120" y="0"/>
                </a:lnTo>
                <a:cubicBezTo>
                  <a:pt x="5261" y="0"/>
                  <a:pt x="5377" y="116"/>
                  <a:pt x="5377" y="257"/>
                </a:cubicBezTo>
                <a:lnTo>
                  <a:pt x="5377" y="1558"/>
                </a:lnTo>
                <a:lnTo>
                  <a:pt x="5377" y="1558"/>
                </a:lnTo>
                <a:cubicBezTo>
                  <a:pt x="5377" y="1699"/>
                  <a:pt x="5261" y="1814"/>
                  <a:pt x="5120" y="1814"/>
                </a:cubicBezTo>
              </a:path>
            </a:pathLst>
          </a:custGeom>
          <a:solidFill>
            <a:schemeClr val="accent6">
              <a:alpha val="25000"/>
            </a:schemeClr>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2" name="Freeform 12">
            <a:extLst>
              <a:ext uri="{FF2B5EF4-FFF2-40B4-BE49-F238E27FC236}">
                <a16:creationId xmlns="" xmlns:a16="http://schemas.microsoft.com/office/drawing/2014/main" id="{AC1955B4-C06A-1943-8CE0-FBF291551ABE}"/>
              </a:ext>
            </a:extLst>
          </p:cNvPr>
          <p:cNvSpPr>
            <a:spLocks noChangeArrowheads="1"/>
          </p:cNvSpPr>
          <p:nvPr/>
        </p:nvSpPr>
        <p:spPr bwMode="auto">
          <a:xfrm>
            <a:off x="15226167" y="5596337"/>
            <a:ext cx="2622282" cy="2495843"/>
          </a:xfrm>
          <a:custGeom>
            <a:avLst/>
            <a:gdLst>
              <a:gd name="T0" fmla="*/ 1980 w 2103"/>
              <a:gd name="T1" fmla="*/ 2002 h 2003"/>
              <a:gd name="T2" fmla="*/ 123 w 2103"/>
              <a:gd name="T3" fmla="*/ 2002 h 2003"/>
              <a:gd name="T4" fmla="*/ 123 w 2103"/>
              <a:gd name="T5" fmla="*/ 2002 h 2003"/>
              <a:gd name="T6" fmla="*/ 0 w 2103"/>
              <a:gd name="T7" fmla="*/ 1880 h 2003"/>
              <a:gd name="T8" fmla="*/ 0 w 2103"/>
              <a:gd name="T9" fmla="*/ 121 h 2003"/>
              <a:gd name="T10" fmla="*/ 0 w 2103"/>
              <a:gd name="T11" fmla="*/ 121 h 2003"/>
              <a:gd name="T12" fmla="*/ 123 w 2103"/>
              <a:gd name="T13" fmla="*/ 0 h 2003"/>
              <a:gd name="T14" fmla="*/ 1980 w 2103"/>
              <a:gd name="T15" fmla="*/ 0 h 2003"/>
              <a:gd name="T16" fmla="*/ 1980 w 2103"/>
              <a:gd name="T17" fmla="*/ 0 h 2003"/>
              <a:gd name="T18" fmla="*/ 2102 w 2103"/>
              <a:gd name="T19" fmla="*/ 121 h 2003"/>
              <a:gd name="T20" fmla="*/ 2102 w 2103"/>
              <a:gd name="T21" fmla="*/ 1880 h 2003"/>
              <a:gd name="T22" fmla="*/ 2102 w 2103"/>
              <a:gd name="T23" fmla="*/ 1880 h 2003"/>
              <a:gd name="T24" fmla="*/ 1980 w 2103"/>
              <a:gd name="T25" fmla="*/ 2002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3" h="2003">
                <a:moveTo>
                  <a:pt x="1980" y="2002"/>
                </a:moveTo>
                <a:lnTo>
                  <a:pt x="123" y="2002"/>
                </a:lnTo>
                <a:lnTo>
                  <a:pt x="123" y="2002"/>
                </a:lnTo>
                <a:cubicBezTo>
                  <a:pt x="55" y="2002"/>
                  <a:pt x="0" y="1947"/>
                  <a:pt x="0" y="1880"/>
                </a:cubicBezTo>
                <a:lnTo>
                  <a:pt x="0" y="121"/>
                </a:lnTo>
                <a:lnTo>
                  <a:pt x="0" y="121"/>
                </a:lnTo>
                <a:cubicBezTo>
                  <a:pt x="0" y="55"/>
                  <a:pt x="55" y="0"/>
                  <a:pt x="123" y="0"/>
                </a:cubicBezTo>
                <a:lnTo>
                  <a:pt x="1980" y="0"/>
                </a:lnTo>
                <a:lnTo>
                  <a:pt x="1980" y="0"/>
                </a:lnTo>
                <a:cubicBezTo>
                  <a:pt x="2047" y="0"/>
                  <a:pt x="2102" y="55"/>
                  <a:pt x="2102" y="121"/>
                </a:cubicBezTo>
                <a:lnTo>
                  <a:pt x="2102" y="1880"/>
                </a:lnTo>
                <a:lnTo>
                  <a:pt x="2102" y="1880"/>
                </a:lnTo>
                <a:cubicBezTo>
                  <a:pt x="2102" y="1947"/>
                  <a:pt x="2047" y="2002"/>
                  <a:pt x="1980" y="2002"/>
                </a:cubicBezTo>
              </a:path>
            </a:pathLst>
          </a:custGeom>
          <a:solidFill>
            <a:schemeClr val="accent2"/>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4" name="Freeform 13">
            <a:extLst>
              <a:ext uri="{FF2B5EF4-FFF2-40B4-BE49-F238E27FC236}">
                <a16:creationId xmlns="" xmlns:a16="http://schemas.microsoft.com/office/drawing/2014/main" id="{99A3D046-6C97-5C49-A31D-C571AD850E57}"/>
              </a:ext>
            </a:extLst>
          </p:cNvPr>
          <p:cNvSpPr>
            <a:spLocks noChangeArrowheads="1"/>
          </p:cNvSpPr>
          <p:nvPr/>
        </p:nvSpPr>
        <p:spPr bwMode="auto">
          <a:xfrm>
            <a:off x="16061776" y="3738199"/>
            <a:ext cx="967551" cy="907078"/>
          </a:xfrm>
          <a:custGeom>
            <a:avLst/>
            <a:gdLst>
              <a:gd name="T0" fmla="*/ 533 w 774"/>
              <a:gd name="T1" fmla="*/ 550 h 726"/>
              <a:gd name="T2" fmla="*/ 666 w 774"/>
              <a:gd name="T3" fmla="*/ 500 h 726"/>
              <a:gd name="T4" fmla="*/ 586 w 774"/>
              <a:gd name="T5" fmla="*/ 400 h 726"/>
              <a:gd name="T6" fmla="*/ 560 w 774"/>
              <a:gd name="T7" fmla="*/ 375 h 726"/>
              <a:gd name="T8" fmla="*/ 720 w 774"/>
              <a:gd name="T9" fmla="*/ 525 h 726"/>
              <a:gd name="T10" fmla="*/ 560 w 774"/>
              <a:gd name="T11" fmla="*/ 676 h 726"/>
              <a:gd name="T12" fmla="*/ 400 w 774"/>
              <a:gd name="T13" fmla="*/ 525 h 726"/>
              <a:gd name="T14" fmla="*/ 560 w 774"/>
              <a:gd name="T15" fmla="*/ 375 h 726"/>
              <a:gd name="T16" fmla="*/ 560 w 774"/>
              <a:gd name="T17" fmla="*/ 325 h 726"/>
              <a:gd name="T18" fmla="*/ 346 w 774"/>
              <a:gd name="T19" fmla="*/ 525 h 726"/>
              <a:gd name="T20" fmla="*/ 560 w 774"/>
              <a:gd name="T21" fmla="*/ 725 h 726"/>
              <a:gd name="T22" fmla="*/ 773 w 774"/>
              <a:gd name="T23" fmla="*/ 525 h 726"/>
              <a:gd name="T24" fmla="*/ 480 w 774"/>
              <a:gd name="T25" fmla="*/ 225 h 726"/>
              <a:gd name="T26" fmla="*/ 480 w 774"/>
              <a:gd name="T27" fmla="*/ 287 h 726"/>
              <a:gd name="T28" fmla="*/ 506 w 774"/>
              <a:gd name="T29" fmla="*/ 280 h 726"/>
              <a:gd name="T30" fmla="*/ 533 w 774"/>
              <a:gd name="T31" fmla="*/ 225 h 726"/>
              <a:gd name="T32" fmla="*/ 160 w 774"/>
              <a:gd name="T33" fmla="*/ 301 h 726"/>
              <a:gd name="T34" fmla="*/ 214 w 774"/>
              <a:gd name="T35" fmla="*/ 225 h 726"/>
              <a:gd name="T36" fmla="*/ 160 w 774"/>
              <a:gd name="T37" fmla="*/ 301 h 726"/>
              <a:gd name="T38" fmla="*/ 400 w 774"/>
              <a:gd name="T39" fmla="*/ 50 h 726"/>
              <a:gd name="T40" fmla="*/ 293 w 774"/>
              <a:gd name="T41" fmla="*/ 75 h 726"/>
              <a:gd name="T42" fmla="*/ 293 w 774"/>
              <a:gd name="T43" fmla="*/ 0 h 726"/>
              <a:gd name="T44" fmla="*/ 255 w 774"/>
              <a:gd name="T45" fmla="*/ 14 h 726"/>
              <a:gd name="T46" fmla="*/ 240 w 774"/>
              <a:gd name="T47" fmla="*/ 50 h 726"/>
              <a:gd name="T48" fmla="*/ 0 w 774"/>
              <a:gd name="T49" fmla="*/ 75 h 726"/>
              <a:gd name="T50" fmla="*/ 299 w 774"/>
              <a:gd name="T51" fmla="*/ 575 h 726"/>
              <a:gd name="T52" fmla="*/ 293 w 774"/>
              <a:gd name="T53" fmla="*/ 525 h 726"/>
              <a:gd name="T54" fmla="*/ 54 w 774"/>
              <a:gd name="T55" fmla="*/ 361 h 726"/>
              <a:gd name="T56" fmla="*/ 107 w 774"/>
              <a:gd name="T57" fmla="*/ 375 h 726"/>
              <a:gd name="T58" fmla="*/ 347 w 774"/>
              <a:gd name="T59" fmla="*/ 375 h 726"/>
              <a:gd name="T60" fmla="*/ 107 w 774"/>
              <a:gd name="T61" fmla="*/ 325 h 726"/>
              <a:gd name="T62" fmla="*/ 54 w 774"/>
              <a:gd name="T63" fmla="*/ 275 h 726"/>
              <a:gd name="T64" fmla="*/ 640 w 774"/>
              <a:gd name="T65" fmla="*/ 126 h 726"/>
              <a:gd name="T66" fmla="*/ 640 w 774"/>
              <a:gd name="T67" fmla="*/ 275 h 726"/>
              <a:gd name="T68" fmla="*/ 639 w 774"/>
              <a:gd name="T69" fmla="*/ 286 h 726"/>
              <a:gd name="T70" fmla="*/ 693 w 774"/>
              <a:gd name="T71" fmla="*/ 75 h 726"/>
              <a:gd name="T72" fmla="*/ 453 w 774"/>
              <a:gd name="T73" fmla="*/ 50 h 726"/>
              <a:gd name="T74" fmla="*/ 438 w 774"/>
              <a:gd name="T75" fmla="*/ 14 h 726"/>
              <a:gd name="T76" fmla="*/ 400 w 774"/>
              <a:gd name="T7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4" h="726">
                <a:moveTo>
                  <a:pt x="533" y="400"/>
                </a:moveTo>
                <a:lnTo>
                  <a:pt x="533" y="550"/>
                </a:lnTo>
                <a:lnTo>
                  <a:pt x="666" y="550"/>
                </a:lnTo>
                <a:lnTo>
                  <a:pt x="666" y="500"/>
                </a:lnTo>
                <a:lnTo>
                  <a:pt x="586" y="500"/>
                </a:lnTo>
                <a:lnTo>
                  <a:pt x="586" y="400"/>
                </a:lnTo>
                <a:lnTo>
                  <a:pt x="533" y="400"/>
                </a:lnTo>
                <a:close/>
                <a:moveTo>
                  <a:pt x="560" y="375"/>
                </a:moveTo>
                <a:lnTo>
                  <a:pt x="560" y="375"/>
                </a:lnTo>
                <a:cubicBezTo>
                  <a:pt x="648" y="375"/>
                  <a:pt x="720" y="442"/>
                  <a:pt x="720" y="525"/>
                </a:cubicBezTo>
                <a:lnTo>
                  <a:pt x="720" y="525"/>
                </a:lnTo>
                <a:cubicBezTo>
                  <a:pt x="720" y="608"/>
                  <a:pt x="648" y="676"/>
                  <a:pt x="560" y="676"/>
                </a:cubicBezTo>
                <a:lnTo>
                  <a:pt x="560" y="676"/>
                </a:lnTo>
                <a:cubicBezTo>
                  <a:pt x="471" y="676"/>
                  <a:pt x="400" y="608"/>
                  <a:pt x="400" y="525"/>
                </a:cubicBezTo>
                <a:lnTo>
                  <a:pt x="400" y="525"/>
                </a:lnTo>
                <a:cubicBezTo>
                  <a:pt x="400" y="442"/>
                  <a:pt x="471" y="375"/>
                  <a:pt x="560" y="375"/>
                </a:cubicBezTo>
                <a:close/>
                <a:moveTo>
                  <a:pt x="560" y="325"/>
                </a:moveTo>
                <a:lnTo>
                  <a:pt x="560" y="325"/>
                </a:lnTo>
                <a:cubicBezTo>
                  <a:pt x="442" y="325"/>
                  <a:pt x="346" y="415"/>
                  <a:pt x="346" y="525"/>
                </a:cubicBezTo>
                <a:lnTo>
                  <a:pt x="346" y="525"/>
                </a:lnTo>
                <a:cubicBezTo>
                  <a:pt x="346" y="636"/>
                  <a:pt x="442" y="725"/>
                  <a:pt x="560" y="725"/>
                </a:cubicBezTo>
                <a:lnTo>
                  <a:pt x="560" y="725"/>
                </a:lnTo>
                <a:cubicBezTo>
                  <a:pt x="677" y="725"/>
                  <a:pt x="773" y="636"/>
                  <a:pt x="773" y="525"/>
                </a:cubicBezTo>
                <a:lnTo>
                  <a:pt x="773" y="525"/>
                </a:lnTo>
                <a:cubicBezTo>
                  <a:pt x="773" y="415"/>
                  <a:pt x="677" y="325"/>
                  <a:pt x="560" y="325"/>
                </a:cubicBezTo>
                <a:close/>
                <a:moveTo>
                  <a:pt x="480" y="225"/>
                </a:moveTo>
                <a:lnTo>
                  <a:pt x="480" y="287"/>
                </a:lnTo>
                <a:lnTo>
                  <a:pt x="480" y="287"/>
                </a:lnTo>
                <a:cubicBezTo>
                  <a:pt x="488" y="284"/>
                  <a:pt x="497" y="282"/>
                  <a:pt x="506" y="280"/>
                </a:cubicBezTo>
                <a:lnTo>
                  <a:pt x="506" y="280"/>
                </a:lnTo>
                <a:cubicBezTo>
                  <a:pt x="514" y="279"/>
                  <a:pt x="524" y="277"/>
                  <a:pt x="533" y="277"/>
                </a:cubicBezTo>
                <a:lnTo>
                  <a:pt x="533" y="225"/>
                </a:lnTo>
                <a:lnTo>
                  <a:pt x="480" y="225"/>
                </a:lnTo>
                <a:close/>
                <a:moveTo>
                  <a:pt x="160" y="301"/>
                </a:moveTo>
                <a:lnTo>
                  <a:pt x="214" y="301"/>
                </a:lnTo>
                <a:lnTo>
                  <a:pt x="214" y="225"/>
                </a:lnTo>
                <a:lnTo>
                  <a:pt x="160" y="225"/>
                </a:lnTo>
                <a:lnTo>
                  <a:pt x="160" y="301"/>
                </a:lnTo>
                <a:close/>
                <a:moveTo>
                  <a:pt x="293" y="50"/>
                </a:moveTo>
                <a:lnTo>
                  <a:pt x="400" y="50"/>
                </a:lnTo>
                <a:lnTo>
                  <a:pt x="400" y="75"/>
                </a:lnTo>
                <a:lnTo>
                  <a:pt x="293" y="75"/>
                </a:lnTo>
                <a:lnTo>
                  <a:pt x="293" y="50"/>
                </a:lnTo>
                <a:close/>
                <a:moveTo>
                  <a:pt x="293" y="0"/>
                </a:moveTo>
                <a:lnTo>
                  <a:pt x="293" y="0"/>
                </a:lnTo>
                <a:cubicBezTo>
                  <a:pt x="280" y="0"/>
                  <a:pt x="265" y="5"/>
                  <a:pt x="255" y="14"/>
                </a:cubicBezTo>
                <a:lnTo>
                  <a:pt x="255" y="14"/>
                </a:lnTo>
                <a:cubicBezTo>
                  <a:pt x="245" y="24"/>
                  <a:pt x="240" y="38"/>
                  <a:pt x="240" y="50"/>
                </a:cubicBezTo>
                <a:lnTo>
                  <a:pt x="240" y="75"/>
                </a:lnTo>
                <a:lnTo>
                  <a:pt x="0" y="75"/>
                </a:lnTo>
                <a:lnTo>
                  <a:pt x="0" y="575"/>
                </a:lnTo>
                <a:lnTo>
                  <a:pt x="299" y="575"/>
                </a:lnTo>
                <a:lnTo>
                  <a:pt x="299" y="575"/>
                </a:lnTo>
                <a:cubicBezTo>
                  <a:pt x="295" y="559"/>
                  <a:pt x="293" y="543"/>
                  <a:pt x="293" y="525"/>
                </a:cubicBezTo>
                <a:lnTo>
                  <a:pt x="54" y="525"/>
                </a:lnTo>
                <a:lnTo>
                  <a:pt x="54" y="361"/>
                </a:lnTo>
                <a:lnTo>
                  <a:pt x="54" y="361"/>
                </a:lnTo>
                <a:cubicBezTo>
                  <a:pt x="69" y="370"/>
                  <a:pt x="88" y="375"/>
                  <a:pt x="107" y="375"/>
                </a:cubicBezTo>
                <a:lnTo>
                  <a:pt x="347" y="375"/>
                </a:lnTo>
                <a:lnTo>
                  <a:pt x="347" y="375"/>
                </a:lnTo>
                <a:cubicBezTo>
                  <a:pt x="362" y="356"/>
                  <a:pt x="380" y="339"/>
                  <a:pt x="400" y="325"/>
                </a:cubicBezTo>
                <a:lnTo>
                  <a:pt x="107" y="325"/>
                </a:lnTo>
                <a:lnTo>
                  <a:pt x="107" y="325"/>
                </a:lnTo>
                <a:cubicBezTo>
                  <a:pt x="75" y="325"/>
                  <a:pt x="54" y="305"/>
                  <a:pt x="54" y="275"/>
                </a:cubicBezTo>
                <a:lnTo>
                  <a:pt x="54" y="126"/>
                </a:lnTo>
                <a:lnTo>
                  <a:pt x="640" y="126"/>
                </a:lnTo>
                <a:lnTo>
                  <a:pt x="640" y="275"/>
                </a:lnTo>
                <a:lnTo>
                  <a:pt x="640" y="275"/>
                </a:lnTo>
                <a:cubicBezTo>
                  <a:pt x="640" y="279"/>
                  <a:pt x="639" y="283"/>
                  <a:pt x="639" y="286"/>
                </a:cubicBezTo>
                <a:lnTo>
                  <a:pt x="639" y="286"/>
                </a:lnTo>
                <a:cubicBezTo>
                  <a:pt x="658" y="292"/>
                  <a:pt x="676" y="299"/>
                  <a:pt x="693" y="309"/>
                </a:cubicBezTo>
                <a:lnTo>
                  <a:pt x="693" y="75"/>
                </a:lnTo>
                <a:lnTo>
                  <a:pt x="453" y="75"/>
                </a:lnTo>
                <a:lnTo>
                  <a:pt x="453" y="50"/>
                </a:lnTo>
                <a:lnTo>
                  <a:pt x="453" y="50"/>
                </a:lnTo>
                <a:cubicBezTo>
                  <a:pt x="453" y="38"/>
                  <a:pt x="448" y="24"/>
                  <a:pt x="438" y="14"/>
                </a:cubicBezTo>
                <a:lnTo>
                  <a:pt x="438" y="14"/>
                </a:lnTo>
                <a:cubicBezTo>
                  <a:pt x="428" y="5"/>
                  <a:pt x="414" y="0"/>
                  <a:pt x="400" y="0"/>
                </a:cubicBezTo>
                <a:lnTo>
                  <a:pt x="293" y="0"/>
                </a:lnTo>
                <a:close/>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6" name="Freeform 14">
            <a:extLst>
              <a:ext uri="{FF2B5EF4-FFF2-40B4-BE49-F238E27FC236}">
                <a16:creationId xmlns="" xmlns:a16="http://schemas.microsoft.com/office/drawing/2014/main" id="{D58CEAC0-85E9-9940-BAA9-9D74CD2FEAE5}"/>
              </a:ext>
            </a:extLst>
          </p:cNvPr>
          <p:cNvSpPr>
            <a:spLocks noChangeArrowheads="1"/>
          </p:cNvSpPr>
          <p:nvPr/>
        </p:nvSpPr>
        <p:spPr bwMode="auto">
          <a:xfrm>
            <a:off x="16193719" y="9263132"/>
            <a:ext cx="736658" cy="769643"/>
          </a:xfrm>
          <a:custGeom>
            <a:avLst/>
            <a:gdLst>
              <a:gd name="T0" fmla="*/ 431 w 590"/>
              <a:gd name="T1" fmla="*/ 0 h 619"/>
              <a:gd name="T2" fmla="*/ 431 w 590"/>
              <a:gd name="T3" fmla="*/ 0 h 619"/>
              <a:gd name="T4" fmla="*/ 329 w 590"/>
              <a:gd name="T5" fmla="*/ 40 h 619"/>
              <a:gd name="T6" fmla="*/ 80 w 590"/>
              <a:gd name="T7" fmla="*/ 274 h 619"/>
              <a:gd name="T8" fmla="*/ 80 w 590"/>
              <a:gd name="T9" fmla="*/ 274 h 619"/>
              <a:gd name="T10" fmla="*/ 80 w 590"/>
              <a:gd name="T11" fmla="*/ 544 h 619"/>
              <a:gd name="T12" fmla="*/ 80 w 590"/>
              <a:gd name="T13" fmla="*/ 544 h 619"/>
              <a:gd name="T14" fmla="*/ 367 w 590"/>
              <a:gd name="T15" fmla="*/ 544 h 619"/>
              <a:gd name="T16" fmla="*/ 534 w 590"/>
              <a:gd name="T17" fmla="*/ 388 h 619"/>
              <a:gd name="T18" fmla="*/ 496 w 590"/>
              <a:gd name="T19" fmla="*/ 353 h 619"/>
              <a:gd name="T20" fmla="*/ 329 w 590"/>
              <a:gd name="T21" fmla="*/ 509 h 619"/>
              <a:gd name="T22" fmla="*/ 329 w 590"/>
              <a:gd name="T23" fmla="*/ 509 h 619"/>
              <a:gd name="T24" fmla="*/ 117 w 590"/>
              <a:gd name="T25" fmla="*/ 509 h 619"/>
              <a:gd name="T26" fmla="*/ 117 w 590"/>
              <a:gd name="T27" fmla="*/ 509 h 619"/>
              <a:gd name="T28" fmla="*/ 117 w 590"/>
              <a:gd name="T29" fmla="*/ 310 h 619"/>
              <a:gd name="T30" fmla="*/ 367 w 590"/>
              <a:gd name="T31" fmla="*/ 76 h 619"/>
              <a:gd name="T32" fmla="*/ 367 w 590"/>
              <a:gd name="T33" fmla="*/ 76 h 619"/>
              <a:gd name="T34" fmla="*/ 496 w 590"/>
              <a:gd name="T35" fmla="*/ 76 h 619"/>
              <a:gd name="T36" fmla="*/ 496 w 590"/>
              <a:gd name="T37" fmla="*/ 76 h 619"/>
              <a:gd name="T38" fmla="*/ 496 w 590"/>
              <a:gd name="T39" fmla="*/ 197 h 619"/>
              <a:gd name="T40" fmla="*/ 246 w 590"/>
              <a:gd name="T41" fmla="*/ 431 h 619"/>
              <a:gd name="T42" fmla="*/ 246 w 590"/>
              <a:gd name="T43" fmla="*/ 431 h 619"/>
              <a:gd name="T44" fmla="*/ 200 w 590"/>
              <a:gd name="T45" fmla="*/ 431 h 619"/>
              <a:gd name="T46" fmla="*/ 200 w 590"/>
              <a:gd name="T47" fmla="*/ 431 h 619"/>
              <a:gd name="T48" fmla="*/ 200 w 590"/>
              <a:gd name="T49" fmla="*/ 388 h 619"/>
              <a:gd name="T50" fmla="*/ 429 w 590"/>
              <a:gd name="T51" fmla="*/ 173 h 619"/>
              <a:gd name="T52" fmla="*/ 392 w 590"/>
              <a:gd name="T53" fmla="*/ 138 h 619"/>
              <a:gd name="T54" fmla="*/ 163 w 590"/>
              <a:gd name="T55" fmla="*/ 353 h 619"/>
              <a:gd name="T56" fmla="*/ 163 w 590"/>
              <a:gd name="T57" fmla="*/ 353 h 619"/>
              <a:gd name="T58" fmla="*/ 163 w 590"/>
              <a:gd name="T59" fmla="*/ 466 h 619"/>
              <a:gd name="T60" fmla="*/ 163 w 590"/>
              <a:gd name="T61" fmla="*/ 466 h 619"/>
              <a:gd name="T62" fmla="*/ 283 w 590"/>
              <a:gd name="T63" fmla="*/ 466 h 619"/>
              <a:gd name="T64" fmla="*/ 534 w 590"/>
              <a:gd name="T65" fmla="*/ 232 h 619"/>
              <a:gd name="T66" fmla="*/ 534 w 590"/>
              <a:gd name="T67" fmla="*/ 232 h 619"/>
              <a:gd name="T68" fmla="*/ 534 w 590"/>
              <a:gd name="T69" fmla="*/ 40 h 619"/>
              <a:gd name="T70" fmla="*/ 534 w 590"/>
              <a:gd name="T71" fmla="*/ 40 h 619"/>
              <a:gd name="T72" fmla="*/ 431 w 590"/>
              <a:gd name="T73"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0" h="619">
                <a:moveTo>
                  <a:pt x="431" y="0"/>
                </a:moveTo>
                <a:lnTo>
                  <a:pt x="431" y="0"/>
                </a:lnTo>
                <a:cubicBezTo>
                  <a:pt x="394" y="0"/>
                  <a:pt x="357" y="14"/>
                  <a:pt x="329" y="40"/>
                </a:cubicBezTo>
                <a:lnTo>
                  <a:pt x="80" y="274"/>
                </a:lnTo>
                <a:lnTo>
                  <a:pt x="80" y="274"/>
                </a:lnTo>
                <a:cubicBezTo>
                  <a:pt x="0" y="349"/>
                  <a:pt x="0" y="470"/>
                  <a:pt x="80" y="544"/>
                </a:cubicBezTo>
                <a:lnTo>
                  <a:pt x="80" y="544"/>
                </a:lnTo>
                <a:cubicBezTo>
                  <a:pt x="159" y="618"/>
                  <a:pt x="288" y="618"/>
                  <a:pt x="367" y="544"/>
                </a:cubicBezTo>
                <a:lnTo>
                  <a:pt x="534" y="388"/>
                </a:lnTo>
                <a:lnTo>
                  <a:pt x="496" y="353"/>
                </a:lnTo>
                <a:lnTo>
                  <a:pt x="329" y="509"/>
                </a:lnTo>
                <a:lnTo>
                  <a:pt x="329" y="509"/>
                </a:lnTo>
                <a:cubicBezTo>
                  <a:pt x="270" y="564"/>
                  <a:pt x="176" y="564"/>
                  <a:pt x="117" y="509"/>
                </a:cubicBezTo>
                <a:lnTo>
                  <a:pt x="117" y="509"/>
                </a:lnTo>
                <a:cubicBezTo>
                  <a:pt x="58" y="454"/>
                  <a:pt x="58" y="365"/>
                  <a:pt x="117" y="310"/>
                </a:cubicBezTo>
                <a:lnTo>
                  <a:pt x="367" y="76"/>
                </a:lnTo>
                <a:lnTo>
                  <a:pt x="367" y="76"/>
                </a:lnTo>
                <a:cubicBezTo>
                  <a:pt x="403" y="42"/>
                  <a:pt x="460" y="42"/>
                  <a:pt x="496" y="76"/>
                </a:cubicBezTo>
                <a:lnTo>
                  <a:pt x="496" y="76"/>
                </a:lnTo>
                <a:cubicBezTo>
                  <a:pt x="532" y="109"/>
                  <a:pt x="532" y="163"/>
                  <a:pt x="496" y="197"/>
                </a:cubicBezTo>
                <a:lnTo>
                  <a:pt x="246" y="431"/>
                </a:lnTo>
                <a:lnTo>
                  <a:pt x="246" y="431"/>
                </a:lnTo>
                <a:cubicBezTo>
                  <a:pt x="233" y="442"/>
                  <a:pt x="213" y="442"/>
                  <a:pt x="200" y="431"/>
                </a:cubicBezTo>
                <a:lnTo>
                  <a:pt x="200" y="431"/>
                </a:lnTo>
                <a:cubicBezTo>
                  <a:pt x="188" y="419"/>
                  <a:pt x="188" y="400"/>
                  <a:pt x="200" y="388"/>
                </a:cubicBezTo>
                <a:lnTo>
                  <a:pt x="429" y="173"/>
                </a:lnTo>
                <a:lnTo>
                  <a:pt x="392" y="138"/>
                </a:lnTo>
                <a:lnTo>
                  <a:pt x="163" y="353"/>
                </a:lnTo>
                <a:lnTo>
                  <a:pt x="163" y="353"/>
                </a:lnTo>
                <a:cubicBezTo>
                  <a:pt x="130" y="384"/>
                  <a:pt x="130" y="435"/>
                  <a:pt x="163" y="466"/>
                </a:cubicBezTo>
                <a:lnTo>
                  <a:pt x="163" y="466"/>
                </a:lnTo>
                <a:cubicBezTo>
                  <a:pt x="196" y="497"/>
                  <a:pt x="251" y="497"/>
                  <a:pt x="283" y="466"/>
                </a:cubicBezTo>
                <a:lnTo>
                  <a:pt x="534" y="232"/>
                </a:lnTo>
                <a:lnTo>
                  <a:pt x="534" y="232"/>
                </a:lnTo>
                <a:cubicBezTo>
                  <a:pt x="589" y="179"/>
                  <a:pt x="589" y="93"/>
                  <a:pt x="534" y="40"/>
                </a:cubicBezTo>
                <a:lnTo>
                  <a:pt x="534" y="40"/>
                </a:lnTo>
                <a:cubicBezTo>
                  <a:pt x="505" y="14"/>
                  <a:pt x="468" y="0"/>
                  <a:pt x="431" y="0"/>
                </a:cubicBezTo>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38" name="Freeform 15">
            <a:extLst>
              <a:ext uri="{FF2B5EF4-FFF2-40B4-BE49-F238E27FC236}">
                <a16:creationId xmlns="" xmlns:a16="http://schemas.microsoft.com/office/drawing/2014/main" id="{C4988309-679D-3749-98DE-E5127091DC72}"/>
              </a:ext>
            </a:extLst>
          </p:cNvPr>
          <p:cNvSpPr>
            <a:spLocks noChangeArrowheads="1"/>
          </p:cNvSpPr>
          <p:nvPr/>
        </p:nvSpPr>
        <p:spPr bwMode="auto">
          <a:xfrm>
            <a:off x="16199211" y="6431950"/>
            <a:ext cx="731163" cy="841108"/>
          </a:xfrm>
          <a:custGeom>
            <a:avLst/>
            <a:gdLst>
              <a:gd name="T0" fmla="*/ 266 w 587"/>
              <a:gd name="T1" fmla="*/ 325 h 676"/>
              <a:gd name="T2" fmla="*/ 533 w 587"/>
              <a:gd name="T3" fmla="*/ 325 h 676"/>
              <a:gd name="T4" fmla="*/ 533 w 587"/>
              <a:gd name="T5" fmla="*/ 625 h 676"/>
              <a:gd name="T6" fmla="*/ 266 w 587"/>
              <a:gd name="T7" fmla="*/ 625 h 676"/>
              <a:gd name="T8" fmla="*/ 266 w 587"/>
              <a:gd name="T9" fmla="*/ 325 h 676"/>
              <a:gd name="T10" fmla="*/ 53 w 587"/>
              <a:gd name="T11" fmla="*/ 100 h 676"/>
              <a:gd name="T12" fmla="*/ 107 w 587"/>
              <a:gd name="T13" fmla="*/ 100 h 676"/>
              <a:gd name="T14" fmla="*/ 107 w 587"/>
              <a:gd name="T15" fmla="*/ 200 h 676"/>
              <a:gd name="T16" fmla="*/ 426 w 587"/>
              <a:gd name="T17" fmla="*/ 200 h 676"/>
              <a:gd name="T18" fmla="*/ 426 w 587"/>
              <a:gd name="T19" fmla="*/ 100 h 676"/>
              <a:gd name="T20" fmla="*/ 479 w 587"/>
              <a:gd name="T21" fmla="*/ 100 h 676"/>
              <a:gd name="T22" fmla="*/ 479 w 587"/>
              <a:gd name="T23" fmla="*/ 275 h 676"/>
              <a:gd name="T24" fmla="*/ 213 w 587"/>
              <a:gd name="T25" fmla="*/ 275 h 676"/>
              <a:gd name="T26" fmla="*/ 213 w 587"/>
              <a:gd name="T27" fmla="*/ 575 h 676"/>
              <a:gd name="T28" fmla="*/ 53 w 587"/>
              <a:gd name="T29" fmla="*/ 575 h 676"/>
              <a:gd name="T30" fmla="*/ 53 w 587"/>
              <a:gd name="T31" fmla="*/ 100 h 676"/>
              <a:gd name="T32" fmla="*/ 266 w 587"/>
              <a:gd name="T33" fmla="*/ 50 h 676"/>
              <a:gd name="T34" fmla="*/ 266 w 587"/>
              <a:gd name="T35" fmla="*/ 50 h 676"/>
              <a:gd name="T36" fmla="*/ 293 w 587"/>
              <a:gd name="T37" fmla="*/ 75 h 676"/>
              <a:gd name="T38" fmla="*/ 293 w 587"/>
              <a:gd name="T39" fmla="*/ 100 h 676"/>
              <a:gd name="T40" fmla="*/ 373 w 587"/>
              <a:gd name="T41" fmla="*/ 100 h 676"/>
              <a:gd name="T42" fmla="*/ 373 w 587"/>
              <a:gd name="T43" fmla="*/ 150 h 676"/>
              <a:gd name="T44" fmla="*/ 160 w 587"/>
              <a:gd name="T45" fmla="*/ 150 h 676"/>
              <a:gd name="T46" fmla="*/ 160 w 587"/>
              <a:gd name="T47" fmla="*/ 100 h 676"/>
              <a:gd name="T48" fmla="*/ 239 w 587"/>
              <a:gd name="T49" fmla="*/ 100 h 676"/>
              <a:gd name="T50" fmla="*/ 239 w 587"/>
              <a:gd name="T51" fmla="*/ 75 h 676"/>
              <a:gd name="T52" fmla="*/ 239 w 587"/>
              <a:gd name="T53" fmla="*/ 75 h 676"/>
              <a:gd name="T54" fmla="*/ 266 w 587"/>
              <a:gd name="T55" fmla="*/ 50 h 676"/>
              <a:gd name="T56" fmla="*/ 266 w 587"/>
              <a:gd name="T57" fmla="*/ 0 h 676"/>
              <a:gd name="T58" fmla="*/ 266 w 587"/>
              <a:gd name="T59" fmla="*/ 0 h 676"/>
              <a:gd name="T60" fmla="*/ 197 w 587"/>
              <a:gd name="T61" fmla="*/ 50 h 676"/>
              <a:gd name="T62" fmla="*/ 0 w 587"/>
              <a:gd name="T63" fmla="*/ 50 h 676"/>
              <a:gd name="T64" fmla="*/ 0 w 587"/>
              <a:gd name="T65" fmla="*/ 625 h 676"/>
              <a:gd name="T66" fmla="*/ 213 w 587"/>
              <a:gd name="T67" fmla="*/ 625 h 676"/>
              <a:gd name="T68" fmla="*/ 213 w 587"/>
              <a:gd name="T69" fmla="*/ 675 h 676"/>
              <a:gd name="T70" fmla="*/ 586 w 587"/>
              <a:gd name="T71" fmla="*/ 675 h 676"/>
              <a:gd name="T72" fmla="*/ 586 w 587"/>
              <a:gd name="T73" fmla="*/ 275 h 676"/>
              <a:gd name="T74" fmla="*/ 533 w 587"/>
              <a:gd name="T75" fmla="*/ 275 h 676"/>
              <a:gd name="T76" fmla="*/ 533 w 587"/>
              <a:gd name="T77" fmla="*/ 50 h 676"/>
              <a:gd name="T78" fmla="*/ 335 w 587"/>
              <a:gd name="T79" fmla="*/ 50 h 676"/>
              <a:gd name="T80" fmla="*/ 335 w 587"/>
              <a:gd name="T81" fmla="*/ 50 h 676"/>
              <a:gd name="T82" fmla="*/ 266 w 587"/>
              <a:gd name="T83"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7" h="676">
                <a:moveTo>
                  <a:pt x="266" y="325"/>
                </a:moveTo>
                <a:lnTo>
                  <a:pt x="533" y="325"/>
                </a:lnTo>
                <a:lnTo>
                  <a:pt x="533" y="625"/>
                </a:lnTo>
                <a:lnTo>
                  <a:pt x="266" y="625"/>
                </a:lnTo>
                <a:lnTo>
                  <a:pt x="266" y="325"/>
                </a:lnTo>
                <a:close/>
                <a:moveTo>
                  <a:pt x="53" y="100"/>
                </a:moveTo>
                <a:lnTo>
                  <a:pt x="107" y="100"/>
                </a:lnTo>
                <a:lnTo>
                  <a:pt x="107" y="200"/>
                </a:lnTo>
                <a:lnTo>
                  <a:pt x="426" y="200"/>
                </a:lnTo>
                <a:lnTo>
                  <a:pt x="426" y="100"/>
                </a:lnTo>
                <a:lnTo>
                  <a:pt x="479" y="100"/>
                </a:lnTo>
                <a:lnTo>
                  <a:pt x="479" y="275"/>
                </a:lnTo>
                <a:lnTo>
                  <a:pt x="213" y="275"/>
                </a:lnTo>
                <a:lnTo>
                  <a:pt x="213" y="575"/>
                </a:lnTo>
                <a:lnTo>
                  <a:pt x="53" y="575"/>
                </a:lnTo>
                <a:lnTo>
                  <a:pt x="53" y="100"/>
                </a:lnTo>
                <a:close/>
                <a:moveTo>
                  <a:pt x="266" y="50"/>
                </a:moveTo>
                <a:lnTo>
                  <a:pt x="266" y="50"/>
                </a:lnTo>
                <a:cubicBezTo>
                  <a:pt x="281" y="50"/>
                  <a:pt x="293" y="61"/>
                  <a:pt x="293" y="75"/>
                </a:cubicBezTo>
                <a:lnTo>
                  <a:pt x="293" y="100"/>
                </a:lnTo>
                <a:lnTo>
                  <a:pt x="373" y="100"/>
                </a:lnTo>
                <a:lnTo>
                  <a:pt x="373" y="150"/>
                </a:lnTo>
                <a:lnTo>
                  <a:pt x="160" y="150"/>
                </a:lnTo>
                <a:lnTo>
                  <a:pt x="160" y="100"/>
                </a:lnTo>
                <a:lnTo>
                  <a:pt x="239" y="100"/>
                </a:lnTo>
                <a:lnTo>
                  <a:pt x="239" y="75"/>
                </a:lnTo>
                <a:lnTo>
                  <a:pt x="239" y="75"/>
                </a:lnTo>
                <a:cubicBezTo>
                  <a:pt x="239" y="61"/>
                  <a:pt x="252" y="50"/>
                  <a:pt x="266" y="50"/>
                </a:cubicBezTo>
                <a:close/>
                <a:moveTo>
                  <a:pt x="266" y="0"/>
                </a:moveTo>
                <a:lnTo>
                  <a:pt x="266" y="0"/>
                </a:lnTo>
                <a:cubicBezTo>
                  <a:pt x="233" y="0"/>
                  <a:pt x="209" y="22"/>
                  <a:pt x="197" y="50"/>
                </a:cubicBezTo>
                <a:lnTo>
                  <a:pt x="0" y="50"/>
                </a:lnTo>
                <a:lnTo>
                  <a:pt x="0" y="625"/>
                </a:lnTo>
                <a:lnTo>
                  <a:pt x="213" y="625"/>
                </a:lnTo>
                <a:lnTo>
                  <a:pt x="213" y="675"/>
                </a:lnTo>
                <a:lnTo>
                  <a:pt x="586" y="675"/>
                </a:lnTo>
                <a:lnTo>
                  <a:pt x="586" y="275"/>
                </a:lnTo>
                <a:lnTo>
                  <a:pt x="533" y="275"/>
                </a:lnTo>
                <a:lnTo>
                  <a:pt x="533" y="50"/>
                </a:lnTo>
                <a:lnTo>
                  <a:pt x="335" y="50"/>
                </a:lnTo>
                <a:lnTo>
                  <a:pt x="335" y="50"/>
                </a:lnTo>
                <a:cubicBezTo>
                  <a:pt x="324" y="22"/>
                  <a:pt x="300" y="0"/>
                  <a:pt x="266" y="0"/>
                </a:cubicBezTo>
                <a:close/>
              </a:path>
            </a:pathLst>
          </a:custGeom>
          <a:solidFill>
            <a:schemeClr val="bg1"/>
          </a:solidFill>
          <a:ln>
            <a:noFill/>
          </a:ln>
          <a:effectLst/>
        </p:spPr>
        <p:txBody>
          <a:bodyPr wrap="none" anchor="ctr"/>
          <a:ls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a:lstStyle>
          <a:p>
            <a:endParaRPr lang="en-US" sz="3599" dirty="0">
              <a:latin typeface="Raleway Light" panose="020B0403030101060003" pitchFamily="34" charset="77"/>
            </a:endParaRPr>
          </a:p>
        </p:txBody>
      </p:sp>
      <p:sp>
        <p:nvSpPr>
          <p:cNvPr id="61" name="ZoneTexte 60">
            <a:extLst>
              <a:ext uri="{FF2B5EF4-FFF2-40B4-BE49-F238E27FC236}">
                <a16:creationId xmlns="" xmlns:a16="http://schemas.microsoft.com/office/drawing/2014/main" id="{493961D3-08B6-59D2-69D6-1A86BFB042E8}"/>
              </a:ext>
            </a:extLst>
          </p:cNvPr>
          <p:cNvSpPr txBox="1"/>
          <p:nvPr/>
        </p:nvSpPr>
        <p:spPr>
          <a:xfrm>
            <a:off x="9440157" y="3035108"/>
            <a:ext cx="5639923"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العوامل المؤثرة في مد شبكة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3" name="ZoneTexte 62">
            <a:extLst>
              <a:ext uri="{FF2B5EF4-FFF2-40B4-BE49-F238E27FC236}">
                <a16:creationId xmlns="" xmlns:a16="http://schemas.microsoft.com/office/drawing/2014/main" id="{BE39784D-23F2-B389-2064-74726B6A7680}"/>
              </a:ext>
            </a:extLst>
          </p:cNvPr>
          <p:cNvSpPr txBox="1"/>
          <p:nvPr/>
        </p:nvSpPr>
        <p:spPr>
          <a:xfrm>
            <a:off x="9732821" y="5763187"/>
            <a:ext cx="5104394"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انواع شبكات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65" name="ZoneTexte 64">
            <a:extLst>
              <a:ext uri="{FF2B5EF4-FFF2-40B4-BE49-F238E27FC236}">
                <a16:creationId xmlns="" xmlns:a16="http://schemas.microsoft.com/office/drawing/2014/main" id="{A5EB2498-E08D-F7BB-7F41-BFBE59D90CF9}"/>
              </a:ext>
            </a:extLst>
          </p:cNvPr>
          <p:cNvSpPr txBox="1"/>
          <p:nvPr/>
        </p:nvSpPr>
        <p:spPr>
          <a:xfrm>
            <a:off x="9867090" y="8685416"/>
            <a:ext cx="4786055" cy="2123658"/>
          </a:xfrm>
          <a:prstGeom prst="rect">
            <a:avLst/>
          </a:prstGeom>
          <a:noFill/>
        </p:spPr>
        <p:txBody>
          <a:bodyPr wrap="square">
            <a:spAutoFit/>
          </a:bodyPr>
          <a:lstStyle/>
          <a:p>
            <a:pPr algn="ctr"/>
            <a:r>
              <a:rPr lang="ar-IQ" sz="6600" b="1" dirty="0">
                <a:solidFill>
                  <a:srgbClr val="26304B"/>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rPr>
              <a:t>كثافة خطوط السكك الحديد </a:t>
            </a:r>
            <a:endParaRPr lang="fr-FR" sz="6600" dirty="0">
              <a:solidFill>
                <a:srgbClr val="26304B"/>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1751127206"/>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Espace réservé pour une image  10">
            <a:extLst>
              <a:ext uri="{FF2B5EF4-FFF2-40B4-BE49-F238E27FC236}">
                <a16:creationId xmlns="" xmlns:a16="http://schemas.microsoft.com/office/drawing/2014/main" id="{B489C64F-0C22-E418-9009-752C472A3FFD}"/>
              </a:ext>
            </a:extLst>
          </p:cNvPr>
          <p:cNvPicPr>
            <a:picLocks noGrp="1" noChangeAspect="1"/>
          </p:cNvPicPr>
          <p:nvPr>
            <p:ph type="pic" sz="quarter" idx="42"/>
          </p:nvPr>
        </p:nvPicPr>
        <p:blipFill>
          <a:blip r:embed="rId2" cstate="email">
            <a:extLst>
              <a:ext uri="{28A0092B-C50C-407E-A947-70E740481C1C}">
                <a14:useLocalDpi xmlns:a14="http://schemas.microsoft.com/office/drawing/2010/main" xmlns="" val="0"/>
              </a:ext>
            </a:extLst>
          </a:blip>
          <a:srcRect l="18451" r="18451"/>
          <a:stretch>
            <a:fillRect/>
          </a:stretch>
        </p:blipFill>
        <p:spPr>
          <a:xfrm>
            <a:off x="421452" y="1880829"/>
            <a:ext cx="9094788" cy="9609137"/>
          </a:xfrm>
        </p:spPr>
      </p:pic>
      <p:sp>
        <p:nvSpPr>
          <p:cNvPr id="2" name="Graphic 3">
            <a:extLst>
              <a:ext uri="{FF2B5EF4-FFF2-40B4-BE49-F238E27FC236}">
                <a16:creationId xmlns="" xmlns:a16="http://schemas.microsoft.com/office/drawing/2014/main" id="{162FB513-0206-20BF-EA50-30864812822A}"/>
              </a:ext>
            </a:extLst>
          </p:cNvPr>
          <p:cNvSpPr/>
          <p:nvPr/>
        </p:nvSpPr>
        <p:spPr>
          <a:xfrm rot="5400000">
            <a:off x="-493284" y="2340382"/>
            <a:ext cx="9609859" cy="9324105"/>
          </a:xfrm>
          <a:custGeom>
            <a:avLst/>
            <a:gdLst>
              <a:gd name="connsiteX0" fmla="*/ 10228595 w 10228595"/>
              <a:gd name="connsiteY0" fmla="*/ 10344196 h 10344196"/>
              <a:gd name="connsiteX1" fmla="*/ 1685249 w 10228595"/>
              <a:gd name="connsiteY1" fmla="*/ 10344196 h 10344196"/>
              <a:gd name="connsiteX2" fmla="*/ 0 w 10228595"/>
              <a:gd name="connsiteY2" fmla="*/ 8653367 h 10344196"/>
              <a:gd name="connsiteX3" fmla="*/ 0 w 10228595"/>
              <a:gd name="connsiteY3" fmla="*/ 0 h 10344196"/>
              <a:gd name="connsiteX4" fmla="*/ 8543347 w 10228595"/>
              <a:gd name="connsiteY4" fmla="*/ 0 h 10344196"/>
              <a:gd name="connsiteX5" fmla="*/ 10228595 w 10228595"/>
              <a:gd name="connsiteY5" fmla="*/ 1690829 h 10344196"/>
              <a:gd name="connsiteX6" fmla="*/ 10228595 w 10228595"/>
              <a:gd name="connsiteY6" fmla="*/ 10344196 h 1034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8595" h="10344196">
                <a:moveTo>
                  <a:pt x="10228595" y="10344196"/>
                </a:moveTo>
                <a:lnTo>
                  <a:pt x="1685249" y="10344196"/>
                </a:lnTo>
                <a:cubicBezTo>
                  <a:pt x="753525" y="10344196"/>
                  <a:pt x="0" y="9588176"/>
                  <a:pt x="0" y="8653367"/>
                </a:cubicBezTo>
                <a:lnTo>
                  <a:pt x="0" y="0"/>
                </a:lnTo>
                <a:lnTo>
                  <a:pt x="8543347" y="0"/>
                </a:lnTo>
                <a:cubicBezTo>
                  <a:pt x="9475071" y="0"/>
                  <a:pt x="10228595" y="756020"/>
                  <a:pt x="10228595" y="1690829"/>
                </a:cubicBezTo>
                <a:lnTo>
                  <a:pt x="10228595" y="10344196"/>
                </a:lnTo>
                <a:close/>
              </a:path>
            </a:pathLst>
          </a:custGeom>
          <a:noFill/>
          <a:ln w="50800" cap="flat">
            <a:solidFill>
              <a:schemeClr val="accent5">
                <a:lumMod val="10000"/>
              </a:schemeClr>
            </a:solidFill>
            <a:prstDash val="solid"/>
            <a:miter/>
          </a:ln>
        </p:spPr>
        <p:txBody>
          <a:bodyPr rtlCol="0" anchor="ctr"/>
          <a:lstStyle/>
          <a:p>
            <a:endParaRPr lang="en-US" dirty="0">
              <a:latin typeface="Lexend Deca ExtraLight" pitchFamily="2" charset="77"/>
            </a:endParaRPr>
          </a:p>
        </p:txBody>
      </p:sp>
      <p:sp>
        <p:nvSpPr>
          <p:cNvPr id="4" name="Freeform 3">
            <a:extLst>
              <a:ext uri="{FF2B5EF4-FFF2-40B4-BE49-F238E27FC236}">
                <a16:creationId xmlns="" xmlns:a16="http://schemas.microsoft.com/office/drawing/2014/main" id="{9A2F7E59-CB7E-9388-9F16-30F533C49918}"/>
              </a:ext>
            </a:extLst>
          </p:cNvPr>
          <p:cNvSpPr/>
          <p:nvPr/>
        </p:nvSpPr>
        <p:spPr>
          <a:xfrm rot="15946301">
            <a:off x="20248346" y="8749798"/>
            <a:ext cx="4715072" cy="7717046"/>
          </a:xfrm>
          <a:custGeom>
            <a:avLst/>
            <a:gdLst>
              <a:gd name="connsiteX0" fmla="*/ 2877909 w 4715072"/>
              <a:gd name="connsiteY0" fmla="*/ 3959533 h 7717046"/>
              <a:gd name="connsiteX1" fmla="*/ 2831982 w 4715072"/>
              <a:gd name="connsiteY1" fmla="*/ 4185418 h 7717046"/>
              <a:gd name="connsiteX2" fmla="*/ 2633995 w 4715072"/>
              <a:gd name="connsiteY2" fmla="*/ 4640519 h 7717046"/>
              <a:gd name="connsiteX3" fmla="*/ 1527935 w 4715072"/>
              <a:gd name="connsiteY3" fmla="*/ 6282882 h 7717046"/>
              <a:gd name="connsiteX4" fmla="*/ 1449883 w 4715072"/>
              <a:gd name="connsiteY4" fmla="*/ 6303828 h 7717046"/>
              <a:gd name="connsiteX5" fmla="*/ 1428942 w 4715072"/>
              <a:gd name="connsiteY5" fmla="*/ 6225756 h 7717046"/>
              <a:gd name="connsiteX6" fmla="*/ 2051458 w 4715072"/>
              <a:gd name="connsiteY6" fmla="*/ 5386961 h 7717046"/>
              <a:gd name="connsiteX7" fmla="*/ 2527387 w 4715072"/>
              <a:gd name="connsiteY7" fmla="*/ 4598627 h 7717046"/>
              <a:gd name="connsiteX8" fmla="*/ 2715855 w 4715072"/>
              <a:gd name="connsiteY8" fmla="*/ 4172088 h 7717046"/>
              <a:gd name="connsiteX9" fmla="*/ 2735844 w 4715072"/>
              <a:gd name="connsiteY9" fmla="*/ 3749359 h 7717046"/>
              <a:gd name="connsiteX10" fmla="*/ 2043843 w 4715072"/>
              <a:gd name="connsiteY10" fmla="*/ 3598927 h 7717046"/>
              <a:gd name="connsiteX11" fmla="*/ 1167181 w 4715072"/>
              <a:gd name="connsiteY11" fmla="*/ 3965484 h 7717046"/>
              <a:gd name="connsiteX12" fmla="*/ 1110069 w 4715072"/>
              <a:gd name="connsiteY12" fmla="*/ 3866465 h 7717046"/>
              <a:gd name="connsiteX13" fmla="*/ 2159969 w 4715072"/>
              <a:gd name="connsiteY13" fmla="*/ 3449449 h 7717046"/>
              <a:gd name="connsiteX14" fmla="*/ 2573076 w 4715072"/>
              <a:gd name="connsiteY14" fmla="*/ 3445641 h 7717046"/>
              <a:gd name="connsiteX15" fmla="*/ 2851019 w 4715072"/>
              <a:gd name="connsiteY15" fmla="*/ 3732220 h 7717046"/>
              <a:gd name="connsiteX16" fmla="*/ 2877909 w 4715072"/>
              <a:gd name="connsiteY16" fmla="*/ 3959533 h 7717046"/>
              <a:gd name="connsiteX17" fmla="*/ 3313622 w 4715072"/>
              <a:gd name="connsiteY17" fmla="*/ 3617017 h 7717046"/>
              <a:gd name="connsiteX18" fmla="*/ 3155614 w 4715072"/>
              <a:gd name="connsiteY18" fmla="*/ 4364413 h 7717046"/>
              <a:gd name="connsiteX19" fmla="*/ 2576885 w 4715072"/>
              <a:gd name="connsiteY19" fmla="*/ 5796362 h 7717046"/>
              <a:gd name="connsiteX20" fmla="*/ 1896306 w 4715072"/>
              <a:gd name="connsiteY20" fmla="*/ 7195942 h 7717046"/>
              <a:gd name="connsiteX21" fmla="*/ 1797312 w 4715072"/>
              <a:gd name="connsiteY21" fmla="*/ 7137863 h 7717046"/>
              <a:gd name="connsiteX22" fmla="*/ 2523581 w 4715072"/>
              <a:gd name="connsiteY22" fmla="*/ 5638314 h 7717046"/>
              <a:gd name="connsiteX23" fmla="*/ 3064235 w 4715072"/>
              <a:gd name="connsiteY23" fmla="*/ 4273011 h 7717046"/>
              <a:gd name="connsiteX24" fmla="*/ 3202255 w 4715072"/>
              <a:gd name="connsiteY24" fmla="*/ 3562748 h 7717046"/>
              <a:gd name="connsiteX25" fmla="*/ 3188929 w 4715072"/>
              <a:gd name="connsiteY25" fmla="*/ 3207617 h 7717046"/>
              <a:gd name="connsiteX26" fmla="*/ 3105165 w 4715072"/>
              <a:gd name="connsiteY26" fmla="*/ 2921987 h 7717046"/>
              <a:gd name="connsiteX27" fmla="*/ 2569269 w 4715072"/>
              <a:gd name="connsiteY27" fmla="*/ 2780127 h 7717046"/>
              <a:gd name="connsiteX28" fmla="*/ 1976262 w 4715072"/>
              <a:gd name="connsiteY28" fmla="*/ 3012436 h 7717046"/>
              <a:gd name="connsiteX29" fmla="*/ 928266 w 4715072"/>
              <a:gd name="connsiteY29" fmla="*/ 3765544 h 7717046"/>
              <a:gd name="connsiteX30" fmla="*/ 847357 w 4715072"/>
              <a:gd name="connsiteY30" fmla="*/ 3684616 h 7717046"/>
              <a:gd name="connsiteX31" fmla="*/ 2107617 w 4715072"/>
              <a:gd name="connsiteY31" fmla="*/ 2828683 h 7717046"/>
              <a:gd name="connsiteX32" fmla="*/ 2736796 w 4715072"/>
              <a:gd name="connsiteY32" fmla="*/ 2635407 h 7717046"/>
              <a:gd name="connsiteX33" fmla="*/ 3045198 w 4715072"/>
              <a:gd name="connsiteY33" fmla="*/ 2697294 h 7717046"/>
              <a:gd name="connsiteX34" fmla="*/ 3235570 w 4715072"/>
              <a:gd name="connsiteY34" fmla="*/ 2931508 h 7717046"/>
              <a:gd name="connsiteX35" fmla="*/ 3313622 w 4715072"/>
              <a:gd name="connsiteY35" fmla="*/ 3617017 h 7717046"/>
              <a:gd name="connsiteX36" fmla="*/ 4053260 w 4715072"/>
              <a:gd name="connsiteY36" fmla="*/ 2713359 h 7717046"/>
              <a:gd name="connsiteX37" fmla="*/ 3910436 w 4715072"/>
              <a:gd name="connsiteY37" fmla="*/ 3537041 h 7717046"/>
              <a:gd name="connsiteX38" fmla="*/ 3248894 w 4715072"/>
              <a:gd name="connsiteY38" fmla="*/ 5660211 h 7717046"/>
              <a:gd name="connsiteX39" fmla="*/ 2369377 w 4715072"/>
              <a:gd name="connsiteY39" fmla="*/ 7688174 h 7717046"/>
              <a:gd name="connsiteX40" fmla="*/ 2270384 w 4715072"/>
              <a:gd name="connsiteY40" fmla="*/ 7630095 h 7717046"/>
              <a:gd name="connsiteX41" fmla="*/ 2388415 w 4715072"/>
              <a:gd name="connsiteY41" fmla="*/ 7388263 h 7717046"/>
              <a:gd name="connsiteX42" fmla="*/ 3215580 w 4715072"/>
              <a:gd name="connsiteY42" fmla="*/ 5418379 h 7717046"/>
              <a:gd name="connsiteX43" fmla="*/ 3832384 w 4715072"/>
              <a:gd name="connsiteY43" fmla="*/ 3362808 h 7717046"/>
              <a:gd name="connsiteX44" fmla="*/ 3961838 w 4715072"/>
              <a:gd name="connsiteY44" fmla="*/ 2289798 h 7717046"/>
              <a:gd name="connsiteX45" fmla="*/ 3924715 w 4715072"/>
              <a:gd name="connsiteY45" fmla="*/ 1757576 h 7717046"/>
              <a:gd name="connsiteX46" fmla="*/ 3782888 w 4715072"/>
              <a:gd name="connsiteY46" fmla="*/ 1362458 h 7717046"/>
              <a:gd name="connsiteX47" fmla="*/ 3339321 w 4715072"/>
              <a:gd name="connsiteY47" fmla="*/ 1338654 h 7717046"/>
              <a:gd name="connsiteX48" fmla="*/ 2885285 w 4715072"/>
              <a:gd name="connsiteY48" fmla="*/ 1521457 h 7717046"/>
              <a:gd name="connsiteX49" fmla="*/ 2046698 w 4715072"/>
              <a:gd name="connsiteY49" fmla="*/ 2085095 h 7717046"/>
              <a:gd name="connsiteX50" fmla="*/ 443767 w 4715072"/>
              <a:gd name="connsiteY50" fmla="*/ 3443736 h 7717046"/>
              <a:gd name="connsiteX51" fmla="*/ 360955 w 4715072"/>
              <a:gd name="connsiteY51" fmla="*/ 3363760 h 7717046"/>
              <a:gd name="connsiteX52" fmla="*/ 553232 w 4715072"/>
              <a:gd name="connsiteY52" fmla="*/ 3181910 h 7717046"/>
              <a:gd name="connsiteX53" fmla="*/ 2237070 w 4715072"/>
              <a:gd name="connsiteY53" fmla="*/ 1806132 h 7717046"/>
              <a:gd name="connsiteX54" fmla="*/ 3114684 w 4715072"/>
              <a:gd name="connsiteY54" fmla="*/ 1291050 h 7717046"/>
              <a:gd name="connsiteX55" fmla="*/ 3604891 w 4715072"/>
              <a:gd name="connsiteY55" fmla="*/ 1187271 h 7717046"/>
              <a:gd name="connsiteX56" fmla="*/ 3953271 w 4715072"/>
              <a:gd name="connsiteY56" fmla="*/ 1412917 h 7717046"/>
              <a:gd name="connsiteX57" fmla="*/ 4056072 w 4715072"/>
              <a:gd name="connsiteY57" fmla="*/ 1887062 h 7717046"/>
              <a:gd name="connsiteX58" fmla="*/ 4073205 w 4715072"/>
              <a:gd name="connsiteY58" fmla="*/ 2435468 h 7717046"/>
              <a:gd name="connsiteX59" fmla="*/ 4053260 w 4715072"/>
              <a:gd name="connsiteY59" fmla="*/ 2713359 h 7717046"/>
              <a:gd name="connsiteX60" fmla="*/ 4685022 w 4715072"/>
              <a:gd name="connsiteY60" fmla="*/ 2475519 h 7717046"/>
              <a:gd name="connsiteX61" fmla="*/ 4215032 w 4715072"/>
              <a:gd name="connsiteY61" fmla="*/ 4827130 h 7717046"/>
              <a:gd name="connsiteX62" fmla="*/ 3279355 w 4715072"/>
              <a:gd name="connsiteY62" fmla="*/ 7419682 h 7717046"/>
              <a:gd name="connsiteX63" fmla="*/ 3168939 w 4715072"/>
              <a:gd name="connsiteY63" fmla="*/ 7389216 h 7717046"/>
              <a:gd name="connsiteX64" fmla="*/ 3288874 w 4715072"/>
              <a:gd name="connsiteY64" fmla="*/ 7083593 h 7717046"/>
              <a:gd name="connsiteX65" fmla="*/ 4174102 w 4715072"/>
              <a:gd name="connsiteY65" fmla="*/ 4560543 h 7717046"/>
              <a:gd name="connsiteX66" fmla="*/ 4599583 w 4715072"/>
              <a:gd name="connsiteY66" fmla="*/ 1933714 h 7717046"/>
              <a:gd name="connsiteX67" fmla="*/ 4507253 w 4715072"/>
              <a:gd name="connsiteY67" fmla="*/ 610303 h 7717046"/>
              <a:gd name="connsiteX68" fmla="*/ 4287374 w 4715072"/>
              <a:gd name="connsiteY68" fmla="*/ 171388 h 7717046"/>
              <a:gd name="connsiteX69" fmla="*/ 3731488 w 4715072"/>
              <a:gd name="connsiteY69" fmla="*/ 145680 h 7717046"/>
              <a:gd name="connsiteX70" fmla="*/ 1704029 w 4715072"/>
              <a:gd name="connsiteY70" fmla="*/ 1302476 h 7717046"/>
              <a:gd name="connsiteX71" fmla="*/ 108714 w 4715072"/>
              <a:gd name="connsiteY71" fmla="*/ 3147634 h 7717046"/>
              <a:gd name="connsiteX72" fmla="*/ 9722 w 4715072"/>
              <a:gd name="connsiteY72" fmla="*/ 3090509 h 7717046"/>
              <a:gd name="connsiteX73" fmla="*/ 182959 w 4715072"/>
              <a:gd name="connsiteY73" fmla="*/ 2835348 h 7717046"/>
              <a:gd name="connsiteX74" fmla="*/ 1882026 w 4715072"/>
              <a:gd name="connsiteY74" fmla="*/ 1000662 h 7717046"/>
              <a:gd name="connsiteX75" fmla="*/ 2890997 w 4715072"/>
              <a:gd name="connsiteY75" fmla="*/ 318009 h 7717046"/>
              <a:gd name="connsiteX76" fmla="*/ 4027516 w 4715072"/>
              <a:gd name="connsiteY76" fmla="*/ 10 h 7717046"/>
              <a:gd name="connsiteX77" fmla="*/ 4500590 w 4715072"/>
              <a:gd name="connsiteY77" fmla="*/ 227562 h 7717046"/>
              <a:gd name="connsiteX78" fmla="*/ 4648129 w 4715072"/>
              <a:gd name="connsiteY78" fmla="*/ 778824 h 7717046"/>
              <a:gd name="connsiteX79" fmla="*/ 4707143 w 4715072"/>
              <a:gd name="connsiteY79" fmla="*/ 2132702 h 7717046"/>
              <a:gd name="connsiteX80" fmla="*/ 4685022 w 4715072"/>
              <a:gd name="connsiteY80" fmla="*/ 2475519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2" h="7717046">
                <a:moveTo>
                  <a:pt x="2877909" y="3959533"/>
                </a:moveTo>
                <a:cubicBezTo>
                  <a:pt x="2872912" y="4036176"/>
                  <a:pt x="2855778" y="4112582"/>
                  <a:pt x="2831982" y="4185418"/>
                </a:cubicBezTo>
                <a:cubicBezTo>
                  <a:pt x="2780581" y="4342514"/>
                  <a:pt x="2708240" y="4493896"/>
                  <a:pt x="2633995" y="4640519"/>
                </a:cubicBezTo>
                <a:cubicBezTo>
                  <a:pt x="2336063" y="5231769"/>
                  <a:pt x="1930571" y="5760182"/>
                  <a:pt x="1527935" y="6282882"/>
                </a:cubicBezTo>
                <a:cubicBezTo>
                  <a:pt x="1508898" y="6307636"/>
                  <a:pt x="1479390" y="6320966"/>
                  <a:pt x="1449883" y="6303828"/>
                </a:cubicBezTo>
                <a:cubicBezTo>
                  <a:pt x="1425135" y="6289547"/>
                  <a:pt x="1409905" y="6250512"/>
                  <a:pt x="1428942" y="6225756"/>
                </a:cubicBezTo>
                <a:cubicBezTo>
                  <a:pt x="1641206" y="5949649"/>
                  <a:pt x="1853471" y="5673542"/>
                  <a:pt x="2051458" y="5386961"/>
                </a:cubicBezTo>
                <a:cubicBezTo>
                  <a:pt x="2225648" y="5133703"/>
                  <a:pt x="2388415" y="4872830"/>
                  <a:pt x="2527387" y="4598627"/>
                </a:cubicBezTo>
                <a:cubicBezTo>
                  <a:pt x="2596872" y="4460574"/>
                  <a:pt x="2665406" y="4318711"/>
                  <a:pt x="2715855" y="4172088"/>
                </a:cubicBezTo>
                <a:cubicBezTo>
                  <a:pt x="2762496" y="4035940"/>
                  <a:pt x="2787244" y="3888365"/>
                  <a:pt x="2735844" y="3749359"/>
                </a:cubicBezTo>
                <a:cubicBezTo>
                  <a:pt x="2625428" y="3455161"/>
                  <a:pt x="2277048" y="3530375"/>
                  <a:pt x="2043843" y="3598927"/>
                </a:cubicBezTo>
                <a:cubicBezTo>
                  <a:pt x="1739248" y="3689375"/>
                  <a:pt x="1445124" y="3812196"/>
                  <a:pt x="1167181" y="3965484"/>
                </a:cubicBezTo>
                <a:cubicBezTo>
                  <a:pt x="1103406" y="4000711"/>
                  <a:pt x="1045343" y="3902645"/>
                  <a:pt x="1110069" y="3866465"/>
                </a:cubicBezTo>
                <a:cubicBezTo>
                  <a:pt x="1437509" y="3685567"/>
                  <a:pt x="1794456" y="3533233"/>
                  <a:pt x="2159969" y="3449449"/>
                </a:cubicBezTo>
                <a:cubicBezTo>
                  <a:pt x="2293230" y="3418981"/>
                  <a:pt x="2440768" y="3400892"/>
                  <a:pt x="2573076" y="3445641"/>
                </a:cubicBezTo>
                <a:cubicBezTo>
                  <a:pt x="2709192" y="3491341"/>
                  <a:pt x="2806281" y="3597023"/>
                  <a:pt x="2851019" y="3732220"/>
                </a:cubicBezTo>
                <a:cubicBezTo>
                  <a:pt x="2875767" y="3806008"/>
                  <a:pt x="2882906" y="3882889"/>
                  <a:pt x="2877909" y="3959533"/>
                </a:cubicBezTo>
                <a:close/>
                <a:moveTo>
                  <a:pt x="3313622" y="3617017"/>
                </a:moveTo>
                <a:cubicBezTo>
                  <a:pt x="3294585" y="3871227"/>
                  <a:pt x="3233666" y="4121627"/>
                  <a:pt x="3155614" y="4364413"/>
                </a:cubicBezTo>
                <a:cubicBezTo>
                  <a:pt x="2998557" y="4853787"/>
                  <a:pt x="2791052" y="5329835"/>
                  <a:pt x="2576885" y="5796362"/>
                </a:cubicBezTo>
                <a:cubicBezTo>
                  <a:pt x="2360812" y="6267650"/>
                  <a:pt x="2128558" y="6732272"/>
                  <a:pt x="1896306" y="7195942"/>
                </a:cubicBezTo>
                <a:cubicBezTo>
                  <a:pt x="1862990" y="7261636"/>
                  <a:pt x="1763997" y="7203557"/>
                  <a:pt x="1797312" y="7137863"/>
                </a:cubicBezTo>
                <a:cubicBezTo>
                  <a:pt x="2045747" y="6641822"/>
                  <a:pt x="2294182" y="6144829"/>
                  <a:pt x="2523581" y="5638314"/>
                </a:cubicBezTo>
                <a:cubicBezTo>
                  <a:pt x="2724422" y="5193686"/>
                  <a:pt x="2920505" y="4740490"/>
                  <a:pt x="3064235" y="4273011"/>
                </a:cubicBezTo>
                <a:cubicBezTo>
                  <a:pt x="3134673" y="4041652"/>
                  <a:pt x="3189881" y="3804580"/>
                  <a:pt x="3202255" y="3562748"/>
                </a:cubicBezTo>
                <a:cubicBezTo>
                  <a:pt x="3208918" y="3444688"/>
                  <a:pt x="3206063" y="3324725"/>
                  <a:pt x="3188929" y="3207617"/>
                </a:cubicBezTo>
                <a:cubicBezTo>
                  <a:pt x="3174651" y="3109551"/>
                  <a:pt x="3153710" y="3008628"/>
                  <a:pt x="3105165" y="2921987"/>
                </a:cubicBezTo>
                <a:cubicBezTo>
                  <a:pt x="2992847" y="2720144"/>
                  <a:pt x="2767256" y="2725857"/>
                  <a:pt x="2569269" y="2780127"/>
                </a:cubicBezTo>
                <a:cubicBezTo>
                  <a:pt x="2364619" y="2836301"/>
                  <a:pt x="2165682" y="2919132"/>
                  <a:pt x="1976262" y="3012436"/>
                </a:cubicBezTo>
                <a:cubicBezTo>
                  <a:pt x="1587903" y="3203809"/>
                  <a:pt x="1233811" y="3458970"/>
                  <a:pt x="928266" y="3765544"/>
                </a:cubicBezTo>
                <a:cubicBezTo>
                  <a:pt x="875913" y="3816956"/>
                  <a:pt x="795004" y="3736981"/>
                  <a:pt x="847357" y="3684616"/>
                </a:cubicBezTo>
                <a:cubicBezTo>
                  <a:pt x="1208111" y="3321868"/>
                  <a:pt x="1637399" y="3028623"/>
                  <a:pt x="2107617" y="2828683"/>
                </a:cubicBezTo>
                <a:cubicBezTo>
                  <a:pt x="2306556" y="2742996"/>
                  <a:pt x="2519772" y="2653499"/>
                  <a:pt x="2736796" y="2635407"/>
                </a:cubicBezTo>
                <a:cubicBezTo>
                  <a:pt x="2842452" y="2626840"/>
                  <a:pt x="2953821" y="2642072"/>
                  <a:pt x="3045198" y="2697294"/>
                </a:cubicBezTo>
                <a:cubicBezTo>
                  <a:pt x="3134673" y="2750610"/>
                  <a:pt x="3195592" y="2836299"/>
                  <a:pt x="3235570" y="2931508"/>
                </a:cubicBezTo>
                <a:cubicBezTo>
                  <a:pt x="3323141" y="3141921"/>
                  <a:pt x="3330756" y="3392322"/>
                  <a:pt x="3313622" y="3617017"/>
                </a:cubicBezTo>
                <a:close/>
                <a:moveTo>
                  <a:pt x="4053260" y="2713359"/>
                </a:moveTo>
                <a:cubicBezTo>
                  <a:pt x="4025196" y="2990597"/>
                  <a:pt x="3973973" y="3265693"/>
                  <a:pt x="3910436" y="3537041"/>
                </a:cubicBezTo>
                <a:cubicBezTo>
                  <a:pt x="3741006" y="4257776"/>
                  <a:pt x="3507801" y="4967086"/>
                  <a:pt x="3248894" y="5660211"/>
                </a:cubicBezTo>
                <a:cubicBezTo>
                  <a:pt x="2991893" y="6350479"/>
                  <a:pt x="2697768" y="7028370"/>
                  <a:pt x="2369377" y="7688174"/>
                </a:cubicBezTo>
                <a:cubicBezTo>
                  <a:pt x="2336063" y="7753868"/>
                  <a:pt x="2238021" y="7695789"/>
                  <a:pt x="2270384" y="7630095"/>
                </a:cubicBezTo>
                <a:cubicBezTo>
                  <a:pt x="2310363" y="7549168"/>
                  <a:pt x="2349389" y="7469192"/>
                  <a:pt x="2388415" y="7388263"/>
                </a:cubicBezTo>
                <a:cubicBezTo>
                  <a:pt x="2697769" y="6746551"/>
                  <a:pt x="2973808" y="6088655"/>
                  <a:pt x="3215580" y="5418379"/>
                </a:cubicBezTo>
                <a:cubicBezTo>
                  <a:pt x="3458304" y="4747152"/>
                  <a:pt x="3681990" y="4060692"/>
                  <a:pt x="3832384" y="3362808"/>
                </a:cubicBezTo>
                <a:cubicBezTo>
                  <a:pt x="3908533" y="3010531"/>
                  <a:pt x="3959933" y="2651594"/>
                  <a:pt x="3961838" y="2289798"/>
                </a:cubicBezTo>
                <a:cubicBezTo>
                  <a:pt x="3962789" y="2111755"/>
                  <a:pt x="3952319" y="1933713"/>
                  <a:pt x="3924715" y="1757576"/>
                </a:cubicBezTo>
                <a:cubicBezTo>
                  <a:pt x="3904725" y="1625236"/>
                  <a:pt x="3884736" y="1460522"/>
                  <a:pt x="3782888" y="1362458"/>
                </a:cubicBezTo>
                <a:cubicBezTo>
                  <a:pt x="3670569" y="1254869"/>
                  <a:pt x="3472582" y="1305331"/>
                  <a:pt x="3339321" y="1338654"/>
                </a:cubicBezTo>
                <a:cubicBezTo>
                  <a:pt x="3180361" y="1378643"/>
                  <a:pt x="3029016" y="1443386"/>
                  <a:pt x="2885285" y="1521457"/>
                </a:cubicBezTo>
                <a:cubicBezTo>
                  <a:pt x="2589256" y="1680455"/>
                  <a:pt x="2316074" y="1885157"/>
                  <a:pt x="2046698" y="2085095"/>
                </a:cubicBezTo>
                <a:cubicBezTo>
                  <a:pt x="1484150" y="2503066"/>
                  <a:pt x="948253" y="2957216"/>
                  <a:pt x="443767" y="3443736"/>
                </a:cubicBezTo>
                <a:cubicBezTo>
                  <a:pt x="390463" y="3495149"/>
                  <a:pt x="309556" y="3414220"/>
                  <a:pt x="360955" y="3363760"/>
                </a:cubicBezTo>
                <a:cubicBezTo>
                  <a:pt x="424731" y="3302824"/>
                  <a:pt x="488504" y="3241891"/>
                  <a:pt x="553232" y="3181910"/>
                </a:cubicBezTo>
                <a:cubicBezTo>
                  <a:pt x="1083416" y="2686819"/>
                  <a:pt x="1646916" y="2226959"/>
                  <a:pt x="2237070" y="1806132"/>
                </a:cubicBezTo>
                <a:cubicBezTo>
                  <a:pt x="2513109" y="1610001"/>
                  <a:pt x="2795810" y="1412919"/>
                  <a:pt x="3114684" y="1291050"/>
                </a:cubicBezTo>
                <a:cubicBezTo>
                  <a:pt x="3267933" y="1232973"/>
                  <a:pt x="3439266" y="1185368"/>
                  <a:pt x="3604891" y="1187271"/>
                </a:cubicBezTo>
                <a:cubicBezTo>
                  <a:pt x="3762898" y="1189176"/>
                  <a:pt x="3887593" y="1270104"/>
                  <a:pt x="3953271" y="1412917"/>
                </a:cubicBezTo>
                <a:cubicBezTo>
                  <a:pt x="4020852" y="1559539"/>
                  <a:pt x="4038937" y="1728062"/>
                  <a:pt x="4056072" y="1887062"/>
                </a:cubicBezTo>
                <a:cubicBezTo>
                  <a:pt x="4076061" y="2068910"/>
                  <a:pt x="4080820" y="2252665"/>
                  <a:pt x="4073205" y="2435468"/>
                </a:cubicBezTo>
                <a:cubicBezTo>
                  <a:pt x="4069397" y="2528297"/>
                  <a:pt x="4062615" y="2620948"/>
                  <a:pt x="4053260" y="2713359"/>
                </a:cubicBezTo>
                <a:close/>
                <a:moveTo>
                  <a:pt x="4685022" y="2475519"/>
                </a:moveTo>
                <a:cubicBezTo>
                  <a:pt x="4617937" y="3273845"/>
                  <a:pt x="4444906" y="4060693"/>
                  <a:pt x="4215032" y="4827130"/>
                </a:cubicBezTo>
                <a:cubicBezTo>
                  <a:pt x="3951367" y="5707817"/>
                  <a:pt x="3615362" y="6564701"/>
                  <a:pt x="3279355" y="7419682"/>
                </a:cubicBezTo>
                <a:cubicBezTo>
                  <a:pt x="3252704" y="7487281"/>
                  <a:pt x="3142287" y="7457766"/>
                  <a:pt x="3168939" y="7389216"/>
                </a:cubicBezTo>
                <a:cubicBezTo>
                  <a:pt x="3208918" y="7287341"/>
                  <a:pt x="3248895" y="7185467"/>
                  <a:pt x="3288874" y="7083593"/>
                </a:cubicBezTo>
                <a:cubicBezTo>
                  <a:pt x="3614409" y="6253366"/>
                  <a:pt x="3931378" y="5419332"/>
                  <a:pt x="4174102" y="4560543"/>
                </a:cubicBezTo>
                <a:cubicBezTo>
                  <a:pt x="4415874" y="3705562"/>
                  <a:pt x="4581498" y="2823922"/>
                  <a:pt x="4599583" y="1933714"/>
                </a:cubicBezTo>
                <a:cubicBezTo>
                  <a:pt x="4608150" y="1491943"/>
                  <a:pt x="4582449" y="1046362"/>
                  <a:pt x="4507253" y="610303"/>
                </a:cubicBezTo>
                <a:cubicBezTo>
                  <a:pt x="4479650" y="451303"/>
                  <a:pt x="4436815" y="260884"/>
                  <a:pt x="4287374" y="171388"/>
                </a:cubicBezTo>
                <a:cubicBezTo>
                  <a:pt x="4126509" y="75226"/>
                  <a:pt x="3905678" y="114262"/>
                  <a:pt x="3731488" y="145680"/>
                </a:cubicBezTo>
                <a:cubicBezTo>
                  <a:pt x="2950964" y="288494"/>
                  <a:pt x="2283711" y="787392"/>
                  <a:pt x="1704029" y="1302476"/>
                </a:cubicBezTo>
                <a:cubicBezTo>
                  <a:pt x="1093888" y="1844218"/>
                  <a:pt x="556087" y="2465934"/>
                  <a:pt x="108714" y="3147634"/>
                </a:cubicBezTo>
                <a:cubicBezTo>
                  <a:pt x="67784" y="3208568"/>
                  <a:pt x="-31209" y="3151443"/>
                  <a:pt x="9722" y="3090509"/>
                </a:cubicBezTo>
                <a:cubicBezTo>
                  <a:pt x="65880" y="3004821"/>
                  <a:pt x="123944" y="2919131"/>
                  <a:pt x="182959" y="2835348"/>
                </a:cubicBezTo>
                <a:cubicBezTo>
                  <a:pt x="664599" y="2151743"/>
                  <a:pt x="1236666" y="1531931"/>
                  <a:pt x="1882026" y="1000662"/>
                </a:cubicBezTo>
                <a:cubicBezTo>
                  <a:pt x="2195188" y="741691"/>
                  <a:pt x="2527388" y="500811"/>
                  <a:pt x="2890997" y="318009"/>
                </a:cubicBezTo>
                <a:cubicBezTo>
                  <a:pt x="3237473" y="142824"/>
                  <a:pt x="3635350" y="1914"/>
                  <a:pt x="4027516" y="10"/>
                </a:cubicBezTo>
                <a:cubicBezTo>
                  <a:pt x="4216936" y="-943"/>
                  <a:pt x="4394933" y="62849"/>
                  <a:pt x="4500590" y="227562"/>
                </a:cubicBezTo>
                <a:cubicBezTo>
                  <a:pt x="4602439" y="389418"/>
                  <a:pt x="4622428" y="594119"/>
                  <a:pt x="4648129" y="778824"/>
                </a:cubicBezTo>
                <a:cubicBezTo>
                  <a:pt x="4709998" y="1227260"/>
                  <a:pt x="4727132" y="1680457"/>
                  <a:pt x="4707143" y="2132702"/>
                </a:cubicBezTo>
                <a:cubicBezTo>
                  <a:pt x="4702027" y="2247191"/>
                  <a:pt x="4694606" y="2361473"/>
                  <a:pt x="4685022" y="2475519"/>
                </a:cubicBezTo>
                <a:close/>
              </a:path>
            </a:pathLst>
          </a:custGeom>
          <a:solidFill>
            <a:schemeClr val="accent5"/>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Freeform 12">
            <a:extLst>
              <a:ext uri="{FF2B5EF4-FFF2-40B4-BE49-F238E27FC236}">
                <a16:creationId xmlns="" xmlns:a16="http://schemas.microsoft.com/office/drawing/2014/main" id="{E8F3734E-2D58-28B3-0436-A532DBB163F1}"/>
              </a:ext>
            </a:extLst>
          </p:cNvPr>
          <p:cNvSpPr/>
          <p:nvPr/>
        </p:nvSpPr>
        <p:spPr>
          <a:xfrm rot="10800000">
            <a:off x="19762828" y="-12295"/>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1152526 w 4610100"/>
              <a:gd name="connsiteY5" fmla="*/ 3309937 h 4419600"/>
              <a:gd name="connsiteX6" fmla="*/ 0 w 4610100"/>
              <a:gd name="connsiteY6" fmla="*/ 3309937 h 4419600"/>
              <a:gd name="connsiteX7" fmla="*/ 0 w 4610100"/>
              <a:gd name="connsiteY7" fmla="*/ 2205037 h 4419600"/>
              <a:gd name="connsiteX8" fmla="*/ 1053466 w 4610100"/>
              <a:gd name="connsiteY8" fmla="*/ 2205037 h 4419600"/>
              <a:gd name="connsiteX9" fmla="*/ 1152526 w 4610100"/>
              <a:gd name="connsiteY9" fmla="*/ 2304097 h 4419600"/>
              <a:gd name="connsiteX10" fmla="*/ 3457576 w 4610100"/>
              <a:gd name="connsiteY10" fmla="*/ 3309937 h 4419600"/>
              <a:gd name="connsiteX11" fmla="*/ 2305052 w 4610100"/>
              <a:gd name="connsiteY11" fmla="*/ 3309937 h 4419600"/>
              <a:gd name="connsiteX12" fmla="*/ 2305052 w 4610100"/>
              <a:gd name="connsiteY12" fmla="*/ 2209800 h 4419600"/>
              <a:gd name="connsiteX13" fmla="*/ 1152526 w 4610100"/>
              <a:gd name="connsiteY13" fmla="*/ 2209800 h 4419600"/>
              <a:gd name="connsiteX14" fmla="*/ 1152526 w 4610100"/>
              <a:gd name="connsiteY14" fmla="*/ 1104900 h 4419600"/>
              <a:gd name="connsiteX15" fmla="*/ 2205992 w 4610100"/>
              <a:gd name="connsiteY15" fmla="*/ 1104900 h 4419600"/>
              <a:gd name="connsiteX16" fmla="*/ 2305052 w 4610100"/>
              <a:gd name="connsiteY16" fmla="*/ 1203960 h 4419600"/>
              <a:gd name="connsiteX17" fmla="*/ 2305052 w 4610100"/>
              <a:gd name="connsiteY17" fmla="*/ 2205037 h 4419600"/>
              <a:gd name="connsiteX18" fmla="*/ 3358516 w 4610100"/>
              <a:gd name="connsiteY18" fmla="*/ 2205037 h 4419600"/>
              <a:gd name="connsiteX19" fmla="*/ 3457576 w 4610100"/>
              <a:gd name="connsiteY19" fmla="*/ 2304097 h 4419600"/>
              <a:gd name="connsiteX20" fmla="*/ 2305052 w 4610100"/>
              <a:gd name="connsiteY20" fmla="*/ 4419600 h 4419600"/>
              <a:gd name="connsiteX21" fmla="*/ 1152526 w 4610100"/>
              <a:gd name="connsiteY21" fmla="*/ 4419600 h 4419600"/>
              <a:gd name="connsiteX22" fmla="*/ 1152526 w 4610100"/>
              <a:gd name="connsiteY22" fmla="*/ 3314700 h 4419600"/>
              <a:gd name="connsiteX23" fmla="*/ 2205992 w 4610100"/>
              <a:gd name="connsiteY23" fmla="*/ 3314700 h 4419600"/>
              <a:gd name="connsiteX24" fmla="*/ 2305052 w 4610100"/>
              <a:gd name="connsiteY24" fmla="*/ 3413760 h 4419600"/>
              <a:gd name="connsiteX25" fmla="*/ 4610100 w 4610100"/>
              <a:gd name="connsiteY25" fmla="*/ 4419600 h 4419600"/>
              <a:gd name="connsiteX26" fmla="*/ 3457576 w 4610100"/>
              <a:gd name="connsiteY26" fmla="*/ 4419600 h 4419600"/>
              <a:gd name="connsiteX27" fmla="*/ 3457576 w 4610100"/>
              <a:gd name="connsiteY27" fmla="*/ 3314700 h 4419600"/>
              <a:gd name="connsiteX28" fmla="*/ 4511040 w 4610100"/>
              <a:gd name="connsiteY28" fmla="*/ 3314700 h 4419600"/>
              <a:gd name="connsiteX29" fmla="*/ 461010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60" y="0"/>
                  <a:pt x="1152526" y="44768"/>
                  <a:pt x="1152526" y="99060"/>
                </a:cubicBezTo>
                <a:close/>
                <a:moveTo>
                  <a:pt x="1152526" y="3309937"/>
                </a:moveTo>
                <a:lnTo>
                  <a:pt x="0" y="3309937"/>
                </a:lnTo>
                <a:lnTo>
                  <a:pt x="0" y="2205037"/>
                </a:lnTo>
                <a:lnTo>
                  <a:pt x="1053466" y="2205037"/>
                </a:lnTo>
                <a:cubicBezTo>
                  <a:pt x="1107760" y="2205037"/>
                  <a:pt x="1152526" y="2249804"/>
                  <a:pt x="1152526" y="2304097"/>
                </a:cubicBezTo>
                <a:close/>
                <a:moveTo>
                  <a:pt x="3457576" y="3309937"/>
                </a:moveTo>
                <a:lnTo>
                  <a:pt x="2305052" y="3309937"/>
                </a:lnTo>
                <a:lnTo>
                  <a:pt x="2305052" y="2209800"/>
                </a:lnTo>
                <a:lnTo>
                  <a:pt x="1152526" y="2209800"/>
                </a:lnTo>
                <a:lnTo>
                  <a:pt x="1152526" y="1104900"/>
                </a:lnTo>
                <a:lnTo>
                  <a:pt x="2205992" y="1104900"/>
                </a:lnTo>
                <a:cubicBezTo>
                  <a:pt x="2260284" y="1104900"/>
                  <a:pt x="2305052" y="1149667"/>
                  <a:pt x="2305052" y="1203960"/>
                </a:cubicBezTo>
                <a:lnTo>
                  <a:pt x="2305052" y="2205037"/>
                </a:lnTo>
                <a:lnTo>
                  <a:pt x="3358516" y="2205037"/>
                </a:lnTo>
                <a:cubicBezTo>
                  <a:pt x="3412808" y="2205037"/>
                  <a:pt x="3457576" y="2249804"/>
                  <a:pt x="3457576" y="2304097"/>
                </a:cubicBezTo>
                <a:close/>
                <a:moveTo>
                  <a:pt x="2305052" y="4419600"/>
                </a:moveTo>
                <a:lnTo>
                  <a:pt x="1152526" y="4419600"/>
                </a:lnTo>
                <a:lnTo>
                  <a:pt x="1152526" y="3314700"/>
                </a:lnTo>
                <a:lnTo>
                  <a:pt x="2205992" y="3314700"/>
                </a:lnTo>
                <a:cubicBezTo>
                  <a:pt x="2260284" y="3314700"/>
                  <a:pt x="2305052" y="3359468"/>
                  <a:pt x="2305052" y="3413760"/>
                </a:cubicBezTo>
                <a:close/>
                <a:moveTo>
                  <a:pt x="4610100" y="4419600"/>
                </a:moveTo>
                <a:lnTo>
                  <a:pt x="3457576" y="4419600"/>
                </a:lnTo>
                <a:lnTo>
                  <a:pt x="3457576" y="3314700"/>
                </a:lnTo>
                <a:lnTo>
                  <a:pt x="4511040" y="3314700"/>
                </a:lnTo>
                <a:cubicBezTo>
                  <a:pt x="4565332" y="3314700"/>
                  <a:pt x="4610100" y="3359468"/>
                  <a:pt x="4610100" y="3413760"/>
                </a:cubicBezTo>
                <a:close/>
              </a:path>
            </a:pathLst>
          </a:custGeom>
          <a:solidFill>
            <a:schemeClr val="accent5"/>
          </a:solidFill>
          <a:ln w="9525" cap="flat">
            <a:noFill/>
            <a:prstDash val="solid"/>
            <a:miter/>
          </a:ln>
        </p:spPr>
        <p:txBody>
          <a:bodyPr rtlCol="0" anchor="ctr"/>
          <a:lstStyle/>
          <a:p>
            <a:endParaRPr lang="en-US" dirty="0">
              <a:latin typeface="Lexend Deca ExtraLight" pitchFamily="2" charset="77"/>
            </a:endParaRPr>
          </a:p>
        </p:txBody>
      </p:sp>
      <p:sp>
        <p:nvSpPr>
          <p:cNvPr id="5" name="ZoneTexte 4">
            <a:extLst>
              <a:ext uri="{FF2B5EF4-FFF2-40B4-BE49-F238E27FC236}">
                <a16:creationId xmlns="" xmlns:a16="http://schemas.microsoft.com/office/drawing/2014/main" id="{30EC4230-5B3A-D3E7-C5FA-1D42ABBA0280}"/>
              </a:ext>
            </a:extLst>
          </p:cNvPr>
          <p:cNvSpPr txBox="1"/>
          <p:nvPr/>
        </p:nvSpPr>
        <p:spPr>
          <a:xfrm>
            <a:off x="18820615" y="28447"/>
            <a:ext cx="5184648" cy="1649682"/>
          </a:xfrm>
          <a:prstGeom prst="rect">
            <a:avLst/>
          </a:prstGeom>
          <a:noFill/>
        </p:spPr>
        <p:txBody>
          <a:bodyPr wrap="square">
            <a:spAutoFit/>
          </a:bodyPr>
          <a:lstStyle/>
          <a:p>
            <a:pPr algn="just" rtl="1">
              <a:lnSpc>
                <a:spcPct val="115000"/>
              </a:lnSpc>
              <a:spcAft>
                <a:spcPts val="1000"/>
              </a:spcAft>
            </a:pPr>
            <a:r>
              <a:rPr lang="ar-SA" sz="8800" u="sng" dirty="0">
                <a:solidFill>
                  <a:srgbClr val="26304B"/>
                </a:solidFill>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الحديدية</a:t>
            </a:r>
            <a:r>
              <a:rPr lang="ar-DZ" sz="8800" u="sng" dirty="0">
                <a:solidFill>
                  <a:srgbClr val="26304B"/>
                </a:solidFill>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26304B"/>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 xmlns:a16="http://schemas.microsoft.com/office/drawing/2014/main" id="{60E56B5B-2813-4D43-F40F-5CAD3FDF4BAC}"/>
              </a:ext>
            </a:extLst>
          </p:cNvPr>
          <p:cNvSpPr txBox="1"/>
          <p:nvPr/>
        </p:nvSpPr>
        <p:spPr>
          <a:xfrm>
            <a:off x="10288099" y="1370270"/>
            <a:ext cx="13938885" cy="6463308"/>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يطلق اسم السكة الحديدية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railway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أو الخط الحديدي على شريط النقل البري، المؤلف من شفع متواز من القضبان الفولاذية مثبتة على عناصر عرضانية تدعى العوارض، موضوعة فوق طبقة</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من البحص (</a:t>
            </a:r>
            <a:r>
              <a:rPr lang="ar-SA" sz="60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البلاست</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المرصوص جيداً،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b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b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إضافة إلى مستلزماته الأساسية، مثل أبنية المحطات والخدمات وتجهيزات الإشارات والاتصالات والتغذية الكهربائية وتجهيزات تغيير الاتجاه والأدوات المحركة والمتحركة اللازمة لسير القطارات وسلامتها</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4" name="ZoneTexte 13">
            <a:extLst>
              <a:ext uri="{FF2B5EF4-FFF2-40B4-BE49-F238E27FC236}">
                <a16:creationId xmlns="" xmlns:a16="http://schemas.microsoft.com/office/drawing/2014/main" id="{03AC1792-1C0A-2498-CB90-C17870DFBD0C}"/>
              </a:ext>
            </a:extLst>
          </p:cNvPr>
          <p:cNvSpPr txBox="1"/>
          <p:nvPr/>
        </p:nvSpPr>
        <p:spPr>
          <a:xfrm>
            <a:off x="14995558" y="7411598"/>
            <a:ext cx="7176958" cy="1649682"/>
          </a:xfrm>
          <a:prstGeom prst="rect">
            <a:avLst/>
          </a:prstGeom>
          <a:noFill/>
        </p:spPr>
        <p:txBody>
          <a:bodyPr wrap="square">
            <a:spAutoFit/>
          </a:bodyPr>
          <a:lstStyle/>
          <a:p>
            <a:pPr algn="just" rtl="1">
              <a:lnSpc>
                <a:spcPct val="115000"/>
              </a:lnSpc>
              <a:spcAft>
                <a:spcPts val="1000"/>
              </a:spcAft>
            </a:pP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لمح</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a:t>
            </a: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 تاريخي</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ـــــــــــ</a:t>
            </a:r>
            <a:r>
              <a:rPr lang="ar-SA"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r>
              <a:rPr lang="ar-DZ" sz="8800" u="sng"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72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19" name="ZoneTexte 18">
            <a:extLst>
              <a:ext uri="{FF2B5EF4-FFF2-40B4-BE49-F238E27FC236}">
                <a16:creationId xmlns="" xmlns:a16="http://schemas.microsoft.com/office/drawing/2014/main" id="{B5E02650-0351-C6EF-CDA2-C3A0BAD1077B}"/>
              </a:ext>
            </a:extLst>
          </p:cNvPr>
          <p:cNvSpPr txBox="1"/>
          <p:nvPr/>
        </p:nvSpPr>
        <p:spPr>
          <a:xfrm>
            <a:off x="9745557" y="8866786"/>
            <a:ext cx="13938886" cy="4708981"/>
          </a:xfrm>
          <a:prstGeom prst="rect">
            <a:avLst/>
          </a:prstGeom>
          <a:noFill/>
        </p:spPr>
        <p:txBody>
          <a:bodyPr wrap="square">
            <a:spAutoFit/>
          </a:bodyPr>
          <a:lstStyle/>
          <a:p>
            <a:pPr algn="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عرفت السكك الحديدية وغير الحديدية منذ القديم؛ ففي القرن الخامس عشر كانت العربات التي تجرها الخيول تسير على سكك خشبية ثم فولاذية. ثم جاء اختراع الآلة البخارية في القرن الثامن عشر، فجذبت الأنظار نحو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إمكانية استخدام هذه الطاقة في مجال النقل. وفي أوائل القرن التاسع عشر، بدأت الأبحاث التي تهدف إلى تطبيق مبدأ الآلة البخارية.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2483240234"/>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pic>
        <p:nvPicPr>
          <p:cNvPr id="14" name="Espace réservé pour une image  13">
            <a:extLst>
              <a:ext uri="{FF2B5EF4-FFF2-40B4-BE49-F238E27FC236}">
                <a16:creationId xmlns="" xmlns:a16="http://schemas.microsoft.com/office/drawing/2014/main" id="{7E91146A-9837-1E90-8917-4580934EE925}"/>
              </a:ext>
            </a:extLst>
          </p:cNvPr>
          <p:cNvPicPr>
            <a:picLocks noGrp="1" noChangeAspect="1"/>
          </p:cNvPicPr>
          <p:nvPr>
            <p:ph type="pic" sz="quarter" idx="12"/>
          </p:nvPr>
        </p:nvPicPr>
        <p:blipFill>
          <a:blip r:embed="rId2" cstate="email">
            <a:extLst>
              <a:ext uri="{28A0092B-C50C-407E-A947-70E740481C1C}">
                <a14:useLocalDpi xmlns:a14="http://schemas.microsoft.com/office/drawing/2010/main" xmlns="" val="0"/>
              </a:ext>
            </a:extLst>
          </a:blip>
          <a:srcRect l="16093" r="16093"/>
          <a:stretch>
            <a:fillRect/>
          </a:stretch>
        </p:blipFill>
        <p:spPr>
          <a:xfrm>
            <a:off x="15128875" y="1355725"/>
            <a:ext cx="8451850" cy="8308975"/>
          </a:xfrm>
        </p:spPr>
      </p:pic>
      <p:sp>
        <p:nvSpPr>
          <p:cNvPr id="2" name="Graphic 3">
            <a:extLst>
              <a:ext uri="{FF2B5EF4-FFF2-40B4-BE49-F238E27FC236}">
                <a16:creationId xmlns="" xmlns:a16="http://schemas.microsoft.com/office/drawing/2014/main" id="{4C176163-7860-000B-4585-1A5C1A91EA48}"/>
              </a:ext>
            </a:extLst>
          </p:cNvPr>
          <p:cNvSpPr/>
          <p:nvPr/>
        </p:nvSpPr>
        <p:spPr>
          <a:xfrm>
            <a:off x="14591788" y="1959705"/>
            <a:ext cx="8143224" cy="8309979"/>
          </a:xfrm>
          <a:custGeom>
            <a:avLst/>
            <a:gdLst>
              <a:gd name="connsiteX0" fmla="*/ 9299046 w 9299046"/>
              <a:gd name="connsiteY0" fmla="*/ 9404143 h 9404142"/>
              <a:gd name="connsiteX1" fmla="*/ 0 w 9299046"/>
              <a:gd name="connsiteY1" fmla="*/ 9404143 h 9404142"/>
              <a:gd name="connsiteX2" fmla="*/ 0 w 9299046"/>
              <a:gd name="connsiteY2" fmla="*/ 2507772 h 9404142"/>
              <a:gd name="connsiteX3" fmla="*/ 2499495 w 9299046"/>
              <a:gd name="connsiteY3" fmla="*/ 0 h 9404142"/>
              <a:gd name="connsiteX4" fmla="*/ 6799552 w 9299046"/>
              <a:gd name="connsiteY4" fmla="*/ 0 h 9404142"/>
              <a:gd name="connsiteX5" fmla="*/ 9299046 w 9299046"/>
              <a:gd name="connsiteY5" fmla="*/ 2507772 h 9404142"/>
              <a:gd name="connsiteX6" fmla="*/ 9299046 w 9299046"/>
              <a:gd name="connsiteY6" fmla="*/ 9404143 h 940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9046" h="9404142">
                <a:moveTo>
                  <a:pt x="9299046" y="9404143"/>
                </a:moveTo>
                <a:lnTo>
                  <a:pt x="0" y="9404143"/>
                </a:lnTo>
                <a:lnTo>
                  <a:pt x="0" y="2507772"/>
                </a:lnTo>
                <a:cubicBezTo>
                  <a:pt x="0" y="1123853"/>
                  <a:pt x="1120144" y="0"/>
                  <a:pt x="2499495" y="0"/>
                </a:cubicBezTo>
                <a:lnTo>
                  <a:pt x="6799552" y="0"/>
                </a:lnTo>
                <a:cubicBezTo>
                  <a:pt x="8178903" y="0"/>
                  <a:pt x="9299046" y="1123853"/>
                  <a:pt x="9299046" y="2507772"/>
                </a:cubicBezTo>
                <a:lnTo>
                  <a:pt x="9299046" y="9404143"/>
                </a:lnTo>
                <a:close/>
              </a:path>
            </a:pathLst>
          </a:custGeom>
          <a:noFill/>
          <a:ln w="46258" cap="flat">
            <a:solidFill>
              <a:schemeClr val="accent5">
                <a:lumMod val="10000"/>
              </a:schemeClr>
            </a:solidFill>
            <a:prstDash val="solid"/>
            <a:miter/>
          </a:ln>
        </p:spPr>
        <p:txBody>
          <a:bodyPr rtlCol="0" anchor="ctr"/>
          <a:lstStyle/>
          <a:p>
            <a:endParaRPr lang="en-US" dirty="0">
              <a:latin typeface="Lexend Deca ExtraLight" pitchFamily="2" charset="77"/>
            </a:endParaRPr>
          </a:p>
        </p:txBody>
      </p:sp>
      <p:sp>
        <p:nvSpPr>
          <p:cNvPr id="15" name="Freeform 14">
            <a:extLst>
              <a:ext uri="{FF2B5EF4-FFF2-40B4-BE49-F238E27FC236}">
                <a16:creationId xmlns="" xmlns:a16="http://schemas.microsoft.com/office/drawing/2014/main" id="{0EA9EFA3-2DA3-A0E6-F68E-5F2E76A7F701}"/>
              </a:ext>
            </a:extLst>
          </p:cNvPr>
          <p:cNvSpPr/>
          <p:nvPr/>
        </p:nvSpPr>
        <p:spPr>
          <a:xfrm rot="5400000">
            <a:off x="-95250" y="95250"/>
            <a:ext cx="4610100" cy="4419601"/>
          </a:xfrm>
          <a:custGeom>
            <a:avLst/>
            <a:gdLst>
              <a:gd name="connsiteX0" fmla="*/ 3457575 w 4610100"/>
              <a:gd name="connsiteY0" fmla="*/ 4419600 h 4419601"/>
              <a:gd name="connsiteX1" fmla="*/ 3457575 w 4610100"/>
              <a:gd name="connsiteY1" fmla="*/ 3314700 h 4419601"/>
              <a:gd name="connsiteX2" fmla="*/ 4511040 w 4610100"/>
              <a:gd name="connsiteY2" fmla="*/ 3314700 h 4419601"/>
              <a:gd name="connsiteX3" fmla="*/ 4610100 w 4610100"/>
              <a:gd name="connsiteY3" fmla="*/ 3413760 h 4419601"/>
              <a:gd name="connsiteX4" fmla="*/ 4610100 w 4610100"/>
              <a:gd name="connsiteY4" fmla="*/ 4419600 h 4419601"/>
              <a:gd name="connsiteX5" fmla="*/ 1152525 w 4610100"/>
              <a:gd name="connsiteY5" fmla="*/ 2209800 h 4419601"/>
              <a:gd name="connsiteX6" fmla="*/ 1152525 w 4610100"/>
              <a:gd name="connsiteY6" fmla="*/ 1104900 h 4419601"/>
              <a:gd name="connsiteX7" fmla="*/ 2205990 w 4610100"/>
              <a:gd name="connsiteY7" fmla="*/ 1104900 h 4419601"/>
              <a:gd name="connsiteX8" fmla="*/ 2305050 w 4610100"/>
              <a:gd name="connsiteY8" fmla="*/ 1203960 h 4419601"/>
              <a:gd name="connsiteX9" fmla="*/ 2305050 w 4610100"/>
              <a:gd name="connsiteY9" fmla="*/ 2205037 h 4419601"/>
              <a:gd name="connsiteX10" fmla="*/ 3358515 w 4610100"/>
              <a:gd name="connsiteY10" fmla="*/ 2205037 h 4419601"/>
              <a:gd name="connsiteX11" fmla="*/ 3457575 w 4610100"/>
              <a:gd name="connsiteY11" fmla="*/ 2304097 h 4419601"/>
              <a:gd name="connsiteX12" fmla="*/ 3457575 w 4610100"/>
              <a:gd name="connsiteY12" fmla="*/ 3309937 h 4419601"/>
              <a:gd name="connsiteX13" fmla="*/ 2305050 w 4610100"/>
              <a:gd name="connsiteY13" fmla="*/ 3309937 h 4419601"/>
              <a:gd name="connsiteX14" fmla="*/ 2305050 w 4610100"/>
              <a:gd name="connsiteY14" fmla="*/ 2209800 h 4419601"/>
              <a:gd name="connsiteX15" fmla="*/ 1152525 w 4610100"/>
              <a:gd name="connsiteY15" fmla="*/ 4419601 h 4419601"/>
              <a:gd name="connsiteX16" fmla="*/ 1152525 w 4610100"/>
              <a:gd name="connsiteY16" fmla="*/ 3314701 h 4419601"/>
              <a:gd name="connsiteX17" fmla="*/ 2205990 w 4610100"/>
              <a:gd name="connsiteY17" fmla="*/ 3314701 h 4419601"/>
              <a:gd name="connsiteX18" fmla="*/ 2305050 w 4610100"/>
              <a:gd name="connsiteY18" fmla="*/ 3413761 h 4419601"/>
              <a:gd name="connsiteX19" fmla="*/ 2305050 w 4610100"/>
              <a:gd name="connsiteY19" fmla="*/ 4419601 h 4419601"/>
              <a:gd name="connsiteX20" fmla="*/ 0 w 4610100"/>
              <a:gd name="connsiteY20" fmla="*/ 3309937 h 4419601"/>
              <a:gd name="connsiteX21" fmla="*/ 0 w 4610100"/>
              <a:gd name="connsiteY21" fmla="*/ 2205037 h 4419601"/>
              <a:gd name="connsiteX22" fmla="*/ 1053465 w 4610100"/>
              <a:gd name="connsiteY22" fmla="*/ 2205037 h 4419601"/>
              <a:gd name="connsiteX23" fmla="*/ 1152525 w 4610100"/>
              <a:gd name="connsiteY23" fmla="*/ 2304097 h 4419601"/>
              <a:gd name="connsiteX24" fmla="*/ 1152525 w 4610100"/>
              <a:gd name="connsiteY24" fmla="*/ 3309937 h 4419601"/>
              <a:gd name="connsiteX25" fmla="*/ 0 w 4610100"/>
              <a:gd name="connsiteY25" fmla="*/ 1104900 h 4419601"/>
              <a:gd name="connsiteX26" fmla="*/ 0 w 4610100"/>
              <a:gd name="connsiteY26" fmla="*/ 0 h 4419601"/>
              <a:gd name="connsiteX27" fmla="*/ 1053465 w 4610100"/>
              <a:gd name="connsiteY27" fmla="*/ 0 h 4419601"/>
              <a:gd name="connsiteX28" fmla="*/ 1152525 w 4610100"/>
              <a:gd name="connsiteY28" fmla="*/ 99060 h 4419601"/>
              <a:gd name="connsiteX29" fmla="*/ 1152525 w 4610100"/>
              <a:gd name="connsiteY29" fmla="*/ 1104900 h 441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1">
                <a:moveTo>
                  <a:pt x="3457575" y="4419600"/>
                </a:moveTo>
                <a:lnTo>
                  <a:pt x="3457575" y="3314700"/>
                </a:lnTo>
                <a:lnTo>
                  <a:pt x="4511040" y="3314700"/>
                </a:lnTo>
                <a:cubicBezTo>
                  <a:pt x="4565332" y="3314700"/>
                  <a:pt x="4610100" y="3359468"/>
                  <a:pt x="4610100" y="3413760"/>
                </a:cubicBezTo>
                <a:lnTo>
                  <a:pt x="4610100" y="4419600"/>
                </a:lnTo>
                <a:close/>
                <a:moveTo>
                  <a:pt x="1152525" y="2209800"/>
                </a:moveTo>
                <a:lnTo>
                  <a:pt x="1152525" y="1104900"/>
                </a:ln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close/>
                <a:moveTo>
                  <a:pt x="1152525" y="4419601"/>
                </a:moveTo>
                <a:lnTo>
                  <a:pt x="1152525" y="3314701"/>
                </a:lnTo>
                <a:lnTo>
                  <a:pt x="2205990" y="3314701"/>
                </a:lnTo>
                <a:cubicBezTo>
                  <a:pt x="2260283" y="3314701"/>
                  <a:pt x="2305050" y="3359469"/>
                  <a:pt x="2305050" y="3413761"/>
                </a:cubicBezTo>
                <a:lnTo>
                  <a:pt x="2305050" y="4419601"/>
                </a:lnTo>
                <a:close/>
                <a:moveTo>
                  <a:pt x="0" y="3309937"/>
                </a:moveTo>
                <a:lnTo>
                  <a:pt x="0" y="2205037"/>
                </a:lnTo>
                <a:lnTo>
                  <a:pt x="1053465" y="2205037"/>
                </a:lnTo>
                <a:cubicBezTo>
                  <a:pt x="1107758" y="2205037"/>
                  <a:pt x="1152525" y="2249804"/>
                  <a:pt x="1152525" y="2304097"/>
                </a:cubicBezTo>
                <a:lnTo>
                  <a:pt x="1152525" y="3309937"/>
                </a:lnTo>
                <a:close/>
                <a:moveTo>
                  <a:pt x="0" y="1104900"/>
                </a:moveTo>
                <a:lnTo>
                  <a:pt x="0" y="0"/>
                </a:lnTo>
                <a:lnTo>
                  <a:pt x="1053465" y="0"/>
                </a:lnTo>
                <a:cubicBezTo>
                  <a:pt x="1107758" y="0"/>
                  <a:pt x="1152525" y="44768"/>
                  <a:pt x="1152525" y="99060"/>
                </a:cubicBezTo>
                <a:lnTo>
                  <a:pt x="1152525" y="1104900"/>
                </a:lnTo>
                <a:close/>
              </a:path>
            </a:pathLst>
          </a:custGeom>
          <a:solidFill>
            <a:schemeClr val="accent3"/>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DF4E10D8-011C-1FBC-944E-25EC526B487F}"/>
              </a:ext>
            </a:extLst>
          </p:cNvPr>
          <p:cNvSpPr txBox="1"/>
          <p:nvPr/>
        </p:nvSpPr>
        <p:spPr>
          <a:xfrm>
            <a:off x="491993" y="274319"/>
            <a:ext cx="13486268" cy="9436429"/>
          </a:xfrm>
          <a:prstGeom prst="rect">
            <a:avLst/>
          </a:prstGeom>
          <a:noFill/>
        </p:spPr>
        <p:txBody>
          <a:bodyPr wrap="square">
            <a:spAutoFit/>
          </a:bodyPr>
          <a:lstStyle/>
          <a:p>
            <a:pPr algn="just" rtl="1">
              <a:lnSpc>
                <a:spcPct val="115000"/>
              </a:lnSpc>
              <a:spcAft>
                <a:spcPts val="1000"/>
              </a:spcAft>
            </a:pP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وفي عام 1804، ظهرت أو ل قاطرة بخارية في إ</a:t>
            </a:r>
            <a:r>
              <a:rPr lang="ar-DZ"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نج</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لتر، قام بتصميمها ريتشارد </a:t>
            </a:r>
            <a:r>
              <a:rPr lang="ar-SA" sz="48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تريفيتشيك</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Richard Trevithick</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واستطاعت أن تجر قطاراً مؤلفاً من خمس عربات محملة بعشرة أطنان من الحديد، إضافة إلى 70 شخصاً. وشهد العالم مولد أو ل قاطرة بخارية عملية في التاريخ في عام 1829، صممها المهندس البريطاني جورج ستيفنسون</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George Stephenson </a:t>
            </a:r>
            <a:r>
              <a:rPr lang="ar-SA"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وأطلق عليها اسم الصاروخ، واستطاعت أن تجر قطاراً وزنه 6.12 طن بسرعة 39 كم/ساعة. وقد أثبتت قاطرة ستيفنسون أن السكك الحديدية أصبحت مؤهلة لتحمل المحركات البخارية الثقيلة. أحدث ذلك تغييرات أساسية في جغرافية العالم، قلبت المفاهيم الاقتصادية والاجتماعية التي كانت سائدة قبلها. وقد وصفها المؤرخون بأنها «أكبر عمل قامت به الإنسانية في القرن التاسع عشر». تتابع إنشاء الخطوط الحديدية بسرعة، فبلغت أطوالها عام 1840 نحو8000 كم في الولايات المتحدة و3000 كم في أوربا، ووصل في أواخر القرن التاسع عشر إلى 700 ألف كم في العالم. وتبلغ أطوال شبكة الخطوط الحديدية العالمية اليوم أكثر من 1.3مليون كم، أطولها في الولايات المتحدة وروسيا ثم الهند</a:t>
            </a:r>
            <a:r>
              <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9" name="ZoneTexte 8">
            <a:extLst>
              <a:ext uri="{FF2B5EF4-FFF2-40B4-BE49-F238E27FC236}">
                <a16:creationId xmlns="" xmlns:a16="http://schemas.microsoft.com/office/drawing/2014/main" id="{F31B5A2D-AC63-9976-D1E9-D38B71DB3243}"/>
              </a:ext>
            </a:extLst>
          </p:cNvPr>
          <p:cNvSpPr txBox="1"/>
          <p:nvPr/>
        </p:nvSpPr>
        <p:spPr>
          <a:xfrm>
            <a:off x="115950" y="9665305"/>
            <a:ext cx="13978262" cy="1754326"/>
          </a:xfrm>
          <a:prstGeom prst="rect">
            <a:avLst/>
          </a:prstGeom>
          <a:noFill/>
        </p:spPr>
        <p:txBody>
          <a:bodyPr wrap="square">
            <a:spAutoFit/>
          </a:bodyPr>
          <a:lstStyle/>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قد تصل سرعات قطارات الركاب اليوم 350 كم/ساعة (في اليابان وفرنسا وألمانيا)، وبلغت السرعات التجريبية لبعضها 515كم/ساعة (في فرنسا في أيار 1990).</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12" name="ZoneTexte 11">
            <a:extLst>
              <a:ext uri="{FF2B5EF4-FFF2-40B4-BE49-F238E27FC236}">
                <a16:creationId xmlns="" xmlns:a16="http://schemas.microsoft.com/office/drawing/2014/main" id="{85DD182F-E4C7-ED99-E056-E92146FC92CD}"/>
              </a:ext>
            </a:extLst>
          </p:cNvPr>
          <p:cNvSpPr txBox="1"/>
          <p:nvPr/>
        </p:nvSpPr>
        <p:spPr>
          <a:xfrm>
            <a:off x="1040633" y="11483511"/>
            <a:ext cx="16731870" cy="1754326"/>
          </a:xfrm>
          <a:prstGeom prst="rect">
            <a:avLst/>
          </a:prstGeom>
          <a:noFill/>
        </p:spPr>
        <p:txBody>
          <a:bodyPr wrap="square">
            <a:spAutoFit/>
          </a:bodyPr>
          <a:lstStyle/>
          <a:p>
            <a:pPr algn="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وتجدر الإشارة إلى أن نتائج تحليل مقادير النقل في بلدان العالم وتوزعها على مختلف أنماط النقل تدل بشكل قاطع على أن الخطوط الحديدية هي وسيلة النقل المنتظم والاقتصادي والأمين للمسافات الطويلة والمتوسطة</a:t>
            </a:r>
            <a:endPar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Tree>
    <p:extLst>
      <p:ext uri="{BB962C8B-B14F-4D97-AF65-F5344CB8AC3E}">
        <p14:creationId xmlns:p14="http://schemas.microsoft.com/office/powerpoint/2010/main" xmlns="" val="298747246"/>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49" name="Graphic 8">
            <a:extLst>
              <a:ext uri="{FF2B5EF4-FFF2-40B4-BE49-F238E27FC236}">
                <a16:creationId xmlns="" xmlns:a16="http://schemas.microsoft.com/office/drawing/2014/main" id="{8584306C-A409-961F-AE4C-5A8699CB31EB}"/>
              </a:ext>
            </a:extLst>
          </p:cNvPr>
          <p:cNvSpPr/>
          <p:nvPr/>
        </p:nvSpPr>
        <p:spPr>
          <a:xfrm>
            <a:off x="-251460" y="11204730"/>
            <a:ext cx="9042480" cy="2109796"/>
          </a:xfrm>
          <a:custGeom>
            <a:avLst/>
            <a:gdLst>
              <a:gd name="connsiteX0" fmla="*/ 7273579 w 7308942"/>
              <a:gd name="connsiteY0" fmla="*/ 1140149 h 1705326"/>
              <a:gd name="connsiteX1" fmla="*/ 7155441 w 7308942"/>
              <a:gd name="connsiteY1" fmla="*/ 1039402 h 1705326"/>
              <a:gd name="connsiteX2" fmla="*/ 7094336 w 7308942"/>
              <a:gd name="connsiteY2" fmla="*/ 913723 h 1705326"/>
              <a:gd name="connsiteX3" fmla="*/ 7083133 w 7308942"/>
              <a:gd name="connsiteY3" fmla="*/ 839944 h 1705326"/>
              <a:gd name="connsiteX4" fmla="*/ 7102993 w 7308942"/>
              <a:gd name="connsiteY4" fmla="*/ 765147 h 1705326"/>
              <a:gd name="connsiteX5" fmla="*/ 7144239 w 7308942"/>
              <a:gd name="connsiteY5" fmla="*/ 690859 h 1705326"/>
              <a:gd name="connsiteX6" fmla="*/ 7156460 w 7308942"/>
              <a:gd name="connsiteY6" fmla="*/ 590621 h 1705326"/>
              <a:gd name="connsiteX7" fmla="*/ 7155950 w 7308942"/>
              <a:gd name="connsiteY7" fmla="*/ 574847 h 1705326"/>
              <a:gd name="connsiteX8" fmla="*/ 7152386 w 7308942"/>
              <a:gd name="connsiteY8" fmla="*/ 570777 h 1705326"/>
              <a:gd name="connsiteX9" fmla="*/ 7087716 w 7308942"/>
              <a:gd name="connsiteY9" fmla="*/ 478680 h 1705326"/>
              <a:gd name="connsiteX10" fmla="*/ 7102993 w 7308942"/>
              <a:gd name="connsiteY10" fmla="*/ 442044 h 1705326"/>
              <a:gd name="connsiteX11" fmla="*/ 7118778 w 7308942"/>
              <a:gd name="connsiteY11" fmla="*/ 436956 h 1705326"/>
              <a:gd name="connsiteX12" fmla="*/ 7154932 w 7308942"/>
              <a:gd name="connsiteY12" fmla="*/ 272098 h 1705326"/>
              <a:gd name="connsiteX13" fmla="*/ 7155441 w 7308942"/>
              <a:gd name="connsiteY13" fmla="*/ 258359 h 1705326"/>
              <a:gd name="connsiteX14" fmla="*/ 7148822 w 7308942"/>
              <a:gd name="connsiteY14" fmla="*/ 173386 h 1705326"/>
              <a:gd name="connsiteX15" fmla="*/ 7140674 w 7308942"/>
              <a:gd name="connsiteY15" fmla="*/ 143366 h 1705326"/>
              <a:gd name="connsiteX16" fmla="*/ 7099428 w 7308942"/>
              <a:gd name="connsiteY16" fmla="*/ 59919 h 1705326"/>
              <a:gd name="connsiteX17" fmla="*/ 7093827 w 7308942"/>
              <a:gd name="connsiteY17" fmla="*/ 33969 h 1705326"/>
              <a:gd name="connsiteX18" fmla="*/ 153782 w 7308942"/>
              <a:gd name="connsiteY18" fmla="*/ 1404 h 1705326"/>
              <a:gd name="connsiteX19" fmla="*/ 127303 w 7308942"/>
              <a:gd name="connsiteY19" fmla="*/ 22775 h 1705326"/>
              <a:gd name="connsiteX20" fmla="*/ 125775 w 7308942"/>
              <a:gd name="connsiteY20" fmla="*/ 28880 h 1705326"/>
              <a:gd name="connsiteX21" fmla="*/ 69762 w 7308942"/>
              <a:gd name="connsiteY21" fmla="*/ 137260 h 1705326"/>
              <a:gd name="connsiteX22" fmla="*/ 85038 w 7308942"/>
              <a:gd name="connsiteY22" fmla="*/ 202898 h 1705326"/>
              <a:gd name="connsiteX23" fmla="*/ 14258 w 7308942"/>
              <a:gd name="connsiteY23" fmla="*/ 293977 h 1705326"/>
              <a:gd name="connsiteX24" fmla="*/ 15786 w 7308942"/>
              <a:gd name="connsiteY24" fmla="*/ 315856 h 1705326"/>
              <a:gd name="connsiteX25" fmla="*/ 0 w 7308942"/>
              <a:gd name="connsiteY25" fmla="*/ 340280 h 1705326"/>
              <a:gd name="connsiteX26" fmla="*/ 87584 w 7308942"/>
              <a:gd name="connsiteY26" fmla="*/ 459853 h 1705326"/>
              <a:gd name="connsiteX27" fmla="*/ 112027 w 7308942"/>
              <a:gd name="connsiteY27" fmla="*/ 495980 h 1705326"/>
              <a:gd name="connsiteX28" fmla="*/ 109480 w 7308942"/>
              <a:gd name="connsiteY28" fmla="*/ 537703 h 1705326"/>
              <a:gd name="connsiteX29" fmla="*/ 116609 w 7308942"/>
              <a:gd name="connsiteY29" fmla="*/ 593674 h 1705326"/>
              <a:gd name="connsiteX30" fmla="*/ 152763 w 7308942"/>
              <a:gd name="connsiteY30" fmla="*/ 686788 h 1705326"/>
              <a:gd name="connsiteX31" fmla="*/ 85038 w 7308942"/>
              <a:gd name="connsiteY31" fmla="*/ 826206 h 1705326"/>
              <a:gd name="connsiteX32" fmla="*/ 36663 w 7308942"/>
              <a:gd name="connsiteY32" fmla="*/ 925935 h 1705326"/>
              <a:gd name="connsiteX33" fmla="*/ 49903 w 7308942"/>
              <a:gd name="connsiteY33" fmla="*/ 931532 h 1705326"/>
              <a:gd name="connsiteX34" fmla="*/ 67216 w 7308942"/>
              <a:gd name="connsiteY34" fmla="*/ 960535 h 1705326"/>
              <a:gd name="connsiteX35" fmla="*/ 150217 w 7308942"/>
              <a:gd name="connsiteY35" fmla="*/ 980888 h 1705326"/>
              <a:gd name="connsiteX36" fmla="*/ 161420 w 7308942"/>
              <a:gd name="connsiteY36" fmla="*/ 1022611 h 1705326"/>
              <a:gd name="connsiteX37" fmla="*/ 93186 w 7308942"/>
              <a:gd name="connsiteY37" fmla="*/ 1081635 h 1705326"/>
              <a:gd name="connsiteX38" fmla="*/ 70271 w 7308942"/>
              <a:gd name="connsiteY38" fmla="*/ 1202226 h 1705326"/>
              <a:gd name="connsiteX39" fmla="*/ 74345 w 7308942"/>
              <a:gd name="connsiteY39" fmla="*/ 1210367 h 1705326"/>
              <a:gd name="connsiteX40" fmla="*/ 67725 w 7308942"/>
              <a:gd name="connsiteY40" fmla="*/ 1234790 h 1705326"/>
              <a:gd name="connsiteX41" fmla="*/ 67725 w 7308942"/>
              <a:gd name="connsiteY41" fmla="*/ 1234790 h 1705326"/>
              <a:gd name="connsiteX42" fmla="*/ 67725 w 7308942"/>
              <a:gd name="connsiteY42" fmla="*/ 1242931 h 1705326"/>
              <a:gd name="connsiteX43" fmla="*/ 75873 w 7308942"/>
              <a:gd name="connsiteY43" fmla="*/ 1268373 h 1705326"/>
              <a:gd name="connsiteX44" fmla="*/ 116100 w 7308942"/>
              <a:gd name="connsiteY44" fmla="*/ 1335537 h 1705326"/>
              <a:gd name="connsiteX45" fmla="*/ 136469 w 7308942"/>
              <a:gd name="connsiteY45" fmla="*/ 1361996 h 1705326"/>
              <a:gd name="connsiteX46" fmla="*/ 156837 w 7308942"/>
              <a:gd name="connsiteY46" fmla="*/ 1365049 h 1705326"/>
              <a:gd name="connsiteX47" fmla="*/ 222016 w 7308942"/>
              <a:gd name="connsiteY47" fmla="*/ 1403719 h 1705326"/>
              <a:gd name="connsiteX48" fmla="*/ 229145 w 7308942"/>
              <a:gd name="connsiteY48" fmla="*/ 1407281 h 1705326"/>
              <a:gd name="connsiteX49" fmla="*/ 239839 w 7308942"/>
              <a:gd name="connsiteY49" fmla="*/ 1436284 h 1705326"/>
              <a:gd name="connsiteX50" fmla="*/ 215906 w 7308942"/>
              <a:gd name="connsiteY50" fmla="*/ 1468340 h 1705326"/>
              <a:gd name="connsiteX51" fmla="*/ 205721 w 7308942"/>
              <a:gd name="connsiteY51" fmla="*/ 1468340 h 1705326"/>
              <a:gd name="connsiteX52" fmla="*/ 127812 w 7308942"/>
              <a:gd name="connsiteY52" fmla="*/ 1504975 h 1705326"/>
              <a:gd name="connsiteX53" fmla="*/ 95223 w 7308942"/>
              <a:gd name="connsiteY53" fmla="*/ 1532452 h 1705326"/>
              <a:gd name="connsiteX54" fmla="*/ 1159984 w 7308942"/>
              <a:gd name="connsiteY54" fmla="*/ 1625566 h 1705326"/>
              <a:gd name="connsiteX55" fmla="*/ 2364269 w 7308942"/>
              <a:gd name="connsiteY55" fmla="*/ 1703416 h 1705326"/>
              <a:gd name="connsiteX56" fmla="*/ 3577212 w 7308942"/>
              <a:gd name="connsiteY56" fmla="*/ 1672887 h 1705326"/>
              <a:gd name="connsiteX57" fmla="*/ 7248118 w 7308942"/>
              <a:gd name="connsiteY57" fmla="*/ 1498869 h 1705326"/>
              <a:gd name="connsiteX58" fmla="*/ 7253210 w 7308942"/>
              <a:gd name="connsiteY58" fmla="*/ 1423563 h 1705326"/>
              <a:gd name="connsiteX59" fmla="*/ 7304131 w 7308942"/>
              <a:gd name="connsiteY59" fmla="*/ 1260740 h 1705326"/>
              <a:gd name="connsiteX60" fmla="*/ 7273579 w 7308942"/>
              <a:gd name="connsiteY60" fmla="*/ 1140149 h 170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08942" h="1705326">
                <a:moveTo>
                  <a:pt x="7273579" y="1140149"/>
                </a:moveTo>
                <a:cubicBezTo>
                  <a:pt x="7237424" y="1103005"/>
                  <a:pt x="7191086" y="1077055"/>
                  <a:pt x="7155441" y="1039402"/>
                </a:cubicBezTo>
                <a:cubicBezTo>
                  <a:pt x="7120815" y="1003276"/>
                  <a:pt x="7104520" y="961552"/>
                  <a:pt x="7094336" y="913723"/>
                </a:cubicBezTo>
                <a:cubicBezTo>
                  <a:pt x="7089244" y="889300"/>
                  <a:pt x="7084661" y="864876"/>
                  <a:pt x="7083133" y="839944"/>
                </a:cubicBezTo>
                <a:cubicBezTo>
                  <a:pt x="7081096" y="811959"/>
                  <a:pt x="7090262" y="789570"/>
                  <a:pt x="7102993" y="765147"/>
                </a:cubicBezTo>
                <a:cubicBezTo>
                  <a:pt x="7115723" y="740215"/>
                  <a:pt x="7133545" y="717318"/>
                  <a:pt x="7144239" y="690859"/>
                </a:cubicBezTo>
                <a:cubicBezTo>
                  <a:pt x="7157478" y="659312"/>
                  <a:pt x="7157478" y="624203"/>
                  <a:pt x="7156460" y="590621"/>
                </a:cubicBezTo>
                <a:cubicBezTo>
                  <a:pt x="7156460" y="585532"/>
                  <a:pt x="7155950" y="580444"/>
                  <a:pt x="7155950" y="574847"/>
                </a:cubicBezTo>
                <a:cubicBezTo>
                  <a:pt x="7154932" y="573830"/>
                  <a:pt x="7153404" y="572303"/>
                  <a:pt x="7152386" y="570777"/>
                </a:cubicBezTo>
                <a:cubicBezTo>
                  <a:pt x="7129981" y="540756"/>
                  <a:pt x="7110121" y="508700"/>
                  <a:pt x="7087716" y="478680"/>
                </a:cubicBezTo>
                <a:cubicBezTo>
                  <a:pt x="7077022" y="464433"/>
                  <a:pt x="7089244" y="447133"/>
                  <a:pt x="7102993" y="442044"/>
                </a:cubicBezTo>
                <a:cubicBezTo>
                  <a:pt x="7108085" y="440009"/>
                  <a:pt x="7113177" y="438483"/>
                  <a:pt x="7118778" y="436956"/>
                </a:cubicBezTo>
                <a:cubicBezTo>
                  <a:pt x="7115723" y="378950"/>
                  <a:pt x="7123870" y="321453"/>
                  <a:pt x="7154932" y="272098"/>
                </a:cubicBezTo>
                <a:cubicBezTo>
                  <a:pt x="7155441" y="267518"/>
                  <a:pt x="7155441" y="262939"/>
                  <a:pt x="7155441" y="258359"/>
                </a:cubicBezTo>
                <a:cubicBezTo>
                  <a:pt x="7154932" y="230883"/>
                  <a:pt x="7151877" y="200863"/>
                  <a:pt x="7148822" y="173386"/>
                </a:cubicBezTo>
                <a:cubicBezTo>
                  <a:pt x="7147294" y="163210"/>
                  <a:pt x="7143730" y="153033"/>
                  <a:pt x="7140674" y="143366"/>
                </a:cubicBezTo>
                <a:cubicBezTo>
                  <a:pt x="7120815" y="118942"/>
                  <a:pt x="7106048" y="90448"/>
                  <a:pt x="7099428" y="59919"/>
                </a:cubicBezTo>
                <a:cubicBezTo>
                  <a:pt x="7092808" y="53304"/>
                  <a:pt x="7091281" y="43127"/>
                  <a:pt x="7093827" y="33969"/>
                </a:cubicBezTo>
                <a:cubicBezTo>
                  <a:pt x="4779969" y="7001"/>
                  <a:pt x="2467130" y="-4193"/>
                  <a:pt x="153782" y="1404"/>
                </a:cubicBezTo>
                <a:cubicBezTo>
                  <a:pt x="153782" y="1404"/>
                  <a:pt x="143598" y="9036"/>
                  <a:pt x="127303" y="22775"/>
                </a:cubicBezTo>
                <a:cubicBezTo>
                  <a:pt x="126794" y="24810"/>
                  <a:pt x="126284" y="26845"/>
                  <a:pt x="125775" y="28880"/>
                </a:cubicBezTo>
                <a:cubicBezTo>
                  <a:pt x="109990" y="66533"/>
                  <a:pt x="90640" y="102660"/>
                  <a:pt x="69762" y="137260"/>
                </a:cubicBezTo>
                <a:cubicBezTo>
                  <a:pt x="80965" y="157104"/>
                  <a:pt x="86566" y="179492"/>
                  <a:pt x="85038" y="202898"/>
                </a:cubicBezTo>
                <a:cubicBezTo>
                  <a:pt x="81983" y="246657"/>
                  <a:pt x="53467" y="278204"/>
                  <a:pt x="14258" y="293977"/>
                </a:cubicBezTo>
                <a:cubicBezTo>
                  <a:pt x="15786" y="301609"/>
                  <a:pt x="17313" y="308733"/>
                  <a:pt x="15786" y="315856"/>
                </a:cubicBezTo>
                <a:cubicBezTo>
                  <a:pt x="13749" y="324506"/>
                  <a:pt x="7129" y="332648"/>
                  <a:pt x="0" y="340280"/>
                </a:cubicBezTo>
                <a:cubicBezTo>
                  <a:pt x="33608" y="376915"/>
                  <a:pt x="55504" y="421692"/>
                  <a:pt x="87584" y="459853"/>
                </a:cubicBezTo>
                <a:cubicBezTo>
                  <a:pt x="97259" y="471556"/>
                  <a:pt x="109990" y="480206"/>
                  <a:pt x="112027" y="495980"/>
                </a:cubicBezTo>
                <a:cubicBezTo>
                  <a:pt x="113554" y="509209"/>
                  <a:pt x="110499" y="524474"/>
                  <a:pt x="109480" y="537703"/>
                </a:cubicBezTo>
                <a:cubicBezTo>
                  <a:pt x="108462" y="559074"/>
                  <a:pt x="107953" y="577391"/>
                  <a:pt x="116609" y="593674"/>
                </a:cubicBezTo>
                <a:cubicBezTo>
                  <a:pt x="131377" y="621659"/>
                  <a:pt x="159383" y="653715"/>
                  <a:pt x="152763" y="686788"/>
                </a:cubicBezTo>
                <a:cubicBezTo>
                  <a:pt x="142579" y="738688"/>
                  <a:pt x="101842" y="777359"/>
                  <a:pt x="85038" y="826206"/>
                </a:cubicBezTo>
                <a:cubicBezTo>
                  <a:pt x="103879" y="869456"/>
                  <a:pt x="72817" y="901511"/>
                  <a:pt x="36663" y="925935"/>
                </a:cubicBezTo>
                <a:cubicBezTo>
                  <a:pt x="40737" y="927970"/>
                  <a:pt x="45320" y="930005"/>
                  <a:pt x="49903" y="931532"/>
                </a:cubicBezTo>
                <a:cubicBezTo>
                  <a:pt x="63651" y="936620"/>
                  <a:pt x="69253" y="949341"/>
                  <a:pt x="67216" y="960535"/>
                </a:cubicBezTo>
                <a:cubicBezTo>
                  <a:pt x="95223" y="966132"/>
                  <a:pt x="123229" y="971729"/>
                  <a:pt x="150217" y="980888"/>
                </a:cubicBezTo>
                <a:cubicBezTo>
                  <a:pt x="166003" y="986485"/>
                  <a:pt x="177715" y="1009891"/>
                  <a:pt x="161420" y="1022611"/>
                </a:cubicBezTo>
                <a:cubicBezTo>
                  <a:pt x="136978" y="1041438"/>
                  <a:pt x="118646" y="1065352"/>
                  <a:pt x="93186" y="1081635"/>
                </a:cubicBezTo>
                <a:cubicBezTo>
                  <a:pt x="100315" y="1124376"/>
                  <a:pt x="91658" y="1164573"/>
                  <a:pt x="70271" y="1202226"/>
                </a:cubicBezTo>
                <a:cubicBezTo>
                  <a:pt x="71799" y="1204770"/>
                  <a:pt x="73326" y="1207314"/>
                  <a:pt x="74345" y="1210367"/>
                </a:cubicBezTo>
                <a:cubicBezTo>
                  <a:pt x="77909" y="1217999"/>
                  <a:pt x="73836" y="1229193"/>
                  <a:pt x="67725" y="1234790"/>
                </a:cubicBezTo>
                <a:cubicBezTo>
                  <a:pt x="67725" y="1234790"/>
                  <a:pt x="67725" y="1234790"/>
                  <a:pt x="67725" y="1234790"/>
                </a:cubicBezTo>
                <a:cubicBezTo>
                  <a:pt x="67725" y="1235808"/>
                  <a:pt x="67725" y="1241914"/>
                  <a:pt x="67725" y="1242931"/>
                </a:cubicBezTo>
                <a:cubicBezTo>
                  <a:pt x="68744" y="1251073"/>
                  <a:pt x="72308" y="1260740"/>
                  <a:pt x="75873" y="1268373"/>
                </a:cubicBezTo>
                <a:cubicBezTo>
                  <a:pt x="86057" y="1292287"/>
                  <a:pt x="100824" y="1314675"/>
                  <a:pt x="116100" y="1335537"/>
                </a:cubicBezTo>
                <a:cubicBezTo>
                  <a:pt x="121192" y="1342661"/>
                  <a:pt x="128321" y="1351820"/>
                  <a:pt x="136469" y="1361996"/>
                </a:cubicBezTo>
                <a:cubicBezTo>
                  <a:pt x="142579" y="1359961"/>
                  <a:pt x="149199" y="1360469"/>
                  <a:pt x="156837" y="1365049"/>
                </a:cubicBezTo>
                <a:cubicBezTo>
                  <a:pt x="178224" y="1378787"/>
                  <a:pt x="199611" y="1392017"/>
                  <a:pt x="222016" y="1403719"/>
                </a:cubicBezTo>
                <a:cubicBezTo>
                  <a:pt x="224053" y="1404737"/>
                  <a:pt x="226599" y="1406263"/>
                  <a:pt x="229145" y="1407281"/>
                </a:cubicBezTo>
                <a:cubicBezTo>
                  <a:pt x="241876" y="1414405"/>
                  <a:pt x="243912" y="1426108"/>
                  <a:pt x="239839" y="1436284"/>
                </a:cubicBezTo>
                <a:cubicBezTo>
                  <a:pt x="243912" y="1450531"/>
                  <a:pt x="235256" y="1466813"/>
                  <a:pt x="215906" y="1468340"/>
                </a:cubicBezTo>
                <a:cubicBezTo>
                  <a:pt x="212341" y="1468340"/>
                  <a:pt x="208777" y="1468340"/>
                  <a:pt x="205721" y="1468340"/>
                </a:cubicBezTo>
                <a:cubicBezTo>
                  <a:pt x="181279" y="1483605"/>
                  <a:pt x="155310" y="1495816"/>
                  <a:pt x="127812" y="1504975"/>
                </a:cubicBezTo>
                <a:cubicBezTo>
                  <a:pt x="117628" y="1515660"/>
                  <a:pt x="106934" y="1524819"/>
                  <a:pt x="95223" y="1532452"/>
                </a:cubicBezTo>
                <a:cubicBezTo>
                  <a:pt x="450143" y="1563490"/>
                  <a:pt x="805064" y="1594528"/>
                  <a:pt x="1159984" y="1625566"/>
                </a:cubicBezTo>
                <a:cubicBezTo>
                  <a:pt x="1560733" y="1660675"/>
                  <a:pt x="1961992" y="1695275"/>
                  <a:pt x="2364269" y="1703416"/>
                </a:cubicBezTo>
                <a:cubicBezTo>
                  <a:pt x="2768583" y="1711557"/>
                  <a:pt x="3173406" y="1692222"/>
                  <a:pt x="3577212" y="1672887"/>
                </a:cubicBezTo>
                <a:lnTo>
                  <a:pt x="7248118" y="1498869"/>
                </a:lnTo>
                <a:cubicBezTo>
                  <a:pt x="7244044" y="1474446"/>
                  <a:pt x="7247608" y="1447987"/>
                  <a:pt x="7253210" y="1423563"/>
                </a:cubicBezTo>
                <a:cubicBezTo>
                  <a:pt x="7266449" y="1368102"/>
                  <a:pt x="7291401" y="1316202"/>
                  <a:pt x="7304131" y="1260740"/>
                </a:cubicBezTo>
                <a:cubicBezTo>
                  <a:pt x="7315334" y="1212911"/>
                  <a:pt x="7307695" y="1175258"/>
                  <a:pt x="7273579" y="1140149"/>
                </a:cubicBezTo>
                <a:close/>
              </a:path>
            </a:pathLst>
          </a:custGeom>
          <a:solidFill>
            <a:schemeClr val="bg2"/>
          </a:solidFill>
          <a:ln w="5091" cap="flat">
            <a:noFill/>
            <a:prstDash val="solid"/>
            <a:miter/>
          </a:ln>
        </p:spPr>
        <p:txBody>
          <a:bodyPr rtlCol="0" anchor="ctr"/>
          <a:lstStyle/>
          <a:p>
            <a:endParaRPr lang="en-US" dirty="0">
              <a:latin typeface="Lexend Deca ExtraLight" pitchFamily="2" charset="77"/>
            </a:endParaRPr>
          </a:p>
        </p:txBody>
      </p:sp>
      <p:sp>
        <p:nvSpPr>
          <p:cNvPr id="3" name="Freeform 2">
            <a:extLst>
              <a:ext uri="{FF2B5EF4-FFF2-40B4-BE49-F238E27FC236}">
                <a16:creationId xmlns="" xmlns:a16="http://schemas.microsoft.com/office/drawing/2014/main" id="{11907D6B-6C42-0F5D-4A2C-4E4D68565F7A}"/>
              </a:ext>
            </a:extLst>
          </p:cNvPr>
          <p:cNvSpPr/>
          <p:nvPr/>
        </p:nvSpPr>
        <p:spPr>
          <a:xfrm rot="3086650">
            <a:off x="-1606109" y="-1083185"/>
            <a:ext cx="4715072" cy="7717045"/>
          </a:xfrm>
          <a:custGeom>
            <a:avLst/>
            <a:gdLst>
              <a:gd name="connsiteX0" fmla="*/ 1091323 w 4715072"/>
              <a:gd name="connsiteY0" fmla="*/ 3882552 h 7717045"/>
              <a:gd name="connsiteX1" fmla="*/ 1110068 w 4715072"/>
              <a:gd name="connsiteY1" fmla="*/ 3866465 h 7717045"/>
              <a:gd name="connsiteX2" fmla="*/ 2159968 w 4715072"/>
              <a:gd name="connsiteY2" fmla="*/ 3449447 h 7717045"/>
              <a:gd name="connsiteX3" fmla="*/ 2573075 w 4715072"/>
              <a:gd name="connsiteY3" fmla="*/ 3445639 h 7717045"/>
              <a:gd name="connsiteX4" fmla="*/ 2851018 w 4715072"/>
              <a:gd name="connsiteY4" fmla="*/ 3732220 h 7717045"/>
              <a:gd name="connsiteX5" fmla="*/ 2831981 w 4715072"/>
              <a:gd name="connsiteY5" fmla="*/ 4185417 h 7717045"/>
              <a:gd name="connsiteX6" fmla="*/ 2633994 w 4715072"/>
              <a:gd name="connsiteY6" fmla="*/ 4640518 h 7717045"/>
              <a:gd name="connsiteX7" fmla="*/ 1527934 w 4715072"/>
              <a:gd name="connsiteY7" fmla="*/ 6282881 h 7717045"/>
              <a:gd name="connsiteX8" fmla="*/ 1449882 w 4715072"/>
              <a:gd name="connsiteY8" fmla="*/ 6303827 h 7717045"/>
              <a:gd name="connsiteX9" fmla="*/ 1428941 w 4715072"/>
              <a:gd name="connsiteY9" fmla="*/ 6225755 h 7717045"/>
              <a:gd name="connsiteX10" fmla="*/ 2051457 w 4715072"/>
              <a:gd name="connsiteY10" fmla="*/ 5386960 h 7717045"/>
              <a:gd name="connsiteX11" fmla="*/ 2527386 w 4715072"/>
              <a:gd name="connsiteY11" fmla="*/ 4598626 h 7717045"/>
              <a:gd name="connsiteX12" fmla="*/ 2715854 w 4715072"/>
              <a:gd name="connsiteY12" fmla="*/ 4172087 h 7717045"/>
              <a:gd name="connsiteX13" fmla="*/ 2735843 w 4715072"/>
              <a:gd name="connsiteY13" fmla="*/ 3749357 h 7717045"/>
              <a:gd name="connsiteX14" fmla="*/ 2043842 w 4715072"/>
              <a:gd name="connsiteY14" fmla="*/ 3598926 h 7717045"/>
              <a:gd name="connsiteX15" fmla="*/ 1167180 w 4715072"/>
              <a:gd name="connsiteY15" fmla="*/ 3965483 h 7717045"/>
              <a:gd name="connsiteX16" fmla="*/ 1091323 w 4715072"/>
              <a:gd name="connsiteY16" fmla="*/ 3882552 h 7717045"/>
              <a:gd name="connsiteX17" fmla="*/ 847357 w 4715072"/>
              <a:gd name="connsiteY17" fmla="*/ 3684615 h 7717045"/>
              <a:gd name="connsiteX18" fmla="*/ 2107617 w 4715072"/>
              <a:gd name="connsiteY18" fmla="*/ 2828682 h 7717045"/>
              <a:gd name="connsiteX19" fmla="*/ 2736796 w 4715072"/>
              <a:gd name="connsiteY19" fmla="*/ 2635407 h 7717045"/>
              <a:gd name="connsiteX20" fmla="*/ 3045198 w 4715072"/>
              <a:gd name="connsiteY20" fmla="*/ 2697293 h 7717045"/>
              <a:gd name="connsiteX21" fmla="*/ 3235570 w 4715072"/>
              <a:gd name="connsiteY21" fmla="*/ 2931508 h 7717045"/>
              <a:gd name="connsiteX22" fmla="*/ 3313622 w 4715072"/>
              <a:gd name="connsiteY22" fmla="*/ 3617016 h 7717045"/>
              <a:gd name="connsiteX23" fmla="*/ 3155614 w 4715072"/>
              <a:gd name="connsiteY23" fmla="*/ 4364411 h 7717045"/>
              <a:gd name="connsiteX24" fmla="*/ 2576884 w 4715072"/>
              <a:gd name="connsiteY24" fmla="*/ 5796361 h 7717045"/>
              <a:gd name="connsiteX25" fmla="*/ 1896305 w 4715072"/>
              <a:gd name="connsiteY25" fmla="*/ 7195940 h 7717045"/>
              <a:gd name="connsiteX26" fmla="*/ 1797312 w 4715072"/>
              <a:gd name="connsiteY26" fmla="*/ 7137862 h 7717045"/>
              <a:gd name="connsiteX27" fmla="*/ 2523580 w 4715072"/>
              <a:gd name="connsiteY27" fmla="*/ 5638313 h 7717045"/>
              <a:gd name="connsiteX28" fmla="*/ 3064235 w 4715072"/>
              <a:gd name="connsiteY28" fmla="*/ 4273010 h 7717045"/>
              <a:gd name="connsiteX29" fmla="*/ 3202255 w 4715072"/>
              <a:gd name="connsiteY29" fmla="*/ 3562747 h 7717045"/>
              <a:gd name="connsiteX30" fmla="*/ 3188929 w 4715072"/>
              <a:gd name="connsiteY30" fmla="*/ 3207616 h 7717045"/>
              <a:gd name="connsiteX31" fmla="*/ 3105165 w 4715072"/>
              <a:gd name="connsiteY31" fmla="*/ 2921987 h 7717045"/>
              <a:gd name="connsiteX32" fmla="*/ 2569269 w 4715072"/>
              <a:gd name="connsiteY32" fmla="*/ 2780125 h 7717045"/>
              <a:gd name="connsiteX33" fmla="*/ 1976261 w 4715072"/>
              <a:gd name="connsiteY33" fmla="*/ 3012436 h 7717045"/>
              <a:gd name="connsiteX34" fmla="*/ 928265 w 4715072"/>
              <a:gd name="connsiteY34" fmla="*/ 3765543 h 7717045"/>
              <a:gd name="connsiteX35" fmla="*/ 847357 w 4715072"/>
              <a:gd name="connsiteY35" fmla="*/ 3684615 h 7717045"/>
              <a:gd name="connsiteX36" fmla="*/ 360956 w 4715072"/>
              <a:gd name="connsiteY36" fmla="*/ 3363758 h 7717045"/>
              <a:gd name="connsiteX37" fmla="*/ 553232 w 4715072"/>
              <a:gd name="connsiteY37" fmla="*/ 3181908 h 7717045"/>
              <a:gd name="connsiteX38" fmla="*/ 2237069 w 4715072"/>
              <a:gd name="connsiteY38" fmla="*/ 1806133 h 7717045"/>
              <a:gd name="connsiteX39" fmla="*/ 3114684 w 4715072"/>
              <a:gd name="connsiteY39" fmla="*/ 1291050 h 7717045"/>
              <a:gd name="connsiteX40" fmla="*/ 3604891 w 4715072"/>
              <a:gd name="connsiteY40" fmla="*/ 1187271 h 7717045"/>
              <a:gd name="connsiteX41" fmla="*/ 3953270 w 4715072"/>
              <a:gd name="connsiteY41" fmla="*/ 1412918 h 7717045"/>
              <a:gd name="connsiteX42" fmla="*/ 4056072 w 4715072"/>
              <a:gd name="connsiteY42" fmla="*/ 1887061 h 7717045"/>
              <a:gd name="connsiteX43" fmla="*/ 4073204 w 4715072"/>
              <a:gd name="connsiteY43" fmla="*/ 2435467 h 7717045"/>
              <a:gd name="connsiteX44" fmla="*/ 3910436 w 4715072"/>
              <a:gd name="connsiteY44" fmla="*/ 3537041 h 7717045"/>
              <a:gd name="connsiteX45" fmla="*/ 3248895 w 4715072"/>
              <a:gd name="connsiteY45" fmla="*/ 5660210 h 7717045"/>
              <a:gd name="connsiteX46" fmla="*/ 2369377 w 4715072"/>
              <a:gd name="connsiteY46" fmla="*/ 7688173 h 7717045"/>
              <a:gd name="connsiteX47" fmla="*/ 2270384 w 4715072"/>
              <a:gd name="connsiteY47" fmla="*/ 7630094 h 7717045"/>
              <a:gd name="connsiteX48" fmla="*/ 2388415 w 4715072"/>
              <a:gd name="connsiteY48" fmla="*/ 7388262 h 7717045"/>
              <a:gd name="connsiteX49" fmla="*/ 3215579 w 4715072"/>
              <a:gd name="connsiteY49" fmla="*/ 5418378 h 7717045"/>
              <a:gd name="connsiteX50" fmla="*/ 3832385 w 4715072"/>
              <a:gd name="connsiteY50" fmla="*/ 3362807 h 7717045"/>
              <a:gd name="connsiteX51" fmla="*/ 3961838 w 4715072"/>
              <a:gd name="connsiteY51" fmla="*/ 2289797 h 7717045"/>
              <a:gd name="connsiteX52" fmla="*/ 3924714 w 4715072"/>
              <a:gd name="connsiteY52" fmla="*/ 1757576 h 7717045"/>
              <a:gd name="connsiteX53" fmla="*/ 3782887 w 4715072"/>
              <a:gd name="connsiteY53" fmla="*/ 1362456 h 7717045"/>
              <a:gd name="connsiteX54" fmla="*/ 3339322 w 4715072"/>
              <a:gd name="connsiteY54" fmla="*/ 1338654 h 7717045"/>
              <a:gd name="connsiteX55" fmla="*/ 2885286 w 4715072"/>
              <a:gd name="connsiteY55" fmla="*/ 1521456 h 7717045"/>
              <a:gd name="connsiteX56" fmla="*/ 2046698 w 4715072"/>
              <a:gd name="connsiteY56" fmla="*/ 2085096 h 7717045"/>
              <a:gd name="connsiteX57" fmla="*/ 443768 w 4715072"/>
              <a:gd name="connsiteY57" fmla="*/ 3443734 h 7717045"/>
              <a:gd name="connsiteX58" fmla="*/ 360956 w 4715072"/>
              <a:gd name="connsiteY58" fmla="*/ 3363758 h 7717045"/>
              <a:gd name="connsiteX59" fmla="*/ 560876 w 4715072"/>
              <a:gd name="connsiteY59" fmla="*/ 2334992 h 7717045"/>
              <a:gd name="connsiteX60" fmla="*/ 1882026 w 4715072"/>
              <a:gd name="connsiteY60" fmla="*/ 1000662 h 7717045"/>
              <a:gd name="connsiteX61" fmla="*/ 2890997 w 4715072"/>
              <a:gd name="connsiteY61" fmla="*/ 318010 h 7717045"/>
              <a:gd name="connsiteX62" fmla="*/ 4027516 w 4715072"/>
              <a:gd name="connsiteY62" fmla="*/ 10 h 7717045"/>
              <a:gd name="connsiteX63" fmla="*/ 4500589 w 4715072"/>
              <a:gd name="connsiteY63" fmla="*/ 227561 h 7717045"/>
              <a:gd name="connsiteX64" fmla="*/ 4648128 w 4715072"/>
              <a:gd name="connsiteY64" fmla="*/ 778824 h 7717045"/>
              <a:gd name="connsiteX65" fmla="*/ 4707143 w 4715072"/>
              <a:gd name="connsiteY65" fmla="*/ 2132702 h 7717045"/>
              <a:gd name="connsiteX66" fmla="*/ 4215032 w 4715072"/>
              <a:gd name="connsiteY66" fmla="*/ 4827130 h 7717045"/>
              <a:gd name="connsiteX67" fmla="*/ 3279355 w 4715072"/>
              <a:gd name="connsiteY67" fmla="*/ 7419682 h 7717045"/>
              <a:gd name="connsiteX68" fmla="*/ 3168939 w 4715072"/>
              <a:gd name="connsiteY68" fmla="*/ 7389216 h 7717045"/>
              <a:gd name="connsiteX69" fmla="*/ 3288874 w 4715072"/>
              <a:gd name="connsiteY69" fmla="*/ 7083594 h 7717045"/>
              <a:gd name="connsiteX70" fmla="*/ 4174102 w 4715072"/>
              <a:gd name="connsiteY70" fmla="*/ 4560543 h 7717045"/>
              <a:gd name="connsiteX71" fmla="*/ 4599582 w 4715072"/>
              <a:gd name="connsiteY71" fmla="*/ 1933715 h 7717045"/>
              <a:gd name="connsiteX72" fmla="*/ 4507253 w 4715072"/>
              <a:gd name="connsiteY72" fmla="*/ 610303 h 7717045"/>
              <a:gd name="connsiteX73" fmla="*/ 4287373 w 4715072"/>
              <a:gd name="connsiteY73" fmla="*/ 171388 h 7717045"/>
              <a:gd name="connsiteX74" fmla="*/ 3731488 w 4715072"/>
              <a:gd name="connsiteY74" fmla="*/ 145681 h 7717045"/>
              <a:gd name="connsiteX75" fmla="*/ 1704029 w 4715072"/>
              <a:gd name="connsiteY75" fmla="*/ 1302476 h 7717045"/>
              <a:gd name="connsiteX76" fmla="*/ 108714 w 4715072"/>
              <a:gd name="connsiteY76" fmla="*/ 3147635 h 7717045"/>
              <a:gd name="connsiteX77" fmla="*/ 9721 w 4715072"/>
              <a:gd name="connsiteY77" fmla="*/ 3090509 h 7717045"/>
              <a:gd name="connsiteX78" fmla="*/ 182959 w 4715072"/>
              <a:gd name="connsiteY78" fmla="*/ 2835348 h 7717045"/>
              <a:gd name="connsiteX79" fmla="*/ 560876 w 4715072"/>
              <a:gd name="connsiteY79" fmla="*/ 2334992 h 771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15072" h="7717045">
                <a:moveTo>
                  <a:pt x="1091323" y="3882552"/>
                </a:moveTo>
                <a:cubicBezTo>
                  <a:pt x="1095806" y="3876477"/>
                  <a:pt x="1101978" y="3870987"/>
                  <a:pt x="1110068" y="3866465"/>
                </a:cubicBezTo>
                <a:cubicBezTo>
                  <a:pt x="1437508" y="3685567"/>
                  <a:pt x="1794455" y="3533232"/>
                  <a:pt x="2159968" y="3449447"/>
                </a:cubicBezTo>
                <a:cubicBezTo>
                  <a:pt x="2293229" y="3418981"/>
                  <a:pt x="2440767" y="3400891"/>
                  <a:pt x="2573075" y="3445639"/>
                </a:cubicBezTo>
                <a:cubicBezTo>
                  <a:pt x="2709191" y="3491340"/>
                  <a:pt x="2806280" y="3597022"/>
                  <a:pt x="2851018" y="3732220"/>
                </a:cubicBezTo>
                <a:cubicBezTo>
                  <a:pt x="2900515" y="3879794"/>
                  <a:pt x="2879574" y="4039746"/>
                  <a:pt x="2831981" y="4185417"/>
                </a:cubicBezTo>
                <a:cubicBezTo>
                  <a:pt x="2780580" y="4342512"/>
                  <a:pt x="2708239" y="4493895"/>
                  <a:pt x="2633994" y="4640518"/>
                </a:cubicBezTo>
                <a:cubicBezTo>
                  <a:pt x="2336062" y="5231768"/>
                  <a:pt x="1930570" y="5760181"/>
                  <a:pt x="1527934" y="6282881"/>
                </a:cubicBezTo>
                <a:cubicBezTo>
                  <a:pt x="1508897" y="6307635"/>
                  <a:pt x="1479389" y="6320965"/>
                  <a:pt x="1449882" y="6303827"/>
                </a:cubicBezTo>
                <a:cubicBezTo>
                  <a:pt x="1425134" y="6289545"/>
                  <a:pt x="1409904" y="6250510"/>
                  <a:pt x="1428941" y="6225755"/>
                </a:cubicBezTo>
                <a:cubicBezTo>
                  <a:pt x="1641205" y="5949648"/>
                  <a:pt x="1853470" y="5673541"/>
                  <a:pt x="2051457" y="5386960"/>
                </a:cubicBezTo>
                <a:cubicBezTo>
                  <a:pt x="2225647" y="5133703"/>
                  <a:pt x="2388414" y="4872829"/>
                  <a:pt x="2527386" y="4598626"/>
                </a:cubicBezTo>
                <a:cubicBezTo>
                  <a:pt x="2596871" y="4460572"/>
                  <a:pt x="2665405" y="4318710"/>
                  <a:pt x="2715854" y="4172087"/>
                </a:cubicBezTo>
                <a:cubicBezTo>
                  <a:pt x="2762495" y="4035938"/>
                  <a:pt x="2787243" y="3888363"/>
                  <a:pt x="2735843" y="3749357"/>
                </a:cubicBezTo>
                <a:cubicBezTo>
                  <a:pt x="2625427" y="3455160"/>
                  <a:pt x="2277047" y="3530375"/>
                  <a:pt x="2043842" y="3598926"/>
                </a:cubicBezTo>
                <a:cubicBezTo>
                  <a:pt x="1739247" y="3689375"/>
                  <a:pt x="1445123" y="3812195"/>
                  <a:pt x="1167180" y="3965483"/>
                </a:cubicBezTo>
                <a:cubicBezTo>
                  <a:pt x="1111377" y="3996307"/>
                  <a:pt x="1059948" y="3925078"/>
                  <a:pt x="1091323" y="3882552"/>
                </a:cubicBezTo>
                <a:close/>
                <a:moveTo>
                  <a:pt x="847357" y="3684615"/>
                </a:moveTo>
                <a:cubicBezTo>
                  <a:pt x="1208111" y="3321867"/>
                  <a:pt x="1637399" y="3028622"/>
                  <a:pt x="2107617" y="2828682"/>
                </a:cubicBezTo>
                <a:cubicBezTo>
                  <a:pt x="2306556" y="2742994"/>
                  <a:pt x="2519772" y="2653497"/>
                  <a:pt x="2736796" y="2635407"/>
                </a:cubicBezTo>
                <a:cubicBezTo>
                  <a:pt x="2842452" y="2626838"/>
                  <a:pt x="2953820" y="2642072"/>
                  <a:pt x="3045198" y="2697293"/>
                </a:cubicBezTo>
                <a:cubicBezTo>
                  <a:pt x="3134673" y="2750610"/>
                  <a:pt x="3195592" y="2836299"/>
                  <a:pt x="3235570" y="2931508"/>
                </a:cubicBezTo>
                <a:cubicBezTo>
                  <a:pt x="3323141" y="3141921"/>
                  <a:pt x="3330756" y="3392322"/>
                  <a:pt x="3313622" y="3617016"/>
                </a:cubicBezTo>
                <a:cubicBezTo>
                  <a:pt x="3294585" y="3871226"/>
                  <a:pt x="3233666" y="4121627"/>
                  <a:pt x="3155614" y="4364411"/>
                </a:cubicBezTo>
                <a:cubicBezTo>
                  <a:pt x="2998557" y="4853787"/>
                  <a:pt x="2791052" y="5329834"/>
                  <a:pt x="2576884" y="5796361"/>
                </a:cubicBezTo>
                <a:cubicBezTo>
                  <a:pt x="2360812" y="6267648"/>
                  <a:pt x="2128558" y="6732270"/>
                  <a:pt x="1896305" y="7195940"/>
                </a:cubicBezTo>
                <a:cubicBezTo>
                  <a:pt x="1862990" y="7261635"/>
                  <a:pt x="1763997" y="7203556"/>
                  <a:pt x="1797312" y="7137862"/>
                </a:cubicBezTo>
                <a:cubicBezTo>
                  <a:pt x="2045747" y="6641821"/>
                  <a:pt x="2294182" y="6144828"/>
                  <a:pt x="2523580" y="5638313"/>
                </a:cubicBezTo>
                <a:cubicBezTo>
                  <a:pt x="2724422" y="5193685"/>
                  <a:pt x="2920505" y="4740488"/>
                  <a:pt x="3064235" y="4273010"/>
                </a:cubicBezTo>
                <a:cubicBezTo>
                  <a:pt x="3134673" y="4041651"/>
                  <a:pt x="3189881" y="3804579"/>
                  <a:pt x="3202255" y="3562747"/>
                </a:cubicBezTo>
                <a:cubicBezTo>
                  <a:pt x="3208918" y="3444687"/>
                  <a:pt x="3206062" y="3324724"/>
                  <a:pt x="3188929" y="3207616"/>
                </a:cubicBezTo>
                <a:cubicBezTo>
                  <a:pt x="3174651" y="3109550"/>
                  <a:pt x="3153710" y="3008628"/>
                  <a:pt x="3105165" y="2921987"/>
                </a:cubicBezTo>
                <a:cubicBezTo>
                  <a:pt x="2992846" y="2720144"/>
                  <a:pt x="2767256" y="2725856"/>
                  <a:pt x="2569269" y="2780125"/>
                </a:cubicBezTo>
                <a:cubicBezTo>
                  <a:pt x="2364619" y="2836299"/>
                  <a:pt x="2165681" y="2919131"/>
                  <a:pt x="1976261" y="3012436"/>
                </a:cubicBezTo>
                <a:cubicBezTo>
                  <a:pt x="1587903" y="3203807"/>
                  <a:pt x="1233811" y="3458969"/>
                  <a:pt x="928265" y="3765543"/>
                </a:cubicBezTo>
                <a:cubicBezTo>
                  <a:pt x="875912" y="3816956"/>
                  <a:pt x="795004" y="3736980"/>
                  <a:pt x="847357" y="3684615"/>
                </a:cubicBezTo>
                <a:close/>
                <a:moveTo>
                  <a:pt x="360956" y="3363758"/>
                </a:moveTo>
                <a:cubicBezTo>
                  <a:pt x="424731" y="3302824"/>
                  <a:pt x="488505" y="3241890"/>
                  <a:pt x="553232" y="3181908"/>
                </a:cubicBezTo>
                <a:cubicBezTo>
                  <a:pt x="1083417" y="2686819"/>
                  <a:pt x="1646916" y="2226958"/>
                  <a:pt x="2237069" y="1806133"/>
                </a:cubicBezTo>
                <a:cubicBezTo>
                  <a:pt x="2513108" y="1610001"/>
                  <a:pt x="2795810" y="1412918"/>
                  <a:pt x="3114684" y="1291050"/>
                </a:cubicBezTo>
                <a:cubicBezTo>
                  <a:pt x="3267932" y="1232972"/>
                  <a:pt x="3439267" y="1185367"/>
                  <a:pt x="3604891" y="1187271"/>
                </a:cubicBezTo>
                <a:cubicBezTo>
                  <a:pt x="3762898" y="1189175"/>
                  <a:pt x="3887593" y="1270103"/>
                  <a:pt x="3953270" y="1412918"/>
                </a:cubicBezTo>
                <a:cubicBezTo>
                  <a:pt x="4020852" y="1559539"/>
                  <a:pt x="4038937" y="1728061"/>
                  <a:pt x="4056072" y="1887061"/>
                </a:cubicBezTo>
                <a:cubicBezTo>
                  <a:pt x="4076061" y="2068910"/>
                  <a:pt x="4080820" y="2252665"/>
                  <a:pt x="4073204" y="2435467"/>
                </a:cubicBezTo>
                <a:cubicBezTo>
                  <a:pt x="4057974" y="2806784"/>
                  <a:pt x="3995152" y="3175245"/>
                  <a:pt x="3910436" y="3537041"/>
                </a:cubicBezTo>
                <a:cubicBezTo>
                  <a:pt x="3741006" y="4257775"/>
                  <a:pt x="3507801" y="4967086"/>
                  <a:pt x="3248895" y="5660210"/>
                </a:cubicBezTo>
                <a:cubicBezTo>
                  <a:pt x="2991894" y="6350479"/>
                  <a:pt x="2697769" y="7028371"/>
                  <a:pt x="2369377" y="7688173"/>
                </a:cubicBezTo>
                <a:cubicBezTo>
                  <a:pt x="2336063" y="7753867"/>
                  <a:pt x="2238022" y="7695788"/>
                  <a:pt x="2270384" y="7630094"/>
                </a:cubicBezTo>
                <a:cubicBezTo>
                  <a:pt x="2310363" y="7549166"/>
                  <a:pt x="2349388" y="7469190"/>
                  <a:pt x="2388415" y="7388262"/>
                </a:cubicBezTo>
                <a:cubicBezTo>
                  <a:pt x="2697769" y="6746550"/>
                  <a:pt x="2973808" y="6088653"/>
                  <a:pt x="3215579" y="5418378"/>
                </a:cubicBezTo>
                <a:cubicBezTo>
                  <a:pt x="3458304" y="4747152"/>
                  <a:pt x="3681990" y="4060693"/>
                  <a:pt x="3832385" y="3362807"/>
                </a:cubicBezTo>
                <a:cubicBezTo>
                  <a:pt x="3908533" y="3010531"/>
                  <a:pt x="3959933" y="2651593"/>
                  <a:pt x="3961838" y="2289797"/>
                </a:cubicBezTo>
                <a:cubicBezTo>
                  <a:pt x="3962788" y="2111755"/>
                  <a:pt x="3952318" y="1933713"/>
                  <a:pt x="3924714" y="1757576"/>
                </a:cubicBezTo>
                <a:cubicBezTo>
                  <a:pt x="3904725" y="1625234"/>
                  <a:pt x="3884736" y="1460521"/>
                  <a:pt x="3782887" y="1362456"/>
                </a:cubicBezTo>
                <a:cubicBezTo>
                  <a:pt x="3670568" y="1254870"/>
                  <a:pt x="3472582" y="1305331"/>
                  <a:pt x="3339322" y="1338654"/>
                </a:cubicBezTo>
                <a:cubicBezTo>
                  <a:pt x="3180362" y="1378642"/>
                  <a:pt x="3029016" y="1443385"/>
                  <a:pt x="2885286" y="1521456"/>
                </a:cubicBezTo>
                <a:cubicBezTo>
                  <a:pt x="2589257" y="1680456"/>
                  <a:pt x="2316074" y="1885157"/>
                  <a:pt x="2046698" y="2085096"/>
                </a:cubicBezTo>
                <a:cubicBezTo>
                  <a:pt x="1484150" y="2503065"/>
                  <a:pt x="948253" y="2957214"/>
                  <a:pt x="443768" y="3443734"/>
                </a:cubicBezTo>
                <a:cubicBezTo>
                  <a:pt x="390464" y="3495148"/>
                  <a:pt x="309556" y="3414219"/>
                  <a:pt x="360956" y="3363758"/>
                </a:cubicBezTo>
                <a:close/>
                <a:moveTo>
                  <a:pt x="560876" y="2334992"/>
                </a:moveTo>
                <a:cubicBezTo>
                  <a:pt x="955213" y="1847371"/>
                  <a:pt x="1398006" y="1399114"/>
                  <a:pt x="1882026" y="1000662"/>
                </a:cubicBezTo>
                <a:cubicBezTo>
                  <a:pt x="2195188" y="741692"/>
                  <a:pt x="2527387" y="500812"/>
                  <a:pt x="2890997" y="318010"/>
                </a:cubicBezTo>
                <a:cubicBezTo>
                  <a:pt x="3237473" y="142825"/>
                  <a:pt x="3635350" y="1915"/>
                  <a:pt x="4027516" y="10"/>
                </a:cubicBezTo>
                <a:cubicBezTo>
                  <a:pt x="4216936" y="-942"/>
                  <a:pt x="4394933" y="62849"/>
                  <a:pt x="4500589" y="227561"/>
                </a:cubicBezTo>
                <a:cubicBezTo>
                  <a:pt x="4602438" y="389417"/>
                  <a:pt x="4622427" y="594118"/>
                  <a:pt x="4648128" y="778824"/>
                </a:cubicBezTo>
                <a:cubicBezTo>
                  <a:pt x="4709997" y="1227260"/>
                  <a:pt x="4727131" y="1680457"/>
                  <a:pt x="4707143" y="2132702"/>
                </a:cubicBezTo>
                <a:cubicBezTo>
                  <a:pt x="4666213" y="3048617"/>
                  <a:pt x="4477745" y="3951203"/>
                  <a:pt x="4215032" y="4827130"/>
                </a:cubicBezTo>
                <a:cubicBezTo>
                  <a:pt x="3951367" y="5707817"/>
                  <a:pt x="3615361" y="6564702"/>
                  <a:pt x="3279355" y="7419682"/>
                </a:cubicBezTo>
                <a:cubicBezTo>
                  <a:pt x="3252703" y="7487281"/>
                  <a:pt x="3142287" y="7457766"/>
                  <a:pt x="3168939" y="7389216"/>
                </a:cubicBezTo>
                <a:cubicBezTo>
                  <a:pt x="3208918" y="7287342"/>
                  <a:pt x="3248895" y="7185468"/>
                  <a:pt x="3288874" y="7083594"/>
                </a:cubicBezTo>
                <a:cubicBezTo>
                  <a:pt x="3614409" y="6253367"/>
                  <a:pt x="3931378" y="5419333"/>
                  <a:pt x="4174102" y="4560543"/>
                </a:cubicBezTo>
                <a:cubicBezTo>
                  <a:pt x="4415874" y="3705563"/>
                  <a:pt x="4581498" y="2823923"/>
                  <a:pt x="4599582" y="1933715"/>
                </a:cubicBezTo>
                <a:cubicBezTo>
                  <a:pt x="4608150" y="1491943"/>
                  <a:pt x="4582448" y="1046362"/>
                  <a:pt x="4507253" y="610303"/>
                </a:cubicBezTo>
                <a:cubicBezTo>
                  <a:pt x="4479648" y="451303"/>
                  <a:pt x="4436815" y="260884"/>
                  <a:pt x="4287373" y="171388"/>
                </a:cubicBezTo>
                <a:cubicBezTo>
                  <a:pt x="4126509" y="75226"/>
                  <a:pt x="3905678" y="114262"/>
                  <a:pt x="3731488" y="145681"/>
                </a:cubicBezTo>
                <a:cubicBezTo>
                  <a:pt x="2950964" y="288495"/>
                  <a:pt x="2283711" y="787393"/>
                  <a:pt x="1704029" y="1302476"/>
                </a:cubicBezTo>
                <a:cubicBezTo>
                  <a:pt x="1093888" y="1844218"/>
                  <a:pt x="556087" y="2465935"/>
                  <a:pt x="108714" y="3147635"/>
                </a:cubicBezTo>
                <a:cubicBezTo>
                  <a:pt x="67784" y="3208569"/>
                  <a:pt x="-31209" y="3151443"/>
                  <a:pt x="9721" y="3090509"/>
                </a:cubicBezTo>
                <a:cubicBezTo>
                  <a:pt x="65880" y="3004821"/>
                  <a:pt x="123944" y="2919132"/>
                  <a:pt x="182959" y="2835348"/>
                </a:cubicBezTo>
                <a:cubicBezTo>
                  <a:pt x="303369" y="2664447"/>
                  <a:pt x="429431" y="2497533"/>
                  <a:pt x="560876" y="2334992"/>
                </a:cubicBezTo>
                <a:close/>
              </a:path>
            </a:pathLst>
          </a:custGeom>
          <a:solidFill>
            <a:schemeClr val="accent5"/>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13" name="Freeform 12">
            <a:extLst>
              <a:ext uri="{FF2B5EF4-FFF2-40B4-BE49-F238E27FC236}">
                <a16:creationId xmlns="" xmlns:a16="http://schemas.microsoft.com/office/drawing/2014/main" id="{DCA93D19-DD8D-EB18-411C-09C6DCFC5937}"/>
              </a:ext>
            </a:extLst>
          </p:cNvPr>
          <p:cNvSpPr/>
          <p:nvPr/>
        </p:nvSpPr>
        <p:spPr>
          <a:xfrm rot="16200000">
            <a:off x="19877597" y="9223530"/>
            <a:ext cx="4610101" cy="4419601"/>
          </a:xfrm>
          <a:custGeom>
            <a:avLst/>
            <a:gdLst>
              <a:gd name="connsiteX0" fmla="*/ 1152524 w 4610101"/>
              <a:gd name="connsiteY0" fmla="*/ 99060 h 4419601"/>
              <a:gd name="connsiteX1" fmla="*/ 1152524 w 4610101"/>
              <a:gd name="connsiteY1" fmla="*/ 1104900 h 4419601"/>
              <a:gd name="connsiteX2" fmla="*/ 0 w 4610101"/>
              <a:gd name="connsiteY2" fmla="*/ 1104900 h 4419601"/>
              <a:gd name="connsiteX3" fmla="*/ 0 w 4610101"/>
              <a:gd name="connsiteY3" fmla="*/ 0 h 4419601"/>
              <a:gd name="connsiteX4" fmla="*/ 1053464 w 4610101"/>
              <a:gd name="connsiteY4" fmla="*/ 0 h 4419601"/>
              <a:gd name="connsiteX5" fmla="*/ 1152524 w 4610101"/>
              <a:gd name="connsiteY5" fmla="*/ 99060 h 4419601"/>
              <a:gd name="connsiteX6" fmla="*/ 1152526 w 4610101"/>
              <a:gd name="connsiteY6" fmla="*/ 2304097 h 4419601"/>
              <a:gd name="connsiteX7" fmla="*/ 1152526 w 4610101"/>
              <a:gd name="connsiteY7" fmla="*/ 3309937 h 4419601"/>
              <a:gd name="connsiteX8" fmla="*/ 0 w 4610101"/>
              <a:gd name="connsiteY8" fmla="*/ 3309937 h 4419601"/>
              <a:gd name="connsiteX9" fmla="*/ 0 w 4610101"/>
              <a:gd name="connsiteY9" fmla="*/ 2205036 h 4419601"/>
              <a:gd name="connsiteX10" fmla="*/ 1053466 w 4610101"/>
              <a:gd name="connsiteY10" fmla="*/ 2205036 h 4419601"/>
              <a:gd name="connsiteX11" fmla="*/ 1152526 w 4610101"/>
              <a:gd name="connsiteY11" fmla="*/ 2304097 h 4419601"/>
              <a:gd name="connsiteX12" fmla="*/ 2305050 w 4610101"/>
              <a:gd name="connsiteY12" fmla="*/ 3413761 h 4419601"/>
              <a:gd name="connsiteX13" fmla="*/ 2305050 w 4610101"/>
              <a:gd name="connsiteY13" fmla="*/ 4419601 h 4419601"/>
              <a:gd name="connsiteX14" fmla="*/ 1152526 w 4610101"/>
              <a:gd name="connsiteY14" fmla="*/ 4419601 h 4419601"/>
              <a:gd name="connsiteX15" fmla="*/ 1152526 w 4610101"/>
              <a:gd name="connsiteY15" fmla="*/ 3314701 h 4419601"/>
              <a:gd name="connsiteX16" fmla="*/ 2205990 w 4610101"/>
              <a:gd name="connsiteY16" fmla="*/ 3314701 h 4419601"/>
              <a:gd name="connsiteX17" fmla="*/ 2305050 w 4610101"/>
              <a:gd name="connsiteY17" fmla="*/ 3413761 h 4419601"/>
              <a:gd name="connsiteX18" fmla="*/ 3457577 w 4610101"/>
              <a:gd name="connsiteY18" fmla="*/ 2304097 h 4419601"/>
              <a:gd name="connsiteX19" fmla="*/ 3457577 w 4610101"/>
              <a:gd name="connsiteY19" fmla="*/ 3309937 h 4419601"/>
              <a:gd name="connsiteX20" fmla="*/ 2305050 w 4610101"/>
              <a:gd name="connsiteY20" fmla="*/ 3309937 h 4419601"/>
              <a:gd name="connsiteX21" fmla="*/ 2305050 w 4610101"/>
              <a:gd name="connsiteY21" fmla="*/ 2209801 h 4419601"/>
              <a:gd name="connsiteX22" fmla="*/ 1152526 w 4610101"/>
              <a:gd name="connsiteY22" fmla="*/ 2209801 h 4419601"/>
              <a:gd name="connsiteX23" fmla="*/ 1152526 w 4610101"/>
              <a:gd name="connsiteY23" fmla="*/ 1104900 h 4419601"/>
              <a:gd name="connsiteX24" fmla="*/ 2205990 w 4610101"/>
              <a:gd name="connsiteY24" fmla="*/ 1104900 h 4419601"/>
              <a:gd name="connsiteX25" fmla="*/ 2305050 w 4610101"/>
              <a:gd name="connsiteY25" fmla="*/ 1203960 h 4419601"/>
              <a:gd name="connsiteX26" fmla="*/ 2305050 w 4610101"/>
              <a:gd name="connsiteY26" fmla="*/ 2205036 h 4419601"/>
              <a:gd name="connsiteX27" fmla="*/ 3358517 w 4610101"/>
              <a:gd name="connsiteY27" fmla="*/ 2205036 h 4419601"/>
              <a:gd name="connsiteX28" fmla="*/ 3457577 w 4610101"/>
              <a:gd name="connsiteY28" fmla="*/ 2304097 h 4419601"/>
              <a:gd name="connsiteX29" fmla="*/ 4610101 w 4610101"/>
              <a:gd name="connsiteY29" fmla="*/ 3413761 h 4419601"/>
              <a:gd name="connsiteX30" fmla="*/ 4610101 w 4610101"/>
              <a:gd name="connsiteY30" fmla="*/ 4419601 h 4419601"/>
              <a:gd name="connsiteX31" fmla="*/ 3457577 w 4610101"/>
              <a:gd name="connsiteY31" fmla="*/ 4419601 h 4419601"/>
              <a:gd name="connsiteX32" fmla="*/ 3457577 w 4610101"/>
              <a:gd name="connsiteY32" fmla="*/ 3314701 h 4419601"/>
              <a:gd name="connsiteX33" fmla="*/ 4511041 w 4610101"/>
              <a:gd name="connsiteY33" fmla="*/ 3314701 h 4419601"/>
              <a:gd name="connsiteX34" fmla="*/ 4610101 w 4610101"/>
              <a:gd name="connsiteY34" fmla="*/ 3413761 h 441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10101" h="4419601">
                <a:moveTo>
                  <a:pt x="1152524" y="99060"/>
                </a:moveTo>
                <a:lnTo>
                  <a:pt x="1152524" y="1104900"/>
                </a:lnTo>
                <a:lnTo>
                  <a:pt x="0" y="1104900"/>
                </a:lnTo>
                <a:lnTo>
                  <a:pt x="0" y="0"/>
                </a:lnTo>
                <a:lnTo>
                  <a:pt x="1053464" y="0"/>
                </a:lnTo>
                <a:cubicBezTo>
                  <a:pt x="1107758" y="0"/>
                  <a:pt x="1152524" y="44768"/>
                  <a:pt x="1152524" y="99060"/>
                </a:cubicBezTo>
                <a:close/>
                <a:moveTo>
                  <a:pt x="1152526" y="2304097"/>
                </a:moveTo>
                <a:lnTo>
                  <a:pt x="1152526" y="3309937"/>
                </a:lnTo>
                <a:lnTo>
                  <a:pt x="0" y="3309937"/>
                </a:lnTo>
                <a:lnTo>
                  <a:pt x="0" y="2205036"/>
                </a:lnTo>
                <a:lnTo>
                  <a:pt x="1053466" y="2205036"/>
                </a:lnTo>
                <a:cubicBezTo>
                  <a:pt x="1107758" y="2205036"/>
                  <a:pt x="1152526" y="2249805"/>
                  <a:pt x="1152526" y="2304097"/>
                </a:cubicBezTo>
                <a:close/>
                <a:moveTo>
                  <a:pt x="2305050" y="3413761"/>
                </a:moveTo>
                <a:lnTo>
                  <a:pt x="2305050" y="4419601"/>
                </a:lnTo>
                <a:lnTo>
                  <a:pt x="1152526" y="4419601"/>
                </a:lnTo>
                <a:lnTo>
                  <a:pt x="1152526" y="3314701"/>
                </a:lnTo>
                <a:lnTo>
                  <a:pt x="2205990" y="3314701"/>
                </a:lnTo>
                <a:cubicBezTo>
                  <a:pt x="2260284" y="3314701"/>
                  <a:pt x="2305050" y="3359469"/>
                  <a:pt x="2305050" y="3413761"/>
                </a:cubicBezTo>
                <a:close/>
                <a:moveTo>
                  <a:pt x="3457577" y="2304097"/>
                </a:moveTo>
                <a:lnTo>
                  <a:pt x="3457577" y="3309937"/>
                </a:lnTo>
                <a:lnTo>
                  <a:pt x="2305050" y="3309937"/>
                </a:lnTo>
                <a:lnTo>
                  <a:pt x="2305050" y="2209801"/>
                </a:lnTo>
                <a:lnTo>
                  <a:pt x="1152526" y="2209801"/>
                </a:lnTo>
                <a:lnTo>
                  <a:pt x="1152526" y="1104900"/>
                </a:lnTo>
                <a:lnTo>
                  <a:pt x="2205990" y="1104900"/>
                </a:lnTo>
                <a:cubicBezTo>
                  <a:pt x="2260284" y="1104900"/>
                  <a:pt x="2305050" y="1149666"/>
                  <a:pt x="2305050" y="1203960"/>
                </a:cubicBezTo>
                <a:lnTo>
                  <a:pt x="2305050" y="2205036"/>
                </a:lnTo>
                <a:lnTo>
                  <a:pt x="3358517" y="2205036"/>
                </a:lnTo>
                <a:cubicBezTo>
                  <a:pt x="3412809" y="2205036"/>
                  <a:pt x="3457577" y="2249805"/>
                  <a:pt x="3457577" y="2304097"/>
                </a:cubicBezTo>
                <a:close/>
                <a:moveTo>
                  <a:pt x="4610101" y="3413761"/>
                </a:moveTo>
                <a:lnTo>
                  <a:pt x="4610101" y="4419601"/>
                </a:lnTo>
                <a:lnTo>
                  <a:pt x="3457577" y="4419601"/>
                </a:lnTo>
                <a:lnTo>
                  <a:pt x="3457577" y="3314701"/>
                </a:lnTo>
                <a:lnTo>
                  <a:pt x="4511041" y="3314701"/>
                </a:lnTo>
                <a:cubicBezTo>
                  <a:pt x="4565333" y="3314701"/>
                  <a:pt x="4610101" y="3359469"/>
                  <a:pt x="4610101" y="3413761"/>
                </a:cubicBezTo>
                <a:close/>
              </a:path>
            </a:pathLst>
          </a:custGeom>
          <a:solidFill>
            <a:schemeClr val="accent5"/>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50C904ED-90F1-CAC1-7DD9-5B94C96CCE40}"/>
              </a:ext>
            </a:extLst>
          </p:cNvPr>
          <p:cNvSpPr txBox="1"/>
          <p:nvPr/>
        </p:nvSpPr>
        <p:spPr>
          <a:xfrm>
            <a:off x="6203946" y="0"/>
            <a:ext cx="10195561" cy="1508105"/>
          </a:xfrm>
          <a:prstGeom prst="rect">
            <a:avLst/>
          </a:prstGeom>
          <a:noFill/>
        </p:spPr>
        <p:txBody>
          <a:bodyPr wrap="square">
            <a:spAutoFit/>
          </a:bodyPr>
          <a:lstStyle/>
          <a:p>
            <a:pPr algn="just" rtl="1">
              <a:lnSpc>
                <a:spcPct val="115000"/>
              </a:lnSpc>
              <a:spcAft>
                <a:spcPts val="1000"/>
              </a:spcAft>
            </a:pP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أن</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واع السك</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 الح</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دي</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دي</a:t>
            </a:r>
            <a:r>
              <a:rPr lang="ar-DZ"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ـــــ</a:t>
            </a:r>
            <a:r>
              <a:rPr lang="ar-SA" sz="8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ة</a:t>
            </a:r>
            <a:endParaRPr lang="fr-FR" sz="66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nvGrpSpPr>
          <p:cNvPr id="36" name="Groupe 35">
            <a:extLst>
              <a:ext uri="{FF2B5EF4-FFF2-40B4-BE49-F238E27FC236}">
                <a16:creationId xmlns="" xmlns:a16="http://schemas.microsoft.com/office/drawing/2014/main" id="{07CEAFE8-6F72-AE14-7DD5-CB3DD26DB302}"/>
              </a:ext>
            </a:extLst>
          </p:cNvPr>
          <p:cNvGrpSpPr/>
          <p:nvPr/>
        </p:nvGrpSpPr>
        <p:grpSpPr>
          <a:xfrm>
            <a:off x="3291839" y="3967634"/>
            <a:ext cx="9331325" cy="708660"/>
            <a:chOff x="3291839" y="3967634"/>
            <a:chExt cx="9331325" cy="708660"/>
          </a:xfrm>
        </p:grpSpPr>
        <p:cxnSp>
          <p:nvCxnSpPr>
            <p:cNvPr id="11" name="Connecteur droit 10">
              <a:extLst>
                <a:ext uri="{FF2B5EF4-FFF2-40B4-BE49-F238E27FC236}">
                  <a16:creationId xmlns="" xmlns:a16="http://schemas.microsoft.com/office/drawing/2014/main" id="{EE8FB965-3906-66FD-C2DB-B41570261A1F}"/>
                </a:ext>
              </a:extLst>
            </p:cNvPr>
            <p:cNvCxnSpPr>
              <a:cxnSpLocks/>
            </p:cNvCxnSpPr>
            <p:nvPr/>
          </p:nvCxnSpPr>
          <p:spPr>
            <a:xfrm flipH="1">
              <a:off x="3291839" y="3967634"/>
              <a:ext cx="9331325" cy="0"/>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 xmlns:a16="http://schemas.microsoft.com/office/drawing/2014/main" id="{87C9E707-AA99-7031-74E3-8E5787870653}"/>
                </a:ext>
              </a:extLst>
            </p:cNvPr>
            <p:cNvCxnSpPr/>
            <p:nvPr/>
          </p:nvCxnSpPr>
          <p:spPr>
            <a:xfrm>
              <a:off x="3291839" y="3967634"/>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7" name="Groupe 36">
            <a:extLst>
              <a:ext uri="{FF2B5EF4-FFF2-40B4-BE49-F238E27FC236}">
                <a16:creationId xmlns="" xmlns:a16="http://schemas.microsoft.com/office/drawing/2014/main" id="{E84892B3-652B-3F95-8D59-C21632784C34}"/>
              </a:ext>
            </a:extLst>
          </p:cNvPr>
          <p:cNvGrpSpPr/>
          <p:nvPr/>
        </p:nvGrpSpPr>
        <p:grpSpPr>
          <a:xfrm>
            <a:off x="13113813" y="3335005"/>
            <a:ext cx="0" cy="1338305"/>
            <a:chOff x="13113813" y="3335005"/>
            <a:chExt cx="0" cy="1338305"/>
          </a:xfrm>
        </p:grpSpPr>
        <p:cxnSp>
          <p:nvCxnSpPr>
            <p:cNvPr id="8" name="Connecteur droit 7">
              <a:extLst>
                <a:ext uri="{FF2B5EF4-FFF2-40B4-BE49-F238E27FC236}">
                  <a16:creationId xmlns="" xmlns:a16="http://schemas.microsoft.com/office/drawing/2014/main" id="{D746159A-AB40-B30F-5D60-A2D834260455}"/>
                </a:ext>
              </a:extLst>
            </p:cNvPr>
            <p:cNvCxnSpPr>
              <a:cxnSpLocks/>
            </p:cNvCxnSpPr>
            <p:nvPr/>
          </p:nvCxnSpPr>
          <p:spPr>
            <a:xfrm>
              <a:off x="13113813" y="3335005"/>
              <a:ext cx="0" cy="632629"/>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 xmlns:a16="http://schemas.microsoft.com/office/drawing/2014/main" id="{DCE1689A-FD5D-F630-9AF6-2CC0C1E982C8}"/>
                </a:ext>
              </a:extLst>
            </p:cNvPr>
            <p:cNvCxnSpPr/>
            <p:nvPr/>
          </p:nvCxnSpPr>
          <p:spPr>
            <a:xfrm>
              <a:off x="13113813" y="3964650"/>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8" name="Groupe 37">
            <a:extLst>
              <a:ext uri="{FF2B5EF4-FFF2-40B4-BE49-F238E27FC236}">
                <a16:creationId xmlns="" xmlns:a16="http://schemas.microsoft.com/office/drawing/2014/main" id="{E437C1BE-6628-8E92-1C76-3623BEF864A2}"/>
              </a:ext>
            </a:extLst>
          </p:cNvPr>
          <p:cNvGrpSpPr/>
          <p:nvPr/>
        </p:nvGrpSpPr>
        <p:grpSpPr>
          <a:xfrm>
            <a:off x="12611926" y="3944529"/>
            <a:ext cx="9331325" cy="708660"/>
            <a:chOff x="13821601" y="3949076"/>
            <a:chExt cx="9331325" cy="708660"/>
          </a:xfrm>
        </p:grpSpPr>
        <p:cxnSp>
          <p:nvCxnSpPr>
            <p:cNvPr id="15" name="Connecteur droit 14">
              <a:extLst>
                <a:ext uri="{FF2B5EF4-FFF2-40B4-BE49-F238E27FC236}">
                  <a16:creationId xmlns="" xmlns:a16="http://schemas.microsoft.com/office/drawing/2014/main" id="{5501A8E1-6333-A63F-08DC-26EAA5DB169F}"/>
                </a:ext>
              </a:extLst>
            </p:cNvPr>
            <p:cNvCxnSpPr>
              <a:cxnSpLocks/>
            </p:cNvCxnSpPr>
            <p:nvPr/>
          </p:nvCxnSpPr>
          <p:spPr>
            <a:xfrm flipH="1">
              <a:off x="13821601" y="3967634"/>
              <a:ext cx="9331325" cy="0"/>
            </a:xfrm>
            <a:prstGeom prst="line">
              <a:avLst/>
            </a:prstGeom>
            <a:ln w="38100">
              <a:solidFill>
                <a:schemeClr val="accent5">
                  <a:lumMod val="10000"/>
                </a:schemeClr>
              </a:solidFill>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 xmlns:a16="http://schemas.microsoft.com/office/drawing/2014/main" id="{D1AB0239-35D6-AE78-E009-65667BCB096C}"/>
                </a:ext>
              </a:extLst>
            </p:cNvPr>
            <p:cNvCxnSpPr/>
            <p:nvPr/>
          </p:nvCxnSpPr>
          <p:spPr>
            <a:xfrm>
              <a:off x="23152926" y="3949076"/>
              <a:ext cx="0" cy="708660"/>
            </a:xfrm>
            <a:prstGeom prst="straightConnector1">
              <a:avLst/>
            </a:prstGeom>
            <a:ln w="38100">
              <a:solidFill>
                <a:schemeClr val="accent5">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1" name="ZoneTexte 20">
            <a:extLst>
              <a:ext uri="{FF2B5EF4-FFF2-40B4-BE49-F238E27FC236}">
                <a16:creationId xmlns="" xmlns:a16="http://schemas.microsoft.com/office/drawing/2014/main" id="{3B3ACBF9-9B1F-DC3B-79C7-62343A747040}"/>
              </a:ext>
            </a:extLst>
          </p:cNvPr>
          <p:cNvSpPr txBox="1"/>
          <p:nvPr/>
        </p:nvSpPr>
        <p:spPr>
          <a:xfrm>
            <a:off x="715964" y="1190092"/>
            <a:ext cx="23470231" cy="2215991"/>
          </a:xfrm>
          <a:prstGeom prst="rect">
            <a:avLst/>
          </a:prstGeom>
          <a:noFill/>
        </p:spPr>
        <p:txBody>
          <a:bodyPr wrap="square">
            <a:spAutoFit/>
          </a:bodyPr>
          <a:lstStyle/>
          <a:p>
            <a:pPr algn="ctr"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يمكن تصنيف السكك الحديدية بحسب عرض</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gauge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المسافة بين القضيبين الحديديين مقاسة على عمق 14ملم من أعلى هامة القضيب في الأنماط الآتية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3" name="ZoneTexte 22">
            <a:extLst>
              <a:ext uri="{FF2B5EF4-FFF2-40B4-BE49-F238E27FC236}">
                <a16:creationId xmlns="" xmlns:a16="http://schemas.microsoft.com/office/drawing/2014/main" id="{67E5D5E8-660F-BD91-CAE9-D207D199863F}"/>
              </a:ext>
            </a:extLst>
          </p:cNvPr>
          <p:cNvSpPr txBox="1"/>
          <p:nvPr/>
        </p:nvSpPr>
        <p:spPr>
          <a:xfrm>
            <a:off x="17519237" y="4676294"/>
            <a:ext cx="7133147" cy="1938992"/>
          </a:xfrm>
          <a:prstGeom prst="rect">
            <a:avLst/>
          </a:prstGeom>
          <a:noFill/>
        </p:spPr>
        <p:txBody>
          <a:bodyPr wrap="square">
            <a:spAutoFit/>
          </a:bodyPr>
          <a:lstStyle/>
          <a:p>
            <a:pPr algn="ctr"/>
            <a:r>
              <a:rPr lang="fr-FR"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1- </a:t>
            </a:r>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ذات العرض النظامي (1435 ملم:</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5" name="ZoneTexte 24">
            <a:extLst>
              <a:ext uri="{FF2B5EF4-FFF2-40B4-BE49-F238E27FC236}">
                <a16:creationId xmlns="" xmlns:a16="http://schemas.microsoft.com/office/drawing/2014/main" id="{05F6ABFB-4131-B167-5D89-2F186504353A}"/>
              </a:ext>
            </a:extLst>
          </p:cNvPr>
          <p:cNvSpPr txBox="1"/>
          <p:nvPr/>
        </p:nvSpPr>
        <p:spPr>
          <a:xfrm>
            <a:off x="11156426" y="4676294"/>
            <a:ext cx="3914775" cy="1015663"/>
          </a:xfrm>
          <a:prstGeom prst="rect">
            <a:avLst/>
          </a:prstGeom>
          <a:noFill/>
        </p:spPr>
        <p:txBody>
          <a:bodyPr wrap="square">
            <a:spAutoFit/>
          </a:bodyPr>
          <a:lstStyle/>
          <a:p>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السكك العريضة:</a:t>
            </a:r>
            <a:r>
              <a:rPr lang="fr-FR"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DZ"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2</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7" name="ZoneTexte 26">
            <a:extLst>
              <a:ext uri="{FF2B5EF4-FFF2-40B4-BE49-F238E27FC236}">
                <a16:creationId xmlns="" xmlns:a16="http://schemas.microsoft.com/office/drawing/2014/main" id="{49171121-645E-781F-2702-B253DBFE47D2}"/>
              </a:ext>
            </a:extLst>
          </p:cNvPr>
          <p:cNvSpPr txBox="1"/>
          <p:nvPr/>
        </p:nvSpPr>
        <p:spPr>
          <a:xfrm>
            <a:off x="1841220" y="4673310"/>
            <a:ext cx="7759700" cy="1015663"/>
          </a:xfrm>
          <a:prstGeom prst="rect">
            <a:avLst/>
          </a:prstGeom>
          <a:noFill/>
        </p:spPr>
        <p:txBody>
          <a:bodyPr wrap="square">
            <a:spAutoFit/>
          </a:bodyPr>
          <a:lstStyle/>
          <a:p>
            <a:r>
              <a:rPr lang="ar-SA" sz="6000" b="1"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3-السكك الضيقة:</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29" name="ZoneTexte 28">
            <a:extLst>
              <a:ext uri="{FF2B5EF4-FFF2-40B4-BE49-F238E27FC236}">
                <a16:creationId xmlns="" xmlns:a16="http://schemas.microsoft.com/office/drawing/2014/main" id="{9F610CF5-B1B0-9D51-3596-E1F6099BE70A}"/>
              </a:ext>
            </a:extLst>
          </p:cNvPr>
          <p:cNvSpPr txBox="1"/>
          <p:nvPr/>
        </p:nvSpPr>
        <p:spPr>
          <a:xfrm>
            <a:off x="18558377" y="6615286"/>
            <a:ext cx="5671823" cy="3785652"/>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وهو</a:t>
            </a:r>
            <a:r>
              <a:rPr lang="ar-DZ"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العرض الذي استخدمه ستيفنسون (4 أقدام و8.5 بوصة)، ونسبته اليوم 64% من مجموع أطوال الخطوط في العالم</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3" name="ZoneTexte 32">
            <a:extLst>
              <a:ext uri="{FF2B5EF4-FFF2-40B4-BE49-F238E27FC236}">
                <a16:creationId xmlns="" xmlns:a16="http://schemas.microsoft.com/office/drawing/2014/main" id="{5AFEF81E-6FA0-EA6E-E540-65BD426790B2}"/>
              </a:ext>
            </a:extLst>
          </p:cNvPr>
          <p:cNvSpPr txBox="1"/>
          <p:nvPr/>
        </p:nvSpPr>
        <p:spPr>
          <a:xfrm>
            <a:off x="10131552" y="5651421"/>
            <a:ext cx="5671823" cy="563231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ويبلغ عرضها 1520ملم، كما هي الحال في روسيا الاتحادية، أو 1676ملم كما في إسبانيا والأرجنتين والبرتغال والهند وسيلان، أو 1696 ملم، كما في استراليا والبرازيل</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sp>
        <p:nvSpPr>
          <p:cNvPr id="35" name="ZoneTexte 34">
            <a:extLst>
              <a:ext uri="{FF2B5EF4-FFF2-40B4-BE49-F238E27FC236}">
                <a16:creationId xmlns="" xmlns:a16="http://schemas.microsoft.com/office/drawing/2014/main" id="{C175406C-792E-FB30-E440-7A49CF40050B}"/>
              </a:ext>
            </a:extLst>
          </p:cNvPr>
          <p:cNvSpPr txBox="1"/>
          <p:nvPr/>
        </p:nvSpPr>
        <p:spPr>
          <a:xfrm>
            <a:off x="649147" y="5587922"/>
            <a:ext cx="5589953" cy="5632311"/>
          </a:xfrm>
          <a:prstGeom prst="rect">
            <a:avLst/>
          </a:prstGeom>
          <a:noFill/>
        </p:spPr>
        <p:txBody>
          <a:bodyPr wrap="square">
            <a:spAutoFit/>
          </a:bodyPr>
          <a:lstStyle/>
          <a:p>
            <a:pPr algn="ct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ملائمة في الأراضي ذات التضاريس الصعبة. يبلغ عرضها 1076 ملم في اليابان وجنوب إفريقيا، أو 1050 ملم في سورية، أو 1000ملم في البرازيل والأرجنتين، أو 762ملم في الهند</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cs typeface="Arabic Typesetting" panose="03020402040406030203" pitchFamily="66" charset="-78"/>
            </a:endParaRPr>
          </a:p>
        </p:txBody>
      </p:sp>
      <p:pic>
        <p:nvPicPr>
          <p:cNvPr id="39" name="ncode_imageresizer_container_1">
            <a:extLst>
              <a:ext uri="{FF2B5EF4-FFF2-40B4-BE49-F238E27FC236}">
                <a16:creationId xmlns="" xmlns:a16="http://schemas.microsoft.com/office/drawing/2014/main" id="{5D303531-FCC5-E0C1-B7D9-606EF5ED3A4E}"/>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xmlns="" val="0"/>
              </a:ext>
            </a:extLst>
          </a:blip>
          <a:srcRect/>
          <a:stretch>
            <a:fillRect/>
          </a:stretch>
        </p:blipFill>
        <p:spPr bwMode="auto">
          <a:xfrm>
            <a:off x="818879" y="13895689"/>
            <a:ext cx="19609288" cy="7199410"/>
          </a:xfrm>
          <a:prstGeom prst="rect">
            <a:avLst/>
          </a:prstGeom>
          <a:noFill/>
          <a:ln>
            <a:noFill/>
          </a:ln>
        </p:spPr>
      </p:pic>
    </p:spTree>
    <p:extLst>
      <p:ext uri="{BB962C8B-B14F-4D97-AF65-F5344CB8AC3E}">
        <p14:creationId xmlns:p14="http://schemas.microsoft.com/office/powerpoint/2010/main" xmlns="" val="335525566"/>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a:extLst>
              <a:ext uri="{FF2B5EF4-FFF2-40B4-BE49-F238E27FC236}">
                <a16:creationId xmlns="" xmlns:a16="http://schemas.microsoft.com/office/drawing/2014/main" id="{A3E41CB5-F574-4614-1278-4221862190CE}"/>
              </a:ext>
            </a:extLst>
          </p:cNvPr>
          <p:cNvSpPr/>
          <p:nvPr/>
        </p:nvSpPr>
        <p:spPr>
          <a:xfrm rot="9213991">
            <a:off x="22020113" y="-7309281"/>
            <a:ext cx="4715073" cy="7717046"/>
          </a:xfrm>
          <a:custGeom>
            <a:avLst/>
            <a:gdLst>
              <a:gd name="connsiteX0" fmla="*/ 1449884 w 4715073"/>
              <a:gd name="connsiteY0" fmla="*/ 6303827 h 7717046"/>
              <a:gd name="connsiteX1" fmla="*/ 1428943 w 4715073"/>
              <a:gd name="connsiteY1" fmla="*/ 6225755 h 7717046"/>
              <a:gd name="connsiteX2" fmla="*/ 2051459 w 4715073"/>
              <a:gd name="connsiteY2" fmla="*/ 5386960 h 7717046"/>
              <a:gd name="connsiteX3" fmla="*/ 2527388 w 4715073"/>
              <a:gd name="connsiteY3" fmla="*/ 4598626 h 7717046"/>
              <a:gd name="connsiteX4" fmla="*/ 2715855 w 4715073"/>
              <a:gd name="connsiteY4" fmla="*/ 4172087 h 7717046"/>
              <a:gd name="connsiteX5" fmla="*/ 2735845 w 4715073"/>
              <a:gd name="connsiteY5" fmla="*/ 3749357 h 7717046"/>
              <a:gd name="connsiteX6" fmla="*/ 2043843 w 4715073"/>
              <a:gd name="connsiteY6" fmla="*/ 3598926 h 7717046"/>
              <a:gd name="connsiteX7" fmla="*/ 1167182 w 4715073"/>
              <a:gd name="connsiteY7" fmla="*/ 3965483 h 7717046"/>
              <a:gd name="connsiteX8" fmla="*/ 1110069 w 4715073"/>
              <a:gd name="connsiteY8" fmla="*/ 3866465 h 7717046"/>
              <a:gd name="connsiteX9" fmla="*/ 2159970 w 4715073"/>
              <a:gd name="connsiteY9" fmla="*/ 3449447 h 7717046"/>
              <a:gd name="connsiteX10" fmla="*/ 2573076 w 4715073"/>
              <a:gd name="connsiteY10" fmla="*/ 3445639 h 7717046"/>
              <a:gd name="connsiteX11" fmla="*/ 2851019 w 4715073"/>
              <a:gd name="connsiteY11" fmla="*/ 3732220 h 7717046"/>
              <a:gd name="connsiteX12" fmla="*/ 2831982 w 4715073"/>
              <a:gd name="connsiteY12" fmla="*/ 4185417 h 7717046"/>
              <a:gd name="connsiteX13" fmla="*/ 2633995 w 4715073"/>
              <a:gd name="connsiteY13" fmla="*/ 4640518 h 7717046"/>
              <a:gd name="connsiteX14" fmla="*/ 1527934 w 4715073"/>
              <a:gd name="connsiteY14" fmla="*/ 6282881 h 7717046"/>
              <a:gd name="connsiteX15" fmla="*/ 1449884 w 4715073"/>
              <a:gd name="connsiteY15" fmla="*/ 6303827 h 7717046"/>
              <a:gd name="connsiteX16" fmla="*/ 3204158 w 4715073"/>
              <a:gd name="connsiteY16" fmla="*/ 7455506 h 7717046"/>
              <a:gd name="connsiteX17" fmla="*/ 3168940 w 4715073"/>
              <a:gd name="connsiteY17" fmla="*/ 7389217 h 7717046"/>
              <a:gd name="connsiteX18" fmla="*/ 3288875 w 4715073"/>
              <a:gd name="connsiteY18" fmla="*/ 7083595 h 7717046"/>
              <a:gd name="connsiteX19" fmla="*/ 4174102 w 4715073"/>
              <a:gd name="connsiteY19" fmla="*/ 4560543 h 7717046"/>
              <a:gd name="connsiteX20" fmla="*/ 4599584 w 4715073"/>
              <a:gd name="connsiteY20" fmla="*/ 1933716 h 7717046"/>
              <a:gd name="connsiteX21" fmla="*/ 4507253 w 4715073"/>
              <a:gd name="connsiteY21" fmla="*/ 610303 h 7717046"/>
              <a:gd name="connsiteX22" fmla="*/ 4287374 w 4715073"/>
              <a:gd name="connsiteY22" fmla="*/ 171388 h 7717046"/>
              <a:gd name="connsiteX23" fmla="*/ 3731489 w 4715073"/>
              <a:gd name="connsiteY23" fmla="*/ 145682 h 7717046"/>
              <a:gd name="connsiteX24" fmla="*/ 1704030 w 4715073"/>
              <a:gd name="connsiteY24" fmla="*/ 1302477 h 7717046"/>
              <a:gd name="connsiteX25" fmla="*/ 108715 w 4715073"/>
              <a:gd name="connsiteY25" fmla="*/ 3147635 h 7717046"/>
              <a:gd name="connsiteX26" fmla="*/ 9721 w 4715073"/>
              <a:gd name="connsiteY26" fmla="*/ 3090509 h 7717046"/>
              <a:gd name="connsiteX27" fmla="*/ 182960 w 4715073"/>
              <a:gd name="connsiteY27" fmla="*/ 2835349 h 7717046"/>
              <a:gd name="connsiteX28" fmla="*/ 1882027 w 4715073"/>
              <a:gd name="connsiteY28" fmla="*/ 1000662 h 7717046"/>
              <a:gd name="connsiteX29" fmla="*/ 2890997 w 4715073"/>
              <a:gd name="connsiteY29" fmla="*/ 318010 h 7717046"/>
              <a:gd name="connsiteX30" fmla="*/ 4027517 w 4715073"/>
              <a:gd name="connsiteY30" fmla="*/ 10 h 7717046"/>
              <a:gd name="connsiteX31" fmla="*/ 4500590 w 4715073"/>
              <a:gd name="connsiteY31" fmla="*/ 227561 h 7717046"/>
              <a:gd name="connsiteX32" fmla="*/ 4648129 w 4715073"/>
              <a:gd name="connsiteY32" fmla="*/ 778825 h 7717046"/>
              <a:gd name="connsiteX33" fmla="*/ 4707144 w 4715073"/>
              <a:gd name="connsiteY33" fmla="*/ 2132703 h 7717046"/>
              <a:gd name="connsiteX34" fmla="*/ 4215033 w 4715073"/>
              <a:gd name="connsiteY34" fmla="*/ 4827131 h 7717046"/>
              <a:gd name="connsiteX35" fmla="*/ 3279355 w 4715073"/>
              <a:gd name="connsiteY35" fmla="*/ 7419683 h 7717046"/>
              <a:gd name="connsiteX36" fmla="*/ 3204158 w 4715073"/>
              <a:gd name="connsiteY36" fmla="*/ 7455506 h 7717046"/>
              <a:gd name="connsiteX37" fmla="*/ 1821823 w 4715073"/>
              <a:gd name="connsiteY37" fmla="*/ 7216173 h 7717046"/>
              <a:gd name="connsiteX38" fmla="*/ 1797313 w 4715073"/>
              <a:gd name="connsiteY38" fmla="*/ 7137863 h 7717046"/>
              <a:gd name="connsiteX39" fmla="*/ 2523580 w 4715073"/>
              <a:gd name="connsiteY39" fmla="*/ 5638314 h 7717046"/>
              <a:gd name="connsiteX40" fmla="*/ 3064235 w 4715073"/>
              <a:gd name="connsiteY40" fmla="*/ 4273011 h 7717046"/>
              <a:gd name="connsiteX41" fmla="*/ 3202254 w 4715073"/>
              <a:gd name="connsiteY41" fmla="*/ 3562748 h 7717046"/>
              <a:gd name="connsiteX42" fmla="*/ 3188928 w 4715073"/>
              <a:gd name="connsiteY42" fmla="*/ 3207617 h 7717046"/>
              <a:gd name="connsiteX43" fmla="*/ 3105165 w 4715073"/>
              <a:gd name="connsiteY43" fmla="*/ 2921988 h 7717046"/>
              <a:gd name="connsiteX44" fmla="*/ 2569269 w 4715073"/>
              <a:gd name="connsiteY44" fmla="*/ 2780126 h 7717046"/>
              <a:gd name="connsiteX45" fmla="*/ 1976260 w 4715073"/>
              <a:gd name="connsiteY45" fmla="*/ 3012437 h 7717046"/>
              <a:gd name="connsiteX46" fmla="*/ 928264 w 4715073"/>
              <a:gd name="connsiteY46" fmla="*/ 3765543 h 7717046"/>
              <a:gd name="connsiteX47" fmla="*/ 847357 w 4715073"/>
              <a:gd name="connsiteY47" fmla="*/ 3684616 h 7717046"/>
              <a:gd name="connsiteX48" fmla="*/ 2107617 w 4715073"/>
              <a:gd name="connsiteY48" fmla="*/ 2828683 h 7717046"/>
              <a:gd name="connsiteX49" fmla="*/ 2736796 w 4715073"/>
              <a:gd name="connsiteY49" fmla="*/ 2635408 h 7717046"/>
              <a:gd name="connsiteX50" fmla="*/ 3045198 w 4715073"/>
              <a:gd name="connsiteY50" fmla="*/ 2697294 h 7717046"/>
              <a:gd name="connsiteX51" fmla="*/ 3235570 w 4715073"/>
              <a:gd name="connsiteY51" fmla="*/ 2931509 h 7717046"/>
              <a:gd name="connsiteX52" fmla="*/ 3313623 w 4715073"/>
              <a:gd name="connsiteY52" fmla="*/ 3617017 h 7717046"/>
              <a:gd name="connsiteX53" fmla="*/ 3155614 w 4715073"/>
              <a:gd name="connsiteY53" fmla="*/ 4364412 h 7717046"/>
              <a:gd name="connsiteX54" fmla="*/ 2576884 w 4715073"/>
              <a:gd name="connsiteY54" fmla="*/ 5796362 h 7717046"/>
              <a:gd name="connsiteX55" fmla="*/ 1896304 w 4715073"/>
              <a:gd name="connsiteY55" fmla="*/ 7195941 h 7717046"/>
              <a:gd name="connsiteX56" fmla="*/ 1821823 w 4715073"/>
              <a:gd name="connsiteY56" fmla="*/ 7216173 h 7717046"/>
              <a:gd name="connsiteX57" fmla="*/ 2295254 w 4715073"/>
              <a:gd name="connsiteY57" fmla="*/ 7708406 h 7717046"/>
              <a:gd name="connsiteX58" fmla="*/ 2270386 w 4715073"/>
              <a:gd name="connsiteY58" fmla="*/ 7630096 h 7717046"/>
              <a:gd name="connsiteX59" fmla="*/ 2388415 w 4715073"/>
              <a:gd name="connsiteY59" fmla="*/ 7388264 h 7717046"/>
              <a:gd name="connsiteX60" fmla="*/ 3215581 w 4715073"/>
              <a:gd name="connsiteY60" fmla="*/ 5418380 h 7717046"/>
              <a:gd name="connsiteX61" fmla="*/ 3832386 w 4715073"/>
              <a:gd name="connsiteY61" fmla="*/ 3362808 h 7717046"/>
              <a:gd name="connsiteX62" fmla="*/ 3961838 w 4715073"/>
              <a:gd name="connsiteY62" fmla="*/ 2289797 h 7717046"/>
              <a:gd name="connsiteX63" fmla="*/ 3924715 w 4715073"/>
              <a:gd name="connsiteY63" fmla="*/ 1757577 h 7717046"/>
              <a:gd name="connsiteX64" fmla="*/ 3782888 w 4715073"/>
              <a:gd name="connsiteY64" fmla="*/ 1362458 h 7717046"/>
              <a:gd name="connsiteX65" fmla="*/ 3339322 w 4715073"/>
              <a:gd name="connsiteY65" fmla="*/ 1338655 h 7717046"/>
              <a:gd name="connsiteX66" fmla="*/ 2885286 w 4715073"/>
              <a:gd name="connsiteY66" fmla="*/ 1521456 h 7717046"/>
              <a:gd name="connsiteX67" fmla="*/ 2046698 w 4715073"/>
              <a:gd name="connsiteY67" fmla="*/ 2085096 h 7717046"/>
              <a:gd name="connsiteX68" fmla="*/ 443769 w 4715073"/>
              <a:gd name="connsiteY68" fmla="*/ 3443735 h 7717046"/>
              <a:gd name="connsiteX69" fmla="*/ 360957 w 4715073"/>
              <a:gd name="connsiteY69" fmla="*/ 3363760 h 7717046"/>
              <a:gd name="connsiteX70" fmla="*/ 553233 w 4715073"/>
              <a:gd name="connsiteY70" fmla="*/ 3181910 h 7717046"/>
              <a:gd name="connsiteX71" fmla="*/ 2237070 w 4715073"/>
              <a:gd name="connsiteY71" fmla="*/ 1806133 h 7717046"/>
              <a:gd name="connsiteX72" fmla="*/ 3114684 w 4715073"/>
              <a:gd name="connsiteY72" fmla="*/ 1291051 h 7717046"/>
              <a:gd name="connsiteX73" fmla="*/ 3604891 w 4715073"/>
              <a:gd name="connsiteY73" fmla="*/ 1187271 h 7717046"/>
              <a:gd name="connsiteX74" fmla="*/ 3953272 w 4715073"/>
              <a:gd name="connsiteY74" fmla="*/ 1412919 h 7717046"/>
              <a:gd name="connsiteX75" fmla="*/ 4056073 w 4715073"/>
              <a:gd name="connsiteY75" fmla="*/ 1887062 h 7717046"/>
              <a:gd name="connsiteX76" fmla="*/ 4073205 w 4715073"/>
              <a:gd name="connsiteY76" fmla="*/ 2435467 h 7717046"/>
              <a:gd name="connsiteX77" fmla="*/ 3910437 w 4715073"/>
              <a:gd name="connsiteY77" fmla="*/ 3537041 h 7717046"/>
              <a:gd name="connsiteX78" fmla="*/ 3248896 w 4715073"/>
              <a:gd name="connsiteY78" fmla="*/ 5660212 h 7717046"/>
              <a:gd name="connsiteX79" fmla="*/ 2369378 w 4715073"/>
              <a:gd name="connsiteY79" fmla="*/ 7688173 h 7717046"/>
              <a:gd name="connsiteX80" fmla="*/ 2295254 w 4715073"/>
              <a:gd name="connsiteY80" fmla="*/ 7708406 h 7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715073" h="7717046">
                <a:moveTo>
                  <a:pt x="1449884" y="6303827"/>
                </a:moveTo>
                <a:cubicBezTo>
                  <a:pt x="1425134" y="6289545"/>
                  <a:pt x="1409905" y="6250510"/>
                  <a:pt x="1428943" y="6225755"/>
                </a:cubicBezTo>
                <a:cubicBezTo>
                  <a:pt x="1641206" y="5949648"/>
                  <a:pt x="1853471" y="5673541"/>
                  <a:pt x="2051459" y="5386960"/>
                </a:cubicBezTo>
                <a:cubicBezTo>
                  <a:pt x="2225648" y="5133702"/>
                  <a:pt x="2388415" y="4872829"/>
                  <a:pt x="2527388" y="4598626"/>
                </a:cubicBezTo>
                <a:cubicBezTo>
                  <a:pt x="2596872" y="4460572"/>
                  <a:pt x="2665406" y="4318710"/>
                  <a:pt x="2715855" y="4172087"/>
                </a:cubicBezTo>
                <a:cubicBezTo>
                  <a:pt x="2762495" y="4035938"/>
                  <a:pt x="2787245" y="3888363"/>
                  <a:pt x="2735845" y="3749357"/>
                </a:cubicBezTo>
                <a:cubicBezTo>
                  <a:pt x="2625427" y="3455160"/>
                  <a:pt x="2277048" y="3530375"/>
                  <a:pt x="2043843" y="3598926"/>
                </a:cubicBezTo>
                <a:cubicBezTo>
                  <a:pt x="1739248" y="3689375"/>
                  <a:pt x="1445124" y="3812195"/>
                  <a:pt x="1167182" y="3965483"/>
                </a:cubicBezTo>
                <a:cubicBezTo>
                  <a:pt x="1103407" y="4000710"/>
                  <a:pt x="1045343" y="3902644"/>
                  <a:pt x="1110069" y="3866465"/>
                </a:cubicBezTo>
                <a:cubicBezTo>
                  <a:pt x="1437509" y="3685567"/>
                  <a:pt x="1794456" y="3533232"/>
                  <a:pt x="2159970" y="3449447"/>
                </a:cubicBezTo>
                <a:cubicBezTo>
                  <a:pt x="2293230" y="3418981"/>
                  <a:pt x="2440768" y="3400891"/>
                  <a:pt x="2573076" y="3445639"/>
                </a:cubicBezTo>
                <a:cubicBezTo>
                  <a:pt x="2709193" y="3491340"/>
                  <a:pt x="2806280" y="3597022"/>
                  <a:pt x="2851019" y="3732220"/>
                </a:cubicBezTo>
                <a:cubicBezTo>
                  <a:pt x="2900516" y="3879794"/>
                  <a:pt x="2879575" y="4039746"/>
                  <a:pt x="2831982" y="4185417"/>
                </a:cubicBezTo>
                <a:cubicBezTo>
                  <a:pt x="2780580" y="4342511"/>
                  <a:pt x="2708240" y="4493895"/>
                  <a:pt x="2633995" y="4640518"/>
                </a:cubicBezTo>
                <a:cubicBezTo>
                  <a:pt x="2336063" y="5231768"/>
                  <a:pt x="1930572" y="5760181"/>
                  <a:pt x="1527934" y="6282881"/>
                </a:cubicBezTo>
                <a:cubicBezTo>
                  <a:pt x="1508898" y="6307635"/>
                  <a:pt x="1479390" y="6320964"/>
                  <a:pt x="1449884" y="6303827"/>
                </a:cubicBezTo>
                <a:close/>
                <a:moveTo>
                  <a:pt x="3204158" y="7455506"/>
                </a:moveTo>
                <a:cubicBezTo>
                  <a:pt x="3176554" y="7448008"/>
                  <a:pt x="3155613" y="7423491"/>
                  <a:pt x="3168940" y="7389217"/>
                </a:cubicBezTo>
                <a:cubicBezTo>
                  <a:pt x="3208918" y="7287342"/>
                  <a:pt x="3248895" y="7185468"/>
                  <a:pt x="3288875" y="7083595"/>
                </a:cubicBezTo>
                <a:cubicBezTo>
                  <a:pt x="3614410" y="6253367"/>
                  <a:pt x="3931378" y="5419333"/>
                  <a:pt x="4174102" y="4560543"/>
                </a:cubicBezTo>
                <a:cubicBezTo>
                  <a:pt x="4415874" y="3705563"/>
                  <a:pt x="4581498" y="2823923"/>
                  <a:pt x="4599584" y="1933716"/>
                </a:cubicBezTo>
                <a:cubicBezTo>
                  <a:pt x="4608150" y="1491943"/>
                  <a:pt x="4582449" y="1046362"/>
                  <a:pt x="4507253" y="610303"/>
                </a:cubicBezTo>
                <a:cubicBezTo>
                  <a:pt x="4479649" y="451304"/>
                  <a:pt x="4436816" y="260884"/>
                  <a:pt x="4287374" y="171388"/>
                </a:cubicBezTo>
                <a:cubicBezTo>
                  <a:pt x="4126509" y="75226"/>
                  <a:pt x="3905678" y="114262"/>
                  <a:pt x="3731489" y="145682"/>
                </a:cubicBezTo>
                <a:cubicBezTo>
                  <a:pt x="2950964" y="288495"/>
                  <a:pt x="2283711" y="787393"/>
                  <a:pt x="1704030" y="1302477"/>
                </a:cubicBezTo>
                <a:cubicBezTo>
                  <a:pt x="1093888" y="1844218"/>
                  <a:pt x="556087" y="2465935"/>
                  <a:pt x="108715" y="3147635"/>
                </a:cubicBezTo>
                <a:cubicBezTo>
                  <a:pt x="67784" y="3208569"/>
                  <a:pt x="-31209" y="3151443"/>
                  <a:pt x="9721" y="3090509"/>
                </a:cubicBezTo>
                <a:cubicBezTo>
                  <a:pt x="65881" y="3004822"/>
                  <a:pt x="123945" y="2919132"/>
                  <a:pt x="182960" y="2835349"/>
                </a:cubicBezTo>
                <a:cubicBezTo>
                  <a:pt x="664599" y="2151744"/>
                  <a:pt x="1236667" y="1531931"/>
                  <a:pt x="1882027" y="1000662"/>
                </a:cubicBezTo>
                <a:cubicBezTo>
                  <a:pt x="2195188" y="741692"/>
                  <a:pt x="2527387" y="500812"/>
                  <a:pt x="2890997" y="318010"/>
                </a:cubicBezTo>
                <a:cubicBezTo>
                  <a:pt x="3237474" y="142825"/>
                  <a:pt x="3635350" y="1915"/>
                  <a:pt x="4027517" y="10"/>
                </a:cubicBezTo>
                <a:cubicBezTo>
                  <a:pt x="4216936" y="-942"/>
                  <a:pt x="4394934" y="62850"/>
                  <a:pt x="4500590" y="227561"/>
                </a:cubicBezTo>
                <a:cubicBezTo>
                  <a:pt x="4602440" y="389418"/>
                  <a:pt x="4622428" y="594118"/>
                  <a:pt x="4648129" y="778825"/>
                </a:cubicBezTo>
                <a:cubicBezTo>
                  <a:pt x="4709998" y="1227260"/>
                  <a:pt x="4727133" y="1680458"/>
                  <a:pt x="4707144" y="2132703"/>
                </a:cubicBezTo>
                <a:cubicBezTo>
                  <a:pt x="4666214" y="3048618"/>
                  <a:pt x="4477746" y="3951204"/>
                  <a:pt x="4215033" y="4827131"/>
                </a:cubicBezTo>
                <a:cubicBezTo>
                  <a:pt x="3951368" y="5707818"/>
                  <a:pt x="3615362" y="6564702"/>
                  <a:pt x="3279355" y="7419683"/>
                </a:cubicBezTo>
                <a:cubicBezTo>
                  <a:pt x="3266030" y="7453483"/>
                  <a:pt x="3231763" y="7463004"/>
                  <a:pt x="3204158" y="7455506"/>
                </a:cubicBezTo>
                <a:close/>
                <a:moveTo>
                  <a:pt x="1821823" y="7216173"/>
                </a:moveTo>
                <a:cubicBezTo>
                  <a:pt x="1797075" y="7201654"/>
                  <a:pt x="1780655" y="7170710"/>
                  <a:pt x="1797313" y="7137863"/>
                </a:cubicBezTo>
                <a:cubicBezTo>
                  <a:pt x="2045747" y="6641822"/>
                  <a:pt x="2294181" y="6144828"/>
                  <a:pt x="2523580" y="5638314"/>
                </a:cubicBezTo>
                <a:cubicBezTo>
                  <a:pt x="2724422" y="5193686"/>
                  <a:pt x="2920504" y="4740488"/>
                  <a:pt x="3064235" y="4273011"/>
                </a:cubicBezTo>
                <a:cubicBezTo>
                  <a:pt x="3134672" y="4041652"/>
                  <a:pt x="3189881" y="3804580"/>
                  <a:pt x="3202254" y="3562748"/>
                </a:cubicBezTo>
                <a:cubicBezTo>
                  <a:pt x="3208918" y="3444688"/>
                  <a:pt x="3206062" y="3324725"/>
                  <a:pt x="3188928" y="3207617"/>
                </a:cubicBezTo>
                <a:cubicBezTo>
                  <a:pt x="3174651" y="3109551"/>
                  <a:pt x="3153710" y="3008629"/>
                  <a:pt x="3105165" y="2921988"/>
                </a:cubicBezTo>
                <a:cubicBezTo>
                  <a:pt x="2992847" y="2720145"/>
                  <a:pt x="2767257" y="2725857"/>
                  <a:pt x="2569269" y="2780126"/>
                </a:cubicBezTo>
                <a:cubicBezTo>
                  <a:pt x="2364619" y="2836300"/>
                  <a:pt x="2165681" y="2919132"/>
                  <a:pt x="1976260" y="3012437"/>
                </a:cubicBezTo>
                <a:cubicBezTo>
                  <a:pt x="1587904" y="3203808"/>
                  <a:pt x="1233810" y="3458970"/>
                  <a:pt x="928264" y="3765543"/>
                </a:cubicBezTo>
                <a:cubicBezTo>
                  <a:pt x="875912" y="3816957"/>
                  <a:pt x="795005" y="3736981"/>
                  <a:pt x="847357" y="3684616"/>
                </a:cubicBezTo>
                <a:cubicBezTo>
                  <a:pt x="1208112" y="3321868"/>
                  <a:pt x="1637399" y="3028623"/>
                  <a:pt x="2107617" y="2828683"/>
                </a:cubicBezTo>
                <a:cubicBezTo>
                  <a:pt x="2306556" y="2742995"/>
                  <a:pt x="2519772" y="2653498"/>
                  <a:pt x="2736796" y="2635408"/>
                </a:cubicBezTo>
                <a:cubicBezTo>
                  <a:pt x="2842451" y="2626839"/>
                  <a:pt x="2953821" y="2642073"/>
                  <a:pt x="3045198" y="2697294"/>
                </a:cubicBezTo>
                <a:cubicBezTo>
                  <a:pt x="3134672" y="2750611"/>
                  <a:pt x="3195592" y="2836300"/>
                  <a:pt x="3235570" y="2931509"/>
                </a:cubicBezTo>
                <a:cubicBezTo>
                  <a:pt x="3323141" y="3141922"/>
                  <a:pt x="3330757" y="3392323"/>
                  <a:pt x="3313623" y="3617017"/>
                </a:cubicBezTo>
                <a:cubicBezTo>
                  <a:pt x="3294585" y="3871227"/>
                  <a:pt x="3233666" y="4121628"/>
                  <a:pt x="3155614" y="4364412"/>
                </a:cubicBezTo>
                <a:cubicBezTo>
                  <a:pt x="2998556" y="4853788"/>
                  <a:pt x="2791052" y="5329835"/>
                  <a:pt x="2576884" y="5796362"/>
                </a:cubicBezTo>
                <a:cubicBezTo>
                  <a:pt x="2360813" y="6267649"/>
                  <a:pt x="2128559" y="6732271"/>
                  <a:pt x="1896304" y="7195941"/>
                </a:cubicBezTo>
                <a:cubicBezTo>
                  <a:pt x="1879647" y="7228788"/>
                  <a:pt x="1846571" y="7230692"/>
                  <a:pt x="1821823" y="7216173"/>
                </a:cubicBezTo>
                <a:close/>
                <a:moveTo>
                  <a:pt x="2295254" y="7708406"/>
                </a:moveTo>
                <a:cubicBezTo>
                  <a:pt x="2270624" y="7693886"/>
                  <a:pt x="2254204" y="7662943"/>
                  <a:pt x="2270386" y="7630096"/>
                </a:cubicBezTo>
                <a:cubicBezTo>
                  <a:pt x="2310364" y="7549168"/>
                  <a:pt x="2349390" y="7469192"/>
                  <a:pt x="2388415" y="7388264"/>
                </a:cubicBezTo>
                <a:cubicBezTo>
                  <a:pt x="2697769" y="6746552"/>
                  <a:pt x="2973809" y="6088655"/>
                  <a:pt x="3215581" y="5418380"/>
                </a:cubicBezTo>
                <a:cubicBezTo>
                  <a:pt x="3458305" y="4747154"/>
                  <a:pt x="3681991" y="4060693"/>
                  <a:pt x="3832386" y="3362808"/>
                </a:cubicBezTo>
                <a:cubicBezTo>
                  <a:pt x="3908534" y="3010532"/>
                  <a:pt x="3959934" y="2651594"/>
                  <a:pt x="3961838" y="2289797"/>
                </a:cubicBezTo>
                <a:cubicBezTo>
                  <a:pt x="3962790" y="2111756"/>
                  <a:pt x="3952319" y="1933713"/>
                  <a:pt x="3924715" y="1757577"/>
                </a:cubicBezTo>
                <a:cubicBezTo>
                  <a:pt x="3904726" y="1625236"/>
                  <a:pt x="3884738" y="1460523"/>
                  <a:pt x="3782888" y="1362458"/>
                </a:cubicBezTo>
                <a:cubicBezTo>
                  <a:pt x="3670569" y="1254870"/>
                  <a:pt x="3472582" y="1305332"/>
                  <a:pt x="3339322" y="1338655"/>
                </a:cubicBezTo>
                <a:cubicBezTo>
                  <a:pt x="3180362" y="1378643"/>
                  <a:pt x="3029016" y="1443386"/>
                  <a:pt x="2885286" y="1521456"/>
                </a:cubicBezTo>
                <a:cubicBezTo>
                  <a:pt x="2589258" y="1680457"/>
                  <a:pt x="2316075" y="1885158"/>
                  <a:pt x="2046698" y="2085096"/>
                </a:cubicBezTo>
                <a:cubicBezTo>
                  <a:pt x="1484149" y="2503066"/>
                  <a:pt x="948254" y="2957216"/>
                  <a:pt x="443769" y="3443735"/>
                </a:cubicBezTo>
                <a:cubicBezTo>
                  <a:pt x="390464" y="3495149"/>
                  <a:pt x="309556" y="3414220"/>
                  <a:pt x="360957" y="3363760"/>
                </a:cubicBezTo>
                <a:cubicBezTo>
                  <a:pt x="424732" y="3302825"/>
                  <a:pt x="488506" y="3241892"/>
                  <a:pt x="553233" y="3181910"/>
                </a:cubicBezTo>
                <a:cubicBezTo>
                  <a:pt x="1083418" y="2686821"/>
                  <a:pt x="1646918" y="2226959"/>
                  <a:pt x="2237070" y="1806133"/>
                </a:cubicBezTo>
                <a:cubicBezTo>
                  <a:pt x="2513109" y="1610001"/>
                  <a:pt x="2795812" y="1412919"/>
                  <a:pt x="3114684" y="1291051"/>
                </a:cubicBezTo>
                <a:cubicBezTo>
                  <a:pt x="3267934" y="1232973"/>
                  <a:pt x="3439266" y="1185367"/>
                  <a:pt x="3604891" y="1187271"/>
                </a:cubicBezTo>
                <a:cubicBezTo>
                  <a:pt x="3762898" y="1189175"/>
                  <a:pt x="3887593" y="1270104"/>
                  <a:pt x="3953272" y="1412919"/>
                </a:cubicBezTo>
                <a:cubicBezTo>
                  <a:pt x="4020854" y="1559541"/>
                  <a:pt x="4038938" y="1728061"/>
                  <a:pt x="4056073" y="1887062"/>
                </a:cubicBezTo>
                <a:cubicBezTo>
                  <a:pt x="4076061" y="2068912"/>
                  <a:pt x="4080821" y="2252666"/>
                  <a:pt x="4073205" y="2435467"/>
                </a:cubicBezTo>
                <a:cubicBezTo>
                  <a:pt x="4057976" y="2806785"/>
                  <a:pt x="3995154" y="3175246"/>
                  <a:pt x="3910437" y="3537041"/>
                </a:cubicBezTo>
                <a:cubicBezTo>
                  <a:pt x="3741006" y="4257776"/>
                  <a:pt x="3507801" y="4967087"/>
                  <a:pt x="3248896" y="5660212"/>
                </a:cubicBezTo>
                <a:cubicBezTo>
                  <a:pt x="2991894" y="6350480"/>
                  <a:pt x="2697769" y="7028371"/>
                  <a:pt x="2369378" y="7688173"/>
                </a:cubicBezTo>
                <a:cubicBezTo>
                  <a:pt x="2352720" y="7721020"/>
                  <a:pt x="2319881" y="7722925"/>
                  <a:pt x="2295254" y="7708406"/>
                </a:cubicBezTo>
                <a:close/>
              </a:path>
            </a:pathLst>
          </a:custGeom>
          <a:solidFill>
            <a:schemeClr val="accent4"/>
          </a:solidFill>
          <a:ln w="9506" cap="flat">
            <a:noFill/>
            <a:prstDash val="solid"/>
            <a:miter/>
          </a:ln>
        </p:spPr>
        <p:txBody>
          <a:bodyPr wrap="square" rtlCol="0" anchor="ctr">
            <a:noAutofit/>
          </a:bodyPr>
          <a:lstStyle/>
          <a:p>
            <a:endParaRPr lang="en-US" dirty="0">
              <a:latin typeface="Lexend Deca ExtraLight" pitchFamily="2" charset="77"/>
            </a:endParaRPr>
          </a:p>
        </p:txBody>
      </p:sp>
      <p:sp>
        <p:nvSpPr>
          <p:cNvPr id="20" name="Freeform 19">
            <a:extLst>
              <a:ext uri="{FF2B5EF4-FFF2-40B4-BE49-F238E27FC236}">
                <a16:creationId xmlns="" xmlns:a16="http://schemas.microsoft.com/office/drawing/2014/main" id="{62CF169B-4CF7-6905-5598-17FF7C5A330B}"/>
              </a:ext>
            </a:extLst>
          </p:cNvPr>
          <p:cNvSpPr/>
          <p:nvPr/>
        </p:nvSpPr>
        <p:spPr>
          <a:xfrm rot="16200000">
            <a:off x="19877598" y="9223530"/>
            <a:ext cx="4610100" cy="4419600"/>
          </a:xfrm>
          <a:custGeom>
            <a:avLst/>
            <a:gdLst>
              <a:gd name="connsiteX0" fmla="*/ 1152524 w 4610100"/>
              <a:gd name="connsiteY0" fmla="*/ 99060 h 4419600"/>
              <a:gd name="connsiteX1" fmla="*/ 1152524 w 4610100"/>
              <a:gd name="connsiteY1" fmla="*/ 1104900 h 4419600"/>
              <a:gd name="connsiteX2" fmla="*/ 0 w 4610100"/>
              <a:gd name="connsiteY2" fmla="*/ 1104900 h 4419600"/>
              <a:gd name="connsiteX3" fmla="*/ 0 w 4610100"/>
              <a:gd name="connsiteY3" fmla="*/ 0 h 4419600"/>
              <a:gd name="connsiteX4" fmla="*/ 1053464 w 4610100"/>
              <a:gd name="connsiteY4" fmla="*/ 0 h 4419600"/>
              <a:gd name="connsiteX5" fmla="*/ 1152524 w 4610100"/>
              <a:gd name="connsiteY5" fmla="*/ 99060 h 4419600"/>
              <a:gd name="connsiteX6" fmla="*/ 1152526 w 4610100"/>
              <a:gd name="connsiteY6" fmla="*/ 2304096 h 4419600"/>
              <a:gd name="connsiteX7" fmla="*/ 1152526 w 4610100"/>
              <a:gd name="connsiteY7" fmla="*/ 3309936 h 4419600"/>
              <a:gd name="connsiteX8" fmla="*/ 0 w 4610100"/>
              <a:gd name="connsiteY8" fmla="*/ 3309936 h 4419600"/>
              <a:gd name="connsiteX9" fmla="*/ 0 w 4610100"/>
              <a:gd name="connsiteY9" fmla="*/ 2205036 h 4419600"/>
              <a:gd name="connsiteX10" fmla="*/ 1053466 w 4610100"/>
              <a:gd name="connsiteY10" fmla="*/ 2205036 h 4419600"/>
              <a:gd name="connsiteX11" fmla="*/ 1152526 w 4610100"/>
              <a:gd name="connsiteY11" fmla="*/ 2304096 h 4419600"/>
              <a:gd name="connsiteX12" fmla="*/ 2305050 w 4610100"/>
              <a:gd name="connsiteY12" fmla="*/ 3413760 h 4419600"/>
              <a:gd name="connsiteX13" fmla="*/ 2305050 w 4610100"/>
              <a:gd name="connsiteY13" fmla="*/ 4419600 h 4419600"/>
              <a:gd name="connsiteX14" fmla="*/ 1152526 w 4610100"/>
              <a:gd name="connsiteY14" fmla="*/ 4419600 h 4419600"/>
              <a:gd name="connsiteX15" fmla="*/ 1152526 w 4610100"/>
              <a:gd name="connsiteY15" fmla="*/ 3314700 h 4419600"/>
              <a:gd name="connsiteX16" fmla="*/ 2205990 w 4610100"/>
              <a:gd name="connsiteY16" fmla="*/ 3314700 h 4419600"/>
              <a:gd name="connsiteX17" fmla="*/ 2305050 w 4610100"/>
              <a:gd name="connsiteY17" fmla="*/ 3413760 h 4419600"/>
              <a:gd name="connsiteX18" fmla="*/ 3457576 w 4610100"/>
              <a:gd name="connsiteY18" fmla="*/ 2304096 h 4419600"/>
              <a:gd name="connsiteX19" fmla="*/ 3457576 w 4610100"/>
              <a:gd name="connsiteY19" fmla="*/ 3309936 h 4419600"/>
              <a:gd name="connsiteX20" fmla="*/ 2305050 w 4610100"/>
              <a:gd name="connsiteY20" fmla="*/ 3309936 h 4419600"/>
              <a:gd name="connsiteX21" fmla="*/ 2305050 w 4610100"/>
              <a:gd name="connsiteY21" fmla="*/ 2209800 h 4419600"/>
              <a:gd name="connsiteX22" fmla="*/ 1152526 w 4610100"/>
              <a:gd name="connsiteY22" fmla="*/ 2209800 h 4419600"/>
              <a:gd name="connsiteX23" fmla="*/ 1152526 w 4610100"/>
              <a:gd name="connsiteY23" fmla="*/ 1104900 h 4419600"/>
              <a:gd name="connsiteX24" fmla="*/ 2205990 w 4610100"/>
              <a:gd name="connsiteY24" fmla="*/ 1104900 h 4419600"/>
              <a:gd name="connsiteX25" fmla="*/ 2305050 w 4610100"/>
              <a:gd name="connsiteY25" fmla="*/ 1203960 h 4419600"/>
              <a:gd name="connsiteX26" fmla="*/ 2305050 w 4610100"/>
              <a:gd name="connsiteY26" fmla="*/ 2205036 h 4419600"/>
              <a:gd name="connsiteX27" fmla="*/ 3358516 w 4610100"/>
              <a:gd name="connsiteY27" fmla="*/ 2205036 h 4419600"/>
              <a:gd name="connsiteX28" fmla="*/ 3457576 w 4610100"/>
              <a:gd name="connsiteY28" fmla="*/ 2304096 h 4419600"/>
              <a:gd name="connsiteX29" fmla="*/ 4610100 w 4610100"/>
              <a:gd name="connsiteY29" fmla="*/ 3413760 h 4419600"/>
              <a:gd name="connsiteX30" fmla="*/ 4610100 w 4610100"/>
              <a:gd name="connsiteY30" fmla="*/ 4419600 h 4419600"/>
              <a:gd name="connsiteX31" fmla="*/ 3457576 w 4610100"/>
              <a:gd name="connsiteY31" fmla="*/ 4419600 h 4419600"/>
              <a:gd name="connsiteX32" fmla="*/ 3457576 w 4610100"/>
              <a:gd name="connsiteY32" fmla="*/ 3314700 h 4419600"/>
              <a:gd name="connsiteX33" fmla="*/ 4511040 w 4610100"/>
              <a:gd name="connsiteY33" fmla="*/ 3314700 h 4419600"/>
              <a:gd name="connsiteX34" fmla="*/ 4610100 w 4610100"/>
              <a:gd name="connsiteY34"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10100" h="4419600">
                <a:moveTo>
                  <a:pt x="1152524" y="99060"/>
                </a:moveTo>
                <a:lnTo>
                  <a:pt x="1152524" y="1104900"/>
                </a:lnTo>
                <a:lnTo>
                  <a:pt x="0" y="1104900"/>
                </a:lnTo>
                <a:lnTo>
                  <a:pt x="0" y="0"/>
                </a:lnTo>
                <a:lnTo>
                  <a:pt x="1053464" y="0"/>
                </a:lnTo>
                <a:cubicBezTo>
                  <a:pt x="1107758" y="0"/>
                  <a:pt x="1152524" y="44768"/>
                  <a:pt x="1152524" y="99060"/>
                </a:cubicBezTo>
                <a:close/>
                <a:moveTo>
                  <a:pt x="1152526" y="2304096"/>
                </a:moveTo>
                <a:lnTo>
                  <a:pt x="1152526" y="3309936"/>
                </a:lnTo>
                <a:lnTo>
                  <a:pt x="0" y="3309936"/>
                </a:lnTo>
                <a:lnTo>
                  <a:pt x="0" y="2205036"/>
                </a:lnTo>
                <a:lnTo>
                  <a:pt x="1053466" y="2205036"/>
                </a:lnTo>
                <a:cubicBezTo>
                  <a:pt x="1107758" y="2205036"/>
                  <a:pt x="1152526" y="2249804"/>
                  <a:pt x="1152526" y="2304096"/>
                </a:cubicBezTo>
                <a:close/>
                <a:moveTo>
                  <a:pt x="2305050" y="3413760"/>
                </a:moveTo>
                <a:lnTo>
                  <a:pt x="2305050" y="4419600"/>
                </a:lnTo>
                <a:lnTo>
                  <a:pt x="1152526" y="4419600"/>
                </a:lnTo>
                <a:lnTo>
                  <a:pt x="1152526" y="3314700"/>
                </a:lnTo>
                <a:lnTo>
                  <a:pt x="2205990" y="3314700"/>
                </a:lnTo>
                <a:cubicBezTo>
                  <a:pt x="2260284" y="3314700"/>
                  <a:pt x="2305050" y="3359468"/>
                  <a:pt x="2305050" y="3413760"/>
                </a:cubicBezTo>
                <a:close/>
                <a:moveTo>
                  <a:pt x="3457576" y="2304096"/>
                </a:moveTo>
                <a:lnTo>
                  <a:pt x="3457576" y="3309936"/>
                </a:lnTo>
                <a:lnTo>
                  <a:pt x="2305050" y="3309936"/>
                </a:lnTo>
                <a:lnTo>
                  <a:pt x="2305050" y="2209800"/>
                </a:lnTo>
                <a:lnTo>
                  <a:pt x="1152526" y="2209800"/>
                </a:lnTo>
                <a:lnTo>
                  <a:pt x="1152526" y="1104900"/>
                </a:lnTo>
                <a:lnTo>
                  <a:pt x="2205990" y="1104900"/>
                </a:lnTo>
                <a:cubicBezTo>
                  <a:pt x="2260284" y="1104900"/>
                  <a:pt x="2305050" y="1149666"/>
                  <a:pt x="2305050" y="1203960"/>
                </a:cubicBezTo>
                <a:lnTo>
                  <a:pt x="2305050" y="2205036"/>
                </a:lnTo>
                <a:lnTo>
                  <a:pt x="3358516" y="2205036"/>
                </a:lnTo>
                <a:cubicBezTo>
                  <a:pt x="3412808" y="2205036"/>
                  <a:pt x="3457576" y="2249804"/>
                  <a:pt x="3457576" y="2304096"/>
                </a:cubicBezTo>
                <a:close/>
                <a:moveTo>
                  <a:pt x="4610100" y="3413760"/>
                </a:moveTo>
                <a:lnTo>
                  <a:pt x="4610100" y="4419600"/>
                </a:lnTo>
                <a:lnTo>
                  <a:pt x="3457576" y="4419600"/>
                </a:lnTo>
                <a:lnTo>
                  <a:pt x="3457576" y="3314700"/>
                </a:lnTo>
                <a:lnTo>
                  <a:pt x="4511040" y="3314700"/>
                </a:lnTo>
                <a:cubicBezTo>
                  <a:pt x="4565332" y="3314700"/>
                  <a:pt x="4610100" y="3359468"/>
                  <a:pt x="4610100" y="3413760"/>
                </a:cubicBezTo>
                <a:close/>
              </a:path>
            </a:pathLst>
          </a:custGeom>
          <a:solidFill>
            <a:schemeClr val="accent4"/>
          </a:solidFill>
          <a:ln w="9525" cap="flat">
            <a:noFill/>
            <a:prstDash val="solid"/>
            <a:miter/>
          </a:ln>
        </p:spPr>
        <p:txBody>
          <a:bodyPr rtlCol="0" anchor="ctr"/>
          <a:lstStyle/>
          <a:p>
            <a:endParaRPr lang="en-US" dirty="0">
              <a:latin typeface="Lexend Deca ExtraLight" pitchFamily="2" charset="77"/>
            </a:endParaRPr>
          </a:p>
        </p:txBody>
      </p:sp>
      <p:sp>
        <p:nvSpPr>
          <p:cNvPr id="6" name="ZoneTexte 5">
            <a:extLst>
              <a:ext uri="{FF2B5EF4-FFF2-40B4-BE49-F238E27FC236}">
                <a16:creationId xmlns="" xmlns:a16="http://schemas.microsoft.com/office/drawing/2014/main" id="{20BF076F-EC67-0781-42D5-616113ADFA29}"/>
              </a:ext>
            </a:extLst>
          </p:cNvPr>
          <p:cNvSpPr txBox="1"/>
          <p:nvPr/>
        </p:nvSpPr>
        <p:spPr>
          <a:xfrm>
            <a:off x="853858" y="248071"/>
            <a:ext cx="22669933" cy="4339650"/>
          </a:xfrm>
          <a:prstGeom prst="rect">
            <a:avLst/>
          </a:prstGeom>
          <a:noFill/>
        </p:spPr>
        <p:txBody>
          <a:bodyPr wrap="square">
            <a:spAutoFit/>
          </a:bodyPr>
          <a:lstStyle/>
          <a:p>
            <a:pPr algn="just" rtl="1">
              <a:lnSpc>
                <a:spcPct val="115000"/>
              </a:lnSpc>
              <a:spcAft>
                <a:spcPts val="1000"/>
              </a:spcAft>
            </a:pP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كما يمكن تصنيف الخطوط الحديدية بحسب طاقة الجر المستخدمة عليها إلى خطوط حديدية بخارية وديزل وكهربائية. وتختلف الأخيرة باختلاف التيار الكهربائي (متناوب أو مستمر)، وتوتره (من 500 فولط حتى 25000 فولط) وتواتره (16.666 أو 50 أو 60 هرتز)</a:t>
            </a:r>
            <a:r>
              <a:rPr lang="ar-DZ"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كما يمكن تصنيف الخطوط الحديدية بحسب عدد الخطوط الرئيسة الواصلة بين المحطات في خطوط مفردة، ومزدوجة وثلاثية وأحياناً رباعية ولكنها نادرةً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800" dirty="0">
              <a:solidFill>
                <a:srgbClr val="000000"/>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pic>
        <p:nvPicPr>
          <p:cNvPr id="7" name="ncode_imageresizer_container_1">
            <a:extLst>
              <a:ext uri="{FF2B5EF4-FFF2-40B4-BE49-F238E27FC236}">
                <a16:creationId xmlns="" xmlns:a16="http://schemas.microsoft.com/office/drawing/2014/main" id="{1C8C0954-23E0-5976-499D-7DDD6E369B69}"/>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xmlns="" val="0"/>
              </a:ext>
            </a:extLst>
          </a:blip>
          <a:srcRect/>
          <a:stretch>
            <a:fillRect/>
          </a:stretch>
        </p:blipFill>
        <p:spPr bwMode="auto">
          <a:xfrm>
            <a:off x="1949841" y="6538970"/>
            <a:ext cx="19609288" cy="7199410"/>
          </a:xfrm>
          <a:prstGeom prst="rect">
            <a:avLst/>
          </a:prstGeom>
          <a:noFill/>
          <a:ln>
            <a:noFill/>
          </a:ln>
        </p:spPr>
      </p:pic>
      <p:sp>
        <p:nvSpPr>
          <p:cNvPr id="9" name="ZoneTexte 8">
            <a:extLst>
              <a:ext uri="{FF2B5EF4-FFF2-40B4-BE49-F238E27FC236}">
                <a16:creationId xmlns="" xmlns:a16="http://schemas.microsoft.com/office/drawing/2014/main" id="{E9249022-33B7-E516-3CB4-57A4F379F874}"/>
              </a:ext>
            </a:extLst>
          </p:cNvPr>
          <p:cNvSpPr txBox="1"/>
          <p:nvPr/>
        </p:nvSpPr>
        <p:spPr>
          <a:xfrm>
            <a:off x="6275070" y="5197585"/>
            <a:ext cx="13418820" cy="708656"/>
          </a:xfrm>
          <a:prstGeom prst="rect">
            <a:avLst/>
          </a:prstGeom>
          <a:noFill/>
        </p:spPr>
        <p:txBody>
          <a:bodyPr wrap="square">
            <a:spAutoFit/>
          </a:bodyPr>
          <a:lstStyle/>
          <a:p>
            <a:pPr algn="ctr" rtl="1">
              <a:lnSpc>
                <a:spcPct val="115000"/>
              </a:lnSpc>
              <a:spcAft>
                <a:spcPts val="1000"/>
              </a:spcAft>
            </a:pPr>
            <a:r>
              <a:rPr lang="ar-SA" sz="3600" b="1" u="sng" dirty="0">
                <a:solidFill>
                  <a:srgbClr val="000000"/>
                </a:solidFill>
                <a:effectLst/>
                <a:latin typeface="Calibri" panose="020F0502020204030204" pitchFamily="34" charset="0"/>
                <a:ea typeface="Times New Roman" panose="02020603050405020304" pitchFamily="18" charset="0"/>
                <a:cs typeface="Simplified Arabic" panose="02020603050405020304" pitchFamily="18" charset="-78"/>
              </a:rPr>
              <a:t>مكونات السكة الحديدية (الشكل 1)</a:t>
            </a:r>
            <a:endParaRPr lang="fr-FR" sz="28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xmlns="" val="1621934483"/>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grpSp>
        <p:nvGrpSpPr>
          <p:cNvPr id="33" name="Groupe 32">
            <a:extLst>
              <a:ext uri="{FF2B5EF4-FFF2-40B4-BE49-F238E27FC236}">
                <a16:creationId xmlns="" xmlns:a16="http://schemas.microsoft.com/office/drawing/2014/main" id="{3498D919-B833-E71C-2015-9EA5946D8B40}"/>
              </a:ext>
            </a:extLst>
          </p:cNvPr>
          <p:cNvGrpSpPr/>
          <p:nvPr/>
        </p:nvGrpSpPr>
        <p:grpSpPr>
          <a:xfrm>
            <a:off x="9544634" y="10956782"/>
            <a:ext cx="13738080" cy="2090856"/>
            <a:chOff x="9544634" y="10956782"/>
            <a:chExt cx="13738080" cy="2090856"/>
          </a:xfrm>
        </p:grpSpPr>
        <p:sp>
          <p:nvSpPr>
            <p:cNvPr id="14" name="Rectangle : coins arrondis 13">
              <a:extLst>
                <a:ext uri="{FF2B5EF4-FFF2-40B4-BE49-F238E27FC236}">
                  <a16:creationId xmlns="" xmlns:a16="http://schemas.microsoft.com/office/drawing/2014/main" id="{BBC09D04-614B-7D8F-80E5-EC3F4F06E018}"/>
                </a:ext>
              </a:extLst>
            </p:cNvPr>
            <p:cNvSpPr/>
            <p:nvPr/>
          </p:nvSpPr>
          <p:spPr>
            <a:xfrm>
              <a:off x="9544634" y="10974330"/>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 xmlns:a16="http://schemas.microsoft.com/office/drawing/2014/main" id="{D12ED187-698D-7B22-1C65-9602E9501C2E}"/>
                </a:ext>
              </a:extLst>
            </p:cNvPr>
            <p:cNvSpPr txBox="1"/>
            <p:nvPr/>
          </p:nvSpPr>
          <p:spPr>
            <a:xfrm>
              <a:off x="10099283" y="10956782"/>
              <a:ext cx="12848492"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أدوات التثبيت</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fastenings</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فولاذية تعمل على تثبيت القضبان الحديدية فوق العوارض</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2" name="Groupe 31">
            <a:extLst>
              <a:ext uri="{FF2B5EF4-FFF2-40B4-BE49-F238E27FC236}">
                <a16:creationId xmlns="" xmlns:a16="http://schemas.microsoft.com/office/drawing/2014/main" id="{AD14AD0B-0AE6-8F3B-A7F2-7836336FB805}"/>
              </a:ext>
            </a:extLst>
          </p:cNvPr>
          <p:cNvGrpSpPr/>
          <p:nvPr/>
        </p:nvGrpSpPr>
        <p:grpSpPr>
          <a:xfrm>
            <a:off x="9544634" y="8170795"/>
            <a:ext cx="13738080" cy="2215991"/>
            <a:chOff x="9544634" y="8170795"/>
            <a:chExt cx="13738080" cy="2215991"/>
          </a:xfrm>
        </p:grpSpPr>
        <p:sp>
          <p:nvSpPr>
            <p:cNvPr id="12" name="Rectangle : coins arrondis 11">
              <a:extLst>
                <a:ext uri="{FF2B5EF4-FFF2-40B4-BE49-F238E27FC236}">
                  <a16:creationId xmlns="" xmlns:a16="http://schemas.microsoft.com/office/drawing/2014/main" id="{FCF8BE3B-5FF6-1FB0-3F23-158EF4BE3969}"/>
                </a:ext>
              </a:extLst>
            </p:cNvPr>
            <p:cNvSpPr/>
            <p:nvPr/>
          </p:nvSpPr>
          <p:spPr>
            <a:xfrm>
              <a:off x="9544634" y="8252269"/>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ZoneTexte 24">
              <a:extLst>
                <a:ext uri="{FF2B5EF4-FFF2-40B4-BE49-F238E27FC236}">
                  <a16:creationId xmlns="" xmlns:a16="http://schemas.microsoft.com/office/drawing/2014/main" id="{021195FA-CBFB-508D-7C4E-B7124B83D1B3}"/>
                </a:ext>
              </a:extLst>
            </p:cNvPr>
            <p:cNvSpPr txBox="1"/>
            <p:nvPr/>
          </p:nvSpPr>
          <p:spPr>
            <a:xfrm>
              <a:off x="10281138" y="8170795"/>
              <a:ext cx="12848492" cy="2215991"/>
            </a:xfrm>
            <a:prstGeom prst="rect">
              <a:avLst/>
            </a:prstGeom>
            <a:noFill/>
          </p:spPr>
          <p:txBody>
            <a:bodyPr wrap="square">
              <a:spAutoFit/>
            </a:bodyPr>
            <a:lstStyle/>
            <a:p>
              <a:pPr algn="just" rtl="1">
                <a:lnSpc>
                  <a:spcPct val="115000"/>
                </a:lnSpc>
                <a:spcAft>
                  <a:spcPts val="1000"/>
                </a:spcAft>
              </a:pP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المفاتيح</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switches: </a:t>
              </a:r>
              <a:r>
                <a:rPr lang="ar-SA"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إنشائية تسمح بالانتقال من خط لآخر من دون حدوث انقطاع في الحركة</a:t>
              </a:r>
              <a:r>
                <a:rPr lang="fr-FR" sz="6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endParaRPr lang="fr-FR" sz="48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1" name="Groupe 30">
            <a:extLst>
              <a:ext uri="{FF2B5EF4-FFF2-40B4-BE49-F238E27FC236}">
                <a16:creationId xmlns="" xmlns:a16="http://schemas.microsoft.com/office/drawing/2014/main" id="{ECE6D858-15B2-9D0C-390F-B3BACEF5A716}"/>
              </a:ext>
            </a:extLst>
          </p:cNvPr>
          <p:cNvGrpSpPr/>
          <p:nvPr/>
        </p:nvGrpSpPr>
        <p:grpSpPr>
          <a:xfrm>
            <a:off x="9660839" y="5463731"/>
            <a:ext cx="13738080" cy="2215991"/>
            <a:chOff x="9543951" y="5463731"/>
            <a:chExt cx="13738080" cy="2215991"/>
          </a:xfrm>
        </p:grpSpPr>
        <p:sp>
          <p:nvSpPr>
            <p:cNvPr id="11" name="Rectangle : coins arrondis 10">
              <a:extLst>
                <a:ext uri="{FF2B5EF4-FFF2-40B4-BE49-F238E27FC236}">
                  <a16:creationId xmlns="" xmlns:a16="http://schemas.microsoft.com/office/drawing/2014/main" id="{1B4CE30E-2B4A-99FC-7877-7BFF6119DEAD}"/>
                </a:ext>
              </a:extLst>
            </p:cNvPr>
            <p:cNvSpPr/>
            <p:nvPr/>
          </p:nvSpPr>
          <p:spPr>
            <a:xfrm>
              <a:off x="9543951" y="5530208"/>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ZoneTexte 20">
              <a:extLst>
                <a:ext uri="{FF2B5EF4-FFF2-40B4-BE49-F238E27FC236}">
                  <a16:creationId xmlns="" xmlns:a16="http://schemas.microsoft.com/office/drawing/2014/main" id="{2D064D17-F7D5-17D7-2B5A-2A1BA42C15D3}"/>
                </a:ext>
              </a:extLst>
            </p:cNvPr>
            <p:cNvSpPr txBox="1"/>
            <p:nvPr/>
          </p:nvSpPr>
          <p:spPr>
            <a:xfrm>
              <a:off x="10017709" y="5463731"/>
              <a:ext cx="12848492" cy="2215991"/>
            </a:xfrm>
            <a:prstGeom prst="rect">
              <a:avLst/>
            </a:prstGeom>
            <a:noFill/>
          </p:spPr>
          <p:txBody>
            <a:bodyPr wrap="square">
              <a:spAutoFit/>
            </a:bodyPr>
            <a:lstStyle/>
            <a:p>
              <a:pPr algn="just" rtl="1">
                <a:lnSpc>
                  <a:spcPct val="115000"/>
                </a:lnSpc>
                <a:spcAft>
                  <a:spcPts val="1000"/>
                </a:spcAft>
              </a:pP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طبقة الحصى</a:t>
              </a: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ballast: </a:t>
              </a:r>
              <a:r>
                <a:rPr lang="ar-SA"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طبقة من الحصويات الناتجة من تكسير الصخور القاسية (البازلت)، وتساعد في إعطاء الخط الحديدي الوضعية النظامية في المستوي الأفقي أو الشاقولي، وتوزع الحمولات بشكل منتظم على القسم السفلي من الخط، وتعطيه المرونة المطلوبة. كما أنها تفيد في تصريف مياه الأمطار عن مكونات القسم العلوي</a:t>
              </a:r>
              <a:r>
                <a:rPr lang="fr-FR" sz="40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32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30" name="Groupe 29">
            <a:extLst>
              <a:ext uri="{FF2B5EF4-FFF2-40B4-BE49-F238E27FC236}">
                <a16:creationId xmlns="" xmlns:a16="http://schemas.microsoft.com/office/drawing/2014/main" id="{EDBB0180-980E-8C42-D4F5-ED1B8A196B57}"/>
              </a:ext>
            </a:extLst>
          </p:cNvPr>
          <p:cNvGrpSpPr/>
          <p:nvPr/>
        </p:nvGrpSpPr>
        <p:grpSpPr>
          <a:xfrm>
            <a:off x="9543951" y="2830673"/>
            <a:ext cx="13738080" cy="2132256"/>
            <a:chOff x="9543951" y="2830673"/>
            <a:chExt cx="13738080" cy="2132256"/>
          </a:xfrm>
        </p:grpSpPr>
        <p:sp>
          <p:nvSpPr>
            <p:cNvPr id="10" name="Rectangle : coins arrondis 9">
              <a:extLst>
                <a:ext uri="{FF2B5EF4-FFF2-40B4-BE49-F238E27FC236}">
                  <a16:creationId xmlns="" xmlns:a16="http://schemas.microsoft.com/office/drawing/2014/main" id="{F44EC2D1-CAA3-1B9E-D5E0-DEBB6CDC06FF}"/>
                </a:ext>
              </a:extLst>
            </p:cNvPr>
            <p:cNvSpPr/>
            <p:nvPr/>
          </p:nvSpPr>
          <p:spPr>
            <a:xfrm>
              <a:off x="9543951" y="2889621"/>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a:extLst>
                <a:ext uri="{FF2B5EF4-FFF2-40B4-BE49-F238E27FC236}">
                  <a16:creationId xmlns="" xmlns:a16="http://schemas.microsoft.com/office/drawing/2014/main" id="{714257B0-8722-A70D-BD91-3B52989335FA}"/>
                </a:ext>
              </a:extLst>
            </p:cNvPr>
            <p:cNvSpPr txBox="1"/>
            <p:nvPr/>
          </p:nvSpPr>
          <p:spPr>
            <a:xfrm>
              <a:off x="10273908" y="2830673"/>
              <a:ext cx="12848492"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العوارض</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sleepers</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عرضانية تستند عليها القضبان، وتوفر تباعداً ثابتاً بين القضيبين الحديديين، ويمكن أن تكون خشبية أو </a:t>
              </a:r>
              <a:r>
                <a:rPr lang="ar-SA" sz="5400" dirty="0" err="1">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بيتونية</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أو معدنية أو مختلطة</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grpSp>
        <p:nvGrpSpPr>
          <p:cNvPr id="29" name="Groupe 28">
            <a:extLst>
              <a:ext uri="{FF2B5EF4-FFF2-40B4-BE49-F238E27FC236}">
                <a16:creationId xmlns="" xmlns:a16="http://schemas.microsoft.com/office/drawing/2014/main" id="{4CD15933-0E0E-3B54-3A0D-22B245FC2410}"/>
              </a:ext>
            </a:extLst>
          </p:cNvPr>
          <p:cNvGrpSpPr/>
          <p:nvPr/>
        </p:nvGrpSpPr>
        <p:grpSpPr>
          <a:xfrm>
            <a:off x="9543951" y="329733"/>
            <a:ext cx="13738080" cy="2085221"/>
            <a:chOff x="9543951" y="329733"/>
            <a:chExt cx="13738080" cy="2085221"/>
          </a:xfrm>
        </p:grpSpPr>
        <p:sp>
          <p:nvSpPr>
            <p:cNvPr id="9" name="Rectangle : coins arrondis 8">
              <a:extLst>
                <a:ext uri="{FF2B5EF4-FFF2-40B4-BE49-F238E27FC236}">
                  <a16:creationId xmlns="" xmlns:a16="http://schemas.microsoft.com/office/drawing/2014/main" id="{3814FC09-0015-BC57-5BC4-4C00CF3FDB7B}"/>
                </a:ext>
              </a:extLst>
            </p:cNvPr>
            <p:cNvSpPr/>
            <p:nvPr/>
          </p:nvSpPr>
          <p:spPr>
            <a:xfrm>
              <a:off x="9543951" y="341646"/>
              <a:ext cx="13738080" cy="2073308"/>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a:extLst>
                <a:ext uri="{FF2B5EF4-FFF2-40B4-BE49-F238E27FC236}">
                  <a16:creationId xmlns="" xmlns:a16="http://schemas.microsoft.com/office/drawing/2014/main" id="{8C12D53F-DA80-EB08-470D-75C610F1A7B4}"/>
                </a:ext>
              </a:extLst>
            </p:cNvPr>
            <p:cNvSpPr txBox="1"/>
            <p:nvPr/>
          </p:nvSpPr>
          <p:spPr>
            <a:xfrm>
              <a:off x="10273908" y="329733"/>
              <a:ext cx="12701953" cy="2003625"/>
            </a:xfrm>
            <a:prstGeom prst="rect">
              <a:avLst/>
            </a:prstGeom>
            <a:noFill/>
          </p:spPr>
          <p:txBody>
            <a:bodyPr wrap="square">
              <a:spAutoFit/>
            </a:bodyPr>
            <a:lstStyle/>
            <a:p>
              <a:pPr algn="just" rtl="1">
                <a:lnSpc>
                  <a:spcPct val="115000"/>
                </a:lnSpc>
                <a:spcAft>
                  <a:spcPts val="1000"/>
                </a:spcAft>
              </a:pP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القضبان</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rails: </a:t>
              </a:r>
              <a:r>
                <a:rPr lang="ar-SA"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وهي عناصر فولاذية تتحرك عليها دواليب القطارات، وتتصف بالمرونة العالية والقساوة الكبيرة. وهي على أنواع وتأخذ شكلاً قريباً من حرف</a:t>
              </a:r>
              <a:r>
                <a:rPr lang="fr-FR" sz="5400" dirty="0">
                  <a:solidFill>
                    <a:srgbClr val="000000"/>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I.</a:t>
              </a:r>
              <a:endParaRPr lang="fr-FR" sz="4400" dirty="0">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grpSp>
      <p:sp>
        <p:nvSpPr>
          <p:cNvPr id="28" name="Graphic 7">
            <a:extLst>
              <a:ext uri="{FF2B5EF4-FFF2-40B4-BE49-F238E27FC236}">
                <a16:creationId xmlns="" xmlns:a16="http://schemas.microsoft.com/office/drawing/2014/main" id="{BA9AFEAE-17CE-6211-6DB9-FED51F2C3B43}"/>
              </a:ext>
            </a:extLst>
          </p:cNvPr>
          <p:cNvSpPr/>
          <p:nvPr/>
        </p:nvSpPr>
        <p:spPr>
          <a:xfrm>
            <a:off x="-1" y="0"/>
            <a:ext cx="10128738" cy="15340054"/>
          </a:xfrm>
          <a:prstGeom prst="rect">
            <a:avLst/>
          </a:prstGeom>
          <a:solidFill>
            <a:schemeClr val="accent1">
              <a:lumMod val="50000"/>
            </a:schemeClr>
          </a:solidFill>
          <a:ln w="5416" cap="flat">
            <a:noFill/>
            <a:prstDash val="solid"/>
            <a:miter/>
          </a:ln>
        </p:spPr>
        <p:txBody>
          <a:bodyPr rtlCol="0" anchor="ctr"/>
          <a:lstStyle/>
          <a:p>
            <a:endParaRPr lang="en-US" sz="4000" dirty="0">
              <a:latin typeface="Lexend Deca ExtraLight" pitchFamily="2" charset="77"/>
            </a:endParaRPr>
          </a:p>
        </p:txBody>
      </p:sp>
      <p:sp>
        <p:nvSpPr>
          <p:cNvPr id="15" name="Freeform 14">
            <a:extLst>
              <a:ext uri="{FF2B5EF4-FFF2-40B4-BE49-F238E27FC236}">
                <a16:creationId xmlns="" xmlns:a16="http://schemas.microsoft.com/office/drawing/2014/main" id="{586EAB6D-B5EE-16ED-6E88-289BED73DD85}"/>
              </a:ext>
            </a:extLst>
          </p:cNvPr>
          <p:cNvSpPr/>
          <p:nvPr/>
        </p:nvSpPr>
        <p:spPr>
          <a:xfrm>
            <a:off x="-1" y="9324760"/>
            <a:ext cx="4610100" cy="4419600"/>
          </a:xfrm>
          <a:custGeom>
            <a:avLst/>
            <a:gdLst>
              <a:gd name="connsiteX0" fmla="*/ 3457575 w 4610100"/>
              <a:gd name="connsiteY0" fmla="*/ 3314700 h 4419600"/>
              <a:gd name="connsiteX1" fmla="*/ 4511040 w 4610100"/>
              <a:gd name="connsiteY1" fmla="*/ 3314700 h 4419600"/>
              <a:gd name="connsiteX2" fmla="*/ 4610100 w 4610100"/>
              <a:gd name="connsiteY2" fmla="*/ 3413760 h 4419600"/>
              <a:gd name="connsiteX3" fmla="*/ 4610100 w 4610100"/>
              <a:gd name="connsiteY3" fmla="*/ 4419600 h 4419600"/>
              <a:gd name="connsiteX4" fmla="*/ 3457575 w 4610100"/>
              <a:gd name="connsiteY4" fmla="*/ 4419600 h 4419600"/>
              <a:gd name="connsiteX5" fmla="*/ 1152526 w 4610100"/>
              <a:gd name="connsiteY5" fmla="*/ 3314700 h 4419600"/>
              <a:gd name="connsiteX6" fmla="*/ 2205990 w 4610100"/>
              <a:gd name="connsiteY6" fmla="*/ 3314700 h 4419600"/>
              <a:gd name="connsiteX7" fmla="*/ 2305050 w 4610100"/>
              <a:gd name="connsiteY7" fmla="*/ 3413760 h 4419600"/>
              <a:gd name="connsiteX8" fmla="*/ 2305050 w 4610100"/>
              <a:gd name="connsiteY8" fmla="*/ 4419600 h 4419600"/>
              <a:gd name="connsiteX9" fmla="*/ 1152526 w 4610100"/>
              <a:gd name="connsiteY9" fmla="*/ 4419600 h 4419600"/>
              <a:gd name="connsiteX10" fmla="*/ 0 w 4610100"/>
              <a:gd name="connsiteY10" fmla="*/ 2205037 h 4419600"/>
              <a:gd name="connsiteX11" fmla="*/ 1053465 w 4610100"/>
              <a:gd name="connsiteY11" fmla="*/ 2205037 h 4419600"/>
              <a:gd name="connsiteX12" fmla="*/ 1152526 w 4610100"/>
              <a:gd name="connsiteY12" fmla="*/ 2304097 h 4419600"/>
              <a:gd name="connsiteX13" fmla="*/ 1152526 w 4610100"/>
              <a:gd name="connsiteY13" fmla="*/ 3309937 h 4419600"/>
              <a:gd name="connsiteX14" fmla="*/ 0 w 4610100"/>
              <a:gd name="connsiteY14" fmla="*/ 3309937 h 4419600"/>
              <a:gd name="connsiteX15" fmla="*/ 0 w 4610100"/>
              <a:gd name="connsiteY15" fmla="*/ 0 h 4419600"/>
              <a:gd name="connsiteX16" fmla="*/ 1053465 w 4610100"/>
              <a:gd name="connsiteY16" fmla="*/ 0 h 4419600"/>
              <a:gd name="connsiteX17" fmla="*/ 1152525 w 4610100"/>
              <a:gd name="connsiteY17" fmla="*/ 99060 h 4419600"/>
              <a:gd name="connsiteX18" fmla="*/ 1152525 w 4610100"/>
              <a:gd name="connsiteY18" fmla="*/ 1104900 h 4419600"/>
              <a:gd name="connsiteX19" fmla="*/ 2205990 w 4610100"/>
              <a:gd name="connsiteY19" fmla="*/ 1104900 h 4419600"/>
              <a:gd name="connsiteX20" fmla="*/ 2305050 w 4610100"/>
              <a:gd name="connsiteY20" fmla="*/ 1203960 h 4419600"/>
              <a:gd name="connsiteX21" fmla="*/ 2305050 w 4610100"/>
              <a:gd name="connsiteY21" fmla="*/ 2205037 h 4419600"/>
              <a:gd name="connsiteX22" fmla="*/ 3358515 w 4610100"/>
              <a:gd name="connsiteY22" fmla="*/ 2205037 h 4419600"/>
              <a:gd name="connsiteX23" fmla="*/ 3457575 w 4610100"/>
              <a:gd name="connsiteY23" fmla="*/ 2304097 h 4419600"/>
              <a:gd name="connsiteX24" fmla="*/ 3457575 w 4610100"/>
              <a:gd name="connsiteY24" fmla="*/ 3309937 h 4419600"/>
              <a:gd name="connsiteX25" fmla="*/ 2305050 w 4610100"/>
              <a:gd name="connsiteY25" fmla="*/ 3309937 h 4419600"/>
              <a:gd name="connsiteX26" fmla="*/ 2305050 w 4610100"/>
              <a:gd name="connsiteY26" fmla="*/ 2209800 h 4419600"/>
              <a:gd name="connsiteX27" fmla="*/ 1152525 w 4610100"/>
              <a:gd name="connsiteY27" fmla="*/ 2209800 h 4419600"/>
              <a:gd name="connsiteX28" fmla="*/ 1152525 w 4610100"/>
              <a:gd name="connsiteY28" fmla="*/ 1104900 h 4419600"/>
              <a:gd name="connsiteX29" fmla="*/ 0 w 4610100"/>
              <a:gd name="connsiteY29" fmla="*/ 110490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3457575" y="3314700"/>
                </a:moveTo>
                <a:lnTo>
                  <a:pt x="4511040" y="3314700"/>
                </a:lnTo>
                <a:cubicBezTo>
                  <a:pt x="4565332" y="3314700"/>
                  <a:pt x="4610100" y="3359468"/>
                  <a:pt x="4610100" y="3413760"/>
                </a:cubicBezTo>
                <a:lnTo>
                  <a:pt x="4610100" y="4419600"/>
                </a:lnTo>
                <a:lnTo>
                  <a:pt x="3457575" y="4419600"/>
                </a:lnTo>
                <a:close/>
                <a:moveTo>
                  <a:pt x="1152526" y="3314700"/>
                </a:moveTo>
                <a:lnTo>
                  <a:pt x="2205990" y="3314700"/>
                </a:lnTo>
                <a:cubicBezTo>
                  <a:pt x="2260283" y="3314700"/>
                  <a:pt x="2305050" y="3359468"/>
                  <a:pt x="2305050" y="3413760"/>
                </a:cubicBezTo>
                <a:lnTo>
                  <a:pt x="2305050" y="4419600"/>
                </a:lnTo>
                <a:lnTo>
                  <a:pt x="1152526" y="4419600"/>
                </a:lnTo>
                <a:close/>
                <a:moveTo>
                  <a:pt x="0" y="2205037"/>
                </a:moveTo>
                <a:lnTo>
                  <a:pt x="1053465" y="2205037"/>
                </a:lnTo>
                <a:cubicBezTo>
                  <a:pt x="1107758" y="2205037"/>
                  <a:pt x="1152526" y="2249804"/>
                  <a:pt x="1152526" y="2304097"/>
                </a:cubicBezTo>
                <a:lnTo>
                  <a:pt x="1152526" y="3309937"/>
                </a:lnTo>
                <a:lnTo>
                  <a:pt x="0" y="3309937"/>
                </a:lnTo>
                <a:close/>
                <a:moveTo>
                  <a:pt x="0" y="0"/>
                </a:moveTo>
                <a:lnTo>
                  <a:pt x="1053465" y="0"/>
                </a:lnTo>
                <a:cubicBezTo>
                  <a:pt x="1107758" y="0"/>
                  <a:pt x="1152525" y="44768"/>
                  <a:pt x="1152525" y="99060"/>
                </a:cubicBezTo>
                <a:lnTo>
                  <a:pt x="1152525" y="1104900"/>
                </a:lnTo>
                <a:lnTo>
                  <a:pt x="2205990" y="1104900"/>
                </a:lnTo>
                <a:cubicBezTo>
                  <a:pt x="2260283" y="1104900"/>
                  <a:pt x="2305050" y="1149667"/>
                  <a:pt x="2305050" y="1203960"/>
                </a:cubicBezTo>
                <a:lnTo>
                  <a:pt x="2305050" y="2205037"/>
                </a:lnTo>
                <a:lnTo>
                  <a:pt x="3358515" y="2205037"/>
                </a:lnTo>
                <a:cubicBezTo>
                  <a:pt x="3412807" y="2205037"/>
                  <a:pt x="3457575" y="2249804"/>
                  <a:pt x="3457575" y="2304097"/>
                </a:cubicBezTo>
                <a:lnTo>
                  <a:pt x="3457575" y="3309937"/>
                </a:lnTo>
                <a:lnTo>
                  <a:pt x="2305050" y="3309937"/>
                </a:lnTo>
                <a:lnTo>
                  <a:pt x="2305050" y="2209800"/>
                </a:lnTo>
                <a:lnTo>
                  <a:pt x="1152525" y="2209800"/>
                </a:lnTo>
                <a:lnTo>
                  <a:pt x="1152525" y="1104900"/>
                </a:lnTo>
                <a:lnTo>
                  <a:pt x="0" y="1104900"/>
                </a:lnTo>
                <a:close/>
              </a:path>
            </a:pathLst>
          </a:custGeom>
          <a:solidFill>
            <a:schemeClr val="accent1">
              <a:lumMod val="20000"/>
              <a:lumOff val="80000"/>
            </a:schemeClr>
          </a:solidFill>
          <a:ln w="9525" cap="flat">
            <a:noFill/>
            <a:prstDash val="solid"/>
            <a:miter/>
          </a:ln>
        </p:spPr>
        <p:txBody>
          <a:bodyPr rtlCol="0" anchor="ctr"/>
          <a:lstStyle/>
          <a:p>
            <a:endParaRPr lang="en-US" dirty="0">
              <a:latin typeface="Lexend Deca ExtraLight" pitchFamily="2" charset="77"/>
            </a:endParaRPr>
          </a:p>
        </p:txBody>
      </p:sp>
      <p:sp>
        <p:nvSpPr>
          <p:cNvPr id="4" name="ZoneTexte 3">
            <a:extLst>
              <a:ext uri="{FF2B5EF4-FFF2-40B4-BE49-F238E27FC236}">
                <a16:creationId xmlns="" xmlns:a16="http://schemas.microsoft.com/office/drawing/2014/main" id="{BE93E58B-9BED-EE03-6519-FD8415BDEBA9}"/>
              </a:ext>
            </a:extLst>
          </p:cNvPr>
          <p:cNvSpPr txBox="1"/>
          <p:nvPr/>
        </p:nvSpPr>
        <p:spPr>
          <a:xfrm>
            <a:off x="145170" y="1173436"/>
            <a:ext cx="9398781" cy="3914918"/>
          </a:xfrm>
          <a:prstGeom prst="rect">
            <a:avLst/>
          </a:prstGeom>
          <a:noFill/>
        </p:spPr>
        <p:txBody>
          <a:bodyPr wrap="square">
            <a:spAutoFit/>
          </a:bodyPr>
          <a:lstStyle/>
          <a:p>
            <a:pPr algn="ctr" rtl="1">
              <a:lnSpc>
                <a:spcPct val="115000"/>
              </a:lnSpc>
              <a:spcAft>
                <a:spcPts val="1000"/>
              </a:spcAft>
            </a:pP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تتكون السكة الحديدية من القسم العلوي</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permanent </a:t>
            </a:r>
            <a:r>
              <a:rPr lang="fr-FR" sz="72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way</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والقسم السفلي</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fr-FR" sz="7200" dirty="0" err="1">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subgrade</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أو</a:t>
            </a:r>
            <a:r>
              <a:rPr lang="fr-FR"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 infra structure. </a:t>
            </a:r>
            <a:r>
              <a:rPr lang="ar-SA" sz="72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60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6" name="ZoneTexte 5">
            <a:extLst>
              <a:ext uri="{FF2B5EF4-FFF2-40B4-BE49-F238E27FC236}">
                <a16:creationId xmlns="" xmlns:a16="http://schemas.microsoft.com/office/drawing/2014/main" id="{D68C2CDA-CBD2-3A85-2875-02867DB643DF}"/>
              </a:ext>
            </a:extLst>
          </p:cNvPr>
          <p:cNvSpPr txBox="1"/>
          <p:nvPr/>
        </p:nvSpPr>
        <p:spPr>
          <a:xfrm>
            <a:off x="485274" y="5597655"/>
            <a:ext cx="7780213" cy="1260345"/>
          </a:xfrm>
          <a:prstGeom prst="rect">
            <a:avLst/>
          </a:prstGeom>
          <a:noFill/>
        </p:spPr>
        <p:txBody>
          <a:bodyPr wrap="square">
            <a:spAutoFit/>
          </a:bodyPr>
          <a:lstStyle/>
          <a:p>
            <a:pPr algn="just" rtl="1">
              <a:lnSpc>
                <a:spcPct val="115000"/>
              </a:lnSpc>
              <a:spcAft>
                <a:spcPts val="1000"/>
              </a:spcAft>
            </a:pPr>
            <a:r>
              <a:rPr lang="ar-SA"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يتكون القسم العلوي من العناصر الآتية</a:t>
            </a:r>
            <a:r>
              <a:rPr lang="fr-FR" sz="6600" dirty="0">
                <a:solidFill>
                  <a:schemeClr val="bg1"/>
                </a:solidFill>
                <a:effectLst>
                  <a:outerShdw blurRad="38100" dist="38100" dir="2700000" algn="tl">
                    <a:srgbClr val="000000">
                      <a:alpha val="43137"/>
                    </a:srgbClr>
                  </a:outerShdw>
                </a:effectLst>
                <a:latin typeface="Arabic Typesetting" panose="03020402040406030203" pitchFamily="66" charset="-78"/>
                <a:ea typeface="Times New Roman" panose="02020603050405020304" pitchFamily="18" charset="0"/>
                <a:cs typeface="Arabic Typesetting" panose="03020402040406030203" pitchFamily="66" charset="-78"/>
              </a:rPr>
              <a:t>:</a:t>
            </a:r>
            <a:endParaRPr lang="fr-FR" sz="5400" dirty="0">
              <a:solidFill>
                <a:schemeClr val="bg1"/>
              </a:solidFill>
              <a:effectLst>
                <a:outerShdw blurRad="38100" dist="38100" dir="2700000" algn="tl">
                  <a:srgbClr val="000000">
                    <a:alpha val="43137"/>
                  </a:srgbClr>
                </a:outerShdw>
              </a:effectLst>
              <a:latin typeface="Arabic Typesetting" panose="03020402040406030203" pitchFamily="66" charset="-78"/>
              <a:ea typeface="Calibri" panose="020F0502020204030204" pitchFamily="34" charset="0"/>
              <a:cs typeface="Arabic Typesetting" panose="03020402040406030203" pitchFamily="66" charset="-78"/>
            </a:endParaRPr>
          </a:p>
        </p:txBody>
      </p:sp>
      <p:sp>
        <p:nvSpPr>
          <p:cNvPr id="23" name="Freeform 22">
            <a:extLst>
              <a:ext uri="{FF2B5EF4-FFF2-40B4-BE49-F238E27FC236}">
                <a16:creationId xmlns="" xmlns:a16="http://schemas.microsoft.com/office/drawing/2014/main" id="{82365CAB-5589-4FE0-6301-7254A975D388}"/>
              </a:ext>
            </a:extLst>
          </p:cNvPr>
          <p:cNvSpPr/>
          <p:nvPr/>
        </p:nvSpPr>
        <p:spPr>
          <a:xfrm rot="10800000">
            <a:off x="20976981" y="-1655404"/>
            <a:ext cx="4610100" cy="4419600"/>
          </a:xfrm>
          <a:custGeom>
            <a:avLst/>
            <a:gdLst>
              <a:gd name="connsiteX0" fmla="*/ 1152526 w 4610100"/>
              <a:gd name="connsiteY0" fmla="*/ 1104900 h 4419600"/>
              <a:gd name="connsiteX1" fmla="*/ 0 w 4610100"/>
              <a:gd name="connsiteY1" fmla="*/ 1104900 h 4419600"/>
              <a:gd name="connsiteX2" fmla="*/ 0 w 4610100"/>
              <a:gd name="connsiteY2" fmla="*/ 0 h 4419600"/>
              <a:gd name="connsiteX3" fmla="*/ 1053466 w 4610100"/>
              <a:gd name="connsiteY3" fmla="*/ 0 h 4419600"/>
              <a:gd name="connsiteX4" fmla="*/ 1152526 w 4610100"/>
              <a:gd name="connsiteY4" fmla="*/ 99060 h 4419600"/>
              <a:gd name="connsiteX5" fmla="*/ 3457574 w 4610100"/>
              <a:gd name="connsiteY5" fmla="*/ 3309937 h 4419600"/>
              <a:gd name="connsiteX6" fmla="*/ 2305050 w 4610100"/>
              <a:gd name="connsiteY6" fmla="*/ 3309937 h 4419600"/>
              <a:gd name="connsiteX7" fmla="*/ 2305050 w 4610100"/>
              <a:gd name="connsiteY7" fmla="*/ 2209800 h 4419600"/>
              <a:gd name="connsiteX8" fmla="*/ 1152526 w 4610100"/>
              <a:gd name="connsiteY8" fmla="*/ 2209800 h 4419600"/>
              <a:gd name="connsiteX9" fmla="*/ 1152526 w 4610100"/>
              <a:gd name="connsiteY9" fmla="*/ 1104900 h 4419600"/>
              <a:gd name="connsiteX10" fmla="*/ 2205990 w 4610100"/>
              <a:gd name="connsiteY10" fmla="*/ 1104900 h 4419600"/>
              <a:gd name="connsiteX11" fmla="*/ 2305050 w 4610100"/>
              <a:gd name="connsiteY11" fmla="*/ 1203960 h 4419600"/>
              <a:gd name="connsiteX12" fmla="*/ 2305050 w 4610100"/>
              <a:gd name="connsiteY12" fmla="*/ 2205037 h 4419600"/>
              <a:gd name="connsiteX13" fmla="*/ 3358514 w 4610100"/>
              <a:gd name="connsiteY13" fmla="*/ 2205037 h 4419600"/>
              <a:gd name="connsiteX14" fmla="*/ 3457574 w 4610100"/>
              <a:gd name="connsiteY14" fmla="*/ 2304097 h 4419600"/>
              <a:gd name="connsiteX15" fmla="*/ 1152526 w 4610100"/>
              <a:gd name="connsiteY15" fmla="*/ 3309937 h 4419600"/>
              <a:gd name="connsiteX16" fmla="*/ 0 w 4610100"/>
              <a:gd name="connsiteY16" fmla="*/ 3309937 h 4419600"/>
              <a:gd name="connsiteX17" fmla="*/ 0 w 4610100"/>
              <a:gd name="connsiteY17" fmla="*/ 2205037 h 4419600"/>
              <a:gd name="connsiteX18" fmla="*/ 1053466 w 4610100"/>
              <a:gd name="connsiteY18" fmla="*/ 2205037 h 4419600"/>
              <a:gd name="connsiteX19" fmla="*/ 1152526 w 4610100"/>
              <a:gd name="connsiteY19" fmla="*/ 2304097 h 4419600"/>
              <a:gd name="connsiteX20" fmla="*/ 4610100 w 4610100"/>
              <a:gd name="connsiteY20" fmla="*/ 4419600 h 4419600"/>
              <a:gd name="connsiteX21" fmla="*/ 3457574 w 4610100"/>
              <a:gd name="connsiteY21" fmla="*/ 4419600 h 4419600"/>
              <a:gd name="connsiteX22" fmla="*/ 3457574 w 4610100"/>
              <a:gd name="connsiteY22" fmla="*/ 3314700 h 4419600"/>
              <a:gd name="connsiteX23" fmla="*/ 4511040 w 4610100"/>
              <a:gd name="connsiteY23" fmla="*/ 3314700 h 4419600"/>
              <a:gd name="connsiteX24" fmla="*/ 4610100 w 4610100"/>
              <a:gd name="connsiteY24" fmla="*/ 3413760 h 4419600"/>
              <a:gd name="connsiteX25" fmla="*/ 2305050 w 4610100"/>
              <a:gd name="connsiteY25" fmla="*/ 4419600 h 4419600"/>
              <a:gd name="connsiteX26" fmla="*/ 1152526 w 4610100"/>
              <a:gd name="connsiteY26" fmla="*/ 4419600 h 4419600"/>
              <a:gd name="connsiteX27" fmla="*/ 1152526 w 4610100"/>
              <a:gd name="connsiteY27" fmla="*/ 3314700 h 4419600"/>
              <a:gd name="connsiteX28" fmla="*/ 2205990 w 4610100"/>
              <a:gd name="connsiteY28" fmla="*/ 3314700 h 4419600"/>
              <a:gd name="connsiteX29" fmla="*/ 2305050 w 4610100"/>
              <a:gd name="connsiteY29" fmla="*/ 3413760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10100" h="4419600">
                <a:moveTo>
                  <a:pt x="1152526" y="1104900"/>
                </a:moveTo>
                <a:lnTo>
                  <a:pt x="0" y="1104900"/>
                </a:lnTo>
                <a:lnTo>
                  <a:pt x="0" y="0"/>
                </a:lnTo>
                <a:lnTo>
                  <a:pt x="1053466" y="0"/>
                </a:lnTo>
                <a:cubicBezTo>
                  <a:pt x="1107758" y="0"/>
                  <a:pt x="1152526" y="44768"/>
                  <a:pt x="1152526" y="99060"/>
                </a:cubicBezTo>
                <a:close/>
                <a:moveTo>
                  <a:pt x="3457574" y="3309937"/>
                </a:moveTo>
                <a:lnTo>
                  <a:pt x="2305050" y="3309937"/>
                </a:lnTo>
                <a:lnTo>
                  <a:pt x="2305050" y="2209800"/>
                </a:lnTo>
                <a:lnTo>
                  <a:pt x="1152526" y="2209800"/>
                </a:lnTo>
                <a:lnTo>
                  <a:pt x="1152526" y="1104900"/>
                </a:lnTo>
                <a:lnTo>
                  <a:pt x="2205990" y="1104900"/>
                </a:lnTo>
                <a:cubicBezTo>
                  <a:pt x="2260282" y="1104900"/>
                  <a:pt x="2305050" y="1149667"/>
                  <a:pt x="2305050" y="1203960"/>
                </a:cubicBezTo>
                <a:lnTo>
                  <a:pt x="2305050" y="2205037"/>
                </a:lnTo>
                <a:lnTo>
                  <a:pt x="3358514" y="2205037"/>
                </a:lnTo>
                <a:cubicBezTo>
                  <a:pt x="3412806" y="2205037"/>
                  <a:pt x="3457574" y="2249804"/>
                  <a:pt x="3457574" y="2304097"/>
                </a:cubicBezTo>
                <a:close/>
                <a:moveTo>
                  <a:pt x="1152526" y="3309937"/>
                </a:moveTo>
                <a:lnTo>
                  <a:pt x="0" y="3309937"/>
                </a:lnTo>
                <a:lnTo>
                  <a:pt x="0" y="2205037"/>
                </a:lnTo>
                <a:lnTo>
                  <a:pt x="1053466" y="2205037"/>
                </a:lnTo>
                <a:cubicBezTo>
                  <a:pt x="1107758" y="2205037"/>
                  <a:pt x="1152526" y="2249804"/>
                  <a:pt x="1152526" y="2304097"/>
                </a:cubicBezTo>
                <a:close/>
                <a:moveTo>
                  <a:pt x="4610100" y="4419600"/>
                </a:moveTo>
                <a:lnTo>
                  <a:pt x="3457574" y="4419600"/>
                </a:lnTo>
                <a:lnTo>
                  <a:pt x="3457574" y="3314700"/>
                </a:lnTo>
                <a:lnTo>
                  <a:pt x="4511040" y="3314700"/>
                </a:lnTo>
                <a:cubicBezTo>
                  <a:pt x="4565332" y="3314700"/>
                  <a:pt x="4610100" y="3359468"/>
                  <a:pt x="4610100" y="3413760"/>
                </a:cubicBezTo>
                <a:close/>
                <a:moveTo>
                  <a:pt x="2305050" y="4419600"/>
                </a:moveTo>
                <a:lnTo>
                  <a:pt x="1152526" y="4419600"/>
                </a:lnTo>
                <a:lnTo>
                  <a:pt x="1152526" y="3314700"/>
                </a:lnTo>
                <a:lnTo>
                  <a:pt x="2205990" y="3314700"/>
                </a:lnTo>
                <a:cubicBezTo>
                  <a:pt x="2260282" y="3314700"/>
                  <a:pt x="2305050" y="3359468"/>
                  <a:pt x="2305050" y="3413760"/>
                </a:cubicBezTo>
                <a:close/>
              </a:path>
            </a:pathLst>
          </a:custGeom>
          <a:solidFill>
            <a:schemeClr val="accent1">
              <a:lumMod val="20000"/>
              <a:lumOff val="80000"/>
            </a:schemeClr>
          </a:solidFill>
          <a:ln w="9525" cap="flat">
            <a:noFill/>
            <a:prstDash val="solid"/>
            <a:miter/>
          </a:ln>
        </p:spPr>
        <p:txBody>
          <a:bodyPr rtlCol="0" anchor="ctr"/>
          <a:lstStyle/>
          <a:p>
            <a:endParaRPr lang="en-US" dirty="0">
              <a:latin typeface="Lexend Deca ExtraLight" pitchFamily="2" charset="77"/>
            </a:endParaRPr>
          </a:p>
        </p:txBody>
      </p:sp>
      <p:pic>
        <p:nvPicPr>
          <p:cNvPr id="35" name="Image 34">
            <a:extLst>
              <a:ext uri="{FF2B5EF4-FFF2-40B4-BE49-F238E27FC236}">
                <a16:creationId xmlns="" xmlns:a16="http://schemas.microsoft.com/office/drawing/2014/main" id="{3DEC9446-A488-C79E-A2AC-8D175D7F5903}"/>
              </a:ext>
            </a:extLst>
          </p:cNvPr>
          <p:cNvPicPr>
            <a:picLocks noChangeAspect="1"/>
          </p:cNvPicPr>
          <p:nvPr/>
        </p:nvPicPr>
        <p:blipFill>
          <a:blip r:embed="rId2" cstate="email">
            <a:clrChange>
              <a:clrFrom>
                <a:srgbClr val="FFFFFF"/>
              </a:clrFrom>
              <a:clrTo>
                <a:srgbClr val="FFFFFF">
                  <a:alpha val="0"/>
                </a:srgbClr>
              </a:clrTo>
            </a:clrChange>
            <a:extLst>
              <a:ext uri="{28A0092B-C50C-407E-A947-70E740481C1C}">
                <a14:useLocalDpi xmlns:a14="http://schemas.microsoft.com/office/drawing/2010/main" xmlns="" val="0"/>
              </a:ext>
            </a:extLst>
          </a:blip>
          <a:stretch>
            <a:fillRect/>
          </a:stretch>
        </p:blipFill>
        <p:spPr>
          <a:xfrm>
            <a:off x="1750929" y="7434049"/>
            <a:ext cx="5718339" cy="8098021"/>
          </a:xfrm>
          <a:prstGeom prst="rect">
            <a:avLst/>
          </a:prstGeom>
        </p:spPr>
      </p:pic>
      <p:sp>
        <p:nvSpPr>
          <p:cNvPr id="36" name="Graphic 9">
            <a:extLst>
              <a:ext uri="{FF2B5EF4-FFF2-40B4-BE49-F238E27FC236}">
                <a16:creationId xmlns="" xmlns:a16="http://schemas.microsoft.com/office/drawing/2014/main" id="{3CE9D86D-E7DF-0D16-B7CE-EE8DBF5CC715}"/>
              </a:ext>
            </a:extLst>
          </p:cNvPr>
          <p:cNvSpPr/>
          <p:nvPr/>
        </p:nvSpPr>
        <p:spPr>
          <a:xfrm>
            <a:off x="-14246420" y="3103863"/>
            <a:ext cx="13806804" cy="1936214"/>
          </a:xfrm>
          <a:custGeom>
            <a:avLst/>
            <a:gdLst>
              <a:gd name="connsiteX0" fmla="*/ 6003769 w 6032958"/>
              <a:gd name="connsiteY0" fmla="*/ 941104 h 1407613"/>
              <a:gd name="connsiteX1" fmla="*/ 5906256 w 6032958"/>
              <a:gd name="connsiteY1" fmla="*/ 857946 h 1407613"/>
              <a:gd name="connsiteX2" fmla="*/ 5855818 w 6032958"/>
              <a:gd name="connsiteY2" fmla="*/ 754207 h 1407613"/>
              <a:gd name="connsiteX3" fmla="*/ 5846571 w 6032958"/>
              <a:gd name="connsiteY3" fmla="*/ 693308 h 1407613"/>
              <a:gd name="connsiteX4" fmla="*/ 5862963 w 6032958"/>
              <a:gd name="connsiteY4" fmla="*/ 631569 h 1407613"/>
              <a:gd name="connsiteX5" fmla="*/ 5897009 w 6032958"/>
              <a:gd name="connsiteY5" fmla="*/ 570250 h 1407613"/>
              <a:gd name="connsiteX6" fmla="*/ 5907096 w 6032958"/>
              <a:gd name="connsiteY6" fmla="*/ 487511 h 1407613"/>
              <a:gd name="connsiteX7" fmla="*/ 5906676 w 6032958"/>
              <a:gd name="connsiteY7" fmla="*/ 474492 h 1407613"/>
              <a:gd name="connsiteX8" fmla="*/ 5903734 w 6032958"/>
              <a:gd name="connsiteY8" fmla="*/ 471132 h 1407613"/>
              <a:gd name="connsiteX9" fmla="*/ 5850354 w 6032958"/>
              <a:gd name="connsiteY9" fmla="*/ 395113 h 1407613"/>
              <a:gd name="connsiteX10" fmla="*/ 5862963 w 6032958"/>
              <a:gd name="connsiteY10" fmla="*/ 364873 h 1407613"/>
              <a:gd name="connsiteX11" fmla="*/ 5875993 w 6032958"/>
              <a:gd name="connsiteY11" fmla="*/ 360673 h 1407613"/>
              <a:gd name="connsiteX12" fmla="*/ 5905835 w 6032958"/>
              <a:gd name="connsiteY12" fmla="*/ 224595 h 1407613"/>
              <a:gd name="connsiteX13" fmla="*/ 5906256 w 6032958"/>
              <a:gd name="connsiteY13" fmla="*/ 213256 h 1407613"/>
              <a:gd name="connsiteX14" fmla="*/ 5900792 w 6032958"/>
              <a:gd name="connsiteY14" fmla="*/ 143117 h 1407613"/>
              <a:gd name="connsiteX15" fmla="*/ 5894066 w 6032958"/>
              <a:gd name="connsiteY15" fmla="*/ 118337 h 1407613"/>
              <a:gd name="connsiteX16" fmla="*/ 5860021 w 6032958"/>
              <a:gd name="connsiteY16" fmla="*/ 49458 h 1407613"/>
              <a:gd name="connsiteX17" fmla="*/ 5855398 w 6032958"/>
              <a:gd name="connsiteY17" fmla="*/ 28038 h 1407613"/>
              <a:gd name="connsiteX18" fmla="*/ 126935 w 6032958"/>
              <a:gd name="connsiteY18" fmla="*/ 1159 h 1407613"/>
              <a:gd name="connsiteX19" fmla="*/ 105079 w 6032958"/>
              <a:gd name="connsiteY19" fmla="*/ 18799 h 1407613"/>
              <a:gd name="connsiteX20" fmla="*/ 103818 w 6032958"/>
              <a:gd name="connsiteY20" fmla="*/ 23839 h 1407613"/>
              <a:gd name="connsiteX21" fmla="*/ 57583 w 6032958"/>
              <a:gd name="connsiteY21" fmla="*/ 113297 h 1407613"/>
              <a:gd name="connsiteX22" fmla="*/ 70192 w 6032958"/>
              <a:gd name="connsiteY22" fmla="*/ 167476 h 1407613"/>
              <a:gd name="connsiteX23" fmla="*/ 11769 w 6032958"/>
              <a:gd name="connsiteY23" fmla="*/ 242655 h 1407613"/>
              <a:gd name="connsiteX24" fmla="*/ 13030 w 6032958"/>
              <a:gd name="connsiteY24" fmla="*/ 260715 h 1407613"/>
              <a:gd name="connsiteX25" fmla="*/ 0 w 6032958"/>
              <a:gd name="connsiteY25" fmla="*/ 280875 h 1407613"/>
              <a:gd name="connsiteX26" fmla="*/ 72294 w 6032958"/>
              <a:gd name="connsiteY26" fmla="*/ 379573 h 1407613"/>
              <a:gd name="connsiteX27" fmla="*/ 92469 w 6032958"/>
              <a:gd name="connsiteY27" fmla="*/ 409393 h 1407613"/>
              <a:gd name="connsiteX28" fmla="*/ 90368 w 6032958"/>
              <a:gd name="connsiteY28" fmla="*/ 443832 h 1407613"/>
              <a:gd name="connsiteX29" fmla="*/ 96252 w 6032958"/>
              <a:gd name="connsiteY29" fmla="*/ 490031 h 1407613"/>
              <a:gd name="connsiteX30" fmla="*/ 126094 w 6032958"/>
              <a:gd name="connsiteY30" fmla="*/ 566890 h 1407613"/>
              <a:gd name="connsiteX31" fmla="*/ 70192 w 6032958"/>
              <a:gd name="connsiteY31" fmla="*/ 681968 h 1407613"/>
              <a:gd name="connsiteX32" fmla="*/ 30263 w 6032958"/>
              <a:gd name="connsiteY32" fmla="*/ 764287 h 1407613"/>
              <a:gd name="connsiteX33" fmla="*/ 41191 w 6032958"/>
              <a:gd name="connsiteY33" fmla="*/ 768907 h 1407613"/>
              <a:gd name="connsiteX34" fmla="*/ 55481 w 6032958"/>
              <a:gd name="connsiteY34" fmla="*/ 792847 h 1407613"/>
              <a:gd name="connsiteX35" fmla="*/ 123993 w 6032958"/>
              <a:gd name="connsiteY35" fmla="*/ 809646 h 1407613"/>
              <a:gd name="connsiteX36" fmla="*/ 133240 w 6032958"/>
              <a:gd name="connsiteY36" fmla="*/ 844086 h 1407613"/>
              <a:gd name="connsiteX37" fmla="*/ 76918 w 6032958"/>
              <a:gd name="connsiteY37" fmla="*/ 892805 h 1407613"/>
              <a:gd name="connsiteX38" fmla="*/ 58003 w 6032958"/>
              <a:gd name="connsiteY38" fmla="*/ 992343 h 1407613"/>
              <a:gd name="connsiteX39" fmla="*/ 61366 w 6032958"/>
              <a:gd name="connsiteY39" fmla="*/ 999063 h 1407613"/>
              <a:gd name="connsiteX40" fmla="*/ 55902 w 6032958"/>
              <a:gd name="connsiteY40" fmla="*/ 1019223 h 1407613"/>
              <a:gd name="connsiteX41" fmla="*/ 55902 w 6032958"/>
              <a:gd name="connsiteY41" fmla="*/ 1019223 h 1407613"/>
              <a:gd name="connsiteX42" fmla="*/ 55902 w 6032958"/>
              <a:gd name="connsiteY42" fmla="*/ 1025943 h 1407613"/>
              <a:gd name="connsiteX43" fmla="*/ 62627 w 6032958"/>
              <a:gd name="connsiteY43" fmla="*/ 1046943 h 1407613"/>
              <a:gd name="connsiteX44" fmla="*/ 95832 w 6032958"/>
              <a:gd name="connsiteY44" fmla="*/ 1102382 h 1407613"/>
              <a:gd name="connsiteX45" fmla="*/ 112644 w 6032958"/>
              <a:gd name="connsiteY45" fmla="*/ 1124221 h 1407613"/>
              <a:gd name="connsiteX46" fmla="*/ 129457 w 6032958"/>
              <a:gd name="connsiteY46" fmla="*/ 1126741 h 1407613"/>
              <a:gd name="connsiteX47" fmla="*/ 183257 w 6032958"/>
              <a:gd name="connsiteY47" fmla="*/ 1158661 h 1407613"/>
              <a:gd name="connsiteX48" fmla="*/ 189141 w 6032958"/>
              <a:gd name="connsiteY48" fmla="*/ 1161601 h 1407613"/>
              <a:gd name="connsiteX49" fmla="*/ 197968 w 6032958"/>
              <a:gd name="connsiteY49" fmla="*/ 1185540 h 1407613"/>
              <a:gd name="connsiteX50" fmla="*/ 178213 w 6032958"/>
              <a:gd name="connsiteY50" fmla="*/ 1212000 h 1407613"/>
              <a:gd name="connsiteX51" fmla="*/ 169807 w 6032958"/>
              <a:gd name="connsiteY51" fmla="*/ 1212000 h 1407613"/>
              <a:gd name="connsiteX52" fmla="*/ 105499 w 6032958"/>
              <a:gd name="connsiteY52" fmla="*/ 1242240 h 1407613"/>
              <a:gd name="connsiteX53" fmla="*/ 78599 w 6032958"/>
              <a:gd name="connsiteY53" fmla="*/ 1264919 h 1407613"/>
              <a:gd name="connsiteX54" fmla="*/ 957476 w 6032958"/>
              <a:gd name="connsiteY54" fmla="*/ 1341778 h 1407613"/>
              <a:gd name="connsiteX55" fmla="*/ 1951519 w 6032958"/>
              <a:gd name="connsiteY55" fmla="*/ 1406037 h 1407613"/>
              <a:gd name="connsiteX56" fmla="*/ 2952708 w 6032958"/>
              <a:gd name="connsiteY56" fmla="*/ 1380837 h 1407613"/>
              <a:gd name="connsiteX57" fmla="*/ 5982753 w 6032958"/>
              <a:gd name="connsiteY57" fmla="*/ 1237200 h 1407613"/>
              <a:gd name="connsiteX58" fmla="*/ 5986956 w 6032958"/>
              <a:gd name="connsiteY58" fmla="*/ 1175041 h 1407613"/>
              <a:gd name="connsiteX59" fmla="*/ 6028988 w 6032958"/>
              <a:gd name="connsiteY59" fmla="*/ 1040643 h 1407613"/>
              <a:gd name="connsiteX60" fmla="*/ 6003769 w 6032958"/>
              <a:gd name="connsiteY60" fmla="*/ 941104 h 140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32958" h="1407613">
                <a:moveTo>
                  <a:pt x="6003769" y="941104"/>
                </a:moveTo>
                <a:cubicBezTo>
                  <a:pt x="5973926" y="910445"/>
                  <a:pt x="5935678" y="889025"/>
                  <a:pt x="5906256" y="857946"/>
                </a:cubicBezTo>
                <a:cubicBezTo>
                  <a:pt x="5877674" y="828126"/>
                  <a:pt x="5864224" y="793687"/>
                  <a:pt x="5855818" y="754207"/>
                </a:cubicBezTo>
                <a:cubicBezTo>
                  <a:pt x="5851615" y="734047"/>
                  <a:pt x="5847832" y="713888"/>
                  <a:pt x="5846571" y="693308"/>
                </a:cubicBezTo>
                <a:cubicBezTo>
                  <a:pt x="5844890" y="670208"/>
                  <a:pt x="5852456" y="651729"/>
                  <a:pt x="5862963" y="631569"/>
                </a:cubicBezTo>
                <a:cubicBezTo>
                  <a:pt x="5873471" y="610989"/>
                  <a:pt x="5888182" y="592090"/>
                  <a:pt x="5897009" y="570250"/>
                </a:cubicBezTo>
                <a:cubicBezTo>
                  <a:pt x="5907937" y="544210"/>
                  <a:pt x="5907937" y="515231"/>
                  <a:pt x="5907096" y="487511"/>
                </a:cubicBezTo>
                <a:cubicBezTo>
                  <a:pt x="5907096" y="483311"/>
                  <a:pt x="5906676" y="479111"/>
                  <a:pt x="5906676" y="474492"/>
                </a:cubicBezTo>
                <a:cubicBezTo>
                  <a:pt x="5905835" y="473652"/>
                  <a:pt x="5904574" y="472392"/>
                  <a:pt x="5903734" y="471132"/>
                </a:cubicBezTo>
                <a:cubicBezTo>
                  <a:pt x="5885240" y="446352"/>
                  <a:pt x="5868847" y="419892"/>
                  <a:pt x="5850354" y="395113"/>
                </a:cubicBezTo>
                <a:cubicBezTo>
                  <a:pt x="5841527" y="383353"/>
                  <a:pt x="5851615" y="369073"/>
                  <a:pt x="5862963" y="364873"/>
                </a:cubicBezTo>
                <a:cubicBezTo>
                  <a:pt x="5867167" y="363193"/>
                  <a:pt x="5871370" y="361933"/>
                  <a:pt x="5875993" y="360673"/>
                </a:cubicBezTo>
                <a:cubicBezTo>
                  <a:pt x="5873471" y="312794"/>
                  <a:pt x="5880196" y="265335"/>
                  <a:pt x="5905835" y="224595"/>
                </a:cubicBezTo>
                <a:cubicBezTo>
                  <a:pt x="5906256" y="220815"/>
                  <a:pt x="5906256" y="217036"/>
                  <a:pt x="5906256" y="213256"/>
                </a:cubicBezTo>
                <a:cubicBezTo>
                  <a:pt x="5905835" y="190576"/>
                  <a:pt x="5903314" y="165796"/>
                  <a:pt x="5900792" y="143117"/>
                </a:cubicBezTo>
                <a:cubicBezTo>
                  <a:pt x="5899531" y="134717"/>
                  <a:pt x="5896589" y="126317"/>
                  <a:pt x="5894066" y="118337"/>
                </a:cubicBezTo>
                <a:cubicBezTo>
                  <a:pt x="5877674" y="98177"/>
                  <a:pt x="5865485" y="74658"/>
                  <a:pt x="5860021" y="49458"/>
                </a:cubicBezTo>
                <a:cubicBezTo>
                  <a:pt x="5854557" y="43998"/>
                  <a:pt x="5853296" y="35598"/>
                  <a:pt x="5855398" y="28038"/>
                </a:cubicBezTo>
                <a:cubicBezTo>
                  <a:pt x="3945490" y="5779"/>
                  <a:pt x="2036422" y="-3461"/>
                  <a:pt x="126935" y="1159"/>
                </a:cubicBezTo>
                <a:cubicBezTo>
                  <a:pt x="126935" y="1159"/>
                  <a:pt x="118529" y="7459"/>
                  <a:pt x="105079" y="18799"/>
                </a:cubicBezTo>
                <a:cubicBezTo>
                  <a:pt x="104658" y="20479"/>
                  <a:pt x="104238" y="22159"/>
                  <a:pt x="103818" y="23839"/>
                </a:cubicBezTo>
                <a:cubicBezTo>
                  <a:pt x="90788" y="54918"/>
                  <a:pt x="74816" y="84738"/>
                  <a:pt x="57583" y="113297"/>
                </a:cubicBezTo>
                <a:cubicBezTo>
                  <a:pt x="66830" y="129677"/>
                  <a:pt x="71453" y="148157"/>
                  <a:pt x="70192" y="167476"/>
                </a:cubicBezTo>
                <a:cubicBezTo>
                  <a:pt x="67671" y="203596"/>
                  <a:pt x="44133" y="229635"/>
                  <a:pt x="11769" y="242655"/>
                </a:cubicBezTo>
                <a:cubicBezTo>
                  <a:pt x="13030" y="248955"/>
                  <a:pt x="14291" y="254835"/>
                  <a:pt x="13030" y="260715"/>
                </a:cubicBezTo>
                <a:cubicBezTo>
                  <a:pt x="11348" y="267855"/>
                  <a:pt x="5884" y="274575"/>
                  <a:pt x="0" y="280875"/>
                </a:cubicBezTo>
                <a:cubicBezTo>
                  <a:pt x="27741" y="311114"/>
                  <a:pt x="45814" y="348073"/>
                  <a:pt x="72294" y="379573"/>
                </a:cubicBezTo>
                <a:cubicBezTo>
                  <a:pt x="80280" y="389233"/>
                  <a:pt x="90788" y="396373"/>
                  <a:pt x="92469" y="409393"/>
                </a:cubicBezTo>
                <a:cubicBezTo>
                  <a:pt x="93730" y="420312"/>
                  <a:pt x="91208" y="432912"/>
                  <a:pt x="90368" y="443832"/>
                </a:cubicBezTo>
                <a:cubicBezTo>
                  <a:pt x="89527" y="461472"/>
                  <a:pt x="89107" y="476591"/>
                  <a:pt x="96252" y="490031"/>
                </a:cubicBezTo>
                <a:cubicBezTo>
                  <a:pt x="108441" y="513131"/>
                  <a:pt x="131558" y="539591"/>
                  <a:pt x="126094" y="566890"/>
                </a:cubicBezTo>
                <a:cubicBezTo>
                  <a:pt x="117688" y="609729"/>
                  <a:pt x="84063" y="641649"/>
                  <a:pt x="70192" y="681968"/>
                </a:cubicBezTo>
                <a:cubicBezTo>
                  <a:pt x="85744" y="717668"/>
                  <a:pt x="60105" y="744127"/>
                  <a:pt x="30263" y="764287"/>
                </a:cubicBezTo>
                <a:cubicBezTo>
                  <a:pt x="33625" y="765967"/>
                  <a:pt x="37408" y="767647"/>
                  <a:pt x="41191" y="768907"/>
                </a:cubicBezTo>
                <a:cubicBezTo>
                  <a:pt x="52539" y="773107"/>
                  <a:pt x="57163" y="783607"/>
                  <a:pt x="55481" y="792847"/>
                </a:cubicBezTo>
                <a:cubicBezTo>
                  <a:pt x="78599" y="797466"/>
                  <a:pt x="101716" y="802086"/>
                  <a:pt x="123993" y="809646"/>
                </a:cubicBezTo>
                <a:cubicBezTo>
                  <a:pt x="137022" y="814266"/>
                  <a:pt x="146690" y="833586"/>
                  <a:pt x="133240" y="844086"/>
                </a:cubicBezTo>
                <a:cubicBezTo>
                  <a:pt x="113065" y="859625"/>
                  <a:pt x="97933" y="879365"/>
                  <a:pt x="76918" y="892805"/>
                </a:cubicBezTo>
                <a:cubicBezTo>
                  <a:pt x="82802" y="928084"/>
                  <a:pt x="75657" y="961264"/>
                  <a:pt x="58003" y="992343"/>
                </a:cubicBezTo>
                <a:cubicBezTo>
                  <a:pt x="59264" y="994443"/>
                  <a:pt x="60525" y="996543"/>
                  <a:pt x="61366" y="999063"/>
                </a:cubicBezTo>
                <a:cubicBezTo>
                  <a:pt x="64308" y="1005363"/>
                  <a:pt x="60946" y="1014603"/>
                  <a:pt x="55902" y="1019223"/>
                </a:cubicBezTo>
                <a:cubicBezTo>
                  <a:pt x="55902" y="1019223"/>
                  <a:pt x="55902" y="1019223"/>
                  <a:pt x="55902" y="1019223"/>
                </a:cubicBezTo>
                <a:cubicBezTo>
                  <a:pt x="55902" y="1020063"/>
                  <a:pt x="55902" y="1025103"/>
                  <a:pt x="55902" y="1025943"/>
                </a:cubicBezTo>
                <a:cubicBezTo>
                  <a:pt x="56742" y="1032663"/>
                  <a:pt x="59685" y="1040643"/>
                  <a:pt x="62627" y="1046943"/>
                </a:cubicBezTo>
                <a:cubicBezTo>
                  <a:pt x="71033" y="1066682"/>
                  <a:pt x="83222" y="1085162"/>
                  <a:pt x="95832" y="1102382"/>
                </a:cubicBezTo>
                <a:cubicBezTo>
                  <a:pt x="100035" y="1108262"/>
                  <a:pt x="105919" y="1115822"/>
                  <a:pt x="112644" y="1124221"/>
                </a:cubicBezTo>
                <a:cubicBezTo>
                  <a:pt x="117688" y="1122541"/>
                  <a:pt x="123152" y="1122961"/>
                  <a:pt x="129457" y="1126741"/>
                </a:cubicBezTo>
                <a:cubicBezTo>
                  <a:pt x="147110" y="1138081"/>
                  <a:pt x="164763" y="1149001"/>
                  <a:pt x="183257" y="1158661"/>
                </a:cubicBezTo>
                <a:cubicBezTo>
                  <a:pt x="184938" y="1159501"/>
                  <a:pt x="187040" y="1160761"/>
                  <a:pt x="189141" y="1161601"/>
                </a:cubicBezTo>
                <a:cubicBezTo>
                  <a:pt x="199649" y="1167481"/>
                  <a:pt x="201331" y="1177141"/>
                  <a:pt x="197968" y="1185540"/>
                </a:cubicBezTo>
                <a:cubicBezTo>
                  <a:pt x="201331" y="1197300"/>
                  <a:pt x="194185" y="1210740"/>
                  <a:pt x="178213" y="1212000"/>
                </a:cubicBezTo>
                <a:cubicBezTo>
                  <a:pt x="175271" y="1212000"/>
                  <a:pt x="172329" y="1212000"/>
                  <a:pt x="169807" y="1212000"/>
                </a:cubicBezTo>
                <a:cubicBezTo>
                  <a:pt x="149632" y="1224600"/>
                  <a:pt x="128196" y="1234680"/>
                  <a:pt x="105499" y="1242240"/>
                </a:cubicBezTo>
                <a:cubicBezTo>
                  <a:pt x="97093" y="1251059"/>
                  <a:pt x="88266" y="1258619"/>
                  <a:pt x="78599" y="1264919"/>
                </a:cubicBezTo>
                <a:cubicBezTo>
                  <a:pt x="371558" y="1290539"/>
                  <a:pt x="664517" y="1316158"/>
                  <a:pt x="957476" y="1341778"/>
                </a:cubicBezTo>
                <a:cubicBezTo>
                  <a:pt x="1288263" y="1370758"/>
                  <a:pt x="1619471" y="1399317"/>
                  <a:pt x="1951519" y="1406037"/>
                </a:cubicBezTo>
                <a:cubicBezTo>
                  <a:pt x="2285248" y="1412757"/>
                  <a:pt x="2619398" y="1396797"/>
                  <a:pt x="2952708" y="1380837"/>
                </a:cubicBezTo>
                <a:lnTo>
                  <a:pt x="5982753" y="1237200"/>
                </a:lnTo>
                <a:cubicBezTo>
                  <a:pt x="5979390" y="1217040"/>
                  <a:pt x="5982332" y="1195200"/>
                  <a:pt x="5986956" y="1175041"/>
                </a:cubicBezTo>
                <a:cubicBezTo>
                  <a:pt x="5997884" y="1129261"/>
                  <a:pt x="6018480" y="1086422"/>
                  <a:pt x="6028988" y="1040643"/>
                </a:cubicBezTo>
                <a:cubicBezTo>
                  <a:pt x="6038234" y="1001163"/>
                  <a:pt x="6031930" y="970084"/>
                  <a:pt x="6003769" y="941104"/>
                </a:cubicBezTo>
                <a:close/>
              </a:path>
            </a:pathLst>
          </a:custGeom>
          <a:solidFill>
            <a:schemeClr val="accent5"/>
          </a:solidFill>
          <a:ln w="4202" cap="flat">
            <a:noFill/>
            <a:prstDash val="solid"/>
            <a:miter/>
          </a:ln>
        </p:spPr>
        <p:txBody>
          <a:bodyPr rtlCol="0" anchor="ctr"/>
          <a:lstStyle/>
          <a:p>
            <a:endParaRPr lang="en-US" dirty="0">
              <a:latin typeface="Lexend Deca ExtraLight" pitchFamily="2" charset="77"/>
            </a:endParaRPr>
          </a:p>
        </p:txBody>
      </p:sp>
      <p:sp>
        <p:nvSpPr>
          <p:cNvPr id="37" name="ZoneTexte 36">
            <a:extLst>
              <a:ext uri="{FF2B5EF4-FFF2-40B4-BE49-F238E27FC236}">
                <a16:creationId xmlns="" xmlns:a16="http://schemas.microsoft.com/office/drawing/2014/main" id="{7BF212A2-A7E5-6104-9AD5-58567C944CF3}"/>
              </a:ext>
            </a:extLst>
          </p:cNvPr>
          <p:cNvSpPr txBox="1"/>
          <p:nvPr/>
        </p:nvSpPr>
        <p:spPr>
          <a:xfrm>
            <a:off x="-13399075" y="3103863"/>
            <a:ext cx="9730151" cy="1649682"/>
          </a:xfrm>
          <a:prstGeom prst="rect">
            <a:avLst/>
          </a:prstGeom>
          <a:noFill/>
        </p:spPr>
        <p:txBody>
          <a:bodyPr wrap="square">
            <a:spAutoFit/>
          </a:bodyPr>
          <a:lstStyle/>
          <a:p>
            <a:pPr algn="just" rtl="1">
              <a:lnSpc>
                <a:spcPct val="115000"/>
              </a:lnSpc>
              <a:spcAft>
                <a:spcPts val="1000"/>
              </a:spcAft>
            </a:pPr>
            <a:r>
              <a:rPr lang="ar-SA" sz="8800" b="1" dirty="0">
                <a:solidFill>
                  <a:schemeClr val="tx1">
                    <a:lumMod val="50000"/>
                  </a:schemeClr>
                </a:solidFill>
                <a:effectLst/>
                <a:latin typeface="Arabic Typesetting" panose="03020402040406030203" pitchFamily="66" charset="-78"/>
                <a:ea typeface="Times New Roman" panose="02020603050405020304" pitchFamily="18" charset="0"/>
                <a:cs typeface="Arabic Typesetting" panose="03020402040406030203" pitchFamily="66" charset="-78"/>
              </a:rPr>
              <a:t>ميزات النقل بالخطوط الحديدية</a:t>
            </a:r>
            <a:endParaRPr lang="fr-FR" sz="7200" dirty="0">
              <a:solidFill>
                <a:schemeClr val="tx1">
                  <a:lumMod val="50000"/>
                </a:schemeClr>
              </a:solidFill>
              <a:effectLst/>
              <a:latin typeface="Arabic Typesetting" panose="03020402040406030203" pitchFamily="66" charset="-78"/>
              <a:ea typeface="Calibri" panose="020F0502020204030204" pitchFamily="34" charset="0"/>
              <a:cs typeface="Arabic Typesetting" panose="03020402040406030203" pitchFamily="66" charset="-78"/>
            </a:endParaRPr>
          </a:p>
        </p:txBody>
      </p:sp>
    </p:spTree>
    <p:extLst>
      <p:ext uri="{BB962C8B-B14F-4D97-AF65-F5344CB8AC3E}">
        <p14:creationId xmlns:p14="http://schemas.microsoft.com/office/powerpoint/2010/main" xmlns="" val="20732183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0-#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0-#ppt_w/2"/>
                                          </p:val>
                                        </p:tav>
                                        <p:tav tm="100000">
                                          <p:val>
                                            <p:strVal val="#ppt_x"/>
                                          </p:val>
                                        </p:tav>
                                      </p:tavLst>
                                    </p:anim>
                                    <p:anim calcmode="lin" valueType="num">
                                      <p:cBhvr additive="base">
                                        <p:cTn id="32"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Theme">
  <a:themeElements>
    <a:clrScheme name="0097 - Seema Presentation Template - Light">
      <a:dk1>
        <a:srgbClr val="4D5F96"/>
      </a:dk1>
      <a:lt1>
        <a:srgbClr val="FFFFFF"/>
      </a:lt1>
      <a:dk2>
        <a:srgbClr val="131551"/>
      </a:dk2>
      <a:lt2>
        <a:srgbClr val="FFFFFF"/>
      </a:lt2>
      <a:accent1>
        <a:srgbClr val="A4D6DE"/>
      </a:accent1>
      <a:accent2>
        <a:srgbClr val="BCD3D8"/>
      </a:accent2>
      <a:accent3>
        <a:srgbClr val="94ACD4"/>
      </a:accent3>
      <a:accent4>
        <a:srgbClr val="537DE3"/>
      </a:accent4>
      <a:accent5>
        <a:srgbClr val="D5DEEB"/>
      </a:accent5>
      <a:accent6>
        <a:srgbClr val="C8C8C8"/>
      </a:accent6>
      <a:hlink>
        <a:srgbClr val="335FFE"/>
      </a:hlink>
      <a:folHlink>
        <a:srgbClr val="CA64D4"/>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rgbClr val="6FBFFF"/>
            </a:gs>
            <a:gs pos="98000">
              <a:srgbClr val="3C8BFF"/>
            </a:gs>
          </a:gsLst>
          <a:lin ang="5400000" scaled="1"/>
          <a:tileRect/>
        </a:gra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90945</TotalTime>
  <Words>3413</Words>
  <Application>Microsoft Office PowerPoint</Application>
  <PresentationFormat>Personnalisé</PresentationFormat>
  <Paragraphs>187</Paragraphs>
  <Slides>28</Slides>
  <Notes>3</Notes>
  <HiddenSlides>0</HiddenSlides>
  <MMClips>0</MMClips>
  <ScaleCrop>false</ScaleCrop>
  <HeadingPairs>
    <vt:vector size="4" baseType="variant">
      <vt:variant>
        <vt:lpstr>Thème</vt:lpstr>
      </vt:variant>
      <vt:variant>
        <vt:i4>1</vt:i4>
      </vt:variant>
      <vt:variant>
        <vt:lpstr>Titres des diapositives</vt:lpstr>
      </vt:variant>
      <vt:variant>
        <vt:i4>28</vt:i4>
      </vt:variant>
    </vt:vector>
  </HeadingPairs>
  <TitlesOfParts>
    <vt:vector size="29" baseType="lpstr">
      <vt:lpstr>Default Theme</vt:lpstr>
      <vt:lpstr>Diapositive 1</vt:lpstr>
      <vt:lpstr>Diapositive 2</vt:lpstr>
      <vt:lpstr>Diapositive 3</vt:lpstr>
      <vt:lpstr>Diapositive 4</vt:lpstr>
      <vt:lpstr>Diapositive 5</vt:lpstr>
      <vt:lpstr>Diapositive 6</vt:lpstr>
      <vt:lpstr>Diapositive 7</vt:lpstr>
      <vt:lpstr>Diapositive 8</vt:lpstr>
      <vt:lpstr>Diapositive 9</vt:lpstr>
      <vt:lpstr>Diapositive 10</vt:lpstr>
      <vt:lpstr>Diapositive 11</vt:lpstr>
      <vt:lpstr>Diapositive 12</vt:lpstr>
      <vt:lpstr>Diapositive 13</vt:lpstr>
      <vt:lpstr>Diapositive 14</vt:lpstr>
      <vt:lpstr>Diapositive 15</vt:lpstr>
      <vt:lpstr>Diapositive 16</vt:lpstr>
      <vt:lpstr>Diapositive 17</vt:lpstr>
      <vt:lpstr>Diapositive 18</vt:lpstr>
      <vt:lpstr>Diapositive 19</vt:lpstr>
      <vt:lpstr>Diapositive 20</vt:lpstr>
      <vt:lpstr>Diapositive 21</vt:lpstr>
      <vt:lpstr>Diapositive 22</vt:lpstr>
      <vt:lpstr>Diapositive 23</vt:lpstr>
      <vt:lpstr>Diapositive 24</vt:lpstr>
      <vt:lpstr>Diapositive 25</vt:lpstr>
      <vt:lpstr>Diapositive 26</vt:lpstr>
      <vt:lpstr>Diapositive 27</vt:lpstr>
      <vt:lpstr>Diapositive 28</vt:lpstr>
    </vt:vector>
  </TitlesOfParts>
  <LinksUpToDate>false</LinksUpToDate>
  <SharedDoc>false</SharedDoc>
  <HyperlinkBase/>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Slides</dc:title>
  <dc:subject>Templates</dc:subject>
  <dc:creator>Isabella Moncada</dc:creator>
  <cp:lastModifiedBy>Bachir</cp:lastModifiedBy>
  <cp:revision>10107</cp:revision>
  <cp:lastPrinted>2019-09-18T23:04:43Z</cp:lastPrinted>
  <dcterms:created xsi:type="dcterms:W3CDTF">2014-11-12T21:47:38Z</dcterms:created>
  <dcterms:modified xsi:type="dcterms:W3CDTF">2024-11-16T15:58:40Z</dcterms:modified>
</cp:coreProperties>
</file>